
<file path=[Content_Types].xml><?xml version="1.0" encoding="utf-8"?>
<Types xmlns="http://schemas.openxmlformats.org/package/2006/content-types">
  <Default Extension="emf" ContentType="image/x-emf"/>
  <Default Extension="jpeg" ContentType="image/jpe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notesMasters/notesMaster1.xml" ContentType="application/vnd.openxmlformats-officedocument.presentationml.notesMaster+xml"/>
  <Override PartName="/ppt/tags/tag1.xml" ContentType="application/vnd.openxmlformats-officedocument.presentationml.tag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2.xml" ContentType="application/vnd.openxmlformats-officedocument.theme+xml"/>
  <Override PartName="/ppt/tags/tag2.xml" ContentType="application/vnd.openxmlformats-officedocument.presentationml.tags+xml"/>
  <Override PartName="/ppt/tags/tag3.xml" ContentType="application/vnd.openxmlformats-officedocument.presentationml.tags+xml"/>
  <Override PartName="/ppt/tags/tag4.xml" ContentType="application/vnd.openxmlformats-officedocument.presentationml.tags+xml"/>
  <Override PartName="/ppt/tags/tag5.xml" ContentType="application/vnd.openxmlformats-officedocument.presentationml.tags+xml"/>
  <Override PartName="/ppt/tags/tag6.xml" ContentType="application/vnd.openxmlformats-officedocument.presentationml.tags+xml"/>
  <Override PartName="/ppt/tags/tag7.xml" ContentType="application/vnd.openxmlformats-officedocument.presentationml.tags+xml"/>
  <Override PartName="/ppt/tags/tag8.xml" ContentType="application/vnd.openxmlformats-officedocument.presentationml.tags+xml"/>
  <Override PartName="/ppt/tags/tag9.xml" ContentType="application/vnd.openxmlformats-officedocument.presentationml.tags+xml"/>
  <Override PartName="/ppt/tags/tag10.xml" ContentType="application/vnd.openxmlformats-officedocument.presentationml.tags+xml"/>
  <Override PartName="/ppt/tags/tag11.xml" ContentType="application/vnd.openxmlformats-officedocument.presentationml.tags+xml"/>
  <Override PartName="/ppt/tags/tag12.xml" ContentType="application/vnd.openxmlformats-officedocument.presentationml.tags+xml"/>
  <Override PartName="/ppt/tags/tag13.xml" ContentType="application/vnd.openxmlformats-officedocument.presentationml.tags+xml"/>
  <Override PartName="/ppt/tags/tag14.xml" ContentType="application/vnd.openxmlformats-officedocument.presentationml.tags+xml"/>
  <Override PartName="/ppt/tags/tag15.xml" ContentType="application/vnd.openxmlformats-officedocument.presentationml.tags+xml"/>
  <Override PartName="/ppt/tags/tag16.xml" ContentType="application/vnd.openxmlformats-officedocument.presentationml.tags+xml"/>
  <Override PartName="/ppt/tags/tag17.xml" ContentType="application/vnd.openxmlformats-officedocument.presentationml.tags+xml"/>
  <Override PartName="/ppt/tags/tag18.xml" ContentType="application/vnd.openxmlformats-officedocument.presentationml.tags+xml"/>
  <Override PartName="/ppt/tags/tag19.xml" ContentType="application/vnd.openxmlformats-officedocument.presentationml.tags+xml"/>
  <Override PartName="/ppt/tags/tag20.xml" ContentType="application/vnd.openxmlformats-officedocument.presentationml.tags+xml"/>
  <Override PartName="/ppt/tags/tag21.xml" ContentType="application/vnd.openxmlformats-officedocument.presentationml.tags+xml"/>
  <Override PartName="/ppt/tags/tag22.xml" ContentType="application/vnd.openxmlformats-officedocument.presentationml.tags+xml"/>
  <Override PartName="/ppt/tags/tag23.xml" ContentType="application/vnd.openxmlformats-officedocument.presentationml.tags+xml"/>
  <Override PartName="/ppt/tags/tag24.xml" ContentType="application/vnd.openxmlformats-officedocument.presentationml.tags+xml"/>
  <Override PartName="/ppt/tags/tag25.xml" ContentType="application/vnd.openxmlformats-officedocument.presentationml.tags+xml"/>
  <Override PartName="/ppt/tags/tag26.xml" ContentType="application/vnd.openxmlformats-officedocument.presentationml.tags+xml"/>
  <Override PartName="/ppt/tags/tag27.xml" ContentType="application/vnd.openxmlformats-officedocument.presentationml.tags+xml"/>
  <Override PartName="/ppt/tags/tag28.xml" ContentType="application/vnd.openxmlformats-officedocument.presentationml.tags+xml"/>
  <Override PartName="/ppt/tags/tag29.xml" ContentType="application/vnd.openxmlformats-officedocument.presentationml.tags+xml"/>
  <Override PartName="/ppt/tags/tag30.xml" ContentType="application/vnd.openxmlformats-officedocument.presentationml.tags+xml"/>
  <Override PartName="/ppt/tags/tag31.xml" ContentType="application/vnd.openxmlformats-officedocument.presentationml.tags+xml"/>
  <Override PartName="/ppt/tags/tag32.xml" ContentType="application/vnd.openxmlformats-officedocument.presentationml.tags+xml"/>
  <Override PartName="/ppt/tags/tag33.xml" ContentType="application/vnd.openxmlformats-officedocument.presentationml.tags+xml"/>
  <Override PartName="/ppt/tags/tag34.xml" ContentType="application/vnd.openxmlformats-officedocument.presentationml.tags+xml"/>
  <Override PartName="/ppt/tags/tag35.xml" ContentType="application/vnd.openxmlformats-officedocument.presentationml.tags+xml"/>
  <Override PartName="/ppt/tags/tag36.xml" ContentType="application/vnd.openxmlformats-officedocument.presentationml.tags+xml"/>
  <Override PartName="/ppt/tags/tag37.xml" ContentType="application/vnd.openxmlformats-officedocument.presentationml.tags+xml"/>
  <Override PartName="/ppt/tags/tag38.xml" ContentType="application/vnd.openxmlformats-officedocument.presentationml.tags+xml"/>
  <Override PartName="/ppt/tags/tag39.xml" ContentType="application/vnd.openxmlformats-officedocument.presentationml.tags+xml"/>
  <Override PartName="/ppt/tags/tag40.xml" ContentType="application/vnd.openxmlformats-officedocument.presentationml.tags+xml"/>
  <Override PartName="/ppt/tags/tag41.xml" ContentType="application/vnd.openxmlformats-officedocument.presentationml.tags+xml"/>
  <Override PartName="/ppt/tags/tag42.xml" ContentType="application/vnd.openxmlformats-officedocument.presentationml.tags+xml"/>
  <Override PartName="/ppt/tags/tag43.xml" ContentType="application/vnd.openxmlformats-officedocument.presentationml.tags+xml"/>
  <Override PartName="/ppt/tags/tag44.xml" ContentType="application/vnd.openxmlformats-officedocument.presentationml.tags+xml"/>
  <Override PartName="/ppt/tags/tag45.xml" ContentType="application/vnd.openxmlformats-officedocument.presentationml.tags+xml"/>
  <Override PartName="/ppt/tags/tag46.xml" ContentType="application/vnd.openxmlformats-officedocument.presentationml.tags+xml"/>
  <Override PartName="/ppt/tags/tag47.xml" ContentType="application/vnd.openxmlformats-officedocument.presentationml.tags+xml"/>
  <Override PartName="/ppt/tags/tag48.xml" ContentType="application/vnd.openxmlformats-officedocument.presentationml.tags+xml"/>
  <Override PartName="/ppt/tags/tag49.xml" ContentType="application/vnd.openxmlformats-officedocument.presentationml.tags+xml"/>
  <Override PartName="/ppt/tags/tag50.xml" ContentType="application/vnd.openxmlformats-officedocument.presentationml.tags+xml"/>
  <Override PartName="/ppt/tags/tag51.xml" ContentType="application/vnd.openxmlformats-officedocument.presentationml.tags+xml"/>
  <Override PartName="/ppt/tags/tag52.xml" ContentType="application/vnd.openxmlformats-officedocument.presentationml.tags+xml"/>
  <Override PartName="/ppt/tags/tag53.xml" ContentType="application/vnd.openxmlformats-officedocument.presentationml.tags+xml"/>
  <Override PartName="/ppt/tags/tag54.xml" ContentType="application/vnd.openxmlformats-officedocument.presentationml.tags+xml"/>
  <Override PartName="/ppt/tags/tag55.xml" ContentType="application/vnd.openxmlformats-officedocument.presentationml.tags+xml"/>
  <Override PartName="/ppt/tags/tag56.xml" ContentType="application/vnd.openxmlformats-officedocument.presentationml.tags+xml"/>
  <Override PartName="/ppt/tags/tag57.xml" ContentType="application/vnd.openxmlformats-officedocument.presentationml.tags+xml"/>
  <Override PartName="/ppt/tags/tag58.xml" ContentType="application/vnd.openxmlformats-officedocument.presentationml.tags+xml"/>
  <Override PartName="/ppt/tags/tag59.xml" ContentType="application/vnd.openxmlformats-officedocument.presentationml.tags+xml"/>
  <Override PartName="/ppt/tags/tag60.xml" ContentType="application/vnd.openxmlformats-officedocument.presentationml.tags+xml"/>
  <Override PartName="/ppt/tags/tag61.xml" ContentType="application/vnd.openxmlformats-officedocument.presentationml.tags+xml"/>
  <Override PartName="/ppt/tags/tag62.xml" ContentType="application/vnd.openxmlformats-officedocument.presentationml.tags+xml"/>
  <Override PartName="/ppt/tags/tag63.xml" ContentType="application/vnd.openxmlformats-officedocument.presentationml.tags+xml"/>
  <Override PartName="/ppt/tags/tag64.xml" ContentType="application/vnd.openxmlformats-officedocument.presentationml.tags+xml"/>
  <Override PartName="/ppt/tags/tag65.xml" ContentType="application/vnd.openxmlformats-officedocument.presentationml.tags+xml"/>
  <Override PartName="/ppt/tags/tag66.xml" ContentType="application/vnd.openxmlformats-officedocument.presentationml.tags+xml"/>
  <Override PartName="/ppt/tags/tag67.xml" ContentType="application/vnd.openxmlformats-officedocument.presentationml.tags+xml"/>
  <Override PartName="/ppt/tags/tag68.xml" ContentType="application/vnd.openxmlformats-officedocument.presentationml.tags+xml"/>
  <Override PartName="/ppt/tags/tag69.xml" ContentType="application/vnd.openxmlformats-officedocument.presentationml.tags+xml"/>
  <Override PartName="/ppt/tags/tag70.xml" ContentType="application/vnd.openxmlformats-officedocument.presentationml.tags+xml"/>
  <Override PartName="/ppt/tags/tag71.xml" ContentType="application/vnd.openxmlformats-officedocument.presentationml.tags+xml"/>
  <Override PartName="/ppt/tags/tag72.xml" ContentType="application/vnd.openxmlformats-officedocument.presentationml.tags+xml"/>
  <Override PartName="/ppt/tags/tag73.xml" ContentType="application/vnd.openxmlformats-officedocument.presentationml.tags+xml"/>
  <Override PartName="/ppt/tags/tag74.xml" ContentType="application/vnd.openxmlformats-officedocument.presentationml.tags+xml"/>
  <Override PartName="/ppt/tags/tag75.xml" ContentType="application/vnd.openxmlformats-officedocument.presentationml.tags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5" Type="http://schemas.openxmlformats.org/officeDocument/2006/relationships/custom-properties" Target="docProps/custom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>
  <p:sldMasterIdLst>
    <p:sldMasterId id="2147483648" r:id="rId1"/>
  </p:sldMasterIdLst>
  <p:notesMasterIdLst>
    <p:notesMasterId r:id="rId26"/>
  </p:notesMasterIdLst>
  <p:sldIdLst>
    <p:sldId id="256" r:id="rId2"/>
    <p:sldId id="258" r:id="rId3"/>
    <p:sldId id="257" r:id="rId4"/>
    <p:sldId id="259" r:id="rId5"/>
    <p:sldId id="264" r:id="rId6"/>
    <p:sldId id="269" r:id="rId7"/>
    <p:sldId id="270" r:id="rId8"/>
    <p:sldId id="271" r:id="rId9"/>
    <p:sldId id="260" r:id="rId10"/>
    <p:sldId id="272" r:id="rId11"/>
    <p:sldId id="273" r:id="rId12"/>
    <p:sldId id="274" r:id="rId13"/>
    <p:sldId id="275" r:id="rId14"/>
    <p:sldId id="261" r:id="rId15"/>
    <p:sldId id="276" r:id="rId16"/>
    <p:sldId id="277" r:id="rId17"/>
    <p:sldId id="278" r:id="rId18"/>
    <p:sldId id="279" r:id="rId19"/>
    <p:sldId id="262" r:id="rId20"/>
    <p:sldId id="280" r:id="rId21"/>
    <p:sldId id="281" r:id="rId22"/>
    <p:sldId id="282" r:id="rId23"/>
    <p:sldId id="283" r:id="rId24"/>
    <p:sldId id="263" r:id="rId25"/>
  </p:sldIdLst>
  <p:sldSz cx="12192000" cy="6858000"/>
  <p:notesSz cx="6858000" cy="9144000"/>
  <p:custDataLst>
    <p:tags r:id="rId27"/>
  </p:custDataLst>
  <p:defaultTextStyle>
    <a:defPPr>
      <a:defRPr lang="zh-CN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3840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178DB7"/>
    <a:srgbClr val="106180"/>
    <a:srgbClr val="F6CC7B"/>
    <a:srgbClr val="99CA3C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9972" autoAdjust="0"/>
    <p:restoredTop sz="94660"/>
  </p:normalViewPr>
  <p:slideViewPr>
    <p:cSldViewPr snapToGrid="0" showGuides="1">
      <p:cViewPr>
        <p:scale>
          <a:sx n="75" d="100"/>
          <a:sy n="75" d="100"/>
        </p:scale>
        <p:origin x="384" y="852"/>
      </p:cViewPr>
      <p:guideLst>
        <p:guide orient="horz" pos="2160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notesViewPr>
    <p:cSldViewPr>
      <p:cViewPr>
        <p:scale>
          <a:sx n="66" d="100"/>
          <a:sy n="66" d="100"/>
        </p:scale>
        <p:origin x="0" y="0"/>
      </p:cViewPr>
      <p:guideLst/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notesMaster" Target="notesMasters/notesMaster1.xml"/><Relationship Id="rId3" Type="http://schemas.openxmlformats.org/officeDocument/2006/relationships/slide" Target="slides/slide2.xml"/><Relationship Id="rId21" Type="http://schemas.openxmlformats.org/officeDocument/2006/relationships/slide" Target="slides/slide20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viewProps" Target="view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presProps" Target="presProps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tableStyles" Target="tableStyles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tags" Target="tags/tag1.xml"/><Relationship Id="rId30" Type="http://schemas.openxmlformats.org/officeDocument/2006/relationships/theme" Target="theme/theme1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眉占位符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A702155E-EBB7-488B-A0A5-8215DF3863C9}" type="datetimeFigureOut">
              <a:rPr lang="zh-CN" altLang="en-US" smtClean="0"/>
              <a:t>2021/1/4</a:t>
            </a:fld>
            <a:endParaRPr lang="zh-CN" altLang="en-US"/>
          </a:p>
        </p:txBody>
      </p:sp>
      <p:sp>
        <p:nvSpPr>
          <p:cNvPr id="4" name="幻灯片图像占位符 3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</p:sp>
      <p:sp>
        <p:nvSpPr>
          <p:cNvPr id="5" name="备注占位符 4"/>
          <p:cNvSpPr>
            <a:spLocks noGrp="1"/>
          </p:cNvSpPr>
          <p:nvPr>
            <p:ph type="body" sz="quarter" idx="3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E63117D2-F3E7-42B8-856E-4FEF5B256ADE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/>
              <a:t>单击此处编辑母版副标题样式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848638C-32D7-4FC5-8706-2863CEF54020}" type="datetimeFigureOut">
              <a:rPr lang="zh-CN" altLang="en-US" smtClean="0"/>
              <a:t>2021/1/4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24D4F01-9347-465C-A737-A673CC05C993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  <p:transition/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 hasCustomPrompt="1"/>
          </p:nvPr>
        </p:nvSpPr>
        <p:spPr/>
        <p:txBody>
          <a:bodyPr vert="eaVert"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848638C-32D7-4FC5-8706-2863CEF54020}" type="datetimeFigureOut">
              <a:rPr lang="zh-CN" altLang="en-US" smtClean="0"/>
              <a:t>2021/1/4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24D4F01-9347-465C-A737-A673CC05C993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  <p:transition/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排标题与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 hasCustomPrompt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848638C-32D7-4FC5-8706-2863CEF54020}" type="datetimeFigureOut">
              <a:rPr lang="zh-CN" altLang="en-US" smtClean="0"/>
              <a:t>2021/1/4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24D4F01-9347-465C-A737-A673CC05C993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  <p:transition/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idx="1" hasCustomPrompt="1"/>
          </p:nvPr>
        </p:nvSpPr>
        <p:spPr/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848638C-32D7-4FC5-8706-2863CEF54020}" type="datetimeFigureOut">
              <a:rPr lang="zh-CN" altLang="en-US" smtClean="0"/>
              <a:t>2021/1/4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24D4F01-9347-465C-A737-A673CC05C993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  <p:transition/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 hasCustomPrompt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848638C-32D7-4FC5-8706-2863CEF54020}" type="datetimeFigureOut">
              <a:rPr lang="zh-CN" altLang="en-US" smtClean="0"/>
              <a:t>2021/1/4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24D4F01-9347-465C-A737-A673CC05C993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  <p:transition/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sz="half" idx="1" hasCustomPrompt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 hasCustomPrompt="1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848638C-32D7-4FC5-8706-2863CEF54020}" type="datetimeFigureOut">
              <a:rPr lang="zh-CN" altLang="en-US" smtClean="0"/>
              <a:t>2021/1/4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24D4F01-9347-465C-A737-A673CC05C993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  <p:transition/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 hasCustomPrompt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 hasCustomPrompt="1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 hasCustomPrompt="1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6" name="内容占位符 5"/>
          <p:cNvSpPr>
            <a:spLocks noGrp="1"/>
          </p:cNvSpPr>
          <p:nvPr>
            <p:ph sz="quarter" idx="4" hasCustomPrompt="1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848638C-32D7-4FC5-8706-2863CEF54020}" type="datetimeFigureOut">
              <a:rPr lang="zh-CN" altLang="en-US" smtClean="0"/>
              <a:t>2021/1/4</a:t>
            </a:fld>
            <a:endParaRPr lang="zh-CN" altLang="en-US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24D4F01-9347-465C-A737-A673CC05C993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  <p:transition/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848638C-32D7-4FC5-8706-2863CEF54020}" type="datetimeFigureOut">
              <a:rPr lang="zh-CN" altLang="en-US" smtClean="0"/>
              <a:t>2021/1/4</a:t>
            </a:fld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24D4F01-9347-465C-A737-A673CC05C993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  <p:transition/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848638C-32D7-4FC5-8706-2863CEF54020}" type="datetimeFigureOut">
              <a:rPr lang="zh-CN" altLang="en-US" smtClean="0"/>
              <a:t>2021/1/4</a:t>
            </a:fld>
            <a:endParaRPr lang="zh-CN" altLang="en-US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24D4F01-9347-465C-A737-A673CC05C993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  <p:transition/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idx="1" hasCustomPrompt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 hasCustomPrompt="1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848638C-32D7-4FC5-8706-2863CEF54020}" type="datetimeFigureOut">
              <a:rPr lang="zh-CN" altLang="en-US" smtClean="0"/>
              <a:t>2021/1/4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24D4F01-9347-465C-A737-A673CC05C993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  <p:transition/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 hasCustomPrompt="1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848638C-32D7-4FC5-8706-2863CEF54020}" type="datetimeFigureOut">
              <a:rPr lang="zh-CN" altLang="en-US" smtClean="0"/>
              <a:t>2021/1/4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24D4F01-9347-465C-A737-A673CC05C993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  <p:transition/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178DB7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占位符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5848638C-32D7-4FC5-8706-2863CEF54020}" type="datetimeFigureOut">
              <a:rPr lang="zh-CN" altLang="en-US" smtClean="0"/>
              <a:t>2021/1/4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824D4F01-9347-465C-A737-A673CC05C993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ransition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7" Type="http://schemas.openxmlformats.org/officeDocument/2006/relationships/image" Target="../media/image6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5.png"/><Relationship Id="rId5" Type="http://schemas.openxmlformats.org/officeDocument/2006/relationships/image" Target="../media/image4.emf"/><Relationship Id="rId4" Type="http://schemas.openxmlformats.org/officeDocument/2006/relationships/image" Target="../media/image3.pn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emf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18.xml"/><Relationship Id="rId5" Type="http://schemas.openxmlformats.org/officeDocument/2006/relationships/image" Target="../media/image6.png"/><Relationship Id="rId4" Type="http://schemas.openxmlformats.org/officeDocument/2006/relationships/image" Target="../media/image5.png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19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20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21.xml"/></Relationships>
</file>

<file path=ppt/slides/_rels/slide14.xml.rels><?xml version="1.0" encoding="UTF-8" standalone="yes"?>
<Relationships xmlns="http://schemas.openxmlformats.org/package/2006/relationships"><Relationship Id="rId8" Type="http://schemas.openxmlformats.org/officeDocument/2006/relationships/image" Target="../media/image6.png"/><Relationship Id="rId3" Type="http://schemas.openxmlformats.org/officeDocument/2006/relationships/slideLayout" Target="../slideLayouts/slideLayout2.xml"/><Relationship Id="rId7" Type="http://schemas.openxmlformats.org/officeDocument/2006/relationships/image" Target="../media/image5.png"/><Relationship Id="rId2" Type="http://schemas.openxmlformats.org/officeDocument/2006/relationships/tags" Target="../tags/tag23.xml"/><Relationship Id="rId1" Type="http://schemas.openxmlformats.org/officeDocument/2006/relationships/tags" Target="../tags/tag22.xml"/><Relationship Id="rId6" Type="http://schemas.openxmlformats.org/officeDocument/2006/relationships/image" Target="../media/image4.emf"/><Relationship Id="rId5" Type="http://schemas.openxmlformats.org/officeDocument/2006/relationships/image" Target="../media/image10.png"/><Relationship Id="rId4" Type="http://schemas.openxmlformats.org/officeDocument/2006/relationships/image" Target="../media/image9.png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24.xml"/><Relationship Id="rId5" Type="http://schemas.openxmlformats.org/officeDocument/2006/relationships/image" Target="../media/image13.png"/><Relationship Id="rId4" Type="http://schemas.openxmlformats.org/officeDocument/2006/relationships/image" Target="../media/image12.png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25.xml"/></Relationships>
</file>

<file path=ppt/slides/_rels/slide17.xml.rels><?xml version="1.0" encoding="UTF-8" standalone="yes"?>
<Relationships xmlns="http://schemas.openxmlformats.org/package/2006/relationships"><Relationship Id="rId8" Type="http://schemas.openxmlformats.org/officeDocument/2006/relationships/tags" Target="../tags/tag33.xml"/><Relationship Id="rId13" Type="http://schemas.openxmlformats.org/officeDocument/2006/relationships/tags" Target="../tags/tag38.xml"/><Relationship Id="rId18" Type="http://schemas.openxmlformats.org/officeDocument/2006/relationships/slideLayout" Target="../slideLayouts/slideLayout2.xml"/><Relationship Id="rId3" Type="http://schemas.openxmlformats.org/officeDocument/2006/relationships/tags" Target="../tags/tag28.xml"/><Relationship Id="rId7" Type="http://schemas.openxmlformats.org/officeDocument/2006/relationships/tags" Target="../tags/tag32.xml"/><Relationship Id="rId12" Type="http://schemas.openxmlformats.org/officeDocument/2006/relationships/tags" Target="../tags/tag37.xml"/><Relationship Id="rId17" Type="http://schemas.openxmlformats.org/officeDocument/2006/relationships/tags" Target="../tags/tag42.xml"/><Relationship Id="rId2" Type="http://schemas.openxmlformats.org/officeDocument/2006/relationships/tags" Target="../tags/tag27.xml"/><Relationship Id="rId16" Type="http://schemas.openxmlformats.org/officeDocument/2006/relationships/tags" Target="../tags/tag41.xml"/><Relationship Id="rId1" Type="http://schemas.openxmlformats.org/officeDocument/2006/relationships/tags" Target="../tags/tag26.xml"/><Relationship Id="rId6" Type="http://schemas.openxmlformats.org/officeDocument/2006/relationships/tags" Target="../tags/tag31.xml"/><Relationship Id="rId11" Type="http://schemas.openxmlformats.org/officeDocument/2006/relationships/tags" Target="../tags/tag36.xml"/><Relationship Id="rId5" Type="http://schemas.openxmlformats.org/officeDocument/2006/relationships/tags" Target="../tags/tag30.xml"/><Relationship Id="rId15" Type="http://schemas.openxmlformats.org/officeDocument/2006/relationships/tags" Target="../tags/tag40.xml"/><Relationship Id="rId10" Type="http://schemas.openxmlformats.org/officeDocument/2006/relationships/tags" Target="../tags/tag35.xml"/><Relationship Id="rId4" Type="http://schemas.openxmlformats.org/officeDocument/2006/relationships/tags" Target="../tags/tag29.xml"/><Relationship Id="rId9" Type="http://schemas.openxmlformats.org/officeDocument/2006/relationships/tags" Target="../tags/tag34.xml"/><Relationship Id="rId14" Type="http://schemas.openxmlformats.org/officeDocument/2006/relationships/tags" Target="../tags/tag39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tags" Target="../tags/tag45.xml"/><Relationship Id="rId7" Type="http://schemas.openxmlformats.org/officeDocument/2006/relationships/slideLayout" Target="../slideLayouts/slideLayout2.xml"/><Relationship Id="rId2" Type="http://schemas.openxmlformats.org/officeDocument/2006/relationships/tags" Target="../tags/tag44.xml"/><Relationship Id="rId1" Type="http://schemas.openxmlformats.org/officeDocument/2006/relationships/tags" Target="../tags/tag43.xml"/><Relationship Id="rId6" Type="http://schemas.openxmlformats.org/officeDocument/2006/relationships/tags" Target="../tags/tag48.xml"/><Relationship Id="rId5" Type="http://schemas.openxmlformats.org/officeDocument/2006/relationships/tags" Target="../tags/tag47.xml"/><Relationship Id="rId4" Type="http://schemas.openxmlformats.org/officeDocument/2006/relationships/tags" Target="../tags/tag46.xml"/></Relationships>
</file>

<file path=ppt/slides/_rels/slide19.xml.rels><?xml version="1.0" encoding="UTF-8" standalone="yes"?>
<Relationships xmlns="http://schemas.openxmlformats.org/package/2006/relationships"><Relationship Id="rId8" Type="http://schemas.openxmlformats.org/officeDocument/2006/relationships/image" Target="../media/image6.png"/><Relationship Id="rId3" Type="http://schemas.openxmlformats.org/officeDocument/2006/relationships/slideLayout" Target="../slideLayouts/slideLayout2.xml"/><Relationship Id="rId7" Type="http://schemas.openxmlformats.org/officeDocument/2006/relationships/image" Target="../media/image5.png"/><Relationship Id="rId2" Type="http://schemas.openxmlformats.org/officeDocument/2006/relationships/tags" Target="../tags/tag50.xml"/><Relationship Id="rId1" Type="http://schemas.openxmlformats.org/officeDocument/2006/relationships/tags" Target="../tags/tag49.xml"/><Relationship Id="rId6" Type="http://schemas.openxmlformats.org/officeDocument/2006/relationships/image" Target="../media/image4.emf"/><Relationship Id="rId5" Type="http://schemas.openxmlformats.org/officeDocument/2006/relationships/image" Target="../media/image10.png"/><Relationship Id="rId4" Type="http://schemas.openxmlformats.org/officeDocument/2006/relationships/image" Target="../media/image9.png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8" Type="http://schemas.openxmlformats.org/officeDocument/2006/relationships/tags" Target="../tags/tag58.xml"/><Relationship Id="rId13" Type="http://schemas.openxmlformats.org/officeDocument/2006/relationships/tags" Target="../tags/tag63.xml"/><Relationship Id="rId18" Type="http://schemas.openxmlformats.org/officeDocument/2006/relationships/tags" Target="../tags/tag68.xml"/><Relationship Id="rId3" Type="http://schemas.openxmlformats.org/officeDocument/2006/relationships/tags" Target="../tags/tag53.xml"/><Relationship Id="rId21" Type="http://schemas.openxmlformats.org/officeDocument/2006/relationships/tags" Target="../tags/tag71.xml"/><Relationship Id="rId7" Type="http://schemas.openxmlformats.org/officeDocument/2006/relationships/tags" Target="../tags/tag57.xml"/><Relationship Id="rId12" Type="http://schemas.openxmlformats.org/officeDocument/2006/relationships/tags" Target="../tags/tag62.xml"/><Relationship Id="rId17" Type="http://schemas.openxmlformats.org/officeDocument/2006/relationships/tags" Target="../tags/tag67.xml"/><Relationship Id="rId2" Type="http://schemas.openxmlformats.org/officeDocument/2006/relationships/tags" Target="../tags/tag52.xml"/><Relationship Id="rId16" Type="http://schemas.openxmlformats.org/officeDocument/2006/relationships/tags" Target="../tags/tag66.xml"/><Relationship Id="rId20" Type="http://schemas.openxmlformats.org/officeDocument/2006/relationships/tags" Target="../tags/tag70.xml"/><Relationship Id="rId1" Type="http://schemas.openxmlformats.org/officeDocument/2006/relationships/tags" Target="../tags/tag51.xml"/><Relationship Id="rId6" Type="http://schemas.openxmlformats.org/officeDocument/2006/relationships/tags" Target="../tags/tag56.xml"/><Relationship Id="rId11" Type="http://schemas.openxmlformats.org/officeDocument/2006/relationships/tags" Target="../tags/tag61.xml"/><Relationship Id="rId5" Type="http://schemas.openxmlformats.org/officeDocument/2006/relationships/tags" Target="../tags/tag55.xml"/><Relationship Id="rId15" Type="http://schemas.openxmlformats.org/officeDocument/2006/relationships/tags" Target="../tags/tag65.xml"/><Relationship Id="rId23" Type="http://schemas.openxmlformats.org/officeDocument/2006/relationships/slideLayout" Target="../slideLayouts/slideLayout2.xml"/><Relationship Id="rId10" Type="http://schemas.openxmlformats.org/officeDocument/2006/relationships/tags" Target="../tags/tag60.xml"/><Relationship Id="rId19" Type="http://schemas.openxmlformats.org/officeDocument/2006/relationships/tags" Target="../tags/tag69.xml"/><Relationship Id="rId4" Type="http://schemas.openxmlformats.org/officeDocument/2006/relationships/tags" Target="../tags/tag54.xml"/><Relationship Id="rId9" Type="http://schemas.openxmlformats.org/officeDocument/2006/relationships/tags" Target="../tags/tag59.xml"/><Relationship Id="rId14" Type="http://schemas.openxmlformats.org/officeDocument/2006/relationships/tags" Target="../tags/tag64.xml"/><Relationship Id="rId22" Type="http://schemas.openxmlformats.org/officeDocument/2006/relationships/tags" Target="../tags/tag72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73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74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75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8" Type="http://schemas.openxmlformats.org/officeDocument/2006/relationships/tags" Target="../tags/tag9.xml"/><Relationship Id="rId3" Type="http://schemas.openxmlformats.org/officeDocument/2006/relationships/tags" Target="../tags/tag4.xml"/><Relationship Id="rId7" Type="http://schemas.openxmlformats.org/officeDocument/2006/relationships/tags" Target="../tags/tag8.xml"/><Relationship Id="rId2" Type="http://schemas.openxmlformats.org/officeDocument/2006/relationships/tags" Target="../tags/tag3.xml"/><Relationship Id="rId1" Type="http://schemas.openxmlformats.org/officeDocument/2006/relationships/tags" Target="../tags/tag2.xml"/><Relationship Id="rId6" Type="http://schemas.openxmlformats.org/officeDocument/2006/relationships/tags" Target="../tags/tag7.xml"/><Relationship Id="rId11" Type="http://schemas.openxmlformats.org/officeDocument/2006/relationships/image" Target="../media/image8.png"/><Relationship Id="rId5" Type="http://schemas.openxmlformats.org/officeDocument/2006/relationships/tags" Target="../tags/tag6.xml"/><Relationship Id="rId10" Type="http://schemas.openxmlformats.org/officeDocument/2006/relationships/image" Target="../media/image7.png"/><Relationship Id="rId4" Type="http://schemas.openxmlformats.org/officeDocument/2006/relationships/tags" Target="../tags/tag5.xml"/><Relationship Id="rId9" Type="http://schemas.openxmlformats.org/officeDocument/2006/relationships/slideLayout" Target="../slideLayouts/slideLayout2.xml"/></Relationships>
</file>

<file path=ppt/slides/_rels/slide4.xml.rels><?xml version="1.0" encoding="UTF-8" standalone="yes"?>
<Relationships xmlns="http://schemas.openxmlformats.org/package/2006/relationships"><Relationship Id="rId8" Type="http://schemas.openxmlformats.org/officeDocument/2006/relationships/image" Target="../media/image6.png"/><Relationship Id="rId3" Type="http://schemas.openxmlformats.org/officeDocument/2006/relationships/slideLayout" Target="../slideLayouts/slideLayout2.xml"/><Relationship Id="rId7" Type="http://schemas.openxmlformats.org/officeDocument/2006/relationships/image" Target="../media/image5.png"/><Relationship Id="rId2" Type="http://schemas.openxmlformats.org/officeDocument/2006/relationships/tags" Target="../tags/tag11.xml"/><Relationship Id="rId1" Type="http://schemas.openxmlformats.org/officeDocument/2006/relationships/tags" Target="../tags/tag10.xml"/><Relationship Id="rId6" Type="http://schemas.openxmlformats.org/officeDocument/2006/relationships/image" Target="../media/image4.emf"/><Relationship Id="rId5" Type="http://schemas.openxmlformats.org/officeDocument/2006/relationships/image" Target="../media/image10.png"/><Relationship Id="rId4" Type="http://schemas.openxmlformats.org/officeDocument/2006/relationships/image" Target="../media/image9.png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12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13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14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15.xml"/></Relationships>
</file>

<file path=ppt/slides/_rels/slide9.xml.rels><?xml version="1.0" encoding="UTF-8" standalone="yes"?>
<Relationships xmlns="http://schemas.openxmlformats.org/package/2006/relationships"><Relationship Id="rId8" Type="http://schemas.openxmlformats.org/officeDocument/2006/relationships/image" Target="../media/image6.png"/><Relationship Id="rId3" Type="http://schemas.openxmlformats.org/officeDocument/2006/relationships/slideLayout" Target="../slideLayouts/slideLayout2.xml"/><Relationship Id="rId7" Type="http://schemas.openxmlformats.org/officeDocument/2006/relationships/image" Target="../media/image5.png"/><Relationship Id="rId2" Type="http://schemas.openxmlformats.org/officeDocument/2006/relationships/tags" Target="../tags/tag17.xml"/><Relationship Id="rId1" Type="http://schemas.openxmlformats.org/officeDocument/2006/relationships/tags" Target="../tags/tag16.xml"/><Relationship Id="rId6" Type="http://schemas.openxmlformats.org/officeDocument/2006/relationships/image" Target="../media/image4.emf"/><Relationship Id="rId5" Type="http://schemas.openxmlformats.org/officeDocument/2006/relationships/image" Target="../media/image10.png"/><Relationship Id="rId4" Type="http://schemas.openxmlformats.org/officeDocument/2006/relationships/image" Target="../media/image9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21" name="Freeform 12"/>
          <p:cNvSpPr/>
          <p:nvPr/>
        </p:nvSpPr>
        <p:spPr bwMode="auto">
          <a:xfrm>
            <a:off x="3613151" y="692150"/>
            <a:ext cx="4810125" cy="4813300"/>
          </a:xfrm>
          <a:custGeom>
            <a:avLst/>
            <a:gdLst>
              <a:gd name="T0" fmla="*/ 1152 w 1280"/>
              <a:gd name="T1" fmla="*/ 1026 h 1281"/>
              <a:gd name="T2" fmla="*/ 1089 w 1280"/>
              <a:gd name="T3" fmla="*/ 1097 h 1281"/>
              <a:gd name="T4" fmla="*/ 1066 w 1280"/>
              <a:gd name="T5" fmla="*/ 1119 h 1281"/>
              <a:gd name="T6" fmla="*/ 1028 w 1280"/>
              <a:gd name="T7" fmla="*/ 1150 h 1281"/>
              <a:gd name="T8" fmla="*/ 983 w 1280"/>
              <a:gd name="T9" fmla="*/ 1181 h 1281"/>
              <a:gd name="T10" fmla="*/ 978 w 1280"/>
              <a:gd name="T11" fmla="*/ 1184 h 1281"/>
              <a:gd name="T12" fmla="*/ 969 w 1280"/>
              <a:gd name="T13" fmla="*/ 1190 h 1281"/>
              <a:gd name="T14" fmla="*/ 933 w 1280"/>
              <a:gd name="T15" fmla="*/ 1210 h 1281"/>
              <a:gd name="T16" fmla="*/ 910 w 1280"/>
              <a:gd name="T17" fmla="*/ 1221 h 1281"/>
              <a:gd name="T18" fmla="*/ 901 w 1280"/>
              <a:gd name="T19" fmla="*/ 1225 h 1281"/>
              <a:gd name="T20" fmla="*/ 885 w 1280"/>
              <a:gd name="T21" fmla="*/ 1232 h 1281"/>
              <a:gd name="T22" fmla="*/ 838 w 1280"/>
              <a:gd name="T23" fmla="*/ 1249 h 1281"/>
              <a:gd name="T24" fmla="*/ 827 w 1280"/>
              <a:gd name="T25" fmla="*/ 1253 h 1281"/>
              <a:gd name="T26" fmla="*/ 775 w 1280"/>
              <a:gd name="T27" fmla="*/ 1267 h 1281"/>
              <a:gd name="T28" fmla="*/ 774 w 1280"/>
              <a:gd name="T29" fmla="*/ 1267 h 1281"/>
              <a:gd name="T30" fmla="*/ 698 w 1280"/>
              <a:gd name="T31" fmla="*/ 1278 h 1281"/>
              <a:gd name="T32" fmla="*/ 582 w 1280"/>
              <a:gd name="T33" fmla="*/ 1278 h 1281"/>
              <a:gd name="T34" fmla="*/ 541 w 1280"/>
              <a:gd name="T35" fmla="*/ 1273 h 1281"/>
              <a:gd name="T36" fmla="*/ 505 w 1280"/>
              <a:gd name="T37" fmla="*/ 1266 h 1281"/>
              <a:gd name="T38" fmla="*/ 490 w 1280"/>
              <a:gd name="T39" fmla="*/ 1263 h 1281"/>
              <a:gd name="T40" fmla="*/ 449 w 1280"/>
              <a:gd name="T41" fmla="*/ 1252 h 1281"/>
              <a:gd name="T42" fmla="*/ 446 w 1280"/>
              <a:gd name="T43" fmla="*/ 1251 h 1281"/>
              <a:gd name="T44" fmla="*/ 424 w 1280"/>
              <a:gd name="T45" fmla="*/ 1243 h 1281"/>
              <a:gd name="T46" fmla="*/ 420 w 1280"/>
              <a:gd name="T47" fmla="*/ 1242 h 1281"/>
              <a:gd name="T48" fmla="*/ 398 w 1280"/>
              <a:gd name="T49" fmla="*/ 1233 h 1281"/>
              <a:gd name="T50" fmla="*/ 340 w 1280"/>
              <a:gd name="T51" fmla="*/ 1206 h 1281"/>
              <a:gd name="T52" fmla="*/ 332 w 1280"/>
              <a:gd name="T53" fmla="*/ 1202 h 1281"/>
              <a:gd name="T54" fmla="*/ 315 w 1280"/>
              <a:gd name="T55" fmla="*/ 1192 h 1281"/>
              <a:gd name="T56" fmla="*/ 313 w 1280"/>
              <a:gd name="T57" fmla="*/ 1191 h 1281"/>
              <a:gd name="T58" fmla="*/ 312 w 1280"/>
              <a:gd name="T59" fmla="*/ 1190 h 1281"/>
              <a:gd name="T60" fmla="*/ 308 w 1280"/>
              <a:gd name="T61" fmla="*/ 1188 h 1281"/>
              <a:gd name="T62" fmla="*/ 265 w 1280"/>
              <a:gd name="T63" fmla="*/ 1159 h 1281"/>
              <a:gd name="T64" fmla="*/ 237 w 1280"/>
              <a:gd name="T65" fmla="*/ 1138 h 1281"/>
              <a:gd name="T66" fmla="*/ 229 w 1280"/>
              <a:gd name="T67" fmla="*/ 1131 h 1281"/>
              <a:gd name="T68" fmla="*/ 217 w 1280"/>
              <a:gd name="T69" fmla="*/ 1121 h 1281"/>
              <a:gd name="T70" fmla="*/ 205 w 1280"/>
              <a:gd name="T71" fmla="*/ 1110 h 1281"/>
              <a:gd name="T72" fmla="*/ 200 w 1280"/>
              <a:gd name="T73" fmla="*/ 1105 h 1281"/>
              <a:gd name="T74" fmla="*/ 195 w 1280"/>
              <a:gd name="T75" fmla="*/ 1100 h 1281"/>
              <a:gd name="T76" fmla="*/ 193 w 1280"/>
              <a:gd name="T77" fmla="*/ 1099 h 1281"/>
              <a:gd name="T78" fmla="*/ 187 w 1280"/>
              <a:gd name="T79" fmla="*/ 1092 h 1281"/>
              <a:gd name="T80" fmla="*/ 166 w 1280"/>
              <a:gd name="T81" fmla="*/ 1071 h 1281"/>
              <a:gd name="T82" fmla="*/ 162 w 1280"/>
              <a:gd name="T83" fmla="*/ 1067 h 1281"/>
              <a:gd name="T84" fmla="*/ 154 w 1280"/>
              <a:gd name="T85" fmla="*/ 1057 h 1281"/>
              <a:gd name="T86" fmla="*/ 140 w 1280"/>
              <a:gd name="T87" fmla="*/ 1040 h 1281"/>
              <a:gd name="T88" fmla="*/ 130 w 1280"/>
              <a:gd name="T89" fmla="*/ 1028 h 1281"/>
              <a:gd name="T90" fmla="*/ 124 w 1280"/>
              <a:gd name="T91" fmla="*/ 1019 h 1281"/>
              <a:gd name="T92" fmla="*/ 106 w 1280"/>
              <a:gd name="T93" fmla="*/ 993 h 1281"/>
              <a:gd name="T94" fmla="*/ 95 w 1280"/>
              <a:gd name="T95" fmla="*/ 976 h 1281"/>
              <a:gd name="T96" fmla="*/ 95 w 1280"/>
              <a:gd name="T97" fmla="*/ 976 h 1281"/>
              <a:gd name="T98" fmla="*/ 74 w 1280"/>
              <a:gd name="T99" fmla="*/ 940 h 1281"/>
              <a:gd name="T100" fmla="*/ 58 w 1280"/>
              <a:gd name="T101" fmla="*/ 907 h 1281"/>
              <a:gd name="T102" fmla="*/ 0 w 1280"/>
              <a:gd name="T103" fmla="*/ 641 h 1281"/>
              <a:gd name="T104" fmla="*/ 1280 w 1280"/>
              <a:gd name="T105" fmla="*/ 641 h 12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280" h="1281">
                <a:moveTo>
                  <a:pt x="1280" y="641"/>
                </a:moveTo>
                <a:cubicBezTo>
                  <a:pt x="1280" y="785"/>
                  <a:pt x="1233" y="918"/>
                  <a:pt x="1152" y="1026"/>
                </a:cubicBezTo>
                <a:cubicBezTo>
                  <a:pt x="1138" y="1044"/>
                  <a:pt x="1123" y="1062"/>
                  <a:pt x="1107" y="1079"/>
                </a:cubicBezTo>
                <a:cubicBezTo>
                  <a:pt x="1101" y="1085"/>
                  <a:pt x="1095" y="1091"/>
                  <a:pt x="1089" y="1097"/>
                </a:cubicBezTo>
                <a:cubicBezTo>
                  <a:pt x="1087" y="1100"/>
                  <a:pt x="1084" y="1102"/>
                  <a:pt x="1081" y="1105"/>
                </a:cubicBezTo>
                <a:cubicBezTo>
                  <a:pt x="1076" y="1109"/>
                  <a:pt x="1071" y="1114"/>
                  <a:pt x="1066" y="1119"/>
                </a:cubicBezTo>
                <a:cubicBezTo>
                  <a:pt x="1065" y="1119"/>
                  <a:pt x="1065" y="1119"/>
                  <a:pt x="1065" y="1119"/>
                </a:cubicBezTo>
                <a:cubicBezTo>
                  <a:pt x="1053" y="1130"/>
                  <a:pt x="1041" y="1140"/>
                  <a:pt x="1028" y="1150"/>
                </a:cubicBezTo>
                <a:cubicBezTo>
                  <a:pt x="1028" y="1150"/>
                  <a:pt x="1028" y="1150"/>
                  <a:pt x="1028" y="1150"/>
                </a:cubicBezTo>
                <a:cubicBezTo>
                  <a:pt x="1014" y="1161"/>
                  <a:pt x="998" y="1172"/>
                  <a:pt x="983" y="1181"/>
                </a:cubicBezTo>
                <a:cubicBezTo>
                  <a:pt x="981" y="1182"/>
                  <a:pt x="980" y="1183"/>
                  <a:pt x="978" y="1184"/>
                </a:cubicBezTo>
                <a:cubicBezTo>
                  <a:pt x="978" y="1184"/>
                  <a:pt x="978" y="1184"/>
                  <a:pt x="978" y="1184"/>
                </a:cubicBezTo>
                <a:cubicBezTo>
                  <a:pt x="976" y="1186"/>
                  <a:pt x="973" y="1188"/>
                  <a:pt x="970" y="1189"/>
                </a:cubicBezTo>
                <a:cubicBezTo>
                  <a:pt x="969" y="1190"/>
                  <a:pt x="969" y="1190"/>
                  <a:pt x="969" y="1190"/>
                </a:cubicBezTo>
                <a:cubicBezTo>
                  <a:pt x="960" y="1195"/>
                  <a:pt x="951" y="1200"/>
                  <a:pt x="942" y="1205"/>
                </a:cubicBezTo>
                <a:cubicBezTo>
                  <a:pt x="939" y="1207"/>
                  <a:pt x="936" y="1208"/>
                  <a:pt x="933" y="1210"/>
                </a:cubicBezTo>
                <a:cubicBezTo>
                  <a:pt x="930" y="1211"/>
                  <a:pt x="928" y="1213"/>
                  <a:pt x="926" y="1214"/>
                </a:cubicBezTo>
                <a:cubicBezTo>
                  <a:pt x="920" y="1216"/>
                  <a:pt x="915" y="1219"/>
                  <a:pt x="910" y="1221"/>
                </a:cubicBezTo>
                <a:cubicBezTo>
                  <a:pt x="907" y="1223"/>
                  <a:pt x="904" y="1224"/>
                  <a:pt x="901" y="1225"/>
                </a:cubicBezTo>
                <a:cubicBezTo>
                  <a:pt x="901" y="1225"/>
                  <a:pt x="901" y="1225"/>
                  <a:pt x="901" y="1225"/>
                </a:cubicBezTo>
                <a:cubicBezTo>
                  <a:pt x="899" y="1226"/>
                  <a:pt x="896" y="1228"/>
                  <a:pt x="894" y="1229"/>
                </a:cubicBezTo>
                <a:cubicBezTo>
                  <a:pt x="891" y="1230"/>
                  <a:pt x="888" y="1231"/>
                  <a:pt x="885" y="1232"/>
                </a:cubicBezTo>
                <a:cubicBezTo>
                  <a:pt x="879" y="1235"/>
                  <a:pt x="873" y="1237"/>
                  <a:pt x="867" y="1239"/>
                </a:cubicBezTo>
                <a:cubicBezTo>
                  <a:pt x="858" y="1243"/>
                  <a:pt x="848" y="1246"/>
                  <a:pt x="838" y="1249"/>
                </a:cubicBezTo>
                <a:cubicBezTo>
                  <a:pt x="835" y="1251"/>
                  <a:pt x="831" y="1252"/>
                  <a:pt x="827" y="1253"/>
                </a:cubicBezTo>
                <a:cubicBezTo>
                  <a:pt x="827" y="1253"/>
                  <a:pt x="827" y="1253"/>
                  <a:pt x="827" y="1253"/>
                </a:cubicBezTo>
                <a:cubicBezTo>
                  <a:pt x="817" y="1256"/>
                  <a:pt x="807" y="1259"/>
                  <a:pt x="797" y="1261"/>
                </a:cubicBezTo>
                <a:cubicBezTo>
                  <a:pt x="790" y="1263"/>
                  <a:pt x="782" y="1265"/>
                  <a:pt x="775" y="1267"/>
                </a:cubicBezTo>
                <a:cubicBezTo>
                  <a:pt x="775" y="1267"/>
                  <a:pt x="775" y="1267"/>
                  <a:pt x="775" y="1267"/>
                </a:cubicBezTo>
                <a:cubicBezTo>
                  <a:pt x="774" y="1267"/>
                  <a:pt x="774" y="1267"/>
                  <a:pt x="774" y="1267"/>
                </a:cubicBezTo>
                <a:cubicBezTo>
                  <a:pt x="759" y="1270"/>
                  <a:pt x="743" y="1273"/>
                  <a:pt x="728" y="1275"/>
                </a:cubicBezTo>
                <a:cubicBezTo>
                  <a:pt x="718" y="1276"/>
                  <a:pt x="708" y="1277"/>
                  <a:pt x="698" y="1278"/>
                </a:cubicBezTo>
                <a:cubicBezTo>
                  <a:pt x="679" y="1280"/>
                  <a:pt x="660" y="1281"/>
                  <a:pt x="640" y="1281"/>
                </a:cubicBezTo>
                <a:cubicBezTo>
                  <a:pt x="621" y="1281"/>
                  <a:pt x="601" y="1280"/>
                  <a:pt x="582" y="1278"/>
                </a:cubicBezTo>
                <a:cubicBezTo>
                  <a:pt x="572" y="1277"/>
                  <a:pt x="562" y="1276"/>
                  <a:pt x="551" y="1275"/>
                </a:cubicBezTo>
                <a:cubicBezTo>
                  <a:pt x="548" y="1274"/>
                  <a:pt x="545" y="1274"/>
                  <a:pt x="541" y="1273"/>
                </a:cubicBezTo>
                <a:cubicBezTo>
                  <a:pt x="532" y="1272"/>
                  <a:pt x="524" y="1270"/>
                  <a:pt x="515" y="1268"/>
                </a:cubicBezTo>
                <a:cubicBezTo>
                  <a:pt x="511" y="1268"/>
                  <a:pt x="508" y="1267"/>
                  <a:pt x="505" y="1266"/>
                </a:cubicBezTo>
                <a:cubicBezTo>
                  <a:pt x="501" y="1266"/>
                  <a:pt x="497" y="1265"/>
                  <a:pt x="493" y="1264"/>
                </a:cubicBezTo>
                <a:cubicBezTo>
                  <a:pt x="492" y="1263"/>
                  <a:pt x="491" y="1263"/>
                  <a:pt x="490" y="1263"/>
                </a:cubicBezTo>
                <a:cubicBezTo>
                  <a:pt x="477" y="1260"/>
                  <a:pt x="464" y="1256"/>
                  <a:pt x="451" y="1252"/>
                </a:cubicBezTo>
                <a:cubicBezTo>
                  <a:pt x="451" y="1252"/>
                  <a:pt x="450" y="1252"/>
                  <a:pt x="449" y="1252"/>
                </a:cubicBezTo>
                <a:cubicBezTo>
                  <a:pt x="448" y="1251"/>
                  <a:pt x="447" y="1251"/>
                  <a:pt x="446" y="1251"/>
                </a:cubicBezTo>
                <a:cubicBezTo>
                  <a:pt x="446" y="1251"/>
                  <a:pt x="446" y="1251"/>
                  <a:pt x="446" y="1251"/>
                </a:cubicBezTo>
                <a:cubicBezTo>
                  <a:pt x="441" y="1249"/>
                  <a:pt x="435" y="1247"/>
                  <a:pt x="430" y="1245"/>
                </a:cubicBezTo>
                <a:cubicBezTo>
                  <a:pt x="428" y="1245"/>
                  <a:pt x="426" y="1244"/>
                  <a:pt x="424" y="1243"/>
                </a:cubicBezTo>
                <a:cubicBezTo>
                  <a:pt x="424" y="1243"/>
                  <a:pt x="423" y="1243"/>
                  <a:pt x="422" y="1243"/>
                </a:cubicBezTo>
                <a:cubicBezTo>
                  <a:pt x="421" y="1242"/>
                  <a:pt x="421" y="1242"/>
                  <a:pt x="420" y="1242"/>
                </a:cubicBezTo>
                <a:cubicBezTo>
                  <a:pt x="413" y="1239"/>
                  <a:pt x="405" y="1236"/>
                  <a:pt x="398" y="1233"/>
                </a:cubicBezTo>
                <a:cubicBezTo>
                  <a:pt x="398" y="1233"/>
                  <a:pt x="398" y="1233"/>
                  <a:pt x="398" y="1233"/>
                </a:cubicBezTo>
                <a:cubicBezTo>
                  <a:pt x="385" y="1228"/>
                  <a:pt x="372" y="1222"/>
                  <a:pt x="359" y="1216"/>
                </a:cubicBezTo>
                <a:cubicBezTo>
                  <a:pt x="353" y="1213"/>
                  <a:pt x="346" y="1210"/>
                  <a:pt x="340" y="1206"/>
                </a:cubicBezTo>
                <a:cubicBezTo>
                  <a:pt x="340" y="1206"/>
                  <a:pt x="340" y="1206"/>
                  <a:pt x="340" y="1206"/>
                </a:cubicBezTo>
                <a:cubicBezTo>
                  <a:pt x="338" y="1205"/>
                  <a:pt x="335" y="1203"/>
                  <a:pt x="332" y="1202"/>
                </a:cubicBezTo>
                <a:cubicBezTo>
                  <a:pt x="330" y="1201"/>
                  <a:pt x="328" y="1200"/>
                  <a:pt x="326" y="1198"/>
                </a:cubicBezTo>
                <a:cubicBezTo>
                  <a:pt x="322" y="1196"/>
                  <a:pt x="319" y="1194"/>
                  <a:pt x="315" y="1192"/>
                </a:cubicBezTo>
                <a:cubicBezTo>
                  <a:pt x="315" y="1192"/>
                  <a:pt x="314" y="1191"/>
                  <a:pt x="313" y="1191"/>
                </a:cubicBezTo>
                <a:cubicBezTo>
                  <a:pt x="313" y="1191"/>
                  <a:pt x="313" y="1191"/>
                  <a:pt x="313" y="1191"/>
                </a:cubicBezTo>
                <a:cubicBezTo>
                  <a:pt x="313" y="1191"/>
                  <a:pt x="313" y="1191"/>
                  <a:pt x="313" y="1191"/>
                </a:cubicBezTo>
                <a:cubicBezTo>
                  <a:pt x="312" y="1190"/>
                  <a:pt x="312" y="1190"/>
                  <a:pt x="312" y="1190"/>
                </a:cubicBezTo>
                <a:cubicBezTo>
                  <a:pt x="312" y="1190"/>
                  <a:pt x="312" y="1190"/>
                  <a:pt x="312" y="1190"/>
                </a:cubicBezTo>
                <a:cubicBezTo>
                  <a:pt x="311" y="1190"/>
                  <a:pt x="310" y="1189"/>
                  <a:pt x="308" y="1188"/>
                </a:cubicBezTo>
                <a:cubicBezTo>
                  <a:pt x="301" y="1184"/>
                  <a:pt x="293" y="1179"/>
                  <a:pt x="286" y="1174"/>
                </a:cubicBezTo>
                <a:cubicBezTo>
                  <a:pt x="279" y="1169"/>
                  <a:pt x="272" y="1164"/>
                  <a:pt x="265" y="1159"/>
                </a:cubicBezTo>
                <a:cubicBezTo>
                  <a:pt x="260" y="1156"/>
                  <a:pt x="255" y="1152"/>
                  <a:pt x="249" y="1148"/>
                </a:cubicBezTo>
                <a:cubicBezTo>
                  <a:pt x="245" y="1144"/>
                  <a:pt x="241" y="1141"/>
                  <a:pt x="237" y="1138"/>
                </a:cubicBezTo>
                <a:cubicBezTo>
                  <a:pt x="236" y="1137"/>
                  <a:pt x="235" y="1137"/>
                  <a:pt x="234" y="1136"/>
                </a:cubicBezTo>
                <a:cubicBezTo>
                  <a:pt x="233" y="1134"/>
                  <a:pt x="231" y="1133"/>
                  <a:pt x="229" y="1131"/>
                </a:cubicBezTo>
                <a:cubicBezTo>
                  <a:pt x="226" y="1129"/>
                  <a:pt x="224" y="1127"/>
                  <a:pt x="222" y="1125"/>
                </a:cubicBezTo>
                <a:cubicBezTo>
                  <a:pt x="220" y="1124"/>
                  <a:pt x="219" y="1123"/>
                  <a:pt x="217" y="1121"/>
                </a:cubicBezTo>
                <a:cubicBezTo>
                  <a:pt x="213" y="1118"/>
                  <a:pt x="209" y="1114"/>
                  <a:pt x="205" y="1110"/>
                </a:cubicBezTo>
                <a:cubicBezTo>
                  <a:pt x="205" y="1110"/>
                  <a:pt x="205" y="1110"/>
                  <a:pt x="205" y="1110"/>
                </a:cubicBezTo>
                <a:cubicBezTo>
                  <a:pt x="203" y="1108"/>
                  <a:pt x="202" y="1107"/>
                  <a:pt x="201" y="1106"/>
                </a:cubicBezTo>
                <a:cubicBezTo>
                  <a:pt x="200" y="1105"/>
                  <a:pt x="200" y="1105"/>
                  <a:pt x="200" y="1105"/>
                </a:cubicBezTo>
                <a:cubicBezTo>
                  <a:pt x="200" y="1105"/>
                  <a:pt x="200" y="1105"/>
                  <a:pt x="200" y="1105"/>
                </a:cubicBezTo>
                <a:cubicBezTo>
                  <a:pt x="198" y="1103"/>
                  <a:pt x="196" y="1102"/>
                  <a:pt x="195" y="1100"/>
                </a:cubicBezTo>
                <a:cubicBezTo>
                  <a:pt x="194" y="1100"/>
                  <a:pt x="194" y="1099"/>
                  <a:pt x="193" y="1099"/>
                </a:cubicBezTo>
                <a:cubicBezTo>
                  <a:pt x="193" y="1099"/>
                  <a:pt x="193" y="1099"/>
                  <a:pt x="193" y="1099"/>
                </a:cubicBezTo>
                <a:cubicBezTo>
                  <a:pt x="191" y="1097"/>
                  <a:pt x="190" y="1095"/>
                  <a:pt x="188" y="1094"/>
                </a:cubicBezTo>
                <a:cubicBezTo>
                  <a:pt x="188" y="1093"/>
                  <a:pt x="187" y="1093"/>
                  <a:pt x="187" y="1092"/>
                </a:cubicBezTo>
                <a:cubicBezTo>
                  <a:pt x="185" y="1091"/>
                  <a:pt x="184" y="1089"/>
                  <a:pt x="182" y="1088"/>
                </a:cubicBezTo>
                <a:cubicBezTo>
                  <a:pt x="177" y="1082"/>
                  <a:pt x="171" y="1076"/>
                  <a:pt x="166" y="1071"/>
                </a:cubicBezTo>
                <a:cubicBezTo>
                  <a:pt x="166" y="1070"/>
                  <a:pt x="165" y="1070"/>
                  <a:pt x="165" y="1069"/>
                </a:cubicBezTo>
                <a:cubicBezTo>
                  <a:pt x="164" y="1068"/>
                  <a:pt x="163" y="1068"/>
                  <a:pt x="162" y="1067"/>
                </a:cubicBezTo>
                <a:cubicBezTo>
                  <a:pt x="162" y="1066"/>
                  <a:pt x="161" y="1065"/>
                  <a:pt x="160" y="1064"/>
                </a:cubicBezTo>
                <a:cubicBezTo>
                  <a:pt x="158" y="1062"/>
                  <a:pt x="156" y="1060"/>
                  <a:pt x="154" y="1057"/>
                </a:cubicBezTo>
                <a:cubicBezTo>
                  <a:pt x="153" y="1056"/>
                  <a:pt x="152" y="1055"/>
                  <a:pt x="151" y="1054"/>
                </a:cubicBezTo>
                <a:cubicBezTo>
                  <a:pt x="147" y="1049"/>
                  <a:pt x="143" y="1044"/>
                  <a:pt x="140" y="1040"/>
                </a:cubicBezTo>
                <a:cubicBezTo>
                  <a:pt x="138" y="1037"/>
                  <a:pt x="136" y="1035"/>
                  <a:pt x="134" y="1033"/>
                </a:cubicBezTo>
                <a:cubicBezTo>
                  <a:pt x="133" y="1031"/>
                  <a:pt x="132" y="1030"/>
                  <a:pt x="130" y="1028"/>
                </a:cubicBezTo>
                <a:cubicBezTo>
                  <a:pt x="130" y="1027"/>
                  <a:pt x="130" y="1027"/>
                  <a:pt x="129" y="1026"/>
                </a:cubicBezTo>
                <a:cubicBezTo>
                  <a:pt x="127" y="1024"/>
                  <a:pt x="126" y="1022"/>
                  <a:pt x="124" y="1019"/>
                </a:cubicBezTo>
                <a:cubicBezTo>
                  <a:pt x="118" y="1011"/>
                  <a:pt x="112" y="1002"/>
                  <a:pt x="106" y="994"/>
                </a:cubicBezTo>
                <a:cubicBezTo>
                  <a:pt x="106" y="993"/>
                  <a:pt x="106" y="993"/>
                  <a:pt x="106" y="993"/>
                </a:cubicBezTo>
                <a:cubicBezTo>
                  <a:pt x="103" y="989"/>
                  <a:pt x="100" y="984"/>
                  <a:pt x="97" y="979"/>
                </a:cubicBezTo>
                <a:cubicBezTo>
                  <a:pt x="96" y="978"/>
                  <a:pt x="96" y="977"/>
                  <a:pt x="95" y="976"/>
                </a:cubicBezTo>
                <a:cubicBezTo>
                  <a:pt x="95" y="976"/>
                  <a:pt x="95" y="976"/>
                  <a:pt x="95" y="976"/>
                </a:cubicBezTo>
                <a:cubicBezTo>
                  <a:pt x="95" y="976"/>
                  <a:pt x="95" y="976"/>
                  <a:pt x="95" y="976"/>
                </a:cubicBezTo>
                <a:cubicBezTo>
                  <a:pt x="95" y="976"/>
                  <a:pt x="95" y="976"/>
                  <a:pt x="95" y="976"/>
                </a:cubicBezTo>
                <a:cubicBezTo>
                  <a:pt x="88" y="964"/>
                  <a:pt x="81" y="952"/>
                  <a:pt x="74" y="940"/>
                </a:cubicBezTo>
                <a:cubicBezTo>
                  <a:pt x="73" y="938"/>
                  <a:pt x="72" y="935"/>
                  <a:pt x="70" y="933"/>
                </a:cubicBezTo>
                <a:cubicBezTo>
                  <a:pt x="66" y="924"/>
                  <a:pt x="62" y="916"/>
                  <a:pt x="58" y="907"/>
                </a:cubicBezTo>
                <a:cubicBezTo>
                  <a:pt x="57" y="906"/>
                  <a:pt x="57" y="905"/>
                  <a:pt x="56" y="903"/>
                </a:cubicBezTo>
                <a:cubicBezTo>
                  <a:pt x="20" y="823"/>
                  <a:pt x="0" y="734"/>
                  <a:pt x="0" y="641"/>
                </a:cubicBezTo>
                <a:cubicBezTo>
                  <a:pt x="0" y="287"/>
                  <a:pt x="287" y="0"/>
                  <a:pt x="640" y="0"/>
                </a:cubicBezTo>
                <a:cubicBezTo>
                  <a:pt x="994" y="0"/>
                  <a:pt x="1280" y="287"/>
                  <a:pt x="1280" y="641"/>
                </a:cubicBezTo>
              </a:path>
            </a:pathLst>
          </a:custGeom>
          <a:solidFill>
            <a:srgbClr val="178DB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750" name="Freeform 166"/>
          <p:cNvSpPr/>
          <p:nvPr/>
        </p:nvSpPr>
        <p:spPr bwMode="auto">
          <a:xfrm>
            <a:off x="1530338" y="5490429"/>
            <a:ext cx="423863" cy="458788"/>
          </a:xfrm>
          <a:custGeom>
            <a:avLst/>
            <a:gdLst>
              <a:gd name="T0" fmla="*/ 97 w 113"/>
              <a:gd name="T1" fmla="*/ 115 h 122"/>
              <a:gd name="T2" fmla="*/ 109 w 113"/>
              <a:gd name="T3" fmla="*/ 122 h 122"/>
              <a:gd name="T4" fmla="*/ 113 w 113"/>
              <a:gd name="T5" fmla="*/ 119 h 122"/>
              <a:gd name="T6" fmla="*/ 111 w 113"/>
              <a:gd name="T7" fmla="*/ 116 h 122"/>
              <a:gd name="T8" fmla="*/ 108 w 113"/>
              <a:gd name="T9" fmla="*/ 107 h 122"/>
              <a:gd name="T10" fmla="*/ 105 w 113"/>
              <a:gd name="T11" fmla="*/ 95 h 122"/>
              <a:gd name="T12" fmla="*/ 90 w 113"/>
              <a:gd name="T13" fmla="*/ 85 h 122"/>
              <a:gd name="T14" fmla="*/ 96 w 113"/>
              <a:gd name="T15" fmla="*/ 77 h 122"/>
              <a:gd name="T16" fmla="*/ 94 w 113"/>
              <a:gd name="T17" fmla="*/ 68 h 122"/>
              <a:gd name="T18" fmla="*/ 104 w 113"/>
              <a:gd name="T19" fmla="*/ 51 h 122"/>
              <a:gd name="T20" fmla="*/ 94 w 113"/>
              <a:gd name="T21" fmla="*/ 35 h 122"/>
              <a:gd name="T22" fmla="*/ 98 w 113"/>
              <a:gd name="T23" fmla="*/ 10 h 122"/>
              <a:gd name="T24" fmla="*/ 94 w 113"/>
              <a:gd name="T25" fmla="*/ 1 h 122"/>
              <a:gd name="T26" fmla="*/ 92 w 113"/>
              <a:gd name="T27" fmla="*/ 0 h 122"/>
              <a:gd name="T28" fmla="*/ 90 w 113"/>
              <a:gd name="T29" fmla="*/ 2 h 122"/>
              <a:gd name="T30" fmla="*/ 73 w 113"/>
              <a:gd name="T31" fmla="*/ 25 h 122"/>
              <a:gd name="T32" fmla="*/ 59 w 113"/>
              <a:gd name="T33" fmla="*/ 50 h 122"/>
              <a:gd name="T34" fmla="*/ 56 w 113"/>
              <a:gd name="T35" fmla="*/ 63 h 122"/>
              <a:gd name="T36" fmla="*/ 55 w 113"/>
              <a:gd name="T37" fmla="*/ 74 h 122"/>
              <a:gd name="T38" fmla="*/ 53 w 113"/>
              <a:gd name="T39" fmla="*/ 76 h 122"/>
              <a:gd name="T40" fmla="*/ 51 w 113"/>
              <a:gd name="T41" fmla="*/ 74 h 122"/>
              <a:gd name="T42" fmla="*/ 51 w 113"/>
              <a:gd name="T43" fmla="*/ 71 h 122"/>
              <a:gd name="T44" fmla="*/ 49 w 113"/>
              <a:gd name="T45" fmla="*/ 64 h 122"/>
              <a:gd name="T46" fmla="*/ 43 w 113"/>
              <a:gd name="T47" fmla="*/ 61 h 122"/>
              <a:gd name="T48" fmla="*/ 41 w 113"/>
              <a:gd name="T49" fmla="*/ 59 h 122"/>
              <a:gd name="T50" fmla="*/ 22 w 113"/>
              <a:gd name="T51" fmla="*/ 34 h 122"/>
              <a:gd name="T52" fmla="*/ 17 w 113"/>
              <a:gd name="T53" fmla="*/ 30 h 122"/>
              <a:gd name="T54" fmla="*/ 11 w 113"/>
              <a:gd name="T55" fmla="*/ 36 h 122"/>
              <a:gd name="T56" fmla="*/ 13 w 113"/>
              <a:gd name="T57" fmla="*/ 40 h 122"/>
              <a:gd name="T58" fmla="*/ 16 w 113"/>
              <a:gd name="T59" fmla="*/ 38 h 122"/>
              <a:gd name="T60" fmla="*/ 13 w 113"/>
              <a:gd name="T61" fmla="*/ 34 h 122"/>
              <a:gd name="T62" fmla="*/ 18 w 113"/>
              <a:gd name="T63" fmla="*/ 33 h 122"/>
              <a:gd name="T64" fmla="*/ 22 w 113"/>
              <a:gd name="T65" fmla="*/ 36 h 122"/>
              <a:gd name="T66" fmla="*/ 27 w 113"/>
              <a:gd name="T67" fmla="*/ 42 h 122"/>
              <a:gd name="T68" fmla="*/ 39 w 113"/>
              <a:gd name="T69" fmla="*/ 61 h 122"/>
              <a:gd name="T70" fmla="*/ 31 w 113"/>
              <a:gd name="T71" fmla="*/ 63 h 122"/>
              <a:gd name="T72" fmla="*/ 17 w 113"/>
              <a:gd name="T73" fmla="*/ 58 h 122"/>
              <a:gd name="T74" fmla="*/ 9 w 113"/>
              <a:gd name="T75" fmla="*/ 57 h 122"/>
              <a:gd name="T76" fmla="*/ 5 w 113"/>
              <a:gd name="T77" fmla="*/ 58 h 122"/>
              <a:gd name="T78" fmla="*/ 1 w 113"/>
              <a:gd name="T79" fmla="*/ 64 h 122"/>
              <a:gd name="T80" fmla="*/ 6 w 113"/>
              <a:gd name="T81" fmla="*/ 71 h 122"/>
              <a:gd name="T82" fmla="*/ 8 w 113"/>
              <a:gd name="T83" fmla="*/ 70 h 122"/>
              <a:gd name="T84" fmla="*/ 7 w 113"/>
              <a:gd name="T85" fmla="*/ 68 h 122"/>
              <a:gd name="T86" fmla="*/ 4 w 113"/>
              <a:gd name="T87" fmla="*/ 67 h 122"/>
              <a:gd name="T88" fmla="*/ 2 w 113"/>
              <a:gd name="T89" fmla="*/ 63 h 122"/>
              <a:gd name="T90" fmla="*/ 6 w 113"/>
              <a:gd name="T91" fmla="*/ 59 h 122"/>
              <a:gd name="T92" fmla="*/ 12 w 113"/>
              <a:gd name="T93" fmla="*/ 59 h 122"/>
              <a:gd name="T94" fmla="*/ 35 w 113"/>
              <a:gd name="T95" fmla="*/ 66 h 122"/>
              <a:gd name="T96" fmla="*/ 38 w 113"/>
              <a:gd name="T97" fmla="*/ 73 h 122"/>
              <a:gd name="T98" fmla="*/ 47 w 113"/>
              <a:gd name="T99" fmla="*/ 79 h 122"/>
              <a:gd name="T100" fmla="*/ 50 w 113"/>
              <a:gd name="T101" fmla="*/ 82 h 122"/>
              <a:gd name="T102" fmla="*/ 67 w 113"/>
              <a:gd name="T103" fmla="*/ 100 h 122"/>
              <a:gd name="T104" fmla="*/ 82 w 113"/>
              <a:gd name="T105" fmla="*/ 117 h 122"/>
              <a:gd name="T106" fmla="*/ 84 w 113"/>
              <a:gd name="T107" fmla="*/ 118 h 122"/>
              <a:gd name="T108" fmla="*/ 84 w 113"/>
              <a:gd name="T109" fmla="*/ 117 h 122"/>
              <a:gd name="T110" fmla="*/ 84 w 113"/>
              <a:gd name="T111" fmla="*/ 113 h 122"/>
              <a:gd name="T112" fmla="*/ 82 w 113"/>
              <a:gd name="T113" fmla="*/ 109 h 122"/>
              <a:gd name="T114" fmla="*/ 82 w 113"/>
              <a:gd name="T115" fmla="*/ 108 h 122"/>
              <a:gd name="T116" fmla="*/ 84 w 113"/>
              <a:gd name="T117" fmla="*/ 108 h 122"/>
              <a:gd name="T118" fmla="*/ 97 w 113"/>
              <a:gd name="T119" fmla="*/ 115 h 1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13" h="122">
                <a:moveTo>
                  <a:pt x="97" y="115"/>
                </a:moveTo>
                <a:cubicBezTo>
                  <a:pt x="101" y="118"/>
                  <a:pt x="104" y="122"/>
                  <a:pt x="109" y="122"/>
                </a:cubicBezTo>
                <a:cubicBezTo>
                  <a:pt x="111" y="122"/>
                  <a:pt x="113" y="120"/>
                  <a:pt x="113" y="119"/>
                </a:cubicBezTo>
                <a:cubicBezTo>
                  <a:pt x="113" y="118"/>
                  <a:pt x="112" y="117"/>
                  <a:pt x="111" y="116"/>
                </a:cubicBezTo>
                <a:cubicBezTo>
                  <a:pt x="110" y="113"/>
                  <a:pt x="108" y="110"/>
                  <a:pt x="108" y="107"/>
                </a:cubicBezTo>
                <a:cubicBezTo>
                  <a:pt x="107" y="103"/>
                  <a:pt x="107" y="98"/>
                  <a:pt x="105" y="95"/>
                </a:cubicBezTo>
                <a:cubicBezTo>
                  <a:pt x="102" y="89"/>
                  <a:pt x="96" y="87"/>
                  <a:pt x="90" y="85"/>
                </a:cubicBezTo>
                <a:cubicBezTo>
                  <a:pt x="90" y="82"/>
                  <a:pt x="95" y="80"/>
                  <a:pt x="96" y="77"/>
                </a:cubicBezTo>
                <a:cubicBezTo>
                  <a:pt x="97" y="74"/>
                  <a:pt x="97" y="70"/>
                  <a:pt x="94" y="68"/>
                </a:cubicBezTo>
                <a:cubicBezTo>
                  <a:pt x="100" y="65"/>
                  <a:pt x="104" y="58"/>
                  <a:pt x="104" y="51"/>
                </a:cubicBezTo>
                <a:cubicBezTo>
                  <a:pt x="104" y="44"/>
                  <a:pt x="100" y="38"/>
                  <a:pt x="94" y="35"/>
                </a:cubicBezTo>
                <a:cubicBezTo>
                  <a:pt x="98" y="27"/>
                  <a:pt x="99" y="19"/>
                  <a:pt x="98" y="10"/>
                </a:cubicBezTo>
                <a:cubicBezTo>
                  <a:pt x="98" y="7"/>
                  <a:pt x="97" y="3"/>
                  <a:pt x="94" y="1"/>
                </a:cubicBezTo>
                <a:cubicBezTo>
                  <a:pt x="94" y="1"/>
                  <a:pt x="93" y="0"/>
                  <a:pt x="92" y="0"/>
                </a:cubicBezTo>
                <a:cubicBezTo>
                  <a:pt x="91" y="0"/>
                  <a:pt x="90" y="1"/>
                  <a:pt x="90" y="2"/>
                </a:cubicBezTo>
                <a:cubicBezTo>
                  <a:pt x="84" y="9"/>
                  <a:pt x="78" y="17"/>
                  <a:pt x="73" y="25"/>
                </a:cubicBezTo>
                <a:cubicBezTo>
                  <a:pt x="68" y="33"/>
                  <a:pt x="63" y="41"/>
                  <a:pt x="59" y="50"/>
                </a:cubicBezTo>
                <a:cubicBezTo>
                  <a:pt x="58" y="54"/>
                  <a:pt x="57" y="58"/>
                  <a:pt x="56" y="63"/>
                </a:cubicBezTo>
                <a:cubicBezTo>
                  <a:pt x="55" y="67"/>
                  <a:pt x="56" y="71"/>
                  <a:pt x="55" y="74"/>
                </a:cubicBezTo>
                <a:cubicBezTo>
                  <a:pt x="55" y="75"/>
                  <a:pt x="54" y="76"/>
                  <a:pt x="53" y="76"/>
                </a:cubicBezTo>
                <a:cubicBezTo>
                  <a:pt x="52" y="76"/>
                  <a:pt x="51" y="75"/>
                  <a:pt x="51" y="74"/>
                </a:cubicBezTo>
                <a:cubicBezTo>
                  <a:pt x="50" y="73"/>
                  <a:pt x="51" y="72"/>
                  <a:pt x="51" y="71"/>
                </a:cubicBezTo>
                <a:cubicBezTo>
                  <a:pt x="51" y="69"/>
                  <a:pt x="50" y="66"/>
                  <a:pt x="49" y="64"/>
                </a:cubicBezTo>
                <a:cubicBezTo>
                  <a:pt x="47" y="61"/>
                  <a:pt x="45" y="62"/>
                  <a:pt x="43" y="61"/>
                </a:cubicBezTo>
                <a:cubicBezTo>
                  <a:pt x="42" y="61"/>
                  <a:pt x="42" y="60"/>
                  <a:pt x="41" y="59"/>
                </a:cubicBezTo>
                <a:cubicBezTo>
                  <a:pt x="35" y="50"/>
                  <a:pt x="29" y="42"/>
                  <a:pt x="22" y="34"/>
                </a:cubicBezTo>
                <a:cubicBezTo>
                  <a:pt x="20" y="32"/>
                  <a:pt x="19" y="31"/>
                  <a:pt x="17" y="30"/>
                </a:cubicBezTo>
                <a:cubicBezTo>
                  <a:pt x="13" y="29"/>
                  <a:pt x="10" y="32"/>
                  <a:pt x="11" y="36"/>
                </a:cubicBezTo>
                <a:cubicBezTo>
                  <a:pt x="11" y="38"/>
                  <a:pt x="12" y="39"/>
                  <a:pt x="13" y="40"/>
                </a:cubicBezTo>
                <a:cubicBezTo>
                  <a:pt x="14" y="41"/>
                  <a:pt x="16" y="40"/>
                  <a:pt x="16" y="38"/>
                </a:cubicBezTo>
                <a:cubicBezTo>
                  <a:pt x="14" y="39"/>
                  <a:pt x="12" y="36"/>
                  <a:pt x="13" y="34"/>
                </a:cubicBezTo>
                <a:cubicBezTo>
                  <a:pt x="14" y="33"/>
                  <a:pt x="16" y="32"/>
                  <a:pt x="18" y="33"/>
                </a:cubicBezTo>
                <a:cubicBezTo>
                  <a:pt x="20" y="34"/>
                  <a:pt x="21" y="35"/>
                  <a:pt x="22" y="36"/>
                </a:cubicBezTo>
                <a:cubicBezTo>
                  <a:pt x="24" y="38"/>
                  <a:pt x="26" y="40"/>
                  <a:pt x="27" y="42"/>
                </a:cubicBezTo>
                <a:cubicBezTo>
                  <a:pt x="32" y="48"/>
                  <a:pt x="37" y="54"/>
                  <a:pt x="39" y="61"/>
                </a:cubicBezTo>
                <a:cubicBezTo>
                  <a:pt x="40" y="68"/>
                  <a:pt x="34" y="65"/>
                  <a:pt x="31" y="63"/>
                </a:cubicBezTo>
                <a:cubicBezTo>
                  <a:pt x="26" y="61"/>
                  <a:pt x="22" y="59"/>
                  <a:pt x="17" y="58"/>
                </a:cubicBezTo>
                <a:cubicBezTo>
                  <a:pt x="14" y="57"/>
                  <a:pt x="12" y="57"/>
                  <a:pt x="9" y="57"/>
                </a:cubicBezTo>
                <a:cubicBezTo>
                  <a:pt x="8" y="57"/>
                  <a:pt x="6" y="57"/>
                  <a:pt x="5" y="58"/>
                </a:cubicBezTo>
                <a:cubicBezTo>
                  <a:pt x="2" y="59"/>
                  <a:pt x="1" y="62"/>
                  <a:pt x="1" y="64"/>
                </a:cubicBezTo>
                <a:cubicBezTo>
                  <a:pt x="0" y="68"/>
                  <a:pt x="3" y="71"/>
                  <a:pt x="6" y="71"/>
                </a:cubicBezTo>
                <a:cubicBezTo>
                  <a:pt x="7" y="72"/>
                  <a:pt x="8" y="71"/>
                  <a:pt x="8" y="70"/>
                </a:cubicBezTo>
                <a:cubicBezTo>
                  <a:pt x="9" y="69"/>
                  <a:pt x="8" y="68"/>
                  <a:pt x="7" y="68"/>
                </a:cubicBezTo>
                <a:cubicBezTo>
                  <a:pt x="6" y="68"/>
                  <a:pt x="5" y="68"/>
                  <a:pt x="4" y="67"/>
                </a:cubicBezTo>
                <a:cubicBezTo>
                  <a:pt x="3" y="67"/>
                  <a:pt x="2" y="65"/>
                  <a:pt x="2" y="63"/>
                </a:cubicBezTo>
                <a:cubicBezTo>
                  <a:pt x="3" y="61"/>
                  <a:pt x="4" y="60"/>
                  <a:pt x="6" y="59"/>
                </a:cubicBezTo>
                <a:cubicBezTo>
                  <a:pt x="8" y="59"/>
                  <a:pt x="10" y="59"/>
                  <a:pt x="12" y="59"/>
                </a:cubicBezTo>
                <a:cubicBezTo>
                  <a:pt x="20" y="60"/>
                  <a:pt x="28" y="62"/>
                  <a:pt x="35" y="66"/>
                </a:cubicBezTo>
                <a:cubicBezTo>
                  <a:pt x="38" y="68"/>
                  <a:pt x="36" y="71"/>
                  <a:pt x="38" y="73"/>
                </a:cubicBezTo>
                <a:cubicBezTo>
                  <a:pt x="40" y="77"/>
                  <a:pt x="44" y="77"/>
                  <a:pt x="47" y="79"/>
                </a:cubicBezTo>
                <a:cubicBezTo>
                  <a:pt x="48" y="79"/>
                  <a:pt x="49" y="80"/>
                  <a:pt x="50" y="82"/>
                </a:cubicBezTo>
                <a:cubicBezTo>
                  <a:pt x="56" y="88"/>
                  <a:pt x="61" y="94"/>
                  <a:pt x="67" y="100"/>
                </a:cubicBezTo>
                <a:cubicBezTo>
                  <a:pt x="72" y="106"/>
                  <a:pt x="76" y="112"/>
                  <a:pt x="82" y="117"/>
                </a:cubicBezTo>
                <a:cubicBezTo>
                  <a:pt x="82" y="118"/>
                  <a:pt x="83" y="118"/>
                  <a:pt x="84" y="118"/>
                </a:cubicBezTo>
                <a:cubicBezTo>
                  <a:pt x="84" y="117"/>
                  <a:pt x="84" y="117"/>
                  <a:pt x="84" y="117"/>
                </a:cubicBezTo>
                <a:cubicBezTo>
                  <a:pt x="85" y="116"/>
                  <a:pt x="84" y="114"/>
                  <a:pt x="84" y="113"/>
                </a:cubicBezTo>
                <a:cubicBezTo>
                  <a:pt x="83" y="111"/>
                  <a:pt x="82" y="110"/>
                  <a:pt x="82" y="109"/>
                </a:cubicBezTo>
                <a:cubicBezTo>
                  <a:pt x="82" y="108"/>
                  <a:pt x="82" y="108"/>
                  <a:pt x="82" y="108"/>
                </a:cubicBezTo>
                <a:cubicBezTo>
                  <a:pt x="82" y="107"/>
                  <a:pt x="83" y="107"/>
                  <a:pt x="84" y="108"/>
                </a:cubicBezTo>
                <a:cubicBezTo>
                  <a:pt x="88" y="111"/>
                  <a:pt x="93" y="112"/>
                  <a:pt x="97" y="115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grpSp>
        <p:nvGrpSpPr>
          <p:cNvPr id="1790" name="组合 1789"/>
          <p:cNvGrpSpPr/>
          <p:nvPr/>
        </p:nvGrpSpPr>
        <p:grpSpPr>
          <a:xfrm>
            <a:off x="1208933" y="1583493"/>
            <a:ext cx="1262063" cy="1293813"/>
            <a:chOff x="4981575" y="2314575"/>
            <a:chExt cx="1262063" cy="1293813"/>
          </a:xfrm>
        </p:grpSpPr>
        <p:sp>
          <p:nvSpPr>
            <p:cNvPr id="1751" name="Freeform 167"/>
            <p:cNvSpPr/>
            <p:nvPr/>
          </p:nvSpPr>
          <p:spPr bwMode="auto">
            <a:xfrm>
              <a:off x="5168901" y="2995613"/>
              <a:ext cx="560388" cy="563563"/>
            </a:xfrm>
            <a:custGeom>
              <a:avLst/>
              <a:gdLst>
                <a:gd name="T0" fmla="*/ 32 w 149"/>
                <a:gd name="T1" fmla="*/ 17 h 150"/>
                <a:gd name="T2" fmla="*/ 19 w 149"/>
                <a:gd name="T3" fmla="*/ 39 h 150"/>
                <a:gd name="T4" fmla="*/ 9 w 149"/>
                <a:gd name="T5" fmla="*/ 55 h 150"/>
                <a:gd name="T6" fmla="*/ 10 w 149"/>
                <a:gd name="T7" fmla="*/ 60 h 150"/>
                <a:gd name="T8" fmla="*/ 3 w 149"/>
                <a:gd name="T9" fmla="*/ 76 h 150"/>
                <a:gd name="T10" fmla="*/ 10 w 149"/>
                <a:gd name="T11" fmla="*/ 84 h 150"/>
                <a:gd name="T12" fmla="*/ 5 w 149"/>
                <a:gd name="T13" fmla="*/ 99 h 150"/>
                <a:gd name="T14" fmla="*/ 8 w 149"/>
                <a:gd name="T15" fmla="*/ 101 h 150"/>
                <a:gd name="T16" fmla="*/ 2 w 149"/>
                <a:gd name="T17" fmla="*/ 126 h 150"/>
                <a:gd name="T18" fmla="*/ 9 w 149"/>
                <a:gd name="T19" fmla="*/ 133 h 150"/>
                <a:gd name="T20" fmla="*/ 9 w 149"/>
                <a:gd name="T21" fmla="*/ 143 h 150"/>
                <a:gd name="T22" fmla="*/ 15 w 149"/>
                <a:gd name="T23" fmla="*/ 148 h 150"/>
                <a:gd name="T24" fmla="*/ 21 w 149"/>
                <a:gd name="T25" fmla="*/ 145 h 150"/>
                <a:gd name="T26" fmla="*/ 24 w 149"/>
                <a:gd name="T27" fmla="*/ 147 h 150"/>
                <a:gd name="T28" fmla="*/ 41 w 149"/>
                <a:gd name="T29" fmla="*/ 141 h 150"/>
                <a:gd name="T30" fmla="*/ 79 w 149"/>
                <a:gd name="T31" fmla="*/ 126 h 150"/>
                <a:gd name="T32" fmla="*/ 110 w 149"/>
                <a:gd name="T33" fmla="*/ 112 h 150"/>
                <a:gd name="T34" fmla="*/ 128 w 149"/>
                <a:gd name="T35" fmla="*/ 93 h 150"/>
                <a:gd name="T36" fmla="*/ 141 w 149"/>
                <a:gd name="T37" fmla="*/ 71 h 150"/>
                <a:gd name="T38" fmla="*/ 143 w 149"/>
                <a:gd name="T39" fmla="*/ 66 h 150"/>
                <a:gd name="T40" fmla="*/ 146 w 149"/>
                <a:gd name="T41" fmla="*/ 61 h 150"/>
                <a:gd name="T42" fmla="*/ 142 w 149"/>
                <a:gd name="T43" fmla="*/ 47 h 150"/>
                <a:gd name="T44" fmla="*/ 132 w 149"/>
                <a:gd name="T45" fmla="*/ 33 h 150"/>
                <a:gd name="T46" fmla="*/ 104 w 149"/>
                <a:gd name="T47" fmla="*/ 13 h 150"/>
                <a:gd name="T48" fmla="*/ 56 w 149"/>
                <a:gd name="T49" fmla="*/ 4 h 150"/>
                <a:gd name="T50" fmla="*/ 48 w 149"/>
                <a:gd name="T51" fmla="*/ 6 h 150"/>
                <a:gd name="T52" fmla="*/ 32 w 149"/>
                <a:gd name="T53" fmla="*/ 17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49" h="150">
                  <a:moveTo>
                    <a:pt x="32" y="17"/>
                  </a:moveTo>
                  <a:cubicBezTo>
                    <a:pt x="26" y="24"/>
                    <a:pt x="24" y="32"/>
                    <a:pt x="19" y="39"/>
                  </a:cubicBezTo>
                  <a:cubicBezTo>
                    <a:pt x="15" y="45"/>
                    <a:pt x="9" y="50"/>
                    <a:pt x="9" y="55"/>
                  </a:cubicBezTo>
                  <a:cubicBezTo>
                    <a:pt x="9" y="57"/>
                    <a:pt x="10" y="58"/>
                    <a:pt x="10" y="60"/>
                  </a:cubicBezTo>
                  <a:cubicBezTo>
                    <a:pt x="10" y="65"/>
                    <a:pt x="3" y="71"/>
                    <a:pt x="3" y="76"/>
                  </a:cubicBezTo>
                  <a:cubicBezTo>
                    <a:pt x="3" y="80"/>
                    <a:pt x="10" y="79"/>
                    <a:pt x="10" y="84"/>
                  </a:cubicBezTo>
                  <a:cubicBezTo>
                    <a:pt x="10" y="88"/>
                    <a:pt x="4" y="95"/>
                    <a:pt x="5" y="99"/>
                  </a:cubicBezTo>
                  <a:cubicBezTo>
                    <a:pt x="6" y="100"/>
                    <a:pt x="7" y="100"/>
                    <a:pt x="8" y="101"/>
                  </a:cubicBezTo>
                  <a:cubicBezTo>
                    <a:pt x="11" y="107"/>
                    <a:pt x="0" y="120"/>
                    <a:pt x="2" y="126"/>
                  </a:cubicBezTo>
                  <a:cubicBezTo>
                    <a:pt x="3" y="130"/>
                    <a:pt x="7" y="130"/>
                    <a:pt x="9" y="133"/>
                  </a:cubicBezTo>
                  <a:cubicBezTo>
                    <a:pt x="10" y="136"/>
                    <a:pt x="9" y="140"/>
                    <a:pt x="9" y="143"/>
                  </a:cubicBezTo>
                  <a:cubicBezTo>
                    <a:pt x="10" y="146"/>
                    <a:pt x="11" y="149"/>
                    <a:pt x="15" y="148"/>
                  </a:cubicBezTo>
                  <a:cubicBezTo>
                    <a:pt x="17" y="147"/>
                    <a:pt x="19" y="145"/>
                    <a:pt x="21" y="145"/>
                  </a:cubicBezTo>
                  <a:cubicBezTo>
                    <a:pt x="22" y="145"/>
                    <a:pt x="23" y="146"/>
                    <a:pt x="24" y="147"/>
                  </a:cubicBezTo>
                  <a:cubicBezTo>
                    <a:pt x="28" y="150"/>
                    <a:pt x="35" y="145"/>
                    <a:pt x="41" y="141"/>
                  </a:cubicBezTo>
                  <a:cubicBezTo>
                    <a:pt x="54" y="134"/>
                    <a:pt x="67" y="130"/>
                    <a:pt x="79" y="126"/>
                  </a:cubicBezTo>
                  <a:cubicBezTo>
                    <a:pt x="90" y="122"/>
                    <a:pt x="100" y="117"/>
                    <a:pt x="110" y="112"/>
                  </a:cubicBezTo>
                  <a:cubicBezTo>
                    <a:pt x="120" y="107"/>
                    <a:pt x="123" y="104"/>
                    <a:pt x="128" y="93"/>
                  </a:cubicBezTo>
                  <a:cubicBezTo>
                    <a:pt x="132" y="85"/>
                    <a:pt x="136" y="78"/>
                    <a:pt x="141" y="71"/>
                  </a:cubicBezTo>
                  <a:cubicBezTo>
                    <a:pt x="142" y="69"/>
                    <a:pt x="143" y="68"/>
                    <a:pt x="143" y="66"/>
                  </a:cubicBezTo>
                  <a:cubicBezTo>
                    <a:pt x="144" y="65"/>
                    <a:pt x="145" y="63"/>
                    <a:pt x="146" y="61"/>
                  </a:cubicBezTo>
                  <a:cubicBezTo>
                    <a:pt x="149" y="54"/>
                    <a:pt x="144" y="51"/>
                    <a:pt x="142" y="47"/>
                  </a:cubicBezTo>
                  <a:cubicBezTo>
                    <a:pt x="140" y="42"/>
                    <a:pt x="136" y="37"/>
                    <a:pt x="132" y="33"/>
                  </a:cubicBezTo>
                  <a:cubicBezTo>
                    <a:pt x="124" y="24"/>
                    <a:pt x="114" y="18"/>
                    <a:pt x="104" y="13"/>
                  </a:cubicBezTo>
                  <a:cubicBezTo>
                    <a:pt x="91" y="6"/>
                    <a:pt x="75" y="0"/>
                    <a:pt x="56" y="4"/>
                  </a:cubicBezTo>
                  <a:cubicBezTo>
                    <a:pt x="54" y="4"/>
                    <a:pt x="51" y="5"/>
                    <a:pt x="48" y="6"/>
                  </a:cubicBezTo>
                  <a:cubicBezTo>
                    <a:pt x="43" y="8"/>
                    <a:pt x="37" y="11"/>
                    <a:pt x="32" y="17"/>
                  </a:cubicBezTo>
                </a:path>
              </a:pathLst>
            </a:custGeom>
            <a:solidFill>
              <a:srgbClr val="201B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52" name="Freeform 168"/>
            <p:cNvSpPr/>
            <p:nvPr/>
          </p:nvSpPr>
          <p:spPr bwMode="auto">
            <a:xfrm>
              <a:off x="5319713" y="3317875"/>
              <a:ext cx="303213" cy="192088"/>
            </a:xfrm>
            <a:custGeom>
              <a:avLst/>
              <a:gdLst>
                <a:gd name="T0" fmla="*/ 68 w 81"/>
                <a:gd name="T1" fmla="*/ 12 h 51"/>
                <a:gd name="T2" fmla="*/ 76 w 81"/>
                <a:gd name="T3" fmla="*/ 5 h 51"/>
                <a:gd name="T4" fmla="*/ 81 w 81"/>
                <a:gd name="T5" fmla="*/ 0 h 51"/>
                <a:gd name="T6" fmla="*/ 80 w 81"/>
                <a:gd name="T7" fmla="*/ 6 h 51"/>
                <a:gd name="T8" fmla="*/ 78 w 81"/>
                <a:gd name="T9" fmla="*/ 15 h 51"/>
                <a:gd name="T10" fmla="*/ 61 w 81"/>
                <a:gd name="T11" fmla="*/ 26 h 51"/>
                <a:gd name="T12" fmla="*/ 4 w 81"/>
                <a:gd name="T13" fmla="*/ 50 h 51"/>
                <a:gd name="T14" fmla="*/ 7 w 81"/>
                <a:gd name="T15" fmla="*/ 45 h 51"/>
                <a:gd name="T16" fmla="*/ 53 w 81"/>
                <a:gd name="T17" fmla="*/ 21 h 51"/>
                <a:gd name="T18" fmla="*/ 68 w 81"/>
                <a:gd name="T19" fmla="*/ 12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1" h="51">
                  <a:moveTo>
                    <a:pt x="68" y="12"/>
                  </a:moveTo>
                  <a:cubicBezTo>
                    <a:pt x="71" y="10"/>
                    <a:pt x="73" y="8"/>
                    <a:pt x="76" y="5"/>
                  </a:cubicBezTo>
                  <a:cubicBezTo>
                    <a:pt x="77" y="3"/>
                    <a:pt x="79" y="1"/>
                    <a:pt x="81" y="0"/>
                  </a:cubicBezTo>
                  <a:cubicBezTo>
                    <a:pt x="81" y="1"/>
                    <a:pt x="80" y="4"/>
                    <a:pt x="80" y="6"/>
                  </a:cubicBezTo>
                  <a:cubicBezTo>
                    <a:pt x="79" y="9"/>
                    <a:pt x="80" y="12"/>
                    <a:pt x="78" y="15"/>
                  </a:cubicBezTo>
                  <a:cubicBezTo>
                    <a:pt x="75" y="23"/>
                    <a:pt x="66" y="24"/>
                    <a:pt x="61" y="26"/>
                  </a:cubicBezTo>
                  <a:cubicBezTo>
                    <a:pt x="42" y="35"/>
                    <a:pt x="23" y="43"/>
                    <a:pt x="4" y="50"/>
                  </a:cubicBezTo>
                  <a:cubicBezTo>
                    <a:pt x="0" y="51"/>
                    <a:pt x="5" y="46"/>
                    <a:pt x="7" y="45"/>
                  </a:cubicBezTo>
                  <a:cubicBezTo>
                    <a:pt x="22" y="36"/>
                    <a:pt x="38" y="27"/>
                    <a:pt x="53" y="21"/>
                  </a:cubicBezTo>
                  <a:cubicBezTo>
                    <a:pt x="58" y="19"/>
                    <a:pt x="63" y="16"/>
                    <a:pt x="68" y="12"/>
                  </a:cubicBezTo>
                </a:path>
              </a:pathLst>
            </a:custGeom>
            <a:solidFill>
              <a:srgbClr val="F6CC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53" name="Freeform 169"/>
            <p:cNvSpPr/>
            <p:nvPr/>
          </p:nvSpPr>
          <p:spPr bwMode="auto">
            <a:xfrm>
              <a:off x="5273676" y="3303588"/>
              <a:ext cx="338138" cy="206375"/>
            </a:xfrm>
            <a:custGeom>
              <a:avLst/>
              <a:gdLst>
                <a:gd name="T0" fmla="*/ 0 w 90"/>
                <a:gd name="T1" fmla="*/ 42 h 55"/>
                <a:gd name="T2" fmla="*/ 23 w 90"/>
                <a:gd name="T3" fmla="*/ 31 h 55"/>
                <a:gd name="T4" fmla="*/ 46 w 90"/>
                <a:gd name="T5" fmla="*/ 21 h 55"/>
                <a:gd name="T6" fmla="*/ 70 w 90"/>
                <a:gd name="T7" fmla="*/ 10 h 55"/>
                <a:gd name="T8" fmla="*/ 82 w 90"/>
                <a:gd name="T9" fmla="*/ 4 h 55"/>
                <a:gd name="T10" fmla="*/ 89 w 90"/>
                <a:gd name="T11" fmla="*/ 2 h 55"/>
                <a:gd name="T12" fmla="*/ 88 w 90"/>
                <a:gd name="T13" fmla="*/ 4 h 55"/>
                <a:gd name="T14" fmla="*/ 68 w 90"/>
                <a:gd name="T15" fmla="*/ 19 h 55"/>
                <a:gd name="T16" fmla="*/ 26 w 90"/>
                <a:gd name="T17" fmla="*/ 42 h 55"/>
                <a:gd name="T18" fmla="*/ 4 w 90"/>
                <a:gd name="T19" fmla="*/ 55 h 55"/>
                <a:gd name="T20" fmla="*/ 3 w 90"/>
                <a:gd name="T21" fmla="*/ 55 h 55"/>
                <a:gd name="T22" fmla="*/ 3 w 90"/>
                <a:gd name="T23" fmla="*/ 54 h 55"/>
                <a:gd name="T24" fmla="*/ 0 w 90"/>
                <a:gd name="T25" fmla="*/ 42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0" h="55">
                  <a:moveTo>
                    <a:pt x="0" y="42"/>
                  </a:moveTo>
                  <a:cubicBezTo>
                    <a:pt x="0" y="42"/>
                    <a:pt x="21" y="31"/>
                    <a:pt x="23" y="31"/>
                  </a:cubicBezTo>
                  <a:cubicBezTo>
                    <a:pt x="31" y="27"/>
                    <a:pt x="38" y="24"/>
                    <a:pt x="46" y="21"/>
                  </a:cubicBezTo>
                  <a:cubicBezTo>
                    <a:pt x="54" y="18"/>
                    <a:pt x="62" y="14"/>
                    <a:pt x="70" y="10"/>
                  </a:cubicBezTo>
                  <a:cubicBezTo>
                    <a:pt x="74" y="8"/>
                    <a:pt x="78" y="6"/>
                    <a:pt x="82" y="4"/>
                  </a:cubicBezTo>
                  <a:cubicBezTo>
                    <a:pt x="83" y="4"/>
                    <a:pt x="90" y="0"/>
                    <a:pt x="89" y="2"/>
                  </a:cubicBezTo>
                  <a:cubicBezTo>
                    <a:pt x="88" y="3"/>
                    <a:pt x="88" y="4"/>
                    <a:pt x="88" y="4"/>
                  </a:cubicBezTo>
                  <a:cubicBezTo>
                    <a:pt x="82" y="10"/>
                    <a:pt x="74" y="15"/>
                    <a:pt x="68" y="19"/>
                  </a:cubicBezTo>
                  <a:cubicBezTo>
                    <a:pt x="54" y="28"/>
                    <a:pt x="40" y="34"/>
                    <a:pt x="26" y="42"/>
                  </a:cubicBezTo>
                  <a:cubicBezTo>
                    <a:pt x="18" y="47"/>
                    <a:pt x="11" y="51"/>
                    <a:pt x="4" y="55"/>
                  </a:cubicBezTo>
                  <a:cubicBezTo>
                    <a:pt x="4" y="55"/>
                    <a:pt x="3" y="55"/>
                    <a:pt x="3" y="55"/>
                  </a:cubicBezTo>
                  <a:cubicBezTo>
                    <a:pt x="3" y="54"/>
                    <a:pt x="3" y="54"/>
                    <a:pt x="3" y="54"/>
                  </a:cubicBezTo>
                  <a:cubicBezTo>
                    <a:pt x="2" y="50"/>
                    <a:pt x="1" y="46"/>
                    <a:pt x="0" y="42"/>
                  </a:cubicBezTo>
                </a:path>
              </a:pathLst>
            </a:custGeom>
            <a:solidFill>
              <a:srgbClr val="F6CC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54" name="Freeform 170"/>
            <p:cNvSpPr/>
            <p:nvPr/>
          </p:nvSpPr>
          <p:spPr bwMode="auto">
            <a:xfrm>
              <a:off x="5273676" y="3254375"/>
              <a:ext cx="357188" cy="192088"/>
            </a:xfrm>
            <a:custGeom>
              <a:avLst/>
              <a:gdLst>
                <a:gd name="T0" fmla="*/ 91 w 95"/>
                <a:gd name="T1" fmla="*/ 8 h 51"/>
                <a:gd name="T2" fmla="*/ 87 w 95"/>
                <a:gd name="T3" fmla="*/ 12 h 51"/>
                <a:gd name="T4" fmla="*/ 82 w 95"/>
                <a:gd name="T5" fmla="*/ 14 h 51"/>
                <a:gd name="T6" fmla="*/ 43 w 95"/>
                <a:gd name="T7" fmla="*/ 32 h 51"/>
                <a:gd name="T8" fmla="*/ 4 w 95"/>
                <a:gd name="T9" fmla="*/ 50 h 51"/>
                <a:gd name="T10" fmla="*/ 1 w 95"/>
                <a:gd name="T11" fmla="*/ 50 h 51"/>
                <a:gd name="T12" fmla="*/ 4 w 95"/>
                <a:gd name="T13" fmla="*/ 35 h 51"/>
                <a:gd name="T14" fmla="*/ 5 w 95"/>
                <a:gd name="T15" fmla="*/ 33 h 51"/>
                <a:gd name="T16" fmla="*/ 7 w 95"/>
                <a:gd name="T17" fmla="*/ 31 h 51"/>
                <a:gd name="T18" fmla="*/ 17 w 95"/>
                <a:gd name="T19" fmla="*/ 26 h 51"/>
                <a:gd name="T20" fmla="*/ 57 w 95"/>
                <a:gd name="T21" fmla="*/ 9 h 51"/>
                <a:gd name="T22" fmla="*/ 91 w 95"/>
                <a:gd name="T23" fmla="*/ 8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5" h="51">
                  <a:moveTo>
                    <a:pt x="91" y="8"/>
                  </a:moveTo>
                  <a:cubicBezTo>
                    <a:pt x="90" y="9"/>
                    <a:pt x="89" y="11"/>
                    <a:pt x="87" y="12"/>
                  </a:cubicBezTo>
                  <a:cubicBezTo>
                    <a:pt x="85" y="13"/>
                    <a:pt x="83" y="14"/>
                    <a:pt x="82" y="14"/>
                  </a:cubicBezTo>
                  <a:cubicBezTo>
                    <a:pt x="69" y="19"/>
                    <a:pt x="56" y="26"/>
                    <a:pt x="43" y="32"/>
                  </a:cubicBezTo>
                  <a:cubicBezTo>
                    <a:pt x="30" y="38"/>
                    <a:pt x="17" y="43"/>
                    <a:pt x="4" y="50"/>
                  </a:cubicBezTo>
                  <a:cubicBezTo>
                    <a:pt x="3" y="50"/>
                    <a:pt x="2" y="51"/>
                    <a:pt x="1" y="50"/>
                  </a:cubicBezTo>
                  <a:cubicBezTo>
                    <a:pt x="0" y="50"/>
                    <a:pt x="4" y="37"/>
                    <a:pt x="4" y="35"/>
                  </a:cubicBezTo>
                  <a:cubicBezTo>
                    <a:pt x="4" y="34"/>
                    <a:pt x="4" y="33"/>
                    <a:pt x="5" y="33"/>
                  </a:cubicBezTo>
                  <a:cubicBezTo>
                    <a:pt x="5" y="32"/>
                    <a:pt x="6" y="31"/>
                    <a:pt x="7" y="31"/>
                  </a:cubicBezTo>
                  <a:cubicBezTo>
                    <a:pt x="10" y="29"/>
                    <a:pt x="14" y="28"/>
                    <a:pt x="17" y="26"/>
                  </a:cubicBezTo>
                  <a:cubicBezTo>
                    <a:pt x="30" y="20"/>
                    <a:pt x="44" y="13"/>
                    <a:pt x="57" y="9"/>
                  </a:cubicBezTo>
                  <a:cubicBezTo>
                    <a:pt x="62" y="8"/>
                    <a:pt x="95" y="0"/>
                    <a:pt x="91" y="8"/>
                  </a:cubicBezTo>
                </a:path>
              </a:pathLst>
            </a:custGeom>
            <a:solidFill>
              <a:srgbClr val="F6CC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55" name="Freeform 171"/>
            <p:cNvSpPr/>
            <p:nvPr/>
          </p:nvSpPr>
          <p:spPr bwMode="auto">
            <a:xfrm>
              <a:off x="5270501" y="3251200"/>
              <a:ext cx="192088" cy="107950"/>
            </a:xfrm>
            <a:custGeom>
              <a:avLst/>
              <a:gdLst>
                <a:gd name="T0" fmla="*/ 34 w 51"/>
                <a:gd name="T1" fmla="*/ 0 h 29"/>
                <a:gd name="T2" fmla="*/ 37 w 51"/>
                <a:gd name="T3" fmla="*/ 0 h 29"/>
                <a:gd name="T4" fmla="*/ 42 w 51"/>
                <a:gd name="T5" fmla="*/ 1 h 29"/>
                <a:gd name="T6" fmla="*/ 50 w 51"/>
                <a:gd name="T7" fmla="*/ 3 h 29"/>
                <a:gd name="T8" fmla="*/ 50 w 51"/>
                <a:gd name="T9" fmla="*/ 7 h 29"/>
                <a:gd name="T10" fmla="*/ 41 w 51"/>
                <a:gd name="T11" fmla="*/ 12 h 29"/>
                <a:gd name="T12" fmla="*/ 30 w 51"/>
                <a:gd name="T13" fmla="*/ 17 h 29"/>
                <a:gd name="T14" fmla="*/ 14 w 51"/>
                <a:gd name="T15" fmla="*/ 27 h 29"/>
                <a:gd name="T16" fmla="*/ 8 w 51"/>
                <a:gd name="T17" fmla="*/ 29 h 29"/>
                <a:gd name="T18" fmla="*/ 1 w 51"/>
                <a:gd name="T19" fmla="*/ 20 h 29"/>
                <a:gd name="T20" fmla="*/ 8 w 51"/>
                <a:gd name="T21" fmla="*/ 12 h 29"/>
                <a:gd name="T22" fmla="*/ 28 w 51"/>
                <a:gd name="T23" fmla="*/ 3 h 29"/>
                <a:gd name="T24" fmla="*/ 34 w 51"/>
                <a:gd name="T25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1" h="28">
                  <a:moveTo>
                    <a:pt x="34" y="0"/>
                  </a:moveTo>
                  <a:cubicBezTo>
                    <a:pt x="35" y="0"/>
                    <a:pt x="36" y="0"/>
                    <a:pt x="37" y="0"/>
                  </a:cubicBezTo>
                  <a:cubicBezTo>
                    <a:pt x="39" y="0"/>
                    <a:pt x="41" y="1"/>
                    <a:pt x="42" y="1"/>
                  </a:cubicBezTo>
                  <a:cubicBezTo>
                    <a:pt x="45" y="2"/>
                    <a:pt x="48" y="2"/>
                    <a:pt x="50" y="3"/>
                  </a:cubicBezTo>
                  <a:cubicBezTo>
                    <a:pt x="51" y="4"/>
                    <a:pt x="51" y="5"/>
                    <a:pt x="50" y="7"/>
                  </a:cubicBezTo>
                  <a:cubicBezTo>
                    <a:pt x="49" y="10"/>
                    <a:pt x="43" y="11"/>
                    <a:pt x="41" y="12"/>
                  </a:cubicBezTo>
                  <a:cubicBezTo>
                    <a:pt x="37" y="13"/>
                    <a:pt x="34" y="14"/>
                    <a:pt x="30" y="17"/>
                  </a:cubicBezTo>
                  <a:cubicBezTo>
                    <a:pt x="24" y="20"/>
                    <a:pt x="19" y="24"/>
                    <a:pt x="14" y="27"/>
                  </a:cubicBezTo>
                  <a:cubicBezTo>
                    <a:pt x="12" y="28"/>
                    <a:pt x="9" y="29"/>
                    <a:pt x="8" y="29"/>
                  </a:cubicBezTo>
                  <a:cubicBezTo>
                    <a:pt x="3" y="29"/>
                    <a:pt x="2" y="24"/>
                    <a:pt x="1" y="20"/>
                  </a:cubicBezTo>
                  <a:cubicBezTo>
                    <a:pt x="0" y="16"/>
                    <a:pt x="4" y="13"/>
                    <a:pt x="8" y="12"/>
                  </a:cubicBezTo>
                  <a:cubicBezTo>
                    <a:pt x="15" y="9"/>
                    <a:pt x="21" y="6"/>
                    <a:pt x="28" y="3"/>
                  </a:cubicBezTo>
                  <a:cubicBezTo>
                    <a:pt x="30" y="3"/>
                    <a:pt x="32" y="1"/>
                    <a:pt x="34" y="0"/>
                  </a:cubicBezTo>
                </a:path>
              </a:pathLst>
            </a:custGeom>
            <a:solidFill>
              <a:srgbClr val="F6CC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56" name="Freeform 172"/>
            <p:cNvSpPr/>
            <p:nvPr/>
          </p:nvSpPr>
          <p:spPr bwMode="auto">
            <a:xfrm>
              <a:off x="5262563" y="3201988"/>
              <a:ext cx="142875" cy="93663"/>
            </a:xfrm>
            <a:custGeom>
              <a:avLst/>
              <a:gdLst>
                <a:gd name="T0" fmla="*/ 22 w 38"/>
                <a:gd name="T1" fmla="*/ 2 h 25"/>
                <a:gd name="T2" fmla="*/ 36 w 38"/>
                <a:gd name="T3" fmla="*/ 7 h 25"/>
                <a:gd name="T4" fmla="*/ 24 w 38"/>
                <a:gd name="T5" fmla="*/ 16 h 25"/>
                <a:gd name="T6" fmla="*/ 9 w 38"/>
                <a:gd name="T7" fmla="*/ 22 h 25"/>
                <a:gd name="T8" fmla="*/ 6 w 38"/>
                <a:gd name="T9" fmla="*/ 24 h 25"/>
                <a:gd name="T10" fmla="*/ 2 w 38"/>
                <a:gd name="T11" fmla="*/ 23 h 25"/>
                <a:gd name="T12" fmla="*/ 1 w 38"/>
                <a:gd name="T13" fmla="*/ 10 h 25"/>
                <a:gd name="T14" fmla="*/ 2 w 38"/>
                <a:gd name="T15" fmla="*/ 8 h 25"/>
                <a:gd name="T16" fmla="*/ 6 w 38"/>
                <a:gd name="T17" fmla="*/ 5 h 25"/>
                <a:gd name="T18" fmla="*/ 12 w 38"/>
                <a:gd name="T19" fmla="*/ 4 h 25"/>
                <a:gd name="T20" fmla="*/ 22 w 38"/>
                <a:gd name="T21" fmla="*/ 2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8" h="25">
                  <a:moveTo>
                    <a:pt x="22" y="2"/>
                  </a:moveTo>
                  <a:cubicBezTo>
                    <a:pt x="27" y="1"/>
                    <a:pt x="38" y="0"/>
                    <a:pt x="36" y="7"/>
                  </a:cubicBezTo>
                  <a:cubicBezTo>
                    <a:pt x="35" y="13"/>
                    <a:pt x="27" y="15"/>
                    <a:pt x="24" y="16"/>
                  </a:cubicBezTo>
                  <a:cubicBezTo>
                    <a:pt x="19" y="17"/>
                    <a:pt x="14" y="19"/>
                    <a:pt x="9" y="22"/>
                  </a:cubicBezTo>
                  <a:cubicBezTo>
                    <a:pt x="8" y="23"/>
                    <a:pt x="7" y="24"/>
                    <a:pt x="6" y="24"/>
                  </a:cubicBezTo>
                  <a:cubicBezTo>
                    <a:pt x="4" y="25"/>
                    <a:pt x="3" y="24"/>
                    <a:pt x="2" y="23"/>
                  </a:cubicBezTo>
                  <a:cubicBezTo>
                    <a:pt x="0" y="20"/>
                    <a:pt x="1" y="15"/>
                    <a:pt x="1" y="10"/>
                  </a:cubicBezTo>
                  <a:cubicBezTo>
                    <a:pt x="1" y="9"/>
                    <a:pt x="2" y="8"/>
                    <a:pt x="2" y="8"/>
                  </a:cubicBezTo>
                  <a:cubicBezTo>
                    <a:pt x="3" y="6"/>
                    <a:pt x="4" y="5"/>
                    <a:pt x="6" y="5"/>
                  </a:cubicBezTo>
                  <a:cubicBezTo>
                    <a:pt x="8" y="4"/>
                    <a:pt x="10" y="4"/>
                    <a:pt x="12" y="4"/>
                  </a:cubicBezTo>
                  <a:cubicBezTo>
                    <a:pt x="16" y="3"/>
                    <a:pt x="19" y="3"/>
                    <a:pt x="22" y="2"/>
                  </a:cubicBezTo>
                </a:path>
              </a:pathLst>
            </a:custGeom>
            <a:solidFill>
              <a:srgbClr val="F6CC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57" name="Freeform 173"/>
            <p:cNvSpPr/>
            <p:nvPr/>
          </p:nvSpPr>
          <p:spPr bwMode="auto">
            <a:xfrm>
              <a:off x="5278438" y="3133725"/>
              <a:ext cx="165100" cy="71438"/>
            </a:xfrm>
            <a:custGeom>
              <a:avLst/>
              <a:gdLst>
                <a:gd name="T0" fmla="*/ 1 w 44"/>
                <a:gd name="T1" fmla="*/ 15 h 19"/>
                <a:gd name="T2" fmla="*/ 6 w 44"/>
                <a:gd name="T3" fmla="*/ 2 h 19"/>
                <a:gd name="T4" fmla="*/ 15 w 44"/>
                <a:gd name="T5" fmla="*/ 2 h 19"/>
                <a:gd name="T6" fmla="*/ 39 w 44"/>
                <a:gd name="T7" fmla="*/ 8 h 19"/>
                <a:gd name="T8" fmla="*/ 43 w 44"/>
                <a:gd name="T9" fmla="*/ 9 h 19"/>
                <a:gd name="T10" fmla="*/ 34 w 44"/>
                <a:gd name="T11" fmla="*/ 15 h 19"/>
                <a:gd name="T12" fmla="*/ 24 w 44"/>
                <a:gd name="T13" fmla="*/ 16 h 19"/>
                <a:gd name="T14" fmla="*/ 3 w 44"/>
                <a:gd name="T15" fmla="*/ 19 h 19"/>
                <a:gd name="T16" fmla="*/ 1 w 44"/>
                <a:gd name="T17" fmla="*/ 18 h 19"/>
                <a:gd name="T18" fmla="*/ 1 w 44"/>
                <a:gd name="T19" fmla="*/ 15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4" h="19">
                  <a:moveTo>
                    <a:pt x="1" y="15"/>
                  </a:moveTo>
                  <a:cubicBezTo>
                    <a:pt x="2" y="11"/>
                    <a:pt x="3" y="5"/>
                    <a:pt x="6" y="2"/>
                  </a:cubicBezTo>
                  <a:cubicBezTo>
                    <a:pt x="9" y="0"/>
                    <a:pt x="13" y="1"/>
                    <a:pt x="15" y="2"/>
                  </a:cubicBezTo>
                  <a:cubicBezTo>
                    <a:pt x="23" y="4"/>
                    <a:pt x="31" y="6"/>
                    <a:pt x="39" y="8"/>
                  </a:cubicBezTo>
                  <a:cubicBezTo>
                    <a:pt x="40" y="9"/>
                    <a:pt x="43" y="9"/>
                    <a:pt x="43" y="9"/>
                  </a:cubicBezTo>
                  <a:cubicBezTo>
                    <a:pt x="44" y="13"/>
                    <a:pt x="35" y="14"/>
                    <a:pt x="34" y="15"/>
                  </a:cubicBezTo>
                  <a:cubicBezTo>
                    <a:pt x="31" y="15"/>
                    <a:pt x="28" y="16"/>
                    <a:pt x="24" y="16"/>
                  </a:cubicBezTo>
                  <a:cubicBezTo>
                    <a:pt x="17" y="18"/>
                    <a:pt x="10" y="18"/>
                    <a:pt x="3" y="19"/>
                  </a:cubicBezTo>
                  <a:cubicBezTo>
                    <a:pt x="2" y="19"/>
                    <a:pt x="1" y="19"/>
                    <a:pt x="1" y="18"/>
                  </a:cubicBezTo>
                  <a:cubicBezTo>
                    <a:pt x="0" y="17"/>
                    <a:pt x="1" y="16"/>
                    <a:pt x="1" y="15"/>
                  </a:cubicBezTo>
                </a:path>
              </a:pathLst>
            </a:custGeom>
            <a:solidFill>
              <a:srgbClr val="F6CC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58" name="Freeform 174"/>
            <p:cNvSpPr/>
            <p:nvPr/>
          </p:nvSpPr>
          <p:spPr bwMode="auto">
            <a:xfrm>
              <a:off x="5330826" y="3081338"/>
              <a:ext cx="217488" cy="90488"/>
            </a:xfrm>
            <a:custGeom>
              <a:avLst/>
              <a:gdLst>
                <a:gd name="T0" fmla="*/ 2 w 58"/>
                <a:gd name="T1" fmla="*/ 7 h 24"/>
                <a:gd name="T2" fmla="*/ 9 w 58"/>
                <a:gd name="T3" fmla="*/ 0 h 24"/>
                <a:gd name="T4" fmla="*/ 13 w 58"/>
                <a:gd name="T5" fmla="*/ 0 h 24"/>
                <a:gd name="T6" fmla="*/ 38 w 58"/>
                <a:gd name="T7" fmla="*/ 7 h 24"/>
                <a:gd name="T8" fmla="*/ 51 w 58"/>
                <a:gd name="T9" fmla="*/ 21 h 24"/>
                <a:gd name="T10" fmla="*/ 49 w 58"/>
                <a:gd name="T11" fmla="*/ 23 h 24"/>
                <a:gd name="T12" fmla="*/ 39 w 58"/>
                <a:gd name="T13" fmla="*/ 23 h 24"/>
                <a:gd name="T14" fmla="*/ 2 w 58"/>
                <a:gd name="T15" fmla="*/ 12 h 24"/>
                <a:gd name="T16" fmla="*/ 1 w 58"/>
                <a:gd name="T17" fmla="*/ 9 h 24"/>
                <a:gd name="T18" fmla="*/ 2 w 58"/>
                <a:gd name="T19" fmla="*/ 7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7" h="24">
                  <a:moveTo>
                    <a:pt x="2" y="7"/>
                  </a:moveTo>
                  <a:cubicBezTo>
                    <a:pt x="3" y="5"/>
                    <a:pt x="7" y="1"/>
                    <a:pt x="9" y="0"/>
                  </a:cubicBezTo>
                  <a:cubicBezTo>
                    <a:pt x="10" y="0"/>
                    <a:pt x="12" y="0"/>
                    <a:pt x="13" y="0"/>
                  </a:cubicBezTo>
                  <a:cubicBezTo>
                    <a:pt x="22" y="1"/>
                    <a:pt x="30" y="4"/>
                    <a:pt x="38" y="7"/>
                  </a:cubicBezTo>
                  <a:cubicBezTo>
                    <a:pt x="40" y="8"/>
                    <a:pt x="58" y="14"/>
                    <a:pt x="51" y="21"/>
                  </a:cubicBezTo>
                  <a:cubicBezTo>
                    <a:pt x="50" y="22"/>
                    <a:pt x="49" y="23"/>
                    <a:pt x="49" y="23"/>
                  </a:cubicBezTo>
                  <a:cubicBezTo>
                    <a:pt x="45" y="24"/>
                    <a:pt x="42" y="24"/>
                    <a:pt x="39" y="23"/>
                  </a:cubicBezTo>
                  <a:cubicBezTo>
                    <a:pt x="27" y="19"/>
                    <a:pt x="15" y="15"/>
                    <a:pt x="2" y="12"/>
                  </a:cubicBezTo>
                  <a:cubicBezTo>
                    <a:pt x="1" y="11"/>
                    <a:pt x="0" y="11"/>
                    <a:pt x="1" y="9"/>
                  </a:cubicBezTo>
                  <a:cubicBezTo>
                    <a:pt x="1" y="9"/>
                    <a:pt x="1" y="8"/>
                    <a:pt x="2" y="7"/>
                  </a:cubicBezTo>
                </a:path>
              </a:pathLst>
            </a:custGeom>
            <a:solidFill>
              <a:srgbClr val="F6CC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59" name="Freeform 175"/>
            <p:cNvSpPr/>
            <p:nvPr/>
          </p:nvSpPr>
          <p:spPr bwMode="auto">
            <a:xfrm>
              <a:off x="5416551" y="3025775"/>
              <a:ext cx="142875" cy="101600"/>
            </a:xfrm>
            <a:custGeom>
              <a:avLst/>
              <a:gdLst>
                <a:gd name="T0" fmla="*/ 22 w 38"/>
                <a:gd name="T1" fmla="*/ 3 h 27"/>
                <a:gd name="T2" fmla="*/ 24 w 38"/>
                <a:gd name="T3" fmla="*/ 5 h 27"/>
                <a:gd name="T4" fmla="*/ 29 w 38"/>
                <a:gd name="T5" fmla="*/ 10 h 27"/>
                <a:gd name="T6" fmla="*/ 35 w 38"/>
                <a:gd name="T7" fmla="*/ 16 h 27"/>
                <a:gd name="T8" fmla="*/ 37 w 38"/>
                <a:gd name="T9" fmla="*/ 24 h 27"/>
                <a:gd name="T10" fmla="*/ 31 w 38"/>
                <a:gd name="T11" fmla="*/ 24 h 27"/>
                <a:gd name="T12" fmla="*/ 24 w 38"/>
                <a:gd name="T13" fmla="*/ 20 h 27"/>
                <a:gd name="T14" fmla="*/ 6 w 38"/>
                <a:gd name="T15" fmla="*/ 14 h 27"/>
                <a:gd name="T16" fmla="*/ 2 w 38"/>
                <a:gd name="T17" fmla="*/ 9 h 27"/>
                <a:gd name="T18" fmla="*/ 10 w 38"/>
                <a:gd name="T19" fmla="*/ 2 h 27"/>
                <a:gd name="T20" fmla="*/ 19 w 38"/>
                <a:gd name="T21" fmla="*/ 1 h 27"/>
                <a:gd name="T22" fmla="*/ 22 w 38"/>
                <a:gd name="T23" fmla="*/ 3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8" h="27">
                  <a:moveTo>
                    <a:pt x="22" y="3"/>
                  </a:moveTo>
                  <a:cubicBezTo>
                    <a:pt x="23" y="4"/>
                    <a:pt x="24" y="4"/>
                    <a:pt x="24" y="5"/>
                  </a:cubicBezTo>
                  <a:cubicBezTo>
                    <a:pt x="26" y="7"/>
                    <a:pt x="28" y="8"/>
                    <a:pt x="29" y="10"/>
                  </a:cubicBezTo>
                  <a:cubicBezTo>
                    <a:pt x="31" y="12"/>
                    <a:pt x="33" y="14"/>
                    <a:pt x="35" y="16"/>
                  </a:cubicBezTo>
                  <a:cubicBezTo>
                    <a:pt x="36" y="18"/>
                    <a:pt x="38" y="22"/>
                    <a:pt x="37" y="24"/>
                  </a:cubicBezTo>
                  <a:cubicBezTo>
                    <a:pt x="36" y="27"/>
                    <a:pt x="33" y="25"/>
                    <a:pt x="31" y="24"/>
                  </a:cubicBezTo>
                  <a:cubicBezTo>
                    <a:pt x="29" y="23"/>
                    <a:pt x="26" y="22"/>
                    <a:pt x="24" y="20"/>
                  </a:cubicBezTo>
                  <a:cubicBezTo>
                    <a:pt x="18" y="18"/>
                    <a:pt x="12" y="16"/>
                    <a:pt x="6" y="14"/>
                  </a:cubicBezTo>
                  <a:cubicBezTo>
                    <a:pt x="5" y="13"/>
                    <a:pt x="0" y="13"/>
                    <a:pt x="2" y="9"/>
                  </a:cubicBezTo>
                  <a:cubicBezTo>
                    <a:pt x="3" y="7"/>
                    <a:pt x="8" y="4"/>
                    <a:pt x="10" y="2"/>
                  </a:cubicBezTo>
                  <a:cubicBezTo>
                    <a:pt x="13" y="1"/>
                    <a:pt x="16" y="0"/>
                    <a:pt x="19" y="1"/>
                  </a:cubicBezTo>
                  <a:cubicBezTo>
                    <a:pt x="20" y="2"/>
                    <a:pt x="21" y="2"/>
                    <a:pt x="22" y="3"/>
                  </a:cubicBezTo>
                </a:path>
              </a:pathLst>
            </a:custGeom>
            <a:solidFill>
              <a:srgbClr val="F6CC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60" name="Freeform 176"/>
            <p:cNvSpPr/>
            <p:nvPr/>
          </p:nvSpPr>
          <p:spPr bwMode="auto">
            <a:xfrm>
              <a:off x="5421313" y="3171825"/>
              <a:ext cx="225425" cy="93663"/>
            </a:xfrm>
            <a:custGeom>
              <a:avLst/>
              <a:gdLst>
                <a:gd name="T0" fmla="*/ 27 w 60"/>
                <a:gd name="T1" fmla="*/ 3 h 25"/>
                <a:gd name="T2" fmla="*/ 34 w 60"/>
                <a:gd name="T3" fmla="*/ 0 h 25"/>
                <a:gd name="T4" fmla="*/ 40 w 60"/>
                <a:gd name="T5" fmla="*/ 2 h 25"/>
                <a:gd name="T6" fmla="*/ 59 w 60"/>
                <a:gd name="T7" fmla="*/ 17 h 25"/>
                <a:gd name="T8" fmla="*/ 60 w 60"/>
                <a:gd name="T9" fmla="*/ 19 h 25"/>
                <a:gd name="T10" fmla="*/ 55 w 60"/>
                <a:gd name="T11" fmla="*/ 23 h 25"/>
                <a:gd name="T12" fmla="*/ 40 w 60"/>
                <a:gd name="T13" fmla="*/ 24 h 25"/>
                <a:gd name="T14" fmla="*/ 28 w 60"/>
                <a:gd name="T15" fmla="*/ 23 h 25"/>
                <a:gd name="T16" fmla="*/ 2 w 60"/>
                <a:gd name="T17" fmla="*/ 16 h 25"/>
                <a:gd name="T18" fmla="*/ 1 w 60"/>
                <a:gd name="T19" fmla="*/ 11 h 25"/>
                <a:gd name="T20" fmla="*/ 6 w 60"/>
                <a:gd name="T21" fmla="*/ 7 h 25"/>
                <a:gd name="T22" fmla="*/ 17 w 60"/>
                <a:gd name="T23" fmla="*/ 4 h 25"/>
                <a:gd name="T24" fmla="*/ 27 w 60"/>
                <a:gd name="T25" fmla="*/ 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0" h="25">
                  <a:moveTo>
                    <a:pt x="27" y="3"/>
                  </a:moveTo>
                  <a:cubicBezTo>
                    <a:pt x="29" y="3"/>
                    <a:pt x="31" y="0"/>
                    <a:pt x="34" y="0"/>
                  </a:cubicBezTo>
                  <a:cubicBezTo>
                    <a:pt x="36" y="0"/>
                    <a:pt x="38" y="1"/>
                    <a:pt x="40" y="2"/>
                  </a:cubicBezTo>
                  <a:cubicBezTo>
                    <a:pt x="47" y="6"/>
                    <a:pt x="53" y="11"/>
                    <a:pt x="59" y="17"/>
                  </a:cubicBezTo>
                  <a:cubicBezTo>
                    <a:pt x="59" y="17"/>
                    <a:pt x="60" y="18"/>
                    <a:pt x="60" y="19"/>
                  </a:cubicBezTo>
                  <a:cubicBezTo>
                    <a:pt x="59" y="21"/>
                    <a:pt x="57" y="22"/>
                    <a:pt x="55" y="23"/>
                  </a:cubicBezTo>
                  <a:cubicBezTo>
                    <a:pt x="50" y="24"/>
                    <a:pt x="45" y="25"/>
                    <a:pt x="40" y="24"/>
                  </a:cubicBezTo>
                  <a:cubicBezTo>
                    <a:pt x="36" y="24"/>
                    <a:pt x="32" y="23"/>
                    <a:pt x="28" y="23"/>
                  </a:cubicBezTo>
                  <a:cubicBezTo>
                    <a:pt x="18" y="23"/>
                    <a:pt x="9" y="22"/>
                    <a:pt x="2" y="16"/>
                  </a:cubicBezTo>
                  <a:cubicBezTo>
                    <a:pt x="1" y="15"/>
                    <a:pt x="0" y="14"/>
                    <a:pt x="1" y="11"/>
                  </a:cubicBezTo>
                  <a:cubicBezTo>
                    <a:pt x="2" y="9"/>
                    <a:pt x="4" y="8"/>
                    <a:pt x="6" y="7"/>
                  </a:cubicBezTo>
                  <a:cubicBezTo>
                    <a:pt x="10" y="5"/>
                    <a:pt x="13" y="5"/>
                    <a:pt x="17" y="4"/>
                  </a:cubicBezTo>
                  <a:cubicBezTo>
                    <a:pt x="20" y="4"/>
                    <a:pt x="24" y="4"/>
                    <a:pt x="27" y="3"/>
                  </a:cubicBezTo>
                </a:path>
              </a:pathLst>
            </a:custGeom>
            <a:solidFill>
              <a:srgbClr val="F6CC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61" name="Freeform 177"/>
            <p:cNvSpPr/>
            <p:nvPr/>
          </p:nvSpPr>
          <p:spPr bwMode="auto">
            <a:xfrm>
              <a:off x="5570538" y="3078163"/>
              <a:ext cx="98425" cy="134938"/>
            </a:xfrm>
            <a:custGeom>
              <a:avLst/>
              <a:gdLst>
                <a:gd name="T0" fmla="*/ 17 w 26"/>
                <a:gd name="T1" fmla="*/ 8 h 36"/>
                <a:gd name="T2" fmla="*/ 22 w 26"/>
                <a:gd name="T3" fmla="*/ 18 h 36"/>
                <a:gd name="T4" fmla="*/ 23 w 26"/>
                <a:gd name="T5" fmla="*/ 31 h 36"/>
                <a:gd name="T6" fmla="*/ 21 w 26"/>
                <a:gd name="T7" fmla="*/ 33 h 36"/>
                <a:gd name="T8" fmla="*/ 10 w 26"/>
                <a:gd name="T9" fmla="*/ 25 h 36"/>
                <a:gd name="T10" fmla="*/ 0 w 26"/>
                <a:gd name="T11" fmla="*/ 5 h 36"/>
                <a:gd name="T12" fmla="*/ 1 w 26"/>
                <a:gd name="T13" fmla="*/ 3 h 36"/>
                <a:gd name="T14" fmla="*/ 4 w 26"/>
                <a:gd name="T15" fmla="*/ 1 h 36"/>
                <a:gd name="T16" fmla="*/ 17 w 26"/>
                <a:gd name="T17" fmla="*/ 8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36">
                  <a:moveTo>
                    <a:pt x="17" y="8"/>
                  </a:moveTo>
                  <a:cubicBezTo>
                    <a:pt x="19" y="11"/>
                    <a:pt x="20" y="14"/>
                    <a:pt x="22" y="18"/>
                  </a:cubicBezTo>
                  <a:cubicBezTo>
                    <a:pt x="23" y="22"/>
                    <a:pt x="26" y="25"/>
                    <a:pt x="23" y="31"/>
                  </a:cubicBezTo>
                  <a:cubicBezTo>
                    <a:pt x="22" y="32"/>
                    <a:pt x="22" y="33"/>
                    <a:pt x="21" y="33"/>
                  </a:cubicBezTo>
                  <a:cubicBezTo>
                    <a:pt x="18" y="36"/>
                    <a:pt x="12" y="26"/>
                    <a:pt x="10" y="25"/>
                  </a:cubicBezTo>
                  <a:cubicBezTo>
                    <a:pt x="5" y="20"/>
                    <a:pt x="0" y="14"/>
                    <a:pt x="0" y="5"/>
                  </a:cubicBezTo>
                  <a:cubicBezTo>
                    <a:pt x="0" y="5"/>
                    <a:pt x="0" y="4"/>
                    <a:pt x="1" y="3"/>
                  </a:cubicBezTo>
                  <a:cubicBezTo>
                    <a:pt x="2" y="2"/>
                    <a:pt x="3" y="1"/>
                    <a:pt x="4" y="1"/>
                  </a:cubicBezTo>
                  <a:cubicBezTo>
                    <a:pt x="10" y="0"/>
                    <a:pt x="14" y="4"/>
                    <a:pt x="17" y="8"/>
                  </a:cubicBezTo>
                </a:path>
              </a:pathLst>
            </a:custGeom>
            <a:solidFill>
              <a:srgbClr val="F6CC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62" name="Freeform 178"/>
            <p:cNvSpPr/>
            <p:nvPr/>
          </p:nvSpPr>
          <p:spPr bwMode="auto">
            <a:xfrm>
              <a:off x="5240338" y="3479800"/>
              <a:ext cx="22225" cy="38100"/>
            </a:xfrm>
            <a:custGeom>
              <a:avLst/>
              <a:gdLst>
                <a:gd name="T0" fmla="*/ 1 w 6"/>
                <a:gd name="T1" fmla="*/ 2 h 10"/>
                <a:gd name="T2" fmla="*/ 5 w 6"/>
                <a:gd name="T3" fmla="*/ 2 h 10"/>
                <a:gd name="T4" fmla="*/ 5 w 6"/>
                <a:gd name="T5" fmla="*/ 4 h 10"/>
                <a:gd name="T6" fmla="*/ 5 w 6"/>
                <a:gd name="T7" fmla="*/ 6 h 10"/>
                <a:gd name="T8" fmla="*/ 4 w 6"/>
                <a:gd name="T9" fmla="*/ 8 h 10"/>
                <a:gd name="T10" fmla="*/ 0 w 6"/>
                <a:gd name="T11" fmla="*/ 8 h 10"/>
                <a:gd name="T12" fmla="*/ 0 w 6"/>
                <a:gd name="T13" fmla="*/ 6 h 10"/>
                <a:gd name="T14" fmla="*/ 0 w 6"/>
                <a:gd name="T15" fmla="*/ 4 h 10"/>
                <a:gd name="T16" fmla="*/ 1 w 6"/>
                <a:gd name="T17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10">
                  <a:moveTo>
                    <a:pt x="1" y="2"/>
                  </a:moveTo>
                  <a:cubicBezTo>
                    <a:pt x="3" y="1"/>
                    <a:pt x="4" y="0"/>
                    <a:pt x="5" y="2"/>
                  </a:cubicBezTo>
                  <a:cubicBezTo>
                    <a:pt x="5" y="2"/>
                    <a:pt x="5" y="3"/>
                    <a:pt x="5" y="4"/>
                  </a:cubicBezTo>
                  <a:cubicBezTo>
                    <a:pt x="5" y="5"/>
                    <a:pt x="6" y="5"/>
                    <a:pt x="5" y="6"/>
                  </a:cubicBezTo>
                  <a:cubicBezTo>
                    <a:pt x="5" y="7"/>
                    <a:pt x="4" y="8"/>
                    <a:pt x="4" y="8"/>
                  </a:cubicBezTo>
                  <a:cubicBezTo>
                    <a:pt x="3" y="9"/>
                    <a:pt x="1" y="10"/>
                    <a:pt x="0" y="8"/>
                  </a:cubicBezTo>
                  <a:cubicBezTo>
                    <a:pt x="0" y="8"/>
                    <a:pt x="0" y="7"/>
                    <a:pt x="0" y="6"/>
                  </a:cubicBezTo>
                  <a:cubicBezTo>
                    <a:pt x="0" y="5"/>
                    <a:pt x="0" y="5"/>
                    <a:pt x="0" y="4"/>
                  </a:cubicBezTo>
                  <a:cubicBezTo>
                    <a:pt x="0" y="3"/>
                    <a:pt x="1" y="2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63" name="Freeform 179"/>
            <p:cNvSpPr/>
            <p:nvPr/>
          </p:nvSpPr>
          <p:spPr bwMode="auto">
            <a:xfrm>
              <a:off x="5232401" y="3435350"/>
              <a:ext cx="22225" cy="25400"/>
            </a:xfrm>
            <a:custGeom>
              <a:avLst/>
              <a:gdLst>
                <a:gd name="T0" fmla="*/ 2 w 6"/>
                <a:gd name="T1" fmla="*/ 1 h 7"/>
                <a:gd name="T2" fmla="*/ 5 w 6"/>
                <a:gd name="T3" fmla="*/ 1 h 7"/>
                <a:gd name="T4" fmla="*/ 5 w 6"/>
                <a:gd name="T5" fmla="*/ 1 h 7"/>
                <a:gd name="T6" fmla="*/ 5 w 6"/>
                <a:gd name="T7" fmla="*/ 1 h 7"/>
                <a:gd name="T8" fmla="*/ 4 w 6"/>
                <a:gd name="T9" fmla="*/ 5 h 7"/>
                <a:gd name="T10" fmla="*/ 1 w 6"/>
                <a:gd name="T11" fmla="*/ 7 h 7"/>
                <a:gd name="T12" fmla="*/ 0 w 6"/>
                <a:gd name="T13" fmla="*/ 5 h 7"/>
                <a:gd name="T14" fmla="*/ 2 w 6"/>
                <a:gd name="T15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" h="7">
                  <a:moveTo>
                    <a:pt x="2" y="1"/>
                  </a:moveTo>
                  <a:cubicBezTo>
                    <a:pt x="4" y="0"/>
                    <a:pt x="5" y="0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6" y="2"/>
                    <a:pt x="6" y="4"/>
                    <a:pt x="4" y="5"/>
                  </a:cubicBezTo>
                  <a:cubicBezTo>
                    <a:pt x="3" y="7"/>
                    <a:pt x="2" y="7"/>
                    <a:pt x="1" y="7"/>
                  </a:cubicBezTo>
                  <a:cubicBezTo>
                    <a:pt x="0" y="6"/>
                    <a:pt x="0" y="6"/>
                    <a:pt x="0" y="5"/>
                  </a:cubicBezTo>
                  <a:cubicBezTo>
                    <a:pt x="0" y="4"/>
                    <a:pt x="1" y="2"/>
                    <a:pt x="2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64" name="Freeform 180"/>
            <p:cNvSpPr/>
            <p:nvPr/>
          </p:nvSpPr>
          <p:spPr bwMode="auto">
            <a:xfrm>
              <a:off x="5229226" y="3382963"/>
              <a:ext cx="19050" cy="25400"/>
            </a:xfrm>
            <a:custGeom>
              <a:avLst/>
              <a:gdLst>
                <a:gd name="T0" fmla="*/ 2 w 5"/>
                <a:gd name="T1" fmla="*/ 1 h 7"/>
                <a:gd name="T2" fmla="*/ 5 w 5"/>
                <a:gd name="T3" fmla="*/ 1 h 7"/>
                <a:gd name="T4" fmla="*/ 5 w 5"/>
                <a:gd name="T5" fmla="*/ 2 h 7"/>
                <a:gd name="T6" fmla="*/ 3 w 5"/>
                <a:gd name="T7" fmla="*/ 6 h 7"/>
                <a:gd name="T8" fmla="*/ 0 w 5"/>
                <a:gd name="T9" fmla="*/ 6 h 7"/>
                <a:gd name="T10" fmla="*/ 0 w 5"/>
                <a:gd name="T11" fmla="*/ 5 h 7"/>
                <a:gd name="T12" fmla="*/ 2 w 5"/>
                <a:gd name="T13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7">
                  <a:moveTo>
                    <a:pt x="2" y="1"/>
                  </a:moveTo>
                  <a:cubicBezTo>
                    <a:pt x="4" y="0"/>
                    <a:pt x="5" y="0"/>
                    <a:pt x="5" y="1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4"/>
                    <a:pt x="4" y="5"/>
                    <a:pt x="3" y="6"/>
                  </a:cubicBezTo>
                  <a:cubicBezTo>
                    <a:pt x="1" y="7"/>
                    <a:pt x="0" y="7"/>
                    <a:pt x="0" y="6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3"/>
                    <a:pt x="1" y="1"/>
                    <a:pt x="2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65" name="Freeform 181"/>
            <p:cNvSpPr/>
            <p:nvPr/>
          </p:nvSpPr>
          <p:spPr bwMode="auto">
            <a:xfrm>
              <a:off x="5229226" y="3306763"/>
              <a:ext cx="22225" cy="30163"/>
            </a:xfrm>
            <a:custGeom>
              <a:avLst/>
              <a:gdLst>
                <a:gd name="T0" fmla="*/ 3 w 6"/>
                <a:gd name="T1" fmla="*/ 0 h 8"/>
                <a:gd name="T2" fmla="*/ 5 w 6"/>
                <a:gd name="T3" fmla="*/ 2 h 8"/>
                <a:gd name="T4" fmla="*/ 5 w 6"/>
                <a:gd name="T5" fmla="*/ 2 h 8"/>
                <a:gd name="T6" fmla="*/ 5 w 6"/>
                <a:gd name="T7" fmla="*/ 2 h 8"/>
                <a:gd name="T8" fmla="*/ 6 w 6"/>
                <a:gd name="T9" fmla="*/ 3 h 8"/>
                <a:gd name="T10" fmla="*/ 5 w 6"/>
                <a:gd name="T11" fmla="*/ 3 h 8"/>
                <a:gd name="T12" fmla="*/ 5 w 6"/>
                <a:gd name="T13" fmla="*/ 5 h 8"/>
                <a:gd name="T14" fmla="*/ 4 w 6"/>
                <a:gd name="T15" fmla="*/ 7 h 8"/>
                <a:gd name="T16" fmla="*/ 2 w 6"/>
                <a:gd name="T17" fmla="*/ 8 h 8"/>
                <a:gd name="T18" fmla="*/ 0 w 6"/>
                <a:gd name="T19" fmla="*/ 7 h 8"/>
                <a:gd name="T20" fmla="*/ 0 w 6"/>
                <a:gd name="T21" fmla="*/ 4 h 8"/>
                <a:gd name="T22" fmla="*/ 3 w 6"/>
                <a:gd name="T2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" h="8">
                  <a:moveTo>
                    <a:pt x="3" y="0"/>
                  </a:moveTo>
                  <a:cubicBezTo>
                    <a:pt x="5" y="0"/>
                    <a:pt x="6" y="0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4"/>
                    <a:pt x="6" y="4"/>
                    <a:pt x="5" y="5"/>
                  </a:cubicBezTo>
                  <a:cubicBezTo>
                    <a:pt x="5" y="6"/>
                    <a:pt x="4" y="6"/>
                    <a:pt x="4" y="7"/>
                  </a:cubicBezTo>
                  <a:cubicBezTo>
                    <a:pt x="3" y="7"/>
                    <a:pt x="2" y="8"/>
                    <a:pt x="2" y="8"/>
                  </a:cubicBezTo>
                  <a:cubicBezTo>
                    <a:pt x="1" y="8"/>
                    <a:pt x="1" y="8"/>
                    <a:pt x="0" y="7"/>
                  </a:cubicBezTo>
                  <a:cubicBezTo>
                    <a:pt x="0" y="6"/>
                    <a:pt x="0" y="5"/>
                    <a:pt x="0" y="4"/>
                  </a:cubicBezTo>
                  <a:cubicBezTo>
                    <a:pt x="1" y="2"/>
                    <a:pt x="2" y="1"/>
                    <a:pt x="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66" name="Freeform 182"/>
            <p:cNvSpPr/>
            <p:nvPr/>
          </p:nvSpPr>
          <p:spPr bwMode="auto">
            <a:xfrm>
              <a:off x="5213351" y="3476625"/>
              <a:ext cx="19050" cy="25400"/>
            </a:xfrm>
            <a:custGeom>
              <a:avLst/>
              <a:gdLst>
                <a:gd name="T0" fmla="*/ 4 w 5"/>
                <a:gd name="T1" fmla="*/ 1 h 7"/>
                <a:gd name="T2" fmla="*/ 5 w 5"/>
                <a:gd name="T3" fmla="*/ 3 h 7"/>
                <a:gd name="T4" fmla="*/ 4 w 5"/>
                <a:gd name="T5" fmla="*/ 5 h 7"/>
                <a:gd name="T6" fmla="*/ 3 w 5"/>
                <a:gd name="T7" fmla="*/ 6 h 7"/>
                <a:gd name="T8" fmla="*/ 0 w 5"/>
                <a:gd name="T9" fmla="*/ 6 h 7"/>
                <a:gd name="T10" fmla="*/ 0 w 5"/>
                <a:gd name="T11" fmla="*/ 5 h 7"/>
                <a:gd name="T12" fmla="*/ 0 w 5"/>
                <a:gd name="T13" fmla="*/ 3 h 7"/>
                <a:gd name="T14" fmla="*/ 4 w 5"/>
                <a:gd name="T15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" h="7">
                  <a:moveTo>
                    <a:pt x="4" y="1"/>
                  </a:moveTo>
                  <a:cubicBezTo>
                    <a:pt x="5" y="1"/>
                    <a:pt x="5" y="2"/>
                    <a:pt x="5" y="3"/>
                  </a:cubicBezTo>
                  <a:cubicBezTo>
                    <a:pt x="5" y="3"/>
                    <a:pt x="5" y="4"/>
                    <a:pt x="4" y="5"/>
                  </a:cubicBezTo>
                  <a:cubicBezTo>
                    <a:pt x="4" y="5"/>
                    <a:pt x="3" y="6"/>
                    <a:pt x="3" y="6"/>
                  </a:cubicBezTo>
                  <a:cubicBezTo>
                    <a:pt x="1" y="7"/>
                    <a:pt x="0" y="7"/>
                    <a:pt x="0" y="6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4"/>
                    <a:pt x="0" y="3"/>
                  </a:cubicBezTo>
                  <a:cubicBezTo>
                    <a:pt x="1" y="2"/>
                    <a:pt x="3" y="0"/>
                    <a:pt x="4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67" name="Freeform 183"/>
            <p:cNvSpPr/>
            <p:nvPr/>
          </p:nvSpPr>
          <p:spPr bwMode="auto">
            <a:xfrm>
              <a:off x="5187951" y="3438525"/>
              <a:ext cx="22225" cy="26988"/>
            </a:xfrm>
            <a:custGeom>
              <a:avLst/>
              <a:gdLst>
                <a:gd name="T0" fmla="*/ 3 w 6"/>
                <a:gd name="T1" fmla="*/ 1 h 7"/>
                <a:gd name="T2" fmla="*/ 6 w 6"/>
                <a:gd name="T3" fmla="*/ 1 h 7"/>
                <a:gd name="T4" fmla="*/ 6 w 6"/>
                <a:gd name="T5" fmla="*/ 2 h 7"/>
                <a:gd name="T6" fmla="*/ 3 w 6"/>
                <a:gd name="T7" fmla="*/ 6 h 7"/>
                <a:gd name="T8" fmla="*/ 1 w 6"/>
                <a:gd name="T9" fmla="*/ 6 h 7"/>
                <a:gd name="T10" fmla="*/ 1 w 6"/>
                <a:gd name="T11" fmla="*/ 5 h 7"/>
                <a:gd name="T12" fmla="*/ 3 w 6"/>
                <a:gd name="T13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7">
                  <a:moveTo>
                    <a:pt x="3" y="1"/>
                  </a:moveTo>
                  <a:cubicBezTo>
                    <a:pt x="4" y="0"/>
                    <a:pt x="6" y="0"/>
                    <a:pt x="6" y="1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4"/>
                    <a:pt x="5" y="6"/>
                    <a:pt x="3" y="6"/>
                  </a:cubicBezTo>
                  <a:cubicBezTo>
                    <a:pt x="2" y="7"/>
                    <a:pt x="1" y="7"/>
                    <a:pt x="1" y="6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3"/>
                    <a:pt x="1" y="1"/>
                    <a:pt x="3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68" name="Freeform 184"/>
            <p:cNvSpPr/>
            <p:nvPr/>
          </p:nvSpPr>
          <p:spPr bwMode="auto">
            <a:xfrm>
              <a:off x="5210176" y="3348038"/>
              <a:ext cx="22225" cy="26988"/>
            </a:xfrm>
            <a:custGeom>
              <a:avLst/>
              <a:gdLst>
                <a:gd name="T0" fmla="*/ 4 w 6"/>
                <a:gd name="T1" fmla="*/ 0 h 7"/>
                <a:gd name="T2" fmla="*/ 6 w 6"/>
                <a:gd name="T3" fmla="*/ 2 h 7"/>
                <a:gd name="T4" fmla="*/ 6 w 6"/>
                <a:gd name="T5" fmla="*/ 3 h 7"/>
                <a:gd name="T6" fmla="*/ 3 w 6"/>
                <a:gd name="T7" fmla="*/ 6 h 7"/>
                <a:gd name="T8" fmla="*/ 1 w 6"/>
                <a:gd name="T9" fmla="*/ 5 h 7"/>
                <a:gd name="T10" fmla="*/ 1 w 6"/>
                <a:gd name="T11" fmla="*/ 4 h 7"/>
                <a:gd name="T12" fmla="*/ 4 w 6"/>
                <a:gd name="T1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7">
                  <a:moveTo>
                    <a:pt x="4" y="0"/>
                  </a:moveTo>
                  <a:cubicBezTo>
                    <a:pt x="5" y="0"/>
                    <a:pt x="6" y="1"/>
                    <a:pt x="6" y="2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4"/>
                    <a:pt x="4" y="6"/>
                    <a:pt x="3" y="6"/>
                  </a:cubicBezTo>
                  <a:cubicBezTo>
                    <a:pt x="1" y="7"/>
                    <a:pt x="0" y="6"/>
                    <a:pt x="1" y="5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3"/>
                    <a:pt x="3" y="1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69" name="Freeform 185"/>
            <p:cNvSpPr/>
            <p:nvPr/>
          </p:nvSpPr>
          <p:spPr bwMode="auto">
            <a:xfrm>
              <a:off x="5254626" y="3375025"/>
              <a:ext cx="26988" cy="38100"/>
            </a:xfrm>
            <a:custGeom>
              <a:avLst/>
              <a:gdLst>
                <a:gd name="T0" fmla="*/ 4 w 7"/>
                <a:gd name="T1" fmla="*/ 0 h 10"/>
                <a:gd name="T2" fmla="*/ 6 w 7"/>
                <a:gd name="T3" fmla="*/ 2 h 10"/>
                <a:gd name="T4" fmla="*/ 5 w 7"/>
                <a:gd name="T5" fmla="*/ 6 h 10"/>
                <a:gd name="T6" fmla="*/ 2 w 7"/>
                <a:gd name="T7" fmla="*/ 10 h 10"/>
                <a:gd name="T8" fmla="*/ 0 w 7"/>
                <a:gd name="T9" fmla="*/ 8 h 10"/>
                <a:gd name="T10" fmla="*/ 1 w 7"/>
                <a:gd name="T11" fmla="*/ 4 h 10"/>
                <a:gd name="T12" fmla="*/ 4 w 7"/>
                <a:gd name="T13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10">
                  <a:moveTo>
                    <a:pt x="4" y="0"/>
                  </a:moveTo>
                  <a:cubicBezTo>
                    <a:pt x="6" y="0"/>
                    <a:pt x="7" y="0"/>
                    <a:pt x="6" y="2"/>
                  </a:cubicBezTo>
                  <a:cubicBezTo>
                    <a:pt x="6" y="3"/>
                    <a:pt x="6" y="5"/>
                    <a:pt x="5" y="6"/>
                  </a:cubicBezTo>
                  <a:cubicBezTo>
                    <a:pt x="5" y="8"/>
                    <a:pt x="4" y="10"/>
                    <a:pt x="2" y="10"/>
                  </a:cubicBezTo>
                  <a:cubicBezTo>
                    <a:pt x="1" y="10"/>
                    <a:pt x="0" y="10"/>
                    <a:pt x="0" y="8"/>
                  </a:cubicBezTo>
                  <a:cubicBezTo>
                    <a:pt x="1" y="7"/>
                    <a:pt x="1" y="5"/>
                    <a:pt x="1" y="4"/>
                  </a:cubicBezTo>
                  <a:cubicBezTo>
                    <a:pt x="2" y="2"/>
                    <a:pt x="3" y="1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70" name="Freeform 186"/>
            <p:cNvSpPr/>
            <p:nvPr/>
          </p:nvSpPr>
          <p:spPr bwMode="auto">
            <a:xfrm>
              <a:off x="5240338" y="3259138"/>
              <a:ext cx="19050" cy="28575"/>
            </a:xfrm>
            <a:custGeom>
              <a:avLst/>
              <a:gdLst>
                <a:gd name="T0" fmla="*/ 2 w 5"/>
                <a:gd name="T1" fmla="*/ 1 h 8"/>
                <a:gd name="T2" fmla="*/ 5 w 5"/>
                <a:gd name="T3" fmla="*/ 1 h 8"/>
                <a:gd name="T4" fmla="*/ 5 w 5"/>
                <a:gd name="T5" fmla="*/ 3 h 8"/>
                <a:gd name="T6" fmla="*/ 5 w 5"/>
                <a:gd name="T7" fmla="*/ 5 h 8"/>
                <a:gd name="T8" fmla="*/ 3 w 5"/>
                <a:gd name="T9" fmla="*/ 7 h 8"/>
                <a:gd name="T10" fmla="*/ 0 w 5"/>
                <a:gd name="T11" fmla="*/ 6 h 8"/>
                <a:gd name="T12" fmla="*/ 0 w 5"/>
                <a:gd name="T13" fmla="*/ 5 h 8"/>
                <a:gd name="T14" fmla="*/ 1 w 5"/>
                <a:gd name="T15" fmla="*/ 2 h 8"/>
                <a:gd name="T16" fmla="*/ 2 w 5"/>
                <a:gd name="T17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8">
                  <a:moveTo>
                    <a:pt x="2" y="1"/>
                  </a:moveTo>
                  <a:cubicBezTo>
                    <a:pt x="4" y="0"/>
                    <a:pt x="5" y="0"/>
                    <a:pt x="5" y="1"/>
                  </a:cubicBezTo>
                  <a:cubicBezTo>
                    <a:pt x="5" y="2"/>
                    <a:pt x="5" y="2"/>
                    <a:pt x="5" y="3"/>
                  </a:cubicBezTo>
                  <a:cubicBezTo>
                    <a:pt x="5" y="3"/>
                    <a:pt x="5" y="4"/>
                    <a:pt x="5" y="5"/>
                  </a:cubicBezTo>
                  <a:cubicBezTo>
                    <a:pt x="4" y="6"/>
                    <a:pt x="3" y="6"/>
                    <a:pt x="3" y="7"/>
                  </a:cubicBezTo>
                  <a:cubicBezTo>
                    <a:pt x="2" y="8"/>
                    <a:pt x="0" y="7"/>
                    <a:pt x="0" y="6"/>
                  </a:cubicBezTo>
                  <a:cubicBezTo>
                    <a:pt x="0" y="6"/>
                    <a:pt x="0" y="5"/>
                    <a:pt x="0" y="5"/>
                  </a:cubicBezTo>
                  <a:cubicBezTo>
                    <a:pt x="0" y="4"/>
                    <a:pt x="0" y="3"/>
                    <a:pt x="1" y="2"/>
                  </a:cubicBezTo>
                  <a:cubicBezTo>
                    <a:pt x="1" y="2"/>
                    <a:pt x="2" y="1"/>
                    <a:pt x="2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71" name="Freeform 187"/>
            <p:cNvSpPr/>
            <p:nvPr/>
          </p:nvSpPr>
          <p:spPr bwMode="auto">
            <a:xfrm>
              <a:off x="5243513" y="3187700"/>
              <a:ext cx="22225" cy="30163"/>
            </a:xfrm>
            <a:custGeom>
              <a:avLst/>
              <a:gdLst>
                <a:gd name="T0" fmla="*/ 1 w 6"/>
                <a:gd name="T1" fmla="*/ 4 h 8"/>
                <a:gd name="T2" fmla="*/ 4 w 6"/>
                <a:gd name="T3" fmla="*/ 0 h 8"/>
                <a:gd name="T4" fmla="*/ 6 w 6"/>
                <a:gd name="T5" fmla="*/ 2 h 8"/>
                <a:gd name="T6" fmla="*/ 5 w 6"/>
                <a:gd name="T7" fmla="*/ 5 h 8"/>
                <a:gd name="T8" fmla="*/ 1 w 6"/>
                <a:gd name="T9" fmla="*/ 8 h 8"/>
                <a:gd name="T10" fmla="*/ 1 w 6"/>
                <a:gd name="T11" fmla="*/ 4 h 8"/>
                <a:gd name="T12" fmla="*/ 1 w 6"/>
                <a:gd name="T13" fmla="*/ 4 h 8"/>
                <a:gd name="T14" fmla="*/ 1 w 6"/>
                <a:gd name="T15" fmla="*/ 4 h 8"/>
                <a:gd name="T16" fmla="*/ 1 w 6"/>
                <a:gd name="T17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8">
                  <a:moveTo>
                    <a:pt x="1" y="4"/>
                  </a:moveTo>
                  <a:cubicBezTo>
                    <a:pt x="1" y="2"/>
                    <a:pt x="2" y="1"/>
                    <a:pt x="4" y="0"/>
                  </a:cubicBezTo>
                  <a:cubicBezTo>
                    <a:pt x="5" y="0"/>
                    <a:pt x="6" y="0"/>
                    <a:pt x="6" y="2"/>
                  </a:cubicBezTo>
                  <a:cubicBezTo>
                    <a:pt x="6" y="3"/>
                    <a:pt x="5" y="4"/>
                    <a:pt x="5" y="5"/>
                  </a:cubicBezTo>
                  <a:cubicBezTo>
                    <a:pt x="4" y="7"/>
                    <a:pt x="2" y="8"/>
                    <a:pt x="1" y="8"/>
                  </a:cubicBezTo>
                  <a:cubicBezTo>
                    <a:pt x="0" y="7"/>
                    <a:pt x="0" y="6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72" name="Freeform 188"/>
            <p:cNvSpPr/>
            <p:nvPr/>
          </p:nvSpPr>
          <p:spPr bwMode="auto">
            <a:xfrm>
              <a:off x="5391151" y="3014663"/>
              <a:ext cx="25400" cy="25400"/>
            </a:xfrm>
            <a:custGeom>
              <a:avLst/>
              <a:gdLst>
                <a:gd name="T0" fmla="*/ 3 w 7"/>
                <a:gd name="T1" fmla="*/ 2 h 7"/>
                <a:gd name="T2" fmla="*/ 4 w 7"/>
                <a:gd name="T3" fmla="*/ 1 h 7"/>
                <a:gd name="T4" fmla="*/ 6 w 7"/>
                <a:gd name="T5" fmla="*/ 0 h 7"/>
                <a:gd name="T6" fmla="*/ 7 w 7"/>
                <a:gd name="T7" fmla="*/ 2 h 7"/>
                <a:gd name="T8" fmla="*/ 6 w 7"/>
                <a:gd name="T9" fmla="*/ 4 h 7"/>
                <a:gd name="T10" fmla="*/ 5 w 7"/>
                <a:gd name="T11" fmla="*/ 6 h 7"/>
                <a:gd name="T12" fmla="*/ 3 w 7"/>
                <a:gd name="T13" fmla="*/ 7 h 7"/>
                <a:gd name="T14" fmla="*/ 1 w 7"/>
                <a:gd name="T15" fmla="*/ 7 h 7"/>
                <a:gd name="T16" fmla="*/ 0 w 7"/>
                <a:gd name="T17" fmla="*/ 6 h 7"/>
                <a:gd name="T18" fmla="*/ 1 w 7"/>
                <a:gd name="T19" fmla="*/ 4 h 7"/>
                <a:gd name="T20" fmla="*/ 3 w 7"/>
                <a:gd name="T21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7">
                  <a:moveTo>
                    <a:pt x="3" y="2"/>
                  </a:moveTo>
                  <a:cubicBezTo>
                    <a:pt x="3" y="2"/>
                    <a:pt x="4" y="1"/>
                    <a:pt x="4" y="1"/>
                  </a:cubicBezTo>
                  <a:cubicBezTo>
                    <a:pt x="5" y="0"/>
                    <a:pt x="6" y="0"/>
                    <a:pt x="6" y="0"/>
                  </a:cubicBezTo>
                  <a:cubicBezTo>
                    <a:pt x="7" y="1"/>
                    <a:pt x="7" y="1"/>
                    <a:pt x="7" y="2"/>
                  </a:cubicBezTo>
                  <a:cubicBezTo>
                    <a:pt x="7" y="2"/>
                    <a:pt x="7" y="3"/>
                    <a:pt x="6" y="4"/>
                  </a:cubicBezTo>
                  <a:cubicBezTo>
                    <a:pt x="6" y="5"/>
                    <a:pt x="5" y="5"/>
                    <a:pt x="5" y="6"/>
                  </a:cubicBezTo>
                  <a:cubicBezTo>
                    <a:pt x="4" y="6"/>
                    <a:pt x="3" y="6"/>
                    <a:pt x="3" y="7"/>
                  </a:cubicBezTo>
                  <a:cubicBezTo>
                    <a:pt x="2" y="7"/>
                    <a:pt x="2" y="7"/>
                    <a:pt x="1" y="7"/>
                  </a:cubicBezTo>
                  <a:cubicBezTo>
                    <a:pt x="1" y="7"/>
                    <a:pt x="0" y="7"/>
                    <a:pt x="0" y="6"/>
                  </a:cubicBezTo>
                  <a:cubicBezTo>
                    <a:pt x="0" y="5"/>
                    <a:pt x="0" y="5"/>
                    <a:pt x="1" y="4"/>
                  </a:cubicBezTo>
                  <a:cubicBezTo>
                    <a:pt x="1" y="3"/>
                    <a:pt x="2" y="3"/>
                    <a:pt x="3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73" name="Freeform 189"/>
            <p:cNvSpPr/>
            <p:nvPr/>
          </p:nvSpPr>
          <p:spPr bwMode="auto">
            <a:xfrm>
              <a:off x="5345113" y="3048000"/>
              <a:ext cx="22225" cy="26988"/>
            </a:xfrm>
            <a:custGeom>
              <a:avLst/>
              <a:gdLst>
                <a:gd name="T0" fmla="*/ 2 w 6"/>
                <a:gd name="T1" fmla="*/ 2 h 7"/>
                <a:gd name="T2" fmla="*/ 3 w 6"/>
                <a:gd name="T3" fmla="*/ 1 h 7"/>
                <a:gd name="T4" fmla="*/ 6 w 6"/>
                <a:gd name="T5" fmla="*/ 1 h 7"/>
                <a:gd name="T6" fmla="*/ 4 w 6"/>
                <a:gd name="T7" fmla="*/ 5 h 7"/>
                <a:gd name="T8" fmla="*/ 4 w 6"/>
                <a:gd name="T9" fmla="*/ 5 h 7"/>
                <a:gd name="T10" fmla="*/ 0 w 6"/>
                <a:gd name="T11" fmla="*/ 6 h 7"/>
                <a:gd name="T12" fmla="*/ 2 w 6"/>
                <a:gd name="T13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7">
                  <a:moveTo>
                    <a:pt x="2" y="2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4" y="0"/>
                    <a:pt x="6" y="0"/>
                    <a:pt x="6" y="1"/>
                  </a:cubicBezTo>
                  <a:cubicBezTo>
                    <a:pt x="6" y="2"/>
                    <a:pt x="6" y="4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7"/>
                    <a:pt x="1" y="7"/>
                    <a:pt x="0" y="6"/>
                  </a:cubicBezTo>
                  <a:cubicBezTo>
                    <a:pt x="0" y="5"/>
                    <a:pt x="1" y="3"/>
                    <a:pt x="2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74" name="Freeform 190"/>
            <p:cNvSpPr/>
            <p:nvPr/>
          </p:nvSpPr>
          <p:spPr bwMode="auto">
            <a:xfrm>
              <a:off x="5289551" y="3097213"/>
              <a:ext cx="30163" cy="33338"/>
            </a:xfrm>
            <a:custGeom>
              <a:avLst/>
              <a:gdLst>
                <a:gd name="T0" fmla="*/ 7 w 8"/>
                <a:gd name="T1" fmla="*/ 1 h 9"/>
                <a:gd name="T2" fmla="*/ 6 w 8"/>
                <a:gd name="T3" fmla="*/ 5 h 9"/>
                <a:gd name="T4" fmla="*/ 4 w 8"/>
                <a:gd name="T5" fmla="*/ 7 h 9"/>
                <a:gd name="T6" fmla="*/ 1 w 8"/>
                <a:gd name="T7" fmla="*/ 9 h 9"/>
                <a:gd name="T8" fmla="*/ 1 w 8"/>
                <a:gd name="T9" fmla="*/ 5 h 9"/>
                <a:gd name="T10" fmla="*/ 4 w 8"/>
                <a:gd name="T11" fmla="*/ 2 h 9"/>
                <a:gd name="T12" fmla="*/ 7 w 8"/>
                <a:gd name="T13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9">
                  <a:moveTo>
                    <a:pt x="7" y="1"/>
                  </a:moveTo>
                  <a:cubicBezTo>
                    <a:pt x="8" y="2"/>
                    <a:pt x="8" y="3"/>
                    <a:pt x="6" y="5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3" y="9"/>
                    <a:pt x="1" y="9"/>
                    <a:pt x="1" y="9"/>
                  </a:cubicBezTo>
                  <a:cubicBezTo>
                    <a:pt x="0" y="8"/>
                    <a:pt x="0" y="6"/>
                    <a:pt x="1" y="5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1"/>
                    <a:pt x="6" y="0"/>
                    <a:pt x="7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75" name="Freeform 191"/>
            <p:cNvSpPr/>
            <p:nvPr/>
          </p:nvSpPr>
          <p:spPr bwMode="auto">
            <a:xfrm>
              <a:off x="5243513" y="3141663"/>
              <a:ext cx="26988" cy="26988"/>
            </a:xfrm>
            <a:custGeom>
              <a:avLst/>
              <a:gdLst>
                <a:gd name="T0" fmla="*/ 5 w 7"/>
                <a:gd name="T1" fmla="*/ 0 h 7"/>
                <a:gd name="T2" fmla="*/ 6 w 7"/>
                <a:gd name="T3" fmla="*/ 2 h 7"/>
                <a:gd name="T4" fmla="*/ 5 w 7"/>
                <a:gd name="T5" fmla="*/ 3 h 7"/>
                <a:gd name="T6" fmla="*/ 2 w 7"/>
                <a:gd name="T7" fmla="*/ 7 h 7"/>
                <a:gd name="T8" fmla="*/ 1 w 7"/>
                <a:gd name="T9" fmla="*/ 4 h 7"/>
                <a:gd name="T10" fmla="*/ 1 w 7"/>
                <a:gd name="T11" fmla="*/ 3 h 7"/>
                <a:gd name="T12" fmla="*/ 5 w 7"/>
                <a:gd name="T1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7">
                  <a:moveTo>
                    <a:pt x="5" y="0"/>
                  </a:moveTo>
                  <a:cubicBezTo>
                    <a:pt x="6" y="0"/>
                    <a:pt x="7" y="1"/>
                    <a:pt x="6" y="2"/>
                  </a:cubicBezTo>
                  <a:cubicBezTo>
                    <a:pt x="6" y="3"/>
                    <a:pt x="6" y="3"/>
                    <a:pt x="5" y="3"/>
                  </a:cubicBezTo>
                  <a:cubicBezTo>
                    <a:pt x="5" y="5"/>
                    <a:pt x="3" y="6"/>
                    <a:pt x="2" y="7"/>
                  </a:cubicBezTo>
                  <a:cubicBezTo>
                    <a:pt x="1" y="7"/>
                    <a:pt x="0" y="5"/>
                    <a:pt x="1" y="4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1"/>
                    <a:pt x="3" y="0"/>
                    <a:pt x="5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76" name="Freeform 192"/>
            <p:cNvSpPr/>
            <p:nvPr/>
          </p:nvSpPr>
          <p:spPr bwMode="auto">
            <a:xfrm>
              <a:off x="5292726" y="3062288"/>
              <a:ext cx="26988" cy="30163"/>
            </a:xfrm>
            <a:custGeom>
              <a:avLst/>
              <a:gdLst>
                <a:gd name="T0" fmla="*/ 2 w 7"/>
                <a:gd name="T1" fmla="*/ 2 h 8"/>
                <a:gd name="T2" fmla="*/ 6 w 7"/>
                <a:gd name="T3" fmla="*/ 0 h 8"/>
                <a:gd name="T4" fmla="*/ 6 w 7"/>
                <a:gd name="T5" fmla="*/ 3 h 8"/>
                <a:gd name="T6" fmla="*/ 4 w 7"/>
                <a:gd name="T7" fmla="*/ 6 h 8"/>
                <a:gd name="T8" fmla="*/ 2 w 7"/>
                <a:gd name="T9" fmla="*/ 8 h 8"/>
                <a:gd name="T10" fmla="*/ 0 w 7"/>
                <a:gd name="T11" fmla="*/ 8 h 8"/>
                <a:gd name="T12" fmla="*/ 1 w 7"/>
                <a:gd name="T13" fmla="*/ 4 h 8"/>
                <a:gd name="T14" fmla="*/ 2 w 7"/>
                <a:gd name="T15" fmla="*/ 3 h 8"/>
                <a:gd name="T16" fmla="*/ 2 w 7"/>
                <a:gd name="T17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8">
                  <a:moveTo>
                    <a:pt x="2" y="2"/>
                  </a:moveTo>
                  <a:cubicBezTo>
                    <a:pt x="3" y="1"/>
                    <a:pt x="5" y="0"/>
                    <a:pt x="6" y="0"/>
                  </a:cubicBezTo>
                  <a:cubicBezTo>
                    <a:pt x="7" y="0"/>
                    <a:pt x="7" y="2"/>
                    <a:pt x="6" y="3"/>
                  </a:cubicBezTo>
                  <a:cubicBezTo>
                    <a:pt x="6" y="4"/>
                    <a:pt x="5" y="5"/>
                    <a:pt x="4" y="6"/>
                  </a:cubicBezTo>
                  <a:cubicBezTo>
                    <a:pt x="3" y="7"/>
                    <a:pt x="3" y="7"/>
                    <a:pt x="2" y="8"/>
                  </a:cubicBezTo>
                  <a:cubicBezTo>
                    <a:pt x="1" y="8"/>
                    <a:pt x="1" y="8"/>
                    <a:pt x="0" y="8"/>
                  </a:cubicBezTo>
                  <a:cubicBezTo>
                    <a:pt x="0" y="7"/>
                    <a:pt x="0" y="5"/>
                    <a:pt x="1" y="4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2" y="2"/>
                    <a:pt x="2" y="2"/>
                    <a:pt x="2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77" name="Freeform 193"/>
            <p:cNvSpPr/>
            <p:nvPr/>
          </p:nvSpPr>
          <p:spPr bwMode="auto">
            <a:xfrm>
              <a:off x="5334001" y="3021013"/>
              <a:ext cx="26988" cy="26988"/>
            </a:xfrm>
            <a:custGeom>
              <a:avLst/>
              <a:gdLst>
                <a:gd name="T0" fmla="*/ 2 w 7"/>
                <a:gd name="T1" fmla="*/ 2 h 7"/>
                <a:gd name="T2" fmla="*/ 2 w 7"/>
                <a:gd name="T3" fmla="*/ 2 h 7"/>
                <a:gd name="T4" fmla="*/ 3 w 7"/>
                <a:gd name="T5" fmla="*/ 1 h 7"/>
                <a:gd name="T6" fmla="*/ 4 w 7"/>
                <a:gd name="T7" fmla="*/ 0 h 7"/>
                <a:gd name="T8" fmla="*/ 6 w 7"/>
                <a:gd name="T9" fmla="*/ 0 h 7"/>
                <a:gd name="T10" fmla="*/ 7 w 7"/>
                <a:gd name="T11" fmla="*/ 2 h 7"/>
                <a:gd name="T12" fmla="*/ 5 w 7"/>
                <a:gd name="T13" fmla="*/ 4 h 7"/>
                <a:gd name="T14" fmla="*/ 3 w 7"/>
                <a:gd name="T15" fmla="*/ 6 h 7"/>
                <a:gd name="T16" fmla="*/ 0 w 7"/>
                <a:gd name="T17" fmla="*/ 6 h 7"/>
                <a:gd name="T18" fmla="*/ 2 w 7"/>
                <a:gd name="T19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" h="7">
                  <a:moveTo>
                    <a:pt x="2" y="2"/>
                  </a:moveTo>
                  <a:cubicBezTo>
                    <a:pt x="2" y="2"/>
                    <a:pt x="2" y="2"/>
                    <a:pt x="2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4" y="0"/>
                    <a:pt x="4" y="0"/>
                  </a:cubicBezTo>
                  <a:cubicBezTo>
                    <a:pt x="5" y="0"/>
                    <a:pt x="6" y="0"/>
                    <a:pt x="6" y="0"/>
                  </a:cubicBezTo>
                  <a:cubicBezTo>
                    <a:pt x="6" y="0"/>
                    <a:pt x="7" y="1"/>
                    <a:pt x="7" y="2"/>
                  </a:cubicBezTo>
                  <a:cubicBezTo>
                    <a:pt x="6" y="2"/>
                    <a:pt x="6" y="3"/>
                    <a:pt x="5" y="4"/>
                  </a:cubicBezTo>
                  <a:cubicBezTo>
                    <a:pt x="5" y="5"/>
                    <a:pt x="4" y="5"/>
                    <a:pt x="3" y="6"/>
                  </a:cubicBezTo>
                  <a:cubicBezTo>
                    <a:pt x="2" y="7"/>
                    <a:pt x="1" y="7"/>
                    <a:pt x="0" y="6"/>
                  </a:cubicBezTo>
                  <a:cubicBezTo>
                    <a:pt x="0" y="5"/>
                    <a:pt x="0" y="4"/>
                    <a:pt x="2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78" name="Freeform 194"/>
            <p:cNvSpPr/>
            <p:nvPr/>
          </p:nvSpPr>
          <p:spPr bwMode="auto">
            <a:xfrm>
              <a:off x="5207001" y="3246438"/>
              <a:ext cx="22225" cy="30163"/>
            </a:xfrm>
            <a:custGeom>
              <a:avLst/>
              <a:gdLst>
                <a:gd name="T0" fmla="*/ 3 w 6"/>
                <a:gd name="T1" fmla="*/ 1 h 8"/>
                <a:gd name="T2" fmla="*/ 5 w 6"/>
                <a:gd name="T3" fmla="*/ 2 h 8"/>
                <a:gd name="T4" fmla="*/ 5 w 6"/>
                <a:gd name="T5" fmla="*/ 2 h 8"/>
                <a:gd name="T6" fmla="*/ 5 w 6"/>
                <a:gd name="T7" fmla="*/ 3 h 8"/>
                <a:gd name="T8" fmla="*/ 5 w 6"/>
                <a:gd name="T9" fmla="*/ 3 h 8"/>
                <a:gd name="T10" fmla="*/ 3 w 6"/>
                <a:gd name="T11" fmla="*/ 7 h 8"/>
                <a:gd name="T12" fmla="*/ 0 w 6"/>
                <a:gd name="T13" fmla="*/ 7 h 8"/>
                <a:gd name="T14" fmla="*/ 0 w 6"/>
                <a:gd name="T15" fmla="*/ 4 h 8"/>
                <a:gd name="T16" fmla="*/ 3 w 6"/>
                <a:gd name="T17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8">
                  <a:moveTo>
                    <a:pt x="3" y="1"/>
                  </a:moveTo>
                  <a:cubicBezTo>
                    <a:pt x="4" y="0"/>
                    <a:pt x="5" y="1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4"/>
                    <a:pt x="5" y="6"/>
                    <a:pt x="3" y="7"/>
                  </a:cubicBezTo>
                  <a:cubicBezTo>
                    <a:pt x="2" y="8"/>
                    <a:pt x="1" y="8"/>
                    <a:pt x="0" y="7"/>
                  </a:cubicBezTo>
                  <a:cubicBezTo>
                    <a:pt x="0" y="6"/>
                    <a:pt x="0" y="5"/>
                    <a:pt x="0" y="4"/>
                  </a:cubicBezTo>
                  <a:cubicBezTo>
                    <a:pt x="0" y="3"/>
                    <a:pt x="1" y="1"/>
                    <a:pt x="3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79" name="Freeform 195"/>
            <p:cNvSpPr>
              <a:spLocks noEditPoints="1"/>
            </p:cNvSpPr>
            <p:nvPr/>
          </p:nvSpPr>
          <p:spPr bwMode="auto">
            <a:xfrm>
              <a:off x="5349876" y="3009900"/>
              <a:ext cx="371475" cy="214313"/>
            </a:xfrm>
            <a:custGeom>
              <a:avLst/>
              <a:gdLst>
                <a:gd name="T0" fmla="*/ 99 w 99"/>
                <a:gd name="T1" fmla="*/ 56 h 57"/>
                <a:gd name="T2" fmla="*/ 99 w 99"/>
                <a:gd name="T3" fmla="*/ 56 h 57"/>
                <a:gd name="T4" fmla="*/ 98 w 99"/>
                <a:gd name="T5" fmla="*/ 57 h 57"/>
                <a:gd name="T6" fmla="*/ 99 w 99"/>
                <a:gd name="T7" fmla="*/ 56 h 57"/>
                <a:gd name="T8" fmla="*/ 5 w 99"/>
                <a:gd name="T9" fmla="*/ 0 h 57"/>
                <a:gd name="T10" fmla="*/ 0 w 99"/>
                <a:gd name="T11" fmla="*/ 2 h 57"/>
                <a:gd name="T12" fmla="*/ 5 w 99"/>
                <a:gd name="T13" fmla="*/ 0 h 57"/>
                <a:gd name="T14" fmla="*/ 5 w 99"/>
                <a:gd name="T15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9" h="57">
                  <a:moveTo>
                    <a:pt x="99" y="56"/>
                  </a:moveTo>
                  <a:cubicBezTo>
                    <a:pt x="99" y="56"/>
                    <a:pt x="99" y="56"/>
                    <a:pt x="99" y="56"/>
                  </a:cubicBezTo>
                  <a:cubicBezTo>
                    <a:pt x="98" y="56"/>
                    <a:pt x="98" y="56"/>
                    <a:pt x="98" y="57"/>
                  </a:cubicBezTo>
                  <a:cubicBezTo>
                    <a:pt x="98" y="56"/>
                    <a:pt x="98" y="56"/>
                    <a:pt x="99" y="56"/>
                  </a:cubicBezTo>
                  <a:moveTo>
                    <a:pt x="5" y="0"/>
                  </a:moveTo>
                  <a:cubicBezTo>
                    <a:pt x="3" y="1"/>
                    <a:pt x="2" y="1"/>
                    <a:pt x="0" y="2"/>
                  </a:cubicBezTo>
                  <a:cubicBezTo>
                    <a:pt x="2" y="1"/>
                    <a:pt x="3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</a:path>
              </a:pathLst>
            </a:custGeom>
            <a:solidFill>
              <a:srgbClr val="1812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80" name="Freeform 196"/>
            <p:cNvSpPr/>
            <p:nvPr/>
          </p:nvSpPr>
          <p:spPr bwMode="auto">
            <a:xfrm>
              <a:off x="5311776" y="2368550"/>
              <a:ext cx="511175" cy="871538"/>
            </a:xfrm>
            <a:custGeom>
              <a:avLst/>
              <a:gdLst>
                <a:gd name="T0" fmla="*/ 71 w 136"/>
                <a:gd name="T1" fmla="*/ 225 h 232"/>
                <a:gd name="T2" fmla="*/ 67 w 136"/>
                <a:gd name="T3" fmla="*/ 225 h 232"/>
                <a:gd name="T4" fmla="*/ 26 w 136"/>
                <a:gd name="T5" fmla="*/ 217 h 232"/>
                <a:gd name="T6" fmla="*/ 2 w 136"/>
                <a:gd name="T7" fmla="*/ 201 h 232"/>
                <a:gd name="T8" fmla="*/ 17 w 136"/>
                <a:gd name="T9" fmla="*/ 165 h 232"/>
                <a:gd name="T10" fmla="*/ 22 w 136"/>
                <a:gd name="T11" fmla="*/ 137 h 232"/>
                <a:gd name="T12" fmla="*/ 35 w 136"/>
                <a:gd name="T13" fmla="*/ 113 h 232"/>
                <a:gd name="T14" fmla="*/ 34 w 136"/>
                <a:gd name="T15" fmla="*/ 90 h 232"/>
                <a:gd name="T16" fmla="*/ 44 w 136"/>
                <a:gd name="T17" fmla="*/ 60 h 232"/>
                <a:gd name="T18" fmla="*/ 44 w 136"/>
                <a:gd name="T19" fmla="*/ 38 h 232"/>
                <a:gd name="T20" fmla="*/ 60 w 136"/>
                <a:gd name="T21" fmla="*/ 17 h 232"/>
                <a:gd name="T22" fmla="*/ 80 w 136"/>
                <a:gd name="T23" fmla="*/ 6 h 232"/>
                <a:gd name="T24" fmla="*/ 119 w 136"/>
                <a:gd name="T25" fmla="*/ 34 h 232"/>
                <a:gd name="T26" fmla="*/ 133 w 136"/>
                <a:gd name="T27" fmla="*/ 114 h 232"/>
                <a:gd name="T28" fmla="*/ 136 w 136"/>
                <a:gd name="T29" fmla="*/ 159 h 232"/>
                <a:gd name="T30" fmla="*/ 131 w 136"/>
                <a:gd name="T31" fmla="*/ 199 h 232"/>
                <a:gd name="T32" fmla="*/ 107 w 136"/>
                <a:gd name="T33" fmla="*/ 227 h 232"/>
                <a:gd name="T34" fmla="*/ 90 w 136"/>
                <a:gd name="T35" fmla="*/ 228 h 232"/>
                <a:gd name="T36" fmla="*/ 71 w 136"/>
                <a:gd name="T37" fmla="*/ 225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36" h="231">
                  <a:moveTo>
                    <a:pt x="71" y="225"/>
                  </a:moveTo>
                  <a:cubicBezTo>
                    <a:pt x="70" y="225"/>
                    <a:pt x="68" y="225"/>
                    <a:pt x="67" y="225"/>
                  </a:cubicBezTo>
                  <a:cubicBezTo>
                    <a:pt x="52" y="224"/>
                    <a:pt x="39" y="221"/>
                    <a:pt x="26" y="217"/>
                  </a:cubicBezTo>
                  <a:cubicBezTo>
                    <a:pt x="17" y="214"/>
                    <a:pt x="0" y="218"/>
                    <a:pt x="2" y="201"/>
                  </a:cubicBezTo>
                  <a:cubicBezTo>
                    <a:pt x="4" y="191"/>
                    <a:pt x="14" y="177"/>
                    <a:pt x="17" y="165"/>
                  </a:cubicBezTo>
                  <a:cubicBezTo>
                    <a:pt x="19" y="155"/>
                    <a:pt x="17" y="148"/>
                    <a:pt x="22" y="137"/>
                  </a:cubicBezTo>
                  <a:cubicBezTo>
                    <a:pt x="25" y="129"/>
                    <a:pt x="32" y="120"/>
                    <a:pt x="35" y="113"/>
                  </a:cubicBezTo>
                  <a:cubicBezTo>
                    <a:pt x="38" y="103"/>
                    <a:pt x="33" y="99"/>
                    <a:pt x="34" y="90"/>
                  </a:cubicBezTo>
                  <a:cubicBezTo>
                    <a:pt x="35" y="81"/>
                    <a:pt x="42" y="69"/>
                    <a:pt x="44" y="60"/>
                  </a:cubicBezTo>
                  <a:cubicBezTo>
                    <a:pt x="45" y="52"/>
                    <a:pt x="40" y="47"/>
                    <a:pt x="44" y="38"/>
                  </a:cubicBezTo>
                  <a:cubicBezTo>
                    <a:pt x="46" y="31"/>
                    <a:pt x="53" y="22"/>
                    <a:pt x="60" y="17"/>
                  </a:cubicBezTo>
                  <a:cubicBezTo>
                    <a:pt x="67" y="11"/>
                    <a:pt x="74" y="8"/>
                    <a:pt x="80" y="6"/>
                  </a:cubicBezTo>
                  <a:cubicBezTo>
                    <a:pt x="103" y="0"/>
                    <a:pt x="113" y="17"/>
                    <a:pt x="119" y="34"/>
                  </a:cubicBezTo>
                  <a:cubicBezTo>
                    <a:pt x="126" y="58"/>
                    <a:pt x="131" y="86"/>
                    <a:pt x="133" y="114"/>
                  </a:cubicBezTo>
                  <a:cubicBezTo>
                    <a:pt x="135" y="129"/>
                    <a:pt x="136" y="143"/>
                    <a:pt x="136" y="159"/>
                  </a:cubicBezTo>
                  <a:cubicBezTo>
                    <a:pt x="135" y="171"/>
                    <a:pt x="133" y="185"/>
                    <a:pt x="131" y="199"/>
                  </a:cubicBezTo>
                  <a:cubicBezTo>
                    <a:pt x="130" y="207"/>
                    <a:pt x="116" y="222"/>
                    <a:pt x="107" y="227"/>
                  </a:cubicBezTo>
                  <a:cubicBezTo>
                    <a:pt x="100" y="232"/>
                    <a:pt x="94" y="229"/>
                    <a:pt x="90" y="228"/>
                  </a:cubicBezTo>
                  <a:cubicBezTo>
                    <a:pt x="84" y="226"/>
                    <a:pt x="78" y="226"/>
                    <a:pt x="71" y="225"/>
                  </a:cubicBezTo>
                </a:path>
              </a:pathLst>
            </a:custGeom>
            <a:solidFill>
              <a:srgbClr val="201B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81" name="Freeform 197"/>
            <p:cNvSpPr/>
            <p:nvPr/>
          </p:nvSpPr>
          <p:spPr bwMode="auto">
            <a:xfrm>
              <a:off x="5664201" y="2736850"/>
              <a:ext cx="125413" cy="457200"/>
            </a:xfrm>
            <a:custGeom>
              <a:avLst/>
              <a:gdLst>
                <a:gd name="T0" fmla="*/ 31 w 33"/>
                <a:gd name="T1" fmla="*/ 78 h 122"/>
                <a:gd name="T2" fmla="*/ 25 w 33"/>
                <a:gd name="T3" fmla="*/ 110 h 122"/>
                <a:gd name="T4" fmla="*/ 21 w 33"/>
                <a:gd name="T5" fmla="*/ 117 h 122"/>
                <a:gd name="T6" fmla="*/ 14 w 33"/>
                <a:gd name="T7" fmla="*/ 115 h 122"/>
                <a:gd name="T8" fmla="*/ 3 w 33"/>
                <a:gd name="T9" fmla="*/ 78 h 122"/>
                <a:gd name="T10" fmla="*/ 2 w 33"/>
                <a:gd name="T11" fmla="*/ 43 h 122"/>
                <a:gd name="T12" fmla="*/ 4 w 33"/>
                <a:gd name="T13" fmla="*/ 20 h 122"/>
                <a:gd name="T14" fmla="*/ 8 w 33"/>
                <a:gd name="T15" fmla="*/ 6 h 122"/>
                <a:gd name="T16" fmla="*/ 18 w 33"/>
                <a:gd name="T17" fmla="*/ 7 h 122"/>
                <a:gd name="T18" fmla="*/ 30 w 33"/>
                <a:gd name="T19" fmla="*/ 31 h 122"/>
                <a:gd name="T20" fmla="*/ 31 w 33"/>
                <a:gd name="T21" fmla="*/ 78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122">
                  <a:moveTo>
                    <a:pt x="31" y="78"/>
                  </a:moveTo>
                  <a:cubicBezTo>
                    <a:pt x="30" y="88"/>
                    <a:pt x="29" y="97"/>
                    <a:pt x="25" y="110"/>
                  </a:cubicBezTo>
                  <a:cubicBezTo>
                    <a:pt x="24" y="112"/>
                    <a:pt x="23" y="115"/>
                    <a:pt x="21" y="117"/>
                  </a:cubicBezTo>
                  <a:cubicBezTo>
                    <a:pt x="16" y="122"/>
                    <a:pt x="15" y="117"/>
                    <a:pt x="14" y="115"/>
                  </a:cubicBezTo>
                  <a:cubicBezTo>
                    <a:pt x="8" y="105"/>
                    <a:pt x="5" y="92"/>
                    <a:pt x="3" y="78"/>
                  </a:cubicBezTo>
                  <a:cubicBezTo>
                    <a:pt x="1" y="68"/>
                    <a:pt x="0" y="56"/>
                    <a:pt x="2" y="43"/>
                  </a:cubicBezTo>
                  <a:cubicBezTo>
                    <a:pt x="2" y="35"/>
                    <a:pt x="3" y="28"/>
                    <a:pt x="4" y="20"/>
                  </a:cubicBezTo>
                  <a:cubicBezTo>
                    <a:pt x="5" y="17"/>
                    <a:pt x="5" y="10"/>
                    <a:pt x="8" y="6"/>
                  </a:cubicBezTo>
                  <a:cubicBezTo>
                    <a:pt x="13" y="0"/>
                    <a:pt x="16" y="6"/>
                    <a:pt x="18" y="7"/>
                  </a:cubicBezTo>
                  <a:cubicBezTo>
                    <a:pt x="24" y="12"/>
                    <a:pt x="28" y="21"/>
                    <a:pt x="30" y="31"/>
                  </a:cubicBezTo>
                  <a:cubicBezTo>
                    <a:pt x="33" y="45"/>
                    <a:pt x="32" y="61"/>
                    <a:pt x="31" y="78"/>
                  </a:cubicBezTo>
                </a:path>
              </a:pathLst>
            </a:custGeom>
            <a:solidFill>
              <a:srgbClr val="F6CC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82" name="Freeform 198"/>
            <p:cNvSpPr/>
            <p:nvPr/>
          </p:nvSpPr>
          <p:spPr bwMode="auto">
            <a:xfrm>
              <a:off x="5360988" y="2954338"/>
              <a:ext cx="333375" cy="239713"/>
            </a:xfrm>
            <a:custGeom>
              <a:avLst/>
              <a:gdLst>
                <a:gd name="T0" fmla="*/ 4 w 89"/>
                <a:gd name="T1" fmla="*/ 34 h 64"/>
                <a:gd name="T2" fmla="*/ 23 w 89"/>
                <a:gd name="T3" fmla="*/ 4 h 64"/>
                <a:gd name="T4" fmla="*/ 66 w 89"/>
                <a:gd name="T5" fmla="*/ 6 h 64"/>
                <a:gd name="T6" fmla="*/ 75 w 89"/>
                <a:gd name="T7" fmla="*/ 14 h 64"/>
                <a:gd name="T8" fmla="*/ 79 w 89"/>
                <a:gd name="T9" fmla="*/ 28 h 64"/>
                <a:gd name="T10" fmla="*/ 80 w 89"/>
                <a:gd name="T11" fmla="*/ 59 h 64"/>
                <a:gd name="T12" fmla="*/ 74 w 89"/>
                <a:gd name="T13" fmla="*/ 62 h 64"/>
                <a:gd name="T14" fmla="*/ 58 w 89"/>
                <a:gd name="T15" fmla="*/ 62 h 64"/>
                <a:gd name="T16" fmla="*/ 6 w 89"/>
                <a:gd name="T17" fmla="*/ 50 h 64"/>
                <a:gd name="T18" fmla="*/ 0 w 89"/>
                <a:gd name="T19" fmla="*/ 43 h 64"/>
                <a:gd name="T20" fmla="*/ 4 w 89"/>
                <a:gd name="T21" fmla="*/ 3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9" h="64">
                  <a:moveTo>
                    <a:pt x="4" y="34"/>
                  </a:moveTo>
                  <a:cubicBezTo>
                    <a:pt x="8" y="26"/>
                    <a:pt x="14" y="7"/>
                    <a:pt x="23" y="4"/>
                  </a:cubicBezTo>
                  <a:cubicBezTo>
                    <a:pt x="40" y="0"/>
                    <a:pt x="54" y="2"/>
                    <a:pt x="66" y="6"/>
                  </a:cubicBezTo>
                  <a:cubicBezTo>
                    <a:pt x="72" y="7"/>
                    <a:pt x="74" y="8"/>
                    <a:pt x="75" y="14"/>
                  </a:cubicBezTo>
                  <a:cubicBezTo>
                    <a:pt x="77" y="19"/>
                    <a:pt x="78" y="23"/>
                    <a:pt x="79" y="28"/>
                  </a:cubicBezTo>
                  <a:cubicBezTo>
                    <a:pt x="80" y="32"/>
                    <a:pt x="89" y="51"/>
                    <a:pt x="80" y="59"/>
                  </a:cubicBezTo>
                  <a:cubicBezTo>
                    <a:pt x="78" y="61"/>
                    <a:pt x="76" y="62"/>
                    <a:pt x="74" y="62"/>
                  </a:cubicBezTo>
                  <a:cubicBezTo>
                    <a:pt x="67" y="64"/>
                    <a:pt x="62" y="63"/>
                    <a:pt x="58" y="62"/>
                  </a:cubicBezTo>
                  <a:cubicBezTo>
                    <a:pt x="40" y="58"/>
                    <a:pt x="23" y="54"/>
                    <a:pt x="6" y="50"/>
                  </a:cubicBezTo>
                  <a:cubicBezTo>
                    <a:pt x="3" y="49"/>
                    <a:pt x="0" y="48"/>
                    <a:pt x="0" y="43"/>
                  </a:cubicBezTo>
                  <a:cubicBezTo>
                    <a:pt x="1" y="41"/>
                    <a:pt x="2" y="37"/>
                    <a:pt x="4" y="34"/>
                  </a:cubicBezTo>
                </a:path>
              </a:pathLst>
            </a:custGeom>
            <a:solidFill>
              <a:srgbClr val="F6CC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83" name="Freeform 199"/>
            <p:cNvSpPr/>
            <p:nvPr/>
          </p:nvSpPr>
          <p:spPr bwMode="auto">
            <a:xfrm>
              <a:off x="5449888" y="2814638"/>
              <a:ext cx="227013" cy="150813"/>
            </a:xfrm>
            <a:custGeom>
              <a:avLst/>
              <a:gdLst>
                <a:gd name="T0" fmla="*/ 13 w 60"/>
                <a:gd name="T1" fmla="*/ 7 h 40"/>
                <a:gd name="T2" fmla="*/ 40 w 60"/>
                <a:gd name="T3" fmla="*/ 2 h 40"/>
                <a:gd name="T4" fmla="*/ 57 w 60"/>
                <a:gd name="T5" fmla="*/ 17 h 40"/>
                <a:gd name="T6" fmla="*/ 51 w 60"/>
                <a:gd name="T7" fmla="*/ 34 h 40"/>
                <a:gd name="T8" fmla="*/ 41 w 60"/>
                <a:gd name="T9" fmla="*/ 38 h 40"/>
                <a:gd name="T10" fmla="*/ 27 w 60"/>
                <a:gd name="T11" fmla="*/ 36 h 40"/>
                <a:gd name="T12" fmla="*/ 7 w 60"/>
                <a:gd name="T13" fmla="*/ 34 h 40"/>
                <a:gd name="T14" fmla="*/ 7 w 60"/>
                <a:gd name="T15" fmla="*/ 16 h 40"/>
                <a:gd name="T16" fmla="*/ 10 w 60"/>
                <a:gd name="T17" fmla="*/ 10 h 40"/>
                <a:gd name="T18" fmla="*/ 13 w 60"/>
                <a:gd name="T19" fmla="*/ 7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0" h="40">
                  <a:moveTo>
                    <a:pt x="13" y="7"/>
                  </a:moveTo>
                  <a:cubicBezTo>
                    <a:pt x="24" y="0"/>
                    <a:pt x="32" y="1"/>
                    <a:pt x="40" y="2"/>
                  </a:cubicBezTo>
                  <a:cubicBezTo>
                    <a:pt x="48" y="2"/>
                    <a:pt x="60" y="4"/>
                    <a:pt x="57" y="17"/>
                  </a:cubicBezTo>
                  <a:cubicBezTo>
                    <a:pt x="56" y="22"/>
                    <a:pt x="54" y="28"/>
                    <a:pt x="51" y="34"/>
                  </a:cubicBezTo>
                  <a:cubicBezTo>
                    <a:pt x="48" y="40"/>
                    <a:pt x="43" y="38"/>
                    <a:pt x="41" y="38"/>
                  </a:cubicBezTo>
                  <a:cubicBezTo>
                    <a:pt x="36" y="38"/>
                    <a:pt x="31" y="37"/>
                    <a:pt x="27" y="36"/>
                  </a:cubicBezTo>
                  <a:cubicBezTo>
                    <a:pt x="21" y="35"/>
                    <a:pt x="14" y="34"/>
                    <a:pt x="7" y="34"/>
                  </a:cubicBezTo>
                  <a:cubicBezTo>
                    <a:pt x="0" y="33"/>
                    <a:pt x="3" y="25"/>
                    <a:pt x="7" y="16"/>
                  </a:cubicBezTo>
                  <a:cubicBezTo>
                    <a:pt x="7" y="14"/>
                    <a:pt x="8" y="12"/>
                    <a:pt x="10" y="10"/>
                  </a:cubicBezTo>
                  <a:cubicBezTo>
                    <a:pt x="11" y="9"/>
                    <a:pt x="12" y="8"/>
                    <a:pt x="13" y="7"/>
                  </a:cubicBezTo>
                </a:path>
              </a:pathLst>
            </a:custGeom>
            <a:solidFill>
              <a:srgbClr val="F6CC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84" name="Freeform 200"/>
            <p:cNvSpPr/>
            <p:nvPr/>
          </p:nvSpPr>
          <p:spPr bwMode="auto">
            <a:xfrm>
              <a:off x="5537201" y="2698750"/>
              <a:ext cx="150813" cy="120650"/>
            </a:xfrm>
            <a:custGeom>
              <a:avLst/>
              <a:gdLst>
                <a:gd name="T0" fmla="*/ 21 w 40"/>
                <a:gd name="T1" fmla="*/ 0 h 32"/>
                <a:gd name="T2" fmla="*/ 39 w 40"/>
                <a:gd name="T3" fmla="*/ 8 h 32"/>
                <a:gd name="T4" fmla="*/ 32 w 40"/>
                <a:gd name="T5" fmla="*/ 30 h 32"/>
                <a:gd name="T6" fmla="*/ 21 w 40"/>
                <a:gd name="T7" fmla="*/ 30 h 32"/>
                <a:gd name="T8" fmla="*/ 8 w 40"/>
                <a:gd name="T9" fmla="*/ 30 h 32"/>
                <a:gd name="T10" fmla="*/ 2 w 40"/>
                <a:gd name="T11" fmla="*/ 28 h 32"/>
                <a:gd name="T12" fmla="*/ 1 w 40"/>
                <a:gd name="T13" fmla="*/ 22 h 32"/>
                <a:gd name="T14" fmla="*/ 2 w 40"/>
                <a:gd name="T15" fmla="*/ 13 h 32"/>
                <a:gd name="T16" fmla="*/ 12 w 40"/>
                <a:gd name="T17" fmla="*/ 3 h 32"/>
                <a:gd name="T18" fmla="*/ 21 w 40"/>
                <a:gd name="T19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0" h="32">
                  <a:moveTo>
                    <a:pt x="21" y="0"/>
                  </a:moveTo>
                  <a:cubicBezTo>
                    <a:pt x="29" y="0"/>
                    <a:pt x="35" y="2"/>
                    <a:pt x="39" y="8"/>
                  </a:cubicBezTo>
                  <a:cubicBezTo>
                    <a:pt x="40" y="10"/>
                    <a:pt x="39" y="26"/>
                    <a:pt x="32" y="30"/>
                  </a:cubicBezTo>
                  <a:cubicBezTo>
                    <a:pt x="28" y="32"/>
                    <a:pt x="24" y="30"/>
                    <a:pt x="21" y="30"/>
                  </a:cubicBezTo>
                  <a:cubicBezTo>
                    <a:pt x="17" y="30"/>
                    <a:pt x="12" y="30"/>
                    <a:pt x="8" y="30"/>
                  </a:cubicBezTo>
                  <a:cubicBezTo>
                    <a:pt x="6" y="30"/>
                    <a:pt x="4" y="29"/>
                    <a:pt x="2" y="28"/>
                  </a:cubicBezTo>
                  <a:cubicBezTo>
                    <a:pt x="1" y="27"/>
                    <a:pt x="1" y="25"/>
                    <a:pt x="1" y="22"/>
                  </a:cubicBezTo>
                  <a:cubicBezTo>
                    <a:pt x="0" y="20"/>
                    <a:pt x="0" y="17"/>
                    <a:pt x="2" y="13"/>
                  </a:cubicBezTo>
                  <a:cubicBezTo>
                    <a:pt x="5" y="9"/>
                    <a:pt x="9" y="5"/>
                    <a:pt x="12" y="3"/>
                  </a:cubicBezTo>
                  <a:cubicBezTo>
                    <a:pt x="16" y="1"/>
                    <a:pt x="19" y="1"/>
                    <a:pt x="21" y="0"/>
                  </a:cubicBezTo>
                </a:path>
              </a:pathLst>
            </a:custGeom>
            <a:solidFill>
              <a:srgbClr val="F6CC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85" name="Freeform 201"/>
            <p:cNvSpPr/>
            <p:nvPr/>
          </p:nvSpPr>
          <p:spPr bwMode="auto">
            <a:xfrm>
              <a:off x="5521326" y="2608263"/>
              <a:ext cx="120650" cy="82550"/>
            </a:xfrm>
            <a:custGeom>
              <a:avLst/>
              <a:gdLst>
                <a:gd name="T0" fmla="*/ 7 w 32"/>
                <a:gd name="T1" fmla="*/ 2 h 22"/>
                <a:gd name="T2" fmla="*/ 13 w 32"/>
                <a:gd name="T3" fmla="*/ 1 h 22"/>
                <a:gd name="T4" fmla="*/ 15 w 32"/>
                <a:gd name="T5" fmla="*/ 1 h 22"/>
                <a:gd name="T6" fmla="*/ 27 w 32"/>
                <a:gd name="T7" fmla="*/ 0 h 22"/>
                <a:gd name="T8" fmla="*/ 32 w 32"/>
                <a:gd name="T9" fmla="*/ 2 h 22"/>
                <a:gd name="T10" fmla="*/ 30 w 32"/>
                <a:gd name="T11" fmla="*/ 10 h 22"/>
                <a:gd name="T12" fmla="*/ 26 w 32"/>
                <a:gd name="T13" fmla="*/ 16 h 22"/>
                <a:gd name="T14" fmla="*/ 12 w 32"/>
                <a:gd name="T15" fmla="*/ 21 h 22"/>
                <a:gd name="T16" fmla="*/ 2 w 32"/>
                <a:gd name="T17" fmla="*/ 18 h 22"/>
                <a:gd name="T18" fmla="*/ 5 w 32"/>
                <a:gd name="T19" fmla="*/ 4 h 22"/>
                <a:gd name="T20" fmla="*/ 7 w 32"/>
                <a:gd name="T21" fmla="*/ 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2" h="22">
                  <a:moveTo>
                    <a:pt x="7" y="2"/>
                  </a:moveTo>
                  <a:cubicBezTo>
                    <a:pt x="9" y="1"/>
                    <a:pt x="11" y="1"/>
                    <a:pt x="13" y="1"/>
                  </a:cubicBezTo>
                  <a:cubicBezTo>
                    <a:pt x="14" y="1"/>
                    <a:pt x="14" y="1"/>
                    <a:pt x="15" y="1"/>
                  </a:cubicBezTo>
                  <a:cubicBezTo>
                    <a:pt x="19" y="0"/>
                    <a:pt x="24" y="0"/>
                    <a:pt x="27" y="0"/>
                  </a:cubicBezTo>
                  <a:cubicBezTo>
                    <a:pt x="29" y="0"/>
                    <a:pt x="31" y="1"/>
                    <a:pt x="32" y="2"/>
                  </a:cubicBezTo>
                  <a:cubicBezTo>
                    <a:pt x="32" y="4"/>
                    <a:pt x="31" y="7"/>
                    <a:pt x="30" y="10"/>
                  </a:cubicBezTo>
                  <a:cubicBezTo>
                    <a:pt x="29" y="12"/>
                    <a:pt x="28" y="14"/>
                    <a:pt x="26" y="16"/>
                  </a:cubicBezTo>
                  <a:cubicBezTo>
                    <a:pt x="20" y="22"/>
                    <a:pt x="15" y="21"/>
                    <a:pt x="12" y="21"/>
                  </a:cubicBezTo>
                  <a:cubicBezTo>
                    <a:pt x="9" y="20"/>
                    <a:pt x="4" y="20"/>
                    <a:pt x="2" y="18"/>
                  </a:cubicBezTo>
                  <a:cubicBezTo>
                    <a:pt x="0" y="17"/>
                    <a:pt x="2" y="8"/>
                    <a:pt x="5" y="4"/>
                  </a:cubicBezTo>
                  <a:cubicBezTo>
                    <a:pt x="5" y="3"/>
                    <a:pt x="6" y="3"/>
                    <a:pt x="7" y="2"/>
                  </a:cubicBezTo>
                </a:path>
              </a:pathLst>
            </a:custGeom>
            <a:solidFill>
              <a:srgbClr val="F6CC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86" name="Freeform 202"/>
            <p:cNvSpPr/>
            <p:nvPr/>
          </p:nvSpPr>
          <p:spPr bwMode="auto">
            <a:xfrm>
              <a:off x="5540376" y="2540000"/>
              <a:ext cx="136525" cy="65088"/>
            </a:xfrm>
            <a:custGeom>
              <a:avLst/>
              <a:gdLst>
                <a:gd name="T0" fmla="*/ 22 w 36"/>
                <a:gd name="T1" fmla="*/ 0 h 17"/>
                <a:gd name="T2" fmla="*/ 34 w 36"/>
                <a:gd name="T3" fmla="*/ 7 h 17"/>
                <a:gd name="T4" fmla="*/ 22 w 36"/>
                <a:gd name="T5" fmla="*/ 17 h 17"/>
                <a:gd name="T6" fmla="*/ 10 w 36"/>
                <a:gd name="T7" fmla="*/ 16 h 17"/>
                <a:gd name="T8" fmla="*/ 1 w 36"/>
                <a:gd name="T9" fmla="*/ 13 h 17"/>
                <a:gd name="T10" fmla="*/ 16 w 36"/>
                <a:gd name="T11" fmla="*/ 0 h 17"/>
                <a:gd name="T12" fmla="*/ 22 w 36"/>
                <a:gd name="T13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17">
                  <a:moveTo>
                    <a:pt x="22" y="0"/>
                  </a:moveTo>
                  <a:cubicBezTo>
                    <a:pt x="29" y="0"/>
                    <a:pt x="36" y="1"/>
                    <a:pt x="34" y="7"/>
                  </a:cubicBezTo>
                  <a:cubicBezTo>
                    <a:pt x="32" y="15"/>
                    <a:pt x="26" y="17"/>
                    <a:pt x="22" y="17"/>
                  </a:cubicBezTo>
                  <a:cubicBezTo>
                    <a:pt x="18" y="17"/>
                    <a:pt x="14" y="16"/>
                    <a:pt x="10" y="16"/>
                  </a:cubicBezTo>
                  <a:cubicBezTo>
                    <a:pt x="7" y="15"/>
                    <a:pt x="1" y="16"/>
                    <a:pt x="1" y="13"/>
                  </a:cubicBezTo>
                  <a:cubicBezTo>
                    <a:pt x="0" y="4"/>
                    <a:pt x="12" y="0"/>
                    <a:pt x="16" y="0"/>
                  </a:cubicBezTo>
                  <a:cubicBezTo>
                    <a:pt x="18" y="0"/>
                    <a:pt x="20" y="0"/>
                    <a:pt x="22" y="0"/>
                  </a:cubicBezTo>
                </a:path>
              </a:pathLst>
            </a:custGeom>
            <a:solidFill>
              <a:srgbClr val="F6CC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87" name="Freeform 203"/>
            <p:cNvSpPr/>
            <p:nvPr/>
          </p:nvSpPr>
          <p:spPr bwMode="auto">
            <a:xfrm>
              <a:off x="5575301" y="2451100"/>
              <a:ext cx="127000" cy="85725"/>
            </a:xfrm>
            <a:custGeom>
              <a:avLst/>
              <a:gdLst>
                <a:gd name="T0" fmla="*/ 8 w 34"/>
                <a:gd name="T1" fmla="*/ 9 h 23"/>
                <a:gd name="T2" fmla="*/ 33 w 34"/>
                <a:gd name="T3" fmla="*/ 14 h 23"/>
                <a:gd name="T4" fmla="*/ 32 w 34"/>
                <a:gd name="T5" fmla="*/ 19 h 23"/>
                <a:gd name="T6" fmla="*/ 24 w 34"/>
                <a:gd name="T7" fmla="*/ 23 h 23"/>
                <a:gd name="T8" fmla="*/ 5 w 34"/>
                <a:gd name="T9" fmla="*/ 21 h 23"/>
                <a:gd name="T10" fmla="*/ 1 w 34"/>
                <a:gd name="T11" fmla="*/ 19 h 23"/>
                <a:gd name="T12" fmla="*/ 8 w 34"/>
                <a:gd name="T13" fmla="*/ 9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" h="23">
                  <a:moveTo>
                    <a:pt x="8" y="9"/>
                  </a:moveTo>
                  <a:cubicBezTo>
                    <a:pt x="20" y="0"/>
                    <a:pt x="31" y="7"/>
                    <a:pt x="33" y="14"/>
                  </a:cubicBezTo>
                  <a:cubicBezTo>
                    <a:pt x="34" y="15"/>
                    <a:pt x="34" y="17"/>
                    <a:pt x="32" y="19"/>
                  </a:cubicBezTo>
                  <a:cubicBezTo>
                    <a:pt x="29" y="23"/>
                    <a:pt x="26" y="23"/>
                    <a:pt x="24" y="23"/>
                  </a:cubicBezTo>
                  <a:cubicBezTo>
                    <a:pt x="19" y="21"/>
                    <a:pt x="12" y="21"/>
                    <a:pt x="5" y="21"/>
                  </a:cubicBezTo>
                  <a:cubicBezTo>
                    <a:pt x="3" y="22"/>
                    <a:pt x="0" y="21"/>
                    <a:pt x="1" y="19"/>
                  </a:cubicBezTo>
                  <a:cubicBezTo>
                    <a:pt x="1" y="15"/>
                    <a:pt x="5" y="11"/>
                    <a:pt x="8" y="9"/>
                  </a:cubicBezTo>
                </a:path>
              </a:pathLst>
            </a:custGeom>
            <a:solidFill>
              <a:srgbClr val="F6CC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88" name="Freeform 204"/>
            <p:cNvSpPr/>
            <p:nvPr/>
          </p:nvSpPr>
          <p:spPr bwMode="auto">
            <a:xfrm>
              <a:off x="5341938" y="3074988"/>
              <a:ext cx="22225" cy="33338"/>
            </a:xfrm>
            <a:custGeom>
              <a:avLst/>
              <a:gdLst>
                <a:gd name="T0" fmla="*/ 5 w 6"/>
                <a:gd name="T1" fmla="*/ 0 h 9"/>
                <a:gd name="T2" fmla="*/ 5 w 6"/>
                <a:gd name="T3" fmla="*/ 3 h 9"/>
                <a:gd name="T4" fmla="*/ 5 w 6"/>
                <a:gd name="T5" fmla="*/ 4 h 9"/>
                <a:gd name="T6" fmla="*/ 5 w 6"/>
                <a:gd name="T7" fmla="*/ 4 h 9"/>
                <a:gd name="T8" fmla="*/ 5 w 6"/>
                <a:gd name="T9" fmla="*/ 4 h 9"/>
                <a:gd name="T10" fmla="*/ 5 w 6"/>
                <a:gd name="T11" fmla="*/ 4 h 9"/>
                <a:gd name="T12" fmla="*/ 3 w 6"/>
                <a:gd name="T13" fmla="*/ 8 h 9"/>
                <a:gd name="T14" fmla="*/ 0 w 6"/>
                <a:gd name="T15" fmla="*/ 8 h 9"/>
                <a:gd name="T16" fmla="*/ 1 w 6"/>
                <a:gd name="T17" fmla="*/ 3 h 9"/>
                <a:gd name="T18" fmla="*/ 5 w 6"/>
                <a:gd name="T1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" h="9">
                  <a:moveTo>
                    <a:pt x="5" y="0"/>
                  </a:moveTo>
                  <a:cubicBezTo>
                    <a:pt x="6" y="1"/>
                    <a:pt x="6" y="2"/>
                    <a:pt x="5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6"/>
                    <a:pt x="4" y="8"/>
                    <a:pt x="3" y="8"/>
                  </a:cubicBezTo>
                  <a:cubicBezTo>
                    <a:pt x="1" y="9"/>
                    <a:pt x="0" y="9"/>
                    <a:pt x="0" y="8"/>
                  </a:cubicBezTo>
                  <a:cubicBezTo>
                    <a:pt x="0" y="6"/>
                    <a:pt x="0" y="4"/>
                    <a:pt x="1" y="3"/>
                  </a:cubicBezTo>
                  <a:cubicBezTo>
                    <a:pt x="2" y="1"/>
                    <a:pt x="4" y="0"/>
                    <a:pt x="5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" name="Freeform 206"/>
            <p:cNvSpPr/>
            <p:nvPr/>
          </p:nvSpPr>
          <p:spPr bwMode="auto">
            <a:xfrm>
              <a:off x="5364163" y="3017838"/>
              <a:ext cx="26988" cy="33338"/>
            </a:xfrm>
            <a:custGeom>
              <a:avLst/>
              <a:gdLst>
                <a:gd name="T0" fmla="*/ 3 w 7"/>
                <a:gd name="T1" fmla="*/ 1 h 9"/>
                <a:gd name="T2" fmla="*/ 5 w 7"/>
                <a:gd name="T3" fmla="*/ 0 h 9"/>
                <a:gd name="T4" fmla="*/ 7 w 7"/>
                <a:gd name="T5" fmla="*/ 1 h 9"/>
                <a:gd name="T6" fmla="*/ 7 w 7"/>
                <a:gd name="T7" fmla="*/ 3 h 9"/>
                <a:gd name="T8" fmla="*/ 5 w 7"/>
                <a:gd name="T9" fmla="*/ 6 h 9"/>
                <a:gd name="T10" fmla="*/ 4 w 7"/>
                <a:gd name="T11" fmla="*/ 8 h 9"/>
                <a:gd name="T12" fmla="*/ 2 w 7"/>
                <a:gd name="T13" fmla="*/ 9 h 9"/>
                <a:gd name="T14" fmla="*/ 0 w 7"/>
                <a:gd name="T15" fmla="*/ 8 h 9"/>
                <a:gd name="T16" fmla="*/ 0 w 7"/>
                <a:gd name="T17" fmla="*/ 6 h 9"/>
                <a:gd name="T18" fmla="*/ 2 w 7"/>
                <a:gd name="T19" fmla="*/ 3 h 9"/>
                <a:gd name="T20" fmla="*/ 3 w 7"/>
                <a:gd name="T21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9">
                  <a:moveTo>
                    <a:pt x="3" y="1"/>
                  </a:moveTo>
                  <a:cubicBezTo>
                    <a:pt x="4" y="1"/>
                    <a:pt x="5" y="0"/>
                    <a:pt x="5" y="0"/>
                  </a:cubicBezTo>
                  <a:cubicBezTo>
                    <a:pt x="6" y="0"/>
                    <a:pt x="6" y="1"/>
                    <a:pt x="7" y="1"/>
                  </a:cubicBezTo>
                  <a:cubicBezTo>
                    <a:pt x="7" y="2"/>
                    <a:pt x="7" y="2"/>
                    <a:pt x="7" y="3"/>
                  </a:cubicBezTo>
                  <a:cubicBezTo>
                    <a:pt x="6" y="4"/>
                    <a:pt x="6" y="5"/>
                    <a:pt x="5" y="6"/>
                  </a:cubicBezTo>
                  <a:cubicBezTo>
                    <a:pt x="5" y="7"/>
                    <a:pt x="4" y="7"/>
                    <a:pt x="4" y="8"/>
                  </a:cubicBezTo>
                  <a:cubicBezTo>
                    <a:pt x="3" y="8"/>
                    <a:pt x="2" y="9"/>
                    <a:pt x="2" y="9"/>
                  </a:cubicBezTo>
                  <a:cubicBezTo>
                    <a:pt x="1" y="9"/>
                    <a:pt x="1" y="9"/>
                    <a:pt x="0" y="8"/>
                  </a:cubicBezTo>
                  <a:cubicBezTo>
                    <a:pt x="0" y="8"/>
                    <a:pt x="0" y="7"/>
                    <a:pt x="0" y="6"/>
                  </a:cubicBezTo>
                  <a:cubicBezTo>
                    <a:pt x="1" y="5"/>
                    <a:pt x="1" y="4"/>
                    <a:pt x="2" y="3"/>
                  </a:cubicBezTo>
                  <a:cubicBezTo>
                    <a:pt x="2" y="3"/>
                    <a:pt x="3" y="2"/>
                    <a:pt x="3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" name="Freeform 207"/>
            <p:cNvSpPr/>
            <p:nvPr/>
          </p:nvSpPr>
          <p:spPr bwMode="auto">
            <a:xfrm>
              <a:off x="5416550" y="2927350"/>
              <a:ext cx="26988" cy="38100"/>
            </a:xfrm>
            <a:custGeom>
              <a:avLst/>
              <a:gdLst>
                <a:gd name="T0" fmla="*/ 3 w 7"/>
                <a:gd name="T1" fmla="*/ 2 h 10"/>
                <a:gd name="T2" fmla="*/ 5 w 7"/>
                <a:gd name="T3" fmla="*/ 1 h 10"/>
                <a:gd name="T4" fmla="*/ 7 w 7"/>
                <a:gd name="T5" fmla="*/ 2 h 10"/>
                <a:gd name="T6" fmla="*/ 5 w 7"/>
                <a:gd name="T7" fmla="*/ 7 h 10"/>
                <a:gd name="T8" fmla="*/ 2 w 7"/>
                <a:gd name="T9" fmla="*/ 10 h 10"/>
                <a:gd name="T10" fmla="*/ 0 w 7"/>
                <a:gd name="T11" fmla="*/ 8 h 10"/>
                <a:gd name="T12" fmla="*/ 1 w 7"/>
                <a:gd name="T13" fmla="*/ 6 h 10"/>
                <a:gd name="T14" fmla="*/ 2 w 7"/>
                <a:gd name="T15" fmla="*/ 5 h 10"/>
                <a:gd name="T16" fmla="*/ 2 w 7"/>
                <a:gd name="T17" fmla="*/ 4 h 10"/>
                <a:gd name="T18" fmla="*/ 3 w 7"/>
                <a:gd name="T19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" h="10">
                  <a:moveTo>
                    <a:pt x="3" y="2"/>
                  </a:moveTo>
                  <a:cubicBezTo>
                    <a:pt x="3" y="1"/>
                    <a:pt x="4" y="1"/>
                    <a:pt x="5" y="1"/>
                  </a:cubicBezTo>
                  <a:cubicBezTo>
                    <a:pt x="6" y="0"/>
                    <a:pt x="7" y="1"/>
                    <a:pt x="7" y="2"/>
                  </a:cubicBezTo>
                  <a:cubicBezTo>
                    <a:pt x="6" y="4"/>
                    <a:pt x="6" y="5"/>
                    <a:pt x="5" y="7"/>
                  </a:cubicBezTo>
                  <a:cubicBezTo>
                    <a:pt x="5" y="9"/>
                    <a:pt x="3" y="10"/>
                    <a:pt x="2" y="10"/>
                  </a:cubicBezTo>
                  <a:cubicBezTo>
                    <a:pt x="1" y="10"/>
                    <a:pt x="0" y="9"/>
                    <a:pt x="0" y="8"/>
                  </a:cubicBezTo>
                  <a:cubicBezTo>
                    <a:pt x="1" y="7"/>
                    <a:pt x="1" y="6"/>
                    <a:pt x="1" y="6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4"/>
                    <a:pt x="2" y="4"/>
                  </a:cubicBezTo>
                  <a:cubicBezTo>
                    <a:pt x="2" y="3"/>
                    <a:pt x="2" y="3"/>
                    <a:pt x="3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" name="Freeform 208"/>
            <p:cNvSpPr/>
            <p:nvPr/>
          </p:nvSpPr>
          <p:spPr bwMode="auto">
            <a:xfrm>
              <a:off x="5394325" y="2890838"/>
              <a:ext cx="33338" cy="63500"/>
            </a:xfrm>
            <a:custGeom>
              <a:avLst/>
              <a:gdLst>
                <a:gd name="T0" fmla="*/ 8 w 9"/>
                <a:gd name="T1" fmla="*/ 4 h 17"/>
                <a:gd name="T2" fmla="*/ 6 w 9"/>
                <a:gd name="T3" fmla="*/ 13 h 17"/>
                <a:gd name="T4" fmla="*/ 1 w 9"/>
                <a:gd name="T5" fmla="*/ 13 h 17"/>
                <a:gd name="T6" fmla="*/ 3 w 9"/>
                <a:gd name="T7" fmla="*/ 6 h 17"/>
                <a:gd name="T8" fmla="*/ 8 w 9"/>
                <a:gd name="T9" fmla="*/ 4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7">
                  <a:moveTo>
                    <a:pt x="8" y="4"/>
                  </a:moveTo>
                  <a:cubicBezTo>
                    <a:pt x="8" y="6"/>
                    <a:pt x="7" y="10"/>
                    <a:pt x="6" y="13"/>
                  </a:cubicBezTo>
                  <a:cubicBezTo>
                    <a:pt x="5" y="16"/>
                    <a:pt x="0" y="17"/>
                    <a:pt x="1" y="13"/>
                  </a:cubicBezTo>
                  <a:cubicBezTo>
                    <a:pt x="2" y="10"/>
                    <a:pt x="3" y="8"/>
                    <a:pt x="3" y="6"/>
                  </a:cubicBezTo>
                  <a:cubicBezTo>
                    <a:pt x="4" y="2"/>
                    <a:pt x="9" y="0"/>
                    <a:pt x="8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" name="Freeform 209"/>
            <p:cNvSpPr/>
            <p:nvPr/>
          </p:nvSpPr>
          <p:spPr bwMode="auto">
            <a:xfrm>
              <a:off x="5438775" y="2852738"/>
              <a:ext cx="26988" cy="30163"/>
            </a:xfrm>
            <a:custGeom>
              <a:avLst/>
              <a:gdLst>
                <a:gd name="T0" fmla="*/ 5 w 7"/>
                <a:gd name="T1" fmla="*/ 0 h 8"/>
                <a:gd name="T2" fmla="*/ 6 w 7"/>
                <a:gd name="T3" fmla="*/ 2 h 8"/>
                <a:gd name="T4" fmla="*/ 5 w 7"/>
                <a:gd name="T5" fmla="*/ 5 h 8"/>
                <a:gd name="T6" fmla="*/ 2 w 7"/>
                <a:gd name="T7" fmla="*/ 8 h 8"/>
                <a:gd name="T8" fmla="*/ 1 w 7"/>
                <a:gd name="T9" fmla="*/ 6 h 8"/>
                <a:gd name="T10" fmla="*/ 2 w 7"/>
                <a:gd name="T11" fmla="*/ 3 h 8"/>
                <a:gd name="T12" fmla="*/ 5 w 7"/>
                <a:gd name="T1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8">
                  <a:moveTo>
                    <a:pt x="5" y="0"/>
                  </a:moveTo>
                  <a:cubicBezTo>
                    <a:pt x="7" y="0"/>
                    <a:pt x="7" y="1"/>
                    <a:pt x="6" y="2"/>
                  </a:cubicBezTo>
                  <a:cubicBezTo>
                    <a:pt x="6" y="3"/>
                    <a:pt x="6" y="4"/>
                    <a:pt x="5" y="5"/>
                  </a:cubicBezTo>
                  <a:cubicBezTo>
                    <a:pt x="5" y="7"/>
                    <a:pt x="3" y="8"/>
                    <a:pt x="2" y="8"/>
                  </a:cubicBezTo>
                  <a:cubicBezTo>
                    <a:pt x="1" y="8"/>
                    <a:pt x="0" y="7"/>
                    <a:pt x="1" y="6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1"/>
                    <a:pt x="4" y="0"/>
                    <a:pt x="5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" name="Freeform 210"/>
            <p:cNvSpPr/>
            <p:nvPr/>
          </p:nvSpPr>
          <p:spPr bwMode="auto">
            <a:xfrm>
              <a:off x="5487988" y="2751138"/>
              <a:ext cx="30163" cy="63500"/>
            </a:xfrm>
            <a:custGeom>
              <a:avLst/>
              <a:gdLst>
                <a:gd name="T0" fmla="*/ 6 w 8"/>
                <a:gd name="T1" fmla="*/ 1 h 17"/>
                <a:gd name="T2" fmla="*/ 8 w 8"/>
                <a:gd name="T3" fmla="*/ 2 h 17"/>
                <a:gd name="T4" fmla="*/ 6 w 8"/>
                <a:gd name="T5" fmla="*/ 13 h 17"/>
                <a:gd name="T6" fmla="*/ 1 w 8"/>
                <a:gd name="T7" fmla="*/ 13 h 17"/>
                <a:gd name="T8" fmla="*/ 3 w 8"/>
                <a:gd name="T9" fmla="*/ 4 h 17"/>
                <a:gd name="T10" fmla="*/ 6 w 8"/>
                <a:gd name="T11" fmla="*/ 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17">
                  <a:moveTo>
                    <a:pt x="6" y="1"/>
                  </a:moveTo>
                  <a:cubicBezTo>
                    <a:pt x="8" y="0"/>
                    <a:pt x="8" y="1"/>
                    <a:pt x="8" y="2"/>
                  </a:cubicBezTo>
                  <a:cubicBezTo>
                    <a:pt x="8" y="6"/>
                    <a:pt x="7" y="9"/>
                    <a:pt x="6" y="13"/>
                  </a:cubicBezTo>
                  <a:cubicBezTo>
                    <a:pt x="4" y="16"/>
                    <a:pt x="0" y="17"/>
                    <a:pt x="1" y="13"/>
                  </a:cubicBezTo>
                  <a:cubicBezTo>
                    <a:pt x="2" y="10"/>
                    <a:pt x="3" y="7"/>
                    <a:pt x="3" y="4"/>
                  </a:cubicBezTo>
                  <a:cubicBezTo>
                    <a:pt x="3" y="3"/>
                    <a:pt x="5" y="1"/>
                    <a:pt x="6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" name="Freeform 211"/>
            <p:cNvSpPr/>
            <p:nvPr/>
          </p:nvSpPr>
          <p:spPr bwMode="auto">
            <a:xfrm>
              <a:off x="5449888" y="2781300"/>
              <a:ext cx="26988" cy="41275"/>
            </a:xfrm>
            <a:custGeom>
              <a:avLst/>
              <a:gdLst>
                <a:gd name="T0" fmla="*/ 5 w 7"/>
                <a:gd name="T1" fmla="*/ 0 h 11"/>
                <a:gd name="T2" fmla="*/ 6 w 7"/>
                <a:gd name="T3" fmla="*/ 3 h 11"/>
                <a:gd name="T4" fmla="*/ 5 w 7"/>
                <a:gd name="T5" fmla="*/ 8 h 11"/>
                <a:gd name="T6" fmla="*/ 1 w 7"/>
                <a:gd name="T7" fmla="*/ 11 h 11"/>
                <a:gd name="T8" fmla="*/ 0 w 7"/>
                <a:gd name="T9" fmla="*/ 8 h 11"/>
                <a:gd name="T10" fmla="*/ 2 w 7"/>
                <a:gd name="T11" fmla="*/ 3 h 11"/>
                <a:gd name="T12" fmla="*/ 5 w 7"/>
                <a:gd name="T13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11">
                  <a:moveTo>
                    <a:pt x="5" y="0"/>
                  </a:moveTo>
                  <a:cubicBezTo>
                    <a:pt x="7" y="0"/>
                    <a:pt x="7" y="1"/>
                    <a:pt x="6" y="3"/>
                  </a:cubicBezTo>
                  <a:cubicBezTo>
                    <a:pt x="6" y="4"/>
                    <a:pt x="5" y="6"/>
                    <a:pt x="5" y="8"/>
                  </a:cubicBezTo>
                  <a:cubicBezTo>
                    <a:pt x="4" y="9"/>
                    <a:pt x="3" y="11"/>
                    <a:pt x="1" y="11"/>
                  </a:cubicBezTo>
                  <a:cubicBezTo>
                    <a:pt x="0" y="11"/>
                    <a:pt x="0" y="10"/>
                    <a:pt x="0" y="8"/>
                  </a:cubicBezTo>
                  <a:cubicBezTo>
                    <a:pt x="1" y="6"/>
                    <a:pt x="1" y="5"/>
                    <a:pt x="2" y="3"/>
                  </a:cubicBezTo>
                  <a:cubicBezTo>
                    <a:pt x="2" y="2"/>
                    <a:pt x="4" y="0"/>
                    <a:pt x="5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" name="Freeform 212"/>
            <p:cNvSpPr/>
            <p:nvPr/>
          </p:nvSpPr>
          <p:spPr bwMode="auto">
            <a:xfrm>
              <a:off x="5495925" y="2709863"/>
              <a:ext cx="19050" cy="30163"/>
            </a:xfrm>
            <a:custGeom>
              <a:avLst/>
              <a:gdLst>
                <a:gd name="T0" fmla="*/ 3 w 5"/>
                <a:gd name="T1" fmla="*/ 1 h 8"/>
                <a:gd name="T2" fmla="*/ 5 w 5"/>
                <a:gd name="T3" fmla="*/ 2 h 8"/>
                <a:gd name="T4" fmla="*/ 5 w 5"/>
                <a:gd name="T5" fmla="*/ 3 h 8"/>
                <a:gd name="T6" fmla="*/ 5 w 5"/>
                <a:gd name="T7" fmla="*/ 5 h 8"/>
                <a:gd name="T8" fmla="*/ 3 w 5"/>
                <a:gd name="T9" fmla="*/ 7 h 8"/>
                <a:gd name="T10" fmla="*/ 0 w 5"/>
                <a:gd name="T11" fmla="*/ 6 h 8"/>
                <a:gd name="T12" fmla="*/ 0 w 5"/>
                <a:gd name="T13" fmla="*/ 5 h 8"/>
                <a:gd name="T14" fmla="*/ 1 w 5"/>
                <a:gd name="T15" fmla="*/ 3 h 8"/>
                <a:gd name="T16" fmla="*/ 3 w 5"/>
                <a:gd name="T17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8">
                  <a:moveTo>
                    <a:pt x="3" y="1"/>
                  </a:moveTo>
                  <a:cubicBezTo>
                    <a:pt x="4" y="0"/>
                    <a:pt x="5" y="0"/>
                    <a:pt x="5" y="2"/>
                  </a:cubicBezTo>
                  <a:cubicBezTo>
                    <a:pt x="5" y="2"/>
                    <a:pt x="5" y="3"/>
                    <a:pt x="5" y="3"/>
                  </a:cubicBezTo>
                  <a:cubicBezTo>
                    <a:pt x="5" y="4"/>
                    <a:pt x="5" y="4"/>
                    <a:pt x="5" y="5"/>
                  </a:cubicBezTo>
                  <a:cubicBezTo>
                    <a:pt x="4" y="6"/>
                    <a:pt x="4" y="7"/>
                    <a:pt x="3" y="7"/>
                  </a:cubicBezTo>
                  <a:cubicBezTo>
                    <a:pt x="2" y="8"/>
                    <a:pt x="0" y="8"/>
                    <a:pt x="0" y="6"/>
                  </a:cubicBezTo>
                  <a:cubicBezTo>
                    <a:pt x="0" y="6"/>
                    <a:pt x="0" y="5"/>
                    <a:pt x="0" y="5"/>
                  </a:cubicBezTo>
                  <a:cubicBezTo>
                    <a:pt x="0" y="4"/>
                    <a:pt x="0" y="4"/>
                    <a:pt x="1" y="3"/>
                  </a:cubicBezTo>
                  <a:cubicBezTo>
                    <a:pt x="1" y="2"/>
                    <a:pt x="2" y="1"/>
                    <a:pt x="3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" name="Freeform 213"/>
            <p:cNvSpPr/>
            <p:nvPr/>
          </p:nvSpPr>
          <p:spPr bwMode="auto">
            <a:xfrm>
              <a:off x="5457825" y="2717800"/>
              <a:ext cx="22225" cy="30163"/>
            </a:xfrm>
            <a:custGeom>
              <a:avLst/>
              <a:gdLst>
                <a:gd name="T0" fmla="*/ 1 w 6"/>
                <a:gd name="T1" fmla="*/ 2 h 8"/>
                <a:gd name="T2" fmla="*/ 0 w 6"/>
                <a:gd name="T3" fmla="*/ 6 h 8"/>
                <a:gd name="T4" fmla="*/ 2 w 6"/>
                <a:gd name="T5" fmla="*/ 7 h 8"/>
                <a:gd name="T6" fmla="*/ 5 w 6"/>
                <a:gd name="T7" fmla="*/ 5 h 8"/>
                <a:gd name="T8" fmla="*/ 6 w 6"/>
                <a:gd name="T9" fmla="*/ 3 h 8"/>
                <a:gd name="T10" fmla="*/ 6 w 6"/>
                <a:gd name="T11" fmla="*/ 2 h 8"/>
                <a:gd name="T12" fmla="*/ 5 w 6"/>
                <a:gd name="T13" fmla="*/ 0 h 8"/>
                <a:gd name="T14" fmla="*/ 3 w 6"/>
                <a:gd name="T15" fmla="*/ 1 h 8"/>
                <a:gd name="T16" fmla="*/ 1 w 6"/>
                <a:gd name="T17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8">
                  <a:moveTo>
                    <a:pt x="1" y="2"/>
                  </a:moveTo>
                  <a:cubicBezTo>
                    <a:pt x="1" y="4"/>
                    <a:pt x="0" y="5"/>
                    <a:pt x="0" y="6"/>
                  </a:cubicBezTo>
                  <a:cubicBezTo>
                    <a:pt x="0" y="6"/>
                    <a:pt x="1" y="7"/>
                    <a:pt x="2" y="7"/>
                  </a:cubicBezTo>
                  <a:cubicBezTo>
                    <a:pt x="3" y="8"/>
                    <a:pt x="4" y="6"/>
                    <a:pt x="5" y="5"/>
                  </a:cubicBezTo>
                  <a:cubicBezTo>
                    <a:pt x="6" y="4"/>
                    <a:pt x="6" y="3"/>
                    <a:pt x="6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1"/>
                    <a:pt x="6" y="0"/>
                    <a:pt x="5" y="0"/>
                  </a:cubicBezTo>
                  <a:cubicBezTo>
                    <a:pt x="4" y="0"/>
                    <a:pt x="4" y="0"/>
                    <a:pt x="3" y="1"/>
                  </a:cubicBezTo>
                  <a:cubicBezTo>
                    <a:pt x="2" y="1"/>
                    <a:pt x="2" y="2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" name="Freeform 214"/>
            <p:cNvSpPr/>
            <p:nvPr/>
          </p:nvSpPr>
          <p:spPr bwMode="auto">
            <a:xfrm>
              <a:off x="5495925" y="2646363"/>
              <a:ext cx="19050" cy="30163"/>
            </a:xfrm>
            <a:custGeom>
              <a:avLst/>
              <a:gdLst>
                <a:gd name="T0" fmla="*/ 2 w 5"/>
                <a:gd name="T1" fmla="*/ 1 h 8"/>
                <a:gd name="T2" fmla="*/ 4 w 5"/>
                <a:gd name="T3" fmla="*/ 1 h 8"/>
                <a:gd name="T4" fmla="*/ 5 w 5"/>
                <a:gd name="T5" fmla="*/ 2 h 8"/>
                <a:gd name="T6" fmla="*/ 5 w 5"/>
                <a:gd name="T7" fmla="*/ 3 h 8"/>
                <a:gd name="T8" fmla="*/ 4 w 5"/>
                <a:gd name="T9" fmla="*/ 5 h 8"/>
                <a:gd name="T10" fmla="*/ 2 w 5"/>
                <a:gd name="T11" fmla="*/ 7 h 8"/>
                <a:gd name="T12" fmla="*/ 1 w 5"/>
                <a:gd name="T13" fmla="*/ 8 h 8"/>
                <a:gd name="T14" fmla="*/ 0 w 5"/>
                <a:gd name="T15" fmla="*/ 6 h 8"/>
                <a:gd name="T16" fmla="*/ 0 w 5"/>
                <a:gd name="T17" fmla="*/ 5 h 8"/>
                <a:gd name="T18" fmla="*/ 0 w 5"/>
                <a:gd name="T19" fmla="*/ 3 h 8"/>
                <a:gd name="T20" fmla="*/ 2 w 5"/>
                <a:gd name="T21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" h="8">
                  <a:moveTo>
                    <a:pt x="2" y="1"/>
                  </a:moveTo>
                  <a:cubicBezTo>
                    <a:pt x="3" y="1"/>
                    <a:pt x="4" y="0"/>
                    <a:pt x="4" y="1"/>
                  </a:cubicBezTo>
                  <a:cubicBezTo>
                    <a:pt x="5" y="1"/>
                    <a:pt x="5" y="1"/>
                    <a:pt x="5" y="2"/>
                  </a:cubicBezTo>
                  <a:cubicBezTo>
                    <a:pt x="5" y="2"/>
                    <a:pt x="5" y="3"/>
                    <a:pt x="5" y="3"/>
                  </a:cubicBezTo>
                  <a:cubicBezTo>
                    <a:pt x="5" y="4"/>
                    <a:pt x="5" y="5"/>
                    <a:pt x="4" y="5"/>
                  </a:cubicBezTo>
                  <a:cubicBezTo>
                    <a:pt x="4" y="6"/>
                    <a:pt x="3" y="7"/>
                    <a:pt x="2" y="7"/>
                  </a:cubicBezTo>
                  <a:cubicBezTo>
                    <a:pt x="2" y="8"/>
                    <a:pt x="1" y="8"/>
                    <a:pt x="1" y="8"/>
                  </a:cubicBezTo>
                  <a:cubicBezTo>
                    <a:pt x="0" y="7"/>
                    <a:pt x="0" y="7"/>
                    <a:pt x="0" y="6"/>
                  </a:cubicBezTo>
                  <a:cubicBezTo>
                    <a:pt x="0" y="6"/>
                    <a:pt x="0" y="5"/>
                    <a:pt x="0" y="5"/>
                  </a:cubicBezTo>
                  <a:cubicBezTo>
                    <a:pt x="0" y="4"/>
                    <a:pt x="0" y="4"/>
                    <a:pt x="0" y="3"/>
                  </a:cubicBezTo>
                  <a:cubicBezTo>
                    <a:pt x="1" y="2"/>
                    <a:pt x="2" y="1"/>
                    <a:pt x="2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" name="Freeform 215"/>
            <p:cNvSpPr/>
            <p:nvPr/>
          </p:nvSpPr>
          <p:spPr bwMode="auto">
            <a:xfrm>
              <a:off x="5480050" y="2586038"/>
              <a:ext cx="26988" cy="33338"/>
            </a:xfrm>
            <a:custGeom>
              <a:avLst/>
              <a:gdLst>
                <a:gd name="T0" fmla="*/ 4 w 7"/>
                <a:gd name="T1" fmla="*/ 1 h 9"/>
                <a:gd name="T2" fmla="*/ 6 w 7"/>
                <a:gd name="T3" fmla="*/ 0 h 9"/>
                <a:gd name="T4" fmla="*/ 7 w 7"/>
                <a:gd name="T5" fmla="*/ 2 h 9"/>
                <a:gd name="T6" fmla="*/ 6 w 7"/>
                <a:gd name="T7" fmla="*/ 4 h 9"/>
                <a:gd name="T8" fmla="*/ 6 w 7"/>
                <a:gd name="T9" fmla="*/ 3 h 9"/>
                <a:gd name="T10" fmla="*/ 6 w 7"/>
                <a:gd name="T11" fmla="*/ 4 h 9"/>
                <a:gd name="T12" fmla="*/ 6 w 7"/>
                <a:gd name="T13" fmla="*/ 4 h 9"/>
                <a:gd name="T14" fmla="*/ 6 w 7"/>
                <a:gd name="T15" fmla="*/ 5 h 9"/>
                <a:gd name="T16" fmla="*/ 6 w 7"/>
                <a:gd name="T17" fmla="*/ 5 h 9"/>
                <a:gd name="T18" fmla="*/ 3 w 7"/>
                <a:gd name="T19" fmla="*/ 9 h 9"/>
                <a:gd name="T20" fmla="*/ 1 w 7"/>
                <a:gd name="T21" fmla="*/ 7 h 9"/>
                <a:gd name="T22" fmla="*/ 2 w 7"/>
                <a:gd name="T23" fmla="*/ 3 h 9"/>
                <a:gd name="T24" fmla="*/ 4 w 7"/>
                <a:gd name="T25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9">
                  <a:moveTo>
                    <a:pt x="4" y="1"/>
                  </a:moveTo>
                  <a:cubicBezTo>
                    <a:pt x="5" y="0"/>
                    <a:pt x="5" y="0"/>
                    <a:pt x="6" y="0"/>
                  </a:cubicBezTo>
                  <a:cubicBezTo>
                    <a:pt x="6" y="0"/>
                    <a:pt x="7" y="1"/>
                    <a:pt x="7" y="2"/>
                  </a:cubicBezTo>
                  <a:cubicBezTo>
                    <a:pt x="7" y="2"/>
                    <a:pt x="7" y="3"/>
                    <a:pt x="6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5" y="7"/>
                    <a:pt x="4" y="8"/>
                    <a:pt x="3" y="9"/>
                  </a:cubicBezTo>
                  <a:cubicBezTo>
                    <a:pt x="1" y="9"/>
                    <a:pt x="0" y="9"/>
                    <a:pt x="1" y="7"/>
                  </a:cubicBezTo>
                  <a:cubicBezTo>
                    <a:pt x="1" y="6"/>
                    <a:pt x="1" y="4"/>
                    <a:pt x="2" y="3"/>
                  </a:cubicBezTo>
                  <a:cubicBezTo>
                    <a:pt x="3" y="2"/>
                    <a:pt x="3" y="1"/>
                    <a:pt x="4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" name="Freeform 216"/>
            <p:cNvSpPr/>
            <p:nvPr/>
          </p:nvSpPr>
          <p:spPr bwMode="auto">
            <a:xfrm>
              <a:off x="5457825" y="2668588"/>
              <a:ext cx="26988" cy="33338"/>
            </a:xfrm>
            <a:custGeom>
              <a:avLst/>
              <a:gdLst>
                <a:gd name="T0" fmla="*/ 4 w 7"/>
                <a:gd name="T1" fmla="*/ 0 h 9"/>
                <a:gd name="T2" fmla="*/ 6 w 7"/>
                <a:gd name="T3" fmla="*/ 2 h 9"/>
                <a:gd name="T4" fmla="*/ 6 w 7"/>
                <a:gd name="T5" fmla="*/ 5 h 9"/>
                <a:gd name="T6" fmla="*/ 3 w 7"/>
                <a:gd name="T7" fmla="*/ 9 h 9"/>
                <a:gd name="T8" fmla="*/ 0 w 7"/>
                <a:gd name="T9" fmla="*/ 7 h 9"/>
                <a:gd name="T10" fmla="*/ 1 w 7"/>
                <a:gd name="T11" fmla="*/ 4 h 9"/>
                <a:gd name="T12" fmla="*/ 4 w 7"/>
                <a:gd name="T1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9">
                  <a:moveTo>
                    <a:pt x="4" y="0"/>
                  </a:moveTo>
                  <a:cubicBezTo>
                    <a:pt x="6" y="0"/>
                    <a:pt x="7" y="0"/>
                    <a:pt x="6" y="2"/>
                  </a:cubicBezTo>
                  <a:cubicBezTo>
                    <a:pt x="6" y="3"/>
                    <a:pt x="6" y="4"/>
                    <a:pt x="6" y="5"/>
                  </a:cubicBezTo>
                  <a:cubicBezTo>
                    <a:pt x="5" y="7"/>
                    <a:pt x="4" y="8"/>
                    <a:pt x="3" y="9"/>
                  </a:cubicBezTo>
                  <a:cubicBezTo>
                    <a:pt x="1" y="9"/>
                    <a:pt x="0" y="8"/>
                    <a:pt x="0" y="7"/>
                  </a:cubicBezTo>
                  <a:cubicBezTo>
                    <a:pt x="1" y="6"/>
                    <a:pt x="1" y="5"/>
                    <a:pt x="1" y="4"/>
                  </a:cubicBezTo>
                  <a:cubicBezTo>
                    <a:pt x="2" y="2"/>
                    <a:pt x="3" y="1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" name="Freeform 217"/>
            <p:cNvSpPr/>
            <p:nvPr/>
          </p:nvSpPr>
          <p:spPr bwMode="auto">
            <a:xfrm>
              <a:off x="5534025" y="2517775"/>
              <a:ext cx="25400" cy="30163"/>
            </a:xfrm>
            <a:custGeom>
              <a:avLst/>
              <a:gdLst>
                <a:gd name="T0" fmla="*/ 5 w 7"/>
                <a:gd name="T1" fmla="*/ 0 h 8"/>
                <a:gd name="T2" fmla="*/ 7 w 7"/>
                <a:gd name="T3" fmla="*/ 3 h 8"/>
                <a:gd name="T4" fmla="*/ 5 w 7"/>
                <a:gd name="T5" fmla="*/ 5 h 8"/>
                <a:gd name="T6" fmla="*/ 2 w 7"/>
                <a:gd name="T7" fmla="*/ 8 h 8"/>
                <a:gd name="T8" fmla="*/ 1 w 7"/>
                <a:gd name="T9" fmla="*/ 6 h 8"/>
                <a:gd name="T10" fmla="*/ 2 w 7"/>
                <a:gd name="T11" fmla="*/ 3 h 8"/>
                <a:gd name="T12" fmla="*/ 5 w 7"/>
                <a:gd name="T1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8">
                  <a:moveTo>
                    <a:pt x="5" y="0"/>
                  </a:moveTo>
                  <a:cubicBezTo>
                    <a:pt x="7" y="0"/>
                    <a:pt x="7" y="1"/>
                    <a:pt x="7" y="3"/>
                  </a:cubicBezTo>
                  <a:cubicBezTo>
                    <a:pt x="6" y="3"/>
                    <a:pt x="6" y="4"/>
                    <a:pt x="5" y="5"/>
                  </a:cubicBezTo>
                  <a:cubicBezTo>
                    <a:pt x="5" y="7"/>
                    <a:pt x="3" y="8"/>
                    <a:pt x="2" y="8"/>
                  </a:cubicBezTo>
                  <a:cubicBezTo>
                    <a:pt x="1" y="8"/>
                    <a:pt x="0" y="7"/>
                    <a:pt x="1" y="6"/>
                  </a:cubicBezTo>
                  <a:cubicBezTo>
                    <a:pt x="1" y="5"/>
                    <a:pt x="1" y="4"/>
                    <a:pt x="2" y="3"/>
                  </a:cubicBezTo>
                  <a:cubicBezTo>
                    <a:pt x="3" y="2"/>
                    <a:pt x="4" y="0"/>
                    <a:pt x="5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" name="Freeform 218"/>
            <p:cNvSpPr/>
            <p:nvPr/>
          </p:nvSpPr>
          <p:spPr bwMode="auto">
            <a:xfrm>
              <a:off x="5510213" y="2586038"/>
              <a:ext cx="23813" cy="25400"/>
            </a:xfrm>
            <a:custGeom>
              <a:avLst/>
              <a:gdLst>
                <a:gd name="T0" fmla="*/ 5 w 6"/>
                <a:gd name="T1" fmla="*/ 1 h 7"/>
                <a:gd name="T2" fmla="*/ 6 w 6"/>
                <a:gd name="T3" fmla="*/ 1 h 7"/>
                <a:gd name="T4" fmla="*/ 5 w 6"/>
                <a:gd name="T5" fmla="*/ 5 h 7"/>
                <a:gd name="T6" fmla="*/ 1 w 6"/>
                <a:gd name="T7" fmla="*/ 6 h 7"/>
                <a:gd name="T8" fmla="*/ 1 w 6"/>
                <a:gd name="T9" fmla="*/ 6 h 7"/>
                <a:gd name="T10" fmla="*/ 2 w 6"/>
                <a:gd name="T11" fmla="*/ 2 h 7"/>
                <a:gd name="T12" fmla="*/ 5 w 6"/>
                <a:gd name="T13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7">
                  <a:moveTo>
                    <a:pt x="5" y="1"/>
                  </a:moveTo>
                  <a:cubicBezTo>
                    <a:pt x="6" y="1"/>
                    <a:pt x="6" y="1"/>
                    <a:pt x="6" y="1"/>
                  </a:cubicBezTo>
                  <a:cubicBezTo>
                    <a:pt x="6" y="2"/>
                    <a:pt x="6" y="4"/>
                    <a:pt x="5" y="5"/>
                  </a:cubicBezTo>
                  <a:cubicBezTo>
                    <a:pt x="4" y="6"/>
                    <a:pt x="2" y="7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0" y="6"/>
                    <a:pt x="1" y="4"/>
                    <a:pt x="2" y="2"/>
                  </a:cubicBezTo>
                  <a:cubicBezTo>
                    <a:pt x="3" y="1"/>
                    <a:pt x="5" y="0"/>
                    <a:pt x="5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" name="Freeform 219"/>
            <p:cNvSpPr/>
            <p:nvPr/>
          </p:nvSpPr>
          <p:spPr bwMode="auto">
            <a:xfrm>
              <a:off x="5499100" y="2525713"/>
              <a:ext cx="22225" cy="26988"/>
            </a:xfrm>
            <a:custGeom>
              <a:avLst/>
              <a:gdLst>
                <a:gd name="T0" fmla="*/ 6 w 6"/>
                <a:gd name="T1" fmla="*/ 1 h 7"/>
                <a:gd name="T2" fmla="*/ 5 w 6"/>
                <a:gd name="T3" fmla="*/ 4 h 7"/>
                <a:gd name="T4" fmla="*/ 5 w 6"/>
                <a:gd name="T5" fmla="*/ 5 h 7"/>
                <a:gd name="T6" fmla="*/ 1 w 6"/>
                <a:gd name="T7" fmla="*/ 6 h 7"/>
                <a:gd name="T8" fmla="*/ 2 w 6"/>
                <a:gd name="T9" fmla="*/ 2 h 7"/>
                <a:gd name="T10" fmla="*/ 2 w 6"/>
                <a:gd name="T11" fmla="*/ 2 h 7"/>
                <a:gd name="T12" fmla="*/ 6 w 6"/>
                <a:gd name="T13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7">
                  <a:moveTo>
                    <a:pt x="6" y="1"/>
                  </a:moveTo>
                  <a:cubicBezTo>
                    <a:pt x="6" y="1"/>
                    <a:pt x="6" y="3"/>
                    <a:pt x="5" y="4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4" y="6"/>
                    <a:pt x="2" y="7"/>
                    <a:pt x="1" y="6"/>
                  </a:cubicBezTo>
                  <a:cubicBezTo>
                    <a:pt x="0" y="5"/>
                    <a:pt x="1" y="4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1"/>
                    <a:pt x="5" y="0"/>
                    <a:pt x="6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" name="Freeform 220"/>
            <p:cNvSpPr/>
            <p:nvPr/>
          </p:nvSpPr>
          <p:spPr bwMode="auto">
            <a:xfrm>
              <a:off x="5559425" y="2443163"/>
              <a:ext cx="33338" cy="38100"/>
            </a:xfrm>
            <a:custGeom>
              <a:avLst/>
              <a:gdLst>
                <a:gd name="T0" fmla="*/ 8 w 9"/>
                <a:gd name="T1" fmla="*/ 1 h 10"/>
                <a:gd name="T2" fmla="*/ 7 w 9"/>
                <a:gd name="T3" fmla="*/ 5 h 10"/>
                <a:gd name="T4" fmla="*/ 5 w 9"/>
                <a:gd name="T5" fmla="*/ 8 h 10"/>
                <a:gd name="T6" fmla="*/ 1 w 9"/>
                <a:gd name="T7" fmla="*/ 9 h 10"/>
                <a:gd name="T8" fmla="*/ 2 w 9"/>
                <a:gd name="T9" fmla="*/ 5 h 10"/>
                <a:gd name="T10" fmla="*/ 4 w 9"/>
                <a:gd name="T11" fmla="*/ 2 h 10"/>
                <a:gd name="T12" fmla="*/ 8 w 9"/>
                <a:gd name="T13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10">
                  <a:moveTo>
                    <a:pt x="8" y="1"/>
                  </a:moveTo>
                  <a:cubicBezTo>
                    <a:pt x="9" y="2"/>
                    <a:pt x="8" y="3"/>
                    <a:pt x="7" y="5"/>
                  </a:cubicBezTo>
                  <a:cubicBezTo>
                    <a:pt x="6" y="6"/>
                    <a:pt x="6" y="7"/>
                    <a:pt x="5" y="8"/>
                  </a:cubicBezTo>
                  <a:cubicBezTo>
                    <a:pt x="4" y="9"/>
                    <a:pt x="2" y="10"/>
                    <a:pt x="1" y="9"/>
                  </a:cubicBezTo>
                  <a:cubicBezTo>
                    <a:pt x="0" y="8"/>
                    <a:pt x="1" y="7"/>
                    <a:pt x="2" y="5"/>
                  </a:cubicBezTo>
                  <a:cubicBezTo>
                    <a:pt x="3" y="4"/>
                    <a:pt x="3" y="3"/>
                    <a:pt x="4" y="2"/>
                  </a:cubicBezTo>
                  <a:cubicBezTo>
                    <a:pt x="5" y="1"/>
                    <a:pt x="7" y="0"/>
                    <a:pt x="8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" name="Freeform 221"/>
            <p:cNvSpPr/>
            <p:nvPr/>
          </p:nvSpPr>
          <p:spPr bwMode="auto">
            <a:xfrm>
              <a:off x="5514975" y="2462213"/>
              <a:ext cx="25400" cy="30163"/>
            </a:xfrm>
            <a:custGeom>
              <a:avLst/>
              <a:gdLst>
                <a:gd name="T0" fmla="*/ 6 w 7"/>
                <a:gd name="T1" fmla="*/ 0 h 8"/>
                <a:gd name="T2" fmla="*/ 6 w 7"/>
                <a:gd name="T3" fmla="*/ 4 h 8"/>
                <a:gd name="T4" fmla="*/ 5 w 7"/>
                <a:gd name="T5" fmla="*/ 5 h 8"/>
                <a:gd name="T6" fmla="*/ 1 w 7"/>
                <a:gd name="T7" fmla="*/ 7 h 8"/>
                <a:gd name="T8" fmla="*/ 1 w 7"/>
                <a:gd name="T9" fmla="*/ 4 h 8"/>
                <a:gd name="T10" fmla="*/ 2 w 7"/>
                <a:gd name="T11" fmla="*/ 3 h 8"/>
                <a:gd name="T12" fmla="*/ 6 w 7"/>
                <a:gd name="T1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8">
                  <a:moveTo>
                    <a:pt x="6" y="0"/>
                  </a:moveTo>
                  <a:cubicBezTo>
                    <a:pt x="7" y="1"/>
                    <a:pt x="7" y="2"/>
                    <a:pt x="6" y="4"/>
                  </a:cubicBezTo>
                  <a:cubicBezTo>
                    <a:pt x="6" y="4"/>
                    <a:pt x="5" y="4"/>
                    <a:pt x="5" y="5"/>
                  </a:cubicBezTo>
                  <a:cubicBezTo>
                    <a:pt x="4" y="6"/>
                    <a:pt x="2" y="8"/>
                    <a:pt x="1" y="7"/>
                  </a:cubicBezTo>
                  <a:cubicBezTo>
                    <a:pt x="0" y="7"/>
                    <a:pt x="0" y="5"/>
                    <a:pt x="1" y="4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3" y="1"/>
                    <a:pt x="4" y="0"/>
                    <a:pt x="6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" name="Freeform 222"/>
            <p:cNvSpPr/>
            <p:nvPr/>
          </p:nvSpPr>
          <p:spPr bwMode="auto">
            <a:xfrm>
              <a:off x="5729288" y="2611438"/>
              <a:ext cx="44450" cy="84138"/>
            </a:xfrm>
            <a:custGeom>
              <a:avLst/>
              <a:gdLst>
                <a:gd name="T0" fmla="*/ 5 w 12"/>
                <a:gd name="T1" fmla="*/ 2 h 22"/>
                <a:gd name="T2" fmla="*/ 10 w 12"/>
                <a:gd name="T3" fmla="*/ 3 h 22"/>
                <a:gd name="T4" fmla="*/ 12 w 12"/>
                <a:gd name="T5" fmla="*/ 12 h 22"/>
                <a:gd name="T6" fmla="*/ 9 w 12"/>
                <a:gd name="T7" fmla="*/ 19 h 22"/>
                <a:gd name="T8" fmla="*/ 3 w 12"/>
                <a:gd name="T9" fmla="*/ 20 h 22"/>
                <a:gd name="T10" fmla="*/ 0 w 12"/>
                <a:gd name="T11" fmla="*/ 9 h 22"/>
                <a:gd name="T12" fmla="*/ 5 w 12"/>
                <a:gd name="T13" fmla="*/ 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22">
                  <a:moveTo>
                    <a:pt x="5" y="2"/>
                  </a:moveTo>
                  <a:cubicBezTo>
                    <a:pt x="8" y="0"/>
                    <a:pt x="10" y="1"/>
                    <a:pt x="10" y="3"/>
                  </a:cubicBezTo>
                  <a:cubicBezTo>
                    <a:pt x="10" y="6"/>
                    <a:pt x="11" y="9"/>
                    <a:pt x="12" y="12"/>
                  </a:cubicBezTo>
                  <a:cubicBezTo>
                    <a:pt x="12" y="14"/>
                    <a:pt x="12" y="17"/>
                    <a:pt x="9" y="19"/>
                  </a:cubicBezTo>
                  <a:cubicBezTo>
                    <a:pt x="7" y="21"/>
                    <a:pt x="3" y="22"/>
                    <a:pt x="3" y="20"/>
                  </a:cubicBezTo>
                  <a:cubicBezTo>
                    <a:pt x="2" y="16"/>
                    <a:pt x="1" y="13"/>
                    <a:pt x="0" y="9"/>
                  </a:cubicBezTo>
                  <a:cubicBezTo>
                    <a:pt x="0" y="7"/>
                    <a:pt x="2" y="3"/>
                    <a:pt x="5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" name="Freeform 223"/>
            <p:cNvSpPr/>
            <p:nvPr/>
          </p:nvSpPr>
          <p:spPr bwMode="auto">
            <a:xfrm>
              <a:off x="5688013" y="2660650"/>
              <a:ext cx="33338" cy="60325"/>
            </a:xfrm>
            <a:custGeom>
              <a:avLst/>
              <a:gdLst>
                <a:gd name="T0" fmla="*/ 4 w 9"/>
                <a:gd name="T1" fmla="*/ 1 h 16"/>
                <a:gd name="T2" fmla="*/ 8 w 9"/>
                <a:gd name="T3" fmla="*/ 2 h 16"/>
                <a:gd name="T4" fmla="*/ 9 w 9"/>
                <a:gd name="T5" fmla="*/ 9 h 16"/>
                <a:gd name="T6" fmla="*/ 5 w 9"/>
                <a:gd name="T7" fmla="*/ 15 h 16"/>
                <a:gd name="T8" fmla="*/ 1 w 9"/>
                <a:gd name="T9" fmla="*/ 14 h 16"/>
                <a:gd name="T10" fmla="*/ 0 w 9"/>
                <a:gd name="T11" fmla="*/ 7 h 16"/>
                <a:gd name="T12" fmla="*/ 4 w 9"/>
                <a:gd name="T13" fmla="*/ 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16">
                  <a:moveTo>
                    <a:pt x="4" y="1"/>
                  </a:moveTo>
                  <a:cubicBezTo>
                    <a:pt x="6" y="0"/>
                    <a:pt x="8" y="0"/>
                    <a:pt x="8" y="2"/>
                  </a:cubicBezTo>
                  <a:cubicBezTo>
                    <a:pt x="8" y="4"/>
                    <a:pt x="8" y="7"/>
                    <a:pt x="9" y="9"/>
                  </a:cubicBezTo>
                  <a:cubicBezTo>
                    <a:pt x="9" y="11"/>
                    <a:pt x="7" y="14"/>
                    <a:pt x="5" y="15"/>
                  </a:cubicBezTo>
                  <a:cubicBezTo>
                    <a:pt x="3" y="16"/>
                    <a:pt x="1" y="16"/>
                    <a:pt x="1" y="14"/>
                  </a:cubicBezTo>
                  <a:cubicBezTo>
                    <a:pt x="1" y="11"/>
                    <a:pt x="0" y="9"/>
                    <a:pt x="0" y="7"/>
                  </a:cubicBezTo>
                  <a:cubicBezTo>
                    <a:pt x="0" y="5"/>
                    <a:pt x="2" y="2"/>
                    <a:pt x="4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" name="Freeform 224"/>
            <p:cNvSpPr/>
            <p:nvPr/>
          </p:nvSpPr>
          <p:spPr bwMode="auto">
            <a:xfrm>
              <a:off x="5694363" y="2533650"/>
              <a:ext cx="60325" cy="101600"/>
            </a:xfrm>
            <a:custGeom>
              <a:avLst/>
              <a:gdLst>
                <a:gd name="T0" fmla="*/ 9 w 16"/>
                <a:gd name="T1" fmla="*/ 4 h 27"/>
                <a:gd name="T2" fmla="*/ 14 w 16"/>
                <a:gd name="T3" fmla="*/ 16 h 27"/>
                <a:gd name="T4" fmla="*/ 7 w 16"/>
                <a:gd name="T5" fmla="*/ 23 h 27"/>
                <a:gd name="T6" fmla="*/ 2 w 16"/>
                <a:gd name="T7" fmla="*/ 10 h 27"/>
                <a:gd name="T8" fmla="*/ 9 w 16"/>
                <a:gd name="T9" fmla="*/ 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27">
                  <a:moveTo>
                    <a:pt x="9" y="4"/>
                  </a:moveTo>
                  <a:cubicBezTo>
                    <a:pt x="11" y="8"/>
                    <a:pt x="13" y="12"/>
                    <a:pt x="14" y="16"/>
                  </a:cubicBezTo>
                  <a:cubicBezTo>
                    <a:pt x="16" y="20"/>
                    <a:pt x="8" y="27"/>
                    <a:pt x="7" y="23"/>
                  </a:cubicBezTo>
                  <a:cubicBezTo>
                    <a:pt x="6" y="18"/>
                    <a:pt x="4" y="14"/>
                    <a:pt x="2" y="10"/>
                  </a:cubicBezTo>
                  <a:cubicBezTo>
                    <a:pt x="0" y="7"/>
                    <a:pt x="8" y="0"/>
                    <a:pt x="9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" name="Freeform 225"/>
            <p:cNvSpPr/>
            <p:nvPr/>
          </p:nvSpPr>
          <p:spPr bwMode="auto">
            <a:xfrm>
              <a:off x="5668963" y="2589213"/>
              <a:ext cx="41275" cy="76200"/>
            </a:xfrm>
            <a:custGeom>
              <a:avLst/>
              <a:gdLst>
                <a:gd name="T0" fmla="*/ 7 w 11"/>
                <a:gd name="T1" fmla="*/ 2 h 20"/>
                <a:gd name="T2" fmla="*/ 10 w 11"/>
                <a:gd name="T3" fmla="*/ 10 h 20"/>
                <a:gd name="T4" fmla="*/ 3 w 11"/>
                <a:gd name="T5" fmla="*/ 15 h 20"/>
                <a:gd name="T6" fmla="*/ 0 w 11"/>
                <a:gd name="T7" fmla="*/ 9 h 20"/>
                <a:gd name="T8" fmla="*/ 2 w 11"/>
                <a:gd name="T9" fmla="*/ 4 h 20"/>
                <a:gd name="T10" fmla="*/ 7 w 11"/>
                <a:gd name="T11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20">
                  <a:moveTo>
                    <a:pt x="7" y="2"/>
                  </a:moveTo>
                  <a:cubicBezTo>
                    <a:pt x="9" y="4"/>
                    <a:pt x="10" y="7"/>
                    <a:pt x="10" y="10"/>
                  </a:cubicBezTo>
                  <a:cubicBezTo>
                    <a:pt x="11" y="15"/>
                    <a:pt x="3" y="20"/>
                    <a:pt x="3" y="15"/>
                  </a:cubicBezTo>
                  <a:cubicBezTo>
                    <a:pt x="2" y="13"/>
                    <a:pt x="2" y="11"/>
                    <a:pt x="0" y="9"/>
                  </a:cubicBezTo>
                  <a:cubicBezTo>
                    <a:pt x="0" y="8"/>
                    <a:pt x="0" y="6"/>
                    <a:pt x="2" y="4"/>
                  </a:cubicBezTo>
                  <a:cubicBezTo>
                    <a:pt x="3" y="2"/>
                    <a:pt x="6" y="0"/>
                    <a:pt x="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" name="Freeform 226"/>
            <p:cNvSpPr/>
            <p:nvPr/>
          </p:nvSpPr>
          <p:spPr bwMode="auto">
            <a:xfrm>
              <a:off x="5743575" y="2706688"/>
              <a:ext cx="38100" cy="55563"/>
            </a:xfrm>
            <a:custGeom>
              <a:avLst/>
              <a:gdLst>
                <a:gd name="T0" fmla="*/ 3 w 10"/>
                <a:gd name="T1" fmla="*/ 2 h 15"/>
                <a:gd name="T2" fmla="*/ 8 w 10"/>
                <a:gd name="T3" fmla="*/ 1 h 15"/>
                <a:gd name="T4" fmla="*/ 10 w 10"/>
                <a:gd name="T5" fmla="*/ 7 h 15"/>
                <a:gd name="T6" fmla="*/ 7 w 10"/>
                <a:gd name="T7" fmla="*/ 13 h 15"/>
                <a:gd name="T8" fmla="*/ 3 w 10"/>
                <a:gd name="T9" fmla="*/ 13 h 15"/>
                <a:gd name="T10" fmla="*/ 1 w 10"/>
                <a:gd name="T11" fmla="*/ 8 h 15"/>
                <a:gd name="T12" fmla="*/ 3 w 10"/>
                <a:gd name="T13" fmla="*/ 2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15">
                  <a:moveTo>
                    <a:pt x="3" y="2"/>
                  </a:moveTo>
                  <a:cubicBezTo>
                    <a:pt x="5" y="0"/>
                    <a:pt x="8" y="0"/>
                    <a:pt x="8" y="1"/>
                  </a:cubicBezTo>
                  <a:cubicBezTo>
                    <a:pt x="9" y="3"/>
                    <a:pt x="9" y="5"/>
                    <a:pt x="10" y="7"/>
                  </a:cubicBezTo>
                  <a:cubicBezTo>
                    <a:pt x="10" y="9"/>
                    <a:pt x="10" y="11"/>
                    <a:pt x="7" y="13"/>
                  </a:cubicBezTo>
                  <a:cubicBezTo>
                    <a:pt x="6" y="15"/>
                    <a:pt x="3" y="15"/>
                    <a:pt x="3" y="13"/>
                  </a:cubicBezTo>
                  <a:cubicBezTo>
                    <a:pt x="2" y="12"/>
                    <a:pt x="1" y="10"/>
                    <a:pt x="1" y="8"/>
                  </a:cubicBezTo>
                  <a:cubicBezTo>
                    <a:pt x="0" y="6"/>
                    <a:pt x="1" y="4"/>
                    <a:pt x="3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" name="Freeform 227"/>
            <p:cNvSpPr>
              <a:spLocks noEditPoints="1"/>
            </p:cNvSpPr>
            <p:nvPr/>
          </p:nvSpPr>
          <p:spPr bwMode="auto">
            <a:xfrm>
              <a:off x="5367338" y="2386013"/>
              <a:ext cx="455613" cy="838200"/>
            </a:xfrm>
            <a:custGeom>
              <a:avLst/>
              <a:gdLst>
                <a:gd name="T0" fmla="*/ 93 w 121"/>
                <a:gd name="T1" fmla="*/ 223 h 223"/>
                <a:gd name="T2" fmla="*/ 93 w 121"/>
                <a:gd name="T3" fmla="*/ 223 h 223"/>
                <a:gd name="T4" fmla="*/ 93 w 121"/>
                <a:gd name="T5" fmla="*/ 223 h 223"/>
                <a:gd name="T6" fmla="*/ 21 w 121"/>
                <a:gd name="T7" fmla="*/ 101 h 223"/>
                <a:gd name="T8" fmla="*/ 20 w 121"/>
                <a:gd name="T9" fmla="*/ 108 h 223"/>
                <a:gd name="T10" fmla="*/ 7 w 121"/>
                <a:gd name="T11" fmla="*/ 132 h 223"/>
                <a:gd name="T12" fmla="*/ 2 w 121"/>
                <a:gd name="T13" fmla="*/ 160 h 223"/>
                <a:gd name="T14" fmla="*/ 0 w 121"/>
                <a:gd name="T15" fmla="*/ 166 h 223"/>
                <a:gd name="T16" fmla="*/ 0 w 121"/>
                <a:gd name="T17" fmla="*/ 166 h 223"/>
                <a:gd name="T18" fmla="*/ 2 w 121"/>
                <a:gd name="T19" fmla="*/ 160 h 223"/>
                <a:gd name="T20" fmla="*/ 7 w 121"/>
                <a:gd name="T21" fmla="*/ 132 h 223"/>
                <a:gd name="T22" fmla="*/ 20 w 121"/>
                <a:gd name="T23" fmla="*/ 108 h 223"/>
                <a:gd name="T24" fmla="*/ 21 w 121"/>
                <a:gd name="T25" fmla="*/ 101 h 223"/>
                <a:gd name="T26" fmla="*/ 103 w 121"/>
                <a:gd name="T27" fmla="*/ 29 h 223"/>
                <a:gd name="T28" fmla="*/ 104 w 121"/>
                <a:gd name="T29" fmla="*/ 29 h 223"/>
                <a:gd name="T30" fmla="*/ 118 w 121"/>
                <a:gd name="T31" fmla="*/ 109 h 223"/>
                <a:gd name="T32" fmla="*/ 121 w 121"/>
                <a:gd name="T33" fmla="*/ 148 h 223"/>
                <a:gd name="T34" fmla="*/ 118 w 121"/>
                <a:gd name="T35" fmla="*/ 109 h 223"/>
                <a:gd name="T36" fmla="*/ 104 w 121"/>
                <a:gd name="T37" fmla="*/ 29 h 223"/>
                <a:gd name="T38" fmla="*/ 103 w 121"/>
                <a:gd name="T39" fmla="*/ 29 h 223"/>
                <a:gd name="T40" fmla="*/ 65 w 121"/>
                <a:gd name="T41" fmla="*/ 1 h 223"/>
                <a:gd name="T42" fmla="*/ 65 w 121"/>
                <a:gd name="T43" fmla="*/ 1 h 223"/>
                <a:gd name="T44" fmla="*/ 45 w 121"/>
                <a:gd name="T45" fmla="*/ 12 h 223"/>
                <a:gd name="T46" fmla="*/ 29 w 121"/>
                <a:gd name="T47" fmla="*/ 33 h 223"/>
                <a:gd name="T48" fmla="*/ 27 w 121"/>
                <a:gd name="T49" fmla="*/ 40 h 223"/>
                <a:gd name="T50" fmla="*/ 29 w 121"/>
                <a:gd name="T51" fmla="*/ 33 h 223"/>
                <a:gd name="T52" fmla="*/ 45 w 121"/>
                <a:gd name="T53" fmla="*/ 12 h 223"/>
                <a:gd name="T54" fmla="*/ 65 w 121"/>
                <a:gd name="T55" fmla="*/ 1 h 223"/>
                <a:gd name="T56" fmla="*/ 65 w 121"/>
                <a:gd name="T57" fmla="*/ 1 h 223"/>
                <a:gd name="T58" fmla="*/ 74 w 121"/>
                <a:gd name="T59" fmla="*/ 0 h 223"/>
                <a:gd name="T60" fmla="*/ 65 w 121"/>
                <a:gd name="T61" fmla="*/ 1 h 223"/>
                <a:gd name="T62" fmla="*/ 74 w 121"/>
                <a:gd name="T63" fmla="*/ 0 h 223"/>
                <a:gd name="T64" fmla="*/ 74 w 121"/>
                <a:gd name="T65" fmla="*/ 0 h 223"/>
                <a:gd name="T66" fmla="*/ 74 w 121"/>
                <a:gd name="T67" fmla="*/ 0 h 223"/>
                <a:gd name="T68" fmla="*/ 74 w 121"/>
                <a:gd name="T69" fmla="*/ 0 h 223"/>
                <a:gd name="T70" fmla="*/ 74 w 121"/>
                <a:gd name="T71" fmla="*/ 0 h 2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20" h="223">
                  <a:moveTo>
                    <a:pt x="93" y="223"/>
                  </a:moveTo>
                  <a:cubicBezTo>
                    <a:pt x="93" y="223"/>
                    <a:pt x="93" y="223"/>
                    <a:pt x="93" y="223"/>
                  </a:cubicBezTo>
                  <a:cubicBezTo>
                    <a:pt x="93" y="223"/>
                    <a:pt x="93" y="223"/>
                    <a:pt x="93" y="223"/>
                  </a:cubicBezTo>
                  <a:moveTo>
                    <a:pt x="21" y="101"/>
                  </a:moveTo>
                  <a:cubicBezTo>
                    <a:pt x="21" y="103"/>
                    <a:pt x="20" y="105"/>
                    <a:pt x="20" y="108"/>
                  </a:cubicBezTo>
                  <a:cubicBezTo>
                    <a:pt x="17" y="115"/>
                    <a:pt x="10" y="124"/>
                    <a:pt x="7" y="132"/>
                  </a:cubicBezTo>
                  <a:cubicBezTo>
                    <a:pt x="2" y="143"/>
                    <a:pt x="4" y="150"/>
                    <a:pt x="2" y="160"/>
                  </a:cubicBezTo>
                  <a:cubicBezTo>
                    <a:pt x="1" y="162"/>
                    <a:pt x="0" y="164"/>
                    <a:pt x="0" y="166"/>
                  </a:cubicBezTo>
                  <a:cubicBezTo>
                    <a:pt x="0" y="166"/>
                    <a:pt x="0" y="166"/>
                    <a:pt x="0" y="166"/>
                  </a:cubicBezTo>
                  <a:cubicBezTo>
                    <a:pt x="0" y="164"/>
                    <a:pt x="1" y="162"/>
                    <a:pt x="2" y="160"/>
                  </a:cubicBezTo>
                  <a:cubicBezTo>
                    <a:pt x="4" y="150"/>
                    <a:pt x="2" y="143"/>
                    <a:pt x="7" y="132"/>
                  </a:cubicBezTo>
                  <a:cubicBezTo>
                    <a:pt x="10" y="124"/>
                    <a:pt x="17" y="115"/>
                    <a:pt x="20" y="108"/>
                  </a:cubicBezTo>
                  <a:cubicBezTo>
                    <a:pt x="20" y="105"/>
                    <a:pt x="21" y="103"/>
                    <a:pt x="21" y="101"/>
                  </a:cubicBezTo>
                  <a:moveTo>
                    <a:pt x="103" y="29"/>
                  </a:moveTo>
                  <a:cubicBezTo>
                    <a:pt x="103" y="29"/>
                    <a:pt x="104" y="29"/>
                    <a:pt x="104" y="29"/>
                  </a:cubicBezTo>
                  <a:cubicBezTo>
                    <a:pt x="111" y="53"/>
                    <a:pt x="116" y="81"/>
                    <a:pt x="118" y="109"/>
                  </a:cubicBezTo>
                  <a:cubicBezTo>
                    <a:pt x="120" y="122"/>
                    <a:pt x="121" y="135"/>
                    <a:pt x="121" y="148"/>
                  </a:cubicBezTo>
                  <a:cubicBezTo>
                    <a:pt x="121" y="135"/>
                    <a:pt x="120" y="122"/>
                    <a:pt x="118" y="109"/>
                  </a:cubicBezTo>
                  <a:cubicBezTo>
                    <a:pt x="116" y="81"/>
                    <a:pt x="111" y="53"/>
                    <a:pt x="104" y="29"/>
                  </a:cubicBezTo>
                  <a:cubicBezTo>
                    <a:pt x="104" y="29"/>
                    <a:pt x="103" y="29"/>
                    <a:pt x="103" y="29"/>
                  </a:cubicBezTo>
                  <a:moveTo>
                    <a:pt x="65" y="1"/>
                  </a:moveTo>
                  <a:cubicBezTo>
                    <a:pt x="65" y="1"/>
                    <a:pt x="65" y="1"/>
                    <a:pt x="65" y="1"/>
                  </a:cubicBezTo>
                  <a:cubicBezTo>
                    <a:pt x="59" y="3"/>
                    <a:pt x="52" y="6"/>
                    <a:pt x="45" y="12"/>
                  </a:cubicBezTo>
                  <a:cubicBezTo>
                    <a:pt x="38" y="17"/>
                    <a:pt x="31" y="26"/>
                    <a:pt x="29" y="33"/>
                  </a:cubicBezTo>
                  <a:cubicBezTo>
                    <a:pt x="28" y="36"/>
                    <a:pt x="27" y="38"/>
                    <a:pt x="27" y="40"/>
                  </a:cubicBezTo>
                  <a:cubicBezTo>
                    <a:pt x="27" y="38"/>
                    <a:pt x="28" y="36"/>
                    <a:pt x="29" y="33"/>
                  </a:cubicBezTo>
                  <a:cubicBezTo>
                    <a:pt x="31" y="26"/>
                    <a:pt x="38" y="17"/>
                    <a:pt x="45" y="12"/>
                  </a:cubicBezTo>
                  <a:cubicBezTo>
                    <a:pt x="52" y="6"/>
                    <a:pt x="59" y="3"/>
                    <a:pt x="65" y="1"/>
                  </a:cubicBezTo>
                  <a:cubicBezTo>
                    <a:pt x="65" y="1"/>
                    <a:pt x="65" y="1"/>
                    <a:pt x="65" y="1"/>
                  </a:cubicBezTo>
                  <a:moveTo>
                    <a:pt x="74" y="0"/>
                  </a:moveTo>
                  <a:cubicBezTo>
                    <a:pt x="71" y="0"/>
                    <a:pt x="68" y="0"/>
                    <a:pt x="65" y="1"/>
                  </a:cubicBezTo>
                  <a:cubicBezTo>
                    <a:pt x="68" y="0"/>
                    <a:pt x="71" y="0"/>
                    <a:pt x="74" y="0"/>
                  </a:cubicBezTo>
                  <a:moveTo>
                    <a:pt x="74" y="0"/>
                  </a:moveTo>
                  <a:cubicBezTo>
                    <a:pt x="74" y="0"/>
                    <a:pt x="74" y="0"/>
                    <a:pt x="74" y="0"/>
                  </a:cubicBezTo>
                  <a:cubicBezTo>
                    <a:pt x="74" y="0"/>
                    <a:pt x="74" y="0"/>
                    <a:pt x="74" y="0"/>
                  </a:cubicBezTo>
                  <a:cubicBezTo>
                    <a:pt x="74" y="0"/>
                    <a:pt x="74" y="0"/>
                    <a:pt x="74" y="0"/>
                  </a:cubicBezTo>
                </a:path>
              </a:pathLst>
            </a:custGeom>
            <a:solidFill>
              <a:srgbClr val="1270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40" name="Freeform 228"/>
            <p:cNvSpPr>
              <a:spLocks noEditPoints="1"/>
            </p:cNvSpPr>
            <p:nvPr/>
          </p:nvSpPr>
          <p:spPr bwMode="auto">
            <a:xfrm>
              <a:off x="5330825" y="3017838"/>
              <a:ext cx="374650" cy="409575"/>
            </a:xfrm>
            <a:custGeom>
              <a:avLst/>
              <a:gdLst>
                <a:gd name="T0" fmla="*/ 100 w 100"/>
                <a:gd name="T1" fmla="*/ 60 h 109"/>
                <a:gd name="T2" fmla="*/ 98 w 100"/>
                <a:gd name="T3" fmla="*/ 62 h 109"/>
                <a:gd name="T4" fmla="*/ 89 w 100"/>
                <a:gd name="T5" fmla="*/ 65 h 109"/>
                <a:gd name="T6" fmla="*/ 81 w 100"/>
                <a:gd name="T7" fmla="*/ 63 h 109"/>
                <a:gd name="T8" fmla="*/ 79 w 100"/>
                <a:gd name="T9" fmla="*/ 64 h 109"/>
                <a:gd name="T10" fmla="*/ 76 w 100"/>
                <a:gd name="T11" fmla="*/ 64 h 109"/>
                <a:gd name="T12" fmla="*/ 78 w 100"/>
                <a:gd name="T13" fmla="*/ 71 h 109"/>
                <a:gd name="T14" fmla="*/ 78 w 100"/>
                <a:gd name="T15" fmla="*/ 74 h 109"/>
                <a:gd name="T16" fmla="*/ 75 w 100"/>
                <a:gd name="T17" fmla="*/ 80 h 109"/>
                <a:gd name="T18" fmla="*/ 73 w 100"/>
                <a:gd name="T19" fmla="*/ 85 h 109"/>
                <a:gd name="T20" fmla="*/ 71 w 100"/>
                <a:gd name="T21" fmla="*/ 87 h 109"/>
                <a:gd name="T22" fmla="*/ 73 w 100"/>
                <a:gd name="T23" fmla="*/ 85 h 109"/>
                <a:gd name="T24" fmla="*/ 78 w 100"/>
                <a:gd name="T25" fmla="*/ 80 h 109"/>
                <a:gd name="T26" fmla="*/ 77 w 100"/>
                <a:gd name="T27" fmla="*/ 86 h 109"/>
                <a:gd name="T28" fmla="*/ 75 w 100"/>
                <a:gd name="T29" fmla="*/ 95 h 109"/>
                <a:gd name="T30" fmla="*/ 62 w 100"/>
                <a:gd name="T31" fmla="*/ 105 h 109"/>
                <a:gd name="T32" fmla="*/ 61 w 100"/>
                <a:gd name="T33" fmla="*/ 108 h 109"/>
                <a:gd name="T34" fmla="*/ 61 w 100"/>
                <a:gd name="T35" fmla="*/ 109 h 109"/>
                <a:gd name="T36" fmla="*/ 67 w 100"/>
                <a:gd name="T37" fmla="*/ 106 h 109"/>
                <a:gd name="T38" fmla="*/ 85 w 100"/>
                <a:gd name="T39" fmla="*/ 87 h 109"/>
                <a:gd name="T40" fmla="*/ 98 w 100"/>
                <a:gd name="T41" fmla="*/ 65 h 109"/>
                <a:gd name="T42" fmla="*/ 100 w 100"/>
                <a:gd name="T43" fmla="*/ 60 h 109"/>
                <a:gd name="T44" fmla="*/ 5 w 100"/>
                <a:gd name="T45" fmla="*/ 0 h 109"/>
                <a:gd name="T46" fmla="*/ 0 w 100"/>
                <a:gd name="T47" fmla="*/ 2 h 109"/>
                <a:gd name="T48" fmla="*/ 3 w 100"/>
                <a:gd name="T49" fmla="*/ 3 h 109"/>
                <a:gd name="T50" fmla="*/ 3 w 100"/>
                <a:gd name="T51" fmla="*/ 3 h 109"/>
                <a:gd name="T52" fmla="*/ 3 w 100"/>
                <a:gd name="T53" fmla="*/ 3 h 109"/>
                <a:gd name="T54" fmla="*/ 4 w 100"/>
                <a:gd name="T55" fmla="*/ 2 h 109"/>
                <a:gd name="T56" fmla="*/ 5 w 100"/>
                <a:gd name="T57" fmla="*/ 1 h 109"/>
                <a:gd name="T58" fmla="*/ 5 w 100"/>
                <a:gd name="T59" fmla="*/ 0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00" h="109">
                  <a:moveTo>
                    <a:pt x="100" y="60"/>
                  </a:moveTo>
                  <a:cubicBezTo>
                    <a:pt x="100" y="61"/>
                    <a:pt x="99" y="61"/>
                    <a:pt x="98" y="62"/>
                  </a:cubicBezTo>
                  <a:cubicBezTo>
                    <a:pt x="95" y="64"/>
                    <a:pt x="92" y="65"/>
                    <a:pt x="89" y="65"/>
                  </a:cubicBezTo>
                  <a:cubicBezTo>
                    <a:pt x="86" y="65"/>
                    <a:pt x="83" y="64"/>
                    <a:pt x="81" y="63"/>
                  </a:cubicBezTo>
                  <a:cubicBezTo>
                    <a:pt x="80" y="63"/>
                    <a:pt x="80" y="63"/>
                    <a:pt x="79" y="64"/>
                  </a:cubicBezTo>
                  <a:cubicBezTo>
                    <a:pt x="78" y="64"/>
                    <a:pt x="77" y="64"/>
                    <a:pt x="76" y="64"/>
                  </a:cubicBezTo>
                  <a:cubicBezTo>
                    <a:pt x="77" y="66"/>
                    <a:pt x="78" y="69"/>
                    <a:pt x="78" y="71"/>
                  </a:cubicBezTo>
                  <a:cubicBezTo>
                    <a:pt x="78" y="72"/>
                    <a:pt x="78" y="73"/>
                    <a:pt x="78" y="74"/>
                  </a:cubicBezTo>
                  <a:cubicBezTo>
                    <a:pt x="77" y="76"/>
                    <a:pt x="76" y="78"/>
                    <a:pt x="75" y="80"/>
                  </a:cubicBezTo>
                  <a:cubicBezTo>
                    <a:pt x="74" y="82"/>
                    <a:pt x="73" y="83"/>
                    <a:pt x="73" y="85"/>
                  </a:cubicBezTo>
                  <a:cubicBezTo>
                    <a:pt x="72" y="85"/>
                    <a:pt x="72" y="86"/>
                    <a:pt x="71" y="87"/>
                  </a:cubicBezTo>
                  <a:cubicBezTo>
                    <a:pt x="72" y="86"/>
                    <a:pt x="72" y="86"/>
                    <a:pt x="73" y="85"/>
                  </a:cubicBezTo>
                  <a:cubicBezTo>
                    <a:pt x="74" y="83"/>
                    <a:pt x="76" y="81"/>
                    <a:pt x="78" y="80"/>
                  </a:cubicBezTo>
                  <a:cubicBezTo>
                    <a:pt x="78" y="81"/>
                    <a:pt x="77" y="84"/>
                    <a:pt x="77" y="86"/>
                  </a:cubicBezTo>
                  <a:cubicBezTo>
                    <a:pt x="76" y="89"/>
                    <a:pt x="77" y="92"/>
                    <a:pt x="75" y="95"/>
                  </a:cubicBezTo>
                  <a:cubicBezTo>
                    <a:pt x="73" y="101"/>
                    <a:pt x="67" y="103"/>
                    <a:pt x="62" y="105"/>
                  </a:cubicBezTo>
                  <a:cubicBezTo>
                    <a:pt x="62" y="106"/>
                    <a:pt x="62" y="107"/>
                    <a:pt x="61" y="108"/>
                  </a:cubicBezTo>
                  <a:cubicBezTo>
                    <a:pt x="61" y="108"/>
                    <a:pt x="61" y="108"/>
                    <a:pt x="61" y="109"/>
                  </a:cubicBezTo>
                  <a:cubicBezTo>
                    <a:pt x="63" y="108"/>
                    <a:pt x="65" y="107"/>
                    <a:pt x="67" y="106"/>
                  </a:cubicBezTo>
                  <a:cubicBezTo>
                    <a:pt x="77" y="101"/>
                    <a:pt x="80" y="98"/>
                    <a:pt x="85" y="87"/>
                  </a:cubicBezTo>
                  <a:cubicBezTo>
                    <a:pt x="89" y="79"/>
                    <a:pt x="93" y="72"/>
                    <a:pt x="98" y="65"/>
                  </a:cubicBezTo>
                  <a:cubicBezTo>
                    <a:pt x="99" y="63"/>
                    <a:pt x="100" y="62"/>
                    <a:pt x="100" y="60"/>
                  </a:cubicBezTo>
                  <a:moveTo>
                    <a:pt x="5" y="0"/>
                  </a:moveTo>
                  <a:cubicBezTo>
                    <a:pt x="4" y="0"/>
                    <a:pt x="2" y="1"/>
                    <a:pt x="0" y="2"/>
                  </a:cubicBezTo>
                  <a:cubicBezTo>
                    <a:pt x="1" y="3"/>
                    <a:pt x="2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5" y="1"/>
                  </a:cubicBezTo>
                  <a:cubicBezTo>
                    <a:pt x="5" y="1"/>
                    <a:pt x="5" y="0"/>
                    <a:pt x="5" y="0"/>
                  </a:cubicBezTo>
                </a:path>
              </a:pathLst>
            </a:custGeom>
            <a:solidFill>
              <a:srgbClr val="1915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41" name="Freeform 229"/>
            <p:cNvSpPr/>
            <p:nvPr/>
          </p:nvSpPr>
          <p:spPr bwMode="auto">
            <a:xfrm>
              <a:off x="5562600" y="3317875"/>
              <a:ext cx="60325" cy="95250"/>
            </a:xfrm>
            <a:custGeom>
              <a:avLst/>
              <a:gdLst>
                <a:gd name="T0" fmla="*/ 16 w 16"/>
                <a:gd name="T1" fmla="*/ 0 h 25"/>
                <a:gd name="T2" fmla="*/ 11 w 16"/>
                <a:gd name="T3" fmla="*/ 5 h 25"/>
                <a:gd name="T4" fmla="*/ 9 w 16"/>
                <a:gd name="T5" fmla="*/ 7 h 25"/>
                <a:gd name="T6" fmla="*/ 0 w 16"/>
                <a:gd name="T7" fmla="*/ 25 h 25"/>
                <a:gd name="T8" fmla="*/ 13 w 16"/>
                <a:gd name="T9" fmla="*/ 15 h 25"/>
                <a:gd name="T10" fmla="*/ 15 w 16"/>
                <a:gd name="T11" fmla="*/ 6 h 25"/>
                <a:gd name="T12" fmla="*/ 16 w 16"/>
                <a:gd name="T13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25">
                  <a:moveTo>
                    <a:pt x="16" y="0"/>
                  </a:moveTo>
                  <a:cubicBezTo>
                    <a:pt x="14" y="1"/>
                    <a:pt x="12" y="3"/>
                    <a:pt x="11" y="5"/>
                  </a:cubicBezTo>
                  <a:cubicBezTo>
                    <a:pt x="10" y="6"/>
                    <a:pt x="10" y="6"/>
                    <a:pt x="9" y="7"/>
                  </a:cubicBezTo>
                  <a:cubicBezTo>
                    <a:pt x="6" y="13"/>
                    <a:pt x="3" y="19"/>
                    <a:pt x="0" y="25"/>
                  </a:cubicBezTo>
                  <a:cubicBezTo>
                    <a:pt x="5" y="23"/>
                    <a:pt x="11" y="21"/>
                    <a:pt x="13" y="15"/>
                  </a:cubicBezTo>
                  <a:cubicBezTo>
                    <a:pt x="15" y="12"/>
                    <a:pt x="14" y="9"/>
                    <a:pt x="15" y="6"/>
                  </a:cubicBezTo>
                  <a:cubicBezTo>
                    <a:pt x="15" y="4"/>
                    <a:pt x="16" y="1"/>
                    <a:pt x="16" y="0"/>
                  </a:cubicBezTo>
                </a:path>
              </a:pathLst>
            </a:custGeom>
            <a:solidFill>
              <a:srgbClr val="C1A2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42" name="Freeform 230"/>
            <p:cNvSpPr/>
            <p:nvPr/>
          </p:nvSpPr>
          <p:spPr bwMode="auto">
            <a:xfrm>
              <a:off x="5605463" y="3246438"/>
              <a:ext cx="28575" cy="12700"/>
            </a:xfrm>
            <a:custGeom>
              <a:avLst/>
              <a:gdLst>
                <a:gd name="T0" fmla="*/ 0 w 8"/>
                <a:gd name="T1" fmla="*/ 0 h 3"/>
                <a:gd name="T2" fmla="*/ 3 w 8"/>
                <a:gd name="T3" fmla="*/ 3 h 3"/>
                <a:gd name="T4" fmla="*/ 6 w 8"/>
                <a:gd name="T5" fmla="*/ 3 h 3"/>
                <a:gd name="T6" fmla="*/ 8 w 8"/>
                <a:gd name="T7" fmla="*/ 2 h 3"/>
                <a:gd name="T8" fmla="*/ 8 w 8"/>
                <a:gd name="T9" fmla="*/ 2 h 3"/>
                <a:gd name="T10" fmla="*/ 7 w 8"/>
                <a:gd name="T11" fmla="*/ 2 h 3"/>
                <a:gd name="T12" fmla="*/ 0 w 8"/>
                <a:gd name="T1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3">
                  <a:moveTo>
                    <a:pt x="0" y="0"/>
                  </a:moveTo>
                  <a:cubicBezTo>
                    <a:pt x="1" y="1"/>
                    <a:pt x="2" y="2"/>
                    <a:pt x="3" y="3"/>
                  </a:cubicBezTo>
                  <a:cubicBezTo>
                    <a:pt x="4" y="3"/>
                    <a:pt x="5" y="3"/>
                    <a:pt x="6" y="3"/>
                  </a:cubicBezTo>
                  <a:cubicBezTo>
                    <a:pt x="7" y="2"/>
                    <a:pt x="7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5" y="1"/>
                    <a:pt x="2" y="0"/>
                    <a:pt x="0" y="0"/>
                  </a:cubicBezTo>
                </a:path>
              </a:pathLst>
            </a:custGeom>
            <a:solidFill>
              <a:srgbClr val="C1A2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43" name="Freeform 231"/>
            <p:cNvSpPr/>
            <p:nvPr/>
          </p:nvSpPr>
          <p:spPr bwMode="auto">
            <a:xfrm>
              <a:off x="5341938" y="3021013"/>
              <a:ext cx="7938" cy="12700"/>
            </a:xfrm>
            <a:custGeom>
              <a:avLst/>
              <a:gdLst>
                <a:gd name="T0" fmla="*/ 2 w 2"/>
                <a:gd name="T1" fmla="*/ 0 h 3"/>
                <a:gd name="T2" fmla="*/ 1 w 2"/>
                <a:gd name="T3" fmla="*/ 1 h 3"/>
                <a:gd name="T4" fmla="*/ 0 w 2"/>
                <a:gd name="T5" fmla="*/ 2 h 3"/>
                <a:gd name="T6" fmla="*/ 0 w 2"/>
                <a:gd name="T7" fmla="*/ 2 h 3"/>
                <a:gd name="T8" fmla="*/ 0 w 2"/>
                <a:gd name="T9" fmla="*/ 2 h 3"/>
                <a:gd name="T10" fmla="*/ 1 w 2"/>
                <a:gd name="T11" fmla="*/ 3 h 3"/>
                <a:gd name="T12" fmla="*/ 2 w 2"/>
                <a:gd name="T13" fmla="*/ 0 h 3"/>
                <a:gd name="T14" fmla="*/ 2 w 2"/>
                <a:gd name="T1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3"/>
                    <a:pt x="1" y="3"/>
                  </a:cubicBezTo>
                  <a:cubicBezTo>
                    <a:pt x="1" y="2"/>
                    <a:pt x="2" y="1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C8CA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44" name="Freeform 232"/>
            <p:cNvSpPr>
              <a:spLocks noEditPoints="1"/>
            </p:cNvSpPr>
            <p:nvPr/>
          </p:nvSpPr>
          <p:spPr bwMode="auto">
            <a:xfrm>
              <a:off x="5349875" y="3009900"/>
              <a:ext cx="371475" cy="252413"/>
            </a:xfrm>
            <a:custGeom>
              <a:avLst/>
              <a:gdLst>
                <a:gd name="T0" fmla="*/ 74 w 99"/>
                <a:gd name="T1" fmla="*/ 56 h 67"/>
                <a:gd name="T2" fmla="*/ 78 w 99"/>
                <a:gd name="T3" fmla="*/ 60 h 67"/>
                <a:gd name="T4" fmla="*/ 79 w 99"/>
                <a:gd name="T5" fmla="*/ 62 h 67"/>
                <a:gd name="T6" fmla="*/ 76 w 99"/>
                <a:gd name="T7" fmla="*/ 65 h 67"/>
                <a:gd name="T8" fmla="*/ 84 w 99"/>
                <a:gd name="T9" fmla="*/ 67 h 67"/>
                <a:gd name="T10" fmla="*/ 93 w 99"/>
                <a:gd name="T11" fmla="*/ 64 h 67"/>
                <a:gd name="T12" fmla="*/ 95 w 99"/>
                <a:gd name="T13" fmla="*/ 62 h 67"/>
                <a:gd name="T14" fmla="*/ 95 w 99"/>
                <a:gd name="T15" fmla="*/ 62 h 67"/>
                <a:gd name="T16" fmla="*/ 98 w 99"/>
                <a:gd name="T17" fmla="*/ 57 h 67"/>
                <a:gd name="T18" fmla="*/ 98 w 99"/>
                <a:gd name="T19" fmla="*/ 57 h 67"/>
                <a:gd name="T20" fmla="*/ 98 w 99"/>
                <a:gd name="T21" fmla="*/ 57 h 67"/>
                <a:gd name="T22" fmla="*/ 99 w 99"/>
                <a:gd name="T23" fmla="*/ 56 h 67"/>
                <a:gd name="T24" fmla="*/ 97 w 99"/>
                <a:gd name="T25" fmla="*/ 56 h 67"/>
                <a:gd name="T26" fmla="*/ 89 w 99"/>
                <a:gd name="T27" fmla="*/ 59 h 67"/>
                <a:gd name="T28" fmla="*/ 80 w 99"/>
                <a:gd name="T29" fmla="*/ 57 h 67"/>
                <a:gd name="T30" fmla="*/ 74 w 99"/>
                <a:gd name="T31" fmla="*/ 56 h 67"/>
                <a:gd name="T32" fmla="*/ 5 w 99"/>
                <a:gd name="T33" fmla="*/ 0 h 67"/>
                <a:gd name="T34" fmla="*/ 5 w 99"/>
                <a:gd name="T35" fmla="*/ 0 h 67"/>
                <a:gd name="T36" fmla="*/ 5 w 99"/>
                <a:gd name="T37" fmla="*/ 0 h 67"/>
                <a:gd name="T38" fmla="*/ 0 w 99"/>
                <a:gd name="T39" fmla="*/ 2 h 67"/>
                <a:gd name="T40" fmla="*/ 0 w 99"/>
                <a:gd name="T41" fmla="*/ 2 h 67"/>
                <a:gd name="T42" fmla="*/ 0 w 99"/>
                <a:gd name="T43" fmla="*/ 2 h 67"/>
                <a:gd name="T44" fmla="*/ 0 w 99"/>
                <a:gd name="T45" fmla="*/ 3 h 67"/>
                <a:gd name="T46" fmla="*/ 0 w 99"/>
                <a:gd name="T47" fmla="*/ 3 h 67"/>
                <a:gd name="T48" fmla="*/ 1 w 99"/>
                <a:gd name="T49" fmla="*/ 3 h 67"/>
                <a:gd name="T50" fmla="*/ 2 w 99"/>
                <a:gd name="T51" fmla="*/ 3 h 67"/>
                <a:gd name="T52" fmla="*/ 3 w 99"/>
                <a:gd name="T53" fmla="*/ 5 h 67"/>
                <a:gd name="T54" fmla="*/ 1 w 99"/>
                <a:gd name="T55" fmla="*/ 7 h 67"/>
                <a:gd name="T56" fmla="*/ 1 w 99"/>
                <a:gd name="T57" fmla="*/ 7 h 67"/>
                <a:gd name="T58" fmla="*/ 2 w 99"/>
                <a:gd name="T59" fmla="*/ 7 h 67"/>
                <a:gd name="T60" fmla="*/ 5 w 99"/>
                <a:gd name="T61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99" h="67">
                  <a:moveTo>
                    <a:pt x="74" y="56"/>
                  </a:moveTo>
                  <a:cubicBezTo>
                    <a:pt x="75" y="57"/>
                    <a:pt x="77" y="58"/>
                    <a:pt x="78" y="60"/>
                  </a:cubicBezTo>
                  <a:cubicBezTo>
                    <a:pt x="78" y="60"/>
                    <a:pt x="79" y="61"/>
                    <a:pt x="79" y="62"/>
                  </a:cubicBezTo>
                  <a:cubicBezTo>
                    <a:pt x="78" y="63"/>
                    <a:pt x="77" y="64"/>
                    <a:pt x="76" y="65"/>
                  </a:cubicBezTo>
                  <a:cubicBezTo>
                    <a:pt x="78" y="66"/>
                    <a:pt x="81" y="67"/>
                    <a:pt x="84" y="67"/>
                  </a:cubicBezTo>
                  <a:cubicBezTo>
                    <a:pt x="87" y="67"/>
                    <a:pt x="90" y="66"/>
                    <a:pt x="93" y="64"/>
                  </a:cubicBezTo>
                  <a:cubicBezTo>
                    <a:pt x="94" y="63"/>
                    <a:pt x="95" y="63"/>
                    <a:pt x="95" y="62"/>
                  </a:cubicBezTo>
                  <a:cubicBezTo>
                    <a:pt x="95" y="62"/>
                    <a:pt x="95" y="62"/>
                    <a:pt x="95" y="62"/>
                  </a:cubicBezTo>
                  <a:cubicBezTo>
                    <a:pt x="96" y="61"/>
                    <a:pt x="97" y="59"/>
                    <a:pt x="98" y="57"/>
                  </a:cubicBezTo>
                  <a:cubicBezTo>
                    <a:pt x="98" y="57"/>
                    <a:pt x="98" y="57"/>
                    <a:pt x="98" y="57"/>
                  </a:cubicBezTo>
                  <a:cubicBezTo>
                    <a:pt x="98" y="57"/>
                    <a:pt x="98" y="57"/>
                    <a:pt x="98" y="57"/>
                  </a:cubicBezTo>
                  <a:cubicBezTo>
                    <a:pt x="98" y="56"/>
                    <a:pt x="98" y="56"/>
                    <a:pt x="99" y="56"/>
                  </a:cubicBezTo>
                  <a:cubicBezTo>
                    <a:pt x="98" y="56"/>
                    <a:pt x="98" y="56"/>
                    <a:pt x="97" y="56"/>
                  </a:cubicBezTo>
                  <a:cubicBezTo>
                    <a:pt x="94" y="58"/>
                    <a:pt x="91" y="59"/>
                    <a:pt x="89" y="59"/>
                  </a:cubicBezTo>
                  <a:cubicBezTo>
                    <a:pt x="85" y="59"/>
                    <a:pt x="82" y="58"/>
                    <a:pt x="80" y="57"/>
                  </a:cubicBezTo>
                  <a:cubicBezTo>
                    <a:pt x="78" y="56"/>
                    <a:pt x="76" y="56"/>
                    <a:pt x="74" y="56"/>
                  </a:cubicBezTo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1"/>
                    <a:pt x="2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3" y="4"/>
                    <a:pt x="3" y="5"/>
                  </a:cubicBezTo>
                  <a:cubicBezTo>
                    <a:pt x="2" y="5"/>
                    <a:pt x="2" y="6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7"/>
                    <a:pt x="2" y="7"/>
                  </a:cubicBezTo>
                  <a:cubicBezTo>
                    <a:pt x="3" y="5"/>
                    <a:pt x="4" y="3"/>
                    <a:pt x="5" y="0"/>
                  </a:cubicBezTo>
                </a:path>
              </a:pathLst>
            </a:custGeom>
            <a:solidFill>
              <a:srgbClr val="130E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45" name="Freeform 233"/>
            <p:cNvSpPr/>
            <p:nvPr/>
          </p:nvSpPr>
          <p:spPr bwMode="auto">
            <a:xfrm>
              <a:off x="5581650" y="3213100"/>
              <a:ext cx="65088" cy="41275"/>
            </a:xfrm>
            <a:custGeom>
              <a:avLst/>
              <a:gdLst>
                <a:gd name="T0" fmla="*/ 0 w 17"/>
                <a:gd name="T1" fmla="*/ 0 h 11"/>
                <a:gd name="T2" fmla="*/ 4 w 17"/>
                <a:gd name="T3" fmla="*/ 6 h 11"/>
                <a:gd name="T4" fmla="*/ 6 w 17"/>
                <a:gd name="T5" fmla="*/ 9 h 11"/>
                <a:gd name="T6" fmla="*/ 13 w 17"/>
                <a:gd name="T7" fmla="*/ 11 h 11"/>
                <a:gd name="T8" fmla="*/ 14 w 17"/>
                <a:gd name="T9" fmla="*/ 11 h 11"/>
                <a:gd name="T10" fmla="*/ 14 w 17"/>
                <a:gd name="T11" fmla="*/ 11 h 11"/>
                <a:gd name="T12" fmla="*/ 17 w 17"/>
                <a:gd name="T13" fmla="*/ 8 h 11"/>
                <a:gd name="T14" fmla="*/ 16 w 17"/>
                <a:gd name="T15" fmla="*/ 6 h 11"/>
                <a:gd name="T16" fmla="*/ 12 w 17"/>
                <a:gd name="T17" fmla="*/ 2 h 11"/>
                <a:gd name="T18" fmla="*/ 0 w 17"/>
                <a:gd name="T1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" h="11">
                  <a:moveTo>
                    <a:pt x="0" y="0"/>
                  </a:moveTo>
                  <a:cubicBezTo>
                    <a:pt x="1" y="2"/>
                    <a:pt x="2" y="4"/>
                    <a:pt x="4" y="6"/>
                  </a:cubicBezTo>
                  <a:cubicBezTo>
                    <a:pt x="4" y="7"/>
                    <a:pt x="5" y="8"/>
                    <a:pt x="6" y="9"/>
                  </a:cubicBezTo>
                  <a:cubicBezTo>
                    <a:pt x="8" y="9"/>
                    <a:pt x="11" y="10"/>
                    <a:pt x="13" y="1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5" y="10"/>
                    <a:pt x="16" y="9"/>
                    <a:pt x="17" y="8"/>
                  </a:cubicBezTo>
                  <a:cubicBezTo>
                    <a:pt x="17" y="7"/>
                    <a:pt x="16" y="6"/>
                    <a:pt x="16" y="6"/>
                  </a:cubicBezTo>
                  <a:cubicBezTo>
                    <a:pt x="15" y="4"/>
                    <a:pt x="13" y="3"/>
                    <a:pt x="12" y="2"/>
                  </a:cubicBezTo>
                  <a:cubicBezTo>
                    <a:pt x="8" y="1"/>
                    <a:pt x="4" y="1"/>
                    <a:pt x="0" y="0"/>
                  </a:cubicBezTo>
                </a:path>
              </a:pathLst>
            </a:custGeom>
            <a:solidFill>
              <a:srgbClr val="8F6A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46" name="Freeform 234"/>
            <p:cNvSpPr/>
            <p:nvPr/>
          </p:nvSpPr>
          <p:spPr bwMode="auto">
            <a:xfrm>
              <a:off x="5345113" y="3021013"/>
              <a:ext cx="15875" cy="15875"/>
            </a:xfrm>
            <a:custGeom>
              <a:avLst/>
              <a:gdLst>
                <a:gd name="T0" fmla="*/ 2 w 4"/>
                <a:gd name="T1" fmla="*/ 0 h 4"/>
                <a:gd name="T2" fmla="*/ 1 w 4"/>
                <a:gd name="T3" fmla="*/ 0 h 4"/>
                <a:gd name="T4" fmla="*/ 1 w 4"/>
                <a:gd name="T5" fmla="*/ 0 h 4"/>
                <a:gd name="T6" fmla="*/ 1 w 4"/>
                <a:gd name="T7" fmla="*/ 0 h 4"/>
                <a:gd name="T8" fmla="*/ 0 w 4"/>
                <a:gd name="T9" fmla="*/ 3 h 4"/>
                <a:gd name="T10" fmla="*/ 2 w 4"/>
                <a:gd name="T11" fmla="*/ 4 h 4"/>
                <a:gd name="T12" fmla="*/ 2 w 4"/>
                <a:gd name="T13" fmla="*/ 4 h 4"/>
                <a:gd name="T14" fmla="*/ 4 w 4"/>
                <a:gd name="T15" fmla="*/ 2 h 4"/>
                <a:gd name="T16" fmla="*/ 3 w 4"/>
                <a:gd name="T17" fmla="*/ 0 h 4"/>
                <a:gd name="T18" fmla="*/ 2 w 4"/>
                <a:gd name="T1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0" y="2"/>
                    <a:pt x="0" y="3"/>
                  </a:cubicBezTo>
                  <a:cubicBezTo>
                    <a:pt x="1" y="3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3"/>
                    <a:pt x="3" y="2"/>
                    <a:pt x="4" y="2"/>
                  </a:cubicBezTo>
                  <a:cubicBezTo>
                    <a:pt x="4" y="1"/>
                    <a:pt x="3" y="0"/>
                    <a:pt x="3" y="0"/>
                  </a:cubicBezTo>
                  <a:cubicBezTo>
                    <a:pt x="3" y="0"/>
                    <a:pt x="3" y="0"/>
                    <a:pt x="2" y="0"/>
                  </a:cubicBezTo>
                </a:path>
              </a:pathLst>
            </a:custGeom>
            <a:solidFill>
              <a:srgbClr val="9485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47" name="Freeform 235"/>
            <p:cNvSpPr>
              <a:spLocks noEditPoints="1"/>
            </p:cNvSpPr>
            <p:nvPr/>
          </p:nvSpPr>
          <p:spPr bwMode="auto">
            <a:xfrm>
              <a:off x="5356225" y="2386013"/>
              <a:ext cx="466725" cy="846138"/>
            </a:xfrm>
            <a:custGeom>
              <a:avLst/>
              <a:gdLst>
                <a:gd name="T0" fmla="*/ 21 w 124"/>
                <a:gd name="T1" fmla="*/ 151 h 225"/>
                <a:gd name="T2" fmla="*/ 18 w 124"/>
                <a:gd name="T3" fmla="*/ 148 h 225"/>
                <a:gd name="T4" fmla="*/ 18 w 124"/>
                <a:gd name="T5" fmla="*/ 138 h 225"/>
                <a:gd name="T6" fmla="*/ 27 w 124"/>
                <a:gd name="T7" fmla="*/ 124 h 225"/>
                <a:gd name="T8" fmla="*/ 70 w 124"/>
                <a:gd name="T9" fmla="*/ 152 h 225"/>
                <a:gd name="T10" fmla="*/ 38 w 124"/>
                <a:gd name="T11" fmla="*/ 121 h 225"/>
                <a:gd name="T12" fmla="*/ 26 w 124"/>
                <a:gd name="T13" fmla="*/ 116 h 225"/>
                <a:gd name="T14" fmla="*/ 30 w 124"/>
                <a:gd name="T15" fmla="*/ 113 h 225"/>
                <a:gd name="T16" fmla="*/ 41 w 124"/>
                <a:gd name="T17" fmla="*/ 98 h 225"/>
                <a:gd name="T18" fmla="*/ 96 w 124"/>
                <a:gd name="T19" fmla="*/ 208 h 225"/>
                <a:gd name="T20" fmla="*/ 100 w 124"/>
                <a:gd name="T21" fmla="*/ 100 h 225"/>
                <a:gd name="T22" fmla="*/ 29 w 124"/>
                <a:gd name="T23" fmla="*/ 95 h 225"/>
                <a:gd name="T24" fmla="*/ 32 w 124"/>
                <a:gd name="T25" fmla="*/ 88 h 225"/>
                <a:gd name="T26" fmla="*/ 37 w 124"/>
                <a:gd name="T27" fmla="*/ 92 h 225"/>
                <a:gd name="T28" fmla="*/ 42 w 124"/>
                <a:gd name="T29" fmla="*/ 89 h 225"/>
                <a:gd name="T30" fmla="*/ 104 w 124"/>
                <a:gd name="T31" fmla="*/ 93 h 225"/>
                <a:gd name="T32" fmla="*/ 107 w 124"/>
                <a:gd name="T33" fmla="*/ 99 h 225"/>
                <a:gd name="T34" fmla="*/ 50 w 124"/>
                <a:gd name="T35" fmla="*/ 96 h 225"/>
                <a:gd name="T36" fmla="*/ 76 w 124"/>
                <a:gd name="T37" fmla="*/ 114 h 225"/>
                <a:gd name="T38" fmla="*/ 33 w 124"/>
                <a:gd name="T39" fmla="*/ 77 h 225"/>
                <a:gd name="T40" fmla="*/ 88 w 124"/>
                <a:gd name="T41" fmla="*/ 80 h 225"/>
                <a:gd name="T42" fmla="*/ 91 w 124"/>
                <a:gd name="T43" fmla="*/ 89 h 225"/>
                <a:gd name="T44" fmla="*/ 39 w 124"/>
                <a:gd name="T45" fmla="*/ 70 h 225"/>
                <a:gd name="T46" fmla="*/ 39 w 124"/>
                <a:gd name="T47" fmla="*/ 76 h 225"/>
                <a:gd name="T48" fmla="*/ 107 w 124"/>
                <a:gd name="T49" fmla="*/ 61 h 225"/>
                <a:gd name="T50" fmla="*/ 59 w 124"/>
                <a:gd name="T51" fmla="*/ 60 h 225"/>
                <a:gd name="T52" fmla="*/ 60 w 124"/>
                <a:gd name="T53" fmla="*/ 80 h 225"/>
                <a:gd name="T54" fmla="*/ 57 w 124"/>
                <a:gd name="T55" fmla="*/ 60 h 225"/>
                <a:gd name="T56" fmla="*/ 89 w 124"/>
                <a:gd name="T57" fmla="*/ 55 h 225"/>
                <a:gd name="T58" fmla="*/ 42 w 124"/>
                <a:gd name="T59" fmla="*/ 59 h 225"/>
                <a:gd name="T60" fmla="*/ 43 w 124"/>
                <a:gd name="T61" fmla="*/ 60 h 225"/>
                <a:gd name="T62" fmla="*/ 39 w 124"/>
                <a:gd name="T63" fmla="*/ 53 h 225"/>
                <a:gd name="T64" fmla="*/ 39 w 124"/>
                <a:gd name="T65" fmla="*/ 58 h 225"/>
                <a:gd name="T66" fmla="*/ 92 w 124"/>
                <a:gd name="T67" fmla="*/ 49 h 225"/>
                <a:gd name="T68" fmla="*/ 71 w 124"/>
                <a:gd name="T69" fmla="*/ 58 h 225"/>
                <a:gd name="T70" fmla="*/ 83 w 124"/>
                <a:gd name="T71" fmla="*/ 48 h 225"/>
                <a:gd name="T72" fmla="*/ 43 w 124"/>
                <a:gd name="T73" fmla="*/ 37 h 225"/>
                <a:gd name="T74" fmla="*/ 48 w 124"/>
                <a:gd name="T75" fmla="*/ 41 h 225"/>
                <a:gd name="T76" fmla="*/ 49 w 124"/>
                <a:gd name="T77" fmla="*/ 43 h 225"/>
                <a:gd name="T78" fmla="*/ 91 w 124"/>
                <a:gd name="T79" fmla="*/ 31 h 225"/>
                <a:gd name="T80" fmla="*/ 62 w 124"/>
                <a:gd name="T81" fmla="*/ 38 h 225"/>
                <a:gd name="T82" fmla="*/ 48 w 124"/>
                <a:gd name="T83" fmla="*/ 20 h 225"/>
                <a:gd name="T84" fmla="*/ 56 w 124"/>
                <a:gd name="T85" fmla="*/ 20 h 225"/>
                <a:gd name="T86" fmla="*/ 56 w 124"/>
                <a:gd name="T87" fmla="*/ 24 h 225"/>
                <a:gd name="T88" fmla="*/ 48 w 124"/>
                <a:gd name="T89" fmla="*/ 12 h 225"/>
                <a:gd name="T90" fmla="*/ 21 w 124"/>
                <a:gd name="T91" fmla="*/ 87 h 225"/>
                <a:gd name="T92" fmla="*/ 3 w 124"/>
                <a:gd name="T93" fmla="*/ 166 h 225"/>
                <a:gd name="T94" fmla="*/ 7 w 124"/>
                <a:gd name="T95" fmla="*/ 168 h 225"/>
                <a:gd name="T96" fmla="*/ 5 w 124"/>
                <a:gd name="T97" fmla="*/ 176 h 225"/>
                <a:gd name="T98" fmla="*/ 80 w 124"/>
                <a:gd name="T99" fmla="*/ 179 h 225"/>
                <a:gd name="T100" fmla="*/ 60 w 124"/>
                <a:gd name="T101" fmla="*/ 220 h 225"/>
                <a:gd name="T102" fmla="*/ 97 w 124"/>
                <a:gd name="T103" fmla="*/ 222 h 225"/>
                <a:gd name="T104" fmla="*/ 106 w 124"/>
                <a:gd name="T105" fmla="*/ 29 h 2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24" h="225">
                  <a:moveTo>
                    <a:pt x="18" y="148"/>
                  </a:moveTo>
                  <a:cubicBezTo>
                    <a:pt x="18" y="147"/>
                    <a:pt x="18" y="147"/>
                    <a:pt x="19" y="146"/>
                  </a:cubicBezTo>
                  <a:cubicBezTo>
                    <a:pt x="19" y="145"/>
                    <a:pt x="20" y="145"/>
                    <a:pt x="21" y="145"/>
                  </a:cubicBezTo>
                  <a:cubicBezTo>
                    <a:pt x="21" y="144"/>
                    <a:pt x="21" y="144"/>
                    <a:pt x="22" y="144"/>
                  </a:cubicBezTo>
                  <a:cubicBezTo>
                    <a:pt x="23" y="144"/>
                    <a:pt x="23" y="145"/>
                    <a:pt x="23" y="146"/>
                  </a:cubicBezTo>
                  <a:cubicBezTo>
                    <a:pt x="22" y="148"/>
                    <a:pt x="22" y="149"/>
                    <a:pt x="21" y="151"/>
                  </a:cubicBezTo>
                  <a:cubicBezTo>
                    <a:pt x="21" y="153"/>
                    <a:pt x="19" y="154"/>
                    <a:pt x="18" y="154"/>
                  </a:cubicBezTo>
                  <a:cubicBezTo>
                    <a:pt x="18" y="154"/>
                    <a:pt x="18" y="154"/>
                    <a:pt x="18" y="154"/>
                  </a:cubicBezTo>
                  <a:cubicBezTo>
                    <a:pt x="17" y="154"/>
                    <a:pt x="16" y="153"/>
                    <a:pt x="16" y="152"/>
                  </a:cubicBezTo>
                  <a:cubicBezTo>
                    <a:pt x="17" y="151"/>
                    <a:pt x="17" y="150"/>
                    <a:pt x="17" y="150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48"/>
                    <a:pt x="18" y="148"/>
                  </a:cubicBezTo>
                  <a:cubicBezTo>
                    <a:pt x="18" y="148"/>
                    <a:pt x="18" y="148"/>
                    <a:pt x="18" y="148"/>
                  </a:cubicBezTo>
                  <a:moveTo>
                    <a:pt x="12" y="150"/>
                  </a:moveTo>
                  <a:cubicBezTo>
                    <a:pt x="11" y="150"/>
                    <a:pt x="11" y="149"/>
                    <a:pt x="11" y="147"/>
                  </a:cubicBezTo>
                  <a:cubicBezTo>
                    <a:pt x="12" y="144"/>
                    <a:pt x="13" y="142"/>
                    <a:pt x="13" y="140"/>
                  </a:cubicBezTo>
                  <a:cubicBezTo>
                    <a:pt x="13" y="137"/>
                    <a:pt x="16" y="136"/>
                    <a:pt x="17" y="136"/>
                  </a:cubicBezTo>
                  <a:cubicBezTo>
                    <a:pt x="18" y="136"/>
                    <a:pt x="18" y="136"/>
                    <a:pt x="18" y="138"/>
                  </a:cubicBezTo>
                  <a:cubicBezTo>
                    <a:pt x="18" y="140"/>
                    <a:pt x="17" y="144"/>
                    <a:pt x="16" y="147"/>
                  </a:cubicBezTo>
                  <a:cubicBezTo>
                    <a:pt x="15" y="149"/>
                    <a:pt x="13" y="150"/>
                    <a:pt x="12" y="150"/>
                  </a:cubicBezTo>
                  <a:moveTo>
                    <a:pt x="24" y="132"/>
                  </a:moveTo>
                  <a:cubicBezTo>
                    <a:pt x="23" y="132"/>
                    <a:pt x="22" y="131"/>
                    <a:pt x="23" y="130"/>
                  </a:cubicBezTo>
                  <a:cubicBezTo>
                    <a:pt x="24" y="127"/>
                    <a:pt x="24" y="127"/>
                    <a:pt x="24" y="127"/>
                  </a:cubicBezTo>
                  <a:cubicBezTo>
                    <a:pt x="24" y="125"/>
                    <a:pt x="26" y="124"/>
                    <a:pt x="27" y="124"/>
                  </a:cubicBezTo>
                  <a:cubicBezTo>
                    <a:pt x="27" y="124"/>
                    <a:pt x="27" y="124"/>
                    <a:pt x="27" y="124"/>
                  </a:cubicBezTo>
                  <a:cubicBezTo>
                    <a:pt x="29" y="124"/>
                    <a:pt x="29" y="125"/>
                    <a:pt x="28" y="126"/>
                  </a:cubicBezTo>
                  <a:cubicBezTo>
                    <a:pt x="28" y="127"/>
                    <a:pt x="28" y="128"/>
                    <a:pt x="27" y="129"/>
                  </a:cubicBezTo>
                  <a:cubicBezTo>
                    <a:pt x="27" y="131"/>
                    <a:pt x="25" y="132"/>
                    <a:pt x="24" y="132"/>
                  </a:cubicBezTo>
                  <a:cubicBezTo>
                    <a:pt x="24" y="132"/>
                    <a:pt x="24" y="132"/>
                    <a:pt x="24" y="132"/>
                  </a:cubicBezTo>
                  <a:moveTo>
                    <a:pt x="70" y="152"/>
                  </a:moveTo>
                  <a:cubicBezTo>
                    <a:pt x="68" y="152"/>
                    <a:pt x="67" y="152"/>
                    <a:pt x="66" y="152"/>
                  </a:cubicBezTo>
                  <a:cubicBezTo>
                    <a:pt x="61" y="152"/>
                    <a:pt x="56" y="151"/>
                    <a:pt x="52" y="150"/>
                  </a:cubicBezTo>
                  <a:cubicBezTo>
                    <a:pt x="46" y="149"/>
                    <a:pt x="39" y="148"/>
                    <a:pt x="32" y="148"/>
                  </a:cubicBezTo>
                  <a:cubicBezTo>
                    <a:pt x="25" y="147"/>
                    <a:pt x="28" y="139"/>
                    <a:pt x="32" y="130"/>
                  </a:cubicBezTo>
                  <a:cubicBezTo>
                    <a:pt x="32" y="128"/>
                    <a:pt x="33" y="126"/>
                    <a:pt x="35" y="124"/>
                  </a:cubicBezTo>
                  <a:cubicBezTo>
                    <a:pt x="36" y="123"/>
                    <a:pt x="37" y="122"/>
                    <a:pt x="38" y="121"/>
                  </a:cubicBezTo>
                  <a:cubicBezTo>
                    <a:pt x="46" y="116"/>
                    <a:pt x="52" y="115"/>
                    <a:pt x="57" y="115"/>
                  </a:cubicBezTo>
                  <a:cubicBezTo>
                    <a:pt x="60" y="115"/>
                    <a:pt x="62" y="116"/>
                    <a:pt x="65" y="116"/>
                  </a:cubicBezTo>
                  <a:cubicBezTo>
                    <a:pt x="73" y="116"/>
                    <a:pt x="85" y="118"/>
                    <a:pt x="82" y="131"/>
                  </a:cubicBezTo>
                  <a:cubicBezTo>
                    <a:pt x="81" y="136"/>
                    <a:pt x="79" y="142"/>
                    <a:pt x="76" y="148"/>
                  </a:cubicBezTo>
                  <a:cubicBezTo>
                    <a:pt x="74" y="152"/>
                    <a:pt x="72" y="152"/>
                    <a:pt x="70" y="152"/>
                  </a:cubicBezTo>
                  <a:moveTo>
                    <a:pt x="26" y="116"/>
                  </a:moveTo>
                  <a:cubicBezTo>
                    <a:pt x="25" y="116"/>
                    <a:pt x="25" y="115"/>
                    <a:pt x="25" y="113"/>
                  </a:cubicBezTo>
                  <a:cubicBezTo>
                    <a:pt x="26" y="111"/>
                    <a:pt x="26" y="110"/>
                    <a:pt x="27" y="108"/>
                  </a:cubicBezTo>
                  <a:cubicBezTo>
                    <a:pt x="27" y="107"/>
                    <a:pt x="29" y="105"/>
                    <a:pt x="30" y="105"/>
                  </a:cubicBezTo>
                  <a:cubicBezTo>
                    <a:pt x="30" y="105"/>
                    <a:pt x="30" y="105"/>
                    <a:pt x="30" y="105"/>
                  </a:cubicBezTo>
                  <a:cubicBezTo>
                    <a:pt x="32" y="105"/>
                    <a:pt x="32" y="106"/>
                    <a:pt x="31" y="108"/>
                  </a:cubicBezTo>
                  <a:cubicBezTo>
                    <a:pt x="31" y="109"/>
                    <a:pt x="30" y="111"/>
                    <a:pt x="30" y="113"/>
                  </a:cubicBezTo>
                  <a:cubicBezTo>
                    <a:pt x="29" y="114"/>
                    <a:pt x="28" y="116"/>
                    <a:pt x="26" y="116"/>
                  </a:cubicBezTo>
                  <a:cubicBezTo>
                    <a:pt x="26" y="116"/>
                    <a:pt x="26" y="116"/>
                    <a:pt x="26" y="116"/>
                  </a:cubicBezTo>
                  <a:moveTo>
                    <a:pt x="37" y="113"/>
                  </a:moveTo>
                  <a:cubicBezTo>
                    <a:pt x="36" y="113"/>
                    <a:pt x="35" y="112"/>
                    <a:pt x="36" y="110"/>
                  </a:cubicBezTo>
                  <a:cubicBezTo>
                    <a:pt x="37" y="107"/>
                    <a:pt x="38" y="104"/>
                    <a:pt x="38" y="101"/>
                  </a:cubicBezTo>
                  <a:cubicBezTo>
                    <a:pt x="38" y="100"/>
                    <a:pt x="40" y="98"/>
                    <a:pt x="41" y="98"/>
                  </a:cubicBezTo>
                  <a:cubicBezTo>
                    <a:pt x="41" y="97"/>
                    <a:pt x="42" y="97"/>
                    <a:pt x="42" y="97"/>
                  </a:cubicBezTo>
                  <a:cubicBezTo>
                    <a:pt x="43" y="97"/>
                    <a:pt x="43" y="98"/>
                    <a:pt x="43" y="99"/>
                  </a:cubicBezTo>
                  <a:cubicBezTo>
                    <a:pt x="43" y="103"/>
                    <a:pt x="42" y="106"/>
                    <a:pt x="41" y="110"/>
                  </a:cubicBezTo>
                  <a:cubicBezTo>
                    <a:pt x="40" y="112"/>
                    <a:pt x="38" y="113"/>
                    <a:pt x="37" y="113"/>
                  </a:cubicBezTo>
                  <a:moveTo>
                    <a:pt x="100" y="212"/>
                  </a:moveTo>
                  <a:cubicBezTo>
                    <a:pt x="98" y="212"/>
                    <a:pt x="97" y="209"/>
                    <a:pt x="96" y="208"/>
                  </a:cubicBezTo>
                  <a:cubicBezTo>
                    <a:pt x="90" y="198"/>
                    <a:pt x="87" y="185"/>
                    <a:pt x="85" y="171"/>
                  </a:cubicBezTo>
                  <a:cubicBezTo>
                    <a:pt x="83" y="161"/>
                    <a:pt x="82" y="149"/>
                    <a:pt x="84" y="136"/>
                  </a:cubicBezTo>
                  <a:cubicBezTo>
                    <a:pt x="84" y="128"/>
                    <a:pt x="85" y="121"/>
                    <a:pt x="86" y="113"/>
                  </a:cubicBezTo>
                  <a:cubicBezTo>
                    <a:pt x="87" y="110"/>
                    <a:pt x="87" y="103"/>
                    <a:pt x="90" y="99"/>
                  </a:cubicBezTo>
                  <a:cubicBezTo>
                    <a:pt x="92" y="97"/>
                    <a:pt x="93" y="96"/>
                    <a:pt x="95" y="96"/>
                  </a:cubicBezTo>
                  <a:cubicBezTo>
                    <a:pt x="97" y="96"/>
                    <a:pt x="98" y="99"/>
                    <a:pt x="100" y="100"/>
                  </a:cubicBezTo>
                  <a:cubicBezTo>
                    <a:pt x="106" y="105"/>
                    <a:pt x="110" y="114"/>
                    <a:pt x="112" y="124"/>
                  </a:cubicBezTo>
                  <a:cubicBezTo>
                    <a:pt x="115" y="138"/>
                    <a:pt x="114" y="154"/>
                    <a:pt x="113" y="171"/>
                  </a:cubicBezTo>
                  <a:cubicBezTo>
                    <a:pt x="112" y="181"/>
                    <a:pt x="111" y="190"/>
                    <a:pt x="107" y="203"/>
                  </a:cubicBezTo>
                  <a:cubicBezTo>
                    <a:pt x="106" y="205"/>
                    <a:pt x="105" y="208"/>
                    <a:pt x="103" y="210"/>
                  </a:cubicBezTo>
                  <a:cubicBezTo>
                    <a:pt x="102" y="212"/>
                    <a:pt x="100" y="212"/>
                    <a:pt x="100" y="212"/>
                  </a:cubicBezTo>
                  <a:moveTo>
                    <a:pt x="29" y="95"/>
                  </a:moveTo>
                  <a:cubicBezTo>
                    <a:pt x="29" y="95"/>
                    <a:pt x="29" y="95"/>
                    <a:pt x="29" y="95"/>
                  </a:cubicBezTo>
                  <a:cubicBezTo>
                    <a:pt x="28" y="95"/>
                    <a:pt x="27" y="94"/>
                    <a:pt x="27" y="94"/>
                  </a:cubicBezTo>
                  <a:cubicBezTo>
                    <a:pt x="27" y="93"/>
                    <a:pt x="28" y="92"/>
                    <a:pt x="28" y="90"/>
                  </a:cubicBezTo>
                  <a:cubicBezTo>
                    <a:pt x="29" y="90"/>
                    <a:pt x="29" y="89"/>
                    <a:pt x="30" y="89"/>
                  </a:cubicBezTo>
                  <a:cubicBezTo>
                    <a:pt x="30" y="88"/>
                    <a:pt x="31" y="88"/>
                    <a:pt x="31" y="88"/>
                  </a:cubicBezTo>
                  <a:cubicBezTo>
                    <a:pt x="32" y="88"/>
                    <a:pt x="32" y="88"/>
                    <a:pt x="32" y="88"/>
                  </a:cubicBezTo>
                  <a:cubicBezTo>
                    <a:pt x="33" y="88"/>
                    <a:pt x="33" y="89"/>
                    <a:pt x="33" y="90"/>
                  </a:cubicBezTo>
                  <a:cubicBezTo>
                    <a:pt x="33" y="91"/>
                    <a:pt x="33" y="91"/>
                    <a:pt x="33" y="91"/>
                  </a:cubicBezTo>
                  <a:cubicBezTo>
                    <a:pt x="33" y="91"/>
                    <a:pt x="33" y="92"/>
                    <a:pt x="32" y="93"/>
                  </a:cubicBezTo>
                  <a:cubicBezTo>
                    <a:pt x="31" y="94"/>
                    <a:pt x="30" y="95"/>
                    <a:pt x="29" y="95"/>
                  </a:cubicBezTo>
                  <a:moveTo>
                    <a:pt x="38" y="94"/>
                  </a:moveTo>
                  <a:cubicBezTo>
                    <a:pt x="38" y="94"/>
                    <a:pt x="37" y="93"/>
                    <a:pt x="37" y="92"/>
                  </a:cubicBezTo>
                  <a:cubicBezTo>
                    <a:pt x="37" y="92"/>
                    <a:pt x="37" y="91"/>
                    <a:pt x="37" y="91"/>
                  </a:cubicBezTo>
                  <a:cubicBezTo>
                    <a:pt x="37" y="90"/>
                    <a:pt x="37" y="90"/>
                    <a:pt x="38" y="89"/>
                  </a:cubicBezTo>
                  <a:cubicBezTo>
                    <a:pt x="38" y="88"/>
                    <a:pt x="39" y="87"/>
                    <a:pt x="40" y="87"/>
                  </a:cubicBezTo>
                  <a:cubicBezTo>
                    <a:pt x="40" y="87"/>
                    <a:pt x="41" y="87"/>
                    <a:pt x="41" y="87"/>
                  </a:cubicBezTo>
                  <a:cubicBezTo>
                    <a:pt x="42" y="87"/>
                    <a:pt x="42" y="87"/>
                    <a:pt x="42" y="88"/>
                  </a:cubicBezTo>
                  <a:cubicBezTo>
                    <a:pt x="42" y="88"/>
                    <a:pt x="42" y="89"/>
                    <a:pt x="42" y="89"/>
                  </a:cubicBezTo>
                  <a:cubicBezTo>
                    <a:pt x="42" y="90"/>
                    <a:pt x="42" y="90"/>
                    <a:pt x="42" y="91"/>
                  </a:cubicBezTo>
                  <a:cubicBezTo>
                    <a:pt x="41" y="92"/>
                    <a:pt x="41" y="93"/>
                    <a:pt x="40" y="93"/>
                  </a:cubicBezTo>
                  <a:cubicBezTo>
                    <a:pt x="39" y="93"/>
                    <a:pt x="39" y="94"/>
                    <a:pt x="38" y="94"/>
                  </a:cubicBezTo>
                  <a:moveTo>
                    <a:pt x="107" y="99"/>
                  </a:moveTo>
                  <a:cubicBezTo>
                    <a:pt x="106" y="99"/>
                    <a:pt x="106" y="99"/>
                    <a:pt x="106" y="98"/>
                  </a:cubicBezTo>
                  <a:cubicBezTo>
                    <a:pt x="105" y="97"/>
                    <a:pt x="104" y="95"/>
                    <a:pt x="104" y="93"/>
                  </a:cubicBezTo>
                  <a:cubicBezTo>
                    <a:pt x="103" y="91"/>
                    <a:pt x="104" y="89"/>
                    <a:pt x="106" y="87"/>
                  </a:cubicBezTo>
                  <a:cubicBezTo>
                    <a:pt x="107" y="86"/>
                    <a:pt x="109" y="85"/>
                    <a:pt x="110" y="85"/>
                  </a:cubicBezTo>
                  <a:cubicBezTo>
                    <a:pt x="110" y="85"/>
                    <a:pt x="111" y="86"/>
                    <a:pt x="111" y="86"/>
                  </a:cubicBezTo>
                  <a:cubicBezTo>
                    <a:pt x="112" y="88"/>
                    <a:pt x="112" y="90"/>
                    <a:pt x="113" y="92"/>
                  </a:cubicBezTo>
                  <a:cubicBezTo>
                    <a:pt x="113" y="94"/>
                    <a:pt x="113" y="96"/>
                    <a:pt x="110" y="98"/>
                  </a:cubicBezTo>
                  <a:cubicBezTo>
                    <a:pt x="109" y="99"/>
                    <a:pt x="108" y="99"/>
                    <a:pt x="107" y="99"/>
                  </a:cubicBezTo>
                  <a:moveTo>
                    <a:pt x="76" y="114"/>
                  </a:moveTo>
                  <a:cubicBezTo>
                    <a:pt x="73" y="114"/>
                    <a:pt x="71" y="113"/>
                    <a:pt x="69" y="113"/>
                  </a:cubicBezTo>
                  <a:cubicBezTo>
                    <a:pt x="65" y="113"/>
                    <a:pt x="60" y="113"/>
                    <a:pt x="56" y="113"/>
                  </a:cubicBezTo>
                  <a:cubicBezTo>
                    <a:pt x="54" y="113"/>
                    <a:pt x="52" y="112"/>
                    <a:pt x="50" y="111"/>
                  </a:cubicBezTo>
                  <a:cubicBezTo>
                    <a:pt x="49" y="110"/>
                    <a:pt x="49" y="108"/>
                    <a:pt x="49" y="105"/>
                  </a:cubicBezTo>
                  <a:cubicBezTo>
                    <a:pt x="48" y="103"/>
                    <a:pt x="48" y="100"/>
                    <a:pt x="50" y="96"/>
                  </a:cubicBezTo>
                  <a:cubicBezTo>
                    <a:pt x="53" y="92"/>
                    <a:pt x="57" y="88"/>
                    <a:pt x="60" y="86"/>
                  </a:cubicBezTo>
                  <a:cubicBezTo>
                    <a:pt x="64" y="84"/>
                    <a:pt x="67" y="84"/>
                    <a:pt x="69" y="83"/>
                  </a:cubicBezTo>
                  <a:cubicBezTo>
                    <a:pt x="70" y="83"/>
                    <a:pt x="70" y="83"/>
                    <a:pt x="71" y="83"/>
                  </a:cubicBezTo>
                  <a:cubicBezTo>
                    <a:pt x="78" y="83"/>
                    <a:pt x="83" y="86"/>
                    <a:pt x="87" y="91"/>
                  </a:cubicBezTo>
                  <a:cubicBezTo>
                    <a:pt x="88" y="93"/>
                    <a:pt x="87" y="109"/>
                    <a:pt x="80" y="113"/>
                  </a:cubicBezTo>
                  <a:cubicBezTo>
                    <a:pt x="79" y="113"/>
                    <a:pt x="77" y="114"/>
                    <a:pt x="76" y="114"/>
                  </a:cubicBezTo>
                  <a:moveTo>
                    <a:pt x="29" y="84"/>
                  </a:moveTo>
                  <a:cubicBezTo>
                    <a:pt x="28" y="84"/>
                    <a:pt x="27" y="83"/>
                    <a:pt x="27" y="82"/>
                  </a:cubicBezTo>
                  <a:cubicBezTo>
                    <a:pt x="28" y="81"/>
                    <a:pt x="28" y="80"/>
                    <a:pt x="28" y="79"/>
                  </a:cubicBezTo>
                  <a:cubicBezTo>
                    <a:pt x="29" y="77"/>
                    <a:pt x="30" y="76"/>
                    <a:pt x="31" y="75"/>
                  </a:cubicBezTo>
                  <a:cubicBezTo>
                    <a:pt x="31" y="75"/>
                    <a:pt x="32" y="75"/>
                    <a:pt x="32" y="75"/>
                  </a:cubicBezTo>
                  <a:cubicBezTo>
                    <a:pt x="33" y="75"/>
                    <a:pt x="34" y="76"/>
                    <a:pt x="33" y="77"/>
                  </a:cubicBezTo>
                  <a:cubicBezTo>
                    <a:pt x="33" y="78"/>
                    <a:pt x="33" y="79"/>
                    <a:pt x="33" y="80"/>
                  </a:cubicBezTo>
                  <a:cubicBezTo>
                    <a:pt x="32" y="82"/>
                    <a:pt x="31" y="83"/>
                    <a:pt x="30" y="84"/>
                  </a:cubicBezTo>
                  <a:cubicBezTo>
                    <a:pt x="29" y="84"/>
                    <a:pt x="29" y="84"/>
                    <a:pt x="29" y="84"/>
                  </a:cubicBezTo>
                  <a:moveTo>
                    <a:pt x="91" y="89"/>
                  </a:moveTo>
                  <a:cubicBezTo>
                    <a:pt x="90" y="89"/>
                    <a:pt x="89" y="88"/>
                    <a:pt x="89" y="87"/>
                  </a:cubicBezTo>
                  <a:cubicBezTo>
                    <a:pt x="89" y="84"/>
                    <a:pt x="88" y="82"/>
                    <a:pt x="88" y="80"/>
                  </a:cubicBezTo>
                  <a:cubicBezTo>
                    <a:pt x="88" y="78"/>
                    <a:pt x="90" y="75"/>
                    <a:pt x="92" y="74"/>
                  </a:cubicBezTo>
                  <a:cubicBezTo>
                    <a:pt x="92" y="73"/>
                    <a:pt x="93" y="73"/>
                    <a:pt x="94" y="73"/>
                  </a:cubicBezTo>
                  <a:cubicBezTo>
                    <a:pt x="95" y="73"/>
                    <a:pt x="96" y="74"/>
                    <a:pt x="96" y="75"/>
                  </a:cubicBezTo>
                  <a:cubicBezTo>
                    <a:pt x="96" y="77"/>
                    <a:pt x="96" y="80"/>
                    <a:pt x="97" y="82"/>
                  </a:cubicBezTo>
                  <a:cubicBezTo>
                    <a:pt x="97" y="84"/>
                    <a:pt x="95" y="87"/>
                    <a:pt x="93" y="88"/>
                  </a:cubicBezTo>
                  <a:cubicBezTo>
                    <a:pt x="92" y="88"/>
                    <a:pt x="92" y="89"/>
                    <a:pt x="91" y="89"/>
                  </a:cubicBezTo>
                  <a:moveTo>
                    <a:pt x="38" y="77"/>
                  </a:moveTo>
                  <a:cubicBezTo>
                    <a:pt x="38" y="77"/>
                    <a:pt x="38" y="77"/>
                    <a:pt x="38" y="77"/>
                  </a:cubicBezTo>
                  <a:cubicBezTo>
                    <a:pt x="37" y="76"/>
                    <a:pt x="37" y="76"/>
                    <a:pt x="37" y="75"/>
                  </a:cubicBezTo>
                  <a:cubicBezTo>
                    <a:pt x="37" y="75"/>
                    <a:pt x="37" y="74"/>
                    <a:pt x="37" y="74"/>
                  </a:cubicBezTo>
                  <a:cubicBezTo>
                    <a:pt x="37" y="73"/>
                    <a:pt x="37" y="73"/>
                    <a:pt x="37" y="72"/>
                  </a:cubicBezTo>
                  <a:cubicBezTo>
                    <a:pt x="38" y="71"/>
                    <a:pt x="39" y="70"/>
                    <a:pt x="39" y="70"/>
                  </a:cubicBezTo>
                  <a:cubicBezTo>
                    <a:pt x="40" y="70"/>
                    <a:pt x="40" y="70"/>
                    <a:pt x="41" y="70"/>
                  </a:cubicBezTo>
                  <a:cubicBezTo>
                    <a:pt x="41" y="70"/>
                    <a:pt x="41" y="70"/>
                    <a:pt x="41" y="70"/>
                  </a:cubicBezTo>
                  <a:cubicBezTo>
                    <a:pt x="42" y="70"/>
                    <a:pt x="42" y="70"/>
                    <a:pt x="42" y="71"/>
                  </a:cubicBezTo>
                  <a:cubicBezTo>
                    <a:pt x="42" y="71"/>
                    <a:pt x="42" y="72"/>
                    <a:pt x="42" y="72"/>
                  </a:cubicBezTo>
                  <a:cubicBezTo>
                    <a:pt x="42" y="73"/>
                    <a:pt x="42" y="74"/>
                    <a:pt x="41" y="74"/>
                  </a:cubicBezTo>
                  <a:cubicBezTo>
                    <a:pt x="41" y="75"/>
                    <a:pt x="40" y="76"/>
                    <a:pt x="39" y="76"/>
                  </a:cubicBezTo>
                  <a:cubicBezTo>
                    <a:pt x="39" y="76"/>
                    <a:pt x="38" y="77"/>
                    <a:pt x="38" y="77"/>
                  </a:cubicBezTo>
                  <a:moveTo>
                    <a:pt x="104" y="81"/>
                  </a:moveTo>
                  <a:cubicBezTo>
                    <a:pt x="103" y="81"/>
                    <a:pt x="102" y="81"/>
                    <a:pt x="102" y="80"/>
                  </a:cubicBezTo>
                  <a:cubicBezTo>
                    <a:pt x="101" y="76"/>
                    <a:pt x="100" y="73"/>
                    <a:pt x="99" y="69"/>
                  </a:cubicBezTo>
                  <a:cubicBezTo>
                    <a:pt x="99" y="67"/>
                    <a:pt x="101" y="63"/>
                    <a:pt x="104" y="62"/>
                  </a:cubicBezTo>
                  <a:cubicBezTo>
                    <a:pt x="105" y="61"/>
                    <a:pt x="106" y="61"/>
                    <a:pt x="107" y="61"/>
                  </a:cubicBezTo>
                  <a:cubicBezTo>
                    <a:pt x="108" y="61"/>
                    <a:pt x="109" y="62"/>
                    <a:pt x="109" y="63"/>
                  </a:cubicBezTo>
                  <a:cubicBezTo>
                    <a:pt x="109" y="66"/>
                    <a:pt x="110" y="69"/>
                    <a:pt x="111" y="72"/>
                  </a:cubicBezTo>
                  <a:cubicBezTo>
                    <a:pt x="111" y="74"/>
                    <a:pt x="111" y="77"/>
                    <a:pt x="108" y="79"/>
                  </a:cubicBezTo>
                  <a:cubicBezTo>
                    <a:pt x="107" y="80"/>
                    <a:pt x="105" y="81"/>
                    <a:pt x="104" y="81"/>
                  </a:cubicBezTo>
                  <a:moveTo>
                    <a:pt x="58" y="60"/>
                  </a:moveTo>
                  <a:cubicBezTo>
                    <a:pt x="58" y="60"/>
                    <a:pt x="59" y="60"/>
                    <a:pt x="59" y="60"/>
                  </a:cubicBezTo>
                  <a:cubicBezTo>
                    <a:pt x="62" y="60"/>
                    <a:pt x="66" y="59"/>
                    <a:pt x="69" y="59"/>
                  </a:cubicBezTo>
                  <a:cubicBezTo>
                    <a:pt x="70" y="59"/>
                    <a:pt x="71" y="59"/>
                    <a:pt x="71" y="59"/>
                  </a:cubicBezTo>
                  <a:cubicBezTo>
                    <a:pt x="73" y="59"/>
                    <a:pt x="75" y="60"/>
                    <a:pt x="76" y="61"/>
                  </a:cubicBezTo>
                  <a:cubicBezTo>
                    <a:pt x="76" y="63"/>
                    <a:pt x="75" y="66"/>
                    <a:pt x="74" y="69"/>
                  </a:cubicBezTo>
                  <a:cubicBezTo>
                    <a:pt x="73" y="71"/>
                    <a:pt x="72" y="73"/>
                    <a:pt x="70" y="75"/>
                  </a:cubicBezTo>
                  <a:cubicBezTo>
                    <a:pt x="66" y="79"/>
                    <a:pt x="63" y="80"/>
                    <a:pt x="60" y="80"/>
                  </a:cubicBezTo>
                  <a:cubicBezTo>
                    <a:pt x="58" y="80"/>
                    <a:pt x="57" y="80"/>
                    <a:pt x="56" y="80"/>
                  </a:cubicBezTo>
                  <a:cubicBezTo>
                    <a:pt x="53" y="79"/>
                    <a:pt x="48" y="79"/>
                    <a:pt x="46" y="77"/>
                  </a:cubicBezTo>
                  <a:cubicBezTo>
                    <a:pt x="44" y="76"/>
                    <a:pt x="46" y="67"/>
                    <a:pt x="49" y="63"/>
                  </a:cubicBezTo>
                  <a:cubicBezTo>
                    <a:pt x="49" y="62"/>
                    <a:pt x="50" y="62"/>
                    <a:pt x="51" y="61"/>
                  </a:cubicBezTo>
                  <a:cubicBezTo>
                    <a:pt x="53" y="60"/>
                    <a:pt x="55" y="60"/>
                    <a:pt x="56" y="60"/>
                  </a:cubicBezTo>
                  <a:cubicBezTo>
                    <a:pt x="57" y="60"/>
                    <a:pt x="57" y="60"/>
                    <a:pt x="57" y="60"/>
                  </a:cubicBezTo>
                  <a:cubicBezTo>
                    <a:pt x="57" y="60"/>
                    <a:pt x="57" y="60"/>
                    <a:pt x="58" y="60"/>
                  </a:cubicBezTo>
                  <a:moveTo>
                    <a:pt x="87" y="71"/>
                  </a:moveTo>
                  <a:cubicBezTo>
                    <a:pt x="86" y="71"/>
                    <a:pt x="86" y="70"/>
                    <a:pt x="86" y="69"/>
                  </a:cubicBezTo>
                  <a:cubicBezTo>
                    <a:pt x="85" y="67"/>
                    <a:pt x="85" y="65"/>
                    <a:pt x="83" y="63"/>
                  </a:cubicBezTo>
                  <a:cubicBezTo>
                    <a:pt x="83" y="62"/>
                    <a:pt x="83" y="60"/>
                    <a:pt x="85" y="58"/>
                  </a:cubicBezTo>
                  <a:cubicBezTo>
                    <a:pt x="86" y="56"/>
                    <a:pt x="88" y="55"/>
                    <a:pt x="89" y="55"/>
                  </a:cubicBezTo>
                  <a:cubicBezTo>
                    <a:pt x="89" y="55"/>
                    <a:pt x="90" y="55"/>
                    <a:pt x="90" y="56"/>
                  </a:cubicBezTo>
                  <a:cubicBezTo>
                    <a:pt x="92" y="58"/>
                    <a:pt x="93" y="61"/>
                    <a:pt x="93" y="64"/>
                  </a:cubicBezTo>
                  <a:cubicBezTo>
                    <a:pt x="94" y="68"/>
                    <a:pt x="90" y="71"/>
                    <a:pt x="87" y="71"/>
                  </a:cubicBezTo>
                  <a:moveTo>
                    <a:pt x="43" y="60"/>
                  </a:moveTo>
                  <a:cubicBezTo>
                    <a:pt x="43" y="60"/>
                    <a:pt x="42" y="60"/>
                    <a:pt x="42" y="59"/>
                  </a:cubicBezTo>
                  <a:cubicBezTo>
                    <a:pt x="42" y="59"/>
                    <a:pt x="42" y="59"/>
                    <a:pt x="42" y="59"/>
                  </a:cubicBezTo>
                  <a:cubicBezTo>
                    <a:pt x="41" y="59"/>
                    <a:pt x="42" y="57"/>
                    <a:pt x="43" y="55"/>
                  </a:cubicBezTo>
                  <a:cubicBezTo>
                    <a:pt x="44" y="54"/>
                    <a:pt x="45" y="54"/>
                    <a:pt x="46" y="54"/>
                  </a:cubicBezTo>
                  <a:cubicBezTo>
                    <a:pt x="46" y="54"/>
                    <a:pt x="46" y="54"/>
                    <a:pt x="46" y="54"/>
                  </a:cubicBezTo>
                  <a:cubicBezTo>
                    <a:pt x="47" y="54"/>
                    <a:pt x="47" y="54"/>
                    <a:pt x="47" y="54"/>
                  </a:cubicBezTo>
                  <a:cubicBezTo>
                    <a:pt x="47" y="55"/>
                    <a:pt x="47" y="57"/>
                    <a:pt x="46" y="58"/>
                  </a:cubicBezTo>
                  <a:cubicBezTo>
                    <a:pt x="45" y="59"/>
                    <a:pt x="44" y="60"/>
                    <a:pt x="43" y="60"/>
                  </a:cubicBezTo>
                  <a:moveTo>
                    <a:pt x="35" y="62"/>
                  </a:moveTo>
                  <a:cubicBezTo>
                    <a:pt x="34" y="62"/>
                    <a:pt x="33" y="61"/>
                    <a:pt x="34" y="60"/>
                  </a:cubicBezTo>
                  <a:cubicBezTo>
                    <a:pt x="34" y="59"/>
                    <a:pt x="34" y="57"/>
                    <a:pt x="35" y="56"/>
                  </a:cubicBezTo>
                  <a:cubicBezTo>
                    <a:pt x="36" y="55"/>
                    <a:pt x="36" y="54"/>
                    <a:pt x="37" y="54"/>
                  </a:cubicBezTo>
                  <a:cubicBezTo>
                    <a:pt x="38" y="53"/>
                    <a:pt x="38" y="53"/>
                    <a:pt x="39" y="53"/>
                  </a:cubicBezTo>
                  <a:cubicBezTo>
                    <a:pt x="39" y="53"/>
                    <a:pt x="39" y="53"/>
                    <a:pt x="39" y="53"/>
                  </a:cubicBezTo>
                  <a:cubicBezTo>
                    <a:pt x="39" y="53"/>
                    <a:pt x="40" y="54"/>
                    <a:pt x="40" y="55"/>
                  </a:cubicBezTo>
                  <a:cubicBezTo>
                    <a:pt x="40" y="55"/>
                    <a:pt x="40" y="56"/>
                    <a:pt x="39" y="57"/>
                  </a:cubicBezTo>
                  <a:cubicBezTo>
                    <a:pt x="39" y="56"/>
                    <a:pt x="39" y="56"/>
                    <a:pt x="39" y="56"/>
                  </a:cubicBezTo>
                  <a:cubicBezTo>
                    <a:pt x="39" y="57"/>
                    <a:pt x="39" y="57"/>
                    <a:pt x="39" y="57"/>
                  </a:cubicBezTo>
                  <a:cubicBezTo>
                    <a:pt x="39" y="57"/>
                    <a:pt x="39" y="57"/>
                    <a:pt x="39" y="57"/>
                  </a:cubicBezTo>
                  <a:cubicBezTo>
                    <a:pt x="39" y="58"/>
                    <a:pt x="39" y="58"/>
                    <a:pt x="39" y="58"/>
                  </a:cubicBezTo>
                  <a:cubicBezTo>
                    <a:pt x="39" y="58"/>
                    <a:pt x="39" y="58"/>
                    <a:pt x="39" y="58"/>
                  </a:cubicBezTo>
                  <a:cubicBezTo>
                    <a:pt x="38" y="60"/>
                    <a:pt x="37" y="61"/>
                    <a:pt x="36" y="62"/>
                  </a:cubicBezTo>
                  <a:cubicBezTo>
                    <a:pt x="35" y="62"/>
                    <a:pt x="35" y="62"/>
                    <a:pt x="35" y="62"/>
                  </a:cubicBezTo>
                  <a:moveTo>
                    <a:pt x="99" y="63"/>
                  </a:moveTo>
                  <a:cubicBezTo>
                    <a:pt x="98" y="63"/>
                    <a:pt x="97" y="63"/>
                    <a:pt x="97" y="62"/>
                  </a:cubicBezTo>
                  <a:cubicBezTo>
                    <a:pt x="96" y="57"/>
                    <a:pt x="94" y="53"/>
                    <a:pt x="92" y="49"/>
                  </a:cubicBezTo>
                  <a:cubicBezTo>
                    <a:pt x="91" y="46"/>
                    <a:pt x="95" y="42"/>
                    <a:pt x="98" y="42"/>
                  </a:cubicBezTo>
                  <a:cubicBezTo>
                    <a:pt x="99" y="42"/>
                    <a:pt x="99" y="42"/>
                    <a:pt x="99" y="43"/>
                  </a:cubicBezTo>
                  <a:cubicBezTo>
                    <a:pt x="101" y="47"/>
                    <a:pt x="103" y="51"/>
                    <a:pt x="104" y="55"/>
                  </a:cubicBezTo>
                  <a:cubicBezTo>
                    <a:pt x="105" y="58"/>
                    <a:pt x="101" y="63"/>
                    <a:pt x="99" y="63"/>
                  </a:cubicBezTo>
                  <a:moveTo>
                    <a:pt x="72" y="58"/>
                  </a:moveTo>
                  <a:cubicBezTo>
                    <a:pt x="72" y="58"/>
                    <a:pt x="71" y="58"/>
                    <a:pt x="71" y="58"/>
                  </a:cubicBezTo>
                  <a:cubicBezTo>
                    <a:pt x="67" y="58"/>
                    <a:pt x="63" y="57"/>
                    <a:pt x="59" y="57"/>
                  </a:cubicBezTo>
                  <a:cubicBezTo>
                    <a:pt x="56" y="56"/>
                    <a:pt x="50" y="57"/>
                    <a:pt x="50" y="54"/>
                  </a:cubicBezTo>
                  <a:cubicBezTo>
                    <a:pt x="49" y="45"/>
                    <a:pt x="61" y="41"/>
                    <a:pt x="65" y="41"/>
                  </a:cubicBezTo>
                  <a:cubicBezTo>
                    <a:pt x="67" y="41"/>
                    <a:pt x="69" y="41"/>
                    <a:pt x="71" y="41"/>
                  </a:cubicBezTo>
                  <a:cubicBezTo>
                    <a:pt x="71" y="41"/>
                    <a:pt x="71" y="41"/>
                    <a:pt x="71" y="41"/>
                  </a:cubicBezTo>
                  <a:cubicBezTo>
                    <a:pt x="78" y="41"/>
                    <a:pt x="85" y="42"/>
                    <a:pt x="83" y="48"/>
                  </a:cubicBezTo>
                  <a:cubicBezTo>
                    <a:pt x="81" y="55"/>
                    <a:pt x="76" y="58"/>
                    <a:pt x="72" y="58"/>
                  </a:cubicBezTo>
                  <a:moveTo>
                    <a:pt x="40" y="43"/>
                  </a:moveTo>
                  <a:cubicBezTo>
                    <a:pt x="40" y="43"/>
                    <a:pt x="39" y="43"/>
                    <a:pt x="39" y="43"/>
                  </a:cubicBezTo>
                  <a:cubicBezTo>
                    <a:pt x="38" y="42"/>
                    <a:pt x="39" y="41"/>
                    <a:pt x="40" y="39"/>
                  </a:cubicBezTo>
                  <a:cubicBezTo>
                    <a:pt x="40" y="39"/>
                    <a:pt x="40" y="39"/>
                    <a:pt x="40" y="39"/>
                  </a:cubicBezTo>
                  <a:cubicBezTo>
                    <a:pt x="41" y="38"/>
                    <a:pt x="42" y="37"/>
                    <a:pt x="43" y="37"/>
                  </a:cubicBezTo>
                  <a:cubicBezTo>
                    <a:pt x="43" y="37"/>
                    <a:pt x="43" y="37"/>
                    <a:pt x="44" y="38"/>
                  </a:cubicBezTo>
                  <a:cubicBezTo>
                    <a:pt x="44" y="38"/>
                    <a:pt x="44" y="40"/>
                    <a:pt x="43" y="41"/>
                  </a:cubicBezTo>
                  <a:cubicBezTo>
                    <a:pt x="43" y="42"/>
                    <a:pt x="43" y="42"/>
                    <a:pt x="43" y="42"/>
                  </a:cubicBezTo>
                  <a:cubicBezTo>
                    <a:pt x="42" y="43"/>
                    <a:pt x="41" y="43"/>
                    <a:pt x="40" y="43"/>
                  </a:cubicBezTo>
                  <a:moveTo>
                    <a:pt x="49" y="43"/>
                  </a:moveTo>
                  <a:cubicBezTo>
                    <a:pt x="48" y="43"/>
                    <a:pt x="47" y="42"/>
                    <a:pt x="48" y="41"/>
                  </a:cubicBezTo>
                  <a:cubicBezTo>
                    <a:pt x="48" y="40"/>
                    <a:pt x="48" y="39"/>
                    <a:pt x="49" y="38"/>
                  </a:cubicBezTo>
                  <a:cubicBezTo>
                    <a:pt x="50" y="37"/>
                    <a:pt x="51" y="35"/>
                    <a:pt x="52" y="35"/>
                  </a:cubicBezTo>
                  <a:cubicBezTo>
                    <a:pt x="52" y="35"/>
                    <a:pt x="52" y="35"/>
                    <a:pt x="52" y="35"/>
                  </a:cubicBezTo>
                  <a:cubicBezTo>
                    <a:pt x="54" y="35"/>
                    <a:pt x="54" y="36"/>
                    <a:pt x="54" y="38"/>
                  </a:cubicBezTo>
                  <a:cubicBezTo>
                    <a:pt x="53" y="38"/>
                    <a:pt x="53" y="39"/>
                    <a:pt x="52" y="40"/>
                  </a:cubicBezTo>
                  <a:cubicBezTo>
                    <a:pt x="52" y="42"/>
                    <a:pt x="50" y="43"/>
                    <a:pt x="49" y="43"/>
                  </a:cubicBezTo>
                  <a:cubicBezTo>
                    <a:pt x="49" y="43"/>
                    <a:pt x="49" y="43"/>
                    <a:pt x="49" y="43"/>
                  </a:cubicBezTo>
                  <a:moveTo>
                    <a:pt x="62" y="38"/>
                  </a:moveTo>
                  <a:cubicBezTo>
                    <a:pt x="60" y="38"/>
                    <a:pt x="58" y="38"/>
                    <a:pt x="59" y="36"/>
                  </a:cubicBezTo>
                  <a:cubicBezTo>
                    <a:pt x="59" y="32"/>
                    <a:pt x="63" y="28"/>
                    <a:pt x="66" y="26"/>
                  </a:cubicBezTo>
                  <a:cubicBezTo>
                    <a:pt x="70" y="23"/>
                    <a:pt x="74" y="22"/>
                    <a:pt x="78" y="22"/>
                  </a:cubicBezTo>
                  <a:cubicBezTo>
                    <a:pt x="84" y="22"/>
                    <a:pt x="90" y="26"/>
                    <a:pt x="91" y="31"/>
                  </a:cubicBezTo>
                  <a:cubicBezTo>
                    <a:pt x="92" y="32"/>
                    <a:pt x="92" y="34"/>
                    <a:pt x="90" y="36"/>
                  </a:cubicBezTo>
                  <a:cubicBezTo>
                    <a:pt x="88" y="39"/>
                    <a:pt x="86" y="40"/>
                    <a:pt x="84" y="40"/>
                  </a:cubicBezTo>
                  <a:cubicBezTo>
                    <a:pt x="83" y="40"/>
                    <a:pt x="83" y="40"/>
                    <a:pt x="82" y="40"/>
                  </a:cubicBezTo>
                  <a:cubicBezTo>
                    <a:pt x="78" y="39"/>
                    <a:pt x="73" y="38"/>
                    <a:pt x="68" y="38"/>
                  </a:cubicBezTo>
                  <a:cubicBezTo>
                    <a:pt x="66" y="38"/>
                    <a:pt x="65" y="38"/>
                    <a:pt x="63" y="38"/>
                  </a:cubicBezTo>
                  <a:cubicBezTo>
                    <a:pt x="63" y="38"/>
                    <a:pt x="63" y="38"/>
                    <a:pt x="62" y="38"/>
                  </a:cubicBezTo>
                  <a:moveTo>
                    <a:pt x="44" y="27"/>
                  </a:moveTo>
                  <a:cubicBezTo>
                    <a:pt x="44" y="27"/>
                    <a:pt x="43" y="27"/>
                    <a:pt x="43" y="27"/>
                  </a:cubicBezTo>
                  <a:cubicBezTo>
                    <a:pt x="42" y="27"/>
                    <a:pt x="42" y="25"/>
                    <a:pt x="43" y="24"/>
                  </a:cubicBezTo>
                  <a:cubicBezTo>
                    <a:pt x="43" y="23"/>
                    <a:pt x="44" y="23"/>
                    <a:pt x="44" y="23"/>
                  </a:cubicBezTo>
                  <a:cubicBezTo>
                    <a:pt x="45" y="21"/>
                    <a:pt x="46" y="20"/>
                    <a:pt x="47" y="20"/>
                  </a:cubicBezTo>
                  <a:cubicBezTo>
                    <a:pt x="47" y="20"/>
                    <a:pt x="47" y="20"/>
                    <a:pt x="48" y="20"/>
                  </a:cubicBezTo>
                  <a:cubicBezTo>
                    <a:pt x="49" y="21"/>
                    <a:pt x="49" y="22"/>
                    <a:pt x="48" y="24"/>
                  </a:cubicBezTo>
                  <a:cubicBezTo>
                    <a:pt x="48" y="24"/>
                    <a:pt x="47" y="24"/>
                    <a:pt x="47" y="25"/>
                  </a:cubicBezTo>
                  <a:cubicBezTo>
                    <a:pt x="46" y="26"/>
                    <a:pt x="45" y="27"/>
                    <a:pt x="44" y="27"/>
                  </a:cubicBezTo>
                  <a:moveTo>
                    <a:pt x="56" y="24"/>
                  </a:moveTo>
                  <a:cubicBezTo>
                    <a:pt x="56" y="24"/>
                    <a:pt x="55" y="24"/>
                    <a:pt x="55" y="24"/>
                  </a:cubicBezTo>
                  <a:cubicBezTo>
                    <a:pt x="54" y="23"/>
                    <a:pt x="55" y="22"/>
                    <a:pt x="56" y="20"/>
                  </a:cubicBezTo>
                  <a:cubicBezTo>
                    <a:pt x="57" y="19"/>
                    <a:pt x="57" y="18"/>
                    <a:pt x="58" y="17"/>
                  </a:cubicBezTo>
                  <a:cubicBezTo>
                    <a:pt x="59" y="16"/>
                    <a:pt x="60" y="16"/>
                    <a:pt x="61" y="16"/>
                  </a:cubicBezTo>
                  <a:cubicBezTo>
                    <a:pt x="61" y="16"/>
                    <a:pt x="62" y="16"/>
                    <a:pt x="62" y="16"/>
                  </a:cubicBezTo>
                  <a:cubicBezTo>
                    <a:pt x="63" y="17"/>
                    <a:pt x="62" y="18"/>
                    <a:pt x="61" y="20"/>
                  </a:cubicBezTo>
                  <a:cubicBezTo>
                    <a:pt x="60" y="21"/>
                    <a:pt x="60" y="22"/>
                    <a:pt x="59" y="23"/>
                  </a:cubicBezTo>
                  <a:cubicBezTo>
                    <a:pt x="58" y="24"/>
                    <a:pt x="57" y="24"/>
                    <a:pt x="56" y="24"/>
                  </a:cubicBezTo>
                  <a:moveTo>
                    <a:pt x="77" y="0"/>
                  </a:moveTo>
                  <a:cubicBezTo>
                    <a:pt x="77" y="0"/>
                    <a:pt x="77" y="0"/>
                    <a:pt x="77" y="0"/>
                  </a:cubicBezTo>
                  <a:cubicBezTo>
                    <a:pt x="74" y="0"/>
                    <a:pt x="71" y="0"/>
                    <a:pt x="68" y="1"/>
                  </a:cubicBezTo>
                  <a:cubicBezTo>
                    <a:pt x="68" y="1"/>
                    <a:pt x="68" y="1"/>
                    <a:pt x="68" y="1"/>
                  </a:cubicBezTo>
                  <a:cubicBezTo>
                    <a:pt x="68" y="1"/>
                    <a:pt x="68" y="1"/>
                    <a:pt x="68" y="1"/>
                  </a:cubicBezTo>
                  <a:cubicBezTo>
                    <a:pt x="62" y="3"/>
                    <a:pt x="55" y="6"/>
                    <a:pt x="48" y="12"/>
                  </a:cubicBezTo>
                  <a:cubicBezTo>
                    <a:pt x="41" y="17"/>
                    <a:pt x="34" y="26"/>
                    <a:pt x="32" y="33"/>
                  </a:cubicBezTo>
                  <a:cubicBezTo>
                    <a:pt x="31" y="36"/>
                    <a:pt x="30" y="38"/>
                    <a:pt x="30" y="40"/>
                  </a:cubicBezTo>
                  <a:cubicBezTo>
                    <a:pt x="30" y="44"/>
                    <a:pt x="32" y="48"/>
                    <a:pt x="32" y="52"/>
                  </a:cubicBezTo>
                  <a:cubicBezTo>
                    <a:pt x="32" y="53"/>
                    <a:pt x="32" y="54"/>
                    <a:pt x="32" y="55"/>
                  </a:cubicBezTo>
                  <a:cubicBezTo>
                    <a:pt x="30" y="64"/>
                    <a:pt x="23" y="76"/>
                    <a:pt x="22" y="85"/>
                  </a:cubicBezTo>
                  <a:cubicBezTo>
                    <a:pt x="22" y="86"/>
                    <a:pt x="21" y="86"/>
                    <a:pt x="21" y="87"/>
                  </a:cubicBezTo>
                  <a:cubicBezTo>
                    <a:pt x="21" y="93"/>
                    <a:pt x="24" y="96"/>
                    <a:pt x="24" y="101"/>
                  </a:cubicBezTo>
                  <a:cubicBezTo>
                    <a:pt x="24" y="103"/>
                    <a:pt x="23" y="105"/>
                    <a:pt x="23" y="108"/>
                  </a:cubicBezTo>
                  <a:cubicBezTo>
                    <a:pt x="20" y="115"/>
                    <a:pt x="13" y="124"/>
                    <a:pt x="10" y="132"/>
                  </a:cubicBezTo>
                  <a:cubicBezTo>
                    <a:pt x="5" y="143"/>
                    <a:pt x="7" y="150"/>
                    <a:pt x="5" y="160"/>
                  </a:cubicBezTo>
                  <a:cubicBezTo>
                    <a:pt x="4" y="162"/>
                    <a:pt x="3" y="164"/>
                    <a:pt x="3" y="166"/>
                  </a:cubicBezTo>
                  <a:cubicBezTo>
                    <a:pt x="3" y="166"/>
                    <a:pt x="3" y="166"/>
                    <a:pt x="3" y="166"/>
                  </a:cubicBezTo>
                  <a:cubicBezTo>
                    <a:pt x="2" y="169"/>
                    <a:pt x="1" y="171"/>
                    <a:pt x="0" y="173"/>
                  </a:cubicBezTo>
                  <a:cubicBezTo>
                    <a:pt x="0" y="174"/>
                    <a:pt x="1" y="174"/>
                    <a:pt x="2" y="175"/>
                  </a:cubicBezTo>
                  <a:cubicBezTo>
                    <a:pt x="2" y="175"/>
                    <a:pt x="2" y="174"/>
                    <a:pt x="2" y="174"/>
                  </a:cubicBezTo>
                  <a:cubicBezTo>
                    <a:pt x="3" y="173"/>
                    <a:pt x="3" y="172"/>
                    <a:pt x="4" y="171"/>
                  </a:cubicBezTo>
                  <a:cubicBezTo>
                    <a:pt x="4" y="171"/>
                    <a:pt x="5" y="170"/>
                    <a:pt x="5" y="169"/>
                  </a:cubicBezTo>
                  <a:cubicBezTo>
                    <a:pt x="6" y="169"/>
                    <a:pt x="7" y="168"/>
                    <a:pt x="7" y="168"/>
                  </a:cubicBezTo>
                  <a:cubicBezTo>
                    <a:pt x="7" y="168"/>
                    <a:pt x="7" y="168"/>
                    <a:pt x="7" y="168"/>
                  </a:cubicBezTo>
                  <a:cubicBezTo>
                    <a:pt x="8" y="168"/>
                    <a:pt x="8" y="169"/>
                    <a:pt x="9" y="169"/>
                  </a:cubicBezTo>
                  <a:cubicBezTo>
                    <a:pt x="9" y="170"/>
                    <a:pt x="9" y="170"/>
                    <a:pt x="9" y="171"/>
                  </a:cubicBezTo>
                  <a:cubicBezTo>
                    <a:pt x="8" y="172"/>
                    <a:pt x="8" y="173"/>
                    <a:pt x="7" y="174"/>
                  </a:cubicBezTo>
                  <a:cubicBezTo>
                    <a:pt x="7" y="175"/>
                    <a:pt x="6" y="175"/>
                    <a:pt x="6" y="176"/>
                  </a:cubicBezTo>
                  <a:cubicBezTo>
                    <a:pt x="5" y="176"/>
                    <a:pt x="5" y="176"/>
                    <a:pt x="5" y="176"/>
                  </a:cubicBezTo>
                  <a:cubicBezTo>
                    <a:pt x="6" y="177"/>
                    <a:pt x="7" y="177"/>
                    <a:pt x="8" y="178"/>
                  </a:cubicBezTo>
                  <a:cubicBezTo>
                    <a:pt x="12" y="169"/>
                    <a:pt x="17" y="157"/>
                    <a:pt x="24" y="155"/>
                  </a:cubicBezTo>
                  <a:cubicBezTo>
                    <a:pt x="31" y="154"/>
                    <a:pt x="37" y="153"/>
                    <a:pt x="43" y="153"/>
                  </a:cubicBezTo>
                  <a:cubicBezTo>
                    <a:pt x="52" y="153"/>
                    <a:pt x="60" y="154"/>
                    <a:pt x="67" y="157"/>
                  </a:cubicBezTo>
                  <a:cubicBezTo>
                    <a:pt x="73" y="158"/>
                    <a:pt x="75" y="159"/>
                    <a:pt x="76" y="165"/>
                  </a:cubicBezTo>
                  <a:cubicBezTo>
                    <a:pt x="78" y="170"/>
                    <a:pt x="79" y="174"/>
                    <a:pt x="80" y="179"/>
                  </a:cubicBezTo>
                  <a:cubicBezTo>
                    <a:pt x="81" y="183"/>
                    <a:pt x="90" y="202"/>
                    <a:pt x="81" y="210"/>
                  </a:cubicBezTo>
                  <a:cubicBezTo>
                    <a:pt x="79" y="212"/>
                    <a:pt x="77" y="213"/>
                    <a:pt x="75" y="213"/>
                  </a:cubicBezTo>
                  <a:cubicBezTo>
                    <a:pt x="72" y="214"/>
                    <a:pt x="70" y="214"/>
                    <a:pt x="68" y="214"/>
                  </a:cubicBezTo>
                  <a:cubicBezTo>
                    <a:pt x="64" y="214"/>
                    <a:pt x="61" y="214"/>
                    <a:pt x="59" y="213"/>
                  </a:cubicBezTo>
                  <a:cubicBezTo>
                    <a:pt x="57" y="212"/>
                    <a:pt x="55" y="212"/>
                    <a:pt x="53" y="211"/>
                  </a:cubicBezTo>
                  <a:cubicBezTo>
                    <a:pt x="55" y="214"/>
                    <a:pt x="58" y="217"/>
                    <a:pt x="60" y="220"/>
                  </a:cubicBezTo>
                  <a:cubicBezTo>
                    <a:pt x="64" y="221"/>
                    <a:pt x="68" y="221"/>
                    <a:pt x="72" y="222"/>
                  </a:cubicBezTo>
                  <a:cubicBezTo>
                    <a:pt x="74" y="222"/>
                    <a:pt x="76" y="222"/>
                    <a:pt x="78" y="223"/>
                  </a:cubicBezTo>
                  <a:cubicBezTo>
                    <a:pt x="80" y="224"/>
                    <a:pt x="83" y="225"/>
                    <a:pt x="87" y="225"/>
                  </a:cubicBezTo>
                  <a:cubicBezTo>
                    <a:pt x="89" y="225"/>
                    <a:pt x="92" y="224"/>
                    <a:pt x="95" y="222"/>
                  </a:cubicBezTo>
                  <a:cubicBezTo>
                    <a:pt x="96" y="222"/>
                    <a:pt x="96" y="222"/>
                    <a:pt x="97" y="222"/>
                  </a:cubicBezTo>
                  <a:cubicBezTo>
                    <a:pt x="97" y="222"/>
                    <a:pt x="97" y="222"/>
                    <a:pt x="97" y="222"/>
                  </a:cubicBezTo>
                  <a:cubicBezTo>
                    <a:pt x="105" y="216"/>
                    <a:pt x="118" y="202"/>
                    <a:pt x="119" y="194"/>
                  </a:cubicBezTo>
                  <a:cubicBezTo>
                    <a:pt x="121" y="180"/>
                    <a:pt x="123" y="166"/>
                    <a:pt x="124" y="154"/>
                  </a:cubicBezTo>
                  <a:cubicBezTo>
                    <a:pt x="124" y="152"/>
                    <a:pt x="124" y="150"/>
                    <a:pt x="124" y="148"/>
                  </a:cubicBezTo>
                  <a:cubicBezTo>
                    <a:pt x="124" y="135"/>
                    <a:pt x="123" y="122"/>
                    <a:pt x="121" y="109"/>
                  </a:cubicBezTo>
                  <a:cubicBezTo>
                    <a:pt x="119" y="81"/>
                    <a:pt x="114" y="53"/>
                    <a:pt x="107" y="29"/>
                  </a:cubicBezTo>
                  <a:cubicBezTo>
                    <a:pt x="107" y="29"/>
                    <a:pt x="106" y="29"/>
                    <a:pt x="106" y="29"/>
                  </a:cubicBezTo>
                  <a:cubicBezTo>
                    <a:pt x="101" y="14"/>
                    <a:pt x="94" y="0"/>
                    <a:pt x="77" y="0"/>
                  </a:cubicBezTo>
                  <a:cubicBezTo>
                    <a:pt x="77" y="0"/>
                    <a:pt x="77" y="0"/>
                    <a:pt x="77" y="0"/>
                  </a:cubicBezTo>
                </a:path>
              </a:pathLst>
            </a:custGeom>
            <a:solidFill>
              <a:srgbClr val="1915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48" name="Freeform 236"/>
            <p:cNvSpPr/>
            <p:nvPr/>
          </p:nvSpPr>
          <p:spPr bwMode="auto">
            <a:xfrm>
              <a:off x="5664200" y="2747963"/>
              <a:ext cx="125413" cy="434975"/>
            </a:xfrm>
            <a:custGeom>
              <a:avLst/>
              <a:gdLst>
                <a:gd name="T0" fmla="*/ 13 w 33"/>
                <a:gd name="T1" fmla="*/ 0 h 116"/>
                <a:gd name="T2" fmla="*/ 8 w 33"/>
                <a:gd name="T3" fmla="*/ 3 h 116"/>
                <a:gd name="T4" fmla="*/ 4 w 33"/>
                <a:gd name="T5" fmla="*/ 17 h 116"/>
                <a:gd name="T6" fmla="*/ 2 w 33"/>
                <a:gd name="T7" fmla="*/ 40 h 116"/>
                <a:gd name="T8" fmla="*/ 3 w 33"/>
                <a:gd name="T9" fmla="*/ 75 h 116"/>
                <a:gd name="T10" fmla="*/ 14 w 33"/>
                <a:gd name="T11" fmla="*/ 112 h 116"/>
                <a:gd name="T12" fmla="*/ 18 w 33"/>
                <a:gd name="T13" fmla="*/ 116 h 116"/>
                <a:gd name="T14" fmla="*/ 21 w 33"/>
                <a:gd name="T15" fmla="*/ 114 h 116"/>
                <a:gd name="T16" fmla="*/ 25 w 33"/>
                <a:gd name="T17" fmla="*/ 107 h 116"/>
                <a:gd name="T18" fmla="*/ 31 w 33"/>
                <a:gd name="T19" fmla="*/ 75 h 116"/>
                <a:gd name="T20" fmla="*/ 30 w 33"/>
                <a:gd name="T21" fmla="*/ 28 h 116"/>
                <a:gd name="T22" fmla="*/ 18 w 33"/>
                <a:gd name="T23" fmla="*/ 4 h 116"/>
                <a:gd name="T24" fmla="*/ 13 w 33"/>
                <a:gd name="T25" fmla="*/ 0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3" h="115">
                  <a:moveTo>
                    <a:pt x="13" y="0"/>
                  </a:moveTo>
                  <a:cubicBezTo>
                    <a:pt x="11" y="0"/>
                    <a:pt x="10" y="1"/>
                    <a:pt x="8" y="3"/>
                  </a:cubicBezTo>
                  <a:cubicBezTo>
                    <a:pt x="5" y="7"/>
                    <a:pt x="5" y="14"/>
                    <a:pt x="4" y="17"/>
                  </a:cubicBezTo>
                  <a:cubicBezTo>
                    <a:pt x="3" y="25"/>
                    <a:pt x="2" y="32"/>
                    <a:pt x="2" y="40"/>
                  </a:cubicBezTo>
                  <a:cubicBezTo>
                    <a:pt x="0" y="53"/>
                    <a:pt x="1" y="65"/>
                    <a:pt x="3" y="75"/>
                  </a:cubicBezTo>
                  <a:cubicBezTo>
                    <a:pt x="5" y="89"/>
                    <a:pt x="8" y="102"/>
                    <a:pt x="14" y="112"/>
                  </a:cubicBezTo>
                  <a:cubicBezTo>
                    <a:pt x="15" y="113"/>
                    <a:pt x="16" y="116"/>
                    <a:pt x="18" y="116"/>
                  </a:cubicBezTo>
                  <a:cubicBezTo>
                    <a:pt x="18" y="116"/>
                    <a:pt x="20" y="116"/>
                    <a:pt x="21" y="114"/>
                  </a:cubicBezTo>
                  <a:cubicBezTo>
                    <a:pt x="23" y="112"/>
                    <a:pt x="24" y="109"/>
                    <a:pt x="25" y="107"/>
                  </a:cubicBezTo>
                  <a:cubicBezTo>
                    <a:pt x="29" y="94"/>
                    <a:pt x="30" y="85"/>
                    <a:pt x="31" y="75"/>
                  </a:cubicBezTo>
                  <a:cubicBezTo>
                    <a:pt x="32" y="58"/>
                    <a:pt x="33" y="42"/>
                    <a:pt x="30" y="28"/>
                  </a:cubicBezTo>
                  <a:cubicBezTo>
                    <a:pt x="28" y="18"/>
                    <a:pt x="24" y="9"/>
                    <a:pt x="18" y="4"/>
                  </a:cubicBezTo>
                  <a:cubicBezTo>
                    <a:pt x="16" y="3"/>
                    <a:pt x="15" y="0"/>
                    <a:pt x="13" y="0"/>
                  </a:cubicBezTo>
                </a:path>
              </a:pathLst>
            </a:custGeom>
            <a:solidFill>
              <a:srgbClr val="C1A2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49" name="Freeform 237"/>
            <p:cNvSpPr/>
            <p:nvPr/>
          </p:nvSpPr>
          <p:spPr bwMode="auto">
            <a:xfrm>
              <a:off x="5386388" y="2962275"/>
              <a:ext cx="307975" cy="228600"/>
            </a:xfrm>
            <a:custGeom>
              <a:avLst/>
              <a:gdLst>
                <a:gd name="T0" fmla="*/ 35 w 82"/>
                <a:gd name="T1" fmla="*/ 0 h 61"/>
                <a:gd name="T2" fmla="*/ 16 w 82"/>
                <a:gd name="T3" fmla="*/ 2 h 61"/>
                <a:gd name="T4" fmla="*/ 0 w 82"/>
                <a:gd name="T5" fmla="*/ 25 h 61"/>
                <a:gd name="T6" fmla="*/ 3 w 82"/>
                <a:gd name="T7" fmla="*/ 27 h 61"/>
                <a:gd name="T8" fmla="*/ 41 w 82"/>
                <a:gd name="T9" fmla="*/ 54 h 61"/>
                <a:gd name="T10" fmla="*/ 45 w 82"/>
                <a:gd name="T11" fmla="*/ 58 h 61"/>
                <a:gd name="T12" fmla="*/ 51 w 82"/>
                <a:gd name="T13" fmla="*/ 60 h 61"/>
                <a:gd name="T14" fmla="*/ 60 w 82"/>
                <a:gd name="T15" fmla="*/ 61 h 61"/>
                <a:gd name="T16" fmla="*/ 67 w 82"/>
                <a:gd name="T17" fmla="*/ 60 h 61"/>
                <a:gd name="T18" fmla="*/ 73 w 82"/>
                <a:gd name="T19" fmla="*/ 57 h 61"/>
                <a:gd name="T20" fmla="*/ 72 w 82"/>
                <a:gd name="T21" fmla="*/ 26 h 61"/>
                <a:gd name="T22" fmla="*/ 68 w 82"/>
                <a:gd name="T23" fmla="*/ 12 h 61"/>
                <a:gd name="T24" fmla="*/ 59 w 82"/>
                <a:gd name="T25" fmla="*/ 4 h 61"/>
                <a:gd name="T26" fmla="*/ 35 w 82"/>
                <a:gd name="T27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2" h="61">
                  <a:moveTo>
                    <a:pt x="35" y="0"/>
                  </a:moveTo>
                  <a:cubicBezTo>
                    <a:pt x="29" y="0"/>
                    <a:pt x="23" y="1"/>
                    <a:pt x="16" y="2"/>
                  </a:cubicBezTo>
                  <a:cubicBezTo>
                    <a:pt x="9" y="4"/>
                    <a:pt x="4" y="16"/>
                    <a:pt x="0" y="25"/>
                  </a:cubicBezTo>
                  <a:cubicBezTo>
                    <a:pt x="1" y="25"/>
                    <a:pt x="2" y="26"/>
                    <a:pt x="3" y="27"/>
                  </a:cubicBezTo>
                  <a:cubicBezTo>
                    <a:pt x="17" y="35"/>
                    <a:pt x="30" y="43"/>
                    <a:pt x="41" y="54"/>
                  </a:cubicBezTo>
                  <a:cubicBezTo>
                    <a:pt x="42" y="56"/>
                    <a:pt x="43" y="57"/>
                    <a:pt x="45" y="58"/>
                  </a:cubicBezTo>
                  <a:cubicBezTo>
                    <a:pt x="47" y="59"/>
                    <a:pt x="49" y="59"/>
                    <a:pt x="51" y="60"/>
                  </a:cubicBezTo>
                  <a:cubicBezTo>
                    <a:pt x="53" y="61"/>
                    <a:pt x="56" y="61"/>
                    <a:pt x="60" y="61"/>
                  </a:cubicBezTo>
                  <a:cubicBezTo>
                    <a:pt x="62" y="61"/>
                    <a:pt x="64" y="61"/>
                    <a:pt x="67" y="60"/>
                  </a:cubicBezTo>
                  <a:cubicBezTo>
                    <a:pt x="69" y="60"/>
                    <a:pt x="71" y="59"/>
                    <a:pt x="73" y="57"/>
                  </a:cubicBezTo>
                  <a:cubicBezTo>
                    <a:pt x="82" y="49"/>
                    <a:pt x="73" y="30"/>
                    <a:pt x="72" y="26"/>
                  </a:cubicBezTo>
                  <a:cubicBezTo>
                    <a:pt x="71" y="21"/>
                    <a:pt x="70" y="17"/>
                    <a:pt x="68" y="12"/>
                  </a:cubicBezTo>
                  <a:cubicBezTo>
                    <a:pt x="67" y="6"/>
                    <a:pt x="65" y="5"/>
                    <a:pt x="59" y="4"/>
                  </a:cubicBezTo>
                  <a:cubicBezTo>
                    <a:pt x="52" y="1"/>
                    <a:pt x="44" y="0"/>
                    <a:pt x="35" y="0"/>
                  </a:cubicBezTo>
                </a:path>
              </a:pathLst>
            </a:custGeom>
            <a:solidFill>
              <a:srgbClr val="C1A2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50" name="Freeform 238"/>
            <p:cNvSpPr/>
            <p:nvPr/>
          </p:nvSpPr>
          <p:spPr bwMode="auto">
            <a:xfrm>
              <a:off x="5449888" y="2819400"/>
              <a:ext cx="227013" cy="138113"/>
            </a:xfrm>
            <a:custGeom>
              <a:avLst/>
              <a:gdLst>
                <a:gd name="T0" fmla="*/ 32 w 60"/>
                <a:gd name="T1" fmla="*/ 0 h 37"/>
                <a:gd name="T2" fmla="*/ 13 w 60"/>
                <a:gd name="T3" fmla="*/ 6 h 37"/>
                <a:gd name="T4" fmla="*/ 10 w 60"/>
                <a:gd name="T5" fmla="*/ 9 h 37"/>
                <a:gd name="T6" fmla="*/ 7 w 60"/>
                <a:gd name="T7" fmla="*/ 15 h 37"/>
                <a:gd name="T8" fmla="*/ 7 w 60"/>
                <a:gd name="T9" fmla="*/ 33 h 37"/>
                <a:gd name="T10" fmla="*/ 27 w 60"/>
                <a:gd name="T11" fmla="*/ 35 h 37"/>
                <a:gd name="T12" fmla="*/ 41 w 60"/>
                <a:gd name="T13" fmla="*/ 37 h 37"/>
                <a:gd name="T14" fmla="*/ 45 w 60"/>
                <a:gd name="T15" fmla="*/ 37 h 37"/>
                <a:gd name="T16" fmla="*/ 51 w 60"/>
                <a:gd name="T17" fmla="*/ 33 h 37"/>
                <a:gd name="T18" fmla="*/ 57 w 60"/>
                <a:gd name="T19" fmla="*/ 16 h 37"/>
                <a:gd name="T20" fmla="*/ 40 w 60"/>
                <a:gd name="T21" fmla="*/ 1 h 37"/>
                <a:gd name="T22" fmla="*/ 32 w 60"/>
                <a:gd name="T23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0" h="37">
                  <a:moveTo>
                    <a:pt x="32" y="0"/>
                  </a:moveTo>
                  <a:cubicBezTo>
                    <a:pt x="27" y="0"/>
                    <a:pt x="21" y="1"/>
                    <a:pt x="13" y="6"/>
                  </a:cubicBezTo>
                  <a:cubicBezTo>
                    <a:pt x="12" y="7"/>
                    <a:pt x="11" y="8"/>
                    <a:pt x="10" y="9"/>
                  </a:cubicBezTo>
                  <a:cubicBezTo>
                    <a:pt x="8" y="11"/>
                    <a:pt x="7" y="13"/>
                    <a:pt x="7" y="15"/>
                  </a:cubicBezTo>
                  <a:cubicBezTo>
                    <a:pt x="3" y="24"/>
                    <a:pt x="0" y="32"/>
                    <a:pt x="7" y="33"/>
                  </a:cubicBezTo>
                  <a:cubicBezTo>
                    <a:pt x="14" y="33"/>
                    <a:pt x="21" y="34"/>
                    <a:pt x="27" y="35"/>
                  </a:cubicBezTo>
                  <a:cubicBezTo>
                    <a:pt x="31" y="36"/>
                    <a:pt x="36" y="37"/>
                    <a:pt x="41" y="37"/>
                  </a:cubicBezTo>
                  <a:cubicBezTo>
                    <a:pt x="42" y="37"/>
                    <a:pt x="43" y="37"/>
                    <a:pt x="45" y="37"/>
                  </a:cubicBezTo>
                  <a:cubicBezTo>
                    <a:pt x="47" y="37"/>
                    <a:pt x="49" y="37"/>
                    <a:pt x="51" y="33"/>
                  </a:cubicBezTo>
                  <a:cubicBezTo>
                    <a:pt x="54" y="27"/>
                    <a:pt x="56" y="21"/>
                    <a:pt x="57" y="16"/>
                  </a:cubicBezTo>
                  <a:cubicBezTo>
                    <a:pt x="60" y="3"/>
                    <a:pt x="48" y="1"/>
                    <a:pt x="40" y="1"/>
                  </a:cubicBezTo>
                  <a:cubicBezTo>
                    <a:pt x="37" y="1"/>
                    <a:pt x="35" y="0"/>
                    <a:pt x="32" y="0"/>
                  </a:cubicBezTo>
                </a:path>
              </a:pathLst>
            </a:custGeom>
            <a:solidFill>
              <a:srgbClr val="C1A2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51" name="Freeform 239"/>
            <p:cNvSpPr/>
            <p:nvPr/>
          </p:nvSpPr>
          <p:spPr bwMode="auto">
            <a:xfrm>
              <a:off x="5537200" y="2698750"/>
              <a:ext cx="150813" cy="115888"/>
            </a:xfrm>
            <a:custGeom>
              <a:avLst/>
              <a:gdLst>
                <a:gd name="T0" fmla="*/ 23 w 40"/>
                <a:gd name="T1" fmla="*/ 0 h 31"/>
                <a:gd name="T2" fmla="*/ 21 w 40"/>
                <a:gd name="T3" fmla="*/ 0 h 31"/>
                <a:gd name="T4" fmla="*/ 12 w 40"/>
                <a:gd name="T5" fmla="*/ 3 h 31"/>
                <a:gd name="T6" fmla="*/ 2 w 40"/>
                <a:gd name="T7" fmla="*/ 13 h 31"/>
                <a:gd name="T8" fmla="*/ 1 w 40"/>
                <a:gd name="T9" fmla="*/ 22 h 31"/>
                <a:gd name="T10" fmla="*/ 2 w 40"/>
                <a:gd name="T11" fmla="*/ 28 h 31"/>
                <a:gd name="T12" fmla="*/ 8 w 40"/>
                <a:gd name="T13" fmla="*/ 30 h 31"/>
                <a:gd name="T14" fmla="*/ 21 w 40"/>
                <a:gd name="T15" fmla="*/ 30 h 31"/>
                <a:gd name="T16" fmla="*/ 28 w 40"/>
                <a:gd name="T17" fmla="*/ 31 h 31"/>
                <a:gd name="T18" fmla="*/ 32 w 40"/>
                <a:gd name="T19" fmla="*/ 30 h 31"/>
                <a:gd name="T20" fmla="*/ 39 w 40"/>
                <a:gd name="T21" fmla="*/ 8 h 31"/>
                <a:gd name="T22" fmla="*/ 23 w 40"/>
                <a:gd name="T23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0" h="31">
                  <a:moveTo>
                    <a:pt x="23" y="0"/>
                  </a:moveTo>
                  <a:cubicBezTo>
                    <a:pt x="22" y="0"/>
                    <a:pt x="22" y="0"/>
                    <a:pt x="21" y="0"/>
                  </a:cubicBezTo>
                  <a:cubicBezTo>
                    <a:pt x="19" y="1"/>
                    <a:pt x="16" y="1"/>
                    <a:pt x="12" y="3"/>
                  </a:cubicBezTo>
                  <a:cubicBezTo>
                    <a:pt x="9" y="5"/>
                    <a:pt x="5" y="9"/>
                    <a:pt x="2" y="13"/>
                  </a:cubicBezTo>
                  <a:cubicBezTo>
                    <a:pt x="0" y="17"/>
                    <a:pt x="0" y="20"/>
                    <a:pt x="1" y="22"/>
                  </a:cubicBezTo>
                  <a:cubicBezTo>
                    <a:pt x="1" y="25"/>
                    <a:pt x="1" y="27"/>
                    <a:pt x="2" y="28"/>
                  </a:cubicBezTo>
                  <a:cubicBezTo>
                    <a:pt x="4" y="29"/>
                    <a:pt x="6" y="30"/>
                    <a:pt x="8" y="30"/>
                  </a:cubicBezTo>
                  <a:cubicBezTo>
                    <a:pt x="12" y="30"/>
                    <a:pt x="17" y="30"/>
                    <a:pt x="21" y="30"/>
                  </a:cubicBezTo>
                  <a:cubicBezTo>
                    <a:pt x="23" y="30"/>
                    <a:pt x="25" y="31"/>
                    <a:pt x="28" y="31"/>
                  </a:cubicBezTo>
                  <a:cubicBezTo>
                    <a:pt x="29" y="31"/>
                    <a:pt x="31" y="30"/>
                    <a:pt x="32" y="30"/>
                  </a:cubicBezTo>
                  <a:cubicBezTo>
                    <a:pt x="39" y="26"/>
                    <a:pt x="40" y="10"/>
                    <a:pt x="39" y="8"/>
                  </a:cubicBezTo>
                  <a:cubicBezTo>
                    <a:pt x="35" y="3"/>
                    <a:pt x="30" y="0"/>
                    <a:pt x="23" y="0"/>
                  </a:cubicBezTo>
                </a:path>
              </a:pathLst>
            </a:custGeom>
            <a:solidFill>
              <a:srgbClr val="C1A2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52" name="Freeform 240"/>
            <p:cNvSpPr/>
            <p:nvPr/>
          </p:nvSpPr>
          <p:spPr bwMode="auto">
            <a:xfrm>
              <a:off x="5521325" y="2608263"/>
              <a:ext cx="120650" cy="79375"/>
            </a:xfrm>
            <a:custGeom>
              <a:avLst/>
              <a:gdLst>
                <a:gd name="T0" fmla="*/ 25 w 32"/>
                <a:gd name="T1" fmla="*/ 0 h 21"/>
                <a:gd name="T2" fmla="*/ 15 w 32"/>
                <a:gd name="T3" fmla="*/ 1 h 21"/>
                <a:gd name="T4" fmla="*/ 14 w 32"/>
                <a:gd name="T5" fmla="*/ 1 h 21"/>
                <a:gd name="T6" fmla="*/ 13 w 32"/>
                <a:gd name="T7" fmla="*/ 1 h 21"/>
                <a:gd name="T8" fmla="*/ 12 w 32"/>
                <a:gd name="T9" fmla="*/ 1 h 21"/>
                <a:gd name="T10" fmla="*/ 7 w 32"/>
                <a:gd name="T11" fmla="*/ 2 h 21"/>
                <a:gd name="T12" fmla="*/ 5 w 32"/>
                <a:gd name="T13" fmla="*/ 4 h 21"/>
                <a:gd name="T14" fmla="*/ 2 w 32"/>
                <a:gd name="T15" fmla="*/ 18 h 21"/>
                <a:gd name="T16" fmla="*/ 12 w 32"/>
                <a:gd name="T17" fmla="*/ 21 h 21"/>
                <a:gd name="T18" fmla="*/ 16 w 32"/>
                <a:gd name="T19" fmla="*/ 21 h 21"/>
                <a:gd name="T20" fmla="*/ 26 w 32"/>
                <a:gd name="T21" fmla="*/ 16 h 21"/>
                <a:gd name="T22" fmla="*/ 30 w 32"/>
                <a:gd name="T23" fmla="*/ 10 h 21"/>
                <a:gd name="T24" fmla="*/ 32 w 32"/>
                <a:gd name="T25" fmla="*/ 2 h 21"/>
                <a:gd name="T26" fmla="*/ 27 w 32"/>
                <a:gd name="T27" fmla="*/ 0 h 21"/>
                <a:gd name="T28" fmla="*/ 25 w 32"/>
                <a:gd name="T2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2" h="21">
                  <a:moveTo>
                    <a:pt x="25" y="0"/>
                  </a:moveTo>
                  <a:cubicBezTo>
                    <a:pt x="22" y="0"/>
                    <a:pt x="18" y="1"/>
                    <a:pt x="15" y="1"/>
                  </a:cubicBezTo>
                  <a:cubicBezTo>
                    <a:pt x="15" y="1"/>
                    <a:pt x="14" y="1"/>
                    <a:pt x="14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3" y="1"/>
                    <a:pt x="12" y="1"/>
                  </a:cubicBezTo>
                  <a:cubicBezTo>
                    <a:pt x="11" y="1"/>
                    <a:pt x="9" y="1"/>
                    <a:pt x="7" y="2"/>
                  </a:cubicBezTo>
                  <a:cubicBezTo>
                    <a:pt x="6" y="3"/>
                    <a:pt x="5" y="3"/>
                    <a:pt x="5" y="4"/>
                  </a:cubicBezTo>
                  <a:cubicBezTo>
                    <a:pt x="2" y="8"/>
                    <a:pt x="0" y="17"/>
                    <a:pt x="2" y="18"/>
                  </a:cubicBezTo>
                  <a:cubicBezTo>
                    <a:pt x="4" y="20"/>
                    <a:pt x="9" y="20"/>
                    <a:pt x="12" y="21"/>
                  </a:cubicBezTo>
                  <a:cubicBezTo>
                    <a:pt x="13" y="21"/>
                    <a:pt x="14" y="21"/>
                    <a:pt x="16" y="21"/>
                  </a:cubicBezTo>
                  <a:cubicBezTo>
                    <a:pt x="19" y="21"/>
                    <a:pt x="22" y="20"/>
                    <a:pt x="26" y="16"/>
                  </a:cubicBezTo>
                  <a:cubicBezTo>
                    <a:pt x="28" y="14"/>
                    <a:pt x="29" y="12"/>
                    <a:pt x="30" y="10"/>
                  </a:cubicBezTo>
                  <a:cubicBezTo>
                    <a:pt x="31" y="7"/>
                    <a:pt x="32" y="4"/>
                    <a:pt x="32" y="2"/>
                  </a:cubicBezTo>
                  <a:cubicBezTo>
                    <a:pt x="31" y="1"/>
                    <a:pt x="29" y="0"/>
                    <a:pt x="27" y="0"/>
                  </a:cubicBezTo>
                  <a:cubicBezTo>
                    <a:pt x="27" y="0"/>
                    <a:pt x="26" y="0"/>
                    <a:pt x="25" y="0"/>
                  </a:cubicBezTo>
                </a:path>
              </a:pathLst>
            </a:custGeom>
            <a:solidFill>
              <a:srgbClr val="C1A2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53" name="Freeform 241"/>
            <p:cNvSpPr/>
            <p:nvPr/>
          </p:nvSpPr>
          <p:spPr bwMode="auto">
            <a:xfrm>
              <a:off x="5540375" y="2540000"/>
              <a:ext cx="136525" cy="65088"/>
            </a:xfrm>
            <a:custGeom>
              <a:avLst/>
              <a:gdLst>
                <a:gd name="T0" fmla="*/ 22 w 36"/>
                <a:gd name="T1" fmla="*/ 0 h 17"/>
                <a:gd name="T2" fmla="*/ 22 w 36"/>
                <a:gd name="T3" fmla="*/ 0 h 17"/>
                <a:gd name="T4" fmla="*/ 16 w 36"/>
                <a:gd name="T5" fmla="*/ 0 h 17"/>
                <a:gd name="T6" fmla="*/ 1 w 36"/>
                <a:gd name="T7" fmla="*/ 13 h 17"/>
                <a:gd name="T8" fmla="*/ 10 w 36"/>
                <a:gd name="T9" fmla="*/ 16 h 17"/>
                <a:gd name="T10" fmla="*/ 22 w 36"/>
                <a:gd name="T11" fmla="*/ 17 h 17"/>
                <a:gd name="T12" fmla="*/ 23 w 36"/>
                <a:gd name="T13" fmla="*/ 17 h 17"/>
                <a:gd name="T14" fmla="*/ 34 w 36"/>
                <a:gd name="T15" fmla="*/ 7 h 17"/>
                <a:gd name="T16" fmla="*/ 22 w 36"/>
                <a:gd name="T1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6" h="17">
                  <a:moveTo>
                    <a:pt x="22" y="0"/>
                  </a:moveTo>
                  <a:cubicBezTo>
                    <a:pt x="22" y="0"/>
                    <a:pt x="22" y="0"/>
                    <a:pt x="22" y="0"/>
                  </a:cubicBezTo>
                  <a:cubicBezTo>
                    <a:pt x="20" y="0"/>
                    <a:pt x="18" y="0"/>
                    <a:pt x="16" y="0"/>
                  </a:cubicBezTo>
                  <a:cubicBezTo>
                    <a:pt x="12" y="0"/>
                    <a:pt x="0" y="4"/>
                    <a:pt x="1" y="13"/>
                  </a:cubicBezTo>
                  <a:cubicBezTo>
                    <a:pt x="1" y="16"/>
                    <a:pt x="7" y="15"/>
                    <a:pt x="10" y="16"/>
                  </a:cubicBezTo>
                  <a:cubicBezTo>
                    <a:pt x="14" y="16"/>
                    <a:pt x="18" y="17"/>
                    <a:pt x="22" y="17"/>
                  </a:cubicBezTo>
                  <a:cubicBezTo>
                    <a:pt x="22" y="17"/>
                    <a:pt x="23" y="17"/>
                    <a:pt x="23" y="17"/>
                  </a:cubicBezTo>
                  <a:cubicBezTo>
                    <a:pt x="27" y="17"/>
                    <a:pt x="32" y="14"/>
                    <a:pt x="34" y="7"/>
                  </a:cubicBezTo>
                  <a:cubicBezTo>
                    <a:pt x="36" y="1"/>
                    <a:pt x="29" y="0"/>
                    <a:pt x="22" y="0"/>
                  </a:cubicBezTo>
                </a:path>
              </a:pathLst>
            </a:custGeom>
            <a:solidFill>
              <a:srgbClr val="C1A2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54" name="Freeform 242"/>
            <p:cNvSpPr/>
            <p:nvPr/>
          </p:nvSpPr>
          <p:spPr bwMode="auto">
            <a:xfrm>
              <a:off x="5575300" y="2470150"/>
              <a:ext cx="127000" cy="66675"/>
            </a:xfrm>
            <a:custGeom>
              <a:avLst/>
              <a:gdLst>
                <a:gd name="T0" fmla="*/ 20 w 34"/>
                <a:gd name="T1" fmla="*/ 0 h 18"/>
                <a:gd name="T2" fmla="*/ 8 w 34"/>
                <a:gd name="T3" fmla="*/ 4 h 18"/>
                <a:gd name="T4" fmla="*/ 1 w 34"/>
                <a:gd name="T5" fmla="*/ 14 h 18"/>
                <a:gd name="T6" fmla="*/ 4 w 34"/>
                <a:gd name="T7" fmla="*/ 16 h 18"/>
                <a:gd name="T8" fmla="*/ 5 w 34"/>
                <a:gd name="T9" fmla="*/ 16 h 18"/>
                <a:gd name="T10" fmla="*/ 10 w 34"/>
                <a:gd name="T11" fmla="*/ 16 h 18"/>
                <a:gd name="T12" fmla="*/ 24 w 34"/>
                <a:gd name="T13" fmla="*/ 18 h 18"/>
                <a:gd name="T14" fmla="*/ 26 w 34"/>
                <a:gd name="T15" fmla="*/ 18 h 18"/>
                <a:gd name="T16" fmla="*/ 32 w 34"/>
                <a:gd name="T17" fmla="*/ 14 h 18"/>
                <a:gd name="T18" fmla="*/ 33 w 34"/>
                <a:gd name="T19" fmla="*/ 9 h 18"/>
                <a:gd name="T20" fmla="*/ 20 w 34"/>
                <a:gd name="T21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4" h="18">
                  <a:moveTo>
                    <a:pt x="20" y="0"/>
                  </a:moveTo>
                  <a:cubicBezTo>
                    <a:pt x="16" y="0"/>
                    <a:pt x="12" y="1"/>
                    <a:pt x="8" y="4"/>
                  </a:cubicBezTo>
                  <a:cubicBezTo>
                    <a:pt x="5" y="6"/>
                    <a:pt x="1" y="10"/>
                    <a:pt x="1" y="14"/>
                  </a:cubicBezTo>
                  <a:cubicBezTo>
                    <a:pt x="0" y="16"/>
                    <a:pt x="2" y="16"/>
                    <a:pt x="4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7" y="16"/>
                    <a:pt x="8" y="16"/>
                    <a:pt x="10" y="16"/>
                  </a:cubicBezTo>
                  <a:cubicBezTo>
                    <a:pt x="15" y="16"/>
                    <a:pt x="20" y="17"/>
                    <a:pt x="24" y="18"/>
                  </a:cubicBezTo>
                  <a:cubicBezTo>
                    <a:pt x="25" y="18"/>
                    <a:pt x="25" y="18"/>
                    <a:pt x="26" y="18"/>
                  </a:cubicBezTo>
                  <a:cubicBezTo>
                    <a:pt x="28" y="18"/>
                    <a:pt x="30" y="17"/>
                    <a:pt x="32" y="14"/>
                  </a:cubicBezTo>
                  <a:cubicBezTo>
                    <a:pt x="34" y="12"/>
                    <a:pt x="34" y="10"/>
                    <a:pt x="33" y="9"/>
                  </a:cubicBezTo>
                  <a:cubicBezTo>
                    <a:pt x="32" y="4"/>
                    <a:pt x="26" y="0"/>
                    <a:pt x="20" y="0"/>
                  </a:cubicBezTo>
                </a:path>
              </a:pathLst>
            </a:custGeom>
            <a:solidFill>
              <a:srgbClr val="C1A2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55" name="Freeform 243"/>
            <p:cNvSpPr/>
            <p:nvPr/>
          </p:nvSpPr>
          <p:spPr bwMode="auto">
            <a:xfrm>
              <a:off x="5265738" y="3543300"/>
              <a:ext cx="23813" cy="7938"/>
            </a:xfrm>
            <a:custGeom>
              <a:avLst/>
              <a:gdLst>
                <a:gd name="T0" fmla="*/ 6 w 6"/>
                <a:gd name="T1" fmla="*/ 0 h 2"/>
                <a:gd name="T2" fmla="*/ 0 w 6"/>
                <a:gd name="T3" fmla="*/ 2 h 2"/>
                <a:gd name="T4" fmla="*/ 1 w 6"/>
                <a:gd name="T5" fmla="*/ 2 h 2"/>
                <a:gd name="T6" fmla="*/ 6 w 6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2">
                  <a:moveTo>
                    <a:pt x="6" y="0"/>
                  </a:moveTo>
                  <a:cubicBezTo>
                    <a:pt x="4" y="1"/>
                    <a:pt x="2" y="1"/>
                    <a:pt x="0" y="2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2" y="2"/>
                    <a:pt x="4" y="1"/>
                    <a:pt x="6" y="0"/>
                  </a:cubicBezTo>
                </a:path>
              </a:pathLst>
            </a:custGeom>
            <a:solidFill>
              <a:srgbClr val="1915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56" name="Freeform 244"/>
            <p:cNvSpPr/>
            <p:nvPr/>
          </p:nvSpPr>
          <p:spPr bwMode="auto">
            <a:xfrm>
              <a:off x="5364163" y="3017838"/>
              <a:ext cx="26988" cy="30163"/>
            </a:xfrm>
            <a:custGeom>
              <a:avLst/>
              <a:gdLst>
                <a:gd name="T0" fmla="*/ 5 w 7"/>
                <a:gd name="T1" fmla="*/ 0 h 8"/>
                <a:gd name="T2" fmla="*/ 5 w 7"/>
                <a:gd name="T3" fmla="*/ 0 h 8"/>
                <a:gd name="T4" fmla="*/ 3 w 7"/>
                <a:gd name="T5" fmla="*/ 1 h 8"/>
                <a:gd name="T6" fmla="*/ 2 w 7"/>
                <a:gd name="T7" fmla="*/ 3 h 8"/>
                <a:gd name="T8" fmla="*/ 0 w 7"/>
                <a:gd name="T9" fmla="*/ 6 h 8"/>
                <a:gd name="T10" fmla="*/ 0 w 7"/>
                <a:gd name="T11" fmla="*/ 7 h 8"/>
                <a:gd name="T12" fmla="*/ 3 w 7"/>
                <a:gd name="T13" fmla="*/ 8 h 8"/>
                <a:gd name="T14" fmla="*/ 4 w 7"/>
                <a:gd name="T15" fmla="*/ 8 h 8"/>
                <a:gd name="T16" fmla="*/ 5 w 7"/>
                <a:gd name="T17" fmla="*/ 6 h 8"/>
                <a:gd name="T18" fmla="*/ 7 w 7"/>
                <a:gd name="T19" fmla="*/ 3 h 8"/>
                <a:gd name="T20" fmla="*/ 7 w 7"/>
                <a:gd name="T21" fmla="*/ 1 h 8"/>
                <a:gd name="T22" fmla="*/ 5 w 7"/>
                <a:gd name="T2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" h="8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4" y="1"/>
                    <a:pt x="3" y="1"/>
                  </a:cubicBezTo>
                  <a:cubicBezTo>
                    <a:pt x="3" y="2"/>
                    <a:pt x="2" y="3"/>
                    <a:pt x="2" y="3"/>
                  </a:cubicBezTo>
                  <a:cubicBezTo>
                    <a:pt x="1" y="4"/>
                    <a:pt x="1" y="5"/>
                    <a:pt x="0" y="6"/>
                  </a:cubicBezTo>
                  <a:cubicBezTo>
                    <a:pt x="0" y="6"/>
                    <a:pt x="0" y="7"/>
                    <a:pt x="0" y="7"/>
                  </a:cubicBezTo>
                  <a:cubicBezTo>
                    <a:pt x="1" y="7"/>
                    <a:pt x="2" y="8"/>
                    <a:pt x="3" y="8"/>
                  </a:cubicBezTo>
                  <a:cubicBezTo>
                    <a:pt x="3" y="8"/>
                    <a:pt x="3" y="8"/>
                    <a:pt x="4" y="8"/>
                  </a:cubicBezTo>
                  <a:cubicBezTo>
                    <a:pt x="4" y="7"/>
                    <a:pt x="5" y="7"/>
                    <a:pt x="5" y="6"/>
                  </a:cubicBezTo>
                  <a:cubicBezTo>
                    <a:pt x="6" y="5"/>
                    <a:pt x="6" y="4"/>
                    <a:pt x="7" y="3"/>
                  </a:cubicBezTo>
                  <a:cubicBezTo>
                    <a:pt x="7" y="2"/>
                    <a:pt x="7" y="2"/>
                    <a:pt x="7" y="1"/>
                  </a:cubicBezTo>
                  <a:cubicBezTo>
                    <a:pt x="6" y="1"/>
                    <a:pt x="6" y="0"/>
                    <a:pt x="5" y="0"/>
                  </a:cubicBezTo>
                </a:path>
              </a:pathLst>
            </a:custGeom>
            <a:solidFill>
              <a:srgbClr val="C8CA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57" name="Freeform 245"/>
            <p:cNvSpPr/>
            <p:nvPr/>
          </p:nvSpPr>
          <p:spPr bwMode="auto">
            <a:xfrm>
              <a:off x="5416550" y="2927350"/>
              <a:ext cx="26988" cy="38100"/>
            </a:xfrm>
            <a:custGeom>
              <a:avLst/>
              <a:gdLst>
                <a:gd name="T0" fmla="*/ 6 w 7"/>
                <a:gd name="T1" fmla="*/ 0 h 10"/>
                <a:gd name="T2" fmla="*/ 5 w 7"/>
                <a:gd name="T3" fmla="*/ 1 h 10"/>
                <a:gd name="T4" fmla="*/ 3 w 7"/>
                <a:gd name="T5" fmla="*/ 2 h 10"/>
                <a:gd name="T6" fmla="*/ 2 w 7"/>
                <a:gd name="T7" fmla="*/ 4 h 10"/>
                <a:gd name="T8" fmla="*/ 2 w 7"/>
                <a:gd name="T9" fmla="*/ 4 h 10"/>
                <a:gd name="T10" fmla="*/ 2 w 7"/>
                <a:gd name="T11" fmla="*/ 5 h 10"/>
                <a:gd name="T12" fmla="*/ 1 w 7"/>
                <a:gd name="T13" fmla="*/ 6 h 10"/>
                <a:gd name="T14" fmla="*/ 0 w 7"/>
                <a:gd name="T15" fmla="*/ 8 h 10"/>
                <a:gd name="T16" fmla="*/ 2 w 7"/>
                <a:gd name="T17" fmla="*/ 10 h 10"/>
                <a:gd name="T18" fmla="*/ 2 w 7"/>
                <a:gd name="T19" fmla="*/ 10 h 10"/>
                <a:gd name="T20" fmla="*/ 5 w 7"/>
                <a:gd name="T21" fmla="*/ 7 h 10"/>
                <a:gd name="T22" fmla="*/ 7 w 7"/>
                <a:gd name="T23" fmla="*/ 2 h 10"/>
                <a:gd name="T24" fmla="*/ 6 w 7"/>
                <a:gd name="T2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10">
                  <a:moveTo>
                    <a:pt x="6" y="0"/>
                  </a:moveTo>
                  <a:cubicBezTo>
                    <a:pt x="5" y="0"/>
                    <a:pt x="5" y="0"/>
                    <a:pt x="5" y="1"/>
                  </a:cubicBezTo>
                  <a:cubicBezTo>
                    <a:pt x="4" y="1"/>
                    <a:pt x="3" y="1"/>
                    <a:pt x="3" y="2"/>
                  </a:cubicBezTo>
                  <a:cubicBezTo>
                    <a:pt x="2" y="3"/>
                    <a:pt x="2" y="3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5"/>
                    <a:pt x="2" y="5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7"/>
                    <a:pt x="0" y="8"/>
                  </a:cubicBezTo>
                  <a:cubicBezTo>
                    <a:pt x="0" y="9"/>
                    <a:pt x="1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3" y="10"/>
                    <a:pt x="5" y="9"/>
                    <a:pt x="5" y="7"/>
                  </a:cubicBezTo>
                  <a:cubicBezTo>
                    <a:pt x="6" y="5"/>
                    <a:pt x="6" y="4"/>
                    <a:pt x="7" y="2"/>
                  </a:cubicBezTo>
                  <a:cubicBezTo>
                    <a:pt x="7" y="1"/>
                    <a:pt x="7" y="0"/>
                    <a:pt x="6" y="0"/>
                  </a:cubicBezTo>
                </a:path>
              </a:pathLst>
            </a:custGeom>
            <a:solidFill>
              <a:srgbClr val="C8CA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58" name="Freeform 246"/>
            <p:cNvSpPr/>
            <p:nvPr/>
          </p:nvSpPr>
          <p:spPr bwMode="auto">
            <a:xfrm>
              <a:off x="5397500" y="2897188"/>
              <a:ext cx="26988" cy="52388"/>
            </a:xfrm>
            <a:custGeom>
              <a:avLst/>
              <a:gdLst>
                <a:gd name="T0" fmla="*/ 6 w 7"/>
                <a:gd name="T1" fmla="*/ 0 h 14"/>
                <a:gd name="T2" fmla="*/ 2 w 7"/>
                <a:gd name="T3" fmla="*/ 4 h 14"/>
                <a:gd name="T4" fmla="*/ 0 w 7"/>
                <a:gd name="T5" fmla="*/ 11 h 14"/>
                <a:gd name="T6" fmla="*/ 1 w 7"/>
                <a:gd name="T7" fmla="*/ 14 h 14"/>
                <a:gd name="T8" fmla="*/ 5 w 7"/>
                <a:gd name="T9" fmla="*/ 11 h 14"/>
                <a:gd name="T10" fmla="*/ 7 w 7"/>
                <a:gd name="T11" fmla="*/ 2 h 14"/>
                <a:gd name="T12" fmla="*/ 6 w 7"/>
                <a:gd name="T1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14">
                  <a:moveTo>
                    <a:pt x="6" y="0"/>
                  </a:moveTo>
                  <a:cubicBezTo>
                    <a:pt x="5" y="0"/>
                    <a:pt x="2" y="1"/>
                    <a:pt x="2" y="4"/>
                  </a:cubicBezTo>
                  <a:cubicBezTo>
                    <a:pt x="2" y="6"/>
                    <a:pt x="1" y="8"/>
                    <a:pt x="0" y="11"/>
                  </a:cubicBezTo>
                  <a:cubicBezTo>
                    <a:pt x="0" y="13"/>
                    <a:pt x="0" y="14"/>
                    <a:pt x="1" y="14"/>
                  </a:cubicBezTo>
                  <a:cubicBezTo>
                    <a:pt x="2" y="14"/>
                    <a:pt x="4" y="13"/>
                    <a:pt x="5" y="11"/>
                  </a:cubicBezTo>
                  <a:cubicBezTo>
                    <a:pt x="6" y="8"/>
                    <a:pt x="7" y="4"/>
                    <a:pt x="7" y="2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solidFill>
              <a:srgbClr val="C8CA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59" name="Freeform 247"/>
            <p:cNvSpPr/>
            <p:nvPr/>
          </p:nvSpPr>
          <p:spPr bwMode="auto">
            <a:xfrm>
              <a:off x="5438775" y="2852738"/>
              <a:ext cx="26988" cy="30163"/>
            </a:xfrm>
            <a:custGeom>
              <a:avLst/>
              <a:gdLst>
                <a:gd name="T0" fmla="*/ 5 w 7"/>
                <a:gd name="T1" fmla="*/ 0 h 8"/>
                <a:gd name="T2" fmla="*/ 5 w 7"/>
                <a:gd name="T3" fmla="*/ 0 h 8"/>
                <a:gd name="T4" fmla="*/ 2 w 7"/>
                <a:gd name="T5" fmla="*/ 3 h 8"/>
                <a:gd name="T6" fmla="*/ 1 w 7"/>
                <a:gd name="T7" fmla="*/ 6 h 8"/>
                <a:gd name="T8" fmla="*/ 2 w 7"/>
                <a:gd name="T9" fmla="*/ 8 h 8"/>
                <a:gd name="T10" fmla="*/ 2 w 7"/>
                <a:gd name="T11" fmla="*/ 8 h 8"/>
                <a:gd name="T12" fmla="*/ 5 w 7"/>
                <a:gd name="T13" fmla="*/ 5 h 8"/>
                <a:gd name="T14" fmla="*/ 6 w 7"/>
                <a:gd name="T15" fmla="*/ 2 h 8"/>
                <a:gd name="T16" fmla="*/ 5 w 7"/>
                <a:gd name="T1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8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2" y="1"/>
                    <a:pt x="2" y="3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0" y="7"/>
                    <a:pt x="1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5" y="7"/>
                    <a:pt x="5" y="5"/>
                  </a:cubicBezTo>
                  <a:cubicBezTo>
                    <a:pt x="6" y="4"/>
                    <a:pt x="6" y="3"/>
                    <a:pt x="6" y="2"/>
                  </a:cubicBezTo>
                  <a:cubicBezTo>
                    <a:pt x="7" y="1"/>
                    <a:pt x="7" y="0"/>
                    <a:pt x="5" y="0"/>
                  </a:cubicBezTo>
                </a:path>
              </a:pathLst>
            </a:custGeom>
            <a:solidFill>
              <a:srgbClr val="C8CA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60" name="Freeform 248"/>
            <p:cNvSpPr/>
            <p:nvPr/>
          </p:nvSpPr>
          <p:spPr bwMode="auto">
            <a:xfrm>
              <a:off x="5487988" y="2751138"/>
              <a:ext cx="30163" cy="60325"/>
            </a:xfrm>
            <a:custGeom>
              <a:avLst/>
              <a:gdLst>
                <a:gd name="T0" fmla="*/ 7 w 8"/>
                <a:gd name="T1" fmla="*/ 0 h 16"/>
                <a:gd name="T2" fmla="*/ 6 w 8"/>
                <a:gd name="T3" fmla="*/ 1 h 16"/>
                <a:gd name="T4" fmla="*/ 3 w 8"/>
                <a:gd name="T5" fmla="*/ 4 h 16"/>
                <a:gd name="T6" fmla="*/ 1 w 8"/>
                <a:gd name="T7" fmla="*/ 13 h 16"/>
                <a:gd name="T8" fmla="*/ 2 w 8"/>
                <a:gd name="T9" fmla="*/ 16 h 16"/>
                <a:gd name="T10" fmla="*/ 6 w 8"/>
                <a:gd name="T11" fmla="*/ 13 h 16"/>
                <a:gd name="T12" fmla="*/ 8 w 8"/>
                <a:gd name="T13" fmla="*/ 2 h 16"/>
                <a:gd name="T14" fmla="*/ 7 w 8"/>
                <a:gd name="T1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" h="16">
                  <a:moveTo>
                    <a:pt x="7" y="0"/>
                  </a:moveTo>
                  <a:cubicBezTo>
                    <a:pt x="7" y="0"/>
                    <a:pt x="6" y="0"/>
                    <a:pt x="6" y="1"/>
                  </a:cubicBezTo>
                  <a:cubicBezTo>
                    <a:pt x="5" y="1"/>
                    <a:pt x="3" y="3"/>
                    <a:pt x="3" y="4"/>
                  </a:cubicBezTo>
                  <a:cubicBezTo>
                    <a:pt x="3" y="7"/>
                    <a:pt x="2" y="10"/>
                    <a:pt x="1" y="13"/>
                  </a:cubicBezTo>
                  <a:cubicBezTo>
                    <a:pt x="0" y="15"/>
                    <a:pt x="1" y="16"/>
                    <a:pt x="2" y="16"/>
                  </a:cubicBezTo>
                  <a:cubicBezTo>
                    <a:pt x="3" y="16"/>
                    <a:pt x="5" y="15"/>
                    <a:pt x="6" y="13"/>
                  </a:cubicBezTo>
                  <a:cubicBezTo>
                    <a:pt x="7" y="9"/>
                    <a:pt x="8" y="6"/>
                    <a:pt x="8" y="2"/>
                  </a:cubicBezTo>
                  <a:cubicBezTo>
                    <a:pt x="8" y="1"/>
                    <a:pt x="8" y="0"/>
                    <a:pt x="7" y="0"/>
                  </a:cubicBezTo>
                </a:path>
              </a:pathLst>
            </a:custGeom>
            <a:solidFill>
              <a:srgbClr val="C8CA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61" name="Freeform 249"/>
            <p:cNvSpPr/>
            <p:nvPr/>
          </p:nvSpPr>
          <p:spPr bwMode="auto">
            <a:xfrm>
              <a:off x="5449888" y="2781300"/>
              <a:ext cx="26988" cy="41275"/>
            </a:xfrm>
            <a:custGeom>
              <a:avLst/>
              <a:gdLst>
                <a:gd name="T0" fmla="*/ 5 w 7"/>
                <a:gd name="T1" fmla="*/ 0 h 11"/>
                <a:gd name="T2" fmla="*/ 5 w 7"/>
                <a:gd name="T3" fmla="*/ 0 h 11"/>
                <a:gd name="T4" fmla="*/ 2 w 7"/>
                <a:gd name="T5" fmla="*/ 3 h 11"/>
                <a:gd name="T6" fmla="*/ 0 w 7"/>
                <a:gd name="T7" fmla="*/ 8 h 11"/>
                <a:gd name="T8" fmla="*/ 1 w 7"/>
                <a:gd name="T9" fmla="*/ 11 h 11"/>
                <a:gd name="T10" fmla="*/ 1 w 7"/>
                <a:gd name="T11" fmla="*/ 11 h 11"/>
                <a:gd name="T12" fmla="*/ 5 w 7"/>
                <a:gd name="T13" fmla="*/ 8 h 11"/>
                <a:gd name="T14" fmla="*/ 6 w 7"/>
                <a:gd name="T15" fmla="*/ 3 h 11"/>
                <a:gd name="T16" fmla="*/ 5 w 7"/>
                <a:gd name="T17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11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2" y="2"/>
                    <a:pt x="2" y="3"/>
                  </a:cubicBezTo>
                  <a:cubicBezTo>
                    <a:pt x="1" y="5"/>
                    <a:pt x="1" y="6"/>
                    <a:pt x="0" y="8"/>
                  </a:cubicBezTo>
                  <a:cubicBezTo>
                    <a:pt x="0" y="10"/>
                    <a:pt x="0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3" y="11"/>
                    <a:pt x="4" y="9"/>
                    <a:pt x="5" y="8"/>
                  </a:cubicBezTo>
                  <a:cubicBezTo>
                    <a:pt x="5" y="6"/>
                    <a:pt x="6" y="4"/>
                    <a:pt x="6" y="3"/>
                  </a:cubicBezTo>
                  <a:cubicBezTo>
                    <a:pt x="7" y="1"/>
                    <a:pt x="7" y="0"/>
                    <a:pt x="5" y="0"/>
                  </a:cubicBezTo>
                </a:path>
              </a:pathLst>
            </a:custGeom>
            <a:solidFill>
              <a:srgbClr val="C8CA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62" name="Freeform 250"/>
            <p:cNvSpPr/>
            <p:nvPr/>
          </p:nvSpPr>
          <p:spPr bwMode="auto">
            <a:xfrm>
              <a:off x="5495925" y="2713038"/>
              <a:ext cx="19050" cy="26988"/>
            </a:xfrm>
            <a:custGeom>
              <a:avLst/>
              <a:gdLst>
                <a:gd name="T0" fmla="*/ 4 w 5"/>
                <a:gd name="T1" fmla="*/ 0 h 7"/>
                <a:gd name="T2" fmla="*/ 3 w 5"/>
                <a:gd name="T3" fmla="*/ 0 h 7"/>
                <a:gd name="T4" fmla="*/ 1 w 5"/>
                <a:gd name="T5" fmla="*/ 2 h 7"/>
                <a:gd name="T6" fmla="*/ 0 w 5"/>
                <a:gd name="T7" fmla="*/ 4 h 7"/>
                <a:gd name="T8" fmla="*/ 0 w 5"/>
                <a:gd name="T9" fmla="*/ 5 h 7"/>
                <a:gd name="T10" fmla="*/ 1 w 5"/>
                <a:gd name="T11" fmla="*/ 7 h 7"/>
                <a:gd name="T12" fmla="*/ 3 w 5"/>
                <a:gd name="T13" fmla="*/ 6 h 7"/>
                <a:gd name="T14" fmla="*/ 5 w 5"/>
                <a:gd name="T15" fmla="*/ 4 h 7"/>
                <a:gd name="T16" fmla="*/ 5 w 5"/>
                <a:gd name="T17" fmla="*/ 2 h 7"/>
                <a:gd name="T18" fmla="*/ 5 w 5"/>
                <a:gd name="T19" fmla="*/ 1 h 7"/>
                <a:gd name="T20" fmla="*/ 4 w 5"/>
                <a:gd name="T2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" h="7">
                  <a:moveTo>
                    <a:pt x="4" y="0"/>
                  </a:moveTo>
                  <a:cubicBezTo>
                    <a:pt x="4" y="0"/>
                    <a:pt x="3" y="0"/>
                    <a:pt x="3" y="0"/>
                  </a:cubicBezTo>
                  <a:cubicBezTo>
                    <a:pt x="2" y="0"/>
                    <a:pt x="1" y="1"/>
                    <a:pt x="1" y="2"/>
                  </a:cubicBezTo>
                  <a:cubicBezTo>
                    <a:pt x="0" y="3"/>
                    <a:pt x="0" y="3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0" y="6"/>
                    <a:pt x="1" y="7"/>
                    <a:pt x="1" y="7"/>
                  </a:cubicBezTo>
                  <a:cubicBezTo>
                    <a:pt x="2" y="7"/>
                    <a:pt x="2" y="6"/>
                    <a:pt x="3" y="6"/>
                  </a:cubicBezTo>
                  <a:cubicBezTo>
                    <a:pt x="4" y="6"/>
                    <a:pt x="4" y="5"/>
                    <a:pt x="5" y="4"/>
                  </a:cubicBezTo>
                  <a:cubicBezTo>
                    <a:pt x="5" y="3"/>
                    <a:pt x="5" y="3"/>
                    <a:pt x="5" y="2"/>
                  </a:cubicBezTo>
                  <a:cubicBezTo>
                    <a:pt x="5" y="2"/>
                    <a:pt x="5" y="1"/>
                    <a:pt x="5" y="1"/>
                  </a:cubicBezTo>
                  <a:cubicBezTo>
                    <a:pt x="5" y="0"/>
                    <a:pt x="5" y="0"/>
                    <a:pt x="4" y="0"/>
                  </a:cubicBezTo>
                </a:path>
              </a:pathLst>
            </a:custGeom>
            <a:solidFill>
              <a:srgbClr val="C8CA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66" name="Freeform 251"/>
            <p:cNvSpPr/>
            <p:nvPr/>
          </p:nvSpPr>
          <p:spPr bwMode="auto">
            <a:xfrm>
              <a:off x="5457825" y="2717800"/>
              <a:ext cx="22225" cy="25400"/>
            </a:xfrm>
            <a:custGeom>
              <a:avLst/>
              <a:gdLst>
                <a:gd name="T0" fmla="*/ 4 w 6"/>
                <a:gd name="T1" fmla="*/ 0 h 7"/>
                <a:gd name="T2" fmla="*/ 3 w 6"/>
                <a:gd name="T3" fmla="*/ 1 h 7"/>
                <a:gd name="T4" fmla="*/ 1 w 6"/>
                <a:gd name="T5" fmla="*/ 2 h 7"/>
                <a:gd name="T6" fmla="*/ 0 w 6"/>
                <a:gd name="T7" fmla="*/ 6 h 7"/>
                <a:gd name="T8" fmla="*/ 2 w 6"/>
                <a:gd name="T9" fmla="*/ 7 h 7"/>
                <a:gd name="T10" fmla="*/ 2 w 6"/>
                <a:gd name="T11" fmla="*/ 7 h 7"/>
                <a:gd name="T12" fmla="*/ 5 w 6"/>
                <a:gd name="T13" fmla="*/ 5 h 7"/>
                <a:gd name="T14" fmla="*/ 6 w 6"/>
                <a:gd name="T15" fmla="*/ 3 h 7"/>
                <a:gd name="T16" fmla="*/ 6 w 6"/>
                <a:gd name="T17" fmla="*/ 2 h 7"/>
                <a:gd name="T18" fmla="*/ 5 w 6"/>
                <a:gd name="T19" fmla="*/ 0 h 7"/>
                <a:gd name="T20" fmla="*/ 4 w 6"/>
                <a:gd name="T2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" h="7">
                  <a:moveTo>
                    <a:pt x="4" y="0"/>
                  </a:moveTo>
                  <a:cubicBezTo>
                    <a:pt x="4" y="0"/>
                    <a:pt x="3" y="0"/>
                    <a:pt x="3" y="1"/>
                  </a:cubicBezTo>
                  <a:cubicBezTo>
                    <a:pt x="2" y="1"/>
                    <a:pt x="2" y="2"/>
                    <a:pt x="1" y="2"/>
                  </a:cubicBezTo>
                  <a:cubicBezTo>
                    <a:pt x="1" y="4"/>
                    <a:pt x="0" y="5"/>
                    <a:pt x="0" y="6"/>
                  </a:cubicBezTo>
                  <a:cubicBezTo>
                    <a:pt x="0" y="6"/>
                    <a:pt x="1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7"/>
                    <a:pt x="4" y="6"/>
                    <a:pt x="5" y="5"/>
                  </a:cubicBezTo>
                  <a:cubicBezTo>
                    <a:pt x="6" y="4"/>
                    <a:pt x="6" y="3"/>
                    <a:pt x="6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1"/>
                    <a:pt x="6" y="0"/>
                    <a:pt x="5" y="0"/>
                  </a:cubicBezTo>
                  <a:cubicBezTo>
                    <a:pt x="5" y="0"/>
                    <a:pt x="5" y="0"/>
                    <a:pt x="4" y="0"/>
                  </a:cubicBezTo>
                </a:path>
              </a:pathLst>
            </a:custGeom>
            <a:solidFill>
              <a:srgbClr val="C8CA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67" name="Freeform 252"/>
            <p:cNvSpPr/>
            <p:nvPr/>
          </p:nvSpPr>
          <p:spPr bwMode="auto">
            <a:xfrm>
              <a:off x="5495925" y="2649538"/>
              <a:ext cx="19050" cy="26988"/>
            </a:xfrm>
            <a:custGeom>
              <a:avLst/>
              <a:gdLst>
                <a:gd name="T0" fmla="*/ 4 w 5"/>
                <a:gd name="T1" fmla="*/ 0 h 7"/>
                <a:gd name="T2" fmla="*/ 2 w 5"/>
                <a:gd name="T3" fmla="*/ 0 h 7"/>
                <a:gd name="T4" fmla="*/ 0 w 5"/>
                <a:gd name="T5" fmla="*/ 2 h 7"/>
                <a:gd name="T6" fmla="*/ 0 w 5"/>
                <a:gd name="T7" fmla="*/ 4 h 7"/>
                <a:gd name="T8" fmla="*/ 0 w 5"/>
                <a:gd name="T9" fmla="*/ 5 h 7"/>
                <a:gd name="T10" fmla="*/ 1 w 5"/>
                <a:gd name="T11" fmla="*/ 7 h 7"/>
                <a:gd name="T12" fmla="*/ 1 w 5"/>
                <a:gd name="T13" fmla="*/ 7 h 7"/>
                <a:gd name="T14" fmla="*/ 2 w 5"/>
                <a:gd name="T15" fmla="*/ 6 h 7"/>
                <a:gd name="T16" fmla="*/ 4 w 5"/>
                <a:gd name="T17" fmla="*/ 4 h 7"/>
                <a:gd name="T18" fmla="*/ 5 w 5"/>
                <a:gd name="T19" fmla="*/ 2 h 7"/>
                <a:gd name="T20" fmla="*/ 5 w 5"/>
                <a:gd name="T21" fmla="*/ 1 h 7"/>
                <a:gd name="T22" fmla="*/ 4 w 5"/>
                <a:gd name="T23" fmla="*/ 0 h 7"/>
                <a:gd name="T24" fmla="*/ 4 w 5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7">
                  <a:moveTo>
                    <a:pt x="4" y="0"/>
                  </a:moveTo>
                  <a:cubicBezTo>
                    <a:pt x="3" y="0"/>
                    <a:pt x="3" y="0"/>
                    <a:pt x="2" y="0"/>
                  </a:cubicBezTo>
                  <a:cubicBezTo>
                    <a:pt x="2" y="0"/>
                    <a:pt x="1" y="1"/>
                    <a:pt x="0" y="2"/>
                  </a:cubicBezTo>
                  <a:cubicBezTo>
                    <a:pt x="0" y="3"/>
                    <a:pt x="0" y="3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0" y="6"/>
                    <a:pt x="0" y="6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2" y="6"/>
                    <a:pt x="2" y="6"/>
                  </a:cubicBezTo>
                  <a:cubicBezTo>
                    <a:pt x="3" y="6"/>
                    <a:pt x="4" y="5"/>
                    <a:pt x="4" y="4"/>
                  </a:cubicBezTo>
                  <a:cubicBezTo>
                    <a:pt x="5" y="4"/>
                    <a:pt x="5" y="3"/>
                    <a:pt x="5" y="2"/>
                  </a:cubicBezTo>
                  <a:cubicBezTo>
                    <a:pt x="5" y="2"/>
                    <a:pt x="5" y="1"/>
                    <a:pt x="5" y="1"/>
                  </a:cubicBezTo>
                  <a:cubicBezTo>
                    <a:pt x="5" y="0"/>
                    <a:pt x="5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rgbClr val="C8CA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68" name="Freeform 253"/>
            <p:cNvSpPr/>
            <p:nvPr/>
          </p:nvSpPr>
          <p:spPr bwMode="auto">
            <a:xfrm>
              <a:off x="5480050" y="2586038"/>
              <a:ext cx="26988" cy="33338"/>
            </a:xfrm>
            <a:custGeom>
              <a:avLst/>
              <a:gdLst>
                <a:gd name="T0" fmla="*/ 6 w 7"/>
                <a:gd name="T1" fmla="*/ 0 h 9"/>
                <a:gd name="T2" fmla="*/ 4 w 7"/>
                <a:gd name="T3" fmla="*/ 1 h 9"/>
                <a:gd name="T4" fmla="*/ 2 w 7"/>
                <a:gd name="T5" fmla="*/ 3 h 9"/>
                <a:gd name="T6" fmla="*/ 1 w 7"/>
                <a:gd name="T7" fmla="*/ 7 h 9"/>
                <a:gd name="T8" fmla="*/ 2 w 7"/>
                <a:gd name="T9" fmla="*/ 9 h 9"/>
                <a:gd name="T10" fmla="*/ 3 w 7"/>
                <a:gd name="T11" fmla="*/ 9 h 9"/>
                <a:gd name="T12" fmla="*/ 6 w 7"/>
                <a:gd name="T13" fmla="*/ 5 h 9"/>
                <a:gd name="T14" fmla="*/ 6 w 7"/>
                <a:gd name="T15" fmla="*/ 5 h 9"/>
                <a:gd name="T16" fmla="*/ 6 w 7"/>
                <a:gd name="T17" fmla="*/ 4 h 9"/>
                <a:gd name="T18" fmla="*/ 6 w 7"/>
                <a:gd name="T19" fmla="*/ 4 h 9"/>
                <a:gd name="T20" fmla="*/ 6 w 7"/>
                <a:gd name="T21" fmla="*/ 3 h 9"/>
                <a:gd name="T22" fmla="*/ 6 w 7"/>
                <a:gd name="T23" fmla="*/ 4 h 9"/>
                <a:gd name="T24" fmla="*/ 7 w 7"/>
                <a:gd name="T25" fmla="*/ 2 h 9"/>
                <a:gd name="T26" fmla="*/ 6 w 7"/>
                <a:gd name="T27" fmla="*/ 0 h 9"/>
                <a:gd name="T28" fmla="*/ 6 w 7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9">
                  <a:moveTo>
                    <a:pt x="6" y="0"/>
                  </a:moveTo>
                  <a:cubicBezTo>
                    <a:pt x="5" y="0"/>
                    <a:pt x="5" y="0"/>
                    <a:pt x="4" y="1"/>
                  </a:cubicBezTo>
                  <a:cubicBezTo>
                    <a:pt x="3" y="1"/>
                    <a:pt x="3" y="2"/>
                    <a:pt x="2" y="3"/>
                  </a:cubicBezTo>
                  <a:cubicBezTo>
                    <a:pt x="1" y="4"/>
                    <a:pt x="1" y="6"/>
                    <a:pt x="1" y="7"/>
                  </a:cubicBezTo>
                  <a:cubicBezTo>
                    <a:pt x="0" y="8"/>
                    <a:pt x="1" y="9"/>
                    <a:pt x="2" y="9"/>
                  </a:cubicBezTo>
                  <a:cubicBezTo>
                    <a:pt x="2" y="9"/>
                    <a:pt x="2" y="9"/>
                    <a:pt x="3" y="9"/>
                  </a:cubicBezTo>
                  <a:cubicBezTo>
                    <a:pt x="4" y="8"/>
                    <a:pt x="5" y="7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7" y="3"/>
                    <a:pt x="7" y="2"/>
                    <a:pt x="7" y="2"/>
                  </a:cubicBezTo>
                  <a:cubicBezTo>
                    <a:pt x="7" y="1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solidFill>
              <a:srgbClr val="C8CA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69" name="Freeform 254"/>
            <p:cNvSpPr/>
            <p:nvPr/>
          </p:nvSpPr>
          <p:spPr bwMode="auto">
            <a:xfrm>
              <a:off x="5457825" y="2668588"/>
              <a:ext cx="26988" cy="33338"/>
            </a:xfrm>
            <a:custGeom>
              <a:avLst/>
              <a:gdLst>
                <a:gd name="T0" fmla="*/ 5 w 7"/>
                <a:gd name="T1" fmla="*/ 0 h 9"/>
                <a:gd name="T2" fmla="*/ 4 w 7"/>
                <a:gd name="T3" fmla="*/ 0 h 9"/>
                <a:gd name="T4" fmla="*/ 1 w 7"/>
                <a:gd name="T5" fmla="*/ 4 h 9"/>
                <a:gd name="T6" fmla="*/ 0 w 7"/>
                <a:gd name="T7" fmla="*/ 7 h 9"/>
                <a:gd name="T8" fmla="*/ 2 w 7"/>
                <a:gd name="T9" fmla="*/ 9 h 9"/>
                <a:gd name="T10" fmla="*/ 3 w 7"/>
                <a:gd name="T11" fmla="*/ 9 h 9"/>
                <a:gd name="T12" fmla="*/ 6 w 7"/>
                <a:gd name="T13" fmla="*/ 5 h 9"/>
                <a:gd name="T14" fmla="*/ 6 w 7"/>
                <a:gd name="T15" fmla="*/ 2 h 9"/>
                <a:gd name="T16" fmla="*/ 5 w 7"/>
                <a:gd name="T1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9">
                  <a:moveTo>
                    <a:pt x="5" y="0"/>
                  </a:moveTo>
                  <a:cubicBezTo>
                    <a:pt x="5" y="0"/>
                    <a:pt x="4" y="0"/>
                    <a:pt x="4" y="0"/>
                  </a:cubicBezTo>
                  <a:cubicBezTo>
                    <a:pt x="3" y="1"/>
                    <a:pt x="2" y="2"/>
                    <a:pt x="1" y="4"/>
                  </a:cubicBezTo>
                  <a:cubicBezTo>
                    <a:pt x="1" y="5"/>
                    <a:pt x="1" y="6"/>
                    <a:pt x="0" y="7"/>
                  </a:cubicBezTo>
                  <a:cubicBezTo>
                    <a:pt x="0" y="8"/>
                    <a:pt x="1" y="9"/>
                    <a:pt x="2" y="9"/>
                  </a:cubicBezTo>
                  <a:cubicBezTo>
                    <a:pt x="2" y="9"/>
                    <a:pt x="2" y="9"/>
                    <a:pt x="3" y="9"/>
                  </a:cubicBezTo>
                  <a:cubicBezTo>
                    <a:pt x="4" y="8"/>
                    <a:pt x="5" y="7"/>
                    <a:pt x="6" y="5"/>
                  </a:cubicBezTo>
                  <a:cubicBezTo>
                    <a:pt x="6" y="4"/>
                    <a:pt x="6" y="3"/>
                    <a:pt x="6" y="2"/>
                  </a:cubicBezTo>
                  <a:cubicBezTo>
                    <a:pt x="7" y="1"/>
                    <a:pt x="6" y="0"/>
                    <a:pt x="5" y="0"/>
                  </a:cubicBezTo>
                </a:path>
              </a:pathLst>
            </a:custGeom>
            <a:solidFill>
              <a:srgbClr val="C8CA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70" name="Freeform 255"/>
            <p:cNvSpPr/>
            <p:nvPr/>
          </p:nvSpPr>
          <p:spPr bwMode="auto">
            <a:xfrm>
              <a:off x="5534025" y="2517775"/>
              <a:ext cx="25400" cy="30163"/>
            </a:xfrm>
            <a:custGeom>
              <a:avLst/>
              <a:gdLst>
                <a:gd name="T0" fmla="*/ 5 w 7"/>
                <a:gd name="T1" fmla="*/ 0 h 8"/>
                <a:gd name="T2" fmla="*/ 5 w 7"/>
                <a:gd name="T3" fmla="*/ 0 h 8"/>
                <a:gd name="T4" fmla="*/ 2 w 7"/>
                <a:gd name="T5" fmla="*/ 3 h 8"/>
                <a:gd name="T6" fmla="*/ 1 w 7"/>
                <a:gd name="T7" fmla="*/ 6 h 8"/>
                <a:gd name="T8" fmla="*/ 2 w 7"/>
                <a:gd name="T9" fmla="*/ 8 h 8"/>
                <a:gd name="T10" fmla="*/ 2 w 7"/>
                <a:gd name="T11" fmla="*/ 8 h 8"/>
                <a:gd name="T12" fmla="*/ 5 w 7"/>
                <a:gd name="T13" fmla="*/ 5 h 8"/>
                <a:gd name="T14" fmla="*/ 7 w 7"/>
                <a:gd name="T15" fmla="*/ 3 h 8"/>
                <a:gd name="T16" fmla="*/ 5 w 7"/>
                <a:gd name="T1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8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3" y="2"/>
                    <a:pt x="2" y="3"/>
                  </a:cubicBezTo>
                  <a:cubicBezTo>
                    <a:pt x="1" y="4"/>
                    <a:pt x="1" y="5"/>
                    <a:pt x="1" y="6"/>
                  </a:cubicBezTo>
                  <a:cubicBezTo>
                    <a:pt x="0" y="7"/>
                    <a:pt x="1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5" y="7"/>
                    <a:pt x="5" y="5"/>
                  </a:cubicBezTo>
                  <a:cubicBezTo>
                    <a:pt x="6" y="4"/>
                    <a:pt x="6" y="3"/>
                    <a:pt x="7" y="3"/>
                  </a:cubicBezTo>
                  <a:cubicBezTo>
                    <a:pt x="7" y="1"/>
                    <a:pt x="7" y="0"/>
                    <a:pt x="5" y="0"/>
                  </a:cubicBezTo>
                </a:path>
              </a:pathLst>
            </a:custGeom>
            <a:solidFill>
              <a:srgbClr val="C8CA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71" name="Freeform 256"/>
            <p:cNvSpPr/>
            <p:nvPr/>
          </p:nvSpPr>
          <p:spPr bwMode="auto">
            <a:xfrm>
              <a:off x="5510213" y="2589213"/>
              <a:ext cx="23813" cy="22225"/>
            </a:xfrm>
            <a:custGeom>
              <a:avLst/>
              <a:gdLst>
                <a:gd name="T0" fmla="*/ 5 w 6"/>
                <a:gd name="T1" fmla="*/ 0 h 6"/>
                <a:gd name="T2" fmla="*/ 2 w 6"/>
                <a:gd name="T3" fmla="*/ 1 h 6"/>
                <a:gd name="T4" fmla="*/ 1 w 6"/>
                <a:gd name="T5" fmla="*/ 5 h 6"/>
                <a:gd name="T6" fmla="*/ 1 w 6"/>
                <a:gd name="T7" fmla="*/ 5 h 6"/>
                <a:gd name="T8" fmla="*/ 2 w 6"/>
                <a:gd name="T9" fmla="*/ 6 h 6"/>
                <a:gd name="T10" fmla="*/ 5 w 6"/>
                <a:gd name="T11" fmla="*/ 4 h 6"/>
                <a:gd name="T12" fmla="*/ 6 w 6"/>
                <a:gd name="T13" fmla="*/ 0 h 6"/>
                <a:gd name="T14" fmla="*/ 5 w 6"/>
                <a:gd name="T15" fmla="*/ 0 h 6"/>
                <a:gd name="T16" fmla="*/ 5 w 6"/>
                <a:gd name="T1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6">
                  <a:moveTo>
                    <a:pt x="5" y="0"/>
                  </a:moveTo>
                  <a:cubicBezTo>
                    <a:pt x="4" y="0"/>
                    <a:pt x="3" y="0"/>
                    <a:pt x="2" y="1"/>
                  </a:cubicBezTo>
                  <a:cubicBezTo>
                    <a:pt x="1" y="3"/>
                    <a:pt x="0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6"/>
                    <a:pt x="2" y="6"/>
                    <a:pt x="2" y="6"/>
                  </a:cubicBezTo>
                  <a:cubicBezTo>
                    <a:pt x="3" y="6"/>
                    <a:pt x="4" y="5"/>
                    <a:pt x="5" y="4"/>
                  </a:cubicBezTo>
                  <a:cubicBezTo>
                    <a:pt x="6" y="3"/>
                    <a:pt x="6" y="1"/>
                    <a:pt x="6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</a:path>
              </a:pathLst>
            </a:custGeom>
            <a:solidFill>
              <a:srgbClr val="C8CA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72" name="Freeform 257"/>
            <p:cNvSpPr/>
            <p:nvPr/>
          </p:nvSpPr>
          <p:spPr bwMode="auto">
            <a:xfrm>
              <a:off x="5499100" y="2525713"/>
              <a:ext cx="22225" cy="22225"/>
            </a:xfrm>
            <a:custGeom>
              <a:avLst/>
              <a:gdLst>
                <a:gd name="T0" fmla="*/ 5 w 6"/>
                <a:gd name="T1" fmla="*/ 0 h 6"/>
                <a:gd name="T2" fmla="*/ 2 w 6"/>
                <a:gd name="T3" fmla="*/ 2 h 6"/>
                <a:gd name="T4" fmla="*/ 2 w 6"/>
                <a:gd name="T5" fmla="*/ 2 h 6"/>
                <a:gd name="T6" fmla="*/ 1 w 6"/>
                <a:gd name="T7" fmla="*/ 6 h 6"/>
                <a:gd name="T8" fmla="*/ 2 w 6"/>
                <a:gd name="T9" fmla="*/ 6 h 6"/>
                <a:gd name="T10" fmla="*/ 5 w 6"/>
                <a:gd name="T11" fmla="*/ 5 h 6"/>
                <a:gd name="T12" fmla="*/ 5 w 6"/>
                <a:gd name="T13" fmla="*/ 4 h 6"/>
                <a:gd name="T14" fmla="*/ 6 w 6"/>
                <a:gd name="T15" fmla="*/ 1 h 6"/>
                <a:gd name="T16" fmla="*/ 5 w 6"/>
                <a:gd name="T1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6">
                  <a:moveTo>
                    <a:pt x="5" y="0"/>
                  </a:moveTo>
                  <a:cubicBezTo>
                    <a:pt x="4" y="0"/>
                    <a:pt x="3" y="1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4"/>
                    <a:pt x="0" y="5"/>
                    <a:pt x="1" y="6"/>
                  </a:cubicBezTo>
                  <a:cubicBezTo>
                    <a:pt x="1" y="6"/>
                    <a:pt x="2" y="6"/>
                    <a:pt x="2" y="6"/>
                  </a:cubicBezTo>
                  <a:cubicBezTo>
                    <a:pt x="3" y="6"/>
                    <a:pt x="4" y="6"/>
                    <a:pt x="5" y="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3"/>
                    <a:pt x="6" y="1"/>
                    <a:pt x="6" y="1"/>
                  </a:cubicBezTo>
                  <a:cubicBezTo>
                    <a:pt x="5" y="0"/>
                    <a:pt x="5" y="0"/>
                    <a:pt x="5" y="0"/>
                  </a:cubicBezTo>
                </a:path>
              </a:pathLst>
            </a:custGeom>
            <a:solidFill>
              <a:srgbClr val="C8CA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73" name="Freeform 258"/>
            <p:cNvSpPr/>
            <p:nvPr/>
          </p:nvSpPr>
          <p:spPr bwMode="auto">
            <a:xfrm>
              <a:off x="5559425" y="2446338"/>
              <a:ext cx="33338" cy="30163"/>
            </a:xfrm>
            <a:custGeom>
              <a:avLst/>
              <a:gdLst>
                <a:gd name="T0" fmla="*/ 7 w 9"/>
                <a:gd name="T1" fmla="*/ 0 h 8"/>
                <a:gd name="T2" fmla="*/ 4 w 9"/>
                <a:gd name="T3" fmla="*/ 1 h 8"/>
                <a:gd name="T4" fmla="*/ 2 w 9"/>
                <a:gd name="T5" fmla="*/ 4 h 8"/>
                <a:gd name="T6" fmla="*/ 1 w 9"/>
                <a:gd name="T7" fmla="*/ 8 h 8"/>
                <a:gd name="T8" fmla="*/ 2 w 9"/>
                <a:gd name="T9" fmla="*/ 8 h 8"/>
                <a:gd name="T10" fmla="*/ 5 w 9"/>
                <a:gd name="T11" fmla="*/ 7 h 8"/>
                <a:gd name="T12" fmla="*/ 7 w 9"/>
                <a:gd name="T13" fmla="*/ 4 h 8"/>
                <a:gd name="T14" fmla="*/ 8 w 9"/>
                <a:gd name="T15" fmla="*/ 0 h 8"/>
                <a:gd name="T16" fmla="*/ 7 w 9"/>
                <a:gd name="T1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" h="8">
                  <a:moveTo>
                    <a:pt x="7" y="0"/>
                  </a:moveTo>
                  <a:cubicBezTo>
                    <a:pt x="6" y="0"/>
                    <a:pt x="5" y="0"/>
                    <a:pt x="4" y="1"/>
                  </a:cubicBezTo>
                  <a:cubicBezTo>
                    <a:pt x="3" y="2"/>
                    <a:pt x="3" y="3"/>
                    <a:pt x="2" y="4"/>
                  </a:cubicBezTo>
                  <a:cubicBezTo>
                    <a:pt x="1" y="6"/>
                    <a:pt x="0" y="7"/>
                    <a:pt x="1" y="8"/>
                  </a:cubicBezTo>
                  <a:cubicBezTo>
                    <a:pt x="1" y="8"/>
                    <a:pt x="2" y="8"/>
                    <a:pt x="2" y="8"/>
                  </a:cubicBezTo>
                  <a:cubicBezTo>
                    <a:pt x="3" y="8"/>
                    <a:pt x="4" y="8"/>
                    <a:pt x="5" y="7"/>
                  </a:cubicBezTo>
                  <a:cubicBezTo>
                    <a:pt x="6" y="6"/>
                    <a:pt x="6" y="5"/>
                    <a:pt x="7" y="4"/>
                  </a:cubicBezTo>
                  <a:cubicBezTo>
                    <a:pt x="8" y="2"/>
                    <a:pt x="9" y="1"/>
                    <a:pt x="8" y="0"/>
                  </a:cubicBezTo>
                  <a:cubicBezTo>
                    <a:pt x="8" y="0"/>
                    <a:pt x="7" y="0"/>
                    <a:pt x="7" y="0"/>
                  </a:cubicBezTo>
                </a:path>
              </a:pathLst>
            </a:custGeom>
            <a:solidFill>
              <a:srgbClr val="C8CA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74" name="Freeform 259"/>
            <p:cNvSpPr/>
            <p:nvPr/>
          </p:nvSpPr>
          <p:spPr bwMode="auto">
            <a:xfrm>
              <a:off x="5514975" y="2462213"/>
              <a:ext cx="25400" cy="25400"/>
            </a:xfrm>
            <a:custGeom>
              <a:avLst/>
              <a:gdLst>
                <a:gd name="T0" fmla="*/ 5 w 7"/>
                <a:gd name="T1" fmla="*/ 0 h 7"/>
                <a:gd name="T2" fmla="*/ 2 w 7"/>
                <a:gd name="T3" fmla="*/ 3 h 7"/>
                <a:gd name="T4" fmla="*/ 1 w 7"/>
                <a:gd name="T5" fmla="*/ 4 h 7"/>
                <a:gd name="T6" fmla="*/ 1 w 7"/>
                <a:gd name="T7" fmla="*/ 7 h 7"/>
                <a:gd name="T8" fmla="*/ 2 w 7"/>
                <a:gd name="T9" fmla="*/ 7 h 7"/>
                <a:gd name="T10" fmla="*/ 5 w 7"/>
                <a:gd name="T11" fmla="*/ 5 h 7"/>
                <a:gd name="T12" fmla="*/ 6 w 7"/>
                <a:gd name="T13" fmla="*/ 4 h 7"/>
                <a:gd name="T14" fmla="*/ 6 w 7"/>
                <a:gd name="T15" fmla="*/ 0 h 7"/>
                <a:gd name="T16" fmla="*/ 5 w 7"/>
                <a:gd name="T1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7">
                  <a:moveTo>
                    <a:pt x="5" y="0"/>
                  </a:moveTo>
                  <a:cubicBezTo>
                    <a:pt x="4" y="0"/>
                    <a:pt x="3" y="1"/>
                    <a:pt x="2" y="3"/>
                  </a:cubicBezTo>
                  <a:cubicBezTo>
                    <a:pt x="2" y="3"/>
                    <a:pt x="1" y="3"/>
                    <a:pt x="1" y="4"/>
                  </a:cubicBezTo>
                  <a:cubicBezTo>
                    <a:pt x="0" y="5"/>
                    <a:pt x="0" y="7"/>
                    <a:pt x="1" y="7"/>
                  </a:cubicBezTo>
                  <a:cubicBezTo>
                    <a:pt x="1" y="7"/>
                    <a:pt x="2" y="7"/>
                    <a:pt x="2" y="7"/>
                  </a:cubicBezTo>
                  <a:cubicBezTo>
                    <a:pt x="3" y="7"/>
                    <a:pt x="4" y="6"/>
                    <a:pt x="5" y="5"/>
                  </a:cubicBezTo>
                  <a:cubicBezTo>
                    <a:pt x="5" y="4"/>
                    <a:pt x="6" y="4"/>
                    <a:pt x="6" y="4"/>
                  </a:cubicBezTo>
                  <a:cubicBezTo>
                    <a:pt x="7" y="2"/>
                    <a:pt x="7" y="1"/>
                    <a:pt x="6" y="0"/>
                  </a:cubicBezTo>
                  <a:cubicBezTo>
                    <a:pt x="5" y="0"/>
                    <a:pt x="5" y="0"/>
                    <a:pt x="5" y="0"/>
                  </a:cubicBezTo>
                </a:path>
              </a:pathLst>
            </a:custGeom>
            <a:solidFill>
              <a:srgbClr val="C8CA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75" name="Freeform 260"/>
            <p:cNvSpPr/>
            <p:nvPr/>
          </p:nvSpPr>
          <p:spPr bwMode="auto">
            <a:xfrm>
              <a:off x="5729288" y="2616200"/>
              <a:ext cx="44450" cy="74613"/>
            </a:xfrm>
            <a:custGeom>
              <a:avLst/>
              <a:gdLst>
                <a:gd name="T0" fmla="*/ 8 w 12"/>
                <a:gd name="T1" fmla="*/ 0 h 20"/>
                <a:gd name="T2" fmla="*/ 5 w 12"/>
                <a:gd name="T3" fmla="*/ 1 h 20"/>
                <a:gd name="T4" fmla="*/ 0 w 12"/>
                <a:gd name="T5" fmla="*/ 8 h 20"/>
                <a:gd name="T6" fmla="*/ 3 w 12"/>
                <a:gd name="T7" fmla="*/ 19 h 20"/>
                <a:gd name="T8" fmla="*/ 5 w 12"/>
                <a:gd name="T9" fmla="*/ 20 h 20"/>
                <a:gd name="T10" fmla="*/ 9 w 12"/>
                <a:gd name="T11" fmla="*/ 18 h 20"/>
                <a:gd name="T12" fmla="*/ 12 w 12"/>
                <a:gd name="T13" fmla="*/ 11 h 20"/>
                <a:gd name="T14" fmla="*/ 10 w 12"/>
                <a:gd name="T15" fmla="*/ 2 h 20"/>
                <a:gd name="T16" fmla="*/ 8 w 12"/>
                <a:gd name="T17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20">
                  <a:moveTo>
                    <a:pt x="8" y="0"/>
                  </a:moveTo>
                  <a:cubicBezTo>
                    <a:pt x="7" y="0"/>
                    <a:pt x="6" y="0"/>
                    <a:pt x="5" y="1"/>
                  </a:cubicBezTo>
                  <a:cubicBezTo>
                    <a:pt x="2" y="2"/>
                    <a:pt x="0" y="6"/>
                    <a:pt x="0" y="8"/>
                  </a:cubicBezTo>
                  <a:cubicBezTo>
                    <a:pt x="1" y="12"/>
                    <a:pt x="2" y="15"/>
                    <a:pt x="3" y="19"/>
                  </a:cubicBezTo>
                  <a:cubicBezTo>
                    <a:pt x="3" y="20"/>
                    <a:pt x="4" y="20"/>
                    <a:pt x="5" y="20"/>
                  </a:cubicBezTo>
                  <a:cubicBezTo>
                    <a:pt x="6" y="20"/>
                    <a:pt x="8" y="19"/>
                    <a:pt x="9" y="18"/>
                  </a:cubicBezTo>
                  <a:cubicBezTo>
                    <a:pt x="12" y="16"/>
                    <a:pt x="12" y="13"/>
                    <a:pt x="12" y="11"/>
                  </a:cubicBezTo>
                  <a:cubicBezTo>
                    <a:pt x="11" y="8"/>
                    <a:pt x="10" y="5"/>
                    <a:pt x="10" y="2"/>
                  </a:cubicBezTo>
                  <a:cubicBezTo>
                    <a:pt x="10" y="1"/>
                    <a:pt x="9" y="0"/>
                    <a:pt x="8" y="0"/>
                  </a:cubicBezTo>
                </a:path>
              </a:pathLst>
            </a:custGeom>
            <a:solidFill>
              <a:srgbClr val="C8CA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76" name="Freeform 261"/>
            <p:cNvSpPr/>
            <p:nvPr/>
          </p:nvSpPr>
          <p:spPr bwMode="auto">
            <a:xfrm>
              <a:off x="5688013" y="2660650"/>
              <a:ext cx="33338" cy="60325"/>
            </a:xfrm>
            <a:custGeom>
              <a:avLst/>
              <a:gdLst>
                <a:gd name="T0" fmla="*/ 6 w 9"/>
                <a:gd name="T1" fmla="*/ 0 h 16"/>
                <a:gd name="T2" fmla="*/ 4 w 9"/>
                <a:gd name="T3" fmla="*/ 1 h 16"/>
                <a:gd name="T4" fmla="*/ 0 w 9"/>
                <a:gd name="T5" fmla="*/ 7 h 16"/>
                <a:gd name="T6" fmla="*/ 1 w 9"/>
                <a:gd name="T7" fmla="*/ 14 h 16"/>
                <a:gd name="T8" fmla="*/ 3 w 9"/>
                <a:gd name="T9" fmla="*/ 16 h 16"/>
                <a:gd name="T10" fmla="*/ 5 w 9"/>
                <a:gd name="T11" fmla="*/ 15 h 16"/>
                <a:gd name="T12" fmla="*/ 9 w 9"/>
                <a:gd name="T13" fmla="*/ 9 h 16"/>
                <a:gd name="T14" fmla="*/ 8 w 9"/>
                <a:gd name="T15" fmla="*/ 2 h 16"/>
                <a:gd name="T16" fmla="*/ 6 w 9"/>
                <a:gd name="T1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" h="16">
                  <a:moveTo>
                    <a:pt x="6" y="0"/>
                  </a:moveTo>
                  <a:cubicBezTo>
                    <a:pt x="5" y="0"/>
                    <a:pt x="4" y="0"/>
                    <a:pt x="4" y="1"/>
                  </a:cubicBezTo>
                  <a:cubicBezTo>
                    <a:pt x="2" y="2"/>
                    <a:pt x="0" y="5"/>
                    <a:pt x="0" y="7"/>
                  </a:cubicBezTo>
                  <a:cubicBezTo>
                    <a:pt x="0" y="9"/>
                    <a:pt x="1" y="11"/>
                    <a:pt x="1" y="14"/>
                  </a:cubicBezTo>
                  <a:cubicBezTo>
                    <a:pt x="1" y="15"/>
                    <a:pt x="2" y="16"/>
                    <a:pt x="3" y="16"/>
                  </a:cubicBezTo>
                  <a:cubicBezTo>
                    <a:pt x="4" y="16"/>
                    <a:pt x="4" y="15"/>
                    <a:pt x="5" y="15"/>
                  </a:cubicBezTo>
                  <a:cubicBezTo>
                    <a:pt x="7" y="14"/>
                    <a:pt x="9" y="11"/>
                    <a:pt x="9" y="9"/>
                  </a:cubicBezTo>
                  <a:cubicBezTo>
                    <a:pt x="8" y="7"/>
                    <a:pt x="8" y="4"/>
                    <a:pt x="8" y="2"/>
                  </a:cubicBezTo>
                  <a:cubicBezTo>
                    <a:pt x="8" y="1"/>
                    <a:pt x="7" y="0"/>
                    <a:pt x="6" y="0"/>
                  </a:cubicBezTo>
                </a:path>
              </a:pathLst>
            </a:custGeom>
            <a:solidFill>
              <a:srgbClr val="C8CA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77" name="Freeform 262"/>
            <p:cNvSpPr/>
            <p:nvPr/>
          </p:nvSpPr>
          <p:spPr bwMode="auto">
            <a:xfrm>
              <a:off x="5699125" y="2544763"/>
              <a:ext cx="52388" cy="79375"/>
            </a:xfrm>
            <a:custGeom>
              <a:avLst/>
              <a:gdLst>
                <a:gd name="T0" fmla="*/ 7 w 14"/>
                <a:gd name="T1" fmla="*/ 0 h 21"/>
                <a:gd name="T2" fmla="*/ 1 w 14"/>
                <a:gd name="T3" fmla="*/ 7 h 21"/>
                <a:gd name="T4" fmla="*/ 6 w 14"/>
                <a:gd name="T5" fmla="*/ 20 h 21"/>
                <a:gd name="T6" fmla="*/ 8 w 14"/>
                <a:gd name="T7" fmla="*/ 21 h 21"/>
                <a:gd name="T8" fmla="*/ 13 w 14"/>
                <a:gd name="T9" fmla="*/ 13 h 21"/>
                <a:gd name="T10" fmla="*/ 8 w 14"/>
                <a:gd name="T11" fmla="*/ 1 h 21"/>
                <a:gd name="T12" fmla="*/ 7 w 14"/>
                <a:gd name="T13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21">
                  <a:moveTo>
                    <a:pt x="7" y="0"/>
                  </a:moveTo>
                  <a:cubicBezTo>
                    <a:pt x="4" y="0"/>
                    <a:pt x="0" y="4"/>
                    <a:pt x="1" y="7"/>
                  </a:cubicBezTo>
                  <a:cubicBezTo>
                    <a:pt x="3" y="11"/>
                    <a:pt x="5" y="15"/>
                    <a:pt x="6" y="20"/>
                  </a:cubicBezTo>
                  <a:cubicBezTo>
                    <a:pt x="6" y="21"/>
                    <a:pt x="7" y="21"/>
                    <a:pt x="8" y="21"/>
                  </a:cubicBezTo>
                  <a:cubicBezTo>
                    <a:pt x="10" y="21"/>
                    <a:pt x="14" y="16"/>
                    <a:pt x="13" y="13"/>
                  </a:cubicBezTo>
                  <a:cubicBezTo>
                    <a:pt x="12" y="9"/>
                    <a:pt x="10" y="5"/>
                    <a:pt x="8" y="1"/>
                  </a:cubicBezTo>
                  <a:cubicBezTo>
                    <a:pt x="8" y="0"/>
                    <a:pt x="8" y="0"/>
                    <a:pt x="7" y="0"/>
                  </a:cubicBezTo>
                </a:path>
              </a:pathLst>
            </a:custGeom>
            <a:solidFill>
              <a:srgbClr val="C8CA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78" name="Freeform 263"/>
            <p:cNvSpPr/>
            <p:nvPr/>
          </p:nvSpPr>
          <p:spPr bwMode="auto">
            <a:xfrm>
              <a:off x="5668963" y="2593975"/>
              <a:ext cx="41275" cy="58738"/>
            </a:xfrm>
            <a:custGeom>
              <a:avLst/>
              <a:gdLst>
                <a:gd name="T0" fmla="*/ 6 w 11"/>
                <a:gd name="T1" fmla="*/ 0 h 16"/>
                <a:gd name="T2" fmla="*/ 2 w 11"/>
                <a:gd name="T3" fmla="*/ 3 h 16"/>
                <a:gd name="T4" fmla="*/ 0 w 11"/>
                <a:gd name="T5" fmla="*/ 8 h 16"/>
                <a:gd name="T6" fmla="*/ 3 w 11"/>
                <a:gd name="T7" fmla="*/ 14 h 16"/>
                <a:gd name="T8" fmla="*/ 4 w 11"/>
                <a:gd name="T9" fmla="*/ 16 h 16"/>
                <a:gd name="T10" fmla="*/ 10 w 11"/>
                <a:gd name="T11" fmla="*/ 9 h 16"/>
                <a:gd name="T12" fmla="*/ 7 w 11"/>
                <a:gd name="T13" fmla="*/ 1 h 16"/>
                <a:gd name="T14" fmla="*/ 6 w 11"/>
                <a:gd name="T1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16">
                  <a:moveTo>
                    <a:pt x="6" y="0"/>
                  </a:moveTo>
                  <a:cubicBezTo>
                    <a:pt x="5" y="0"/>
                    <a:pt x="3" y="1"/>
                    <a:pt x="2" y="3"/>
                  </a:cubicBezTo>
                  <a:cubicBezTo>
                    <a:pt x="0" y="5"/>
                    <a:pt x="0" y="7"/>
                    <a:pt x="0" y="8"/>
                  </a:cubicBezTo>
                  <a:cubicBezTo>
                    <a:pt x="2" y="10"/>
                    <a:pt x="2" y="12"/>
                    <a:pt x="3" y="14"/>
                  </a:cubicBezTo>
                  <a:cubicBezTo>
                    <a:pt x="3" y="15"/>
                    <a:pt x="3" y="16"/>
                    <a:pt x="4" y="16"/>
                  </a:cubicBezTo>
                  <a:cubicBezTo>
                    <a:pt x="7" y="16"/>
                    <a:pt x="11" y="13"/>
                    <a:pt x="10" y="9"/>
                  </a:cubicBezTo>
                  <a:cubicBezTo>
                    <a:pt x="10" y="6"/>
                    <a:pt x="9" y="3"/>
                    <a:pt x="7" y="1"/>
                  </a:cubicBezTo>
                  <a:cubicBezTo>
                    <a:pt x="7" y="0"/>
                    <a:pt x="6" y="0"/>
                    <a:pt x="6" y="0"/>
                  </a:cubicBezTo>
                </a:path>
              </a:pathLst>
            </a:custGeom>
            <a:solidFill>
              <a:srgbClr val="C8CA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79" name="Freeform 264"/>
            <p:cNvSpPr/>
            <p:nvPr/>
          </p:nvSpPr>
          <p:spPr bwMode="auto">
            <a:xfrm>
              <a:off x="5743575" y="2706688"/>
              <a:ext cx="38100" cy="52388"/>
            </a:xfrm>
            <a:custGeom>
              <a:avLst/>
              <a:gdLst>
                <a:gd name="T0" fmla="*/ 7 w 10"/>
                <a:gd name="T1" fmla="*/ 0 h 14"/>
                <a:gd name="T2" fmla="*/ 3 w 10"/>
                <a:gd name="T3" fmla="*/ 2 h 14"/>
                <a:gd name="T4" fmla="*/ 1 w 10"/>
                <a:gd name="T5" fmla="*/ 8 h 14"/>
                <a:gd name="T6" fmla="*/ 3 w 10"/>
                <a:gd name="T7" fmla="*/ 13 h 14"/>
                <a:gd name="T8" fmla="*/ 4 w 10"/>
                <a:gd name="T9" fmla="*/ 14 h 14"/>
                <a:gd name="T10" fmla="*/ 7 w 10"/>
                <a:gd name="T11" fmla="*/ 13 h 14"/>
                <a:gd name="T12" fmla="*/ 10 w 10"/>
                <a:gd name="T13" fmla="*/ 7 h 14"/>
                <a:gd name="T14" fmla="*/ 8 w 10"/>
                <a:gd name="T15" fmla="*/ 1 h 14"/>
                <a:gd name="T16" fmla="*/ 7 w 10"/>
                <a:gd name="T1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14">
                  <a:moveTo>
                    <a:pt x="7" y="0"/>
                  </a:moveTo>
                  <a:cubicBezTo>
                    <a:pt x="6" y="0"/>
                    <a:pt x="4" y="1"/>
                    <a:pt x="3" y="2"/>
                  </a:cubicBezTo>
                  <a:cubicBezTo>
                    <a:pt x="1" y="4"/>
                    <a:pt x="0" y="6"/>
                    <a:pt x="1" y="8"/>
                  </a:cubicBezTo>
                  <a:cubicBezTo>
                    <a:pt x="1" y="10"/>
                    <a:pt x="2" y="12"/>
                    <a:pt x="3" y="13"/>
                  </a:cubicBezTo>
                  <a:cubicBezTo>
                    <a:pt x="3" y="14"/>
                    <a:pt x="3" y="14"/>
                    <a:pt x="4" y="14"/>
                  </a:cubicBezTo>
                  <a:cubicBezTo>
                    <a:pt x="5" y="14"/>
                    <a:pt x="6" y="14"/>
                    <a:pt x="7" y="13"/>
                  </a:cubicBezTo>
                  <a:cubicBezTo>
                    <a:pt x="10" y="11"/>
                    <a:pt x="10" y="9"/>
                    <a:pt x="10" y="7"/>
                  </a:cubicBezTo>
                  <a:cubicBezTo>
                    <a:pt x="9" y="5"/>
                    <a:pt x="9" y="3"/>
                    <a:pt x="8" y="1"/>
                  </a:cubicBezTo>
                  <a:cubicBezTo>
                    <a:pt x="8" y="1"/>
                    <a:pt x="7" y="0"/>
                    <a:pt x="7" y="0"/>
                  </a:cubicBezTo>
                </a:path>
              </a:pathLst>
            </a:custGeom>
            <a:solidFill>
              <a:srgbClr val="C8CA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80" name="Freeform 265"/>
            <p:cNvSpPr/>
            <p:nvPr/>
          </p:nvSpPr>
          <p:spPr bwMode="auto">
            <a:xfrm>
              <a:off x="4981575" y="2987675"/>
              <a:ext cx="649288" cy="615950"/>
            </a:xfrm>
            <a:custGeom>
              <a:avLst/>
              <a:gdLst>
                <a:gd name="T0" fmla="*/ 25 w 173"/>
                <a:gd name="T1" fmla="*/ 12 h 164"/>
                <a:gd name="T2" fmla="*/ 13 w 173"/>
                <a:gd name="T3" fmla="*/ 35 h 164"/>
                <a:gd name="T4" fmla="*/ 4 w 173"/>
                <a:gd name="T5" fmla="*/ 52 h 164"/>
                <a:gd name="T6" fmla="*/ 6 w 173"/>
                <a:gd name="T7" fmla="*/ 58 h 164"/>
                <a:gd name="T8" fmla="*/ 1 w 173"/>
                <a:gd name="T9" fmla="*/ 74 h 164"/>
                <a:gd name="T10" fmla="*/ 10 w 173"/>
                <a:gd name="T11" fmla="*/ 85 h 164"/>
                <a:gd name="T12" fmla="*/ 7 w 173"/>
                <a:gd name="T13" fmla="*/ 101 h 164"/>
                <a:gd name="T14" fmla="*/ 10 w 173"/>
                <a:gd name="T15" fmla="*/ 105 h 164"/>
                <a:gd name="T16" fmla="*/ 8 w 173"/>
                <a:gd name="T17" fmla="*/ 132 h 164"/>
                <a:gd name="T18" fmla="*/ 17 w 173"/>
                <a:gd name="T19" fmla="*/ 141 h 164"/>
                <a:gd name="T20" fmla="*/ 20 w 173"/>
                <a:gd name="T21" fmla="*/ 153 h 164"/>
                <a:gd name="T22" fmla="*/ 27 w 173"/>
                <a:gd name="T23" fmla="*/ 159 h 164"/>
                <a:gd name="T24" fmla="*/ 34 w 173"/>
                <a:gd name="T25" fmla="*/ 157 h 164"/>
                <a:gd name="T26" fmla="*/ 38 w 173"/>
                <a:gd name="T27" fmla="*/ 160 h 164"/>
                <a:gd name="T28" fmla="*/ 58 w 173"/>
                <a:gd name="T29" fmla="*/ 156 h 164"/>
                <a:gd name="T30" fmla="*/ 101 w 173"/>
                <a:gd name="T31" fmla="*/ 145 h 164"/>
                <a:gd name="T32" fmla="*/ 136 w 173"/>
                <a:gd name="T33" fmla="*/ 134 h 164"/>
                <a:gd name="T34" fmla="*/ 154 w 173"/>
                <a:gd name="T35" fmla="*/ 116 h 164"/>
                <a:gd name="T36" fmla="*/ 166 w 173"/>
                <a:gd name="T37" fmla="*/ 93 h 164"/>
                <a:gd name="T38" fmla="*/ 168 w 173"/>
                <a:gd name="T39" fmla="*/ 88 h 164"/>
                <a:gd name="T40" fmla="*/ 171 w 173"/>
                <a:gd name="T41" fmla="*/ 82 h 164"/>
                <a:gd name="T42" fmla="*/ 164 w 173"/>
                <a:gd name="T43" fmla="*/ 66 h 164"/>
                <a:gd name="T44" fmla="*/ 149 w 173"/>
                <a:gd name="T45" fmla="*/ 47 h 164"/>
                <a:gd name="T46" fmla="*/ 111 w 173"/>
                <a:gd name="T47" fmla="*/ 20 h 164"/>
                <a:gd name="T48" fmla="*/ 52 w 173"/>
                <a:gd name="T49" fmla="*/ 1 h 164"/>
                <a:gd name="T50" fmla="*/ 43 w 173"/>
                <a:gd name="T51" fmla="*/ 2 h 164"/>
                <a:gd name="T52" fmla="*/ 25 w 173"/>
                <a:gd name="T53" fmla="*/ 12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73" h="164">
                  <a:moveTo>
                    <a:pt x="25" y="12"/>
                  </a:moveTo>
                  <a:cubicBezTo>
                    <a:pt x="19" y="19"/>
                    <a:pt x="18" y="28"/>
                    <a:pt x="13" y="35"/>
                  </a:cubicBezTo>
                  <a:cubicBezTo>
                    <a:pt x="9" y="41"/>
                    <a:pt x="3" y="46"/>
                    <a:pt x="4" y="52"/>
                  </a:cubicBezTo>
                  <a:cubicBezTo>
                    <a:pt x="5" y="54"/>
                    <a:pt x="6" y="56"/>
                    <a:pt x="6" y="58"/>
                  </a:cubicBezTo>
                  <a:cubicBezTo>
                    <a:pt x="6" y="63"/>
                    <a:pt x="0" y="69"/>
                    <a:pt x="1" y="74"/>
                  </a:cubicBezTo>
                  <a:cubicBezTo>
                    <a:pt x="2" y="80"/>
                    <a:pt x="9" y="80"/>
                    <a:pt x="10" y="85"/>
                  </a:cubicBezTo>
                  <a:cubicBezTo>
                    <a:pt x="11" y="90"/>
                    <a:pt x="5" y="96"/>
                    <a:pt x="7" y="101"/>
                  </a:cubicBezTo>
                  <a:cubicBezTo>
                    <a:pt x="8" y="103"/>
                    <a:pt x="9" y="103"/>
                    <a:pt x="10" y="105"/>
                  </a:cubicBezTo>
                  <a:cubicBezTo>
                    <a:pt x="15" y="111"/>
                    <a:pt x="5" y="124"/>
                    <a:pt x="8" y="132"/>
                  </a:cubicBezTo>
                  <a:cubicBezTo>
                    <a:pt x="10" y="136"/>
                    <a:pt x="15" y="138"/>
                    <a:pt x="17" y="141"/>
                  </a:cubicBezTo>
                  <a:cubicBezTo>
                    <a:pt x="19" y="144"/>
                    <a:pt x="19" y="149"/>
                    <a:pt x="20" y="153"/>
                  </a:cubicBezTo>
                  <a:cubicBezTo>
                    <a:pt x="20" y="156"/>
                    <a:pt x="23" y="160"/>
                    <a:pt x="27" y="159"/>
                  </a:cubicBezTo>
                  <a:cubicBezTo>
                    <a:pt x="29" y="159"/>
                    <a:pt x="32" y="157"/>
                    <a:pt x="34" y="157"/>
                  </a:cubicBezTo>
                  <a:cubicBezTo>
                    <a:pt x="35" y="157"/>
                    <a:pt x="37" y="159"/>
                    <a:pt x="38" y="160"/>
                  </a:cubicBezTo>
                  <a:cubicBezTo>
                    <a:pt x="43" y="164"/>
                    <a:pt x="51" y="159"/>
                    <a:pt x="58" y="156"/>
                  </a:cubicBezTo>
                  <a:cubicBezTo>
                    <a:pt x="72" y="150"/>
                    <a:pt x="86" y="147"/>
                    <a:pt x="101" y="145"/>
                  </a:cubicBezTo>
                  <a:cubicBezTo>
                    <a:pt x="113" y="142"/>
                    <a:pt x="124" y="138"/>
                    <a:pt x="136" y="134"/>
                  </a:cubicBezTo>
                  <a:cubicBezTo>
                    <a:pt x="147" y="131"/>
                    <a:pt x="150" y="127"/>
                    <a:pt x="154" y="116"/>
                  </a:cubicBezTo>
                  <a:cubicBezTo>
                    <a:pt x="157" y="108"/>
                    <a:pt x="161" y="100"/>
                    <a:pt x="166" y="93"/>
                  </a:cubicBezTo>
                  <a:cubicBezTo>
                    <a:pt x="166" y="91"/>
                    <a:pt x="167" y="90"/>
                    <a:pt x="168" y="88"/>
                  </a:cubicBezTo>
                  <a:cubicBezTo>
                    <a:pt x="169" y="86"/>
                    <a:pt x="170" y="84"/>
                    <a:pt x="171" y="82"/>
                  </a:cubicBezTo>
                  <a:cubicBezTo>
                    <a:pt x="173" y="75"/>
                    <a:pt x="167" y="71"/>
                    <a:pt x="164" y="66"/>
                  </a:cubicBezTo>
                  <a:cubicBezTo>
                    <a:pt x="159" y="59"/>
                    <a:pt x="154" y="53"/>
                    <a:pt x="149" y="47"/>
                  </a:cubicBezTo>
                  <a:cubicBezTo>
                    <a:pt x="138" y="36"/>
                    <a:pt x="125" y="28"/>
                    <a:pt x="111" y="20"/>
                  </a:cubicBezTo>
                  <a:cubicBezTo>
                    <a:pt x="94" y="9"/>
                    <a:pt x="75" y="0"/>
                    <a:pt x="52" y="1"/>
                  </a:cubicBezTo>
                  <a:cubicBezTo>
                    <a:pt x="49" y="1"/>
                    <a:pt x="46" y="1"/>
                    <a:pt x="43" y="2"/>
                  </a:cubicBezTo>
                  <a:cubicBezTo>
                    <a:pt x="36" y="4"/>
                    <a:pt x="30" y="7"/>
                    <a:pt x="25" y="12"/>
                  </a:cubicBezTo>
                </a:path>
              </a:pathLst>
            </a:custGeom>
            <a:solidFill>
              <a:srgbClr val="201B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81" name="Freeform 266"/>
            <p:cNvSpPr/>
            <p:nvPr/>
          </p:nvSpPr>
          <p:spPr bwMode="auto">
            <a:xfrm>
              <a:off x="5187950" y="3386138"/>
              <a:ext cx="338138" cy="169863"/>
            </a:xfrm>
            <a:custGeom>
              <a:avLst/>
              <a:gdLst>
                <a:gd name="T0" fmla="*/ 76 w 90"/>
                <a:gd name="T1" fmla="*/ 13 h 45"/>
                <a:gd name="T2" fmla="*/ 84 w 90"/>
                <a:gd name="T3" fmla="*/ 6 h 45"/>
                <a:gd name="T4" fmla="*/ 89 w 90"/>
                <a:gd name="T5" fmla="*/ 0 h 45"/>
                <a:gd name="T6" fmla="*/ 89 w 90"/>
                <a:gd name="T7" fmla="*/ 8 h 45"/>
                <a:gd name="T8" fmla="*/ 89 w 90"/>
                <a:gd name="T9" fmla="*/ 18 h 45"/>
                <a:gd name="T10" fmla="*/ 70 w 90"/>
                <a:gd name="T11" fmla="*/ 28 h 45"/>
                <a:gd name="T12" fmla="*/ 5 w 90"/>
                <a:gd name="T13" fmla="*/ 44 h 45"/>
                <a:gd name="T14" fmla="*/ 8 w 90"/>
                <a:gd name="T15" fmla="*/ 40 h 45"/>
                <a:gd name="T16" fmla="*/ 60 w 90"/>
                <a:gd name="T17" fmla="*/ 20 h 45"/>
                <a:gd name="T18" fmla="*/ 76 w 90"/>
                <a:gd name="T19" fmla="*/ 13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0" h="45">
                  <a:moveTo>
                    <a:pt x="76" y="13"/>
                  </a:moveTo>
                  <a:cubicBezTo>
                    <a:pt x="79" y="11"/>
                    <a:pt x="82" y="9"/>
                    <a:pt x="84" y="6"/>
                  </a:cubicBezTo>
                  <a:cubicBezTo>
                    <a:pt x="86" y="4"/>
                    <a:pt x="87" y="2"/>
                    <a:pt x="89" y="0"/>
                  </a:cubicBezTo>
                  <a:cubicBezTo>
                    <a:pt x="90" y="2"/>
                    <a:pt x="89" y="5"/>
                    <a:pt x="89" y="8"/>
                  </a:cubicBezTo>
                  <a:cubicBezTo>
                    <a:pt x="89" y="11"/>
                    <a:pt x="90" y="14"/>
                    <a:pt x="89" y="18"/>
                  </a:cubicBezTo>
                  <a:cubicBezTo>
                    <a:pt x="86" y="26"/>
                    <a:pt x="76" y="26"/>
                    <a:pt x="70" y="28"/>
                  </a:cubicBezTo>
                  <a:cubicBezTo>
                    <a:pt x="48" y="34"/>
                    <a:pt x="27" y="40"/>
                    <a:pt x="5" y="44"/>
                  </a:cubicBezTo>
                  <a:cubicBezTo>
                    <a:pt x="0" y="45"/>
                    <a:pt x="6" y="41"/>
                    <a:pt x="8" y="40"/>
                  </a:cubicBezTo>
                  <a:cubicBezTo>
                    <a:pt x="25" y="32"/>
                    <a:pt x="42" y="24"/>
                    <a:pt x="60" y="20"/>
                  </a:cubicBezTo>
                  <a:cubicBezTo>
                    <a:pt x="65" y="18"/>
                    <a:pt x="71" y="16"/>
                    <a:pt x="76" y="13"/>
                  </a:cubicBezTo>
                  <a:close/>
                </a:path>
              </a:pathLst>
            </a:custGeom>
            <a:solidFill>
              <a:srgbClr val="F6CC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82" name="Freeform 267"/>
            <p:cNvSpPr/>
            <p:nvPr/>
          </p:nvSpPr>
          <p:spPr bwMode="auto">
            <a:xfrm>
              <a:off x="5127625" y="3371850"/>
              <a:ext cx="379413" cy="179388"/>
            </a:xfrm>
            <a:custGeom>
              <a:avLst/>
              <a:gdLst>
                <a:gd name="T0" fmla="*/ 0 w 101"/>
                <a:gd name="T1" fmla="*/ 32 h 48"/>
                <a:gd name="T2" fmla="*/ 26 w 101"/>
                <a:gd name="T3" fmla="*/ 23 h 48"/>
                <a:gd name="T4" fmla="*/ 52 w 101"/>
                <a:gd name="T5" fmla="*/ 16 h 48"/>
                <a:gd name="T6" fmla="*/ 79 w 101"/>
                <a:gd name="T7" fmla="*/ 8 h 48"/>
                <a:gd name="T8" fmla="*/ 92 w 101"/>
                <a:gd name="T9" fmla="*/ 3 h 48"/>
                <a:gd name="T10" fmla="*/ 100 w 101"/>
                <a:gd name="T11" fmla="*/ 2 h 48"/>
                <a:gd name="T12" fmla="*/ 99 w 101"/>
                <a:gd name="T13" fmla="*/ 4 h 48"/>
                <a:gd name="T14" fmla="*/ 78 w 101"/>
                <a:gd name="T15" fmla="*/ 18 h 48"/>
                <a:gd name="T16" fmla="*/ 31 w 101"/>
                <a:gd name="T17" fmla="*/ 37 h 48"/>
                <a:gd name="T18" fmla="*/ 7 w 101"/>
                <a:gd name="T19" fmla="*/ 48 h 48"/>
                <a:gd name="T20" fmla="*/ 6 w 101"/>
                <a:gd name="T21" fmla="*/ 48 h 48"/>
                <a:gd name="T22" fmla="*/ 5 w 101"/>
                <a:gd name="T23" fmla="*/ 47 h 48"/>
                <a:gd name="T24" fmla="*/ 0 w 101"/>
                <a:gd name="T25" fmla="*/ 3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0" h="48">
                  <a:moveTo>
                    <a:pt x="0" y="32"/>
                  </a:moveTo>
                  <a:cubicBezTo>
                    <a:pt x="0" y="32"/>
                    <a:pt x="23" y="24"/>
                    <a:pt x="26" y="23"/>
                  </a:cubicBezTo>
                  <a:cubicBezTo>
                    <a:pt x="34" y="20"/>
                    <a:pt x="43" y="18"/>
                    <a:pt x="52" y="16"/>
                  </a:cubicBezTo>
                  <a:cubicBezTo>
                    <a:pt x="61" y="13"/>
                    <a:pt x="70" y="11"/>
                    <a:pt x="79" y="8"/>
                  </a:cubicBezTo>
                  <a:cubicBezTo>
                    <a:pt x="83" y="6"/>
                    <a:pt x="87" y="4"/>
                    <a:pt x="92" y="3"/>
                  </a:cubicBezTo>
                  <a:cubicBezTo>
                    <a:pt x="94" y="3"/>
                    <a:pt x="101" y="0"/>
                    <a:pt x="100" y="2"/>
                  </a:cubicBezTo>
                  <a:cubicBezTo>
                    <a:pt x="100" y="3"/>
                    <a:pt x="99" y="3"/>
                    <a:pt x="99" y="4"/>
                  </a:cubicBezTo>
                  <a:cubicBezTo>
                    <a:pt x="94" y="10"/>
                    <a:pt x="85" y="14"/>
                    <a:pt x="78" y="18"/>
                  </a:cubicBezTo>
                  <a:cubicBezTo>
                    <a:pt x="63" y="26"/>
                    <a:pt x="46" y="30"/>
                    <a:pt x="31" y="37"/>
                  </a:cubicBezTo>
                  <a:cubicBezTo>
                    <a:pt x="23" y="41"/>
                    <a:pt x="15" y="45"/>
                    <a:pt x="7" y="48"/>
                  </a:cubicBezTo>
                  <a:cubicBezTo>
                    <a:pt x="7" y="48"/>
                    <a:pt x="6" y="48"/>
                    <a:pt x="6" y="48"/>
                  </a:cubicBezTo>
                  <a:cubicBezTo>
                    <a:pt x="6" y="48"/>
                    <a:pt x="5" y="47"/>
                    <a:pt x="5" y="47"/>
                  </a:cubicBezTo>
                  <a:cubicBezTo>
                    <a:pt x="3" y="42"/>
                    <a:pt x="2" y="37"/>
                    <a:pt x="0" y="32"/>
                  </a:cubicBezTo>
                  <a:close/>
                </a:path>
              </a:pathLst>
            </a:custGeom>
            <a:solidFill>
              <a:srgbClr val="F6CC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83" name="Freeform 268"/>
            <p:cNvSpPr/>
            <p:nvPr/>
          </p:nvSpPr>
          <p:spPr bwMode="auto">
            <a:xfrm>
              <a:off x="5122863" y="3314700"/>
              <a:ext cx="395288" cy="157163"/>
            </a:xfrm>
            <a:custGeom>
              <a:avLst/>
              <a:gdLst>
                <a:gd name="T0" fmla="*/ 103 w 105"/>
                <a:gd name="T1" fmla="*/ 9 h 42"/>
                <a:gd name="T2" fmla="*/ 98 w 105"/>
                <a:gd name="T3" fmla="*/ 13 h 42"/>
                <a:gd name="T4" fmla="*/ 93 w 105"/>
                <a:gd name="T5" fmla="*/ 15 h 42"/>
                <a:gd name="T6" fmla="*/ 49 w 105"/>
                <a:gd name="T7" fmla="*/ 28 h 42"/>
                <a:gd name="T8" fmla="*/ 5 w 105"/>
                <a:gd name="T9" fmla="*/ 42 h 42"/>
                <a:gd name="T10" fmla="*/ 2 w 105"/>
                <a:gd name="T11" fmla="*/ 42 h 42"/>
                <a:gd name="T12" fmla="*/ 2 w 105"/>
                <a:gd name="T13" fmla="*/ 24 h 42"/>
                <a:gd name="T14" fmla="*/ 2 w 105"/>
                <a:gd name="T15" fmla="*/ 22 h 42"/>
                <a:gd name="T16" fmla="*/ 5 w 105"/>
                <a:gd name="T17" fmla="*/ 21 h 42"/>
                <a:gd name="T18" fmla="*/ 17 w 105"/>
                <a:gd name="T19" fmla="*/ 17 h 42"/>
                <a:gd name="T20" fmla="*/ 61 w 105"/>
                <a:gd name="T21" fmla="*/ 5 h 42"/>
                <a:gd name="T22" fmla="*/ 103 w 105"/>
                <a:gd name="T23" fmla="*/ 9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5" h="42">
                  <a:moveTo>
                    <a:pt x="103" y="9"/>
                  </a:moveTo>
                  <a:cubicBezTo>
                    <a:pt x="102" y="11"/>
                    <a:pt x="100" y="12"/>
                    <a:pt x="98" y="13"/>
                  </a:cubicBezTo>
                  <a:cubicBezTo>
                    <a:pt x="96" y="14"/>
                    <a:pt x="94" y="14"/>
                    <a:pt x="93" y="15"/>
                  </a:cubicBezTo>
                  <a:cubicBezTo>
                    <a:pt x="78" y="18"/>
                    <a:pt x="63" y="23"/>
                    <a:pt x="49" y="28"/>
                  </a:cubicBezTo>
                  <a:cubicBezTo>
                    <a:pt x="34" y="33"/>
                    <a:pt x="19" y="36"/>
                    <a:pt x="5" y="42"/>
                  </a:cubicBezTo>
                  <a:cubicBezTo>
                    <a:pt x="4" y="42"/>
                    <a:pt x="3" y="42"/>
                    <a:pt x="2" y="42"/>
                  </a:cubicBezTo>
                  <a:cubicBezTo>
                    <a:pt x="0" y="41"/>
                    <a:pt x="2" y="27"/>
                    <a:pt x="2" y="24"/>
                  </a:cubicBezTo>
                  <a:cubicBezTo>
                    <a:pt x="2" y="24"/>
                    <a:pt x="2" y="23"/>
                    <a:pt x="2" y="22"/>
                  </a:cubicBezTo>
                  <a:cubicBezTo>
                    <a:pt x="3" y="21"/>
                    <a:pt x="4" y="21"/>
                    <a:pt x="5" y="21"/>
                  </a:cubicBezTo>
                  <a:cubicBezTo>
                    <a:pt x="9" y="19"/>
                    <a:pt x="13" y="18"/>
                    <a:pt x="17" y="17"/>
                  </a:cubicBezTo>
                  <a:cubicBezTo>
                    <a:pt x="31" y="12"/>
                    <a:pt x="46" y="7"/>
                    <a:pt x="61" y="5"/>
                  </a:cubicBezTo>
                  <a:cubicBezTo>
                    <a:pt x="67" y="4"/>
                    <a:pt x="105" y="0"/>
                    <a:pt x="103" y="9"/>
                  </a:cubicBezTo>
                  <a:close/>
                </a:path>
              </a:pathLst>
            </a:custGeom>
            <a:solidFill>
              <a:srgbClr val="F6CC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84" name="Freeform 269"/>
            <p:cNvSpPr/>
            <p:nvPr/>
          </p:nvSpPr>
          <p:spPr bwMode="auto">
            <a:xfrm>
              <a:off x="5094288" y="3273425"/>
              <a:ext cx="225425" cy="109538"/>
            </a:xfrm>
            <a:custGeom>
              <a:avLst/>
              <a:gdLst>
                <a:gd name="T0" fmla="*/ 39 w 60"/>
                <a:gd name="T1" fmla="*/ 0 h 29"/>
                <a:gd name="T2" fmla="*/ 42 w 60"/>
                <a:gd name="T3" fmla="*/ 0 h 29"/>
                <a:gd name="T4" fmla="*/ 49 w 60"/>
                <a:gd name="T5" fmla="*/ 3 h 29"/>
                <a:gd name="T6" fmla="*/ 59 w 60"/>
                <a:gd name="T7" fmla="*/ 6 h 29"/>
                <a:gd name="T8" fmla="*/ 60 w 60"/>
                <a:gd name="T9" fmla="*/ 10 h 29"/>
                <a:gd name="T10" fmla="*/ 49 w 60"/>
                <a:gd name="T11" fmla="*/ 14 h 29"/>
                <a:gd name="T12" fmla="*/ 37 w 60"/>
                <a:gd name="T13" fmla="*/ 18 h 29"/>
                <a:gd name="T14" fmla="*/ 19 w 60"/>
                <a:gd name="T15" fmla="*/ 27 h 29"/>
                <a:gd name="T16" fmla="*/ 12 w 60"/>
                <a:gd name="T17" fmla="*/ 28 h 29"/>
                <a:gd name="T18" fmla="*/ 2 w 60"/>
                <a:gd name="T19" fmla="*/ 17 h 29"/>
                <a:gd name="T20" fmla="*/ 10 w 60"/>
                <a:gd name="T21" fmla="*/ 9 h 29"/>
                <a:gd name="T22" fmla="*/ 32 w 60"/>
                <a:gd name="T23" fmla="*/ 2 h 29"/>
                <a:gd name="T24" fmla="*/ 39 w 60"/>
                <a:gd name="T25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0" h="28">
                  <a:moveTo>
                    <a:pt x="39" y="0"/>
                  </a:moveTo>
                  <a:cubicBezTo>
                    <a:pt x="40" y="0"/>
                    <a:pt x="41" y="0"/>
                    <a:pt x="42" y="0"/>
                  </a:cubicBezTo>
                  <a:cubicBezTo>
                    <a:pt x="45" y="0"/>
                    <a:pt x="47" y="2"/>
                    <a:pt x="49" y="3"/>
                  </a:cubicBezTo>
                  <a:cubicBezTo>
                    <a:pt x="52" y="4"/>
                    <a:pt x="56" y="4"/>
                    <a:pt x="59" y="6"/>
                  </a:cubicBezTo>
                  <a:cubicBezTo>
                    <a:pt x="60" y="7"/>
                    <a:pt x="60" y="9"/>
                    <a:pt x="60" y="10"/>
                  </a:cubicBezTo>
                  <a:cubicBezTo>
                    <a:pt x="59" y="14"/>
                    <a:pt x="52" y="14"/>
                    <a:pt x="49" y="14"/>
                  </a:cubicBezTo>
                  <a:cubicBezTo>
                    <a:pt x="45" y="15"/>
                    <a:pt x="41" y="16"/>
                    <a:pt x="37" y="18"/>
                  </a:cubicBezTo>
                  <a:cubicBezTo>
                    <a:pt x="31" y="21"/>
                    <a:pt x="25" y="24"/>
                    <a:pt x="19" y="27"/>
                  </a:cubicBezTo>
                  <a:cubicBezTo>
                    <a:pt x="17" y="28"/>
                    <a:pt x="14" y="29"/>
                    <a:pt x="12" y="28"/>
                  </a:cubicBezTo>
                  <a:cubicBezTo>
                    <a:pt x="7" y="28"/>
                    <a:pt x="4" y="21"/>
                    <a:pt x="2" y="17"/>
                  </a:cubicBezTo>
                  <a:cubicBezTo>
                    <a:pt x="0" y="12"/>
                    <a:pt x="5" y="10"/>
                    <a:pt x="10" y="9"/>
                  </a:cubicBezTo>
                  <a:cubicBezTo>
                    <a:pt x="17" y="7"/>
                    <a:pt x="25" y="4"/>
                    <a:pt x="32" y="2"/>
                  </a:cubicBezTo>
                  <a:cubicBezTo>
                    <a:pt x="34" y="2"/>
                    <a:pt x="37" y="1"/>
                    <a:pt x="39" y="0"/>
                  </a:cubicBezTo>
                  <a:close/>
                </a:path>
              </a:pathLst>
            </a:custGeom>
            <a:solidFill>
              <a:srgbClr val="F6CC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85" name="Freeform 270"/>
            <p:cNvSpPr/>
            <p:nvPr/>
          </p:nvSpPr>
          <p:spPr bwMode="auto">
            <a:xfrm>
              <a:off x="5078413" y="3217863"/>
              <a:ext cx="161925" cy="85725"/>
            </a:xfrm>
            <a:custGeom>
              <a:avLst/>
              <a:gdLst>
                <a:gd name="T0" fmla="*/ 24 w 43"/>
                <a:gd name="T1" fmla="*/ 0 h 23"/>
                <a:gd name="T2" fmla="*/ 42 w 43"/>
                <a:gd name="T3" fmla="*/ 8 h 23"/>
                <a:gd name="T4" fmla="*/ 29 w 43"/>
                <a:gd name="T5" fmla="*/ 16 h 23"/>
                <a:gd name="T6" fmla="*/ 12 w 43"/>
                <a:gd name="T7" fmla="*/ 21 h 23"/>
                <a:gd name="T8" fmla="*/ 8 w 43"/>
                <a:gd name="T9" fmla="*/ 22 h 23"/>
                <a:gd name="T10" fmla="*/ 4 w 43"/>
                <a:gd name="T11" fmla="*/ 20 h 23"/>
                <a:gd name="T12" fmla="*/ 0 w 43"/>
                <a:gd name="T13" fmla="*/ 5 h 23"/>
                <a:gd name="T14" fmla="*/ 1 w 43"/>
                <a:gd name="T15" fmla="*/ 2 h 23"/>
                <a:gd name="T16" fmla="*/ 5 w 43"/>
                <a:gd name="T17" fmla="*/ 0 h 23"/>
                <a:gd name="T18" fmla="*/ 13 w 43"/>
                <a:gd name="T19" fmla="*/ 0 h 23"/>
                <a:gd name="T20" fmla="*/ 24 w 43"/>
                <a:gd name="T21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3" h="23">
                  <a:moveTo>
                    <a:pt x="24" y="0"/>
                  </a:moveTo>
                  <a:cubicBezTo>
                    <a:pt x="30" y="0"/>
                    <a:pt x="43" y="0"/>
                    <a:pt x="42" y="8"/>
                  </a:cubicBezTo>
                  <a:cubicBezTo>
                    <a:pt x="42" y="14"/>
                    <a:pt x="32" y="15"/>
                    <a:pt x="29" y="16"/>
                  </a:cubicBezTo>
                  <a:cubicBezTo>
                    <a:pt x="23" y="16"/>
                    <a:pt x="17" y="17"/>
                    <a:pt x="12" y="21"/>
                  </a:cubicBezTo>
                  <a:cubicBezTo>
                    <a:pt x="11" y="21"/>
                    <a:pt x="9" y="22"/>
                    <a:pt x="8" y="22"/>
                  </a:cubicBezTo>
                  <a:cubicBezTo>
                    <a:pt x="6" y="23"/>
                    <a:pt x="5" y="21"/>
                    <a:pt x="4" y="20"/>
                  </a:cubicBezTo>
                  <a:cubicBezTo>
                    <a:pt x="1" y="16"/>
                    <a:pt x="1" y="10"/>
                    <a:pt x="0" y="5"/>
                  </a:cubicBezTo>
                  <a:cubicBezTo>
                    <a:pt x="0" y="4"/>
                    <a:pt x="0" y="3"/>
                    <a:pt x="1" y="2"/>
                  </a:cubicBezTo>
                  <a:cubicBezTo>
                    <a:pt x="2" y="1"/>
                    <a:pt x="3" y="0"/>
                    <a:pt x="5" y="0"/>
                  </a:cubicBezTo>
                  <a:cubicBezTo>
                    <a:pt x="7" y="0"/>
                    <a:pt x="10" y="0"/>
                    <a:pt x="13" y="0"/>
                  </a:cubicBezTo>
                  <a:cubicBezTo>
                    <a:pt x="16" y="0"/>
                    <a:pt x="20" y="0"/>
                    <a:pt x="24" y="0"/>
                  </a:cubicBezTo>
                </a:path>
              </a:pathLst>
            </a:custGeom>
            <a:solidFill>
              <a:srgbClr val="F6CC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86" name="Freeform 271"/>
            <p:cNvSpPr/>
            <p:nvPr/>
          </p:nvSpPr>
          <p:spPr bwMode="auto">
            <a:xfrm>
              <a:off x="5086350" y="3122613"/>
              <a:ext cx="195263" cy="82550"/>
            </a:xfrm>
            <a:custGeom>
              <a:avLst/>
              <a:gdLst>
                <a:gd name="T0" fmla="*/ 1 w 52"/>
                <a:gd name="T1" fmla="*/ 16 h 22"/>
                <a:gd name="T2" fmla="*/ 5 w 52"/>
                <a:gd name="T3" fmla="*/ 2 h 22"/>
                <a:gd name="T4" fmla="*/ 15 w 52"/>
                <a:gd name="T5" fmla="*/ 3 h 22"/>
                <a:gd name="T6" fmla="*/ 46 w 52"/>
                <a:gd name="T7" fmla="*/ 15 h 22"/>
                <a:gd name="T8" fmla="*/ 50 w 52"/>
                <a:gd name="T9" fmla="*/ 17 h 22"/>
                <a:gd name="T10" fmla="*/ 41 w 52"/>
                <a:gd name="T11" fmla="*/ 21 h 22"/>
                <a:gd name="T12" fmla="*/ 29 w 52"/>
                <a:gd name="T13" fmla="*/ 22 h 22"/>
                <a:gd name="T14" fmla="*/ 4 w 52"/>
                <a:gd name="T15" fmla="*/ 20 h 22"/>
                <a:gd name="T16" fmla="*/ 1 w 52"/>
                <a:gd name="T17" fmla="*/ 19 h 22"/>
                <a:gd name="T18" fmla="*/ 1 w 52"/>
                <a:gd name="T19" fmla="*/ 16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22">
                  <a:moveTo>
                    <a:pt x="1" y="16"/>
                  </a:moveTo>
                  <a:cubicBezTo>
                    <a:pt x="1" y="12"/>
                    <a:pt x="1" y="5"/>
                    <a:pt x="5" y="2"/>
                  </a:cubicBezTo>
                  <a:cubicBezTo>
                    <a:pt x="8" y="0"/>
                    <a:pt x="12" y="2"/>
                    <a:pt x="15" y="3"/>
                  </a:cubicBezTo>
                  <a:cubicBezTo>
                    <a:pt x="25" y="7"/>
                    <a:pt x="35" y="11"/>
                    <a:pt x="46" y="15"/>
                  </a:cubicBezTo>
                  <a:cubicBezTo>
                    <a:pt x="47" y="15"/>
                    <a:pt x="50" y="16"/>
                    <a:pt x="50" y="17"/>
                  </a:cubicBezTo>
                  <a:cubicBezTo>
                    <a:pt x="52" y="21"/>
                    <a:pt x="42" y="21"/>
                    <a:pt x="41" y="21"/>
                  </a:cubicBezTo>
                  <a:cubicBezTo>
                    <a:pt x="37" y="22"/>
                    <a:pt x="33" y="21"/>
                    <a:pt x="29" y="22"/>
                  </a:cubicBezTo>
                  <a:cubicBezTo>
                    <a:pt x="21" y="22"/>
                    <a:pt x="12" y="21"/>
                    <a:pt x="4" y="20"/>
                  </a:cubicBezTo>
                  <a:cubicBezTo>
                    <a:pt x="3" y="20"/>
                    <a:pt x="1" y="20"/>
                    <a:pt x="1" y="19"/>
                  </a:cubicBezTo>
                  <a:cubicBezTo>
                    <a:pt x="0" y="18"/>
                    <a:pt x="1" y="17"/>
                    <a:pt x="1" y="16"/>
                  </a:cubicBezTo>
                </a:path>
              </a:pathLst>
            </a:custGeom>
            <a:solidFill>
              <a:srgbClr val="F6CC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87" name="Freeform 272"/>
            <p:cNvSpPr/>
            <p:nvPr/>
          </p:nvSpPr>
          <p:spPr bwMode="auto">
            <a:xfrm>
              <a:off x="5135563" y="3070225"/>
              <a:ext cx="266700" cy="131763"/>
            </a:xfrm>
            <a:custGeom>
              <a:avLst/>
              <a:gdLst>
                <a:gd name="T0" fmla="*/ 2 w 71"/>
                <a:gd name="T1" fmla="*/ 8 h 35"/>
                <a:gd name="T2" fmla="*/ 9 w 71"/>
                <a:gd name="T3" fmla="*/ 1 h 35"/>
                <a:gd name="T4" fmla="*/ 14 w 71"/>
                <a:gd name="T5" fmla="*/ 1 h 35"/>
                <a:gd name="T6" fmla="*/ 45 w 71"/>
                <a:gd name="T7" fmla="*/ 14 h 35"/>
                <a:gd name="T8" fmla="*/ 64 w 71"/>
                <a:gd name="T9" fmla="*/ 32 h 35"/>
                <a:gd name="T10" fmla="*/ 61 w 71"/>
                <a:gd name="T11" fmla="*/ 34 h 35"/>
                <a:gd name="T12" fmla="*/ 50 w 71"/>
                <a:gd name="T13" fmla="*/ 32 h 35"/>
                <a:gd name="T14" fmla="*/ 3 w 71"/>
                <a:gd name="T15" fmla="*/ 13 h 35"/>
                <a:gd name="T16" fmla="*/ 1 w 71"/>
                <a:gd name="T17" fmla="*/ 10 h 35"/>
                <a:gd name="T18" fmla="*/ 2 w 71"/>
                <a:gd name="T19" fmla="*/ 8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1" h="35">
                  <a:moveTo>
                    <a:pt x="2" y="8"/>
                  </a:moveTo>
                  <a:cubicBezTo>
                    <a:pt x="3" y="5"/>
                    <a:pt x="7" y="1"/>
                    <a:pt x="9" y="1"/>
                  </a:cubicBezTo>
                  <a:cubicBezTo>
                    <a:pt x="11" y="0"/>
                    <a:pt x="12" y="1"/>
                    <a:pt x="14" y="1"/>
                  </a:cubicBezTo>
                  <a:cubicBezTo>
                    <a:pt x="25" y="4"/>
                    <a:pt x="35" y="9"/>
                    <a:pt x="45" y="14"/>
                  </a:cubicBezTo>
                  <a:cubicBezTo>
                    <a:pt x="48" y="16"/>
                    <a:pt x="71" y="26"/>
                    <a:pt x="64" y="32"/>
                  </a:cubicBezTo>
                  <a:cubicBezTo>
                    <a:pt x="63" y="33"/>
                    <a:pt x="62" y="33"/>
                    <a:pt x="61" y="34"/>
                  </a:cubicBezTo>
                  <a:cubicBezTo>
                    <a:pt x="57" y="35"/>
                    <a:pt x="53" y="33"/>
                    <a:pt x="50" y="32"/>
                  </a:cubicBezTo>
                  <a:cubicBezTo>
                    <a:pt x="34" y="26"/>
                    <a:pt x="19" y="19"/>
                    <a:pt x="3" y="13"/>
                  </a:cubicBezTo>
                  <a:cubicBezTo>
                    <a:pt x="2" y="12"/>
                    <a:pt x="0" y="11"/>
                    <a:pt x="1" y="10"/>
                  </a:cubicBezTo>
                  <a:cubicBezTo>
                    <a:pt x="1" y="9"/>
                    <a:pt x="1" y="8"/>
                    <a:pt x="2" y="8"/>
                  </a:cubicBezTo>
                </a:path>
              </a:pathLst>
            </a:custGeom>
            <a:solidFill>
              <a:srgbClr val="F6CC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88" name="Freeform 273"/>
            <p:cNvSpPr/>
            <p:nvPr/>
          </p:nvSpPr>
          <p:spPr bwMode="auto">
            <a:xfrm>
              <a:off x="5232400" y="3028950"/>
              <a:ext cx="176213" cy="128588"/>
            </a:xfrm>
            <a:custGeom>
              <a:avLst/>
              <a:gdLst>
                <a:gd name="T0" fmla="*/ 25 w 47"/>
                <a:gd name="T1" fmla="*/ 4 h 34"/>
                <a:gd name="T2" fmla="*/ 28 w 47"/>
                <a:gd name="T3" fmla="*/ 7 h 34"/>
                <a:gd name="T4" fmla="*/ 35 w 47"/>
                <a:gd name="T5" fmla="*/ 13 h 34"/>
                <a:gd name="T6" fmla="*/ 42 w 47"/>
                <a:gd name="T7" fmla="*/ 22 h 34"/>
                <a:gd name="T8" fmla="*/ 47 w 47"/>
                <a:gd name="T9" fmla="*/ 30 h 34"/>
                <a:gd name="T10" fmla="*/ 40 w 47"/>
                <a:gd name="T11" fmla="*/ 30 h 34"/>
                <a:gd name="T12" fmla="*/ 30 w 47"/>
                <a:gd name="T13" fmla="*/ 24 h 34"/>
                <a:gd name="T14" fmla="*/ 7 w 47"/>
                <a:gd name="T15" fmla="*/ 14 h 34"/>
                <a:gd name="T16" fmla="*/ 1 w 47"/>
                <a:gd name="T17" fmla="*/ 8 h 34"/>
                <a:gd name="T18" fmla="*/ 10 w 47"/>
                <a:gd name="T19" fmla="*/ 1 h 34"/>
                <a:gd name="T20" fmla="*/ 20 w 47"/>
                <a:gd name="T21" fmla="*/ 1 h 34"/>
                <a:gd name="T22" fmla="*/ 25 w 47"/>
                <a:gd name="T23" fmla="*/ 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7" h="34">
                  <a:moveTo>
                    <a:pt x="25" y="4"/>
                  </a:moveTo>
                  <a:cubicBezTo>
                    <a:pt x="26" y="5"/>
                    <a:pt x="27" y="6"/>
                    <a:pt x="28" y="7"/>
                  </a:cubicBezTo>
                  <a:cubicBezTo>
                    <a:pt x="30" y="9"/>
                    <a:pt x="32" y="11"/>
                    <a:pt x="35" y="13"/>
                  </a:cubicBezTo>
                  <a:cubicBezTo>
                    <a:pt x="37" y="16"/>
                    <a:pt x="40" y="18"/>
                    <a:pt x="42" y="22"/>
                  </a:cubicBezTo>
                  <a:cubicBezTo>
                    <a:pt x="44" y="23"/>
                    <a:pt x="47" y="28"/>
                    <a:pt x="47" y="30"/>
                  </a:cubicBezTo>
                  <a:cubicBezTo>
                    <a:pt x="46" y="34"/>
                    <a:pt x="41" y="31"/>
                    <a:pt x="40" y="30"/>
                  </a:cubicBezTo>
                  <a:cubicBezTo>
                    <a:pt x="36" y="28"/>
                    <a:pt x="33" y="26"/>
                    <a:pt x="30" y="24"/>
                  </a:cubicBezTo>
                  <a:cubicBezTo>
                    <a:pt x="23" y="20"/>
                    <a:pt x="15" y="17"/>
                    <a:pt x="7" y="14"/>
                  </a:cubicBezTo>
                  <a:cubicBezTo>
                    <a:pt x="5" y="13"/>
                    <a:pt x="0" y="11"/>
                    <a:pt x="1" y="8"/>
                  </a:cubicBezTo>
                  <a:cubicBezTo>
                    <a:pt x="2" y="5"/>
                    <a:pt x="8" y="2"/>
                    <a:pt x="10" y="1"/>
                  </a:cubicBezTo>
                  <a:cubicBezTo>
                    <a:pt x="14" y="0"/>
                    <a:pt x="17" y="0"/>
                    <a:pt x="20" y="1"/>
                  </a:cubicBezTo>
                  <a:cubicBezTo>
                    <a:pt x="22" y="2"/>
                    <a:pt x="23" y="3"/>
                    <a:pt x="25" y="4"/>
                  </a:cubicBezTo>
                </a:path>
              </a:pathLst>
            </a:custGeom>
            <a:solidFill>
              <a:srgbClr val="F6CC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89" name="Freeform 274"/>
            <p:cNvSpPr/>
            <p:nvPr/>
          </p:nvSpPr>
          <p:spPr bwMode="auto">
            <a:xfrm>
              <a:off x="5262563" y="3209925"/>
              <a:ext cx="274638" cy="112713"/>
            </a:xfrm>
            <a:custGeom>
              <a:avLst/>
              <a:gdLst>
                <a:gd name="T0" fmla="*/ 30 w 73"/>
                <a:gd name="T1" fmla="*/ 2 h 30"/>
                <a:gd name="T2" fmla="*/ 38 w 73"/>
                <a:gd name="T3" fmla="*/ 0 h 30"/>
                <a:gd name="T4" fmla="*/ 46 w 73"/>
                <a:gd name="T5" fmla="*/ 3 h 30"/>
                <a:gd name="T6" fmla="*/ 72 w 73"/>
                <a:gd name="T7" fmla="*/ 23 h 30"/>
                <a:gd name="T8" fmla="*/ 73 w 73"/>
                <a:gd name="T9" fmla="*/ 26 h 30"/>
                <a:gd name="T10" fmla="*/ 68 w 73"/>
                <a:gd name="T11" fmla="*/ 29 h 30"/>
                <a:gd name="T12" fmla="*/ 50 w 73"/>
                <a:gd name="T13" fmla="*/ 29 h 30"/>
                <a:gd name="T14" fmla="*/ 35 w 73"/>
                <a:gd name="T15" fmla="*/ 24 h 30"/>
                <a:gd name="T16" fmla="*/ 3 w 73"/>
                <a:gd name="T17" fmla="*/ 13 h 30"/>
                <a:gd name="T18" fmla="*/ 1 w 73"/>
                <a:gd name="T19" fmla="*/ 6 h 30"/>
                <a:gd name="T20" fmla="*/ 5 w 73"/>
                <a:gd name="T21" fmla="*/ 2 h 30"/>
                <a:gd name="T22" fmla="*/ 19 w 73"/>
                <a:gd name="T23" fmla="*/ 2 h 30"/>
                <a:gd name="T24" fmla="*/ 30 w 73"/>
                <a:gd name="T25" fmla="*/ 2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3" h="30">
                  <a:moveTo>
                    <a:pt x="30" y="2"/>
                  </a:moveTo>
                  <a:cubicBezTo>
                    <a:pt x="33" y="2"/>
                    <a:pt x="35" y="0"/>
                    <a:pt x="38" y="0"/>
                  </a:cubicBezTo>
                  <a:cubicBezTo>
                    <a:pt x="41" y="0"/>
                    <a:pt x="44" y="2"/>
                    <a:pt x="46" y="3"/>
                  </a:cubicBezTo>
                  <a:cubicBezTo>
                    <a:pt x="55" y="9"/>
                    <a:pt x="64" y="15"/>
                    <a:pt x="72" y="23"/>
                  </a:cubicBezTo>
                  <a:cubicBezTo>
                    <a:pt x="72" y="24"/>
                    <a:pt x="73" y="25"/>
                    <a:pt x="73" y="26"/>
                  </a:cubicBezTo>
                  <a:cubicBezTo>
                    <a:pt x="72" y="28"/>
                    <a:pt x="70" y="29"/>
                    <a:pt x="68" y="29"/>
                  </a:cubicBezTo>
                  <a:cubicBezTo>
                    <a:pt x="62" y="30"/>
                    <a:pt x="56" y="30"/>
                    <a:pt x="50" y="29"/>
                  </a:cubicBezTo>
                  <a:cubicBezTo>
                    <a:pt x="45" y="28"/>
                    <a:pt x="41" y="25"/>
                    <a:pt x="35" y="24"/>
                  </a:cubicBezTo>
                  <a:cubicBezTo>
                    <a:pt x="23" y="23"/>
                    <a:pt x="12" y="20"/>
                    <a:pt x="3" y="13"/>
                  </a:cubicBezTo>
                  <a:cubicBezTo>
                    <a:pt x="1" y="11"/>
                    <a:pt x="0" y="9"/>
                    <a:pt x="1" y="6"/>
                  </a:cubicBezTo>
                  <a:cubicBezTo>
                    <a:pt x="2" y="5"/>
                    <a:pt x="4" y="3"/>
                    <a:pt x="5" y="2"/>
                  </a:cubicBezTo>
                  <a:cubicBezTo>
                    <a:pt x="10" y="1"/>
                    <a:pt x="15" y="1"/>
                    <a:pt x="19" y="2"/>
                  </a:cubicBezTo>
                  <a:cubicBezTo>
                    <a:pt x="23" y="2"/>
                    <a:pt x="27" y="2"/>
                    <a:pt x="30" y="2"/>
                  </a:cubicBezTo>
                </a:path>
              </a:pathLst>
            </a:custGeom>
            <a:solidFill>
              <a:srgbClr val="F6CC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90" name="Freeform 275"/>
            <p:cNvSpPr/>
            <p:nvPr/>
          </p:nvSpPr>
          <p:spPr bwMode="auto">
            <a:xfrm>
              <a:off x="5424488" y="3111500"/>
              <a:ext cx="127000" cy="158750"/>
            </a:xfrm>
            <a:custGeom>
              <a:avLst/>
              <a:gdLst>
                <a:gd name="T0" fmla="*/ 20 w 34"/>
                <a:gd name="T1" fmla="*/ 10 h 42"/>
                <a:gd name="T2" fmla="*/ 28 w 34"/>
                <a:gd name="T3" fmla="*/ 23 h 42"/>
                <a:gd name="T4" fmla="*/ 32 w 34"/>
                <a:gd name="T5" fmla="*/ 37 h 42"/>
                <a:gd name="T6" fmla="*/ 29 w 34"/>
                <a:gd name="T7" fmla="*/ 40 h 42"/>
                <a:gd name="T8" fmla="*/ 15 w 34"/>
                <a:gd name="T9" fmla="*/ 28 h 42"/>
                <a:gd name="T10" fmla="*/ 0 w 34"/>
                <a:gd name="T11" fmla="*/ 4 h 42"/>
                <a:gd name="T12" fmla="*/ 0 w 34"/>
                <a:gd name="T13" fmla="*/ 2 h 42"/>
                <a:gd name="T14" fmla="*/ 4 w 34"/>
                <a:gd name="T15" fmla="*/ 0 h 42"/>
                <a:gd name="T16" fmla="*/ 20 w 34"/>
                <a:gd name="T17" fmla="*/ 1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" h="42">
                  <a:moveTo>
                    <a:pt x="20" y="10"/>
                  </a:moveTo>
                  <a:cubicBezTo>
                    <a:pt x="24" y="14"/>
                    <a:pt x="26" y="18"/>
                    <a:pt x="28" y="23"/>
                  </a:cubicBezTo>
                  <a:cubicBezTo>
                    <a:pt x="30" y="27"/>
                    <a:pt x="34" y="31"/>
                    <a:pt x="32" y="37"/>
                  </a:cubicBezTo>
                  <a:cubicBezTo>
                    <a:pt x="31" y="38"/>
                    <a:pt x="30" y="39"/>
                    <a:pt x="29" y="40"/>
                  </a:cubicBezTo>
                  <a:cubicBezTo>
                    <a:pt x="26" y="42"/>
                    <a:pt x="17" y="30"/>
                    <a:pt x="15" y="28"/>
                  </a:cubicBezTo>
                  <a:cubicBezTo>
                    <a:pt x="8" y="22"/>
                    <a:pt x="1" y="15"/>
                    <a:pt x="0" y="4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1" y="0"/>
                    <a:pt x="3" y="0"/>
                    <a:pt x="4" y="0"/>
                  </a:cubicBezTo>
                  <a:cubicBezTo>
                    <a:pt x="11" y="0"/>
                    <a:pt x="16" y="5"/>
                    <a:pt x="20" y="10"/>
                  </a:cubicBezTo>
                </a:path>
              </a:pathLst>
            </a:custGeom>
            <a:solidFill>
              <a:srgbClr val="F6CC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91" name="Freeform 276"/>
            <p:cNvSpPr/>
            <p:nvPr/>
          </p:nvSpPr>
          <p:spPr bwMode="auto">
            <a:xfrm>
              <a:off x="5089525" y="3513138"/>
              <a:ext cx="26988" cy="34925"/>
            </a:xfrm>
            <a:custGeom>
              <a:avLst/>
              <a:gdLst>
                <a:gd name="T0" fmla="*/ 2 w 7"/>
                <a:gd name="T1" fmla="*/ 1 h 9"/>
                <a:gd name="T2" fmla="*/ 6 w 7"/>
                <a:gd name="T3" fmla="*/ 1 h 9"/>
                <a:gd name="T4" fmla="*/ 7 w 7"/>
                <a:gd name="T5" fmla="*/ 4 h 9"/>
                <a:gd name="T6" fmla="*/ 7 w 7"/>
                <a:gd name="T7" fmla="*/ 6 h 9"/>
                <a:gd name="T8" fmla="*/ 6 w 7"/>
                <a:gd name="T9" fmla="*/ 8 h 9"/>
                <a:gd name="T10" fmla="*/ 2 w 7"/>
                <a:gd name="T11" fmla="*/ 8 h 9"/>
                <a:gd name="T12" fmla="*/ 1 w 7"/>
                <a:gd name="T13" fmla="*/ 5 h 9"/>
                <a:gd name="T14" fmla="*/ 0 w 7"/>
                <a:gd name="T15" fmla="*/ 3 h 9"/>
                <a:gd name="T16" fmla="*/ 2 w 7"/>
                <a:gd name="T17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9">
                  <a:moveTo>
                    <a:pt x="2" y="1"/>
                  </a:moveTo>
                  <a:cubicBezTo>
                    <a:pt x="3" y="0"/>
                    <a:pt x="5" y="0"/>
                    <a:pt x="6" y="1"/>
                  </a:cubicBezTo>
                  <a:cubicBezTo>
                    <a:pt x="6" y="2"/>
                    <a:pt x="7" y="3"/>
                    <a:pt x="7" y="4"/>
                  </a:cubicBezTo>
                  <a:cubicBezTo>
                    <a:pt x="7" y="5"/>
                    <a:pt x="7" y="5"/>
                    <a:pt x="7" y="6"/>
                  </a:cubicBezTo>
                  <a:cubicBezTo>
                    <a:pt x="7" y="7"/>
                    <a:pt x="6" y="8"/>
                    <a:pt x="6" y="8"/>
                  </a:cubicBezTo>
                  <a:cubicBezTo>
                    <a:pt x="4" y="9"/>
                    <a:pt x="2" y="9"/>
                    <a:pt x="2" y="8"/>
                  </a:cubicBezTo>
                  <a:cubicBezTo>
                    <a:pt x="1" y="7"/>
                    <a:pt x="1" y="6"/>
                    <a:pt x="1" y="5"/>
                  </a:cubicBezTo>
                  <a:cubicBezTo>
                    <a:pt x="0" y="4"/>
                    <a:pt x="0" y="4"/>
                    <a:pt x="0" y="3"/>
                  </a:cubicBezTo>
                  <a:cubicBezTo>
                    <a:pt x="1" y="2"/>
                    <a:pt x="1" y="1"/>
                    <a:pt x="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92" name="Freeform 277"/>
            <p:cNvSpPr/>
            <p:nvPr/>
          </p:nvSpPr>
          <p:spPr bwMode="auto">
            <a:xfrm>
              <a:off x="5075238" y="3457575"/>
              <a:ext cx="25400" cy="30163"/>
            </a:xfrm>
            <a:custGeom>
              <a:avLst/>
              <a:gdLst>
                <a:gd name="T0" fmla="*/ 2 w 7"/>
                <a:gd name="T1" fmla="*/ 0 h 8"/>
                <a:gd name="T2" fmla="*/ 6 w 7"/>
                <a:gd name="T3" fmla="*/ 2 h 8"/>
                <a:gd name="T4" fmla="*/ 6 w 7"/>
                <a:gd name="T5" fmla="*/ 2 h 8"/>
                <a:gd name="T6" fmla="*/ 6 w 7"/>
                <a:gd name="T7" fmla="*/ 2 h 8"/>
                <a:gd name="T8" fmla="*/ 6 w 7"/>
                <a:gd name="T9" fmla="*/ 6 h 8"/>
                <a:gd name="T10" fmla="*/ 1 w 7"/>
                <a:gd name="T11" fmla="*/ 7 h 8"/>
                <a:gd name="T12" fmla="*/ 0 w 7"/>
                <a:gd name="T13" fmla="*/ 5 h 8"/>
                <a:gd name="T14" fmla="*/ 2 w 7"/>
                <a:gd name="T1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" h="8">
                  <a:moveTo>
                    <a:pt x="2" y="0"/>
                  </a:moveTo>
                  <a:cubicBezTo>
                    <a:pt x="4" y="0"/>
                    <a:pt x="5" y="0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2"/>
                    <a:pt x="7" y="5"/>
                    <a:pt x="6" y="6"/>
                  </a:cubicBezTo>
                  <a:cubicBezTo>
                    <a:pt x="4" y="7"/>
                    <a:pt x="3" y="8"/>
                    <a:pt x="1" y="7"/>
                  </a:cubicBezTo>
                  <a:cubicBezTo>
                    <a:pt x="1" y="6"/>
                    <a:pt x="0" y="5"/>
                    <a:pt x="0" y="5"/>
                  </a:cubicBezTo>
                  <a:cubicBezTo>
                    <a:pt x="0" y="3"/>
                    <a:pt x="1" y="1"/>
                    <a:pt x="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93" name="Freeform 278"/>
            <p:cNvSpPr/>
            <p:nvPr/>
          </p:nvSpPr>
          <p:spPr bwMode="auto">
            <a:xfrm>
              <a:off x="5059363" y="3394075"/>
              <a:ext cx="22225" cy="30163"/>
            </a:xfrm>
            <a:custGeom>
              <a:avLst/>
              <a:gdLst>
                <a:gd name="T0" fmla="*/ 3 w 6"/>
                <a:gd name="T1" fmla="*/ 1 h 8"/>
                <a:gd name="T2" fmla="*/ 6 w 6"/>
                <a:gd name="T3" fmla="*/ 2 h 8"/>
                <a:gd name="T4" fmla="*/ 6 w 6"/>
                <a:gd name="T5" fmla="*/ 3 h 8"/>
                <a:gd name="T6" fmla="*/ 4 w 6"/>
                <a:gd name="T7" fmla="*/ 8 h 8"/>
                <a:gd name="T8" fmla="*/ 1 w 6"/>
                <a:gd name="T9" fmla="*/ 6 h 8"/>
                <a:gd name="T10" fmla="*/ 0 w 6"/>
                <a:gd name="T11" fmla="*/ 5 h 8"/>
                <a:gd name="T12" fmla="*/ 3 w 6"/>
                <a:gd name="T13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8">
                  <a:moveTo>
                    <a:pt x="3" y="1"/>
                  </a:moveTo>
                  <a:cubicBezTo>
                    <a:pt x="4" y="0"/>
                    <a:pt x="6" y="1"/>
                    <a:pt x="6" y="2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5"/>
                    <a:pt x="6" y="7"/>
                    <a:pt x="4" y="8"/>
                  </a:cubicBezTo>
                  <a:cubicBezTo>
                    <a:pt x="3" y="8"/>
                    <a:pt x="1" y="8"/>
                    <a:pt x="1" y="6"/>
                  </a:cubicBezTo>
                  <a:cubicBezTo>
                    <a:pt x="0" y="6"/>
                    <a:pt x="0" y="5"/>
                    <a:pt x="0" y="5"/>
                  </a:cubicBezTo>
                  <a:cubicBezTo>
                    <a:pt x="0" y="4"/>
                    <a:pt x="1" y="2"/>
                    <a:pt x="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94" name="Freeform 279"/>
            <p:cNvSpPr/>
            <p:nvPr/>
          </p:nvSpPr>
          <p:spPr bwMode="auto">
            <a:xfrm>
              <a:off x="5048250" y="3306763"/>
              <a:ext cx="26988" cy="38100"/>
            </a:xfrm>
            <a:custGeom>
              <a:avLst/>
              <a:gdLst>
                <a:gd name="T0" fmla="*/ 3 w 7"/>
                <a:gd name="T1" fmla="*/ 1 h 10"/>
                <a:gd name="T2" fmla="*/ 6 w 7"/>
                <a:gd name="T3" fmla="*/ 3 h 10"/>
                <a:gd name="T4" fmla="*/ 6 w 7"/>
                <a:gd name="T5" fmla="*/ 4 h 10"/>
                <a:gd name="T6" fmla="*/ 6 w 7"/>
                <a:gd name="T7" fmla="*/ 4 h 10"/>
                <a:gd name="T8" fmla="*/ 6 w 7"/>
                <a:gd name="T9" fmla="*/ 5 h 10"/>
                <a:gd name="T10" fmla="*/ 6 w 7"/>
                <a:gd name="T11" fmla="*/ 4 h 10"/>
                <a:gd name="T12" fmla="*/ 6 w 7"/>
                <a:gd name="T13" fmla="*/ 7 h 10"/>
                <a:gd name="T14" fmla="*/ 5 w 7"/>
                <a:gd name="T15" fmla="*/ 9 h 10"/>
                <a:gd name="T16" fmla="*/ 3 w 7"/>
                <a:gd name="T17" fmla="*/ 9 h 10"/>
                <a:gd name="T18" fmla="*/ 1 w 7"/>
                <a:gd name="T19" fmla="*/ 8 h 10"/>
                <a:gd name="T20" fmla="*/ 0 w 7"/>
                <a:gd name="T21" fmla="*/ 4 h 10"/>
                <a:gd name="T22" fmla="*/ 3 w 7"/>
                <a:gd name="T23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" h="10">
                  <a:moveTo>
                    <a:pt x="3" y="1"/>
                  </a:moveTo>
                  <a:cubicBezTo>
                    <a:pt x="5" y="0"/>
                    <a:pt x="6" y="1"/>
                    <a:pt x="6" y="3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5"/>
                    <a:pt x="7" y="6"/>
                    <a:pt x="6" y="7"/>
                  </a:cubicBezTo>
                  <a:cubicBezTo>
                    <a:pt x="6" y="7"/>
                    <a:pt x="6" y="8"/>
                    <a:pt x="5" y="9"/>
                  </a:cubicBezTo>
                  <a:cubicBezTo>
                    <a:pt x="4" y="9"/>
                    <a:pt x="3" y="10"/>
                    <a:pt x="3" y="9"/>
                  </a:cubicBezTo>
                  <a:cubicBezTo>
                    <a:pt x="2" y="9"/>
                    <a:pt x="1" y="9"/>
                    <a:pt x="1" y="8"/>
                  </a:cubicBezTo>
                  <a:cubicBezTo>
                    <a:pt x="1" y="7"/>
                    <a:pt x="0" y="6"/>
                    <a:pt x="0" y="4"/>
                  </a:cubicBezTo>
                  <a:cubicBezTo>
                    <a:pt x="0" y="3"/>
                    <a:pt x="2" y="1"/>
                    <a:pt x="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95" name="Freeform 280"/>
            <p:cNvSpPr/>
            <p:nvPr/>
          </p:nvSpPr>
          <p:spPr bwMode="auto">
            <a:xfrm>
              <a:off x="5056188" y="3502025"/>
              <a:ext cx="25400" cy="26988"/>
            </a:xfrm>
            <a:custGeom>
              <a:avLst/>
              <a:gdLst>
                <a:gd name="T0" fmla="*/ 5 w 7"/>
                <a:gd name="T1" fmla="*/ 1 h 7"/>
                <a:gd name="T2" fmla="*/ 7 w 7"/>
                <a:gd name="T3" fmla="*/ 3 h 7"/>
                <a:gd name="T4" fmla="*/ 6 w 7"/>
                <a:gd name="T5" fmla="*/ 5 h 7"/>
                <a:gd name="T6" fmla="*/ 4 w 7"/>
                <a:gd name="T7" fmla="*/ 7 h 7"/>
                <a:gd name="T8" fmla="*/ 1 w 7"/>
                <a:gd name="T9" fmla="*/ 6 h 7"/>
                <a:gd name="T10" fmla="*/ 1 w 7"/>
                <a:gd name="T11" fmla="*/ 5 h 7"/>
                <a:gd name="T12" fmla="*/ 1 w 7"/>
                <a:gd name="T13" fmla="*/ 3 h 7"/>
                <a:gd name="T14" fmla="*/ 5 w 7"/>
                <a:gd name="T15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" h="7">
                  <a:moveTo>
                    <a:pt x="5" y="1"/>
                  </a:moveTo>
                  <a:cubicBezTo>
                    <a:pt x="6" y="1"/>
                    <a:pt x="7" y="2"/>
                    <a:pt x="7" y="3"/>
                  </a:cubicBezTo>
                  <a:cubicBezTo>
                    <a:pt x="7" y="3"/>
                    <a:pt x="7" y="4"/>
                    <a:pt x="6" y="5"/>
                  </a:cubicBezTo>
                  <a:cubicBezTo>
                    <a:pt x="6" y="6"/>
                    <a:pt x="5" y="6"/>
                    <a:pt x="4" y="7"/>
                  </a:cubicBezTo>
                  <a:cubicBezTo>
                    <a:pt x="3" y="7"/>
                    <a:pt x="1" y="7"/>
                    <a:pt x="1" y="6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4"/>
                    <a:pt x="1" y="3"/>
                    <a:pt x="1" y="3"/>
                  </a:cubicBezTo>
                  <a:cubicBezTo>
                    <a:pt x="2" y="1"/>
                    <a:pt x="4" y="0"/>
                    <a:pt x="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96" name="Freeform 281"/>
            <p:cNvSpPr/>
            <p:nvPr/>
          </p:nvSpPr>
          <p:spPr bwMode="auto">
            <a:xfrm>
              <a:off x="5022850" y="3454400"/>
              <a:ext cx="25400" cy="30163"/>
            </a:xfrm>
            <a:custGeom>
              <a:avLst/>
              <a:gdLst>
                <a:gd name="T0" fmla="*/ 3 w 7"/>
                <a:gd name="T1" fmla="*/ 0 h 8"/>
                <a:gd name="T2" fmla="*/ 6 w 7"/>
                <a:gd name="T3" fmla="*/ 2 h 8"/>
                <a:gd name="T4" fmla="*/ 6 w 7"/>
                <a:gd name="T5" fmla="*/ 3 h 8"/>
                <a:gd name="T6" fmla="*/ 4 w 7"/>
                <a:gd name="T7" fmla="*/ 7 h 8"/>
                <a:gd name="T8" fmla="*/ 1 w 7"/>
                <a:gd name="T9" fmla="*/ 6 h 8"/>
                <a:gd name="T10" fmla="*/ 0 w 7"/>
                <a:gd name="T11" fmla="*/ 5 h 8"/>
                <a:gd name="T12" fmla="*/ 3 w 7"/>
                <a:gd name="T1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8">
                  <a:moveTo>
                    <a:pt x="3" y="0"/>
                  </a:moveTo>
                  <a:cubicBezTo>
                    <a:pt x="4" y="0"/>
                    <a:pt x="6" y="0"/>
                    <a:pt x="6" y="2"/>
                  </a:cubicBezTo>
                  <a:cubicBezTo>
                    <a:pt x="6" y="2"/>
                    <a:pt x="6" y="3"/>
                    <a:pt x="6" y="3"/>
                  </a:cubicBezTo>
                  <a:cubicBezTo>
                    <a:pt x="7" y="5"/>
                    <a:pt x="6" y="6"/>
                    <a:pt x="4" y="7"/>
                  </a:cubicBezTo>
                  <a:cubicBezTo>
                    <a:pt x="3" y="8"/>
                    <a:pt x="1" y="7"/>
                    <a:pt x="1" y="6"/>
                  </a:cubicBezTo>
                  <a:cubicBezTo>
                    <a:pt x="1" y="5"/>
                    <a:pt x="0" y="5"/>
                    <a:pt x="0" y="5"/>
                  </a:cubicBezTo>
                  <a:cubicBezTo>
                    <a:pt x="0" y="3"/>
                    <a:pt x="1" y="1"/>
                    <a:pt x="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97" name="Freeform 282"/>
            <p:cNvSpPr/>
            <p:nvPr/>
          </p:nvSpPr>
          <p:spPr bwMode="auto">
            <a:xfrm>
              <a:off x="5037138" y="3352800"/>
              <a:ext cx="22225" cy="30163"/>
            </a:xfrm>
            <a:custGeom>
              <a:avLst/>
              <a:gdLst>
                <a:gd name="T0" fmla="*/ 3 w 6"/>
                <a:gd name="T1" fmla="*/ 1 h 8"/>
                <a:gd name="T2" fmla="*/ 6 w 6"/>
                <a:gd name="T3" fmla="*/ 3 h 8"/>
                <a:gd name="T4" fmla="*/ 6 w 6"/>
                <a:gd name="T5" fmla="*/ 4 h 8"/>
                <a:gd name="T6" fmla="*/ 3 w 6"/>
                <a:gd name="T7" fmla="*/ 7 h 8"/>
                <a:gd name="T8" fmla="*/ 0 w 6"/>
                <a:gd name="T9" fmla="*/ 5 h 8"/>
                <a:gd name="T10" fmla="*/ 0 w 6"/>
                <a:gd name="T11" fmla="*/ 4 h 8"/>
                <a:gd name="T12" fmla="*/ 3 w 6"/>
                <a:gd name="T13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8">
                  <a:moveTo>
                    <a:pt x="3" y="1"/>
                  </a:moveTo>
                  <a:cubicBezTo>
                    <a:pt x="4" y="0"/>
                    <a:pt x="6" y="1"/>
                    <a:pt x="6" y="3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5"/>
                    <a:pt x="4" y="7"/>
                    <a:pt x="3" y="7"/>
                  </a:cubicBezTo>
                  <a:cubicBezTo>
                    <a:pt x="1" y="8"/>
                    <a:pt x="0" y="7"/>
                    <a:pt x="0" y="5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1" y="1"/>
                    <a:pt x="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98" name="Freeform 283"/>
            <p:cNvSpPr/>
            <p:nvPr/>
          </p:nvSpPr>
          <p:spPr bwMode="auto">
            <a:xfrm>
              <a:off x="5094288" y="3389313"/>
              <a:ext cx="25400" cy="46038"/>
            </a:xfrm>
            <a:custGeom>
              <a:avLst/>
              <a:gdLst>
                <a:gd name="T0" fmla="*/ 4 w 7"/>
                <a:gd name="T1" fmla="*/ 1 h 12"/>
                <a:gd name="T2" fmla="*/ 7 w 7"/>
                <a:gd name="T3" fmla="*/ 3 h 12"/>
                <a:gd name="T4" fmla="*/ 6 w 7"/>
                <a:gd name="T5" fmla="*/ 8 h 12"/>
                <a:gd name="T6" fmla="*/ 3 w 7"/>
                <a:gd name="T7" fmla="*/ 12 h 12"/>
                <a:gd name="T8" fmla="*/ 1 w 7"/>
                <a:gd name="T9" fmla="*/ 9 h 12"/>
                <a:gd name="T10" fmla="*/ 1 w 7"/>
                <a:gd name="T11" fmla="*/ 4 h 12"/>
                <a:gd name="T12" fmla="*/ 4 w 7"/>
                <a:gd name="T13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12">
                  <a:moveTo>
                    <a:pt x="4" y="1"/>
                  </a:moveTo>
                  <a:cubicBezTo>
                    <a:pt x="6" y="0"/>
                    <a:pt x="7" y="1"/>
                    <a:pt x="7" y="3"/>
                  </a:cubicBezTo>
                  <a:cubicBezTo>
                    <a:pt x="7" y="5"/>
                    <a:pt x="7" y="6"/>
                    <a:pt x="6" y="8"/>
                  </a:cubicBezTo>
                  <a:cubicBezTo>
                    <a:pt x="6" y="10"/>
                    <a:pt x="5" y="11"/>
                    <a:pt x="3" y="12"/>
                  </a:cubicBezTo>
                  <a:cubicBezTo>
                    <a:pt x="2" y="12"/>
                    <a:pt x="0" y="11"/>
                    <a:pt x="1" y="9"/>
                  </a:cubicBezTo>
                  <a:cubicBezTo>
                    <a:pt x="1" y="8"/>
                    <a:pt x="1" y="6"/>
                    <a:pt x="1" y="4"/>
                  </a:cubicBezTo>
                  <a:cubicBezTo>
                    <a:pt x="1" y="3"/>
                    <a:pt x="2" y="1"/>
                    <a:pt x="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99" name="Freeform 284"/>
            <p:cNvSpPr/>
            <p:nvPr/>
          </p:nvSpPr>
          <p:spPr bwMode="auto">
            <a:xfrm>
              <a:off x="5051425" y="3254375"/>
              <a:ext cx="23813" cy="33338"/>
            </a:xfrm>
            <a:custGeom>
              <a:avLst/>
              <a:gdLst>
                <a:gd name="T0" fmla="*/ 3 w 6"/>
                <a:gd name="T1" fmla="*/ 1 h 9"/>
                <a:gd name="T2" fmla="*/ 6 w 6"/>
                <a:gd name="T3" fmla="*/ 2 h 9"/>
                <a:gd name="T4" fmla="*/ 6 w 6"/>
                <a:gd name="T5" fmla="*/ 4 h 9"/>
                <a:gd name="T6" fmla="*/ 6 w 6"/>
                <a:gd name="T7" fmla="*/ 6 h 9"/>
                <a:gd name="T8" fmla="*/ 4 w 6"/>
                <a:gd name="T9" fmla="*/ 8 h 9"/>
                <a:gd name="T10" fmla="*/ 1 w 6"/>
                <a:gd name="T11" fmla="*/ 7 h 9"/>
                <a:gd name="T12" fmla="*/ 0 w 6"/>
                <a:gd name="T13" fmla="*/ 5 h 9"/>
                <a:gd name="T14" fmla="*/ 1 w 6"/>
                <a:gd name="T15" fmla="*/ 3 h 9"/>
                <a:gd name="T16" fmla="*/ 3 w 6"/>
                <a:gd name="T17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9">
                  <a:moveTo>
                    <a:pt x="3" y="1"/>
                  </a:moveTo>
                  <a:cubicBezTo>
                    <a:pt x="4" y="0"/>
                    <a:pt x="6" y="1"/>
                    <a:pt x="6" y="2"/>
                  </a:cubicBezTo>
                  <a:cubicBezTo>
                    <a:pt x="6" y="3"/>
                    <a:pt x="6" y="3"/>
                    <a:pt x="6" y="4"/>
                  </a:cubicBezTo>
                  <a:cubicBezTo>
                    <a:pt x="6" y="5"/>
                    <a:pt x="6" y="5"/>
                    <a:pt x="6" y="6"/>
                  </a:cubicBezTo>
                  <a:cubicBezTo>
                    <a:pt x="6" y="7"/>
                    <a:pt x="5" y="8"/>
                    <a:pt x="4" y="8"/>
                  </a:cubicBezTo>
                  <a:cubicBezTo>
                    <a:pt x="3" y="9"/>
                    <a:pt x="1" y="8"/>
                    <a:pt x="1" y="7"/>
                  </a:cubicBezTo>
                  <a:cubicBezTo>
                    <a:pt x="1" y="6"/>
                    <a:pt x="0" y="5"/>
                    <a:pt x="0" y="5"/>
                  </a:cubicBezTo>
                  <a:cubicBezTo>
                    <a:pt x="0" y="4"/>
                    <a:pt x="0" y="3"/>
                    <a:pt x="1" y="3"/>
                  </a:cubicBezTo>
                  <a:cubicBezTo>
                    <a:pt x="1" y="2"/>
                    <a:pt x="2" y="1"/>
                    <a:pt x="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00" name="Freeform 285"/>
            <p:cNvSpPr/>
            <p:nvPr/>
          </p:nvSpPr>
          <p:spPr bwMode="auto">
            <a:xfrm>
              <a:off x="5045075" y="3175000"/>
              <a:ext cx="25400" cy="30163"/>
            </a:xfrm>
            <a:custGeom>
              <a:avLst/>
              <a:gdLst>
                <a:gd name="T0" fmla="*/ 1 w 7"/>
                <a:gd name="T1" fmla="*/ 3 h 8"/>
                <a:gd name="T2" fmla="*/ 4 w 7"/>
                <a:gd name="T3" fmla="*/ 0 h 8"/>
                <a:gd name="T4" fmla="*/ 7 w 7"/>
                <a:gd name="T5" fmla="*/ 2 h 8"/>
                <a:gd name="T6" fmla="*/ 6 w 7"/>
                <a:gd name="T7" fmla="*/ 6 h 8"/>
                <a:gd name="T8" fmla="*/ 2 w 7"/>
                <a:gd name="T9" fmla="*/ 8 h 8"/>
                <a:gd name="T10" fmla="*/ 1 w 7"/>
                <a:gd name="T11" fmla="*/ 4 h 8"/>
                <a:gd name="T12" fmla="*/ 1 w 7"/>
                <a:gd name="T13" fmla="*/ 4 h 8"/>
                <a:gd name="T14" fmla="*/ 1 w 7"/>
                <a:gd name="T15" fmla="*/ 4 h 8"/>
                <a:gd name="T16" fmla="*/ 1 w 7"/>
                <a:gd name="T17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8">
                  <a:moveTo>
                    <a:pt x="1" y="3"/>
                  </a:moveTo>
                  <a:cubicBezTo>
                    <a:pt x="1" y="2"/>
                    <a:pt x="2" y="0"/>
                    <a:pt x="4" y="0"/>
                  </a:cubicBezTo>
                  <a:cubicBezTo>
                    <a:pt x="6" y="0"/>
                    <a:pt x="7" y="0"/>
                    <a:pt x="7" y="2"/>
                  </a:cubicBezTo>
                  <a:cubicBezTo>
                    <a:pt x="7" y="3"/>
                    <a:pt x="6" y="5"/>
                    <a:pt x="6" y="6"/>
                  </a:cubicBezTo>
                  <a:cubicBezTo>
                    <a:pt x="5" y="7"/>
                    <a:pt x="3" y="8"/>
                    <a:pt x="2" y="8"/>
                  </a:cubicBezTo>
                  <a:cubicBezTo>
                    <a:pt x="1" y="7"/>
                    <a:pt x="0" y="6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lnTo>
                    <a:pt x="1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01" name="Freeform 286"/>
            <p:cNvSpPr/>
            <p:nvPr/>
          </p:nvSpPr>
          <p:spPr bwMode="auto">
            <a:xfrm>
              <a:off x="5194300" y="3003550"/>
              <a:ext cx="26988" cy="30163"/>
            </a:xfrm>
            <a:custGeom>
              <a:avLst/>
              <a:gdLst>
                <a:gd name="T0" fmla="*/ 2 w 7"/>
                <a:gd name="T1" fmla="*/ 2 h 8"/>
                <a:gd name="T2" fmla="*/ 4 w 7"/>
                <a:gd name="T3" fmla="*/ 1 h 8"/>
                <a:gd name="T4" fmla="*/ 6 w 7"/>
                <a:gd name="T5" fmla="*/ 1 h 8"/>
                <a:gd name="T6" fmla="*/ 7 w 7"/>
                <a:gd name="T7" fmla="*/ 2 h 8"/>
                <a:gd name="T8" fmla="*/ 7 w 7"/>
                <a:gd name="T9" fmla="*/ 4 h 8"/>
                <a:gd name="T10" fmla="*/ 5 w 7"/>
                <a:gd name="T11" fmla="*/ 6 h 8"/>
                <a:gd name="T12" fmla="*/ 3 w 7"/>
                <a:gd name="T13" fmla="*/ 7 h 8"/>
                <a:gd name="T14" fmla="*/ 1 w 7"/>
                <a:gd name="T15" fmla="*/ 8 h 8"/>
                <a:gd name="T16" fmla="*/ 0 w 7"/>
                <a:gd name="T17" fmla="*/ 6 h 8"/>
                <a:gd name="T18" fmla="*/ 0 w 7"/>
                <a:gd name="T19" fmla="*/ 4 h 8"/>
                <a:gd name="T20" fmla="*/ 2 w 7"/>
                <a:gd name="T21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8">
                  <a:moveTo>
                    <a:pt x="2" y="2"/>
                  </a:moveTo>
                  <a:cubicBezTo>
                    <a:pt x="3" y="2"/>
                    <a:pt x="3" y="1"/>
                    <a:pt x="4" y="1"/>
                  </a:cubicBezTo>
                  <a:cubicBezTo>
                    <a:pt x="4" y="0"/>
                    <a:pt x="5" y="0"/>
                    <a:pt x="6" y="1"/>
                  </a:cubicBezTo>
                  <a:cubicBezTo>
                    <a:pt x="6" y="1"/>
                    <a:pt x="7" y="1"/>
                    <a:pt x="7" y="2"/>
                  </a:cubicBezTo>
                  <a:cubicBezTo>
                    <a:pt x="7" y="3"/>
                    <a:pt x="7" y="4"/>
                    <a:pt x="7" y="4"/>
                  </a:cubicBezTo>
                  <a:cubicBezTo>
                    <a:pt x="6" y="5"/>
                    <a:pt x="6" y="6"/>
                    <a:pt x="5" y="6"/>
                  </a:cubicBezTo>
                  <a:cubicBezTo>
                    <a:pt x="4" y="7"/>
                    <a:pt x="4" y="7"/>
                    <a:pt x="3" y="7"/>
                  </a:cubicBezTo>
                  <a:cubicBezTo>
                    <a:pt x="3" y="8"/>
                    <a:pt x="2" y="8"/>
                    <a:pt x="1" y="8"/>
                  </a:cubicBezTo>
                  <a:cubicBezTo>
                    <a:pt x="1" y="7"/>
                    <a:pt x="0" y="7"/>
                    <a:pt x="0" y="6"/>
                  </a:cubicBezTo>
                  <a:cubicBezTo>
                    <a:pt x="0" y="5"/>
                    <a:pt x="0" y="4"/>
                    <a:pt x="0" y="4"/>
                  </a:cubicBezTo>
                  <a:cubicBezTo>
                    <a:pt x="1" y="3"/>
                    <a:pt x="1" y="2"/>
                    <a:pt x="2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02" name="Freeform 287"/>
            <p:cNvSpPr/>
            <p:nvPr/>
          </p:nvSpPr>
          <p:spPr bwMode="auto">
            <a:xfrm>
              <a:off x="5141913" y="3033713"/>
              <a:ext cx="30163" cy="25400"/>
            </a:xfrm>
            <a:custGeom>
              <a:avLst/>
              <a:gdLst>
                <a:gd name="T0" fmla="*/ 2 w 8"/>
                <a:gd name="T1" fmla="*/ 2 h 7"/>
                <a:gd name="T2" fmla="*/ 3 w 8"/>
                <a:gd name="T3" fmla="*/ 1 h 7"/>
                <a:gd name="T4" fmla="*/ 7 w 8"/>
                <a:gd name="T5" fmla="*/ 1 h 7"/>
                <a:gd name="T6" fmla="*/ 6 w 8"/>
                <a:gd name="T7" fmla="*/ 6 h 7"/>
                <a:gd name="T8" fmla="*/ 5 w 8"/>
                <a:gd name="T9" fmla="*/ 6 h 7"/>
                <a:gd name="T10" fmla="*/ 1 w 8"/>
                <a:gd name="T11" fmla="*/ 6 h 7"/>
                <a:gd name="T12" fmla="*/ 2 w 8"/>
                <a:gd name="T13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7">
                  <a:moveTo>
                    <a:pt x="2" y="2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4" y="0"/>
                    <a:pt x="6" y="0"/>
                    <a:pt x="7" y="1"/>
                  </a:cubicBezTo>
                  <a:cubicBezTo>
                    <a:pt x="8" y="3"/>
                    <a:pt x="7" y="4"/>
                    <a:pt x="6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4" y="7"/>
                    <a:pt x="2" y="7"/>
                    <a:pt x="1" y="6"/>
                  </a:cubicBezTo>
                  <a:cubicBezTo>
                    <a:pt x="0" y="5"/>
                    <a:pt x="1" y="3"/>
                    <a:pt x="2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03" name="Freeform 288"/>
            <p:cNvSpPr/>
            <p:nvPr/>
          </p:nvSpPr>
          <p:spPr bwMode="auto">
            <a:xfrm>
              <a:off x="5086350" y="3081338"/>
              <a:ext cx="33338" cy="38100"/>
            </a:xfrm>
            <a:custGeom>
              <a:avLst/>
              <a:gdLst>
                <a:gd name="T0" fmla="*/ 8 w 9"/>
                <a:gd name="T1" fmla="*/ 1 h 10"/>
                <a:gd name="T2" fmla="*/ 7 w 9"/>
                <a:gd name="T3" fmla="*/ 5 h 10"/>
                <a:gd name="T4" fmla="*/ 5 w 9"/>
                <a:gd name="T5" fmla="*/ 8 h 10"/>
                <a:gd name="T6" fmla="*/ 1 w 9"/>
                <a:gd name="T7" fmla="*/ 9 h 10"/>
                <a:gd name="T8" fmla="*/ 1 w 9"/>
                <a:gd name="T9" fmla="*/ 4 h 10"/>
                <a:gd name="T10" fmla="*/ 3 w 9"/>
                <a:gd name="T11" fmla="*/ 2 h 10"/>
                <a:gd name="T12" fmla="*/ 8 w 9"/>
                <a:gd name="T13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10">
                  <a:moveTo>
                    <a:pt x="8" y="1"/>
                  </a:moveTo>
                  <a:cubicBezTo>
                    <a:pt x="9" y="2"/>
                    <a:pt x="9" y="4"/>
                    <a:pt x="7" y="5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4" y="9"/>
                    <a:pt x="2" y="10"/>
                    <a:pt x="1" y="9"/>
                  </a:cubicBezTo>
                  <a:cubicBezTo>
                    <a:pt x="0" y="8"/>
                    <a:pt x="0" y="6"/>
                    <a:pt x="1" y="4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5" y="1"/>
                    <a:pt x="7" y="0"/>
                    <a:pt x="8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04" name="Freeform 289"/>
            <p:cNvSpPr/>
            <p:nvPr/>
          </p:nvSpPr>
          <p:spPr bwMode="auto">
            <a:xfrm>
              <a:off x="5037138" y="3119438"/>
              <a:ext cx="26988" cy="30163"/>
            </a:xfrm>
            <a:custGeom>
              <a:avLst/>
              <a:gdLst>
                <a:gd name="T0" fmla="*/ 5 w 7"/>
                <a:gd name="T1" fmla="*/ 1 h 8"/>
                <a:gd name="T2" fmla="*/ 7 w 7"/>
                <a:gd name="T3" fmla="*/ 4 h 8"/>
                <a:gd name="T4" fmla="*/ 7 w 7"/>
                <a:gd name="T5" fmla="*/ 5 h 8"/>
                <a:gd name="T6" fmla="*/ 3 w 7"/>
                <a:gd name="T7" fmla="*/ 8 h 8"/>
                <a:gd name="T8" fmla="*/ 1 w 7"/>
                <a:gd name="T9" fmla="*/ 5 h 8"/>
                <a:gd name="T10" fmla="*/ 1 w 7"/>
                <a:gd name="T11" fmla="*/ 4 h 8"/>
                <a:gd name="T12" fmla="*/ 5 w 7"/>
                <a:gd name="T13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8">
                  <a:moveTo>
                    <a:pt x="5" y="1"/>
                  </a:moveTo>
                  <a:cubicBezTo>
                    <a:pt x="6" y="1"/>
                    <a:pt x="7" y="2"/>
                    <a:pt x="7" y="4"/>
                  </a:cubicBezTo>
                  <a:cubicBezTo>
                    <a:pt x="7" y="4"/>
                    <a:pt x="7" y="5"/>
                    <a:pt x="7" y="5"/>
                  </a:cubicBezTo>
                  <a:cubicBezTo>
                    <a:pt x="6" y="7"/>
                    <a:pt x="4" y="8"/>
                    <a:pt x="3" y="8"/>
                  </a:cubicBezTo>
                  <a:cubicBezTo>
                    <a:pt x="1" y="8"/>
                    <a:pt x="0" y="7"/>
                    <a:pt x="1" y="5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2"/>
                    <a:pt x="3" y="0"/>
                    <a:pt x="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05" name="Freeform 290"/>
            <p:cNvSpPr/>
            <p:nvPr/>
          </p:nvSpPr>
          <p:spPr bwMode="auto">
            <a:xfrm>
              <a:off x="5081588" y="3040063"/>
              <a:ext cx="30163" cy="34925"/>
            </a:xfrm>
            <a:custGeom>
              <a:avLst/>
              <a:gdLst>
                <a:gd name="T0" fmla="*/ 2 w 8"/>
                <a:gd name="T1" fmla="*/ 3 h 9"/>
                <a:gd name="T2" fmla="*/ 6 w 8"/>
                <a:gd name="T3" fmla="*/ 1 h 9"/>
                <a:gd name="T4" fmla="*/ 7 w 8"/>
                <a:gd name="T5" fmla="*/ 5 h 9"/>
                <a:gd name="T6" fmla="*/ 5 w 8"/>
                <a:gd name="T7" fmla="*/ 7 h 9"/>
                <a:gd name="T8" fmla="*/ 3 w 8"/>
                <a:gd name="T9" fmla="*/ 9 h 9"/>
                <a:gd name="T10" fmla="*/ 1 w 8"/>
                <a:gd name="T11" fmla="*/ 8 h 9"/>
                <a:gd name="T12" fmla="*/ 1 w 8"/>
                <a:gd name="T13" fmla="*/ 4 h 9"/>
                <a:gd name="T14" fmla="*/ 2 w 8"/>
                <a:gd name="T15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" h="9">
                  <a:moveTo>
                    <a:pt x="2" y="3"/>
                  </a:moveTo>
                  <a:cubicBezTo>
                    <a:pt x="3" y="1"/>
                    <a:pt x="5" y="0"/>
                    <a:pt x="6" y="1"/>
                  </a:cubicBezTo>
                  <a:cubicBezTo>
                    <a:pt x="8" y="1"/>
                    <a:pt x="8" y="3"/>
                    <a:pt x="7" y="5"/>
                  </a:cubicBezTo>
                  <a:cubicBezTo>
                    <a:pt x="7" y="6"/>
                    <a:pt x="6" y="7"/>
                    <a:pt x="5" y="7"/>
                  </a:cubicBezTo>
                  <a:cubicBezTo>
                    <a:pt x="5" y="8"/>
                    <a:pt x="4" y="9"/>
                    <a:pt x="3" y="9"/>
                  </a:cubicBezTo>
                  <a:cubicBezTo>
                    <a:pt x="3" y="9"/>
                    <a:pt x="2" y="9"/>
                    <a:pt x="1" y="8"/>
                  </a:cubicBezTo>
                  <a:cubicBezTo>
                    <a:pt x="0" y="7"/>
                    <a:pt x="0" y="5"/>
                    <a:pt x="1" y="4"/>
                  </a:cubicBezTo>
                  <a:cubicBezTo>
                    <a:pt x="2" y="4"/>
                    <a:pt x="2" y="3"/>
                    <a:pt x="2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06" name="Freeform 291"/>
            <p:cNvSpPr/>
            <p:nvPr/>
          </p:nvSpPr>
          <p:spPr bwMode="auto">
            <a:xfrm>
              <a:off x="5122863" y="2998788"/>
              <a:ext cx="30163" cy="30163"/>
            </a:xfrm>
            <a:custGeom>
              <a:avLst/>
              <a:gdLst>
                <a:gd name="T0" fmla="*/ 2 w 8"/>
                <a:gd name="T1" fmla="*/ 3 h 8"/>
                <a:gd name="T2" fmla="*/ 2 w 8"/>
                <a:gd name="T3" fmla="*/ 3 h 8"/>
                <a:gd name="T4" fmla="*/ 3 w 8"/>
                <a:gd name="T5" fmla="*/ 2 h 8"/>
                <a:gd name="T6" fmla="*/ 5 w 8"/>
                <a:gd name="T7" fmla="*/ 1 h 8"/>
                <a:gd name="T8" fmla="*/ 7 w 8"/>
                <a:gd name="T9" fmla="*/ 1 h 8"/>
                <a:gd name="T10" fmla="*/ 8 w 8"/>
                <a:gd name="T11" fmla="*/ 3 h 8"/>
                <a:gd name="T12" fmla="*/ 7 w 8"/>
                <a:gd name="T13" fmla="*/ 5 h 8"/>
                <a:gd name="T14" fmla="*/ 5 w 8"/>
                <a:gd name="T15" fmla="*/ 7 h 8"/>
                <a:gd name="T16" fmla="*/ 1 w 8"/>
                <a:gd name="T17" fmla="*/ 7 h 8"/>
                <a:gd name="T18" fmla="*/ 2 w 8"/>
                <a:gd name="T19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" h="8">
                  <a:moveTo>
                    <a:pt x="2" y="3"/>
                  </a:moveTo>
                  <a:cubicBezTo>
                    <a:pt x="2" y="3"/>
                    <a:pt x="2" y="3"/>
                    <a:pt x="2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4" y="1"/>
                    <a:pt x="5" y="1"/>
                    <a:pt x="5" y="1"/>
                  </a:cubicBezTo>
                  <a:cubicBezTo>
                    <a:pt x="6" y="0"/>
                    <a:pt x="7" y="1"/>
                    <a:pt x="7" y="1"/>
                  </a:cubicBezTo>
                  <a:cubicBezTo>
                    <a:pt x="8" y="1"/>
                    <a:pt x="8" y="2"/>
                    <a:pt x="8" y="3"/>
                  </a:cubicBezTo>
                  <a:cubicBezTo>
                    <a:pt x="8" y="4"/>
                    <a:pt x="8" y="4"/>
                    <a:pt x="7" y="5"/>
                  </a:cubicBezTo>
                  <a:cubicBezTo>
                    <a:pt x="6" y="6"/>
                    <a:pt x="6" y="7"/>
                    <a:pt x="5" y="7"/>
                  </a:cubicBezTo>
                  <a:cubicBezTo>
                    <a:pt x="4" y="8"/>
                    <a:pt x="2" y="8"/>
                    <a:pt x="1" y="7"/>
                  </a:cubicBezTo>
                  <a:cubicBezTo>
                    <a:pt x="0" y="6"/>
                    <a:pt x="1" y="4"/>
                    <a:pt x="2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07" name="Freeform 292"/>
            <p:cNvSpPr/>
            <p:nvPr/>
          </p:nvSpPr>
          <p:spPr bwMode="auto">
            <a:xfrm>
              <a:off x="5010150" y="3240088"/>
              <a:ext cx="23813" cy="30163"/>
            </a:xfrm>
            <a:custGeom>
              <a:avLst/>
              <a:gdLst>
                <a:gd name="T0" fmla="*/ 3 w 6"/>
                <a:gd name="T1" fmla="*/ 0 h 8"/>
                <a:gd name="T2" fmla="*/ 5 w 6"/>
                <a:gd name="T3" fmla="*/ 2 h 8"/>
                <a:gd name="T4" fmla="*/ 5 w 6"/>
                <a:gd name="T5" fmla="*/ 2 h 8"/>
                <a:gd name="T6" fmla="*/ 5 w 6"/>
                <a:gd name="T7" fmla="*/ 2 h 8"/>
                <a:gd name="T8" fmla="*/ 6 w 6"/>
                <a:gd name="T9" fmla="*/ 3 h 8"/>
                <a:gd name="T10" fmla="*/ 4 w 6"/>
                <a:gd name="T11" fmla="*/ 7 h 8"/>
                <a:gd name="T12" fmla="*/ 0 w 6"/>
                <a:gd name="T13" fmla="*/ 7 h 8"/>
                <a:gd name="T14" fmla="*/ 0 w 6"/>
                <a:gd name="T15" fmla="*/ 3 h 8"/>
                <a:gd name="T16" fmla="*/ 3 w 6"/>
                <a:gd name="T1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8">
                  <a:moveTo>
                    <a:pt x="3" y="0"/>
                  </a:moveTo>
                  <a:cubicBezTo>
                    <a:pt x="4" y="0"/>
                    <a:pt x="6" y="0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4"/>
                    <a:pt x="6" y="6"/>
                    <a:pt x="4" y="7"/>
                  </a:cubicBezTo>
                  <a:cubicBezTo>
                    <a:pt x="3" y="8"/>
                    <a:pt x="1" y="8"/>
                    <a:pt x="0" y="7"/>
                  </a:cubicBezTo>
                  <a:cubicBezTo>
                    <a:pt x="0" y="6"/>
                    <a:pt x="0" y="5"/>
                    <a:pt x="0" y="3"/>
                  </a:cubicBezTo>
                  <a:cubicBezTo>
                    <a:pt x="0" y="2"/>
                    <a:pt x="1" y="0"/>
                    <a:pt x="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08" name="Freeform 293"/>
            <p:cNvSpPr>
              <a:spLocks noEditPoints="1"/>
            </p:cNvSpPr>
            <p:nvPr/>
          </p:nvSpPr>
          <p:spPr bwMode="auto">
            <a:xfrm>
              <a:off x="5100638" y="2990850"/>
              <a:ext cx="522288" cy="339725"/>
            </a:xfrm>
            <a:custGeom>
              <a:avLst/>
              <a:gdLst>
                <a:gd name="T0" fmla="*/ 101 w 139"/>
                <a:gd name="T1" fmla="*/ 60 h 90"/>
                <a:gd name="T2" fmla="*/ 86 w 139"/>
                <a:gd name="T3" fmla="*/ 34 h 90"/>
                <a:gd name="T4" fmla="*/ 90 w 139"/>
                <a:gd name="T5" fmla="*/ 32 h 90"/>
                <a:gd name="T6" fmla="*/ 114 w 139"/>
                <a:gd name="T7" fmla="*/ 55 h 90"/>
                <a:gd name="T8" fmla="*/ 115 w 139"/>
                <a:gd name="T9" fmla="*/ 72 h 90"/>
                <a:gd name="T10" fmla="*/ 67 w 139"/>
                <a:gd name="T11" fmla="*/ 55 h 90"/>
                <a:gd name="T12" fmla="*/ 12 w 139"/>
                <a:gd name="T13" fmla="*/ 34 h 90"/>
                <a:gd name="T14" fmla="*/ 11 w 139"/>
                <a:gd name="T15" fmla="*/ 29 h 90"/>
                <a:gd name="T16" fmla="*/ 20 w 139"/>
                <a:gd name="T17" fmla="*/ 22 h 90"/>
                <a:gd name="T18" fmla="*/ 54 w 139"/>
                <a:gd name="T19" fmla="*/ 35 h 90"/>
                <a:gd name="T20" fmla="*/ 70 w 139"/>
                <a:gd name="T21" fmla="*/ 55 h 90"/>
                <a:gd name="T22" fmla="*/ 14 w 139"/>
                <a:gd name="T23" fmla="*/ 18 h 90"/>
                <a:gd name="T24" fmla="*/ 13 w 139"/>
                <a:gd name="T25" fmla="*/ 13 h 90"/>
                <a:gd name="T26" fmla="*/ 16 w 139"/>
                <a:gd name="T27" fmla="*/ 11 h 90"/>
                <a:gd name="T28" fmla="*/ 17 w 139"/>
                <a:gd name="T29" fmla="*/ 17 h 90"/>
                <a:gd name="T30" fmla="*/ 14 w 139"/>
                <a:gd name="T31" fmla="*/ 18 h 90"/>
                <a:gd name="T32" fmla="*/ 75 w 139"/>
                <a:gd name="T33" fmla="*/ 40 h 90"/>
                <a:gd name="T34" fmla="*/ 42 w 139"/>
                <a:gd name="T35" fmla="*/ 24 h 90"/>
                <a:gd name="T36" fmla="*/ 45 w 139"/>
                <a:gd name="T37" fmla="*/ 11 h 90"/>
                <a:gd name="T38" fmla="*/ 55 w 139"/>
                <a:gd name="T39" fmla="*/ 11 h 90"/>
                <a:gd name="T40" fmla="*/ 63 w 139"/>
                <a:gd name="T41" fmla="*/ 17 h 90"/>
                <a:gd name="T42" fmla="*/ 77 w 139"/>
                <a:gd name="T43" fmla="*/ 32 h 90"/>
                <a:gd name="T44" fmla="*/ 80 w 139"/>
                <a:gd name="T45" fmla="*/ 42 h 90"/>
                <a:gd name="T46" fmla="*/ 26 w 139"/>
                <a:gd name="T47" fmla="*/ 11 h 90"/>
                <a:gd name="T48" fmla="*/ 25 w 139"/>
                <a:gd name="T49" fmla="*/ 7 h 90"/>
                <a:gd name="T50" fmla="*/ 29 w 139"/>
                <a:gd name="T51" fmla="*/ 4 h 90"/>
                <a:gd name="T52" fmla="*/ 31 w 139"/>
                <a:gd name="T53" fmla="*/ 4 h 90"/>
                <a:gd name="T54" fmla="*/ 32 w 139"/>
                <a:gd name="T55" fmla="*/ 7 h 90"/>
                <a:gd name="T56" fmla="*/ 28 w 139"/>
                <a:gd name="T57" fmla="*/ 10 h 90"/>
                <a:gd name="T58" fmla="*/ 23 w 139"/>
                <a:gd name="T59" fmla="*/ 0 h 90"/>
                <a:gd name="T60" fmla="*/ 11 w 139"/>
                <a:gd name="T61" fmla="*/ 1 h 90"/>
                <a:gd name="T62" fmla="*/ 11 w 139"/>
                <a:gd name="T63" fmla="*/ 3 h 90"/>
                <a:gd name="T64" fmla="*/ 12 w 139"/>
                <a:gd name="T65" fmla="*/ 3 h 90"/>
                <a:gd name="T66" fmla="*/ 14 w 139"/>
                <a:gd name="T67" fmla="*/ 5 h 90"/>
                <a:gd name="T68" fmla="*/ 11 w 139"/>
                <a:gd name="T69" fmla="*/ 9 h 90"/>
                <a:gd name="T70" fmla="*/ 8 w 139"/>
                <a:gd name="T71" fmla="*/ 10 h 90"/>
                <a:gd name="T72" fmla="*/ 4 w 139"/>
                <a:gd name="T73" fmla="*/ 25 h 90"/>
                <a:gd name="T74" fmla="*/ 1 w 139"/>
                <a:gd name="T75" fmla="*/ 32 h 90"/>
                <a:gd name="T76" fmla="*/ 1 w 139"/>
                <a:gd name="T77" fmla="*/ 32 h 90"/>
                <a:gd name="T78" fmla="*/ 1 w 139"/>
                <a:gd name="T79" fmla="*/ 37 h 90"/>
                <a:gd name="T80" fmla="*/ 11 w 139"/>
                <a:gd name="T81" fmla="*/ 38 h 90"/>
                <a:gd name="T82" fmla="*/ 46 w 139"/>
                <a:gd name="T83" fmla="*/ 52 h 90"/>
                <a:gd name="T84" fmla="*/ 25 w 139"/>
                <a:gd name="T85" fmla="*/ 57 h 90"/>
                <a:gd name="T86" fmla="*/ 12 w 139"/>
                <a:gd name="T87" fmla="*/ 56 h 90"/>
                <a:gd name="T88" fmla="*/ 23 w 139"/>
                <a:gd name="T89" fmla="*/ 60 h 90"/>
                <a:gd name="T90" fmla="*/ 35 w 139"/>
                <a:gd name="T91" fmla="*/ 64 h 90"/>
                <a:gd name="T92" fmla="*/ 44 w 139"/>
                <a:gd name="T93" fmla="*/ 64 h 90"/>
                <a:gd name="T94" fmla="*/ 56 w 139"/>
                <a:gd name="T95" fmla="*/ 59 h 90"/>
                <a:gd name="T96" fmla="*/ 70 w 139"/>
                <a:gd name="T97" fmla="*/ 60 h 90"/>
                <a:gd name="T98" fmla="*/ 81 w 139"/>
                <a:gd name="T99" fmla="*/ 58 h 90"/>
                <a:gd name="T100" fmla="*/ 89 w 139"/>
                <a:gd name="T101" fmla="*/ 61 h 90"/>
                <a:gd name="T102" fmla="*/ 116 w 139"/>
                <a:gd name="T103" fmla="*/ 84 h 90"/>
                <a:gd name="T104" fmla="*/ 126 w 139"/>
                <a:gd name="T105" fmla="*/ 90 h 90"/>
                <a:gd name="T106" fmla="*/ 136 w 139"/>
                <a:gd name="T107" fmla="*/ 87 h 90"/>
                <a:gd name="T108" fmla="*/ 139 w 139"/>
                <a:gd name="T109" fmla="*/ 78 h 90"/>
                <a:gd name="T110" fmla="*/ 121 w 139"/>
                <a:gd name="T111" fmla="*/ 50 h 90"/>
                <a:gd name="T112" fmla="*/ 79 w 139"/>
                <a:gd name="T113" fmla="*/ 19 h 90"/>
                <a:gd name="T114" fmla="*/ 73 w 139"/>
                <a:gd name="T115" fmla="*/ 15 h 90"/>
                <a:gd name="T116" fmla="*/ 68 w 139"/>
                <a:gd name="T117" fmla="*/ 12 h 90"/>
                <a:gd name="T118" fmla="*/ 65 w 139"/>
                <a:gd name="T119" fmla="*/ 11 h 90"/>
                <a:gd name="T120" fmla="*/ 61 w 139"/>
                <a:gd name="T121" fmla="*/ 9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9" h="90">
                  <a:moveTo>
                    <a:pt x="114" y="72"/>
                  </a:moveTo>
                  <a:cubicBezTo>
                    <a:pt x="111" y="72"/>
                    <a:pt x="103" y="62"/>
                    <a:pt x="101" y="60"/>
                  </a:cubicBezTo>
                  <a:cubicBezTo>
                    <a:pt x="94" y="54"/>
                    <a:pt x="87" y="47"/>
                    <a:pt x="86" y="36"/>
                  </a:cubicBezTo>
                  <a:cubicBezTo>
                    <a:pt x="86" y="35"/>
                    <a:pt x="86" y="35"/>
                    <a:pt x="86" y="34"/>
                  </a:cubicBezTo>
                  <a:cubicBezTo>
                    <a:pt x="87" y="32"/>
                    <a:pt x="88" y="32"/>
                    <a:pt x="90" y="32"/>
                  </a:cubicBezTo>
                  <a:cubicBezTo>
                    <a:pt x="90" y="32"/>
                    <a:pt x="90" y="32"/>
                    <a:pt x="90" y="32"/>
                  </a:cubicBezTo>
                  <a:cubicBezTo>
                    <a:pt x="97" y="32"/>
                    <a:pt x="102" y="37"/>
                    <a:pt x="106" y="42"/>
                  </a:cubicBezTo>
                  <a:cubicBezTo>
                    <a:pt x="110" y="46"/>
                    <a:pt x="112" y="50"/>
                    <a:pt x="114" y="55"/>
                  </a:cubicBezTo>
                  <a:cubicBezTo>
                    <a:pt x="116" y="59"/>
                    <a:pt x="120" y="63"/>
                    <a:pt x="118" y="69"/>
                  </a:cubicBezTo>
                  <a:cubicBezTo>
                    <a:pt x="117" y="70"/>
                    <a:pt x="116" y="71"/>
                    <a:pt x="115" y="72"/>
                  </a:cubicBezTo>
                  <a:cubicBezTo>
                    <a:pt x="115" y="72"/>
                    <a:pt x="115" y="72"/>
                    <a:pt x="114" y="72"/>
                  </a:cubicBezTo>
                  <a:moveTo>
                    <a:pt x="67" y="55"/>
                  </a:moveTo>
                  <a:cubicBezTo>
                    <a:pt x="64" y="55"/>
                    <a:pt x="61" y="54"/>
                    <a:pt x="59" y="53"/>
                  </a:cubicBezTo>
                  <a:cubicBezTo>
                    <a:pt x="43" y="47"/>
                    <a:pt x="28" y="40"/>
                    <a:pt x="12" y="34"/>
                  </a:cubicBezTo>
                  <a:cubicBezTo>
                    <a:pt x="11" y="33"/>
                    <a:pt x="9" y="32"/>
                    <a:pt x="10" y="31"/>
                  </a:cubicBezTo>
                  <a:cubicBezTo>
                    <a:pt x="10" y="30"/>
                    <a:pt x="10" y="29"/>
                    <a:pt x="11" y="29"/>
                  </a:cubicBezTo>
                  <a:cubicBezTo>
                    <a:pt x="12" y="26"/>
                    <a:pt x="16" y="22"/>
                    <a:pt x="18" y="22"/>
                  </a:cubicBezTo>
                  <a:cubicBezTo>
                    <a:pt x="19" y="22"/>
                    <a:pt x="19" y="22"/>
                    <a:pt x="20" y="22"/>
                  </a:cubicBezTo>
                  <a:cubicBezTo>
                    <a:pt x="21" y="22"/>
                    <a:pt x="22" y="22"/>
                    <a:pt x="23" y="22"/>
                  </a:cubicBezTo>
                  <a:cubicBezTo>
                    <a:pt x="34" y="25"/>
                    <a:pt x="44" y="30"/>
                    <a:pt x="54" y="35"/>
                  </a:cubicBezTo>
                  <a:cubicBezTo>
                    <a:pt x="57" y="37"/>
                    <a:pt x="80" y="47"/>
                    <a:pt x="73" y="53"/>
                  </a:cubicBezTo>
                  <a:cubicBezTo>
                    <a:pt x="72" y="54"/>
                    <a:pt x="71" y="54"/>
                    <a:pt x="70" y="55"/>
                  </a:cubicBezTo>
                  <a:cubicBezTo>
                    <a:pt x="69" y="55"/>
                    <a:pt x="68" y="55"/>
                    <a:pt x="67" y="55"/>
                  </a:cubicBezTo>
                  <a:moveTo>
                    <a:pt x="14" y="18"/>
                  </a:moveTo>
                  <a:cubicBezTo>
                    <a:pt x="13" y="18"/>
                    <a:pt x="13" y="18"/>
                    <a:pt x="12" y="17"/>
                  </a:cubicBezTo>
                  <a:cubicBezTo>
                    <a:pt x="11" y="16"/>
                    <a:pt x="12" y="14"/>
                    <a:pt x="13" y="13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5" y="12"/>
                    <a:pt x="15" y="11"/>
                    <a:pt x="16" y="11"/>
                  </a:cubicBezTo>
                  <a:cubicBezTo>
                    <a:pt x="17" y="11"/>
                    <a:pt x="18" y="12"/>
                    <a:pt x="18" y="12"/>
                  </a:cubicBezTo>
                  <a:cubicBezTo>
                    <a:pt x="19" y="14"/>
                    <a:pt x="18" y="15"/>
                    <a:pt x="17" y="17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6" y="18"/>
                    <a:pt x="15" y="18"/>
                    <a:pt x="14" y="18"/>
                  </a:cubicBezTo>
                  <a:moveTo>
                    <a:pt x="80" y="42"/>
                  </a:moveTo>
                  <a:cubicBezTo>
                    <a:pt x="78" y="42"/>
                    <a:pt x="76" y="41"/>
                    <a:pt x="75" y="40"/>
                  </a:cubicBezTo>
                  <a:cubicBezTo>
                    <a:pt x="71" y="38"/>
                    <a:pt x="68" y="36"/>
                    <a:pt x="65" y="34"/>
                  </a:cubicBezTo>
                  <a:cubicBezTo>
                    <a:pt x="58" y="30"/>
                    <a:pt x="50" y="27"/>
                    <a:pt x="42" y="24"/>
                  </a:cubicBezTo>
                  <a:cubicBezTo>
                    <a:pt x="40" y="23"/>
                    <a:pt x="35" y="21"/>
                    <a:pt x="36" y="18"/>
                  </a:cubicBezTo>
                  <a:cubicBezTo>
                    <a:pt x="37" y="15"/>
                    <a:pt x="43" y="12"/>
                    <a:pt x="45" y="11"/>
                  </a:cubicBezTo>
                  <a:cubicBezTo>
                    <a:pt x="47" y="11"/>
                    <a:pt x="48" y="10"/>
                    <a:pt x="50" y="10"/>
                  </a:cubicBezTo>
                  <a:cubicBezTo>
                    <a:pt x="52" y="10"/>
                    <a:pt x="54" y="11"/>
                    <a:pt x="55" y="11"/>
                  </a:cubicBezTo>
                  <a:cubicBezTo>
                    <a:pt x="57" y="12"/>
                    <a:pt x="58" y="13"/>
                    <a:pt x="60" y="14"/>
                  </a:cubicBezTo>
                  <a:cubicBezTo>
                    <a:pt x="61" y="15"/>
                    <a:pt x="62" y="16"/>
                    <a:pt x="63" y="17"/>
                  </a:cubicBezTo>
                  <a:cubicBezTo>
                    <a:pt x="65" y="19"/>
                    <a:pt x="67" y="21"/>
                    <a:pt x="70" y="23"/>
                  </a:cubicBezTo>
                  <a:cubicBezTo>
                    <a:pt x="72" y="26"/>
                    <a:pt x="75" y="28"/>
                    <a:pt x="77" y="32"/>
                  </a:cubicBezTo>
                  <a:cubicBezTo>
                    <a:pt x="79" y="33"/>
                    <a:pt x="82" y="38"/>
                    <a:pt x="82" y="40"/>
                  </a:cubicBezTo>
                  <a:cubicBezTo>
                    <a:pt x="82" y="42"/>
                    <a:pt x="81" y="42"/>
                    <a:pt x="80" y="42"/>
                  </a:cubicBezTo>
                  <a:moveTo>
                    <a:pt x="27" y="11"/>
                  </a:moveTo>
                  <a:cubicBezTo>
                    <a:pt x="27" y="11"/>
                    <a:pt x="26" y="11"/>
                    <a:pt x="26" y="11"/>
                  </a:cubicBezTo>
                  <a:cubicBezTo>
                    <a:pt x="26" y="10"/>
                    <a:pt x="25" y="10"/>
                    <a:pt x="25" y="9"/>
                  </a:cubicBezTo>
                  <a:cubicBezTo>
                    <a:pt x="25" y="8"/>
                    <a:pt x="25" y="7"/>
                    <a:pt x="25" y="7"/>
                  </a:cubicBezTo>
                  <a:cubicBezTo>
                    <a:pt x="26" y="6"/>
                    <a:pt x="26" y="5"/>
                    <a:pt x="27" y="5"/>
                  </a:cubicBezTo>
                  <a:cubicBezTo>
                    <a:pt x="28" y="5"/>
                    <a:pt x="28" y="4"/>
                    <a:pt x="29" y="4"/>
                  </a:cubicBezTo>
                  <a:cubicBezTo>
                    <a:pt x="29" y="4"/>
                    <a:pt x="30" y="4"/>
                    <a:pt x="30" y="4"/>
                  </a:cubicBezTo>
                  <a:cubicBezTo>
                    <a:pt x="30" y="4"/>
                    <a:pt x="31" y="4"/>
                    <a:pt x="31" y="4"/>
                  </a:cubicBezTo>
                  <a:cubicBezTo>
                    <a:pt x="31" y="4"/>
                    <a:pt x="32" y="4"/>
                    <a:pt x="32" y="5"/>
                  </a:cubicBezTo>
                  <a:cubicBezTo>
                    <a:pt x="32" y="6"/>
                    <a:pt x="32" y="7"/>
                    <a:pt x="32" y="7"/>
                  </a:cubicBezTo>
                  <a:cubicBezTo>
                    <a:pt x="31" y="8"/>
                    <a:pt x="31" y="9"/>
                    <a:pt x="30" y="9"/>
                  </a:cubicBezTo>
                  <a:cubicBezTo>
                    <a:pt x="29" y="10"/>
                    <a:pt x="29" y="10"/>
                    <a:pt x="28" y="10"/>
                  </a:cubicBezTo>
                  <a:cubicBezTo>
                    <a:pt x="28" y="11"/>
                    <a:pt x="27" y="11"/>
                    <a:pt x="27" y="11"/>
                  </a:cubicBezTo>
                  <a:moveTo>
                    <a:pt x="23" y="0"/>
                  </a:moveTo>
                  <a:cubicBezTo>
                    <a:pt x="22" y="0"/>
                    <a:pt x="21" y="0"/>
                    <a:pt x="20" y="0"/>
                  </a:cubicBezTo>
                  <a:cubicBezTo>
                    <a:pt x="17" y="0"/>
                    <a:pt x="14" y="0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2"/>
                    <a:pt x="11" y="2"/>
                    <a:pt x="11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3"/>
                    <a:pt x="12" y="3"/>
                    <a:pt x="12" y="3"/>
                  </a:cubicBezTo>
                  <a:cubicBezTo>
                    <a:pt x="12" y="3"/>
                    <a:pt x="13" y="3"/>
                    <a:pt x="13" y="3"/>
                  </a:cubicBezTo>
                  <a:cubicBezTo>
                    <a:pt x="14" y="3"/>
                    <a:pt x="14" y="4"/>
                    <a:pt x="14" y="5"/>
                  </a:cubicBezTo>
                  <a:cubicBezTo>
                    <a:pt x="14" y="6"/>
                    <a:pt x="14" y="6"/>
                    <a:pt x="13" y="7"/>
                  </a:cubicBezTo>
                  <a:cubicBezTo>
                    <a:pt x="12" y="8"/>
                    <a:pt x="12" y="9"/>
                    <a:pt x="11" y="9"/>
                  </a:cubicBezTo>
                  <a:cubicBezTo>
                    <a:pt x="10" y="10"/>
                    <a:pt x="10" y="10"/>
                    <a:pt x="9" y="10"/>
                  </a:cubicBezTo>
                  <a:cubicBezTo>
                    <a:pt x="9" y="10"/>
                    <a:pt x="9" y="10"/>
                    <a:pt x="8" y="10"/>
                  </a:cubicBezTo>
                  <a:cubicBezTo>
                    <a:pt x="7" y="15"/>
                    <a:pt x="5" y="20"/>
                    <a:pt x="3" y="25"/>
                  </a:cubicBezTo>
                  <a:cubicBezTo>
                    <a:pt x="3" y="25"/>
                    <a:pt x="3" y="25"/>
                    <a:pt x="4" y="25"/>
                  </a:cubicBezTo>
                  <a:cubicBezTo>
                    <a:pt x="5" y="26"/>
                    <a:pt x="5" y="28"/>
                    <a:pt x="3" y="29"/>
                  </a:cubicBezTo>
                  <a:cubicBezTo>
                    <a:pt x="1" y="32"/>
                    <a:pt x="1" y="32"/>
                    <a:pt x="1" y="32"/>
                  </a:cubicBezTo>
                  <a:cubicBezTo>
                    <a:pt x="1" y="32"/>
                    <a:pt x="1" y="32"/>
                    <a:pt x="1" y="32"/>
                  </a:cubicBezTo>
                  <a:cubicBezTo>
                    <a:pt x="1" y="32"/>
                    <a:pt x="1" y="32"/>
                    <a:pt x="1" y="32"/>
                  </a:cubicBezTo>
                  <a:cubicBezTo>
                    <a:pt x="0" y="34"/>
                    <a:pt x="0" y="36"/>
                    <a:pt x="0" y="38"/>
                  </a:cubicBezTo>
                  <a:cubicBezTo>
                    <a:pt x="0" y="38"/>
                    <a:pt x="0" y="38"/>
                    <a:pt x="1" y="37"/>
                  </a:cubicBezTo>
                  <a:cubicBezTo>
                    <a:pt x="2" y="37"/>
                    <a:pt x="3" y="36"/>
                    <a:pt x="4" y="36"/>
                  </a:cubicBezTo>
                  <a:cubicBezTo>
                    <a:pt x="7" y="36"/>
                    <a:pt x="9" y="37"/>
                    <a:pt x="11" y="38"/>
                  </a:cubicBezTo>
                  <a:cubicBezTo>
                    <a:pt x="21" y="42"/>
                    <a:pt x="31" y="46"/>
                    <a:pt x="42" y="50"/>
                  </a:cubicBezTo>
                  <a:cubicBezTo>
                    <a:pt x="43" y="50"/>
                    <a:pt x="46" y="51"/>
                    <a:pt x="46" y="52"/>
                  </a:cubicBezTo>
                  <a:cubicBezTo>
                    <a:pt x="48" y="56"/>
                    <a:pt x="38" y="56"/>
                    <a:pt x="37" y="56"/>
                  </a:cubicBezTo>
                  <a:cubicBezTo>
                    <a:pt x="33" y="57"/>
                    <a:pt x="29" y="56"/>
                    <a:pt x="25" y="57"/>
                  </a:cubicBezTo>
                  <a:cubicBezTo>
                    <a:pt x="23" y="57"/>
                    <a:pt x="21" y="57"/>
                    <a:pt x="20" y="57"/>
                  </a:cubicBezTo>
                  <a:cubicBezTo>
                    <a:pt x="17" y="57"/>
                    <a:pt x="15" y="57"/>
                    <a:pt x="12" y="56"/>
                  </a:cubicBezTo>
                  <a:cubicBezTo>
                    <a:pt x="16" y="58"/>
                    <a:pt x="20" y="59"/>
                    <a:pt x="23" y="60"/>
                  </a:cubicBezTo>
                  <a:cubicBezTo>
                    <a:pt x="23" y="60"/>
                    <a:pt x="23" y="60"/>
                    <a:pt x="23" y="60"/>
                  </a:cubicBezTo>
                  <a:cubicBezTo>
                    <a:pt x="28" y="60"/>
                    <a:pt x="33" y="61"/>
                    <a:pt x="35" y="64"/>
                  </a:cubicBezTo>
                  <a:cubicBezTo>
                    <a:pt x="35" y="64"/>
                    <a:pt x="35" y="64"/>
                    <a:pt x="35" y="64"/>
                  </a:cubicBezTo>
                  <a:cubicBezTo>
                    <a:pt x="38" y="65"/>
                    <a:pt x="41" y="66"/>
                    <a:pt x="44" y="67"/>
                  </a:cubicBezTo>
                  <a:cubicBezTo>
                    <a:pt x="43" y="66"/>
                    <a:pt x="43" y="65"/>
                    <a:pt x="44" y="64"/>
                  </a:cubicBezTo>
                  <a:cubicBezTo>
                    <a:pt x="45" y="63"/>
                    <a:pt x="47" y="61"/>
                    <a:pt x="48" y="60"/>
                  </a:cubicBezTo>
                  <a:cubicBezTo>
                    <a:pt x="51" y="59"/>
                    <a:pt x="53" y="59"/>
                    <a:pt x="56" y="59"/>
                  </a:cubicBezTo>
                  <a:cubicBezTo>
                    <a:pt x="58" y="59"/>
                    <a:pt x="60" y="59"/>
                    <a:pt x="62" y="60"/>
                  </a:cubicBezTo>
                  <a:cubicBezTo>
                    <a:pt x="64" y="60"/>
                    <a:pt x="67" y="60"/>
                    <a:pt x="70" y="60"/>
                  </a:cubicBezTo>
                  <a:cubicBezTo>
                    <a:pt x="71" y="60"/>
                    <a:pt x="72" y="60"/>
                    <a:pt x="73" y="60"/>
                  </a:cubicBezTo>
                  <a:cubicBezTo>
                    <a:pt x="76" y="60"/>
                    <a:pt x="78" y="58"/>
                    <a:pt x="81" y="58"/>
                  </a:cubicBezTo>
                  <a:cubicBezTo>
                    <a:pt x="81" y="58"/>
                    <a:pt x="81" y="58"/>
                    <a:pt x="81" y="58"/>
                  </a:cubicBezTo>
                  <a:cubicBezTo>
                    <a:pt x="84" y="58"/>
                    <a:pt x="87" y="60"/>
                    <a:pt x="89" y="61"/>
                  </a:cubicBezTo>
                  <a:cubicBezTo>
                    <a:pt x="98" y="67"/>
                    <a:pt x="107" y="73"/>
                    <a:pt x="115" y="81"/>
                  </a:cubicBezTo>
                  <a:cubicBezTo>
                    <a:pt x="115" y="82"/>
                    <a:pt x="116" y="83"/>
                    <a:pt x="116" y="84"/>
                  </a:cubicBezTo>
                  <a:cubicBezTo>
                    <a:pt x="115" y="85"/>
                    <a:pt x="114" y="86"/>
                    <a:pt x="113" y="87"/>
                  </a:cubicBezTo>
                  <a:cubicBezTo>
                    <a:pt x="117" y="88"/>
                    <a:pt x="121" y="90"/>
                    <a:pt x="126" y="90"/>
                  </a:cubicBezTo>
                  <a:cubicBezTo>
                    <a:pt x="128" y="90"/>
                    <a:pt x="131" y="90"/>
                    <a:pt x="133" y="88"/>
                  </a:cubicBezTo>
                  <a:cubicBezTo>
                    <a:pt x="134" y="88"/>
                    <a:pt x="135" y="88"/>
                    <a:pt x="136" y="87"/>
                  </a:cubicBezTo>
                  <a:cubicBezTo>
                    <a:pt x="137" y="85"/>
                    <a:pt x="138" y="83"/>
                    <a:pt x="139" y="81"/>
                  </a:cubicBezTo>
                  <a:cubicBezTo>
                    <a:pt x="139" y="80"/>
                    <a:pt x="139" y="79"/>
                    <a:pt x="139" y="78"/>
                  </a:cubicBezTo>
                  <a:cubicBezTo>
                    <a:pt x="139" y="73"/>
                    <a:pt x="134" y="69"/>
                    <a:pt x="132" y="65"/>
                  </a:cubicBezTo>
                  <a:cubicBezTo>
                    <a:pt x="128" y="60"/>
                    <a:pt x="125" y="55"/>
                    <a:pt x="121" y="50"/>
                  </a:cubicBezTo>
                  <a:cubicBezTo>
                    <a:pt x="119" y="49"/>
                    <a:pt x="118" y="48"/>
                    <a:pt x="117" y="46"/>
                  </a:cubicBezTo>
                  <a:cubicBezTo>
                    <a:pt x="106" y="35"/>
                    <a:pt x="93" y="27"/>
                    <a:pt x="79" y="19"/>
                  </a:cubicBezTo>
                  <a:cubicBezTo>
                    <a:pt x="78" y="18"/>
                    <a:pt x="77" y="17"/>
                    <a:pt x="76" y="17"/>
                  </a:cubicBezTo>
                  <a:cubicBezTo>
                    <a:pt x="75" y="16"/>
                    <a:pt x="74" y="16"/>
                    <a:pt x="73" y="15"/>
                  </a:cubicBezTo>
                  <a:cubicBezTo>
                    <a:pt x="72" y="15"/>
                    <a:pt x="71" y="14"/>
                    <a:pt x="70" y="14"/>
                  </a:cubicBezTo>
                  <a:cubicBezTo>
                    <a:pt x="69" y="13"/>
                    <a:pt x="68" y="13"/>
                    <a:pt x="68" y="12"/>
                  </a:cubicBezTo>
                  <a:cubicBezTo>
                    <a:pt x="67" y="12"/>
                    <a:pt x="67" y="12"/>
                    <a:pt x="67" y="12"/>
                  </a:cubicBezTo>
                  <a:cubicBezTo>
                    <a:pt x="67" y="12"/>
                    <a:pt x="66" y="11"/>
                    <a:pt x="65" y="11"/>
                  </a:cubicBezTo>
                  <a:cubicBezTo>
                    <a:pt x="65" y="11"/>
                    <a:pt x="64" y="11"/>
                    <a:pt x="64" y="10"/>
                  </a:cubicBezTo>
                  <a:cubicBezTo>
                    <a:pt x="63" y="10"/>
                    <a:pt x="62" y="10"/>
                    <a:pt x="61" y="9"/>
                  </a:cubicBezTo>
                  <a:cubicBezTo>
                    <a:pt x="49" y="4"/>
                    <a:pt x="37" y="0"/>
                    <a:pt x="23" y="0"/>
                  </a:cubicBezTo>
                </a:path>
              </a:pathLst>
            </a:custGeom>
            <a:solidFill>
              <a:srgbClr val="1812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09" name="Freeform 294"/>
            <p:cNvSpPr/>
            <p:nvPr/>
          </p:nvSpPr>
          <p:spPr bwMode="auto">
            <a:xfrm>
              <a:off x="5187950" y="3217863"/>
              <a:ext cx="44450" cy="14288"/>
            </a:xfrm>
            <a:custGeom>
              <a:avLst/>
              <a:gdLst>
                <a:gd name="T0" fmla="*/ 0 w 12"/>
                <a:gd name="T1" fmla="*/ 0 h 4"/>
                <a:gd name="T2" fmla="*/ 0 w 12"/>
                <a:gd name="T3" fmla="*/ 0 h 4"/>
                <a:gd name="T4" fmla="*/ 9 w 12"/>
                <a:gd name="T5" fmla="*/ 3 h 4"/>
                <a:gd name="T6" fmla="*/ 12 w 12"/>
                <a:gd name="T7" fmla="*/ 4 h 4"/>
                <a:gd name="T8" fmla="*/ 0 w 12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3" y="1"/>
                    <a:pt x="7" y="1"/>
                    <a:pt x="9" y="3"/>
                  </a:cubicBezTo>
                  <a:cubicBezTo>
                    <a:pt x="10" y="3"/>
                    <a:pt x="11" y="3"/>
                    <a:pt x="12" y="4"/>
                  </a:cubicBezTo>
                  <a:cubicBezTo>
                    <a:pt x="10" y="1"/>
                    <a:pt x="5" y="0"/>
                    <a:pt x="0" y="0"/>
                  </a:cubicBezTo>
                </a:path>
              </a:pathLst>
            </a:custGeom>
            <a:solidFill>
              <a:srgbClr val="B686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10" name="Freeform 295"/>
            <p:cNvSpPr/>
            <p:nvPr/>
          </p:nvSpPr>
          <p:spPr bwMode="auto">
            <a:xfrm>
              <a:off x="5100638" y="3127375"/>
              <a:ext cx="180975" cy="77788"/>
            </a:xfrm>
            <a:custGeom>
              <a:avLst/>
              <a:gdLst>
                <a:gd name="T0" fmla="*/ 4 w 48"/>
                <a:gd name="T1" fmla="*/ 0 h 21"/>
                <a:gd name="T2" fmla="*/ 1 w 48"/>
                <a:gd name="T3" fmla="*/ 1 h 21"/>
                <a:gd name="T4" fmla="*/ 0 w 48"/>
                <a:gd name="T5" fmla="*/ 2 h 21"/>
                <a:gd name="T6" fmla="*/ 0 w 48"/>
                <a:gd name="T7" fmla="*/ 2 h 21"/>
                <a:gd name="T8" fmla="*/ 0 w 48"/>
                <a:gd name="T9" fmla="*/ 3 h 21"/>
                <a:gd name="T10" fmla="*/ 12 w 48"/>
                <a:gd name="T11" fmla="*/ 20 h 21"/>
                <a:gd name="T12" fmla="*/ 12 w 48"/>
                <a:gd name="T13" fmla="*/ 20 h 21"/>
                <a:gd name="T14" fmla="*/ 20 w 48"/>
                <a:gd name="T15" fmla="*/ 21 h 21"/>
                <a:gd name="T16" fmla="*/ 25 w 48"/>
                <a:gd name="T17" fmla="*/ 21 h 21"/>
                <a:gd name="T18" fmla="*/ 37 w 48"/>
                <a:gd name="T19" fmla="*/ 20 h 21"/>
                <a:gd name="T20" fmla="*/ 46 w 48"/>
                <a:gd name="T21" fmla="*/ 16 h 21"/>
                <a:gd name="T22" fmla="*/ 42 w 48"/>
                <a:gd name="T23" fmla="*/ 14 h 21"/>
                <a:gd name="T24" fmla="*/ 11 w 48"/>
                <a:gd name="T25" fmla="*/ 2 h 21"/>
                <a:gd name="T26" fmla="*/ 4 w 48"/>
                <a:gd name="T27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8" h="21">
                  <a:moveTo>
                    <a:pt x="4" y="0"/>
                  </a:moveTo>
                  <a:cubicBezTo>
                    <a:pt x="3" y="0"/>
                    <a:pt x="2" y="1"/>
                    <a:pt x="1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0" y="13"/>
                    <a:pt x="5" y="18"/>
                    <a:pt x="12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5" y="21"/>
                    <a:pt x="17" y="21"/>
                    <a:pt x="20" y="21"/>
                  </a:cubicBezTo>
                  <a:cubicBezTo>
                    <a:pt x="21" y="21"/>
                    <a:pt x="23" y="21"/>
                    <a:pt x="25" y="21"/>
                  </a:cubicBezTo>
                  <a:cubicBezTo>
                    <a:pt x="29" y="20"/>
                    <a:pt x="33" y="21"/>
                    <a:pt x="37" y="20"/>
                  </a:cubicBezTo>
                  <a:cubicBezTo>
                    <a:pt x="38" y="20"/>
                    <a:pt x="48" y="20"/>
                    <a:pt x="46" y="16"/>
                  </a:cubicBezTo>
                  <a:cubicBezTo>
                    <a:pt x="46" y="15"/>
                    <a:pt x="43" y="14"/>
                    <a:pt x="42" y="14"/>
                  </a:cubicBezTo>
                  <a:cubicBezTo>
                    <a:pt x="31" y="10"/>
                    <a:pt x="21" y="6"/>
                    <a:pt x="11" y="2"/>
                  </a:cubicBezTo>
                  <a:cubicBezTo>
                    <a:pt x="9" y="1"/>
                    <a:pt x="7" y="0"/>
                    <a:pt x="4" y="0"/>
                  </a:cubicBezTo>
                </a:path>
              </a:pathLst>
            </a:custGeom>
            <a:solidFill>
              <a:srgbClr val="B686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11" name="Freeform 296"/>
            <p:cNvSpPr/>
            <p:nvPr/>
          </p:nvSpPr>
          <p:spPr bwMode="auto">
            <a:xfrm>
              <a:off x="5135563" y="3074988"/>
              <a:ext cx="266700" cy="123825"/>
            </a:xfrm>
            <a:custGeom>
              <a:avLst/>
              <a:gdLst>
                <a:gd name="T0" fmla="*/ 11 w 71"/>
                <a:gd name="T1" fmla="*/ 0 h 33"/>
                <a:gd name="T2" fmla="*/ 9 w 71"/>
                <a:gd name="T3" fmla="*/ 0 h 33"/>
                <a:gd name="T4" fmla="*/ 2 w 71"/>
                <a:gd name="T5" fmla="*/ 7 h 33"/>
                <a:gd name="T6" fmla="*/ 1 w 71"/>
                <a:gd name="T7" fmla="*/ 9 h 33"/>
                <a:gd name="T8" fmla="*/ 3 w 71"/>
                <a:gd name="T9" fmla="*/ 12 h 33"/>
                <a:gd name="T10" fmla="*/ 50 w 71"/>
                <a:gd name="T11" fmla="*/ 31 h 33"/>
                <a:gd name="T12" fmla="*/ 58 w 71"/>
                <a:gd name="T13" fmla="*/ 33 h 33"/>
                <a:gd name="T14" fmla="*/ 61 w 71"/>
                <a:gd name="T15" fmla="*/ 33 h 33"/>
                <a:gd name="T16" fmla="*/ 64 w 71"/>
                <a:gd name="T17" fmla="*/ 31 h 33"/>
                <a:gd name="T18" fmla="*/ 45 w 71"/>
                <a:gd name="T19" fmla="*/ 13 h 33"/>
                <a:gd name="T20" fmla="*/ 14 w 71"/>
                <a:gd name="T21" fmla="*/ 0 h 33"/>
                <a:gd name="T22" fmla="*/ 11 w 71"/>
                <a:gd name="T23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1" h="33">
                  <a:moveTo>
                    <a:pt x="11" y="0"/>
                  </a:moveTo>
                  <a:cubicBezTo>
                    <a:pt x="10" y="0"/>
                    <a:pt x="10" y="0"/>
                    <a:pt x="9" y="0"/>
                  </a:cubicBezTo>
                  <a:cubicBezTo>
                    <a:pt x="7" y="0"/>
                    <a:pt x="3" y="4"/>
                    <a:pt x="2" y="7"/>
                  </a:cubicBezTo>
                  <a:cubicBezTo>
                    <a:pt x="1" y="7"/>
                    <a:pt x="1" y="8"/>
                    <a:pt x="1" y="9"/>
                  </a:cubicBezTo>
                  <a:cubicBezTo>
                    <a:pt x="0" y="10"/>
                    <a:pt x="2" y="11"/>
                    <a:pt x="3" y="12"/>
                  </a:cubicBezTo>
                  <a:cubicBezTo>
                    <a:pt x="19" y="18"/>
                    <a:pt x="34" y="25"/>
                    <a:pt x="50" y="31"/>
                  </a:cubicBezTo>
                  <a:cubicBezTo>
                    <a:pt x="52" y="32"/>
                    <a:pt x="55" y="33"/>
                    <a:pt x="58" y="33"/>
                  </a:cubicBezTo>
                  <a:cubicBezTo>
                    <a:pt x="59" y="33"/>
                    <a:pt x="60" y="33"/>
                    <a:pt x="61" y="33"/>
                  </a:cubicBezTo>
                  <a:cubicBezTo>
                    <a:pt x="62" y="32"/>
                    <a:pt x="63" y="32"/>
                    <a:pt x="64" y="31"/>
                  </a:cubicBezTo>
                  <a:cubicBezTo>
                    <a:pt x="71" y="25"/>
                    <a:pt x="48" y="15"/>
                    <a:pt x="45" y="13"/>
                  </a:cubicBezTo>
                  <a:cubicBezTo>
                    <a:pt x="35" y="8"/>
                    <a:pt x="25" y="3"/>
                    <a:pt x="14" y="0"/>
                  </a:cubicBezTo>
                  <a:cubicBezTo>
                    <a:pt x="13" y="0"/>
                    <a:pt x="12" y="0"/>
                    <a:pt x="11" y="0"/>
                  </a:cubicBezTo>
                </a:path>
              </a:pathLst>
            </a:custGeom>
            <a:solidFill>
              <a:srgbClr val="B686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12" name="Freeform 297"/>
            <p:cNvSpPr/>
            <p:nvPr/>
          </p:nvSpPr>
          <p:spPr bwMode="auto">
            <a:xfrm>
              <a:off x="5232400" y="3028950"/>
              <a:ext cx="176213" cy="120650"/>
            </a:xfrm>
            <a:custGeom>
              <a:avLst/>
              <a:gdLst>
                <a:gd name="T0" fmla="*/ 15 w 47"/>
                <a:gd name="T1" fmla="*/ 0 h 32"/>
                <a:gd name="T2" fmla="*/ 10 w 47"/>
                <a:gd name="T3" fmla="*/ 1 h 32"/>
                <a:gd name="T4" fmla="*/ 1 w 47"/>
                <a:gd name="T5" fmla="*/ 8 h 32"/>
                <a:gd name="T6" fmla="*/ 7 w 47"/>
                <a:gd name="T7" fmla="*/ 14 h 32"/>
                <a:gd name="T8" fmla="*/ 30 w 47"/>
                <a:gd name="T9" fmla="*/ 24 h 32"/>
                <a:gd name="T10" fmla="*/ 40 w 47"/>
                <a:gd name="T11" fmla="*/ 30 h 32"/>
                <a:gd name="T12" fmla="*/ 45 w 47"/>
                <a:gd name="T13" fmla="*/ 32 h 32"/>
                <a:gd name="T14" fmla="*/ 47 w 47"/>
                <a:gd name="T15" fmla="*/ 30 h 32"/>
                <a:gd name="T16" fmla="*/ 42 w 47"/>
                <a:gd name="T17" fmla="*/ 22 h 32"/>
                <a:gd name="T18" fmla="*/ 35 w 47"/>
                <a:gd name="T19" fmla="*/ 13 h 32"/>
                <a:gd name="T20" fmla="*/ 28 w 47"/>
                <a:gd name="T21" fmla="*/ 7 h 32"/>
                <a:gd name="T22" fmla="*/ 25 w 47"/>
                <a:gd name="T23" fmla="*/ 4 h 32"/>
                <a:gd name="T24" fmla="*/ 20 w 47"/>
                <a:gd name="T25" fmla="*/ 1 h 32"/>
                <a:gd name="T26" fmla="*/ 15 w 47"/>
                <a:gd name="T27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7" h="32">
                  <a:moveTo>
                    <a:pt x="15" y="0"/>
                  </a:moveTo>
                  <a:cubicBezTo>
                    <a:pt x="13" y="0"/>
                    <a:pt x="12" y="1"/>
                    <a:pt x="10" y="1"/>
                  </a:cubicBezTo>
                  <a:cubicBezTo>
                    <a:pt x="8" y="2"/>
                    <a:pt x="2" y="5"/>
                    <a:pt x="1" y="8"/>
                  </a:cubicBezTo>
                  <a:cubicBezTo>
                    <a:pt x="0" y="11"/>
                    <a:pt x="5" y="13"/>
                    <a:pt x="7" y="14"/>
                  </a:cubicBezTo>
                  <a:cubicBezTo>
                    <a:pt x="15" y="17"/>
                    <a:pt x="23" y="20"/>
                    <a:pt x="30" y="24"/>
                  </a:cubicBezTo>
                  <a:cubicBezTo>
                    <a:pt x="33" y="26"/>
                    <a:pt x="36" y="28"/>
                    <a:pt x="40" y="30"/>
                  </a:cubicBezTo>
                  <a:cubicBezTo>
                    <a:pt x="41" y="31"/>
                    <a:pt x="43" y="32"/>
                    <a:pt x="45" y="32"/>
                  </a:cubicBezTo>
                  <a:cubicBezTo>
                    <a:pt x="46" y="32"/>
                    <a:pt x="47" y="32"/>
                    <a:pt x="47" y="30"/>
                  </a:cubicBezTo>
                  <a:cubicBezTo>
                    <a:pt x="47" y="28"/>
                    <a:pt x="44" y="23"/>
                    <a:pt x="42" y="22"/>
                  </a:cubicBezTo>
                  <a:cubicBezTo>
                    <a:pt x="40" y="18"/>
                    <a:pt x="37" y="16"/>
                    <a:pt x="35" y="13"/>
                  </a:cubicBezTo>
                  <a:cubicBezTo>
                    <a:pt x="32" y="11"/>
                    <a:pt x="30" y="9"/>
                    <a:pt x="28" y="7"/>
                  </a:cubicBezTo>
                  <a:cubicBezTo>
                    <a:pt x="27" y="6"/>
                    <a:pt x="26" y="5"/>
                    <a:pt x="25" y="4"/>
                  </a:cubicBezTo>
                  <a:cubicBezTo>
                    <a:pt x="23" y="3"/>
                    <a:pt x="22" y="2"/>
                    <a:pt x="20" y="1"/>
                  </a:cubicBezTo>
                  <a:cubicBezTo>
                    <a:pt x="19" y="1"/>
                    <a:pt x="17" y="0"/>
                    <a:pt x="15" y="0"/>
                  </a:cubicBezTo>
                </a:path>
              </a:pathLst>
            </a:custGeom>
            <a:solidFill>
              <a:srgbClr val="B686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13" name="Freeform 298"/>
            <p:cNvSpPr/>
            <p:nvPr/>
          </p:nvSpPr>
          <p:spPr bwMode="auto">
            <a:xfrm>
              <a:off x="5262563" y="3209925"/>
              <a:ext cx="274638" cy="107950"/>
            </a:xfrm>
            <a:custGeom>
              <a:avLst/>
              <a:gdLst>
                <a:gd name="T0" fmla="*/ 38 w 73"/>
                <a:gd name="T1" fmla="*/ 0 h 29"/>
                <a:gd name="T2" fmla="*/ 30 w 73"/>
                <a:gd name="T3" fmla="*/ 2 h 29"/>
                <a:gd name="T4" fmla="*/ 27 w 73"/>
                <a:gd name="T5" fmla="*/ 2 h 29"/>
                <a:gd name="T6" fmla="*/ 19 w 73"/>
                <a:gd name="T7" fmla="*/ 2 h 29"/>
                <a:gd name="T8" fmla="*/ 13 w 73"/>
                <a:gd name="T9" fmla="*/ 1 h 29"/>
                <a:gd name="T10" fmla="*/ 5 w 73"/>
                <a:gd name="T11" fmla="*/ 2 h 29"/>
                <a:gd name="T12" fmla="*/ 1 w 73"/>
                <a:gd name="T13" fmla="*/ 6 h 29"/>
                <a:gd name="T14" fmla="*/ 1 w 73"/>
                <a:gd name="T15" fmla="*/ 9 h 29"/>
                <a:gd name="T16" fmla="*/ 1 w 73"/>
                <a:gd name="T17" fmla="*/ 9 h 29"/>
                <a:gd name="T18" fmla="*/ 40 w 73"/>
                <a:gd name="T19" fmla="*/ 21 h 29"/>
                <a:gd name="T20" fmla="*/ 45 w 73"/>
                <a:gd name="T21" fmla="*/ 22 h 29"/>
                <a:gd name="T22" fmla="*/ 69 w 73"/>
                <a:gd name="T23" fmla="*/ 28 h 29"/>
                <a:gd name="T24" fmla="*/ 70 w 73"/>
                <a:gd name="T25" fmla="*/ 29 h 29"/>
                <a:gd name="T26" fmla="*/ 70 w 73"/>
                <a:gd name="T27" fmla="*/ 29 h 29"/>
                <a:gd name="T28" fmla="*/ 73 w 73"/>
                <a:gd name="T29" fmla="*/ 26 h 29"/>
                <a:gd name="T30" fmla="*/ 72 w 73"/>
                <a:gd name="T31" fmla="*/ 23 h 29"/>
                <a:gd name="T32" fmla="*/ 46 w 73"/>
                <a:gd name="T33" fmla="*/ 3 h 29"/>
                <a:gd name="T34" fmla="*/ 38 w 73"/>
                <a:gd name="T35" fmla="*/ 0 h 29"/>
                <a:gd name="T36" fmla="*/ 38 w 73"/>
                <a:gd name="T3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3" h="28">
                  <a:moveTo>
                    <a:pt x="38" y="0"/>
                  </a:moveTo>
                  <a:cubicBezTo>
                    <a:pt x="35" y="0"/>
                    <a:pt x="33" y="2"/>
                    <a:pt x="30" y="2"/>
                  </a:cubicBezTo>
                  <a:cubicBezTo>
                    <a:pt x="29" y="2"/>
                    <a:pt x="28" y="2"/>
                    <a:pt x="27" y="2"/>
                  </a:cubicBezTo>
                  <a:cubicBezTo>
                    <a:pt x="24" y="2"/>
                    <a:pt x="21" y="2"/>
                    <a:pt x="19" y="2"/>
                  </a:cubicBezTo>
                  <a:cubicBezTo>
                    <a:pt x="17" y="1"/>
                    <a:pt x="15" y="1"/>
                    <a:pt x="13" y="1"/>
                  </a:cubicBezTo>
                  <a:cubicBezTo>
                    <a:pt x="10" y="1"/>
                    <a:pt x="8" y="1"/>
                    <a:pt x="5" y="2"/>
                  </a:cubicBezTo>
                  <a:cubicBezTo>
                    <a:pt x="4" y="3"/>
                    <a:pt x="2" y="5"/>
                    <a:pt x="1" y="6"/>
                  </a:cubicBezTo>
                  <a:cubicBezTo>
                    <a:pt x="0" y="7"/>
                    <a:pt x="0" y="8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3" y="14"/>
                    <a:pt x="27" y="18"/>
                    <a:pt x="40" y="21"/>
                  </a:cubicBezTo>
                  <a:cubicBezTo>
                    <a:pt x="42" y="21"/>
                    <a:pt x="44" y="21"/>
                    <a:pt x="45" y="22"/>
                  </a:cubicBezTo>
                  <a:cubicBezTo>
                    <a:pt x="54" y="23"/>
                    <a:pt x="61" y="25"/>
                    <a:pt x="69" y="28"/>
                  </a:cubicBezTo>
                  <a:cubicBezTo>
                    <a:pt x="69" y="28"/>
                    <a:pt x="70" y="28"/>
                    <a:pt x="70" y="29"/>
                  </a:cubicBezTo>
                  <a:cubicBezTo>
                    <a:pt x="70" y="29"/>
                    <a:pt x="70" y="29"/>
                    <a:pt x="70" y="29"/>
                  </a:cubicBezTo>
                  <a:cubicBezTo>
                    <a:pt x="71" y="28"/>
                    <a:pt x="72" y="27"/>
                    <a:pt x="73" y="26"/>
                  </a:cubicBezTo>
                  <a:cubicBezTo>
                    <a:pt x="73" y="25"/>
                    <a:pt x="72" y="24"/>
                    <a:pt x="72" y="23"/>
                  </a:cubicBezTo>
                  <a:cubicBezTo>
                    <a:pt x="64" y="15"/>
                    <a:pt x="55" y="9"/>
                    <a:pt x="46" y="3"/>
                  </a:cubicBezTo>
                  <a:cubicBezTo>
                    <a:pt x="44" y="2"/>
                    <a:pt x="41" y="0"/>
                    <a:pt x="38" y="0"/>
                  </a:cubicBezTo>
                  <a:cubicBezTo>
                    <a:pt x="38" y="0"/>
                    <a:pt x="38" y="0"/>
                    <a:pt x="38" y="0"/>
                  </a:cubicBezTo>
                </a:path>
              </a:pathLst>
            </a:custGeom>
            <a:solidFill>
              <a:srgbClr val="B686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14" name="Freeform 299"/>
            <p:cNvSpPr/>
            <p:nvPr/>
          </p:nvSpPr>
          <p:spPr bwMode="auto">
            <a:xfrm>
              <a:off x="5424488" y="3111500"/>
              <a:ext cx="127000" cy="150813"/>
            </a:xfrm>
            <a:custGeom>
              <a:avLst/>
              <a:gdLst>
                <a:gd name="T0" fmla="*/ 4 w 34"/>
                <a:gd name="T1" fmla="*/ 0 h 40"/>
                <a:gd name="T2" fmla="*/ 0 w 34"/>
                <a:gd name="T3" fmla="*/ 2 h 40"/>
                <a:gd name="T4" fmla="*/ 0 w 34"/>
                <a:gd name="T5" fmla="*/ 4 h 40"/>
                <a:gd name="T6" fmla="*/ 15 w 34"/>
                <a:gd name="T7" fmla="*/ 28 h 40"/>
                <a:gd name="T8" fmla="*/ 28 w 34"/>
                <a:gd name="T9" fmla="*/ 40 h 40"/>
                <a:gd name="T10" fmla="*/ 29 w 34"/>
                <a:gd name="T11" fmla="*/ 40 h 40"/>
                <a:gd name="T12" fmla="*/ 32 w 34"/>
                <a:gd name="T13" fmla="*/ 37 h 40"/>
                <a:gd name="T14" fmla="*/ 28 w 34"/>
                <a:gd name="T15" fmla="*/ 23 h 40"/>
                <a:gd name="T16" fmla="*/ 20 w 34"/>
                <a:gd name="T17" fmla="*/ 10 h 40"/>
                <a:gd name="T18" fmla="*/ 4 w 34"/>
                <a:gd name="T19" fmla="*/ 0 h 40"/>
                <a:gd name="T20" fmla="*/ 4 w 34"/>
                <a:gd name="T21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4" h="40">
                  <a:moveTo>
                    <a:pt x="4" y="0"/>
                  </a:moveTo>
                  <a:cubicBezTo>
                    <a:pt x="2" y="0"/>
                    <a:pt x="1" y="0"/>
                    <a:pt x="0" y="2"/>
                  </a:cubicBezTo>
                  <a:cubicBezTo>
                    <a:pt x="0" y="3"/>
                    <a:pt x="0" y="3"/>
                    <a:pt x="0" y="4"/>
                  </a:cubicBezTo>
                  <a:cubicBezTo>
                    <a:pt x="1" y="15"/>
                    <a:pt x="8" y="22"/>
                    <a:pt x="15" y="28"/>
                  </a:cubicBezTo>
                  <a:cubicBezTo>
                    <a:pt x="17" y="30"/>
                    <a:pt x="25" y="40"/>
                    <a:pt x="28" y="40"/>
                  </a:cubicBezTo>
                  <a:cubicBezTo>
                    <a:pt x="29" y="40"/>
                    <a:pt x="29" y="40"/>
                    <a:pt x="29" y="40"/>
                  </a:cubicBezTo>
                  <a:cubicBezTo>
                    <a:pt x="30" y="39"/>
                    <a:pt x="31" y="38"/>
                    <a:pt x="32" y="37"/>
                  </a:cubicBezTo>
                  <a:cubicBezTo>
                    <a:pt x="34" y="31"/>
                    <a:pt x="30" y="27"/>
                    <a:pt x="28" y="23"/>
                  </a:cubicBezTo>
                  <a:cubicBezTo>
                    <a:pt x="26" y="18"/>
                    <a:pt x="24" y="14"/>
                    <a:pt x="20" y="10"/>
                  </a:cubicBezTo>
                  <a:cubicBezTo>
                    <a:pt x="16" y="5"/>
                    <a:pt x="11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rgbClr val="B686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15" name="Freeform 300"/>
            <p:cNvSpPr/>
            <p:nvPr/>
          </p:nvSpPr>
          <p:spPr bwMode="auto">
            <a:xfrm>
              <a:off x="5194300" y="3006725"/>
              <a:ext cx="26988" cy="26988"/>
            </a:xfrm>
            <a:custGeom>
              <a:avLst/>
              <a:gdLst>
                <a:gd name="T0" fmla="*/ 5 w 7"/>
                <a:gd name="T1" fmla="*/ 0 h 7"/>
                <a:gd name="T2" fmla="*/ 4 w 7"/>
                <a:gd name="T3" fmla="*/ 0 h 7"/>
                <a:gd name="T4" fmla="*/ 2 w 7"/>
                <a:gd name="T5" fmla="*/ 1 h 7"/>
                <a:gd name="T6" fmla="*/ 0 w 7"/>
                <a:gd name="T7" fmla="*/ 3 h 7"/>
                <a:gd name="T8" fmla="*/ 0 w 7"/>
                <a:gd name="T9" fmla="*/ 5 h 7"/>
                <a:gd name="T10" fmla="*/ 1 w 7"/>
                <a:gd name="T11" fmla="*/ 7 h 7"/>
                <a:gd name="T12" fmla="*/ 2 w 7"/>
                <a:gd name="T13" fmla="*/ 7 h 7"/>
                <a:gd name="T14" fmla="*/ 3 w 7"/>
                <a:gd name="T15" fmla="*/ 6 h 7"/>
                <a:gd name="T16" fmla="*/ 5 w 7"/>
                <a:gd name="T17" fmla="*/ 5 h 7"/>
                <a:gd name="T18" fmla="*/ 7 w 7"/>
                <a:gd name="T19" fmla="*/ 3 h 7"/>
                <a:gd name="T20" fmla="*/ 7 w 7"/>
                <a:gd name="T21" fmla="*/ 1 h 7"/>
                <a:gd name="T22" fmla="*/ 6 w 7"/>
                <a:gd name="T23" fmla="*/ 0 h 7"/>
                <a:gd name="T24" fmla="*/ 5 w 7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7">
                  <a:moveTo>
                    <a:pt x="5" y="0"/>
                  </a:moveTo>
                  <a:cubicBezTo>
                    <a:pt x="5" y="0"/>
                    <a:pt x="4" y="0"/>
                    <a:pt x="4" y="0"/>
                  </a:cubicBezTo>
                  <a:cubicBezTo>
                    <a:pt x="3" y="0"/>
                    <a:pt x="3" y="1"/>
                    <a:pt x="2" y="1"/>
                  </a:cubicBezTo>
                  <a:cubicBezTo>
                    <a:pt x="1" y="1"/>
                    <a:pt x="1" y="2"/>
                    <a:pt x="0" y="3"/>
                  </a:cubicBezTo>
                  <a:cubicBezTo>
                    <a:pt x="0" y="3"/>
                    <a:pt x="0" y="4"/>
                    <a:pt x="0" y="5"/>
                  </a:cubicBezTo>
                  <a:cubicBezTo>
                    <a:pt x="0" y="6"/>
                    <a:pt x="1" y="6"/>
                    <a:pt x="1" y="7"/>
                  </a:cubicBezTo>
                  <a:cubicBezTo>
                    <a:pt x="1" y="7"/>
                    <a:pt x="2" y="7"/>
                    <a:pt x="2" y="7"/>
                  </a:cubicBezTo>
                  <a:cubicBezTo>
                    <a:pt x="2" y="7"/>
                    <a:pt x="3" y="7"/>
                    <a:pt x="3" y="6"/>
                  </a:cubicBezTo>
                  <a:cubicBezTo>
                    <a:pt x="4" y="6"/>
                    <a:pt x="4" y="6"/>
                    <a:pt x="5" y="5"/>
                  </a:cubicBezTo>
                  <a:cubicBezTo>
                    <a:pt x="6" y="5"/>
                    <a:pt x="6" y="4"/>
                    <a:pt x="7" y="3"/>
                  </a:cubicBezTo>
                  <a:cubicBezTo>
                    <a:pt x="7" y="3"/>
                    <a:pt x="7" y="2"/>
                    <a:pt x="7" y="1"/>
                  </a:cubicBezTo>
                  <a:cubicBezTo>
                    <a:pt x="7" y="0"/>
                    <a:pt x="6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</a:path>
              </a:pathLst>
            </a:custGeom>
            <a:solidFill>
              <a:srgbClr val="BDA8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16" name="Freeform 301"/>
            <p:cNvSpPr/>
            <p:nvPr/>
          </p:nvSpPr>
          <p:spPr bwMode="auto">
            <a:xfrm>
              <a:off x="5141913" y="3033713"/>
              <a:ext cx="30163" cy="25400"/>
            </a:xfrm>
            <a:custGeom>
              <a:avLst/>
              <a:gdLst>
                <a:gd name="T0" fmla="*/ 5 w 8"/>
                <a:gd name="T1" fmla="*/ 0 h 7"/>
                <a:gd name="T2" fmla="*/ 3 w 8"/>
                <a:gd name="T3" fmla="*/ 1 h 7"/>
                <a:gd name="T4" fmla="*/ 2 w 8"/>
                <a:gd name="T5" fmla="*/ 2 h 7"/>
                <a:gd name="T6" fmla="*/ 1 w 8"/>
                <a:gd name="T7" fmla="*/ 6 h 7"/>
                <a:gd name="T8" fmla="*/ 3 w 8"/>
                <a:gd name="T9" fmla="*/ 7 h 7"/>
                <a:gd name="T10" fmla="*/ 5 w 8"/>
                <a:gd name="T11" fmla="*/ 6 h 7"/>
                <a:gd name="T12" fmla="*/ 6 w 8"/>
                <a:gd name="T13" fmla="*/ 6 h 7"/>
                <a:gd name="T14" fmla="*/ 7 w 8"/>
                <a:gd name="T15" fmla="*/ 1 h 7"/>
                <a:gd name="T16" fmla="*/ 5 w 8"/>
                <a:gd name="T1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7">
                  <a:moveTo>
                    <a:pt x="5" y="0"/>
                  </a:moveTo>
                  <a:cubicBezTo>
                    <a:pt x="4" y="0"/>
                    <a:pt x="4" y="1"/>
                    <a:pt x="3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3"/>
                    <a:pt x="0" y="5"/>
                    <a:pt x="1" y="6"/>
                  </a:cubicBezTo>
                  <a:cubicBezTo>
                    <a:pt x="2" y="7"/>
                    <a:pt x="2" y="7"/>
                    <a:pt x="3" y="7"/>
                  </a:cubicBezTo>
                  <a:cubicBezTo>
                    <a:pt x="4" y="7"/>
                    <a:pt x="5" y="7"/>
                    <a:pt x="5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4"/>
                    <a:pt x="8" y="3"/>
                    <a:pt x="7" y="1"/>
                  </a:cubicBezTo>
                  <a:cubicBezTo>
                    <a:pt x="7" y="1"/>
                    <a:pt x="6" y="0"/>
                    <a:pt x="5" y="0"/>
                  </a:cubicBezTo>
                </a:path>
              </a:pathLst>
            </a:custGeom>
            <a:solidFill>
              <a:srgbClr val="BDA8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17" name="Freeform 302"/>
            <p:cNvSpPr/>
            <p:nvPr/>
          </p:nvSpPr>
          <p:spPr bwMode="auto">
            <a:xfrm>
              <a:off x="5105400" y="3086100"/>
              <a:ext cx="14288" cy="25400"/>
            </a:xfrm>
            <a:custGeom>
              <a:avLst/>
              <a:gdLst>
                <a:gd name="T0" fmla="*/ 2 w 4"/>
                <a:gd name="T1" fmla="*/ 0 h 7"/>
                <a:gd name="T2" fmla="*/ 2 w 4"/>
                <a:gd name="T3" fmla="*/ 0 h 7"/>
                <a:gd name="T4" fmla="*/ 0 w 4"/>
                <a:gd name="T5" fmla="*/ 7 h 7"/>
                <a:gd name="T6" fmla="*/ 0 w 4"/>
                <a:gd name="T7" fmla="*/ 7 h 7"/>
                <a:gd name="T8" fmla="*/ 0 w 4"/>
                <a:gd name="T9" fmla="*/ 7 h 7"/>
                <a:gd name="T10" fmla="*/ 2 w 4"/>
                <a:gd name="T11" fmla="*/ 4 h 7"/>
                <a:gd name="T12" fmla="*/ 3 w 4"/>
                <a:gd name="T13" fmla="*/ 0 h 7"/>
                <a:gd name="T14" fmla="*/ 2 w 4"/>
                <a:gd name="T1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7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2"/>
                    <a:pt x="0" y="5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4" y="3"/>
                    <a:pt x="4" y="1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BDA8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18" name="Freeform 303"/>
            <p:cNvSpPr/>
            <p:nvPr/>
          </p:nvSpPr>
          <p:spPr bwMode="auto">
            <a:xfrm>
              <a:off x="5130800" y="3003550"/>
              <a:ext cx="22225" cy="25400"/>
            </a:xfrm>
            <a:custGeom>
              <a:avLst/>
              <a:gdLst>
                <a:gd name="T0" fmla="*/ 4 w 6"/>
                <a:gd name="T1" fmla="*/ 0 h 7"/>
                <a:gd name="T2" fmla="*/ 3 w 6"/>
                <a:gd name="T3" fmla="*/ 0 h 7"/>
                <a:gd name="T4" fmla="*/ 3 w 6"/>
                <a:gd name="T5" fmla="*/ 0 h 7"/>
                <a:gd name="T6" fmla="*/ 3 w 6"/>
                <a:gd name="T7" fmla="*/ 0 h 7"/>
                <a:gd name="T8" fmla="*/ 0 w 6"/>
                <a:gd name="T9" fmla="*/ 7 h 7"/>
                <a:gd name="T10" fmla="*/ 0 w 6"/>
                <a:gd name="T11" fmla="*/ 7 h 7"/>
                <a:gd name="T12" fmla="*/ 1 w 6"/>
                <a:gd name="T13" fmla="*/ 7 h 7"/>
                <a:gd name="T14" fmla="*/ 3 w 6"/>
                <a:gd name="T15" fmla="*/ 6 h 7"/>
                <a:gd name="T16" fmla="*/ 5 w 6"/>
                <a:gd name="T17" fmla="*/ 4 h 7"/>
                <a:gd name="T18" fmla="*/ 6 w 6"/>
                <a:gd name="T19" fmla="*/ 2 h 7"/>
                <a:gd name="T20" fmla="*/ 5 w 6"/>
                <a:gd name="T21" fmla="*/ 0 h 7"/>
                <a:gd name="T22" fmla="*/ 4 w 6"/>
                <a:gd name="T2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" h="7">
                  <a:moveTo>
                    <a:pt x="4" y="0"/>
                  </a:moveTo>
                  <a:cubicBezTo>
                    <a:pt x="4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2"/>
                    <a:pt x="1" y="5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2" y="7"/>
                    <a:pt x="3" y="6"/>
                  </a:cubicBezTo>
                  <a:cubicBezTo>
                    <a:pt x="4" y="6"/>
                    <a:pt x="4" y="5"/>
                    <a:pt x="5" y="4"/>
                  </a:cubicBezTo>
                  <a:cubicBezTo>
                    <a:pt x="6" y="3"/>
                    <a:pt x="6" y="3"/>
                    <a:pt x="6" y="2"/>
                  </a:cubicBezTo>
                  <a:cubicBezTo>
                    <a:pt x="6" y="1"/>
                    <a:pt x="6" y="0"/>
                    <a:pt x="5" y="0"/>
                  </a:cubicBezTo>
                  <a:cubicBezTo>
                    <a:pt x="5" y="0"/>
                    <a:pt x="4" y="0"/>
                    <a:pt x="4" y="0"/>
                  </a:cubicBezTo>
                </a:path>
              </a:pathLst>
            </a:custGeom>
            <a:solidFill>
              <a:srgbClr val="BDA8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19" name="Freeform 304"/>
            <p:cNvSpPr/>
            <p:nvPr/>
          </p:nvSpPr>
          <p:spPr bwMode="auto">
            <a:xfrm>
              <a:off x="5122863" y="2314575"/>
              <a:ext cx="587375" cy="992188"/>
            </a:xfrm>
            <a:custGeom>
              <a:avLst/>
              <a:gdLst>
                <a:gd name="T0" fmla="*/ 87 w 156"/>
                <a:gd name="T1" fmla="*/ 252 h 264"/>
                <a:gd name="T2" fmla="*/ 82 w 156"/>
                <a:gd name="T3" fmla="*/ 251 h 264"/>
                <a:gd name="T4" fmla="*/ 32 w 156"/>
                <a:gd name="T5" fmla="*/ 235 h 264"/>
                <a:gd name="T6" fmla="*/ 0 w 156"/>
                <a:gd name="T7" fmla="*/ 212 h 264"/>
                <a:gd name="T8" fmla="*/ 11 w 156"/>
                <a:gd name="T9" fmla="*/ 174 h 264"/>
                <a:gd name="T10" fmla="*/ 12 w 156"/>
                <a:gd name="T11" fmla="*/ 142 h 264"/>
                <a:gd name="T12" fmla="*/ 24 w 156"/>
                <a:gd name="T13" fmla="*/ 117 h 264"/>
                <a:gd name="T14" fmla="*/ 18 w 156"/>
                <a:gd name="T15" fmla="*/ 90 h 264"/>
                <a:gd name="T16" fmla="*/ 25 w 156"/>
                <a:gd name="T17" fmla="*/ 57 h 264"/>
                <a:gd name="T18" fmla="*/ 22 w 156"/>
                <a:gd name="T19" fmla="*/ 33 h 264"/>
                <a:gd name="T20" fmla="*/ 38 w 156"/>
                <a:gd name="T21" fmla="*/ 11 h 264"/>
                <a:gd name="T22" fmla="*/ 59 w 156"/>
                <a:gd name="T23" fmla="*/ 2 h 264"/>
                <a:gd name="T24" fmla="*/ 111 w 156"/>
                <a:gd name="T25" fmla="*/ 41 h 264"/>
                <a:gd name="T26" fmla="*/ 143 w 156"/>
                <a:gd name="T27" fmla="*/ 135 h 264"/>
                <a:gd name="T28" fmla="*/ 154 w 156"/>
                <a:gd name="T29" fmla="*/ 188 h 264"/>
                <a:gd name="T30" fmla="*/ 155 w 156"/>
                <a:gd name="T31" fmla="*/ 232 h 264"/>
                <a:gd name="T32" fmla="*/ 132 w 156"/>
                <a:gd name="T33" fmla="*/ 261 h 264"/>
                <a:gd name="T34" fmla="*/ 110 w 156"/>
                <a:gd name="T35" fmla="*/ 258 h 264"/>
                <a:gd name="T36" fmla="*/ 87 w 156"/>
                <a:gd name="T37" fmla="*/ 252 h 2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56" h="264">
                  <a:moveTo>
                    <a:pt x="87" y="252"/>
                  </a:moveTo>
                  <a:cubicBezTo>
                    <a:pt x="85" y="252"/>
                    <a:pt x="84" y="251"/>
                    <a:pt x="82" y="251"/>
                  </a:cubicBezTo>
                  <a:cubicBezTo>
                    <a:pt x="65" y="247"/>
                    <a:pt x="48" y="242"/>
                    <a:pt x="32" y="235"/>
                  </a:cubicBezTo>
                  <a:cubicBezTo>
                    <a:pt x="20" y="230"/>
                    <a:pt x="0" y="231"/>
                    <a:pt x="0" y="212"/>
                  </a:cubicBezTo>
                  <a:cubicBezTo>
                    <a:pt x="0" y="201"/>
                    <a:pt x="9" y="186"/>
                    <a:pt x="11" y="174"/>
                  </a:cubicBezTo>
                  <a:cubicBezTo>
                    <a:pt x="13" y="163"/>
                    <a:pt x="9" y="154"/>
                    <a:pt x="12" y="142"/>
                  </a:cubicBezTo>
                  <a:cubicBezTo>
                    <a:pt x="15" y="134"/>
                    <a:pt x="22" y="125"/>
                    <a:pt x="24" y="117"/>
                  </a:cubicBezTo>
                  <a:cubicBezTo>
                    <a:pt x="26" y="106"/>
                    <a:pt x="19" y="100"/>
                    <a:pt x="18" y="90"/>
                  </a:cubicBezTo>
                  <a:cubicBezTo>
                    <a:pt x="18" y="80"/>
                    <a:pt x="25" y="67"/>
                    <a:pt x="25" y="57"/>
                  </a:cubicBezTo>
                  <a:cubicBezTo>
                    <a:pt x="25" y="48"/>
                    <a:pt x="19" y="43"/>
                    <a:pt x="22" y="33"/>
                  </a:cubicBezTo>
                  <a:cubicBezTo>
                    <a:pt x="23" y="25"/>
                    <a:pt x="30" y="16"/>
                    <a:pt x="38" y="11"/>
                  </a:cubicBezTo>
                  <a:cubicBezTo>
                    <a:pt x="45" y="6"/>
                    <a:pt x="53" y="3"/>
                    <a:pt x="59" y="2"/>
                  </a:cubicBezTo>
                  <a:cubicBezTo>
                    <a:pt x="87" y="0"/>
                    <a:pt x="101" y="20"/>
                    <a:pt x="111" y="41"/>
                  </a:cubicBezTo>
                  <a:cubicBezTo>
                    <a:pt x="125" y="70"/>
                    <a:pt x="135" y="102"/>
                    <a:pt x="143" y="135"/>
                  </a:cubicBezTo>
                  <a:cubicBezTo>
                    <a:pt x="148" y="152"/>
                    <a:pt x="152" y="169"/>
                    <a:pt x="154" y="188"/>
                  </a:cubicBezTo>
                  <a:cubicBezTo>
                    <a:pt x="156" y="201"/>
                    <a:pt x="155" y="217"/>
                    <a:pt x="155" y="232"/>
                  </a:cubicBezTo>
                  <a:cubicBezTo>
                    <a:pt x="155" y="242"/>
                    <a:pt x="141" y="256"/>
                    <a:pt x="132" y="261"/>
                  </a:cubicBezTo>
                  <a:cubicBezTo>
                    <a:pt x="123" y="264"/>
                    <a:pt x="116" y="260"/>
                    <a:pt x="110" y="258"/>
                  </a:cubicBezTo>
                  <a:cubicBezTo>
                    <a:pt x="103" y="255"/>
                    <a:pt x="95" y="254"/>
                    <a:pt x="87" y="252"/>
                  </a:cubicBezTo>
                  <a:close/>
                </a:path>
              </a:pathLst>
            </a:custGeom>
            <a:solidFill>
              <a:srgbClr val="201B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20" name="Freeform 305"/>
            <p:cNvSpPr/>
            <p:nvPr/>
          </p:nvSpPr>
          <p:spPr bwMode="auto">
            <a:xfrm>
              <a:off x="5503863" y="2736850"/>
              <a:ext cx="165100" cy="528638"/>
            </a:xfrm>
            <a:custGeom>
              <a:avLst/>
              <a:gdLst>
                <a:gd name="T0" fmla="*/ 42 w 44"/>
                <a:gd name="T1" fmla="*/ 93 h 141"/>
                <a:gd name="T2" fmla="*/ 41 w 44"/>
                <a:gd name="T3" fmla="*/ 128 h 141"/>
                <a:gd name="T4" fmla="*/ 38 w 44"/>
                <a:gd name="T5" fmla="*/ 136 h 141"/>
                <a:gd name="T6" fmla="*/ 29 w 44"/>
                <a:gd name="T7" fmla="*/ 133 h 141"/>
                <a:gd name="T8" fmla="*/ 9 w 44"/>
                <a:gd name="T9" fmla="*/ 88 h 141"/>
                <a:gd name="T10" fmla="*/ 1 w 44"/>
                <a:gd name="T11" fmla="*/ 47 h 141"/>
                <a:gd name="T12" fmla="*/ 0 w 44"/>
                <a:gd name="T13" fmla="*/ 21 h 141"/>
                <a:gd name="T14" fmla="*/ 3 w 44"/>
                <a:gd name="T15" fmla="*/ 7 h 141"/>
                <a:gd name="T16" fmla="*/ 14 w 44"/>
                <a:gd name="T17" fmla="*/ 9 h 141"/>
                <a:gd name="T18" fmla="*/ 34 w 44"/>
                <a:gd name="T19" fmla="*/ 39 h 141"/>
                <a:gd name="T20" fmla="*/ 42 w 44"/>
                <a:gd name="T21" fmla="*/ 93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4" h="141">
                  <a:moveTo>
                    <a:pt x="42" y="93"/>
                  </a:moveTo>
                  <a:cubicBezTo>
                    <a:pt x="43" y="104"/>
                    <a:pt x="44" y="115"/>
                    <a:pt x="41" y="128"/>
                  </a:cubicBezTo>
                  <a:cubicBezTo>
                    <a:pt x="40" y="131"/>
                    <a:pt x="40" y="133"/>
                    <a:pt x="38" y="136"/>
                  </a:cubicBezTo>
                  <a:cubicBezTo>
                    <a:pt x="33" y="141"/>
                    <a:pt x="30" y="135"/>
                    <a:pt x="29" y="133"/>
                  </a:cubicBezTo>
                  <a:cubicBezTo>
                    <a:pt x="20" y="120"/>
                    <a:pt x="14" y="104"/>
                    <a:pt x="9" y="88"/>
                  </a:cubicBezTo>
                  <a:cubicBezTo>
                    <a:pt x="5" y="76"/>
                    <a:pt x="2" y="62"/>
                    <a:pt x="1" y="47"/>
                  </a:cubicBezTo>
                  <a:cubicBezTo>
                    <a:pt x="1" y="39"/>
                    <a:pt x="0" y="30"/>
                    <a:pt x="0" y="21"/>
                  </a:cubicBezTo>
                  <a:cubicBezTo>
                    <a:pt x="1" y="18"/>
                    <a:pt x="0" y="10"/>
                    <a:pt x="3" y="7"/>
                  </a:cubicBezTo>
                  <a:cubicBezTo>
                    <a:pt x="8" y="0"/>
                    <a:pt x="12" y="7"/>
                    <a:pt x="14" y="9"/>
                  </a:cubicBezTo>
                  <a:cubicBezTo>
                    <a:pt x="24" y="16"/>
                    <a:pt x="30" y="27"/>
                    <a:pt x="34" y="39"/>
                  </a:cubicBezTo>
                  <a:cubicBezTo>
                    <a:pt x="39" y="55"/>
                    <a:pt x="41" y="74"/>
                    <a:pt x="42" y="93"/>
                  </a:cubicBezTo>
                  <a:close/>
                </a:path>
              </a:pathLst>
            </a:custGeom>
            <a:solidFill>
              <a:srgbClr val="F6CC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21" name="Freeform 306"/>
            <p:cNvSpPr/>
            <p:nvPr/>
          </p:nvSpPr>
          <p:spPr bwMode="auto">
            <a:xfrm>
              <a:off x="5172075" y="2949575"/>
              <a:ext cx="406400" cy="296863"/>
            </a:xfrm>
            <a:custGeom>
              <a:avLst/>
              <a:gdLst>
                <a:gd name="T0" fmla="*/ 2 w 108"/>
                <a:gd name="T1" fmla="*/ 33 h 79"/>
                <a:gd name="T2" fmla="*/ 20 w 108"/>
                <a:gd name="T3" fmla="*/ 2 h 79"/>
                <a:gd name="T4" fmla="*/ 73 w 108"/>
                <a:gd name="T5" fmla="*/ 11 h 79"/>
                <a:gd name="T6" fmla="*/ 86 w 108"/>
                <a:gd name="T7" fmla="*/ 22 h 79"/>
                <a:gd name="T8" fmla="*/ 93 w 108"/>
                <a:gd name="T9" fmla="*/ 39 h 79"/>
                <a:gd name="T10" fmla="*/ 99 w 108"/>
                <a:gd name="T11" fmla="*/ 75 h 79"/>
                <a:gd name="T12" fmla="*/ 92 w 108"/>
                <a:gd name="T13" fmla="*/ 77 h 79"/>
                <a:gd name="T14" fmla="*/ 72 w 108"/>
                <a:gd name="T15" fmla="*/ 74 h 79"/>
                <a:gd name="T16" fmla="*/ 8 w 108"/>
                <a:gd name="T17" fmla="*/ 51 h 79"/>
                <a:gd name="T18" fmla="*/ 0 w 108"/>
                <a:gd name="T19" fmla="*/ 43 h 79"/>
                <a:gd name="T20" fmla="*/ 2 w 108"/>
                <a:gd name="T21" fmla="*/ 33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8" h="79">
                  <a:moveTo>
                    <a:pt x="2" y="33"/>
                  </a:moveTo>
                  <a:cubicBezTo>
                    <a:pt x="6" y="25"/>
                    <a:pt x="10" y="4"/>
                    <a:pt x="20" y="2"/>
                  </a:cubicBezTo>
                  <a:cubicBezTo>
                    <a:pt x="41" y="0"/>
                    <a:pt x="58" y="5"/>
                    <a:pt x="73" y="11"/>
                  </a:cubicBezTo>
                  <a:cubicBezTo>
                    <a:pt x="80" y="14"/>
                    <a:pt x="83" y="16"/>
                    <a:pt x="86" y="22"/>
                  </a:cubicBezTo>
                  <a:cubicBezTo>
                    <a:pt x="88" y="28"/>
                    <a:pt x="91" y="33"/>
                    <a:pt x="93" y="39"/>
                  </a:cubicBezTo>
                  <a:cubicBezTo>
                    <a:pt x="95" y="44"/>
                    <a:pt x="108" y="67"/>
                    <a:pt x="99" y="75"/>
                  </a:cubicBezTo>
                  <a:cubicBezTo>
                    <a:pt x="97" y="76"/>
                    <a:pt x="94" y="77"/>
                    <a:pt x="92" y="77"/>
                  </a:cubicBezTo>
                  <a:cubicBezTo>
                    <a:pt x="85" y="79"/>
                    <a:pt x="78" y="76"/>
                    <a:pt x="72" y="74"/>
                  </a:cubicBezTo>
                  <a:cubicBezTo>
                    <a:pt x="51" y="67"/>
                    <a:pt x="30" y="59"/>
                    <a:pt x="8" y="51"/>
                  </a:cubicBezTo>
                  <a:cubicBezTo>
                    <a:pt x="4" y="50"/>
                    <a:pt x="0" y="48"/>
                    <a:pt x="0" y="43"/>
                  </a:cubicBezTo>
                  <a:cubicBezTo>
                    <a:pt x="0" y="40"/>
                    <a:pt x="1" y="37"/>
                    <a:pt x="2" y="33"/>
                  </a:cubicBezTo>
                  <a:close/>
                </a:path>
              </a:pathLst>
            </a:custGeom>
            <a:solidFill>
              <a:srgbClr val="F6CC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22" name="Freeform 307"/>
            <p:cNvSpPr/>
            <p:nvPr/>
          </p:nvSpPr>
          <p:spPr bwMode="auto">
            <a:xfrm>
              <a:off x="5251450" y="2800350"/>
              <a:ext cx="252413" cy="187325"/>
            </a:xfrm>
            <a:custGeom>
              <a:avLst/>
              <a:gdLst>
                <a:gd name="T0" fmla="*/ 11 w 67"/>
                <a:gd name="T1" fmla="*/ 6 h 50"/>
                <a:gd name="T2" fmla="*/ 42 w 67"/>
                <a:gd name="T3" fmla="*/ 4 h 50"/>
                <a:gd name="T4" fmla="*/ 66 w 67"/>
                <a:gd name="T5" fmla="*/ 24 h 50"/>
                <a:gd name="T6" fmla="*/ 61 w 67"/>
                <a:gd name="T7" fmla="*/ 43 h 50"/>
                <a:gd name="T8" fmla="*/ 49 w 67"/>
                <a:gd name="T9" fmla="*/ 45 h 50"/>
                <a:gd name="T10" fmla="*/ 32 w 67"/>
                <a:gd name="T11" fmla="*/ 41 h 50"/>
                <a:gd name="T12" fmla="*/ 8 w 67"/>
                <a:gd name="T13" fmla="*/ 35 h 50"/>
                <a:gd name="T14" fmla="*/ 4 w 67"/>
                <a:gd name="T15" fmla="*/ 14 h 50"/>
                <a:gd name="T16" fmla="*/ 7 w 67"/>
                <a:gd name="T17" fmla="*/ 8 h 50"/>
                <a:gd name="T18" fmla="*/ 11 w 67"/>
                <a:gd name="T19" fmla="*/ 6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7" h="50">
                  <a:moveTo>
                    <a:pt x="11" y="6"/>
                  </a:moveTo>
                  <a:cubicBezTo>
                    <a:pt x="23" y="0"/>
                    <a:pt x="33" y="2"/>
                    <a:pt x="42" y="4"/>
                  </a:cubicBezTo>
                  <a:cubicBezTo>
                    <a:pt x="53" y="6"/>
                    <a:pt x="67" y="10"/>
                    <a:pt x="66" y="24"/>
                  </a:cubicBezTo>
                  <a:cubicBezTo>
                    <a:pt x="65" y="31"/>
                    <a:pt x="63" y="37"/>
                    <a:pt x="61" y="43"/>
                  </a:cubicBezTo>
                  <a:cubicBezTo>
                    <a:pt x="59" y="50"/>
                    <a:pt x="52" y="46"/>
                    <a:pt x="49" y="45"/>
                  </a:cubicBezTo>
                  <a:cubicBezTo>
                    <a:pt x="43" y="44"/>
                    <a:pt x="38" y="43"/>
                    <a:pt x="32" y="41"/>
                  </a:cubicBezTo>
                  <a:cubicBezTo>
                    <a:pt x="25" y="39"/>
                    <a:pt x="16" y="36"/>
                    <a:pt x="8" y="35"/>
                  </a:cubicBezTo>
                  <a:cubicBezTo>
                    <a:pt x="0" y="33"/>
                    <a:pt x="1" y="24"/>
                    <a:pt x="4" y="14"/>
                  </a:cubicBezTo>
                  <a:cubicBezTo>
                    <a:pt x="5" y="12"/>
                    <a:pt x="6" y="10"/>
                    <a:pt x="7" y="8"/>
                  </a:cubicBezTo>
                  <a:cubicBezTo>
                    <a:pt x="8" y="7"/>
                    <a:pt x="10" y="6"/>
                    <a:pt x="11" y="6"/>
                  </a:cubicBezTo>
                  <a:close/>
                </a:path>
              </a:pathLst>
            </a:custGeom>
            <a:solidFill>
              <a:srgbClr val="F6CC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23" name="Freeform 308"/>
            <p:cNvSpPr/>
            <p:nvPr/>
          </p:nvSpPr>
          <p:spPr bwMode="auto">
            <a:xfrm>
              <a:off x="5322888" y="2679700"/>
              <a:ext cx="184150" cy="139700"/>
            </a:xfrm>
            <a:custGeom>
              <a:avLst/>
              <a:gdLst>
                <a:gd name="T0" fmla="*/ 23 w 49"/>
                <a:gd name="T1" fmla="*/ 0 h 37"/>
                <a:gd name="T2" fmla="*/ 45 w 49"/>
                <a:gd name="T3" fmla="*/ 11 h 37"/>
                <a:gd name="T4" fmla="*/ 41 w 49"/>
                <a:gd name="T5" fmla="*/ 35 h 37"/>
                <a:gd name="T6" fmla="*/ 27 w 49"/>
                <a:gd name="T7" fmla="*/ 33 h 37"/>
                <a:gd name="T8" fmla="*/ 12 w 49"/>
                <a:gd name="T9" fmla="*/ 31 h 37"/>
                <a:gd name="T10" fmla="*/ 5 w 49"/>
                <a:gd name="T11" fmla="*/ 28 h 37"/>
                <a:gd name="T12" fmla="*/ 2 w 49"/>
                <a:gd name="T13" fmla="*/ 21 h 37"/>
                <a:gd name="T14" fmla="*/ 2 w 49"/>
                <a:gd name="T15" fmla="*/ 11 h 37"/>
                <a:gd name="T16" fmla="*/ 12 w 49"/>
                <a:gd name="T17" fmla="*/ 1 h 37"/>
                <a:gd name="T18" fmla="*/ 23 w 49"/>
                <a:gd name="T19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9" h="37">
                  <a:moveTo>
                    <a:pt x="23" y="0"/>
                  </a:moveTo>
                  <a:cubicBezTo>
                    <a:pt x="32" y="1"/>
                    <a:pt x="40" y="4"/>
                    <a:pt x="45" y="11"/>
                  </a:cubicBezTo>
                  <a:cubicBezTo>
                    <a:pt x="47" y="14"/>
                    <a:pt x="49" y="33"/>
                    <a:pt x="41" y="35"/>
                  </a:cubicBezTo>
                  <a:cubicBezTo>
                    <a:pt x="37" y="37"/>
                    <a:pt x="31" y="34"/>
                    <a:pt x="27" y="33"/>
                  </a:cubicBezTo>
                  <a:cubicBezTo>
                    <a:pt x="22" y="33"/>
                    <a:pt x="17" y="32"/>
                    <a:pt x="12" y="31"/>
                  </a:cubicBezTo>
                  <a:cubicBezTo>
                    <a:pt x="9" y="31"/>
                    <a:pt x="6" y="30"/>
                    <a:pt x="5" y="28"/>
                  </a:cubicBezTo>
                  <a:cubicBezTo>
                    <a:pt x="3" y="27"/>
                    <a:pt x="2" y="24"/>
                    <a:pt x="2" y="21"/>
                  </a:cubicBezTo>
                  <a:cubicBezTo>
                    <a:pt x="1" y="18"/>
                    <a:pt x="0" y="15"/>
                    <a:pt x="2" y="11"/>
                  </a:cubicBezTo>
                  <a:cubicBezTo>
                    <a:pt x="4" y="7"/>
                    <a:pt x="8" y="3"/>
                    <a:pt x="12" y="1"/>
                  </a:cubicBezTo>
                  <a:cubicBezTo>
                    <a:pt x="16" y="0"/>
                    <a:pt x="20" y="0"/>
                    <a:pt x="23" y="0"/>
                  </a:cubicBezTo>
                  <a:close/>
                </a:path>
              </a:pathLst>
            </a:custGeom>
            <a:solidFill>
              <a:srgbClr val="F6CC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24" name="Freeform 309"/>
            <p:cNvSpPr/>
            <p:nvPr/>
          </p:nvSpPr>
          <p:spPr bwMode="auto">
            <a:xfrm>
              <a:off x="5289550" y="2566988"/>
              <a:ext cx="138113" cy="98425"/>
            </a:xfrm>
            <a:custGeom>
              <a:avLst/>
              <a:gdLst>
                <a:gd name="T0" fmla="*/ 6 w 37"/>
                <a:gd name="T1" fmla="*/ 1 h 26"/>
                <a:gd name="T2" fmla="*/ 15 w 37"/>
                <a:gd name="T3" fmla="*/ 1 h 26"/>
                <a:gd name="T4" fmla="*/ 30 w 37"/>
                <a:gd name="T5" fmla="*/ 3 h 26"/>
                <a:gd name="T6" fmla="*/ 36 w 37"/>
                <a:gd name="T7" fmla="*/ 5 h 26"/>
                <a:gd name="T8" fmla="*/ 35 w 37"/>
                <a:gd name="T9" fmla="*/ 14 h 26"/>
                <a:gd name="T10" fmla="*/ 31 w 37"/>
                <a:gd name="T11" fmla="*/ 21 h 26"/>
                <a:gd name="T12" fmla="*/ 15 w 37"/>
                <a:gd name="T13" fmla="*/ 23 h 26"/>
                <a:gd name="T14" fmla="*/ 2 w 37"/>
                <a:gd name="T15" fmla="*/ 18 h 26"/>
                <a:gd name="T16" fmla="*/ 3 w 37"/>
                <a:gd name="T17" fmla="*/ 3 h 26"/>
                <a:gd name="T18" fmla="*/ 6 w 37"/>
                <a:gd name="T19" fmla="*/ 1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7" h="26">
                  <a:moveTo>
                    <a:pt x="6" y="1"/>
                  </a:moveTo>
                  <a:cubicBezTo>
                    <a:pt x="10" y="0"/>
                    <a:pt x="13" y="1"/>
                    <a:pt x="15" y="1"/>
                  </a:cubicBezTo>
                  <a:cubicBezTo>
                    <a:pt x="20" y="1"/>
                    <a:pt x="26" y="2"/>
                    <a:pt x="30" y="3"/>
                  </a:cubicBezTo>
                  <a:cubicBezTo>
                    <a:pt x="32" y="3"/>
                    <a:pt x="35" y="4"/>
                    <a:pt x="36" y="5"/>
                  </a:cubicBezTo>
                  <a:cubicBezTo>
                    <a:pt x="37" y="8"/>
                    <a:pt x="36" y="11"/>
                    <a:pt x="35" y="14"/>
                  </a:cubicBezTo>
                  <a:cubicBezTo>
                    <a:pt x="34" y="16"/>
                    <a:pt x="33" y="19"/>
                    <a:pt x="31" y="21"/>
                  </a:cubicBezTo>
                  <a:cubicBezTo>
                    <a:pt x="25" y="26"/>
                    <a:pt x="19" y="24"/>
                    <a:pt x="15" y="23"/>
                  </a:cubicBezTo>
                  <a:cubicBezTo>
                    <a:pt x="11" y="22"/>
                    <a:pt x="5" y="21"/>
                    <a:pt x="2" y="18"/>
                  </a:cubicBezTo>
                  <a:cubicBezTo>
                    <a:pt x="0" y="17"/>
                    <a:pt x="0" y="7"/>
                    <a:pt x="3" y="3"/>
                  </a:cubicBezTo>
                  <a:cubicBezTo>
                    <a:pt x="4" y="2"/>
                    <a:pt x="5" y="2"/>
                    <a:pt x="6" y="1"/>
                  </a:cubicBezTo>
                  <a:close/>
                </a:path>
              </a:pathLst>
            </a:custGeom>
            <a:solidFill>
              <a:srgbClr val="F6CC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25" name="Freeform 310"/>
            <p:cNvSpPr/>
            <p:nvPr/>
          </p:nvSpPr>
          <p:spPr bwMode="auto">
            <a:xfrm>
              <a:off x="5292725" y="2492375"/>
              <a:ext cx="161925" cy="82550"/>
            </a:xfrm>
            <a:custGeom>
              <a:avLst/>
              <a:gdLst>
                <a:gd name="T0" fmla="*/ 26 w 43"/>
                <a:gd name="T1" fmla="*/ 1 h 22"/>
                <a:gd name="T2" fmla="*/ 42 w 43"/>
                <a:gd name="T3" fmla="*/ 12 h 22"/>
                <a:gd name="T4" fmla="*/ 29 w 43"/>
                <a:gd name="T5" fmla="*/ 21 h 22"/>
                <a:gd name="T6" fmla="*/ 13 w 43"/>
                <a:gd name="T7" fmla="*/ 17 h 22"/>
                <a:gd name="T8" fmla="*/ 2 w 43"/>
                <a:gd name="T9" fmla="*/ 12 h 22"/>
                <a:gd name="T10" fmla="*/ 18 w 43"/>
                <a:gd name="T11" fmla="*/ 1 h 22"/>
                <a:gd name="T12" fmla="*/ 26 w 43"/>
                <a:gd name="T13" fmla="*/ 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3" h="22">
                  <a:moveTo>
                    <a:pt x="26" y="1"/>
                  </a:moveTo>
                  <a:cubicBezTo>
                    <a:pt x="33" y="3"/>
                    <a:pt x="43" y="5"/>
                    <a:pt x="42" y="12"/>
                  </a:cubicBezTo>
                  <a:cubicBezTo>
                    <a:pt x="41" y="20"/>
                    <a:pt x="33" y="22"/>
                    <a:pt x="29" y="21"/>
                  </a:cubicBezTo>
                  <a:cubicBezTo>
                    <a:pt x="24" y="20"/>
                    <a:pt x="18" y="19"/>
                    <a:pt x="13" y="17"/>
                  </a:cubicBezTo>
                  <a:cubicBezTo>
                    <a:pt x="10" y="17"/>
                    <a:pt x="3" y="16"/>
                    <a:pt x="2" y="12"/>
                  </a:cubicBezTo>
                  <a:cubicBezTo>
                    <a:pt x="0" y="2"/>
                    <a:pt x="13" y="0"/>
                    <a:pt x="18" y="1"/>
                  </a:cubicBezTo>
                  <a:cubicBezTo>
                    <a:pt x="20" y="1"/>
                    <a:pt x="23" y="1"/>
                    <a:pt x="26" y="1"/>
                  </a:cubicBezTo>
                  <a:close/>
                </a:path>
              </a:pathLst>
            </a:custGeom>
            <a:solidFill>
              <a:srgbClr val="F6CC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26" name="Freeform 311"/>
            <p:cNvSpPr/>
            <p:nvPr/>
          </p:nvSpPr>
          <p:spPr bwMode="auto">
            <a:xfrm>
              <a:off x="5326063" y="2398713"/>
              <a:ext cx="150813" cy="107950"/>
            </a:xfrm>
            <a:custGeom>
              <a:avLst/>
              <a:gdLst>
                <a:gd name="T0" fmla="*/ 8 w 40"/>
                <a:gd name="T1" fmla="*/ 8 h 29"/>
                <a:gd name="T2" fmla="*/ 39 w 40"/>
                <a:gd name="T3" fmla="*/ 18 h 29"/>
                <a:gd name="T4" fmla="*/ 39 w 40"/>
                <a:gd name="T5" fmla="*/ 24 h 29"/>
                <a:gd name="T6" fmla="*/ 30 w 40"/>
                <a:gd name="T7" fmla="*/ 27 h 29"/>
                <a:gd name="T8" fmla="*/ 7 w 40"/>
                <a:gd name="T9" fmla="*/ 22 h 29"/>
                <a:gd name="T10" fmla="*/ 0 w 40"/>
                <a:gd name="T11" fmla="*/ 18 h 29"/>
                <a:gd name="T12" fmla="*/ 8 w 40"/>
                <a:gd name="T13" fmla="*/ 8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0" h="28">
                  <a:moveTo>
                    <a:pt x="8" y="8"/>
                  </a:moveTo>
                  <a:cubicBezTo>
                    <a:pt x="21" y="0"/>
                    <a:pt x="35" y="10"/>
                    <a:pt x="39" y="18"/>
                  </a:cubicBezTo>
                  <a:cubicBezTo>
                    <a:pt x="40" y="20"/>
                    <a:pt x="40" y="22"/>
                    <a:pt x="39" y="24"/>
                  </a:cubicBezTo>
                  <a:cubicBezTo>
                    <a:pt x="36" y="29"/>
                    <a:pt x="32" y="28"/>
                    <a:pt x="30" y="27"/>
                  </a:cubicBezTo>
                  <a:cubicBezTo>
                    <a:pt x="23" y="25"/>
                    <a:pt x="15" y="23"/>
                    <a:pt x="7" y="22"/>
                  </a:cubicBezTo>
                  <a:cubicBezTo>
                    <a:pt x="4" y="22"/>
                    <a:pt x="1" y="21"/>
                    <a:pt x="0" y="18"/>
                  </a:cubicBezTo>
                  <a:cubicBezTo>
                    <a:pt x="0" y="15"/>
                    <a:pt x="4" y="10"/>
                    <a:pt x="8" y="8"/>
                  </a:cubicBezTo>
                  <a:close/>
                </a:path>
              </a:pathLst>
            </a:custGeom>
            <a:solidFill>
              <a:srgbClr val="F6CC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27" name="Freeform 312"/>
            <p:cNvSpPr/>
            <p:nvPr/>
          </p:nvSpPr>
          <p:spPr bwMode="auto">
            <a:xfrm>
              <a:off x="5141913" y="3062288"/>
              <a:ext cx="26988" cy="38100"/>
            </a:xfrm>
            <a:custGeom>
              <a:avLst/>
              <a:gdLst>
                <a:gd name="T0" fmla="*/ 6 w 7"/>
                <a:gd name="T1" fmla="*/ 0 h 10"/>
                <a:gd name="T2" fmla="*/ 7 w 7"/>
                <a:gd name="T3" fmla="*/ 4 h 10"/>
                <a:gd name="T4" fmla="*/ 6 w 7"/>
                <a:gd name="T5" fmla="*/ 4 h 10"/>
                <a:gd name="T6" fmla="*/ 6 w 7"/>
                <a:gd name="T7" fmla="*/ 5 h 10"/>
                <a:gd name="T8" fmla="*/ 6 w 7"/>
                <a:gd name="T9" fmla="*/ 5 h 10"/>
                <a:gd name="T10" fmla="*/ 6 w 7"/>
                <a:gd name="T11" fmla="*/ 5 h 10"/>
                <a:gd name="T12" fmla="*/ 4 w 7"/>
                <a:gd name="T13" fmla="*/ 9 h 10"/>
                <a:gd name="T14" fmla="*/ 1 w 7"/>
                <a:gd name="T15" fmla="*/ 8 h 10"/>
                <a:gd name="T16" fmla="*/ 1 w 7"/>
                <a:gd name="T17" fmla="*/ 2 h 10"/>
                <a:gd name="T18" fmla="*/ 6 w 7"/>
                <a:gd name="T1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" h="10">
                  <a:moveTo>
                    <a:pt x="6" y="0"/>
                  </a:moveTo>
                  <a:cubicBezTo>
                    <a:pt x="7" y="1"/>
                    <a:pt x="7" y="2"/>
                    <a:pt x="7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7" y="7"/>
                    <a:pt x="6" y="9"/>
                    <a:pt x="4" y="9"/>
                  </a:cubicBezTo>
                  <a:cubicBezTo>
                    <a:pt x="3" y="10"/>
                    <a:pt x="1" y="9"/>
                    <a:pt x="1" y="8"/>
                  </a:cubicBezTo>
                  <a:cubicBezTo>
                    <a:pt x="0" y="6"/>
                    <a:pt x="1" y="4"/>
                    <a:pt x="1" y="2"/>
                  </a:cubicBezTo>
                  <a:cubicBezTo>
                    <a:pt x="2" y="1"/>
                    <a:pt x="4" y="0"/>
                    <a:pt x="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28" name="Freeform 313"/>
            <p:cNvSpPr/>
            <p:nvPr/>
          </p:nvSpPr>
          <p:spPr bwMode="auto">
            <a:xfrm>
              <a:off x="5165725" y="3003550"/>
              <a:ext cx="25400" cy="36513"/>
            </a:xfrm>
            <a:custGeom>
              <a:avLst/>
              <a:gdLst>
                <a:gd name="T0" fmla="*/ 2 w 7"/>
                <a:gd name="T1" fmla="*/ 1 h 10"/>
                <a:gd name="T2" fmla="*/ 5 w 7"/>
                <a:gd name="T3" fmla="*/ 0 h 10"/>
                <a:gd name="T4" fmla="*/ 6 w 7"/>
                <a:gd name="T5" fmla="*/ 1 h 10"/>
                <a:gd name="T6" fmla="*/ 7 w 7"/>
                <a:gd name="T7" fmla="*/ 4 h 10"/>
                <a:gd name="T8" fmla="*/ 5 w 7"/>
                <a:gd name="T9" fmla="*/ 7 h 10"/>
                <a:gd name="T10" fmla="*/ 4 w 7"/>
                <a:gd name="T11" fmla="*/ 9 h 10"/>
                <a:gd name="T12" fmla="*/ 2 w 7"/>
                <a:gd name="T13" fmla="*/ 9 h 10"/>
                <a:gd name="T14" fmla="*/ 0 w 7"/>
                <a:gd name="T15" fmla="*/ 8 h 10"/>
                <a:gd name="T16" fmla="*/ 0 w 7"/>
                <a:gd name="T17" fmla="*/ 6 h 10"/>
                <a:gd name="T18" fmla="*/ 1 w 7"/>
                <a:gd name="T19" fmla="*/ 3 h 10"/>
                <a:gd name="T20" fmla="*/ 2 w 7"/>
                <a:gd name="T21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10">
                  <a:moveTo>
                    <a:pt x="2" y="1"/>
                  </a:moveTo>
                  <a:cubicBezTo>
                    <a:pt x="3" y="1"/>
                    <a:pt x="4" y="0"/>
                    <a:pt x="5" y="0"/>
                  </a:cubicBezTo>
                  <a:cubicBezTo>
                    <a:pt x="5" y="0"/>
                    <a:pt x="6" y="1"/>
                    <a:pt x="6" y="1"/>
                  </a:cubicBezTo>
                  <a:cubicBezTo>
                    <a:pt x="7" y="2"/>
                    <a:pt x="7" y="3"/>
                    <a:pt x="7" y="4"/>
                  </a:cubicBezTo>
                  <a:cubicBezTo>
                    <a:pt x="6" y="5"/>
                    <a:pt x="6" y="6"/>
                    <a:pt x="5" y="7"/>
                  </a:cubicBezTo>
                  <a:cubicBezTo>
                    <a:pt x="5" y="7"/>
                    <a:pt x="5" y="8"/>
                    <a:pt x="4" y="9"/>
                  </a:cubicBezTo>
                  <a:cubicBezTo>
                    <a:pt x="3" y="9"/>
                    <a:pt x="2" y="10"/>
                    <a:pt x="2" y="9"/>
                  </a:cubicBezTo>
                  <a:cubicBezTo>
                    <a:pt x="1" y="9"/>
                    <a:pt x="0" y="9"/>
                    <a:pt x="0" y="8"/>
                  </a:cubicBezTo>
                  <a:cubicBezTo>
                    <a:pt x="0" y="8"/>
                    <a:pt x="0" y="7"/>
                    <a:pt x="0" y="6"/>
                  </a:cubicBezTo>
                  <a:cubicBezTo>
                    <a:pt x="0" y="5"/>
                    <a:pt x="1" y="4"/>
                    <a:pt x="1" y="3"/>
                  </a:cubicBezTo>
                  <a:cubicBezTo>
                    <a:pt x="1" y="2"/>
                    <a:pt x="2" y="2"/>
                    <a:pt x="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29" name="Freeform 314"/>
            <p:cNvSpPr/>
            <p:nvPr/>
          </p:nvSpPr>
          <p:spPr bwMode="auto">
            <a:xfrm>
              <a:off x="5210175" y="2908300"/>
              <a:ext cx="30163" cy="41275"/>
            </a:xfrm>
            <a:custGeom>
              <a:avLst/>
              <a:gdLst>
                <a:gd name="T0" fmla="*/ 3 w 8"/>
                <a:gd name="T1" fmla="*/ 2 h 11"/>
                <a:gd name="T2" fmla="*/ 5 w 8"/>
                <a:gd name="T3" fmla="*/ 0 h 11"/>
                <a:gd name="T4" fmla="*/ 8 w 8"/>
                <a:gd name="T5" fmla="*/ 3 h 11"/>
                <a:gd name="T6" fmla="*/ 6 w 8"/>
                <a:gd name="T7" fmla="*/ 8 h 11"/>
                <a:gd name="T8" fmla="*/ 3 w 8"/>
                <a:gd name="T9" fmla="*/ 11 h 11"/>
                <a:gd name="T10" fmla="*/ 1 w 8"/>
                <a:gd name="T11" fmla="*/ 8 h 11"/>
                <a:gd name="T12" fmla="*/ 2 w 8"/>
                <a:gd name="T13" fmla="*/ 6 h 11"/>
                <a:gd name="T14" fmla="*/ 2 w 8"/>
                <a:gd name="T15" fmla="*/ 5 h 11"/>
                <a:gd name="T16" fmla="*/ 2 w 8"/>
                <a:gd name="T17" fmla="*/ 4 h 11"/>
                <a:gd name="T18" fmla="*/ 3 w 8"/>
                <a:gd name="T19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" h="11">
                  <a:moveTo>
                    <a:pt x="3" y="2"/>
                  </a:moveTo>
                  <a:cubicBezTo>
                    <a:pt x="3" y="1"/>
                    <a:pt x="4" y="1"/>
                    <a:pt x="5" y="0"/>
                  </a:cubicBezTo>
                  <a:cubicBezTo>
                    <a:pt x="6" y="0"/>
                    <a:pt x="8" y="1"/>
                    <a:pt x="8" y="3"/>
                  </a:cubicBezTo>
                  <a:cubicBezTo>
                    <a:pt x="7" y="5"/>
                    <a:pt x="7" y="6"/>
                    <a:pt x="6" y="8"/>
                  </a:cubicBezTo>
                  <a:cubicBezTo>
                    <a:pt x="6" y="10"/>
                    <a:pt x="4" y="11"/>
                    <a:pt x="3" y="11"/>
                  </a:cubicBezTo>
                  <a:cubicBezTo>
                    <a:pt x="1" y="11"/>
                    <a:pt x="0" y="9"/>
                    <a:pt x="1" y="8"/>
                  </a:cubicBezTo>
                  <a:cubicBezTo>
                    <a:pt x="1" y="7"/>
                    <a:pt x="1" y="6"/>
                    <a:pt x="2" y="6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3"/>
                    <a:pt x="2" y="4"/>
                  </a:cubicBezTo>
                  <a:cubicBezTo>
                    <a:pt x="2" y="3"/>
                    <a:pt x="2" y="3"/>
                    <a:pt x="3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30" name="Freeform 315"/>
            <p:cNvSpPr/>
            <p:nvPr/>
          </p:nvSpPr>
          <p:spPr bwMode="auto">
            <a:xfrm>
              <a:off x="5183188" y="2863850"/>
              <a:ext cx="30163" cy="68263"/>
            </a:xfrm>
            <a:custGeom>
              <a:avLst/>
              <a:gdLst>
                <a:gd name="T0" fmla="*/ 8 w 8"/>
                <a:gd name="T1" fmla="*/ 4 h 18"/>
                <a:gd name="T2" fmla="*/ 6 w 8"/>
                <a:gd name="T3" fmla="*/ 14 h 18"/>
                <a:gd name="T4" fmla="*/ 1 w 8"/>
                <a:gd name="T5" fmla="*/ 14 h 18"/>
                <a:gd name="T6" fmla="*/ 2 w 8"/>
                <a:gd name="T7" fmla="*/ 5 h 18"/>
                <a:gd name="T8" fmla="*/ 8 w 8"/>
                <a:gd name="T9" fmla="*/ 4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8">
                  <a:moveTo>
                    <a:pt x="8" y="4"/>
                  </a:moveTo>
                  <a:cubicBezTo>
                    <a:pt x="8" y="7"/>
                    <a:pt x="7" y="11"/>
                    <a:pt x="6" y="14"/>
                  </a:cubicBezTo>
                  <a:cubicBezTo>
                    <a:pt x="5" y="18"/>
                    <a:pt x="0" y="18"/>
                    <a:pt x="1" y="14"/>
                  </a:cubicBezTo>
                  <a:cubicBezTo>
                    <a:pt x="1" y="11"/>
                    <a:pt x="2" y="8"/>
                    <a:pt x="2" y="5"/>
                  </a:cubicBezTo>
                  <a:cubicBezTo>
                    <a:pt x="2" y="2"/>
                    <a:pt x="8" y="0"/>
                    <a:pt x="8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31" name="Freeform 316"/>
            <p:cNvSpPr/>
            <p:nvPr/>
          </p:nvSpPr>
          <p:spPr bwMode="auto">
            <a:xfrm>
              <a:off x="5224463" y="2822575"/>
              <a:ext cx="26988" cy="38100"/>
            </a:xfrm>
            <a:custGeom>
              <a:avLst/>
              <a:gdLst>
                <a:gd name="T0" fmla="*/ 5 w 7"/>
                <a:gd name="T1" fmla="*/ 1 h 10"/>
                <a:gd name="T2" fmla="*/ 7 w 7"/>
                <a:gd name="T3" fmla="*/ 4 h 10"/>
                <a:gd name="T4" fmla="*/ 6 w 7"/>
                <a:gd name="T5" fmla="*/ 7 h 10"/>
                <a:gd name="T6" fmla="*/ 3 w 7"/>
                <a:gd name="T7" fmla="*/ 10 h 10"/>
                <a:gd name="T8" fmla="*/ 1 w 7"/>
                <a:gd name="T9" fmla="*/ 7 h 10"/>
                <a:gd name="T10" fmla="*/ 1 w 7"/>
                <a:gd name="T11" fmla="*/ 3 h 10"/>
                <a:gd name="T12" fmla="*/ 5 w 7"/>
                <a:gd name="T13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10">
                  <a:moveTo>
                    <a:pt x="5" y="1"/>
                  </a:moveTo>
                  <a:cubicBezTo>
                    <a:pt x="7" y="1"/>
                    <a:pt x="7" y="2"/>
                    <a:pt x="7" y="4"/>
                  </a:cubicBezTo>
                  <a:cubicBezTo>
                    <a:pt x="7" y="5"/>
                    <a:pt x="6" y="6"/>
                    <a:pt x="6" y="7"/>
                  </a:cubicBezTo>
                  <a:cubicBezTo>
                    <a:pt x="6" y="9"/>
                    <a:pt x="4" y="10"/>
                    <a:pt x="3" y="10"/>
                  </a:cubicBezTo>
                  <a:cubicBezTo>
                    <a:pt x="1" y="10"/>
                    <a:pt x="0" y="8"/>
                    <a:pt x="1" y="7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2"/>
                    <a:pt x="4" y="0"/>
                    <a:pt x="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32" name="Freeform 317"/>
            <p:cNvSpPr/>
            <p:nvPr/>
          </p:nvSpPr>
          <p:spPr bwMode="auto">
            <a:xfrm>
              <a:off x="5270500" y="2720975"/>
              <a:ext cx="30163" cy="68263"/>
            </a:xfrm>
            <a:custGeom>
              <a:avLst/>
              <a:gdLst>
                <a:gd name="T0" fmla="*/ 5 w 8"/>
                <a:gd name="T1" fmla="*/ 0 h 18"/>
                <a:gd name="T2" fmla="*/ 8 w 8"/>
                <a:gd name="T3" fmla="*/ 3 h 18"/>
                <a:gd name="T4" fmla="*/ 7 w 8"/>
                <a:gd name="T5" fmla="*/ 14 h 18"/>
                <a:gd name="T6" fmla="*/ 1 w 8"/>
                <a:gd name="T7" fmla="*/ 14 h 18"/>
                <a:gd name="T8" fmla="*/ 2 w 8"/>
                <a:gd name="T9" fmla="*/ 4 h 18"/>
                <a:gd name="T10" fmla="*/ 5 w 8"/>
                <a:gd name="T11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18">
                  <a:moveTo>
                    <a:pt x="5" y="0"/>
                  </a:moveTo>
                  <a:cubicBezTo>
                    <a:pt x="7" y="0"/>
                    <a:pt x="8" y="1"/>
                    <a:pt x="8" y="3"/>
                  </a:cubicBezTo>
                  <a:cubicBezTo>
                    <a:pt x="8" y="6"/>
                    <a:pt x="8" y="10"/>
                    <a:pt x="7" y="14"/>
                  </a:cubicBezTo>
                  <a:cubicBezTo>
                    <a:pt x="6" y="18"/>
                    <a:pt x="0" y="18"/>
                    <a:pt x="1" y="14"/>
                  </a:cubicBezTo>
                  <a:cubicBezTo>
                    <a:pt x="2" y="10"/>
                    <a:pt x="2" y="7"/>
                    <a:pt x="2" y="4"/>
                  </a:cubicBezTo>
                  <a:cubicBezTo>
                    <a:pt x="2" y="2"/>
                    <a:pt x="4" y="0"/>
                    <a:pt x="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33" name="Freeform 318"/>
            <p:cNvSpPr/>
            <p:nvPr/>
          </p:nvSpPr>
          <p:spPr bwMode="auto">
            <a:xfrm>
              <a:off x="5224463" y="2747963"/>
              <a:ext cx="30163" cy="41275"/>
            </a:xfrm>
            <a:custGeom>
              <a:avLst/>
              <a:gdLst>
                <a:gd name="T0" fmla="*/ 5 w 8"/>
                <a:gd name="T1" fmla="*/ 0 h 11"/>
                <a:gd name="T2" fmla="*/ 7 w 8"/>
                <a:gd name="T3" fmla="*/ 3 h 11"/>
                <a:gd name="T4" fmla="*/ 6 w 8"/>
                <a:gd name="T5" fmla="*/ 8 h 11"/>
                <a:gd name="T6" fmla="*/ 3 w 8"/>
                <a:gd name="T7" fmla="*/ 11 h 11"/>
                <a:gd name="T8" fmla="*/ 1 w 8"/>
                <a:gd name="T9" fmla="*/ 8 h 11"/>
                <a:gd name="T10" fmla="*/ 2 w 8"/>
                <a:gd name="T11" fmla="*/ 3 h 11"/>
                <a:gd name="T12" fmla="*/ 5 w 8"/>
                <a:gd name="T13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11">
                  <a:moveTo>
                    <a:pt x="5" y="0"/>
                  </a:moveTo>
                  <a:cubicBezTo>
                    <a:pt x="7" y="0"/>
                    <a:pt x="8" y="2"/>
                    <a:pt x="7" y="3"/>
                  </a:cubicBezTo>
                  <a:cubicBezTo>
                    <a:pt x="7" y="5"/>
                    <a:pt x="7" y="7"/>
                    <a:pt x="6" y="8"/>
                  </a:cubicBezTo>
                  <a:cubicBezTo>
                    <a:pt x="6" y="10"/>
                    <a:pt x="4" y="11"/>
                    <a:pt x="3" y="11"/>
                  </a:cubicBezTo>
                  <a:cubicBezTo>
                    <a:pt x="1" y="11"/>
                    <a:pt x="0" y="10"/>
                    <a:pt x="1" y="8"/>
                  </a:cubicBezTo>
                  <a:cubicBezTo>
                    <a:pt x="1" y="6"/>
                    <a:pt x="1" y="5"/>
                    <a:pt x="2" y="3"/>
                  </a:cubicBezTo>
                  <a:cubicBezTo>
                    <a:pt x="2" y="1"/>
                    <a:pt x="4" y="0"/>
                    <a:pt x="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34" name="Freeform 319"/>
            <p:cNvSpPr/>
            <p:nvPr/>
          </p:nvSpPr>
          <p:spPr bwMode="auto">
            <a:xfrm>
              <a:off x="5265738" y="2671763"/>
              <a:ext cx="23813" cy="30163"/>
            </a:xfrm>
            <a:custGeom>
              <a:avLst/>
              <a:gdLst>
                <a:gd name="T0" fmla="*/ 3 w 6"/>
                <a:gd name="T1" fmla="*/ 1 h 8"/>
                <a:gd name="T2" fmla="*/ 6 w 6"/>
                <a:gd name="T3" fmla="*/ 2 h 8"/>
                <a:gd name="T4" fmla="*/ 6 w 6"/>
                <a:gd name="T5" fmla="*/ 4 h 8"/>
                <a:gd name="T6" fmla="*/ 6 w 6"/>
                <a:gd name="T7" fmla="*/ 6 h 8"/>
                <a:gd name="T8" fmla="*/ 4 w 6"/>
                <a:gd name="T9" fmla="*/ 8 h 8"/>
                <a:gd name="T10" fmla="*/ 1 w 6"/>
                <a:gd name="T11" fmla="*/ 6 h 8"/>
                <a:gd name="T12" fmla="*/ 0 w 6"/>
                <a:gd name="T13" fmla="*/ 5 h 8"/>
                <a:gd name="T14" fmla="*/ 1 w 6"/>
                <a:gd name="T15" fmla="*/ 3 h 8"/>
                <a:gd name="T16" fmla="*/ 3 w 6"/>
                <a:gd name="T17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8">
                  <a:moveTo>
                    <a:pt x="3" y="1"/>
                  </a:moveTo>
                  <a:cubicBezTo>
                    <a:pt x="4" y="0"/>
                    <a:pt x="6" y="1"/>
                    <a:pt x="6" y="2"/>
                  </a:cubicBezTo>
                  <a:cubicBezTo>
                    <a:pt x="6" y="3"/>
                    <a:pt x="6" y="3"/>
                    <a:pt x="6" y="4"/>
                  </a:cubicBezTo>
                  <a:cubicBezTo>
                    <a:pt x="6" y="4"/>
                    <a:pt x="6" y="5"/>
                    <a:pt x="6" y="6"/>
                  </a:cubicBezTo>
                  <a:cubicBezTo>
                    <a:pt x="6" y="7"/>
                    <a:pt x="5" y="7"/>
                    <a:pt x="4" y="8"/>
                  </a:cubicBezTo>
                  <a:cubicBezTo>
                    <a:pt x="3" y="8"/>
                    <a:pt x="1" y="8"/>
                    <a:pt x="1" y="6"/>
                  </a:cubicBezTo>
                  <a:cubicBezTo>
                    <a:pt x="1" y="6"/>
                    <a:pt x="1" y="5"/>
                    <a:pt x="0" y="5"/>
                  </a:cubicBezTo>
                  <a:cubicBezTo>
                    <a:pt x="0" y="4"/>
                    <a:pt x="0" y="3"/>
                    <a:pt x="1" y="3"/>
                  </a:cubicBezTo>
                  <a:cubicBezTo>
                    <a:pt x="1" y="2"/>
                    <a:pt x="2" y="1"/>
                    <a:pt x="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35" name="Freeform 320"/>
            <p:cNvSpPr/>
            <p:nvPr/>
          </p:nvSpPr>
          <p:spPr bwMode="auto">
            <a:xfrm>
              <a:off x="5224463" y="2676525"/>
              <a:ext cx="23813" cy="30163"/>
            </a:xfrm>
            <a:custGeom>
              <a:avLst/>
              <a:gdLst>
                <a:gd name="T0" fmla="*/ 0 w 6"/>
                <a:gd name="T1" fmla="*/ 2 h 8"/>
                <a:gd name="T2" fmla="*/ 0 w 6"/>
                <a:gd name="T3" fmla="*/ 5 h 8"/>
                <a:gd name="T4" fmla="*/ 2 w 6"/>
                <a:gd name="T5" fmla="*/ 7 h 8"/>
                <a:gd name="T6" fmla="*/ 6 w 6"/>
                <a:gd name="T7" fmla="*/ 5 h 8"/>
                <a:gd name="T8" fmla="*/ 6 w 6"/>
                <a:gd name="T9" fmla="*/ 3 h 8"/>
                <a:gd name="T10" fmla="*/ 6 w 6"/>
                <a:gd name="T11" fmla="*/ 2 h 8"/>
                <a:gd name="T12" fmla="*/ 4 w 6"/>
                <a:gd name="T13" fmla="*/ 0 h 8"/>
                <a:gd name="T14" fmla="*/ 2 w 6"/>
                <a:gd name="T15" fmla="*/ 0 h 8"/>
                <a:gd name="T16" fmla="*/ 0 w 6"/>
                <a:gd name="T17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8">
                  <a:moveTo>
                    <a:pt x="0" y="2"/>
                  </a:moveTo>
                  <a:cubicBezTo>
                    <a:pt x="0" y="3"/>
                    <a:pt x="0" y="4"/>
                    <a:pt x="0" y="5"/>
                  </a:cubicBezTo>
                  <a:cubicBezTo>
                    <a:pt x="0" y="6"/>
                    <a:pt x="1" y="7"/>
                    <a:pt x="2" y="7"/>
                  </a:cubicBezTo>
                  <a:cubicBezTo>
                    <a:pt x="3" y="8"/>
                    <a:pt x="5" y="7"/>
                    <a:pt x="6" y="5"/>
                  </a:cubicBezTo>
                  <a:cubicBezTo>
                    <a:pt x="6" y="5"/>
                    <a:pt x="6" y="4"/>
                    <a:pt x="6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1"/>
                    <a:pt x="5" y="0"/>
                    <a:pt x="4" y="0"/>
                  </a:cubicBezTo>
                  <a:cubicBezTo>
                    <a:pt x="4" y="0"/>
                    <a:pt x="3" y="0"/>
                    <a:pt x="2" y="0"/>
                  </a:cubicBezTo>
                  <a:cubicBezTo>
                    <a:pt x="2" y="0"/>
                    <a:pt x="1" y="1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36" name="Freeform 321"/>
            <p:cNvSpPr/>
            <p:nvPr/>
          </p:nvSpPr>
          <p:spPr bwMode="auto">
            <a:xfrm>
              <a:off x="5254625" y="2600325"/>
              <a:ext cx="23813" cy="30163"/>
            </a:xfrm>
            <a:custGeom>
              <a:avLst/>
              <a:gdLst>
                <a:gd name="T0" fmla="*/ 2 w 6"/>
                <a:gd name="T1" fmla="*/ 0 h 8"/>
                <a:gd name="T2" fmla="*/ 4 w 6"/>
                <a:gd name="T3" fmla="*/ 0 h 8"/>
                <a:gd name="T4" fmla="*/ 6 w 6"/>
                <a:gd name="T5" fmla="*/ 2 h 8"/>
                <a:gd name="T6" fmla="*/ 6 w 6"/>
                <a:gd name="T7" fmla="*/ 3 h 8"/>
                <a:gd name="T8" fmla="*/ 5 w 6"/>
                <a:gd name="T9" fmla="*/ 6 h 8"/>
                <a:gd name="T10" fmla="*/ 4 w 6"/>
                <a:gd name="T11" fmla="*/ 7 h 8"/>
                <a:gd name="T12" fmla="*/ 1 w 6"/>
                <a:gd name="T13" fmla="*/ 8 h 8"/>
                <a:gd name="T14" fmla="*/ 0 w 6"/>
                <a:gd name="T15" fmla="*/ 6 h 8"/>
                <a:gd name="T16" fmla="*/ 0 w 6"/>
                <a:gd name="T17" fmla="*/ 4 h 8"/>
                <a:gd name="T18" fmla="*/ 0 w 6"/>
                <a:gd name="T19" fmla="*/ 2 h 8"/>
                <a:gd name="T20" fmla="*/ 2 w 6"/>
                <a:gd name="T2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" h="8">
                  <a:moveTo>
                    <a:pt x="2" y="0"/>
                  </a:moveTo>
                  <a:cubicBezTo>
                    <a:pt x="3" y="0"/>
                    <a:pt x="4" y="0"/>
                    <a:pt x="4" y="0"/>
                  </a:cubicBezTo>
                  <a:cubicBezTo>
                    <a:pt x="5" y="0"/>
                    <a:pt x="6" y="1"/>
                    <a:pt x="6" y="2"/>
                  </a:cubicBezTo>
                  <a:cubicBezTo>
                    <a:pt x="6" y="2"/>
                    <a:pt x="6" y="3"/>
                    <a:pt x="6" y="3"/>
                  </a:cubicBezTo>
                  <a:cubicBezTo>
                    <a:pt x="6" y="4"/>
                    <a:pt x="6" y="5"/>
                    <a:pt x="5" y="6"/>
                  </a:cubicBezTo>
                  <a:cubicBezTo>
                    <a:pt x="5" y="6"/>
                    <a:pt x="4" y="7"/>
                    <a:pt x="4" y="7"/>
                  </a:cubicBezTo>
                  <a:cubicBezTo>
                    <a:pt x="3" y="8"/>
                    <a:pt x="2" y="8"/>
                    <a:pt x="1" y="8"/>
                  </a:cubicBezTo>
                  <a:cubicBezTo>
                    <a:pt x="1" y="7"/>
                    <a:pt x="0" y="7"/>
                    <a:pt x="0" y="6"/>
                  </a:cubicBezTo>
                  <a:cubicBezTo>
                    <a:pt x="0" y="6"/>
                    <a:pt x="0" y="5"/>
                    <a:pt x="0" y="4"/>
                  </a:cubicBezTo>
                  <a:cubicBezTo>
                    <a:pt x="0" y="4"/>
                    <a:pt x="0" y="3"/>
                    <a:pt x="0" y="2"/>
                  </a:cubicBezTo>
                  <a:cubicBezTo>
                    <a:pt x="1" y="1"/>
                    <a:pt x="1" y="1"/>
                    <a:pt x="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37" name="Freeform 322"/>
            <p:cNvSpPr/>
            <p:nvPr/>
          </p:nvSpPr>
          <p:spPr bwMode="auto">
            <a:xfrm>
              <a:off x="5232400" y="2528888"/>
              <a:ext cx="22225" cy="34925"/>
            </a:xfrm>
            <a:custGeom>
              <a:avLst/>
              <a:gdLst>
                <a:gd name="T0" fmla="*/ 3 w 6"/>
                <a:gd name="T1" fmla="*/ 0 h 9"/>
                <a:gd name="T2" fmla="*/ 5 w 6"/>
                <a:gd name="T3" fmla="*/ 0 h 9"/>
                <a:gd name="T4" fmla="*/ 6 w 6"/>
                <a:gd name="T5" fmla="*/ 2 h 9"/>
                <a:gd name="T6" fmla="*/ 6 w 6"/>
                <a:gd name="T7" fmla="*/ 4 h 9"/>
                <a:gd name="T8" fmla="*/ 6 w 6"/>
                <a:gd name="T9" fmla="*/ 4 h 9"/>
                <a:gd name="T10" fmla="*/ 6 w 6"/>
                <a:gd name="T11" fmla="*/ 4 h 9"/>
                <a:gd name="T12" fmla="*/ 6 w 6"/>
                <a:gd name="T13" fmla="*/ 5 h 9"/>
                <a:gd name="T14" fmla="*/ 6 w 6"/>
                <a:gd name="T15" fmla="*/ 5 h 9"/>
                <a:gd name="T16" fmla="*/ 5 w 6"/>
                <a:gd name="T17" fmla="*/ 6 h 9"/>
                <a:gd name="T18" fmla="*/ 2 w 6"/>
                <a:gd name="T19" fmla="*/ 9 h 9"/>
                <a:gd name="T20" fmla="*/ 0 w 6"/>
                <a:gd name="T21" fmla="*/ 7 h 9"/>
                <a:gd name="T22" fmla="*/ 1 w 6"/>
                <a:gd name="T23" fmla="*/ 2 h 9"/>
                <a:gd name="T24" fmla="*/ 3 w 6"/>
                <a:gd name="T2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" h="9">
                  <a:moveTo>
                    <a:pt x="3" y="0"/>
                  </a:moveTo>
                  <a:cubicBezTo>
                    <a:pt x="3" y="0"/>
                    <a:pt x="4" y="0"/>
                    <a:pt x="5" y="0"/>
                  </a:cubicBezTo>
                  <a:cubicBezTo>
                    <a:pt x="5" y="0"/>
                    <a:pt x="6" y="1"/>
                    <a:pt x="6" y="2"/>
                  </a:cubicBezTo>
                  <a:cubicBezTo>
                    <a:pt x="6" y="2"/>
                    <a:pt x="6" y="3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7"/>
                    <a:pt x="4" y="9"/>
                    <a:pt x="2" y="9"/>
                  </a:cubicBezTo>
                  <a:cubicBezTo>
                    <a:pt x="1" y="9"/>
                    <a:pt x="0" y="9"/>
                    <a:pt x="0" y="7"/>
                  </a:cubicBezTo>
                  <a:cubicBezTo>
                    <a:pt x="0" y="5"/>
                    <a:pt x="0" y="4"/>
                    <a:pt x="1" y="2"/>
                  </a:cubicBezTo>
                  <a:cubicBezTo>
                    <a:pt x="1" y="1"/>
                    <a:pt x="2" y="1"/>
                    <a:pt x="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38" name="Freeform 323"/>
            <p:cNvSpPr/>
            <p:nvPr/>
          </p:nvSpPr>
          <p:spPr bwMode="auto">
            <a:xfrm>
              <a:off x="5218113" y="2616200"/>
              <a:ext cx="22225" cy="41275"/>
            </a:xfrm>
            <a:custGeom>
              <a:avLst/>
              <a:gdLst>
                <a:gd name="T0" fmla="*/ 3 w 6"/>
                <a:gd name="T1" fmla="*/ 1 h 11"/>
                <a:gd name="T2" fmla="*/ 6 w 6"/>
                <a:gd name="T3" fmla="*/ 3 h 11"/>
                <a:gd name="T4" fmla="*/ 6 w 6"/>
                <a:gd name="T5" fmla="*/ 7 h 11"/>
                <a:gd name="T6" fmla="*/ 3 w 6"/>
                <a:gd name="T7" fmla="*/ 10 h 11"/>
                <a:gd name="T8" fmla="*/ 0 w 6"/>
                <a:gd name="T9" fmla="*/ 8 h 11"/>
                <a:gd name="T10" fmla="*/ 0 w 6"/>
                <a:gd name="T11" fmla="*/ 4 h 11"/>
                <a:gd name="T12" fmla="*/ 3 w 6"/>
                <a:gd name="T13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11">
                  <a:moveTo>
                    <a:pt x="3" y="1"/>
                  </a:moveTo>
                  <a:cubicBezTo>
                    <a:pt x="5" y="0"/>
                    <a:pt x="6" y="1"/>
                    <a:pt x="6" y="3"/>
                  </a:cubicBezTo>
                  <a:cubicBezTo>
                    <a:pt x="6" y="4"/>
                    <a:pt x="6" y="5"/>
                    <a:pt x="6" y="7"/>
                  </a:cubicBezTo>
                  <a:cubicBezTo>
                    <a:pt x="6" y="8"/>
                    <a:pt x="4" y="10"/>
                    <a:pt x="3" y="10"/>
                  </a:cubicBezTo>
                  <a:cubicBezTo>
                    <a:pt x="1" y="11"/>
                    <a:pt x="0" y="10"/>
                    <a:pt x="0" y="8"/>
                  </a:cubicBezTo>
                  <a:cubicBezTo>
                    <a:pt x="0" y="7"/>
                    <a:pt x="0" y="6"/>
                    <a:pt x="0" y="4"/>
                  </a:cubicBezTo>
                  <a:cubicBezTo>
                    <a:pt x="1" y="3"/>
                    <a:pt x="2" y="1"/>
                    <a:pt x="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39" name="Freeform 324"/>
            <p:cNvSpPr/>
            <p:nvPr/>
          </p:nvSpPr>
          <p:spPr bwMode="auto">
            <a:xfrm>
              <a:off x="5281613" y="2457450"/>
              <a:ext cx="25400" cy="38100"/>
            </a:xfrm>
            <a:custGeom>
              <a:avLst/>
              <a:gdLst>
                <a:gd name="T0" fmla="*/ 5 w 7"/>
                <a:gd name="T1" fmla="*/ 0 h 10"/>
                <a:gd name="T2" fmla="*/ 7 w 7"/>
                <a:gd name="T3" fmla="*/ 4 h 10"/>
                <a:gd name="T4" fmla="*/ 6 w 7"/>
                <a:gd name="T5" fmla="*/ 7 h 10"/>
                <a:gd name="T6" fmla="*/ 2 w 7"/>
                <a:gd name="T7" fmla="*/ 10 h 10"/>
                <a:gd name="T8" fmla="*/ 0 w 7"/>
                <a:gd name="T9" fmla="*/ 6 h 10"/>
                <a:gd name="T10" fmla="*/ 1 w 7"/>
                <a:gd name="T11" fmla="*/ 3 h 10"/>
                <a:gd name="T12" fmla="*/ 5 w 7"/>
                <a:gd name="T13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10">
                  <a:moveTo>
                    <a:pt x="5" y="0"/>
                  </a:moveTo>
                  <a:cubicBezTo>
                    <a:pt x="6" y="1"/>
                    <a:pt x="7" y="2"/>
                    <a:pt x="7" y="4"/>
                  </a:cubicBezTo>
                  <a:cubicBezTo>
                    <a:pt x="6" y="5"/>
                    <a:pt x="6" y="6"/>
                    <a:pt x="6" y="7"/>
                  </a:cubicBezTo>
                  <a:cubicBezTo>
                    <a:pt x="5" y="8"/>
                    <a:pt x="4" y="10"/>
                    <a:pt x="2" y="10"/>
                  </a:cubicBezTo>
                  <a:cubicBezTo>
                    <a:pt x="1" y="9"/>
                    <a:pt x="0" y="8"/>
                    <a:pt x="0" y="6"/>
                  </a:cubicBezTo>
                  <a:cubicBezTo>
                    <a:pt x="1" y="5"/>
                    <a:pt x="1" y="4"/>
                    <a:pt x="1" y="3"/>
                  </a:cubicBezTo>
                  <a:cubicBezTo>
                    <a:pt x="2" y="2"/>
                    <a:pt x="3" y="0"/>
                    <a:pt x="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40" name="Freeform 325"/>
            <p:cNvSpPr/>
            <p:nvPr/>
          </p:nvSpPr>
          <p:spPr bwMode="auto">
            <a:xfrm>
              <a:off x="5265738" y="2533650"/>
              <a:ext cx="23813" cy="30163"/>
            </a:xfrm>
            <a:custGeom>
              <a:avLst/>
              <a:gdLst>
                <a:gd name="T0" fmla="*/ 5 w 6"/>
                <a:gd name="T1" fmla="*/ 1 h 8"/>
                <a:gd name="T2" fmla="*/ 5 w 6"/>
                <a:gd name="T3" fmla="*/ 1 h 8"/>
                <a:gd name="T4" fmla="*/ 5 w 6"/>
                <a:gd name="T5" fmla="*/ 6 h 8"/>
                <a:gd name="T6" fmla="*/ 1 w 6"/>
                <a:gd name="T7" fmla="*/ 7 h 8"/>
                <a:gd name="T8" fmla="*/ 1 w 6"/>
                <a:gd name="T9" fmla="*/ 6 h 8"/>
                <a:gd name="T10" fmla="*/ 1 w 6"/>
                <a:gd name="T11" fmla="*/ 2 h 8"/>
                <a:gd name="T12" fmla="*/ 5 w 6"/>
                <a:gd name="T13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8">
                  <a:moveTo>
                    <a:pt x="5" y="1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6" y="2"/>
                    <a:pt x="6" y="4"/>
                    <a:pt x="5" y="6"/>
                  </a:cubicBezTo>
                  <a:cubicBezTo>
                    <a:pt x="4" y="7"/>
                    <a:pt x="2" y="8"/>
                    <a:pt x="1" y="7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0" y="6"/>
                    <a:pt x="0" y="4"/>
                    <a:pt x="1" y="2"/>
                  </a:cubicBezTo>
                  <a:cubicBezTo>
                    <a:pt x="2" y="1"/>
                    <a:pt x="4" y="0"/>
                    <a:pt x="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41" name="Freeform 326"/>
            <p:cNvSpPr/>
            <p:nvPr/>
          </p:nvSpPr>
          <p:spPr bwMode="auto">
            <a:xfrm>
              <a:off x="5240338" y="2462213"/>
              <a:ext cx="25400" cy="25400"/>
            </a:xfrm>
            <a:custGeom>
              <a:avLst/>
              <a:gdLst>
                <a:gd name="T0" fmla="*/ 6 w 7"/>
                <a:gd name="T1" fmla="*/ 1 h 7"/>
                <a:gd name="T2" fmla="*/ 6 w 7"/>
                <a:gd name="T3" fmla="*/ 5 h 7"/>
                <a:gd name="T4" fmla="*/ 5 w 7"/>
                <a:gd name="T5" fmla="*/ 6 h 7"/>
                <a:gd name="T6" fmla="*/ 1 w 7"/>
                <a:gd name="T7" fmla="*/ 6 h 7"/>
                <a:gd name="T8" fmla="*/ 1 w 7"/>
                <a:gd name="T9" fmla="*/ 2 h 7"/>
                <a:gd name="T10" fmla="*/ 2 w 7"/>
                <a:gd name="T11" fmla="*/ 2 h 7"/>
                <a:gd name="T12" fmla="*/ 6 w 7"/>
                <a:gd name="T13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7">
                  <a:moveTo>
                    <a:pt x="6" y="1"/>
                  </a:moveTo>
                  <a:cubicBezTo>
                    <a:pt x="7" y="2"/>
                    <a:pt x="7" y="4"/>
                    <a:pt x="6" y="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4" y="7"/>
                    <a:pt x="2" y="7"/>
                    <a:pt x="1" y="6"/>
                  </a:cubicBezTo>
                  <a:cubicBezTo>
                    <a:pt x="0" y="5"/>
                    <a:pt x="0" y="4"/>
                    <a:pt x="1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1"/>
                    <a:pt x="5" y="0"/>
                    <a:pt x="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42" name="Freeform 327"/>
            <p:cNvSpPr/>
            <p:nvPr/>
          </p:nvSpPr>
          <p:spPr bwMode="auto">
            <a:xfrm>
              <a:off x="5300663" y="2379663"/>
              <a:ext cx="33338" cy="36513"/>
            </a:xfrm>
            <a:custGeom>
              <a:avLst/>
              <a:gdLst>
                <a:gd name="T0" fmla="*/ 8 w 9"/>
                <a:gd name="T1" fmla="*/ 1 h 10"/>
                <a:gd name="T2" fmla="*/ 8 w 9"/>
                <a:gd name="T3" fmla="*/ 6 h 10"/>
                <a:gd name="T4" fmla="*/ 6 w 9"/>
                <a:gd name="T5" fmla="*/ 9 h 10"/>
                <a:gd name="T6" fmla="*/ 2 w 9"/>
                <a:gd name="T7" fmla="*/ 10 h 10"/>
                <a:gd name="T8" fmla="*/ 2 w 9"/>
                <a:gd name="T9" fmla="*/ 5 h 10"/>
                <a:gd name="T10" fmla="*/ 4 w 9"/>
                <a:gd name="T11" fmla="*/ 2 h 10"/>
                <a:gd name="T12" fmla="*/ 8 w 9"/>
                <a:gd name="T13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10">
                  <a:moveTo>
                    <a:pt x="8" y="1"/>
                  </a:moveTo>
                  <a:cubicBezTo>
                    <a:pt x="9" y="2"/>
                    <a:pt x="9" y="4"/>
                    <a:pt x="8" y="6"/>
                  </a:cubicBezTo>
                  <a:cubicBezTo>
                    <a:pt x="7" y="7"/>
                    <a:pt x="6" y="8"/>
                    <a:pt x="6" y="9"/>
                  </a:cubicBezTo>
                  <a:cubicBezTo>
                    <a:pt x="5" y="10"/>
                    <a:pt x="2" y="10"/>
                    <a:pt x="2" y="10"/>
                  </a:cubicBezTo>
                  <a:cubicBezTo>
                    <a:pt x="0" y="8"/>
                    <a:pt x="1" y="7"/>
                    <a:pt x="2" y="5"/>
                  </a:cubicBezTo>
                  <a:cubicBezTo>
                    <a:pt x="2" y="4"/>
                    <a:pt x="3" y="3"/>
                    <a:pt x="4" y="2"/>
                  </a:cubicBezTo>
                  <a:cubicBezTo>
                    <a:pt x="5" y="1"/>
                    <a:pt x="7" y="0"/>
                    <a:pt x="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43" name="Freeform 328"/>
            <p:cNvSpPr/>
            <p:nvPr/>
          </p:nvSpPr>
          <p:spPr bwMode="auto">
            <a:xfrm>
              <a:off x="5248275" y="2390775"/>
              <a:ext cx="25400" cy="30163"/>
            </a:xfrm>
            <a:custGeom>
              <a:avLst/>
              <a:gdLst>
                <a:gd name="T0" fmla="*/ 6 w 7"/>
                <a:gd name="T1" fmla="*/ 1 h 8"/>
                <a:gd name="T2" fmla="*/ 6 w 7"/>
                <a:gd name="T3" fmla="*/ 5 h 8"/>
                <a:gd name="T4" fmla="*/ 6 w 7"/>
                <a:gd name="T5" fmla="*/ 6 h 8"/>
                <a:gd name="T6" fmla="*/ 2 w 7"/>
                <a:gd name="T7" fmla="*/ 8 h 8"/>
                <a:gd name="T8" fmla="*/ 1 w 7"/>
                <a:gd name="T9" fmla="*/ 4 h 8"/>
                <a:gd name="T10" fmla="*/ 2 w 7"/>
                <a:gd name="T11" fmla="*/ 3 h 8"/>
                <a:gd name="T12" fmla="*/ 6 w 7"/>
                <a:gd name="T13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8">
                  <a:moveTo>
                    <a:pt x="6" y="1"/>
                  </a:moveTo>
                  <a:cubicBezTo>
                    <a:pt x="7" y="1"/>
                    <a:pt x="7" y="3"/>
                    <a:pt x="6" y="5"/>
                  </a:cubicBezTo>
                  <a:cubicBezTo>
                    <a:pt x="6" y="5"/>
                    <a:pt x="6" y="5"/>
                    <a:pt x="6" y="6"/>
                  </a:cubicBezTo>
                  <a:cubicBezTo>
                    <a:pt x="5" y="7"/>
                    <a:pt x="3" y="8"/>
                    <a:pt x="2" y="8"/>
                  </a:cubicBezTo>
                  <a:cubicBezTo>
                    <a:pt x="0" y="7"/>
                    <a:pt x="0" y="6"/>
                    <a:pt x="1" y="4"/>
                  </a:cubicBezTo>
                  <a:cubicBezTo>
                    <a:pt x="1" y="4"/>
                    <a:pt x="1" y="3"/>
                    <a:pt x="2" y="3"/>
                  </a:cubicBezTo>
                  <a:cubicBezTo>
                    <a:pt x="2" y="1"/>
                    <a:pt x="4" y="0"/>
                    <a:pt x="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44" name="Freeform 329"/>
            <p:cNvSpPr/>
            <p:nvPr/>
          </p:nvSpPr>
          <p:spPr bwMode="auto">
            <a:xfrm>
              <a:off x="5534025" y="2605088"/>
              <a:ext cx="58738" cy="90488"/>
            </a:xfrm>
            <a:custGeom>
              <a:avLst/>
              <a:gdLst>
                <a:gd name="T0" fmla="*/ 5 w 16"/>
                <a:gd name="T1" fmla="*/ 1 h 24"/>
                <a:gd name="T2" fmla="*/ 11 w 16"/>
                <a:gd name="T3" fmla="*/ 4 h 24"/>
                <a:gd name="T4" fmla="*/ 15 w 16"/>
                <a:gd name="T5" fmla="*/ 14 h 24"/>
                <a:gd name="T6" fmla="*/ 13 w 16"/>
                <a:gd name="T7" fmla="*/ 22 h 24"/>
                <a:gd name="T8" fmla="*/ 6 w 16"/>
                <a:gd name="T9" fmla="*/ 21 h 24"/>
                <a:gd name="T10" fmla="*/ 1 w 16"/>
                <a:gd name="T11" fmla="*/ 9 h 24"/>
                <a:gd name="T12" fmla="*/ 5 w 16"/>
                <a:gd name="T13" fmla="*/ 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24">
                  <a:moveTo>
                    <a:pt x="5" y="1"/>
                  </a:moveTo>
                  <a:cubicBezTo>
                    <a:pt x="8" y="0"/>
                    <a:pt x="10" y="1"/>
                    <a:pt x="11" y="4"/>
                  </a:cubicBezTo>
                  <a:cubicBezTo>
                    <a:pt x="12" y="7"/>
                    <a:pt x="14" y="11"/>
                    <a:pt x="15" y="14"/>
                  </a:cubicBezTo>
                  <a:cubicBezTo>
                    <a:pt x="16" y="16"/>
                    <a:pt x="16" y="20"/>
                    <a:pt x="13" y="22"/>
                  </a:cubicBezTo>
                  <a:cubicBezTo>
                    <a:pt x="10" y="24"/>
                    <a:pt x="7" y="24"/>
                    <a:pt x="6" y="21"/>
                  </a:cubicBezTo>
                  <a:cubicBezTo>
                    <a:pt x="4" y="17"/>
                    <a:pt x="2" y="13"/>
                    <a:pt x="1" y="9"/>
                  </a:cubicBezTo>
                  <a:cubicBezTo>
                    <a:pt x="0" y="6"/>
                    <a:pt x="2" y="2"/>
                    <a:pt x="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45" name="Freeform 330"/>
            <p:cNvSpPr/>
            <p:nvPr/>
          </p:nvSpPr>
          <p:spPr bwMode="auto">
            <a:xfrm>
              <a:off x="5487988" y="2649538"/>
              <a:ext cx="46038" cy="68263"/>
            </a:xfrm>
            <a:custGeom>
              <a:avLst/>
              <a:gdLst>
                <a:gd name="T0" fmla="*/ 4 w 12"/>
                <a:gd name="T1" fmla="*/ 1 h 18"/>
                <a:gd name="T2" fmla="*/ 9 w 12"/>
                <a:gd name="T3" fmla="*/ 3 h 18"/>
                <a:gd name="T4" fmla="*/ 12 w 12"/>
                <a:gd name="T5" fmla="*/ 11 h 18"/>
                <a:gd name="T6" fmla="*/ 8 w 12"/>
                <a:gd name="T7" fmla="*/ 17 h 18"/>
                <a:gd name="T8" fmla="*/ 3 w 12"/>
                <a:gd name="T9" fmla="*/ 15 h 18"/>
                <a:gd name="T10" fmla="*/ 1 w 12"/>
                <a:gd name="T11" fmla="*/ 7 h 18"/>
                <a:gd name="T12" fmla="*/ 4 w 12"/>
                <a:gd name="T13" fmla="*/ 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18">
                  <a:moveTo>
                    <a:pt x="4" y="1"/>
                  </a:moveTo>
                  <a:cubicBezTo>
                    <a:pt x="7" y="0"/>
                    <a:pt x="9" y="1"/>
                    <a:pt x="9" y="3"/>
                  </a:cubicBezTo>
                  <a:cubicBezTo>
                    <a:pt x="10" y="6"/>
                    <a:pt x="11" y="8"/>
                    <a:pt x="12" y="11"/>
                  </a:cubicBezTo>
                  <a:cubicBezTo>
                    <a:pt x="12" y="13"/>
                    <a:pt x="11" y="16"/>
                    <a:pt x="8" y="17"/>
                  </a:cubicBezTo>
                  <a:cubicBezTo>
                    <a:pt x="6" y="18"/>
                    <a:pt x="4" y="17"/>
                    <a:pt x="3" y="15"/>
                  </a:cubicBezTo>
                  <a:cubicBezTo>
                    <a:pt x="2" y="12"/>
                    <a:pt x="2" y="10"/>
                    <a:pt x="1" y="7"/>
                  </a:cubicBezTo>
                  <a:cubicBezTo>
                    <a:pt x="0" y="5"/>
                    <a:pt x="2" y="2"/>
                    <a:pt x="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46" name="Freeform 331"/>
            <p:cNvSpPr/>
            <p:nvPr/>
          </p:nvSpPr>
          <p:spPr bwMode="auto">
            <a:xfrm>
              <a:off x="5480050" y="2506663"/>
              <a:ext cx="79375" cy="112713"/>
            </a:xfrm>
            <a:custGeom>
              <a:avLst/>
              <a:gdLst>
                <a:gd name="T0" fmla="*/ 10 w 21"/>
                <a:gd name="T1" fmla="*/ 4 h 30"/>
                <a:gd name="T2" fmla="*/ 18 w 21"/>
                <a:gd name="T3" fmla="*/ 20 h 30"/>
                <a:gd name="T4" fmla="*/ 11 w 21"/>
                <a:gd name="T5" fmla="*/ 26 h 30"/>
                <a:gd name="T6" fmla="*/ 2 w 21"/>
                <a:gd name="T7" fmla="*/ 11 h 30"/>
                <a:gd name="T8" fmla="*/ 10 w 21"/>
                <a:gd name="T9" fmla="*/ 4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30">
                  <a:moveTo>
                    <a:pt x="10" y="4"/>
                  </a:moveTo>
                  <a:cubicBezTo>
                    <a:pt x="13" y="9"/>
                    <a:pt x="16" y="14"/>
                    <a:pt x="18" y="20"/>
                  </a:cubicBezTo>
                  <a:cubicBezTo>
                    <a:pt x="21" y="24"/>
                    <a:pt x="13" y="30"/>
                    <a:pt x="11" y="26"/>
                  </a:cubicBezTo>
                  <a:cubicBezTo>
                    <a:pt x="8" y="21"/>
                    <a:pt x="5" y="16"/>
                    <a:pt x="2" y="11"/>
                  </a:cubicBezTo>
                  <a:cubicBezTo>
                    <a:pt x="0" y="6"/>
                    <a:pt x="8" y="0"/>
                    <a:pt x="10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47" name="Freeform 332"/>
            <p:cNvSpPr/>
            <p:nvPr/>
          </p:nvSpPr>
          <p:spPr bwMode="auto">
            <a:xfrm>
              <a:off x="5454650" y="2566988"/>
              <a:ext cx="55563" cy="82550"/>
            </a:xfrm>
            <a:custGeom>
              <a:avLst/>
              <a:gdLst>
                <a:gd name="T0" fmla="*/ 8 w 15"/>
                <a:gd name="T1" fmla="*/ 2 h 22"/>
                <a:gd name="T2" fmla="*/ 14 w 15"/>
                <a:gd name="T3" fmla="*/ 12 h 22"/>
                <a:gd name="T4" fmla="*/ 5 w 15"/>
                <a:gd name="T5" fmla="*/ 16 h 22"/>
                <a:gd name="T6" fmla="*/ 1 w 15"/>
                <a:gd name="T7" fmla="*/ 9 h 22"/>
                <a:gd name="T8" fmla="*/ 2 w 15"/>
                <a:gd name="T9" fmla="*/ 3 h 22"/>
                <a:gd name="T10" fmla="*/ 8 w 15"/>
                <a:gd name="T11" fmla="*/ 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22">
                  <a:moveTo>
                    <a:pt x="8" y="2"/>
                  </a:moveTo>
                  <a:cubicBezTo>
                    <a:pt x="10" y="5"/>
                    <a:pt x="12" y="8"/>
                    <a:pt x="14" y="12"/>
                  </a:cubicBezTo>
                  <a:cubicBezTo>
                    <a:pt x="15" y="17"/>
                    <a:pt x="6" y="22"/>
                    <a:pt x="5" y="16"/>
                  </a:cubicBezTo>
                  <a:cubicBezTo>
                    <a:pt x="4" y="14"/>
                    <a:pt x="3" y="11"/>
                    <a:pt x="1" y="9"/>
                  </a:cubicBezTo>
                  <a:cubicBezTo>
                    <a:pt x="0" y="8"/>
                    <a:pt x="0" y="5"/>
                    <a:pt x="2" y="3"/>
                  </a:cubicBezTo>
                  <a:cubicBezTo>
                    <a:pt x="3" y="1"/>
                    <a:pt x="7" y="0"/>
                    <a:pt x="8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48" name="Freeform 333"/>
            <p:cNvSpPr/>
            <p:nvPr/>
          </p:nvSpPr>
          <p:spPr bwMode="auto">
            <a:xfrm>
              <a:off x="5567363" y="2713038"/>
              <a:ext cx="49213" cy="60325"/>
            </a:xfrm>
            <a:custGeom>
              <a:avLst/>
              <a:gdLst>
                <a:gd name="T0" fmla="*/ 3 w 13"/>
                <a:gd name="T1" fmla="*/ 1 h 16"/>
                <a:gd name="T2" fmla="*/ 9 w 13"/>
                <a:gd name="T3" fmla="*/ 2 h 16"/>
                <a:gd name="T4" fmla="*/ 12 w 13"/>
                <a:gd name="T5" fmla="*/ 8 h 16"/>
                <a:gd name="T6" fmla="*/ 10 w 13"/>
                <a:gd name="T7" fmla="*/ 15 h 16"/>
                <a:gd name="T8" fmla="*/ 4 w 13"/>
                <a:gd name="T9" fmla="*/ 14 h 16"/>
                <a:gd name="T10" fmla="*/ 1 w 13"/>
                <a:gd name="T11" fmla="*/ 8 h 16"/>
                <a:gd name="T12" fmla="*/ 3 w 13"/>
                <a:gd name="T13" fmla="*/ 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16">
                  <a:moveTo>
                    <a:pt x="3" y="1"/>
                  </a:moveTo>
                  <a:cubicBezTo>
                    <a:pt x="5" y="0"/>
                    <a:pt x="8" y="0"/>
                    <a:pt x="9" y="2"/>
                  </a:cubicBezTo>
                  <a:cubicBezTo>
                    <a:pt x="10" y="4"/>
                    <a:pt x="11" y="6"/>
                    <a:pt x="12" y="8"/>
                  </a:cubicBezTo>
                  <a:cubicBezTo>
                    <a:pt x="13" y="10"/>
                    <a:pt x="12" y="13"/>
                    <a:pt x="10" y="15"/>
                  </a:cubicBezTo>
                  <a:cubicBezTo>
                    <a:pt x="8" y="16"/>
                    <a:pt x="5" y="16"/>
                    <a:pt x="4" y="14"/>
                  </a:cubicBezTo>
                  <a:cubicBezTo>
                    <a:pt x="3" y="12"/>
                    <a:pt x="2" y="10"/>
                    <a:pt x="1" y="8"/>
                  </a:cubicBezTo>
                  <a:cubicBezTo>
                    <a:pt x="0" y="6"/>
                    <a:pt x="1" y="3"/>
                    <a:pt x="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49" name="Freeform 334"/>
            <p:cNvSpPr/>
            <p:nvPr/>
          </p:nvSpPr>
          <p:spPr bwMode="auto">
            <a:xfrm>
              <a:off x="5383213" y="2660650"/>
              <a:ext cx="860425" cy="947738"/>
            </a:xfrm>
            <a:custGeom>
              <a:avLst/>
              <a:gdLst>
                <a:gd name="T0" fmla="*/ 224 w 229"/>
                <a:gd name="T1" fmla="*/ 91 h 252"/>
                <a:gd name="T2" fmla="*/ 133 w 229"/>
                <a:gd name="T3" fmla="*/ 107 h 252"/>
                <a:gd name="T4" fmla="*/ 128 w 229"/>
                <a:gd name="T5" fmla="*/ 101 h 252"/>
                <a:gd name="T6" fmla="*/ 121 w 229"/>
                <a:gd name="T7" fmla="*/ 97 h 252"/>
                <a:gd name="T8" fmla="*/ 120 w 229"/>
                <a:gd name="T9" fmla="*/ 4 h 252"/>
                <a:gd name="T10" fmla="*/ 113 w 229"/>
                <a:gd name="T11" fmla="*/ 7 h 252"/>
                <a:gd name="T12" fmla="*/ 113 w 229"/>
                <a:gd name="T13" fmla="*/ 95 h 252"/>
                <a:gd name="T14" fmla="*/ 92 w 229"/>
                <a:gd name="T15" fmla="*/ 104 h 252"/>
                <a:gd name="T16" fmla="*/ 89 w 229"/>
                <a:gd name="T17" fmla="*/ 131 h 252"/>
                <a:gd name="T18" fmla="*/ 46 w 229"/>
                <a:gd name="T19" fmla="*/ 179 h 252"/>
                <a:gd name="T20" fmla="*/ 5 w 229"/>
                <a:gd name="T21" fmla="*/ 247 h 252"/>
                <a:gd name="T22" fmla="*/ 66 w 229"/>
                <a:gd name="T23" fmla="*/ 195 h 252"/>
                <a:gd name="T24" fmla="*/ 105 w 229"/>
                <a:gd name="T25" fmla="*/ 145 h 252"/>
                <a:gd name="T26" fmla="*/ 131 w 229"/>
                <a:gd name="T27" fmla="*/ 136 h 252"/>
                <a:gd name="T28" fmla="*/ 136 w 229"/>
                <a:gd name="T29" fmla="*/ 115 h 252"/>
                <a:gd name="T30" fmla="*/ 223 w 229"/>
                <a:gd name="T31" fmla="*/ 99 h 252"/>
                <a:gd name="T32" fmla="*/ 224 w 229"/>
                <a:gd name="T33" fmla="*/ 91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9" h="251">
                  <a:moveTo>
                    <a:pt x="224" y="91"/>
                  </a:moveTo>
                  <a:cubicBezTo>
                    <a:pt x="193" y="84"/>
                    <a:pt x="160" y="91"/>
                    <a:pt x="133" y="107"/>
                  </a:cubicBezTo>
                  <a:cubicBezTo>
                    <a:pt x="132" y="105"/>
                    <a:pt x="130" y="103"/>
                    <a:pt x="128" y="101"/>
                  </a:cubicBezTo>
                  <a:cubicBezTo>
                    <a:pt x="126" y="99"/>
                    <a:pt x="123" y="98"/>
                    <a:pt x="121" y="97"/>
                  </a:cubicBezTo>
                  <a:cubicBezTo>
                    <a:pt x="132" y="67"/>
                    <a:pt x="133" y="34"/>
                    <a:pt x="120" y="4"/>
                  </a:cubicBezTo>
                  <a:cubicBezTo>
                    <a:pt x="118" y="0"/>
                    <a:pt x="111" y="2"/>
                    <a:pt x="113" y="7"/>
                  </a:cubicBezTo>
                  <a:cubicBezTo>
                    <a:pt x="125" y="35"/>
                    <a:pt x="125" y="67"/>
                    <a:pt x="113" y="95"/>
                  </a:cubicBezTo>
                  <a:cubicBezTo>
                    <a:pt x="105" y="95"/>
                    <a:pt x="98" y="98"/>
                    <a:pt x="92" y="104"/>
                  </a:cubicBezTo>
                  <a:cubicBezTo>
                    <a:pt x="86" y="112"/>
                    <a:pt x="85" y="123"/>
                    <a:pt x="89" y="131"/>
                  </a:cubicBezTo>
                  <a:cubicBezTo>
                    <a:pt x="76" y="144"/>
                    <a:pt x="62" y="160"/>
                    <a:pt x="46" y="179"/>
                  </a:cubicBezTo>
                  <a:cubicBezTo>
                    <a:pt x="8" y="225"/>
                    <a:pt x="0" y="243"/>
                    <a:pt x="5" y="247"/>
                  </a:cubicBezTo>
                  <a:cubicBezTo>
                    <a:pt x="11" y="252"/>
                    <a:pt x="27" y="241"/>
                    <a:pt x="66" y="195"/>
                  </a:cubicBezTo>
                  <a:cubicBezTo>
                    <a:pt x="81" y="177"/>
                    <a:pt x="95" y="159"/>
                    <a:pt x="105" y="145"/>
                  </a:cubicBezTo>
                  <a:cubicBezTo>
                    <a:pt x="114" y="147"/>
                    <a:pt x="125" y="144"/>
                    <a:pt x="131" y="136"/>
                  </a:cubicBezTo>
                  <a:cubicBezTo>
                    <a:pt x="136" y="130"/>
                    <a:pt x="138" y="122"/>
                    <a:pt x="136" y="115"/>
                  </a:cubicBezTo>
                  <a:cubicBezTo>
                    <a:pt x="162" y="98"/>
                    <a:pt x="193" y="92"/>
                    <a:pt x="223" y="99"/>
                  </a:cubicBezTo>
                  <a:cubicBezTo>
                    <a:pt x="228" y="100"/>
                    <a:pt x="229" y="92"/>
                    <a:pt x="224" y="91"/>
                  </a:cubicBezTo>
                  <a:close/>
                </a:path>
              </a:pathLst>
            </a:custGeom>
            <a:solidFill>
              <a:srgbClr val="1510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1792" name="组合 1791"/>
          <p:cNvGrpSpPr/>
          <p:nvPr/>
        </p:nvGrpSpPr>
        <p:grpSpPr>
          <a:xfrm>
            <a:off x="4291765" y="4852756"/>
            <a:ext cx="3600450" cy="2011363"/>
            <a:chOff x="4291765" y="4852756"/>
            <a:chExt cx="3600450" cy="2011363"/>
          </a:xfrm>
        </p:grpSpPr>
        <p:sp>
          <p:nvSpPr>
            <p:cNvPr id="1624" name="Freeform 15"/>
            <p:cNvSpPr>
              <a:spLocks noEditPoints="1"/>
            </p:cNvSpPr>
            <p:nvPr/>
          </p:nvSpPr>
          <p:spPr bwMode="auto">
            <a:xfrm>
              <a:off x="4291765" y="4976581"/>
              <a:ext cx="3484563" cy="1608138"/>
            </a:xfrm>
            <a:custGeom>
              <a:avLst/>
              <a:gdLst>
                <a:gd name="T0" fmla="*/ 582 w 927"/>
                <a:gd name="T1" fmla="*/ 390 h 428"/>
                <a:gd name="T2" fmla="*/ 589 w 927"/>
                <a:gd name="T3" fmla="*/ 394 h 428"/>
                <a:gd name="T4" fmla="*/ 576 w 927"/>
                <a:gd name="T5" fmla="*/ 374 h 428"/>
                <a:gd name="T6" fmla="*/ 575 w 927"/>
                <a:gd name="T7" fmla="*/ 378 h 428"/>
                <a:gd name="T8" fmla="*/ 574 w 927"/>
                <a:gd name="T9" fmla="*/ 378 h 428"/>
                <a:gd name="T10" fmla="*/ 574 w 927"/>
                <a:gd name="T11" fmla="*/ 380 h 428"/>
                <a:gd name="T12" fmla="*/ 560 w 927"/>
                <a:gd name="T13" fmla="*/ 394 h 428"/>
                <a:gd name="T14" fmla="*/ 548 w 927"/>
                <a:gd name="T15" fmla="*/ 404 h 428"/>
                <a:gd name="T16" fmla="*/ 565 w 927"/>
                <a:gd name="T17" fmla="*/ 412 h 428"/>
                <a:gd name="T18" fmla="*/ 569 w 927"/>
                <a:gd name="T19" fmla="*/ 399 h 428"/>
                <a:gd name="T20" fmla="*/ 573 w 927"/>
                <a:gd name="T21" fmla="*/ 387 h 428"/>
                <a:gd name="T22" fmla="*/ 578 w 927"/>
                <a:gd name="T23" fmla="*/ 382 h 428"/>
                <a:gd name="T24" fmla="*/ 579 w 927"/>
                <a:gd name="T25" fmla="*/ 381 h 428"/>
                <a:gd name="T26" fmla="*/ 579 w 927"/>
                <a:gd name="T27" fmla="*/ 380 h 428"/>
                <a:gd name="T28" fmla="*/ 578 w 927"/>
                <a:gd name="T29" fmla="*/ 377 h 428"/>
                <a:gd name="T30" fmla="*/ 576 w 927"/>
                <a:gd name="T31" fmla="*/ 375 h 428"/>
                <a:gd name="T32" fmla="*/ 593 w 927"/>
                <a:gd name="T33" fmla="*/ 369 h 428"/>
                <a:gd name="T34" fmla="*/ 584 w 927"/>
                <a:gd name="T35" fmla="*/ 376 h 428"/>
                <a:gd name="T36" fmla="*/ 598 w 927"/>
                <a:gd name="T37" fmla="*/ 378 h 428"/>
                <a:gd name="T38" fmla="*/ 599 w 927"/>
                <a:gd name="T39" fmla="*/ 378 h 428"/>
                <a:gd name="T40" fmla="*/ 396 w 927"/>
                <a:gd name="T41" fmla="*/ 376 h 428"/>
                <a:gd name="T42" fmla="*/ 399 w 927"/>
                <a:gd name="T43" fmla="*/ 364 h 428"/>
                <a:gd name="T44" fmla="*/ 549 w 927"/>
                <a:gd name="T45" fmla="*/ 371 h 428"/>
                <a:gd name="T46" fmla="*/ 560 w 927"/>
                <a:gd name="T47" fmla="*/ 375 h 428"/>
                <a:gd name="T48" fmla="*/ 564 w 927"/>
                <a:gd name="T49" fmla="*/ 370 h 428"/>
                <a:gd name="T50" fmla="*/ 561 w 927"/>
                <a:gd name="T51" fmla="*/ 365 h 428"/>
                <a:gd name="T52" fmla="*/ 559 w 927"/>
                <a:gd name="T53" fmla="*/ 364 h 428"/>
                <a:gd name="T54" fmla="*/ 7 w 927"/>
                <a:gd name="T55" fmla="*/ 224 h 428"/>
                <a:gd name="T56" fmla="*/ 37 w 927"/>
                <a:gd name="T57" fmla="*/ 266 h 428"/>
                <a:gd name="T58" fmla="*/ 911 w 927"/>
                <a:gd name="T59" fmla="*/ 212 h 428"/>
                <a:gd name="T60" fmla="*/ 600 w 927"/>
                <a:gd name="T61" fmla="*/ 191 h 428"/>
                <a:gd name="T62" fmla="*/ 588 w 927"/>
                <a:gd name="T63" fmla="*/ 218 h 428"/>
                <a:gd name="T64" fmla="*/ 573 w 927"/>
                <a:gd name="T65" fmla="*/ 343 h 428"/>
                <a:gd name="T66" fmla="*/ 574 w 927"/>
                <a:gd name="T67" fmla="*/ 357 h 428"/>
                <a:gd name="T68" fmla="*/ 581 w 927"/>
                <a:gd name="T69" fmla="*/ 357 h 428"/>
                <a:gd name="T70" fmla="*/ 583 w 927"/>
                <a:gd name="T71" fmla="*/ 354 h 428"/>
                <a:gd name="T72" fmla="*/ 587 w 927"/>
                <a:gd name="T73" fmla="*/ 275 h 428"/>
                <a:gd name="T74" fmla="*/ 594 w 927"/>
                <a:gd name="T75" fmla="*/ 212 h 428"/>
                <a:gd name="T76" fmla="*/ 454 w 927"/>
                <a:gd name="T77" fmla="*/ 161 h 428"/>
                <a:gd name="T78" fmla="*/ 473 w 927"/>
                <a:gd name="T79" fmla="*/ 194 h 428"/>
                <a:gd name="T80" fmla="*/ 543 w 927"/>
                <a:gd name="T81" fmla="*/ 106 h 428"/>
                <a:gd name="T82" fmla="*/ 533 w 927"/>
                <a:gd name="T83" fmla="*/ 163 h 428"/>
                <a:gd name="T84" fmla="*/ 529 w 927"/>
                <a:gd name="T85" fmla="*/ 190 h 428"/>
                <a:gd name="T86" fmla="*/ 543 w 927"/>
                <a:gd name="T87" fmla="*/ 106 h 428"/>
                <a:gd name="T88" fmla="*/ 82 w 927"/>
                <a:gd name="T89" fmla="*/ 226 h 428"/>
                <a:gd name="T90" fmla="*/ 134 w 927"/>
                <a:gd name="T91" fmla="*/ 177 h 428"/>
                <a:gd name="T92" fmla="*/ 135 w 927"/>
                <a:gd name="T93" fmla="*/ 167 h 428"/>
                <a:gd name="T94" fmla="*/ 771 w 927"/>
                <a:gd name="T95" fmla="*/ 72 h 428"/>
                <a:gd name="T96" fmla="*/ 667 w 927"/>
                <a:gd name="T97" fmla="*/ 191 h 428"/>
                <a:gd name="T98" fmla="*/ 795 w 927"/>
                <a:gd name="T99" fmla="*/ 88 h 428"/>
                <a:gd name="T100" fmla="*/ 562 w 927"/>
                <a:gd name="T101" fmla="*/ 42 h 428"/>
                <a:gd name="T102" fmla="*/ 570 w 927"/>
                <a:gd name="T103" fmla="*/ 34 h 428"/>
                <a:gd name="T104" fmla="*/ 371 w 927"/>
                <a:gd name="T105" fmla="*/ 48 h 428"/>
                <a:gd name="T106" fmla="*/ 325 w 927"/>
                <a:gd name="T107" fmla="*/ 75 h 428"/>
                <a:gd name="T108" fmla="*/ 287 w 927"/>
                <a:gd name="T109" fmla="*/ 147 h 428"/>
                <a:gd name="T110" fmla="*/ 340 w 927"/>
                <a:gd name="T111" fmla="*/ 231 h 428"/>
                <a:gd name="T112" fmla="*/ 367 w 927"/>
                <a:gd name="T113" fmla="*/ 229 h 428"/>
                <a:gd name="T114" fmla="*/ 404 w 927"/>
                <a:gd name="T115" fmla="*/ 340 h 428"/>
                <a:gd name="T116" fmla="*/ 429 w 927"/>
                <a:gd name="T117" fmla="*/ 247 h 428"/>
                <a:gd name="T118" fmla="*/ 322 w 927"/>
                <a:gd name="T119" fmla="*/ 160 h 428"/>
                <a:gd name="T120" fmla="*/ 391 w 927"/>
                <a:gd name="T121" fmla="*/ 34 h 428"/>
                <a:gd name="T122" fmla="*/ 411 w 927"/>
                <a:gd name="T123" fmla="*/ 49 h 428"/>
                <a:gd name="T124" fmla="*/ 413 w 927"/>
                <a:gd name="T125" fmla="*/ 0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926" h="428">
                  <a:moveTo>
                    <a:pt x="581" y="386"/>
                  </a:moveTo>
                  <a:cubicBezTo>
                    <a:pt x="581" y="386"/>
                    <a:pt x="581" y="386"/>
                    <a:pt x="581" y="386"/>
                  </a:cubicBezTo>
                  <a:cubicBezTo>
                    <a:pt x="582" y="387"/>
                    <a:pt x="582" y="388"/>
                    <a:pt x="582" y="389"/>
                  </a:cubicBezTo>
                  <a:cubicBezTo>
                    <a:pt x="582" y="389"/>
                    <a:pt x="582" y="389"/>
                    <a:pt x="582" y="390"/>
                  </a:cubicBezTo>
                  <a:cubicBezTo>
                    <a:pt x="582" y="390"/>
                    <a:pt x="582" y="390"/>
                    <a:pt x="582" y="390"/>
                  </a:cubicBezTo>
                  <a:cubicBezTo>
                    <a:pt x="583" y="391"/>
                    <a:pt x="583" y="392"/>
                    <a:pt x="583" y="392"/>
                  </a:cubicBezTo>
                  <a:cubicBezTo>
                    <a:pt x="583" y="393"/>
                    <a:pt x="583" y="393"/>
                    <a:pt x="583" y="393"/>
                  </a:cubicBezTo>
                  <a:cubicBezTo>
                    <a:pt x="583" y="396"/>
                    <a:pt x="584" y="399"/>
                    <a:pt x="584" y="402"/>
                  </a:cubicBezTo>
                  <a:cubicBezTo>
                    <a:pt x="584" y="402"/>
                    <a:pt x="584" y="402"/>
                    <a:pt x="584" y="402"/>
                  </a:cubicBezTo>
                  <a:cubicBezTo>
                    <a:pt x="586" y="399"/>
                    <a:pt x="587" y="396"/>
                    <a:pt x="589" y="394"/>
                  </a:cubicBezTo>
                  <a:cubicBezTo>
                    <a:pt x="589" y="394"/>
                    <a:pt x="589" y="394"/>
                    <a:pt x="589" y="394"/>
                  </a:cubicBezTo>
                  <a:cubicBezTo>
                    <a:pt x="588" y="393"/>
                    <a:pt x="587" y="392"/>
                    <a:pt x="586" y="391"/>
                  </a:cubicBezTo>
                  <a:cubicBezTo>
                    <a:pt x="586" y="391"/>
                    <a:pt x="586" y="391"/>
                    <a:pt x="586" y="391"/>
                  </a:cubicBezTo>
                  <a:cubicBezTo>
                    <a:pt x="584" y="389"/>
                    <a:pt x="582" y="388"/>
                    <a:pt x="581" y="386"/>
                  </a:cubicBezTo>
                  <a:moveTo>
                    <a:pt x="576" y="374"/>
                  </a:moveTo>
                  <a:cubicBezTo>
                    <a:pt x="576" y="375"/>
                    <a:pt x="576" y="376"/>
                    <a:pt x="576" y="376"/>
                  </a:cubicBezTo>
                  <a:cubicBezTo>
                    <a:pt x="576" y="376"/>
                    <a:pt x="576" y="376"/>
                    <a:pt x="576" y="376"/>
                  </a:cubicBezTo>
                  <a:cubicBezTo>
                    <a:pt x="576" y="376"/>
                    <a:pt x="576" y="376"/>
                    <a:pt x="576" y="376"/>
                  </a:cubicBezTo>
                  <a:cubicBezTo>
                    <a:pt x="575" y="377"/>
                    <a:pt x="575" y="377"/>
                    <a:pt x="575" y="378"/>
                  </a:cubicBezTo>
                  <a:cubicBezTo>
                    <a:pt x="575" y="378"/>
                    <a:pt x="575" y="378"/>
                    <a:pt x="575" y="378"/>
                  </a:cubicBezTo>
                  <a:cubicBezTo>
                    <a:pt x="575" y="378"/>
                    <a:pt x="575" y="378"/>
                    <a:pt x="575" y="378"/>
                  </a:cubicBezTo>
                  <a:cubicBezTo>
                    <a:pt x="574" y="378"/>
                    <a:pt x="574" y="378"/>
                    <a:pt x="574" y="378"/>
                  </a:cubicBezTo>
                  <a:cubicBezTo>
                    <a:pt x="574" y="378"/>
                    <a:pt x="574" y="378"/>
                    <a:pt x="574" y="378"/>
                  </a:cubicBezTo>
                  <a:cubicBezTo>
                    <a:pt x="574" y="378"/>
                    <a:pt x="574" y="378"/>
                    <a:pt x="574" y="378"/>
                  </a:cubicBezTo>
                  <a:cubicBezTo>
                    <a:pt x="574" y="378"/>
                    <a:pt x="574" y="378"/>
                    <a:pt x="574" y="378"/>
                  </a:cubicBezTo>
                  <a:cubicBezTo>
                    <a:pt x="574" y="378"/>
                    <a:pt x="574" y="378"/>
                    <a:pt x="574" y="378"/>
                  </a:cubicBezTo>
                  <a:cubicBezTo>
                    <a:pt x="574" y="378"/>
                    <a:pt x="574" y="378"/>
                    <a:pt x="573" y="378"/>
                  </a:cubicBezTo>
                  <a:cubicBezTo>
                    <a:pt x="573" y="378"/>
                    <a:pt x="573" y="378"/>
                    <a:pt x="573" y="378"/>
                  </a:cubicBezTo>
                  <a:cubicBezTo>
                    <a:pt x="574" y="379"/>
                    <a:pt x="574" y="379"/>
                    <a:pt x="574" y="380"/>
                  </a:cubicBezTo>
                  <a:cubicBezTo>
                    <a:pt x="574" y="380"/>
                    <a:pt x="574" y="380"/>
                    <a:pt x="574" y="380"/>
                  </a:cubicBezTo>
                  <a:cubicBezTo>
                    <a:pt x="574" y="380"/>
                    <a:pt x="574" y="380"/>
                    <a:pt x="574" y="380"/>
                  </a:cubicBezTo>
                  <a:cubicBezTo>
                    <a:pt x="578" y="385"/>
                    <a:pt x="567" y="390"/>
                    <a:pt x="560" y="394"/>
                  </a:cubicBezTo>
                  <a:cubicBezTo>
                    <a:pt x="560" y="394"/>
                    <a:pt x="560" y="394"/>
                    <a:pt x="560" y="394"/>
                  </a:cubicBezTo>
                  <a:cubicBezTo>
                    <a:pt x="560" y="394"/>
                    <a:pt x="560" y="394"/>
                    <a:pt x="560" y="394"/>
                  </a:cubicBezTo>
                  <a:cubicBezTo>
                    <a:pt x="560" y="394"/>
                    <a:pt x="560" y="394"/>
                    <a:pt x="560" y="394"/>
                  </a:cubicBezTo>
                  <a:cubicBezTo>
                    <a:pt x="560" y="394"/>
                    <a:pt x="560" y="394"/>
                    <a:pt x="560" y="394"/>
                  </a:cubicBezTo>
                  <a:cubicBezTo>
                    <a:pt x="560" y="394"/>
                    <a:pt x="559" y="394"/>
                    <a:pt x="559" y="394"/>
                  </a:cubicBezTo>
                  <a:cubicBezTo>
                    <a:pt x="559" y="394"/>
                    <a:pt x="559" y="394"/>
                    <a:pt x="559" y="394"/>
                  </a:cubicBezTo>
                  <a:cubicBezTo>
                    <a:pt x="559" y="394"/>
                    <a:pt x="559" y="394"/>
                    <a:pt x="559" y="394"/>
                  </a:cubicBezTo>
                  <a:cubicBezTo>
                    <a:pt x="555" y="397"/>
                    <a:pt x="551" y="401"/>
                    <a:pt x="548" y="404"/>
                  </a:cubicBezTo>
                  <a:cubicBezTo>
                    <a:pt x="549" y="407"/>
                    <a:pt x="550" y="410"/>
                    <a:pt x="551" y="413"/>
                  </a:cubicBezTo>
                  <a:cubicBezTo>
                    <a:pt x="551" y="414"/>
                    <a:pt x="551" y="414"/>
                    <a:pt x="551" y="415"/>
                  </a:cubicBezTo>
                  <a:cubicBezTo>
                    <a:pt x="551" y="420"/>
                    <a:pt x="549" y="424"/>
                    <a:pt x="549" y="428"/>
                  </a:cubicBezTo>
                  <a:cubicBezTo>
                    <a:pt x="550" y="426"/>
                    <a:pt x="551" y="425"/>
                    <a:pt x="552" y="424"/>
                  </a:cubicBezTo>
                  <a:cubicBezTo>
                    <a:pt x="557" y="420"/>
                    <a:pt x="561" y="417"/>
                    <a:pt x="565" y="412"/>
                  </a:cubicBezTo>
                  <a:cubicBezTo>
                    <a:pt x="565" y="412"/>
                    <a:pt x="565" y="412"/>
                    <a:pt x="565" y="412"/>
                  </a:cubicBezTo>
                  <a:cubicBezTo>
                    <a:pt x="565" y="411"/>
                    <a:pt x="565" y="410"/>
                    <a:pt x="566" y="410"/>
                  </a:cubicBezTo>
                  <a:cubicBezTo>
                    <a:pt x="567" y="406"/>
                    <a:pt x="568" y="403"/>
                    <a:pt x="569" y="399"/>
                  </a:cubicBezTo>
                  <a:cubicBezTo>
                    <a:pt x="569" y="399"/>
                    <a:pt x="569" y="399"/>
                    <a:pt x="569" y="399"/>
                  </a:cubicBezTo>
                  <a:cubicBezTo>
                    <a:pt x="569" y="399"/>
                    <a:pt x="569" y="399"/>
                    <a:pt x="569" y="399"/>
                  </a:cubicBezTo>
                  <a:cubicBezTo>
                    <a:pt x="569" y="399"/>
                    <a:pt x="569" y="399"/>
                    <a:pt x="569" y="399"/>
                  </a:cubicBezTo>
                  <a:cubicBezTo>
                    <a:pt x="569" y="399"/>
                    <a:pt x="569" y="399"/>
                    <a:pt x="569" y="399"/>
                  </a:cubicBezTo>
                  <a:cubicBezTo>
                    <a:pt x="570" y="397"/>
                    <a:pt x="570" y="395"/>
                    <a:pt x="571" y="393"/>
                  </a:cubicBezTo>
                  <a:cubicBezTo>
                    <a:pt x="571" y="393"/>
                    <a:pt x="571" y="393"/>
                    <a:pt x="571" y="393"/>
                  </a:cubicBezTo>
                  <a:cubicBezTo>
                    <a:pt x="571" y="391"/>
                    <a:pt x="572" y="388"/>
                    <a:pt x="573" y="387"/>
                  </a:cubicBezTo>
                  <a:cubicBezTo>
                    <a:pt x="573" y="386"/>
                    <a:pt x="573" y="386"/>
                    <a:pt x="574" y="386"/>
                  </a:cubicBezTo>
                  <a:cubicBezTo>
                    <a:pt x="574" y="385"/>
                    <a:pt x="574" y="385"/>
                    <a:pt x="574" y="385"/>
                  </a:cubicBezTo>
                  <a:cubicBezTo>
                    <a:pt x="576" y="383"/>
                    <a:pt x="577" y="382"/>
                    <a:pt x="578" y="382"/>
                  </a:cubicBezTo>
                  <a:cubicBezTo>
                    <a:pt x="578" y="382"/>
                    <a:pt x="578" y="382"/>
                    <a:pt x="578" y="382"/>
                  </a:cubicBezTo>
                  <a:cubicBezTo>
                    <a:pt x="578" y="382"/>
                    <a:pt x="578" y="382"/>
                    <a:pt x="578" y="382"/>
                  </a:cubicBezTo>
                  <a:cubicBezTo>
                    <a:pt x="579" y="382"/>
                    <a:pt x="579" y="382"/>
                    <a:pt x="580" y="383"/>
                  </a:cubicBezTo>
                  <a:cubicBezTo>
                    <a:pt x="580" y="382"/>
                    <a:pt x="580" y="382"/>
                    <a:pt x="580" y="382"/>
                  </a:cubicBezTo>
                  <a:cubicBezTo>
                    <a:pt x="579" y="382"/>
                    <a:pt x="579" y="382"/>
                    <a:pt x="579" y="382"/>
                  </a:cubicBezTo>
                  <a:cubicBezTo>
                    <a:pt x="579" y="382"/>
                    <a:pt x="579" y="382"/>
                    <a:pt x="579" y="382"/>
                  </a:cubicBezTo>
                  <a:cubicBezTo>
                    <a:pt x="579" y="382"/>
                    <a:pt x="579" y="381"/>
                    <a:pt x="579" y="381"/>
                  </a:cubicBezTo>
                  <a:cubicBezTo>
                    <a:pt x="579" y="381"/>
                    <a:pt x="579" y="381"/>
                    <a:pt x="579" y="381"/>
                  </a:cubicBezTo>
                  <a:cubicBezTo>
                    <a:pt x="579" y="381"/>
                    <a:pt x="579" y="381"/>
                    <a:pt x="579" y="381"/>
                  </a:cubicBezTo>
                  <a:cubicBezTo>
                    <a:pt x="579" y="380"/>
                    <a:pt x="579" y="380"/>
                    <a:pt x="579" y="380"/>
                  </a:cubicBezTo>
                  <a:cubicBezTo>
                    <a:pt x="579" y="380"/>
                    <a:pt x="579" y="380"/>
                    <a:pt x="579" y="380"/>
                  </a:cubicBezTo>
                  <a:cubicBezTo>
                    <a:pt x="579" y="380"/>
                    <a:pt x="579" y="380"/>
                    <a:pt x="579" y="380"/>
                  </a:cubicBezTo>
                  <a:cubicBezTo>
                    <a:pt x="579" y="378"/>
                    <a:pt x="579" y="377"/>
                    <a:pt x="580" y="377"/>
                  </a:cubicBezTo>
                  <a:cubicBezTo>
                    <a:pt x="580" y="377"/>
                    <a:pt x="580" y="377"/>
                    <a:pt x="579" y="377"/>
                  </a:cubicBezTo>
                  <a:cubicBezTo>
                    <a:pt x="579" y="377"/>
                    <a:pt x="579" y="377"/>
                    <a:pt x="578" y="377"/>
                  </a:cubicBezTo>
                  <a:cubicBezTo>
                    <a:pt x="578" y="377"/>
                    <a:pt x="578" y="377"/>
                    <a:pt x="578" y="377"/>
                  </a:cubicBezTo>
                  <a:cubicBezTo>
                    <a:pt x="578" y="377"/>
                    <a:pt x="578" y="377"/>
                    <a:pt x="578" y="377"/>
                  </a:cubicBezTo>
                  <a:cubicBezTo>
                    <a:pt x="578" y="377"/>
                    <a:pt x="578" y="377"/>
                    <a:pt x="578" y="377"/>
                  </a:cubicBezTo>
                  <a:cubicBezTo>
                    <a:pt x="578" y="377"/>
                    <a:pt x="578" y="377"/>
                    <a:pt x="577" y="376"/>
                  </a:cubicBezTo>
                  <a:cubicBezTo>
                    <a:pt x="577" y="376"/>
                    <a:pt x="577" y="376"/>
                    <a:pt x="576" y="375"/>
                  </a:cubicBezTo>
                  <a:cubicBezTo>
                    <a:pt x="576" y="375"/>
                    <a:pt x="576" y="375"/>
                    <a:pt x="576" y="375"/>
                  </a:cubicBezTo>
                  <a:cubicBezTo>
                    <a:pt x="576" y="375"/>
                    <a:pt x="576" y="375"/>
                    <a:pt x="576" y="375"/>
                  </a:cubicBezTo>
                  <a:cubicBezTo>
                    <a:pt x="576" y="375"/>
                    <a:pt x="576" y="375"/>
                    <a:pt x="576" y="375"/>
                  </a:cubicBezTo>
                  <a:cubicBezTo>
                    <a:pt x="576" y="375"/>
                    <a:pt x="576" y="374"/>
                    <a:pt x="576" y="374"/>
                  </a:cubicBezTo>
                  <a:moveTo>
                    <a:pt x="595" y="367"/>
                  </a:moveTo>
                  <a:cubicBezTo>
                    <a:pt x="594" y="368"/>
                    <a:pt x="593" y="368"/>
                    <a:pt x="593" y="369"/>
                  </a:cubicBezTo>
                  <a:cubicBezTo>
                    <a:pt x="593" y="369"/>
                    <a:pt x="593" y="369"/>
                    <a:pt x="593" y="369"/>
                  </a:cubicBezTo>
                  <a:cubicBezTo>
                    <a:pt x="592" y="369"/>
                    <a:pt x="592" y="369"/>
                    <a:pt x="592" y="369"/>
                  </a:cubicBezTo>
                  <a:cubicBezTo>
                    <a:pt x="591" y="370"/>
                    <a:pt x="590" y="372"/>
                    <a:pt x="589" y="373"/>
                  </a:cubicBezTo>
                  <a:cubicBezTo>
                    <a:pt x="589" y="373"/>
                    <a:pt x="589" y="373"/>
                    <a:pt x="589" y="373"/>
                  </a:cubicBezTo>
                  <a:cubicBezTo>
                    <a:pt x="587" y="374"/>
                    <a:pt x="585" y="375"/>
                    <a:pt x="584" y="376"/>
                  </a:cubicBezTo>
                  <a:cubicBezTo>
                    <a:pt x="584" y="376"/>
                    <a:pt x="584" y="376"/>
                    <a:pt x="584" y="376"/>
                  </a:cubicBezTo>
                  <a:cubicBezTo>
                    <a:pt x="587" y="376"/>
                    <a:pt x="591" y="377"/>
                    <a:pt x="594" y="377"/>
                  </a:cubicBezTo>
                  <a:cubicBezTo>
                    <a:pt x="595" y="377"/>
                    <a:pt x="596" y="378"/>
                    <a:pt x="597" y="378"/>
                  </a:cubicBezTo>
                  <a:cubicBezTo>
                    <a:pt x="597" y="378"/>
                    <a:pt x="597" y="378"/>
                    <a:pt x="597" y="378"/>
                  </a:cubicBezTo>
                  <a:cubicBezTo>
                    <a:pt x="598" y="378"/>
                    <a:pt x="598" y="378"/>
                    <a:pt x="598" y="378"/>
                  </a:cubicBezTo>
                  <a:cubicBezTo>
                    <a:pt x="598" y="378"/>
                    <a:pt x="598" y="378"/>
                    <a:pt x="598" y="378"/>
                  </a:cubicBezTo>
                  <a:cubicBezTo>
                    <a:pt x="598" y="378"/>
                    <a:pt x="598" y="378"/>
                    <a:pt x="598" y="378"/>
                  </a:cubicBezTo>
                  <a:cubicBezTo>
                    <a:pt x="598" y="378"/>
                    <a:pt x="598" y="378"/>
                    <a:pt x="598" y="378"/>
                  </a:cubicBezTo>
                  <a:cubicBezTo>
                    <a:pt x="598" y="378"/>
                    <a:pt x="598" y="378"/>
                    <a:pt x="598" y="378"/>
                  </a:cubicBezTo>
                  <a:cubicBezTo>
                    <a:pt x="599" y="378"/>
                    <a:pt x="599" y="378"/>
                    <a:pt x="599" y="378"/>
                  </a:cubicBezTo>
                  <a:cubicBezTo>
                    <a:pt x="599" y="378"/>
                    <a:pt x="599" y="378"/>
                    <a:pt x="599" y="378"/>
                  </a:cubicBezTo>
                  <a:cubicBezTo>
                    <a:pt x="597" y="374"/>
                    <a:pt x="596" y="371"/>
                    <a:pt x="595" y="367"/>
                  </a:cubicBezTo>
                  <a:moveTo>
                    <a:pt x="399" y="364"/>
                  </a:moveTo>
                  <a:cubicBezTo>
                    <a:pt x="398" y="367"/>
                    <a:pt x="397" y="371"/>
                    <a:pt x="396" y="375"/>
                  </a:cubicBezTo>
                  <a:cubicBezTo>
                    <a:pt x="396" y="375"/>
                    <a:pt x="396" y="375"/>
                    <a:pt x="396" y="375"/>
                  </a:cubicBezTo>
                  <a:cubicBezTo>
                    <a:pt x="396" y="375"/>
                    <a:pt x="396" y="376"/>
                    <a:pt x="396" y="376"/>
                  </a:cubicBezTo>
                  <a:cubicBezTo>
                    <a:pt x="396" y="376"/>
                    <a:pt x="396" y="376"/>
                    <a:pt x="396" y="376"/>
                  </a:cubicBezTo>
                  <a:cubicBezTo>
                    <a:pt x="396" y="376"/>
                    <a:pt x="396" y="376"/>
                    <a:pt x="396" y="376"/>
                  </a:cubicBezTo>
                  <a:cubicBezTo>
                    <a:pt x="398" y="374"/>
                    <a:pt x="400" y="372"/>
                    <a:pt x="402" y="370"/>
                  </a:cubicBezTo>
                  <a:cubicBezTo>
                    <a:pt x="401" y="368"/>
                    <a:pt x="400" y="366"/>
                    <a:pt x="399" y="364"/>
                  </a:cubicBezTo>
                  <a:cubicBezTo>
                    <a:pt x="399" y="364"/>
                    <a:pt x="399" y="364"/>
                    <a:pt x="399" y="364"/>
                  </a:cubicBezTo>
                  <a:moveTo>
                    <a:pt x="517" y="341"/>
                  </a:moveTo>
                  <a:cubicBezTo>
                    <a:pt x="517" y="342"/>
                    <a:pt x="516" y="343"/>
                    <a:pt x="515" y="344"/>
                  </a:cubicBezTo>
                  <a:cubicBezTo>
                    <a:pt x="523" y="348"/>
                    <a:pt x="530" y="353"/>
                    <a:pt x="536" y="359"/>
                  </a:cubicBezTo>
                  <a:cubicBezTo>
                    <a:pt x="540" y="363"/>
                    <a:pt x="544" y="368"/>
                    <a:pt x="549" y="371"/>
                  </a:cubicBezTo>
                  <a:cubicBezTo>
                    <a:pt x="549" y="371"/>
                    <a:pt x="549" y="371"/>
                    <a:pt x="549" y="371"/>
                  </a:cubicBezTo>
                  <a:cubicBezTo>
                    <a:pt x="549" y="372"/>
                    <a:pt x="550" y="372"/>
                    <a:pt x="550" y="372"/>
                  </a:cubicBezTo>
                  <a:cubicBezTo>
                    <a:pt x="553" y="373"/>
                    <a:pt x="556" y="374"/>
                    <a:pt x="559" y="375"/>
                  </a:cubicBezTo>
                  <a:cubicBezTo>
                    <a:pt x="559" y="375"/>
                    <a:pt x="559" y="375"/>
                    <a:pt x="559" y="375"/>
                  </a:cubicBezTo>
                  <a:cubicBezTo>
                    <a:pt x="560" y="375"/>
                    <a:pt x="560" y="375"/>
                    <a:pt x="560" y="375"/>
                  </a:cubicBezTo>
                  <a:cubicBezTo>
                    <a:pt x="560" y="375"/>
                    <a:pt x="560" y="375"/>
                    <a:pt x="560" y="375"/>
                  </a:cubicBezTo>
                  <a:cubicBezTo>
                    <a:pt x="561" y="375"/>
                    <a:pt x="562" y="375"/>
                    <a:pt x="563" y="375"/>
                  </a:cubicBezTo>
                  <a:cubicBezTo>
                    <a:pt x="563" y="375"/>
                    <a:pt x="564" y="375"/>
                    <a:pt x="564" y="375"/>
                  </a:cubicBezTo>
                  <a:cubicBezTo>
                    <a:pt x="565" y="375"/>
                    <a:pt x="566" y="375"/>
                    <a:pt x="566" y="375"/>
                  </a:cubicBezTo>
                  <a:cubicBezTo>
                    <a:pt x="568" y="375"/>
                    <a:pt x="569" y="376"/>
                    <a:pt x="570" y="376"/>
                  </a:cubicBezTo>
                  <a:cubicBezTo>
                    <a:pt x="568" y="375"/>
                    <a:pt x="566" y="372"/>
                    <a:pt x="564" y="370"/>
                  </a:cubicBezTo>
                  <a:cubicBezTo>
                    <a:pt x="564" y="369"/>
                    <a:pt x="564" y="369"/>
                    <a:pt x="564" y="369"/>
                  </a:cubicBezTo>
                  <a:cubicBezTo>
                    <a:pt x="563" y="369"/>
                    <a:pt x="563" y="368"/>
                    <a:pt x="563" y="368"/>
                  </a:cubicBezTo>
                  <a:cubicBezTo>
                    <a:pt x="562" y="367"/>
                    <a:pt x="562" y="366"/>
                    <a:pt x="561" y="366"/>
                  </a:cubicBezTo>
                  <a:cubicBezTo>
                    <a:pt x="561" y="366"/>
                    <a:pt x="561" y="365"/>
                    <a:pt x="561" y="365"/>
                  </a:cubicBezTo>
                  <a:cubicBezTo>
                    <a:pt x="561" y="365"/>
                    <a:pt x="561" y="365"/>
                    <a:pt x="561" y="365"/>
                  </a:cubicBezTo>
                  <a:cubicBezTo>
                    <a:pt x="560" y="365"/>
                    <a:pt x="560" y="365"/>
                    <a:pt x="560" y="365"/>
                  </a:cubicBezTo>
                  <a:cubicBezTo>
                    <a:pt x="560" y="364"/>
                    <a:pt x="560" y="364"/>
                    <a:pt x="560" y="364"/>
                  </a:cubicBezTo>
                  <a:cubicBezTo>
                    <a:pt x="560" y="364"/>
                    <a:pt x="560" y="364"/>
                    <a:pt x="560" y="364"/>
                  </a:cubicBezTo>
                  <a:cubicBezTo>
                    <a:pt x="560" y="364"/>
                    <a:pt x="560" y="364"/>
                    <a:pt x="560" y="364"/>
                  </a:cubicBezTo>
                  <a:cubicBezTo>
                    <a:pt x="559" y="364"/>
                    <a:pt x="559" y="364"/>
                    <a:pt x="559" y="364"/>
                  </a:cubicBezTo>
                  <a:cubicBezTo>
                    <a:pt x="552" y="356"/>
                    <a:pt x="544" y="351"/>
                    <a:pt x="536" y="347"/>
                  </a:cubicBezTo>
                  <a:cubicBezTo>
                    <a:pt x="530" y="345"/>
                    <a:pt x="524" y="343"/>
                    <a:pt x="517" y="341"/>
                  </a:cubicBezTo>
                  <a:moveTo>
                    <a:pt x="0" y="214"/>
                  </a:moveTo>
                  <a:cubicBezTo>
                    <a:pt x="2" y="217"/>
                    <a:pt x="4" y="220"/>
                    <a:pt x="6" y="224"/>
                  </a:cubicBezTo>
                  <a:cubicBezTo>
                    <a:pt x="7" y="224"/>
                    <a:pt x="7" y="224"/>
                    <a:pt x="7" y="224"/>
                  </a:cubicBezTo>
                  <a:cubicBezTo>
                    <a:pt x="12" y="232"/>
                    <a:pt x="17" y="239"/>
                    <a:pt x="23" y="247"/>
                  </a:cubicBezTo>
                  <a:cubicBezTo>
                    <a:pt x="24" y="249"/>
                    <a:pt x="26" y="251"/>
                    <a:pt x="27" y="254"/>
                  </a:cubicBezTo>
                  <a:cubicBezTo>
                    <a:pt x="28" y="254"/>
                    <a:pt x="28" y="254"/>
                    <a:pt x="29" y="255"/>
                  </a:cubicBezTo>
                  <a:cubicBezTo>
                    <a:pt x="30" y="257"/>
                    <a:pt x="31" y="258"/>
                    <a:pt x="32" y="260"/>
                  </a:cubicBezTo>
                  <a:cubicBezTo>
                    <a:pt x="34" y="262"/>
                    <a:pt x="35" y="264"/>
                    <a:pt x="37" y="266"/>
                  </a:cubicBezTo>
                  <a:cubicBezTo>
                    <a:pt x="37" y="266"/>
                    <a:pt x="38" y="267"/>
                    <a:pt x="38" y="267"/>
                  </a:cubicBezTo>
                  <a:cubicBezTo>
                    <a:pt x="37" y="257"/>
                    <a:pt x="36" y="247"/>
                    <a:pt x="35" y="237"/>
                  </a:cubicBezTo>
                  <a:cubicBezTo>
                    <a:pt x="23" y="230"/>
                    <a:pt x="11" y="223"/>
                    <a:pt x="0" y="214"/>
                  </a:cubicBezTo>
                  <a:moveTo>
                    <a:pt x="927" y="199"/>
                  </a:moveTo>
                  <a:cubicBezTo>
                    <a:pt x="911" y="212"/>
                    <a:pt x="911" y="212"/>
                    <a:pt x="911" y="212"/>
                  </a:cubicBezTo>
                  <a:cubicBezTo>
                    <a:pt x="892" y="227"/>
                    <a:pt x="870" y="240"/>
                    <a:pt x="850" y="250"/>
                  </a:cubicBezTo>
                  <a:cubicBezTo>
                    <a:pt x="849" y="251"/>
                    <a:pt x="849" y="252"/>
                    <a:pt x="849" y="253"/>
                  </a:cubicBezTo>
                  <a:cubicBezTo>
                    <a:pt x="876" y="242"/>
                    <a:pt x="902" y="231"/>
                    <a:pt x="927" y="216"/>
                  </a:cubicBezTo>
                  <a:cubicBezTo>
                    <a:pt x="927" y="199"/>
                    <a:pt x="927" y="199"/>
                    <a:pt x="927" y="199"/>
                  </a:cubicBezTo>
                  <a:moveTo>
                    <a:pt x="600" y="191"/>
                  </a:moveTo>
                  <a:cubicBezTo>
                    <a:pt x="598" y="193"/>
                    <a:pt x="596" y="196"/>
                    <a:pt x="594" y="198"/>
                  </a:cubicBezTo>
                  <a:cubicBezTo>
                    <a:pt x="592" y="200"/>
                    <a:pt x="590" y="203"/>
                    <a:pt x="589" y="205"/>
                  </a:cubicBezTo>
                  <a:cubicBezTo>
                    <a:pt x="588" y="205"/>
                    <a:pt x="588" y="205"/>
                    <a:pt x="588" y="205"/>
                  </a:cubicBezTo>
                  <a:cubicBezTo>
                    <a:pt x="587" y="207"/>
                    <a:pt x="586" y="208"/>
                    <a:pt x="585" y="210"/>
                  </a:cubicBezTo>
                  <a:cubicBezTo>
                    <a:pt x="586" y="212"/>
                    <a:pt x="587" y="215"/>
                    <a:pt x="588" y="218"/>
                  </a:cubicBezTo>
                  <a:cubicBezTo>
                    <a:pt x="585" y="221"/>
                    <a:pt x="581" y="225"/>
                    <a:pt x="578" y="228"/>
                  </a:cubicBezTo>
                  <a:cubicBezTo>
                    <a:pt x="578" y="228"/>
                    <a:pt x="578" y="228"/>
                    <a:pt x="578" y="228"/>
                  </a:cubicBezTo>
                  <a:cubicBezTo>
                    <a:pt x="581" y="242"/>
                    <a:pt x="582" y="255"/>
                    <a:pt x="582" y="268"/>
                  </a:cubicBezTo>
                  <a:cubicBezTo>
                    <a:pt x="583" y="288"/>
                    <a:pt x="584" y="309"/>
                    <a:pt x="578" y="325"/>
                  </a:cubicBezTo>
                  <a:cubicBezTo>
                    <a:pt x="577" y="331"/>
                    <a:pt x="574" y="337"/>
                    <a:pt x="573" y="343"/>
                  </a:cubicBezTo>
                  <a:cubicBezTo>
                    <a:pt x="573" y="343"/>
                    <a:pt x="573" y="343"/>
                    <a:pt x="573" y="343"/>
                  </a:cubicBezTo>
                  <a:cubicBezTo>
                    <a:pt x="573" y="344"/>
                    <a:pt x="573" y="345"/>
                    <a:pt x="573" y="346"/>
                  </a:cubicBezTo>
                  <a:cubicBezTo>
                    <a:pt x="574" y="350"/>
                    <a:pt x="574" y="353"/>
                    <a:pt x="574" y="357"/>
                  </a:cubicBezTo>
                  <a:cubicBezTo>
                    <a:pt x="574" y="357"/>
                    <a:pt x="574" y="357"/>
                    <a:pt x="574" y="357"/>
                  </a:cubicBezTo>
                  <a:cubicBezTo>
                    <a:pt x="574" y="357"/>
                    <a:pt x="574" y="357"/>
                    <a:pt x="574" y="357"/>
                  </a:cubicBezTo>
                  <a:cubicBezTo>
                    <a:pt x="575" y="359"/>
                    <a:pt x="575" y="361"/>
                    <a:pt x="576" y="363"/>
                  </a:cubicBezTo>
                  <a:cubicBezTo>
                    <a:pt x="576" y="363"/>
                    <a:pt x="576" y="363"/>
                    <a:pt x="576" y="363"/>
                  </a:cubicBezTo>
                  <a:cubicBezTo>
                    <a:pt x="576" y="366"/>
                    <a:pt x="577" y="368"/>
                    <a:pt x="577" y="370"/>
                  </a:cubicBezTo>
                  <a:cubicBezTo>
                    <a:pt x="577" y="368"/>
                    <a:pt x="578" y="365"/>
                    <a:pt x="579" y="362"/>
                  </a:cubicBezTo>
                  <a:cubicBezTo>
                    <a:pt x="580" y="361"/>
                    <a:pt x="581" y="359"/>
                    <a:pt x="581" y="357"/>
                  </a:cubicBezTo>
                  <a:cubicBezTo>
                    <a:pt x="581" y="357"/>
                    <a:pt x="581" y="357"/>
                    <a:pt x="581" y="357"/>
                  </a:cubicBezTo>
                  <a:cubicBezTo>
                    <a:pt x="582" y="356"/>
                    <a:pt x="582" y="356"/>
                    <a:pt x="582" y="355"/>
                  </a:cubicBezTo>
                  <a:cubicBezTo>
                    <a:pt x="582" y="355"/>
                    <a:pt x="582" y="355"/>
                    <a:pt x="582" y="355"/>
                  </a:cubicBezTo>
                  <a:cubicBezTo>
                    <a:pt x="582" y="355"/>
                    <a:pt x="582" y="355"/>
                    <a:pt x="582" y="355"/>
                  </a:cubicBezTo>
                  <a:cubicBezTo>
                    <a:pt x="583" y="354"/>
                    <a:pt x="583" y="354"/>
                    <a:pt x="583" y="354"/>
                  </a:cubicBezTo>
                  <a:cubicBezTo>
                    <a:pt x="583" y="354"/>
                    <a:pt x="583" y="354"/>
                    <a:pt x="583" y="354"/>
                  </a:cubicBezTo>
                  <a:cubicBezTo>
                    <a:pt x="583" y="354"/>
                    <a:pt x="583" y="354"/>
                    <a:pt x="583" y="354"/>
                  </a:cubicBezTo>
                  <a:cubicBezTo>
                    <a:pt x="583" y="354"/>
                    <a:pt x="583" y="354"/>
                    <a:pt x="583" y="354"/>
                  </a:cubicBezTo>
                  <a:cubicBezTo>
                    <a:pt x="587" y="343"/>
                    <a:pt x="588" y="331"/>
                    <a:pt x="587" y="321"/>
                  </a:cubicBezTo>
                  <a:cubicBezTo>
                    <a:pt x="587" y="306"/>
                    <a:pt x="585" y="291"/>
                    <a:pt x="587" y="275"/>
                  </a:cubicBezTo>
                  <a:cubicBezTo>
                    <a:pt x="588" y="262"/>
                    <a:pt x="592" y="247"/>
                    <a:pt x="596" y="233"/>
                  </a:cubicBezTo>
                  <a:cubicBezTo>
                    <a:pt x="600" y="221"/>
                    <a:pt x="604" y="208"/>
                    <a:pt x="611" y="197"/>
                  </a:cubicBezTo>
                  <a:cubicBezTo>
                    <a:pt x="611" y="197"/>
                    <a:pt x="611" y="197"/>
                    <a:pt x="611" y="196"/>
                  </a:cubicBezTo>
                  <a:cubicBezTo>
                    <a:pt x="609" y="198"/>
                    <a:pt x="607" y="200"/>
                    <a:pt x="605" y="202"/>
                  </a:cubicBezTo>
                  <a:cubicBezTo>
                    <a:pt x="601" y="205"/>
                    <a:pt x="597" y="209"/>
                    <a:pt x="594" y="212"/>
                  </a:cubicBezTo>
                  <a:cubicBezTo>
                    <a:pt x="592" y="214"/>
                    <a:pt x="590" y="216"/>
                    <a:pt x="588" y="218"/>
                  </a:cubicBezTo>
                  <a:cubicBezTo>
                    <a:pt x="591" y="208"/>
                    <a:pt x="595" y="199"/>
                    <a:pt x="600" y="191"/>
                  </a:cubicBezTo>
                  <a:moveTo>
                    <a:pt x="448" y="138"/>
                  </a:moveTo>
                  <a:cubicBezTo>
                    <a:pt x="448" y="138"/>
                    <a:pt x="448" y="138"/>
                    <a:pt x="448" y="138"/>
                  </a:cubicBezTo>
                  <a:cubicBezTo>
                    <a:pt x="450" y="146"/>
                    <a:pt x="452" y="153"/>
                    <a:pt x="454" y="161"/>
                  </a:cubicBezTo>
                  <a:cubicBezTo>
                    <a:pt x="457" y="168"/>
                    <a:pt x="459" y="176"/>
                    <a:pt x="463" y="184"/>
                  </a:cubicBezTo>
                  <a:cubicBezTo>
                    <a:pt x="464" y="183"/>
                    <a:pt x="465" y="182"/>
                    <a:pt x="466" y="182"/>
                  </a:cubicBezTo>
                  <a:cubicBezTo>
                    <a:pt x="467" y="186"/>
                    <a:pt x="469" y="191"/>
                    <a:pt x="471" y="196"/>
                  </a:cubicBezTo>
                  <a:cubicBezTo>
                    <a:pt x="471" y="196"/>
                    <a:pt x="471" y="196"/>
                    <a:pt x="471" y="196"/>
                  </a:cubicBezTo>
                  <a:cubicBezTo>
                    <a:pt x="472" y="195"/>
                    <a:pt x="472" y="194"/>
                    <a:pt x="473" y="194"/>
                  </a:cubicBezTo>
                  <a:cubicBezTo>
                    <a:pt x="472" y="190"/>
                    <a:pt x="470" y="187"/>
                    <a:pt x="469" y="184"/>
                  </a:cubicBezTo>
                  <a:cubicBezTo>
                    <a:pt x="467" y="178"/>
                    <a:pt x="464" y="173"/>
                    <a:pt x="462" y="167"/>
                  </a:cubicBezTo>
                  <a:cubicBezTo>
                    <a:pt x="458" y="157"/>
                    <a:pt x="453" y="148"/>
                    <a:pt x="448" y="138"/>
                  </a:cubicBezTo>
                  <a:cubicBezTo>
                    <a:pt x="448" y="138"/>
                    <a:pt x="448" y="138"/>
                    <a:pt x="448" y="138"/>
                  </a:cubicBezTo>
                  <a:moveTo>
                    <a:pt x="543" y="106"/>
                  </a:moveTo>
                  <a:cubicBezTo>
                    <a:pt x="540" y="115"/>
                    <a:pt x="537" y="124"/>
                    <a:pt x="535" y="133"/>
                  </a:cubicBezTo>
                  <a:cubicBezTo>
                    <a:pt x="532" y="142"/>
                    <a:pt x="530" y="150"/>
                    <a:pt x="529" y="158"/>
                  </a:cubicBezTo>
                  <a:cubicBezTo>
                    <a:pt x="529" y="158"/>
                    <a:pt x="529" y="158"/>
                    <a:pt x="529" y="158"/>
                  </a:cubicBezTo>
                  <a:cubicBezTo>
                    <a:pt x="528" y="162"/>
                    <a:pt x="528" y="165"/>
                    <a:pt x="527" y="169"/>
                  </a:cubicBezTo>
                  <a:cubicBezTo>
                    <a:pt x="529" y="166"/>
                    <a:pt x="531" y="164"/>
                    <a:pt x="533" y="163"/>
                  </a:cubicBezTo>
                  <a:cubicBezTo>
                    <a:pt x="533" y="163"/>
                    <a:pt x="533" y="163"/>
                    <a:pt x="533" y="163"/>
                  </a:cubicBezTo>
                  <a:cubicBezTo>
                    <a:pt x="533" y="163"/>
                    <a:pt x="533" y="163"/>
                    <a:pt x="533" y="163"/>
                  </a:cubicBezTo>
                  <a:cubicBezTo>
                    <a:pt x="530" y="172"/>
                    <a:pt x="529" y="181"/>
                    <a:pt x="527" y="190"/>
                  </a:cubicBezTo>
                  <a:cubicBezTo>
                    <a:pt x="527" y="190"/>
                    <a:pt x="527" y="190"/>
                    <a:pt x="527" y="190"/>
                  </a:cubicBezTo>
                  <a:cubicBezTo>
                    <a:pt x="528" y="190"/>
                    <a:pt x="529" y="190"/>
                    <a:pt x="529" y="190"/>
                  </a:cubicBezTo>
                  <a:cubicBezTo>
                    <a:pt x="530" y="190"/>
                    <a:pt x="531" y="190"/>
                    <a:pt x="531" y="190"/>
                  </a:cubicBezTo>
                  <a:cubicBezTo>
                    <a:pt x="534" y="189"/>
                    <a:pt x="534" y="185"/>
                    <a:pt x="535" y="182"/>
                  </a:cubicBezTo>
                  <a:cubicBezTo>
                    <a:pt x="536" y="173"/>
                    <a:pt x="537" y="164"/>
                    <a:pt x="538" y="155"/>
                  </a:cubicBezTo>
                  <a:cubicBezTo>
                    <a:pt x="540" y="139"/>
                    <a:pt x="542" y="123"/>
                    <a:pt x="543" y="107"/>
                  </a:cubicBezTo>
                  <a:cubicBezTo>
                    <a:pt x="543" y="106"/>
                    <a:pt x="543" y="106"/>
                    <a:pt x="543" y="106"/>
                  </a:cubicBezTo>
                  <a:moveTo>
                    <a:pt x="128" y="56"/>
                  </a:moveTo>
                  <a:cubicBezTo>
                    <a:pt x="120" y="72"/>
                    <a:pt x="120" y="72"/>
                    <a:pt x="120" y="72"/>
                  </a:cubicBezTo>
                  <a:cubicBezTo>
                    <a:pt x="103" y="109"/>
                    <a:pt x="91" y="149"/>
                    <a:pt x="85" y="191"/>
                  </a:cubicBezTo>
                  <a:cubicBezTo>
                    <a:pt x="84" y="195"/>
                    <a:pt x="84" y="198"/>
                    <a:pt x="83" y="201"/>
                  </a:cubicBezTo>
                  <a:cubicBezTo>
                    <a:pt x="82" y="209"/>
                    <a:pt x="82" y="217"/>
                    <a:pt x="82" y="226"/>
                  </a:cubicBezTo>
                  <a:cubicBezTo>
                    <a:pt x="101" y="236"/>
                    <a:pt x="121" y="245"/>
                    <a:pt x="142" y="253"/>
                  </a:cubicBezTo>
                  <a:cubicBezTo>
                    <a:pt x="142" y="253"/>
                    <a:pt x="142" y="253"/>
                    <a:pt x="142" y="253"/>
                  </a:cubicBezTo>
                  <a:cubicBezTo>
                    <a:pt x="140" y="247"/>
                    <a:pt x="138" y="241"/>
                    <a:pt x="137" y="235"/>
                  </a:cubicBezTo>
                  <a:cubicBezTo>
                    <a:pt x="134" y="222"/>
                    <a:pt x="132" y="210"/>
                    <a:pt x="132" y="197"/>
                  </a:cubicBezTo>
                  <a:cubicBezTo>
                    <a:pt x="132" y="190"/>
                    <a:pt x="133" y="184"/>
                    <a:pt x="134" y="177"/>
                  </a:cubicBezTo>
                  <a:cubicBezTo>
                    <a:pt x="134" y="174"/>
                    <a:pt x="135" y="171"/>
                    <a:pt x="135" y="167"/>
                  </a:cubicBezTo>
                  <a:cubicBezTo>
                    <a:pt x="135" y="167"/>
                    <a:pt x="135" y="167"/>
                    <a:pt x="135" y="167"/>
                  </a:cubicBezTo>
                  <a:cubicBezTo>
                    <a:pt x="135" y="167"/>
                    <a:pt x="135" y="167"/>
                    <a:pt x="135" y="167"/>
                  </a:cubicBezTo>
                  <a:cubicBezTo>
                    <a:pt x="135" y="167"/>
                    <a:pt x="135" y="167"/>
                    <a:pt x="135" y="167"/>
                  </a:cubicBezTo>
                  <a:cubicBezTo>
                    <a:pt x="135" y="167"/>
                    <a:pt x="135" y="167"/>
                    <a:pt x="135" y="167"/>
                  </a:cubicBezTo>
                  <a:cubicBezTo>
                    <a:pt x="139" y="143"/>
                    <a:pt x="145" y="119"/>
                    <a:pt x="152" y="96"/>
                  </a:cubicBezTo>
                  <a:cubicBezTo>
                    <a:pt x="147" y="88"/>
                    <a:pt x="142" y="80"/>
                    <a:pt x="137" y="72"/>
                  </a:cubicBezTo>
                  <a:cubicBezTo>
                    <a:pt x="128" y="56"/>
                    <a:pt x="128" y="56"/>
                    <a:pt x="128" y="56"/>
                  </a:cubicBezTo>
                  <a:moveTo>
                    <a:pt x="781" y="56"/>
                  </a:moveTo>
                  <a:cubicBezTo>
                    <a:pt x="771" y="72"/>
                    <a:pt x="771" y="72"/>
                    <a:pt x="771" y="72"/>
                  </a:cubicBezTo>
                  <a:cubicBezTo>
                    <a:pt x="748" y="113"/>
                    <a:pt x="711" y="147"/>
                    <a:pt x="676" y="180"/>
                  </a:cubicBezTo>
                  <a:cubicBezTo>
                    <a:pt x="672" y="183"/>
                    <a:pt x="668" y="187"/>
                    <a:pt x="665" y="191"/>
                  </a:cubicBezTo>
                  <a:cubicBezTo>
                    <a:pt x="664" y="191"/>
                    <a:pt x="664" y="191"/>
                    <a:pt x="664" y="192"/>
                  </a:cubicBezTo>
                  <a:cubicBezTo>
                    <a:pt x="664" y="192"/>
                    <a:pt x="664" y="192"/>
                    <a:pt x="664" y="192"/>
                  </a:cubicBezTo>
                  <a:cubicBezTo>
                    <a:pt x="665" y="192"/>
                    <a:pt x="666" y="192"/>
                    <a:pt x="667" y="191"/>
                  </a:cubicBezTo>
                  <a:cubicBezTo>
                    <a:pt x="668" y="191"/>
                    <a:pt x="670" y="191"/>
                    <a:pt x="671" y="191"/>
                  </a:cubicBezTo>
                  <a:cubicBezTo>
                    <a:pt x="672" y="191"/>
                    <a:pt x="672" y="191"/>
                    <a:pt x="673" y="191"/>
                  </a:cubicBezTo>
                  <a:cubicBezTo>
                    <a:pt x="677" y="191"/>
                    <a:pt x="682" y="193"/>
                    <a:pt x="684" y="198"/>
                  </a:cubicBezTo>
                  <a:cubicBezTo>
                    <a:pt x="694" y="189"/>
                    <a:pt x="703" y="181"/>
                    <a:pt x="712" y="172"/>
                  </a:cubicBezTo>
                  <a:cubicBezTo>
                    <a:pt x="741" y="146"/>
                    <a:pt x="771" y="119"/>
                    <a:pt x="795" y="88"/>
                  </a:cubicBezTo>
                  <a:cubicBezTo>
                    <a:pt x="793" y="83"/>
                    <a:pt x="791" y="78"/>
                    <a:pt x="788" y="72"/>
                  </a:cubicBezTo>
                  <a:cubicBezTo>
                    <a:pt x="781" y="56"/>
                    <a:pt x="781" y="56"/>
                    <a:pt x="781" y="56"/>
                  </a:cubicBezTo>
                  <a:moveTo>
                    <a:pt x="568" y="34"/>
                  </a:moveTo>
                  <a:cubicBezTo>
                    <a:pt x="566" y="34"/>
                    <a:pt x="565" y="34"/>
                    <a:pt x="563" y="34"/>
                  </a:cubicBezTo>
                  <a:cubicBezTo>
                    <a:pt x="563" y="37"/>
                    <a:pt x="563" y="39"/>
                    <a:pt x="562" y="42"/>
                  </a:cubicBezTo>
                  <a:cubicBezTo>
                    <a:pt x="562" y="42"/>
                    <a:pt x="562" y="42"/>
                    <a:pt x="562" y="42"/>
                  </a:cubicBezTo>
                  <a:cubicBezTo>
                    <a:pt x="563" y="41"/>
                    <a:pt x="563" y="41"/>
                    <a:pt x="563" y="41"/>
                  </a:cubicBezTo>
                  <a:cubicBezTo>
                    <a:pt x="563" y="40"/>
                    <a:pt x="564" y="39"/>
                    <a:pt x="564" y="39"/>
                  </a:cubicBezTo>
                  <a:cubicBezTo>
                    <a:pt x="566" y="38"/>
                    <a:pt x="567" y="36"/>
                    <a:pt x="568" y="35"/>
                  </a:cubicBezTo>
                  <a:cubicBezTo>
                    <a:pt x="568" y="35"/>
                    <a:pt x="569" y="34"/>
                    <a:pt x="570" y="34"/>
                  </a:cubicBezTo>
                  <a:cubicBezTo>
                    <a:pt x="569" y="34"/>
                    <a:pt x="569" y="34"/>
                    <a:pt x="568" y="34"/>
                  </a:cubicBezTo>
                  <a:moveTo>
                    <a:pt x="413" y="0"/>
                  </a:moveTo>
                  <a:cubicBezTo>
                    <a:pt x="408" y="0"/>
                    <a:pt x="403" y="1"/>
                    <a:pt x="399" y="3"/>
                  </a:cubicBezTo>
                  <a:cubicBezTo>
                    <a:pt x="385" y="8"/>
                    <a:pt x="375" y="19"/>
                    <a:pt x="372" y="33"/>
                  </a:cubicBezTo>
                  <a:cubicBezTo>
                    <a:pt x="371" y="38"/>
                    <a:pt x="371" y="43"/>
                    <a:pt x="371" y="48"/>
                  </a:cubicBezTo>
                  <a:cubicBezTo>
                    <a:pt x="371" y="52"/>
                    <a:pt x="371" y="57"/>
                    <a:pt x="370" y="60"/>
                  </a:cubicBezTo>
                  <a:cubicBezTo>
                    <a:pt x="369" y="59"/>
                    <a:pt x="367" y="57"/>
                    <a:pt x="366" y="56"/>
                  </a:cubicBezTo>
                  <a:cubicBezTo>
                    <a:pt x="361" y="52"/>
                    <a:pt x="357" y="50"/>
                    <a:pt x="352" y="49"/>
                  </a:cubicBezTo>
                  <a:cubicBezTo>
                    <a:pt x="352" y="49"/>
                    <a:pt x="351" y="49"/>
                    <a:pt x="350" y="49"/>
                  </a:cubicBezTo>
                  <a:cubicBezTo>
                    <a:pt x="335" y="49"/>
                    <a:pt x="329" y="64"/>
                    <a:pt x="325" y="75"/>
                  </a:cubicBezTo>
                  <a:cubicBezTo>
                    <a:pt x="324" y="79"/>
                    <a:pt x="322" y="85"/>
                    <a:pt x="320" y="87"/>
                  </a:cubicBezTo>
                  <a:cubicBezTo>
                    <a:pt x="318" y="88"/>
                    <a:pt x="315" y="89"/>
                    <a:pt x="312" y="90"/>
                  </a:cubicBezTo>
                  <a:cubicBezTo>
                    <a:pt x="307" y="92"/>
                    <a:pt x="300" y="95"/>
                    <a:pt x="295" y="102"/>
                  </a:cubicBezTo>
                  <a:cubicBezTo>
                    <a:pt x="289" y="110"/>
                    <a:pt x="289" y="121"/>
                    <a:pt x="289" y="130"/>
                  </a:cubicBezTo>
                  <a:cubicBezTo>
                    <a:pt x="290" y="137"/>
                    <a:pt x="290" y="144"/>
                    <a:pt x="287" y="147"/>
                  </a:cubicBezTo>
                  <a:cubicBezTo>
                    <a:pt x="287" y="147"/>
                    <a:pt x="286" y="148"/>
                    <a:pt x="284" y="148"/>
                  </a:cubicBezTo>
                  <a:cubicBezTo>
                    <a:pt x="282" y="150"/>
                    <a:pt x="280" y="151"/>
                    <a:pt x="277" y="153"/>
                  </a:cubicBezTo>
                  <a:cubicBezTo>
                    <a:pt x="274" y="156"/>
                    <a:pt x="272" y="160"/>
                    <a:pt x="270" y="165"/>
                  </a:cubicBezTo>
                  <a:cubicBezTo>
                    <a:pt x="273" y="167"/>
                    <a:pt x="276" y="170"/>
                    <a:pt x="279" y="172"/>
                  </a:cubicBezTo>
                  <a:cubicBezTo>
                    <a:pt x="297" y="190"/>
                    <a:pt x="320" y="209"/>
                    <a:pt x="340" y="231"/>
                  </a:cubicBezTo>
                  <a:cubicBezTo>
                    <a:pt x="341" y="231"/>
                    <a:pt x="342" y="231"/>
                    <a:pt x="343" y="231"/>
                  </a:cubicBezTo>
                  <a:cubicBezTo>
                    <a:pt x="348" y="233"/>
                    <a:pt x="353" y="241"/>
                    <a:pt x="358" y="241"/>
                  </a:cubicBezTo>
                  <a:cubicBezTo>
                    <a:pt x="358" y="241"/>
                    <a:pt x="359" y="241"/>
                    <a:pt x="359" y="241"/>
                  </a:cubicBezTo>
                  <a:cubicBezTo>
                    <a:pt x="363" y="239"/>
                    <a:pt x="362" y="231"/>
                    <a:pt x="365" y="229"/>
                  </a:cubicBezTo>
                  <a:cubicBezTo>
                    <a:pt x="366" y="229"/>
                    <a:pt x="366" y="229"/>
                    <a:pt x="367" y="229"/>
                  </a:cubicBezTo>
                  <a:cubicBezTo>
                    <a:pt x="370" y="229"/>
                    <a:pt x="374" y="231"/>
                    <a:pt x="377" y="233"/>
                  </a:cubicBezTo>
                  <a:cubicBezTo>
                    <a:pt x="385" y="238"/>
                    <a:pt x="392" y="249"/>
                    <a:pt x="396" y="260"/>
                  </a:cubicBezTo>
                  <a:cubicBezTo>
                    <a:pt x="402" y="276"/>
                    <a:pt x="403" y="293"/>
                    <a:pt x="404" y="309"/>
                  </a:cubicBezTo>
                  <a:cubicBezTo>
                    <a:pt x="405" y="320"/>
                    <a:pt x="405" y="330"/>
                    <a:pt x="404" y="340"/>
                  </a:cubicBezTo>
                  <a:cubicBezTo>
                    <a:pt x="404" y="340"/>
                    <a:pt x="404" y="340"/>
                    <a:pt x="404" y="340"/>
                  </a:cubicBezTo>
                  <a:cubicBezTo>
                    <a:pt x="405" y="338"/>
                    <a:pt x="406" y="337"/>
                    <a:pt x="408" y="335"/>
                  </a:cubicBezTo>
                  <a:cubicBezTo>
                    <a:pt x="407" y="329"/>
                    <a:pt x="407" y="322"/>
                    <a:pt x="408" y="316"/>
                  </a:cubicBezTo>
                  <a:cubicBezTo>
                    <a:pt x="409" y="303"/>
                    <a:pt x="412" y="291"/>
                    <a:pt x="416" y="279"/>
                  </a:cubicBezTo>
                  <a:cubicBezTo>
                    <a:pt x="419" y="268"/>
                    <a:pt x="423" y="257"/>
                    <a:pt x="429" y="247"/>
                  </a:cubicBezTo>
                  <a:cubicBezTo>
                    <a:pt x="429" y="247"/>
                    <a:pt x="429" y="247"/>
                    <a:pt x="429" y="247"/>
                  </a:cubicBezTo>
                  <a:cubicBezTo>
                    <a:pt x="408" y="242"/>
                    <a:pt x="387" y="236"/>
                    <a:pt x="367" y="225"/>
                  </a:cubicBezTo>
                  <a:cubicBezTo>
                    <a:pt x="361" y="222"/>
                    <a:pt x="355" y="218"/>
                    <a:pt x="351" y="211"/>
                  </a:cubicBezTo>
                  <a:cubicBezTo>
                    <a:pt x="345" y="204"/>
                    <a:pt x="347" y="199"/>
                    <a:pt x="345" y="189"/>
                  </a:cubicBezTo>
                  <a:cubicBezTo>
                    <a:pt x="344" y="185"/>
                    <a:pt x="341" y="182"/>
                    <a:pt x="338" y="180"/>
                  </a:cubicBezTo>
                  <a:cubicBezTo>
                    <a:pt x="331" y="174"/>
                    <a:pt x="325" y="169"/>
                    <a:pt x="322" y="160"/>
                  </a:cubicBezTo>
                  <a:cubicBezTo>
                    <a:pt x="318" y="152"/>
                    <a:pt x="319" y="140"/>
                    <a:pt x="325" y="135"/>
                  </a:cubicBezTo>
                  <a:cubicBezTo>
                    <a:pt x="328" y="132"/>
                    <a:pt x="332" y="131"/>
                    <a:pt x="335" y="128"/>
                  </a:cubicBezTo>
                  <a:cubicBezTo>
                    <a:pt x="345" y="118"/>
                    <a:pt x="335" y="94"/>
                    <a:pt x="344" y="82"/>
                  </a:cubicBezTo>
                  <a:cubicBezTo>
                    <a:pt x="350" y="74"/>
                    <a:pt x="361" y="75"/>
                    <a:pt x="368" y="68"/>
                  </a:cubicBezTo>
                  <a:cubicBezTo>
                    <a:pt x="376" y="59"/>
                    <a:pt x="377" y="34"/>
                    <a:pt x="391" y="34"/>
                  </a:cubicBezTo>
                  <a:cubicBezTo>
                    <a:pt x="392" y="34"/>
                    <a:pt x="392" y="34"/>
                    <a:pt x="393" y="34"/>
                  </a:cubicBezTo>
                  <a:cubicBezTo>
                    <a:pt x="395" y="34"/>
                    <a:pt x="398" y="36"/>
                    <a:pt x="401" y="38"/>
                  </a:cubicBezTo>
                  <a:cubicBezTo>
                    <a:pt x="401" y="38"/>
                    <a:pt x="401" y="38"/>
                    <a:pt x="401" y="38"/>
                  </a:cubicBezTo>
                  <a:cubicBezTo>
                    <a:pt x="404" y="41"/>
                    <a:pt x="408" y="45"/>
                    <a:pt x="411" y="49"/>
                  </a:cubicBezTo>
                  <a:cubicBezTo>
                    <a:pt x="411" y="49"/>
                    <a:pt x="411" y="49"/>
                    <a:pt x="411" y="49"/>
                  </a:cubicBezTo>
                  <a:cubicBezTo>
                    <a:pt x="413" y="47"/>
                    <a:pt x="415" y="46"/>
                    <a:pt x="417" y="44"/>
                  </a:cubicBezTo>
                  <a:cubicBezTo>
                    <a:pt x="424" y="36"/>
                    <a:pt x="420" y="21"/>
                    <a:pt x="423" y="10"/>
                  </a:cubicBezTo>
                  <a:cubicBezTo>
                    <a:pt x="423" y="7"/>
                    <a:pt x="424" y="4"/>
                    <a:pt x="426" y="1"/>
                  </a:cubicBezTo>
                  <a:cubicBezTo>
                    <a:pt x="425" y="1"/>
                    <a:pt x="424" y="1"/>
                    <a:pt x="424" y="1"/>
                  </a:cubicBezTo>
                  <a:cubicBezTo>
                    <a:pt x="420" y="1"/>
                    <a:pt x="417" y="0"/>
                    <a:pt x="413" y="0"/>
                  </a:cubicBezTo>
                </a:path>
              </a:pathLst>
            </a:custGeom>
            <a:solidFill>
              <a:srgbClr val="1270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29" name="Freeform 20"/>
            <p:cNvSpPr/>
            <p:nvPr/>
          </p:nvSpPr>
          <p:spPr bwMode="auto">
            <a:xfrm>
              <a:off x="6215815" y="5041668"/>
              <a:ext cx="593725" cy="893763"/>
            </a:xfrm>
            <a:custGeom>
              <a:avLst/>
              <a:gdLst>
                <a:gd name="T0" fmla="*/ 131 w 158"/>
                <a:gd name="T1" fmla="*/ 128 h 238"/>
                <a:gd name="T2" fmla="*/ 82 w 158"/>
                <a:gd name="T3" fmla="*/ 181 h 238"/>
                <a:gd name="T4" fmla="*/ 76 w 158"/>
                <a:gd name="T5" fmla="*/ 188 h 238"/>
                <a:gd name="T6" fmla="*/ 48 w 158"/>
                <a:gd name="T7" fmla="*/ 218 h 238"/>
                <a:gd name="T8" fmla="*/ 36 w 158"/>
                <a:gd name="T9" fmla="*/ 227 h 238"/>
                <a:gd name="T10" fmla="*/ 33 w 158"/>
                <a:gd name="T11" fmla="*/ 228 h 238"/>
                <a:gd name="T12" fmla="*/ 32 w 158"/>
                <a:gd name="T13" fmla="*/ 229 h 238"/>
                <a:gd name="T14" fmla="*/ 23 w 158"/>
                <a:gd name="T15" fmla="*/ 234 h 238"/>
                <a:gd name="T16" fmla="*/ 13 w 158"/>
                <a:gd name="T17" fmla="*/ 237 h 238"/>
                <a:gd name="T18" fmla="*/ 10 w 158"/>
                <a:gd name="T19" fmla="*/ 238 h 238"/>
                <a:gd name="T20" fmla="*/ 9 w 158"/>
                <a:gd name="T21" fmla="*/ 238 h 238"/>
                <a:gd name="T22" fmla="*/ 6 w 158"/>
                <a:gd name="T23" fmla="*/ 238 h 238"/>
                <a:gd name="T24" fmla="*/ 3 w 158"/>
                <a:gd name="T25" fmla="*/ 237 h 238"/>
                <a:gd name="T26" fmla="*/ 2 w 158"/>
                <a:gd name="T27" fmla="*/ 236 h 238"/>
                <a:gd name="T28" fmla="*/ 2 w 158"/>
                <a:gd name="T29" fmla="*/ 236 h 238"/>
                <a:gd name="T30" fmla="*/ 1 w 158"/>
                <a:gd name="T31" fmla="*/ 235 h 238"/>
                <a:gd name="T32" fmla="*/ 0 w 158"/>
                <a:gd name="T33" fmla="*/ 234 h 238"/>
                <a:gd name="T34" fmla="*/ 0 w 158"/>
                <a:gd name="T35" fmla="*/ 233 h 238"/>
                <a:gd name="T36" fmla="*/ 3 w 158"/>
                <a:gd name="T37" fmla="*/ 226 h 238"/>
                <a:gd name="T38" fmla="*/ 7 w 158"/>
                <a:gd name="T39" fmla="*/ 221 h 238"/>
                <a:gd name="T40" fmla="*/ 9 w 158"/>
                <a:gd name="T41" fmla="*/ 219 h 238"/>
                <a:gd name="T42" fmla="*/ 9 w 158"/>
                <a:gd name="T43" fmla="*/ 218 h 238"/>
                <a:gd name="T44" fmla="*/ 12 w 158"/>
                <a:gd name="T45" fmla="*/ 214 h 238"/>
                <a:gd name="T46" fmla="*/ 13 w 158"/>
                <a:gd name="T47" fmla="*/ 211 h 238"/>
                <a:gd name="T48" fmla="*/ 15 w 158"/>
                <a:gd name="T49" fmla="*/ 207 h 238"/>
                <a:gd name="T50" fmla="*/ 17 w 158"/>
                <a:gd name="T51" fmla="*/ 201 h 238"/>
                <a:gd name="T52" fmla="*/ 19 w 158"/>
                <a:gd name="T53" fmla="*/ 195 h 238"/>
                <a:gd name="T54" fmla="*/ 21 w 158"/>
                <a:gd name="T55" fmla="*/ 185 h 238"/>
                <a:gd name="T56" fmla="*/ 22 w 158"/>
                <a:gd name="T57" fmla="*/ 178 h 238"/>
                <a:gd name="T58" fmla="*/ 23 w 158"/>
                <a:gd name="T59" fmla="*/ 170 h 238"/>
                <a:gd name="T60" fmla="*/ 31 w 158"/>
                <a:gd name="T61" fmla="*/ 90 h 238"/>
                <a:gd name="T62" fmla="*/ 31 w 158"/>
                <a:gd name="T63" fmla="*/ 89 h 238"/>
                <a:gd name="T64" fmla="*/ 34 w 158"/>
                <a:gd name="T65" fmla="*/ 73 h 238"/>
                <a:gd name="T66" fmla="*/ 35 w 158"/>
                <a:gd name="T67" fmla="*/ 63 h 238"/>
                <a:gd name="T68" fmla="*/ 36 w 158"/>
                <a:gd name="T69" fmla="*/ 59 h 238"/>
                <a:gd name="T70" fmla="*/ 38 w 158"/>
                <a:gd name="T71" fmla="*/ 50 h 238"/>
                <a:gd name="T72" fmla="*/ 42 w 158"/>
                <a:gd name="T73" fmla="*/ 41 h 238"/>
                <a:gd name="T74" fmla="*/ 43 w 158"/>
                <a:gd name="T75" fmla="*/ 37 h 238"/>
                <a:gd name="T76" fmla="*/ 46 w 158"/>
                <a:gd name="T77" fmla="*/ 31 h 238"/>
                <a:gd name="T78" fmla="*/ 48 w 158"/>
                <a:gd name="T79" fmla="*/ 28 h 238"/>
                <a:gd name="T80" fmla="*/ 50 w 158"/>
                <a:gd name="T81" fmla="*/ 25 h 238"/>
                <a:gd name="T82" fmla="*/ 51 w 158"/>
                <a:gd name="T83" fmla="*/ 24 h 238"/>
                <a:gd name="T84" fmla="*/ 56 w 158"/>
                <a:gd name="T85" fmla="*/ 18 h 238"/>
                <a:gd name="T86" fmla="*/ 60 w 158"/>
                <a:gd name="T87" fmla="*/ 15 h 238"/>
                <a:gd name="T88" fmla="*/ 64 w 158"/>
                <a:gd name="T89" fmla="*/ 12 h 238"/>
                <a:gd name="T90" fmla="*/ 99 w 158"/>
                <a:gd name="T91" fmla="*/ 1 h 238"/>
                <a:gd name="T92" fmla="*/ 132 w 158"/>
                <a:gd name="T93" fmla="*/ 13 h 238"/>
                <a:gd name="T94" fmla="*/ 154 w 158"/>
                <a:gd name="T95" fmla="*/ 66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8" h="238">
                  <a:moveTo>
                    <a:pt x="144" y="111"/>
                  </a:moveTo>
                  <a:cubicBezTo>
                    <a:pt x="140" y="117"/>
                    <a:pt x="136" y="122"/>
                    <a:pt x="131" y="128"/>
                  </a:cubicBezTo>
                  <a:cubicBezTo>
                    <a:pt x="119" y="143"/>
                    <a:pt x="105" y="155"/>
                    <a:pt x="92" y="169"/>
                  </a:cubicBezTo>
                  <a:cubicBezTo>
                    <a:pt x="88" y="173"/>
                    <a:pt x="85" y="177"/>
                    <a:pt x="82" y="181"/>
                  </a:cubicBezTo>
                  <a:cubicBezTo>
                    <a:pt x="80" y="183"/>
                    <a:pt x="78" y="186"/>
                    <a:pt x="77" y="188"/>
                  </a:cubicBezTo>
                  <a:cubicBezTo>
                    <a:pt x="76" y="188"/>
                    <a:pt x="76" y="188"/>
                    <a:pt x="76" y="188"/>
                  </a:cubicBezTo>
                  <a:cubicBezTo>
                    <a:pt x="74" y="192"/>
                    <a:pt x="71" y="196"/>
                    <a:pt x="68" y="199"/>
                  </a:cubicBezTo>
                  <a:cubicBezTo>
                    <a:pt x="62" y="206"/>
                    <a:pt x="56" y="213"/>
                    <a:pt x="48" y="218"/>
                  </a:cubicBezTo>
                  <a:cubicBezTo>
                    <a:pt x="46" y="220"/>
                    <a:pt x="43" y="222"/>
                    <a:pt x="40" y="224"/>
                  </a:cubicBezTo>
                  <a:cubicBezTo>
                    <a:pt x="39" y="225"/>
                    <a:pt x="37" y="226"/>
                    <a:pt x="36" y="227"/>
                  </a:cubicBezTo>
                  <a:cubicBezTo>
                    <a:pt x="35" y="227"/>
                    <a:pt x="34" y="228"/>
                    <a:pt x="33" y="228"/>
                  </a:cubicBezTo>
                  <a:cubicBezTo>
                    <a:pt x="33" y="228"/>
                    <a:pt x="33" y="228"/>
                    <a:pt x="33" y="228"/>
                  </a:cubicBezTo>
                  <a:cubicBezTo>
                    <a:pt x="33" y="229"/>
                    <a:pt x="33" y="229"/>
                    <a:pt x="33" y="229"/>
                  </a:cubicBezTo>
                  <a:cubicBezTo>
                    <a:pt x="32" y="229"/>
                    <a:pt x="32" y="229"/>
                    <a:pt x="32" y="229"/>
                  </a:cubicBezTo>
                  <a:cubicBezTo>
                    <a:pt x="30" y="230"/>
                    <a:pt x="28" y="231"/>
                    <a:pt x="26" y="232"/>
                  </a:cubicBezTo>
                  <a:cubicBezTo>
                    <a:pt x="25" y="233"/>
                    <a:pt x="24" y="233"/>
                    <a:pt x="23" y="234"/>
                  </a:cubicBezTo>
                  <a:cubicBezTo>
                    <a:pt x="21" y="235"/>
                    <a:pt x="19" y="236"/>
                    <a:pt x="17" y="236"/>
                  </a:cubicBezTo>
                  <a:cubicBezTo>
                    <a:pt x="15" y="237"/>
                    <a:pt x="14" y="237"/>
                    <a:pt x="13" y="237"/>
                  </a:cubicBezTo>
                  <a:cubicBezTo>
                    <a:pt x="12" y="238"/>
                    <a:pt x="11" y="238"/>
                    <a:pt x="10" y="238"/>
                  </a:cubicBezTo>
                  <a:cubicBezTo>
                    <a:pt x="10" y="238"/>
                    <a:pt x="10" y="238"/>
                    <a:pt x="10" y="238"/>
                  </a:cubicBezTo>
                  <a:cubicBezTo>
                    <a:pt x="9" y="238"/>
                    <a:pt x="9" y="238"/>
                    <a:pt x="9" y="238"/>
                  </a:cubicBezTo>
                  <a:cubicBezTo>
                    <a:pt x="9" y="238"/>
                    <a:pt x="9" y="238"/>
                    <a:pt x="9" y="238"/>
                  </a:cubicBezTo>
                  <a:cubicBezTo>
                    <a:pt x="9" y="238"/>
                    <a:pt x="8" y="238"/>
                    <a:pt x="8" y="238"/>
                  </a:cubicBezTo>
                  <a:cubicBezTo>
                    <a:pt x="7" y="238"/>
                    <a:pt x="7" y="238"/>
                    <a:pt x="6" y="238"/>
                  </a:cubicBezTo>
                  <a:cubicBezTo>
                    <a:pt x="6" y="238"/>
                    <a:pt x="5" y="238"/>
                    <a:pt x="5" y="237"/>
                  </a:cubicBezTo>
                  <a:cubicBezTo>
                    <a:pt x="4" y="237"/>
                    <a:pt x="4" y="237"/>
                    <a:pt x="3" y="237"/>
                  </a:cubicBezTo>
                  <a:cubicBezTo>
                    <a:pt x="3" y="237"/>
                    <a:pt x="3" y="237"/>
                    <a:pt x="2" y="237"/>
                  </a:cubicBezTo>
                  <a:cubicBezTo>
                    <a:pt x="2" y="236"/>
                    <a:pt x="2" y="236"/>
                    <a:pt x="2" y="236"/>
                  </a:cubicBezTo>
                  <a:cubicBezTo>
                    <a:pt x="2" y="236"/>
                    <a:pt x="2" y="236"/>
                    <a:pt x="2" y="236"/>
                  </a:cubicBezTo>
                  <a:cubicBezTo>
                    <a:pt x="2" y="236"/>
                    <a:pt x="2" y="236"/>
                    <a:pt x="2" y="236"/>
                  </a:cubicBezTo>
                  <a:cubicBezTo>
                    <a:pt x="1" y="236"/>
                    <a:pt x="1" y="236"/>
                    <a:pt x="1" y="236"/>
                  </a:cubicBezTo>
                  <a:cubicBezTo>
                    <a:pt x="1" y="235"/>
                    <a:pt x="1" y="235"/>
                    <a:pt x="1" y="235"/>
                  </a:cubicBezTo>
                  <a:cubicBezTo>
                    <a:pt x="1" y="235"/>
                    <a:pt x="1" y="235"/>
                    <a:pt x="1" y="235"/>
                  </a:cubicBezTo>
                  <a:cubicBezTo>
                    <a:pt x="0" y="234"/>
                    <a:pt x="0" y="234"/>
                    <a:pt x="0" y="234"/>
                  </a:cubicBezTo>
                  <a:cubicBezTo>
                    <a:pt x="0" y="234"/>
                    <a:pt x="0" y="234"/>
                    <a:pt x="0" y="234"/>
                  </a:cubicBezTo>
                  <a:cubicBezTo>
                    <a:pt x="0" y="233"/>
                    <a:pt x="0" y="233"/>
                    <a:pt x="0" y="233"/>
                  </a:cubicBezTo>
                  <a:cubicBezTo>
                    <a:pt x="0" y="233"/>
                    <a:pt x="0" y="233"/>
                    <a:pt x="0" y="233"/>
                  </a:cubicBezTo>
                  <a:cubicBezTo>
                    <a:pt x="0" y="231"/>
                    <a:pt x="1" y="229"/>
                    <a:pt x="3" y="226"/>
                  </a:cubicBezTo>
                  <a:cubicBezTo>
                    <a:pt x="4" y="225"/>
                    <a:pt x="5" y="224"/>
                    <a:pt x="6" y="223"/>
                  </a:cubicBezTo>
                  <a:cubicBezTo>
                    <a:pt x="6" y="222"/>
                    <a:pt x="6" y="222"/>
                    <a:pt x="7" y="221"/>
                  </a:cubicBezTo>
                  <a:cubicBezTo>
                    <a:pt x="7" y="221"/>
                    <a:pt x="7" y="221"/>
                    <a:pt x="7" y="221"/>
                  </a:cubicBezTo>
                  <a:cubicBezTo>
                    <a:pt x="7" y="221"/>
                    <a:pt x="8" y="220"/>
                    <a:pt x="9" y="219"/>
                  </a:cubicBezTo>
                  <a:cubicBezTo>
                    <a:pt x="9" y="218"/>
                    <a:pt x="9" y="218"/>
                    <a:pt x="9" y="218"/>
                  </a:cubicBezTo>
                  <a:cubicBezTo>
                    <a:pt x="9" y="218"/>
                    <a:pt x="9" y="218"/>
                    <a:pt x="9" y="218"/>
                  </a:cubicBezTo>
                  <a:cubicBezTo>
                    <a:pt x="10" y="218"/>
                    <a:pt x="10" y="217"/>
                    <a:pt x="11" y="216"/>
                  </a:cubicBezTo>
                  <a:cubicBezTo>
                    <a:pt x="11" y="216"/>
                    <a:pt x="12" y="215"/>
                    <a:pt x="12" y="214"/>
                  </a:cubicBezTo>
                  <a:cubicBezTo>
                    <a:pt x="13" y="213"/>
                    <a:pt x="13" y="212"/>
                    <a:pt x="13" y="211"/>
                  </a:cubicBezTo>
                  <a:cubicBezTo>
                    <a:pt x="13" y="211"/>
                    <a:pt x="13" y="211"/>
                    <a:pt x="13" y="211"/>
                  </a:cubicBezTo>
                  <a:cubicBezTo>
                    <a:pt x="14" y="210"/>
                    <a:pt x="14" y="210"/>
                    <a:pt x="14" y="210"/>
                  </a:cubicBezTo>
                  <a:cubicBezTo>
                    <a:pt x="14" y="209"/>
                    <a:pt x="15" y="208"/>
                    <a:pt x="15" y="207"/>
                  </a:cubicBezTo>
                  <a:cubicBezTo>
                    <a:pt x="15" y="206"/>
                    <a:pt x="16" y="205"/>
                    <a:pt x="16" y="204"/>
                  </a:cubicBezTo>
                  <a:cubicBezTo>
                    <a:pt x="16" y="203"/>
                    <a:pt x="17" y="202"/>
                    <a:pt x="17" y="201"/>
                  </a:cubicBezTo>
                  <a:cubicBezTo>
                    <a:pt x="17" y="200"/>
                    <a:pt x="18" y="199"/>
                    <a:pt x="18" y="198"/>
                  </a:cubicBezTo>
                  <a:cubicBezTo>
                    <a:pt x="18" y="197"/>
                    <a:pt x="18" y="196"/>
                    <a:pt x="19" y="195"/>
                  </a:cubicBezTo>
                  <a:cubicBezTo>
                    <a:pt x="19" y="194"/>
                    <a:pt x="19" y="193"/>
                    <a:pt x="19" y="191"/>
                  </a:cubicBezTo>
                  <a:cubicBezTo>
                    <a:pt x="20" y="189"/>
                    <a:pt x="20" y="187"/>
                    <a:pt x="21" y="185"/>
                  </a:cubicBezTo>
                  <a:cubicBezTo>
                    <a:pt x="21" y="185"/>
                    <a:pt x="21" y="185"/>
                    <a:pt x="21" y="185"/>
                  </a:cubicBezTo>
                  <a:cubicBezTo>
                    <a:pt x="21" y="182"/>
                    <a:pt x="21" y="180"/>
                    <a:pt x="22" y="178"/>
                  </a:cubicBezTo>
                  <a:cubicBezTo>
                    <a:pt x="22" y="175"/>
                    <a:pt x="22" y="173"/>
                    <a:pt x="22" y="171"/>
                  </a:cubicBezTo>
                  <a:cubicBezTo>
                    <a:pt x="23" y="170"/>
                    <a:pt x="23" y="170"/>
                    <a:pt x="23" y="170"/>
                  </a:cubicBezTo>
                  <a:cubicBezTo>
                    <a:pt x="24" y="160"/>
                    <a:pt x="25" y="149"/>
                    <a:pt x="26" y="138"/>
                  </a:cubicBezTo>
                  <a:cubicBezTo>
                    <a:pt x="28" y="122"/>
                    <a:pt x="30" y="106"/>
                    <a:pt x="31" y="90"/>
                  </a:cubicBezTo>
                  <a:cubicBezTo>
                    <a:pt x="31" y="89"/>
                    <a:pt x="31" y="89"/>
                    <a:pt x="31" y="89"/>
                  </a:cubicBezTo>
                  <a:cubicBezTo>
                    <a:pt x="31" y="89"/>
                    <a:pt x="31" y="89"/>
                    <a:pt x="31" y="89"/>
                  </a:cubicBezTo>
                  <a:cubicBezTo>
                    <a:pt x="32" y="86"/>
                    <a:pt x="32" y="82"/>
                    <a:pt x="33" y="78"/>
                  </a:cubicBezTo>
                  <a:cubicBezTo>
                    <a:pt x="33" y="76"/>
                    <a:pt x="33" y="75"/>
                    <a:pt x="34" y="73"/>
                  </a:cubicBezTo>
                  <a:cubicBezTo>
                    <a:pt x="34" y="71"/>
                    <a:pt x="34" y="69"/>
                    <a:pt x="35" y="67"/>
                  </a:cubicBezTo>
                  <a:cubicBezTo>
                    <a:pt x="35" y="66"/>
                    <a:pt x="35" y="64"/>
                    <a:pt x="35" y="63"/>
                  </a:cubicBezTo>
                  <a:cubicBezTo>
                    <a:pt x="36" y="62"/>
                    <a:pt x="36" y="61"/>
                    <a:pt x="36" y="59"/>
                  </a:cubicBezTo>
                  <a:cubicBezTo>
                    <a:pt x="36" y="59"/>
                    <a:pt x="36" y="59"/>
                    <a:pt x="36" y="59"/>
                  </a:cubicBezTo>
                  <a:cubicBezTo>
                    <a:pt x="37" y="56"/>
                    <a:pt x="37" y="54"/>
                    <a:pt x="38" y="52"/>
                  </a:cubicBezTo>
                  <a:cubicBezTo>
                    <a:pt x="38" y="51"/>
                    <a:pt x="38" y="51"/>
                    <a:pt x="38" y="50"/>
                  </a:cubicBezTo>
                  <a:cubicBezTo>
                    <a:pt x="39" y="49"/>
                    <a:pt x="39" y="47"/>
                    <a:pt x="40" y="45"/>
                  </a:cubicBezTo>
                  <a:cubicBezTo>
                    <a:pt x="41" y="44"/>
                    <a:pt x="41" y="42"/>
                    <a:pt x="42" y="41"/>
                  </a:cubicBezTo>
                  <a:cubicBezTo>
                    <a:pt x="42" y="40"/>
                    <a:pt x="42" y="39"/>
                    <a:pt x="43" y="38"/>
                  </a:cubicBezTo>
                  <a:cubicBezTo>
                    <a:pt x="43" y="37"/>
                    <a:pt x="43" y="37"/>
                    <a:pt x="43" y="37"/>
                  </a:cubicBezTo>
                  <a:cubicBezTo>
                    <a:pt x="44" y="36"/>
                    <a:pt x="45" y="34"/>
                    <a:pt x="45" y="33"/>
                  </a:cubicBezTo>
                  <a:cubicBezTo>
                    <a:pt x="46" y="32"/>
                    <a:pt x="46" y="32"/>
                    <a:pt x="46" y="31"/>
                  </a:cubicBezTo>
                  <a:cubicBezTo>
                    <a:pt x="47" y="30"/>
                    <a:pt x="47" y="30"/>
                    <a:pt x="48" y="29"/>
                  </a:cubicBezTo>
                  <a:cubicBezTo>
                    <a:pt x="48" y="28"/>
                    <a:pt x="48" y="28"/>
                    <a:pt x="48" y="28"/>
                  </a:cubicBezTo>
                  <a:cubicBezTo>
                    <a:pt x="48" y="28"/>
                    <a:pt x="48" y="27"/>
                    <a:pt x="49" y="27"/>
                  </a:cubicBezTo>
                  <a:cubicBezTo>
                    <a:pt x="49" y="26"/>
                    <a:pt x="50" y="26"/>
                    <a:pt x="50" y="25"/>
                  </a:cubicBezTo>
                  <a:cubicBezTo>
                    <a:pt x="50" y="25"/>
                    <a:pt x="50" y="25"/>
                    <a:pt x="50" y="25"/>
                  </a:cubicBezTo>
                  <a:cubicBezTo>
                    <a:pt x="51" y="24"/>
                    <a:pt x="51" y="24"/>
                    <a:pt x="51" y="24"/>
                  </a:cubicBezTo>
                  <a:cubicBezTo>
                    <a:pt x="51" y="23"/>
                    <a:pt x="52" y="22"/>
                    <a:pt x="52" y="22"/>
                  </a:cubicBezTo>
                  <a:cubicBezTo>
                    <a:pt x="54" y="21"/>
                    <a:pt x="55" y="19"/>
                    <a:pt x="56" y="18"/>
                  </a:cubicBezTo>
                  <a:cubicBezTo>
                    <a:pt x="57" y="18"/>
                    <a:pt x="57" y="17"/>
                    <a:pt x="58" y="17"/>
                  </a:cubicBezTo>
                  <a:cubicBezTo>
                    <a:pt x="58" y="16"/>
                    <a:pt x="59" y="16"/>
                    <a:pt x="60" y="15"/>
                  </a:cubicBezTo>
                  <a:cubicBezTo>
                    <a:pt x="60" y="15"/>
                    <a:pt x="61" y="14"/>
                    <a:pt x="62" y="14"/>
                  </a:cubicBezTo>
                  <a:cubicBezTo>
                    <a:pt x="62" y="13"/>
                    <a:pt x="63" y="13"/>
                    <a:pt x="64" y="12"/>
                  </a:cubicBezTo>
                  <a:cubicBezTo>
                    <a:pt x="66" y="11"/>
                    <a:pt x="67" y="10"/>
                    <a:pt x="69" y="10"/>
                  </a:cubicBezTo>
                  <a:cubicBezTo>
                    <a:pt x="77" y="6"/>
                    <a:pt x="90" y="0"/>
                    <a:pt x="99" y="1"/>
                  </a:cubicBezTo>
                  <a:cubicBezTo>
                    <a:pt x="105" y="1"/>
                    <a:pt x="109" y="7"/>
                    <a:pt x="115" y="9"/>
                  </a:cubicBezTo>
                  <a:cubicBezTo>
                    <a:pt x="120" y="11"/>
                    <a:pt x="127" y="10"/>
                    <a:pt x="132" y="13"/>
                  </a:cubicBezTo>
                  <a:cubicBezTo>
                    <a:pt x="137" y="16"/>
                    <a:pt x="139" y="24"/>
                    <a:pt x="138" y="31"/>
                  </a:cubicBezTo>
                  <a:cubicBezTo>
                    <a:pt x="137" y="49"/>
                    <a:pt x="149" y="50"/>
                    <a:pt x="154" y="66"/>
                  </a:cubicBezTo>
                  <a:cubicBezTo>
                    <a:pt x="158" y="81"/>
                    <a:pt x="152" y="99"/>
                    <a:pt x="144" y="111"/>
                  </a:cubicBezTo>
                </a:path>
              </a:pathLst>
            </a:custGeom>
            <a:solidFill>
              <a:srgbClr val="F3F8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30" name="Freeform 21"/>
            <p:cNvSpPr/>
            <p:nvPr/>
          </p:nvSpPr>
          <p:spPr bwMode="auto">
            <a:xfrm>
              <a:off x="6215815" y="5665556"/>
              <a:ext cx="260350" cy="269875"/>
            </a:xfrm>
            <a:custGeom>
              <a:avLst/>
              <a:gdLst>
                <a:gd name="T0" fmla="*/ 48 w 69"/>
                <a:gd name="T1" fmla="*/ 52 h 72"/>
                <a:gd name="T2" fmla="*/ 36 w 69"/>
                <a:gd name="T3" fmla="*/ 61 h 72"/>
                <a:gd name="T4" fmla="*/ 33 w 69"/>
                <a:gd name="T5" fmla="*/ 63 h 72"/>
                <a:gd name="T6" fmla="*/ 26 w 69"/>
                <a:gd name="T7" fmla="*/ 66 h 72"/>
                <a:gd name="T8" fmla="*/ 17 w 69"/>
                <a:gd name="T9" fmla="*/ 70 h 72"/>
                <a:gd name="T10" fmla="*/ 10 w 69"/>
                <a:gd name="T11" fmla="*/ 72 h 72"/>
                <a:gd name="T12" fmla="*/ 9 w 69"/>
                <a:gd name="T13" fmla="*/ 72 h 72"/>
                <a:gd name="T14" fmla="*/ 8 w 69"/>
                <a:gd name="T15" fmla="*/ 72 h 72"/>
                <a:gd name="T16" fmla="*/ 5 w 69"/>
                <a:gd name="T17" fmla="*/ 71 h 72"/>
                <a:gd name="T18" fmla="*/ 2 w 69"/>
                <a:gd name="T19" fmla="*/ 71 h 72"/>
                <a:gd name="T20" fmla="*/ 2 w 69"/>
                <a:gd name="T21" fmla="*/ 70 h 72"/>
                <a:gd name="T22" fmla="*/ 1 w 69"/>
                <a:gd name="T23" fmla="*/ 70 h 72"/>
                <a:gd name="T24" fmla="*/ 1 w 69"/>
                <a:gd name="T25" fmla="*/ 69 h 72"/>
                <a:gd name="T26" fmla="*/ 0 w 69"/>
                <a:gd name="T27" fmla="*/ 68 h 72"/>
                <a:gd name="T28" fmla="*/ 0 w 69"/>
                <a:gd name="T29" fmla="*/ 67 h 72"/>
                <a:gd name="T30" fmla="*/ 6 w 69"/>
                <a:gd name="T31" fmla="*/ 57 h 72"/>
                <a:gd name="T32" fmla="*/ 7 w 69"/>
                <a:gd name="T33" fmla="*/ 55 h 72"/>
                <a:gd name="T34" fmla="*/ 9 w 69"/>
                <a:gd name="T35" fmla="*/ 52 h 72"/>
                <a:gd name="T36" fmla="*/ 11 w 69"/>
                <a:gd name="T37" fmla="*/ 50 h 72"/>
                <a:gd name="T38" fmla="*/ 13 w 69"/>
                <a:gd name="T39" fmla="*/ 45 h 72"/>
                <a:gd name="T40" fmla="*/ 14 w 69"/>
                <a:gd name="T41" fmla="*/ 44 h 72"/>
                <a:gd name="T42" fmla="*/ 16 w 69"/>
                <a:gd name="T43" fmla="*/ 38 h 72"/>
                <a:gd name="T44" fmla="*/ 18 w 69"/>
                <a:gd name="T45" fmla="*/ 32 h 72"/>
                <a:gd name="T46" fmla="*/ 19 w 69"/>
                <a:gd name="T47" fmla="*/ 25 h 72"/>
                <a:gd name="T48" fmla="*/ 21 w 69"/>
                <a:gd name="T49" fmla="*/ 19 h 72"/>
                <a:gd name="T50" fmla="*/ 22 w 69"/>
                <a:gd name="T51" fmla="*/ 5 h 72"/>
                <a:gd name="T52" fmla="*/ 26 w 69"/>
                <a:gd name="T53" fmla="*/ 2 h 72"/>
                <a:gd name="T54" fmla="*/ 31 w 69"/>
                <a:gd name="T55" fmla="*/ 0 h 72"/>
                <a:gd name="T56" fmla="*/ 37 w 69"/>
                <a:gd name="T57" fmla="*/ 9 h 72"/>
                <a:gd name="T58" fmla="*/ 50 w 69"/>
                <a:gd name="T59" fmla="*/ 6 h 72"/>
                <a:gd name="T60" fmla="*/ 55 w 69"/>
                <a:gd name="T61" fmla="*/ 22 h 72"/>
                <a:gd name="T62" fmla="*/ 68 w 69"/>
                <a:gd name="T63" fmla="*/ 33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69" h="72">
                  <a:moveTo>
                    <a:pt x="68" y="33"/>
                  </a:moveTo>
                  <a:cubicBezTo>
                    <a:pt x="62" y="40"/>
                    <a:pt x="56" y="47"/>
                    <a:pt x="48" y="52"/>
                  </a:cubicBezTo>
                  <a:cubicBezTo>
                    <a:pt x="46" y="54"/>
                    <a:pt x="43" y="56"/>
                    <a:pt x="40" y="58"/>
                  </a:cubicBezTo>
                  <a:cubicBezTo>
                    <a:pt x="39" y="59"/>
                    <a:pt x="37" y="60"/>
                    <a:pt x="36" y="61"/>
                  </a:cubicBezTo>
                  <a:cubicBezTo>
                    <a:pt x="35" y="61"/>
                    <a:pt x="34" y="62"/>
                    <a:pt x="33" y="62"/>
                  </a:cubicBezTo>
                  <a:cubicBezTo>
                    <a:pt x="33" y="63"/>
                    <a:pt x="33" y="63"/>
                    <a:pt x="33" y="63"/>
                  </a:cubicBezTo>
                  <a:cubicBezTo>
                    <a:pt x="32" y="63"/>
                    <a:pt x="32" y="63"/>
                    <a:pt x="32" y="63"/>
                  </a:cubicBezTo>
                  <a:cubicBezTo>
                    <a:pt x="30" y="64"/>
                    <a:pt x="28" y="65"/>
                    <a:pt x="26" y="66"/>
                  </a:cubicBezTo>
                  <a:cubicBezTo>
                    <a:pt x="25" y="67"/>
                    <a:pt x="24" y="67"/>
                    <a:pt x="23" y="68"/>
                  </a:cubicBezTo>
                  <a:cubicBezTo>
                    <a:pt x="21" y="69"/>
                    <a:pt x="19" y="70"/>
                    <a:pt x="17" y="70"/>
                  </a:cubicBezTo>
                  <a:cubicBezTo>
                    <a:pt x="15" y="71"/>
                    <a:pt x="14" y="71"/>
                    <a:pt x="13" y="71"/>
                  </a:cubicBezTo>
                  <a:cubicBezTo>
                    <a:pt x="12" y="72"/>
                    <a:pt x="11" y="72"/>
                    <a:pt x="10" y="72"/>
                  </a:cubicBezTo>
                  <a:cubicBezTo>
                    <a:pt x="10" y="72"/>
                    <a:pt x="10" y="72"/>
                    <a:pt x="10" y="72"/>
                  </a:cubicBezTo>
                  <a:cubicBezTo>
                    <a:pt x="9" y="72"/>
                    <a:pt x="9" y="72"/>
                    <a:pt x="9" y="72"/>
                  </a:cubicBezTo>
                  <a:cubicBezTo>
                    <a:pt x="9" y="72"/>
                    <a:pt x="9" y="72"/>
                    <a:pt x="9" y="72"/>
                  </a:cubicBezTo>
                  <a:cubicBezTo>
                    <a:pt x="9" y="72"/>
                    <a:pt x="8" y="72"/>
                    <a:pt x="8" y="72"/>
                  </a:cubicBezTo>
                  <a:cubicBezTo>
                    <a:pt x="7" y="72"/>
                    <a:pt x="7" y="72"/>
                    <a:pt x="6" y="72"/>
                  </a:cubicBezTo>
                  <a:cubicBezTo>
                    <a:pt x="6" y="72"/>
                    <a:pt x="5" y="72"/>
                    <a:pt x="5" y="71"/>
                  </a:cubicBezTo>
                  <a:cubicBezTo>
                    <a:pt x="4" y="71"/>
                    <a:pt x="4" y="71"/>
                    <a:pt x="3" y="71"/>
                  </a:cubicBezTo>
                  <a:cubicBezTo>
                    <a:pt x="3" y="71"/>
                    <a:pt x="3" y="71"/>
                    <a:pt x="2" y="71"/>
                  </a:cubicBezTo>
                  <a:cubicBezTo>
                    <a:pt x="2" y="70"/>
                    <a:pt x="2" y="70"/>
                    <a:pt x="2" y="70"/>
                  </a:cubicBezTo>
                  <a:cubicBezTo>
                    <a:pt x="2" y="70"/>
                    <a:pt x="2" y="70"/>
                    <a:pt x="2" y="70"/>
                  </a:cubicBezTo>
                  <a:cubicBezTo>
                    <a:pt x="2" y="70"/>
                    <a:pt x="2" y="70"/>
                    <a:pt x="2" y="70"/>
                  </a:cubicBezTo>
                  <a:cubicBezTo>
                    <a:pt x="1" y="70"/>
                    <a:pt x="1" y="70"/>
                    <a:pt x="1" y="70"/>
                  </a:cubicBezTo>
                  <a:cubicBezTo>
                    <a:pt x="1" y="69"/>
                    <a:pt x="1" y="69"/>
                    <a:pt x="1" y="69"/>
                  </a:cubicBezTo>
                  <a:cubicBezTo>
                    <a:pt x="1" y="69"/>
                    <a:pt x="1" y="69"/>
                    <a:pt x="1" y="69"/>
                  </a:cubicBezTo>
                  <a:cubicBezTo>
                    <a:pt x="0" y="68"/>
                    <a:pt x="0" y="68"/>
                    <a:pt x="0" y="68"/>
                  </a:cubicBezTo>
                  <a:cubicBezTo>
                    <a:pt x="0" y="68"/>
                    <a:pt x="0" y="68"/>
                    <a:pt x="0" y="68"/>
                  </a:cubicBezTo>
                  <a:cubicBezTo>
                    <a:pt x="0" y="67"/>
                    <a:pt x="0" y="67"/>
                    <a:pt x="0" y="67"/>
                  </a:cubicBezTo>
                  <a:cubicBezTo>
                    <a:pt x="0" y="67"/>
                    <a:pt x="0" y="67"/>
                    <a:pt x="0" y="67"/>
                  </a:cubicBezTo>
                  <a:cubicBezTo>
                    <a:pt x="0" y="65"/>
                    <a:pt x="1" y="63"/>
                    <a:pt x="3" y="60"/>
                  </a:cubicBezTo>
                  <a:cubicBezTo>
                    <a:pt x="4" y="59"/>
                    <a:pt x="5" y="58"/>
                    <a:pt x="6" y="57"/>
                  </a:cubicBezTo>
                  <a:cubicBezTo>
                    <a:pt x="6" y="56"/>
                    <a:pt x="6" y="56"/>
                    <a:pt x="7" y="55"/>
                  </a:cubicBezTo>
                  <a:cubicBezTo>
                    <a:pt x="7" y="55"/>
                    <a:pt x="7" y="55"/>
                    <a:pt x="7" y="55"/>
                  </a:cubicBezTo>
                  <a:cubicBezTo>
                    <a:pt x="7" y="55"/>
                    <a:pt x="8" y="54"/>
                    <a:pt x="9" y="53"/>
                  </a:cubicBezTo>
                  <a:cubicBezTo>
                    <a:pt x="9" y="52"/>
                    <a:pt x="9" y="52"/>
                    <a:pt x="9" y="52"/>
                  </a:cubicBezTo>
                  <a:cubicBezTo>
                    <a:pt x="9" y="52"/>
                    <a:pt x="9" y="52"/>
                    <a:pt x="9" y="52"/>
                  </a:cubicBezTo>
                  <a:cubicBezTo>
                    <a:pt x="10" y="52"/>
                    <a:pt x="10" y="51"/>
                    <a:pt x="11" y="50"/>
                  </a:cubicBezTo>
                  <a:cubicBezTo>
                    <a:pt x="11" y="50"/>
                    <a:pt x="12" y="49"/>
                    <a:pt x="12" y="48"/>
                  </a:cubicBezTo>
                  <a:cubicBezTo>
                    <a:pt x="13" y="47"/>
                    <a:pt x="13" y="46"/>
                    <a:pt x="13" y="45"/>
                  </a:cubicBezTo>
                  <a:cubicBezTo>
                    <a:pt x="13" y="45"/>
                    <a:pt x="13" y="45"/>
                    <a:pt x="13" y="45"/>
                  </a:cubicBezTo>
                  <a:cubicBezTo>
                    <a:pt x="14" y="44"/>
                    <a:pt x="14" y="44"/>
                    <a:pt x="14" y="44"/>
                  </a:cubicBezTo>
                  <a:cubicBezTo>
                    <a:pt x="14" y="43"/>
                    <a:pt x="15" y="42"/>
                    <a:pt x="15" y="41"/>
                  </a:cubicBezTo>
                  <a:cubicBezTo>
                    <a:pt x="15" y="40"/>
                    <a:pt x="16" y="39"/>
                    <a:pt x="16" y="38"/>
                  </a:cubicBezTo>
                  <a:cubicBezTo>
                    <a:pt x="16" y="37"/>
                    <a:pt x="17" y="36"/>
                    <a:pt x="17" y="35"/>
                  </a:cubicBezTo>
                  <a:cubicBezTo>
                    <a:pt x="17" y="34"/>
                    <a:pt x="18" y="33"/>
                    <a:pt x="18" y="32"/>
                  </a:cubicBezTo>
                  <a:cubicBezTo>
                    <a:pt x="18" y="31"/>
                    <a:pt x="19" y="30"/>
                    <a:pt x="19" y="29"/>
                  </a:cubicBezTo>
                  <a:cubicBezTo>
                    <a:pt x="19" y="28"/>
                    <a:pt x="19" y="27"/>
                    <a:pt x="19" y="25"/>
                  </a:cubicBezTo>
                  <a:cubicBezTo>
                    <a:pt x="20" y="23"/>
                    <a:pt x="20" y="21"/>
                    <a:pt x="21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16"/>
                    <a:pt x="21" y="14"/>
                    <a:pt x="22" y="12"/>
                  </a:cubicBezTo>
                  <a:cubicBezTo>
                    <a:pt x="22" y="9"/>
                    <a:pt x="22" y="7"/>
                    <a:pt x="22" y="5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23" y="3"/>
                    <a:pt x="24" y="2"/>
                    <a:pt x="26" y="2"/>
                  </a:cubicBezTo>
                  <a:cubicBezTo>
                    <a:pt x="26" y="1"/>
                    <a:pt x="26" y="1"/>
                    <a:pt x="26" y="1"/>
                  </a:cubicBezTo>
                  <a:cubicBezTo>
                    <a:pt x="28" y="0"/>
                    <a:pt x="29" y="0"/>
                    <a:pt x="31" y="0"/>
                  </a:cubicBezTo>
                  <a:cubicBezTo>
                    <a:pt x="31" y="0"/>
                    <a:pt x="32" y="0"/>
                    <a:pt x="32" y="1"/>
                  </a:cubicBezTo>
                  <a:cubicBezTo>
                    <a:pt x="35" y="2"/>
                    <a:pt x="36" y="6"/>
                    <a:pt x="37" y="9"/>
                  </a:cubicBezTo>
                  <a:cubicBezTo>
                    <a:pt x="40" y="9"/>
                    <a:pt x="42" y="8"/>
                    <a:pt x="44" y="6"/>
                  </a:cubicBezTo>
                  <a:cubicBezTo>
                    <a:pt x="46" y="5"/>
                    <a:pt x="49" y="4"/>
                    <a:pt x="50" y="6"/>
                  </a:cubicBezTo>
                  <a:cubicBezTo>
                    <a:pt x="51" y="7"/>
                    <a:pt x="51" y="9"/>
                    <a:pt x="51" y="10"/>
                  </a:cubicBezTo>
                  <a:cubicBezTo>
                    <a:pt x="51" y="15"/>
                    <a:pt x="52" y="21"/>
                    <a:pt x="55" y="22"/>
                  </a:cubicBezTo>
                  <a:cubicBezTo>
                    <a:pt x="56" y="23"/>
                    <a:pt x="58" y="22"/>
                    <a:pt x="59" y="23"/>
                  </a:cubicBezTo>
                  <a:cubicBezTo>
                    <a:pt x="67" y="24"/>
                    <a:pt x="69" y="28"/>
                    <a:pt x="68" y="33"/>
                  </a:cubicBezTo>
                </a:path>
              </a:pathLst>
            </a:custGeom>
            <a:solidFill>
              <a:srgbClr val="63CC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31" name="Freeform 22"/>
            <p:cNvSpPr/>
            <p:nvPr/>
          </p:nvSpPr>
          <p:spPr bwMode="auto">
            <a:xfrm>
              <a:off x="5487153" y="5097231"/>
              <a:ext cx="763588" cy="852488"/>
            </a:xfrm>
            <a:custGeom>
              <a:avLst/>
              <a:gdLst>
                <a:gd name="T0" fmla="*/ 203 w 203"/>
                <a:gd name="T1" fmla="*/ 209 h 227"/>
                <a:gd name="T2" fmla="*/ 201 w 203"/>
                <a:gd name="T3" fmla="*/ 212 h 227"/>
                <a:gd name="T4" fmla="*/ 200 w 203"/>
                <a:gd name="T5" fmla="*/ 213 h 227"/>
                <a:gd name="T6" fmla="*/ 199 w 203"/>
                <a:gd name="T7" fmla="*/ 214 h 227"/>
                <a:gd name="T8" fmla="*/ 197 w 203"/>
                <a:gd name="T9" fmla="*/ 216 h 227"/>
                <a:gd name="T10" fmla="*/ 194 w 203"/>
                <a:gd name="T11" fmla="*/ 218 h 227"/>
                <a:gd name="T12" fmla="*/ 192 w 203"/>
                <a:gd name="T13" fmla="*/ 220 h 227"/>
                <a:gd name="T14" fmla="*/ 192 w 203"/>
                <a:gd name="T15" fmla="*/ 220 h 227"/>
                <a:gd name="T16" fmla="*/ 190 w 203"/>
                <a:gd name="T17" fmla="*/ 221 h 227"/>
                <a:gd name="T18" fmla="*/ 188 w 203"/>
                <a:gd name="T19" fmla="*/ 222 h 227"/>
                <a:gd name="T20" fmla="*/ 187 w 203"/>
                <a:gd name="T21" fmla="*/ 223 h 227"/>
                <a:gd name="T22" fmla="*/ 183 w 203"/>
                <a:gd name="T23" fmla="*/ 224 h 227"/>
                <a:gd name="T24" fmla="*/ 182 w 203"/>
                <a:gd name="T25" fmla="*/ 224 h 227"/>
                <a:gd name="T26" fmla="*/ 180 w 203"/>
                <a:gd name="T27" fmla="*/ 225 h 227"/>
                <a:gd name="T28" fmla="*/ 178 w 203"/>
                <a:gd name="T29" fmla="*/ 225 h 227"/>
                <a:gd name="T30" fmla="*/ 177 w 203"/>
                <a:gd name="T31" fmla="*/ 226 h 227"/>
                <a:gd name="T32" fmla="*/ 175 w 203"/>
                <a:gd name="T33" fmla="*/ 226 h 227"/>
                <a:gd name="T34" fmla="*/ 172 w 203"/>
                <a:gd name="T35" fmla="*/ 226 h 227"/>
                <a:gd name="T36" fmla="*/ 172 w 203"/>
                <a:gd name="T37" fmla="*/ 226 h 227"/>
                <a:gd name="T38" fmla="*/ 170 w 203"/>
                <a:gd name="T39" fmla="*/ 227 h 227"/>
                <a:gd name="T40" fmla="*/ 161 w 203"/>
                <a:gd name="T41" fmla="*/ 226 h 227"/>
                <a:gd name="T42" fmla="*/ 161 w 203"/>
                <a:gd name="T43" fmla="*/ 226 h 227"/>
                <a:gd name="T44" fmla="*/ 135 w 203"/>
                <a:gd name="T45" fmla="*/ 221 h 227"/>
                <a:gd name="T46" fmla="*/ 120 w 203"/>
                <a:gd name="T47" fmla="*/ 218 h 227"/>
                <a:gd name="T48" fmla="*/ 118 w 203"/>
                <a:gd name="T49" fmla="*/ 217 h 227"/>
                <a:gd name="T50" fmla="*/ 117 w 203"/>
                <a:gd name="T51" fmla="*/ 217 h 227"/>
                <a:gd name="T52" fmla="*/ 49 w 203"/>
                <a:gd name="T53" fmla="*/ 193 h 227"/>
                <a:gd name="T54" fmla="*/ 33 w 203"/>
                <a:gd name="T55" fmla="*/ 179 h 227"/>
                <a:gd name="T56" fmla="*/ 27 w 203"/>
                <a:gd name="T57" fmla="*/ 157 h 227"/>
                <a:gd name="T58" fmla="*/ 20 w 203"/>
                <a:gd name="T59" fmla="*/ 148 h 227"/>
                <a:gd name="T60" fmla="*/ 4 w 203"/>
                <a:gd name="T61" fmla="*/ 128 h 227"/>
                <a:gd name="T62" fmla="*/ 7 w 203"/>
                <a:gd name="T63" fmla="*/ 103 h 227"/>
                <a:gd name="T64" fmla="*/ 17 w 203"/>
                <a:gd name="T65" fmla="*/ 96 h 227"/>
                <a:gd name="T66" fmla="*/ 26 w 203"/>
                <a:gd name="T67" fmla="*/ 50 h 227"/>
                <a:gd name="T68" fmla="*/ 50 w 203"/>
                <a:gd name="T69" fmla="*/ 36 h 227"/>
                <a:gd name="T70" fmla="*/ 75 w 203"/>
                <a:gd name="T71" fmla="*/ 2 h 227"/>
                <a:gd name="T72" fmla="*/ 83 w 203"/>
                <a:gd name="T73" fmla="*/ 6 h 227"/>
                <a:gd name="T74" fmla="*/ 93 w 203"/>
                <a:gd name="T75" fmla="*/ 17 h 227"/>
                <a:gd name="T76" fmla="*/ 105 w 203"/>
                <a:gd name="T77" fmla="*/ 34 h 227"/>
                <a:gd name="T78" fmla="*/ 118 w 203"/>
                <a:gd name="T79" fmla="*/ 70 h 227"/>
                <a:gd name="T80" fmla="*/ 130 w 203"/>
                <a:gd name="T81" fmla="*/ 106 h 227"/>
                <a:gd name="T82" fmla="*/ 136 w 203"/>
                <a:gd name="T83" fmla="*/ 129 h 227"/>
                <a:gd name="T84" fmla="*/ 146 w 203"/>
                <a:gd name="T85" fmla="*/ 155 h 227"/>
                <a:gd name="T86" fmla="*/ 155 w 203"/>
                <a:gd name="T87" fmla="*/ 174 h 227"/>
                <a:gd name="T88" fmla="*/ 167 w 203"/>
                <a:gd name="T89" fmla="*/ 189 h 227"/>
                <a:gd name="T90" fmla="*/ 175 w 203"/>
                <a:gd name="T91" fmla="*/ 195 h 227"/>
                <a:gd name="T92" fmla="*/ 181 w 203"/>
                <a:gd name="T93" fmla="*/ 198 h 227"/>
                <a:gd name="T94" fmla="*/ 187 w 203"/>
                <a:gd name="T95" fmla="*/ 201 h 227"/>
                <a:gd name="T96" fmla="*/ 190 w 203"/>
                <a:gd name="T97" fmla="*/ 201 h 227"/>
                <a:gd name="T98" fmla="*/ 196 w 203"/>
                <a:gd name="T99" fmla="*/ 203 h 227"/>
                <a:gd name="T100" fmla="*/ 200 w 203"/>
                <a:gd name="T101" fmla="*/ 205 h 227"/>
                <a:gd name="T102" fmla="*/ 201 w 203"/>
                <a:gd name="T103" fmla="*/ 206 h 227"/>
                <a:gd name="T104" fmla="*/ 201 w 203"/>
                <a:gd name="T105" fmla="*/ 207 h 227"/>
                <a:gd name="T106" fmla="*/ 203 w 203"/>
                <a:gd name="T107" fmla="*/ 209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03" h="226">
                  <a:moveTo>
                    <a:pt x="203" y="209"/>
                  </a:moveTo>
                  <a:cubicBezTo>
                    <a:pt x="202" y="210"/>
                    <a:pt x="202" y="211"/>
                    <a:pt x="201" y="212"/>
                  </a:cubicBezTo>
                  <a:cubicBezTo>
                    <a:pt x="200" y="213"/>
                    <a:pt x="200" y="213"/>
                    <a:pt x="200" y="213"/>
                  </a:cubicBezTo>
                  <a:cubicBezTo>
                    <a:pt x="200" y="213"/>
                    <a:pt x="199" y="214"/>
                    <a:pt x="199" y="214"/>
                  </a:cubicBezTo>
                  <a:cubicBezTo>
                    <a:pt x="198" y="215"/>
                    <a:pt x="197" y="216"/>
                    <a:pt x="197" y="216"/>
                  </a:cubicBezTo>
                  <a:cubicBezTo>
                    <a:pt x="196" y="217"/>
                    <a:pt x="195" y="218"/>
                    <a:pt x="194" y="218"/>
                  </a:cubicBezTo>
                  <a:cubicBezTo>
                    <a:pt x="193" y="219"/>
                    <a:pt x="193" y="219"/>
                    <a:pt x="192" y="220"/>
                  </a:cubicBezTo>
                  <a:cubicBezTo>
                    <a:pt x="192" y="220"/>
                    <a:pt x="192" y="220"/>
                    <a:pt x="192" y="220"/>
                  </a:cubicBezTo>
                  <a:cubicBezTo>
                    <a:pt x="191" y="220"/>
                    <a:pt x="191" y="221"/>
                    <a:pt x="190" y="221"/>
                  </a:cubicBezTo>
                  <a:cubicBezTo>
                    <a:pt x="189" y="221"/>
                    <a:pt x="189" y="222"/>
                    <a:pt x="188" y="222"/>
                  </a:cubicBezTo>
                  <a:cubicBezTo>
                    <a:pt x="188" y="222"/>
                    <a:pt x="187" y="222"/>
                    <a:pt x="187" y="223"/>
                  </a:cubicBezTo>
                  <a:cubicBezTo>
                    <a:pt x="185" y="223"/>
                    <a:pt x="184" y="224"/>
                    <a:pt x="183" y="224"/>
                  </a:cubicBezTo>
                  <a:cubicBezTo>
                    <a:pt x="182" y="224"/>
                    <a:pt x="182" y="224"/>
                    <a:pt x="182" y="224"/>
                  </a:cubicBezTo>
                  <a:cubicBezTo>
                    <a:pt x="181" y="225"/>
                    <a:pt x="180" y="225"/>
                    <a:pt x="180" y="225"/>
                  </a:cubicBezTo>
                  <a:cubicBezTo>
                    <a:pt x="179" y="225"/>
                    <a:pt x="179" y="225"/>
                    <a:pt x="178" y="225"/>
                  </a:cubicBezTo>
                  <a:cubicBezTo>
                    <a:pt x="178" y="226"/>
                    <a:pt x="177" y="226"/>
                    <a:pt x="177" y="226"/>
                  </a:cubicBezTo>
                  <a:cubicBezTo>
                    <a:pt x="176" y="226"/>
                    <a:pt x="175" y="226"/>
                    <a:pt x="175" y="226"/>
                  </a:cubicBezTo>
                  <a:cubicBezTo>
                    <a:pt x="174" y="226"/>
                    <a:pt x="173" y="226"/>
                    <a:pt x="172" y="226"/>
                  </a:cubicBezTo>
                  <a:cubicBezTo>
                    <a:pt x="172" y="226"/>
                    <a:pt x="172" y="226"/>
                    <a:pt x="172" y="226"/>
                  </a:cubicBezTo>
                  <a:cubicBezTo>
                    <a:pt x="171" y="227"/>
                    <a:pt x="170" y="227"/>
                    <a:pt x="170" y="227"/>
                  </a:cubicBezTo>
                  <a:cubicBezTo>
                    <a:pt x="167" y="227"/>
                    <a:pt x="164" y="227"/>
                    <a:pt x="161" y="226"/>
                  </a:cubicBezTo>
                  <a:cubicBezTo>
                    <a:pt x="161" y="226"/>
                    <a:pt x="161" y="226"/>
                    <a:pt x="161" y="226"/>
                  </a:cubicBezTo>
                  <a:cubicBezTo>
                    <a:pt x="152" y="226"/>
                    <a:pt x="144" y="224"/>
                    <a:pt x="135" y="221"/>
                  </a:cubicBezTo>
                  <a:cubicBezTo>
                    <a:pt x="130" y="220"/>
                    <a:pt x="125" y="219"/>
                    <a:pt x="120" y="218"/>
                  </a:cubicBezTo>
                  <a:cubicBezTo>
                    <a:pt x="120" y="217"/>
                    <a:pt x="119" y="217"/>
                    <a:pt x="118" y="217"/>
                  </a:cubicBezTo>
                  <a:cubicBezTo>
                    <a:pt x="117" y="217"/>
                    <a:pt x="117" y="217"/>
                    <a:pt x="117" y="217"/>
                  </a:cubicBezTo>
                  <a:cubicBezTo>
                    <a:pt x="94" y="211"/>
                    <a:pt x="71" y="205"/>
                    <a:pt x="49" y="193"/>
                  </a:cubicBezTo>
                  <a:cubicBezTo>
                    <a:pt x="43" y="190"/>
                    <a:pt x="37" y="186"/>
                    <a:pt x="33" y="179"/>
                  </a:cubicBezTo>
                  <a:cubicBezTo>
                    <a:pt x="27" y="172"/>
                    <a:pt x="29" y="167"/>
                    <a:pt x="27" y="157"/>
                  </a:cubicBezTo>
                  <a:cubicBezTo>
                    <a:pt x="26" y="153"/>
                    <a:pt x="23" y="150"/>
                    <a:pt x="20" y="148"/>
                  </a:cubicBezTo>
                  <a:cubicBezTo>
                    <a:pt x="13" y="142"/>
                    <a:pt x="7" y="137"/>
                    <a:pt x="4" y="128"/>
                  </a:cubicBezTo>
                  <a:cubicBezTo>
                    <a:pt x="0" y="120"/>
                    <a:pt x="1" y="108"/>
                    <a:pt x="7" y="103"/>
                  </a:cubicBezTo>
                  <a:cubicBezTo>
                    <a:pt x="10" y="100"/>
                    <a:pt x="14" y="99"/>
                    <a:pt x="17" y="96"/>
                  </a:cubicBezTo>
                  <a:cubicBezTo>
                    <a:pt x="27" y="86"/>
                    <a:pt x="17" y="62"/>
                    <a:pt x="26" y="50"/>
                  </a:cubicBezTo>
                  <a:cubicBezTo>
                    <a:pt x="32" y="42"/>
                    <a:pt x="43" y="43"/>
                    <a:pt x="50" y="36"/>
                  </a:cubicBezTo>
                  <a:cubicBezTo>
                    <a:pt x="59" y="27"/>
                    <a:pt x="59" y="0"/>
                    <a:pt x="75" y="2"/>
                  </a:cubicBezTo>
                  <a:cubicBezTo>
                    <a:pt x="77" y="2"/>
                    <a:pt x="80" y="4"/>
                    <a:pt x="83" y="6"/>
                  </a:cubicBezTo>
                  <a:cubicBezTo>
                    <a:pt x="86" y="9"/>
                    <a:pt x="90" y="13"/>
                    <a:pt x="93" y="17"/>
                  </a:cubicBezTo>
                  <a:cubicBezTo>
                    <a:pt x="98" y="23"/>
                    <a:pt x="102" y="30"/>
                    <a:pt x="105" y="34"/>
                  </a:cubicBezTo>
                  <a:cubicBezTo>
                    <a:pt x="111" y="45"/>
                    <a:pt x="115" y="57"/>
                    <a:pt x="118" y="70"/>
                  </a:cubicBezTo>
                  <a:cubicBezTo>
                    <a:pt x="122" y="82"/>
                    <a:pt x="126" y="94"/>
                    <a:pt x="130" y="106"/>
                  </a:cubicBezTo>
                  <a:cubicBezTo>
                    <a:pt x="132" y="114"/>
                    <a:pt x="134" y="121"/>
                    <a:pt x="136" y="129"/>
                  </a:cubicBezTo>
                  <a:cubicBezTo>
                    <a:pt x="139" y="137"/>
                    <a:pt x="142" y="147"/>
                    <a:pt x="146" y="155"/>
                  </a:cubicBezTo>
                  <a:cubicBezTo>
                    <a:pt x="149" y="162"/>
                    <a:pt x="152" y="168"/>
                    <a:pt x="155" y="174"/>
                  </a:cubicBezTo>
                  <a:cubicBezTo>
                    <a:pt x="159" y="179"/>
                    <a:pt x="163" y="184"/>
                    <a:pt x="167" y="189"/>
                  </a:cubicBezTo>
                  <a:cubicBezTo>
                    <a:pt x="169" y="191"/>
                    <a:pt x="172" y="193"/>
                    <a:pt x="175" y="195"/>
                  </a:cubicBezTo>
                  <a:cubicBezTo>
                    <a:pt x="177" y="196"/>
                    <a:pt x="179" y="197"/>
                    <a:pt x="181" y="198"/>
                  </a:cubicBezTo>
                  <a:cubicBezTo>
                    <a:pt x="183" y="199"/>
                    <a:pt x="185" y="200"/>
                    <a:pt x="187" y="201"/>
                  </a:cubicBezTo>
                  <a:cubicBezTo>
                    <a:pt x="188" y="201"/>
                    <a:pt x="189" y="201"/>
                    <a:pt x="190" y="201"/>
                  </a:cubicBezTo>
                  <a:cubicBezTo>
                    <a:pt x="192" y="202"/>
                    <a:pt x="194" y="203"/>
                    <a:pt x="196" y="203"/>
                  </a:cubicBezTo>
                  <a:cubicBezTo>
                    <a:pt x="197" y="204"/>
                    <a:pt x="198" y="205"/>
                    <a:pt x="200" y="205"/>
                  </a:cubicBezTo>
                  <a:cubicBezTo>
                    <a:pt x="200" y="206"/>
                    <a:pt x="200" y="206"/>
                    <a:pt x="201" y="206"/>
                  </a:cubicBezTo>
                  <a:cubicBezTo>
                    <a:pt x="201" y="207"/>
                    <a:pt x="201" y="207"/>
                    <a:pt x="201" y="207"/>
                  </a:cubicBezTo>
                  <a:cubicBezTo>
                    <a:pt x="202" y="207"/>
                    <a:pt x="203" y="208"/>
                    <a:pt x="203" y="209"/>
                  </a:cubicBezTo>
                </a:path>
              </a:pathLst>
            </a:custGeom>
            <a:solidFill>
              <a:srgbClr val="F3F8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24" name="Freeform 23"/>
            <p:cNvSpPr/>
            <p:nvPr/>
          </p:nvSpPr>
          <p:spPr bwMode="auto">
            <a:xfrm>
              <a:off x="6303128" y="5086118"/>
              <a:ext cx="153988" cy="574675"/>
            </a:xfrm>
            <a:custGeom>
              <a:avLst/>
              <a:gdLst>
                <a:gd name="T0" fmla="*/ 41 w 41"/>
                <a:gd name="T1" fmla="*/ 0 h 153"/>
                <a:gd name="T2" fmla="*/ 41 w 41"/>
                <a:gd name="T3" fmla="*/ 0 h 153"/>
                <a:gd name="T4" fmla="*/ 39 w 41"/>
                <a:gd name="T5" fmla="*/ 2 h 153"/>
                <a:gd name="T6" fmla="*/ 37 w 41"/>
                <a:gd name="T7" fmla="*/ 3 h 153"/>
                <a:gd name="T8" fmla="*/ 35 w 41"/>
                <a:gd name="T9" fmla="*/ 5 h 153"/>
                <a:gd name="T10" fmla="*/ 35 w 41"/>
                <a:gd name="T11" fmla="*/ 5 h 153"/>
                <a:gd name="T12" fmla="*/ 33 w 41"/>
                <a:gd name="T13" fmla="*/ 6 h 153"/>
                <a:gd name="T14" fmla="*/ 29 w 41"/>
                <a:gd name="T15" fmla="*/ 10 h 153"/>
                <a:gd name="T16" fmla="*/ 28 w 41"/>
                <a:gd name="T17" fmla="*/ 12 h 153"/>
                <a:gd name="T18" fmla="*/ 27 w 41"/>
                <a:gd name="T19" fmla="*/ 13 h 153"/>
                <a:gd name="T20" fmla="*/ 25 w 41"/>
                <a:gd name="T21" fmla="*/ 23 h 153"/>
                <a:gd name="T22" fmla="*/ 8 w 41"/>
                <a:gd name="T23" fmla="*/ 77 h 153"/>
                <a:gd name="T24" fmla="*/ 8 w 41"/>
                <a:gd name="T25" fmla="*/ 77 h 153"/>
                <a:gd name="T26" fmla="*/ 8 w 41"/>
                <a:gd name="T27" fmla="*/ 77 h 153"/>
                <a:gd name="T28" fmla="*/ 8 w 41"/>
                <a:gd name="T29" fmla="*/ 77 h 153"/>
                <a:gd name="T30" fmla="*/ 8 w 41"/>
                <a:gd name="T31" fmla="*/ 78 h 153"/>
                <a:gd name="T32" fmla="*/ 3 w 41"/>
                <a:gd name="T33" fmla="*/ 126 h 153"/>
                <a:gd name="T34" fmla="*/ 0 w 41"/>
                <a:gd name="T35" fmla="*/ 153 h 153"/>
                <a:gd name="T36" fmla="*/ 3 w 41"/>
                <a:gd name="T37" fmla="*/ 147 h 153"/>
                <a:gd name="T38" fmla="*/ 4 w 41"/>
                <a:gd name="T39" fmla="*/ 147 h 153"/>
                <a:gd name="T40" fmla="*/ 7 w 41"/>
                <a:gd name="T41" fmla="*/ 127 h 153"/>
                <a:gd name="T42" fmla="*/ 12 w 41"/>
                <a:gd name="T43" fmla="*/ 110 h 153"/>
                <a:gd name="T44" fmla="*/ 22 w 41"/>
                <a:gd name="T45" fmla="*/ 78 h 153"/>
                <a:gd name="T46" fmla="*/ 37 w 41"/>
                <a:gd name="T47" fmla="*/ 27 h 153"/>
                <a:gd name="T48" fmla="*/ 41 w 41"/>
                <a:gd name="T49" fmla="*/ 0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41" h="153">
                  <a:moveTo>
                    <a:pt x="41" y="0"/>
                  </a:moveTo>
                  <a:cubicBezTo>
                    <a:pt x="41" y="0"/>
                    <a:pt x="41" y="0"/>
                    <a:pt x="41" y="0"/>
                  </a:cubicBezTo>
                  <a:cubicBezTo>
                    <a:pt x="40" y="1"/>
                    <a:pt x="39" y="1"/>
                    <a:pt x="39" y="2"/>
                  </a:cubicBezTo>
                  <a:cubicBezTo>
                    <a:pt x="38" y="2"/>
                    <a:pt x="37" y="3"/>
                    <a:pt x="37" y="3"/>
                  </a:cubicBezTo>
                  <a:cubicBezTo>
                    <a:pt x="36" y="4"/>
                    <a:pt x="35" y="4"/>
                    <a:pt x="35" y="5"/>
                  </a:cubicBezTo>
                  <a:cubicBezTo>
                    <a:pt x="35" y="5"/>
                    <a:pt x="35" y="5"/>
                    <a:pt x="35" y="5"/>
                  </a:cubicBezTo>
                  <a:cubicBezTo>
                    <a:pt x="34" y="5"/>
                    <a:pt x="33" y="6"/>
                    <a:pt x="33" y="6"/>
                  </a:cubicBezTo>
                  <a:cubicBezTo>
                    <a:pt x="32" y="7"/>
                    <a:pt x="31" y="9"/>
                    <a:pt x="29" y="10"/>
                  </a:cubicBezTo>
                  <a:cubicBezTo>
                    <a:pt x="29" y="10"/>
                    <a:pt x="28" y="11"/>
                    <a:pt x="28" y="12"/>
                  </a:cubicBezTo>
                  <a:cubicBezTo>
                    <a:pt x="27" y="13"/>
                    <a:pt x="27" y="13"/>
                    <a:pt x="27" y="13"/>
                  </a:cubicBezTo>
                  <a:cubicBezTo>
                    <a:pt x="27" y="16"/>
                    <a:pt x="26" y="20"/>
                    <a:pt x="25" y="23"/>
                  </a:cubicBezTo>
                  <a:cubicBezTo>
                    <a:pt x="21" y="41"/>
                    <a:pt x="14" y="59"/>
                    <a:pt x="8" y="77"/>
                  </a:cubicBezTo>
                  <a:cubicBezTo>
                    <a:pt x="8" y="77"/>
                    <a:pt x="8" y="77"/>
                    <a:pt x="8" y="77"/>
                  </a:cubicBezTo>
                  <a:cubicBezTo>
                    <a:pt x="8" y="77"/>
                    <a:pt x="8" y="77"/>
                    <a:pt x="8" y="77"/>
                  </a:cubicBezTo>
                  <a:cubicBezTo>
                    <a:pt x="8" y="77"/>
                    <a:pt x="8" y="77"/>
                    <a:pt x="8" y="77"/>
                  </a:cubicBezTo>
                  <a:cubicBezTo>
                    <a:pt x="8" y="78"/>
                    <a:pt x="8" y="78"/>
                    <a:pt x="8" y="78"/>
                  </a:cubicBezTo>
                  <a:cubicBezTo>
                    <a:pt x="7" y="94"/>
                    <a:pt x="5" y="110"/>
                    <a:pt x="3" y="126"/>
                  </a:cubicBezTo>
                  <a:cubicBezTo>
                    <a:pt x="2" y="135"/>
                    <a:pt x="1" y="144"/>
                    <a:pt x="0" y="153"/>
                  </a:cubicBezTo>
                  <a:cubicBezTo>
                    <a:pt x="1" y="151"/>
                    <a:pt x="1" y="148"/>
                    <a:pt x="3" y="147"/>
                  </a:cubicBezTo>
                  <a:cubicBezTo>
                    <a:pt x="3" y="147"/>
                    <a:pt x="4" y="147"/>
                    <a:pt x="4" y="147"/>
                  </a:cubicBezTo>
                  <a:cubicBezTo>
                    <a:pt x="5" y="140"/>
                    <a:pt x="6" y="133"/>
                    <a:pt x="7" y="127"/>
                  </a:cubicBezTo>
                  <a:cubicBezTo>
                    <a:pt x="8" y="121"/>
                    <a:pt x="10" y="115"/>
                    <a:pt x="12" y="110"/>
                  </a:cubicBezTo>
                  <a:cubicBezTo>
                    <a:pt x="15" y="99"/>
                    <a:pt x="18" y="88"/>
                    <a:pt x="22" y="78"/>
                  </a:cubicBezTo>
                  <a:cubicBezTo>
                    <a:pt x="27" y="62"/>
                    <a:pt x="33" y="45"/>
                    <a:pt x="37" y="27"/>
                  </a:cubicBezTo>
                  <a:cubicBezTo>
                    <a:pt x="39" y="20"/>
                    <a:pt x="41" y="10"/>
                    <a:pt x="41" y="0"/>
                  </a:cubicBezTo>
                </a:path>
              </a:pathLst>
            </a:custGeom>
            <a:solidFill>
              <a:srgbClr val="BFC4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25" name="Freeform 24"/>
            <p:cNvSpPr/>
            <p:nvPr/>
          </p:nvSpPr>
          <p:spPr bwMode="auto">
            <a:xfrm>
              <a:off x="5753853" y="5119456"/>
              <a:ext cx="277813" cy="576263"/>
            </a:xfrm>
            <a:custGeom>
              <a:avLst/>
              <a:gdLst>
                <a:gd name="T0" fmla="*/ 12 w 74"/>
                <a:gd name="T1" fmla="*/ 0 h 153"/>
                <a:gd name="T2" fmla="*/ 11 w 74"/>
                <a:gd name="T3" fmla="*/ 46 h 153"/>
                <a:gd name="T4" fmla="*/ 12 w 74"/>
                <a:gd name="T5" fmla="*/ 48 h 153"/>
                <a:gd name="T6" fmla="*/ 36 w 74"/>
                <a:gd name="T7" fmla="*/ 90 h 153"/>
                <a:gd name="T8" fmla="*/ 60 w 74"/>
                <a:gd name="T9" fmla="*/ 133 h 153"/>
                <a:gd name="T10" fmla="*/ 62 w 74"/>
                <a:gd name="T11" fmla="*/ 136 h 153"/>
                <a:gd name="T12" fmla="*/ 65 w 74"/>
                <a:gd name="T13" fmla="*/ 144 h 153"/>
                <a:gd name="T14" fmla="*/ 69 w 74"/>
                <a:gd name="T15" fmla="*/ 153 h 153"/>
                <a:gd name="T16" fmla="*/ 71 w 74"/>
                <a:gd name="T17" fmla="*/ 149 h 153"/>
                <a:gd name="T18" fmla="*/ 74 w 74"/>
                <a:gd name="T19" fmla="*/ 146 h 153"/>
                <a:gd name="T20" fmla="*/ 65 w 74"/>
                <a:gd name="T21" fmla="*/ 123 h 153"/>
                <a:gd name="T22" fmla="*/ 59 w 74"/>
                <a:gd name="T23" fmla="*/ 100 h 153"/>
                <a:gd name="T24" fmla="*/ 59 w 74"/>
                <a:gd name="T25" fmla="*/ 100 h 153"/>
                <a:gd name="T26" fmla="*/ 23 w 74"/>
                <a:gd name="T27" fmla="*/ 40 h 153"/>
                <a:gd name="T28" fmla="*/ 21 w 74"/>
                <a:gd name="T29" fmla="*/ 11 h 153"/>
                <a:gd name="T30" fmla="*/ 22 w 74"/>
                <a:gd name="T31" fmla="*/ 11 h 153"/>
                <a:gd name="T32" fmla="*/ 12 w 74"/>
                <a:gd name="T33" fmla="*/ 0 h 153"/>
                <a:gd name="T34" fmla="*/ 12 w 74"/>
                <a:gd name="T35" fmla="*/ 0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4" h="153">
                  <a:moveTo>
                    <a:pt x="12" y="0"/>
                  </a:moveTo>
                  <a:cubicBezTo>
                    <a:pt x="8" y="6"/>
                    <a:pt x="0" y="20"/>
                    <a:pt x="11" y="46"/>
                  </a:cubicBezTo>
                  <a:cubicBezTo>
                    <a:pt x="11" y="46"/>
                    <a:pt x="12" y="47"/>
                    <a:pt x="12" y="48"/>
                  </a:cubicBezTo>
                  <a:cubicBezTo>
                    <a:pt x="19" y="63"/>
                    <a:pt x="28" y="77"/>
                    <a:pt x="36" y="90"/>
                  </a:cubicBezTo>
                  <a:cubicBezTo>
                    <a:pt x="45" y="105"/>
                    <a:pt x="54" y="118"/>
                    <a:pt x="60" y="133"/>
                  </a:cubicBezTo>
                  <a:cubicBezTo>
                    <a:pt x="61" y="134"/>
                    <a:pt x="61" y="135"/>
                    <a:pt x="62" y="136"/>
                  </a:cubicBezTo>
                  <a:cubicBezTo>
                    <a:pt x="65" y="144"/>
                    <a:pt x="65" y="144"/>
                    <a:pt x="65" y="144"/>
                  </a:cubicBezTo>
                  <a:cubicBezTo>
                    <a:pt x="66" y="147"/>
                    <a:pt x="67" y="150"/>
                    <a:pt x="69" y="153"/>
                  </a:cubicBezTo>
                  <a:cubicBezTo>
                    <a:pt x="69" y="151"/>
                    <a:pt x="70" y="150"/>
                    <a:pt x="71" y="149"/>
                  </a:cubicBezTo>
                  <a:cubicBezTo>
                    <a:pt x="72" y="148"/>
                    <a:pt x="73" y="147"/>
                    <a:pt x="74" y="146"/>
                  </a:cubicBezTo>
                  <a:cubicBezTo>
                    <a:pt x="70" y="138"/>
                    <a:pt x="68" y="130"/>
                    <a:pt x="65" y="123"/>
                  </a:cubicBezTo>
                  <a:cubicBezTo>
                    <a:pt x="63" y="115"/>
                    <a:pt x="61" y="108"/>
                    <a:pt x="59" y="100"/>
                  </a:cubicBezTo>
                  <a:cubicBezTo>
                    <a:pt x="59" y="100"/>
                    <a:pt x="59" y="100"/>
                    <a:pt x="59" y="100"/>
                  </a:cubicBezTo>
                  <a:cubicBezTo>
                    <a:pt x="47" y="80"/>
                    <a:pt x="33" y="61"/>
                    <a:pt x="23" y="40"/>
                  </a:cubicBezTo>
                  <a:cubicBezTo>
                    <a:pt x="19" y="31"/>
                    <a:pt x="15" y="18"/>
                    <a:pt x="21" y="11"/>
                  </a:cubicBezTo>
                  <a:cubicBezTo>
                    <a:pt x="22" y="11"/>
                    <a:pt x="22" y="11"/>
                    <a:pt x="22" y="11"/>
                  </a:cubicBezTo>
                  <a:cubicBezTo>
                    <a:pt x="19" y="7"/>
                    <a:pt x="15" y="3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</a:path>
              </a:pathLst>
            </a:custGeom>
            <a:solidFill>
              <a:srgbClr val="BFC4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26" name="Freeform 25"/>
            <p:cNvSpPr/>
            <p:nvPr/>
          </p:nvSpPr>
          <p:spPr bwMode="auto">
            <a:xfrm>
              <a:off x="5811003" y="4852756"/>
              <a:ext cx="600075" cy="1090613"/>
            </a:xfrm>
            <a:custGeom>
              <a:avLst/>
              <a:gdLst>
                <a:gd name="T0" fmla="*/ 158 w 160"/>
                <a:gd name="T1" fmla="*/ 75 h 290"/>
                <a:gd name="T2" fmla="*/ 156 w 160"/>
                <a:gd name="T3" fmla="*/ 85 h 290"/>
                <a:gd name="T4" fmla="*/ 139 w 160"/>
                <a:gd name="T5" fmla="*/ 139 h 290"/>
                <a:gd name="T6" fmla="*/ 139 w 160"/>
                <a:gd name="T7" fmla="*/ 139 h 290"/>
                <a:gd name="T8" fmla="*/ 131 w 160"/>
                <a:gd name="T9" fmla="*/ 166 h 290"/>
                <a:gd name="T10" fmla="*/ 125 w 160"/>
                <a:gd name="T11" fmla="*/ 191 h 290"/>
                <a:gd name="T12" fmla="*/ 125 w 160"/>
                <a:gd name="T13" fmla="*/ 191 h 290"/>
                <a:gd name="T14" fmla="*/ 121 w 160"/>
                <a:gd name="T15" fmla="*/ 221 h 290"/>
                <a:gd name="T16" fmla="*/ 121 w 160"/>
                <a:gd name="T17" fmla="*/ 261 h 290"/>
                <a:gd name="T18" fmla="*/ 121 w 160"/>
                <a:gd name="T19" fmla="*/ 261 h 290"/>
                <a:gd name="T20" fmla="*/ 121 w 160"/>
                <a:gd name="T21" fmla="*/ 264 h 290"/>
                <a:gd name="T22" fmla="*/ 122 w 160"/>
                <a:gd name="T23" fmla="*/ 277 h 290"/>
                <a:gd name="T24" fmla="*/ 118 w 160"/>
                <a:gd name="T25" fmla="*/ 288 h 290"/>
                <a:gd name="T26" fmla="*/ 118 w 160"/>
                <a:gd name="T27" fmla="*/ 288 h 290"/>
                <a:gd name="T28" fmla="*/ 108 w 160"/>
                <a:gd name="T29" fmla="*/ 290 h 290"/>
                <a:gd name="T30" fmla="*/ 102 w 160"/>
                <a:gd name="T31" fmla="*/ 287 h 290"/>
                <a:gd name="T32" fmla="*/ 86 w 160"/>
                <a:gd name="T33" fmla="*/ 265 h 290"/>
                <a:gd name="T34" fmla="*/ 86 w 160"/>
                <a:gd name="T35" fmla="*/ 265 h 290"/>
                <a:gd name="T36" fmla="*/ 81 w 160"/>
                <a:gd name="T37" fmla="*/ 254 h 290"/>
                <a:gd name="T38" fmla="*/ 70 w 160"/>
                <a:gd name="T39" fmla="*/ 229 h 290"/>
                <a:gd name="T40" fmla="*/ 65 w 160"/>
                <a:gd name="T41" fmla="*/ 217 h 290"/>
                <a:gd name="T42" fmla="*/ 58 w 160"/>
                <a:gd name="T43" fmla="*/ 200 h 290"/>
                <a:gd name="T44" fmla="*/ 44 w 160"/>
                <a:gd name="T45" fmla="*/ 171 h 290"/>
                <a:gd name="T46" fmla="*/ 8 w 160"/>
                <a:gd name="T47" fmla="*/ 111 h 290"/>
                <a:gd name="T48" fmla="*/ 6 w 160"/>
                <a:gd name="T49" fmla="*/ 82 h 290"/>
                <a:gd name="T50" fmla="*/ 7 w 160"/>
                <a:gd name="T51" fmla="*/ 82 h 290"/>
                <a:gd name="T52" fmla="*/ 13 w 160"/>
                <a:gd name="T53" fmla="*/ 77 h 290"/>
                <a:gd name="T54" fmla="*/ 19 w 160"/>
                <a:gd name="T55" fmla="*/ 43 h 290"/>
                <a:gd name="T56" fmla="*/ 39 w 160"/>
                <a:gd name="T57" fmla="*/ 19 h 290"/>
                <a:gd name="T58" fmla="*/ 60 w 160"/>
                <a:gd name="T59" fmla="*/ 18 h 290"/>
                <a:gd name="T60" fmla="*/ 77 w 160"/>
                <a:gd name="T61" fmla="*/ 18 h 290"/>
                <a:gd name="T62" fmla="*/ 112 w 160"/>
                <a:gd name="T63" fmla="*/ 6 h 290"/>
                <a:gd name="T64" fmla="*/ 126 w 160"/>
                <a:gd name="T65" fmla="*/ 22 h 290"/>
                <a:gd name="T66" fmla="*/ 155 w 160"/>
                <a:gd name="T67" fmla="*/ 45 h 290"/>
                <a:gd name="T68" fmla="*/ 158 w 160"/>
                <a:gd name="T69" fmla="*/ 75 h 2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60" h="290">
                  <a:moveTo>
                    <a:pt x="158" y="75"/>
                  </a:moveTo>
                  <a:cubicBezTo>
                    <a:pt x="158" y="78"/>
                    <a:pt x="157" y="82"/>
                    <a:pt x="156" y="85"/>
                  </a:cubicBezTo>
                  <a:cubicBezTo>
                    <a:pt x="152" y="103"/>
                    <a:pt x="145" y="121"/>
                    <a:pt x="139" y="139"/>
                  </a:cubicBezTo>
                  <a:cubicBezTo>
                    <a:pt x="139" y="139"/>
                    <a:pt x="139" y="139"/>
                    <a:pt x="139" y="139"/>
                  </a:cubicBezTo>
                  <a:cubicBezTo>
                    <a:pt x="136" y="148"/>
                    <a:pt x="133" y="157"/>
                    <a:pt x="131" y="166"/>
                  </a:cubicBezTo>
                  <a:cubicBezTo>
                    <a:pt x="128" y="175"/>
                    <a:pt x="126" y="183"/>
                    <a:pt x="125" y="191"/>
                  </a:cubicBezTo>
                  <a:cubicBezTo>
                    <a:pt x="125" y="191"/>
                    <a:pt x="125" y="191"/>
                    <a:pt x="125" y="191"/>
                  </a:cubicBezTo>
                  <a:cubicBezTo>
                    <a:pt x="123" y="201"/>
                    <a:pt x="122" y="211"/>
                    <a:pt x="121" y="221"/>
                  </a:cubicBezTo>
                  <a:cubicBezTo>
                    <a:pt x="121" y="234"/>
                    <a:pt x="121" y="247"/>
                    <a:pt x="121" y="261"/>
                  </a:cubicBezTo>
                  <a:cubicBezTo>
                    <a:pt x="121" y="261"/>
                    <a:pt x="121" y="261"/>
                    <a:pt x="121" y="261"/>
                  </a:cubicBezTo>
                  <a:cubicBezTo>
                    <a:pt x="121" y="262"/>
                    <a:pt x="121" y="263"/>
                    <a:pt x="121" y="264"/>
                  </a:cubicBezTo>
                  <a:cubicBezTo>
                    <a:pt x="122" y="269"/>
                    <a:pt x="122" y="273"/>
                    <a:pt x="122" y="277"/>
                  </a:cubicBezTo>
                  <a:cubicBezTo>
                    <a:pt x="122" y="282"/>
                    <a:pt x="121" y="286"/>
                    <a:pt x="118" y="288"/>
                  </a:cubicBezTo>
                  <a:cubicBezTo>
                    <a:pt x="118" y="288"/>
                    <a:pt x="118" y="288"/>
                    <a:pt x="118" y="288"/>
                  </a:cubicBezTo>
                  <a:cubicBezTo>
                    <a:pt x="116" y="290"/>
                    <a:pt x="113" y="290"/>
                    <a:pt x="108" y="290"/>
                  </a:cubicBezTo>
                  <a:cubicBezTo>
                    <a:pt x="106" y="289"/>
                    <a:pt x="104" y="288"/>
                    <a:pt x="102" y="287"/>
                  </a:cubicBezTo>
                  <a:cubicBezTo>
                    <a:pt x="95" y="282"/>
                    <a:pt x="90" y="273"/>
                    <a:pt x="86" y="265"/>
                  </a:cubicBezTo>
                  <a:cubicBezTo>
                    <a:pt x="86" y="265"/>
                    <a:pt x="86" y="265"/>
                    <a:pt x="86" y="265"/>
                  </a:cubicBezTo>
                  <a:cubicBezTo>
                    <a:pt x="84" y="261"/>
                    <a:pt x="83" y="257"/>
                    <a:pt x="81" y="254"/>
                  </a:cubicBezTo>
                  <a:cubicBezTo>
                    <a:pt x="77" y="246"/>
                    <a:pt x="74" y="237"/>
                    <a:pt x="70" y="229"/>
                  </a:cubicBezTo>
                  <a:cubicBezTo>
                    <a:pt x="68" y="225"/>
                    <a:pt x="67" y="221"/>
                    <a:pt x="65" y="217"/>
                  </a:cubicBezTo>
                  <a:cubicBezTo>
                    <a:pt x="63" y="211"/>
                    <a:pt x="60" y="206"/>
                    <a:pt x="58" y="200"/>
                  </a:cubicBezTo>
                  <a:cubicBezTo>
                    <a:pt x="54" y="190"/>
                    <a:pt x="49" y="181"/>
                    <a:pt x="44" y="171"/>
                  </a:cubicBezTo>
                  <a:cubicBezTo>
                    <a:pt x="32" y="151"/>
                    <a:pt x="18" y="132"/>
                    <a:pt x="8" y="111"/>
                  </a:cubicBezTo>
                  <a:cubicBezTo>
                    <a:pt x="4" y="102"/>
                    <a:pt x="0" y="89"/>
                    <a:pt x="6" y="82"/>
                  </a:cubicBezTo>
                  <a:cubicBezTo>
                    <a:pt x="7" y="82"/>
                    <a:pt x="7" y="82"/>
                    <a:pt x="7" y="82"/>
                  </a:cubicBezTo>
                  <a:cubicBezTo>
                    <a:pt x="9" y="80"/>
                    <a:pt x="11" y="79"/>
                    <a:pt x="13" y="77"/>
                  </a:cubicBezTo>
                  <a:cubicBezTo>
                    <a:pt x="20" y="69"/>
                    <a:pt x="16" y="54"/>
                    <a:pt x="19" y="43"/>
                  </a:cubicBezTo>
                  <a:cubicBezTo>
                    <a:pt x="21" y="31"/>
                    <a:pt x="30" y="23"/>
                    <a:pt x="39" y="19"/>
                  </a:cubicBezTo>
                  <a:cubicBezTo>
                    <a:pt x="46" y="17"/>
                    <a:pt x="53" y="17"/>
                    <a:pt x="60" y="18"/>
                  </a:cubicBezTo>
                  <a:cubicBezTo>
                    <a:pt x="65" y="19"/>
                    <a:pt x="71" y="20"/>
                    <a:pt x="77" y="18"/>
                  </a:cubicBezTo>
                  <a:cubicBezTo>
                    <a:pt x="89" y="15"/>
                    <a:pt x="100" y="0"/>
                    <a:pt x="112" y="6"/>
                  </a:cubicBezTo>
                  <a:cubicBezTo>
                    <a:pt x="118" y="9"/>
                    <a:pt x="121" y="17"/>
                    <a:pt x="126" y="22"/>
                  </a:cubicBezTo>
                  <a:cubicBezTo>
                    <a:pt x="134" y="32"/>
                    <a:pt x="148" y="34"/>
                    <a:pt x="155" y="45"/>
                  </a:cubicBezTo>
                  <a:cubicBezTo>
                    <a:pt x="160" y="54"/>
                    <a:pt x="160" y="64"/>
                    <a:pt x="158" y="75"/>
                  </a:cubicBezTo>
                </a:path>
              </a:pathLst>
            </a:custGeom>
            <a:solidFill>
              <a:srgbClr val="F3F8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27" name="Freeform 26"/>
            <p:cNvSpPr/>
            <p:nvPr/>
          </p:nvSpPr>
          <p:spPr bwMode="auto">
            <a:xfrm>
              <a:off x="6072940" y="5646506"/>
              <a:ext cx="195263" cy="296863"/>
            </a:xfrm>
            <a:custGeom>
              <a:avLst/>
              <a:gdLst>
                <a:gd name="T0" fmla="*/ 51 w 52"/>
                <a:gd name="T1" fmla="*/ 10 h 79"/>
                <a:gd name="T2" fmla="*/ 51 w 52"/>
                <a:gd name="T3" fmla="*/ 50 h 79"/>
                <a:gd name="T4" fmla="*/ 51 w 52"/>
                <a:gd name="T5" fmla="*/ 50 h 79"/>
                <a:gd name="T6" fmla="*/ 51 w 52"/>
                <a:gd name="T7" fmla="*/ 53 h 79"/>
                <a:gd name="T8" fmla="*/ 52 w 52"/>
                <a:gd name="T9" fmla="*/ 66 h 79"/>
                <a:gd name="T10" fmla="*/ 48 w 52"/>
                <a:gd name="T11" fmla="*/ 77 h 79"/>
                <a:gd name="T12" fmla="*/ 48 w 52"/>
                <a:gd name="T13" fmla="*/ 77 h 79"/>
                <a:gd name="T14" fmla="*/ 38 w 52"/>
                <a:gd name="T15" fmla="*/ 79 h 79"/>
                <a:gd name="T16" fmla="*/ 32 w 52"/>
                <a:gd name="T17" fmla="*/ 76 h 79"/>
                <a:gd name="T18" fmla="*/ 16 w 52"/>
                <a:gd name="T19" fmla="*/ 54 h 79"/>
                <a:gd name="T20" fmla="*/ 16 w 52"/>
                <a:gd name="T21" fmla="*/ 54 h 79"/>
                <a:gd name="T22" fmla="*/ 11 w 52"/>
                <a:gd name="T23" fmla="*/ 43 h 79"/>
                <a:gd name="T24" fmla="*/ 0 w 52"/>
                <a:gd name="T25" fmla="*/ 18 h 79"/>
                <a:gd name="T26" fmla="*/ 3 w 52"/>
                <a:gd name="T27" fmla="*/ 13 h 79"/>
                <a:gd name="T28" fmla="*/ 16 w 52"/>
                <a:gd name="T29" fmla="*/ 15 h 79"/>
                <a:gd name="T30" fmla="*/ 24 w 52"/>
                <a:gd name="T31" fmla="*/ 7 h 79"/>
                <a:gd name="T32" fmla="*/ 34 w 52"/>
                <a:gd name="T33" fmla="*/ 2 h 79"/>
                <a:gd name="T34" fmla="*/ 37 w 52"/>
                <a:gd name="T35" fmla="*/ 8 h 79"/>
                <a:gd name="T36" fmla="*/ 48 w 52"/>
                <a:gd name="T37" fmla="*/ 13 h 79"/>
                <a:gd name="T38" fmla="*/ 48 w 52"/>
                <a:gd name="T39" fmla="*/ 12 h 79"/>
                <a:gd name="T40" fmla="*/ 51 w 52"/>
                <a:gd name="T41" fmla="*/ 10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2" h="79">
                  <a:moveTo>
                    <a:pt x="51" y="10"/>
                  </a:moveTo>
                  <a:cubicBezTo>
                    <a:pt x="51" y="23"/>
                    <a:pt x="51" y="36"/>
                    <a:pt x="51" y="50"/>
                  </a:cubicBezTo>
                  <a:cubicBezTo>
                    <a:pt x="51" y="50"/>
                    <a:pt x="51" y="50"/>
                    <a:pt x="51" y="50"/>
                  </a:cubicBezTo>
                  <a:cubicBezTo>
                    <a:pt x="51" y="51"/>
                    <a:pt x="51" y="52"/>
                    <a:pt x="51" y="53"/>
                  </a:cubicBezTo>
                  <a:cubicBezTo>
                    <a:pt x="52" y="58"/>
                    <a:pt x="52" y="62"/>
                    <a:pt x="52" y="66"/>
                  </a:cubicBezTo>
                  <a:cubicBezTo>
                    <a:pt x="52" y="71"/>
                    <a:pt x="51" y="75"/>
                    <a:pt x="48" y="77"/>
                  </a:cubicBezTo>
                  <a:cubicBezTo>
                    <a:pt x="48" y="77"/>
                    <a:pt x="48" y="77"/>
                    <a:pt x="48" y="77"/>
                  </a:cubicBezTo>
                  <a:cubicBezTo>
                    <a:pt x="46" y="79"/>
                    <a:pt x="43" y="79"/>
                    <a:pt x="38" y="79"/>
                  </a:cubicBezTo>
                  <a:cubicBezTo>
                    <a:pt x="36" y="78"/>
                    <a:pt x="34" y="77"/>
                    <a:pt x="32" y="76"/>
                  </a:cubicBezTo>
                  <a:cubicBezTo>
                    <a:pt x="25" y="71"/>
                    <a:pt x="20" y="62"/>
                    <a:pt x="16" y="54"/>
                  </a:cubicBezTo>
                  <a:cubicBezTo>
                    <a:pt x="16" y="54"/>
                    <a:pt x="16" y="54"/>
                    <a:pt x="16" y="54"/>
                  </a:cubicBezTo>
                  <a:cubicBezTo>
                    <a:pt x="14" y="50"/>
                    <a:pt x="13" y="46"/>
                    <a:pt x="11" y="43"/>
                  </a:cubicBezTo>
                  <a:cubicBezTo>
                    <a:pt x="7" y="35"/>
                    <a:pt x="4" y="26"/>
                    <a:pt x="0" y="18"/>
                  </a:cubicBezTo>
                  <a:cubicBezTo>
                    <a:pt x="1" y="16"/>
                    <a:pt x="2" y="14"/>
                    <a:pt x="3" y="13"/>
                  </a:cubicBezTo>
                  <a:cubicBezTo>
                    <a:pt x="6" y="7"/>
                    <a:pt x="15" y="8"/>
                    <a:pt x="16" y="15"/>
                  </a:cubicBezTo>
                  <a:cubicBezTo>
                    <a:pt x="20" y="14"/>
                    <a:pt x="22" y="10"/>
                    <a:pt x="24" y="7"/>
                  </a:cubicBezTo>
                  <a:cubicBezTo>
                    <a:pt x="27" y="3"/>
                    <a:pt x="31" y="0"/>
                    <a:pt x="34" y="2"/>
                  </a:cubicBezTo>
                  <a:cubicBezTo>
                    <a:pt x="36" y="3"/>
                    <a:pt x="37" y="5"/>
                    <a:pt x="37" y="8"/>
                  </a:cubicBezTo>
                  <a:cubicBezTo>
                    <a:pt x="39" y="14"/>
                    <a:pt x="45" y="17"/>
                    <a:pt x="48" y="13"/>
                  </a:cubicBezTo>
                  <a:cubicBezTo>
                    <a:pt x="48" y="12"/>
                    <a:pt x="48" y="12"/>
                    <a:pt x="48" y="12"/>
                  </a:cubicBezTo>
                  <a:cubicBezTo>
                    <a:pt x="49" y="11"/>
                    <a:pt x="50" y="11"/>
                    <a:pt x="51" y="10"/>
                  </a:cubicBezTo>
                </a:path>
              </a:pathLst>
            </a:custGeom>
            <a:solidFill>
              <a:srgbClr val="63CC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28" name="Freeform 27"/>
            <p:cNvSpPr/>
            <p:nvPr/>
          </p:nvSpPr>
          <p:spPr bwMode="auto">
            <a:xfrm>
              <a:off x="4783890" y="5168668"/>
              <a:ext cx="1008063" cy="1390650"/>
            </a:xfrm>
            <a:custGeom>
              <a:avLst/>
              <a:gdLst>
                <a:gd name="T0" fmla="*/ 242 w 268"/>
                <a:gd name="T1" fmla="*/ 353 h 370"/>
                <a:gd name="T2" fmla="*/ 210 w 268"/>
                <a:gd name="T3" fmla="*/ 366 h 370"/>
                <a:gd name="T4" fmla="*/ 156 w 268"/>
                <a:gd name="T5" fmla="*/ 365 h 370"/>
                <a:gd name="T6" fmla="*/ 18 w 268"/>
                <a:gd name="T7" fmla="*/ 223 h 370"/>
                <a:gd name="T8" fmla="*/ 6 w 268"/>
                <a:gd name="T9" fmla="*/ 184 h 370"/>
                <a:gd name="T10" fmla="*/ 3 w 268"/>
                <a:gd name="T11" fmla="*/ 126 h 370"/>
                <a:gd name="T12" fmla="*/ 4 w 268"/>
                <a:gd name="T13" fmla="*/ 116 h 370"/>
                <a:gd name="T14" fmla="*/ 39 w 268"/>
                <a:gd name="T15" fmla="*/ 0 h 370"/>
                <a:gd name="T16" fmla="*/ 148 w 268"/>
                <a:gd name="T17" fmla="*/ 121 h 370"/>
                <a:gd name="T18" fmla="*/ 263 w 268"/>
                <a:gd name="T19" fmla="*/ 262 h 370"/>
                <a:gd name="T20" fmla="*/ 263 w 268"/>
                <a:gd name="T21" fmla="*/ 263 h 370"/>
                <a:gd name="T22" fmla="*/ 266 w 268"/>
                <a:gd name="T23" fmla="*/ 310 h 370"/>
                <a:gd name="T24" fmla="*/ 242 w 268"/>
                <a:gd name="T25" fmla="*/ 353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68" h="370">
                  <a:moveTo>
                    <a:pt x="242" y="353"/>
                  </a:moveTo>
                  <a:cubicBezTo>
                    <a:pt x="233" y="360"/>
                    <a:pt x="222" y="364"/>
                    <a:pt x="210" y="366"/>
                  </a:cubicBezTo>
                  <a:cubicBezTo>
                    <a:pt x="193" y="370"/>
                    <a:pt x="174" y="370"/>
                    <a:pt x="156" y="365"/>
                  </a:cubicBezTo>
                  <a:cubicBezTo>
                    <a:pt x="93" y="350"/>
                    <a:pt x="41" y="288"/>
                    <a:pt x="18" y="223"/>
                  </a:cubicBezTo>
                  <a:cubicBezTo>
                    <a:pt x="13" y="209"/>
                    <a:pt x="9" y="196"/>
                    <a:pt x="6" y="184"/>
                  </a:cubicBezTo>
                  <a:cubicBezTo>
                    <a:pt x="2" y="165"/>
                    <a:pt x="0" y="146"/>
                    <a:pt x="3" y="126"/>
                  </a:cubicBezTo>
                  <a:cubicBezTo>
                    <a:pt x="3" y="123"/>
                    <a:pt x="4" y="120"/>
                    <a:pt x="4" y="116"/>
                  </a:cubicBezTo>
                  <a:cubicBezTo>
                    <a:pt x="11" y="76"/>
                    <a:pt x="22" y="36"/>
                    <a:pt x="39" y="0"/>
                  </a:cubicBezTo>
                  <a:cubicBezTo>
                    <a:pt x="66" y="48"/>
                    <a:pt x="108" y="84"/>
                    <a:pt x="148" y="121"/>
                  </a:cubicBezTo>
                  <a:cubicBezTo>
                    <a:pt x="188" y="160"/>
                    <a:pt x="247" y="206"/>
                    <a:pt x="263" y="262"/>
                  </a:cubicBezTo>
                  <a:cubicBezTo>
                    <a:pt x="263" y="263"/>
                    <a:pt x="263" y="263"/>
                    <a:pt x="263" y="263"/>
                  </a:cubicBezTo>
                  <a:cubicBezTo>
                    <a:pt x="268" y="279"/>
                    <a:pt x="268" y="295"/>
                    <a:pt x="266" y="310"/>
                  </a:cubicBezTo>
                  <a:cubicBezTo>
                    <a:pt x="262" y="328"/>
                    <a:pt x="254" y="343"/>
                    <a:pt x="242" y="353"/>
                  </a:cubicBezTo>
                </a:path>
              </a:pathLst>
            </a:custGeom>
            <a:solidFill>
              <a:srgbClr val="99CA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36" name="Freeform 28"/>
            <p:cNvSpPr/>
            <p:nvPr/>
          </p:nvSpPr>
          <p:spPr bwMode="auto">
            <a:xfrm>
              <a:off x="4783890" y="5292493"/>
              <a:ext cx="1008063" cy="1266825"/>
            </a:xfrm>
            <a:custGeom>
              <a:avLst/>
              <a:gdLst>
                <a:gd name="T0" fmla="*/ 210 w 268"/>
                <a:gd name="T1" fmla="*/ 333 h 337"/>
                <a:gd name="T2" fmla="*/ 18 w 268"/>
                <a:gd name="T3" fmla="*/ 190 h 337"/>
                <a:gd name="T4" fmla="*/ 3 w 268"/>
                <a:gd name="T5" fmla="*/ 93 h 337"/>
                <a:gd name="T6" fmla="*/ 12 w 268"/>
                <a:gd name="T7" fmla="*/ 153 h 337"/>
                <a:gd name="T8" fmla="*/ 28 w 268"/>
                <a:gd name="T9" fmla="*/ 180 h 337"/>
                <a:gd name="T10" fmla="*/ 50 w 268"/>
                <a:gd name="T11" fmla="*/ 237 h 337"/>
                <a:gd name="T12" fmla="*/ 60 w 268"/>
                <a:gd name="T13" fmla="*/ 243 h 337"/>
                <a:gd name="T14" fmla="*/ 90 w 268"/>
                <a:gd name="T15" fmla="*/ 281 h 337"/>
                <a:gd name="T16" fmla="*/ 161 w 268"/>
                <a:gd name="T17" fmla="*/ 317 h 337"/>
                <a:gd name="T18" fmla="*/ 194 w 268"/>
                <a:gd name="T19" fmla="*/ 314 h 337"/>
                <a:gd name="T20" fmla="*/ 193 w 268"/>
                <a:gd name="T21" fmla="*/ 281 h 337"/>
                <a:gd name="T22" fmla="*/ 152 w 268"/>
                <a:gd name="T23" fmla="*/ 233 h 337"/>
                <a:gd name="T24" fmla="*/ 114 w 268"/>
                <a:gd name="T25" fmla="*/ 200 h 337"/>
                <a:gd name="T26" fmla="*/ 136 w 268"/>
                <a:gd name="T27" fmla="*/ 198 h 337"/>
                <a:gd name="T28" fmla="*/ 94 w 268"/>
                <a:gd name="T29" fmla="*/ 146 h 337"/>
                <a:gd name="T30" fmla="*/ 34 w 268"/>
                <a:gd name="T31" fmla="*/ 97 h 337"/>
                <a:gd name="T32" fmla="*/ 38 w 268"/>
                <a:gd name="T33" fmla="*/ 0 h 337"/>
                <a:gd name="T34" fmla="*/ 85 w 268"/>
                <a:gd name="T35" fmla="*/ 102 h 337"/>
                <a:gd name="T36" fmla="*/ 93 w 268"/>
                <a:gd name="T37" fmla="*/ 80 h 337"/>
                <a:gd name="T38" fmla="*/ 100 w 268"/>
                <a:gd name="T39" fmla="*/ 89 h 337"/>
                <a:gd name="T40" fmla="*/ 125 w 268"/>
                <a:gd name="T41" fmla="*/ 140 h 337"/>
                <a:gd name="T42" fmla="*/ 139 w 268"/>
                <a:gd name="T43" fmla="*/ 120 h 337"/>
                <a:gd name="T44" fmla="*/ 146 w 268"/>
                <a:gd name="T45" fmla="*/ 179 h 337"/>
                <a:gd name="T46" fmla="*/ 188 w 268"/>
                <a:gd name="T47" fmla="*/ 170 h 337"/>
                <a:gd name="T48" fmla="*/ 179 w 268"/>
                <a:gd name="T49" fmla="*/ 243 h 337"/>
                <a:gd name="T50" fmla="*/ 209 w 268"/>
                <a:gd name="T51" fmla="*/ 231 h 337"/>
                <a:gd name="T52" fmla="*/ 217 w 268"/>
                <a:gd name="T53" fmla="*/ 233 h 337"/>
                <a:gd name="T54" fmla="*/ 201 w 268"/>
                <a:gd name="T55" fmla="*/ 238 h 337"/>
                <a:gd name="T56" fmla="*/ 204 w 268"/>
                <a:gd name="T57" fmla="*/ 272 h 337"/>
                <a:gd name="T58" fmla="*/ 237 w 268"/>
                <a:gd name="T59" fmla="*/ 298 h 337"/>
                <a:gd name="T60" fmla="*/ 255 w 268"/>
                <a:gd name="T61" fmla="*/ 266 h 337"/>
                <a:gd name="T62" fmla="*/ 266 w 268"/>
                <a:gd name="T63" fmla="*/ 277 h 3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68" h="337">
                  <a:moveTo>
                    <a:pt x="242" y="320"/>
                  </a:moveTo>
                  <a:cubicBezTo>
                    <a:pt x="233" y="327"/>
                    <a:pt x="222" y="331"/>
                    <a:pt x="210" y="333"/>
                  </a:cubicBezTo>
                  <a:cubicBezTo>
                    <a:pt x="193" y="337"/>
                    <a:pt x="174" y="337"/>
                    <a:pt x="156" y="332"/>
                  </a:cubicBezTo>
                  <a:cubicBezTo>
                    <a:pt x="93" y="317"/>
                    <a:pt x="41" y="255"/>
                    <a:pt x="18" y="190"/>
                  </a:cubicBezTo>
                  <a:cubicBezTo>
                    <a:pt x="13" y="176"/>
                    <a:pt x="9" y="163"/>
                    <a:pt x="6" y="151"/>
                  </a:cubicBezTo>
                  <a:cubicBezTo>
                    <a:pt x="2" y="132"/>
                    <a:pt x="0" y="113"/>
                    <a:pt x="3" y="93"/>
                  </a:cubicBezTo>
                  <a:cubicBezTo>
                    <a:pt x="3" y="90"/>
                    <a:pt x="4" y="87"/>
                    <a:pt x="4" y="83"/>
                  </a:cubicBezTo>
                  <a:cubicBezTo>
                    <a:pt x="3" y="107"/>
                    <a:pt x="4" y="130"/>
                    <a:pt x="12" y="153"/>
                  </a:cubicBezTo>
                  <a:cubicBezTo>
                    <a:pt x="12" y="154"/>
                    <a:pt x="12" y="156"/>
                    <a:pt x="13" y="157"/>
                  </a:cubicBezTo>
                  <a:cubicBezTo>
                    <a:pt x="16" y="165"/>
                    <a:pt x="21" y="175"/>
                    <a:pt x="28" y="180"/>
                  </a:cubicBezTo>
                  <a:cubicBezTo>
                    <a:pt x="31" y="182"/>
                    <a:pt x="43" y="189"/>
                    <a:pt x="45" y="182"/>
                  </a:cubicBezTo>
                  <a:cubicBezTo>
                    <a:pt x="41" y="199"/>
                    <a:pt x="43" y="219"/>
                    <a:pt x="50" y="237"/>
                  </a:cubicBezTo>
                  <a:cubicBezTo>
                    <a:pt x="51" y="239"/>
                    <a:pt x="53" y="242"/>
                    <a:pt x="55" y="243"/>
                  </a:cubicBezTo>
                  <a:cubicBezTo>
                    <a:pt x="57" y="244"/>
                    <a:pt x="59" y="243"/>
                    <a:pt x="60" y="243"/>
                  </a:cubicBezTo>
                  <a:cubicBezTo>
                    <a:pt x="70" y="240"/>
                    <a:pt x="79" y="238"/>
                    <a:pt x="88" y="235"/>
                  </a:cubicBezTo>
                  <a:cubicBezTo>
                    <a:pt x="82" y="249"/>
                    <a:pt x="81" y="266"/>
                    <a:pt x="90" y="281"/>
                  </a:cubicBezTo>
                  <a:cubicBezTo>
                    <a:pt x="99" y="295"/>
                    <a:pt x="119" y="301"/>
                    <a:pt x="128" y="290"/>
                  </a:cubicBezTo>
                  <a:cubicBezTo>
                    <a:pt x="118" y="303"/>
                    <a:pt x="156" y="315"/>
                    <a:pt x="161" y="317"/>
                  </a:cubicBezTo>
                  <a:cubicBezTo>
                    <a:pt x="166" y="318"/>
                    <a:pt x="171" y="320"/>
                    <a:pt x="177" y="319"/>
                  </a:cubicBezTo>
                  <a:cubicBezTo>
                    <a:pt x="183" y="319"/>
                    <a:pt x="189" y="316"/>
                    <a:pt x="194" y="314"/>
                  </a:cubicBezTo>
                  <a:cubicBezTo>
                    <a:pt x="200" y="311"/>
                    <a:pt x="207" y="307"/>
                    <a:pt x="207" y="299"/>
                  </a:cubicBezTo>
                  <a:cubicBezTo>
                    <a:pt x="207" y="291"/>
                    <a:pt x="200" y="285"/>
                    <a:pt x="193" y="281"/>
                  </a:cubicBezTo>
                  <a:cubicBezTo>
                    <a:pt x="178" y="271"/>
                    <a:pt x="143" y="248"/>
                    <a:pt x="128" y="260"/>
                  </a:cubicBezTo>
                  <a:cubicBezTo>
                    <a:pt x="133" y="249"/>
                    <a:pt x="142" y="239"/>
                    <a:pt x="152" y="233"/>
                  </a:cubicBezTo>
                  <a:cubicBezTo>
                    <a:pt x="141" y="214"/>
                    <a:pt x="115" y="206"/>
                    <a:pt x="99" y="217"/>
                  </a:cubicBezTo>
                  <a:cubicBezTo>
                    <a:pt x="104" y="211"/>
                    <a:pt x="108" y="204"/>
                    <a:pt x="114" y="200"/>
                  </a:cubicBezTo>
                  <a:cubicBezTo>
                    <a:pt x="119" y="197"/>
                    <a:pt x="125" y="195"/>
                    <a:pt x="131" y="196"/>
                  </a:cubicBezTo>
                  <a:cubicBezTo>
                    <a:pt x="133" y="196"/>
                    <a:pt x="135" y="197"/>
                    <a:pt x="136" y="198"/>
                  </a:cubicBezTo>
                  <a:cubicBezTo>
                    <a:pt x="118" y="173"/>
                    <a:pt x="102" y="149"/>
                    <a:pt x="71" y="147"/>
                  </a:cubicBezTo>
                  <a:cubicBezTo>
                    <a:pt x="77" y="143"/>
                    <a:pt x="86" y="143"/>
                    <a:pt x="94" y="146"/>
                  </a:cubicBezTo>
                  <a:cubicBezTo>
                    <a:pt x="102" y="148"/>
                    <a:pt x="110" y="152"/>
                    <a:pt x="118" y="154"/>
                  </a:cubicBezTo>
                  <a:cubicBezTo>
                    <a:pt x="102" y="123"/>
                    <a:pt x="65" y="98"/>
                    <a:pt x="34" y="97"/>
                  </a:cubicBezTo>
                  <a:cubicBezTo>
                    <a:pt x="45" y="94"/>
                    <a:pt x="56" y="94"/>
                    <a:pt x="67" y="95"/>
                  </a:cubicBezTo>
                  <a:cubicBezTo>
                    <a:pt x="52" y="65"/>
                    <a:pt x="43" y="33"/>
                    <a:pt x="38" y="0"/>
                  </a:cubicBezTo>
                  <a:cubicBezTo>
                    <a:pt x="48" y="20"/>
                    <a:pt x="56" y="39"/>
                    <a:pt x="64" y="59"/>
                  </a:cubicBezTo>
                  <a:cubicBezTo>
                    <a:pt x="70" y="74"/>
                    <a:pt x="79" y="88"/>
                    <a:pt x="85" y="102"/>
                  </a:cubicBezTo>
                  <a:cubicBezTo>
                    <a:pt x="86" y="102"/>
                    <a:pt x="85" y="100"/>
                    <a:pt x="85" y="99"/>
                  </a:cubicBezTo>
                  <a:cubicBezTo>
                    <a:pt x="83" y="91"/>
                    <a:pt x="87" y="84"/>
                    <a:pt x="93" y="80"/>
                  </a:cubicBezTo>
                  <a:cubicBezTo>
                    <a:pt x="98" y="77"/>
                    <a:pt x="105" y="76"/>
                    <a:pt x="112" y="75"/>
                  </a:cubicBezTo>
                  <a:cubicBezTo>
                    <a:pt x="107" y="79"/>
                    <a:pt x="102" y="83"/>
                    <a:pt x="100" y="89"/>
                  </a:cubicBezTo>
                  <a:cubicBezTo>
                    <a:pt x="97" y="95"/>
                    <a:pt x="98" y="112"/>
                    <a:pt x="101" y="117"/>
                  </a:cubicBezTo>
                  <a:cubicBezTo>
                    <a:pt x="108" y="126"/>
                    <a:pt x="116" y="134"/>
                    <a:pt x="125" y="140"/>
                  </a:cubicBezTo>
                  <a:cubicBezTo>
                    <a:pt x="123" y="135"/>
                    <a:pt x="123" y="128"/>
                    <a:pt x="126" y="124"/>
                  </a:cubicBezTo>
                  <a:cubicBezTo>
                    <a:pt x="129" y="120"/>
                    <a:pt x="134" y="118"/>
                    <a:pt x="139" y="120"/>
                  </a:cubicBezTo>
                  <a:cubicBezTo>
                    <a:pt x="129" y="116"/>
                    <a:pt x="140" y="161"/>
                    <a:pt x="140" y="164"/>
                  </a:cubicBezTo>
                  <a:cubicBezTo>
                    <a:pt x="141" y="169"/>
                    <a:pt x="142" y="175"/>
                    <a:pt x="146" y="179"/>
                  </a:cubicBezTo>
                  <a:cubicBezTo>
                    <a:pt x="150" y="183"/>
                    <a:pt x="160" y="186"/>
                    <a:pt x="161" y="181"/>
                  </a:cubicBezTo>
                  <a:cubicBezTo>
                    <a:pt x="170" y="177"/>
                    <a:pt x="179" y="173"/>
                    <a:pt x="188" y="170"/>
                  </a:cubicBezTo>
                  <a:cubicBezTo>
                    <a:pt x="175" y="178"/>
                    <a:pt x="168" y="194"/>
                    <a:pt x="168" y="211"/>
                  </a:cubicBezTo>
                  <a:cubicBezTo>
                    <a:pt x="168" y="222"/>
                    <a:pt x="172" y="234"/>
                    <a:pt x="179" y="243"/>
                  </a:cubicBezTo>
                  <a:cubicBezTo>
                    <a:pt x="181" y="236"/>
                    <a:pt x="188" y="231"/>
                    <a:pt x="195" y="230"/>
                  </a:cubicBezTo>
                  <a:cubicBezTo>
                    <a:pt x="199" y="229"/>
                    <a:pt x="204" y="230"/>
                    <a:pt x="209" y="231"/>
                  </a:cubicBezTo>
                  <a:cubicBezTo>
                    <a:pt x="209" y="231"/>
                    <a:pt x="209" y="231"/>
                    <a:pt x="209" y="231"/>
                  </a:cubicBezTo>
                  <a:cubicBezTo>
                    <a:pt x="212" y="231"/>
                    <a:pt x="215" y="232"/>
                    <a:pt x="217" y="233"/>
                  </a:cubicBezTo>
                  <a:cubicBezTo>
                    <a:pt x="216" y="233"/>
                    <a:pt x="215" y="233"/>
                    <a:pt x="213" y="234"/>
                  </a:cubicBezTo>
                  <a:cubicBezTo>
                    <a:pt x="209" y="234"/>
                    <a:pt x="205" y="235"/>
                    <a:pt x="201" y="238"/>
                  </a:cubicBezTo>
                  <a:cubicBezTo>
                    <a:pt x="196" y="241"/>
                    <a:pt x="193" y="247"/>
                    <a:pt x="193" y="253"/>
                  </a:cubicBezTo>
                  <a:cubicBezTo>
                    <a:pt x="194" y="260"/>
                    <a:pt x="199" y="267"/>
                    <a:pt x="204" y="272"/>
                  </a:cubicBezTo>
                  <a:cubicBezTo>
                    <a:pt x="209" y="277"/>
                    <a:pt x="213" y="281"/>
                    <a:pt x="217" y="286"/>
                  </a:cubicBezTo>
                  <a:cubicBezTo>
                    <a:pt x="223" y="293"/>
                    <a:pt x="230" y="300"/>
                    <a:pt x="237" y="298"/>
                  </a:cubicBezTo>
                  <a:cubicBezTo>
                    <a:pt x="243" y="297"/>
                    <a:pt x="245" y="291"/>
                    <a:pt x="248" y="286"/>
                  </a:cubicBezTo>
                  <a:cubicBezTo>
                    <a:pt x="250" y="280"/>
                    <a:pt x="252" y="273"/>
                    <a:pt x="255" y="266"/>
                  </a:cubicBezTo>
                  <a:cubicBezTo>
                    <a:pt x="258" y="254"/>
                    <a:pt x="262" y="242"/>
                    <a:pt x="263" y="230"/>
                  </a:cubicBezTo>
                  <a:cubicBezTo>
                    <a:pt x="268" y="246"/>
                    <a:pt x="268" y="262"/>
                    <a:pt x="266" y="277"/>
                  </a:cubicBezTo>
                  <a:cubicBezTo>
                    <a:pt x="262" y="295"/>
                    <a:pt x="254" y="310"/>
                    <a:pt x="242" y="320"/>
                  </a:cubicBezTo>
                </a:path>
              </a:pathLst>
            </a:custGeom>
            <a:solidFill>
              <a:srgbClr val="72A6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37" name="Freeform 29"/>
            <p:cNvSpPr/>
            <p:nvPr/>
          </p:nvSpPr>
          <p:spPr bwMode="auto">
            <a:xfrm>
              <a:off x="5471278" y="5976706"/>
              <a:ext cx="184150" cy="142875"/>
            </a:xfrm>
            <a:custGeom>
              <a:avLst/>
              <a:gdLst>
                <a:gd name="T0" fmla="*/ 47 w 49"/>
                <a:gd name="T1" fmla="*/ 24 h 38"/>
                <a:gd name="T2" fmla="*/ 20 w 49"/>
                <a:gd name="T3" fmla="*/ 0 h 38"/>
                <a:gd name="T4" fmla="*/ 2 w 49"/>
                <a:gd name="T5" fmla="*/ 17 h 38"/>
                <a:gd name="T6" fmla="*/ 3 w 49"/>
                <a:gd name="T7" fmla="*/ 30 h 38"/>
                <a:gd name="T8" fmla="*/ 8 w 49"/>
                <a:gd name="T9" fmla="*/ 33 h 38"/>
                <a:gd name="T10" fmla="*/ 31 w 49"/>
                <a:gd name="T11" fmla="*/ 38 h 38"/>
                <a:gd name="T12" fmla="*/ 47 w 49"/>
                <a:gd name="T13" fmla="*/ 24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9" h="38">
                  <a:moveTo>
                    <a:pt x="47" y="24"/>
                  </a:moveTo>
                  <a:cubicBezTo>
                    <a:pt x="49" y="9"/>
                    <a:pt x="31" y="1"/>
                    <a:pt x="20" y="0"/>
                  </a:cubicBezTo>
                  <a:cubicBezTo>
                    <a:pt x="12" y="0"/>
                    <a:pt x="5" y="11"/>
                    <a:pt x="2" y="17"/>
                  </a:cubicBezTo>
                  <a:cubicBezTo>
                    <a:pt x="0" y="21"/>
                    <a:pt x="0" y="27"/>
                    <a:pt x="3" y="30"/>
                  </a:cubicBezTo>
                  <a:cubicBezTo>
                    <a:pt x="5" y="32"/>
                    <a:pt x="7" y="32"/>
                    <a:pt x="8" y="33"/>
                  </a:cubicBezTo>
                  <a:cubicBezTo>
                    <a:pt x="16" y="36"/>
                    <a:pt x="24" y="38"/>
                    <a:pt x="31" y="38"/>
                  </a:cubicBezTo>
                  <a:cubicBezTo>
                    <a:pt x="39" y="37"/>
                    <a:pt x="46" y="32"/>
                    <a:pt x="47" y="24"/>
                  </a:cubicBezTo>
                </a:path>
              </a:pathLst>
            </a:custGeom>
            <a:solidFill>
              <a:srgbClr val="BAD5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38" name="Freeform 30"/>
            <p:cNvSpPr/>
            <p:nvPr/>
          </p:nvSpPr>
          <p:spPr bwMode="auto">
            <a:xfrm>
              <a:off x="5231565" y="5646506"/>
              <a:ext cx="233363" cy="280988"/>
            </a:xfrm>
            <a:custGeom>
              <a:avLst/>
              <a:gdLst>
                <a:gd name="T0" fmla="*/ 29 w 62"/>
                <a:gd name="T1" fmla="*/ 13 h 75"/>
                <a:gd name="T2" fmla="*/ 22 w 62"/>
                <a:gd name="T3" fmla="*/ 5 h 75"/>
                <a:gd name="T4" fmla="*/ 10 w 62"/>
                <a:gd name="T5" fmla="*/ 0 h 75"/>
                <a:gd name="T6" fmla="*/ 3 w 62"/>
                <a:gd name="T7" fmla="*/ 1 h 75"/>
                <a:gd name="T8" fmla="*/ 3 w 62"/>
                <a:gd name="T9" fmla="*/ 13 h 75"/>
                <a:gd name="T10" fmla="*/ 26 w 62"/>
                <a:gd name="T11" fmla="*/ 21 h 75"/>
                <a:gd name="T12" fmla="*/ 30 w 62"/>
                <a:gd name="T13" fmla="*/ 43 h 75"/>
                <a:gd name="T14" fmla="*/ 44 w 62"/>
                <a:gd name="T15" fmla="*/ 66 h 75"/>
                <a:gd name="T16" fmla="*/ 58 w 62"/>
                <a:gd name="T17" fmla="*/ 55 h 75"/>
                <a:gd name="T18" fmla="*/ 29 w 62"/>
                <a:gd name="T19" fmla="*/ 13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2" h="75">
                  <a:moveTo>
                    <a:pt x="29" y="13"/>
                  </a:moveTo>
                  <a:cubicBezTo>
                    <a:pt x="27" y="10"/>
                    <a:pt x="25" y="7"/>
                    <a:pt x="22" y="5"/>
                  </a:cubicBezTo>
                  <a:cubicBezTo>
                    <a:pt x="18" y="2"/>
                    <a:pt x="14" y="1"/>
                    <a:pt x="10" y="0"/>
                  </a:cubicBezTo>
                  <a:cubicBezTo>
                    <a:pt x="8" y="0"/>
                    <a:pt x="5" y="0"/>
                    <a:pt x="3" y="1"/>
                  </a:cubicBezTo>
                  <a:cubicBezTo>
                    <a:pt x="0" y="3"/>
                    <a:pt x="0" y="10"/>
                    <a:pt x="3" y="13"/>
                  </a:cubicBezTo>
                  <a:cubicBezTo>
                    <a:pt x="9" y="19"/>
                    <a:pt x="19" y="12"/>
                    <a:pt x="26" y="21"/>
                  </a:cubicBezTo>
                  <a:cubicBezTo>
                    <a:pt x="32" y="27"/>
                    <a:pt x="30" y="35"/>
                    <a:pt x="30" y="43"/>
                  </a:cubicBezTo>
                  <a:cubicBezTo>
                    <a:pt x="31" y="51"/>
                    <a:pt x="37" y="61"/>
                    <a:pt x="44" y="66"/>
                  </a:cubicBezTo>
                  <a:cubicBezTo>
                    <a:pt x="55" y="75"/>
                    <a:pt x="62" y="67"/>
                    <a:pt x="58" y="55"/>
                  </a:cubicBezTo>
                  <a:cubicBezTo>
                    <a:pt x="54" y="41"/>
                    <a:pt x="39" y="25"/>
                    <a:pt x="29" y="13"/>
                  </a:cubicBezTo>
                  <a:close/>
                </a:path>
              </a:pathLst>
            </a:custGeom>
            <a:solidFill>
              <a:srgbClr val="BAD5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39" name="Freeform 31"/>
            <p:cNvSpPr/>
            <p:nvPr/>
          </p:nvSpPr>
          <p:spPr bwMode="auto">
            <a:xfrm>
              <a:off x="4844215" y="5706831"/>
              <a:ext cx="285750" cy="393700"/>
            </a:xfrm>
            <a:custGeom>
              <a:avLst/>
              <a:gdLst>
                <a:gd name="T0" fmla="*/ 30 w 76"/>
                <a:gd name="T1" fmla="*/ 21 h 105"/>
                <a:gd name="T2" fmla="*/ 7 w 76"/>
                <a:gd name="T3" fmla="*/ 28 h 105"/>
                <a:gd name="T4" fmla="*/ 19 w 76"/>
                <a:gd name="T5" fmla="*/ 40 h 105"/>
                <a:gd name="T6" fmla="*/ 28 w 76"/>
                <a:gd name="T7" fmla="*/ 44 h 105"/>
                <a:gd name="T8" fmla="*/ 32 w 76"/>
                <a:gd name="T9" fmla="*/ 50 h 105"/>
                <a:gd name="T10" fmla="*/ 38 w 76"/>
                <a:gd name="T11" fmla="*/ 74 h 105"/>
                <a:gd name="T12" fmla="*/ 42 w 76"/>
                <a:gd name="T13" fmla="*/ 93 h 105"/>
                <a:gd name="T14" fmla="*/ 55 w 76"/>
                <a:gd name="T15" fmla="*/ 104 h 105"/>
                <a:gd name="T16" fmla="*/ 74 w 76"/>
                <a:gd name="T17" fmla="*/ 92 h 105"/>
                <a:gd name="T18" fmla="*/ 70 w 76"/>
                <a:gd name="T19" fmla="*/ 66 h 105"/>
                <a:gd name="T20" fmla="*/ 57 w 76"/>
                <a:gd name="T21" fmla="*/ 50 h 105"/>
                <a:gd name="T22" fmla="*/ 41 w 76"/>
                <a:gd name="T23" fmla="*/ 38 h 105"/>
                <a:gd name="T24" fmla="*/ 30 w 76"/>
                <a:gd name="T25" fmla="*/ 21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6" h="105">
                  <a:moveTo>
                    <a:pt x="30" y="21"/>
                  </a:moveTo>
                  <a:cubicBezTo>
                    <a:pt x="28" y="0"/>
                    <a:pt x="0" y="8"/>
                    <a:pt x="7" y="28"/>
                  </a:cubicBezTo>
                  <a:cubicBezTo>
                    <a:pt x="9" y="33"/>
                    <a:pt x="14" y="38"/>
                    <a:pt x="19" y="40"/>
                  </a:cubicBezTo>
                  <a:cubicBezTo>
                    <a:pt x="22" y="41"/>
                    <a:pt x="25" y="42"/>
                    <a:pt x="28" y="44"/>
                  </a:cubicBezTo>
                  <a:cubicBezTo>
                    <a:pt x="30" y="45"/>
                    <a:pt x="31" y="48"/>
                    <a:pt x="32" y="50"/>
                  </a:cubicBezTo>
                  <a:cubicBezTo>
                    <a:pt x="35" y="58"/>
                    <a:pt x="37" y="66"/>
                    <a:pt x="38" y="74"/>
                  </a:cubicBezTo>
                  <a:cubicBezTo>
                    <a:pt x="39" y="81"/>
                    <a:pt x="39" y="87"/>
                    <a:pt x="42" y="93"/>
                  </a:cubicBezTo>
                  <a:cubicBezTo>
                    <a:pt x="45" y="98"/>
                    <a:pt x="50" y="102"/>
                    <a:pt x="55" y="104"/>
                  </a:cubicBezTo>
                  <a:cubicBezTo>
                    <a:pt x="64" y="105"/>
                    <a:pt x="71" y="100"/>
                    <a:pt x="74" y="92"/>
                  </a:cubicBezTo>
                  <a:cubicBezTo>
                    <a:pt x="76" y="84"/>
                    <a:pt x="74" y="74"/>
                    <a:pt x="70" y="66"/>
                  </a:cubicBezTo>
                  <a:cubicBezTo>
                    <a:pt x="67" y="60"/>
                    <a:pt x="63" y="54"/>
                    <a:pt x="57" y="50"/>
                  </a:cubicBezTo>
                  <a:cubicBezTo>
                    <a:pt x="52" y="45"/>
                    <a:pt x="46" y="42"/>
                    <a:pt x="41" y="38"/>
                  </a:cubicBezTo>
                  <a:cubicBezTo>
                    <a:pt x="36" y="33"/>
                    <a:pt x="31" y="27"/>
                    <a:pt x="30" y="21"/>
                  </a:cubicBezTo>
                </a:path>
              </a:pathLst>
            </a:custGeom>
            <a:solidFill>
              <a:srgbClr val="BAD5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40" name="Freeform 32"/>
            <p:cNvSpPr/>
            <p:nvPr/>
          </p:nvSpPr>
          <p:spPr bwMode="auto">
            <a:xfrm>
              <a:off x="5102978" y="6141806"/>
              <a:ext cx="293688" cy="288925"/>
            </a:xfrm>
            <a:custGeom>
              <a:avLst/>
              <a:gdLst>
                <a:gd name="T0" fmla="*/ 31 w 78"/>
                <a:gd name="T1" fmla="*/ 25 h 77"/>
                <a:gd name="T2" fmla="*/ 14 w 78"/>
                <a:gd name="T3" fmla="*/ 8 h 77"/>
                <a:gd name="T4" fmla="*/ 26 w 78"/>
                <a:gd name="T5" fmla="*/ 46 h 77"/>
                <a:gd name="T6" fmla="*/ 47 w 78"/>
                <a:gd name="T7" fmla="*/ 58 h 77"/>
                <a:gd name="T8" fmla="*/ 72 w 78"/>
                <a:gd name="T9" fmla="*/ 77 h 77"/>
                <a:gd name="T10" fmla="*/ 75 w 78"/>
                <a:gd name="T11" fmla="*/ 77 h 77"/>
                <a:gd name="T12" fmla="*/ 77 w 78"/>
                <a:gd name="T13" fmla="*/ 74 h 77"/>
                <a:gd name="T14" fmla="*/ 77 w 78"/>
                <a:gd name="T15" fmla="*/ 62 h 77"/>
                <a:gd name="T16" fmla="*/ 63 w 78"/>
                <a:gd name="T17" fmla="*/ 48 h 77"/>
                <a:gd name="T18" fmla="*/ 44 w 78"/>
                <a:gd name="T19" fmla="*/ 40 h 77"/>
                <a:gd name="T20" fmla="*/ 31 w 78"/>
                <a:gd name="T21" fmla="*/ 2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8" h="77">
                  <a:moveTo>
                    <a:pt x="31" y="25"/>
                  </a:moveTo>
                  <a:cubicBezTo>
                    <a:pt x="29" y="18"/>
                    <a:pt x="25" y="0"/>
                    <a:pt x="14" y="8"/>
                  </a:cubicBezTo>
                  <a:cubicBezTo>
                    <a:pt x="0" y="19"/>
                    <a:pt x="13" y="40"/>
                    <a:pt x="26" y="46"/>
                  </a:cubicBezTo>
                  <a:cubicBezTo>
                    <a:pt x="34" y="50"/>
                    <a:pt x="40" y="51"/>
                    <a:pt x="47" y="58"/>
                  </a:cubicBezTo>
                  <a:cubicBezTo>
                    <a:pt x="55" y="66"/>
                    <a:pt x="61" y="73"/>
                    <a:pt x="72" y="77"/>
                  </a:cubicBezTo>
                  <a:cubicBezTo>
                    <a:pt x="73" y="77"/>
                    <a:pt x="74" y="77"/>
                    <a:pt x="75" y="77"/>
                  </a:cubicBezTo>
                  <a:cubicBezTo>
                    <a:pt x="76" y="76"/>
                    <a:pt x="76" y="75"/>
                    <a:pt x="77" y="74"/>
                  </a:cubicBezTo>
                  <a:cubicBezTo>
                    <a:pt x="78" y="71"/>
                    <a:pt x="78" y="67"/>
                    <a:pt x="77" y="62"/>
                  </a:cubicBezTo>
                  <a:cubicBezTo>
                    <a:pt x="75" y="56"/>
                    <a:pt x="69" y="51"/>
                    <a:pt x="63" y="48"/>
                  </a:cubicBezTo>
                  <a:cubicBezTo>
                    <a:pt x="57" y="45"/>
                    <a:pt x="51" y="43"/>
                    <a:pt x="44" y="40"/>
                  </a:cubicBezTo>
                  <a:cubicBezTo>
                    <a:pt x="38" y="37"/>
                    <a:pt x="32" y="32"/>
                    <a:pt x="31" y="25"/>
                  </a:cubicBezTo>
                </a:path>
              </a:pathLst>
            </a:custGeom>
            <a:solidFill>
              <a:srgbClr val="BAD5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41" name="Freeform 33"/>
            <p:cNvSpPr/>
            <p:nvPr/>
          </p:nvSpPr>
          <p:spPr bwMode="auto">
            <a:xfrm>
              <a:off x="4829928" y="5867168"/>
              <a:ext cx="157163" cy="120650"/>
            </a:xfrm>
            <a:custGeom>
              <a:avLst/>
              <a:gdLst>
                <a:gd name="T0" fmla="*/ 0 w 42"/>
                <a:gd name="T1" fmla="*/ 0 h 32"/>
                <a:gd name="T2" fmla="*/ 0 w 42"/>
                <a:gd name="T3" fmla="*/ 0 h 32"/>
                <a:gd name="T4" fmla="*/ 1 w 42"/>
                <a:gd name="T5" fmla="*/ 4 h 32"/>
                <a:gd name="T6" fmla="*/ 9 w 42"/>
                <a:gd name="T7" fmla="*/ 19 h 32"/>
                <a:gd name="T8" fmla="*/ 9 w 42"/>
                <a:gd name="T9" fmla="*/ 19 h 32"/>
                <a:gd name="T10" fmla="*/ 42 w 42"/>
                <a:gd name="T11" fmla="*/ 32 h 32"/>
                <a:gd name="T12" fmla="*/ 42 w 42"/>
                <a:gd name="T13" fmla="*/ 32 h 32"/>
                <a:gd name="T14" fmla="*/ 42 w 42"/>
                <a:gd name="T15" fmla="*/ 31 h 32"/>
                <a:gd name="T16" fmla="*/ 39 w 42"/>
                <a:gd name="T17" fmla="*/ 15 h 32"/>
                <a:gd name="T18" fmla="*/ 0 w 42"/>
                <a:gd name="T19" fmla="*/ 0 h 32"/>
                <a:gd name="T20" fmla="*/ 0 w 42"/>
                <a:gd name="T21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2" h="3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3"/>
                    <a:pt x="1" y="4"/>
                  </a:cubicBezTo>
                  <a:cubicBezTo>
                    <a:pt x="3" y="9"/>
                    <a:pt x="6" y="15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20" y="24"/>
                    <a:pt x="31" y="28"/>
                    <a:pt x="42" y="32"/>
                  </a:cubicBezTo>
                  <a:cubicBezTo>
                    <a:pt x="42" y="32"/>
                    <a:pt x="42" y="32"/>
                    <a:pt x="42" y="32"/>
                  </a:cubicBezTo>
                  <a:cubicBezTo>
                    <a:pt x="42" y="31"/>
                    <a:pt x="42" y="31"/>
                    <a:pt x="42" y="31"/>
                  </a:cubicBezTo>
                  <a:cubicBezTo>
                    <a:pt x="42" y="26"/>
                    <a:pt x="40" y="20"/>
                    <a:pt x="39" y="15"/>
                  </a:cubicBezTo>
                  <a:cubicBezTo>
                    <a:pt x="26" y="10"/>
                    <a:pt x="13" y="5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78A0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42" name="Freeform 34"/>
            <p:cNvSpPr/>
            <p:nvPr/>
          </p:nvSpPr>
          <p:spPr bwMode="auto">
            <a:xfrm>
              <a:off x="4806115" y="5860818"/>
              <a:ext cx="57150" cy="77788"/>
            </a:xfrm>
            <a:custGeom>
              <a:avLst/>
              <a:gdLst>
                <a:gd name="T0" fmla="*/ 0 w 15"/>
                <a:gd name="T1" fmla="*/ 0 h 21"/>
                <a:gd name="T2" fmla="*/ 5 w 15"/>
                <a:gd name="T3" fmla="*/ 18 h 21"/>
                <a:gd name="T4" fmla="*/ 15 w 15"/>
                <a:gd name="T5" fmla="*/ 21 h 21"/>
                <a:gd name="T6" fmla="*/ 7 w 15"/>
                <a:gd name="T7" fmla="*/ 6 h 21"/>
                <a:gd name="T8" fmla="*/ 6 w 15"/>
                <a:gd name="T9" fmla="*/ 2 h 21"/>
                <a:gd name="T10" fmla="*/ 6 w 15"/>
                <a:gd name="T11" fmla="*/ 2 h 21"/>
                <a:gd name="T12" fmla="*/ 0 w 15"/>
                <a:gd name="T13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21">
                  <a:moveTo>
                    <a:pt x="0" y="0"/>
                  </a:moveTo>
                  <a:cubicBezTo>
                    <a:pt x="1" y="6"/>
                    <a:pt x="3" y="12"/>
                    <a:pt x="5" y="18"/>
                  </a:cubicBezTo>
                  <a:cubicBezTo>
                    <a:pt x="8" y="19"/>
                    <a:pt x="12" y="20"/>
                    <a:pt x="15" y="21"/>
                  </a:cubicBezTo>
                  <a:cubicBezTo>
                    <a:pt x="12" y="17"/>
                    <a:pt x="9" y="11"/>
                    <a:pt x="7" y="6"/>
                  </a:cubicBezTo>
                  <a:cubicBezTo>
                    <a:pt x="6" y="5"/>
                    <a:pt x="6" y="3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4" y="1"/>
                    <a:pt x="2" y="1"/>
                    <a:pt x="0" y="0"/>
                  </a:cubicBezTo>
                </a:path>
              </a:pathLst>
            </a:custGeom>
            <a:solidFill>
              <a:srgbClr val="5983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43" name="Freeform 35"/>
            <p:cNvSpPr/>
            <p:nvPr/>
          </p:nvSpPr>
          <p:spPr bwMode="auto">
            <a:xfrm>
              <a:off x="5118853" y="5973531"/>
              <a:ext cx="157163" cy="85725"/>
            </a:xfrm>
            <a:custGeom>
              <a:avLst/>
              <a:gdLst>
                <a:gd name="T0" fmla="*/ 0 w 42"/>
                <a:gd name="T1" fmla="*/ 0 h 23"/>
                <a:gd name="T2" fmla="*/ 2 w 42"/>
                <a:gd name="T3" fmla="*/ 17 h 23"/>
                <a:gd name="T4" fmla="*/ 20 w 42"/>
                <a:gd name="T5" fmla="*/ 23 h 23"/>
                <a:gd name="T6" fmla="*/ 20 w 42"/>
                <a:gd name="T7" fmla="*/ 23 h 23"/>
                <a:gd name="T8" fmla="*/ 25 w 42"/>
                <a:gd name="T9" fmla="*/ 19 h 23"/>
                <a:gd name="T10" fmla="*/ 39 w 42"/>
                <a:gd name="T11" fmla="*/ 15 h 23"/>
                <a:gd name="T12" fmla="*/ 42 w 42"/>
                <a:gd name="T13" fmla="*/ 15 h 23"/>
                <a:gd name="T14" fmla="*/ 42 w 42"/>
                <a:gd name="T15" fmla="*/ 15 h 23"/>
                <a:gd name="T16" fmla="*/ 42 w 42"/>
                <a:gd name="T17" fmla="*/ 15 h 23"/>
                <a:gd name="T18" fmla="*/ 13 w 42"/>
                <a:gd name="T19" fmla="*/ 5 h 23"/>
                <a:gd name="T20" fmla="*/ 0 w 42"/>
                <a:gd name="T21" fmla="*/ 0 h 23"/>
                <a:gd name="T22" fmla="*/ 0 w 42"/>
                <a:gd name="T23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2" h="23">
                  <a:moveTo>
                    <a:pt x="0" y="0"/>
                  </a:moveTo>
                  <a:cubicBezTo>
                    <a:pt x="1" y="6"/>
                    <a:pt x="2" y="11"/>
                    <a:pt x="2" y="17"/>
                  </a:cubicBezTo>
                  <a:cubicBezTo>
                    <a:pt x="8" y="19"/>
                    <a:pt x="14" y="21"/>
                    <a:pt x="20" y="23"/>
                  </a:cubicBezTo>
                  <a:cubicBezTo>
                    <a:pt x="20" y="23"/>
                    <a:pt x="20" y="23"/>
                    <a:pt x="20" y="23"/>
                  </a:cubicBezTo>
                  <a:cubicBezTo>
                    <a:pt x="22" y="22"/>
                    <a:pt x="24" y="20"/>
                    <a:pt x="25" y="19"/>
                  </a:cubicBezTo>
                  <a:cubicBezTo>
                    <a:pt x="29" y="16"/>
                    <a:pt x="34" y="15"/>
                    <a:pt x="39" y="15"/>
                  </a:cubicBezTo>
                  <a:cubicBezTo>
                    <a:pt x="40" y="15"/>
                    <a:pt x="41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32" y="11"/>
                    <a:pt x="22" y="8"/>
                    <a:pt x="13" y="5"/>
                  </a:cubicBezTo>
                  <a:cubicBezTo>
                    <a:pt x="8" y="3"/>
                    <a:pt x="4" y="2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78A0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44" name="Freeform 36"/>
            <p:cNvSpPr/>
            <p:nvPr/>
          </p:nvSpPr>
          <p:spPr bwMode="auto">
            <a:xfrm>
              <a:off x="5193465" y="6029093"/>
              <a:ext cx="161925" cy="90488"/>
            </a:xfrm>
            <a:custGeom>
              <a:avLst/>
              <a:gdLst>
                <a:gd name="T0" fmla="*/ 19 w 43"/>
                <a:gd name="T1" fmla="*/ 0 h 24"/>
                <a:gd name="T2" fmla="*/ 5 w 43"/>
                <a:gd name="T3" fmla="*/ 4 h 24"/>
                <a:gd name="T4" fmla="*/ 0 w 43"/>
                <a:gd name="T5" fmla="*/ 8 h 24"/>
                <a:gd name="T6" fmla="*/ 43 w 43"/>
                <a:gd name="T7" fmla="*/ 24 h 24"/>
                <a:gd name="T8" fmla="*/ 43 w 43"/>
                <a:gd name="T9" fmla="*/ 8 h 24"/>
                <a:gd name="T10" fmla="*/ 22 w 43"/>
                <a:gd name="T11" fmla="*/ 0 h 24"/>
                <a:gd name="T12" fmla="*/ 22 w 43"/>
                <a:gd name="T13" fmla="*/ 0 h 24"/>
                <a:gd name="T14" fmla="*/ 19 w 43"/>
                <a:gd name="T1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3" h="24">
                  <a:moveTo>
                    <a:pt x="19" y="0"/>
                  </a:moveTo>
                  <a:cubicBezTo>
                    <a:pt x="14" y="0"/>
                    <a:pt x="9" y="1"/>
                    <a:pt x="5" y="4"/>
                  </a:cubicBezTo>
                  <a:cubicBezTo>
                    <a:pt x="4" y="5"/>
                    <a:pt x="2" y="7"/>
                    <a:pt x="0" y="8"/>
                  </a:cubicBezTo>
                  <a:cubicBezTo>
                    <a:pt x="14" y="13"/>
                    <a:pt x="29" y="18"/>
                    <a:pt x="43" y="24"/>
                  </a:cubicBezTo>
                  <a:cubicBezTo>
                    <a:pt x="42" y="18"/>
                    <a:pt x="42" y="13"/>
                    <a:pt x="43" y="8"/>
                  </a:cubicBezTo>
                  <a:cubicBezTo>
                    <a:pt x="36" y="5"/>
                    <a:pt x="29" y="3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1" y="0"/>
                    <a:pt x="20" y="0"/>
                    <a:pt x="19" y="0"/>
                  </a:cubicBezTo>
                </a:path>
              </a:pathLst>
            </a:custGeom>
            <a:solidFill>
              <a:srgbClr val="5983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45" name="Freeform 37"/>
            <p:cNvSpPr/>
            <p:nvPr/>
          </p:nvSpPr>
          <p:spPr bwMode="auto">
            <a:xfrm>
              <a:off x="4975978" y="5924318"/>
              <a:ext cx="150813" cy="112713"/>
            </a:xfrm>
            <a:custGeom>
              <a:avLst/>
              <a:gdLst>
                <a:gd name="T0" fmla="*/ 0 w 40"/>
                <a:gd name="T1" fmla="*/ 0 h 30"/>
                <a:gd name="T2" fmla="*/ 3 w 40"/>
                <a:gd name="T3" fmla="*/ 16 h 30"/>
                <a:gd name="T4" fmla="*/ 3 w 40"/>
                <a:gd name="T5" fmla="*/ 17 h 30"/>
                <a:gd name="T6" fmla="*/ 21 w 40"/>
                <a:gd name="T7" fmla="*/ 23 h 30"/>
                <a:gd name="T8" fmla="*/ 40 w 40"/>
                <a:gd name="T9" fmla="*/ 30 h 30"/>
                <a:gd name="T10" fmla="*/ 40 w 40"/>
                <a:gd name="T11" fmla="*/ 30 h 30"/>
                <a:gd name="T12" fmla="*/ 38 w 40"/>
                <a:gd name="T13" fmla="*/ 13 h 30"/>
                <a:gd name="T14" fmla="*/ 24 w 40"/>
                <a:gd name="T15" fmla="*/ 8 h 30"/>
                <a:gd name="T16" fmla="*/ 6 w 40"/>
                <a:gd name="T17" fmla="*/ 2 h 30"/>
                <a:gd name="T18" fmla="*/ 0 w 40"/>
                <a:gd name="T19" fmla="*/ 0 h 30"/>
                <a:gd name="T20" fmla="*/ 0 w 40"/>
                <a:gd name="T21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0" h="30">
                  <a:moveTo>
                    <a:pt x="0" y="0"/>
                  </a:moveTo>
                  <a:cubicBezTo>
                    <a:pt x="1" y="5"/>
                    <a:pt x="3" y="11"/>
                    <a:pt x="3" y="16"/>
                  </a:cubicBezTo>
                  <a:cubicBezTo>
                    <a:pt x="3" y="16"/>
                    <a:pt x="3" y="16"/>
                    <a:pt x="3" y="17"/>
                  </a:cubicBezTo>
                  <a:cubicBezTo>
                    <a:pt x="9" y="19"/>
                    <a:pt x="15" y="21"/>
                    <a:pt x="21" y="23"/>
                  </a:cubicBezTo>
                  <a:cubicBezTo>
                    <a:pt x="27" y="25"/>
                    <a:pt x="33" y="27"/>
                    <a:pt x="40" y="30"/>
                  </a:cubicBezTo>
                  <a:cubicBezTo>
                    <a:pt x="40" y="30"/>
                    <a:pt x="40" y="30"/>
                    <a:pt x="40" y="30"/>
                  </a:cubicBezTo>
                  <a:cubicBezTo>
                    <a:pt x="40" y="24"/>
                    <a:pt x="39" y="19"/>
                    <a:pt x="38" y="13"/>
                  </a:cubicBezTo>
                  <a:cubicBezTo>
                    <a:pt x="33" y="12"/>
                    <a:pt x="28" y="10"/>
                    <a:pt x="24" y="8"/>
                  </a:cubicBezTo>
                  <a:cubicBezTo>
                    <a:pt x="18" y="6"/>
                    <a:pt x="12" y="4"/>
                    <a:pt x="6" y="2"/>
                  </a:cubicBezTo>
                  <a:cubicBezTo>
                    <a:pt x="4" y="1"/>
                    <a:pt x="2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92A9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46" name="Freeform 38"/>
            <p:cNvSpPr/>
            <p:nvPr/>
          </p:nvSpPr>
          <p:spPr bwMode="auto">
            <a:xfrm>
              <a:off x="4412415" y="5706831"/>
              <a:ext cx="1457325" cy="1157288"/>
            </a:xfrm>
            <a:custGeom>
              <a:avLst/>
              <a:gdLst>
                <a:gd name="T0" fmla="*/ 388 w 388"/>
                <a:gd name="T1" fmla="*/ 270 h 308"/>
                <a:gd name="T2" fmla="*/ 388 w 388"/>
                <a:gd name="T3" fmla="*/ 272 h 308"/>
                <a:gd name="T4" fmla="*/ 385 w 388"/>
                <a:gd name="T5" fmla="*/ 286 h 308"/>
                <a:gd name="T6" fmla="*/ 385 w 388"/>
                <a:gd name="T7" fmla="*/ 290 h 308"/>
                <a:gd name="T8" fmla="*/ 385 w 388"/>
                <a:gd name="T9" fmla="*/ 290 h 308"/>
                <a:gd name="T10" fmla="*/ 384 w 388"/>
                <a:gd name="T11" fmla="*/ 292 h 308"/>
                <a:gd name="T12" fmla="*/ 383 w 388"/>
                <a:gd name="T13" fmla="*/ 296 h 308"/>
                <a:gd name="T14" fmla="*/ 383 w 388"/>
                <a:gd name="T15" fmla="*/ 296 h 308"/>
                <a:gd name="T16" fmla="*/ 382 w 388"/>
                <a:gd name="T17" fmla="*/ 297 h 308"/>
                <a:gd name="T18" fmla="*/ 381 w 388"/>
                <a:gd name="T19" fmla="*/ 300 h 308"/>
                <a:gd name="T20" fmla="*/ 377 w 388"/>
                <a:gd name="T21" fmla="*/ 308 h 308"/>
                <a:gd name="T22" fmla="*/ 124 w 388"/>
                <a:gd name="T23" fmla="*/ 308 h 308"/>
                <a:gd name="T24" fmla="*/ 89 w 388"/>
                <a:gd name="T25" fmla="*/ 274 h 308"/>
                <a:gd name="T26" fmla="*/ 26 w 388"/>
                <a:gd name="T27" fmla="*/ 168 h 308"/>
                <a:gd name="T28" fmla="*/ 23 w 388"/>
                <a:gd name="T29" fmla="*/ 156 h 308"/>
                <a:gd name="T30" fmla="*/ 0 w 388"/>
                <a:gd name="T31" fmla="*/ 0 h 308"/>
                <a:gd name="T32" fmla="*/ 110 w 388"/>
                <a:gd name="T33" fmla="*/ 59 h 308"/>
                <a:gd name="T34" fmla="*/ 120 w 388"/>
                <a:gd name="T35" fmla="*/ 62 h 308"/>
                <a:gd name="T36" fmla="*/ 153 w 388"/>
                <a:gd name="T37" fmla="*/ 75 h 308"/>
                <a:gd name="T38" fmla="*/ 171 w 388"/>
                <a:gd name="T39" fmla="*/ 81 h 308"/>
                <a:gd name="T40" fmla="*/ 190 w 388"/>
                <a:gd name="T41" fmla="*/ 88 h 308"/>
                <a:gd name="T42" fmla="*/ 208 w 388"/>
                <a:gd name="T43" fmla="*/ 94 h 308"/>
                <a:gd name="T44" fmla="*/ 251 w 388"/>
                <a:gd name="T45" fmla="*/ 110 h 308"/>
                <a:gd name="T46" fmla="*/ 270 w 388"/>
                <a:gd name="T47" fmla="*/ 118 h 308"/>
                <a:gd name="T48" fmla="*/ 284 w 388"/>
                <a:gd name="T49" fmla="*/ 124 h 308"/>
                <a:gd name="T50" fmla="*/ 296 w 388"/>
                <a:gd name="T51" fmla="*/ 131 h 308"/>
                <a:gd name="T52" fmla="*/ 301 w 388"/>
                <a:gd name="T53" fmla="*/ 133 h 308"/>
                <a:gd name="T54" fmla="*/ 305 w 388"/>
                <a:gd name="T55" fmla="*/ 136 h 308"/>
                <a:gd name="T56" fmla="*/ 332 w 388"/>
                <a:gd name="T57" fmla="*/ 154 h 308"/>
                <a:gd name="T58" fmla="*/ 332 w 388"/>
                <a:gd name="T59" fmla="*/ 155 h 308"/>
                <a:gd name="T60" fmla="*/ 337 w 388"/>
                <a:gd name="T61" fmla="*/ 159 h 308"/>
                <a:gd name="T62" fmla="*/ 349 w 388"/>
                <a:gd name="T63" fmla="*/ 170 h 308"/>
                <a:gd name="T64" fmla="*/ 349 w 388"/>
                <a:gd name="T65" fmla="*/ 170 h 308"/>
                <a:gd name="T66" fmla="*/ 354 w 388"/>
                <a:gd name="T67" fmla="*/ 177 h 308"/>
                <a:gd name="T68" fmla="*/ 358 w 388"/>
                <a:gd name="T69" fmla="*/ 181 h 308"/>
                <a:gd name="T70" fmla="*/ 358 w 388"/>
                <a:gd name="T71" fmla="*/ 182 h 308"/>
                <a:gd name="T72" fmla="*/ 360 w 388"/>
                <a:gd name="T73" fmla="*/ 184 h 308"/>
                <a:gd name="T74" fmla="*/ 361 w 388"/>
                <a:gd name="T75" fmla="*/ 185 h 308"/>
                <a:gd name="T76" fmla="*/ 361 w 388"/>
                <a:gd name="T77" fmla="*/ 186 h 308"/>
                <a:gd name="T78" fmla="*/ 365 w 388"/>
                <a:gd name="T79" fmla="*/ 191 h 308"/>
                <a:gd name="T80" fmla="*/ 365 w 388"/>
                <a:gd name="T81" fmla="*/ 191 h 308"/>
                <a:gd name="T82" fmla="*/ 369 w 388"/>
                <a:gd name="T83" fmla="*/ 198 h 308"/>
                <a:gd name="T84" fmla="*/ 369 w 388"/>
                <a:gd name="T85" fmla="*/ 198 h 308"/>
                <a:gd name="T86" fmla="*/ 369 w 388"/>
                <a:gd name="T87" fmla="*/ 198 h 308"/>
                <a:gd name="T88" fmla="*/ 369 w 388"/>
                <a:gd name="T89" fmla="*/ 199 h 308"/>
                <a:gd name="T90" fmla="*/ 370 w 388"/>
                <a:gd name="T91" fmla="*/ 199 h 308"/>
                <a:gd name="T92" fmla="*/ 371 w 388"/>
                <a:gd name="T93" fmla="*/ 201 h 308"/>
                <a:gd name="T94" fmla="*/ 373 w 388"/>
                <a:gd name="T95" fmla="*/ 206 h 308"/>
                <a:gd name="T96" fmla="*/ 374 w 388"/>
                <a:gd name="T97" fmla="*/ 208 h 308"/>
                <a:gd name="T98" fmla="*/ 375 w 388"/>
                <a:gd name="T99" fmla="*/ 209 h 308"/>
                <a:gd name="T100" fmla="*/ 375 w 388"/>
                <a:gd name="T101" fmla="*/ 210 h 308"/>
                <a:gd name="T102" fmla="*/ 377 w 388"/>
                <a:gd name="T103" fmla="*/ 213 h 308"/>
                <a:gd name="T104" fmla="*/ 380 w 388"/>
                <a:gd name="T105" fmla="*/ 220 h 308"/>
                <a:gd name="T106" fmla="*/ 381 w 388"/>
                <a:gd name="T107" fmla="*/ 225 h 308"/>
                <a:gd name="T108" fmla="*/ 383 w 388"/>
                <a:gd name="T109" fmla="*/ 230 h 308"/>
                <a:gd name="T110" fmla="*/ 383 w 388"/>
                <a:gd name="T111" fmla="*/ 230 h 308"/>
                <a:gd name="T112" fmla="*/ 383 w 388"/>
                <a:gd name="T113" fmla="*/ 231 h 308"/>
                <a:gd name="T114" fmla="*/ 388 w 388"/>
                <a:gd name="T115" fmla="*/ 263 h 308"/>
                <a:gd name="T116" fmla="*/ 388 w 388"/>
                <a:gd name="T117" fmla="*/ 270 h 3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88" h="308">
                  <a:moveTo>
                    <a:pt x="388" y="270"/>
                  </a:moveTo>
                  <a:cubicBezTo>
                    <a:pt x="388" y="271"/>
                    <a:pt x="388" y="271"/>
                    <a:pt x="388" y="272"/>
                  </a:cubicBezTo>
                  <a:cubicBezTo>
                    <a:pt x="387" y="277"/>
                    <a:pt x="387" y="282"/>
                    <a:pt x="385" y="286"/>
                  </a:cubicBezTo>
                  <a:cubicBezTo>
                    <a:pt x="385" y="288"/>
                    <a:pt x="385" y="289"/>
                    <a:pt x="385" y="290"/>
                  </a:cubicBezTo>
                  <a:cubicBezTo>
                    <a:pt x="385" y="290"/>
                    <a:pt x="385" y="290"/>
                    <a:pt x="385" y="290"/>
                  </a:cubicBezTo>
                  <a:cubicBezTo>
                    <a:pt x="384" y="291"/>
                    <a:pt x="384" y="291"/>
                    <a:pt x="384" y="292"/>
                  </a:cubicBezTo>
                  <a:cubicBezTo>
                    <a:pt x="384" y="293"/>
                    <a:pt x="383" y="295"/>
                    <a:pt x="383" y="296"/>
                  </a:cubicBezTo>
                  <a:cubicBezTo>
                    <a:pt x="383" y="296"/>
                    <a:pt x="383" y="296"/>
                    <a:pt x="383" y="296"/>
                  </a:cubicBezTo>
                  <a:cubicBezTo>
                    <a:pt x="382" y="297"/>
                    <a:pt x="382" y="297"/>
                    <a:pt x="382" y="297"/>
                  </a:cubicBezTo>
                  <a:cubicBezTo>
                    <a:pt x="382" y="298"/>
                    <a:pt x="382" y="299"/>
                    <a:pt x="381" y="300"/>
                  </a:cubicBezTo>
                  <a:cubicBezTo>
                    <a:pt x="380" y="303"/>
                    <a:pt x="379" y="306"/>
                    <a:pt x="377" y="308"/>
                  </a:cubicBezTo>
                  <a:cubicBezTo>
                    <a:pt x="124" y="308"/>
                    <a:pt x="124" y="308"/>
                    <a:pt x="124" y="308"/>
                  </a:cubicBezTo>
                  <a:cubicBezTo>
                    <a:pt x="111" y="298"/>
                    <a:pt x="100" y="286"/>
                    <a:pt x="89" y="274"/>
                  </a:cubicBezTo>
                  <a:cubicBezTo>
                    <a:pt x="60" y="240"/>
                    <a:pt x="38" y="211"/>
                    <a:pt x="26" y="168"/>
                  </a:cubicBezTo>
                  <a:cubicBezTo>
                    <a:pt x="25" y="164"/>
                    <a:pt x="24" y="160"/>
                    <a:pt x="23" y="156"/>
                  </a:cubicBezTo>
                  <a:cubicBezTo>
                    <a:pt x="9" y="104"/>
                    <a:pt x="1" y="52"/>
                    <a:pt x="0" y="0"/>
                  </a:cubicBezTo>
                  <a:cubicBezTo>
                    <a:pt x="34" y="26"/>
                    <a:pt x="71" y="44"/>
                    <a:pt x="110" y="59"/>
                  </a:cubicBezTo>
                  <a:cubicBezTo>
                    <a:pt x="113" y="60"/>
                    <a:pt x="117" y="61"/>
                    <a:pt x="120" y="62"/>
                  </a:cubicBezTo>
                  <a:cubicBezTo>
                    <a:pt x="131" y="67"/>
                    <a:pt x="142" y="71"/>
                    <a:pt x="153" y="75"/>
                  </a:cubicBezTo>
                  <a:cubicBezTo>
                    <a:pt x="159" y="77"/>
                    <a:pt x="165" y="79"/>
                    <a:pt x="171" y="81"/>
                  </a:cubicBezTo>
                  <a:cubicBezTo>
                    <a:pt x="177" y="83"/>
                    <a:pt x="183" y="85"/>
                    <a:pt x="190" y="88"/>
                  </a:cubicBezTo>
                  <a:cubicBezTo>
                    <a:pt x="196" y="90"/>
                    <a:pt x="202" y="92"/>
                    <a:pt x="208" y="94"/>
                  </a:cubicBezTo>
                  <a:cubicBezTo>
                    <a:pt x="222" y="99"/>
                    <a:pt x="237" y="104"/>
                    <a:pt x="251" y="110"/>
                  </a:cubicBezTo>
                  <a:cubicBezTo>
                    <a:pt x="257" y="112"/>
                    <a:pt x="264" y="115"/>
                    <a:pt x="270" y="118"/>
                  </a:cubicBezTo>
                  <a:cubicBezTo>
                    <a:pt x="275" y="120"/>
                    <a:pt x="279" y="122"/>
                    <a:pt x="284" y="124"/>
                  </a:cubicBezTo>
                  <a:cubicBezTo>
                    <a:pt x="288" y="126"/>
                    <a:pt x="292" y="129"/>
                    <a:pt x="296" y="131"/>
                  </a:cubicBezTo>
                  <a:cubicBezTo>
                    <a:pt x="298" y="132"/>
                    <a:pt x="299" y="132"/>
                    <a:pt x="301" y="133"/>
                  </a:cubicBezTo>
                  <a:cubicBezTo>
                    <a:pt x="302" y="134"/>
                    <a:pt x="303" y="135"/>
                    <a:pt x="305" y="136"/>
                  </a:cubicBezTo>
                  <a:cubicBezTo>
                    <a:pt x="314" y="141"/>
                    <a:pt x="323" y="147"/>
                    <a:pt x="332" y="154"/>
                  </a:cubicBezTo>
                  <a:cubicBezTo>
                    <a:pt x="332" y="155"/>
                    <a:pt x="332" y="155"/>
                    <a:pt x="332" y="155"/>
                  </a:cubicBezTo>
                  <a:cubicBezTo>
                    <a:pt x="334" y="156"/>
                    <a:pt x="335" y="158"/>
                    <a:pt x="337" y="159"/>
                  </a:cubicBezTo>
                  <a:cubicBezTo>
                    <a:pt x="341" y="163"/>
                    <a:pt x="345" y="166"/>
                    <a:pt x="349" y="170"/>
                  </a:cubicBezTo>
                  <a:cubicBezTo>
                    <a:pt x="349" y="170"/>
                    <a:pt x="349" y="170"/>
                    <a:pt x="349" y="170"/>
                  </a:cubicBezTo>
                  <a:cubicBezTo>
                    <a:pt x="351" y="172"/>
                    <a:pt x="353" y="175"/>
                    <a:pt x="354" y="177"/>
                  </a:cubicBezTo>
                  <a:cubicBezTo>
                    <a:pt x="356" y="178"/>
                    <a:pt x="357" y="180"/>
                    <a:pt x="358" y="181"/>
                  </a:cubicBezTo>
                  <a:cubicBezTo>
                    <a:pt x="358" y="182"/>
                    <a:pt x="358" y="182"/>
                    <a:pt x="358" y="182"/>
                  </a:cubicBezTo>
                  <a:cubicBezTo>
                    <a:pt x="359" y="182"/>
                    <a:pt x="359" y="183"/>
                    <a:pt x="360" y="184"/>
                  </a:cubicBezTo>
                  <a:cubicBezTo>
                    <a:pt x="361" y="185"/>
                    <a:pt x="361" y="185"/>
                    <a:pt x="361" y="185"/>
                  </a:cubicBezTo>
                  <a:cubicBezTo>
                    <a:pt x="361" y="185"/>
                    <a:pt x="361" y="186"/>
                    <a:pt x="361" y="186"/>
                  </a:cubicBezTo>
                  <a:cubicBezTo>
                    <a:pt x="363" y="187"/>
                    <a:pt x="364" y="189"/>
                    <a:pt x="365" y="191"/>
                  </a:cubicBezTo>
                  <a:cubicBezTo>
                    <a:pt x="365" y="191"/>
                    <a:pt x="365" y="191"/>
                    <a:pt x="365" y="191"/>
                  </a:cubicBezTo>
                  <a:cubicBezTo>
                    <a:pt x="366" y="193"/>
                    <a:pt x="368" y="196"/>
                    <a:pt x="369" y="198"/>
                  </a:cubicBezTo>
                  <a:cubicBezTo>
                    <a:pt x="369" y="198"/>
                    <a:pt x="369" y="198"/>
                    <a:pt x="369" y="198"/>
                  </a:cubicBezTo>
                  <a:cubicBezTo>
                    <a:pt x="369" y="198"/>
                    <a:pt x="369" y="198"/>
                    <a:pt x="369" y="198"/>
                  </a:cubicBezTo>
                  <a:cubicBezTo>
                    <a:pt x="369" y="199"/>
                    <a:pt x="369" y="199"/>
                    <a:pt x="369" y="199"/>
                  </a:cubicBezTo>
                  <a:cubicBezTo>
                    <a:pt x="370" y="199"/>
                    <a:pt x="370" y="199"/>
                    <a:pt x="370" y="199"/>
                  </a:cubicBezTo>
                  <a:cubicBezTo>
                    <a:pt x="370" y="200"/>
                    <a:pt x="371" y="201"/>
                    <a:pt x="371" y="201"/>
                  </a:cubicBezTo>
                  <a:cubicBezTo>
                    <a:pt x="372" y="203"/>
                    <a:pt x="372" y="204"/>
                    <a:pt x="373" y="206"/>
                  </a:cubicBezTo>
                  <a:cubicBezTo>
                    <a:pt x="374" y="206"/>
                    <a:pt x="374" y="207"/>
                    <a:pt x="374" y="208"/>
                  </a:cubicBezTo>
                  <a:cubicBezTo>
                    <a:pt x="375" y="209"/>
                    <a:pt x="375" y="209"/>
                    <a:pt x="375" y="209"/>
                  </a:cubicBezTo>
                  <a:cubicBezTo>
                    <a:pt x="375" y="210"/>
                    <a:pt x="375" y="210"/>
                    <a:pt x="375" y="210"/>
                  </a:cubicBezTo>
                  <a:cubicBezTo>
                    <a:pt x="376" y="211"/>
                    <a:pt x="376" y="212"/>
                    <a:pt x="377" y="213"/>
                  </a:cubicBezTo>
                  <a:cubicBezTo>
                    <a:pt x="378" y="215"/>
                    <a:pt x="379" y="218"/>
                    <a:pt x="380" y="220"/>
                  </a:cubicBezTo>
                  <a:cubicBezTo>
                    <a:pt x="380" y="222"/>
                    <a:pt x="381" y="223"/>
                    <a:pt x="381" y="225"/>
                  </a:cubicBezTo>
                  <a:cubicBezTo>
                    <a:pt x="382" y="227"/>
                    <a:pt x="382" y="228"/>
                    <a:pt x="383" y="230"/>
                  </a:cubicBezTo>
                  <a:cubicBezTo>
                    <a:pt x="383" y="230"/>
                    <a:pt x="383" y="230"/>
                    <a:pt x="383" y="230"/>
                  </a:cubicBezTo>
                  <a:cubicBezTo>
                    <a:pt x="383" y="230"/>
                    <a:pt x="383" y="231"/>
                    <a:pt x="383" y="231"/>
                  </a:cubicBezTo>
                  <a:cubicBezTo>
                    <a:pt x="386" y="242"/>
                    <a:pt x="388" y="252"/>
                    <a:pt x="388" y="263"/>
                  </a:cubicBezTo>
                  <a:cubicBezTo>
                    <a:pt x="388" y="265"/>
                    <a:pt x="388" y="268"/>
                    <a:pt x="388" y="270"/>
                  </a:cubicBezTo>
                </a:path>
              </a:pathLst>
            </a:custGeom>
            <a:solidFill>
              <a:srgbClr val="99CA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47" name="Freeform 39"/>
            <p:cNvSpPr/>
            <p:nvPr/>
          </p:nvSpPr>
          <p:spPr bwMode="auto">
            <a:xfrm>
              <a:off x="4498140" y="6292618"/>
              <a:ext cx="450850" cy="571500"/>
            </a:xfrm>
            <a:custGeom>
              <a:avLst/>
              <a:gdLst>
                <a:gd name="T0" fmla="*/ 120 w 120"/>
                <a:gd name="T1" fmla="*/ 152 h 152"/>
                <a:gd name="T2" fmla="*/ 101 w 120"/>
                <a:gd name="T3" fmla="*/ 152 h 152"/>
                <a:gd name="T4" fmla="*/ 66 w 120"/>
                <a:gd name="T5" fmla="*/ 118 h 152"/>
                <a:gd name="T6" fmla="*/ 3 w 120"/>
                <a:gd name="T7" fmla="*/ 12 h 152"/>
                <a:gd name="T8" fmla="*/ 0 w 120"/>
                <a:gd name="T9" fmla="*/ 0 h 152"/>
                <a:gd name="T10" fmla="*/ 45 w 120"/>
                <a:gd name="T11" fmla="*/ 81 h 152"/>
                <a:gd name="T12" fmla="*/ 72 w 120"/>
                <a:gd name="T13" fmla="*/ 100 h 152"/>
                <a:gd name="T14" fmla="*/ 91 w 120"/>
                <a:gd name="T15" fmla="*/ 93 h 152"/>
                <a:gd name="T16" fmla="*/ 120 w 120"/>
                <a:gd name="T17" fmla="*/ 152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0" h="152">
                  <a:moveTo>
                    <a:pt x="120" y="152"/>
                  </a:moveTo>
                  <a:cubicBezTo>
                    <a:pt x="101" y="152"/>
                    <a:pt x="101" y="152"/>
                    <a:pt x="101" y="152"/>
                  </a:cubicBezTo>
                  <a:cubicBezTo>
                    <a:pt x="88" y="142"/>
                    <a:pt x="77" y="130"/>
                    <a:pt x="66" y="118"/>
                  </a:cubicBezTo>
                  <a:cubicBezTo>
                    <a:pt x="37" y="84"/>
                    <a:pt x="15" y="55"/>
                    <a:pt x="3" y="12"/>
                  </a:cubicBezTo>
                  <a:cubicBezTo>
                    <a:pt x="2" y="8"/>
                    <a:pt x="1" y="4"/>
                    <a:pt x="0" y="0"/>
                  </a:cubicBezTo>
                  <a:cubicBezTo>
                    <a:pt x="11" y="30"/>
                    <a:pt x="24" y="59"/>
                    <a:pt x="45" y="81"/>
                  </a:cubicBezTo>
                  <a:cubicBezTo>
                    <a:pt x="52" y="89"/>
                    <a:pt x="62" y="98"/>
                    <a:pt x="72" y="100"/>
                  </a:cubicBezTo>
                  <a:cubicBezTo>
                    <a:pt x="76" y="101"/>
                    <a:pt x="92" y="102"/>
                    <a:pt x="91" y="93"/>
                  </a:cubicBezTo>
                  <a:cubicBezTo>
                    <a:pt x="94" y="114"/>
                    <a:pt x="105" y="136"/>
                    <a:pt x="120" y="152"/>
                  </a:cubicBezTo>
                  <a:close/>
                </a:path>
              </a:pathLst>
            </a:custGeom>
            <a:solidFill>
              <a:srgbClr val="72A6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48" name="Freeform 40"/>
            <p:cNvSpPr/>
            <p:nvPr/>
          </p:nvSpPr>
          <p:spPr bwMode="auto">
            <a:xfrm>
              <a:off x="5020428" y="6784743"/>
              <a:ext cx="90488" cy="79375"/>
            </a:xfrm>
            <a:custGeom>
              <a:avLst/>
              <a:gdLst>
                <a:gd name="T0" fmla="*/ 21 w 24"/>
                <a:gd name="T1" fmla="*/ 0 h 21"/>
                <a:gd name="T2" fmla="*/ 24 w 24"/>
                <a:gd name="T3" fmla="*/ 21 h 21"/>
                <a:gd name="T4" fmla="*/ 0 w 24"/>
                <a:gd name="T5" fmla="*/ 21 h 21"/>
                <a:gd name="T6" fmla="*/ 21 w 24"/>
                <a:gd name="T7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" h="21">
                  <a:moveTo>
                    <a:pt x="21" y="0"/>
                  </a:moveTo>
                  <a:cubicBezTo>
                    <a:pt x="21" y="7"/>
                    <a:pt x="22" y="14"/>
                    <a:pt x="24" y="21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7" y="14"/>
                    <a:pt x="14" y="7"/>
                    <a:pt x="21" y="0"/>
                  </a:cubicBezTo>
                  <a:close/>
                </a:path>
              </a:pathLst>
            </a:custGeom>
            <a:solidFill>
              <a:srgbClr val="72A6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49" name="Freeform 41"/>
            <p:cNvSpPr/>
            <p:nvPr/>
          </p:nvSpPr>
          <p:spPr bwMode="auto">
            <a:xfrm>
              <a:off x="4472740" y="5852881"/>
              <a:ext cx="1397000" cy="1011238"/>
            </a:xfrm>
            <a:custGeom>
              <a:avLst/>
              <a:gdLst>
                <a:gd name="T0" fmla="*/ 369 w 372"/>
                <a:gd name="T1" fmla="*/ 247 h 269"/>
                <a:gd name="T2" fmla="*/ 368 w 372"/>
                <a:gd name="T3" fmla="*/ 253 h 269"/>
                <a:gd name="T4" fmla="*/ 366 w 372"/>
                <a:gd name="T5" fmla="*/ 258 h 269"/>
                <a:gd name="T6" fmla="*/ 320 w 372"/>
                <a:gd name="T7" fmla="*/ 269 h 269"/>
                <a:gd name="T8" fmla="*/ 320 w 372"/>
                <a:gd name="T9" fmla="*/ 256 h 269"/>
                <a:gd name="T10" fmla="*/ 309 w 372"/>
                <a:gd name="T11" fmla="*/ 246 h 269"/>
                <a:gd name="T12" fmla="*/ 272 w 372"/>
                <a:gd name="T13" fmla="*/ 239 h 269"/>
                <a:gd name="T14" fmla="*/ 229 w 372"/>
                <a:gd name="T15" fmla="*/ 214 h 269"/>
                <a:gd name="T16" fmla="*/ 200 w 372"/>
                <a:gd name="T17" fmla="*/ 200 h 269"/>
                <a:gd name="T18" fmla="*/ 198 w 372"/>
                <a:gd name="T19" fmla="*/ 177 h 269"/>
                <a:gd name="T20" fmla="*/ 158 w 372"/>
                <a:gd name="T21" fmla="*/ 136 h 269"/>
                <a:gd name="T22" fmla="*/ 0 w 372"/>
                <a:gd name="T23" fmla="*/ 0 h 269"/>
                <a:gd name="T24" fmla="*/ 96 w 372"/>
                <a:gd name="T25" fmla="*/ 89 h 269"/>
                <a:gd name="T26" fmla="*/ 112 w 372"/>
                <a:gd name="T27" fmla="*/ 46 h 269"/>
                <a:gd name="T28" fmla="*/ 122 w 372"/>
                <a:gd name="T29" fmla="*/ 102 h 269"/>
                <a:gd name="T30" fmla="*/ 151 w 372"/>
                <a:gd name="T31" fmla="*/ 96 h 269"/>
                <a:gd name="T32" fmla="*/ 162 w 372"/>
                <a:gd name="T33" fmla="*/ 84 h 269"/>
                <a:gd name="T34" fmla="*/ 184 w 372"/>
                <a:gd name="T35" fmla="*/ 135 h 269"/>
                <a:gd name="T36" fmla="*/ 207 w 372"/>
                <a:gd name="T37" fmla="*/ 150 h 269"/>
                <a:gd name="T38" fmla="*/ 218 w 372"/>
                <a:gd name="T39" fmla="*/ 138 h 269"/>
                <a:gd name="T40" fmla="*/ 236 w 372"/>
                <a:gd name="T41" fmla="*/ 115 h 269"/>
                <a:gd name="T42" fmla="*/ 230 w 372"/>
                <a:gd name="T43" fmla="*/ 149 h 269"/>
                <a:gd name="T44" fmla="*/ 233 w 372"/>
                <a:gd name="T45" fmla="*/ 164 h 269"/>
                <a:gd name="T46" fmla="*/ 242 w 372"/>
                <a:gd name="T47" fmla="*/ 184 h 269"/>
                <a:gd name="T48" fmla="*/ 252 w 372"/>
                <a:gd name="T49" fmla="*/ 197 h 269"/>
                <a:gd name="T50" fmla="*/ 264 w 372"/>
                <a:gd name="T51" fmla="*/ 206 h 269"/>
                <a:gd name="T52" fmla="*/ 265 w 372"/>
                <a:gd name="T53" fmla="*/ 191 h 269"/>
                <a:gd name="T54" fmla="*/ 272 w 372"/>
                <a:gd name="T55" fmla="*/ 183 h 269"/>
                <a:gd name="T56" fmla="*/ 297 w 372"/>
                <a:gd name="T57" fmla="*/ 172 h 269"/>
                <a:gd name="T58" fmla="*/ 284 w 372"/>
                <a:gd name="T59" fmla="*/ 185 h 269"/>
                <a:gd name="T60" fmla="*/ 283 w 372"/>
                <a:gd name="T61" fmla="*/ 188 h 269"/>
                <a:gd name="T62" fmla="*/ 280 w 372"/>
                <a:gd name="T63" fmla="*/ 201 h 269"/>
                <a:gd name="T64" fmla="*/ 287 w 372"/>
                <a:gd name="T65" fmla="*/ 215 h 269"/>
                <a:gd name="T66" fmla="*/ 304 w 372"/>
                <a:gd name="T67" fmla="*/ 226 h 269"/>
                <a:gd name="T68" fmla="*/ 320 w 372"/>
                <a:gd name="T69" fmla="*/ 234 h 269"/>
                <a:gd name="T70" fmla="*/ 323 w 372"/>
                <a:gd name="T71" fmla="*/ 235 h 269"/>
                <a:gd name="T72" fmla="*/ 334 w 372"/>
                <a:gd name="T73" fmla="*/ 239 h 269"/>
                <a:gd name="T74" fmla="*/ 346 w 372"/>
                <a:gd name="T75" fmla="*/ 240 h 269"/>
                <a:gd name="T76" fmla="*/ 350 w 372"/>
                <a:gd name="T77" fmla="*/ 238 h 269"/>
                <a:gd name="T78" fmla="*/ 354 w 372"/>
                <a:gd name="T79" fmla="*/ 217 h 269"/>
                <a:gd name="T80" fmla="*/ 350 w 372"/>
                <a:gd name="T81" fmla="*/ 176 h 269"/>
                <a:gd name="T82" fmla="*/ 349 w 372"/>
                <a:gd name="T83" fmla="*/ 174 h 269"/>
                <a:gd name="T84" fmla="*/ 347 w 372"/>
                <a:gd name="T85" fmla="*/ 160 h 269"/>
                <a:gd name="T86" fmla="*/ 342 w 372"/>
                <a:gd name="T87" fmla="*/ 143 h 269"/>
                <a:gd name="T88" fmla="*/ 345 w 372"/>
                <a:gd name="T89" fmla="*/ 147 h 269"/>
                <a:gd name="T90" fmla="*/ 353 w 372"/>
                <a:gd name="T91" fmla="*/ 159 h 269"/>
                <a:gd name="T92" fmla="*/ 353 w 372"/>
                <a:gd name="T93" fmla="*/ 160 h 269"/>
                <a:gd name="T94" fmla="*/ 357 w 372"/>
                <a:gd name="T95" fmla="*/ 167 h 269"/>
                <a:gd name="T96" fmla="*/ 359 w 372"/>
                <a:gd name="T97" fmla="*/ 171 h 269"/>
                <a:gd name="T98" fmla="*/ 365 w 372"/>
                <a:gd name="T99" fmla="*/ 186 h 269"/>
                <a:gd name="T100" fmla="*/ 367 w 372"/>
                <a:gd name="T101" fmla="*/ 192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72" h="269">
                  <a:moveTo>
                    <a:pt x="372" y="231"/>
                  </a:moveTo>
                  <a:cubicBezTo>
                    <a:pt x="372" y="232"/>
                    <a:pt x="372" y="232"/>
                    <a:pt x="372" y="233"/>
                  </a:cubicBezTo>
                  <a:cubicBezTo>
                    <a:pt x="371" y="238"/>
                    <a:pt x="371" y="243"/>
                    <a:pt x="369" y="247"/>
                  </a:cubicBezTo>
                  <a:cubicBezTo>
                    <a:pt x="369" y="249"/>
                    <a:pt x="369" y="250"/>
                    <a:pt x="369" y="251"/>
                  </a:cubicBezTo>
                  <a:cubicBezTo>
                    <a:pt x="369" y="251"/>
                    <a:pt x="369" y="251"/>
                    <a:pt x="369" y="251"/>
                  </a:cubicBezTo>
                  <a:cubicBezTo>
                    <a:pt x="368" y="252"/>
                    <a:pt x="368" y="252"/>
                    <a:pt x="368" y="253"/>
                  </a:cubicBezTo>
                  <a:cubicBezTo>
                    <a:pt x="368" y="254"/>
                    <a:pt x="367" y="256"/>
                    <a:pt x="367" y="257"/>
                  </a:cubicBezTo>
                  <a:cubicBezTo>
                    <a:pt x="367" y="257"/>
                    <a:pt x="367" y="257"/>
                    <a:pt x="367" y="257"/>
                  </a:cubicBezTo>
                  <a:cubicBezTo>
                    <a:pt x="366" y="258"/>
                    <a:pt x="366" y="258"/>
                    <a:pt x="366" y="258"/>
                  </a:cubicBezTo>
                  <a:cubicBezTo>
                    <a:pt x="366" y="259"/>
                    <a:pt x="366" y="260"/>
                    <a:pt x="365" y="261"/>
                  </a:cubicBezTo>
                  <a:cubicBezTo>
                    <a:pt x="364" y="264"/>
                    <a:pt x="363" y="267"/>
                    <a:pt x="361" y="269"/>
                  </a:cubicBezTo>
                  <a:cubicBezTo>
                    <a:pt x="320" y="269"/>
                    <a:pt x="320" y="269"/>
                    <a:pt x="320" y="269"/>
                  </a:cubicBezTo>
                  <a:cubicBezTo>
                    <a:pt x="321" y="267"/>
                    <a:pt x="321" y="265"/>
                    <a:pt x="321" y="263"/>
                  </a:cubicBezTo>
                  <a:cubicBezTo>
                    <a:pt x="321" y="261"/>
                    <a:pt x="321" y="260"/>
                    <a:pt x="321" y="258"/>
                  </a:cubicBezTo>
                  <a:cubicBezTo>
                    <a:pt x="321" y="257"/>
                    <a:pt x="320" y="257"/>
                    <a:pt x="320" y="256"/>
                  </a:cubicBezTo>
                  <a:cubicBezTo>
                    <a:pt x="319" y="253"/>
                    <a:pt x="317" y="251"/>
                    <a:pt x="315" y="249"/>
                  </a:cubicBezTo>
                  <a:cubicBezTo>
                    <a:pt x="314" y="249"/>
                    <a:pt x="314" y="248"/>
                    <a:pt x="313" y="248"/>
                  </a:cubicBezTo>
                  <a:cubicBezTo>
                    <a:pt x="312" y="247"/>
                    <a:pt x="310" y="246"/>
                    <a:pt x="309" y="246"/>
                  </a:cubicBezTo>
                  <a:cubicBezTo>
                    <a:pt x="305" y="244"/>
                    <a:pt x="300" y="243"/>
                    <a:pt x="296" y="242"/>
                  </a:cubicBezTo>
                  <a:cubicBezTo>
                    <a:pt x="296" y="242"/>
                    <a:pt x="295" y="242"/>
                    <a:pt x="295" y="242"/>
                  </a:cubicBezTo>
                  <a:cubicBezTo>
                    <a:pt x="288" y="241"/>
                    <a:pt x="280" y="240"/>
                    <a:pt x="272" y="239"/>
                  </a:cubicBezTo>
                  <a:cubicBezTo>
                    <a:pt x="271" y="239"/>
                    <a:pt x="270" y="239"/>
                    <a:pt x="269" y="239"/>
                  </a:cubicBezTo>
                  <a:cubicBezTo>
                    <a:pt x="249" y="238"/>
                    <a:pt x="226" y="240"/>
                    <a:pt x="219" y="255"/>
                  </a:cubicBezTo>
                  <a:cubicBezTo>
                    <a:pt x="219" y="240"/>
                    <a:pt x="223" y="226"/>
                    <a:pt x="229" y="214"/>
                  </a:cubicBezTo>
                  <a:cubicBezTo>
                    <a:pt x="229" y="213"/>
                    <a:pt x="229" y="213"/>
                    <a:pt x="229" y="213"/>
                  </a:cubicBezTo>
                  <a:cubicBezTo>
                    <a:pt x="230" y="212"/>
                    <a:pt x="230" y="211"/>
                    <a:pt x="231" y="210"/>
                  </a:cubicBezTo>
                  <a:cubicBezTo>
                    <a:pt x="222" y="203"/>
                    <a:pt x="211" y="200"/>
                    <a:pt x="200" y="200"/>
                  </a:cubicBezTo>
                  <a:cubicBezTo>
                    <a:pt x="187" y="201"/>
                    <a:pt x="175" y="208"/>
                    <a:pt x="170" y="220"/>
                  </a:cubicBezTo>
                  <a:cubicBezTo>
                    <a:pt x="171" y="211"/>
                    <a:pt x="172" y="200"/>
                    <a:pt x="176" y="192"/>
                  </a:cubicBezTo>
                  <a:cubicBezTo>
                    <a:pt x="181" y="183"/>
                    <a:pt x="188" y="177"/>
                    <a:pt x="198" y="177"/>
                  </a:cubicBezTo>
                  <a:cubicBezTo>
                    <a:pt x="167" y="159"/>
                    <a:pt x="139" y="138"/>
                    <a:pt x="106" y="155"/>
                  </a:cubicBezTo>
                  <a:cubicBezTo>
                    <a:pt x="110" y="146"/>
                    <a:pt x="120" y="141"/>
                    <a:pt x="129" y="139"/>
                  </a:cubicBezTo>
                  <a:cubicBezTo>
                    <a:pt x="138" y="137"/>
                    <a:pt x="148" y="138"/>
                    <a:pt x="158" y="136"/>
                  </a:cubicBezTo>
                  <a:cubicBezTo>
                    <a:pt x="126" y="109"/>
                    <a:pt x="76" y="100"/>
                    <a:pt x="44" y="116"/>
                  </a:cubicBezTo>
                  <a:cubicBezTo>
                    <a:pt x="53" y="107"/>
                    <a:pt x="64" y="100"/>
                    <a:pt x="77" y="95"/>
                  </a:cubicBezTo>
                  <a:cubicBezTo>
                    <a:pt x="47" y="68"/>
                    <a:pt x="21" y="36"/>
                    <a:pt x="0" y="0"/>
                  </a:cubicBezTo>
                  <a:cubicBezTo>
                    <a:pt x="19" y="18"/>
                    <a:pt x="38" y="36"/>
                    <a:pt x="56" y="54"/>
                  </a:cubicBezTo>
                  <a:cubicBezTo>
                    <a:pt x="69" y="68"/>
                    <a:pt x="85" y="80"/>
                    <a:pt x="97" y="94"/>
                  </a:cubicBezTo>
                  <a:cubicBezTo>
                    <a:pt x="98" y="93"/>
                    <a:pt x="97" y="91"/>
                    <a:pt x="96" y="89"/>
                  </a:cubicBezTo>
                  <a:cubicBezTo>
                    <a:pt x="91" y="81"/>
                    <a:pt x="91" y="71"/>
                    <a:pt x="95" y="63"/>
                  </a:cubicBezTo>
                  <a:cubicBezTo>
                    <a:pt x="98" y="59"/>
                    <a:pt x="101" y="55"/>
                    <a:pt x="105" y="52"/>
                  </a:cubicBezTo>
                  <a:cubicBezTo>
                    <a:pt x="107" y="50"/>
                    <a:pt x="110" y="48"/>
                    <a:pt x="112" y="46"/>
                  </a:cubicBezTo>
                  <a:cubicBezTo>
                    <a:pt x="111" y="50"/>
                    <a:pt x="109" y="54"/>
                    <a:pt x="108" y="59"/>
                  </a:cubicBezTo>
                  <a:cubicBezTo>
                    <a:pt x="107" y="63"/>
                    <a:pt x="106" y="66"/>
                    <a:pt x="107" y="70"/>
                  </a:cubicBezTo>
                  <a:cubicBezTo>
                    <a:pt x="107" y="77"/>
                    <a:pt x="116" y="98"/>
                    <a:pt x="122" y="102"/>
                  </a:cubicBezTo>
                  <a:cubicBezTo>
                    <a:pt x="127" y="105"/>
                    <a:pt x="132" y="108"/>
                    <a:pt x="138" y="110"/>
                  </a:cubicBezTo>
                  <a:cubicBezTo>
                    <a:pt x="144" y="113"/>
                    <a:pt x="151" y="115"/>
                    <a:pt x="157" y="116"/>
                  </a:cubicBezTo>
                  <a:cubicBezTo>
                    <a:pt x="153" y="110"/>
                    <a:pt x="150" y="103"/>
                    <a:pt x="151" y="96"/>
                  </a:cubicBezTo>
                  <a:cubicBezTo>
                    <a:pt x="151" y="94"/>
                    <a:pt x="151" y="93"/>
                    <a:pt x="152" y="91"/>
                  </a:cubicBezTo>
                  <a:cubicBezTo>
                    <a:pt x="152" y="91"/>
                    <a:pt x="152" y="91"/>
                    <a:pt x="152" y="91"/>
                  </a:cubicBezTo>
                  <a:cubicBezTo>
                    <a:pt x="154" y="87"/>
                    <a:pt x="158" y="84"/>
                    <a:pt x="162" y="84"/>
                  </a:cubicBezTo>
                  <a:cubicBezTo>
                    <a:pt x="160" y="84"/>
                    <a:pt x="159" y="86"/>
                    <a:pt x="160" y="89"/>
                  </a:cubicBezTo>
                  <a:cubicBezTo>
                    <a:pt x="160" y="93"/>
                    <a:pt x="163" y="99"/>
                    <a:pt x="166" y="105"/>
                  </a:cubicBezTo>
                  <a:cubicBezTo>
                    <a:pt x="173" y="118"/>
                    <a:pt x="183" y="133"/>
                    <a:pt x="184" y="135"/>
                  </a:cubicBezTo>
                  <a:cubicBezTo>
                    <a:pt x="187" y="139"/>
                    <a:pt x="189" y="143"/>
                    <a:pt x="193" y="146"/>
                  </a:cubicBezTo>
                  <a:cubicBezTo>
                    <a:pt x="194" y="147"/>
                    <a:pt x="196" y="149"/>
                    <a:pt x="198" y="149"/>
                  </a:cubicBezTo>
                  <a:cubicBezTo>
                    <a:pt x="200" y="150"/>
                    <a:pt x="204" y="151"/>
                    <a:pt x="207" y="150"/>
                  </a:cubicBezTo>
                  <a:cubicBezTo>
                    <a:pt x="208" y="150"/>
                    <a:pt x="209" y="149"/>
                    <a:pt x="210" y="149"/>
                  </a:cubicBezTo>
                  <a:cubicBezTo>
                    <a:pt x="213" y="148"/>
                    <a:pt x="215" y="146"/>
                    <a:pt x="214" y="143"/>
                  </a:cubicBezTo>
                  <a:cubicBezTo>
                    <a:pt x="215" y="141"/>
                    <a:pt x="217" y="140"/>
                    <a:pt x="218" y="138"/>
                  </a:cubicBezTo>
                  <a:cubicBezTo>
                    <a:pt x="218" y="137"/>
                    <a:pt x="219" y="137"/>
                    <a:pt x="219" y="136"/>
                  </a:cubicBezTo>
                  <a:cubicBezTo>
                    <a:pt x="222" y="132"/>
                    <a:pt x="226" y="128"/>
                    <a:pt x="229" y="124"/>
                  </a:cubicBezTo>
                  <a:cubicBezTo>
                    <a:pt x="231" y="121"/>
                    <a:pt x="234" y="118"/>
                    <a:pt x="236" y="115"/>
                  </a:cubicBezTo>
                  <a:cubicBezTo>
                    <a:pt x="234" y="118"/>
                    <a:pt x="233" y="121"/>
                    <a:pt x="232" y="125"/>
                  </a:cubicBezTo>
                  <a:cubicBezTo>
                    <a:pt x="231" y="127"/>
                    <a:pt x="231" y="129"/>
                    <a:pt x="230" y="131"/>
                  </a:cubicBezTo>
                  <a:cubicBezTo>
                    <a:pt x="229" y="137"/>
                    <a:pt x="229" y="143"/>
                    <a:pt x="230" y="149"/>
                  </a:cubicBezTo>
                  <a:cubicBezTo>
                    <a:pt x="230" y="151"/>
                    <a:pt x="230" y="154"/>
                    <a:pt x="231" y="157"/>
                  </a:cubicBezTo>
                  <a:cubicBezTo>
                    <a:pt x="231" y="157"/>
                    <a:pt x="231" y="157"/>
                    <a:pt x="231" y="157"/>
                  </a:cubicBezTo>
                  <a:cubicBezTo>
                    <a:pt x="231" y="160"/>
                    <a:pt x="232" y="162"/>
                    <a:pt x="233" y="164"/>
                  </a:cubicBezTo>
                  <a:cubicBezTo>
                    <a:pt x="234" y="168"/>
                    <a:pt x="235" y="171"/>
                    <a:pt x="237" y="175"/>
                  </a:cubicBezTo>
                  <a:cubicBezTo>
                    <a:pt x="237" y="176"/>
                    <a:pt x="237" y="176"/>
                    <a:pt x="237" y="176"/>
                  </a:cubicBezTo>
                  <a:cubicBezTo>
                    <a:pt x="238" y="179"/>
                    <a:pt x="240" y="181"/>
                    <a:pt x="242" y="184"/>
                  </a:cubicBezTo>
                  <a:cubicBezTo>
                    <a:pt x="243" y="186"/>
                    <a:pt x="245" y="189"/>
                    <a:pt x="247" y="191"/>
                  </a:cubicBezTo>
                  <a:cubicBezTo>
                    <a:pt x="248" y="192"/>
                    <a:pt x="248" y="192"/>
                    <a:pt x="248" y="192"/>
                  </a:cubicBezTo>
                  <a:cubicBezTo>
                    <a:pt x="249" y="194"/>
                    <a:pt x="250" y="195"/>
                    <a:pt x="252" y="197"/>
                  </a:cubicBezTo>
                  <a:cubicBezTo>
                    <a:pt x="252" y="197"/>
                    <a:pt x="253" y="198"/>
                    <a:pt x="253" y="198"/>
                  </a:cubicBezTo>
                  <a:cubicBezTo>
                    <a:pt x="256" y="200"/>
                    <a:pt x="259" y="203"/>
                    <a:pt x="262" y="205"/>
                  </a:cubicBezTo>
                  <a:cubicBezTo>
                    <a:pt x="263" y="205"/>
                    <a:pt x="263" y="206"/>
                    <a:pt x="264" y="206"/>
                  </a:cubicBezTo>
                  <a:cubicBezTo>
                    <a:pt x="264" y="206"/>
                    <a:pt x="264" y="205"/>
                    <a:pt x="264" y="204"/>
                  </a:cubicBezTo>
                  <a:cubicBezTo>
                    <a:pt x="263" y="201"/>
                    <a:pt x="263" y="197"/>
                    <a:pt x="264" y="194"/>
                  </a:cubicBezTo>
                  <a:cubicBezTo>
                    <a:pt x="265" y="193"/>
                    <a:pt x="265" y="192"/>
                    <a:pt x="265" y="191"/>
                  </a:cubicBezTo>
                  <a:cubicBezTo>
                    <a:pt x="266" y="190"/>
                    <a:pt x="267" y="188"/>
                    <a:pt x="268" y="187"/>
                  </a:cubicBezTo>
                  <a:cubicBezTo>
                    <a:pt x="268" y="186"/>
                    <a:pt x="269" y="186"/>
                    <a:pt x="269" y="185"/>
                  </a:cubicBezTo>
                  <a:cubicBezTo>
                    <a:pt x="270" y="184"/>
                    <a:pt x="271" y="183"/>
                    <a:pt x="272" y="183"/>
                  </a:cubicBezTo>
                  <a:cubicBezTo>
                    <a:pt x="272" y="182"/>
                    <a:pt x="273" y="182"/>
                    <a:pt x="273" y="182"/>
                  </a:cubicBezTo>
                  <a:cubicBezTo>
                    <a:pt x="278" y="178"/>
                    <a:pt x="284" y="176"/>
                    <a:pt x="290" y="174"/>
                  </a:cubicBezTo>
                  <a:cubicBezTo>
                    <a:pt x="292" y="173"/>
                    <a:pt x="295" y="173"/>
                    <a:pt x="297" y="172"/>
                  </a:cubicBezTo>
                  <a:cubicBezTo>
                    <a:pt x="295" y="174"/>
                    <a:pt x="292" y="177"/>
                    <a:pt x="289" y="179"/>
                  </a:cubicBezTo>
                  <a:cubicBezTo>
                    <a:pt x="288" y="180"/>
                    <a:pt x="287" y="181"/>
                    <a:pt x="287" y="182"/>
                  </a:cubicBezTo>
                  <a:cubicBezTo>
                    <a:pt x="286" y="183"/>
                    <a:pt x="285" y="184"/>
                    <a:pt x="284" y="185"/>
                  </a:cubicBezTo>
                  <a:cubicBezTo>
                    <a:pt x="284" y="186"/>
                    <a:pt x="284" y="186"/>
                    <a:pt x="284" y="186"/>
                  </a:cubicBezTo>
                  <a:cubicBezTo>
                    <a:pt x="284" y="186"/>
                    <a:pt x="283" y="187"/>
                    <a:pt x="283" y="187"/>
                  </a:cubicBezTo>
                  <a:cubicBezTo>
                    <a:pt x="283" y="188"/>
                    <a:pt x="283" y="188"/>
                    <a:pt x="283" y="188"/>
                  </a:cubicBezTo>
                  <a:cubicBezTo>
                    <a:pt x="282" y="189"/>
                    <a:pt x="282" y="190"/>
                    <a:pt x="282" y="190"/>
                  </a:cubicBezTo>
                  <a:cubicBezTo>
                    <a:pt x="281" y="193"/>
                    <a:pt x="280" y="196"/>
                    <a:pt x="280" y="198"/>
                  </a:cubicBezTo>
                  <a:cubicBezTo>
                    <a:pt x="280" y="199"/>
                    <a:pt x="280" y="200"/>
                    <a:pt x="280" y="201"/>
                  </a:cubicBezTo>
                  <a:cubicBezTo>
                    <a:pt x="281" y="204"/>
                    <a:pt x="282" y="207"/>
                    <a:pt x="283" y="210"/>
                  </a:cubicBezTo>
                  <a:cubicBezTo>
                    <a:pt x="284" y="211"/>
                    <a:pt x="284" y="212"/>
                    <a:pt x="285" y="213"/>
                  </a:cubicBezTo>
                  <a:cubicBezTo>
                    <a:pt x="286" y="214"/>
                    <a:pt x="286" y="214"/>
                    <a:pt x="287" y="215"/>
                  </a:cubicBezTo>
                  <a:cubicBezTo>
                    <a:pt x="287" y="216"/>
                    <a:pt x="288" y="216"/>
                    <a:pt x="289" y="217"/>
                  </a:cubicBezTo>
                  <a:cubicBezTo>
                    <a:pt x="289" y="217"/>
                    <a:pt x="290" y="218"/>
                    <a:pt x="291" y="218"/>
                  </a:cubicBezTo>
                  <a:cubicBezTo>
                    <a:pt x="295" y="221"/>
                    <a:pt x="299" y="224"/>
                    <a:pt x="304" y="226"/>
                  </a:cubicBezTo>
                  <a:cubicBezTo>
                    <a:pt x="304" y="226"/>
                    <a:pt x="305" y="227"/>
                    <a:pt x="306" y="227"/>
                  </a:cubicBezTo>
                  <a:cubicBezTo>
                    <a:pt x="309" y="229"/>
                    <a:pt x="312" y="230"/>
                    <a:pt x="316" y="232"/>
                  </a:cubicBezTo>
                  <a:cubicBezTo>
                    <a:pt x="317" y="232"/>
                    <a:pt x="319" y="233"/>
                    <a:pt x="320" y="234"/>
                  </a:cubicBezTo>
                  <a:cubicBezTo>
                    <a:pt x="321" y="234"/>
                    <a:pt x="321" y="234"/>
                    <a:pt x="322" y="235"/>
                  </a:cubicBezTo>
                  <a:cubicBezTo>
                    <a:pt x="323" y="235"/>
                    <a:pt x="323" y="235"/>
                    <a:pt x="323" y="235"/>
                  </a:cubicBezTo>
                  <a:cubicBezTo>
                    <a:pt x="323" y="235"/>
                    <a:pt x="323" y="235"/>
                    <a:pt x="323" y="235"/>
                  </a:cubicBezTo>
                  <a:cubicBezTo>
                    <a:pt x="325" y="236"/>
                    <a:pt x="327" y="237"/>
                    <a:pt x="329" y="238"/>
                  </a:cubicBezTo>
                  <a:cubicBezTo>
                    <a:pt x="330" y="238"/>
                    <a:pt x="331" y="239"/>
                    <a:pt x="332" y="239"/>
                  </a:cubicBezTo>
                  <a:cubicBezTo>
                    <a:pt x="333" y="239"/>
                    <a:pt x="333" y="239"/>
                    <a:pt x="334" y="239"/>
                  </a:cubicBezTo>
                  <a:cubicBezTo>
                    <a:pt x="335" y="240"/>
                    <a:pt x="336" y="240"/>
                    <a:pt x="336" y="240"/>
                  </a:cubicBezTo>
                  <a:cubicBezTo>
                    <a:pt x="339" y="241"/>
                    <a:pt x="341" y="241"/>
                    <a:pt x="343" y="241"/>
                  </a:cubicBezTo>
                  <a:cubicBezTo>
                    <a:pt x="344" y="240"/>
                    <a:pt x="345" y="240"/>
                    <a:pt x="346" y="240"/>
                  </a:cubicBezTo>
                  <a:cubicBezTo>
                    <a:pt x="346" y="240"/>
                    <a:pt x="346" y="240"/>
                    <a:pt x="346" y="240"/>
                  </a:cubicBezTo>
                  <a:cubicBezTo>
                    <a:pt x="347" y="240"/>
                    <a:pt x="348" y="239"/>
                    <a:pt x="348" y="239"/>
                  </a:cubicBezTo>
                  <a:cubicBezTo>
                    <a:pt x="349" y="238"/>
                    <a:pt x="349" y="238"/>
                    <a:pt x="350" y="238"/>
                  </a:cubicBezTo>
                  <a:cubicBezTo>
                    <a:pt x="351" y="236"/>
                    <a:pt x="353" y="234"/>
                    <a:pt x="353" y="232"/>
                  </a:cubicBezTo>
                  <a:cubicBezTo>
                    <a:pt x="354" y="231"/>
                    <a:pt x="354" y="231"/>
                    <a:pt x="354" y="231"/>
                  </a:cubicBezTo>
                  <a:cubicBezTo>
                    <a:pt x="355" y="227"/>
                    <a:pt x="354" y="222"/>
                    <a:pt x="354" y="217"/>
                  </a:cubicBezTo>
                  <a:cubicBezTo>
                    <a:pt x="353" y="207"/>
                    <a:pt x="352" y="193"/>
                    <a:pt x="350" y="179"/>
                  </a:cubicBezTo>
                  <a:cubicBezTo>
                    <a:pt x="350" y="179"/>
                    <a:pt x="350" y="178"/>
                    <a:pt x="350" y="177"/>
                  </a:cubicBezTo>
                  <a:cubicBezTo>
                    <a:pt x="350" y="176"/>
                    <a:pt x="350" y="176"/>
                    <a:pt x="350" y="176"/>
                  </a:cubicBezTo>
                  <a:cubicBezTo>
                    <a:pt x="350" y="176"/>
                    <a:pt x="350" y="176"/>
                    <a:pt x="350" y="176"/>
                  </a:cubicBezTo>
                  <a:cubicBezTo>
                    <a:pt x="350" y="176"/>
                    <a:pt x="350" y="176"/>
                    <a:pt x="350" y="176"/>
                  </a:cubicBezTo>
                  <a:cubicBezTo>
                    <a:pt x="350" y="175"/>
                    <a:pt x="350" y="175"/>
                    <a:pt x="349" y="174"/>
                  </a:cubicBezTo>
                  <a:cubicBezTo>
                    <a:pt x="349" y="174"/>
                    <a:pt x="349" y="174"/>
                    <a:pt x="349" y="174"/>
                  </a:cubicBezTo>
                  <a:cubicBezTo>
                    <a:pt x="349" y="173"/>
                    <a:pt x="349" y="173"/>
                    <a:pt x="349" y="172"/>
                  </a:cubicBezTo>
                  <a:cubicBezTo>
                    <a:pt x="348" y="168"/>
                    <a:pt x="348" y="164"/>
                    <a:pt x="347" y="160"/>
                  </a:cubicBezTo>
                  <a:cubicBezTo>
                    <a:pt x="346" y="156"/>
                    <a:pt x="345" y="153"/>
                    <a:pt x="344" y="149"/>
                  </a:cubicBezTo>
                  <a:cubicBezTo>
                    <a:pt x="344" y="148"/>
                    <a:pt x="344" y="147"/>
                    <a:pt x="343" y="146"/>
                  </a:cubicBezTo>
                  <a:cubicBezTo>
                    <a:pt x="343" y="145"/>
                    <a:pt x="343" y="144"/>
                    <a:pt x="342" y="143"/>
                  </a:cubicBezTo>
                  <a:cubicBezTo>
                    <a:pt x="343" y="143"/>
                    <a:pt x="343" y="144"/>
                    <a:pt x="344" y="145"/>
                  </a:cubicBezTo>
                  <a:cubicBezTo>
                    <a:pt x="345" y="146"/>
                    <a:pt x="345" y="146"/>
                    <a:pt x="345" y="146"/>
                  </a:cubicBezTo>
                  <a:cubicBezTo>
                    <a:pt x="345" y="146"/>
                    <a:pt x="345" y="147"/>
                    <a:pt x="345" y="147"/>
                  </a:cubicBezTo>
                  <a:cubicBezTo>
                    <a:pt x="347" y="148"/>
                    <a:pt x="348" y="150"/>
                    <a:pt x="349" y="152"/>
                  </a:cubicBezTo>
                  <a:cubicBezTo>
                    <a:pt x="349" y="152"/>
                    <a:pt x="349" y="152"/>
                    <a:pt x="349" y="152"/>
                  </a:cubicBezTo>
                  <a:cubicBezTo>
                    <a:pt x="350" y="154"/>
                    <a:pt x="352" y="157"/>
                    <a:pt x="353" y="159"/>
                  </a:cubicBezTo>
                  <a:cubicBezTo>
                    <a:pt x="353" y="159"/>
                    <a:pt x="353" y="159"/>
                    <a:pt x="353" y="159"/>
                  </a:cubicBezTo>
                  <a:cubicBezTo>
                    <a:pt x="353" y="159"/>
                    <a:pt x="353" y="159"/>
                    <a:pt x="353" y="159"/>
                  </a:cubicBezTo>
                  <a:cubicBezTo>
                    <a:pt x="353" y="160"/>
                    <a:pt x="353" y="160"/>
                    <a:pt x="353" y="160"/>
                  </a:cubicBezTo>
                  <a:cubicBezTo>
                    <a:pt x="354" y="160"/>
                    <a:pt x="354" y="160"/>
                    <a:pt x="354" y="160"/>
                  </a:cubicBezTo>
                  <a:cubicBezTo>
                    <a:pt x="354" y="161"/>
                    <a:pt x="355" y="162"/>
                    <a:pt x="355" y="162"/>
                  </a:cubicBezTo>
                  <a:cubicBezTo>
                    <a:pt x="356" y="164"/>
                    <a:pt x="356" y="165"/>
                    <a:pt x="357" y="167"/>
                  </a:cubicBezTo>
                  <a:cubicBezTo>
                    <a:pt x="358" y="167"/>
                    <a:pt x="358" y="168"/>
                    <a:pt x="358" y="169"/>
                  </a:cubicBezTo>
                  <a:cubicBezTo>
                    <a:pt x="359" y="170"/>
                    <a:pt x="359" y="170"/>
                    <a:pt x="359" y="170"/>
                  </a:cubicBezTo>
                  <a:cubicBezTo>
                    <a:pt x="359" y="171"/>
                    <a:pt x="359" y="171"/>
                    <a:pt x="359" y="171"/>
                  </a:cubicBezTo>
                  <a:cubicBezTo>
                    <a:pt x="360" y="172"/>
                    <a:pt x="360" y="173"/>
                    <a:pt x="361" y="174"/>
                  </a:cubicBezTo>
                  <a:cubicBezTo>
                    <a:pt x="362" y="176"/>
                    <a:pt x="363" y="179"/>
                    <a:pt x="364" y="181"/>
                  </a:cubicBezTo>
                  <a:cubicBezTo>
                    <a:pt x="364" y="183"/>
                    <a:pt x="365" y="184"/>
                    <a:pt x="365" y="186"/>
                  </a:cubicBezTo>
                  <a:cubicBezTo>
                    <a:pt x="366" y="188"/>
                    <a:pt x="366" y="189"/>
                    <a:pt x="367" y="191"/>
                  </a:cubicBezTo>
                  <a:cubicBezTo>
                    <a:pt x="367" y="191"/>
                    <a:pt x="367" y="191"/>
                    <a:pt x="367" y="191"/>
                  </a:cubicBezTo>
                  <a:cubicBezTo>
                    <a:pt x="367" y="191"/>
                    <a:pt x="367" y="192"/>
                    <a:pt x="367" y="192"/>
                  </a:cubicBezTo>
                  <a:cubicBezTo>
                    <a:pt x="370" y="203"/>
                    <a:pt x="372" y="213"/>
                    <a:pt x="372" y="224"/>
                  </a:cubicBezTo>
                  <a:cubicBezTo>
                    <a:pt x="372" y="226"/>
                    <a:pt x="372" y="229"/>
                    <a:pt x="372" y="231"/>
                  </a:cubicBezTo>
                </a:path>
              </a:pathLst>
            </a:custGeom>
            <a:solidFill>
              <a:srgbClr val="72A6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50" name="Freeform 42"/>
            <p:cNvSpPr/>
            <p:nvPr/>
          </p:nvSpPr>
          <p:spPr bwMode="auto">
            <a:xfrm>
              <a:off x="4960103" y="6067193"/>
              <a:ext cx="357188" cy="239713"/>
            </a:xfrm>
            <a:custGeom>
              <a:avLst/>
              <a:gdLst>
                <a:gd name="T0" fmla="*/ 35 w 95"/>
                <a:gd name="T1" fmla="*/ 7 h 64"/>
                <a:gd name="T2" fmla="*/ 23 w 95"/>
                <a:gd name="T3" fmla="*/ 1 h 64"/>
                <a:gd name="T4" fmla="*/ 9 w 95"/>
                <a:gd name="T5" fmla="*/ 2 h 64"/>
                <a:gd name="T6" fmla="*/ 2 w 95"/>
                <a:gd name="T7" fmla="*/ 7 h 64"/>
                <a:gd name="T8" fmla="*/ 8 w 95"/>
                <a:gd name="T9" fmla="*/ 21 h 64"/>
                <a:gd name="T10" fmla="*/ 36 w 95"/>
                <a:gd name="T11" fmla="*/ 17 h 64"/>
                <a:gd name="T12" fmla="*/ 50 w 95"/>
                <a:gd name="T13" fmla="*/ 41 h 64"/>
                <a:gd name="T14" fmla="*/ 76 w 95"/>
                <a:gd name="T15" fmla="*/ 60 h 64"/>
                <a:gd name="T16" fmla="*/ 85 w 95"/>
                <a:gd name="T17" fmla="*/ 39 h 64"/>
                <a:gd name="T18" fmla="*/ 35 w 95"/>
                <a:gd name="T19" fmla="*/ 7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5" h="64">
                  <a:moveTo>
                    <a:pt x="35" y="7"/>
                  </a:moveTo>
                  <a:cubicBezTo>
                    <a:pt x="31" y="4"/>
                    <a:pt x="27" y="2"/>
                    <a:pt x="23" y="1"/>
                  </a:cubicBezTo>
                  <a:cubicBezTo>
                    <a:pt x="18" y="0"/>
                    <a:pt x="13" y="1"/>
                    <a:pt x="9" y="2"/>
                  </a:cubicBezTo>
                  <a:cubicBezTo>
                    <a:pt x="6" y="3"/>
                    <a:pt x="4" y="5"/>
                    <a:pt x="2" y="7"/>
                  </a:cubicBezTo>
                  <a:cubicBezTo>
                    <a:pt x="0" y="12"/>
                    <a:pt x="3" y="19"/>
                    <a:pt x="8" y="21"/>
                  </a:cubicBezTo>
                  <a:cubicBezTo>
                    <a:pt x="18" y="25"/>
                    <a:pt x="24" y="12"/>
                    <a:pt x="36" y="17"/>
                  </a:cubicBezTo>
                  <a:cubicBezTo>
                    <a:pt x="44" y="21"/>
                    <a:pt x="46" y="32"/>
                    <a:pt x="50" y="41"/>
                  </a:cubicBezTo>
                  <a:cubicBezTo>
                    <a:pt x="55" y="50"/>
                    <a:pt x="66" y="58"/>
                    <a:pt x="76" y="60"/>
                  </a:cubicBezTo>
                  <a:cubicBezTo>
                    <a:pt x="92" y="64"/>
                    <a:pt x="95" y="51"/>
                    <a:pt x="85" y="39"/>
                  </a:cubicBezTo>
                  <a:cubicBezTo>
                    <a:pt x="73" y="25"/>
                    <a:pt x="51" y="15"/>
                    <a:pt x="35" y="7"/>
                  </a:cubicBezTo>
                  <a:close/>
                </a:path>
              </a:pathLst>
            </a:custGeom>
            <a:solidFill>
              <a:srgbClr val="BAD5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51" name="Freeform 43"/>
            <p:cNvSpPr/>
            <p:nvPr/>
          </p:nvSpPr>
          <p:spPr bwMode="auto">
            <a:xfrm>
              <a:off x="4604503" y="6325956"/>
              <a:ext cx="446088" cy="406400"/>
            </a:xfrm>
            <a:custGeom>
              <a:avLst/>
              <a:gdLst>
                <a:gd name="T0" fmla="*/ 38 w 119"/>
                <a:gd name="T1" fmla="*/ 23 h 108"/>
                <a:gd name="T2" fmla="*/ 17 w 119"/>
                <a:gd name="T3" fmla="*/ 45 h 108"/>
                <a:gd name="T4" fmla="*/ 36 w 119"/>
                <a:gd name="T5" fmla="*/ 52 h 108"/>
                <a:gd name="T6" fmla="*/ 47 w 119"/>
                <a:gd name="T7" fmla="*/ 51 h 108"/>
                <a:gd name="T8" fmla="*/ 54 w 119"/>
                <a:gd name="T9" fmla="*/ 57 h 108"/>
                <a:gd name="T10" fmla="*/ 72 w 119"/>
                <a:gd name="T11" fmla="*/ 82 h 108"/>
                <a:gd name="T12" fmla="*/ 85 w 119"/>
                <a:gd name="T13" fmla="*/ 101 h 108"/>
                <a:gd name="T14" fmla="*/ 104 w 119"/>
                <a:gd name="T15" fmla="*/ 106 h 108"/>
                <a:gd name="T16" fmla="*/ 117 w 119"/>
                <a:gd name="T17" fmla="*/ 82 h 108"/>
                <a:gd name="T18" fmla="*/ 101 w 119"/>
                <a:gd name="T19" fmla="*/ 53 h 108"/>
                <a:gd name="T20" fmla="*/ 80 w 119"/>
                <a:gd name="T21" fmla="*/ 42 h 108"/>
                <a:gd name="T22" fmla="*/ 57 w 119"/>
                <a:gd name="T23" fmla="*/ 37 h 108"/>
                <a:gd name="T24" fmla="*/ 38 w 119"/>
                <a:gd name="T25" fmla="*/ 23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19" h="108">
                  <a:moveTo>
                    <a:pt x="38" y="23"/>
                  </a:moveTo>
                  <a:cubicBezTo>
                    <a:pt x="25" y="0"/>
                    <a:pt x="0" y="25"/>
                    <a:pt x="17" y="45"/>
                  </a:cubicBezTo>
                  <a:cubicBezTo>
                    <a:pt x="22" y="50"/>
                    <a:pt x="30" y="53"/>
                    <a:pt x="36" y="52"/>
                  </a:cubicBezTo>
                  <a:cubicBezTo>
                    <a:pt x="40" y="52"/>
                    <a:pt x="43" y="50"/>
                    <a:pt x="47" y="51"/>
                  </a:cubicBezTo>
                  <a:cubicBezTo>
                    <a:pt x="49" y="52"/>
                    <a:pt x="52" y="54"/>
                    <a:pt x="54" y="57"/>
                  </a:cubicBezTo>
                  <a:cubicBezTo>
                    <a:pt x="61" y="64"/>
                    <a:pt x="67" y="73"/>
                    <a:pt x="72" y="82"/>
                  </a:cubicBezTo>
                  <a:cubicBezTo>
                    <a:pt x="76" y="89"/>
                    <a:pt x="80" y="96"/>
                    <a:pt x="85" y="101"/>
                  </a:cubicBezTo>
                  <a:cubicBezTo>
                    <a:pt x="91" y="106"/>
                    <a:pt x="98" y="108"/>
                    <a:pt x="104" y="106"/>
                  </a:cubicBezTo>
                  <a:cubicBezTo>
                    <a:pt x="114" y="103"/>
                    <a:pt x="119" y="92"/>
                    <a:pt x="117" y="82"/>
                  </a:cubicBezTo>
                  <a:cubicBezTo>
                    <a:pt x="116" y="71"/>
                    <a:pt x="109" y="61"/>
                    <a:pt x="101" y="53"/>
                  </a:cubicBezTo>
                  <a:cubicBezTo>
                    <a:pt x="94" y="48"/>
                    <a:pt x="87" y="44"/>
                    <a:pt x="80" y="42"/>
                  </a:cubicBezTo>
                  <a:cubicBezTo>
                    <a:pt x="72" y="39"/>
                    <a:pt x="65" y="39"/>
                    <a:pt x="57" y="37"/>
                  </a:cubicBezTo>
                  <a:cubicBezTo>
                    <a:pt x="50" y="35"/>
                    <a:pt x="42" y="30"/>
                    <a:pt x="38" y="23"/>
                  </a:cubicBezTo>
                  <a:close/>
                </a:path>
              </a:pathLst>
            </a:custGeom>
            <a:solidFill>
              <a:srgbClr val="BAD5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52" name="Freeform 44"/>
            <p:cNvSpPr/>
            <p:nvPr/>
          </p:nvSpPr>
          <p:spPr bwMode="auto">
            <a:xfrm>
              <a:off x="5122028" y="6697431"/>
              <a:ext cx="361950" cy="166688"/>
            </a:xfrm>
            <a:custGeom>
              <a:avLst/>
              <a:gdLst>
                <a:gd name="T0" fmla="*/ 96 w 96"/>
                <a:gd name="T1" fmla="*/ 44 h 44"/>
                <a:gd name="T2" fmla="*/ 13 w 96"/>
                <a:gd name="T3" fmla="*/ 44 h 44"/>
                <a:gd name="T4" fmla="*/ 5 w 96"/>
                <a:gd name="T5" fmla="*/ 16 h 44"/>
                <a:gd name="T6" fmla="*/ 30 w 96"/>
                <a:gd name="T7" fmla="*/ 27 h 44"/>
                <a:gd name="T8" fmla="*/ 44 w 96"/>
                <a:gd name="T9" fmla="*/ 36 h 44"/>
                <a:gd name="T10" fmla="*/ 52 w 96"/>
                <a:gd name="T11" fmla="*/ 37 h 44"/>
                <a:gd name="T12" fmla="*/ 74 w 96"/>
                <a:gd name="T13" fmla="*/ 34 h 44"/>
                <a:gd name="T14" fmla="*/ 92 w 96"/>
                <a:gd name="T15" fmla="*/ 40 h 44"/>
                <a:gd name="T16" fmla="*/ 96 w 96"/>
                <a:gd name="T17" fmla="*/ 4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6" h="44">
                  <a:moveTo>
                    <a:pt x="96" y="44"/>
                  </a:moveTo>
                  <a:cubicBezTo>
                    <a:pt x="13" y="44"/>
                    <a:pt x="13" y="44"/>
                    <a:pt x="13" y="44"/>
                  </a:cubicBezTo>
                  <a:cubicBezTo>
                    <a:pt x="5" y="37"/>
                    <a:pt x="0" y="27"/>
                    <a:pt x="5" y="16"/>
                  </a:cubicBezTo>
                  <a:cubicBezTo>
                    <a:pt x="12" y="0"/>
                    <a:pt x="25" y="19"/>
                    <a:pt x="30" y="27"/>
                  </a:cubicBezTo>
                  <a:cubicBezTo>
                    <a:pt x="34" y="31"/>
                    <a:pt x="39" y="34"/>
                    <a:pt x="44" y="36"/>
                  </a:cubicBezTo>
                  <a:cubicBezTo>
                    <a:pt x="47" y="36"/>
                    <a:pt x="49" y="37"/>
                    <a:pt x="52" y="37"/>
                  </a:cubicBezTo>
                  <a:cubicBezTo>
                    <a:pt x="59" y="37"/>
                    <a:pt x="67" y="35"/>
                    <a:pt x="74" y="34"/>
                  </a:cubicBezTo>
                  <a:cubicBezTo>
                    <a:pt x="80" y="34"/>
                    <a:pt x="87" y="36"/>
                    <a:pt x="92" y="40"/>
                  </a:cubicBezTo>
                  <a:cubicBezTo>
                    <a:pt x="94" y="41"/>
                    <a:pt x="95" y="42"/>
                    <a:pt x="96" y="44"/>
                  </a:cubicBezTo>
                  <a:close/>
                </a:path>
              </a:pathLst>
            </a:custGeom>
            <a:solidFill>
              <a:srgbClr val="BAD5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53" name="Freeform 45"/>
            <p:cNvSpPr/>
            <p:nvPr/>
          </p:nvSpPr>
          <p:spPr bwMode="auto">
            <a:xfrm>
              <a:off x="6512678" y="5168668"/>
              <a:ext cx="1011238" cy="1390650"/>
            </a:xfrm>
            <a:custGeom>
              <a:avLst/>
              <a:gdLst>
                <a:gd name="T0" fmla="*/ 27 w 269"/>
                <a:gd name="T1" fmla="*/ 353 h 370"/>
                <a:gd name="T2" fmla="*/ 58 w 269"/>
                <a:gd name="T3" fmla="*/ 366 h 370"/>
                <a:gd name="T4" fmla="*/ 113 w 269"/>
                <a:gd name="T5" fmla="*/ 365 h 370"/>
                <a:gd name="T6" fmla="*/ 251 w 269"/>
                <a:gd name="T7" fmla="*/ 223 h 370"/>
                <a:gd name="T8" fmla="*/ 263 w 269"/>
                <a:gd name="T9" fmla="*/ 184 h 370"/>
                <a:gd name="T10" fmla="*/ 266 w 269"/>
                <a:gd name="T11" fmla="*/ 126 h 370"/>
                <a:gd name="T12" fmla="*/ 264 w 269"/>
                <a:gd name="T13" fmla="*/ 116 h 370"/>
                <a:gd name="T14" fmla="*/ 230 w 269"/>
                <a:gd name="T15" fmla="*/ 0 h 370"/>
                <a:gd name="T16" fmla="*/ 121 w 269"/>
                <a:gd name="T17" fmla="*/ 121 h 370"/>
                <a:gd name="T18" fmla="*/ 6 w 269"/>
                <a:gd name="T19" fmla="*/ 262 h 370"/>
                <a:gd name="T20" fmla="*/ 6 w 269"/>
                <a:gd name="T21" fmla="*/ 263 h 370"/>
                <a:gd name="T22" fmla="*/ 3 w 269"/>
                <a:gd name="T23" fmla="*/ 310 h 370"/>
                <a:gd name="T24" fmla="*/ 27 w 269"/>
                <a:gd name="T25" fmla="*/ 353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69" h="370">
                  <a:moveTo>
                    <a:pt x="27" y="353"/>
                  </a:moveTo>
                  <a:cubicBezTo>
                    <a:pt x="36" y="360"/>
                    <a:pt x="47" y="364"/>
                    <a:pt x="58" y="366"/>
                  </a:cubicBezTo>
                  <a:cubicBezTo>
                    <a:pt x="76" y="370"/>
                    <a:pt x="94" y="370"/>
                    <a:pt x="113" y="365"/>
                  </a:cubicBezTo>
                  <a:cubicBezTo>
                    <a:pt x="175" y="350"/>
                    <a:pt x="228" y="288"/>
                    <a:pt x="251" y="223"/>
                  </a:cubicBezTo>
                  <a:cubicBezTo>
                    <a:pt x="256" y="209"/>
                    <a:pt x="260" y="196"/>
                    <a:pt x="263" y="184"/>
                  </a:cubicBezTo>
                  <a:cubicBezTo>
                    <a:pt x="267" y="165"/>
                    <a:pt x="269" y="146"/>
                    <a:pt x="266" y="126"/>
                  </a:cubicBezTo>
                  <a:cubicBezTo>
                    <a:pt x="265" y="123"/>
                    <a:pt x="265" y="120"/>
                    <a:pt x="264" y="116"/>
                  </a:cubicBezTo>
                  <a:cubicBezTo>
                    <a:pt x="258" y="76"/>
                    <a:pt x="246" y="36"/>
                    <a:pt x="230" y="0"/>
                  </a:cubicBezTo>
                  <a:cubicBezTo>
                    <a:pt x="203" y="48"/>
                    <a:pt x="161" y="84"/>
                    <a:pt x="121" y="121"/>
                  </a:cubicBezTo>
                  <a:cubicBezTo>
                    <a:pt x="80" y="160"/>
                    <a:pt x="22" y="206"/>
                    <a:pt x="6" y="262"/>
                  </a:cubicBezTo>
                  <a:cubicBezTo>
                    <a:pt x="6" y="263"/>
                    <a:pt x="6" y="263"/>
                    <a:pt x="6" y="263"/>
                  </a:cubicBezTo>
                  <a:cubicBezTo>
                    <a:pt x="1" y="279"/>
                    <a:pt x="0" y="295"/>
                    <a:pt x="3" y="310"/>
                  </a:cubicBezTo>
                  <a:cubicBezTo>
                    <a:pt x="6" y="328"/>
                    <a:pt x="14" y="343"/>
                    <a:pt x="27" y="353"/>
                  </a:cubicBezTo>
                </a:path>
              </a:pathLst>
            </a:custGeom>
            <a:solidFill>
              <a:srgbClr val="99CA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54" name="Freeform 46"/>
            <p:cNvSpPr/>
            <p:nvPr/>
          </p:nvSpPr>
          <p:spPr bwMode="auto">
            <a:xfrm>
              <a:off x="6512678" y="5292493"/>
              <a:ext cx="1011238" cy="1266825"/>
            </a:xfrm>
            <a:custGeom>
              <a:avLst/>
              <a:gdLst>
                <a:gd name="T0" fmla="*/ 58 w 269"/>
                <a:gd name="T1" fmla="*/ 333 h 337"/>
                <a:gd name="T2" fmla="*/ 251 w 269"/>
                <a:gd name="T3" fmla="*/ 190 h 337"/>
                <a:gd name="T4" fmla="*/ 266 w 269"/>
                <a:gd name="T5" fmla="*/ 93 h 337"/>
                <a:gd name="T6" fmla="*/ 257 w 269"/>
                <a:gd name="T7" fmla="*/ 153 h 337"/>
                <a:gd name="T8" fmla="*/ 241 w 269"/>
                <a:gd name="T9" fmla="*/ 180 h 337"/>
                <a:gd name="T10" fmla="*/ 218 w 269"/>
                <a:gd name="T11" fmla="*/ 237 h 337"/>
                <a:gd name="T12" fmla="*/ 208 w 269"/>
                <a:gd name="T13" fmla="*/ 243 h 337"/>
                <a:gd name="T14" fmla="*/ 179 w 269"/>
                <a:gd name="T15" fmla="*/ 281 h 337"/>
                <a:gd name="T16" fmla="*/ 108 w 269"/>
                <a:gd name="T17" fmla="*/ 317 h 337"/>
                <a:gd name="T18" fmla="*/ 75 w 269"/>
                <a:gd name="T19" fmla="*/ 314 h 337"/>
                <a:gd name="T20" fmla="*/ 76 w 269"/>
                <a:gd name="T21" fmla="*/ 281 h 337"/>
                <a:gd name="T22" fmla="*/ 117 w 269"/>
                <a:gd name="T23" fmla="*/ 233 h 337"/>
                <a:gd name="T24" fmla="*/ 154 w 269"/>
                <a:gd name="T25" fmla="*/ 200 h 337"/>
                <a:gd name="T26" fmla="*/ 132 w 269"/>
                <a:gd name="T27" fmla="*/ 198 h 337"/>
                <a:gd name="T28" fmla="*/ 174 w 269"/>
                <a:gd name="T29" fmla="*/ 146 h 337"/>
                <a:gd name="T30" fmla="*/ 234 w 269"/>
                <a:gd name="T31" fmla="*/ 97 h 337"/>
                <a:gd name="T32" fmla="*/ 230 w 269"/>
                <a:gd name="T33" fmla="*/ 0 h 337"/>
                <a:gd name="T34" fmla="*/ 184 w 269"/>
                <a:gd name="T35" fmla="*/ 102 h 337"/>
                <a:gd name="T36" fmla="*/ 176 w 269"/>
                <a:gd name="T37" fmla="*/ 80 h 337"/>
                <a:gd name="T38" fmla="*/ 169 w 269"/>
                <a:gd name="T39" fmla="*/ 89 h 337"/>
                <a:gd name="T40" fmla="*/ 144 w 269"/>
                <a:gd name="T41" fmla="*/ 140 h 337"/>
                <a:gd name="T42" fmla="*/ 129 w 269"/>
                <a:gd name="T43" fmla="*/ 120 h 337"/>
                <a:gd name="T44" fmla="*/ 123 w 269"/>
                <a:gd name="T45" fmla="*/ 179 h 337"/>
                <a:gd name="T46" fmla="*/ 81 w 269"/>
                <a:gd name="T47" fmla="*/ 170 h 337"/>
                <a:gd name="T48" fmla="*/ 89 w 269"/>
                <a:gd name="T49" fmla="*/ 243 h 337"/>
                <a:gd name="T50" fmla="*/ 60 w 269"/>
                <a:gd name="T51" fmla="*/ 231 h 337"/>
                <a:gd name="T52" fmla="*/ 51 w 269"/>
                <a:gd name="T53" fmla="*/ 233 h 337"/>
                <a:gd name="T54" fmla="*/ 68 w 269"/>
                <a:gd name="T55" fmla="*/ 238 h 337"/>
                <a:gd name="T56" fmla="*/ 64 w 269"/>
                <a:gd name="T57" fmla="*/ 272 h 337"/>
                <a:gd name="T58" fmla="*/ 31 w 269"/>
                <a:gd name="T59" fmla="*/ 298 h 337"/>
                <a:gd name="T60" fmla="*/ 14 w 269"/>
                <a:gd name="T61" fmla="*/ 266 h 337"/>
                <a:gd name="T62" fmla="*/ 3 w 269"/>
                <a:gd name="T63" fmla="*/ 277 h 3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69" h="337">
                  <a:moveTo>
                    <a:pt x="27" y="320"/>
                  </a:moveTo>
                  <a:cubicBezTo>
                    <a:pt x="36" y="327"/>
                    <a:pt x="47" y="331"/>
                    <a:pt x="58" y="333"/>
                  </a:cubicBezTo>
                  <a:cubicBezTo>
                    <a:pt x="76" y="337"/>
                    <a:pt x="94" y="337"/>
                    <a:pt x="113" y="332"/>
                  </a:cubicBezTo>
                  <a:cubicBezTo>
                    <a:pt x="175" y="317"/>
                    <a:pt x="228" y="255"/>
                    <a:pt x="251" y="190"/>
                  </a:cubicBezTo>
                  <a:cubicBezTo>
                    <a:pt x="256" y="176"/>
                    <a:pt x="260" y="163"/>
                    <a:pt x="263" y="151"/>
                  </a:cubicBezTo>
                  <a:cubicBezTo>
                    <a:pt x="267" y="132"/>
                    <a:pt x="269" y="113"/>
                    <a:pt x="266" y="93"/>
                  </a:cubicBezTo>
                  <a:cubicBezTo>
                    <a:pt x="265" y="90"/>
                    <a:pt x="265" y="87"/>
                    <a:pt x="264" y="83"/>
                  </a:cubicBezTo>
                  <a:cubicBezTo>
                    <a:pt x="265" y="107"/>
                    <a:pt x="265" y="130"/>
                    <a:pt x="257" y="153"/>
                  </a:cubicBezTo>
                  <a:cubicBezTo>
                    <a:pt x="257" y="154"/>
                    <a:pt x="256" y="156"/>
                    <a:pt x="256" y="157"/>
                  </a:cubicBezTo>
                  <a:cubicBezTo>
                    <a:pt x="253" y="165"/>
                    <a:pt x="248" y="175"/>
                    <a:pt x="241" y="180"/>
                  </a:cubicBezTo>
                  <a:cubicBezTo>
                    <a:pt x="238" y="182"/>
                    <a:pt x="225" y="189"/>
                    <a:pt x="223" y="182"/>
                  </a:cubicBezTo>
                  <a:cubicBezTo>
                    <a:pt x="228" y="199"/>
                    <a:pt x="226" y="219"/>
                    <a:pt x="218" y="237"/>
                  </a:cubicBezTo>
                  <a:cubicBezTo>
                    <a:pt x="217" y="239"/>
                    <a:pt x="216" y="242"/>
                    <a:pt x="214" y="243"/>
                  </a:cubicBezTo>
                  <a:cubicBezTo>
                    <a:pt x="212" y="244"/>
                    <a:pt x="210" y="243"/>
                    <a:pt x="208" y="243"/>
                  </a:cubicBezTo>
                  <a:cubicBezTo>
                    <a:pt x="199" y="240"/>
                    <a:pt x="190" y="238"/>
                    <a:pt x="181" y="235"/>
                  </a:cubicBezTo>
                  <a:cubicBezTo>
                    <a:pt x="187" y="249"/>
                    <a:pt x="188" y="266"/>
                    <a:pt x="179" y="281"/>
                  </a:cubicBezTo>
                  <a:cubicBezTo>
                    <a:pt x="170" y="295"/>
                    <a:pt x="149" y="301"/>
                    <a:pt x="141" y="290"/>
                  </a:cubicBezTo>
                  <a:cubicBezTo>
                    <a:pt x="151" y="303"/>
                    <a:pt x="113" y="315"/>
                    <a:pt x="108" y="317"/>
                  </a:cubicBezTo>
                  <a:cubicBezTo>
                    <a:pt x="103" y="318"/>
                    <a:pt x="97" y="320"/>
                    <a:pt x="92" y="319"/>
                  </a:cubicBezTo>
                  <a:cubicBezTo>
                    <a:pt x="86" y="319"/>
                    <a:pt x="80" y="316"/>
                    <a:pt x="75" y="314"/>
                  </a:cubicBezTo>
                  <a:cubicBezTo>
                    <a:pt x="68" y="311"/>
                    <a:pt x="61" y="307"/>
                    <a:pt x="61" y="299"/>
                  </a:cubicBezTo>
                  <a:cubicBezTo>
                    <a:pt x="61" y="291"/>
                    <a:pt x="69" y="285"/>
                    <a:pt x="76" y="281"/>
                  </a:cubicBezTo>
                  <a:cubicBezTo>
                    <a:pt x="91" y="271"/>
                    <a:pt x="126" y="248"/>
                    <a:pt x="141" y="260"/>
                  </a:cubicBezTo>
                  <a:cubicBezTo>
                    <a:pt x="136" y="249"/>
                    <a:pt x="127" y="239"/>
                    <a:pt x="117" y="233"/>
                  </a:cubicBezTo>
                  <a:cubicBezTo>
                    <a:pt x="128" y="214"/>
                    <a:pt x="154" y="206"/>
                    <a:pt x="169" y="217"/>
                  </a:cubicBezTo>
                  <a:cubicBezTo>
                    <a:pt x="165" y="211"/>
                    <a:pt x="161" y="204"/>
                    <a:pt x="154" y="200"/>
                  </a:cubicBezTo>
                  <a:cubicBezTo>
                    <a:pt x="150" y="197"/>
                    <a:pt x="143" y="195"/>
                    <a:pt x="137" y="196"/>
                  </a:cubicBezTo>
                  <a:cubicBezTo>
                    <a:pt x="136" y="196"/>
                    <a:pt x="134" y="197"/>
                    <a:pt x="132" y="198"/>
                  </a:cubicBezTo>
                  <a:cubicBezTo>
                    <a:pt x="151" y="173"/>
                    <a:pt x="166" y="149"/>
                    <a:pt x="197" y="147"/>
                  </a:cubicBezTo>
                  <a:cubicBezTo>
                    <a:pt x="191" y="143"/>
                    <a:pt x="182" y="143"/>
                    <a:pt x="174" y="146"/>
                  </a:cubicBezTo>
                  <a:cubicBezTo>
                    <a:pt x="166" y="148"/>
                    <a:pt x="159" y="152"/>
                    <a:pt x="151" y="154"/>
                  </a:cubicBezTo>
                  <a:cubicBezTo>
                    <a:pt x="166" y="123"/>
                    <a:pt x="203" y="98"/>
                    <a:pt x="234" y="97"/>
                  </a:cubicBezTo>
                  <a:cubicBezTo>
                    <a:pt x="224" y="94"/>
                    <a:pt x="213" y="94"/>
                    <a:pt x="201" y="95"/>
                  </a:cubicBezTo>
                  <a:cubicBezTo>
                    <a:pt x="216" y="65"/>
                    <a:pt x="226" y="33"/>
                    <a:pt x="230" y="0"/>
                  </a:cubicBezTo>
                  <a:cubicBezTo>
                    <a:pt x="221" y="20"/>
                    <a:pt x="213" y="39"/>
                    <a:pt x="204" y="59"/>
                  </a:cubicBezTo>
                  <a:cubicBezTo>
                    <a:pt x="198" y="74"/>
                    <a:pt x="190" y="88"/>
                    <a:pt x="184" y="102"/>
                  </a:cubicBezTo>
                  <a:cubicBezTo>
                    <a:pt x="183" y="102"/>
                    <a:pt x="183" y="100"/>
                    <a:pt x="184" y="99"/>
                  </a:cubicBezTo>
                  <a:cubicBezTo>
                    <a:pt x="185" y="91"/>
                    <a:pt x="181" y="84"/>
                    <a:pt x="176" y="80"/>
                  </a:cubicBezTo>
                  <a:cubicBezTo>
                    <a:pt x="170" y="77"/>
                    <a:pt x="163" y="76"/>
                    <a:pt x="156" y="75"/>
                  </a:cubicBezTo>
                  <a:cubicBezTo>
                    <a:pt x="161" y="79"/>
                    <a:pt x="166" y="83"/>
                    <a:pt x="169" y="89"/>
                  </a:cubicBezTo>
                  <a:cubicBezTo>
                    <a:pt x="171" y="95"/>
                    <a:pt x="171" y="112"/>
                    <a:pt x="167" y="117"/>
                  </a:cubicBezTo>
                  <a:cubicBezTo>
                    <a:pt x="161" y="126"/>
                    <a:pt x="153" y="134"/>
                    <a:pt x="144" y="140"/>
                  </a:cubicBezTo>
                  <a:cubicBezTo>
                    <a:pt x="146" y="135"/>
                    <a:pt x="145" y="128"/>
                    <a:pt x="143" y="124"/>
                  </a:cubicBezTo>
                  <a:cubicBezTo>
                    <a:pt x="140" y="120"/>
                    <a:pt x="134" y="118"/>
                    <a:pt x="129" y="120"/>
                  </a:cubicBezTo>
                  <a:cubicBezTo>
                    <a:pt x="139" y="116"/>
                    <a:pt x="129" y="161"/>
                    <a:pt x="129" y="164"/>
                  </a:cubicBezTo>
                  <a:cubicBezTo>
                    <a:pt x="128" y="169"/>
                    <a:pt x="127" y="175"/>
                    <a:pt x="123" y="179"/>
                  </a:cubicBezTo>
                  <a:cubicBezTo>
                    <a:pt x="119" y="183"/>
                    <a:pt x="108" y="186"/>
                    <a:pt x="108" y="181"/>
                  </a:cubicBezTo>
                  <a:cubicBezTo>
                    <a:pt x="99" y="177"/>
                    <a:pt x="90" y="173"/>
                    <a:pt x="81" y="170"/>
                  </a:cubicBezTo>
                  <a:cubicBezTo>
                    <a:pt x="94" y="178"/>
                    <a:pt x="101" y="194"/>
                    <a:pt x="100" y="211"/>
                  </a:cubicBezTo>
                  <a:cubicBezTo>
                    <a:pt x="100" y="222"/>
                    <a:pt x="97" y="234"/>
                    <a:pt x="89" y="243"/>
                  </a:cubicBezTo>
                  <a:cubicBezTo>
                    <a:pt x="88" y="236"/>
                    <a:pt x="81" y="231"/>
                    <a:pt x="74" y="230"/>
                  </a:cubicBezTo>
                  <a:cubicBezTo>
                    <a:pt x="69" y="229"/>
                    <a:pt x="65" y="230"/>
                    <a:pt x="60" y="231"/>
                  </a:cubicBezTo>
                  <a:cubicBezTo>
                    <a:pt x="60" y="231"/>
                    <a:pt x="60" y="231"/>
                    <a:pt x="60" y="231"/>
                  </a:cubicBezTo>
                  <a:cubicBezTo>
                    <a:pt x="57" y="231"/>
                    <a:pt x="54" y="232"/>
                    <a:pt x="51" y="233"/>
                  </a:cubicBezTo>
                  <a:cubicBezTo>
                    <a:pt x="53" y="233"/>
                    <a:pt x="54" y="233"/>
                    <a:pt x="55" y="234"/>
                  </a:cubicBezTo>
                  <a:cubicBezTo>
                    <a:pt x="60" y="234"/>
                    <a:pt x="64" y="235"/>
                    <a:pt x="68" y="238"/>
                  </a:cubicBezTo>
                  <a:cubicBezTo>
                    <a:pt x="72" y="241"/>
                    <a:pt x="76" y="247"/>
                    <a:pt x="75" y="253"/>
                  </a:cubicBezTo>
                  <a:cubicBezTo>
                    <a:pt x="75" y="260"/>
                    <a:pt x="69" y="267"/>
                    <a:pt x="64" y="272"/>
                  </a:cubicBezTo>
                  <a:cubicBezTo>
                    <a:pt x="60" y="277"/>
                    <a:pt x="56" y="281"/>
                    <a:pt x="52" y="286"/>
                  </a:cubicBezTo>
                  <a:cubicBezTo>
                    <a:pt x="46" y="293"/>
                    <a:pt x="39" y="300"/>
                    <a:pt x="31" y="298"/>
                  </a:cubicBezTo>
                  <a:cubicBezTo>
                    <a:pt x="26" y="297"/>
                    <a:pt x="23" y="291"/>
                    <a:pt x="21" y="286"/>
                  </a:cubicBezTo>
                  <a:cubicBezTo>
                    <a:pt x="19" y="280"/>
                    <a:pt x="16" y="273"/>
                    <a:pt x="14" y="266"/>
                  </a:cubicBezTo>
                  <a:cubicBezTo>
                    <a:pt x="10" y="254"/>
                    <a:pt x="7" y="242"/>
                    <a:pt x="6" y="230"/>
                  </a:cubicBezTo>
                  <a:cubicBezTo>
                    <a:pt x="1" y="246"/>
                    <a:pt x="0" y="262"/>
                    <a:pt x="3" y="277"/>
                  </a:cubicBezTo>
                  <a:cubicBezTo>
                    <a:pt x="6" y="295"/>
                    <a:pt x="14" y="310"/>
                    <a:pt x="27" y="320"/>
                  </a:cubicBezTo>
                </a:path>
              </a:pathLst>
            </a:custGeom>
            <a:solidFill>
              <a:srgbClr val="72A6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55" name="Freeform 47"/>
            <p:cNvSpPr/>
            <p:nvPr/>
          </p:nvSpPr>
          <p:spPr bwMode="auto">
            <a:xfrm>
              <a:off x="6652378" y="5976706"/>
              <a:ext cx="184150" cy="142875"/>
            </a:xfrm>
            <a:custGeom>
              <a:avLst/>
              <a:gdLst>
                <a:gd name="T0" fmla="*/ 2 w 49"/>
                <a:gd name="T1" fmla="*/ 24 h 38"/>
                <a:gd name="T2" fmla="*/ 29 w 49"/>
                <a:gd name="T3" fmla="*/ 0 h 38"/>
                <a:gd name="T4" fmla="*/ 47 w 49"/>
                <a:gd name="T5" fmla="*/ 17 h 38"/>
                <a:gd name="T6" fmla="*/ 45 w 49"/>
                <a:gd name="T7" fmla="*/ 30 h 38"/>
                <a:gd name="T8" fmla="*/ 40 w 49"/>
                <a:gd name="T9" fmla="*/ 33 h 38"/>
                <a:gd name="T10" fmla="*/ 17 w 49"/>
                <a:gd name="T11" fmla="*/ 38 h 38"/>
                <a:gd name="T12" fmla="*/ 2 w 49"/>
                <a:gd name="T13" fmla="*/ 24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9" h="38">
                  <a:moveTo>
                    <a:pt x="2" y="24"/>
                  </a:moveTo>
                  <a:cubicBezTo>
                    <a:pt x="0" y="9"/>
                    <a:pt x="18" y="1"/>
                    <a:pt x="29" y="0"/>
                  </a:cubicBezTo>
                  <a:cubicBezTo>
                    <a:pt x="36" y="0"/>
                    <a:pt x="44" y="11"/>
                    <a:pt x="47" y="17"/>
                  </a:cubicBezTo>
                  <a:cubicBezTo>
                    <a:pt x="48" y="21"/>
                    <a:pt x="49" y="27"/>
                    <a:pt x="45" y="30"/>
                  </a:cubicBezTo>
                  <a:cubicBezTo>
                    <a:pt x="44" y="32"/>
                    <a:pt x="42" y="32"/>
                    <a:pt x="40" y="33"/>
                  </a:cubicBezTo>
                  <a:cubicBezTo>
                    <a:pt x="33" y="36"/>
                    <a:pt x="25" y="38"/>
                    <a:pt x="17" y="38"/>
                  </a:cubicBezTo>
                  <a:cubicBezTo>
                    <a:pt x="10" y="37"/>
                    <a:pt x="3" y="32"/>
                    <a:pt x="2" y="24"/>
                  </a:cubicBezTo>
                </a:path>
              </a:pathLst>
            </a:custGeom>
            <a:solidFill>
              <a:srgbClr val="BAD5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32" name="Freeform 48"/>
            <p:cNvSpPr/>
            <p:nvPr/>
          </p:nvSpPr>
          <p:spPr bwMode="auto">
            <a:xfrm>
              <a:off x="6839703" y="5646506"/>
              <a:ext cx="236538" cy="280988"/>
            </a:xfrm>
            <a:custGeom>
              <a:avLst/>
              <a:gdLst>
                <a:gd name="T0" fmla="*/ 33 w 63"/>
                <a:gd name="T1" fmla="*/ 13 h 75"/>
                <a:gd name="T2" fmla="*/ 41 w 63"/>
                <a:gd name="T3" fmla="*/ 5 h 75"/>
                <a:gd name="T4" fmla="*/ 53 w 63"/>
                <a:gd name="T5" fmla="*/ 0 h 75"/>
                <a:gd name="T6" fmla="*/ 60 w 63"/>
                <a:gd name="T7" fmla="*/ 1 h 75"/>
                <a:gd name="T8" fmla="*/ 60 w 63"/>
                <a:gd name="T9" fmla="*/ 13 h 75"/>
                <a:gd name="T10" fmla="*/ 36 w 63"/>
                <a:gd name="T11" fmla="*/ 21 h 75"/>
                <a:gd name="T12" fmla="*/ 32 w 63"/>
                <a:gd name="T13" fmla="*/ 43 h 75"/>
                <a:gd name="T14" fmla="*/ 19 w 63"/>
                <a:gd name="T15" fmla="*/ 66 h 75"/>
                <a:gd name="T16" fmla="*/ 4 w 63"/>
                <a:gd name="T17" fmla="*/ 55 h 75"/>
                <a:gd name="T18" fmla="*/ 33 w 63"/>
                <a:gd name="T19" fmla="*/ 13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2" h="75">
                  <a:moveTo>
                    <a:pt x="33" y="13"/>
                  </a:moveTo>
                  <a:cubicBezTo>
                    <a:pt x="36" y="10"/>
                    <a:pt x="38" y="7"/>
                    <a:pt x="41" y="5"/>
                  </a:cubicBezTo>
                  <a:cubicBezTo>
                    <a:pt x="45" y="2"/>
                    <a:pt x="49" y="1"/>
                    <a:pt x="53" y="0"/>
                  </a:cubicBezTo>
                  <a:cubicBezTo>
                    <a:pt x="55" y="0"/>
                    <a:pt x="58" y="0"/>
                    <a:pt x="60" y="1"/>
                  </a:cubicBezTo>
                  <a:cubicBezTo>
                    <a:pt x="63" y="3"/>
                    <a:pt x="63" y="10"/>
                    <a:pt x="60" y="13"/>
                  </a:cubicBezTo>
                  <a:cubicBezTo>
                    <a:pt x="53" y="19"/>
                    <a:pt x="44" y="12"/>
                    <a:pt x="36" y="21"/>
                  </a:cubicBezTo>
                  <a:cubicBezTo>
                    <a:pt x="31" y="27"/>
                    <a:pt x="33" y="35"/>
                    <a:pt x="32" y="43"/>
                  </a:cubicBezTo>
                  <a:cubicBezTo>
                    <a:pt x="32" y="51"/>
                    <a:pt x="26" y="61"/>
                    <a:pt x="19" y="66"/>
                  </a:cubicBezTo>
                  <a:cubicBezTo>
                    <a:pt x="7" y="75"/>
                    <a:pt x="0" y="67"/>
                    <a:pt x="4" y="55"/>
                  </a:cubicBezTo>
                  <a:cubicBezTo>
                    <a:pt x="9" y="41"/>
                    <a:pt x="24" y="25"/>
                    <a:pt x="33" y="13"/>
                  </a:cubicBezTo>
                  <a:close/>
                </a:path>
              </a:pathLst>
            </a:custGeom>
            <a:solidFill>
              <a:srgbClr val="BAD5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33" name="Freeform 49"/>
            <p:cNvSpPr/>
            <p:nvPr/>
          </p:nvSpPr>
          <p:spPr bwMode="auto">
            <a:xfrm>
              <a:off x="7174665" y="5706831"/>
              <a:ext cx="288925" cy="393700"/>
            </a:xfrm>
            <a:custGeom>
              <a:avLst/>
              <a:gdLst>
                <a:gd name="T0" fmla="*/ 46 w 77"/>
                <a:gd name="T1" fmla="*/ 21 h 105"/>
                <a:gd name="T2" fmla="*/ 70 w 77"/>
                <a:gd name="T3" fmla="*/ 28 h 105"/>
                <a:gd name="T4" fmla="*/ 57 w 77"/>
                <a:gd name="T5" fmla="*/ 40 h 105"/>
                <a:gd name="T6" fmla="*/ 49 w 77"/>
                <a:gd name="T7" fmla="*/ 44 h 105"/>
                <a:gd name="T8" fmla="*/ 45 w 77"/>
                <a:gd name="T9" fmla="*/ 50 h 105"/>
                <a:gd name="T10" fmla="*/ 38 w 77"/>
                <a:gd name="T11" fmla="*/ 74 h 105"/>
                <a:gd name="T12" fmla="*/ 35 w 77"/>
                <a:gd name="T13" fmla="*/ 93 h 105"/>
                <a:gd name="T14" fmla="*/ 21 w 77"/>
                <a:gd name="T15" fmla="*/ 104 h 105"/>
                <a:gd name="T16" fmla="*/ 3 w 77"/>
                <a:gd name="T17" fmla="*/ 92 h 105"/>
                <a:gd name="T18" fmla="*/ 6 w 77"/>
                <a:gd name="T19" fmla="*/ 66 h 105"/>
                <a:gd name="T20" fmla="*/ 19 w 77"/>
                <a:gd name="T21" fmla="*/ 50 h 105"/>
                <a:gd name="T22" fmla="*/ 36 w 77"/>
                <a:gd name="T23" fmla="*/ 38 h 105"/>
                <a:gd name="T24" fmla="*/ 46 w 77"/>
                <a:gd name="T25" fmla="*/ 21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7" h="105">
                  <a:moveTo>
                    <a:pt x="46" y="21"/>
                  </a:moveTo>
                  <a:cubicBezTo>
                    <a:pt x="49" y="0"/>
                    <a:pt x="77" y="8"/>
                    <a:pt x="70" y="28"/>
                  </a:cubicBezTo>
                  <a:cubicBezTo>
                    <a:pt x="68" y="33"/>
                    <a:pt x="63" y="38"/>
                    <a:pt x="57" y="40"/>
                  </a:cubicBezTo>
                  <a:cubicBezTo>
                    <a:pt x="54" y="41"/>
                    <a:pt x="51" y="42"/>
                    <a:pt x="49" y="44"/>
                  </a:cubicBezTo>
                  <a:cubicBezTo>
                    <a:pt x="47" y="45"/>
                    <a:pt x="46" y="48"/>
                    <a:pt x="45" y="50"/>
                  </a:cubicBezTo>
                  <a:cubicBezTo>
                    <a:pt x="42" y="58"/>
                    <a:pt x="39" y="66"/>
                    <a:pt x="38" y="74"/>
                  </a:cubicBezTo>
                  <a:cubicBezTo>
                    <a:pt x="38" y="81"/>
                    <a:pt x="38" y="87"/>
                    <a:pt x="35" y="93"/>
                  </a:cubicBezTo>
                  <a:cubicBezTo>
                    <a:pt x="32" y="98"/>
                    <a:pt x="27" y="102"/>
                    <a:pt x="21" y="104"/>
                  </a:cubicBezTo>
                  <a:cubicBezTo>
                    <a:pt x="13" y="105"/>
                    <a:pt x="5" y="100"/>
                    <a:pt x="3" y="92"/>
                  </a:cubicBezTo>
                  <a:cubicBezTo>
                    <a:pt x="0" y="84"/>
                    <a:pt x="2" y="74"/>
                    <a:pt x="6" y="66"/>
                  </a:cubicBezTo>
                  <a:cubicBezTo>
                    <a:pt x="10" y="60"/>
                    <a:pt x="14" y="54"/>
                    <a:pt x="19" y="50"/>
                  </a:cubicBezTo>
                  <a:cubicBezTo>
                    <a:pt x="25" y="45"/>
                    <a:pt x="30" y="42"/>
                    <a:pt x="36" y="38"/>
                  </a:cubicBezTo>
                  <a:cubicBezTo>
                    <a:pt x="41" y="33"/>
                    <a:pt x="46" y="27"/>
                    <a:pt x="46" y="21"/>
                  </a:cubicBezTo>
                </a:path>
              </a:pathLst>
            </a:custGeom>
            <a:solidFill>
              <a:srgbClr val="BAD5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34" name="Freeform 50"/>
            <p:cNvSpPr/>
            <p:nvPr/>
          </p:nvSpPr>
          <p:spPr bwMode="auto">
            <a:xfrm>
              <a:off x="6907965" y="6141806"/>
              <a:ext cx="293688" cy="288925"/>
            </a:xfrm>
            <a:custGeom>
              <a:avLst/>
              <a:gdLst>
                <a:gd name="T0" fmla="*/ 48 w 78"/>
                <a:gd name="T1" fmla="*/ 25 h 77"/>
                <a:gd name="T2" fmla="*/ 65 w 78"/>
                <a:gd name="T3" fmla="*/ 8 h 77"/>
                <a:gd name="T4" fmla="*/ 52 w 78"/>
                <a:gd name="T5" fmla="*/ 46 h 77"/>
                <a:gd name="T6" fmla="*/ 32 w 78"/>
                <a:gd name="T7" fmla="*/ 58 h 77"/>
                <a:gd name="T8" fmla="*/ 7 w 78"/>
                <a:gd name="T9" fmla="*/ 77 h 77"/>
                <a:gd name="T10" fmla="*/ 3 w 78"/>
                <a:gd name="T11" fmla="*/ 77 h 77"/>
                <a:gd name="T12" fmla="*/ 2 w 78"/>
                <a:gd name="T13" fmla="*/ 74 h 77"/>
                <a:gd name="T14" fmla="*/ 1 w 78"/>
                <a:gd name="T15" fmla="*/ 62 h 77"/>
                <a:gd name="T16" fmla="*/ 16 w 78"/>
                <a:gd name="T17" fmla="*/ 48 h 77"/>
                <a:gd name="T18" fmla="*/ 34 w 78"/>
                <a:gd name="T19" fmla="*/ 40 h 77"/>
                <a:gd name="T20" fmla="*/ 48 w 78"/>
                <a:gd name="T21" fmla="*/ 2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8" h="77">
                  <a:moveTo>
                    <a:pt x="48" y="25"/>
                  </a:moveTo>
                  <a:cubicBezTo>
                    <a:pt x="50" y="18"/>
                    <a:pt x="54" y="0"/>
                    <a:pt x="65" y="8"/>
                  </a:cubicBezTo>
                  <a:cubicBezTo>
                    <a:pt x="78" y="19"/>
                    <a:pt x="65" y="40"/>
                    <a:pt x="52" y="46"/>
                  </a:cubicBezTo>
                  <a:cubicBezTo>
                    <a:pt x="44" y="50"/>
                    <a:pt x="39" y="51"/>
                    <a:pt x="32" y="58"/>
                  </a:cubicBezTo>
                  <a:cubicBezTo>
                    <a:pt x="24" y="66"/>
                    <a:pt x="18" y="73"/>
                    <a:pt x="7" y="77"/>
                  </a:cubicBezTo>
                  <a:cubicBezTo>
                    <a:pt x="6" y="77"/>
                    <a:pt x="4" y="77"/>
                    <a:pt x="3" y="77"/>
                  </a:cubicBezTo>
                  <a:cubicBezTo>
                    <a:pt x="3" y="76"/>
                    <a:pt x="2" y="75"/>
                    <a:pt x="2" y="74"/>
                  </a:cubicBezTo>
                  <a:cubicBezTo>
                    <a:pt x="1" y="71"/>
                    <a:pt x="0" y="67"/>
                    <a:pt x="1" y="62"/>
                  </a:cubicBezTo>
                  <a:cubicBezTo>
                    <a:pt x="3" y="56"/>
                    <a:pt x="9" y="51"/>
                    <a:pt x="16" y="48"/>
                  </a:cubicBezTo>
                  <a:cubicBezTo>
                    <a:pt x="22" y="45"/>
                    <a:pt x="28" y="43"/>
                    <a:pt x="34" y="40"/>
                  </a:cubicBezTo>
                  <a:cubicBezTo>
                    <a:pt x="40" y="37"/>
                    <a:pt x="46" y="32"/>
                    <a:pt x="48" y="25"/>
                  </a:cubicBezTo>
                </a:path>
              </a:pathLst>
            </a:custGeom>
            <a:solidFill>
              <a:srgbClr val="BAD5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35" name="Freeform 51"/>
            <p:cNvSpPr/>
            <p:nvPr/>
          </p:nvSpPr>
          <p:spPr bwMode="auto">
            <a:xfrm>
              <a:off x="7317540" y="5867168"/>
              <a:ext cx="161925" cy="120650"/>
            </a:xfrm>
            <a:custGeom>
              <a:avLst/>
              <a:gdLst>
                <a:gd name="T0" fmla="*/ 43 w 43"/>
                <a:gd name="T1" fmla="*/ 0 h 32"/>
                <a:gd name="T2" fmla="*/ 43 w 43"/>
                <a:gd name="T3" fmla="*/ 0 h 32"/>
                <a:gd name="T4" fmla="*/ 4 w 43"/>
                <a:gd name="T5" fmla="*/ 15 h 32"/>
                <a:gd name="T6" fmla="*/ 0 w 43"/>
                <a:gd name="T7" fmla="*/ 31 h 32"/>
                <a:gd name="T8" fmla="*/ 0 w 43"/>
                <a:gd name="T9" fmla="*/ 32 h 32"/>
                <a:gd name="T10" fmla="*/ 34 w 43"/>
                <a:gd name="T11" fmla="*/ 20 h 32"/>
                <a:gd name="T12" fmla="*/ 42 w 43"/>
                <a:gd name="T13" fmla="*/ 4 h 32"/>
                <a:gd name="T14" fmla="*/ 43 w 43"/>
                <a:gd name="T15" fmla="*/ 0 h 32"/>
                <a:gd name="T16" fmla="*/ 43 w 43"/>
                <a:gd name="T17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3" h="32">
                  <a:moveTo>
                    <a:pt x="43" y="0"/>
                  </a:moveTo>
                  <a:cubicBezTo>
                    <a:pt x="43" y="0"/>
                    <a:pt x="43" y="0"/>
                    <a:pt x="43" y="0"/>
                  </a:cubicBezTo>
                  <a:cubicBezTo>
                    <a:pt x="30" y="5"/>
                    <a:pt x="17" y="10"/>
                    <a:pt x="4" y="15"/>
                  </a:cubicBezTo>
                  <a:cubicBezTo>
                    <a:pt x="2" y="20"/>
                    <a:pt x="1" y="26"/>
                    <a:pt x="0" y="31"/>
                  </a:cubicBezTo>
                  <a:cubicBezTo>
                    <a:pt x="0" y="31"/>
                    <a:pt x="0" y="31"/>
                    <a:pt x="0" y="32"/>
                  </a:cubicBezTo>
                  <a:cubicBezTo>
                    <a:pt x="12" y="28"/>
                    <a:pt x="23" y="24"/>
                    <a:pt x="34" y="20"/>
                  </a:cubicBezTo>
                  <a:cubicBezTo>
                    <a:pt x="37" y="15"/>
                    <a:pt x="40" y="9"/>
                    <a:pt x="42" y="4"/>
                  </a:cubicBezTo>
                  <a:cubicBezTo>
                    <a:pt x="42" y="3"/>
                    <a:pt x="43" y="1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</a:path>
              </a:pathLst>
            </a:custGeom>
            <a:solidFill>
              <a:srgbClr val="78A0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36" name="Freeform 52"/>
            <p:cNvSpPr/>
            <p:nvPr/>
          </p:nvSpPr>
          <p:spPr bwMode="auto">
            <a:xfrm>
              <a:off x="7444540" y="5860818"/>
              <a:ext cx="57150" cy="82550"/>
            </a:xfrm>
            <a:custGeom>
              <a:avLst/>
              <a:gdLst>
                <a:gd name="T0" fmla="*/ 15 w 15"/>
                <a:gd name="T1" fmla="*/ 0 h 22"/>
                <a:gd name="T2" fmla="*/ 9 w 15"/>
                <a:gd name="T3" fmla="*/ 2 h 22"/>
                <a:gd name="T4" fmla="*/ 9 w 15"/>
                <a:gd name="T5" fmla="*/ 2 h 22"/>
                <a:gd name="T6" fmla="*/ 8 w 15"/>
                <a:gd name="T7" fmla="*/ 6 h 22"/>
                <a:gd name="T8" fmla="*/ 0 w 15"/>
                <a:gd name="T9" fmla="*/ 22 h 22"/>
                <a:gd name="T10" fmla="*/ 0 w 15"/>
                <a:gd name="T11" fmla="*/ 21 h 22"/>
                <a:gd name="T12" fmla="*/ 10 w 15"/>
                <a:gd name="T13" fmla="*/ 18 h 22"/>
                <a:gd name="T14" fmla="*/ 10 w 15"/>
                <a:gd name="T15" fmla="*/ 18 h 22"/>
                <a:gd name="T16" fmla="*/ 15 w 15"/>
                <a:gd name="T17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22">
                  <a:moveTo>
                    <a:pt x="15" y="0"/>
                  </a:moveTo>
                  <a:cubicBezTo>
                    <a:pt x="13" y="1"/>
                    <a:pt x="11" y="1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3"/>
                    <a:pt x="8" y="5"/>
                    <a:pt x="8" y="6"/>
                  </a:cubicBezTo>
                  <a:cubicBezTo>
                    <a:pt x="6" y="11"/>
                    <a:pt x="3" y="17"/>
                    <a:pt x="0" y="22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3" y="20"/>
                    <a:pt x="6" y="19"/>
                    <a:pt x="10" y="18"/>
                  </a:cubicBezTo>
                  <a:cubicBezTo>
                    <a:pt x="10" y="18"/>
                    <a:pt x="10" y="18"/>
                    <a:pt x="10" y="18"/>
                  </a:cubicBezTo>
                  <a:cubicBezTo>
                    <a:pt x="12" y="12"/>
                    <a:pt x="13" y="6"/>
                    <a:pt x="15" y="0"/>
                  </a:cubicBezTo>
                </a:path>
              </a:pathLst>
            </a:custGeom>
            <a:solidFill>
              <a:srgbClr val="5983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37" name="Freeform 53"/>
            <p:cNvSpPr>
              <a:spLocks noEditPoints="1"/>
            </p:cNvSpPr>
            <p:nvPr/>
          </p:nvSpPr>
          <p:spPr bwMode="auto">
            <a:xfrm>
              <a:off x="6580940" y="5973531"/>
              <a:ext cx="608013" cy="371475"/>
            </a:xfrm>
            <a:custGeom>
              <a:avLst/>
              <a:gdLst>
                <a:gd name="T0" fmla="*/ 0 w 162"/>
                <a:gd name="T1" fmla="*/ 98 h 99"/>
                <a:gd name="T2" fmla="*/ 1 w 162"/>
                <a:gd name="T3" fmla="*/ 99 h 99"/>
                <a:gd name="T4" fmla="*/ 1 w 162"/>
                <a:gd name="T5" fmla="*/ 99 h 99"/>
                <a:gd name="T6" fmla="*/ 3 w 162"/>
                <a:gd name="T7" fmla="*/ 98 h 99"/>
                <a:gd name="T8" fmla="*/ 3 w 162"/>
                <a:gd name="T9" fmla="*/ 98 h 99"/>
                <a:gd name="T10" fmla="*/ 0 w 162"/>
                <a:gd name="T11" fmla="*/ 98 h 99"/>
                <a:gd name="T12" fmla="*/ 162 w 162"/>
                <a:gd name="T13" fmla="*/ 0 h 99"/>
                <a:gd name="T14" fmla="*/ 162 w 162"/>
                <a:gd name="T15" fmla="*/ 0 h 99"/>
                <a:gd name="T16" fmla="*/ 149 w 162"/>
                <a:gd name="T17" fmla="*/ 5 h 99"/>
                <a:gd name="T18" fmla="*/ 119 w 162"/>
                <a:gd name="T19" fmla="*/ 15 h 99"/>
                <a:gd name="T20" fmla="*/ 119 w 162"/>
                <a:gd name="T21" fmla="*/ 15 h 99"/>
                <a:gd name="T22" fmla="*/ 119 w 162"/>
                <a:gd name="T23" fmla="*/ 15 h 99"/>
                <a:gd name="T24" fmla="*/ 123 w 162"/>
                <a:gd name="T25" fmla="*/ 15 h 99"/>
                <a:gd name="T26" fmla="*/ 136 w 162"/>
                <a:gd name="T27" fmla="*/ 19 h 99"/>
                <a:gd name="T28" fmla="*/ 141 w 162"/>
                <a:gd name="T29" fmla="*/ 23 h 99"/>
                <a:gd name="T30" fmla="*/ 141 w 162"/>
                <a:gd name="T31" fmla="*/ 23 h 99"/>
                <a:gd name="T32" fmla="*/ 160 w 162"/>
                <a:gd name="T33" fmla="*/ 17 h 99"/>
                <a:gd name="T34" fmla="*/ 162 w 162"/>
                <a:gd name="T35" fmla="*/ 0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62" h="99">
                  <a:moveTo>
                    <a:pt x="0" y="98"/>
                  </a:moveTo>
                  <a:cubicBezTo>
                    <a:pt x="1" y="98"/>
                    <a:pt x="1" y="99"/>
                    <a:pt x="1" y="99"/>
                  </a:cubicBezTo>
                  <a:cubicBezTo>
                    <a:pt x="1" y="99"/>
                    <a:pt x="1" y="99"/>
                    <a:pt x="1" y="99"/>
                  </a:cubicBezTo>
                  <a:cubicBezTo>
                    <a:pt x="2" y="99"/>
                    <a:pt x="2" y="98"/>
                    <a:pt x="3" y="98"/>
                  </a:cubicBezTo>
                  <a:cubicBezTo>
                    <a:pt x="3" y="98"/>
                    <a:pt x="3" y="98"/>
                    <a:pt x="3" y="98"/>
                  </a:cubicBezTo>
                  <a:cubicBezTo>
                    <a:pt x="2" y="98"/>
                    <a:pt x="1" y="98"/>
                    <a:pt x="0" y="98"/>
                  </a:cubicBezTo>
                  <a:moveTo>
                    <a:pt x="162" y="0"/>
                  </a:moveTo>
                  <a:cubicBezTo>
                    <a:pt x="162" y="0"/>
                    <a:pt x="162" y="0"/>
                    <a:pt x="162" y="0"/>
                  </a:cubicBezTo>
                  <a:cubicBezTo>
                    <a:pt x="158" y="2"/>
                    <a:pt x="153" y="3"/>
                    <a:pt x="149" y="5"/>
                  </a:cubicBezTo>
                  <a:cubicBezTo>
                    <a:pt x="139" y="8"/>
                    <a:pt x="129" y="11"/>
                    <a:pt x="119" y="15"/>
                  </a:cubicBezTo>
                  <a:cubicBezTo>
                    <a:pt x="119" y="15"/>
                    <a:pt x="119" y="15"/>
                    <a:pt x="119" y="15"/>
                  </a:cubicBezTo>
                  <a:cubicBezTo>
                    <a:pt x="119" y="15"/>
                    <a:pt x="119" y="15"/>
                    <a:pt x="119" y="15"/>
                  </a:cubicBezTo>
                  <a:cubicBezTo>
                    <a:pt x="121" y="15"/>
                    <a:pt x="122" y="15"/>
                    <a:pt x="123" y="15"/>
                  </a:cubicBezTo>
                  <a:cubicBezTo>
                    <a:pt x="128" y="15"/>
                    <a:pt x="132" y="16"/>
                    <a:pt x="136" y="19"/>
                  </a:cubicBezTo>
                  <a:cubicBezTo>
                    <a:pt x="138" y="20"/>
                    <a:pt x="140" y="22"/>
                    <a:pt x="141" y="23"/>
                  </a:cubicBezTo>
                  <a:cubicBezTo>
                    <a:pt x="141" y="23"/>
                    <a:pt x="141" y="23"/>
                    <a:pt x="141" y="23"/>
                  </a:cubicBezTo>
                  <a:cubicBezTo>
                    <a:pt x="148" y="21"/>
                    <a:pt x="154" y="19"/>
                    <a:pt x="160" y="17"/>
                  </a:cubicBezTo>
                  <a:cubicBezTo>
                    <a:pt x="159" y="11"/>
                    <a:pt x="160" y="6"/>
                    <a:pt x="162" y="0"/>
                  </a:cubicBezTo>
                </a:path>
              </a:pathLst>
            </a:custGeom>
            <a:solidFill>
              <a:srgbClr val="78A0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38" name="Freeform 54"/>
            <p:cNvSpPr>
              <a:spLocks noEditPoints="1"/>
            </p:cNvSpPr>
            <p:nvPr/>
          </p:nvSpPr>
          <p:spPr bwMode="auto">
            <a:xfrm>
              <a:off x="6528553" y="6029093"/>
              <a:ext cx="582613" cy="368300"/>
            </a:xfrm>
            <a:custGeom>
              <a:avLst/>
              <a:gdLst>
                <a:gd name="T0" fmla="*/ 13 w 155"/>
                <a:gd name="T1" fmla="*/ 83 h 98"/>
                <a:gd name="T2" fmla="*/ 8 w 155"/>
                <a:gd name="T3" fmla="*/ 83 h 98"/>
                <a:gd name="T4" fmla="*/ 8 w 155"/>
                <a:gd name="T5" fmla="*/ 83 h 98"/>
                <a:gd name="T6" fmla="*/ 6 w 155"/>
                <a:gd name="T7" fmla="*/ 84 h 98"/>
                <a:gd name="T8" fmla="*/ 0 w 155"/>
                <a:gd name="T9" fmla="*/ 87 h 98"/>
                <a:gd name="T10" fmla="*/ 4 w 155"/>
                <a:gd name="T11" fmla="*/ 98 h 98"/>
                <a:gd name="T12" fmla="*/ 4 w 155"/>
                <a:gd name="T13" fmla="*/ 98 h 98"/>
                <a:gd name="T14" fmla="*/ 5 w 155"/>
                <a:gd name="T15" fmla="*/ 96 h 98"/>
                <a:gd name="T16" fmla="*/ 5 w 155"/>
                <a:gd name="T17" fmla="*/ 96 h 98"/>
                <a:gd name="T18" fmla="*/ 5 w 155"/>
                <a:gd name="T19" fmla="*/ 96 h 98"/>
                <a:gd name="T20" fmla="*/ 5 w 155"/>
                <a:gd name="T21" fmla="*/ 96 h 98"/>
                <a:gd name="T22" fmla="*/ 5 w 155"/>
                <a:gd name="T23" fmla="*/ 96 h 98"/>
                <a:gd name="T24" fmla="*/ 6 w 155"/>
                <a:gd name="T25" fmla="*/ 95 h 98"/>
                <a:gd name="T26" fmla="*/ 15 w 155"/>
                <a:gd name="T27" fmla="*/ 84 h 98"/>
                <a:gd name="T28" fmla="*/ 14 w 155"/>
                <a:gd name="T29" fmla="*/ 83 h 98"/>
                <a:gd name="T30" fmla="*/ 13 w 155"/>
                <a:gd name="T31" fmla="*/ 83 h 98"/>
                <a:gd name="T32" fmla="*/ 137 w 155"/>
                <a:gd name="T33" fmla="*/ 0 h 98"/>
                <a:gd name="T34" fmla="*/ 133 w 155"/>
                <a:gd name="T35" fmla="*/ 0 h 98"/>
                <a:gd name="T36" fmla="*/ 133 w 155"/>
                <a:gd name="T37" fmla="*/ 0 h 98"/>
                <a:gd name="T38" fmla="*/ 124 w 155"/>
                <a:gd name="T39" fmla="*/ 4 h 98"/>
                <a:gd name="T40" fmla="*/ 118 w 155"/>
                <a:gd name="T41" fmla="*/ 21 h 98"/>
                <a:gd name="T42" fmla="*/ 155 w 155"/>
                <a:gd name="T43" fmla="*/ 8 h 98"/>
                <a:gd name="T44" fmla="*/ 150 w 155"/>
                <a:gd name="T45" fmla="*/ 4 h 98"/>
                <a:gd name="T46" fmla="*/ 137 w 155"/>
                <a:gd name="T47" fmla="*/ 0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55" h="98">
                  <a:moveTo>
                    <a:pt x="13" y="83"/>
                  </a:moveTo>
                  <a:cubicBezTo>
                    <a:pt x="12" y="83"/>
                    <a:pt x="10" y="83"/>
                    <a:pt x="8" y="83"/>
                  </a:cubicBezTo>
                  <a:cubicBezTo>
                    <a:pt x="8" y="83"/>
                    <a:pt x="8" y="83"/>
                    <a:pt x="8" y="83"/>
                  </a:cubicBezTo>
                  <a:cubicBezTo>
                    <a:pt x="7" y="83"/>
                    <a:pt x="6" y="84"/>
                    <a:pt x="6" y="84"/>
                  </a:cubicBezTo>
                  <a:cubicBezTo>
                    <a:pt x="4" y="85"/>
                    <a:pt x="2" y="86"/>
                    <a:pt x="0" y="87"/>
                  </a:cubicBezTo>
                  <a:cubicBezTo>
                    <a:pt x="1" y="91"/>
                    <a:pt x="2" y="94"/>
                    <a:pt x="4" y="98"/>
                  </a:cubicBezTo>
                  <a:cubicBezTo>
                    <a:pt x="4" y="98"/>
                    <a:pt x="4" y="98"/>
                    <a:pt x="4" y="98"/>
                  </a:cubicBezTo>
                  <a:cubicBezTo>
                    <a:pt x="4" y="97"/>
                    <a:pt x="5" y="96"/>
                    <a:pt x="5" y="96"/>
                  </a:cubicBezTo>
                  <a:cubicBezTo>
                    <a:pt x="5" y="96"/>
                    <a:pt x="5" y="96"/>
                    <a:pt x="5" y="96"/>
                  </a:cubicBezTo>
                  <a:cubicBezTo>
                    <a:pt x="5" y="96"/>
                    <a:pt x="5" y="96"/>
                    <a:pt x="5" y="96"/>
                  </a:cubicBezTo>
                  <a:cubicBezTo>
                    <a:pt x="5" y="96"/>
                    <a:pt x="5" y="96"/>
                    <a:pt x="5" y="96"/>
                  </a:cubicBezTo>
                  <a:cubicBezTo>
                    <a:pt x="5" y="96"/>
                    <a:pt x="5" y="96"/>
                    <a:pt x="5" y="96"/>
                  </a:cubicBezTo>
                  <a:cubicBezTo>
                    <a:pt x="6" y="95"/>
                    <a:pt x="6" y="95"/>
                    <a:pt x="6" y="95"/>
                  </a:cubicBezTo>
                  <a:cubicBezTo>
                    <a:pt x="9" y="91"/>
                    <a:pt x="12" y="88"/>
                    <a:pt x="15" y="84"/>
                  </a:cubicBezTo>
                  <a:cubicBezTo>
                    <a:pt x="15" y="84"/>
                    <a:pt x="15" y="83"/>
                    <a:pt x="14" y="83"/>
                  </a:cubicBezTo>
                  <a:cubicBezTo>
                    <a:pt x="14" y="83"/>
                    <a:pt x="14" y="83"/>
                    <a:pt x="13" y="83"/>
                  </a:cubicBezTo>
                  <a:moveTo>
                    <a:pt x="137" y="0"/>
                  </a:moveTo>
                  <a:cubicBezTo>
                    <a:pt x="136" y="0"/>
                    <a:pt x="135" y="0"/>
                    <a:pt x="133" y="0"/>
                  </a:cubicBezTo>
                  <a:cubicBezTo>
                    <a:pt x="133" y="0"/>
                    <a:pt x="133" y="0"/>
                    <a:pt x="133" y="0"/>
                  </a:cubicBezTo>
                  <a:cubicBezTo>
                    <a:pt x="130" y="1"/>
                    <a:pt x="127" y="2"/>
                    <a:pt x="124" y="4"/>
                  </a:cubicBezTo>
                  <a:cubicBezTo>
                    <a:pt x="123" y="10"/>
                    <a:pt x="121" y="16"/>
                    <a:pt x="118" y="21"/>
                  </a:cubicBezTo>
                  <a:cubicBezTo>
                    <a:pt x="131" y="17"/>
                    <a:pt x="143" y="12"/>
                    <a:pt x="155" y="8"/>
                  </a:cubicBezTo>
                  <a:cubicBezTo>
                    <a:pt x="154" y="7"/>
                    <a:pt x="152" y="5"/>
                    <a:pt x="150" y="4"/>
                  </a:cubicBezTo>
                  <a:cubicBezTo>
                    <a:pt x="146" y="1"/>
                    <a:pt x="142" y="0"/>
                    <a:pt x="137" y="0"/>
                  </a:cubicBezTo>
                </a:path>
              </a:pathLst>
            </a:custGeom>
            <a:solidFill>
              <a:srgbClr val="5983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39" name="Freeform 55"/>
            <p:cNvSpPr/>
            <p:nvPr/>
          </p:nvSpPr>
          <p:spPr bwMode="auto">
            <a:xfrm>
              <a:off x="7177840" y="5924318"/>
              <a:ext cx="153988" cy="112713"/>
            </a:xfrm>
            <a:custGeom>
              <a:avLst/>
              <a:gdLst>
                <a:gd name="T0" fmla="*/ 41 w 41"/>
                <a:gd name="T1" fmla="*/ 0 h 30"/>
                <a:gd name="T2" fmla="*/ 41 w 41"/>
                <a:gd name="T3" fmla="*/ 0 h 30"/>
                <a:gd name="T4" fmla="*/ 35 w 41"/>
                <a:gd name="T5" fmla="*/ 2 h 30"/>
                <a:gd name="T6" fmla="*/ 17 w 41"/>
                <a:gd name="T7" fmla="*/ 8 h 30"/>
                <a:gd name="T8" fmla="*/ 3 w 41"/>
                <a:gd name="T9" fmla="*/ 13 h 30"/>
                <a:gd name="T10" fmla="*/ 1 w 41"/>
                <a:gd name="T11" fmla="*/ 30 h 30"/>
                <a:gd name="T12" fmla="*/ 1 w 41"/>
                <a:gd name="T13" fmla="*/ 30 h 30"/>
                <a:gd name="T14" fmla="*/ 20 w 41"/>
                <a:gd name="T15" fmla="*/ 23 h 30"/>
                <a:gd name="T16" fmla="*/ 37 w 41"/>
                <a:gd name="T17" fmla="*/ 17 h 30"/>
                <a:gd name="T18" fmla="*/ 37 w 41"/>
                <a:gd name="T19" fmla="*/ 17 h 30"/>
                <a:gd name="T20" fmla="*/ 37 w 41"/>
                <a:gd name="T21" fmla="*/ 16 h 30"/>
                <a:gd name="T22" fmla="*/ 41 w 41"/>
                <a:gd name="T23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1" h="30">
                  <a:moveTo>
                    <a:pt x="41" y="0"/>
                  </a:moveTo>
                  <a:cubicBezTo>
                    <a:pt x="41" y="0"/>
                    <a:pt x="41" y="0"/>
                    <a:pt x="41" y="0"/>
                  </a:cubicBezTo>
                  <a:cubicBezTo>
                    <a:pt x="39" y="0"/>
                    <a:pt x="37" y="1"/>
                    <a:pt x="35" y="2"/>
                  </a:cubicBezTo>
                  <a:cubicBezTo>
                    <a:pt x="29" y="4"/>
                    <a:pt x="23" y="6"/>
                    <a:pt x="17" y="8"/>
                  </a:cubicBezTo>
                  <a:cubicBezTo>
                    <a:pt x="13" y="10"/>
                    <a:pt x="8" y="12"/>
                    <a:pt x="3" y="13"/>
                  </a:cubicBezTo>
                  <a:cubicBezTo>
                    <a:pt x="1" y="19"/>
                    <a:pt x="0" y="24"/>
                    <a:pt x="1" y="30"/>
                  </a:cubicBezTo>
                  <a:cubicBezTo>
                    <a:pt x="1" y="30"/>
                    <a:pt x="1" y="30"/>
                    <a:pt x="1" y="30"/>
                  </a:cubicBezTo>
                  <a:cubicBezTo>
                    <a:pt x="7" y="27"/>
                    <a:pt x="14" y="25"/>
                    <a:pt x="20" y="23"/>
                  </a:cubicBezTo>
                  <a:cubicBezTo>
                    <a:pt x="26" y="21"/>
                    <a:pt x="32" y="19"/>
                    <a:pt x="37" y="17"/>
                  </a:cubicBezTo>
                  <a:cubicBezTo>
                    <a:pt x="37" y="17"/>
                    <a:pt x="37" y="17"/>
                    <a:pt x="37" y="17"/>
                  </a:cubicBezTo>
                  <a:cubicBezTo>
                    <a:pt x="37" y="16"/>
                    <a:pt x="37" y="16"/>
                    <a:pt x="37" y="16"/>
                  </a:cubicBezTo>
                  <a:cubicBezTo>
                    <a:pt x="38" y="11"/>
                    <a:pt x="39" y="5"/>
                    <a:pt x="41" y="0"/>
                  </a:cubicBezTo>
                </a:path>
              </a:pathLst>
            </a:custGeom>
            <a:solidFill>
              <a:srgbClr val="92A9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40" name="Freeform 56"/>
            <p:cNvSpPr/>
            <p:nvPr/>
          </p:nvSpPr>
          <p:spPr bwMode="auto">
            <a:xfrm>
              <a:off x="6438065" y="5706831"/>
              <a:ext cx="1454150" cy="1157288"/>
            </a:xfrm>
            <a:custGeom>
              <a:avLst/>
              <a:gdLst>
                <a:gd name="T0" fmla="*/ 387 w 387"/>
                <a:gd name="T1" fmla="*/ 0 h 308"/>
                <a:gd name="T2" fmla="*/ 365 w 387"/>
                <a:gd name="T3" fmla="*/ 156 h 308"/>
                <a:gd name="T4" fmla="*/ 362 w 387"/>
                <a:gd name="T5" fmla="*/ 168 h 308"/>
                <a:gd name="T6" fmla="*/ 299 w 387"/>
                <a:gd name="T7" fmla="*/ 274 h 308"/>
                <a:gd name="T8" fmla="*/ 264 w 387"/>
                <a:gd name="T9" fmla="*/ 308 h 308"/>
                <a:gd name="T10" fmla="*/ 10 w 387"/>
                <a:gd name="T11" fmla="*/ 308 h 308"/>
                <a:gd name="T12" fmla="*/ 7 w 387"/>
                <a:gd name="T13" fmla="*/ 300 h 308"/>
                <a:gd name="T14" fmla="*/ 2 w 387"/>
                <a:gd name="T15" fmla="*/ 287 h 308"/>
                <a:gd name="T16" fmla="*/ 2 w 387"/>
                <a:gd name="T17" fmla="*/ 285 h 308"/>
                <a:gd name="T18" fmla="*/ 0 w 387"/>
                <a:gd name="T19" fmla="*/ 269 h 308"/>
                <a:gd name="T20" fmla="*/ 0 w 387"/>
                <a:gd name="T21" fmla="*/ 257 h 308"/>
                <a:gd name="T22" fmla="*/ 3 w 387"/>
                <a:gd name="T23" fmla="*/ 236 h 308"/>
                <a:gd name="T24" fmla="*/ 7 w 387"/>
                <a:gd name="T25" fmla="*/ 224 h 308"/>
                <a:gd name="T26" fmla="*/ 7 w 387"/>
                <a:gd name="T27" fmla="*/ 224 h 308"/>
                <a:gd name="T28" fmla="*/ 11 w 387"/>
                <a:gd name="T29" fmla="*/ 214 h 308"/>
                <a:gd name="T30" fmla="*/ 12 w 387"/>
                <a:gd name="T31" fmla="*/ 211 h 308"/>
                <a:gd name="T32" fmla="*/ 13 w 387"/>
                <a:gd name="T33" fmla="*/ 208 h 308"/>
                <a:gd name="T34" fmla="*/ 18 w 387"/>
                <a:gd name="T35" fmla="*/ 200 h 308"/>
                <a:gd name="T36" fmla="*/ 18 w 387"/>
                <a:gd name="T37" fmla="*/ 200 h 308"/>
                <a:gd name="T38" fmla="*/ 19 w 387"/>
                <a:gd name="T39" fmla="*/ 198 h 308"/>
                <a:gd name="T40" fmla="*/ 20 w 387"/>
                <a:gd name="T41" fmla="*/ 195 h 308"/>
                <a:gd name="T42" fmla="*/ 25 w 387"/>
                <a:gd name="T43" fmla="*/ 188 h 308"/>
                <a:gd name="T44" fmla="*/ 26 w 387"/>
                <a:gd name="T45" fmla="*/ 186 h 308"/>
                <a:gd name="T46" fmla="*/ 28 w 387"/>
                <a:gd name="T47" fmla="*/ 184 h 308"/>
                <a:gd name="T48" fmla="*/ 28 w 387"/>
                <a:gd name="T49" fmla="*/ 184 h 308"/>
                <a:gd name="T50" fmla="*/ 28 w 387"/>
                <a:gd name="T51" fmla="*/ 184 h 308"/>
                <a:gd name="T52" fmla="*/ 28 w 387"/>
                <a:gd name="T53" fmla="*/ 184 h 308"/>
                <a:gd name="T54" fmla="*/ 29 w 387"/>
                <a:gd name="T55" fmla="*/ 182 h 308"/>
                <a:gd name="T56" fmla="*/ 30 w 387"/>
                <a:gd name="T57" fmla="*/ 181 h 308"/>
                <a:gd name="T58" fmla="*/ 39 w 387"/>
                <a:gd name="T59" fmla="*/ 170 h 308"/>
                <a:gd name="T60" fmla="*/ 41 w 387"/>
                <a:gd name="T61" fmla="*/ 169 h 308"/>
                <a:gd name="T62" fmla="*/ 44 w 387"/>
                <a:gd name="T63" fmla="*/ 166 h 308"/>
                <a:gd name="T64" fmla="*/ 45 w 387"/>
                <a:gd name="T65" fmla="*/ 164 h 308"/>
                <a:gd name="T66" fmla="*/ 50 w 387"/>
                <a:gd name="T67" fmla="*/ 160 h 308"/>
                <a:gd name="T68" fmla="*/ 75 w 387"/>
                <a:gd name="T69" fmla="*/ 141 h 308"/>
                <a:gd name="T70" fmla="*/ 78 w 387"/>
                <a:gd name="T71" fmla="*/ 138 h 308"/>
                <a:gd name="T72" fmla="*/ 79 w 387"/>
                <a:gd name="T73" fmla="*/ 138 h 308"/>
                <a:gd name="T74" fmla="*/ 84 w 387"/>
                <a:gd name="T75" fmla="*/ 135 h 308"/>
                <a:gd name="T76" fmla="*/ 91 w 387"/>
                <a:gd name="T77" fmla="*/ 131 h 308"/>
                <a:gd name="T78" fmla="*/ 104 w 387"/>
                <a:gd name="T79" fmla="*/ 124 h 308"/>
                <a:gd name="T80" fmla="*/ 118 w 387"/>
                <a:gd name="T81" fmla="*/ 118 h 308"/>
                <a:gd name="T82" fmla="*/ 142 w 387"/>
                <a:gd name="T83" fmla="*/ 107 h 308"/>
                <a:gd name="T84" fmla="*/ 179 w 387"/>
                <a:gd name="T85" fmla="*/ 94 h 308"/>
                <a:gd name="T86" fmla="*/ 198 w 387"/>
                <a:gd name="T87" fmla="*/ 88 h 308"/>
                <a:gd name="T88" fmla="*/ 217 w 387"/>
                <a:gd name="T89" fmla="*/ 81 h 308"/>
                <a:gd name="T90" fmla="*/ 234 w 387"/>
                <a:gd name="T91" fmla="*/ 75 h 308"/>
                <a:gd name="T92" fmla="*/ 268 w 387"/>
                <a:gd name="T93" fmla="*/ 62 h 308"/>
                <a:gd name="T94" fmla="*/ 278 w 387"/>
                <a:gd name="T95" fmla="*/ 59 h 308"/>
                <a:gd name="T96" fmla="*/ 387 w 387"/>
                <a:gd name="T97" fmla="*/ 0 h 3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87" h="308">
                  <a:moveTo>
                    <a:pt x="387" y="0"/>
                  </a:moveTo>
                  <a:cubicBezTo>
                    <a:pt x="386" y="52"/>
                    <a:pt x="379" y="104"/>
                    <a:pt x="365" y="156"/>
                  </a:cubicBezTo>
                  <a:cubicBezTo>
                    <a:pt x="364" y="160"/>
                    <a:pt x="363" y="164"/>
                    <a:pt x="362" y="168"/>
                  </a:cubicBezTo>
                  <a:cubicBezTo>
                    <a:pt x="350" y="211"/>
                    <a:pt x="327" y="240"/>
                    <a:pt x="299" y="274"/>
                  </a:cubicBezTo>
                  <a:cubicBezTo>
                    <a:pt x="288" y="286"/>
                    <a:pt x="276" y="298"/>
                    <a:pt x="264" y="308"/>
                  </a:cubicBezTo>
                  <a:cubicBezTo>
                    <a:pt x="10" y="308"/>
                    <a:pt x="10" y="308"/>
                    <a:pt x="10" y="308"/>
                  </a:cubicBezTo>
                  <a:cubicBezTo>
                    <a:pt x="9" y="306"/>
                    <a:pt x="8" y="303"/>
                    <a:pt x="7" y="300"/>
                  </a:cubicBezTo>
                  <a:cubicBezTo>
                    <a:pt x="5" y="296"/>
                    <a:pt x="3" y="292"/>
                    <a:pt x="2" y="287"/>
                  </a:cubicBezTo>
                  <a:cubicBezTo>
                    <a:pt x="2" y="286"/>
                    <a:pt x="2" y="286"/>
                    <a:pt x="2" y="285"/>
                  </a:cubicBezTo>
                  <a:cubicBezTo>
                    <a:pt x="1" y="280"/>
                    <a:pt x="0" y="275"/>
                    <a:pt x="0" y="269"/>
                  </a:cubicBezTo>
                  <a:cubicBezTo>
                    <a:pt x="0" y="265"/>
                    <a:pt x="0" y="261"/>
                    <a:pt x="0" y="257"/>
                  </a:cubicBezTo>
                  <a:cubicBezTo>
                    <a:pt x="0" y="250"/>
                    <a:pt x="2" y="243"/>
                    <a:pt x="3" y="236"/>
                  </a:cubicBezTo>
                  <a:cubicBezTo>
                    <a:pt x="4" y="232"/>
                    <a:pt x="6" y="228"/>
                    <a:pt x="7" y="224"/>
                  </a:cubicBezTo>
                  <a:cubicBezTo>
                    <a:pt x="7" y="224"/>
                    <a:pt x="7" y="224"/>
                    <a:pt x="7" y="224"/>
                  </a:cubicBezTo>
                  <a:cubicBezTo>
                    <a:pt x="8" y="220"/>
                    <a:pt x="9" y="217"/>
                    <a:pt x="11" y="214"/>
                  </a:cubicBezTo>
                  <a:cubicBezTo>
                    <a:pt x="11" y="213"/>
                    <a:pt x="11" y="212"/>
                    <a:pt x="12" y="211"/>
                  </a:cubicBezTo>
                  <a:cubicBezTo>
                    <a:pt x="12" y="210"/>
                    <a:pt x="13" y="209"/>
                    <a:pt x="13" y="208"/>
                  </a:cubicBezTo>
                  <a:cubicBezTo>
                    <a:pt x="15" y="205"/>
                    <a:pt x="16" y="202"/>
                    <a:pt x="18" y="200"/>
                  </a:cubicBezTo>
                  <a:cubicBezTo>
                    <a:pt x="18" y="200"/>
                    <a:pt x="18" y="200"/>
                    <a:pt x="18" y="200"/>
                  </a:cubicBezTo>
                  <a:cubicBezTo>
                    <a:pt x="18" y="199"/>
                    <a:pt x="18" y="198"/>
                    <a:pt x="19" y="198"/>
                  </a:cubicBezTo>
                  <a:cubicBezTo>
                    <a:pt x="19" y="197"/>
                    <a:pt x="20" y="196"/>
                    <a:pt x="20" y="195"/>
                  </a:cubicBezTo>
                  <a:cubicBezTo>
                    <a:pt x="22" y="193"/>
                    <a:pt x="23" y="190"/>
                    <a:pt x="25" y="188"/>
                  </a:cubicBezTo>
                  <a:cubicBezTo>
                    <a:pt x="25" y="187"/>
                    <a:pt x="26" y="187"/>
                    <a:pt x="26" y="186"/>
                  </a:cubicBezTo>
                  <a:cubicBezTo>
                    <a:pt x="27" y="186"/>
                    <a:pt x="27" y="185"/>
                    <a:pt x="28" y="184"/>
                  </a:cubicBezTo>
                  <a:cubicBezTo>
                    <a:pt x="28" y="184"/>
                    <a:pt x="28" y="184"/>
                    <a:pt x="28" y="184"/>
                  </a:cubicBezTo>
                  <a:cubicBezTo>
                    <a:pt x="28" y="184"/>
                    <a:pt x="28" y="184"/>
                    <a:pt x="28" y="184"/>
                  </a:cubicBezTo>
                  <a:cubicBezTo>
                    <a:pt x="28" y="184"/>
                    <a:pt x="28" y="184"/>
                    <a:pt x="28" y="184"/>
                  </a:cubicBezTo>
                  <a:cubicBezTo>
                    <a:pt x="28" y="183"/>
                    <a:pt x="29" y="182"/>
                    <a:pt x="29" y="182"/>
                  </a:cubicBezTo>
                  <a:cubicBezTo>
                    <a:pt x="30" y="181"/>
                    <a:pt x="30" y="181"/>
                    <a:pt x="30" y="181"/>
                  </a:cubicBezTo>
                  <a:cubicBezTo>
                    <a:pt x="33" y="177"/>
                    <a:pt x="36" y="174"/>
                    <a:pt x="39" y="170"/>
                  </a:cubicBezTo>
                  <a:cubicBezTo>
                    <a:pt x="40" y="170"/>
                    <a:pt x="40" y="169"/>
                    <a:pt x="41" y="169"/>
                  </a:cubicBezTo>
                  <a:cubicBezTo>
                    <a:pt x="42" y="168"/>
                    <a:pt x="43" y="167"/>
                    <a:pt x="44" y="166"/>
                  </a:cubicBezTo>
                  <a:cubicBezTo>
                    <a:pt x="44" y="165"/>
                    <a:pt x="44" y="165"/>
                    <a:pt x="45" y="164"/>
                  </a:cubicBezTo>
                  <a:cubicBezTo>
                    <a:pt x="46" y="163"/>
                    <a:pt x="48" y="161"/>
                    <a:pt x="50" y="160"/>
                  </a:cubicBezTo>
                  <a:cubicBezTo>
                    <a:pt x="58" y="153"/>
                    <a:pt x="66" y="146"/>
                    <a:pt x="75" y="141"/>
                  </a:cubicBezTo>
                  <a:cubicBezTo>
                    <a:pt x="76" y="140"/>
                    <a:pt x="77" y="139"/>
                    <a:pt x="78" y="138"/>
                  </a:cubicBezTo>
                  <a:cubicBezTo>
                    <a:pt x="79" y="138"/>
                    <a:pt x="79" y="138"/>
                    <a:pt x="79" y="138"/>
                  </a:cubicBezTo>
                  <a:cubicBezTo>
                    <a:pt x="81" y="137"/>
                    <a:pt x="83" y="136"/>
                    <a:pt x="84" y="135"/>
                  </a:cubicBezTo>
                  <a:cubicBezTo>
                    <a:pt x="87" y="133"/>
                    <a:pt x="89" y="132"/>
                    <a:pt x="91" y="131"/>
                  </a:cubicBezTo>
                  <a:cubicBezTo>
                    <a:pt x="95" y="128"/>
                    <a:pt x="100" y="126"/>
                    <a:pt x="104" y="124"/>
                  </a:cubicBezTo>
                  <a:cubicBezTo>
                    <a:pt x="108" y="122"/>
                    <a:pt x="113" y="120"/>
                    <a:pt x="118" y="118"/>
                  </a:cubicBezTo>
                  <a:cubicBezTo>
                    <a:pt x="126" y="114"/>
                    <a:pt x="134" y="111"/>
                    <a:pt x="142" y="107"/>
                  </a:cubicBezTo>
                  <a:cubicBezTo>
                    <a:pt x="155" y="103"/>
                    <a:pt x="167" y="98"/>
                    <a:pt x="179" y="94"/>
                  </a:cubicBezTo>
                  <a:cubicBezTo>
                    <a:pt x="186" y="92"/>
                    <a:pt x="192" y="90"/>
                    <a:pt x="198" y="88"/>
                  </a:cubicBezTo>
                  <a:cubicBezTo>
                    <a:pt x="204" y="85"/>
                    <a:pt x="211" y="83"/>
                    <a:pt x="217" y="81"/>
                  </a:cubicBezTo>
                  <a:cubicBezTo>
                    <a:pt x="223" y="79"/>
                    <a:pt x="229" y="77"/>
                    <a:pt x="234" y="75"/>
                  </a:cubicBezTo>
                  <a:cubicBezTo>
                    <a:pt x="245" y="71"/>
                    <a:pt x="257" y="67"/>
                    <a:pt x="268" y="62"/>
                  </a:cubicBezTo>
                  <a:cubicBezTo>
                    <a:pt x="271" y="61"/>
                    <a:pt x="274" y="60"/>
                    <a:pt x="278" y="59"/>
                  </a:cubicBezTo>
                  <a:cubicBezTo>
                    <a:pt x="316" y="44"/>
                    <a:pt x="354" y="26"/>
                    <a:pt x="387" y="0"/>
                  </a:cubicBezTo>
                </a:path>
              </a:pathLst>
            </a:custGeom>
            <a:solidFill>
              <a:srgbClr val="99CA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41" name="Freeform 57"/>
            <p:cNvSpPr/>
            <p:nvPr/>
          </p:nvSpPr>
          <p:spPr bwMode="auto">
            <a:xfrm>
              <a:off x="7193715" y="6784743"/>
              <a:ext cx="90488" cy="79375"/>
            </a:xfrm>
            <a:custGeom>
              <a:avLst/>
              <a:gdLst>
                <a:gd name="T0" fmla="*/ 4 w 24"/>
                <a:gd name="T1" fmla="*/ 0 h 21"/>
                <a:gd name="T2" fmla="*/ 24 w 24"/>
                <a:gd name="T3" fmla="*/ 21 h 21"/>
                <a:gd name="T4" fmla="*/ 0 w 24"/>
                <a:gd name="T5" fmla="*/ 21 h 21"/>
                <a:gd name="T6" fmla="*/ 4 w 24"/>
                <a:gd name="T7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" h="21">
                  <a:moveTo>
                    <a:pt x="4" y="0"/>
                  </a:moveTo>
                  <a:cubicBezTo>
                    <a:pt x="11" y="7"/>
                    <a:pt x="17" y="14"/>
                    <a:pt x="24" y="21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3" y="14"/>
                    <a:pt x="4" y="7"/>
                    <a:pt x="4" y="0"/>
                  </a:cubicBezTo>
                  <a:close/>
                </a:path>
              </a:pathLst>
            </a:custGeom>
            <a:solidFill>
              <a:srgbClr val="72A6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42" name="Freeform 58"/>
            <p:cNvSpPr/>
            <p:nvPr/>
          </p:nvSpPr>
          <p:spPr bwMode="auto">
            <a:xfrm>
              <a:off x="6438065" y="5852881"/>
              <a:ext cx="1393825" cy="1011238"/>
            </a:xfrm>
            <a:custGeom>
              <a:avLst/>
              <a:gdLst>
                <a:gd name="T0" fmla="*/ 174 w 371"/>
                <a:gd name="T1" fmla="*/ 177 h 269"/>
                <a:gd name="T2" fmla="*/ 202 w 371"/>
                <a:gd name="T3" fmla="*/ 220 h 269"/>
                <a:gd name="T4" fmla="*/ 151 w 371"/>
                <a:gd name="T5" fmla="*/ 204 h 269"/>
                <a:gd name="T6" fmla="*/ 152 w 371"/>
                <a:gd name="T7" fmla="*/ 255 h 269"/>
                <a:gd name="T8" fmla="*/ 90 w 371"/>
                <a:gd name="T9" fmla="*/ 240 h 269"/>
                <a:gd name="T10" fmla="*/ 70 w 371"/>
                <a:gd name="T11" fmla="*/ 243 h 269"/>
                <a:gd name="T12" fmla="*/ 52 w 371"/>
                <a:gd name="T13" fmla="*/ 256 h 269"/>
                <a:gd name="T14" fmla="*/ 7 w 371"/>
                <a:gd name="T15" fmla="*/ 261 h 269"/>
                <a:gd name="T16" fmla="*/ 0 w 371"/>
                <a:gd name="T17" fmla="*/ 230 h 269"/>
                <a:gd name="T18" fmla="*/ 7 w 371"/>
                <a:gd name="T19" fmla="*/ 185 h 269"/>
                <a:gd name="T20" fmla="*/ 12 w 371"/>
                <a:gd name="T21" fmla="*/ 172 h 269"/>
                <a:gd name="T22" fmla="*/ 18 w 371"/>
                <a:gd name="T23" fmla="*/ 161 h 269"/>
                <a:gd name="T24" fmla="*/ 25 w 371"/>
                <a:gd name="T25" fmla="*/ 149 h 269"/>
                <a:gd name="T26" fmla="*/ 28 w 371"/>
                <a:gd name="T27" fmla="*/ 145 h 269"/>
                <a:gd name="T28" fmla="*/ 29 w 371"/>
                <a:gd name="T29" fmla="*/ 143 h 269"/>
                <a:gd name="T30" fmla="*/ 29 w 371"/>
                <a:gd name="T31" fmla="*/ 146 h 269"/>
                <a:gd name="T32" fmla="*/ 27 w 371"/>
                <a:gd name="T33" fmla="*/ 150 h 269"/>
                <a:gd name="T34" fmla="*/ 25 w 371"/>
                <a:gd name="T35" fmla="*/ 159 h 269"/>
                <a:gd name="T36" fmla="*/ 23 w 371"/>
                <a:gd name="T37" fmla="*/ 167 h 269"/>
                <a:gd name="T38" fmla="*/ 18 w 371"/>
                <a:gd name="T39" fmla="*/ 206 h 269"/>
                <a:gd name="T40" fmla="*/ 18 w 371"/>
                <a:gd name="T41" fmla="*/ 228 h 269"/>
                <a:gd name="T42" fmla="*/ 26 w 371"/>
                <a:gd name="T43" fmla="*/ 240 h 269"/>
                <a:gd name="T44" fmla="*/ 48 w 371"/>
                <a:gd name="T45" fmla="*/ 235 h 269"/>
                <a:gd name="T46" fmla="*/ 59 w 371"/>
                <a:gd name="T47" fmla="*/ 230 h 269"/>
                <a:gd name="T48" fmla="*/ 72 w 371"/>
                <a:gd name="T49" fmla="*/ 224 h 269"/>
                <a:gd name="T50" fmla="*/ 86 w 371"/>
                <a:gd name="T51" fmla="*/ 214 h 269"/>
                <a:gd name="T52" fmla="*/ 91 w 371"/>
                <a:gd name="T53" fmla="*/ 196 h 269"/>
                <a:gd name="T54" fmla="*/ 88 w 371"/>
                <a:gd name="T55" fmla="*/ 186 h 269"/>
                <a:gd name="T56" fmla="*/ 74 w 371"/>
                <a:gd name="T57" fmla="*/ 172 h 269"/>
                <a:gd name="T58" fmla="*/ 104 w 371"/>
                <a:gd name="T59" fmla="*/ 187 h 269"/>
                <a:gd name="T60" fmla="*/ 108 w 371"/>
                <a:gd name="T61" fmla="*/ 203 h 269"/>
                <a:gd name="T62" fmla="*/ 109 w 371"/>
                <a:gd name="T63" fmla="*/ 205 h 269"/>
                <a:gd name="T64" fmla="*/ 119 w 371"/>
                <a:gd name="T65" fmla="*/ 198 h 269"/>
                <a:gd name="T66" fmla="*/ 130 w 371"/>
                <a:gd name="T67" fmla="*/ 184 h 269"/>
                <a:gd name="T68" fmla="*/ 139 w 371"/>
                <a:gd name="T69" fmla="*/ 164 h 269"/>
                <a:gd name="T70" fmla="*/ 142 w 371"/>
                <a:gd name="T71" fmla="*/ 144 h 269"/>
                <a:gd name="T72" fmla="*/ 136 w 371"/>
                <a:gd name="T73" fmla="*/ 115 h 269"/>
                <a:gd name="T74" fmla="*/ 154 w 371"/>
                <a:gd name="T75" fmla="*/ 138 h 269"/>
                <a:gd name="T76" fmla="*/ 174 w 371"/>
                <a:gd name="T77" fmla="*/ 149 h 269"/>
                <a:gd name="T78" fmla="*/ 187 w 371"/>
                <a:gd name="T79" fmla="*/ 135 h 269"/>
                <a:gd name="T80" fmla="*/ 209 w 371"/>
                <a:gd name="T81" fmla="*/ 84 h 269"/>
                <a:gd name="T82" fmla="*/ 221 w 371"/>
                <a:gd name="T83" fmla="*/ 96 h 269"/>
                <a:gd name="T84" fmla="*/ 250 w 371"/>
                <a:gd name="T85" fmla="*/ 102 h 269"/>
                <a:gd name="T86" fmla="*/ 259 w 371"/>
                <a:gd name="T87" fmla="*/ 46 h 269"/>
                <a:gd name="T88" fmla="*/ 275 w 371"/>
                <a:gd name="T89" fmla="*/ 89 h 269"/>
                <a:gd name="T90" fmla="*/ 371 w 371"/>
                <a:gd name="T91" fmla="*/ 0 h 269"/>
                <a:gd name="T92" fmla="*/ 214 w 371"/>
                <a:gd name="T93" fmla="*/ 136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71" h="269">
                  <a:moveTo>
                    <a:pt x="265" y="155"/>
                  </a:moveTo>
                  <a:cubicBezTo>
                    <a:pt x="234" y="139"/>
                    <a:pt x="206" y="158"/>
                    <a:pt x="176" y="176"/>
                  </a:cubicBezTo>
                  <a:cubicBezTo>
                    <a:pt x="175" y="176"/>
                    <a:pt x="175" y="176"/>
                    <a:pt x="174" y="177"/>
                  </a:cubicBezTo>
                  <a:cubicBezTo>
                    <a:pt x="175" y="177"/>
                    <a:pt x="175" y="177"/>
                    <a:pt x="176" y="177"/>
                  </a:cubicBezTo>
                  <a:cubicBezTo>
                    <a:pt x="184" y="178"/>
                    <a:pt x="191" y="184"/>
                    <a:pt x="195" y="192"/>
                  </a:cubicBezTo>
                  <a:cubicBezTo>
                    <a:pt x="200" y="200"/>
                    <a:pt x="201" y="211"/>
                    <a:pt x="202" y="220"/>
                  </a:cubicBezTo>
                  <a:cubicBezTo>
                    <a:pt x="198" y="211"/>
                    <a:pt x="190" y="205"/>
                    <a:pt x="181" y="202"/>
                  </a:cubicBezTo>
                  <a:cubicBezTo>
                    <a:pt x="172" y="199"/>
                    <a:pt x="161" y="200"/>
                    <a:pt x="151" y="204"/>
                  </a:cubicBezTo>
                  <a:cubicBezTo>
                    <a:pt x="151" y="204"/>
                    <a:pt x="151" y="204"/>
                    <a:pt x="151" y="204"/>
                  </a:cubicBezTo>
                  <a:cubicBezTo>
                    <a:pt x="148" y="205"/>
                    <a:pt x="144" y="207"/>
                    <a:pt x="141" y="210"/>
                  </a:cubicBezTo>
                  <a:cubicBezTo>
                    <a:pt x="148" y="222"/>
                    <a:pt x="152" y="238"/>
                    <a:pt x="152" y="254"/>
                  </a:cubicBezTo>
                  <a:cubicBezTo>
                    <a:pt x="152" y="254"/>
                    <a:pt x="152" y="254"/>
                    <a:pt x="152" y="255"/>
                  </a:cubicBezTo>
                  <a:cubicBezTo>
                    <a:pt x="152" y="254"/>
                    <a:pt x="152" y="254"/>
                    <a:pt x="152" y="254"/>
                  </a:cubicBezTo>
                  <a:cubicBezTo>
                    <a:pt x="143" y="237"/>
                    <a:pt x="115" y="238"/>
                    <a:pt x="93" y="240"/>
                  </a:cubicBezTo>
                  <a:cubicBezTo>
                    <a:pt x="92" y="240"/>
                    <a:pt x="91" y="240"/>
                    <a:pt x="90" y="240"/>
                  </a:cubicBezTo>
                  <a:cubicBezTo>
                    <a:pt x="84" y="241"/>
                    <a:pt x="79" y="242"/>
                    <a:pt x="75" y="242"/>
                  </a:cubicBezTo>
                  <a:cubicBezTo>
                    <a:pt x="74" y="243"/>
                    <a:pt x="73" y="243"/>
                    <a:pt x="71" y="243"/>
                  </a:cubicBezTo>
                  <a:cubicBezTo>
                    <a:pt x="71" y="243"/>
                    <a:pt x="70" y="243"/>
                    <a:pt x="70" y="243"/>
                  </a:cubicBezTo>
                  <a:cubicBezTo>
                    <a:pt x="68" y="244"/>
                    <a:pt x="66" y="244"/>
                    <a:pt x="63" y="245"/>
                  </a:cubicBezTo>
                  <a:cubicBezTo>
                    <a:pt x="61" y="246"/>
                    <a:pt x="59" y="248"/>
                    <a:pt x="56" y="250"/>
                  </a:cubicBezTo>
                  <a:cubicBezTo>
                    <a:pt x="54" y="251"/>
                    <a:pt x="53" y="253"/>
                    <a:pt x="52" y="256"/>
                  </a:cubicBezTo>
                  <a:cubicBezTo>
                    <a:pt x="50" y="260"/>
                    <a:pt x="50" y="265"/>
                    <a:pt x="52" y="269"/>
                  </a:cubicBezTo>
                  <a:cubicBezTo>
                    <a:pt x="10" y="269"/>
                    <a:pt x="10" y="269"/>
                    <a:pt x="10" y="269"/>
                  </a:cubicBezTo>
                  <a:cubicBezTo>
                    <a:pt x="9" y="267"/>
                    <a:pt x="8" y="264"/>
                    <a:pt x="7" y="261"/>
                  </a:cubicBezTo>
                  <a:cubicBezTo>
                    <a:pt x="5" y="257"/>
                    <a:pt x="3" y="253"/>
                    <a:pt x="2" y="248"/>
                  </a:cubicBezTo>
                  <a:cubicBezTo>
                    <a:pt x="2" y="247"/>
                    <a:pt x="2" y="247"/>
                    <a:pt x="2" y="246"/>
                  </a:cubicBezTo>
                  <a:cubicBezTo>
                    <a:pt x="1" y="241"/>
                    <a:pt x="0" y="236"/>
                    <a:pt x="0" y="230"/>
                  </a:cubicBezTo>
                  <a:cubicBezTo>
                    <a:pt x="0" y="226"/>
                    <a:pt x="0" y="222"/>
                    <a:pt x="0" y="218"/>
                  </a:cubicBezTo>
                  <a:cubicBezTo>
                    <a:pt x="0" y="211"/>
                    <a:pt x="2" y="204"/>
                    <a:pt x="3" y="197"/>
                  </a:cubicBezTo>
                  <a:cubicBezTo>
                    <a:pt x="4" y="193"/>
                    <a:pt x="6" y="189"/>
                    <a:pt x="7" y="185"/>
                  </a:cubicBezTo>
                  <a:cubicBezTo>
                    <a:pt x="7" y="185"/>
                    <a:pt x="7" y="185"/>
                    <a:pt x="7" y="185"/>
                  </a:cubicBezTo>
                  <a:cubicBezTo>
                    <a:pt x="8" y="181"/>
                    <a:pt x="9" y="178"/>
                    <a:pt x="11" y="175"/>
                  </a:cubicBezTo>
                  <a:cubicBezTo>
                    <a:pt x="11" y="174"/>
                    <a:pt x="11" y="173"/>
                    <a:pt x="12" y="172"/>
                  </a:cubicBezTo>
                  <a:cubicBezTo>
                    <a:pt x="12" y="171"/>
                    <a:pt x="13" y="170"/>
                    <a:pt x="13" y="169"/>
                  </a:cubicBezTo>
                  <a:cubicBezTo>
                    <a:pt x="15" y="166"/>
                    <a:pt x="16" y="163"/>
                    <a:pt x="18" y="161"/>
                  </a:cubicBezTo>
                  <a:cubicBezTo>
                    <a:pt x="18" y="161"/>
                    <a:pt x="18" y="161"/>
                    <a:pt x="18" y="161"/>
                  </a:cubicBezTo>
                  <a:cubicBezTo>
                    <a:pt x="18" y="160"/>
                    <a:pt x="18" y="159"/>
                    <a:pt x="19" y="159"/>
                  </a:cubicBezTo>
                  <a:cubicBezTo>
                    <a:pt x="19" y="158"/>
                    <a:pt x="20" y="157"/>
                    <a:pt x="20" y="156"/>
                  </a:cubicBezTo>
                  <a:cubicBezTo>
                    <a:pt x="22" y="154"/>
                    <a:pt x="23" y="151"/>
                    <a:pt x="25" y="149"/>
                  </a:cubicBezTo>
                  <a:cubicBezTo>
                    <a:pt x="25" y="148"/>
                    <a:pt x="26" y="148"/>
                    <a:pt x="26" y="147"/>
                  </a:cubicBezTo>
                  <a:cubicBezTo>
                    <a:pt x="27" y="147"/>
                    <a:pt x="27" y="146"/>
                    <a:pt x="28" y="145"/>
                  </a:cubicBezTo>
                  <a:cubicBezTo>
                    <a:pt x="28" y="145"/>
                    <a:pt x="28" y="145"/>
                    <a:pt x="28" y="145"/>
                  </a:cubicBezTo>
                  <a:cubicBezTo>
                    <a:pt x="28" y="145"/>
                    <a:pt x="28" y="145"/>
                    <a:pt x="28" y="145"/>
                  </a:cubicBezTo>
                  <a:cubicBezTo>
                    <a:pt x="28" y="145"/>
                    <a:pt x="28" y="145"/>
                    <a:pt x="28" y="145"/>
                  </a:cubicBezTo>
                  <a:cubicBezTo>
                    <a:pt x="28" y="144"/>
                    <a:pt x="29" y="143"/>
                    <a:pt x="29" y="143"/>
                  </a:cubicBezTo>
                  <a:cubicBezTo>
                    <a:pt x="29" y="143"/>
                    <a:pt x="29" y="144"/>
                    <a:pt x="29" y="145"/>
                  </a:cubicBezTo>
                  <a:cubicBezTo>
                    <a:pt x="29" y="145"/>
                    <a:pt x="29" y="145"/>
                    <a:pt x="29" y="145"/>
                  </a:cubicBezTo>
                  <a:cubicBezTo>
                    <a:pt x="29" y="146"/>
                    <a:pt x="29" y="146"/>
                    <a:pt x="29" y="146"/>
                  </a:cubicBezTo>
                  <a:cubicBezTo>
                    <a:pt x="28" y="146"/>
                    <a:pt x="28" y="146"/>
                    <a:pt x="28" y="146"/>
                  </a:cubicBezTo>
                  <a:cubicBezTo>
                    <a:pt x="28" y="147"/>
                    <a:pt x="28" y="147"/>
                    <a:pt x="28" y="148"/>
                  </a:cubicBezTo>
                  <a:cubicBezTo>
                    <a:pt x="28" y="148"/>
                    <a:pt x="28" y="149"/>
                    <a:pt x="27" y="150"/>
                  </a:cubicBezTo>
                  <a:cubicBezTo>
                    <a:pt x="27" y="151"/>
                    <a:pt x="27" y="153"/>
                    <a:pt x="26" y="154"/>
                  </a:cubicBezTo>
                  <a:cubicBezTo>
                    <a:pt x="26" y="155"/>
                    <a:pt x="26" y="155"/>
                    <a:pt x="26" y="155"/>
                  </a:cubicBezTo>
                  <a:cubicBezTo>
                    <a:pt x="26" y="156"/>
                    <a:pt x="25" y="157"/>
                    <a:pt x="25" y="159"/>
                  </a:cubicBezTo>
                  <a:cubicBezTo>
                    <a:pt x="25" y="160"/>
                    <a:pt x="25" y="161"/>
                    <a:pt x="24" y="163"/>
                  </a:cubicBezTo>
                  <a:cubicBezTo>
                    <a:pt x="24" y="164"/>
                    <a:pt x="24" y="165"/>
                    <a:pt x="24" y="166"/>
                  </a:cubicBezTo>
                  <a:cubicBezTo>
                    <a:pt x="23" y="167"/>
                    <a:pt x="23" y="167"/>
                    <a:pt x="23" y="167"/>
                  </a:cubicBezTo>
                  <a:cubicBezTo>
                    <a:pt x="22" y="174"/>
                    <a:pt x="21" y="182"/>
                    <a:pt x="20" y="189"/>
                  </a:cubicBezTo>
                  <a:cubicBezTo>
                    <a:pt x="20" y="190"/>
                    <a:pt x="20" y="191"/>
                    <a:pt x="20" y="192"/>
                  </a:cubicBezTo>
                  <a:cubicBezTo>
                    <a:pt x="19" y="197"/>
                    <a:pt x="19" y="202"/>
                    <a:pt x="18" y="206"/>
                  </a:cubicBezTo>
                  <a:cubicBezTo>
                    <a:pt x="18" y="210"/>
                    <a:pt x="18" y="214"/>
                    <a:pt x="18" y="217"/>
                  </a:cubicBezTo>
                  <a:cubicBezTo>
                    <a:pt x="17" y="218"/>
                    <a:pt x="17" y="219"/>
                    <a:pt x="17" y="220"/>
                  </a:cubicBezTo>
                  <a:cubicBezTo>
                    <a:pt x="17" y="222"/>
                    <a:pt x="17" y="225"/>
                    <a:pt x="18" y="228"/>
                  </a:cubicBezTo>
                  <a:cubicBezTo>
                    <a:pt x="18" y="232"/>
                    <a:pt x="19" y="235"/>
                    <a:pt x="22" y="238"/>
                  </a:cubicBezTo>
                  <a:cubicBezTo>
                    <a:pt x="23" y="238"/>
                    <a:pt x="23" y="238"/>
                    <a:pt x="23" y="238"/>
                  </a:cubicBezTo>
                  <a:cubicBezTo>
                    <a:pt x="24" y="239"/>
                    <a:pt x="25" y="240"/>
                    <a:pt x="26" y="240"/>
                  </a:cubicBezTo>
                  <a:cubicBezTo>
                    <a:pt x="26" y="240"/>
                    <a:pt x="27" y="240"/>
                    <a:pt x="28" y="240"/>
                  </a:cubicBezTo>
                  <a:cubicBezTo>
                    <a:pt x="29" y="241"/>
                    <a:pt x="30" y="241"/>
                    <a:pt x="31" y="241"/>
                  </a:cubicBezTo>
                  <a:cubicBezTo>
                    <a:pt x="36" y="240"/>
                    <a:pt x="43" y="238"/>
                    <a:pt x="48" y="235"/>
                  </a:cubicBezTo>
                  <a:cubicBezTo>
                    <a:pt x="49" y="235"/>
                    <a:pt x="50" y="235"/>
                    <a:pt x="50" y="234"/>
                  </a:cubicBezTo>
                  <a:cubicBezTo>
                    <a:pt x="51" y="234"/>
                    <a:pt x="53" y="233"/>
                    <a:pt x="54" y="233"/>
                  </a:cubicBezTo>
                  <a:cubicBezTo>
                    <a:pt x="59" y="230"/>
                    <a:pt x="59" y="230"/>
                    <a:pt x="59" y="230"/>
                  </a:cubicBezTo>
                  <a:cubicBezTo>
                    <a:pt x="60" y="230"/>
                    <a:pt x="61" y="229"/>
                    <a:pt x="61" y="229"/>
                  </a:cubicBezTo>
                  <a:cubicBezTo>
                    <a:pt x="68" y="226"/>
                    <a:pt x="68" y="226"/>
                    <a:pt x="68" y="226"/>
                  </a:cubicBezTo>
                  <a:cubicBezTo>
                    <a:pt x="69" y="225"/>
                    <a:pt x="71" y="225"/>
                    <a:pt x="72" y="224"/>
                  </a:cubicBezTo>
                  <a:cubicBezTo>
                    <a:pt x="73" y="223"/>
                    <a:pt x="74" y="223"/>
                    <a:pt x="74" y="223"/>
                  </a:cubicBezTo>
                  <a:cubicBezTo>
                    <a:pt x="78" y="221"/>
                    <a:pt x="81" y="218"/>
                    <a:pt x="84" y="215"/>
                  </a:cubicBezTo>
                  <a:cubicBezTo>
                    <a:pt x="85" y="215"/>
                    <a:pt x="86" y="214"/>
                    <a:pt x="86" y="214"/>
                  </a:cubicBezTo>
                  <a:cubicBezTo>
                    <a:pt x="87" y="212"/>
                    <a:pt x="88" y="211"/>
                    <a:pt x="89" y="210"/>
                  </a:cubicBezTo>
                  <a:cubicBezTo>
                    <a:pt x="90" y="206"/>
                    <a:pt x="91" y="202"/>
                    <a:pt x="91" y="199"/>
                  </a:cubicBezTo>
                  <a:cubicBezTo>
                    <a:pt x="91" y="198"/>
                    <a:pt x="91" y="197"/>
                    <a:pt x="91" y="196"/>
                  </a:cubicBezTo>
                  <a:cubicBezTo>
                    <a:pt x="91" y="194"/>
                    <a:pt x="90" y="192"/>
                    <a:pt x="90" y="190"/>
                  </a:cubicBezTo>
                  <a:cubicBezTo>
                    <a:pt x="89" y="189"/>
                    <a:pt x="89" y="188"/>
                    <a:pt x="89" y="187"/>
                  </a:cubicBezTo>
                  <a:cubicBezTo>
                    <a:pt x="88" y="186"/>
                    <a:pt x="88" y="186"/>
                    <a:pt x="88" y="186"/>
                  </a:cubicBezTo>
                  <a:cubicBezTo>
                    <a:pt x="88" y="186"/>
                    <a:pt x="88" y="186"/>
                    <a:pt x="88" y="186"/>
                  </a:cubicBezTo>
                  <a:cubicBezTo>
                    <a:pt x="86" y="182"/>
                    <a:pt x="83" y="179"/>
                    <a:pt x="80" y="177"/>
                  </a:cubicBezTo>
                  <a:cubicBezTo>
                    <a:pt x="78" y="175"/>
                    <a:pt x="76" y="174"/>
                    <a:pt x="74" y="172"/>
                  </a:cubicBezTo>
                  <a:cubicBezTo>
                    <a:pt x="75" y="173"/>
                    <a:pt x="76" y="173"/>
                    <a:pt x="76" y="173"/>
                  </a:cubicBezTo>
                  <a:cubicBezTo>
                    <a:pt x="84" y="175"/>
                    <a:pt x="92" y="177"/>
                    <a:pt x="99" y="182"/>
                  </a:cubicBezTo>
                  <a:cubicBezTo>
                    <a:pt x="101" y="183"/>
                    <a:pt x="102" y="185"/>
                    <a:pt x="104" y="187"/>
                  </a:cubicBezTo>
                  <a:cubicBezTo>
                    <a:pt x="105" y="189"/>
                    <a:pt x="107" y="191"/>
                    <a:pt x="107" y="194"/>
                  </a:cubicBezTo>
                  <a:cubicBezTo>
                    <a:pt x="108" y="195"/>
                    <a:pt x="108" y="195"/>
                    <a:pt x="108" y="196"/>
                  </a:cubicBezTo>
                  <a:cubicBezTo>
                    <a:pt x="108" y="198"/>
                    <a:pt x="108" y="201"/>
                    <a:pt x="108" y="203"/>
                  </a:cubicBezTo>
                  <a:cubicBezTo>
                    <a:pt x="108" y="204"/>
                    <a:pt x="108" y="204"/>
                    <a:pt x="108" y="205"/>
                  </a:cubicBezTo>
                  <a:cubicBezTo>
                    <a:pt x="108" y="205"/>
                    <a:pt x="108" y="206"/>
                    <a:pt x="108" y="206"/>
                  </a:cubicBezTo>
                  <a:cubicBezTo>
                    <a:pt x="108" y="206"/>
                    <a:pt x="109" y="206"/>
                    <a:pt x="109" y="205"/>
                  </a:cubicBezTo>
                  <a:cubicBezTo>
                    <a:pt x="110" y="205"/>
                    <a:pt x="110" y="205"/>
                    <a:pt x="111" y="204"/>
                  </a:cubicBezTo>
                  <a:cubicBezTo>
                    <a:pt x="113" y="203"/>
                    <a:pt x="115" y="201"/>
                    <a:pt x="117" y="199"/>
                  </a:cubicBezTo>
                  <a:cubicBezTo>
                    <a:pt x="118" y="199"/>
                    <a:pt x="118" y="198"/>
                    <a:pt x="119" y="198"/>
                  </a:cubicBezTo>
                  <a:cubicBezTo>
                    <a:pt x="121" y="195"/>
                    <a:pt x="124" y="193"/>
                    <a:pt x="126" y="190"/>
                  </a:cubicBezTo>
                  <a:cubicBezTo>
                    <a:pt x="126" y="190"/>
                    <a:pt x="126" y="189"/>
                    <a:pt x="127" y="189"/>
                  </a:cubicBezTo>
                  <a:cubicBezTo>
                    <a:pt x="128" y="187"/>
                    <a:pt x="129" y="186"/>
                    <a:pt x="130" y="184"/>
                  </a:cubicBezTo>
                  <a:cubicBezTo>
                    <a:pt x="133" y="179"/>
                    <a:pt x="136" y="173"/>
                    <a:pt x="138" y="168"/>
                  </a:cubicBezTo>
                  <a:cubicBezTo>
                    <a:pt x="138" y="167"/>
                    <a:pt x="138" y="167"/>
                    <a:pt x="138" y="167"/>
                  </a:cubicBezTo>
                  <a:cubicBezTo>
                    <a:pt x="139" y="166"/>
                    <a:pt x="139" y="165"/>
                    <a:pt x="139" y="164"/>
                  </a:cubicBezTo>
                  <a:cubicBezTo>
                    <a:pt x="141" y="159"/>
                    <a:pt x="142" y="154"/>
                    <a:pt x="142" y="149"/>
                  </a:cubicBezTo>
                  <a:cubicBezTo>
                    <a:pt x="142" y="147"/>
                    <a:pt x="142" y="146"/>
                    <a:pt x="142" y="144"/>
                  </a:cubicBezTo>
                  <a:cubicBezTo>
                    <a:pt x="142" y="144"/>
                    <a:pt x="142" y="144"/>
                    <a:pt x="142" y="144"/>
                  </a:cubicBezTo>
                  <a:cubicBezTo>
                    <a:pt x="142" y="137"/>
                    <a:pt x="142" y="131"/>
                    <a:pt x="140" y="125"/>
                  </a:cubicBezTo>
                  <a:cubicBezTo>
                    <a:pt x="140" y="124"/>
                    <a:pt x="139" y="123"/>
                    <a:pt x="139" y="122"/>
                  </a:cubicBezTo>
                  <a:cubicBezTo>
                    <a:pt x="138" y="119"/>
                    <a:pt x="137" y="117"/>
                    <a:pt x="136" y="115"/>
                  </a:cubicBezTo>
                  <a:cubicBezTo>
                    <a:pt x="138" y="117"/>
                    <a:pt x="140" y="120"/>
                    <a:pt x="142" y="122"/>
                  </a:cubicBezTo>
                  <a:cubicBezTo>
                    <a:pt x="142" y="123"/>
                    <a:pt x="142" y="123"/>
                    <a:pt x="143" y="124"/>
                  </a:cubicBezTo>
                  <a:cubicBezTo>
                    <a:pt x="146" y="128"/>
                    <a:pt x="150" y="133"/>
                    <a:pt x="154" y="138"/>
                  </a:cubicBezTo>
                  <a:cubicBezTo>
                    <a:pt x="155" y="140"/>
                    <a:pt x="156" y="141"/>
                    <a:pt x="158" y="143"/>
                  </a:cubicBezTo>
                  <a:cubicBezTo>
                    <a:pt x="157" y="146"/>
                    <a:pt x="158" y="148"/>
                    <a:pt x="161" y="149"/>
                  </a:cubicBezTo>
                  <a:cubicBezTo>
                    <a:pt x="165" y="151"/>
                    <a:pt x="170" y="151"/>
                    <a:pt x="174" y="149"/>
                  </a:cubicBezTo>
                  <a:cubicBezTo>
                    <a:pt x="175" y="149"/>
                    <a:pt x="176" y="148"/>
                    <a:pt x="177" y="147"/>
                  </a:cubicBezTo>
                  <a:cubicBezTo>
                    <a:pt x="178" y="147"/>
                    <a:pt x="178" y="146"/>
                    <a:pt x="179" y="146"/>
                  </a:cubicBezTo>
                  <a:cubicBezTo>
                    <a:pt x="182" y="143"/>
                    <a:pt x="185" y="139"/>
                    <a:pt x="187" y="135"/>
                  </a:cubicBezTo>
                  <a:cubicBezTo>
                    <a:pt x="188" y="133"/>
                    <a:pt x="198" y="118"/>
                    <a:pt x="205" y="105"/>
                  </a:cubicBezTo>
                  <a:cubicBezTo>
                    <a:pt x="209" y="99"/>
                    <a:pt x="211" y="93"/>
                    <a:pt x="212" y="89"/>
                  </a:cubicBezTo>
                  <a:cubicBezTo>
                    <a:pt x="212" y="86"/>
                    <a:pt x="212" y="84"/>
                    <a:pt x="209" y="84"/>
                  </a:cubicBezTo>
                  <a:cubicBezTo>
                    <a:pt x="214" y="84"/>
                    <a:pt x="218" y="87"/>
                    <a:pt x="220" y="91"/>
                  </a:cubicBezTo>
                  <a:cubicBezTo>
                    <a:pt x="220" y="91"/>
                    <a:pt x="220" y="91"/>
                    <a:pt x="220" y="91"/>
                  </a:cubicBezTo>
                  <a:cubicBezTo>
                    <a:pt x="220" y="93"/>
                    <a:pt x="221" y="94"/>
                    <a:pt x="221" y="96"/>
                  </a:cubicBezTo>
                  <a:cubicBezTo>
                    <a:pt x="222" y="103"/>
                    <a:pt x="219" y="110"/>
                    <a:pt x="214" y="116"/>
                  </a:cubicBezTo>
                  <a:cubicBezTo>
                    <a:pt x="221" y="115"/>
                    <a:pt x="228" y="113"/>
                    <a:pt x="234" y="110"/>
                  </a:cubicBezTo>
                  <a:cubicBezTo>
                    <a:pt x="239" y="108"/>
                    <a:pt x="245" y="105"/>
                    <a:pt x="250" y="102"/>
                  </a:cubicBezTo>
                  <a:cubicBezTo>
                    <a:pt x="256" y="98"/>
                    <a:pt x="265" y="77"/>
                    <a:pt x="265" y="70"/>
                  </a:cubicBezTo>
                  <a:cubicBezTo>
                    <a:pt x="265" y="66"/>
                    <a:pt x="265" y="63"/>
                    <a:pt x="264" y="59"/>
                  </a:cubicBezTo>
                  <a:cubicBezTo>
                    <a:pt x="263" y="54"/>
                    <a:pt x="261" y="50"/>
                    <a:pt x="259" y="46"/>
                  </a:cubicBezTo>
                  <a:cubicBezTo>
                    <a:pt x="262" y="48"/>
                    <a:pt x="264" y="50"/>
                    <a:pt x="267" y="52"/>
                  </a:cubicBezTo>
                  <a:cubicBezTo>
                    <a:pt x="271" y="55"/>
                    <a:pt x="274" y="59"/>
                    <a:pt x="276" y="63"/>
                  </a:cubicBezTo>
                  <a:cubicBezTo>
                    <a:pt x="280" y="71"/>
                    <a:pt x="281" y="81"/>
                    <a:pt x="275" y="89"/>
                  </a:cubicBezTo>
                  <a:cubicBezTo>
                    <a:pt x="274" y="91"/>
                    <a:pt x="273" y="93"/>
                    <a:pt x="274" y="94"/>
                  </a:cubicBezTo>
                  <a:cubicBezTo>
                    <a:pt x="287" y="80"/>
                    <a:pt x="303" y="68"/>
                    <a:pt x="316" y="54"/>
                  </a:cubicBezTo>
                  <a:cubicBezTo>
                    <a:pt x="334" y="36"/>
                    <a:pt x="352" y="18"/>
                    <a:pt x="371" y="0"/>
                  </a:cubicBezTo>
                  <a:cubicBezTo>
                    <a:pt x="351" y="36"/>
                    <a:pt x="325" y="68"/>
                    <a:pt x="295" y="95"/>
                  </a:cubicBezTo>
                  <a:cubicBezTo>
                    <a:pt x="307" y="100"/>
                    <a:pt x="318" y="107"/>
                    <a:pt x="328" y="116"/>
                  </a:cubicBezTo>
                  <a:cubicBezTo>
                    <a:pt x="295" y="100"/>
                    <a:pt x="246" y="109"/>
                    <a:pt x="214" y="136"/>
                  </a:cubicBezTo>
                  <a:cubicBezTo>
                    <a:pt x="223" y="138"/>
                    <a:pt x="233" y="137"/>
                    <a:pt x="243" y="139"/>
                  </a:cubicBezTo>
                  <a:cubicBezTo>
                    <a:pt x="252" y="141"/>
                    <a:pt x="261" y="146"/>
                    <a:pt x="265" y="155"/>
                  </a:cubicBezTo>
                </a:path>
              </a:pathLst>
            </a:custGeom>
            <a:solidFill>
              <a:srgbClr val="72A6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43" name="Freeform 59"/>
            <p:cNvSpPr/>
            <p:nvPr/>
          </p:nvSpPr>
          <p:spPr bwMode="auto">
            <a:xfrm>
              <a:off x="7358815" y="6292618"/>
              <a:ext cx="450850" cy="571500"/>
            </a:xfrm>
            <a:custGeom>
              <a:avLst/>
              <a:gdLst>
                <a:gd name="T0" fmla="*/ 120 w 120"/>
                <a:gd name="T1" fmla="*/ 0 h 152"/>
                <a:gd name="T2" fmla="*/ 117 w 120"/>
                <a:gd name="T3" fmla="*/ 12 h 152"/>
                <a:gd name="T4" fmla="*/ 54 w 120"/>
                <a:gd name="T5" fmla="*/ 118 h 152"/>
                <a:gd name="T6" fmla="*/ 19 w 120"/>
                <a:gd name="T7" fmla="*/ 152 h 152"/>
                <a:gd name="T8" fmla="*/ 0 w 120"/>
                <a:gd name="T9" fmla="*/ 152 h 152"/>
                <a:gd name="T10" fmla="*/ 29 w 120"/>
                <a:gd name="T11" fmla="*/ 93 h 152"/>
                <a:gd name="T12" fmla="*/ 48 w 120"/>
                <a:gd name="T13" fmla="*/ 100 h 152"/>
                <a:gd name="T14" fmla="*/ 75 w 120"/>
                <a:gd name="T15" fmla="*/ 81 h 152"/>
                <a:gd name="T16" fmla="*/ 120 w 120"/>
                <a:gd name="T17" fmla="*/ 0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0" h="152">
                  <a:moveTo>
                    <a:pt x="120" y="0"/>
                  </a:moveTo>
                  <a:cubicBezTo>
                    <a:pt x="119" y="4"/>
                    <a:pt x="118" y="8"/>
                    <a:pt x="117" y="12"/>
                  </a:cubicBezTo>
                  <a:cubicBezTo>
                    <a:pt x="105" y="55"/>
                    <a:pt x="82" y="84"/>
                    <a:pt x="54" y="118"/>
                  </a:cubicBezTo>
                  <a:cubicBezTo>
                    <a:pt x="43" y="130"/>
                    <a:pt x="31" y="142"/>
                    <a:pt x="19" y="152"/>
                  </a:cubicBezTo>
                  <a:cubicBezTo>
                    <a:pt x="0" y="152"/>
                    <a:pt x="0" y="152"/>
                    <a:pt x="0" y="152"/>
                  </a:cubicBezTo>
                  <a:cubicBezTo>
                    <a:pt x="15" y="136"/>
                    <a:pt x="26" y="114"/>
                    <a:pt x="29" y="93"/>
                  </a:cubicBezTo>
                  <a:cubicBezTo>
                    <a:pt x="28" y="102"/>
                    <a:pt x="44" y="101"/>
                    <a:pt x="48" y="100"/>
                  </a:cubicBezTo>
                  <a:cubicBezTo>
                    <a:pt x="58" y="98"/>
                    <a:pt x="68" y="89"/>
                    <a:pt x="75" y="81"/>
                  </a:cubicBezTo>
                  <a:cubicBezTo>
                    <a:pt x="96" y="59"/>
                    <a:pt x="109" y="30"/>
                    <a:pt x="120" y="0"/>
                  </a:cubicBezTo>
                  <a:close/>
                </a:path>
              </a:pathLst>
            </a:custGeom>
            <a:solidFill>
              <a:srgbClr val="72A6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44" name="Freeform 60"/>
            <p:cNvSpPr/>
            <p:nvPr/>
          </p:nvSpPr>
          <p:spPr bwMode="auto">
            <a:xfrm>
              <a:off x="6990515" y="6067193"/>
              <a:ext cx="357188" cy="239713"/>
            </a:xfrm>
            <a:custGeom>
              <a:avLst/>
              <a:gdLst>
                <a:gd name="T0" fmla="*/ 59 w 95"/>
                <a:gd name="T1" fmla="*/ 7 h 64"/>
                <a:gd name="T2" fmla="*/ 72 w 95"/>
                <a:gd name="T3" fmla="*/ 1 h 64"/>
                <a:gd name="T4" fmla="*/ 86 w 95"/>
                <a:gd name="T5" fmla="*/ 2 h 64"/>
                <a:gd name="T6" fmla="*/ 92 w 95"/>
                <a:gd name="T7" fmla="*/ 7 h 64"/>
                <a:gd name="T8" fmla="*/ 86 w 95"/>
                <a:gd name="T9" fmla="*/ 21 h 64"/>
                <a:gd name="T10" fmla="*/ 59 w 95"/>
                <a:gd name="T11" fmla="*/ 17 h 64"/>
                <a:gd name="T12" fmla="*/ 44 w 95"/>
                <a:gd name="T13" fmla="*/ 41 h 64"/>
                <a:gd name="T14" fmla="*/ 19 w 95"/>
                <a:gd name="T15" fmla="*/ 60 h 64"/>
                <a:gd name="T16" fmla="*/ 10 w 95"/>
                <a:gd name="T17" fmla="*/ 39 h 64"/>
                <a:gd name="T18" fmla="*/ 59 w 95"/>
                <a:gd name="T19" fmla="*/ 7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5" h="64">
                  <a:moveTo>
                    <a:pt x="59" y="7"/>
                  </a:moveTo>
                  <a:cubicBezTo>
                    <a:pt x="63" y="4"/>
                    <a:pt x="67" y="2"/>
                    <a:pt x="72" y="1"/>
                  </a:cubicBezTo>
                  <a:cubicBezTo>
                    <a:pt x="77" y="0"/>
                    <a:pt x="81" y="1"/>
                    <a:pt x="86" y="2"/>
                  </a:cubicBezTo>
                  <a:cubicBezTo>
                    <a:pt x="88" y="3"/>
                    <a:pt x="91" y="5"/>
                    <a:pt x="92" y="7"/>
                  </a:cubicBezTo>
                  <a:cubicBezTo>
                    <a:pt x="95" y="12"/>
                    <a:pt x="92" y="19"/>
                    <a:pt x="86" y="21"/>
                  </a:cubicBezTo>
                  <a:cubicBezTo>
                    <a:pt x="77" y="25"/>
                    <a:pt x="71" y="12"/>
                    <a:pt x="59" y="17"/>
                  </a:cubicBezTo>
                  <a:cubicBezTo>
                    <a:pt x="51" y="21"/>
                    <a:pt x="49" y="32"/>
                    <a:pt x="44" y="41"/>
                  </a:cubicBezTo>
                  <a:cubicBezTo>
                    <a:pt x="39" y="50"/>
                    <a:pt x="28" y="58"/>
                    <a:pt x="19" y="60"/>
                  </a:cubicBezTo>
                  <a:cubicBezTo>
                    <a:pt x="3" y="64"/>
                    <a:pt x="0" y="51"/>
                    <a:pt x="10" y="39"/>
                  </a:cubicBezTo>
                  <a:cubicBezTo>
                    <a:pt x="21" y="25"/>
                    <a:pt x="44" y="15"/>
                    <a:pt x="59" y="7"/>
                  </a:cubicBezTo>
                  <a:close/>
                </a:path>
              </a:pathLst>
            </a:custGeom>
            <a:solidFill>
              <a:srgbClr val="BAD5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45" name="Freeform 61"/>
            <p:cNvSpPr/>
            <p:nvPr/>
          </p:nvSpPr>
          <p:spPr bwMode="auto">
            <a:xfrm>
              <a:off x="7257215" y="6325956"/>
              <a:ext cx="442913" cy="406400"/>
            </a:xfrm>
            <a:custGeom>
              <a:avLst/>
              <a:gdLst>
                <a:gd name="T0" fmla="*/ 81 w 118"/>
                <a:gd name="T1" fmla="*/ 23 h 108"/>
                <a:gd name="T2" fmla="*/ 101 w 118"/>
                <a:gd name="T3" fmla="*/ 45 h 108"/>
                <a:gd name="T4" fmla="*/ 82 w 118"/>
                <a:gd name="T5" fmla="*/ 52 h 108"/>
                <a:gd name="T6" fmla="*/ 72 w 118"/>
                <a:gd name="T7" fmla="*/ 51 h 108"/>
                <a:gd name="T8" fmla="*/ 65 w 118"/>
                <a:gd name="T9" fmla="*/ 57 h 108"/>
                <a:gd name="T10" fmla="*/ 46 w 118"/>
                <a:gd name="T11" fmla="*/ 82 h 108"/>
                <a:gd name="T12" fmla="*/ 33 w 118"/>
                <a:gd name="T13" fmla="*/ 101 h 108"/>
                <a:gd name="T14" fmla="*/ 14 w 118"/>
                <a:gd name="T15" fmla="*/ 106 h 108"/>
                <a:gd name="T16" fmla="*/ 1 w 118"/>
                <a:gd name="T17" fmla="*/ 82 h 108"/>
                <a:gd name="T18" fmla="*/ 18 w 118"/>
                <a:gd name="T19" fmla="*/ 53 h 108"/>
                <a:gd name="T20" fmla="*/ 39 w 118"/>
                <a:gd name="T21" fmla="*/ 42 h 108"/>
                <a:gd name="T22" fmla="*/ 62 w 118"/>
                <a:gd name="T23" fmla="*/ 37 h 108"/>
                <a:gd name="T24" fmla="*/ 81 w 118"/>
                <a:gd name="T25" fmla="*/ 23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18" h="108">
                  <a:moveTo>
                    <a:pt x="81" y="23"/>
                  </a:moveTo>
                  <a:cubicBezTo>
                    <a:pt x="94" y="0"/>
                    <a:pt x="118" y="25"/>
                    <a:pt x="101" y="45"/>
                  </a:cubicBezTo>
                  <a:cubicBezTo>
                    <a:pt x="96" y="50"/>
                    <a:pt x="89" y="53"/>
                    <a:pt x="82" y="52"/>
                  </a:cubicBezTo>
                  <a:cubicBezTo>
                    <a:pt x="79" y="52"/>
                    <a:pt x="76" y="50"/>
                    <a:pt x="72" y="51"/>
                  </a:cubicBezTo>
                  <a:cubicBezTo>
                    <a:pt x="69" y="52"/>
                    <a:pt x="67" y="54"/>
                    <a:pt x="65" y="57"/>
                  </a:cubicBezTo>
                  <a:cubicBezTo>
                    <a:pt x="58" y="64"/>
                    <a:pt x="51" y="73"/>
                    <a:pt x="46" y="82"/>
                  </a:cubicBezTo>
                  <a:cubicBezTo>
                    <a:pt x="42" y="89"/>
                    <a:pt x="39" y="96"/>
                    <a:pt x="33" y="101"/>
                  </a:cubicBezTo>
                  <a:cubicBezTo>
                    <a:pt x="28" y="106"/>
                    <a:pt x="20" y="108"/>
                    <a:pt x="14" y="106"/>
                  </a:cubicBezTo>
                  <a:cubicBezTo>
                    <a:pt x="5" y="103"/>
                    <a:pt x="0" y="92"/>
                    <a:pt x="1" y="82"/>
                  </a:cubicBezTo>
                  <a:cubicBezTo>
                    <a:pt x="3" y="71"/>
                    <a:pt x="10" y="61"/>
                    <a:pt x="18" y="53"/>
                  </a:cubicBezTo>
                  <a:cubicBezTo>
                    <a:pt x="24" y="48"/>
                    <a:pt x="31" y="44"/>
                    <a:pt x="39" y="42"/>
                  </a:cubicBezTo>
                  <a:cubicBezTo>
                    <a:pt x="46" y="39"/>
                    <a:pt x="54" y="39"/>
                    <a:pt x="62" y="37"/>
                  </a:cubicBezTo>
                  <a:cubicBezTo>
                    <a:pt x="69" y="35"/>
                    <a:pt x="77" y="30"/>
                    <a:pt x="81" y="23"/>
                  </a:cubicBezTo>
                  <a:close/>
                </a:path>
              </a:pathLst>
            </a:custGeom>
            <a:solidFill>
              <a:srgbClr val="BAD5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46" name="Freeform 62"/>
            <p:cNvSpPr/>
            <p:nvPr/>
          </p:nvSpPr>
          <p:spPr bwMode="auto">
            <a:xfrm>
              <a:off x="6825415" y="6697431"/>
              <a:ext cx="360363" cy="166688"/>
            </a:xfrm>
            <a:custGeom>
              <a:avLst/>
              <a:gdLst>
                <a:gd name="T0" fmla="*/ 83 w 96"/>
                <a:gd name="T1" fmla="*/ 44 h 44"/>
                <a:gd name="T2" fmla="*/ 0 w 96"/>
                <a:gd name="T3" fmla="*/ 44 h 44"/>
                <a:gd name="T4" fmla="*/ 0 w 96"/>
                <a:gd name="T5" fmla="*/ 44 h 44"/>
                <a:gd name="T6" fmla="*/ 21 w 96"/>
                <a:gd name="T7" fmla="*/ 34 h 44"/>
                <a:gd name="T8" fmla="*/ 33 w 96"/>
                <a:gd name="T9" fmla="*/ 36 h 44"/>
                <a:gd name="T10" fmla="*/ 44 w 96"/>
                <a:gd name="T11" fmla="*/ 37 h 44"/>
                <a:gd name="T12" fmla="*/ 66 w 96"/>
                <a:gd name="T13" fmla="*/ 27 h 44"/>
                <a:gd name="T14" fmla="*/ 91 w 96"/>
                <a:gd name="T15" fmla="*/ 16 h 44"/>
                <a:gd name="T16" fmla="*/ 83 w 96"/>
                <a:gd name="T17" fmla="*/ 4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6" h="44">
                  <a:moveTo>
                    <a:pt x="83" y="44"/>
                  </a:moveTo>
                  <a:cubicBezTo>
                    <a:pt x="0" y="44"/>
                    <a:pt x="0" y="44"/>
                    <a:pt x="0" y="44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5" y="37"/>
                    <a:pt x="14" y="34"/>
                    <a:pt x="21" y="34"/>
                  </a:cubicBezTo>
                  <a:cubicBezTo>
                    <a:pt x="25" y="35"/>
                    <a:pt x="29" y="35"/>
                    <a:pt x="33" y="36"/>
                  </a:cubicBezTo>
                  <a:cubicBezTo>
                    <a:pt x="37" y="36"/>
                    <a:pt x="40" y="37"/>
                    <a:pt x="44" y="37"/>
                  </a:cubicBezTo>
                  <a:cubicBezTo>
                    <a:pt x="52" y="36"/>
                    <a:pt x="60" y="34"/>
                    <a:pt x="66" y="27"/>
                  </a:cubicBezTo>
                  <a:cubicBezTo>
                    <a:pt x="71" y="19"/>
                    <a:pt x="84" y="0"/>
                    <a:pt x="91" y="16"/>
                  </a:cubicBezTo>
                  <a:cubicBezTo>
                    <a:pt x="96" y="27"/>
                    <a:pt x="91" y="37"/>
                    <a:pt x="83" y="44"/>
                  </a:cubicBezTo>
                  <a:close/>
                </a:path>
              </a:pathLst>
            </a:custGeom>
            <a:solidFill>
              <a:srgbClr val="BAD5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47" name="Freeform 63"/>
            <p:cNvSpPr/>
            <p:nvPr/>
          </p:nvSpPr>
          <p:spPr bwMode="auto">
            <a:xfrm>
              <a:off x="5596690" y="6510106"/>
              <a:ext cx="368300" cy="354013"/>
            </a:xfrm>
            <a:custGeom>
              <a:avLst/>
              <a:gdLst>
                <a:gd name="T0" fmla="*/ 98 w 98"/>
                <a:gd name="T1" fmla="*/ 94 h 94"/>
                <a:gd name="T2" fmla="*/ 0 w 98"/>
                <a:gd name="T3" fmla="*/ 94 h 94"/>
                <a:gd name="T4" fmla="*/ 7 w 98"/>
                <a:gd name="T5" fmla="*/ 77 h 94"/>
                <a:gd name="T6" fmla="*/ 10 w 98"/>
                <a:gd name="T7" fmla="*/ 71 h 94"/>
                <a:gd name="T8" fmla="*/ 17 w 98"/>
                <a:gd name="T9" fmla="*/ 57 h 94"/>
                <a:gd name="T10" fmla="*/ 31 w 98"/>
                <a:gd name="T11" fmla="*/ 37 h 94"/>
                <a:gd name="T12" fmla="*/ 42 w 98"/>
                <a:gd name="T13" fmla="*/ 27 h 94"/>
                <a:gd name="T14" fmla="*/ 42 w 98"/>
                <a:gd name="T15" fmla="*/ 25 h 94"/>
                <a:gd name="T16" fmla="*/ 43 w 98"/>
                <a:gd name="T17" fmla="*/ 24 h 94"/>
                <a:gd name="T18" fmla="*/ 43 w 98"/>
                <a:gd name="T19" fmla="*/ 24 h 94"/>
                <a:gd name="T20" fmla="*/ 44 w 98"/>
                <a:gd name="T21" fmla="*/ 23 h 94"/>
                <a:gd name="T22" fmla="*/ 46 w 98"/>
                <a:gd name="T23" fmla="*/ 16 h 94"/>
                <a:gd name="T24" fmla="*/ 46 w 98"/>
                <a:gd name="T25" fmla="*/ 16 h 94"/>
                <a:gd name="T26" fmla="*/ 47 w 98"/>
                <a:gd name="T27" fmla="*/ 11 h 94"/>
                <a:gd name="T28" fmla="*/ 48 w 98"/>
                <a:gd name="T29" fmla="*/ 6 h 94"/>
                <a:gd name="T30" fmla="*/ 49 w 98"/>
                <a:gd name="T31" fmla="*/ 5 h 94"/>
                <a:gd name="T32" fmla="*/ 51 w 98"/>
                <a:gd name="T33" fmla="*/ 2 h 94"/>
                <a:gd name="T34" fmla="*/ 52 w 98"/>
                <a:gd name="T35" fmla="*/ 1 h 94"/>
                <a:gd name="T36" fmla="*/ 52 w 98"/>
                <a:gd name="T37" fmla="*/ 1 h 94"/>
                <a:gd name="T38" fmla="*/ 52 w 98"/>
                <a:gd name="T39" fmla="*/ 1 h 94"/>
                <a:gd name="T40" fmla="*/ 52 w 98"/>
                <a:gd name="T41" fmla="*/ 1 h 94"/>
                <a:gd name="T42" fmla="*/ 53 w 98"/>
                <a:gd name="T43" fmla="*/ 0 h 94"/>
                <a:gd name="T44" fmla="*/ 54 w 98"/>
                <a:gd name="T45" fmla="*/ 1 h 94"/>
                <a:gd name="T46" fmla="*/ 54 w 98"/>
                <a:gd name="T47" fmla="*/ 1 h 94"/>
                <a:gd name="T48" fmla="*/ 54 w 98"/>
                <a:gd name="T49" fmla="*/ 1 h 94"/>
                <a:gd name="T50" fmla="*/ 55 w 98"/>
                <a:gd name="T51" fmla="*/ 1 h 94"/>
                <a:gd name="T52" fmla="*/ 55 w 98"/>
                <a:gd name="T53" fmla="*/ 1 h 94"/>
                <a:gd name="T54" fmla="*/ 55 w 98"/>
                <a:gd name="T55" fmla="*/ 1 h 94"/>
                <a:gd name="T56" fmla="*/ 55 w 98"/>
                <a:gd name="T57" fmla="*/ 1 h 94"/>
                <a:gd name="T58" fmla="*/ 56 w 98"/>
                <a:gd name="T59" fmla="*/ 4 h 94"/>
                <a:gd name="T60" fmla="*/ 56 w 98"/>
                <a:gd name="T61" fmla="*/ 4 h 94"/>
                <a:gd name="T62" fmla="*/ 56 w 98"/>
                <a:gd name="T63" fmla="*/ 4 h 94"/>
                <a:gd name="T64" fmla="*/ 56 w 98"/>
                <a:gd name="T65" fmla="*/ 4 h 94"/>
                <a:gd name="T66" fmla="*/ 56 w 98"/>
                <a:gd name="T67" fmla="*/ 5 h 94"/>
                <a:gd name="T68" fmla="*/ 57 w 98"/>
                <a:gd name="T69" fmla="*/ 7 h 94"/>
                <a:gd name="T70" fmla="*/ 57 w 98"/>
                <a:gd name="T71" fmla="*/ 8 h 94"/>
                <a:gd name="T72" fmla="*/ 57 w 98"/>
                <a:gd name="T73" fmla="*/ 8 h 94"/>
                <a:gd name="T74" fmla="*/ 57 w 98"/>
                <a:gd name="T75" fmla="*/ 9 h 94"/>
                <a:gd name="T76" fmla="*/ 58 w 98"/>
                <a:gd name="T77" fmla="*/ 11 h 94"/>
                <a:gd name="T78" fmla="*/ 58 w 98"/>
                <a:gd name="T79" fmla="*/ 11 h 94"/>
                <a:gd name="T80" fmla="*/ 58 w 98"/>
                <a:gd name="T81" fmla="*/ 11 h 94"/>
                <a:gd name="T82" fmla="*/ 58 w 98"/>
                <a:gd name="T83" fmla="*/ 12 h 94"/>
                <a:gd name="T84" fmla="*/ 58 w 98"/>
                <a:gd name="T85" fmla="*/ 15 h 94"/>
                <a:gd name="T86" fmla="*/ 59 w 98"/>
                <a:gd name="T87" fmla="*/ 19 h 94"/>
                <a:gd name="T88" fmla="*/ 59 w 98"/>
                <a:gd name="T89" fmla="*/ 20 h 94"/>
                <a:gd name="T90" fmla="*/ 59 w 98"/>
                <a:gd name="T91" fmla="*/ 20 h 94"/>
                <a:gd name="T92" fmla="*/ 70 w 98"/>
                <a:gd name="T93" fmla="*/ 45 h 94"/>
                <a:gd name="T94" fmla="*/ 73 w 98"/>
                <a:gd name="T95" fmla="*/ 49 h 94"/>
                <a:gd name="T96" fmla="*/ 91 w 98"/>
                <a:gd name="T97" fmla="*/ 76 h 94"/>
                <a:gd name="T98" fmla="*/ 96 w 98"/>
                <a:gd name="T99" fmla="*/ 88 h 94"/>
                <a:gd name="T100" fmla="*/ 98 w 98"/>
                <a:gd name="T101" fmla="*/ 94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8" h="94">
                  <a:moveTo>
                    <a:pt x="98" y="94"/>
                  </a:moveTo>
                  <a:cubicBezTo>
                    <a:pt x="0" y="94"/>
                    <a:pt x="0" y="94"/>
                    <a:pt x="0" y="94"/>
                  </a:cubicBezTo>
                  <a:cubicBezTo>
                    <a:pt x="2" y="88"/>
                    <a:pt x="4" y="83"/>
                    <a:pt x="7" y="77"/>
                  </a:cubicBezTo>
                  <a:cubicBezTo>
                    <a:pt x="8" y="75"/>
                    <a:pt x="9" y="73"/>
                    <a:pt x="10" y="71"/>
                  </a:cubicBezTo>
                  <a:cubicBezTo>
                    <a:pt x="12" y="66"/>
                    <a:pt x="14" y="61"/>
                    <a:pt x="17" y="57"/>
                  </a:cubicBezTo>
                  <a:cubicBezTo>
                    <a:pt x="21" y="49"/>
                    <a:pt x="25" y="42"/>
                    <a:pt x="31" y="37"/>
                  </a:cubicBezTo>
                  <a:cubicBezTo>
                    <a:pt x="34" y="34"/>
                    <a:pt x="38" y="31"/>
                    <a:pt x="42" y="27"/>
                  </a:cubicBezTo>
                  <a:cubicBezTo>
                    <a:pt x="42" y="26"/>
                    <a:pt x="42" y="26"/>
                    <a:pt x="42" y="25"/>
                  </a:cubicBezTo>
                  <a:cubicBezTo>
                    <a:pt x="43" y="25"/>
                    <a:pt x="43" y="24"/>
                    <a:pt x="43" y="24"/>
                  </a:cubicBezTo>
                  <a:cubicBezTo>
                    <a:pt x="43" y="24"/>
                    <a:pt x="43" y="24"/>
                    <a:pt x="43" y="24"/>
                  </a:cubicBezTo>
                  <a:cubicBezTo>
                    <a:pt x="44" y="23"/>
                    <a:pt x="44" y="23"/>
                    <a:pt x="44" y="23"/>
                  </a:cubicBezTo>
                  <a:cubicBezTo>
                    <a:pt x="45" y="21"/>
                    <a:pt x="45" y="18"/>
                    <a:pt x="46" y="16"/>
                  </a:cubicBezTo>
                  <a:cubicBezTo>
                    <a:pt x="46" y="16"/>
                    <a:pt x="46" y="16"/>
                    <a:pt x="46" y="16"/>
                  </a:cubicBezTo>
                  <a:cubicBezTo>
                    <a:pt x="46" y="14"/>
                    <a:pt x="46" y="12"/>
                    <a:pt x="47" y="11"/>
                  </a:cubicBezTo>
                  <a:cubicBezTo>
                    <a:pt x="47" y="9"/>
                    <a:pt x="48" y="7"/>
                    <a:pt x="48" y="6"/>
                  </a:cubicBezTo>
                  <a:cubicBezTo>
                    <a:pt x="49" y="5"/>
                    <a:pt x="49" y="5"/>
                    <a:pt x="49" y="5"/>
                  </a:cubicBezTo>
                  <a:cubicBezTo>
                    <a:pt x="50" y="4"/>
                    <a:pt x="50" y="3"/>
                    <a:pt x="51" y="2"/>
                  </a:cubicBezTo>
                  <a:cubicBezTo>
                    <a:pt x="52" y="1"/>
                    <a:pt x="52" y="1"/>
                    <a:pt x="52" y="1"/>
                  </a:cubicBezTo>
                  <a:cubicBezTo>
                    <a:pt x="52" y="1"/>
                    <a:pt x="52" y="1"/>
                    <a:pt x="52" y="1"/>
                  </a:cubicBezTo>
                  <a:cubicBezTo>
                    <a:pt x="52" y="1"/>
                    <a:pt x="52" y="1"/>
                    <a:pt x="52" y="1"/>
                  </a:cubicBezTo>
                  <a:cubicBezTo>
                    <a:pt x="52" y="1"/>
                    <a:pt x="52" y="1"/>
                    <a:pt x="52" y="1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54" y="0"/>
                    <a:pt x="54" y="1"/>
                    <a:pt x="54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55" y="1"/>
                    <a:pt x="55" y="1"/>
                    <a:pt x="55" y="1"/>
                  </a:cubicBezTo>
                  <a:cubicBezTo>
                    <a:pt x="55" y="1"/>
                    <a:pt x="55" y="1"/>
                    <a:pt x="55" y="1"/>
                  </a:cubicBezTo>
                  <a:cubicBezTo>
                    <a:pt x="55" y="1"/>
                    <a:pt x="55" y="1"/>
                    <a:pt x="55" y="1"/>
                  </a:cubicBezTo>
                  <a:cubicBezTo>
                    <a:pt x="55" y="1"/>
                    <a:pt x="55" y="1"/>
                    <a:pt x="55" y="1"/>
                  </a:cubicBezTo>
                  <a:cubicBezTo>
                    <a:pt x="55" y="2"/>
                    <a:pt x="56" y="3"/>
                    <a:pt x="56" y="4"/>
                  </a:cubicBezTo>
                  <a:cubicBezTo>
                    <a:pt x="56" y="4"/>
                    <a:pt x="56" y="4"/>
                    <a:pt x="56" y="4"/>
                  </a:cubicBezTo>
                  <a:cubicBezTo>
                    <a:pt x="56" y="4"/>
                    <a:pt x="56" y="4"/>
                    <a:pt x="56" y="4"/>
                  </a:cubicBezTo>
                  <a:cubicBezTo>
                    <a:pt x="56" y="4"/>
                    <a:pt x="56" y="4"/>
                    <a:pt x="56" y="4"/>
                  </a:cubicBezTo>
                  <a:cubicBezTo>
                    <a:pt x="56" y="5"/>
                    <a:pt x="56" y="5"/>
                    <a:pt x="56" y="5"/>
                  </a:cubicBezTo>
                  <a:cubicBezTo>
                    <a:pt x="57" y="5"/>
                    <a:pt x="57" y="6"/>
                    <a:pt x="57" y="7"/>
                  </a:cubicBezTo>
                  <a:cubicBezTo>
                    <a:pt x="57" y="8"/>
                    <a:pt x="57" y="8"/>
                    <a:pt x="57" y="8"/>
                  </a:cubicBezTo>
                  <a:cubicBezTo>
                    <a:pt x="57" y="8"/>
                    <a:pt x="57" y="8"/>
                    <a:pt x="57" y="8"/>
                  </a:cubicBezTo>
                  <a:cubicBezTo>
                    <a:pt x="57" y="9"/>
                    <a:pt x="57" y="9"/>
                    <a:pt x="57" y="9"/>
                  </a:cubicBezTo>
                  <a:cubicBezTo>
                    <a:pt x="57" y="9"/>
                    <a:pt x="57" y="10"/>
                    <a:pt x="58" y="11"/>
                  </a:cubicBezTo>
                  <a:cubicBezTo>
                    <a:pt x="58" y="11"/>
                    <a:pt x="58" y="11"/>
                    <a:pt x="58" y="11"/>
                  </a:cubicBezTo>
                  <a:cubicBezTo>
                    <a:pt x="58" y="11"/>
                    <a:pt x="58" y="11"/>
                    <a:pt x="58" y="11"/>
                  </a:cubicBezTo>
                  <a:cubicBezTo>
                    <a:pt x="58" y="12"/>
                    <a:pt x="58" y="12"/>
                    <a:pt x="58" y="12"/>
                  </a:cubicBezTo>
                  <a:cubicBezTo>
                    <a:pt x="58" y="13"/>
                    <a:pt x="58" y="14"/>
                    <a:pt x="58" y="15"/>
                  </a:cubicBezTo>
                  <a:cubicBezTo>
                    <a:pt x="59" y="16"/>
                    <a:pt x="59" y="18"/>
                    <a:pt x="59" y="19"/>
                  </a:cubicBezTo>
                  <a:cubicBezTo>
                    <a:pt x="59" y="20"/>
                    <a:pt x="59" y="20"/>
                    <a:pt x="59" y="20"/>
                  </a:cubicBezTo>
                  <a:cubicBezTo>
                    <a:pt x="59" y="20"/>
                    <a:pt x="59" y="20"/>
                    <a:pt x="59" y="20"/>
                  </a:cubicBezTo>
                  <a:cubicBezTo>
                    <a:pt x="61" y="30"/>
                    <a:pt x="66" y="38"/>
                    <a:pt x="70" y="45"/>
                  </a:cubicBezTo>
                  <a:cubicBezTo>
                    <a:pt x="71" y="46"/>
                    <a:pt x="72" y="48"/>
                    <a:pt x="73" y="49"/>
                  </a:cubicBezTo>
                  <a:cubicBezTo>
                    <a:pt x="79" y="57"/>
                    <a:pt x="86" y="65"/>
                    <a:pt x="91" y="76"/>
                  </a:cubicBezTo>
                  <a:cubicBezTo>
                    <a:pt x="93" y="79"/>
                    <a:pt x="95" y="84"/>
                    <a:pt x="96" y="88"/>
                  </a:cubicBezTo>
                  <a:cubicBezTo>
                    <a:pt x="97" y="90"/>
                    <a:pt x="98" y="92"/>
                    <a:pt x="98" y="94"/>
                  </a:cubicBezTo>
                </a:path>
              </a:pathLst>
            </a:custGeom>
            <a:solidFill>
              <a:srgbClr val="F3F8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48" name="Freeform 64"/>
            <p:cNvSpPr/>
            <p:nvPr/>
          </p:nvSpPr>
          <p:spPr bwMode="auto">
            <a:xfrm>
              <a:off x="5674478" y="6479943"/>
              <a:ext cx="211138" cy="354013"/>
            </a:xfrm>
            <a:custGeom>
              <a:avLst/>
              <a:gdLst>
                <a:gd name="T0" fmla="*/ 54 w 56"/>
                <a:gd name="T1" fmla="*/ 84 h 94"/>
                <a:gd name="T2" fmla="*/ 46 w 56"/>
                <a:gd name="T3" fmla="*/ 82 h 94"/>
                <a:gd name="T4" fmla="*/ 38 w 56"/>
                <a:gd name="T5" fmla="*/ 78 h 94"/>
                <a:gd name="T6" fmla="*/ 34 w 56"/>
                <a:gd name="T7" fmla="*/ 87 h 94"/>
                <a:gd name="T8" fmla="*/ 29 w 56"/>
                <a:gd name="T9" fmla="*/ 94 h 94"/>
                <a:gd name="T10" fmla="*/ 26 w 56"/>
                <a:gd name="T11" fmla="*/ 92 h 94"/>
                <a:gd name="T12" fmla="*/ 15 w 56"/>
                <a:gd name="T13" fmla="*/ 78 h 94"/>
                <a:gd name="T14" fmla="*/ 10 w 56"/>
                <a:gd name="T15" fmla="*/ 81 h 94"/>
                <a:gd name="T16" fmla="*/ 4 w 56"/>
                <a:gd name="T17" fmla="*/ 83 h 94"/>
                <a:gd name="T18" fmla="*/ 1 w 56"/>
                <a:gd name="T19" fmla="*/ 73 h 94"/>
                <a:gd name="T20" fmla="*/ 21 w 56"/>
                <a:gd name="T21" fmla="*/ 35 h 94"/>
                <a:gd name="T22" fmla="*/ 21 w 56"/>
                <a:gd name="T23" fmla="*/ 33 h 94"/>
                <a:gd name="T24" fmla="*/ 25 w 56"/>
                <a:gd name="T25" fmla="*/ 24 h 94"/>
                <a:gd name="T26" fmla="*/ 25 w 56"/>
                <a:gd name="T27" fmla="*/ 24 h 94"/>
                <a:gd name="T28" fmla="*/ 26 w 56"/>
                <a:gd name="T29" fmla="*/ 19 h 94"/>
                <a:gd name="T30" fmla="*/ 28 w 56"/>
                <a:gd name="T31" fmla="*/ 13 h 94"/>
                <a:gd name="T32" fmla="*/ 38 w 56"/>
                <a:gd name="T33" fmla="*/ 27 h 94"/>
                <a:gd name="T34" fmla="*/ 38 w 56"/>
                <a:gd name="T35" fmla="*/ 28 h 94"/>
                <a:gd name="T36" fmla="*/ 38 w 56"/>
                <a:gd name="T37" fmla="*/ 33 h 94"/>
                <a:gd name="T38" fmla="*/ 41 w 56"/>
                <a:gd name="T39" fmla="*/ 41 h 94"/>
                <a:gd name="T40" fmla="*/ 52 w 56"/>
                <a:gd name="T41" fmla="*/ 66 h 94"/>
                <a:gd name="T42" fmla="*/ 56 w 56"/>
                <a:gd name="T43" fmla="*/ 75 h 94"/>
                <a:gd name="T44" fmla="*/ 54 w 56"/>
                <a:gd name="T45" fmla="*/ 84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6" h="94">
                  <a:moveTo>
                    <a:pt x="54" y="84"/>
                  </a:moveTo>
                  <a:cubicBezTo>
                    <a:pt x="51" y="87"/>
                    <a:pt x="48" y="84"/>
                    <a:pt x="46" y="82"/>
                  </a:cubicBezTo>
                  <a:cubicBezTo>
                    <a:pt x="43" y="79"/>
                    <a:pt x="40" y="76"/>
                    <a:pt x="38" y="78"/>
                  </a:cubicBezTo>
                  <a:cubicBezTo>
                    <a:pt x="36" y="79"/>
                    <a:pt x="35" y="83"/>
                    <a:pt x="34" y="87"/>
                  </a:cubicBezTo>
                  <a:cubicBezTo>
                    <a:pt x="33" y="91"/>
                    <a:pt x="31" y="94"/>
                    <a:pt x="29" y="94"/>
                  </a:cubicBezTo>
                  <a:cubicBezTo>
                    <a:pt x="28" y="94"/>
                    <a:pt x="27" y="93"/>
                    <a:pt x="26" y="92"/>
                  </a:cubicBezTo>
                  <a:cubicBezTo>
                    <a:pt x="23" y="88"/>
                    <a:pt x="19" y="79"/>
                    <a:pt x="15" y="78"/>
                  </a:cubicBezTo>
                  <a:cubicBezTo>
                    <a:pt x="13" y="78"/>
                    <a:pt x="12" y="79"/>
                    <a:pt x="10" y="81"/>
                  </a:cubicBezTo>
                  <a:cubicBezTo>
                    <a:pt x="8" y="83"/>
                    <a:pt x="6" y="84"/>
                    <a:pt x="4" y="83"/>
                  </a:cubicBezTo>
                  <a:cubicBezTo>
                    <a:pt x="1" y="82"/>
                    <a:pt x="0" y="77"/>
                    <a:pt x="1" y="73"/>
                  </a:cubicBezTo>
                  <a:cubicBezTo>
                    <a:pt x="3" y="56"/>
                    <a:pt x="15" y="47"/>
                    <a:pt x="21" y="35"/>
                  </a:cubicBezTo>
                  <a:cubicBezTo>
                    <a:pt x="21" y="34"/>
                    <a:pt x="21" y="33"/>
                    <a:pt x="21" y="33"/>
                  </a:cubicBezTo>
                  <a:cubicBezTo>
                    <a:pt x="23" y="30"/>
                    <a:pt x="24" y="27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2"/>
                    <a:pt x="26" y="20"/>
                    <a:pt x="26" y="19"/>
                  </a:cubicBezTo>
                  <a:cubicBezTo>
                    <a:pt x="26" y="16"/>
                    <a:pt x="27" y="14"/>
                    <a:pt x="28" y="13"/>
                  </a:cubicBezTo>
                  <a:cubicBezTo>
                    <a:pt x="35" y="0"/>
                    <a:pt x="36" y="19"/>
                    <a:pt x="38" y="27"/>
                  </a:cubicBezTo>
                  <a:cubicBezTo>
                    <a:pt x="38" y="28"/>
                    <a:pt x="38" y="28"/>
                    <a:pt x="38" y="28"/>
                  </a:cubicBezTo>
                  <a:cubicBezTo>
                    <a:pt x="38" y="30"/>
                    <a:pt x="38" y="31"/>
                    <a:pt x="38" y="33"/>
                  </a:cubicBezTo>
                  <a:cubicBezTo>
                    <a:pt x="39" y="36"/>
                    <a:pt x="40" y="38"/>
                    <a:pt x="41" y="41"/>
                  </a:cubicBezTo>
                  <a:cubicBezTo>
                    <a:pt x="45" y="49"/>
                    <a:pt x="49" y="57"/>
                    <a:pt x="52" y="66"/>
                  </a:cubicBezTo>
                  <a:cubicBezTo>
                    <a:pt x="54" y="68"/>
                    <a:pt x="55" y="71"/>
                    <a:pt x="56" y="75"/>
                  </a:cubicBezTo>
                  <a:cubicBezTo>
                    <a:pt x="56" y="78"/>
                    <a:pt x="55" y="82"/>
                    <a:pt x="54" y="84"/>
                  </a:cubicBezTo>
                </a:path>
              </a:pathLst>
            </a:custGeom>
            <a:solidFill>
              <a:srgbClr val="259D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49" name="Freeform 65"/>
            <p:cNvSpPr/>
            <p:nvPr/>
          </p:nvSpPr>
          <p:spPr bwMode="auto">
            <a:xfrm>
              <a:off x="5811003" y="6776806"/>
              <a:ext cx="3175" cy="4763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1 w 1"/>
                <a:gd name="T5" fmla="*/ 1 h 1"/>
                <a:gd name="T6" fmla="*/ 1 w 1"/>
                <a:gd name="T7" fmla="*/ 0 h 1"/>
                <a:gd name="T8" fmla="*/ 1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5EC6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50" name="Freeform 66"/>
            <p:cNvSpPr>
              <a:spLocks noEditPoints="1"/>
            </p:cNvSpPr>
            <p:nvPr/>
          </p:nvSpPr>
          <p:spPr bwMode="auto">
            <a:xfrm>
              <a:off x="5761790" y="6686318"/>
              <a:ext cx="52388" cy="90488"/>
            </a:xfrm>
            <a:custGeom>
              <a:avLst/>
              <a:gdLst>
                <a:gd name="T0" fmla="*/ 11 w 14"/>
                <a:gd name="T1" fmla="*/ 10 h 24"/>
                <a:gd name="T2" fmla="*/ 11 w 14"/>
                <a:gd name="T3" fmla="*/ 10 h 24"/>
                <a:gd name="T4" fmla="*/ 12 w 14"/>
                <a:gd name="T5" fmla="*/ 24 h 24"/>
                <a:gd name="T6" fmla="*/ 13 w 14"/>
                <a:gd name="T7" fmla="*/ 24 h 24"/>
                <a:gd name="T8" fmla="*/ 14 w 14"/>
                <a:gd name="T9" fmla="*/ 24 h 24"/>
                <a:gd name="T10" fmla="*/ 13 w 14"/>
                <a:gd name="T11" fmla="*/ 12 h 24"/>
                <a:gd name="T12" fmla="*/ 13 w 14"/>
                <a:gd name="T13" fmla="*/ 12 h 24"/>
                <a:gd name="T14" fmla="*/ 11 w 14"/>
                <a:gd name="T15" fmla="*/ 10 h 24"/>
                <a:gd name="T16" fmla="*/ 11 w 14"/>
                <a:gd name="T17" fmla="*/ 10 h 24"/>
                <a:gd name="T18" fmla="*/ 3 w 14"/>
                <a:gd name="T19" fmla="*/ 0 h 24"/>
                <a:gd name="T20" fmla="*/ 3 w 14"/>
                <a:gd name="T21" fmla="*/ 0 h 24"/>
                <a:gd name="T22" fmla="*/ 0 w 14"/>
                <a:gd name="T23" fmla="*/ 19 h 24"/>
                <a:gd name="T24" fmla="*/ 0 w 14"/>
                <a:gd name="T25" fmla="*/ 22 h 24"/>
                <a:gd name="T26" fmla="*/ 2 w 14"/>
                <a:gd name="T27" fmla="*/ 23 h 24"/>
                <a:gd name="T28" fmla="*/ 3 w 14"/>
                <a:gd name="T29" fmla="*/ 18 h 24"/>
                <a:gd name="T30" fmla="*/ 3 w 14"/>
                <a:gd name="T31" fmla="*/ 13 h 24"/>
                <a:gd name="T32" fmla="*/ 3 w 14"/>
                <a:gd name="T33" fmla="*/ 18 h 24"/>
                <a:gd name="T34" fmla="*/ 3 w 14"/>
                <a:gd name="T35" fmla="*/ 23 h 24"/>
                <a:gd name="T36" fmla="*/ 5 w 14"/>
                <a:gd name="T37" fmla="*/ 23 h 24"/>
                <a:gd name="T38" fmla="*/ 5 w 14"/>
                <a:gd name="T39" fmla="*/ 17 h 24"/>
                <a:gd name="T40" fmla="*/ 5 w 14"/>
                <a:gd name="T41" fmla="*/ 12 h 24"/>
                <a:gd name="T42" fmla="*/ 6 w 14"/>
                <a:gd name="T43" fmla="*/ 5 h 24"/>
                <a:gd name="T44" fmla="*/ 6 w 14"/>
                <a:gd name="T45" fmla="*/ 5 h 24"/>
                <a:gd name="T46" fmla="*/ 6 w 14"/>
                <a:gd name="T47" fmla="*/ 5 h 24"/>
                <a:gd name="T48" fmla="*/ 3 w 14"/>
                <a:gd name="T49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4" h="24">
                  <a:moveTo>
                    <a:pt x="11" y="10"/>
                  </a:moveTo>
                  <a:cubicBezTo>
                    <a:pt x="11" y="10"/>
                    <a:pt x="11" y="10"/>
                    <a:pt x="11" y="10"/>
                  </a:cubicBezTo>
                  <a:cubicBezTo>
                    <a:pt x="11" y="15"/>
                    <a:pt x="11" y="20"/>
                    <a:pt x="12" y="24"/>
                  </a:cubicBezTo>
                  <a:cubicBezTo>
                    <a:pt x="12" y="24"/>
                    <a:pt x="13" y="24"/>
                    <a:pt x="13" y="24"/>
                  </a:cubicBezTo>
                  <a:cubicBezTo>
                    <a:pt x="13" y="24"/>
                    <a:pt x="14" y="24"/>
                    <a:pt x="14" y="24"/>
                  </a:cubicBezTo>
                  <a:cubicBezTo>
                    <a:pt x="13" y="20"/>
                    <a:pt x="13" y="16"/>
                    <a:pt x="13" y="12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2" y="11"/>
                    <a:pt x="11" y="11"/>
                    <a:pt x="11" y="10"/>
                  </a:cubicBezTo>
                  <a:cubicBezTo>
                    <a:pt x="11" y="10"/>
                    <a:pt x="11" y="10"/>
                    <a:pt x="11" y="10"/>
                  </a:cubicBezTo>
                  <a:moveTo>
                    <a:pt x="3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2" y="6"/>
                    <a:pt x="1" y="12"/>
                    <a:pt x="0" y="19"/>
                  </a:cubicBezTo>
                  <a:cubicBezTo>
                    <a:pt x="0" y="20"/>
                    <a:pt x="0" y="21"/>
                    <a:pt x="0" y="22"/>
                  </a:cubicBezTo>
                  <a:cubicBezTo>
                    <a:pt x="1" y="22"/>
                    <a:pt x="1" y="22"/>
                    <a:pt x="2" y="23"/>
                  </a:cubicBezTo>
                  <a:cubicBezTo>
                    <a:pt x="2" y="21"/>
                    <a:pt x="2" y="20"/>
                    <a:pt x="3" y="18"/>
                  </a:cubicBezTo>
                  <a:cubicBezTo>
                    <a:pt x="3" y="16"/>
                    <a:pt x="3" y="14"/>
                    <a:pt x="3" y="13"/>
                  </a:cubicBezTo>
                  <a:cubicBezTo>
                    <a:pt x="3" y="14"/>
                    <a:pt x="3" y="16"/>
                    <a:pt x="3" y="18"/>
                  </a:cubicBezTo>
                  <a:cubicBezTo>
                    <a:pt x="3" y="19"/>
                    <a:pt x="3" y="21"/>
                    <a:pt x="3" y="23"/>
                  </a:cubicBezTo>
                  <a:cubicBezTo>
                    <a:pt x="4" y="23"/>
                    <a:pt x="4" y="23"/>
                    <a:pt x="5" y="23"/>
                  </a:cubicBezTo>
                  <a:cubicBezTo>
                    <a:pt x="5" y="21"/>
                    <a:pt x="5" y="19"/>
                    <a:pt x="5" y="17"/>
                  </a:cubicBezTo>
                  <a:cubicBezTo>
                    <a:pt x="5" y="15"/>
                    <a:pt x="5" y="14"/>
                    <a:pt x="5" y="12"/>
                  </a:cubicBezTo>
                  <a:cubicBezTo>
                    <a:pt x="6" y="10"/>
                    <a:pt x="6" y="7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5" y="3"/>
                    <a:pt x="3" y="2"/>
                    <a:pt x="3" y="0"/>
                  </a:cubicBezTo>
                </a:path>
              </a:pathLst>
            </a:custGeom>
            <a:solidFill>
              <a:srgbClr val="0E7E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51" name="Freeform 67"/>
            <p:cNvSpPr/>
            <p:nvPr/>
          </p:nvSpPr>
          <p:spPr bwMode="auto">
            <a:xfrm>
              <a:off x="5663365" y="6705368"/>
              <a:ext cx="30163" cy="49213"/>
            </a:xfrm>
            <a:custGeom>
              <a:avLst/>
              <a:gdLst>
                <a:gd name="T0" fmla="*/ 8 w 8"/>
                <a:gd name="T1" fmla="*/ 0 h 13"/>
                <a:gd name="T2" fmla="*/ 4 w 8"/>
                <a:gd name="T3" fmla="*/ 5 h 13"/>
                <a:gd name="T4" fmla="*/ 3 w 8"/>
                <a:gd name="T5" fmla="*/ 7 h 13"/>
                <a:gd name="T6" fmla="*/ 0 w 8"/>
                <a:gd name="T7" fmla="*/ 12 h 13"/>
                <a:gd name="T8" fmla="*/ 3 w 8"/>
                <a:gd name="T9" fmla="*/ 13 h 13"/>
                <a:gd name="T10" fmla="*/ 4 w 8"/>
                <a:gd name="T11" fmla="*/ 10 h 13"/>
                <a:gd name="T12" fmla="*/ 8 w 8"/>
                <a:gd name="T1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13">
                  <a:moveTo>
                    <a:pt x="8" y="0"/>
                  </a:moveTo>
                  <a:cubicBezTo>
                    <a:pt x="6" y="2"/>
                    <a:pt x="5" y="4"/>
                    <a:pt x="4" y="5"/>
                  </a:cubicBezTo>
                  <a:cubicBezTo>
                    <a:pt x="4" y="6"/>
                    <a:pt x="4" y="6"/>
                    <a:pt x="3" y="7"/>
                  </a:cubicBezTo>
                  <a:cubicBezTo>
                    <a:pt x="2" y="9"/>
                    <a:pt x="1" y="10"/>
                    <a:pt x="0" y="12"/>
                  </a:cubicBezTo>
                  <a:cubicBezTo>
                    <a:pt x="1" y="12"/>
                    <a:pt x="2" y="12"/>
                    <a:pt x="3" y="13"/>
                  </a:cubicBezTo>
                  <a:cubicBezTo>
                    <a:pt x="3" y="12"/>
                    <a:pt x="4" y="11"/>
                    <a:pt x="4" y="10"/>
                  </a:cubicBezTo>
                  <a:cubicBezTo>
                    <a:pt x="5" y="7"/>
                    <a:pt x="6" y="3"/>
                    <a:pt x="8" y="0"/>
                  </a:cubicBezTo>
                </a:path>
              </a:pathLst>
            </a:custGeom>
            <a:solidFill>
              <a:srgbClr val="5EC6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52" name="Freeform 68"/>
            <p:cNvSpPr/>
            <p:nvPr/>
          </p:nvSpPr>
          <p:spPr bwMode="auto">
            <a:xfrm>
              <a:off x="5679240" y="6600593"/>
              <a:ext cx="77788" cy="165100"/>
            </a:xfrm>
            <a:custGeom>
              <a:avLst/>
              <a:gdLst>
                <a:gd name="T0" fmla="*/ 21 w 21"/>
                <a:gd name="T1" fmla="*/ 0 h 44"/>
                <a:gd name="T2" fmla="*/ 20 w 21"/>
                <a:gd name="T3" fmla="*/ 1 h 44"/>
                <a:gd name="T4" fmla="*/ 18 w 21"/>
                <a:gd name="T5" fmla="*/ 7 h 44"/>
                <a:gd name="T6" fmla="*/ 9 w 21"/>
                <a:gd name="T7" fmla="*/ 20 h 44"/>
                <a:gd name="T8" fmla="*/ 4 w 21"/>
                <a:gd name="T9" fmla="*/ 28 h 44"/>
                <a:gd name="T10" fmla="*/ 4 w 21"/>
                <a:gd name="T11" fmla="*/ 28 h 44"/>
                <a:gd name="T12" fmla="*/ 0 w 21"/>
                <a:gd name="T13" fmla="*/ 38 h 44"/>
                <a:gd name="T14" fmla="*/ 0 w 21"/>
                <a:gd name="T15" fmla="*/ 38 h 44"/>
                <a:gd name="T16" fmla="*/ 2 w 21"/>
                <a:gd name="T17" fmla="*/ 36 h 44"/>
                <a:gd name="T18" fmla="*/ 2 w 21"/>
                <a:gd name="T19" fmla="*/ 36 h 44"/>
                <a:gd name="T20" fmla="*/ 10 w 21"/>
                <a:gd name="T21" fmla="*/ 23 h 44"/>
                <a:gd name="T22" fmla="*/ 19 w 21"/>
                <a:gd name="T23" fmla="*/ 9 h 44"/>
                <a:gd name="T24" fmla="*/ 20 w 21"/>
                <a:gd name="T25" fmla="*/ 8 h 44"/>
                <a:gd name="T26" fmla="*/ 19 w 21"/>
                <a:gd name="T27" fmla="*/ 15 h 44"/>
                <a:gd name="T28" fmla="*/ 18 w 21"/>
                <a:gd name="T29" fmla="*/ 16 h 44"/>
                <a:gd name="T30" fmla="*/ 12 w 21"/>
                <a:gd name="T31" fmla="*/ 31 h 44"/>
                <a:gd name="T32" fmla="*/ 8 w 21"/>
                <a:gd name="T33" fmla="*/ 39 h 44"/>
                <a:gd name="T34" fmla="*/ 7 w 21"/>
                <a:gd name="T35" fmla="*/ 42 h 44"/>
                <a:gd name="T36" fmla="*/ 9 w 21"/>
                <a:gd name="T37" fmla="*/ 43 h 44"/>
                <a:gd name="T38" fmla="*/ 11 w 21"/>
                <a:gd name="T39" fmla="*/ 40 h 44"/>
                <a:gd name="T40" fmla="*/ 14 w 21"/>
                <a:gd name="T41" fmla="*/ 33 h 44"/>
                <a:gd name="T42" fmla="*/ 15 w 21"/>
                <a:gd name="T43" fmla="*/ 31 h 44"/>
                <a:gd name="T44" fmla="*/ 14 w 21"/>
                <a:gd name="T45" fmla="*/ 35 h 44"/>
                <a:gd name="T46" fmla="*/ 13 w 21"/>
                <a:gd name="T47" fmla="*/ 40 h 44"/>
                <a:gd name="T48" fmla="*/ 12 w 21"/>
                <a:gd name="T49" fmla="*/ 43 h 44"/>
                <a:gd name="T50" fmla="*/ 15 w 21"/>
                <a:gd name="T51" fmla="*/ 44 h 44"/>
                <a:gd name="T52" fmla="*/ 15 w 21"/>
                <a:gd name="T53" fmla="*/ 41 h 44"/>
                <a:gd name="T54" fmla="*/ 16 w 21"/>
                <a:gd name="T55" fmla="*/ 37 h 44"/>
                <a:gd name="T56" fmla="*/ 21 w 21"/>
                <a:gd name="T57" fmla="*/ 17 h 44"/>
                <a:gd name="T58" fmla="*/ 21 w 21"/>
                <a:gd name="T59" fmla="*/ 14 h 44"/>
                <a:gd name="T60" fmla="*/ 21 w 21"/>
                <a:gd name="T61" fmla="*/ 14 h 44"/>
                <a:gd name="T62" fmla="*/ 21 w 21"/>
                <a:gd name="T63" fmla="*/ 14 h 44"/>
                <a:gd name="T64" fmla="*/ 21 w 21"/>
                <a:gd name="T65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1" h="44">
                  <a:moveTo>
                    <a:pt x="21" y="0"/>
                  </a:moveTo>
                  <a:cubicBezTo>
                    <a:pt x="21" y="0"/>
                    <a:pt x="21" y="1"/>
                    <a:pt x="20" y="1"/>
                  </a:cubicBezTo>
                  <a:cubicBezTo>
                    <a:pt x="20" y="3"/>
                    <a:pt x="19" y="5"/>
                    <a:pt x="18" y="7"/>
                  </a:cubicBezTo>
                  <a:cubicBezTo>
                    <a:pt x="15" y="12"/>
                    <a:pt x="12" y="16"/>
                    <a:pt x="9" y="20"/>
                  </a:cubicBezTo>
                  <a:cubicBezTo>
                    <a:pt x="7" y="23"/>
                    <a:pt x="5" y="25"/>
                    <a:pt x="4" y="28"/>
                  </a:cubicBezTo>
                  <a:cubicBezTo>
                    <a:pt x="4" y="28"/>
                    <a:pt x="4" y="28"/>
                    <a:pt x="4" y="28"/>
                  </a:cubicBezTo>
                  <a:cubicBezTo>
                    <a:pt x="2" y="31"/>
                    <a:pt x="1" y="35"/>
                    <a:pt x="0" y="38"/>
                  </a:cubicBezTo>
                  <a:cubicBezTo>
                    <a:pt x="0" y="38"/>
                    <a:pt x="0" y="38"/>
                    <a:pt x="0" y="38"/>
                  </a:cubicBezTo>
                  <a:cubicBezTo>
                    <a:pt x="1" y="37"/>
                    <a:pt x="1" y="37"/>
                    <a:pt x="2" y="36"/>
                  </a:cubicBezTo>
                  <a:cubicBezTo>
                    <a:pt x="2" y="36"/>
                    <a:pt x="2" y="36"/>
                    <a:pt x="2" y="36"/>
                  </a:cubicBezTo>
                  <a:cubicBezTo>
                    <a:pt x="4" y="31"/>
                    <a:pt x="7" y="27"/>
                    <a:pt x="10" y="23"/>
                  </a:cubicBezTo>
                  <a:cubicBezTo>
                    <a:pt x="13" y="19"/>
                    <a:pt x="17" y="15"/>
                    <a:pt x="19" y="9"/>
                  </a:cubicBezTo>
                  <a:cubicBezTo>
                    <a:pt x="20" y="9"/>
                    <a:pt x="20" y="8"/>
                    <a:pt x="20" y="8"/>
                  </a:cubicBezTo>
                  <a:cubicBezTo>
                    <a:pt x="20" y="10"/>
                    <a:pt x="19" y="13"/>
                    <a:pt x="19" y="15"/>
                  </a:cubicBezTo>
                  <a:cubicBezTo>
                    <a:pt x="19" y="16"/>
                    <a:pt x="18" y="16"/>
                    <a:pt x="18" y="16"/>
                  </a:cubicBezTo>
                  <a:cubicBezTo>
                    <a:pt x="17" y="21"/>
                    <a:pt x="15" y="26"/>
                    <a:pt x="12" y="31"/>
                  </a:cubicBezTo>
                  <a:cubicBezTo>
                    <a:pt x="11" y="34"/>
                    <a:pt x="10" y="36"/>
                    <a:pt x="8" y="39"/>
                  </a:cubicBezTo>
                  <a:cubicBezTo>
                    <a:pt x="8" y="40"/>
                    <a:pt x="7" y="41"/>
                    <a:pt x="7" y="42"/>
                  </a:cubicBezTo>
                  <a:cubicBezTo>
                    <a:pt x="8" y="43"/>
                    <a:pt x="9" y="43"/>
                    <a:pt x="9" y="43"/>
                  </a:cubicBezTo>
                  <a:cubicBezTo>
                    <a:pt x="10" y="42"/>
                    <a:pt x="10" y="41"/>
                    <a:pt x="11" y="40"/>
                  </a:cubicBezTo>
                  <a:cubicBezTo>
                    <a:pt x="12" y="38"/>
                    <a:pt x="13" y="36"/>
                    <a:pt x="14" y="33"/>
                  </a:cubicBezTo>
                  <a:cubicBezTo>
                    <a:pt x="14" y="33"/>
                    <a:pt x="15" y="32"/>
                    <a:pt x="15" y="31"/>
                  </a:cubicBezTo>
                  <a:cubicBezTo>
                    <a:pt x="15" y="32"/>
                    <a:pt x="14" y="34"/>
                    <a:pt x="14" y="35"/>
                  </a:cubicBezTo>
                  <a:cubicBezTo>
                    <a:pt x="14" y="37"/>
                    <a:pt x="13" y="39"/>
                    <a:pt x="13" y="40"/>
                  </a:cubicBezTo>
                  <a:cubicBezTo>
                    <a:pt x="13" y="41"/>
                    <a:pt x="13" y="42"/>
                    <a:pt x="12" y="43"/>
                  </a:cubicBezTo>
                  <a:cubicBezTo>
                    <a:pt x="13" y="44"/>
                    <a:pt x="14" y="44"/>
                    <a:pt x="15" y="44"/>
                  </a:cubicBezTo>
                  <a:cubicBezTo>
                    <a:pt x="15" y="43"/>
                    <a:pt x="15" y="42"/>
                    <a:pt x="15" y="41"/>
                  </a:cubicBezTo>
                  <a:cubicBezTo>
                    <a:pt x="16" y="40"/>
                    <a:pt x="16" y="38"/>
                    <a:pt x="16" y="37"/>
                  </a:cubicBezTo>
                  <a:cubicBezTo>
                    <a:pt x="18" y="30"/>
                    <a:pt x="19" y="23"/>
                    <a:pt x="21" y="17"/>
                  </a:cubicBezTo>
                  <a:cubicBezTo>
                    <a:pt x="21" y="16"/>
                    <a:pt x="21" y="15"/>
                    <a:pt x="21" y="14"/>
                  </a:cubicBezTo>
                  <a:cubicBezTo>
                    <a:pt x="21" y="14"/>
                    <a:pt x="21" y="14"/>
                    <a:pt x="21" y="14"/>
                  </a:cubicBezTo>
                  <a:cubicBezTo>
                    <a:pt x="21" y="14"/>
                    <a:pt x="21" y="14"/>
                    <a:pt x="21" y="14"/>
                  </a:cubicBezTo>
                  <a:cubicBezTo>
                    <a:pt x="21" y="9"/>
                    <a:pt x="21" y="4"/>
                    <a:pt x="21" y="0"/>
                  </a:cubicBezTo>
                </a:path>
              </a:pathLst>
            </a:custGeom>
            <a:solidFill>
              <a:srgbClr val="0E7E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53" name="Freeform 69"/>
            <p:cNvSpPr/>
            <p:nvPr/>
          </p:nvSpPr>
          <p:spPr bwMode="auto">
            <a:xfrm>
              <a:off x="5798303" y="6419618"/>
              <a:ext cx="571500" cy="444500"/>
            </a:xfrm>
            <a:custGeom>
              <a:avLst/>
              <a:gdLst>
                <a:gd name="T0" fmla="*/ 148 w 152"/>
                <a:gd name="T1" fmla="*/ 81 h 118"/>
                <a:gd name="T2" fmla="*/ 146 w 152"/>
                <a:gd name="T3" fmla="*/ 84 h 118"/>
                <a:gd name="T4" fmla="*/ 137 w 152"/>
                <a:gd name="T5" fmla="*/ 99 h 118"/>
                <a:gd name="T6" fmla="*/ 119 w 152"/>
                <a:gd name="T7" fmla="*/ 117 h 118"/>
                <a:gd name="T8" fmla="*/ 114 w 152"/>
                <a:gd name="T9" fmla="*/ 118 h 118"/>
                <a:gd name="T10" fmla="*/ 51 w 152"/>
                <a:gd name="T11" fmla="*/ 112 h 118"/>
                <a:gd name="T12" fmla="*/ 21 w 152"/>
                <a:gd name="T13" fmla="*/ 60 h 118"/>
                <a:gd name="T14" fmla="*/ 16 w 152"/>
                <a:gd name="T15" fmla="*/ 44 h 118"/>
                <a:gd name="T16" fmla="*/ 16 w 152"/>
                <a:gd name="T17" fmla="*/ 43 h 118"/>
                <a:gd name="T18" fmla="*/ 14 w 152"/>
                <a:gd name="T19" fmla="*/ 40 h 118"/>
                <a:gd name="T20" fmla="*/ 14 w 152"/>
                <a:gd name="T21" fmla="*/ 40 h 118"/>
                <a:gd name="T22" fmla="*/ 13 w 152"/>
                <a:gd name="T23" fmla="*/ 39 h 118"/>
                <a:gd name="T24" fmla="*/ 9 w 152"/>
                <a:gd name="T25" fmla="*/ 35 h 118"/>
                <a:gd name="T26" fmla="*/ 6 w 152"/>
                <a:gd name="T27" fmla="*/ 32 h 118"/>
                <a:gd name="T28" fmla="*/ 4 w 152"/>
                <a:gd name="T29" fmla="*/ 30 h 118"/>
                <a:gd name="T30" fmla="*/ 3 w 152"/>
                <a:gd name="T31" fmla="*/ 30 h 118"/>
                <a:gd name="T32" fmla="*/ 3 w 152"/>
                <a:gd name="T33" fmla="*/ 29 h 118"/>
                <a:gd name="T34" fmla="*/ 3 w 152"/>
                <a:gd name="T35" fmla="*/ 29 h 118"/>
                <a:gd name="T36" fmla="*/ 2 w 152"/>
                <a:gd name="T37" fmla="*/ 29 h 118"/>
                <a:gd name="T38" fmla="*/ 2 w 152"/>
                <a:gd name="T39" fmla="*/ 28 h 118"/>
                <a:gd name="T40" fmla="*/ 2 w 152"/>
                <a:gd name="T41" fmla="*/ 28 h 118"/>
                <a:gd name="T42" fmla="*/ 2 w 152"/>
                <a:gd name="T43" fmla="*/ 28 h 118"/>
                <a:gd name="T44" fmla="*/ 1 w 152"/>
                <a:gd name="T45" fmla="*/ 26 h 118"/>
                <a:gd name="T46" fmla="*/ 1 w 152"/>
                <a:gd name="T47" fmla="*/ 25 h 118"/>
                <a:gd name="T48" fmla="*/ 1 w 152"/>
                <a:gd name="T49" fmla="*/ 25 h 118"/>
                <a:gd name="T50" fmla="*/ 0 w 152"/>
                <a:gd name="T51" fmla="*/ 24 h 118"/>
                <a:gd name="T52" fmla="*/ 0 w 152"/>
                <a:gd name="T53" fmla="*/ 24 h 118"/>
                <a:gd name="T54" fmla="*/ 0 w 152"/>
                <a:gd name="T55" fmla="*/ 23 h 118"/>
                <a:gd name="T56" fmla="*/ 0 w 152"/>
                <a:gd name="T57" fmla="*/ 22 h 118"/>
                <a:gd name="T58" fmla="*/ 0 w 152"/>
                <a:gd name="T59" fmla="*/ 22 h 118"/>
                <a:gd name="T60" fmla="*/ 0 w 152"/>
                <a:gd name="T61" fmla="*/ 22 h 118"/>
                <a:gd name="T62" fmla="*/ 0 w 152"/>
                <a:gd name="T63" fmla="*/ 22 h 118"/>
                <a:gd name="T64" fmla="*/ 0 w 152"/>
                <a:gd name="T65" fmla="*/ 21 h 118"/>
                <a:gd name="T66" fmla="*/ 1 w 152"/>
                <a:gd name="T67" fmla="*/ 21 h 118"/>
                <a:gd name="T68" fmla="*/ 1 w 152"/>
                <a:gd name="T69" fmla="*/ 21 h 118"/>
                <a:gd name="T70" fmla="*/ 1 w 152"/>
                <a:gd name="T71" fmla="*/ 20 h 118"/>
                <a:gd name="T72" fmla="*/ 1 w 152"/>
                <a:gd name="T73" fmla="*/ 20 h 118"/>
                <a:gd name="T74" fmla="*/ 1 w 152"/>
                <a:gd name="T75" fmla="*/ 20 h 118"/>
                <a:gd name="T76" fmla="*/ 1 w 152"/>
                <a:gd name="T77" fmla="*/ 20 h 118"/>
                <a:gd name="T78" fmla="*/ 2 w 152"/>
                <a:gd name="T79" fmla="*/ 20 h 118"/>
                <a:gd name="T80" fmla="*/ 2 w 152"/>
                <a:gd name="T81" fmla="*/ 20 h 118"/>
                <a:gd name="T82" fmla="*/ 4 w 152"/>
                <a:gd name="T83" fmla="*/ 20 h 118"/>
                <a:gd name="T84" fmla="*/ 4 w 152"/>
                <a:gd name="T85" fmla="*/ 20 h 118"/>
                <a:gd name="T86" fmla="*/ 6 w 152"/>
                <a:gd name="T87" fmla="*/ 20 h 118"/>
                <a:gd name="T88" fmla="*/ 8 w 152"/>
                <a:gd name="T89" fmla="*/ 20 h 118"/>
                <a:gd name="T90" fmla="*/ 9 w 152"/>
                <a:gd name="T91" fmla="*/ 20 h 118"/>
                <a:gd name="T92" fmla="*/ 12 w 152"/>
                <a:gd name="T93" fmla="*/ 20 h 118"/>
                <a:gd name="T94" fmla="*/ 16 w 152"/>
                <a:gd name="T95" fmla="*/ 21 h 118"/>
                <a:gd name="T96" fmla="*/ 17 w 152"/>
                <a:gd name="T97" fmla="*/ 21 h 118"/>
                <a:gd name="T98" fmla="*/ 17 w 152"/>
                <a:gd name="T99" fmla="*/ 21 h 118"/>
                <a:gd name="T100" fmla="*/ 40 w 152"/>
                <a:gd name="T101" fmla="*/ 16 h 118"/>
                <a:gd name="T102" fmla="*/ 70 w 152"/>
                <a:gd name="T103" fmla="*/ 2 h 118"/>
                <a:gd name="T104" fmla="*/ 100 w 152"/>
                <a:gd name="T105" fmla="*/ 0 h 118"/>
                <a:gd name="T106" fmla="*/ 115 w 152"/>
                <a:gd name="T107" fmla="*/ 1 h 118"/>
                <a:gd name="T108" fmla="*/ 129 w 152"/>
                <a:gd name="T109" fmla="*/ 5 h 118"/>
                <a:gd name="T110" fmla="*/ 139 w 152"/>
                <a:gd name="T111" fmla="*/ 11 h 118"/>
                <a:gd name="T112" fmla="*/ 144 w 152"/>
                <a:gd name="T113" fmla="*/ 16 h 118"/>
                <a:gd name="T114" fmla="*/ 147 w 152"/>
                <a:gd name="T115" fmla="*/ 20 h 118"/>
                <a:gd name="T116" fmla="*/ 148 w 152"/>
                <a:gd name="T117" fmla="*/ 44 h 118"/>
                <a:gd name="T118" fmla="*/ 147 w 152"/>
                <a:gd name="T119" fmla="*/ 54 h 118"/>
                <a:gd name="T120" fmla="*/ 149 w 152"/>
                <a:gd name="T121" fmla="*/ 60 h 118"/>
                <a:gd name="T122" fmla="*/ 151 w 152"/>
                <a:gd name="T123" fmla="*/ 68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52" h="118">
                  <a:moveTo>
                    <a:pt x="151" y="76"/>
                  </a:moveTo>
                  <a:cubicBezTo>
                    <a:pt x="150" y="78"/>
                    <a:pt x="150" y="80"/>
                    <a:pt x="148" y="81"/>
                  </a:cubicBezTo>
                  <a:cubicBezTo>
                    <a:pt x="148" y="82"/>
                    <a:pt x="148" y="82"/>
                    <a:pt x="147" y="83"/>
                  </a:cubicBezTo>
                  <a:cubicBezTo>
                    <a:pt x="146" y="84"/>
                    <a:pt x="146" y="84"/>
                    <a:pt x="146" y="84"/>
                  </a:cubicBezTo>
                  <a:cubicBezTo>
                    <a:pt x="145" y="85"/>
                    <a:pt x="144" y="87"/>
                    <a:pt x="142" y="89"/>
                  </a:cubicBezTo>
                  <a:cubicBezTo>
                    <a:pt x="140" y="92"/>
                    <a:pt x="139" y="95"/>
                    <a:pt x="137" y="99"/>
                  </a:cubicBezTo>
                  <a:cubicBezTo>
                    <a:pt x="136" y="105"/>
                    <a:pt x="136" y="112"/>
                    <a:pt x="130" y="115"/>
                  </a:cubicBezTo>
                  <a:cubicBezTo>
                    <a:pt x="127" y="116"/>
                    <a:pt x="123" y="116"/>
                    <a:pt x="119" y="117"/>
                  </a:cubicBezTo>
                  <a:cubicBezTo>
                    <a:pt x="119" y="117"/>
                    <a:pt x="119" y="117"/>
                    <a:pt x="119" y="117"/>
                  </a:cubicBezTo>
                  <a:cubicBezTo>
                    <a:pt x="117" y="117"/>
                    <a:pt x="115" y="117"/>
                    <a:pt x="114" y="118"/>
                  </a:cubicBezTo>
                  <a:cubicBezTo>
                    <a:pt x="56" y="118"/>
                    <a:pt x="56" y="118"/>
                    <a:pt x="56" y="118"/>
                  </a:cubicBezTo>
                  <a:cubicBezTo>
                    <a:pt x="54" y="116"/>
                    <a:pt x="53" y="114"/>
                    <a:pt x="51" y="112"/>
                  </a:cubicBezTo>
                  <a:cubicBezTo>
                    <a:pt x="48" y="108"/>
                    <a:pt x="46" y="105"/>
                    <a:pt x="43" y="101"/>
                  </a:cubicBezTo>
                  <a:cubicBezTo>
                    <a:pt x="34" y="88"/>
                    <a:pt x="24" y="75"/>
                    <a:pt x="21" y="60"/>
                  </a:cubicBezTo>
                  <a:cubicBezTo>
                    <a:pt x="19" y="55"/>
                    <a:pt x="19" y="49"/>
                    <a:pt x="16" y="44"/>
                  </a:cubicBezTo>
                  <a:cubicBezTo>
                    <a:pt x="16" y="44"/>
                    <a:pt x="16" y="44"/>
                    <a:pt x="16" y="44"/>
                  </a:cubicBezTo>
                  <a:cubicBezTo>
                    <a:pt x="16" y="44"/>
                    <a:pt x="16" y="43"/>
                    <a:pt x="16" y="43"/>
                  </a:cubicBezTo>
                  <a:cubicBezTo>
                    <a:pt x="16" y="43"/>
                    <a:pt x="16" y="43"/>
                    <a:pt x="16" y="43"/>
                  </a:cubicBezTo>
                  <a:cubicBezTo>
                    <a:pt x="15" y="42"/>
                    <a:pt x="15" y="42"/>
                    <a:pt x="15" y="41"/>
                  </a:cubicBezTo>
                  <a:cubicBezTo>
                    <a:pt x="14" y="41"/>
                    <a:pt x="14" y="41"/>
                    <a:pt x="14" y="40"/>
                  </a:cubicBezTo>
                  <a:cubicBezTo>
                    <a:pt x="14" y="40"/>
                    <a:pt x="14" y="40"/>
                    <a:pt x="14" y="40"/>
                  </a:cubicBezTo>
                  <a:cubicBezTo>
                    <a:pt x="14" y="40"/>
                    <a:pt x="14" y="40"/>
                    <a:pt x="14" y="40"/>
                  </a:cubicBezTo>
                  <a:cubicBezTo>
                    <a:pt x="14" y="40"/>
                    <a:pt x="14" y="40"/>
                    <a:pt x="14" y="40"/>
                  </a:cubicBezTo>
                  <a:cubicBezTo>
                    <a:pt x="13" y="40"/>
                    <a:pt x="13" y="39"/>
                    <a:pt x="13" y="39"/>
                  </a:cubicBezTo>
                  <a:cubicBezTo>
                    <a:pt x="12" y="38"/>
                    <a:pt x="11" y="37"/>
                    <a:pt x="9" y="36"/>
                  </a:cubicBezTo>
                  <a:cubicBezTo>
                    <a:pt x="9" y="35"/>
                    <a:pt x="9" y="35"/>
                    <a:pt x="9" y="35"/>
                  </a:cubicBezTo>
                  <a:cubicBezTo>
                    <a:pt x="9" y="35"/>
                    <a:pt x="8" y="35"/>
                    <a:pt x="8" y="34"/>
                  </a:cubicBezTo>
                  <a:cubicBezTo>
                    <a:pt x="7" y="34"/>
                    <a:pt x="7" y="33"/>
                    <a:pt x="6" y="32"/>
                  </a:cubicBezTo>
                  <a:cubicBezTo>
                    <a:pt x="5" y="32"/>
                    <a:pt x="4" y="31"/>
                    <a:pt x="4" y="31"/>
                  </a:cubicBezTo>
                  <a:cubicBezTo>
                    <a:pt x="4" y="30"/>
                    <a:pt x="4" y="30"/>
                    <a:pt x="4" y="30"/>
                  </a:cubicBezTo>
                  <a:cubicBezTo>
                    <a:pt x="4" y="30"/>
                    <a:pt x="4" y="30"/>
                    <a:pt x="4" y="30"/>
                  </a:cubicBezTo>
                  <a:cubicBezTo>
                    <a:pt x="3" y="30"/>
                    <a:pt x="3" y="30"/>
                    <a:pt x="3" y="30"/>
                  </a:cubicBezTo>
                  <a:cubicBezTo>
                    <a:pt x="3" y="30"/>
                    <a:pt x="3" y="30"/>
                    <a:pt x="3" y="30"/>
                  </a:cubicBezTo>
                  <a:cubicBezTo>
                    <a:pt x="3" y="29"/>
                    <a:pt x="3" y="29"/>
                    <a:pt x="3" y="29"/>
                  </a:cubicBezTo>
                  <a:cubicBezTo>
                    <a:pt x="3" y="29"/>
                    <a:pt x="3" y="29"/>
                    <a:pt x="3" y="29"/>
                  </a:cubicBezTo>
                  <a:cubicBezTo>
                    <a:pt x="3" y="29"/>
                    <a:pt x="3" y="29"/>
                    <a:pt x="3" y="29"/>
                  </a:cubicBezTo>
                  <a:cubicBezTo>
                    <a:pt x="3" y="29"/>
                    <a:pt x="3" y="29"/>
                    <a:pt x="3" y="29"/>
                  </a:cubicBezTo>
                  <a:cubicBezTo>
                    <a:pt x="2" y="29"/>
                    <a:pt x="2" y="29"/>
                    <a:pt x="2" y="29"/>
                  </a:cubicBezTo>
                  <a:cubicBezTo>
                    <a:pt x="2" y="28"/>
                    <a:pt x="2" y="28"/>
                    <a:pt x="2" y="28"/>
                  </a:cubicBezTo>
                  <a:cubicBezTo>
                    <a:pt x="2" y="28"/>
                    <a:pt x="2" y="28"/>
                    <a:pt x="2" y="28"/>
                  </a:cubicBezTo>
                  <a:cubicBezTo>
                    <a:pt x="2" y="28"/>
                    <a:pt x="2" y="28"/>
                    <a:pt x="2" y="28"/>
                  </a:cubicBezTo>
                  <a:cubicBezTo>
                    <a:pt x="2" y="28"/>
                    <a:pt x="2" y="28"/>
                    <a:pt x="2" y="28"/>
                  </a:cubicBezTo>
                  <a:cubicBezTo>
                    <a:pt x="2" y="28"/>
                    <a:pt x="2" y="28"/>
                    <a:pt x="2" y="28"/>
                  </a:cubicBezTo>
                  <a:cubicBezTo>
                    <a:pt x="2" y="28"/>
                    <a:pt x="2" y="28"/>
                    <a:pt x="2" y="28"/>
                  </a:cubicBezTo>
                  <a:cubicBezTo>
                    <a:pt x="2" y="28"/>
                    <a:pt x="2" y="28"/>
                    <a:pt x="2" y="28"/>
                  </a:cubicBezTo>
                  <a:cubicBezTo>
                    <a:pt x="2" y="27"/>
                    <a:pt x="1" y="27"/>
                    <a:pt x="1" y="26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1" y="21"/>
                    <a:pt x="1" y="21"/>
                    <a:pt x="1" y="21"/>
                  </a:cubicBezTo>
                  <a:cubicBezTo>
                    <a:pt x="1" y="21"/>
                    <a:pt x="1" y="21"/>
                    <a:pt x="1" y="21"/>
                  </a:cubicBezTo>
                  <a:cubicBezTo>
                    <a:pt x="1" y="21"/>
                    <a:pt x="1" y="21"/>
                    <a:pt x="1" y="21"/>
                  </a:cubicBezTo>
                  <a:cubicBezTo>
                    <a:pt x="1" y="21"/>
                    <a:pt x="1" y="21"/>
                    <a:pt x="1" y="21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5" y="19"/>
                    <a:pt x="5" y="19"/>
                    <a:pt x="6" y="20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7" y="20"/>
                    <a:pt x="7" y="20"/>
                    <a:pt x="8" y="20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8" y="20"/>
                    <a:pt x="9" y="20"/>
                    <a:pt x="9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1" y="20"/>
                    <a:pt x="12" y="20"/>
                    <a:pt x="12" y="20"/>
                  </a:cubicBezTo>
                  <a:cubicBezTo>
                    <a:pt x="13" y="20"/>
                    <a:pt x="14" y="21"/>
                    <a:pt x="15" y="21"/>
                  </a:cubicBezTo>
                  <a:cubicBezTo>
                    <a:pt x="15" y="21"/>
                    <a:pt x="16" y="21"/>
                    <a:pt x="16" y="21"/>
                  </a:cubicBezTo>
                  <a:cubicBezTo>
                    <a:pt x="16" y="21"/>
                    <a:pt x="16" y="21"/>
                    <a:pt x="16" y="21"/>
                  </a:cubicBezTo>
                  <a:cubicBezTo>
                    <a:pt x="17" y="21"/>
                    <a:pt x="17" y="21"/>
                    <a:pt x="17" y="21"/>
                  </a:cubicBezTo>
                  <a:cubicBezTo>
                    <a:pt x="17" y="21"/>
                    <a:pt x="17" y="21"/>
                    <a:pt x="17" y="21"/>
                  </a:cubicBezTo>
                  <a:cubicBezTo>
                    <a:pt x="17" y="21"/>
                    <a:pt x="17" y="21"/>
                    <a:pt x="17" y="21"/>
                  </a:cubicBezTo>
                  <a:cubicBezTo>
                    <a:pt x="17" y="21"/>
                    <a:pt x="17" y="21"/>
                    <a:pt x="17" y="21"/>
                  </a:cubicBezTo>
                  <a:cubicBezTo>
                    <a:pt x="25" y="22"/>
                    <a:pt x="33" y="19"/>
                    <a:pt x="40" y="16"/>
                  </a:cubicBezTo>
                  <a:cubicBezTo>
                    <a:pt x="50" y="12"/>
                    <a:pt x="59" y="5"/>
                    <a:pt x="70" y="2"/>
                  </a:cubicBezTo>
                  <a:cubicBezTo>
                    <a:pt x="70" y="2"/>
                    <a:pt x="70" y="2"/>
                    <a:pt x="70" y="2"/>
                  </a:cubicBezTo>
                  <a:cubicBezTo>
                    <a:pt x="74" y="1"/>
                    <a:pt x="77" y="1"/>
                    <a:pt x="81" y="0"/>
                  </a:cubicBezTo>
                  <a:cubicBezTo>
                    <a:pt x="87" y="0"/>
                    <a:pt x="94" y="0"/>
                    <a:pt x="100" y="0"/>
                  </a:cubicBezTo>
                  <a:cubicBezTo>
                    <a:pt x="101" y="0"/>
                    <a:pt x="103" y="0"/>
                    <a:pt x="104" y="0"/>
                  </a:cubicBezTo>
                  <a:cubicBezTo>
                    <a:pt x="107" y="0"/>
                    <a:pt x="111" y="0"/>
                    <a:pt x="115" y="1"/>
                  </a:cubicBezTo>
                  <a:cubicBezTo>
                    <a:pt x="119" y="2"/>
                    <a:pt x="124" y="3"/>
                    <a:pt x="129" y="4"/>
                  </a:cubicBezTo>
                  <a:cubicBezTo>
                    <a:pt x="129" y="5"/>
                    <a:pt x="129" y="5"/>
                    <a:pt x="129" y="5"/>
                  </a:cubicBezTo>
                  <a:cubicBezTo>
                    <a:pt x="131" y="6"/>
                    <a:pt x="134" y="7"/>
                    <a:pt x="136" y="8"/>
                  </a:cubicBezTo>
                  <a:cubicBezTo>
                    <a:pt x="137" y="9"/>
                    <a:pt x="138" y="10"/>
                    <a:pt x="139" y="11"/>
                  </a:cubicBezTo>
                  <a:cubicBezTo>
                    <a:pt x="139" y="11"/>
                    <a:pt x="140" y="12"/>
                    <a:pt x="140" y="12"/>
                  </a:cubicBezTo>
                  <a:cubicBezTo>
                    <a:pt x="142" y="13"/>
                    <a:pt x="143" y="15"/>
                    <a:pt x="144" y="16"/>
                  </a:cubicBezTo>
                  <a:cubicBezTo>
                    <a:pt x="145" y="17"/>
                    <a:pt x="146" y="18"/>
                    <a:pt x="146" y="19"/>
                  </a:cubicBezTo>
                  <a:cubicBezTo>
                    <a:pt x="146" y="19"/>
                    <a:pt x="147" y="20"/>
                    <a:pt x="147" y="20"/>
                  </a:cubicBezTo>
                  <a:cubicBezTo>
                    <a:pt x="148" y="23"/>
                    <a:pt x="149" y="26"/>
                    <a:pt x="150" y="29"/>
                  </a:cubicBezTo>
                  <a:cubicBezTo>
                    <a:pt x="150" y="35"/>
                    <a:pt x="149" y="39"/>
                    <a:pt x="148" y="44"/>
                  </a:cubicBezTo>
                  <a:cubicBezTo>
                    <a:pt x="147" y="47"/>
                    <a:pt x="147" y="50"/>
                    <a:pt x="147" y="53"/>
                  </a:cubicBezTo>
                  <a:cubicBezTo>
                    <a:pt x="147" y="54"/>
                    <a:pt x="147" y="54"/>
                    <a:pt x="147" y="54"/>
                  </a:cubicBezTo>
                  <a:cubicBezTo>
                    <a:pt x="147" y="55"/>
                    <a:pt x="147" y="57"/>
                    <a:pt x="148" y="58"/>
                  </a:cubicBezTo>
                  <a:cubicBezTo>
                    <a:pt x="148" y="59"/>
                    <a:pt x="148" y="60"/>
                    <a:pt x="149" y="60"/>
                  </a:cubicBezTo>
                  <a:cubicBezTo>
                    <a:pt x="149" y="62"/>
                    <a:pt x="150" y="63"/>
                    <a:pt x="151" y="65"/>
                  </a:cubicBezTo>
                  <a:cubicBezTo>
                    <a:pt x="151" y="66"/>
                    <a:pt x="151" y="67"/>
                    <a:pt x="151" y="68"/>
                  </a:cubicBezTo>
                  <a:cubicBezTo>
                    <a:pt x="152" y="71"/>
                    <a:pt x="152" y="74"/>
                    <a:pt x="151" y="76"/>
                  </a:cubicBezTo>
                </a:path>
              </a:pathLst>
            </a:custGeom>
            <a:solidFill>
              <a:srgbClr val="F3F8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54" name="Freeform 70"/>
            <p:cNvSpPr/>
            <p:nvPr/>
          </p:nvSpPr>
          <p:spPr bwMode="auto">
            <a:xfrm>
              <a:off x="5791953" y="5841768"/>
              <a:ext cx="469900" cy="654050"/>
            </a:xfrm>
            <a:custGeom>
              <a:avLst/>
              <a:gdLst>
                <a:gd name="T0" fmla="*/ 124 w 125"/>
                <a:gd name="T1" fmla="*/ 92 h 174"/>
                <a:gd name="T2" fmla="*/ 110 w 125"/>
                <a:gd name="T3" fmla="*/ 124 h 174"/>
                <a:gd name="T4" fmla="*/ 83 w 125"/>
                <a:gd name="T5" fmla="*/ 145 h 174"/>
                <a:gd name="T6" fmla="*/ 75 w 125"/>
                <a:gd name="T7" fmla="*/ 150 h 174"/>
                <a:gd name="T8" fmla="*/ 73 w 125"/>
                <a:gd name="T9" fmla="*/ 151 h 174"/>
                <a:gd name="T10" fmla="*/ 36 w 125"/>
                <a:gd name="T11" fmla="*/ 162 h 174"/>
                <a:gd name="T12" fmla="*/ 23 w 125"/>
                <a:gd name="T13" fmla="*/ 162 h 174"/>
                <a:gd name="T14" fmla="*/ 22 w 125"/>
                <a:gd name="T15" fmla="*/ 163 h 174"/>
                <a:gd name="T16" fmla="*/ 19 w 125"/>
                <a:gd name="T17" fmla="*/ 164 h 174"/>
                <a:gd name="T18" fmla="*/ 14 w 125"/>
                <a:gd name="T19" fmla="*/ 167 h 174"/>
                <a:gd name="T20" fmla="*/ 14 w 125"/>
                <a:gd name="T21" fmla="*/ 168 h 174"/>
                <a:gd name="T22" fmla="*/ 11 w 125"/>
                <a:gd name="T23" fmla="*/ 171 h 174"/>
                <a:gd name="T24" fmla="*/ 9 w 125"/>
                <a:gd name="T25" fmla="*/ 172 h 174"/>
                <a:gd name="T26" fmla="*/ 7 w 125"/>
                <a:gd name="T27" fmla="*/ 173 h 174"/>
                <a:gd name="T28" fmla="*/ 6 w 125"/>
                <a:gd name="T29" fmla="*/ 174 h 174"/>
                <a:gd name="T30" fmla="*/ 6 w 125"/>
                <a:gd name="T31" fmla="*/ 174 h 174"/>
                <a:gd name="T32" fmla="*/ 6 w 125"/>
                <a:gd name="T33" fmla="*/ 174 h 174"/>
                <a:gd name="T34" fmla="*/ 3 w 125"/>
                <a:gd name="T35" fmla="*/ 174 h 174"/>
                <a:gd name="T36" fmla="*/ 3 w 125"/>
                <a:gd name="T37" fmla="*/ 174 h 174"/>
                <a:gd name="T38" fmla="*/ 2 w 125"/>
                <a:gd name="T39" fmla="*/ 174 h 174"/>
                <a:gd name="T40" fmla="*/ 2 w 125"/>
                <a:gd name="T41" fmla="*/ 174 h 174"/>
                <a:gd name="T42" fmla="*/ 1 w 125"/>
                <a:gd name="T43" fmla="*/ 174 h 174"/>
                <a:gd name="T44" fmla="*/ 1 w 125"/>
                <a:gd name="T45" fmla="*/ 174 h 174"/>
                <a:gd name="T46" fmla="*/ 0 w 125"/>
                <a:gd name="T47" fmla="*/ 173 h 174"/>
                <a:gd name="T48" fmla="*/ 0 w 125"/>
                <a:gd name="T49" fmla="*/ 172 h 174"/>
                <a:gd name="T50" fmla="*/ 0 w 125"/>
                <a:gd name="T51" fmla="*/ 172 h 174"/>
                <a:gd name="T52" fmla="*/ 0 w 125"/>
                <a:gd name="T53" fmla="*/ 171 h 174"/>
                <a:gd name="T54" fmla="*/ 0 w 125"/>
                <a:gd name="T55" fmla="*/ 170 h 174"/>
                <a:gd name="T56" fmla="*/ 0 w 125"/>
                <a:gd name="T57" fmla="*/ 169 h 174"/>
                <a:gd name="T58" fmla="*/ 0 w 125"/>
                <a:gd name="T59" fmla="*/ 169 h 174"/>
                <a:gd name="T60" fmla="*/ 0 w 125"/>
                <a:gd name="T61" fmla="*/ 169 h 174"/>
                <a:gd name="T62" fmla="*/ 1 w 125"/>
                <a:gd name="T63" fmla="*/ 166 h 174"/>
                <a:gd name="T64" fmla="*/ 1 w 125"/>
                <a:gd name="T65" fmla="*/ 166 h 174"/>
                <a:gd name="T66" fmla="*/ 1 w 125"/>
                <a:gd name="T67" fmla="*/ 164 h 174"/>
                <a:gd name="T68" fmla="*/ 1 w 125"/>
                <a:gd name="T69" fmla="*/ 164 h 174"/>
                <a:gd name="T70" fmla="*/ 1 w 125"/>
                <a:gd name="T71" fmla="*/ 164 h 174"/>
                <a:gd name="T72" fmla="*/ 5 w 125"/>
                <a:gd name="T73" fmla="*/ 155 h 174"/>
                <a:gd name="T74" fmla="*/ 5 w 125"/>
                <a:gd name="T75" fmla="*/ 155 h 174"/>
                <a:gd name="T76" fmla="*/ 5 w 125"/>
                <a:gd name="T77" fmla="*/ 154 h 174"/>
                <a:gd name="T78" fmla="*/ 5 w 125"/>
                <a:gd name="T79" fmla="*/ 154 h 174"/>
                <a:gd name="T80" fmla="*/ 10 w 125"/>
                <a:gd name="T81" fmla="*/ 125 h 174"/>
                <a:gd name="T82" fmla="*/ 9 w 125"/>
                <a:gd name="T83" fmla="*/ 105 h 174"/>
                <a:gd name="T84" fmla="*/ 9 w 125"/>
                <a:gd name="T85" fmla="*/ 86 h 174"/>
                <a:gd name="T86" fmla="*/ 17 w 125"/>
                <a:gd name="T87" fmla="*/ 49 h 174"/>
                <a:gd name="T88" fmla="*/ 30 w 125"/>
                <a:gd name="T89" fmla="*/ 17 h 174"/>
                <a:gd name="T90" fmla="*/ 32 w 125"/>
                <a:gd name="T91" fmla="*/ 14 h 174"/>
                <a:gd name="T92" fmla="*/ 36 w 125"/>
                <a:gd name="T93" fmla="*/ 10 h 174"/>
                <a:gd name="T94" fmla="*/ 43 w 125"/>
                <a:gd name="T95" fmla="*/ 3 h 174"/>
                <a:gd name="T96" fmla="*/ 56 w 125"/>
                <a:gd name="T97" fmla="*/ 1 h 174"/>
                <a:gd name="T98" fmla="*/ 67 w 125"/>
                <a:gd name="T99" fmla="*/ 9 h 174"/>
                <a:gd name="T100" fmla="*/ 79 w 125"/>
                <a:gd name="T101" fmla="*/ 12 h 174"/>
                <a:gd name="T102" fmla="*/ 79 w 125"/>
                <a:gd name="T103" fmla="*/ 12 h 174"/>
                <a:gd name="T104" fmla="*/ 83 w 125"/>
                <a:gd name="T105" fmla="*/ 11 h 174"/>
                <a:gd name="T106" fmla="*/ 96 w 125"/>
                <a:gd name="T107" fmla="*/ 21 h 174"/>
                <a:gd name="T108" fmla="*/ 97 w 125"/>
                <a:gd name="T109" fmla="*/ 26 h 174"/>
                <a:gd name="T110" fmla="*/ 105 w 125"/>
                <a:gd name="T111" fmla="*/ 38 h 174"/>
                <a:gd name="T112" fmla="*/ 113 w 125"/>
                <a:gd name="T113" fmla="*/ 47 h 174"/>
                <a:gd name="T114" fmla="*/ 114 w 125"/>
                <a:gd name="T115" fmla="*/ 52 h 174"/>
                <a:gd name="T116" fmla="*/ 112 w 125"/>
                <a:gd name="T117" fmla="*/ 75 h 174"/>
                <a:gd name="T118" fmla="*/ 118 w 125"/>
                <a:gd name="T119" fmla="*/ 76 h 174"/>
                <a:gd name="T120" fmla="*/ 123 w 125"/>
                <a:gd name="T121" fmla="*/ 78 h 174"/>
                <a:gd name="T122" fmla="*/ 124 w 125"/>
                <a:gd name="T123" fmla="*/ 92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25" h="174">
                  <a:moveTo>
                    <a:pt x="124" y="92"/>
                  </a:moveTo>
                  <a:cubicBezTo>
                    <a:pt x="123" y="104"/>
                    <a:pt x="117" y="115"/>
                    <a:pt x="110" y="124"/>
                  </a:cubicBezTo>
                  <a:cubicBezTo>
                    <a:pt x="102" y="133"/>
                    <a:pt x="93" y="140"/>
                    <a:pt x="83" y="145"/>
                  </a:cubicBezTo>
                  <a:cubicBezTo>
                    <a:pt x="81" y="147"/>
                    <a:pt x="78" y="148"/>
                    <a:pt x="75" y="150"/>
                  </a:cubicBezTo>
                  <a:cubicBezTo>
                    <a:pt x="74" y="150"/>
                    <a:pt x="73" y="151"/>
                    <a:pt x="73" y="151"/>
                  </a:cubicBezTo>
                  <a:cubicBezTo>
                    <a:pt x="60" y="157"/>
                    <a:pt x="48" y="163"/>
                    <a:pt x="36" y="162"/>
                  </a:cubicBezTo>
                  <a:cubicBezTo>
                    <a:pt x="32" y="162"/>
                    <a:pt x="28" y="161"/>
                    <a:pt x="23" y="162"/>
                  </a:cubicBezTo>
                  <a:cubicBezTo>
                    <a:pt x="22" y="162"/>
                    <a:pt x="22" y="162"/>
                    <a:pt x="22" y="163"/>
                  </a:cubicBezTo>
                  <a:cubicBezTo>
                    <a:pt x="21" y="163"/>
                    <a:pt x="20" y="163"/>
                    <a:pt x="19" y="164"/>
                  </a:cubicBezTo>
                  <a:cubicBezTo>
                    <a:pt x="17" y="165"/>
                    <a:pt x="16" y="166"/>
                    <a:pt x="14" y="167"/>
                  </a:cubicBezTo>
                  <a:cubicBezTo>
                    <a:pt x="14" y="168"/>
                    <a:pt x="14" y="168"/>
                    <a:pt x="14" y="168"/>
                  </a:cubicBezTo>
                  <a:cubicBezTo>
                    <a:pt x="13" y="169"/>
                    <a:pt x="12" y="170"/>
                    <a:pt x="11" y="171"/>
                  </a:cubicBezTo>
                  <a:cubicBezTo>
                    <a:pt x="10" y="171"/>
                    <a:pt x="9" y="172"/>
                    <a:pt x="9" y="172"/>
                  </a:cubicBezTo>
                  <a:cubicBezTo>
                    <a:pt x="8" y="172"/>
                    <a:pt x="7" y="173"/>
                    <a:pt x="7" y="173"/>
                  </a:cubicBezTo>
                  <a:cubicBezTo>
                    <a:pt x="6" y="174"/>
                    <a:pt x="6" y="174"/>
                    <a:pt x="6" y="174"/>
                  </a:cubicBezTo>
                  <a:cubicBezTo>
                    <a:pt x="6" y="174"/>
                    <a:pt x="6" y="174"/>
                    <a:pt x="6" y="174"/>
                  </a:cubicBezTo>
                  <a:cubicBezTo>
                    <a:pt x="6" y="174"/>
                    <a:pt x="6" y="174"/>
                    <a:pt x="6" y="174"/>
                  </a:cubicBezTo>
                  <a:cubicBezTo>
                    <a:pt x="5" y="174"/>
                    <a:pt x="4" y="174"/>
                    <a:pt x="3" y="174"/>
                  </a:cubicBezTo>
                  <a:cubicBezTo>
                    <a:pt x="3" y="174"/>
                    <a:pt x="3" y="174"/>
                    <a:pt x="3" y="174"/>
                  </a:cubicBezTo>
                  <a:cubicBezTo>
                    <a:pt x="3" y="174"/>
                    <a:pt x="3" y="174"/>
                    <a:pt x="2" y="174"/>
                  </a:cubicBezTo>
                  <a:cubicBezTo>
                    <a:pt x="2" y="174"/>
                    <a:pt x="2" y="174"/>
                    <a:pt x="2" y="174"/>
                  </a:cubicBezTo>
                  <a:cubicBezTo>
                    <a:pt x="1" y="174"/>
                    <a:pt x="1" y="174"/>
                    <a:pt x="1" y="174"/>
                  </a:cubicBezTo>
                  <a:cubicBezTo>
                    <a:pt x="1" y="174"/>
                    <a:pt x="1" y="174"/>
                    <a:pt x="1" y="174"/>
                  </a:cubicBezTo>
                  <a:cubicBezTo>
                    <a:pt x="0" y="173"/>
                    <a:pt x="0" y="173"/>
                    <a:pt x="0" y="173"/>
                  </a:cubicBezTo>
                  <a:cubicBezTo>
                    <a:pt x="0" y="172"/>
                    <a:pt x="0" y="172"/>
                    <a:pt x="0" y="172"/>
                  </a:cubicBezTo>
                  <a:cubicBezTo>
                    <a:pt x="0" y="172"/>
                    <a:pt x="0" y="172"/>
                    <a:pt x="0" y="172"/>
                  </a:cubicBezTo>
                  <a:cubicBezTo>
                    <a:pt x="0" y="171"/>
                    <a:pt x="0" y="171"/>
                    <a:pt x="0" y="171"/>
                  </a:cubicBezTo>
                  <a:cubicBezTo>
                    <a:pt x="0" y="171"/>
                    <a:pt x="0" y="170"/>
                    <a:pt x="0" y="170"/>
                  </a:cubicBezTo>
                  <a:cubicBezTo>
                    <a:pt x="0" y="169"/>
                    <a:pt x="0" y="169"/>
                    <a:pt x="0" y="169"/>
                  </a:cubicBezTo>
                  <a:cubicBezTo>
                    <a:pt x="0" y="169"/>
                    <a:pt x="0" y="169"/>
                    <a:pt x="0" y="169"/>
                  </a:cubicBezTo>
                  <a:cubicBezTo>
                    <a:pt x="0" y="169"/>
                    <a:pt x="0" y="169"/>
                    <a:pt x="0" y="169"/>
                  </a:cubicBezTo>
                  <a:cubicBezTo>
                    <a:pt x="0" y="168"/>
                    <a:pt x="0" y="167"/>
                    <a:pt x="1" y="166"/>
                  </a:cubicBezTo>
                  <a:cubicBezTo>
                    <a:pt x="1" y="166"/>
                    <a:pt x="1" y="166"/>
                    <a:pt x="1" y="166"/>
                  </a:cubicBezTo>
                  <a:cubicBezTo>
                    <a:pt x="1" y="166"/>
                    <a:pt x="1" y="165"/>
                    <a:pt x="1" y="164"/>
                  </a:cubicBezTo>
                  <a:cubicBezTo>
                    <a:pt x="1" y="164"/>
                    <a:pt x="1" y="164"/>
                    <a:pt x="1" y="164"/>
                  </a:cubicBezTo>
                  <a:cubicBezTo>
                    <a:pt x="1" y="164"/>
                    <a:pt x="1" y="164"/>
                    <a:pt x="1" y="164"/>
                  </a:cubicBezTo>
                  <a:cubicBezTo>
                    <a:pt x="3" y="161"/>
                    <a:pt x="4" y="158"/>
                    <a:pt x="5" y="155"/>
                  </a:cubicBezTo>
                  <a:cubicBezTo>
                    <a:pt x="5" y="155"/>
                    <a:pt x="5" y="155"/>
                    <a:pt x="5" y="155"/>
                  </a:cubicBezTo>
                  <a:cubicBezTo>
                    <a:pt x="5" y="154"/>
                    <a:pt x="5" y="154"/>
                    <a:pt x="5" y="154"/>
                  </a:cubicBezTo>
                  <a:cubicBezTo>
                    <a:pt x="5" y="154"/>
                    <a:pt x="5" y="154"/>
                    <a:pt x="5" y="154"/>
                  </a:cubicBezTo>
                  <a:cubicBezTo>
                    <a:pt x="9" y="145"/>
                    <a:pt x="10" y="135"/>
                    <a:pt x="10" y="125"/>
                  </a:cubicBezTo>
                  <a:cubicBezTo>
                    <a:pt x="10" y="119"/>
                    <a:pt x="9" y="112"/>
                    <a:pt x="9" y="105"/>
                  </a:cubicBezTo>
                  <a:cubicBezTo>
                    <a:pt x="8" y="99"/>
                    <a:pt x="8" y="92"/>
                    <a:pt x="9" y="86"/>
                  </a:cubicBezTo>
                  <a:cubicBezTo>
                    <a:pt x="10" y="73"/>
                    <a:pt x="13" y="61"/>
                    <a:pt x="17" y="49"/>
                  </a:cubicBezTo>
                  <a:cubicBezTo>
                    <a:pt x="20" y="38"/>
                    <a:pt x="24" y="27"/>
                    <a:pt x="30" y="17"/>
                  </a:cubicBezTo>
                  <a:cubicBezTo>
                    <a:pt x="31" y="16"/>
                    <a:pt x="31" y="15"/>
                    <a:pt x="32" y="14"/>
                  </a:cubicBezTo>
                  <a:cubicBezTo>
                    <a:pt x="33" y="13"/>
                    <a:pt x="34" y="11"/>
                    <a:pt x="36" y="10"/>
                  </a:cubicBezTo>
                  <a:cubicBezTo>
                    <a:pt x="38" y="7"/>
                    <a:pt x="41" y="5"/>
                    <a:pt x="43" y="3"/>
                  </a:cubicBezTo>
                  <a:cubicBezTo>
                    <a:pt x="47" y="1"/>
                    <a:pt x="52" y="0"/>
                    <a:pt x="56" y="1"/>
                  </a:cubicBezTo>
                  <a:cubicBezTo>
                    <a:pt x="60" y="2"/>
                    <a:pt x="63" y="6"/>
                    <a:pt x="67" y="9"/>
                  </a:cubicBezTo>
                  <a:cubicBezTo>
                    <a:pt x="70" y="11"/>
                    <a:pt x="74" y="13"/>
                    <a:pt x="79" y="12"/>
                  </a:cubicBezTo>
                  <a:cubicBezTo>
                    <a:pt x="79" y="12"/>
                    <a:pt x="79" y="12"/>
                    <a:pt x="79" y="12"/>
                  </a:cubicBezTo>
                  <a:cubicBezTo>
                    <a:pt x="81" y="12"/>
                    <a:pt x="82" y="12"/>
                    <a:pt x="83" y="11"/>
                  </a:cubicBezTo>
                  <a:cubicBezTo>
                    <a:pt x="89" y="11"/>
                    <a:pt x="94" y="15"/>
                    <a:pt x="96" y="21"/>
                  </a:cubicBezTo>
                  <a:cubicBezTo>
                    <a:pt x="96" y="23"/>
                    <a:pt x="97" y="24"/>
                    <a:pt x="97" y="26"/>
                  </a:cubicBezTo>
                  <a:cubicBezTo>
                    <a:pt x="99" y="31"/>
                    <a:pt x="101" y="35"/>
                    <a:pt x="105" y="38"/>
                  </a:cubicBezTo>
                  <a:cubicBezTo>
                    <a:pt x="107" y="41"/>
                    <a:pt x="111" y="43"/>
                    <a:pt x="113" y="47"/>
                  </a:cubicBezTo>
                  <a:cubicBezTo>
                    <a:pt x="114" y="48"/>
                    <a:pt x="114" y="50"/>
                    <a:pt x="114" y="52"/>
                  </a:cubicBezTo>
                  <a:cubicBezTo>
                    <a:pt x="114" y="60"/>
                    <a:pt x="109" y="70"/>
                    <a:pt x="112" y="75"/>
                  </a:cubicBezTo>
                  <a:cubicBezTo>
                    <a:pt x="114" y="77"/>
                    <a:pt x="116" y="76"/>
                    <a:pt x="118" y="76"/>
                  </a:cubicBezTo>
                  <a:cubicBezTo>
                    <a:pt x="120" y="76"/>
                    <a:pt x="122" y="76"/>
                    <a:pt x="123" y="78"/>
                  </a:cubicBezTo>
                  <a:cubicBezTo>
                    <a:pt x="125" y="81"/>
                    <a:pt x="125" y="88"/>
                    <a:pt x="124" y="92"/>
                  </a:cubicBezTo>
                </a:path>
              </a:pathLst>
            </a:custGeom>
            <a:solidFill>
              <a:srgbClr val="F3F8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55" name="Freeform 71"/>
            <p:cNvSpPr/>
            <p:nvPr/>
          </p:nvSpPr>
          <p:spPr bwMode="auto">
            <a:xfrm>
              <a:off x="5768140" y="6205306"/>
              <a:ext cx="252413" cy="304800"/>
            </a:xfrm>
            <a:custGeom>
              <a:avLst/>
              <a:gdLst>
                <a:gd name="T0" fmla="*/ 28 w 67"/>
                <a:gd name="T1" fmla="*/ 1 h 81"/>
                <a:gd name="T2" fmla="*/ 33 w 67"/>
                <a:gd name="T3" fmla="*/ 9 h 81"/>
                <a:gd name="T4" fmla="*/ 37 w 67"/>
                <a:gd name="T5" fmla="*/ 18 h 81"/>
                <a:gd name="T6" fmla="*/ 45 w 67"/>
                <a:gd name="T7" fmla="*/ 14 h 81"/>
                <a:gd name="T8" fmla="*/ 52 w 67"/>
                <a:gd name="T9" fmla="*/ 12 h 81"/>
                <a:gd name="T10" fmla="*/ 53 w 67"/>
                <a:gd name="T11" fmla="*/ 17 h 81"/>
                <a:gd name="T12" fmla="*/ 55 w 67"/>
                <a:gd name="T13" fmla="*/ 35 h 81"/>
                <a:gd name="T14" fmla="*/ 66 w 67"/>
                <a:gd name="T15" fmla="*/ 40 h 81"/>
                <a:gd name="T16" fmla="*/ 63 w 67"/>
                <a:gd name="T17" fmla="*/ 51 h 81"/>
                <a:gd name="T18" fmla="*/ 29 w 67"/>
                <a:gd name="T19" fmla="*/ 65 h 81"/>
                <a:gd name="T20" fmla="*/ 27 w 67"/>
                <a:gd name="T21" fmla="*/ 66 h 81"/>
                <a:gd name="T22" fmla="*/ 20 w 67"/>
                <a:gd name="T23" fmla="*/ 71 h 81"/>
                <a:gd name="T24" fmla="*/ 20 w 67"/>
                <a:gd name="T25" fmla="*/ 71 h 81"/>
                <a:gd name="T26" fmla="*/ 17 w 67"/>
                <a:gd name="T27" fmla="*/ 74 h 81"/>
                <a:gd name="T28" fmla="*/ 12 w 67"/>
                <a:gd name="T29" fmla="*/ 77 h 81"/>
                <a:gd name="T30" fmla="*/ 11 w 67"/>
                <a:gd name="T31" fmla="*/ 57 h 81"/>
                <a:gd name="T32" fmla="*/ 11 w 67"/>
                <a:gd name="T33" fmla="*/ 57 h 81"/>
                <a:gd name="T34" fmla="*/ 14 w 67"/>
                <a:gd name="T35" fmla="*/ 53 h 81"/>
                <a:gd name="T36" fmla="*/ 16 w 67"/>
                <a:gd name="T37" fmla="*/ 44 h 81"/>
                <a:gd name="T38" fmla="*/ 19 w 67"/>
                <a:gd name="T39" fmla="*/ 16 h 81"/>
                <a:gd name="T40" fmla="*/ 22 w 67"/>
                <a:gd name="T41" fmla="*/ 7 h 81"/>
                <a:gd name="T42" fmla="*/ 28 w 67"/>
                <a:gd name="T43" fmla="*/ 1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7" h="81">
                  <a:moveTo>
                    <a:pt x="28" y="1"/>
                  </a:moveTo>
                  <a:cubicBezTo>
                    <a:pt x="31" y="0"/>
                    <a:pt x="32" y="5"/>
                    <a:pt x="33" y="9"/>
                  </a:cubicBezTo>
                  <a:cubicBezTo>
                    <a:pt x="33" y="13"/>
                    <a:pt x="34" y="18"/>
                    <a:pt x="37" y="18"/>
                  </a:cubicBezTo>
                  <a:cubicBezTo>
                    <a:pt x="39" y="19"/>
                    <a:pt x="42" y="16"/>
                    <a:pt x="45" y="14"/>
                  </a:cubicBezTo>
                  <a:cubicBezTo>
                    <a:pt x="47" y="12"/>
                    <a:pt x="51" y="10"/>
                    <a:pt x="52" y="12"/>
                  </a:cubicBezTo>
                  <a:cubicBezTo>
                    <a:pt x="53" y="13"/>
                    <a:pt x="53" y="15"/>
                    <a:pt x="53" y="17"/>
                  </a:cubicBezTo>
                  <a:cubicBezTo>
                    <a:pt x="54" y="22"/>
                    <a:pt x="52" y="32"/>
                    <a:pt x="55" y="35"/>
                  </a:cubicBezTo>
                  <a:cubicBezTo>
                    <a:pt x="58" y="39"/>
                    <a:pt x="64" y="36"/>
                    <a:pt x="66" y="40"/>
                  </a:cubicBezTo>
                  <a:cubicBezTo>
                    <a:pt x="67" y="43"/>
                    <a:pt x="66" y="48"/>
                    <a:pt x="63" y="51"/>
                  </a:cubicBezTo>
                  <a:cubicBezTo>
                    <a:pt x="54" y="62"/>
                    <a:pt x="40" y="60"/>
                    <a:pt x="29" y="65"/>
                  </a:cubicBezTo>
                  <a:cubicBezTo>
                    <a:pt x="28" y="65"/>
                    <a:pt x="28" y="66"/>
                    <a:pt x="27" y="66"/>
                  </a:cubicBezTo>
                  <a:cubicBezTo>
                    <a:pt x="25" y="67"/>
                    <a:pt x="22" y="69"/>
                    <a:pt x="20" y="71"/>
                  </a:cubicBezTo>
                  <a:cubicBezTo>
                    <a:pt x="20" y="71"/>
                    <a:pt x="20" y="71"/>
                    <a:pt x="20" y="71"/>
                  </a:cubicBezTo>
                  <a:cubicBezTo>
                    <a:pt x="19" y="71"/>
                    <a:pt x="18" y="72"/>
                    <a:pt x="17" y="74"/>
                  </a:cubicBezTo>
                  <a:cubicBezTo>
                    <a:pt x="15" y="75"/>
                    <a:pt x="13" y="76"/>
                    <a:pt x="12" y="77"/>
                  </a:cubicBezTo>
                  <a:cubicBezTo>
                    <a:pt x="0" y="81"/>
                    <a:pt x="8" y="65"/>
                    <a:pt x="11" y="57"/>
                  </a:cubicBezTo>
                  <a:cubicBezTo>
                    <a:pt x="11" y="57"/>
                    <a:pt x="11" y="57"/>
                    <a:pt x="11" y="57"/>
                  </a:cubicBezTo>
                  <a:cubicBezTo>
                    <a:pt x="13" y="56"/>
                    <a:pt x="13" y="54"/>
                    <a:pt x="14" y="53"/>
                  </a:cubicBezTo>
                  <a:cubicBezTo>
                    <a:pt x="15" y="50"/>
                    <a:pt x="15" y="47"/>
                    <a:pt x="16" y="44"/>
                  </a:cubicBezTo>
                  <a:cubicBezTo>
                    <a:pt x="17" y="35"/>
                    <a:pt x="18" y="26"/>
                    <a:pt x="19" y="16"/>
                  </a:cubicBezTo>
                  <a:cubicBezTo>
                    <a:pt x="20" y="13"/>
                    <a:pt x="20" y="10"/>
                    <a:pt x="22" y="7"/>
                  </a:cubicBezTo>
                  <a:cubicBezTo>
                    <a:pt x="23" y="4"/>
                    <a:pt x="25" y="1"/>
                    <a:pt x="28" y="1"/>
                  </a:cubicBezTo>
                </a:path>
              </a:pathLst>
            </a:custGeom>
            <a:solidFill>
              <a:srgbClr val="259D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56" name="Freeform 72"/>
            <p:cNvSpPr>
              <a:spLocks noEditPoints="1"/>
            </p:cNvSpPr>
            <p:nvPr/>
          </p:nvSpPr>
          <p:spPr bwMode="auto">
            <a:xfrm>
              <a:off x="5885615" y="5998931"/>
              <a:ext cx="115888" cy="184150"/>
            </a:xfrm>
            <a:custGeom>
              <a:avLst/>
              <a:gdLst>
                <a:gd name="T0" fmla="*/ 30 w 31"/>
                <a:gd name="T1" fmla="*/ 35 h 49"/>
                <a:gd name="T2" fmla="*/ 30 w 31"/>
                <a:gd name="T3" fmla="*/ 35 h 49"/>
                <a:gd name="T4" fmla="*/ 26 w 31"/>
                <a:gd name="T5" fmla="*/ 41 h 49"/>
                <a:gd name="T6" fmla="*/ 28 w 31"/>
                <a:gd name="T7" fmla="*/ 41 h 49"/>
                <a:gd name="T8" fmla="*/ 28 w 31"/>
                <a:gd name="T9" fmla="*/ 41 h 49"/>
                <a:gd name="T10" fmla="*/ 31 w 31"/>
                <a:gd name="T11" fmla="*/ 37 h 49"/>
                <a:gd name="T12" fmla="*/ 31 w 31"/>
                <a:gd name="T13" fmla="*/ 37 h 49"/>
                <a:gd name="T14" fmla="*/ 31 w 31"/>
                <a:gd name="T15" fmla="*/ 37 h 49"/>
                <a:gd name="T16" fmla="*/ 30 w 31"/>
                <a:gd name="T17" fmla="*/ 35 h 49"/>
                <a:gd name="T18" fmla="*/ 18 w 31"/>
                <a:gd name="T19" fmla="*/ 19 h 49"/>
                <a:gd name="T20" fmla="*/ 18 w 31"/>
                <a:gd name="T21" fmla="*/ 19 h 49"/>
                <a:gd name="T22" fmla="*/ 7 w 31"/>
                <a:gd name="T23" fmla="*/ 43 h 49"/>
                <a:gd name="T24" fmla="*/ 6 w 31"/>
                <a:gd name="T25" fmla="*/ 46 h 49"/>
                <a:gd name="T26" fmla="*/ 9 w 31"/>
                <a:gd name="T27" fmla="*/ 45 h 49"/>
                <a:gd name="T28" fmla="*/ 9 w 31"/>
                <a:gd name="T29" fmla="*/ 45 h 49"/>
                <a:gd name="T30" fmla="*/ 9 w 31"/>
                <a:gd name="T31" fmla="*/ 43 h 49"/>
                <a:gd name="T32" fmla="*/ 15 w 31"/>
                <a:gd name="T33" fmla="*/ 30 h 49"/>
                <a:gd name="T34" fmla="*/ 19 w 31"/>
                <a:gd name="T35" fmla="*/ 21 h 49"/>
                <a:gd name="T36" fmla="*/ 19 w 31"/>
                <a:gd name="T37" fmla="*/ 21 h 49"/>
                <a:gd name="T38" fmla="*/ 19 w 31"/>
                <a:gd name="T39" fmla="*/ 21 h 49"/>
                <a:gd name="T40" fmla="*/ 18 w 31"/>
                <a:gd name="T41" fmla="*/ 19 h 49"/>
                <a:gd name="T42" fmla="*/ 10 w 31"/>
                <a:gd name="T43" fmla="*/ 0 h 49"/>
                <a:gd name="T44" fmla="*/ 10 w 31"/>
                <a:gd name="T45" fmla="*/ 0 h 49"/>
                <a:gd name="T46" fmla="*/ 5 w 31"/>
                <a:gd name="T47" fmla="*/ 17 h 49"/>
                <a:gd name="T48" fmla="*/ 1 w 31"/>
                <a:gd name="T49" fmla="*/ 44 h 49"/>
                <a:gd name="T50" fmla="*/ 0 w 31"/>
                <a:gd name="T51" fmla="*/ 49 h 49"/>
                <a:gd name="T52" fmla="*/ 2 w 31"/>
                <a:gd name="T53" fmla="*/ 48 h 49"/>
                <a:gd name="T54" fmla="*/ 2 w 31"/>
                <a:gd name="T55" fmla="*/ 48 h 49"/>
                <a:gd name="T56" fmla="*/ 3 w 31"/>
                <a:gd name="T57" fmla="*/ 43 h 49"/>
                <a:gd name="T58" fmla="*/ 6 w 31"/>
                <a:gd name="T59" fmla="*/ 17 h 49"/>
                <a:gd name="T60" fmla="*/ 9 w 31"/>
                <a:gd name="T61" fmla="*/ 7 h 49"/>
                <a:gd name="T62" fmla="*/ 10 w 31"/>
                <a:gd name="T63" fmla="*/ 1 h 49"/>
                <a:gd name="T64" fmla="*/ 10 w 31"/>
                <a:gd name="T65" fmla="*/ 1 h 49"/>
                <a:gd name="T66" fmla="*/ 10 w 31"/>
                <a:gd name="T67" fmla="*/ 1 h 49"/>
                <a:gd name="T68" fmla="*/ 10 w 31"/>
                <a:gd name="T69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1" h="49">
                  <a:moveTo>
                    <a:pt x="30" y="35"/>
                  </a:moveTo>
                  <a:cubicBezTo>
                    <a:pt x="30" y="35"/>
                    <a:pt x="30" y="35"/>
                    <a:pt x="30" y="35"/>
                  </a:cubicBezTo>
                  <a:cubicBezTo>
                    <a:pt x="29" y="37"/>
                    <a:pt x="27" y="39"/>
                    <a:pt x="26" y="41"/>
                  </a:cubicBezTo>
                  <a:cubicBezTo>
                    <a:pt x="27" y="41"/>
                    <a:pt x="28" y="41"/>
                    <a:pt x="28" y="41"/>
                  </a:cubicBezTo>
                  <a:cubicBezTo>
                    <a:pt x="28" y="41"/>
                    <a:pt x="28" y="41"/>
                    <a:pt x="28" y="41"/>
                  </a:cubicBezTo>
                  <a:cubicBezTo>
                    <a:pt x="29" y="40"/>
                    <a:pt x="30" y="38"/>
                    <a:pt x="31" y="37"/>
                  </a:cubicBezTo>
                  <a:cubicBezTo>
                    <a:pt x="31" y="37"/>
                    <a:pt x="31" y="37"/>
                    <a:pt x="31" y="37"/>
                  </a:cubicBezTo>
                  <a:cubicBezTo>
                    <a:pt x="31" y="37"/>
                    <a:pt x="31" y="37"/>
                    <a:pt x="31" y="37"/>
                  </a:cubicBezTo>
                  <a:cubicBezTo>
                    <a:pt x="31" y="36"/>
                    <a:pt x="30" y="36"/>
                    <a:pt x="30" y="35"/>
                  </a:cubicBezTo>
                  <a:moveTo>
                    <a:pt x="18" y="19"/>
                  </a:moveTo>
                  <a:cubicBezTo>
                    <a:pt x="18" y="19"/>
                    <a:pt x="18" y="19"/>
                    <a:pt x="18" y="19"/>
                  </a:cubicBezTo>
                  <a:cubicBezTo>
                    <a:pt x="15" y="26"/>
                    <a:pt x="11" y="34"/>
                    <a:pt x="7" y="43"/>
                  </a:cubicBezTo>
                  <a:cubicBezTo>
                    <a:pt x="7" y="44"/>
                    <a:pt x="7" y="45"/>
                    <a:pt x="6" y="46"/>
                  </a:cubicBezTo>
                  <a:cubicBezTo>
                    <a:pt x="7" y="46"/>
                    <a:pt x="8" y="45"/>
                    <a:pt x="9" y="45"/>
                  </a:cubicBezTo>
                  <a:cubicBezTo>
                    <a:pt x="9" y="45"/>
                    <a:pt x="9" y="45"/>
                    <a:pt x="9" y="45"/>
                  </a:cubicBezTo>
                  <a:cubicBezTo>
                    <a:pt x="9" y="44"/>
                    <a:pt x="9" y="44"/>
                    <a:pt x="9" y="43"/>
                  </a:cubicBezTo>
                  <a:cubicBezTo>
                    <a:pt x="11" y="39"/>
                    <a:pt x="13" y="34"/>
                    <a:pt x="15" y="30"/>
                  </a:cubicBezTo>
                  <a:cubicBezTo>
                    <a:pt x="16" y="27"/>
                    <a:pt x="18" y="24"/>
                    <a:pt x="19" y="21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19" y="20"/>
                    <a:pt x="19" y="20"/>
                    <a:pt x="18" y="19"/>
                  </a:cubicBezTo>
                  <a:moveTo>
                    <a:pt x="10" y="0"/>
                  </a:moveTo>
                  <a:cubicBezTo>
                    <a:pt x="10" y="0"/>
                    <a:pt x="10" y="0"/>
                    <a:pt x="10" y="0"/>
                  </a:cubicBezTo>
                  <a:cubicBezTo>
                    <a:pt x="8" y="5"/>
                    <a:pt x="6" y="10"/>
                    <a:pt x="5" y="17"/>
                  </a:cubicBezTo>
                  <a:cubicBezTo>
                    <a:pt x="3" y="25"/>
                    <a:pt x="2" y="34"/>
                    <a:pt x="1" y="44"/>
                  </a:cubicBezTo>
                  <a:cubicBezTo>
                    <a:pt x="0" y="45"/>
                    <a:pt x="0" y="47"/>
                    <a:pt x="0" y="49"/>
                  </a:cubicBezTo>
                  <a:cubicBezTo>
                    <a:pt x="1" y="49"/>
                    <a:pt x="2" y="48"/>
                    <a:pt x="2" y="48"/>
                  </a:cubicBezTo>
                  <a:cubicBezTo>
                    <a:pt x="2" y="48"/>
                    <a:pt x="2" y="48"/>
                    <a:pt x="2" y="48"/>
                  </a:cubicBezTo>
                  <a:cubicBezTo>
                    <a:pt x="3" y="46"/>
                    <a:pt x="3" y="45"/>
                    <a:pt x="3" y="43"/>
                  </a:cubicBezTo>
                  <a:cubicBezTo>
                    <a:pt x="4" y="34"/>
                    <a:pt x="5" y="25"/>
                    <a:pt x="6" y="17"/>
                  </a:cubicBezTo>
                  <a:cubicBezTo>
                    <a:pt x="7" y="13"/>
                    <a:pt x="8" y="10"/>
                    <a:pt x="9" y="7"/>
                  </a:cubicBezTo>
                  <a:cubicBezTo>
                    <a:pt x="9" y="5"/>
                    <a:pt x="10" y="3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0"/>
                    <a:pt x="10" y="0"/>
                    <a:pt x="10" y="0"/>
                  </a:cubicBezTo>
                </a:path>
              </a:pathLst>
            </a:custGeom>
            <a:solidFill>
              <a:srgbClr val="5EC6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57" name="Freeform 73"/>
            <p:cNvSpPr/>
            <p:nvPr/>
          </p:nvSpPr>
          <p:spPr bwMode="auto">
            <a:xfrm>
              <a:off x="5341103" y="5830656"/>
              <a:ext cx="473075" cy="668338"/>
            </a:xfrm>
            <a:custGeom>
              <a:avLst/>
              <a:gdLst>
                <a:gd name="T0" fmla="*/ 29 w 126"/>
                <a:gd name="T1" fmla="*/ 117 h 178"/>
                <a:gd name="T2" fmla="*/ 54 w 126"/>
                <a:gd name="T3" fmla="*/ 139 h 178"/>
                <a:gd name="T4" fmla="*/ 85 w 126"/>
                <a:gd name="T5" fmla="*/ 151 h 178"/>
                <a:gd name="T6" fmla="*/ 105 w 126"/>
                <a:gd name="T7" fmla="*/ 166 h 178"/>
                <a:gd name="T8" fmla="*/ 105 w 126"/>
                <a:gd name="T9" fmla="*/ 166 h 178"/>
                <a:gd name="T10" fmla="*/ 106 w 126"/>
                <a:gd name="T11" fmla="*/ 166 h 178"/>
                <a:gd name="T12" fmla="*/ 111 w 126"/>
                <a:gd name="T13" fmla="*/ 174 h 178"/>
                <a:gd name="T14" fmla="*/ 117 w 126"/>
                <a:gd name="T15" fmla="*/ 178 h 178"/>
                <a:gd name="T16" fmla="*/ 119 w 126"/>
                <a:gd name="T17" fmla="*/ 176 h 178"/>
                <a:gd name="T18" fmla="*/ 120 w 126"/>
                <a:gd name="T19" fmla="*/ 172 h 178"/>
                <a:gd name="T20" fmla="*/ 120 w 126"/>
                <a:gd name="T21" fmla="*/ 170 h 178"/>
                <a:gd name="T22" fmla="*/ 119 w 126"/>
                <a:gd name="T23" fmla="*/ 165 h 178"/>
                <a:gd name="T24" fmla="*/ 118 w 126"/>
                <a:gd name="T25" fmla="*/ 160 h 178"/>
                <a:gd name="T26" fmla="*/ 118 w 126"/>
                <a:gd name="T27" fmla="*/ 160 h 178"/>
                <a:gd name="T28" fmla="*/ 117 w 126"/>
                <a:gd name="T29" fmla="*/ 153 h 178"/>
                <a:gd name="T30" fmla="*/ 117 w 126"/>
                <a:gd name="T31" fmla="*/ 150 h 178"/>
                <a:gd name="T32" fmla="*/ 117 w 126"/>
                <a:gd name="T33" fmla="*/ 148 h 178"/>
                <a:gd name="T34" fmla="*/ 122 w 126"/>
                <a:gd name="T35" fmla="*/ 132 h 178"/>
                <a:gd name="T36" fmla="*/ 125 w 126"/>
                <a:gd name="T37" fmla="*/ 82 h 178"/>
                <a:gd name="T38" fmla="*/ 117 w 126"/>
                <a:gd name="T39" fmla="*/ 33 h 178"/>
                <a:gd name="T40" fmla="*/ 98 w 126"/>
                <a:gd name="T41" fmla="*/ 6 h 178"/>
                <a:gd name="T42" fmla="*/ 86 w 126"/>
                <a:gd name="T43" fmla="*/ 2 h 178"/>
                <a:gd name="T44" fmla="*/ 80 w 126"/>
                <a:gd name="T45" fmla="*/ 14 h 178"/>
                <a:gd name="T46" fmla="*/ 64 w 126"/>
                <a:gd name="T47" fmla="*/ 4 h 178"/>
                <a:gd name="T48" fmla="*/ 50 w 126"/>
                <a:gd name="T49" fmla="*/ 11 h 178"/>
                <a:gd name="T50" fmla="*/ 34 w 126"/>
                <a:gd name="T51" fmla="*/ 16 h 178"/>
                <a:gd name="T52" fmla="*/ 23 w 126"/>
                <a:gd name="T53" fmla="*/ 28 h 178"/>
                <a:gd name="T54" fmla="*/ 22 w 126"/>
                <a:gd name="T55" fmla="*/ 32 h 178"/>
                <a:gd name="T56" fmla="*/ 6 w 126"/>
                <a:gd name="T57" fmla="*/ 56 h 178"/>
                <a:gd name="T58" fmla="*/ 10 w 126"/>
                <a:gd name="T59" fmla="*/ 92 h 178"/>
                <a:gd name="T60" fmla="*/ 29 w 126"/>
                <a:gd name="T61" fmla="*/ 117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25" h="178">
                  <a:moveTo>
                    <a:pt x="29" y="117"/>
                  </a:moveTo>
                  <a:cubicBezTo>
                    <a:pt x="37" y="125"/>
                    <a:pt x="45" y="134"/>
                    <a:pt x="54" y="139"/>
                  </a:cubicBezTo>
                  <a:cubicBezTo>
                    <a:pt x="64" y="145"/>
                    <a:pt x="75" y="147"/>
                    <a:pt x="85" y="151"/>
                  </a:cubicBezTo>
                  <a:cubicBezTo>
                    <a:pt x="92" y="154"/>
                    <a:pt x="99" y="159"/>
                    <a:pt x="105" y="166"/>
                  </a:cubicBezTo>
                  <a:cubicBezTo>
                    <a:pt x="105" y="166"/>
                    <a:pt x="105" y="166"/>
                    <a:pt x="105" y="166"/>
                  </a:cubicBezTo>
                  <a:cubicBezTo>
                    <a:pt x="106" y="166"/>
                    <a:pt x="106" y="166"/>
                    <a:pt x="106" y="166"/>
                  </a:cubicBezTo>
                  <a:cubicBezTo>
                    <a:pt x="107" y="168"/>
                    <a:pt x="109" y="171"/>
                    <a:pt x="111" y="174"/>
                  </a:cubicBezTo>
                  <a:cubicBezTo>
                    <a:pt x="114" y="176"/>
                    <a:pt x="115" y="178"/>
                    <a:pt x="117" y="178"/>
                  </a:cubicBezTo>
                  <a:cubicBezTo>
                    <a:pt x="118" y="178"/>
                    <a:pt x="119" y="178"/>
                    <a:pt x="119" y="176"/>
                  </a:cubicBezTo>
                  <a:cubicBezTo>
                    <a:pt x="120" y="175"/>
                    <a:pt x="120" y="174"/>
                    <a:pt x="120" y="172"/>
                  </a:cubicBezTo>
                  <a:cubicBezTo>
                    <a:pt x="120" y="171"/>
                    <a:pt x="120" y="171"/>
                    <a:pt x="120" y="170"/>
                  </a:cubicBezTo>
                  <a:cubicBezTo>
                    <a:pt x="120" y="169"/>
                    <a:pt x="120" y="167"/>
                    <a:pt x="119" y="165"/>
                  </a:cubicBezTo>
                  <a:cubicBezTo>
                    <a:pt x="119" y="164"/>
                    <a:pt x="119" y="162"/>
                    <a:pt x="118" y="160"/>
                  </a:cubicBezTo>
                  <a:cubicBezTo>
                    <a:pt x="118" y="160"/>
                    <a:pt x="118" y="160"/>
                    <a:pt x="118" y="160"/>
                  </a:cubicBezTo>
                  <a:cubicBezTo>
                    <a:pt x="118" y="158"/>
                    <a:pt x="117" y="155"/>
                    <a:pt x="117" y="153"/>
                  </a:cubicBezTo>
                  <a:cubicBezTo>
                    <a:pt x="117" y="152"/>
                    <a:pt x="117" y="151"/>
                    <a:pt x="117" y="150"/>
                  </a:cubicBezTo>
                  <a:cubicBezTo>
                    <a:pt x="117" y="149"/>
                    <a:pt x="117" y="149"/>
                    <a:pt x="117" y="148"/>
                  </a:cubicBezTo>
                  <a:cubicBezTo>
                    <a:pt x="118" y="142"/>
                    <a:pt x="120" y="137"/>
                    <a:pt x="122" y="132"/>
                  </a:cubicBezTo>
                  <a:cubicBezTo>
                    <a:pt x="126" y="118"/>
                    <a:pt x="126" y="100"/>
                    <a:pt x="125" y="82"/>
                  </a:cubicBezTo>
                  <a:cubicBezTo>
                    <a:pt x="124" y="66"/>
                    <a:pt x="123" y="49"/>
                    <a:pt x="117" y="33"/>
                  </a:cubicBezTo>
                  <a:cubicBezTo>
                    <a:pt x="113" y="22"/>
                    <a:pt x="106" y="11"/>
                    <a:pt x="98" y="6"/>
                  </a:cubicBezTo>
                  <a:cubicBezTo>
                    <a:pt x="95" y="4"/>
                    <a:pt x="89" y="0"/>
                    <a:pt x="86" y="2"/>
                  </a:cubicBezTo>
                  <a:cubicBezTo>
                    <a:pt x="83" y="4"/>
                    <a:pt x="84" y="12"/>
                    <a:pt x="80" y="14"/>
                  </a:cubicBezTo>
                  <a:cubicBezTo>
                    <a:pt x="76" y="16"/>
                    <a:pt x="70" y="7"/>
                    <a:pt x="64" y="4"/>
                  </a:cubicBezTo>
                  <a:cubicBezTo>
                    <a:pt x="58" y="2"/>
                    <a:pt x="54" y="8"/>
                    <a:pt x="50" y="11"/>
                  </a:cubicBezTo>
                  <a:cubicBezTo>
                    <a:pt x="45" y="15"/>
                    <a:pt x="40" y="16"/>
                    <a:pt x="34" y="16"/>
                  </a:cubicBezTo>
                  <a:cubicBezTo>
                    <a:pt x="29" y="16"/>
                    <a:pt x="24" y="21"/>
                    <a:pt x="23" y="28"/>
                  </a:cubicBezTo>
                  <a:cubicBezTo>
                    <a:pt x="22" y="29"/>
                    <a:pt x="22" y="31"/>
                    <a:pt x="22" y="32"/>
                  </a:cubicBezTo>
                  <a:cubicBezTo>
                    <a:pt x="20" y="46"/>
                    <a:pt x="11" y="47"/>
                    <a:pt x="6" y="56"/>
                  </a:cubicBezTo>
                  <a:cubicBezTo>
                    <a:pt x="0" y="66"/>
                    <a:pt x="4" y="81"/>
                    <a:pt x="10" y="92"/>
                  </a:cubicBezTo>
                  <a:cubicBezTo>
                    <a:pt x="15" y="102"/>
                    <a:pt x="22" y="110"/>
                    <a:pt x="29" y="117"/>
                  </a:cubicBezTo>
                </a:path>
              </a:pathLst>
            </a:custGeom>
            <a:solidFill>
              <a:srgbClr val="F3F8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58" name="Freeform 74"/>
            <p:cNvSpPr/>
            <p:nvPr/>
          </p:nvSpPr>
          <p:spPr bwMode="auto">
            <a:xfrm>
              <a:off x="5591928" y="6187843"/>
              <a:ext cx="211138" cy="344488"/>
            </a:xfrm>
            <a:custGeom>
              <a:avLst/>
              <a:gdLst>
                <a:gd name="T0" fmla="*/ 1 w 56"/>
                <a:gd name="T1" fmla="*/ 33 h 92"/>
                <a:gd name="T2" fmla="*/ 9 w 56"/>
                <a:gd name="T3" fmla="*/ 30 h 92"/>
                <a:gd name="T4" fmla="*/ 17 w 56"/>
                <a:gd name="T5" fmla="*/ 28 h 92"/>
                <a:gd name="T6" fmla="*/ 17 w 56"/>
                <a:gd name="T7" fmla="*/ 17 h 92"/>
                <a:gd name="T8" fmla="*/ 18 w 56"/>
                <a:gd name="T9" fmla="*/ 8 h 92"/>
                <a:gd name="T10" fmla="*/ 21 w 56"/>
                <a:gd name="T11" fmla="*/ 8 h 92"/>
                <a:gd name="T12" fmla="*/ 36 w 56"/>
                <a:gd name="T13" fmla="*/ 13 h 92"/>
                <a:gd name="T14" fmla="*/ 44 w 56"/>
                <a:gd name="T15" fmla="*/ 1 h 92"/>
                <a:gd name="T16" fmla="*/ 51 w 56"/>
                <a:gd name="T17" fmla="*/ 8 h 92"/>
                <a:gd name="T18" fmla="*/ 50 w 56"/>
                <a:gd name="T19" fmla="*/ 53 h 92"/>
                <a:gd name="T20" fmla="*/ 50 w 56"/>
                <a:gd name="T21" fmla="*/ 55 h 92"/>
                <a:gd name="T22" fmla="*/ 51 w 56"/>
                <a:gd name="T23" fmla="*/ 65 h 92"/>
                <a:gd name="T24" fmla="*/ 51 w 56"/>
                <a:gd name="T25" fmla="*/ 65 h 92"/>
                <a:gd name="T26" fmla="*/ 52 w 56"/>
                <a:gd name="T27" fmla="*/ 70 h 92"/>
                <a:gd name="T28" fmla="*/ 53 w 56"/>
                <a:gd name="T29" fmla="*/ 77 h 92"/>
                <a:gd name="T30" fmla="*/ 38 w 56"/>
                <a:gd name="T31" fmla="*/ 71 h 92"/>
                <a:gd name="T32" fmla="*/ 38 w 56"/>
                <a:gd name="T33" fmla="*/ 71 h 92"/>
                <a:gd name="T34" fmla="*/ 36 w 56"/>
                <a:gd name="T35" fmla="*/ 66 h 92"/>
                <a:gd name="T36" fmla="*/ 30 w 56"/>
                <a:gd name="T37" fmla="*/ 61 h 92"/>
                <a:gd name="T38" fmla="*/ 10 w 56"/>
                <a:gd name="T39" fmla="*/ 48 h 92"/>
                <a:gd name="T40" fmla="*/ 3 w 56"/>
                <a:gd name="T41" fmla="*/ 42 h 92"/>
                <a:gd name="T42" fmla="*/ 1 w 56"/>
                <a:gd name="T43" fmla="*/ 33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6" h="92">
                  <a:moveTo>
                    <a:pt x="1" y="33"/>
                  </a:moveTo>
                  <a:cubicBezTo>
                    <a:pt x="2" y="29"/>
                    <a:pt x="6" y="29"/>
                    <a:pt x="9" y="30"/>
                  </a:cubicBezTo>
                  <a:cubicBezTo>
                    <a:pt x="12" y="31"/>
                    <a:pt x="16" y="31"/>
                    <a:pt x="17" y="28"/>
                  </a:cubicBezTo>
                  <a:cubicBezTo>
                    <a:pt x="18" y="25"/>
                    <a:pt x="17" y="21"/>
                    <a:pt x="17" y="17"/>
                  </a:cubicBezTo>
                  <a:cubicBezTo>
                    <a:pt x="16" y="14"/>
                    <a:pt x="16" y="9"/>
                    <a:pt x="18" y="8"/>
                  </a:cubicBezTo>
                  <a:cubicBezTo>
                    <a:pt x="19" y="7"/>
                    <a:pt x="20" y="8"/>
                    <a:pt x="21" y="8"/>
                  </a:cubicBezTo>
                  <a:cubicBezTo>
                    <a:pt x="25" y="9"/>
                    <a:pt x="33" y="15"/>
                    <a:pt x="36" y="13"/>
                  </a:cubicBezTo>
                  <a:cubicBezTo>
                    <a:pt x="40" y="10"/>
                    <a:pt x="39" y="1"/>
                    <a:pt x="44" y="1"/>
                  </a:cubicBezTo>
                  <a:cubicBezTo>
                    <a:pt x="46" y="0"/>
                    <a:pt x="49" y="4"/>
                    <a:pt x="51" y="8"/>
                  </a:cubicBezTo>
                  <a:cubicBezTo>
                    <a:pt x="56" y="23"/>
                    <a:pt x="50" y="39"/>
                    <a:pt x="50" y="53"/>
                  </a:cubicBezTo>
                  <a:cubicBezTo>
                    <a:pt x="50" y="54"/>
                    <a:pt x="50" y="54"/>
                    <a:pt x="50" y="55"/>
                  </a:cubicBezTo>
                  <a:cubicBezTo>
                    <a:pt x="50" y="58"/>
                    <a:pt x="51" y="62"/>
                    <a:pt x="51" y="65"/>
                  </a:cubicBezTo>
                  <a:cubicBezTo>
                    <a:pt x="51" y="65"/>
                    <a:pt x="51" y="65"/>
                    <a:pt x="51" y="65"/>
                  </a:cubicBezTo>
                  <a:cubicBezTo>
                    <a:pt x="51" y="67"/>
                    <a:pt x="52" y="69"/>
                    <a:pt x="52" y="70"/>
                  </a:cubicBezTo>
                  <a:cubicBezTo>
                    <a:pt x="53" y="72"/>
                    <a:pt x="53" y="75"/>
                    <a:pt x="53" y="77"/>
                  </a:cubicBezTo>
                  <a:cubicBezTo>
                    <a:pt x="52" y="92"/>
                    <a:pt x="44" y="77"/>
                    <a:pt x="38" y="71"/>
                  </a:cubicBezTo>
                  <a:cubicBezTo>
                    <a:pt x="38" y="71"/>
                    <a:pt x="38" y="71"/>
                    <a:pt x="38" y="71"/>
                  </a:cubicBezTo>
                  <a:cubicBezTo>
                    <a:pt x="37" y="69"/>
                    <a:pt x="37" y="67"/>
                    <a:pt x="36" y="66"/>
                  </a:cubicBezTo>
                  <a:cubicBezTo>
                    <a:pt x="34" y="64"/>
                    <a:pt x="32" y="63"/>
                    <a:pt x="30" y="61"/>
                  </a:cubicBezTo>
                  <a:cubicBezTo>
                    <a:pt x="23" y="57"/>
                    <a:pt x="17" y="52"/>
                    <a:pt x="10" y="48"/>
                  </a:cubicBezTo>
                  <a:cubicBezTo>
                    <a:pt x="8" y="46"/>
                    <a:pt x="5" y="45"/>
                    <a:pt x="3" y="42"/>
                  </a:cubicBezTo>
                  <a:cubicBezTo>
                    <a:pt x="1" y="39"/>
                    <a:pt x="0" y="36"/>
                    <a:pt x="1" y="33"/>
                  </a:cubicBezTo>
                </a:path>
              </a:pathLst>
            </a:custGeom>
            <a:solidFill>
              <a:srgbClr val="259D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59" name="Freeform 75"/>
            <p:cNvSpPr>
              <a:spLocks noEditPoints="1"/>
            </p:cNvSpPr>
            <p:nvPr/>
          </p:nvSpPr>
          <p:spPr bwMode="auto">
            <a:xfrm>
              <a:off x="5739565" y="6454543"/>
              <a:ext cx="17463" cy="25400"/>
            </a:xfrm>
            <a:custGeom>
              <a:avLst/>
              <a:gdLst>
                <a:gd name="T0" fmla="*/ 4 w 5"/>
                <a:gd name="T1" fmla="*/ 6 h 7"/>
                <a:gd name="T2" fmla="*/ 5 w 5"/>
                <a:gd name="T3" fmla="*/ 7 h 7"/>
                <a:gd name="T4" fmla="*/ 5 w 5"/>
                <a:gd name="T5" fmla="*/ 7 h 7"/>
                <a:gd name="T6" fmla="*/ 4 w 5"/>
                <a:gd name="T7" fmla="*/ 6 h 7"/>
                <a:gd name="T8" fmla="*/ 1 w 5"/>
                <a:gd name="T9" fmla="*/ 2 h 7"/>
                <a:gd name="T10" fmla="*/ 1 w 5"/>
                <a:gd name="T11" fmla="*/ 2 h 7"/>
                <a:gd name="T12" fmla="*/ 1 w 5"/>
                <a:gd name="T13" fmla="*/ 2 h 7"/>
                <a:gd name="T14" fmla="*/ 2 w 5"/>
                <a:gd name="T15" fmla="*/ 3 h 7"/>
                <a:gd name="T16" fmla="*/ 3 w 5"/>
                <a:gd name="T17" fmla="*/ 5 h 7"/>
                <a:gd name="T18" fmla="*/ 3 w 5"/>
                <a:gd name="T19" fmla="*/ 5 h 7"/>
                <a:gd name="T20" fmla="*/ 4 w 5"/>
                <a:gd name="T21" fmla="*/ 6 h 7"/>
                <a:gd name="T22" fmla="*/ 4 w 5"/>
                <a:gd name="T23" fmla="*/ 6 h 7"/>
                <a:gd name="T24" fmla="*/ 1 w 5"/>
                <a:gd name="T25" fmla="*/ 2 h 7"/>
                <a:gd name="T26" fmla="*/ 0 w 5"/>
                <a:gd name="T27" fmla="*/ 0 h 7"/>
                <a:gd name="T28" fmla="*/ 0 w 5"/>
                <a:gd name="T29" fmla="*/ 0 h 7"/>
                <a:gd name="T30" fmla="*/ 0 w 5"/>
                <a:gd name="T31" fmla="*/ 1 h 7"/>
                <a:gd name="T32" fmla="*/ 0 w 5"/>
                <a:gd name="T33" fmla="*/ 1 h 7"/>
                <a:gd name="T34" fmla="*/ 0 w 5"/>
                <a:gd name="T35" fmla="*/ 0 h 7"/>
                <a:gd name="T36" fmla="*/ 0 w 5"/>
                <a:gd name="T3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" h="7">
                  <a:moveTo>
                    <a:pt x="4" y="6"/>
                  </a:move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4" y="7"/>
                    <a:pt x="4" y="6"/>
                    <a:pt x="4" y="6"/>
                  </a:cubicBezTo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2" y="4"/>
                    <a:pt x="3" y="4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3" y="4"/>
                    <a:pt x="2" y="3"/>
                    <a:pt x="1" y="2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3BA2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60" name="Freeform 76"/>
            <p:cNvSpPr>
              <a:spLocks noEditPoints="1"/>
            </p:cNvSpPr>
            <p:nvPr/>
          </p:nvSpPr>
          <p:spPr bwMode="auto">
            <a:xfrm>
              <a:off x="5434765" y="5976706"/>
              <a:ext cx="319088" cy="500063"/>
            </a:xfrm>
            <a:custGeom>
              <a:avLst/>
              <a:gdLst>
                <a:gd name="T0" fmla="*/ 82 w 85"/>
                <a:gd name="T1" fmla="*/ 129 h 133"/>
                <a:gd name="T2" fmla="*/ 85 w 85"/>
                <a:gd name="T3" fmla="*/ 133 h 133"/>
                <a:gd name="T4" fmla="*/ 81 w 85"/>
                <a:gd name="T5" fmla="*/ 127 h 133"/>
                <a:gd name="T6" fmla="*/ 81 w 85"/>
                <a:gd name="T7" fmla="*/ 127 h 133"/>
                <a:gd name="T8" fmla="*/ 81 w 85"/>
                <a:gd name="T9" fmla="*/ 128 h 133"/>
                <a:gd name="T10" fmla="*/ 77 w 85"/>
                <a:gd name="T11" fmla="*/ 122 h 133"/>
                <a:gd name="T12" fmla="*/ 77 w 85"/>
                <a:gd name="T13" fmla="*/ 122 h 133"/>
                <a:gd name="T14" fmla="*/ 80 w 85"/>
                <a:gd name="T15" fmla="*/ 126 h 133"/>
                <a:gd name="T16" fmla="*/ 78 w 85"/>
                <a:gd name="T17" fmla="*/ 122 h 133"/>
                <a:gd name="T18" fmla="*/ 0 w 85"/>
                <a:gd name="T19" fmla="*/ 48 h 133"/>
                <a:gd name="T20" fmla="*/ 4 w 85"/>
                <a:gd name="T21" fmla="*/ 54 h 133"/>
                <a:gd name="T22" fmla="*/ 16 w 85"/>
                <a:gd name="T23" fmla="*/ 67 h 133"/>
                <a:gd name="T24" fmla="*/ 35 w 85"/>
                <a:gd name="T25" fmla="*/ 80 h 133"/>
                <a:gd name="T26" fmla="*/ 47 w 85"/>
                <a:gd name="T27" fmla="*/ 85 h 133"/>
                <a:gd name="T28" fmla="*/ 35 w 85"/>
                <a:gd name="T29" fmla="*/ 77 h 133"/>
                <a:gd name="T30" fmla="*/ 17 w 85"/>
                <a:gd name="T31" fmla="*/ 65 h 133"/>
                <a:gd name="T32" fmla="*/ 8 w 85"/>
                <a:gd name="T33" fmla="*/ 57 h 133"/>
                <a:gd name="T34" fmla="*/ 1 w 85"/>
                <a:gd name="T35" fmla="*/ 49 h 133"/>
                <a:gd name="T36" fmla="*/ 8 w 85"/>
                <a:gd name="T37" fmla="*/ 25 h 133"/>
                <a:gd name="T38" fmla="*/ 15 w 85"/>
                <a:gd name="T39" fmla="*/ 37 h 133"/>
                <a:gd name="T40" fmla="*/ 21 w 85"/>
                <a:gd name="T41" fmla="*/ 49 h 133"/>
                <a:gd name="T42" fmla="*/ 29 w 85"/>
                <a:gd name="T43" fmla="*/ 61 h 133"/>
                <a:gd name="T44" fmla="*/ 49 w 85"/>
                <a:gd name="T45" fmla="*/ 85 h 133"/>
                <a:gd name="T46" fmla="*/ 49 w 85"/>
                <a:gd name="T47" fmla="*/ 85 h 133"/>
                <a:gd name="T48" fmla="*/ 53 w 85"/>
                <a:gd name="T49" fmla="*/ 86 h 133"/>
                <a:gd name="T50" fmla="*/ 53 w 85"/>
                <a:gd name="T51" fmla="*/ 86 h 133"/>
                <a:gd name="T52" fmla="*/ 33 w 85"/>
                <a:gd name="T53" fmla="*/ 64 h 133"/>
                <a:gd name="T54" fmla="*/ 27 w 85"/>
                <a:gd name="T55" fmla="*/ 56 h 133"/>
                <a:gd name="T56" fmla="*/ 22 w 85"/>
                <a:gd name="T57" fmla="*/ 48 h 133"/>
                <a:gd name="T58" fmla="*/ 12 w 85"/>
                <a:gd name="T59" fmla="*/ 31 h 133"/>
                <a:gd name="T60" fmla="*/ 30 w 85"/>
                <a:gd name="T61" fmla="*/ 15 h 133"/>
                <a:gd name="T62" fmla="*/ 35 w 85"/>
                <a:gd name="T63" fmla="*/ 19 h 133"/>
                <a:gd name="T64" fmla="*/ 46 w 85"/>
                <a:gd name="T65" fmla="*/ 37 h 133"/>
                <a:gd name="T66" fmla="*/ 58 w 85"/>
                <a:gd name="T67" fmla="*/ 59 h 133"/>
                <a:gd name="T68" fmla="*/ 61 w 85"/>
                <a:gd name="T69" fmla="*/ 64 h 133"/>
                <a:gd name="T70" fmla="*/ 59 w 85"/>
                <a:gd name="T71" fmla="*/ 57 h 133"/>
                <a:gd name="T72" fmla="*/ 47 w 85"/>
                <a:gd name="T73" fmla="*/ 36 h 133"/>
                <a:gd name="T74" fmla="*/ 35 w 85"/>
                <a:gd name="T75" fmla="*/ 19 h 133"/>
                <a:gd name="T76" fmla="*/ 30 w 85"/>
                <a:gd name="T77" fmla="*/ 15 h 133"/>
                <a:gd name="T78" fmla="*/ 39 w 85"/>
                <a:gd name="T79" fmla="*/ 13 h 133"/>
                <a:gd name="T80" fmla="*/ 53 w 85"/>
                <a:gd name="T81" fmla="*/ 36 h 133"/>
                <a:gd name="T82" fmla="*/ 66 w 85"/>
                <a:gd name="T83" fmla="*/ 65 h 133"/>
                <a:gd name="T84" fmla="*/ 69 w 85"/>
                <a:gd name="T85" fmla="*/ 67 h 133"/>
                <a:gd name="T86" fmla="*/ 54 w 85"/>
                <a:gd name="T87" fmla="*/ 35 h 133"/>
                <a:gd name="T88" fmla="*/ 39 w 85"/>
                <a:gd name="T89" fmla="*/ 13 h 133"/>
                <a:gd name="T90" fmla="*/ 33 w 85"/>
                <a:gd name="T91" fmla="*/ 6 h 133"/>
                <a:gd name="T92" fmla="*/ 21 w 85"/>
                <a:gd name="T93" fmla="*/ 2 h 133"/>
                <a:gd name="T94" fmla="*/ 24 w 85"/>
                <a:gd name="T95" fmla="*/ 9 h 133"/>
                <a:gd name="T96" fmla="*/ 34 w 85"/>
                <a:gd name="T97" fmla="*/ 34 h 133"/>
                <a:gd name="T98" fmla="*/ 42 w 85"/>
                <a:gd name="T99" fmla="*/ 50 h 133"/>
                <a:gd name="T100" fmla="*/ 44 w 85"/>
                <a:gd name="T101" fmla="*/ 54 h 133"/>
                <a:gd name="T102" fmla="*/ 60 w 85"/>
                <a:gd name="T103" fmla="*/ 82 h 133"/>
                <a:gd name="T104" fmla="*/ 59 w 85"/>
                <a:gd name="T105" fmla="*/ 77 h 133"/>
                <a:gd name="T106" fmla="*/ 47 w 85"/>
                <a:gd name="T107" fmla="*/ 56 h 133"/>
                <a:gd name="T108" fmla="*/ 44 w 85"/>
                <a:gd name="T109" fmla="*/ 51 h 133"/>
                <a:gd name="T110" fmla="*/ 37 w 85"/>
                <a:gd name="T111" fmla="*/ 38 h 133"/>
                <a:gd name="T112" fmla="*/ 29 w 85"/>
                <a:gd name="T113" fmla="*/ 20 h 133"/>
                <a:gd name="T114" fmla="*/ 22 w 85"/>
                <a:gd name="T115" fmla="*/ 4 h 133"/>
                <a:gd name="T116" fmla="*/ 21 w 85"/>
                <a:gd name="T117" fmla="*/ 2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85" h="133">
                  <a:moveTo>
                    <a:pt x="82" y="129"/>
                  </a:moveTo>
                  <a:cubicBezTo>
                    <a:pt x="82" y="129"/>
                    <a:pt x="82" y="129"/>
                    <a:pt x="82" y="129"/>
                  </a:cubicBezTo>
                  <a:cubicBezTo>
                    <a:pt x="83" y="130"/>
                    <a:pt x="84" y="131"/>
                    <a:pt x="85" y="133"/>
                  </a:cubicBezTo>
                  <a:cubicBezTo>
                    <a:pt x="85" y="133"/>
                    <a:pt x="85" y="133"/>
                    <a:pt x="85" y="133"/>
                  </a:cubicBezTo>
                  <a:cubicBezTo>
                    <a:pt x="84" y="131"/>
                    <a:pt x="83" y="130"/>
                    <a:pt x="82" y="129"/>
                  </a:cubicBezTo>
                  <a:moveTo>
                    <a:pt x="81" y="127"/>
                  </a:moveTo>
                  <a:cubicBezTo>
                    <a:pt x="81" y="127"/>
                    <a:pt x="81" y="127"/>
                    <a:pt x="81" y="127"/>
                  </a:cubicBezTo>
                  <a:cubicBezTo>
                    <a:pt x="81" y="127"/>
                    <a:pt x="81" y="127"/>
                    <a:pt x="81" y="127"/>
                  </a:cubicBezTo>
                  <a:cubicBezTo>
                    <a:pt x="81" y="127"/>
                    <a:pt x="81" y="127"/>
                    <a:pt x="81" y="128"/>
                  </a:cubicBezTo>
                  <a:cubicBezTo>
                    <a:pt x="81" y="128"/>
                    <a:pt x="81" y="128"/>
                    <a:pt x="81" y="128"/>
                  </a:cubicBezTo>
                  <a:cubicBezTo>
                    <a:pt x="81" y="127"/>
                    <a:pt x="81" y="127"/>
                    <a:pt x="81" y="127"/>
                  </a:cubicBezTo>
                  <a:moveTo>
                    <a:pt x="77" y="122"/>
                  </a:moveTo>
                  <a:cubicBezTo>
                    <a:pt x="77" y="122"/>
                    <a:pt x="77" y="122"/>
                    <a:pt x="77" y="122"/>
                  </a:cubicBezTo>
                  <a:cubicBezTo>
                    <a:pt x="77" y="122"/>
                    <a:pt x="77" y="122"/>
                    <a:pt x="77" y="122"/>
                  </a:cubicBezTo>
                  <a:cubicBezTo>
                    <a:pt x="78" y="123"/>
                    <a:pt x="79" y="124"/>
                    <a:pt x="79" y="125"/>
                  </a:cubicBezTo>
                  <a:cubicBezTo>
                    <a:pt x="80" y="126"/>
                    <a:pt x="80" y="126"/>
                    <a:pt x="80" y="126"/>
                  </a:cubicBezTo>
                  <a:cubicBezTo>
                    <a:pt x="80" y="126"/>
                    <a:pt x="80" y="126"/>
                    <a:pt x="80" y="126"/>
                  </a:cubicBezTo>
                  <a:cubicBezTo>
                    <a:pt x="79" y="124"/>
                    <a:pt x="78" y="123"/>
                    <a:pt x="78" y="122"/>
                  </a:cubicBezTo>
                  <a:cubicBezTo>
                    <a:pt x="78" y="122"/>
                    <a:pt x="77" y="122"/>
                    <a:pt x="77" y="122"/>
                  </a:cubicBezTo>
                  <a:moveTo>
                    <a:pt x="0" y="48"/>
                  </a:moveTo>
                  <a:cubicBezTo>
                    <a:pt x="1" y="48"/>
                    <a:pt x="1" y="49"/>
                    <a:pt x="1" y="49"/>
                  </a:cubicBezTo>
                  <a:cubicBezTo>
                    <a:pt x="2" y="50"/>
                    <a:pt x="3" y="52"/>
                    <a:pt x="4" y="54"/>
                  </a:cubicBezTo>
                  <a:cubicBezTo>
                    <a:pt x="5" y="55"/>
                    <a:pt x="6" y="56"/>
                    <a:pt x="7" y="58"/>
                  </a:cubicBezTo>
                  <a:cubicBezTo>
                    <a:pt x="10" y="61"/>
                    <a:pt x="13" y="64"/>
                    <a:pt x="16" y="67"/>
                  </a:cubicBezTo>
                  <a:cubicBezTo>
                    <a:pt x="18" y="68"/>
                    <a:pt x="19" y="69"/>
                    <a:pt x="20" y="70"/>
                  </a:cubicBezTo>
                  <a:cubicBezTo>
                    <a:pt x="25" y="74"/>
                    <a:pt x="30" y="77"/>
                    <a:pt x="35" y="80"/>
                  </a:cubicBezTo>
                  <a:cubicBezTo>
                    <a:pt x="38" y="82"/>
                    <a:pt x="41" y="84"/>
                    <a:pt x="44" y="86"/>
                  </a:cubicBezTo>
                  <a:cubicBezTo>
                    <a:pt x="45" y="86"/>
                    <a:pt x="46" y="85"/>
                    <a:pt x="47" y="85"/>
                  </a:cubicBezTo>
                  <a:cubicBezTo>
                    <a:pt x="47" y="85"/>
                    <a:pt x="47" y="85"/>
                    <a:pt x="47" y="85"/>
                  </a:cubicBezTo>
                  <a:cubicBezTo>
                    <a:pt x="43" y="82"/>
                    <a:pt x="39" y="80"/>
                    <a:pt x="35" y="77"/>
                  </a:cubicBezTo>
                  <a:cubicBezTo>
                    <a:pt x="30" y="74"/>
                    <a:pt x="25" y="71"/>
                    <a:pt x="20" y="68"/>
                  </a:cubicBezTo>
                  <a:cubicBezTo>
                    <a:pt x="19" y="67"/>
                    <a:pt x="18" y="66"/>
                    <a:pt x="17" y="65"/>
                  </a:cubicBezTo>
                  <a:cubicBezTo>
                    <a:pt x="14" y="63"/>
                    <a:pt x="12" y="61"/>
                    <a:pt x="10" y="59"/>
                  </a:cubicBezTo>
                  <a:cubicBezTo>
                    <a:pt x="9" y="58"/>
                    <a:pt x="8" y="58"/>
                    <a:pt x="8" y="57"/>
                  </a:cubicBezTo>
                  <a:cubicBezTo>
                    <a:pt x="7" y="56"/>
                    <a:pt x="5" y="54"/>
                    <a:pt x="4" y="53"/>
                  </a:cubicBezTo>
                  <a:cubicBezTo>
                    <a:pt x="3" y="51"/>
                    <a:pt x="2" y="50"/>
                    <a:pt x="1" y="49"/>
                  </a:cubicBezTo>
                  <a:cubicBezTo>
                    <a:pt x="1" y="49"/>
                    <a:pt x="1" y="48"/>
                    <a:pt x="0" y="48"/>
                  </a:cubicBezTo>
                  <a:moveTo>
                    <a:pt x="8" y="25"/>
                  </a:moveTo>
                  <a:cubicBezTo>
                    <a:pt x="9" y="26"/>
                    <a:pt x="10" y="28"/>
                    <a:pt x="12" y="32"/>
                  </a:cubicBezTo>
                  <a:cubicBezTo>
                    <a:pt x="13" y="33"/>
                    <a:pt x="14" y="35"/>
                    <a:pt x="15" y="37"/>
                  </a:cubicBezTo>
                  <a:cubicBezTo>
                    <a:pt x="16" y="41"/>
                    <a:pt x="18" y="44"/>
                    <a:pt x="20" y="48"/>
                  </a:cubicBezTo>
                  <a:cubicBezTo>
                    <a:pt x="21" y="48"/>
                    <a:pt x="21" y="49"/>
                    <a:pt x="21" y="49"/>
                  </a:cubicBezTo>
                  <a:cubicBezTo>
                    <a:pt x="23" y="52"/>
                    <a:pt x="24" y="54"/>
                    <a:pt x="26" y="57"/>
                  </a:cubicBezTo>
                  <a:cubicBezTo>
                    <a:pt x="27" y="59"/>
                    <a:pt x="28" y="60"/>
                    <a:pt x="29" y="61"/>
                  </a:cubicBezTo>
                  <a:cubicBezTo>
                    <a:pt x="31" y="65"/>
                    <a:pt x="34" y="68"/>
                    <a:pt x="37" y="72"/>
                  </a:cubicBezTo>
                  <a:cubicBezTo>
                    <a:pt x="40" y="77"/>
                    <a:pt x="45" y="81"/>
                    <a:pt x="49" y="85"/>
                  </a:cubicBezTo>
                  <a:cubicBezTo>
                    <a:pt x="49" y="85"/>
                    <a:pt x="49" y="85"/>
                    <a:pt x="49" y="85"/>
                  </a:cubicBezTo>
                  <a:cubicBezTo>
                    <a:pt x="49" y="85"/>
                    <a:pt x="49" y="85"/>
                    <a:pt x="49" y="85"/>
                  </a:cubicBezTo>
                  <a:cubicBezTo>
                    <a:pt x="49" y="86"/>
                    <a:pt x="50" y="86"/>
                    <a:pt x="51" y="86"/>
                  </a:cubicBezTo>
                  <a:cubicBezTo>
                    <a:pt x="52" y="86"/>
                    <a:pt x="52" y="86"/>
                    <a:pt x="53" y="86"/>
                  </a:cubicBezTo>
                  <a:cubicBezTo>
                    <a:pt x="53" y="86"/>
                    <a:pt x="53" y="86"/>
                    <a:pt x="53" y="86"/>
                  </a:cubicBezTo>
                  <a:cubicBezTo>
                    <a:pt x="53" y="86"/>
                    <a:pt x="53" y="86"/>
                    <a:pt x="53" y="86"/>
                  </a:cubicBezTo>
                  <a:cubicBezTo>
                    <a:pt x="48" y="81"/>
                    <a:pt x="42" y="76"/>
                    <a:pt x="38" y="70"/>
                  </a:cubicBezTo>
                  <a:cubicBezTo>
                    <a:pt x="36" y="68"/>
                    <a:pt x="34" y="66"/>
                    <a:pt x="33" y="64"/>
                  </a:cubicBezTo>
                  <a:cubicBezTo>
                    <a:pt x="32" y="62"/>
                    <a:pt x="30" y="60"/>
                    <a:pt x="29" y="59"/>
                  </a:cubicBezTo>
                  <a:cubicBezTo>
                    <a:pt x="29" y="58"/>
                    <a:pt x="28" y="57"/>
                    <a:pt x="27" y="56"/>
                  </a:cubicBezTo>
                  <a:cubicBezTo>
                    <a:pt x="25" y="53"/>
                    <a:pt x="24" y="51"/>
                    <a:pt x="22" y="48"/>
                  </a:cubicBezTo>
                  <a:cubicBezTo>
                    <a:pt x="22" y="48"/>
                    <a:pt x="22" y="48"/>
                    <a:pt x="22" y="48"/>
                  </a:cubicBezTo>
                  <a:cubicBezTo>
                    <a:pt x="20" y="44"/>
                    <a:pt x="18" y="41"/>
                    <a:pt x="16" y="38"/>
                  </a:cubicBezTo>
                  <a:cubicBezTo>
                    <a:pt x="14" y="36"/>
                    <a:pt x="13" y="33"/>
                    <a:pt x="12" y="31"/>
                  </a:cubicBezTo>
                  <a:cubicBezTo>
                    <a:pt x="10" y="28"/>
                    <a:pt x="9" y="26"/>
                    <a:pt x="8" y="25"/>
                  </a:cubicBezTo>
                  <a:moveTo>
                    <a:pt x="30" y="15"/>
                  </a:moveTo>
                  <a:cubicBezTo>
                    <a:pt x="30" y="15"/>
                    <a:pt x="31" y="15"/>
                    <a:pt x="31" y="16"/>
                  </a:cubicBezTo>
                  <a:cubicBezTo>
                    <a:pt x="32" y="17"/>
                    <a:pt x="33" y="18"/>
                    <a:pt x="35" y="19"/>
                  </a:cubicBezTo>
                  <a:cubicBezTo>
                    <a:pt x="37" y="23"/>
                    <a:pt x="41" y="28"/>
                    <a:pt x="45" y="35"/>
                  </a:cubicBezTo>
                  <a:cubicBezTo>
                    <a:pt x="45" y="35"/>
                    <a:pt x="45" y="36"/>
                    <a:pt x="46" y="37"/>
                  </a:cubicBezTo>
                  <a:cubicBezTo>
                    <a:pt x="47" y="40"/>
                    <a:pt x="49" y="43"/>
                    <a:pt x="51" y="46"/>
                  </a:cubicBezTo>
                  <a:cubicBezTo>
                    <a:pt x="53" y="50"/>
                    <a:pt x="55" y="54"/>
                    <a:pt x="58" y="59"/>
                  </a:cubicBezTo>
                  <a:cubicBezTo>
                    <a:pt x="59" y="60"/>
                    <a:pt x="60" y="62"/>
                    <a:pt x="60" y="64"/>
                  </a:cubicBezTo>
                  <a:cubicBezTo>
                    <a:pt x="61" y="64"/>
                    <a:pt x="61" y="64"/>
                    <a:pt x="61" y="64"/>
                  </a:cubicBezTo>
                  <a:cubicBezTo>
                    <a:pt x="62" y="64"/>
                    <a:pt x="62" y="64"/>
                    <a:pt x="63" y="64"/>
                  </a:cubicBezTo>
                  <a:cubicBezTo>
                    <a:pt x="62" y="62"/>
                    <a:pt x="61" y="59"/>
                    <a:pt x="59" y="57"/>
                  </a:cubicBezTo>
                  <a:cubicBezTo>
                    <a:pt x="57" y="53"/>
                    <a:pt x="55" y="49"/>
                    <a:pt x="52" y="45"/>
                  </a:cubicBezTo>
                  <a:cubicBezTo>
                    <a:pt x="51" y="42"/>
                    <a:pt x="49" y="39"/>
                    <a:pt x="47" y="36"/>
                  </a:cubicBezTo>
                  <a:cubicBezTo>
                    <a:pt x="47" y="35"/>
                    <a:pt x="46" y="35"/>
                    <a:pt x="46" y="34"/>
                  </a:cubicBezTo>
                  <a:cubicBezTo>
                    <a:pt x="42" y="27"/>
                    <a:pt x="38" y="22"/>
                    <a:pt x="35" y="19"/>
                  </a:cubicBezTo>
                  <a:cubicBezTo>
                    <a:pt x="33" y="17"/>
                    <a:pt x="32" y="16"/>
                    <a:pt x="31" y="16"/>
                  </a:cubicBezTo>
                  <a:cubicBezTo>
                    <a:pt x="31" y="15"/>
                    <a:pt x="30" y="15"/>
                    <a:pt x="30" y="15"/>
                  </a:cubicBezTo>
                  <a:moveTo>
                    <a:pt x="33" y="6"/>
                  </a:moveTo>
                  <a:cubicBezTo>
                    <a:pt x="34" y="7"/>
                    <a:pt x="36" y="9"/>
                    <a:pt x="39" y="13"/>
                  </a:cubicBezTo>
                  <a:cubicBezTo>
                    <a:pt x="42" y="18"/>
                    <a:pt x="47" y="25"/>
                    <a:pt x="51" y="33"/>
                  </a:cubicBezTo>
                  <a:cubicBezTo>
                    <a:pt x="52" y="34"/>
                    <a:pt x="52" y="35"/>
                    <a:pt x="53" y="36"/>
                  </a:cubicBezTo>
                  <a:cubicBezTo>
                    <a:pt x="55" y="40"/>
                    <a:pt x="58" y="46"/>
                    <a:pt x="61" y="52"/>
                  </a:cubicBezTo>
                  <a:cubicBezTo>
                    <a:pt x="62" y="56"/>
                    <a:pt x="64" y="61"/>
                    <a:pt x="66" y="65"/>
                  </a:cubicBezTo>
                  <a:cubicBezTo>
                    <a:pt x="66" y="65"/>
                    <a:pt x="66" y="65"/>
                    <a:pt x="66" y="65"/>
                  </a:cubicBezTo>
                  <a:cubicBezTo>
                    <a:pt x="67" y="66"/>
                    <a:pt x="68" y="66"/>
                    <a:pt x="69" y="67"/>
                  </a:cubicBezTo>
                  <a:cubicBezTo>
                    <a:pt x="69" y="67"/>
                    <a:pt x="69" y="67"/>
                    <a:pt x="69" y="67"/>
                  </a:cubicBezTo>
                  <a:cubicBezTo>
                    <a:pt x="64" y="54"/>
                    <a:pt x="59" y="44"/>
                    <a:pt x="54" y="35"/>
                  </a:cubicBezTo>
                  <a:cubicBezTo>
                    <a:pt x="53" y="34"/>
                    <a:pt x="53" y="33"/>
                    <a:pt x="52" y="33"/>
                  </a:cubicBezTo>
                  <a:cubicBezTo>
                    <a:pt x="47" y="24"/>
                    <a:pt x="43" y="17"/>
                    <a:pt x="39" y="13"/>
                  </a:cubicBezTo>
                  <a:cubicBezTo>
                    <a:pt x="37" y="10"/>
                    <a:pt x="36" y="8"/>
                    <a:pt x="35" y="7"/>
                  </a:cubicBezTo>
                  <a:cubicBezTo>
                    <a:pt x="34" y="7"/>
                    <a:pt x="34" y="6"/>
                    <a:pt x="33" y="6"/>
                  </a:cubicBezTo>
                  <a:moveTo>
                    <a:pt x="20" y="0"/>
                  </a:moveTo>
                  <a:cubicBezTo>
                    <a:pt x="20" y="0"/>
                    <a:pt x="21" y="1"/>
                    <a:pt x="21" y="2"/>
                  </a:cubicBezTo>
                  <a:cubicBezTo>
                    <a:pt x="21" y="3"/>
                    <a:pt x="21" y="3"/>
                    <a:pt x="22" y="4"/>
                  </a:cubicBezTo>
                  <a:cubicBezTo>
                    <a:pt x="22" y="5"/>
                    <a:pt x="23" y="7"/>
                    <a:pt x="24" y="9"/>
                  </a:cubicBezTo>
                  <a:cubicBezTo>
                    <a:pt x="25" y="12"/>
                    <a:pt x="26" y="16"/>
                    <a:pt x="28" y="20"/>
                  </a:cubicBezTo>
                  <a:cubicBezTo>
                    <a:pt x="30" y="24"/>
                    <a:pt x="32" y="29"/>
                    <a:pt x="34" y="34"/>
                  </a:cubicBezTo>
                  <a:cubicBezTo>
                    <a:pt x="34" y="35"/>
                    <a:pt x="35" y="36"/>
                    <a:pt x="36" y="38"/>
                  </a:cubicBezTo>
                  <a:cubicBezTo>
                    <a:pt x="38" y="42"/>
                    <a:pt x="40" y="46"/>
                    <a:pt x="42" y="50"/>
                  </a:cubicBezTo>
                  <a:cubicBezTo>
                    <a:pt x="42" y="51"/>
                    <a:pt x="42" y="51"/>
                    <a:pt x="42" y="51"/>
                  </a:cubicBezTo>
                  <a:cubicBezTo>
                    <a:pt x="43" y="52"/>
                    <a:pt x="43" y="53"/>
                    <a:pt x="44" y="54"/>
                  </a:cubicBezTo>
                  <a:cubicBezTo>
                    <a:pt x="46" y="58"/>
                    <a:pt x="48" y="62"/>
                    <a:pt x="51" y="67"/>
                  </a:cubicBezTo>
                  <a:cubicBezTo>
                    <a:pt x="54" y="72"/>
                    <a:pt x="57" y="77"/>
                    <a:pt x="60" y="82"/>
                  </a:cubicBezTo>
                  <a:cubicBezTo>
                    <a:pt x="60" y="81"/>
                    <a:pt x="60" y="79"/>
                    <a:pt x="59" y="77"/>
                  </a:cubicBezTo>
                  <a:cubicBezTo>
                    <a:pt x="59" y="77"/>
                    <a:pt x="59" y="77"/>
                    <a:pt x="59" y="77"/>
                  </a:cubicBezTo>
                  <a:cubicBezTo>
                    <a:pt x="57" y="73"/>
                    <a:pt x="55" y="69"/>
                    <a:pt x="52" y="65"/>
                  </a:cubicBezTo>
                  <a:cubicBezTo>
                    <a:pt x="51" y="62"/>
                    <a:pt x="49" y="59"/>
                    <a:pt x="47" y="56"/>
                  </a:cubicBezTo>
                  <a:cubicBezTo>
                    <a:pt x="46" y="54"/>
                    <a:pt x="45" y="53"/>
                    <a:pt x="44" y="51"/>
                  </a:cubicBezTo>
                  <a:cubicBezTo>
                    <a:pt x="44" y="51"/>
                    <a:pt x="44" y="51"/>
                    <a:pt x="44" y="51"/>
                  </a:cubicBezTo>
                  <a:cubicBezTo>
                    <a:pt x="44" y="50"/>
                    <a:pt x="43" y="49"/>
                    <a:pt x="43" y="49"/>
                  </a:cubicBezTo>
                  <a:cubicBezTo>
                    <a:pt x="41" y="45"/>
                    <a:pt x="39" y="41"/>
                    <a:pt x="37" y="38"/>
                  </a:cubicBezTo>
                  <a:cubicBezTo>
                    <a:pt x="37" y="36"/>
                    <a:pt x="36" y="35"/>
                    <a:pt x="35" y="33"/>
                  </a:cubicBezTo>
                  <a:cubicBezTo>
                    <a:pt x="33" y="28"/>
                    <a:pt x="30" y="24"/>
                    <a:pt x="29" y="20"/>
                  </a:cubicBezTo>
                  <a:cubicBezTo>
                    <a:pt x="27" y="16"/>
                    <a:pt x="25" y="12"/>
                    <a:pt x="24" y="9"/>
                  </a:cubicBezTo>
                  <a:cubicBezTo>
                    <a:pt x="23" y="7"/>
                    <a:pt x="22" y="5"/>
                    <a:pt x="22" y="4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22" y="3"/>
                    <a:pt x="21" y="3"/>
                    <a:pt x="21" y="2"/>
                  </a:cubicBezTo>
                  <a:cubicBezTo>
                    <a:pt x="21" y="1"/>
                    <a:pt x="21" y="0"/>
                    <a:pt x="20" y="0"/>
                  </a:cubicBezTo>
                </a:path>
              </a:pathLst>
            </a:custGeom>
            <a:solidFill>
              <a:srgbClr val="5EC6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61" name="Freeform 77"/>
            <p:cNvSpPr>
              <a:spLocks noEditPoints="1"/>
            </p:cNvSpPr>
            <p:nvPr/>
          </p:nvSpPr>
          <p:spPr bwMode="auto">
            <a:xfrm>
              <a:off x="5599865" y="6216418"/>
              <a:ext cx="161925" cy="263525"/>
            </a:xfrm>
            <a:custGeom>
              <a:avLst/>
              <a:gdLst>
                <a:gd name="T0" fmla="*/ 16 w 43"/>
                <a:gd name="T1" fmla="*/ 18 h 70"/>
                <a:gd name="T2" fmla="*/ 16 w 43"/>
                <a:gd name="T3" fmla="*/ 19 h 70"/>
                <a:gd name="T4" fmla="*/ 30 w 43"/>
                <a:gd name="T5" fmla="*/ 42 h 70"/>
                <a:gd name="T6" fmla="*/ 33 w 43"/>
                <a:gd name="T7" fmla="*/ 50 h 70"/>
                <a:gd name="T8" fmla="*/ 29 w 43"/>
                <a:gd name="T9" fmla="*/ 44 h 70"/>
                <a:gd name="T10" fmla="*/ 14 w 43"/>
                <a:gd name="T11" fmla="*/ 27 h 70"/>
                <a:gd name="T12" fmla="*/ 7 w 43"/>
                <a:gd name="T13" fmla="*/ 22 h 70"/>
                <a:gd name="T14" fmla="*/ 8 w 43"/>
                <a:gd name="T15" fmla="*/ 25 h 70"/>
                <a:gd name="T16" fmla="*/ 0 w 43"/>
                <a:gd name="T17" fmla="*/ 22 h 70"/>
                <a:gd name="T18" fmla="*/ 0 w 43"/>
                <a:gd name="T19" fmla="*/ 22 h 70"/>
                <a:gd name="T20" fmla="*/ 22 w 43"/>
                <a:gd name="T21" fmla="*/ 41 h 70"/>
                <a:gd name="T22" fmla="*/ 30 w 43"/>
                <a:gd name="T23" fmla="*/ 53 h 70"/>
                <a:gd name="T24" fmla="*/ 33 w 43"/>
                <a:gd name="T25" fmla="*/ 58 h 70"/>
                <a:gd name="T26" fmla="*/ 36 w 43"/>
                <a:gd name="T27" fmla="*/ 62 h 70"/>
                <a:gd name="T28" fmla="*/ 36 w 43"/>
                <a:gd name="T29" fmla="*/ 62 h 70"/>
                <a:gd name="T30" fmla="*/ 37 w 43"/>
                <a:gd name="T31" fmla="*/ 64 h 70"/>
                <a:gd name="T32" fmla="*/ 38 w 43"/>
                <a:gd name="T33" fmla="*/ 65 h 70"/>
                <a:gd name="T34" fmla="*/ 41 w 43"/>
                <a:gd name="T35" fmla="*/ 69 h 70"/>
                <a:gd name="T36" fmla="*/ 41 w 43"/>
                <a:gd name="T37" fmla="*/ 69 h 70"/>
                <a:gd name="T38" fmla="*/ 42 w 43"/>
                <a:gd name="T39" fmla="*/ 70 h 70"/>
                <a:gd name="T40" fmla="*/ 42 w 43"/>
                <a:gd name="T41" fmla="*/ 70 h 70"/>
                <a:gd name="T42" fmla="*/ 42 w 43"/>
                <a:gd name="T43" fmla="*/ 69 h 70"/>
                <a:gd name="T44" fmla="*/ 37 w 43"/>
                <a:gd name="T45" fmla="*/ 60 h 70"/>
                <a:gd name="T46" fmla="*/ 30 w 43"/>
                <a:gd name="T47" fmla="*/ 49 h 70"/>
                <a:gd name="T48" fmla="*/ 38 w 43"/>
                <a:gd name="T49" fmla="*/ 59 h 70"/>
                <a:gd name="T50" fmla="*/ 42 w 43"/>
                <a:gd name="T51" fmla="*/ 64 h 70"/>
                <a:gd name="T52" fmla="*/ 40 w 43"/>
                <a:gd name="T53" fmla="*/ 56 h 70"/>
                <a:gd name="T54" fmla="*/ 30 w 43"/>
                <a:gd name="T55" fmla="*/ 37 h 70"/>
                <a:gd name="T56" fmla="*/ 15 w 43"/>
                <a:gd name="T57" fmla="*/ 13 h 70"/>
                <a:gd name="T58" fmla="*/ 17 w 43"/>
                <a:gd name="T59" fmla="*/ 0 h 70"/>
                <a:gd name="T60" fmla="*/ 16 w 43"/>
                <a:gd name="T61" fmla="*/ 0 h 70"/>
                <a:gd name="T62" fmla="*/ 21 w 43"/>
                <a:gd name="T63" fmla="*/ 8 h 70"/>
                <a:gd name="T64" fmla="*/ 33 w 43"/>
                <a:gd name="T65" fmla="*/ 34 h 70"/>
                <a:gd name="T66" fmla="*/ 34 w 43"/>
                <a:gd name="T67" fmla="*/ 37 h 70"/>
                <a:gd name="T68" fmla="*/ 38 w 43"/>
                <a:gd name="T69" fmla="*/ 49 h 70"/>
                <a:gd name="T70" fmla="*/ 42 w 43"/>
                <a:gd name="T71" fmla="*/ 59 h 70"/>
                <a:gd name="T72" fmla="*/ 43 w 43"/>
                <a:gd name="T73" fmla="*/ 54 h 70"/>
                <a:gd name="T74" fmla="*/ 42 w 43"/>
                <a:gd name="T75" fmla="*/ 50 h 70"/>
                <a:gd name="T76" fmla="*/ 38 w 43"/>
                <a:gd name="T77" fmla="*/ 41 h 70"/>
                <a:gd name="T78" fmla="*/ 28 w 43"/>
                <a:gd name="T79" fmla="*/ 10 h 70"/>
                <a:gd name="T80" fmla="*/ 26 w 43"/>
                <a:gd name="T81" fmla="*/ 6 h 70"/>
                <a:gd name="T82" fmla="*/ 25 w 43"/>
                <a:gd name="T83" fmla="*/ 3 h 70"/>
                <a:gd name="T84" fmla="*/ 22 w 43"/>
                <a:gd name="T85" fmla="*/ 1 h 70"/>
                <a:gd name="T86" fmla="*/ 25 w 43"/>
                <a:gd name="T87" fmla="*/ 8 h 70"/>
                <a:gd name="T88" fmla="*/ 23 w 43"/>
                <a:gd name="T89" fmla="*/ 7 h 70"/>
                <a:gd name="T90" fmla="*/ 19 w 43"/>
                <a:gd name="T91" fmla="*/ 0 h 70"/>
                <a:gd name="T92" fmla="*/ 17 w 43"/>
                <a:gd name="T93" fmla="*/ 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3" h="70">
                  <a:moveTo>
                    <a:pt x="15" y="13"/>
                  </a:moveTo>
                  <a:cubicBezTo>
                    <a:pt x="16" y="15"/>
                    <a:pt x="16" y="17"/>
                    <a:pt x="16" y="18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20" y="25"/>
                    <a:pt x="24" y="32"/>
                    <a:pt x="28" y="39"/>
                  </a:cubicBezTo>
                  <a:cubicBezTo>
                    <a:pt x="28" y="40"/>
                    <a:pt x="29" y="41"/>
                    <a:pt x="30" y="42"/>
                  </a:cubicBezTo>
                  <a:cubicBezTo>
                    <a:pt x="32" y="45"/>
                    <a:pt x="34" y="49"/>
                    <a:pt x="36" y="52"/>
                  </a:cubicBezTo>
                  <a:cubicBezTo>
                    <a:pt x="35" y="51"/>
                    <a:pt x="34" y="50"/>
                    <a:pt x="33" y="50"/>
                  </a:cubicBezTo>
                  <a:cubicBezTo>
                    <a:pt x="32" y="48"/>
                    <a:pt x="30" y="46"/>
                    <a:pt x="29" y="44"/>
                  </a:cubicBezTo>
                  <a:cubicBezTo>
                    <a:pt x="29" y="44"/>
                    <a:pt x="29" y="44"/>
                    <a:pt x="29" y="44"/>
                  </a:cubicBezTo>
                  <a:cubicBezTo>
                    <a:pt x="27" y="42"/>
                    <a:pt x="26" y="40"/>
                    <a:pt x="24" y="38"/>
                  </a:cubicBezTo>
                  <a:cubicBezTo>
                    <a:pt x="21" y="34"/>
                    <a:pt x="17" y="30"/>
                    <a:pt x="14" y="27"/>
                  </a:cubicBezTo>
                  <a:cubicBezTo>
                    <a:pt x="12" y="25"/>
                    <a:pt x="11" y="24"/>
                    <a:pt x="9" y="22"/>
                  </a:cubicBezTo>
                  <a:cubicBezTo>
                    <a:pt x="8" y="22"/>
                    <a:pt x="8" y="22"/>
                    <a:pt x="7" y="22"/>
                  </a:cubicBezTo>
                  <a:cubicBezTo>
                    <a:pt x="6" y="22"/>
                    <a:pt x="5" y="22"/>
                    <a:pt x="5" y="21"/>
                  </a:cubicBezTo>
                  <a:cubicBezTo>
                    <a:pt x="6" y="23"/>
                    <a:pt x="7" y="24"/>
                    <a:pt x="8" y="25"/>
                  </a:cubicBezTo>
                  <a:cubicBezTo>
                    <a:pt x="7" y="24"/>
                    <a:pt x="5" y="23"/>
                    <a:pt x="3" y="21"/>
                  </a:cubicBezTo>
                  <a:cubicBezTo>
                    <a:pt x="2" y="21"/>
                    <a:pt x="1" y="22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4" y="25"/>
                    <a:pt x="8" y="28"/>
                    <a:pt x="12" y="32"/>
                  </a:cubicBezTo>
                  <a:cubicBezTo>
                    <a:pt x="15" y="35"/>
                    <a:pt x="19" y="38"/>
                    <a:pt x="22" y="41"/>
                  </a:cubicBezTo>
                  <a:cubicBezTo>
                    <a:pt x="23" y="43"/>
                    <a:pt x="25" y="45"/>
                    <a:pt x="26" y="48"/>
                  </a:cubicBezTo>
                  <a:cubicBezTo>
                    <a:pt x="28" y="49"/>
                    <a:pt x="29" y="51"/>
                    <a:pt x="30" y="53"/>
                  </a:cubicBezTo>
                  <a:cubicBezTo>
                    <a:pt x="31" y="55"/>
                    <a:pt x="32" y="56"/>
                    <a:pt x="33" y="58"/>
                  </a:cubicBezTo>
                  <a:cubicBezTo>
                    <a:pt x="33" y="58"/>
                    <a:pt x="33" y="58"/>
                    <a:pt x="33" y="58"/>
                  </a:cubicBezTo>
                  <a:cubicBezTo>
                    <a:pt x="33" y="58"/>
                    <a:pt x="34" y="58"/>
                    <a:pt x="34" y="58"/>
                  </a:cubicBezTo>
                  <a:cubicBezTo>
                    <a:pt x="34" y="59"/>
                    <a:pt x="35" y="60"/>
                    <a:pt x="36" y="62"/>
                  </a:cubicBezTo>
                  <a:cubicBezTo>
                    <a:pt x="36" y="62"/>
                    <a:pt x="36" y="62"/>
                    <a:pt x="36" y="62"/>
                  </a:cubicBezTo>
                  <a:cubicBezTo>
                    <a:pt x="36" y="62"/>
                    <a:pt x="36" y="62"/>
                    <a:pt x="36" y="62"/>
                  </a:cubicBezTo>
                  <a:cubicBezTo>
                    <a:pt x="36" y="63"/>
                    <a:pt x="36" y="63"/>
                    <a:pt x="37" y="63"/>
                  </a:cubicBezTo>
                  <a:cubicBezTo>
                    <a:pt x="37" y="63"/>
                    <a:pt x="37" y="63"/>
                    <a:pt x="37" y="64"/>
                  </a:cubicBezTo>
                  <a:cubicBezTo>
                    <a:pt x="37" y="64"/>
                    <a:pt x="37" y="64"/>
                    <a:pt x="37" y="64"/>
                  </a:cubicBezTo>
                  <a:cubicBezTo>
                    <a:pt x="37" y="64"/>
                    <a:pt x="37" y="64"/>
                    <a:pt x="38" y="65"/>
                  </a:cubicBezTo>
                  <a:cubicBezTo>
                    <a:pt x="39" y="66"/>
                    <a:pt x="40" y="67"/>
                    <a:pt x="41" y="69"/>
                  </a:cubicBezTo>
                  <a:cubicBezTo>
                    <a:pt x="41" y="69"/>
                    <a:pt x="41" y="69"/>
                    <a:pt x="41" y="69"/>
                  </a:cubicBezTo>
                  <a:cubicBezTo>
                    <a:pt x="41" y="69"/>
                    <a:pt x="41" y="69"/>
                    <a:pt x="41" y="69"/>
                  </a:cubicBezTo>
                  <a:cubicBezTo>
                    <a:pt x="41" y="69"/>
                    <a:pt x="41" y="69"/>
                    <a:pt x="41" y="69"/>
                  </a:cubicBezTo>
                  <a:cubicBezTo>
                    <a:pt x="41" y="69"/>
                    <a:pt x="41" y="70"/>
                    <a:pt x="42" y="70"/>
                  </a:cubicBezTo>
                  <a:cubicBezTo>
                    <a:pt x="42" y="70"/>
                    <a:pt x="42" y="70"/>
                    <a:pt x="42" y="70"/>
                  </a:cubicBezTo>
                  <a:cubicBezTo>
                    <a:pt x="42" y="70"/>
                    <a:pt x="42" y="70"/>
                    <a:pt x="42" y="70"/>
                  </a:cubicBezTo>
                  <a:cubicBezTo>
                    <a:pt x="42" y="70"/>
                    <a:pt x="42" y="70"/>
                    <a:pt x="42" y="70"/>
                  </a:cubicBezTo>
                  <a:cubicBezTo>
                    <a:pt x="42" y="70"/>
                    <a:pt x="42" y="70"/>
                    <a:pt x="42" y="70"/>
                  </a:cubicBezTo>
                  <a:cubicBezTo>
                    <a:pt x="42" y="69"/>
                    <a:pt x="42" y="69"/>
                    <a:pt x="42" y="69"/>
                  </a:cubicBezTo>
                  <a:cubicBezTo>
                    <a:pt x="42" y="69"/>
                    <a:pt x="42" y="69"/>
                    <a:pt x="42" y="69"/>
                  </a:cubicBezTo>
                  <a:cubicBezTo>
                    <a:pt x="40" y="66"/>
                    <a:pt x="39" y="63"/>
                    <a:pt x="37" y="60"/>
                  </a:cubicBezTo>
                  <a:cubicBezTo>
                    <a:pt x="36" y="57"/>
                    <a:pt x="34" y="54"/>
                    <a:pt x="32" y="51"/>
                  </a:cubicBezTo>
                  <a:cubicBezTo>
                    <a:pt x="31" y="51"/>
                    <a:pt x="31" y="50"/>
                    <a:pt x="30" y="49"/>
                  </a:cubicBezTo>
                  <a:cubicBezTo>
                    <a:pt x="31" y="50"/>
                    <a:pt x="32" y="51"/>
                    <a:pt x="32" y="52"/>
                  </a:cubicBezTo>
                  <a:cubicBezTo>
                    <a:pt x="34" y="54"/>
                    <a:pt x="36" y="57"/>
                    <a:pt x="38" y="59"/>
                  </a:cubicBezTo>
                  <a:cubicBezTo>
                    <a:pt x="39" y="61"/>
                    <a:pt x="40" y="62"/>
                    <a:pt x="42" y="64"/>
                  </a:cubicBezTo>
                  <a:cubicBezTo>
                    <a:pt x="42" y="64"/>
                    <a:pt x="42" y="64"/>
                    <a:pt x="42" y="64"/>
                  </a:cubicBezTo>
                  <a:cubicBezTo>
                    <a:pt x="42" y="63"/>
                    <a:pt x="42" y="61"/>
                    <a:pt x="42" y="59"/>
                  </a:cubicBezTo>
                  <a:cubicBezTo>
                    <a:pt x="41" y="58"/>
                    <a:pt x="41" y="57"/>
                    <a:pt x="40" y="56"/>
                  </a:cubicBezTo>
                  <a:cubicBezTo>
                    <a:pt x="37" y="50"/>
                    <a:pt x="34" y="45"/>
                    <a:pt x="31" y="39"/>
                  </a:cubicBezTo>
                  <a:cubicBezTo>
                    <a:pt x="30" y="39"/>
                    <a:pt x="30" y="38"/>
                    <a:pt x="30" y="37"/>
                  </a:cubicBezTo>
                  <a:cubicBezTo>
                    <a:pt x="27" y="33"/>
                    <a:pt x="24" y="28"/>
                    <a:pt x="21" y="23"/>
                  </a:cubicBezTo>
                  <a:cubicBezTo>
                    <a:pt x="19" y="20"/>
                    <a:pt x="17" y="17"/>
                    <a:pt x="15" y="13"/>
                  </a:cubicBezTo>
                  <a:cubicBezTo>
                    <a:pt x="15" y="13"/>
                    <a:pt x="15" y="13"/>
                    <a:pt x="15" y="13"/>
                  </a:cubicBezTo>
                  <a:moveTo>
                    <a:pt x="17" y="0"/>
                  </a:moveTo>
                  <a:cubicBezTo>
                    <a:pt x="17" y="0"/>
                    <a:pt x="17" y="0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7" y="0"/>
                    <a:pt x="17" y="1"/>
                    <a:pt x="18" y="2"/>
                  </a:cubicBezTo>
                  <a:cubicBezTo>
                    <a:pt x="19" y="4"/>
                    <a:pt x="20" y="6"/>
                    <a:pt x="21" y="8"/>
                  </a:cubicBezTo>
                  <a:cubicBezTo>
                    <a:pt x="23" y="13"/>
                    <a:pt x="25" y="18"/>
                    <a:pt x="27" y="23"/>
                  </a:cubicBezTo>
                  <a:cubicBezTo>
                    <a:pt x="29" y="26"/>
                    <a:pt x="31" y="30"/>
                    <a:pt x="33" y="34"/>
                  </a:cubicBezTo>
                  <a:cubicBezTo>
                    <a:pt x="33" y="34"/>
                    <a:pt x="33" y="34"/>
                    <a:pt x="33" y="34"/>
                  </a:cubicBezTo>
                  <a:cubicBezTo>
                    <a:pt x="33" y="35"/>
                    <a:pt x="34" y="36"/>
                    <a:pt x="34" y="37"/>
                  </a:cubicBezTo>
                  <a:cubicBezTo>
                    <a:pt x="35" y="39"/>
                    <a:pt x="36" y="42"/>
                    <a:pt x="37" y="44"/>
                  </a:cubicBezTo>
                  <a:cubicBezTo>
                    <a:pt x="37" y="45"/>
                    <a:pt x="38" y="47"/>
                    <a:pt x="38" y="49"/>
                  </a:cubicBezTo>
                  <a:cubicBezTo>
                    <a:pt x="39" y="51"/>
                    <a:pt x="40" y="53"/>
                    <a:pt x="41" y="55"/>
                  </a:cubicBezTo>
                  <a:cubicBezTo>
                    <a:pt x="42" y="59"/>
                    <a:pt x="42" y="59"/>
                    <a:pt x="42" y="59"/>
                  </a:cubicBezTo>
                  <a:cubicBezTo>
                    <a:pt x="42" y="59"/>
                    <a:pt x="42" y="59"/>
                    <a:pt x="42" y="59"/>
                  </a:cubicBezTo>
                  <a:cubicBezTo>
                    <a:pt x="42" y="58"/>
                    <a:pt x="43" y="56"/>
                    <a:pt x="43" y="54"/>
                  </a:cubicBezTo>
                  <a:cubicBezTo>
                    <a:pt x="43" y="53"/>
                    <a:pt x="43" y="52"/>
                    <a:pt x="42" y="51"/>
                  </a:cubicBezTo>
                  <a:cubicBezTo>
                    <a:pt x="42" y="50"/>
                    <a:pt x="42" y="50"/>
                    <a:pt x="42" y="50"/>
                  </a:cubicBezTo>
                  <a:cubicBezTo>
                    <a:pt x="41" y="49"/>
                    <a:pt x="41" y="47"/>
                    <a:pt x="40" y="46"/>
                  </a:cubicBezTo>
                  <a:cubicBezTo>
                    <a:pt x="39" y="44"/>
                    <a:pt x="39" y="42"/>
                    <a:pt x="38" y="41"/>
                  </a:cubicBezTo>
                  <a:cubicBezTo>
                    <a:pt x="37" y="37"/>
                    <a:pt x="36" y="33"/>
                    <a:pt x="34" y="29"/>
                  </a:cubicBezTo>
                  <a:cubicBezTo>
                    <a:pt x="32" y="23"/>
                    <a:pt x="30" y="16"/>
                    <a:pt x="28" y="10"/>
                  </a:cubicBezTo>
                  <a:cubicBezTo>
                    <a:pt x="28" y="10"/>
                    <a:pt x="28" y="10"/>
                    <a:pt x="28" y="10"/>
                  </a:cubicBezTo>
                  <a:cubicBezTo>
                    <a:pt x="27" y="9"/>
                    <a:pt x="27" y="7"/>
                    <a:pt x="26" y="6"/>
                  </a:cubicBezTo>
                  <a:cubicBezTo>
                    <a:pt x="26" y="5"/>
                    <a:pt x="25" y="4"/>
                    <a:pt x="25" y="3"/>
                  </a:cubicBezTo>
                  <a:cubicBezTo>
                    <a:pt x="25" y="3"/>
                    <a:pt x="25" y="3"/>
                    <a:pt x="25" y="3"/>
                  </a:cubicBezTo>
                  <a:cubicBezTo>
                    <a:pt x="24" y="2"/>
                    <a:pt x="23" y="2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3" y="3"/>
                    <a:pt x="24" y="5"/>
                    <a:pt x="24" y="6"/>
                  </a:cubicBezTo>
                  <a:cubicBezTo>
                    <a:pt x="24" y="7"/>
                    <a:pt x="24" y="7"/>
                    <a:pt x="25" y="8"/>
                  </a:cubicBezTo>
                  <a:cubicBezTo>
                    <a:pt x="26" y="12"/>
                    <a:pt x="28" y="16"/>
                    <a:pt x="29" y="21"/>
                  </a:cubicBezTo>
                  <a:cubicBezTo>
                    <a:pt x="27" y="16"/>
                    <a:pt x="25" y="11"/>
                    <a:pt x="23" y="7"/>
                  </a:cubicBezTo>
                  <a:cubicBezTo>
                    <a:pt x="22" y="6"/>
                    <a:pt x="22" y="6"/>
                    <a:pt x="22" y="5"/>
                  </a:cubicBezTo>
                  <a:cubicBezTo>
                    <a:pt x="21" y="3"/>
                    <a:pt x="20" y="2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8" y="0"/>
                    <a:pt x="18" y="0"/>
                    <a:pt x="17" y="0"/>
                  </a:cubicBezTo>
                </a:path>
              </a:pathLst>
            </a:custGeom>
            <a:solidFill>
              <a:srgbClr val="0E7E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62" name="Freeform 78"/>
            <p:cNvSpPr/>
            <p:nvPr/>
          </p:nvSpPr>
          <p:spPr bwMode="auto">
            <a:xfrm>
              <a:off x="5682415" y="5949718"/>
              <a:ext cx="3175" cy="0"/>
            </a:xfrm>
            <a:custGeom>
              <a:avLst/>
              <a:gdLst>
                <a:gd name="T0" fmla="*/ 0 w 2"/>
                <a:gd name="T1" fmla="*/ 2 w 2"/>
                <a:gd name="T2" fmla="*/ 0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0" y="0"/>
                  </a:move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EC6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63" name="Freeform 79"/>
            <p:cNvSpPr/>
            <p:nvPr/>
          </p:nvSpPr>
          <p:spPr bwMode="auto">
            <a:xfrm>
              <a:off x="5682415" y="5949718"/>
              <a:ext cx="3175" cy="0"/>
            </a:xfrm>
            <a:custGeom>
              <a:avLst/>
              <a:gdLst>
                <a:gd name="T0" fmla="*/ 0 w 2"/>
                <a:gd name="T1" fmla="*/ 2 w 2"/>
                <a:gd name="T2" fmla="*/ 0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0" y="0"/>
                  </a:moveTo>
                  <a:lnTo>
                    <a:pt x="2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64" name="Freeform 80"/>
            <p:cNvSpPr>
              <a:spLocks noEditPoints="1"/>
            </p:cNvSpPr>
            <p:nvPr/>
          </p:nvSpPr>
          <p:spPr bwMode="auto">
            <a:xfrm>
              <a:off x="5622090" y="5949718"/>
              <a:ext cx="173038" cy="315913"/>
            </a:xfrm>
            <a:custGeom>
              <a:avLst/>
              <a:gdLst>
                <a:gd name="T0" fmla="*/ 40 w 46"/>
                <a:gd name="T1" fmla="*/ 14 h 84"/>
                <a:gd name="T2" fmla="*/ 41 w 46"/>
                <a:gd name="T3" fmla="*/ 16 h 84"/>
                <a:gd name="T4" fmla="*/ 42 w 46"/>
                <a:gd name="T5" fmla="*/ 23 h 84"/>
                <a:gd name="T6" fmla="*/ 44 w 46"/>
                <a:gd name="T7" fmla="*/ 45 h 84"/>
                <a:gd name="T8" fmla="*/ 43 w 46"/>
                <a:gd name="T9" fmla="*/ 73 h 84"/>
                <a:gd name="T10" fmla="*/ 45 w 46"/>
                <a:gd name="T11" fmla="*/ 84 h 84"/>
                <a:gd name="T12" fmla="*/ 45 w 46"/>
                <a:gd name="T13" fmla="*/ 77 h 84"/>
                <a:gd name="T14" fmla="*/ 46 w 46"/>
                <a:gd name="T15" fmla="*/ 61 h 84"/>
                <a:gd name="T16" fmla="*/ 45 w 46"/>
                <a:gd name="T17" fmla="*/ 46 h 84"/>
                <a:gd name="T18" fmla="*/ 42 w 46"/>
                <a:gd name="T19" fmla="*/ 23 h 84"/>
                <a:gd name="T20" fmla="*/ 41 w 46"/>
                <a:gd name="T21" fmla="*/ 16 h 84"/>
                <a:gd name="T22" fmla="*/ 40 w 46"/>
                <a:gd name="T23" fmla="*/ 14 h 84"/>
                <a:gd name="T24" fmla="*/ 0 w 46"/>
                <a:gd name="T25" fmla="*/ 6 h 84"/>
                <a:gd name="T26" fmla="*/ 1 w 46"/>
                <a:gd name="T27" fmla="*/ 7 h 84"/>
                <a:gd name="T28" fmla="*/ 4 w 46"/>
                <a:gd name="T29" fmla="*/ 11 h 84"/>
                <a:gd name="T30" fmla="*/ 8 w 46"/>
                <a:gd name="T31" fmla="*/ 19 h 84"/>
                <a:gd name="T32" fmla="*/ 13 w 46"/>
                <a:gd name="T33" fmla="*/ 28 h 84"/>
                <a:gd name="T34" fmla="*/ 22 w 46"/>
                <a:gd name="T35" fmla="*/ 54 h 84"/>
                <a:gd name="T36" fmla="*/ 28 w 46"/>
                <a:gd name="T37" fmla="*/ 76 h 84"/>
                <a:gd name="T38" fmla="*/ 30 w 46"/>
                <a:gd name="T39" fmla="*/ 73 h 84"/>
                <a:gd name="T40" fmla="*/ 24 w 46"/>
                <a:gd name="T41" fmla="*/ 54 h 84"/>
                <a:gd name="T42" fmla="*/ 14 w 46"/>
                <a:gd name="T43" fmla="*/ 28 h 84"/>
                <a:gd name="T44" fmla="*/ 9 w 46"/>
                <a:gd name="T45" fmla="*/ 18 h 84"/>
                <a:gd name="T46" fmla="*/ 4 w 46"/>
                <a:gd name="T47" fmla="*/ 11 h 84"/>
                <a:gd name="T48" fmla="*/ 1 w 46"/>
                <a:gd name="T49" fmla="*/ 7 h 84"/>
                <a:gd name="T50" fmla="*/ 0 w 46"/>
                <a:gd name="T51" fmla="*/ 6 h 84"/>
                <a:gd name="T52" fmla="*/ 17 w 46"/>
                <a:gd name="T53" fmla="*/ 0 h 84"/>
                <a:gd name="T54" fmla="*/ 18 w 46"/>
                <a:gd name="T55" fmla="*/ 1 h 84"/>
                <a:gd name="T56" fmla="*/ 20 w 46"/>
                <a:gd name="T57" fmla="*/ 7 h 84"/>
                <a:gd name="T58" fmla="*/ 28 w 46"/>
                <a:gd name="T59" fmla="*/ 26 h 84"/>
                <a:gd name="T60" fmla="*/ 31 w 46"/>
                <a:gd name="T61" fmla="*/ 39 h 84"/>
                <a:gd name="T62" fmla="*/ 33 w 46"/>
                <a:gd name="T63" fmla="*/ 54 h 84"/>
                <a:gd name="T64" fmla="*/ 33 w 46"/>
                <a:gd name="T65" fmla="*/ 65 h 84"/>
                <a:gd name="T66" fmla="*/ 35 w 46"/>
                <a:gd name="T67" fmla="*/ 64 h 84"/>
                <a:gd name="T68" fmla="*/ 35 w 46"/>
                <a:gd name="T69" fmla="*/ 55 h 84"/>
                <a:gd name="T70" fmla="*/ 29 w 46"/>
                <a:gd name="T71" fmla="*/ 26 h 84"/>
                <a:gd name="T72" fmla="*/ 21 w 46"/>
                <a:gd name="T73" fmla="*/ 6 h 84"/>
                <a:gd name="T74" fmla="*/ 18 w 46"/>
                <a:gd name="T75" fmla="*/ 1 h 84"/>
                <a:gd name="T76" fmla="*/ 17 w 46"/>
                <a:gd name="T77" fmla="*/ 0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46" h="84">
                  <a:moveTo>
                    <a:pt x="40" y="14"/>
                  </a:moveTo>
                  <a:cubicBezTo>
                    <a:pt x="41" y="14"/>
                    <a:pt x="41" y="15"/>
                    <a:pt x="41" y="16"/>
                  </a:cubicBezTo>
                  <a:cubicBezTo>
                    <a:pt x="41" y="18"/>
                    <a:pt x="41" y="20"/>
                    <a:pt x="42" y="23"/>
                  </a:cubicBezTo>
                  <a:cubicBezTo>
                    <a:pt x="42" y="28"/>
                    <a:pt x="43" y="36"/>
                    <a:pt x="44" y="45"/>
                  </a:cubicBezTo>
                  <a:cubicBezTo>
                    <a:pt x="44" y="54"/>
                    <a:pt x="44" y="63"/>
                    <a:pt x="43" y="73"/>
                  </a:cubicBezTo>
                  <a:cubicBezTo>
                    <a:pt x="44" y="77"/>
                    <a:pt x="45" y="80"/>
                    <a:pt x="45" y="84"/>
                  </a:cubicBezTo>
                  <a:cubicBezTo>
                    <a:pt x="45" y="82"/>
                    <a:pt x="45" y="79"/>
                    <a:pt x="45" y="77"/>
                  </a:cubicBezTo>
                  <a:cubicBezTo>
                    <a:pt x="46" y="72"/>
                    <a:pt x="46" y="66"/>
                    <a:pt x="46" y="61"/>
                  </a:cubicBezTo>
                  <a:cubicBezTo>
                    <a:pt x="46" y="55"/>
                    <a:pt x="45" y="50"/>
                    <a:pt x="45" y="46"/>
                  </a:cubicBezTo>
                  <a:cubicBezTo>
                    <a:pt x="44" y="36"/>
                    <a:pt x="43" y="28"/>
                    <a:pt x="42" y="23"/>
                  </a:cubicBezTo>
                  <a:cubicBezTo>
                    <a:pt x="42" y="20"/>
                    <a:pt x="41" y="18"/>
                    <a:pt x="41" y="16"/>
                  </a:cubicBezTo>
                  <a:cubicBezTo>
                    <a:pt x="41" y="15"/>
                    <a:pt x="41" y="14"/>
                    <a:pt x="40" y="14"/>
                  </a:cubicBezTo>
                  <a:moveTo>
                    <a:pt x="0" y="6"/>
                  </a:moveTo>
                  <a:cubicBezTo>
                    <a:pt x="0" y="6"/>
                    <a:pt x="0" y="6"/>
                    <a:pt x="1" y="7"/>
                  </a:cubicBezTo>
                  <a:cubicBezTo>
                    <a:pt x="1" y="8"/>
                    <a:pt x="2" y="10"/>
                    <a:pt x="4" y="11"/>
                  </a:cubicBezTo>
                  <a:cubicBezTo>
                    <a:pt x="5" y="13"/>
                    <a:pt x="6" y="16"/>
                    <a:pt x="8" y="19"/>
                  </a:cubicBezTo>
                  <a:cubicBezTo>
                    <a:pt x="10" y="21"/>
                    <a:pt x="11" y="25"/>
                    <a:pt x="13" y="28"/>
                  </a:cubicBezTo>
                  <a:cubicBezTo>
                    <a:pt x="16" y="36"/>
                    <a:pt x="19" y="45"/>
                    <a:pt x="22" y="54"/>
                  </a:cubicBezTo>
                  <a:cubicBezTo>
                    <a:pt x="25" y="61"/>
                    <a:pt x="26" y="68"/>
                    <a:pt x="28" y="76"/>
                  </a:cubicBezTo>
                  <a:cubicBezTo>
                    <a:pt x="29" y="75"/>
                    <a:pt x="29" y="74"/>
                    <a:pt x="30" y="73"/>
                  </a:cubicBezTo>
                  <a:cubicBezTo>
                    <a:pt x="28" y="67"/>
                    <a:pt x="26" y="60"/>
                    <a:pt x="24" y="54"/>
                  </a:cubicBezTo>
                  <a:cubicBezTo>
                    <a:pt x="21" y="44"/>
                    <a:pt x="18" y="35"/>
                    <a:pt x="14" y="28"/>
                  </a:cubicBezTo>
                  <a:cubicBezTo>
                    <a:pt x="12" y="24"/>
                    <a:pt x="10" y="21"/>
                    <a:pt x="9" y="18"/>
                  </a:cubicBezTo>
                  <a:cubicBezTo>
                    <a:pt x="7" y="15"/>
                    <a:pt x="5" y="13"/>
                    <a:pt x="4" y="11"/>
                  </a:cubicBezTo>
                  <a:cubicBezTo>
                    <a:pt x="3" y="9"/>
                    <a:pt x="2" y="8"/>
                    <a:pt x="1" y="7"/>
                  </a:cubicBezTo>
                  <a:cubicBezTo>
                    <a:pt x="0" y="6"/>
                    <a:pt x="0" y="6"/>
                    <a:pt x="0" y="6"/>
                  </a:cubicBezTo>
                  <a:moveTo>
                    <a:pt x="17" y="0"/>
                  </a:moveTo>
                  <a:cubicBezTo>
                    <a:pt x="17" y="0"/>
                    <a:pt x="17" y="1"/>
                    <a:pt x="18" y="1"/>
                  </a:cubicBezTo>
                  <a:cubicBezTo>
                    <a:pt x="18" y="3"/>
                    <a:pt x="19" y="4"/>
                    <a:pt x="20" y="7"/>
                  </a:cubicBezTo>
                  <a:cubicBezTo>
                    <a:pt x="23" y="11"/>
                    <a:pt x="25" y="18"/>
                    <a:pt x="28" y="26"/>
                  </a:cubicBezTo>
                  <a:cubicBezTo>
                    <a:pt x="29" y="30"/>
                    <a:pt x="30" y="35"/>
                    <a:pt x="31" y="39"/>
                  </a:cubicBezTo>
                  <a:cubicBezTo>
                    <a:pt x="32" y="44"/>
                    <a:pt x="32" y="49"/>
                    <a:pt x="33" y="54"/>
                  </a:cubicBezTo>
                  <a:cubicBezTo>
                    <a:pt x="33" y="58"/>
                    <a:pt x="33" y="62"/>
                    <a:pt x="33" y="65"/>
                  </a:cubicBezTo>
                  <a:cubicBezTo>
                    <a:pt x="34" y="65"/>
                    <a:pt x="35" y="64"/>
                    <a:pt x="35" y="64"/>
                  </a:cubicBezTo>
                  <a:cubicBezTo>
                    <a:pt x="35" y="61"/>
                    <a:pt x="35" y="58"/>
                    <a:pt x="35" y="55"/>
                  </a:cubicBezTo>
                  <a:cubicBezTo>
                    <a:pt x="34" y="44"/>
                    <a:pt x="32" y="34"/>
                    <a:pt x="29" y="26"/>
                  </a:cubicBezTo>
                  <a:cubicBezTo>
                    <a:pt x="26" y="17"/>
                    <a:pt x="23" y="10"/>
                    <a:pt x="21" y="6"/>
                  </a:cubicBezTo>
                  <a:cubicBezTo>
                    <a:pt x="19" y="4"/>
                    <a:pt x="18" y="2"/>
                    <a:pt x="18" y="1"/>
                  </a:cubicBezTo>
                  <a:cubicBezTo>
                    <a:pt x="17" y="1"/>
                    <a:pt x="17" y="0"/>
                    <a:pt x="17" y="0"/>
                  </a:cubicBezTo>
                </a:path>
              </a:pathLst>
            </a:custGeom>
            <a:solidFill>
              <a:srgbClr val="5EC6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65" name="Freeform 81"/>
            <p:cNvSpPr/>
            <p:nvPr/>
          </p:nvSpPr>
          <p:spPr bwMode="auto">
            <a:xfrm>
              <a:off x="5726865" y="6191018"/>
              <a:ext cx="65088" cy="217488"/>
            </a:xfrm>
            <a:custGeom>
              <a:avLst/>
              <a:gdLst>
                <a:gd name="T0" fmla="*/ 7 w 17"/>
                <a:gd name="T1" fmla="*/ 0 h 58"/>
                <a:gd name="T2" fmla="*/ 5 w 17"/>
                <a:gd name="T3" fmla="*/ 1 h 58"/>
                <a:gd name="T4" fmla="*/ 5 w 17"/>
                <a:gd name="T5" fmla="*/ 6 h 58"/>
                <a:gd name="T6" fmla="*/ 6 w 17"/>
                <a:gd name="T7" fmla="*/ 22 h 58"/>
                <a:gd name="T8" fmla="*/ 6 w 17"/>
                <a:gd name="T9" fmla="*/ 25 h 58"/>
                <a:gd name="T10" fmla="*/ 5 w 17"/>
                <a:gd name="T11" fmla="*/ 21 h 58"/>
                <a:gd name="T12" fmla="*/ 2 w 17"/>
                <a:gd name="T13" fmla="*/ 9 h 58"/>
                <a:gd name="T14" fmla="*/ 0 w 17"/>
                <a:gd name="T15" fmla="*/ 12 h 58"/>
                <a:gd name="T16" fmla="*/ 2 w 17"/>
                <a:gd name="T17" fmla="*/ 21 h 58"/>
                <a:gd name="T18" fmla="*/ 7 w 17"/>
                <a:gd name="T19" fmla="*/ 41 h 58"/>
                <a:gd name="T20" fmla="*/ 11 w 17"/>
                <a:gd name="T21" fmla="*/ 56 h 58"/>
                <a:gd name="T22" fmla="*/ 11 w 17"/>
                <a:gd name="T23" fmla="*/ 58 h 58"/>
                <a:gd name="T24" fmla="*/ 11 w 17"/>
                <a:gd name="T25" fmla="*/ 58 h 58"/>
                <a:gd name="T26" fmla="*/ 11 w 17"/>
                <a:gd name="T27" fmla="*/ 57 h 58"/>
                <a:gd name="T28" fmla="*/ 12 w 17"/>
                <a:gd name="T29" fmla="*/ 56 h 58"/>
                <a:gd name="T30" fmla="*/ 14 w 17"/>
                <a:gd name="T31" fmla="*/ 53 h 58"/>
                <a:gd name="T32" fmla="*/ 14 w 17"/>
                <a:gd name="T33" fmla="*/ 53 h 58"/>
                <a:gd name="T34" fmla="*/ 14 w 17"/>
                <a:gd name="T35" fmla="*/ 47 h 58"/>
                <a:gd name="T36" fmla="*/ 16 w 17"/>
                <a:gd name="T37" fmla="*/ 30 h 58"/>
                <a:gd name="T38" fmla="*/ 17 w 17"/>
                <a:gd name="T39" fmla="*/ 20 h 58"/>
                <a:gd name="T40" fmla="*/ 15 w 17"/>
                <a:gd name="T41" fmla="*/ 9 h 58"/>
                <a:gd name="T42" fmla="*/ 15 w 17"/>
                <a:gd name="T43" fmla="*/ 12 h 58"/>
                <a:gd name="T44" fmla="*/ 13 w 17"/>
                <a:gd name="T45" fmla="*/ 29 h 58"/>
                <a:gd name="T46" fmla="*/ 11 w 17"/>
                <a:gd name="T47" fmla="*/ 46 h 58"/>
                <a:gd name="T48" fmla="*/ 11 w 17"/>
                <a:gd name="T49" fmla="*/ 48 h 58"/>
                <a:gd name="T50" fmla="*/ 9 w 17"/>
                <a:gd name="T51" fmla="*/ 41 h 58"/>
                <a:gd name="T52" fmla="*/ 9 w 17"/>
                <a:gd name="T53" fmla="*/ 40 h 58"/>
                <a:gd name="T54" fmla="*/ 8 w 17"/>
                <a:gd name="T55" fmla="*/ 23 h 58"/>
                <a:gd name="T56" fmla="*/ 7 w 17"/>
                <a:gd name="T57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7" h="57">
                  <a:moveTo>
                    <a:pt x="7" y="0"/>
                  </a:moveTo>
                  <a:cubicBezTo>
                    <a:pt x="7" y="0"/>
                    <a:pt x="6" y="1"/>
                    <a:pt x="5" y="1"/>
                  </a:cubicBezTo>
                  <a:cubicBezTo>
                    <a:pt x="5" y="3"/>
                    <a:pt x="5" y="5"/>
                    <a:pt x="5" y="6"/>
                  </a:cubicBezTo>
                  <a:cubicBezTo>
                    <a:pt x="6" y="12"/>
                    <a:pt x="5" y="17"/>
                    <a:pt x="6" y="22"/>
                  </a:cubicBezTo>
                  <a:cubicBezTo>
                    <a:pt x="6" y="23"/>
                    <a:pt x="6" y="24"/>
                    <a:pt x="6" y="25"/>
                  </a:cubicBezTo>
                  <a:cubicBezTo>
                    <a:pt x="5" y="24"/>
                    <a:pt x="5" y="22"/>
                    <a:pt x="5" y="21"/>
                  </a:cubicBezTo>
                  <a:cubicBezTo>
                    <a:pt x="4" y="17"/>
                    <a:pt x="3" y="13"/>
                    <a:pt x="2" y="9"/>
                  </a:cubicBezTo>
                  <a:cubicBezTo>
                    <a:pt x="1" y="10"/>
                    <a:pt x="1" y="11"/>
                    <a:pt x="0" y="12"/>
                  </a:cubicBezTo>
                  <a:cubicBezTo>
                    <a:pt x="1" y="15"/>
                    <a:pt x="2" y="18"/>
                    <a:pt x="2" y="21"/>
                  </a:cubicBezTo>
                  <a:cubicBezTo>
                    <a:pt x="4" y="28"/>
                    <a:pt x="5" y="34"/>
                    <a:pt x="7" y="41"/>
                  </a:cubicBezTo>
                  <a:cubicBezTo>
                    <a:pt x="8" y="46"/>
                    <a:pt x="9" y="51"/>
                    <a:pt x="11" y="56"/>
                  </a:cubicBezTo>
                  <a:cubicBezTo>
                    <a:pt x="11" y="57"/>
                    <a:pt x="11" y="57"/>
                    <a:pt x="11" y="58"/>
                  </a:cubicBezTo>
                  <a:cubicBezTo>
                    <a:pt x="11" y="58"/>
                    <a:pt x="11" y="58"/>
                    <a:pt x="11" y="58"/>
                  </a:cubicBezTo>
                  <a:cubicBezTo>
                    <a:pt x="11" y="57"/>
                    <a:pt x="11" y="57"/>
                    <a:pt x="11" y="57"/>
                  </a:cubicBezTo>
                  <a:cubicBezTo>
                    <a:pt x="12" y="56"/>
                    <a:pt x="12" y="56"/>
                    <a:pt x="12" y="56"/>
                  </a:cubicBezTo>
                  <a:cubicBezTo>
                    <a:pt x="13" y="55"/>
                    <a:pt x="13" y="54"/>
                    <a:pt x="14" y="53"/>
                  </a:cubicBezTo>
                  <a:cubicBezTo>
                    <a:pt x="14" y="53"/>
                    <a:pt x="14" y="53"/>
                    <a:pt x="14" y="53"/>
                  </a:cubicBezTo>
                  <a:cubicBezTo>
                    <a:pt x="14" y="51"/>
                    <a:pt x="14" y="49"/>
                    <a:pt x="14" y="47"/>
                  </a:cubicBezTo>
                  <a:cubicBezTo>
                    <a:pt x="14" y="41"/>
                    <a:pt x="15" y="36"/>
                    <a:pt x="16" y="30"/>
                  </a:cubicBezTo>
                  <a:cubicBezTo>
                    <a:pt x="16" y="27"/>
                    <a:pt x="17" y="23"/>
                    <a:pt x="17" y="20"/>
                  </a:cubicBezTo>
                  <a:cubicBezTo>
                    <a:pt x="17" y="16"/>
                    <a:pt x="16" y="13"/>
                    <a:pt x="15" y="9"/>
                  </a:cubicBezTo>
                  <a:cubicBezTo>
                    <a:pt x="15" y="10"/>
                    <a:pt x="15" y="11"/>
                    <a:pt x="15" y="12"/>
                  </a:cubicBezTo>
                  <a:cubicBezTo>
                    <a:pt x="15" y="18"/>
                    <a:pt x="14" y="23"/>
                    <a:pt x="13" y="29"/>
                  </a:cubicBezTo>
                  <a:cubicBezTo>
                    <a:pt x="13" y="34"/>
                    <a:pt x="11" y="40"/>
                    <a:pt x="11" y="46"/>
                  </a:cubicBezTo>
                  <a:cubicBezTo>
                    <a:pt x="11" y="47"/>
                    <a:pt x="11" y="48"/>
                    <a:pt x="11" y="48"/>
                  </a:cubicBezTo>
                  <a:cubicBezTo>
                    <a:pt x="11" y="46"/>
                    <a:pt x="10" y="43"/>
                    <a:pt x="9" y="41"/>
                  </a:cubicBezTo>
                  <a:cubicBezTo>
                    <a:pt x="9" y="40"/>
                    <a:pt x="9" y="40"/>
                    <a:pt x="9" y="40"/>
                  </a:cubicBezTo>
                  <a:cubicBezTo>
                    <a:pt x="8" y="34"/>
                    <a:pt x="8" y="29"/>
                    <a:pt x="8" y="23"/>
                  </a:cubicBezTo>
                  <a:cubicBezTo>
                    <a:pt x="8" y="15"/>
                    <a:pt x="8" y="8"/>
                    <a:pt x="7" y="0"/>
                  </a:cubicBezTo>
                </a:path>
              </a:pathLst>
            </a:custGeom>
            <a:solidFill>
              <a:srgbClr val="0E7E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66" name="Freeform 82"/>
            <p:cNvSpPr/>
            <p:nvPr/>
          </p:nvSpPr>
          <p:spPr bwMode="auto">
            <a:xfrm>
              <a:off x="5209340" y="6333893"/>
              <a:ext cx="577850" cy="530225"/>
            </a:xfrm>
            <a:custGeom>
              <a:avLst/>
              <a:gdLst>
                <a:gd name="T0" fmla="*/ 154 w 154"/>
                <a:gd name="T1" fmla="*/ 48 h 141"/>
                <a:gd name="T2" fmla="*/ 154 w 154"/>
                <a:gd name="T3" fmla="*/ 48 h 141"/>
                <a:gd name="T4" fmla="*/ 154 w 154"/>
                <a:gd name="T5" fmla="*/ 48 h 141"/>
                <a:gd name="T6" fmla="*/ 154 w 154"/>
                <a:gd name="T7" fmla="*/ 49 h 141"/>
                <a:gd name="T8" fmla="*/ 153 w 154"/>
                <a:gd name="T9" fmla="*/ 49 h 141"/>
                <a:gd name="T10" fmla="*/ 152 w 154"/>
                <a:gd name="T11" fmla="*/ 51 h 141"/>
                <a:gd name="T12" fmla="*/ 149 w 154"/>
                <a:gd name="T13" fmla="*/ 53 h 141"/>
                <a:gd name="T14" fmla="*/ 147 w 154"/>
                <a:gd name="T15" fmla="*/ 54 h 141"/>
                <a:gd name="T16" fmla="*/ 146 w 154"/>
                <a:gd name="T17" fmla="*/ 55 h 141"/>
                <a:gd name="T18" fmla="*/ 146 w 154"/>
                <a:gd name="T19" fmla="*/ 55 h 141"/>
                <a:gd name="T20" fmla="*/ 145 w 154"/>
                <a:gd name="T21" fmla="*/ 55 h 141"/>
                <a:gd name="T22" fmla="*/ 143 w 154"/>
                <a:gd name="T23" fmla="*/ 57 h 141"/>
                <a:gd name="T24" fmla="*/ 140 w 154"/>
                <a:gd name="T25" fmla="*/ 58 h 141"/>
                <a:gd name="T26" fmla="*/ 122 w 154"/>
                <a:gd name="T27" fmla="*/ 77 h 141"/>
                <a:gd name="T28" fmla="*/ 103 w 154"/>
                <a:gd name="T29" fmla="*/ 109 h 141"/>
                <a:gd name="T30" fmla="*/ 78 w 154"/>
                <a:gd name="T31" fmla="*/ 131 h 141"/>
                <a:gd name="T32" fmla="*/ 63 w 154"/>
                <a:gd name="T33" fmla="*/ 141 h 141"/>
                <a:gd name="T34" fmla="*/ 24 w 154"/>
                <a:gd name="T35" fmla="*/ 139 h 141"/>
                <a:gd name="T36" fmla="*/ 11 w 154"/>
                <a:gd name="T37" fmla="*/ 112 h 141"/>
                <a:gd name="T38" fmla="*/ 3 w 154"/>
                <a:gd name="T39" fmla="*/ 92 h 141"/>
                <a:gd name="T40" fmla="*/ 4 w 154"/>
                <a:gd name="T41" fmla="*/ 72 h 141"/>
                <a:gd name="T42" fmla="*/ 13 w 154"/>
                <a:gd name="T43" fmla="*/ 44 h 141"/>
                <a:gd name="T44" fmla="*/ 10 w 154"/>
                <a:gd name="T45" fmla="*/ 26 h 141"/>
                <a:gd name="T46" fmla="*/ 13 w 154"/>
                <a:gd name="T47" fmla="*/ 18 h 141"/>
                <a:gd name="T48" fmla="*/ 22 w 154"/>
                <a:gd name="T49" fmla="*/ 9 h 141"/>
                <a:gd name="T50" fmla="*/ 34 w 154"/>
                <a:gd name="T51" fmla="*/ 3 h 141"/>
                <a:gd name="T52" fmla="*/ 43 w 154"/>
                <a:gd name="T53" fmla="*/ 1 h 141"/>
                <a:gd name="T54" fmla="*/ 83 w 154"/>
                <a:gd name="T55" fmla="*/ 7 h 141"/>
                <a:gd name="T56" fmla="*/ 101 w 154"/>
                <a:gd name="T57" fmla="*/ 15 h 141"/>
                <a:gd name="T58" fmla="*/ 131 w 154"/>
                <a:gd name="T59" fmla="*/ 38 h 141"/>
                <a:gd name="T60" fmla="*/ 133 w 154"/>
                <a:gd name="T61" fmla="*/ 40 h 141"/>
                <a:gd name="T62" fmla="*/ 140 w 154"/>
                <a:gd name="T63" fmla="*/ 41 h 141"/>
                <a:gd name="T64" fmla="*/ 144 w 154"/>
                <a:gd name="T65" fmla="*/ 42 h 141"/>
                <a:gd name="T66" fmla="*/ 146 w 154"/>
                <a:gd name="T67" fmla="*/ 42 h 141"/>
                <a:gd name="T68" fmla="*/ 149 w 154"/>
                <a:gd name="T69" fmla="*/ 43 h 141"/>
                <a:gd name="T70" fmla="*/ 149 w 154"/>
                <a:gd name="T71" fmla="*/ 43 h 141"/>
                <a:gd name="T72" fmla="*/ 152 w 154"/>
                <a:gd name="T73" fmla="*/ 44 h 141"/>
                <a:gd name="T74" fmla="*/ 153 w 154"/>
                <a:gd name="T75" fmla="*/ 45 h 141"/>
                <a:gd name="T76" fmla="*/ 153 w 154"/>
                <a:gd name="T77" fmla="*/ 46 h 141"/>
                <a:gd name="T78" fmla="*/ 153 w 154"/>
                <a:gd name="T79" fmla="*/ 46 h 141"/>
                <a:gd name="T80" fmla="*/ 153 w 154"/>
                <a:gd name="T81" fmla="*/ 46 h 141"/>
                <a:gd name="T82" fmla="*/ 154 w 154"/>
                <a:gd name="T83" fmla="*/ 47 h 141"/>
                <a:gd name="T84" fmla="*/ 154 w 154"/>
                <a:gd name="T85" fmla="*/ 47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54" h="141">
                  <a:moveTo>
                    <a:pt x="154" y="47"/>
                  </a:moveTo>
                  <a:cubicBezTo>
                    <a:pt x="154" y="48"/>
                    <a:pt x="154" y="48"/>
                    <a:pt x="154" y="48"/>
                  </a:cubicBezTo>
                  <a:cubicBezTo>
                    <a:pt x="154" y="48"/>
                    <a:pt x="154" y="48"/>
                    <a:pt x="154" y="48"/>
                  </a:cubicBezTo>
                  <a:cubicBezTo>
                    <a:pt x="154" y="48"/>
                    <a:pt x="154" y="48"/>
                    <a:pt x="154" y="48"/>
                  </a:cubicBezTo>
                  <a:cubicBezTo>
                    <a:pt x="154" y="48"/>
                    <a:pt x="154" y="48"/>
                    <a:pt x="154" y="48"/>
                  </a:cubicBezTo>
                  <a:cubicBezTo>
                    <a:pt x="154" y="48"/>
                    <a:pt x="154" y="48"/>
                    <a:pt x="154" y="48"/>
                  </a:cubicBezTo>
                  <a:cubicBezTo>
                    <a:pt x="154" y="48"/>
                    <a:pt x="154" y="48"/>
                    <a:pt x="154" y="48"/>
                  </a:cubicBezTo>
                  <a:cubicBezTo>
                    <a:pt x="154" y="49"/>
                    <a:pt x="154" y="49"/>
                    <a:pt x="154" y="49"/>
                  </a:cubicBezTo>
                  <a:cubicBezTo>
                    <a:pt x="153" y="49"/>
                    <a:pt x="153" y="49"/>
                    <a:pt x="153" y="49"/>
                  </a:cubicBezTo>
                  <a:cubicBezTo>
                    <a:pt x="153" y="49"/>
                    <a:pt x="153" y="49"/>
                    <a:pt x="153" y="49"/>
                  </a:cubicBezTo>
                  <a:cubicBezTo>
                    <a:pt x="153" y="49"/>
                    <a:pt x="153" y="49"/>
                    <a:pt x="153" y="49"/>
                  </a:cubicBezTo>
                  <a:cubicBezTo>
                    <a:pt x="153" y="50"/>
                    <a:pt x="152" y="50"/>
                    <a:pt x="152" y="51"/>
                  </a:cubicBezTo>
                  <a:cubicBezTo>
                    <a:pt x="151" y="52"/>
                    <a:pt x="151" y="52"/>
                    <a:pt x="151" y="52"/>
                  </a:cubicBezTo>
                  <a:cubicBezTo>
                    <a:pt x="150" y="52"/>
                    <a:pt x="149" y="53"/>
                    <a:pt x="149" y="53"/>
                  </a:cubicBezTo>
                  <a:cubicBezTo>
                    <a:pt x="148" y="54"/>
                    <a:pt x="148" y="54"/>
                    <a:pt x="148" y="54"/>
                  </a:cubicBezTo>
                  <a:cubicBezTo>
                    <a:pt x="147" y="54"/>
                    <a:pt x="147" y="54"/>
                    <a:pt x="147" y="54"/>
                  </a:cubicBezTo>
                  <a:cubicBezTo>
                    <a:pt x="147" y="54"/>
                    <a:pt x="147" y="54"/>
                    <a:pt x="147" y="54"/>
                  </a:cubicBezTo>
                  <a:cubicBezTo>
                    <a:pt x="146" y="55"/>
                    <a:pt x="146" y="55"/>
                    <a:pt x="146" y="55"/>
                  </a:cubicBezTo>
                  <a:cubicBezTo>
                    <a:pt x="146" y="55"/>
                    <a:pt x="146" y="55"/>
                    <a:pt x="146" y="55"/>
                  </a:cubicBezTo>
                  <a:cubicBezTo>
                    <a:pt x="146" y="55"/>
                    <a:pt x="146" y="55"/>
                    <a:pt x="146" y="55"/>
                  </a:cubicBezTo>
                  <a:cubicBezTo>
                    <a:pt x="145" y="55"/>
                    <a:pt x="145" y="55"/>
                    <a:pt x="145" y="55"/>
                  </a:cubicBezTo>
                  <a:cubicBezTo>
                    <a:pt x="145" y="55"/>
                    <a:pt x="145" y="55"/>
                    <a:pt x="145" y="55"/>
                  </a:cubicBezTo>
                  <a:cubicBezTo>
                    <a:pt x="145" y="56"/>
                    <a:pt x="145" y="56"/>
                    <a:pt x="145" y="56"/>
                  </a:cubicBezTo>
                  <a:cubicBezTo>
                    <a:pt x="144" y="56"/>
                    <a:pt x="143" y="56"/>
                    <a:pt x="143" y="57"/>
                  </a:cubicBezTo>
                  <a:cubicBezTo>
                    <a:pt x="142" y="57"/>
                    <a:pt x="141" y="58"/>
                    <a:pt x="141" y="58"/>
                  </a:cubicBezTo>
                  <a:cubicBezTo>
                    <a:pt x="140" y="58"/>
                    <a:pt x="140" y="58"/>
                    <a:pt x="140" y="58"/>
                  </a:cubicBezTo>
                  <a:cubicBezTo>
                    <a:pt x="140" y="58"/>
                    <a:pt x="140" y="58"/>
                    <a:pt x="140" y="58"/>
                  </a:cubicBezTo>
                  <a:cubicBezTo>
                    <a:pt x="133" y="63"/>
                    <a:pt x="127" y="70"/>
                    <a:pt x="122" y="77"/>
                  </a:cubicBezTo>
                  <a:cubicBezTo>
                    <a:pt x="118" y="84"/>
                    <a:pt x="114" y="92"/>
                    <a:pt x="110" y="99"/>
                  </a:cubicBezTo>
                  <a:cubicBezTo>
                    <a:pt x="108" y="103"/>
                    <a:pt x="106" y="106"/>
                    <a:pt x="103" y="109"/>
                  </a:cubicBezTo>
                  <a:cubicBezTo>
                    <a:pt x="102" y="111"/>
                    <a:pt x="100" y="113"/>
                    <a:pt x="99" y="114"/>
                  </a:cubicBezTo>
                  <a:cubicBezTo>
                    <a:pt x="92" y="120"/>
                    <a:pt x="85" y="126"/>
                    <a:pt x="78" y="131"/>
                  </a:cubicBezTo>
                  <a:cubicBezTo>
                    <a:pt x="75" y="133"/>
                    <a:pt x="72" y="135"/>
                    <a:pt x="69" y="137"/>
                  </a:cubicBezTo>
                  <a:cubicBezTo>
                    <a:pt x="67" y="139"/>
                    <a:pt x="65" y="140"/>
                    <a:pt x="63" y="141"/>
                  </a:cubicBezTo>
                  <a:cubicBezTo>
                    <a:pt x="25" y="141"/>
                    <a:pt x="25" y="141"/>
                    <a:pt x="25" y="141"/>
                  </a:cubicBezTo>
                  <a:cubicBezTo>
                    <a:pt x="25" y="140"/>
                    <a:pt x="24" y="140"/>
                    <a:pt x="24" y="139"/>
                  </a:cubicBezTo>
                  <a:cubicBezTo>
                    <a:pt x="23" y="137"/>
                    <a:pt x="22" y="135"/>
                    <a:pt x="21" y="133"/>
                  </a:cubicBezTo>
                  <a:cubicBezTo>
                    <a:pt x="19" y="125"/>
                    <a:pt x="19" y="117"/>
                    <a:pt x="11" y="112"/>
                  </a:cubicBezTo>
                  <a:cubicBezTo>
                    <a:pt x="10" y="111"/>
                    <a:pt x="9" y="110"/>
                    <a:pt x="8" y="109"/>
                  </a:cubicBezTo>
                  <a:cubicBezTo>
                    <a:pt x="3" y="105"/>
                    <a:pt x="1" y="98"/>
                    <a:pt x="3" y="92"/>
                  </a:cubicBezTo>
                  <a:cubicBezTo>
                    <a:pt x="5" y="85"/>
                    <a:pt x="5" y="79"/>
                    <a:pt x="4" y="72"/>
                  </a:cubicBezTo>
                  <a:cubicBezTo>
                    <a:pt x="4" y="72"/>
                    <a:pt x="4" y="72"/>
                    <a:pt x="4" y="72"/>
                  </a:cubicBezTo>
                  <a:cubicBezTo>
                    <a:pt x="3" y="66"/>
                    <a:pt x="0" y="59"/>
                    <a:pt x="4" y="53"/>
                  </a:cubicBezTo>
                  <a:cubicBezTo>
                    <a:pt x="6" y="50"/>
                    <a:pt x="10" y="47"/>
                    <a:pt x="13" y="44"/>
                  </a:cubicBezTo>
                  <a:cubicBezTo>
                    <a:pt x="15" y="42"/>
                    <a:pt x="17" y="40"/>
                    <a:pt x="17" y="37"/>
                  </a:cubicBezTo>
                  <a:cubicBezTo>
                    <a:pt x="16" y="32"/>
                    <a:pt x="10" y="31"/>
                    <a:pt x="10" y="26"/>
                  </a:cubicBezTo>
                  <a:cubicBezTo>
                    <a:pt x="9" y="25"/>
                    <a:pt x="10" y="23"/>
                    <a:pt x="11" y="22"/>
                  </a:cubicBezTo>
                  <a:cubicBezTo>
                    <a:pt x="11" y="21"/>
                    <a:pt x="12" y="19"/>
                    <a:pt x="13" y="18"/>
                  </a:cubicBezTo>
                  <a:cubicBezTo>
                    <a:pt x="14" y="16"/>
                    <a:pt x="15" y="15"/>
                    <a:pt x="16" y="14"/>
                  </a:cubicBezTo>
                  <a:cubicBezTo>
                    <a:pt x="18" y="12"/>
                    <a:pt x="20" y="11"/>
                    <a:pt x="22" y="9"/>
                  </a:cubicBezTo>
                  <a:cubicBezTo>
                    <a:pt x="22" y="9"/>
                    <a:pt x="23" y="9"/>
                    <a:pt x="23" y="8"/>
                  </a:cubicBezTo>
                  <a:cubicBezTo>
                    <a:pt x="27" y="6"/>
                    <a:pt x="30" y="4"/>
                    <a:pt x="34" y="3"/>
                  </a:cubicBezTo>
                  <a:cubicBezTo>
                    <a:pt x="37" y="2"/>
                    <a:pt x="39" y="1"/>
                    <a:pt x="42" y="1"/>
                  </a:cubicBezTo>
                  <a:cubicBezTo>
                    <a:pt x="42" y="1"/>
                    <a:pt x="43" y="1"/>
                    <a:pt x="43" y="1"/>
                  </a:cubicBezTo>
                  <a:cubicBezTo>
                    <a:pt x="47" y="0"/>
                    <a:pt x="51" y="0"/>
                    <a:pt x="55" y="1"/>
                  </a:cubicBezTo>
                  <a:cubicBezTo>
                    <a:pt x="65" y="1"/>
                    <a:pt x="74" y="4"/>
                    <a:pt x="83" y="7"/>
                  </a:cubicBezTo>
                  <a:cubicBezTo>
                    <a:pt x="84" y="8"/>
                    <a:pt x="86" y="8"/>
                    <a:pt x="87" y="9"/>
                  </a:cubicBezTo>
                  <a:cubicBezTo>
                    <a:pt x="92" y="10"/>
                    <a:pt x="97" y="12"/>
                    <a:pt x="101" y="15"/>
                  </a:cubicBezTo>
                  <a:cubicBezTo>
                    <a:pt x="108" y="18"/>
                    <a:pt x="115" y="22"/>
                    <a:pt x="120" y="28"/>
                  </a:cubicBezTo>
                  <a:cubicBezTo>
                    <a:pt x="123" y="31"/>
                    <a:pt x="126" y="36"/>
                    <a:pt x="131" y="38"/>
                  </a:cubicBezTo>
                  <a:cubicBezTo>
                    <a:pt x="131" y="39"/>
                    <a:pt x="131" y="39"/>
                    <a:pt x="132" y="39"/>
                  </a:cubicBezTo>
                  <a:cubicBezTo>
                    <a:pt x="133" y="40"/>
                    <a:pt x="133" y="40"/>
                    <a:pt x="133" y="40"/>
                  </a:cubicBezTo>
                  <a:cubicBezTo>
                    <a:pt x="133" y="40"/>
                    <a:pt x="134" y="40"/>
                    <a:pt x="134" y="40"/>
                  </a:cubicBezTo>
                  <a:cubicBezTo>
                    <a:pt x="136" y="41"/>
                    <a:pt x="138" y="41"/>
                    <a:pt x="140" y="41"/>
                  </a:cubicBezTo>
                  <a:cubicBezTo>
                    <a:pt x="140" y="41"/>
                    <a:pt x="140" y="41"/>
                    <a:pt x="140" y="41"/>
                  </a:cubicBezTo>
                  <a:cubicBezTo>
                    <a:pt x="142" y="41"/>
                    <a:pt x="143" y="41"/>
                    <a:pt x="144" y="42"/>
                  </a:cubicBezTo>
                  <a:cubicBezTo>
                    <a:pt x="145" y="42"/>
                    <a:pt x="146" y="42"/>
                    <a:pt x="146" y="42"/>
                  </a:cubicBezTo>
                  <a:cubicBezTo>
                    <a:pt x="146" y="42"/>
                    <a:pt x="146" y="42"/>
                    <a:pt x="146" y="42"/>
                  </a:cubicBezTo>
                  <a:cubicBezTo>
                    <a:pt x="147" y="42"/>
                    <a:pt x="148" y="42"/>
                    <a:pt x="148" y="42"/>
                  </a:cubicBezTo>
                  <a:cubicBezTo>
                    <a:pt x="149" y="43"/>
                    <a:pt x="149" y="43"/>
                    <a:pt x="149" y="43"/>
                  </a:cubicBezTo>
                  <a:cubicBezTo>
                    <a:pt x="149" y="43"/>
                    <a:pt x="149" y="43"/>
                    <a:pt x="149" y="43"/>
                  </a:cubicBezTo>
                  <a:cubicBezTo>
                    <a:pt x="149" y="43"/>
                    <a:pt x="149" y="43"/>
                    <a:pt x="149" y="43"/>
                  </a:cubicBezTo>
                  <a:cubicBezTo>
                    <a:pt x="150" y="43"/>
                    <a:pt x="151" y="44"/>
                    <a:pt x="152" y="44"/>
                  </a:cubicBezTo>
                  <a:cubicBezTo>
                    <a:pt x="152" y="44"/>
                    <a:pt x="152" y="44"/>
                    <a:pt x="152" y="44"/>
                  </a:cubicBezTo>
                  <a:cubicBezTo>
                    <a:pt x="153" y="45"/>
                    <a:pt x="153" y="45"/>
                    <a:pt x="153" y="45"/>
                  </a:cubicBezTo>
                  <a:cubicBezTo>
                    <a:pt x="153" y="45"/>
                    <a:pt x="153" y="45"/>
                    <a:pt x="153" y="45"/>
                  </a:cubicBezTo>
                  <a:cubicBezTo>
                    <a:pt x="153" y="46"/>
                    <a:pt x="153" y="46"/>
                    <a:pt x="153" y="46"/>
                  </a:cubicBezTo>
                  <a:cubicBezTo>
                    <a:pt x="153" y="46"/>
                    <a:pt x="153" y="46"/>
                    <a:pt x="153" y="46"/>
                  </a:cubicBezTo>
                  <a:cubicBezTo>
                    <a:pt x="153" y="46"/>
                    <a:pt x="153" y="46"/>
                    <a:pt x="153" y="46"/>
                  </a:cubicBezTo>
                  <a:cubicBezTo>
                    <a:pt x="153" y="46"/>
                    <a:pt x="153" y="46"/>
                    <a:pt x="153" y="46"/>
                  </a:cubicBezTo>
                  <a:cubicBezTo>
                    <a:pt x="153" y="46"/>
                    <a:pt x="153" y="46"/>
                    <a:pt x="153" y="46"/>
                  </a:cubicBezTo>
                  <a:cubicBezTo>
                    <a:pt x="153" y="46"/>
                    <a:pt x="153" y="46"/>
                    <a:pt x="153" y="46"/>
                  </a:cubicBezTo>
                  <a:cubicBezTo>
                    <a:pt x="154" y="46"/>
                    <a:pt x="154" y="46"/>
                    <a:pt x="154" y="46"/>
                  </a:cubicBezTo>
                  <a:cubicBezTo>
                    <a:pt x="154" y="47"/>
                    <a:pt x="154" y="47"/>
                    <a:pt x="154" y="47"/>
                  </a:cubicBezTo>
                  <a:cubicBezTo>
                    <a:pt x="154" y="47"/>
                    <a:pt x="154" y="47"/>
                    <a:pt x="154" y="47"/>
                  </a:cubicBezTo>
                  <a:cubicBezTo>
                    <a:pt x="154" y="47"/>
                    <a:pt x="154" y="47"/>
                    <a:pt x="154" y="47"/>
                  </a:cubicBezTo>
                  <a:cubicBezTo>
                    <a:pt x="154" y="47"/>
                    <a:pt x="154" y="47"/>
                    <a:pt x="154" y="47"/>
                  </a:cubicBezTo>
                </a:path>
              </a:pathLst>
            </a:custGeom>
            <a:solidFill>
              <a:srgbClr val="F3F8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67" name="Freeform 83"/>
            <p:cNvSpPr>
              <a:spLocks noEditPoints="1"/>
            </p:cNvSpPr>
            <p:nvPr/>
          </p:nvSpPr>
          <p:spPr bwMode="auto">
            <a:xfrm>
              <a:off x="5328403" y="6529156"/>
              <a:ext cx="433388" cy="187325"/>
            </a:xfrm>
            <a:custGeom>
              <a:avLst/>
              <a:gdLst>
                <a:gd name="T0" fmla="*/ 66 w 115"/>
                <a:gd name="T1" fmla="*/ 31 h 50"/>
                <a:gd name="T2" fmla="*/ 56 w 115"/>
                <a:gd name="T3" fmla="*/ 43 h 50"/>
                <a:gd name="T4" fmla="*/ 53 w 115"/>
                <a:gd name="T5" fmla="*/ 50 h 50"/>
                <a:gd name="T6" fmla="*/ 63 w 115"/>
                <a:gd name="T7" fmla="*/ 38 h 50"/>
                <a:gd name="T8" fmla="*/ 65 w 115"/>
                <a:gd name="T9" fmla="*/ 35 h 50"/>
                <a:gd name="T10" fmla="*/ 68 w 115"/>
                <a:gd name="T11" fmla="*/ 25 h 50"/>
                <a:gd name="T12" fmla="*/ 57 w 115"/>
                <a:gd name="T13" fmla="*/ 33 h 50"/>
                <a:gd name="T14" fmla="*/ 40 w 115"/>
                <a:gd name="T15" fmla="*/ 44 h 50"/>
                <a:gd name="T16" fmla="*/ 40 w 115"/>
                <a:gd name="T17" fmla="*/ 46 h 50"/>
                <a:gd name="T18" fmla="*/ 59 w 115"/>
                <a:gd name="T19" fmla="*/ 35 h 50"/>
                <a:gd name="T20" fmla="*/ 66 w 115"/>
                <a:gd name="T21" fmla="*/ 30 h 50"/>
                <a:gd name="T22" fmla="*/ 68 w 115"/>
                <a:gd name="T23" fmla="*/ 25 h 50"/>
                <a:gd name="T24" fmla="*/ 63 w 115"/>
                <a:gd name="T25" fmla="*/ 14 h 50"/>
                <a:gd name="T26" fmla="*/ 52 w 115"/>
                <a:gd name="T27" fmla="*/ 18 h 50"/>
                <a:gd name="T28" fmla="*/ 36 w 115"/>
                <a:gd name="T29" fmla="*/ 24 h 50"/>
                <a:gd name="T30" fmla="*/ 34 w 115"/>
                <a:gd name="T31" fmla="*/ 25 h 50"/>
                <a:gd name="T32" fmla="*/ 10 w 115"/>
                <a:gd name="T33" fmla="*/ 31 h 50"/>
                <a:gd name="T34" fmla="*/ 5 w 115"/>
                <a:gd name="T35" fmla="*/ 33 h 50"/>
                <a:gd name="T36" fmla="*/ 22 w 115"/>
                <a:gd name="T37" fmla="*/ 30 h 50"/>
                <a:gd name="T38" fmla="*/ 53 w 115"/>
                <a:gd name="T39" fmla="*/ 21 h 50"/>
                <a:gd name="T40" fmla="*/ 64 w 115"/>
                <a:gd name="T41" fmla="*/ 14 h 50"/>
                <a:gd name="T42" fmla="*/ 104 w 115"/>
                <a:gd name="T43" fmla="*/ 8 h 50"/>
                <a:gd name="T44" fmla="*/ 103 w 115"/>
                <a:gd name="T45" fmla="*/ 8 h 50"/>
                <a:gd name="T46" fmla="*/ 104 w 115"/>
                <a:gd name="T47" fmla="*/ 8 h 50"/>
                <a:gd name="T48" fmla="*/ 107 w 115"/>
                <a:gd name="T49" fmla="*/ 7 h 50"/>
                <a:gd name="T50" fmla="*/ 55 w 115"/>
                <a:gd name="T51" fmla="*/ 6 h 50"/>
                <a:gd name="T52" fmla="*/ 48 w 115"/>
                <a:gd name="T53" fmla="*/ 8 h 50"/>
                <a:gd name="T54" fmla="*/ 37 w 115"/>
                <a:gd name="T55" fmla="*/ 12 h 50"/>
                <a:gd name="T56" fmla="*/ 24 w 115"/>
                <a:gd name="T57" fmla="*/ 17 h 50"/>
                <a:gd name="T58" fmla="*/ 8 w 115"/>
                <a:gd name="T59" fmla="*/ 27 h 50"/>
                <a:gd name="T60" fmla="*/ 8 w 115"/>
                <a:gd name="T61" fmla="*/ 27 h 50"/>
                <a:gd name="T62" fmla="*/ 25 w 115"/>
                <a:gd name="T63" fmla="*/ 18 h 50"/>
                <a:gd name="T64" fmla="*/ 36 w 115"/>
                <a:gd name="T65" fmla="*/ 14 h 50"/>
                <a:gd name="T66" fmla="*/ 49 w 115"/>
                <a:gd name="T67" fmla="*/ 10 h 50"/>
                <a:gd name="T68" fmla="*/ 55 w 115"/>
                <a:gd name="T69" fmla="*/ 6 h 50"/>
                <a:gd name="T70" fmla="*/ 110 w 115"/>
                <a:gd name="T71" fmla="*/ 5 h 50"/>
                <a:gd name="T72" fmla="*/ 113 w 115"/>
                <a:gd name="T73" fmla="*/ 4 h 50"/>
                <a:gd name="T74" fmla="*/ 115 w 115"/>
                <a:gd name="T75" fmla="*/ 2 h 50"/>
                <a:gd name="T76" fmla="*/ 115 w 115"/>
                <a:gd name="T77" fmla="*/ 2 h 50"/>
                <a:gd name="T78" fmla="*/ 59 w 115"/>
                <a:gd name="T79" fmla="*/ 0 h 50"/>
                <a:gd name="T80" fmla="*/ 59 w 115"/>
                <a:gd name="T81" fmla="*/ 0 h 50"/>
                <a:gd name="T82" fmla="*/ 30 w 115"/>
                <a:gd name="T83" fmla="*/ 7 h 50"/>
                <a:gd name="T84" fmla="*/ 19 w 115"/>
                <a:gd name="T85" fmla="*/ 11 h 50"/>
                <a:gd name="T86" fmla="*/ 2 w 115"/>
                <a:gd name="T87" fmla="*/ 20 h 50"/>
                <a:gd name="T88" fmla="*/ 8 w 115"/>
                <a:gd name="T89" fmla="*/ 17 h 50"/>
                <a:gd name="T90" fmla="*/ 30 w 115"/>
                <a:gd name="T91" fmla="*/ 8 h 50"/>
                <a:gd name="T92" fmla="*/ 41 w 115"/>
                <a:gd name="T93" fmla="*/ 5 h 50"/>
                <a:gd name="T94" fmla="*/ 57 w 115"/>
                <a:gd name="T95" fmla="*/ 2 h 50"/>
                <a:gd name="T96" fmla="*/ 59 w 115"/>
                <a:gd name="T97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15" h="50">
                  <a:moveTo>
                    <a:pt x="66" y="31"/>
                  </a:moveTo>
                  <a:cubicBezTo>
                    <a:pt x="66" y="31"/>
                    <a:pt x="66" y="31"/>
                    <a:pt x="66" y="31"/>
                  </a:cubicBezTo>
                  <a:cubicBezTo>
                    <a:pt x="64" y="33"/>
                    <a:pt x="62" y="35"/>
                    <a:pt x="61" y="37"/>
                  </a:cubicBezTo>
                  <a:cubicBezTo>
                    <a:pt x="59" y="39"/>
                    <a:pt x="57" y="41"/>
                    <a:pt x="56" y="43"/>
                  </a:cubicBezTo>
                  <a:cubicBezTo>
                    <a:pt x="54" y="45"/>
                    <a:pt x="52" y="47"/>
                    <a:pt x="51" y="49"/>
                  </a:cubicBezTo>
                  <a:cubicBezTo>
                    <a:pt x="51" y="49"/>
                    <a:pt x="52" y="49"/>
                    <a:pt x="53" y="50"/>
                  </a:cubicBezTo>
                  <a:cubicBezTo>
                    <a:pt x="55" y="48"/>
                    <a:pt x="56" y="46"/>
                    <a:pt x="58" y="44"/>
                  </a:cubicBezTo>
                  <a:cubicBezTo>
                    <a:pt x="59" y="42"/>
                    <a:pt x="61" y="40"/>
                    <a:pt x="63" y="38"/>
                  </a:cubicBezTo>
                  <a:cubicBezTo>
                    <a:pt x="64" y="37"/>
                    <a:pt x="65" y="36"/>
                    <a:pt x="65" y="35"/>
                  </a:cubicBezTo>
                  <a:cubicBezTo>
                    <a:pt x="65" y="35"/>
                    <a:pt x="65" y="35"/>
                    <a:pt x="65" y="35"/>
                  </a:cubicBezTo>
                  <a:cubicBezTo>
                    <a:pt x="65" y="34"/>
                    <a:pt x="65" y="33"/>
                    <a:pt x="66" y="31"/>
                  </a:cubicBezTo>
                  <a:moveTo>
                    <a:pt x="68" y="25"/>
                  </a:moveTo>
                  <a:cubicBezTo>
                    <a:pt x="68" y="25"/>
                    <a:pt x="68" y="25"/>
                    <a:pt x="68" y="25"/>
                  </a:cubicBezTo>
                  <a:cubicBezTo>
                    <a:pt x="65" y="27"/>
                    <a:pt x="61" y="30"/>
                    <a:pt x="57" y="33"/>
                  </a:cubicBezTo>
                  <a:cubicBezTo>
                    <a:pt x="55" y="35"/>
                    <a:pt x="53" y="36"/>
                    <a:pt x="51" y="37"/>
                  </a:cubicBezTo>
                  <a:cubicBezTo>
                    <a:pt x="47" y="40"/>
                    <a:pt x="43" y="42"/>
                    <a:pt x="40" y="44"/>
                  </a:cubicBezTo>
                  <a:cubicBezTo>
                    <a:pt x="39" y="44"/>
                    <a:pt x="38" y="44"/>
                    <a:pt x="37" y="45"/>
                  </a:cubicBezTo>
                  <a:cubicBezTo>
                    <a:pt x="38" y="45"/>
                    <a:pt x="39" y="45"/>
                    <a:pt x="40" y="46"/>
                  </a:cubicBezTo>
                  <a:cubicBezTo>
                    <a:pt x="44" y="44"/>
                    <a:pt x="48" y="42"/>
                    <a:pt x="52" y="39"/>
                  </a:cubicBezTo>
                  <a:cubicBezTo>
                    <a:pt x="54" y="38"/>
                    <a:pt x="57" y="36"/>
                    <a:pt x="59" y="35"/>
                  </a:cubicBezTo>
                  <a:cubicBezTo>
                    <a:pt x="61" y="33"/>
                    <a:pt x="64" y="31"/>
                    <a:pt x="66" y="30"/>
                  </a:cubicBezTo>
                  <a:cubicBezTo>
                    <a:pt x="66" y="30"/>
                    <a:pt x="66" y="30"/>
                    <a:pt x="66" y="30"/>
                  </a:cubicBezTo>
                  <a:cubicBezTo>
                    <a:pt x="67" y="29"/>
                    <a:pt x="67" y="28"/>
                    <a:pt x="67" y="27"/>
                  </a:cubicBezTo>
                  <a:cubicBezTo>
                    <a:pt x="68" y="26"/>
                    <a:pt x="68" y="25"/>
                    <a:pt x="68" y="25"/>
                  </a:cubicBezTo>
                  <a:moveTo>
                    <a:pt x="64" y="14"/>
                  </a:moveTo>
                  <a:cubicBezTo>
                    <a:pt x="63" y="14"/>
                    <a:pt x="63" y="14"/>
                    <a:pt x="63" y="14"/>
                  </a:cubicBezTo>
                  <a:cubicBezTo>
                    <a:pt x="63" y="14"/>
                    <a:pt x="63" y="14"/>
                    <a:pt x="63" y="14"/>
                  </a:cubicBezTo>
                  <a:cubicBezTo>
                    <a:pt x="60" y="16"/>
                    <a:pt x="56" y="17"/>
                    <a:pt x="52" y="18"/>
                  </a:cubicBezTo>
                  <a:cubicBezTo>
                    <a:pt x="52" y="19"/>
                    <a:pt x="52" y="19"/>
                    <a:pt x="52" y="19"/>
                  </a:cubicBezTo>
                  <a:cubicBezTo>
                    <a:pt x="47" y="20"/>
                    <a:pt x="41" y="22"/>
                    <a:pt x="36" y="24"/>
                  </a:cubicBezTo>
                  <a:cubicBezTo>
                    <a:pt x="36" y="24"/>
                    <a:pt x="36" y="24"/>
                    <a:pt x="36" y="24"/>
                  </a:cubicBezTo>
                  <a:cubicBezTo>
                    <a:pt x="35" y="24"/>
                    <a:pt x="34" y="25"/>
                    <a:pt x="34" y="25"/>
                  </a:cubicBezTo>
                  <a:cubicBezTo>
                    <a:pt x="30" y="26"/>
                    <a:pt x="26" y="27"/>
                    <a:pt x="22" y="28"/>
                  </a:cubicBezTo>
                  <a:cubicBezTo>
                    <a:pt x="17" y="29"/>
                    <a:pt x="13" y="30"/>
                    <a:pt x="10" y="31"/>
                  </a:cubicBezTo>
                  <a:cubicBezTo>
                    <a:pt x="7" y="32"/>
                    <a:pt x="5" y="32"/>
                    <a:pt x="4" y="33"/>
                  </a:cubicBezTo>
                  <a:cubicBezTo>
                    <a:pt x="4" y="33"/>
                    <a:pt x="5" y="33"/>
                    <a:pt x="5" y="33"/>
                  </a:cubicBezTo>
                  <a:cubicBezTo>
                    <a:pt x="7" y="33"/>
                    <a:pt x="8" y="33"/>
                    <a:pt x="10" y="32"/>
                  </a:cubicBezTo>
                  <a:cubicBezTo>
                    <a:pt x="13" y="32"/>
                    <a:pt x="18" y="31"/>
                    <a:pt x="22" y="30"/>
                  </a:cubicBezTo>
                  <a:cubicBezTo>
                    <a:pt x="31" y="28"/>
                    <a:pt x="42" y="25"/>
                    <a:pt x="52" y="21"/>
                  </a:cubicBezTo>
                  <a:cubicBezTo>
                    <a:pt x="53" y="21"/>
                    <a:pt x="53" y="21"/>
                    <a:pt x="53" y="21"/>
                  </a:cubicBezTo>
                  <a:cubicBezTo>
                    <a:pt x="58" y="19"/>
                    <a:pt x="62" y="18"/>
                    <a:pt x="67" y="16"/>
                  </a:cubicBezTo>
                  <a:cubicBezTo>
                    <a:pt x="66" y="15"/>
                    <a:pt x="65" y="15"/>
                    <a:pt x="64" y="14"/>
                  </a:cubicBezTo>
                  <a:moveTo>
                    <a:pt x="107" y="7"/>
                  </a:moveTo>
                  <a:cubicBezTo>
                    <a:pt x="106" y="7"/>
                    <a:pt x="105" y="7"/>
                    <a:pt x="104" y="8"/>
                  </a:cubicBezTo>
                  <a:cubicBezTo>
                    <a:pt x="104" y="8"/>
                    <a:pt x="104" y="8"/>
                    <a:pt x="103" y="8"/>
                  </a:cubicBezTo>
                  <a:cubicBezTo>
                    <a:pt x="103" y="8"/>
                    <a:pt x="103" y="8"/>
                    <a:pt x="103" y="8"/>
                  </a:cubicBezTo>
                  <a:cubicBezTo>
                    <a:pt x="104" y="8"/>
                    <a:pt x="104" y="8"/>
                    <a:pt x="104" y="8"/>
                  </a:cubicBezTo>
                  <a:cubicBezTo>
                    <a:pt x="104" y="8"/>
                    <a:pt x="104" y="8"/>
                    <a:pt x="104" y="8"/>
                  </a:cubicBezTo>
                  <a:cubicBezTo>
                    <a:pt x="105" y="7"/>
                    <a:pt x="106" y="7"/>
                    <a:pt x="107" y="7"/>
                  </a:cubicBezTo>
                  <a:cubicBezTo>
                    <a:pt x="107" y="7"/>
                    <a:pt x="107" y="7"/>
                    <a:pt x="107" y="7"/>
                  </a:cubicBezTo>
                  <a:moveTo>
                    <a:pt x="55" y="6"/>
                  </a:moveTo>
                  <a:cubicBezTo>
                    <a:pt x="55" y="6"/>
                    <a:pt x="55" y="6"/>
                    <a:pt x="55" y="6"/>
                  </a:cubicBezTo>
                  <a:cubicBezTo>
                    <a:pt x="54" y="6"/>
                    <a:pt x="53" y="6"/>
                    <a:pt x="52" y="6"/>
                  </a:cubicBezTo>
                  <a:cubicBezTo>
                    <a:pt x="51" y="7"/>
                    <a:pt x="50" y="7"/>
                    <a:pt x="48" y="8"/>
                  </a:cubicBezTo>
                  <a:cubicBezTo>
                    <a:pt x="44" y="9"/>
                    <a:pt x="41" y="10"/>
                    <a:pt x="37" y="11"/>
                  </a:cubicBezTo>
                  <a:cubicBezTo>
                    <a:pt x="37" y="12"/>
                    <a:pt x="37" y="12"/>
                    <a:pt x="37" y="12"/>
                  </a:cubicBezTo>
                  <a:cubicBezTo>
                    <a:pt x="33" y="13"/>
                    <a:pt x="29" y="15"/>
                    <a:pt x="26" y="16"/>
                  </a:cubicBezTo>
                  <a:cubicBezTo>
                    <a:pt x="25" y="16"/>
                    <a:pt x="25" y="17"/>
                    <a:pt x="24" y="17"/>
                  </a:cubicBezTo>
                  <a:cubicBezTo>
                    <a:pt x="19" y="19"/>
                    <a:pt x="14" y="22"/>
                    <a:pt x="11" y="24"/>
                  </a:cubicBezTo>
                  <a:cubicBezTo>
                    <a:pt x="9" y="25"/>
                    <a:pt x="8" y="26"/>
                    <a:pt x="8" y="27"/>
                  </a:cubicBezTo>
                  <a:cubicBezTo>
                    <a:pt x="7" y="27"/>
                    <a:pt x="7" y="28"/>
                    <a:pt x="7" y="28"/>
                  </a:cubicBezTo>
                  <a:cubicBezTo>
                    <a:pt x="7" y="28"/>
                    <a:pt x="7" y="27"/>
                    <a:pt x="8" y="27"/>
                  </a:cubicBezTo>
                  <a:cubicBezTo>
                    <a:pt x="9" y="26"/>
                    <a:pt x="10" y="25"/>
                    <a:pt x="12" y="24"/>
                  </a:cubicBezTo>
                  <a:cubicBezTo>
                    <a:pt x="15" y="22"/>
                    <a:pt x="19" y="20"/>
                    <a:pt x="25" y="18"/>
                  </a:cubicBezTo>
                  <a:cubicBezTo>
                    <a:pt x="26" y="18"/>
                    <a:pt x="26" y="18"/>
                    <a:pt x="27" y="17"/>
                  </a:cubicBezTo>
                  <a:cubicBezTo>
                    <a:pt x="30" y="16"/>
                    <a:pt x="33" y="15"/>
                    <a:pt x="36" y="14"/>
                  </a:cubicBezTo>
                  <a:cubicBezTo>
                    <a:pt x="37" y="14"/>
                    <a:pt x="37" y="14"/>
                    <a:pt x="37" y="14"/>
                  </a:cubicBezTo>
                  <a:cubicBezTo>
                    <a:pt x="41" y="12"/>
                    <a:pt x="45" y="11"/>
                    <a:pt x="49" y="10"/>
                  </a:cubicBezTo>
                  <a:cubicBezTo>
                    <a:pt x="50" y="10"/>
                    <a:pt x="52" y="9"/>
                    <a:pt x="54" y="9"/>
                  </a:cubicBezTo>
                  <a:cubicBezTo>
                    <a:pt x="54" y="8"/>
                    <a:pt x="54" y="7"/>
                    <a:pt x="55" y="6"/>
                  </a:cubicBezTo>
                  <a:moveTo>
                    <a:pt x="113" y="4"/>
                  </a:moveTo>
                  <a:cubicBezTo>
                    <a:pt x="112" y="4"/>
                    <a:pt x="111" y="5"/>
                    <a:pt x="110" y="5"/>
                  </a:cubicBezTo>
                  <a:cubicBezTo>
                    <a:pt x="110" y="5"/>
                    <a:pt x="111" y="5"/>
                    <a:pt x="111" y="5"/>
                  </a:cubicBezTo>
                  <a:cubicBezTo>
                    <a:pt x="111" y="4"/>
                    <a:pt x="112" y="4"/>
                    <a:pt x="113" y="4"/>
                  </a:cubicBezTo>
                  <a:cubicBezTo>
                    <a:pt x="113" y="4"/>
                    <a:pt x="113" y="4"/>
                    <a:pt x="113" y="4"/>
                  </a:cubicBezTo>
                  <a:moveTo>
                    <a:pt x="115" y="2"/>
                  </a:moveTo>
                  <a:cubicBezTo>
                    <a:pt x="115" y="2"/>
                    <a:pt x="115" y="2"/>
                    <a:pt x="115" y="2"/>
                  </a:cubicBezTo>
                  <a:cubicBezTo>
                    <a:pt x="115" y="2"/>
                    <a:pt x="115" y="2"/>
                    <a:pt x="115" y="2"/>
                  </a:cubicBezTo>
                  <a:cubicBezTo>
                    <a:pt x="115" y="2"/>
                    <a:pt x="115" y="2"/>
                    <a:pt x="115" y="2"/>
                  </a:cubicBezTo>
                  <a:moveTo>
                    <a:pt x="59" y="0"/>
                  </a:moveTo>
                  <a:cubicBezTo>
                    <a:pt x="59" y="0"/>
                    <a:pt x="59" y="0"/>
                    <a:pt x="59" y="0"/>
                  </a:cubicBezTo>
                  <a:cubicBezTo>
                    <a:pt x="59" y="0"/>
                    <a:pt x="59" y="0"/>
                    <a:pt x="59" y="0"/>
                  </a:cubicBezTo>
                  <a:cubicBezTo>
                    <a:pt x="53" y="0"/>
                    <a:pt x="48" y="1"/>
                    <a:pt x="44" y="3"/>
                  </a:cubicBezTo>
                  <a:cubicBezTo>
                    <a:pt x="39" y="4"/>
                    <a:pt x="34" y="5"/>
                    <a:pt x="30" y="7"/>
                  </a:cubicBezTo>
                  <a:cubicBezTo>
                    <a:pt x="30" y="7"/>
                    <a:pt x="30" y="7"/>
                    <a:pt x="29" y="7"/>
                  </a:cubicBezTo>
                  <a:cubicBezTo>
                    <a:pt x="25" y="8"/>
                    <a:pt x="22" y="10"/>
                    <a:pt x="19" y="11"/>
                  </a:cubicBezTo>
                  <a:cubicBezTo>
                    <a:pt x="14" y="13"/>
                    <a:pt x="11" y="15"/>
                    <a:pt x="8" y="17"/>
                  </a:cubicBezTo>
                  <a:cubicBezTo>
                    <a:pt x="5" y="18"/>
                    <a:pt x="3" y="19"/>
                    <a:pt x="2" y="20"/>
                  </a:cubicBezTo>
                  <a:cubicBezTo>
                    <a:pt x="1" y="21"/>
                    <a:pt x="1" y="21"/>
                    <a:pt x="0" y="21"/>
                  </a:cubicBezTo>
                  <a:cubicBezTo>
                    <a:pt x="1" y="21"/>
                    <a:pt x="4" y="19"/>
                    <a:pt x="8" y="17"/>
                  </a:cubicBezTo>
                  <a:cubicBezTo>
                    <a:pt x="11" y="16"/>
                    <a:pt x="15" y="14"/>
                    <a:pt x="20" y="12"/>
                  </a:cubicBezTo>
                  <a:cubicBezTo>
                    <a:pt x="23" y="11"/>
                    <a:pt x="26" y="10"/>
                    <a:pt x="30" y="8"/>
                  </a:cubicBezTo>
                  <a:cubicBezTo>
                    <a:pt x="31" y="8"/>
                    <a:pt x="33" y="7"/>
                    <a:pt x="35" y="7"/>
                  </a:cubicBezTo>
                  <a:cubicBezTo>
                    <a:pt x="37" y="6"/>
                    <a:pt x="39" y="6"/>
                    <a:pt x="41" y="5"/>
                  </a:cubicBezTo>
                  <a:cubicBezTo>
                    <a:pt x="42" y="5"/>
                    <a:pt x="43" y="5"/>
                    <a:pt x="45" y="4"/>
                  </a:cubicBezTo>
                  <a:cubicBezTo>
                    <a:pt x="48" y="4"/>
                    <a:pt x="52" y="3"/>
                    <a:pt x="57" y="2"/>
                  </a:cubicBezTo>
                  <a:cubicBezTo>
                    <a:pt x="57" y="2"/>
                    <a:pt x="57" y="2"/>
                    <a:pt x="57" y="2"/>
                  </a:cubicBezTo>
                  <a:cubicBezTo>
                    <a:pt x="57" y="1"/>
                    <a:pt x="58" y="1"/>
                    <a:pt x="59" y="0"/>
                  </a:cubicBezTo>
                </a:path>
              </a:pathLst>
            </a:custGeom>
            <a:solidFill>
              <a:srgbClr val="5EC6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68" name="Freeform 84"/>
            <p:cNvSpPr/>
            <p:nvPr/>
          </p:nvSpPr>
          <p:spPr bwMode="auto">
            <a:xfrm flipH="1">
              <a:off x="5336340" y="644660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EC6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69" name="Freeform 85"/>
            <p:cNvSpPr/>
            <p:nvPr/>
          </p:nvSpPr>
          <p:spPr bwMode="auto">
            <a:xfrm flipH="1">
              <a:off x="5336340" y="644660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70" name="Freeform 86"/>
            <p:cNvSpPr/>
            <p:nvPr/>
          </p:nvSpPr>
          <p:spPr bwMode="auto">
            <a:xfrm>
              <a:off x="5734803" y="6487881"/>
              <a:ext cx="15875" cy="0"/>
            </a:xfrm>
            <a:custGeom>
              <a:avLst/>
              <a:gdLst>
                <a:gd name="T0" fmla="*/ 0 w 4"/>
                <a:gd name="T1" fmla="*/ 0 w 4"/>
                <a:gd name="T2" fmla="*/ 0 w 4"/>
                <a:gd name="T3" fmla="*/ 4 w 4"/>
                <a:gd name="T4" fmla="*/ 4 w 4"/>
                <a:gd name="T5" fmla="*/ 0 w 4"/>
                <a:gd name="T6" fmla="*/ 0 w 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</a:cxnLst>
              <a:rect l="0" t="0" r="r" b="b"/>
              <a:pathLst>
                <a:path w="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2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3BA2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71" name="Freeform 87"/>
            <p:cNvSpPr>
              <a:spLocks noEditPoints="1"/>
            </p:cNvSpPr>
            <p:nvPr/>
          </p:nvSpPr>
          <p:spPr bwMode="auto">
            <a:xfrm>
              <a:off x="5333165" y="6359293"/>
              <a:ext cx="417513" cy="169863"/>
            </a:xfrm>
            <a:custGeom>
              <a:avLst/>
              <a:gdLst>
                <a:gd name="T0" fmla="*/ 107 w 111"/>
                <a:gd name="T1" fmla="*/ 34 h 45"/>
                <a:gd name="T2" fmla="*/ 110 w 111"/>
                <a:gd name="T3" fmla="*/ 35 h 45"/>
                <a:gd name="T4" fmla="*/ 111 w 111"/>
                <a:gd name="T5" fmla="*/ 34 h 45"/>
                <a:gd name="T6" fmla="*/ 107 w 111"/>
                <a:gd name="T7" fmla="*/ 34 h 45"/>
                <a:gd name="T8" fmla="*/ 51 w 111"/>
                <a:gd name="T9" fmla="*/ 31 h 45"/>
                <a:gd name="T10" fmla="*/ 44 w 111"/>
                <a:gd name="T11" fmla="*/ 31 h 45"/>
                <a:gd name="T12" fmla="*/ 21 w 111"/>
                <a:gd name="T13" fmla="*/ 35 h 45"/>
                <a:gd name="T14" fmla="*/ 12 w 111"/>
                <a:gd name="T15" fmla="*/ 38 h 45"/>
                <a:gd name="T16" fmla="*/ 5 w 111"/>
                <a:gd name="T17" fmla="*/ 41 h 45"/>
                <a:gd name="T18" fmla="*/ 1 w 111"/>
                <a:gd name="T19" fmla="*/ 44 h 45"/>
                <a:gd name="T20" fmla="*/ 0 w 111"/>
                <a:gd name="T21" fmla="*/ 45 h 45"/>
                <a:gd name="T22" fmla="*/ 1 w 111"/>
                <a:gd name="T23" fmla="*/ 44 h 45"/>
                <a:gd name="T24" fmla="*/ 5 w 111"/>
                <a:gd name="T25" fmla="*/ 42 h 45"/>
                <a:gd name="T26" fmla="*/ 12 w 111"/>
                <a:gd name="T27" fmla="*/ 39 h 45"/>
                <a:gd name="T28" fmla="*/ 21 w 111"/>
                <a:gd name="T29" fmla="*/ 37 h 45"/>
                <a:gd name="T30" fmla="*/ 44 w 111"/>
                <a:gd name="T31" fmla="*/ 34 h 45"/>
                <a:gd name="T32" fmla="*/ 48 w 111"/>
                <a:gd name="T33" fmla="*/ 34 h 45"/>
                <a:gd name="T34" fmla="*/ 62 w 111"/>
                <a:gd name="T35" fmla="*/ 34 h 45"/>
                <a:gd name="T36" fmla="*/ 61 w 111"/>
                <a:gd name="T37" fmla="*/ 32 h 45"/>
                <a:gd name="T38" fmla="*/ 51 w 111"/>
                <a:gd name="T39" fmla="*/ 31 h 45"/>
                <a:gd name="T40" fmla="*/ 56 w 111"/>
                <a:gd name="T41" fmla="*/ 25 h 45"/>
                <a:gd name="T42" fmla="*/ 56 w 111"/>
                <a:gd name="T43" fmla="*/ 25 h 45"/>
                <a:gd name="T44" fmla="*/ 56 w 111"/>
                <a:gd name="T45" fmla="*/ 25 h 45"/>
                <a:gd name="T46" fmla="*/ 56 w 111"/>
                <a:gd name="T47" fmla="*/ 25 h 45"/>
                <a:gd name="T48" fmla="*/ 19 w 111"/>
                <a:gd name="T49" fmla="*/ 17 h 45"/>
                <a:gd name="T50" fmla="*/ 7 w 111"/>
                <a:gd name="T51" fmla="*/ 20 h 45"/>
                <a:gd name="T52" fmla="*/ 2 w 111"/>
                <a:gd name="T53" fmla="*/ 22 h 45"/>
                <a:gd name="T54" fmla="*/ 1 w 111"/>
                <a:gd name="T55" fmla="*/ 23 h 45"/>
                <a:gd name="T56" fmla="*/ 2 w 111"/>
                <a:gd name="T57" fmla="*/ 22 h 45"/>
                <a:gd name="T58" fmla="*/ 7 w 111"/>
                <a:gd name="T59" fmla="*/ 21 h 45"/>
                <a:gd name="T60" fmla="*/ 19 w 111"/>
                <a:gd name="T61" fmla="*/ 19 h 45"/>
                <a:gd name="T62" fmla="*/ 19 w 111"/>
                <a:gd name="T63" fmla="*/ 17 h 45"/>
                <a:gd name="T64" fmla="*/ 67 w 111"/>
                <a:gd name="T65" fmla="*/ 13 h 45"/>
                <a:gd name="T66" fmla="*/ 66 w 111"/>
                <a:gd name="T67" fmla="*/ 16 h 45"/>
                <a:gd name="T68" fmla="*/ 74 w 111"/>
                <a:gd name="T69" fmla="*/ 18 h 45"/>
                <a:gd name="T70" fmla="*/ 69 w 111"/>
                <a:gd name="T71" fmla="*/ 15 h 45"/>
                <a:gd name="T72" fmla="*/ 67 w 111"/>
                <a:gd name="T73" fmla="*/ 13 h 45"/>
                <a:gd name="T74" fmla="*/ 20 w 111"/>
                <a:gd name="T75" fmla="*/ 0 h 45"/>
                <a:gd name="T76" fmla="*/ 20 w 111"/>
                <a:gd name="T77" fmla="*/ 0 h 45"/>
                <a:gd name="T78" fmla="*/ 20 w 111"/>
                <a:gd name="T79" fmla="*/ 0 h 45"/>
                <a:gd name="T80" fmla="*/ 20 w 111"/>
                <a:gd name="T81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10" h="45">
                  <a:moveTo>
                    <a:pt x="107" y="34"/>
                  </a:moveTo>
                  <a:cubicBezTo>
                    <a:pt x="108" y="34"/>
                    <a:pt x="109" y="35"/>
                    <a:pt x="110" y="35"/>
                  </a:cubicBezTo>
                  <a:cubicBezTo>
                    <a:pt x="111" y="35"/>
                    <a:pt x="111" y="35"/>
                    <a:pt x="111" y="34"/>
                  </a:cubicBezTo>
                  <a:cubicBezTo>
                    <a:pt x="110" y="34"/>
                    <a:pt x="109" y="34"/>
                    <a:pt x="107" y="34"/>
                  </a:cubicBezTo>
                  <a:moveTo>
                    <a:pt x="51" y="31"/>
                  </a:moveTo>
                  <a:cubicBezTo>
                    <a:pt x="49" y="31"/>
                    <a:pt x="47" y="31"/>
                    <a:pt x="44" y="31"/>
                  </a:cubicBezTo>
                  <a:cubicBezTo>
                    <a:pt x="36" y="32"/>
                    <a:pt x="28" y="33"/>
                    <a:pt x="21" y="35"/>
                  </a:cubicBezTo>
                  <a:cubicBezTo>
                    <a:pt x="18" y="36"/>
                    <a:pt x="15" y="37"/>
                    <a:pt x="12" y="38"/>
                  </a:cubicBezTo>
                  <a:cubicBezTo>
                    <a:pt x="9" y="39"/>
                    <a:pt x="7" y="40"/>
                    <a:pt x="5" y="41"/>
                  </a:cubicBezTo>
                  <a:cubicBezTo>
                    <a:pt x="3" y="42"/>
                    <a:pt x="2" y="43"/>
                    <a:pt x="1" y="44"/>
                  </a:cubicBezTo>
                  <a:cubicBezTo>
                    <a:pt x="0" y="44"/>
                    <a:pt x="0" y="45"/>
                    <a:pt x="0" y="45"/>
                  </a:cubicBezTo>
                  <a:cubicBezTo>
                    <a:pt x="0" y="45"/>
                    <a:pt x="0" y="44"/>
                    <a:pt x="1" y="44"/>
                  </a:cubicBezTo>
                  <a:cubicBezTo>
                    <a:pt x="2" y="43"/>
                    <a:pt x="4" y="43"/>
                    <a:pt x="5" y="42"/>
                  </a:cubicBezTo>
                  <a:cubicBezTo>
                    <a:pt x="7" y="41"/>
                    <a:pt x="10" y="40"/>
                    <a:pt x="12" y="39"/>
                  </a:cubicBezTo>
                  <a:cubicBezTo>
                    <a:pt x="15" y="38"/>
                    <a:pt x="18" y="37"/>
                    <a:pt x="21" y="37"/>
                  </a:cubicBezTo>
                  <a:cubicBezTo>
                    <a:pt x="28" y="35"/>
                    <a:pt x="36" y="34"/>
                    <a:pt x="44" y="34"/>
                  </a:cubicBezTo>
                  <a:cubicBezTo>
                    <a:pt x="46" y="34"/>
                    <a:pt x="47" y="34"/>
                    <a:pt x="48" y="34"/>
                  </a:cubicBezTo>
                  <a:cubicBezTo>
                    <a:pt x="53" y="34"/>
                    <a:pt x="58" y="34"/>
                    <a:pt x="62" y="34"/>
                  </a:cubicBezTo>
                  <a:cubicBezTo>
                    <a:pt x="62" y="33"/>
                    <a:pt x="62" y="32"/>
                    <a:pt x="61" y="32"/>
                  </a:cubicBezTo>
                  <a:cubicBezTo>
                    <a:pt x="58" y="31"/>
                    <a:pt x="55" y="31"/>
                    <a:pt x="51" y="31"/>
                  </a:cubicBezTo>
                  <a:moveTo>
                    <a:pt x="56" y="25"/>
                  </a:moveTo>
                  <a:cubicBezTo>
                    <a:pt x="56" y="25"/>
                    <a:pt x="56" y="25"/>
                    <a:pt x="56" y="25"/>
                  </a:cubicBezTo>
                  <a:cubicBezTo>
                    <a:pt x="56" y="25"/>
                    <a:pt x="56" y="25"/>
                    <a:pt x="56" y="25"/>
                  </a:cubicBezTo>
                  <a:cubicBezTo>
                    <a:pt x="56" y="25"/>
                    <a:pt x="56" y="25"/>
                    <a:pt x="56" y="25"/>
                  </a:cubicBezTo>
                  <a:moveTo>
                    <a:pt x="19" y="17"/>
                  </a:moveTo>
                  <a:cubicBezTo>
                    <a:pt x="14" y="18"/>
                    <a:pt x="10" y="19"/>
                    <a:pt x="7" y="20"/>
                  </a:cubicBezTo>
                  <a:cubicBezTo>
                    <a:pt x="5" y="21"/>
                    <a:pt x="3" y="22"/>
                    <a:pt x="2" y="22"/>
                  </a:cubicBezTo>
                  <a:cubicBezTo>
                    <a:pt x="2" y="22"/>
                    <a:pt x="1" y="23"/>
                    <a:pt x="1" y="23"/>
                  </a:cubicBezTo>
                  <a:cubicBezTo>
                    <a:pt x="1" y="23"/>
                    <a:pt x="2" y="22"/>
                    <a:pt x="2" y="22"/>
                  </a:cubicBezTo>
                  <a:cubicBezTo>
                    <a:pt x="4" y="22"/>
                    <a:pt x="5" y="21"/>
                    <a:pt x="7" y="21"/>
                  </a:cubicBezTo>
                  <a:cubicBezTo>
                    <a:pt x="10" y="20"/>
                    <a:pt x="14" y="19"/>
                    <a:pt x="19" y="19"/>
                  </a:cubicBezTo>
                  <a:cubicBezTo>
                    <a:pt x="19" y="18"/>
                    <a:pt x="19" y="18"/>
                    <a:pt x="19" y="17"/>
                  </a:cubicBezTo>
                  <a:moveTo>
                    <a:pt x="67" y="13"/>
                  </a:moveTo>
                  <a:cubicBezTo>
                    <a:pt x="66" y="14"/>
                    <a:pt x="66" y="15"/>
                    <a:pt x="66" y="16"/>
                  </a:cubicBezTo>
                  <a:cubicBezTo>
                    <a:pt x="68" y="16"/>
                    <a:pt x="71" y="16"/>
                    <a:pt x="74" y="18"/>
                  </a:cubicBezTo>
                  <a:cubicBezTo>
                    <a:pt x="72" y="17"/>
                    <a:pt x="71" y="16"/>
                    <a:pt x="69" y="15"/>
                  </a:cubicBezTo>
                  <a:cubicBezTo>
                    <a:pt x="68" y="14"/>
                    <a:pt x="67" y="14"/>
                    <a:pt x="67" y="13"/>
                  </a:cubicBezTo>
                  <a:moveTo>
                    <a:pt x="20" y="0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0" y="0"/>
                    <a:pt x="20" y="0"/>
                    <a:pt x="20" y="0"/>
                  </a:cubicBezTo>
                </a:path>
              </a:pathLst>
            </a:custGeom>
            <a:solidFill>
              <a:srgbClr val="5EC6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72" name="Freeform 88"/>
            <p:cNvSpPr>
              <a:spLocks noEditPoints="1"/>
            </p:cNvSpPr>
            <p:nvPr/>
          </p:nvSpPr>
          <p:spPr bwMode="auto">
            <a:xfrm>
              <a:off x="6031665" y="5589356"/>
              <a:ext cx="469900" cy="244475"/>
            </a:xfrm>
            <a:custGeom>
              <a:avLst/>
              <a:gdLst>
                <a:gd name="T0" fmla="*/ 122 w 125"/>
                <a:gd name="T1" fmla="*/ 47 h 65"/>
                <a:gd name="T2" fmla="*/ 117 w 125"/>
                <a:gd name="T3" fmla="*/ 53 h 65"/>
                <a:gd name="T4" fmla="*/ 113 w 125"/>
                <a:gd name="T5" fmla="*/ 58 h 65"/>
                <a:gd name="T6" fmla="*/ 115 w 125"/>
                <a:gd name="T7" fmla="*/ 65 h 65"/>
                <a:gd name="T8" fmla="*/ 115 w 125"/>
                <a:gd name="T9" fmla="*/ 65 h 65"/>
                <a:gd name="T10" fmla="*/ 125 w 125"/>
                <a:gd name="T11" fmla="*/ 55 h 65"/>
                <a:gd name="T12" fmla="*/ 122 w 125"/>
                <a:gd name="T13" fmla="*/ 47 h 65"/>
                <a:gd name="T14" fmla="*/ 3 w 125"/>
                <a:gd name="T15" fmla="*/ 19 h 65"/>
                <a:gd name="T16" fmla="*/ 0 w 125"/>
                <a:gd name="T17" fmla="*/ 21 h 65"/>
                <a:gd name="T18" fmla="*/ 1 w 125"/>
                <a:gd name="T19" fmla="*/ 24 h 65"/>
                <a:gd name="T20" fmla="*/ 6 w 125"/>
                <a:gd name="T21" fmla="*/ 35 h 65"/>
                <a:gd name="T22" fmla="*/ 8 w 125"/>
                <a:gd name="T23" fmla="*/ 33 h 65"/>
                <a:gd name="T24" fmla="*/ 8 w 125"/>
                <a:gd name="T25" fmla="*/ 33 h 65"/>
                <a:gd name="T26" fmla="*/ 3 w 125"/>
                <a:gd name="T27" fmla="*/ 19 h 65"/>
                <a:gd name="T28" fmla="*/ 70 w 125"/>
                <a:gd name="T29" fmla="*/ 0 h 65"/>
                <a:gd name="T30" fmla="*/ 64 w 125"/>
                <a:gd name="T31" fmla="*/ 6 h 65"/>
                <a:gd name="T32" fmla="*/ 62 w 125"/>
                <a:gd name="T33" fmla="*/ 25 h 65"/>
                <a:gd name="T34" fmla="*/ 62 w 125"/>
                <a:gd name="T35" fmla="*/ 26 h 65"/>
                <a:gd name="T36" fmla="*/ 64 w 125"/>
                <a:gd name="T37" fmla="*/ 27 h 65"/>
                <a:gd name="T38" fmla="*/ 64 w 125"/>
                <a:gd name="T39" fmla="*/ 27 h 65"/>
                <a:gd name="T40" fmla="*/ 70 w 125"/>
                <a:gd name="T41" fmla="*/ 0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5" h="65">
                  <a:moveTo>
                    <a:pt x="122" y="47"/>
                  </a:moveTo>
                  <a:cubicBezTo>
                    <a:pt x="120" y="49"/>
                    <a:pt x="119" y="51"/>
                    <a:pt x="117" y="53"/>
                  </a:cubicBezTo>
                  <a:cubicBezTo>
                    <a:pt x="116" y="55"/>
                    <a:pt x="114" y="56"/>
                    <a:pt x="113" y="58"/>
                  </a:cubicBezTo>
                  <a:cubicBezTo>
                    <a:pt x="114" y="61"/>
                    <a:pt x="114" y="63"/>
                    <a:pt x="115" y="65"/>
                  </a:cubicBezTo>
                  <a:cubicBezTo>
                    <a:pt x="115" y="65"/>
                    <a:pt x="115" y="65"/>
                    <a:pt x="115" y="65"/>
                  </a:cubicBezTo>
                  <a:cubicBezTo>
                    <a:pt x="118" y="62"/>
                    <a:pt x="122" y="58"/>
                    <a:pt x="125" y="55"/>
                  </a:cubicBezTo>
                  <a:cubicBezTo>
                    <a:pt x="124" y="52"/>
                    <a:pt x="123" y="49"/>
                    <a:pt x="122" y="47"/>
                  </a:cubicBezTo>
                  <a:moveTo>
                    <a:pt x="3" y="19"/>
                  </a:moveTo>
                  <a:cubicBezTo>
                    <a:pt x="2" y="19"/>
                    <a:pt x="1" y="20"/>
                    <a:pt x="0" y="21"/>
                  </a:cubicBezTo>
                  <a:cubicBezTo>
                    <a:pt x="0" y="22"/>
                    <a:pt x="0" y="23"/>
                    <a:pt x="1" y="24"/>
                  </a:cubicBezTo>
                  <a:cubicBezTo>
                    <a:pt x="2" y="28"/>
                    <a:pt x="4" y="31"/>
                    <a:pt x="6" y="35"/>
                  </a:cubicBezTo>
                  <a:cubicBezTo>
                    <a:pt x="6" y="34"/>
                    <a:pt x="7" y="33"/>
                    <a:pt x="8" y="33"/>
                  </a:cubicBezTo>
                  <a:cubicBezTo>
                    <a:pt x="8" y="33"/>
                    <a:pt x="8" y="33"/>
                    <a:pt x="8" y="33"/>
                  </a:cubicBezTo>
                  <a:cubicBezTo>
                    <a:pt x="6" y="28"/>
                    <a:pt x="4" y="23"/>
                    <a:pt x="3" y="19"/>
                  </a:cubicBezTo>
                  <a:moveTo>
                    <a:pt x="70" y="0"/>
                  </a:moveTo>
                  <a:cubicBezTo>
                    <a:pt x="68" y="1"/>
                    <a:pt x="66" y="3"/>
                    <a:pt x="64" y="6"/>
                  </a:cubicBezTo>
                  <a:cubicBezTo>
                    <a:pt x="63" y="12"/>
                    <a:pt x="63" y="19"/>
                    <a:pt x="62" y="25"/>
                  </a:cubicBezTo>
                  <a:cubicBezTo>
                    <a:pt x="62" y="25"/>
                    <a:pt x="62" y="26"/>
                    <a:pt x="62" y="26"/>
                  </a:cubicBezTo>
                  <a:cubicBezTo>
                    <a:pt x="63" y="26"/>
                    <a:pt x="64" y="27"/>
                    <a:pt x="64" y="27"/>
                  </a:cubicBezTo>
                  <a:cubicBezTo>
                    <a:pt x="64" y="27"/>
                    <a:pt x="64" y="27"/>
                    <a:pt x="64" y="27"/>
                  </a:cubicBezTo>
                  <a:cubicBezTo>
                    <a:pt x="66" y="18"/>
                    <a:pt x="67" y="9"/>
                    <a:pt x="70" y="0"/>
                  </a:cubicBezTo>
                </a:path>
              </a:pathLst>
            </a:custGeom>
            <a:solidFill>
              <a:srgbClr val="0E59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73" name="Freeform 89"/>
            <p:cNvSpPr/>
            <p:nvPr/>
          </p:nvSpPr>
          <p:spPr bwMode="auto">
            <a:xfrm>
              <a:off x="6317415" y="5583006"/>
              <a:ext cx="173038" cy="225425"/>
            </a:xfrm>
            <a:custGeom>
              <a:avLst/>
              <a:gdLst>
                <a:gd name="T0" fmla="*/ 4 w 46"/>
                <a:gd name="T1" fmla="*/ 0 h 60"/>
                <a:gd name="T2" fmla="*/ 0 w 46"/>
                <a:gd name="T3" fmla="*/ 15 h 60"/>
                <a:gd name="T4" fmla="*/ 0 w 46"/>
                <a:gd name="T5" fmla="*/ 15 h 60"/>
                <a:gd name="T6" fmla="*/ 1 w 46"/>
                <a:gd name="T7" fmla="*/ 15 h 60"/>
                <a:gd name="T8" fmla="*/ 12 w 46"/>
                <a:gd name="T9" fmla="*/ 20 h 60"/>
                <a:gd name="T10" fmla="*/ 20 w 46"/>
                <a:gd name="T11" fmla="*/ 27 h 60"/>
                <a:gd name="T12" fmla="*/ 20 w 46"/>
                <a:gd name="T13" fmla="*/ 27 h 60"/>
                <a:gd name="T14" fmla="*/ 23 w 46"/>
                <a:gd name="T15" fmla="*/ 28 h 60"/>
                <a:gd name="T16" fmla="*/ 24 w 46"/>
                <a:gd name="T17" fmla="*/ 32 h 60"/>
                <a:gd name="T18" fmla="*/ 31 w 46"/>
                <a:gd name="T19" fmla="*/ 45 h 60"/>
                <a:gd name="T20" fmla="*/ 32 w 46"/>
                <a:gd name="T21" fmla="*/ 45 h 60"/>
                <a:gd name="T22" fmla="*/ 41 w 46"/>
                <a:gd name="T23" fmla="*/ 55 h 60"/>
                <a:gd name="T24" fmla="*/ 37 w 46"/>
                <a:gd name="T25" fmla="*/ 60 h 60"/>
                <a:gd name="T26" fmla="*/ 37 w 46"/>
                <a:gd name="T27" fmla="*/ 60 h 60"/>
                <a:gd name="T28" fmla="*/ 41 w 46"/>
                <a:gd name="T29" fmla="*/ 55 h 60"/>
                <a:gd name="T30" fmla="*/ 46 w 46"/>
                <a:gd name="T31" fmla="*/ 49 h 60"/>
                <a:gd name="T32" fmla="*/ 45 w 46"/>
                <a:gd name="T33" fmla="*/ 44 h 60"/>
                <a:gd name="T34" fmla="*/ 18 w 46"/>
                <a:gd name="T35" fmla="*/ 7 h 60"/>
                <a:gd name="T36" fmla="*/ 8 w 46"/>
                <a:gd name="T37" fmla="*/ 1 h 60"/>
                <a:gd name="T38" fmla="*/ 4 w 46"/>
                <a:gd name="T39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6" h="60">
                  <a:moveTo>
                    <a:pt x="4" y="0"/>
                  </a:moveTo>
                  <a:cubicBezTo>
                    <a:pt x="2" y="5"/>
                    <a:pt x="1" y="10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4" y="15"/>
                    <a:pt x="9" y="18"/>
                    <a:pt x="12" y="20"/>
                  </a:cubicBezTo>
                  <a:cubicBezTo>
                    <a:pt x="15" y="22"/>
                    <a:pt x="17" y="24"/>
                    <a:pt x="20" y="27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1" y="27"/>
                    <a:pt x="22" y="27"/>
                    <a:pt x="23" y="28"/>
                  </a:cubicBezTo>
                  <a:cubicBezTo>
                    <a:pt x="24" y="29"/>
                    <a:pt x="24" y="31"/>
                    <a:pt x="24" y="32"/>
                  </a:cubicBezTo>
                  <a:cubicBezTo>
                    <a:pt x="27" y="36"/>
                    <a:pt x="29" y="40"/>
                    <a:pt x="31" y="45"/>
                  </a:cubicBezTo>
                  <a:cubicBezTo>
                    <a:pt x="32" y="45"/>
                    <a:pt x="32" y="45"/>
                    <a:pt x="32" y="45"/>
                  </a:cubicBezTo>
                  <a:cubicBezTo>
                    <a:pt x="40" y="46"/>
                    <a:pt x="42" y="50"/>
                    <a:pt x="41" y="55"/>
                  </a:cubicBezTo>
                  <a:cubicBezTo>
                    <a:pt x="40" y="57"/>
                    <a:pt x="38" y="58"/>
                    <a:pt x="37" y="60"/>
                  </a:cubicBezTo>
                  <a:cubicBezTo>
                    <a:pt x="37" y="60"/>
                    <a:pt x="37" y="60"/>
                    <a:pt x="37" y="60"/>
                  </a:cubicBezTo>
                  <a:cubicBezTo>
                    <a:pt x="38" y="58"/>
                    <a:pt x="40" y="57"/>
                    <a:pt x="41" y="55"/>
                  </a:cubicBezTo>
                  <a:cubicBezTo>
                    <a:pt x="43" y="53"/>
                    <a:pt x="44" y="51"/>
                    <a:pt x="46" y="49"/>
                  </a:cubicBezTo>
                  <a:cubicBezTo>
                    <a:pt x="46" y="47"/>
                    <a:pt x="45" y="46"/>
                    <a:pt x="45" y="44"/>
                  </a:cubicBezTo>
                  <a:cubicBezTo>
                    <a:pt x="38" y="28"/>
                    <a:pt x="29" y="14"/>
                    <a:pt x="18" y="7"/>
                  </a:cubicBezTo>
                  <a:cubicBezTo>
                    <a:pt x="14" y="4"/>
                    <a:pt x="10" y="2"/>
                    <a:pt x="8" y="1"/>
                  </a:cubicBezTo>
                  <a:cubicBezTo>
                    <a:pt x="6" y="1"/>
                    <a:pt x="5" y="0"/>
                    <a:pt x="4" y="0"/>
                  </a:cubicBezTo>
                </a:path>
              </a:pathLst>
            </a:custGeom>
            <a:solidFill>
              <a:srgbClr val="BFC4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74" name="Freeform 90"/>
            <p:cNvSpPr>
              <a:spLocks noEditPoints="1"/>
            </p:cNvSpPr>
            <p:nvPr/>
          </p:nvSpPr>
          <p:spPr bwMode="auto">
            <a:xfrm>
              <a:off x="6393615" y="5683018"/>
              <a:ext cx="82550" cy="125413"/>
            </a:xfrm>
            <a:custGeom>
              <a:avLst/>
              <a:gdLst>
                <a:gd name="T0" fmla="*/ 11 w 22"/>
                <a:gd name="T1" fmla="*/ 18 h 33"/>
                <a:gd name="T2" fmla="*/ 14 w 22"/>
                <a:gd name="T3" fmla="*/ 24 h 33"/>
                <a:gd name="T4" fmla="*/ 17 w 22"/>
                <a:gd name="T5" fmla="*/ 33 h 33"/>
                <a:gd name="T6" fmla="*/ 21 w 22"/>
                <a:gd name="T7" fmla="*/ 28 h 33"/>
                <a:gd name="T8" fmla="*/ 12 w 22"/>
                <a:gd name="T9" fmla="*/ 18 h 33"/>
                <a:gd name="T10" fmla="*/ 11 w 22"/>
                <a:gd name="T11" fmla="*/ 18 h 33"/>
                <a:gd name="T12" fmla="*/ 0 w 22"/>
                <a:gd name="T13" fmla="*/ 0 h 33"/>
                <a:gd name="T14" fmla="*/ 0 w 22"/>
                <a:gd name="T15" fmla="*/ 0 h 33"/>
                <a:gd name="T16" fmla="*/ 4 w 22"/>
                <a:gd name="T17" fmla="*/ 5 h 33"/>
                <a:gd name="T18" fmla="*/ 3 w 22"/>
                <a:gd name="T19" fmla="*/ 1 h 33"/>
                <a:gd name="T20" fmla="*/ 0 w 22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" h="33">
                  <a:moveTo>
                    <a:pt x="11" y="18"/>
                  </a:moveTo>
                  <a:cubicBezTo>
                    <a:pt x="12" y="20"/>
                    <a:pt x="13" y="22"/>
                    <a:pt x="14" y="24"/>
                  </a:cubicBezTo>
                  <a:cubicBezTo>
                    <a:pt x="15" y="27"/>
                    <a:pt x="16" y="30"/>
                    <a:pt x="17" y="33"/>
                  </a:cubicBezTo>
                  <a:cubicBezTo>
                    <a:pt x="18" y="31"/>
                    <a:pt x="20" y="30"/>
                    <a:pt x="21" y="28"/>
                  </a:cubicBezTo>
                  <a:cubicBezTo>
                    <a:pt x="22" y="23"/>
                    <a:pt x="20" y="19"/>
                    <a:pt x="12" y="18"/>
                  </a:cubicBezTo>
                  <a:cubicBezTo>
                    <a:pt x="12" y="18"/>
                    <a:pt x="12" y="18"/>
                    <a:pt x="11" y="18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2"/>
                    <a:pt x="3" y="3"/>
                    <a:pt x="4" y="5"/>
                  </a:cubicBezTo>
                  <a:cubicBezTo>
                    <a:pt x="4" y="4"/>
                    <a:pt x="4" y="2"/>
                    <a:pt x="3" y="1"/>
                  </a:cubicBezTo>
                  <a:cubicBezTo>
                    <a:pt x="2" y="0"/>
                    <a:pt x="1" y="0"/>
                    <a:pt x="0" y="0"/>
                  </a:cubicBezTo>
                </a:path>
              </a:pathLst>
            </a:custGeom>
            <a:solidFill>
              <a:srgbClr val="4EA2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75" name="Freeform 91"/>
            <p:cNvSpPr/>
            <p:nvPr/>
          </p:nvSpPr>
          <p:spPr bwMode="auto">
            <a:xfrm>
              <a:off x="5911015" y="5695718"/>
              <a:ext cx="120650" cy="198438"/>
            </a:xfrm>
            <a:custGeom>
              <a:avLst/>
              <a:gdLst>
                <a:gd name="T0" fmla="*/ 27 w 32"/>
                <a:gd name="T1" fmla="*/ 0 h 53"/>
                <a:gd name="T2" fmla="*/ 22 w 32"/>
                <a:gd name="T3" fmla="*/ 11 h 53"/>
                <a:gd name="T4" fmla="*/ 22 w 32"/>
                <a:gd name="T5" fmla="*/ 15 h 53"/>
                <a:gd name="T6" fmla="*/ 21 w 32"/>
                <a:gd name="T7" fmla="*/ 17 h 53"/>
                <a:gd name="T8" fmla="*/ 16 w 32"/>
                <a:gd name="T9" fmla="*/ 25 h 53"/>
                <a:gd name="T10" fmla="*/ 5 w 32"/>
                <a:gd name="T11" fmla="*/ 39 h 53"/>
                <a:gd name="T12" fmla="*/ 1 w 32"/>
                <a:gd name="T13" fmla="*/ 48 h 53"/>
                <a:gd name="T14" fmla="*/ 0 w 32"/>
                <a:gd name="T15" fmla="*/ 53 h 53"/>
                <a:gd name="T16" fmla="*/ 0 w 32"/>
                <a:gd name="T17" fmla="*/ 53 h 53"/>
                <a:gd name="T18" fmla="*/ 0 w 32"/>
                <a:gd name="T19" fmla="*/ 53 h 53"/>
                <a:gd name="T20" fmla="*/ 4 w 32"/>
                <a:gd name="T21" fmla="*/ 49 h 53"/>
                <a:gd name="T22" fmla="*/ 11 w 32"/>
                <a:gd name="T23" fmla="*/ 42 h 53"/>
                <a:gd name="T24" fmla="*/ 12 w 32"/>
                <a:gd name="T25" fmla="*/ 42 h 53"/>
                <a:gd name="T26" fmla="*/ 20 w 32"/>
                <a:gd name="T27" fmla="*/ 37 h 53"/>
                <a:gd name="T28" fmla="*/ 22 w 32"/>
                <a:gd name="T29" fmla="*/ 37 h 53"/>
                <a:gd name="T30" fmla="*/ 23 w 32"/>
                <a:gd name="T31" fmla="*/ 37 h 53"/>
                <a:gd name="T32" fmla="*/ 32 w 32"/>
                <a:gd name="T33" fmla="*/ 24 h 53"/>
                <a:gd name="T34" fmla="*/ 30 w 32"/>
                <a:gd name="T35" fmla="*/ 22 h 53"/>
                <a:gd name="T36" fmla="*/ 27 w 32"/>
                <a:gd name="T37" fmla="*/ 14 h 53"/>
                <a:gd name="T38" fmla="*/ 30 w 32"/>
                <a:gd name="T39" fmla="*/ 12 h 53"/>
                <a:gd name="T40" fmla="*/ 32 w 32"/>
                <a:gd name="T41" fmla="*/ 12 h 53"/>
                <a:gd name="T42" fmla="*/ 28 w 32"/>
                <a:gd name="T43" fmla="*/ 2 h 53"/>
                <a:gd name="T44" fmla="*/ 27 w 32"/>
                <a:gd name="T45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2" h="52">
                  <a:moveTo>
                    <a:pt x="27" y="0"/>
                  </a:moveTo>
                  <a:cubicBezTo>
                    <a:pt x="25" y="3"/>
                    <a:pt x="23" y="7"/>
                    <a:pt x="22" y="11"/>
                  </a:cubicBezTo>
                  <a:cubicBezTo>
                    <a:pt x="22" y="12"/>
                    <a:pt x="22" y="14"/>
                    <a:pt x="22" y="15"/>
                  </a:cubicBezTo>
                  <a:cubicBezTo>
                    <a:pt x="21" y="17"/>
                    <a:pt x="21" y="17"/>
                    <a:pt x="21" y="17"/>
                  </a:cubicBezTo>
                  <a:cubicBezTo>
                    <a:pt x="21" y="21"/>
                    <a:pt x="20" y="22"/>
                    <a:pt x="16" y="25"/>
                  </a:cubicBezTo>
                  <a:cubicBezTo>
                    <a:pt x="12" y="29"/>
                    <a:pt x="8" y="32"/>
                    <a:pt x="5" y="39"/>
                  </a:cubicBezTo>
                  <a:cubicBezTo>
                    <a:pt x="3" y="42"/>
                    <a:pt x="2" y="45"/>
                    <a:pt x="1" y="48"/>
                  </a:cubicBezTo>
                  <a:cubicBezTo>
                    <a:pt x="1" y="50"/>
                    <a:pt x="0" y="51"/>
                    <a:pt x="0" y="53"/>
                  </a:cubicBezTo>
                  <a:cubicBezTo>
                    <a:pt x="0" y="53"/>
                    <a:pt x="0" y="53"/>
                    <a:pt x="0" y="53"/>
                  </a:cubicBezTo>
                  <a:cubicBezTo>
                    <a:pt x="0" y="53"/>
                    <a:pt x="0" y="53"/>
                    <a:pt x="0" y="53"/>
                  </a:cubicBezTo>
                  <a:cubicBezTo>
                    <a:pt x="1" y="52"/>
                    <a:pt x="2" y="50"/>
                    <a:pt x="4" y="49"/>
                  </a:cubicBezTo>
                  <a:cubicBezTo>
                    <a:pt x="6" y="46"/>
                    <a:pt x="9" y="44"/>
                    <a:pt x="11" y="42"/>
                  </a:cubicBezTo>
                  <a:cubicBezTo>
                    <a:pt x="12" y="42"/>
                    <a:pt x="12" y="42"/>
                    <a:pt x="12" y="42"/>
                  </a:cubicBezTo>
                  <a:cubicBezTo>
                    <a:pt x="14" y="39"/>
                    <a:pt x="17" y="38"/>
                    <a:pt x="20" y="37"/>
                  </a:cubicBezTo>
                  <a:cubicBezTo>
                    <a:pt x="21" y="37"/>
                    <a:pt x="21" y="37"/>
                    <a:pt x="22" y="37"/>
                  </a:cubicBezTo>
                  <a:cubicBezTo>
                    <a:pt x="23" y="37"/>
                    <a:pt x="23" y="37"/>
                    <a:pt x="23" y="37"/>
                  </a:cubicBezTo>
                  <a:cubicBezTo>
                    <a:pt x="27" y="34"/>
                    <a:pt x="30" y="30"/>
                    <a:pt x="32" y="24"/>
                  </a:cubicBezTo>
                  <a:cubicBezTo>
                    <a:pt x="32" y="23"/>
                    <a:pt x="31" y="22"/>
                    <a:pt x="30" y="22"/>
                  </a:cubicBezTo>
                  <a:cubicBezTo>
                    <a:pt x="28" y="20"/>
                    <a:pt x="25" y="16"/>
                    <a:pt x="27" y="14"/>
                  </a:cubicBezTo>
                  <a:cubicBezTo>
                    <a:pt x="28" y="12"/>
                    <a:pt x="29" y="12"/>
                    <a:pt x="30" y="12"/>
                  </a:cubicBezTo>
                  <a:cubicBezTo>
                    <a:pt x="31" y="12"/>
                    <a:pt x="31" y="12"/>
                    <a:pt x="32" y="12"/>
                  </a:cubicBezTo>
                  <a:cubicBezTo>
                    <a:pt x="30" y="9"/>
                    <a:pt x="29" y="6"/>
                    <a:pt x="28" y="2"/>
                  </a:cubicBezTo>
                  <a:cubicBezTo>
                    <a:pt x="27" y="2"/>
                    <a:pt x="27" y="1"/>
                    <a:pt x="27" y="0"/>
                  </a:cubicBezTo>
                </a:path>
              </a:pathLst>
            </a:custGeom>
            <a:solidFill>
              <a:srgbClr val="BFC4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76" name="Freeform 92"/>
            <p:cNvSpPr/>
            <p:nvPr/>
          </p:nvSpPr>
          <p:spPr bwMode="auto">
            <a:xfrm>
              <a:off x="6012615" y="5668731"/>
              <a:ext cx="41275" cy="74613"/>
            </a:xfrm>
            <a:custGeom>
              <a:avLst/>
              <a:gdLst>
                <a:gd name="T0" fmla="*/ 5 w 11"/>
                <a:gd name="T1" fmla="*/ 0 h 20"/>
                <a:gd name="T2" fmla="*/ 2 w 11"/>
                <a:gd name="T3" fmla="*/ 3 h 20"/>
                <a:gd name="T4" fmla="*/ 0 w 11"/>
                <a:gd name="T5" fmla="*/ 7 h 20"/>
                <a:gd name="T6" fmla="*/ 1 w 11"/>
                <a:gd name="T7" fmla="*/ 9 h 20"/>
                <a:gd name="T8" fmla="*/ 5 w 11"/>
                <a:gd name="T9" fmla="*/ 19 h 20"/>
                <a:gd name="T10" fmla="*/ 5 w 11"/>
                <a:gd name="T11" fmla="*/ 19 h 20"/>
                <a:gd name="T12" fmla="*/ 6 w 11"/>
                <a:gd name="T13" fmla="*/ 20 h 20"/>
                <a:gd name="T14" fmla="*/ 7 w 11"/>
                <a:gd name="T15" fmla="*/ 20 h 20"/>
                <a:gd name="T16" fmla="*/ 11 w 11"/>
                <a:gd name="T17" fmla="*/ 14 h 20"/>
                <a:gd name="T18" fmla="*/ 6 w 11"/>
                <a:gd name="T19" fmla="*/ 3 h 20"/>
                <a:gd name="T20" fmla="*/ 5 w 11"/>
                <a:gd name="T21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" h="20">
                  <a:moveTo>
                    <a:pt x="5" y="0"/>
                  </a:moveTo>
                  <a:cubicBezTo>
                    <a:pt x="4" y="1"/>
                    <a:pt x="3" y="2"/>
                    <a:pt x="2" y="3"/>
                  </a:cubicBezTo>
                  <a:cubicBezTo>
                    <a:pt x="1" y="4"/>
                    <a:pt x="0" y="5"/>
                    <a:pt x="0" y="7"/>
                  </a:cubicBezTo>
                  <a:cubicBezTo>
                    <a:pt x="0" y="8"/>
                    <a:pt x="0" y="9"/>
                    <a:pt x="1" y="9"/>
                  </a:cubicBezTo>
                  <a:cubicBezTo>
                    <a:pt x="2" y="13"/>
                    <a:pt x="3" y="16"/>
                    <a:pt x="5" y="19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5" y="19"/>
                    <a:pt x="6" y="19"/>
                    <a:pt x="6" y="20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8" y="18"/>
                    <a:pt x="9" y="16"/>
                    <a:pt x="11" y="14"/>
                  </a:cubicBezTo>
                  <a:cubicBezTo>
                    <a:pt x="9" y="10"/>
                    <a:pt x="7" y="7"/>
                    <a:pt x="6" y="3"/>
                  </a:cubicBezTo>
                  <a:cubicBezTo>
                    <a:pt x="5" y="2"/>
                    <a:pt x="5" y="1"/>
                    <a:pt x="5" y="0"/>
                  </a:cubicBezTo>
                </a:path>
              </a:pathLst>
            </a:custGeom>
            <a:solidFill>
              <a:srgbClr val="969B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77" name="Freeform 93"/>
            <p:cNvSpPr/>
            <p:nvPr/>
          </p:nvSpPr>
          <p:spPr bwMode="auto">
            <a:xfrm>
              <a:off x="6061828" y="5589356"/>
              <a:ext cx="211138" cy="112713"/>
            </a:xfrm>
            <a:custGeom>
              <a:avLst/>
              <a:gdLst>
                <a:gd name="T0" fmla="*/ 38 w 56"/>
                <a:gd name="T1" fmla="*/ 0 h 30"/>
                <a:gd name="T2" fmla="*/ 22 w 56"/>
                <a:gd name="T3" fmla="*/ 9 h 30"/>
                <a:gd name="T4" fmla="*/ 19 w 56"/>
                <a:gd name="T5" fmla="*/ 11 h 30"/>
                <a:gd name="T6" fmla="*/ 7 w 56"/>
                <a:gd name="T7" fmla="*/ 14 h 30"/>
                <a:gd name="T8" fmla="*/ 0 w 56"/>
                <a:gd name="T9" fmla="*/ 16 h 30"/>
                <a:gd name="T10" fmla="*/ 4 w 56"/>
                <a:gd name="T11" fmla="*/ 29 h 30"/>
                <a:gd name="T12" fmla="*/ 4 w 56"/>
                <a:gd name="T13" fmla="*/ 30 h 30"/>
                <a:gd name="T14" fmla="*/ 6 w 56"/>
                <a:gd name="T15" fmla="*/ 28 h 30"/>
                <a:gd name="T16" fmla="*/ 12 w 56"/>
                <a:gd name="T17" fmla="*/ 24 h 30"/>
                <a:gd name="T18" fmla="*/ 18 w 56"/>
                <a:gd name="T19" fmla="*/ 28 h 30"/>
                <a:gd name="T20" fmla="*/ 26 w 56"/>
                <a:gd name="T21" fmla="*/ 24 h 30"/>
                <a:gd name="T22" fmla="*/ 26 w 56"/>
                <a:gd name="T23" fmla="*/ 23 h 30"/>
                <a:gd name="T24" fmla="*/ 27 w 56"/>
                <a:gd name="T25" fmla="*/ 22 h 30"/>
                <a:gd name="T26" fmla="*/ 35 w 56"/>
                <a:gd name="T27" fmla="*/ 16 h 30"/>
                <a:gd name="T28" fmla="*/ 38 w 56"/>
                <a:gd name="T29" fmla="*/ 15 h 30"/>
                <a:gd name="T30" fmla="*/ 41 w 56"/>
                <a:gd name="T31" fmla="*/ 16 h 30"/>
                <a:gd name="T32" fmla="*/ 54 w 56"/>
                <a:gd name="T33" fmla="*/ 25 h 30"/>
                <a:gd name="T34" fmla="*/ 54 w 56"/>
                <a:gd name="T35" fmla="*/ 25 h 30"/>
                <a:gd name="T36" fmla="*/ 54 w 56"/>
                <a:gd name="T37" fmla="*/ 26 h 30"/>
                <a:gd name="T38" fmla="*/ 54 w 56"/>
                <a:gd name="T39" fmla="*/ 26 h 30"/>
                <a:gd name="T40" fmla="*/ 54 w 56"/>
                <a:gd name="T41" fmla="*/ 25 h 30"/>
                <a:gd name="T42" fmla="*/ 56 w 56"/>
                <a:gd name="T43" fmla="*/ 6 h 30"/>
                <a:gd name="T44" fmla="*/ 55 w 56"/>
                <a:gd name="T45" fmla="*/ 8 h 30"/>
                <a:gd name="T46" fmla="*/ 45 w 56"/>
                <a:gd name="T47" fmla="*/ 2 h 30"/>
                <a:gd name="T48" fmla="*/ 38 w 56"/>
                <a:gd name="T49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6" h="30">
                  <a:moveTo>
                    <a:pt x="38" y="0"/>
                  </a:moveTo>
                  <a:cubicBezTo>
                    <a:pt x="31" y="0"/>
                    <a:pt x="25" y="5"/>
                    <a:pt x="22" y="9"/>
                  </a:cubicBezTo>
                  <a:cubicBezTo>
                    <a:pt x="21" y="10"/>
                    <a:pt x="20" y="10"/>
                    <a:pt x="19" y="11"/>
                  </a:cubicBezTo>
                  <a:cubicBezTo>
                    <a:pt x="16" y="13"/>
                    <a:pt x="13" y="14"/>
                    <a:pt x="7" y="14"/>
                  </a:cubicBezTo>
                  <a:cubicBezTo>
                    <a:pt x="5" y="14"/>
                    <a:pt x="2" y="15"/>
                    <a:pt x="0" y="16"/>
                  </a:cubicBezTo>
                  <a:cubicBezTo>
                    <a:pt x="2" y="20"/>
                    <a:pt x="3" y="25"/>
                    <a:pt x="4" y="29"/>
                  </a:cubicBezTo>
                  <a:cubicBezTo>
                    <a:pt x="4" y="30"/>
                    <a:pt x="4" y="30"/>
                    <a:pt x="4" y="30"/>
                  </a:cubicBezTo>
                  <a:cubicBezTo>
                    <a:pt x="5" y="29"/>
                    <a:pt x="5" y="28"/>
                    <a:pt x="6" y="28"/>
                  </a:cubicBezTo>
                  <a:cubicBezTo>
                    <a:pt x="7" y="25"/>
                    <a:pt x="10" y="24"/>
                    <a:pt x="12" y="24"/>
                  </a:cubicBezTo>
                  <a:cubicBezTo>
                    <a:pt x="15" y="24"/>
                    <a:pt x="17" y="25"/>
                    <a:pt x="18" y="28"/>
                  </a:cubicBezTo>
                  <a:cubicBezTo>
                    <a:pt x="21" y="27"/>
                    <a:pt x="23" y="26"/>
                    <a:pt x="26" y="24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7" y="23"/>
                    <a:pt x="27" y="22"/>
                    <a:pt x="27" y="22"/>
                  </a:cubicBezTo>
                  <a:cubicBezTo>
                    <a:pt x="29" y="19"/>
                    <a:pt x="32" y="17"/>
                    <a:pt x="35" y="16"/>
                  </a:cubicBezTo>
                  <a:cubicBezTo>
                    <a:pt x="36" y="16"/>
                    <a:pt x="37" y="15"/>
                    <a:pt x="38" y="15"/>
                  </a:cubicBezTo>
                  <a:cubicBezTo>
                    <a:pt x="39" y="15"/>
                    <a:pt x="40" y="16"/>
                    <a:pt x="41" y="16"/>
                  </a:cubicBezTo>
                  <a:cubicBezTo>
                    <a:pt x="46" y="18"/>
                    <a:pt x="50" y="23"/>
                    <a:pt x="54" y="25"/>
                  </a:cubicBezTo>
                  <a:cubicBezTo>
                    <a:pt x="54" y="25"/>
                    <a:pt x="54" y="25"/>
                    <a:pt x="54" y="25"/>
                  </a:cubicBezTo>
                  <a:cubicBezTo>
                    <a:pt x="54" y="25"/>
                    <a:pt x="54" y="26"/>
                    <a:pt x="54" y="26"/>
                  </a:cubicBezTo>
                  <a:cubicBezTo>
                    <a:pt x="54" y="26"/>
                    <a:pt x="54" y="26"/>
                    <a:pt x="54" y="26"/>
                  </a:cubicBezTo>
                  <a:cubicBezTo>
                    <a:pt x="54" y="26"/>
                    <a:pt x="54" y="25"/>
                    <a:pt x="54" y="25"/>
                  </a:cubicBezTo>
                  <a:cubicBezTo>
                    <a:pt x="55" y="19"/>
                    <a:pt x="55" y="12"/>
                    <a:pt x="56" y="6"/>
                  </a:cubicBezTo>
                  <a:cubicBezTo>
                    <a:pt x="56" y="6"/>
                    <a:pt x="55" y="7"/>
                    <a:pt x="55" y="8"/>
                  </a:cubicBezTo>
                  <a:cubicBezTo>
                    <a:pt x="52" y="6"/>
                    <a:pt x="49" y="3"/>
                    <a:pt x="45" y="2"/>
                  </a:cubicBezTo>
                  <a:cubicBezTo>
                    <a:pt x="43" y="1"/>
                    <a:pt x="41" y="0"/>
                    <a:pt x="38" y="0"/>
                  </a:cubicBezTo>
                </a:path>
              </a:pathLst>
            </a:custGeom>
            <a:solidFill>
              <a:srgbClr val="BFC4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78" name="Freeform 94"/>
            <p:cNvSpPr>
              <a:spLocks noEditPoints="1"/>
            </p:cNvSpPr>
            <p:nvPr/>
          </p:nvSpPr>
          <p:spPr bwMode="auto">
            <a:xfrm>
              <a:off x="6077703" y="5649681"/>
              <a:ext cx="187325" cy="52388"/>
            </a:xfrm>
            <a:custGeom>
              <a:avLst/>
              <a:gdLst>
                <a:gd name="T0" fmla="*/ 50 w 50"/>
                <a:gd name="T1" fmla="*/ 9 h 14"/>
                <a:gd name="T2" fmla="*/ 50 w 50"/>
                <a:gd name="T3" fmla="*/ 9 h 14"/>
                <a:gd name="T4" fmla="*/ 50 w 50"/>
                <a:gd name="T5" fmla="*/ 10 h 14"/>
                <a:gd name="T6" fmla="*/ 50 w 50"/>
                <a:gd name="T7" fmla="*/ 9 h 14"/>
                <a:gd name="T8" fmla="*/ 8 w 50"/>
                <a:gd name="T9" fmla="*/ 8 h 14"/>
                <a:gd name="T10" fmla="*/ 2 w 50"/>
                <a:gd name="T11" fmla="*/ 12 h 14"/>
                <a:gd name="T12" fmla="*/ 0 w 50"/>
                <a:gd name="T13" fmla="*/ 14 h 14"/>
                <a:gd name="T14" fmla="*/ 0 w 50"/>
                <a:gd name="T15" fmla="*/ 14 h 14"/>
                <a:gd name="T16" fmla="*/ 4 w 50"/>
                <a:gd name="T17" fmla="*/ 13 h 14"/>
                <a:gd name="T18" fmla="*/ 14 w 50"/>
                <a:gd name="T19" fmla="*/ 12 h 14"/>
                <a:gd name="T20" fmla="*/ 8 w 50"/>
                <a:gd name="T21" fmla="*/ 8 h 14"/>
                <a:gd name="T22" fmla="*/ 31 w 50"/>
                <a:gd name="T23" fmla="*/ 0 h 14"/>
                <a:gd name="T24" fmla="*/ 23 w 50"/>
                <a:gd name="T25" fmla="*/ 6 h 14"/>
                <a:gd name="T26" fmla="*/ 22 w 50"/>
                <a:gd name="T27" fmla="*/ 7 h 14"/>
                <a:gd name="T28" fmla="*/ 31 w 50"/>
                <a:gd name="T2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0" h="14">
                  <a:moveTo>
                    <a:pt x="50" y="9"/>
                  </a:moveTo>
                  <a:cubicBezTo>
                    <a:pt x="50" y="9"/>
                    <a:pt x="50" y="9"/>
                    <a:pt x="50" y="9"/>
                  </a:cubicBezTo>
                  <a:cubicBezTo>
                    <a:pt x="50" y="10"/>
                    <a:pt x="50" y="10"/>
                    <a:pt x="50" y="10"/>
                  </a:cubicBezTo>
                  <a:cubicBezTo>
                    <a:pt x="50" y="10"/>
                    <a:pt x="50" y="9"/>
                    <a:pt x="50" y="9"/>
                  </a:cubicBezTo>
                  <a:moveTo>
                    <a:pt x="8" y="8"/>
                  </a:moveTo>
                  <a:cubicBezTo>
                    <a:pt x="6" y="8"/>
                    <a:pt x="3" y="9"/>
                    <a:pt x="2" y="12"/>
                  </a:cubicBezTo>
                  <a:cubicBezTo>
                    <a:pt x="1" y="12"/>
                    <a:pt x="1" y="13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" y="14"/>
                    <a:pt x="3" y="13"/>
                    <a:pt x="4" y="13"/>
                  </a:cubicBezTo>
                  <a:cubicBezTo>
                    <a:pt x="7" y="13"/>
                    <a:pt x="11" y="13"/>
                    <a:pt x="14" y="12"/>
                  </a:cubicBezTo>
                  <a:cubicBezTo>
                    <a:pt x="13" y="9"/>
                    <a:pt x="11" y="8"/>
                    <a:pt x="8" y="8"/>
                  </a:cubicBezTo>
                  <a:moveTo>
                    <a:pt x="31" y="0"/>
                  </a:moveTo>
                  <a:cubicBezTo>
                    <a:pt x="28" y="1"/>
                    <a:pt x="25" y="3"/>
                    <a:pt x="23" y="6"/>
                  </a:cubicBezTo>
                  <a:cubicBezTo>
                    <a:pt x="23" y="6"/>
                    <a:pt x="23" y="7"/>
                    <a:pt x="22" y="7"/>
                  </a:cubicBezTo>
                  <a:cubicBezTo>
                    <a:pt x="25" y="5"/>
                    <a:pt x="28" y="2"/>
                    <a:pt x="31" y="0"/>
                  </a:cubicBezTo>
                </a:path>
              </a:pathLst>
            </a:custGeom>
            <a:solidFill>
              <a:srgbClr val="4EA2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79" name="Freeform 95"/>
            <p:cNvSpPr/>
            <p:nvPr/>
          </p:nvSpPr>
          <p:spPr bwMode="auto">
            <a:xfrm>
              <a:off x="5780840" y="6235468"/>
              <a:ext cx="47625" cy="214313"/>
            </a:xfrm>
            <a:custGeom>
              <a:avLst/>
              <a:gdLst>
                <a:gd name="T0" fmla="*/ 12 w 13"/>
                <a:gd name="T1" fmla="*/ 0 h 57"/>
                <a:gd name="T2" fmla="*/ 8 w 13"/>
                <a:gd name="T3" fmla="*/ 5 h 57"/>
                <a:gd name="T4" fmla="*/ 8 w 13"/>
                <a:gd name="T5" fmla="*/ 5 h 57"/>
                <a:gd name="T6" fmla="*/ 5 w 13"/>
                <a:gd name="T7" fmla="*/ 24 h 57"/>
                <a:gd name="T8" fmla="*/ 3 w 13"/>
                <a:gd name="T9" fmla="*/ 29 h 57"/>
                <a:gd name="T10" fmla="*/ 3 w 13"/>
                <a:gd name="T11" fmla="*/ 29 h 57"/>
                <a:gd name="T12" fmla="*/ 6 w 13"/>
                <a:gd name="T13" fmla="*/ 35 h 57"/>
                <a:gd name="T14" fmla="*/ 0 w 13"/>
                <a:gd name="T15" fmla="*/ 41 h 57"/>
                <a:gd name="T16" fmla="*/ 0 w 13"/>
                <a:gd name="T17" fmla="*/ 41 h 57"/>
                <a:gd name="T18" fmla="*/ 0 w 13"/>
                <a:gd name="T19" fmla="*/ 41 h 57"/>
                <a:gd name="T20" fmla="*/ 0 w 13"/>
                <a:gd name="T21" fmla="*/ 42 h 57"/>
                <a:gd name="T22" fmla="*/ 1 w 13"/>
                <a:gd name="T23" fmla="*/ 50 h 57"/>
                <a:gd name="T24" fmla="*/ 1 w 13"/>
                <a:gd name="T25" fmla="*/ 50 h 57"/>
                <a:gd name="T26" fmla="*/ 5 w 13"/>
                <a:gd name="T27" fmla="*/ 57 h 57"/>
                <a:gd name="T28" fmla="*/ 5 w 13"/>
                <a:gd name="T29" fmla="*/ 57 h 57"/>
                <a:gd name="T30" fmla="*/ 6 w 13"/>
                <a:gd name="T31" fmla="*/ 55 h 57"/>
                <a:gd name="T32" fmla="*/ 7 w 13"/>
                <a:gd name="T33" fmla="*/ 53 h 57"/>
                <a:gd name="T34" fmla="*/ 8 w 13"/>
                <a:gd name="T35" fmla="*/ 51 h 57"/>
                <a:gd name="T36" fmla="*/ 8 w 13"/>
                <a:gd name="T37" fmla="*/ 50 h 57"/>
                <a:gd name="T38" fmla="*/ 8 w 13"/>
                <a:gd name="T39" fmla="*/ 50 h 57"/>
                <a:gd name="T40" fmla="*/ 8 w 13"/>
                <a:gd name="T41" fmla="*/ 50 h 57"/>
                <a:gd name="T42" fmla="*/ 8 w 13"/>
                <a:gd name="T43" fmla="*/ 49 h 57"/>
                <a:gd name="T44" fmla="*/ 8 w 13"/>
                <a:gd name="T45" fmla="*/ 49 h 57"/>
                <a:gd name="T46" fmla="*/ 13 w 13"/>
                <a:gd name="T47" fmla="*/ 20 h 57"/>
                <a:gd name="T48" fmla="*/ 12 w 13"/>
                <a:gd name="T49" fmla="*/ 0 h 57"/>
                <a:gd name="T50" fmla="*/ 12 w 13"/>
                <a:gd name="T51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3" h="57">
                  <a:moveTo>
                    <a:pt x="12" y="0"/>
                  </a:moveTo>
                  <a:cubicBezTo>
                    <a:pt x="10" y="2"/>
                    <a:pt x="9" y="3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12"/>
                    <a:pt x="6" y="18"/>
                    <a:pt x="5" y="24"/>
                  </a:cubicBezTo>
                  <a:cubicBezTo>
                    <a:pt x="4" y="26"/>
                    <a:pt x="4" y="27"/>
                    <a:pt x="3" y="29"/>
                  </a:cubicBezTo>
                  <a:cubicBezTo>
                    <a:pt x="3" y="29"/>
                    <a:pt x="3" y="29"/>
                    <a:pt x="3" y="29"/>
                  </a:cubicBezTo>
                  <a:cubicBezTo>
                    <a:pt x="4" y="31"/>
                    <a:pt x="5" y="33"/>
                    <a:pt x="6" y="35"/>
                  </a:cubicBezTo>
                  <a:cubicBezTo>
                    <a:pt x="4" y="37"/>
                    <a:pt x="2" y="39"/>
                    <a:pt x="0" y="41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0" y="41"/>
                    <a:pt x="0" y="42"/>
                    <a:pt x="0" y="42"/>
                  </a:cubicBezTo>
                  <a:cubicBezTo>
                    <a:pt x="0" y="45"/>
                    <a:pt x="0" y="47"/>
                    <a:pt x="1" y="50"/>
                  </a:cubicBezTo>
                  <a:cubicBezTo>
                    <a:pt x="1" y="50"/>
                    <a:pt x="1" y="50"/>
                    <a:pt x="1" y="50"/>
                  </a:cubicBezTo>
                  <a:cubicBezTo>
                    <a:pt x="2" y="52"/>
                    <a:pt x="4" y="55"/>
                    <a:pt x="5" y="57"/>
                  </a:cubicBezTo>
                  <a:cubicBezTo>
                    <a:pt x="5" y="57"/>
                    <a:pt x="5" y="57"/>
                    <a:pt x="5" y="57"/>
                  </a:cubicBezTo>
                  <a:cubicBezTo>
                    <a:pt x="6" y="56"/>
                    <a:pt x="6" y="56"/>
                    <a:pt x="6" y="55"/>
                  </a:cubicBezTo>
                  <a:cubicBezTo>
                    <a:pt x="6" y="54"/>
                    <a:pt x="7" y="54"/>
                    <a:pt x="7" y="53"/>
                  </a:cubicBezTo>
                  <a:cubicBezTo>
                    <a:pt x="7" y="53"/>
                    <a:pt x="7" y="52"/>
                    <a:pt x="8" y="51"/>
                  </a:cubicBezTo>
                  <a:cubicBezTo>
                    <a:pt x="8" y="50"/>
                    <a:pt x="8" y="50"/>
                    <a:pt x="8" y="50"/>
                  </a:cubicBezTo>
                  <a:cubicBezTo>
                    <a:pt x="8" y="50"/>
                    <a:pt x="8" y="50"/>
                    <a:pt x="8" y="50"/>
                  </a:cubicBezTo>
                  <a:cubicBezTo>
                    <a:pt x="8" y="50"/>
                    <a:pt x="8" y="50"/>
                    <a:pt x="8" y="50"/>
                  </a:cubicBezTo>
                  <a:cubicBezTo>
                    <a:pt x="8" y="49"/>
                    <a:pt x="8" y="49"/>
                    <a:pt x="8" y="49"/>
                  </a:cubicBezTo>
                  <a:cubicBezTo>
                    <a:pt x="8" y="49"/>
                    <a:pt x="8" y="49"/>
                    <a:pt x="8" y="49"/>
                  </a:cubicBezTo>
                  <a:cubicBezTo>
                    <a:pt x="12" y="40"/>
                    <a:pt x="13" y="30"/>
                    <a:pt x="13" y="20"/>
                  </a:cubicBezTo>
                  <a:cubicBezTo>
                    <a:pt x="13" y="14"/>
                    <a:pt x="12" y="7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</a:path>
              </a:pathLst>
            </a:custGeom>
            <a:solidFill>
              <a:srgbClr val="0E59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80" name="Freeform 96"/>
            <p:cNvSpPr/>
            <p:nvPr/>
          </p:nvSpPr>
          <p:spPr bwMode="auto">
            <a:xfrm>
              <a:off x="5784015" y="6424381"/>
              <a:ext cx="14288" cy="47625"/>
            </a:xfrm>
            <a:custGeom>
              <a:avLst/>
              <a:gdLst>
                <a:gd name="T0" fmla="*/ 0 w 4"/>
                <a:gd name="T1" fmla="*/ 0 h 13"/>
                <a:gd name="T2" fmla="*/ 0 w 4"/>
                <a:gd name="T3" fmla="*/ 2 h 13"/>
                <a:gd name="T4" fmla="*/ 0 w 4"/>
                <a:gd name="T5" fmla="*/ 2 h 13"/>
                <a:gd name="T6" fmla="*/ 0 w 4"/>
                <a:gd name="T7" fmla="*/ 2 h 13"/>
                <a:gd name="T8" fmla="*/ 1 w 4"/>
                <a:gd name="T9" fmla="*/ 7 h 13"/>
                <a:gd name="T10" fmla="*/ 1 w 4"/>
                <a:gd name="T11" fmla="*/ 7 h 13"/>
                <a:gd name="T12" fmla="*/ 2 w 4"/>
                <a:gd name="T13" fmla="*/ 13 h 13"/>
                <a:gd name="T14" fmla="*/ 3 w 4"/>
                <a:gd name="T15" fmla="*/ 12 h 13"/>
                <a:gd name="T16" fmla="*/ 3 w 4"/>
                <a:gd name="T17" fmla="*/ 11 h 13"/>
                <a:gd name="T18" fmla="*/ 3 w 4"/>
                <a:gd name="T19" fmla="*/ 11 h 13"/>
                <a:gd name="T20" fmla="*/ 4 w 4"/>
                <a:gd name="T21" fmla="*/ 7 h 13"/>
                <a:gd name="T22" fmla="*/ 4 w 4"/>
                <a:gd name="T23" fmla="*/ 7 h 13"/>
                <a:gd name="T24" fmla="*/ 0 w 4"/>
                <a:gd name="T25" fmla="*/ 0 h 13"/>
                <a:gd name="T26" fmla="*/ 0 w 4"/>
                <a:gd name="T27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" h="13">
                  <a:moveTo>
                    <a:pt x="0" y="0"/>
                  </a:move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4"/>
                    <a:pt x="1" y="6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9"/>
                    <a:pt x="2" y="11"/>
                    <a:pt x="2" y="13"/>
                  </a:cubicBezTo>
                  <a:cubicBezTo>
                    <a:pt x="2" y="13"/>
                    <a:pt x="2" y="12"/>
                    <a:pt x="3" y="12"/>
                  </a:cubicBezTo>
                  <a:cubicBezTo>
                    <a:pt x="3" y="12"/>
                    <a:pt x="3" y="11"/>
                    <a:pt x="3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0"/>
                    <a:pt x="4" y="9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3" y="5"/>
                    <a:pt x="1" y="2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5983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81" name="Freeform 97"/>
            <p:cNvSpPr/>
            <p:nvPr/>
          </p:nvSpPr>
          <p:spPr bwMode="auto">
            <a:xfrm>
              <a:off x="5757028" y="6479943"/>
              <a:ext cx="11113" cy="15875"/>
            </a:xfrm>
            <a:custGeom>
              <a:avLst/>
              <a:gdLst>
                <a:gd name="T0" fmla="*/ 0 w 3"/>
                <a:gd name="T1" fmla="*/ 0 h 4"/>
                <a:gd name="T2" fmla="*/ 0 w 3"/>
                <a:gd name="T3" fmla="*/ 3 h 4"/>
                <a:gd name="T4" fmla="*/ 3 w 3"/>
                <a:gd name="T5" fmla="*/ 4 h 4"/>
                <a:gd name="T6" fmla="*/ 0 w 3"/>
                <a:gd name="T7" fmla="*/ 1 h 4"/>
                <a:gd name="T8" fmla="*/ 0 w 3"/>
                <a:gd name="T9" fmla="*/ 1 h 4"/>
                <a:gd name="T10" fmla="*/ 0 w 3"/>
                <a:gd name="T1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4">
                  <a:moveTo>
                    <a:pt x="0" y="0"/>
                  </a:moveTo>
                  <a:cubicBezTo>
                    <a:pt x="0" y="1"/>
                    <a:pt x="0" y="2"/>
                    <a:pt x="0" y="3"/>
                  </a:cubicBezTo>
                  <a:cubicBezTo>
                    <a:pt x="1" y="3"/>
                    <a:pt x="2" y="3"/>
                    <a:pt x="3" y="4"/>
                  </a:cubicBezTo>
                  <a:cubicBezTo>
                    <a:pt x="2" y="3"/>
                    <a:pt x="1" y="2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78A0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82" name="Freeform 98"/>
            <p:cNvSpPr>
              <a:spLocks noEditPoints="1"/>
            </p:cNvSpPr>
            <p:nvPr/>
          </p:nvSpPr>
          <p:spPr bwMode="auto">
            <a:xfrm>
              <a:off x="5757028" y="6498993"/>
              <a:ext cx="30163" cy="93663"/>
            </a:xfrm>
            <a:custGeom>
              <a:avLst/>
              <a:gdLst>
                <a:gd name="T0" fmla="*/ 8 w 8"/>
                <a:gd name="T1" fmla="*/ 4 h 25"/>
                <a:gd name="T2" fmla="*/ 8 w 8"/>
                <a:gd name="T3" fmla="*/ 4 h 25"/>
                <a:gd name="T4" fmla="*/ 8 w 8"/>
                <a:gd name="T5" fmla="*/ 5 h 25"/>
                <a:gd name="T6" fmla="*/ 8 w 8"/>
                <a:gd name="T7" fmla="*/ 5 h 25"/>
                <a:gd name="T8" fmla="*/ 7 w 8"/>
                <a:gd name="T9" fmla="*/ 5 h 25"/>
                <a:gd name="T10" fmla="*/ 3 w 8"/>
                <a:gd name="T11" fmla="*/ 9 h 25"/>
                <a:gd name="T12" fmla="*/ 1 w 8"/>
                <a:gd name="T13" fmla="*/ 23 h 25"/>
                <a:gd name="T14" fmla="*/ 0 w 8"/>
                <a:gd name="T15" fmla="*/ 25 h 25"/>
                <a:gd name="T16" fmla="*/ 0 w 8"/>
                <a:gd name="T17" fmla="*/ 25 h 25"/>
                <a:gd name="T18" fmla="*/ 0 w 8"/>
                <a:gd name="T19" fmla="*/ 25 h 25"/>
                <a:gd name="T20" fmla="*/ 3 w 8"/>
                <a:gd name="T21" fmla="*/ 19 h 25"/>
                <a:gd name="T22" fmla="*/ 3 w 8"/>
                <a:gd name="T23" fmla="*/ 19 h 25"/>
                <a:gd name="T24" fmla="*/ 3 w 8"/>
                <a:gd name="T25" fmla="*/ 19 h 25"/>
                <a:gd name="T26" fmla="*/ 3 w 8"/>
                <a:gd name="T27" fmla="*/ 19 h 25"/>
                <a:gd name="T28" fmla="*/ 3 w 8"/>
                <a:gd name="T29" fmla="*/ 18 h 25"/>
                <a:gd name="T30" fmla="*/ 4 w 8"/>
                <a:gd name="T31" fmla="*/ 14 h 25"/>
                <a:gd name="T32" fmla="*/ 4 w 8"/>
                <a:gd name="T33" fmla="*/ 13 h 25"/>
                <a:gd name="T34" fmla="*/ 6 w 8"/>
                <a:gd name="T35" fmla="*/ 8 h 25"/>
                <a:gd name="T36" fmla="*/ 8 w 8"/>
                <a:gd name="T37" fmla="*/ 5 h 25"/>
                <a:gd name="T38" fmla="*/ 8 w 8"/>
                <a:gd name="T39" fmla="*/ 4 h 25"/>
                <a:gd name="T40" fmla="*/ 7 w 8"/>
                <a:gd name="T41" fmla="*/ 0 h 25"/>
                <a:gd name="T42" fmla="*/ 6 w 8"/>
                <a:gd name="T43" fmla="*/ 0 h 25"/>
                <a:gd name="T44" fmla="*/ 6 w 8"/>
                <a:gd name="T45" fmla="*/ 0 h 25"/>
                <a:gd name="T46" fmla="*/ 6 w 8"/>
                <a:gd name="T47" fmla="*/ 0 h 25"/>
                <a:gd name="T48" fmla="*/ 6 w 8"/>
                <a:gd name="T49" fmla="*/ 0 h 25"/>
                <a:gd name="T50" fmla="*/ 7 w 8"/>
                <a:gd name="T51" fmla="*/ 2 h 25"/>
                <a:gd name="T52" fmla="*/ 7 w 8"/>
                <a:gd name="T53" fmla="*/ 2 h 25"/>
                <a:gd name="T54" fmla="*/ 7 w 8"/>
                <a:gd name="T55" fmla="*/ 2 h 25"/>
                <a:gd name="T56" fmla="*/ 7 w 8"/>
                <a:gd name="T57" fmla="*/ 2 h 25"/>
                <a:gd name="T58" fmla="*/ 7 w 8"/>
                <a:gd name="T59" fmla="*/ 2 h 25"/>
                <a:gd name="T60" fmla="*/ 7 w 8"/>
                <a:gd name="T6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8" h="25">
                  <a:moveTo>
                    <a:pt x="8" y="4"/>
                  </a:move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6"/>
                    <a:pt x="5" y="8"/>
                    <a:pt x="3" y="9"/>
                  </a:cubicBezTo>
                  <a:cubicBezTo>
                    <a:pt x="3" y="13"/>
                    <a:pt x="2" y="17"/>
                    <a:pt x="1" y="23"/>
                  </a:cubicBezTo>
                  <a:cubicBezTo>
                    <a:pt x="1" y="24"/>
                    <a:pt x="1" y="24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1" y="23"/>
                    <a:pt x="2" y="21"/>
                    <a:pt x="3" y="19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3" y="18"/>
                    <a:pt x="3" y="18"/>
                    <a:pt x="3" y="18"/>
                  </a:cubicBezTo>
                  <a:cubicBezTo>
                    <a:pt x="3" y="17"/>
                    <a:pt x="4" y="15"/>
                    <a:pt x="4" y="14"/>
                  </a:cubicBezTo>
                  <a:cubicBezTo>
                    <a:pt x="4" y="14"/>
                    <a:pt x="4" y="14"/>
                    <a:pt x="4" y="13"/>
                  </a:cubicBezTo>
                  <a:cubicBezTo>
                    <a:pt x="4" y="11"/>
                    <a:pt x="5" y="9"/>
                    <a:pt x="6" y="8"/>
                  </a:cubicBezTo>
                  <a:cubicBezTo>
                    <a:pt x="7" y="7"/>
                    <a:pt x="7" y="6"/>
                    <a:pt x="8" y="5"/>
                  </a:cubicBezTo>
                  <a:cubicBezTo>
                    <a:pt x="8" y="4"/>
                    <a:pt x="8" y="4"/>
                    <a:pt x="8" y="4"/>
                  </a:cubicBezTo>
                  <a:moveTo>
                    <a:pt x="7" y="0"/>
                  </a:moveTo>
                  <a:cubicBezTo>
                    <a:pt x="7" y="0"/>
                    <a:pt x="7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1"/>
                    <a:pt x="7" y="1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7" y="1"/>
                    <a:pt x="7" y="0"/>
                  </a:cubicBezTo>
                </a:path>
              </a:pathLst>
            </a:custGeom>
            <a:solidFill>
              <a:srgbClr val="78A0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83" name="Freeform 99"/>
            <p:cNvSpPr>
              <a:spLocks noEditPoints="1"/>
            </p:cNvSpPr>
            <p:nvPr/>
          </p:nvSpPr>
          <p:spPr bwMode="auto">
            <a:xfrm>
              <a:off x="5784015" y="6487881"/>
              <a:ext cx="30163" cy="63500"/>
            </a:xfrm>
            <a:custGeom>
              <a:avLst/>
              <a:gdLst>
                <a:gd name="T0" fmla="*/ 6 w 8"/>
                <a:gd name="T1" fmla="*/ 10 h 17"/>
                <a:gd name="T2" fmla="*/ 6 w 8"/>
                <a:gd name="T3" fmla="*/ 11 h 17"/>
                <a:gd name="T4" fmla="*/ 6 w 8"/>
                <a:gd name="T5" fmla="*/ 11 h 17"/>
                <a:gd name="T6" fmla="*/ 7 w 8"/>
                <a:gd name="T7" fmla="*/ 12 h 17"/>
                <a:gd name="T8" fmla="*/ 7 w 8"/>
                <a:gd name="T9" fmla="*/ 15 h 17"/>
                <a:gd name="T10" fmla="*/ 8 w 8"/>
                <a:gd name="T11" fmla="*/ 17 h 17"/>
                <a:gd name="T12" fmla="*/ 8 w 8"/>
                <a:gd name="T13" fmla="*/ 17 h 17"/>
                <a:gd name="T14" fmla="*/ 8 w 8"/>
                <a:gd name="T15" fmla="*/ 17 h 17"/>
                <a:gd name="T16" fmla="*/ 8 w 8"/>
                <a:gd name="T17" fmla="*/ 17 h 17"/>
                <a:gd name="T18" fmla="*/ 8 w 8"/>
                <a:gd name="T19" fmla="*/ 12 h 17"/>
                <a:gd name="T20" fmla="*/ 6 w 8"/>
                <a:gd name="T21" fmla="*/ 10 h 17"/>
                <a:gd name="T22" fmla="*/ 2 w 8"/>
                <a:gd name="T23" fmla="*/ 0 h 17"/>
                <a:gd name="T24" fmla="*/ 0 w 8"/>
                <a:gd name="T25" fmla="*/ 3 h 17"/>
                <a:gd name="T26" fmla="*/ 0 w 8"/>
                <a:gd name="T27" fmla="*/ 3 h 17"/>
                <a:gd name="T28" fmla="*/ 0 w 8"/>
                <a:gd name="T29" fmla="*/ 3 h 17"/>
                <a:gd name="T30" fmla="*/ 0 w 8"/>
                <a:gd name="T31" fmla="*/ 3 h 17"/>
                <a:gd name="T32" fmla="*/ 0 w 8"/>
                <a:gd name="T33" fmla="*/ 5 h 17"/>
                <a:gd name="T34" fmla="*/ 0 w 8"/>
                <a:gd name="T35" fmla="*/ 5 h 17"/>
                <a:gd name="T36" fmla="*/ 0 w 8"/>
                <a:gd name="T37" fmla="*/ 5 h 17"/>
                <a:gd name="T38" fmla="*/ 0 w 8"/>
                <a:gd name="T39" fmla="*/ 5 h 17"/>
                <a:gd name="T40" fmla="*/ 0 w 8"/>
                <a:gd name="T41" fmla="*/ 5 h 17"/>
                <a:gd name="T42" fmla="*/ 0 w 8"/>
                <a:gd name="T43" fmla="*/ 5 h 17"/>
                <a:gd name="T44" fmla="*/ 1 w 8"/>
                <a:gd name="T45" fmla="*/ 5 h 17"/>
                <a:gd name="T46" fmla="*/ 1 w 8"/>
                <a:gd name="T47" fmla="*/ 6 h 17"/>
                <a:gd name="T48" fmla="*/ 1 w 8"/>
                <a:gd name="T49" fmla="*/ 7 h 17"/>
                <a:gd name="T50" fmla="*/ 1 w 8"/>
                <a:gd name="T51" fmla="*/ 7 h 17"/>
                <a:gd name="T52" fmla="*/ 1 w 8"/>
                <a:gd name="T53" fmla="*/ 8 h 17"/>
                <a:gd name="T54" fmla="*/ 3 w 8"/>
                <a:gd name="T55" fmla="*/ 6 h 17"/>
                <a:gd name="T56" fmla="*/ 3 w 8"/>
                <a:gd name="T57" fmla="*/ 6 h 17"/>
                <a:gd name="T58" fmla="*/ 3 w 8"/>
                <a:gd name="T59" fmla="*/ 6 h 17"/>
                <a:gd name="T60" fmla="*/ 4 w 8"/>
                <a:gd name="T61" fmla="*/ 7 h 17"/>
                <a:gd name="T62" fmla="*/ 4 w 8"/>
                <a:gd name="T63" fmla="*/ 7 h 17"/>
                <a:gd name="T64" fmla="*/ 4 w 8"/>
                <a:gd name="T65" fmla="*/ 7 h 17"/>
                <a:gd name="T66" fmla="*/ 4 w 8"/>
                <a:gd name="T67" fmla="*/ 7 h 17"/>
                <a:gd name="T68" fmla="*/ 5 w 8"/>
                <a:gd name="T69" fmla="*/ 7 h 17"/>
                <a:gd name="T70" fmla="*/ 5 w 8"/>
                <a:gd name="T71" fmla="*/ 7 h 17"/>
                <a:gd name="T72" fmla="*/ 4 w 8"/>
                <a:gd name="T73" fmla="*/ 6 h 17"/>
                <a:gd name="T74" fmla="*/ 4 w 8"/>
                <a:gd name="T75" fmla="*/ 6 h 17"/>
                <a:gd name="T76" fmla="*/ 4 w 8"/>
                <a:gd name="T77" fmla="*/ 6 h 17"/>
                <a:gd name="T78" fmla="*/ 5 w 8"/>
                <a:gd name="T79" fmla="*/ 3 h 17"/>
                <a:gd name="T80" fmla="*/ 5 w 8"/>
                <a:gd name="T81" fmla="*/ 3 h 17"/>
                <a:gd name="T82" fmla="*/ 5 w 8"/>
                <a:gd name="T83" fmla="*/ 3 h 17"/>
                <a:gd name="T84" fmla="*/ 5 w 8"/>
                <a:gd name="T85" fmla="*/ 3 h 17"/>
                <a:gd name="T86" fmla="*/ 5 w 8"/>
                <a:gd name="T87" fmla="*/ 3 h 17"/>
                <a:gd name="T88" fmla="*/ 5 w 8"/>
                <a:gd name="T89" fmla="*/ 3 h 17"/>
                <a:gd name="T90" fmla="*/ 5 w 8"/>
                <a:gd name="T91" fmla="*/ 2 h 17"/>
                <a:gd name="T92" fmla="*/ 5 w 8"/>
                <a:gd name="T93" fmla="*/ 2 h 17"/>
                <a:gd name="T94" fmla="*/ 5 w 8"/>
                <a:gd name="T95" fmla="*/ 2 h 17"/>
                <a:gd name="T96" fmla="*/ 5 w 8"/>
                <a:gd name="T97" fmla="*/ 2 h 17"/>
                <a:gd name="T98" fmla="*/ 5 w 8"/>
                <a:gd name="T99" fmla="*/ 2 h 17"/>
                <a:gd name="T100" fmla="*/ 5 w 8"/>
                <a:gd name="T101" fmla="*/ 2 h 17"/>
                <a:gd name="T102" fmla="*/ 4 w 8"/>
                <a:gd name="T103" fmla="*/ 2 h 17"/>
                <a:gd name="T104" fmla="*/ 4 w 8"/>
                <a:gd name="T105" fmla="*/ 2 h 17"/>
                <a:gd name="T106" fmla="*/ 2 w 8"/>
                <a:gd name="T107" fmla="*/ 0 h 17"/>
                <a:gd name="T108" fmla="*/ 2 w 8"/>
                <a:gd name="T109" fmla="*/ 0 h 17"/>
                <a:gd name="T110" fmla="*/ 2 w 8"/>
                <a:gd name="T111" fmla="*/ 0 h 17"/>
                <a:gd name="T112" fmla="*/ 2 w 8"/>
                <a:gd name="T113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8" h="17">
                  <a:moveTo>
                    <a:pt x="6" y="10"/>
                  </a:moveTo>
                  <a:cubicBezTo>
                    <a:pt x="6" y="11"/>
                    <a:pt x="6" y="11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7" y="13"/>
                    <a:pt x="7" y="14"/>
                    <a:pt x="7" y="15"/>
                  </a:cubicBezTo>
                  <a:cubicBezTo>
                    <a:pt x="7" y="16"/>
                    <a:pt x="8" y="16"/>
                    <a:pt x="8" y="17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8" y="16"/>
                    <a:pt x="8" y="14"/>
                    <a:pt x="8" y="12"/>
                  </a:cubicBezTo>
                  <a:cubicBezTo>
                    <a:pt x="7" y="12"/>
                    <a:pt x="7" y="11"/>
                    <a:pt x="6" y="10"/>
                  </a:cubicBezTo>
                  <a:moveTo>
                    <a:pt x="2" y="0"/>
                  </a:moveTo>
                  <a:cubicBezTo>
                    <a:pt x="1" y="1"/>
                    <a:pt x="1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2" y="7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4" y="6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4" y="7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5"/>
                    <a:pt x="4" y="4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2" y="2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5983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84" name="Freeform 100"/>
            <p:cNvSpPr>
              <a:spLocks noEditPoints="1"/>
            </p:cNvSpPr>
            <p:nvPr/>
          </p:nvSpPr>
          <p:spPr bwMode="auto">
            <a:xfrm>
              <a:off x="5798303" y="6513281"/>
              <a:ext cx="87313" cy="274638"/>
            </a:xfrm>
            <a:custGeom>
              <a:avLst/>
              <a:gdLst>
                <a:gd name="T0" fmla="*/ 23 w 23"/>
                <a:gd name="T1" fmla="*/ 71 h 73"/>
                <a:gd name="T2" fmla="*/ 22 w 23"/>
                <a:gd name="T3" fmla="*/ 73 h 73"/>
                <a:gd name="T4" fmla="*/ 23 w 23"/>
                <a:gd name="T5" fmla="*/ 73 h 73"/>
                <a:gd name="T6" fmla="*/ 23 w 23"/>
                <a:gd name="T7" fmla="*/ 71 h 73"/>
                <a:gd name="T8" fmla="*/ 9 w 23"/>
                <a:gd name="T9" fmla="*/ 69 h 73"/>
                <a:gd name="T10" fmla="*/ 9 w 23"/>
                <a:gd name="T11" fmla="*/ 69 h 73"/>
                <a:gd name="T12" fmla="*/ 10 w 23"/>
                <a:gd name="T13" fmla="*/ 71 h 73"/>
                <a:gd name="T14" fmla="*/ 11 w 23"/>
                <a:gd name="T15" fmla="*/ 72 h 73"/>
                <a:gd name="T16" fmla="*/ 11 w 23"/>
                <a:gd name="T17" fmla="*/ 70 h 73"/>
                <a:gd name="T18" fmla="*/ 11 w 23"/>
                <a:gd name="T19" fmla="*/ 70 h 73"/>
                <a:gd name="T20" fmla="*/ 11 w 23"/>
                <a:gd name="T21" fmla="*/ 70 h 73"/>
                <a:gd name="T22" fmla="*/ 9 w 23"/>
                <a:gd name="T23" fmla="*/ 69 h 73"/>
                <a:gd name="T24" fmla="*/ 2 w 23"/>
                <a:gd name="T25" fmla="*/ 4 h 73"/>
                <a:gd name="T26" fmla="*/ 3 w 23"/>
                <a:gd name="T27" fmla="*/ 5 h 73"/>
                <a:gd name="T28" fmla="*/ 2 w 23"/>
                <a:gd name="T29" fmla="*/ 4 h 73"/>
                <a:gd name="T30" fmla="*/ 2 w 23"/>
                <a:gd name="T31" fmla="*/ 3 h 73"/>
                <a:gd name="T32" fmla="*/ 2 w 23"/>
                <a:gd name="T33" fmla="*/ 4 h 73"/>
                <a:gd name="T34" fmla="*/ 2 w 23"/>
                <a:gd name="T35" fmla="*/ 3 h 73"/>
                <a:gd name="T36" fmla="*/ 2 w 23"/>
                <a:gd name="T37" fmla="*/ 3 h 73"/>
                <a:gd name="T38" fmla="*/ 1 w 23"/>
                <a:gd name="T39" fmla="*/ 0 h 73"/>
                <a:gd name="T40" fmla="*/ 1 w 23"/>
                <a:gd name="T41" fmla="*/ 0 h 73"/>
                <a:gd name="T42" fmla="*/ 1 w 23"/>
                <a:gd name="T43" fmla="*/ 0 h 73"/>
                <a:gd name="T44" fmla="*/ 1 w 23"/>
                <a:gd name="T45" fmla="*/ 0 h 73"/>
                <a:gd name="T46" fmla="*/ 0 w 23"/>
                <a:gd name="T47" fmla="*/ 0 h 73"/>
                <a:gd name="T48" fmla="*/ 0 w 23"/>
                <a:gd name="T49" fmla="*/ 0 h 73"/>
                <a:gd name="T50" fmla="*/ 0 w 23"/>
                <a:gd name="T51" fmla="*/ 0 h 73"/>
                <a:gd name="T52" fmla="*/ 0 w 23"/>
                <a:gd name="T53" fmla="*/ 0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3" h="73">
                  <a:moveTo>
                    <a:pt x="23" y="71"/>
                  </a:moveTo>
                  <a:cubicBezTo>
                    <a:pt x="22" y="72"/>
                    <a:pt x="22" y="72"/>
                    <a:pt x="22" y="73"/>
                  </a:cubicBezTo>
                  <a:cubicBezTo>
                    <a:pt x="22" y="73"/>
                    <a:pt x="23" y="73"/>
                    <a:pt x="23" y="73"/>
                  </a:cubicBezTo>
                  <a:cubicBezTo>
                    <a:pt x="23" y="72"/>
                    <a:pt x="23" y="72"/>
                    <a:pt x="23" y="71"/>
                  </a:cubicBezTo>
                  <a:moveTo>
                    <a:pt x="9" y="69"/>
                  </a:moveTo>
                  <a:cubicBezTo>
                    <a:pt x="9" y="69"/>
                    <a:pt x="9" y="69"/>
                    <a:pt x="9" y="69"/>
                  </a:cubicBezTo>
                  <a:cubicBezTo>
                    <a:pt x="9" y="70"/>
                    <a:pt x="10" y="71"/>
                    <a:pt x="10" y="71"/>
                  </a:cubicBezTo>
                  <a:cubicBezTo>
                    <a:pt x="10" y="72"/>
                    <a:pt x="11" y="72"/>
                    <a:pt x="11" y="72"/>
                  </a:cubicBezTo>
                  <a:cubicBezTo>
                    <a:pt x="11" y="71"/>
                    <a:pt x="11" y="71"/>
                    <a:pt x="11" y="70"/>
                  </a:cubicBezTo>
                  <a:cubicBezTo>
                    <a:pt x="11" y="70"/>
                    <a:pt x="11" y="70"/>
                    <a:pt x="11" y="70"/>
                  </a:cubicBezTo>
                  <a:cubicBezTo>
                    <a:pt x="11" y="70"/>
                    <a:pt x="11" y="70"/>
                    <a:pt x="11" y="70"/>
                  </a:cubicBezTo>
                  <a:cubicBezTo>
                    <a:pt x="10" y="70"/>
                    <a:pt x="10" y="69"/>
                    <a:pt x="9" y="69"/>
                  </a:cubicBezTo>
                  <a:moveTo>
                    <a:pt x="2" y="4"/>
                  </a:move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2" y="4"/>
                  </a:cubicBezTo>
                  <a:moveTo>
                    <a:pt x="2" y="3"/>
                  </a:moveTo>
                  <a:cubicBezTo>
                    <a:pt x="2" y="3"/>
                    <a:pt x="2" y="3"/>
                    <a:pt x="2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BFC4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85" name="Freeform 101"/>
            <p:cNvSpPr>
              <a:spLocks noEditPoints="1"/>
            </p:cNvSpPr>
            <p:nvPr/>
          </p:nvSpPr>
          <p:spPr bwMode="auto">
            <a:xfrm>
              <a:off x="5757028" y="6510106"/>
              <a:ext cx="128588" cy="277813"/>
            </a:xfrm>
            <a:custGeom>
              <a:avLst/>
              <a:gdLst>
                <a:gd name="T0" fmla="*/ 25 w 34"/>
                <a:gd name="T1" fmla="*/ 73 h 74"/>
                <a:gd name="T2" fmla="*/ 24 w 34"/>
                <a:gd name="T3" fmla="*/ 70 h 74"/>
                <a:gd name="T4" fmla="*/ 19 w 34"/>
                <a:gd name="T5" fmla="*/ 47 h 74"/>
                <a:gd name="T6" fmla="*/ 27 w 34"/>
                <a:gd name="T7" fmla="*/ 72 h 74"/>
                <a:gd name="T8" fmla="*/ 33 w 34"/>
                <a:gd name="T9" fmla="*/ 74 h 74"/>
                <a:gd name="T10" fmla="*/ 22 w 34"/>
                <a:gd name="T11" fmla="*/ 47 h 74"/>
                <a:gd name="T12" fmla="*/ 13 w 34"/>
                <a:gd name="T13" fmla="*/ 36 h 74"/>
                <a:gd name="T14" fmla="*/ 14 w 34"/>
                <a:gd name="T15" fmla="*/ 59 h 74"/>
                <a:gd name="T16" fmla="*/ 15 w 34"/>
                <a:gd name="T17" fmla="*/ 59 h 74"/>
                <a:gd name="T18" fmla="*/ 20 w 34"/>
                <a:gd name="T19" fmla="*/ 70 h 74"/>
                <a:gd name="T20" fmla="*/ 22 w 34"/>
                <a:gd name="T21" fmla="*/ 71 h 74"/>
                <a:gd name="T22" fmla="*/ 16 w 34"/>
                <a:gd name="T23" fmla="*/ 49 h 74"/>
                <a:gd name="T24" fmla="*/ 13 w 34"/>
                <a:gd name="T25" fmla="*/ 36 h 74"/>
                <a:gd name="T26" fmla="*/ 8 w 34"/>
                <a:gd name="T27" fmla="*/ 30 h 74"/>
                <a:gd name="T28" fmla="*/ 7 w 34"/>
                <a:gd name="T29" fmla="*/ 43 h 74"/>
                <a:gd name="T30" fmla="*/ 11 w 34"/>
                <a:gd name="T31" fmla="*/ 57 h 74"/>
                <a:gd name="T32" fmla="*/ 12 w 34"/>
                <a:gd name="T33" fmla="*/ 56 h 74"/>
                <a:gd name="T34" fmla="*/ 10 w 34"/>
                <a:gd name="T35" fmla="*/ 19 h 74"/>
                <a:gd name="T36" fmla="*/ 0 w 34"/>
                <a:gd name="T37" fmla="*/ 22 h 74"/>
                <a:gd name="T38" fmla="*/ 0 w 34"/>
                <a:gd name="T39" fmla="*/ 24 h 74"/>
                <a:gd name="T40" fmla="*/ 1 w 34"/>
                <a:gd name="T41" fmla="*/ 23 h 74"/>
                <a:gd name="T42" fmla="*/ 3 w 34"/>
                <a:gd name="T43" fmla="*/ 15 h 74"/>
                <a:gd name="T44" fmla="*/ 3 w 34"/>
                <a:gd name="T45" fmla="*/ 16 h 74"/>
                <a:gd name="T46" fmla="*/ 3 w 34"/>
                <a:gd name="T47" fmla="*/ 15 h 74"/>
                <a:gd name="T48" fmla="*/ 15 w 34"/>
                <a:gd name="T49" fmla="*/ 11 h 74"/>
                <a:gd name="T50" fmla="*/ 15 w 34"/>
                <a:gd name="T51" fmla="*/ 11 h 74"/>
                <a:gd name="T52" fmla="*/ 11 w 34"/>
                <a:gd name="T53" fmla="*/ 1 h 74"/>
                <a:gd name="T54" fmla="*/ 11 w 34"/>
                <a:gd name="T55" fmla="*/ 3 h 74"/>
                <a:gd name="T56" fmla="*/ 13 w 34"/>
                <a:gd name="T57" fmla="*/ 22 h 74"/>
                <a:gd name="T58" fmla="*/ 14 w 34"/>
                <a:gd name="T59" fmla="*/ 16 h 74"/>
                <a:gd name="T60" fmla="*/ 14 w 34"/>
                <a:gd name="T61" fmla="*/ 9 h 74"/>
                <a:gd name="T62" fmla="*/ 14 w 34"/>
                <a:gd name="T63" fmla="*/ 9 h 74"/>
                <a:gd name="T64" fmla="*/ 13 w 34"/>
                <a:gd name="T65" fmla="*/ 5 h 74"/>
                <a:gd name="T66" fmla="*/ 13 w 34"/>
                <a:gd name="T67" fmla="*/ 4 h 74"/>
                <a:gd name="T68" fmla="*/ 13 w 34"/>
                <a:gd name="T69" fmla="*/ 4 h 74"/>
                <a:gd name="T70" fmla="*/ 13 w 34"/>
                <a:gd name="T71" fmla="*/ 4 h 74"/>
                <a:gd name="T72" fmla="*/ 13 w 34"/>
                <a:gd name="T73" fmla="*/ 4 h 74"/>
                <a:gd name="T74" fmla="*/ 12 w 34"/>
                <a:gd name="T75" fmla="*/ 1 h 74"/>
                <a:gd name="T76" fmla="*/ 11 w 34"/>
                <a:gd name="T77" fmla="*/ 1 h 74"/>
                <a:gd name="T78" fmla="*/ 10 w 34"/>
                <a:gd name="T79" fmla="*/ 0 h 74"/>
                <a:gd name="T80" fmla="*/ 6 w 34"/>
                <a:gd name="T81" fmla="*/ 5 h 74"/>
                <a:gd name="T82" fmla="*/ 5 w 34"/>
                <a:gd name="T83" fmla="*/ 6 h 74"/>
                <a:gd name="T84" fmla="*/ 4 w 34"/>
                <a:gd name="T85" fmla="*/ 15 h 74"/>
                <a:gd name="T86" fmla="*/ 0 w 34"/>
                <a:gd name="T87" fmla="*/ 38 h 74"/>
                <a:gd name="T88" fmla="*/ 4 w 34"/>
                <a:gd name="T89" fmla="*/ 47 h 74"/>
                <a:gd name="T90" fmla="*/ 6 w 34"/>
                <a:gd name="T91" fmla="*/ 31 h 74"/>
                <a:gd name="T92" fmla="*/ 8 w 34"/>
                <a:gd name="T93" fmla="*/ 4 h 74"/>
                <a:gd name="T94" fmla="*/ 9 w 34"/>
                <a:gd name="T95" fmla="*/ 1 h 74"/>
                <a:gd name="T96" fmla="*/ 9 w 34"/>
                <a:gd name="T97" fmla="*/ 1 h 74"/>
                <a:gd name="T98" fmla="*/ 10 w 34"/>
                <a:gd name="T99" fmla="*/ 0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34" h="74">
                  <a:moveTo>
                    <a:pt x="24" y="70"/>
                  </a:moveTo>
                  <a:cubicBezTo>
                    <a:pt x="24" y="71"/>
                    <a:pt x="24" y="72"/>
                    <a:pt x="25" y="73"/>
                  </a:cubicBezTo>
                  <a:cubicBezTo>
                    <a:pt x="25" y="73"/>
                    <a:pt x="25" y="73"/>
                    <a:pt x="25" y="73"/>
                  </a:cubicBezTo>
                  <a:cubicBezTo>
                    <a:pt x="25" y="72"/>
                    <a:pt x="24" y="71"/>
                    <a:pt x="24" y="70"/>
                  </a:cubicBezTo>
                  <a:moveTo>
                    <a:pt x="19" y="45"/>
                  </a:moveTo>
                  <a:cubicBezTo>
                    <a:pt x="19" y="46"/>
                    <a:pt x="19" y="46"/>
                    <a:pt x="19" y="47"/>
                  </a:cubicBezTo>
                  <a:cubicBezTo>
                    <a:pt x="20" y="52"/>
                    <a:pt x="22" y="57"/>
                    <a:pt x="24" y="62"/>
                  </a:cubicBezTo>
                  <a:cubicBezTo>
                    <a:pt x="25" y="65"/>
                    <a:pt x="26" y="69"/>
                    <a:pt x="27" y="72"/>
                  </a:cubicBezTo>
                  <a:cubicBezTo>
                    <a:pt x="28" y="73"/>
                    <a:pt x="28" y="73"/>
                    <a:pt x="28" y="73"/>
                  </a:cubicBezTo>
                  <a:cubicBezTo>
                    <a:pt x="30" y="74"/>
                    <a:pt x="31" y="74"/>
                    <a:pt x="33" y="74"/>
                  </a:cubicBezTo>
                  <a:cubicBezTo>
                    <a:pt x="33" y="73"/>
                    <a:pt x="33" y="73"/>
                    <a:pt x="34" y="72"/>
                  </a:cubicBezTo>
                  <a:cubicBezTo>
                    <a:pt x="31" y="63"/>
                    <a:pt x="31" y="54"/>
                    <a:pt x="22" y="47"/>
                  </a:cubicBezTo>
                  <a:cubicBezTo>
                    <a:pt x="21" y="47"/>
                    <a:pt x="20" y="46"/>
                    <a:pt x="19" y="45"/>
                  </a:cubicBezTo>
                  <a:moveTo>
                    <a:pt x="13" y="36"/>
                  </a:moveTo>
                  <a:cubicBezTo>
                    <a:pt x="13" y="39"/>
                    <a:pt x="13" y="42"/>
                    <a:pt x="13" y="45"/>
                  </a:cubicBezTo>
                  <a:cubicBezTo>
                    <a:pt x="13" y="50"/>
                    <a:pt x="14" y="54"/>
                    <a:pt x="14" y="59"/>
                  </a:cubicBezTo>
                  <a:cubicBezTo>
                    <a:pt x="14" y="59"/>
                    <a:pt x="14" y="59"/>
                    <a:pt x="14" y="59"/>
                  </a:cubicBezTo>
                  <a:cubicBezTo>
                    <a:pt x="15" y="59"/>
                    <a:pt x="15" y="59"/>
                    <a:pt x="15" y="59"/>
                  </a:cubicBezTo>
                  <a:cubicBezTo>
                    <a:pt x="16" y="60"/>
                    <a:pt x="16" y="60"/>
                    <a:pt x="16" y="60"/>
                  </a:cubicBezTo>
                  <a:cubicBezTo>
                    <a:pt x="18" y="62"/>
                    <a:pt x="19" y="64"/>
                    <a:pt x="20" y="70"/>
                  </a:cubicBezTo>
                  <a:cubicBezTo>
                    <a:pt x="20" y="70"/>
                    <a:pt x="20" y="70"/>
                    <a:pt x="20" y="70"/>
                  </a:cubicBezTo>
                  <a:cubicBezTo>
                    <a:pt x="21" y="70"/>
                    <a:pt x="21" y="71"/>
                    <a:pt x="22" y="71"/>
                  </a:cubicBezTo>
                  <a:cubicBezTo>
                    <a:pt x="21" y="69"/>
                    <a:pt x="21" y="67"/>
                    <a:pt x="20" y="65"/>
                  </a:cubicBezTo>
                  <a:cubicBezTo>
                    <a:pt x="18" y="59"/>
                    <a:pt x="17" y="54"/>
                    <a:pt x="16" y="49"/>
                  </a:cubicBezTo>
                  <a:cubicBezTo>
                    <a:pt x="15" y="46"/>
                    <a:pt x="15" y="43"/>
                    <a:pt x="14" y="40"/>
                  </a:cubicBezTo>
                  <a:cubicBezTo>
                    <a:pt x="13" y="38"/>
                    <a:pt x="13" y="37"/>
                    <a:pt x="13" y="36"/>
                  </a:cubicBezTo>
                  <a:moveTo>
                    <a:pt x="10" y="19"/>
                  </a:moveTo>
                  <a:cubicBezTo>
                    <a:pt x="9" y="22"/>
                    <a:pt x="9" y="26"/>
                    <a:pt x="8" y="30"/>
                  </a:cubicBezTo>
                  <a:cubicBezTo>
                    <a:pt x="8" y="32"/>
                    <a:pt x="8" y="33"/>
                    <a:pt x="8" y="35"/>
                  </a:cubicBezTo>
                  <a:cubicBezTo>
                    <a:pt x="7" y="38"/>
                    <a:pt x="7" y="40"/>
                    <a:pt x="7" y="43"/>
                  </a:cubicBezTo>
                  <a:cubicBezTo>
                    <a:pt x="7" y="46"/>
                    <a:pt x="7" y="49"/>
                    <a:pt x="7" y="52"/>
                  </a:cubicBezTo>
                  <a:cubicBezTo>
                    <a:pt x="8" y="54"/>
                    <a:pt x="10" y="56"/>
                    <a:pt x="11" y="57"/>
                  </a:cubicBezTo>
                  <a:cubicBezTo>
                    <a:pt x="12" y="57"/>
                    <a:pt x="12" y="57"/>
                    <a:pt x="12" y="57"/>
                  </a:cubicBezTo>
                  <a:cubicBezTo>
                    <a:pt x="12" y="57"/>
                    <a:pt x="12" y="56"/>
                    <a:pt x="12" y="56"/>
                  </a:cubicBezTo>
                  <a:cubicBezTo>
                    <a:pt x="11" y="52"/>
                    <a:pt x="11" y="49"/>
                    <a:pt x="11" y="45"/>
                  </a:cubicBezTo>
                  <a:cubicBezTo>
                    <a:pt x="10" y="36"/>
                    <a:pt x="10" y="27"/>
                    <a:pt x="10" y="19"/>
                  </a:cubicBezTo>
                  <a:moveTo>
                    <a:pt x="3" y="16"/>
                  </a:moveTo>
                  <a:cubicBezTo>
                    <a:pt x="2" y="18"/>
                    <a:pt x="1" y="20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23"/>
                    <a:pt x="0" y="23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1" y="23"/>
                    <a:pt x="1" y="23"/>
                    <a:pt x="1" y="23"/>
                  </a:cubicBezTo>
                  <a:cubicBezTo>
                    <a:pt x="2" y="21"/>
                    <a:pt x="2" y="18"/>
                    <a:pt x="3" y="16"/>
                  </a:cubicBezTo>
                  <a:moveTo>
                    <a:pt x="3" y="15"/>
                  </a:moveTo>
                  <a:cubicBezTo>
                    <a:pt x="3" y="15"/>
                    <a:pt x="3" y="15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5"/>
                    <a:pt x="3" y="15"/>
                    <a:pt x="3" y="15"/>
                  </a:cubicBezTo>
                  <a:moveTo>
                    <a:pt x="15" y="11"/>
                  </a:moveTo>
                  <a:cubicBezTo>
                    <a:pt x="15" y="11"/>
                    <a:pt x="15" y="11"/>
                    <a:pt x="15" y="11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5" y="11"/>
                    <a:pt x="15" y="11"/>
                    <a:pt x="15" y="11"/>
                  </a:cubicBezTo>
                  <a:moveTo>
                    <a:pt x="11" y="1"/>
                  </a:moveTo>
                  <a:cubicBezTo>
                    <a:pt x="11" y="1"/>
                    <a:pt x="11" y="1"/>
                    <a:pt x="11" y="1"/>
                  </a:cubicBezTo>
                  <a:cubicBezTo>
                    <a:pt x="11" y="2"/>
                    <a:pt x="11" y="3"/>
                    <a:pt x="11" y="3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2" y="10"/>
                    <a:pt x="12" y="15"/>
                    <a:pt x="13" y="22"/>
                  </a:cubicBezTo>
                  <a:cubicBezTo>
                    <a:pt x="14" y="20"/>
                    <a:pt x="14" y="18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3"/>
                    <a:pt x="14" y="11"/>
                    <a:pt x="14" y="8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4" y="8"/>
                    <a:pt x="14" y="7"/>
                    <a:pt x="14" y="6"/>
                  </a:cubicBezTo>
                  <a:cubicBezTo>
                    <a:pt x="14" y="6"/>
                    <a:pt x="14" y="6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2" y="3"/>
                    <a:pt x="12" y="2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moveTo>
                    <a:pt x="10" y="0"/>
                  </a:moveTo>
                  <a:cubicBezTo>
                    <a:pt x="10" y="0"/>
                    <a:pt x="9" y="1"/>
                    <a:pt x="8" y="2"/>
                  </a:cubicBezTo>
                  <a:cubicBezTo>
                    <a:pt x="7" y="3"/>
                    <a:pt x="7" y="4"/>
                    <a:pt x="6" y="5"/>
                  </a:cubicBezTo>
                  <a:cubicBezTo>
                    <a:pt x="5" y="6"/>
                    <a:pt x="4" y="8"/>
                    <a:pt x="4" y="10"/>
                  </a:cubicBezTo>
                  <a:cubicBezTo>
                    <a:pt x="4" y="9"/>
                    <a:pt x="5" y="7"/>
                    <a:pt x="5" y="6"/>
                  </a:cubicBezTo>
                  <a:cubicBezTo>
                    <a:pt x="5" y="9"/>
                    <a:pt x="5" y="12"/>
                    <a:pt x="4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9"/>
                    <a:pt x="4" y="22"/>
                    <a:pt x="3" y="26"/>
                  </a:cubicBezTo>
                  <a:cubicBezTo>
                    <a:pt x="2" y="30"/>
                    <a:pt x="2" y="34"/>
                    <a:pt x="0" y="38"/>
                  </a:cubicBezTo>
                  <a:cubicBezTo>
                    <a:pt x="0" y="38"/>
                    <a:pt x="0" y="38"/>
                    <a:pt x="0" y="38"/>
                  </a:cubicBezTo>
                  <a:cubicBezTo>
                    <a:pt x="1" y="41"/>
                    <a:pt x="2" y="44"/>
                    <a:pt x="4" y="47"/>
                  </a:cubicBezTo>
                  <a:cubicBezTo>
                    <a:pt x="4" y="47"/>
                    <a:pt x="4" y="47"/>
                    <a:pt x="4" y="47"/>
                  </a:cubicBezTo>
                  <a:cubicBezTo>
                    <a:pt x="4" y="42"/>
                    <a:pt x="5" y="37"/>
                    <a:pt x="6" y="31"/>
                  </a:cubicBezTo>
                  <a:cubicBezTo>
                    <a:pt x="6" y="30"/>
                    <a:pt x="6" y="28"/>
                    <a:pt x="6" y="26"/>
                  </a:cubicBezTo>
                  <a:cubicBezTo>
                    <a:pt x="7" y="18"/>
                    <a:pt x="7" y="11"/>
                    <a:pt x="8" y="4"/>
                  </a:cubicBezTo>
                  <a:cubicBezTo>
                    <a:pt x="8" y="3"/>
                    <a:pt x="8" y="2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</a:path>
              </a:pathLst>
            </a:custGeom>
            <a:solidFill>
              <a:srgbClr val="1D7C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86" name="Freeform 102"/>
            <p:cNvSpPr/>
            <p:nvPr/>
          </p:nvSpPr>
          <p:spPr bwMode="auto">
            <a:xfrm>
              <a:off x="5811003" y="6543443"/>
              <a:ext cx="3175" cy="7938"/>
            </a:xfrm>
            <a:custGeom>
              <a:avLst/>
              <a:gdLst>
                <a:gd name="T0" fmla="*/ 0 w 1"/>
                <a:gd name="T1" fmla="*/ 0 h 2"/>
                <a:gd name="T2" fmla="*/ 1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0 w 1"/>
                <a:gd name="T1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0" y="1"/>
                    <a:pt x="1" y="1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0" y="1"/>
                    <a:pt x="0" y="0"/>
                  </a:cubicBezTo>
                </a:path>
              </a:pathLst>
            </a:custGeom>
            <a:solidFill>
              <a:srgbClr val="2369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87" name="Freeform 103"/>
            <p:cNvSpPr>
              <a:spLocks noEditPoints="1"/>
            </p:cNvSpPr>
            <p:nvPr/>
          </p:nvSpPr>
          <p:spPr bwMode="auto">
            <a:xfrm>
              <a:off x="5795128" y="6510106"/>
              <a:ext cx="49213" cy="274638"/>
            </a:xfrm>
            <a:custGeom>
              <a:avLst/>
              <a:gdLst>
                <a:gd name="T0" fmla="*/ 12 w 13"/>
                <a:gd name="T1" fmla="*/ 71 h 73"/>
                <a:gd name="T2" fmla="*/ 12 w 13"/>
                <a:gd name="T3" fmla="*/ 71 h 73"/>
                <a:gd name="T4" fmla="*/ 12 w 13"/>
                <a:gd name="T5" fmla="*/ 71 h 73"/>
                <a:gd name="T6" fmla="*/ 12 w 13"/>
                <a:gd name="T7" fmla="*/ 73 h 73"/>
                <a:gd name="T8" fmla="*/ 13 w 13"/>
                <a:gd name="T9" fmla="*/ 73 h 73"/>
                <a:gd name="T10" fmla="*/ 12 w 13"/>
                <a:gd name="T11" fmla="*/ 71 h 73"/>
                <a:gd name="T12" fmla="*/ 5 w 13"/>
                <a:gd name="T13" fmla="*/ 11 h 73"/>
                <a:gd name="T14" fmla="*/ 5 w 13"/>
                <a:gd name="T15" fmla="*/ 11 h 73"/>
                <a:gd name="T16" fmla="*/ 5 w 13"/>
                <a:gd name="T17" fmla="*/ 11 h 73"/>
                <a:gd name="T18" fmla="*/ 5 w 13"/>
                <a:gd name="T19" fmla="*/ 11 h 73"/>
                <a:gd name="T20" fmla="*/ 0 w 13"/>
                <a:gd name="T21" fmla="*/ 0 h 73"/>
                <a:gd name="T22" fmla="*/ 0 w 13"/>
                <a:gd name="T23" fmla="*/ 0 h 73"/>
                <a:gd name="T24" fmla="*/ 1 w 13"/>
                <a:gd name="T25" fmla="*/ 1 h 73"/>
                <a:gd name="T26" fmla="*/ 1 w 13"/>
                <a:gd name="T27" fmla="*/ 1 h 73"/>
                <a:gd name="T28" fmla="*/ 1 w 13"/>
                <a:gd name="T29" fmla="*/ 1 h 73"/>
                <a:gd name="T30" fmla="*/ 1 w 13"/>
                <a:gd name="T31" fmla="*/ 1 h 73"/>
                <a:gd name="T32" fmla="*/ 0 w 13"/>
                <a:gd name="T33" fmla="*/ 0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" h="73">
                  <a:moveTo>
                    <a:pt x="12" y="71"/>
                  </a:moveTo>
                  <a:cubicBezTo>
                    <a:pt x="12" y="71"/>
                    <a:pt x="12" y="71"/>
                    <a:pt x="12" y="71"/>
                  </a:cubicBezTo>
                  <a:cubicBezTo>
                    <a:pt x="12" y="71"/>
                    <a:pt x="12" y="71"/>
                    <a:pt x="12" y="71"/>
                  </a:cubicBezTo>
                  <a:cubicBezTo>
                    <a:pt x="12" y="72"/>
                    <a:pt x="12" y="72"/>
                    <a:pt x="12" y="73"/>
                  </a:cubicBezTo>
                  <a:cubicBezTo>
                    <a:pt x="12" y="73"/>
                    <a:pt x="13" y="73"/>
                    <a:pt x="13" y="73"/>
                  </a:cubicBezTo>
                  <a:cubicBezTo>
                    <a:pt x="13" y="72"/>
                    <a:pt x="12" y="72"/>
                    <a:pt x="12" y="71"/>
                  </a:cubicBezTo>
                  <a:moveTo>
                    <a:pt x="5" y="11"/>
                  </a:moveTo>
                  <a:cubicBezTo>
                    <a:pt x="5" y="11"/>
                    <a:pt x="5" y="11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0" y="0"/>
                  </a:cubicBezTo>
                </a:path>
              </a:pathLst>
            </a:custGeom>
            <a:solidFill>
              <a:srgbClr val="4A9D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88" name="Freeform 104"/>
            <p:cNvSpPr>
              <a:spLocks noEditPoints="1"/>
            </p:cNvSpPr>
            <p:nvPr/>
          </p:nvSpPr>
          <p:spPr bwMode="auto">
            <a:xfrm>
              <a:off x="5772903" y="6510106"/>
              <a:ext cx="90488" cy="274638"/>
            </a:xfrm>
            <a:custGeom>
              <a:avLst/>
              <a:gdLst>
                <a:gd name="T0" fmla="*/ 10 w 24"/>
                <a:gd name="T1" fmla="*/ 40 h 73"/>
                <a:gd name="T2" fmla="*/ 12 w 24"/>
                <a:gd name="T3" fmla="*/ 49 h 73"/>
                <a:gd name="T4" fmla="*/ 16 w 24"/>
                <a:gd name="T5" fmla="*/ 65 h 73"/>
                <a:gd name="T6" fmla="*/ 18 w 24"/>
                <a:gd name="T7" fmla="*/ 71 h 73"/>
                <a:gd name="T8" fmla="*/ 19 w 24"/>
                <a:gd name="T9" fmla="*/ 73 h 73"/>
                <a:gd name="T10" fmla="*/ 20 w 24"/>
                <a:gd name="T11" fmla="*/ 73 h 73"/>
                <a:gd name="T12" fmla="*/ 21 w 24"/>
                <a:gd name="T13" fmla="*/ 73 h 73"/>
                <a:gd name="T14" fmla="*/ 20 w 24"/>
                <a:gd name="T15" fmla="*/ 70 h 73"/>
                <a:gd name="T16" fmla="*/ 21 w 24"/>
                <a:gd name="T17" fmla="*/ 73 h 73"/>
                <a:gd name="T18" fmla="*/ 24 w 24"/>
                <a:gd name="T19" fmla="*/ 73 h 73"/>
                <a:gd name="T20" fmla="*/ 23 w 24"/>
                <a:gd name="T21" fmla="*/ 72 h 73"/>
                <a:gd name="T22" fmla="*/ 20 w 24"/>
                <a:gd name="T23" fmla="*/ 62 h 73"/>
                <a:gd name="T24" fmla="*/ 15 w 24"/>
                <a:gd name="T25" fmla="*/ 47 h 73"/>
                <a:gd name="T26" fmla="*/ 15 w 24"/>
                <a:gd name="T27" fmla="*/ 45 h 73"/>
                <a:gd name="T28" fmla="*/ 14 w 24"/>
                <a:gd name="T29" fmla="*/ 45 h 73"/>
                <a:gd name="T30" fmla="*/ 10 w 24"/>
                <a:gd name="T31" fmla="*/ 40 h 73"/>
                <a:gd name="T32" fmla="*/ 10 w 24"/>
                <a:gd name="T33" fmla="*/ 8 h 73"/>
                <a:gd name="T34" fmla="*/ 10 w 24"/>
                <a:gd name="T35" fmla="*/ 16 h 73"/>
                <a:gd name="T36" fmla="*/ 10 w 24"/>
                <a:gd name="T37" fmla="*/ 16 h 73"/>
                <a:gd name="T38" fmla="*/ 11 w 24"/>
                <a:gd name="T39" fmla="*/ 11 h 73"/>
                <a:gd name="T40" fmla="*/ 11 w 24"/>
                <a:gd name="T41" fmla="*/ 11 h 73"/>
                <a:gd name="T42" fmla="*/ 11 w 24"/>
                <a:gd name="T43" fmla="*/ 11 h 73"/>
                <a:gd name="T44" fmla="*/ 11 w 24"/>
                <a:gd name="T45" fmla="*/ 11 h 73"/>
                <a:gd name="T46" fmla="*/ 11 w 24"/>
                <a:gd name="T47" fmla="*/ 11 h 73"/>
                <a:gd name="T48" fmla="*/ 10 w 24"/>
                <a:gd name="T49" fmla="*/ 9 h 73"/>
                <a:gd name="T50" fmla="*/ 10 w 24"/>
                <a:gd name="T51" fmla="*/ 9 h 73"/>
                <a:gd name="T52" fmla="*/ 10 w 24"/>
                <a:gd name="T53" fmla="*/ 9 h 73"/>
                <a:gd name="T54" fmla="*/ 10 w 24"/>
                <a:gd name="T55" fmla="*/ 8 h 73"/>
                <a:gd name="T56" fmla="*/ 6 w 24"/>
                <a:gd name="T57" fmla="*/ 0 h 73"/>
                <a:gd name="T58" fmla="*/ 5 w 24"/>
                <a:gd name="T59" fmla="*/ 1 h 73"/>
                <a:gd name="T60" fmla="*/ 5 w 24"/>
                <a:gd name="T61" fmla="*/ 1 h 73"/>
                <a:gd name="T62" fmla="*/ 5 w 24"/>
                <a:gd name="T63" fmla="*/ 1 h 73"/>
                <a:gd name="T64" fmla="*/ 5 w 24"/>
                <a:gd name="T65" fmla="*/ 1 h 73"/>
                <a:gd name="T66" fmla="*/ 4 w 24"/>
                <a:gd name="T67" fmla="*/ 4 h 73"/>
                <a:gd name="T68" fmla="*/ 2 w 24"/>
                <a:gd name="T69" fmla="*/ 26 h 73"/>
                <a:gd name="T70" fmla="*/ 2 w 24"/>
                <a:gd name="T71" fmla="*/ 31 h 73"/>
                <a:gd name="T72" fmla="*/ 0 w 24"/>
                <a:gd name="T73" fmla="*/ 47 h 73"/>
                <a:gd name="T74" fmla="*/ 3 w 24"/>
                <a:gd name="T75" fmla="*/ 52 h 73"/>
                <a:gd name="T76" fmla="*/ 3 w 24"/>
                <a:gd name="T77" fmla="*/ 52 h 73"/>
                <a:gd name="T78" fmla="*/ 3 w 24"/>
                <a:gd name="T79" fmla="*/ 43 h 73"/>
                <a:gd name="T80" fmla="*/ 4 w 24"/>
                <a:gd name="T81" fmla="*/ 35 h 73"/>
                <a:gd name="T82" fmla="*/ 4 w 24"/>
                <a:gd name="T83" fmla="*/ 30 h 73"/>
                <a:gd name="T84" fmla="*/ 6 w 24"/>
                <a:gd name="T85" fmla="*/ 19 h 73"/>
                <a:gd name="T86" fmla="*/ 7 w 24"/>
                <a:gd name="T87" fmla="*/ 45 h 73"/>
                <a:gd name="T88" fmla="*/ 8 w 24"/>
                <a:gd name="T89" fmla="*/ 56 h 73"/>
                <a:gd name="T90" fmla="*/ 8 w 24"/>
                <a:gd name="T91" fmla="*/ 57 h 73"/>
                <a:gd name="T92" fmla="*/ 8 w 24"/>
                <a:gd name="T93" fmla="*/ 57 h 73"/>
                <a:gd name="T94" fmla="*/ 10 w 24"/>
                <a:gd name="T95" fmla="*/ 59 h 73"/>
                <a:gd name="T96" fmla="*/ 9 w 24"/>
                <a:gd name="T97" fmla="*/ 45 h 73"/>
                <a:gd name="T98" fmla="*/ 9 w 24"/>
                <a:gd name="T99" fmla="*/ 36 h 73"/>
                <a:gd name="T100" fmla="*/ 8 w 24"/>
                <a:gd name="T101" fmla="*/ 24 h 73"/>
                <a:gd name="T102" fmla="*/ 9 w 24"/>
                <a:gd name="T103" fmla="*/ 22 h 73"/>
                <a:gd name="T104" fmla="*/ 7 w 24"/>
                <a:gd name="T105" fmla="*/ 4 h 73"/>
                <a:gd name="T106" fmla="*/ 7 w 24"/>
                <a:gd name="T107" fmla="*/ 3 h 73"/>
                <a:gd name="T108" fmla="*/ 7 w 24"/>
                <a:gd name="T109" fmla="*/ 1 h 73"/>
                <a:gd name="T110" fmla="*/ 7 w 24"/>
                <a:gd name="T111" fmla="*/ 1 h 73"/>
                <a:gd name="T112" fmla="*/ 6 w 24"/>
                <a:gd name="T113" fmla="*/ 0 h 73"/>
                <a:gd name="T114" fmla="*/ 6 w 24"/>
                <a:gd name="T115" fmla="*/ 0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4" h="73">
                  <a:moveTo>
                    <a:pt x="10" y="40"/>
                  </a:moveTo>
                  <a:cubicBezTo>
                    <a:pt x="11" y="43"/>
                    <a:pt x="11" y="46"/>
                    <a:pt x="12" y="49"/>
                  </a:cubicBezTo>
                  <a:cubicBezTo>
                    <a:pt x="13" y="54"/>
                    <a:pt x="14" y="59"/>
                    <a:pt x="16" y="65"/>
                  </a:cubicBezTo>
                  <a:cubicBezTo>
                    <a:pt x="17" y="67"/>
                    <a:pt x="17" y="69"/>
                    <a:pt x="18" y="71"/>
                  </a:cubicBezTo>
                  <a:cubicBezTo>
                    <a:pt x="18" y="72"/>
                    <a:pt x="19" y="72"/>
                    <a:pt x="19" y="73"/>
                  </a:cubicBezTo>
                  <a:cubicBezTo>
                    <a:pt x="19" y="73"/>
                    <a:pt x="20" y="73"/>
                    <a:pt x="20" y="73"/>
                  </a:cubicBezTo>
                  <a:cubicBezTo>
                    <a:pt x="20" y="73"/>
                    <a:pt x="20" y="73"/>
                    <a:pt x="21" y="73"/>
                  </a:cubicBezTo>
                  <a:cubicBezTo>
                    <a:pt x="20" y="72"/>
                    <a:pt x="20" y="71"/>
                    <a:pt x="20" y="70"/>
                  </a:cubicBezTo>
                  <a:cubicBezTo>
                    <a:pt x="20" y="71"/>
                    <a:pt x="21" y="72"/>
                    <a:pt x="21" y="73"/>
                  </a:cubicBezTo>
                  <a:cubicBezTo>
                    <a:pt x="22" y="73"/>
                    <a:pt x="23" y="73"/>
                    <a:pt x="24" y="73"/>
                  </a:cubicBezTo>
                  <a:cubicBezTo>
                    <a:pt x="24" y="73"/>
                    <a:pt x="24" y="73"/>
                    <a:pt x="23" y="72"/>
                  </a:cubicBezTo>
                  <a:cubicBezTo>
                    <a:pt x="22" y="69"/>
                    <a:pt x="21" y="65"/>
                    <a:pt x="20" y="62"/>
                  </a:cubicBezTo>
                  <a:cubicBezTo>
                    <a:pt x="18" y="57"/>
                    <a:pt x="16" y="52"/>
                    <a:pt x="15" y="47"/>
                  </a:cubicBezTo>
                  <a:cubicBezTo>
                    <a:pt x="15" y="46"/>
                    <a:pt x="15" y="46"/>
                    <a:pt x="15" y="45"/>
                  </a:cubicBezTo>
                  <a:cubicBezTo>
                    <a:pt x="15" y="45"/>
                    <a:pt x="14" y="45"/>
                    <a:pt x="14" y="45"/>
                  </a:cubicBezTo>
                  <a:cubicBezTo>
                    <a:pt x="12" y="43"/>
                    <a:pt x="11" y="41"/>
                    <a:pt x="10" y="40"/>
                  </a:cubicBezTo>
                  <a:moveTo>
                    <a:pt x="10" y="8"/>
                  </a:moveTo>
                  <a:cubicBezTo>
                    <a:pt x="10" y="11"/>
                    <a:pt x="10" y="13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4"/>
                    <a:pt x="11" y="13"/>
                    <a:pt x="11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0"/>
                    <a:pt x="10" y="10"/>
                    <a:pt x="10" y="9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0" y="8"/>
                    <a:pt x="10" y="8"/>
                    <a:pt x="10" y="8"/>
                  </a:cubicBezTo>
                  <a:moveTo>
                    <a:pt x="6" y="0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2"/>
                    <a:pt x="4" y="3"/>
                    <a:pt x="4" y="4"/>
                  </a:cubicBezTo>
                  <a:cubicBezTo>
                    <a:pt x="3" y="11"/>
                    <a:pt x="3" y="18"/>
                    <a:pt x="2" y="26"/>
                  </a:cubicBezTo>
                  <a:cubicBezTo>
                    <a:pt x="2" y="28"/>
                    <a:pt x="2" y="30"/>
                    <a:pt x="2" y="31"/>
                  </a:cubicBezTo>
                  <a:cubicBezTo>
                    <a:pt x="1" y="37"/>
                    <a:pt x="0" y="42"/>
                    <a:pt x="0" y="47"/>
                  </a:cubicBezTo>
                  <a:cubicBezTo>
                    <a:pt x="0" y="49"/>
                    <a:pt x="2" y="50"/>
                    <a:pt x="3" y="52"/>
                  </a:cubicBezTo>
                  <a:cubicBezTo>
                    <a:pt x="3" y="52"/>
                    <a:pt x="3" y="52"/>
                    <a:pt x="3" y="52"/>
                  </a:cubicBezTo>
                  <a:cubicBezTo>
                    <a:pt x="3" y="49"/>
                    <a:pt x="3" y="46"/>
                    <a:pt x="3" y="43"/>
                  </a:cubicBezTo>
                  <a:cubicBezTo>
                    <a:pt x="3" y="40"/>
                    <a:pt x="3" y="38"/>
                    <a:pt x="4" y="35"/>
                  </a:cubicBezTo>
                  <a:cubicBezTo>
                    <a:pt x="4" y="33"/>
                    <a:pt x="4" y="32"/>
                    <a:pt x="4" y="30"/>
                  </a:cubicBezTo>
                  <a:cubicBezTo>
                    <a:pt x="5" y="26"/>
                    <a:pt x="5" y="22"/>
                    <a:pt x="6" y="19"/>
                  </a:cubicBezTo>
                  <a:cubicBezTo>
                    <a:pt x="6" y="27"/>
                    <a:pt x="6" y="36"/>
                    <a:pt x="7" y="45"/>
                  </a:cubicBezTo>
                  <a:cubicBezTo>
                    <a:pt x="7" y="49"/>
                    <a:pt x="7" y="52"/>
                    <a:pt x="8" y="56"/>
                  </a:cubicBezTo>
                  <a:cubicBezTo>
                    <a:pt x="8" y="56"/>
                    <a:pt x="8" y="57"/>
                    <a:pt x="8" y="57"/>
                  </a:cubicBezTo>
                  <a:cubicBezTo>
                    <a:pt x="8" y="57"/>
                    <a:pt x="8" y="57"/>
                    <a:pt x="8" y="57"/>
                  </a:cubicBezTo>
                  <a:cubicBezTo>
                    <a:pt x="8" y="58"/>
                    <a:pt x="9" y="58"/>
                    <a:pt x="10" y="59"/>
                  </a:cubicBezTo>
                  <a:cubicBezTo>
                    <a:pt x="10" y="54"/>
                    <a:pt x="9" y="50"/>
                    <a:pt x="9" y="45"/>
                  </a:cubicBezTo>
                  <a:cubicBezTo>
                    <a:pt x="9" y="42"/>
                    <a:pt x="9" y="39"/>
                    <a:pt x="9" y="36"/>
                  </a:cubicBezTo>
                  <a:cubicBezTo>
                    <a:pt x="8" y="32"/>
                    <a:pt x="8" y="28"/>
                    <a:pt x="8" y="24"/>
                  </a:cubicBezTo>
                  <a:cubicBezTo>
                    <a:pt x="9" y="23"/>
                    <a:pt x="9" y="22"/>
                    <a:pt x="9" y="22"/>
                  </a:cubicBezTo>
                  <a:cubicBezTo>
                    <a:pt x="8" y="15"/>
                    <a:pt x="8" y="10"/>
                    <a:pt x="7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7" y="2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solidFill>
              <a:srgbClr val="0B64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89" name="Freeform 105"/>
            <p:cNvSpPr>
              <a:spLocks noEditPoints="1"/>
            </p:cNvSpPr>
            <p:nvPr/>
          </p:nvSpPr>
          <p:spPr bwMode="auto">
            <a:xfrm>
              <a:off x="5768140" y="6548206"/>
              <a:ext cx="4763" cy="22225"/>
            </a:xfrm>
            <a:custGeom>
              <a:avLst/>
              <a:gdLst>
                <a:gd name="T0" fmla="*/ 0 w 1"/>
                <a:gd name="T1" fmla="*/ 6 h 6"/>
                <a:gd name="T2" fmla="*/ 0 w 1"/>
                <a:gd name="T3" fmla="*/ 6 h 6"/>
                <a:gd name="T4" fmla="*/ 0 w 1"/>
                <a:gd name="T5" fmla="*/ 6 h 6"/>
                <a:gd name="T6" fmla="*/ 0 w 1"/>
                <a:gd name="T7" fmla="*/ 6 h 6"/>
                <a:gd name="T8" fmla="*/ 0 w 1"/>
                <a:gd name="T9" fmla="*/ 6 h 6"/>
                <a:gd name="T10" fmla="*/ 1 w 1"/>
                <a:gd name="T11" fmla="*/ 0 h 6"/>
                <a:gd name="T12" fmla="*/ 1 w 1"/>
                <a:gd name="T13" fmla="*/ 1 h 6"/>
                <a:gd name="T14" fmla="*/ 0 w 1"/>
                <a:gd name="T15" fmla="*/ 5 h 6"/>
                <a:gd name="T16" fmla="*/ 1 w 1"/>
                <a:gd name="T17" fmla="*/ 1 h 6"/>
                <a:gd name="T18" fmla="*/ 1 w 1"/>
                <a:gd name="T1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" h="6">
                  <a:moveTo>
                    <a:pt x="0" y="6"/>
                  </a:move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moveTo>
                    <a:pt x="1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0" y="4"/>
                    <a:pt x="0" y="5"/>
                  </a:cubicBezTo>
                  <a:cubicBezTo>
                    <a:pt x="0" y="4"/>
                    <a:pt x="1" y="2"/>
                    <a:pt x="1" y="1"/>
                  </a:cubicBezTo>
                  <a:cubicBezTo>
                    <a:pt x="1" y="1"/>
                    <a:pt x="1" y="1"/>
                    <a:pt x="1" y="0"/>
                  </a:cubicBezTo>
                </a:path>
              </a:pathLst>
            </a:custGeom>
            <a:solidFill>
              <a:srgbClr val="4A9D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90" name="Freeform 106"/>
            <p:cNvSpPr/>
            <p:nvPr/>
          </p:nvSpPr>
          <p:spPr bwMode="auto">
            <a:xfrm>
              <a:off x="5757028" y="6532331"/>
              <a:ext cx="19050" cy="120650"/>
            </a:xfrm>
            <a:custGeom>
              <a:avLst/>
              <a:gdLst>
                <a:gd name="T0" fmla="*/ 5 w 5"/>
                <a:gd name="T1" fmla="*/ 0 h 32"/>
                <a:gd name="T2" fmla="*/ 4 w 5"/>
                <a:gd name="T3" fmla="*/ 4 h 32"/>
                <a:gd name="T4" fmla="*/ 4 w 5"/>
                <a:gd name="T5" fmla="*/ 4 h 32"/>
                <a:gd name="T6" fmla="*/ 4 w 5"/>
                <a:gd name="T7" fmla="*/ 5 h 32"/>
                <a:gd name="T8" fmla="*/ 3 w 5"/>
                <a:gd name="T9" fmla="*/ 9 h 32"/>
                <a:gd name="T10" fmla="*/ 3 w 5"/>
                <a:gd name="T11" fmla="*/ 9 h 32"/>
                <a:gd name="T12" fmla="*/ 3 w 5"/>
                <a:gd name="T13" fmla="*/ 10 h 32"/>
                <a:gd name="T14" fmla="*/ 3 w 5"/>
                <a:gd name="T15" fmla="*/ 10 h 32"/>
                <a:gd name="T16" fmla="*/ 3 w 5"/>
                <a:gd name="T17" fmla="*/ 10 h 32"/>
                <a:gd name="T18" fmla="*/ 3 w 5"/>
                <a:gd name="T19" fmla="*/ 10 h 32"/>
                <a:gd name="T20" fmla="*/ 3 w 5"/>
                <a:gd name="T21" fmla="*/ 10 h 32"/>
                <a:gd name="T22" fmla="*/ 1 w 5"/>
                <a:gd name="T23" fmla="*/ 17 h 32"/>
                <a:gd name="T24" fmla="*/ 0 w 5"/>
                <a:gd name="T25" fmla="*/ 18 h 32"/>
                <a:gd name="T26" fmla="*/ 0 w 5"/>
                <a:gd name="T27" fmla="*/ 18 h 32"/>
                <a:gd name="T28" fmla="*/ 0 w 5"/>
                <a:gd name="T29" fmla="*/ 18 h 32"/>
                <a:gd name="T30" fmla="*/ 0 w 5"/>
                <a:gd name="T31" fmla="*/ 18 h 32"/>
                <a:gd name="T32" fmla="*/ 0 w 5"/>
                <a:gd name="T33" fmla="*/ 32 h 32"/>
                <a:gd name="T34" fmla="*/ 0 w 5"/>
                <a:gd name="T35" fmla="*/ 32 h 32"/>
                <a:gd name="T36" fmla="*/ 3 w 5"/>
                <a:gd name="T37" fmla="*/ 20 h 32"/>
                <a:gd name="T38" fmla="*/ 4 w 5"/>
                <a:gd name="T39" fmla="*/ 9 h 32"/>
                <a:gd name="T40" fmla="*/ 4 w 5"/>
                <a:gd name="T41" fmla="*/ 9 h 32"/>
                <a:gd name="T42" fmla="*/ 5 w 5"/>
                <a:gd name="T43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" h="32">
                  <a:moveTo>
                    <a:pt x="5" y="0"/>
                  </a:moveTo>
                  <a:cubicBezTo>
                    <a:pt x="5" y="1"/>
                    <a:pt x="4" y="3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6"/>
                    <a:pt x="3" y="8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2" y="12"/>
                    <a:pt x="2" y="15"/>
                    <a:pt x="1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22"/>
                    <a:pt x="0" y="27"/>
                    <a:pt x="0" y="32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2" y="28"/>
                    <a:pt x="2" y="24"/>
                    <a:pt x="3" y="20"/>
                  </a:cubicBezTo>
                  <a:cubicBezTo>
                    <a:pt x="4" y="16"/>
                    <a:pt x="4" y="13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5" y="6"/>
                    <a:pt x="5" y="3"/>
                    <a:pt x="5" y="0"/>
                  </a:cubicBezTo>
                </a:path>
              </a:pathLst>
            </a:custGeom>
            <a:solidFill>
              <a:srgbClr val="0B64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91" name="Freeform 107"/>
            <p:cNvSpPr>
              <a:spLocks noEditPoints="1"/>
            </p:cNvSpPr>
            <p:nvPr/>
          </p:nvSpPr>
          <p:spPr bwMode="auto">
            <a:xfrm>
              <a:off x="5798303" y="6495818"/>
              <a:ext cx="565150" cy="307975"/>
            </a:xfrm>
            <a:custGeom>
              <a:avLst/>
              <a:gdLst>
                <a:gd name="T0" fmla="*/ 2 w 150"/>
                <a:gd name="T1" fmla="*/ 8 h 82"/>
                <a:gd name="T2" fmla="*/ 2 w 150"/>
                <a:gd name="T3" fmla="*/ 8 h 82"/>
                <a:gd name="T4" fmla="*/ 2 w 150"/>
                <a:gd name="T5" fmla="*/ 8 h 82"/>
                <a:gd name="T6" fmla="*/ 2 w 150"/>
                <a:gd name="T7" fmla="*/ 8 h 82"/>
                <a:gd name="T8" fmla="*/ 2 w 150"/>
                <a:gd name="T9" fmla="*/ 8 h 82"/>
                <a:gd name="T10" fmla="*/ 2 w 150"/>
                <a:gd name="T11" fmla="*/ 8 h 82"/>
                <a:gd name="T12" fmla="*/ 2 w 150"/>
                <a:gd name="T13" fmla="*/ 8 h 82"/>
                <a:gd name="T14" fmla="*/ 2 w 150"/>
                <a:gd name="T15" fmla="*/ 8 h 82"/>
                <a:gd name="T16" fmla="*/ 0 w 150"/>
                <a:gd name="T17" fmla="*/ 4 h 82"/>
                <a:gd name="T18" fmla="*/ 0 w 150"/>
                <a:gd name="T19" fmla="*/ 4 h 82"/>
                <a:gd name="T20" fmla="*/ 0 w 150"/>
                <a:gd name="T21" fmla="*/ 4 h 82"/>
                <a:gd name="T22" fmla="*/ 0 w 150"/>
                <a:gd name="T23" fmla="*/ 4 h 82"/>
                <a:gd name="T24" fmla="*/ 0 w 150"/>
                <a:gd name="T25" fmla="*/ 4 h 82"/>
                <a:gd name="T26" fmla="*/ 0 w 150"/>
                <a:gd name="T27" fmla="*/ 4 h 82"/>
                <a:gd name="T28" fmla="*/ 0 w 150"/>
                <a:gd name="T29" fmla="*/ 4 h 82"/>
                <a:gd name="T30" fmla="*/ 1 w 150"/>
                <a:gd name="T31" fmla="*/ 1 h 82"/>
                <a:gd name="T32" fmla="*/ 1 w 150"/>
                <a:gd name="T33" fmla="*/ 1 h 82"/>
                <a:gd name="T34" fmla="*/ 1 w 150"/>
                <a:gd name="T35" fmla="*/ 1 h 82"/>
                <a:gd name="T36" fmla="*/ 1 w 150"/>
                <a:gd name="T37" fmla="*/ 1 h 82"/>
                <a:gd name="T38" fmla="*/ 1 w 150"/>
                <a:gd name="T39" fmla="*/ 0 h 82"/>
                <a:gd name="T40" fmla="*/ 1 w 150"/>
                <a:gd name="T41" fmla="*/ 0 h 82"/>
                <a:gd name="T42" fmla="*/ 1 w 150"/>
                <a:gd name="T43" fmla="*/ 1 h 82"/>
                <a:gd name="T44" fmla="*/ 1 w 150"/>
                <a:gd name="T45" fmla="*/ 1 h 82"/>
                <a:gd name="T46" fmla="*/ 1 w 150"/>
                <a:gd name="T47" fmla="*/ 0 h 82"/>
                <a:gd name="T48" fmla="*/ 1 w 150"/>
                <a:gd name="T49" fmla="*/ 0 h 82"/>
                <a:gd name="T50" fmla="*/ 147 w 150"/>
                <a:gd name="T51" fmla="*/ 0 h 82"/>
                <a:gd name="T52" fmla="*/ 138 w 150"/>
                <a:gd name="T53" fmla="*/ 12 h 82"/>
                <a:gd name="T54" fmla="*/ 117 w 150"/>
                <a:gd name="T55" fmla="*/ 47 h 82"/>
                <a:gd name="T56" fmla="*/ 120 w 150"/>
                <a:gd name="T57" fmla="*/ 49 h 82"/>
                <a:gd name="T58" fmla="*/ 125 w 150"/>
                <a:gd name="T59" fmla="*/ 52 h 82"/>
                <a:gd name="T60" fmla="*/ 127 w 150"/>
                <a:gd name="T61" fmla="*/ 53 h 82"/>
                <a:gd name="T62" fmla="*/ 125 w 150"/>
                <a:gd name="T63" fmla="*/ 52 h 82"/>
                <a:gd name="T64" fmla="*/ 120 w 150"/>
                <a:gd name="T65" fmla="*/ 49 h 82"/>
                <a:gd name="T66" fmla="*/ 117 w 150"/>
                <a:gd name="T67" fmla="*/ 48 h 82"/>
                <a:gd name="T68" fmla="*/ 116 w 150"/>
                <a:gd name="T69" fmla="*/ 48 h 82"/>
                <a:gd name="T70" fmla="*/ 107 w 150"/>
                <a:gd name="T71" fmla="*/ 58 h 82"/>
                <a:gd name="T72" fmla="*/ 114 w 150"/>
                <a:gd name="T73" fmla="*/ 59 h 82"/>
                <a:gd name="T74" fmla="*/ 112 w 150"/>
                <a:gd name="T75" fmla="*/ 59 h 82"/>
                <a:gd name="T76" fmla="*/ 107 w 150"/>
                <a:gd name="T77" fmla="*/ 58 h 82"/>
                <a:gd name="T78" fmla="*/ 89 w 150"/>
                <a:gd name="T79" fmla="*/ 72 h 82"/>
                <a:gd name="T80" fmla="*/ 92 w 150"/>
                <a:gd name="T81" fmla="*/ 74 h 82"/>
                <a:gd name="T82" fmla="*/ 99 w 150"/>
                <a:gd name="T83" fmla="*/ 76 h 82"/>
                <a:gd name="T84" fmla="*/ 103 w 150"/>
                <a:gd name="T85" fmla="*/ 77 h 82"/>
                <a:gd name="T86" fmla="*/ 105 w 150"/>
                <a:gd name="T87" fmla="*/ 77 h 82"/>
                <a:gd name="T88" fmla="*/ 103 w 150"/>
                <a:gd name="T89" fmla="*/ 77 h 82"/>
                <a:gd name="T90" fmla="*/ 99 w 150"/>
                <a:gd name="T91" fmla="*/ 76 h 82"/>
                <a:gd name="T92" fmla="*/ 92 w 150"/>
                <a:gd name="T93" fmla="*/ 75 h 82"/>
                <a:gd name="T94" fmla="*/ 88 w 150"/>
                <a:gd name="T95" fmla="*/ 73 h 82"/>
                <a:gd name="T96" fmla="*/ 88 w 150"/>
                <a:gd name="T97" fmla="*/ 73 h 82"/>
                <a:gd name="T98" fmla="*/ 87 w 150"/>
                <a:gd name="T99" fmla="*/ 74 h 82"/>
                <a:gd name="T100" fmla="*/ 75 w 150"/>
                <a:gd name="T101" fmla="*/ 82 h 82"/>
                <a:gd name="T102" fmla="*/ 94 w 150"/>
                <a:gd name="T103" fmla="*/ 82 h 82"/>
                <a:gd name="T104" fmla="*/ 99 w 150"/>
                <a:gd name="T105" fmla="*/ 82 h 82"/>
                <a:gd name="T106" fmla="*/ 106 w 150"/>
                <a:gd name="T107" fmla="*/ 77 h 82"/>
                <a:gd name="T108" fmla="*/ 104 w 150"/>
                <a:gd name="T109" fmla="*/ 82 h 82"/>
                <a:gd name="T110" fmla="*/ 117 w 150"/>
                <a:gd name="T111" fmla="*/ 82 h 82"/>
                <a:gd name="T112" fmla="*/ 124 w 150"/>
                <a:gd name="T113" fmla="*/ 65 h 82"/>
                <a:gd name="T114" fmla="*/ 148 w 150"/>
                <a:gd name="T115" fmla="*/ 24 h 82"/>
                <a:gd name="T116" fmla="*/ 148 w 150"/>
                <a:gd name="T117" fmla="*/ 24 h 82"/>
                <a:gd name="T118" fmla="*/ 150 w 150"/>
                <a:gd name="T119" fmla="*/ 11 h 82"/>
                <a:gd name="T120" fmla="*/ 150 w 150"/>
                <a:gd name="T121" fmla="*/ 9 h 82"/>
                <a:gd name="T122" fmla="*/ 147 w 150"/>
                <a:gd name="T123" fmla="*/ 0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50" h="82">
                  <a:moveTo>
                    <a:pt x="2" y="8"/>
                  </a:move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moveTo>
                    <a:pt x="2" y="8"/>
                  </a:move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moveTo>
                    <a:pt x="0" y="4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47" y="0"/>
                  </a:moveTo>
                  <a:cubicBezTo>
                    <a:pt x="144" y="4"/>
                    <a:pt x="141" y="8"/>
                    <a:pt x="138" y="12"/>
                  </a:cubicBezTo>
                  <a:cubicBezTo>
                    <a:pt x="131" y="24"/>
                    <a:pt x="126" y="36"/>
                    <a:pt x="117" y="47"/>
                  </a:cubicBezTo>
                  <a:cubicBezTo>
                    <a:pt x="118" y="48"/>
                    <a:pt x="119" y="48"/>
                    <a:pt x="120" y="49"/>
                  </a:cubicBezTo>
                  <a:cubicBezTo>
                    <a:pt x="122" y="50"/>
                    <a:pt x="124" y="51"/>
                    <a:pt x="125" y="52"/>
                  </a:cubicBezTo>
                  <a:cubicBezTo>
                    <a:pt x="126" y="53"/>
                    <a:pt x="126" y="53"/>
                    <a:pt x="127" y="53"/>
                  </a:cubicBezTo>
                  <a:cubicBezTo>
                    <a:pt x="126" y="53"/>
                    <a:pt x="126" y="53"/>
                    <a:pt x="125" y="52"/>
                  </a:cubicBezTo>
                  <a:cubicBezTo>
                    <a:pt x="124" y="52"/>
                    <a:pt x="122" y="50"/>
                    <a:pt x="120" y="49"/>
                  </a:cubicBezTo>
                  <a:cubicBezTo>
                    <a:pt x="119" y="49"/>
                    <a:pt x="118" y="48"/>
                    <a:pt x="117" y="48"/>
                  </a:cubicBezTo>
                  <a:cubicBezTo>
                    <a:pt x="116" y="48"/>
                    <a:pt x="116" y="48"/>
                    <a:pt x="116" y="48"/>
                  </a:cubicBezTo>
                  <a:cubicBezTo>
                    <a:pt x="113" y="52"/>
                    <a:pt x="110" y="55"/>
                    <a:pt x="107" y="58"/>
                  </a:cubicBezTo>
                  <a:cubicBezTo>
                    <a:pt x="110" y="58"/>
                    <a:pt x="112" y="59"/>
                    <a:pt x="114" y="59"/>
                  </a:cubicBezTo>
                  <a:cubicBezTo>
                    <a:pt x="113" y="59"/>
                    <a:pt x="113" y="59"/>
                    <a:pt x="112" y="59"/>
                  </a:cubicBezTo>
                  <a:cubicBezTo>
                    <a:pt x="111" y="59"/>
                    <a:pt x="109" y="59"/>
                    <a:pt x="107" y="58"/>
                  </a:cubicBezTo>
                  <a:cubicBezTo>
                    <a:pt x="101" y="63"/>
                    <a:pt x="95" y="68"/>
                    <a:pt x="89" y="72"/>
                  </a:cubicBezTo>
                  <a:cubicBezTo>
                    <a:pt x="90" y="73"/>
                    <a:pt x="91" y="73"/>
                    <a:pt x="92" y="74"/>
                  </a:cubicBezTo>
                  <a:cubicBezTo>
                    <a:pt x="95" y="75"/>
                    <a:pt x="97" y="75"/>
                    <a:pt x="99" y="76"/>
                  </a:cubicBezTo>
                  <a:cubicBezTo>
                    <a:pt x="101" y="76"/>
                    <a:pt x="102" y="77"/>
                    <a:pt x="103" y="77"/>
                  </a:cubicBezTo>
                  <a:cubicBezTo>
                    <a:pt x="104" y="77"/>
                    <a:pt x="104" y="77"/>
                    <a:pt x="105" y="77"/>
                  </a:cubicBezTo>
                  <a:cubicBezTo>
                    <a:pt x="104" y="77"/>
                    <a:pt x="104" y="77"/>
                    <a:pt x="103" y="77"/>
                  </a:cubicBezTo>
                  <a:cubicBezTo>
                    <a:pt x="102" y="77"/>
                    <a:pt x="101" y="77"/>
                    <a:pt x="99" y="76"/>
                  </a:cubicBezTo>
                  <a:cubicBezTo>
                    <a:pt x="97" y="76"/>
                    <a:pt x="94" y="76"/>
                    <a:pt x="92" y="75"/>
                  </a:cubicBezTo>
                  <a:cubicBezTo>
                    <a:pt x="90" y="74"/>
                    <a:pt x="89" y="74"/>
                    <a:pt x="88" y="73"/>
                  </a:cubicBezTo>
                  <a:cubicBezTo>
                    <a:pt x="88" y="73"/>
                    <a:pt x="88" y="73"/>
                    <a:pt x="88" y="73"/>
                  </a:cubicBezTo>
                  <a:cubicBezTo>
                    <a:pt x="88" y="74"/>
                    <a:pt x="87" y="74"/>
                    <a:pt x="87" y="74"/>
                  </a:cubicBezTo>
                  <a:cubicBezTo>
                    <a:pt x="83" y="77"/>
                    <a:pt x="79" y="80"/>
                    <a:pt x="75" y="82"/>
                  </a:cubicBezTo>
                  <a:cubicBezTo>
                    <a:pt x="81" y="82"/>
                    <a:pt x="88" y="82"/>
                    <a:pt x="94" y="82"/>
                  </a:cubicBezTo>
                  <a:cubicBezTo>
                    <a:pt x="96" y="82"/>
                    <a:pt x="97" y="82"/>
                    <a:pt x="99" y="82"/>
                  </a:cubicBezTo>
                  <a:cubicBezTo>
                    <a:pt x="101" y="81"/>
                    <a:pt x="103" y="79"/>
                    <a:pt x="106" y="77"/>
                  </a:cubicBezTo>
                  <a:cubicBezTo>
                    <a:pt x="105" y="79"/>
                    <a:pt x="104" y="81"/>
                    <a:pt x="104" y="82"/>
                  </a:cubicBezTo>
                  <a:cubicBezTo>
                    <a:pt x="108" y="82"/>
                    <a:pt x="113" y="82"/>
                    <a:pt x="117" y="82"/>
                  </a:cubicBezTo>
                  <a:cubicBezTo>
                    <a:pt x="119" y="76"/>
                    <a:pt x="122" y="71"/>
                    <a:pt x="124" y="65"/>
                  </a:cubicBezTo>
                  <a:cubicBezTo>
                    <a:pt x="131" y="50"/>
                    <a:pt x="138" y="34"/>
                    <a:pt x="148" y="24"/>
                  </a:cubicBezTo>
                  <a:cubicBezTo>
                    <a:pt x="148" y="24"/>
                    <a:pt x="148" y="24"/>
                    <a:pt x="148" y="24"/>
                  </a:cubicBezTo>
                  <a:cubicBezTo>
                    <a:pt x="148" y="20"/>
                    <a:pt x="150" y="16"/>
                    <a:pt x="150" y="11"/>
                  </a:cubicBezTo>
                  <a:cubicBezTo>
                    <a:pt x="150" y="10"/>
                    <a:pt x="150" y="10"/>
                    <a:pt x="150" y="9"/>
                  </a:cubicBezTo>
                  <a:cubicBezTo>
                    <a:pt x="149" y="6"/>
                    <a:pt x="148" y="3"/>
                    <a:pt x="147" y="0"/>
                  </a:cubicBezTo>
                </a:path>
              </a:pathLst>
            </a:custGeom>
            <a:solidFill>
              <a:srgbClr val="BFC4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92" name="Freeform 108"/>
            <p:cNvSpPr/>
            <p:nvPr/>
          </p:nvSpPr>
          <p:spPr bwMode="auto">
            <a:xfrm>
              <a:off x="6130090" y="6765693"/>
              <a:ext cx="63500" cy="19050"/>
            </a:xfrm>
            <a:custGeom>
              <a:avLst/>
              <a:gdLst>
                <a:gd name="T0" fmla="*/ 1 w 17"/>
                <a:gd name="T1" fmla="*/ 0 h 5"/>
                <a:gd name="T2" fmla="*/ 0 w 17"/>
                <a:gd name="T3" fmla="*/ 1 h 5"/>
                <a:gd name="T4" fmla="*/ 0 w 17"/>
                <a:gd name="T5" fmla="*/ 1 h 5"/>
                <a:gd name="T6" fmla="*/ 4 w 17"/>
                <a:gd name="T7" fmla="*/ 3 h 5"/>
                <a:gd name="T8" fmla="*/ 11 w 17"/>
                <a:gd name="T9" fmla="*/ 4 h 5"/>
                <a:gd name="T10" fmla="*/ 15 w 17"/>
                <a:gd name="T11" fmla="*/ 5 h 5"/>
                <a:gd name="T12" fmla="*/ 17 w 17"/>
                <a:gd name="T13" fmla="*/ 5 h 5"/>
                <a:gd name="T14" fmla="*/ 15 w 17"/>
                <a:gd name="T15" fmla="*/ 5 h 5"/>
                <a:gd name="T16" fmla="*/ 11 w 17"/>
                <a:gd name="T17" fmla="*/ 4 h 5"/>
                <a:gd name="T18" fmla="*/ 4 w 17"/>
                <a:gd name="T19" fmla="*/ 2 h 5"/>
                <a:gd name="T20" fmla="*/ 1 w 17"/>
                <a:gd name="T2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" h="5">
                  <a:moveTo>
                    <a:pt x="1" y="0"/>
                  </a:move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2"/>
                    <a:pt x="2" y="2"/>
                    <a:pt x="4" y="3"/>
                  </a:cubicBezTo>
                  <a:cubicBezTo>
                    <a:pt x="6" y="4"/>
                    <a:pt x="9" y="4"/>
                    <a:pt x="11" y="4"/>
                  </a:cubicBezTo>
                  <a:cubicBezTo>
                    <a:pt x="13" y="5"/>
                    <a:pt x="14" y="5"/>
                    <a:pt x="15" y="5"/>
                  </a:cubicBezTo>
                  <a:cubicBezTo>
                    <a:pt x="16" y="5"/>
                    <a:pt x="16" y="5"/>
                    <a:pt x="17" y="5"/>
                  </a:cubicBezTo>
                  <a:cubicBezTo>
                    <a:pt x="16" y="5"/>
                    <a:pt x="16" y="5"/>
                    <a:pt x="15" y="5"/>
                  </a:cubicBezTo>
                  <a:cubicBezTo>
                    <a:pt x="14" y="5"/>
                    <a:pt x="13" y="4"/>
                    <a:pt x="11" y="4"/>
                  </a:cubicBezTo>
                  <a:cubicBezTo>
                    <a:pt x="9" y="3"/>
                    <a:pt x="7" y="3"/>
                    <a:pt x="4" y="2"/>
                  </a:cubicBezTo>
                  <a:cubicBezTo>
                    <a:pt x="3" y="1"/>
                    <a:pt x="2" y="1"/>
                    <a:pt x="1" y="0"/>
                  </a:cubicBezTo>
                </a:path>
              </a:pathLst>
            </a:custGeom>
            <a:solidFill>
              <a:srgbClr val="4A9D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93" name="Freeform 109"/>
            <p:cNvSpPr>
              <a:spLocks noEditPoints="1"/>
            </p:cNvSpPr>
            <p:nvPr/>
          </p:nvSpPr>
          <p:spPr bwMode="auto">
            <a:xfrm>
              <a:off x="5795128" y="5852881"/>
              <a:ext cx="439738" cy="642938"/>
            </a:xfrm>
            <a:custGeom>
              <a:avLst/>
              <a:gdLst>
                <a:gd name="T0" fmla="*/ 1 w 117"/>
                <a:gd name="T1" fmla="*/ 171 h 171"/>
                <a:gd name="T2" fmla="*/ 0 w 117"/>
                <a:gd name="T3" fmla="*/ 163 h 171"/>
                <a:gd name="T4" fmla="*/ 0 w 117"/>
                <a:gd name="T5" fmla="*/ 163 h 171"/>
                <a:gd name="T6" fmla="*/ 115 w 117"/>
                <a:gd name="T7" fmla="*/ 111 h 171"/>
                <a:gd name="T8" fmla="*/ 101 w 117"/>
                <a:gd name="T9" fmla="*/ 100 h 171"/>
                <a:gd name="T10" fmla="*/ 24 w 117"/>
                <a:gd name="T11" fmla="*/ 88 h 171"/>
                <a:gd name="T12" fmla="*/ 8 w 117"/>
                <a:gd name="T13" fmla="*/ 102 h 171"/>
                <a:gd name="T14" fmla="*/ 4 w 117"/>
                <a:gd name="T15" fmla="*/ 151 h 171"/>
                <a:gd name="T16" fmla="*/ 4 w 117"/>
                <a:gd name="T17" fmla="*/ 152 h 171"/>
                <a:gd name="T18" fmla="*/ 4 w 117"/>
                <a:gd name="T19" fmla="*/ 152 h 171"/>
                <a:gd name="T20" fmla="*/ 4 w 117"/>
                <a:gd name="T21" fmla="*/ 151 h 171"/>
                <a:gd name="T22" fmla="*/ 5 w 117"/>
                <a:gd name="T23" fmla="*/ 150 h 171"/>
                <a:gd name="T24" fmla="*/ 7 w 117"/>
                <a:gd name="T25" fmla="*/ 146 h 171"/>
                <a:gd name="T26" fmla="*/ 10 w 117"/>
                <a:gd name="T27" fmla="*/ 124 h 171"/>
                <a:gd name="T28" fmla="*/ 15 w 117"/>
                <a:gd name="T29" fmla="*/ 101 h 171"/>
                <a:gd name="T30" fmla="*/ 23 w 117"/>
                <a:gd name="T31" fmla="*/ 95 h 171"/>
                <a:gd name="T32" fmla="*/ 24 w 117"/>
                <a:gd name="T33" fmla="*/ 88 h 171"/>
                <a:gd name="T34" fmla="*/ 79 w 117"/>
                <a:gd name="T35" fmla="*/ 98 h 171"/>
                <a:gd name="T36" fmla="*/ 90 w 117"/>
                <a:gd name="T37" fmla="*/ 100 h 171"/>
                <a:gd name="T38" fmla="*/ 30 w 117"/>
                <a:gd name="T39" fmla="*/ 85 h 171"/>
                <a:gd name="T40" fmla="*/ 26 w 117"/>
                <a:gd name="T41" fmla="*/ 87 h 171"/>
                <a:gd name="T42" fmla="*/ 25 w 117"/>
                <a:gd name="T43" fmla="*/ 99 h 171"/>
                <a:gd name="T44" fmla="*/ 25 w 117"/>
                <a:gd name="T45" fmla="*/ 101 h 171"/>
                <a:gd name="T46" fmla="*/ 50 w 117"/>
                <a:gd name="T47" fmla="*/ 80 h 171"/>
                <a:gd name="T48" fmla="*/ 33 w 117"/>
                <a:gd name="T49" fmla="*/ 84 h 171"/>
                <a:gd name="T50" fmla="*/ 27 w 117"/>
                <a:gd name="T51" fmla="*/ 103 h 171"/>
                <a:gd name="T52" fmla="*/ 50 w 117"/>
                <a:gd name="T53" fmla="*/ 80 h 171"/>
                <a:gd name="T54" fmla="*/ 73 w 117"/>
                <a:gd name="T55" fmla="*/ 75 h 171"/>
                <a:gd name="T56" fmla="*/ 77 w 117"/>
                <a:gd name="T57" fmla="*/ 98 h 171"/>
                <a:gd name="T58" fmla="*/ 84 w 117"/>
                <a:gd name="T59" fmla="*/ 87 h 171"/>
                <a:gd name="T60" fmla="*/ 63 w 117"/>
                <a:gd name="T61" fmla="*/ 80 h 171"/>
                <a:gd name="T62" fmla="*/ 57 w 117"/>
                <a:gd name="T63" fmla="*/ 95 h 171"/>
                <a:gd name="T64" fmla="*/ 72 w 117"/>
                <a:gd name="T65" fmla="*/ 75 h 171"/>
                <a:gd name="T66" fmla="*/ 63 w 117"/>
                <a:gd name="T67" fmla="*/ 64 h 171"/>
                <a:gd name="T68" fmla="*/ 59 w 117"/>
                <a:gd name="T69" fmla="*/ 80 h 171"/>
                <a:gd name="T70" fmla="*/ 52 w 117"/>
                <a:gd name="T71" fmla="*/ 80 h 171"/>
                <a:gd name="T72" fmla="*/ 48 w 117"/>
                <a:gd name="T73" fmla="*/ 95 h 171"/>
                <a:gd name="T74" fmla="*/ 62 w 117"/>
                <a:gd name="T75" fmla="*/ 79 h 171"/>
                <a:gd name="T76" fmla="*/ 50 w 117"/>
                <a:gd name="T77" fmla="*/ 46 h 171"/>
                <a:gd name="T78" fmla="*/ 54 w 117"/>
                <a:gd name="T79" fmla="*/ 74 h 171"/>
                <a:gd name="T80" fmla="*/ 62 w 117"/>
                <a:gd name="T81" fmla="*/ 63 h 171"/>
                <a:gd name="T82" fmla="*/ 42 w 117"/>
                <a:gd name="T83" fmla="*/ 0 h 171"/>
                <a:gd name="T84" fmla="*/ 31 w 117"/>
                <a:gd name="T85" fmla="*/ 11 h 171"/>
                <a:gd name="T86" fmla="*/ 35 w 117"/>
                <a:gd name="T87" fmla="*/ 38 h 171"/>
                <a:gd name="T88" fmla="*/ 37 w 117"/>
                <a:gd name="T89" fmla="*/ 33 h 171"/>
                <a:gd name="T90" fmla="*/ 40 w 117"/>
                <a:gd name="T91" fmla="*/ 54 h 171"/>
                <a:gd name="T92" fmla="*/ 44 w 117"/>
                <a:gd name="T93" fmla="*/ 56 h 171"/>
                <a:gd name="T94" fmla="*/ 44 w 117"/>
                <a:gd name="T95" fmla="*/ 8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17" h="171">
                  <a:moveTo>
                    <a:pt x="2" y="171"/>
                  </a:moveTo>
                  <a:cubicBezTo>
                    <a:pt x="2" y="171"/>
                    <a:pt x="2" y="171"/>
                    <a:pt x="1" y="171"/>
                  </a:cubicBezTo>
                  <a:cubicBezTo>
                    <a:pt x="1" y="171"/>
                    <a:pt x="1" y="171"/>
                    <a:pt x="1" y="171"/>
                  </a:cubicBezTo>
                  <a:cubicBezTo>
                    <a:pt x="1" y="171"/>
                    <a:pt x="1" y="171"/>
                    <a:pt x="1" y="171"/>
                  </a:cubicBezTo>
                  <a:cubicBezTo>
                    <a:pt x="2" y="171"/>
                    <a:pt x="2" y="171"/>
                    <a:pt x="2" y="171"/>
                  </a:cubicBezTo>
                  <a:moveTo>
                    <a:pt x="0" y="163"/>
                  </a:moveTo>
                  <a:cubicBezTo>
                    <a:pt x="0" y="163"/>
                    <a:pt x="0" y="163"/>
                    <a:pt x="0" y="163"/>
                  </a:cubicBezTo>
                  <a:cubicBezTo>
                    <a:pt x="0" y="163"/>
                    <a:pt x="0" y="164"/>
                    <a:pt x="0" y="164"/>
                  </a:cubicBezTo>
                  <a:cubicBezTo>
                    <a:pt x="0" y="164"/>
                    <a:pt x="0" y="163"/>
                    <a:pt x="0" y="163"/>
                  </a:cubicBezTo>
                  <a:moveTo>
                    <a:pt x="101" y="100"/>
                  </a:moveTo>
                  <a:cubicBezTo>
                    <a:pt x="101" y="102"/>
                    <a:pt x="100" y="103"/>
                    <a:pt x="100" y="105"/>
                  </a:cubicBezTo>
                  <a:cubicBezTo>
                    <a:pt x="105" y="107"/>
                    <a:pt x="110" y="109"/>
                    <a:pt x="115" y="111"/>
                  </a:cubicBezTo>
                  <a:cubicBezTo>
                    <a:pt x="116" y="110"/>
                    <a:pt x="117" y="109"/>
                    <a:pt x="117" y="108"/>
                  </a:cubicBezTo>
                  <a:cubicBezTo>
                    <a:pt x="117" y="108"/>
                    <a:pt x="117" y="108"/>
                    <a:pt x="117" y="108"/>
                  </a:cubicBezTo>
                  <a:cubicBezTo>
                    <a:pt x="112" y="106"/>
                    <a:pt x="107" y="103"/>
                    <a:pt x="101" y="100"/>
                  </a:cubicBezTo>
                  <a:cubicBezTo>
                    <a:pt x="101" y="100"/>
                    <a:pt x="101" y="100"/>
                    <a:pt x="101" y="100"/>
                  </a:cubicBezTo>
                  <a:moveTo>
                    <a:pt x="24" y="88"/>
                  </a:moveTo>
                  <a:cubicBezTo>
                    <a:pt x="24" y="88"/>
                    <a:pt x="24" y="88"/>
                    <a:pt x="24" y="88"/>
                  </a:cubicBezTo>
                  <a:cubicBezTo>
                    <a:pt x="19" y="91"/>
                    <a:pt x="14" y="95"/>
                    <a:pt x="10" y="99"/>
                  </a:cubicBezTo>
                  <a:cubicBezTo>
                    <a:pt x="9" y="100"/>
                    <a:pt x="8" y="101"/>
                    <a:pt x="8" y="102"/>
                  </a:cubicBezTo>
                  <a:cubicBezTo>
                    <a:pt x="8" y="102"/>
                    <a:pt x="8" y="102"/>
                    <a:pt x="8" y="102"/>
                  </a:cubicBezTo>
                  <a:cubicBezTo>
                    <a:pt x="8" y="102"/>
                    <a:pt x="8" y="102"/>
                    <a:pt x="8" y="102"/>
                  </a:cubicBezTo>
                  <a:cubicBezTo>
                    <a:pt x="8" y="109"/>
                    <a:pt x="9" y="116"/>
                    <a:pt x="9" y="122"/>
                  </a:cubicBezTo>
                  <a:cubicBezTo>
                    <a:pt x="9" y="132"/>
                    <a:pt x="8" y="142"/>
                    <a:pt x="4" y="151"/>
                  </a:cubicBezTo>
                  <a:cubicBezTo>
                    <a:pt x="4" y="151"/>
                    <a:pt x="4" y="151"/>
                    <a:pt x="4" y="151"/>
                  </a:cubicBezTo>
                  <a:cubicBezTo>
                    <a:pt x="4" y="152"/>
                    <a:pt x="4" y="152"/>
                    <a:pt x="4" y="152"/>
                  </a:cubicBezTo>
                  <a:cubicBezTo>
                    <a:pt x="4" y="152"/>
                    <a:pt x="4" y="152"/>
                    <a:pt x="4" y="152"/>
                  </a:cubicBezTo>
                  <a:cubicBezTo>
                    <a:pt x="4" y="152"/>
                    <a:pt x="4" y="152"/>
                    <a:pt x="4" y="152"/>
                  </a:cubicBezTo>
                  <a:cubicBezTo>
                    <a:pt x="4" y="152"/>
                    <a:pt x="4" y="152"/>
                    <a:pt x="4" y="152"/>
                  </a:cubicBezTo>
                  <a:cubicBezTo>
                    <a:pt x="4" y="152"/>
                    <a:pt x="4" y="152"/>
                    <a:pt x="4" y="152"/>
                  </a:cubicBezTo>
                  <a:cubicBezTo>
                    <a:pt x="4" y="152"/>
                    <a:pt x="4" y="152"/>
                    <a:pt x="4" y="152"/>
                  </a:cubicBezTo>
                  <a:cubicBezTo>
                    <a:pt x="4" y="152"/>
                    <a:pt x="4" y="152"/>
                    <a:pt x="4" y="152"/>
                  </a:cubicBezTo>
                  <a:cubicBezTo>
                    <a:pt x="4" y="152"/>
                    <a:pt x="4" y="151"/>
                    <a:pt x="4" y="151"/>
                  </a:cubicBezTo>
                  <a:cubicBezTo>
                    <a:pt x="4" y="151"/>
                    <a:pt x="4" y="151"/>
                    <a:pt x="4" y="151"/>
                  </a:cubicBezTo>
                  <a:cubicBezTo>
                    <a:pt x="5" y="151"/>
                    <a:pt x="5" y="150"/>
                    <a:pt x="5" y="150"/>
                  </a:cubicBezTo>
                  <a:cubicBezTo>
                    <a:pt x="5" y="150"/>
                    <a:pt x="5" y="150"/>
                    <a:pt x="5" y="150"/>
                  </a:cubicBezTo>
                  <a:cubicBezTo>
                    <a:pt x="5" y="150"/>
                    <a:pt x="5" y="150"/>
                    <a:pt x="5" y="150"/>
                  </a:cubicBezTo>
                  <a:cubicBezTo>
                    <a:pt x="6" y="149"/>
                    <a:pt x="7" y="148"/>
                    <a:pt x="7" y="146"/>
                  </a:cubicBezTo>
                  <a:cubicBezTo>
                    <a:pt x="7" y="146"/>
                    <a:pt x="7" y="146"/>
                    <a:pt x="7" y="146"/>
                  </a:cubicBezTo>
                  <a:cubicBezTo>
                    <a:pt x="8" y="144"/>
                    <a:pt x="8" y="141"/>
                    <a:pt x="9" y="138"/>
                  </a:cubicBezTo>
                  <a:cubicBezTo>
                    <a:pt x="9" y="134"/>
                    <a:pt x="10" y="130"/>
                    <a:pt x="10" y="126"/>
                  </a:cubicBezTo>
                  <a:cubicBezTo>
                    <a:pt x="10" y="125"/>
                    <a:pt x="10" y="125"/>
                    <a:pt x="10" y="124"/>
                  </a:cubicBezTo>
                  <a:cubicBezTo>
                    <a:pt x="10" y="123"/>
                    <a:pt x="10" y="121"/>
                    <a:pt x="11" y="120"/>
                  </a:cubicBezTo>
                  <a:cubicBezTo>
                    <a:pt x="12" y="117"/>
                    <a:pt x="12" y="113"/>
                    <a:pt x="12" y="110"/>
                  </a:cubicBezTo>
                  <a:cubicBezTo>
                    <a:pt x="13" y="107"/>
                    <a:pt x="13" y="104"/>
                    <a:pt x="15" y="101"/>
                  </a:cubicBezTo>
                  <a:cubicBezTo>
                    <a:pt x="16" y="98"/>
                    <a:pt x="18" y="95"/>
                    <a:pt x="21" y="95"/>
                  </a:cubicBezTo>
                  <a:cubicBezTo>
                    <a:pt x="21" y="95"/>
                    <a:pt x="21" y="95"/>
                    <a:pt x="21" y="95"/>
                  </a:cubicBezTo>
                  <a:cubicBezTo>
                    <a:pt x="22" y="95"/>
                    <a:pt x="22" y="95"/>
                    <a:pt x="23" y="95"/>
                  </a:cubicBezTo>
                  <a:cubicBezTo>
                    <a:pt x="23" y="95"/>
                    <a:pt x="23" y="95"/>
                    <a:pt x="23" y="95"/>
                  </a:cubicBezTo>
                  <a:cubicBezTo>
                    <a:pt x="23" y="93"/>
                    <a:pt x="24" y="91"/>
                    <a:pt x="24" y="88"/>
                  </a:cubicBezTo>
                  <a:cubicBezTo>
                    <a:pt x="24" y="88"/>
                    <a:pt x="24" y="88"/>
                    <a:pt x="24" y="88"/>
                  </a:cubicBezTo>
                  <a:moveTo>
                    <a:pt x="85" y="88"/>
                  </a:moveTo>
                  <a:cubicBezTo>
                    <a:pt x="84" y="90"/>
                    <a:pt x="82" y="94"/>
                    <a:pt x="80" y="97"/>
                  </a:cubicBezTo>
                  <a:cubicBezTo>
                    <a:pt x="79" y="97"/>
                    <a:pt x="79" y="98"/>
                    <a:pt x="79" y="98"/>
                  </a:cubicBezTo>
                  <a:cubicBezTo>
                    <a:pt x="83" y="99"/>
                    <a:pt x="86" y="100"/>
                    <a:pt x="90" y="101"/>
                  </a:cubicBezTo>
                  <a:cubicBezTo>
                    <a:pt x="90" y="101"/>
                    <a:pt x="90" y="101"/>
                    <a:pt x="90" y="100"/>
                  </a:cubicBezTo>
                  <a:cubicBezTo>
                    <a:pt x="90" y="100"/>
                    <a:pt x="90" y="100"/>
                    <a:pt x="90" y="100"/>
                  </a:cubicBezTo>
                  <a:cubicBezTo>
                    <a:pt x="90" y="98"/>
                    <a:pt x="90" y="95"/>
                    <a:pt x="91" y="93"/>
                  </a:cubicBezTo>
                  <a:cubicBezTo>
                    <a:pt x="89" y="91"/>
                    <a:pt x="87" y="89"/>
                    <a:pt x="85" y="88"/>
                  </a:cubicBezTo>
                  <a:moveTo>
                    <a:pt x="30" y="85"/>
                  </a:moveTo>
                  <a:cubicBezTo>
                    <a:pt x="30" y="85"/>
                    <a:pt x="30" y="85"/>
                    <a:pt x="30" y="85"/>
                  </a:cubicBezTo>
                  <a:cubicBezTo>
                    <a:pt x="29" y="86"/>
                    <a:pt x="28" y="86"/>
                    <a:pt x="26" y="87"/>
                  </a:cubicBezTo>
                  <a:cubicBezTo>
                    <a:pt x="26" y="87"/>
                    <a:pt x="26" y="87"/>
                    <a:pt x="26" y="87"/>
                  </a:cubicBezTo>
                  <a:cubicBezTo>
                    <a:pt x="26" y="91"/>
                    <a:pt x="25" y="95"/>
                    <a:pt x="25" y="99"/>
                  </a:cubicBezTo>
                  <a:cubicBezTo>
                    <a:pt x="25" y="99"/>
                    <a:pt x="25" y="99"/>
                    <a:pt x="25" y="99"/>
                  </a:cubicBezTo>
                  <a:cubicBezTo>
                    <a:pt x="25" y="99"/>
                    <a:pt x="25" y="99"/>
                    <a:pt x="25" y="99"/>
                  </a:cubicBezTo>
                  <a:cubicBezTo>
                    <a:pt x="25" y="99"/>
                    <a:pt x="25" y="100"/>
                    <a:pt x="25" y="101"/>
                  </a:cubicBezTo>
                  <a:cubicBezTo>
                    <a:pt x="25" y="101"/>
                    <a:pt x="25" y="101"/>
                    <a:pt x="25" y="101"/>
                  </a:cubicBezTo>
                  <a:cubicBezTo>
                    <a:pt x="25" y="101"/>
                    <a:pt x="25" y="101"/>
                    <a:pt x="25" y="101"/>
                  </a:cubicBezTo>
                  <a:cubicBezTo>
                    <a:pt x="27" y="95"/>
                    <a:pt x="29" y="90"/>
                    <a:pt x="30" y="85"/>
                  </a:cubicBezTo>
                  <a:cubicBezTo>
                    <a:pt x="30" y="85"/>
                    <a:pt x="30" y="85"/>
                    <a:pt x="30" y="85"/>
                  </a:cubicBezTo>
                  <a:moveTo>
                    <a:pt x="50" y="80"/>
                  </a:moveTo>
                  <a:cubicBezTo>
                    <a:pt x="50" y="80"/>
                    <a:pt x="50" y="80"/>
                    <a:pt x="50" y="80"/>
                  </a:cubicBezTo>
                  <a:cubicBezTo>
                    <a:pt x="49" y="80"/>
                    <a:pt x="48" y="80"/>
                    <a:pt x="47" y="80"/>
                  </a:cubicBezTo>
                  <a:cubicBezTo>
                    <a:pt x="42" y="81"/>
                    <a:pt x="38" y="82"/>
                    <a:pt x="33" y="84"/>
                  </a:cubicBezTo>
                  <a:cubicBezTo>
                    <a:pt x="33" y="84"/>
                    <a:pt x="33" y="84"/>
                    <a:pt x="33" y="84"/>
                  </a:cubicBezTo>
                  <a:cubicBezTo>
                    <a:pt x="31" y="90"/>
                    <a:pt x="29" y="96"/>
                    <a:pt x="27" y="103"/>
                  </a:cubicBezTo>
                  <a:cubicBezTo>
                    <a:pt x="27" y="103"/>
                    <a:pt x="27" y="103"/>
                    <a:pt x="27" y="103"/>
                  </a:cubicBezTo>
                  <a:cubicBezTo>
                    <a:pt x="31" y="101"/>
                    <a:pt x="35" y="99"/>
                    <a:pt x="40" y="97"/>
                  </a:cubicBezTo>
                  <a:cubicBezTo>
                    <a:pt x="40" y="97"/>
                    <a:pt x="40" y="97"/>
                    <a:pt x="40" y="97"/>
                  </a:cubicBezTo>
                  <a:cubicBezTo>
                    <a:pt x="43" y="91"/>
                    <a:pt x="47" y="85"/>
                    <a:pt x="50" y="80"/>
                  </a:cubicBezTo>
                  <a:cubicBezTo>
                    <a:pt x="50" y="80"/>
                    <a:pt x="50" y="80"/>
                    <a:pt x="50" y="80"/>
                  </a:cubicBezTo>
                  <a:moveTo>
                    <a:pt x="73" y="75"/>
                  </a:moveTo>
                  <a:cubicBezTo>
                    <a:pt x="73" y="75"/>
                    <a:pt x="73" y="75"/>
                    <a:pt x="73" y="75"/>
                  </a:cubicBezTo>
                  <a:cubicBezTo>
                    <a:pt x="71" y="80"/>
                    <a:pt x="68" y="84"/>
                    <a:pt x="66" y="90"/>
                  </a:cubicBezTo>
                  <a:cubicBezTo>
                    <a:pt x="64" y="91"/>
                    <a:pt x="63" y="93"/>
                    <a:pt x="62" y="95"/>
                  </a:cubicBezTo>
                  <a:cubicBezTo>
                    <a:pt x="67" y="95"/>
                    <a:pt x="72" y="96"/>
                    <a:pt x="77" y="98"/>
                  </a:cubicBezTo>
                  <a:cubicBezTo>
                    <a:pt x="78" y="97"/>
                    <a:pt x="78" y="96"/>
                    <a:pt x="79" y="96"/>
                  </a:cubicBezTo>
                  <a:cubicBezTo>
                    <a:pt x="81" y="93"/>
                    <a:pt x="83" y="90"/>
                    <a:pt x="84" y="87"/>
                  </a:cubicBezTo>
                  <a:cubicBezTo>
                    <a:pt x="84" y="87"/>
                    <a:pt x="84" y="87"/>
                    <a:pt x="84" y="87"/>
                  </a:cubicBezTo>
                  <a:cubicBezTo>
                    <a:pt x="81" y="83"/>
                    <a:pt x="77" y="79"/>
                    <a:pt x="73" y="75"/>
                  </a:cubicBezTo>
                  <a:moveTo>
                    <a:pt x="68" y="70"/>
                  </a:moveTo>
                  <a:cubicBezTo>
                    <a:pt x="67" y="73"/>
                    <a:pt x="65" y="77"/>
                    <a:pt x="63" y="80"/>
                  </a:cubicBezTo>
                  <a:cubicBezTo>
                    <a:pt x="62" y="83"/>
                    <a:pt x="60" y="87"/>
                    <a:pt x="57" y="91"/>
                  </a:cubicBezTo>
                  <a:cubicBezTo>
                    <a:pt x="57" y="93"/>
                    <a:pt x="56" y="94"/>
                    <a:pt x="55" y="95"/>
                  </a:cubicBezTo>
                  <a:cubicBezTo>
                    <a:pt x="56" y="95"/>
                    <a:pt x="56" y="95"/>
                    <a:pt x="57" y="95"/>
                  </a:cubicBezTo>
                  <a:cubicBezTo>
                    <a:pt x="58" y="95"/>
                    <a:pt x="59" y="95"/>
                    <a:pt x="61" y="95"/>
                  </a:cubicBezTo>
                  <a:cubicBezTo>
                    <a:pt x="62" y="93"/>
                    <a:pt x="63" y="91"/>
                    <a:pt x="64" y="89"/>
                  </a:cubicBezTo>
                  <a:cubicBezTo>
                    <a:pt x="67" y="84"/>
                    <a:pt x="70" y="79"/>
                    <a:pt x="72" y="75"/>
                  </a:cubicBezTo>
                  <a:cubicBezTo>
                    <a:pt x="72" y="75"/>
                    <a:pt x="72" y="75"/>
                    <a:pt x="72" y="75"/>
                  </a:cubicBezTo>
                  <a:cubicBezTo>
                    <a:pt x="71" y="73"/>
                    <a:pt x="69" y="72"/>
                    <a:pt x="68" y="70"/>
                  </a:cubicBezTo>
                  <a:moveTo>
                    <a:pt x="63" y="64"/>
                  </a:moveTo>
                  <a:cubicBezTo>
                    <a:pt x="62" y="65"/>
                    <a:pt x="61" y="66"/>
                    <a:pt x="60" y="67"/>
                  </a:cubicBezTo>
                  <a:cubicBezTo>
                    <a:pt x="59" y="70"/>
                    <a:pt x="57" y="73"/>
                    <a:pt x="55" y="76"/>
                  </a:cubicBezTo>
                  <a:cubicBezTo>
                    <a:pt x="56" y="77"/>
                    <a:pt x="57" y="79"/>
                    <a:pt x="59" y="80"/>
                  </a:cubicBezTo>
                  <a:cubicBezTo>
                    <a:pt x="57" y="80"/>
                    <a:pt x="57" y="80"/>
                    <a:pt x="57" y="80"/>
                  </a:cubicBezTo>
                  <a:cubicBezTo>
                    <a:pt x="55" y="80"/>
                    <a:pt x="54" y="80"/>
                    <a:pt x="52" y="80"/>
                  </a:cubicBezTo>
                  <a:cubicBezTo>
                    <a:pt x="52" y="80"/>
                    <a:pt x="52" y="80"/>
                    <a:pt x="52" y="80"/>
                  </a:cubicBezTo>
                  <a:cubicBezTo>
                    <a:pt x="52" y="81"/>
                    <a:pt x="52" y="81"/>
                    <a:pt x="51" y="82"/>
                  </a:cubicBezTo>
                  <a:cubicBezTo>
                    <a:pt x="49" y="86"/>
                    <a:pt x="46" y="91"/>
                    <a:pt x="43" y="96"/>
                  </a:cubicBezTo>
                  <a:cubicBezTo>
                    <a:pt x="45" y="96"/>
                    <a:pt x="47" y="96"/>
                    <a:pt x="48" y="95"/>
                  </a:cubicBezTo>
                  <a:cubicBezTo>
                    <a:pt x="50" y="95"/>
                    <a:pt x="52" y="95"/>
                    <a:pt x="53" y="95"/>
                  </a:cubicBezTo>
                  <a:cubicBezTo>
                    <a:pt x="54" y="93"/>
                    <a:pt x="55" y="92"/>
                    <a:pt x="56" y="90"/>
                  </a:cubicBezTo>
                  <a:cubicBezTo>
                    <a:pt x="58" y="86"/>
                    <a:pt x="60" y="83"/>
                    <a:pt x="62" y="79"/>
                  </a:cubicBezTo>
                  <a:cubicBezTo>
                    <a:pt x="64" y="76"/>
                    <a:pt x="66" y="72"/>
                    <a:pt x="67" y="70"/>
                  </a:cubicBezTo>
                  <a:cubicBezTo>
                    <a:pt x="66" y="68"/>
                    <a:pt x="64" y="66"/>
                    <a:pt x="63" y="64"/>
                  </a:cubicBezTo>
                  <a:moveTo>
                    <a:pt x="50" y="46"/>
                  </a:moveTo>
                  <a:cubicBezTo>
                    <a:pt x="49" y="50"/>
                    <a:pt x="47" y="53"/>
                    <a:pt x="45" y="57"/>
                  </a:cubicBezTo>
                  <a:cubicBezTo>
                    <a:pt x="44" y="58"/>
                    <a:pt x="44" y="59"/>
                    <a:pt x="43" y="60"/>
                  </a:cubicBezTo>
                  <a:cubicBezTo>
                    <a:pt x="47" y="65"/>
                    <a:pt x="50" y="70"/>
                    <a:pt x="54" y="74"/>
                  </a:cubicBezTo>
                  <a:cubicBezTo>
                    <a:pt x="54" y="74"/>
                    <a:pt x="54" y="74"/>
                    <a:pt x="54" y="74"/>
                  </a:cubicBezTo>
                  <a:cubicBezTo>
                    <a:pt x="56" y="71"/>
                    <a:pt x="58" y="69"/>
                    <a:pt x="60" y="66"/>
                  </a:cubicBezTo>
                  <a:cubicBezTo>
                    <a:pt x="60" y="65"/>
                    <a:pt x="61" y="64"/>
                    <a:pt x="62" y="63"/>
                  </a:cubicBezTo>
                  <a:cubicBezTo>
                    <a:pt x="58" y="58"/>
                    <a:pt x="54" y="53"/>
                    <a:pt x="50" y="46"/>
                  </a:cubicBezTo>
                  <a:moveTo>
                    <a:pt x="43" y="0"/>
                  </a:moveTo>
                  <a:cubicBezTo>
                    <a:pt x="43" y="0"/>
                    <a:pt x="43" y="0"/>
                    <a:pt x="42" y="0"/>
                  </a:cubicBezTo>
                  <a:cubicBezTo>
                    <a:pt x="40" y="2"/>
                    <a:pt x="37" y="4"/>
                    <a:pt x="35" y="7"/>
                  </a:cubicBezTo>
                  <a:cubicBezTo>
                    <a:pt x="33" y="8"/>
                    <a:pt x="32" y="10"/>
                    <a:pt x="31" y="11"/>
                  </a:cubicBezTo>
                  <a:cubicBezTo>
                    <a:pt x="31" y="11"/>
                    <a:pt x="31" y="11"/>
                    <a:pt x="31" y="11"/>
                  </a:cubicBezTo>
                  <a:cubicBezTo>
                    <a:pt x="30" y="20"/>
                    <a:pt x="31" y="30"/>
                    <a:pt x="34" y="39"/>
                  </a:cubicBezTo>
                  <a:cubicBezTo>
                    <a:pt x="34" y="39"/>
                    <a:pt x="34" y="39"/>
                    <a:pt x="34" y="39"/>
                  </a:cubicBezTo>
                  <a:cubicBezTo>
                    <a:pt x="34" y="39"/>
                    <a:pt x="34" y="38"/>
                    <a:pt x="35" y="38"/>
                  </a:cubicBezTo>
                  <a:cubicBezTo>
                    <a:pt x="36" y="35"/>
                    <a:pt x="36" y="34"/>
                    <a:pt x="37" y="33"/>
                  </a:cubicBezTo>
                  <a:cubicBezTo>
                    <a:pt x="37" y="32"/>
                    <a:pt x="38" y="32"/>
                    <a:pt x="38" y="31"/>
                  </a:cubicBezTo>
                  <a:cubicBezTo>
                    <a:pt x="38" y="32"/>
                    <a:pt x="38" y="32"/>
                    <a:pt x="37" y="33"/>
                  </a:cubicBezTo>
                  <a:cubicBezTo>
                    <a:pt x="37" y="34"/>
                    <a:pt x="36" y="36"/>
                    <a:pt x="35" y="38"/>
                  </a:cubicBezTo>
                  <a:cubicBezTo>
                    <a:pt x="35" y="39"/>
                    <a:pt x="35" y="39"/>
                    <a:pt x="34" y="40"/>
                  </a:cubicBezTo>
                  <a:cubicBezTo>
                    <a:pt x="36" y="45"/>
                    <a:pt x="38" y="50"/>
                    <a:pt x="40" y="54"/>
                  </a:cubicBezTo>
                  <a:cubicBezTo>
                    <a:pt x="41" y="56"/>
                    <a:pt x="42" y="57"/>
                    <a:pt x="42" y="58"/>
                  </a:cubicBezTo>
                  <a:cubicBezTo>
                    <a:pt x="42" y="58"/>
                    <a:pt x="42" y="58"/>
                    <a:pt x="42" y="58"/>
                  </a:cubicBezTo>
                  <a:cubicBezTo>
                    <a:pt x="43" y="58"/>
                    <a:pt x="43" y="57"/>
                    <a:pt x="44" y="56"/>
                  </a:cubicBezTo>
                  <a:cubicBezTo>
                    <a:pt x="46" y="52"/>
                    <a:pt x="48" y="49"/>
                    <a:pt x="50" y="46"/>
                  </a:cubicBezTo>
                  <a:cubicBezTo>
                    <a:pt x="50" y="46"/>
                    <a:pt x="50" y="46"/>
                    <a:pt x="50" y="46"/>
                  </a:cubicBezTo>
                  <a:cubicBezTo>
                    <a:pt x="44" y="34"/>
                    <a:pt x="40" y="19"/>
                    <a:pt x="44" y="8"/>
                  </a:cubicBezTo>
                  <a:cubicBezTo>
                    <a:pt x="43" y="7"/>
                    <a:pt x="42" y="5"/>
                    <a:pt x="41" y="3"/>
                  </a:cubicBezTo>
                  <a:cubicBezTo>
                    <a:pt x="42" y="2"/>
                    <a:pt x="42" y="1"/>
                    <a:pt x="43" y="0"/>
                  </a:cubicBezTo>
                </a:path>
              </a:pathLst>
            </a:custGeom>
            <a:solidFill>
              <a:srgbClr val="BFC4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94" name="Freeform 110"/>
            <p:cNvSpPr>
              <a:spLocks noEditPoints="1"/>
            </p:cNvSpPr>
            <p:nvPr/>
          </p:nvSpPr>
          <p:spPr bwMode="auto">
            <a:xfrm>
              <a:off x="5791953" y="6210068"/>
              <a:ext cx="96838" cy="285750"/>
            </a:xfrm>
            <a:custGeom>
              <a:avLst/>
              <a:gdLst>
                <a:gd name="T0" fmla="*/ 2 w 26"/>
                <a:gd name="T1" fmla="*/ 76 h 76"/>
                <a:gd name="T2" fmla="*/ 3 w 26"/>
                <a:gd name="T3" fmla="*/ 76 h 76"/>
                <a:gd name="T4" fmla="*/ 4 w 26"/>
                <a:gd name="T5" fmla="*/ 76 h 76"/>
                <a:gd name="T6" fmla="*/ 2 w 26"/>
                <a:gd name="T7" fmla="*/ 76 h 76"/>
                <a:gd name="T8" fmla="*/ 2 w 26"/>
                <a:gd name="T9" fmla="*/ 76 h 76"/>
                <a:gd name="T10" fmla="*/ 1 w 26"/>
                <a:gd name="T11" fmla="*/ 76 h 76"/>
                <a:gd name="T12" fmla="*/ 0 w 26"/>
                <a:gd name="T13" fmla="*/ 75 h 76"/>
                <a:gd name="T14" fmla="*/ 0 w 26"/>
                <a:gd name="T15" fmla="*/ 74 h 76"/>
                <a:gd name="T16" fmla="*/ 2 w 26"/>
                <a:gd name="T17" fmla="*/ 64 h 76"/>
                <a:gd name="T18" fmla="*/ 1 w 26"/>
                <a:gd name="T19" fmla="*/ 69 h 76"/>
                <a:gd name="T20" fmla="*/ 0 w 26"/>
                <a:gd name="T21" fmla="*/ 71 h 76"/>
                <a:gd name="T22" fmla="*/ 0 w 26"/>
                <a:gd name="T23" fmla="*/ 73 h 76"/>
                <a:gd name="T24" fmla="*/ 0 w 26"/>
                <a:gd name="T25" fmla="*/ 74 h 76"/>
                <a:gd name="T26" fmla="*/ 1 w 26"/>
                <a:gd name="T27" fmla="*/ 73 h 76"/>
                <a:gd name="T28" fmla="*/ 3 w 26"/>
                <a:gd name="T29" fmla="*/ 70 h 76"/>
                <a:gd name="T30" fmla="*/ 2 w 26"/>
                <a:gd name="T31" fmla="*/ 65 h 76"/>
                <a:gd name="T32" fmla="*/ 2 w 26"/>
                <a:gd name="T33" fmla="*/ 64 h 76"/>
                <a:gd name="T34" fmla="*/ 3 w 26"/>
                <a:gd name="T35" fmla="*/ 62 h 76"/>
                <a:gd name="T36" fmla="*/ 7 w 26"/>
                <a:gd name="T37" fmla="*/ 57 h 76"/>
                <a:gd name="T38" fmla="*/ 7 w 26"/>
                <a:gd name="T39" fmla="*/ 57 h 76"/>
                <a:gd name="T40" fmla="*/ 5 w 26"/>
                <a:gd name="T41" fmla="*/ 56 h 76"/>
                <a:gd name="T42" fmla="*/ 5 w 26"/>
                <a:gd name="T43" fmla="*/ 57 h 76"/>
                <a:gd name="T44" fmla="*/ 14 w 26"/>
                <a:gd name="T45" fmla="*/ 45 h 76"/>
                <a:gd name="T46" fmla="*/ 7 w 26"/>
                <a:gd name="T47" fmla="*/ 57 h 76"/>
                <a:gd name="T48" fmla="*/ 10 w 26"/>
                <a:gd name="T49" fmla="*/ 54 h 76"/>
                <a:gd name="T50" fmla="*/ 14 w 26"/>
                <a:gd name="T51" fmla="*/ 45 h 76"/>
                <a:gd name="T52" fmla="*/ 18 w 26"/>
                <a:gd name="T53" fmla="*/ 39 h 76"/>
                <a:gd name="T54" fmla="*/ 15 w 26"/>
                <a:gd name="T55" fmla="*/ 49 h 76"/>
                <a:gd name="T56" fmla="*/ 13 w 26"/>
                <a:gd name="T57" fmla="*/ 51 h 76"/>
                <a:gd name="T58" fmla="*/ 13 w 26"/>
                <a:gd name="T59" fmla="*/ 51 h 76"/>
                <a:gd name="T60" fmla="*/ 19 w 26"/>
                <a:gd name="T61" fmla="*/ 41 h 76"/>
                <a:gd name="T62" fmla="*/ 18 w 26"/>
                <a:gd name="T63" fmla="*/ 39 h 76"/>
                <a:gd name="T64" fmla="*/ 10 w 26"/>
                <a:gd name="T65" fmla="*/ 43 h 76"/>
                <a:gd name="T66" fmla="*/ 8 w 26"/>
                <a:gd name="T67" fmla="*/ 51 h 76"/>
                <a:gd name="T68" fmla="*/ 8 w 26"/>
                <a:gd name="T69" fmla="*/ 51 h 76"/>
                <a:gd name="T70" fmla="*/ 15 w 26"/>
                <a:gd name="T71" fmla="*/ 36 h 76"/>
                <a:gd name="T72" fmla="*/ 11 w 26"/>
                <a:gd name="T73" fmla="*/ 31 h 76"/>
                <a:gd name="T74" fmla="*/ 25 w 26"/>
                <a:gd name="T75" fmla="*/ 10 h 76"/>
                <a:gd name="T76" fmla="*/ 26 w 26"/>
                <a:gd name="T77" fmla="*/ 6 h 76"/>
                <a:gd name="T78" fmla="*/ 22 w 26"/>
                <a:gd name="T79" fmla="*/ 0 h 76"/>
                <a:gd name="T80" fmla="*/ 16 w 26"/>
                <a:gd name="T81" fmla="*/ 6 h 76"/>
                <a:gd name="T82" fmla="*/ 12 w 26"/>
                <a:gd name="T83" fmla="*/ 25 h 76"/>
                <a:gd name="T84" fmla="*/ 22 w 26"/>
                <a:gd name="T85" fmla="*/ 13 h 76"/>
                <a:gd name="T86" fmla="*/ 24 w 26"/>
                <a:gd name="T87" fmla="*/ 0 h 76"/>
                <a:gd name="T88" fmla="*/ 22 w 26"/>
                <a:gd name="T89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6" h="76">
                  <a:moveTo>
                    <a:pt x="0" y="74"/>
                  </a:moveTo>
                  <a:cubicBezTo>
                    <a:pt x="0" y="76"/>
                    <a:pt x="1" y="76"/>
                    <a:pt x="2" y="76"/>
                  </a:cubicBezTo>
                  <a:cubicBezTo>
                    <a:pt x="2" y="76"/>
                    <a:pt x="2" y="76"/>
                    <a:pt x="2" y="76"/>
                  </a:cubicBezTo>
                  <a:cubicBezTo>
                    <a:pt x="3" y="76"/>
                    <a:pt x="3" y="76"/>
                    <a:pt x="3" y="76"/>
                  </a:cubicBezTo>
                  <a:cubicBezTo>
                    <a:pt x="3" y="76"/>
                    <a:pt x="3" y="76"/>
                    <a:pt x="3" y="76"/>
                  </a:cubicBezTo>
                  <a:cubicBezTo>
                    <a:pt x="3" y="76"/>
                    <a:pt x="4" y="76"/>
                    <a:pt x="4" y="76"/>
                  </a:cubicBezTo>
                  <a:cubicBezTo>
                    <a:pt x="4" y="75"/>
                    <a:pt x="4" y="75"/>
                    <a:pt x="4" y="75"/>
                  </a:cubicBezTo>
                  <a:cubicBezTo>
                    <a:pt x="3" y="75"/>
                    <a:pt x="3" y="76"/>
                    <a:pt x="2" y="76"/>
                  </a:cubicBezTo>
                  <a:cubicBezTo>
                    <a:pt x="2" y="76"/>
                    <a:pt x="2" y="76"/>
                    <a:pt x="2" y="76"/>
                  </a:cubicBezTo>
                  <a:cubicBezTo>
                    <a:pt x="2" y="76"/>
                    <a:pt x="2" y="76"/>
                    <a:pt x="2" y="76"/>
                  </a:cubicBezTo>
                  <a:cubicBezTo>
                    <a:pt x="1" y="76"/>
                    <a:pt x="1" y="76"/>
                    <a:pt x="1" y="76"/>
                  </a:cubicBezTo>
                  <a:cubicBezTo>
                    <a:pt x="1" y="76"/>
                    <a:pt x="1" y="76"/>
                    <a:pt x="1" y="76"/>
                  </a:cubicBezTo>
                  <a:cubicBezTo>
                    <a:pt x="1" y="76"/>
                    <a:pt x="1" y="76"/>
                    <a:pt x="1" y="76"/>
                  </a:cubicBezTo>
                  <a:cubicBezTo>
                    <a:pt x="0" y="75"/>
                    <a:pt x="0" y="75"/>
                    <a:pt x="0" y="75"/>
                  </a:cubicBezTo>
                  <a:cubicBezTo>
                    <a:pt x="0" y="75"/>
                    <a:pt x="0" y="75"/>
                    <a:pt x="0" y="75"/>
                  </a:cubicBezTo>
                  <a:cubicBezTo>
                    <a:pt x="0" y="74"/>
                    <a:pt x="0" y="74"/>
                    <a:pt x="0" y="74"/>
                  </a:cubicBezTo>
                  <a:moveTo>
                    <a:pt x="3" y="62"/>
                  </a:moveTo>
                  <a:cubicBezTo>
                    <a:pt x="3" y="63"/>
                    <a:pt x="3" y="63"/>
                    <a:pt x="2" y="64"/>
                  </a:cubicBezTo>
                  <a:cubicBezTo>
                    <a:pt x="2" y="66"/>
                    <a:pt x="1" y="67"/>
                    <a:pt x="1" y="68"/>
                  </a:cubicBezTo>
                  <a:cubicBezTo>
                    <a:pt x="1" y="68"/>
                    <a:pt x="1" y="69"/>
                    <a:pt x="1" y="69"/>
                  </a:cubicBezTo>
                  <a:cubicBezTo>
                    <a:pt x="0" y="69"/>
                    <a:pt x="0" y="70"/>
                    <a:pt x="0" y="70"/>
                  </a:cubicBezTo>
                  <a:cubicBezTo>
                    <a:pt x="0" y="70"/>
                    <a:pt x="0" y="71"/>
                    <a:pt x="0" y="71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0" y="72"/>
                    <a:pt x="0" y="72"/>
                    <a:pt x="0" y="73"/>
                  </a:cubicBezTo>
                  <a:cubicBezTo>
                    <a:pt x="0" y="73"/>
                    <a:pt x="0" y="74"/>
                    <a:pt x="0" y="74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0" y="74"/>
                    <a:pt x="1" y="73"/>
                    <a:pt x="1" y="73"/>
                  </a:cubicBezTo>
                  <a:cubicBezTo>
                    <a:pt x="2" y="72"/>
                    <a:pt x="2" y="72"/>
                    <a:pt x="2" y="72"/>
                  </a:cubicBezTo>
                  <a:cubicBezTo>
                    <a:pt x="2" y="71"/>
                    <a:pt x="2" y="71"/>
                    <a:pt x="3" y="70"/>
                  </a:cubicBezTo>
                  <a:cubicBezTo>
                    <a:pt x="2" y="68"/>
                    <a:pt x="2" y="66"/>
                    <a:pt x="3" y="64"/>
                  </a:cubicBezTo>
                  <a:cubicBezTo>
                    <a:pt x="2" y="65"/>
                    <a:pt x="2" y="65"/>
                    <a:pt x="2" y="65"/>
                  </a:cubicBezTo>
                  <a:cubicBezTo>
                    <a:pt x="2" y="65"/>
                    <a:pt x="2" y="66"/>
                    <a:pt x="1" y="66"/>
                  </a:cubicBezTo>
                  <a:cubicBezTo>
                    <a:pt x="2" y="65"/>
                    <a:pt x="2" y="65"/>
                    <a:pt x="2" y="64"/>
                  </a:cubicBezTo>
                  <a:cubicBezTo>
                    <a:pt x="2" y="64"/>
                    <a:pt x="2" y="64"/>
                    <a:pt x="2" y="64"/>
                  </a:cubicBezTo>
                  <a:cubicBezTo>
                    <a:pt x="3" y="63"/>
                    <a:pt x="3" y="63"/>
                    <a:pt x="3" y="62"/>
                  </a:cubicBezTo>
                  <a:moveTo>
                    <a:pt x="7" y="57"/>
                  </a:moveTo>
                  <a:cubicBezTo>
                    <a:pt x="7" y="57"/>
                    <a:pt x="7" y="57"/>
                    <a:pt x="7" y="57"/>
                  </a:cubicBezTo>
                  <a:cubicBezTo>
                    <a:pt x="7" y="57"/>
                    <a:pt x="7" y="57"/>
                    <a:pt x="7" y="57"/>
                  </a:cubicBezTo>
                  <a:cubicBezTo>
                    <a:pt x="7" y="57"/>
                    <a:pt x="7" y="57"/>
                    <a:pt x="7" y="57"/>
                  </a:cubicBezTo>
                  <a:moveTo>
                    <a:pt x="6" y="55"/>
                  </a:moveTo>
                  <a:cubicBezTo>
                    <a:pt x="6" y="55"/>
                    <a:pt x="6" y="56"/>
                    <a:pt x="5" y="56"/>
                  </a:cubicBezTo>
                  <a:cubicBezTo>
                    <a:pt x="5" y="56"/>
                    <a:pt x="5" y="56"/>
                    <a:pt x="5" y="56"/>
                  </a:cubicBezTo>
                  <a:cubicBezTo>
                    <a:pt x="5" y="56"/>
                    <a:pt x="5" y="57"/>
                    <a:pt x="5" y="57"/>
                  </a:cubicBezTo>
                  <a:cubicBezTo>
                    <a:pt x="5" y="56"/>
                    <a:pt x="6" y="56"/>
                    <a:pt x="6" y="55"/>
                  </a:cubicBezTo>
                  <a:moveTo>
                    <a:pt x="14" y="45"/>
                  </a:moveTo>
                  <a:cubicBezTo>
                    <a:pt x="13" y="46"/>
                    <a:pt x="13" y="46"/>
                    <a:pt x="13" y="47"/>
                  </a:cubicBezTo>
                  <a:cubicBezTo>
                    <a:pt x="11" y="51"/>
                    <a:pt x="9" y="54"/>
                    <a:pt x="7" y="57"/>
                  </a:cubicBezTo>
                  <a:cubicBezTo>
                    <a:pt x="8" y="56"/>
                    <a:pt x="9" y="55"/>
                    <a:pt x="10" y="54"/>
                  </a:cubicBezTo>
                  <a:cubicBezTo>
                    <a:pt x="10" y="54"/>
                    <a:pt x="10" y="54"/>
                    <a:pt x="10" y="54"/>
                  </a:cubicBezTo>
                  <a:cubicBezTo>
                    <a:pt x="11" y="52"/>
                    <a:pt x="12" y="50"/>
                    <a:pt x="13" y="48"/>
                  </a:cubicBezTo>
                  <a:cubicBezTo>
                    <a:pt x="13" y="47"/>
                    <a:pt x="13" y="46"/>
                    <a:pt x="14" y="45"/>
                  </a:cubicBezTo>
                  <a:moveTo>
                    <a:pt x="18" y="39"/>
                  </a:moveTo>
                  <a:cubicBezTo>
                    <a:pt x="18" y="39"/>
                    <a:pt x="18" y="39"/>
                    <a:pt x="18" y="39"/>
                  </a:cubicBezTo>
                  <a:cubicBezTo>
                    <a:pt x="18" y="39"/>
                    <a:pt x="18" y="39"/>
                    <a:pt x="18" y="39"/>
                  </a:cubicBezTo>
                  <a:cubicBezTo>
                    <a:pt x="17" y="42"/>
                    <a:pt x="16" y="46"/>
                    <a:pt x="15" y="49"/>
                  </a:cubicBezTo>
                  <a:cubicBezTo>
                    <a:pt x="14" y="50"/>
                    <a:pt x="14" y="50"/>
                    <a:pt x="13" y="51"/>
                  </a:cubicBezTo>
                  <a:cubicBezTo>
                    <a:pt x="13" y="51"/>
                    <a:pt x="13" y="51"/>
                    <a:pt x="13" y="51"/>
                  </a:cubicBezTo>
                  <a:cubicBezTo>
                    <a:pt x="13" y="51"/>
                    <a:pt x="13" y="51"/>
                    <a:pt x="13" y="51"/>
                  </a:cubicBezTo>
                  <a:cubicBezTo>
                    <a:pt x="13" y="51"/>
                    <a:pt x="13" y="51"/>
                    <a:pt x="13" y="51"/>
                  </a:cubicBezTo>
                  <a:cubicBezTo>
                    <a:pt x="14" y="51"/>
                    <a:pt x="14" y="51"/>
                    <a:pt x="14" y="51"/>
                  </a:cubicBezTo>
                  <a:cubicBezTo>
                    <a:pt x="15" y="48"/>
                    <a:pt x="17" y="45"/>
                    <a:pt x="19" y="41"/>
                  </a:cubicBezTo>
                  <a:cubicBezTo>
                    <a:pt x="19" y="41"/>
                    <a:pt x="19" y="41"/>
                    <a:pt x="19" y="41"/>
                  </a:cubicBezTo>
                  <a:cubicBezTo>
                    <a:pt x="19" y="40"/>
                    <a:pt x="19" y="40"/>
                    <a:pt x="18" y="39"/>
                  </a:cubicBezTo>
                  <a:moveTo>
                    <a:pt x="11" y="31"/>
                  </a:moveTo>
                  <a:cubicBezTo>
                    <a:pt x="11" y="35"/>
                    <a:pt x="10" y="39"/>
                    <a:pt x="10" y="43"/>
                  </a:cubicBezTo>
                  <a:cubicBezTo>
                    <a:pt x="9" y="46"/>
                    <a:pt x="9" y="49"/>
                    <a:pt x="8" y="51"/>
                  </a:cubicBezTo>
                  <a:cubicBezTo>
                    <a:pt x="8" y="51"/>
                    <a:pt x="8" y="51"/>
                    <a:pt x="8" y="51"/>
                  </a:cubicBezTo>
                  <a:cubicBezTo>
                    <a:pt x="8" y="51"/>
                    <a:pt x="8" y="51"/>
                    <a:pt x="8" y="51"/>
                  </a:cubicBezTo>
                  <a:cubicBezTo>
                    <a:pt x="8" y="51"/>
                    <a:pt x="8" y="51"/>
                    <a:pt x="8" y="51"/>
                  </a:cubicBezTo>
                  <a:cubicBezTo>
                    <a:pt x="9" y="50"/>
                    <a:pt x="10" y="48"/>
                    <a:pt x="11" y="46"/>
                  </a:cubicBezTo>
                  <a:cubicBezTo>
                    <a:pt x="12" y="43"/>
                    <a:pt x="14" y="39"/>
                    <a:pt x="15" y="36"/>
                  </a:cubicBezTo>
                  <a:cubicBezTo>
                    <a:pt x="15" y="36"/>
                    <a:pt x="15" y="36"/>
                    <a:pt x="15" y="36"/>
                  </a:cubicBezTo>
                  <a:cubicBezTo>
                    <a:pt x="14" y="34"/>
                    <a:pt x="12" y="33"/>
                    <a:pt x="11" y="31"/>
                  </a:cubicBezTo>
                  <a:moveTo>
                    <a:pt x="26" y="4"/>
                  </a:moveTo>
                  <a:cubicBezTo>
                    <a:pt x="26" y="6"/>
                    <a:pt x="25" y="8"/>
                    <a:pt x="25" y="10"/>
                  </a:cubicBezTo>
                  <a:cubicBezTo>
                    <a:pt x="25" y="10"/>
                    <a:pt x="25" y="10"/>
                    <a:pt x="25" y="10"/>
                  </a:cubicBezTo>
                  <a:cubicBezTo>
                    <a:pt x="25" y="9"/>
                    <a:pt x="26" y="7"/>
                    <a:pt x="26" y="6"/>
                  </a:cubicBezTo>
                  <a:cubicBezTo>
                    <a:pt x="26" y="5"/>
                    <a:pt x="26" y="4"/>
                    <a:pt x="26" y="4"/>
                  </a:cubicBezTo>
                  <a:moveTo>
                    <a:pt x="22" y="0"/>
                  </a:moveTo>
                  <a:cubicBezTo>
                    <a:pt x="22" y="0"/>
                    <a:pt x="22" y="0"/>
                    <a:pt x="22" y="0"/>
                  </a:cubicBezTo>
                  <a:cubicBezTo>
                    <a:pt x="19" y="0"/>
                    <a:pt x="17" y="3"/>
                    <a:pt x="16" y="6"/>
                  </a:cubicBezTo>
                  <a:cubicBezTo>
                    <a:pt x="14" y="9"/>
                    <a:pt x="14" y="12"/>
                    <a:pt x="13" y="15"/>
                  </a:cubicBezTo>
                  <a:cubicBezTo>
                    <a:pt x="13" y="18"/>
                    <a:pt x="13" y="22"/>
                    <a:pt x="12" y="25"/>
                  </a:cubicBezTo>
                  <a:cubicBezTo>
                    <a:pt x="14" y="21"/>
                    <a:pt x="17" y="18"/>
                    <a:pt x="19" y="16"/>
                  </a:cubicBezTo>
                  <a:cubicBezTo>
                    <a:pt x="20" y="15"/>
                    <a:pt x="21" y="14"/>
                    <a:pt x="22" y="13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23" y="8"/>
                    <a:pt x="23" y="4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3" y="0"/>
                    <a:pt x="23" y="0"/>
                    <a:pt x="22" y="0"/>
                  </a:cubicBezTo>
                </a:path>
              </a:pathLst>
            </a:custGeom>
            <a:solidFill>
              <a:srgbClr val="1D7C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95" name="Freeform 111"/>
            <p:cNvSpPr>
              <a:spLocks noEditPoints="1"/>
            </p:cNvSpPr>
            <p:nvPr/>
          </p:nvSpPr>
          <p:spPr bwMode="auto">
            <a:xfrm>
              <a:off x="5814178" y="5968768"/>
              <a:ext cx="255588" cy="447675"/>
            </a:xfrm>
            <a:custGeom>
              <a:avLst/>
              <a:gdLst>
                <a:gd name="T0" fmla="*/ 2 w 68"/>
                <a:gd name="T1" fmla="*/ 115 h 119"/>
                <a:gd name="T2" fmla="*/ 0 w 68"/>
                <a:gd name="T3" fmla="*/ 119 h 119"/>
                <a:gd name="T4" fmla="*/ 2 w 68"/>
                <a:gd name="T5" fmla="*/ 116 h 119"/>
                <a:gd name="T6" fmla="*/ 21 w 68"/>
                <a:gd name="T7" fmla="*/ 56 h 119"/>
                <a:gd name="T8" fmla="*/ 19 w 68"/>
                <a:gd name="T9" fmla="*/ 57 h 119"/>
                <a:gd name="T10" fmla="*/ 18 w 68"/>
                <a:gd name="T11" fmla="*/ 64 h 119"/>
                <a:gd name="T12" fmla="*/ 20 w 68"/>
                <a:gd name="T13" fmla="*/ 68 h 119"/>
                <a:gd name="T14" fmla="*/ 20 w 68"/>
                <a:gd name="T15" fmla="*/ 68 h 119"/>
                <a:gd name="T16" fmla="*/ 21 w 68"/>
                <a:gd name="T17" fmla="*/ 56 h 119"/>
                <a:gd name="T18" fmla="*/ 28 w 68"/>
                <a:gd name="T19" fmla="*/ 53 h 119"/>
                <a:gd name="T20" fmla="*/ 25 w 68"/>
                <a:gd name="T21" fmla="*/ 54 h 119"/>
                <a:gd name="T22" fmla="*/ 20 w 68"/>
                <a:gd name="T23" fmla="*/ 70 h 119"/>
                <a:gd name="T24" fmla="*/ 21 w 68"/>
                <a:gd name="T25" fmla="*/ 72 h 119"/>
                <a:gd name="T26" fmla="*/ 22 w 68"/>
                <a:gd name="T27" fmla="*/ 72 h 119"/>
                <a:gd name="T28" fmla="*/ 28 w 68"/>
                <a:gd name="T29" fmla="*/ 53 h 119"/>
                <a:gd name="T30" fmla="*/ 47 w 68"/>
                <a:gd name="T31" fmla="*/ 49 h 119"/>
                <a:gd name="T32" fmla="*/ 45 w 68"/>
                <a:gd name="T33" fmla="*/ 49 h 119"/>
                <a:gd name="T34" fmla="*/ 35 w 68"/>
                <a:gd name="T35" fmla="*/ 66 h 119"/>
                <a:gd name="T36" fmla="*/ 38 w 68"/>
                <a:gd name="T37" fmla="*/ 65 h 119"/>
                <a:gd name="T38" fmla="*/ 47 w 68"/>
                <a:gd name="T39" fmla="*/ 49 h 119"/>
                <a:gd name="T40" fmla="*/ 67 w 68"/>
                <a:gd name="T41" fmla="*/ 44 h 119"/>
                <a:gd name="T42" fmla="*/ 59 w 68"/>
                <a:gd name="T43" fmla="*/ 58 h 119"/>
                <a:gd name="T44" fmla="*/ 57 w 68"/>
                <a:gd name="T45" fmla="*/ 64 h 119"/>
                <a:gd name="T46" fmla="*/ 68 w 68"/>
                <a:gd name="T47" fmla="*/ 44 h 119"/>
                <a:gd name="T48" fmla="*/ 68 w 68"/>
                <a:gd name="T49" fmla="*/ 44 h 119"/>
                <a:gd name="T50" fmla="*/ 62 w 68"/>
                <a:gd name="T51" fmla="*/ 39 h 119"/>
                <a:gd name="T52" fmla="*/ 51 w 68"/>
                <a:gd name="T53" fmla="*/ 59 h 119"/>
                <a:gd name="T54" fmla="*/ 50 w 68"/>
                <a:gd name="T55" fmla="*/ 64 h 119"/>
                <a:gd name="T56" fmla="*/ 58 w 68"/>
                <a:gd name="T57" fmla="*/ 49 h 119"/>
                <a:gd name="T58" fmla="*/ 62 w 68"/>
                <a:gd name="T59" fmla="*/ 39 h 119"/>
                <a:gd name="T60" fmla="*/ 55 w 68"/>
                <a:gd name="T61" fmla="*/ 35 h 119"/>
                <a:gd name="T62" fmla="*/ 50 w 68"/>
                <a:gd name="T63" fmla="*/ 45 h 119"/>
                <a:gd name="T64" fmla="*/ 55 w 68"/>
                <a:gd name="T65" fmla="*/ 36 h 119"/>
                <a:gd name="T66" fmla="*/ 57 w 68"/>
                <a:gd name="T67" fmla="*/ 32 h 119"/>
                <a:gd name="T68" fmla="*/ 45 w 68"/>
                <a:gd name="T69" fmla="*/ 15 h 119"/>
                <a:gd name="T70" fmla="*/ 37 w 68"/>
                <a:gd name="T71" fmla="*/ 27 h 119"/>
                <a:gd name="T72" fmla="*/ 38 w 68"/>
                <a:gd name="T73" fmla="*/ 29 h 119"/>
                <a:gd name="T74" fmla="*/ 45 w 68"/>
                <a:gd name="T75" fmla="*/ 15 h 119"/>
                <a:gd name="T76" fmla="*/ 45 w 68"/>
                <a:gd name="T77" fmla="*/ 15 h 119"/>
                <a:gd name="T78" fmla="*/ 32 w 68"/>
                <a:gd name="T79" fmla="*/ 2 h 119"/>
                <a:gd name="T80" fmla="*/ 29 w 68"/>
                <a:gd name="T81" fmla="*/ 8 h 119"/>
                <a:gd name="T82" fmla="*/ 29 w 68"/>
                <a:gd name="T83" fmla="*/ 9 h 119"/>
                <a:gd name="T84" fmla="*/ 32 w 68"/>
                <a:gd name="T85" fmla="*/ 2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68" h="119">
                  <a:moveTo>
                    <a:pt x="2" y="115"/>
                  </a:moveTo>
                  <a:cubicBezTo>
                    <a:pt x="2" y="115"/>
                    <a:pt x="2" y="115"/>
                    <a:pt x="2" y="115"/>
                  </a:cubicBezTo>
                  <a:cubicBezTo>
                    <a:pt x="2" y="117"/>
                    <a:pt x="1" y="118"/>
                    <a:pt x="0" y="119"/>
                  </a:cubicBezTo>
                  <a:cubicBezTo>
                    <a:pt x="0" y="119"/>
                    <a:pt x="0" y="119"/>
                    <a:pt x="0" y="119"/>
                  </a:cubicBezTo>
                  <a:cubicBezTo>
                    <a:pt x="0" y="119"/>
                    <a:pt x="0" y="119"/>
                    <a:pt x="0" y="119"/>
                  </a:cubicBezTo>
                  <a:cubicBezTo>
                    <a:pt x="1" y="118"/>
                    <a:pt x="2" y="117"/>
                    <a:pt x="2" y="116"/>
                  </a:cubicBezTo>
                  <a:cubicBezTo>
                    <a:pt x="2" y="116"/>
                    <a:pt x="2" y="115"/>
                    <a:pt x="2" y="115"/>
                  </a:cubicBezTo>
                  <a:moveTo>
                    <a:pt x="21" y="56"/>
                  </a:moveTo>
                  <a:cubicBezTo>
                    <a:pt x="21" y="56"/>
                    <a:pt x="21" y="56"/>
                    <a:pt x="21" y="56"/>
                  </a:cubicBezTo>
                  <a:cubicBezTo>
                    <a:pt x="21" y="56"/>
                    <a:pt x="20" y="57"/>
                    <a:pt x="19" y="57"/>
                  </a:cubicBezTo>
                  <a:cubicBezTo>
                    <a:pt x="19" y="57"/>
                    <a:pt x="19" y="57"/>
                    <a:pt x="19" y="57"/>
                  </a:cubicBezTo>
                  <a:cubicBezTo>
                    <a:pt x="19" y="60"/>
                    <a:pt x="18" y="62"/>
                    <a:pt x="18" y="64"/>
                  </a:cubicBezTo>
                  <a:cubicBezTo>
                    <a:pt x="18" y="64"/>
                    <a:pt x="18" y="64"/>
                    <a:pt x="18" y="64"/>
                  </a:cubicBezTo>
                  <a:cubicBezTo>
                    <a:pt x="19" y="65"/>
                    <a:pt x="19" y="66"/>
                    <a:pt x="20" y="68"/>
                  </a:cubicBezTo>
                  <a:cubicBezTo>
                    <a:pt x="20" y="68"/>
                    <a:pt x="20" y="68"/>
                    <a:pt x="20" y="68"/>
                  </a:cubicBezTo>
                  <a:cubicBezTo>
                    <a:pt x="20" y="68"/>
                    <a:pt x="20" y="68"/>
                    <a:pt x="20" y="68"/>
                  </a:cubicBezTo>
                  <a:cubicBezTo>
                    <a:pt x="20" y="64"/>
                    <a:pt x="21" y="60"/>
                    <a:pt x="21" y="56"/>
                  </a:cubicBezTo>
                  <a:cubicBezTo>
                    <a:pt x="21" y="56"/>
                    <a:pt x="21" y="56"/>
                    <a:pt x="21" y="56"/>
                  </a:cubicBezTo>
                  <a:moveTo>
                    <a:pt x="28" y="53"/>
                  </a:moveTo>
                  <a:cubicBezTo>
                    <a:pt x="28" y="53"/>
                    <a:pt x="28" y="53"/>
                    <a:pt x="28" y="53"/>
                  </a:cubicBezTo>
                  <a:cubicBezTo>
                    <a:pt x="27" y="53"/>
                    <a:pt x="26" y="54"/>
                    <a:pt x="25" y="54"/>
                  </a:cubicBezTo>
                  <a:cubicBezTo>
                    <a:pt x="25" y="54"/>
                    <a:pt x="25" y="54"/>
                    <a:pt x="25" y="54"/>
                  </a:cubicBezTo>
                  <a:cubicBezTo>
                    <a:pt x="24" y="59"/>
                    <a:pt x="22" y="64"/>
                    <a:pt x="20" y="70"/>
                  </a:cubicBezTo>
                  <a:cubicBezTo>
                    <a:pt x="20" y="70"/>
                    <a:pt x="20" y="70"/>
                    <a:pt x="20" y="70"/>
                  </a:cubicBezTo>
                  <a:cubicBezTo>
                    <a:pt x="20" y="70"/>
                    <a:pt x="20" y="70"/>
                    <a:pt x="20" y="70"/>
                  </a:cubicBezTo>
                  <a:cubicBezTo>
                    <a:pt x="20" y="70"/>
                    <a:pt x="21" y="71"/>
                    <a:pt x="21" y="72"/>
                  </a:cubicBezTo>
                  <a:cubicBezTo>
                    <a:pt x="21" y="72"/>
                    <a:pt x="21" y="73"/>
                    <a:pt x="21" y="73"/>
                  </a:cubicBezTo>
                  <a:cubicBezTo>
                    <a:pt x="21" y="73"/>
                    <a:pt x="22" y="72"/>
                    <a:pt x="22" y="72"/>
                  </a:cubicBezTo>
                  <a:cubicBezTo>
                    <a:pt x="22" y="72"/>
                    <a:pt x="22" y="72"/>
                    <a:pt x="22" y="72"/>
                  </a:cubicBezTo>
                  <a:cubicBezTo>
                    <a:pt x="24" y="65"/>
                    <a:pt x="26" y="59"/>
                    <a:pt x="28" y="53"/>
                  </a:cubicBezTo>
                  <a:cubicBezTo>
                    <a:pt x="28" y="53"/>
                    <a:pt x="28" y="53"/>
                    <a:pt x="28" y="53"/>
                  </a:cubicBezTo>
                  <a:moveTo>
                    <a:pt x="47" y="49"/>
                  </a:moveTo>
                  <a:cubicBezTo>
                    <a:pt x="47" y="49"/>
                    <a:pt x="47" y="49"/>
                    <a:pt x="47" y="49"/>
                  </a:cubicBezTo>
                  <a:cubicBezTo>
                    <a:pt x="47" y="49"/>
                    <a:pt x="46" y="49"/>
                    <a:pt x="45" y="49"/>
                  </a:cubicBezTo>
                  <a:cubicBezTo>
                    <a:pt x="45" y="49"/>
                    <a:pt x="45" y="49"/>
                    <a:pt x="45" y="49"/>
                  </a:cubicBezTo>
                  <a:cubicBezTo>
                    <a:pt x="42" y="54"/>
                    <a:pt x="38" y="60"/>
                    <a:pt x="35" y="66"/>
                  </a:cubicBezTo>
                  <a:cubicBezTo>
                    <a:pt x="35" y="66"/>
                    <a:pt x="35" y="66"/>
                    <a:pt x="35" y="66"/>
                  </a:cubicBezTo>
                  <a:cubicBezTo>
                    <a:pt x="36" y="66"/>
                    <a:pt x="37" y="66"/>
                    <a:pt x="38" y="65"/>
                  </a:cubicBezTo>
                  <a:cubicBezTo>
                    <a:pt x="41" y="60"/>
                    <a:pt x="44" y="55"/>
                    <a:pt x="46" y="51"/>
                  </a:cubicBezTo>
                  <a:cubicBezTo>
                    <a:pt x="47" y="50"/>
                    <a:pt x="47" y="50"/>
                    <a:pt x="47" y="49"/>
                  </a:cubicBezTo>
                  <a:cubicBezTo>
                    <a:pt x="47" y="49"/>
                    <a:pt x="47" y="49"/>
                    <a:pt x="47" y="49"/>
                  </a:cubicBezTo>
                  <a:moveTo>
                    <a:pt x="67" y="44"/>
                  </a:moveTo>
                  <a:cubicBezTo>
                    <a:pt x="67" y="44"/>
                    <a:pt x="67" y="44"/>
                    <a:pt x="67" y="44"/>
                  </a:cubicBezTo>
                  <a:cubicBezTo>
                    <a:pt x="65" y="48"/>
                    <a:pt x="62" y="53"/>
                    <a:pt x="59" y="58"/>
                  </a:cubicBezTo>
                  <a:cubicBezTo>
                    <a:pt x="58" y="60"/>
                    <a:pt x="57" y="62"/>
                    <a:pt x="56" y="64"/>
                  </a:cubicBezTo>
                  <a:cubicBezTo>
                    <a:pt x="56" y="64"/>
                    <a:pt x="57" y="64"/>
                    <a:pt x="57" y="64"/>
                  </a:cubicBezTo>
                  <a:cubicBezTo>
                    <a:pt x="58" y="62"/>
                    <a:pt x="59" y="60"/>
                    <a:pt x="61" y="59"/>
                  </a:cubicBezTo>
                  <a:cubicBezTo>
                    <a:pt x="63" y="53"/>
                    <a:pt x="66" y="49"/>
                    <a:pt x="68" y="44"/>
                  </a:cubicBezTo>
                  <a:cubicBezTo>
                    <a:pt x="68" y="44"/>
                    <a:pt x="68" y="44"/>
                    <a:pt x="68" y="44"/>
                  </a:cubicBezTo>
                  <a:cubicBezTo>
                    <a:pt x="68" y="44"/>
                    <a:pt x="68" y="44"/>
                    <a:pt x="68" y="44"/>
                  </a:cubicBezTo>
                  <a:cubicBezTo>
                    <a:pt x="67" y="44"/>
                    <a:pt x="67" y="44"/>
                    <a:pt x="67" y="44"/>
                  </a:cubicBezTo>
                  <a:moveTo>
                    <a:pt x="62" y="39"/>
                  </a:moveTo>
                  <a:cubicBezTo>
                    <a:pt x="61" y="41"/>
                    <a:pt x="59" y="45"/>
                    <a:pt x="57" y="48"/>
                  </a:cubicBezTo>
                  <a:cubicBezTo>
                    <a:pt x="55" y="52"/>
                    <a:pt x="53" y="55"/>
                    <a:pt x="51" y="59"/>
                  </a:cubicBezTo>
                  <a:cubicBezTo>
                    <a:pt x="50" y="61"/>
                    <a:pt x="49" y="62"/>
                    <a:pt x="48" y="64"/>
                  </a:cubicBezTo>
                  <a:cubicBezTo>
                    <a:pt x="49" y="64"/>
                    <a:pt x="50" y="64"/>
                    <a:pt x="50" y="64"/>
                  </a:cubicBezTo>
                  <a:cubicBezTo>
                    <a:pt x="51" y="63"/>
                    <a:pt x="52" y="62"/>
                    <a:pt x="52" y="60"/>
                  </a:cubicBezTo>
                  <a:cubicBezTo>
                    <a:pt x="55" y="56"/>
                    <a:pt x="57" y="52"/>
                    <a:pt x="58" y="49"/>
                  </a:cubicBezTo>
                  <a:cubicBezTo>
                    <a:pt x="60" y="46"/>
                    <a:pt x="62" y="42"/>
                    <a:pt x="63" y="39"/>
                  </a:cubicBezTo>
                  <a:cubicBezTo>
                    <a:pt x="63" y="39"/>
                    <a:pt x="63" y="39"/>
                    <a:pt x="62" y="39"/>
                  </a:cubicBezTo>
                  <a:moveTo>
                    <a:pt x="57" y="32"/>
                  </a:moveTo>
                  <a:cubicBezTo>
                    <a:pt x="56" y="33"/>
                    <a:pt x="55" y="34"/>
                    <a:pt x="55" y="35"/>
                  </a:cubicBezTo>
                  <a:cubicBezTo>
                    <a:pt x="53" y="38"/>
                    <a:pt x="51" y="40"/>
                    <a:pt x="49" y="43"/>
                  </a:cubicBezTo>
                  <a:cubicBezTo>
                    <a:pt x="49" y="44"/>
                    <a:pt x="50" y="44"/>
                    <a:pt x="50" y="45"/>
                  </a:cubicBezTo>
                  <a:cubicBezTo>
                    <a:pt x="50" y="45"/>
                    <a:pt x="50" y="45"/>
                    <a:pt x="50" y="45"/>
                  </a:cubicBezTo>
                  <a:cubicBezTo>
                    <a:pt x="52" y="42"/>
                    <a:pt x="54" y="39"/>
                    <a:pt x="55" y="36"/>
                  </a:cubicBezTo>
                  <a:cubicBezTo>
                    <a:pt x="56" y="35"/>
                    <a:pt x="57" y="34"/>
                    <a:pt x="58" y="33"/>
                  </a:cubicBezTo>
                  <a:cubicBezTo>
                    <a:pt x="57" y="33"/>
                    <a:pt x="57" y="32"/>
                    <a:pt x="57" y="32"/>
                  </a:cubicBezTo>
                  <a:moveTo>
                    <a:pt x="45" y="15"/>
                  </a:moveTo>
                  <a:cubicBezTo>
                    <a:pt x="45" y="15"/>
                    <a:pt x="45" y="15"/>
                    <a:pt x="45" y="15"/>
                  </a:cubicBezTo>
                  <a:cubicBezTo>
                    <a:pt x="43" y="18"/>
                    <a:pt x="41" y="21"/>
                    <a:pt x="39" y="25"/>
                  </a:cubicBezTo>
                  <a:cubicBezTo>
                    <a:pt x="38" y="26"/>
                    <a:pt x="38" y="27"/>
                    <a:pt x="37" y="27"/>
                  </a:cubicBezTo>
                  <a:cubicBezTo>
                    <a:pt x="38" y="28"/>
                    <a:pt x="38" y="28"/>
                    <a:pt x="38" y="29"/>
                  </a:cubicBezTo>
                  <a:cubicBezTo>
                    <a:pt x="38" y="29"/>
                    <a:pt x="38" y="29"/>
                    <a:pt x="38" y="29"/>
                  </a:cubicBezTo>
                  <a:cubicBezTo>
                    <a:pt x="39" y="28"/>
                    <a:pt x="39" y="27"/>
                    <a:pt x="40" y="26"/>
                  </a:cubicBezTo>
                  <a:cubicBezTo>
                    <a:pt x="42" y="22"/>
                    <a:pt x="44" y="19"/>
                    <a:pt x="45" y="15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5" y="15"/>
                    <a:pt x="45" y="15"/>
                    <a:pt x="45" y="15"/>
                  </a:cubicBezTo>
                  <a:moveTo>
                    <a:pt x="33" y="0"/>
                  </a:moveTo>
                  <a:cubicBezTo>
                    <a:pt x="33" y="1"/>
                    <a:pt x="32" y="1"/>
                    <a:pt x="32" y="2"/>
                  </a:cubicBezTo>
                  <a:cubicBezTo>
                    <a:pt x="31" y="3"/>
                    <a:pt x="31" y="4"/>
                    <a:pt x="30" y="7"/>
                  </a:cubicBezTo>
                  <a:cubicBezTo>
                    <a:pt x="29" y="7"/>
                    <a:pt x="29" y="8"/>
                    <a:pt x="29" y="8"/>
                  </a:cubicBezTo>
                  <a:cubicBezTo>
                    <a:pt x="29" y="9"/>
                    <a:pt x="29" y="9"/>
                    <a:pt x="29" y="9"/>
                  </a:cubicBezTo>
                  <a:cubicBezTo>
                    <a:pt x="29" y="9"/>
                    <a:pt x="29" y="9"/>
                    <a:pt x="29" y="9"/>
                  </a:cubicBezTo>
                  <a:cubicBezTo>
                    <a:pt x="30" y="8"/>
                    <a:pt x="30" y="8"/>
                    <a:pt x="30" y="7"/>
                  </a:cubicBezTo>
                  <a:cubicBezTo>
                    <a:pt x="31" y="5"/>
                    <a:pt x="32" y="3"/>
                    <a:pt x="32" y="2"/>
                  </a:cubicBezTo>
                  <a:cubicBezTo>
                    <a:pt x="33" y="1"/>
                    <a:pt x="33" y="1"/>
                    <a:pt x="33" y="0"/>
                  </a:cubicBezTo>
                </a:path>
              </a:pathLst>
            </a:custGeom>
            <a:solidFill>
              <a:srgbClr val="4A9D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96" name="Freeform 112"/>
            <p:cNvSpPr/>
            <p:nvPr/>
          </p:nvSpPr>
          <p:spPr bwMode="auto">
            <a:xfrm>
              <a:off x="5803065" y="6424381"/>
              <a:ext cx="7938" cy="19050"/>
            </a:xfrm>
            <a:custGeom>
              <a:avLst/>
              <a:gdLst>
                <a:gd name="T0" fmla="*/ 2 w 2"/>
                <a:gd name="T1" fmla="*/ 0 h 5"/>
                <a:gd name="T2" fmla="*/ 2 w 2"/>
                <a:gd name="T3" fmla="*/ 1 h 5"/>
                <a:gd name="T4" fmla="*/ 1 w 2"/>
                <a:gd name="T5" fmla="*/ 3 h 5"/>
                <a:gd name="T6" fmla="*/ 0 w 2"/>
                <a:gd name="T7" fmla="*/ 5 h 5"/>
                <a:gd name="T8" fmla="*/ 0 w 2"/>
                <a:gd name="T9" fmla="*/ 4 h 5"/>
                <a:gd name="T10" fmla="*/ 2 w 2"/>
                <a:gd name="T1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5">
                  <a:moveTo>
                    <a:pt x="2" y="0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1" y="2"/>
                    <a:pt x="1" y="3"/>
                    <a:pt x="1" y="3"/>
                  </a:cubicBezTo>
                  <a:cubicBezTo>
                    <a:pt x="1" y="4"/>
                    <a:pt x="0" y="4"/>
                    <a:pt x="0" y="5"/>
                  </a:cubicBezTo>
                  <a:cubicBezTo>
                    <a:pt x="0" y="5"/>
                    <a:pt x="0" y="4"/>
                    <a:pt x="0" y="4"/>
                  </a:cubicBezTo>
                  <a:cubicBezTo>
                    <a:pt x="1" y="3"/>
                    <a:pt x="1" y="2"/>
                    <a:pt x="2" y="0"/>
                  </a:cubicBezTo>
                </a:path>
              </a:pathLst>
            </a:custGeom>
            <a:solidFill>
              <a:srgbClr val="0547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97" name="Freeform 113"/>
            <p:cNvSpPr/>
            <p:nvPr/>
          </p:nvSpPr>
          <p:spPr bwMode="auto">
            <a:xfrm>
              <a:off x="5803065" y="6424381"/>
              <a:ext cx="7938" cy="14288"/>
            </a:xfrm>
            <a:custGeom>
              <a:avLst/>
              <a:gdLst>
                <a:gd name="T0" fmla="*/ 2 w 2"/>
                <a:gd name="T1" fmla="*/ 0 h 4"/>
                <a:gd name="T2" fmla="*/ 2 w 2"/>
                <a:gd name="T3" fmla="*/ 0 h 4"/>
                <a:gd name="T4" fmla="*/ 2 w 2"/>
                <a:gd name="T5" fmla="*/ 0 h 4"/>
                <a:gd name="T6" fmla="*/ 2 w 2"/>
                <a:gd name="T7" fmla="*/ 0 h 4"/>
                <a:gd name="T8" fmla="*/ 2 w 2"/>
                <a:gd name="T9" fmla="*/ 0 h 4"/>
                <a:gd name="T10" fmla="*/ 0 w 2"/>
                <a:gd name="T11" fmla="*/ 4 h 4"/>
                <a:gd name="T12" fmla="*/ 2 w 2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4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2"/>
                    <a:pt x="1" y="3"/>
                    <a:pt x="0" y="4"/>
                  </a:cubicBezTo>
                  <a:cubicBezTo>
                    <a:pt x="1" y="3"/>
                    <a:pt x="2" y="1"/>
                    <a:pt x="2" y="0"/>
                  </a:cubicBezTo>
                </a:path>
              </a:pathLst>
            </a:custGeom>
            <a:solidFill>
              <a:srgbClr val="4A9D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98" name="Freeform 114"/>
            <p:cNvSpPr/>
            <p:nvPr/>
          </p:nvSpPr>
          <p:spPr bwMode="auto">
            <a:xfrm flipH="1">
              <a:off x="5791953" y="648788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2369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99" name="Freeform 115"/>
            <p:cNvSpPr>
              <a:spLocks noEditPoints="1"/>
            </p:cNvSpPr>
            <p:nvPr/>
          </p:nvSpPr>
          <p:spPr bwMode="auto">
            <a:xfrm>
              <a:off x="5791953" y="6210068"/>
              <a:ext cx="101600" cy="285750"/>
            </a:xfrm>
            <a:custGeom>
              <a:avLst/>
              <a:gdLst>
                <a:gd name="T0" fmla="*/ 2 w 27"/>
                <a:gd name="T1" fmla="*/ 72 h 76"/>
                <a:gd name="T2" fmla="*/ 0 w 27"/>
                <a:gd name="T3" fmla="*/ 74 h 76"/>
                <a:gd name="T4" fmla="*/ 0 w 27"/>
                <a:gd name="T5" fmla="*/ 74 h 76"/>
                <a:gd name="T6" fmla="*/ 0 w 27"/>
                <a:gd name="T7" fmla="*/ 75 h 76"/>
                <a:gd name="T8" fmla="*/ 1 w 27"/>
                <a:gd name="T9" fmla="*/ 76 h 76"/>
                <a:gd name="T10" fmla="*/ 2 w 27"/>
                <a:gd name="T11" fmla="*/ 76 h 76"/>
                <a:gd name="T12" fmla="*/ 2 w 27"/>
                <a:gd name="T13" fmla="*/ 76 h 76"/>
                <a:gd name="T14" fmla="*/ 3 w 27"/>
                <a:gd name="T15" fmla="*/ 70 h 76"/>
                <a:gd name="T16" fmla="*/ 19 w 27"/>
                <a:gd name="T17" fmla="*/ 41 h 76"/>
                <a:gd name="T18" fmla="*/ 13 w 27"/>
                <a:gd name="T19" fmla="*/ 51 h 76"/>
                <a:gd name="T20" fmla="*/ 19 w 27"/>
                <a:gd name="T21" fmla="*/ 41 h 76"/>
                <a:gd name="T22" fmla="*/ 15 w 27"/>
                <a:gd name="T23" fmla="*/ 36 h 76"/>
                <a:gd name="T24" fmla="*/ 8 w 27"/>
                <a:gd name="T25" fmla="*/ 51 h 76"/>
                <a:gd name="T26" fmla="*/ 8 w 27"/>
                <a:gd name="T27" fmla="*/ 51 h 76"/>
                <a:gd name="T28" fmla="*/ 8 w 27"/>
                <a:gd name="T29" fmla="*/ 52 h 76"/>
                <a:gd name="T30" fmla="*/ 5 w 27"/>
                <a:gd name="T31" fmla="*/ 57 h 76"/>
                <a:gd name="T32" fmla="*/ 3 w 27"/>
                <a:gd name="T33" fmla="*/ 62 h 76"/>
                <a:gd name="T34" fmla="*/ 2 w 27"/>
                <a:gd name="T35" fmla="*/ 64 h 76"/>
                <a:gd name="T36" fmla="*/ 2 w 27"/>
                <a:gd name="T37" fmla="*/ 65 h 76"/>
                <a:gd name="T38" fmla="*/ 5 w 27"/>
                <a:gd name="T39" fmla="*/ 60 h 76"/>
                <a:gd name="T40" fmla="*/ 7 w 27"/>
                <a:gd name="T41" fmla="*/ 57 h 76"/>
                <a:gd name="T42" fmla="*/ 7 w 27"/>
                <a:gd name="T43" fmla="*/ 57 h 76"/>
                <a:gd name="T44" fmla="*/ 14 w 27"/>
                <a:gd name="T45" fmla="*/ 45 h 76"/>
                <a:gd name="T46" fmla="*/ 10 w 27"/>
                <a:gd name="T47" fmla="*/ 54 h 76"/>
                <a:gd name="T48" fmla="*/ 13 w 27"/>
                <a:gd name="T49" fmla="*/ 51 h 76"/>
                <a:gd name="T50" fmla="*/ 13 w 27"/>
                <a:gd name="T51" fmla="*/ 51 h 76"/>
                <a:gd name="T52" fmla="*/ 18 w 27"/>
                <a:gd name="T53" fmla="*/ 39 h 76"/>
                <a:gd name="T54" fmla="*/ 18 w 27"/>
                <a:gd name="T55" fmla="*/ 39 h 76"/>
                <a:gd name="T56" fmla="*/ 26 w 27"/>
                <a:gd name="T57" fmla="*/ 6 h 76"/>
                <a:gd name="T58" fmla="*/ 27 w 27"/>
                <a:gd name="T59" fmla="*/ 9 h 76"/>
                <a:gd name="T60" fmla="*/ 26 w 27"/>
                <a:gd name="T61" fmla="*/ 6 h 76"/>
                <a:gd name="T62" fmla="*/ 24 w 27"/>
                <a:gd name="T63" fmla="*/ 0 h 76"/>
                <a:gd name="T64" fmla="*/ 22 w 27"/>
                <a:gd name="T65" fmla="*/ 13 h 76"/>
                <a:gd name="T66" fmla="*/ 26 w 27"/>
                <a:gd name="T67" fmla="*/ 4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7" h="76">
                  <a:moveTo>
                    <a:pt x="3" y="70"/>
                  </a:moveTo>
                  <a:cubicBezTo>
                    <a:pt x="2" y="71"/>
                    <a:pt x="2" y="71"/>
                    <a:pt x="2" y="72"/>
                  </a:cubicBezTo>
                  <a:cubicBezTo>
                    <a:pt x="1" y="73"/>
                    <a:pt x="1" y="73"/>
                    <a:pt x="1" y="73"/>
                  </a:cubicBezTo>
                  <a:cubicBezTo>
                    <a:pt x="1" y="73"/>
                    <a:pt x="0" y="74"/>
                    <a:pt x="0" y="74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0" y="75"/>
                    <a:pt x="0" y="75"/>
                    <a:pt x="0" y="75"/>
                  </a:cubicBezTo>
                  <a:cubicBezTo>
                    <a:pt x="0" y="75"/>
                    <a:pt x="0" y="75"/>
                    <a:pt x="0" y="75"/>
                  </a:cubicBezTo>
                  <a:cubicBezTo>
                    <a:pt x="1" y="76"/>
                    <a:pt x="1" y="76"/>
                    <a:pt x="1" y="76"/>
                  </a:cubicBezTo>
                  <a:cubicBezTo>
                    <a:pt x="1" y="76"/>
                    <a:pt x="1" y="76"/>
                    <a:pt x="1" y="76"/>
                  </a:cubicBezTo>
                  <a:cubicBezTo>
                    <a:pt x="1" y="76"/>
                    <a:pt x="1" y="76"/>
                    <a:pt x="1" y="76"/>
                  </a:cubicBezTo>
                  <a:cubicBezTo>
                    <a:pt x="2" y="76"/>
                    <a:pt x="2" y="76"/>
                    <a:pt x="2" y="76"/>
                  </a:cubicBezTo>
                  <a:cubicBezTo>
                    <a:pt x="2" y="76"/>
                    <a:pt x="2" y="76"/>
                    <a:pt x="2" y="76"/>
                  </a:cubicBezTo>
                  <a:cubicBezTo>
                    <a:pt x="2" y="76"/>
                    <a:pt x="2" y="76"/>
                    <a:pt x="2" y="76"/>
                  </a:cubicBezTo>
                  <a:cubicBezTo>
                    <a:pt x="3" y="76"/>
                    <a:pt x="3" y="75"/>
                    <a:pt x="4" y="75"/>
                  </a:cubicBezTo>
                  <a:cubicBezTo>
                    <a:pt x="3" y="73"/>
                    <a:pt x="3" y="71"/>
                    <a:pt x="3" y="70"/>
                  </a:cubicBezTo>
                  <a:moveTo>
                    <a:pt x="19" y="41"/>
                  </a:moveTo>
                  <a:cubicBezTo>
                    <a:pt x="19" y="41"/>
                    <a:pt x="19" y="41"/>
                    <a:pt x="19" y="41"/>
                  </a:cubicBezTo>
                  <a:cubicBezTo>
                    <a:pt x="17" y="45"/>
                    <a:pt x="15" y="48"/>
                    <a:pt x="14" y="51"/>
                  </a:cubicBezTo>
                  <a:cubicBezTo>
                    <a:pt x="13" y="51"/>
                    <a:pt x="13" y="51"/>
                    <a:pt x="13" y="51"/>
                  </a:cubicBezTo>
                  <a:cubicBezTo>
                    <a:pt x="17" y="48"/>
                    <a:pt x="19" y="46"/>
                    <a:pt x="19" y="42"/>
                  </a:cubicBezTo>
                  <a:cubicBezTo>
                    <a:pt x="19" y="42"/>
                    <a:pt x="19" y="41"/>
                    <a:pt x="19" y="41"/>
                  </a:cubicBezTo>
                  <a:moveTo>
                    <a:pt x="15" y="36"/>
                  </a:moveTo>
                  <a:cubicBezTo>
                    <a:pt x="15" y="36"/>
                    <a:pt x="15" y="36"/>
                    <a:pt x="15" y="36"/>
                  </a:cubicBezTo>
                  <a:cubicBezTo>
                    <a:pt x="14" y="39"/>
                    <a:pt x="12" y="43"/>
                    <a:pt x="11" y="46"/>
                  </a:cubicBezTo>
                  <a:cubicBezTo>
                    <a:pt x="10" y="48"/>
                    <a:pt x="9" y="50"/>
                    <a:pt x="8" y="51"/>
                  </a:cubicBezTo>
                  <a:cubicBezTo>
                    <a:pt x="8" y="51"/>
                    <a:pt x="8" y="51"/>
                    <a:pt x="8" y="51"/>
                  </a:cubicBezTo>
                  <a:cubicBezTo>
                    <a:pt x="8" y="51"/>
                    <a:pt x="8" y="51"/>
                    <a:pt x="8" y="51"/>
                  </a:cubicBezTo>
                  <a:cubicBezTo>
                    <a:pt x="8" y="51"/>
                    <a:pt x="8" y="51"/>
                    <a:pt x="8" y="51"/>
                  </a:cubicBezTo>
                  <a:cubicBezTo>
                    <a:pt x="8" y="51"/>
                    <a:pt x="8" y="52"/>
                    <a:pt x="8" y="52"/>
                  </a:cubicBezTo>
                  <a:cubicBezTo>
                    <a:pt x="8" y="53"/>
                    <a:pt x="7" y="54"/>
                    <a:pt x="6" y="55"/>
                  </a:cubicBezTo>
                  <a:cubicBezTo>
                    <a:pt x="6" y="56"/>
                    <a:pt x="5" y="56"/>
                    <a:pt x="5" y="57"/>
                  </a:cubicBezTo>
                  <a:cubicBezTo>
                    <a:pt x="5" y="58"/>
                    <a:pt x="4" y="60"/>
                    <a:pt x="3" y="61"/>
                  </a:cubicBezTo>
                  <a:cubicBezTo>
                    <a:pt x="3" y="61"/>
                    <a:pt x="3" y="62"/>
                    <a:pt x="3" y="62"/>
                  </a:cubicBezTo>
                  <a:cubicBezTo>
                    <a:pt x="3" y="63"/>
                    <a:pt x="3" y="63"/>
                    <a:pt x="2" y="64"/>
                  </a:cubicBezTo>
                  <a:cubicBezTo>
                    <a:pt x="2" y="64"/>
                    <a:pt x="2" y="64"/>
                    <a:pt x="2" y="64"/>
                  </a:cubicBezTo>
                  <a:cubicBezTo>
                    <a:pt x="2" y="65"/>
                    <a:pt x="2" y="65"/>
                    <a:pt x="1" y="66"/>
                  </a:cubicBezTo>
                  <a:cubicBezTo>
                    <a:pt x="2" y="66"/>
                    <a:pt x="2" y="65"/>
                    <a:pt x="2" y="65"/>
                  </a:cubicBezTo>
                  <a:cubicBezTo>
                    <a:pt x="3" y="64"/>
                    <a:pt x="3" y="64"/>
                    <a:pt x="3" y="64"/>
                  </a:cubicBezTo>
                  <a:cubicBezTo>
                    <a:pt x="3" y="63"/>
                    <a:pt x="4" y="61"/>
                    <a:pt x="5" y="60"/>
                  </a:cubicBezTo>
                  <a:cubicBezTo>
                    <a:pt x="5" y="59"/>
                    <a:pt x="6" y="58"/>
                    <a:pt x="7" y="57"/>
                  </a:cubicBezTo>
                  <a:cubicBezTo>
                    <a:pt x="7" y="57"/>
                    <a:pt x="7" y="57"/>
                    <a:pt x="7" y="57"/>
                  </a:cubicBezTo>
                  <a:cubicBezTo>
                    <a:pt x="7" y="57"/>
                    <a:pt x="7" y="57"/>
                    <a:pt x="7" y="57"/>
                  </a:cubicBezTo>
                  <a:cubicBezTo>
                    <a:pt x="7" y="57"/>
                    <a:pt x="7" y="57"/>
                    <a:pt x="7" y="57"/>
                  </a:cubicBezTo>
                  <a:cubicBezTo>
                    <a:pt x="9" y="54"/>
                    <a:pt x="11" y="51"/>
                    <a:pt x="13" y="47"/>
                  </a:cubicBezTo>
                  <a:cubicBezTo>
                    <a:pt x="13" y="46"/>
                    <a:pt x="13" y="46"/>
                    <a:pt x="14" y="45"/>
                  </a:cubicBezTo>
                  <a:cubicBezTo>
                    <a:pt x="13" y="46"/>
                    <a:pt x="13" y="47"/>
                    <a:pt x="13" y="48"/>
                  </a:cubicBezTo>
                  <a:cubicBezTo>
                    <a:pt x="12" y="50"/>
                    <a:pt x="11" y="52"/>
                    <a:pt x="10" y="54"/>
                  </a:cubicBezTo>
                  <a:cubicBezTo>
                    <a:pt x="10" y="54"/>
                    <a:pt x="10" y="54"/>
                    <a:pt x="10" y="54"/>
                  </a:cubicBezTo>
                  <a:cubicBezTo>
                    <a:pt x="11" y="53"/>
                    <a:pt x="12" y="52"/>
                    <a:pt x="13" y="51"/>
                  </a:cubicBezTo>
                  <a:cubicBezTo>
                    <a:pt x="13" y="51"/>
                    <a:pt x="13" y="51"/>
                    <a:pt x="13" y="51"/>
                  </a:cubicBezTo>
                  <a:cubicBezTo>
                    <a:pt x="13" y="51"/>
                    <a:pt x="13" y="51"/>
                    <a:pt x="13" y="51"/>
                  </a:cubicBezTo>
                  <a:cubicBezTo>
                    <a:pt x="14" y="50"/>
                    <a:pt x="14" y="50"/>
                    <a:pt x="15" y="49"/>
                  </a:cubicBezTo>
                  <a:cubicBezTo>
                    <a:pt x="16" y="46"/>
                    <a:pt x="17" y="42"/>
                    <a:pt x="18" y="39"/>
                  </a:cubicBezTo>
                  <a:cubicBezTo>
                    <a:pt x="18" y="39"/>
                    <a:pt x="18" y="39"/>
                    <a:pt x="18" y="39"/>
                  </a:cubicBezTo>
                  <a:cubicBezTo>
                    <a:pt x="18" y="39"/>
                    <a:pt x="18" y="39"/>
                    <a:pt x="18" y="39"/>
                  </a:cubicBezTo>
                  <a:cubicBezTo>
                    <a:pt x="18" y="38"/>
                    <a:pt x="17" y="37"/>
                    <a:pt x="15" y="36"/>
                  </a:cubicBezTo>
                  <a:moveTo>
                    <a:pt x="26" y="6"/>
                  </a:moveTo>
                  <a:cubicBezTo>
                    <a:pt x="26" y="7"/>
                    <a:pt x="25" y="9"/>
                    <a:pt x="25" y="10"/>
                  </a:cubicBezTo>
                  <a:cubicBezTo>
                    <a:pt x="26" y="10"/>
                    <a:pt x="26" y="9"/>
                    <a:pt x="27" y="9"/>
                  </a:cubicBezTo>
                  <a:cubicBezTo>
                    <a:pt x="27" y="9"/>
                    <a:pt x="27" y="8"/>
                    <a:pt x="27" y="8"/>
                  </a:cubicBezTo>
                  <a:cubicBezTo>
                    <a:pt x="27" y="7"/>
                    <a:pt x="26" y="6"/>
                    <a:pt x="26" y="6"/>
                  </a:cubicBezTo>
                  <a:moveTo>
                    <a:pt x="24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23" y="4"/>
                    <a:pt x="23" y="8"/>
                    <a:pt x="22" y="13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23" y="12"/>
                    <a:pt x="24" y="11"/>
                    <a:pt x="25" y="10"/>
                  </a:cubicBezTo>
                  <a:cubicBezTo>
                    <a:pt x="25" y="8"/>
                    <a:pt x="26" y="6"/>
                    <a:pt x="26" y="4"/>
                  </a:cubicBezTo>
                  <a:cubicBezTo>
                    <a:pt x="25" y="2"/>
                    <a:pt x="25" y="1"/>
                    <a:pt x="24" y="0"/>
                  </a:cubicBezTo>
                </a:path>
              </a:pathLst>
            </a:custGeom>
            <a:solidFill>
              <a:srgbClr val="0B64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00" name="Freeform 116"/>
            <p:cNvSpPr>
              <a:spLocks noEditPoints="1"/>
            </p:cNvSpPr>
            <p:nvPr/>
          </p:nvSpPr>
          <p:spPr bwMode="auto">
            <a:xfrm>
              <a:off x="5780840" y="6254518"/>
              <a:ext cx="30163" cy="244475"/>
            </a:xfrm>
            <a:custGeom>
              <a:avLst/>
              <a:gdLst>
                <a:gd name="T0" fmla="*/ 1 w 8"/>
                <a:gd name="T1" fmla="*/ 65 h 65"/>
                <a:gd name="T2" fmla="*/ 1 w 8"/>
                <a:gd name="T3" fmla="*/ 65 h 65"/>
                <a:gd name="T4" fmla="*/ 0 w 8"/>
                <a:gd name="T5" fmla="*/ 65 h 65"/>
                <a:gd name="T6" fmla="*/ 1 w 8"/>
                <a:gd name="T7" fmla="*/ 65 h 65"/>
                <a:gd name="T8" fmla="*/ 1 w 8"/>
                <a:gd name="T9" fmla="*/ 65 h 65"/>
                <a:gd name="T10" fmla="*/ 3 w 8"/>
                <a:gd name="T11" fmla="*/ 59 h 65"/>
                <a:gd name="T12" fmla="*/ 3 w 8"/>
                <a:gd name="T13" fmla="*/ 59 h 65"/>
                <a:gd name="T14" fmla="*/ 3 w 8"/>
                <a:gd name="T15" fmla="*/ 61 h 65"/>
                <a:gd name="T16" fmla="*/ 3 w 8"/>
                <a:gd name="T17" fmla="*/ 59 h 65"/>
                <a:gd name="T18" fmla="*/ 3 w 8"/>
                <a:gd name="T19" fmla="*/ 59 h 65"/>
                <a:gd name="T20" fmla="*/ 8 w 8"/>
                <a:gd name="T21" fmla="*/ 0 h 65"/>
                <a:gd name="T22" fmla="*/ 8 w 8"/>
                <a:gd name="T23" fmla="*/ 0 h 65"/>
                <a:gd name="T24" fmla="*/ 2 w 8"/>
                <a:gd name="T25" fmla="*/ 13 h 65"/>
                <a:gd name="T26" fmla="*/ 2 w 8"/>
                <a:gd name="T27" fmla="*/ 14 h 65"/>
                <a:gd name="T28" fmla="*/ 2 w 8"/>
                <a:gd name="T29" fmla="*/ 14 h 65"/>
                <a:gd name="T30" fmla="*/ 2 w 8"/>
                <a:gd name="T31" fmla="*/ 19 h 65"/>
                <a:gd name="T32" fmla="*/ 3 w 8"/>
                <a:gd name="T33" fmla="*/ 24 h 65"/>
                <a:gd name="T34" fmla="*/ 3 w 8"/>
                <a:gd name="T35" fmla="*/ 24 h 65"/>
                <a:gd name="T36" fmla="*/ 3 w 8"/>
                <a:gd name="T37" fmla="*/ 24 h 65"/>
                <a:gd name="T38" fmla="*/ 5 w 8"/>
                <a:gd name="T39" fmla="*/ 19 h 65"/>
                <a:gd name="T40" fmla="*/ 8 w 8"/>
                <a:gd name="T41" fmla="*/ 0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" h="65">
                  <a:moveTo>
                    <a:pt x="1" y="65"/>
                  </a:moveTo>
                  <a:cubicBezTo>
                    <a:pt x="1" y="65"/>
                    <a:pt x="1" y="65"/>
                    <a:pt x="1" y="65"/>
                  </a:cubicBezTo>
                  <a:cubicBezTo>
                    <a:pt x="1" y="65"/>
                    <a:pt x="1" y="65"/>
                    <a:pt x="0" y="65"/>
                  </a:cubicBezTo>
                  <a:cubicBezTo>
                    <a:pt x="1" y="65"/>
                    <a:pt x="1" y="65"/>
                    <a:pt x="1" y="65"/>
                  </a:cubicBezTo>
                  <a:cubicBezTo>
                    <a:pt x="1" y="65"/>
                    <a:pt x="1" y="65"/>
                    <a:pt x="1" y="65"/>
                  </a:cubicBezTo>
                  <a:moveTo>
                    <a:pt x="3" y="59"/>
                  </a:moveTo>
                  <a:cubicBezTo>
                    <a:pt x="3" y="59"/>
                    <a:pt x="3" y="59"/>
                    <a:pt x="3" y="59"/>
                  </a:cubicBezTo>
                  <a:cubicBezTo>
                    <a:pt x="3" y="60"/>
                    <a:pt x="3" y="60"/>
                    <a:pt x="3" y="61"/>
                  </a:cubicBezTo>
                  <a:cubicBezTo>
                    <a:pt x="3" y="60"/>
                    <a:pt x="3" y="60"/>
                    <a:pt x="3" y="59"/>
                  </a:cubicBezTo>
                  <a:cubicBezTo>
                    <a:pt x="3" y="59"/>
                    <a:pt x="3" y="59"/>
                    <a:pt x="3" y="59"/>
                  </a:cubicBezTo>
                  <a:moveTo>
                    <a:pt x="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5" y="4"/>
                    <a:pt x="3" y="9"/>
                    <a:pt x="2" y="13"/>
                  </a:cubicBezTo>
                  <a:cubicBezTo>
                    <a:pt x="2" y="13"/>
                    <a:pt x="2" y="14"/>
                    <a:pt x="2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6"/>
                    <a:pt x="2" y="17"/>
                    <a:pt x="2" y="19"/>
                  </a:cubicBezTo>
                  <a:cubicBezTo>
                    <a:pt x="2" y="20"/>
                    <a:pt x="3" y="22"/>
                    <a:pt x="3" y="24"/>
                  </a:cubicBezTo>
                  <a:cubicBezTo>
                    <a:pt x="3" y="24"/>
                    <a:pt x="3" y="24"/>
                    <a:pt x="3" y="24"/>
                  </a:cubicBezTo>
                  <a:cubicBezTo>
                    <a:pt x="3" y="24"/>
                    <a:pt x="3" y="24"/>
                    <a:pt x="3" y="24"/>
                  </a:cubicBezTo>
                  <a:cubicBezTo>
                    <a:pt x="4" y="22"/>
                    <a:pt x="4" y="21"/>
                    <a:pt x="5" y="19"/>
                  </a:cubicBezTo>
                  <a:cubicBezTo>
                    <a:pt x="6" y="13"/>
                    <a:pt x="8" y="7"/>
                    <a:pt x="8" y="0"/>
                  </a:cubicBezTo>
                </a:path>
              </a:pathLst>
            </a:custGeom>
            <a:solidFill>
              <a:srgbClr val="BFC4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01" name="Freeform 117"/>
            <p:cNvSpPr>
              <a:spLocks noEditPoints="1"/>
            </p:cNvSpPr>
            <p:nvPr/>
          </p:nvSpPr>
          <p:spPr bwMode="auto">
            <a:xfrm>
              <a:off x="5753853" y="6303731"/>
              <a:ext cx="38100" cy="195263"/>
            </a:xfrm>
            <a:custGeom>
              <a:avLst/>
              <a:gdLst>
                <a:gd name="T0" fmla="*/ 1 w 10"/>
                <a:gd name="T1" fmla="*/ 46 h 52"/>
                <a:gd name="T2" fmla="*/ 1 w 10"/>
                <a:gd name="T3" fmla="*/ 48 h 52"/>
                <a:gd name="T4" fmla="*/ 4 w 10"/>
                <a:gd name="T5" fmla="*/ 51 h 52"/>
                <a:gd name="T6" fmla="*/ 4 w 10"/>
                <a:gd name="T7" fmla="*/ 51 h 52"/>
                <a:gd name="T8" fmla="*/ 7 w 10"/>
                <a:gd name="T9" fmla="*/ 52 h 52"/>
                <a:gd name="T10" fmla="*/ 7 w 10"/>
                <a:gd name="T11" fmla="*/ 52 h 52"/>
                <a:gd name="T12" fmla="*/ 7 w 10"/>
                <a:gd name="T13" fmla="*/ 52 h 52"/>
                <a:gd name="T14" fmla="*/ 8 w 10"/>
                <a:gd name="T15" fmla="*/ 52 h 52"/>
                <a:gd name="T16" fmla="*/ 8 w 10"/>
                <a:gd name="T17" fmla="*/ 52 h 52"/>
                <a:gd name="T18" fmla="*/ 7 w 10"/>
                <a:gd name="T19" fmla="*/ 52 h 52"/>
                <a:gd name="T20" fmla="*/ 6 w 10"/>
                <a:gd name="T21" fmla="*/ 50 h 52"/>
                <a:gd name="T22" fmla="*/ 1 w 10"/>
                <a:gd name="T23" fmla="*/ 41 h 52"/>
                <a:gd name="T24" fmla="*/ 4 w 10"/>
                <a:gd name="T25" fmla="*/ 28 h 52"/>
                <a:gd name="T26" fmla="*/ 2 w 10"/>
                <a:gd name="T27" fmla="*/ 31 h 52"/>
                <a:gd name="T28" fmla="*/ 2 w 10"/>
                <a:gd name="T29" fmla="*/ 31 h 52"/>
                <a:gd name="T30" fmla="*/ 9 w 10"/>
                <a:gd name="T31" fmla="*/ 50 h 52"/>
                <a:gd name="T32" fmla="*/ 9 w 10"/>
                <a:gd name="T33" fmla="*/ 51 h 52"/>
                <a:gd name="T34" fmla="*/ 9 w 10"/>
                <a:gd name="T35" fmla="*/ 51 h 52"/>
                <a:gd name="T36" fmla="*/ 9 w 10"/>
                <a:gd name="T37" fmla="*/ 52 h 52"/>
                <a:gd name="T38" fmla="*/ 8 w 10"/>
                <a:gd name="T39" fmla="*/ 52 h 52"/>
                <a:gd name="T40" fmla="*/ 10 w 10"/>
                <a:gd name="T41" fmla="*/ 48 h 52"/>
                <a:gd name="T42" fmla="*/ 10 w 10"/>
                <a:gd name="T43" fmla="*/ 46 h 52"/>
                <a:gd name="T44" fmla="*/ 9 w 10"/>
                <a:gd name="T45" fmla="*/ 39 h 52"/>
                <a:gd name="T46" fmla="*/ 7 w 10"/>
                <a:gd name="T47" fmla="*/ 36 h 52"/>
                <a:gd name="T48" fmla="*/ 4 w 10"/>
                <a:gd name="T49" fmla="*/ 28 h 52"/>
                <a:gd name="T50" fmla="*/ 7 w 10"/>
                <a:gd name="T51" fmla="*/ 23 h 52"/>
                <a:gd name="T52" fmla="*/ 7 w 10"/>
                <a:gd name="T53" fmla="*/ 23 h 52"/>
                <a:gd name="T54" fmla="*/ 7 w 10"/>
                <a:gd name="T55" fmla="*/ 27 h 52"/>
                <a:gd name="T56" fmla="*/ 8 w 10"/>
                <a:gd name="T57" fmla="*/ 32 h 52"/>
                <a:gd name="T58" fmla="*/ 7 w 10"/>
                <a:gd name="T59" fmla="*/ 23 h 52"/>
                <a:gd name="T60" fmla="*/ 9 w 10"/>
                <a:gd name="T61" fmla="*/ 0 h 52"/>
                <a:gd name="T62" fmla="*/ 9 w 10"/>
                <a:gd name="T63" fmla="*/ 0 h 52"/>
                <a:gd name="T64" fmla="*/ 9 w 10"/>
                <a:gd name="T65" fmla="*/ 1 h 52"/>
                <a:gd name="T66" fmla="*/ 9 w 10"/>
                <a:gd name="T67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0" h="52">
                  <a:moveTo>
                    <a:pt x="1" y="41"/>
                  </a:moveTo>
                  <a:cubicBezTo>
                    <a:pt x="0" y="43"/>
                    <a:pt x="1" y="44"/>
                    <a:pt x="1" y="46"/>
                  </a:cubicBezTo>
                  <a:cubicBezTo>
                    <a:pt x="1" y="46"/>
                    <a:pt x="1" y="46"/>
                    <a:pt x="1" y="46"/>
                  </a:cubicBezTo>
                  <a:cubicBezTo>
                    <a:pt x="1" y="47"/>
                    <a:pt x="1" y="47"/>
                    <a:pt x="1" y="48"/>
                  </a:cubicBezTo>
                  <a:cubicBezTo>
                    <a:pt x="1" y="48"/>
                    <a:pt x="1" y="48"/>
                    <a:pt x="1" y="48"/>
                  </a:cubicBezTo>
                  <a:cubicBezTo>
                    <a:pt x="2" y="49"/>
                    <a:pt x="3" y="50"/>
                    <a:pt x="4" y="51"/>
                  </a:cubicBezTo>
                  <a:cubicBezTo>
                    <a:pt x="4" y="51"/>
                    <a:pt x="4" y="51"/>
                    <a:pt x="4" y="51"/>
                  </a:cubicBezTo>
                  <a:cubicBezTo>
                    <a:pt x="4" y="51"/>
                    <a:pt x="4" y="51"/>
                    <a:pt x="4" y="51"/>
                  </a:cubicBezTo>
                  <a:cubicBezTo>
                    <a:pt x="5" y="51"/>
                    <a:pt x="5" y="51"/>
                    <a:pt x="5" y="51"/>
                  </a:cubicBezTo>
                  <a:cubicBezTo>
                    <a:pt x="6" y="51"/>
                    <a:pt x="6" y="52"/>
                    <a:pt x="7" y="52"/>
                  </a:cubicBezTo>
                  <a:cubicBezTo>
                    <a:pt x="7" y="52"/>
                    <a:pt x="7" y="52"/>
                    <a:pt x="7" y="52"/>
                  </a:cubicBezTo>
                  <a:cubicBezTo>
                    <a:pt x="7" y="52"/>
                    <a:pt x="7" y="52"/>
                    <a:pt x="7" y="52"/>
                  </a:cubicBezTo>
                  <a:cubicBezTo>
                    <a:pt x="7" y="52"/>
                    <a:pt x="7" y="52"/>
                    <a:pt x="7" y="52"/>
                  </a:cubicBezTo>
                  <a:cubicBezTo>
                    <a:pt x="7" y="52"/>
                    <a:pt x="7" y="52"/>
                    <a:pt x="7" y="52"/>
                  </a:cubicBezTo>
                  <a:cubicBezTo>
                    <a:pt x="8" y="52"/>
                    <a:pt x="8" y="52"/>
                    <a:pt x="8" y="52"/>
                  </a:cubicBezTo>
                  <a:cubicBezTo>
                    <a:pt x="8" y="52"/>
                    <a:pt x="8" y="52"/>
                    <a:pt x="8" y="52"/>
                  </a:cubicBezTo>
                  <a:cubicBezTo>
                    <a:pt x="8" y="52"/>
                    <a:pt x="8" y="52"/>
                    <a:pt x="8" y="52"/>
                  </a:cubicBezTo>
                  <a:cubicBezTo>
                    <a:pt x="8" y="52"/>
                    <a:pt x="8" y="52"/>
                    <a:pt x="8" y="52"/>
                  </a:cubicBezTo>
                  <a:cubicBezTo>
                    <a:pt x="8" y="52"/>
                    <a:pt x="8" y="52"/>
                    <a:pt x="8" y="52"/>
                  </a:cubicBezTo>
                  <a:cubicBezTo>
                    <a:pt x="7" y="52"/>
                    <a:pt x="7" y="52"/>
                    <a:pt x="7" y="52"/>
                  </a:cubicBezTo>
                  <a:cubicBezTo>
                    <a:pt x="7" y="52"/>
                    <a:pt x="7" y="52"/>
                    <a:pt x="7" y="52"/>
                  </a:cubicBezTo>
                  <a:cubicBezTo>
                    <a:pt x="7" y="52"/>
                    <a:pt x="7" y="51"/>
                    <a:pt x="6" y="50"/>
                  </a:cubicBezTo>
                  <a:cubicBezTo>
                    <a:pt x="6" y="49"/>
                    <a:pt x="6" y="49"/>
                    <a:pt x="6" y="49"/>
                  </a:cubicBezTo>
                  <a:cubicBezTo>
                    <a:pt x="4" y="47"/>
                    <a:pt x="2" y="44"/>
                    <a:pt x="1" y="41"/>
                  </a:cubicBezTo>
                  <a:cubicBezTo>
                    <a:pt x="1" y="41"/>
                    <a:pt x="1" y="41"/>
                    <a:pt x="1" y="41"/>
                  </a:cubicBezTo>
                  <a:moveTo>
                    <a:pt x="4" y="28"/>
                  </a:moveTo>
                  <a:cubicBezTo>
                    <a:pt x="4" y="28"/>
                    <a:pt x="3" y="29"/>
                    <a:pt x="3" y="29"/>
                  </a:cubicBezTo>
                  <a:cubicBezTo>
                    <a:pt x="3" y="30"/>
                    <a:pt x="3" y="31"/>
                    <a:pt x="2" y="31"/>
                  </a:cubicBezTo>
                  <a:cubicBezTo>
                    <a:pt x="2" y="31"/>
                    <a:pt x="2" y="31"/>
                    <a:pt x="2" y="31"/>
                  </a:cubicBezTo>
                  <a:cubicBezTo>
                    <a:pt x="2" y="31"/>
                    <a:pt x="2" y="31"/>
                    <a:pt x="2" y="31"/>
                  </a:cubicBezTo>
                  <a:cubicBezTo>
                    <a:pt x="4" y="34"/>
                    <a:pt x="5" y="37"/>
                    <a:pt x="6" y="40"/>
                  </a:cubicBezTo>
                  <a:cubicBezTo>
                    <a:pt x="7" y="44"/>
                    <a:pt x="8" y="47"/>
                    <a:pt x="9" y="50"/>
                  </a:cubicBezTo>
                  <a:cubicBezTo>
                    <a:pt x="9" y="50"/>
                    <a:pt x="9" y="50"/>
                    <a:pt x="9" y="50"/>
                  </a:cubicBezTo>
                  <a:cubicBezTo>
                    <a:pt x="9" y="51"/>
                    <a:pt x="9" y="51"/>
                    <a:pt x="9" y="51"/>
                  </a:cubicBezTo>
                  <a:cubicBezTo>
                    <a:pt x="9" y="51"/>
                    <a:pt x="9" y="51"/>
                    <a:pt x="9" y="51"/>
                  </a:cubicBezTo>
                  <a:cubicBezTo>
                    <a:pt x="9" y="51"/>
                    <a:pt x="9" y="51"/>
                    <a:pt x="9" y="51"/>
                  </a:cubicBezTo>
                  <a:cubicBezTo>
                    <a:pt x="9" y="51"/>
                    <a:pt x="9" y="51"/>
                    <a:pt x="9" y="51"/>
                  </a:cubicBezTo>
                  <a:cubicBezTo>
                    <a:pt x="9" y="52"/>
                    <a:pt x="9" y="52"/>
                    <a:pt x="9" y="52"/>
                  </a:cubicBezTo>
                  <a:cubicBezTo>
                    <a:pt x="8" y="52"/>
                    <a:pt x="8" y="52"/>
                    <a:pt x="8" y="52"/>
                  </a:cubicBezTo>
                  <a:cubicBezTo>
                    <a:pt x="8" y="52"/>
                    <a:pt x="8" y="52"/>
                    <a:pt x="8" y="52"/>
                  </a:cubicBezTo>
                  <a:cubicBezTo>
                    <a:pt x="9" y="51"/>
                    <a:pt x="9" y="50"/>
                    <a:pt x="10" y="49"/>
                  </a:cubicBezTo>
                  <a:cubicBezTo>
                    <a:pt x="10" y="49"/>
                    <a:pt x="10" y="48"/>
                    <a:pt x="10" y="48"/>
                  </a:cubicBezTo>
                  <a:cubicBezTo>
                    <a:pt x="10" y="47"/>
                    <a:pt x="10" y="47"/>
                    <a:pt x="10" y="46"/>
                  </a:cubicBezTo>
                  <a:cubicBezTo>
                    <a:pt x="10" y="46"/>
                    <a:pt x="10" y="46"/>
                    <a:pt x="10" y="46"/>
                  </a:cubicBezTo>
                  <a:cubicBezTo>
                    <a:pt x="10" y="46"/>
                    <a:pt x="10" y="45"/>
                    <a:pt x="10" y="45"/>
                  </a:cubicBezTo>
                  <a:cubicBezTo>
                    <a:pt x="10" y="43"/>
                    <a:pt x="10" y="41"/>
                    <a:pt x="9" y="39"/>
                  </a:cubicBezTo>
                  <a:cubicBezTo>
                    <a:pt x="10" y="41"/>
                    <a:pt x="10" y="43"/>
                    <a:pt x="10" y="44"/>
                  </a:cubicBezTo>
                  <a:cubicBezTo>
                    <a:pt x="9" y="42"/>
                    <a:pt x="8" y="39"/>
                    <a:pt x="7" y="36"/>
                  </a:cubicBezTo>
                  <a:cubicBezTo>
                    <a:pt x="7" y="36"/>
                    <a:pt x="7" y="36"/>
                    <a:pt x="7" y="36"/>
                  </a:cubicBezTo>
                  <a:cubicBezTo>
                    <a:pt x="6" y="33"/>
                    <a:pt x="5" y="30"/>
                    <a:pt x="4" y="28"/>
                  </a:cubicBezTo>
                  <a:moveTo>
                    <a:pt x="7" y="23"/>
                  </a:moveTo>
                  <a:cubicBezTo>
                    <a:pt x="7" y="23"/>
                    <a:pt x="7" y="23"/>
                    <a:pt x="7" y="23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7" y="23"/>
                    <a:pt x="7" y="23"/>
                    <a:pt x="7" y="24"/>
                  </a:cubicBezTo>
                  <a:cubicBezTo>
                    <a:pt x="7" y="25"/>
                    <a:pt x="7" y="26"/>
                    <a:pt x="7" y="27"/>
                  </a:cubicBezTo>
                  <a:cubicBezTo>
                    <a:pt x="7" y="29"/>
                    <a:pt x="8" y="32"/>
                    <a:pt x="8" y="34"/>
                  </a:cubicBezTo>
                  <a:cubicBezTo>
                    <a:pt x="8" y="33"/>
                    <a:pt x="8" y="33"/>
                    <a:pt x="8" y="32"/>
                  </a:cubicBezTo>
                  <a:cubicBezTo>
                    <a:pt x="7" y="29"/>
                    <a:pt x="7" y="27"/>
                    <a:pt x="7" y="24"/>
                  </a:cubicBezTo>
                  <a:cubicBezTo>
                    <a:pt x="7" y="24"/>
                    <a:pt x="7" y="23"/>
                    <a:pt x="7" y="23"/>
                  </a:cubicBezTo>
                  <a:moveTo>
                    <a:pt x="9" y="0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9" y="0"/>
                    <a:pt x="9" y="0"/>
                  </a:cubicBezTo>
                </a:path>
              </a:pathLst>
            </a:custGeom>
            <a:solidFill>
              <a:srgbClr val="1D7C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02" name="Freeform 118"/>
            <p:cNvSpPr/>
            <p:nvPr/>
          </p:nvSpPr>
          <p:spPr bwMode="auto">
            <a:xfrm flipH="1">
              <a:off x="5757028" y="6479943"/>
              <a:ext cx="0" cy="4763"/>
            </a:xfrm>
            <a:custGeom>
              <a:avLst/>
              <a:gdLst>
                <a:gd name="T0" fmla="*/ 0 h 1"/>
                <a:gd name="T1" fmla="*/ 0 h 1"/>
                <a:gd name="T2" fmla="*/ 0 h 1"/>
                <a:gd name="T3" fmla="*/ 1 h 1"/>
                <a:gd name="T4" fmla="*/ 1 h 1"/>
                <a:gd name="T5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2E80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03" name="Oval 119"/>
            <p:cNvSpPr>
              <a:spLocks noChangeArrowheads="1"/>
            </p:cNvSpPr>
            <p:nvPr/>
          </p:nvSpPr>
          <p:spPr bwMode="auto">
            <a:xfrm>
              <a:off x="5784015" y="6498993"/>
              <a:ext cx="1588" cy="1588"/>
            </a:xfrm>
            <a:prstGeom prst="ellipse">
              <a:avLst/>
            </a:prstGeom>
            <a:solidFill>
              <a:srgbClr val="2369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04" name="Freeform 120"/>
            <p:cNvSpPr/>
            <p:nvPr/>
          </p:nvSpPr>
          <p:spPr bwMode="auto">
            <a:xfrm flipH="1">
              <a:off x="5784015" y="649899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4A9D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05" name="Freeform 121"/>
            <p:cNvSpPr>
              <a:spLocks noEditPoints="1"/>
            </p:cNvSpPr>
            <p:nvPr/>
          </p:nvSpPr>
          <p:spPr bwMode="auto">
            <a:xfrm>
              <a:off x="5757028" y="6419618"/>
              <a:ext cx="30163" cy="79375"/>
            </a:xfrm>
            <a:custGeom>
              <a:avLst/>
              <a:gdLst>
                <a:gd name="T0" fmla="*/ 0 w 8"/>
                <a:gd name="T1" fmla="*/ 15 h 21"/>
                <a:gd name="T2" fmla="*/ 0 w 8"/>
                <a:gd name="T3" fmla="*/ 16 h 21"/>
                <a:gd name="T4" fmla="*/ 0 w 8"/>
                <a:gd name="T5" fmla="*/ 16 h 21"/>
                <a:gd name="T6" fmla="*/ 0 w 8"/>
                <a:gd name="T7" fmla="*/ 17 h 21"/>
                <a:gd name="T8" fmla="*/ 0 w 8"/>
                <a:gd name="T9" fmla="*/ 17 h 21"/>
                <a:gd name="T10" fmla="*/ 0 w 8"/>
                <a:gd name="T11" fmla="*/ 15 h 21"/>
                <a:gd name="T12" fmla="*/ 1 w 8"/>
                <a:gd name="T13" fmla="*/ 0 h 21"/>
                <a:gd name="T14" fmla="*/ 0 w 8"/>
                <a:gd name="T15" fmla="*/ 5 h 21"/>
                <a:gd name="T16" fmla="*/ 0 w 8"/>
                <a:gd name="T17" fmla="*/ 5 h 21"/>
                <a:gd name="T18" fmla="*/ 0 w 8"/>
                <a:gd name="T19" fmla="*/ 5 h 21"/>
                <a:gd name="T20" fmla="*/ 0 w 8"/>
                <a:gd name="T21" fmla="*/ 10 h 21"/>
                <a:gd name="T22" fmla="*/ 0 w 8"/>
                <a:gd name="T23" fmla="*/ 10 h 21"/>
                <a:gd name="T24" fmla="*/ 0 w 8"/>
                <a:gd name="T25" fmla="*/ 10 h 21"/>
                <a:gd name="T26" fmla="*/ 5 w 8"/>
                <a:gd name="T27" fmla="*/ 18 h 21"/>
                <a:gd name="T28" fmla="*/ 5 w 8"/>
                <a:gd name="T29" fmla="*/ 19 h 21"/>
                <a:gd name="T30" fmla="*/ 6 w 8"/>
                <a:gd name="T31" fmla="*/ 21 h 21"/>
                <a:gd name="T32" fmla="*/ 6 w 8"/>
                <a:gd name="T33" fmla="*/ 21 h 21"/>
                <a:gd name="T34" fmla="*/ 7 w 8"/>
                <a:gd name="T35" fmla="*/ 21 h 21"/>
                <a:gd name="T36" fmla="*/ 7 w 8"/>
                <a:gd name="T37" fmla="*/ 21 h 21"/>
                <a:gd name="T38" fmla="*/ 7 w 8"/>
                <a:gd name="T39" fmla="*/ 21 h 21"/>
                <a:gd name="T40" fmla="*/ 7 w 8"/>
                <a:gd name="T41" fmla="*/ 21 h 21"/>
                <a:gd name="T42" fmla="*/ 7 w 8"/>
                <a:gd name="T43" fmla="*/ 21 h 21"/>
                <a:gd name="T44" fmla="*/ 7 w 8"/>
                <a:gd name="T45" fmla="*/ 21 h 21"/>
                <a:gd name="T46" fmla="*/ 7 w 8"/>
                <a:gd name="T47" fmla="*/ 21 h 21"/>
                <a:gd name="T48" fmla="*/ 7 w 8"/>
                <a:gd name="T49" fmla="*/ 21 h 21"/>
                <a:gd name="T50" fmla="*/ 8 w 8"/>
                <a:gd name="T51" fmla="*/ 21 h 21"/>
                <a:gd name="T52" fmla="*/ 8 w 8"/>
                <a:gd name="T53" fmla="*/ 20 h 21"/>
                <a:gd name="T54" fmla="*/ 8 w 8"/>
                <a:gd name="T55" fmla="*/ 20 h 21"/>
                <a:gd name="T56" fmla="*/ 8 w 8"/>
                <a:gd name="T57" fmla="*/ 20 h 21"/>
                <a:gd name="T58" fmla="*/ 8 w 8"/>
                <a:gd name="T59" fmla="*/ 20 h 21"/>
                <a:gd name="T60" fmla="*/ 8 w 8"/>
                <a:gd name="T61" fmla="*/ 19 h 21"/>
                <a:gd name="T62" fmla="*/ 8 w 8"/>
                <a:gd name="T63" fmla="*/ 19 h 21"/>
                <a:gd name="T64" fmla="*/ 5 w 8"/>
                <a:gd name="T65" fmla="*/ 9 h 21"/>
                <a:gd name="T66" fmla="*/ 1 w 8"/>
                <a:gd name="T67" fmla="*/ 0 h 21"/>
                <a:gd name="T68" fmla="*/ 1 w 8"/>
                <a:gd name="T6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8" h="21">
                  <a:moveTo>
                    <a:pt x="0" y="15"/>
                  </a:move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0" y="16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6"/>
                    <a:pt x="0" y="16"/>
                    <a:pt x="0" y="15"/>
                  </a:cubicBezTo>
                  <a:moveTo>
                    <a:pt x="1" y="0"/>
                  </a:moveTo>
                  <a:cubicBezTo>
                    <a:pt x="1" y="2"/>
                    <a:pt x="0" y="4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7"/>
                    <a:pt x="0" y="9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1" y="13"/>
                    <a:pt x="3" y="16"/>
                    <a:pt x="5" y="18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6" y="20"/>
                    <a:pt x="6" y="21"/>
                    <a:pt x="6" y="21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7" y="21"/>
                    <a:pt x="7" y="21"/>
                    <a:pt x="7" y="21"/>
                  </a:cubicBezTo>
                  <a:cubicBezTo>
                    <a:pt x="7" y="21"/>
                    <a:pt x="7" y="21"/>
                    <a:pt x="7" y="21"/>
                  </a:cubicBezTo>
                  <a:cubicBezTo>
                    <a:pt x="7" y="21"/>
                    <a:pt x="7" y="21"/>
                    <a:pt x="7" y="21"/>
                  </a:cubicBezTo>
                  <a:cubicBezTo>
                    <a:pt x="7" y="21"/>
                    <a:pt x="7" y="21"/>
                    <a:pt x="7" y="21"/>
                  </a:cubicBezTo>
                  <a:cubicBezTo>
                    <a:pt x="7" y="21"/>
                    <a:pt x="7" y="21"/>
                    <a:pt x="7" y="21"/>
                  </a:cubicBezTo>
                  <a:cubicBezTo>
                    <a:pt x="7" y="21"/>
                    <a:pt x="7" y="21"/>
                    <a:pt x="7" y="21"/>
                  </a:cubicBezTo>
                  <a:cubicBezTo>
                    <a:pt x="7" y="21"/>
                    <a:pt x="7" y="21"/>
                    <a:pt x="7" y="21"/>
                  </a:cubicBezTo>
                  <a:cubicBezTo>
                    <a:pt x="7" y="21"/>
                    <a:pt x="7" y="21"/>
                    <a:pt x="7" y="21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7" y="16"/>
                    <a:pt x="6" y="13"/>
                    <a:pt x="5" y="9"/>
                  </a:cubicBezTo>
                  <a:cubicBezTo>
                    <a:pt x="4" y="6"/>
                    <a:pt x="3" y="3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0B64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06" name="Freeform 122"/>
            <p:cNvSpPr/>
            <p:nvPr/>
          </p:nvSpPr>
          <p:spPr bwMode="auto">
            <a:xfrm>
              <a:off x="5784015" y="6430731"/>
              <a:ext cx="3175" cy="19050"/>
            </a:xfrm>
            <a:custGeom>
              <a:avLst/>
              <a:gdLst>
                <a:gd name="T0" fmla="*/ 0 w 1"/>
                <a:gd name="T1" fmla="*/ 0 h 5"/>
                <a:gd name="T2" fmla="*/ 1 w 1"/>
                <a:gd name="T3" fmla="*/ 5 h 5"/>
                <a:gd name="T4" fmla="*/ 0 w 1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5">
                  <a:moveTo>
                    <a:pt x="0" y="0"/>
                  </a:moveTo>
                  <a:cubicBezTo>
                    <a:pt x="0" y="2"/>
                    <a:pt x="1" y="4"/>
                    <a:pt x="1" y="5"/>
                  </a:cubicBezTo>
                  <a:cubicBezTo>
                    <a:pt x="1" y="4"/>
                    <a:pt x="1" y="2"/>
                    <a:pt x="0" y="0"/>
                  </a:cubicBezTo>
                </a:path>
              </a:pathLst>
            </a:custGeom>
            <a:solidFill>
              <a:srgbClr val="4A9D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07" name="Freeform 123"/>
            <p:cNvSpPr/>
            <p:nvPr/>
          </p:nvSpPr>
          <p:spPr bwMode="auto">
            <a:xfrm>
              <a:off x="5768140" y="6389456"/>
              <a:ext cx="23813" cy="79375"/>
            </a:xfrm>
            <a:custGeom>
              <a:avLst/>
              <a:gdLst>
                <a:gd name="T0" fmla="*/ 3 w 6"/>
                <a:gd name="T1" fmla="*/ 0 h 21"/>
                <a:gd name="T2" fmla="*/ 3 w 6"/>
                <a:gd name="T3" fmla="*/ 0 h 21"/>
                <a:gd name="T4" fmla="*/ 1 w 6"/>
                <a:gd name="T5" fmla="*/ 3 h 21"/>
                <a:gd name="T6" fmla="*/ 0 w 6"/>
                <a:gd name="T7" fmla="*/ 4 h 21"/>
                <a:gd name="T8" fmla="*/ 0 w 6"/>
                <a:gd name="T9" fmla="*/ 5 h 21"/>
                <a:gd name="T10" fmla="*/ 0 w 6"/>
                <a:gd name="T11" fmla="*/ 5 h 21"/>
                <a:gd name="T12" fmla="*/ 3 w 6"/>
                <a:gd name="T13" fmla="*/ 13 h 21"/>
                <a:gd name="T14" fmla="*/ 3 w 6"/>
                <a:gd name="T15" fmla="*/ 13 h 21"/>
                <a:gd name="T16" fmla="*/ 6 w 6"/>
                <a:gd name="T17" fmla="*/ 21 h 21"/>
                <a:gd name="T18" fmla="*/ 5 w 6"/>
                <a:gd name="T19" fmla="*/ 16 h 21"/>
                <a:gd name="T20" fmla="*/ 5 w 6"/>
                <a:gd name="T21" fmla="*/ 16 h 21"/>
                <a:gd name="T22" fmla="*/ 5 w 6"/>
                <a:gd name="T23" fmla="*/ 16 h 21"/>
                <a:gd name="T24" fmla="*/ 4 w 6"/>
                <a:gd name="T25" fmla="*/ 11 h 21"/>
                <a:gd name="T26" fmla="*/ 4 w 6"/>
                <a:gd name="T27" fmla="*/ 11 h 21"/>
                <a:gd name="T28" fmla="*/ 4 w 6"/>
                <a:gd name="T29" fmla="*/ 11 h 21"/>
                <a:gd name="T30" fmla="*/ 4 w 6"/>
                <a:gd name="T31" fmla="*/ 11 h 21"/>
                <a:gd name="T32" fmla="*/ 3 w 6"/>
                <a:gd name="T33" fmla="*/ 4 h 21"/>
                <a:gd name="T34" fmla="*/ 3 w 6"/>
                <a:gd name="T35" fmla="*/ 1 h 21"/>
                <a:gd name="T36" fmla="*/ 3 w 6"/>
                <a:gd name="T37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" h="21">
                  <a:moveTo>
                    <a:pt x="3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2" y="1"/>
                    <a:pt x="2" y="2"/>
                    <a:pt x="1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7"/>
                    <a:pt x="2" y="10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4" y="16"/>
                    <a:pt x="5" y="19"/>
                    <a:pt x="6" y="21"/>
                  </a:cubicBezTo>
                  <a:cubicBezTo>
                    <a:pt x="6" y="20"/>
                    <a:pt x="6" y="18"/>
                    <a:pt x="5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5"/>
                    <a:pt x="4" y="13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3" y="6"/>
                    <a:pt x="3" y="4"/>
                  </a:cubicBezTo>
                  <a:cubicBezTo>
                    <a:pt x="3" y="3"/>
                    <a:pt x="3" y="2"/>
                    <a:pt x="3" y="1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rgbClr val="0B64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08" name="Freeform 124"/>
            <p:cNvSpPr>
              <a:spLocks noEditPoints="1"/>
            </p:cNvSpPr>
            <p:nvPr/>
          </p:nvSpPr>
          <p:spPr bwMode="auto">
            <a:xfrm>
              <a:off x="5768140" y="6495818"/>
              <a:ext cx="19050" cy="17463"/>
            </a:xfrm>
            <a:custGeom>
              <a:avLst/>
              <a:gdLst>
                <a:gd name="T0" fmla="*/ 5 w 5"/>
                <a:gd name="T1" fmla="*/ 5 h 5"/>
                <a:gd name="T2" fmla="*/ 5 w 5"/>
                <a:gd name="T3" fmla="*/ 5 h 5"/>
                <a:gd name="T4" fmla="*/ 5 w 5"/>
                <a:gd name="T5" fmla="*/ 5 h 5"/>
                <a:gd name="T6" fmla="*/ 5 w 5"/>
                <a:gd name="T7" fmla="*/ 5 h 5"/>
                <a:gd name="T8" fmla="*/ 4 w 5"/>
                <a:gd name="T9" fmla="*/ 3 h 5"/>
                <a:gd name="T10" fmla="*/ 4 w 5"/>
                <a:gd name="T11" fmla="*/ 3 h 5"/>
                <a:gd name="T12" fmla="*/ 4 w 5"/>
                <a:gd name="T13" fmla="*/ 3 h 5"/>
                <a:gd name="T14" fmla="*/ 5 w 5"/>
                <a:gd name="T15" fmla="*/ 3 h 5"/>
                <a:gd name="T16" fmla="*/ 4 w 5"/>
                <a:gd name="T17" fmla="*/ 3 h 5"/>
                <a:gd name="T18" fmla="*/ 4 w 5"/>
                <a:gd name="T19" fmla="*/ 3 h 5"/>
                <a:gd name="T20" fmla="*/ 4 w 5"/>
                <a:gd name="T21" fmla="*/ 3 h 5"/>
                <a:gd name="T22" fmla="*/ 4 w 5"/>
                <a:gd name="T23" fmla="*/ 3 h 5"/>
                <a:gd name="T24" fmla="*/ 4 w 5"/>
                <a:gd name="T25" fmla="*/ 3 h 5"/>
                <a:gd name="T26" fmla="*/ 4 w 5"/>
                <a:gd name="T27" fmla="*/ 3 h 5"/>
                <a:gd name="T28" fmla="*/ 4 w 5"/>
                <a:gd name="T29" fmla="*/ 3 h 5"/>
                <a:gd name="T30" fmla="*/ 4 w 5"/>
                <a:gd name="T31" fmla="*/ 3 h 5"/>
                <a:gd name="T32" fmla="*/ 4 w 5"/>
                <a:gd name="T33" fmla="*/ 3 h 5"/>
                <a:gd name="T34" fmla="*/ 4 w 5"/>
                <a:gd name="T35" fmla="*/ 3 h 5"/>
                <a:gd name="T36" fmla="*/ 3 w 5"/>
                <a:gd name="T37" fmla="*/ 1 h 5"/>
                <a:gd name="T38" fmla="*/ 3 w 5"/>
                <a:gd name="T39" fmla="*/ 1 h 5"/>
                <a:gd name="T40" fmla="*/ 3 w 5"/>
                <a:gd name="T41" fmla="*/ 1 h 5"/>
                <a:gd name="T42" fmla="*/ 3 w 5"/>
                <a:gd name="T43" fmla="*/ 1 h 5"/>
                <a:gd name="T44" fmla="*/ 3 w 5"/>
                <a:gd name="T45" fmla="*/ 1 h 5"/>
                <a:gd name="T46" fmla="*/ 0 w 5"/>
                <a:gd name="T47" fmla="*/ 0 h 5"/>
                <a:gd name="T48" fmla="*/ 0 w 5"/>
                <a:gd name="T49" fmla="*/ 0 h 5"/>
                <a:gd name="T50" fmla="*/ 1 w 5"/>
                <a:gd name="T51" fmla="*/ 0 h 5"/>
                <a:gd name="T52" fmla="*/ 0 w 5"/>
                <a:gd name="T53" fmla="*/ 0 h 5"/>
                <a:gd name="T54" fmla="*/ 0 w 5"/>
                <a:gd name="T5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5" h="5">
                  <a:moveTo>
                    <a:pt x="5" y="5"/>
                  </a:move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moveTo>
                    <a:pt x="4" y="3"/>
                  </a:move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4" y="3"/>
                    <a:pt x="4" y="3"/>
                    <a:pt x="4" y="3"/>
                  </a:cubicBezTo>
                  <a:moveTo>
                    <a:pt x="4" y="3"/>
                  </a:move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moveTo>
                    <a:pt x="4" y="3"/>
                  </a:move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moveTo>
                    <a:pt x="3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BFC4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09" name="Rectangle 125"/>
            <p:cNvSpPr>
              <a:spLocks noChangeArrowheads="1"/>
            </p:cNvSpPr>
            <p:nvPr/>
          </p:nvSpPr>
          <p:spPr bwMode="auto">
            <a:xfrm>
              <a:off x="5784015" y="6506931"/>
              <a:ext cx="1588" cy="1588"/>
            </a:xfrm>
            <a:prstGeom prst="rect">
              <a:avLst/>
            </a:prstGeom>
            <a:solidFill>
              <a:srgbClr val="2E80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10" name="Freeform 126"/>
            <p:cNvSpPr/>
            <p:nvPr/>
          </p:nvSpPr>
          <p:spPr bwMode="auto">
            <a:xfrm flipH="1">
              <a:off x="5784015" y="650693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11" name="Freeform 127"/>
            <p:cNvSpPr>
              <a:spLocks noEditPoints="1"/>
            </p:cNvSpPr>
            <p:nvPr/>
          </p:nvSpPr>
          <p:spPr bwMode="auto">
            <a:xfrm>
              <a:off x="5784015" y="6506931"/>
              <a:ext cx="3175" cy="11113"/>
            </a:xfrm>
            <a:custGeom>
              <a:avLst/>
              <a:gdLst>
                <a:gd name="T0" fmla="*/ 1 w 1"/>
                <a:gd name="T1" fmla="*/ 3 h 3"/>
                <a:gd name="T2" fmla="*/ 0 w 1"/>
                <a:gd name="T3" fmla="*/ 3 h 3"/>
                <a:gd name="T4" fmla="*/ 1 w 1"/>
                <a:gd name="T5" fmla="*/ 3 h 3"/>
                <a:gd name="T6" fmla="*/ 1 w 1"/>
                <a:gd name="T7" fmla="*/ 3 h 3"/>
                <a:gd name="T8" fmla="*/ 0 w 1"/>
                <a:gd name="T9" fmla="*/ 0 h 3"/>
                <a:gd name="T10" fmla="*/ 1 w 1"/>
                <a:gd name="T11" fmla="*/ 1 h 3"/>
                <a:gd name="T12" fmla="*/ 1 w 1"/>
                <a:gd name="T13" fmla="*/ 0 h 3"/>
                <a:gd name="T14" fmla="*/ 0 w 1"/>
                <a:gd name="T15" fmla="*/ 0 h 3"/>
                <a:gd name="T16" fmla="*/ 0 w 1"/>
                <a:gd name="T17" fmla="*/ 0 h 3"/>
                <a:gd name="T18" fmla="*/ 0 w 1"/>
                <a:gd name="T19" fmla="*/ 0 h 3"/>
                <a:gd name="T20" fmla="*/ 0 w 1"/>
                <a:gd name="T21" fmla="*/ 0 h 3"/>
                <a:gd name="T22" fmla="*/ 0 w 1"/>
                <a:gd name="T23" fmla="*/ 0 h 3"/>
                <a:gd name="T24" fmla="*/ 0 w 1"/>
                <a:gd name="T25" fmla="*/ 0 h 3"/>
                <a:gd name="T26" fmla="*/ 0 w 1"/>
                <a:gd name="T27" fmla="*/ 0 h 3"/>
                <a:gd name="T28" fmla="*/ 0 w 1"/>
                <a:gd name="T29" fmla="*/ 0 h 3"/>
                <a:gd name="T30" fmla="*/ 0 w 1"/>
                <a:gd name="T3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" h="3">
                  <a:moveTo>
                    <a:pt x="1" y="3"/>
                  </a:moveTo>
                  <a:cubicBezTo>
                    <a:pt x="1" y="3"/>
                    <a:pt x="1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moveTo>
                    <a:pt x="0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4A9D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12" name="Freeform 128"/>
            <p:cNvSpPr/>
            <p:nvPr/>
          </p:nvSpPr>
          <p:spPr bwMode="auto">
            <a:xfrm>
              <a:off x="6577765" y="5589356"/>
              <a:ext cx="149225" cy="90488"/>
            </a:xfrm>
            <a:custGeom>
              <a:avLst/>
              <a:gdLst>
                <a:gd name="T0" fmla="*/ 28 w 40"/>
                <a:gd name="T1" fmla="*/ 0 h 24"/>
                <a:gd name="T2" fmla="*/ 15 w 40"/>
                <a:gd name="T3" fmla="*/ 3 h 24"/>
                <a:gd name="T4" fmla="*/ 0 w 40"/>
                <a:gd name="T5" fmla="*/ 19 h 24"/>
                <a:gd name="T6" fmla="*/ 4 w 40"/>
                <a:gd name="T7" fmla="*/ 20 h 24"/>
                <a:gd name="T8" fmla="*/ 11 w 40"/>
                <a:gd name="T9" fmla="*/ 24 h 24"/>
                <a:gd name="T10" fmla="*/ 27 w 40"/>
                <a:gd name="T11" fmla="*/ 15 h 24"/>
                <a:gd name="T12" fmla="*/ 40 w 40"/>
                <a:gd name="T13" fmla="*/ 3 h 24"/>
                <a:gd name="T14" fmla="*/ 35 w 40"/>
                <a:gd name="T15" fmla="*/ 1 h 24"/>
                <a:gd name="T16" fmla="*/ 28 w 40"/>
                <a:gd name="T17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0" h="24">
                  <a:moveTo>
                    <a:pt x="28" y="0"/>
                  </a:moveTo>
                  <a:cubicBezTo>
                    <a:pt x="24" y="0"/>
                    <a:pt x="19" y="1"/>
                    <a:pt x="15" y="3"/>
                  </a:cubicBezTo>
                  <a:cubicBezTo>
                    <a:pt x="10" y="8"/>
                    <a:pt x="5" y="13"/>
                    <a:pt x="0" y="19"/>
                  </a:cubicBezTo>
                  <a:cubicBezTo>
                    <a:pt x="1" y="19"/>
                    <a:pt x="2" y="20"/>
                    <a:pt x="4" y="20"/>
                  </a:cubicBezTo>
                  <a:cubicBezTo>
                    <a:pt x="11" y="24"/>
                    <a:pt x="11" y="24"/>
                    <a:pt x="11" y="24"/>
                  </a:cubicBezTo>
                  <a:cubicBezTo>
                    <a:pt x="16" y="19"/>
                    <a:pt x="21" y="16"/>
                    <a:pt x="27" y="15"/>
                  </a:cubicBezTo>
                  <a:cubicBezTo>
                    <a:pt x="31" y="11"/>
                    <a:pt x="36" y="7"/>
                    <a:pt x="40" y="3"/>
                  </a:cubicBezTo>
                  <a:cubicBezTo>
                    <a:pt x="39" y="2"/>
                    <a:pt x="37" y="2"/>
                    <a:pt x="35" y="1"/>
                  </a:cubicBezTo>
                  <a:cubicBezTo>
                    <a:pt x="33" y="0"/>
                    <a:pt x="31" y="0"/>
                    <a:pt x="28" y="0"/>
                  </a:cubicBezTo>
                </a:path>
              </a:pathLst>
            </a:custGeom>
            <a:solidFill>
              <a:srgbClr val="1270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13" name="Freeform 129"/>
            <p:cNvSpPr/>
            <p:nvPr/>
          </p:nvSpPr>
          <p:spPr bwMode="auto">
            <a:xfrm>
              <a:off x="6501565" y="5660793"/>
              <a:ext cx="117475" cy="134938"/>
            </a:xfrm>
            <a:custGeom>
              <a:avLst/>
              <a:gdLst>
                <a:gd name="T0" fmla="*/ 20 w 31"/>
                <a:gd name="T1" fmla="*/ 0 h 36"/>
                <a:gd name="T2" fmla="*/ 16 w 31"/>
                <a:gd name="T3" fmla="*/ 4 h 36"/>
                <a:gd name="T4" fmla="*/ 12 w 31"/>
                <a:gd name="T5" fmla="*/ 9 h 36"/>
                <a:gd name="T6" fmla="*/ 0 w 31"/>
                <a:gd name="T7" fmla="*/ 36 h 36"/>
                <a:gd name="T8" fmla="*/ 6 w 31"/>
                <a:gd name="T9" fmla="*/ 30 h 36"/>
                <a:gd name="T10" fmla="*/ 17 w 31"/>
                <a:gd name="T11" fmla="*/ 20 h 36"/>
                <a:gd name="T12" fmla="*/ 23 w 31"/>
                <a:gd name="T13" fmla="*/ 14 h 36"/>
                <a:gd name="T14" fmla="*/ 31 w 31"/>
                <a:gd name="T15" fmla="*/ 5 h 36"/>
                <a:gd name="T16" fmla="*/ 24 w 31"/>
                <a:gd name="T17" fmla="*/ 1 h 36"/>
                <a:gd name="T18" fmla="*/ 20 w 31"/>
                <a:gd name="T19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1" h="36">
                  <a:moveTo>
                    <a:pt x="20" y="0"/>
                  </a:moveTo>
                  <a:cubicBezTo>
                    <a:pt x="19" y="1"/>
                    <a:pt x="17" y="3"/>
                    <a:pt x="16" y="4"/>
                  </a:cubicBezTo>
                  <a:cubicBezTo>
                    <a:pt x="14" y="6"/>
                    <a:pt x="13" y="7"/>
                    <a:pt x="12" y="9"/>
                  </a:cubicBezTo>
                  <a:cubicBezTo>
                    <a:pt x="7" y="17"/>
                    <a:pt x="3" y="26"/>
                    <a:pt x="0" y="36"/>
                  </a:cubicBezTo>
                  <a:cubicBezTo>
                    <a:pt x="2" y="34"/>
                    <a:pt x="4" y="32"/>
                    <a:pt x="6" y="30"/>
                  </a:cubicBezTo>
                  <a:cubicBezTo>
                    <a:pt x="9" y="27"/>
                    <a:pt x="13" y="23"/>
                    <a:pt x="17" y="20"/>
                  </a:cubicBezTo>
                  <a:cubicBezTo>
                    <a:pt x="19" y="18"/>
                    <a:pt x="21" y="16"/>
                    <a:pt x="23" y="14"/>
                  </a:cubicBezTo>
                  <a:cubicBezTo>
                    <a:pt x="26" y="11"/>
                    <a:pt x="28" y="8"/>
                    <a:pt x="31" y="5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2" y="1"/>
                    <a:pt x="21" y="0"/>
                    <a:pt x="20" y="0"/>
                  </a:cubicBezTo>
                </a:path>
              </a:pathLst>
            </a:custGeom>
            <a:solidFill>
              <a:srgbClr val="0E59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14" name="Freeform 130"/>
            <p:cNvSpPr/>
            <p:nvPr/>
          </p:nvSpPr>
          <p:spPr bwMode="auto">
            <a:xfrm>
              <a:off x="6547603" y="5600468"/>
              <a:ext cx="85725" cy="95250"/>
            </a:xfrm>
            <a:custGeom>
              <a:avLst/>
              <a:gdLst>
                <a:gd name="T0" fmla="*/ 23 w 23"/>
                <a:gd name="T1" fmla="*/ 0 h 25"/>
                <a:gd name="T2" fmla="*/ 1 w 23"/>
                <a:gd name="T3" fmla="*/ 22 h 25"/>
                <a:gd name="T4" fmla="*/ 0 w 23"/>
                <a:gd name="T5" fmla="*/ 25 h 25"/>
                <a:gd name="T6" fmla="*/ 4 w 23"/>
                <a:gd name="T7" fmla="*/ 20 h 25"/>
                <a:gd name="T8" fmla="*/ 8 w 23"/>
                <a:gd name="T9" fmla="*/ 16 h 25"/>
                <a:gd name="T10" fmla="*/ 23 w 23"/>
                <a:gd name="T1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3" h="25">
                  <a:moveTo>
                    <a:pt x="23" y="0"/>
                  </a:moveTo>
                  <a:cubicBezTo>
                    <a:pt x="12" y="6"/>
                    <a:pt x="4" y="18"/>
                    <a:pt x="1" y="22"/>
                  </a:cubicBezTo>
                  <a:cubicBezTo>
                    <a:pt x="1" y="23"/>
                    <a:pt x="0" y="24"/>
                    <a:pt x="0" y="25"/>
                  </a:cubicBezTo>
                  <a:cubicBezTo>
                    <a:pt x="1" y="23"/>
                    <a:pt x="2" y="22"/>
                    <a:pt x="4" y="20"/>
                  </a:cubicBezTo>
                  <a:cubicBezTo>
                    <a:pt x="5" y="19"/>
                    <a:pt x="7" y="17"/>
                    <a:pt x="8" y="16"/>
                  </a:cubicBezTo>
                  <a:cubicBezTo>
                    <a:pt x="13" y="10"/>
                    <a:pt x="18" y="5"/>
                    <a:pt x="23" y="0"/>
                  </a:cubicBezTo>
                </a:path>
              </a:pathLst>
            </a:custGeom>
            <a:solidFill>
              <a:srgbClr val="BFC4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15" name="Freeform 131"/>
            <p:cNvSpPr/>
            <p:nvPr/>
          </p:nvSpPr>
          <p:spPr bwMode="auto">
            <a:xfrm>
              <a:off x="6220578" y="6413268"/>
              <a:ext cx="450850" cy="450850"/>
            </a:xfrm>
            <a:custGeom>
              <a:avLst/>
              <a:gdLst>
                <a:gd name="T0" fmla="*/ 120 w 120"/>
                <a:gd name="T1" fmla="*/ 120 h 120"/>
                <a:gd name="T2" fmla="*/ 0 w 120"/>
                <a:gd name="T3" fmla="*/ 120 h 120"/>
                <a:gd name="T4" fmla="*/ 12 w 120"/>
                <a:gd name="T5" fmla="*/ 87 h 120"/>
                <a:gd name="T6" fmla="*/ 36 w 120"/>
                <a:gd name="T7" fmla="*/ 46 h 120"/>
                <a:gd name="T8" fmla="*/ 39 w 120"/>
                <a:gd name="T9" fmla="*/ 42 h 120"/>
                <a:gd name="T10" fmla="*/ 52 w 120"/>
                <a:gd name="T11" fmla="*/ 30 h 120"/>
                <a:gd name="T12" fmla="*/ 52 w 120"/>
                <a:gd name="T13" fmla="*/ 28 h 120"/>
                <a:gd name="T14" fmla="*/ 54 w 120"/>
                <a:gd name="T15" fmla="*/ 25 h 120"/>
                <a:gd name="T16" fmla="*/ 56 w 120"/>
                <a:gd name="T17" fmla="*/ 17 h 120"/>
                <a:gd name="T18" fmla="*/ 56 w 120"/>
                <a:gd name="T19" fmla="*/ 17 h 120"/>
                <a:gd name="T20" fmla="*/ 58 w 120"/>
                <a:gd name="T21" fmla="*/ 11 h 120"/>
                <a:gd name="T22" fmla="*/ 59 w 120"/>
                <a:gd name="T23" fmla="*/ 8 h 120"/>
                <a:gd name="T24" fmla="*/ 59 w 120"/>
                <a:gd name="T25" fmla="*/ 7 h 120"/>
                <a:gd name="T26" fmla="*/ 60 w 120"/>
                <a:gd name="T27" fmla="*/ 6 h 120"/>
                <a:gd name="T28" fmla="*/ 60 w 120"/>
                <a:gd name="T29" fmla="*/ 5 h 120"/>
                <a:gd name="T30" fmla="*/ 63 w 120"/>
                <a:gd name="T31" fmla="*/ 1 h 120"/>
                <a:gd name="T32" fmla="*/ 63 w 120"/>
                <a:gd name="T33" fmla="*/ 1 h 120"/>
                <a:gd name="T34" fmla="*/ 65 w 120"/>
                <a:gd name="T35" fmla="*/ 0 h 120"/>
                <a:gd name="T36" fmla="*/ 66 w 120"/>
                <a:gd name="T37" fmla="*/ 0 h 120"/>
                <a:gd name="T38" fmla="*/ 66 w 120"/>
                <a:gd name="T39" fmla="*/ 0 h 120"/>
                <a:gd name="T40" fmla="*/ 66 w 120"/>
                <a:gd name="T41" fmla="*/ 0 h 120"/>
                <a:gd name="T42" fmla="*/ 67 w 120"/>
                <a:gd name="T43" fmla="*/ 1 h 120"/>
                <a:gd name="T44" fmla="*/ 67 w 120"/>
                <a:gd name="T45" fmla="*/ 1 h 120"/>
                <a:gd name="T46" fmla="*/ 67 w 120"/>
                <a:gd name="T47" fmla="*/ 1 h 120"/>
                <a:gd name="T48" fmla="*/ 67 w 120"/>
                <a:gd name="T49" fmla="*/ 1 h 120"/>
                <a:gd name="T50" fmla="*/ 67 w 120"/>
                <a:gd name="T51" fmla="*/ 2 h 120"/>
                <a:gd name="T52" fmla="*/ 67 w 120"/>
                <a:gd name="T53" fmla="*/ 2 h 120"/>
                <a:gd name="T54" fmla="*/ 68 w 120"/>
                <a:gd name="T55" fmla="*/ 3 h 120"/>
                <a:gd name="T56" fmla="*/ 68 w 120"/>
                <a:gd name="T57" fmla="*/ 4 h 120"/>
                <a:gd name="T58" fmla="*/ 68 w 120"/>
                <a:gd name="T59" fmla="*/ 4 h 120"/>
                <a:gd name="T60" fmla="*/ 68 w 120"/>
                <a:gd name="T61" fmla="*/ 4 h 120"/>
                <a:gd name="T62" fmla="*/ 69 w 120"/>
                <a:gd name="T63" fmla="*/ 5 h 120"/>
                <a:gd name="T64" fmla="*/ 69 w 120"/>
                <a:gd name="T65" fmla="*/ 8 h 120"/>
                <a:gd name="T66" fmla="*/ 70 w 120"/>
                <a:gd name="T67" fmla="*/ 9 h 120"/>
                <a:gd name="T68" fmla="*/ 70 w 120"/>
                <a:gd name="T69" fmla="*/ 11 h 120"/>
                <a:gd name="T70" fmla="*/ 71 w 120"/>
                <a:gd name="T71" fmla="*/ 20 h 120"/>
                <a:gd name="T72" fmla="*/ 72 w 120"/>
                <a:gd name="T73" fmla="*/ 21 h 120"/>
                <a:gd name="T74" fmla="*/ 72 w 120"/>
                <a:gd name="T75" fmla="*/ 21 h 120"/>
                <a:gd name="T76" fmla="*/ 72 w 120"/>
                <a:gd name="T77" fmla="*/ 22 h 120"/>
                <a:gd name="T78" fmla="*/ 72 w 120"/>
                <a:gd name="T79" fmla="*/ 22 h 120"/>
                <a:gd name="T80" fmla="*/ 78 w 120"/>
                <a:gd name="T81" fmla="*/ 40 h 120"/>
                <a:gd name="T82" fmla="*/ 85 w 120"/>
                <a:gd name="T83" fmla="*/ 51 h 120"/>
                <a:gd name="T84" fmla="*/ 108 w 120"/>
                <a:gd name="T85" fmla="*/ 85 h 120"/>
                <a:gd name="T86" fmla="*/ 108 w 120"/>
                <a:gd name="T87" fmla="*/ 86 h 120"/>
                <a:gd name="T88" fmla="*/ 114 w 120"/>
                <a:gd name="T89" fmla="*/ 101 h 120"/>
                <a:gd name="T90" fmla="*/ 120 w 120"/>
                <a:gd name="T91" fmla="*/ 12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20" h="120">
                  <a:moveTo>
                    <a:pt x="120" y="120"/>
                  </a:moveTo>
                  <a:cubicBezTo>
                    <a:pt x="0" y="120"/>
                    <a:pt x="0" y="120"/>
                    <a:pt x="0" y="120"/>
                  </a:cubicBezTo>
                  <a:cubicBezTo>
                    <a:pt x="3" y="108"/>
                    <a:pt x="7" y="98"/>
                    <a:pt x="12" y="87"/>
                  </a:cubicBezTo>
                  <a:cubicBezTo>
                    <a:pt x="19" y="72"/>
                    <a:pt x="26" y="56"/>
                    <a:pt x="36" y="46"/>
                  </a:cubicBezTo>
                  <a:cubicBezTo>
                    <a:pt x="37" y="44"/>
                    <a:pt x="38" y="43"/>
                    <a:pt x="39" y="42"/>
                  </a:cubicBezTo>
                  <a:cubicBezTo>
                    <a:pt x="44" y="38"/>
                    <a:pt x="48" y="35"/>
                    <a:pt x="52" y="30"/>
                  </a:cubicBezTo>
                  <a:cubicBezTo>
                    <a:pt x="52" y="29"/>
                    <a:pt x="52" y="29"/>
                    <a:pt x="52" y="28"/>
                  </a:cubicBezTo>
                  <a:cubicBezTo>
                    <a:pt x="53" y="27"/>
                    <a:pt x="54" y="26"/>
                    <a:pt x="54" y="25"/>
                  </a:cubicBezTo>
                  <a:cubicBezTo>
                    <a:pt x="55" y="23"/>
                    <a:pt x="56" y="20"/>
                    <a:pt x="56" y="17"/>
                  </a:cubicBezTo>
                  <a:cubicBezTo>
                    <a:pt x="56" y="17"/>
                    <a:pt x="56" y="17"/>
                    <a:pt x="56" y="17"/>
                  </a:cubicBezTo>
                  <a:cubicBezTo>
                    <a:pt x="57" y="15"/>
                    <a:pt x="57" y="13"/>
                    <a:pt x="58" y="11"/>
                  </a:cubicBezTo>
                  <a:cubicBezTo>
                    <a:pt x="58" y="10"/>
                    <a:pt x="58" y="9"/>
                    <a:pt x="59" y="8"/>
                  </a:cubicBezTo>
                  <a:cubicBezTo>
                    <a:pt x="59" y="8"/>
                    <a:pt x="59" y="7"/>
                    <a:pt x="59" y="7"/>
                  </a:cubicBezTo>
                  <a:cubicBezTo>
                    <a:pt x="59" y="7"/>
                    <a:pt x="59" y="6"/>
                    <a:pt x="60" y="6"/>
                  </a:cubicBezTo>
                  <a:cubicBezTo>
                    <a:pt x="60" y="5"/>
                    <a:pt x="60" y="5"/>
                    <a:pt x="60" y="5"/>
                  </a:cubicBezTo>
                  <a:cubicBezTo>
                    <a:pt x="61" y="3"/>
                    <a:pt x="62" y="2"/>
                    <a:pt x="63" y="1"/>
                  </a:cubicBezTo>
                  <a:cubicBezTo>
                    <a:pt x="63" y="1"/>
                    <a:pt x="63" y="1"/>
                    <a:pt x="63" y="1"/>
                  </a:cubicBezTo>
                  <a:cubicBezTo>
                    <a:pt x="64" y="0"/>
                    <a:pt x="64" y="0"/>
                    <a:pt x="65" y="0"/>
                  </a:cubicBezTo>
                  <a:cubicBezTo>
                    <a:pt x="66" y="0"/>
                    <a:pt x="66" y="0"/>
                    <a:pt x="66" y="0"/>
                  </a:cubicBezTo>
                  <a:cubicBezTo>
                    <a:pt x="66" y="0"/>
                    <a:pt x="66" y="0"/>
                    <a:pt x="66" y="0"/>
                  </a:cubicBezTo>
                  <a:cubicBezTo>
                    <a:pt x="66" y="0"/>
                    <a:pt x="66" y="0"/>
                    <a:pt x="66" y="0"/>
                  </a:cubicBezTo>
                  <a:cubicBezTo>
                    <a:pt x="67" y="1"/>
                    <a:pt x="67" y="1"/>
                    <a:pt x="67" y="1"/>
                  </a:cubicBezTo>
                  <a:cubicBezTo>
                    <a:pt x="67" y="1"/>
                    <a:pt x="67" y="1"/>
                    <a:pt x="67" y="1"/>
                  </a:cubicBezTo>
                  <a:cubicBezTo>
                    <a:pt x="67" y="1"/>
                    <a:pt x="67" y="1"/>
                    <a:pt x="67" y="1"/>
                  </a:cubicBezTo>
                  <a:cubicBezTo>
                    <a:pt x="67" y="1"/>
                    <a:pt x="67" y="1"/>
                    <a:pt x="67" y="1"/>
                  </a:cubicBezTo>
                  <a:cubicBezTo>
                    <a:pt x="67" y="2"/>
                    <a:pt x="67" y="2"/>
                    <a:pt x="67" y="2"/>
                  </a:cubicBezTo>
                  <a:cubicBezTo>
                    <a:pt x="67" y="2"/>
                    <a:pt x="67" y="2"/>
                    <a:pt x="67" y="2"/>
                  </a:cubicBezTo>
                  <a:cubicBezTo>
                    <a:pt x="68" y="3"/>
                    <a:pt x="68" y="3"/>
                    <a:pt x="68" y="3"/>
                  </a:cubicBezTo>
                  <a:cubicBezTo>
                    <a:pt x="68" y="3"/>
                    <a:pt x="68" y="3"/>
                    <a:pt x="68" y="4"/>
                  </a:cubicBezTo>
                  <a:cubicBezTo>
                    <a:pt x="68" y="4"/>
                    <a:pt x="68" y="4"/>
                    <a:pt x="68" y="4"/>
                  </a:cubicBezTo>
                  <a:cubicBezTo>
                    <a:pt x="68" y="4"/>
                    <a:pt x="68" y="4"/>
                    <a:pt x="68" y="4"/>
                  </a:cubicBezTo>
                  <a:cubicBezTo>
                    <a:pt x="69" y="5"/>
                    <a:pt x="69" y="5"/>
                    <a:pt x="69" y="5"/>
                  </a:cubicBezTo>
                  <a:cubicBezTo>
                    <a:pt x="69" y="6"/>
                    <a:pt x="69" y="7"/>
                    <a:pt x="69" y="8"/>
                  </a:cubicBezTo>
                  <a:cubicBezTo>
                    <a:pt x="69" y="8"/>
                    <a:pt x="69" y="8"/>
                    <a:pt x="70" y="9"/>
                  </a:cubicBezTo>
                  <a:cubicBezTo>
                    <a:pt x="70" y="10"/>
                    <a:pt x="70" y="10"/>
                    <a:pt x="70" y="11"/>
                  </a:cubicBezTo>
                  <a:cubicBezTo>
                    <a:pt x="70" y="14"/>
                    <a:pt x="71" y="17"/>
                    <a:pt x="71" y="20"/>
                  </a:cubicBezTo>
                  <a:cubicBezTo>
                    <a:pt x="72" y="21"/>
                    <a:pt x="72" y="21"/>
                    <a:pt x="72" y="21"/>
                  </a:cubicBezTo>
                  <a:cubicBezTo>
                    <a:pt x="72" y="21"/>
                    <a:pt x="72" y="21"/>
                    <a:pt x="72" y="21"/>
                  </a:cubicBezTo>
                  <a:cubicBezTo>
                    <a:pt x="72" y="22"/>
                    <a:pt x="72" y="22"/>
                    <a:pt x="72" y="22"/>
                  </a:cubicBezTo>
                  <a:cubicBezTo>
                    <a:pt x="72" y="22"/>
                    <a:pt x="72" y="22"/>
                    <a:pt x="72" y="22"/>
                  </a:cubicBezTo>
                  <a:cubicBezTo>
                    <a:pt x="73" y="28"/>
                    <a:pt x="76" y="34"/>
                    <a:pt x="78" y="40"/>
                  </a:cubicBezTo>
                  <a:cubicBezTo>
                    <a:pt x="80" y="44"/>
                    <a:pt x="82" y="47"/>
                    <a:pt x="85" y="51"/>
                  </a:cubicBezTo>
                  <a:cubicBezTo>
                    <a:pt x="92" y="63"/>
                    <a:pt x="101" y="72"/>
                    <a:pt x="108" y="85"/>
                  </a:cubicBezTo>
                  <a:cubicBezTo>
                    <a:pt x="108" y="86"/>
                    <a:pt x="108" y="86"/>
                    <a:pt x="108" y="86"/>
                  </a:cubicBezTo>
                  <a:cubicBezTo>
                    <a:pt x="111" y="90"/>
                    <a:pt x="113" y="95"/>
                    <a:pt x="114" y="101"/>
                  </a:cubicBezTo>
                  <a:cubicBezTo>
                    <a:pt x="117" y="107"/>
                    <a:pt x="118" y="113"/>
                    <a:pt x="120" y="120"/>
                  </a:cubicBezTo>
                </a:path>
              </a:pathLst>
            </a:custGeom>
            <a:solidFill>
              <a:srgbClr val="F3F8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16" name="Freeform 132"/>
            <p:cNvSpPr/>
            <p:nvPr/>
          </p:nvSpPr>
          <p:spPr bwMode="auto">
            <a:xfrm>
              <a:off x="6325353" y="6375168"/>
              <a:ext cx="239713" cy="406400"/>
            </a:xfrm>
            <a:custGeom>
              <a:avLst/>
              <a:gdLst>
                <a:gd name="T0" fmla="*/ 62 w 64"/>
                <a:gd name="T1" fmla="*/ 97 h 108"/>
                <a:gd name="T2" fmla="*/ 52 w 64"/>
                <a:gd name="T3" fmla="*/ 93 h 108"/>
                <a:gd name="T4" fmla="*/ 43 w 64"/>
                <a:gd name="T5" fmla="*/ 89 h 108"/>
                <a:gd name="T6" fmla="*/ 39 w 64"/>
                <a:gd name="T7" fmla="*/ 100 h 108"/>
                <a:gd name="T8" fmla="*/ 33 w 64"/>
                <a:gd name="T9" fmla="*/ 108 h 108"/>
                <a:gd name="T10" fmla="*/ 30 w 64"/>
                <a:gd name="T11" fmla="*/ 105 h 108"/>
                <a:gd name="T12" fmla="*/ 18 w 64"/>
                <a:gd name="T13" fmla="*/ 89 h 108"/>
                <a:gd name="T14" fmla="*/ 11 w 64"/>
                <a:gd name="T15" fmla="*/ 93 h 108"/>
                <a:gd name="T16" fmla="*/ 4 w 64"/>
                <a:gd name="T17" fmla="*/ 95 h 108"/>
                <a:gd name="T18" fmla="*/ 1 w 64"/>
                <a:gd name="T19" fmla="*/ 83 h 108"/>
                <a:gd name="T20" fmla="*/ 24 w 64"/>
                <a:gd name="T21" fmla="*/ 40 h 108"/>
                <a:gd name="T22" fmla="*/ 25 w 64"/>
                <a:gd name="T23" fmla="*/ 38 h 108"/>
                <a:gd name="T24" fmla="*/ 28 w 64"/>
                <a:gd name="T25" fmla="*/ 27 h 108"/>
                <a:gd name="T26" fmla="*/ 28 w 64"/>
                <a:gd name="T27" fmla="*/ 27 h 108"/>
                <a:gd name="T28" fmla="*/ 30 w 64"/>
                <a:gd name="T29" fmla="*/ 21 h 108"/>
                <a:gd name="T30" fmla="*/ 32 w 64"/>
                <a:gd name="T31" fmla="*/ 15 h 108"/>
                <a:gd name="T32" fmla="*/ 44 w 64"/>
                <a:gd name="T33" fmla="*/ 31 h 108"/>
                <a:gd name="T34" fmla="*/ 44 w 64"/>
                <a:gd name="T35" fmla="*/ 32 h 108"/>
                <a:gd name="T36" fmla="*/ 44 w 64"/>
                <a:gd name="T37" fmla="*/ 38 h 108"/>
                <a:gd name="T38" fmla="*/ 47 w 64"/>
                <a:gd name="T39" fmla="*/ 47 h 108"/>
                <a:gd name="T40" fmla="*/ 60 w 64"/>
                <a:gd name="T41" fmla="*/ 75 h 108"/>
                <a:gd name="T42" fmla="*/ 64 w 64"/>
                <a:gd name="T43" fmla="*/ 86 h 108"/>
                <a:gd name="T44" fmla="*/ 62 w 64"/>
                <a:gd name="T45" fmla="*/ 97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64" h="108">
                  <a:moveTo>
                    <a:pt x="62" y="97"/>
                  </a:moveTo>
                  <a:cubicBezTo>
                    <a:pt x="59" y="100"/>
                    <a:pt x="55" y="96"/>
                    <a:pt x="52" y="93"/>
                  </a:cubicBezTo>
                  <a:cubicBezTo>
                    <a:pt x="50" y="90"/>
                    <a:pt x="46" y="87"/>
                    <a:pt x="43" y="89"/>
                  </a:cubicBezTo>
                  <a:cubicBezTo>
                    <a:pt x="41" y="91"/>
                    <a:pt x="40" y="95"/>
                    <a:pt x="39" y="100"/>
                  </a:cubicBezTo>
                  <a:cubicBezTo>
                    <a:pt x="38" y="104"/>
                    <a:pt x="36" y="108"/>
                    <a:pt x="33" y="108"/>
                  </a:cubicBezTo>
                  <a:cubicBezTo>
                    <a:pt x="32" y="108"/>
                    <a:pt x="31" y="106"/>
                    <a:pt x="30" y="105"/>
                  </a:cubicBezTo>
                  <a:cubicBezTo>
                    <a:pt x="26" y="101"/>
                    <a:pt x="22" y="90"/>
                    <a:pt x="18" y="89"/>
                  </a:cubicBezTo>
                  <a:cubicBezTo>
                    <a:pt x="15" y="89"/>
                    <a:pt x="13" y="91"/>
                    <a:pt x="11" y="93"/>
                  </a:cubicBezTo>
                  <a:cubicBezTo>
                    <a:pt x="9" y="95"/>
                    <a:pt x="7" y="97"/>
                    <a:pt x="4" y="95"/>
                  </a:cubicBezTo>
                  <a:cubicBezTo>
                    <a:pt x="2" y="94"/>
                    <a:pt x="0" y="88"/>
                    <a:pt x="1" y="83"/>
                  </a:cubicBezTo>
                  <a:cubicBezTo>
                    <a:pt x="3" y="65"/>
                    <a:pt x="17" y="54"/>
                    <a:pt x="24" y="40"/>
                  </a:cubicBezTo>
                  <a:cubicBezTo>
                    <a:pt x="24" y="39"/>
                    <a:pt x="24" y="38"/>
                    <a:pt x="25" y="38"/>
                  </a:cubicBezTo>
                  <a:cubicBezTo>
                    <a:pt x="26" y="34"/>
                    <a:pt x="27" y="31"/>
                    <a:pt x="28" y="27"/>
                  </a:cubicBezTo>
                  <a:cubicBezTo>
                    <a:pt x="28" y="27"/>
                    <a:pt x="28" y="27"/>
                    <a:pt x="28" y="27"/>
                  </a:cubicBezTo>
                  <a:cubicBezTo>
                    <a:pt x="29" y="25"/>
                    <a:pt x="29" y="23"/>
                    <a:pt x="30" y="21"/>
                  </a:cubicBezTo>
                  <a:cubicBezTo>
                    <a:pt x="30" y="19"/>
                    <a:pt x="31" y="16"/>
                    <a:pt x="32" y="15"/>
                  </a:cubicBezTo>
                  <a:cubicBezTo>
                    <a:pt x="40" y="0"/>
                    <a:pt x="42" y="21"/>
                    <a:pt x="44" y="31"/>
                  </a:cubicBezTo>
                  <a:cubicBezTo>
                    <a:pt x="44" y="32"/>
                    <a:pt x="44" y="32"/>
                    <a:pt x="44" y="32"/>
                  </a:cubicBezTo>
                  <a:cubicBezTo>
                    <a:pt x="44" y="34"/>
                    <a:pt x="44" y="36"/>
                    <a:pt x="44" y="38"/>
                  </a:cubicBezTo>
                  <a:cubicBezTo>
                    <a:pt x="45" y="41"/>
                    <a:pt x="46" y="44"/>
                    <a:pt x="47" y="47"/>
                  </a:cubicBezTo>
                  <a:cubicBezTo>
                    <a:pt x="51" y="56"/>
                    <a:pt x="56" y="66"/>
                    <a:pt x="60" y="75"/>
                  </a:cubicBezTo>
                  <a:cubicBezTo>
                    <a:pt x="62" y="78"/>
                    <a:pt x="63" y="82"/>
                    <a:pt x="64" y="86"/>
                  </a:cubicBezTo>
                  <a:cubicBezTo>
                    <a:pt x="64" y="90"/>
                    <a:pt x="64" y="94"/>
                    <a:pt x="62" y="97"/>
                  </a:cubicBezTo>
                </a:path>
              </a:pathLst>
            </a:custGeom>
            <a:solidFill>
              <a:srgbClr val="259D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17" name="Freeform 133"/>
            <p:cNvSpPr>
              <a:spLocks noEditPoints="1"/>
            </p:cNvSpPr>
            <p:nvPr/>
          </p:nvSpPr>
          <p:spPr bwMode="auto">
            <a:xfrm>
              <a:off x="6419015" y="6413268"/>
              <a:ext cx="139700" cy="374650"/>
            </a:xfrm>
            <a:custGeom>
              <a:avLst/>
              <a:gdLst>
                <a:gd name="T0" fmla="*/ 5 w 37"/>
                <a:gd name="T1" fmla="*/ 95 h 100"/>
                <a:gd name="T2" fmla="*/ 5 w 37"/>
                <a:gd name="T3" fmla="*/ 100 h 100"/>
                <a:gd name="T4" fmla="*/ 7 w 37"/>
                <a:gd name="T5" fmla="*/ 99 h 100"/>
                <a:gd name="T6" fmla="*/ 7 w 37"/>
                <a:gd name="T7" fmla="*/ 99 h 100"/>
                <a:gd name="T8" fmla="*/ 7 w 37"/>
                <a:gd name="T9" fmla="*/ 98 h 100"/>
                <a:gd name="T10" fmla="*/ 5 w 37"/>
                <a:gd name="T11" fmla="*/ 95 h 100"/>
                <a:gd name="T12" fmla="*/ 0 w 37"/>
                <a:gd name="T13" fmla="*/ 88 h 100"/>
                <a:gd name="T14" fmla="*/ 0 w 37"/>
                <a:gd name="T15" fmla="*/ 88 h 100"/>
                <a:gd name="T16" fmla="*/ 0 w 37"/>
                <a:gd name="T17" fmla="*/ 100 h 100"/>
                <a:gd name="T18" fmla="*/ 2 w 37"/>
                <a:gd name="T19" fmla="*/ 100 h 100"/>
                <a:gd name="T20" fmla="*/ 2 w 37"/>
                <a:gd name="T21" fmla="*/ 92 h 100"/>
                <a:gd name="T22" fmla="*/ 0 w 37"/>
                <a:gd name="T23" fmla="*/ 88 h 100"/>
                <a:gd name="T24" fmla="*/ 31 w 37"/>
                <a:gd name="T25" fmla="*/ 86 h 100"/>
                <a:gd name="T26" fmla="*/ 33 w 37"/>
                <a:gd name="T27" fmla="*/ 91 h 100"/>
                <a:gd name="T28" fmla="*/ 34 w 37"/>
                <a:gd name="T29" fmla="*/ 95 h 100"/>
                <a:gd name="T30" fmla="*/ 37 w 37"/>
                <a:gd name="T31" fmla="*/ 95 h 100"/>
                <a:gd name="T32" fmla="*/ 36 w 37"/>
                <a:gd name="T33" fmla="*/ 92 h 100"/>
                <a:gd name="T34" fmla="*/ 34 w 37"/>
                <a:gd name="T35" fmla="*/ 88 h 100"/>
                <a:gd name="T36" fmla="*/ 34 w 37"/>
                <a:gd name="T37" fmla="*/ 88 h 100"/>
                <a:gd name="T38" fmla="*/ 31 w 37"/>
                <a:gd name="T39" fmla="*/ 86 h 100"/>
                <a:gd name="T40" fmla="*/ 25 w 37"/>
                <a:gd name="T41" fmla="*/ 81 h 100"/>
                <a:gd name="T42" fmla="*/ 25 w 37"/>
                <a:gd name="T43" fmla="*/ 81 h 100"/>
                <a:gd name="T44" fmla="*/ 28 w 37"/>
                <a:gd name="T45" fmla="*/ 89 h 100"/>
                <a:gd name="T46" fmla="*/ 29 w 37"/>
                <a:gd name="T47" fmla="*/ 96 h 100"/>
                <a:gd name="T48" fmla="*/ 32 w 37"/>
                <a:gd name="T49" fmla="*/ 96 h 100"/>
                <a:gd name="T50" fmla="*/ 31 w 37"/>
                <a:gd name="T51" fmla="*/ 91 h 100"/>
                <a:gd name="T52" fmla="*/ 29 w 37"/>
                <a:gd name="T53" fmla="*/ 85 h 100"/>
                <a:gd name="T54" fmla="*/ 29 w 37"/>
                <a:gd name="T55" fmla="*/ 85 h 100"/>
                <a:gd name="T56" fmla="*/ 27 w 37"/>
                <a:gd name="T57" fmla="*/ 83 h 100"/>
                <a:gd name="T58" fmla="*/ 25 w 37"/>
                <a:gd name="T59" fmla="*/ 81 h 100"/>
                <a:gd name="T60" fmla="*/ 17 w 37"/>
                <a:gd name="T61" fmla="*/ 80 h 100"/>
                <a:gd name="T62" fmla="*/ 15 w 37"/>
                <a:gd name="T63" fmla="*/ 85 h 100"/>
                <a:gd name="T64" fmla="*/ 16 w 37"/>
                <a:gd name="T65" fmla="*/ 98 h 100"/>
                <a:gd name="T66" fmla="*/ 18 w 37"/>
                <a:gd name="T67" fmla="*/ 98 h 100"/>
                <a:gd name="T68" fmla="*/ 17 w 37"/>
                <a:gd name="T69" fmla="*/ 80 h 100"/>
                <a:gd name="T70" fmla="*/ 17 w 37"/>
                <a:gd name="T71" fmla="*/ 80 h 100"/>
                <a:gd name="T72" fmla="*/ 19 w 37"/>
                <a:gd name="T73" fmla="*/ 23 h 100"/>
                <a:gd name="T74" fmla="*/ 19 w 37"/>
                <a:gd name="T75" fmla="*/ 28 h 100"/>
                <a:gd name="T76" fmla="*/ 19 w 37"/>
                <a:gd name="T77" fmla="*/ 28 h 100"/>
                <a:gd name="T78" fmla="*/ 19 w 37"/>
                <a:gd name="T79" fmla="*/ 23 h 100"/>
                <a:gd name="T80" fmla="*/ 19 w 37"/>
                <a:gd name="T81" fmla="*/ 23 h 100"/>
                <a:gd name="T82" fmla="*/ 17 w 37"/>
                <a:gd name="T83" fmla="*/ 10 h 100"/>
                <a:gd name="T84" fmla="*/ 19 w 37"/>
                <a:gd name="T85" fmla="*/ 21 h 100"/>
                <a:gd name="T86" fmla="*/ 19 w 37"/>
                <a:gd name="T87" fmla="*/ 21 h 100"/>
                <a:gd name="T88" fmla="*/ 18 w 37"/>
                <a:gd name="T89" fmla="*/ 20 h 100"/>
                <a:gd name="T90" fmla="*/ 17 w 37"/>
                <a:gd name="T91" fmla="*/ 11 h 100"/>
                <a:gd name="T92" fmla="*/ 17 w 37"/>
                <a:gd name="T93" fmla="*/ 10 h 100"/>
                <a:gd name="T94" fmla="*/ 12 w 37"/>
                <a:gd name="T95" fmla="*/ 0 h 100"/>
                <a:gd name="T96" fmla="*/ 12 w 37"/>
                <a:gd name="T97" fmla="*/ 0 h 100"/>
                <a:gd name="T98" fmla="*/ 12 w 37"/>
                <a:gd name="T99" fmla="*/ 0 h 100"/>
                <a:gd name="T100" fmla="*/ 12 w 37"/>
                <a:gd name="T101" fmla="*/ 0 h 100"/>
                <a:gd name="T102" fmla="*/ 12 w 37"/>
                <a:gd name="T103" fmla="*/ 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37" h="100">
                  <a:moveTo>
                    <a:pt x="5" y="95"/>
                  </a:moveTo>
                  <a:cubicBezTo>
                    <a:pt x="5" y="97"/>
                    <a:pt x="5" y="98"/>
                    <a:pt x="5" y="100"/>
                  </a:cubicBezTo>
                  <a:cubicBezTo>
                    <a:pt x="6" y="100"/>
                    <a:pt x="6" y="99"/>
                    <a:pt x="7" y="99"/>
                  </a:cubicBezTo>
                  <a:cubicBezTo>
                    <a:pt x="7" y="99"/>
                    <a:pt x="7" y="99"/>
                    <a:pt x="7" y="99"/>
                  </a:cubicBezTo>
                  <a:cubicBezTo>
                    <a:pt x="7" y="98"/>
                    <a:pt x="7" y="98"/>
                    <a:pt x="7" y="98"/>
                  </a:cubicBezTo>
                  <a:cubicBezTo>
                    <a:pt x="6" y="97"/>
                    <a:pt x="6" y="96"/>
                    <a:pt x="5" y="95"/>
                  </a:cubicBezTo>
                  <a:moveTo>
                    <a:pt x="0" y="88"/>
                  </a:moveTo>
                  <a:cubicBezTo>
                    <a:pt x="0" y="88"/>
                    <a:pt x="0" y="88"/>
                    <a:pt x="0" y="88"/>
                  </a:cubicBezTo>
                  <a:cubicBezTo>
                    <a:pt x="0" y="92"/>
                    <a:pt x="0" y="96"/>
                    <a:pt x="0" y="100"/>
                  </a:cubicBezTo>
                  <a:cubicBezTo>
                    <a:pt x="0" y="100"/>
                    <a:pt x="1" y="100"/>
                    <a:pt x="2" y="100"/>
                  </a:cubicBezTo>
                  <a:cubicBezTo>
                    <a:pt x="2" y="97"/>
                    <a:pt x="2" y="95"/>
                    <a:pt x="2" y="92"/>
                  </a:cubicBezTo>
                  <a:cubicBezTo>
                    <a:pt x="2" y="91"/>
                    <a:pt x="1" y="90"/>
                    <a:pt x="0" y="88"/>
                  </a:cubicBezTo>
                  <a:moveTo>
                    <a:pt x="31" y="86"/>
                  </a:moveTo>
                  <a:cubicBezTo>
                    <a:pt x="31" y="88"/>
                    <a:pt x="32" y="90"/>
                    <a:pt x="33" y="91"/>
                  </a:cubicBezTo>
                  <a:cubicBezTo>
                    <a:pt x="33" y="93"/>
                    <a:pt x="34" y="94"/>
                    <a:pt x="34" y="95"/>
                  </a:cubicBezTo>
                  <a:cubicBezTo>
                    <a:pt x="35" y="95"/>
                    <a:pt x="36" y="95"/>
                    <a:pt x="37" y="95"/>
                  </a:cubicBezTo>
                  <a:cubicBezTo>
                    <a:pt x="37" y="94"/>
                    <a:pt x="36" y="93"/>
                    <a:pt x="36" y="92"/>
                  </a:cubicBezTo>
                  <a:cubicBezTo>
                    <a:pt x="35" y="90"/>
                    <a:pt x="35" y="89"/>
                    <a:pt x="34" y="88"/>
                  </a:cubicBezTo>
                  <a:cubicBezTo>
                    <a:pt x="34" y="88"/>
                    <a:pt x="34" y="88"/>
                    <a:pt x="34" y="88"/>
                  </a:cubicBezTo>
                  <a:cubicBezTo>
                    <a:pt x="33" y="88"/>
                    <a:pt x="32" y="87"/>
                    <a:pt x="31" y="86"/>
                  </a:cubicBezTo>
                  <a:moveTo>
                    <a:pt x="25" y="81"/>
                  </a:moveTo>
                  <a:cubicBezTo>
                    <a:pt x="25" y="81"/>
                    <a:pt x="25" y="81"/>
                    <a:pt x="25" y="81"/>
                  </a:cubicBezTo>
                  <a:cubicBezTo>
                    <a:pt x="26" y="84"/>
                    <a:pt x="27" y="86"/>
                    <a:pt x="28" y="89"/>
                  </a:cubicBezTo>
                  <a:cubicBezTo>
                    <a:pt x="28" y="91"/>
                    <a:pt x="29" y="94"/>
                    <a:pt x="29" y="96"/>
                  </a:cubicBezTo>
                  <a:cubicBezTo>
                    <a:pt x="30" y="96"/>
                    <a:pt x="31" y="96"/>
                    <a:pt x="32" y="96"/>
                  </a:cubicBezTo>
                  <a:cubicBezTo>
                    <a:pt x="31" y="94"/>
                    <a:pt x="31" y="92"/>
                    <a:pt x="31" y="91"/>
                  </a:cubicBezTo>
                  <a:cubicBezTo>
                    <a:pt x="30" y="89"/>
                    <a:pt x="30" y="87"/>
                    <a:pt x="29" y="85"/>
                  </a:cubicBezTo>
                  <a:cubicBezTo>
                    <a:pt x="29" y="85"/>
                    <a:pt x="29" y="85"/>
                    <a:pt x="29" y="85"/>
                  </a:cubicBezTo>
                  <a:cubicBezTo>
                    <a:pt x="29" y="85"/>
                    <a:pt x="28" y="84"/>
                    <a:pt x="27" y="83"/>
                  </a:cubicBezTo>
                  <a:cubicBezTo>
                    <a:pt x="27" y="82"/>
                    <a:pt x="26" y="82"/>
                    <a:pt x="25" y="81"/>
                  </a:cubicBezTo>
                  <a:moveTo>
                    <a:pt x="17" y="80"/>
                  </a:moveTo>
                  <a:cubicBezTo>
                    <a:pt x="16" y="82"/>
                    <a:pt x="15" y="83"/>
                    <a:pt x="15" y="85"/>
                  </a:cubicBezTo>
                  <a:cubicBezTo>
                    <a:pt x="15" y="90"/>
                    <a:pt x="15" y="94"/>
                    <a:pt x="16" y="98"/>
                  </a:cubicBezTo>
                  <a:cubicBezTo>
                    <a:pt x="16" y="98"/>
                    <a:pt x="17" y="98"/>
                    <a:pt x="18" y="98"/>
                  </a:cubicBezTo>
                  <a:cubicBezTo>
                    <a:pt x="18" y="92"/>
                    <a:pt x="17" y="86"/>
                    <a:pt x="17" y="80"/>
                  </a:cubicBezTo>
                  <a:cubicBezTo>
                    <a:pt x="17" y="80"/>
                    <a:pt x="17" y="80"/>
                    <a:pt x="17" y="80"/>
                  </a:cubicBezTo>
                  <a:moveTo>
                    <a:pt x="19" y="23"/>
                  </a:moveTo>
                  <a:cubicBezTo>
                    <a:pt x="19" y="25"/>
                    <a:pt x="19" y="26"/>
                    <a:pt x="19" y="28"/>
                  </a:cubicBezTo>
                  <a:cubicBezTo>
                    <a:pt x="19" y="28"/>
                    <a:pt x="19" y="28"/>
                    <a:pt x="19" y="28"/>
                  </a:cubicBezTo>
                  <a:cubicBezTo>
                    <a:pt x="19" y="27"/>
                    <a:pt x="19" y="25"/>
                    <a:pt x="19" y="23"/>
                  </a:cubicBezTo>
                  <a:cubicBezTo>
                    <a:pt x="19" y="23"/>
                    <a:pt x="19" y="23"/>
                    <a:pt x="19" y="23"/>
                  </a:cubicBezTo>
                  <a:moveTo>
                    <a:pt x="17" y="10"/>
                  </a:moveTo>
                  <a:cubicBezTo>
                    <a:pt x="17" y="14"/>
                    <a:pt x="18" y="18"/>
                    <a:pt x="19" y="21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8" y="17"/>
                    <a:pt x="17" y="14"/>
                    <a:pt x="17" y="11"/>
                  </a:cubicBezTo>
                  <a:cubicBezTo>
                    <a:pt x="17" y="11"/>
                    <a:pt x="17" y="11"/>
                    <a:pt x="17" y="10"/>
                  </a:cubicBezTo>
                  <a:moveTo>
                    <a:pt x="12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</a:path>
              </a:pathLst>
            </a:custGeom>
            <a:solidFill>
              <a:srgbClr val="5EC6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18" name="Freeform 134"/>
            <p:cNvSpPr/>
            <p:nvPr/>
          </p:nvSpPr>
          <p:spPr bwMode="auto">
            <a:xfrm>
              <a:off x="6419015" y="6413268"/>
              <a:ext cx="128588" cy="368300"/>
            </a:xfrm>
            <a:custGeom>
              <a:avLst/>
              <a:gdLst>
                <a:gd name="T0" fmla="*/ 12 w 34"/>
                <a:gd name="T1" fmla="*/ 0 h 98"/>
                <a:gd name="T2" fmla="*/ 10 w 34"/>
                <a:gd name="T3" fmla="*/ 1 h 98"/>
                <a:gd name="T4" fmla="*/ 7 w 34"/>
                <a:gd name="T5" fmla="*/ 35 h 98"/>
                <a:gd name="T6" fmla="*/ 0 w 34"/>
                <a:gd name="T7" fmla="*/ 88 h 98"/>
                <a:gd name="T8" fmla="*/ 2 w 34"/>
                <a:gd name="T9" fmla="*/ 92 h 98"/>
                <a:gd name="T10" fmla="*/ 5 w 34"/>
                <a:gd name="T11" fmla="*/ 67 h 98"/>
                <a:gd name="T12" fmla="*/ 5 w 34"/>
                <a:gd name="T13" fmla="*/ 81 h 98"/>
                <a:gd name="T14" fmla="*/ 5 w 34"/>
                <a:gd name="T15" fmla="*/ 95 h 98"/>
                <a:gd name="T16" fmla="*/ 7 w 34"/>
                <a:gd name="T17" fmla="*/ 98 h 98"/>
                <a:gd name="T18" fmla="*/ 7 w 34"/>
                <a:gd name="T19" fmla="*/ 86 h 98"/>
                <a:gd name="T20" fmla="*/ 8 w 34"/>
                <a:gd name="T21" fmla="*/ 48 h 98"/>
                <a:gd name="T22" fmla="*/ 9 w 34"/>
                <a:gd name="T23" fmla="*/ 39 h 98"/>
                <a:gd name="T24" fmla="*/ 11 w 34"/>
                <a:gd name="T25" fmla="*/ 21 h 98"/>
                <a:gd name="T26" fmla="*/ 12 w 34"/>
                <a:gd name="T27" fmla="*/ 36 h 98"/>
                <a:gd name="T28" fmla="*/ 15 w 34"/>
                <a:gd name="T29" fmla="*/ 85 h 98"/>
                <a:gd name="T30" fmla="*/ 17 w 34"/>
                <a:gd name="T31" fmla="*/ 80 h 98"/>
                <a:gd name="T32" fmla="*/ 14 w 34"/>
                <a:gd name="T33" fmla="*/ 32 h 98"/>
                <a:gd name="T34" fmla="*/ 18 w 34"/>
                <a:gd name="T35" fmla="*/ 55 h 98"/>
                <a:gd name="T36" fmla="*/ 23 w 34"/>
                <a:gd name="T37" fmla="*/ 73 h 98"/>
                <a:gd name="T38" fmla="*/ 27 w 34"/>
                <a:gd name="T39" fmla="*/ 83 h 98"/>
                <a:gd name="T40" fmla="*/ 28 w 34"/>
                <a:gd name="T41" fmla="*/ 79 h 98"/>
                <a:gd name="T42" fmla="*/ 31 w 34"/>
                <a:gd name="T43" fmla="*/ 86 h 98"/>
                <a:gd name="T44" fmla="*/ 34 w 34"/>
                <a:gd name="T45" fmla="*/ 88 h 98"/>
                <a:gd name="T46" fmla="*/ 27 w 34"/>
                <a:gd name="T47" fmla="*/ 70 h 98"/>
                <a:gd name="T48" fmla="*/ 22 w 34"/>
                <a:gd name="T49" fmla="*/ 53 h 98"/>
                <a:gd name="T50" fmla="*/ 19 w 34"/>
                <a:gd name="T51" fmla="*/ 28 h 98"/>
                <a:gd name="T52" fmla="*/ 19 w 34"/>
                <a:gd name="T53" fmla="*/ 28 h 98"/>
                <a:gd name="T54" fmla="*/ 19 w 34"/>
                <a:gd name="T55" fmla="*/ 21 h 98"/>
                <a:gd name="T56" fmla="*/ 19 w 34"/>
                <a:gd name="T57" fmla="*/ 21 h 98"/>
                <a:gd name="T58" fmla="*/ 17 w 34"/>
                <a:gd name="T59" fmla="*/ 10 h 98"/>
                <a:gd name="T60" fmla="*/ 17 w 34"/>
                <a:gd name="T61" fmla="*/ 23 h 98"/>
                <a:gd name="T62" fmla="*/ 18 w 34"/>
                <a:gd name="T63" fmla="*/ 39 h 98"/>
                <a:gd name="T64" fmla="*/ 16 w 34"/>
                <a:gd name="T65" fmla="*/ 26 h 98"/>
                <a:gd name="T66" fmla="*/ 13 w 34"/>
                <a:gd name="T67" fmla="*/ 3 h 98"/>
                <a:gd name="T68" fmla="*/ 13 w 34"/>
                <a:gd name="T69" fmla="*/ 0 h 98"/>
                <a:gd name="T70" fmla="*/ 12 w 34"/>
                <a:gd name="T71" fmla="*/ 0 h 98"/>
                <a:gd name="T72" fmla="*/ 12 w 34"/>
                <a:gd name="T73" fmla="*/ 0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4" h="98">
                  <a:moveTo>
                    <a:pt x="12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1" y="0"/>
                    <a:pt x="11" y="0"/>
                    <a:pt x="10" y="1"/>
                  </a:cubicBezTo>
                  <a:cubicBezTo>
                    <a:pt x="9" y="9"/>
                    <a:pt x="8" y="19"/>
                    <a:pt x="7" y="29"/>
                  </a:cubicBezTo>
                  <a:cubicBezTo>
                    <a:pt x="7" y="31"/>
                    <a:pt x="7" y="33"/>
                    <a:pt x="7" y="35"/>
                  </a:cubicBezTo>
                  <a:cubicBezTo>
                    <a:pt x="5" y="52"/>
                    <a:pt x="2" y="68"/>
                    <a:pt x="1" y="84"/>
                  </a:cubicBezTo>
                  <a:cubicBezTo>
                    <a:pt x="1" y="86"/>
                    <a:pt x="1" y="87"/>
                    <a:pt x="0" y="88"/>
                  </a:cubicBezTo>
                  <a:cubicBezTo>
                    <a:pt x="1" y="90"/>
                    <a:pt x="2" y="91"/>
                    <a:pt x="2" y="92"/>
                  </a:cubicBezTo>
                  <a:cubicBezTo>
                    <a:pt x="2" y="92"/>
                    <a:pt x="2" y="92"/>
                    <a:pt x="2" y="92"/>
                  </a:cubicBezTo>
                  <a:cubicBezTo>
                    <a:pt x="3" y="90"/>
                    <a:pt x="3" y="87"/>
                    <a:pt x="3" y="85"/>
                  </a:cubicBezTo>
                  <a:cubicBezTo>
                    <a:pt x="4" y="79"/>
                    <a:pt x="4" y="73"/>
                    <a:pt x="5" y="67"/>
                  </a:cubicBezTo>
                  <a:cubicBezTo>
                    <a:pt x="5" y="68"/>
                    <a:pt x="5" y="69"/>
                    <a:pt x="5" y="69"/>
                  </a:cubicBezTo>
                  <a:cubicBezTo>
                    <a:pt x="5" y="73"/>
                    <a:pt x="5" y="77"/>
                    <a:pt x="5" y="81"/>
                  </a:cubicBezTo>
                  <a:cubicBezTo>
                    <a:pt x="5" y="83"/>
                    <a:pt x="5" y="84"/>
                    <a:pt x="5" y="86"/>
                  </a:cubicBezTo>
                  <a:cubicBezTo>
                    <a:pt x="5" y="89"/>
                    <a:pt x="5" y="92"/>
                    <a:pt x="5" y="95"/>
                  </a:cubicBezTo>
                  <a:cubicBezTo>
                    <a:pt x="5" y="95"/>
                    <a:pt x="5" y="95"/>
                    <a:pt x="5" y="95"/>
                  </a:cubicBezTo>
                  <a:cubicBezTo>
                    <a:pt x="6" y="96"/>
                    <a:pt x="6" y="97"/>
                    <a:pt x="7" y="98"/>
                  </a:cubicBezTo>
                  <a:cubicBezTo>
                    <a:pt x="7" y="98"/>
                    <a:pt x="7" y="98"/>
                    <a:pt x="7" y="98"/>
                  </a:cubicBezTo>
                  <a:cubicBezTo>
                    <a:pt x="7" y="94"/>
                    <a:pt x="7" y="90"/>
                    <a:pt x="7" y="86"/>
                  </a:cubicBezTo>
                  <a:cubicBezTo>
                    <a:pt x="7" y="80"/>
                    <a:pt x="7" y="73"/>
                    <a:pt x="8" y="67"/>
                  </a:cubicBezTo>
                  <a:cubicBezTo>
                    <a:pt x="8" y="61"/>
                    <a:pt x="8" y="54"/>
                    <a:pt x="8" y="48"/>
                  </a:cubicBezTo>
                  <a:cubicBezTo>
                    <a:pt x="8" y="48"/>
                    <a:pt x="8" y="48"/>
                    <a:pt x="8" y="48"/>
                  </a:cubicBezTo>
                  <a:cubicBezTo>
                    <a:pt x="8" y="45"/>
                    <a:pt x="9" y="42"/>
                    <a:pt x="9" y="39"/>
                  </a:cubicBezTo>
                  <a:cubicBezTo>
                    <a:pt x="9" y="37"/>
                    <a:pt x="9" y="36"/>
                    <a:pt x="10" y="34"/>
                  </a:cubicBezTo>
                  <a:cubicBezTo>
                    <a:pt x="10" y="29"/>
                    <a:pt x="11" y="25"/>
                    <a:pt x="11" y="21"/>
                  </a:cubicBezTo>
                  <a:cubicBezTo>
                    <a:pt x="11" y="26"/>
                    <a:pt x="12" y="31"/>
                    <a:pt x="12" y="36"/>
                  </a:cubicBezTo>
                  <a:cubicBezTo>
                    <a:pt x="12" y="36"/>
                    <a:pt x="12" y="36"/>
                    <a:pt x="12" y="36"/>
                  </a:cubicBezTo>
                  <a:cubicBezTo>
                    <a:pt x="12" y="41"/>
                    <a:pt x="12" y="46"/>
                    <a:pt x="13" y="51"/>
                  </a:cubicBezTo>
                  <a:cubicBezTo>
                    <a:pt x="13" y="63"/>
                    <a:pt x="14" y="74"/>
                    <a:pt x="15" y="85"/>
                  </a:cubicBezTo>
                  <a:cubicBezTo>
                    <a:pt x="15" y="85"/>
                    <a:pt x="15" y="85"/>
                    <a:pt x="15" y="85"/>
                  </a:cubicBezTo>
                  <a:cubicBezTo>
                    <a:pt x="15" y="83"/>
                    <a:pt x="16" y="82"/>
                    <a:pt x="17" y="80"/>
                  </a:cubicBezTo>
                  <a:cubicBezTo>
                    <a:pt x="17" y="71"/>
                    <a:pt x="16" y="61"/>
                    <a:pt x="15" y="51"/>
                  </a:cubicBezTo>
                  <a:cubicBezTo>
                    <a:pt x="15" y="44"/>
                    <a:pt x="15" y="38"/>
                    <a:pt x="14" y="32"/>
                  </a:cubicBezTo>
                  <a:cubicBezTo>
                    <a:pt x="14" y="33"/>
                    <a:pt x="15" y="35"/>
                    <a:pt x="15" y="36"/>
                  </a:cubicBezTo>
                  <a:cubicBezTo>
                    <a:pt x="16" y="42"/>
                    <a:pt x="17" y="49"/>
                    <a:pt x="18" y="55"/>
                  </a:cubicBezTo>
                  <a:cubicBezTo>
                    <a:pt x="20" y="60"/>
                    <a:pt x="21" y="65"/>
                    <a:pt x="22" y="71"/>
                  </a:cubicBezTo>
                  <a:cubicBezTo>
                    <a:pt x="23" y="72"/>
                    <a:pt x="23" y="72"/>
                    <a:pt x="23" y="73"/>
                  </a:cubicBezTo>
                  <a:cubicBezTo>
                    <a:pt x="24" y="76"/>
                    <a:pt x="24" y="78"/>
                    <a:pt x="25" y="81"/>
                  </a:cubicBezTo>
                  <a:cubicBezTo>
                    <a:pt x="26" y="82"/>
                    <a:pt x="27" y="82"/>
                    <a:pt x="27" y="83"/>
                  </a:cubicBezTo>
                  <a:cubicBezTo>
                    <a:pt x="28" y="84"/>
                    <a:pt x="29" y="85"/>
                    <a:pt x="29" y="85"/>
                  </a:cubicBezTo>
                  <a:cubicBezTo>
                    <a:pt x="29" y="83"/>
                    <a:pt x="28" y="81"/>
                    <a:pt x="28" y="79"/>
                  </a:cubicBezTo>
                  <a:cubicBezTo>
                    <a:pt x="29" y="82"/>
                    <a:pt x="30" y="84"/>
                    <a:pt x="31" y="86"/>
                  </a:cubicBezTo>
                  <a:cubicBezTo>
                    <a:pt x="31" y="86"/>
                    <a:pt x="31" y="86"/>
                    <a:pt x="31" y="86"/>
                  </a:cubicBezTo>
                  <a:cubicBezTo>
                    <a:pt x="32" y="87"/>
                    <a:pt x="33" y="88"/>
                    <a:pt x="34" y="88"/>
                  </a:cubicBezTo>
                  <a:cubicBezTo>
                    <a:pt x="34" y="88"/>
                    <a:pt x="34" y="88"/>
                    <a:pt x="34" y="88"/>
                  </a:cubicBezTo>
                  <a:cubicBezTo>
                    <a:pt x="34" y="88"/>
                    <a:pt x="34" y="88"/>
                    <a:pt x="34" y="88"/>
                  </a:cubicBezTo>
                  <a:cubicBezTo>
                    <a:pt x="32" y="82"/>
                    <a:pt x="29" y="76"/>
                    <a:pt x="27" y="70"/>
                  </a:cubicBezTo>
                  <a:cubicBezTo>
                    <a:pt x="26" y="66"/>
                    <a:pt x="24" y="62"/>
                    <a:pt x="23" y="57"/>
                  </a:cubicBezTo>
                  <a:cubicBezTo>
                    <a:pt x="23" y="56"/>
                    <a:pt x="23" y="54"/>
                    <a:pt x="22" y="53"/>
                  </a:cubicBezTo>
                  <a:cubicBezTo>
                    <a:pt x="21" y="47"/>
                    <a:pt x="20" y="41"/>
                    <a:pt x="20" y="35"/>
                  </a:cubicBezTo>
                  <a:cubicBezTo>
                    <a:pt x="19" y="33"/>
                    <a:pt x="19" y="31"/>
                    <a:pt x="19" y="28"/>
                  </a:cubicBezTo>
                  <a:cubicBezTo>
                    <a:pt x="19" y="28"/>
                    <a:pt x="19" y="28"/>
                    <a:pt x="19" y="28"/>
                  </a:cubicBezTo>
                  <a:cubicBezTo>
                    <a:pt x="19" y="28"/>
                    <a:pt x="19" y="28"/>
                    <a:pt x="19" y="28"/>
                  </a:cubicBezTo>
                  <a:cubicBezTo>
                    <a:pt x="19" y="26"/>
                    <a:pt x="19" y="25"/>
                    <a:pt x="19" y="23"/>
                  </a:cubicBezTo>
                  <a:cubicBezTo>
                    <a:pt x="19" y="22"/>
                    <a:pt x="19" y="21"/>
                    <a:pt x="19" y="21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18" y="18"/>
                    <a:pt x="17" y="14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7" y="9"/>
                    <a:pt x="17" y="9"/>
                  </a:cubicBezTo>
                  <a:cubicBezTo>
                    <a:pt x="16" y="13"/>
                    <a:pt x="16" y="18"/>
                    <a:pt x="17" y="23"/>
                  </a:cubicBezTo>
                  <a:cubicBezTo>
                    <a:pt x="17" y="27"/>
                    <a:pt x="17" y="32"/>
                    <a:pt x="17" y="36"/>
                  </a:cubicBezTo>
                  <a:cubicBezTo>
                    <a:pt x="18" y="37"/>
                    <a:pt x="18" y="38"/>
                    <a:pt x="18" y="39"/>
                  </a:cubicBezTo>
                  <a:cubicBezTo>
                    <a:pt x="18" y="38"/>
                    <a:pt x="17" y="37"/>
                    <a:pt x="17" y="35"/>
                  </a:cubicBezTo>
                  <a:cubicBezTo>
                    <a:pt x="17" y="32"/>
                    <a:pt x="16" y="29"/>
                    <a:pt x="16" y="26"/>
                  </a:cubicBezTo>
                  <a:cubicBezTo>
                    <a:pt x="14" y="18"/>
                    <a:pt x="14" y="11"/>
                    <a:pt x="13" y="4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3" y="2"/>
                    <a:pt x="13" y="1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</a:path>
              </a:pathLst>
            </a:custGeom>
            <a:solidFill>
              <a:srgbClr val="0E7E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19" name="Freeform 135"/>
            <p:cNvSpPr>
              <a:spLocks noEditPoints="1"/>
            </p:cNvSpPr>
            <p:nvPr/>
          </p:nvSpPr>
          <p:spPr bwMode="auto">
            <a:xfrm>
              <a:off x="6261853" y="6454543"/>
              <a:ext cx="176213" cy="349250"/>
            </a:xfrm>
            <a:custGeom>
              <a:avLst/>
              <a:gdLst>
                <a:gd name="T0" fmla="*/ 22 w 47"/>
                <a:gd name="T1" fmla="*/ 74 h 93"/>
                <a:gd name="T2" fmla="*/ 19 w 47"/>
                <a:gd name="T3" fmla="*/ 80 h 93"/>
                <a:gd name="T4" fmla="*/ 18 w 47"/>
                <a:gd name="T5" fmla="*/ 84 h 93"/>
                <a:gd name="T6" fmla="*/ 15 w 47"/>
                <a:gd name="T7" fmla="*/ 92 h 93"/>
                <a:gd name="T8" fmla="*/ 18 w 47"/>
                <a:gd name="T9" fmla="*/ 92 h 93"/>
                <a:gd name="T10" fmla="*/ 20 w 47"/>
                <a:gd name="T11" fmla="*/ 86 h 93"/>
                <a:gd name="T12" fmla="*/ 24 w 47"/>
                <a:gd name="T13" fmla="*/ 74 h 93"/>
                <a:gd name="T14" fmla="*/ 23 w 47"/>
                <a:gd name="T15" fmla="*/ 75 h 93"/>
                <a:gd name="T16" fmla="*/ 22 w 47"/>
                <a:gd name="T17" fmla="*/ 74 h 93"/>
                <a:gd name="T18" fmla="*/ 34 w 47"/>
                <a:gd name="T19" fmla="*/ 68 h 93"/>
                <a:gd name="T20" fmla="*/ 32 w 47"/>
                <a:gd name="T21" fmla="*/ 69 h 93"/>
                <a:gd name="T22" fmla="*/ 28 w 47"/>
                <a:gd name="T23" fmla="*/ 91 h 93"/>
                <a:gd name="T24" fmla="*/ 30 w 47"/>
                <a:gd name="T25" fmla="*/ 91 h 93"/>
                <a:gd name="T26" fmla="*/ 34 w 47"/>
                <a:gd name="T27" fmla="*/ 68 h 93"/>
                <a:gd name="T28" fmla="*/ 34 w 47"/>
                <a:gd name="T29" fmla="*/ 68 h 93"/>
                <a:gd name="T30" fmla="*/ 34 w 47"/>
                <a:gd name="T31" fmla="*/ 68 h 93"/>
                <a:gd name="T32" fmla="*/ 22 w 47"/>
                <a:gd name="T33" fmla="*/ 48 h 93"/>
                <a:gd name="T34" fmla="*/ 22 w 47"/>
                <a:gd name="T35" fmla="*/ 48 h 93"/>
                <a:gd name="T36" fmla="*/ 18 w 47"/>
                <a:gd name="T37" fmla="*/ 54 h 93"/>
                <a:gd name="T38" fmla="*/ 10 w 47"/>
                <a:gd name="T39" fmla="*/ 70 h 93"/>
                <a:gd name="T40" fmla="*/ 3 w 47"/>
                <a:gd name="T41" fmla="*/ 85 h 93"/>
                <a:gd name="T42" fmla="*/ 0 w 47"/>
                <a:gd name="T43" fmla="*/ 93 h 93"/>
                <a:gd name="T44" fmla="*/ 2 w 47"/>
                <a:gd name="T45" fmla="*/ 93 h 93"/>
                <a:gd name="T46" fmla="*/ 5 w 47"/>
                <a:gd name="T47" fmla="*/ 86 h 93"/>
                <a:gd name="T48" fmla="*/ 18 w 47"/>
                <a:gd name="T49" fmla="*/ 60 h 93"/>
                <a:gd name="T50" fmla="*/ 22 w 47"/>
                <a:gd name="T51" fmla="*/ 48 h 93"/>
                <a:gd name="T52" fmla="*/ 45 w 47"/>
                <a:gd name="T53" fmla="*/ 6 h 93"/>
                <a:gd name="T54" fmla="*/ 45 w 47"/>
                <a:gd name="T55" fmla="*/ 6 h 93"/>
                <a:gd name="T56" fmla="*/ 45 w 47"/>
                <a:gd name="T57" fmla="*/ 6 h 93"/>
                <a:gd name="T58" fmla="*/ 45 w 47"/>
                <a:gd name="T59" fmla="*/ 6 h 93"/>
                <a:gd name="T60" fmla="*/ 45 w 47"/>
                <a:gd name="T61" fmla="*/ 6 h 93"/>
                <a:gd name="T62" fmla="*/ 47 w 47"/>
                <a:gd name="T63" fmla="*/ 0 h 93"/>
                <a:gd name="T64" fmla="*/ 45 w 47"/>
                <a:gd name="T65" fmla="*/ 6 h 93"/>
                <a:gd name="T66" fmla="*/ 47 w 47"/>
                <a:gd name="T67" fmla="*/ 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7" h="93">
                  <a:moveTo>
                    <a:pt x="22" y="74"/>
                  </a:moveTo>
                  <a:cubicBezTo>
                    <a:pt x="21" y="76"/>
                    <a:pt x="20" y="78"/>
                    <a:pt x="19" y="80"/>
                  </a:cubicBezTo>
                  <a:cubicBezTo>
                    <a:pt x="19" y="81"/>
                    <a:pt x="18" y="82"/>
                    <a:pt x="18" y="84"/>
                  </a:cubicBezTo>
                  <a:cubicBezTo>
                    <a:pt x="17" y="86"/>
                    <a:pt x="16" y="89"/>
                    <a:pt x="15" y="92"/>
                  </a:cubicBezTo>
                  <a:cubicBezTo>
                    <a:pt x="16" y="92"/>
                    <a:pt x="17" y="92"/>
                    <a:pt x="18" y="92"/>
                  </a:cubicBezTo>
                  <a:cubicBezTo>
                    <a:pt x="18" y="90"/>
                    <a:pt x="19" y="88"/>
                    <a:pt x="20" y="86"/>
                  </a:cubicBezTo>
                  <a:cubicBezTo>
                    <a:pt x="21" y="82"/>
                    <a:pt x="23" y="78"/>
                    <a:pt x="24" y="74"/>
                  </a:cubicBezTo>
                  <a:cubicBezTo>
                    <a:pt x="24" y="75"/>
                    <a:pt x="24" y="75"/>
                    <a:pt x="23" y="75"/>
                  </a:cubicBezTo>
                  <a:cubicBezTo>
                    <a:pt x="23" y="75"/>
                    <a:pt x="22" y="75"/>
                    <a:pt x="22" y="74"/>
                  </a:cubicBezTo>
                  <a:moveTo>
                    <a:pt x="34" y="68"/>
                  </a:moveTo>
                  <a:cubicBezTo>
                    <a:pt x="33" y="68"/>
                    <a:pt x="32" y="69"/>
                    <a:pt x="32" y="69"/>
                  </a:cubicBezTo>
                  <a:cubicBezTo>
                    <a:pt x="30" y="76"/>
                    <a:pt x="29" y="84"/>
                    <a:pt x="28" y="91"/>
                  </a:cubicBezTo>
                  <a:cubicBezTo>
                    <a:pt x="28" y="91"/>
                    <a:pt x="29" y="91"/>
                    <a:pt x="30" y="91"/>
                  </a:cubicBezTo>
                  <a:cubicBezTo>
                    <a:pt x="31" y="83"/>
                    <a:pt x="33" y="76"/>
                    <a:pt x="34" y="68"/>
                  </a:cubicBezTo>
                  <a:cubicBezTo>
                    <a:pt x="34" y="68"/>
                    <a:pt x="34" y="68"/>
                    <a:pt x="34" y="68"/>
                  </a:cubicBezTo>
                  <a:cubicBezTo>
                    <a:pt x="34" y="68"/>
                    <a:pt x="34" y="68"/>
                    <a:pt x="34" y="68"/>
                  </a:cubicBezTo>
                  <a:moveTo>
                    <a:pt x="22" y="48"/>
                  </a:moveTo>
                  <a:cubicBezTo>
                    <a:pt x="22" y="48"/>
                    <a:pt x="22" y="48"/>
                    <a:pt x="22" y="48"/>
                  </a:cubicBezTo>
                  <a:cubicBezTo>
                    <a:pt x="21" y="50"/>
                    <a:pt x="20" y="52"/>
                    <a:pt x="18" y="54"/>
                  </a:cubicBezTo>
                  <a:cubicBezTo>
                    <a:pt x="15" y="59"/>
                    <a:pt x="13" y="64"/>
                    <a:pt x="10" y="70"/>
                  </a:cubicBezTo>
                  <a:cubicBezTo>
                    <a:pt x="8" y="75"/>
                    <a:pt x="5" y="80"/>
                    <a:pt x="3" y="85"/>
                  </a:cubicBezTo>
                  <a:cubicBezTo>
                    <a:pt x="2" y="88"/>
                    <a:pt x="1" y="90"/>
                    <a:pt x="0" y="93"/>
                  </a:cubicBezTo>
                  <a:cubicBezTo>
                    <a:pt x="1" y="93"/>
                    <a:pt x="1" y="93"/>
                    <a:pt x="2" y="93"/>
                  </a:cubicBezTo>
                  <a:cubicBezTo>
                    <a:pt x="3" y="91"/>
                    <a:pt x="4" y="89"/>
                    <a:pt x="5" y="86"/>
                  </a:cubicBezTo>
                  <a:cubicBezTo>
                    <a:pt x="8" y="78"/>
                    <a:pt x="13" y="69"/>
                    <a:pt x="18" y="60"/>
                  </a:cubicBezTo>
                  <a:cubicBezTo>
                    <a:pt x="19" y="55"/>
                    <a:pt x="20" y="51"/>
                    <a:pt x="22" y="48"/>
                  </a:cubicBezTo>
                  <a:moveTo>
                    <a:pt x="45" y="6"/>
                  </a:moveTo>
                  <a:cubicBezTo>
                    <a:pt x="45" y="6"/>
                    <a:pt x="45" y="6"/>
                    <a:pt x="45" y="6"/>
                  </a:cubicBezTo>
                  <a:cubicBezTo>
                    <a:pt x="45" y="6"/>
                    <a:pt x="45" y="6"/>
                    <a:pt x="45" y="6"/>
                  </a:cubicBezTo>
                  <a:cubicBezTo>
                    <a:pt x="45" y="6"/>
                    <a:pt x="45" y="6"/>
                    <a:pt x="45" y="6"/>
                  </a:cubicBezTo>
                  <a:cubicBezTo>
                    <a:pt x="45" y="6"/>
                    <a:pt x="45" y="6"/>
                    <a:pt x="45" y="6"/>
                  </a:cubicBezTo>
                  <a:moveTo>
                    <a:pt x="47" y="0"/>
                  </a:moveTo>
                  <a:cubicBezTo>
                    <a:pt x="46" y="2"/>
                    <a:pt x="46" y="4"/>
                    <a:pt x="45" y="6"/>
                  </a:cubicBezTo>
                  <a:cubicBezTo>
                    <a:pt x="46" y="4"/>
                    <a:pt x="46" y="2"/>
                    <a:pt x="47" y="0"/>
                  </a:cubicBezTo>
                </a:path>
              </a:pathLst>
            </a:custGeom>
            <a:solidFill>
              <a:srgbClr val="5EC6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20" name="Freeform 136"/>
            <p:cNvSpPr/>
            <p:nvPr/>
          </p:nvSpPr>
          <p:spPr bwMode="auto">
            <a:xfrm>
              <a:off x="6328528" y="6435493"/>
              <a:ext cx="117475" cy="300038"/>
            </a:xfrm>
            <a:custGeom>
              <a:avLst/>
              <a:gdLst>
                <a:gd name="T0" fmla="*/ 31 w 31"/>
                <a:gd name="T1" fmla="*/ 0 h 80"/>
                <a:gd name="T2" fmla="*/ 30 w 31"/>
                <a:gd name="T3" fmla="*/ 1 h 80"/>
                <a:gd name="T4" fmla="*/ 30 w 31"/>
                <a:gd name="T5" fmla="*/ 2 h 80"/>
                <a:gd name="T6" fmla="*/ 29 w 31"/>
                <a:gd name="T7" fmla="*/ 5 h 80"/>
                <a:gd name="T8" fmla="*/ 29 w 31"/>
                <a:gd name="T9" fmla="*/ 5 h 80"/>
                <a:gd name="T10" fmla="*/ 29 w 31"/>
                <a:gd name="T11" fmla="*/ 5 h 80"/>
                <a:gd name="T12" fmla="*/ 27 w 31"/>
                <a:gd name="T13" fmla="*/ 11 h 80"/>
                <a:gd name="T14" fmla="*/ 27 w 31"/>
                <a:gd name="T15" fmla="*/ 11 h 80"/>
                <a:gd name="T16" fmla="*/ 27 w 31"/>
                <a:gd name="T17" fmla="*/ 11 h 80"/>
                <a:gd name="T18" fmla="*/ 27 w 31"/>
                <a:gd name="T19" fmla="*/ 11 h 80"/>
                <a:gd name="T20" fmla="*/ 27 w 31"/>
                <a:gd name="T21" fmla="*/ 11 h 80"/>
                <a:gd name="T22" fmla="*/ 27 w 31"/>
                <a:gd name="T23" fmla="*/ 11 h 80"/>
                <a:gd name="T24" fmla="*/ 27 w 31"/>
                <a:gd name="T25" fmla="*/ 11 h 80"/>
                <a:gd name="T26" fmla="*/ 25 w 31"/>
                <a:gd name="T27" fmla="*/ 19 h 80"/>
                <a:gd name="T28" fmla="*/ 23 w 31"/>
                <a:gd name="T29" fmla="*/ 22 h 80"/>
                <a:gd name="T30" fmla="*/ 21 w 31"/>
                <a:gd name="T31" fmla="*/ 28 h 80"/>
                <a:gd name="T32" fmla="*/ 10 w 31"/>
                <a:gd name="T33" fmla="*/ 44 h 80"/>
                <a:gd name="T34" fmla="*/ 6 w 31"/>
                <a:gd name="T35" fmla="*/ 50 h 80"/>
                <a:gd name="T36" fmla="*/ 4 w 31"/>
                <a:gd name="T37" fmla="*/ 53 h 80"/>
                <a:gd name="T38" fmla="*/ 0 w 31"/>
                <a:gd name="T39" fmla="*/ 65 h 80"/>
                <a:gd name="T40" fmla="*/ 0 w 31"/>
                <a:gd name="T41" fmla="*/ 64 h 80"/>
                <a:gd name="T42" fmla="*/ 2 w 31"/>
                <a:gd name="T43" fmla="*/ 62 h 80"/>
                <a:gd name="T44" fmla="*/ 7 w 31"/>
                <a:gd name="T45" fmla="*/ 54 h 80"/>
                <a:gd name="T46" fmla="*/ 12 w 31"/>
                <a:gd name="T47" fmla="*/ 47 h 80"/>
                <a:gd name="T48" fmla="*/ 22 w 31"/>
                <a:gd name="T49" fmla="*/ 31 h 80"/>
                <a:gd name="T50" fmla="*/ 23 w 31"/>
                <a:gd name="T51" fmla="*/ 29 h 80"/>
                <a:gd name="T52" fmla="*/ 22 w 31"/>
                <a:gd name="T53" fmla="*/ 38 h 80"/>
                <a:gd name="T54" fmla="*/ 21 w 31"/>
                <a:gd name="T55" fmla="*/ 39 h 80"/>
                <a:gd name="T56" fmla="*/ 14 w 31"/>
                <a:gd name="T57" fmla="*/ 56 h 80"/>
                <a:gd name="T58" fmla="*/ 10 w 31"/>
                <a:gd name="T59" fmla="*/ 64 h 80"/>
                <a:gd name="T60" fmla="*/ 4 w 31"/>
                <a:gd name="T61" fmla="*/ 79 h 80"/>
                <a:gd name="T62" fmla="*/ 4 w 31"/>
                <a:gd name="T63" fmla="*/ 79 h 80"/>
                <a:gd name="T64" fmla="*/ 5 w 31"/>
                <a:gd name="T65" fmla="*/ 80 h 80"/>
                <a:gd name="T66" fmla="*/ 6 w 31"/>
                <a:gd name="T67" fmla="*/ 79 h 80"/>
                <a:gd name="T68" fmla="*/ 6 w 31"/>
                <a:gd name="T69" fmla="*/ 79 h 80"/>
                <a:gd name="T70" fmla="*/ 7 w 31"/>
                <a:gd name="T71" fmla="*/ 77 h 80"/>
                <a:gd name="T72" fmla="*/ 9 w 31"/>
                <a:gd name="T73" fmla="*/ 75 h 80"/>
                <a:gd name="T74" fmla="*/ 10 w 31"/>
                <a:gd name="T75" fmla="*/ 72 h 80"/>
                <a:gd name="T76" fmla="*/ 16 w 31"/>
                <a:gd name="T77" fmla="*/ 59 h 80"/>
                <a:gd name="T78" fmla="*/ 18 w 31"/>
                <a:gd name="T79" fmla="*/ 56 h 80"/>
                <a:gd name="T80" fmla="*/ 16 w 31"/>
                <a:gd name="T81" fmla="*/ 61 h 80"/>
                <a:gd name="T82" fmla="*/ 14 w 31"/>
                <a:gd name="T83" fmla="*/ 74 h 80"/>
                <a:gd name="T84" fmla="*/ 14 w 31"/>
                <a:gd name="T85" fmla="*/ 74 h 80"/>
                <a:gd name="T86" fmla="*/ 16 w 31"/>
                <a:gd name="T87" fmla="*/ 73 h 80"/>
                <a:gd name="T88" fmla="*/ 16 w 31"/>
                <a:gd name="T89" fmla="*/ 73 h 80"/>
                <a:gd name="T90" fmla="*/ 19 w 31"/>
                <a:gd name="T91" fmla="*/ 63 h 80"/>
                <a:gd name="T92" fmla="*/ 24 w 31"/>
                <a:gd name="T93" fmla="*/ 40 h 80"/>
                <a:gd name="T94" fmla="*/ 28 w 31"/>
                <a:gd name="T95" fmla="*/ 22 h 80"/>
                <a:gd name="T96" fmla="*/ 29 w 31"/>
                <a:gd name="T97" fmla="*/ 11 h 80"/>
                <a:gd name="T98" fmla="*/ 29 w 31"/>
                <a:gd name="T99" fmla="*/ 10 h 80"/>
                <a:gd name="T100" fmla="*/ 31 w 31"/>
                <a:gd name="T101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1" h="80">
                  <a:moveTo>
                    <a:pt x="31" y="0"/>
                  </a:moveTo>
                  <a:cubicBezTo>
                    <a:pt x="30" y="0"/>
                    <a:pt x="30" y="1"/>
                    <a:pt x="30" y="1"/>
                  </a:cubicBezTo>
                  <a:cubicBezTo>
                    <a:pt x="30" y="1"/>
                    <a:pt x="30" y="2"/>
                    <a:pt x="30" y="2"/>
                  </a:cubicBezTo>
                  <a:cubicBezTo>
                    <a:pt x="29" y="3"/>
                    <a:pt x="29" y="4"/>
                    <a:pt x="29" y="5"/>
                  </a:cubicBezTo>
                  <a:cubicBezTo>
                    <a:pt x="29" y="5"/>
                    <a:pt x="29" y="5"/>
                    <a:pt x="29" y="5"/>
                  </a:cubicBezTo>
                  <a:cubicBezTo>
                    <a:pt x="29" y="5"/>
                    <a:pt x="29" y="5"/>
                    <a:pt x="29" y="5"/>
                  </a:cubicBezTo>
                  <a:cubicBezTo>
                    <a:pt x="28" y="7"/>
                    <a:pt x="28" y="9"/>
                    <a:pt x="27" y="11"/>
                  </a:cubicBezTo>
                  <a:cubicBezTo>
                    <a:pt x="27" y="11"/>
                    <a:pt x="27" y="11"/>
                    <a:pt x="27" y="11"/>
                  </a:cubicBezTo>
                  <a:cubicBezTo>
                    <a:pt x="27" y="11"/>
                    <a:pt x="27" y="11"/>
                    <a:pt x="27" y="11"/>
                  </a:cubicBezTo>
                  <a:cubicBezTo>
                    <a:pt x="27" y="11"/>
                    <a:pt x="27" y="11"/>
                    <a:pt x="27" y="11"/>
                  </a:cubicBezTo>
                  <a:cubicBezTo>
                    <a:pt x="27" y="11"/>
                    <a:pt x="27" y="11"/>
                    <a:pt x="27" y="11"/>
                  </a:cubicBezTo>
                  <a:cubicBezTo>
                    <a:pt x="27" y="11"/>
                    <a:pt x="27" y="11"/>
                    <a:pt x="27" y="11"/>
                  </a:cubicBezTo>
                  <a:cubicBezTo>
                    <a:pt x="27" y="11"/>
                    <a:pt x="27" y="11"/>
                    <a:pt x="27" y="11"/>
                  </a:cubicBezTo>
                  <a:cubicBezTo>
                    <a:pt x="27" y="14"/>
                    <a:pt x="26" y="17"/>
                    <a:pt x="25" y="19"/>
                  </a:cubicBezTo>
                  <a:cubicBezTo>
                    <a:pt x="25" y="20"/>
                    <a:pt x="24" y="21"/>
                    <a:pt x="23" y="22"/>
                  </a:cubicBezTo>
                  <a:cubicBezTo>
                    <a:pt x="23" y="24"/>
                    <a:pt x="22" y="26"/>
                    <a:pt x="21" y="28"/>
                  </a:cubicBezTo>
                  <a:cubicBezTo>
                    <a:pt x="18" y="34"/>
                    <a:pt x="14" y="39"/>
                    <a:pt x="10" y="44"/>
                  </a:cubicBezTo>
                  <a:cubicBezTo>
                    <a:pt x="9" y="46"/>
                    <a:pt x="7" y="48"/>
                    <a:pt x="6" y="50"/>
                  </a:cubicBezTo>
                  <a:cubicBezTo>
                    <a:pt x="5" y="51"/>
                    <a:pt x="5" y="52"/>
                    <a:pt x="4" y="53"/>
                  </a:cubicBezTo>
                  <a:cubicBezTo>
                    <a:pt x="2" y="56"/>
                    <a:pt x="1" y="60"/>
                    <a:pt x="0" y="65"/>
                  </a:cubicBezTo>
                  <a:cubicBezTo>
                    <a:pt x="0" y="65"/>
                    <a:pt x="0" y="65"/>
                    <a:pt x="0" y="64"/>
                  </a:cubicBezTo>
                  <a:cubicBezTo>
                    <a:pt x="1" y="64"/>
                    <a:pt x="2" y="63"/>
                    <a:pt x="2" y="62"/>
                  </a:cubicBezTo>
                  <a:cubicBezTo>
                    <a:pt x="4" y="59"/>
                    <a:pt x="5" y="56"/>
                    <a:pt x="7" y="54"/>
                  </a:cubicBezTo>
                  <a:cubicBezTo>
                    <a:pt x="9" y="52"/>
                    <a:pt x="10" y="49"/>
                    <a:pt x="12" y="47"/>
                  </a:cubicBezTo>
                  <a:cubicBezTo>
                    <a:pt x="15" y="42"/>
                    <a:pt x="19" y="37"/>
                    <a:pt x="22" y="31"/>
                  </a:cubicBezTo>
                  <a:cubicBezTo>
                    <a:pt x="23" y="31"/>
                    <a:pt x="23" y="30"/>
                    <a:pt x="23" y="29"/>
                  </a:cubicBezTo>
                  <a:cubicBezTo>
                    <a:pt x="23" y="32"/>
                    <a:pt x="22" y="35"/>
                    <a:pt x="22" y="38"/>
                  </a:cubicBezTo>
                  <a:cubicBezTo>
                    <a:pt x="22" y="39"/>
                    <a:pt x="21" y="39"/>
                    <a:pt x="21" y="39"/>
                  </a:cubicBezTo>
                  <a:cubicBezTo>
                    <a:pt x="19" y="45"/>
                    <a:pt x="17" y="51"/>
                    <a:pt x="14" y="56"/>
                  </a:cubicBezTo>
                  <a:cubicBezTo>
                    <a:pt x="13" y="59"/>
                    <a:pt x="12" y="61"/>
                    <a:pt x="10" y="64"/>
                  </a:cubicBezTo>
                  <a:cubicBezTo>
                    <a:pt x="8" y="69"/>
                    <a:pt x="6" y="74"/>
                    <a:pt x="4" y="79"/>
                  </a:cubicBezTo>
                  <a:cubicBezTo>
                    <a:pt x="4" y="79"/>
                    <a:pt x="4" y="79"/>
                    <a:pt x="4" y="79"/>
                  </a:cubicBezTo>
                  <a:cubicBezTo>
                    <a:pt x="4" y="80"/>
                    <a:pt x="5" y="80"/>
                    <a:pt x="5" y="80"/>
                  </a:cubicBezTo>
                  <a:cubicBezTo>
                    <a:pt x="6" y="80"/>
                    <a:pt x="6" y="80"/>
                    <a:pt x="6" y="79"/>
                  </a:cubicBezTo>
                  <a:cubicBezTo>
                    <a:pt x="6" y="79"/>
                    <a:pt x="6" y="79"/>
                    <a:pt x="6" y="79"/>
                  </a:cubicBezTo>
                  <a:cubicBezTo>
                    <a:pt x="7" y="79"/>
                    <a:pt x="7" y="78"/>
                    <a:pt x="7" y="77"/>
                  </a:cubicBezTo>
                  <a:cubicBezTo>
                    <a:pt x="8" y="76"/>
                    <a:pt x="8" y="76"/>
                    <a:pt x="9" y="75"/>
                  </a:cubicBezTo>
                  <a:cubicBezTo>
                    <a:pt x="9" y="74"/>
                    <a:pt x="9" y="73"/>
                    <a:pt x="10" y="72"/>
                  </a:cubicBezTo>
                  <a:cubicBezTo>
                    <a:pt x="12" y="68"/>
                    <a:pt x="14" y="63"/>
                    <a:pt x="16" y="59"/>
                  </a:cubicBezTo>
                  <a:cubicBezTo>
                    <a:pt x="17" y="58"/>
                    <a:pt x="17" y="57"/>
                    <a:pt x="18" y="56"/>
                  </a:cubicBezTo>
                  <a:cubicBezTo>
                    <a:pt x="17" y="58"/>
                    <a:pt x="17" y="59"/>
                    <a:pt x="16" y="61"/>
                  </a:cubicBezTo>
                  <a:cubicBezTo>
                    <a:pt x="15" y="65"/>
                    <a:pt x="14" y="70"/>
                    <a:pt x="14" y="74"/>
                  </a:cubicBezTo>
                  <a:cubicBezTo>
                    <a:pt x="14" y="74"/>
                    <a:pt x="14" y="74"/>
                    <a:pt x="14" y="74"/>
                  </a:cubicBezTo>
                  <a:cubicBezTo>
                    <a:pt x="14" y="74"/>
                    <a:pt x="15" y="73"/>
                    <a:pt x="16" y="73"/>
                  </a:cubicBezTo>
                  <a:cubicBezTo>
                    <a:pt x="16" y="73"/>
                    <a:pt x="16" y="73"/>
                    <a:pt x="16" y="73"/>
                  </a:cubicBezTo>
                  <a:cubicBezTo>
                    <a:pt x="17" y="70"/>
                    <a:pt x="18" y="66"/>
                    <a:pt x="19" y="63"/>
                  </a:cubicBezTo>
                  <a:cubicBezTo>
                    <a:pt x="21" y="55"/>
                    <a:pt x="22" y="47"/>
                    <a:pt x="24" y="40"/>
                  </a:cubicBezTo>
                  <a:cubicBezTo>
                    <a:pt x="26" y="34"/>
                    <a:pt x="27" y="28"/>
                    <a:pt x="28" y="22"/>
                  </a:cubicBezTo>
                  <a:cubicBezTo>
                    <a:pt x="29" y="18"/>
                    <a:pt x="29" y="15"/>
                    <a:pt x="29" y="11"/>
                  </a:cubicBezTo>
                  <a:cubicBezTo>
                    <a:pt x="29" y="10"/>
                    <a:pt x="29" y="10"/>
                    <a:pt x="29" y="10"/>
                  </a:cubicBezTo>
                  <a:cubicBezTo>
                    <a:pt x="30" y="7"/>
                    <a:pt x="30" y="3"/>
                    <a:pt x="31" y="0"/>
                  </a:cubicBezTo>
                </a:path>
              </a:pathLst>
            </a:custGeom>
            <a:solidFill>
              <a:srgbClr val="0E7E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21" name="Freeform 137"/>
            <p:cNvSpPr/>
            <p:nvPr/>
          </p:nvSpPr>
          <p:spPr bwMode="auto">
            <a:xfrm>
              <a:off x="6468228" y="6303731"/>
              <a:ext cx="649288" cy="560388"/>
            </a:xfrm>
            <a:custGeom>
              <a:avLst/>
              <a:gdLst>
                <a:gd name="T0" fmla="*/ 168 w 173"/>
                <a:gd name="T1" fmla="*/ 96 h 149"/>
                <a:gd name="T2" fmla="*/ 149 w 173"/>
                <a:gd name="T3" fmla="*/ 132 h 149"/>
                <a:gd name="T4" fmla="*/ 144 w 173"/>
                <a:gd name="T5" fmla="*/ 134 h 149"/>
                <a:gd name="T6" fmla="*/ 128 w 173"/>
                <a:gd name="T7" fmla="*/ 141 h 149"/>
                <a:gd name="T8" fmla="*/ 78 w 173"/>
                <a:gd name="T9" fmla="*/ 149 h 149"/>
                <a:gd name="T10" fmla="*/ 49 w 173"/>
                <a:gd name="T11" fmla="*/ 117 h 149"/>
                <a:gd name="T12" fmla="*/ 24 w 173"/>
                <a:gd name="T13" fmla="*/ 70 h 149"/>
                <a:gd name="T14" fmla="*/ 18 w 173"/>
                <a:gd name="T15" fmla="*/ 50 h 149"/>
                <a:gd name="T16" fmla="*/ 16 w 173"/>
                <a:gd name="T17" fmla="*/ 46 h 149"/>
                <a:gd name="T18" fmla="*/ 10 w 173"/>
                <a:gd name="T19" fmla="*/ 41 h 149"/>
                <a:gd name="T20" fmla="*/ 7 w 173"/>
                <a:gd name="T21" fmla="*/ 38 h 149"/>
                <a:gd name="T22" fmla="*/ 4 w 173"/>
                <a:gd name="T23" fmla="*/ 36 h 149"/>
                <a:gd name="T24" fmla="*/ 3 w 173"/>
                <a:gd name="T25" fmla="*/ 34 h 149"/>
                <a:gd name="T26" fmla="*/ 2 w 173"/>
                <a:gd name="T27" fmla="*/ 33 h 149"/>
                <a:gd name="T28" fmla="*/ 1 w 173"/>
                <a:gd name="T29" fmla="*/ 30 h 149"/>
                <a:gd name="T30" fmla="*/ 1 w 173"/>
                <a:gd name="T31" fmla="*/ 30 h 149"/>
                <a:gd name="T32" fmla="*/ 0 w 173"/>
                <a:gd name="T33" fmla="*/ 28 h 149"/>
                <a:gd name="T34" fmla="*/ 0 w 173"/>
                <a:gd name="T35" fmla="*/ 28 h 149"/>
                <a:gd name="T36" fmla="*/ 0 w 173"/>
                <a:gd name="T37" fmla="*/ 27 h 149"/>
                <a:gd name="T38" fmla="*/ 0 w 173"/>
                <a:gd name="T39" fmla="*/ 25 h 149"/>
                <a:gd name="T40" fmla="*/ 1 w 173"/>
                <a:gd name="T41" fmla="*/ 24 h 149"/>
                <a:gd name="T42" fmla="*/ 1 w 173"/>
                <a:gd name="T43" fmla="*/ 24 h 149"/>
                <a:gd name="T44" fmla="*/ 2 w 173"/>
                <a:gd name="T45" fmla="*/ 24 h 149"/>
                <a:gd name="T46" fmla="*/ 4 w 173"/>
                <a:gd name="T47" fmla="*/ 23 h 149"/>
                <a:gd name="T48" fmla="*/ 9 w 173"/>
                <a:gd name="T49" fmla="*/ 23 h 149"/>
                <a:gd name="T50" fmla="*/ 18 w 173"/>
                <a:gd name="T51" fmla="*/ 25 h 149"/>
                <a:gd name="T52" fmla="*/ 19 w 173"/>
                <a:gd name="T53" fmla="*/ 25 h 149"/>
                <a:gd name="T54" fmla="*/ 20 w 173"/>
                <a:gd name="T55" fmla="*/ 25 h 149"/>
                <a:gd name="T56" fmla="*/ 36 w 173"/>
                <a:gd name="T57" fmla="*/ 23 h 149"/>
                <a:gd name="T58" fmla="*/ 70 w 173"/>
                <a:gd name="T59" fmla="*/ 7 h 149"/>
                <a:gd name="T60" fmla="*/ 80 w 173"/>
                <a:gd name="T61" fmla="*/ 3 h 149"/>
                <a:gd name="T62" fmla="*/ 106 w 173"/>
                <a:gd name="T63" fmla="*/ 0 h 149"/>
                <a:gd name="T64" fmla="*/ 131 w 173"/>
                <a:gd name="T65" fmla="*/ 2 h 149"/>
                <a:gd name="T66" fmla="*/ 137 w 173"/>
                <a:gd name="T67" fmla="*/ 3 h 149"/>
                <a:gd name="T68" fmla="*/ 155 w 173"/>
                <a:gd name="T69" fmla="*/ 10 h 149"/>
                <a:gd name="T70" fmla="*/ 169 w 173"/>
                <a:gd name="T71" fmla="*/ 27 h 149"/>
                <a:gd name="T72" fmla="*/ 170 w 173"/>
                <a:gd name="T73" fmla="*/ 43 h 149"/>
                <a:gd name="T74" fmla="*/ 168 w 173"/>
                <a:gd name="T75" fmla="*/ 57 h 149"/>
                <a:gd name="T76" fmla="*/ 172 w 173"/>
                <a:gd name="T77" fmla="*/ 75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3" h="149">
                  <a:moveTo>
                    <a:pt x="173" y="82"/>
                  </a:moveTo>
                  <a:cubicBezTo>
                    <a:pt x="173" y="87"/>
                    <a:pt x="171" y="92"/>
                    <a:pt x="168" y="96"/>
                  </a:cubicBezTo>
                  <a:cubicBezTo>
                    <a:pt x="163" y="101"/>
                    <a:pt x="159" y="106"/>
                    <a:pt x="157" y="114"/>
                  </a:cubicBezTo>
                  <a:cubicBezTo>
                    <a:pt x="155" y="121"/>
                    <a:pt x="155" y="129"/>
                    <a:pt x="149" y="132"/>
                  </a:cubicBezTo>
                  <a:cubicBezTo>
                    <a:pt x="147" y="133"/>
                    <a:pt x="146" y="133"/>
                    <a:pt x="144" y="134"/>
                  </a:cubicBezTo>
                  <a:cubicBezTo>
                    <a:pt x="144" y="134"/>
                    <a:pt x="144" y="134"/>
                    <a:pt x="144" y="134"/>
                  </a:cubicBezTo>
                  <a:cubicBezTo>
                    <a:pt x="138" y="134"/>
                    <a:pt x="131" y="133"/>
                    <a:pt x="128" y="138"/>
                  </a:cubicBezTo>
                  <a:cubicBezTo>
                    <a:pt x="128" y="139"/>
                    <a:pt x="128" y="140"/>
                    <a:pt x="128" y="141"/>
                  </a:cubicBezTo>
                  <a:cubicBezTo>
                    <a:pt x="128" y="143"/>
                    <a:pt x="129" y="146"/>
                    <a:pt x="130" y="149"/>
                  </a:cubicBezTo>
                  <a:cubicBezTo>
                    <a:pt x="78" y="149"/>
                    <a:pt x="78" y="149"/>
                    <a:pt x="78" y="149"/>
                  </a:cubicBezTo>
                  <a:cubicBezTo>
                    <a:pt x="70" y="142"/>
                    <a:pt x="62" y="134"/>
                    <a:pt x="55" y="125"/>
                  </a:cubicBezTo>
                  <a:cubicBezTo>
                    <a:pt x="53" y="123"/>
                    <a:pt x="51" y="120"/>
                    <a:pt x="49" y="117"/>
                  </a:cubicBezTo>
                  <a:cubicBezTo>
                    <a:pt x="48" y="115"/>
                    <a:pt x="47" y="114"/>
                    <a:pt x="46" y="113"/>
                  </a:cubicBezTo>
                  <a:cubicBezTo>
                    <a:pt x="36" y="99"/>
                    <a:pt x="27" y="85"/>
                    <a:pt x="24" y="70"/>
                  </a:cubicBezTo>
                  <a:cubicBezTo>
                    <a:pt x="22" y="63"/>
                    <a:pt x="21" y="57"/>
                    <a:pt x="18" y="51"/>
                  </a:cubicBezTo>
                  <a:cubicBezTo>
                    <a:pt x="18" y="51"/>
                    <a:pt x="18" y="50"/>
                    <a:pt x="18" y="50"/>
                  </a:cubicBezTo>
                  <a:cubicBezTo>
                    <a:pt x="17" y="49"/>
                    <a:pt x="16" y="48"/>
                    <a:pt x="16" y="47"/>
                  </a:cubicBezTo>
                  <a:cubicBezTo>
                    <a:pt x="16" y="46"/>
                    <a:pt x="16" y="46"/>
                    <a:pt x="16" y="46"/>
                  </a:cubicBezTo>
                  <a:cubicBezTo>
                    <a:pt x="14" y="45"/>
                    <a:pt x="12" y="43"/>
                    <a:pt x="11" y="41"/>
                  </a:cubicBezTo>
                  <a:cubicBezTo>
                    <a:pt x="10" y="41"/>
                    <a:pt x="10" y="41"/>
                    <a:pt x="10" y="41"/>
                  </a:cubicBezTo>
                  <a:cubicBezTo>
                    <a:pt x="10" y="41"/>
                    <a:pt x="10" y="41"/>
                    <a:pt x="10" y="41"/>
                  </a:cubicBezTo>
                  <a:cubicBezTo>
                    <a:pt x="9" y="40"/>
                    <a:pt x="8" y="39"/>
                    <a:pt x="7" y="38"/>
                  </a:cubicBezTo>
                  <a:cubicBezTo>
                    <a:pt x="6" y="38"/>
                    <a:pt x="6" y="37"/>
                    <a:pt x="5" y="37"/>
                  </a:cubicBezTo>
                  <a:cubicBezTo>
                    <a:pt x="5" y="36"/>
                    <a:pt x="5" y="36"/>
                    <a:pt x="4" y="36"/>
                  </a:cubicBezTo>
                  <a:cubicBezTo>
                    <a:pt x="4" y="35"/>
                    <a:pt x="4" y="35"/>
                    <a:pt x="4" y="35"/>
                  </a:cubicBezTo>
                  <a:cubicBezTo>
                    <a:pt x="3" y="34"/>
                    <a:pt x="3" y="34"/>
                    <a:pt x="3" y="34"/>
                  </a:cubicBezTo>
                  <a:cubicBezTo>
                    <a:pt x="2" y="33"/>
                    <a:pt x="2" y="33"/>
                    <a:pt x="2" y="33"/>
                  </a:cubicBezTo>
                  <a:cubicBezTo>
                    <a:pt x="2" y="33"/>
                    <a:pt x="2" y="33"/>
                    <a:pt x="2" y="33"/>
                  </a:cubicBezTo>
                  <a:cubicBezTo>
                    <a:pt x="2" y="33"/>
                    <a:pt x="2" y="33"/>
                    <a:pt x="2" y="33"/>
                  </a:cubicBezTo>
                  <a:cubicBezTo>
                    <a:pt x="2" y="32"/>
                    <a:pt x="1" y="31"/>
                    <a:pt x="1" y="30"/>
                  </a:cubicBezTo>
                  <a:cubicBezTo>
                    <a:pt x="1" y="30"/>
                    <a:pt x="1" y="30"/>
                    <a:pt x="1" y="30"/>
                  </a:cubicBezTo>
                  <a:cubicBezTo>
                    <a:pt x="1" y="30"/>
                    <a:pt x="1" y="30"/>
                    <a:pt x="1" y="30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29"/>
                    <a:pt x="0" y="28"/>
                    <a:pt x="0" y="28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2" y="24"/>
                    <a:pt x="2" y="24"/>
                    <a:pt x="2" y="24"/>
                  </a:cubicBezTo>
                  <a:cubicBezTo>
                    <a:pt x="2" y="24"/>
                    <a:pt x="2" y="24"/>
                    <a:pt x="2" y="24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3" y="23"/>
                    <a:pt x="4" y="23"/>
                    <a:pt x="4" y="23"/>
                  </a:cubicBezTo>
                  <a:cubicBezTo>
                    <a:pt x="4" y="23"/>
                    <a:pt x="4" y="23"/>
                    <a:pt x="4" y="23"/>
                  </a:cubicBezTo>
                  <a:cubicBezTo>
                    <a:pt x="6" y="23"/>
                    <a:pt x="7" y="23"/>
                    <a:pt x="9" y="23"/>
                  </a:cubicBezTo>
                  <a:cubicBezTo>
                    <a:pt x="10" y="23"/>
                    <a:pt x="11" y="24"/>
                    <a:pt x="12" y="24"/>
                  </a:cubicBezTo>
                  <a:cubicBezTo>
                    <a:pt x="14" y="24"/>
                    <a:pt x="16" y="24"/>
                    <a:pt x="18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6" y="25"/>
                    <a:pt x="31" y="24"/>
                    <a:pt x="36" y="23"/>
                  </a:cubicBezTo>
                  <a:cubicBezTo>
                    <a:pt x="39" y="22"/>
                    <a:pt x="42" y="21"/>
                    <a:pt x="45" y="19"/>
                  </a:cubicBezTo>
                  <a:cubicBezTo>
                    <a:pt x="54" y="16"/>
                    <a:pt x="62" y="11"/>
                    <a:pt x="70" y="7"/>
                  </a:cubicBezTo>
                  <a:cubicBezTo>
                    <a:pt x="72" y="6"/>
                    <a:pt x="73" y="5"/>
                    <a:pt x="75" y="5"/>
                  </a:cubicBezTo>
                  <a:cubicBezTo>
                    <a:pt x="76" y="4"/>
                    <a:pt x="78" y="4"/>
                    <a:pt x="80" y="3"/>
                  </a:cubicBezTo>
                  <a:cubicBezTo>
                    <a:pt x="88" y="1"/>
                    <a:pt x="96" y="0"/>
                    <a:pt x="105" y="0"/>
                  </a:cubicBezTo>
                  <a:cubicBezTo>
                    <a:pt x="106" y="0"/>
                    <a:pt x="106" y="0"/>
                    <a:pt x="106" y="0"/>
                  </a:cubicBezTo>
                  <a:cubicBezTo>
                    <a:pt x="109" y="0"/>
                    <a:pt x="112" y="1"/>
                    <a:pt x="115" y="1"/>
                  </a:cubicBezTo>
                  <a:cubicBezTo>
                    <a:pt x="120" y="1"/>
                    <a:pt x="126" y="1"/>
                    <a:pt x="131" y="2"/>
                  </a:cubicBezTo>
                  <a:cubicBezTo>
                    <a:pt x="132" y="2"/>
                    <a:pt x="133" y="2"/>
                    <a:pt x="134" y="2"/>
                  </a:cubicBezTo>
                  <a:cubicBezTo>
                    <a:pt x="135" y="2"/>
                    <a:pt x="136" y="3"/>
                    <a:pt x="137" y="3"/>
                  </a:cubicBezTo>
                  <a:cubicBezTo>
                    <a:pt x="140" y="3"/>
                    <a:pt x="144" y="4"/>
                    <a:pt x="147" y="6"/>
                  </a:cubicBezTo>
                  <a:cubicBezTo>
                    <a:pt x="150" y="7"/>
                    <a:pt x="152" y="8"/>
                    <a:pt x="155" y="10"/>
                  </a:cubicBezTo>
                  <a:cubicBezTo>
                    <a:pt x="161" y="14"/>
                    <a:pt x="166" y="19"/>
                    <a:pt x="169" y="26"/>
                  </a:cubicBezTo>
                  <a:cubicBezTo>
                    <a:pt x="169" y="27"/>
                    <a:pt x="169" y="27"/>
                    <a:pt x="169" y="27"/>
                  </a:cubicBezTo>
                  <a:cubicBezTo>
                    <a:pt x="170" y="29"/>
                    <a:pt x="171" y="32"/>
                    <a:pt x="171" y="34"/>
                  </a:cubicBezTo>
                  <a:cubicBezTo>
                    <a:pt x="171" y="37"/>
                    <a:pt x="171" y="40"/>
                    <a:pt x="170" y="43"/>
                  </a:cubicBezTo>
                  <a:cubicBezTo>
                    <a:pt x="170" y="47"/>
                    <a:pt x="168" y="51"/>
                    <a:pt x="168" y="56"/>
                  </a:cubicBezTo>
                  <a:cubicBezTo>
                    <a:pt x="168" y="56"/>
                    <a:pt x="168" y="56"/>
                    <a:pt x="168" y="57"/>
                  </a:cubicBezTo>
                  <a:cubicBezTo>
                    <a:pt x="168" y="61"/>
                    <a:pt x="168" y="65"/>
                    <a:pt x="170" y="70"/>
                  </a:cubicBezTo>
                  <a:cubicBezTo>
                    <a:pt x="171" y="71"/>
                    <a:pt x="172" y="73"/>
                    <a:pt x="172" y="75"/>
                  </a:cubicBezTo>
                  <a:cubicBezTo>
                    <a:pt x="173" y="77"/>
                    <a:pt x="173" y="80"/>
                    <a:pt x="173" y="82"/>
                  </a:cubicBezTo>
                </a:path>
              </a:pathLst>
            </a:custGeom>
            <a:solidFill>
              <a:srgbClr val="F3F8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22" name="Freeform 138"/>
            <p:cNvSpPr>
              <a:spLocks noEditPoints="1"/>
            </p:cNvSpPr>
            <p:nvPr/>
          </p:nvSpPr>
          <p:spPr bwMode="auto">
            <a:xfrm>
              <a:off x="6468228" y="6383106"/>
              <a:ext cx="544513" cy="261938"/>
            </a:xfrm>
            <a:custGeom>
              <a:avLst/>
              <a:gdLst>
                <a:gd name="T0" fmla="*/ 64 w 145"/>
                <a:gd name="T1" fmla="*/ 47 h 70"/>
                <a:gd name="T2" fmla="*/ 96 w 145"/>
                <a:gd name="T3" fmla="*/ 62 h 70"/>
                <a:gd name="T4" fmla="*/ 101 w 145"/>
                <a:gd name="T5" fmla="*/ 64 h 70"/>
                <a:gd name="T6" fmla="*/ 128 w 145"/>
                <a:gd name="T7" fmla="*/ 70 h 70"/>
                <a:gd name="T8" fmla="*/ 121 w 145"/>
                <a:gd name="T9" fmla="*/ 68 h 70"/>
                <a:gd name="T10" fmla="*/ 100 w 145"/>
                <a:gd name="T11" fmla="*/ 62 h 70"/>
                <a:gd name="T12" fmla="*/ 83 w 145"/>
                <a:gd name="T13" fmla="*/ 55 h 70"/>
                <a:gd name="T14" fmla="*/ 67 w 145"/>
                <a:gd name="T15" fmla="*/ 46 h 70"/>
                <a:gd name="T16" fmla="*/ 73 w 145"/>
                <a:gd name="T17" fmla="*/ 42 h 70"/>
                <a:gd name="T18" fmla="*/ 77 w 145"/>
                <a:gd name="T19" fmla="*/ 47 h 70"/>
                <a:gd name="T20" fmla="*/ 91 w 145"/>
                <a:gd name="T21" fmla="*/ 52 h 70"/>
                <a:gd name="T22" fmla="*/ 103 w 145"/>
                <a:gd name="T23" fmla="*/ 56 h 70"/>
                <a:gd name="T24" fmla="*/ 121 w 145"/>
                <a:gd name="T25" fmla="*/ 60 h 70"/>
                <a:gd name="T26" fmla="*/ 126 w 145"/>
                <a:gd name="T27" fmla="*/ 59 h 70"/>
                <a:gd name="T28" fmla="*/ 126 w 145"/>
                <a:gd name="T29" fmla="*/ 59 h 70"/>
                <a:gd name="T30" fmla="*/ 121 w 145"/>
                <a:gd name="T31" fmla="*/ 59 h 70"/>
                <a:gd name="T32" fmla="*/ 103 w 145"/>
                <a:gd name="T33" fmla="*/ 54 h 70"/>
                <a:gd name="T34" fmla="*/ 91 w 145"/>
                <a:gd name="T35" fmla="*/ 50 h 70"/>
                <a:gd name="T36" fmla="*/ 78 w 145"/>
                <a:gd name="T37" fmla="*/ 45 h 70"/>
                <a:gd name="T38" fmla="*/ 73 w 145"/>
                <a:gd name="T39" fmla="*/ 42 h 70"/>
                <a:gd name="T40" fmla="*/ 63 w 145"/>
                <a:gd name="T41" fmla="*/ 25 h 70"/>
                <a:gd name="T42" fmla="*/ 66 w 145"/>
                <a:gd name="T43" fmla="*/ 29 h 70"/>
                <a:gd name="T44" fmla="*/ 97 w 145"/>
                <a:gd name="T45" fmla="*/ 41 h 70"/>
                <a:gd name="T46" fmla="*/ 113 w 145"/>
                <a:gd name="T47" fmla="*/ 47 h 70"/>
                <a:gd name="T48" fmla="*/ 126 w 145"/>
                <a:gd name="T49" fmla="*/ 53 h 70"/>
                <a:gd name="T50" fmla="*/ 143 w 145"/>
                <a:gd name="T51" fmla="*/ 63 h 70"/>
                <a:gd name="T52" fmla="*/ 145 w 145"/>
                <a:gd name="T53" fmla="*/ 64 h 70"/>
                <a:gd name="T54" fmla="*/ 143 w 145"/>
                <a:gd name="T55" fmla="*/ 62 h 70"/>
                <a:gd name="T56" fmla="*/ 127 w 145"/>
                <a:gd name="T57" fmla="*/ 52 h 70"/>
                <a:gd name="T58" fmla="*/ 114 w 145"/>
                <a:gd name="T59" fmla="*/ 45 h 70"/>
                <a:gd name="T60" fmla="*/ 79 w 145"/>
                <a:gd name="T61" fmla="*/ 31 h 70"/>
                <a:gd name="T62" fmla="*/ 63 w 145"/>
                <a:gd name="T63" fmla="*/ 25 h 70"/>
                <a:gd name="T64" fmla="*/ 112 w 145"/>
                <a:gd name="T65" fmla="*/ 21 h 70"/>
                <a:gd name="T66" fmla="*/ 125 w 145"/>
                <a:gd name="T67" fmla="*/ 25 h 70"/>
                <a:gd name="T68" fmla="*/ 135 w 145"/>
                <a:gd name="T69" fmla="*/ 28 h 70"/>
                <a:gd name="T70" fmla="*/ 135 w 145"/>
                <a:gd name="T71" fmla="*/ 28 h 70"/>
                <a:gd name="T72" fmla="*/ 127 w 145"/>
                <a:gd name="T73" fmla="*/ 24 h 70"/>
                <a:gd name="T74" fmla="*/ 116 w 145"/>
                <a:gd name="T75" fmla="*/ 20 h 70"/>
                <a:gd name="T76" fmla="*/ 71 w 145"/>
                <a:gd name="T77" fmla="*/ 13 h 70"/>
                <a:gd name="T78" fmla="*/ 66 w 145"/>
                <a:gd name="T79" fmla="*/ 16 h 70"/>
                <a:gd name="T80" fmla="*/ 68 w 145"/>
                <a:gd name="T81" fmla="*/ 16 h 70"/>
                <a:gd name="T82" fmla="*/ 74 w 145"/>
                <a:gd name="T83" fmla="*/ 16 h 70"/>
                <a:gd name="T84" fmla="*/ 71 w 145"/>
                <a:gd name="T85" fmla="*/ 13 h 70"/>
                <a:gd name="T86" fmla="*/ 71 w 145"/>
                <a:gd name="T87" fmla="*/ 13 h 70"/>
                <a:gd name="T88" fmla="*/ 0 w 145"/>
                <a:gd name="T89" fmla="*/ 7 h 70"/>
                <a:gd name="T90" fmla="*/ 0 w 145"/>
                <a:gd name="T91" fmla="*/ 7 h 70"/>
                <a:gd name="T92" fmla="*/ 0 w 145"/>
                <a:gd name="T93" fmla="*/ 6 h 70"/>
                <a:gd name="T94" fmla="*/ 0 w 145"/>
                <a:gd name="T95" fmla="*/ 6 h 70"/>
                <a:gd name="T96" fmla="*/ 24 w 145"/>
                <a:gd name="T97" fmla="*/ 6 h 70"/>
                <a:gd name="T98" fmla="*/ 21 w 145"/>
                <a:gd name="T99" fmla="*/ 4 h 70"/>
                <a:gd name="T100" fmla="*/ 20 w 145"/>
                <a:gd name="T101" fmla="*/ 4 h 70"/>
                <a:gd name="T102" fmla="*/ 15 w 145"/>
                <a:gd name="T103" fmla="*/ 3 h 70"/>
                <a:gd name="T104" fmla="*/ 18 w 145"/>
                <a:gd name="T105" fmla="*/ 4 h 70"/>
                <a:gd name="T106" fmla="*/ 15 w 145"/>
                <a:gd name="T107" fmla="*/ 3 h 70"/>
                <a:gd name="T108" fmla="*/ 116 w 145"/>
                <a:gd name="T109" fmla="*/ 0 h 70"/>
                <a:gd name="T110" fmla="*/ 116 w 145"/>
                <a:gd name="T111" fmla="*/ 2 h 70"/>
                <a:gd name="T112" fmla="*/ 121 w 145"/>
                <a:gd name="T113" fmla="*/ 2 h 70"/>
                <a:gd name="T114" fmla="*/ 129 w 145"/>
                <a:gd name="T115" fmla="*/ 2 h 70"/>
                <a:gd name="T116" fmla="*/ 134 w 145"/>
                <a:gd name="T117" fmla="*/ 3 h 70"/>
                <a:gd name="T118" fmla="*/ 134 w 145"/>
                <a:gd name="T119" fmla="*/ 3 h 70"/>
                <a:gd name="T120" fmla="*/ 129 w 145"/>
                <a:gd name="T121" fmla="*/ 1 h 70"/>
                <a:gd name="T122" fmla="*/ 117 w 145"/>
                <a:gd name="T123" fmla="*/ 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45" h="70">
                  <a:moveTo>
                    <a:pt x="67" y="46"/>
                  </a:moveTo>
                  <a:cubicBezTo>
                    <a:pt x="66" y="47"/>
                    <a:pt x="65" y="47"/>
                    <a:pt x="64" y="47"/>
                  </a:cubicBezTo>
                  <a:cubicBezTo>
                    <a:pt x="70" y="51"/>
                    <a:pt x="77" y="55"/>
                    <a:pt x="83" y="58"/>
                  </a:cubicBezTo>
                  <a:cubicBezTo>
                    <a:pt x="87" y="59"/>
                    <a:pt x="92" y="61"/>
                    <a:pt x="96" y="62"/>
                  </a:cubicBezTo>
                  <a:cubicBezTo>
                    <a:pt x="97" y="63"/>
                    <a:pt x="98" y="64"/>
                    <a:pt x="100" y="64"/>
                  </a:cubicBezTo>
                  <a:cubicBezTo>
                    <a:pt x="100" y="64"/>
                    <a:pt x="101" y="64"/>
                    <a:pt x="101" y="64"/>
                  </a:cubicBezTo>
                  <a:cubicBezTo>
                    <a:pt x="109" y="67"/>
                    <a:pt x="116" y="68"/>
                    <a:pt x="121" y="69"/>
                  </a:cubicBezTo>
                  <a:cubicBezTo>
                    <a:pt x="124" y="70"/>
                    <a:pt x="127" y="70"/>
                    <a:pt x="128" y="70"/>
                  </a:cubicBezTo>
                  <a:cubicBezTo>
                    <a:pt x="130" y="70"/>
                    <a:pt x="130" y="70"/>
                    <a:pt x="131" y="70"/>
                  </a:cubicBezTo>
                  <a:cubicBezTo>
                    <a:pt x="130" y="70"/>
                    <a:pt x="127" y="70"/>
                    <a:pt x="121" y="68"/>
                  </a:cubicBezTo>
                  <a:cubicBezTo>
                    <a:pt x="116" y="67"/>
                    <a:pt x="110" y="66"/>
                    <a:pt x="103" y="63"/>
                  </a:cubicBezTo>
                  <a:cubicBezTo>
                    <a:pt x="102" y="63"/>
                    <a:pt x="101" y="63"/>
                    <a:pt x="100" y="62"/>
                  </a:cubicBezTo>
                  <a:cubicBezTo>
                    <a:pt x="99" y="62"/>
                    <a:pt x="97" y="61"/>
                    <a:pt x="96" y="61"/>
                  </a:cubicBezTo>
                  <a:cubicBezTo>
                    <a:pt x="92" y="59"/>
                    <a:pt x="88" y="57"/>
                    <a:pt x="83" y="55"/>
                  </a:cubicBezTo>
                  <a:cubicBezTo>
                    <a:pt x="82" y="55"/>
                    <a:pt x="81" y="54"/>
                    <a:pt x="80" y="53"/>
                  </a:cubicBezTo>
                  <a:cubicBezTo>
                    <a:pt x="75" y="51"/>
                    <a:pt x="71" y="49"/>
                    <a:pt x="67" y="46"/>
                  </a:cubicBezTo>
                  <a:cubicBezTo>
                    <a:pt x="67" y="46"/>
                    <a:pt x="67" y="46"/>
                    <a:pt x="67" y="46"/>
                  </a:cubicBezTo>
                  <a:moveTo>
                    <a:pt x="73" y="42"/>
                  </a:moveTo>
                  <a:cubicBezTo>
                    <a:pt x="72" y="43"/>
                    <a:pt x="71" y="44"/>
                    <a:pt x="70" y="45"/>
                  </a:cubicBezTo>
                  <a:cubicBezTo>
                    <a:pt x="73" y="46"/>
                    <a:pt x="75" y="47"/>
                    <a:pt x="77" y="47"/>
                  </a:cubicBezTo>
                  <a:cubicBezTo>
                    <a:pt x="79" y="48"/>
                    <a:pt x="80" y="49"/>
                    <a:pt x="82" y="49"/>
                  </a:cubicBezTo>
                  <a:cubicBezTo>
                    <a:pt x="85" y="50"/>
                    <a:pt x="88" y="51"/>
                    <a:pt x="91" y="52"/>
                  </a:cubicBezTo>
                  <a:cubicBezTo>
                    <a:pt x="94" y="53"/>
                    <a:pt x="97" y="54"/>
                    <a:pt x="100" y="55"/>
                  </a:cubicBezTo>
                  <a:cubicBezTo>
                    <a:pt x="101" y="55"/>
                    <a:pt x="102" y="56"/>
                    <a:pt x="103" y="56"/>
                  </a:cubicBezTo>
                  <a:cubicBezTo>
                    <a:pt x="105" y="57"/>
                    <a:pt x="107" y="57"/>
                    <a:pt x="109" y="58"/>
                  </a:cubicBezTo>
                  <a:cubicBezTo>
                    <a:pt x="114" y="59"/>
                    <a:pt x="118" y="60"/>
                    <a:pt x="121" y="60"/>
                  </a:cubicBezTo>
                  <a:cubicBezTo>
                    <a:pt x="122" y="60"/>
                    <a:pt x="122" y="60"/>
                    <a:pt x="123" y="60"/>
                  </a:cubicBezTo>
                  <a:cubicBezTo>
                    <a:pt x="124" y="60"/>
                    <a:pt x="125" y="60"/>
                    <a:pt x="126" y="59"/>
                  </a:cubicBezTo>
                  <a:cubicBezTo>
                    <a:pt x="128" y="59"/>
                    <a:pt x="128" y="59"/>
                    <a:pt x="128" y="59"/>
                  </a:cubicBezTo>
                  <a:cubicBezTo>
                    <a:pt x="128" y="59"/>
                    <a:pt x="128" y="59"/>
                    <a:pt x="126" y="59"/>
                  </a:cubicBezTo>
                  <a:cubicBezTo>
                    <a:pt x="126" y="59"/>
                    <a:pt x="126" y="59"/>
                    <a:pt x="125" y="59"/>
                  </a:cubicBezTo>
                  <a:cubicBezTo>
                    <a:pt x="124" y="59"/>
                    <a:pt x="123" y="59"/>
                    <a:pt x="121" y="59"/>
                  </a:cubicBezTo>
                  <a:cubicBezTo>
                    <a:pt x="119" y="59"/>
                    <a:pt x="115" y="58"/>
                    <a:pt x="111" y="57"/>
                  </a:cubicBezTo>
                  <a:cubicBezTo>
                    <a:pt x="108" y="56"/>
                    <a:pt x="106" y="55"/>
                    <a:pt x="103" y="54"/>
                  </a:cubicBezTo>
                  <a:cubicBezTo>
                    <a:pt x="102" y="54"/>
                    <a:pt x="101" y="53"/>
                    <a:pt x="99" y="53"/>
                  </a:cubicBezTo>
                  <a:cubicBezTo>
                    <a:pt x="97" y="52"/>
                    <a:pt x="94" y="51"/>
                    <a:pt x="91" y="50"/>
                  </a:cubicBezTo>
                  <a:cubicBezTo>
                    <a:pt x="88" y="49"/>
                    <a:pt x="84" y="47"/>
                    <a:pt x="80" y="45"/>
                  </a:cubicBezTo>
                  <a:cubicBezTo>
                    <a:pt x="80" y="45"/>
                    <a:pt x="79" y="45"/>
                    <a:pt x="78" y="45"/>
                  </a:cubicBezTo>
                  <a:cubicBezTo>
                    <a:pt x="78" y="45"/>
                    <a:pt x="78" y="45"/>
                    <a:pt x="78" y="45"/>
                  </a:cubicBezTo>
                  <a:cubicBezTo>
                    <a:pt x="76" y="44"/>
                    <a:pt x="75" y="43"/>
                    <a:pt x="73" y="42"/>
                  </a:cubicBezTo>
                  <a:cubicBezTo>
                    <a:pt x="73" y="42"/>
                    <a:pt x="73" y="42"/>
                    <a:pt x="73" y="42"/>
                  </a:cubicBezTo>
                  <a:moveTo>
                    <a:pt x="63" y="25"/>
                  </a:moveTo>
                  <a:cubicBezTo>
                    <a:pt x="64" y="27"/>
                    <a:pt x="65" y="28"/>
                    <a:pt x="66" y="29"/>
                  </a:cubicBezTo>
                  <a:cubicBezTo>
                    <a:pt x="66" y="29"/>
                    <a:pt x="66" y="29"/>
                    <a:pt x="66" y="29"/>
                  </a:cubicBezTo>
                  <a:cubicBezTo>
                    <a:pt x="70" y="31"/>
                    <a:pt x="75" y="32"/>
                    <a:pt x="79" y="34"/>
                  </a:cubicBezTo>
                  <a:cubicBezTo>
                    <a:pt x="85" y="36"/>
                    <a:pt x="91" y="38"/>
                    <a:pt x="97" y="41"/>
                  </a:cubicBezTo>
                  <a:cubicBezTo>
                    <a:pt x="101" y="42"/>
                    <a:pt x="105" y="44"/>
                    <a:pt x="108" y="45"/>
                  </a:cubicBezTo>
                  <a:cubicBezTo>
                    <a:pt x="110" y="46"/>
                    <a:pt x="112" y="47"/>
                    <a:pt x="113" y="47"/>
                  </a:cubicBezTo>
                  <a:cubicBezTo>
                    <a:pt x="115" y="48"/>
                    <a:pt x="116" y="49"/>
                    <a:pt x="118" y="49"/>
                  </a:cubicBezTo>
                  <a:cubicBezTo>
                    <a:pt x="121" y="51"/>
                    <a:pt x="124" y="52"/>
                    <a:pt x="126" y="53"/>
                  </a:cubicBezTo>
                  <a:cubicBezTo>
                    <a:pt x="130" y="55"/>
                    <a:pt x="134" y="57"/>
                    <a:pt x="137" y="59"/>
                  </a:cubicBezTo>
                  <a:cubicBezTo>
                    <a:pt x="139" y="60"/>
                    <a:pt x="142" y="62"/>
                    <a:pt x="143" y="63"/>
                  </a:cubicBezTo>
                  <a:cubicBezTo>
                    <a:pt x="143" y="63"/>
                    <a:pt x="143" y="63"/>
                    <a:pt x="143" y="63"/>
                  </a:cubicBezTo>
                  <a:cubicBezTo>
                    <a:pt x="144" y="63"/>
                    <a:pt x="145" y="64"/>
                    <a:pt x="145" y="64"/>
                  </a:cubicBezTo>
                  <a:cubicBezTo>
                    <a:pt x="145" y="64"/>
                    <a:pt x="144" y="63"/>
                    <a:pt x="143" y="63"/>
                  </a:cubicBezTo>
                  <a:cubicBezTo>
                    <a:pt x="143" y="62"/>
                    <a:pt x="143" y="62"/>
                    <a:pt x="143" y="62"/>
                  </a:cubicBezTo>
                  <a:cubicBezTo>
                    <a:pt x="142" y="61"/>
                    <a:pt x="140" y="60"/>
                    <a:pt x="137" y="58"/>
                  </a:cubicBezTo>
                  <a:cubicBezTo>
                    <a:pt x="134" y="57"/>
                    <a:pt x="131" y="55"/>
                    <a:pt x="127" y="52"/>
                  </a:cubicBezTo>
                  <a:cubicBezTo>
                    <a:pt x="124" y="51"/>
                    <a:pt x="122" y="49"/>
                    <a:pt x="119" y="48"/>
                  </a:cubicBezTo>
                  <a:cubicBezTo>
                    <a:pt x="117" y="47"/>
                    <a:pt x="115" y="46"/>
                    <a:pt x="114" y="45"/>
                  </a:cubicBezTo>
                  <a:cubicBezTo>
                    <a:pt x="113" y="45"/>
                    <a:pt x="113" y="45"/>
                    <a:pt x="112" y="45"/>
                  </a:cubicBezTo>
                  <a:cubicBezTo>
                    <a:pt x="102" y="40"/>
                    <a:pt x="91" y="35"/>
                    <a:pt x="79" y="31"/>
                  </a:cubicBezTo>
                  <a:cubicBezTo>
                    <a:pt x="74" y="29"/>
                    <a:pt x="69" y="27"/>
                    <a:pt x="63" y="25"/>
                  </a:cubicBezTo>
                  <a:cubicBezTo>
                    <a:pt x="63" y="25"/>
                    <a:pt x="63" y="25"/>
                    <a:pt x="63" y="25"/>
                  </a:cubicBezTo>
                  <a:moveTo>
                    <a:pt x="113" y="20"/>
                  </a:moveTo>
                  <a:cubicBezTo>
                    <a:pt x="113" y="20"/>
                    <a:pt x="113" y="21"/>
                    <a:pt x="112" y="21"/>
                  </a:cubicBezTo>
                  <a:cubicBezTo>
                    <a:pt x="113" y="22"/>
                    <a:pt x="115" y="22"/>
                    <a:pt x="116" y="22"/>
                  </a:cubicBezTo>
                  <a:cubicBezTo>
                    <a:pt x="119" y="23"/>
                    <a:pt x="122" y="24"/>
                    <a:pt x="125" y="25"/>
                  </a:cubicBezTo>
                  <a:cubicBezTo>
                    <a:pt x="127" y="26"/>
                    <a:pt x="128" y="26"/>
                    <a:pt x="130" y="27"/>
                  </a:cubicBezTo>
                  <a:cubicBezTo>
                    <a:pt x="132" y="27"/>
                    <a:pt x="133" y="28"/>
                    <a:pt x="135" y="28"/>
                  </a:cubicBezTo>
                  <a:cubicBezTo>
                    <a:pt x="138" y="30"/>
                    <a:pt x="141" y="30"/>
                    <a:pt x="142" y="31"/>
                  </a:cubicBezTo>
                  <a:cubicBezTo>
                    <a:pt x="141" y="30"/>
                    <a:pt x="139" y="29"/>
                    <a:pt x="135" y="28"/>
                  </a:cubicBezTo>
                  <a:cubicBezTo>
                    <a:pt x="133" y="27"/>
                    <a:pt x="132" y="27"/>
                    <a:pt x="130" y="26"/>
                  </a:cubicBezTo>
                  <a:cubicBezTo>
                    <a:pt x="129" y="25"/>
                    <a:pt x="128" y="25"/>
                    <a:pt x="127" y="24"/>
                  </a:cubicBezTo>
                  <a:cubicBezTo>
                    <a:pt x="127" y="24"/>
                    <a:pt x="127" y="24"/>
                    <a:pt x="127" y="24"/>
                  </a:cubicBezTo>
                  <a:cubicBezTo>
                    <a:pt x="124" y="23"/>
                    <a:pt x="120" y="22"/>
                    <a:pt x="116" y="20"/>
                  </a:cubicBezTo>
                  <a:cubicBezTo>
                    <a:pt x="115" y="20"/>
                    <a:pt x="114" y="20"/>
                    <a:pt x="113" y="20"/>
                  </a:cubicBezTo>
                  <a:moveTo>
                    <a:pt x="71" y="13"/>
                  </a:moveTo>
                  <a:cubicBezTo>
                    <a:pt x="70" y="13"/>
                    <a:pt x="69" y="14"/>
                    <a:pt x="69" y="14"/>
                  </a:cubicBezTo>
                  <a:cubicBezTo>
                    <a:pt x="68" y="15"/>
                    <a:pt x="67" y="15"/>
                    <a:pt x="66" y="16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7" y="16"/>
                    <a:pt x="68" y="16"/>
                    <a:pt x="68" y="16"/>
                  </a:cubicBezTo>
                  <a:cubicBezTo>
                    <a:pt x="70" y="16"/>
                    <a:pt x="72" y="16"/>
                    <a:pt x="74" y="16"/>
                  </a:cubicBezTo>
                  <a:cubicBezTo>
                    <a:pt x="74" y="16"/>
                    <a:pt x="74" y="16"/>
                    <a:pt x="74" y="16"/>
                  </a:cubicBezTo>
                  <a:cubicBezTo>
                    <a:pt x="73" y="15"/>
                    <a:pt x="72" y="14"/>
                    <a:pt x="71" y="13"/>
                  </a:cubicBezTo>
                  <a:cubicBezTo>
                    <a:pt x="71" y="13"/>
                    <a:pt x="71" y="13"/>
                    <a:pt x="71" y="13"/>
                  </a:cubicBezTo>
                  <a:cubicBezTo>
                    <a:pt x="71" y="13"/>
                    <a:pt x="71" y="13"/>
                    <a:pt x="71" y="13"/>
                  </a:cubicBezTo>
                  <a:cubicBezTo>
                    <a:pt x="71" y="13"/>
                    <a:pt x="71" y="13"/>
                    <a:pt x="71" y="13"/>
                  </a:cubicBezTo>
                  <a:moveTo>
                    <a:pt x="0" y="7"/>
                  </a:move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moveTo>
                    <a:pt x="0" y="6"/>
                  </a:move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moveTo>
                    <a:pt x="20" y="4"/>
                  </a:moveTo>
                  <a:cubicBezTo>
                    <a:pt x="21" y="5"/>
                    <a:pt x="22" y="5"/>
                    <a:pt x="24" y="6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3" y="5"/>
                    <a:pt x="22" y="5"/>
                    <a:pt x="21" y="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0" y="4"/>
                    <a:pt x="20" y="4"/>
                    <a:pt x="20" y="4"/>
                  </a:cubicBezTo>
                  <a:moveTo>
                    <a:pt x="15" y="3"/>
                  </a:moveTo>
                  <a:cubicBezTo>
                    <a:pt x="16" y="3"/>
                    <a:pt x="17" y="4"/>
                    <a:pt x="18" y="4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17" y="4"/>
                    <a:pt x="16" y="3"/>
                    <a:pt x="15" y="3"/>
                  </a:cubicBezTo>
                  <a:moveTo>
                    <a:pt x="117" y="0"/>
                  </a:moveTo>
                  <a:cubicBezTo>
                    <a:pt x="116" y="0"/>
                    <a:pt x="116" y="0"/>
                    <a:pt x="116" y="0"/>
                  </a:cubicBezTo>
                  <a:cubicBezTo>
                    <a:pt x="116" y="1"/>
                    <a:pt x="116" y="1"/>
                    <a:pt x="116" y="2"/>
                  </a:cubicBezTo>
                  <a:cubicBezTo>
                    <a:pt x="116" y="2"/>
                    <a:pt x="116" y="2"/>
                    <a:pt x="116" y="2"/>
                  </a:cubicBezTo>
                  <a:cubicBezTo>
                    <a:pt x="116" y="2"/>
                    <a:pt x="117" y="2"/>
                    <a:pt x="118" y="2"/>
                  </a:cubicBezTo>
                  <a:cubicBezTo>
                    <a:pt x="119" y="2"/>
                    <a:pt x="120" y="2"/>
                    <a:pt x="121" y="2"/>
                  </a:cubicBezTo>
                  <a:cubicBezTo>
                    <a:pt x="121" y="2"/>
                    <a:pt x="122" y="2"/>
                    <a:pt x="122" y="2"/>
                  </a:cubicBezTo>
                  <a:cubicBezTo>
                    <a:pt x="124" y="2"/>
                    <a:pt x="127" y="2"/>
                    <a:pt x="129" y="2"/>
                  </a:cubicBezTo>
                  <a:cubicBezTo>
                    <a:pt x="131" y="2"/>
                    <a:pt x="133" y="3"/>
                    <a:pt x="134" y="3"/>
                  </a:cubicBezTo>
                  <a:cubicBezTo>
                    <a:pt x="134" y="3"/>
                    <a:pt x="134" y="3"/>
                    <a:pt x="134" y="3"/>
                  </a:cubicBezTo>
                  <a:cubicBezTo>
                    <a:pt x="135" y="3"/>
                    <a:pt x="135" y="3"/>
                    <a:pt x="136" y="3"/>
                  </a:cubicBezTo>
                  <a:cubicBezTo>
                    <a:pt x="135" y="3"/>
                    <a:pt x="135" y="3"/>
                    <a:pt x="134" y="3"/>
                  </a:cubicBezTo>
                  <a:cubicBezTo>
                    <a:pt x="134" y="3"/>
                    <a:pt x="134" y="3"/>
                    <a:pt x="134" y="3"/>
                  </a:cubicBezTo>
                  <a:cubicBezTo>
                    <a:pt x="133" y="2"/>
                    <a:pt x="131" y="2"/>
                    <a:pt x="129" y="1"/>
                  </a:cubicBezTo>
                  <a:cubicBezTo>
                    <a:pt x="126" y="1"/>
                    <a:pt x="122" y="0"/>
                    <a:pt x="118" y="0"/>
                  </a:cubicBezTo>
                  <a:cubicBezTo>
                    <a:pt x="118" y="0"/>
                    <a:pt x="117" y="0"/>
                    <a:pt x="117" y="0"/>
                  </a:cubicBezTo>
                </a:path>
              </a:pathLst>
            </a:custGeom>
            <a:solidFill>
              <a:srgbClr val="5EC6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23" name="Freeform 139"/>
            <p:cNvSpPr>
              <a:spLocks noEditPoints="1"/>
            </p:cNvSpPr>
            <p:nvPr/>
          </p:nvSpPr>
          <p:spPr bwMode="auto">
            <a:xfrm>
              <a:off x="6493628" y="6446606"/>
              <a:ext cx="342900" cy="296863"/>
            </a:xfrm>
            <a:custGeom>
              <a:avLst/>
              <a:gdLst>
                <a:gd name="T0" fmla="*/ 48 w 91"/>
                <a:gd name="T1" fmla="*/ 50 h 79"/>
                <a:gd name="T2" fmla="*/ 47 w 91"/>
                <a:gd name="T3" fmla="*/ 54 h 79"/>
                <a:gd name="T4" fmla="*/ 53 w 91"/>
                <a:gd name="T5" fmla="*/ 61 h 79"/>
                <a:gd name="T6" fmla="*/ 65 w 91"/>
                <a:gd name="T7" fmla="*/ 74 h 79"/>
                <a:gd name="T8" fmla="*/ 68 w 91"/>
                <a:gd name="T9" fmla="*/ 74 h 79"/>
                <a:gd name="T10" fmla="*/ 66 w 91"/>
                <a:gd name="T11" fmla="*/ 72 h 79"/>
                <a:gd name="T12" fmla="*/ 55 w 91"/>
                <a:gd name="T13" fmla="*/ 60 h 79"/>
                <a:gd name="T14" fmla="*/ 48 w 91"/>
                <a:gd name="T15" fmla="*/ 50 h 79"/>
                <a:gd name="T16" fmla="*/ 27 w 91"/>
                <a:gd name="T17" fmla="*/ 44 h 79"/>
                <a:gd name="T18" fmla="*/ 31 w 91"/>
                <a:gd name="T19" fmla="*/ 51 h 79"/>
                <a:gd name="T20" fmla="*/ 40 w 91"/>
                <a:gd name="T21" fmla="*/ 66 h 79"/>
                <a:gd name="T22" fmla="*/ 49 w 91"/>
                <a:gd name="T23" fmla="*/ 79 h 79"/>
                <a:gd name="T24" fmla="*/ 51 w 91"/>
                <a:gd name="T25" fmla="*/ 78 h 79"/>
                <a:gd name="T26" fmla="*/ 51 w 91"/>
                <a:gd name="T27" fmla="*/ 78 h 79"/>
                <a:gd name="T28" fmla="*/ 35 w 91"/>
                <a:gd name="T29" fmla="*/ 53 h 79"/>
                <a:gd name="T30" fmla="*/ 27 w 91"/>
                <a:gd name="T31" fmla="*/ 44 h 79"/>
                <a:gd name="T32" fmla="*/ 47 w 91"/>
                <a:gd name="T33" fmla="*/ 37 h 79"/>
                <a:gd name="T34" fmla="*/ 47 w 91"/>
                <a:gd name="T35" fmla="*/ 40 h 79"/>
                <a:gd name="T36" fmla="*/ 63 w 91"/>
                <a:gd name="T37" fmla="*/ 53 h 79"/>
                <a:gd name="T38" fmla="*/ 87 w 91"/>
                <a:gd name="T39" fmla="*/ 67 h 79"/>
                <a:gd name="T40" fmla="*/ 88 w 91"/>
                <a:gd name="T41" fmla="*/ 68 h 79"/>
                <a:gd name="T42" fmla="*/ 91 w 91"/>
                <a:gd name="T43" fmla="*/ 67 h 79"/>
                <a:gd name="T44" fmla="*/ 91 w 91"/>
                <a:gd name="T45" fmla="*/ 67 h 79"/>
                <a:gd name="T46" fmla="*/ 88 w 91"/>
                <a:gd name="T47" fmla="*/ 66 h 79"/>
                <a:gd name="T48" fmla="*/ 65 w 91"/>
                <a:gd name="T49" fmla="*/ 51 h 79"/>
                <a:gd name="T50" fmla="*/ 47 w 91"/>
                <a:gd name="T51" fmla="*/ 37 h 79"/>
                <a:gd name="T52" fmla="*/ 3 w 91"/>
                <a:gd name="T53" fmla="*/ 3 h 79"/>
                <a:gd name="T54" fmla="*/ 4 w 91"/>
                <a:gd name="T55" fmla="*/ 3 h 79"/>
                <a:gd name="T56" fmla="*/ 4 w 91"/>
                <a:gd name="T57" fmla="*/ 3 h 79"/>
                <a:gd name="T58" fmla="*/ 4 w 91"/>
                <a:gd name="T59" fmla="*/ 3 h 79"/>
                <a:gd name="T60" fmla="*/ 3 w 91"/>
                <a:gd name="T61" fmla="*/ 3 h 79"/>
                <a:gd name="T62" fmla="*/ 0 w 91"/>
                <a:gd name="T63" fmla="*/ 0 h 79"/>
                <a:gd name="T64" fmla="*/ 3 w 91"/>
                <a:gd name="T65" fmla="*/ 3 h 79"/>
                <a:gd name="T66" fmla="*/ 0 w 91"/>
                <a:gd name="T67" fmla="*/ 0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91" h="79">
                  <a:moveTo>
                    <a:pt x="48" y="50"/>
                  </a:moveTo>
                  <a:cubicBezTo>
                    <a:pt x="48" y="52"/>
                    <a:pt x="48" y="53"/>
                    <a:pt x="47" y="54"/>
                  </a:cubicBezTo>
                  <a:cubicBezTo>
                    <a:pt x="49" y="57"/>
                    <a:pt x="51" y="59"/>
                    <a:pt x="53" y="61"/>
                  </a:cubicBezTo>
                  <a:cubicBezTo>
                    <a:pt x="57" y="66"/>
                    <a:pt x="61" y="71"/>
                    <a:pt x="65" y="74"/>
                  </a:cubicBezTo>
                  <a:cubicBezTo>
                    <a:pt x="66" y="74"/>
                    <a:pt x="67" y="74"/>
                    <a:pt x="68" y="74"/>
                  </a:cubicBezTo>
                  <a:cubicBezTo>
                    <a:pt x="67" y="73"/>
                    <a:pt x="66" y="72"/>
                    <a:pt x="66" y="72"/>
                  </a:cubicBezTo>
                  <a:cubicBezTo>
                    <a:pt x="62" y="68"/>
                    <a:pt x="59" y="64"/>
                    <a:pt x="55" y="60"/>
                  </a:cubicBezTo>
                  <a:cubicBezTo>
                    <a:pt x="53" y="57"/>
                    <a:pt x="51" y="54"/>
                    <a:pt x="48" y="50"/>
                  </a:cubicBezTo>
                  <a:moveTo>
                    <a:pt x="27" y="44"/>
                  </a:moveTo>
                  <a:cubicBezTo>
                    <a:pt x="29" y="47"/>
                    <a:pt x="30" y="49"/>
                    <a:pt x="31" y="51"/>
                  </a:cubicBezTo>
                  <a:cubicBezTo>
                    <a:pt x="34" y="56"/>
                    <a:pt x="37" y="61"/>
                    <a:pt x="40" y="66"/>
                  </a:cubicBezTo>
                  <a:cubicBezTo>
                    <a:pt x="43" y="70"/>
                    <a:pt x="46" y="75"/>
                    <a:pt x="49" y="79"/>
                  </a:cubicBezTo>
                  <a:cubicBezTo>
                    <a:pt x="50" y="78"/>
                    <a:pt x="51" y="78"/>
                    <a:pt x="51" y="78"/>
                  </a:cubicBezTo>
                  <a:cubicBezTo>
                    <a:pt x="51" y="78"/>
                    <a:pt x="51" y="78"/>
                    <a:pt x="51" y="78"/>
                  </a:cubicBezTo>
                  <a:cubicBezTo>
                    <a:pt x="46" y="71"/>
                    <a:pt x="40" y="62"/>
                    <a:pt x="35" y="53"/>
                  </a:cubicBezTo>
                  <a:cubicBezTo>
                    <a:pt x="32" y="51"/>
                    <a:pt x="30" y="48"/>
                    <a:pt x="27" y="44"/>
                  </a:cubicBezTo>
                  <a:moveTo>
                    <a:pt x="47" y="37"/>
                  </a:moveTo>
                  <a:cubicBezTo>
                    <a:pt x="47" y="38"/>
                    <a:pt x="47" y="39"/>
                    <a:pt x="47" y="40"/>
                  </a:cubicBezTo>
                  <a:cubicBezTo>
                    <a:pt x="52" y="45"/>
                    <a:pt x="58" y="49"/>
                    <a:pt x="63" y="53"/>
                  </a:cubicBezTo>
                  <a:cubicBezTo>
                    <a:pt x="72" y="59"/>
                    <a:pt x="80" y="64"/>
                    <a:pt x="87" y="67"/>
                  </a:cubicBezTo>
                  <a:cubicBezTo>
                    <a:pt x="88" y="67"/>
                    <a:pt x="88" y="68"/>
                    <a:pt x="88" y="68"/>
                  </a:cubicBezTo>
                  <a:cubicBezTo>
                    <a:pt x="89" y="67"/>
                    <a:pt x="90" y="67"/>
                    <a:pt x="91" y="67"/>
                  </a:cubicBezTo>
                  <a:cubicBezTo>
                    <a:pt x="91" y="67"/>
                    <a:pt x="91" y="67"/>
                    <a:pt x="91" y="67"/>
                  </a:cubicBezTo>
                  <a:cubicBezTo>
                    <a:pt x="90" y="66"/>
                    <a:pt x="89" y="66"/>
                    <a:pt x="88" y="66"/>
                  </a:cubicBezTo>
                  <a:cubicBezTo>
                    <a:pt x="81" y="62"/>
                    <a:pt x="73" y="57"/>
                    <a:pt x="65" y="51"/>
                  </a:cubicBezTo>
                  <a:cubicBezTo>
                    <a:pt x="59" y="47"/>
                    <a:pt x="53" y="42"/>
                    <a:pt x="47" y="37"/>
                  </a:cubicBezTo>
                  <a:moveTo>
                    <a:pt x="3" y="3"/>
                  </a:move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3" y="3"/>
                    <a:pt x="3" y="3"/>
                    <a:pt x="3" y="3"/>
                  </a:cubicBezTo>
                  <a:moveTo>
                    <a:pt x="0" y="0"/>
                  </a:moveTo>
                  <a:cubicBezTo>
                    <a:pt x="1" y="1"/>
                    <a:pt x="2" y="2"/>
                    <a:pt x="3" y="3"/>
                  </a:cubicBezTo>
                  <a:cubicBezTo>
                    <a:pt x="2" y="2"/>
                    <a:pt x="1" y="1"/>
                    <a:pt x="0" y="0"/>
                  </a:cubicBezTo>
                </a:path>
              </a:pathLst>
            </a:custGeom>
            <a:solidFill>
              <a:srgbClr val="5EC6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24" name="Freeform 140"/>
            <p:cNvSpPr/>
            <p:nvPr/>
          </p:nvSpPr>
          <p:spPr bwMode="auto">
            <a:xfrm>
              <a:off x="6457115" y="5635393"/>
              <a:ext cx="541338" cy="758825"/>
            </a:xfrm>
            <a:custGeom>
              <a:avLst/>
              <a:gdLst>
                <a:gd name="T0" fmla="*/ 20 w 144"/>
                <a:gd name="T1" fmla="*/ 58 h 202"/>
                <a:gd name="T2" fmla="*/ 11 w 144"/>
                <a:gd name="T3" fmla="*/ 100 h 202"/>
                <a:gd name="T4" fmla="*/ 11 w 144"/>
                <a:gd name="T5" fmla="*/ 146 h 202"/>
                <a:gd name="T6" fmla="*/ 7 w 144"/>
                <a:gd name="T7" fmla="*/ 179 h 202"/>
                <a:gd name="T8" fmla="*/ 7 w 144"/>
                <a:gd name="T9" fmla="*/ 179 h 202"/>
                <a:gd name="T10" fmla="*/ 6 w 144"/>
                <a:gd name="T11" fmla="*/ 180 h 202"/>
                <a:gd name="T12" fmla="*/ 2 w 144"/>
                <a:gd name="T13" fmla="*/ 190 h 202"/>
                <a:gd name="T14" fmla="*/ 0 w 144"/>
                <a:gd name="T15" fmla="*/ 200 h 202"/>
                <a:gd name="T16" fmla="*/ 3 w 144"/>
                <a:gd name="T17" fmla="*/ 202 h 202"/>
                <a:gd name="T18" fmla="*/ 7 w 144"/>
                <a:gd name="T19" fmla="*/ 201 h 202"/>
                <a:gd name="T20" fmla="*/ 8 w 144"/>
                <a:gd name="T21" fmla="*/ 201 h 202"/>
                <a:gd name="T22" fmla="*/ 13 w 144"/>
                <a:gd name="T23" fmla="*/ 198 h 202"/>
                <a:gd name="T24" fmla="*/ 16 w 144"/>
                <a:gd name="T25" fmla="*/ 194 h 202"/>
                <a:gd name="T26" fmla="*/ 17 w 144"/>
                <a:gd name="T27" fmla="*/ 194 h 202"/>
                <a:gd name="T28" fmla="*/ 22 w 144"/>
                <a:gd name="T29" fmla="*/ 190 h 202"/>
                <a:gd name="T30" fmla="*/ 25 w 144"/>
                <a:gd name="T31" fmla="*/ 189 h 202"/>
                <a:gd name="T32" fmla="*/ 27 w 144"/>
                <a:gd name="T33" fmla="*/ 188 h 202"/>
                <a:gd name="T34" fmla="*/ 42 w 144"/>
                <a:gd name="T35" fmla="*/ 188 h 202"/>
                <a:gd name="T36" fmla="*/ 87 w 144"/>
                <a:gd name="T37" fmla="*/ 174 h 202"/>
                <a:gd name="T38" fmla="*/ 126 w 144"/>
                <a:gd name="T39" fmla="*/ 144 h 202"/>
                <a:gd name="T40" fmla="*/ 143 w 144"/>
                <a:gd name="T41" fmla="*/ 108 h 202"/>
                <a:gd name="T42" fmla="*/ 142 w 144"/>
                <a:gd name="T43" fmla="*/ 92 h 202"/>
                <a:gd name="T44" fmla="*/ 136 w 144"/>
                <a:gd name="T45" fmla="*/ 90 h 202"/>
                <a:gd name="T46" fmla="*/ 129 w 144"/>
                <a:gd name="T47" fmla="*/ 88 h 202"/>
                <a:gd name="T48" fmla="*/ 131 w 144"/>
                <a:gd name="T49" fmla="*/ 62 h 202"/>
                <a:gd name="T50" fmla="*/ 120 w 144"/>
                <a:gd name="T51" fmla="*/ 46 h 202"/>
                <a:gd name="T52" fmla="*/ 110 w 144"/>
                <a:gd name="T53" fmla="*/ 27 h 202"/>
                <a:gd name="T54" fmla="*/ 95 w 144"/>
                <a:gd name="T55" fmla="*/ 16 h 202"/>
                <a:gd name="T56" fmla="*/ 91 w 144"/>
                <a:gd name="T57" fmla="*/ 16 h 202"/>
                <a:gd name="T58" fmla="*/ 64 w 144"/>
                <a:gd name="T59" fmla="*/ 4 h 202"/>
                <a:gd name="T60" fmla="*/ 35 w 144"/>
                <a:gd name="T61" fmla="*/ 22 h 202"/>
                <a:gd name="T62" fmla="*/ 20 w 144"/>
                <a:gd name="T63" fmla="*/ 58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44" h="201">
                  <a:moveTo>
                    <a:pt x="20" y="58"/>
                  </a:moveTo>
                  <a:cubicBezTo>
                    <a:pt x="16" y="72"/>
                    <a:pt x="12" y="87"/>
                    <a:pt x="11" y="100"/>
                  </a:cubicBezTo>
                  <a:cubicBezTo>
                    <a:pt x="9" y="116"/>
                    <a:pt x="11" y="131"/>
                    <a:pt x="11" y="146"/>
                  </a:cubicBezTo>
                  <a:cubicBezTo>
                    <a:pt x="12" y="156"/>
                    <a:pt x="11" y="168"/>
                    <a:pt x="7" y="179"/>
                  </a:cubicBezTo>
                  <a:cubicBezTo>
                    <a:pt x="7" y="179"/>
                    <a:pt x="7" y="179"/>
                    <a:pt x="7" y="179"/>
                  </a:cubicBezTo>
                  <a:cubicBezTo>
                    <a:pt x="6" y="180"/>
                    <a:pt x="6" y="180"/>
                    <a:pt x="6" y="180"/>
                  </a:cubicBezTo>
                  <a:cubicBezTo>
                    <a:pt x="5" y="183"/>
                    <a:pt x="3" y="187"/>
                    <a:pt x="2" y="190"/>
                  </a:cubicBezTo>
                  <a:cubicBezTo>
                    <a:pt x="1" y="194"/>
                    <a:pt x="0" y="197"/>
                    <a:pt x="0" y="200"/>
                  </a:cubicBezTo>
                  <a:cubicBezTo>
                    <a:pt x="1" y="201"/>
                    <a:pt x="1" y="202"/>
                    <a:pt x="3" y="202"/>
                  </a:cubicBezTo>
                  <a:cubicBezTo>
                    <a:pt x="4" y="202"/>
                    <a:pt x="5" y="202"/>
                    <a:pt x="7" y="201"/>
                  </a:cubicBezTo>
                  <a:cubicBezTo>
                    <a:pt x="8" y="201"/>
                    <a:pt x="8" y="201"/>
                    <a:pt x="8" y="201"/>
                  </a:cubicBezTo>
                  <a:cubicBezTo>
                    <a:pt x="10" y="200"/>
                    <a:pt x="11" y="199"/>
                    <a:pt x="13" y="198"/>
                  </a:cubicBezTo>
                  <a:cubicBezTo>
                    <a:pt x="14" y="197"/>
                    <a:pt x="15" y="195"/>
                    <a:pt x="16" y="194"/>
                  </a:cubicBezTo>
                  <a:cubicBezTo>
                    <a:pt x="17" y="194"/>
                    <a:pt x="17" y="194"/>
                    <a:pt x="17" y="194"/>
                  </a:cubicBezTo>
                  <a:cubicBezTo>
                    <a:pt x="18" y="192"/>
                    <a:pt x="20" y="191"/>
                    <a:pt x="22" y="190"/>
                  </a:cubicBezTo>
                  <a:cubicBezTo>
                    <a:pt x="23" y="189"/>
                    <a:pt x="24" y="189"/>
                    <a:pt x="25" y="189"/>
                  </a:cubicBezTo>
                  <a:cubicBezTo>
                    <a:pt x="26" y="188"/>
                    <a:pt x="26" y="188"/>
                    <a:pt x="27" y="188"/>
                  </a:cubicBezTo>
                  <a:cubicBezTo>
                    <a:pt x="32" y="187"/>
                    <a:pt x="37" y="188"/>
                    <a:pt x="42" y="188"/>
                  </a:cubicBezTo>
                  <a:cubicBezTo>
                    <a:pt x="56" y="189"/>
                    <a:pt x="72" y="182"/>
                    <a:pt x="87" y="174"/>
                  </a:cubicBezTo>
                  <a:cubicBezTo>
                    <a:pt x="100" y="167"/>
                    <a:pt x="115" y="158"/>
                    <a:pt x="126" y="144"/>
                  </a:cubicBezTo>
                  <a:cubicBezTo>
                    <a:pt x="134" y="134"/>
                    <a:pt x="141" y="121"/>
                    <a:pt x="143" y="108"/>
                  </a:cubicBezTo>
                  <a:cubicBezTo>
                    <a:pt x="143" y="103"/>
                    <a:pt x="144" y="95"/>
                    <a:pt x="142" y="92"/>
                  </a:cubicBezTo>
                  <a:cubicBezTo>
                    <a:pt x="140" y="90"/>
                    <a:pt x="138" y="90"/>
                    <a:pt x="136" y="90"/>
                  </a:cubicBezTo>
                  <a:cubicBezTo>
                    <a:pt x="133" y="90"/>
                    <a:pt x="131" y="90"/>
                    <a:pt x="129" y="88"/>
                  </a:cubicBezTo>
                  <a:cubicBezTo>
                    <a:pt x="125" y="83"/>
                    <a:pt x="131" y="71"/>
                    <a:pt x="131" y="62"/>
                  </a:cubicBezTo>
                  <a:cubicBezTo>
                    <a:pt x="131" y="54"/>
                    <a:pt x="125" y="51"/>
                    <a:pt x="120" y="46"/>
                  </a:cubicBezTo>
                  <a:cubicBezTo>
                    <a:pt x="115" y="41"/>
                    <a:pt x="112" y="35"/>
                    <a:pt x="110" y="27"/>
                  </a:cubicBezTo>
                  <a:cubicBezTo>
                    <a:pt x="108" y="20"/>
                    <a:pt x="102" y="15"/>
                    <a:pt x="95" y="16"/>
                  </a:cubicBezTo>
                  <a:cubicBezTo>
                    <a:pt x="94" y="16"/>
                    <a:pt x="92" y="16"/>
                    <a:pt x="91" y="16"/>
                  </a:cubicBezTo>
                  <a:cubicBezTo>
                    <a:pt x="78" y="19"/>
                    <a:pt x="74" y="7"/>
                    <a:pt x="64" y="4"/>
                  </a:cubicBezTo>
                  <a:cubicBezTo>
                    <a:pt x="54" y="0"/>
                    <a:pt x="42" y="11"/>
                    <a:pt x="35" y="22"/>
                  </a:cubicBezTo>
                  <a:cubicBezTo>
                    <a:pt x="28" y="33"/>
                    <a:pt x="24" y="46"/>
                    <a:pt x="20" y="58"/>
                  </a:cubicBezTo>
                </a:path>
              </a:pathLst>
            </a:custGeom>
            <a:solidFill>
              <a:srgbClr val="F3F8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25" name="Freeform 141"/>
            <p:cNvSpPr/>
            <p:nvPr/>
          </p:nvSpPr>
          <p:spPr bwMode="auto">
            <a:xfrm>
              <a:off x="6434890" y="6062431"/>
              <a:ext cx="288925" cy="346075"/>
            </a:xfrm>
            <a:custGeom>
              <a:avLst/>
              <a:gdLst>
                <a:gd name="T0" fmla="*/ 32 w 77"/>
                <a:gd name="T1" fmla="*/ 0 h 92"/>
                <a:gd name="T2" fmla="*/ 37 w 77"/>
                <a:gd name="T3" fmla="*/ 10 h 92"/>
                <a:gd name="T4" fmla="*/ 42 w 77"/>
                <a:gd name="T5" fmla="*/ 20 h 92"/>
                <a:gd name="T6" fmla="*/ 51 w 77"/>
                <a:gd name="T7" fmla="*/ 16 h 92"/>
                <a:gd name="T8" fmla="*/ 59 w 77"/>
                <a:gd name="T9" fmla="*/ 14 h 92"/>
                <a:gd name="T10" fmla="*/ 61 w 77"/>
                <a:gd name="T11" fmla="*/ 19 h 92"/>
                <a:gd name="T12" fmla="*/ 62 w 77"/>
                <a:gd name="T13" fmla="*/ 40 h 92"/>
                <a:gd name="T14" fmla="*/ 76 w 77"/>
                <a:gd name="T15" fmla="*/ 46 h 92"/>
                <a:gd name="T16" fmla="*/ 72 w 77"/>
                <a:gd name="T17" fmla="*/ 58 h 92"/>
                <a:gd name="T18" fmla="*/ 33 w 77"/>
                <a:gd name="T19" fmla="*/ 74 h 92"/>
                <a:gd name="T20" fmla="*/ 31 w 77"/>
                <a:gd name="T21" fmla="*/ 75 h 92"/>
                <a:gd name="T22" fmla="*/ 23 w 77"/>
                <a:gd name="T23" fmla="*/ 80 h 92"/>
                <a:gd name="T24" fmla="*/ 22 w 77"/>
                <a:gd name="T25" fmla="*/ 80 h 92"/>
                <a:gd name="T26" fmla="*/ 19 w 77"/>
                <a:gd name="T27" fmla="*/ 84 h 92"/>
                <a:gd name="T28" fmla="*/ 13 w 77"/>
                <a:gd name="T29" fmla="*/ 87 h 92"/>
                <a:gd name="T30" fmla="*/ 13 w 77"/>
                <a:gd name="T31" fmla="*/ 65 h 92"/>
                <a:gd name="T32" fmla="*/ 13 w 77"/>
                <a:gd name="T33" fmla="*/ 65 h 92"/>
                <a:gd name="T34" fmla="*/ 16 w 77"/>
                <a:gd name="T35" fmla="*/ 60 h 92"/>
                <a:gd name="T36" fmla="*/ 18 w 77"/>
                <a:gd name="T37" fmla="*/ 50 h 92"/>
                <a:gd name="T38" fmla="*/ 22 w 77"/>
                <a:gd name="T39" fmla="*/ 18 h 92"/>
                <a:gd name="T40" fmla="*/ 24 w 77"/>
                <a:gd name="T41" fmla="*/ 7 h 92"/>
                <a:gd name="T42" fmla="*/ 32 w 77"/>
                <a:gd name="T43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77" h="92">
                  <a:moveTo>
                    <a:pt x="32" y="0"/>
                  </a:moveTo>
                  <a:cubicBezTo>
                    <a:pt x="35" y="0"/>
                    <a:pt x="37" y="5"/>
                    <a:pt x="37" y="10"/>
                  </a:cubicBezTo>
                  <a:cubicBezTo>
                    <a:pt x="38" y="14"/>
                    <a:pt x="38" y="20"/>
                    <a:pt x="42" y="20"/>
                  </a:cubicBezTo>
                  <a:cubicBezTo>
                    <a:pt x="45" y="21"/>
                    <a:pt x="48" y="18"/>
                    <a:pt x="51" y="16"/>
                  </a:cubicBezTo>
                  <a:cubicBezTo>
                    <a:pt x="54" y="13"/>
                    <a:pt x="58" y="11"/>
                    <a:pt x="59" y="14"/>
                  </a:cubicBezTo>
                  <a:cubicBezTo>
                    <a:pt x="60" y="15"/>
                    <a:pt x="61" y="17"/>
                    <a:pt x="61" y="19"/>
                  </a:cubicBezTo>
                  <a:cubicBezTo>
                    <a:pt x="61" y="24"/>
                    <a:pt x="59" y="36"/>
                    <a:pt x="62" y="40"/>
                  </a:cubicBezTo>
                  <a:cubicBezTo>
                    <a:pt x="66" y="44"/>
                    <a:pt x="73" y="40"/>
                    <a:pt x="76" y="46"/>
                  </a:cubicBezTo>
                  <a:cubicBezTo>
                    <a:pt x="77" y="49"/>
                    <a:pt x="75" y="55"/>
                    <a:pt x="72" y="58"/>
                  </a:cubicBezTo>
                  <a:cubicBezTo>
                    <a:pt x="61" y="71"/>
                    <a:pt x="45" y="69"/>
                    <a:pt x="33" y="74"/>
                  </a:cubicBezTo>
                  <a:cubicBezTo>
                    <a:pt x="32" y="74"/>
                    <a:pt x="31" y="75"/>
                    <a:pt x="31" y="75"/>
                  </a:cubicBezTo>
                  <a:cubicBezTo>
                    <a:pt x="28" y="77"/>
                    <a:pt x="25" y="78"/>
                    <a:pt x="23" y="80"/>
                  </a:cubicBezTo>
                  <a:cubicBezTo>
                    <a:pt x="22" y="80"/>
                    <a:pt x="22" y="80"/>
                    <a:pt x="22" y="80"/>
                  </a:cubicBezTo>
                  <a:cubicBezTo>
                    <a:pt x="21" y="81"/>
                    <a:pt x="20" y="82"/>
                    <a:pt x="19" y="84"/>
                  </a:cubicBezTo>
                  <a:cubicBezTo>
                    <a:pt x="17" y="85"/>
                    <a:pt x="15" y="87"/>
                    <a:pt x="13" y="87"/>
                  </a:cubicBezTo>
                  <a:cubicBezTo>
                    <a:pt x="0" y="92"/>
                    <a:pt x="9" y="74"/>
                    <a:pt x="13" y="65"/>
                  </a:cubicBezTo>
                  <a:cubicBezTo>
                    <a:pt x="13" y="65"/>
                    <a:pt x="13" y="65"/>
                    <a:pt x="13" y="65"/>
                  </a:cubicBezTo>
                  <a:cubicBezTo>
                    <a:pt x="14" y="63"/>
                    <a:pt x="15" y="61"/>
                    <a:pt x="16" y="60"/>
                  </a:cubicBezTo>
                  <a:cubicBezTo>
                    <a:pt x="17" y="57"/>
                    <a:pt x="17" y="53"/>
                    <a:pt x="18" y="50"/>
                  </a:cubicBezTo>
                  <a:cubicBezTo>
                    <a:pt x="19" y="40"/>
                    <a:pt x="21" y="29"/>
                    <a:pt x="22" y="18"/>
                  </a:cubicBezTo>
                  <a:cubicBezTo>
                    <a:pt x="22" y="15"/>
                    <a:pt x="23" y="11"/>
                    <a:pt x="24" y="7"/>
                  </a:cubicBezTo>
                  <a:cubicBezTo>
                    <a:pt x="26" y="4"/>
                    <a:pt x="29" y="0"/>
                    <a:pt x="32" y="0"/>
                  </a:cubicBezTo>
                </a:path>
              </a:pathLst>
            </a:custGeom>
            <a:solidFill>
              <a:srgbClr val="259D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26" name="Freeform 142"/>
            <p:cNvSpPr>
              <a:spLocks noEditPoints="1"/>
            </p:cNvSpPr>
            <p:nvPr/>
          </p:nvSpPr>
          <p:spPr bwMode="auto">
            <a:xfrm>
              <a:off x="6487278" y="5792556"/>
              <a:ext cx="322263" cy="511175"/>
            </a:xfrm>
            <a:custGeom>
              <a:avLst/>
              <a:gdLst>
                <a:gd name="T0" fmla="*/ 2 w 86"/>
                <a:gd name="T1" fmla="*/ 131 h 136"/>
                <a:gd name="T2" fmla="*/ 0 w 86"/>
                <a:gd name="T3" fmla="*/ 135 h 136"/>
                <a:gd name="T4" fmla="*/ 2 w 86"/>
                <a:gd name="T5" fmla="*/ 132 h 136"/>
                <a:gd name="T6" fmla="*/ 86 w 86"/>
                <a:gd name="T7" fmla="*/ 28 h 136"/>
                <a:gd name="T8" fmla="*/ 76 w 86"/>
                <a:gd name="T9" fmla="*/ 50 h 136"/>
                <a:gd name="T10" fmla="*/ 56 w 86"/>
                <a:gd name="T11" fmla="*/ 82 h 136"/>
                <a:gd name="T12" fmla="*/ 47 w 86"/>
                <a:gd name="T13" fmla="*/ 95 h 136"/>
                <a:gd name="T14" fmla="*/ 57 w 86"/>
                <a:gd name="T15" fmla="*/ 86 h 136"/>
                <a:gd name="T16" fmla="*/ 77 w 86"/>
                <a:gd name="T17" fmla="*/ 50 h 136"/>
                <a:gd name="T18" fmla="*/ 85 w 86"/>
                <a:gd name="T19" fmla="*/ 30 h 136"/>
                <a:gd name="T20" fmla="*/ 77 w 86"/>
                <a:gd name="T21" fmla="*/ 27 h 136"/>
                <a:gd name="T22" fmla="*/ 75 w 86"/>
                <a:gd name="T23" fmla="*/ 35 h 136"/>
                <a:gd name="T24" fmla="*/ 65 w 86"/>
                <a:gd name="T25" fmla="*/ 55 h 136"/>
                <a:gd name="T26" fmla="*/ 50 w 86"/>
                <a:gd name="T27" fmla="*/ 81 h 136"/>
                <a:gd name="T28" fmla="*/ 46 w 86"/>
                <a:gd name="T29" fmla="*/ 86 h 136"/>
                <a:gd name="T30" fmla="*/ 47 w 86"/>
                <a:gd name="T31" fmla="*/ 90 h 136"/>
                <a:gd name="T32" fmla="*/ 51 w 86"/>
                <a:gd name="T33" fmla="*/ 83 h 136"/>
                <a:gd name="T34" fmla="*/ 66 w 86"/>
                <a:gd name="T35" fmla="*/ 55 h 136"/>
                <a:gd name="T36" fmla="*/ 75 w 86"/>
                <a:gd name="T37" fmla="*/ 35 h 136"/>
                <a:gd name="T38" fmla="*/ 77 w 86"/>
                <a:gd name="T39" fmla="*/ 27 h 136"/>
                <a:gd name="T40" fmla="*/ 84 w 86"/>
                <a:gd name="T41" fmla="*/ 11 h 136"/>
                <a:gd name="T42" fmla="*/ 71 w 86"/>
                <a:gd name="T43" fmla="*/ 26 h 136"/>
                <a:gd name="T44" fmla="*/ 40 w 86"/>
                <a:gd name="T45" fmla="*/ 75 h 136"/>
                <a:gd name="T46" fmla="*/ 34 w 86"/>
                <a:gd name="T47" fmla="*/ 90 h 136"/>
                <a:gd name="T48" fmla="*/ 46 w 86"/>
                <a:gd name="T49" fmla="*/ 69 h 136"/>
                <a:gd name="T50" fmla="*/ 53 w 86"/>
                <a:gd name="T51" fmla="*/ 57 h 136"/>
                <a:gd name="T52" fmla="*/ 72 w 86"/>
                <a:gd name="T53" fmla="*/ 27 h 136"/>
                <a:gd name="T54" fmla="*/ 84 w 86"/>
                <a:gd name="T55" fmla="*/ 11 h 136"/>
                <a:gd name="T56" fmla="*/ 60 w 86"/>
                <a:gd name="T57" fmla="*/ 2 h 136"/>
                <a:gd name="T58" fmla="*/ 44 w 86"/>
                <a:gd name="T59" fmla="*/ 28 h 136"/>
                <a:gd name="T60" fmla="*/ 28 w 86"/>
                <a:gd name="T61" fmla="*/ 61 h 136"/>
                <a:gd name="T62" fmla="*/ 23 w 86"/>
                <a:gd name="T63" fmla="*/ 82 h 136"/>
                <a:gd name="T64" fmla="*/ 24 w 86"/>
                <a:gd name="T65" fmla="*/ 86 h 136"/>
                <a:gd name="T66" fmla="*/ 35 w 86"/>
                <a:gd name="T67" fmla="*/ 52 h 136"/>
                <a:gd name="T68" fmla="*/ 45 w 86"/>
                <a:gd name="T69" fmla="*/ 29 h 136"/>
                <a:gd name="T70" fmla="*/ 60 w 86"/>
                <a:gd name="T71" fmla="*/ 2 h 136"/>
                <a:gd name="T72" fmla="*/ 36 w 86"/>
                <a:gd name="T73" fmla="*/ 2 h 136"/>
                <a:gd name="T74" fmla="*/ 27 w 86"/>
                <a:gd name="T75" fmla="*/ 28 h 136"/>
                <a:gd name="T76" fmla="*/ 20 w 86"/>
                <a:gd name="T77" fmla="*/ 73 h 136"/>
                <a:gd name="T78" fmla="*/ 23 w 86"/>
                <a:gd name="T79" fmla="*/ 71 h 136"/>
                <a:gd name="T80" fmla="*/ 28 w 86"/>
                <a:gd name="T81" fmla="*/ 28 h 136"/>
                <a:gd name="T82" fmla="*/ 34 w 86"/>
                <a:gd name="T83" fmla="*/ 7 h 136"/>
                <a:gd name="T84" fmla="*/ 37 w 86"/>
                <a:gd name="T85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86" h="136">
                  <a:moveTo>
                    <a:pt x="2" y="131"/>
                  </a:moveTo>
                  <a:cubicBezTo>
                    <a:pt x="2" y="131"/>
                    <a:pt x="2" y="131"/>
                    <a:pt x="2" y="131"/>
                  </a:cubicBezTo>
                  <a:cubicBezTo>
                    <a:pt x="1" y="133"/>
                    <a:pt x="0" y="134"/>
                    <a:pt x="0" y="135"/>
                  </a:cubicBezTo>
                  <a:cubicBezTo>
                    <a:pt x="0" y="135"/>
                    <a:pt x="0" y="135"/>
                    <a:pt x="0" y="135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0" y="134"/>
                    <a:pt x="1" y="133"/>
                    <a:pt x="2" y="132"/>
                  </a:cubicBezTo>
                  <a:cubicBezTo>
                    <a:pt x="2" y="132"/>
                    <a:pt x="2" y="131"/>
                    <a:pt x="2" y="131"/>
                  </a:cubicBezTo>
                  <a:moveTo>
                    <a:pt x="86" y="28"/>
                  </a:moveTo>
                  <a:cubicBezTo>
                    <a:pt x="86" y="29"/>
                    <a:pt x="84" y="32"/>
                    <a:pt x="82" y="38"/>
                  </a:cubicBezTo>
                  <a:cubicBezTo>
                    <a:pt x="80" y="42"/>
                    <a:pt x="78" y="46"/>
                    <a:pt x="76" y="50"/>
                  </a:cubicBezTo>
                  <a:cubicBezTo>
                    <a:pt x="74" y="55"/>
                    <a:pt x="71" y="60"/>
                    <a:pt x="67" y="65"/>
                  </a:cubicBezTo>
                  <a:cubicBezTo>
                    <a:pt x="64" y="71"/>
                    <a:pt x="61" y="76"/>
                    <a:pt x="56" y="82"/>
                  </a:cubicBezTo>
                  <a:cubicBezTo>
                    <a:pt x="56" y="83"/>
                    <a:pt x="55" y="84"/>
                    <a:pt x="55" y="85"/>
                  </a:cubicBezTo>
                  <a:cubicBezTo>
                    <a:pt x="52" y="88"/>
                    <a:pt x="50" y="91"/>
                    <a:pt x="47" y="95"/>
                  </a:cubicBezTo>
                  <a:cubicBezTo>
                    <a:pt x="47" y="96"/>
                    <a:pt x="47" y="97"/>
                    <a:pt x="47" y="99"/>
                  </a:cubicBezTo>
                  <a:cubicBezTo>
                    <a:pt x="50" y="94"/>
                    <a:pt x="54" y="90"/>
                    <a:pt x="57" y="86"/>
                  </a:cubicBezTo>
                  <a:cubicBezTo>
                    <a:pt x="61" y="79"/>
                    <a:pt x="65" y="73"/>
                    <a:pt x="69" y="66"/>
                  </a:cubicBezTo>
                  <a:cubicBezTo>
                    <a:pt x="72" y="61"/>
                    <a:pt x="75" y="55"/>
                    <a:pt x="77" y="50"/>
                  </a:cubicBezTo>
                  <a:cubicBezTo>
                    <a:pt x="79" y="46"/>
                    <a:pt x="81" y="42"/>
                    <a:pt x="82" y="39"/>
                  </a:cubicBezTo>
                  <a:cubicBezTo>
                    <a:pt x="84" y="35"/>
                    <a:pt x="85" y="32"/>
                    <a:pt x="85" y="30"/>
                  </a:cubicBezTo>
                  <a:cubicBezTo>
                    <a:pt x="86" y="29"/>
                    <a:pt x="86" y="28"/>
                    <a:pt x="86" y="28"/>
                  </a:cubicBezTo>
                  <a:moveTo>
                    <a:pt x="77" y="27"/>
                  </a:moveTo>
                  <a:cubicBezTo>
                    <a:pt x="77" y="27"/>
                    <a:pt x="77" y="28"/>
                    <a:pt x="76" y="29"/>
                  </a:cubicBezTo>
                  <a:cubicBezTo>
                    <a:pt x="76" y="31"/>
                    <a:pt x="76" y="33"/>
                    <a:pt x="75" y="35"/>
                  </a:cubicBezTo>
                  <a:cubicBezTo>
                    <a:pt x="73" y="39"/>
                    <a:pt x="71" y="44"/>
                    <a:pt x="68" y="50"/>
                  </a:cubicBezTo>
                  <a:cubicBezTo>
                    <a:pt x="67" y="52"/>
                    <a:pt x="66" y="53"/>
                    <a:pt x="65" y="55"/>
                  </a:cubicBezTo>
                  <a:cubicBezTo>
                    <a:pt x="63" y="59"/>
                    <a:pt x="60" y="63"/>
                    <a:pt x="58" y="67"/>
                  </a:cubicBezTo>
                  <a:cubicBezTo>
                    <a:pt x="55" y="72"/>
                    <a:pt x="52" y="76"/>
                    <a:pt x="50" y="81"/>
                  </a:cubicBezTo>
                  <a:cubicBezTo>
                    <a:pt x="49" y="81"/>
                    <a:pt x="49" y="81"/>
                    <a:pt x="49" y="81"/>
                  </a:cubicBezTo>
                  <a:cubicBezTo>
                    <a:pt x="48" y="83"/>
                    <a:pt x="47" y="85"/>
                    <a:pt x="46" y="86"/>
                  </a:cubicBezTo>
                  <a:cubicBezTo>
                    <a:pt x="46" y="87"/>
                    <a:pt x="47" y="89"/>
                    <a:pt x="47" y="90"/>
                  </a:cubicBezTo>
                  <a:cubicBezTo>
                    <a:pt x="47" y="90"/>
                    <a:pt x="47" y="90"/>
                    <a:pt x="47" y="90"/>
                  </a:cubicBezTo>
                  <a:cubicBezTo>
                    <a:pt x="48" y="87"/>
                    <a:pt x="50" y="85"/>
                    <a:pt x="51" y="83"/>
                  </a:cubicBezTo>
                  <a:cubicBezTo>
                    <a:pt x="51" y="83"/>
                    <a:pt x="51" y="83"/>
                    <a:pt x="51" y="83"/>
                  </a:cubicBezTo>
                  <a:cubicBezTo>
                    <a:pt x="54" y="78"/>
                    <a:pt x="57" y="73"/>
                    <a:pt x="59" y="68"/>
                  </a:cubicBezTo>
                  <a:cubicBezTo>
                    <a:pt x="62" y="64"/>
                    <a:pt x="64" y="60"/>
                    <a:pt x="66" y="55"/>
                  </a:cubicBezTo>
                  <a:cubicBezTo>
                    <a:pt x="67" y="54"/>
                    <a:pt x="68" y="52"/>
                    <a:pt x="69" y="50"/>
                  </a:cubicBezTo>
                  <a:cubicBezTo>
                    <a:pt x="72" y="44"/>
                    <a:pt x="74" y="39"/>
                    <a:pt x="75" y="35"/>
                  </a:cubicBezTo>
                  <a:cubicBezTo>
                    <a:pt x="76" y="33"/>
                    <a:pt x="76" y="31"/>
                    <a:pt x="77" y="29"/>
                  </a:cubicBezTo>
                  <a:cubicBezTo>
                    <a:pt x="77" y="28"/>
                    <a:pt x="77" y="27"/>
                    <a:pt x="77" y="27"/>
                  </a:cubicBezTo>
                  <a:moveTo>
                    <a:pt x="86" y="9"/>
                  </a:moveTo>
                  <a:cubicBezTo>
                    <a:pt x="86" y="9"/>
                    <a:pt x="85" y="10"/>
                    <a:pt x="84" y="11"/>
                  </a:cubicBezTo>
                  <a:cubicBezTo>
                    <a:pt x="83" y="12"/>
                    <a:pt x="81" y="14"/>
                    <a:pt x="79" y="17"/>
                  </a:cubicBezTo>
                  <a:cubicBezTo>
                    <a:pt x="77" y="19"/>
                    <a:pt x="74" y="22"/>
                    <a:pt x="71" y="26"/>
                  </a:cubicBezTo>
                  <a:cubicBezTo>
                    <a:pt x="68" y="30"/>
                    <a:pt x="65" y="35"/>
                    <a:pt x="62" y="39"/>
                  </a:cubicBezTo>
                  <a:cubicBezTo>
                    <a:pt x="55" y="50"/>
                    <a:pt x="47" y="62"/>
                    <a:pt x="40" y="75"/>
                  </a:cubicBezTo>
                  <a:cubicBezTo>
                    <a:pt x="36" y="81"/>
                    <a:pt x="33" y="86"/>
                    <a:pt x="30" y="92"/>
                  </a:cubicBezTo>
                  <a:cubicBezTo>
                    <a:pt x="31" y="92"/>
                    <a:pt x="32" y="91"/>
                    <a:pt x="34" y="90"/>
                  </a:cubicBezTo>
                  <a:cubicBezTo>
                    <a:pt x="36" y="85"/>
                    <a:pt x="39" y="81"/>
                    <a:pt x="41" y="76"/>
                  </a:cubicBezTo>
                  <a:cubicBezTo>
                    <a:pt x="43" y="74"/>
                    <a:pt x="44" y="71"/>
                    <a:pt x="46" y="69"/>
                  </a:cubicBezTo>
                  <a:cubicBezTo>
                    <a:pt x="48" y="65"/>
                    <a:pt x="50" y="61"/>
                    <a:pt x="53" y="57"/>
                  </a:cubicBezTo>
                  <a:cubicBezTo>
                    <a:pt x="53" y="57"/>
                    <a:pt x="53" y="57"/>
                    <a:pt x="53" y="57"/>
                  </a:cubicBezTo>
                  <a:cubicBezTo>
                    <a:pt x="56" y="51"/>
                    <a:pt x="60" y="46"/>
                    <a:pt x="63" y="41"/>
                  </a:cubicBezTo>
                  <a:cubicBezTo>
                    <a:pt x="66" y="36"/>
                    <a:pt x="69" y="31"/>
                    <a:pt x="72" y="27"/>
                  </a:cubicBezTo>
                  <a:cubicBezTo>
                    <a:pt x="75" y="23"/>
                    <a:pt x="77" y="20"/>
                    <a:pt x="80" y="17"/>
                  </a:cubicBezTo>
                  <a:cubicBezTo>
                    <a:pt x="82" y="14"/>
                    <a:pt x="83" y="12"/>
                    <a:pt x="84" y="11"/>
                  </a:cubicBezTo>
                  <a:cubicBezTo>
                    <a:pt x="86" y="9"/>
                    <a:pt x="86" y="9"/>
                    <a:pt x="86" y="9"/>
                  </a:cubicBezTo>
                  <a:moveTo>
                    <a:pt x="60" y="2"/>
                  </a:moveTo>
                  <a:cubicBezTo>
                    <a:pt x="59" y="2"/>
                    <a:pt x="58" y="5"/>
                    <a:pt x="55" y="9"/>
                  </a:cubicBezTo>
                  <a:cubicBezTo>
                    <a:pt x="52" y="14"/>
                    <a:pt x="48" y="20"/>
                    <a:pt x="44" y="28"/>
                  </a:cubicBezTo>
                  <a:cubicBezTo>
                    <a:pt x="39" y="36"/>
                    <a:pt x="34" y="46"/>
                    <a:pt x="30" y="58"/>
                  </a:cubicBezTo>
                  <a:cubicBezTo>
                    <a:pt x="29" y="59"/>
                    <a:pt x="29" y="60"/>
                    <a:pt x="28" y="61"/>
                  </a:cubicBezTo>
                  <a:cubicBezTo>
                    <a:pt x="26" y="67"/>
                    <a:pt x="24" y="73"/>
                    <a:pt x="23" y="79"/>
                  </a:cubicBezTo>
                  <a:cubicBezTo>
                    <a:pt x="23" y="80"/>
                    <a:pt x="23" y="81"/>
                    <a:pt x="23" y="82"/>
                  </a:cubicBezTo>
                  <a:cubicBezTo>
                    <a:pt x="23" y="83"/>
                    <a:pt x="23" y="84"/>
                    <a:pt x="24" y="86"/>
                  </a:cubicBezTo>
                  <a:cubicBezTo>
                    <a:pt x="24" y="86"/>
                    <a:pt x="24" y="86"/>
                    <a:pt x="24" y="86"/>
                  </a:cubicBezTo>
                  <a:cubicBezTo>
                    <a:pt x="26" y="76"/>
                    <a:pt x="29" y="67"/>
                    <a:pt x="32" y="58"/>
                  </a:cubicBezTo>
                  <a:cubicBezTo>
                    <a:pt x="33" y="56"/>
                    <a:pt x="34" y="54"/>
                    <a:pt x="35" y="52"/>
                  </a:cubicBezTo>
                  <a:cubicBezTo>
                    <a:pt x="36" y="49"/>
                    <a:pt x="37" y="46"/>
                    <a:pt x="38" y="43"/>
                  </a:cubicBezTo>
                  <a:cubicBezTo>
                    <a:pt x="41" y="38"/>
                    <a:pt x="43" y="33"/>
                    <a:pt x="45" y="29"/>
                  </a:cubicBezTo>
                  <a:cubicBezTo>
                    <a:pt x="49" y="21"/>
                    <a:pt x="53" y="14"/>
                    <a:pt x="56" y="9"/>
                  </a:cubicBezTo>
                  <a:cubicBezTo>
                    <a:pt x="58" y="5"/>
                    <a:pt x="59" y="2"/>
                    <a:pt x="60" y="2"/>
                  </a:cubicBezTo>
                  <a:moveTo>
                    <a:pt x="37" y="0"/>
                  </a:moveTo>
                  <a:cubicBezTo>
                    <a:pt x="37" y="0"/>
                    <a:pt x="36" y="1"/>
                    <a:pt x="36" y="2"/>
                  </a:cubicBezTo>
                  <a:cubicBezTo>
                    <a:pt x="35" y="3"/>
                    <a:pt x="34" y="5"/>
                    <a:pt x="33" y="7"/>
                  </a:cubicBezTo>
                  <a:cubicBezTo>
                    <a:pt x="31" y="12"/>
                    <a:pt x="28" y="19"/>
                    <a:pt x="27" y="28"/>
                  </a:cubicBezTo>
                  <a:cubicBezTo>
                    <a:pt x="25" y="37"/>
                    <a:pt x="23" y="47"/>
                    <a:pt x="22" y="58"/>
                  </a:cubicBezTo>
                  <a:cubicBezTo>
                    <a:pt x="21" y="63"/>
                    <a:pt x="21" y="68"/>
                    <a:pt x="20" y="73"/>
                  </a:cubicBezTo>
                  <a:cubicBezTo>
                    <a:pt x="21" y="74"/>
                    <a:pt x="22" y="75"/>
                    <a:pt x="22" y="77"/>
                  </a:cubicBezTo>
                  <a:cubicBezTo>
                    <a:pt x="22" y="75"/>
                    <a:pt x="23" y="73"/>
                    <a:pt x="23" y="71"/>
                  </a:cubicBezTo>
                  <a:cubicBezTo>
                    <a:pt x="24" y="66"/>
                    <a:pt x="24" y="62"/>
                    <a:pt x="24" y="58"/>
                  </a:cubicBezTo>
                  <a:cubicBezTo>
                    <a:pt x="26" y="47"/>
                    <a:pt x="26" y="37"/>
                    <a:pt x="28" y="28"/>
                  </a:cubicBezTo>
                  <a:cubicBezTo>
                    <a:pt x="29" y="24"/>
                    <a:pt x="30" y="20"/>
                    <a:pt x="31" y="16"/>
                  </a:cubicBezTo>
                  <a:cubicBezTo>
                    <a:pt x="32" y="13"/>
                    <a:pt x="33" y="10"/>
                    <a:pt x="34" y="7"/>
                  </a:cubicBezTo>
                  <a:cubicBezTo>
                    <a:pt x="35" y="5"/>
                    <a:pt x="36" y="3"/>
                    <a:pt x="36" y="2"/>
                  </a:cubicBezTo>
                  <a:cubicBezTo>
                    <a:pt x="37" y="1"/>
                    <a:pt x="37" y="0"/>
                    <a:pt x="37" y="0"/>
                  </a:cubicBezTo>
                </a:path>
              </a:pathLst>
            </a:custGeom>
            <a:solidFill>
              <a:srgbClr val="5EC6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27" name="Oval 143"/>
            <p:cNvSpPr>
              <a:spLocks noChangeArrowheads="1"/>
            </p:cNvSpPr>
            <p:nvPr/>
          </p:nvSpPr>
          <p:spPr bwMode="auto">
            <a:xfrm>
              <a:off x="6479340" y="6311668"/>
              <a:ext cx="1588" cy="1588"/>
            </a:xfrm>
            <a:prstGeom prst="ellipse">
              <a:avLst/>
            </a:prstGeom>
            <a:solidFill>
              <a:srgbClr val="075A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28" name="Freeform 144"/>
            <p:cNvSpPr/>
            <p:nvPr/>
          </p:nvSpPr>
          <p:spPr bwMode="auto">
            <a:xfrm flipH="1">
              <a:off x="6479340" y="631166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5EC6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29" name="Freeform 145"/>
            <p:cNvSpPr/>
            <p:nvPr/>
          </p:nvSpPr>
          <p:spPr bwMode="auto">
            <a:xfrm>
              <a:off x="6468228" y="6318018"/>
              <a:ext cx="7938" cy="19050"/>
            </a:xfrm>
            <a:custGeom>
              <a:avLst/>
              <a:gdLst>
                <a:gd name="T0" fmla="*/ 2 w 2"/>
                <a:gd name="T1" fmla="*/ 0 h 5"/>
                <a:gd name="T2" fmla="*/ 2 w 2"/>
                <a:gd name="T3" fmla="*/ 0 h 5"/>
                <a:gd name="T4" fmla="*/ 0 w 2"/>
                <a:gd name="T5" fmla="*/ 5 h 5"/>
                <a:gd name="T6" fmla="*/ 1 w 2"/>
                <a:gd name="T7" fmla="*/ 4 h 5"/>
                <a:gd name="T8" fmla="*/ 2 w 2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5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2"/>
                    <a:pt x="1" y="4"/>
                    <a:pt x="0" y="5"/>
                  </a:cubicBezTo>
                  <a:cubicBezTo>
                    <a:pt x="1" y="5"/>
                    <a:pt x="1" y="4"/>
                    <a:pt x="1" y="4"/>
                  </a:cubicBezTo>
                  <a:cubicBezTo>
                    <a:pt x="2" y="2"/>
                    <a:pt x="2" y="1"/>
                    <a:pt x="2" y="0"/>
                  </a:cubicBezTo>
                </a:path>
              </a:pathLst>
            </a:custGeom>
            <a:solidFill>
              <a:srgbClr val="075A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30" name="Freeform 146"/>
            <p:cNvSpPr/>
            <p:nvPr/>
          </p:nvSpPr>
          <p:spPr bwMode="auto">
            <a:xfrm>
              <a:off x="6471403" y="6318018"/>
              <a:ext cx="7938" cy="15875"/>
            </a:xfrm>
            <a:custGeom>
              <a:avLst/>
              <a:gdLst>
                <a:gd name="T0" fmla="*/ 2 w 2"/>
                <a:gd name="T1" fmla="*/ 0 h 4"/>
                <a:gd name="T2" fmla="*/ 1 w 2"/>
                <a:gd name="T3" fmla="*/ 0 h 4"/>
                <a:gd name="T4" fmla="*/ 0 w 2"/>
                <a:gd name="T5" fmla="*/ 4 h 4"/>
                <a:gd name="T6" fmla="*/ 2 w 2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4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2"/>
                    <a:pt x="0" y="4"/>
                  </a:cubicBezTo>
                  <a:cubicBezTo>
                    <a:pt x="1" y="2"/>
                    <a:pt x="1" y="1"/>
                    <a:pt x="2" y="0"/>
                  </a:cubicBezTo>
                </a:path>
              </a:pathLst>
            </a:custGeom>
            <a:solidFill>
              <a:srgbClr val="5EC6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31" name="Freeform 147"/>
            <p:cNvSpPr>
              <a:spLocks noEditPoints="1"/>
            </p:cNvSpPr>
            <p:nvPr/>
          </p:nvSpPr>
          <p:spPr bwMode="auto">
            <a:xfrm>
              <a:off x="6457115" y="6386281"/>
              <a:ext cx="6350" cy="7938"/>
            </a:xfrm>
            <a:custGeom>
              <a:avLst/>
              <a:gdLst>
                <a:gd name="T0" fmla="*/ 2 w 2"/>
                <a:gd name="T1" fmla="*/ 2 h 2"/>
                <a:gd name="T2" fmla="*/ 2 w 2"/>
                <a:gd name="T3" fmla="*/ 2 h 2"/>
                <a:gd name="T4" fmla="*/ 2 w 2"/>
                <a:gd name="T5" fmla="*/ 2 h 2"/>
                <a:gd name="T6" fmla="*/ 2 w 2"/>
                <a:gd name="T7" fmla="*/ 2 h 2"/>
                <a:gd name="T8" fmla="*/ 2 w 2"/>
                <a:gd name="T9" fmla="*/ 2 h 2"/>
                <a:gd name="T10" fmla="*/ 0 w 2"/>
                <a:gd name="T11" fmla="*/ 0 h 2"/>
                <a:gd name="T12" fmla="*/ 0 w 2"/>
                <a:gd name="T13" fmla="*/ 0 h 2"/>
                <a:gd name="T14" fmla="*/ 0 w 2"/>
                <a:gd name="T15" fmla="*/ 0 h 2"/>
                <a:gd name="T16" fmla="*/ 0 w 2"/>
                <a:gd name="T1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075A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32" name="Freeform 148"/>
            <p:cNvSpPr/>
            <p:nvPr/>
          </p:nvSpPr>
          <p:spPr bwMode="auto">
            <a:xfrm>
              <a:off x="6457115" y="6067193"/>
              <a:ext cx="206375" cy="327025"/>
            </a:xfrm>
            <a:custGeom>
              <a:avLst/>
              <a:gdLst>
                <a:gd name="T0" fmla="*/ 28 w 55"/>
                <a:gd name="T1" fmla="*/ 0 h 87"/>
                <a:gd name="T2" fmla="*/ 25 w 55"/>
                <a:gd name="T3" fmla="*/ 19 h 87"/>
                <a:gd name="T4" fmla="*/ 20 w 55"/>
                <a:gd name="T5" fmla="*/ 36 h 87"/>
                <a:gd name="T6" fmla="*/ 13 w 55"/>
                <a:gd name="T7" fmla="*/ 52 h 87"/>
                <a:gd name="T8" fmla="*/ 10 w 55"/>
                <a:gd name="T9" fmla="*/ 59 h 87"/>
                <a:gd name="T10" fmla="*/ 6 w 55"/>
                <a:gd name="T11" fmla="*/ 65 h 87"/>
                <a:gd name="T12" fmla="*/ 6 w 55"/>
                <a:gd name="T13" fmla="*/ 65 h 87"/>
                <a:gd name="T14" fmla="*/ 4 w 55"/>
                <a:gd name="T15" fmla="*/ 71 h 87"/>
                <a:gd name="T16" fmla="*/ 3 w 55"/>
                <a:gd name="T17" fmla="*/ 74 h 87"/>
                <a:gd name="T18" fmla="*/ 15 w 55"/>
                <a:gd name="T19" fmla="*/ 54 h 87"/>
                <a:gd name="T20" fmla="*/ 15 w 55"/>
                <a:gd name="T21" fmla="*/ 54 h 87"/>
                <a:gd name="T22" fmla="*/ 2 w 55"/>
                <a:gd name="T23" fmla="*/ 83 h 87"/>
                <a:gd name="T24" fmla="*/ 0 w 55"/>
                <a:gd name="T25" fmla="*/ 85 h 87"/>
                <a:gd name="T26" fmla="*/ 0 w 55"/>
                <a:gd name="T27" fmla="*/ 85 h 87"/>
                <a:gd name="T28" fmla="*/ 1 w 55"/>
                <a:gd name="T29" fmla="*/ 86 h 87"/>
                <a:gd name="T30" fmla="*/ 2 w 55"/>
                <a:gd name="T31" fmla="*/ 87 h 87"/>
                <a:gd name="T32" fmla="*/ 3 w 55"/>
                <a:gd name="T33" fmla="*/ 87 h 87"/>
                <a:gd name="T34" fmla="*/ 20 w 55"/>
                <a:gd name="T35" fmla="*/ 67 h 87"/>
                <a:gd name="T36" fmla="*/ 28 w 55"/>
                <a:gd name="T37" fmla="*/ 57 h 87"/>
                <a:gd name="T38" fmla="*/ 55 w 55"/>
                <a:gd name="T39" fmla="*/ 26 h 87"/>
                <a:gd name="T40" fmla="*/ 55 w 55"/>
                <a:gd name="T41" fmla="*/ 22 h 87"/>
                <a:gd name="T42" fmla="*/ 51 w 55"/>
                <a:gd name="T43" fmla="*/ 26 h 87"/>
                <a:gd name="T44" fmla="*/ 50 w 55"/>
                <a:gd name="T45" fmla="*/ 24 h 87"/>
                <a:gd name="T46" fmla="*/ 54 w 55"/>
                <a:gd name="T47" fmla="*/ 13 h 87"/>
                <a:gd name="T48" fmla="*/ 48 w 55"/>
                <a:gd name="T49" fmla="*/ 22 h 87"/>
                <a:gd name="T50" fmla="*/ 28 w 55"/>
                <a:gd name="T51" fmla="*/ 51 h 87"/>
                <a:gd name="T52" fmla="*/ 24 w 55"/>
                <a:gd name="T53" fmla="*/ 58 h 87"/>
                <a:gd name="T54" fmla="*/ 17 w 55"/>
                <a:gd name="T55" fmla="*/ 65 h 87"/>
                <a:gd name="T56" fmla="*/ 17 w 55"/>
                <a:gd name="T57" fmla="*/ 62 h 87"/>
                <a:gd name="T58" fmla="*/ 26 w 55"/>
                <a:gd name="T59" fmla="*/ 46 h 87"/>
                <a:gd name="T60" fmla="*/ 42 w 55"/>
                <a:gd name="T61" fmla="*/ 17 h 87"/>
                <a:gd name="T62" fmla="*/ 38 w 55"/>
                <a:gd name="T63" fmla="*/ 19 h 87"/>
                <a:gd name="T64" fmla="*/ 24 w 55"/>
                <a:gd name="T65" fmla="*/ 44 h 87"/>
                <a:gd name="T66" fmla="*/ 15 w 55"/>
                <a:gd name="T67" fmla="*/ 59 h 87"/>
                <a:gd name="T68" fmla="*/ 17 w 55"/>
                <a:gd name="T69" fmla="*/ 55 h 87"/>
                <a:gd name="T70" fmla="*/ 24 w 55"/>
                <a:gd name="T71" fmla="*/ 38 h 87"/>
                <a:gd name="T72" fmla="*/ 32 w 55"/>
                <a:gd name="T73" fmla="*/ 13 h 87"/>
                <a:gd name="T74" fmla="*/ 31 w 55"/>
                <a:gd name="T75" fmla="*/ 6 h 87"/>
                <a:gd name="T76" fmla="*/ 29 w 55"/>
                <a:gd name="T77" fmla="*/ 12 h 87"/>
                <a:gd name="T78" fmla="*/ 30 w 55"/>
                <a:gd name="T79" fmla="*/ 4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55" h="87">
                  <a:moveTo>
                    <a:pt x="28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8" y="2"/>
                    <a:pt x="27" y="4"/>
                    <a:pt x="27" y="6"/>
                  </a:cubicBezTo>
                  <a:cubicBezTo>
                    <a:pt x="26" y="10"/>
                    <a:pt x="26" y="15"/>
                    <a:pt x="25" y="19"/>
                  </a:cubicBezTo>
                  <a:cubicBezTo>
                    <a:pt x="24" y="23"/>
                    <a:pt x="23" y="27"/>
                    <a:pt x="22" y="31"/>
                  </a:cubicBezTo>
                  <a:cubicBezTo>
                    <a:pt x="21" y="33"/>
                    <a:pt x="20" y="35"/>
                    <a:pt x="20" y="36"/>
                  </a:cubicBezTo>
                  <a:cubicBezTo>
                    <a:pt x="19" y="39"/>
                    <a:pt x="18" y="41"/>
                    <a:pt x="17" y="44"/>
                  </a:cubicBezTo>
                  <a:cubicBezTo>
                    <a:pt x="16" y="47"/>
                    <a:pt x="14" y="50"/>
                    <a:pt x="13" y="52"/>
                  </a:cubicBezTo>
                  <a:cubicBezTo>
                    <a:pt x="12" y="54"/>
                    <a:pt x="11" y="56"/>
                    <a:pt x="10" y="58"/>
                  </a:cubicBezTo>
                  <a:cubicBezTo>
                    <a:pt x="10" y="58"/>
                    <a:pt x="10" y="59"/>
                    <a:pt x="10" y="59"/>
                  </a:cubicBezTo>
                  <a:cubicBezTo>
                    <a:pt x="9" y="60"/>
                    <a:pt x="8" y="61"/>
                    <a:pt x="8" y="63"/>
                  </a:cubicBezTo>
                  <a:cubicBezTo>
                    <a:pt x="7" y="63"/>
                    <a:pt x="7" y="64"/>
                    <a:pt x="6" y="65"/>
                  </a:cubicBezTo>
                  <a:cubicBezTo>
                    <a:pt x="6" y="65"/>
                    <a:pt x="6" y="65"/>
                    <a:pt x="6" y="65"/>
                  </a:cubicBezTo>
                  <a:cubicBezTo>
                    <a:pt x="6" y="65"/>
                    <a:pt x="6" y="65"/>
                    <a:pt x="6" y="65"/>
                  </a:cubicBezTo>
                  <a:cubicBezTo>
                    <a:pt x="6" y="66"/>
                    <a:pt x="6" y="66"/>
                    <a:pt x="6" y="67"/>
                  </a:cubicBezTo>
                  <a:cubicBezTo>
                    <a:pt x="5" y="68"/>
                    <a:pt x="5" y="69"/>
                    <a:pt x="4" y="71"/>
                  </a:cubicBezTo>
                  <a:cubicBezTo>
                    <a:pt x="4" y="71"/>
                    <a:pt x="4" y="72"/>
                    <a:pt x="3" y="72"/>
                  </a:cubicBezTo>
                  <a:cubicBezTo>
                    <a:pt x="3" y="73"/>
                    <a:pt x="3" y="74"/>
                    <a:pt x="3" y="74"/>
                  </a:cubicBezTo>
                  <a:cubicBezTo>
                    <a:pt x="2" y="75"/>
                    <a:pt x="2" y="75"/>
                    <a:pt x="2" y="75"/>
                  </a:cubicBezTo>
                  <a:cubicBezTo>
                    <a:pt x="6" y="69"/>
                    <a:pt x="11" y="62"/>
                    <a:pt x="15" y="54"/>
                  </a:cubicBezTo>
                  <a:cubicBezTo>
                    <a:pt x="15" y="53"/>
                    <a:pt x="16" y="52"/>
                    <a:pt x="16" y="51"/>
                  </a:cubicBezTo>
                  <a:cubicBezTo>
                    <a:pt x="16" y="52"/>
                    <a:pt x="15" y="53"/>
                    <a:pt x="15" y="54"/>
                  </a:cubicBezTo>
                  <a:cubicBezTo>
                    <a:pt x="11" y="65"/>
                    <a:pt x="7" y="74"/>
                    <a:pt x="2" y="82"/>
                  </a:cubicBezTo>
                  <a:cubicBezTo>
                    <a:pt x="2" y="83"/>
                    <a:pt x="2" y="83"/>
                    <a:pt x="2" y="83"/>
                  </a:cubicBezTo>
                  <a:cubicBezTo>
                    <a:pt x="1" y="83"/>
                    <a:pt x="1" y="84"/>
                    <a:pt x="0" y="85"/>
                  </a:cubicBezTo>
                  <a:cubicBezTo>
                    <a:pt x="0" y="85"/>
                    <a:pt x="0" y="85"/>
                    <a:pt x="0" y="85"/>
                  </a:cubicBezTo>
                  <a:cubicBezTo>
                    <a:pt x="0" y="85"/>
                    <a:pt x="0" y="85"/>
                    <a:pt x="0" y="85"/>
                  </a:cubicBezTo>
                  <a:cubicBezTo>
                    <a:pt x="0" y="85"/>
                    <a:pt x="0" y="85"/>
                    <a:pt x="0" y="85"/>
                  </a:cubicBezTo>
                  <a:cubicBezTo>
                    <a:pt x="1" y="86"/>
                    <a:pt x="1" y="86"/>
                    <a:pt x="1" y="86"/>
                  </a:cubicBezTo>
                  <a:cubicBezTo>
                    <a:pt x="1" y="86"/>
                    <a:pt x="1" y="86"/>
                    <a:pt x="1" y="86"/>
                  </a:cubicBezTo>
                  <a:cubicBezTo>
                    <a:pt x="2" y="87"/>
                    <a:pt x="2" y="87"/>
                    <a:pt x="2" y="87"/>
                  </a:cubicBezTo>
                  <a:cubicBezTo>
                    <a:pt x="2" y="87"/>
                    <a:pt x="2" y="87"/>
                    <a:pt x="2" y="87"/>
                  </a:cubicBezTo>
                  <a:cubicBezTo>
                    <a:pt x="3" y="87"/>
                    <a:pt x="3" y="87"/>
                    <a:pt x="3" y="87"/>
                  </a:cubicBezTo>
                  <a:cubicBezTo>
                    <a:pt x="3" y="87"/>
                    <a:pt x="3" y="87"/>
                    <a:pt x="3" y="87"/>
                  </a:cubicBezTo>
                  <a:cubicBezTo>
                    <a:pt x="8" y="82"/>
                    <a:pt x="13" y="76"/>
                    <a:pt x="18" y="69"/>
                  </a:cubicBezTo>
                  <a:cubicBezTo>
                    <a:pt x="18" y="69"/>
                    <a:pt x="19" y="68"/>
                    <a:pt x="20" y="67"/>
                  </a:cubicBezTo>
                  <a:cubicBezTo>
                    <a:pt x="21" y="66"/>
                    <a:pt x="22" y="64"/>
                    <a:pt x="23" y="63"/>
                  </a:cubicBezTo>
                  <a:cubicBezTo>
                    <a:pt x="25" y="61"/>
                    <a:pt x="26" y="59"/>
                    <a:pt x="28" y="57"/>
                  </a:cubicBezTo>
                  <a:cubicBezTo>
                    <a:pt x="36" y="48"/>
                    <a:pt x="45" y="38"/>
                    <a:pt x="52" y="29"/>
                  </a:cubicBezTo>
                  <a:cubicBezTo>
                    <a:pt x="53" y="28"/>
                    <a:pt x="54" y="27"/>
                    <a:pt x="55" y="26"/>
                  </a:cubicBezTo>
                  <a:cubicBezTo>
                    <a:pt x="55" y="26"/>
                    <a:pt x="55" y="26"/>
                    <a:pt x="55" y="26"/>
                  </a:cubicBezTo>
                  <a:cubicBezTo>
                    <a:pt x="55" y="24"/>
                    <a:pt x="55" y="23"/>
                    <a:pt x="55" y="22"/>
                  </a:cubicBezTo>
                  <a:cubicBezTo>
                    <a:pt x="55" y="22"/>
                    <a:pt x="55" y="22"/>
                    <a:pt x="55" y="22"/>
                  </a:cubicBezTo>
                  <a:cubicBezTo>
                    <a:pt x="54" y="23"/>
                    <a:pt x="52" y="25"/>
                    <a:pt x="51" y="26"/>
                  </a:cubicBezTo>
                  <a:cubicBezTo>
                    <a:pt x="48" y="31"/>
                    <a:pt x="44" y="35"/>
                    <a:pt x="41" y="39"/>
                  </a:cubicBezTo>
                  <a:cubicBezTo>
                    <a:pt x="44" y="34"/>
                    <a:pt x="47" y="29"/>
                    <a:pt x="50" y="24"/>
                  </a:cubicBezTo>
                  <a:cubicBezTo>
                    <a:pt x="52" y="22"/>
                    <a:pt x="53" y="19"/>
                    <a:pt x="55" y="17"/>
                  </a:cubicBezTo>
                  <a:cubicBezTo>
                    <a:pt x="55" y="16"/>
                    <a:pt x="54" y="14"/>
                    <a:pt x="54" y="13"/>
                  </a:cubicBezTo>
                  <a:cubicBezTo>
                    <a:pt x="54" y="13"/>
                    <a:pt x="54" y="13"/>
                    <a:pt x="54" y="13"/>
                  </a:cubicBezTo>
                  <a:cubicBezTo>
                    <a:pt x="52" y="16"/>
                    <a:pt x="50" y="19"/>
                    <a:pt x="48" y="22"/>
                  </a:cubicBezTo>
                  <a:cubicBezTo>
                    <a:pt x="45" y="27"/>
                    <a:pt x="42" y="32"/>
                    <a:pt x="38" y="37"/>
                  </a:cubicBezTo>
                  <a:cubicBezTo>
                    <a:pt x="35" y="42"/>
                    <a:pt x="32" y="47"/>
                    <a:pt x="28" y="51"/>
                  </a:cubicBezTo>
                  <a:cubicBezTo>
                    <a:pt x="28" y="52"/>
                    <a:pt x="27" y="52"/>
                    <a:pt x="27" y="53"/>
                  </a:cubicBezTo>
                  <a:cubicBezTo>
                    <a:pt x="26" y="55"/>
                    <a:pt x="25" y="56"/>
                    <a:pt x="24" y="58"/>
                  </a:cubicBezTo>
                  <a:cubicBezTo>
                    <a:pt x="22" y="59"/>
                    <a:pt x="21" y="60"/>
                    <a:pt x="20" y="62"/>
                  </a:cubicBezTo>
                  <a:cubicBezTo>
                    <a:pt x="19" y="63"/>
                    <a:pt x="18" y="64"/>
                    <a:pt x="17" y="65"/>
                  </a:cubicBezTo>
                  <a:cubicBezTo>
                    <a:pt x="15" y="67"/>
                    <a:pt x="14" y="69"/>
                    <a:pt x="12" y="70"/>
                  </a:cubicBezTo>
                  <a:cubicBezTo>
                    <a:pt x="14" y="68"/>
                    <a:pt x="15" y="65"/>
                    <a:pt x="17" y="62"/>
                  </a:cubicBezTo>
                  <a:cubicBezTo>
                    <a:pt x="20" y="57"/>
                    <a:pt x="22" y="52"/>
                    <a:pt x="25" y="47"/>
                  </a:cubicBezTo>
                  <a:cubicBezTo>
                    <a:pt x="26" y="47"/>
                    <a:pt x="26" y="46"/>
                    <a:pt x="26" y="46"/>
                  </a:cubicBezTo>
                  <a:cubicBezTo>
                    <a:pt x="32" y="36"/>
                    <a:pt x="37" y="26"/>
                    <a:pt x="42" y="17"/>
                  </a:cubicBezTo>
                  <a:cubicBezTo>
                    <a:pt x="42" y="17"/>
                    <a:pt x="42" y="17"/>
                    <a:pt x="42" y="17"/>
                  </a:cubicBezTo>
                  <a:cubicBezTo>
                    <a:pt x="40" y="18"/>
                    <a:pt x="39" y="19"/>
                    <a:pt x="38" y="19"/>
                  </a:cubicBezTo>
                  <a:cubicBezTo>
                    <a:pt x="38" y="19"/>
                    <a:pt x="38" y="19"/>
                    <a:pt x="38" y="19"/>
                  </a:cubicBezTo>
                  <a:cubicBezTo>
                    <a:pt x="33" y="27"/>
                    <a:pt x="29" y="35"/>
                    <a:pt x="24" y="43"/>
                  </a:cubicBezTo>
                  <a:cubicBezTo>
                    <a:pt x="24" y="44"/>
                    <a:pt x="24" y="44"/>
                    <a:pt x="24" y="44"/>
                  </a:cubicBezTo>
                  <a:cubicBezTo>
                    <a:pt x="22" y="48"/>
                    <a:pt x="19" y="53"/>
                    <a:pt x="17" y="57"/>
                  </a:cubicBezTo>
                  <a:cubicBezTo>
                    <a:pt x="16" y="58"/>
                    <a:pt x="16" y="59"/>
                    <a:pt x="15" y="59"/>
                  </a:cubicBezTo>
                  <a:cubicBezTo>
                    <a:pt x="16" y="58"/>
                    <a:pt x="16" y="58"/>
                    <a:pt x="16" y="57"/>
                  </a:cubicBezTo>
                  <a:cubicBezTo>
                    <a:pt x="17" y="56"/>
                    <a:pt x="17" y="56"/>
                    <a:pt x="17" y="55"/>
                  </a:cubicBezTo>
                  <a:cubicBezTo>
                    <a:pt x="19" y="50"/>
                    <a:pt x="21" y="45"/>
                    <a:pt x="23" y="39"/>
                  </a:cubicBezTo>
                  <a:cubicBezTo>
                    <a:pt x="23" y="39"/>
                    <a:pt x="24" y="39"/>
                    <a:pt x="24" y="38"/>
                  </a:cubicBezTo>
                  <a:cubicBezTo>
                    <a:pt x="26" y="32"/>
                    <a:pt x="28" y="26"/>
                    <a:pt x="29" y="20"/>
                  </a:cubicBezTo>
                  <a:cubicBezTo>
                    <a:pt x="30" y="18"/>
                    <a:pt x="31" y="15"/>
                    <a:pt x="32" y="13"/>
                  </a:cubicBezTo>
                  <a:cubicBezTo>
                    <a:pt x="31" y="11"/>
                    <a:pt x="31" y="10"/>
                    <a:pt x="31" y="9"/>
                  </a:cubicBezTo>
                  <a:cubicBezTo>
                    <a:pt x="31" y="8"/>
                    <a:pt x="31" y="7"/>
                    <a:pt x="31" y="6"/>
                  </a:cubicBezTo>
                  <a:cubicBezTo>
                    <a:pt x="31" y="6"/>
                    <a:pt x="31" y="6"/>
                    <a:pt x="31" y="6"/>
                  </a:cubicBezTo>
                  <a:cubicBezTo>
                    <a:pt x="30" y="8"/>
                    <a:pt x="29" y="10"/>
                    <a:pt x="29" y="12"/>
                  </a:cubicBezTo>
                  <a:cubicBezTo>
                    <a:pt x="29" y="9"/>
                    <a:pt x="30" y="7"/>
                    <a:pt x="30" y="4"/>
                  </a:cubicBezTo>
                  <a:cubicBezTo>
                    <a:pt x="30" y="4"/>
                    <a:pt x="30" y="4"/>
                    <a:pt x="30" y="4"/>
                  </a:cubicBezTo>
                  <a:cubicBezTo>
                    <a:pt x="30" y="2"/>
                    <a:pt x="29" y="1"/>
                    <a:pt x="28" y="0"/>
                  </a:cubicBezTo>
                </a:path>
              </a:pathLst>
            </a:custGeom>
            <a:solidFill>
              <a:srgbClr val="0E7E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33" name="Freeform 149"/>
            <p:cNvSpPr/>
            <p:nvPr/>
          </p:nvSpPr>
          <p:spPr bwMode="auto">
            <a:xfrm flipH="1">
              <a:off x="6900028" y="604814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5EC6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34" name="Freeform 150"/>
            <p:cNvSpPr>
              <a:spLocks noEditPoints="1"/>
            </p:cNvSpPr>
            <p:nvPr/>
          </p:nvSpPr>
          <p:spPr bwMode="auto">
            <a:xfrm>
              <a:off x="6506328" y="5968768"/>
              <a:ext cx="393700" cy="409575"/>
            </a:xfrm>
            <a:custGeom>
              <a:avLst/>
              <a:gdLst>
                <a:gd name="T0" fmla="*/ 3 w 105"/>
                <a:gd name="T1" fmla="*/ 105 h 109"/>
                <a:gd name="T2" fmla="*/ 0 w 105"/>
                <a:gd name="T3" fmla="*/ 109 h 109"/>
                <a:gd name="T4" fmla="*/ 3 w 105"/>
                <a:gd name="T5" fmla="*/ 105 h 109"/>
                <a:gd name="T6" fmla="*/ 102 w 105"/>
                <a:gd name="T7" fmla="*/ 58 h 109"/>
                <a:gd name="T8" fmla="*/ 100 w 105"/>
                <a:gd name="T9" fmla="*/ 60 h 109"/>
                <a:gd name="T10" fmla="*/ 95 w 105"/>
                <a:gd name="T11" fmla="*/ 63 h 109"/>
                <a:gd name="T12" fmla="*/ 76 w 105"/>
                <a:gd name="T13" fmla="*/ 74 h 109"/>
                <a:gd name="T14" fmla="*/ 52 w 105"/>
                <a:gd name="T15" fmla="*/ 85 h 109"/>
                <a:gd name="T16" fmla="*/ 43 w 105"/>
                <a:gd name="T17" fmla="*/ 91 h 109"/>
                <a:gd name="T18" fmla="*/ 49 w 105"/>
                <a:gd name="T19" fmla="*/ 89 h 109"/>
                <a:gd name="T20" fmla="*/ 63 w 105"/>
                <a:gd name="T21" fmla="*/ 83 h 109"/>
                <a:gd name="T22" fmla="*/ 76 w 105"/>
                <a:gd name="T23" fmla="*/ 76 h 109"/>
                <a:gd name="T24" fmla="*/ 95 w 105"/>
                <a:gd name="T25" fmla="*/ 64 h 109"/>
                <a:gd name="T26" fmla="*/ 100 w 105"/>
                <a:gd name="T27" fmla="*/ 60 h 109"/>
                <a:gd name="T28" fmla="*/ 102 w 105"/>
                <a:gd name="T29" fmla="*/ 58 h 109"/>
                <a:gd name="T30" fmla="*/ 105 w 105"/>
                <a:gd name="T31" fmla="*/ 21 h 109"/>
                <a:gd name="T32" fmla="*/ 104 w 105"/>
                <a:gd name="T33" fmla="*/ 23 h 109"/>
                <a:gd name="T34" fmla="*/ 100 w 105"/>
                <a:gd name="T35" fmla="*/ 28 h 109"/>
                <a:gd name="T36" fmla="*/ 86 w 105"/>
                <a:gd name="T37" fmla="*/ 46 h 109"/>
                <a:gd name="T38" fmla="*/ 76 w 105"/>
                <a:gd name="T39" fmla="*/ 55 h 109"/>
                <a:gd name="T40" fmla="*/ 64 w 105"/>
                <a:gd name="T41" fmla="*/ 63 h 109"/>
                <a:gd name="T42" fmla="*/ 54 w 105"/>
                <a:gd name="T43" fmla="*/ 68 h 109"/>
                <a:gd name="T44" fmla="*/ 56 w 105"/>
                <a:gd name="T45" fmla="*/ 70 h 109"/>
                <a:gd name="T46" fmla="*/ 64 w 105"/>
                <a:gd name="T47" fmla="*/ 66 h 109"/>
                <a:gd name="T48" fmla="*/ 87 w 105"/>
                <a:gd name="T49" fmla="*/ 47 h 109"/>
                <a:gd name="T50" fmla="*/ 101 w 105"/>
                <a:gd name="T51" fmla="*/ 29 h 109"/>
                <a:gd name="T52" fmla="*/ 104 w 105"/>
                <a:gd name="T53" fmla="*/ 23 h 109"/>
                <a:gd name="T54" fmla="*/ 105 w 105"/>
                <a:gd name="T55" fmla="*/ 21 h 109"/>
                <a:gd name="T56" fmla="*/ 93 w 105"/>
                <a:gd name="T57" fmla="*/ 0 h 109"/>
                <a:gd name="T58" fmla="*/ 92 w 105"/>
                <a:gd name="T59" fmla="*/ 2 h 109"/>
                <a:gd name="T60" fmla="*/ 90 w 105"/>
                <a:gd name="T61" fmla="*/ 8 h 109"/>
                <a:gd name="T62" fmla="*/ 85 w 105"/>
                <a:gd name="T63" fmla="*/ 16 h 109"/>
                <a:gd name="T64" fmla="*/ 79 w 105"/>
                <a:gd name="T65" fmla="*/ 27 h 109"/>
                <a:gd name="T66" fmla="*/ 60 w 105"/>
                <a:gd name="T67" fmla="*/ 49 h 109"/>
                <a:gd name="T68" fmla="*/ 43 w 105"/>
                <a:gd name="T69" fmla="*/ 65 h 109"/>
                <a:gd name="T70" fmla="*/ 46 w 105"/>
                <a:gd name="T71" fmla="*/ 67 h 109"/>
                <a:gd name="T72" fmla="*/ 61 w 105"/>
                <a:gd name="T73" fmla="*/ 52 h 109"/>
                <a:gd name="T74" fmla="*/ 80 w 105"/>
                <a:gd name="T75" fmla="*/ 28 h 109"/>
                <a:gd name="T76" fmla="*/ 86 w 105"/>
                <a:gd name="T77" fmla="*/ 17 h 109"/>
                <a:gd name="T78" fmla="*/ 90 w 105"/>
                <a:gd name="T79" fmla="*/ 8 h 109"/>
                <a:gd name="T80" fmla="*/ 93 w 105"/>
                <a:gd name="T81" fmla="*/ 2 h 109"/>
                <a:gd name="T82" fmla="*/ 93 w 105"/>
                <a:gd name="T83" fmla="*/ 0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5" h="109">
                  <a:moveTo>
                    <a:pt x="3" y="105"/>
                  </a:moveTo>
                  <a:cubicBezTo>
                    <a:pt x="2" y="106"/>
                    <a:pt x="1" y="107"/>
                    <a:pt x="0" y="109"/>
                  </a:cubicBezTo>
                  <a:cubicBezTo>
                    <a:pt x="1" y="108"/>
                    <a:pt x="2" y="106"/>
                    <a:pt x="3" y="105"/>
                  </a:cubicBezTo>
                  <a:moveTo>
                    <a:pt x="102" y="58"/>
                  </a:moveTo>
                  <a:cubicBezTo>
                    <a:pt x="101" y="58"/>
                    <a:pt x="101" y="59"/>
                    <a:pt x="100" y="60"/>
                  </a:cubicBezTo>
                  <a:cubicBezTo>
                    <a:pt x="99" y="60"/>
                    <a:pt x="97" y="62"/>
                    <a:pt x="95" y="63"/>
                  </a:cubicBezTo>
                  <a:cubicBezTo>
                    <a:pt x="90" y="66"/>
                    <a:pt x="84" y="70"/>
                    <a:pt x="76" y="74"/>
                  </a:cubicBezTo>
                  <a:cubicBezTo>
                    <a:pt x="69" y="78"/>
                    <a:pt x="60" y="82"/>
                    <a:pt x="52" y="85"/>
                  </a:cubicBezTo>
                  <a:cubicBezTo>
                    <a:pt x="49" y="87"/>
                    <a:pt x="46" y="89"/>
                    <a:pt x="43" y="91"/>
                  </a:cubicBezTo>
                  <a:cubicBezTo>
                    <a:pt x="45" y="90"/>
                    <a:pt x="47" y="90"/>
                    <a:pt x="49" y="89"/>
                  </a:cubicBezTo>
                  <a:cubicBezTo>
                    <a:pt x="54" y="87"/>
                    <a:pt x="58" y="85"/>
                    <a:pt x="63" y="83"/>
                  </a:cubicBezTo>
                  <a:cubicBezTo>
                    <a:pt x="68" y="81"/>
                    <a:pt x="72" y="79"/>
                    <a:pt x="76" y="76"/>
                  </a:cubicBezTo>
                  <a:cubicBezTo>
                    <a:pt x="84" y="72"/>
                    <a:pt x="90" y="67"/>
                    <a:pt x="95" y="64"/>
                  </a:cubicBezTo>
                  <a:cubicBezTo>
                    <a:pt x="97" y="62"/>
                    <a:pt x="99" y="61"/>
                    <a:pt x="100" y="60"/>
                  </a:cubicBezTo>
                  <a:cubicBezTo>
                    <a:pt x="101" y="59"/>
                    <a:pt x="101" y="59"/>
                    <a:pt x="102" y="58"/>
                  </a:cubicBezTo>
                  <a:moveTo>
                    <a:pt x="105" y="21"/>
                  </a:moveTo>
                  <a:cubicBezTo>
                    <a:pt x="104" y="22"/>
                    <a:pt x="104" y="22"/>
                    <a:pt x="104" y="23"/>
                  </a:cubicBezTo>
                  <a:cubicBezTo>
                    <a:pt x="103" y="24"/>
                    <a:pt x="102" y="26"/>
                    <a:pt x="100" y="28"/>
                  </a:cubicBezTo>
                  <a:cubicBezTo>
                    <a:pt x="98" y="33"/>
                    <a:pt x="93" y="39"/>
                    <a:pt x="86" y="46"/>
                  </a:cubicBezTo>
                  <a:cubicBezTo>
                    <a:pt x="83" y="49"/>
                    <a:pt x="80" y="52"/>
                    <a:pt x="76" y="55"/>
                  </a:cubicBezTo>
                  <a:cubicBezTo>
                    <a:pt x="72" y="58"/>
                    <a:pt x="68" y="60"/>
                    <a:pt x="64" y="63"/>
                  </a:cubicBezTo>
                  <a:cubicBezTo>
                    <a:pt x="61" y="65"/>
                    <a:pt x="57" y="67"/>
                    <a:pt x="54" y="68"/>
                  </a:cubicBezTo>
                  <a:cubicBezTo>
                    <a:pt x="55" y="69"/>
                    <a:pt x="56" y="69"/>
                    <a:pt x="56" y="70"/>
                  </a:cubicBezTo>
                  <a:cubicBezTo>
                    <a:pt x="59" y="69"/>
                    <a:pt x="62" y="68"/>
                    <a:pt x="64" y="66"/>
                  </a:cubicBezTo>
                  <a:cubicBezTo>
                    <a:pt x="73" y="61"/>
                    <a:pt x="81" y="54"/>
                    <a:pt x="87" y="47"/>
                  </a:cubicBezTo>
                  <a:cubicBezTo>
                    <a:pt x="94" y="41"/>
                    <a:pt x="98" y="34"/>
                    <a:pt x="101" y="29"/>
                  </a:cubicBezTo>
                  <a:cubicBezTo>
                    <a:pt x="102" y="26"/>
                    <a:pt x="103" y="24"/>
                    <a:pt x="104" y="23"/>
                  </a:cubicBezTo>
                  <a:cubicBezTo>
                    <a:pt x="104" y="22"/>
                    <a:pt x="104" y="22"/>
                    <a:pt x="105" y="21"/>
                  </a:cubicBezTo>
                  <a:moveTo>
                    <a:pt x="93" y="0"/>
                  </a:moveTo>
                  <a:cubicBezTo>
                    <a:pt x="93" y="1"/>
                    <a:pt x="93" y="1"/>
                    <a:pt x="92" y="2"/>
                  </a:cubicBezTo>
                  <a:cubicBezTo>
                    <a:pt x="92" y="4"/>
                    <a:pt x="91" y="6"/>
                    <a:pt x="90" y="8"/>
                  </a:cubicBezTo>
                  <a:cubicBezTo>
                    <a:pt x="89" y="10"/>
                    <a:pt x="87" y="13"/>
                    <a:pt x="85" y="16"/>
                  </a:cubicBezTo>
                  <a:cubicBezTo>
                    <a:pt x="83" y="20"/>
                    <a:pt x="81" y="23"/>
                    <a:pt x="79" y="27"/>
                  </a:cubicBezTo>
                  <a:cubicBezTo>
                    <a:pt x="74" y="34"/>
                    <a:pt x="67" y="42"/>
                    <a:pt x="60" y="49"/>
                  </a:cubicBezTo>
                  <a:cubicBezTo>
                    <a:pt x="55" y="55"/>
                    <a:pt x="49" y="60"/>
                    <a:pt x="43" y="65"/>
                  </a:cubicBezTo>
                  <a:cubicBezTo>
                    <a:pt x="44" y="66"/>
                    <a:pt x="45" y="66"/>
                    <a:pt x="46" y="67"/>
                  </a:cubicBezTo>
                  <a:cubicBezTo>
                    <a:pt x="51" y="62"/>
                    <a:pt x="56" y="57"/>
                    <a:pt x="61" y="52"/>
                  </a:cubicBezTo>
                  <a:cubicBezTo>
                    <a:pt x="68" y="44"/>
                    <a:pt x="75" y="36"/>
                    <a:pt x="80" y="28"/>
                  </a:cubicBezTo>
                  <a:cubicBezTo>
                    <a:pt x="82" y="24"/>
                    <a:pt x="84" y="20"/>
                    <a:pt x="86" y="17"/>
                  </a:cubicBezTo>
                  <a:cubicBezTo>
                    <a:pt x="88" y="14"/>
                    <a:pt x="89" y="11"/>
                    <a:pt x="90" y="8"/>
                  </a:cubicBezTo>
                  <a:cubicBezTo>
                    <a:pt x="91" y="6"/>
                    <a:pt x="92" y="4"/>
                    <a:pt x="93" y="2"/>
                  </a:cubicBezTo>
                  <a:cubicBezTo>
                    <a:pt x="93" y="1"/>
                    <a:pt x="93" y="1"/>
                    <a:pt x="93" y="0"/>
                  </a:cubicBezTo>
                </a:path>
              </a:pathLst>
            </a:custGeom>
            <a:solidFill>
              <a:srgbClr val="5EC6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35" name="Freeform 151"/>
            <p:cNvSpPr/>
            <p:nvPr/>
          </p:nvSpPr>
          <p:spPr bwMode="auto">
            <a:xfrm>
              <a:off x="6487278" y="6213243"/>
              <a:ext cx="228600" cy="176213"/>
            </a:xfrm>
            <a:custGeom>
              <a:avLst/>
              <a:gdLst>
                <a:gd name="T0" fmla="*/ 48 w 61"/>
                <a:gd name="T1" fmla="*/ 0 h 47"/>
                <a:gd name="T2" fmla="*/ 41 w 61"/>
                <a:gd name="T3" fmla="*/ 7 h 47"/>
                <a:gd name="T4" fmla="*/ 26 w 61"/>
                <a:gd name="T5" fmla="*/ 20 h 47"/>
                <a:gd name="T6" fmla="*/ 14 w 61"/>
                <a:gd name="T7" fmla="*/ 31 h 47"/>
                <a:gd name="T8" fmla="*/ 7 w 61"/>
                <a:gd name="T9" fmla="*/ 39 h 47"/>
                <a:gd name="T10" fmla="*/ 7 w 61"/>
                <a:gd name="T11" fmla="*/ 39 h 47"/>
                <a:gd name="T12" fmla="*/ 0 w 61"/>
                <a:gd name="T13" fmla="*/ 47 h 47"/>
                <a:gd name="T14" fmla="*/ 5 w 61"/>
                <a:gd name="T15" fmla="*/ 44 h 47"/>
                <a:gd name="T16" fmla="*/ 5 w 61"/>
                <a:gd name="T17" fmla="*/ 44 h 47"/>
                <a:gd name="T18" fmla="*/ 8 w 61"/>
                <a:gd name="T19" fmla="*/ 40 h 47"/>
                <a:gd name="T20" fmla="*/ 8 w 61"/>
                <a:gd name="T21" fmla="*/ 40 h 47"/>
                <a:gd name="T22" fmla="*/ 9 w 61"/>
                <a:gd name="T23" fmla="*/ 40 h 47"/>
                <a:gd name="T24" fmla="*/ 14 w 61"/>
                <a:gd name="T25" fmla="*/ 36 h 47"/>
                <a:gd name="T26" fmla="*/ 17 w 61"/>
                <a:gd name="T27" fmla="*/ 35 h 47"/>
                <a:gd name="T28" fmla="*/ 23 w 61"/>
                <a:gd name="T29" fmla="*/ 32 h 47"/>
                <a:gd name="T30" fmla="*/ 38 w 61"/>
                <a:gd name="T31" fmla="*/ 28 h 47"/>
                <a:gd name="T32" fmla="*/ 48 w 61"/>
                <a:gd name="T33" fmla="*/ 26 h 47"/>
                <a:gd name="T34" fmla="*/ 57 w 61"/>
                <a:gd name="T35" fmla="*/ 20 h 47"/>
                <a:gd name="T36" fmla="*/ 54 w 61"/>
                <a:gd name="T37" fmla="*/ 20 h 47"/>
                <a:gd name="T38" fmla="*/ 39 w 61"/>
                <a:gd name="T39" fmla="*/ 24 h 47"/>
                <a:gd name="T40" fmla="*/ 23 w 61"/>
                <a:gd name="T41" fmla="*/ 28 h 47"/>
                <a:gd name="T42" fmla="*/ 21 w 61"/>
                <a:gd name="T43" fmla="*/ 29 h 47"/>
                <a:gd name="T44" fmla="*/ 27 w 61"/>
                <a:gd name="T45" fmla="*/ 24 h 47"/>
                <a:gd name="T46" fmla="*/ 28 w 61"/>
                <a:gd name="T47" fmla="*/ 23 h 47"/>
                <a:gd name="T48" fmla="*/ 41 w 61"/>
                <a:gd name="T49" fmla="*/ 15 h 47"/>
                <a:gd name="T50" fmla="*/ 61 w 61"/>
                <a:gd name="T51" fmla="*/ 5 h 47"/>
                <a:gd name="T52" fmla="*/ 59 w 61"/>
                <a:gd name="T53" fmla="*/ 3 h 47"/>
                <a:gd name="T54" fmla="*/ 55 w 61"/>
                <a:gd name="T55" fmla="*/ 5 h 47"/>
                <a:gd name="T56" fmla="*/ 41 w 61"/>
                <a:gd name="T57" fmla="*/ 12 h 47"/>
                <a:gd name="T58" fmla="*/ 39 w 61"/>
                <a:gd name="T59" fmla="*/ 13 h 47"/>
                <a:gd name="T60" fmla="*/ 42 w 61"/>
                <a:gd name="T61" fmla="*/ 10 h 47"/>
                <a:gd name="T62" fmla="*/ 51 w 61"/>
                <a:gd name="T63" fmla="*/ 2 h 47"/>
                <a:gd name="T64" fmla="*/ 48 w 61"/>
                <a:gd name="T65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1" h="47">
                  <a:moveTo>
                    <a:pt x="48" y="0"/>
                  </a:moveTo>
                  <a:cubicBezTo>
                    <a:pt x="46" y="2"/>
                    <a:pt x="44" y="4"/>
                    <a:pt x="41" y="7"/>
                  </a:cubicBezTo>
                  <a:cubicBezTo>
                    <a:pt x="36" y="11"/>
                    <a:pt x="31" y="16"/>
                    <a:pt x="26" y="20"/>
                  </a:cubicBezTo>
                  <a:cubicBezTo>
                    <a:pt x="22" y="24"/>
                    <a:pt x="18" y="27"/>
                    <a:pt x="14" y="31"/>
                  </a:cubicBezTo>
                  <a:cubicBezTo>
                    <a:pt x="11" y="34"/>
                    <a:pt x="9" y="36"/>
                    <a:pt x="7" y="39"/>
                  </a:cubicBezTo>
                  <a:cubicBezTo>
                    <a:pt x="7" y="39"/>
                    <a:pt x="7" y="39"/>
                    <a:pt x="7" y="39"/>
                  </a:cubicBezTo>
                  <a:cubicBezTo>
                    <a:pt x="4" y="41"/>
                    <a:pt x="2" y="44"/>
                    <a:pt x="0" y="47"/>
                  </a:cubicBezTo>
                  <a:cubicBezTo>
                    <a:pt x="2" y="46"/>
                    <a:pt x="3" y="45"/>
                    <a:pt x="5" y="44"/>
                  </a:cubicBezTo>
                  <a:cubicBezTo>
                    <a:pt x="5" y="44"/>
                    <a:pt x="5" y="44"/>
                    <a:pt x="5" y="44"/>
                  </a:cubicBezTo>
                  <a:cubicBezTo>
                    <a:pt x="6" y="42"/>
                    <a:pt x="7" y="41"/>
                    <a:pt x="8" y="40"/>
                  </a:cubicBezTo>
                  <a:cubicBezTo>
                    <a:pt x="8" y="40"/>
                    <a:pt x="8" y="40"/>
                    <a:pt x="8" y="40"/>
                  </a:cubicBezTo>
                  <a:cubicBezTo>
                    <a:pt x="9" y="40"/>
                    <a:pt x="9" y="40"/>
                    <a:pt x="9" y="40"/>
                  </a:cubicBezTo>
                  <a:cubicBezTo>
                    <a:pt x="10" y="38"/>
                    <a:pt x="12" y="37"/>
                    <a:pt x="14" y="36"/>
                  </a:cubicBezTo>
                  <a:cubicBezTo>
                    <a:pt x="15" y="35"/>
                    <a:pt x="16" y="35"/>
                    <a:pt x="17" y="35"/>
                  </a:cubicBezTo>
                  <a:cubicBezTo>
                    <a:pt x="19" y="34"/>
                    <a:pt x="21" y="33"/>
                    <a:pt x="23" y="32"/>
                  </a:cubicBezTo>
                  <a:cubicBezTo>
                    <a:pt x="28" y="30"/>
                    <a:pt x="33" y="29"/>
                    <a:pt x="38" y="28"/>
                  </a:cubicBezTo>
                  <a:cubicBezTo>
                    <a:pt x="41" y="27"/>
                    <a:pt x="44" y="27"/>
                    <a:pt x="48" y="26"/>
                  </a:cubicBezTo>
                  <a:cubicBezTo>
                    <a:pt x="51" y="24"/>
                    <a:pt x="54" y="22"/>
                    <a:pt x="57" y="20"/>
                  </a:cubicBezTo>
                  <a:cubicBezTo>
                    <a:pt x="56" y="20"/>
                    <a:pt x="55" y="20"/>
                    <a:pt x="54" y="20"/>
                  </a:cubicBezTo>
                  <a:cubicBezTo>
                    <a:pt x="49" y="22"/>
                    <a:pt x="44" y="23"/>
                    <a:pt x="39" y="24"/>
                  </a:cubicBezTo>
                  <a:cubicBezTo>
                    <a:pt x="33" y="25"/>
                    <a:pt x="28" y="26"/>
                    <a:pt x="23" y="28"/>
                  </a:cubicBezTo>
                  <a:cubicBezTo>
                    <a:pt x="22" y="28"/>
                    <a:pt x="21" y="29"/>
                    <a:pt x="21" y="29"/>
                  </a:cubicBezTo>
                  <a:cubicBezTo>
                    <a:pt x="23" y="27"/>
                    <a:pt x="25" y="25"/>
                    <a:pt x="27" y="24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32" y="20"/>
                    <a:pt x="37" y="18"/>
                    <a:pt x="41" y="15"/>
                  </a:cubicBezTo>
                  <a:cubicBezTo>
                    <a:pt x="48" y="12"/>
                    <a:pt x="55" y="9"/>
                    <a:pt x="61" y="5"/>
                  </a:cubicBezTo>
                  <a:cubicBezTo>
                    <a:pt x="61" y="4"/>
                    <a:pt x="60" y="4"/>
                    <a:pt x="59" y="3"/>
                  </a:cubicBezTo>
                  <a:cubicBezTo>
                    <a:pt x="58" y="4"/>
                    <a:pt x="56" y="4"/>
                    <a:pt x="55" y="5"/>
                  </a:cubicBezTo>
                  <a:cubicBezTo>
                    <a:pt x="51" y="7"/>
                    <a:pt x="46" y="9"/>
                    <a:pt x="41" y="12"/>
                  </a:cubicBezTo>
                  <a:cubicBezTo>
                    <a:pt x="40" y="12"/>
                    <a:pt x="40" y="12"/>
                    <a:pt x="39" y="13"/>
                  </a:cubicBezTo>
                  <a:cubicBezTo>
                    <a:pt x="40" y="12"/>
                    <a:pt x="41" y="11"/>
                    <a:pt x="42" y="10"/>
                  </a:cubicBezTo>
                  <a:cubicBezTo>
                    <a:pt x="45" y="7"/>
                    <a:pt x="48" y="4"/>
                    <a:pt x="51" y="2"/>
                  </a:cubicBezTo>
                  <a:cubicBezTo>
                    <a:pt x="50" y="1"/>
                    <a:pt x="49" y="1"/>
                    <a:pt x="48" y="0"/>
                  </a:cubicBezTo>
                </a:path>
              </a:pathLst>
            </a:custGeom>
            <a:solidFill>
              <a:srgbClr val="0E7E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36" name="Freeform 152"/>
            <p:cNvSpPr/>
            <p:nvPr/>
          </p:nvSpPr>
          <p:spPr bwMode="auto">
            <a:xfrm>
              <a:off x="5945940" y="5635393"/>
              <a:ext cx="541338" cy="762000"/>
            </a:xfrm>
            <a:custGeom>
              <a:avLst/>
              <a:gdLst>
                <a:gd name="T0" fmla="*/ 33 w 144"/>
                <a:gd name="T1" fmla="*/ 133 h 203"/>
                <a:gd name="T2" fmla="*/ 61 w 144"/>
                <a:gd name="T3" fmla="*/ 158 h 203"/>
                <a:gd name="T4" fmla="*/ 96 w 144"/>
                <a:gd name="T5" fmla="*/ 172 h 203"/>
                <a:gd name="T6" fmla="*/ 119 w 144"/>
                <a:gd name="T7" fmla="*/ 189 h 203"/>
                <a:gd name="T8" fmla="*/ 120 w 144"/>
                <a:gd name="T9" fmla="*/ 189 h 203"/>
                <a:gd name="T10" fmla="*/ 120 w 144"/>
                <a:gd name="T11" fmla="*/ 189 h 203"/>
                <a:gd name="T12" fmla="*/ 127 w 144"/>
                <a:gd name="T13" fmla="*/ 198 h 203"/>
                <a:gd name="T14" fmla="*/ 133 w 144"/>
                <a:gd name="T15" fmla="*/ 203 h 203"/>
                <a:gd name="T16" fmla="*/ 136 w 144"/>
                <a:gd name="T17" fmla="*/ 201 h 203"/>
                <a:gd name="T18" fmla="*/ 137 w 144"/>
                <a:gd name="T19" fmla="*/ 195 h 203"/>
                <a:gd name="T20" fmla="*/ 137 w 144"/>
                <a:gd name="T21" fmla="*/ 194 h 203"/>
                <a:gd name="T22" fmla="*/ 136 w 144"/>
                <a:gd name="T23" fmla="*/ 188 h 203"/>
                <a:gd name="T24" fmla="*/ 134 w 144"/>
                <a:gd name="T25" fmla="*/ 182 h 203"/>
                <a:gd name="T26" fmla="*/ 134 w 144"/>
                <a:gd name="T27" fmla="*/ 182 h 203"/>
                <a:gd name="T28" fmla="*/ 133 w 144"/>
                <a:gd name="T29" fmla="*/ 174 h 203"/>
                <a:gd name="T30" fmla="*/ 133 w 144"/>
                <a:gd name="T31" fmla="*/ 170 h 203"/>
                <a:gd name="T32" fmla="*/ 133 w 144"/>
                <a:gd name="T33" fmla="*/ 168 h 203"/>
                <a:gd name="T34" fmla="*/ 138 w 144"/>
                <a:gd name="T35" fmla="*/ 150 h 203"/>
                <a:gd name="T36" fmla="*/ 142 w 144"/>
                <a:gd name="T37" fmla="*/ 93 h 203"/>
                <a:gd name="T38" fmla="*/ 133 w 144"/>
                <a:gd name="T39" fmla="*/ 37 h 203"/>
                <a:gd name="T40" fmla="*/ 111 w 144"/>
                <a:gd name="T41" fmla="*/ 6 h 203"/>
                <a:gd name="T42" fmla="*/ 98 w 144"/>
                <a:gd name="T43" fmla="*/ 1 h 203"/>
                <a:gd name="T44" fmla="*/ 91 w 144"/>
                <a:gd name="T45" fmla="*/ 15 h 203"/>
                <a:gd name="T46" fmla="*/ 72 w 144"/>
                <a:gd name="T47" fmla="*/ 4 h 203"/>
                <a:gd name="T48" fmla="*/ 57 w 144"/>
                <a:gd name="T49" fmla="*/ 12 h 203"/>
                <a:gd name="T50" fmla="*/ 39 w 144"/>
                <a:gd name="T51" fmla="*/ 17 h 203"/>
                <a:gd name="T52" fmla="*/ 25 w 144"/>
                <a:gd name="T53" fmla="*/ 31 h 203"/>
                <a:gd name="T54" fmla="*/ 24 w 144"/>
                <a:gd name="T55" fmla="*/ 36 h 203"/>
                <a:gd name="T56" fmla="*/ 6 w 144"/>
                <a:gd name="T57" fmla="*/ 63 h 203"/>
                <a:gd name="T58" fmla="*/ 10 w 144"/>
                <a:gd name="T59" fmla="*/ 104 h 203"/>
                <a:gd name="T60" fmla="*/ 33 w 144"/>
                <a:gd name="T61" fmla="*/ 133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44" h="203">
                  <a:moveTo>
                    <a:pt x="33" y="133"/>
                  </a:moveTo>
                  <a:cubicBezTo>
                    <a:pt x="42" y="143"/>
                    <a:pt x="51" y="152"/>
                    <a:pt x="61" y="158"/>
                  </a:cubicBezTo>
                  <a:cubicBezTo>
                    <a:pt x="73" y="165"/>
                    <a:pt x="85" y="167"/>
                    <a:pt x="96" y="172"/>
                  </a:cubicBezTo>
                  <a:cubicBezTo>
                    <a:pt x="104" y="176"/>
                    <a:pt x="112" y="181"/>
                    <a:pt x="119" y="189"/>
                  </a:cubicBezTo>
                  <a:cubicBezTo>
                    <a:pt x="120" y="189"/>
                    <a:pt x="120" y="189"/>
                    <a:pt x="120" y="189"/>
                  </a:cubicBezTo>
                  <a:cubicBezTo>
                    <a:pt x="120" y="189"/>
                    <a:pt x="120" y="189"/>
                    <a:pt x="120" y="189"/>
                  </a:cubicBezTo>
                  <a:cubicBezTo>
                    <a:pt x="122" y="192"/>
                    <a:pt x="124" y="195"/>
                    <a:pt x="127" y="198"/>
                  </a:cubicBezTo>
                  <a:cubicBezTo>
                    <a:pt x="129" y="201"/>
                    <a:pt x="131" y="203"/>
                    <a:pt x="133" y="203"/>
                  </a:cubicBezTo>
                  <a:cubicBezTo>
                    <a:pt x="134" y="203"/>
                    <a:pt x="135" y="203"/>
                    <a:pt x="136" y="201"/>
                  </a:cubicBezTo>
                  <a:cubicBezTo>
                    <a:pt x="136" y="199"/>
                    <a:pt x="137" y="198"/>
                    <a:pt x="137" y="195"/>
                  </a:cubicBezTo>
                  <a:cubicBezTo>
                    <a:pt x="137" y="195"/>
                    <a:pt x="137" y="194"/>
                    <a:pt x="137" y="194"/>
                  </a:cubicBezTo>
                  <a:cubicBezTo>
                    <a:pt x="137" y="192"/>
                    <a:pt x="136" y="190"/>
                    <a:pt x="136" y="188"/>
                  </a:cubicBezTo>
                  <a:cubicBezTo>
                    <a:pt x="135" y="186"/>
                    <a:pt x="135" y="184"/>
                    <a:pt x="134" y="182"/>
                  </a:cubicBezTo>
                  <a:cubicBezTo>
                    <a:pt x="134" y="182"/>
                    <a:pt x="134" y="182"/>
                    <a:pt x="134" y="182"/>
                  </a:cubicBezTo>
                  <a:cubicBezTo>
                    <a:pt x="134" y="180"/>
                    <a:pt x="133" y="177"/>
                    <a:pt x="133" y="174"/>
                  </a:cubicBezTo>
                  <a:cubicBezTo>
                    <a:pt x="133" y="173"/>
                    <a:pt x="133" y="171"/>
                    <a:pt x="133" y="170"/>
                  </a:cubicBezTo>
                  <a:cubicBezTo>
                    <a:pt x="133" y="170"/>
                    <a:pt x="133" y="169"/>
                    <a:pt x="133" y="168"/>
                  </a:cubicBezTo>
                  <a:cubicBezTo>
                    <a:pt x="134" y="162"/>
                    <a:pt x="137" y="156"/>
                    <a:pt x="138" y="150"/>
                  </a:cubicBezTo>
                  <a:cubicBezTo>
                    <a:pt x="144" y="134"/>
                    <a:pt x="143" y="113"/>
                    <a:pt x="142" y="93"/>
                  </a:cubicBezTo>
                  <a:cubicBezTo>
                    <a:pt x="141" y="75"/>
                    <a:pt x="140" y="55"/>
                    <a:pt x="133" y="37"/>
                  </a:cubicBezTo>
                  <a:cubicBezTo>
                    <a:pt x="128" y="24"/>
                    <a:pt x="120" y="12"/>
                    <a:pt x="111" y="6"/>
                  </a:cubicBezTo>
                  <a:cubicBezTo>
                    <a:pt x="108" y="4"/>
                    <a:pt x="101" y="0"/>
                    <a:pt x="98" y="1"/>
                  </a:cubicBezTo>
                  <a:cubicBezTo>
                    <a:pt x="94" y="4"/>
                    <a:pt x="95" y="13"/>
                    <a:pt x="91" y="15"/>
                  </a:cubicBezTo>
                  <a:cubicBezTo>
                    <a:pt x="86" y="18"/>
                    <a:pt x="79" y="7"/>
                    <a:pt x="72" y="4"/>
                  </a:cubicBezTo>
                  <a:cubicBezTo>
                    <a:pt x="66" y="1"/>
                    <a:pt x="61" y="8"/>
                    <a:pt x="57" y="12"/>
                  </a:cubicBezTo>
                  <a:cubicBezTo>
                    <a:pt x="51" y="16"/>
                    <a:pt x="45" y="17"/>
                    <a:pt x="39" y="17"/>
                  </a:cubicBezTo>
                  <a:cubicBezTo>
                    <a:pt x="32" y="18"/>
                    <a:pt x="27" y="23"/>
                    <a:pt x="25" y="31"/>
                  </a:cubicBezTo>
                  <a:cubicBezTo>
                    <a:pt x="25" y="32"/>
                    <a:pt x="25" y="34"/>
                    <a:pt x="24" y="36"/>
                  </a:cubicBezTo>
                  <a:cubicBezTo>
                    <a:pt x="22" y="52"/>
                    <a:pt x="11" y="52"/>
                    <a:pt x="6" y="63"/>
                  </a:cubicBezTo>
                  <a:cubicBezTo>
                    <a:pt x="0" y="75"/>
                    <a:pt x="4" y="92"/>
                    <a:pt x="10" y="104"/>
                  </a:cubicBezTo>
                  <a:cubicBezTo>
                    <a:pt x="16" y="115"/>
                    <a:pt x="24" y="124"/>
                    <a:pt x="33" y="133"/>
                  </a:cubicBezTo>
                </a:path>
              </a:pathLst>
            </a:custGeom>
            <a:solidFill>
              <a:srgbClr val="F3F8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37" name="Freeform 153"/>
            <p:cNvSpPr/>
            <p:nvPr/>
          </p:nvSpPr>
          <p:spPr bwMode="auto">
            <a:xfrm>
              <a:off x="6231690" y="6040206"/>
              <a:ext cx="239713" cy="395288"/>
            </a:xfrm>
            <a:custGeom>
              <a:avLst/>
              <a:gdLst>
                <a:gd name="T0" fmla="*/ 1 w 64"/>
                <a:gd name="T1" fmla="*/ 37 h 105"/>
                <a:gd name="T2" fmla="*/ 10 w 64"/>
                <a:gd name="T3" fmla="*/ 34 h 105"/>
                <a:gd name="T4" fmla="*/ 20 w 64"/>
                <a:gd name="T5" fmla="*/ 32 h 105"/>
                <a:gd name="T6" fmla="*/ 19 w 64"/>
                <a:gd name="T7" fmla="*/ 20 h 105"/>
                <a:gd name="T8" fmla="*/ 20 w 64"/>
                <a:gd name="T9" fmla="*/ 9 h 105"/>
                <a:gd name="T10" fmla="*/ 24 w 64"/>
                <a:gd name="T11" fmla="*/ 9 h 105"/>
                <a:gd name="T12" fmla="*/ 41 w 64"/>
                <a:gd name="T13" fmla="*/ 14 h 105"/>
                <a:gd name="T14" fmla="*/ 50 w 64"/>
                <a:gd name="T15" fmla="*/ 1 h 105"/>
                <a:gd name="T16" fmla="*/ 58 w 64"/>
                <a:gd name="T17" fmla="*/ 9 h 105"/>
                <a:gd name="T18" fmla="*/ 57 w 64"/>
                <a:gd name="T19" fmla="*/ 60 h 105"/>
                <a:gd name="T20" fmla="*/ 57 w 64"/>
                <a:gd name="T21" fmla="*/ 63 h 105"/>
                <a:gd name="T22" fmla="*/ 58 w 64"/>
                <a:gd name="T23" fmla="*/ 74 h 105"/>
                <a:gd name="T24" fmla="*/ 58 w 64"/>
                <a:gd name="T25" fmla="*/ 74 h 105"/>
                <a:gd name="T26" fmla="*/ 60 w 64"/>
                <a:gd name="T27" fmla="*/ 80 h 105"/>
                <a:gd name="T28" fmla="*/ 61 w 64"/>
                <a:gd name="T29" fmla="*/ 87 h 105"/>
                <a:gd name="T30" fmla="*/ 44 w 64"/>
                <a:gd name="T31" fmla="*/ 81 h 105"/>
                <a:gd name="T32" fmla="*/ 43 w 64"/>
                <a:gd name="T33" fmla="*/ 81 h 105"/>
                <a:gd name="T34" fmla="*/ 41 w 64"/>
                <a:gd name="T35" fmla="*/ 76 h 105"/>
                <a:gd name="T36" fmla="*/ 34 w 64"/>
                <a:gd name="T37" fmla="*/ 70 h 105"/>
                <a:gd name="T38" fmla="*/ 11 w 64"/>
                <a:gd name="T39" fmla="*/ 54 h 105"/>
                <a:gd name="T40" fmla="*/ 4 w 64"/>
                <a:gd name="T41" fmla="*/ 48 h 105"/>
                <a:gd name="T42" fmla="*/ 1 w 64"/>
                <a:gd name="T43" fmla="*/ 37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4" h="105">
                  <a:moveTo>
                    <a:pt x="1" y="37"/>
                  </a:moveTo>
                  <a:cubicBezTo>
                    <a:pt x="2" y="33"/>
                    <a:pt x="6" y="33"/>
                    <a:pt x="10" y="34"/>
                  </a:cubicBezTo>
                  <a:cubicBezTo>
                    <a:pt x="14" y="35"/>
                    <a:pt x="18" y="36"/>
                    <a:pt x="20" y="32"/>
                  </a:cubicBezTo>
                  <a:cubicBezTo>
                    <a:pt x="21" y="29"/>
                    <a:pt x="20" y="24"/>
                    <a:pt x="19" y="20"/>
                  </a:cubicBezTo>
                  <a:cubicBezTo>
                    <a:pt x="18" y="15"/>
                    <a:pt x="18" y="10"/>
                    <a:pt x="20" y="9"/>
                  </a:cubicBezTo>
                  <a:cubicBezTo>
                    <a:pt x="21" y="8"/>
                    <a:pt x="23" y="8"/>
                    <a:pt x="24" y="9"/>
                  </a:cubicBezTo>
                  <a:cubicBezTo>
                    <a:pt x="29" y="10"/>
                    <a:pt x="37" y="17"/>
                    <a:pt x="41" y="14"/>
                  </a:cubicBezTo>
                  <a:cubicBezTo>
                    <a:pt x="45" y="12"/>
                    <a:pt x="45" y="1"/>
                    <a:pt x="50" y="1"/>
                  </a:cubicBezTo>
                  <a:cubicBezTo>
                    <a:pt x="53" y="0"/>
                    <a:pt x="56" y="4"/>
                    <a:pt x="58" y="9"/>
                  </a:cubicBezTo>
                  <a:cubicBezTo>
                    <a:pt x="64" y="26"/>
                    <a:pt x="57" y="44"/>
                    <a:pt x="57" y="60"/>
                  </a:cubicBezTo>
                  <a:cubicBezTo>
                    <a:pt x="57" y="61"/>
                    <a:pt x="57" y="62"/>
                    <a:pt x="57" y="63"/>
                  </a:cubicBezTo>
                  <a:cubicBezTo>
                    <a:pt x="58" y="67"/>
                    <a:pt x="58" y="70"/>
                    <a:pt x="58" y="74"/>
                  </a:cubicBezTo>
                  <a:cubicBezTo>
                    <a:pt x="58" y="74"/>
                    <a:pt x="58" y="74"/>
                    <a:pt x="58" y="74"/>
                  </a:cubicBezTo>
                  <a:cubicBezTo>
                    <a:pt x="59" y="76"/>
                    <a:pt x="59" y="78"/>
                    <a:pt x="60" y="80"/>
                  </a:cubicBezTo>
                  <a:cubicBezTo>
                    <a:pt x="60" y="83"/>
                    <a:pt x="61" y="85"/>
                    <a:pt x="61" y="87"/>
                  </a:cubicBezTo>
                  <a:cubicBezTo>
                    <a:pt x="60" y="105"/>
                    <a:pt x="50" y="88"/>
                    <a:pt x="44" y="81"/>
                  </a:cubicBezTo>
                  <a:cubicBezTo>
                    <a:pt x="43" y="81"/>
                    <a:pt x="43" y="81"/>
                    <a:pt x="43" y="81"/>
                  </a:cubicBezTo>
                  <a:cubicBezTo>
                    <a:pt x="43" y="79"/>
                    <a:pt x="42" y="77"/>
                    <a:pt x="41" y="76"/>
                  </a:cubicBezTo>
                  <a:cubicBezTo>
                    <a:pt x="39" y="73"/>
                    <a:pt x="36" y="71"/>
                    <a:pt x="34" y="70"/>
                  </a:cubicBezTo>
                  <a:cubicBezTo>
                    <a:pt x="26" y="65"/>
                    <a:pt x="19" y="60"/>
                    <a:pt x="11" y="54"/>
                  </a:cubicBezTo>
                  <a:cubicBezTo>
                    <a:pt x="9" y="53"/>
                    <a:pt x="6" y="51"/>
                    <a:pt x="4" y="48"/>
                  </a:cubicBezTo>
                  <a:cubicBezTo>
                    <a:pt x="1" y="45"/>
                    <a:pt x="0" y="40"/>
                    <a:pt x="1" y="37"/>
                  </a:cubicBezTo>
                </a:path>
              </a:pathLst>
            </a:custGeom>
            <a:solidFill>
              <a:srgbClr val="259D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38" name="Freeform 154"/>
            <p:cNvSpPr>
              <a:spLocks noEditPoints="1"/>
            </p:cNvSpPr>
            <p:nvPr/>
          </p:nvSpPr>
          <p:spPr bwMode="auto">
            <a:xfrm>
              <a:off x="6265028" y="5770331"/>
              <a:ext cx="195263" cy="571500"/>
            </a:xfrm>
            <a:custGeom>
              <a:avLst/>
              <a:gdLst>
                <a:gd name="T0" fmla="*/ 49 w 52"/>
                <a:gd name="T1" fmla="*/ 146 h 152"/>
                <a:gd name="T2" fmla="*/ 51 w 52"/>
                <a:gd name="T3" fmla="*/ 152 h 152"/>
                <a:gd name="T4" fmla="*/ 49 w 52"/>
                <a:gd name="T5" fmla="*/ 146 h 152"/>
                <a:gd name="T6" fmla="*/ 18 w 52"/>
                <a:gd name="T7" fmla="*/ 36 h 152"/>
                <a:gd name="T8" fmla="*/ 17 w 52"/>
                <a:gd name="T9" fmla="*/ 38 h 152"/>
                <a:gd name="T10" fmla="*/ 26 w 52"/>
                <a:gd name="T11" fmla="*/ 62 h 152"/>
                <a:gd name="T12" fmla="*/ 32 w 52"/>
                <a:gd name="T13" fmla="*/ 86 h 152"/>
                <a:gd name="T14" fmla="*/ 34 w 52"/>
                <a:gd name="T15" fmla="*/ 84 h 152"/>
                <a:gd name="T16" fmla="*/ 28 w 52"/>
                <a:gd name="T17" fmla="*/ 61 h 152"/>
                <a:gd name="T18" fmla="*/ 18 w 52"/>
                <a:gd name="T19" fmla="*/ 36 h 152"/>
                <a:gd name="T20" fmla="*/ 46 w 52"/>
                <a:gd name="T21" fmla="*/ 16 h 152"/>
                <a:gd name="T22" fmla="*/ 47 w 52"/>
                <a:gd name="T23" fmla="*/ 18 h 152"/>
                <a:gd name="T24" fmla="*/ 48 w 52"/>
                <a:gd name="T25" fmla="*/ 26 h 152"/>
                <a:gd name="T26" fmla="*/ 50 w 52"/>
                <a:gd name="T27" fmla="*/ 51 h 152"/>
                <a:gd name="T28" fmla="*/ 50 w 52"/>
                <a:gd name="T29" fmla="*/ 83 h 152"/>
                <a:gd name="T30" fmla="*/ 51 w 52"/>
                <a:gd name="T31" fmla="*/ 96 h 152"/>
                <a:gd name="T32" fmla="*/ 52 w 52"/>
                <a:gd name="T33" fmla="*/ 88 h 152"/>
                <a:gd name="T34" fmla="*/ 52 w 52"/>
                <a:gd name="T35" fmla="*/ 69 h 152"/>
                <a:gd name="T36" fmla="*/ 52 w 52"/>
                <a:gd name="T37" fmla="*/ 52 h 152"/>
                <a:gd name="T38" fmla="*/ 48 w 52"/>
                <a:gd name="T39" fmla="*/ 26 h 152"/>
                <a:gd name="T40" fmla="*/ 47 w 52"/>
                <a:gd name="T41" fmla="*/ 18 h 152"/>
                <a:gd name="T42" fmla="*/ 46 w 52"/>
                <a:gd name="T43" fmla="*/ 16 h 152"/>
                <a:gd name="T44" fmla="*/ 0 w 52"/>
                <a:gd name="T45" fmla="*/ 6 h 152"/>
                <a:gd name="T46" fmla="*/ 1 w 52"/>
                <a:gd name="T47" fmla="*/ 8 h 152"/>
                <a:gd name="T48" fmla="*/ 4 w 52"/>
                <a:gd name="T49" fmla="*/ 13 h 152"/>
                <a:gd name="T50" fmla="*/ 9 w 52"/>
                <a:gd name="T51" fmla="*/ 21 h 152"/>
                <a:gd name="T52" fmla="*/ 15 w 52"/>
                <a:gd name="T53" fmla="*/ 32 h 152"/>
                <a:gd name="T54" fmla="*/ 15 w 52"/>
                <a:gd name="T55" fmla="*/ 32 h 152"/>
                <a:gd name="T56" fmla="*/ 16 w 52"/>
                <a:gd name="T57" fmla="*/ 32 h 152"/>
                <a:gd name="T58" fmla="*/ 16 w 52"/>
                <a:gd name="T59" fmla="*/ 31 h 152"/>
                <a:gd name="T60" fmla="*/ 10 w 52"/>
                <a:gd name="T61" fmla="*/ 20 h 152"/>
                <a:gd name="T62" fmla="*/ 5 w 52"/>
                <a:gd name="T63" fmla="*/ 12 h 152"/>
                <a:gd name="T64" fmla="*/ 1 w 52"/>
                <a:gd name="T65" fmla="*/ 8 h 152"/>
                <a:gd name="T66" fmla="*/ 0 w 52"/>
                <a:gd name="T67" fmla="*/ 6 h 152"/>
                <a:gd name="T68" fmla="*/ 19 w 52"/>
                <a:gd name="T69" fmla="*/ 0 h 152"/>
                <a:gd name="T70" fmla="*/ 20 w 52"/>
                <a:gd name="T71" fmla="*/ 1 h 152"/>
                <a:gd name="T72" fmla="*/ 23 w 52"/>
                <a:gd name="T73" fmla="*/ 7 h 152"/>
                <a:gd name="T74" fmla="*/ 32 w 52"/>
                <a:gd name="T75" fmla="*/ 29 h 152"/>
                <a:gd name="T76" fmla="*/ 35 w 52"/>
                <a:gd name="T77" fmla="*/ 45 h 152"/>
                <a:gd name="T78" fmla="*/ 37 w 52"/>
                <a:gd name="T79" fmla="*/ 62 h 152"/>
                <a:gd name="T80" fmla="*/ 38 w 52"/>
                <a:gd name="T81" fmla="*/ 75 h 152"/>
                <a:gd name="T82" fmla="*/ 41 w 52"/>
                <a:gd name="T83" fmla="*/ 73 h 152"/>
                <a:gd name="T84" fmla="*/ 40 w 52"/>
                <a:gd name="T85" fmla="*/ 62 h 152"/>
                <a:gd name="T86" fmla="*/ 33 w 52"/>
                <a:gd name="T87" fmla="*/ 29 h 152"/>
                <a:gd name="T88" fmla="*/ 24 w 52"/>
                <a:gd name="T89" fmla="*/ 7 h 152"/>
                <a:gd name="T90" fmla="*/ 20 w 52"/>
                <a:gd name="T91" fmla="*/ 1 h 152"/>
                <a:gd name="T92" fmla="*/ 19 w 52"/>
                <a:gd name="T93" fmla="*/ 0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52" h="152">
                  <a:moveTo>
                    <a:pt x="49" y="146"/>
                  </a:moveTo>
                  <a:cubicBezTo>
                    <a:pt x="50" y="148"/>
                    <a:pt x="50" y="150"/>
                    <a:pt x="51" y="152"/>
                  </a:cubicBezTo>
                  <a:cubicBezTo>
                    <a:pt x="50" y="150"/>
                    <a:pt x="50" y="148"/>
                    <a:pt x="49" y="146"/>
                  </a:cubicBezTo>
                  <a:moveTo>
                    <a:pt x="18" y="36"/>
                  </a:moveTo>
                  <a:cubicBezTo>
                    <a:pt x="18" y="37"/>
                    <a:pt x="18" y="37"/>
                    <a:pt x="17" y="38"/>
                  </a:cubicBezTo>
                  <a:cubicBezTo>
                    <a:pt x="20" y="45"/>
                    <a:pt x="23" y="53"/>
                    <a:pt x="26" y="62"/>
                  </a:cubicBezTo>
                  <a:cubicBezTo>
                    <a:pt x="28" y="70"/>
                    <a:pt x="30" y="78"/>
                    <a:pt x="32" y="86"/>
                  </a:cubicBezTo>
                  <a:cubicBezTo>
                    <a:pt x="33" y="86"/>
                    <a:pt x="34" y="85"/>
                    <a:pt x="34" y="84"/>
                  </a:cubicBezTo>
                  <a:cubicBezTo>
                    <a:pt x="32" y="76"/>
                    <a:pt x="30" y="68"/>
                    <a:pt x="28" y="61"/>
                  </a:cubicBezTo>
                  <a:cubicBezTo>
                    <a:pt x="25" y="52"/>
                    <a:pt x="22" y="43"/>
                    <a:pt x="18" y="36"/>
                  </a:cubicBezTo>
                  <a:moveTo>
                    <a:pt x="46" y="16"/>
                  </a:moveTo>
                  <a:cubicBezTo>
                    <a:pt x="46" y="16"/>
                    <a:pt x="47" y="17"/>
                    <a:pt x="47" y="18"/>
                  </a:cubicBezTo>
                  <a:cubicBezTo>
                    <a:pt x="47" y="20"/>
                    <a:pt x="47" y="22"/>
                    <a:pt x="48" y="26"/>
                  </a:cubicBezTo>
                  <a:cubicBezTo>
                    <a:pt x="48" y="32"/>
                    <a:pt x="49" y="41"/>
                    <a:pt x="50" y="51"/>
                  </a:cubicBezTo>
                  <a:cubicBezTo>
                    <a:pt x="50" y="61"/>
                    <a:pt x="50" y="72"/>
                    <a:pt x="50" y="83"/>
                  </a:cubicBezTo>
                  <a:cubicBezTo>
                    <a:pt x="51" y="87"/>
                    <a:pt x="51" y="91"/>
                    <a:pt x="51" y="96"/>
                  </a:cubicBezTo>
                  <a:cubicBezTo>
                    <a:pt x="52" y="93"/>
                    <a:pt x="52" y="91"/>
                    <a:pt x="52" y="88"/>
                  </a:cubicBezTo>
                  <a:cubicBezTo>
                    <a:pt x="52" y="82"/>
                    <a:pt x="52" y="75"/>
                    <a:pt x="52" y="69"/>
                  </a:cubicBezTo>
                  <a:cubicBezTo>
                    <a:pt x="52" y="63"/>
                    <a:pt x="52" y="57"/>
                    <a:pt x="52" y="52"/>
                  </a:cubicBezTo>
                  <a:cubicBezTo>
                    <a:pt x="51" y="41"/>
                    <a:pt x="49" y="32"/>
                    <a:pt x="48" y="26"/>
                  </a:cubicBezTo>
                  <a:cubicBezTo>
                    <a:pt x="48" y="22"/>
                    <a:pt x="47" y="20"/>
                    <a:pt x="47" y="18"/>
                  </a:cubicBezTo>
                  <a:cubicBezTo>
                    <a:pt x="47" y="17"/>
                    <a:pt x="46" y="16"/>
                    <a:pt x="46" y="16"/>
                  </a:cubicBezTo>
                  <a:moveTo>
                    <a:pt x="0" y="6"/>
                  </a:moveTo>
                  <a:cubicBezTo>
                    <a:pt x="0" y="7"/>
                    <a:pt x="0" y="7"/>
                    <a:pt x="1" y="8"/>
                  </a:cubicBezTo>
                  <a:cubicBezTo>
                    <a:pt x="2" y="9"/>
                    <a:pt x="3" y="11"/>
                    <a:pt x="4" y="13"/>
                  </a:cubicBezTo>
                  <a:cubicBezTo>
                    <a:pt x="6" y="15"/>
                    <a:pt x="7" y="18"/>
                    <a:pt x="9" y="21"/>
                  </a:cubicBezTo>
                  <a:cubicBezTo>
                    <a:pt x="11" y="24"/>
                    <a:pt x="13" y="28"/>
                    <a:pt x="15" y="32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32"/>
                    <a:pt x="16" y="32"/>
                    <a:pt x="16" y="32"/>
                  </a:cubicBezTo>
                  <a:cubicBezTo>
                    <a:pt x="16" y="32"/>
                    <a:pt x="16" y="31"/>
                    <a:pt x="16" y="31"/>
                  </a:cubicBezTo>
                  <a:cubicBezTo>
                    <a:pt x="14" y="27"/>
                    <a:pt x="12" y="23"/>
                    <a:pt x="10" y="20"/>
                  </a:cubicBezTo>
                  <a:cubicBezTo>
                    <a:pt x="8" y="17"/>
                    <a:pt x="6" y="14"/>
                    <a:pt x="5" y="12"/>
                  </a:cubicBezTo>
                  <a:cubicBezTo>
                    <a:pt x="3" y="10"/>
                    <a:pt x="2" y="9"/>
                    <a:pt x="1" y="8"/>
                  </a:cubicBezTo>
                  <a:cubicBezTo>
                    <a:pt x="0" y="7"/>
                    <a:pt x="0" y="7"/>
                    <a:pt x="0" y="6"/>
                  </a:cubicBezTo>
                  <a:moveTo>
                    <a:pt x="19" y="0"/>
                  </a:moveTo>
                  <a:cubicBezTo>
                    <a:pt x="19" y="0"/>
                    <a:pt x="20" y="1"/>
                    <a:pt x="20" y="1"/>
                  </a:cubicBezTo>
                  <a:cubicBezTo>
                    <a:pt x="21" y="3"/>
                    <a:pt x="22" y="5"/>
                    <a:pt x="23" y="7"/>
                  </a:cubicBezTo>
                  <a:cubicBezTo>
                    <a:pt x="26" y="12"/>
                    <a:pt x="29" y="20"/>
                    <a:pt x="32" y="29"/>
                  </a:cubicBezTo>
                  <a:cubicBezTo>
                    <a:pt x="33" y="34"/>
                    <a:pt x="34" y="39"/>
                    <a:pt x="35" y="45"/>
                  </a:cubicBezTo>
                  <a:cubicBezTo>
                    <a:pt x="36" y="50"/>
                    <a:pt x="37" y="56"/>
                    <a:pt x="37" y="62"/>
                  </a:cubicBezTo>
                  <a:cubicBezTo>
                    <a:pt x="38" y="66"/>
                    <a:pt x="38" y="70"/>
                    <a:pt x="38" y="75"/>
                  </a:cubicBezTo>
                  <a:cubicBezTo>
                    <a:pt x="39" y="74"/>
                    <a:pt x="40" y="73"/>
                    <a:pt x="41" y="73"/>
                  </a:cubicBezTo>
                  <a:cubicBezTo>
                    <a:pt x="40" y="69"/>
                    <a:pt x="40" y="66"/>
                    <a:pt x="40" y="62"/>
                  </a:cubicBezTo>
                  <a:cubicBezTo>
                    <a:pt x="39" y="50"/>
                    <a:pt x="36" y="39"/>
                    <a:pt x="33" y="29"/>
                  </a:cubicBezTo>
                  <a:cubicBezTo>
                    <a:pt x="30" y="19"/>
                    <a:pt x="27" y="12"/>
                    <a:pt x="24" y="7"/>
                  </a:cubicBezTo>
                  <a:cubicBezTo>
                    <a:pt x="22" y="4"/>
                    <a:pt x="21" y="2"/>
                    <a:pt x="20" y="1"/>
                  </a:cubicBezTo>
                  <a:cubicBezTo>
                    <a:pt x="20" y="1"/>
                    <a:pt x="19" y="0"/>
                    <a:pt x="19" y="0"/>
                  </a:cubicBezTo>
                </a:path>
              </a:pathLst>
            </a:custGeom>
            <a:solidFill>
              <a:srgbClr val="5EC6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39" name="Freeform 155"/>
            <p:cNvSpPr/>
            <p:nvPr/>
          </p:nvSpPr>
          <p:spPr bwMode="auto">
            <a:xfrm>
              <a:off x="6385678" y="6044968"/>
              <a:ext cx="74613" cy="319088"/>
            </a:xfrm>
            <a:custGeom>
              <a:avLst/>
              <a:gdLst>
                <a:gd name="T0" fmla="*/ 9 w 20"/>
                <a:gd name="T1" fmla="*/ 0 h 85"/>
                <a:gd name="T2" fmla="*/ 6 w 20"/>
                <a:gd name="T3" fmla="*/ 2 h 85"/>
                <a:gd name="T4" fmla="*/ 6 w 20"/>
                <a:gd name="T5" fmla="*/ 7 h 85"/>
                <a:gd name="T6" fmla="*/ 7 w 20"/>
                <a:gd name="T7" fmla="*/ 26 h 85"/>
                <a:gd name="T8" fmla="*/ 7 w 20"/>
                <a:gd name="T9" fmla="*/ 28 h 85"/>
                <a:gd name="T10" fmla="*/ 6 w 20"/>
                <a:gd name="T11" fmla="*/ 24 h 85"/>
                <a:gd name="T12" fmla="*/ 2 w 20"/>
                <a:gd name="T13" fmla="*/ 11 h 85"/>
                <a:gd name="T14" fmla="*/ 0 w 20"/>
                <a:gd name="T15" fmla="*/ 13 h 85"/>
                <a:gd name="T16" fmla="*/ 3 w 20"/>
                <a:gd name="T17" fmla="*/ 24 h 85"/>
                <a:gd name="T18" fmla="*/ 8 w 20"/>
                <a:gd name="T19" fmla="*/ 46 h 85"/>
                <a:gd name="T20" fmla="*/ 12 w 20"/>
                <a:gd name="T21" fmla="*/ 64 h 85"/>
                <a:gd name="T22" fmla="*/ 16 w 20"/>
                <a:gd name="T23" fmla="*/ 75 h 85"/>
                <a:gd name="T24" fmla="*/ 16 w 20"/>
                <a:gd name="T25" fmla="*/ 75 h 85"/>
                <a:gd name="T26" fmla="*/ 20 w 20"/>
                <a:gd name="T27" fmla="*/ 85 h 85"/>
                <a:gd name="T28" fmla="*/ 19 w 20"/>
                <a:gd name="T29" fmla="*/ 79 h 85"/>
                <a:gd name="T30" fmla="*/ 19 w 20"/>
                <a:gd name="T31" fmla="*/ 79 h 85"/>
                <a:gd name="T32" fmla="*/ 19 w 20"/>
                <a:gd name="T33" fmla="*/ 79 h 85"/>
                <a:gd name="T34" fmla="*/ 17 w 20"/>
                <a:gd name="T35" fmla="*/ 73 h 85"/>
                <a:gd name="T36" fmla="*/ 17 w 20"/>
                <a:gd name="T37" fmla="*/ 73 h 85"/>
                <a:gd name="T38" fmla="*/ 17 w 20"/>
                <a:gd name="T39" fmla="*/ 73 h 85"/>
                <a:gd name="T40" fmla="*/ 17 w 20"/>
                <a:gd name="T41" fmla="*/ 73 h 85"/>
                <a:gd name="T42" fmla="*/ 16 w 20"/>
                <a:gd name="T43" fmla="*/ 65 h 85"/>
                <a:gd name="T44" fmla="*/ 16 w 20"/>
                <a:gd name="T45" fmla="*/ 61 h 85"/>
                <a:gd name="T46" fmla="*/ 16 w 20"/>
                <a:gd name="T47" fmla="*/ 54 h 85"/>
                <a:gd name="T48" fmla="*/ 18 w 20"/>
                <a:gd name="T49" fmla="*/ 35 h 85"/>
                <a:gd name="T50" fmla="*/ 19 w 20"/>
                <a:gd name="T51" fmla="*/ 23 h 85"/>
                <a:gd name="T52" fmla="*/ 18 w 20"/>
                <a:gd name="T53" fmla="*/ 10 h 85"/>
                <a:gd name="T54" fmla="*/ 17 w 20"/>
                <a:gd name="T55" fmla="*/ 14 h 85"/>
                <a:gd name="T56" fmla="*/ 15 w 20"/>
                <a:gd name="T57" fmla="*/ 33 h 85"/>
                <a:gd name="T58" fmla="*/ 13 w 20"/>
                <a:gd name="T59" fmla="*/ 53 h 85"/>
                <a:gd name="T60" fmla="*/ 13 w 20"/>
                <a:gd name="T61" fmla="*/ 55 h 85"/>
                <a:gd name="T62" fmla="*/ 11 w 20"/>
                <a:gd name="T63" fmla="*/ 47 h 85"/>
                <a:gd name="T64" fmla="*/ 11 w 20"/>
                <a:gd name="T65" fmla="*/ 45 h 85"/>
                <a:gd name="T66" fmla="*/ 9 w 20"/>
                <a:gd name="T67" fmla="*/ 27 h 85"/>
                <a:gd name="T68" fmla="*/ 9 w 20"/>
                <a:gd name="T69" fmla="*/ 0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0" h="85">
                  <a:moveTo>
                    <a:pt x="9" y="0"/>
                  </a:moveTo>
                  <a:cubicBezTo>
                    <a:pt x="8" y="0"/>
                    <a:pt x="7" y="1"/>
                    <a:pt x="6" y="2"/>
                  </a:cubicBezTo>
                  <a:cubicBezTo>
                    <a:pt x="6" y="3"/>
                    <a:pt x="6" y="5"/>
                    <a:pt x="6" y="7"/>
                  </a:cubicBezTo>
                  <a:cubicBezTo>
                    <a:pt x="6" y="13"/>
                    <a:pt x="6" y="19"/>
                    <a:pt x="7" y="26"/>
                  </a:cubicBezTo>
                  <a:cubicBezTo>
                    <a:pt x="7" y="27"/>
                    <a:pt x="7" y="28"/>
                    <a:pt x="7" y="28"/>
                  </a:cubicBezTo>
                  <a:cubicBezTo>
                    <a:pt x="6" y="27"/>
                    <a:pt x="6" y="25"/>
                    <a:pt x="6" y="24"/>
                  </a:cubicBezTo>
                  <a:cubicBezTo>
                    <a:pt x="4" y="19"/>
                    <a:pt x="3" y="15"/>
                    <a:pt x="2" y="11"/>
                  </a:cubicBezTo>
                  <a:cubicBezTo>
                    <a:pt x="2" y="12"/>
                    <a:pt x="1" y="13"/>
                    <a:pt x="0" y="13"/>
                  </a:cubicBezTo>
                  <a:cubicBezTo>
                    <a:pt x="1" y="17"/>
                    <a:pt x="2" y="20"/>
                    <a:pt x="3" y="24"/>
                  </a:cubicBezTo>
                  <a:cubicBezTo>
                    <a:pt x="5" y="31"/>
                    <a:pt x="6" y="39"/>
                    <a:pt x="8" y="46"/>
                  </a:cubicBezTo>
                  <a:cubicBezTo>
                    <a:pt x="9" y="52"/>
                    <a:pt x="11" y="58"/>
                    <a:pt x="12" y="64"/>
                  </a:cubicBezTo>
                  <a:cubicBezTo>
                    <a:pt x="13" y="68"/>
                    <a:pt x="15" y="71"/>
                    <a:pt x="16" y="75"/>
                  </a:cubicBezTo>
                  <a:cubicBezTo>
                    <a:pt x="16" y="75"/>
                    <a:pt x="16" y="75"/>
                    <a:pt x="16" y="75"/>
                  </a:cubicBezTo>
                  <a:cubicBezTo>
                    <a:pt x="17" y="79"/>
                    <a:pt x="18" y="82"/>
                    <a:pt x="20" y="85"/>
                  </a:cubicBezTo>
                  <a:cubicBezTo>
                    <a:pt x="20" y="83"/>
                    <a:pt x="19" y="81"/>
                    <a:pt x="19" y="79"/>
                  </a:cubicBezTo>
                  <a:cubicBezTo>
                    <a:pt x="19" y="79"/>
                    <a:pt x="19" y="79"/>
                    <a:pt x="19" y="79"/>
                  </a:cubicBezTo>
                  <a:cubicBezTo>
                    <a:pt x="19" y="79"/>
                    <a:pt x="19" y="79"/>
                    <a:pt x="19" y="79"/>
                  </a:cubicBezTo>
                  <a:cubicBezTo>
                    <a:pt x="18" y="77"/>
                    <a:pt x="18" y="75"/>
                    <a:pt x="17" y="73"/>
                  </a:cubicBezTo>
                  <a:cubicBezTo>
                    <a:pt x="17" y="73"/>
                    <a:pt x="17" y="73"/>
                    <a:pt x="17" y="73"/>
                  </a:cubicBezTo>
                  <a:cubicBezTo>
                    <a:pt x="17" y="73"/>
                    <a:pt x="17" y="73"/>
                    <a:pt x="17" y="73"/>
                  </a:cubicBezTo>
                  <a:cubicBezTo>
                    <a:pt x="17" y="73"/>
                    <a:pt x="17" y="73"/>
                    <a:pt x="17" y="73"/>
                  </a:cubicBezTo>
                  <a:cubicBezTo>
                    <a:pt x="17" y="71"/>
                    <a:pt x="16" y="68"/>
                    <a:pt x="16" y="65"/>
                  </a:cubicBezTo>
                  <a:cubicBezTo>
                    <a:pt x="16" y="64"/>
                    <a:pt x="16" y="62"/>
                    <a:pt x="16" y="61"/>
                  </a:cubicBezTo>
                  <a:cubicBezTo>
                    <a:pt x="16" y="59"/>
                    <a:pt x="16" y="56"/>
                    <a:pt x="16" y="54"/>
                  </a:cubicBezTo>
                  <a:cubicBezTo>
                    <a:pt x="16" y="47"/>
                    <a:pt x="17" y="41"/>
                    <a:pt x="18" y="35"/>
                  </a:cubicBezTo>
                  <a:cubicBezTo>
                    <a:pt x="19" y="31"/>
                    <a:pt x="19" y="27"/>
                    <a:pt x="19" y="23"/>
                  </a:cubicBezTo>
                  <a:cubicBezTo>
                    <a:pt x="19" y="18"/>
                    <a:pt x="19" y="14"/>
                    <a:pt x="18" y="10"/>
                  </a:cubicBezTo>
                  <a:cubicBezTo>
                    <a:pt x="18" y="11"/>
                    <a:pt x="18" y="13"/>
                    <a:pt x="17" y="14"/>
                  </a:cubicBezTo>
                  <a:cubicBezTo>
                    <a:pt x="17" y="20"/>
                    <a:pt x="16" y="26"/>
                    <a:pt x="15" y="33"/>
                  </a:cubicBezTo>
                  <a:cubicBezTo>
                    <a:pt x="14" y="39"/>
                    <a:pt x="13" y="46"/>
                    <a:pt x="13" y="53"/>
                  </a:cubicBezTo>
                  <a:cubicBezTo>
                    <a:pt x="13" y="54"/>
                    <a:pt x="13" y="54"/>
                    <a:pt x="13" y="55"/>
                  </a:cubicBezTo>
                  <a:cubicBezTo>
                    <a:pt x="12" y="52"/>
                    <a:pt x="12" y="50"/>
                    <a:pt x="11" y="47"/>
                  </a:cubicBezTo>
                  <a:cubicBezTo>
                    <a:pt x="11" y="46"/>
                    <a:pt x="11" y="46"/>
                    <a:pt x="11" y="45"/>
                  </a:cubicBezTo>
                  <a:cubicBezTo>
                    <a:pt x="10" y="39"/>
                    <a:pt x="10" y="33"/>
                    <a:pt x="9" y="27"/>
                  </a:cubicBezTo>
                  <a:cubicBezTo>
                    <a:pt x="9" y="18"/>
                    <a:pt x="9" y="9"/>
                    <a:pt x="9" y="0"/>
                  </a:cubicBezTo>
                </a:path>
              </a:pathLst>
            </a:custGeom>
            <a:solidFill>
              <a:srgbClr val="0E7E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40" name="Freeform 156"/>
            <p:cNvSpPr/>
            <p:nvPr/>
          </p:nvSpPr>
          <p:spPr bwMode="auto">
            <a:xfrm>
              <a:off x="5791953" y="6202131"/>
              <a:ext cx="660400" cy="646113"/>
            </a:xfrm>
            <a:custGeom>
              <a:avLst/>
              <a:gdLst>
                <a:gd name="T0" fmla="*/ 89 w 176"/>
                <a:gd name="T1" fmla="*/ 152 h 172"/>
                <a:gd name="T2" fmla="*/ 118 w 176"/>
                <a:gd name="T3" fmla="*/ 126 h 172"/>
                <a:gd name="T4" fmla="*/ 140 w 176"/>
                <a:gd name="T5" fmla="*/ 90 h 172"/>
                <a:gd name="T6" fmla="*/ 160 w 176"/>
                <a:gd name="T7" fmla="*/ 68 h 172"/>
                <a:gd name="T8" fmla="*/ 160 w 176"/>
                <a:gd name="T9" fmla="*/ 68 h 172"/>
                <a:gd name="T10" fmla="*/ 161 w 176"/>
                <a:gd name="T11" fmla="*/ 68 h 172"/>
                <a:gd name="T12" fmla="*/ 170 w 176"/>
                <a:gd name="T13" fmla="*/ 63 h 172"/>
                <a:gd name="T14" fmla="*/ 176 w 176"/>
                <a:gd name="T15" fmla="*/ 57 h 172"/>
                <a:gd name="T16" fmla="*/ 175 w 176"/>
                <a:gd name="T17" fmla="*/ 53 h 172"/>
                <a:gd name="T18" fmla="*/ 171 w 176"/>
                <a:gd name="T19" fmla="*/ 50 h 172"/>
                <a:gd name="T20" fmla="*/ 170 w 176"/>
                <a:gd name="T21" fmla="*/ 50 h 172"/>
                <a:gd name="T22" fmla="*/ 165 w 176"/>
                <a:gd name="T23" fmla="*/ 49 h 172"/>
                <a:gd name="T24" fmla="*/ 161 w 176"/>
                <a:gd name="T25" fmla="*/ 49 h 172"/>
                <a:gd name="T26" fmla="*/ 160 w 176"/>
                <a:gd name="T27" fmla="*/ 49 h 172"/>
                <a:gd name="T28" fmla="*/ 154 w 176"/>
                <a:gd name="T29" fmla="*/ 48 h 172"/>
                <a:gd name="T30" fmla="*/ 151 w 176"/>
                <a:gd name="T31" fmla="*/ 46 h 172"/>
                <a:gd name="T32" fmla="*/ 150 w 176"/>
                <a:gd name="T33" fmla="*/ 45 h 172"/>
                <a:gd name="T34" fmla="*/ 137 w 176"/>
                <a:gd name="T35" fmla="*/ 33 h 172"/>
                <a:gd name="T36" fmla="*/ 96 w 176"/>
                <a:gd name="T37" fmla="*/ 10 h 172"/>
                <a:gd name="T38" fmla="*/ 49 w 176"/>
                <a:gd name="T39" fmla="*/ 2 h 172"/>
                <a:gd name="T40" fmla="*/ 19 w 176"/>
                <a:gd name="T41" fmla="*/ 18 h 172"/>
                <a:gd name="T42" fmla="*/ 11 w 176"/>
                <a:gd name="T43" fmla="*/ 31 h 172"/>
                <a:gd name="T44" fmla="*/ 19 w 176"/>
                <a:gd name="T45" fmla="*/ 44 h 172"/>
                <a:gd name="T46" fmla="*/ 5 w 176"/>
                <a:gd name="T47" fmla="*/ 62 h 172"/>
                <a:gd name="T48" fmla="*/ 5 w 176"/>
                <a:gd name="T49" fmla="*/ 83 h 172"/>
                <a:gd name="T50" fmla="*/ 3 w 176"/>
                <a:gd name="T51" fmla="*/ 106 h 172"/>
                <a:gd name="T52" fmla="*/ 9 w 176"/>
                <a:gd name="T53" fmla="*/ 127 h 172"/>
                <a:gd name="T54" fmla="*/ 13 w 176"/>
                <a:gd name="T55" fmla="*/ 129 h 172"/>
                <a:gd name="T56" fmla="*/ 27 w 176"/>
                <a:gd name="T57" fmla="*/ 160 h 172"/>
                <a:gd name="T58" fmla="*/ 60 w 176"/>
                <a:gd name="T59" fmla="*/ 168 h 172"/>
                <a:gd name="T60" fmla="*/ 89 w 176"/>
                <a:gd name="T61" fmla="*/ 152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76" h="172">
                  <a:moveTo>
                    <a:pt x="89" y="152"/>
                  </a:moveTo>
                  <a:cubicBezTo>
                    <a:pt x="100" y="144"/>
                    <a:pt x="110" y="136"/>
                    <a:pt x="118" y="126"/>
                  </a:cubicBezTo>
                  <a:cubicBezTo>
                    <a:pt x="127" y="115"/>
                    <a:pt x="133" y="102"/>
                    <a:pt x="140" y="90"/>
                  </a:cubicBezTo>
                  <a:cubicBezTo>
                    <a:pt x="145" y="82"/>
                    <a:pt x="152" y="74"/>
                    <a:pt x="160" y="68"/>
                  </a:cubicBezTo>
                  <a:cubicBezTo>
                    <a:pt x="160" y="68"/>
                    <a:pt x="160" y="68"/>
                    <a:pt x="160" y="68"/>
                  </a:cubicBezTo>
                  <a:cubicBezTo>
                    <a:pt x="161" y="68"/>
                    <a:pt x="161" y="68"/>
                    <a:pt x="161" y="68"/>
                  </a:cubicBezTo>
                  <a:cubicBezTo>
                    <a:pt x="164" y="66"/>
                    <a:pt x="167" y="65"/>
                    <a:pt x="170" y="63"/>
                  </a:cubicBezTo>
                  <a:cubicBezTo>
                    <a:pt x="173" y="61"/>
                    <a:pt x="175" y="59"/>
                    <a:pt x="176" y="57"/>
                  </a:cubicBezTo>
                  <a:cubicBezTo>
                    <a:pt x="176" y="56"/>
                    <a:pt x="176" y="54"/>
                    <a:pt x="175" y="53"/>
                  </a:cubicBezTo>
                  <a:cubicBezTo>
                    <a:pt x="174" y="52"/>
                    <a:pt x="173" y="51"/>
                    <a:pt x="171" y="50"/>
                  </a:cubicBezTo>
                  <a:cubicBezTo>
                    <a:pt x="171" y="50"/>
                    <a:pt x="170" y="50"/>
                    <a:pt x="170" y="50"/>
                  </a:cubicBezTo>
                  <a:cubicBezTo>
                    <a:pt x="169" y="49"/>
                    <a:pt x="167" y="49"/>
                    <a:pt x="165" y="49"/>
                  </a:cubicBezTo>
                  <a:cubicBezTo>
                    <a:pt x="164" y="49"/>
                    <a:pt x="162" y="49"/>
                    <a:pt x="161" y="49"/>
                  </a:cubicBezTo>
                  <a:cubicBezTo>
                    <a:pt x="160" y="49"/>
                    <a:pt x="160" y="49"/>
                    <a:pt x="160" y="49"/>
                  </a:cubicBezTo>
                  <a:cubicBezTo>
                    <a:pt x="158" y="48"/>
                    <a:pt x="156" y="48"/>
                    <a:pt x="154" y="48"/>
                  </a:cubicBezTo>
                  <a:cubicBezTo>
                    <a:pt x="153" y="47"/>
                    <a:pt x="152" y="47"/>
                    <a:pt x="151" y="46"/>
                  </a:cubicBezTo>
                  <a:cubicBezTo>
                    <a:pt x="150" y="46"/>
                    <a:pt x="150" y="46"/>
                    <a:pt x="150" y="45"/>
                  </a:cubicBezTo>
                  <a:cubicBezTo>
                    <a:pt x="145" y="42"/>
                    <a:pt x="141" y="37"/>
                    <a:pt x="137" y="33"/>
                  </a:cubicBezTo>
                  <a:cubicBezTo>
                    <a:pt x="127" y="22"/>
                    <a:pt x="111" y="15"/>
                    <a:pt x="96" y="10"/>
                  </a:cubicBezTo>
                  <a:cubicBezTo>
                    <a:pt x="81" y="5"/>
                    <a:pt x="66" y="0"/>
                    <a:pt x="49" y="2"/>
                  </a:cubicBezTo>
                  <a:cubicBezTo>
                    <a:pt x="38" y="4"/>
                    <a:pt x="27" y="9"/>
                    <a:pt x="19" y="18"/>
                  </a:cubicBezTo>
                  <a:cubicBezTo>
                    <a:pt x="16" y="21"/>
                    <a:pt x="11" y="27"/>
                    <a:pt x="11" y="31"/>
                  </a:cubicBezTo>
                  <a:cubicBezTo>
                    <a:pt x="12" y="36"/>
                    <a:pt x="19" y="38"/>
                    <a:pt x="19" y="44"/>
                  </a:cubicBezTo>
                  <a:cubicBezTo>
                    <a:pt x="19" y="51"/>
                    <a:pt x="9" y="55"/>
                    <a:pt x="5" y="62"/>
                  </a:cubicBezTo>
                  <a:cubicBezTo>
                    <a:pt x="0" y="69"/>
                    <a:pt x="4" y="76"/>
                    <a:pt x="5" y="83"/>
                  </a:cubicBezTo>
                  <a:cubicBezTo>
                    <a:pt x="7" y="91"/>
                    <a:pt x="5" y="98"/>
                    <a:pt x="3" y="106"/>
                  </a:cubicBezTo>
                  <a:cubicBezTo>
                    <a:pt x="2" y="114"/>
                    <a:pt x="4" y="122"/>
                    <a:pt x="9" y="127"/>
                  </a:cubicBezTo>
                  <a:cubicBezTo>
                    <a:pt x="10" y="128"/>
                    <a:pt x="12" y="128"/>
                    <a:pt x="13" y="129"/>
                  </a:cubicBezTo>
                  <a:cubicBezTo>
                    <a:pt x="24" y="138"/>
                    <a:pt x="21" y="150"/>
                    <a:pt x="27" y="160"/>
                  </a:cubicBezTo>
                  <a:cubicBezTo>
                    <a:pt x="34" y="171"/>
                    <a:pt x="49" y="172"/>
                    <a:pt x="60" y="168"/>
                  </a:cubicBezTo>
                  <a:cubicBezTo>
                    <a:pt x="71" y="165"/>
                    <a:pt x="80" y="158"/>
                    <a:pt x="89" y="152"/>
                  </a:cubicBezTo>
                </a:path>
              </a:pathLst>
            </a:custGeom>
            <a:solidFill>
              <a:srgbClr val="F3F8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41" name="Freeform 157"/>
            <p:cNvSpPr>
              <a:spLocks noEditPoints="1"/>
            </p:cNvSpPr>
            <p:nvPr/>
          </p:nvSpPr>
          <p:spPr bwMode="auto">
            <a:xfrm>
              <a:off x="6396790" y="6405331"/>
              <a:ext cx="52388" cy="52388"/>
            </a:xfrm>
            <a:custGeom>
              <a:avLst/>
              <a:gdLst>
                <a:gd name="T0" fmla="*/ 0 w 14"/>
                <a:gd name="T1" fmla="*/ 14 h 14"/>
                <a:gd name="T2" fmla="*/ 0 w 14"/>
                <a:gd name="T3" fmla="*/ 14 h 14"/>
                <a:gd name="T4" fmla="*/ 0 w 14"/>
                <a:gd name="T5" fmla="*/ 14 h 14"/>
                <a:gd name="T6" fmla="*/ 0 w 14"/>
                <a:gd name="T7" fmla="*/ 14 h 14"/>
                <a:gd name="T8" fmla="*/ 14 w 14"/>
                <a:gd name="T9" fmla="*/ 0 h 14"/>
                <a:gd name="T10" fmla="*/ 14 w 14"/>
                <a:gd name="T11" fmla="*/ 0 h 14"/>
                <a:gd name="T12" fmla="*/ 14 w 14"/>
                <a:gd name="T13" fmla="*/ 0 h 14"/>
                <a:gd name="T14" fmla="*/ 14 w 14"/>
                <a:gd name="T1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" h="14">
                  <a:moveTo>
                    <a:pt x="0" y="14"/>
                  </a:move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moveTo>
                    <a:pt x="14" y="0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</a:path>
              </a:pathLst>
            </a:custGeom>
            <a:solidFill>
              <a:srgbClr val="075A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42" name="Freeform 158"/>
            <p:cNvSpPr>
              <a:spLocks noEditPoints="1"/>
            </p:cNvSpPr>
            <p:nvPr/>
          </p:nvSpPr>
          <p:spPr bwMode="auto">
            <a:xfrm>
              <a:off x="5976103" y="6430731"/>
              <a:ext cx="412750" cy="315913"/>
            </a:xfrm>
            <a:custGeom>
              <a:avLst/>
              <a:gdLst>
                <a:gd name="T0" fmla="*/ 26 w 110"/>
                <a:gd name="T1" fmla="*/ 76 h 84"/>
                <a:gd name="T2" fmla="*/ 19 w 110"/>
                <a:gd name="T3" fmla="*/ 81 h 84"/>
                <a:gd name="T4" fmla="*/ 14 w 110"/>
                <a:gd name="T5" fmla="*/ 84 h 84"/>
                <a:gd name="T6" fmla="*/ 23 w 110"/>
                <a:gd name="T7" fmla="*/ 79 h 84"/>
                <a:gd name="T8" fmla="*/ 34 w 110"/>
                <a:gd name="T9" fmla="*/ 68 h 84"/>
                <a:gd name="T10" fmla="*/ 36 w 110"/>
                <a:gd name="T11" fmla="*/ 67 h 84"/>
                <a:gd name="T12" fmla="*/ 37 w 110"/>
                <a:gd name="T13" fmla="*/ 68 h 84"/>
                <a:gd name="T14" fmla="*/ 40 w 110"/>
                <a:gd name="T15" fmla="*/ 63 h 84"/>
                <a:gd name="T16" fmla="*/ 13 w 110"/>
                <a:gd name="T17" fmla="*/ 59 h 84"/>
                <a:gd name="T18" fmla="*/ 0 w 110"/>
                <a:gd name="T19" fmla="*/ 63 h 84"/>
                <a:gd name="T20" fmla="*/ 0 w 110"/>
                <a:gd name="T21" fmla="*/ 64 h 84"/>
                <a:gd name="T22" fmla="*/ 15 w 110"/>
                <a:gd name="T23" fmla="*/ 59 h 84"/>
                <a:gd name="T24" fmla="*/ 20 w 110"/>
                <a:gd name="T25" fmla="*/ 56 h 84"/>
                <a:gd name="T26" fmla="*/ 16 w 110"/>
                <a:gd name="T27" fmla="*/ 57 h 84"/>
                <a:gd name="T28" fmla="*/ 17 w 110"/>
                <a:gd name="T29" fmla="*/ 58 h 84"/>
                <a:gd name="T30" fmla="*/ 21 w 110"/>
                <a:gd name="T31" fmla="*/ 56 h 84"/>
                <a:gd name="T32" fmla="*/ 47 w 110"/>
                <a:gd name="T33" fmla="*/ 54 h 84"/>
                <a:gd name="T34" fmla="*/ 43 w 110"/>
                <a:gd name="T35" fmla="*/ 62 h 84"/>
                <a:gd name="T36" fmla="*/ 50 w 110"/>
                <a:gd name="T37" fmla="*/ 55 h 84"/>
                <a:gd name="T38" fmla="*/ 47 w 110"/>
                <a:gd name="T39" fmla="*/ 54 h 84"/>
                <a:gd name="T40" fmla="*/ 23 w 110"/>
                <a:gd name="T41" fmla="*/ 54 h 84"/>
                <a:gd name="T42" fmla="*/ 26 w 110"/>
                <a:gd name="T43" fmla="*/ 55 h 84"/>
                <a:gd name="T44" fmla="*/ 35 w 110"/>
                <a:gd name="T45" fmla="*/ 49 h 84"/>
                <a:gd name="T46" fmla="*/ 37 w 110"/>
                <a:gd name="T47" fmla="*/ 48 h 84"/>
                <a:gd name="T48" fmla="*/ 40 w 110"/>
                <a:gd name="T49" fmla="*/ 49 h 84"/>
                <a:gd name="T50" fmla="*/ 44 w 110"/>
                <a:gd name="T51" fmla="*/ 46 h 84"/>
                <a:gd name="T52" fmla="*/ 62 w 110"/>
                <a:gd name="T53" fmla="*/ 37 h 84"/>
                <a:gd name="T54" fmla="*/ 55 w 110"/>
                <a:gd name="T55" fmla="*/ 46 h 84"/>
                <a:gd name="T56" fmla="*/ 51 w 110"/>
                <a:gd name="T57" fmla="*/ 50 h 84"/>
                <a:gd name="T58" fmla="*/ 48 w 110"/>
                <a:gd name="T59" fmla="*/ 53 h 84"/>
                <a:gd name="T60" fmla="*/ 54 w 110"/>
                <a:gd name="T61" fmla="*/ 50 h 84"/>
                <a:gd name="T62" fmla="*/ 62 w 110"/>
                <a:gd name="T63" fmla="*/ 37 h 84"/>
                <a:gd name="T64" fmla="*/ 63 w 110"/>
                <a:gd name="T65" fmla="*/ 36 h 84"/>
                <a:gd name="T66" fmla="*/ 57 w 110"/>
                <a:gd name="T67" fmla="*/ 35 h 84"/>
                <a:gd name="T68" fmla="*/ 55 w 110"/>
                <a:gd name="T69" fmla="*/ 40 h 84"/>
                <a:gd name="T70" fmla="*/ 60 w 110"/>
                <a:gd name="T71" fmla="*/ 36 h 84"/>
                <a:gd name="T72" fmla="*/ 20 w 110"/>
                <a:gd name="T73" fmla="*/ 30 h 84"/>
                <a:gd name="T74" fmla="*/ 8 w 110"/>
                <a:gd name="T75" fmla="*/ 34 h 84"/>
                <a:gd name="T76" fmla="*/ 8 w 110"/>
                <a:gd name="T77" fmla="*/ 35 h 84"/>
                <a:gd name="T78" fmla="*/ 31 w 110"/>
                <a:gd name="T79" fmla="*/ 29 h 84"/>
                <a:gd name="T80" fmla="*/ 25 w 110"/>
                <a:gd name="T81" fmla="*/ 29 h 84"/>
                <a:gd name="T82" fmla="*/ 58 w 110"/>
                <a:gd name="T83" fmla="*/ 34 h 84"/>
                <a:gd name="T84" fmla="*/ 62 w 110"/>
                <a:gd name="T85" fmla="*/ 35 h 84"/>
                <a:gd name="T86" fmla="*/ 65 w 110"/>
                <a:gd name="T87" fmla="*/ 31 h 84"/>
                <a:gd name="T88" fmla="*/ 33 w 110"/>
                <a:gd name="T89" fmla="*/ 26 h 84"/>
                <a:gd name="T90" fmla="*/ 37 w 110"/>
                <a:gd name="T91" fmla="*/ 28 h 84"/>
                <a:gd name="T92" fmla="*/ 41 w 110"/>
                <a:gd name="T93" fmla="*/ 24 h 84"/>
                <a:gd name="T94" fmla="*/ 60 w 110"/>
                <a:gd name="T95" fmla="*/ 16 h 84"/>
                <a:gd name="T96" fmla="*/ 53 w 110"/>
                <a:gd name="T97" fmla="*/ 22 h 84"/>
                <a:gd name="T98" fmla="*/ 65 w 110"/>
                <a:gd name="T99" fmla="*/ 18 h 84"/>
                <a:gd name="T100" fmla="*/ 33 w 110"/>
                <a:gd name="T101" fmla="*/ 12 h 84"/>
                <a:gd name="T102" fmla="*/ 18 w 110"/>
                <a:gd name="T103" fmla="*/ 18 h 84"/>
                <a:gd name="T104" fmla="*/ 18 w 110"/>
                <a:gd name="T105" fmla="*/ 20 h 84"/>
                <a:gd name="T106" fmla="*/ 30 w 110"/>
                <a:gd name="T107" fmla="*/ 16 h 84"/>
                <a:gd name="T108" fmla="*/ 41 w 110"/>
                <a:gd name="T109" fmla="*/ 9 h 84"/>
                <a:gd name="T110" fmla="*/ 106 w 110"/>
                <a:gd name="T111" fmla="*/ 9 h 84"/>
                <a:gd name="T112" fmla="*/ 110 w 110"/>
                <a:gd name="T113" fmla="*/ 7 h 84"/>
                <a:gd name="T114" fmla="*/ 22 w 110"/>
                <a:gd name="T115" fmla="*/ 7 h 84"/>
                <a:gd name="T116" fmla="*/ 9 w 110"/>
                <a:gd name="T117" fmla="*/ 13 h 84"/>
                <a:gd name="T118" fmla="*/ 22 w 110"/>
                <a:gd name="T119" fmla="*/ 9 h 84"/>
                <a:gd name="T120" fmla="*/ 41 w 110"/>
                <a:gd name="T121" fmla="*/ 5 h 84"/>
                <a:gd name="T122" fmla="*/ 55 w 110"/>
                <a:gd name="T123" fmla="*/ 0 h 84"/>
                <a:gd name="T124" fmla="*/ 53 w 110"/>
                <a:gd name="T125" fmla="*/ 3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10" h="84">
                  <a:moveTo>
                    <a:pt x="34" y="68"/>
                  </a:moveTo>
                  <a:cubicBezTo>
                    <a:pt x="34" y="69"/>
                    <a:pt x="34" y="69"/>
                    <a:pt x="34" y="69"/>
                  </a:cubicBezTo>
                  <a:cubicBezTo>
                    <a:pt x="31" y="72"/>
                    <a:pt x="28" y="74"/>
                    <a:pt x="26" y="76"/>
                  </a:cubicBezTo>
                  <a:cubicBezTo>
                    <a:pt x="24" y="77"/>
                    <a:pt x="23" y="78"/>
                    <a:pt x="22" y="79"/>
                  </a:cubicBezTo>
                  <a:cubicBezTo>
                    <a:pt x="22" y="79"/>
                    <a:pt x="21" y="80"/>
                    <a:pt x="20" y="80"/>
                  </a:cubicBezTo>
                  <a:cubicBezTo>
                    <a:pt x="20" y="80"/>
                    <a:pt x="19" y="81"/>
                    <a:pt x="19" y="81"/>
                  </a:cubicBezTo>
                  <a:cubicBezTo>
                    <a:pt x="17" y="82"/>
                    <a:pt x="15" y="83"/>
                    <a:pt x="14" y="84"/>
                  </a:cubicBezTo>
                  <a:cubicBezTo>
                    <a:pt x="13" y="84"/>
                    <a:pt x="13" y="84"/>
                    <a:pt x="12" y="84"/>
                  </a:cubicBezTo>
                  <a:cubicBezTo>
                    <a:pt x="13" y="84"/>
                    <a:pt x="13" y="84"/>
                    <a:pt x="14" y="84"/>
                  </a:cubicBezTo>
                  <a:cubicBezTo>
                    <a:pt x="15" y="83"/>
                    <a:pt x="17" y="83"/>
                    <a:pt x="19" y="81"/>
                  </a:cubicBezTo>
                  <a:cubicBezTo>
                    <a:pt x="20" y="81"/>
                    <a:pt x="20" y="81"/>
                    <a:pt x="21" y="81"/>
                  </a:cubicBezTo>
                  <a:cubicBezTo>
                    <a:pt x="22" y="80"/>
                    <a:pt x="22" y="80"/>
                    <a:pt x="23" y="79"/>
                  </a:cubicBezTo>
                  <a:cubicBezTo>
                    <a:pt x="27" y="77"/>
                    <a:pt x="31" y="74"/>
                    <a:pt x="35" y="70"/>
                  </a:cubicBezTo>
                  <a:cubicBezTo>
                    <a:pt x="35" y="70"/>
                    <a:pt x="36" y="70"/>
                    <a:pt x="36" y="69"/>
                  </a:cubicBezTo>
                  <a:cubicBezTo>
                    <a:pt x="36" y="69"/>
                    <a:pt x="35" y="69"/>
                    <a:pt x="34" y="68"/>
                  </a:cubicBezTo>
                  <a:cubicBezTo>
                    <a:pt x="34" y="68"/>
                    <a:pt x="34" y="68"/>
                    <a:pt x="34" y="68"/>
                  </a:cubicBezTo>
                  <a:moveTo>
                    <a:pt x="40" y="63"/>
                  </a:moveTo>
                  <a:cubicBezTo>
                    <a:pt x="38" y="64"/>
                    <a:pt x="37" y="66"/>
                    <a:pt x="36" y="67"/>
                  </a:cubicBezTo>
                  <a:cubicBezTo>
                    <a:pt x="36" y="67"/>
                    <a:pt x="36" y="67"/>
                    <a:pt x="36" y="67"/>
                  </a:cubicBezTo>
                  <a:cubicBezTo>
                    <a:pt x="36" y="67"/>
                    <a:pt x="36" y="67"/>
                    <a:pt x="36" y="67"/>
                  </a:cubicBezTo>
                  <a:cubicBezTo>
                    <a:pt x="36" y="67"/>
                    <a:pt x="36" y="68"/>
                    <a:pt x="37" y="68"/>
                  </a:cubicBezTo>
                  <a:cubicBezTo>
                    <a:pt x="37" y="68"/>
                    <a:pt x="37" y="68"/>
                    <a:pt x="37" y="68"/>
                  </a:cubicBezTo>
                  <a:cubicBezTo>
                    <a:pt x="39" y="67"/>
                    <a:pt x="41" y="65"/>
                    <a:pt x="42" y="63"/>
                  </a:cubicBezTo>
                  <a:cubicBezTo>
                    <a:pt x="41" y="63"/>
                    <a:pt x="41" y="63"/>
                    <a:pt x="40" y="63"/>
                  </a:cubicBezTo>
                  <a:cubicBezTo>
                    <a:pt x="40" y="63"/>
                    <a:pt x="40" y="63"/>
                    <a:pt x="40" y="63"/>
                  </a:cubicBezTo>
                  <a:moveTo>
                    <a:pt x="13" y="59"/>
                  </a:moveTo>
                  <a:cubicBezTo>
                    <a:pt x="13" y="59"/>
                    <a:pt x="13" y="59"/>
                    <a:pt x="13" y="59"/>
                  </a:cubicBezTo>
                  <a:cubicBezTo>
                    <a:pt x="9" y="60"/>
                    <a:pt x="5" y="61"/>
                    <a:pt x="3" y="62"/>
                  </a:cubicBezTo>
                  <a:cubicBezTo>
                    <a:pt x="2" y="63"/>
                    <a:pt x="2" y="63"/>
                    <a:pt x="2" y="63"/>
                  </a:cubicBezTo>
                  <a:cubicBezTo>
                    <a:pt x="1" y="63"/>
                    <a:pt x="1" y="63"/>
                    <a:pt x="0" y="63"/>
                  </a:cubicBezTo>
                  <a:cubicBezTo>
                    <a:pt x="0" y="63"/>
                    <a:pt x="0" y="63"/>
                    <a:pt x="0" y="63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1" y="64"/>
                    <a:pt x="1" y="63"/>
                    <a:pt x="2" y="63"/>
                  </a:cubicBezTo>
                  <a:cubicBezTo>
                    <a:pt x="3" y="63"/>
                    <a:pt x="3" y="63"/>
                    <a:pt x="3" y="63"/>
                  </a:cubicBezTo>
                  <a:cubicBezTo>
                    <a:pt x="6" y="62"/>
                    <a:pt x="10" y="61"/>
                    <a:pt x="15" y="59"/>
                  </a:cubicBezTo>
                  <a:cubicBezTo>
                    <a:pt x="14" y="59"/>
                    <a:pt x="13" y="59"/>
                    <a:pt x="13" y="59"/>
                  </a:cubicBezTo>
                  <a:cubicBezTo>
                    <a:pt x="13" y="59"/>
                    <a:pt x="13" y="59"/>
                    <a:pt x="13" y="59"/>
                  </a:cubicBezTo>
                  <a:moveTo>
                    <a:pt x="20" y="56"/>
                  </a:moveTo>
                  <a:cubicBezTo>
                    <a:pt x="20" y="56"/>
                    <a:pt x="20" y="56"/>
                    <a:pt x="20" y="56"/>
                  </a:cubicBezTo>
                  <a:cubicBezTo>
                    <a:pt x="18" y="56"/>
                    <a:pt x="17" y="57"/>
                    <a:pt x="16" y="57"/>
                  </a:cubicBezTo>
                  <a:cubicBezTo>
                    <a:pt x="16" y="57"/>
                    <a:pt x="16" y="57"/>
                    <a:pt x="16" y="57"/>
                  </a:cubicBezTo>
                  <a:cubicBezTo>
                    <a:pt x="16" y="57"/>
                    <a:pt x="16" y="57"/>
                    <a:pt x="16" y="57"/>
                  </a:cubicBezTo>
                  <a:cubicBezTo>
                    <a:pt x="16" y="58"/>
                    <a:pt x="17" y="58"/>
                    <a:pt x="17" y="58"/>
                  </a:cubicBezTo>
                  <a:cubicBezTo>
                    <a:pt x="17" y="58"/>
                    <a:pt x="17" y="58"/>
                    <a:pt x="17" y="58"/>
                  </a:cubicBezTo>
                  <a:cubicBezTo>
                    <a:pt x="19" y="58"/>
                    <a:pt x="20" y="57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2" y="57"/>
                    <a:pt x="21" y="56"/>
                    <a:pt x="21" y="56"/>
                  </a:cubicBezTo>
                  <a:cubicBezTo>
                    <a:pt x="20" y="56"/>
                    <a:pt x="20" y="56"/>
                    <a:pt x="20" y="56"/>
                  </a:cubicBezTo>
                  <a:moveTo>
                    <a:pt x="47" y="54"/>
                  </a:moveTo>
                  <a:cubicBezTo>
                    <a:pt x="47" y="54"/>
                    <a:pt x="47" y="54"/>
                    <a:pt x="47" y="54"/>
                  </a:cubicBezTo>
                  <a:cubicBezTo>
                    <a:pt x="45" y="57"/>
                    <a:pt x="43" y="59"/>
                    <a:pt x="41" y="61"/>
                  </a:cubicBezTo>
                  <a:cubicBezTo>
                    <a:pt x="41" y="61"/>
                    <a:pt x="41" y="61"/>
                    <a:pt x="41" y="61"/>
                  </a:cubicBezTo>
                  <a:cubicBezTo>
                    <a:pt x="42" y="62"/>
                    <a:pt x="43" y="62"/>
                    <a:pt x="43" y="62"/>
                  </a:cubicBezTo>
                  <a:cubicBezTo>
                    <a:pt x="43" y="62"/>
                    <a:pt x="43" y="62"/>
                    <a:pt x="43" y="62"/>
                  </a:cubicBezTo>
                  <a:cubicBezTo>
                    <a:pt x="43" y="62"/>
                    <a:pt x="43" y="62"/>
                    <a:pt x="43" y="62"/>
                  </a:cubicBezTo>
                  <a:cubicBezTo>
                    <a:pt x="45" y="60"/>
                    <a:pt x="48" y="57"/>
                    <a:pt x="50" y="55"/>
                  </a:cubicBezTo>
                  <a:cubicBezTo>
                    <a:pt x="50" y="55"/>
                    <a:pt x="50" y="55"/>
                    <a:pt x="50" y="55"/>
                  </a:cubicBezTo>
                  <a:cubicBezTo>
                    <a:pt x="49" y="55"/>
                    <a:pt x="48" y="54"/>
                    <a:pt x="47" y="54"/>
                  </a:cubicBezTo>
                  <a:cubicBezTo>
                    <a:pt x="47" y="54"/>
                    <a:pt x="47" y="54"/>
                    <a:pt x="47" y="54"/>
                  </a:cubicBezTo>
                  <a:moveTo>
                    <a:pt x="35" y="49"/>
                  </a:moveTo>
                  <a:cubicBezTo>
                    <a:pt x="34" y="49"/>
                    <a:pt x="34" y="49"/>
                    <a:pt x="33" y="50"/>
                  </a:cubicBezTo>
                  <a:cubicBezTo>
                    <a:pt x="30" y="52"/>
                    <a:pt x="26" y="53"/>
                    <a:pt x="23" y="54"/>
                  </a:cubicBezTo>
                  <a:cubicBezTo>
                    <a:pt x="23" y="54"/>
                    <a:pt x="23" y="54"/>
                    <a:pt x="23" y="54"/>
                  </a:cubicBezTo>
                  <a:cubicBezTo>
                    <a:pt x="24" y="55"/>
                    <a:pt x="25" y="55"/>
                    <a:pt x="26" y="55"/>
                  </a:cubicBezTo>
                  <a:cubicBezTo>
                    <a:pt x="26" y="55"/>
                    <a:pt x="26" y="55"/>
                    <a:pt x="26" y="55"/>
                  </a:cubicBezTo>
                  <a:cubicBezTo>
                    <a:pt x="30" y="54"/>
                    <a:pt x="34" y="52"/>
                    <a:pt x="38" y="50"/>
                  </a:cubicBezTo>
                  <a:cubicBezTo>
                    <a:pt x="38" y="50"/>
                    <a:pt x="38" y="50"/>
                    <a:pt x="38" y="50"/>
                  </a:cubicBezTo>
                  <a:cubicBezTo>
                    <a:pt x="37" y="50"/>
                    <a:pt x="36" y="49"/>
                    <a:pt x="35" y="49"/>
                  </a:cubicBezTo>
                  <a:cubicBezTo>
                    <a:pt x="35" y="49"/>
                    <a:pt x="35" y="49"/>
                    <a:pt x="35" y="49"/>
                  </a:cubicBezTo>
                  <a:moveTo>
                    <a:pt x="43" y="44"/>
                  </a:moveTo>
                  <a:cubicBezTo>
                    <a:pt x="41" y="46"/>
                    <a:pt x="39" y="47"/>
                    <a:pt x="37" y="48"/>
                  </a:cubicBezTo>
                  <a:cubicBezTo>
                    <a:pt x="37" y="48"/>
                    <a:pt x="37" y="48"/>
                    <a:pt x="37" y="48"/>
                  </a:cubicBezTo>
                  <a:cubicBezTo>
                    <a:pt x="37" y="48"/>
                    <a:pt x="37" y="48"/>
                    <a:pt x="37" y="48"/>
                  </a:cubicBezTo>
                  <a:cubicBezTo>
                    <a:pt x="38" y="48"/>
                    <a:pt x="39" y="48"/>
                    <a:pt x="40" y="49"/>
                  </a:cubicBezTo>
                  <a:cubicBezTo>
                    <a:pt x="40" y="49"/>
                    <a:pt x="40" y="49"/>
                    <a:pt x="40" y="49"/>
                  </a:cubicBezTo>
                  <a:cubicBezTo>
                    <a:pt x="42" y="48"/>
                    <a:pt x="43" y="47"/>
                    <a:pt x="44" y="47"/>
                  </a:cubicBezTo>
                  <a:cubicBezTo>
                    <a:pt x="44" y="46"/>
                    <a:pt x="44" y="46"/>
                    <a:pt x="44" y="46"/>
                  </a:cubicBezTo>
                  <a:cubicBezTo>
                    <a:pt x="44" y="45"/>
                    <a:pt x="43" y="45"/>
                    <a:pt x="43" y="45"/>
                  </a:cubicBezTo>
                  <a:cubicBezTo>
                    <a:pt x="43" y="45"/>
                    <a:pt x="43" y="44"/>
                    <a:pt x="43" y="44"/>
                  </a:cubicBezTo>
                  <a:moveTo>
                    <a:pt x="62" y="37"/>
                  </a:moveTo>
                  <a:cubicBezTo>
                    <a:pt x="62" y="37"/>
                    <a:pt x="62" y="37"/>
                    <a:pt x="62" y="37"/>
                  </a:cubicBezTo>
                  <a:cubicBezTo>
                    <a:pt x="60" y="39"/>
                    <a:pt x="57" y="42"/>
                    <a:pt x="55" y="44"/>
                  </a:cubicBezTo>
                  <a:cubicBezTo>
                    <a:pt x="55" y="45"/>
                    <a:pt x="55" y="46"/>
                    <a:pt x="55" y="46"/>
                  </a:cubicBezTo>
                  <a:cubicBezTo>
                    <a:pt x="55" y="47"/>
                    <a:pt x="55" y="47"/>
                    <a:pt x="55" y="47"/>
                  </a:cubicBezTo>
                  <a:cubicBezTo>
                    <a:pt x="54" y="48"/>
                    <a:pt x="54" y="49"/>
                    <a:pt x="53" y="49"/>
                  </a:cubicBezTo>
                  <a:cubicBezTo>
                    <a:pt x="52" y="49"/>
                    <a:pt x="52" y="50"/>
                    <a:pt x="51" y="50"/>
                  </a:cubicBezTo>
                  <a:cubicBezTo>
                    <a:pt x="50" y="51"/>
                    <a:pt x="49" y="52"/>
                    <a:pt x="48" y="53"/>
                  </a:cubicBezTo>
                  <a:cubicBezTo>
                    <a:pt x="48" y="53"/>
                    <a:pt x="48" y="53"/>
                    <a:pt x="48" y="53"/>
                  </a:cubicBezTo>
                  <a:cubicBezTo>
                    <a:pt x="48" y="53"/>
                    <a:pt x="48" y="53"/>
                    <a:pt x="48" y="53"/>
                  </a:cubicBezTo>
                  <a:cubicBezTo>
                    <a:pt x="49" y="53"/>
                    <a:pt x="50" y="53"/>
                    <a:pt x="51" y="54"/>
                  </a:cubicBezTo>
                  <a:cubicBezTo>
                    <a:pt x="51" y="54"/>
                    <a:pt x="51" y="54"/>
                    <a:pt x="51" y="54"/>
                  </a:cubicBezTo>
                  <a:cubicBezTo>
                    <a:pt x="52" y="53"/>
                    <a:pt x="53" y="52"/>
                    <a:pt x="54" y="50"/>
                  </a:cubicBezTo>
                  <a:cubicBezTo>
                    <a:pt x="57" y="47"/>
                    <a:pt x="60" y="44"/>
                    <a:pt x="63" y="40"/>
                  </a:cubicBezTo>
                  <a:cubicBezTo>
                    <a:pt x="62" y="39"/>
                    <a:pt x="62" y="38"/>
                    <a:pt x="63" y="37"/>
                  </a:cubicBezTo>
                  <a:cubicBezTo>
                    <a:pt x="62" y="37"/>
                    <a:pt x="62" y="37"/>
                    <a:pt x="62" y="37"/>
                  </a:cubicBezTo>
                  <a:moveTo>
                    <a:pt x="63" y="36"/>
                  </a:moveTo>
                  <a:cubicBezTo>
                    <a:pt x="63" y="36"/>
                    <a:pt x="63" y="36"/>
                    <a:pt x="63" y="36"/>
                  </a:cubicBezTo>
                  <a:cubicBezTo>
                    <a:pt x="63" y="36"/>
                    <a:pt x="63" y="36"/>
                    <a:pt x="63" y="36"/>
                  </a:cubicBezTo>
                  <a:cubicBezTo>
                    <a:pt x="63" y="36"/>
                    <a:pt x="63" y="36"/>
                    <a:pt x="63" y="36"/>
                  </a:cubicBezTo>
                  <a:moveTo>
                    <a:pt x="57" y="35"/>
                  </a:moveTo>
                  <a:cubicBezTo>
                    <a:pt x="57" y="35"/>
                    <a:pt x="57" y="35"/>
                    <a:pt x="57" y="35"/>
                  </a:cubicBezTo>
                  <a:cubicBezTo>
                    <a:pt x="57" y="35"/>
                    <a:pt x="57" y="35"/>
                    <a:pt x="57" y="35"/>
                  </a:cubicBezTo>
                  <a:cubicBezTo>
                    <a:pt x="56" y="36"/>
                    <a:pt x="55" y="36"/>
                    <a:pt x="54" y="37"/>
                  </a:cubicBezTo>
                  <a:cubicBezTo>
                    <a:pt x="54" y="38"/>
                    <a:pt x="55" y="39"/>
                    <a:pt x="55" y="40"/>
                  </a:cubicBezTo>
                  <a:cubicBezTo>
                    <a:pt x="57" y="39"/>
                    <a:pt x="59" y="37"/>
                    <a:pt x="60" y="36"/>
                  </a:cubicBezTo>
                  <a:cubicBezTo>
                    <a:pt x="60" y="36"/>
                    <a:pt x="60" y="36"/>
                    <a:pt x="60" y="36"/>
                  </a:cubicBezTo>
                  <a:cubicBezTo>
                    <a:pt x="60" y="36"/>
                    <a:pt x="60" y="36"/>
                    <a:pt x="60" y="36"/>
                  </a:cubicBezTo>
                  <a:cubicBezTo>
                    <a:pt x="59" y="36"/>
                    <a:pt x="58" y="35"/>
                    <a:pt x="57" y="35"/>
                  </a:cubicBezTo>
                  <a:moveTo>
                    <a:pt x="25" y="29"/>
                  </a:moveTo>
                  <a:cubicBezTo>
                    <a:pt x="23" y="29"/>
                    <a:pt x="22" y="30"/>
                    <a:pt x="20" y="30"/>
                  </a:cubicBezTo>
                  <a:cubicBezTo>
                    <a:pt x="18" y="31"/>
                    <a:pt x="15" y="32"/>
                    <a:pt x="13" y="32"/>
                  </a:cubicBezTo>
                  <a:cubicBezTo>
                    <a:pt x="11" y="33"/>
                    <a:pt x="9" y="33"/>
                    <a:pt x="8" y="34"/>
                  </a:cubicBezTo>
                  <a:cubicBezTo>
                    <a:pt x="8" y="34"/>
                    <a:pt x="8" y="34"/>
                    <a:pt x="8" y="34"/>
                  </a:cubicBezTo>
                  <a:cubicBezTo>
                    <a:pt x="7" y="34"/>
                    <a:pt x="7" y="35"/>
                    <a:pt x="8" y="35"/>
                  </a:cubicBezTo>
                  <a:cubicBezTo>
                    <a:pt x="8" y="35"/>
                    <a:pt x="8" y="35"/>
                    <a:pt x="8" y="35"/>
                  </a:cubicBezTo>
                  <a:cubicBezTo>
                    <a:pt x="8" y="35"/>
                    <a:pt x="8" y="35"/>
                    <a:pt x="8" y="35"/>
                  </a:cubicBezTo>
                  <a:cubicBezTo>
                    <a:pt x="9" y="35"/>
                    <a:pt x="11" y="35"/>
                    <a:pt x="13" y="34"/>
                  </a:cubicBezTo>
                  <a:cubicBezTo>
                    <a:pt x="15" y="34"/>
                    <a:pt x="18" y="33"/>
                    <a:pt x="20" y="32"/>
                  </a:cubicBezTo>
                  <a:cubicBezTo>
                    <a:pt x="24" y="31"/>
                    <a:pt x="27" y="30"/>
                    <a:pt x="31" y="29"/>
                  </a:cubicBezTo>
                  <a:cubicBezTo>
                    <a:pt x="31" y="29"/>
                    <a:pt x="31" y="29"/>
                    <a:pt x="31" y="29"/>
                  </a:cubicBezTo>
                  <a:cubicBezTo>
                    <a:pt x="31" y="29"/>
                    <a:pt x="31" y="29"/>
                    <a:pt x="31" y="29"/>
                  </a:cubicBezTo>
                  <a:cubicBezTo>
                    <a:pt x="29" y="29"/>
                    <a:pt x="27" y="29"/>
                    <a:pt x="25" y="29"/>
                  </a:cubicBezTo>
                  <a:cubicBezTo>
                    <a:pt x="25" y="29"/>
                    <a:pt x="25" y="29"/>
                    <a:pt x="25" y="29"/>
                  </a:cubicBezTo>
                  <a:moveTo>
                    <a:pt x="66" y="28"/>
                  </a:moveTo>
                  <a:cubicBezTo>
                    <a:pt x="64" y="30"/>
                    <a:pt x="61" y="32"/>
                    <a:pt x="58" y="34"/>
                  </a:cubicBezTo>
                  <a:cubicBezTo>
                    <a:pt x="58" y="34"/>
                    <a:pt x="58" y="34"/>
                    <a:pt x="58" y="34"/>
                  </a:cubicBezTo>
                  <a:cubicBezTo>
                    <a:pt x="58" y="34"/>
                    <a:pt x="58" y="34"/>
                    <a:pt x="58" y="34"/>
                  </a:cubicBezTo>
                  <a:cubicBezTo>
                    <a:pt x="59" y="34"/>
                    <a:pt x="61" y="35"/>
                    <a:pt x="62" y="35"/>
                  </a:cubicBezTo>
                  <a:cubicBezTo>
                    <a:pt x="62" y="35"/>
                    <a:pt x="62" y="35"/>
                    <a:pt x="62" y="35"/>
                  </a:cubicBezTo>
                  <a:cubicBezTo>
                    <a:pt x="62" y="35"/>
                    <a:pt x="63" y="34"/>
                    <a:pt x="64" y="34"/>
                  </a:cubicBezTo>
                  <a:cubicBezTo>
                    <a:pt x="64" y="33"/>
                    <a:pt x="64" y="32"/>
                    <a:pt x="65" y="31"/>
                  </a:cubicBezTo>
                  <a:cubicBezTo>
                    <a:pt x="65" y="30"/>
                    <a:pt x="66" y="29"/>
                    <a:pt x="66" y="28"/>
                  </a:cubicBezTo>
                  <a:moveTo>
                    <a:pt x="41" y="24"/>
                  </a:moveTo>
                  <a:cubicBezTo>
                    <a:pt x="38" y="24"/>
                    <a:pt x="36" y="25"/>
                    <a:pt x="33" y="26"/>
                  </a:cubicBezTo>
                  <a:cubicBezTo>
                    <a:pt x="33" y="26"/>
                    <a:pt x="32" y="27"/>
                    <a:pt x="31" y="27"/>
                  </a:cubicBezTo>
                  <a:cubicBezTo>
                    <a:pt x="32" y="27"/>
                    <a:pt x="33" y="27"/>
                    <a:pt x="33" y="27"/>
                  </a:cubicBezTo>
                  <a:cubicBezTo>
                    <a:pt x="34" y="27"/>
                    <a:pt x="35" y="27"/>
                    <a:pt x="37" y="28"/>
                  </a:cubicBezTo>
                  <a:cubicBezTo>
                    <a:pt x="37" y="28"/>
                    <a:pt x="37" y="28"/>
                    <a:pt x="37" y="28"/>
                  </a:cubicBezTo>
                  <a:cubicBezTo>
                    <a:pt x="38" y="27"/>
                    <a:pt x="39" y="27"/>
                    <a:pt x="41" y="26"/>
                  </a:cubicBezTo>
                  <a:cubicBezTo>
                    <a:pt x="41" y="26"/>
                    <a:pt x="41" y="25"/>
                    <a:pt x="41" y="24"/>
                  </a:cubicBezTo>
                  <a:cubicBezTo>
                    <a:pt x="41" y="24"/>
                    <a:pt x="41" y="24"/>
                    <a:pt x="41" y="24"/>
                  </a:cubicBezTo>
                  <a:moveTo>
                    <a:pt x="60" y="16"/>
                  </a:moveTo>
                  <a:cubicBezTo>
                    <a:pt x="60" y="16"/>
                    <a:pt x="60" y="16"/>
                    <a:pt x="60" y="16"/>
                  </a:cubicBezTo>
                  <a:cubicBezTo>
                    <a:pt x="58" y="17"/>
                    <a:pt x="55" y="18"/>
                    <a:pt x="53" y="19"/>
                  </a:cubicBezTo>
                  <a:cubicBezTo>
                    <a:pt x="53" y="19"/>
                    <a:pt x="53" y="19"/>
                    <a:pt x="53" y="19"/>
                  </a:cubicBezTo>
                  <a:cubicBezTo>
                    <a:pt x="53" y="20"/>
                    <a:pt x="53" y="21"/>
                    <a:pt x="53" y="22"/>
                  </a:cubicBezTo>
                  <a:cubicBezTo>
                    <a:pt x="53" y="22"/>
                    <a:pt x="53" y="22"/>
                    <a:pt x="53" y="22"/>
                  </a:cubicBezTo>
                  <a:cubicBezTo>
                    <a:pt x="57" y="21"/>
                    <a:pt x="61" y="19"/>
                    <a:pt x="65" y="18"/>
                  </a:cubicBezTo>
                  <a:cubicBezTo>
                    <a:pt x="65" y="18"/>
                    <a:pt x="65" y="18"/>
                    <a:pt x="65" y="18"/>
                  </a:cubicBezTo>
                  <a:cubicBezTo>
                    <a:pt x="64" y="17"/>
                    <a:pt x="62" y="17"/>
                    <a:pt x="60" y="16"/>
                  </a:cubicBezTo>
                  <a:moveTo>
                    <a:pt x="41" y="9"/>
                  </a:moveTo>
                  <a:cubicBezTo>
                    <a:pt x="38" y="10"/>
                    <a:pt x="36" y="11"/>
                    <a:pt x="33" y="12"/>
                  </a:cubicBezTo>
                  <a:cubicBezTo>
                    <a:pt x="32" y="12"/>
                    <a:pt x="31" y="13"/>
                    <a:pt x="30" y="13"/>
                  </a:cubicBezTo>
                  <a:cubicBezTo>
                    <a:pt x="27" y="14"/>
                    <a:pt x="24" y="16"/>
                    <a:pt x="21" y="17"/>
                  </a:cubicBezTo>
                  <a:cubicBezTo>
                    <a:pt x="20" y="17"/>
                    <a:pt x="19" y="18"/>
                    <a:pt x="18" y="18"/>
                  </a:cubicBezTo>
                  <a:cubicBezTo>
                    <a:pt x="18" y="18"/>
                    <a:pt x="18" y="18"/>
                    <a:pt x="18" y="19"/>
                  </a:cubicBezTo>
                  <a:cubicBezTo>
                    <a:pt x="18" y="19"/>
                    <a:pt x="18" y="19"/>
                    <a:pt x="18" y="20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9" y="20"/>
                    <a:pt x="20" y="19"/>
                    <a:pt x="21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4" y="18"/>
                    <a:pt x="27" y="17"/>
                    <a:pt x="30" y="16"/>
                  </a:cubicBezTo>
                  <a:cubicBezTo>
                    <a:pt x="31" y="15"/>
                    <a:pt x="32" y="15"/>
                    <a:pt x="33" y="15"/>
                  </a:cubicBezTo>
                  <a:cubicBezTo>
                    <a:pt x="36" y="14"/>
                    <a:pt x="38" y="13"/>
                    <a:pt x="41" y="12"/>
                  </a:cubicBezTo>
                  <a:cubicBezTo>
                    <a:pt x="41" y="11"/>
                    <a:pt x="41" y="10"/>
                    <a:pt x="41" y="9"/>
                  </a:cubicBezTo>
                  <a:moveTo>
                    <a:pt x="110" y="7"/>
                  </a:moveTo>
                  <a:cubicBezTo>
                    <a:pt x="109" y="8"/>
                    <a:pt x="108" y="8"/>
                    <a:pt x="107" y="9"/>
                  </a:cubicBezTo>
                  <a:cubicBezTo>
                    <a:pt x="106" y="9"/>
                    <a:pt x="106" y="9"/>
                    <a:pt x="106" y="9"/>
                  </a:cubicBezTo>
                  <a:cubicBezTo>
                    <a:pt x="106" y="9"/>
                    <a:pt x="106" y="9"/>
                    <a:pt x="106" y="9"/>
                  </a:cubicBezTo>
                  <a:cubicBezTo>
                    <a:pt x="107" y="8"/>
                    <a:pt x="109" y="8"/>
                    <a:pt x="110" y="7"/>
                  </a:cubicBezTo>
                  <a:cubicBezTo>
                    <a:pt x="110" y="7"/>
                    <a:pt x="110" y="7"/>
                    <a:pt x="110" y="7"/>
                  </a:cubicBezTo>
                  <a:moveTo>
                    <a:pt x="41" y="2"/>
                  </a:moveTo>
                  <a:cubicBezTo>
                    <a:pt x="38" y="3"/>
                    <a:pt x="36" y="3"/>
                    <a:pt x="34" y="4"/>
                  </a:cubicBezTo>
                  <a:cubicBezTo>
                    <a:pt x="30" y="5"/>
                    <a:pt x="26" y="6"/>
                    <a:pt x="22" y="7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17" y="9"/>
                    <a:pt x="12" y="11"/>
                    <a:pt x="8" y="13"/>
                  </a:cubicBezTo>
                  <a:cubicBezTo>
                    <a:pt x="8" y="13"/>
                    <a:pt x="9" y="13"/>
                    <a:pt x="9" y="13"/>
                  </a:cubicBezTo>
                  <a:cubicBezTo>
                    <a:pt x="10" y="13"/>
                    <a:pt x="10" y="13"/>
                    <a:pt x="11" y="13"/>
                  </a:cubicBezTo>
                  <a:cubicBezTo>
                    <a:pt x="14" y="12"/>
                    <a:pt x="18" y="11"/>
                    <a:pt x="22" y="10"/>
                  </a:cubicBezTo>
                  <a:cubicBezTo>
                    <a:pt x="22" y="9"/>
                    <a:pt x="22" y="9"/>
                    <a:pt x="22" y="9"/>
                  </a:cubicBezTo>
                  <a:cubicBezTo>
                    <a:pt x="26" y="8"/>
                    <a:pt x="29" y="7"/>
                    <a:pt x="34" y="6"/>
                  </a:cubicBezTo>
                  <a:cubicBezTo>
                    <a:pt x="35" y="6"/>
                    <a:pt x="37" y="5"/>
                    <a:pt x="39" y="5"/>
                  </a:cubicBezTo>
                  <a:cubicBezTo>
                    <a:pt x="39" y="5"/>
                    <a:pt x="40" y="5"/>
                    <a:pt x="41" y="5"/>
                  </a:cubicBezTo>
                  <a:cubicBezTo>
                    <a:pt x="41" y="4"/>
                    <a:pt x="41" y="3"/>
                    <a:pt x="41" y="2"/>
                  </a:cubicBezTo>
                  <a:cubicBezTo>
                    <a:pt x="41" y="2"/>
                    <a:pt x="41" y="2"/>
                    <a:pt x="41" y="2"/>
                  </a:cubicBezTo>
                  <a:moveTo>
                    <a:pt x="55" y="0"/>
                  </a:moveTo>
                  <a:cubicBezTo>
                    <a:pt x="54" y="0"/>
                    <a:pt x="53" y="0"/>
                    <a:pt x="51" y="0"/>
                  </a:cubicBezTo>
                  <a:cubicBezTo>
                    <a:pt x="51" y="1"/>
                    <a:pt x="52" y="2"/>
                    <a:pt x="52" y="3"/>
                  </a:cubicBezTo>
                  <a:cubicBezTo>
                    <a:pt x="52" y="3"/>
                    <a:pt x="52" y="3"/>
                    <a:pt x="53" y="3"/>
                  </a:cubicBezTo>
                  <a:cubicBezTo>
                    <a:pt x="53" y="2"/>
                    <a:pt x="54" y="1"/>
                    <a:pt x="55" y="0"/>
                  </a:cubicBezTo>
                </a:path>
              </a:pathLst>
            </a:custGeom>
            <a:solidFill>
              <a:srgbClr val="5EC6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pic>
          <p:nvPicPr>
            <p:cNvPr id="1463" name="Picture 439"/>
            <p:cNvPicPr>
              <a:picLocks noChangeAspect="1" noChangeArrowheads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 bwMode="auto">
            <a:xfrm>
              <a:off x="5396665" y="6232293"/>
              <a:ext cx="1514475" cy="500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464" name="Picture 440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 bwMode="auto">
            <a:xfrm>
              <a:off x="5945940" y="5732231"/>
              <a:ext cx="454025" cy="511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789" name="组合 1788"/>
          <p:cNvGrpSpPr/>
          <p:nvPr/>
        </p:nvGrpSpPr>
        <p:grpSpPr>
          <a:xfrm>
            <a:off x="9631855" y="3148227"/>
            <a:ext cx="906462" cy="923925"/>
            <a:chOff x="6958013" y="2890838"/>
            <a:chExt cx="906462" cy="923925"/>
          </a:xfrm>
        </p:grpSpPr>
        <p:sp>
          <p:nvSpPr>
            <p:cNvPr id="1550" name="Freeform 335"/>
            <p:cNvSpPr/>
            <p:nvPr/>
          </p:nvSpPr>
          <p:spPr bwMode="auto">
            <a:xfrm>
              <a:off x="7326313" y="3378200"/>
              <a:ext cx="401638" cy="403225"/>
            </a:xfrm>
            <a:custGeom>
              <a:avLst/>
              <a:gdLst>
                <a:gd name="T0" fmla="*/ 84 w 107"/>
                <a:gd name="T1" fmla="*/ 12 h 107"/>
                <a:gd name="T2" fmla="*/ 94 w 107"/>
                <a:gd name="T3" fmla="*/ 28 h 107"/>
                <a:gd name="T4" fmla="*/ 100 w 107"/>
                <a:gd name="T5" fmla="*/ 39 h 107"/>
                <a:gd name="T6" fmla="*/ 100 w 107"/>
                <a:gd name="T7" fmla="*/ 43 h 107"/>
                <a:gd name="T8" fmla="*/ 105 w 107"/>
                <a:gd name="T9" fmla="*/ 54 h 107"/>
                <a:gd name="T10" fmla="*/ 100 w 107"/>
                <a:gd name="T11" fmla="*/ 60 h 107"/>
                <a:gd name="T12" fmla="*/ 103 w 107"/>
                <a:gd name="T13" fmla="*/ 70 h 107"/>
                <a:gd name="T14" fmla="*/ 102 w 107"/>
                <a:gd name="T15" fmla="*/ 72 h 107"/>
                <a:gd name="T16" fmla="*/ 106 w 107"/>
                <a:gd name="T17" fmla="*/ 90 h 107"/>
                <a:gd name="T18" fmla="*/ 101 w 107"/>
                <a:gd name="T19" fmla="*/ 95 h 107"/>
                <a:gd name="T20" fmla="*/ 100 w 107"/>
                <a:gd name="T21" fmla="*/ 102 h 107"/>
                <a:gd name="T22" fmla="*/ 96 w 107"/>
                <a:gd name="T23" fmla="*/ 105 h 107"/>
                <a:gd name="T24" fmla="*/ 92 w 107"/>
                <a:gd name="T25" fmla="*/ 104 h 107"/>
                <a:gd name="T26" fmla="*/ 90 w 107"/>
                <a:gd name="T27" fmla="*/ 105 h 107"/>
                <a:gd name="T28" fmla="*/ 77 w 107"/>
                <a:gd name="T29" fmla="*/ 101 h 107"/>
                <a:gd name="T30" fmla="*/ 50 w 107"/>
                <a:gd name="T31" fmla="*/ 89 h 107"/>
                <a:gd name="T32" fmla="*/ 28 w 107"/>
                <a:gd name="T33" fmla="*/ 80 h 107"/>
                <a:gd name="T34" fmla="*/ 15 w 107"/>
                <a:gd name="T35" fmla="*/ 66 h 107"/>
                <a:gd name="T36" fmla="*/ 6 w 107"/>
                <a:gd name="T37" fmla="*/ 50 h 107"/>
                <a:gd name="T38" fmla="*/ 4 w 107"/>
                <a:gd name="T39" fmla="*/ 47 h 107"/>
                <a:gd name="T40" fmla="*/ 2 w 107"/>
                <a:gd name="T41" fmla="*/ 43 h 107"/>
                <a:gd name="T42" fmla="*/ 5 w 107"/>
                <a:gd name="T43" fmla="*/ 33 h 107"/>
                <a:gd name="T44" fmla="*/ 12 w 107"/>
                <a:gd name="T45" fmla="*/ 23 h 107"/>
                <a:gd name="T46" fmla="*/ 33 w 107"/>
                <a:gd name="T47" fmla="*/ 9 h 107"/>
                <a:gd name="T48" fmla="*/ 67 w 107"/>
                <a:gd name="T49" fmla="*/ 2 h 107"/>
                <a:gd name="T50" fmla="*/ 72 w 107"/>
                <a:gd name="T51" fmla="*/ 4 h 107"/>
                <a:gd name="T52" fmla="*/ 84 w 107"/>
                <a:gd name="T53" fmla="*/ 12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07" h="107">
                  <a:moveTo>
                    <a:pt x="84" y="12"/>
                  </a:moveTo>
                  <a:cubicBezTo>
                    <a:pt x="88" y="17"/>
                    <a:pt x="90" y="23"/>
                    <a:pt x="94" y="28"/>
                  </a:cubicBezTo>
                  <a:cubicBezTo>
                    <a:pt x="96" y="32"/>
                    <a:pt x="100" y="36"/>
                    <a:pt x="100" y="39"/>
                  </a:cubicBezTo>
                  <a:cubicBezTo>
                    <a:pt x="100" y="40"/>
                    <a:pt x="100" y="41"/>
                    <a:pt x="100" y="43"/>
                  </a:cubicBezTo>
                  <a:cubicBezTo>
                    <a:pt x="100" y="46"/>
                    <a:pt x="105" y="50"/>
                    <a:pt x="105" y="54"/>
                  </a:cubicBezTo>
                  <a:cubicBezTo>
                    <a:pt x="105" y="57"/>
                    <a:pt x="100" y="56"/>
                    <a:pt x="100" y="60"/>
                  </a:cubicBezTo>
                  <a:cubicBezTo>
                    <a:pt x="100" y="63"/>
                    <a:pt x="104" y="67"/>
                    <a:pt x="103" y="70"/>
                  </a:cubicBezTo>
                  <a:cubicBezTo>
                    <a:pt x="103" y="71"/>
                    <a:pt x="102" y="71"/>
                    <a:pt x="102" y="72"/>
                  </a:cubicBezTo>
                  <a:cubicBezTo>
                    <a:pt x="99" y="76"/>
                    <a:pt x="107" y="85"/>
                    <a:pt x="106" y="90"/>
                  </a:cubicBezTo>
                  <a:cubicBezTo>
                    <a:pt x="105" y="93"/>
                    <a:pt x="102" y="93"/>
                    <a:pt x="101" y="95"/>
                  </a:cubicBezTo>
                  <a:cubicBezTo>
                    <a:pt x="100" y="97"/>
                    <a:pt x="100" y="100"/>
                    <a:pt x="100" y="102"/>
                  </a:cubicBezTo>
                  <a:cubicBezTo>
                    <a:pt x="100" y="104"/>
                    <a:pt x="99" y="106"/>
                    <a:pt x="96" y="105"/>
                  </a:cubicBezTo>
                  <a:cubicBezTo>
                    <a:pt x="95" y="105"/>
                    <a:pt x="94" y="104"/>
                    <a:pt x="92" y="104"/>
                  </a:cubicBezTo>
                  <a:cubicBezTo>
                    <a:pt x="91" y="103"/>
                    <a:pt x="91" y="104"/>
                    <a:pt x="90" y="105"/>
                  </a:cubicBezTo>
                  <a:cubicBezTo>
                    <a:pt x="87" y="107"/>
                    <a:pt x="82" y="103"/>
                    <a:pt x="77" y="101"/>
                  </a:cubicBezTo>
                  <a:cubicBezTo>
                    <a:pt x="68" y="95"/>
                    <a:pt x="59" y="92"/>
                    <a:pt x="50" y="89"/>
                  </a:cubicBezTo>
                  <a:cubicBezTo>
                    <a:pt x="43" y="87"/>
                    <a:pt x="36" y="83"/>
                    <a:pt x="28" y="80"/>
                  </a:cubicBezTo>
                  <a:cubicBezTo>
                    <a:pt x="21" y="76"/>
                    <a:pt x="19" y="74"/>
                    <a:pt x="15" y="66"/>
                  </a:cubicBezTo>
                  <a:cubicBezTo>
                    <a:pt x="13" y="61"/>
                    <a:pt x="10" y="55"/>
                    <a:pt x="6" y="50"/>
                  </a:cubicBezTo>
                  <a:cubicBezTo>
                    <a:pt x="6" y="49"/>
                    <a:pt x="5" y="48"/>
                    <a:pt x="4" y="47"/>
                  </a:cubicBezTo>
                  <a:cubicBezTo>
                    <a:pt x="4" y="46"/>
                    <a:pt x="3" y="44"/>
                    <a:pt x="2" y="43"/>
                  </a:cubicBezTo>
                  <a:cubicBezTo>
                    <a:pt x="0" y="38"/>
                    <a:pt x="4" y="36"/>
                    <a:pt x="5" y="33"/>
                  </a:cubicBezTo>
                  <a:cubicBezTo>
                    <a:pt x="7" y="29"/>
                    <a:pt x="10" y="26"/>
                    <a:pt x="12" y="23"/>
                  </a:cubicBezTo>
                  <a:cubicBezTo>
                    <a:pt x="18" y="17"/>
                    <a:pt x="25" y="12"/>
                    <a:pt x="33" y="9"/>
                  </a:cubicBezTo>
                  <a:cubicBezTo>
                    <a:pt x="42" y="4"/>
                    <a:pt x="53" y="0"/>
                    <a:pt x="67" y="2"/>
                  </a:cubicBezTo>
                  <a:cubicBezTo>
                    <a:pt x="69" y="2"/>
                    <a:pt x="70" y="3"/>
                    <a:pt x="72" y="4"/>
                  </a:cubicBezTo>
                  <a:cubicBezTo>
                    <a:pt x="76" y="5"/>
                    <a:pt x="81" y="8"/>
                    <a:pt x="84" y="12"/>
                  </a:cubicBezTo>
                </a:path>
              </a:pathLst>
            </a:custGeom>
            <a:solidFill>
              <a:srgbClr val="201B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51" name="Freeform 336"/>
            <p:cNvSpPr/>
            <p:nvPr/>
          </p:nvSpPr>
          <p:spPr bwMode="auto">
            <a:xfrm>
              <a:off x="7400925" y="3608388"/>
              <a:ext cx="222250" cy="138113"/>
            </a:xfrm>
            <a:custGeom>
              <a:avLst/>
              <a:gdLst>
                <a:gd name="T0" fmla="*/ 10 w 59"/>
                <a:gd name="T1" fmla="*/ 9 h 37"/>
                <a:gd name="T2" fmla="*/ 4 w 59"/>
                <a:gd name="T3" fmla="*/ 4 h 37"/>
                <a:gd name="T4" fmla="*/ 1 w 59"/>
                <a:gd name="T5" fmla="*/ 0 h 37"/>
                <a:gd name="T6" fmla="*/ 1 w 59"/>
                <a:gd name="T7" fmla="*/ 5 h 37"/>
                <a:gd name="T8" fmla="*/ 2 w 59"/>
                <a:gd name="T9" fmla="*/ 11 h 37"/>
                <a:gd name="T10" fmla="*/ 15 w 59"/>
                <a:gd name="T11" fmla="*/ 19 h 37"/>
                <a:gd name="T12" fmla="*/ 55 w 59"/>
                <a:gd name="T13" fmla="*/ 36 h 37"/>
                <a:gd name="T14" fmla="*/ 54 w 59"/>
                <a:gd name="T15" fmla="*/ 33 h 37"/>
                <a:gd name="T16" fmla="*/ 20 w 59"/>
                <a:gd name="T17" fmla="*/ 15 h 37"/>
                <a:gd name="T18" fmla="*/ 10 w 59"/>
                <a:gd name="T19" fmla="*/ 9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9" h="37">
                  <a:moveTo>
                    <a:pt x="10" y="9"/>
                  </a:moveTo>
                  <a:cubicBezTo>
                    <a:pt x="8" y="8"/>
                    <a:pt x="6" y="6"/>
                    <a:pt x="4" y="4"/>
                  </a:cubicBezTo>
                  <a:cubicBezTo>
                    <a:pt x="3" y="3"/>
                    <a:pt x="2" y="1"/>
                    <a:pt x="1" y="0"/>
                  </a:cubicBezTo>
                  <a:cubicBezTo>
                    <a:pt x="0" y="1"/>
                    <a:pt x="1" y="3"/>
                    <a:pt x="1" y="5"/>
                  </a:cubicBezTo>
                  <a:cubicBezTo>
                    <a:pt x="2" y="7"/>
                    <a:pt x="1" y="9"/>
                    <a:pt x="2" y="11"/>
                  </a:cubicBezTo>
                  <a:cubicBezTo>
                    <a:pt x="5" y="16"/>
                    <a:pt x="11" y="17"/>
                    <a:pt x="15" y="19"/>
                  </a:cubicBezTo>
                  <a:cubicBezTo>
                    <a:pt x="28" y="25"/>
                    <a:pt x="42" y="31"/>
                    <a:pt x="55" y="36"/>
                  </a:cubicBezTo>
                  <a:cubicBezTo>
                    <a:pt x="59" y="37"/>
                    <a:pt x="55" y="33"/>
                    <a:pt x="54" y="33"/>
                  </a:cubicBezTo>
                  <a:cubicBezTo>
                    <a:pt x="43" y="26"/>
                    <a:pt x="31" y="20"/>
                    <a:pt x="20" y="15"/>
                  </a:cubicBezTo>
                  <a:cubicBezTo>
                    <a:pt x="17" y="14"/>
                    <a:pt x="13" y="12"/>
                    <a:pt x="10" y="9"/>
                  </a:cubicBezTo>
                </a:path>
              </a:pathLst>
            </a:custGeom>
            <a:solidFill>
              <a:srgbClr val="F6CC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52" name="Freeform 337"/>
            <p:cNvSpPr/>
            <p:nvPr/>
          </p:nvSpPr>
          <p:spPr bwMode="auto">
            <a:xfrm>
              <a:off x="7412038" y="3600450"/>
              <a:ext cx="241300" cy="146050"/>
            </a:xfrm>
            <a:custGeom>
              <a:avLst/>
              <a:gdLst>
                <a:gd name="T0" fmla="*/ 64 w 64"/>
                <a:gd name="T1" fmla="*/ 29 h 39"/>
                <a:gd name="T2" fmla="*/ 47 w 64"/>
                <a:gd name="T3" fmla="*/ 21 h 39"/>
                <a:gd name="T4" fmla="*/ 31 w 64"/>
                <a:gd name="T5" fmla="*/ 14 h 39"/>
                <a:gd name="T6" fmla="*/ 14 w 64"/>
                <a:gd name="T7" fmla="*/ 7 h 39"/>
                <a:gd name="T8" fmla="*/ 6 w 64"/>
                <a:gd name="T9" fmla="*/ 2 h 39"/>
                <a:gd name="T10" fmla="*/ 1 w 64"/>
                <a:gd name="T11" fmla="*/ 1 h 39"/>
                <a:gd name="T12" fmla="*/ 1 w 64"/>
                <a:gd name="T13" fmla="*/ 2 h 39"/>
                <a:gd name="T14" fmla="*/ 15 w 64"/>
                <a:gd name="T15" fmla="*/ 13 h 39"/>
                <a:gd name="T16" fmla="*/ 46 w 64"/>
                <a:gd name="T17" fmla="*/ 30 h 39"/>
                <a:gd name="T18" fmla="*/ 61 w 64"/>
                <a:gd name="T19" fmla="*/ 39 h 39"/>
                <a:gd name="T20" fmla="*/ 62 w 64"/>
                <a:gd name="T21" fmla="*/ 39 h 39"/>
                <a:gd name="T22" fmla="*/ 62 w 64"/>
                <a:gd name="T23" fmla="*/ 38 h 39"/>
                <a:gd name="T24" fmla="*/ 64 w 64"/>
                <a:gd name="T25" fmla="*/ 2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4" h="39">
                  <a:moveTo>
                    <a:pt x="64" y="29"/>
                  </a:moveTo>
                  <a:cubicBezTo>
                    <a:pt x="64" y="29"/>
                    <a:pt x="49" y="22"/>
                    <a:pt x="47" y="21"/>
                  </a:cubicBezTo>
                  <a:cubicBezTo>
                    <a:pt x="42" y="19"/>
                    <a:pt x="36" y="16"/>
                    <a:pt x="31" y="14"/>
                  </a:cubicBezTo>
                  <a:cubicBezTo>
                    <a:pt x="25" y="12"/>
                    <a:pt x="20" y="9"/>
                    <a:pt x="14" y="7"/>
                  </a:cubicBezTo>
                  <a:cubicBezTo>
                    <a:pt x="11" y="5"/>
                    <a:pt x="8" y="3"/>
                    <a:pt x="6" y="2"/>
                  </a:cubicBezTo>
                  <a:cubicBezTo>
                    <a:pt x="5" y="2"/>
                    <a:pt x="0" y="0"/>
                    <a:pt x="1" y="1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5" y="7"/>
                    <a:pt x="11" y="10"/>
                    <a:pt x="15" y="13"/>
                  </a:cubicBezTo>
                  <a:cubicBezTo>
                    <a:pt x="25" y="20"/>
                    <a:pt x="36" y="24"/>
                    <a:pt x="46" y="30"/>
                  </a:cubicBezTo>
                  <a:cubicBezTo>
                    <a:pt x="51" y="33"/>
                    <a:pt x="56" y="36"/>
                    <a:pt x="61" y="39"/>
                  </a:cubicBezTo>
                  <a:cubicBezTo>
                    <a:pt x="62" y="39"/>
                    <a:pt x="62" y="39"/>
                    <a:pt x="62" y="39"/>
                  </a:cubicBezTo>
                  <a:cubicBezTo>
                    <a:pt x="62" y="38"/>
                    <a:pt x="62" y="38"/>
                    <a:pt x="62" y="38"/>
                  </a:cubicBezTo>
                  <a:cubicBezTo>
                    <a:pt x="63" y="35"/>
                    <a:pt x="63" y="32"/>
                    <a:pt x="64" y="29"/>
                  </a:cubicBezTo>
                </a:path>
              </a:pathLst>
            </a:custGeom>
            <a:solidFill>
              <a:srgbClr val="F6CC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53" name="Freeform 338"/>
            <p:cNvSpPr/>
            <p:nvPr/>
          </p:nvSpPr>
          <p:spPr bwMode="auto">
            <a:xfrm>
              <a:off x="7661275" y="3724275"/>
              <a:ext cx="17463" cy="26988"/>
            </a:xfrm>
            <a:custGeom>
              <a:avLst/>
              <a:gdLst>
                <a:gd name="T0" fmla="*/ 3 w 5"/>
                <a:gd name="T1" fmla="*/ 1 h 7"/>
                <a:gd name="T2" fmla="*/ 1 w 5"/>
                <a:gd name="T3" fmla="*/ 1 h 7"/>
                <a:gd name="T4" fmla="*/ 1 w 5"/>
                <a:gd name="T5" fmla="*/ 3 h 7"/>
                <a:gd name="T6" fmla="*/ 1 w 5"/>
                <a:gd name="T7" fmla="*/ 4 h 7"/>
                <a:gd name="T8" fmla="*/ 2 w 5"/>
                <a:gd name="T9" fmla="*/ 6 h 7"/>
                <a:gd name="T10" fmla="*/ 4 w 5"/>
                <a:gd name="T11" fmla="*/ 6 h 7"/>
                <a:gd name="T12" fmla="*/ 5 w 5"/>
                <a:gd name="T13" fmla="*/ 4 h 7"/>
                <a:gd name="T14" fmla="*/ 4 w 5"/>
                <a:gd name="T15" fmla="*/ 3 h 7"/>
                <a:gd name="T16" fmla="*/ 3 w 5"/>
                <a:gd name="T17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7">
                  <a:moveTo>
                    <a:pt x="3" y="1"/>
                  </a:moveTo>
                  <a:cubicBezTo>
                    <a:pt x="3" y="1"/>
                    <a:pt x="1" y="0"/>
                    <a:pt x="1" y="1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0" y="3"/>
                    <a:pt x="0" y="4"/>
                    <a:pt x="1" y="4"/>
                  </a:cubicBezTo>
                  <a:cubicBezTo>
                    <a:pt x="1" y="5"/>
                    <a:pt x="1" y="5"/>
                    <a:pt x="2" y="6"/>
                  </a:cubicBezTo>
                  <a:cubicBezTo>
                    <a:pt x="3" y="6"/>
                    <a:pt x="4" y="7"/>
                    <a:pt x="4" y="6"/>
                  </a:cubicBezTo>
                  <a:cubicBezTo>
                    <a:pt x="4" y="5"/>
                    <a:pt x="4" y="5"/>
                    <a:pt x="5" y="4"/>
                  </a:cubicBezTo>
                  <a:cubicBezTo>
                    <a:pt x="5" y="4"/>
                    <a:pt x="5" y="3"/>
                    <a:pt x="4" y="3"/>
                  </a:cubicBezTo>
                  <a:cubicBezTo>
                    <a:pt x="4" y="2"/>
                    <a:pt x="4" y="2"/>
                    <a:pt x="3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54" name="Freeform 339"/>
            <p:cNvSpPr/>
            <p:nvPr/>
          </p:nvSpPr>
          <p:spPr bwMode="auto">
            <a:xfrm>
              <a:off x="7683500" y="3724275"/>
              <a:ext cx="14288" cy="14288"/>
            </a:xfrm>
            <a:custGeom>
              <a:avLst/>
              <a:gdLst>
                <a:gd name="T0" fmla="*/ 1 w 4"/>
                <a:gd name="T1" fmla="*/ 0 h 4"/>
                <a:gd name="T2" fmla="*/ 0 w 4"/>
                <a:gd name="T3" fmla="*/ 1 h 4"/>
                <a:gd name="T4" fmla="*/ 0 w 4"/>
                <a:gd name="T5" fmla="*/ 2 h 4"/>
                <a:gd name="T6" fmla="*/ 2 w 4"/>
                <a:gd name="T7" fmla="*/ 4 h 4"/>
                <a:gd name="T8" fmla="*/ 4 w 4"/>
                <a:gd name="T9" fmla="*/ 3 h 4"/>
                <a:gd name="T10" fmla="*/ 4 w 4"/>
                <a:gd name="T11" fmla="*/ 3 h 4"/>
                <a:gd name="T12" fmla="*/ 3 w 4"/>
                <a:gd name="T13" fmla="*/ 1 h 4"/>
                <a:gd name="T14" fmla="*/ 1 w 4"/>
                <a:gd name="T1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4">
                  <a:moveTo>
                    <a:pt x="1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1" y="3"/>
                    <a:pt x="1" y="4"/>
                    <a:pt x="2" y="4"/>
                  </a:cubicBezTo>
                  <a:cubicBezTo>
                    <a:pt x="2" y="4"/>
                    <a:pt x="3" y="4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2"/>
                    <a:pt x="3" y="1"/>
                  </a:cubicBezTo>
                  <a:cubicBezTo>
                    <a:pt x="3" y="0"/>
                    <a:pt x="1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55" name="Freeform 340"/>
            <p:cNvSpPr>
              <a:spLocks noEditPoints="1"/>
            </p:cNvSpPr>
            <p:nvPr/>
          </p:nvSpPr>
          <p:spPr bwMode="auto">
            <a:xfrm>
              <a:off x="7334250" y="3389313"/>
              <a:ext cx="261938" cy="166688"/>
            </a:xfrm>
            <a:custGeom>
              <a:avLst/>
              <a:gdLst>
                <a:gd name="T0" fmla="*/ 0 w 70"/>
                <a:gd name="T1" fmla="*/ 39 h 44"/>
                <a:gd name="T2" fmla="*/ 0 w 70"/>
                <a:gd name="T3" fmla="*/ 40 h 44"/>
                <a:gd name="T4" fmla="*/ 2 w 70"/>
                <a:gd name="T5" fmla="*/ 44 h 44"/>
                <a:gd name="T6" fmla="*/ 2 w 70"/>
                <a:gd name="T7" fmla="*/ 44 h 44"/>
                <a:gd name="T8" fmla="*/ 2 w 70"/>
                <a:gd name="T9" fmla="*/ 44 h 44"/>
                <a:gd name="T10" fmla="*/ 0 w 70"/>
                <a:gd name="T11" fmla="*/ 40 h 44"/>
                <a:gd name="T12" fmla="*/ 0 w 70"/>
                <a:gd name="T13" fmla="*/ 39 h 44"/>
                <a:gd name="T14" fmla="*/ 0 w 70"/>
                <a:gd name="T15" fmla="*/ 39 h 44"/>
                <a:gd name="T16" fmla="*/ 67 w 70"/>
                <a:gd name="T17" fmla="*/ 0 h 44"/>
                <a:gd name="T18" fmla="*/ 67 w 70"/>
                <a:gd name="T19" fmla="*/ 0 h 44"/>
                <a:gd name="T20" fmla="*/ 70 w 70"/>
                <a:gd name="T21" fmla="*/ 1 h 44"/>
                <a:gd name="T22" fmla="*/ 67 w 70"/>
                <a:gd name="T23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0" h="44">
                  <a:moveTo>
                    <a:pt x="0" y="39"/>
                  </a:moveTo>
                  <a:cubicBezTo>
                    <a:pt x="0" y="40"/>
                    <a:pt x="0" y="40"/>
                    <a:pt x="0" y="40"/>
                  </a:cubicBezTo>
                  <a:cubicBezTo>
                    <a:pt x="1" y="41"/>
                    <a:pt x="2" y="43"/>
                    <a:pt x="2" y="44"/>
                  </a:cubicBezTo>
                  <a:cubicBezTo>
                    <a:pt x="2" y="44"/>
                    <a:pt x="2" y="44"/>
                    <a:pt x="2" y="44"/>
                  </a:cubicBezTo>
                  <a:cubicBezTo>
                    <a:pt x="2" y="44"/>
                    <a:pt x="2" y="44"/>
                    <a:pt x="2" y="44"/>
                  </a:cubicBezTo>
                  <a:cubicBezTo>
                    <a:pt x="2" y="43"/>
                    <a:pt x="1" y="41"/>
                    <a:pt x="0" y="40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39"/>
                    <a:pt x="0" y="39"/>
                    <a:pt x="0" y="39"/>
                  </a:cubicBezTo>
                  <a:moveTo>
                    <a:pt x="67" y="0"/>
                  </a:moveTo>
                  <a:cubicBezTo>
                    <a:pt x="67" y="0"/>
                    <a:pt x="67" y="0"/>
                    <a:pt x="67" y="0"/>
                  </a:cubicBezTo>
                  <a:cubicBezTo>
                    <a:pt x="68" y="0"/>
                    <a:pt x="69" y="0"/>
                    <a:pt x="70" y="1"/>
                  </a:cubicBezTo>
                  <a:cubicBezTo>
                    <a:pt x="69" y="0"/>
                    <a:pt x="68" y="0"/>
                    <a:pt x="67" y="0"/>
                  </a:cubicBezTo>
                </a:path>
              </a:pathLst>
            </a:custGeom>
            <a:solidFill>
              <a:srgbClr val="1812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56" name="Freeform 341"/>
            <p:cNvSpPr/>
            <p:nvPr/>
          </p:nvSpPr>
          <p:spPr bwMode="auto">
            <a:xfrm>
              <a:off x="7262813" y="2927350"/>
              <a:ext cx="363538" cy="623888"/>
            </a:xfrm>
            <a:custGeom>
              <a:avLst/>
              <a:gdLst>
                <a:gd name="T0" fmla="*/ 46 w 97"/>
                <a:gd name="T1" fmla="*/ 161 h 166"/>
                <a:gd name="T2" fmla="*/ 49 w 97"/>
                <a:gd name="T3" fmla="*/ 161 h 166"/>
                <a:gd name="T4" fmla="*/ 78 w 97"/>
                <a:gd name="T5" fmla="*/ 156 h 166"/>
                <a:gd name="T6" fmla="*/ 95 w 97"/>
                <a:gd name="T7" fmla="*/ 144 h 166"/>
                <a:gd name="T8" fmla="*/ 85 w 97"/>
                <a:gd name="T9" fmla="*/ 118 h 166"/>
                <a:gd name="T10" fmla="*/ 81 w 97"/>
                <a:gd name="T11" fmla="*/ 98 h 166"/>
                <a:gd name="T12" fmla="*/ 72 w 97"/>
                <a:gd name="T13" fmla="*/ 81 h 166"/>
                <a:gd name="T14" fmla="*/ 73 w 97"/>
                <a:gd name="T15" fmla="*/ 64 h 166"/>
                <a:gd name="T16" fmla="*/ 66 w 97"/>
                <a:gd name="T17" fmla="*/ 43 h 166"/>
                <a:gd name="T18" fmla="*/ 66 w 97"/>
                <a:gd name="T19" fmla="*/ 27 h 166"/>
                <a:gd name="T20" fmla="*/ 54 w 97"/>
                <a:gd name="T21" fmla="*/ 12 h 166"/>
                <a:gd name="T22" fmla="*/ 40 w 97"/>
                <a:gd name="T23" fmla="*/ 5 h 166"/>
                <a:gd name="T24" fmla="*/ 12 w 97"/>
                <a:gd name="T25" fmla="*/ 25 h 166"/>
                <a:gd name="T26" fmla="*/ 1 w 97"/>
                <a:gd name="T27" fmla="*/ 82 h 166"/>
                <a:gd name="T28" fmla="*/ 0 w 97"/>
                <a:gd name="T29" fmla="*/ 114 h 166"/>
                <a:gd name="T30" fmla="*/ 3 w 97"/>
                <a:gd name="T31" fmla="*/ 142 h 166"/>
                <a:gd name="T32" fmla="*/ 20 w 97"/>
                <a:gd name="T33" fmla="*/ 163 h 166"/>
                <a:gd name="T34" fmla="*/ 33 w 97"/>
                <a:gd name="T35" fmla="*/ 163 h 166"/>
                <a:gd name="T36" fmla="*/ 46 w 97"/>
                <a:gd name="T37" fmla="*/ 161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97" h="166">
                  <a:moveTo>
                    <a:pt x="46" y="161"/>
                  </a:moveTo>
                  <a:cubicBezTo>
                    <a:pt x="47" y="161"/>
                    <a:pt x="48" y="161"/>
                    <a:pt x="49" y="161"/>
                  </a:cubicBezTo>
                  <a:cubicBezTo>
                    <a:pt x="59" y="161"/>
                    <a:pt x="69" y="159"/>
                    <a:pt x="78" y="156"/>
                  </a:cubicBezTo>
                  <a:cubicBezTo>
                    <a:pt x="85" y="154"/>
                    <a:pt x="97" y="156"/>
                    <a:pt x="95" y="144"/>
                  </a:cubicBezTo>
                  <a:cubicBezTo>
                    <a:pt x="94" y="137"/>
                    <a:pt x="87" y="126"/>
                    <a:pt x="85" y="118"/>
                  </a:cubicBezTo>
                  <a:cubicBezTo>
                    <a:pt x="83" y="111"/>
                    <a:pt x="85" y="106"/>
                    <a:pt x="81" y="98"/>
                  </a:cubicBezTo>
                  <a:cubicBezTo>
                    <a:pt x="79" y="92"/>
                    <a:pt x="74" y="86"/>
                    <a:pt x="72" y="81"/>
                  </a:cubicBezTo>
                  <a:cubicBezTo>
                    <a:pt x="70" y="74"/>
                    <a:pt x="74" y="71"/>
                    <a:pt x="73" y="64"/>
                  </a:cubicBezTo>
                  <a:cubicBezTo>
                    <a:pt x="72" y="58"/>
                    <a:pt x="66" y="49"/>
                    <a:pt x="66" y="43"/>
                  </a:cubicBezTo>
                  <a:cubicBezTo>
                    <a:pt x="65" y="37"/>
                    <a:pt x="68" y="34"/>
                    <a:pt x="66" y="27"/>
                  </a:cubicBezTo>
                  <a:cubicBezTo>
                    <a:pt x="64" y="22"/>
                    <a:pt x="59" y="16"/>
                    <a:pt x="54" y="12"/>
                  </a:cubicBezTo>
                  <a:cubicBezTo>
                    <a:pt x="49" y="8"/>
                    <a:pt x="44" y="6"/>
                    <a:pt x="40" y="5"/>
                  </a:cubicBezTo>
                  <a:cubicBezTo>
                    <a:pt x="23" y="0"/>
                    <a:pt x="16" y="12"/>
                    <a:pt x="12" y="25"/>
                  </a:cubicBezTo>
                  <a:cubicBezTo>
                    <a:pt x="6" y="42"/>
                    <a:pt x="3" y="61"/>
                    <a:pt x="1" y="82"/>
                  </a:cubicBezTo>
                  <a:cubicBezTo>
                    <a:pt x="0" y="92"/>
                    <a:pt x="0" y="103"/>
                    <a:pt x="0" y="114"/>
                  </a:cubicBezTo>
                  <a:cubicBezTo>
                    <a:pt x="0" y="123"/>
                    <a:pt x="2" y="133"/>
                    <a:pt x="3" y="142"/>
                  </a:cubicBezTo>
                  <a:cubicBezTo>
                    <a:pt x="4" y="148"/>
                    <a:pt x="14" y="159"/>
                    <a:pt x="20" y="163"/>
                  </a:cubicBezTo>
                  <a:cubicBezTo>
                    <a:pt x="25" y="166"/>
                    <a:pt x="30" y="164"/>
                    <a:pt x="33" y="163"/>
                  </a:cubicBezTo>
                  <a:cubicBezTo>
                    <a:pt x="37" y="162"/>
                    <a:pt x="41" y="162"/>
                    <a:pt x="46" y="161"/>
                  </a:cubicBezTo>
                </a:path>
              </a:pathLst>
            </a:custGeom>
            <a:solidFill>
              <a:srgbClr val="201B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57" name="Freeform 342"/>
            <p:cNvSpPr/>
            <p:nvPr/>
          </p:nvSpPr>
          <p:spPr bwMode="auto">
            <a:xfrm>
              <a:off x="7285038" y="3190875"/>
              <a:ext cx="85725" cy="330200"/>
            </a:xfrm>
            <a:custGeom>
              <a:avLst/>
              <a:gdLst>
                <a:gd name="T0" fmla="*/ 2 w 23"/>
                <a:gd name="T1" fmla="*/ 56 h 88"/>
                <a:gd name="T2" fmla="*/ 6 w 23"/>
                <a:gd name="T3" fmla="*/ 79 h 88"/>
                <a:gd name="T4" fmla="*/ 9 w 23"/>
                <a:gd name="T5" fmla="*/ 84 h 88"/>
                <a:gd name="T6" fmla="*/ 14 w 23"/>
                <a:gd name="T7" fmla="*/ 83 h 88"/>
                <a:gd name="T8" fmla="*/ 22 w 23"/>
                <a:gd name="T9" fmla="*/ 56 h 88"/>
                <a:gd name="T10" fmla="*/ 22 w 23"/>
                <a:gd name="T11" fmla="*/ 31 h 88"/>
                <a:gd name="T12" fmla="*/ 21 w 23"/>
                <a:gd name="T13" fmla="*/ 14 h 88"/>
                <a:gd name="T14" fmla="*/ 18 w 23"/>
                <a:gd name="T15" fmla="*/ 5 h 88"/>
                <a:gd name="T16" fmla="*/ 11 w 23"/>
                <a:gd name="T17" fmla="*/ 5 h 88"/>
                <a:gd name="T18" fmla="*/ 2 w 23"/>
                <a:gd name="T19" fmla="*/ 22 h 88"/>
                <a:gd name="T20" fmla="*/ 2 w 23"/>
                <a:gd name="T21" fmla="*/ 56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" h="88">
                  <a:moveTo>
                    <a:pt x="2" y="56"/>
                  </a:moveTo>
                  <a:cubicBezTo>
                    <a:pt x="2" y="63"/>
                    <a:pt x="3" y="70"/>
                    <a:pt x="6" y="79"/>
                  </a:cubicBezTo>
                  <a:cubicBezTo>
                    <a:pt x="6" y="80"/>
                    <a:pt x="7" y="82"/>
                    <a:pt x="9" y="84"/>
                  </a:cubicBezTo>
                  <a:cubicBezTo>
                    <a:pt x="12" y="88"/>
                    <a:pt x="13" y="84"/>
                    <a:pt x="14" y="83"/>
                  </a:cubicBezTo>
                  <a:cubicBezTo>
                    <a:pt x="18" y="76"/>
                    <a:pt x="20" y="66"/>
                    <a:pt x="22" y="56"/>
                  </a:cubicBezTo>
                  <a:cubicBezTo>
                    <a:pt x="23" y="49"/>
                    <a:pt x="23" y="40"/>
                    <a:pt x="22" y="31"/>
                  </a:cubicBezTo>
                  <a:cubicBezTo>
                    <a:pt x="22" y="25"/>
                    <a:pt x="22" y="20"/>
                    <a:pt x="21" y="14"/>
                  </a:cubicBezTo>
                  <a:cubicBezTo>
                    <a:pt x="20" y="12"/>
                    <a:pt x="20" y="7"/>
                    <a:pt x="18" y="5"/>
                  </a:cubicBezTo>
                  <a:cubicBezTo>
                    <a:pt x="14" y="0"/>
                    <a:pt x="12" y="4"/>
                    <a:pt x="11" y="5"/>
                  </a:cubicBezTo>
                  <a:cubicBezTo>
                    <a:pt x="6" y="9"/>
                    <a:pt x="3" y="15"/>
                    <a:pt x="2" y="22"/>
                  </a:cubicBezTo>
                  <a:cubicBezTo>
                    <a:pt x="0" y="32"/>
                    <a:pt x="1" y="44"/>
                    <a:pt x="2" y="56"/>
                  </a:cubicBezTo>
                </a:path>
              </a:pathLst>
            </a:custGeom>
            <a:solidFill>
              <a:srgbClr val="F6CC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58" name="Freeform 343"/>
            <p:cNvSpPr/>
            <p:nvPr/>
          </p:nvSpPr>
          <p:spPr bwMode="auto">
            <a:xfrm>
              <a:off x="7356475" y="3163888"/>
              <a:ext cx="109538" cy="87313"/>
            </a:xfrm>
            <a:custGeom>
              <a:avLst/>
              <a:gdLst>
                <a:gd name="T0" fmla="*/ 14 w 29"/>
                <a:gd name="T1" fmla="*/ 0 h 23"/>
                <a:gd name="T2" fmla="*/ 1 w 29"/>
                <a:gd name="T3" fmla="*/ 6 h 23"/>
                <a:gd name="T4" fmla="*/ 6 w 29"/>
                <a:gd name="T5" fmla="*/ 21 h 23"/>
                <a:gd name="T6" fmla="*/ 14 w 29"/>
                <a:gd name="T7" fmla="*/ 21 h 23"/>
                <a:gd name="T8" fmla="*/ 23 w 29"/>
                <a:gd name="T9" fmla="*/ 21 h 23"/>
                <a:gd name="T10" fmla="*/ 27 w 29"/>
                <a:gd name="T11" fmla="*/ 20 h 23"/>
                <a:gd name="T12" fmla="*/ 28 w 29"/>
                <a:gd name="T13" fmla="*/ 16 h 23"/>
                <a:gd name="T14" fmla="*/ 27 w 29"/>
                <a:gd name="T15" fmla="*/ 9 h 23"/>
                <a:gd name="T16" fmla="*/ 20 w 29"/>
                <a:gd name="T17" fmla="*/ 2 h 23"/>
                <a:gd name="T18" fmla="*/ 14 w 29"/>
                <a:gd name="T19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8" h="23">
                  <a:moveTo>
                    <a:pt x="14" y="0"/>
                  </a:moveTo>
                  <a:cubicBezTo>
                    <a:pt x="8" y="0"/>
                    <a:pt x="4" y="2"/>
                    <a:pt x="1" y="6"/>
                  </a:cubicBezTo>
                  <a:cubicBezTo>
                    <a:pt x="0" y="7"/>
                    <a:pt x="1" y="19"/>
                    <a:pt x="6" y="21"/>
                  </a:cubicBezTo>
                  <a:cubicBezTo>
                    <a:pt x="9" y="23"/>
                    <a:pt x="12" y="21"/>
                    <a:pt x="14" y="21"/>
                  </a:cubicBezTo>
                  <a:cubicBezTo>
                    <a:pt x="17" y="21"/>
                    <a:pt x="20" y="21"/>
                    <a:pt x="23" y="21"/>
                  </a:cubicBezTo>
                  <a:cubicBezTo>
                    <a:pt x="25" y="21"/>
                    <a:pt x="26" y="21"/>
                    <a:pt x="27" y="20"/>
                  </a:cubicBezTo>
                  <a:cubicBezTo>
                    <a:pt x="28" y="19"/>
                    <a:pt x="28" y="18"/>
                    <a:pt x="28" y="16"/>
                  </a:cubicBezTo>
                  <a:cubicBezTo>
                    <a:pt x="29" y="14"/>
                    <a:pt x="29" y="12"/>
                    <a:pt x="27" y="9"/>
                  </a:cubicBezTo>
                  <a:cubicBezTo>
                    <a:pt x="26" y="6"/>
                    <a:pt x="23" y="4"/>
                    <a:pt x="20" y="2"/>
                  </a:cubicBezTo>
                  <a:cubicBezTo>
                    <a:pt x="18" y="1"/>
                    <a:pt x="16" y="1"/>
                    <a:pt x="14" y="0"/>
                  </a:cubicBezTo>
                </a:path>
              </a:pathLst>
            </a:custGeom>
            <a:solidFill>
              <a:srgbClr val="F6CC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59" name="Freeform 344"/>
            <p:cNvSpPr/>
            <p:nvPr/>
          </p:nvSpPr>
          <p:spPr bwMode="auto">
            <a:xfrm>
              <a:off x="7389813" y="3100388"/>
              <a:ext cx="87313" cy="60325"/>
            </a:xfrm>
            <a:custGeom>
              <a:avLst/>
              <a:gdLst>
                <a:gd name="T0" fmla="*/ 17 w 23"/>
                <a:gd name="T1" fmla="*/ 1 h 16"/>
                <a:gd name="T2" fmla="*/ 13 w 23"/>
                <a:gd name="T3" fmla="*/ 1 h 16"/>
                <a:gd name="T4" fmla="*/ 12 w 23"/>
                <a:gd name="T5" fmla="*/ 1 h 16"/>
                <a:gd name="T6" fmla="*/ 3 w 23"/>
                <a:gd name="T7" fmla="*/ 0 h 16"/>
                <a:gd name="T8" fmla="*/ 0 w 23"/>
                <a:gd name="T9" fmla="*/ 1 h 16"/>
                <a:gd name="T10" fmla="*/ 1 w 23"/>
                <a:gd name="T11" fmla="*/ 7 h 16"/>
                <a:gd name="T12" fmla="*/ 4 w 23"/>
                <a:gd name="T13" fmla="*/ 11 h 16"/>
                <a:gd name="T14" fmla="*/ 14 w 23"/>
                <a:gd name="T15" fmla="*/ 15 h 16"/>
                <a:gd name="T16" fmla="*/ 22 w 23"/>
                <a:gd name="T17" fmla="*/ 13 h 16"/>
                <a:gd name="T18" fmla="*/ 19 w 23"/>
                <a:gd name="T19" fmla="*/ 3 h 16"/>
                <a:gd name="T20" fmla="*/ 17 w 23"/>
                <a:gd name="T21" fmla="*/ 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" h="16">
                  <a:moveTo>
                    <a:pt x="17" y="1"/>
                  </a:moveTo>
                  <a:cubicBezTo>
                    <a:pt x="16" y="1"/>
                    <a:pt x="15" y="1"/>
                    <a:pt x="13" y="1"/>
                  </a:cubicBezTo>
                  <a:cubicBezTo>
                    <a:pt x="13" y="1"/>
                    <a:pt x="12" y="1"/>
                    <a:pt x="12" y="1"/>
                  </a:cubicBezTo>
                  <a:cubicBezTo>
                    <a:pt x="9" y="0"/>
                    <a:pt x="6" y="0"/>
                    <a:pt x="3" y="0"/>
                  </a:cubicBezTo>
                  <a:cubicBezTo>
                    <a:pt x="2" y="0"/>
                    <a:pt x="1" y="0"/>
                    <a:pt x="0" y="1"/>
                  </a:cubicBezTo>
                  <a:cubicBezTo>
                    <a:pt x="0" y="3"/>
                    <a:pt x="0" y="5"/>
                    <a:pt x="1" y="7"/>
                  </a:cubicBezTo>
                  <a:cubicBezTo>
                    <a:pt x="2" y="9"/>
                    <a:pt x="3" y="10"/>
                    <a:pt x="4" y="11"/>
                  </a:cubicBezTo>
                  <a:cubicBezTo>
                    <a:pt x="8" y="16"/>
                    <a:pt x="12" y="15"/>
                    <a:pt x="14" y="15"/>
                  </a:cubicBezTo>
                  <a:cubicBezTo>
                    <a:pt x="17" y="14"/>
                    <a:pt x="20" y="14"/>
                    <a:pt x="22" y="13"/>
                  </a:cubicBezTo>
                  <a:cubicBezTo>
                    <a:pt x="23" y="12"/>
                    <a:pt x="22" y="6"/>
                    <a:pt x="19" y="3"/>
                  </a:cubicBezTo>
                  <a:cubicBezTo>
                    <a:pt x="19" y="2"/>
                    <a:pt x="18" y="2"/>
                    <a:pt x="17" y="1"/>
                  </a:cubicBezTo>
                </a:path>
              </a:pathLst>
            </a:custGeom>
            <a:solidFill>
              <a:srgbClr val="F6CC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60" name="Freeform 345"/>
            <p:cNvSpPr/>
            <p:nvPr/>
          </p:nvSpPr>
          <p:spPr bwMode="auto">
            <a:xfrm>
              <a:off x="7364413" y="3051175"/>
              <a:ext cx="96838" cy="46038"/>
            </a:xfrm>
            <a:custGeom>
              <a:avLst/>
              <a:gdLst>
                <a:gd name="T0" fmla="*/ 10 w 26"/>
                <a:gd name="T1" fmla="*/ 0 h 12"/>
                <a:gd name="T2" fmla="*/ 2 w 26"/>
                <a:gd name="T3" fmla="*/ 5 h 12"/>
                <a:gd name="T4" fmla="*/ 10 w 26"/>
                <a:gd name="T5" fmla="*/ 12 h 12"/>
                <a:gd name="T6" fmla="*/ 19 w 26"/>
                <a:gd name="T7" fmla="*/ 11 h 12"/>
                <a:gd name="T8" fmla="*/ 26 w 26"/>
                <a:gd name="T9" fmla="*/ 9 h 12"/>
                <a:gd name="T10" fmla="*/ 15 w 26"/>
                <a:gd name="T11" fmla="*/ 0 h 12"/>
                <a:gd name="T12" fmla="*/ 10 w 26"/>
                <a:gd name="T1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" h="12">
                  <a:moveTo>
                    <a:pt x="10" y="0"/>
                  </a:moveTo>
                  <a:cubicBezTo>
                    <a:pt x="6" y="0"/>
                    <a:pt x="0" y="1"/>
                    <a:pt x="2" y="5"/>
                  </a:cubicBezTo>
                  <a:cubicBezTo>
                    <a:pt x="3" y="10"/>
                    <a:pt x="8" y="12"/>
                    <a:pt x="10" y="12"/>
                  </a:cubicBezTo>
                  <a:cubicBezTo>
                    <a:pt x="13" y="12"/>
                    <a:pt x="16" y="12"/>
                    <a:pt x="19" y="11"/>
                  </a:cubicBezTo>
                  <a:cubicBezTo>
                    <a:pt x="21" y="11"/>
                    <a:pt x="26" y="12"/>
                    <a:pt x="26" y="9"/>
                  </a:cubicBezTo>
                  <a:cubicBezTo>
                    <a:pt x="26" y="3"/>
                    <a:pt x="18" y="0"/>
                    <a:pt x="15" y="0"/>
                  </a:cubicBezTo>
                  <a:cubicBezTo>
                    <a:pt x="14" y="0"/>
                    <a:pt x="12" y="0"/>
                    <a:pt x="10" y="0"/>
                  </a:cubicBezTo>
                </a:path>
              </a:pathLst>
            </a:custGeom>
            <a:solidFill>
              <a:srgbClr val="F6CC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61" name="Freeform 346"/>
            <p:cNvSpPr/>
            <p:nvPr/>
          </p:nvSpPr>
          <p:spPr bwMode="auto">
            <a:xfrm>
              <a:off x="7348538" y="2987675"/>
              <a:ext cx="90488" cy="63500"/>
            </a:xfrm>
            <a:custGeom>
              <a:avLst/>
              <a:gdLst>
                <a:gd name="T0" fmla="*/ 18 w 24"/>
                <a:gd name="T1" fmla="*/ 6 h 17"/>
                <a:gd name="T2" fmla="*/ 0 w 24"/>
                <a:gd name="T3" fmla="*/ 10 h 17"/>
                <a:gd name="T4" fmla="*/ 1 w 24"/>
                <a:gd name="T5" fmla="*/ 14 h 17"/>
                <a:gd name="T6" fmla="*/ 6 w 24"/>
                <a:gd name="T7" fmla="*/ 16 h 17"/>
                <a:gd name="T8" fmla="*/ 20 w 24"/>
                <a:gd name="T9" fmla="*/ 15 h 17"/>
                <a:gd name="T10" fmla="*/ 23 w 24"/>
                <a:gd name="T11" fmla="*/ 13 h 17"/>
                <a:gd name="T12" fmla="*/ 18 w 24"/>
                <a:gd name="T13" fmla="*/ 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" h="17">
                  <a:moveTo>
                    <a:pt x="18" y="6"/>
                  </a:moveTo>
                  <a:cubicBezTo>
                    <a:pt x="9" y="0"/>
                    <a:pt x="2" y="5"/>
                    <a:pt x="0" y="10"/>
                  </a:cubicBezTo>
                  <a:cubicBezTo>
                    <a:pt x="0" y="11"/>
                    <a:pt x="0" y="12"/>
                    <a:pt x="1" y="14"/>
                  </a:cubicBezTo>
                  <a:cubicBezTo>
                    <a:pt x="3" y="17"/>
                    <a:pt x="5" y="16"/>
                    <a:pt x="6" y="16"/>
                  </a:cubicBezTo>
                  <a:cubicBezTo>
                    <a:pt x="10" y="15"/>
                    <a:pt x="15" y="15"/>
                    <a:pt x="20" y="15"/>
                  </a:cubicBezTo>
                  <a:cubicBezTo>
                    <a:pt x="22" y="15"/>
                    <a:pt x="24" y="15"/>
                    <a:pt x="23" y="13"/>
                  </a:cubicBezTo>
                  <a:cubicBezTo>
                    <a:pt x="23" y="11"/>
                    <a:pt x="20" y="8"/>
                    <a:pt x="18" y="6"/>
                  </a:cubicBezTo>
                </a:path>
              </a:pathLst>
            </a:custGeom>
            <a:solidFill>
              <a:srgbClr val="F6CC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62" name="Freeform 347"/>
            <p:cNvSpPr/>
            <p:nvPr/>
          </p:nvSpPr>
          <p:spPr bwMode="auto">
            <a:xfrm>
              <a:off x="7477125" y="3201988"/>
              <a:ext cx="22225" cy="44450"/>
            </a:xfrm>
            <a:custGeom>
              <a:avLst/>
              <a:gdLst>
                <a:gd name="T0" fmla="*/ 2 w 6"/>
                <a:gd name="T1" fmla="*/ 1 h 12"/>
                <a:gd name="T2" fmla="*/ 0 w 6"/>
                <a:gd name="T3" fmla="*/ 2 h 12"/>
                <a:gd name="T4" fmla="*/ 2 w 6"/>
                <a:gd name="T5" fmla="*/ 9 h 12"/>
                <a:gd name="T6" fmla="*/ 5 w 6"/>
                <a:gd name="T7" fmla="*/ 10 h 12"/>
                <a:gd name="T8" fmla="*/ 4 w 6"/>
                <a:gd name="T9" fmla="*/ 3 h 12"/>
                <a:gd name="T10" fmla="*/ 2 w 6"/>
                <a:gd name="T11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12">
                  <a:moveTo>
                    <a:pt x="2" y="1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1" y="4"/>
                    <a:pt x="1" y="7"/>
                    <a:pt x="2" y="9"/>
                  </a:cubicBezTo>
                  <a:cubicBezTo>
                    <a:pt x="3" y="12"/>
                    <a:pt x="6" y="12"/>
                    <a:pt x="5" y="10"/>
                  </a:cubicBezTo>
                  <a:cubicBezTo>
                    <a:pt x="5" y="7"/>
                    <a:pt x="4" y="5"/>
                    <a:pt x="4" y="3"/>
                  </a:cubicBezTo>
                  <a:cubicBezTo>
                    <a:pt x="4" y="2"/>
                    <a:pt x="3" y="1"/>
                    <a:pt x="2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63" name="Freeform 348"/>
            <p:cNvSpPr/>
            <p:nvPr/>
          </p:nvSpPr>
          <p:spPr bwMode="auto">
            <a:xfrm>
              <a:off x="7480300" y="3171825"/>
              <a:ext cx="14288" cy="22225"/>
            </a:xfrm>
            <a:custGeom>
              <a:avLst/>
              <a:gdLst>
                <a:gd name="T0" fmla="*/ 2 w 4"/>
                <a:gd name="T1" fmla="*/ 1 h 6"/>
                <a:gd name="T2" fmla="*/ 0 w 4"/>
                <a:gd name="T3" fmla="*/ 1 h 6"/>
                <a:gd name="T4" fmla="*/ 0 w 4"/>
                <a:gd name="T5" fmla="*/ 2 h 6"/>
                <a:gd name="T6" fmla="*/ 0 w 4"/>
                <a:gd name="T7" fmla="*/ 4 h 6"/>
                <a:gd name="T8" fmla="*/ 2 w 4"/>
                <a:gd name="T9" fmla="*/ 5 h 6"/>
                <a:gd name="T10" fmla="*/ 4 w 4"/>
                <a:gd name="T11" fmla="*/ 5 h 6"/>
                <a:gd name="T12" fmla="*/ 4 w 4"/>
                <a:gd name="T13" fmla="*/ 4 h 6"/>
                <a:gd name="T14" fmla="*/ 3 w 4"/>
                <a:gd name="T15" fmla="*/ 2 h 6"/>
                <a:gd name="T16" fmla="*/ 2 w 4"/>
                <a:gd name="T17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6">
                  <a:moveTo>
                    <a:pt x="2" y="1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4"/>
                  </a:cubicBezTo>
                  <a:cubicBezTo>
                    <a:pt x="1" y="4"/>
                    <a:pt x="1" y="5"/>
                    <a:pt x="2" y="5"/>
                  </a:cubicBezTo>
                  <a:cubicBezTo>
                    <a:pt x="3" y="6"/>
                    <a:pt x="4" y="6"/>
                    <a:pt x="4" y="5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3"/>
                    <a:pt x="3" y="3"/>
                    <a:pt x="3" y="2"/>
                  </a:cubicBezTo>
                  <a:cubicBezTo>
                    <a:pt x="3" y="2"/>
                    <a:pt x="2" y="1"/>
                    <a:pt x="2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64" name="Freeform 349"/>
            <p:cNvSpPr/>
            <p:nvPr/>
          </p:nvSpPr>
          <p:spPr bwMode="auto">
            <a:xfrm>
              <a:off x="7507288" y="3179763"/>
              <a:ext cx="14288" cy="19050"/>
            </a:xfrm>
            <a:custGeom>
              <a:avLst/>
              <a:gdLst>
                <a:gd name="T0" fmla="*/ 3 w 4"/>
                <a:gd name="T1" fmla="*/ 1 h 5"/>
                <a:gd name="T2" fmla="*/ 4 w 4"/>
                <a:gd name="T3" fmla="*/ 4 h 5"/>
                <a:gd name="T4" fmla="*/ 3 w 4"/>
                <a:gd name="T5" fmla="*/ 5 h 5"/>
                <a:gd name="T6" fmla="*/ 0 w 4"/>
                <a:gd name="T7" fmla="*/ 3 h 5"/>
                <a:gd name="T8" fmla="*/ 0 w 4"/>
                <a:gd name="T9" fmla="*/ 2 h 5"/>
                <a:gd name="T10" fmla="*/ 0 w 4"/>
                <a:gd name="T11" fmla="*/ 1 h 5"/>
                <a:gd name="T12" fmla="*/ 0 w 4"/>
                <a:gd name="T13" fmla="*/ 0 h 5"/>
                <a:gd name="T14" fmla="*/ 2 w 4"/>
                <a:gd name="T15" fmla="*/ 0 h 5"/>
                <a:gd name="T16" fmla="*/ 3 w 4"/>
                <a:gd name="T17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5">
                  <a:moveTo>
                    <a:pt x="3" y="1"/>
                  </a:moveTo>
                  <a:cubicBezTo>
                    <a:pt x="4" y="2"/>
                    <a:pt x="4" y="3"/>
                    <a:pt x="4" y="4"/>
                  </a:cubicBezTo>
                  <a:cubicBezTo>
                    <a:pt x="4" y="4"/>
                    <a:pt x="3" y="5"/>
                    <a:pt x="3" y="5"/>
                  </a:cubicBezTo>
                  <a:cubicBezTo>
                    <a:pt x="2" y="5"/>
                    <a:pt x="1" y="4"/>
                    <a:pt x="0" y="3"/>
                  </a:cubicBezTo>
                  <a:cubicBezTo>
                    <a:pt x="0" y="3"/>
                    <a:pt x="0" y="2"/>
                    <a:pt x="0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3" y="1"/>
                    <a:pt x="3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65" name="Freeform 350"/>
            <p:cNvSpPr/>
            <p:nvPr/>
          </p:nvSpPr>
          <p:spPr bwMode="auto">
            <a:xfrm>
              <a:off x="7480300" y="3127375"/>
              <a:ext cx="14288" cy="22225"/>
            </a:xfrm>
            <a:custGeom>
              <a:avLst/>
              <a:gdLst>
                <a:gd name="T0" fmla="*/ 2 w 4"/>
                <a:gd name="T1" fmla="*/ 1 h 6"/>
                <a:gd name="T2" fmla="*/ 1 w 4"/>
                <a:gd name="T3" fmla="*/ 1 h 6"/>
                <a:gd name="T4" fmla="*/ 0 w 4"/>
                <a:gd name="T5" fmla="*/ 1 h 6"/>
                <a:gd name="T6" fmla="*/ 0 w 4"/>
                <a:gd name="T7" fmla="*/ 2 h 6"/>
                <a:gd name="T8" fmla="*/ 1 w 4"/>
                <a:gd name="T9" fmla="*/ 4 h 6"/>
                <a:gd name="T10" fmla="*/ 2 w 4"/>
                <a:gd name="T11" fmla="*/ 5 h 6"/>
                <a:gd name="T12" fmla="*/ 3 w 4"/>
                <a:gd name="T13" fmla="*/ 6 h 6"/>
                <a:gd name="T14" fmla="*/ 4 w 4"/>
                <a:gd name="T15" fmla="*/ 5 h 6"/>
                <a:gd name="T16" fmla="*/ 4 w 4"/>
                <a:gd name="T17" fmla="*/ 4 h 6"/>
                <a:gd name="T18" fmla="*/ 4 w 4"/>
                <a:gd name="T19" fmla="*/ 2 h 6"/>
                <a:gd name="T20" fmla="*/ 2 w 4"/>
                <a:gd name="T21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6">
                  <a:moveTo>
                    <a:pt x="2" y="1"/>
                  </a:moveTo>
                  <a:cubicBezTo>
                    <a:pt x="2" y="1"/>
                    <a:pt x="1" y="0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1" y="4"/>
                  </a:cubicBezTo>
                  <a:cubicBezTo>
                    <a:pt x="1" y="4"/>
                    <a:pt x="2" y="5"/>
                    <a:pt x="2" y="5"/>
                  </a:cubicBezTo>
                  <a:cubicBezTo>
                    <a:pt x="2" y="5"/>
                    <a:pt x="3" y="6"/>
                    <a:pt x="3" y="6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3"/>
                    <a:pt x="4" y="3"/>
                    <a:pt x="4" y="2"/>
                  </a:cubicBezTo>
                  <a:cubicBezTo>
                    <a:pt x="3" y="2"/>
                    <a:pt x="3" y="1"/>
                    <a:pt x="2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66" name="Freeform 351"/>
            <p:cNvSpPr/>
            <p:nvPr/>
          </p:nvSpPr>
          <p:spPr bwMode="auto">
            <a:xfrm>
              <a:off x="7488238" y="3086100"/>
              <a:ext cx="14288" cy="22225"/>
            </a:xfrm>
            <a:custGeom>
              <a:avLst/>
              <a:gdLst>
                <a:gd name="T0" fmla="*/ 2 w 4"/>
                <a:gd name="T1" fmla="*/ 0 h 6"/>
                <a:gd name="T2" fmla="*/ 0 w 4"/>
                <a:gd name="T3" fmla="*/ 0 h 6"/>
                <a:gd name="T4" fmla="*/ 0 w 4"/>
                <a:gd name="T5" fmla="*/ 1 h 6"/>
                <a:gd name="T6" fmla="*/ 0 w 4"/>
                <a:gd name="T7" fmla="*/ 2 h 6"/>
                <a:gd name="T8" fmla="*/ 0 w 4"/>
                <a:gd name="T9" fmla="*/ 2 h 6"/>
                <a:gd name="T10" fmla="*/ 0 w 4"/>
                <a:gd name="T11" fmla="*/ 2 h 6"/>
                <a:gd name="T12" fmla="*/ 0 w 4"/>
                <a:gd name="T13" fmla="*/ 3 h 6"/>
                <a:gd name="T14" fmla="*/ 0 w 4"/>
                <a:gd name="T15" fmla="*/ 3 h 6"/>
                <a:gd name="T16" fmla="*/ 1 w 4"/>
                <a:gd name="T17" fmla="*/ 3 h 6"/>
                <a:gd name="T18" fmla="*/ 3 w 4"/>
                <a:gd name="T19" fmla="*/ 6 h 6"/>
                <a:gd name="T20" fmla="*/ 4 w 4"/>
                <a:gd name="T21" fmla="*/ 5 h 6"/>
                <a:gd name="T22" fmla="*/ 3 w 4"/>
                <a:gd name="T23" fmla="*/ 2 h 6"/>
                <a:gd name="T24" fmla="*/ 2 w 4"/>
                <a:gd name="T2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6">
                  <a:moveTo>
                    <a:pt x="2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4"/>
                    <a:pt x="2" y="6"/>
                    <a:pt x="3" y="6"/>
                  </a:cubicBezTo>
                  <a:cubicBezTo>
                    <a:pt x="4" y="6"/>
                    <a:pt x="4" y="6"/>
                    <a:pt x="4" y="5"/>
                  </a:cubicBezTo>
                  <a:cubicBezTo>
                    <a:pt x="4" y="4"/>
                    <a:pt x="4" y="3"/>
                    <a:pt x="3" y="2"/>
                  </a:cubicBezTo>
                  <a:cubicBezTo>
                    <a:pt x="3" y="1"/>
                    <a:pt x="2" y="0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67" name="Freeform 352"/>
            <p:cNvSpPr/>
            <p:nvPr/>
          </p:nvSpPr>
          <p:spPr bwMode="auto">
            <a:xfrm>
              <a:off x="7502525" y="3141663"/>
              <a:ext cx="19050" cy="26988"/>
            </a:xfrm>
            <a:custGeom>
              <a:avLst/>
              <a:gdLst>
                <a:gd name="T0" fmla="*/ 2 w 5"/>
                <a:gd name="T1" fmla="*/ 0 h 7"/>
                <a:gd name="T2" fmla="*/ 0 w 5"/>
                <a:gd name="T3" fmla="*/ 2 h 7"/>
                <a:gd name="T4" fmla="*/ 1 w 5"/>
                <a:gd name="T5" fmla="*/ 4 h 7"/>
                <a:gd name="T6" fmla="*/ 3 w 5"/>
                <a:gd name="T7" fmla="*/ 7 h 7"/>
                <a:gd name="T8" fmla="*/ 5 w 5"/>
                <a:gd name="T9" fmla="*/ 5 h 7"/>
                <a:gd name="T10" fmla="*/ 4 w 5"/>
                <a:gd name="T11" fmla="*/ 3 h 7"/>
                <a:gd name="T12" fmla="*/ 2 w 5"/>
                <a:gd name="T1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7">
                  <a:moveTo>
                    <a:pt x="2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1" y="2"/>
                    <a:pt x="1" y="3"/>
                    <a:pt x="1" y="4"/>
                  </a:cubicBezTo>
                  <a:cubicBezTo>
                    <a:pt x="1" y="5"/>
                    <a:pt x="2" y="6"/>
                    <a:pt x="3" y="7"/>
                  </a:cubicBezTo>
                  <a:cubicBezTo>
                    <a:pt x="4" y="7"/>
                    <a:pt x="5" y="6"/>
                    <a:pt x="5" y="5"/>
                  </a:cubicBezTo>
                  <a:cubicBezTo>
                    <a:pt x="4" y="5"/>
                    <a:pt x="4" y="4"/>
                    <a:pt x="4" y="3"/>
                  </a:cubicBezTo>
                  <a:cubicBezTo>
                    <a:pt x="4" y="2"/>
                    <a:pt x="3" y="1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68" name="Freeform 353"/>
            <p:cNvSpPr/>
            <p:nvPr/>
          </p:nvSpPr>
          <p:spPr bwMode="auto">
            <a:xfrm>
              <a:off x="7446963" y="3036888"/>
              <a:ext cx="22225" cy="22225"/>
            </a:xfrm>
            <a:custGeom>
              <a:avLst/>
              <a:gdLst>
                <a:gd name="T0" fmla="*/ 2 w 6"/>
                <a:gd name="T1" fmla="*/ 0 h 6"/>
                <a:gd name="T2" fmla="*/ 1 w 6"/>
                <a:gd name="T3" fmla="*/ 2 h 6"/>
                <a:gd name="T4" fmla="*/ 2 w 6"/>
                <a:gd name="T5" fmla="*/ 4 h 6"/>
                <a:gd name="T6" fmla="*/ 4 w 6"/>
                <a:gd name="T7" fmla="*/ 6 h 6"/>
                <a:gd name="T8" fmla="*/ 5 w 6"/>
                <a:gd name="T9" fmla="*/ 4 h 6"/>
                <a:gd name="T10" fmla="*/ 4 w 6"/>
                <a:gd name="T11" fmla="*/ 2 h 6"/>
                <a:gd name="T12" fmla="*/ 2 w 6"/>
                <a:gd name="T1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6">
                  <a:moveTo>
                    <a:pt x="2" y="0"/>
                  </a:moveTo>
                  <a:cubicBezTo>
                    <a:pt x="1" y="0"/>
                    <a:pt x="0" y="0"/>
                    <a:pt x="1" y="2"/>
                  </a:cubicBezTo>
                  <a:cubicBezTo>
                    <a:pt x="1" y="2"/>
                    <a:pt x="2" y="3"/>
                    <a:pt x="2" y="4"/>
                  </a:cubicBezTo>
                  <a:cubicBezTo>
                    <a:pt x="2" y="5"/>
                    <a:pt x="3" y="6"/>
                    <a:pt x="4" y="6"/>
                  </a:cubicBezTo>
                  <a:cubicBezTo>
                    <a:pt x="5" y="6"/>
                    <a:pt x="6" y="5"/>
                    <a:pt x="5" y="4"/>
                  </a:cubicBezTo>
                  <a:cubicBezTo>
                    <a:pt x="5" y="3"/>
                    <a:pt x="5" y="3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69" name="Freeform 354"/>
            <p:cNvSpPr/>
            <p:nvPr/>
          </p:nvSpPr>
          <p:spPr bwMode="auto">
            <a:xfrm>
              <a:off x="7466013" y="3086100"/>
              <a:ext cx="17463" cy="17463"/>
            </a:xfrm>
            <a:custGeom>
              <a:avLst/>
              <a:gdLst>
                <a:gd name="T0" fmla="*/ 1 w 5"/>
                <a:gd name="T1" fmla="*/ 0 h 5"/>
                <a:gd name="T2" fmla="*/ 1 w 5"/>
                <a:gd name="T3" fmla="*/ 1 h 5"/>
                <a:gd name="T4" fmla="*/ 1 w 5"/>
                <a:gd name="T5" fmla="*/ 3 h 5"/>
                <a:gd name="T6" fmla="*/ 4 w 5"/>
                <a:gd name="T7" fmla="*/ 4 h 5"/>
                <a:gd name="T8" fmla="*/ 4 w 5"/>
                <a:gd name="T9" fmla="*/ 4 h 5"/>
                <a:gd name="T10" fmla="*/ 4 w 5"/>
                <a:gd name="T11" fmla="*/ 1 h 5"/>
                <a:gd name="T12" fmla="*/ 1 w 5"/>
                <a:gd name="T1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5">
                  <a:moveTo>
                    <a:pt x="1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1" y="2"/>
                    <a:pt x="1" y="3"/>
                  </a:cubicBezTo>
                  <a:cubicBezTo>
                    <a:pt x="2" y="4"/>
                    <a:pt x="3" y="5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4"/>
                    <a:pt x="4" y="2"/>
                    <a:pt x="4" y="1"/>
                  </a:cubicBezTo>
                  <a:cubicBezTo>
                    <a:pt x="3" y="0"/>
                    <a:pt x="2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70" name="Freeform 355"/>
            <p:cNvSpPr/>
            <p:nvPr/>
          </p:nvSpPr>
          <p:spPr bwMode="auto">
            <a:xfrm>
              <a:off x="7477125" y="3040063"/>
              <a:ext cx="14288" cy="19050"/>
            </a:xfrm>
            <a:custGeom>
              <a:avLst/>
              <a:gdLst>
                <a:gd name="T0" fmla="*/ 0 w 4"/>
                <a:gd name="T1" fmla="*/ 1 h 5"/>
                <a:gd name="T2" fmla="*/ 1 w 4"/>
                <a:gd name="T3" fmla="*/ 3 h 5"/>
                <a:gd name="T4" fmla="*/ 1 w 4"/>
                <a:gd name="T5" fmla="*/ 4 h 5"/>
                <a:gd name="T6" fmla="*/ 3 w 4"/>
                <a:gd name="T7" fmla="*/ 5 h 5"/>
                <a:gd name="T8" fmla="*/ 3 w 4"/>
                <a:gd name="T9" fmla="*/ 2 h 5"/>
                <a:gd name="T10" fmla="*/ 3 w 4"/>
                <a:gd name="T11" fmla="*/ 2 h 5"/>
                <a:gd name="T12" fmla="*/ 0 w 4"/>
                <a:gd name="T13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5">
                  <a:moveTo>
                    <a:pt x="0" y="1"/>
                  </a:moveTo>
                  <a:cubicBezTo>
                    <a:pt x="0" y="1"/>
                    <a:pt x="0" y="2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5"/>
                    <a:pt x="3" y="5"/>
                    <a:pt x="3" y="5"/>
                  </a:cubicBezTo>
                  <a:cubicBezTo>
                    <a:pt x="4" y="4"/>
                    <a:pt x="4" y="3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1"/>
                    <a:pt x="1" y="0"/>
                    <a:pt x="0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71" name="Freeform 356"/>
            <p:cNvSpPr/>
            <p:nvPr/>
          </p:nvSpPr>
          <p:spPr bwMode="auto">
            <a:xfrm>
              <a:off x="7423150" y="2984500"/>
              <a:ext cx="23813" cy="22225"/>
            </a:xfrm>
            <a:custGeom>
              <a:avLst/>
              <a:gdLst>
                <a:gd name="T0" fmla="*/ 1 w 6"/>
                <a:gd name="T1" fmla="*/ 0 h 6"/>
                <a:gd name="T2" fmla="*/ 2 w 6"/>
                <a:gd name="T3" fmla="*/ 3 h 6"/>
                <a:gd name="T4" fmla="*/ 3 w 6"/>
                <a:gd name="T5" fmla="*/ 5 h 6"/>
                <a:gd name="T6" fmla="*/ 6 w 6"/>
                <a:gd name="T7" fmla="*/ 6 h 6"/>
                <a:gd name="T8" fmla="*/ 5 w 6"/>
                <a:gd name="T9" fmla="*/ 3 h 6"/>
                <a:gd name="T10" fmla="*/ 4 w 6"/>
                <a:gd name="T11" fmla="*/ 1 h 6"/>
                <a:gd name="T12" fmla="*/ 1 w 6"/>
                <a:gd name="T1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6">
                  <a:moveTo>
                    <a:pt x="1" y="0"/>
                  </a:moveTo>
                  <a:cubicBezTo>
                    <a:pt x="0" y="1"/>
                    <a:pt x="1" y="2"/>
                    <a:pt x="2" y="3"/>
                  </a:cubicBezTo>
                  <a:cubicBezTo>
                    <a:pt x="2" y="4"/>
                    <a:pt x="3" y="4"/>
                    <a:pt x="3" y="5"/>
                  </a:cubicBezTo>
                  <a:cubicBezTo>
                    <a:pt x="4" y="6"/>
                    <a:pt x="5" y="6"/>
                    <a:pt x="6" y="6"/>
                  </a:cubicBezTo>
                  <a:cubicBezTo>
                    <a:pt x="6" y="5"/>
                    <a:pt x="6" y="4"/>
                    <a:pt x="5" y="3"/>
                  </a:cubicBezTo>
                  <a:cubicBezTo>
                    <a:pt x="5" y="3"/>
                    <a:pt x="4" y="2"/>
                    <a:pt x="4" y="1"/>
                  </a:cubicBezTo>
                  <a:cubicBezTo>
                    <a:pt x="3" y="0"/>
                    <a:pt x="2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72" name="Freeform 357"/>
            <p:cNvSpPr/>
            <p:nvPr/>
          </p:nvSpPr>
          <p:spPr bwMode="auto">
            <a:xfrm>
              <a:off x="7461250" y="2995613"/>
              <a:ext cx="19050" cy="19050"/>
            </a:xfrm>
            <a:custGeom>
              <a:avLst/>
              <a:gdLst>
                <a:gd name="T0" fmla="*/ 1 w 5"/>
                <a:gd name="T1" fmla="*/ 0 h 5"/>
                <a:gd name="T2" fmla="*/ 1 w 5"/>
                <a:gd name="T3" fmla="*/ 3 h 5"/>
                <a:gd name="T4" fmla="*/ 2 w 5"/>
                <a:gd name="T5" fmla="*/ 4 h 5"/>
                <a:gd name="T6" fmla="*/ 4 w 5"/>
                <a:gd name="T7" fmla="*/ 5 h 5"/>
                <a:gd name="T8" fmla="*/ 4 w 5"/>
                <a:gd name="T9" fmla="*/ 3 h 5"/>
                <a:gd name="T10" fmla="*/ 4 w 5"/>
                <a:gd name="T11" fmla="*/ 2 h 5"/>
                <a:gd name="T12" fmla="*/ 1 w 5"/>
                <a:gd name="T1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5">
                  <a:moveTo>
                    <a:pt x="1" y="0"/>
                  </a:moveTo>
                  <a:cubicBezTo>
                    <a:pt x="1" y="0"/>
                    <a:pt x="0" y="1"/>
                    <a:pt x="1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5"/>
                    <a:pt x="3" y="5"/>
                    <a:pt x="4" y="5"/>
                  </a:cubicBezTo>
                  <a:cubicBezTo>
                    <a:pt x="5" y="5"/>
                    <a:pt x="5" y="4"/>
                    <a:pt x="4" y="3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1"/>
                    <a:pt x="2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73" name="Freeform 358"/>
            <p:cNvSpPr/>
            <p:nvPr/>
          </p:nvSpPr>
          <p:spPr bwMode="auto">
            <a:xfrm>
              <a:off x="7296150" y="3103563"/>
              <a:ext cx="30163" cy="57150"/>
            </a:xfrm>
            <a:custGeom>
              <a:avLst/>
              <a:gdLst>
                <a:gd name="T0" fmla="*/ 5 w 8"/>
                <a:gd name="T1" fmla="*/ 1 h 15"/>
                <a:gd name="T2" fmla="*/ 1 w 8"/>
                <a:gd name="T3" fmla="*/ 2 h 15"/>
                <a:gd name="T4" fmla="*/ 0 w 8"/>
                <a:gd name="T5" fmla="*/ 8 h 15"/>
                <a:gd name="T6" fmla="*/ 2 w 8"/>
                <a:gd name="T7" fmla="*/ 13 h 15"/>
                <a:gd name="T8" fmla="*/ 6 w 8"/>
                <a:gd name="T9" fmla="*/ 14 h 15"/>
                <a:gd name="T10" fmla="*/ 8 w 8"/>
                <a:gd name="T11" fmla="*/ 6 h 15"/>
                <a:gd name="T12" fmla="*/ 5 w 8"/>
                <a:gd name="T13" fmla="*/ 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15">
                  <a:moveTo>
                    <a:pt x="5" y="1"/>
                  </a:moveTo>
                  <a:cubicBezTo>
                    <a:pt x="3" y="0"/>
                    <a:pt x="2" y="0"/>
                    <a:pt x="1" y="2"/>
                  </a:cubicBezTo>
                  <a:cubicBezTo>
                    <a:pt x="1" y="4"/>
                    <a:pt x="0" y="6"/>
                    <a:pt x="0" y="8"/>
                  </a:cubicBezTo>
                  <a:cubicBezTo>
                    <a:pt x="0" y="10"/>
                    <a:pt x="0" y="12"/>
                    <a:pt x="2" y="13"/>
                  </a:cubicBezTo>
                  <a:cubicBezTo>
                    <a:pt x="4" y="15"/>
                    <a:pt x="6" y="15"/>
                    <a:pt x="6" y="14"/>
                  </a:cubicBezTo>
                  <a:cubicBezTo>
                    <a:pt x="7" y="11"/>
                    <a:pt x="8" y="9"/>
                    <a:pt x="8" y="6"/>
                  </a:cubicBezTo>
                  <a:cubicBezTo>
                    <a:pt x="8" y="5"/>
                    <a:pt x="7" y="2"/>
                    <a:pt x="5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74" name="Freeform 359"/>
            <p:cNvSpPr/>
            <p:nvPr/>
          </p:nvSpPr>
          <p:spPr bwMode="auto">
            <a:xfrm>
              <a:off x="7334250" y="3138488"/>
              <a:ext cx="22225" cy="44450"/>
            </a:xfrm>
            <a:custGeom>
              <a:avLst/>
              <a:gdLst>
                <a:gd name="T0" fmla="*/ 4 w 6"/>
                <a:gd name="T1" fmla="*/ 1 h 12"/>
                <a:gd name="T2" fmla="*/ 1 w 6"/>
                <a:gd name="T3" fmla="*/ 1 h 12"/>
                <a:gd name="T4" fmla="*/ 0 w 6"/>
                <a:gd name="T5" fmla="*/ 6 h 12"/>
                <a:gd name="T6" fmla="*/ 3 w 6"/>
                <a:gd name="T7" fmla="*/ 11 h 12"/>
                <a:gd name="T8" fmla="*/ 6 w 6"/>
                <a:gd name="T9" fmla="*/ 10 h 12"/>
                <a:gd name="T10" fmla="*/ 6 w 6"/>
                <a:gd name="T11" fmla="*/ 5 h 12"/>
                <a:gd name="T12" fmla="*/ 4 w 6"/>
                <a:gd name="T13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12">
                  <a:moveTo>
                    <a:pt x="4" y="1"/>
                  </a:moveTo>
                  <a:cubicBezTo>
                    <a:pt x="2" y="0"/>
                    <a:pt x="1" y="0"/>
                    <a:pt x="1" y="1"/>
                  </a:cubicBezTo>
                  <a:cubicBezTo>
                    <a:pt x="1" y="3"/>
                    <a:pt x="0" y="5"/>
                    <a:pt x="0" y="6"/>
                  </a:cubicBezTo>
                  <a:cubicBezTo>
                    <a:pt x="0" y="8"/>
                    <a:pt x="1" y="10"/>
                    <a:pt x="3" y="11"/>
                  </a:cubicBezTo>
                  <a:cubicBezTo>
                    <a:pt x="4" y="12"/>
                    <a:pt x="5" y="11"/>
                    <a:pt x="6" y="10"/>
                  </a:cubicBezTo>
                  <a:cubicBezTo>
                    <a:pt x="6" y="8"/>
                    <a:pt x="6" y="6"/>
                    <a:pt x="6" y="5"/>
                  </a:cubicBezTo>
                  <a:cubicBezTo>
                    <a:pt x="6" y="3"/>
                    <a:pt x="5" y="1"/>
                    <a:pt x="4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75" name="Freeform 360"/>
            <p:cNvSpPr/>
            <p:nvPr/>
          </p:nvSpPr>
          <p:spPr bwMode="auto">
            <a:xfrm>
              <a:off x="7310438" y="3048000"/>
              <a:ext cx="42863" cy="71438"/>
            </a:xfrm>
            <a:custGeom>
              <a:avLst/>
              <a:gdLst>
                <a:gd name="T0" fmla="*/ 4 w 11"/>
                <a:gd name="T1" fmla="*/ 2 h 19"/>
                <a:gd name="T2" fmla="*/ 1 w 11"/>
                <a:gd name="T3" fmla="*/ 11 h 19"/>
                <a:gd name="T4" fmla="*/ 6 w 11"/>
                <a:gd name="T5" fmla="*/ 16 h 19"/>
                <a:gd name="T6" fmla="*/ 9 w 11"/>
                <a:gd name="T7" fmla="*/ 7 h 19"/>
                <a:gd name="T8" fmla="*/ 4 w 11"/>
                <a:gd name="T9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9">
                  <a:moveTo>
                    <a:pt x="4" y="2"/>
                  </a:moveTo>
                  <a:cubicBezTo>
                    <a:pt x="3" y="5"/>
                    <a:pt x="2" y="8"/>
                    <a:pt x="1" y="11"/>
                  </a:cubicBezTo>
                  <a:cubicBezTo>
                    <a:pt x="0" y="14"/>
                    <a:pt x="5" y="19"/>
                    <a:pt x="6" y="16"/>
                  </a:cubicBezTo>
                  <a:cubicBezTo>
                    <a:pt x="7" y="13"/>
                    <a:pt x="8" y="10"/>
                    <a:pt x="9" y="7"/>
                  </a:cubicBezTo>
                  <a:cubicBezTo>
                    <a:pt x="11" y="4"/>
                    <a:pt x="5" y="0"/>
                    <a:pt x="4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76" name="Freeform 361"/>
            <p:cNvSpPr/>
            <p:nvPr/>
          </p:nvSpPr>
          <p:spPr bwMode="auto">
            <a:xfrm>
              <a:off x="7340600" y="3089275"/>
              <a:ext cx="30163" cy="49213"/>
            </a:xfrm>
            <a:custGeom>
              <a:avLst/>
              <a:gdLst>
                <a:gd name="T0" fmla="*/ 3 w 8"/>
                <a:gd name="T1" fmla="*/ 0 h 13"/>
                <a:gd name="T2" fmla="*/ 1 w 8"/>
                <a:gd name="T3" fmla="*/ 7 h 13"/>
                <a:gd name="T4" fmla="*/ 6 w 8"/>
                <a:gd name="T5" fmla="*/ 10 h 13"/>
                <a:gd name="T6" fmla="*/ 8 w 8"/>
                <a:gd name="T7" fmla="*/ 6 h 13"/>
                <a:gd name="T8" fmla="*/ 7 w 8"/>
                <a:gd name="T9" fmla="*/ 2 h 13"/>
                <a:gd name="T10" fmla="*/ 3 w 8"/>
                <a:gd name="T11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13">
                  <a:moveTo>
                    <a:pt x="3" y="0"/>
                  </a:moveTo>
                  <a:cubicBezTo>
                    <a:pt x="2" y="2"/>
                    <a:pt x="1" y="4"/>
                    <a:pt x="1" y="7"/>
                  </a:cubicBezTo>
                  <a:cubicBezTo>
                    <a:pt x="0" y="10"/>
                    <a:pt x="6" y="13"/>
                    <a:pt x="6" y="10"/>
                  </a:cubicBezTo>
                  <a:cubicBezTo>
                    <a:pt x="6" y="9"/>
                    <a:pt x="7" y="7"/>
                    <a:pt x="8" y="6"/>
                  </a:cubicBezTo>
                  <a:cubicBezTo>
                    <a:pt x="8" y="5"/>
                    <a:pt x="8" y="4"/>
                    <a:pt x="7" y="2"/>
                  </a:cubicBezTo>
                  <a:cubicBezTo>
                    <a:pt x="6" y="1"/>
                    <a:pt x="4" y="0"/>
                    <a:pt x="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77" name="Freeform 362"/>
            <p:cNvSpPr/>
            <p:nvPr/>
          </p:nvSpPr>
          <p:spPr bwMode="auto">
            <a:xfrm>
              <a:off x="7288213" y="3168650"/>
              <a:ext cx="26988" cy="41275"/>
            </a:xfrm>
            <a:custGeom>
              <a:avLst/>
              <a:gdLst>
                <a:gd name="T0" fmla="*/ 5 w 7"/>
                <a:gd name="T1" fmla="*/ 2 h 11"/>
                <a:gd name="T2" fmla="*/ 2 w 7"/>
                <a:gd name="T3" fmla="*/ 2 h 11"/>
                <a:gd name="T4" fmla="*/ 0 w 7"/>
                <a:gd name="T5" fmla="*/ 5 h 11"/>
                <a:gd name="T6" fmla="*/ 2 w 7"/>
                <a:gd name="T7" fmla="*/ 10 h 11"/>
                <a:gd name="T8" fmla="*/ 6 w 7"/>
                <a:gd name="T9" fmla="*/ 10 h 11"/>
                <a:gd name="T10" fmla="*/ 7 w 7"/>
                <a:gd name="T11" fmla="*/ 6 h 11"/>
                <a:gd name="T12" fmla="*/ 5 w 7"/>
                <a:gd name="T13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11">
                  <a:moveTo>
                    <a:pt x="5" y="2"/>
                  </a:moveTo>
                  <a:cubicBezTo>
                    <a:pt x="4" y="1"/>
                    <a:pt x="2" y="0"/>
                    <a:pt x="2" y="2"/>
                  </a:cubicBezTo>
                  <a:cubicBezTo>
                    <a:pt x="1" y="3"/>
                    <a:pt x="1" y="4"/>
                    <a:pt x="0" y="5"/>
                  </a:cubicBezTo>
                  <a:cubicBezTo>
                    <a:pt x="0" y="7"/>
                    <a:pt x="1" y="8"/>
                    <a:pt x="2" y="10"/>
                  </a:cubicBezTo>
                  <a:cubicBezTo>
                    <a:pt x="4" y="11"/>
                    <a:pt x="5" y="11"/>
                    <a:pt x="6" y="10"/>
                  </a:cubicBezTo>
                  <a:cubicBezTo>
                    <a:pt x="6" y="9"/>
                    <a:pt x="7" y="7"/>
                    <a:pt x="7" y="6"/>
                  </a:cubicBezTo>
                  <a:cubicBezTo>
                    <a:pt x="7" y="5"/>
                    <a:pt x="7" y="3"/>
                    <a:pt x="5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78" name="Freeform 363"/>
            <p:cNvSpPr>
              <a:spLocks noEditPoints="1"/>
            </p:cNvSpPr>
            <p:nvPr/>
          </p:nvSpPr>
          <p:spPr bwMode="auto">
            <a:xfrm>
              <a:off x="7262813" y="2943225"/>
              <a:ext cx="349250" cy="454025"/>
            </a:xfrm>
            <a:custGeom>
              <a:avLst/>
              <a:gdLst>
                <a:gd name="T0" fmla="*/ 89 w 93"/>
                <a:gd name="T1" fmla="*/ 120 h 121"/>
                <a:gd name="T2" fmla="*/ 89 w 93"/>
                <a:gd name="T3" fmla="*/ 120 h 121"/>
                <a:gd name="T4" fmla="*/ 89 w 93"/>
                <a:gd name="T5" fmla="*/ 120 h 121"/>
                <a:gd name="T6" fmla="*/ 93 w 93"/>
                <a:gd name="T7" fmla="*/ 121 h 121"/>
                <a:gd name="T8" fmla="*/ 93 w 93"/>
                <a:gd name="T9" fmla="*/ 121 h 121"/>
                <a:gd name="T10" fmla="*/ 89 w 93"/>
                <a:gd name="T11" fmla="*/ 120 h 121"/>
                <a:gd name="T12" fmla="*/ 89 w 93"/>
                <a:gd name="T13" fmla="*/ 120 h 121"/>
                <a:gd name="T14" fmla="*/ 85 w 93"/>
                <a:gd name="T15" fmla="*/ 115 h 121"/>
                <a:gd name="T16" fmla="*/ 86 w 93"/>
                <a:gd name="T17" fmla="*/ 119 h 121"/>
                <a:gd name="T18" fmla="*/ 86 w 93"/>
                <a:gd name="T19" fmla="*/ 119 h 121"/>
                <a:gd name="T20" fmla="*/ 85 w 93"/>
                <a:gd name="T21" fmla="*/ 115 h 121"/>
                <a:gd name="T22" fmla="*/ 66 w 93"/>
                <a:gd name="T23" fmla="*/ 37 h 121"/>
                <a:gd name="T24" fmla="*/ 66 w 93"/>
                <a:gd name="T25" fmla="*/ 39 h 121"/>
                <a:gd name="T26" fmla="*/ 73 w 93"/>
                <a:gd name="T27" fmla="*/ 60 h 121"/>
                <a:gd name="T28" fmla="*/ 72 w 93"/>
                <a:gd name="T29" fmla="*/ 77 h 121"/>
                <a:gd name="T30" fmla="*/ 81 w 93"/>
                <a:gd name="T31" fmla="*/ 94 h 121"/>
                <a:gd name="T32" fmla="*/ 85 w 93"/>
                <a:gd name="T33" fmla="*/ 114 h 121"/>
                <a:gd name="T34" fmla="*/ 85 w 93"/>
                <a:gd name="T35" fmla="*/ 114 h 121"/>
                <a:gd name="T36" fmla="*/ 85 w 93"/>
                <a:gd name="T37" fmla="*/ 114 h 121"/>
                <a:gd name="T38" fmla="*/ 81 w 93"/>
                <a:gd name="T39" fmla="*/ 94 h 121"/>
                <a:gd name="T40" fmla="*/ 72 w 93"/>
                <a:gd name="T41" fmla="*/ 77 h 121"/>
                <a:gd name="T42" fmla="*/ 73 w 93"/>
                <a:gd name="T43" fmla="*/ 60 h 121"/>
                <a:gd name="T44" fmla="*/ 66 w 93"/>
                <a:gd name="T45" fmla="*/ 39 h 121"/>
                <a:gd name="T46" fmla="*/ 66 w 93"/>
                <a:gd name="T47" fmla="*/ 37 h 121"/>
                <a:gd name="T48" fmla="*/ 12 w 93"/>
                <a:gd name="T49" fmla="*/ 21 h 121"/>
                <a:gd name="T50" fmla="*/ 12 w 93"/>
                <a:gd name="T51" fmla="*/ 21 h 121"/>
                <a:gd name="T52" fmla="*/ 1 w 93"/>
                <a:gd name="T53" fmla="*/ 78 h 121"/>
                <a:gd name="T54" fmla="*/ 0 w 93"/>
                <a:gd name="T55" fmla="*/ 106 h 121"/>
                <a:gd name="T56" fmla="*/ 1 w 93"/>
                <a:gd name="T57" fmla="*/ 78 h 121"/>
                <a:gd name="T58" fmla="*/ 12 w 93"/>
                <a:gd name="T59" fmla="*/ 21 h 121"/>
                <a:gd name="T60" fmla="*/ 12 w 93"/>
                <a:gd name="T61" fmla="*/ 21 h 121"/>
                <a:gd name="T62" fmla="*/ 33 w 93"/>
                <a:gd name="T63" fmla="*/ 0 h 121"/>
                <a:gd name="T64" fmla="*/ 33 w 93"/>
                <a:gd name="T65" fmla="*/ 0 h 121"/>
                <a:gd name="T66" fmla="*/ 40 w 93"/>
                <a:gd name="T67" fmla="*/ 1 h 121"/>
                <a:gd name="T68" fmla="*/ 54 w 93"/>
                <a:gd name="T69" fmla="*/ 8 h 121"/>
                <a:gd name="T70" fmla="*/ 66 w 93"/>
                <a:gd name="T71" fmla="*/ 23 h 121"/>
                <a:gd name="T72" fmla="*/ 66 w 93"/>
                <a:gd name="T73" fmla="*/ 28 h 121"/>
                <a:gd name="T74" fmla="*/ 66 w 93"/>
                <a:gd name="T75" fmla="*/ 23 h 121"/>
                <a:gd name="T76" fmla="*/ 54 w 93"/>
                <a:gd name="T77" fmla="*/ 8 h 121"/>
                <a:gd name="T78" fmla="*/ 40 w 93"/>
                <a:gd name="T79" fmla="*/ 1 h 121"/>
                <a:gd name="T80" fmla="*/ 33 w 93"/>
                <a:gd name="T81" fmla="*/ 0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93" h="120">
                  <a:moveTo>
                    <a:pt x="89" y="120"/>
                  </a:moveTo>
                  <a:cubicBezTo>
                    <a:pt x="89" y="120"/>
                    <a:pt x="89" y="120"/>
                    <a:pt x="89" y="120"/>
                  </a:cubicBezTo>
                  <a:cubicBezTo>
                    <a:pt x="89" y="120"/>
                    <a:pt x="89" y="120"/>
                    <a:pt x="89" y="120"/>
                  </a:cubicBezTo>
                  <a:cubicBezTo>
                    <a:pt x="91" y="120"/>
                    <a:pt x="92" y="121"/>
                    <a:pt x="93" y="121"/>
                  </a:cubicBezTo>
                  <a:cubicBezTo>
                    <a:pt x="93" y="121"/>
                    <a:pt x="93" y="121"/>
                    <a:pt x="93" y="121"/>
                  </a:cubicBezTo>
                  <a:cubicBezTo>
                    <a:pt x="92" y="121"/>
                    <a:pt x="91" y="120"/>
                    <a:pt x="89" y="120"/>
                  </a:cubicBezTo>
                  <a:cubicBezTo>
                    <a:pt x="89" y="120"/>
                    <a:pt x="89" y="120"/>
                    <a:pt x="89" y="120"/>
                  </a:cubicBezTo>
                  <a:moveTo>
                    <a:pt x="85" y="115"/>
                  </a:moveTo>
                  <a:cubicBezTo>
                    <a:pt x="85" y="116"/>
                    <a:pt x="86" y="117"/>
                    <a:pt x="86" y="119"/>
                  </a:cubicBezTo>
                  <a:cubicBezTo>
                    <a:pt x="86" y="119"/>
                    <a:pt x="86" y="119"/>
                    <a:pt x="86" y="119"/>
                  </a:cubicBezTo>
                  <a:cubicBezTo>
                    <a:pt x="86" y="117"/>
                    <a:pt x="85" y="116"/>
                    <a:pt x="85" y="115"/>
                  </a:cubicBezTo>
                  <a:moveTo>
                    <a:pt x="66" y="37"/>
                  </a:moveTo>
                  <a:cubicBezTo>
                    <a:pt x="66" y="37"/>
                    <a:pt x="66" y="38"/>
                    <a:pt x="66" y="39"/>
                  </a:cubicBezTo>
                  <a:cubicBezTo>
                    <a:pt x="66" y="45"/>
                    <a:pt x="72" y="54"/>
                    <a:pt x="73" y="60"/>
                  </a:cubicBezTo>
                  <a:cubicBezTo>
                    <a:pt x="74" y="67"/>
                    <a:pt x="70" y="70"/>
                    <a:pt x="72" y="77"/>
                  </a:cubicBezTo>
                  <a:cubicBezTo>
                    <a:pt x="74" y="82"/>
                    <a:pt x="79" y="88"/>
                    <a:pt x="81" y="94"/>
                  </a:cubicBezTo>
                  <a:cubicBezTo>
                    <a:pt x="85" y="102"/>
                    <a:pt x="83" y="107"/>
                    <a:pt x="85" y="114"/>
                  </a:cubicBezTo>
                  <a:cubicBezTo>
                    <a:pt x="85" y="114"/>
                    <a:pt x="85" y="114"/>
                    <a:pt x="85" y="114"/>
                  </a:cubicBezTo>
                  <a:cubicBezTo>
                    <a:pt x="85" y="114"/>
                    <a:pt x="85" y="114"/>
                    <a:pt x="85" y="114"/>
                  </a:cubicBezTo>
                  <a:cubicBezTo>
                    <a:pt x="83" y="107"/>
                    <a:pt x="85" y="102"/>
                    <a:pt x="81" y="94"/>
                  </a:cubicBezTo>
                  <a:cubicBezTo>
                    <a:pt x="79" y="88"/>
                    <a:pt x="74" y="82"/>
                    <a:pt x="72" y="77"/>
                  </a:cubicBezTo>
                  <a:cubicBezTo>
                    <a:pt x="70" y="70"/>
                    <a:pt x="74" y="67"/>
                    <a:pt x="73" y="60"/>
                  </a:cubicBezTo>
                  <a:cubicBezTo>
                    <a:pt x="72" y="54"/>
                    <a:pt x="66" y="45"/>
                    <a:pt x="66" y="39"/>
                  </a:cubicBezTo>
                  <a:cubicBezTo>
                    <a:pt x="66" y="38"/>
                    <a:pt x="66" y="37"/>
                    <a:pt x="66" y="37"/>
                  </a:cubicBezTo>
                  <a:moveTo>
                    <a:pt x="12" y="21"/>
                  </a:moveTo>
                  <a:cubicBezTo>
                    <a:pt x="12" y="21"/>
                    <a:pt x="12" y="21"/>
                    <a:pt x="12" y="21"/>
                  </a:cubicBezTo>
                  <a:cubicBezTo>
                    <a:pt x="6" y="38"/>
                    <a:pt x="3" y="57"/>
                    <a:pt x="1" y="78"/>
                  </a:cubicBezTo>
                  <a:cubicBezTo>
                    <a:pt x="0" y="87"/>
                    <a:pt x="0" y="96"/>
                    <a:pt x="0" y="106"/>
                  </a:cubicBezTo>
                  <a:cubicBezTo>
                    <a:pt x="0" y="96"/>
                    <a:pt x="0" y="87"/>
                    <a:pt x="1" y="78"/>
                  </a:cubicBezTo>
                  <a:cubicBezTo>
                    <a:pt x="3" y="57"/>
                    <a:pt x="6" y="38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moveTo>
                    <a:pt x="33" y="0"/>
                  </a:moveTo>
                  <a:cubicBezTo>
                    <a:pt x="33" y="0"/>
                    <a:pt x="33" y="0"/>
                    <a:pt x="33" y="0"/>
                  </a:cubicBezTo>
                  <a:cubicBezTo>
                    <a:pt x="35" y="0"/>
                    <a:pt x="38" y="0"/>
                    <a:pt x="40" y="1"/>
                  </a:cubicBezTo>
                  <a:cubicBezTo>
                    <a:pt x="44" y="2"/>
                    <a:pt x="49" y="4"/>
                    <a:pt x="54" y="8"/>
                  </a:cubicBezTo>
                  <a:cubicBezTo>
                    <a:pt x="59" y="12"/>
                    <a:pt x="64" y="18"/>
                    <a:pt x="66" y="23"/>
                  </a:cubicBezTo>
                  <a:cubicBezTo>
                    <a:pt x="66" y="25"/>
                    <a:pt x="66" y="27"/>
                    <a:pt x="66" y="28"/>
                  </a:cubicBezTo>
                  <a:cubicBezTo>
                    <a:pt x="66" y="27"/>
                    <a:pt x="66" y="25"/>
                    <a:pt x="66" y="23"/>
                  </a:cubicBezTo>
                  <a:cubicBezTo>
                    <a:pt x="64" y="18"/>
                    <a:pt x="59" y="12"/>
                    <a:pt x="54" y="8"/>
                  </a:cubicBezTo>
                  <a:cubicBezTo>
                    <a:pt x="49" y="4"/>
                    <a:pt x="44" y="2"/>
                    <a:pt x="40" y="1"/>
                  </a:cubicBezTo>
                  <a:cubicBezTo>
                    <a:pt x="38" y="0"/>
                    <a:pt x="35" y="0"/>
                    <a:pt x="33" y="0"/>
                  </a:cubicBezTo>
                </a:path>
              </a:pathLst>
            </a:custGeom>
            <a:solidFill>
              <a:srgbClr val="1270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79" name="Freeform 364"/>
            <p:cNvSpPr>
              <a:spLocks noEditPoints="1"/>
            </p:cNvSpPr>
            <p:nvPr/>
          </p:nvSpPr>
          <p:spPr bwMode="auto">
            <a:xfrm>
              <a:off x="7340600" y="3394075"/>
              <a:ext cx="271463" cy="292100"/>
            </a:xfrm>
            <a:custGeom>
              <a:avLst/>
              <a:gdLst>
                <a:gd name="T0" fmla="*/ 0 w 72"/>
                <a:gd name="T1" fmla="*/ 43 h 78"/>
                <a:gd name="T2" fmla="*/ 2 w 72"/>
                <a:gd name="T3" fmla="*/ 46 h 78"/>
                <a:gd name="T4" fmla="*/ 11 w 72"/>
                <a:gd name="T5" fmla="*/ 62 h 78"/>
                <a:gd name="T6" fmla="*/ 24 w 72"/>
                <a:gd name="T7" fmla="*/ 76 h 78"/>
                <a:gd name="T8" fmla="*/ 29 w 72"/>
                <a:gd name="T9" fmla="*/ 78 h 78"/>
                <a:gd name="T10" fmla="*/ 28 w 72"/>
                <a:gd name="T11" fmla="*/ 77 h 78"/>
                <a:gd name="T12" fmla="*/ 28 w 72"/>
                <a:gd name="T13" fmla="*/ 75 h 78"/>
                <a:gd name="T14" fmla="*/ 18 w 72"/>
                <a:gd name="T15" fmla="*/ 68 h 78"/>
                <a:gd name="T16" fmla="*/ 17 w 72"/>
                <a:gd name="T17" fmla="*/ 62 h 78"/>
                <a:gd name="T18" fmla="*/ 17 w 72"/>
                <a:gd name="T19" fmla="*/ 57 h 78"/>
                <a:gd name="T20" fmla="*/ 20 w 72"/>
                <a:gd name="T21" fmla="*/ 61 h 78"/>
                <a:gd name="T22" fmla="*/ 21 w 72"/>
                <a:gd name="T23" fmla="*/ 62 h 78"/>
                <a:gd name="T24" fmla="*/ 20 w 72"/>
                <a:gd name="T25" fmla="*/ 60 h 78"/>
                <a:gd name="T26" fmla="*/ 18 w 72"/>
                <a:gd name="T27" fmla="*/ 57 h 78"/>
                <a:gd name="T28" fmla="*/ 18 w 72"/>
                <a:gd name="T29" fmla="*/ 56 h 78"/>
                <a:gd name="T30" fmla="*/ 17 w 72"/>
                <a:gd name="T31" fmla="*/ 53 h 78"/>
                <a:gd name="T32" fmla="*/ 17 w 72"/>
                <a:gd name="T33" fmla="*/ 52 h 78"/>
                <a:gd name="T34" fmla="*/ 18 w 72"/>
                <a:gd name="T35" fmla="*/ 46 h 78"/>
                <a:gd name="T36" fmla="*/ 16 w 72"/>
                <a:gd name="T37" fmla="*/ 45 h 78"/>
                <a:gd name="T38" fmla="*/ 14 w 72"/>
                <a:gd name="T39" fmla="*/ 45 h 78"/>
                <a:gd name="T40" fmla="*/ 9 w 72"/>
                <a:gd name="T41" fmla="*/ 46 h 78"/>
                <a:gd name="T42" fmla="*/ 2 w 72"/>
                <a:gd name="T43" fmla="*/ 44 h 78"/>
                <a:gd name="T44" fmla="*/ 0 w 72"/>
                <a:gd name="T45" fmla="*/ 43 h 78"/>
                <a:gd name="T46" fmla="*/ 68 w 72"/>
                <a:gd name="T47" fmla="*/ 0 h 78"/>
                <a:gd name="T48" fmla="*/ 69 w 72"/>
                <a:gd name="T49" fmla="*/ 1 h 78"/>
                <a:gd name="T50" fmla="*/ 70 w 72"/>
                <a:gd name="T51" fmla="*/ 2 h 78"/>
                <a:gd name="T52" fmla="*/ 70 w 72"/>
                <a:gd name="T53" fmla="*/ 2 h 78"/>
                <a:gd name="T54" fmla="*/ 70 w 72"/>
                <a:gd name="T55" fmla="*/ 2 h 78"/>
                <a:gd name="T56" fmla="*/ 70 w 72"/>
                <a:gd name="T57" fmla="*/ 2 h 78"/>
                <a:gd name="T58" fmla="*/ 72 w 72"/>
                <a:gd name="T59" fmla="*/ 1 h 78"/>
                <a:gd name="T60" fmla="*/ 68 w 72"/>
                <a:gd name="T61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2" h="78">
                  <a:moveTo>
                    <a:pt x="0" y="43"/>
                  </a:moveTo>
                  <a:cubicBezTo>
                    <a:pt x="1" y="44"/>
                    <a:pt x="2" y="45"/>
                    <a:pt x="2" y="46"/>
                  </a:cubicBezTo>
                  <a:cubicBezTo>
                    <a:pt x="6" y="51"/>
                    <a:pt x="9" y="57"/>
                    <a:pt x="11" y="62"/>
                  </a:cubicBezTo>
                  <a:cubicBezTo>
                    <a:pt x="15" y="70"/>
                    <a:pt x="17" y="72"/>
                    <a:pt x="24" y="76"/>
                  </a:cubicBezTo>
                  <a:cubicBezTo>
                    <a:pt x="26" y="76"/>
                    <a:pt x="27" y="77"/>
                    <a:pt x="29" y="78"/>
                  </a:cubicBezTo>
                  <a:cubicBezTo>
                    <a:pt x="29" y="77"/>
                    <a:pt x="28" y="77"/>
                    <a:pt x="28" y="77"/>
                  </a:cubicBezTo>
                  <a:cubicBezTo>
                    <a:pt x="28" y="76"/>
                    <a:pt x="28" y="76"/>
                    <a:pt x="28" y="75"/>
                  </a:cubicBezTo>
                  <a:cubicBezTo>
                    <a:pt x="24" y="74"/>
                    <a:pt x="20" y="72"/>
                    <a:pt x="18" y="68"/>
                  </a:cubicBezTo>
                  <a:cubicBezTo>
                    <a:pt x="17" y="66"/>
                    <a:pt x="18" y="64"/>
                    <a:pt x="17" y="62"/>
                  </a:cubicBezTo>
                  <a:cubicBezTo>
                    <a:pt x="17" y="60"/>
                    <a:pt x="16" y="58"/>
                    <a:pt x="17" y="57"/>
                  </a:cubicBezTo>
                  <a:cubicBezTo>
                    <a:pt x="18" y="58"/>
                    <a:pt x="19" y="60"/>
                    <a:pt x="20" y="61"/>
                  </a:cubicBezTo>
                  <a:cubicBezTo>
                    <a:pt x="21" y="61"/>
                    <a:pt x="21" y="62"/>
                    <a:pt x="21" y="62"/>
                  </a:cubicBezTo>
                  <a:cubicBezTo>
                    <a:pt x="21" y="61"/>
                    <a:pt x="21" y="61"/>
                    <a:pt x="20" y="60"/>
                  </a:cubicBezTo>
                  <a:cubicBezTo>
                    <a:pt x="20" y="59"/>
                    <a:pt x="19" y="58"/>
                    <a:pt x="18" y="57"/>
                  </a:cubicBezTo>
                  <a:cubicBezTo>
                    <a:pt x="18" y="57"/>
                    <a:pt x="18" y="57"/>
                    <a:pt x="18" y="56"/>
                  </a:cubicBezTo>
                  <a:cubicBezTo>
                    <a:pt x="18" y="55"/>
                    <a:pt x="17" y="54"/>
                    <a:pt x="17" y="53"/>
                  </a:cubicBezTo>
                  <a:cubicBezTo>
                    <a:pt x="17" y="53"/>
                    <a:pt x="17" y="52"/>
                    <a:pt x="17" y="52"/>
                  </a:cubicBezTo>
                  <a:cubicBezTo>
                    <a:pt x="16" y="50"/>
                    <a:pt x="17" y="48"/>
                    <a:pt x="18" y="46"/>
                  </a:cubicBezTo>
                  <a:cubicBezTo>
                    <a:pt x="17" y="46"/>
                    <a:pt x="16" y="46"/>
                    <a:pt x="16" y="45"/>
                  </a:cubicBezTo>
                  <a:cubicBezTo>
                    <a:pt x="15" y="45"/>
                    <a:pt x="15" y="45"/>
                    <a:pt x="14" y="45"/>
                  </a:cubicBezTo>
                  <a:cubicBezTo>
                    <a:pt x="13" y="45"/>
                    <a:pt x="11" y="46"/>
                    <a:pt x="9" y="46"/>
                  </a:cubicBezTo>
                  <a:cubicBezTo>
                    <a:pt x="7" y="46"/>
                    <a:pt x="5" y="46"/>
                    <a:pt x="2" y="44"/>
                  </a:cubicBezTo>
                  <a:cubicBezTo>
                    <a:pt x="2" y="44"/>
                    <a:pt x="1" y="43"/>
                    <a:pt x="0" y="43"/>
                  </a:cubicBezTo>
                  <a:moveTo>
                    <a:pt x="68" y="0"/>
                  </a:moveTo>
                  <a:cubicBezTo>
                    <a:pt x="68" y="0"/>
                    <a:pt x="69" y="0"/>
                    <a:pt x="69" y="1"/>
                  </a:cubicBezTo>
                  <a:cubicBezTo>
                    <a:pt x="69" y="1"/>
                    <a:pt x="69" y="1"/>
                    <a:pt x="70" y="2"/>
                  </a:cubicBezTo>
                  <a:cubicBezTo>
                    <a:pt x="70" y="2"/>
                    <a:pt x="70" y="2"/>
                    <a:pt x="70" y="2"/>
                  </a:cubicBezTo>
                  <a:cubicBezTo>
                    <a:pt x="70" y="2"/>
                    <a:pt x="70" y="2"/>
                    <a:pt x="70" y="2"/>
                  </a:cubicBezTo>
                  <a:cubicBezTo>
                    <a:pt x="70" y="2"/>
                    <a:pt x="70" y="2"/>
                    <a:pt x="70" y="2"/>
                  </a:cubicBezTo>
                  <a:cubicBezTo>
                    <a:pt x="71" y="2"/>
                    <a:pt x="72" y="2"/>
                    <a:pt x="72" y="1"/>
                  </a:cubicBezTo>
                  <a:cubicBezTo>
                    <a:pt x="71" y="1"/>
                    <a:pt x="70" y="0"/>
                    <a:pt x="68" y="0"/>
                  </a:cubicBezTo>
                </a:path>
              </a:pathLst>
            </a:custGeom>
            <a:solidFill>
              <a:srgbClr val="1915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80" name="Freeform 365"/>
            <p:cNvSpPr/>
            <p:nvPr/>
          </p:nvSpPr>
          <p:spPr bwMode="auto">
            <a:xfrm>
              <a:off x="7400925" y="3608388"/>
              <a:ext cx="46038" cy="66675"/>
            </a:xfrm>
            <a:custGeom>
              <a:avLst/>
              <a:gdLst>
                <a:gd name="T0" fmla="*/ 1 w 12"/>
                <a:gd name="T1" fmla="*/ 0 h 18"/>
                <a:gd name="T2" fmla="*/ 1 w 12"/>
                <a:gd name="T3" fmla="*/ 5 h 18"/>
                <a:gd name="T4" fmla="*/ 2 w 12"/>
                <a:gd name="T5" fmla="*/ 11 h 18"/>
                <a:gd name="T6" fmla="*/ 12 w 12"/>
                <a:gd name="T7" fmla="*/ 18 h 18"/>
                <a:gd name="T8" fmla="*/ 5 w 12"/>
                <a:gd name="T9" fmla="*/ 5 h 18"/>
                <a:gd name="T10" fmla="*/ 4 w 12"/>
                <a:gd name="T11" fmla="*/ 4 h 18"/>
                <a:gd name="T12" fmla="*/ 1 w 12"/>
                <a:gd name="T13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18">
                  <a:moveTo>
                    <a:pt x="1" y="0"/>
                  </a:moveTo>
                  <a:cubicBezTo>
                    <a:pt x="0" y="1"/>
                    <a:pt x="1" y="3"/>
                    <a:pt x="1" y="5"/>
                  </a:cubicBezTo>
                  <a:cubicBezTo>
                    <a:pt x="2" y="7"/>
                    <a:pt x="1" y="9"/>
                    <a:pt x="2" y="11"/>
                  </a:cubicBezTo>
                  <a:cubicBezTo>
                    <a:pt x="4" y="15"/>
                    <a:pt x="8" y="17"/>
                    <a:pt x="12" y="18"/>
                  </a:cubicBezTo>
                  <a:cubicBezTo>
                    <a:pt x="10" y="13"/>
                    <a:pt x="8" y="9"/>
                    <a:pt x="5" y="5"/>
                  </a:cubicBezTo>
                  <a:cubicBezTo>
                    <a:pt x="5" y="5"/>
                    <a:pt x="5" y="4"/>
                    <a:pt x="4" y="4"/>
                  </a:cubicBezTo>
                  <a:cubicBezTo>
                    <a:pt x="3" y="3"/>
                    <a:pt x="2" y="1"/>
                    <a:pt x="1" y="0"/>
                  </a:cubicBezTo>
                </a:path>
              </a:pathLst>
            </a:custGeom>
            <a:solidFill>
              <a:srgbClr val="C1A2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81" name="Freeform 366"/>
            <p:cNvSpPr>
              <a:spLocks noEditPoints="1"/>
            </p:cNvSpPr>
            <p:nvPr/>
          </p:nvSpPr>
          <p:spPr bwMode="auto">
            <a:xfrm>
              <a:off x="7334250" y="3389313"/>
              <a:ext cx="266700" cy="177800"/>
            </a:xfrm>
            <a:custGeom>
              <a:avLst/>
              <a:gdLst>
                <a:gd name="T0" fmla="*/ 18 w 71"/>
                <a:gd name="T1" fmla="*/ 39 h 47"/>
                <a:gd name="T2" fmla="*/ 14 w 71"/>
                <a:gd name="T3" fmla="*/ 40 h 47"/>
                <a:gd name="T4" fmla="*/ 7 w 71"/>
                <a:gd name="T5" fmla="*/ 42 h 47"/>
                <a:gd name="T6" fmla="*/ 1 w 71"/>
                <a:gd name="T7" fmla="*/ 40 h 47"/>
                <a:gd name="T8" fmla="*/ 0 w 71"/>
                <a:gd name="T9" fmla="*/ 39 h 47"/>
                <a:gd name="T10" fmla="*/ 0 w 71"/>
                <a:gd name="T11" fmla="*/ 40 h 47"/>
                <a:gd name="T12" fmla="*/ 2 w 71"/>
                <a:gd name="T13" fmla="*/ 44 h 47"/>
                <a:gd name="T14" fmla="*/ 2 w 71"/>
                <a:gd name="T15" fmla="*/ 44 h 47"/>
                <a:gd name="T16" fmla="*/ 4 w 71"/>
                <a:gd name="T17" fmla="*/ 45 h 47"/>
                <a:gd name="T18" fmla="*/ 11 w 71"/>
                <a:gd name="T19" fmla="*/ 47 h 47"/>
                <a:gd name="T20" fmla="*/ 16 w 71"/>
                <a:gd name="T21" fmla="*/ 46 h 47"/>
                <a:gd name="T22" fmla="*/ 14 w 71"/>
                <a:gd name="T23" fmla="*/ 44 h 47"/>
                <a:gd name="T24" fmla="*/ 15 w 71"/>
                <a:gd name="T25" fmla="*/ 42 h 47"/>
                <a:gd name="T26" fmla="*/ 18 w 71"/>
                <a:gd name="T27" fmla="*/ 39 h 47"/>
                <a:gd name="T28" fmla="*/ 67 w 71"/>
                <a:gd name="T29" fmla="*/ 0 h 47"/>
                <a:gd name="T30" fmla="*/ 70 w 71"/>
                <a:gd name="T31" fmla="*/ 5 h 47"/>
                <a:gd name="T32" fmla="*/ 70 w 71"/>
                <a:gd name="T33" fmla="*/ 5 h 47"/>
                <a:gd name="T34" fmla="*/ 70 w 71"/>
                <a:gd name="T35" fmla="*/ 4 h 47"/>
                <a:gd name="T36" fmla="*/ 69 w 71"/>
                <a:gd name="T37" fmla="*/ 3 h 47"/>
                <a:gd name="T38" fmla="*/ 69 w 71"/>
                <a:gd name="T39" fmla="*/ 2 h 47"/>
                <a:gd name="T40" fmla="*/ 70 w 71"/>
                <a:gd name="T41" fmla="*/ 1 h 47"/>
                <a:gd name="T42" fmla="*/ 70 w 71"/>
                <a:gd name="T43" fmla="*/ 2 h 47"/>
                <a:gd name="T44" fmla="*/ 71 w 71"/>
                <a:gd name="T45" fmla="*/ 2 h 47"/>
                <a:gd name="T46" fmla="*/ 70 w 71"/>
                <a:gd name="T47" fmla="*/ 1 h 47"/>
                <a:gd name="T48" fmla="*/ 70 w 71"/>
                <a:gd name="T49" fmla="*/ 1 h 47"/>
                <a:gd name="T50" fmla="*/ 70 w 71"/>
                <a:gd name="T51" fmla="*/ 1 h 47"/>
                <a:gd name="T52" fmla="*/ 67 w 71"/>
                <a:gd name="T53" fmla="*/ 0 h 47"/>
                <a:gd name="T54" fmla="*/ 67 w 71"/>
                <a:gd name="T55" fmla="*/ 0 h 47"/>
                <a:gd name="T56" fmla="*/ 67 w 71"/>
                <a:gd name="T57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71" h="47">
                  <a:moveTo>
                    <a:pt x="18" y="39"/>
                  </a:moveTo>
                  <a:cubicBezTo>
                    <a:pt x="17" y="39"/>
                    <a:pt x="15" y="40"/>
                    <a:pt x="14" y="40"/>
                  </a:cubicBezTo>
                  <a:cubicBezTo>
                    <a:pt x="12" y="41"/>
                    <a:pt x="10" y="42"/>
                    <a:pt x="7" y="42"/>
                  </a:cubicBezTo>
                  <a:cubicBezTo>
                    <a:pt x="5" y="42"/>
                    <a:pt x="3" y="41"/>
                    <a:pt x="1" y="40"/>
                  </a:cubicBezTo>
                  <a:cubicBezTo>
                    <a:pt x="1" y="40"/>
                    <a:pt x="0" y="39"/>
                    <a:pt x="0" y="39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1" y="41"/>
                    <a:pt x="2" y="43"/>
                    <a:pt x="2" y="44"/>
                  </a:cubicBezTo>
                  <a:cubicBezTo>
                    <a:pt x="2" y="44"/>
                    <a:pt x="2" y="44"/>
                    <a:pt x="2" y="44"/>
                  </a:cubicBezTo>
                  <a:cubicBezTo>
                    <a:pt x="3" y="44"/>
                    <a:pt x="4" y="45"/>
                    <a:pt x="4" y="45"/>
                  </a:cubicBezTo>
                  <a:cubicBezTo>
                    <a:pt x="7" y="47"/>
                    <a:pt x="9" y="47"/>
                    <a:pt x="11" y="47"/>
                  </a:cubicBezTo>
                  <a:cubicBezTo>
                    <a:pt x="13" y="47"/>
                    <a:pt x="15" y="46"/>
                    <a:pt x="16" y="46"/>
                  </a:cubicBezTo>
                  <a:cubicBezTo>
                    <a:pt x="16" y="45"/>
                    <a:pt x="15" y="45"/>
                    <a:pt x="14" y="44"/>
                  </a:cubicBezTo>
                  <a:cubicBezTo>
                    <a:pt x="14" y="43"/>
                    <a:pt x="15" y="43"/>
                    <a:pt x="15" y="42"/>
                  </a:cubicBezTo>
                  <a:cubicBezTo>
                    <a:pt x="16" y="41"/>
                    <a:pt x="17" y="40"/>
                    <a:pt x="18" y="39"/>
                  </a:cubicBezTo>
                  <a:moveTo>
                    <a:pt x="67" y="0"/>
                  </a:moveTo>
                  <a:cubicBezTo>
                    <a:pt x="68" y="1"/>
                    <a:pt x="69" y="3"/>
                    <a:pt x="70" y="5"/>
                  </a:cubicBezTo>
                  <a:cubicBezTo>
                    <a:pt x="70" y="5"/>
                    <a:pt x="70" y="5"/>
                    <a:pt x="70" y="5"/>
                  </a:cubicBezTo>
                  <a:cubicBezTo>
                    <a:pt x="70" y="4"/>
                    <a:pt x="70" y="4"/>
                    <a:pt x="70" y="4"/>
                  </a:cubicBezTo>
                  <a:cubicBezTo>
                    <a:pt x="69" y="4"/>
                    <a:pt x="69" y="3"/>
                    <a:pt x="69" y="3"/>
                  </a:cubicBezTo>
                  <a:cubicBezTo>
                    <a:pt x="69" y="2"/>
                    <a:pt x="69" y="2"/>
                    <a:pt x="69" y="2"/>
                  </a:cubicBezTo>
                  <a:cubicBezTo>
                    <a:pt x="69" y="2"/>
                    <a:pt x="69" y="1"/>
                    <a:pt x="70" y="1"/>
                  </a:cubicBezTo>
                  <a:cubicBezTo>
                    <a:pt x="70" y="1"/>
                    <a:pt x="70" y="2"/>
                    <a:pt x="70" y="2"/>
                  </a:cubicBezTo>
                  <a:cubicBezTo>
                    <a:pt x="70" y="2"/>
                    <a:pt x="71" y="2"/>
                    <a:pt x="71" y="2"/>
                  </a:cubicBezTo>
                  <a:cubicBezTo>
                    <a:pt x="71" y="1"/>
                    <a:pt x="70" y="1"/>
                    <a:pt x="70" y="1"/>
                  </a:cubicBezTo>
                  <a:cubicBezTo>
                    <a:pt x="70" y="1"/>
                    <a:pt x="70" y="1"/>
                    <a:pt x="70" y="1"/>
                  </a:cubicBezTo>
                  <a:cubicBezTo>
                    <a:pt x="70" y="1"/>
                    <a:pt x="70" y="1"/>
                    <a:pt x="70" y="1"/>
                  </a:cubicBezTo>
                  <a:cubicBezTo>
                    <a:pt x="69" y="0"/>
                    <a:pt x="68" y="0"/>
                    <a:pt x="67" y="0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7" y="0"/>
                    <a:pt x="67" y="0"/>
                    <a:pt x="67" y="0"/>
                  </a:cubicBezTo>
                </a:path>
              </a:pathLst>
            </a:custGeom>
            <a:solidFill>
              <a:srgbClr val="130E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82" name="Freeform 367"/>
            <p:cNvSpPr>
              <a:spLocks noEditPoints="1"/>
            </p:cNvSpPr>
            <p:nvPr/>
          </p:nvSpPr>
          <p:spPr bwMode="auto">
            <a:xfrm>
              <a:off x="7262813" y="2943225"/>
              <a:ext cx="333375" cy="604838"/>
            </a:xfrm>
            <a:custGeom>
              <a:avLst/>
              <a:gdLst>
                <a:gd name="T0" fmla="*/ 73 w 89"/>
                <a:gd name="T1" fmla="*/ 103 h 161"/>
                <a:gd name="T2" fmla="*/ 76 w 89"/>
                <a:gd name="T3" fmla="*/ 108 h 161"/>
                <a:gd name="T4" fmla="*/ 79 w 89"/>
                <a:gd name="T5" fmla="*/ 100 h 161"/>
                <a:gd name="T6" fmla="*/ 68 w 89"/>
                <a:gd name="T7" fmla="*/ 90 h 161"/>
                <a:gd name="T8" fmla="*/ 38 w 89"/>
                <a:gd name="T9" fmla="*/ 109 h 161"/>
                <a:gd name="T10" fmla="*/ 63 w 89"/>
                <a:gd name="T11" fmla="*/ 88 h 161"/>
                <a:gd name="T12" fmla="*/ 69 w 89"/>
                <a:gd name="T13" fmla="*/ 82 h 161"/>
                <a:gd name="T14" fmla="*/ 69 w 89"/>
                <a:gd name="T15" fmla="*/ 77 h 161"/>
                <a:gd name="T16" fmla="*/ 58 w 89"/>
                <a:gd name="T17" fmla="*/ 69 h 161"/>
                <a:gd name="T18" fmla="*/ 15 w 89"/>
                <a:gd name="T19" fmla="*/ 150 h 161"/>
                <a:gd name="T20" fmla="*/ 24 w 89"/>
                <a:gd name="T21" fmla="*/ 71 h 161"/>
                <a:gd name="T22" fmla="*/ 67 w 89"/>
                <a:gd name="T23" fmla="*/ 68 h 161"/>
                <a:gd name="T24" fmla="*/ 67 w 89"/>
                <a:gd name="T25" fmla="*/ 63 h 161"/>
                <a:gd name="T26" fmla="*/ 60 w 89"/>
                <a:gd name="T27" fmla="*/ 66 h 161"/>
                <a:gd name="T28" fmla="*/ 61 w 89"/>
                <a:gd name="T29" fmla="*/ 63 h 161"/>
                <a:gd name="T30" fmla="*/ 7 w 89"/>
                <a:gd name="T31" fmla="*/ 65 h 161"/>
                <a:gd name="T32" fmla="*/ 12 w 89"/>
                <a:gd name="T33" fmla="*/ 71 h 161"/>
                <a:gd name="T34" fmla="*/ 45 w 89"/>
                <a:gd name="T35" fmla="*/ 61 h 161"/>
                <a:gd name="T36" fmla="*/ 34 w 89"/>
                <a:gd name="T37" fmla="*/ 81 h 161"/>
                <a:gd name="T38" fmla="*/ 66 w 89"/>
                <a:gd name="T39" fmla="*/ 53 h 161"/>
                <a:gd name="T40" fmla="*/ 19 w 89"/>
                <a:gd name="T41" fmla="*/ 58 h 161"/>
                <a:gd name="T42" fmla="*/ 23 w 89"/>
                <a:gd name="T43" fmla="*/ 63 h 161"/>
                <a:gd name="T44" fmla="*/ 59 w 89"/>
                <a:gd name="T45" fmla="*/ 50 h 161"/>
                <a:gd name="T46" fmla="*/ 61 w 89"/>
                <a:gd name="T47" fmla="*/ 55 h 161"/>
                <a:gd name="T48" fmla="*/ 12 w 89"/>
                <a:gd name="T49" fmla="*/ 43 h 161"/>
                <a:gd name="T50" fmla="*/ 38 w 89"/>
                <a:gd name="T51" fmla="*/ 53 h 161"/>
                <a:gd name="T52" fmla="*/ 47 w 89"/>
                <a:gd name="T53" fmla="*/ 43 h 161"/>
                <a:gd name="T54" fmla="*/ 48 w 89"/>
                <a:gd name="T55" fmla="*/ 57 h 161"/>
                <a:gd name="T56" fmla="*/ 28 w 89"/>
                <a:gd name="T57" fmla="*/ 41 h 161"/>
                <a:gd name="T58" fmla="*/ 55 w 89"/>
                <a:gd name="T59" fmla="*/ 39 h 161"/>
                <a:gd name="T60" fmla="*/ 57 w 89"/>
                <a:gd name="T61" fmla="*/ 42 h 161"/>
                <a:gd name="T62" fmla="*/ 63 w 89"/>
                <a:gd name="T63" fmla="*/ 40 h 161"/>
                <a:gd name="T64" fmla="*/ 60 w 89"/>
                <a:gd name="T65" fmla="*/ 41 h 161"/>
                <a:gd name="T66" fmla="*/ 17 w 89"/>
                <a:gd name="T67" fmla="*/ 30 h 161"/>
                <a:gd name="T68" fmla="*/ 29 w 89"/>
                <a:gd name="T69" fmla="*/ 34 h 161"/>
                <a:gd name="T70" fmla="*/ 37 w 89"/>
                <a:gd name="T71" fmla="*/ 41 h 161"/>
                <a:gd name="T72" fmla="*/ 58 w 89"/>
                <a:gd name="T73" fmla="*/ 26 h 161"/>
                <a:gd name="T74" fmla="*/ 53 w 89"/>
                <a:gd name="T75" fmla="*/ 31 h 161"/>
                <a:gd name="T76" fmla="*/ 54 w 89"/>
                <a:gd name="T77" fmla="*/ 29 h 161"/>
                <a:gd name="T78" fmla="*/ 41 w 89"/>
                <a:gd name="T79" fmla="*/ 18 h 161"/>
                <a:gd name="T80" fmla="*/ 28 w 89"/>
                <a:gd name="T81" fmla="*/ 28 h 161"/>
                <a:gd name="T82" fmla="*/ 57 w 89"/>
                <a:gd name="T83" fmla="*/ 16 h 161"/>
                <a:gd name="T84" fmla="*/ 45 w 89"/>
                <a:gd name="T85" fmla="*/ 14 h 161"/>
                <a:gd name="T86" fmla="*/ 48 w 89"/>
                <a:gd name="T87" fmla="*/ 17 h 161"/>
                <a:gd name="T88" fmla="*/ 0 w 89"/>
                <a:gd name="T89" fmla="*/ 110 h 161"/>
                <a:gd name="T90" fmla="*/ 33 w 89"/>
                <a:gd name="T91" fmla="*/ 159 h 161"/>
                <a:gd name="T92" fmla="*/ 33 w 89"/>
                <a:gd name="T93" fmla="*/ 155 h 161"/>
                <a:gd name="T94" fmla="*/ 57 w 89"/>
                <a:gd name="T95" fmla="*/ 109 h 161"/>
                <a:gd name="T96" fmla="*/ 81 w 89"/>
                <a:gd name="T97" fmla="*/ 124 h 161"/>
                <a:gd name="T98" fmla="*/ 82 w 89"/>
                <a:gd name="T99" fmla="*/ 121 h 161"/>
                <a:gd name="T100" fmla="*/ 87 w 89"/>
                <a:gd name="T101" fmla="*/ 125 h 161"/>
                <a:gd name="T102" fmla="*/ 85 w 89"/>
                <a:gd name="T103" fmla="*/ 114 h 161"/>
                <a:gd name="T104" fmla="*/ 66 w 89"/>
                <a:gd name="T105" fmla="*/ 28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89" h="161">
                  <a:moveTo>
                    <a:pt x="76" y="110"/>
                  </a:moveTo>
                  <a:cubicBezTo>
                    <a:pt x="76" y="110"/>
                    <a:pt x="76" y="110"/>
                    <a:pt x="76" y="110"/>
                  </a:cubicBezTo>
                  <a:cubicBezTo>
                    <a:pt x="75" y="110"/>
                    <a:pt x="74" y="109"/>
                    <a:pt x="73" y="108"/>
                  </a:cubicBezTo>
                  <a:cubicBezTo>
                    <a:pt x="73" y="107"/>
                    <a:pt x="72" y="106"/>
                    <a:pt x="72" y="104"/>
                  </a:cubicBezTo>
                  <a:cubicBezTo>
                    <a:pt x="72" y="103"/>
                    <a:pt x="72" y="103"/>
                    <a:pt x="73" y="103"/>
                  </a:cubicBezTo>
                  <a:cubicBezTo>
                    <a:pt x="73" y="103"/>
                    <a:pt x="73" y="103"/>
                    <a:pt x="73" y="103"/>
                  </a:cubicBezTo>
                  <a:cubicBezTo>
                    <a:pt x="74" y="103"/>
                    <a:pt x="74" y="104"/>
                    <a:pt x="75" y="104"/>
                  </a:cubicBezTo>
                  <a:cubicBezTo>
                    <a:pt x="75" y="105"/>
                    <a:pt x="75" y="105"/>
                    <a:pt x="75" y="106"/>
                  </a:cubicBezTo>
                  <a:cubicBezTo>
                    <a:pt x="75" y="106"/>
                    <a:pt x="75" y="106"/>
                    <a:pt x="75" y="106"/>
                  </a:cubicBezTo>
                  <a:cubicBezTo>
                    <a:pt x="75" y="106"/>
                    <a:pt x="76" y="106"/>
                    <a:pt x="76" y="106"/>
                  </a:cubicBezTo>
                  <a:cubicBezTo>
                    <a:pt x="76" y="107"/>
                    <a:pt x="76" y="107"/>
                    <a:pt x="76" y="107"/>
                  </a:cubicBezTo>
                  <a:cubicBezTo>
                    <a:pt x="76" y="107"/>
                    <a:pt x="76" y="108"/>
                    <a:pt x="76" y="108"/>
                  </a:cubicBezTo>
                  <a:cubicBezTo>
                    <a:pt x="77" y="109"/>
                    <a:pt x="76" y="110"/>
                    <a:pt x="76" y="110"/>
                  </a:cubicBezTo>
                  <a:moveTo>
                    <a:pt x="79" y="107"/>
                  </a:moveTo>
                  <a:cubicBezTo>
                    <a:pt x="79" y="107"/>
                    <a:pt x="77" y="106"/>
                    <a:pt x="77" y="105"/>
                  </a:cubicBezTo>
                  <a:cubicBezTo>
                    <a:pt x="76" y="102"/>
                    <a:pt x="75" y="100"/>
                    <a:pt x="75" y="98"/>
                  </a:cubicBezTo>
                  <a:cubicBezTo>
                    <a:pt x="75" y="97"/>
                    <a:pt x="75" y="97"/>
                    <a:pt x="76" y="97"/>
                  </a:cubicBezTo>
                  <a:cubicBezTo>
                    <a:pt x="77" y="97"/>
                    <a:pt x="79" y="98"/>
                    <a:pt x="79" y="100"/>
                  </a:cubicBezTo>
                  <a:cubicBezTo>
                    <a:pt x="79" y="101"/>
                    <a:pt x="80" y="103"/>
                    <a:pt x="80" y="105"/>
                  </a:cubicBezTo>
                  <a:cubicBezTo>
                    <a:pt x="81" y="106"/>
                    <a:pt x="80" y="107"/>
                    <a:pt x="79" y="107"/>
                  </a:cubicBezTo>
                  <a:moveTo>
                    <a:pt x="71" y="94"/>
                  </a:moveTo>
                  <a:cubicBezTo>
                    <a:pt x="71" y="94"/>
                    <a:pt x="71" y="94"/>
                    <a:pt x="71" y="94"/>
                  </a:cubicBezTo>
                  <a:cubicBezTo>
                    <a:pt x="70" y="94"/>
                    <a:pt x="69" y="93"/>
                    <a:pt x="69" y="92"/>
                  </a:cubicBezTo>
                  <a:cubicBezTo>
                    <a:pt x="68" y="91"/>
                    <a:pt x="68" y="91"/>
                    <a:pt x="68" y="90"/>
                  </a:cubicBezTo>
                  <a:cubicBezTo>
                    <a:pt x="67" y="89"/>
                    <a:pt x="68" y="88"/>
                    <a:pt x="69" y="88"/>
                  </a:cubicBezTo>
                  <a:cubicBezTo>
                    <a:pt x="69" y="88"/>
                    <a:pt x="69" y="88"/>
                    <a:pt x="69" y="88"/>
                  </a:cubicBezTo>
                  <a:cubicBezTo>
                    <a:pt x="70" y="88"/>
                    <a:pt x="71" y="89"/>
                    <a:pt x="71" y="90"/>
                  </a:cubicBezTo>
                  <a:cubicBezTo>
                    <a:pt x="72" y="92"/>
                    <a:pt x="72" y="92"/>
                    <a:pt x="72" y="92"/>
                  </a:cubicBezTo>
                  <a:cubicBezTo>
                    <a:pt x="72" y="94"/>
                    <a:pt x="72" y="94"/>
                    <a:pt x="71" y="94"/>
                  </a:cubicBezTo>
                  <a:moveTo>
                    <a:pt x="38" y="109"/>
                  </a:moveTo>
                  <a:cubicBezTo>
                    <a:pt x="37" y="109"/>
                    <a:pt x="35" y="108"/>
                    <a:pt x="34" y="106"/>
                  </a:cubicBezTo>
                  <a:cubicBezTo>
                    <a:pt x="32" y="101"/>
                    <a:pt x="30" y="97"/>
                    <a:pt x="29" y="93"/>
                  </a:cubicBezTo>
                  <a:cubicBezTo>
                    <a:pt x="27" y="84"/>
                    <a:pt x="36" y="83"/>
                    <a:pt x="42" y="83"/>
                  </a:cubicBezTo>
                  <a:cubicBezTo>
                    <a:pt x="44" y="82"/>
                    <a:pt x="45" y="82"/>
                    <a:pt x="47" y="82"/>
                  </a:cubicBezTo>
                  <a:cubicBezTo>
                    <a:pt x="51" y="82"/>
                    <a:pt x="56" y="83"/>
                    <a:pt x="61" y="86"/>
                  </a:cubicBezTo>
                  <a:cubicBezTo>
                    <a:pt x="62" y="87"/>
                    <a:pt x="63" y="88"/>
                    <a:pt x="63" y="88"/>
                  </a:cubicBezTo>
                  <a:cubicBezTo>
                    <a:pt x="64" y="90"/>
                    <a:pt x="65" y="91"/>
                    <a:pt x="66" y="92"/>
                  </a:cubicBezTo>
                  <a:cubicBezTo>
                    <a:pt x="68" y="99"/>
                    <a:pt x="70" y="105"/>
                    <a:pt x="65" y="105"/>
                  </a:cubicBezTo>
                  <a:cubicBezTo>
                    <a:pt x="61" y="106"/>
                    <a:pt x="56" y="106"/>
                    <a:pt x="51" y="107"/>
                  </a:cubicBezTo>
                  <a:cubicBezTo>
                    <a:pt x="48" y="107"/>
                    <a:pt x="45" y="108"/>
                    <a:pt x="41" y="108"/>
                  </a:cubicBezTo>
                  <a:cubicBezTo>
                    <a:pt x="40" y="108"/>
                    <a:pt x="39" y="109"/>
                    <a:pt x="38" y="109"/>
                  </a:cubicBezTo>
                  <a:moveTo>
                    <a:pt x="69" y="82"/>
                  </a:moveTo>
                  <a:cubicBezTo>
                    <a:pt x="69" y="82"/>
                    <a:pt x="69" y="82"/>
                    <a:pt x="69" y="82"/>
                  </a:cubicBezTo>
                  <a:cubicBezTo>
                    <a:pt x="69" y="82"/>
                    <a:pt x="67" y="81"/>
                    <a:pt x="67" y="80"/>
                  </a:cubicBezTo>
                  <a:cubicBezTo>
                    <a:pt x="67" y="79"/>
                    <a:pt x="66" y="78"/>
                    <a:pt x="66" y="77"/>
                  </a:cubicBezTo>
                  <a:cubicBezTo>
                    <a:pt x="65" y="76"/>
                    <a:pt x="66" y="75"/>
                    <a:pt x="67" y="75"/>
                  </a:cubicBezTo>
                  <a:cubicBezTo>
                    <a:pt x="67" y="75"/>
                    <a:pt x="67" y="75"/>
                    <a:pt x="67" y="75"/>
                  </a:cubicBezTo>
                  <a:cubicBezTo>
                    <a:pt x="67" y="75"/>
                    <a:pt x="69" y="76"/>
                    <a:pt x="69" y="77"/>
                  </a:cubicBezTo>
                  <a:cubicBezTo>
                    <a:pt x="70" y="78"/>
                    <a:pt x="70" y="79"/>
                    <a:pt x="70" y="81"/>
                  </a:cubicBezTo>
                  <a:cubicBezTo>
                    <a:pt x="71" y="82"/>
                    <a:pt x="70" y="82"/>
                    <a:pt x="69" y="82"/>
                  </a:cubicBezTo>
                  <a:moveTo>
                    <a:pt x="62" y="80"/>
                  </a:moveTo>
                  <a:cubicBezTo>
                    <a:pt x="61" y="80"/>
                    <a:pt x="60" y="80"/>
                    <a:pt x="59" y="78"/>
                  </a:cubicBezTo>
                  <a:cubicBezTo>
                    <a:pt x="58" y="76"/>
                    <a:pt x="58" y="73"/>
                    <a:pt x="57" y="71"/>
                  </a:cubicBezTo>
                  <a:cubicBezTo>
                    <a:pt x="57" y="70"/>
                    <a:pt x="58" y="69"/>
                    <a:pt x="58" y="69"/>
                  </a:cubicBezTo>
                  <a:cubicBezTo>
                    <a:pt x="58" y="69"/>
                    <a:pt x="59" y="69"/>
                    <a:pt x="59" y="70"/>
                  </a:cubicBezTo>
                  <a:cubicBezTo>
                    <a:pt x="60" y="70"/>
                    <a:pt x="61" y="71"/>
                    <a:pt x="61" y="72"/>
                  </a:cubicBezTo>
                  <a:cubicBezTo>
                    <a:pt x="61" y="74"/>
                    <a:pt x="62" y="76"/>
                    <a:pt x="62" y="79"/>
                  </a:cubicBezTo>
                  <a:cubicBezTo>
                    <a:pt x="63" y="80"/>
                    <a:pt x="62" y="80"/>
                    <a:pt x="62" y="80"/>
                  </a:cubicBezTo>
                  <a:moveTo>
                    <a:pt x="17" y="152"/>
                  </a:moveTo>
                  <a:cubicBezTo>
                    <a:pt x="16" y="152"/>
                    <a:pt x="16" y="151"/>
                    <a:pt x="15" y="150"/>
                  </a:cubicBezTo>
                  <a:cubicBezTo>
                    <a:pt x="13" y="148"/>
                    <a:pt x="12" y="146"/>
                    <a:pt x="12" y="145"/>
                  </a:cubicBezTo>
                  <a:cubicBezTo>
                    <a:pt x="9" y="136"/>
                    <a:pt x="8" y="129"/>
                    <a:pt x="8" y="122"/>
                  </a:cubicBezTo>
                  <a:cubicBezTo>
                    <a:pt x="7" y="110"/>
                    <a:pt x="6" y="98"/>
                    <a:pt x="8" y="88"/>
                  </a:cubicBezTo>
                  <a:cubicBezTo>
                    <a:pt x="9" y="81"/>
                    <a:pt x="12" y="75"/>
                    <a:pt x="17" y="71"/>
                  </a:cubicBezTo>
                  <a:cubicBezTo>
                    <a:pt x="18" y="71"/>
                    <a:pt x="19" y="69"/>
                    <a:pt x="21" y="69"/>
                  </a:cubicBezTo>
                  <a:cubicBezTo>
                    <a:pt x="22" y="69"/>
                    <a:pt x="23" y="69"/>
                    <a:pt x="24" y="71"/>
                  </a:cubicBezTo>
                  <a:cubicBezTo>
                    <a:pt x="26" y="73"/>
                    <a:pt x="26" y="78"/>
                    <a:pt x="27" y="80"/>
                  </a:cubicBezTo>
                  <a:cubicBezTo>
                    <a:pt x="28" y="86"/>
                    <a:pt x="28" y="91"/>
                    <a:pt x="28" y="97"/>
                  </a:cubicBezTo>
                  <a:cubicBezTo>
                    <a:pt x="29" y="106"/>
                    <a:pt x="29" y="115"/>
                    <a:pt x="28" y="122"/>
                  </a:cubicBezTo>
                  <a:cubicBezTo>
                    <a:pt x="26" y="132"/>
                    <a:pt x="24" y="142"/>
                    <a:pt x="20" y="149"/>
                  </a:cubicBezTo>
                  <a:cubicBezTo>
                    <a:pt x="19" y="150"/>
                    <a:pt x="18" y="152"/>
                    <a:pt x="17" y="152"/>
                  </a:cubicBezTo>
                  <a:moveTo>
                    <a:pt x="67" y="68"/>
                  </a:moveTo>
                  <a:cubicBezTo>
                    <a:pt x="67" y="68"/>
                    <a:pt x="66" y="67"/>
                    <a:pt x="65" y="66"/>
                  </a:cubicBezTo>
                  <a:cubicBezTo>
                    <a:pt x="65" y="66"/>
                    <a:pt x="65" y="65"/>
                    <a:pt x="65" y="65"/>
                  </a:cubicBezTo>
                  <a:cubicBezTo>
                    <a:pt x="65" y="64"/>
                    <a:pt x="65" y="64"/>
                    <a:pt x="65" y="64"/>
                  </a:cubicBezTo>
                  <a:cubicBezTo>
                    <a:pt x="65" y="64"/>
                    <a:pt x="65" y="63"/>
                    <a:pt x="65" y="63"/>
                  </a:cubicBezTo>
                  <a:cubicBezTo>
                    <a:pt x="66" y="63"/>
                    <a:pt x="66" y="63"/>
                    <a:pt x="66" y="63"/>
                  </a:cubicBezTo>
                  <a:cubicBezTo>
                    <a:pt x="66" y="63"/>
                    <a:pt x="66" y="63"/>
                    <a:pt x="67" y="63"/>
                  </a:cubicBezTo>
                  <a:cubicBezTo>
                    <a:pt x="67" y="63"/>
                    <a:pt x="68" y="64"/>
                    <a:pt x="68" y="64"/>
                  </a:cubicBezTo>
                  <a:cubicBezTo>
                    <a:pt x="69" y="65"/>
                    <a:pt x="69" y="66"/>
                    <a:pt x="69" y="67"/>
                  </a:cubicBezTo>
                  <a:cubicBezTo>
                    <a:pt x="69" y="67"/>
                    <a:pt x="68" y="68"/>
                    <a:pt x="68" y="68"/>
                  </a:cubicBezTo>
                  <a:cubicBezTo>
                    <a:pt x="68" y="68"/>
                    <a:pt x="68" y="68"/>
                    <a:pt x="67" y="68"/>
                  </a:cubicBezTo>
                  <a:moveTo>
                    <a:pt x="61" y="67"/>
                  </a:moveTo>
                  <a:cubicBezTo>
                    <a:pt x="60" y="67"/>
                    <a:pt x="60" y="67"/>
                    <a:pt x="60" y="66"/>
                  </a:cubicBezTo>
                  <a:cubicBezTo>
                    <a:pt x="59" y="66"/>
                    <a:pt x="59" y="65"/>
                    <a:pt x="58" y="65"/>
                  </a:cubicBezTo>
                  <a:cubicBezTo>
                    <a:pt x="58" y="64"/>
                    <a:pt x="58" y="64"/>
                    <a:pt x="58" y="63"/>
                  </a:cubicBezTo>
                  <a:cubicBezTo>
                    <a:pt x="58" y="62"/>
                    <a:pt x="58" y="62"/>
                    <a:pt x="58" y="62"/>
                  </a:cubicBezTo>
                  <a:cubicBezTo>
                    <a:pt x="58" y="62"/>
                    <a:pt x="58" y="62"/>
                    <a:pt x="59" y="62"/>
                  </a:cubicBezTo>
                  <a:cubicBezTo>
                    <a:pt x="59" y="62"/>
                    <a:pt x="59" y="62"/>
                    <a:pt x="60" y="62"/>
                  </a:cubicBezTo>
                  <a:cubicBezTo>
                    <a:pt x="60" y="62"/>
                    <a:pt x="61" y="63"/>
                    <a:pt x="61" y="63"/>
                  </a:cubicBezTo>
                  <a:cubicBezTo>
                    <a:pt x="61" y="64"/>
                    <a:pt x="62" y="64"/>
                    <a:pt x="62" y="65"/>
                  </a:cubicBezTo>
                  <a:cubicBezTo>
                    <a:pt x="62" y="66"/>
                    <a:pt x="62" y="66"/>
                    <a:pt x="62" y="66"/>
                  </a:cubicBezTo>
                  <a:cubicBezTo>
                    <a:pt x="62" y="66"/>
                    <a:pt x="61" y="67"/>
                    <a:pt x="61" y="67"/>
                  </a:cubicBezTo>
                  <a:moveTo>
                    <a:pt x="12" y="71"/>
                  </a:moveTo>
                  <a:cubicBezTo>
                    <a:pt x="11" y="71"/>
                    <a:pt x="10" y="70"/>
                    <a:pt x="9" y="70"/>
                  </a:cubicBezTo>
                  <a:cubicBezTo>
                    <a:pt x="8" y="68"/>
                    <a:pt x="7" y="67"/>
                    <a:pt x="7" y="65"/>
                  </a:cubicBezTo>
                  <a:cubicBezTo>
                    <a:pt x="8" y="64"/>
                    <a:pt x="8" y="63"/>
                    <a:pt x="9" y="62"/>
                  </a:cubicBezTo>
                  <a:cubicBezTo>
                    <a:pt x="9" y="61"/>
                    <a:pt x="9" y="61"/>
                    <a:pt x="10" y="61"/>
                  </a:cubicBezTo>
                  <a:cubicBezTo>
                    <a:pt x="11" y="61"/>
                    <a:pt x="11" y="61"/>
                    <a:pt x="12" y="62"/>
                  </a:cubicBezTo>
                  <a:cubicBezTo>
                    <a:pt x="14" y="63"/>
                    <a:pt x="14" y="65"/>
                    <a:pt x="14" y="66"/>
                  </a:cubicBezTo>
                  <a:cubicBezTo>
                    <a:pt x="14" y="67"/>
                    <a:pt x="13" y="69"/>
                    <a:pt x="13" y="70"/>
                  </a:cubicBezTo>
                  <a:cubicBezTo>
                    <a:pt x="13" y="71"/>
                    <a:pt x="12" y="71"/>
                    <a:pt x="12" y="71"/>
                  </a:cubicBezTo>
                  <a:moveTo>
                    <a:pt x="34" y="81"/>
                  </a:moveTo>
                  <a:cubicBezTo>
                    <a:pt x="33" y="81"/>
                    <a:pt x="32" y="81"/>
                    <a:pt x="31" y="80"/>
                  </a:cubicBezTo>
                  <a:cubicBezTo>
                    <a:pt x="26" y="78"/>
                    <a:pt x="25" y="66"/>
                    <a:pt x="26" y="65"/>
                  </a:cubicBezTo>
                  <a:cubicBezTo>
                    <a:pt x="29" y="61"/>
                    <a:pt x="32" y="59"/>
                    <a:pt x="38" y="59"/>
                  </a:cubicBezTo>
                  <a:cubicBezTo>
                    <a:pt x="38" y="59"/>
                    <a:pt x="38" y="59"/>
                    <a:pt x="39" y="59"/>
                  </a:cubicBezTo>
                  <a:cubicBezTo>
                    <a:pt x="41" y="60"/>
                    <a:pt x="43" y="60"/>
                    <a:pt x="45" y="61"/>
                  </a:cubicBezTo>
                  <a:cubicBezTo>
                    <a:pt x="48" y="63"/>
                    <a:pt x="51" y="65"/>
                    <a:pt x="52" y="68"/>
                  </a:cubicBezTo>
                  <a:cubicBezTo>
                    <a:pt x="54" y="71"/>
                    <a:pt x="54" y="73"/>
                    <a:pt x="53" y="75"/>
                  </a:cubicBezTo>
                  <a:cubicBezTo>
                    <a:pt x="53" y="77"/>
                    <a:pt x="53" y="78"/>
                    <a:pt x="52" y="79"/>
                  </a:cubicBezTo>
                  <a:cubicBezTo>
                    <a:pt x="51" y="80"/>
                    <a:pt x="50" y="80"/>
                    <a:pt x="48" y="80"/>
                  </a:cubicBezTo>
                  <a:cubicBezTo>
                    <a:pt x="45" y="80"/>
                    <a:pt x="42" y="80"/>
                    <a:pt x="39" y="80"/>
                  </a:cubicBezTo>
                  <a:cubicBezTo>
                    <a:pt x="38" y="80"/>
                    <a:pt x="36" y="81"/>
                    <a:pt x="34" y="81"/>
                  </a:cubicBezTo>
                  <a:moveTo>
                    <a:pt x="68" y="60"/>
                  </a:moveTo>
                  <a:cubicBezTo>
                    <a:pt x="68" y="60"/>
                    <a:pt x="67" y="60"/>
                    <a:pt x="67" y="60"/>
                  </a:cubicBezTo>
                  <a:cubicBezTo>
                    <a:pt x="66" y="59"/>
                    <a:pt x="65" y="58"/>
                    <a:pt x="65" y="57"/>
                  </a:cubicBezTo>
                  <a:cubicBezTo>
                    <a:pt x="65" y="56"/>
                    <a:pt x="65" y="55"/>
                    <a:pt x="64" y="55"/>
                  </a:cubicBezTo>
                  <a:cubicBezTo>
                    <a:pt x="64" y="54"/>
                    <a:pt x="65" y="53"/>
                    <a:pt x="65" y="53"/>
                  </a:cubicBezTo>
                  <a:cubicBezTo>
                    <a:pt x="66" y="53"/>
                    <a:pt x="66" y="53"/>
                    <a:pt x="66" y="53"/>
                  </a:cubicBezTo>
                  <a:cubicBezTo>
                    <a:pt x="67" y="54"/>
                    <a:pt x="68" y="55"/>
                    <a:pt x="68" y="56"/>
                  </a:cubicBezTo>
                  <a:cubicBezTo>
                    <a:pt x="68" y="57"/>
                    <a:pt x="68" y="58"/>
                    <a:pt x="69" y="58"/>
                  </a:cubicBezTo>
                  <a:cubicBezTo>
                    <a:pt x="69" y="59"/>
                    <a:pt x="68" y="60"/>
                    <a:pt x="68" y="60"/>
                  </a:cubicBezTo>
                  <a:moveTo>
                    <a:pt x="23" y="63"/>
                  </a:moveTo>
                  <a:cubicBezTo>
                    <a:pt x="23" y="63"/>
                    <a:pt x="22" y="63"/>
                    <a:pt x="22" y="63"/>
                  </a:cubicBezTo>
                  <a:cubicBezTo>
                    <a:pt x="20" y="62"/>
                    <a:pt x="19" y="60"/>
                    <a:pt x="19" y="58"/>
                  </a:cubicBezTo>
                  <a:cubicBezTo>
                    <a:pt x="19" y="57"/>
                    <a:pt x="20" y="55"/>
                    <a:pt x="20" y="53"/>
                  </a:cubicBezTo>
                  <a:cubicBezTo>
                    <a:pt x="20" y="53"/>
                    <a:pt x="20" y="52"/>
                    <a:pt x="21" y="52"/>
                  </a:cubicBezTo>
                  <a:cubicBezTo>
                    <a:pt x="22" y="52"/>
                    <a:pt x="22" y="52"/>
                    <a:pt x="23" y="53"/>
                  </a:cubicBezTo>
                  <a:cubicBezTo>
                    <a:pt x="24" y="53"/>
                    <a:pt x="25" y="55"/>
                    <a:pt x="25" y="57"/>
                  </a:cubicBezTo>
                  <a:cubicBezTo>
                    <a:pt x="25" y="58"/>
                    <a:pt x="25" y="60"/>
                    <a:pt x="25" y="62"/>
                  </a:cubicBezTo>
                  <a:cubicBezTo>
                    <a:pt x="24" y="63"/>
                    <a:pt x="24" y="63"/>
                    <a:pt x="23" y="63"/>
                  </a:cubicBezTo>
                  <a:moveTo>
                    <a:pt x="61" y="55"/>
                  </a:moveTo>
                  <a:cubicBezTo>
                    <a:pt x="61" y="55"/>
                    <a:pt x="60" y="54"/>
                    <a:pt x="60" y="54"/>
                  </a:cubicBezTo>
                  <a:cubicBezTo>
                    <a:pt x="60" y="54"/>
                    <a:pt x="59" y="53"/>
                    <a:pt x="59" y="53"/>
                  </a:cubicBezTo>
                  <a:cubicBezTo>
                    <a:pt x="58" y="52"/>
                    <a:pt x="58" y="52"/>
                    <a:pt x="58" y="51"/>
                  </a:cubicBezTo>
                  <a:cubicBezTo>
                    <a:pt x="58" y="50"/>
                    <a:pt x="58" y="50"/>
                    <a:pt x="58" y="50"/>
                  </a:cubicBezTo>
                  <a:cubicBezTo>
                    <a:pt x="58" y="50"/>
                    <a:pt x="59" y="50"/>
                    <a:pt x="59" y="50"/>
                  </a:cubicBezTo>
                  <a:cubicBezTo>
                    <a:pt x="59" y="50"/>
                    <a:pt x="59" y="49"/>
                    <a:pt x="59" y="49"/>
                  </a:cubicBezTo>
                  <a:cubicBezTo>
                    <a:pt x="59" y="49"/>
                    <a:pt x="60" y="50"/>
                    <a:pt x="60" y="50"/>
                  </a:cubicBezTo>
                  <a:cubicBezTo>
                    <a:pt x="61" y="50"/>
                    <a:pt x="61" y="51"/>
                    <a:pt x="62" y="51"/>
                  </a:cubicBezTo>
                  <a:cubicBezTo>
                    <a:pt x="62" y="52"/>
                    <a:pt x="62" y="52"/>
                    <a:pt x="62" y="53"/>
                  </a:cubicBezTo>
                  <a:cubicBezTo>
                    <a:pt x="62" y="54"/>
                    <a:pt x="62" y="54"/>
                    <a:pt x="62" y="54"/>
                  </a:cubicBezTo>
                  <a:cubicBezTo>
                    <a:pt x="62" y="54"/>
                    <a:pt x="62" y="54"/>
                    <a:pt x="61" y="55"/>
                  </a:cubicBezTo>
                  <a:cubicBezTo>
                    <a:pt x="61" y="55"/>
                    <a:pt x="61" y="55"/>
                    <a:pt x="61" y="55"/>
                  </a:cubicBezTo>
                  <a:moveTo>
                    <a:pt x="14" y="58"/>
                  </a:moveTo>
                  <a:cubicBezTo>
                    <a:pt x="13" y="58"/>
                    <a:pt x="12" y="57"/>
                    <a:pt x="11" y="56"/>
                  </a:cubicBezTo>
                  <a:cubicBezTo>
                    <a:pt x="9" y="55"/>
                    <a:pt x="9" y="53"/>
                    <a:pt x="9" y="51"/>
                  </a:cubicBezTo>
                  <a:cubicBezTo>
                    <a:pt x="9" y="49"/>
                    <a:pt x="10" y="47"/>
                    <a:pt x="10" y="45"/>
                  </a:cubicBezTo>
                  <a:cubicBezTo>
                    <a:pt x="10" y="44"/>
                    <a:pt x="11" y="43"/>
                    <a:pt x="12" y="43"/>
                  </a:cubicBezTo>
                  <a:cubicBezTo>
                    <a:pt x="13" y="43"/>
                    <a:pt x="13" y="44"/>
                    <a:pt x="14" y="44"/>
                  </a:cubicBezTo>
                  <a:cubicBezTo>
                    <a:pt x="16" y="45"/>
                    <a:pt x="17" y="48"/>
                    <a:pt x="17" y="49"/>
                  </a:cubicBezTo>
                  <a:cubicBezTo>
                    <a:pt x="17" y="52"/>
                    <a:pt x="16" y="54"/>
                    <a:pt x="15" y="57"/>
                  </a:cubicBezTo>
                  <a:cubicBezTo>
                    <a:pt x="15" y="57"/>
                    <a:pt x="15" y="58"/>
                    <a:pt x="14" y="58"/>
                  </a:cubicBezTo>
                  <a:moveTo>
                    <a:pt x="45" y="57"/>
                  </a:moveTo>
                  <a:cubicBezTo>
                    <a:pt x="43" y="57"/>
                    <a:pt x="41" y="56"/>
                    <a:pt x="38" y="53"/>
                  </a:cubicBezTo>
                  <a:cubicBezTo>
                    <a:pt x="37" y="52"/>
                    <a:pt x="36" y="51"/>
                    <a:pt x="35" y="49"/>
                  </a:cubicBezTo>
                  <a:cubicBezTo>
                    <a:pt x="34" y="47"/>
                    <a:pt x="34" y="45"/>
                    <a:pt x="34" y="43"/>
                  </a:cubicBezTo>
                  <a:cubicBezTo>
                    <a:pt x="35" y="42"/>
                    <a:pt x="36" y="42"/>
                    <a:pt x="37" y="42"/>
                  </a:cubicBezTo>
                  <a:cubicBezTo>
                    <a:pt x="38" y="42"/>
                    <a:pt x="38" y="42"/>
                    <a:pt x="39" y="42"/>
                  </a:cubicBezTo>
                  <a:cubicBezTo>
                    <a:pt x="41" y="42"/>
                    <a:pt x="44" y="42"/>
                    <a:pt x="46" y="43"/>
                  </a:cubicBezTo>
                  <a:cubicBezTo>
                    <a:pt x="46" y="43"/>
                    <a:pt x="47" y="43"/>
                    <a:pt x="47" y="43"/>
                  </a:cubicBezTo>
                  <a:cubicBezTo>
                    <a:pt x="47" y="43"/>
                    <a:pt x="47" y="43"/>
                    <a:pt x="47" y="43"/>
                  </a:cubicBezTo>
                  <a:cubicBezTo>
                    <a:pt x="48" y="43"/>
                    <a:pt x="48" y="43"/>
                    <a:pt x="48" y="43"/>
                  </a:cubicBezTo>
                  <a:cubicBezTo>
                    <a:pt x="49" y="43"/>
                    <a:pt x="50" y="43"/>
                    <a:pt x="51" y="43"/>
                  </a:cubicBezTo>
                  <a:cubicBezTo>
                    <a:pt x="52" y="44"/>
                    <a:pt x="53" y="44"/>
                    <a:pt x="53" y="45"/>
                  </a:cubicBezTo>
                  <a:cubicBezTo>
                    <a:pt x="56" y="48"/>
                    <a:pt x="57" y="54"/>
                    <a:pt x="56" y="55"/>
                  </a:cubicBezTo>
                  <a:cubicBezTo>
                    <a:pt x="54" y="56"/>
                    <a:pt x="51" y="56"/>
                    <a:pt x="48" y="57"/>
                  </a:cubicBezTo>
                  <a:cubicBezTo>
                    <a:pt x="47" y="57"/>
                    <a:pt x="47" y="57"/>
                    <a:pt x="45" y="57"/>
                  </a:cubicBezTo>
                  <a:moveTo>
                    <a:pt x="26" y="50"/>
                  </a:moveTo>
                  <a:cubicBezTo>
                    <a:pt x="24" y="50"/>
                    <a:pt x="21" y="48"/>
                    <a:pt x="22" y="46"/>
                  </a:cubicBezTo>
                  <a:cubicBezTo>
                    <a:pt x="22" y="43"/>
                    <a:pt x="23" y="41"/>
                    <a:pt x="24" y="39"/>
                  </a:cubicBezTo>
                  <a:cubicBezTo>
                    <a:pt x="24" y="39"/>
                    <a:pt x="24" y="39"/>
                    <a:pt x="25" y="39"/>
                  </a:cubicBezTo>
                  <a:cubicBezTo>
                    <a:pt x="26" y="39"/>
                    <a:pt x="27" y="40"/>
                    <a:pt x="28" y="41"/>
                  </a:cubicBezTo>
                  <a:cubicBezTo>
                    <a:pt x="29" y="43"/>
                    <a:pt x="29" y="44"/>
                    <a:pt x="29" y="45"/>
                  </a:cubicBezTo>
                  <a:cubicBezTo>
                    <a:pt x="28" y="46"/>
                    <a:pt x="27" y="48"/>
                    <a:pt x="27" y="49"/>
                  </a:cubicBezTo>
                  <a:cubicBezTo>
                    <a:pt x="27" y="50"/>
                    <a:pt x="26" y="50"/>
                    <a:pt x="26" y="50"/>
                  </a:cubicBezTo>
                  <a:moveTo>
                    <a:pt x="57" y="42"/>
                  </a:moveTo>
                  <a:cubicBezTo>
                    <a:pt x="57" y="42"/>
                    <a:pt x="56" y="42"/>
                    <a:pt x="55" y="41"/>
                  </a:cubicBezTo>
                  <a:cubicBezTo>
                    <a:pt x="55" y="40"/>
                    <a:pt x="54" y="39"/>
                    <a:pt x="55" y="39"/>
                  </a:cubicBezTo>
                  <a:cubicBezTo>
                    <a:pt x="55" y="38"/>
                    <a:pt x="55" y="38"/>
                    <a:pt x="55" y="38"/>
                  </a:cubicBezTo>
                  <a:cubicBezTo>
                    <a:pt x="55" y="38"/>
                    <a:pt x="55" y="38"/>
                    <a:pt x="56" y="38"/>
                  </a:cubicBezTo>
                  <a:cubicBezTo>
                    <a:pt x="56" y="38"/>
                    <a:pt x="57" y="39"/>
                    <a:pt x="58" y="39"/>
                  </a:cubicBezTo>
                  <a:cubicBezTo>
                    <a:pt x="58" y="40"/>
                    <a:pt x="59" y="42"/>
                    <a:pt x="58" y="42"/>
                  </a:cubicBezTo>
                  <a:cubicBezTo>
                    <a:pt x="58" y="42"/>
                    <a:pt x="58" y="42"/>
                    <a:pt x="58" y="42"/>
                  </a:cubicBezTo>
                  <a:cubicBezTo>
                    <a:pt x="58" y="42"/>
                    <a:pt x="58" y="42"/>
                    <a:pt x="57" y="42"/>
                  </a:cubicBezTo>
                  <a:moveTo>
                    <a:pt x="60" y="40"/>
                  </a:moveTo>
                  <a:cubicBezTo>
                    <a:pt x="60" y="40"/>
                    <a:pt x="60" y="39"/>
                    <a:pt x="60" y="39"/>
                  </a:cubicBezTo>
                  <a:cubicBezTo>
                    <a:pt x="60" y="38"/>
                    <a:pt x="60" y="38"/>
                    <a:pt x="60" y="38"/>
                  </a:cubicBezTo>
                  <a:cubicBezTo>
                    <a:pt x="60" y="38"/>
                    <a:pt x="61" y="38"/>
                    <a:pt x="61" y="38"/>
                  </a:cubicBezTo>
                  <a:cubicBezTo>
                    <a:pt x="61" y="38"/>
                    <a:pt x="61" y="38"/>
                    <a:pt x="62" y="38"/>
                  </a:cubicBezTo>
                  <a:cubicBezTo>
                    <a:pt x="62" y="38"/>
                    <a:pt x="63" y="39"/>
                    <a:pt x="63" y="40"/>
                  </a:cubicBezTo>
                  <a:cubicBezTo>
                    <a:pt x="64" y="41"/>
                    <a:pt x="64" y="42"/>
                    <a:pt x="64" y="43"/>
                  </a:cubicBezTo>
                  <a:cubicBezTo>
                    <a:pt x="64" y="44"/>
                    <a:pt x="64" y="44"/>
                    <a:pt x="63" y="44"/>
                  </a:cubicBezTo>
                  <a:cubicBezTo>
                    <a:pt x="63" y="44"/>
                    <a:pt x="63" y="44"/>
                    <a:pt x="63" y="44"/>
                  </a:cubicBezTo>
                  <a:cubicBezTo>
                    <a:pt x="62" y="44"/>
                    <a:pt x="61" y="42"/>
                    <a:pt x="61" y="41"/>
                  </a:cubicBezTo>
                  <a:cubicBezTo>
                    <a:pt x="60" y="41"/>
                    <a:pt x="60" y="41"/>
                    <a:pt x="60" y="41"/>
                  </a:cubicBezTo>
                  <a:cubicBezTo>
                    <a:pt x="60" y="41"/>
                    <a:pt x="60" y="41"/>
                    <a:pt x="60" y="41"/>
                  </a:cubicBezTo>
                  <a:cubicBezTo>
                    <a:pt x="60" y="40"/>
                    <a:pt x="60" y="40"/>
                    <a:pt x="60" y="40"/>
                  </a:cubicBezTo>
                  <a:cubicBezTo>
                    <a:pt x="60" y="40"/>
                    <a:pt x="60" y="40"/>
                    <a:pt x="60" y="40"/>
                  </a:cubicBezTo>
                  <a:cubicBezTo>
                    <a:pt x="60" y="40"/>
                    <a:pt x="60" y="40"/>
                    <a:pt x="60" y="40"/>
                  </a:cubicBezTo>
                  <a:moveTo>
                    <a:pt x="18" y="45"/>
                  </a:moveTo>
                  <a:cubicBezTo>
                    <a:pt x="16" y="45"/>
                    <a:pt x="13" y="41"/>
                    <a:pt x="14" y="39"/>
                  </a:cubicBezTo>
                  <a:cubicBezTo>
                    <a:pt x="15" y="36"/>
                    <a:pt x="16" y="33"/>
                    <a:pt x="17" y="30"/>
                  </a:cubicBezTo>
                  <a:cubicBezTo>
                    <a:pt x="17" y="30"/>
                    <a:pt x="18" y="30"/>
                    <a:pt x="18" y="30"/>
                  </a:cubicBezTo>
                  <a:cubicBezTo>
                    <a:pt x="20" y="30"/>
                    <a:pt x="23" y="33"/>
                    <a:pt x="22" y="35"/>
                  </a:cubicBezTo>
                  <a:cubicBezTo>
                    <a:pt x="21" y="38"/>
                    <a:pt x="20" y="41"/>
                    <a:pt x="19" y="44"/>
                  </a:cubicBezTo>
                  <a:cubicBezTo>
                    <a:pt x="19" y="44"/>
                    <a:pt x="18" y="45"/>
                    <a:pt x="18" y="45"/>
                  </a:cubicBezTo>
                  <a:moveTo>
                    <a:pt x="37" y="41"/>
                  </a:moveTo>
                  <a:cubicBezTo>
                    <a:pt x="34" y="41"/>
                    <a:pt x="30" y="39"/>
                    <a:pt x="29" y="34"/>
                  </a:cubicBezTo>
                  <a:cubicBezTo>
                    <a:pt x="27" y="30"/>
                    <a:pt x="33" y="29"/>
                    <a:pt x="37" y="29"/>
                  </a:cubicBezTo>
                  <a:cubicBezTo>
                    <a:pt x="37" y="29"/>
                    <a:pt x="37" y="29"/>
                    <a:pt x="37" y="29"/>
                  </a:cubicBezTo>
                  <a:cubicBezTo>
                    <a:pt x="39" y="29"/>
                    <a:pt x="41" y="29"/>
                    <a:pt x="42" y="29"/>
                  </a:cubicBezTo>
                  <a:cubicBezTo>
                    <a:pt x="45" y="29"/>
                    <a:pt x="53" y="32"/>
                    <a:pt x="53" y="38"/>
                  </a:cubicBezTo>
                  <a:cubicBezTo>
                    <a:pt x="53" y="41"/>
                    <a:pt x="48" y="40"/>
                    <a:pt x="46" y="40"/>
                  </a:cubicBezTo>
                  <a:cubicBezTo>
                    <a:pt x="43" y="41"/>
                    <a:pt x="40" y="41"/>
                    <a:pt x="37" y="41"/>
                  </a:cubicBezTo>
                  <a:cubicBezTo>
                    <a:pt x="37" y="41"/>
                    <a:pt x="37" y="41"/>
                    <a:pt x="37" y="41"/>
                  </a:cubicBezTo>
                  <a:moveTo>
                    <a:pt x="60" y="31"/>
                  </a:moveTo>
                  <a:cubicBezTo>
                    <a:pt x="59" y="31"/>
                    <a:pt x="58" y="30"/>
                    <a:pt x="58" y="30"/>
                  </a:cubicBezTo>
                  <a:cubicBezTo>
                    <a:pt x="58" y="29"/>
                    <a:pt x="58" y="29"/>
                    <a:pt x="58" y="29"/>
                  </a:cubicBezTo>
                  <a:cubicBezTo>
                    <a:pt x="57" y="28"/>
                    <a:pt x="57" y="27"/>
                    <a:pt x="57" y="27"/>
                  </a:cubicBezTo>
                  <a:cubicBezTo>
                    <a:pt x="57" y="27"/>
                    <a:pt x="57" y="26"/>
                    <a:pt x="58" y="26"/>
                  </a:cubicBezTo>
                  <a:cubicBezTo>
                    <a:pt x="58" y="26"/>
                    <a:pt x="59" y="27"/>
                    <a:pt x="60" y="28"/>
                  </a:cubicBezTo>
                  <a:cubicBezTo>
                    <a:pt x="60" y="28"/>
                    <a:pt x="60" y="28"/>
                    <a:pt x="60" y="28"/>
                  </a:cubicBezTo>
                  <a:cubicBezTo>
                    <a:pt x="61" y="29"/>
                    <a:pt x="61" y="30"/>
                    <a:pt x="60" y="31"/>
                  </a:cubicBezTo>
                  <a:cubicBezTo>
                    <a:pt x="60" y="31"/>
                    <a:pt x="60" y="31"/>
                    <a:pt x="60" y="31"/>
                  </a:cubicBezTo>
                  <a:moveTo>
                    <a:pt x="53" y="31"/>
                  </a:moveTo>
                  <a:cubicBezTo>
                    <a:pt x="53" y="31"/>
                    <a:pt x="53" y="31"/>
                    <a:pt x="53" y="31"/>
                  </a:cubicBezTo>
                  <a:cubicBezTo>
                    <a:pt x="52" y="31"/>
                    <a:pt x="51" y="30"/>
                    <a:pt x="51" y="29"/>
                  </a:cubicBezTo>
                  <a:cubicBezTo>
                    <a:pt x="51" y="28"/>
                    <a:pt x="50" y="27"/>
                    <a:pt x="50" y="27"/>
                  </a:cubicBezTo>
                  <a:cubicBezTo>
                    <a:pt x="49" y="25"/>
                    <a:pt x="50" y="25"/>
                    <a:pt x="51" y="25"/>
                  </a:cubicBezTo>
                  <a:cubicBezTo>
                    <a:pt x="51" y="25"/>
                    <a:pt x="51" y="25"/>
                    <a:pt x="51" y="25"/>
                  </a:cubicBezTo>
                  <a:cubicBezTo>
                    <a:pt x="52" y="25"/>
                    <a:pt x="53" y="26"/>
                    <a:pt x="53" y="27"/>
                  </a:cubicBezTo>
                  <a:cubicBezTo>
                    <a:pt x="54" y="28"/>
                    <a:pt x="54" y="28"/>
                    <a:pt x="54" y="29"/>
                  </a:cubicBezTo>
                  <a:cubicBezTo>
                    <a:pt x="55" y="30"/>
                    <a:pt x="54" y="31"/>
                    <a:pt x="53" y="31"/>
                  </a:cubicBezTo>
                  <a:moveTo>
                    <a:pt x="28" y="28"/>
                  </a:moveTo>
                  <a:cubicBezTo>
                    <a:pt x="27" y="28"/>
                    <a:pt x="25" y="28"/>
                    <a:pt x="24" y="26"/>
                  </a:cubicBezTo>
                  <a:cubicBezTo>
                    <a:pt x="23" y="24"/>
                    <a:pt x="23" y="23"/>
                    <a:pt x="23" y="22"/>
                  </a:cubicBezTo>
                  <a:cubicBezTo>
                    <a:pt x="24" y="18"/>
                    <a:pt x="28" y="15"/>
                    <a:pt x="33" y="15"/>
                  </a:cubicBezTo>
                  <a:cubicBezTo>
                    <a:pt x="35" y="15"/>
                    <a:pt x="38" y="16"/>
                    <a:pt x="41" y="18"/>
                  </a:cubicBezTo>
                  <a:cubicBezTo>
                    <a:pt x="43" y="20"/>
                    <a:pt x="46" y="23"/>
                    <a:pt x="46" y="25"/>
                  </a:cubicBezTo>
                  <a:cubicBezTo>
                    <a:pt x="47" y="27"/>
                    <a:pt x="45" y="27"/>
                    <a:pt x="44" y="27"/>
                  </a:cubicBezTo>
                  <a:cubicBezTo>
                    <a:pt x="43" y="27"/>
                    <a:pt x="43" y="27"/>
                    <a:pt x="43" y="27"/>
                  </a:cubicBezTo>
                  <a:cubicBezTo>
                    <a:pt x="42" y="27"/>
                    <a:pt x="41" y="27"/>
                    <a:pt x="40" y="27"/>
                  </a:cubicBezTo>
                  <a:cubicBezTo>
                    <a:pt x="36" y="27"/>
                    <a:pt x="33" y="27"/>
                    <a:pt x="29" y="28"/>
                  </a:cubicBezTo>
                  <a:cubicBezTo>
                    <a:pt x="29" y="28"/>
                    <a:pt x="29" y="28"/>
                    <a:pt x="28" y="28"/>
                  </a:cubicBezTo>
                  <a:moveTo>
                    <a:pt x="57" y="19"/>
                  </a:moveTo>
                  <a:cubicBezTo>
                    <a:pt x="56" y="19"/>
                    <a:pt x="55" y="18"/>
                    <a:pt x="55" y="18"/>
                  </a:cubicBezTo>
                  <a:cubicBezTo>
                    <a:pt x="54" y="17"/>
                    <a:pt x="54" y="17"/>
                    <a:pt x="54" y="17"/>
                  </a:cubicBezTo>
                  <a:cubicBezTo>
                    <a:pt x="53" y="15"/>
                    <a:pt x="54" y="14"/>
                    <a:pt x="54" y="14"/>
                  </a:cubicBezTo>
                  <a:cubicBezTo>
                    <a:pt x="54" y="14"/>
                    <a:pt x="54" y="14"/>
                    <a:pt x="55" y="14"/>
                  </a:cubicBezTo>
                  <a:cubicBezTo>
                    <a:pt x="55" y="14"/>
                    <a:pt x="56" y="15"/>
                    <a:pt x="57" y="16"/>
                  </a:cubicBezTo>
                  <a:cubicBezTo>
                    <a:pt x="57" y="17"/>
                    <a:pt x="57" y="17"/>
                    <a:pt x="57" y="17"/>
                  </a:cubicBezTo>
                  <a:cubicBezTo>
                    <a:pt x="58" y="18"/>
                    <a:pt x="58" y="19"/>
                    <a:pt x="57" y="19"/>
                  </a:cubicBezTo>
                  <a:cubicBezTo>
                    <a:pt x="57" y="19"/>
                    <a:pt x="57" y="19"/>
                    <a:pt x="57" y="19"/>
                  </a:cubicBezTo>
                  <a:moveTo>
                    <a:pt x="48" y="17"/>
                  </a:moveTo>
                  <a:cubicBezTo>
                    <a:pt x="48" y="17"/>
                    <a:pt x="47" y="17"/>
                    <a:pt x="46" y="16"/>
                  </a:cubicBezTo>
                  <a:cubicBezTo>
                    <a:pt x="46" y="15"/>
                    <a:pt x="45" y="15"/>
                    <a:pt x="45" y="14"/>
                  </a:cubicBezTo>
                  <a:cubicBezTo>
                    <a:pt x="44" y="13"/>
                    <a:pt x="43" y="12"/>
                    <a:pt x="44" y="11"/>
                  </a:cubicBezTo>
                  <a:cubicBezTo>
                    <a:pt x="44" y="11"/>
                    <a:pt x="44" y="11"/>
                    <a:pt x="45" y="11"/>
                  </a:cubicBezTo>
                  <a:cubicBezTo>
                    <a:pt x="45" y="11"/>
                    <a:pt x="46" y="11"/>
                    <a:pt x="47" y="12"/>
                  </a:cubicBezTo>
                  <a:cubicBezTo>
                    <a:pt x="47" y="13"/>
                    <a:pt x="48" y="14"/>
                    <a:pt x="48" y="14"/>
                  </a:cubicBezTo>
                  <a:cubicBezTo>
                    <a:pt x="49" y="15"/>
                    <a:pt x="49" y="16"/>
                    <a:pt x="49" y="17"/>
                  </a:cubicBezTo>
                  <a:cubicBezTo>
                    <a:pt x="49" y="17"/>
                    <a:pt x="48" y="17"/>
                    <a:pt x="48" y="17"/>
                  </a:cubicBezTo>
                  <a:moveTo>
                    <a:pt x="33" y="0"/>
                  </a:moveTo>
                  <a:cubicBezTo>
                    <a:pt x="21" y="0"/>
                    <a:pt x="16" y="10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6" y="38"/>
                    <a:pt x="3" y="57"/>
                    <a:pt x="1" y="78"/>
                  </a:cubicBezTo>
                  <a:cubicBezTo>
                    <a:pt x="0" y="87"/>
                    <a:pt x="0" y="96"/>
                    <a:pt x="0" y="106"/>
                  </a:cubicBezTo>
                  <a:cubicBezTo>
                    <a:pt x="0" y="107"/>
                    <a:pt x="0" y="109"/>
                    <a:pt x="0" y="110"/>
                  </a:cubicBezTo>
                  <a:cubicBezTo>
                    <a:pt x="0" y="119"/>
                    <a:pt x="2" y="129"/>
                    <a:pt x="3" y="138"/>
                  </a:cubicBezTo>
                  <a:cubicBezTo>
                    <a:pt x="4" y="144"/>
                    <a:pt x="13" y="154"/>
                    <a:pt x="19" y="158"/>
                  </a:cubicBezTo>
                  <a:cubicBezTo>
                    <a:pt x="19" y="158"/>
                    <a:pt x="19" y="158"/>
                    <a:pt x="19" y="158"/>
                  </a:cubicBezTo>
                  <a:cubicBezTo>
                    <a:pt x="19" y="158"/>
                    <a:pt x="20" y="159"/>
                    <a:pt x="20" y="159"/>
                  </a:cubicBezTo>
                  <a:cubicBezTo>
                    <a:pt x="22" y="160"/>
                    <a:pt x="24" y="161"/>
                    <a:pt x="26" y="161"/>
                  </a:cubicBezTo>
                  <a:cubicBezTo>
                    <a:pt x="29" y="161"/>
                    <a:pt x="31" y="160"/>
                    <a:pt x="33" y="159"/>
                  </a:cubicBezTo>
                  <a:cubicBezTo>
                    <a:pt x="34" y="159"/>
                    <a:pt x="36" y="158"/>
                    <a:pt x="37" y="158"/>
                  </a:cubicBezTo>
                  <a:cubicBezTo>
                    <a:pt x="39" y="156"/>
                    <a:pt x="42" y="154"/>
                    <a:pt x="45" y="152"/>
                  </a:cubicBezTo>
                  <a:cubicBezTo>
                    <a:pt x="43" y="153"/>
                    <a:pt x="42" y="153"/>
                    <a:pt x="40" y="153"/>
                  </a:cubicBezTo>
                  <a:cubicBezTo>
                    <a:pt x="39" y="153"/>
                    <a:pt x="38" y="153"/>
                    <a:pt x="37" y="153"/>
                  </a:cubicBezTo>
                  <a:cubicBezTo>
                    <a:pt x="36" y="154"/>
                    <a:pt x="35" y="155"/>
                    <a:pt x="33" y="155"/>
                  </a:cubicBezTo>
                  <a:cubicBezTo>
                    <a:pt x="33" y="155"/>
                    <a:pt x="33" y="155"/>
                    <a:pt x="33" y="155"/>
                  </a:cubicBezTo>
                  <a:cubicBezTo>
                    <a:pt x="32" y="155"/>
                    <a:pt x="31" y="154"/>
                    <a:pt x="31" y="153"/>
                  </a:cubicBezTo>
                  <a:cubicBezTo>
                    <a:pt x="30" y="152"/>
                    <a:pt x="30" y="150"/>
                    <a:pt x="30" y="149"/>
                  </a:cubicBezTo>
                  <a:cubicBezTo>
                    <a:pt x="25" y="143"/>
                    <a:pt x="30" y="131"/>
                    <a:pt x="31" y="128"/>
                  </a:cubicBezTo>
                  <a:cubicBezTo>
                    <a:pt x="31" y="124"/>
                    <a:pt x="33" y="121"/>
                    <a:pt x="34" y="118"/>
                  </a:cubicBezTo>
                  <a:cubicBezTo>
                    <a:pt x="35" y="114"/>
                    <a:pt x="36" y="113"/>
                    <a:pt x="40" y="112"/>
                  </a:cubicBezTo>
                  <a:cubicBezTo>
                    <a:pt x="45" y="110"/>
                    <a:pt x="51" y="109"/>
                    <a:pt x="57" y="109"/>
                  </a:cubicBezTo>
                  <a:cubicBezTo>
                    <a:pt x="62" y="109"/>
                    <a:pt x="66" y="110"/>
                    <a:pt x="71" y="111"/>
                  </a:cubicBezTo>
                  <a:cubicBezTo>
                    <a:pt x="74" y="112"/>
                    <a:pt x="77" y="116"/>
                    <a:pt x="79" y="120"/>
                  </a:cubicBezTo>
                  <a:cubicBezTo>
                    <a:pt x="80" y="120"/>
                    <a:pt x="80" y="120"/>
                    <a:pt x="80" y="121"/>
                  </a:cubicBezTo>
                  <a:cubicBezTo>
                    <a:pt x="80" y="121"/>
                    <a:pt x="81" y="121"/>
                    <a:pt x="81" y="122"/>
                  </a:cubicBezTo>
                  <a:cubicBezTo>
                    <a:pt x="82" y="122"/>
                    <a:pt x="82" y="123"/>
                    <a:pt x="82" y="123"/>
                  </a:cubicBezTo>
                  <a:cubicBezTo>
                    <a:pt x="82" y="124"/>
                    <a:pt x="82" y="124"/>
                    <a:pt x="81" y="124"/>
                  </a:cubicBezTo>
                  <a:cubicBezTo>
                    <a:pt x="82" y="125"/>
                    <a:pt x="82" y="126"/>
                    <a:pt x="83" y="127"/>
                  </a:cubicBezTo>
                  <a:cubicBezTo>
                    <a:pt x="83" y="127"/>
                    <a:pt x="84" y="126"/>
                    <a:pt x="85" y="126"/>
                  </a:cubicBezTo>
                  <a:cubicBezTo>
                    <a:pt x="84" y="126"/>
                    <a:pt x="84" y="126"/>
                    <a:pt x="84" y="126"/>
                  </a:cubicBezTo>
                  <a:cubicBezTo>
                    <a:pt x="84" y="125"/>
                    <a:pt x="83" y="125"/>
                    <a:pt x="83" y="124"/>
                  </a:cubicBezTo>
                  <a:cubicBezTo>
                    <a:pt x="83" y="123"/>
                    <a:pt x="82" y="123"/>
                    <a:pt x="82" y="122"/>
                  </a:cubicBezTo>
                  <a:cubicBezTo>
                    <a:pt x="82" y="121"/>
                    <a:pt x="82" y="121"/>
                    <a:pt x="82" y="121"/>
                  </a:cubicBezTo>
                  <a:cubicBezTo>
                    <a:pt x="82" y="120"/>
                    <a:pt x="83" y="120"/>
                    <a:pt x="83" y="120"/>
                  </a:cubicBezTo>
                  <a:cubicBezTo>
                    <a:pt x="83" y="120"/>
                    <a:pt x="83" y="120"/>
                    <a:pt x="83" y="120"/>
                  </a:cubicBezTo>
                  <a:cubicBezTo>
                    <a:pt x="83" y="120"/>
                    <a:pt x="84" y="120"/>
                    <a:pt x="84" y="121"/>
                  </a:cubicBezTo>
                  <a:cubicBezTo>
                    <a:pt x="85" y="121"/>
                    <a:pt x="85" y="122"/>
                    <a:pt x="85" y="122"/>
                  </a:cubicBezTo>
                  <a:cubicBezTo>
                    <a:pt x="86" y="123"/>
                    <a:pt x="86" y="124"/>
                    <a:pt x="87" y="124"/>
                  </a:cubicBezTo>
                  <a:cubicBezTo>
                    <a:pt x="87" y="124"/>
                    <a:pt x="87" y="125"/>
                    <a:pt x="87" y="125"/>
                  </a:cubicBezTo>
                  <a:cubicBezTo>
                    <a:pt x="87" y="124"/>
                    <a:pt x="88" y="124"/>
                    <a:pt x="89" y="124"/>
                  </a:cubicBezTo>
                  <a:cubicBezTo>
                    <a:pt x="88" y="122"/>
                    <a:pt x="87" y="120"/>
                    <a:pt x="86" y="119"/>
                  </a:cubicBezTo>
                  <a:cubicBezTo>
                    <a:pt x="86" y="119"/>
                    <a:pt x="86" y="119"/>
                    <a:pt x="86" y="119"/>
                  </a:cubicBezTo>
                  <a:cubicBezTo>
                    <a:pt x="86" y="117"/>
                    <a:pt x="85" y="116"/>
                    <a:pt x="85" y="115"/>
                  </a:cubicBezTo>
                  <a:cubicBezTo>
                    <a:pt x="85" y="115"/>
                    <a:pt x="85" y="115"/>
                    <a:pt x="85" y="114"/>
                  </a:cubicBezTo>
                  <a:cubicBezTo>
                    <a:pt x="85" y="114"/>
                    <a:pt x="85" y="114"/>
                    <a:pt x="85" y="114"/>
                  </a:cubicBezTo>
                  <a:cubicBezTo>
                    <a:pt x="83" y="107"/>
                    <a:pt x="85" y="102"/>
                    <a:pt x="81" y="94"/>
                  </a:cubicBezTo>
                  <a:cubicBezTo>
                    <a:pt x="79" y="88"/>
                    <a:pt x="74" y="82"/>
                    <a:pt x="72" y="77"/>
                  </a:cubicBezTo>
                  <a:cubicBezTo>
                    <a:pt x="70" y="70"/>
                    <a:pt x="74" y="67"/>
                    <a:pt x="73" y="60"/>
                  </a:cubicBezTo>
                  <a:cubicBezTo>
                    <a:pt x="72" y="54"/>
                    <a:pt x="66" y="45"/>
                    <a:pt x="66" y="39"/>
                  </a:cubicBezTo>
                  <a:cubicBezTo>
                    <a:pt x="66" y="38"/>
                    <a:pt x="66" y="37"/>
                    <a:pt x="66" y="37"/>
                  </a:cubicBezTo>
                  <a:cubicBezTo>
                    <a:pt x="66" y="34"/>
                    <a:pt x="66" y="31"/>
                    <a:pt x="66" y="28"/>
                  </a:cubicBezTo>
                  <a:cubicBezTo>
                    <a:pt x="66" y="27"/>
                    <a:pt x="66" y="25"/>
                    <a:pt x="66" y="23"/>
                  </a:cubicBezTo>
                  <a:cubicBezTo>
                    <a:pt x="64" y="18"/>
                    <a:pt x="59" y="12"/>
                    <a:pt x="54" y="8"/>
                  </a:cubicBezTo>
                  <a:cubicBezTo>
                    <a:pt x="49" y="4"/>
                    <a:pt x="44" y="2"/>
                    <a:pt x="40" y="1"/>
                  </a:cubicBezTo>
                  <a:cubicBezTo>
                    <a:pt x="38" y="0"/>
                    <a:pt x="35" y="0"/>
                    <a:pt x="33" y="0"/>
                  </a:cubicBezTo>
                </a:path>
              </a:pathLst>
            </a:custGeom>
            <a:solidFill>
              <a:srgbClr val="1915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83" name="Freeform 368"/>
            <p:cNvSpPr/>
            <p:nvPr/>
          </p:nvSpPr>
          <p:spPr bwMode="auto">
            <a:xfrm>
              <a:off x="7285038" y="3201988"/>
              <a:ext cx="85725" cy="311150"/>
            </a:xfrm>
            <a:custGeom>
              <a:avLst/>
              <a:gdLst>
                <a:gd name="T0" fmla="*/ 15 w 23"/>
                <a:gd name="T1" fmla="*/ 0 h 83"/>
                <a:gd name="T2" fmla="*/ 11 w 23"/>
                <a:gd name="T3" fmla="*/ 2 h 83"/>
                <a:gd name="T4" fmla="*/ 2 w 23"/>
                <a:gd name="T5" fmla="*/ 19 h 83"/>
                <a:gd name="T6" fmla="*/ 2 w 23"/>
                <a:gd name="T7" fmla="*/ 53 h 83"/>
                <a:gd name="T8" fmla="*/ 6 w 23"/>
                <a:gd name="T9" fmla="*/ 76 h 83"/>
                <a:gd name="T10" fmla="*/ 9 w 23"/>
                <a:gd name="T11" fmla="*/ 81 h 83"/>
                <a:gd name="T12" fmla="*/ 11 w 23"/>
                <a:gd name="T13" fmla="*/ 83 h 83"/>
                <a:gd name="T14" fmla="*/ 14 w 23"/>
                <a:gd name="T15" fmla="*/ 80 h 83"/>
                <a:gd name="T16" fmla="*/ 22 w 23"/>
                <a:gd name="T17" fmla="*/ 53 h 83"/>
                <a:gd name="T18" fmla="*/ 22 w 23"/>
                <a:gd name="T19" fmla="*/ 28 h 83"/>
                <a:gd name="T20" fmla="*/ 21 w 23"/>
                <a:gd name="T21" fmla="*/ 11 h 83"/>
                <a:gd name="T22" fmla="*/ 18 w 23"/>
                <a:gd name="T23" fmla="*/ 2 h 83"/>
                <a:gd name="T24" fmla="*/ 15 w 23"/>
                <a:gd name="T25" fmla="*/ 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3" h="83">
                  <a:moveTo>
                    <a:pt x="15" y="0"/>
                  </a:moveTo>
                  <a:cubicBezTo>
                    <a:pt x="13" y="0"/>
                    <a:pt x="12" y="2"/>
                    <a:pt x="11" y="2"/>
                  </a:cubicBezTo>
                  <a:cubicBezTo>
                    <a:pt x="6" y="6"/>
                    <a:pt x="3" y="12"/>
                    <a:pt x="2" y="19"/>
                  </a:cubicBezTo>
                  <a:cubicBezTo>
                    <a:pt x="0" y="29"/>
                    <a:pt x="1" y="41"/>
                    <a:pt x="2" y="53"/>
                  </a:cubicBezTo>
                  <a:cubicBezTo>
                    <a:pt x="2" y="60"/>
                    <a:pt x="3" y="67"/>
                    <a:pt x="6" y="76"/>
                  </a:cubicBezTo>
                  <a:cubicBezTo>
                    <a:pt x="6" y="77"/>
                    <a:pt x="7" y="79"/>
                    <a:pt x="9" y="81"/>
                  </a:cubicBezTo>
                  <a:cubicBezTo>
                    <a:pt x="10" y="82"/>
                    <a:pt x="10" y="83"/>
                    <a:pt x="11" y="83"/>
                  </a:cubicBezTo>
                  <a:cubicBezTo>
                    <a:pt x="12" y="83"/>
                    <a:pt x="13" y="81"/>
                    <a:pt x="14" y="80"/>
                  </a:cubicBezTo>
                  <a:cubicBezTo>
                    <a:pt x="18" y="73"/>
                    <a:pt x="20" y="63"/>
                    <a:pt x="22" y="53"/>
                  </a:cubicBezTo>
                  <a:cubicBezTo>
                    <a:pt x="23" y="46"/>
                    <a:pt x="23" y="37"/>
                    <a:pt x="22" y="28"/>
                  </a:cubicBezTo>
                  <a:cubicBezTo>
                    <a:pt x="22" y="22"/>
                    <a:pt x="22" y="17"/>
                    <a:pt x="21" y="11"/>
                  </a:cubicBezTo>
                  <a:cubicBezTo>
                    <a:pt x="20" y="9"/>
                    <a:pt x="20" y="4"/>
                    <a:pt x="18" y="2"/>
                  </a:cubicBezTo>
                  <a:cubicBezTo>
                    <a:pt x="17" y="0"/>
                    <a:pt x="16" y="0"/>
                    <a:pt x="15" y="0"/>
                  </a:cubicBezTo>
                </a:path>
              </a:pathLst>
            </a:custGeom>
            <a:solidFill>
              <a:srgbClr val="C1A2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84" name="Freeform 369"/>
            <p:cNvSpPr/>
            <p:nvPr/>
          </p:nvSpPr>
          <p:spPr bwMode="auto">
            <a:xfrm>
              <a:off x="7356475" y="3163888"/>
              <a:ext cx="109538" cy="82550"/>
            </a:xfrm>
            <a:custGeom>
              <a:avLst/>
              <a:gdLst>
                <a:gd name="T0" fmla="*/ 13 w 29"/>
                <a:gd name="T1" fmla="*/ 0 h 22"/>
                <a:gd name="T2" fmla="*/ 1 w 29"/>
                <a:gd name="T3" fmla="*/ 6 h 22"/>
                <a:gd name="T4" fmla="*/ 6 w 29"/>
                <a:gd name="T5" fmla="*/ 21 h 22"/>
                <a:gd name="T6" fmla="*/ 9 w 29"/>
                <a:gd name="T7" fmla="*/ 22 h 22"/>
                <a:gd name="T8" fmla="*/ 14 w 29"/>
                <a:gd name="T9" fmla="*/ 21 h 22"/>
                <a:gd name="T10" fmla="*/ 23 w 29"/>
                <a:gd name="T11" fmla="*/ 21 h 22"/>
                <a:gd name="T12" fmla="*/ 27 w 29"/>
                <a:gd name="T13" fmla="*/ 20 h 22"/>
                <a:gd name="T14" fmla="*/ 28 w 29"/>
                <a:gd name="T15" fmla="*/ 16 h 22"/>
                <a:gd name="T16" fmla="*/ 27 w 29"/>
                <a:gd name="T17" fmla="*/ 9 h 22"/>
                <a:gd name="T18" fmla="*/ 20 w 29"/>
                <a:gd name="T19" fmla="*/ 2 h 22"/>
                <a:gd name="T20" fmla="*/ 14 w 29"/>
                <a:gd name="T21" fmla="*/ 0 h 22"/>
                <a:gd name="T22" fmla="*/ 13 w 29"/>
                <a:gd name="T23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8" h="22">
                  <a:moveTo>
                    <a:pt x="13" y="0"/>
                  </a:moveTo>
                  <a:cubicBezTo>
                    <a:pt x="7" y="0"/>
                    <a:pt x="4" y="2"/>
                    <a:pt x="1" y="6"/>
                  </a:cubicBezTo>
                  <a:cubicBezTo>
                    <a:pt x="0" y="7"/>
                    <a:pt x="1" y="19"/>
                    <a:pt x="6" y="21"/>
                  </a:cubicBezTo>
                  <a:cubicBezTo>
                    <a:pt x="7" y="22"/>
                    <a:pt x="8" y="22"/>
                    <a:pt x="9" y="22"/>
                  </a:cubicBezTo>
                  <a:cubicBezTo>
                    <a:pt x="11" y="22"/>
                    <a:pt x="13" y="21"/>
                    <a:pt x="14" y="21"/>
                  </a:cubicBezTo>
                  <a:cubicBezTo>
                    <a:pt x="17" y="21"/>
                    <a:pt x="20" y="21"/>
                    <a:pt x="23" y="21"/>
                  </a:cubicBezTo>
                  <a:cubicBezTo>
                    <a:pt x="25" y="21"/>
                    <a:pt x="26" y="21"/>
                    <a:pt x="27" y="20"/>
                  </a:cubicBezTo>
                  <a:cubicBezTo>
                    <a:pt x="28" y="19"/>
                    <a:pt x="28" y="18"/>
                    <a:pt x="28" y="16"/>
                  </a:cubicBezTo>
                  <a:cubicBezTo>
                    <a:pt x="29" y="14"/>
                    <a:pt x="29" y="12"/>
                    <a:pt x="27" y="9"/>
                  </a:cubicBezTo>
                  <a:cubicBezTo>
                    <a:pt x="26" y="6"/>
                    <a:pt x="23" y="4"/>
                    <a:pt x="20" y="2"/>
                  </a:cubicBezTo>
                  <a:cubicBezTo>
                    <a:pt x="18" y="1"/>
                    <a:pt x="16" y="1"/>
                    <a:pt x="14" y="0"/>
                  </a:cubicBezTo>
                  <a:cubicBezTo>
                    <a:pt x="13" y="0"/>
                    <a:pt x="13" y="0"/>
                    <a:pt x="13" y="0"/>
                  </a:cubicBezTo>
                </a:path>
              </a:pathLst>
            </a:custGeom>
            <a:solidFill>
              <a:srgbClr val="C1A2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85" name="Freeform 370"/>
            <p:cNvSpPr/>
            <p:nvPr/>
          </p:nvSpPr>
          <p:spPr bwMode="auto">
            <a:xfrm>
              <a:off x="7389813" y="3100388"/>
              <a:ext cx="87313" cy="57150"/>
            </a:xfrm>
            <a:custGeom>
              <a:avLst/>
              <a:gdLst>
                <a:gd name="T0" fmla="*/ 5 w 23"/>
                <a:gd name="T1" fmla="*/ 0 h 15"/>
                <a:gd name="T2" fmla="*/ 3 w 23"/>
                <a:gd name="T3" fmla="*/ 0 h 15"/>
                <a:gd name="T4" fmla="*/ 0 w 23"/>
                <a:gd name="T5" fmla="*/ 1 h 15"/>
                <a:gd name="T6" fmla="*/ 1 w 23"/>
                <a:gd name="T7" fmla="*/ 7 h 15"/>
                <a:gd name="T8" fmla="*/ 4 w 23"/>
                <a:gd name="T9" fmla="*/ 11 h 15"/>
                <a:gd name="T10" fmla="*/ 11 w 23"/>
                <a:gd name="T11" fmla="*/ 15 h 15"/>
                <a:gd name="T12" fmla="*/ 14 w 23"/>
                <a:gd name="T13" fmla="*/ 15 h 15"/>
                <a:gd name="T14" fmla="*/ 22 w 23"/>
                <a:gd name="T15" fmla="*/ 13 h 15"/>
                <a:gd name="T16" fmla="*/ 19 w 23"/>
                <a:gd name="T17" fmla="*/ 3 h 15"/>
                <a:gd name="T18" fmla="*/ 17 w 23"/>
                <a:gd name="T19" fmla="*/ 1 h 15"/>
                <a:gd name="T20" fmla="*/ 14 w 23"/>
                <a:gd name="T21" fmla="*/ 1 h 15"/>
                <a:gd name="T22" fmla="*/ 13 w 23"/>
                <a:gd name="T23" fmla="*/ 1 h 15"/>
                <a:gd name="T24" fmla="*/ 13 w 23"/>
                <a:gd name="T25" fmla="*/ 1 h 15"/>
                <a:gd name="T26" fmla="*/ 12 w 23"/>
                <a:gd name="T27" fmla="*/ 1 h 15"/>
                <a:gd name="T28" fmla="*/ 5 w 23"/>
                <a:gd name="T29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3" h="15">
                  <a:moveTo>
                    <a:pt x="5" y="0"/>
                  </a:moveTo>
                  <a:cubicBezTo>
                    <a:pt x="4" y="0"/>
                    <a:pt x="4" y="0"/>
                    <a:pt x="3" y="0"/>
                  </a:cubicBezTo>
                  <a:cubicBezTo>
                    <a:pt x="2" y="0"/>
                    <a:pt x="1" y="0"/>
                    <a:pt x="0" y="1"/>
                  </a:cubicBezTo>
                  <a:cubicBezTo>
                    <a:pt x="0" y="3"/>
                    <a:pt x="0" y="5"/>
                    <a:pt x="1" y="7"/>
                  </a:cubicBezTo>
                  <a:cubicBezTo>
                    <a:pt x="2" y="9"/>
                    <a:pt x="3" y="10"/>
                    <a:pt x="4" y="11"/>
                  </a:cubicBezTo>
                  <a:cubicBezTo>
                    <a:pt x="7" y="14"/>
                    <a:pt x="9" y="15"/>
                    <a:pt x="11" y="15"/>
                  </a:cubicBezTo>
                  <a:cubicBezTo>
                    <a:pt x="13" y="15"/>
                    <a:pt x="13" y="15"/>
                    <a:pt x="14" y="15"/>
                  </a:cubicBezTo>
                  <a:cubicBezTo>
                    <a:pt x="17" y="14"/>
                    <a:pt x="20" y="14"/>
                    <a:pt x="22" y="13"/>
                  </a:cubicBezTo>
                  <a:cubicBezTo>
                    <a:pt x="23" y="12"/>
                    <a:pt x="22" y="6"/>
                    <a:pt x="19" y="3"/>
                  </a:cubicBezTo>
                  <a:cubicBezTo>
                    <a:pt x="19" y="2"/>
                    <a:pt x="18" y="2"/>
                    <a:pt x="17" y="1"/>
                  </a:cubicBezTo>
                  <a:cubicBezTo>
                    <a:pt x="16" y="1"/>
                    <a:pt x="15" y="1"/>
                    <a:pt x="14" y="1"/>
                  </a:cubicBezTo>
                  <a:cubicBezTo>
                    <a:pt x="14" y="1"/>
                    <a:pt x="14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2" y="1"/>
                    <a:pt x="12" y="1"/>
                  </a:cubicBezTo>
                  <a:cubicBezTo>
                    <a:pt x="10" y="0"/>
                    <a:pt x="7" y="0"/>
                    <a:pt x="5" y="0"/>
                  </a:cubicBezTo>
                </a:path>
              </a:pathLst>
            </a:custGeom>
            <a:solidFill>
              <a:srgbClr val="C1A2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86" name="Freeform 371"/>
            <p:cNvSpPr/>
            <p:nvPr/>
          </p:nvSpPr>
          <p:spPr bwMode="auto">
            <a:xfrm>
              <a:off x="7364413" y="3051175"/>
              <a:ext cx="96838" cy="46038"/>
            </a:xfrm>
            <a:custGeom>
              <a:avLst/>
              <a:gdLst>
                <a:gd name="T0" fmla="*/ 10 w 26"/>
                <a:gd name="T1" fmla="*/ 0 h 12"/>
                <a:gd name="T2" fmla="*/ 2 w 26"/>
                <a:gd name="T3" fmla="*/ 5 h 12"/>
                <a:gd name="T4" fmla="*/ 10 w 26"/>
                <a:gd name="T5" fmla="*/ 12 h 12"/>
                <a:gd name="T6" fmla="*/ 10 w 26"/>
                <a:gd name="T7" fmla="*/ 12 h 12"/>
                <a:gd name="T8" fmla="*/ 19 w 26"/>
                <a:gd name="T9" fmla="*/ 11 h 12"/>
                <a:gd name="T10" fmla="*/ 26 w 26"/>
                <a:gd name="T11" fmla="*/ 9 h 12"/>
                <a:gd name="T12" fmla="*/ 15 w 26"/>
                <a:gd name="T13" fmla="*/ 0 h 12"/>
                <a:gd name="T14" fmla="*/ 10 w 26"/>
                <a:gd name="T15" fmla="*/ 0 h 12"/>
                <a:gd name="T16" fmla="*/ 10 w 26"/>
                <a:gd name="T1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12">
                  <a:moveTo>
                    <a:pt x="10" y="0"/>
                  </a:moveTo>
                  <a:cubicBezTo>
                    <a:pt x="6" y="0"/>
                    <a:pt x="0" y="1"/>
                    <a:pt x="2" y="5"/>
                  </a:cubicBezTo>
                  <a:cubicBezTo>
                    <a:pt x="3" y="10"/>
                    <a:pt x="7" y="12"/>
                    <a:pt x="10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3" y="12"/>
                    <a:pt x="16" y="12"/>
                    <a:pt x="19" y="11"/>
                  </a:cubicBezTo>
                  <a:cubicBezTo>
                    <a:pt x="21" y="11"/>
                    <a:pt x="26" y="12"/>
                    <a:pt x="26" y="9"/>
                  </a:cubicBezTo>
                  <a:cubicBezTo>
                    <a:pt x="26" y="3"/>
                    <a:pt x="18" y="0"/>
                    <a:pt x="15" y="0"/>
                  </a:cubicBezTo>
                  <a:cubicBezTo>
                    <a:pt x="14" y="0"/>
                    <a:pt x="12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</a:path>
              </a:pathLst>
            </a:custGeom>
            <a:solidFill>
              <a:srgbClr val="C1A2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87" name="Freeform 372"/>
            <p:cNvSpPr/>
            <p:nvPr/>
          </p:nvSpPr>
          <p:spPr bwMode="auto">
            <a:xfrm>
              <a:off x="7348538" y="2998788"/>
              <a:ext cx="90488" cy="49213"/>
            </a:xfrm>
            <a:custGeom>
              <a:avLst/>
              <a:gdLst>
                <a:gd name="T0" fmla="*/ 10 w 24"/>
                <a:gd name="T1" fmla="*/ 0 h 13"/>
                <a:gd name="T2" fmla="*/ 0 w 24"/>
                <a:gd name="T3" fmla="*/ 7 h 13"/>
                <a:gd name="T4" fmla="*/ 1 w 24"/>
                <a:gd name="T5" fmla="*/ 11 h 13"/>
                <a:gd name="T6" fmla="*/ 5 w 24"/>
                <a:gd name="T7" fmla="*/ 13 h 13"/>
                <a:gd name="T8" fmla="*/ 6 w 24"/>
                <a:gd name="T9" fmla="*/ 13 h 13"/>
                <a:gd name="T10" fmla="*/ 17 w 24"/>
                <a:gd name="T11" fmla="*/ 12 h 13"/>
                <a:gd name="T12" fmla="*/ 20 w 24"/>
                <a:gd name="T13" fmla="*/ 12 h 13"/>
                <a:gd name="T14" fmla="*/ 21 w 24"/>
                <a:gd name="T15" fmla="*/ 12 h 13"/>
                <a:gd name="T16" fmla="*/ 23 w 24"/>
                <a:gd name="T17" fmla="*/ 10 h 13"/>
                <a:gd name="T18" fmla="*/ 18 w 24"/>
                <a:gd name="T19" fmla="*/ 3 h 13"/>
                <a:gd name="T20" fmla="*/ 10 w 24"/>
                <a:gd name="T21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13">
                  <a:moveTo>
                    <a:pt x="10" y="0"/>
                  </a:moveTo>
                  <a:cubicBezTo>
                    <a:pt x="5" y="0"/>
                    <a:pt x="1" y="3"/>
                    <a:pt x="0" y="7"/>
                  </a:cubicBezTo>
                  <a:cubicBezTo>
                    <a:pt x="0" y="8"/>
                    <a:pt x="0" y="9"/>
                    <a:pt x="1" y="11"/>
                  </a:cubicBezTo>
                  <a:cubicBezTo>
                    <a:pt x="2" y="13"/>
                    <a:pt x="4" y="13"/>
                    <a:pt x="5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10" y="12"/>
                    <a:pt x="13" y="12"/>
                    <a:pt x="17" y="12"/>
                  </a:cubicBezTo>
                  <a:cubicBezTo>
                    <a:pt x="18" y="12"/>
                    <a:pt x="19" y="12"/>
                    <a:pt x="20" y="12"/>
                  </a:cubicBezTo>
                  <a:cubicBezTo>
                    <a:pt x="20" y="12"/>
                    <a:pt x="20" y="12"/>
                    <a:pt x="21" y="12"/>
                  </a:cubicBezTo>
                  <a:cubicBezTo>
                    <a:pt x="22" y="12"/>
                    <a:pt x="24" y="12"/>
                    <a:pt x="23" y="10"/>
                  </a:cubicBezTo>
                  <a:cubicBezTo>
                    <a:pt x="23" y="8"/>
                    <a:pt x="20" y="5"/>
                    <a:pt x="18" y="3"/>
                  </a:cubicBezTo>
                  <a:cubicBezTo>
                    <a:pt x="15" y="1"/>
                    <a:pt x="12" y="0"/>
                    <a:pt x="10" y="0"/>
                  </a:cubicBezTo>
                </a:path>
              </a:pathLst>
            </a:custGeom>
            <a:solidFill>
              <a:srgbClr val="C1A2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88" name="Freeform 373"/>
            <p:cNvSpPr/>
            <p:nvPr/>
          </p:nvSpPr>
          <p:spPr bwMode="auto">
            <a:xfrm>
              <a:off x="7477125" y="3201988"/>
              <a:ext cx="22225" cy="41275"/>
            </a:xfrm>
            <a:custGeom>
              <a:avLst/>
              <a:gdLst>
                <a:gd name="T0" fmla="*/ 1 w 6"/>
                <a:gd name="T1" fmla="*/ 0 h 11"/>
                <a:gd name="T2" fmla="*/ 0 w 6"/>
                <a:gd name="T3" fmla="*/ 2 h 11"/>
                <a:gd name="T4" fmla="*/ 2 w 6"/>
                <a:gd name="T5" fmla="*/ 9 h 11"/>
                <a:gd name="T6" fmla="*/ 5 w 6"/>
                <a:gd name="T7" fmla="*/ 11 h 11"/>
                <a:gd name="T8" fmla="*/ 5 w 6"/>
                <a:gd name="T9" fmla="*/ 10 h 11"/>
                <a:gd name="T10" fmla="*/ 4 w 6"/>
                <a:gd name="T11" fmla="*/ 3 h 11"/>
                <a:gd name="T12" fmla="*/ 2 w 6"/>
                <a:gd name="T13" fmla="*/ 1 h 11"/>
                <a:gd name="T14" fmla="*/ 1 w 6"/>
                <a:gd name="T1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" h="11">
                  <a:moveTo>
                    <a:pt x="1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1" y="4"/>
                    <a:pt x="1" y="7"/>
                    <a:pt x="2" y="9"/>
                  </a:cubicBezTo>
                  <a:cubicBezTo>
                    <a:pt x="3" y="11"/>
                    <a:pt x="4" y="11"/>
                    <a:pt x="5" y="11"/>
                  </a:cubicBezTo>
                  <a:cubicBezTo>
                    <a:pt x="5" y="11"/>
                    <a:pt x="6" y="11"/>
                    <a:pt x="5" y="10"/>
                  </a:cubicBezTo>
                  <a:cubicBezTo>
                    <a:pt x="5" y="7"/>
                    <a:pt x="4" y="5"/>
                    <a:pt x="4" y="3"/>
                  </a:cubicBezTo>
                  <a:cubicBezTo>
                    <a:pt x="4" y="2"/>
                    <a:pt x="3" y="1"/>
                    <a:pt x="2" y="1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solidFill>
              <a:srgbClr val="C8CA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89" name="Freeform 374"/>
            <p:cNvSpPr/>
            <p:nvPr/>
          </p:nvSpPr>
          <p:spPr bwMode="auto">
            <a:xfrm>
              <a:off x="7480300" y="3175000"/>
              <a:ext cx="14288" cy="19050"/>
            </a:xfrm>
            <a:custGeom>
              <a:avLst/>
              <a:gdLst>
                <a:gd name="T0" fmla="*/ 1 w 4"/>
                <a:gd name="T1" fmla="*/ 0 h 5"/>
                <a:gd name="T2" fmla="*/ 0 w 4"/>
                <a:gd name="T3" fmla="*/ 0 h 5"/>
                <a:gd name="T4" fmla="*/ 0 w 4"/>
                <a:gd name="T5" fmla="*/ 1 h 5"/>
                <a:gd name="T6" fmla="*/ 0 w 4"/>
                <a:gd name="T7" fmla="*/ 3 h 5"/>
                <a:gd name="T8" fmla="*/ 2 w 4"/>
                <a:gd name="T9" fmla="*/ 4 h 5"/>
                <a:gd name="T10" fmla="*/ 3 w 4"/>
                <a:gd name="T11" fmla="*/ 5 h 5"/>
                <a:gd name="T12" fmla="*/ 4 w 4"/>
                <a:gd name="T13" fmla="*/ 4 h 5"/>
                <a:gd name="T14" fmla="*/ 4 w 4"/>
                <a:gd name="T15" fmla="*/ 3 h 5"/>
                <a:gd name="T16" fmla="*/ 3 w 4"/>
                <a:gd name="T17" fmla="*/ 1 h 5"/>
                <a:gd name="T18" fmla="*/ 2 w 4"/>
                <a:gd name="T19" fmla="*/ 0 h 5"/>
                <a:gd name="T20" fmla="*/ 1 w 4"/>
                <a:gd name="T2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5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1" y="3"/>
                    <a:pt x="1" y="4"/>
                    <a:pt x="2" y="4"/>
                  </a:cubicBezTo>
                  <a:cubicBezTo>
                    <a:pt x="2" y="5"/>
                    <a:pt x="2" y="5"/>
                    <a:pt x="3" y="5"/>
                  </a:cubicBezTo>
                  <a:cubicBezTo>
                    <a:pt x="3" y="5"/>
                    <a:pt x="4" y="4"/>
                    <a:pt x="4" y="4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2"/>
                    <a:pt x="3" y="2"/>
                    <a:pt x="3" y="1"/>
                  </a:cubicBezTo>
                  <a:cubicBezTo>
                    <a:pt x="3" y="1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C8CA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90" name="Freeform 375"/>
            <p:cNvSpPr/>
            <p:nvPr/>
          </p:nvSpPr>
          <p:spPr bwMode="auto">
            <a:xfrm>
              <a:off x="7507288" y="3179763"/>
              <a:ext cx="14288" cy="19050"/>
            </a:xfrm>
            <a:custGeom>
              <a:avLst/>
              <a:gdLst>
                <a:gd name="T0" fmla="*/ 1 w 4"/>
                <a:gd name="T1" fmla="*/ 0 h 5"/>
                <a:gd name="T2" fmla="*/ 0 w 4"/>
                <a:gd name="T3" fmla="*/ 0 h 5"/>
                <a:gd name="T4" fmla="*/ 0 w 4"/>
                <a:gd name="T5" fmla="*/ 1 h 5"/>
                <a:gd name="T6" fmla="*/ 0 w 4"/>
                <a:gd name="T7" fmla="*/ 2 h 5"/>
                <a:gd name="T8" fmla="*/ 0 w 4"/>
                <a:gd name="T9" fmla="*/ 3 h 5"/>
                <a:gd name="T10" fmla="*/ 2 w 4"/>
                <a:gd name="T11" fmla="*/ 5 h 5"/>
                <a:gd name="T12" fmla="*/ 3 w 4"/>
                <a:gd name="T13" fmla="*/ 5 h 5"/>
                <a:gd name="T14" fmla="*/ 4 w 4"/>
                <a:gd name="T15" fmla="*/ 4 h 5"/>
                <a:gd name="T16" fmla="*/ 3 w 4"/>
                <a:gd name="T17" fmla="*/ 1 h 5"/>
                <a:gd name="T18" fmla="*/ 2 w 4"/>
                <a:gd name="T19" fmla="*/ 0 h 5"/>
                <a:gd name="T20" fmla="*/ 1 w 4"/>
                <a:gd name="T2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5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1" y="4"/>
                    <a:pt x="2" y="5"/>
                    <a:pt x="2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4" y="4"/>
                    <a:pt x="4" y="4"/>
                  </a:cubicBezTo>
                  <a:cubicBezTo>
                    <a:pt x="4" y="3"/>
                    <a:pt x="4" y="2"/>
                    <a:pt x="3" y="1"/>
                  </a:cubicBezTo>
                  <a:cubicBezTo>
                    <a:pt x="3" y="1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C8CA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91" name="Freeform 376"/>
            <p:cNvSpPr/>
            <p:nvPr/>
          </p:nvSpPr>
          <p:spPr bwMode="auto">
            <a:xfrm>
              <a:off x="7480300" y="3127375"/>
              <a:ext cx="14288" cy="22225"/>
            </a:xfrm>
            <a:custGeom>
              <a:avLst/>
              <a:gdLst>
                <a:gd name="T0" fmla="*/ 1 w 4"/>
                <a:gd name="T1" fmla="*/ 0 h 6"/>
                <a:gd name="T2" fmla="*/ 1 w 4"/>
                <a:gd name="T3" fmla="*/ 1 h 6"/>
                <a:gd name="T4" fmla="*/ 0 w 4"/>
                <a:gd name="T5" fmla="*/ 1 h 6"/>
                <a:gd name="T6" fmla="*/ 0 w 4"/>
                <a:gd name="T7" fmla="*/ 2 h 6"/>
                <a:gd name="T8" fmla="*/ 1 w 4"/>
                <a:gd name="T9" fmla="*/ 4 h 6"/>
                <a:gd name="T10" fmla="*/ 2 w 4"/>
                <a:gd name="T11" fmla="*/ 5 h 6"/>
                <a:gd name="T12" fmla="*/ 3 w 4"/>
                <a:gd name="T13" fmla="*/ 6 h 6"/>
                <a:gd name="T14" fmla="*/ 3 w 4"/>
                <a:gd name="T15" fmla="*/ 6 h 6"/>
                <a:gd name="T16" fmla="*/ 4 w 4"/>
                <a:gd name="T17" fmla="*/ 5 h 6"/>
                <a:gd name="T18" fmla="*/ 4 w 4"/>
                <a:gd name="T19" fmla="*/ 4 h 6"/>
                <a:gd name="T20" fmla="*/ 4 w 4"/>
                <a:gd name="T21" fmla="*/ 2 h 6"/>
                <a:gd name="T22" fmla="*/ 2 w 4"/>
                <a:gd name="T23" fmla="*/ 1 h 6"/>
                <a:gd name="T24" fmla="*/ 1 w 4"/>
                <a:gd name="T2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6">
                  <a:moveTo>
                    <a:pt x="1" y="0"/>
                  </a:moveTo>
                  <a:cubicBezTo>
                    <a:pt x="1" y="0"/>
                    <a:pt x="1" y="1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1" y="4"/>
                  </a:cubicBezTo>
                  <a:cubicBezTo>
                    <a:pt x="1" y="4"/>
                    <a:pt x="2" y="5"/>
                    <a:pt x="2" y="5"/>
                  </a:cubicBezTo>
                  <a:cubicBezTo>
                    <a:pt x="2" y="5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3"/>
                    <a:pt x="4" y="3"/>
                    <a:pt x="4" y="2"/>
                  </a:cubicBezTo>
                  <a:cubicBezTo>
                    <a:pt x="3" y="2"/>
                    <a:pt x="3" y="1"/>
                    <a:pt x="2" y="1"/>
                  </a:cubicBezTo>
                  <a:cubicBezTo>
                    <a:pt x="2" y="1"/>
                    <a:pt x="1" y="0"/>
                    <a:pt x="1" y="0"/>
                  </a:cubicBezTo>
                </a:path>
              </a:pathLst>
            </a:custGeom>
            <a:solidFill>
              <a:srgbClr val="C8CA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92" name="Freeform 377"/>
            <p:cNvSpPr/>
            <p:nvPr/>
          </p:nvSpPr>
          <p:spPr bwMode="auto">
            <a:xfrm>
              <a:off x="7488238" y="3086100"/>
              <a:ext cx="14288" cy="22225"/>
            </a:xfrm>
            <a:custGeom>
              <a:avLst/>
              <a:gdLst>
                <a:gd name="T0" fmla="*/ 1 w 4"/>
                <a:gd name="T1" fmla="*/ 0 h 6"/>
                <a:gd name="T2" fmla="*/ 0 w 4"/>
                <a:gd name="T3" fmla="*/ 0 h 6"/>
                <a:gd name="T4" fmla="*/ 0 w 4"/>
                <a:gd name="T5" fmla="*/ 1 h 6"/>
                <a:gd name="T6" fmla="*/ 0 w 4"/>
                <a:gd name="T7" fmla="*/ 2 h 6"/>
                <a:gd name="T8" fmla="*/ 0 w 4"/>
                <a:gd name="T9" fmla="*/ 2 h 6"/>
                <a:gd name="T10" fmla="*/ 0 w 4"/>
                <a:gd name="T11" fmla="*/ 2 h 6"/>
                <a:gd name="T12" fmla="*/ 0 w 4"/>
                <a:gd name="T13" fmla="*/ 3 h 6"/>
                <a:gd name="T14" fmla="*/ 0 w 4"/>
                <a:gd name="T15" fmla="*/ 3 h 6"/>
                <a:gd name="T16" fmla="*/ 1 w 4"/>
                <a:gd name="T17" fmla="*/ 3 h 6"/>
                <a:gd name="T18" fmla="*/ 3 w 4"/>
                <a:gd name="T19" fmla="*/ 6 h 6"/>
                <a:gd name="T20" fmla="*/ 3 w 4"/>
                <a:gd name="T21" fmla="*/ 6 h 6"/>
                <a:gd name="T22" fmla="*/ 4 w 4"/>
                <a:gd name="T23" fmla="*/ 5 h 6"/>
                <a:gd name="T24" fmla="*/ 3 w 4"/>
                <a:gd name="T25" fmla="*/ 2 h 6"/>
                <a:gd name="T26" fmla="*/ 2 w 4"/>
                <a:gd name="T27" fmla="*/ 0 h 6"/>
                <a:gd name="T28" fmla="*/ 1 w 4"/>
                <a:gd name="T2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6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4"/>
                    <a:pt x="2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4" y="6"/>
                    <a:pt x="4" y="6"/>
                    <a:pt x="4" y="5"/>
                  </a:cubicBezTo>
                  <a:cubicBezTo>
                    <a:pt x="4" y="4"/>
                    <a:pt x="4" y="3"/>
                    <a:pt x="3" y="2"/>
                  </a:cubicBezTo>
                  <a:cubicBezTo>
                    <a:pt x="3" y="1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C8CA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93" name="Freeform 378"/>
            <p:cNvSpPr/>
            <p:nvPr/>
          </p:nvSpPr>
          <p:spPr bwMode="auto">
            <a:xfrm>
              <a:off x="7502525" y="3141663"/>
              <a:ext cx="19050" cy="26988"/>
            </a:xfrm>
            <a:custGeom>
              <a:avLst/>
              <a:gdLst>
                <a:gd name="T0" fmla="*/ 1 w 5"/>
                <a:gd name="T1" fmla="*/ 0 h 7"/>
                <a:gd name="T2" fmla="*/ 0 w 5"/>
                <a:gd name="T3" fmla="*/ 2 h 7"/>
                <a:gd name="T4" fmla="*/ 1 w 5"/>
                <a:gd name="T5" fmla="*/ 4 h 7"/>
                <a:gd name="T6" fmla="*/ 3 w 5"/>
                <a:gd name="T7" fmla="*/ 7 h 7"/>
                <a:gd name="T8" fmla="*/ 4 w 5"/>
                <a:gd name="T9" fmla="*/ 7 h 7"/>
                <a:gd name="T10" fmla="*/ 5 w 5"/>
                <a:gd name="T11" fmla="*/ 5 h 7"/>
                <a:gd name="T12" fmla="*/ 4 w 5"/>
                <a:gd name="T13" fmla="*/ 3 h 7"/>
                <a:gd name="T14" fmla="*/ 2 w 5"/>
                <a:gd name="T15" fmla="*/ 0 h 7"/>
                <a:gd name="T16" fmla="*/ 1 w 5"/>
                <a:gd name="T1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7">
                  <a:moveTo>
                    <a:pt x="1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1" y="2"/>
                    <a:pt x="1" y="3"/>
                    <a:pt x="1" y="4"/>
                  </a:cubicBezTo>
                  <a:cubicBezTo>
                    <a:pt x="1" y="5"/>
                    <a:pt x="2" y="6"/>
                    <a:pt x="3" y="7"/>
                  </a:cubicBezTo>
                  <a:cubicBezTo>
                    <a:pt x="3" y="7"/>
                    <a:pt x="4" y="7"/>
                    <a:pt x="4" y="7"/>
                  </a:cubicBezTo>
                  <a:cubicBezTo>
                    <a:pt x="4" y="7"/>
                    <a:pt x="5" y="6"/>
                    <a:pt x="5" y="5"/>
                  </a:cubicBezTo>
                  <a:cubicBezTo>
                    <a:pt x="4" y="5"/>
                    <a:pt x="4" y="4"/>
                    <a:pt x="4" y="3"/>
                  </a:cubicBezTo>
                  <a:cubicBezTo>
                    <a:pt x="4" y="2"/>
                    <a:pt x="3" y="1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rgbClr val="C8CA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94" name="Freeform 379"/>
            <p:cNvSpPr/>
            <p:nvPr/>
          </p:nvSpPr>
          <p:spPr bwMode="auto">
            <a:xfrm>
              <a:off x="7446963" y="3036888"/>
              <a:ext cx="22225" cy="22225"/>
            </a:xfrm>
            <a:custGeom>
              <a:avLst/>
              <a:gdLst>
                <a:gd name="T0" fmla="*/ 2 w 6"/>
                <a:gd name="T1" fmla="*/ 0 h 6"/>
                <a:gd name="T2" fmla="*/ 1 w 6"/>
                <a:gd name="T3" fmla="*/ 2 h 6"/>
                <a:gd name="T4" fmla="*/ 2 w 6"/>
                <a:gd name="T5" fmla="*/ 4 h 6"/>
                <a:gd name="T6" fmla="*/ 4 w 6"/>
                <a:gd name="T7" fmla="*/ 6 h 6"/>
                <a:gd name="T8" fmla="*/ 4 w 6"/>
                <a:gd name="T9" fmla="*/ 6 h 6"/>
                <a:gd name="T10" fmla="*/ 5 w 6"/>
                <a:gd name="T11" fmla="*/ 4 h 6"/>
                <a:gd name="T12" fmla="*/ 4 w 6"/>
                <a:gd name="T13" fmla="*/ 2 h 6"/>
                <a:gd name="T14" fmla="*/ 2 w 6"/>
                <a:gd name="T15" fmla="*/ 0 h 6"/>
                <a:gd name="T16" fmla="*/ 2 w 6"/>
                <a:gd name="T1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6">
                  <a:moveTo>
                    <a:pt x="2" y="0"/>
                  </a:moveTo>
                  <a:cubicBezTo>
                    <a:pt x="1" y="0"/>
                    <a:pt x="0" y="0"/>
                    <a:pt x="1" y="2"/>
                  </a:cubicBezTo>
                  <a:cubicBezTo>
                    <a:pt x="1" y="2"/>
                    <a:pt x="2" y="3"/>
                    <a:pt x="2" y="4"/>
                  </a:cubicBezTo>
                  <a:cubicBezTo>
                    <a:pt x="2" y="5"/>
                    <a:pt x="3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6"/>
                    <a:pt x="6" y="5"/>
                    <a:pt x="5" y="4"/>
                  </a:cubicBezTo>
                  <a:cubicBezTo>
                    <a:pt x="5" y="3"/>
                    <a:pt x="5" y="3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C8CA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95" name="Freeform 380"/>
            <p:cNvSpPr/>
            <p:nvPr/>
          </p:nvSpPr>
          <p:spPr bwMode="auto">
            <a:xfrm>
              <a:off x="7466013" y="3086100"/>
              <a:ext cx="17463" cy="14288"/>
            </a:xfrm>
            <a:custGeom>
              <a:avLst/>
              <a:gdLst>
                <a:gd name="T0" fmla="*/ 2 w 5"/>
                <a:gd name="T1" fmla="*/ 0 h 4"/>
                <a:gd name="T2" fmla="*/ 1 w 5"/>
                <a:gd name="T3" fmla="*/ 0 h 4"/>
                <a:gd name="T4" fmla="*/ 1 w 5"/>
                <a:gd name="T5" fmla="*/ 1 h 4"/>
                <a:gd name="T6" fmla="*/ 1 w 5"/>
                <a:gd name="T7" fmla="*/ 3 h 4"/>
                <a:gd name="T8" fmla="*/ 3 w 5"/>
                <a:gd name="T9" fmla="*/ 4 h 4"/>
                <a:gd name="T10" fmla="*/ 4 w 5"/>
                <a:gd name="T11" fmla="*/ 4 h 4"/>
                <a:gd name="T12" fmla="*/ 4 w 5"/>
                <a:gd name="T13" fmla="*/ 4 h 4"/>
                <a:gd name="T14" fmla="*/ 4 w 5"/>
                <a:gd name="T15" fmla="*/ 1 h 4"/>
                <a:gd name="T16" fmla="*/ 2 w 5"/>
                <a:gd name="T1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4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1" y="2"/>
                    <a:pt x="1" y="3"/>
                  </a:cubicBezTo>
                  <a:cubicBezTo>
                    <a:pt x="2" y="4"/>
                    <a:pt x="3" y="4"/>
                    <a:pt x="3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4"/>
                    <a:pt x="4" y="2"/>
                    <a:pt x="4" y="1"/>
                  </a:cubicBezTo>
                  <a:cubicBezTo>
                    <a:pt x="3" y="1"/>
                    <a:pt x="2" y="0"/>
                    <a:pt x="2" y="0"/>
                  </a:cubicBezTo>
                </a:path>
              </a:pathLst>
            </a:custGeom>
            <a:solidFill>
              <a:srgbClr val="C8CA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96" name="Freeform 381"/>
            <p:cNvSpPr/>
            <p:nvPr/>
          </p:nvSpPr>
          <p:spPr bwMode="auto">
            <a:xfrm>
              <a:off x="7477125" y="3040063"/>
              <a:ext cx="14288" cy="19050"/>
            </a:xfrm>
            <a:custGeom>
              <a:avLst/>
              <a:gdLst>
                <a:gd name="T0" fmla="*/ 1 w 4"/>
                <a:gd name="T1" fmla="*/ 0 h 5"/>
                <a:gd name="T2" fmla="*/ 0 w 4"/>
                <a:gd name="T3" fmla="*/ 1 h 5"/>
                <a:gd name="T4" fmla="*/ 1 w 4"/>
                <a:gd name="T5" fmla="*/ 3 h 5"/>
                <a:gd name="T6" fmla="*/ 1 w 4"/>
                <a:gd name="T7" fmla="*/ 4 h 5"/>
                <a:gd name="T8" fmla="*/ 3 w 4"/>
                <a:gd name="T9" fmla="*/ 5 h 5"/>
                <a:gd name="T10" fmla="*/ 3 w 4"/>
                <a:gd name="T11" fmla="*/ 5 h 5"/>
                <a:gd name="T12" fmla="*/ 3 w 4"/>
                <a:gd name="T13" fmla="*/ 2 h 5"/>
                <a:gd name="T14" fmla="*/ 3 w 4"/>
                <a:gd name="T15" fmla="*/ 2 h 5"/>
                <a:gd name="T16" fmla="*/ 1 w 4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5">
                  <a:moveTo>
                    <a:pt x="1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2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2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4"/>
                    <a:pt x="4" y="3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1"/>
                    <a:pt x="1" y="0"/>
                    <a:pt x="1" y="0"/>
                  </a:cubicBezTo>
                </a:path>
              </a:pathLst>
            </a:custGeom>
            <a:solidFill>
              <a:srgbClr val="C8CA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97" name="Freeform 382"/>
            <p:cNvSpPr/>
            <p:nvPr/>
          </p:nvSpPr>
          <p:spPr bwMode="auto">
            <a:xfrm>
              <a:off x="7642225" y="3768725"/>
              <a:ext cx="14288" cy="4763"/>
            </a:xfrm>
            <a:custGeom>
              <a:avLst/>
              <a:gdLst>
                <a:gd name="T0" fmla="*/ 0 w 4"/>
                <a:gd name="T1" fmla="*/ 0 h 1"/>
                <a:gd name="T2" fmla="*/ 4 w 4"/>
                <a:gd name="T3" fmla="*/ 1 h 1"/>
                <a:gd name="T4" fmla="*/ 4 w 4"/>
                <a:gd name="T5" fmla="*/ 1 h 1"/>
                <a:gd name="T6" fmla="*/ 0 w 4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1">
                  <a:moveTo>
                    <a:pt x="0" y="0"/>
                  </a:moveTo>
                  <a:cubicBezTo>
                    <a:pt x="1" y="1"/>
                    <a:pt x="3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1" y="1"/>
                    <a:pt x="0" y="0"/>
                  </a:cubicBezTo>
                </a:path>
              </a:pathLst>
            </a:custGeom>
            <a:solidFill>
              <a:srgbClr val="1915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98" name="Freeform 383"/>
            <p:cNvSpPr/>
            <p:nvPr/>
          </p:nvSpPr>
          <p:spPr bwMode="auto">
            <a:xfrm>
              <a:off x="7423150" y="2984500"/>
              <a:ext cx="23813" cy="22225"/>
            </a:xfrm>
            <a:custGeom>
              <a:avLst/>
              <a:gdLst>
                <a:gd name="T0" fmla="*/ 2 w 6"/>
                <a:gd name="T1" fmla="*/ 0 h 6"/>
                <a:gd name="T2" fmla="*/ 1 w 6"/>
                <a:gd name="T3" fmla="*/ 0 h 6"/>
                <a:gd name="T4" fmla="*/ 2 w 6"/>
                <a:gd name="T5" fmla="*/ 3 h 6"/>
                <a:gd name="T6" fmla="*/ 3 w 6"/>
                <a:gd name="T7" fmla="*/ 5 h 6"/>
                <a:gd name="T8" fmla="*/ 5 w 6"/>
                <a:gd name="T9" fmla="*/ 6 h 6"/>
                <a:gd name="T10" fmla="*/ 6 w 6"/>
                <a:gd name="T11" fmla="*/ 6 h 6"/>
                <a:gd name="T12" fmla="*/ 5 w 6"/>
                <a:gd name="T13" fmla="*/ 3 h 6"/>
                <a:gd name="T14" fmla="*/ 4 w 6"/>
                <a:gd name="T15" fmla="*/ 1 h 6"/>
                <a:gd name="T16" fmla="*/ 2 w 6"/>
                <a:gd name="T1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6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1" y="2"/>
                    <a:pt x="2" y="3"/>
                  </a:cubicBezTo>
                  <a:cubicBezTo>
                    <a:pt x="2" y="4"/>
                    <a:pt x="3" y="4"/>
                    <a:pt x="3" y="5"/>
                  </a:cubicBezTo>
                  <a:cubicBezTo>
                    <a:pt x="4" y="6"/>
                    <a:pt x="5" y="6"/>
                    <a:pt x="5" y="6"/>
                  </a:cubicBezTo>
                  <a:cubicBezTo>
                    <a:pt x="5" y="6"/>
                    <a:pt x="6" y="6"/>
                    <a:pt x="6" y="6"/>
                  </a:cubicBezTo>
                  <a:cubicBezTo>
                    <a:pt x="6" y="5"/>
                    <a:pt x="6" y="4"/>
                    <a:pt x="5" y="3"/>
                  </a:cubicBezTo>
                  <a:cubicBezTo>
                    <a:pt x="5" y="3"/>
                    <a:pt x="4" y="2"/>
                    <a:pt x="4" y="1"/>
                  </a:cubicBezTo>
                  <a:cubicBezTo>
                    <a:pt x="3" y="0"/>
                    <a:pt x="2" y="0"/>
                    <a:pt x="2" y="0"/>
                  </a:cubicBezTo>
                </a:path>
              </a:pathLst>
            </a:custGeom>
            <a:solidFill>
              <a:srgbClr val="C8CA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99" name="Freeform 384"/>
            <p:cNvSpPr/>
            <p:nvPr/>
          </p:nvSpPr>
          <p:spPr bwMode="auto">
            <a:xfrm>
              <a:off x="7461250" y="2995613"/>
              <a:ext cx="19050" cy="19050"/>
            </a:xfrm>
            <a:custGeom>
              <a:avLst/>
              <a:gdLst>
                <a:gd name="T0" fmla="*/ 2 w 5"/>
                <a:gd name="T1" fmla="*/ 0 h 5"/>
                <a:gd name="T2" fmla="*/ 1 w 5"/>
                <a:gd name="T3" fmla="*/ 0 h 5"/>
                <a:gd name="T4" fmla="*/ 1 w 5"/>
                <a:gd name="T5" fmla="*/ 3 h 5"/>
                <a:gd name="T6" fmla="*/ 2 w 5"/>
                <a:gd name="T7" fmla="*/ 4 h 5"/>
                <a:gd name="T8" fmla="*/ 4 w 5"/>
                <a:gd name="T9" fmla="*/ 5 h 5"/>
                <a:gd name="T10" fmla="*/ 4 w 5"/>
                <a:gd name="T11" fmla="*/ 5 h 5"/>
                <a:gd name="T12" fmla="*/ 4 w 5"/>
                <a:gd name="T13" fmla="*/ 3 h 5"/>
                <a:gd name="T14" fmla="*/ 4 w 5"/>
                <a:gd name="T15" fmla="*/ 2 h 5"/>
                <a:gd name="T16" fmla="*/ 2 w 5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5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1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3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5" y="5"/>
                    <a:pt x="5" y="4"/>
                    <a:pt x="4" y="3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1"/>
                    <a:pt x="2" y="0"/>
                    <a:pt x="2" y="0"/>
                  </a:cubicBezTo>
                </a:path>
              </a:pathLst>
            </a:custGeom>
            <a:solidFill>
              <a:srgbClr val="C8CA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00" name="Freeform 385"/>
            <p:cNvSpPr/>
            <p:nvPr/>
          </p:nvSpPr>
          <p:spPr bwMode="auto">
            <a:xfrm>
              <a:off x="7296150" y="3103563"/>
              <a:ext cx="30163" cy="57150"/>
            </a:xfrm>
            <a:custGeom>
              <a:avLst/>
              <a:gdLst>
                <a:gd name="T0" fmla="*/ 3 w 8"/>
                <a:gd name="T1" fmla="*/ 0 h 15"/>
                <a:gd name="T2" fmla="*/ 1 w 8"/>
                <a:gd name="T3" fmla="*/ 2 h 15"/>
                <a:gd name="T4" fmla="*/ 0 w 8"/>
                <a:gd name="T5" fmla="*/ 8 h 15"/>
                <a:gd name="T6" fmla="*/ 2 w 8"/>
                <a:gd name="T7" fmla="*/ 13 h 15"/>
                <a:gd name="T8" fmla="*/ 5 w 8"/>
                <a:gd name="T9" fmla="*/ 15 h 15"/>
                <a:gd name="T10" fmla="*/ 6 w 8"/>
                <a:gd name="T11" fmla="*/ 14 h 15"/>
                <a:gd name="T12" fmla="*/ 8 w 8"/>
                <a:gd name="T13" fmla="*/ 6 h 15"/>
                <a:gd name="T14" fmla="*/ 5 w 8"/>
                <a:gd name="T15" fmla="*/ 1 h 15"/>
                <a:gd name="T16" fmla="*/ 3 w 8"/>
                <a:gd name="T17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15">
                  <a:moveTo>
                    <a:pt x="3" y="0"/>
                  </a:moveTo>
                  <a:cubicBezTo>
                    <a:pt x="2" y="0"/>
                    <a:pt x="1" y="1"/>
                    <a:pt x="1" y="2"/>
                  </a:cubicBezTo>
                  <a:cubicBezTo>
                    <a:pt x="1" y="4"/>
                    <a:pt x="0" y="6"/>
                    <a:pt x="0" y="8"/>
                  </a:cubicBezTo>
                  <a:cubicBezTo>
                    <a:pt x="0" y="10"/>
                    <a:pt x="0" y="12"/>
                    <a:pt x="2" y="13"/>
                  </a:cubicBezTo>
                  <a:cubicBezTo>
                    <a:pt x="3" y="14"/>
                    <a:pt x="4" y="15"/>
                    <a:pt x="5" y="15"/>
                  </a:cubicBezTo>
                  <a:cubicBezTo>
                    <a:pt x="6" y="15"/>
                    <a:pt x="6" y="14"/>
                    <a:pt x="6" y="14"/>
                  </a:cubicBezTo>
                  <a:cubicBezTo>
                    <a:pt x="7" y="11"/>
                    <a:pt x="8" y="9"/>
                    <a:pt x="8" y="6"/>
                  </a:cubicBezTo>
                  <a:cubicBezTo>
                    <a:pt x="8" y="5"/>
                    <a:pt x="7" y="2"/>
                    <a:pt x="5" y="1"/>
                  </a:cubicBezTo>
                  <a:cubicBezTo>
                    <a:pt x="4" y="1"/>
                    <a:pt x="4" y="0"/>
                    <a:pt x="3" y="0"/>
                  </a:cubicBezTo>
                </a:path>
              </a:pathLst>
            </a:custGeom>
            <a:solidFill>
              <a:srgbClr val="C8CA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01" name="Freeform 386"/>
            <p:cNvSpPr/>
            <p:nvPr/>
          </p:nvSpPr>
          <p:spPr bwMode="auto">
            <a:xfrm>
              <a:off x="7334250" y="3138488"/>
              <a:ext cx="22225" cy="41275"/>
            </a:xfrm>
            <a:custGeom>
              <a:avLst/>
              <a:gdLst>
                <a:gd name="T0" fmla="*/ 2 w 6"/>
                <a:gd name="T1" fmla="*/ 0 h 11"/>
                <a:gd name="T2" fmla="*/ 1 w 6"/>
                <a:gd name="T3" fmla="*/ 1 h 11"/>
                <a:gd name="T4" fmla="*/ 0 w 6"/>
                <a:gd name="T5" fmla="*/ 6 h 11"/>
                <a:gd name="T6" fmla="*/ 3 w 6"/>
                <a:gd name="T7" fmla="*/ 11 h 11"/>
                <a:gd name="T8" fmla="*/ 4 w 6"/>
                <a:gd name="T9" fmla="*/ 11 h 11"/>
                <a:gd name="T10" fmla="*/ 6 w 6"/>
                <a:gd name="T11" fmla="*/ 10 h 11"/>
                <a:gd name="T12" fmla="*/ 6 w 6"/>
                <a:gd name="T13" fmla="*/ 5 h 11"/>
                <a:gd name="T14" fmla="*/ 4 w 6"/>
                <a:gd name="T15" fmla="*/ 1 h 11"/>
                <a:gd name="T16" fmla="*/ 2 w 6"/>
                <a:gd name="T17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11">
                  <a:moveTo>
                    <a:pt x="2" y="0"/>
                  </a:moveTo>
                  <a:cubicBezTo>
                    <a:pt x="1" y="0"/>
                    <a:pt x="1" y="1"/>
                    <a:pt x="1" y="1"/>
                  </a:cubicBezTo>
                  <a:cubicBezTo>
                    <a:pt x="1" y="3"/>
                    <a:pt x="0" y="5"/>
                    <a:pt x="0" y="6"/>
                  </a:cubicBezTo>
                  <a:cubicBezTo>
                    <a:pt x="0" y="8"/>
                    <a:pt x="1" y="10"/>
                    <a:pt x="3" y="11"/>
                  </a:cubicBezTo>
                  <a:cubicBezTo>
                    <a:pt x="3" y="11"/>
                    <a:pt x="4" y="11"/>
                    <a:pt x="4" y="11"/>
                  </a:cubicBezTo>
                  <a:cubicBezTo>
                    <a:pt x="5" y="11"/>
                    <a:pt x="5" y="11"/>
                    <a:pt x="6" y="10"/>
                  </a:cubicBezTo>
                  <a:cubicBezTo>
                    <a:pt x="6" y="8"/>
                    <a:pt x="6" y="6"/>
                    <a:pt x="6" y="5"/>
                  </a:cubicBezTo>
                  <a:cubicBezTo>
                    <a:pt x="6" y="3"/>
                    <a:pt x="5" y="1"/>
                    <a:pt x="4" y="1"/>
                  </a:cubicBezTo>
                  <a:cubicBezTo>
                    <a:pt x="3" y="0"/>
                    <a:pt x="3" y="0"/>
                    <a:pt x="2" y="0"/>
                  </a:cubicBezTo>
                </a:path>
              </a:pathLst>
            </a:custGeom>
            <a:solidFill>
              <a:srgbClr val="C8CA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02" name="Freeform 387"/>
            <p:cNvSpPr/>
            <p:nvPr/>
          </p:nvSpPr>
          <p:spPr bwMode="auto">
            <a:xfrm>
              <a:off x="7310438" y="3055938"/>
              <a:ext cx="38100" cy="55563"/>
            </a:xfrm>
            <a:custGeom>
              <a:avLst/>
              <a:gdLst>
                <a:gd name="T0" fmla="*/ 5 w 10"/>
                <a:gd name="T1" fmla="*/ 0 h 15"/>
                <a:gd name="T2" fmla="*/ 4 w 10"/>
                <a:gd name="T3" fmla="*/ 0 h 15"/>
                <a:gd name="T4" fmla="*/ 1 w 10"/>
                <a:gd name="T5" fmla="*/ 9 h 15"/>
                <a:gd name="T6" fmla="*/ 5 w 10"/>
                <a:gd name="T7" fmla="*/ 15 h 15"/>
                <a:gd name="T8" fmla="*/ 6 w 10"/>
                <a:gd name="T9" fmla="*/ 14 h 15"/>
                <a:gd name="T10" fmla="*/ 9 w 10"/>
                <a:gd name="T11" fmla="*/ 5 h 15"/>
                <a:gd name="T12" fmla="*/ 5 w 10"/>
                <a:gd name="T13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15">
                  <a:moveTo>
                    <a:pt x="5" y="0"/>
                  </a:moveTo>
                  <a:cubicBezTo>
                    <a:pt x="5" y="0"/>
                    <a:pt x="4" y="0"/>
                    <a:pt x="4" y="0"/>
                  </a:cubicBezTo>
                  <a:cubicBezTo>
                    <a:pt x="3" y="3"/>
                    <a:pt x="2" y="6"/>
                    <a:pt x="1" y="9"/>
                  </a:cubicBezTo>
                  <a:cubicBezTo>
                    <a:pt x="0" y="11"/>
                    <a:pt x="3" y="15"/>
                    <a:pt x="5" y="15"/>
                  </a:cubicBezTo>
                  <a:cubicBezTo>
                    <a:pt x="5" y="15"/>
                    <a:pt x="6" y="14"/>
                    <a:pt x="6" y="14"/>
                  </a:cubicBezTo>
                  <a:cubicBezTo>
                    <a:pt x="7" y="11"/>
                    <a:pt x="8" y="8"/>
                    <a:pt x="9" y="5"/>
                  </a:cubicBezTo>
                  <a:cubicBezTo>
                    <a:pt x="10" y="3"/>
                    <a:pt x="7" y="0"/>
                    <a:pt x="5" y="0"/>
                  </a:cubicBezTo>
                </a:path>
              </a:pathLst>
            </a:custGeom>
            <a:solidFill>
              <a:srgbClr val="C8CA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03" name="Freeform 388"/>
            <p:cNvSpPr/>
            <p:nvPr/>
          </p:nvSpPr>
          <p:spPr bwMode="auto">
            <a:xfrm>
              <a:off x="7340600" y="3089275"/>
              <a:ext cx="30163" cy="41275"/>
            </a:xfrm>
            <a:custGeom>
              <a:avLst/>
              <a:gdLst>
                <a:gd name="T0" fmla="*/ 4 w 8"/>
                <a:gd name="T1" fmla="*/ 0 h 11"/>
                <a:gd name="T2" fmla="*/ 3 w 8"/>
                <a:gd name="T3" fmla="*/ 0 h 11"/>
                <a:gd name="T4" fmla="*/ 1 w 8"/>
                <a:gd name="T5" fmla="*/ 7 h 11"/>
                <a:gd name="T6" fmla="*/ 5 w 8"/>
                <a:gd name="T7" fmla="*/ 11 h 11"/>
                <a:gd name="T8" fmla="*/ 6 w 8"/>
                <a:gd name="T9" fmla="*/ 10 h 11"/>
                <a:gd name="T10" fmla="*/ 8 w 8"/>
                <a:gd name="T11" fmla="*/ 6 h 11"/>
                <a:gd name="T12" fmla="*/ 7 w 8"/>
                <a:gd name="T13" fmla="*/ 2 h 11"/>
                <a:gd name="T14" fmla="*/ 4 w 8"/>
                <a:gd name="T1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" h="11">
                  <a:moveTo>
                    <a:pt x="4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2" y="2"/>
                    <a:pt x="1" y="4"/>
                    <a:pt x="1" y="7"/>
                  </a:cubicBezTo>
                  <a:cubicBezTo>
                    <a:pt x="0" y="9"/>
                    <a:pt x="3" y="11"/>
                    <a:pt x="5" y="11"/>
                  </a:cubicBezTo>
                  <a:cubicBezTo>
                    <a:pt x="5" y="11"/>
                    <a:pt x="6" y="11"/>
                    <a:pt x="6" y="10"/>
                  </a:cubicBezTo>
                  <a:cubicBezTo>
                    <a:pt x="6" y="9"/>
                    <a:pt x="7" y="7"/>
                    <a:pt x="8" y="6"/>
                  </a:cubicBezTo>
                  <a:cubicBezTo>
                    <a:pt x="8" y="5"/>
                    <a:pt x="8" y="4"/>
                    <a:pt x="7" y="2"/>
                  </a:cubicBezTo>
                  <a:cubicBezTo>
                    <a:pt x="6" y="1"/>
                    <a:pt x="5" y="0"/>
                    <a:pt x="4" y="0"/>
                  </a:cubicBezTo>
                </a:path>
              </a:pathLst>
            </a:custGeom>
            <a:solidFill>
              <a:srgbClr val="C8CA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04" name="Freeform 389"/>
            <p:cNvSpPr/>
            <p:nvPr/>
          </p:nvSpPr>
          <p:spPr bwMode="auto">
            <a:xfrm>
              <a:off x="7288213" y="3171825"/>
              <a:ext cx="26988" cy="38100"/>
            </a:xfrm>
            <a:custGeom>
              <a:avLst/>
              <a:gdLst>
                <a:gd name="T0" fmla="*/ 3 w 7"/>
                <a:gd name="T1" fmla="*/ 0 h 10"/>
                <a:gd name="T2" fmla="*/ 2 w 7"/>
                <a:gd name="T3" fmla="*/ 1 h 10"/>
                <a:gd name="T4" fmla="*/ 0 w 7"/>
                <a:gd name="T5" fmla="*/ 4 h 10"/>
                <a:gd name="T6" fmla="*/ 2 w 7"/>
                <a:gd name="T7" fmla="*/ 9 h 10"/>
                <a:gd name="T8" fmla="*/ 5 w 7"/>
                <a:gd name="T9" fmla="*/ 10 h 10"/>
                <a:gd name="T10" fmla="*/ 6 w 7"/>
                <a:gd name="T11" fmla="*/ 9 h 10"/>
                <a:gd name="T12" fmla="*/ 7 w 7"/>
                <a:gd name="T13" fmla="*/ 5 h 10"/>
                <a:gd name="T14" fmla="*/ 5 w 7"/>
                <a:gd name="T15" fmla="*/ 1 h 10"/>
                <a:gd name="T16" fmla="*/ 3 w 7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10">
                  <a:moveTo>
                    <a:pt x="3" y="0"/>
                  </a:moveTo>
                  <a:cubicBezTo>
                    <a:pt x="2" y="0"/>
                    <a:pt x="2" y="0"/>
                    <a:pt x="2" y="1"/>
                  </a:cubicBezTo>
                  <a:cubicBezTo>
                    <a:pt x="1" y="2"/>
                    <a:pt x="1" y="3"/>
                    <a:pt x="0" y="4"/>
                  </a:cubicBezTo>
                  <a:cubicBezTo>
                    <a:pt x="0" y="6"/>
                    <a:pt x="1" y="7"/>
                    <a:pt x="2" y="9"/>
                  </a:cubicBezTo>
                  <a:cubicBezTo>
                    <a:pt x="3" y="9"/>
                    <a:pt x="4" y="10"/>
                    <a:pt x="5" y="10"/>
                  </a:cubicBezTo>
                  <a:cubicBezTo>
                    <a:pt x="5" y="10"/>
                    <a:pt x="6" y="10"/>
                    <a:pt x="6" y="9"/>
                  </a:cubicBezTo>
                  <a:cubicBezTo>
                    <a:pt x="6" y="8"/>
                    <a:pt x="7" y="6"/>
                    <a:pt x="7" y="5"/>
                  </a:cubicBezTo>
                  <a:cubicBezTo>
                    <a:pt x="7" y="4"/>
                    <a:pt x="7" y="2"/>
                    <a:pt x="5" y="1"/>
                  </a:cubicBezTo>
                  <a:cubicBezTo>
                    <a:pt x="4" y="0"/>
                    <a:pt x="4" y="0"/>
                    <a:pt x="3" y="0"/>
                  </a:cubicBezTo>
                </a:path>
              </a:pathLst>
            </a:custGeom>
            <a:solidFill>
              <a:srgbClr val="C8CA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05" name="Freeform 390"/>
            <p:cNvSpPr/>
            <p:nvPr/>
          </p:nvSpPr>
          <p:spPr bwMode="auto">
            <a:xfrm>
              <a:off x="7397750" y="3371850"/>
              <a:ext cx="466725" cy="438150"/>
            </a:xfrm>
            <a:custGeom>
              <a:avLst/>
              <a:gdLst>
                <a:gd name="T0" fmla="*/ 106 w 124"/>
                <a:gd name="T1" fmla="*/ 9 h 117"/>
                <a:gd name="T2" fmla="*/ 115 w 124"/>
                <a:gd name="T3" fmla="*/ 26 h 117"/>
                <a:gd name="T4" fmla="*/ 121 w 124"/>
                <a:gd name="T5" fmla="*/ 37 h 117"/>
                <a:gd name="T6" fmla="*/ 119 w 124"/>
                <a:gd name="T7" fmla="*/ 42 h 117"/>
                <a:gd name="T8" fmla="*/ 123 w 124"/>
                <a:gd name="T9" fmla="*/ 53 h 117"/>
                <a:gd name="T10" fmla="*/ 117 w 124"/>
                <a:gd name="T11" fmla="*/ 61 h 117"/>
                <a:gd name="T12" fmla="*/ 119 w 124"/>
                <a:gd name="T13" fmla="*/ 72 h 117"/>
                <a:gd name="T14" fmla="*/ 116 w 124"/>
                <a:gd name="T15" fmla="*/ 75 h 117"/>
                <a:gd name="T16" fmla="*/ 118 w 124"/>
                <a:gd name="T17" fmla="*/ 95 h 117"/>
                <a:gd name="T18" fmla="*/ 112 w 124"/>
                <a:gd name="T19" fmla="*/ 101 h 117"/>
                <a:gd name="T20" fmla="*/ 110 w 124"/>
                <a:gd name="T21" fmla="*/ 109 h 117"/>
                <a:gd name="T22" fmla="*/ 104 w 124"/>
                <a:gd name="T23" fmla="*/ 114 h 117"/>
                <a:gd name="T24" fmla="*/ 100 w 124"/>
                <a:gd name="T25" fmla="*/ 113 h 117"/>
                <a:gd name="T26" fmla="*/ 97 w 124"/>
                <a:gd name="T27" fmla="*/ 115 h 117"/>
                <a:gd name="T28" fmla="*/ 82 w 124"/>
                <a:gd name="T29" fmla="*/ 112 h 117"/>
                <a:gd name="T30" fmla="*/ 52 w 124"/>
                <a:gd name="T31" fmla="*/ 104 h 117"/>
                <a:gd name="T32" fmla="*/ 26 w 124"/>
                <a:gd name="T33" fmla="*/ 96 h 117"/>
                <a:gd name="T34" fmla="*/ 13 w 124"/>
                <a:gd name="T35" fmla="*/ 83 h 117"/>
                <a:gd name="T36" fmla="*/ 5 w 124"/>
                <a:gd name="T37" fmla="*/ 66 h 117"/>
                <a:gd name="T38" fmla="*/ 3 w 124"/>
                <a:gd name="T39" fmla="*/ 63 h 117"/>
                <a:gd name="T40" fmla="*/ 2 w 124"/>
                <a:gd name="T41" fmla="*/ 59 h 117"/>
                <a:gd name="T42" fmla="*/ 7 w 124"/>
                <a:gd name="T43" fmla="*/ 47 h 117"/>
                <a:gd name="T44" fmla="*/ 17 w 124"/>
                <a:gd name="T45" fmla="*/ 34 h 117"/>
                <a:gd name="T46" fmla="*/ 44 w 124"/>
                <a:gd name="T47" fmla="*/ 14 h 117"/>
                <a:gd name="T48" fmla="*/ 87 w 124"/>
                <a:gd name="T49" fmla="*/ 1 h 117"/>
                <a:gd name="T50" fmla="*/ 93 w 124"/>
                <a:gd name="T51" fmla="*/ 2 h 117"/>
                <a:gd name="T52" fmla="*/ 106 w 124"/>
                <a:gd name="T53" fmla="*/ 9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24" h="117">
                  <a:moveTo>
                    <a:pt x="106" y="9"/>
                  </a:moveTo>
                  <a:cubicBezTo>
                    <a:pt x="110" y="14"/>
                    <a:pt x="111" y="20"/>
                    <a:pt x="115" y="26"/>
                  </a:cubicBezTo>
                  <a:cubicBezTo>
                    <a:pt x="117" y="29"/>
                    <a:pt x="121" y="33"/>
                    <a:pt x="121" y="37"/>
                  </a:cubicBezTo>
                  <a:cubicBezTo>
                    <a:pt x="121" y="39"/>
                    <a:pt x="120" y="40"/>
                    <a:pt x="119" y="42"/>
                  </a:cubicBezTo>
                  <a:cubicBezTo>
                    <a:pt x="119" y="45"/>
                    <a:pt x="124" y="50"/>
                    <a:pt x="123" y="53"/>
                  </a:cubicBezTo>
                  <a:cubicBezTo>
                    <a:pt x="123" y="57"/>
                    <a:pt x="117" y="57"/>
                    <a:pt x="117" y="61"/>
                  </a:cubicBezTo>
                  <a:cubicBezTo>
                    <a:pt x="116" y="64"/>
                    <a:pt x="120" y="69"/>
                    <a:pt x="119" y="72"/>
                  </a:cubicBezTo>
                  <a:cubicBezTo>
                    <a:pt x="118" y="74"/>
                    <a:pt x="117" y="74"/>
                    <a:pt x="116" y="75"/>
                  </a:cubicBezTo>
                  <a:cubicBezTo>
                    <a:pt x="113" y="80"/>
                    <a:pt x="120" y="89"/>
                    <a:pt x="118" y="95"/>
                  </a:cubicBezTo>
                  <a:cubicBezTo>
                    <a:pt x="117" y="98"/>
                    <a:pt x="113" y="99"/>
                    <a:pt x="112" y="101"/>
                  </a:cubicBezTo>
                  <a:cubicBezTo>
                    <a:pt x="110" y="103"/>
                    <a:pt x="110" y="107"/>
                    <a:pt x="110" y="109"/>
                  </a:cubicBezTo>
                  <a:cubicBezTo>
                    <a:pt x="109" y="112"/>
                    <a:pt x="107" y="115"/>
                    <a:pt x="104" y="114"/>
                  </a:cubicBezTo>
                  <a:cubicBezTo>
                    <a:pt x="103" y="114"/>
                    <a:pt x="101" y="113"/>
                    <a:pt x="100" y="113"/>
                  </a:cubicBezTo>
                  <a:cubicBezTo>
                    <a:pt x="98" y="113"/>
                    <a:pt x="98" y="114"/>
                    <a:pt x="97" y="115"/>
                  </a:cubicBezTo>
                  <a:cubicBezTo>
                    <a:pt x="93" y="117"/>
                    <a:pt x="87" y="114"/>
                    <a:pt x="82" y="112"/>
                  </a:cubicBezTo>
                  <a:cubicBezTo>
                    <a:pt x="72" y="107"/>
                    <a:pt x="62" y="106"/>
                    <a:pt x="52" y="104"/>
                  </a:cubicBezTo>
                  <a:cubicBezTo>
                    <a:pt x="43" y="102"/>
                    <a:pt x="35" y="99"/>
                    <a:pt x="26" y="96"/>
                  </a:cubicBezTo>
                  <a:cubicBezTo>
                    <a:pt x="19" y="94"/>
                    <a:pt x="16" y="91"/>
                    <a:pt x="13" y="83"/>
                  </a:cubicBezTo>
                  <a:cubicBezTo>
                    <a:pt x="11" y="77"/>
                    <a:pt x="8" y="72"/>
                    <a:pt x="5" y="66"/>
                  </a:cubicBezTo>
                  <a:cubicBezTo>
                    <a:pt x="5" y="65"/>
                    <a:pt x="4" y="64"/>
                    <a:pt x="3" y="63"/>
                  </a:cubicBezTo>
                  <a:cubicBezTo>
                    <a:pt x="3" y="62"/>
                    <a:pt x="2" y="60"/>
                    <a:pt x="2" y="59"/>
                  </a:cubicBezTo>
                  <a:cubicBezTo>
                    <a:pt x="0" y="54"/>
                    <a:pt x="4" y="51"/>
                    <a:pt x="7" y="47"/>
                  </a:cubicBezTo>
                  <a:cubicBezTo>
                    <a:pt x="10" y="42"/>
                    <a:pt x="13" y="38"/>
                    <a:pt x="17" y="34"/>
                  </a:cubicBezTo>
                  <a:cubicBezTo>
                    <a:pt x="25" y="26"/>
                    <a:pt x="34" y="20"/>
                    <a:pt x="44" y="14"/>
                  </a:cubicBezTo>
                  <a:cubicBezTo>
                    <a:pt x="57" y="7"/>
                    <a:pt x="70" y="0"/>
                    <a:pt x="87" y="1"/>
                  </a:cubicBezTo>
                  <a:cubicBezTo>
                    <a:pt x="89" y="1"/>
                    <a:pt x="91" y="1"/>
                    <a:pt x="93" y="2"/>
                  </a:cubicBezTo>
                  <a:cubicBezTo>
                    <a:pt x="98" y="3"/>
                    <a:pt x="102" y="5"/>
                    <a:pt x="106" y="9"/>
                  </a:cubicBezTo>
                </a:path>
              </a:pathLst>
            </a:custGeom>
            <a:solidFill>
              <a:srgbClr val="201B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06" name="Freeform 391"/>
            <p:cNvSpPr/>
            <p:nvPr/>
          </p:nvSpPr>
          <p:spPr bwMode="auto">
            <a:xfrm>
              <a:off x="7472363" y="3656013"/>
              <a:ext cx="241300" cy="120650"/>
            </a:xfrm>
            <a:custGeom>
              <a:avLst/>
              <a:gdLst>
                <a:gd name="T0" fmla="*/ 10 w 64"/>
                <a:gd name="T1" fmla="*/ 9 h 32"/>
                <a:gd name="T2" fmla="*/ 4 w 64"/>
                <a:gd name="T3" fmla="*/ 4 h 32"/>
                <a:gd name="T4" fmla="*/ 1 w 64"/>
                <a:gd name="T5" fmla="*/ 0 h 32"/>
                <a:gd name="T6" fmla="*/ 1 w 64"/>
                <a:gd name="T7" fmla="*/ 6 h 32"/>
                <a:gd name="T8" fmla="*/ 1 w 64"/>
                <a:gd name="T9" fmla="*/ 13 h 32"/>
                <a:gd name="T10" fmla="*/ 14 w 64"/>
                <a:gd name="T11" fmla="*/ 20 h 32"/>
                <a:gd name="T12" fmla="*/ 61 w 64"/>
                <a:gd name="T13" fmla="*/ 32 h 32"/>
                <a:gd name="T14" fmla="*/ 59 w 64"/>
                <a:gd name="T15" fmla="*/ 28 h 32"/>
                <a:gd name="T16" fmla="*/ 22 w 64"/>
                <a:gd name="T17" fmla="*/ 14 h 32"/>
                <a:gd name="T18" fmla="*/ 10 w 64"/>
                <a:gd name="T19" fmla="*/ 9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4" h="32">
                  <a:moveTo>
                    <a:pt x="10" y="9"/>
                  </a:moveTo>
                  <a:cubicBezTo>
                    <a:pt x="8" y="8"/>
                    <a:pt x="6" y="6"/>
                    <a:pt x="4" y="4"/>
                  </a:cubicBezTo>
                  <a:cubicBezTo>
                    <a:pt x="3" y="3"/>
                    <a:pt x="2" y="1"/>
                    <a:pt x="1" y="0"/>
                  </a:cubicBezTo>
                  <a:cubicBezTo>
                    <a:pt x="0" y="2"/>
                    <a:pt x="1" y="4"/>
                    <a:pt x="1" y="6"/>
                  </a:cubicBezTo>
                  <a:cubicBezTo>
                    <a:pt x="1" y="8"/>
                    <a:pt x="0" y="10"/>
                    <a:pt x="1" y="13"/>
                  </a:cubicBezTo>
                  <a:cubicBezTo>
                    <a:pt x="3" y="18"/>
                    <a:pt x="10" y="19"/>
                    <a:pt x="14" y="20"/>
                  </a:cubicBezTo>
                  <a:cubicBezTo>
                    <a:pt x="30" y="24"/>
                    <a:pt x="45" y="29"/>
                    <a:pt x="61" y="32"/>
                  </a:cubicBezTo>
                  <a:cubicBezTo>
                    <a:pt x="64" y="32"/>
                    <a:pt x="60" y="29"/>
                    <a:pt x="59" y="28"/>
                  </a:cubicBezTo>
                  <a:cubicBezTo>
                    <a:pt x="47" y="23"/>
                    <a:pt x="34" y="17"/>
                    <a:pt x="22" y="14"/>
                  </a:cubicBezTo>
                  <a:cubicBezTo>
                    <a:pt x="18" y="13"/>
                    <a:pt x="14" y="12"/>
                    <a:pt x="10" y="9"/>
                  </a:cubicBezTo>
                  <a:close/>
                </a:path>
              </a:pathLst>
            </a:custGeom>
            <a:solidFill>
              <a:srgbClr val="F6CC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07" name="Freeform 392"/>
            <p:cNvSpPr/>
            <p:nvPr/>
          </p:nvSpPr>
          <p:spPr bwMode="auto">
            <a:xfrm>
              <a:off x="7488238" y="3644900"/>
              <a:ext cx="269875" cy="128588"/>
            </a:xfrm>
            <a:custGeom>
              <a:avLst/>
              <a:gdLst>
                <a:gd name="T0" fmla="*/ 72 w 72"/>
                <a:gd name="T1" fmla="*/ 23 h 34"/>
                <a:gd name="T2" fmla="*/ 54 w 72"/>
                <a:gd name="T3" fmla="*/ 17 h 34"/>
                <a:gd name="T4" fmla="*/ 35 w 72"/>
                <a:gd name="T5" fmla="*/ 11 h 34"/>
                <a:gd name="T6" fmla="*/ 16 w 72"/>
                <a:gd name="T7" fmla="*/ 6 h 34"/>
                <a:gd name="T8" fmla="*/ 6 w 72"/>
                <a:gd name="T9" fmla="*/ 2 h 34"/>
                <a:gd name="T10" fmla="*/ 0 w 72"/>
                <a:gd name="T11" fmla="*/ 2 h 34"/>
                <a:gd name="T12" fmla="*/ 1 w 72"/>
                <a:gd name="T13" fmla="*/ 3 h 34"/>
                <a:gd name="T14" fmla="*/ 16 w 72"/>
                <a:gd name="T15" fmla="*/ 13 h 34"/>
                <a:gd name="T16" fmla="*/ 50 w 72"/>
                <a:gd name="T17" fmla="*/ 27 h 34"/>
                <a:gd name="T18" fmla="*/ 67 w 72"/>
                <a:gd name="T19" fmla="*/ 34 h 34"/>
                <a:gd name="T20" fmla="*/ 68 w 72"/>
                <a:gd name="T21" fmla="*/ 34 h 34"/>
                <a:gd name="T22" fmla="*/ 68 w 72"/>
                <a:gd name="T23" fmla="*/ 34 h 34"/>
                <a:gd name="T24" fmla="*/ 72 w 72"/>
                <a:gd name="T25" fmla="*/ 23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2" h="34">
                  <a:moveTo>
                    <a:pt x="72" y="23"/>
                  </a:moveTo>
                  <a:cubicBezTo>
                    <a:pt x="72" y="23"/>
                    <a:pt x="55" y="17"/>
                    <a:pt x="54" y="17"/>
                  </a:cubicBezTo>
                  <a:cubicBezTo>
                    <a:pt x="47" y="15"/>
                    <a:pt x="41" y="13"/>
                    <a:pt x="35" y="11"/>
                  </a:cubicBezTo>
                  <a:cubicBezTo>
                    <a:pt x="28" y="10"/>
                    <a:pt x="22" y="8"/>
                    <a:pt x="16" y="6"/>
                  </a:cubicBezTo>
                  <a:cubicBezTo>
                    <a:pt x="13" y="5"/>
                    <a:pt x="9" y="3"/>
                    <a:pt x="6" y="2"/>
                  </a:cubicBezTo>
                  <a:cubicBezTo>
                    <a:pt x="5" y="2"/>
                    <a:pt x="0" y="0"/>
                    <a:pt x="0" y="2"/>
                  </a:cubicBezTo>
                  <a:cubicBezTo>
                    <a:pt x="0" y="2"/>
                    <a:pt x="1" y="3"/>
                    <a:pt x="1" y="3"/>
                  </a:cubicBezTo>
                  <a:cubicBezTo>
                    <a:pt x="5" y="7"/>
                    <a:pt x="11" y="10"/>
                    <a:pt x="16" y="13"/>
                  </a:cubicBezTo>
                  <a:cubicBezTo>
                    <a:pt x="27" y="19"/>
                    <a:pt x="39" y="22"/>
                    <a:pt x="50" y="27"/>
                  </a:cubicBezTo>
                  <a:cubicBezTo>
                    <a:pt x="56" y="29"/>
                    <a:pt x="61" y="32"/>
                    <a:pt x="67" y="34"/>
                  </a:cubicBezTo>
                  <a:cubicBezTo>
                    <a:pt x="68" y="34"/>
                    <a:pt x="68" y="34"/>
                    <a:pt x="68" y="34"/>
                  </a:cubicBezTo>
                  <a:cubicBezTo>
                    <a:pt x="68" y="34"/>
                    <a:pt x="68" y="34"/>
                    <a:pt x="68" y="34"/>
                  </a:cubicBezTo>
                  <a:cubicBezTo>
                    <a:pt x="69" y="30"/>
                    <a:pt x="71" y="27"/>
                    <a:pt x="72" y="23"/>
                  </a:cubicBezTo>
                  <a:close/>
                </a:path>
              </a:pathLst>
            </a:custGeom>
            <a:solidFill>
              <a:srgbClr val="F6CC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08" name="Freeform 393"/>
            <p:cNvSpPr/>
            <p:nvPr/>
          </p:nvSpPr>
          <p:spPr bwMode="auto">
            <a:xfrm>
              <a:off x="7477125" y="3603625"/>
              <a:ext cx="285750" cy="117475"/>
            </a:xfrm>
            <a:custGeom>
              <a:avLst/>
              <a:gdLst>
                <a:gd name="T0" fmla="*/ 2 w 76"/>
                <a:gd name="T1" fmla="*/ 7 h 31"/>
                <a:gd name="T2" fmla="*/ 5 w 76"/>
                <a:gd name="T3" fmla="*/ 10 h 31"/>
                <a:gd name="T4" fmla="*/ 9 w 76"/>
                <a:gd name="T5" fmla="*/ 11 h 31"/>
                <a:gd name="T6" fmla="*/ 41 w 76"/>
                <a:gd name="T7" fmla="*/ 21 h 31"/>
                <a:gd name="T8" fmla="*/ 72 w 76"/>
                <a:gd name="T9" fmla="*/ 30 h 31"/>
                <a:gd name="T10" fmla="*/ 74 w 76"/>
                <a:gd name="T11" fmla="*/ 30 h 31"/>
                <a:gd name="T12" fmla="*/ 74 w 76"/>
                <a:gd name="T13" fmla="*/ 18 h 31"/>
                <a:gd name="T14" fmla="*/ 74 w 76"/>
                <a:gd name="T15" fmla="*/ 16 h 31"/>
                <a:gd name="T16" fmla="*/ 72 w 76"/>
                <a:gd name="T17" fmla="*/ 15 h 31"/>
                <a:gd name="T18" fmla="*/ 64 w 76"/>
                <a:gd name="T19" fmla="*/ 12 h 31"/>
                <a:gd name="T20" fmla="*/ 32 w 76"/>
                <a:gd name="T21" fmla="*/ 4 h 31"/>
                <a:gd name="T22" fmla="*/ 2 w 76"/>
                <a:gd name="T23" fmla="*/ 7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6" h="31">
                  <a:moveTo>
                    <a:pt x="2" y="7"/>
                  </a:moveTo>
                  <a:cubicBezTo>
                    <a:pt x="3" y="8"/>
                    <a:pt x="4" y="9"/>
                    <a:pt x="5" y="10"/>
                  </a:cubicBezTo>
                  <a:cubicBezTo>
                    <a:pt x="7" y="11"/>
                    <a:pt x="8" y="11"/>
                    <a:pt x="9" y="11"/>
                  </a:cubicBezTo>
                  <a:cubicBezTo>
                    <a:pt x="20" y="13"/>
                    <a:pt x="30" y="17"/>
                    <a:pt x="41" y="21"/>
                  </a:cubicBezTo>
                  <a:cubicBezTo>
                    <a:pt x="51" y="24"/>
                    <a:pt x="62" y="26"/>
                    <a:pt x="72" y="30"/>
                  </a:cubicBezTo>
                  <a:cubicBezTo>
                    <a:pt x="73" y="30"/>
                    <a:pt x="74" y="31"/>
                    <a:pt x="74" y="30"/>
                  </a:cubicBezTo>
                  <a:cubicBezTo>
                    <a:pt x="76" y="30"/>
                    <a:pt x="74" y="20"/>
                    <a:pt x="74" y="18"/>
                  </a:cubicBezTo>
                  <a:cubicBezTo>
                    <a:pt x="74" y="17"/>
                    <a:pt x="74" y="17"/>
                    <a:pt x="74" y="16"/>
                  </a:cubicBezTo>
                  <a:cubicBezTo>
                    <a:pt x="74" y="16"/>
                    <a:pt x="73" y="15"/>
                    <a:pt x="72" y="15"/>
                  </a:cubicBezTo>
                  <a:cubicBezTo>
                    <a:pt x="69" y="14"/>
                    <a:pt x="67" y="13"/>
                    <a:pt x="64" y="12"/>
                  </a:cubicBezTo>
                  <a:cubicBezTo>
                    <a:pt x="53" y="9"/>
                    <a:pt x="42" y="5"/>
                    <a:pt x="32" y="4"/>
                  </a:cubicBezTo>
                  <a:cubicBezTo>
                    <a:pt x="28" y="3"/>
                    <a:pt x="0" y="0"/>
                    <a:pt x="2" y="7"/>
                  </a:cubicBezTo>
                  <a:close/>
                </a:path>
              </a:pathLst>
            </a:custGeom>
            <a:solidFill>
              <a:srgbClr val="F6CC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09" name="Freeform 394"/>
            <p:cNvSpPr/>
            <p:nvPr/>
          </p:nvSpPr>
          <p:spPr bwMode="auto">
            <a:xfrm>
              <a:off x="7620000" y="3573463"/>
              <a:ext cx="160338" cy="79375"/>
            </a:xfrm>
            <a:custGeom>
              <a:avLst/>
              <a:gdLst>
                <a:gd name="T0" fmla="*/ 15 w 43"/>
                <a:gd name="T1" fmla="*/ 1 h 21"/>
                <a:gd name="T2" fmla="*/ 13 w 43"/>
                <a:gd name="T3" fmla="*/ 0 h 21"/>
                <a:gd name="T4" fmla="*/ 8 w 43"/>
                <a:gd name="T5" fmla="*/ 3 h 21"/>
                <a:gd name="T6" fmla="*/ 1 w 43"/>
                <a:gd name="T7" fmla="*/ 5 h 21"/>
                <a:gd name="T8" fmla="*/ 1 w 43"/>
                <a:gd name="T9" fmla="*/ 8 h 21"/>
                <a:gd name="T10" fmla="*/ 8 w 43"/>
                <a:gd name="T11" fmla="*/ 11 h 21"/>
                <a:gd name="T12" fmla="*/ 17 w 43"/>
                <a:gd name="T13" fmla="*/ 13 h 21"/>
                <a:gd name="T14" fmla="*/ 29 w 43"/>
                <a:gd name="T15" fmla="*/ 20 h 21"/>
                <a:gd name="T16" fmla="*/ 35 w 43"/>
                <a:gd name="T17" fmla="*/ 21 h 21"/>
                <a:gd name="T18" fmla="*/ 42 w 43"/>
                <a:gd name="T19" fmla="*/ 13 h 21"/>
                <a:gd name="T20" fmla="*/ 36 w 43"/>
                <a:gd name="T21" fmla="*/ 7 h 21"/>
                <a:gd name="T22" fmla="*/ 20 w 43"/>
                <a:gd name="T23" fmla="*/ 2 h 21"/>
                <a:gd name="T24" fmla="*/ 15 w 43"/>
                <a:gd name="T25" fmla="*/ 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3" h="21">
                  <a:moveTo>
                    <a:pt x="15" y="1"/>
                  </a:moveTo>
                  <a:cubicBezTo>
                    <a:pt x="15" y="0"/>
                    <a:pt x="14" y="0"/>
                    <a:pt x="13" y="0"/>
                  </a:cubicBezTo>
                  <a:cubicBezTo>
                    <a:pt x="11" y="0"/>
                    <a:pt x="10" y="2"/>
                    <a:pt x="8" y="3"/>
                  </a:cubicBezTo>
                  <a:cubicBezTo>
                    <a:pt x="6" y="3"/>
                    <a:pt x="3" y="4"/>
                    <a:pt x="1" y="5"/>
                  </a:cubicBezTo>
                  <a:cubicBezTo>
                    <a:pt x="1" y="6"/>
                    <a:pt x="0" y="7"/>
                    <a:pt x="1" y="8"/>
                  </a:cubicBezTo>
                  <a:cubicBezTo>
                    <a:pt x="1" y="11"/>
                    <a:pt x="6" y="10"/>
                    <a:pt x="8" y="11"/>
                  </a:cubicBezTo>
                  <a:cubicBezTo>
                    <a:pt x="11" y="11"/>
                    <a:pt x="14" y="12"/>
                    <a:pt x="17" y="13"/>
                  </a:cubicBezTo>
                  <a:cubicBezTo>
                    <a:pt x="21" y="15"/>
                    <a:pt x="25" y="18"/>
                    <a:pt x="29" y="20"/>
                  </a:cubicBezTo>
                  <a:cubicBezTo>
                    <a:pt x="31" y="20"/>
                    <a:pt x="33" y="21"/>
                    <a:pt x="35" y="21"/>
                  </a:cubicBezTo>
                  <a:cubicBezTo>
                    <a:pt x="38" y="20"/>
                    <a:pt x="40" y="16"/>
                    <a:pt x="42" y="13"/>
                  </a:cubicBezTo>
                  <a:cubicBezTo>
                    <a:pt x="43" y="9"/>
                    <a:pt x="40" y="8"/>
                    <a:pt x="36" y="7"/>
                  </a:cubicBezTo>
                  <a:cubicBezTo>
                    <a:pt x="31" y="5"/>
                    <a:pt x="26" y="4"/>
                    <a:pt x="20" y="2"/>
                  </a:cubicBezTo>
                  <a:cubicBezTo>
                    <a:pt x="19" y="2"/>
                    <a:pt x="17" y="1"/>
                    <a:pt x="15" y="1"/>
                  </a:cubicBezTo>
                  <a:close/>
                </a:path>
              </a:pathLst>
            </a:custGeom>
            <a:solidFill>
              <a:srgbClr val="F6CC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10" name="Freeform 395"/>
            <p:cNvSpPr/>
            <p:nvPr/>
          </p:nvSpPr>
          <p:spPr bwMode="auto">
            <a:xfrm>
              <a:off x="7766050" y="3746500"/>
              <a:ext cx="19050" cy="26988"/>
            </a:xfrm>
            <a:custGeom>
              <a:avLst/>
              <a:gdLst>
                <a:gd name="T0" fmla="*/ 4 w 5"/>
                <a:gd name="T1" fmla="*/ 1 h 7"/>
                <a:gd name="T2" fmla="*/ 1 w 5"/>
                <a:gd name="T3" fmla="*/ 1 h 7"/>
                <a:gd name="T4" fmla="*/ 0 w 5"/>
                <a:gd name="T5" fmla="*/ 3 h 7"/>
                <a:gd name="T6" fmla="*/ 0 w 5"/>
                <a:gd name="T7" fmla="*/ 5 h 7"/>
                <a:gd name="T8" fmla="*/ 1 w 5"/>
                <a:gd name="T9" fmla="*/ 6 h 7"/>
                <a:gd name="T10" fmla="*/ 4 w 5"/>
                <a:gd name="T11" fmla="*/ 6 h 7"/>
                <a:gd name="T12" fmla="*/ 5 w 5"/>
                <a:gd name="T13" fmla="*/ 4 h 7"/>
                <a:gd name="T14" fmla="*/ 5 w 5"/>
                <a:gd name="T15" fmla="*/ 2 h 7"/>
                <a:gd name="T16" fmla="*/ 4 w 5"/>
                <a:gd name="T17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7">
                  <a:moveTo>
                    <a:pt x="4" y="1"/>
                  </a:moveTo>
                  <a:cubicBezTo>
                    <a:pt x="3" y="0"/>
                    <a:pt x="1" y="0"/>
                    <a:pt x="1" y="1"/>
                  </a:cubicBezTo>
                  <a:cubicBezTo>
                    <a:pt x="1" y="2"/>
                    <a:pt x="0" y="2"/>
                    <a:pt x="0" y="3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2" y="7"/>
                    <a:pt x="3" y="7"/>
                    <a:pt x="4" y="6"/>
                  </a:cubicBezTo>
                  <a:cubicBezTo>
                    <a:pt x="4" y="5"/>
                    <a:pt x="4" y="5"/>
                    <a:pt x="5" y="4"/>
                  </a:cubicBezTo>
                  <a:cubicBezTo>
                    <a:pt x="5" y="3"/>
                    <a:pt x="5" y="3"/>
                    <a:pt x="5" y="2"/>
                  </a:cubicBezTo>
                  <a:cubicBezTo>
                    <a:pt x="5" y="2"/>
                    <a:pt x="4" y="1"/>
                    <a:pt x="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11" name="Freeform 396"/>
            <p:cNvSpPr/>
            <p:nvPr/>
          </p:nvSpPr>
          <p:spPr bwMode="auto">
            <a:xfrm>
              <a:off x="7777163" y="3705225"/>
              <a:ext cx="19050" cy="22225"/>
            </a:xfrm>
            <a:custGeom>
              <a:avLst/>
              <a:gdLst>
                <a:gd name="T0" fmla="*/ 3 w 5"/>
                <a:gd name="T1" fmla="*/ 1 h 6"/>
                <a:gd name="T2" fmla="*/ 1 w 5"/>
                <a:gd name="T3" fmla="*/ 2 h 6"/>
                <a:gd name="T4" fmla="*/ 1 w 5"/>
                <a:gd name="T5" fmla="*/ 2 h 6"/>
                <a:gd name="T6" fmla="*/ 1 w 5"/>
                <a:gd name="T7" fmla="*/ 2 h 6"/>
                <a:gd name="T8" fmla="*/ 1 w 5"/>
                <a:gd name="T9" fmla="*/ 5 h 6"/>
                <a:gd name="T10" fmla="*/ 4 w 5"/>
                <a:gd name="T11" fmla="*/ 5 h 6"/>
                <a:gd name="T12" fmla="*/ 5 w 5"/>
                <a:gd name="T13" fmla="*/ 4 h 6"/>
                <a:gd name="T14" fmla="*/ 3 w 5"/>
                <a:gd name="T15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" h="6">
                  <a:moveTo>
                    <a:pt x="3" y="1"/>
                  </a:moveTo>
                  <a:cubicBezTo>
                    <a:pt x="2" y="0"/>
                    <a:pt x="1" y="1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4"/>
                    <a:pt x="1" y="5"/>
                  </a:cubicBezTo>
                  <a:cubicBezTo>
                    <a:pt x="2" y="6"/>
                    <a:pt x="3" y="6"/>
                    <a:pt x="4" y="5"/>
                  </a:cubicBezTo>
                  <a:cubicBezTo>
                    <a:pt x="4" y="5"/>
                    <a:pt x="5" y="4"/>
                    <a:pt x="5" y="4"/>
                  </a:cubicBezTo>
                  <a:cubicBezTo>
                    <a:pt x="5" y="3"/>
                    <a:pt x="4" y="1"/>
                    <a:pt x="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12" name="Freeform 397"/>
            <p:cNvSpPr/>
            <p:nvPr/>
          </p:nvSpPr>
          <p:spPr bwMode="auto">
            <a:xfrm>
              <a:off x="7788275" y="3663950"/>
              <a:ext cx="19050" cy="19050"/>
            </a:xfrm>
            <a:custGeom>
              <a:avLst/>
              <a:gdLst>
                <a:gd name="T0" fmla="*/ 3 w 5"/>
                <a:gd name="T1" fmla="*/ 0 h 5"/>
                <a:gd name="T2" fmla="*/ 0 w 5"/>
                <a:gd name="T3" fmla="*/ 1 h 5"/>
                <a:gd name="T4" fmla="*/ 0 w 5"/>
                <a:gd name="T5" fmla="*/ 2 h 5"/>
                <a:gd name="T6" fmla="*/ 2 w 5"/>
                <a:gd name="T7" fmla="*/ 5 h 5"/>
                <a:gd name="T8" fmla="*/ 4 w 5"/>
                <a:gd name="T9" fmla="*/ 4 h 5"/>
                <a:gd name="T10" fmla="*/ 5 w 5"/>
                <a:gd name="T11" fmla="*/ 3 h 5"/>
                <a:gd name="T12" fmla="*/ 3 w 5"/>
                <a:gd name="T1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5">
                  <a:moveTo>
                    <a:pt x="3" y="0"/>
                  </a:moveTo>
                  <a:cubicBezTo>
                    <a:pt x="2" y="0"/>
                    <a:pt x="1" y="0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4"/>
                    <a:pt x="2" y="5"/>
                  </a:cubicBezTo>
                  <a:cubicBezTo>
                    <a:pt x="3" y="5"/>
                    <a:pt x="4" y="5"/>
                    <a:pt x="4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2"/>
                    <a:pt x="4" y="1"/>
                    <a:pt x="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13" name="Freeform 398"/>
            <p:cNvSpPr/>
            <p:nvPr/>
          </p:nvSpPr>
          <p:spPr bwMode="auto">
            <a:xfrm>
              <a:off x="7796213" y="3600450"/>
              <a:ext cx="19050" cy="25400"/>
            </a:xfrm>
            <a:custGeom>
              <a:avLst/>
              <a:gdLst>
                <a:gd name="T0" fmla="*/ 3 w 5"/>
                <a:gd name="T1" fmla="*/ 0 h 7"/>
                <a:gd name="T2" fmla="*/ 1 w 5"/>
                <a:gd name="T3" fmla="*/ 2 h 7"/>
                <a:gd name="T4" fmla="*/ 1 w 5"/>
                <a:gd name="T5" fmla="*/ 3 h 7"/>
                <a:gd name="T6" fmla="*/ 1 w 5"/>
                <a:gd name="T7" fmla="*/ 3 h 7"/>
                <a:gd name="T8" fmla="*/ 0 w 5"/>
                <a:gd name="T9" fmla="*/ 3 h 7"/>
                <a:gd name="T10" fmla="*/ 0 w 5"/>
                <a:gd name="T11" fmla="*/ 3 h 7"/>
                <a:gd name="T12" fmla="*/ 0 w 5"/>
                <a:gd name="T13" fmla="*/ 5 h 7"/>
                <a:gd name="T14" fmla="*/ 1 w 5"/>
                <a:gd name="T15" fmla="*/ 6 h 7"/>
                <a:gd name="T16" fmla="*/ 3 w 5"/>
                <a:gd name="T17" fmla="*/ 7 h 7"/>
                <a:gd name="T18" fmla="*/ 4 w 5"/>
                <a:gd name="T19" fmla="*/ 6 h 7"/>
                <a:gd name="T20" fmla="*/ 5 w 5"/>
                <a:gd name="T21" fmla="*/ 3 h 7"/>
                <a:gd name="T22" fmla="*/ 3 w 5"/>
                <a:gd name="T2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7">
                  <a:moveTo>
                    <a:pt x="3" y="0"/>
                  </a:moveTo>
                  <a:cubicBezTo>
                    <a:pt x="1" y="0"/>
                    <a:pt x="0" y="1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0" y="5"/>
                    <a:pt x="1" y="6"/>
                    <a:pt x="1" y="6"/>
                  </a:cubicBezTo>
                  <a:cubicBezTo>
                    <a:pt x="2" y="7"/>
                    <a:pt x="2" y="7"/>
                    <a:pt x="3" y="7"/>
                  </a:cubicBezTo>
                  <a:cubicBezTo>
                    <a:pt x="3" y="7"/>
                    <a:pt x="4" y="6"/>
                    <a:pt x="4" y="6"/>
                  </a:cubicBezTo>
                  <a:cubicBezTo>
                    <a:pt x="5" y="5"/>
                    <a:pt x="5" y="4"/>
                    <a:pt x="5" y="3"/>
                  </a:cubicBezTo>
                  <a:cubicBezTo>
                    <a:pt x="5" y="2"/>
                    <a:pt x="4" y="1"/>
                    <a:pt x="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14" name="Freeform 399"/>
            <p:cNvSpPr/>
            <p:nvPr/>
          </p:nvSpPr>
          <p:spPr bwMode="auto">
            <a:xfrm>
              <a:off x="7793038" y="3738563"/>
              <a:ext cx="14288" cy="19050"/>
            </a:xfrm>
            <a:custGeom>
              <a:avLst/>
              <a:gdLst>
                <a:gd name="T0" fmla="*/ 1 w 4"/>
                <a:gd name="T1" fmla="*/ 1 h 5"/>
                <a:gd name="T2" fmla="*/ 0 w 4"/>
                <a:gd name="T3" fmla="*/ 2 h 5"/>
                <a:gd name="T4" fmla="*/ 0 w 4"/>
                <a:gd name="T5" fmla="*/ 4 h 5"/>
                <a:gd name="T6" fmla="*/ 1 w 4"/>
                <a:gd name="T7" fmla="*/ 5 h 5"/>
                <a:gd name="T8" fmla="*/ 4 w 4"/>
                <a:gd name="T9" fmla="*/ 4 h 5"/>
                <a:gd name="T10" fmla="*/ 4 w 4"/>
                <a:gd name="T11" fmla="*/ 4 h 5"/>
                <a:gd name="T12" fmla="*/ 4 w 4"/>
                <a:gd name="T13" fmla="*/ 2 h 5"/>
                <a:gd name="T14" fmla="*/ 1 w 4"/>
                <a:gd name="T1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5">
                  <a:moveTo>
                    <a:pt x="1" y="1"/>
                  </a:moveTo>
                  <a:cubicBezTo>
                    <a:pt x="0" y="1"/>
                    <a:pt x="0" y="1"/>
                    <a:pt x="0" y="2"/>
                  </a:cubicBezTo>
                  <a:cubicBezTo>
                    <a:pt x="0" y="3"/>
                    <a:pt x="0" y="3"/>
                    <a:pt x="0" y="4"/>
                  </a:cubicBezTo>
                  <a:cubicBezTo>
                    <a:pt x="0" y="4"/>
                    <a:pt x="1" y="5"/>
                    <a:pt x="1" y="5"/>
                  </a:cubicBezTo>
                  <a:cubicBezTo>
                    <a:pt x="2" y="5"/>
                    <a:pt x="3" y="5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3"/>
                    <a:pt x="4" y="3"/>
                    <a:pt x="4" y="2"/>
                  </a:cubicBezTo>
                  <a:cubicBezTo>
                    <a:pt x="3" y="1"/>
                    <a:pt x="2" y="0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15" name="Freeform 400"/>
            <p:cNvSpPr/>
            <p:nvPr/>
          </p:nvSpPr>
          <p:spPr bwMode="auto">
            <a:xfrm>
              <a:off x="7815263" y="3705225"/>
              <a:ext cx="19050" cy="19050"/>
            </a:xfrm>
            <a:custGeom>
              <a:avLst/>
              <a:gdLst>
                <a:gd name="T0" fmla="*/ 3 w 5"/>
                <a:gd name="T1" fmla="*/ 0 h 5"/>
                <a:gd name="T2" fmla="*/ 1 w 5"/>
                <a:gd name="T3" fmla="*/ 1 h 5"/>
                <a:gd name="T4" fmla="*/ 0 w 5"/>
                <a:gd name="T5" fmla="*/ 2 h 5"/>
                <a:gd name="T6" fmla="*/ 2 w 5"/>
                <a:gd name="T7" fmla="*/ 5 h 5"/>
                <a:gd name="T8" fmla="*/ 4 w 5"/>
                <a:gd name="T9" fmla="*/ 4 h 5"/>
                <a:gd name="T10" fmla="*/ 5 w 5"/>
                <a:gd name="T11" fmla="*/ 3 h 5"/>
                <a:gd name="T12" fmla="*/ 3 w 5"/>
                <a:gd name="T1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5">
                  <a:moveTo>
                    <a:pt x="3" y="0"/>
                  </a:moveTo>
                  <a:cubicBezTo>
                    <a:pt x="2" y="0"/>
                    <a:pt x="1" y="0"/>
                    <a:pt x="1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4"/>
                    <a:pt x="2" y="5"/>
                  </a:cubicBezTo>
                  <a:cubicBezTo>
                    <a:pt x="3" y="5"/>
                    <a:pt x="4" y="5"/>
                    <a:pt x="4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2"/>
                    <a:pt x="4" y="1"/>
                    <a:pt x="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16" name="Freeform 401"/>
            <p:cNvSpPr/>
            <p:nvPr/>
          </p:nvSpPr>
          <p:spPr bwMode="auto">
            <a:xfrm>
              <a:off x="7807325" y="3633788"/>
              <a:ext cx="14288" cy="19050"/>
            </a:xfrm>
            <a:custGeom>
              <a:avLst/>
              <a:gdLst>
                <a:gd name="T0" fmla="*/ 2 w 4"/>
                <a:gd name="T1" fmla="*/ 0 h 5"/>
                <a:gd name="T2" fmla="*/ 0 w 4"/>
                <a:gd name="T3" fmla="*/ 2 h 5"/>
                <a:gd name="T4" fmla="*/ 0 w 4"/>
                <a:gd name="T5" fmla="*/ 2 h 5"/>
                <a:gd name="T6" fmla="*/ 2 w 4"/>
                <a:gd name="T7" fmla="*/ 5 h 5"/>
                <a:gd name="T8" fmla="*/ 4 w 4"/>
                <a:gd name="T9" fmla="*/ 3 h 5"/>
                <a:gd name="T10" fmla="*/ 4 w 4"/>
                <a:gd name="T11" fmla="*/ 3 h 5"/>
                <a:gd name="T12" fmla="*/ 2 w 4"/>
                <a:gd name="T1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5">
                  <a:moveTo>
                    <a:pt x="2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5"/>
                    <a:pt x="2" y="5"/>
                  </a:cubicBezTo>
                  <a:cubicBezTo>
                    <a:pt x="3" y="5"/>
                    <a:pt x="4" y="4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2"/>
                    <a:pt x="3" y="0"/>
                    <a:pt x="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17" name="Freeform 402"/>
            <p:cNvSpPr/>
            <p:nvPr/>
          </p:nvSpPr>
          <p:spPr bwMode="auto">
            <a:xfrm>
              <a:off x="7762875" y="3660775"/>
              <a:ext cx="17463" cy="30163"/>
            </a:xfrm>
            <a:custGeom>
              <a:avLst/>
              <a:gdLst>
                <a:gd name="T0" fmla="*/ 2 w 5"/>
                <a:gd name="T1" fmla="*/ 0 h 8"/>
                <a:gd name="T2" fmla="*/ 0 w 5"/>
                <a:gd name="T3" fmla="*/ 2 h 8"/>
                <a:gd name="T4" fmla="*/ 1 w 5"/>
                <a:gd name="T5" fmla="*/ 5 h 8"/>
                <a:gd name="T6" fmla="*/ 3 w 5"/>
                <a:gd name="T7" fmla="*/ 8 h 8"/>
                <a:gd name="T8" fmla="*/ 5 w 5"/>
                <a:gd name="T9" fmla="*/ 6 h 8"/>
                <a:gd name="T10" fmla="*/ 5 w 5"/>
                <a:gd name="T11" fmla="*/ 3 h 8"/>
                <a:gd name="T12" fmla="*/ 2 w 5"/>
                <a:gd name="T1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8">
                  <a:moveTo>
                    <a:pt x="2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1" y="4"/>
                    <a:pt x="1" y="5"/>
                  </a:cubicBezTo>
                  <a:cubicBezTo>
                    <a:pt x="1" y="7"/>
                    <a:pt x="2" y="8"/>
                    <a:pt x="3" y="8"/>
                  </a:cubicBezTo>
                  <a:cubicBezTo>
                    <a:pt x="4" y="8"/>
                    <a:pt x="5" y="8"/>
                    <a:pt x="5" y="6"/>
                  </a:cubicBezTo>
                  <a:cubicBezTo>
                    <a:pt x="5" y="5"/>
                    <a:pt x="5" y="4"/>
                    <a:pt x="5" y="3"/>
                  </a:cubicBezTo>
                  <a:cubicBezTo>
                    <a:pt x="4" y="2"/>
                    <a:pt x="4" y="0"/>
                    <a:pt x="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18" name="Freeform 403"/>
            <p:cNvSpPr/>
            <p:nvPr/>
          </p:nvSpPr>
          <p:spPr bwMode="auto">
            <a:xfrm>
              <a:off x="7796213" y="3562350"/>
              <a:ext cx="14288" cy="22225"/>
            </a:xfrm>
            <a:custGeom>
              <a:avLst/>
              <a:gdLst>
                <a:gd name="T0" fmla="*/ 2 w 4"/>
                <a:gd name="T1" fmla="*/ 1 h 6"/>
                <a:gd name="T2" fmla="*/ 0 w 4"/>
                <a:gd name="T3" fmla="*/ 1 h 6"/>
                <a:gd name="T4" fmla="*/ 0 w 4"/>
                <a:gd name="T5" fmla="*/ 3 h 6"/>
                <a:gd name="T6" fmla="*/ 0 w 4"/>
                <a:gd name="T7" fmla="*/ 4 h 6"/>
                <a:gd name="T8" fmla="*/ 1 w 4"/>
                <a:gd name="T9" fmla="*/ 6 h 6"/>
                <a:gd name="T10" fmla="*/ 4 w 4"/>
                <a:gd name="T11" fmla="*/ 5 h 6"/>
                <a:gd name="T12" fmla="*/ 4 w 4"/>
                <a:gd name="T13" fmla="*/ 3 h 6"/>
                <a:gd name="T14" fmla="*/ 4 w 4"/>
                <a:gd name="T15" fmla="*/ 2 h 6"/>
                <a:gd name="T16" fmla="*/ 2 w 4"/>
                <a:gd name="T17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6">
                  <a:moveTo>
                    <a:pt x="2" y="1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0" y="5"/>
                    <a:pt x="1" y="5"/>
                    <a:pt x="1" y="6"/>
                  </a:cubicBezTo>
                  <a:cubicBezTo>
                    <a:pt x="2" y="6"/>
                    <a:pt x="4" y="6"/>
                    <a:pt x="4" y="5"/>
                  </a:cubicBezTo>
                  <a:cubicBezTo>
                    <a:pt x="4" y="4"/>
                    <a:pt x="4" y="4"/>
                    <a:pt x="4" y="3"/>
                  </a:cubicBezTo>
                  <a:cubicBezTo>
                    <a:pt x="4" y="3"/>
                    <a:pt x="4" y="2"/>
                    <a:pt x="4" y="2"/>
                  </a:cubicBezTo>
                  <a:cubicBezTo>
                    <a:pt x="3" y="1"/>
                    <a:pt x="3" y="1"/>
                    <a:pt x="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19" name="Freeform 404"/>
            <p:cNvSpPr/>
            <p:nvPr/>
          </p:nvSpPr>
          <p:spPr bwMode="auto">
            <a:xfrm>
              <a:off x="7799388" y="3506788"/>
              <a:ext cx="19050" cy="22225"/>
            </a:xfrm>
            <a:custGeom>
              <a:avLst/>
              <a:gdLst>
                <a:gd name="T0" fmla="*/ 4 w 5"/>
                <a:gd name="T1" fmla="*/ 2 h 6"/>
                <a:gd name="T2" fmla="*/ 2 w 5"/>
                <a:gd name="T3" fmla="*/ 0 h 6"/>
                <a:gd name="T4" fmla="*/ 0 w 5"/>
                <a:gd name="T5" fmla="*/ 1 h 6"/>
                <a:gd name="T6" fmla="*/ 0 w 5"/>
                <a:gd name="T7" fmla="*/ 4 h 6"/>
                <a:gd name="T8" fmla="*/ 3 w 5"/>
                <a:gd name="T9" fmla="*/ 6 h 6"/>
                <a:gd name="T10" fmla="*/ 4 w 5"/>
                <a:gd name="T11" fmla="*/ 3 h 6"/>
                <a:gd name="T12" fmla="*/ 4 w 5"/>
                <a:gd name="T13" fmla="*/ 3 h 6"/>
                <a:gd name="T14" fmla="*/ 4 w 5"/>
                <a:gd name="T15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" h="6">
                  <a:moveTo>
                    <a:pt x="4" y="2"/>
                  </a:moveTo>
                  <a:cubicBezTo>
                    <a:pt x="4" y="1"/>
                    <a:pt x="3" y="0"/>
                    <a:pt x="2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2"/>
                    <a:pt x="0" y="3"/>
                    <a:pt x="0" y="4"/>
                  </a:cubicBezTo>
                  <a:cubicBezTo>
                    <a:pt x="1" y="5"/>
                    <a:pt x="2" y="6"/>
                    <a:pt x="3" y="6"/>
                  </a:cubicBezTo>
                  <a:cubicBezTo>
                    <a:pt x="4" y="5"/>
                    <a:pt x="5" y="4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2"/>
                    <a:pt x="4" y="2"/>
                    <a:pt x="4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20" name="Freeform 405"/>
            <p:cNvSpPr/>
            <p:nvPr/>
          </p:nvSpPr>
          <p:spPr bwMode="auto">
            <a:xfrm>
              <a:off x="7804150" y="3468688"/>
              <a:ext cx="17463" cy="19050"/>
            </a:xfrm>
            <a:custGeom>
              <a:avLst/>
              <a:gdLst>
                <a:gd name="T0" fmla="*/ 1 w 5"/>
                <a:gd name="T1" fmla="*/ 0 h 5"/>
                <a:gd name="T2" fmla="*/ 0 w 5"/>
                <a:gd name="T3" fmla="*/ 2 h 5"/>
                <a:gd name="T4" fmla="*/ 0 w 5"/>
                <a:gd name="T5" fmla="*/ 3 h 5"/>
                <a:gd name="T6" fmla="*/ 3 w 5"/>
                <a:gd name="T7" fmla="*/ 5 h 5"/>
                <a:gd name="T8" fmla="*/ 4 w 5"/>
                <a:gd name="T9" fmla="*/ 3 h 5"/>
                <a:gd name="T10" fmla="*/ 4 w 5"/>
                <a:gd name="T11" fmla="*/ 2 h 5"/>
                <a:gd name="T12" fmla="*/ 1 w 5"/>
                <a:gd name="T1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5">
                  <a:moveTo>
                    <a:pt x="1" y="0"/>
                  </a:moveTo>
                  <a:cubicBezTo>
                    <a:pt x="0" y="0"/>
                    <a:pt x="0" y="1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4"/>
                    <a:pt x="2" y="5"/>
                    <a:pt x="3" y="5"/>
                  </a:cubicBezTo>
                  <a:cubicBezTo>
                    <a:pt x="4" y="5"/>
                    <a:pt x="5" y="4"/>
                    <a:pt x="4" y="3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3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" name="Freeform 407"/>
            <p:cNvSpPr/>
            <p:nvPr/>
          </p:nvSpPr>
          <p:spPr bwMode="auto">
            <a:xfrm>
              <a:off x="7821613" y="3551238"/>
              <a:ext cx="19050" cy="22225"/>
            </a:xfrm>
            <a:custGeom>
              <a:avLst/>
              <a:gdLst>
                <a:gd name="T0" fmla="*/ 3 w 5"/>
                <a:gd name="T1" fmla="*/ 0 h 6"/>
                <a:gd name="T2" fmla="*/ 1 w 5"/>
                <a:gd name="T3" fmla="*/ 2 h 6"/>
                <a:gd name="T4" fmla="*/ 1 w 5"/>
                <a:gd name="T5" fmla="*/ 2 h 6"/>
                <a:gd name="T6" fmla="*/ 1 w 5"/>
                <a:gd name="T7" fmla="*/ 2 h 6"/>
                <a:gd name="T8" fmla="*/ 1 w 5"/>
                <a:gd name="T9" fmla="*/ 2 h 6"/>
                <a:gd name="T10" fmla="*/ 2 w 5"/>
                <a:gd name="T11" fmla="*/ 5 h 6"/>
                <a:gd name="T12" fmla="*/ 5 w 5"/>
                <a:gd name="T13" fmla="*/ 5 h 6"/>
                <a:gd name="T14" fmla="*/ 5 w 5"/>
                <a:gd name="T15" fmla="*/ 3 h 6"/>
                <a:gd name="T16" fmla="*/ 3 w 5"/>
                <a:gd name="T1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6">
                  <a:moveTo>
                    <a:pt x="3" y="0"/>
                  </a:moveTo>
                  <a:cubicBezTo>
                    <a:pt x="2" y="0"/>
                    <a:pt x="1" y="0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3"/>
                    <a:pt x="1" y="4"/>
                    <a:pt x="2" y="5"/>
                  </a:cubicBezTo>
                  <a:cubicBezTo>
                    <a:pt x="3" y="6"/>
                    <a:pt x="4" y="6"/>
                    <a:pt x="5" y="5"/>
                  </a:cubicBezTo>
                  <a:cubicBezTo>
                    <a:pt x="5" y="4"/>
                    <a:pt x="5" y="3"/>
                    <a:pt x="5" y="3"/>
                  </a:cubicBezTo>
                  <a:cubicBezTo>
                    <a:pt x="5" y="1"/>
                    <a:pt x="4" y="0"/>
                    <a:pt x="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" name="Freeform 408"/>
            <p:cNvSpPr/>
            <p:nvPr/>
          </p:nvSpPr>
          <p:spPr bwMode="auto">
            <a:xfrm>
              <a:off x="7340600" y="2890838"/>
              <a:ext cx="422275" cy="709613"/>
            </a:xfrm>
            <a:custGeom>
              <a:avLst/>
              <a:gdLst>
                <a:gd name="T0" fmla="*/ 49 w 112"/>
                <a:gd name="T1" fmla="*/ 180 h 189"/>
                <a:gd name="T2" fmla="*/ 53 w 112"/>
                <a:gd name="T3" fmla="*/ 180 h 189"/>
                <a:gd name="T4" fmla="*/ 89 w 112"/>
                <a:gd name="T5" fmla="*/ 168 h 189"/>
                <a:gd name="T6" fmla="*/ 111 w 112"/>
                <a:gd name="T7" fmla="*/ 152 h 189"/>
                <a:gd name="T8" fmla="*/ 104 w 112"/>
                <a:gd name="T9" fmla="*/ 124 h 189"/>
                <a:gd name="T10" fmla="*/ 103 w 112"/>
                <a:gd name="T11" fmla="*/ 102 h 189"/>
                <a:gd name="T12" fmla="*/ 95 w 112"/>
                <a:gd name="T13" fmla="*/ 84 h 189"/>
                <a:gd name="T14" fmla="*/ 98 w 112"/>
                <a:gd name="T15" fmla="*/ 65 h 189"/>
                <a:gd name="T16" fmla="*/ 94 w 112"/>
                <a:gd name="T17" fmla="*/ 41 h 189"/>
                <a:gd name="T18" fmla="*/ 96 w 112"/>
                <a:gd name="T19" fmla="*/ 24 h 189"/>
                <a:gd name="T20" fmla="*/ 85 w 112"/>
                <a:gd name="T21" fmla="*/ 8 h 189"/>
                <a:gd name="T22" fmla="*/ 69 w 112"/>
                <a:gd name="T23" fmla="*/ 2 h 189"/>
                <a:gd name="T24" fmla="*/ 32 w 112"/>
                <a:gd name="T25" fmla="*/ 30 h 189"/>
                <a:gd name="T26" fmla="*/ 9 w 112"/>
                <a:gd name="T27" fmla="*/ 97 h 189"/>
                <a:gd name="T28" fmla="*/ 2 w 112"/>
                <a:gd name="T29" fmla="*/ 134 h 189"/>
                <a:gd name="T30" fmla="*/ 1 w 112"/>
                <a:gd name="T31" fmla="*/ 166 h 189"/>
                <a:gd name="T32" fmla="*/ 17 w 112"/>
                <a:gd name="T33" fmla="*/ 187 h 189"/>
                <a:gd name="T34" fmla="*/ 33 w 112"/>
                <a:gd name="T35" fmla="*/ 185 h 189"/>
                <a:gd name="T36" fmla="*/ 49 w 112"/>
                <a:gd name="T37" fmla="*/ 180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12" h="189">
                  <a:moveTo>
                    <a:pt x="49" y="180"/>
                  </a:moveTo>
                  <a:cubicBezTo>
                    <a:pt x="50" y="180"/>
                    <a:pt x="52" y="180"/>
                    <a:pt x="53" y="180"/>
                  </a:cubicBezTo>
                  <a:cubicBezTo>
                    <a:pt x="65" y="177"/>
                    <a:pt x="77" y="173"/>
                    <a:pt x="89" y="168"/>
                  </a:cubicBezTo>
                  <a:cubicBezTo>
                    <a:pt x="97" y="165"/>
                    <a:pt x="112" y="165"/>
                    <a:pt x="111" y="152"/>
                  </a:cubicBezTo>
                  <a:cubicBezTo>
                    <a:pt x="111" y="144"/>
                    <a:pt x="105" y="133"/>
                    <a:pt x="104" y="124"/>
                  </a:cubicBezTo>
                  <a:cubicBezTo>
                    <a:pt x="102" y="117"/>
                    <a:pt x="105" y="110"/>
                    <a:pt x="103" y="102"/>
                  </a:cubicBezTo>
                  <a:cubicBezTo>
                    <a:pt x="101" y="96"/>
                    <a:pt x="96" y="89"/>
                    <a:pt x="95" y="84"/>
                  </a:cubicBezTo>
                  <a:cubicBezTo>
                    <a:pt x="93" y="76"/>
                    <a:pt x="98" y="72"/>
                    <a:pt x="98" y="65"/>
                  </a:cubicBezTo>
                  <a:cubicBezTo>
                    <a:pt x="99" y="58"/>
                    <a:pt x="93" y="48"/>
                    <a:pt x="94" y="41"/>
                  </a:cubicBezTo>
                  <a:cubicBezTo>
                    <a:pt x="94" y="35"/>
                    <a:pt x="98" y="31"/>
                    <a:pt x="96" y="24"/>
                  </a:cubicBezTo>
                  <a:cubicBezTo>
                    <a:pt x="95" y="18"/>
                    <a:pt x="90" y="12"/>
                    <a:pt x="85" y="8"/>
                  </a:cubicBezTo>
                  <a:cubicBezTo>
                    <a:pt x="80" y="4"/>
                    <a:pt x="74" y="2"/>
                    <a:pt x="69" y="2"/>
                  </a:cubicBezTo>
                  <a:cubicBezTo>
                    <a:pt x="50" y="0"/>
                    <a:pt x="39" y="15"/>
                    <a:pt x="32" y="30"/>
                  </a:cubicBezTo>
                  <a:cubicBezTo>
                    <a:pt x="22" y="50"/>
                    <a:pt x="15" y="73"/>
                    <a:pt x="9" y="97"/>
                  </a:cubicBezTo>
                  <a:cubicBezTo>
                    <a:pt x="6" y="109"/>
                    <a:pt x="3" y="121"/>
                    <a:pt x="2" y="134"/>
                  </a:cubicBezTo>
                  <a:cubicBezTo>
                    <a:pt x="0" y="144"/>
                    <a:pt x="1" y="155"/>
                    <a:pt x="1" y="166"/>
                  </a:cubicBezTo>
                  <a:cubicBezTo>
                    <a:pt x="1" y="173"/>
                    <a:pt x="11" y="183"/>
                    <a:pt x="17" y="187"/>
                  </a:cubicBezTo>
                  <a:cubicBezTo>
                    <a:pt x="23" y="189"/>
                    <a:pt x="29" y="186"/>
                    <a:pt x="33" y="185"/>
                  </a:cubicBezTo>
                  <a:cubicBezTo>
                    <a:pt x="38" y="183"/>
                    <a:pt x="43" y="182"/>
                    <a:pt x="49" y="180"/>
                  </a:cubicBezTo>
                  <a:close/>
                </a:path>
              </a:pathLst>
            </a:custGeom>
            <a:solidFill>
              <a:srgbClr val="201B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" name="Freeform 409"/>
            <p:cNvSpPr/>
            <p:nvPr/>
          </p:nvSpPr>
          <p:spPr bwMode="auto">
            <a:xfrm>
              <a:off x="7370763" y="3194050"/>
              <a:ext cx="117475" cy="376238"/>
            </a:xfrm>
            <a:custGeom>
              <a:avLst/>
              <a:gdLst>
                <a:gd name="T0" fmla="*/ 1 w 31"/>
                <a:gd name="T1" fmla="*/ 66 h 100"/>
                <a:gd name="T2" fmla="*/ 2 w 31"/>
                <a:gd name="T3" fmla="*/ 91 h 100"/>
                <a:gd name="T4" fmla="*/ 4 w 31"/>
                <a:gd name="T5" fmla="*/ 96 h 100"/>
                <a:gd name="T6" fmla="*/ 11 w 31"/>
                <a:gd name="T7" fmla="*/ 94 h 100"/>
                <a:gd name="T8" fmla="*/ 25 w 31"/>
                <a:gd name="T9" fmla="*/ 62 h 100"/>
                <a:gd name="T10" fmla="*/ 30 w 31"/>
                <a:gd name="T11" fmla="*/ 33 h 100"/>
                <a:gd name="T12" fmla="*/ 31 w 31"/>
                <a:gd name="T13" fmla="*/ 15 h 100"/>
                <a:gd name="T14" fmla="*/ 29 w 31"/>
                <a:gd name="T15" fmla="*/ 4 h 100"/>
                <a:gd name="T16" fmla="*/ 21 w 31"/>
                <a:gd name="T17" fmla="*/ 6 h 100"/>
                <a:gd name="T18" fmla="*/ 7 w 31"/>
                <a:gd name="T19" fmla="*/ 27 h 100"/>
                <a:gd name="T20" fmla="*/ 1 w 31"/>
                <a:gd name="T21" fmla="*/ 66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1" h="100">
                  <a:moveTo>
                    <a:pt x="1" y="66"/>
                  </a:moveTo>
                  <a:cubicBezTo>
                    <a:pt x="0" y="74"/>
                    <a:pt x="0" y="81"/>
                    <a:pt x="2" y="91"/>
                  </a:cubicBezTo>
                  <a:cubicBezTo>
                    <a:pt x="3" y="93"/>
                    <a:pt x="3" y="95"/>
                    <a:pt x="4" y="96"/>
                  </a:cubicBezTo>
                  <a:cubicBezTo>
                    <a:pt x="8" y="100"/>
                    <a:pt x="10" y="96"/>
                    <a:pt x="11" y="94"/>
                  </a:cubicBezTo>
                  <a:cubicBezTo>
                    <a:pt x="17" y="85"/>
                    <a:pt x="21" y="74"/>
                    <a:pt x="25" y="62"/>
                  </a:cubicBezTo>
                  <a:cubicBezTo>
                    <a:pt x="28" y="53"/>
                    <a:pt x="30" y="44"/>
                    <a:pt x="30" y="33"/>
                  </a:cubicBezTo>
                  <a:cubicBezTo>
                    <a:pt x="31" y="27"/>
                    <a:pt x="31" y="21"/>
                    <a:pt x="31" y="15"/>
                  </a:cubicBezTo>
                  <a:cubicBezTo>
                    <a:pt x="31" y="12"/>
                    <a:pt x="31" y="7"/>
                    <a:pt x="29" y="4"/>
                  </a:cubicBezTo>
                  <a:cubicBezTo>
                    <a:pt x="26" y="0"/>
                    <a:pt x="23" y="4"/>
                    <a:pt x="21" y="6"/>
                  </a:cubicBezTo>
                  <a:cubicBezTo>
                    <a:pt x="15" y="11"/>
                    <a:pt x="10" y="18"/>
                    <a:pt x="7" y="27"/>
                  </a:cubicBezTo>
                  <a:cubicBezTo>
                    <a:pt x="3" y="38"/>
                    <a:pt x="2" y="52"/>
                    <a:pt x="1" y="66"/>
                  </a:cubicBezTo>
                  <a:close/>
                </a:path>
              </a:pathLst>
            </a:custGeom>
            <a:solidFill>
              <a:srgbClr val="F6CC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" name="Freeform 410"/>
            <p:cNvSpPr/>
            <p:nvPr/>
          </p:nvSpPr>
          <p:spPr bwMode="auto">
            <a:xfrm>
              <a:off x="7435850" y="3344863"/>
              <a:ext cx="288925" cy="211138"/>
            </a:xfrm>
            <a:custGeom>
              <a:avLst/>
              <a:gdLst>
                <a:gd name="T0" fmla="*/ 76 w 77"/>
                <a:gd name="T1" fmla="*/ 24 h 56"/>
                <a:gd name="T2" fmla="*/ 63 w 77"/>
                <a:gd name="T3" fmla="*/ 2 h 56"/>
                <a:gd name="T4" fmla="*/ 25 w 77"/>
                <a:gd name="T5" fmla="*/ 8 h 56"/>
                <a:gd name="T6" fmla="*/ 16 w 77"/>
                <a:gd name="T7" fmla="*/ 16 h 56"/>
                <a:gd name="T8" fmla="*/ 11 w 77"/>
                <a:gd name="T9" fmla="*/ 28 h 56"/>
                <a:gd name="T10" fmla="*/ 7 w 77"/>
                <a:gd name="T11" fmla="*/ 53 h 56"/>
                <a:gd name="T12" fmla="*/ 11 w 77"/>
                <a:gd name="T13" fmla="*/ 55 h 56"/>
                <a:gd name="T14" fmla="*/ 26 w 77"/>
                <a:gd name="T15" fmla="*/ 53 h 56"/>
                <a:gd name="T16" fmla="*/ 71 w 77"/>
                <a:gd name="T17" fmla="*/ 37 h 56"/>
                <a:gd name="T18" fmla="*/ 77 w 77"/>
                <a:gd name="T19" fmla="*/ 31 h 56"/>
                <a:gd name="T20" fmla="*/ 76 w 77"/>
                <a:gd name="T21" fmla="*/ 24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7" h="56">
                  <a:moveTo>
                    <a:pt x="76" y="24"/>
                  </a:moveTo>
                  <a:cubicBezTo>
                    <a:pt x="73" y="18"/>
                    <a:pt x="70" y="3"/>
                    <a:pt x="63" y="2"/>
                  </a:cubicBezTo>
                  <a:cubicBezTo>
                    <a:pt x="48" y="0"/>
                    <a:pt x="36" y="4"/>
                    <a:pt x="25" y="8"/>
                  </a:cubicBezTo>
                  <a:cubicBezTo>
                    <a:pt x="20" y="10"/>
                    <a:pt x="18" y="11"/>
                    <a:pt x="16" y="16"/>
                  </a:cubicBezTo>
                  <a:cubicBezTo>
                    <a:pt x="14" y="20"/>
                    <a:pt x="12" y="24"/>
                    <a:pt x="11" y="28"/>
                  </a:cubicBezTo>
                  <a:cubicBezTo>
                    <a:pt x="10" y="32"/>
                    <a:pt x="0" y="48"/>
                    <a:pt x="7" y="53"/>
                  </a:cubicBezTo>
                  <a:cubicBezTo>
                    <a:pt x="8" y="55"/>
                    <a:pt x="10" y="55"/>
                    <a:pt x="11" y="55"/>
                  </a:cubicBezTo>
                  <a:cubicBezTo>
                    <a:pt x="17" y="56"/>
                    <a:pt x="21" y="55"/>
                    <a:pt x="26" y="53"/>
                  </a:cubicBezTo>
                  <a:cubicBezTo>
                    <a:pt x="41" y="48"/>
                    <a:pt x="56" y="42"/>
                    <a:pt x="71" y="37"/>
                  </a:cubicBezTo>
                  <a:cubicBezTo>
                    <a:pt x="74" y="36"/>
                    <a:pt x="77" y="34"/>
                    <a:pt x="77" y="31"/>
                  </a:cubicBezTo>
                  <a:cubicBezTo>
                    <a:pt x="77" y="29"/>
                    <a:pt x="76" y="26"/>
                    <a:pt x="76" y="24"/>
                  </a:cubicBezTo>
                  <a:close/>
                </a:path>
              </a:pathLst>
            </a:custGeom>
            <a:solidFill>
              <a:srgbClr val="F6CC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" name="Freeform 411"/>
            <p:cNvSpPr/>
            <p:nvPr/>
          </p:nvSpPr>
          <p:spPr bwMode="auto">
            <a:xfrm>
              <a:off x="7488238" y="3235325"/>
              <a:ext cx="184150" cy="136525"/>
            </a:xfrm>
            <a:custGeom>
              <a:avLst/>
              <a:gdLst>
                <a:gd name="T0" fmla="*/ 40 w 49"/>
                <a:gd name="T1" fmla="*/ 4 h 36"/>
                <a:gd name="T2" fmla="*/ 18 w 49"/>
                <a:gd name="T3" fmla="*/ 3 h 36"/>
                <a:gd name="T4" fmla="*/ 1 w 49"/>
                <a:gd name="T5" fmla="*/ 18 h 36"/>
                <a:gd name="T6" fmla="*/ 5 w 49"/>
                <a:gd name="T7" fmla="*/ 31 h 36"/>
                <a:gd name="T8" fmla="*/ 13 w 49"/>
                <a:gd name="T9" fmla="*/ 33 h 36"/>
                <a:gd name="T10" fmla="*/ 25 w 49"/>
                <a:gd name="T11" fmla="*/ 30 h 36"/>
                <a:gd name="T12" fmla="*/ 43 w 49"/>
                <a:gd name="T13" fmla="*/ 25 h 36"/>
                <a:gd name="T14" fmla="*/ 45 w 49"/>
                <a:gd name="T15" fmla="*/ 11 h 36"/>
                <a:gd name="T16" fmla="*/ 43 w 49"/>
                <a:gd name="T17" fmla="*/ 6 h 36"/>
                <a:gd name="T18" fmla="*/ 40 w 49"/>
                <a:gd name="T19" fmla="*/ 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9" h="36">
                  <a:moveTo>
                    <a:pt x="40" y="4"/>
                  </a:moveTo>
                  <a:cubicBezTo>
                    <a:pt x="32" y="0"/>
                    <a:pt x="25" y="2"/>
                    <a:pt x="18" y="3"/>
                  </a:cubicBezTo>
                  <a:cubicBezTo>
                    <a:pt x="11" y="5"/>
                    <a:pt x="0" y="7"/>
                    <a:pt x="1" y="18"/>
                  </a:cubicBezTo>
                  <a:cubicBezTo>
                    <a:pt x="2" y="22"/>
                    <a:pt x="3" y="27"/>
                    <a:pt x="5" y="31"/>
                  </a:cubicBezTo>
                  <a:cubicBezTo>
                    <a:pt x="6" y="36"/>
                    <a:pt x="11" y="33"/>
                    <a:pt x="13" y="33"/>
                  </a:cubicBezTo>
                  <a:cubicBezTo>
                    <a:pt x="17" y="32"/>
                    <a:pt x="21" y="31"/>
                    <a:pt x="25" y="30"/>
                  </a:cubicBezTo>
                  <a:cubicBezTo>
                    <a:pt x="31" y="28"/>
                    <a:pt x="37" y="27"/>
                    <a:pt x="43" y="25"/>
                  </a:cubicBezTo>
                  <a:cubicBezTo>
                    <a:pt x="49" y="24"/>
                    <a:pt x="47" y="18"/>
                    <a:pt x="45" y="11"/>
                  </a:cubicBezTo>
                  <a:cubicBezTo>
                    <a:pt x="45" y="9"/>
                    <a:pt x="44" y="8"/>
                    <a:pt x="43" y="6"/>
                  </a:cubicBezTo>
                  <a:cubicBezTo>
                    <a:pt x="42" y="6"/>
                    <a:pt x="41" y="5"/>
                    <a:pt x="40" y="4"/>
                  </a:cubicBezTo>
                  <a:close/>
                </a:path>
              </a:pathLst>
            </a:custGeom>
            <a:solidFill>
              <a:srgbClr val="F6CC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" name="Freeform 412"/>
            <p:cNvSpPr/>
            <p:nvPr/>
          </p:nvSpPr>
          <p:spPr bwMode="auto">
            <a:xfrm>
              <a:off x="7488238" y="3149600"/>
              <a:ext cx="127000" cy="101600"/>
            </a:xfrm>
            <a:custGeom>
              <a:avLst/>
              <a:gdLst>
                <a:gd name="T0" fmla="*/ 18 w 34"/>
                <a:gd name="T1" fmla="*/ 1 h 27"/>
                <a:gd name="T2" fmla="*/ 2 w 34"/>
                <a:gd name="T3" fmla="*/ 9 h 27"/>
                <a:gd name="T4" fmla="*/ 6 w 34"/>
                <a:gd name="T5" fmla="*/ 26 h 27"/>
                <a:gd name="T6" fmla="*/ 15 w 34"/>
                <a:gd name="T7" fmla="*/ 24 h 27"/>
                <a:gd name="T8" fmla="*/ 26 w 34"/>
                <a:gd name="T9" fmla="*/ 23 h 27"/>
                <a:gd name="T10" fmla="*/ 31 w 34"/>
                <a:gd name="T11" fmla="*/ 21 h 27"/>
                <a:gd name="T12" fmla="*/ 34 w 34"/>
                <a:gd name="T13" fmla="*/ 16 h 27"/>
                <a:gd name="T14" fmla="*/ 33 w 34"/>
                <a:gd name="T15" fmla="*/ 8 h 27"/>
                <a:gd name="T16" fmla="*/ 26 w 34"/>
                <a:gd name="T17" fmla="*/ 1 h 27"/>
                <a:gd name="T18" fmla="*/ 18 w 34"/>
                <a:gd name="T19" fmla="*/ 1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27">
                  <a:moveTo>
                    <a:pt x="18" y="1"/>
                  </a:moveTo>
                  <a:cubicBezTo>
                    <a:pt x="12" y="1"/>
                    <a:pt x="6" y="4"/>
                    <a:pt x="2" y="9"/>
                  </a:cubicBezTo>
                  <a:cubicBezTo>
                    <a:pt x="1" y="11"/>
                    <a:pt x="0" y="24"/>
                    <a:pt x="6" y="26"/>
                  </a:cubicBezTo>
                  <a:cubicBezTo>
                    <a:pt x="8" y="27"/>
                    <a:pt x="13" y="25"/>
                    <a:pt x="15" y="24"/>
                  </a:cubicBezTo>
                  <a:cubicBezTo>
                    <a:pt x="19" y="24"/>
                    <a:pt x="22" y="23"/>
                    <a:pt x="26" y="23"/>
                  </a:cubicBezTo>
                  <a:cubicBezTo>
                    <a:pt x="28" y="22"/>
                    <a:pt x="30" y="22"/>
                    <a:pt x="31" y="21"/>
                  </a:cubicBezTo>
                  <a:cubicBezTo>
                    <a:pt x="33" y="20"/>
                    <a:pt x="33" y="18"/>
                    <a:pt x="34" y="16"/>
                  </a:cubicBezTo>
                  <a:cubicBezTo>
                    <a:pt x="34" y="14"/>
                    <a:pt x="34" y="11"/>
                    <a:pt x="33" y="8"/>
                  </a:cubicBezTo>
                  <a:cubicBezTo>
                    <a:pt x="32" y="5"/>
                    <a:pt x="29" y="3"/>
                    <a:pt x="26" y="1"/>
                  </a:cubicBezTo>
                  <a:cubicBezTo>
                    <a:pt x="23" y="0"/>
                    <a:pt x="21" y="0"/>
                    <a:pt x="18" y="1"/>
                  </a:cubicBezTo>
                  <a:close/>
                </a:path>
              </a:pathLst>
            </a:custGeom>
            <a:solidFill>
              <a:srgbClr val="F6CC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" name="Freeform 413"/>
            <p:cNvSpPr/>
            <p:nvPr/>
          </p:nvSpPr>
          <p:spPr bwMode="auto">
            <a:xfrm>
              <a:off x="7543800" y="3070225"/>
              <a:ext cx="98425" cy="71438"/>
            </a:xfrm>
            <a:custGeom>
              <a:avLst/>
              <a:gdLst>
                <a:gd name="T0" fmla="*/ 22 w 26"/>
                <a:gd name="T1" fmla="*/ 1 h 19"/>
                <a:gd name="T2" fmla="*/ 15 w 26"/>
                <a:gd name="T3" fmla="*/ 1 h 19"/>
                <a:gd name="T4" fmla="*/ 4 w 26"/>
                <a:gd name="T5" fmla="*/ 2 h 19"/>
                <a:gd name="T6" fmla="*/ 1 w 26"/>
                <a:gd name="T7" fmla="*/ 4 h 19"/>
                <a:gd name="T8" fmla="*/ 1 w 26"/>
                <a:gd name="T9" fmla="*/ 10 h 19"/>
                <a:gd name="T10" fmla="*/ 4 w 26"/>
                <a:gd name="T11" fmla="*/ 15 h 19"/>
                <a:gd name="T12" fmla="*/ 15 w 26"/>
                <a:gd name="T13" fmla="*/ 17 h 19"/>
                <a:gd name="T14" fmla="*/ 25 w 26"/>
                <a:gd name="T15" fmla="*/ 13 h 19"/>
                <a:gd name="T16" fmla="*/ 24 w 26"/>
                <a:gd name="T17" fmla="*/ 2 h 19"/>
                <a:gd name="T18" fmla="*/ 22 w 26"/>
                <a:gd name="T19" fmla="*/ 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" h="19">
                  <a:moveTo>
                    <a:pt x="22" y="1"/>
                  </a:moveTo>
                  <a:cubicBezTo>
                    <a:pt x="19" y="0"/>
                    <a:pt x="17" y="1"/>
                    <a:pt x="15" y="1"/>
                  </a:cubicBezTo>
                  <a:cubicBezTo>
                    <a:pt x="11" y="1"/>
                    <a:pt x="8" y="1"/>
                    <a:pt x="4" y="2"/>
                  </a:cubicBezTo>
                  <a:cubicBezTo>
                    <a:pt x="3" y="2"/>
                    <a:pt x="1" y="3"/>
                    <a:pt x="1" y="4"/>
                  </a:cubicBezTo>
                  <a:cubicBezTo>
                    <a:pt x="0" y="5"/>
                    <a:pt x="0" y="8"/>
                    <a:pt x="1" y="10"/>
                  </a:cubicBezTo>
                  <a:cubicBezTo>
                    <a:pt x="2" y="12"/>
                    <a:pt x="3" y="13"/>
                    <a:pt x="4" y="15"/>
                  </a:cubicBezTo>
                  <a:cubicBezTo>
                    <a:pt x="8" y="19"/>
                    <a:pt x="13" y="18"/>
                    <a:pt x="15" y="17"/>
                  </a:cubicBezTo>
                  <a:cubicBezTo>
                    <a:pt x="18" y="16"/>
                    <a:pt x="23" y="15"/>
                    <a:pt x="25" y="13"/>
                  </a:cubicBezTo>
                  <a:cubicBezTo>
                    <a:pt x="26" y="12"/>
                    <a:pt x="26" y="5"/>
                    <a:pt x="24" y="2"/>
                  </a:cubicBezTo>
                  <a:cubicBezTo>
                    <a:pt x="23" y="2"/>
                    <a:pt x="22" y="1"/>
                    <a:pt x="22" y="1"/>
                  </a:cubicBezTo>
                  <a:close/>
                </a:path>
              </a:pathLst>
            </a:custGeom>
            <a:solidFill>
              <a:srgbClr val="F6CC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" name="Freeform 414"/>
            <p:cNvSpPr/>
            <p:nvPr/>
          </p:nvSpPr>
          <p:spPr bwMode="auto">
            <a:xfrm>
              <a:off x="7524750" y="3017838"/>
              <a:ext cx="112713" cy="60325"/>
            </a:xfrm>
            <a:custGeom>
              <a:avLst/>
              <a:gdLst>
                <a:gd name="T0" fmla="*/ 12 w 30"/>
                <a:gd name="T1" fmla="*/ 1 h 16"/>
                <a:gd name="T2" fmla="*/ 1 w 30"/>
                <a:gd name="T3" fmla="*/ 8 h 16"/>
                <a:gd name="T4" fmla="*/ 10 w 30"/>
                <a:gd name="T5" fmla="*/ 15 h 16"/>
                <a:gd name="T6" fmla="*/ 21 w 30"/>
                <a:gd name="T7" fmla="*/ 12 h 16"/>
                <a:gd name="T8" fmla="*/ 29 w 30"/>
                <a:gd name="T9" fmla="*/ 9 h 16"/>
                <a:gd name="T10" fmla="*/ 17 w 30"/>
                <a:gd name="T11" fmla="*/ 0 h 16"/>
                <a:gd name="T12" fmla="*/ 12 w 30"/>
                <a:gd name="T13" fmla="*/ 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" h="16">
                  <a:moveTo>
                    <a:pt x="12" y="1"/>
                  </a:moveTo>
                  <a:cubicBezTo>
                    <a:pt x="7" y="2"/>
                    <a:pt x="0" y="3"/>
                    <a:pt x="1" y="8"/>
                  </a:cubicBezTo>
                  <a:cubicBezTo>
                    <a:pt x="1" y="14"/>
                    <a:pt x="6" y="16"/>
                    <a:pt x="10" y="15"/>
                  </a:cubicBezTo>
                  <a:cubicBezTo>
                    <a:pt x="14" y="14"/>
                    <a:pt x="17" y="13"/>
                    <a:pt x="21" y="12"/>
                  </a:cubicBezTo>
                  <a:cubicBezTo>
                    <a:pt x="23" y="12"/>
                    <a:pt x="28" y="12"/>
                    <a:pt x="29" y="9"/>
                  </a:cubicBezTo>
                  <a:cubicBezTo>
                    <a:pt x="30" y="1"/>
                    <a:pt x="21" y="0"/>
                    <a:pt x="17" y="0"/>
                  </a:cubicBezTo>
                  <a:cubicBezTo>
                    <a:pt x="16" y="0"/>
                    <a:pt x="14" y="0"/>
                    <a:pt x="12" y="1"/>
                  </a:cubicBezTo>
                  <a:close/>
                </a:path>
              </a:pathLst>
            </a:custGeom>
            <a:solidFill>
              <a:srgbClr val="F6CC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" name="Freeform 415"/>
            <p:cNvSpPr/>
            <p:nvPr/>
          </p:nvSpPr>
          <p:spPr bwMode="auto">
            <a:xfrm>
              <a:off x="7507288" y="2949575"/>
              <a:ext cx="107950" cy="76200"/>
            </a:xfrm>
            <a:custGeom>
              <a:avLst/>
              <a:gdLst>
                <a:gd name="T0" fmla="*/ 23 w 29"/>
                <a:gd name="T1" fmla="*/ 6 h 20"/>
                <a:gd name="T2" fmla="*/ 1 w 29"/>
                <a:gd name="T3" fmla="*/ 13 h 20"/>
                <a:gd name="T4" fmla="*/ 1 w 29"/>
                <a:gd name="T5" fmla="*/ 17 h 20"/>
                <a:gd name="T6" fmla="*/ 7 w 29"/>
                <a:gd name="T7" fmla="*/ 19 h 20"/>
                <a:gd name="T8" fmla="*/ 24 w 29"/>
                <a:gd name="T9" fmla="*/ 16 h 20"/>
                <a:gd name="T10" fmla="*/ 29 w 29"/>
                <a:gd name="T11" fmla="*/ 13 h 20"/>
                <a:gd name="T12" fmla="*/ 23 w 29"/>
                <a:gd name="T13" fmla="*/ 6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" h="20">
                  <a:moveTo>
                    <a:pt x="23" y="6"/>
                  </a:moveTo>
                  <a:cubicBezTo>
                    <a:pt x="14" y="0"/>
                    <a:pt x="4" y="7"/>
                    <a:pt x="1" y="13"/>
                  </a:cubicBezTo>
                  <a:cubicBezTo>
                    <a:pt x="0" y="14"/>
                    <a:pt x="0" y="16"/>
                    <a:pt x="1" y="17"/>
                  </a:cubicBezTo>
                  <a:cubicBezTo>
                    <a:pt x="3" y="20"/>
                    <a:pt x="6" y="20"/>
                    <a:pt x="7" y="19"/>
                  </a:cubicBezTo>
                  <a:cubicBezTo>
                    <a:pt x="13" y="18"/>
                    <a:pt x="18" y="16"/>
                    <a:pt x="24" y="16"/>
                  </a:cubicBezTo>
                  <a:cubicBezTo>
                    <a:pt x="26" y="16"/>
                    <a:pt x="29" y="15"/>
                    <a:pt x="29" y="13"/>
                  </a:cubicBezTo>
                  <a:cubicBezTo>
                    <a:pt x="29" y="10"/>
                    <a:pt x="26" y="7"/>
                    <a:pt x="23" y="6"/>
                  </a:cubicBezTo>
                  <a:close/>
                </a:path>
              </a:pathLst>
            </a:custGeom>
            <a:solidFill>
              <a:srgbClr val="F6CC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" name="Freeform 416"/>
            <p:cNvSpPr/>
            <p:nvPr/>
          </p:nvSpPr>
          <p:spPr bwMode="auto">
            <a:xfrm>
              <a:off x="7727950" y="3424238"/>
              <a:ext cx="19050" cy="30163"/>
            </a:xfrm>
            <a:custGeom>
              <a:avLst/>
              <a:gdLst>
                <a:gd name="T0" fmla="*/ 1 w 5"/>
                <a:gd name="T1" fmla="*/ 1 h 8"/>
                <a:gd name="T2" fmla="*/ 0 w 5"/>
                <a:gd name="T3" fmla="*/ 3 h 8"/>
                <a:gd name="T4" fmla="*/ 0 w 5"/>
                <a:gd name="T5" fmla="*/ 4 h 8"/>
                <a:gd name="T6" fmla="*/ 0 w 5"/>
                <a:gd name="T7" fmla="*/ 4 h 8"/>
                <a:gd name="T8" fmla="*/ 0 w 5"/>
                <a:gd name="T9" fmla="*/ 4 h 8"/>
                <a:gd name="T10" fmla="*/ 0 w 5"/>
                <a:gd name="T11" fmla="*/ 4 h 8"/>
                <a:gd name="T12" fmla="*/ 2 w 5"/>
                <a:gd name="T13" fmla="*/ 7 h 8"/>
                <a:gd name="T14" fmla="*/ 5 w 5"/>
                <a:gd name="T15" fmla="*/ 6 h 8"/>
                <a:gd name="T16" fmla="*/ 4 w 5"/>
                <a:gd name="T17" fmla="*/ 2 h 8"/>
                <a:gd name="T18" fmla="*/ 1 w 5"/>
                <a:gd name="T19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8">
                  <a:moveTo>
                    <a:pt x="1" y="1"/>
                  </a:moveTo>
                  <a:cubicBezTo>
                    <a:pt x="0" y="1"/>
                    <a:pt x="0" y="2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1" y="7"/>
                    <a:pt x="2" y="7"/>
                  </a:cubicBezTo>
                  <a:cubicBezTo>
                    <a:pt x="3" y="8"/>
                    <a:pt x="4" y="7"/>
                    <a:pt x="5" y="6"/>
                  </a:cubicBezTo>
                  <a:cubicBezTo>
                    <a:pt x="5" y="5"/>
                    <a:pt x="5" y="4"/>
                    <a:pt x="4" y="2"/>
                  </a:cubicBezTo>
                  <a:cubicBezTo>
                    <a:pt x="3" y="1"/>
                    <a:pt x="2" y="0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" name="Freeform 417"/>
            <p:cNvSpPr/>
            <p:nvPr/>
          </p:nvSpPr>
          <p:spPr bwMode="auto">
            <a:xfrm>
              <a:off x="7713663" y="3382963"/>
              <a:ext cx="19050" cy="25400"/>
            </a:xfrm>
            <a:custGeom>
              <a:avLst/>
              <a:gdLst>
                <a:gd name="T0" fmla="*/ 3 w 5"/>
                <a:gd name="T1" fmla="*/ 1 h 7"/>
                <a:gd name="T2" fmla="*/ 1 w 5"/>
                <a:gd name="T3" fmla="*/ 0 h 7"/>
                <a:gd name="T4" fmla="*/ 0 w 5"/>
                <a:gd name="T5" fmla="*/ 1 h 7"/>
                <a:gd name="T6" fmla="*/ 0 w 5"/>
                <a:gd name="T7" fmla="*/ 3 h 7"/>
                <a:gd name="T8" fmla="*/ 1 w 5"/>
                <a:gd name="T9" fmla="*/ 5 h 7"/>
                <a:gd name="T10" fmla="*/ 2 w 5"/>
                <a:gd name="T11" fmla="*/ 6 h 7"/>
                <a:gd name="T12" fmla="*/ 3 w 5"/>
                <a:gd name="T13" fmla="*/ 7 h 7"/>
                <a:gd name="T14" fmla="*/ 5 w 5"/>
                <a:gd name="T15" fmla="*/ 6 h 7"/>
                <a:gd name="T16" fmla="*/ 5 w 5"/>
                <a:gd name="T17" fmla="*/ 5 h 7"/>
                <a:gd name="T18" fmla="*/ 4 w 5"/>
                <a:gd name="T19" fmla="*/ 2 h 7"/>
                <a:gd name="T20" fmla="*/ 3 w 5"/>
                <a:gd name="T21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" h="7">
                  <a:moveTo>
                    <a:pt x="3" y="1"/>
                  </a:moveTo>
                  <a:cubicBezTo>
                    <a:pt x="2" y="1"/>
                    <a:pt x="2" y="0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0" y="2"/>
                    <a:pt x="0" y="3"/>
                  </a:cubicBezTo>
                  <a:cubicBezTo>
                    <a:pt x="0" y="3"/>
                    <a:pt x="1" y="4"/>
                    <a:pt x="1" y="5"/>
                  </a:cubicBezTo>
                  <a:cubicBezTo>
                    <a:pt x="1" y="5"/>
                    <a:pt x="1" y="6"/>
                    <a:pt x="2" y="6"/>
                  </a:cubicBezTo>
                  <a:cubicBezTo>
                    <a:pt x="2" y="7"/>
                    <a:pt x="3" y="7"/>
                    <a:pt x="3" y="7"/>
                  </a:cubicBezTo>
                  <a:cubicBezTo>
                    <a:pt x="4" y="7"/>
                    <a:pt x="4" y="7"/>
                    <a:pt x="5" y="6"/>
                  </a:cubicBezTo>
                  <a:cubicBezTo>
                    <a:pt x="5" y="6"/>
                    <a:pt x="5" y="5"/>
                    <a:pt x="5" y="5"/>
                  </a:cubicBezTo>
                  <a:cubicBezTo>
                    <a:pt x="5" y="4"/>
                    <a:pt x="4" y="3"/>
                    <a:pt x="4" y="2"/>
                  </a:cubicBezTo>
                  <a:cubicBezTo>
                    <a:pt x="4" y="2"/>
                    <a:pt x="3" y="1"/>
                    <a:pt x="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" name="Freeform 418"/>
            <p:cNvSpPr/>
            <p:nvPr/>
          </p:nvSpPr>
          <p:spPr bwMode="auto">
            <a:xfrm>
              <a:off x="7675563" y="3314700"/>
              <a:ext cx="22225" cy="30163"/>
            </a:xfrm>
            <a:custGeom>
              <a:avLst/>
              <a:gdLst>
                <a:gd name="T0" fmla="*/ 4 w 6"/>
                <a:gd name="T1" fmla="*/ 1 h 8"/>
                <a:gd name="T2" fmla="*/ 3 w 6"/>
                <a:gd name="T3" fmla="*/ 1 h 8"/>
                <a:gd name="T4" fmla="*/ 1 w 6"/>
                <a:gd name="T5" fmla="*/ 2 h 8"/>
                <a:gd name="T6" fmla="*/ 1 w 6"/>
                <a:gd name="T7" fmla="*/ 6 h 8"/>
                <a:gd name="T8" fmla="*/ 4 w 6"/>
                <a:gd name="T9" fmla="*/ 8 h 8"/>
                <a:gd name="T10" fmla="*/ 5 w 6"/>
                <a:gd name="T11" fmla="*/ 6 h 8"/>
                <a:gd name="T12" fmla="*/ 5 w 6"/>
                <a:gd name="T13" fmla="*/ 4 h 8"/>
                <a:gd name="T14" fmla="*/ 5 w 6"/>
                <a:gd name="T15" fmla="*/ 3 h 8"/>
                <a:gd name="T16" fmla="*/ 5 w 6"/>
                <a:gd name="T17" fmla="*/ 3 h 8"/>
                <a:gd name="T18" fmla="*/ 4 w 6"/>
                <a:gd name="T19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" h="8">
                  <a:moveTo>
                    <a:pt x="4" y="1"/>
                  </a:moveTo>
                  <a:cubicBezTo>
                    <a:pt x="4" y="1"/>
                    <a:pt x="3" y="1"/>
                    <a:pt x="3" y="1"/>
                  </a:cubicBezTo>
                  <a:cubicBezTo>
                    <a:pt x="2" y="0"/>
                    <a:pt x="0" y="1"/>
                    <a:pt x="1" y="2"/>
                  </a:cubicBezTo>
                  <a:cubicBezTo>
                    <a:pt x="1" y="3"/>
                    <a:pt x="1" y="5"/>
                    <a:pt x="1" y="6"/>
                  </a:cubicBezTo>
                  <a:cubicBezTo>
                    <a:pt x="2" y="7"/>
                    <a:pt x="3" y="8"/>
                    <a:pt x="4" y="8"/>
                  </a:cubicBezTo>
                  <a:cubicBezTo>
                    <a:pt x="5" y="8"/>
                    <a:pt x="6" y="7"/>
                    <a:pt x="5" y="6"/>
                  </a:cubicBezTo>
                  <a:cubicBezTo>
                    <a:pt x="5" y="5"/>
                    <a:pt x="5" y="5"/>
                    <a:pt x="5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2"/>
                    <a:pt x="5" y="2"/>
                    <a:pt x="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" name="Freeform 419"/>
            <p:cNvSpPr/>
            <p:nvPr/>
          </p:nvSpPr>
          <p:spPr bwMode="auto">
            <a:xfrm>
              <a:off x="7697788" y="3284538"/>
              <a:ext cx="19050" cy="46038"/>
            </a:xfrm>
            <a:custGeom>
              <a:avLst/>
              <a:gdLst>
                <a:gd name="T0" fmla="*/ 0 w 5"/>
                <a:gd name="T1" fmla="*/ 2 h 12"/>
                <a:gd name="T2" fmla="*/ 1 w 5"/>
                <a:gd name="T3" fmla="*/ 10 h 12"/>
                <a:gd name="T4" fmla="*/ 5 w 5"/>
                <a:gd name="T5" fmla="*/ 9 h 12"/>
                <a:gd name="T6" fmla="*/ 4 w 5"/>
                <a:gd name="T7" fmla="*/ 3 h 12"/>
                <a:gd name="T8" fmla="*/ 0 w 5"/>
                <a:gd name="T9" fmla="*/ 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2">
                  <a:moveTo>
                    <a:pt x="0" y="2"/>
                  </a:moveTo>
                  <a:cubicBezTo>
                    <a:pt x="0" y="5"/>
                    <a:pt x="0" y="7"/>
                    <a:pt x="1" y="10"/>
                  </a:cubicBezTo>
                  <a:cubicBezTo>
                    <a:pt x="1" y="12"/>
                    <a:pt x="5" y="12"/>
                    <a:pt x="5" y="9"/>
                  </a:cubicBezTo>
                  <a:cubicBezTo>
                    <a:pt x="4" y="7"/>
                    <a:pt x="4" y="5"/>
                    <a:pt x="4" y="3"/>
                  </a:cubicBezTo>
                  <a:cubicBezTo>
                    <a:pt x="4" y="1"/>
                    <a:pt x="0" y="0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" name="Freeform 420"/>
            <p:cNvSpPr/>
            <p:nvPr/>
          </p:nvSpPr>
          <p:spPr bwMode="auto">
            <a:xfrm>
              <a:off x="7667625" y="3254375"/>
              <a:ext cx="19050" cy="26988"/>
            </a:xfrm>
            <a:custGeom>
              <a:avLst/>
              <a:gdLst>
                <a:gd name="T0" fmla="*/ 2 w 5"/>
                <a:gd name="T1" fmla="*/ 0 h 7"/>
                <a:gd name="T2" fmla="*/ 0 w 5"/>
                <a:gd name="T3" fmla="*/ 2 h 7"/>
                <a:gd name="T4" fmla="*/ 1 w 5"/>
                <a:gd name="T5" fmla="*/ 5 h 7"/>
                <a:gd name="T6" fmla="*/ 3 w 5"/>
                <a:gd name="T7" fmla="*/ 7 h 7"/>
                <a:gd name="T8" fmla="*/ 5 w 5"/>
                <a:gd name="T9" fmla="*/ 4 h 7"/>
                <a:gd name="T10" fmla="*/ 4 w 5"/>
                <a:gd name="T11" fmla="*/ 2 h 7"/>
                <a:gd name="T12" fmla="*/ 2 w 5"/>
                <a:gd name="T1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7">
                  <a:moveTo>
                    <a:pt x="2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1" y="4"/>
                    <a:pt x="1" y="5"/>
                  </a:cubicBezTo>
                  <a:cubicBezTo>
                    <a:pt x="1" y="6"/>
                    <a:pt x="2" y="7"/>
                    <a:pt x="3" y="7"/>
                  </a:cubicBezTo>
                  <a:cubicBezTo>
                    <a:pt x="5" y="7"/>
                    <a:pt x="5" y="6"/>
                    <a:pt x="5" y="4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" name="Freeform 421"/>
            <p:cNvSpPr/>
            <p:nvPr/>
          </p:nvSpPr>
          <p:spPr bwMode="auto">
            <a:xfrm>
              <a:off x="7634288" y="3179763"/>
              <a:ext cx="19050" cy="49213"/>
            </a:xfrm>
            <a:custGeom>
              <a:avLst/>
              <a:gdLst>
                <a:gd name="T0" fmla="*/ 2 w 5"/>
                <a:gd name="T1" fmla="*/ 1 h 13"/>
                <a:gd name="T2" fmla="*/ 0 w 5"/>
                <a:gd name="T3" fmla="*/ 2 h 13"/>
                <a:gd name="T4" fmla="*/ 1 w 5"/>
                <a:gd name="T5" fmla="*/ 10 h 13"/>
                <a:gd name="T6" fmla="*/ 5 w 5"/>
                <a:gd name="T7" fmla="*/ 10 h 13"/>
                <a:gd name="T8" fmla="*/ 4 w 5"/>
                <a:gd name="T9" fmla="*/ 3 h 13"/>
                <a:gd name="T10" fmla="*/ 2 w 5"/>
                <a:gd name="T11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13">
                  <a:moveTo>
                    <a:pt x="2" y="1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0" y="5"/>
                    <a:pt x="0" y="8"/>
                    <a:pt x="1" y="10"/>
                  </a:cubicBezTo>
                  <a:cubicBezTo>
                    <a:pt x="1" y="13"/>
                    <a:pt x="5" y="13"/>
                    <a:pt x="5" y="10"/>
                  </a:cubicBezTo>
                  <a:cubicBezTo>
                    <a:pt x="4" y="8"/>
                    <a:pt x="4" y="5"/>
                    <a:pt x="4" y="3"/>
                  </a:cubicBezTo>
                  <a:cubicBezTo>
                    <a:pt x="4" y="2"/>
                    <a:pt x="3" y="1"/>
                    <a:pt x="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" name="Freeform 422"/>
            <p:cNvSpPr/>
            <p:nvPr/>
          </p:nvSpPr>
          <p:spPr bwMode="auto">
            <a:xfrm>
              <a:off x="7667625" y="3198813"/>
              <a:ext cx="19050" cy="33338"/>
            </a:xfrm>
            <a:custGeom>
              <a:avLst/>
              <a:gdLst>
                <a:gd name="T0" fmla="*/ 1 w 5"/>
                <a:gd name="T1" fmla="*/ 0 h 9"/>
                <a:gd name="T2" fmla="*/ 0 w 5"/>
                <a:gd name="T3" fmla="*/ 3 h 9"/>
                <a:gd name="T4" fmla="*/ 1 w 5"/>
                <a:gd name="T5" fmla="*/ 6 h 9"/>
                <a:gd name="T6" fmla="*/ 3 w 5"/>
                <a:gd name="T7" fmla="*/ 8 h 9"/>
                <a:gd name="T8" fmla="*/ 5 w 5"/>
                <a:gd name="T9" fmla="*/ 6 h 9"/>
                <a:gd name="T10" fmla="*/ 4 w 5"/>
                <a:gd name="T11" fmla="*/ 3 h 9"/>
                <a:gd name="T12" fmla="*/ 1 w 5"/>
                <a:gd name="T1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9">
                  <a:moveTo>
                    <a:pt x="1" y="0"/>
                  </a:moveTo>
                  <a:cubicBezTo>
                    <a:pt x="0" y="1"/>
                    <a:pt x="0" y="1"/>
                    <a:pt x="0" y="3"/>
                  </a:cubicBezTo>
                  <a:cubicBezTo>
                    <a:pt x="0" y="4"/>
                    <a:pt x="1" y="5"/>
                    <a:pt x="1" y="6"/>
                  </a:cubicBezTo>
                  <a:cubicBezTo>
                    <a:pt x="1" y="8"/>
                    <a:pt x="2" y="9"/>
                    <a:pt x="3" y="8"/>
                  </a:cubicBezTo>
                  <a:cubicBezTo>
                    <a:pt x="5" y="8"/>
                    <a:pt x="5" y="7"/>
                    <a:pt x="5" y="6"/>
                  </a:cubicBezTo>
                  <a:cubicBezTo>
                    <a:pt x="5" y="5"/>
                    <a:pt x="4" y="4"/>
                    <a:pt x="4" y="3"/>
                  </a:cubicBezTo>
                  <a:cubicBezTo>
                    <a:pt x="4" y="1"/>
                    <a:pt x="2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" name="Freeform 423"/>
            <p:cNvSpPr/>
            <p:nvPr/>
          </p:nvSpPr>
          <p:spPr bwMode="auto">
            <a:xfrm>
              <a:off x="7642225" y="3146425"/>
              <a:ext cx="14288" cy="22225"/>
            </a:xfrm>
            <a:custGeom>
              <a:avLst/>
              <a:gdLst>
                <a:gd name="T0" fmla="*/ 2 w 4"/>
                <a:gd name="T1" fmla="*/ 1 h 6"/>
                <a:gd name="T2" fmla="*/ 0 w 4"/>
                <a:gd name="T3" fmla="*/ 2 h 6"/>
                <a:gd name="T4" fmla="*/ 0 w 4"/>
                <a:gd name="T5" fmla="*/ 3 h 6"/>
                <a:gd name="T6" fmla="*/ 0 w 4"/>
                <a:gd name="T7" fmla="*/ 4 h 6"/>
                <a:gd name="T8" fmla="*/ 1 w 4"/>
                <a:gd name="T9" fmla="*/ 6 h 6"/>
                <a:gd name="T10" fmla="*/ 4 w 4"/>
                <a:gd name="T11" fmla="*/ 5 h 6"/>
                <a:gd name="T12" fmla="*/ 4 w 4"/>
                <a:gd name="T13" fmla="*/ 4 h 6"/>
                <a:gd name="T14" fmla="*/ 4 w 4"/>
                <a:gd name="T15" fmla="*/ 2 h 6"/>
                <a:gd name="T16" fmla="*/ 2 w 4"/>
                <a:gd name="T17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6">
                  <a:moveTo>
                    <a:pt x="2" y="1"/>
                  </a:moveTo>
                  <a:cubicBezTo>
                    <a:pt x="1" y="0"/>
                    <a:pt x="0" y="0"/>
                    <a:pt x="0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0" y="5"/>
                    <a:pt x="1" y="5"/>
                    <a:pt x="1" y="6"/>
                  </a:cubicBezTo>
                  <a:cubicBezTo>
                    <a:pt x="2" y="6"/>
                    <a:pt x="4" y="6"/>
                    <a:pt x="4" y="5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3"/>
                    <a:pt x="4" y="3"/>
                    <a:pt x="4" y="2"/>
                  </a:cubicBezTo>
                  <a:cubicBezTo>
                    <a:pt x="4" y="1"/>
                    <a:pt x="3" y="1"/>
                    <a:pt x="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" name="Freeform 424"/>
            <p:cNvSpPr/>
            <p:nvPr/>
          </p:nvSpPr>
          <p:spPr bwMode="auto">
            <a:xfrm>
              <a:off x="7672388" y="3146425"/>
              <a:ext cx="19050" cy="25400"/>
            </a:xfrm>
            <a:custGeom>
              <a:avLst/>
              <a:gdLst>
                <a:gd name="T0" fmla="*/ 4 w 5"/>
                <a:gd name="T1" fmla="*/ 2 h 7"/>
                <a:gd name="T2" fmla="*/ 4 w 5"/>
                <a:gd name="T3" fmla="*/ 4 h 7"/>
                <a:gd name="T4" fmla="*/ 3 w 5"/>
                <a:gd name="T5" fmla="*/ 6 h 7"/>
                <a:gd name="T6" fmla="*/ 0 w 5"/>
                <a:gd name="T7" fmla="*/ 5 h 7"/>
                <a:gd name="T8" fmla="*/ 0 w 5"/>
                <a:gd name="T9" fmla="*/ 3 h 7"/>
                <a:gd name="T10" fmla="*/ 0 w 5"/>
                <a:gd name="T11" fmla="*/ 2 h 7"/>
                <a:gd name="T12" fmla="*/ 1 w 5"/>
                <a:gd name="T13" fmla="*/ 1 h 7"/>
                <a:gd name="T14" fmla="*/ 3 w 5"/>
                <a:gd name="T15" fmla="*/ 1 h 7"/>
                <a:gd name="T16" fmla="*/ 4 w 5"/>
                <a:gd name="T17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7">
                  <a:moveTo>
                    <a:pt x="4" y="2"/>
                  </a:moveTo>
                  <a:cubicBezTo>
                    <a:pt x="4" y="3"/>
                    <a:pt x="5" y="4"/>
                    <a:pt x="4" y="4"/>
                  </a:cubicBezTo>
                  <a:cubicBezTo>
                    <a:pt x="4" y="5"/>
                    <a:pt x="4" y="6"/>
                    <a:pt x="3" y="6"/>
                  </a:cubicBezTo>
                  <a:cubicBezTo>
                    <a:pt x="2" y="7"/>
                    <a:pt x="1" y="6"/>
                    <a:pt x="0" y="5"/>
                  </a:cubicBezTo>
                  <a:cubicBezTo>
                    <a:pt x="0" y="4"/>
                    <a:pt x="0" y="3"/>
                    <a:pt x="0" y="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2" y="0"/>
                    <a:pt x="2" y="1"/>
                    <a:pt x="3" y="1"/>
                  </a:cubicBezTo>
                  <a:cubicBezTo>
                    <a:pt x="3" y="1"/>
                    <a:pt x="4" y="2"/>
                    <a:pt x="4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" name="Freeform 425"/>
            <p:cNvSpPr/>
            <p:nvPr/>
          </p:nvSpPr>
          <p:spPr bwMode="auto">
            <a:xfrm>
              <a:off x="7650163" y="3092450"/>
              <a:ext cx="17463" cy="23813"/>
            </a:xfrm>
            <a:custGeom>
              <a:avLst/>
              <a:gdLst>
                <a:gd name="T0" fmla="*/ 3 w 5"/>
                <a:gd name="T1" fmla="*/ 1 h 6"/>
                <a:gd name="T2" fmla="*/ 1 w 5"/>
                <a:gd name="T3" fmla="*/ 1 h 6"/>
                <a:gd name="T4" fmla="*/ 1 w 5"/>
                <a:gd name="T5" fmla="*/ 2 h 6"/>
                <a:gd name="T6" fmla="*/ 0 w 5"/>
                <a:gd name="T7" fmla="*/ 3 h 6"/>
                <a:gd name="T8" fmla="*/ 1 w 5"/>
                <a:gd name="T9" fmla="*/ 4 h 6"/>
                <a:gd name="T10" fmla="*/ 2 w 5"/>
                <a:gd name="T11" fmla="*/ 6 h 6"/>
                <a:gd name="T12" fmla="*/ 4 w 5"/>
                <a:gd name="T13" fmla="*/ 6 h 6"/>
                <a:gd name="T14" fmla="*/ 5 w 5"/>
                <a:gd name="T15" fmla="*/ 5 h 6"/>
                <a:gd name="T16" fmla="*/ 5 w 5"/>
                <a:gd name="T17" fmla="*/ 4 h 6"/>
                <a:gd name="T18" fmla="*/ 4 w 5"/>
                <a:gd name="T19" fmla="*/ 2 h 6"/>
                <a:gd name="T20" fmla="*/ 3 w 5"/>
                <a:gd name="T21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" h="6">
                  <a:moveTo>
                    <a:pt x="3" y="1"/>
                  </a:moveTo>
                  <a:cubicBezTo>
                    <a:pt x="3" y="1"/>
                    <a:pt x="2" y="0"/>
                    <a:pt x="1" y="1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1" y="2"/>
                    <a:pt x="0" y="2"/>
                    <a:pt x="0" y="3"/>
                  </a:cubicBezTo>
                  <a:cubicBezTo>
                    <a:pt x="0" y="3"/>
                    <a:pt x="0" y="4"/>
                    <a:pt x="1" y="4"/>
                  </a:cubicBezTo>
                  <a:cubicBezTo>
                    <a:pt x="1" y="5"/>
                    <a:pt x="2" y="6"/>
                    <a:pt x="2" y="6"/>
                  </a:cubicBezTo>
                  <a:cubicBezTo>
                    <a:pt x="3" y="6"/>
                    <a:pt x="3" y="6"/>
                    <a:pt x="4" y="6"/>
                  </a:cubicBezTo>
                  <a:cubicBezTo>
                    <a:pt x="4" y="6"/>
                    <a:pt x="4" y="5"/>
                    <a:pt x="5" y="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3"/>
                    <a:pt x="5" y="3"/>
                    <a:pt x="4" y="2"/>
                  </a:cubicBezTo>
                  <a:cubicBezTo>
                    <a:pt x="4" y="2"/>
                    <a:pt x="4" y="1"/>
                    <a:pt x="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" name="Freeform 426"/>
            <p:cNvSpPr/>
            <p:nvPr/>
          </p:nvSpPr>
          <p:spPr bwMode="auto">
            <a:xfrm>
              <a:off x="7664450" y="3044825"/>
              <a:ext cx="19050" cy="25400"/>
            </a:xfrm>
            <a:custGeom>
              <a:avLst/>
              <a:gdLst>
                <a:gd name="T0" fmla="*/ 3 w 5"/>
                <a:gd name="T1" fmla="*/ 0 h 7"/>
                <a:gd name="T2" fmla="*/ 1 w 5"/>
                <a:gd name="T3" fmla="*/ 0 h 7"/>
                <a:gd name="T4" fmla="*/ 0 w 5"/>
                <a:gd name="T5" fmla="*/ 1 h 7"/>
                <a:gd name="T6" fmla="*/ 1 w 5"/>
                <a:gd name="T7" fmla="*/ 3 h 7"/>
                <a:gd name="T8" fmla="*/ 1 w 5"/>
                <a:gd name="T9" fmla="*/ 3 h 7"/>
                <a:gd name="T10" fmla="*/ 1 w 5"/>
                <a:gd name="T11" fmla="*/ 3 h 7"/>
                <a:gd name="T12" fmla="*/ 1 w 5"/>
                <a:gd name="T13" fmla="*/ 3 h 7"/>
                <a:gd name="T14" fmla="*/ 1 w 5"/>
                <a:gd name="T15" fmla="*/ 3 h 7"/>
                <a:gd name="T16" fmla="*/ 1 w 5"/>
                <a:gd name="T17" fmla="*/ 4 h 7"/>
                <a:gd name="T18" fmla="*/ 3 w 5"/>
                <a:gd name="T19" fmla="*/ 7 h 7"/>
                <a:gd name="T20" fmla="*/ 5 w 5"/>
                <a:gd name="T21" fmla="*/ 5 h 7"/>
                <a:gd name="T22" fmla="*/ 4 w 5"/>
                <a:gd name="T23" fmla="*/ 1 h 7"/>
                <a:gd name="T24" fmla="*/ 3 w 5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7">
                  <a:moveTo>
                    <a:pt x="3" y="0"/>
                  </a:move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1" y="1"/>
                    <a:pt x="0" y="1"/>
                  </a:cubicBezTo>
                  <a:cubicBezTo>
                    <a:pt x="0" y="2"/>
                    <a:pt x="0" y="2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2" y="6"/>
                    <a:pt x="3" y="7"/>
                  </a:cubicBezTo>
                  <a:cubicBezTo>
                    <a:pt x="4" y="7"/>
                    <a:pt x="5" y="6"/>
                    <a:pt x="5" y="5"/>
                  </a:cubicBezTo>
                  <a:cubicBezTo>
                    <a:pt x="5" y="4"/>
                    <a:pt x="5" y="3"/>
                    <a:pt x="4" y="1"/>
                  </a:cubicBezTo>
                  <a:cubicBezTo>
                    <a:pt x="4" y="1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" name="Freeform 427"/>
            <p:cNvSpPr/>
            <p:nvPr/>
          </p:nvSpPr>
          <p:spPr bwMode="auto">
            <a:xfrm>
              <a:off x="7675563" y="3108325"/>
              <a:ext cx="19050" cy="25400"/>
            </a:xfrm>
            <a:custGeom>
              <a:avLst/>
              <a:gdLst>
                <a:gd name="T0" fmla="*/ 2 w 5"/>
                <a:gd name="T1" fmla="*/ 0 h 7"/>
                <a:gd name="T2" fmla="*/ 0 w 5"/>
                <a:gd name="T3" fmla="*/ 2 h 7"/>
                <a:gd name="T4" fmla="*/ 1 w 5"/>
                <a:gd name="T5" fmla="*/ 4 h 7"/>
                <a:gd name="T6" fmla="*/ 3 w 5"/>
                <a:gd name="T7" fmla="*/ 7 h 7"/>
                <a:gd name="T8" fmla="*/ 5 w 5"/>
                <a:gd name="T9" fmla="*/ 5 h 7"/>
                <a:gd name="T10" fmla="*/ 4 w 5"/>
                <a:gd name="T11" fmla="*/ 2 h 7"/>
                <a:gd name="T12" fmla="*/ 2 w 5"/>
                <a:gd name="T1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7">
                  <a:moveTo>
                    <a:pt x="2" y="0"/>
                  </a:moveTo>
                  <a:cubicBezTo>
                    <a:pt x="1" y="0"/>
                    <a:pt x="0" y="0"/>
                    <a:pt x="0" y="2"/>
                  </a:cubicBezTo>
                  <a:cubicBezTo>
                    <a:pt x="0" y="2"/>
                    <a:pt x="0" y="3"/>
                    <a:pt x="1" y="4"/>
                  </a:cubicBezTo>
                  <a:cubicBezTo>
                    <a:pt x="1" y="5"/>
                    <a:pt x="2" y="7"/>
                    <a:pt x="3" y="7"/>
                  </a:cubicBezTo>
                  <a:cubicBezTo>
                    <a:pt x="4" y="7"/>
                    <a:pt x="5" y="6"/>
                    <a:pt x="5" y="5"/>
                  </a:cubicBezTo>
                  <a:cubicBezTo>
                    <a:pt x="5" y="4"/>
                    <a:pt x="5" y="3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" name="Freeform 428"/>
            <p:cNvSpPr/>
            <p:nvPr/>
          </p:nvSpPr>
          <p:spPr bwMode="auto">
            <a:xfrm>
              <a:off x="7626350" y="2990850"/>
              <a:ext cx="23813" cy="26988"/>
            </a:xfrm>
            <a:custGeom>
              <a:avLst/>
              <a:gdLst>
                <a:gd name="T0" fmla="*/ 2 w 6"/>
                <a:gd name="T1" fmla="*/ 1 h 7"/>
                <a:gd name="T2" fmla="*/ 1 w 6"/>
                <a:gd name="T3" fmla="*/ 3 h 7"/>
                <a:gd name="T4" fmla="*/ 1 w 6"/>
                <a:gd name="T5" fmla="*/ 5 h 7"/>
                <a:gd name="T6" fmla="*/ 4 w 6"/>
                <a:gd name="T7" fmla="*/ 7 h 7"/>
                <a:gd name="T8" fmla="*/ 5 w 6"/>
                <a:gd name="T9" fmla="*/ 5 h 7"/>
                <a:gd name="T10" fmla="*/ 5 w 6"/>
                <a:gd name="T11" fmla="*/ 3 h 7"/>
                <a:gd name="T12" fmla="*/ 2 w 6"/>
                <a:gd name="T13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7">
                  <a:moveTo>
                    <a:pt x="2" y="1"/>
                  </a:moveTo>
                  <a:cubicBezTo>
                    <a:pt x="1" y="1"/>
                    <a:pt x="0" y="2"/>
                    <a:pt x="1" y="3"/>
                  </a:cubicBezTo>
                  <a:cubicBezTo>
                    <a:pt x="1" y="4"/>
                    <a:pt x="1" y="4"/>
                    <a:pt x="1" y="5"/>
                  </a:cubicBezTo>
                  <a:cubicBezTo>
                    <a:pt x="2" y="6"/>
                    <a:pt x="3" y="7"/>
                    <a:pt x="4" y="7"/>
                  </a:cubicBezTo>
                  <a:cubicBezTo>
                    <a:pt x="5" y="7"/>
                    <a:pt x="6" y="6"/>
                    <a:pt x="5" y="5"/>
                  </a:cubicBezTo>
                  <a:cubicBezTo>
                    <a:pt x="5" y="4"/>
                    <a:pt x="5" y="3"/>
                    <a:pt x="5" y="3"/>
                  </a:cubicBezTo>
                  <a:cubicBezTo>
                    <a:pt x="4" y="2"/>
                    <a:pt x="3" y="0"/>
                    <a:pt x="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" name="Freeform 429"/>
            <p:cNvSpPr/>
            <p:nvPr/>
          </p:nvSpPr>
          <p:spPr bwMode="auto">
            <a:xfrm>
              <a:off x="7642225" y="3048000"/>
              <a:ext cx="19050" cy="19050"/>
            </a:xfrm>
            <a:custGeom>
              <a:avLst/>
              <a:gdLst>
                <a:gd name="T0" fmla="*/ 1 w 5"/>
                <a:gd name="T1" fmla="*/ 1 h 5"/>
                <a:gd name="T2" fmla="*/ 1 w 5"/>
                <a:gd name="T3" fmla="*/ 1 h 5"/>
                <a:gd name="T4" fmla="*/ 1 w 5"/>
                <a:gd name="T5" fmla="*/ 4 h 5"/>
                <a:gd name="T6" fmla="*/ 4 w 5"/>
                <a:gd name="T7" fmla="*/ 4 h 5"/>
                <a:gd name="T8" fmla="*/ 4 w 5"/>
                <a:gd name="T9" fmla="*/ 4 h 5"/>
                <a:gd name="T10" fmla="*/ 4 w 5"/>
                <a:gd name="T11" fmla="*/ 1 h 5"/>
                <a:gd name="T12" fmla="*/ 1 w 5"/>
                <a:gd name="T13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5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3"/>
                    <a:pt x="1" y="4"/>
                  </a:cubicBezTo>
                  <a:cubicBezTo>
                    <a:pt x="2" y="5"/>
                    <a:pt x="3" y="5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4"/>
                    <a:pt x="5" y="2"/>
                    <a:pt x="4" y="1"/>
                  </a:cubicBezTo>
                  <a:cubicBezTo>
                    <a:pt x="3" y="0"/>
                    <a:pt x="2" y="0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" name="Freeform 430"/>
            <p:cNvSpPr/>
            <p:nvPr/>
          </p:nvSpPr>
          <p:spPr bwMode="auto">
            <a:xfrm>
              <a:off x="7661275" y="2995613"/>
              <a:ext cx="14288" cy="19050"/>
            </a:xfrm>
            <a:custGeom>
              <a:avLst/>
              <a:gdLst>
                <a:gd name="T0" fmla="*/ 0 w 4"/>
                <a:gd name="T1" fmla="*/ 1 h 5"/>
                <a:gd name="T2" fmla="*/ 0 w 4"/>
                <a:gd name="T3" fmla="*/ 4 h 5"/>
                <a:gd name="T4" fmla="*/ 1 w 4"/>
                <a:gd name="T5" fmla="*/ 4 h 5"/>
                <a:gd name="T6" fmla="*/ 4 w 4"/>
                <a:gd name="T7" fmla="*/ 5 h 5"/>
                <a:gd name="T8" fmla="*/ 3 w 4"/>
                <a:gd name="T9" fmla="*/ 2 h 5"/>
                <a:gd name="T10" fmla="*/ 3 w 4"/>
                <a:gd name="T11" fmla="*/ 1 h 5"/>
                <a:gd name="T12" fmla="*/ 0 w 4"/>
                <a:gd name="T13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5">
                  <a:moveTo>
                    <a:pt x="0" y="1"/>
                  </a:moveTo>
                  <a:cubicBezTo>
                    <a:pt x="0" y="1"/>
                    <a:pt x="0" y="3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3" y="5"/>
                    <a:pt x="4" y="5"/>
                  </a:cubicBezTo>
                  <a:cubicBezTo>
                    <a:pt x="4" y="4"/>
                    <a:pt x="4" y="3"/>
                    <a:pt x="3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" name="Freeform 431"/>
            <p:cNvSpPr/>
            <p:nvPr/>
          </p:nvSpPr>
          <p:spPr bwMode="auto">
            <a:xfrm>
              <a:off x="7608888" y="2938463"/>
              <a:ext cx="25400" cy="26988"/>
            </a:xfrm>
            <a:custGeom>
              <a:avLst/>
              <a:gdLst>
                <a:gd name="T0" fmla="*/ 1 w 7"/>
                <a:gd name="T1" fmla="*/ 0 h 7"/>
                <a:gd name="T2" fmla="*/ 1 w 7"/>
                <a:gd name="T3" fmla="*/ 3 h 7"/>
                <a:gd name="T4" fmla="*/ 3 w 7"/>
                <a:gd name="T5" fmla="*/ 5 h 7"/>
                <a:gd name="T6" fmla="*/ 6 w 7"/>
                <a:gd name="T7" fmla="*/ 6 h 7"/>
                <a:gd name="T8" fmla="*/ 6 w 7"/>
                <a:gd name="T9" fmla="*/ 3 h 7"/>
                <a:gd name="T10" fmla="*/ 4 w 7"/>
                <a:gd name="T11" fmla="*/ 1 h 7"/>
                <a:gd name="T12" fmla="*/ 1 w 7"/>
                <a:gd name="T1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0" y="1"/>
                    <a:pt x="1" y="2"/>
                    <a:pt x="1" y="3"/>
                  </a:cubicBezTo>
                  <a:cubicBezTo>
                    <a:pt x="2" y="4"/>
                    <a:pt x="2" y="5"/>
                    <a:pt x="3" y="5"/>
                  </a:cubicBezTo>
                  <a:cubicBezTo>
                    <a:pt x="4" y="6"/>
                    <a:pt x="5" y="7"/>
                    <a:pt x="6" y="6"/>
                  </a:cubicBezTo>
                  <a:cubicBezTo>
                    <a:pt x="7" y="5"/>
                    <a:pt x="7" y="4"/>
                    <a:pt x="6" y="3"/>
                  </a:cubicBezTo>
                  <a:cubicBezTo>
                    <a:pt x="5" y="2"/>
                    <a:pt x="5" y="2"/>
                    <a:pt x="4" y="1"/>
                  </a:cubicBezTo>
                  <a:cubicBezTo>
                    <a:pt x="3" y="0"/>
                    <a:pt x="2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" name="Freeform 432"/>
            <p:cNvSpPr/>
            <p:nvPr/>
          </p:nvSpPr>
          <p:spPr bwMode="auto">
            <a:xfrm>
              <a:off x="7653338" y="2946400"/>
              <a:ext cx="19050" cy="22225"/>
            </a:xfrm>
            <a:custGeom>
              <a:avLst/>
              <a:gdLst>
                <a:gd name="T0" fmla="*/ 1 w 5"/>
                <a:gd name="T1" fmla="*/ 0 h 6"/>
                <a:gd name="T2" fmla="*/ 0 w 5"/>
                <a:gd name="T3" fmla="*/ 3 h 6"/>
                <a:gd name="T4" fmla="*/ 1 w 5"/>
                <a:gd name="T5" fmla="*/ 4 h 6"/>
                <a:gd name="T6" fmla="*/ 4 w 5"/>
                <a:gd name="T7" fmla="*/ 5 h 6"/>
                <a:gd name="T8" fmla="*/ 4 w 5"/>
                <a:gd name="T9" fmla="*/ 2 h 6"/>
                <a:gd name="T10" fmla="*/ 4 w 5"/>
                <a:gd name="T11" fmla="*/ 1 h 6"/>
                <a:gd name="T12" fmla="*/ 1 w 5"/>
                <a:gd name="T1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6">
                  <a:moveTo>
                    <a:pt x="1" y="0"/>
                  </a:moveTo>
                  <a:cubicBezTo>
                    <a:pt x="0" y="0"/>
                    <a:pt x="0" y="2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3" y="6"/>
                    <a:pt x="4" y="5"/>
                  </a:cubicBezTo>
                  <a:cubicBezTo>
                    <a:pt x="5" y="5"/>
                    <a:pt x="5" y="4"/>
                    <a:pt x="4" y="2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0"/>
                    <a:pt x="2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" name="Freeform 433"/>
            <p:cNvSpPr/>
            <p:nvPr/>
          </p:nvSpPr>
          <p:spPr bwMode="auto">
            <a:xfrm>
              <a:off x="7423150" y="3097213"/>
              <a:ext cx="46038" cy="63500"/>
            </a:xfrm>
            <a:custGeom>
              <a:avLst/>
              <a:gdLst>
                <a:gd name="T0" fmla="*/ 8 w 12"/>
                <a:gd name="T1" fmla="*/ 1 h 17"/>
                <a:gd name="T2" fmla="*/ 4 w 12"/>
                <a:gd name="T3" fmla="*/ 3 h 17"/>
                <a:gd name="T4" fmla="*/ 1 w 12"/>
                <a:gd name="T5" fmla="*/ 10 h 17"/>
                <a:gd name="T6" fmla="*/ 3 w 12"/>
                <a:gd name="T7" fmla="*/ 16 h 17"/>
                <a:gd name="T8" fmla="*/ 8 w 12"/>
                <a:gd name="T9" fmla="*/ 15 h 17"/>
                <a:gd name="T10" fmla="*/ 11 w 12"/>
                <a:gd name="T11" fmla="*/ 6 h 17"/>
                <a:gd name="T12" fmla="*/ 8 w 12"/>
                <a:gd name="T13" fmla="*/ 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17">
                  <a:moveTo>
                    <a:pt x="8" y="1"/>
                  </a:moveTo>
                  <a:cubicBezTo>
                    <a:pt x="6" y="0"/>
                    <a:pt x="4" y="1"/>
                    <a:pt x="4" y="3"/>
                  </a:cubicBezTo>
                  <a:cubicBezTo>
                    <a:pt x="3" y="5"/>
                    <a:pt x="2" y="8"/>
                    <a:pt x="1" y="10"/>
                  </a:cubicBezTo>
                  <a:cubicBezTo>
                    <a:pt x="0" y="12"/>
                    <a:pt x="1" y="14"/>
                    <a:pt x="3" y="16"/>
                  </a:cubicBezTo>
                  <a:cubicBezTo>
                    <a:pt x="4" y="17"/>
                    <a:pt x="7" y="17"/>
                    <a:pt x="8" y="15"/>
                  </a:cubicBezTo>
                  <a:cubicBezTo>
                    <a:pt x="9" y="13"/>
                    <a:pt x="10" y="10"/>
                    <a:pt x="11" y="6"/>
                  </a:cubicBezTo>
                  <a:cubicBezTo>
                    <a:pt x="12" y="5"/>
                    <a:pt x="10" y="2"/>
                    <a:pt x="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" name="Freeform 434"/>
            <p:cNvSpPr/>
            <p:nvPr/>
          </p:nvSpPr>
          <p:spPr bwMode="auto">
            <a:xfrm>
              <a:off x="7466013" y="3130550"/>
              <a:ext cx="33338" cy="49213"/>
            </a:xfrm>
            <a:custGeom>
              <a:avLst/>
              <a:gdLst>
                <a:gd name="T0" fmla="*/ 6 w 9"/>
                <a:gd name="T1" fmla="*/ 0 h 13"/>
                <a:gd name="T2" fmla="*/ 3 w 9"/>
                <a:gd name="T3" fmla="*/ 2 h 13"/>
                <a:gd name="T4" fmla="*/ 1 w 9"/>
                <a:gd name="T5" fmla="*/ 8 h 13"/>
                <a:gd name="T6" fmla="*/ 3 w 9"/>
                <a:gd name="T7" fmla="*/ 12 h 13"/>
                <a:gd name="T8" fmla="*/ 7 w 9"/>
                <a:gd name="T9" fmla="*/ 11 h 13"/>
                <a:gd name="T10" fmla="*/ 9 w 9"/>
                <a:gd name="T11" fmla="*/ 5 h 13"/>
                <a:gd name="T12" fmla="*/ 6 w 9"/>
                <a:gd name="T1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13">
                  <a:moveTo>
                    <a:pt x="6" y="0"/>
                  </a:moveTo>
                  <a:cubicBezTo>
                    <a:pt x="5" y="0"/>
                    <a:pt x="3" y="0"/>
                    <a:pt x="3" y="2"/>
                  </a:cubicBezTo>
                  <a:cubicBezTo>
                    <a:pt x="2" y="4"/>
                    <a:pt x="1" y="6"/>
                    <a:pt x="1" y="8"/>
                  </a:cubicBezTo>
                  <a:cubicBezTo>
                    <a:pt x="0" y="9"/>
                    <a:pt x="2" y="11"/>
                    <a:pt x="3" y="12"/>
                  </a:cubicBezTo>
                  <a:cubicBezTo>
                    <a:pt x="5" y="13"/>
                    <a:pt x="7" y="12"/>
                    <a:pt x="7" y="11"/>
                  </a:cubicBezTo>
                  <a:cubicBezTo>
                    <a:pt x="8" y="9"/>
                    <a:pt x="8" y="7"/>
                    <a:pt x="9" y="5"/>
                  </a:cubicBezTo>
                  <a:cubicBezTo>
                    <a:pt x="9" y="3"/>
                    <a:pt x="8" y="1"/>
                    <a:pt x="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" name="Freeform 435"/>
            <p:cNvSpPr/>
            <p:nvPr/>
          </p:nvSpPr>
          <p:spPr bwMode="auto">
            <a:xfrm>
              <a:off x="7450138" y="3028950"/>
              <a:ext cx="57150" cy="79375"/>
            </a:xfrm>
            <a:custGeom>
              <a:avLst/>
              <a:gdLst>
                <a:gd name="T0" fmla="*/ 7 w 15"/>
                <a:gd name="T1" fmla="*/ 3 h 21"/>
                <a:gd name="T2" fmla="*/ 2 w 15"/>
                <a:gd name="T3" fmla="*/ 14 h 21"/>
                <a:gd name="T4" fmla="*/ 7 w 15"/>
                <a:gd name="T5" fmla="*/ 18 h 21"/>
                <a:gd name="T6" fmla="*/ 13 w 15"/>
                <a:gd name="T7" fmla="*/ 7 h 21"/>
                <a:gd name="T8" fmla="*/ 7 w 15"/>
                <a:gd name="T9" fmla="*/ 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21">
                  <a:moveTo>
                    <a:pt x="7" y="3"/>
                  </a:moveTo>
                  <a:cubicBezTo>
                    <a:pt x="5" y="6"/>
                    <a:pt x="3" y="10"/>
                    <a:pt x="2" y="14"/>
                  </a:cubicBezTo>
                  <a:cubicBezTo>
                    <a:pt x="0" y="17"/>
                    <a:pt x="5" y="21"/>
                    <a:pt x="7" y="18"/>
                  </a:cubicBezTo>
                  <a:cubicBezTo>
                    <a:pt x="9" y="14"/>
                    <a:pt x="11" y="11"/>
                    <a:pt x="13" y="7"/>
                  </a:cubicBezTo>
                  <a:cubicBezTo>
                    <a:pt x="15" y="4"/>
                    <a:pt x="9" y="0"/>
                    <a:pt x="7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" name="Freeform 436"/>
            <p:cNvSpPr/>
            <p:nvPr/>
          </p:nvSpPr>
          <p:spPr bwMode="auto">
            <a:xfrm>
              <a:off x="7483475" y="3070225"/>
              <a:ext cx="41275" cy="57150"/>
            </a:xfrm>
            <a:custGeom>
              <a:avLst/>
              <a:gdLst>
                <a:gd name="T0" fmla="*/ 5 w 11"/>
                <a:gd name="T1" fmla="*/ 1 h 15"/>
                <a:gd name="T2" fmla="*/ 1 w 11"/>
                <a:gd name="T3" fmla="*/ 9 h 15"/>
                <a:gd name="T4" fmla="*/ 7 w 11"/>
                <a:gd name="T5" fmla="*/ 12 h 15"/>
                <a:gd name="T6" fmla="*/ 10 w 11"/>
                <a:gd name="T7" fmla="*/ 7 h 15"/>
                <a:gd name="T8" fmla="*/ 9 w 11"/>
                <a:gd name="T9" fmla="*/ 2 h 15"/>
                <a:gd name="T10" fmla="*/ 5 w 11"/>
                <a:gd name="T11" fmla="*/ 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15">
                  <a:moveTo>
                    <a:pt x="5" y="1"/>
                  </a:moveTo>
                  <a:cubicBezTo>
                    <a:pt x="3" y="3"/>
                    <a:pt x="2" y="6"/>
                    <a:pt x="1" y="9"/>
                  </a:cubicBezTo>
                  <a:cubicBezTo>
                    <a:pt x="0" y="13"/>
                    <a:pt x="6" y="15"/>
                    <a:pt x="7" y="12"/>
                  </a:cubicBezTo>
                  <a:cubicBezTo>
                    <a:pt x="8" y="10"/>
                    <a:pt x="8" y="8"/>
                    <a:pt x="10" y="7"/>
                  </a:cubicBezTo>
                  <a:cubicBezTo>
                    <a:pt x="11" y="6"/>
                    <a:pt x="11" y="4"/>
                    <a:pt x="9" y="2"/>
                  </a:cubicBezTo>
                  <a:cubicBezTo>
                    <a:pt x="8" y="1"/>
                    <a:pt x="6" y="0"/>
                    <a:pt x="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" name="Freeform 437"/>
            <p:cNvSpPr/>
            <p:nvPr/>
          </p:nvSpPr>
          <p:spPr bwMode="auto">
            <a:xfrm>
              <a:off x="7408863" y="3175000"/>
              <a:ext cx="33338" cy="46038"/>
            </a:xfrm>
            <a:custGeom>
              <a:avLst/>
              <a:gdLst>
                <a:gd name="T0" fmla="*/ 7 w 9"/>
                <a:gd name="T1" fmla="*/ 1 h 12"/>
                <a:gd name="T2" fmla="*/ 3 w 9"/>
                <a:gd name="T3" fmla="*/ 1 h 12"/>
                <a:gd name="T4" fmla="*/ 1 w 9"/>
                <a:gd name="T5" fmla="*/ 6 h 12"/>
                <a:gd name="T6" fmla="*/ 2 w 9"/>
                <a:gd name="T7" fmla="*/ 10 h 12"/>
                <a:gd name="T8" fmla="*/ 6 w 9"/>
                <a:gd name="T9" fmla="*/ 10 h 12"/>
                <a:gd name="T10" fmla="*/ 8 w 9"/>
                <a:gd name="T11" fmla="*/ 6 h 12"/>
                <a:gd name="T12" fmla="*/ 7 w 9"/>
                <a:gd name="T13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12">
                  <a:moveTo>
                    <a:pt x="7" y="1"/>
                  </a:moveTo>
                  <a:cubicBezTo>
                    <a:pt x="6" y="0"/>
                    <a:pt x="3" y="0"/>
                    <a:pt x="3" y="1"/>
                  </a:cubicBezTo>
                  <a:cubicBezTo>
                    <a:pt x="2" y="3"/>
                    <a:pt x="1" y="4"/>
                    <a:pt x="1" y="6"/>
                  </a:cubicBezTo>
                  <a:cubicBezTo>
                    <a:pt x="0" y="7"/>
                    <a:pt x="0" y="9"/>
                    <a:pt x="2" y="10"/>
                  </a:cubicBezTo>
                  <a:cubicBezTo>
                    <a:pt x="3" y="12"/>
                    <a:pt x="6" y="12"/>
                    <a:pt x="6" y="10"/>
                  </a:cubicBezTo>
                  <a:cubicBezTo>
                    <a:pt x="7" y="9"/>
                    <a:pt x="8" y="7"/>
                    <a:pt x="8" y="6"/>
                  </a:cubicBezTo>
                  <a:cubicBezTo>
                    <a:pt x="9" y="4"/>
                    <a:pt x="9" y="2"/>
                    <a:pt x="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" name="Freeform 438"/>
            <p:cNvSpPr/>
            <p:nvPr/>
          </p:nvSpPr>
          <p:spPr bwMode="auto">
            <a:xfrm>
              <a:off x="6958013" y="3138488"/>
              <a:ext cx="615950" cy="676275"/>
            </a:xfrm>
            <a:custGeom>
              <a:avLst/>
              <a:gdLst>
                <a:gd name="T0" fmla="*/ 4 w 164"/>
                <a:gd name="T1" fmla="*/ 65 h 180"/>
                <a:gd name="T2" fmla="*/ 69 w 164"/>
                <a:gd name="T3" fmla="*/ 77 h 180"/>
                <a:gd name="T4" fmla="*/ 73 w 164"/>
                <a:gd name="T5" fmla="*/ 72 h 180"/>
                <a:gd name="T6" fmla="*/ 78 w 164"/>
                <a:gd name="T7" fmla="*/ 69 h 180"/>
                <a:gd name="T8" fmla="*/ 78 w 164"/>
                <a:gd name="T9" fmla="*/ 3 h 180"/>
                <a:gd name="T10" fmla="*/ 83 w 164"/>
                <a:gd name="T11" fmla="*/ 5 h 180"/>
                <a:gd name="T12" fmla="*/ 83 w 164"/>
                <a:gd name="T13" fmla="*/ 68 h 180"/>
                <a:gd name="T14" fmla="*/ 98 w 164"/>
                <a:gd name="T15" fmla="*/ 74 h 180"/>
                <a:gd name="T16" fmla="*/ 101 w 164"/>
                <a:gd name="T17" fmla="*/ 94 h 180"/>
                <a:gd name="T18" fmla="*/ 131 w 164"/>
                <a:gd name="T19" fmla="*/ 128 h 180"/>
                <a:gd name="T20" fmla="*/ 160 w 164"/>
                <a:gd name="T21" fmla="*/ 177 h 180"/>
                <a:gd name="T22" fmla="*/ 117 w 164"/>
                <a:gd name="T23" fmla="*/ 139 h 180"/>
                <a:gd name="T24" fmla="*/ 89 w 164"/>
                <a:gd name="T25" fmla="*/ 103 h 180"/>
                <a:gd name="T26" fmla="*/ 70 w 164"/>
                <a:gd name="T27" fmla="*/ 98 h 180"/>
                <a:gd name="T28" fmla="*/ 67 w 164"/>
                <a:gd name="T29" fmla="*/ 82 h 180"/>
                <a:gd name="T30" fmla="*/ 5 w 164"/>
                <a:gd name="T31" fmla="*/ 71 h 180"/>
                <a:gd name="T32" fmla="*/ 4 w 164"/>
                <a:gd name="T33" fmla="*/ 65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64" h="180">
                  <a:moveTo>
                    <a:pt x="4" y="65"/>
                  </a:moveTo>
                  <a:cubicBezTo>
                    <a:pt x="26" y="60"/>
                    <a:pt x="50" y="65"/>
                    <a:pt x="69" y="77"/>
                  </a:cubicBezTo>
                  <a:cubicBezTo>
                    <a:pt x="70" y="75"/>
                    <a:pt x="71" y="73"/>
                    <a:pt x="73" y="72"/>
                  </a:cubicBezTo>
                  <a:cubicBezTo>
                    <a:pt x="74" y="71"/>
                    <a:pt x="76" y="70"/>
                    <a:pt x="78" y="69"/>
                  </a:cubicBezTo>
                  <a:cubicBezTo>
                    <a:pt x="70" y="48"/>
                    <a:pt x="69" y="24"/>
                    <a:pt x="78" y="3"/>
                  </a:cubicBezTo>
                  <a:cubicBezTo>
                    <a:pt x="80" y="0"/>
                    <a:pt x="85" y="2"/>
                    <a:pt x="83" y="5"/>
                  </a:cubicBezTo>
                  <a:cubicBezTo>
                    <a:pt x="75" y="25"/>
                    <a:pt x="75" y="48"/>
                    <a:pt x="83" y="68"/>
                  </a:cubicBezTo>
                  <a:cubicBezTo>
                    <a:pt x="89" y="68"/>
                    <a:pt x="94" y="70"/>
                    <a:pt x="98" y="74"/>
                  </a:cubicBezTo>
                  <a:cubicBezTo>
                    <a:pt x="103" y="80"/>
                    <a:pt x="104" y="88"/>
                    <a:pt x="101" y="94"/>
                  </a:cubicBezTo>
                  <a:cubicBezTo>
                    <a:pt x="110" y="103"/>
                    <a:pt x="120" y="115"/>
                    <a:pt x="131" y="128"/>
                  </a:cubicBezTo>
                  <a:cubicBezTo>
                    <a:pt x="159" y="161"/>
                    <a:pt x="164" y="174"/>
                    <a:pt x="160" y="177"/>
                  </a:cubicBezTo>
                  <a:cubicBezTo>
                    <a:pt x="156" y="180"/>
                    <a:pt x="145" y="172"/>
                    <a:pt x="117" y="139"/>
                  </a:cubicBezTo>
                  <a:cubicBezTo>
                    <a:pt x="106" y="126"/>
                    <a:pt x="97" y="114"/>
                    <a:pt x="89" y="103"/>
                  </a:cubicBezTo>
                  <a:cubicBezTo>
                    <a:pt x="83" y="105"/>
                    <a:pt x="75" y="103"/>
                    <a:pt x="70" y="98"/>
                  </a:cubicBezTo>
                  <a:cubicBezTo>
                    <a:pt x="67" y="93"/>
                    <a:pt x="65" y="87"/>
                    <a:pt x="67" y="82"/>
                  </a:cubicBezTo>
                  <a:cubicBezTo>
                    <a:pt x="49" y="70"/>
                    <a:pt x="26" y="66"/>
                    <a:pt x="5" y="71"/>
                  </a:cubicBezTo>
                  <a:cubicBezTo>
                    <a:pt x="1" y="72"/>
                    <a:pt x="0" y="66"/>
                    <a:pt x="4" y="65"/>
                  </a:cubicBezTo>
                  <a:close/>
                </a:path>
              </a:pathLst>
            </a:custGeom>
            <a:solidFill>
              <a:srgbClr val="1510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pic>
          <p:nvPicPr>
            <p:cNvPr id="1465" name="Picture 441"/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 bwMode="auto">
            <a:xfrm>
              <a:off x="7345363" y="3221038"/>
              <a:ext cx="447675" cy="4953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449" name="文本框 448"/>
          <p:cNvSpPr txBox="1"/>
          <p:nvPr/>
        </p:nvSpPr>
        <p:spPr>
          <a:xfrm>
            <a:off x="2962857" y="2402349"/>
            <a:ext cx="6276077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5400">
                <a:ln w="76200">
                  <a:noFill/>
                </a:ln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清新小蝴蝶</a:t>
            </a:r>
            <a:r>
              <a:rPr lang="en-US" altLang="zh-CN" sz="5400">
                <a:ln w="76200">
                  <a:noFill/>
                </a:ln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PPT</a:t>
            </a:r>
            <a:r>
              <a:rPr lang="zh-CN" altLang="en-US" sz="5400">
                <a:ln w="76200">
                  <a:noFill/>
                </a:ln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模版</a:t>
            </a:r>
          </a:p>
        </p:txBody>
      </p:sp>
      <p:sp>
        <p:nvSpPr>
          <p:cNvPr id="450" name="矩形 471"/>
          <p:cNvSpPr>
            <a:spLocks noChangeArrowheads="1"/>
          </p:cNvSpPr>
          <p:nvPr/>
        </p:nvSpPr>
        <p:spPr bwMode="auto">
          <a:xfrm>
            <a:off x="3269699" y="3425821"/>
            <a:ext cx="5645438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ctr"/>
            <a:r>
              <a:rPr lang="en-US" altLang="zh-CN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Lorem ipsum dolor sit amet consectetuer </a:t>
            </a:r>
            <a:r>
              <a:rPr lang="it-IT" altLang="zh-CN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Lorem ipsum dolor sit amet consectetuer</a:t>
            </a:r>
          </a:p>
        </p:txBody>
      </p:sp>
      <p:cxnSp>
        <p:nvCxnSpPr>
          <p:cNvPr id="451" name="直接连接符 450"/>
          <p:cNvCxnSpPr/>
          <p:nvPr/>
        </p:nvCxnSpPr>
        <p:spPr>
          <a:xfrm>
            <a:off x="3130553" y="3372105"/>
            <a:ext cx="5909255" cy="0"/>
          </a:xfrm>
          <a:prstGeom prst="line">
            <a:avLst/>
          </a:prstGeom>
          <a:ln>
            <a:solidFill>
              <a:srgbClr val="F6CC7B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933" name="组合 1932"/>
          <p:cNvGrpSpPr/>
          <p:nvPr/>
        </p:nvGrpSpPr>
        <p:grpSpPr>
          <a:xfrm>
            <a:off x="6633328" y="417475"/>
            <a:ext cx="1654176" cy="1660525"/>
            <a:chOff x="1133475" y="4165601"/>
            <a:chExt cx="1654176" cy="1660525"/>
          </a:xfrm>
        </p:grpSpPr>
        <p:sp>
          <p:nvSpPr>
            <p:cNvPr id="1805" name="Freeform 454"/>
            <p:cNvSpPr>
              <a:spLocks noEditPoints="1"/>
            </p:cNvSpPr>
            <p:nvPr/>
          </p:nvSpPr>
          <p:spPr bwMode="auto">
            <a:xfrm>
              <a:off x="1160463" y="4259263"/>
              <a:ext cx="1627188" cy="1566863"/>
            </a:xfrm>
            <a:custGeom>
              <a:avLst/>
              <a:gdLst>
                <a:gd name="T0" fmla="*/ 125 w 433"/>
                <a:gd name="T1" fmla="*/ 268 h 417"/>
                <a:gd name="T2" fmla="*/ 118 w 433"/>
                <a:gd name="T3" fmla="*/ 208 h 417"/>
                <a:gd name="T4" fmla="*/ 121 w 433"/>
                <a:gd name="T5" fmla="*/ 223 h 417"/>
                <a:gd name="T6" fmla="*/ 118 w 433"/>
                <a:gd name="T7" fmla="*/ 0 h 417"/>
                <a:gd name="T8" fmla="*/ 99 w 433"/>
                <a:gd name="T9" fmla="*/ 43 h 417"/>
                <a:gd name="T10" fmla="*/ 103 w 433"/>
                <a:gd name="T11" fmla="*/ 128 h 417"/>
                <a:gd name="T12" fmla="*/ 112 w 433"/>
                <a:gd name="T13" fmla="*/ 184 h 417"/>
                <a:gd name="T14" fmla="*/ 110 w 433"/>
                <a:gd name="T15" fmla="*/ 272 h 417"/>
                <a:gd name="T16" fmla="*/ 21 w 433"/>
                <a:gd name="T17" fmla="*/ 254 h 417"/>
                <a:gd name="T18" fmla="*/ 6 w 433"/>
                <a:gd name="T19" fmla="*/ 263 h 417"/>
                <a:gd name="T20" fmla="*/ 22 w 433"/>
                <a:gd name="T21" fmla="*/ 262 h 417"/>
                <a:gd name="T22" fmla="*/ 108 w 433"/>
                <a:gd name="T23" fmla="*/ 304 h 417"/>
                <a:gd name="T24" fmla="*/ 137 w 433"/>
                <a:gd name="T25" fmla="*/ 314 h 417"/>
                <a:gd name="T26" fmla="*/ 161 w 433"/>
                <a:gd name="T27" fmla="*/ 342 h 417"/>
                <a:gd name="T28" fmla="*/ 162 w 433"/>
                <a:gd name="T29" fmla="*/ 342 h 417"/>
                <a:gd name="T30" fmla="*/ 164 w 433"/>
                <a:gd name="T31" fmla="*/ 343 h 417"/>
                <a:gd name="T32" fmla="*/ 249 w 433"/>
                <a:gd name="T33" fmla="*/ 417 h 417"/>
                <a:gd name="T34" fmla="*/ 227 w 433"/>
                <a:gd name="T35" fmla="*/ 375 h 417"/>
                <a:gd name="T36" fmla="*/ 253 w 433"/>
                <a:gd name="T37" fmla="*/ 378 h 417"/>
                <a:gd name="T38" fmla="*/ 400 w 433"/>
                <a:gd name="T39" fmla="*/ 349 h 417"/>
                <a:gd name="T40" fmla="*/ 411 w 433"/>
                <a:gd name="T41" fmla="*/ 341 h 417"/>
                <a:gd name="T42" fmla="*/ 426 w 433"/>
                <a:gd name="T43" fmla="*/ 303 h 417"/>
                <a:gd name="T44" fmla="*/ 427 w 433"/>
                <a:gd name="T45" fmla="*/ 271 h 417"/>
                <a:gd name="T46" fmla="*/ 416 w 433"/>
                <a:gd name="T47" fmla="*/ 248 h 417"/>
                <a:gd name="T48" fmla="*/ 382 w 433"/>
                <a:gd name="T49" fmla="*/ 220 h 417"/>
                <a:gd name="T50" fmla="*/ 329 w 433"/>
                <a:gd name="T51" fmla="*/ 197 h 417"/>
                <a:gd name="T52" fmla="*/ 331 w 433"/>
                <a:gd name="T53" fmla="*/ 166 h 417"/>
                <a:gd name="T54" fmla="*/ 331 w 433"/>
                <a:gd name="T55" fmla="*/ 132 h 417"/>
                <a:gd name="T56" fmla="*/ 312 w 433"/>
                <a:gd name="T57" fmla="*/ 80 h 417"/>
                <a:gd name="T58" fmla="*/ 280 w 433"/>
                <a:gd name="T59" fmla="*/ 44 h 417"/>
                <a:gd name="T60" fmla="*/ 247 w 433"/>
                <a:gd name="T61" fmla="*/ 24 h 417"/>
                <a:gd name="T62" fmla="*/ 202 w 433"/>
                <a:gd name="T63" fmla="*/ 33 h 417"/>
                <a:gd name="T64" fmla="*/ 166 w 433"/>
                <a:gd name="T65" fmla="*/ 75 h 417"/>
                <a:gd name="T66" fmla="*/ 149 w 433"/>
                <a:gd name="T67" fmla="*/ 32 h 417"/>
                <a:gd name="T68" fmla="*/ 136 w 433"/>
                <a:gd name="T69" fmla="*/ 16 h 417"/>
                <a:gd name="T70" fmla="*/ 118 w 433"/>
                <a:gd name="T71" fmla="*/ 0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32" h="417">
                  <a:moveTo>
                    <a:pt x="134" y="269"/>
                  </a:moveTo>
                  <a:cubicBezTo>
                    <a:pt x="131" y="268"/>
                    <a:pt x="128" y="268"/>
                    <a:pt x="125" y="268"/>
                  </a:cubicBezTo>
                  <a:cubicBezTo>
                    <a:pt x="113" y="245"/>
                    <a:pt x="110" y="220"/>
                    <a:pt x="116" y="198"/>
                  </a:cubicBezTo>
                  <a:cubicBezTo>
                    <a:pt x="117" y="201"/>
                    <a:pt x="117" y="205"/>
                    <a:pt x="118" y="208"/>
                  </a:cubicBezTo>
                  <a:cubicBezTo>
                    <a:pt x="118" y="208"/>
                    <a:pt x="118" y="208"/>
                    <a:pt x="118" y="208"/>
                  </a:cubicBezTo>
                  <a:cubicBezTo>
                    <a:pt x="119" y="213"/>
                    <a:pt x="120" y="218"/>
                    <a:pt x="121" y="223"/>
                  </a:cubicBezTo>
                  <a:cubicBezTo>
                    <a:pt x="125" y="238"/>
                    <a:pt x="129" y="254"/>
                    <a:pt x="134" y="269"/>
                  </a:cubicBezTo>
                  <a:moveTo>
                    <a:pt x="118" y="0"/>
                  </a:moveTo>
                  <a:cubicBezTo>
                    <a:pt x="113" y="0"/>
                    <a:pt x="109" y="3"/>
                    <a:pt x="106" y="8"/>
                  </a:cubicBezTo>
                  <a:cubicBezTo>
                    <a:pt x="102" y="17"/>
                    <a:pt x="100" y="31"/>
                    <a:pt x="99" y="43"/>
                  </a:cubicBezTo>
                  <a:cubicBezTo>
                    <a:pt x="98" y="53"/>
                    <a:pt x="98" y="64"/>
                    <a:pt x="98" y="78"/>
                  </a:cubicBezTo>
                  <a:cubicBezTo>
                    <a:pt x="98" y="94"/>
                    <a:pt x="100" y="111"/>
                    <a:pt x="103" y="128"/>
                  </a:cubicBezTo>
                  <a:cubicBezTo>
                    <a:pt x="105" y="146"/>
                    <a:pt x="109" y="165"/>
                    <a:pt x="113" y="183"/>
                  </a:cubicBezTo>
                  <a:cubicBezTo>
                    <a:pt x="112" y="183"/>
                    <a:pt x="112" y="183"/>
                    <a:pt x="112" y="184"/>
                  </a:cubicBezTo>
                  <a:cubicBezTo>
                    <a:pt x="100" y="210"/>
                    <a:pt x="103" y="241"/>
                    <a:pt x="117" y="269"/>
                  </a:cubicBezTo>
                  <a:cubicBezTo>
                    <a:pt x="114" y="269"/>
                    <a:pt x="112" y="270"/>
                    <a:pt x="110" y="272"/>
                  </a:cubicBezTo>
                  <a:cubicBezTo>
                    <a:pt x="107" y="273"/>
                    <a:pt x="105" y="275"/>
                    <a:pt x="104" y="277"/>
                  </a:cubicBezTo>
                  <a:cubicBezTo>
                    <a:pt x="79" y="263"/>
                    <a:pt x="50" y="254"/>
                    <a:pt x="21" y="254"/>
                  </a:cubicBezTo>
                  <a:cubicBezTo>
                    <a:pt x="16" y="254"/>
                    <a:pt x="10" y="255"/>
                    <a:pt x="5" y="255"/>
                  </a:cubicBezTo>
                  <a:cubicBezTo>
                    <a:pt x="0" y="256"/>
                    <a:pt x="1" y="263"/>
                    <a:pt x="6" y="263"/>
                  </a:cubicBezTo>
                  <a:cubicBezTo>
                    <a:pt x="6" y="263"/>
                    <a:pt x="6" y="263"/>
                    <a:pt x="7" y="263"/>
                  </a:cubicBezTo>
                  <a:cubicBezTo>
                    <a:pt x="12" y="262"/>
                    <a:pt x="17" y="262"/>
                    <a:pt x="22" y="262"/>
                  </a:cubicBezTo>
                  <a:cubicBezTo>
                    <a:pt x="50" y="262"/>
                    <a:pt x="78" y="270"/>
                    <a:pt x="101" y="284"/>
                  </a:cubicBezTo>
                  <a:cubicBezTo>
                    <a:pt x="100" y="290"/>
                    <a:pt x="102" y="298"/>
                    <a:pt x="108" y="304"/>
                  </a:cubicBezTo>
                  <a:cubicBezTo>
                    <a:pt x="115" y="311"/>
                    <a:pt x="124" y="314"/>
                    <a:pt x="132" y="314"/>
                  </a:cubicBezTo>
                  <a:cubicBezTo>
                    <a:pt x="134" y="314"/>
                    <a:pt x="136" y="314"/>
                    <a:pt x="137" y="314"/>
                  </a:cubicBezTo>
                  <a:cubicBezTo>
                    <a:pt x="144" y="322"/>
                    <a:pt x="152" y="331"/>
                    <a:pt x="161" y="340"/>
                  </a:cubicBezTo>
                  <a:cubicBezTo>
                    <a:pt x="161" y="341"/>
                    <a:pt x="161" y="341"/>
                    <a:pt x="161" y="342"/>
                  </a:cubicBezTo>
                  <a:cubicBezTo>
                    <a:pt x="161" y="341"/>
                    <a:pt x="161" y="341"/>
                    <a:pt x="161" y="341"/>
                  </a:cubicBezTo>
                  <a:cubicBezTo>
                    <a:pt x="162" y="342"/>
                    <a:pt x="162" y="342"/>
                    <a:pt x="162" y="342"/>
                  </a:cubicBezTo>
                  <a:cubicBezTo>
                    <a:pt x="162" y="343"/>
                    <a:pt x="162" y="343"/>
                    <a:pt x="162" y="343"/>
                  </a:cubicBezTo>
                  <a:cubicBezTo>
                    <a:pt x="163" y="343"/>
                    <a:pt x="163" y="343"/>
                    <a:pt x="164" y="343"/>
                  </a:cubicBezTo>
                  <a:cubicBezTo>
                    <a:pt x="170" y="350"/>
                    <a:pt x="176" y="357"/>
                    <a:pt x="183" y="363"/>
                  </a:cubicBezTo>
                  <a:cubicBezTo>
                    <a:pt x="222" y="404"/>
                    <a:pt x="241" y="417"/>
                    <a:pt x="249" y="417"/>
                  </a:cubicBezTo>
                  <a:cubicBezTo>
                    <a:pt x="250" y="417"/>
                    <a:pt x="251" y="417"/>
                    <a:pt x="251" y="416"/>
                  </a:cubicBezTo>
                  <a:cubicBezTo>
                    <a:pt x="256" y="413"/>
                    <a:pt x="251" y="402"/>
                    <a:pt x="227" y="375"/>
                  </a:cubicBezTo>
                  <a:cubicBezTo>
                    <a:pt x="235" y="377"/>
                    <a:pt x="243" y="378"/>
                    <a:pt x="252" y="378"/>
                  </a:cubicBezTo>
                  <a:cubicBezTo>
                    <a:pt x="252" y="378"/>
                    <a:pt x="252" y="378"/>
                    <a:pt x="253" y="378"/>
                  </a:cubicBezTo>
                  <a:cubicBezTo>
                    <a:pt x="263" y="378"/>
                    <a:pt x="273" y="376"/>
                    <a:pt x="283" y="374"/>
                  </a:cubicBezTo>
                  <a:cubicBezTo>
                    <a:pt x="322" y="365"/>
                    <a:pt x="359" y="352"/>
                    <a:pt x="400" y="349"/>
                  </a:cubicBezTo>
                  <a:cubicBezTo>
                    <a:pt x="404" y="348"/>
                    <a:pt x="408" y="348"/>
                    <a:pt x="409" y="345"/>
                  </a:cubicBezTo>
                  <a:cubicBezTo>
                    <a:pt x="410" y="344"/>
                    <a:pt x="410" y="342"/>
                    <a:pt x="411" y="341"/>
                  </a:cubicBezTo>
                  <a:cubicBezTo>
                    <a:pt x="412" y="331"/>
                    <a:pt x="429" y="329"/>
                    <a:pt x="430" y="319"/>
                  </a:cubicBezTo>
                  <a:cubicBezTo>
                    <a:pt x="431" y="314"/>
                    <a:pt x="426" y="309"/>
                    <a:pt x="426" y="303"/>
                  </a:cubicBezTo>
                  <a:cubicBezTo>
                    <a:pt x="426" y="297"/>
                    <a:pt x="433" y="292"/>
                    <a:pt x="432" y="286"/>
                  </a:cubicBezTo>
                  <a:cubicBezTo>
                    <a:pt x="432" y="281"/>
                    <a:pt x="428" y="276"/>
                    <a:pt x="427" y="271"/>
                  </a:cubicBezTo>
                  <a:cubicBezTo>
                    <a:pt x="426" y="266"/>
                    <a:pt x="429" y="261"/>
                    <a:pt x="426" y="256"/>
                  </a:cubicBezTo>
                  <a:cubicBezTo>
                    <a:pt x="424" y="253"/>
                    <a:pt x="420" y="251"/>
                    <a:pt x="416" y="248"/>
                  </a:cubicBezTo>
                  <a:cubicBezTo>
                    <a:pt x="408" y="243"/>
                    <a:pt x="407" y="234"/>
                    <a:pt x="399" y="228"/>
                  </a:cubicBezTo>
                  <a:cubicBezTo>
                    <a:pt x="394" y="224"/>
                    <a:pt x="387" y="223"/>
                    <a:pt x="382" y="220"/>
                  </a:cubicBezTo>
                  <a:cubicBezTo>
                    <a:pt x="375" y="217"/>
                    <a:pt x="370" y="213"/>
                    <a:pt x="364" y="209"/>
                  </a:cubicBezTo>
                  <a:cubicBezTo>
                    <a:pt x="354" y="202"/>
                    <a:pt x="342" y="198"/>
                    <a:pt x="329" y="197"/>
                  </a:cubicBezTo>
                  <a:cubicBezTo>
                    <a:pt x="334" y="193"/>
                    <a:pt x="334" y="187"/>
                    <a:pt x="333" y="182"/>
                  </a:cubicBezTo>
                  <a:cubicBezTo>
                    <a:pt x="332" y="177"/>
                    <a:pt x="330" y="171"/>
                    <a:pt x="331" y="166"/>
                  </a:cubicBezTo>
                  <a:cubicBezTo>
                    <a:pt x="333" y="161"/>
                    <a:pt x="339" y="157"/>
                    <a:pt x="339" y="151"/>
                  </a:cubicBezTo>
                  <a:cubicBezTo>
                    <a:pt x="339" y="144"/>
                    <a:pt x="333" y="138"/>
                    <a:pt x="331" y="132"/>
                  </a:cubicBezTo>
                  <a:cubicBezTo>
                    <a:pt x="328" y="120"/>
                    <a:pt x="333" y="109"/>
                    <a:pt x="327" y="98"/>
                  </a:cubicBezTo>
                  <a:cubicBezTo>
                    <a:pt x="323" y="92"/>
                    <a:pt x="315" y="87"/>
                    <a:pt x="312" y="80"/>
                  </a:cubicBezTo>
                  <a:cubicBezTo>
                    <a:pt x="306" y="71"/>
                    <a:pt x="309" y="59"/>
                    <a:pt x="299" y="53"/>
                  </a:cubicBezTo>
                  <a:cubicBezTo>
                    <a:pt x="293" y="49"/>
                    <a:pt x="285" y="48"/>
                    <a:pt x="280" y="44"/>
                  </a:cubicBezTo>
                  <a:cubicBezTo>
                    <a:pt x="277" y="42"/>
                    <a:pt x="276" y="39"/>
                    <a:pt x="274" y="37"/>
                  </a:cubicBezTo>
                  <a:cubicBezTo>
                    <a:pt x="267" y="30"/>
                    <a:pt x="257" y="25"/>
                    <a:pt x="247" y="24"/>
                  </a:cubicBezTo>
                  <a:cubicBezTo>
                    <a:pt x="244" y="23"/>
                    <a:pt x="241" y="23"/>
                    <a:pt x="238" y="23"/>
                  </a:cubicBezTo>
                  <a:cubicBezTo>
                    <a:pt x="225" y="23"/>
                    <a:pt x="211" y="27"/>
                    <a:pt x="202" y="33"/>
                  </a:cubicBezTo>
                  <a:cubicBezTo>
                    <a:pt x="187" y="43"/>
                    <a:pt x="177" y="57"/>
                    <a:pt x="169" y="70"/>
                  </a:cubicBezTo>
                  <a:cubicBezTo>
                    <a:pt x="168" y="71"/>
                    <a:pt x="167" y="73"/>
                    <a:pt x="166" y="75"/>
                  </a:cubicBezTo>
                  <a:cubicBezTo>
                    <a:pt x="164" y="70"/>
                    <a:pt x="161" y="66"/>
                    <a:pt x="159" y="61"/>
                  </a:cubicBezTo>
                  <a:cubicBezTo>
                    <a:pt x="155" y="51"/>
                    <a:pt x="154" y="40"/>
                    <a:pt x="149" y="32"/>
                  </a:cubicBezTo>
                  <a:cubicBezTo>
                    <a:pt x="146" y="28"/>
                    <a:pt x="142" y="27"/>
                    <a:pt x="140" y="23"/>
                  </a:cubicBezTo>
                  <a:cubicBezTo>
                    <a:pt x="138" y="21"/>
                    <a:pt x="137" y="18"/>
                    <a:pt x="136" y="16"/>
                  </a:cubicBezTo>
                  <a:cubicBezTo>
                    <a:pt x="132" y="8"/>
                    <a:pt x="127" y="3"/>
                    <a:pt x="123" y="1"/>
                  </a:cubicBezTo>
                  <a:cubicBezTo>
                    <a:pt x="121" y="0"/>
                    <a:pt x="120" y="0"/>
                    <a:pt x="118" y="0"/>
                  </a:cubicBezTo>
                </a:path>
              </a:pathLst>
            </a:custGeom>
            <a:solidFill>
              <a:srgbClr val="1270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06" name="Freeform 455"/>
            <p:cNvSpPr/>
            <p:nvPr/>
          </p:nvSpPr>
          <p:spPr bwMode="auto">
            <a:xfrm>
              <a:off x="1501775" y="4165601"/>
              <a:ext cx="563563" cy="1327150"/>
            </a:xfrm>
            <a:custGeom>
              <a:avLst/>
              <a:gdLst>
                <a:gd name="T0" fmla="*/ 63 w 150"/>
                <a:gd name="T1" fmla="*/ 339 h 353"/>
                <a:gd name="T2" fmla="*/ 51 w 150"/>
                <a:gd name="T3" fmla="*/ 314 h 353"/>
                <a:gd name="T4" fmla="*/ 24 w 150"/>
                <a:gd name="T5" fmla="*/ 225 h 353"/>
                <a:gd name="T6" fmla="*/ 21 w 150"/>
                <a:gd name="T7" fmla="*/ 210 h 353"/>
                <a:gd name="T8" fmla="*/ 21 w 150"/>
                <a:gd name="T9" fmla="*/ 209 h 353"/>
                <a:gd name="T10" fmla="*/ 17 w 150"/>
                <a:gd name="T11" fmla="*/ 192 h 353"/>
                <a:gd name="T12" fmla="*/ 17 w 150"/>
                <a:gd name="T13" fmla="*/ 192 h 353"/>
                <a:gd name="T14" fmla="*/ 17 w 150"/>
                <a:gd name="T15" fmla="*/ 191 h 353"/>
                <a:gd name="T16" fmla="*/ 5 w 150"/>
                <a:gd name="T17" fmla="*/ 130 h 353"/>
                <a:gd name="T18" fmla="*/ 0 w 150"/>
                <a:gd name="T19" fmla="*/ 79 h 353"/>
                <a:gd name="T20" fmla="*/ 2 w 150"/>
                <a:gd name="T21" fmla="*/ 45 h 353"/>
                <a:gd name="T22" fmla="*/ 9 w 150"/>
                <a:gd name="T23" fmla="*/ 10 h 353"/>
                <a:gd name="T24" fmla="*/ 25 w 150"/>
                <a:gd name="T25" fmla="*/ 3 h 353"/>
                <a:gd name="T26" fmla="*/ 38 w 150"/>
                <a:gd name="T27" fmla="*/ 17 h 353"/>
                <a:gd name="T28" fmla="*/ 42 w 150"/>
                <a:gd name="T29" fmla="*/ 25 h 353"/>
                <a:gd name="T30" fmla="*/ 51 w 150"/>
                <a:gd name="T31" fmla="*/ 34 h 353"/>
                <a:gd name="T32" fmla="*/ 61 w 150"/>
                <a:gd name="T33" fmla="*/ 62 h 353"/>
                <a:gd name="T34" fmla="*/ 70 w 150"/>
                <a:gd name="T35" fmla="*/ 81 h 353"/>
                <a:gd name="T36" fmla="*/ 77 w 150"/>
                <a:gd name="T37" fmla="*/ 114 h 353"/>
                <a:gd name="T38" fmla="*/ 84 w 150"/>
                <a:gd name="T39" fmla="*/ 133 h 353"/>
                <a:gd name="T40" fmla="*/ 83 w 150"/>
                <a:gd name="T41" fmla="*/ 148 h 353"/>
                <a:gd name="T42" fmla="*/ 87 w 150"/>
                <a:gd name="T43" fmla="*/ 164 h 353"/>
                <a:gd name="T44" fmla="*/ 88 w 150"/>
                <a:gd name="T45" fmla="*/ 178 h 353"/>
                <a:gd name="T46" fmla="*/ 104 w 150"/>
                <a:gd name="T47" fmla="*/ 192 h 353"/>
                <a:gd name="T48" fmla="*/ 113 w 150"/>
                <a:gd name="T49" fmla="*/ 204 h 353"/>
                <a:gd name="T50" fmla="*/ 121 w 150"/>
                <a:gd name="T51" fmla="*/ 212 h 353"/>
                <a:gd name="T52" fmla="*/ 131 w 150"/>
                <a:gd name="T53" fmla="*/ 233 h 353"/>
                <a:gd name="T54" fmla="*/ 136 w 150"/>
                <a:gd name="T55" fmla="*/ 241 h 353"/>
                <a:gd name="T56" fmla="*/ 139 w 150"/>
                <a:gd name="T57" fmla="*/ 256 h 353"/>
                <a:gd name="T58" fmla="*/ 144 w 150"/>
                <a:gd name="T59" fmla="*/ 271 h 353"/>
                <a:gd name="T60" fmla="*/ 144 w 150"/>
                <a:gd name="T61" fmla="*/ 288 h 353"/>
                <a:gd name="T62" fmla="*/ 149 w 150"/>
                <a:gd name="T63" fmla="*/ 304 h 353"/>
                <a:gd name="T64" fmla="*/ 144 w 150"/>
                <a:gd name="T65" fmla="*/ 324 h 353"/>
                <a:gd name="T66" fmla="*/ 145 w 150"/>
                <a:gd name="T67" fmla="*/ 328 h 353"/>
                <a:gd name="T68" fmla="*/ 142 w 150"/>
                <a:gd name="T69" fmla="*/ 331 h 353"/>
                <a:gd name="T70" fmla="*/ 98 w 150"/>
                <a:gd name="T71" fmla="*/ 350 h 353"/>
                <a:gd name="T72" fmla="*/ 87 w 150"/>
                <a:gd name="T73" fmla="*/ 353 h 353"/>
                <a:gd name="T74" fmla="*/ 65 w 150"/>
                <a:gd name="T75" fmla="*/ 341 h 353"/>
                <a:gd name="T76" fmla="*/ 63 w 150"/>
                <a:gd name="T77" fmla="*/ 339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50" h="353">
                  <a:moveTo>
                    <a:pt x="63" y="339"/>
                  </a:moveTo>
                  <a:cubicBezTo>
                    <a:pt x="58" y="334"/>
                    <a:pt x="55" y="324"/>
                    <a:pt x="51" y="314"/>
                  </a:cubicBezTo>
                  <a:cubicBezTo>
                    <a:pt x="40" y="284"/>
                    <a:pt x="31" y="254"/>
                    <a:pt x="24" y="225"/>
                  </a:cubicBezTo>
                  <a:cubicBezTo>
                    <a:pt x="23" y="220"/>
                    <a:pt x="22" y="215"/>
                    <a:pt x="21" y="210"/>
                  </a:cubicBezTo>
                  <a:cubicBezTo>
                    <a:pt x="21" y="209"/>
                    <a:pt x="21" y="209"/>
                    <a:pt x="21" y="209"/>
                  </a:cubicBezTo>
                  <a:cubicBezTo>
                    <a:pt x="20" y="204"/>
                    <a:pt x="18" y="198"/>
                    <a:pt x="17" y="192"/>
                  </a:cubicBezTo>
                  <a:cubicBezTo>
                    <a:pt x="17" y="192"/>
                    <a:pt x="17" y="192"/>
                    <a:pt x="17" y="192"/>
                  </a:cubicBezTo>
                  <a:cubicBezTo>
                    <a:pt x="17" y="191"/>
                    <a:pt x="17" y="191"/>
                    <a:pt x="17" y="191"/>
                  </a:cubicBezTo>
                  <a:cubicBezTo>
                    <a:pt x="12" y="171"/>
                    <a:pt x="8" y="150"/>
                    <a:pt x="5" y="130"/>
                  </a:cubicBezTo>
                  <a:cubicBezTo>
                    <a:pt x="3" y="113"/>
                    <a:pt x="1" y="95"/>
                    <a:pt x="0" y="79"/>
                  </a:cubicBezTo>
                  <a:cubicBezTo>
                    <a:pt x="0" y="66"/>
                    <a:pt x="1" y="54"/>
                    <a:pt x="2" y="45"/>
                  </a:cubicBezTo>
                  <a:cubicBezTo>
                    <a:pt x="3" y="33"/>
                    <a:pt x="4" y="19"/>
                    <a:pt x="9" y="10"/>
                  </a:cubicBezTo>
                  <a:cubicBezTo>
                    <a:pt x="12" y="3"/>
                    <a:pt x="19" y="0"/>
                    <a:pt x="25" y="3"/>
                  </a:cubicBezTo>
                  <a:cubicBezTo>
                    <a:pt x="30" y="5"/>
                    <a:pt x="35" y="10"/>
                    <a:pt x="38" y="17"/>
                  </a:cubicBezTo>
                  <a:cubicBezTo>
                    <a:pt x="40" y="20"/>
                    <a:pt x="41" y="23"/>
                    <a:pt x="42" y="25"/>
                  </a:cubicBezTo>
                  <a:cubicBezTo>
                    <a:pt x="45" y="29"/>
                    <a:pt x="48" y="30"/>
                    <a:pt x="51" y="34"/>
                  </a:cubicBezTo>
                  <a:cubicBezTo>
                    <a:pt x="56" y="41"/>
                    <a:pt x="57" y="53"/>
                    <a:pt x="61" y="62"/>
                  </a:cubicBezTo>
                  <a:cubicBezTo>
                    <a:pt x="64" y="69"/>
                    <a:pt x="68" y="74"/>
                    <a:pt x="70" y="81"/>
                  </a:cubicBezTo>
                  <a:cubicBezTo>
                    <a:pt x="74" y="91"/>
                    <a:pt x="74" y="103"/>
                    <a:pt x="77" y="114"/>
                  </a:cubicBezTo>
                  <a:cubicBezTo>
                    <a:pt x="79" y="120"/>
                    <a:pt x="83" y="127"/>
                    <a:pt x="84" y="133"/>
                  </a:cubicBezTo>
                  <a:cubicBezTo>
                    <a:pt x="85" y="139"/>
                    <a:pt x="83" y="143"/>
                    <a:pt x="83" y="148"/>
                  </a:cubicBezTo>
                  <a:cubicBezTo>
                    <a:pt x="84" y="153"/>
                    <a:pt x="85" y="158"/>
                    <a:pt x="87" y="164"/>
                  </a:cubicBezTo>
                  <a:cubicBezTo>
                    <a:pt x="88" y="169"/>
                    <a:pt x="89" y="175"/>
                    <a:pt x="88" y="178"/>
                  </a:cubicBezTo>
                  <a:cubicBezTo>
                    <a:pt x="93" y="180"/>
                    <a:pt x="99" y="185"/>
                    <a:pt x="104" y="192"/>
                  </a:cubicBezTo>
                  <a:cubicBezTo>
                    <a:pt x="107" y="196"/>
                    <a:pt x="110" y="200"/>
                    <a:pt x="113" y="204"/>
                  </a:cubicBezTo>
                  <a:cubicBezTo>
                    <a:pt x="115" y="207"/>
                    <a:pt x="118" y="208"/>
                    <a:pt x="121" y="212"/>
                  </a:cubicBezTo>
                  <a:cubicBezTo>
                    <a:pt x="125" y="219"/>
                    <a:pt x="127" y="227"/>
                    <a:pt x="131" y="233"/>
                  </a:cubicBezTo>
                  <a:cubicBezTo>
                    <a:pt x="133" y="236"/>
                    <a:pt x="135" y="238"/>
                    <a:pt x="136" y="241"/>
                  </a:cubicBezTo>
                  <a:cubicBezTo>
                    <a:pt x="139" y="246"/>
                    <a:pt x="138" y="251"/>
                    <a:pt x="139" y="256"/>
                  </a:cubicBezTo>
                  <a:cubicBezTo>
                    <a:pt x="141" y="261"/>
                    <a:pt x="143" y="266"/>
                    <a:pt x="144" y="271"/>
                  </a:cubicBezTo>
                  <a:cubicBezTo>
                    <a:pt x="145" y="277"/>
                    <a:pt x="143" y="281"/>
                    <a:pt x="144" y="288"/>
                  </a:cubicBezTo>
                  <a:cubicBezTo>
                    <a:pt x="145" y="293"/>
                    <a:pt x="148" y="299"/>
                    <a:pt x="149" y="304"/>
                  </a:cubicBezTo>
                  <a:cubicBezTo>
                    <a:pt x="150" y="313"/>
                    <a:pt x="144" y="315"/>
                    <a:pt x="144" y="324"/>
                  </a:cubicBezTo>
                  <a:cubicBezTo>
                    <a:pt x="145" y="325"/>
                    <a:pt x="145" y="327"/>
                    <a:pt x="145" y="328"/>
                  </a:cubicBezTo>
                  <a:cubicBezTo>
                    <a:pt x="145" y="331"/>
                    <a:pt x="143" y="331"/>
                    <a:pt x="142" y="331"/>
                  </a:cubicBezTo>
                  <a:cubicBezTo>
                    <a:pt x="125" y="332"/>
                    <a:pt x="113" y="343"/>
                    <a:pt x="98" y="350"/>
                  </a:cubicBezTo>
                  <a:cubicBezTo>
                    <a:pt x="95" y="352"/>
                    <a:pt x="91" y="353"/>
                    <a:pt x="87" y="353"/>
                  </a:cubicBezTo>
                  <a:cubicBezTo>
                    <a:pt x="80" y="352"/>
                    <a:pt x="72" y="347"/>
                    <a:pt x="65" y="341"/>
                  </a:cubicBezTo>
                  <a:cubicBezTo>
                    <a:pt x="64" y="340"/>
                    <a:pt x="64" y="340"/>
                    <a:pt x="63" y="339"/>
                  </a:cubicBezTo>
                  <a:close/>
                </a:path>
              </a:pathLst>
            </a:custGeom>
            <a:solidFill>
              <a:srgbClr val="3B3A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07" name="Freeform 456"/>
            <p:cNvSpPr/>
            <p:nvPr/>
          </p:nvSpPr>
          <p:spPr bwMode="auto">
            <a:xfrm>
              <a:off x="1520825" y="4229101"/>
              <a:ext cx="503238" cy="1247775"/>
            </a:xfrm>
            <a:custGeom>
              <a:avLst/>
              <a:gdLst>
                <a:gd name="T0" fmla="*/ 59 w 134"/>
                <a:gd name="T1" fmla="*/ 325 h 332"/>
                <a:gd name="T2" fmla="*/ 60 w 134"/>
                <a:gd name="T3" fmla="*/ 327 h 332"/>
                <a:gd name="T4" fmla="*/ 68 w 134"/>
                <a:gd name="T5" fmla="*/ 326 h 332"/>
                <a:gd name="T6" fmla="*/ 68 w 134"/>
                <a:gd name="T7" fmla="*/ 326 h 332"/>
                <a:gd name="T8" fmla="*/ 68 w 134"/>
                <a:gd name="T9" fmla="*/ 325 h 332"/>
                <a:gd name="T10" fmla="*/ 69 w 134"/>
                <a:gd name="T11" fmla="*/ 325 h 332"/>
                <a:gd name="T12" fmla="*/ 81 w 134"/>
                <a:gd name="T13" fmla="*/ 328 h 332"/>
                <a:gd name="T14" fmla="*/ 82 w 134"/>
                <a:gd name="T15" fmla="*/ 328 h 332"/>
                <a:gd name="T16" fmla="*/ 101 w 134"/>
                <a:gd name="T17" fmla="*/ 319 h 332"/>
                <a:gd name="T18" fmla="*/ 105 w 134"/>
                <a:gd name="T19" fmla="*/ 316 h 332"/>
                <a:gd name="T20" fmla="*/ 115 w 134"/>
                <a:gd name="T21" fmla="*/ 308 h 332"/>
                <a:gd name="T22" fmla="*/ 117 w 134"/>
                <a:gd name="T23" fmla="*/ 308 h 332"/>
                <a:gd name="T24" fmla="*/ 117 w 134"/>
                <a:gd name="T25" fmla="*/ 308 h 332"/>
                <a:gd name="T26" fmla="*/ 117 w 134"/>
                <a:gd name="T27" fmla="*/ 308 h 332"/>
                <a:gd name="T28" fmla="*/ 117 w 134"/>
                <a:gd name="T29" fmla="*/ 308 h 332"/>
                <a:gd name="T30" fmla="*/ 117 w 134"/>
                <a:gd name="T31" fmla="*/ 308 h 332"/>
                <a:gd name="T32" fmla="*/ 120 w 134"/>
                <a:gd name="T33" fmla="*/ 307 h 332"/>
                <a:gd name="T34" fmla="*/ 128 w 134"/>
                <a:gd name="T35" fmla="*/ 305 h 332"/>
                <a:gd name="T36" fmla="*/ 134 w 134"/>
                <a:gd name="T37" fmla="*/ 295 h 332"/>
                <a:gd name="T38" fmla="*/ 134 w 134"/>
                <a:gd name="T39" fmla="*/ 285 h 332"/>
                <a:gd name="T40" fmla="*/ 132 w 134"/>
                <a:gd name="T41" fmla="*/ 277 h 332"/>
                <a:gd name="T42" fmla="*/ 131 w 134"/>
                <a:gd name="T43" fmla="*/ 266 h 332"/>
                <a:gd name="T44" fmla="*/ 131 w 134"/>
                <a:gd name="T45" fmla="*/ 261 h 332"/>
                <a:gd name="T46" fmla="*/ 132 w 134"/>
                <a:gd name="T47" fmla="*/ 250 h 332"/>
                <a:gd name="T48" fmla="*/ 129 w 134"/>
                <a:gd name="T49" fmla="*/ 244 h 332"/>
                <a:gd name="T50" fmla="*/ 129 w 134"/>
                <a:gd name="T51" fmla="*/ 244 h 332"/>
                <a:gd name="T52" fmla="*/ 129 w 134"/>
                <a:gd name="T53" fmla="*/ 243 h 332"/>
                <a:gd name="T54" fmla="*/ 129 w 134"/>
                <a:gd name="T55" fmla="*/ 243 h 332"/>
                <a:gd name="T56" fmla="*/ 128 w 134"/>
                <a:gd name="T57" fmla="*/ 241 h 332"/>
                <a:gd name="T58" fmla="*/ 126 w 134"/>
                <a:gd name="T59" fmla="*/ 236 h 332"/>
                <a:gd name="T60" fmla="*/ 123 w 134"/>
                <a:gd name="T61" fmla="*/ 226 h 332"/>
                <a:gd name="T62" fmla="*/ 121 w 134"/>
                <a:gd name="T63" fmla="*/ 216 h 332"/>
                <a:gd name="T64" fmla="*/ 111 w 134"/>
                <a:gd name="T65" fmla="*/ 200 h 332"/>
                <a:gd name="T66" fmla="*/ 109 w 134"/>
                <a:gd name="T67" fmla="*/ 198 h 332"/>
                <a:gd name="T68" fmla="*/ 106 w 134"/>
                <a:gd name="T69" fmla="*/ 195 h 332"/>
                <a:gd name="T70" fmla="*/ 101 w 134"/>
                <a:gd name="T71" fmla="*/ 188 h 332"/>
                <a:gd name="T72" fmla="*/ 88 w 134"/>
                <a:gd name="T73" fmla="*/ 170 h 332"/>
                <a:gd name="T74" fmla="*/ 81 w 134"/>
                <a:gd name="T75" fmla="*/ 166 h 332"/>
                <a:gd name="T76" fmla="*/ 66 w 134"/>
                <a:gd name="T77" fmla="*/ 95 h 332"/>
                <a:gd name="T78" fmla="*/ 61 w 134"/>
                <a:gd name="T79" fmla="*/ 73 h 332"/>
                <a:gd name="T80" fmla="*/ 61 w 134"/>
                <a:gd name="T81" fmla="*/ 73 h 332"/>
                <a:gd name="T82" fmla="*/ 61 w 134"/>
                <a:gd name="T83" fmla="*/ 72 h 332"/>
                <a:gd name="T84" fmla="*/ 59 w 134"/>
                <a:gd name="T85" fmla="*/ 68 h 332"/>
                <a:gd name="T86" fmla="*/ 49 w 134"/>
                <a:gd name="T87" fmla="*/ 43 h 332"/>
                <a:gd name="T88" fmla="*/ 27 w 134"/>
                <a:gd name="T89" fmla="*/ 7 h 332"/>
                <a:gd name="T90" fmla="*/ 8 w 134"/>
                <a:gd name="T91" fmla="*/ 10 h 332"/>
                <a:gd name="T92" fmla="*/ 2 w 134"/>
                <a:gd name="T93" fmla="*/ 43 h 332"/>
                <a:gd name="T94" fmla="*/ 0 w 134"/>
                <a:gd name="T95" fmla="*/ 76 h 332"/>
                <a:gd name="T96" fmla="*/ 13 w 134"/>
                <a:gd name="T97" fmla="*/ 167 h 332"/>
                <a:gd name="T98" fmla="*/ 13 w 134"/>
                <a:gd name="T99" fmla="*/ 167 h 332"/>
                <a:gd name="T100" fmla="*/ 13 w 134"/>
                <a:gd name="T101" fmla="*/ 167 h 332"/>
                <a:gd name="T102" fmla="*/ 16 w 134"/>
                <a:gd name="T103" fmla="*/ 185 h 332"/>
                <a:gd name="T104" fmla="*/ 20 w 134"/>
                <a:gd name="T105" fmla="*/ 203 h 332"/>
                <a:gd name="T106" fmla="*/ 23 w 134"/>
                <a:gd name="T107" fmla="*/ 218 h 332"/>
                <a:gd name="T108" fmla="*/ 50 w 134"/>
                <a:gd name="T109" fmla="*/ 305 h 332"/>
                <a:gd name="T110" fmla="*/ 59 w 134"/>
                <a:gd name="T111" fmla="*/ 326 h 332"/>
                <a:gd name="T112" fmla="*/ 59 w 134"/>
                <a:gd name="T113" fmla="*/ 325 h 3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34" h="332">
                  <a:moveTo>
                    <a:pt x="59" y="325"/>
                  </a:moveTo>
                  <a:cubicBezTo>
                    <a:pt x="60" y="327"/>
                    <a:pt x="60" y="327"/>
                    <a:pt x="60" y="327"/>
                  </a:cubicBezTo>
                  <a:cubicBezTo>
                    <a:pt x="63" y="329"/>
                    <a:pt x="67" y="332"/>
                    <a:pt x="68" y="326"/>
                  </a:cubicBezTo>
                  <a:cubicBezTo>
                    <a:pt x="68" y="326"/>
                    <a:pt x="68" y="326"/>
                    <a:pt x="68" y="326"/>
                  </a:cubicBezTo>
                  <a:cubicBezTo>
                    <a:pt x="68" y="325"/>
                    <a:pt x="68" y="325"/>
                    <a:pt x="68" y="325"/>
                  </a:cubicBezTo>
                  <a:cubicBezTo>
                    <a:pt x="69" y="325"/>
                    <a:pt x="69" y="325"/>
                    <a:pt x="69" y="325"/>
                  </a:cubicBezTo>
                  <a:cubicBezTo>
                    <a:pt x="72" y="329"/>
                    <a:pt x="77" y="329"/>
                    <a:pt x="81" y="328"/>
                  </a:cubicBezTo>
                  <a:cubicBezTo>
                    <a:pt x="82" y="328"/>
                    <a:pt x="82" y="328"/>
                    <a:pt x="82" y="328"/>
                  </a:cubicBezTo>
                  <a:cubicBezTo>
                    <a:pt x="89" y="328"/>
                    <a:pt x="96" y="323"/>
                    <a:pt x="101" y="319"/>
                  </a:cubicBezTo>
                  <a:cubicBezTo>
                    <a:pt x="102" y="318"/>
                    <a:pt x="103" y="317"/>
                    <a:pt x="105" y="316"/>
                  </a:cubicBezTo>
                  <a:cubicBezTo>
                    <a:pt x="108" y="313"/>
                    <a:pt x="111" y="310"/>
                    <a:pt x="115" y="308"/>
                  </a:cubicBezTo>
                  <a:cubicBezTo>
                    <a:pt x="115" y="308"/>
                    <a:pt x="116" y="308"/>
                    <a:pt x="117" y="308"/>
                  </a:cubicBezTo>
                  <a:cubicBezTo>
                    <a:pt x="117" y="308"/>
                    <a:pt x="117" y="308"/>
                    <a:pt x="117" y="308"/>
                  </a:cubicBezTo>
                  <a:cubicBezTo>
                    <a:pt x="117" y="308"/>
                    <a:pt x="117" y="308"/>
                    <a:pt x="117" y="308"/>
                  </a:cubicBezTo>
                  <a:cubicBezTo>
                    <a:pt x="117" y="308"/>
                    <a:pt x="117" y="308"/>
                    <a:pt x="117" y="308"/>
                  </a:cubicBezTo>
                  <a:cubicBezTo>
                    <a:pt x="117" y="308"/>
                    <a:pt x="117" y="308"/>
                    <a:pt x="117" y="308"/>
                  </a:cubicBezTo>
                  <a:cubicBezTo>
                    <a:pt x="118" y="308"/>
                    <a:pt x="119" y="307"/>
                    <a:pt x="120" y="307"/>
                  </a:cubicBezTo>
                  <a:cubicBezTo>
                    <a:pt x="123" y="307"/>
                    <a:pt x="126" y="306"/>
                    <a:pt x="128" y="305"/>
                  </a:cubicBezTo>
                  <a:cubicBezTo>
                    <a:pt x="131" y="303"/>
                    <a:pt x="133" y="300"/>
                    <a:pt x="134" y="295"/>
                  </a:cubicBezTo>
                  <a:cubicBezTo>
                    <a:pt x="134" y="292"/>
                    <a:pt x="134" y="289"/>
                    <a:pt x="134" y="285"/>
                  </a:cubicBezTo>
                  <a:cubicBezTo>
                    <a:pt x="134" y="282"/>
                    <a:pt x="133" y="279"/>
                    <a:pt x="132" y="277"/>
                  </a:cubicBezTo>
                  <a:cubicBezTo>
                    <a:pt x="132" y="273"/>
                    <a:pt x="131" y="269"/>
                    <a:pt x="131" y="266"/>
                  </a:cubicBezTo>
                  <a:cubicBezTo>
                    <a:pt x="131" y="264"/>
                    <a:pt x="131" y="262"/>
                    <a:pt x="131" y="261"/>
                  </a:cubicBezTo>
                  <a:cubicBezTo>
                    <a:pt x="132" y="258"/>
                    <a:pt x="133" y="255"/>
                    <a:pt x="132" y="250"/>
                  </a:cubicBezTo>
                  <a:cubicBezTo>
                    <a:pt x="131" y="248"/>
                    <a:pt x="130" y="246"/>
                    <a:pt x="129" y="244"/>
                  </a:cubicBezTo>
                  <a:cubicBezTo>
                    <a:pt x="129" y="244"/>
                    <a:pt x="129" y="244"/>
                    <a:pt x="129" y="244"/>
                  </a:cubicBezTo>
                  <a:cubicBezTo>
                    <a:pt x="129" y="243"/>
                    <a:pt x="129" y="243"/>
                    <a:pt x="129" y="243"/>
                  </a:cubicBezTo>
                  <a:cubicBezTo>
                    <a:pt x="129" y="243"/>
                    <a:pt x="129" y="243"/>
                    <a:pt x="129" y="243"/>
                  </a:cubicBezTo>
                  <a:cubicBezTo>
                    <a:pt x="129" y="243"/>
                    <a:pt x="128" y="242"/>
                    <a:pt x="128" y="241"/>
                  </a:cubicBezTo>
                  <a:cubicBezTo>
                    <a:pt x="127" y="239"/>
                    <a:pt x="126" y="237"/>
                    <a:pt x="126" y="236"/>
                  </a:cubicBezTo>
                  <a:cubicBezTo>
                    <a:pt x="124" y="232"/>
                    <a:pt x="124" y="229"/>
                    <a:pt x="123" y="226"/>
                  </a:cubicBezTo>
                  <a:cubicBezTo>
                    <a:pt x="123" y="223"/>
                    <a:pt x="122" y="219"/>
                    <a:pt x="121" y="216"/>
                  </a:cubicBezTo>
                  <a:cubicBezTo>
                    <a:pt x="119" y="207"/>
                    <a:pt x="114" y="202"/>
                    <a:pt x="111" y="200"/>
                  </a:cubicBezTo>
                  <a:cubicBezTo>
                    <a:pt x="110" y="199"/>
                    <a:pt x="110" y="199"/>
                    <a:pt x="109" y="198"/>
                  </a:cubicBezTo>
                  <a:cubicBezTo>
                    <a:pt x="108" y="197"/>
                    <a:pt x="107" y="196"/>
                    <a:pt x="106" y="195"/>
                  </a:cubicBezTo>
                  <a:cubicBezTo>
                    <a:pt x="104" y="193"/>
                    <a:pt x="102" y="191"/>
                    <a:pt x="101" y="188"/>
                  </a:cubicBezTo>
                  <a:cubicBezTo>
                    <a:pt x="97" y="182"/>
                    <a:pt x="93" y="175"/>
                    <a:pt x="88" y="170"/>
                  </a:cubicBezTo>
                  <a:cubicBezTo>
                    <a:pt x="86" y="168"/>
                    <a:pt x="83" y="166"/>
                    <a:pt x="81" y="166"/>
                  </a:cubicBezTo>
                  <a:cubicBezTo>
                    <a:pt x="66" y="95"/>
                    <a:pt x="66" y="95"/>
                    <a:pt x="66" y="95"/>
                  </a:cubicBezTo>
                  <a:cubicBezTo>
                    <a:pt x="65" y="88"/>
                    <a:pt x="63" y="80"/>
                    <a:pt x="61" y="73"/>
                  </a:cubicBezTo>
                  <a:cubicBezTo>
                    <a:pt x="61" y="73"/>
                    <a:pt x="61" y="73"/>
                    <a:pt x="61" y="73"/>
                  </a:cubicBezTo>
                  <a:cubicBezTo>
                    <a:pt x="61" y="72"/>
                    <a:pt x="61" y="72"/>
                    <a:pt x="61" y="72"/>
                  </a:cubicBezTo>
                  <a:cubicBezTo>
                    <a:pt x="60" y="71"/>
                    <a:pt x="60" y="69"/>
                    <a:pt x="59" y="68"/>
                  </a:cubicBezTo>
                  <a:cubicBezTo>
                    <a:pt x="56" y="59"/>
                    <a:pt x="53" y="50"/>
                    <a:pt x="49" y="43"/>
                  </a:cubicBezTo>
                  <a:cubicBezTo>
                    <a:pt x="43" y="29"/>
                    <a:pt x="36" y="14"/>
                    <a:pt x="27" y="7"/>
                  </a:cubicBezTo>
                  <a:cubicBezTo>
                    <a:pt x="20" y="0"/>
                    <a:pt x="13" y="2"/>
                    <a:pt x="8" y="10"/>
                  </a:cubicBezTo>
                  <a:cubicBezTo>
                    <a:pt x="4" y="18"/>
                    <a:pt x="3" y="31"/>
                    <a:pt x="2" y="43"/>
                  </a:cubicBezTo>
                  <a:cubicBezTo>
                    <a:pt x="1" y="52"/>
                    <a:pt x="0" y="63"/>
                    <a:pt x="0" y="76"/>
                  </a:cubicBezTo>
                  <a:cubicBezTo>
                    <a:pt x="1" y="104"/>
                    <a:pt x="7" y="137"/>
                    <a:pt x="13" y="167"/>
                  </a:cubicBezTo>
                  <a:cubicBezTo>
                    <a:pt x="13" y="167"/>
                    <a:pt x="13" y="167"/>
                    <a:pt x="13" y="167"/>
                  </a:cubicBezTo>
                  <a:cubicBezTo>
                    <a:pt x="13" y="167"/>
                    <a:pt x="13" y="167"/>
                    <a:pt x="13" y="167"/>
                  </a:cubicBezTo>
                  <a:cubicBezTo>
                    <a:pt x="14" y="173"/>
                    <a:pt x="15" y="179"/>
                    <a:pt x="16" y="185"/>
                  </a:cubicBezTo>
                  <a:cubicBezTo>
                    <a:pt x="18" y="191"/>
                    <a:pt x="19" y="197"/>
                    <a:pt x="20" y="203"/>
                  </a:cubicBezTo>
                  <a:cubicBezTo>
                    <a:pt x="21" y="208"/>
                    <a:pt x="22" y="213"/>
                    <a:pt x="23" y="218"/>
                  </a:cubicBezTo>
                  <a:cubicBezTo>
                    <a:pt x="30" y="247"/>
                    <a:pt x="39" y="276"/>
                    <a:pt x="50" y="305"/>
                  </a:cubicBezTo>
                  <a:cubicBezTo>
                    <a:pt x="52" y="312"/>
                    <a:pt x="55" y="320"/>
                    <a:pt x="59" y="326"/>
                  </a:cubicBezTo>
                  <a:lnTo>
                    <a:pt x="59" y="325"/>
                  </a:lnTo>
                  <a:close/>
                </a:path>
              </a:pathLst>
            </a:custGeom>
            <a:solidFill>
              <a:srgbClr val="F2CB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08" name="Freeform 457"/>
            <p:cNvSpPr/>
            <p:nvPr/>
          </p:nvSpPr>
          <p:spPr bwMode="auto">
            <a:xfrm>
              <a:off x="1535113" y="4621213"/>
              <a:ext cx="49213" cy="212725"/>
            </a:xfrm>
            <a:custGeom>
              <a:avLst/>
              <a:gdLst>
                <a:gd name="T0" fmla="*/ 0 w 13"/>
                <a:gd name="T1" fmla="*/ 0 h 57"/>
                <a:gd name="T2" fmla="*/ 0 w 13"/>
                <a:gd name="T3" fmla="*/ 0 h 57"/>
                <a:gd name="T4" fmla="*/ 6 w 13"/>
                <a:gd name="T5" fmla="*/ 16 h 57"/>
                <a:gd name="T6" fmla="*/ 7 w 13"/>
                <a:gd name="T7" fmla="*/ 18 h 57"/>
                <a:gd name="T8" fmla="*/ 8 w 13"/>
                <a:gd name="T9" fmla="*/ 21 h 57"/>
                <a:gd name="T10" fmla="*/ 11 w 13"/>
                <a:gd name="T11" fmla="*/ 28 h 57"/>
                <a:gd name="T12" fmla="*/ 13 w 13"/>
                <a:gd name="T13" fmla="*/ 36 h 57"/>
                <a:gd name="T14" fmla="*/ 13 w 13"/>
                <a:gd name="T15" fmla="*/ 36 h 57"/>
                <a:gd name="T16" fmla="*/ 9 w 13"/>
                <a:gd name="T17" fmla="*/ 57 h 57"/>
                <a:gd name="T18" fmla="*/ 0 w 13"/>
                <a:gd name="T19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" h="57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5"/>
                    <a:pt x="3" y="11"/>
                    <a:pt x="6" y="16"/>
                  </a:cubicBezTo>
                  <a:cubicBezTo>
                    <a:pt x="6" y="17"/>
                    <a:pt x="7" y="17"/>
                    <a:pt x="7" y="18"/>
                  </a:cubicBezTo>
                  <a:cubicBezTo>
                    <a:pt x="7" y="19"/>
                    <a:pt x="8" y="20"/>
                    <a:pt x="8" y="21"/>
                  </a:cubicBezTo>
                  <a:cubicBezTo>
                    <a:pt x="9" y="23"/>
                    <a:pt x="10" y="26"/>
                    <a:pt x="11" y="28"/>
                  </a:cubicBezTo>
                  <a:cubicBezTo>
                    <a:pt x="12" y="31"/>
                    <a:pt x="12" y="33"/>
                    <a:pt x="13" y="36"/>
                  </a:cubicBezTo>
                  <a:cubicBezTo>
                    <a:pt x="13" y="36"/>
                    <a:pt x="13" y="36"/>
                    <a:pt x="13" y="36"/>
                  </a:cubicBezTo>
                  <a:cubicBezTo>
                    <a:pt x="11" y="41"/>
                    <a:pt x="9" y="48"/>
                    <a:pt x="9" y="57"/>
                  </a:cubicBezTo>
                  <a:cubicBezTo>
                    <a:pt x="5" y="38"/>
                    <a:pt x="2" y="18"/>
                    <a:pt x="0" y="0"/>
                  </a:cubicBezTo>
                  <a:close/>
                </a:path>
              </a:pathLst>
            </a:custGeom>
            <a:solidFill>
              <a:srgbClr val="F2CB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09" name="Freeform 458"/>
            <p:cNvSpPr/>
            <p:nvPr/>
          </p:nvSpPr>
          <p:spPr bwMode="auto">
            <a:xfrm>
              <a:off x="1528763" y="4248151"/>
              <a:ext cx="74613" cy="500063"/>
            </a:xfrm>
            <a:custGeom>
              <a:avLst/>
              <a:gdLst>
                <a:gd name="T0" fmla="*/ 19 w 20"/>
                <a:gd name="T1" fmla="*/ 1 h 133"/>
                <a:gd name="T2" fmla="*/ 19 w 20"/>
                <a:gd name="T3" fmla="*/ 1 h 133"/>
                <a:gd name="T4" fmla="*/ 13 w 20"/>
                <a:gd name="T5" fmla="*/ 58 h 133"/>
                <a:gd name="T6" fmla="*/ 14 w 20"/>
                <a:gd name="T7" fmla="*/ 74 h 133"/>
                <a:gd name="T8" fmla="*/ 16 w 20"/>
                <a:gd name="T9" fmla="*/ 113 h 133"/>
                <a:gd name="T10" fmla="*/ 20 w 20"/>
                <a:gd name="T11" fmla="*/ 130 h 133"/>
                <a:gd name="T12" fmla="*/ 20 w 20"/>
                <a:gd name="T13" fmla="*/ 130 h 133"/>
                <a:gd name="T14" fmla="*/ 19 w 20"/>
                <a:gd name="T15" fmla="*/ 130 h 133"/>
                <a:gd name="T16" fmla="*/ 17 w 20"/>
                <a:gd name="T17" fmla="*/ 132 h 133"/>
                <a:gd name="T18" fmla="*/ 16 w 20"/>
                <a:gd name="T19" fmla="*/ 133 h 133"/>
                <a:gd name="T20" fmla="*/ 14 w 20"/>
                <a:gd name="T21" fmla="*/ 127 h 133"/>
                <a:gd name="T22" fmla="*/ 11 w 20"/>
                <a:gd name="T23" fmla="*/ 119 h 133"/>
                <a:gd name="T24" fmla="*/ 10 w 20"/>
                <a:gd name="T25" fmla="*/ 115 h 133"/>
                <a:gd name="T26" fmla="*/ 9 w 20"/>
                <a:gd name="T27" fmla="*/ 114 h 133"/>
                <a:gd name="T28" fmla="*/ 1 w 20"/>
                <a:gd name="T29" fmla="*/ 91 h 133"/>
                <a:gd name="T30" fmla="*/ 1 w 20"/>
                <a:gd name="T31" fmla="*/ 91 h 133"/>
                <a:gd name="T32" fmla="*/ 0 w 20"/>
                <a:gd name="T33" fmla="*/ 73 h 133"/>
                <a:gd name="T34" fmla="*/ 1 w 20"/>
                <a:gd name="T35" fmla="*/ 40 h 133"/>
                <a:gd name="T36" fmla="*/ 3 w 20"/>
                <a:gd name="T37" fmla="*/ 22 h 133"/>
                <a:gd name="T38" fmla="*/ 8 w 20"/>
                <a:gd name="T39" fmla="*/ 8 h 133"/>
                <a:gd name="T40" fmla="*/ 19 w 20"/>
                <a:gd name="T41" fmla="*/ 1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0" h="133">
                  <a:moveTo>
                    <a:pt x="19" y="1"/>
                  </a:moveTo>
                  <a:cubicBezTo>
                    <a:pt x="19" y="1"/>
                    <a:pt x="19" y="1"/>
                    <a:pt x="19" y="1"/>
                  </a:cubicBezTo>
                  <a:cubicBezTo>
                    <a:pt x="14" y="17"/>
                    <a:pt x="13" y="36"/>
                    <a:pt x="13" y="58"/>
                  </a:cubicBezTo>
                  <a:cubicBezTo>
                    <a:pt x="13" y="63"/>
                    <a:pt x="14" y="69"/>
                    <a:pt x="14" y="74"/>
                  </a:cubicBezTo>
                  <a:cubicBezTo>
                    <a:pt x="16" y="113"/>
                    <a:pt x="16" y="113"/>
                    <a:pt x="16" y="113"/>
                  </a:cubicBezTo>
                  <a:cubicBezTo>
                    <a:pt x="17" y="117"/>
                    <a:pt x="18" y="124"/>
                    <a:pt x="20" y="130"/>
                  </a:cubicBezTo>
                  <a:cubicBezTo>
                    <a:pt x="20" y="130"/>
                    <a:pt x="20" y="130"/>
                    <a:pt x="20" y="130"/>
                  </a:cubicBezTo>
                  <a:cubicBezTo>
                    <a:pt x="19" y="130"/>
                    <a:pt x="19" y="130"/>
                    <a:pt x="19" y="130"/>
                  </a:cubicBezTo>
                  <a:cubicBezTo>
                    <a:pt x="18" y="130"/>
                    <a:pt x="17" y="131"/>
                    <a:pt x="17" y="132"/>
                  </a:cubicBezTo>
                  <a:cubicBezTo>
                    <a:pt x="17" y="132"/>
                    <a:pt x="17" y="133"/>
                    <a:pt x="16" y="133"/>
                  </a:cubicBezTo>
                  <a:cubicBezTo>
                    <a:pt x="16" y="131"/>
                    <a:pt x="15" y="129"/>
                    <a:pt x="14" y="127"/>
                  </a:cubicBezTo>
                  <a:cubicBezTo>
                    <a:pt x="13" y="124"/>
                    <a:pt x="12" y="121"/>
                    <a:pt x="11" y="119"/>
                  </a:cubicBezTo>
                  <a:cubicBezTo>
                    <a:pt x="11" y="117"/>
                    <a:pt x="10" y="116"/>
                    <a:pt x="10" y="115"/>
                  </a:cubicBezTo>
                  <a:cubicBezTo>
                    <a:pt x="9" y="115"/>
                    <a:pt x="9" y="114"/>
                    <a:pt x="9" y="114"/>
                  </a:cubicBezTo>
                  <a:cubicBezTo>
                    <a:pt x="5" y="107"/>
                    <a:pt x="3" y="98"/>
                    <a:pt x="1" y="91"/>
                  </a:cubicBezTo>
                  <a:cubicBezTo>
                    <a:pt x="1" y="91"/>
                    <a:pt x="1" y="91"/>
                    <a:pt x="1" y="91"/>
                  </a:cubicBezTo>
                  <a:cubicBezTo>
                    <a:pt x="0" y="85"/>
                    <a:pt x="0" y="79"/>
                    <a:pt x="0" y="73"/>
                  </a:cubicBezTo>
                  <a:cubicBezTo>
                    <a:pt x="0" y="60"/>
                    <a:pt x="1" y="49"/>
                    <a:pt x="1" y="40"/>
                  </a:cubicBezTo>
                  <a:cubicBezTo>
                    <a:pt x="2" y="34"/>
                    <a:pt x="2" y="28"/>
                    <a:pt x="3" y="22"/>
                  </a:cubicBezTo>
                  <a:cubicBezTo>
                    <a:pt x="4" y="17"/>
                    <a:pt x="6" y="12"/>
                    <a:pt x="8" y="8"/>
                  </a:cubicBezTo>
                  <a:cubicBezTo>
                    <a:pt x="10" y="3"/>
                    <a:pt x="14" y="0"/>
                    <a:pt x="19" y="1"/>
                  </a:cubicBezTo>
                  <a:close/>
                </a:path>
              </a:pathLst>
            </a:custGeom>
            <a:solidFill>
              <a:srgbClr val="F2CB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10" name="Freeform 459"/>
            <p:cNvSpPr/>
            <p:nvPr/>
          </p:nvSpPr>
          <p:spPr bwMode="auto">
            <a:xfrm>
              <a:off x="1581150" y="4256088"/>
              <a:ext cx="90488" cy="495300"/>
            </a:xfrm>
            <a:custGeom>
              <a:avLst/>
              <a:gdLst>
                <a:gd name="T0" fmla="*/ 24 w 24"/>
                <a:gd name="T1" fmla="*/ 21 h 132"/>
                <a:gd name="T2" fmla="*/ 24 w 24"/>
                <a:gd name="T3" fmla="*/ 21 h 132"/>
                <a:gd name="T4" fmla="*/ 24 w 24"/>
                <a:gd name="T5" fmla="*/ 21 h 132"/>
                <a:gd name="T6" fmla="*/ 13 w 24"/>
                <a:gd name="T7" fmla="*/ 132 h 132"/>
                <a:gd name="T8" fmla="*/ 13 w 24"/>
                <a:gd name="T9" fmla="*/ 132 h 132"/>
                <a:gd name="T10" fmla="*/ 8 w 24"/>
                <a:gd name="T11" fmla="*/ 129 h 132"/>
                <a:gd name="T12" fmla="*/ 8 w 24"/>
                <a:gd name="T13" fmla="*/ 129 h 132"/>
                <a:gd name="T14" fmla="*/ 4 w 24"/>
                <a:gd name="T15" fmla="*/ 112 h 132"/>
                <a:gd name="T16" fmla="*/ 2 w 24"/>
                <a:gd name="T17" fmla="*/ 73 h 132"/>
                <a:gd name="T18" fmla="*/ 1 w 24"/>
                <a:gd name="T19" fmla="*/ 58 h 132"/>
                <a:gd name="T20" fmla="*/ 7 w 24"/>
                <a:gd name="T21" fmla="*/ 0 h 132"/>
                <a:gd name="T22" fmla="*/ 12 w 24"/>
                <a:gd name="T23" fmla="*/ 3 h 132"/>
                <a:gd name="T24" fmla="*/ 24 w 24"/>
                <a:gd name="T25" fmla="*/ 21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4" h="132">
                  <a:moveTo>
                    <a:pt x="24" y="21"/>
                  </a:moveTo>
                  <a:cubicBezTo>
                    <a:pt x="24" y="21"/>
                    <a:pt x="24" y="21"/>
                    <a:pt x="24" y="21"/>
                  </a:cubicBezTo>
                  <a:cubicBezTo>
                    <a:pt x="24" y="21"/>
                    <a:pt x="24" y="21"/>
                    <a:pt x="24" y="21"/>
                  </a:cubicBezTo>
                  <a:cubicBezTo>
                    <a:pt x="18" y="54"/>
                    <a:pt x="15" y="92"/>
                    <a:pt x="13" y="132"/>
                  </a:cubicBezTo>
                  <a:cubicBezTo>
                    <a:pt x="13" y="132"/>
                    <a:pt x="13" y="132"/>
                    <a:pt x="13" y="132"/>
                  </a:cubicBezTo>
                  <a:cubicBezTo>
                    <a:pt x="8" y="129"/>
                    <a:pt x="8" y="129"/>
                    <a:pt x="8" y="129"/>
                  </a:cubicBezTo>
                  <a:cubicBezTo>
                    <a:pt x="8" y="129"/>
                    <a:pt x="8" y="129"/>
                    <a:pt x="8" y="129"/>
                  </a:cubicBezTo>
                  <a:cubicBezTo>
                    <a:pt x="6" y="124"/>
                    <a:pt x="4" y="117"/>
                    <a:pt x="4" y="112"/>
                  </a:cubicBezTo>
                  <a:cubicBezTo>
                    <a:pt x="2" y="73"/>
                    <a:pt x="2" y="73"/>
                    <a:pt x="2" y="73"/>
                  </a:cubicBezTo>
                  <a:cubicBezTo>
                    <a:pt x="1" y="68"/>
                    <a:pt x="1" y="63"/>
                    <a:pt x="1" y="58"/>
                  </a:cubicBezTo>
                  <a:cubicBezTo>
                    <a:pt x="0" y="35"/>
                    <a:pt x="2" y="15"/>
                    <a:pt x="7" y="0"/>
                  </a:cubicBezTo>
                  <a:cubicBezTo>
                    <a:pt x="8" y="1"/>
                    <a:pt x="10" y="2"/>
                    <a:pt x="12" y="3"/>
                  </a:cubicBezTo>
                  <a:cubicBezTo>
                    <a:pt x="16" y="7"/>
                    <a:pt x="20" y="13"/>
                    <a:pt x="24" y="21"/>
                  </a:cubicBezTo>
                  <a:close/>
                </a:path>
              </a:pathLst>
            </a:custGeom>
            <a:solidFill>
              <a:srgbClr val="F2CB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11" name="Freeform 460"/>
            <p:cNvSpPr/>
            <p:nvPr/>
          </p:nvSpPr>
          <p:spPr bwMode="auto">
            <a:xfrm>
              <a:off x="1636713" y="4341813"/>
              <a:ext cx="106363" cy="458788"/>
            </a:xfrm>
            <a:custGeom>
              <a:avLst/>
              <a:gdLst>
                <a:gd name="T0" fmla="*/ 27 w 28"/>
                <a:gd name="T1" fmla="*/ 38 h 122"/>
                <a:gd name="T2" fmla="*/ 28 w 28"/>
                <a:gd name="T3" fmla="*/ 41 h 122"/>
                <a:gd name="T4" fmla="*/ 28 w 28"/>
                <a:gd name="T5" fmla="*/ 41 h 122"/>
                <a:gd name="T6" fmla="*/ 8 w 28"/>
                <a:gd name="T7" fmla="*/ 122 h 122"/>
                <a:gd name="T8" fmla="*/ 4 w 28"/>
                <a:gd name="T9" fmla="*/ 114 h 122"/>
                <a:gd name="T10" fmla="*/ 0 w 28"/>
                <a:gd name="T11" fmla="*/ 111 h 122"/>
                <a:gd name="T12" fmla="*/ 11 w 28"/>
                <a:gd name="T13" fmla="*/ 1 h 122"/>
                <a:gd name="T14" fmla="*/ 11 w 28"/>
                <a:gd name="T15" fmla="*/ 0 h 122"/>
                <a:gd name="T16" fmla="*/ 11 w 28"/>
                <a:gd name="T17" fmla="*/ 0 h 122"/>
                <a:gd name="T18" fmla="*/ 17 w 28"/>
                <a:gd name="T19" fmla="*/ 14 h 122"/>
                <a:gd name="T20" fmla="*/ 27 w 28"/>
                <a:gd name="T21" fmla="*/ 38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" h="122">
                  <a:moveTo>
                    <a:pt x="27" y="38"/>
                  </a:moveTo>
                  <a:cubicBezTo>
                    <a:pt x="27" y="39"/>
                    <a:pt x="28" y="40"/>
                    <a:pt x="28" y="41"/>
                  </a:cubicBezTo>
                  <a:cubicBezTo>
                    <a:pt x="28" y="41"/>
                    <a:pt x="28" y="41"/>
                    <a:pt x="28" y="41"/>
                  </a:cubicBezTo>
                  <a:cubicBezTo>
                    <a:pt x="21" y="68"/>
                    <a:pt x="15" y="95"/>
                    <a:pt x="8" y="122"/>
                  </a:cubicBezTo>
                  <a:cubicBezTo>
                    <a:pt x="7" y="119"/>
                    <a:pt x="6" y="116"/>
                    <a:pt x="4" y="114"/>
                  </a:cubicBezTo>
                  <a:cubicBezTo>
                    <a:pt x="3" y="112"/>
                    <a:pt x="1" y="111"/>
                    <a:pt x="0" y="111"/>
                  </a:cubicBezTo>
                  <a:cubicBezTo>
                    <a:pt x="1" y="70"/>
                    <a:pt x="5" y="33"/>
                    <a:pt x="11" y="1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3" y="5"/>
                    <a:pt x="15" y="9"/>
                    <a:pt x="17" y="14"/>
                  </a:cubicBezTo>
                  <a:cubicBezTo>
                    <a:pt x="21" y="21"/>
                    <a:pt x="24" y="30"/>
                    <a:pt x="27" y="38"/>
                  </a:cubicBezTo>
                  <a:close/>
                </a:path>
              </a:pathLst>
            </a:custGeom>
            <a:solidFill>
              <a:srgbClr val="F2CB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12" name="Freeform 461"/>
            <p:cNvSpPr/>
            <p:nvPr/>
          </p:nvSpPr>
          <p:spPr bwMode="auto">
            <a:xfrm>
              <a:off x="1671638" y="4514851"/>
              <a:ext cx="107950" cy="319088"/>
            </a:xfrm>
            <a:custGeom>
              <a:avLst/>
              <a:gdLst>
                <a:gd name="T0" fmla="*/ 25 w 29"/>
                <a:gd name="T1" fmla="*/ 18 h 85"/>
                <a:gd name="T2" fmla="*/ 29 w 29"/>
                <a:gd name="T3" fmla="*/ 38 h 85"/>
                <a:gd name="T4" fmla="*/ 29 w 29"/>
                <a:gd name="T5" fmla="*/ 38 h 85"/>
                <a:gd name="T6" fmla="*/ 26 w 29"/>
                <a:gd name="T7" fmla="*/ 44 h 85"/>
                <a:gd name="T8" fmla="*/ 25 w 29"/>
                <a:gd name="T9" fmla="*/ 45 h 85"/>
                <a:gd name="T10" fmla="*/ 17 w 29"/>
                <a:gd name="T11" fmla="*/ 63 h 85"/>
                <a:gd name="T12" fmla="*/ 11 w 29"/>
                <a:gd name="T13" fmla="*/ 72 h 85"/>
                <a:gd name="T14" fmla="*/ 9 w 29"/>
                <a:gd name="T15" fmla="*/ 74 h 85"/>
                <a:gd name="T16" fmla="*/ 2 w 29"/>
                <a:gd name="T17" fmla="*/ 85 h 85"/>
                <a:gd name="T18" fmla="*/ 2 w 29"/>
                <a:gd name="T19" fmla="*/ 83 h 85"/>
                <a:gd name="T20" fmla="*/ 1 w 29"/>
                <a:gd name="T21" fmla="*/ 81 h 85"/>
                <a:gd name="T22" fmla="*/ 0 w 29"/>
                <a:gd name="T23" fmla="*/ 79 h 85"/>
                <a:gd name="T24" fmla="*/ 0 w 29"/>
                <a:gd name="T25" fmla="*/ 79 h 85"/>
                <a:gd name="T26" fmla="*/ 20 w 29"/>
                <a:gd name="T27" fmla="*/ 0 h 85"/>
                <a:gd name="T28" fmla="*/ 25 w 29"/>
                <a:gd name="T29" fmla="*/ 18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8" h="85">
                  <a:moveTo>
                    <a:pt x="25" y="18"/>
                  </a:moveTo>
                  <a:cubicBezTo>
                    <a:pt x="29" y="38"/>
                    <a:pt x="29" y="38"/>
                    <a:pt x="29" y="38"/>
                  </a:cubicBezTo>
                  <a:cubicBezTo>
                    <a:pt x="29" y="38"/>
                    <a:pt x="29" y="38"/>
                    <a:pt x="29" y="38"/>
                  </a:cubicBezTo>
                  <a:cubicBezTo>
                    <a:pt x="27" y="39"/>
                    <a:pt x="27" y="42"/>
                    <a:pt x="26" y="44"/>
                  </a:cubicBezTo>
                  <a:cubicBezTo>
                    <a:pt x="25" y="45"/>
                    <a:pt x="25" y="45"/>
                    <a:pt x="25" y="45"/>
                  </a:cubicBezTo>
                  <a:cubicBezTo>
                    <a:pt x="23" y="51"/>
                    <a:pt x="20" y="58"/>
                    <a:pt x="17" y="63"/>
                  </a:cubicBezTo>
                  <a:cubicBezTo>
                    <a:pt x="15" y="67"/>
                    <a:pt x="13" y="70"/>
                    <a:pt x="11" y="72"/>
                  </a:cubicBezTo>
                  <a:cubicBezTo>
                    <a:pt x="11" y="73"/>
                    <a:pt x="10" y="73"/>
                    <a:pt x="9" y="74"/>
                  </a:cubicBezTo>
                  <a:cubicBezTo>
                    <a:pt x="6" y="77"/>
                    <a:pt x="4" y="80"/>
                    <a:pt x="2" y="85"/>
                  </a:cubicBezTo>
                  <a:cubicBezTo>
                    <a:pt x="2" y="84"/>
                    <a:pt x="2" y="84"/>
                    <a:pt x="2" y="83"/>
                  </a:cubicBezTo>
                  <a:cubicBezTo>
                    <a:pt x="1" y="82"/>
                    <a:pt x="1" y="81"/>
                    <a:pt x="1" y="81"/>
                  </a:cubicBezTo>
                  <a:cubicBezTo>
                    <a:pt x="1" y="80"/>
                    <a:pt x="1" y="80"/>
                    <a:pt x="0" y="79"/>
                  </a:cubicBezTo>
                  <a:cubicBezTo>
                    <a:pt x="0" y="79"/>
                    <a:pt x="0" y="79"/>
                    <a:pt x="0" y="79"/>
                  </a:cubicBezTo>
                  <a:cubicBezTo>
                    <a:pt x="7" y="53"/>
                    <a:pt x="14" y="26"/>
                    <a:pt x="20" y="0"/>
                  </a:cubicBezTo>
                  <a:cubicBezTo>
                    <a:pt x="22" y="6"/>
                    <a:pt x="23" y="12"/>
                    <a:pt x="25" y="18"/>
                  </a:cubicBezTo>
                  <a:close/>
                </a:path>
              </a:pathLst>
            </a:custGeom>
            <a:solidFill>
              <a:srgbClr val="F2CB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13" name="Freeform 462"/>
            <p:cNvSpPr/>
            <p:nvPr/>
          </p:nvSpPr>
          <p:spPr bwMode="auto">
            <a:xfrm>
              <a:off x="1724025" y="4841876"/>
              <a:ext cx="119063" cy="244475"/>
            </a:xfrm>
            <a:custGeom>
              <a:avLst/>
              <a:gdLst>
                <a:gd name="T0" fmla="*/ 26 w 32"/>
                <a:gd name="T1" fmla="*/ 2 h 65"/>
                <a:gd name="T2" fmla="*/ 27 w 32"/>
                <a:gd name="T3" fmla="*/ 6 h 65"/>
                <a:gd name="T4" fmla="*/ 27 w 32"/>
                <a:gd name="T5" fmla="*/ 7 h 65"/>
                <a:gd name="T6" fmla="*/ 32 w 32"/>
                <a:gd name="T7" fmla="*/ 44 h 65"/>
                <a:gd name="T8" fmla="*/ 32 w 32"/>
                <a:gd name="T9" fmla="*/ 49 h 65"/>
                <a:gd name="T10" fmla="*/ 26 w 32"/>
                <a:gd name="T11" fmla="*/ 52 h 65"/>
                <a:gd name="T12" fmla="*/ 23 w 32"/>
                <a:gd name="T13" fmla="*/ 53 h 65"/>
                <a:gd name="T14" fmla="*/ 14 w 32"/>
                <a:gd name="T15" fmla="*/ 57 h 65"/>
                <a:gd name="T16" fmla="*/ 14 w 32"/>
                <a:gd name="T17" fmla="*/ 57 h 65"/>
                <a:gd name="T18" fmla="*/ 13 w 32"/>
                <a:gd name="T19" fmla="*/ 58 h 65"/>
                <a:gd name="T20" fmla="*/ 12 w 32"/>
                <a:gd name="T21" fmla="*/ 58 h 65"/>
                <a:gd name="T22" fmla="*/ 5 w 32"/>
                <a:gd name="T23" fmla="*/ 61 h 65"/>
                <a:gd name="T24" fmla="*/ 0 w 32"/>
                <a:gd name="T25" fmla="*/ 65 h 65"/>
                <a:gd name="T26" fmla="*/ 1 w 32"/>
                <a:gd name="T27" fmla="*/ 63 h 65"/>
                <a:gd name="T28" fmla="*/ 1 w 32"/>
                <a:gd name="T29" fmla="*/ 55 h 65"/>
                <a:gd name="T30" fmla="*/ 1 w 32"/>
                <a:gd name="T31" fmla="*/ 38 h 65"/>
                <a:gd name="T32" fmla="*/ 13 w 32"/>
                <a:gd name="T33" fmla="*/ 17 h 65"/>
                <a:gd name="T34" fmla="*/ 24 w 32"/>
                <a:gd name="T35" fmla="*/ 1 h 65"/>
                <a:gd name="T36" fmla="*/ 25 w 32"/>
                <a:gd name="T37" fmla="*/ 0 h 65"/>
                <a:gd name="T38" fmla="*/ 26 w 32"/>
                <a:gd name="T39" fmla="*/ 2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2" h="65">
                  <a:moveTo>
                    <a:pt x="26" y="2"/>
                  </a:moveTo>
                  <a:cubicBezTo>
                    <a:pt x="27" y="6"/>
                    <a:pt x="27" y="6"/>
                    <a:pt x="27" y="6"/>
                  </a:cubicBezTo>
                  <a:cubicBezTo>
                    <a:pt x="27" y="7"/>
                    <a:pt x="27" y="7"/>
                    <a:pt x="27" y="7"/>
                  </a:cubicBezTo>
                  <a:cubicBezTo>
                    <a:pt x="30" y="19"/>
                    <a:pt x="32" y="33"/>
                    <a:pt x="32" y="44"/>
                  </a:cubicBezTo>
                  <a:cubicBezTo>
                    <a:pt x="32" y="46"/>
                    <a:pt x="32" y="47"/>
                    <a:pt x="32" y="49"/>
                  </a:cubicBezTo>
                  <a:cubicBezTo>
                    <a:pt x="26" y="52"/>
                    <a:pt x="26" y="52"/>
                    <a:pt x="26" y="52"/>
                  </a:cubicBezTo>
                  <a:cubicBezTo>
                    <a:pt x="23" y="53"/>
                    <a:pt x="23" y="53"/>
                    <a:pt x="23" y="53"/>
                  </a:cubicBezTo>
                  <a:cubicBezTo>
                    <a:pt x="14" y="57"/>
                    <a:pt x="14" y="57"/>
                    <a:pt x="14" y="57"/>
                  </a:cubicBezTo>
                  <a:cubicBezTo>
                    <a:pt x="14" y="57"/>
                    <a:pt x="14" y="57"/>
                    <a:pt x="14" y="57"/>
                  </a:cubicBezTo>
                  <a:cubicBezTo>
                    <a:pt x="13" y="58"/>
                    <a:pt x="13" y="58"/>
                    <a:pt x="13" y="58"/>
                  </a:cubicBezTo>
                  <a:cubicBezTo>
                    <a:pt x="12" y="58"/>
                    <a:pt x="12" y="58"/>
                    <a:pt x="12" y="58"/>
                  </a:cubicBezTo>
                  <a:cubicBezTo>
                    <a:pt x="5" y="61"/>
                    <a:pt x="5" y="61"/>
                    <a:pt x="5" y="61"/>
                  </a:cubicBezTo>
                  <a:cubicBezTo>
                    <a:pt x="4" y="62"/>
                    <a:pt x="2" y="63"/>
                    <a:pt x="0" y="65"/>
                  </a:cubicBezTo>
                  <a:cubicBezTo>
                    <a:pt x="0" y="64"/>
                    <a:pt x="1" y="64"/>
                    <a:pt x="1" y="63"/>
                  </a:cubicBezTo>
                  <a:cubicBezTo>
                    <a:pt x="1" y="61"/>
                    <a:pt x="1" y="58"/>
                    <a:pt x="1" y="55"/>
                  </a:cubicBezTo>
                  <a:cubicBezTo>
                    <a:pt x="2" y="49"/>
                    <a:pt x="2" y="43"/>
                    <a:pt x="1" y="38"/>
                  </a:cubicBezTo>
                  <a:cubicBezTo>
                    <a:pt x="4" y="29"/>
                    <a:pt x="8" y="23"/>
                    <a:pt x="13" y="17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5" y="0"/>
                    <a:pt x="25" y="0"/>
                    <a:pt x="25" y="0"/>
                  </a:cubicBezTo>
                  <a:lnTo>
                    <a:pt x="26" y="2"/>
                  </a:lnTo>
                  <a:close/>
                </a:path>
              </a:pathLst>
            </a:custGeom>
            <a:solidFill>
              <a:srgbClr val="F2CB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14" name="Freeform 463"/>
            <p:cNvSpPr/>
            <p:nvPr/>
          </p:nvSpPr>
          <p:spPr bwMode="auto">
            <a:xfrm>
              <a:off x="1724025" y="5041901"/>
              <a:ext cx="115888" cy="187325"/>
            </a:xfrm>
            <a:custGeom>
              <a:avLst/>
              <a:gdLst>
                <a:gd name="T0" fmla="*/ 0 w 31"/>
                <a:gd name="T1" fmla="*/ 19 h 50"/>
                <a:gd name="T2" fmla="*/ 6 w 31"/>
                <a:gd name="T3" fmla="*/ 11 h 50"/>
                <a:gd name="T4" fmla="*/ 11 w 31"/>
                <a:gd name="T5" fmla="*/ 9 h 50"/>
                <a:gd name="T6" fmla="*/ 13 w 31"/>
                <a:gd name="T7" fmla="*/ 8 h 50"/>
                <a:gd name="T8" fmla="*/ 27 w 31"/>
                <a:gd name="T9" fmla="*/ 2 h 50"/>
                <a:gd name="T10" fmla="*/ 29 w 31"/>
                <a:gd name="T11" fmla="*/ 1 h 50"/>
                <a:gd name="T12" fmla="*/ 31 w 31"/>
                <a:gd name="T13" fmla="*/ 0 h 50"/>
                <a:gd name="T14" fmla="*/ 31 w 31"/>
                <a:gd name="T15" fmla="*/ 4 h 50"/>
                <a:gd name="T16" fmla="*/ 30 w 31"/>
                <a:gd name="T17" fmla="*/ 6 h 50"/>
                <a:gd name="T18" fmla="*/ 25 w 31"/>
                <a:gd name="T19" fmla="*/ 36 h 50"/>
                <a:gd name="T20" fmla="*/ 25 w 31"/>
                <a:gd name="T21" fmla="*/ 36 h 50"/>
                <a:gd name="T22" fmla="*/ 22 w 31"/>
                <a:gd name="T23" fmla="*/ 37 h 50"/>
                <a:gd name="T24" fmla="*/ 21 w 31"/>
                <a:gd name="T25" fmla="*/ 37 h 50"/>
                <a:gd name="T26" fmla="*/ 9 w 31"/>
                <a:gd name="T27" fmla="*/ 40 h 50"/>
                <a:gd name="T28" fmla="*/ 9 w 31"/>
                <a:gd name="T29" fmla="*/ 40 h 50"/>
                <a:gd name="T30" fmla="*/ 8 w 31"/>
                <a:gd name="T31" fmla="*/ 41 h 50"/>
                <a:gd name="T32" fmla="*/ 1 w 31"/>
                <a:gd name="T33" fmla="*/ 50 h 50"/>
                <a:gd name="T34" fmla="*/ 0 w 31"/>
                <a:gd name="T35" fmla="*/ 38 h 50"/>
                <a:gd name="T36" fmla="*/ 0 w 31"/>
                <a:gd name="T37" fmla="*/ 26 h 50"/>
                <a:gd name="T38" fmla="*/ 0 w 31"/>
                <a:gd name="T39" fmla="*/ 19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1" h="50">
                  <a:moveTo>
                    <a:pt x="0" y="19"/>
                  </a:moveTo>
                  <a:cubicBezTo>
                    <a:pt x="1" y="14"/>
                    <a:pt x="4" y="12"/>
                    <a:pt x="6" y="11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27" y="2"/>
                    <a:pt x="27" y="2"/>
                    <a:pt x="27" y="2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1" y="1"/>
                    <a:pt x="31" y="2"/>
                    <a:pt x="31" y="4"/>
                  </a:cubicBezTo>
                  <a:cubicBezTo>
                    <a:pt x="30" y="6"/>
                    <a:pt x="30" y="6"/>
                    <a:pt x="30" y="6"/>
                  </a:cubicBezTo>
                  <a:cubicBezTo>
                    <a:pt x="25" y="36"/>
                    <a:pt x="25" y="36"/>
                    <a:pt x="25" y="36"/>
                  </a:cubicBezTo>
                  <a:cubicBezTo>
                    <a:pt x="25" y="36"/>
                    <a:pt x="25" y="36"/>
                    <a:pt x="25" y="36"/>
                  </a:cubicBezTo>
                  <a:cubicBezTo>
                    <a:pt x="24" y="37"/>
                    <a:pt x="23" y="37"/>
                    <a:pt x="22" y="37"/>
                  </a:cubicBezTo>
                  <a:cubicBezTo>
                    <a:pt x="21" y="37"/>
                    <a:pt x="21" y="37"/>
                    <a:pt x="21" y="37"/>
                  </a:cubicBezTo>
                  <a:cubicBezTo>
                    <a:pt x="17" y="36"/>
                    <a:pt x="13" y="38"/>
                    <a:pt x="9" y="40"/>
                  </a:cubicBezTo>
                  <a:cubicBezTo>
                    <a:pt x="9" y="40"/>
                    <a:pt x="9" y="40"/>
                    <a:pt x="9" y="40"/>
                  </a:cubicBezTo>
                  <a:cubicBezTo>
                    <a:pt x="9" y="40"/>
                    <a:pt x="8" y="41"/>
                    <a:pt x="8" y="41"/>
                  </a:cubicBezTo>
                  <a:cubicBezTo>
                    <a:pt x="5" y="44"/>
                    <a:pt x="3" y="47"/>
                    <a:pt x="1" y="50"/>
                  </a:cubicBezTo>
                  <a:cubicBezTo>
                    <a:pt x="1" y="46"/>
                    <a:pt x="0" y="42"/>
                    <a:pt x="0" y="38"/>
                  </a:cubicBezTo>
                  <a:cubicBezTo>
                    <a:pt x="0" y="34"/>
                    <a:pt x="0" y="30"/>
                    <a:pt x="0" y="26"/>
                  </a:cubicBezTo>
                  <a:cubicBezTo>
                    <a:pt x="0" y="24"/>
                    <a:pt x="0" y="21"/>
                    <a:pt x="0" y="19"/>
                  </a:cubicBezTo>
                  <a:close/>
                </a:path>
              </a:pathLst>
            </a:custGeom>
            <a:solidFill>
              <a:srgbClr val="F2CB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15" name="Freeform 464"/>
            <p:cNvSpPr/>
            <p:nvPr/>
          </p:nvSpPr>
          <p:spPr bwMode="auto">
            <a:xfrm>
              <a:off x="1719263" y="5187951"/>
              <a:ext cx="93663" cy="150813"/>
            </a:xfrm>
            <a:custGeom>
              <a:avLst/>
              <a:gdLst>
                <a:gd name="T0" fmla="*/ 9 w 25"/>
                <a:gd name="T1" fmla="*/ 29 h 40"/>
                <a:gd name="T2" fmla="*/ 1 w 25"/>
                <a:gd name="T3" fmla="*/ 40 h 40"/>
                <a:gd name="T4" fmla="*/ 0 w 25"/>
                <a:gd name="T5" fmla="*/ 28 h 40"/>
                <a:gd name="T6" fmla="*/ 1 w 25"/>
                <a:gd name="T7" fmla="*/ 21 h 40"/>
                <a:gd name="T8" fmla="*/ 1 w 25"/>
                <a:gd name="T9" fmla="*/ 17 h 40"/>
                <a:gd name="T10" fmla="*/ 8 w 25"/>
                <a:gd name="T11" fmla="*/ 7 h 40"/>
                <a:gd name="T12" fmla="*/ 10 w 25"/>
                <a:gd name="T13" fmla="*/ 5 h 40"/>
                <a:gd name="T14" fmla="*/ 23 w 25"/>
                <a:gd name="T15" fmla="*/ 1 h 40"/>
                <a:gd name="T16" fmla="*/ 23 w 25"/>
                <a:gd name="T17" fmla="*/ 1 h 40"/>
                <a:gd name="T18" fmla="*/ 25 w 25"/>
                <a:gd name="T19" fmla="*/ 1 h 40"/>
                <a:gd name="T20" fmla="*/ 21 w 25"/>
                <a:gd name="T21" fmla="*/ 27 h 40"/>
                <a:gd name="T22" fmla="*/ 21 w 25"/>
                <a:gd name="T23" fmla="*/ 26 h 40"/>
                <a:gd name="T24" fmla="*/ 18 w 25"/>
                <a:gd name="T25" fmla="*/ 27 h 40"/>
                <a:gd name="T26" fmla="*/ 18 w 25"/>
                <a:gd name="T27" fmla="*/ 27 h 40"/>
                <a:gd name="T28" fmla="*/ 10 w 25"/>
                <a:gd name="T29" fmla="*/ 28 h 40"/>
                <a:gd name="T30" fmla="*/ 9 w 25"/>
                <a:gd name="T31" fmla="*/ 29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5" h="40">
                  <a:moveTo>
                    <a:pt x="9" y="29"/>
                  </a:moveTo>
                  <a:cubicBezTo>
                    <a:pt x="6" y="31"/>
                    <a:pt x="3" y="35"/>
                    <a:pt x="1" y="40"/>
                  </a:cubicBezTo>
                  <a:cubicBezTo>
                    <a:pt x="1" y="36"/>
                    <a:pt x="0" y="31"/>
                    <a:pt x="0" y="28"/>
                  </a:cubicBezTo>
                  <a:cubicBezTo>
                    <a:pt x="0" y="25"/>
                    <a:pt x="1" y="23"/>
                    <a:pt x="1" y="21"/>
                  </a:cubicBezTo>
                  <a:cubicBezTo>
                    <a:pt x="1" y="20"/>
                    <a:pt x="1" y="18"/>
                    <a:pt x="1" y="17"/>
                  </a:cubicBezTo>
                  <a:cubicBezTo>
                    <a:pt x="3" y="14"/>
                    <a:pt x="6" y="10"/>
                    <a:pt x="8" y="7"/>
                  </a:cubicBezTo>
                  <a:cubicBezTo>
                    <a:pt x="9" y="6"/>
                    <a:pt x="10" y="6"/>
                    <a:pt x="10" y="5"/>
                  </a:cubicBezTo>
                  <a:cubicBezTo>
                    <a:pt x="14" y="2"/>
                    <a:pt x="18" y="0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4" y="1"/>
                    <a:pt x="25" y="1"/>
                    <a:pt x="25" y="1"/>
                  </a:cubicBezTo>
                  <a:cubicBezTo>
                    <a:pt x="21" y="27"/>
                    <a:pt x="21" y="27"/>
                    <a:pt x="21" y="27"/>
                  </a:cubicBezTo>
                  <a:cubicBezTo>
                    <a:pt x="21" y="26"/>
                    <a:pt x="21" y="26"/>
                    <a:pt x="21" y="26"/>
                  </a:cubicBezTo>
                  <a:cubicBezTo>
                    <a:pt x="20" y="27"/>
                    <a:pt x="19" y="27"/>
                    <a:pt x="18" y="27"/>
                  </a:cubicBezTo>
                  <a:cubicBezTo>
                    <a:pt x="18" y="27"/>
                    <a:pt x="18" y="27"/>
                    <a:pt x="18" y="27"/>
                  </a:cubicBezTo>
                  <a:cubicBezTo>
                    <a:pt x="15" y="27"/>
                    <a:pt x="13" y="27"/>
                    <a:pt x="10" y="28"/>
                  </a:cubicBezTo>
                  <a:cubicBezTo>
                    <a:pt x="10" y="29"/>
                    <a:pt x="9" y="29"/>
                    <a:pt x="9" y="29"/>
                  </a:cubicBezTo>
                  <a:close/>
                </a:path>
              </a:pathLst>
            </a:custGeom>
            <a:solidFill>
              <a:srgbClr val="F2CB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16" name="Freeform 465"/>
            <p:cNvSpPr/>
            <p:nvPr/>
          </p:nvSpPr>
          <p:spPr bwMode="auto">
            <a:xfrm>
              <a:off x="1828800" y="4864101"/>
              <a:ext cx="82550" cy="233363"/>
            </a:xfrm>
            <a:custGeom>
              <a:avLst/>
              <a:gdLst>
                <a:gd name="T0" fmla="*/ 18 w 22"/>
                <a:gd name="T1" fmla="*/ 21 h 62"/>
                <a:gd name="T2" fmla="*/ 22 w 22"/>
                <a:gd name="T3" fmla="*/ 27 h 62"/>
                <a:gd name="T4" fmla="*/ 22 w 22"/>
                <a:gd name="T5" fmla="*/ 27 h 62"/>
                <a:gd name="T6" fmla="*/ 20 w 22"/>
                <a:gd name="T7" fmla="*/ 30 h 62"/>
                <a:gd name="T8" fmla="*/ 18 w 22"/>
                <a:gd name="T9" fmla="*/ 33 h 62"/>
                <a:gd name="T10" fmla="*/ 16 w 22"/>
                <a:gd name="T11" fmla="*/ 40 h 62"/>
                <a:gd name="T12" fmla="*/ 16 w 22"/>
                <a:gd name="T13" fmla="*/ 41 h 62"/>
                <a:gd name="T14" fmla="*/ 13 w 22"/>
                <a:gd name="T15" fmla="*/ 59 h 62"/>
                <a:gd name="T16" fmla="*/ 12 w 22"/>
                <a:gd name="T17" fmla="*/ 59 h 62"/>
                <a:gd name="T18" fmla="*/ 11 w 22"/>
                <a:gd name="T19" fmla="*/ 62 h 62"/>
                <a:gd name="T20" fmla="*/ 10 w 22"/>
                <a:gd name="T21" fmla="*/ 61 h 62"/>
                <a:gd name="T22" fmla="*/ 8 w 22"/>
                <a:gd name="T23" fmla="*/ 60 h 62"/>
                <a:gd name="T24" fmla="*/ 8 w 22"/>
                <a:gd name="T25" fmla="*/ 60 h 62"/>
                <a:gd name="T26" fmla="*/ 6 w 22"/>
                <a:gd name="T27" fmla="*/ 56 h 62"/>
                <a:gd name="T28" fmla="*/ 4 w 22"/>
                <a:gd name="T29" fmla="*/ 53 h 62"/>
                <a:gd name="T30" fmla="*/ 6 w 22"/>
                <a:gd name="T31" fmla="*/ 40 h 62"/>
                <a:gd name="T32" fmla="*/ 0 w 22"/>
                <a:gd name="T33" fmla="*/ 1 h 62"/>
                <a:gd name="T34" fmla="*/ 0 w 22"/>
                <a:gd name="T35" fmla="*/ 0 h 62"/>
                <a:gd name="T36" fmla="*/ 6 w 22"/>
                <a:gd name="T37" fmla="*/ 4 h 62"/>
                <a:gd name="T38" fmla="*/ 18 w 22"/>
                <a:gd name="T39" fmla="*/ 21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2" h="62">
                  <a:moveTo>
                    <a:pt x="18" y="21"/>
                  </a:moveTo>
                  <a:cubicBezTo>
                    <a:pt x="20" y="23"/>
                    <a:pt x="21" y="25"/>
                    <a:pt x="22" y="27"/>
                  </a:cubicBezTo>
                  <a:cubicBezTo>
                    <a:pt x="22" y="27"/>
                    <a:pt x="22" y="27"/>
                    <a:pt x="22" y="27"/>
                  </a:cubicBezTo>
                  <a:cubicBezTo>
                    <a:pt x="20" y="30"/>
                    <a:pt x="20" y="30"/>
                    <a:pt x="20" y="30"/>
                  </a:cubicBezTo>
                  <a:cubicBezTo>
                    <a:pt x="19" y="31"/>
                    <a:pt x="18" y="32"/>
                    <a:pt x="18" y="33"/>
                  </a:cubicBezTo>
                  <a:cubicBezTo>
                    <a:pt x="17" y="35"/>
                    <a:pt x="17" y="38"/>
                    <a:pt x="16" y="40"/>
                  </a:cubicBezTo>
                  <a:cubicBezTo>
                    <a:pt x="16" y="41"/>
                    <a:pt x="16" y="41"/>
                    <a:pt x="16" y="41"/>
                  </a:cubicBezTo>
                  <a:cubicBezTo>
                    <a:pt x="15" y="48"/>
                    <a:pt x="14" y="54"/>
                    <a:pt x="13" y="59"/>
                  </a:cubicBezTo>
                  <a:cubicBezTo>
                    <a:pt x="12" y="59"/>
                    <a:pt x="12" y="59"/>
                    <a:pt x="12" y="59"/>
                  </a:cubicBezTo>
                  <a:cubicBezTo>
                    <a:pt x="12" y="60"/>
                    <a:pt x="12" y="61"/>
                    <a:pt x="11" y="62"/>
                  </a:cubicBezTo>
                  <a:cubicBezTo>
                    <a:pt x="11" y="62"/>
                    <a:pt x="10" y="61"/>
                    <a:pt x="10" y="61"/>
                  </a:cubicBezTo>
                  <a:cubicBezTo>
                    <a:pt x="9" y="61"/>
                    <a:pt x="9" y="60"/>
                    <a:pt x="8" y="60"/>
                  </a:cubicBezTo>
                  <a:cubicBezTo>
                    <a:pt x="8" y="60"/>
                    <a:pt x="8" y="60"/>
                    <a:pt x="8" y="60"/>
                  </a:cubicBezTo>
                  <a:cubicBezTo>
                    <a:pt x="8" y="59"/>
                    <a:pt x="7" y="57"/>
                    <a:pt x="6" y="56"/>
                  </a:cubicBezTo>
                  <a:cubicBezTo>
                    <a:pt x="6" y="55"/>
                    <a:pt x="5" y="54"/>
                    <a:pt x="4" y="53"/>
                  </a:cubicBezTo>
                  <a:cubicBezTo>
                    <a:pt x="5" y="49"/>
                    <a:pt x="6" y="44"/>
                    <a:pt x="6" y="40"/>
                  </a:cubicBezTo>
                  <a:cubicBezTo>
                    <a:pt x="6" y="28"/>
                    <a:pt x="3" y="14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1"/>
                    <a:pt x="4" y="2"/>
                    <a:pt x="6" y="4"/>
                  </a:cubicBezTo>
                  <a:cubicBezTo>
                    <a:pt x="10" y="8"/>
                    <a:pt x="14" y="15"/>
                    <a:pt x="18" y="21"/>
                  </a:cubicBezTo>
                  <a:close/>
                </a:path>
              </a:pathLst>
            </a:custGeom>
            <a:solidFill>
              <a:srgbClr val="F2CB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17" name="Freeform 466"/>
            <p:cNvSpPr/>
            <p:nvPr/>
          </p:nvSpPr>
          <p:spPr bwMode="auto">
            <a:xfrm>
              <a:off x="1866900" y="4973638"/>
              <a:ext cx="130175" cy="195263"/>
            </a:xfrm>
            <a:custGeom>
              <a:avLst/>
              <a:gdLst>
                <a:gd name="T0" fmla="*/ 35 w 35"/>
                <a:gd name="T1" fmla="*/ 45 h 52"/>
                <a:gd name="T2" fmla="*/ 35 w 35"/>
                <a:gd name="T3" fmla="*/ 45 h 52"/>
                <a:gd name="T4" fmla="*/ 35 w 35"/>
                <a:gd name="T5" fmla="*/ 45 h 52"/>
                <a:gd name="T6" fmla="*/ 34 w 35"/>
                <a:gd name="T7" fmla="*/ 45 h 52"/>
                <a:gd name="T8" fmla="*/ 33 w 35"/>
                <a:gd name="T9" fmla="*/ 44 h 52"/>
                <a:gd name="T10" fmla="*/ 29 w 35"/>
                <a:gd name="T11" fmla="*/ 44 h 52"/>
                <a:gd name="T12" fmla="*/ 26 w 35"/>
                <a:gd name="T13" fmla="*/ 44 h 52"/>
                <a:gd name="T14" fmla="*/ 24 w 35"/>
                <a:gd name="T15" fmla="*/ 45 h 52"/>
                <a:gd name="T16" fmla="*/ 20 w 35"/>
                <a:gd name="T17" fmla="*/ 45 h 52"/>
                <a:gd name="T18" fmla="*/ 15 w 35"/>
                <a:gd name="T19" fmla="*/ 46 h 52"/>
                <a:gd name="T20" fmla="*/ 10 w 35"/>
                <a:gd name="T21" fmla="*/ 49 h 52"/>
                <a:gd name="T22" fmla="*/ 6 w 35"/>
                <a:gd name="T23" fmla="*/ 51 h 52"/>
                <a:gd name="T24" fmla="*/ 3 w 35"/>
                <a:gd name="T25" fmla="*/ 52 h 52"/>
                <a:gd name="T26" fmla="*/ 2 w 35"/>
                <a:gd name="T27" fmla="*/ 44 h 52"/>
                <a:gd name="T28" fmla="*/ 0 w 35"/>
                <a:gd name="T29" fmla="*/ 35 h 52"/>
                <a:gd name="T30" fmla="*/ 0 w 35"/>
                <a:gd name="T31" fmla="*/ 35 h 52"/>
                <a:gd name="T32" fmla="*/ 2 w 35"/>
                <a:gd name="T33" fmla="*/ 36 h 52"/>
                <a:gd name="T34" fmla="*/ 4 w 35"/>
                <a:gd name="T35" fmla="*/ 33 h 52"/>
                <a:gd name="T36" fmla="*/ 4 w 35"/>
                <a:gd name="T37" fmla="*/ 32 h 52"/>
                <a:gd name="T38" fmla="*/ 8 w 35"/>
                <a:gd name="T39" fmla="*/ 15 h 52"/>
                <a:gd name="T40" fmla="*/ 8 w 35"/>
                <a:gd name="T41" fmla="*/ 14 h 52"/>
                <a:gd name="T42" fmla="*/ 9 w 35"/>
                <a:gd name="T43" fmla="*/ 7 h 52"/>
                <a:gd name="T44" fmla="*/ 11 w 35"/>
                <a:gd name="T45" fmla="*/ 4 h 52"/>
                <a:gd name="T46" fmla="*/ 14 w 35"/>
                <a:gd name="T47" fmla="*/ 1 h 52"/>
                <a:gd name="T48" fmla="*/ 14 w 35"/>
                <a:gd name="T49" fmla="*/ 0 h 52"/>
                <a:gd name="T50" fmla="*/ 18 w 35"/>
                <a:gd name="T51" fmla="*/ 3 h 52"/>
                <a:gd name="T52" fmla="*/ 19 w 35"/>
                <a:gd name="T53" fmla="*/ 4 h 52"/>
                <a:gd name="T54" fmla="*/ 28 w 35"/>
                <a:gd name="T55" fmla="*/ 18 h 52"/>
                <a:gd name="T56" fmla="*/ 30 w 35"/>
                <a:gd name="T57" fmla="*/ 27 h 52"/>
                <a:gd name="T58" fmla="*/ 32 w 35"/>
                <a:gd name="T59" fmla="*/ 38 h 52"/>
                <a:gd name="T60" fmla="*/ 35 w 35"/>
                <a:gd name="T61" fmla="*/ 44 h 52"/>
                <a:gd name="T62" fmla="*/ 35 w 35"/>
                <a:gd name="T63" fmla="*/ 45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5" h="52">
                  <a:moveTo>
                    <a:pt x="35" y="45"/>
                  </a:moveTo>
                  <a:cubicBezTo>
                    <a:pt x="35" y="45"/>
                    <a:pt x="35" y="45"/>
                    <a:pt x="35" y="45"/>
                  </a:cubicBezTo>
                  <a:cubicBezTo>
                    <a:pt x="35" y="45"/>
                    <a:pt x="35" y="45"/>
                    <a:pt x="35" y="45"/>
                  </a:cubicBezTo>
                  <a:cubicBezTo>
                    <a:pt x="34" y="45"/>
                    <a:pt x="34" y="45"/>
                    <a:pt x="34" y="45"/>
                  </a:cubicBezTo>
                  <a:cubicBezTo>
                    <a:pt x="33" y="44"/>
                    <a:pt x="33" y="44"/>
                    <a:pt x="33" y="44"/>
                  </a:cubicBezTo>
                  <a:cubicBezTo>
                    <a:pt x="31" y="44"/>
                    <a:pt x="30" y="44"/>
                    <a:pt x="29" y="44"/>
                  </a:cubicBezTo>
                  <a:cubicBezTo>
                    <a:pt x="28" y="44"/>
                    <a:pt x="27" y="44"/>
                    <a:pt x="26" y="44"/>
                  </a:cubicBezTo>
                  <a:cubicBezTo>
                    <a:pt x="25" y="45"/>
                    <a:pt x="25" y="45"/>
                    <a:pt x="24" y="45"/>
                  </a:cubicBezTo>
                  <a:cubicBezTo>
                    <a:pt x="23" y="45"/>
                    <a:pt x="21" y="45"/>
                    <a:pt x="20" y="45"/>
                  </a:cubicBezTo>
                  <a:cubicBezTo>
                    <a:pt x="18" y="45"/>
                    <a:pt x="17" y="45"/>
                    <a:pt x="15" y="46"/>
                  </a:cubicBezTo>
                  <a:cubicBezTo>
                    <a:pt x="13" y="46"/>
                    <a:pt x="12" y="47"/>
                    <a:pt x="10" y="49"/>
                  </a:cubicBezTo>
                  <a:cubicBezTo>
                    <a:pt x="9" y="50"/>
                    <a:pt x="8" y="51"/>
                    <a:pt x="6" y="51"/>
                  </a:cubicBezTo>
                  <a:cubicBezTo>
                    <a:pt x="5" y="52"/>
                    <a:pt x="4" y="52"/>
                    <a:pt x="3" y="52"/>
                  </a:cubicBezTo>
                  <a:cubicBezTo>
                    <a:pt x="3" y="49"/>
                    <a:pt x="2" y="47"/>
                    <a:pt x="2" y="44"/>
                  </a:cubicBezTo>
                  <a:cubicBezTo>
                    <a:pt x="1" y="42"/>
                    <a:pt x="1" y="38"/>
                    <a:pt x="0" y="35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1" y="35"/>
                    <a:pt x="1" y="36"/>
                    <a:pt x="2" y="36"/>
                  </a:cubicBezTo>
                  <a:cubicBezTo>
                    <a:pt x="3" y="36"/>
                    <a:pt x="4" y="34"/>
                    <a:pt x="4" y="33"/>
                  </a:cubicBezTo>
                  <a:cubicBezTo>
                    <a:pt x="4" y="32"/>
                    <a:pt x="4" y="32"/>
                    <a:pt x="4" y="32"/>
                  </a:cubicBezTo>
                  <a:cubicBezTo>
                    <a:pt x="6" y="27"/>
                    <a:pt x="7" y="21"/>
                    <a:pt x="8" y="15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8" y="11"/>
                    <a:pt x="8" y="9"/>
                    <a:pt x="9" y="7"/>
                  </a:cubicBezTo>
                  <a:cubicBezTo>
                    <a:pt x="10" y="6"/>
                    <a:pt x="10" y="5"/>
                    <a:pt x="11" y="4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5" y="1"/>
                    <a:pt x="16" y="2"/>
                    <a:pt x="18" y="3"/>
                  </a:cubicBezTo>
                  <a:cubicBezTo>
                    <a:pt x="18" y="4"/>
                    <a:pt x="19" y="4"/>
                    <a:pt x="19" y="4"/>
                  </a:cubicBezTo>
                  <a:cubicBezTo>
                    <a:pt x="21" y="6"/>
                    <a:pt x="26" y="11"/>
                    <a:pt x="28" y="18"/>
                  </a:cubicBezTo>
                  <a:cubicBezTo>
                    <a:pt x="29" y="21"/>
                    <a:pt x="29" y="24"/>
                    <a:pt x="30" y="27"/>
                  </a:cubicBezTo>
                  <a:cubicBezTo>
                    <a:pt x="30" y="31"/>
                    <a:pt x="31" y="34"/>
                    <a:pt x="32" y="38"/>
                  </a:cubicBezTo>
                  <a:cubicBezTo>
                    <a:pt x="33" y="40"/>
                    <a:pt x="34" y="43"/>
                    <a:pt x="35" y="44"/>
                  </a:cubicBezTo>
                  <a:lnTo>
                    <a:pt x="35" y="45"/>
                  </a:lnTo>
                  <a:close/>
                </a:path>
              </a:pathLst>
            </a:custGeom>
            <a:solidFill>
              <a:srgbClr val="F2CB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18" name="Freeform 467"/>
            <p:cNvSpPr/>
            <p:nvPr/>
          </p:nvSpPr>
          <p:spPr bwMode="auto">
            <a:xfrm>
              <a:off x="1878013" y="5149851"/>
              <a:ext cx="134938" cy="128588"/>
            </a:xfrm>
            <a:custGeom>
              <a:avLst/>
              <a:gdLst>
                <a:gd name="T0" fmla="*/ 36 w 36"/>
                <a:gd name="T1" fmla="*/ 31 h 34"/>
                <a:gd name="T2" fmla="*/ 36 w 36"/>
                <a:gd name="T3" fmla="*/ 34 h 34"/>
                <a:gd name="T4" fmla="*/ 36 w 36"/>
                <a:gd name="T5" fmla="*/ 34 h 34"/>
                <a:gd name="T6" fmla="*/ 34 w 36"/>
                <a:gd name="T7" fmla="*/ 33 h 34"/>
                <a:gd name="T8" fmla="*/ 31 w 36"/>
                <a:gd name="T9" fmla="*/ 33 h 34"/>
                <a:gd name="T10" fmla="*/ 26 w 36"/>
                <a:gd name="T11" fmla="*/ 31 h 34"/>
                <a:gd name="T12" fmla="*/ 21 w 36"/>
                <a:gd name="T13" fmla="*/ 28 h 34"/>
                <a:gd name="T14" fmla="*/ 18 w 36"/>
                <a:gd name="T15" fmla="*/ 28 h 34"/>
                <a:gd name="T16" fmla="*/ 16 w 36"/>
                <a:gd name="T17" fmla="*/ 28 h 34"/>
                <a:gd name="T18" fmla="*/ 8 w 36"/>
                <a:gd name="T19" fmla="*/ 24 h 34"/>
                <a:gd name="T20" fmla="*/ 0 w 36"/>
                <a:gd name="T21" fmla="*/ 21 h 34"/>
                <a:gd name="T22" fmla="*/ 0 w 36"/>
                <a:gd name="T23" fmla="*/ 21 h 34"/>
                <a:gd name="T24" fmla="*/ 0 w 36"/>
                <a:gd name="T25" fmla="*/ 8 h 34"/>
                <a:gd name="T26" fmla="*/ 0 w 36"/>
                <a:gd name="T27" fmla="*/ 8 h 34"/>
                <a:gd name="T28" fmla="*/ 0 w 36"/>
                <a:gd name="T29" fmla="*/ 8 h 34"/>
                <a:gd name="T30" fmla="*/ 4 w 36"/>
                <a:gd name="T31" fmla="*/ 8 h 34"/>
                <a:gd name="T32" fmla="*/ 9 w 36"/>
                <a:gd name="T33" fmla="*/ 5 h 34"/>
                <a:gd name="T34" fmla="*/ 13 w 36"/>
                <a:gd name="T35" fmla="*/ 2 h 34"/>
                <a:gd name="T36" fmla="*/ 18 w 36"/>
                <a:gd name="T37" fmla="*/ 2 h 34"/>
                <a:gd name="T38" fmla="*/ 22 w 36"/>
                <a:gd name="T39" fmla="*/ 1 h 34"/>
                <a:gd name="T40" fmla="*/ 24 w 36"/>
                <a:gd name="T41" fmla="*/ 1 h 34"/>
                <a:gd name="T42" fmla="*/ 27 w 36"/>
                <a:gd name="T43" fmla="*/ 0 h 34"/>
                <a:gd name="T44" fmla="*/ 30 w 36"/>
                <a:gd name="T45" fmla="*/ 1 h 34"/>
                <a:gd name="T46" fmla="*/ 31 w 36"/>
                <a:gd name="T47" fmla="*/ 1 h 34"/>
                <a:gd name="T48" fmla="*/ 33 w 36"/>
                <a:gd name="T49" fmla="*/ 1 h 34"/>
                <a:gd name="T50" fmla="*/ 34 w 36"/>
                <a:gd name="T51" fmla="*/ 1 h 34"/>
                <a:gd name="T52" fmla="*/ 34 w 36"/>
                <a:gd name="T53" fmla="*/ 1 h 34"/>
                <a:gd name="T54" fmla="*/ 35 w 36"/>
                <a:gd name="T55" fmla="*/ 5 h 34"/>
                <a:gd name="T56" fmla="*/ 35 w 36"/>
                <a:gd name="T57" fmla="*/ 13 h 34"/>
                <a:gd name="T58" fmla="*/ 34 w 36"/>
                <a:gd name="T59" fmla="*/ 19 h 34"/>
                <a:gd name="T60" fmla="*/ 36 w 36"/>
                <a:gd name="T61" fmla="*/ 31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6" h="34">
                  <a:moveTo>
                    <a:pt x="36" y="31"/>
                  </a:moveTo>
                  <a:cubicBezTo>
                    <a:pt x="36" y="32"/>
                    <a:pt x="36" y="33"/>
                    <a:pt x="36" y="34"/>
                  </a:cubicBezTo>
                  <a:cubicBezTo>
                    <a:pt x="36" y="34"/>
                    <a:pt x="36" y="34"/>
                    <a:pt x="36" y="34"/>
                  </a:cubicBezTo>
                  <a:cubicBezTo>
                    <a:pt x="35" y="33"/>
                    <a:pt x="35" y="33"/>
                    <a:pt x="34" y="33"/>
                  </a:cubicBezTo>
                  <a:cubicBezTo>
                    <a:pt x="33" y="33"/>
                    <a:pt x="32" y="33"/>
                    <a:pt x="31" y="33"/>
                  </a:cubicBezTo>
                  <a:cubicBezTo>
                    <a:pt x="29" y="33"/>
                    <a:pt x="28" y="32"/>
                    <a:pt x="26" y="31"/>
                  </a:cubicBezTo>
                  <a:cubicBezTo>
                    <a:pt x="24" y="30"/>
                    <a:pt x="22" y="29"/>
                    <a:pt x="21" y="28"/>
                  </a:cubicBezTo>
                  <a:cubicBezTo>
                    <a:pt x="20" y="28"/>
                    <a:pt x="19" y="28"/>
                    <a:pt x="18" y="28"/>
                  </a:cubicBezTo>
                  <a:cubicBezTo>
                    <a:pt x="17" y="28"/>
                    <a:pt x="17" y="28"/>
                    <a:pt x="16" y="28"/>
                  </a:cubicBezTo>
                  <a:cubicBezTo>
                    <a:pt x="14" y="28"/>
                    <a:pt x="11" y="26"/>
                    <a:pt x="8" y="24"/>
                  </a:cubicBezTo>
                  <a:cubicBezTo>
                    <a:pt x="5" y="23"/>
                    <a:pt x="3" y="21"/>
                    <a:pt x="0" y="21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17"/>
                    <a:pt x="1" y="12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2" y="8"/>
                    <a:pt x="3" y="8"/>
                    <a:pt x="4" y="8"/>
                  </a:cubicBezTo>
                  <a:cubicBezTo>
                    <a:pt x="6" y="7"/>
                    <a:pt x="7" y="6"/>
                    <a:pt x="9" y="5"/>
                  </a:cubicBezTo>
                  <a:cubicBezTo>
                    <a:pt x="10" y="4"/>
                    <a:pt x="12" y="3"/>
                    <a:pt x="13" y="2"/>
                  </a:cubicBezTo>
                  <a:cubicBezTo>
                    <a:pt x="15" y="2"/>
                    <a:pt x="16" y="2"/>
                    <a:pt x="18" y="2"/>
                  </a:cubicBezTo>
                  <a:cubicBezTo>
                    <a:pt x="19" y="2"/>
                    <a:pt x="21" y="2"/>
                    <a:pt x="22" y="1"/>
                  </a:cubicBezTo>
                  <a:cubicBezTo>
                    <a:pt x="23" y="1"/>
                    <a:pt x="24" y="1"/>
                    <a:pt x="24" y="1"/>
                  </a:cubicBezTo>
                  <a:cubicBezTo>
                    <a:pt x="25" y="0"/>
                    <a:pt x="26" y="0"/>
                    <a:pt x="27" y="0"/>
                  </a:cubicBezTo>
                  <a:cubicBezTo>
                    <a:pt x="28" y="0"/>
                    <a:pt x="29" y="0"/>
                    <a:pt x="30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2" y="1"/>
                    <a:pt x="32" y="1"/>
                    <a:pt x="33" y="1"/>
                  </a:cubicBezTo>
                  <a:cubicBezTo>
                    <a:pt x="33" y="1"/>
                    <a:pt x="33" y="1"/>
                    <a:pt x="34" y="1"/>
                  </a:cubicBezTo>
                  <a:cubicBezTo>
                    <a:pt x="34" y="1"/>
                    <a:pt x="34" y="1"/>
                    <a:pt x="34" y="1"/>
                  </a:cubicBezTo>
                  <a:cubicBezTo>
                    <a:pt x="34" y="2"/>
                    <a:pt x="35" y="4"/>
                    <a:pt x="35" y="5"/>
                  </a:cubicBezTo>
                  <a:cubicBezTo>
                    <a:pt x="36" y="8"/>
                    <a:pt x="35" y="11"/>
                    <a:pt x="35" y="13"/>
                  </a:cubicBezTo>
                  <a:cubicBezTo>
                    <a:pt x="35" y="15"/>
                    <a:pt x="34" y="17"/>
                    <a:pt x="34" y="19"/>
                  </a:cubicBezTo>
                  <a:cubicBezTo>
                    <a:pt x="34" y="23"/>
                    <a:pt x="35" y="27"/>
                    <a:pt x="36" y="31"/>
                  </a:cubicBezTo>
                  <a:close/>
                </a:path>
              </a:pathLst>
            </a:custGeom>
            <a:solidFill>
              <a:srgbClr val="F2CB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19" name="Freeform 468"/>
            <p:cNvSpPr/>
            <p:nvPr/>
          </p:nvSpPr>
          <p:spPr bwMode="auto">
            <a:xfrm>
              <a:off x="1855788" y="5240338"/>
              <a:ext cx="165100" cy="131763"/>
            </a:xfrm>
            <a:custGeom>
              <a:avLst/>
              <a:gdLst>
                <a:gd name="T0" fmla="*/ 27 w 44"/>
                <a:gd name="T1" fmla="*/ 35 h 35"/>
                <a:gd name="T2" fmla="*/ 20 w 44"/>
                <a:gd name="T3" fmla="*/ 30 h 35"/>
                <a:gd name="T4" fmla="*/ 11 w 44"/>
                <a:gd name="T5" fmla="*/ 23 h 35"/>
                <a:gd name="T6" fmla="*/ 8 w 44"/>
                <a:gd name="T7" fmla="*/ 23 h 35"/>
                <a:gd name="T8" fmla="*/ 5 w 44"/>
                <a:gd name="T9" fmla="*/ 21 h 35"/>
                <a:gd name="T10" fmla="*/ 2 w 44"/>
                <a:gd name="T11" fmla="*/ 19 h 35"/>
                <a:gd name="T12" fmla="*/ 0 w 44"/>
                <a:gd name="T13" fmla="*/ 17 h 35"/>
                <a:gd name="T14" fmla="*/ 0 w 44"/>
                <a:gd name="T15" fmla="*/ 17 h 35"/>
                <a:gd name="T16" fmla="*/ 5 w 44"/>
                <a:gd name="T17" fmla="*/ 1 h 35"/>
                <a:gd name="T18" fmla="*/ 5 w 44"/>
                <a:gd name="T19" fmla="*/ 0 h 35"/>
                <a:gd name="T20" fmla="*/ 15 w 44"/>
                <a:gd name="T21" fmla="*/ 4 h 35"/>
                <a:gd name="T22" fmla="*/ 23 w 44"/>
                <a:gd name="T23" fmla="*/ 7 h 35"/>
                <a:gd name="T24" fmla="*/ 25 w 44"/>
                <a:gd name="T25" fmla="*/ 7 h 35"/>
                <a:gd name="T26" fmla="*/ 27 w 44"/>
                <a:gd name="T27" fmla="*/ 8 h 35"/>
                <a:gd name="T28" fmla="*/ 32 w 44"/>
                <a:gd name="T29" fmla="*/ 10 h 35"/>
                <a:gd name="T30" fmla="*/ 38 w 44"/>
                <a:gd name="T31" fmla="*/ 12 h 35"/>
                <a:gd name="T32" fmla="*/ 40 w 44"/>
                <a:gd name="T33" fmla="*/ 13 h 35"/>
                <a:gd name="T34" fmla="*/ 43 w 44"/>
                <a:gd name="T35" fmla="*/ 13 h 35"/>
                <a:gd name="T36" fmla="*/ 43 w 44"/>
                <a:gd name="T37" fmla="*/ 15 h 35"/>
                <a:gd name="T38" fmla="*/ 38 w 44"/>
                <a:gd name="T39" fmla="*/ 33 h 35"/>
                <a:gd name="T40" fmla="*/ 30 w 44"/>
                <a:gd name="T41" fmla="*/ 35 h 35"/>
                <a:gd name="T42" fmla="*/ 27 w 44"/>
                <a:gd name="T43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4" h="35">
                  <a:moveTo>
                    <a:pt x="27" y="35"/>
                  </a:moveTo>
                  <a:cubicBezTo>
                    <a:pt x="25" y="34"/>
                    <a:pt x="22" y="32"/>
                    <a:pt x="20" y="30"/>
                  </a:cubicBezTo>
                  <a:cubicBezTo>
                    <a:pt x="17" y="27"/>
                    <a:pt x="14" y="24"/>
                    <a:pt x="11" y="23"/>
                  </a:cubicBezTo>
                  <a:cubicBezTo>
                    <a:pt x="10" y="23"/>
                    <a:pt x="9" y="23"/>
                    <a:pt x="8" y="23"/>
                  </a:cubicBezTo>
                  <a:cubicBezTo>
                    <a:pt x="7" y="22"/>
                    <a:pt x="6" y="22"/>
                    <a:pt x="5" y="21"/>
                  </a:cubicBezTo>
                  <a:cubicBezTo>
                    <a:pt x="4" y="21"/>
                    <a:pt x="3" y="20"/>
                    <a:pt x="2" y="19"/>
                  </a:cubicBezTo>
                  <a:cubicBezTo>
                    <a:pt x="1" y="18"/>
                    <a:pt x="1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2" y="12"/>
                    <a:pt x="4" y="6"/>
                    <a:pt x="5" y="1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8" y="0"/>
                    <a:pt x="11" y="2"/>
                    <a:pt x="15" y="4"/>
                  </a:cubicBezTo>
                  <a:cubicBezTo>
                    <a:pt x="17" y="5"/>
                    <a:pt x="20" y="7"/>
                    <a:pt x="23" y="7"/>
                  </a:cubicBezTo>
                  <a:cubicBezTo>
                    <a:pt x="23" y="7"/>
                    <a:pt x="24" y="7"/>
                    <a:pt x="25" y="7"/>
                  </a:cubicBezTo>
                  <a:cubicBezTo>
                    <a:pt x="26" y="7"/>
                    <a:pt x="26" y="7"/>
                    <a:pt x="27" y="8"/>
                  </a:cubicBezTo>
                  <a:cubicBezTo>
                    <a:pt x="29" y="8"/>
                    <a:pt x="31" y="9"/>
                    <a:pt x="32" y="10"/>
                  </a:cubicBezTo>
                  <a:cubicBezTo>
                    <a:pt x="34" y="11"/>
                    <a:pt x="36" y="12"/>
                    <a:pt x="38" y="12"/>
                  </a:cubicBezTo>
                  <a:cubicBezTo>
                    <a:pt x="39" y="13"/>
                    <a:pt x="40" y="13"/>
                    <a:pt x="40" y="13"/>
                  </a:cubicBezTo>
                  <a:cubicBezTo>
                    <a:pt x="41" y="13"/>
                    <a:pt x="42" y="13"/>
                    <a:pt x="43" y="13"/>
                  </a:cubicBezTo>
                  <a:cubicBezTo>
                    <a:pt x="43" y="14"/>
                    <a:pt x="43" y="14"/>
                    <a:pt x="43" y="15"/>
                  </a:cubicBezTo>
                  <a:cubicBezTo>
                    <a:pt x="44" y="24"/>
                    <a:pt x="42" y="30"/>
                    <a:pt x="38" y="33"/>
                  </a:cubicBezTo>
                  <a:cubicBezTo>
                    <a:pt x="35" y="34"/>
                    <a:pt x="33" y="35"/>
                    <a:pt x="30" y="35"/>
                  </a:cubicBezTo>
                  <a:cubicBezTo>
                    <a:pt x="29" y="35"/>
                    <a:pt x="28" y="35"/>
                    <a:pt x="27" y="35"/>
                  </a:cubicBezTo>
                  <a:close/>
                </a:path>
              </a:pathLst>
            </a:custGeom>
            <a:solidFill>
              <a:srgbClr val="F2CB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20" name="Freeform 469"/>
            <p:cNvSpPr/>
            <p:nvPr/>
          </p:nvSpPr>
          <p:spPr bwMode="auto">
            <a:xfrm>
              <a:off x="1787525" y="5311776"/>
              <a:ext cx="157163" cy="139700"/>
            </a:xfrm>
            <a:custGeom>
              <a:avLst/>
              <a:gdLst>
                <a:gd name="T0" fmla="*/ 0 w 42"/>
                <a:gd name="T1" fmla="*/ 36 h 37"/>
                <a:gd name="T2" fmla="*/ 13 w 42"/>
                <a:gd name="T3" fmla="*/ 5 h 37"/>
                <a:gd name="T4" fmla="*/ 16 w 42"/>
                <a:gd name="T5" fmla="*/ 1 h 37"/>
                <a:gd name="T6" fmla="*/ 16 w 42"/>
                <a:gd name="T7" fmla="*/ 0 h 37"/>
                <a:gd name="T8" fmla="*/ 20 w 42"/>
                <a:gd name="T9" fmla="*/ 3 h 37"/>
                <a:gd name="T10" fmla="*/ 23 w 42"/>
                <a:gd name="T11" fmla="*/ 5 h 37"/>
                <a:gd name="T12" fmla="*/ 27 w 42"/>
                <a:gd name="T13" fmla="*/ 7 h 37"/>
                <a:gd name="T14" fmla="*/ 30 w 42"/>
                <a:gd name="T15" fmla="*/ 8 h 37"/>
                <a:gd name="T16" fmla="*/ 38 w 42"/>
                <a:gd name="T17" fmla="*/ 14 h 37"/>
                <a:gd name="T18" fmla="*/ 42 w 42"/>
                <a:gd name="T19" fmla="*/ 17 h 37"/>
                <a:gd name="T20" fmla="*/ 33 w 42"/>
                <a:gd name="T21" fmla="*/ 24 h 37"/>
                <a:gd name="T22" fmla="*/ 28 w 42"/>
                <a:gd name="T23" fmla="*/ 28 h 37"/>
                <a:gd name="T24" fmla="*/ 10 w 42"/>
                <a:gd name="T25" fmla="*/ 37 h 37"/>
                <a:gd name="T26" fmla="*/ 9 w 42"/>
                <a:gd name="T27" fmla="*/ 37 h 37"/>
                <a:gd name="T28" fmla="*/ 0 w 42"/>
                <a:gd name="T29" fmla="*/ 3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2" h="37">
                  <a:moveTo>
                    <a:pt x="0" y="36"/>
                  </a:moveTo>
                  <a:cubicBezTo>
                    <a:pt x="2" y="23"/>
                    <a:pt x="8" y="14"/>
                    <a:pt x="13" y="5"/>
                  </a:cubicBezTo>
                  <a:cubicBezTo>
                    <a:pt x="14" y="4"/>
                    <a:pt x="15" y="3"/>
                    <a:pt x="16" y="1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8" y="0"/>
                    <a:pt x="19" y="1"/>
                    <a:pt x="20" y="3"/>
                  </a:cubicBezTo>
                  <a:cubicBezTo>
                    <a:pt x="21" y="4"/>
                    <a:pt x="22" y="5"/>
                    <a:pt x="23" y="5"/>
                  </a:cubicBezTo>
                  <a:cubicBezTo>
                    <a:pt x="25" y="6"/>
                    <a:pt x="26" y="7"/>
                    <a:pt x="27" y="7"/>
                  </a:cubicBezTo>
                  <a:cubicBezTo>
                    <a:pt x="28" y="7"/>
                    <a:pt x="29" y="7"/>
                    <a:pt x="30" y="8"/>
                  </a:cubicBezTo>
                  <a:cubicBezTo>
                    <a:pt x="32" y="9"/>
                    <a:pt x="35" y="11"/>
                    <a:pt x="38" y="14"/>
                  </a:cubicBezTo>
                  <a:cubicBezTo>
                    <a:pt x="40" y="15"/>
                    <a:pt x="41" y="16"/>
                    <a:pt x="42" y="17"/>
                  </a:cubicBezTo>
                  <a:cubicBezTo>
                    <a:pt x="39" y="19"/>
                    <a:pt x="35" y="22"/>
                    <a:pt x="33" y="24"/>
                  </a:cubicBezTo>
                  <a:cubicBezTo>
                    <a:pt x="31" y="26"/>
                    <a:pt x="30" y="27"/>
                    <a:pt x="28" y="28"/>
                  </a:cubicBezTo>
                  <a:cubicBezTo>
                    <a:pt x="24" y="32"/>
                    <a:pt x="17" y="37"/>
                    <a:pt x="10" y="37"/>
                  </a:cubicBezTo>
                  <a:cubicBezTo>
                    <a:pt x="9" y="37"/>
                    <a:pt x="9" y="37"/>
                    <a:pt x="9" y="37"/>
                  </a:cubicBezTo>
                  <a:cubicBezTo>
                    <a:pt x="6" y="37"/>
                    <a:pt x="3" y="37"/>
                    <a:pt x="0" y="36"/>
                  </a:cubicBezTo>
                  <a:close/>
                </a:path>
              </a:pathLst>
            </a:custGeom>
            <a:solidFill>
              <a:srgbClr val="F2CB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21" name="Freeform 470"/>
            <p:cNvSpPr/>
            <p:nvPr/>
          </p:nvSpPr>
          <p:spPr bwMode="auto">
            <a:xfrm>
              <a:off x="1779588" y="5072063"/>
              <a:ext cx="98425" cy="371475"/>
            </a:xfrm>
            <a:custGeom>
              <a:avLst/>
              <a:gdLst>
                <a:gd name="T0" fmla="*/ 0 w 26"/>
                <a:gd name="T1" fmla="*/ 99 h 99"/>
                <a:gd name="T2" fmla="*/ 17 w 26"/>
                <a:gd name="T3" fmla="*/ 0 h 99"/>
                <a:gd name="T4" fmla="*/ 18 w 26"/>
                <a:gd name="T5" fmla="*/ 2 h 99"/>
                <a:gd name="T6" fmla="*/ 23 w 26"/>
                <a:gd name="T7" fmla="*/ 18 h 99"/>
                <a:gd name="T8" fmla="*/ 16 w 26"/>
                <a:gd name="T9" fmla="*/ 62 h 99"/>
                <a:gd name="T10" fmla="*/ 14 w 26"/>
                <a:gd name="T11" fmla="*/ 66 h 99"/>
                <a:gd name="T12" fmla="*/ 0 w 26"/>
                <a:gd name="T13" fmla="*/ 99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" h="99">
                  <a:moveTo>
                    <a:pt x="0" y="99"/>
                  </a:moveTo>
                  <a:cubicBezTo>
                    <a:pt x="17" y="0"/>
                    <a:pt x="17" y="0"/>
                    <a:pt x="17" y="0"/>
                  </a:cubicBezTo>
                  <a:cubicBezTo>
                    <a:pt x="17" y="1"/>
                    <a:pt x="18" y="2"/>
                    <a:pt x="18" y="2"/>
                  </a:cubicBezTo>
                  <a:cubicBezTo>
                    <a:pt x="21" y="7"/>
                    <a:pt x="23" y="13"/>
                    <a:pt x="23" y="18"/>
                  </a:cubicBezTo>
                  <a:cubicBezTo>
                    <a:pt x="26" y="35"/>
                    <a:pt x="24" y="50"/>
                    <a:pt x="16" y="62"/>
                  </a:cubicBezTo>
                  <a:cubicBezTo>
                    <a:pt x="16" y="64"/>
                    <a:pt x="15" y="65"/>
                    <a:pt x="14" y="66"/>
                  </a:cubicBezTo>
                  <a:cubicBezTo>
                    <a:pt x="8" y="75"/>
                    <a:pt x="2" y="85"/>
                    <a:pt x="0" y="99"/>
                  </a:cubicBezTo>
                  <a:close/>
                </a:path>
              </a:pathLst>
            </a:custGeom>
            <a:solidFill>
              <a:srgbClr val="EFA9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22" name="Freeform 471"/>
            <p:cNvSpPr/>
            <p:nvPr/>
          </p:nvSpPr>
          <p:spPr bwMode="auto">
            <a:xfrm>
              <a:off x="1727200" y="5300663"/>
              <a:ext cx="68263" cy="153988"/>
            </a:xfrm>
            <a:custGeom>
              <a:avLst/>
              <a:gdLst>
                <a:gd name="T0" fmla="*/ 12 w 18"/>
                <a:gd name="T1" fmla="*/ 39 h 41"/>
                <a:gd name="T2" fmla="*/ 10 w 18"/>
                <a:gd name="T3" fmla="*/ 41 h 41"/>
                <a:gd name="T4" fmla="*/ 3 w 18"/>
                <a:gd name="T5" fmla="*/ 29 h 41"/>
                <a:gd name="T6" fmla="*/ 0 w 18"/>
                <a:gd name="T7" fmla="*/ 15 h 41"/>
                <a:gd name="T8" fmla="*/ 7 w 18"/>
                <a:gd name="T9" fmla="*/ 3 h 41"/>
                <a:gd name="T10" fmla="*/ 7 w 18"/>
                <a:gd name="T11" fmla="*/ 3 h 41"/>
                <a:gd name="T12" fmla="*/ 9 w 18"/>
                <a:gd name="T13" fmla="*/ 2 h 41"/>
                <a:gd name="T14" fmla="*/ 9 w 18"/>
                <a:gd name="T15" fmla="*/ 2 h 41"/>
                <a:gd name="T16" fmla="*/ 16 w 18"/>
                <a:gd name="T17" fmla="*/ 0 h 41"/>
                <a:gd name="T18" fmla="*/ 17 w 18"/>
                <a:gd name="T19" fmla="*/ 0 h 41"/>
                <a:gd name="T20" fmla="*/ 18 w 18"/>
                <a:gd name="T21" fmla="*/ 0 h 41"/>
                <a:gd name="T22" fmla="*/ 12 w 18"/>
                <a:gd name="T23" fmla="*/ 36 h 41"/>
                <a:gd name="T24" fmla="*/ 12 w 18"/>
                <a:gd name="T25" fmla="*/ 38 h 41"/>
                <a:gd name="T26" fmla="*/ 12 w 18"/>
                <a:gd name="T27" fmla="*/ 39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8" h="41">
                  <a:moveTo>
                    <a:pt x="12" y="39"/>
                  </a:moveTo>
                  <a:cubicBezTo>
                    <a:pt x="11" y="41"/>
                    <a:pt x="11" y="41"/>
                    <a:pt x="10" y="41"/>
                  </a:cubicBezTo>
                  <a:cubicBezTo>
                    <a:pt x="7" y="39"/>
                    <a:pt x="4" y="34"/>
                    <a:pt x="3" y="29"/>
                  </a:cubicBezTo>
                  <a:cubicBezTo>
                    <a:pt x="2" y="24"/>
                    <a:pt x="1" y="20"/>
                    <a:pt x="0" y="15"/>
                  </a:cubicBezTo>
                  <a:cubicBezTo>
                    <a:pt x="2" y="10"/>
                    <a:pt x="4" y="6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8" y="3"/>
                    <a:pt x="8" y="3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11" y="1"/>
                    <a:pt x="13" y="0"/>
                    <a:pt x="16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7" y="0"/>
                    <a:pt x="18" y="1"/>
                    <a:pt x="18" y="0"/>
                  </a:cubicBezTo>
                  <a:cubicBezTo>
                    <a:pt x="12" y="36"/>
                    <a:pt x="12" y="36"/>
                    <a:pt x="12" y="36"/>
                  </a:cubicBezTo>
                  <a:cubicBezTo>
                    <a:pt x="12" y="38"/>
                    <a:pt x="12" y="38"/>
                    <a:pt x="12" y="38"/>
                  </a:cubicBezTo>
                  <a:lnTo>
                    <a:pt x="12" y="39"/>
                  </a:lnTo>
                  <a:close/>
                </a:path>
              </a:pathLst>
            </a:custGeom>
            <a:solidFill>
              <a:srgbClr val="F2CB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23" name="Freeform 472"/>
            <p:cNvSpPr/>
            <p:nvPr/>
          </p:nvSpPr>
          <p:spPr bwMode="auto">
            <a:xfrm>
              <a:off x="1573213" y="4748213"/>
              <a:ext cx="180975" cy="706438"/>
            </a:xfrm>
            <a:custGeom>
              <a:avLst/>
              <a:gdLst>
                <a:gd name="T0" fmla="*/ 45 w 48"/>
                <a:gd name="T1" fmla="*/ 186 h 188"/>
                <a:gd name="T2" fmla="*/ 37 w 48"/>
                <a:gd name="T3" fmla="*/ 166 h 188"/>
                <a:gd name="T4" fmla="*/ 11 w 48"/>
                <a:gd name="T5" fmla="*/ 81 h 188"/>
                <a:gd name="T6" fmla="*/ 8 w 48"/>
                <a:gd name="T7" fmla="*/ 66 h 188"/>
                <a:gd name="T8" fmla="*/ 4 w 48"/>
                <a:gd name="T9" fmla="*/ 47 h 188"/>
                <a:gd name="T10" fmla="*/ 0 w 48"/>
                <a:gd name="T11" fmla="*/ 30 h 188"/>
                <a:gd name="T12" fmla="*/ 6 w 48"/>
                <a:gd name="T13" fmla="*/ 2 h 188"/>
                <a:gd name="T14" fmla="*/ 8 w 48"/>
                <a:gd name="T15" fmla="*/ 0 h 188"/>
                <a:gd name="T16" fmla="*/ 11 w 48"/>
                <a:gd name="T17" fmla="*/ 1 h 188"/>
                <a:gd name="T18" fmla="*/ 17 w 48"/>
                <a:gd name="T19" fmla="*/ 6 h 188"/>
                <a:gd name="T20" fmla="*/ 21 w 48"/>
                <a:gd name="T21" fmla="*/ 8 h 188"/>
                <a:gd name="T22" fmla="*/ 26 w 48"/>
                <a:gd name="T23" fmla="*/ 19 h 188"/>
                <a:gd name="T24" fmla="*/ 26 w 48"/>
                <a:gd name="T25" fmla="*/ 22 h 188"/>
                <a:gd name="T26" fmla="*/ 31 w 48"/>
                <a:gd name="T27" fmla="*/ 33 h 188"/>
                <a:gd name="T28" fmla="*/ 38 w 48"/>
                <a:gd name="T29" fmla="*/ 51 h 188"/>
                <a:gd name="T30" fmla="*/ 40 w 48"/>
                <a:gd name="T31" fmla="*/ 78 h 188"/>
                <a:gd name="T32" fmla="*/ 39 w 48"/>
                <a:gd name="T33" fmla="*/ 86 h 188"/>
                <a:gd name="T34" fmla="*/ 38 w 48"/>
                <a:gd name="T35" fmla="*/ 95 h 188"/>
                <a:gd name="T36" fmla="*/ 38 w 48"/>
                <a:gd name="T37" fmla="*/ 102 h 188"/>
                <a:gd name="T38" fmla="*/ 38 w 48"/>
                <a:gd name="T39" fmla="*/ 115 h 188"/>
                <a:gd name="T40" fmla="*/ 39 w 48"/>
                <a:gd name="T41" fmla="*/ 132 h 188"/>
                <a:gd name="T42" fmla="*/ 38 w 48"/>
                <a:gd name="T43" fmla="*/ 136 h 188"/>
                <a:gd name="T44" fmla="*/ 38 w 48"/>
                <a:gd name="T45" fmla="*/ 143 h 188"/>
                <a:gd name="T46" fmla="*/ 39 w 48"/>
                <a:gd name="T47" fmla="*/ 158 h 188"/>
                <a:gd name="T48" fmla="*/ 39 w 48"/>
                <a:gd name="T49" fmla="*/ 160 h 188"/>
                <a:gd name="T50" fmla="*/ 40 w 48"/>
                <a:gd name="T51" fmla="*/ 166 h 188"/>
                <a:gd name="T52" fmla="*/ 40 w 48"/>
                <a:gd name="T53" fmla="*/ 166 h 188"/>
                <a:gd name="T54" fmla="*/ 43 w 48"/>
                <a:gd name="T55" fmla="*/ 176 h 188"/>
                <a:gd name="T56" fmla="*/ 48 w 48"/>
                <a:gd name="T57" fmla="*/ 188 h 188"/>
                <a:gd name="T58" fmla="*/ 45 w 48"/>
                <a:gd name="T59" fmla="*/ 186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48" h="188">
                  <a:moveTo>
                    <a:pt x="45" y="186"/>
                  </a:moveTo>
                  <a:cubicBezTo>
                    <a:pt x="42" y="180"/>
                    <a:pt x="40" y="173"/>
                    <a:pt x="37" y="166"/>
                  </a:cubicBezTo>
                  <a:cubicBezTo>
                    <a:pt x="26" y="137"/>
                    <a:pt x="18" y="109"/>
                    <a:pt x="11" y="81"/>
                  </a:cubicBezTo>
                  <a:cubicBezTo>
                    <a:pt x="10" y="76"/>
                    <a:pt x="9" y="71"/>
                    <a:pt x="8" y="66"/>
                  </a:cubicBezTo>
                  <a:cubicBezTo>
                    <a:pt x="7" y="60"/>
                    <a:pt x="5" y="53"/>
                    <a:pt x="4" y="47"/>
                  </a:cubicBezTo>
                  <a:cubicBezTo>
                    <a:pt x="3" y="42"/>
                    <a:pt x="1" y="36"/>
                    <a:pt x="0" y="30"/>
                  </a:cubicBezTo>
                  <a:cubicBezTo>
                    <a:pt x="0" y="18"/>
                    <a:pt x="3" y="8"/>
                    <a:pt x="6" y="2"/>
                  </a:cubicBezTo>
                  <a:cubicBezTo>
                    <a:pt x="7" y="1"/>
                    <a:pt x="7" y="0"/>
                    <a:pt x="8" y="0"/>
                  </a:cubicBezTo>
                  <a:cubicBezTo>
                    <a:pt x="9" y="0"/>
                    <a:pt x="10" y="1"/>
                    <a:pt x="11" y="1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8" y="6"/>
                    <a:pt x="20" y="7"/>
                    <a:pt x="21" y="8"/>
                  </a:cubicBezTo>
                  <a:cubicBezTo>
                    <a:pt x="23" y="11"/>
                    <a:pt x="24" y="15"/>
                    <a:pt x="26" y="19"/>
                  </a:cubicBezTo>
                  <a:cubicBezTo>
                    <a:pt x="26" y="20"/>
                    <a:pt x="26" y="21"/>
                    <a:pt x="26" y="22"/>
                  </a:cubicBezTo>
                  <a:cubicBezTo>
                    <a:pt x="28" y="25"/>
                    <a:pt x="29" y="29"/>
                    <a:pt x="31" y="33"/>
                  </a:cubicBezTo>
                  <a:cubicBezTo>
                    <a:pt x="34" y="39"/>
                    <a:pt x="36" y="45"/>
                    <a:pt x="38" y="51"/>
                  </a:cubicBezTo>
                  <a:cubicBezTo>
                    <a:pt x="40" y="60"/>
                    <a:pt x="40" y="68"/>
                    <a:pt x="40" y="78"/>
                  </a:cubicBezTo>
                  <a:cubicBezTo>
                    <a:pt x="40" y="81"/>
                    <a:pt x="39" y="83"/>
                    <a:pt x="39" y="86"/>
                  </a:cubicBezTo>
                  <a:cubicBezTo>
                    <a:pt x="39" y="89"/>
                    <a:pt x="38" y="92"/>
                    <a:pt x="38" y="95"/>
                  </a:cubicBezTo>
                  <a:cubicBezTo>
                    <a:pt x="38" y="97"/>
                    <a:pt x="38" y="100"/>
                    <a:pt x="38" y="102"/>
                  </a:cubicBezTo>
                  <a:cubicBezTo>
                    <a:pt x="38" y="106"/>
                    <a:pt x="38" y="110"/>
                    <a:pt x="38" y="115"/>
                  </a:cubicBezTo>
                  <a:cubicBezTo>
                    <a:pt x="39" y="121"/>
                    <a:pt x="39" y="127"/>
                    <a:pt x="39" y="132"/>
                  </a:cubicBezTo>
                  <a:cubicBezTo>
                    <a:pt x="39" y="133"/>
                    <a:pt x="38" y="135"/>
                    <a:pt x="38" y="136"/>
                  </a:cubicBezTo>
                  <a:cubicBezTo>
                    <a:pt x="38" y="138"/>
                    <a:pt x="38" y="140"/>
                    <a:pt x="38" y="143"/>
                  </a:cubicBezTo>
                  <a:cubicBezTo>
                    <a:pt x="38" y="148"/>
                    <a:pt x="38" y="153"/>
                    <a:pt x="39" y="158"/>
                  </a:cubicBezTo>
                  <a:cubicBezTo>
                    <a:pt x="39" y="159"/>
                    <a:pt x="39" y="159"/>
                    <a:pt x="39" y="160"/>
                  </a:cubicBezTo>
                  <a:cubicBezTo>
                    <a:pt x="40" y="162"/>
                    <a:pt x="40" y="164"/>
                    <a:pt x="40" y="166"/>
                  </a:cubicBezTo>
                  <a:cubicBezTo>
                    <a:pt x="40" y="166"/>
                    <a:pt x="40" y="166"/>
                    <a:pt x="40" y="166"/>
                  </a:cubicBezTo>
                  <a:cubicBezTo>
                    <a:pt x="41" y="169"/>
                    <a:pt x="42" y="173"/>
                    <a:pt x="43" y="176"/>
                  </a:cubicBezTo>
                  <a:cubicBezTo>
                    <a:pt x="44" y="181"/>
                    <a:pt x="46" y="185"/>
                    <a:pt x="48" y="188"/>
                  </a:cubicBezTo>
                  <a:cubicBezTo>
                    <a:pt x="47" y="187"/>
                    <a:pt x="46" y="187"/>
                    <a:pt x="45" y="186"/>
                  </a:cubicBezTo>
                  <a:close/>
                </a:path>
              </a:pathLst>
            </a:custGeom>
            <a:solidFill>
              <a:srgbClr val="EFA9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8" name="Freeform 473"/>
            <p:cNvSpPr>
              <a:spLocks noEditPoints="1"/>
            </p:cNvSpPr>
            <p:nvPr/>
          </p:nvSpPr>
          <p:spPr bwMode="auto">
            <a:xfrm>
              <a:off x="1520825" y="4229101"/>
              <a:ext cx="503238" cy="1247775"/>
            </a:xfrm>
            <a:custGeom>
              <a:avLst/>
              <a:gdLst>
                <a:gd name="T0" fmla="*/ 69 w 134"/>
                <a:gd name="T1" fmla="*/ 325 h 332"/>
                <a:gd name="T2" fmla="*/ 117 w 134"/>
                <a:gd name="T3" fmla="*/ 308 h 332"/>
                <a:gd name="T4" fmla="*/ 128 w 134"/>
                <a:gd name="T5" fmla="*/ 305 h 332"/>
                <a:gd name="T6" fmla="*/ 132 w 134"/>
                <a:gd name="T7" fmla="*/ 250 h 332"/>
                <a:gd name="T8" fmla="*/ 126 w 134"/>
                <a:gd name="T9" fmla="*/ 236 h 332"/>
                <a:gd name="T10" fmla="*/ 101 w 134"/>
                <a:gd name="T11" fmla="*/ 188 h 332"/>
                <a:gd name="T12" fmla="*/ 61 w 134"/>
                <a:gd name="T13" fmla="*/ 72 h 332"/>
                <a:gd name="T14" fmla="*/ 0 w 134"/>
                <a:gd name="T15" fmla="*/ 76 h 332"/>
                <a:gd name="T16" fmla="*/ 23 w 134"/>
                <a:gd name="T17" fmla="*/ 218 h 332"/>
                <a:gd name="T18" fmla="*/ 10 w 134"/>
                <a:gd name="T19" fmla="*/ 120 h 332"/>
                <a:gd name="T20" fmla="*/ 13 w 134"/>
                <a:gd name="T21" fmla="*/ 161 h 332"/>
                <a:gd name="T22" fmla="*/ 18 w 134"/>
                <a:gd name="T23" fmla="*/ 118 h 332"/>
                <a:gd name="T24" fmla="*/ 16 w 134"/>
                <a:gd name="T25" fmla="*/ 132 h 332"/>
                <a:gd name="T26" fmla="*/ 2 w 134"/>
                <a:gd name="T27" fmla="*/ 78 h 332"/>
                <a:gd name="T28" fmla="*/ 40 w 134"/>
                <a:gd name="T29" fmla="*/ 28 h 332"/>
                <a:gd name="T30" fmla="*/ 20 w 134"/>
                <a:gd name="T31" fmla="*/ 119 h 332"/>
                <a:gd name="T32" fmla="*/ 58 w 134"/>
                <a:gd name="T33" fmla="*/ 68 h 332"/>
                <a:gd name="T34" fmla="*/ 42 w 134"/>
                <a:gd name="T35" fmla="*/ 31 h 332"/>
                <a:gd name="T36" fmla="*/ 69 w 134"/>
                <a:gd name="T37" fmla="*/ 114 h 332"/>
                <a:gd name="T38" fmla="*/ 49 w 134"/>
                <a:gd name="T39" fmla="*/ 150 h 332"/>
                <a:gd name="T40" fmla="*/ 60 w 134"/>
                <a:gd name="T41" fmla="*/ 76 h 332"/>
                <a:gd name="T42" fmla="*/ 67 w 134"/>
                <a:gd name="T43" fmla="*/ 123 h 332"/>
                <a:gd name="T44" fmla="*/ 53 w 134"/>
                <a:gd name="T45" fmla="*/ 189 h 332"/>
                <a:gd name="T46" fmla="*/ 81 w 134"/>
                <a:gd name="T47" fmla="*/ 170 h 332"/>
                <a:gd name="T48" fmla="*/ 68 w 134"/>
                <a:gd name="T49" fmla="*/ 220 h 332"/>
                <a:gd name="T50" fmla="*/ 55 w 134"/>
                <a:gd name="T51" fmla="*/ 218 h 332"/>
                <a:gd name="T52" fmla="*/ 54 w 134"/>
                <a:gd name="T53" fmla="*/ 235 h 332"/>
                <a:gd name="T54" fmla="*/ 85 w 134"/>
                <a:gd name="T55" fmla="*/ 216 h 332"/>
                <a:gd name="T56" fmla="*/ 75 w 134"/>
                <a:gd name="T57" fmla="*/ 253 h 332"/>
                <a:gd name="T58" fmla="*/ 54 w 134"/>
                <a:gd name="T59" fmla="*/ 242 h 332"/>
                <a:gd name="T60" fmla="*/ 54 w 134"/>
                <a:gd name="T61" fmla="*/ 272 h 332"/>
                <a:gd name="T62" fmla="*/ 74 w 134"/>
                <a:gd name="T63" fmla="*/ 282 h 332"/>
                <a:gd name="T64" fmla="*/ 100 w 134"/>
                <a:gd name="T65" fmla="*/ 190 h 332"/>
                <a:gd name="T66" fmla="*/ 98 w 134"/>
                <a:gd name="T67" fmla="*/ 210 h 332"/>
                <a:gd name="T68" fmla="*/ 90 w 134"/>
                <a:gd name="T69" fmla="*/ 229 h 332"/>
                <a:gd name="T70" fmla="*/ 88 w 134"/>
                <a:gd name="T71" fmla="*/ 173 h 332"/>
                <a:gd name="T72" fmla="*/ 125 w 134"/>
                <a:gd name="T73" fmla="*/ 242 h 332"/>
                <a:gd name="T74" fmla="*/ 102 w 134"/>
                <a:gd name="T75" fmla="*/ 247 h 332"/>
                <a:gd name="T76" fmla="*/ 94 w 134"/>
                <a:gd name="T77" fmla="*/ 234 h 332"/>
                <a:gd name="T78" fmla="*/ 103 w 134"/>
                <a:gd name="T79" fmla="*/ 202 h 332"/>
                <a:gd name="T80" fmla="*/ 122 w 134"/>
                <a:gd name="T81" fmla="*/ 225 h 332"/>
                <a:gd name="T82" fmla="*/ 131 w 134"/>
                <a:gd name="T83" fmla="*/ 279 h 332"/>
                <a:gd name="T84" fmla="*/ 111 w 134"/>
                <a:gd name="T85" fmla="*/ 273 h 332"/>
                <a:gd name="T86" fmla="*/ 95 w 134"/>
                <a:gd name="T87" fmla="*/ 253 h 332"/>
                <a:gd name="T88" fmla="*/ 119 w 134"/>
                <a:gd name="T89" fmla="*/ 246 h 332"/>
                <a:gd name="T90" fmla="*/ 129 w 134"/>
                <a:gd name="T91" fmla="*/ 246 h 332"/>
                <a:gd name="T92" fmla="*/ 109 w 134"/>
                <a:gd name="T93" fmla="*/ 299 h 332"/>
                <a:gd name="T94" fmla="*/ 89 w 134"/>
                <a:gd name="T95" fmla="*/ 286 h 332"/>
                <a:gd name="T96" fmla="*/ 116 w 134"/>
                <a:gd name="T97" fmla="*/ 277 h 332"/>
                <a:gd name="T98" fmla="*/ 127 w 134"/>
                <a:gd name="T99" fmla="*/ 302 h 332"/>
                <a:gd name="T100" fmla="*/ 87 w 134"/>
                <a:gd name="T101" fmla="*/ 288 h 332"/>
                <a:gd name="T102" fmla="*/ 113 w 134"/>
                <a:gd name="T103" fmla="*/ 305 h 332"/>
                <a:gd name="T104" fmla="*/ 69 w 134"/>
                <a:gd name="T105" fmla="*/ 323 h 332"/>
                <a:gd name="T106" fmla="*/ 69 w 134"/>
                <a:gd name="T107" fmla="*/ 323 h 332"/>
                <a:gd name="T108" fmla="*/ 62 w 134"/>
                <a:gd name="T109" fmla="*/ 288 h 332"/>
                <a:gd name="T110" fmla="*/ 67 w 134"/>
                <a:gd name="T111" fmla="*/ 321 h 332"/>
                <a:gd name="T112" fmla="*/ 22 w 134"/>
                <a:gd name="T113" fmla="*/ 204 h 332"/>
                <a:gd name="T114" fmla="*/ 31 w 134"/>
                <a:gd name="T115" fmla="*/ 144 h 332"/>
                <a:gd name="T116" fmla="*/ 54 w 134"/>
                <a:gd name="T117" fmla="*/ 216 h 332"/>
                <a:gd name="T118" fmla="*/ 52 w 134"/>
                <a:gd name="T119" fmla="*/ 274 h 332"/>
                <a:gd name="T120" fmla="*/ 57 w 134"/>
                <a:gd name="T121" fmla="*/ 314 h 3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4" h="332">
                  <a:moveTo>
                    <a:pt x="59" y="325"/>
                  </a:moveTo>
                  <a:cubicBezTo>
                    <a:pt x="60" y="327"/>
                    <a:pt x="60" y="327"/>
                    <a:pt x="60" y="327"/>
                  </a:cubicBezTo>
                  <a:cubicBezTo>
                    <a:pt x="63" y="329"/>
                    <a:pt x="67" y="332"/>
                    <a:pt x="68" y="326"/>
                  </a:cubicBezTo>
                  <a:cubicBezTo>
                    <a:pt x="68" y="326"/>
                    <a:pt x="68" y="326"/>
                    <a:pt x="68" y="326"/>
                  </a:cubicBezTo>
                  <a:cubicBezTo>
                    <a:pt x="68" y="325"/>
                    <a:pt x="68" y="325"/>
                    <a:pt x="68" y="325"/>
                  </a:cubicBezTo>
                  <a:cubicBezTo>
                    <a:pt x="69" y="325"/>
                    <a:pt x="69" y="325"/>
                    <a:pt x="69" y="325"/>
                  </a:cubicBezTo>
                  <a:cubicBezTo>
                    <a:pt x="72" y="329"/>
                    <a:pt x="77" y="329"/>
                    <a:pt x="81" y="328"/>
                  </a:cubicBezTo>
                  <a:cubicBezTo>
                    <a:pt x="82" y="328"/>
                    <a:pt x="82" y="328"/>
                    <a:pt x="82" y="328"/>
                  </a:cubicBezTo>
                  <a:cubicBezTo>
                    <a:pt x="89" y="328"/>
                    <a:pt x="96" y="323"/>
                    <a:pt x="101" y="319"/>
                  </a:cubicBezTo>
                  <a:cubicBezTo>
                    <a:pt x="102" y="318"/>
                    <a:pt x="103" y="317"/>
                    <a:pt x="105" y="316"/>
                  </a:cubicBezTo>
                  <a:cubicBezTo>
                    <a:pt x="108" y="313"/>
                    <a:pt x="111" y="310"/>
                    <a:pt x="115" y="308"/>
                  </a:cubicBezTo>
                  <a:cubicBezTo>
                    <a:pt x="115" y="308"/>
                    <a:pt x="116" y="308"/>
                    <a:pt x="117" y="308"/>
                  </a:cubicBezTo>
                  <a:cubicBezTo>
                    <a:pt x="117" y="308"/>
                    <a:pt x="117" y="308"/>
                    <a:pt x="117" y="308"/>
                  </a:cubicBezTo>
                  <a:cubicBezTo>
                    <a:pt x="117" y="308"/>
                    <a:pt x="117" y="308"/>
                    <a:pt x="117" y="308"/>
                  </a:cubicBezTo>
                  <a:cubicBezTo>
                    <a:pt x="117" y="308"/>
                    <a:pt x="117" y="308"/>
                    <a:pt x="117" y="308"/>
                  </a:cubicBezTo>
                  <a:cubicBezTo>
                    <a:pt x="117" y="308"/>
                    <a:pt x="117" y="308"/>
                    <a:pt x="117" y="308"/>
                  </a:cubicBezTo>
                  <a:cubicBezTo>
                    <a:pt x="118" y="308"/>
                    <a:pt x="119" y="307"/>
                    <a:pt x="120" y="307"/>
                  </a:cubicBezTo>
                  <a:cubicBezTo>
                    <a:pt x="123" y="307"/>
                    <a:pt x="126" y="306"/>
                    <a:pt x="128" y="305"/>
                  </a:cubicBezTo>
                  <a:cubicBezTo>
                    <a:pt x="131" y="303"/>
                    <a:pt x="133" y="300"/>
                    <a:pt x="134" y="295"/>
                  </a:cubicBezTo>
                  <a:cubicBezTo>
                    <a:pt x="134" y="292"/>
                    <a:pt x="134" y="289"/>
                    <a:pt x="134" y="285"/>
                  </a:cubicBezTo>
                  <a:cubicBezTo>
                    <a:pt x="134" y="282"/>
                    <a:pt x="133" y="279"/>
                    <a:pt x="132" y="277"/>
                  </a:cubicBezTo>
                  <a:cubicBezTo>
                    <a:pt x="132" y="273"/>
                    <a:pt x="131" y="269"/>
                    <a:pt x="131" y="266"/>
                  </a:cubicBezTo>
                  <a:cubicBezTo>
                    <a:pt x="131" y="264"/>
                    <a:pt x="131" y="262"/>
                    <a:pt x="131" y="261"/>
                  </a:cubicBezTo>
                  <a:cubicBezTo>
                    <a:pt x="132" y="258"/>
                    <a:pt x="133" y="255"/>
                    <a:pt x="132" y="250"/>
                  </a:cubicBezTo>
                  <a:cubicBezTo>
                    <a:pt x="131" y="248"/>
                    <a:pt x="130" y="246"/>
                    <a:pt x="129" y="244"/>
                  </a:cubicBezTo>
                  <a:cubicBezTo>
                    <a:pt x="129" y="244"/>
                    <a:pt x="129" y="244"/>
                    <a:pt x="129" y="244"/>
                  </a:cubicBezTo>
                  <a:cubicBezTo>
                    <a:pt x="129" y="243"/>
                    <a:pt x="129" y="243"/>
                    <a:pt x="129" y="243"/>
                  </a:cubicBezTo>
                  <a:cubicBezTo>
                    <a:pt x="129" y="243"/>
                    <a:pt x="129" y="243"/>
                    <a:pt x="129" y="243"/>
                  </a:cubicBezTo>
                  <a:cubicBezTo>
                    <a:pt x="129" y="243"/>
                    <a:pt x="128" y="242"/>
                    <a:pt x="128" y="241"/>
                  </a:cubicBezTo>
                  <a:cubicBezTo>
                    <a:pt x="127" y="239"/>
                    <a:pt x="126" y="237"/>
                    <a:pt x="126" y="236"/>
                  </a:cubicBezTo>
                  <a:cubicBezTo>
                    <a:pt x="124" y="232"/>
                    <a:pt x="124" y="229"/>
                    <a:pt x="123" y="226"/>
                  </a:cubicBezTo>
                  <a:cubicBezTo>
                    <a:pt x="123" y="223"/>
                    <a:pt x="122" y="219"/>
                    <a:pt x="121" y="216"/>
                  </a:cubicBezTo>
                  <a:cubicBezTo>
                    <a:pt x="119" y="207"/>
                    <a:pt x="114" y="202"/>
                    <a:pt x="111" y="200"/>
                  </a:cubicBezTo>
                  <a:cubicBezTo>
                    <a:pt x="110" y="199"/>
                    <a:pt x="110" y="199"/>
                    <a:pt x="109" y="198"/>
                  </a:cubicBezTo>
                  <a:cubicBezTo>
                    <a:pt x="108" y="197"/>
                    <a:pt x="107" y="196"/>
                    <a:pt x="106" y="195"/>
                  </a:cubicBezTo>
                  <a:cubicBezTo>
                    <a:pt x="104" y="193"/>
                    <a:pt x="102" y="191"/>
                    <a:pt x="101" y="188"/>
                  </a:cubicBezTo>
                  <a:cubicBezTo>
                    <a:pt x="97" y="182"/>
                    <a:pt x="93" y="175"/>
                    <a:pt x="88" y="170"/>
                  </a:cubicBezTo>
                  <a:cubicBezTo>
                    <a:pt x="86" y="168"/>
                    <a:pt x="83" y="166"/>
                    <a:pt x="81" y="166"/>
                  </a:cubicBezTo>
                  <a:cubicBezTo>
                    <a:pt x="66" y="95"/>
                    <a:pt x="66" y="95"/>
                    <a:pt x="66" y="95"/>
                  </a:cubicBezTo>
                  <a:cubicBezTo>
                    <a:pt x="65" y="88"/>
                    <a:pt x="63" y="80"/>
                    <a:pt x="61" y="73"/>
                  </a:cubicBezTo>
                  <a:cubicBezTo>
                    <a:pt x="61" y="73"/>
                    <a:pt x="61" y="73"/>
                    <a:pt x="61" y="73"/>
                  </a:cubicBezTo>
                  <a:cubicBezTo>
                    <a:pt x="61" y="72"/>
                    <a:pt x="61" y="72"/>
                    <a:pt x="61" y="72"/>
                  </a:cubicBezTo>
                  <a:cubicBezTo>
                    <a:pt x="60" y="71"/>
                    <a:pt x="60" y="69"/>
                    <a:pt x="59" y="68"/>
                  </a:cubicBezTo>
                  <a:cubicBezTo>
                    <a:pt x="56" y="59"/>
                    <a:pt x="53" y="50"/>
                    <a:pt x="49" y="43"/>
                  </a:cubicBezTo>
                  <a:cubicBezTo>
                    <a:pt x="43" y="29"/>
                    <a:pt x="36" y="14"/>
                    <a:pt x="27" y="7"/>
                  </a:cubicBezTo>
                  <a:cubicBezTo>
                    <a:pt x="20" y="0"/>
                    <a:pt x="13" y="2"/>
                    <a:pt x="8" y="10"/>
                  </a:cubicBezTo>
                  <a:cubicBezTo>
                    <a:pt x="4" y="18"/>
                    <a:pt x="3" y="31"/>
                    <a:pt x="2" y="43"/>
                  </a:cubicBezTo>
                  <a:cubicBezTo>
                    <a:pt x="1" y="52"/>
                    <a:pt x="0" y="63"/>
                    <a:pt x="0" y="76"/>
                  </a:cubicBezTo>
                  <a:cubicBezTo>
                    <a:pt x="1" y="104"/>
                    <a:pt x="7" y="137"/>
                    <a:pt x="13" y="167"/>
                  </a:cubicBezTo>
                  <a:cubicBezTo>
                    <a:pt x="13" y="167"/>
                    <a:pt x="13" y="167"/>
                    <a:pt x="13" y="167"/>
                  </a:cubicBezTo>
                  <a:cubicBezTo>
                    <a:pt x="13" y="167"/>
                    <a:pt x="13" y="167"/>
                    <a:pt x="13" y="167"/>
                  </a:cubicBezTo>
                  <a:cubicBezTo>
                    <a:pt x="14" y="173"/>
                    <a:pt x="15" y="179"/>
                    <a:pt x="16" y="185"/>
                  </a:cubicBezTo>
                  <a:cubicBezTo>
                    <a:pt x="18" y="191"/>
                    <a:pt x="19" y="197"/>
                    <a:pt x="20" y="203"/>
                  </a:cubicBezTo>
                  <a:cubicBezTo>
                    <a:pt x="21" y="208"/>
                    <a:pt x="22" y="213"/>
                    <a:pt x="23" y="218"/>
                  </a:cubicBezTo>
                  <a:cubicBezTo>
                    <a:pt x="30" y="247"/>
                    <a:pt x="39" y="276"/>
                    <a:pt x="50" y="305"/>
                  </a:cubicBezTo>
                  <a:cubicBezTo>
                    <a:pt x="52" y="312"/>
                    <a:pt x="55" y="320"/>
                    <a:pt x="59" y="326"/>
                  </a:cubicBezTo>
                  <a:lnTo>
                    <a:pt x="59" y="325"/>
                  </a:lnTo>
                  <a:close/>
                  <a:moveTo>
                    <a:pt x="4" y="104"/>
                  </a:moveTo>
                  <a:cubicBezTo>
                    <a:pt x="4" y="104"/>
                    <a:pt x="4" y="104"/>
                    <a:pt x="4" y="104"/>
                  </a:cubicBezTo>
                  <a:cubicBezTo>
                    <a:pt x="5" y="109"/>
                    <a:pt x="7" y="115"/>
                    <a:pt x="10" y="120"/>
                  </a:cubicBezTo>
                  <a:cubicBezTo>
                    <a:pt x="10" y="121"/>
                    <a:pt x="11" y="121"/>
                    <a:pt x="11" y="122"/>
                  </a:cubicBezTo>
                  <a:cubicBezTo>
                    <a:pt x="11" y="123"/>
                    <a:pt x="12" y="124"/>
                    <a:pt x="12" y="125"/>
                  </a:cubicBezTo>
                  <a:cubicBezTo>
                    <a:pt x="13" y="127"/>
                    <a:pt x="14" y="130"/>
                    <a:pt x="15" y="132"/>
                  </a:cubicBezTo>
                  <a:cubicBezTo>
                    <a:pt x="16" y="135"/>
                    <a:pt x="16" y="137"/>
                    <a:pt x="17" y="140"/>
                  </a:cubicBezTo>
                  <a:cubicBezTo>
                    <a:pt x="17" y="140"/>
                    <a:pt x="17" y="140"/>
                    <a:pt x="17" y="140"/>
                  </a:cubicBezTo>
                  <a:cubicBezTo>
                    <a:pt x="15" y="145"/>
                    <a:pt x="13" y="152"/>
                    <a:pt x="13" y="161"/>
                  </a:cubicBezTo>
                  <a:cubicBezTo>
                    <a:pt x="9" y="142"/>
                    <a:pt x="6" y="122"/>
                    <a:pt x="4" y="104"/>
                  </a:cubicBezTo>
                  <a:close/>
                  <a:moveTo>
                    <a:pt x="21" y="6"/>
                  </a:moveTo>
                  <a:cubicBezTo>
                    <a:pt x="21" y="6"/>
                    <a:pt x="21" y="6"/>
                    <a:pt x="21" y="6"/>
                  </a:cubicBezTo>
                  <a:cubicBezTo>
                    <a:pt x="16" y="22"/>
                    <a:pt x="15" y="41"/>
                    <a:pt x="15" y="63"/>
                  </a:cubicBezTo>
                  <a:cubicBezTo>
                    <a:pt x="15" y="68"/>
                    <a:pt x="16" y="74"/>
                    <a:pt x="16" y="79"/>
                  </a:cubicBezTo>
                  <a:cubicBezTo>
                    <a:pt x="18" y="118"/>
                    <a:pt x="18" y="118"/>
                    <a:pt x="18" y="118"/>
                  </a:cubicBezTo>
                  <a:cubicBezTo>
                    <a:pt x="19" y="122"/>
                    <a:pt x="20" y="129"/>
                    <a:pt x="22" y="135"/>
                  </a:cubicBezTo>
                  <a:cubicBezTo>
                    <a:pt x="22" y="135"/>
                    <a:pt x="22" y="135"/>
                    <a:pt x="22" y="135"/>
                  </a:cubicBezTo>
                  <a:cubicBezTo>
                    <a:pt x="21" y="135"/>
                    <a:pt x="21" y="135"/>
                    <a:pt x="21" y="135"/>
                  </a:cubicBezTo>
                  <a:cubicBezTo>
                    <a:pt x="20" y="135"/>
                    <a:pt x="19" y="136"/>
                    <a:pt x="19" y="137"/>
                  </a:cubicBezTo>
                  <a:cubicBezTo>
                    <a:pt x="19" y="137"/>
                    <a:pt x="19" y="138"/>
                    <a:pt x="18" y="138"/>
                  </a:cubicBezTo>
                  <a:cubicBezTo>
                    <a:pt x="18" y="136"/>
                    <a:pt x="17" y="134"/>
                    <a:pt x="16" y="132"/>
                  </a:cubicBezTo>
                  <a:cubicBezTo>
                    <a:pt x="15" y="129"/>
                    <a:pt x="14" y="126"/>
                    <a:pt x="13" y="124"/>
                  </a:cubicBezTo>
                  <a:cubicBezTo>
                    <a:pt x="13" y="122"/>
                    <a:pt x="12" y="121"/>
                    <a:pt x="12" y="120"/>
                  </a:cubicBezTo>
                  <a:cubicBezTo>
                    <a:pt x="11" y="120"/>
                    <a:pt x="11" y="119"/>
                    <a:pt x="11" y="119"/>
                  </a:cubicBezTo>
                  <a:cubicBezTo>
                    <a:pt x="7" y="112"/>
                    <a:pt x="5" y="103"/>
                    <a:pt x="3" y="96"/>
                  </a:cubicBezTo>
                  <a:cubicBezTo>
                    <a:pt x="3" y="96"/>
                    <a:pt x="3" y="96"/>
                    <a:pt x="3" y="96"/>
                  </a:cubicBezTo>
                  <a:cubicBezTo>
                    <a:pt x="2" y="90"/>
                    <a:pt x="2" y="84"/>
                    <a:pt x="2" y="78"/>
                  </a:cubicBezTo>
                  <a:cubicBezTo>
                    <a:pt x="2" y="65"/>
                    <a:pt x="3" y="54"/>
                    <a:pt x="3" y="45"/>
                  </a:cubicBezTo>
                  <a:cubicBezTo>
                    <a:pt x="4" y="39"/>
                    <a:pt x="4" y="33"/>
                    <a:pt x="5" y="27"/>
                  </a:cubicBezTo>
                  <a:cubicBezTo>
                    <a:pt x="6" y="22"/>
                    <a:pt x="8" y="17"/>
                    <a:pt x="10" y="13"/>
                  </a:cubicBezTo>
                  <a:cubicBezTo>
                    <a:pt x="12" y="8"/>
                    <a:pt x="16" y="5"/>
                    <a:pt x="21" y="6"/>
                  </a:cubicBezTo>
                  <a:close/>
                  <a:moveTo>
                    <a:pt x="40" y="28"/>
                  </a:moveTo>
                  <a:cubicBezTo>
                    <a:pt x="40" y="28"/>
                    <a:pt x="40" y="28"/>
                    <a:pt x="40" y="28"/>
                  </a:cubicBezTo>
                  <a:cubicBezTo>
                    <a:pt x="40" y="28"/>
                    <a:pt x="40" y="28"/>
                    <a:pt x="40" y="28"/>
                  </a:cubicBezTo>
                  <a:cubicBezTo>
                    <a:pt x="34" y="61"/>
                    <a:pt x="31" y="99"/>
                    <a:pt x="29" y="139"/>
                  </a:cubicBezTo>
                  <a:cubicBezTo>
                    <a:pt x="29" y="139"/>
                    <a:pt x="29" y="139"/>
                    <a:pt x="29" y="139"/>
                  </a:cubicBezTo>
                  <a:cubicBezTo>
                    <a:pt x="24" y="136"/>
                    <a:pt x="24" y="136"/>
                    <a:pt x="24" y="136"/>
                  </a:cubicBezTo>
                  <a:cubicBezTo>
                    <a:pt x="24" y="136"/>
                    <a:pt x="24" y="136"/>
                    <a:pt x="24" y="136"/>
                  </a:cubicBezTo>
                  <a:cubicBezTo>
                    <a:pt x="22" y="131"/>
                    <a:pt x="20" y="124"/>
                    <a:pt x="20" y="119"/>
                  </a:cubicBezTo>
                  <a:cubicBezTo>
                    <a:pt x="18" y="80"/>
                    <a:pt x="18" y="80"/>
                    <a:pt x="18" y="80"/>
                  </a:cubicBezTo>
                  <a:cubicBezTo>
                    <a:pt x="17" y="75"/>
                    <a:pt x="17" y="70"/>
                    <a:pt x="17" y="65"/>
                  </a:cubicBezTo>
                  <a:cubicBezTo>
                    <a:pt x="16" y="42"/>
                    <a:pt x="18" y="22"/>
                    <a:pt x="23" y="7"/>
                  </a:cubicBezTo>
                  <a:cubicBezTo>
                    <a:pt x="24" y="8"/>
                    <a:pt x="26" y="9"/>
                    <a:pt x="28" y="10"/>
                  </a:cubicBezTo>
                  <a:cubicBezTo>
                    <a:pt x="32" y="14"/>
                    <a:pt x="36" y="20"/>
                    <a:pt x="40" y="28"/>
                  </a:cubicBezTo>
                  <a:close/>
                  <a:moveTo>
                    <a:pt x="58" y="68"/>
                  </a:moveTo>
                  <a:cubicBezTo>
                    <a:pt x="58" y="69"/>
                    <a:pt x="59" y="70"/>
                    <a:pt x="59" y="71"/>
                  </a:cubicBezTo>
                  <a:cubicBezTo>
                    <a:pt x="59" y="71"/>
                    <a:pt x="59" y="71"/>
                    <a:pt x="59" y="71"/>
                  </a:cubicBezTo>
                  <a:cubicBezTo>
                    <a:pt x="52" y="98"/>
                    <a:pt x="46" y="125"/>
                    <a:pt x="39" y="152"/>
                  </a:cubicBezTo>
                  <a:cubicBezTo>
                    <a:pt x="38" y="149"/>
                    <a:pt x="37" y="146"/>
                    <a:pt x="35" y="144"/>
                  </a:cubicBezTo>
                  <a:cubicBezTo>
                    <a:pt x="34" y="142"/>
                    <a:pt x="32" y="141"/>
                    <a:pt x="31" y="141"/>
                  </a:cubicBezTo>
                  <a:cubicBezTo>
                    <a:pt x="32" y="100"/>
                    <a:pt x="36" y="63"/>
                    <a:pt x="42" y="31"/>
                  </a:cubicBezTo>
                  <a:cubicBezTo>
                    <a:pt x="42" y="30"/>
                    <a:pt x="42" y="30"/>
                    <a:pt x="42" y="30"/>
                  </a:cubicBezTo>
                  <a:cubicBezTo>
                    <a:pt x="42" y="30"/>
                    <a:pt x="42" y="30"/>
                    <a:pt x="42" y="30"/>
                  </a:cubicBezTo>
                  <a:cubicBezTo>
                    <a:pt x="44" y="35"/>
                    <a:pt x="46" y="39"/>
                    <a:pt x="48" y="44"/>
                  </a:cubicBezTo>
                  <a:cubicBezTo>
                    <a:pt x="52" y="51"/>
                    <a:pt x="55" y="60"/>
                    <a:pt x="58" y="68"/>
                  </a:cubicBezTo>
                  <a:close/>
                  <a:moveTo>
                    <a:pt x="65" y="94"/>
                  </a:moveTo>
                  <a:cubicBezTo>
                    <a:pt x="69" y="114"/>
                    <a:pt x="69" y="114"/>
                    <a:pt x="69" y="114"/>
                  </a:cubicBezTo>
                  <a:cubicBezTo>
                    <a:pt x="69" y="114"/>
                    <a:pt x="69" y="114"/>
                    <a:pt x="69" y="114"/>
                  </a:cubicBezTo>
                  <a:cubicBezTo>
                    <a:pt x="67" y="115"/>
                    <a:pt x="67" y="118"/>
                    <a:pt x="66" y="120"/>
                  </a:cubicBezTo>
                  <a:cubicBezTo>
                    <a:pt x="65" y="121"/>
                    <a:pt x="65" y="121"/>
                    <a:pt x="65" y="121"/>
                  </a:cubicBezTo>
                  <a:cubicBezTo>
                    <a:pt x="63" y="127"/>
                    <a:pt x="60" y="134"/>
                    <a:pt x="57" y="139"/>
                  </a:cubicBezTo>
                  <a:cubicBezTo>
                    <a:pt x="55" y="143"/>
                    <a:pt x="53" y="146"/>
                    <a:pt x="51" y="148"/>
                  </a:cubicBezTo>
                  <a:cubicBezTo>
                    <a:pt x="51" y="149"/>
                    <a:pt x="50" y="149"/>
                    <a:pt x="49" y="150"/>
                  </a:cubicBezTo>
                  <a:cubicBezTo>
                    <a:pt x="46" y="153"/>
                    <a:pt x="44" y="156"/>
                    <a:pt x="42" y="161"/>
                  </a:cubicBezTo>
                  <a:cubicBezTo>
                    <a:pt x="42" y="160"/>
                    <a:pt x="42" y="160"/>
                    <a:pt x="42" y="159"/>
                  </a:cubicBezTo>
                  <a:cubicBezTo>
                    <a:pt x="41" y="158"/>
                    <a:pt x="41" y="157"/>
                    <a:pt x="41" y="157"/>
                  </a:cubicBezTo>
                  <a:cubicBezTo>
                    <a:pt x="41" y="156"/>
                    <a:pt x="41" y="156"/>
                    <a:pt x="40" y="155"/>
                  </a:cubicBezTo>
                  <a:cubicBezTo>
                    <a:pt x="40" y="155"/>
                    <a:pt x="40" y="155"/>
                    <a:pt x="40" y="155"/>
                  </a:cubicBezTo>
                  <a:cubicBezTo>
                    <a:pt x="47" y="129"/>
                    <a:pt x="54" y="102"/>
                    <a:pt x="60" y="76"/>
                  </a:cubicBezTo>
                  <a:cubicBezTo>
                    <a:pt x="62" y="82"/>
                    <a:pt x="63" y="88"/>
                    <a:pt x="65" y="94"/>
                  </a:cubicBezTo>
                  <a:close/>
                  <a:moveTo>
                    <a:pt x="50" y="153"/>
                  </a:moveTo>
                  <a:cubicBezTo>
                    <a:pt x="51" y="152"/>
                    <a:pt x="52" y="152"/>
                    <a:pt x="53" y="151"/>
                  </a:cubicBezTo>
                  <a:cubicBezTo>
                    <a:pt x="55" y="149"/>
                    <a:pt x="56" y="146"/>
                    <a:pt x="59" y="142"/>
                  </a:cubicBezTo>
                  <a:cubicBezTo>
                    <a:pt x="62" y="136"/>
                    <a:pt x="65" y="130"/>
                    <a:pt x="67" y="123"/>
                  </a:cubicBezTo>
                  <a:cubicBezTo>
                    <a:pt x="67" y="123"/>
                    <a:pt x="67" y="123"/>
                    <a:pt x="67" y="123"/>
                  </a:cubicBezTo>
                  <a:cubicBezTo>
                    <a:pt x="68" y="121"/>
                    <a:pt x="69" y="119"/>
                    <a:pt x="70" y="117"/>
                  </a:cubicBezTo>
                  <a:cubicBezTo>
                    <a:pt x="79" y="159"/>
                    <a:pt x="79" y="159"/>
                    <a:pt x="79" y="159"/>
                  </a:cubicBezTo>
                  <a:cubicBezTo>
                    <a:pt x="78" y="159"/>
                    <a:pt x="77" y="160"/>
                    <a:pt x="77" y="161"/>
                  </a:cubicBezTo>
                  <a:cubicBezTo>
                    <a:pt x="65" y="177"/>
                    <a:pt x="65" y="177"/>
                    <a:pt x="65" y="177"/>
                  </a:cubicBezTo>
                  <a:cubicBezTo>
                    <a:pt x="61" y="182"/>
                    <a:pt x="57" y="188"/>
                    <a:pt x="54" y="196"/>
                  </a:cubicBezTo>
                  <a:cubicBezTo>
                    <a:pt x="54" y="193"/>
                    <a:pt x="54" y="191"/>
                    <a:pt x="53" y="189"/>
                  </a:cubicBezTo>
                  <a:cubicBezTo>
                    <a:pt x="51" y="183"/>
                    <a:pt x="49" y="176"/>
                    <a:pt x="46" y="170"/>
                  </a:cubicBezTo>
                  <a:cubicBezTo>
                    <a:pt x="45" y="168"/>
                    <a:pt x="45" y="167"/>
                    <a:pt x="44" y="165"/>
                  </a:cubicBezTo>
                  <a:cubicBezTo>
                    <a:pt x="45" y="159"/>
                    <a:pt x="48" y="156"/>
                    <a:pt x="50" y="153"/>
                  </a:cubicBezTo>
                  <a:close/>
                  <a:moveTo>
                    <a:pt x="80" y="165"/>
                  </a:moveTo>
                  <a:cubicBezTo>
                    <a:pt x="81" y="169"/>
                    <a:pt x="81" y="169"/>
                    <a:pt x="81" y="169"/>
                  </a:cubicBezTo>
                  <a:cubicBezTo>
                    <a:pt x="81" y="170"/>
                    <a:pt x="81" y="170"/>
                    <a:pt x="81" y="170"/>
                  </a:cubicBezTo>
                  <a:cubicBezTo>
                    <a:pt x="84" y="182"/>
                    <a:pt x="86" y="196"/>
                    <a:pt x="86" y="207"/>
                  </a:cubicBezTo>
                  <a:cubicBezTo>
                    <a:pt x="86" y="209"/>
                    <a:pt x="86" y="210"/>
                    <a:pt x="86" y="212"/>
                  </a:cubicBezTo>
                  <a:cubicBezTo>
                    <a:pt x="80" y="215"/>
                    <a:pt x="80" y="215"/>
                    <a:pt x="80" y="215"/>
                  </a:cubicBezTo>
                  <a:cubicBezTo>
                    <a:pt x="77" y="216"/>
                    <a:pt x="77" y="216"/>
                    <a:pt x="77" y="216"/>
                  </a:cubicBezTo>
                  <a:cubicBezTo>
                    <a:pt x="68" y="220"/>
                    <a:pt x="68" y="220"/>
                    <a:pt x="68" y="220"/>
                  </a:cubicBezTo>
                  <a:cubicBezTo>
                    <a:pt x="68" y="220"/>
                    <a:pt x="68" y="220"/>
                    <a:pt x="68" y="220"/>
                  </a:cubicBezTo>
                  <a:cubicBezTo>
                    <a:pt x="67" y="221"/>
                    <a:pt x="67" y="221"/>
                    <a:pt x="67" y="221"/>
                  </a:cubicBezTo>
                  <a:cubicBezTo>
                    <a:pt x="66" y="221"/>
                    <a:pt x="66" y="221"/>
                    <a:pt x="66" y="221"/>
                  </a:cubicBezTo>
                  <a:cubicBezTo>
                    <a:pt x="59" y="224"/>
                    <a:pt x="59" y="224"/>
                    <a:pt x="59" y="224"/>
                  </a:cubicBezTo>
                  <a:cubicBezTo>
                    <a:pt x="58" y="225"/>
                    <a:pt x="56" y="226"/>
                    <a:pt x="54" y="228"/>
                  </a:cubicBezTo>
                  <a:cubicBezTo>
                    <a:pt x="54" y="227"/>
                    <a:pt x="55" y="227"/>
                    <a:pt x="55" y="226"/>
                  </a:cubicBezTo>
                  <a:cubicBezTo>
                    <a:pt x="55" y="224"/>
                    <a:pt x="55" y="221"/>
                    <a:pt x="55" y="218"/>
                  </a:cubicBezTo>
                  <a:cubicBezTo>
                    <a:pt x="56" y="212"/>
                    <a:pt x="56" y="206"/>
                    <a:pt x="55" y="201"/>
                  </a:cubicBezTo>
                  <a:cubicBezTo>
                    <a:pt x="58" y="192"/>
                    <a:pt x="62" y="186"/>
                    <a:pt x="67" y="180"/>
                  </a:cubicBezTo>
                  <a:cubicBezTo>
                    <a:pt x="78" y="164"/>
                    <a:pt x="78" y="164"/>
                    <a:pt x="78" y="164"/>
                  </a:cubicBezTo>
                  <a:cubicBezTo>
                    <a:pt x="79" y="163"/>
                    <a:pt x="79" y="163"/>
                    <a:pt x="79" y="163"/>
                  </a:cubicBezTo>
                  <a:lnTo>
                    <a:pt x="80" y="165"/>
                  </a:lnTo>
                  <a:close/>
                  <a:moveTo>
                    <a:pt x="54" y="235"/>
                  </a:moveTo>
                  <a:cubicBezTo>
                    <a:pt x="55" y="230"/>
                    <a:pt x="58" y="228"/>
                    <a:pt x="60" y="227"/>
                  </a:cubicBezTo>
                  <a:cubicBezTo>
                    <a:pt x="65" y="225"/>
                    <a:pt x="65" y="225"/>
                    <a:pt x="65" y="225"/>
                  </a:cubicBezTo>
                  <a:cubicBezTo>
                    <a:pt x="67" y="224"/>
                    <a:pt x="67" y="224"/>
                    <a:pt x="67" y="224"/>
                  </a:cubicBezTo>
                  <a:cubicBezTo>
                    <a:pt x="81" y="218"/>
                    <a:pt x="81" y="218"/>
                    <a:pt x="81" y="218"/>
                  </a:cubicBezTo>
                  <a:cubicBezTo>
                    <a:pt x="83" y="217"/>
                    <a:pt x="83" y="217"/>
                    <a:pt x="83" y="217"/>
                  </a:cubicBezTo>
                  <a:cubicBezTo>
                    <a:pt x="85" y="216"/>
                    <a:pt x="85" y="216"/>
                    <a:pt x="85" y="216"/>
                  </a:cubicBezTo>
                  <a:cubicBezTo>
                    <a:pt x="85" y="217"/>
                    <a:pt x="85" y="218"/>
                    <a:pt x="85" y="220"/>
                  </a:cubicBezTo>
                  <a:cubicBezTo>
                    <a:pt x="84" y="222"/>
                    <a:pt x="84" y="222"/>
                    <a:pt x="84" y="222"/>
                  </a:cubicBezTo>
                  <a:cubicBezTo>
                    <a:pt x="79" y="252"/>
                    <a:pt x="79" y="252"/>
                    <a:pt x="79" y="252"/>
                  </a:cubicBezTo>
                  <a:cubicBezTo>
                    <a:pt x="79" y="252"/>
                    <a:pt x="79" y="252"/>
                    <a:pt x="79" y="252"/>
                  </a:cubicBezTo>
                  <a:cubicBezTo>
                    <a:pt x="78" y="253"/>
                    <a:pt x="77" y="253"/>
                    <a:pt x="76" y="253"/>
                  </a:cubicBezTo>
                  <a:cubicBezTo>
                    <a:pt x="75" y="253"/>
                    <a:pt x="75" y="253"/>
                    <a:pt x="75" y="253"/>
                  </a:cubicBezTo>
                  <a:cubicBezTo>
                    <a:pt x="71" y="252"/>
                    <a:pt x="67" y="254"/>
                    <a:pt x="63" y="256"/>
                  </a:cubicBezTo>
                  <a:cubicBezTo>
                    <a:pt x="63" y="256"/>
                    <a:pt x="63" y="256"/>
                    <a:pt x="63" y="256"/>
                  </a:cubicBezTo>
                  <a:cubicBezTo>
                    <a:pt x="63" y="256"/>
                    <a:pt x="62" y="257"/>
                    <a:pt x="62" y="257"/>
                  </a:cubicBezTo>
                  <a:cubicBezTo>
                    <a:pt x="59" y="260"/>
                    <a:pt x="57" y="263"/>
                    <a:pt x="55" y="266"/>
                  </a:cubicBezTo>
                  <a:cubicBezTo>
                    <a:pt x="55" y="262"/>
                    <a:pt x="54" y="258"/>
                    <a:pt x="54" y="254"/>
                  </a:cubicBezTo>
                  <a:cubicBezTo>
                    <a:pt x="54" y="250"/>
                    <a:pt x="54" y="246"/>
                    <a:pt x="54" y="242"/>
                  </a:cubicBezTo>
                  <a:cubicBezTo>
                    <a:pt x="54" y="240"/>
                    <a:pt x="54" y="237"/>
                    <a:pt x="54" y="235"/>
                  </a:cubicBezTo>
                  <a:close/>
                  <a:moveTo>
                    <a:pt x="62" y="284"/>
                  </a:moveTo>
                  <a:cubicBezTo>
                    <a:pt x="59" y="286"/>
                    <a:pt x="56" y="290"/>
                    <a:pt x="54" y="295"/>
                  </a:cubicBezTo>
                  <a:cubicBezTo>
                    <a:pt x="54" y="291"/>
                    <a:pt x="53" y="286"/>
                    <a:pt x="53" y="283"/>
                  </a:cubicBezTo>
                  <a:cubicBezTo>
                    <a:pt x="53" y="280"/>
                    <a:pt x="54" y="278"/>
                    <a:pt x="54" y="276"/>
                  </a:cubicBezTo>
                  <a:cubicBezTo>
                    <a:pt x="54" y="275"/>
                    <a:pt x="54" y="273"/>
                    <a:pt x="54" y="272"/>
                  </a:cubicBezTo>
                  <a:cubicBezTo>
                    <a:pt x="56" y="269"/>
                    <a:pt x="59" y="265"/>
                    <a:pt x="61" y="262"/>
                  </a:cubicBezTo>
                  <a:cubicBezTo>
                    <a:pt x="62" y="261"/>
                    <a:pt x="63" y="261"/>
                    <a:pt x="63" y="260"/>
                  </a:cubicBezTo>
                  <a:cubicBezTo>
                    <a:pt x="67" y="257"/>
                    <a:pt x="71" y="255"/>
                    <a:pt x="76" y="256"/>
                  </a:cubicBezTo>
                  <a:cubicBezTo>
                    <a:pt x="76" y="256"/>
                    <a:pt x="76" y="256"/>
                    <a:pt x="76" y="256"/>
                  </a:cubicBezTo>
                  <a:cubicBezTo>
                    <a:pt x="77" y="256"/>
                    <a:pt x="78" y="256"/>
                    <a:pt x="78" y="256"/>
                  </a:cubicBezTo>
                  <a:cubicBezTo>
                    <a:pt x="74" y="282"/>
                    <a:pt x="74" y="282"/>
                    <a:pt x="74" y="282"/>
                  </a:cubicBezTo>
                  <a:cubicBezTo>
                    <a:pt x="74" y="281"/>
                    <a:pt x="74" y="281"/>
                    <a:pt x="74" y="281"/>
                  </a:cubicBezTo>
                  <a:cubicBezTo>
                    <a:pt x="73" y="282"/>
                    <a:pt x="72" y="282"/>
                    <a:pt x="71" y="282"/>
                  </a:cubicBezTo>
                  <a:cubicBezTo>
                    <a:pt x="71" y="282"/>
                    <a:pt x="71" y="282"/>
                    <a:pt x="71" y="282"/>
                  </a:cubicBezTo>
                  <a:cubicBezTo>
                    <a:pt x="68" y="282"/>
                    <a:pt x="66" y="282"/>
                    <a:pt x="63" y="283"/>
                  </a:cubicBezTo>
                  <a:cubicBezTo>
                    <a:pt x="63" y="284"/>
                    <a:pt x="62" y="284"/>
                    <a:pt x="62" y="284"/>
                  </a:cubicBezTo>
                  <a:close/>
                  <a:moveTo>
                    <a:pt x="100" y="190"/>
                  </a:moveTo>
                  <a:cubicBezTo>
                    <a:pt x="102" y="192"/>
                    <a:pt x="103" y="194"/>
                    <a:pt x="104" y="196"/>
                  </a:cubicBezTo>
                  <a:cubicBezTo>
                    <a:pt x="104" y="196"/>
                    <a:pt x="104" y="196"/>
                    <a:pt x="104" y="196"/>
                  </a:cubicBezTo>
                  <a:cubicBezTo>
                    <a:pt x="102" y="199"/>
                    <a:pt x="102" y="199"/>
                    <a:pt x="102" y="199"/>
                  </a:cubicBezTo>
                  <a:cubicBezTo>
                    <a:pt x="101" y="200"/>
                    <a:pt x="100" y="201"/>
                    <a:pt x="100" y="202"/>
                  </a:cubicBezTo>
                  <a:cubicBezTo>
                    <a:pt x="99" y="204"/>
                    <a:pt x="99" y="207"/>
                    <a:pt x="98" y="209"/>
                  </a:cubicBezTo>
                  <a:cubicBezTo>
                    <a:pt x="98" y="210"/>
                    <a:pt x="98" y="210"/>
                    <a:pt x="98" y="210"/>
                  </a:cubicBezTo>
                  <a:cubicBezTo>
                    <a:pt x="97" y="217"/>
                    <a:pt x="96" y="223"/>
                    <a:pt x="95" y="228"/>
                  </a:cubicBezTo>
                  <a:cubicBezTo>
                    <a:pt x="94" y="228"/>
                    <a:pt x="94" y="228"/>
                    <a:pt x="94" y="228"/>
                  </a:cubicBezTo>
                  <a:cubicBezTo>
                    <a:pt x="94" y="229"/>
                    <a:pt x="94" y="230"/>
                    <a:pt x="93" y="231"/>
                  </a:cubicBezTo>
                  <a:cubicBezTo>
                    <a:pt x="93" y="231"/>
                    <a:pt x="92" y="230"/>
                    <a:pt x="92" y="230"/>
                  </a:cubicBezTo>
                  <a:cubicBezTo>
                    <a:pt x="91" y="230"/>
                    <a:pt x="91" y="229"/>
                    <a:pt x="90" y="229"/>
                  </a:cubicBezTo>
                  <a:cubicBezTo>
                    <a:pt x="90" y="229"/>
                    <a:pt x="90" y="229"/>
                    <a:pt x="90" y="229"/>
                  </a:cubicBezTo>
                  <a:cubicBezTo>
                    <a:pt x="90" y="228"/>
                    <a:pt x="89" y="226"/>
                    <a:pt x="88" y="225"/>
                  </a:cubicBezTo>
                  <a:cubicBezTo>
                    <a:pt x="88" y="224"/>
                    <a:pt x="87" y="223"/>
                    <a:pt x="86" y="222"/>
                  </a:cubicBezTo>
                  <a:cubicBezTo>
                    <a:pt x="87" y="218"/>
                    <a:pt x="88" y="213"/>
                    <a:pt x="88" y="209"/>
                  </a:cubicBezTo>
                  <a:cubicBezTo>
                    <a:pt x="88" y="197"/>
                    <a:pt x="85" y="183"/>
                    <a:pt x="82" y="170"/>
                  </a:cubicBezTo>
                  <a:cubicBezTo>
                    <a:pt x="82" y="169"/>
                    <a:pt x="82" y="169"/>
                    <a:pt x="82" y="169"/>
                  </a:cubicBezTo>
                  <a:cubicBezTo>
                    <a:pt x="84" y="170"/>
                    <a:pt x="86" y="171"/>
                    <a:pt x="88" y="173"/>
                  </a:cubicBezTo>
                  <a:cubicBezTo>
                    <a:pt x="92" y="177"/>
                    <a:pt x="96" y="184"/>
                    <a:pt x="100" y="190"/>
                  </a:cubicBezTo>
                  <a:close/>
                  <a:moveTo>
                    <a:pt x="127" y="243"/>
                  </a:moveTo>
                  <a:cubicBezTo>
                    <a:pt x="127" y="243"/>
                    <a:pt x="127" y="243"/>
                    <a:pt x="127" y="243"/>
                  </a:cubicBezTo>
                  <a:cubicBezTo>
                    <a:pt x="127" y="243"/>
                    <a:pt x="127" y="243"/>
                    <a:pt x="127" y="243"/>
                  </a:cubicBezTo>
                  <a:cubicBezTo>
                    <a:pt x="126" y="243"/>
                    <a:pt x="126" y="243"/>
                    <a:pt x="126" y="243"/>
                  </a:cubicBezTo>
                  <a:cubicBezTo>
                    <a:pt x="125" y="242"/>
                    <a:pt x="125" y="242"/>
                    <a:pt x="125" y="242"/>
                  </a:cubicBezTo>
                  <a:cubicBezTo>
                    <a:pt x="123" y="242"/>
                    <a:pt x="122" y="242"/>
                    <a:pt x="121" y="242"/>
                  </a:cubicBezTo>
                  <a:cubicBezTo>
                    <a:pt x="120" y="242"/>
                    <a:pt x="119" y="242"/>
                    <a:pt x="118" y="242"/>
                  </a:cubicBezTo>
                  <a:cubicBezTo>
                    <a:pt x="117" y="243"/>
                    <a:pt x="117" y="243"/>
                    <a:pt x="116" y="243"/>
                  </a:cubicBezTo>
                  <a:cubicBezTo>
                    <a:pt x="115" y="243"/>
                    <a:pt x="113" y="243"/>
                    <a:pt x="112" y="243"/>
                  </a:cubicBezTo>
                  <a:cubicBezTo>
                    <a:pt x="110" y="243"/>
                    <a:pt x="109" y="243"/>
                    <a:pt x="107" y="244"/>
                  </a:cubicBezTo>
                  <a:cubicBezTo>
                    <a:pt x="105" y="244"/>
                    <a:pt x="104" y="245"/>
                    <a:pt x="102" y="247"/>
                  </a:cubicBezTo>
                  <a:cubicBezTo>
                    <a:pt x="101" y="248"/>
                    <a:pt x="100" y="249"/>
                    <a:pt x="98" y="249"/>
                  </a:cubicBezTo>
                  <a:cubicBezTo>
                    <a:pt x="97" y="250"/>
                    <a:pt x="96" y="250"/>
                    <a:pt x="95" y="250"/>
                  </a:cubicBezTo>
                  <a:cubicBezTo>
                    <a:pt x="95" y="247"/>
                    <a:pt x="94" y="245"/>
                    <a:pt x="94" y="242"/>
                  </a:cubicBezTo>
                  <a:cubicBezTo>
                    <a:pt x="93" y="240"/>
                    <a:pt x="93" y="236"/>
                    <a:pt x="92" y="233"/>
                  </a:cubicBezTo>
                  <a:cubicBezTo>
                    <a:pt x="92" y="233"/>
                    <a:pt x="92" y="233"/>
                    <a:pt x="92" y="233"/>
                  </a:cubicBezTo>
                  <a:cubicBezTo>
                    <a:pt x="93" y="233"/>
                    <a:pt x="93" y="234"/>
                    <a:pt x="94" y="234"/>
                  </a:cubicBezTo>
                  <a:cubicBezTo>
                    <a:pt x="95" y="234"/>
                    <a:pt x="96" y="232"/>
                    <a:pt x="96" y="231"/>
                  </a:cubicBezTo>
                  <a:cubicBezTo>
                    <a:pt x="96" y="230"/>
                    <a:pt x="96" y="230"/>
                    <a:pt x="96" y="230"/>
                  </a:cubicBezTo>
                  <a:cubicBezTo>
                    <a:pt x="98" y="225"/>
                    <a:pt x="99" y="219"/>
                    <a:pt x="100" y="213"/>
                  </a:cubicBezTo>
                  <a:cubicBezTo>
                    <a:pt x="100" y="212"/>
                    <a:pt x="100" y="212"/>
                    <a:pt x="100" y="212"/>
                  </a:cubicBezTo>
                  <a:cubicBezTo>
                    <a:pt x="100" y="209"/>
                    <a:pt x="100" y="207"/>
                    <a:pt x="101" y="205"/>
                  </a:cubicBezTo>
                  <a:cubicBezTo>
                    <a:pt x="102" y="204"/>
                    <a:pt x="102" y="203"/>
                    <a:pt x="103" y="202"/>
                  </a:cubicBezTo>
                  <a:cubicBezTo>
                    <a:pt x="106" y="199"/>
                    <a:pt x="106" y="199"/>
                    <a:pt x="106" y="199"/>
                  </a:cubicBezTo>
                  <a:cubicBezTo>
                    <a:pt x="106" y="198"/>
                    <a:pt x="106" y="198"/>
                    <a:pt x="106" y="198"/>
                  </a:cubicBezTo>
                  <a:cubicBezTo>
                    <a:pt x="107" y="199"/>
                    <a:pt x="108" y="200"/>
                    <a:pt x="110" y="201"/>
                  </a:cubicBezTo>
                  <a:cubicBezTo>
                    <a:pt x="110" y="202"/>
                    <a:pt x="111" y="202"/>
                    <a:pt x="111" y="202"/>
                  </a:cubicBezTo>
                  <a:cubicBezTo>
                    <a:pt x="113" y="204"/>
                    <a:pt x="118" y="209"/>
                    <a:pt x="120" y="216"/>
                  </a:cubicBezTo>
                  <a:cubicBezTo>
                    <a:pt x="121" y="219"/>
                    <a:pt x="121" y="222"/>
                    <a:pt x="122" y="225"/>
                  </a:cubicBezTo>
                  <a:cubicBezTo>
                    <a:pt x="122" y="229"/>
                    <a:pt x="123" y="232"/>
                    <a:pt x="124" y="236"/>
                  </a:cubicBezTo>
                  <a:cubicBezTo>
                    <a:pt x="125" y="238"/>
                    <a:pt x="126" y="241"/>
                    <a:pt x="127" y="242"/>
                  </a:cubicBezTo>
                  <a:lnTo>
                    <a:pt x="127" y="243"/>
                  </a:lnTo>
                  <a:close/>
                  <a:moveTo>
                    <a:pt x="131" y="276"/>
                  </a:moveTo>
                  <a:cubicBezTo>
                    <a:pt x="131" y="277"/>
                    <a:pt x="131" y="278"/>
                    <a:pt x="131" y="279"/>
                  </a:cubicBezTo>
                  <a:cubicBezTo>
                    <a:pt x="131" y="279"/>
                    <a:pt x="131" y="279"/>
                    <a:pt x="131" y="279"/>
                  </a:cubicBezTo>
                  <a:cubicBezTo>
                    <a:pt x="130" y="278"/>
                    <a:pt x="130" y="278"/>
                    <a:pt x="129" y="278"/>
                  </a:cubicBezTo>
                  <a:cubicBezTo>
                    <a:pt x="128" y="278"/>
                    <a:pt x="127" y="278"/>
                    <a:pt x="126" y="278"/>
                  </a:cubicBezTo>
                  <a:cubicBezTo>
                    <a:pt x="124" y="278"/>
                    <a:pt x="123" y="277"/>
                    <a:pt x="121" y="276"/>
                  </a:cubicBezTo>
                  <a:cubicBezTo>
                    <a:pt x="119" y="275"/>
                    <a:pt x="117" y="274"/>
                    <a:pt x="116" y="273"/>
                  </a:cubicBezTo>
                  <a:cubicBezTo>
                    <a:pt x="115" y="273"/>
                    <a:pt x="114" y="273"/>
                    <a:pt x="113" y="273"/>
                  </a:cubicBezTo>
                  <a:cubicBezTo>
                    <a:pt x="112" y="273"/>
                    <a:pt x="112" y="273"/>
                    <a:pt x="111" y="273"/>
                  </a:cubicBezTo>
                  <a:cubicBezTo>
                    <a:pt x="109" y="273"/>
                    <a:pt x="106" y="271"/>
                    <a:pt x="103" y="269"/>
                  </a:cubicBezTo>
                  <a:cubicBezTo>
                    <a:pt x="100" y="268"/>
                    <a:pt x="98" y="266"/>
                    <a:pt x="95" y="266"/>
                  </a:cubicBezTo>
                  <a:cubicBezTo>
                    <a:pt x="95" y="266"/>
                    <a:pt x="95" y="266"/>
                    <a:pt x="95" y="266"/>
                  </a:cubicBezTo>
                  <a:cubicBezTo>
                    <a:pt x="95" y="262"/>
                    <a:pt x="96" y="257"/>
                    <a:pt x="95" y="253"/>
                  </a:cubicBezTo>
                  <a:cubicBezTo>
                    <a:pt x="95" y="253"/>
                    <a:pt x="95" y="253"/>
                    <a:pt x="95" y="253"/>
                  </a:cubicBezTo>
                  <a:cubicBezTo>
                    <a:pt x="95" y="253"/>
                    <a:pt x="95" y="253"/>
                    <a:pt x="95" y="253"/>
                  </a:cubicBezTo>
                  <a:cubicBezTo>
                    <a:pt x="97" y="253"/>
                    <a:pt x="98" y="253"/>
                    <a:pt x="99" y="253"/>
                  </a:cubicBezTo>
                  <a:cubicBezTo>
                    <a:pt x="101" y="252"/>
                    <a:pt x="102" y="251"/>
                    <a:pt x="104" y="250"/>
                  </a:cubicBezTo>
                  <a:cubicBezTo>
                    <a:pt x="105" y="249"/>
                    <a:pt x="107" y="248"/>
                    <a:pt x="108" y="247"/>
                  </a:cubicBezTo>
                  <a:cubicBezTo>
                    <a:pt x="110" y="247"/>
                    <a:pt x="111" y="247"/>
                    <a:pt x="113" y="247"/>
                  </a:cubicBezTo>
                  <a:cubicBezTo>
                    <a:pt x="114" y="247"/>
                    <a:pt x="116" y="247"/>
                    <a:pt x="117" y="246"/>
                  </a:cubicBezTo>
                  <a:cubicBezTo>
                    <a:pt x="118" y="246"/>
                    <a:pt x="119" y="246"/>
                    <a:pt x="119" y="246"/>
                  </a:cubicBezTo>
                  <a:cubicBezTo>
                    <a:pt x="120" y="245"/>
                    <a:pt x="121" y="245"/>
                    <a:pt x="122" y="245"/>
                  </a:cubicBezTo>
                  <a:cubicBezTo>
                    <a:pt x="123" y="245"/>
                    <a:pt x="124" y="245"/>
                    <a:pt x="125" y="246"/>
                  </a:cubicBezTo>
                  <a:cubicBezTo>
                    <a:pt x="126" y="246"/>
                    <a:pt x="126" y="246"/>
                    <a:pt x="126" y="246"/>
                  </a:cubicBezTo>
                  <a:cubicBezTo>
                    <a:pt x="127" y="246"/>
                    <a:pt x="127" y="246"/>
                    <a:pt x="128" y="246"/>
                  </a:cubicBezTo>
                  <a:cubicBezTo>
                    <a:pt x="128" y="246"/>
                    <a:pt x="128" y="246"/>
                    <a:pt x="129" y="246"/>
                  </a:cubicBezTo>
                  <a:cubicBezTo>
                    <a:pt x="129" y="246"/>
                    <a:pt x="129" y="246"/>
                    <a:pt x="129" y="246"/>
                  </a:cubicBezTo>
                  <a:cubicBezTo>
                    <a:pt x="129" y="247"/>
                    <a:pt x="130" y="249"/>
                    <a:pt x="130" y="250"/>
                  </a:cubicBezTo>
                  <a:cubicBezTo>
                    <a:pt x="131" y="253"/>
                    <a:pt x="130" y="256"/>
                    <a:pt x="130" y="258"/>
                  </a:cubicBezTo>
                  <a:cubicBezTo>
                    <a:pt x="130" y="260"/>
                    <a:pt x="129" y="262"/>
                    <a:pt x="129" y="264"/>
                  </a:cubicBezTo>
                  <a:cubicBezTo>
                    <a:pt x="129" y="268"/>
                    <a:pt x="130" y="272"/>
                    <a:pt x="131" y="276"/>
                  </a:cubicBezTo>
                  <a:close/>
                  <a:moveTo>
                    <a:pt x="116" y="304"/>
                  </a:moveTo>
                  <a:cubicBezTo>
                    <a:pt x="114" y="303"/>
                    <a:pt x="111" y="301"/>
                    <a:pt x="109" y="299"/>
                  </a:cubicBezTo>
                  <a:cubicBezTo>
                    <a:pt x="106" y="296"/>
                    <a:pt x="103" y="293"/>
                    <a:pt x="100" y="292"/>
                  </a:cubicBezTo>
                  <a:cubicBezTo>
                    <a:pt x="99" y="292"/>
                    <a:pt x="98" y="292"/>
                    <a:pt x="97" y="292"/>
                  </a:cubicBezTo>
                  <a:cubicBezTo>
                    <a:pt x="96" y="291"/>
                    <a:pt x="95" y="291"/>
                    <a:pt x="94" y="290"/>
                  </a:cubicBezTo>
                  <a:cubicBezTo>
                    <a:pt x="93" y="290"/>
                    <a:pt x="92" y="289"/>
                    <a:pt x="91" y="288"/>
                  </a:cubicBezTo>
                  <a:cubicBezTo>
                    <a:pt x="90" y="287"/>
                    <a:pt x="90" y="286"/>
                    <a:pt x="89" y="286"/>
                  </a:cubicBezTo>
                  <a:cubicBezTo>
                    <a:pt x="89" y="286"/>
                    <a:pt x="89" y="286"/>
                    <a:pt x="89" y="286"/>
                  </a:cubicBezTo>
                  <a:cubicBezTo>
                    <a:pt x="91" y="281"/>
                    <a:pt x="93" y="275"/>
                    <a:pt x="94" y="270"/>
                  </a:cubicBezTo>
                  <a:cubicBezTo>
                    <a:pt x="94" y="269"/>
                    <a:pt x="94" y="269"/>
                    <a:pt x="94" y="269"/>
                  </a:cubicBezTo>
                  <a:cubicBezTo>
                    <a:pt x="97" y="269"/>
                    <a:pt x="100" y="271"/>
                    <a:pt x="104" y="273"/>
                  </a:cubicBezTo>
                  <a:cubicBezTo>
                    <a:pt x="106" y="274"/>
                    <a:pt x="109" y="276"/>
                    <a:pt x="112" y="276"/>
                  </a:cubicBezTo>
                  <a:cubicBezTo>
                    <a:pt x="112" y="276"/>
                    <a:pt x="113" y="276"/>
                    <a:pt x="114" y="276"/>
                  </a:cubicBezTo>
                  <a:cubicBezTo>
                    <a:pt x="115" y="276"/>
                    <a:pt x="115" y="276"/>
                    <a:pt x="116" y="277"/>
                  </a:cubicBezTo>
                  <a:cubicBezTo>
                    <a:pt x="118" y="277"/>
                    <a:pt x="120" y="278"/>
                    <a:pt x="121" y="279"/>
                  </a:cubicBezTo>
                  <a:cubicBezTo>
                    <a:pt x="123" y="280"/>
                    <a:pt x="125" y="281"/>
                    <a:pt x="127" y="281"/>
                  </a:cubicBezTo>
                  <a:cubicBezTo>
                    <a:pt x="128" y="282"/>
                    <a:pt x="129" y="282"/>
                    <a:pt x="129" y="282"/>
                  </a:cubicBezTo>
                  <a:cubicBezTo>
                    <a:pt x="130" y="282"/>
                    <a:pt x="131" y="282"/>
                    <a:pt x="132" y="282"/>
                  </a:cubicBezTo>
                  <a:cubicBezTo>
                    <a:pt x="132" y="283"/>
                    <a:pt x="132" y="283"/>
                    <a:pt x="132" y="284"/>
                  </a:cubicBezTo>
                  <a:cubicBezTo>
                    <a:pt x="133" y="293"/>
                    <a:pt x="131" y="299"/>
                    <a:pt x="127" y="302"/>
                  </a:cubicBezTo>
                  <a:cubicBezTo>
                    <a:pt x="124" y="303"/>
                    <a:pt x="122" y="304"/>
                    <a:pt x="119" y="304"/>
                  </a:cubicBezTo>
                  <a:cubicBezTo>
                    <a:pt x="118" y="304"/>
                    <a:pt x="117" y="304"/>
                    <a:pt x="116" y="304"/>
                  </a:cubicBezTo>
                  <a:close/>
                  <a:moveTo>
                    <a:pt x="71" y="324"/>
                  </a:moveTo>
                  <a:cubicBezTo>
                    <a:pt x="73" y="311"/>
                    <a:pt x="79" y="302"/>
                    <a:pt x="84" y="293"/>
                  </a:cubicBezTo>
                  <a:cubicBezTo>
                    <a:pt x="85" y="292"/>
                    <a:pt x="86" y="291"/>
                    <a:pt x="87" y="289"/>
                  </a:cubicBezTo>
                  <a:cubicBezTo>
                    <a:pt x="87" y="288"/>
                    <a:pt x="87" y="288"/>
                    <a:pt x="87" y="288"/>
                  </a:cubicBezTo>
                  <a:cubicBezTo>
                    <a:pt x="89" y="288"/>
                    <a:pt x="90" y="289"/>
                    <a:pt x="91" y="291"/>
                  </a:cubicBezTo>
                  <a:cubicBezTo>
                    <a:pt x="92" y="292"/>
                    <a:pt x="93" y="293"/>
                    <a:pt x="94" y="293"/>
                  </a:cubicBezTo>
                  <a:cubicBezTo>
                    <a:pt x="96" y="294"/>
                    <a:pt x="97" y="295"/>
                    <a:pt x="98" y="295"/>
                  </a:cubicBezTo>
                  <a:cubicBezTo>
                    <a:pt x="99" y="295"/>
                    <a:pt x="100" y="295"/>
                    <a:pt x="101" y="296"/>
                  </a:cubicBezTo>
                  <a:cubicBezTo>
                    <a:pt x="103" y="297"/>
                    <a:pt x="106" y="299"/>
                    <a:pt x="109" y="302"/>
                  </a:cubicBezTo>
                  <a:cubicBezTo>
                    <a:pt x="111" y="303"/>
                    <a:pt x="112" y="304"/>
                    <a:pt x="113" y="305"/>
                  </a:cubicBezTo>
                  <a:cubicBezTo>
                    <a:pt x="110" y="307"/>
                    <a:pt x="106" y="310"/>
                    <a:pt x="104" y="312"/>
                  </a:cubicBezTo>
                  <a:cubicBezTo>
                    <a:pt x="102" y="314"/>
                    <a:pt x="101" y="315"/>
                    <a:pt x="99" y="316"/>
                  </a:cubicBezTo>
                  <a:cubicBezTo>
                    <a:pt x="95" y="320"/>
                    <a:pt x="88" y="325"/>
                    <a:pt x="81" y="325"/>
                  </a:cubicBezTo>
                  <a:cubicBezTo>
                    <a:pt x="80" y="325"/>
                    <a:pt x="80" y="325"/>
                    <a:pt x="80" y="325"/>
                  </a:cubicBezTo>
                  <a:cubicBezTo>
                    <a:pt x="77" y="325"/>
                    <a:pt x="74" y="325"/>
                    <a:pt x="71" y="324"/>
                  </a:cubicBezTo>
                  <a:close/>
                  <a:moveTo>
                    <a:pt x="69" y="323"/>
                  </a:moveTo>
                  <a:cubicBezTo>
                    <a:pt x="86" y="224"/>
                    <a:pt x="86" y="224"/>
                    <a:pt x="86" y="224"/>
                  </a:cubicBezTo>
                  <a:cubicBezTo>
                    <a:pt x="86" y="225"/>
                    <a:pt x="87" y="226"/>
                    <a:pt x="87" y="226"/>
                  </a:cubicBezTo>
                  <a:cubicBezTo>
                    <a:pt x="90" y="231"/>
                    <a:pt x="92" y="237"/>
                    <a:pt x="92" y="242"/>
                  </a:cubicBezTo>
                  <a:cubicBezTo>
                    <a:pt x="95" y="259"/>
                    <a:pt x="93" y="274"/>
                    <a:pt x="85" y="286"/>
                  </a:cubicBezTo>
                  <a:cubicBezTo>
                    <a:pt x="85" y="288"/>
                    <a:pt x="84" y="289"/>
                    <a:pt x="83" y="290"/>
                  </a:cubicBezTo>
                  <a:cubicBezTo>
                    <a:pt x="77" y="299"/>
                    <a:pt x="71" y="309"/>
                    <a:pt x="69" y="323"/>
                  </a:cubicBezTo>
                  <a:close/>
                  <a:moveTo>
                    <a:pt x="67" y="324"/>
                  </a:moveTo>
                  <a:cubicBezTo>
                    <a:pt x="66" y="326"/>
                    <a:pt x="66" y="326"/>
                    <a:pt x="65" y="326"/>
                  </a:cubicBezTo>
                  <a:cubicBezTo>
                    <a:pt x="62" y="324"/>
                    <a:pt x="59" y="319"/>
                    <a:pt x="58" y="314"/>
                  </a:cubicBezTo>
                  <a:cubicBezTo>
                    <a:pt x="57" y="309"/>
                    <a:pt x="56" y="305"/>
                    <a:pt x="55" y="300"/>
                  </a:cubicBezTo>
                  <a:cubicBezTo>
                    <a:pt x="57" y="295"/>
                    <a:pt x="59" y="291"/>
                    <a:pt x="62" y="288"/>
                  </a:cubicBezTo>
                  <a:cubicBezTo>
                    <a:pt x="62" y="288"/>
                    <a:pt x="62" y="288"/>
                    <a:pt x="62" y="288"/>
                  </a:cubicBezTo>
                  <a:cubicBezTo>
                    <a:pt x="63" y="288"/>
                    <a:pt x="63" y="288"/>
                    <a:pt x="64" y="287"/>
                  </a:cubicBezTo>
                  <a:cubicBezTo>
                    <a:pt x="64" y="287"/>
                    <a:pt x="64" y="287"/>
                    <a:pt x="64" y="287"/>
                  </a:cubicBezTo>
                  <a:cubicBezTo>
                    <a:pt x="66" y="286"/>
                    <a:pt x="68" y="285"/>
                    <a:pt x="71" y="285"/>
                  </a:cubicBezTo>
                  <a:cubicBezTo>
                    <a:pt x="72" y="285"/>
                    <a:pt x="72" y="285"/>
                    <a:pt x="72" y="285"/>
                  </a:cubicBezTo>
                  <a:cubicBezTo>
                    <a:pt x="72" y="285"/>
                    <a:pt x="73" y="286"/>
                    <a:pt x="73" y="285"/>
                  </a:cubicBezTo>
                  <a:cubicBezTo>
                    <a:pt x="67" y="321"/>
                    <a:pt x="67" y="321"/>
                    <a:pt x="67" y="321"/>
                  </a:cubicBezTo>
                  <a:cubicBezTo>
                    <a:pt x="67" y="323"/>
                    <a:pt x="67" y="323"/>
                    <a:pt x="67" y="323"/>
                  </a:cubicBezTo>
                  <a:lnTo>
                    <a:pt x="67" y="324"/>
                  </a:lnTo>
                  <a:close/>
                  <a:moveTo>
                    <a:pt x="59" y="324"/>
                  </a:moveTo>
                  <a:cubicBezTo>
                    <a:pt x="56" y="318"/>
                    <a:pt x="54" y="311"/>
                    <a:pt x="51" y="304"/>
                  </a:cubicBezTo>
                  <a:cubicBezTo>
                    <a:pt x="40" y="275"/>
                    <a:pt x="32" y="247"/>
                    <a:pt x="25" y="219"/>
                  </a:cubicBezTo>
                  <a:cubicBezTo>
                    <a:pt x="24" y="214"/>
                    <a:pt x="23" y="209"/>
                    <a:pt x="22" y="204"/>
                  </a:cubicBezTo>
                  <a:cubicBezTo>
                    <a:pt x="21" y="198"/>
                    <a:pt x="19" y="191"/>
                    <a:pt x="18" y="185"/>
                  </a:cubicBezTo>
                  <a:cubicBezTo>
                    <a:pt x="17" y="180"/>
                    <a:pt x="15" y="174"/>
                    <a:pt x="14" y="168"/>
                  </a:cubicBezTo>
                  <a:cubicBezTo>
                    <a:pt x="14" y="156"/>
                    <a:pt x="17" y="146"/>
                    <a:pt x="20" y="140"/>
                  </a:cubicBezTo>
                  <a:cubicBezTo>
                    <a:pt x="21" y="139"/>
                    <a:pt x="21" y="138"/>
                    <a:pt x="22" y="138"/>
                  </a:cubicBezTo>
                  <a:cubicBezTo>
                    <a:pt x="23" y="138"/>
                    <a:pt x="24" y="139"/>
                    <a:pt x="25" y="139"/>
                  </a:cubicBezTo>
                  <a:cubicBezTo>
                    <a:pt x="31" y="144"/>
                    <a:pt x="31" y="144"/>
                    <a:pt x="31" y="144"/>
                  </a:cubicBezTo>
                  <a:cubicBezTo>
                    <a:pt x="32" y="144"/>
                    <a:pt x="34" y="145"/>
                    <a:pt x="35" y="146"/>
                  </a:cubicBezTo>
                  <a:cubicBezTo>
                    <a:pt x="37" y="149"/>
                    <a:pt x="38" y="153"/>
                    <a:pt x="40" y="157"/>
                  </a:cubicBezTo>
                  <a:cubicBezTo>
                    <a:pt x="40" y="158"/>
                    <a:pt x="40" y="159"/>
                    <a:pt x="40" y="160"/>
                  </a:cubicBezTo>
                  <a:cubicBezTo>
                    <a:pt x="42" y="163"/>
                    <a:pt x="43" y="167"/>
                    <a:pt x="45" y="171"/>
                  </a:cubicBezTo>
                  <a:cubicBezTo>
                    <a:pt x="48" y="177"/>
                    <a:pt x="50" y="183"/>
                    <a:pt x="52" y="189"/>
                  </a:cubicBezTo>
                  <a:cubicBezTo>
                    <a:pt x="54" y="198"/>
                    <a:pt x="54" y="206"/>
                    <a:pt x="54" y="216"/>
                  </a:cubicBezTo>
                  <a:cubicBezTo>
                    <a:pt x="54" y="219"/>
                    <a:pt x="53" y="221"/>
                    <a:pt x="53" y="224"/>
                  </a:cubicBezTo>
                  <a:cubicBezTo>
                    <a:pt x="53" y="227"/>
                    <a:pt x="52" y="230"/>
                    <a:pt x="52" y="233"/>
                  </a:cubicBezTo>
                  <a:cubicBezTo>
                    <a:pt x="52" y="235"/>
                    <a:pt x="52" y="238"/>
                    <a:pt x="52" y="240"/>
                  </a:cubicBezTo>
                  <a:cubicBezTo>
                    <a:pt x="52" y="244"/>
                    <a:pt x="52" y="248"/>
                    <a:pt x="52" y="253"/>
                  </a:cubicBezTo>
                  <a:cubicBezTo>
                    <a:pt x="53" y="259"/>
                    <a:pt x="53" y="265"/>
                    <a:pt x="53" y="270"/>
                  </a:cubicBezTo>
                  <a:cubicBezTo>
                    <a:pt x="53" y="271"/>
                    <a:pt x="52" y="273"/>
                    <a:pt x="52" y="274"/>
                  </a:cubicBezTo>
                  <a:cubicBezTo>
                    <a:pt x="52" y="276"/>
                    <a:pt x="52" y="278"/>
                    <a:pt x="52" y="281"/>
                  </a:cubicBezTo>
                  <a:cubicBezTo>
                    <a:pt x="52" y="286"/>
                    <a:pt x="52" y="291"/>
                    <a:pt x="53" y="296"/>
                  </a:cubicBezTo>
                  <a:cubicBezTo>
                    <a:pt x="53" y="297"/>
                    <a:pt x="53" y="297"/>
                    <a:pt x="53" y="298"/>
                  </a:cubicBezTo>
                  <a:cubicBezTo>
                    <a:pt x="54" y="300"/>
                    <a:pt x="54" y="302"/>
                    <a:pt x="54" y="304"/>
                  </a:cubicBezTo>
                  <a:cubicBezTo>
                    <a:pt x="54" y="304"/>
                    <a:pt x="54" y="304"/>
                    <a:pt x="54" y="304"/>
                  </a:cubicBezTo>
                  <a:cubicBezTo>
                    <a:pt x="55" y="307"/>
                    <a:pt x="56" y="311"/>
                    <a:pt x="57" y="314"/>
                  </a:cubicBezTo>
                  <a:cubicBezTo>
                    <a:pt x="58" y="319"/>
                    <a:pt x="60" y="323"/>
                    <a:pt x="62" y="326"/>
                  </a:cubicBezTo>
                  <a:cubicBezTo>
                    <a:pt x="61" y="325"/>
                    <a:pt x="60" y="325"/>
                    <a:pt x="59" y="32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2" name="Freeform 474"/>
            <p:cNvSpPr/>
            <p:nvPr/>
          </p:nvSpPr>
          <p:spPr bwMode="auto">
            <a:xfrm>
              <a:off x="1663700" y="4252913"/>
              <a:ext cx="1096963" cy="1341438"/>
            </a:xfrm>
            <a:custGeom>
              <a:avLst/>
              <a:gdLst>
                <a:gd name="T0" fmla="*/ 58 w 292"/>
                <a:gd name="T1" fmla="*/ 346 h 357"/>
                <a:gd name="T2" fmla="*/ 38 w 292"/>
                <a:gd name="T3" fmla="*/ 322 h 357"/>
                <a:gd name="T4" fmla="*/ 7 w 292"/>
                <a:gd name="T5" fmla="*/ 233 h 357"/>
                <a:gd name="T6" fmla="*/ 6 w 292"/>
                <a:gd name="T7" fmla="*/ 217 h 357"/>
                <a:gd name="T8" fmla="*/ 6 w 292"/>
                <a:gd name="T9" fmla="*/ 217 h 357"/>
                <a:gd name="T10" fmla="*/ 4 w 292"/>
                <a:gd name="T11" fmla="*/ 199 h 357"/>
                <a:gd name="T12" fmla="*/ 4 w 292"/>
                <a:gd name="T13" fmla="*/ 199 h 357"/>
                <a:gd name="T14" fmla="*/ 4 w 292"/>
                <a:gd name="T15" fmla="*/ 198 h 357"/>
                <a:gd name="T16" fmla="*/ 1 w 292"/>
                <a:gd name="T17" fmla="*/ 136 h 357"/>
                <a:gd name="T18" fmla="*/ 10 w 292"/>
                <a:gd name="T19" fmla="*/ 85 h 357"/>
                <a:gd name="T20" fmla="*/ 29 w 292"/>
                <a:gd name="T21" fmla="*/ 48 h 357"/>
                <a:gd name="T22" fmla="*/ 61 w 292"/>
                <a:gd name="T23" fmla="*/ 12 h 357"/>
                <a:gd name="T24" fmla="*/ 106 w 292"/>
                <a:gd name="T25" fmla="*/ 2 h 357"/>
                <a:gd name="T26" fmla="*/ 133 w 292"/>
                <a:gd name="T27" fmla="*/ 16 h 357"/>
                <a:gd name="T28" fmla="*/ 139 w 292"/>
                <a:gd name="T29" fmla="*/ 23 h 357"/>
                <a:gd name="T30" fmla="*/ 158 w 292"/>
                <a:gd name="T31" fmla="*/ 31 h 357"/>
                <a:gd name="T32" fmla="*/ 171 w 292"/>
                <a:gd name="T33" fmla="*/ 59 h 357"/>
                <a:gd name="T34" fmla="*/ 186 w 292"/>
                <a:gd name="T35" fmla="*/ 77 h 357"/>
                <a:gd name="T36" fmla="*/ 191 w 292"/>
                <a:gd name="T37" fmla="*/ 110 h 357"/>
                <a:gd name="T38" fmla="*/ 199 w 292"/>
                <a:gd name="T39" fmla="*/ 130 h 357"/>
                <a:gd name="T40" fmla="*/ 191 w 292"/>
                <a:gd name="T41" fmla="*/ 145 h 357"/>
                <a:gd name="T42" fmla="*/ 192 w 292"/>
                <a:gd name="T43" fmla="*/ 161 h 357"/>
                <a:gd name="T44" fmla="*/ 189 w 292"/>
                <a:gd name="T45" fmla="*/ 175 h 357"/>
                <a:gd name="T46" fmla="*/ 224 w 292"/>
                <a:gd name="T47" fmla="*/ 188 h 357"/>
                <a:gd name="T48" fmla="*/ 241 w 292"/>
                <a:gd name="T49" fmla="*/ 199 h 357"/>
                <a:gd name="T50" fmla="*/ 259 w 292"/>
                <a:gd name="T51" fmla="*/ 207 h 357"/>
                <a:gd name="T52" fmla="*/ 276 w 292"/>
                <a:gd name="T53" fmla="*/ 227 h 357"/>
                <a:gd name="T54" fmla="*/ 285 w 292"/>
                <a:gd name="T55" fmla="*/ 234 h 357"/>
                <a:gd name="T56" fmla="*/ 286 w 292"/>
                <a:gd name="T57" fmla="*/ 250 h 357"/>
                <a:gd name="T58" fmla="*/ 292 w 292"/>
                <a:gd name="T59" fmla="*/ 265 h 357"/>
                <a:gd name="T60" fmla="*/ 285 w 292"/>
                <a:gd name="T61" fmla="*/ 282 h 357"/>
                <a:gd name="T62" fmla="*/ 289 w 292"/>
                <a:gd name="T63" fmla="*/ 298 h 357"/>
                <a:gd name="T64" fmla="*/ 270 w 292"/>
                <a:gd name="T65" fmla="*/ 319 h 357"/>
                <a:gd name="T66" fmla="*/ 269 w 292"/>
                <a:gd name="T67" fmla="*/ 324 h 357"/>
                <a:gd name="T68" fmla="*/ 259 w 292"/>
                <a:gd name="T69" fmla="*/ 327 h 357"/>
                <a:gd name="T70" fmla="*/ 142 w 292"/>
                <a:gd name="T71" fmla="*/ 353 h 357"/>
                <a:gd name="T72" fmla="*/ 112 w 292"/>
                <a:gd name="T73" fmla="*/ 357 h 357"/>
                <a:gd name="T74" fmla="*/ 61 w 292"/>
                <a:gd name="T75" fmla="*/ 347 h 357"/>
                <a:gd name="T76" fmla="*/ 58 w 292"/>
                <a:gd name="T77" fmla="*/ 346 h 3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92" h="357">
                  <a:moveTo>
                    <a:pt x="58" y="346"/>
                  </a:moveTo>
                  <a:cubicBezTo>
                    <a:pt x="46" y="341"/>
                    <a:pt x="43" y="331"/>
                    <a:pt x="38" y="322"/>
                  </a:cubicBezTo>
                  <a:cubicBezTo>
                    <a:pt x="23" y="292"/>
                    <a:pt x="12" y="262"/>
                    <a:pt x="7" y="233"/>
                  </a:cubicBezTo>
                  <a:cubicBezTo>
                    <a:pt x="6" y="227"/>
                    <a:pt x="6" y="222"/>
                    <a:pt x="6" y="217"/>
                  </a:cubicBezTo>
                  <a:cubicBezTo>
                    <a:pt x="6" y="217"/>
                    <a:pt x="6" y="217"/>
                    <a:pt x="6" y="217"/>
                  </a:cubicBezTo>
                  <a:cubicBezTo>
                    <a:pt x="5" y="212"/>
                    <a:pt x="5" y="205"/>
                    <a:pt x="4" y="199"/>
                  </a:cubicBezTo>
                  <a:cubicBezTo>
                    <a:pt x="4" y="199"/>
                    <a:pt x="4" y="199"/>
                    <a:pt x="4" y="199"/>
                  </a:cubicBezTo>
                  <a:cubicBezTo>
                    <a:pt x="4" y="198"/>
                    <a:pt x="4" y="198"/>
                    <a:pt x="4" y="198"/>
                  </a:cubicBezTo>
                  <a:cubicBezTo>
                    <a:pt x="2" y="178"/>
                    <a:pt x="0" y="157"/>
                    <a:pt x="1" y="136"/>
                  </a:cubicBezTo>
                  <a:cubicBezTo>
                    <a:pt x="2" y="119"/>
                    <a:pt x="4" y="101"/>
                    <a:pt x="10" y="85"/>
                  </a:cubicBezTo>
                  <a:cubicBezTo>
                    <a:pt x="15" y="71"/>
                    <a:pt x="22" y="59"/>
                    <a:pt x="29" y="48"/>
                  </a:cubicBezTo>
                  <a:cubicBezTo>
                    <a:pt x="37" y="36"/>
                    <a:pt x="46" y="22"/>
                    <a:pt x="61" y="12"/>
                  </a:cubicBezTo>
                  <a:cubicBezTo>
                    <a:pt x="73" y="4"/>
                    <a:pt x="91" y="0"/>
                    <a:pt x="106" y="2"/>
                  </a:cubicBezTo>
                  <a:cubicBezTo>
                    <a:pt x="117" y="4"/>
                    <a:pt x="127" y="9"/>
                    <a:pt x="133" y="16"/>
                  </a:cubicBezTo>
                  <a:cubicBezTo>
                    <a:pt x="135" y="18"/>
                    <a:pt x="137" y="21"/>
                    <a:pt x="139" y="23"/>
                  </a:cubicBezTo>
                  <a:cubicBezTo>
                    <a:pt x="145" y="27"/>
                    <a:pt x="153" y="28"/>
                    <a:pt x="158" y="31"/>
                  </a:cubicBezTo>
                  <a:cubicBezTo>
                    <a:pt x="168" y="38"/>
                    <a:pt x="166" y="50"/>
                    <a:pt x="171" y="59"/>
                  </a:cubicBezTo>
                  <a:cubicBezTo>
                    <a:pt x="175" y="66"/>
                    <a:pt x="182" y="71"/>
                    <a:pt x="186" y="77"/>
                  </a:cubicBezTo>
                  <a:cubicBezTo>
                    <a:pt x="192" y="88"/>
                    <a:pt x="187" y="99"/>
                    <a:pt x="191" y="110"/>
                  </a:cubicBezTo>
                  <a:cubicBezTo>
                    <a:pt x="193" y="117"/>
                    <a:pt x="199" y="123"/>
                    <a:pt x="199" y="130"/>
                  </a:cubicBezTo>
                  <a:cubicBezTo>
                    <a:pt x="198" y="135"/>
                    <a:pt x="193" y="140"/>
                    <a:pt x="191" y="145"/>
                  </a:cubicBezTo>
                  <a:cubicBezTo>
                    <a:pt x="189" y="150"/>
                    <a:pt x="191" y="156"/>
                    <a:pt x="192" y="161"/>
                  </a:cubicBezTo>
                  <a:cubicBezTo>
                    <a:pt x="194" y="166"/>
                    <a:pt x="193" y="172"/>
                    <a:pt x="189" y="175"/>
                  </a:cubicBezTo>
                  <a:cubicBezTo>
                    <a:pt x="201" y="177"/>
                    <a:pt x="213" y="181"/>
                    <a:pt x="224" y="188"/>
                  </a:cubicBezTo>
                  <a:cubicBezTo>
                    <a:pt x="229" y="191"/>
                    <a:pt x="235" y="196"/>
                    <a:pt x="241" y="199"/>
                  </a:cubicBezTo>
                  <a:cubicBezTo>
                    <a:pt x="247" y="202"/>
                    <a:pt x="254" y="203"/>
                    <a:pt x="259" y="207"/>
                  </a:cubicBezTo>
                  <a:cubicBezTo>
                    <a:pt x="266" y="213"/>
                    <a:pt x="267" y="221"/>
                    <a:pt x="276" y="227"/>
                  </a:cubicBezTo>
                  <a:cubicBezTo>
                    <a:pt x="279" y="229"/>
                    <a:pt x="283" y="231"/>
                    <a:pt x="285" y="234"/>
                  </a:cubicBezTo>
                  <a:cubicBezTo>
                    <a:pt x="288" y="239"/>
                    <a:pt x="285" y="245"/>
                    <a:pt x="286" y="250"/>
                  </a:cubicBezTo>
                  <a:cubicBezTo>
                    <a:pt x="287" y="255"/>
                    <a:pt x="291" y="260"/>
                    <a:pt x="292" y="265"/>
                  </a:cubicBezTo>
                  <a:cubicBezTo>
                    <a:pt x="292" y="271"/>
                    <a:pt x="285" y="276"/>
                    <a:pt x="285" y="282"/>
                  </a:cubicBezTo>
                  <a:cubicBezTo>
                    <a:pt x="285" y="287"/>
                    <a:pt x="290" y="293"/>
                    <a:pt x="289" y="298"/>
                  </a:cubicBezTo>
                  <a:cubicBezTo>
                    <a:pt x="288" y="307"/>
                    <a:pt x="272" y="310"/>
                    <a:pt x="270" y="319"/>
                  </a:cubicBezTo>
                  <a:cubicBezTo>
                    <a:pt x="270" y="321"/>
                    <a:pt x="270" y="323"/>
                    <a:pt x="269" y="324"/>
                  </a:cubicBezTo>
                  <a:cubicBezTo>
                    <a:pt x="267" y="327"/>
                    <a:pt x="263" y="327"/>
                    <a:pt x="259" y="327"/>
                  </a:cubicBezTo>
                  <a:cubicBezTo>
                    <a:pt x="218" y="330"/>
                    <a:pt x="181" y="344"/>
                    <a:pt x="142" y="353"/>
                  </a:cubicBezTo>
                  <a:cubicBezTo>
                    <a:pt x="133" y="355"/>
                    <a:pt x="123" y="357"/>
                    <a:pt x="112" y="357"/>
                  </a:cubicBezTo>
                  <a:cubicBezTo>
                    <a:pt x="95" y="357"/>
                    <a:pt x="78" y="352"/>
                    <a:pt x="61" y="347"/>
                  </a:cubicBezTo>
                  <a:cubicBezTo>
                    <a:pt x="60" y="347"/>
                    <a:pt x="59" y="346"/>
                    <a:pt x="58" y="346"/>
                  </a:cubicBezTo>
                  <a:close/>
                </a:path>
              </a:pathLst>
            </a:custGeom>
            <a:solidFill>
              <a:srgbClr val="3B3A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3" name="Freeform 475"/>
            <p:cNvSpPr/>
            <p:nvPr/>
          </p:nvSpPr>
          <p:spPr bwMode="auto">
            <a:xfrm>
              <a:off x="1689100" y="4316413"/>
              <a:ext cx="1008063" cy="1270000"/>
            </a:xfrm>
            <a:custGeom>
              <a:avLst/>
              <a:gdLst>
                <a:gd name="T0" fmla="*/ 53 w 268"/>
                <a:gd name="T1" fmla="*/ 331 h 338"/>
                <a:gd name="T2" fmla="*/ 52 w 268"/>
                <a:gd name="T3" fmla="*/ 334 h 338"/>
                <a:gd name="T4" fmla="*/ 74 w 268"/>
                <a:gd name="T5" fmla="*/ 332 h 338"/>
                <a:gd name="T6" fmla="*/ 74 w 268"/>
                <a:gd name="T7" fmla="*/ 332 h 338"/>
                <a:gd name="T8" fmla="*/ 75 w 268"/>
                <a:gd name="T9" fmla="*/ 331 h 338"/>
                <a:gd name="T10" fmla="*/ 76 w 268"/>
                <a:gd name="T11" fmla="*/ 331 h 338"/>
                <a:gd name="T12" fmla="*/ 105 w 268"/>
                <a:gd name="T13" fmla="*/ 332 h 338"/>
                <a:gd name="T14" fmla="*/ 107 w 268"/>
                <a:gd name="T15" fmla="*/ 332 h 338"/>
                <a:gd name="T16" fmla="*/ 160 w 268"/>
                <a:gd name="T17" fmla="*/ 320 h 338"/>
                <a:gd name="T18" fmla="*/ 172 w 268"/>
                <a:gd name="T19" fmla="*/ 316 h 338"/>
                <a:gd name="T20" fmla="*/ 199 w 268"/>
                <a:gd name="T21" fmla="*/ 307 h 338"/>
                <a:gd name="T22" fmla="*/ 205 w 268"/>
                <a:gd name="T23" fmla="*/ 306 h 338"/>
                <a:gd name="T24" fmla="*/ 205 w 268"/>
                <a:gd name="T25" fmla="*/ 306 h 338"/>
                <a:gd name="T26" fmla="*/ 205 w 268"/>
                <a:gd name="T27" fmla="*/ 306 h 338"/>
                <a:gd name="T28" fmla="*/ 205 w 268"/>
                <a:gd name="T29" fmla="*/ 306 h 338"/>
                <a:gd name="T30" fmla="*/ 205 w 268"/>
                <a:gd name="T31" fmla="*/ 306 h 338"/>
                <a:gd name="T32" fmla="*/ 205 w 268"/>
                <a:gd name="T33" fmla="*/ 306 h 338"/>
                <a:gd name="T34" fmla="*/ 214 w 268"/>
                <a:gd name="T35" fmla="*/ 305 h 338"/>
                <a:gd name="T36" fmla="*/ 234 w 268"/>
                <a:gd name="T37" fmla="*/ 302 h 338"/>
                <a:gd name="T38" fmla="*/ 254 w 268"/>
                <a:gd name="T39" fmla="*/ 291 h 338"/>
                <a:gd name="T40" fmla="*/ 258 w 268"/>
                <a:gd name="T41" fmla="*/ 281 h 338"/>
                <a:gd name="T42" fmla="*/ 258 w 268"/>
                <a:gd name="T43" fmla="*/ 272 h 338"/>
                <a:gd name="T44" fmla="*/ 259 w 268"/>
                <a:gd name="T45" fmla="*/ 261 h 338"/>
                <a:gd name="T46" fmla="*/ 263 w 268"/>
                <a:gd name="T47" fmla="*/ 256 h 338"/>
                <a:gd name="T48" fmla="*/ 267 w 268"/>
                <a:gd name="T49" fmla="*/ 245 h 338"/>
                <a:gd name="T50" fmla="*/ 264 w 268"/>
                <a:gd name="T51" fmla="*/ 238 h 338"/>
                <a:gd name="T52" fmla="*/ 264 w 268"/>
                <a:gd name="T53" fmla="*/ 238 h 338"/>
                <a:gd name="T54" fmla="*/ 264 w 268"/>
                <a:gd name="T55" fmla="*/ 238 h 338"/>
                <a:gd name="T56" fmla="*/ 264 w 268"/>
                <a:gd name="T57" fmla="*/ 238 h 338"/>
                <a:gd name="T58" fmla="*/ 262 w 268"/>
                <a:gd name="T59" fmla="*/ 236 h 338"/>
                <a:gd name="T60" fmla="*/ 258 w 268"/>
                <a:gd name="T61" fmla="*/ 230 h 338"/>
                <a:gd name="T62" fmla="*/ 257 w 268"/>
                <a:gd name="T63" fmla="*/ 221 h 338"/>
                <a:gd name="T64" fmla="*/ 256 w 268"/>
                <a:gd name="T65" fmla="*/ 210 h 338"/>
                <a:gd name="T66" fmla="*/ 237 w 268"/>
                <a:gd name="T67" fmla="*/ 195 h 338"/>
                <a:gd name="T68" fmla="*/ 234 w 268"/>
                <a:gd name="T69" fmla="*/ 194 h 338"/>
                <a:gd name="T70" fmla="*/ 226 w 268"/>
                <a:gd name="T71" fmla="*/ 191 h 338"/>
                <a:gd name="T72" fmla="*/ 216 w 268"/>
                <a:gd name="T73" fmla="*/ 184 h 338"/>
                <a:gd name="T74" fmla="*/ 192 w 268"/>
                <a:gd name="T75" fmla="*/ 168 h 338"/>
                <a:gd name="T76" fmla="*/ 177 w 268"/>
                <a:gd name="T77" fmla="*/ 164 h 338"/>
                <a:gd name="T78" fmla="*/ 169 w 268"/>
                <a:gd name="T79" fmla="*/ 92 h 338"/>
                <a:gd name="T80" fmla="*/ 165 w 268"/>
                <a:gd name="T81" fmla="*/ 70 h 338"/>
                <a:gd name="T82" fmla="*/ 165 w 268"/>
                <a:gd name="T83" fmla="*/ 70 h 338"/>
                <a:gd name="T84" fmla="*/ 165 w 268"/>
                <a:gd name="T85" fmla="*/ 70 h 338"/>
                <a:gd name="T86" fmla="*/ 163 w 268"/>
                <a:gd name="T87" fmla="*/ 65 h 338"/>
                <a:gd name="T88" fmla="*/ 148 w 268"/>
                <a:gd name="T89" fmla="*/ 40 h 338"/>
                <a:gd name="T90" fmla="*/ 108 w 268"/>
                <a:gd name="T91" fmla="*/ 6 h 338"/>
                <a:gd name="T92" fmla="*/ 58 w 268"/>
                <a:gd name="T93" fmla="*/ 12 h 338"/>
                <a:gd name="T94" fmla="*/ 28 w 268"/>
                <a:gd name="T95" fmla="*/ 46 h 338"/>
                <a:gd name="T96" fmla="*/ 10 w 268"/>
                <a:gd name="T97" fmla="*/ 81 h 338"/>
                <a:gd name="T98" fmla="*/ 2 w 268"/>
                <a:gd name="T99" fmla="*/ 174 h 338"/>
                <a:gd name="T100" fmla="*/ 2 w 268"/>
                <a:gd name="T101" fmla="*/ 174 h 338"/>
                <a:gd name="T102" fmla="*/ 2 w 268"/>
                <a:gd name="T103" fmla="*/ 174 h 338"/>
                <a:gd name="T104" fmla="*/ 4 w 268"/>
                <a:gd name="T105" fmla="*/ 192 h 338"/>
                <a:gd name="T106" fmla="*/ 6 w 268"/>
                <a:gd name="T107" fmla="*/ 210 h 338"/>
                <a:gd name="T108" fmla="*/ 7 w 268"/>
                <a:gd name="T109" fmla="*/ 226 h 338"/>
                <a:gd name="T110" fmla="*/ 37 w 268"/>
                <a:gd name="T111" fmla="*/ 312 h 338"/>
                <a:gd name="T112" fmla="*/ 51 w 268"/>
                <a:gd name="T113" fmla="*/ 333 h 338"/>
                <a:gd name="T114" fmla="*/ 53 w 268"/>
                <a:gd name="T115" fmla="*/ 331 h 3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68" h="338">
                  <a:moveTo>
                    <a:pt x="53" y="331"/>
                  </a:moveTo>
                  <a:cubicBezTo>
                    <a:pt x="52" y="334"/>
                    <a:pt x="52" y="334"/>
                    <a:pt x="52" y="334"/>
                  </a:cubicBezTo>
                  <a:cubicBezTo>
                    <a:pt x="59" y="335"/>
                    <a:pt x="69" y="338"/>
                    <a:pt x="74" y="332"/>
                  </a:cubicBezTo>
                  <a:cubicBezTo>
                    <a:pt x="74" y="332"/>
                    <a:pt x="74" y="332"/>
                    <a:pt x="74" y="332"/>
                  </a:cubicBezTo>
                  <a:cubicBezTo>
                    <a:pt x="75" y="331"/>
                    <a:pt x="75" y="331"/>
                    <a:pt x="75" y="331"/>
                  </a:cubicBezTo>
                  <a:cubicBezTo>
                    <a:pt x="76" y="331"/>
                    <a:pt x="76" y="331"/>
                    <a:pt x="76" y="331"/>
                  </a:cubicBezTo>
                  <a:cubicBezTo>
                    <a:pt x="84" y="334"/>
                    <a:pt x="96" y="333"/>
                    <a:pt x="105" y="332"/>
                  </a:cubicBezTo>
                  <a:cubicBezTo>
                    <a:pt x="107" y="332"/>
                    <a:pt x="107" y="332"/>
                    <a:pt x="107" y="332"/>
                  </a:cubicBezTo>
                  <a:cubicBezTo>
                    <a:pt x="127" y="331"/>
                    <a:pt x="146" y="325"/>
                    <a:pt x="160" y="320"/>
                  </a:cubicBezTo>
                  <a:cubicBezTo>
                    <a:pt x="164" y="319"/>
                    <a:pt x="168" y="317"/>
                    <a:pt x="172" y="316"/>
                  </a:cubicBezTo>
                  <a:cubicBezTo>
                    <a:pt x="180" y="313"/>
                    <a:pt x="190" y="309"/>
                    <a:pt x="199" y="307"/>
                  </a:cubicBezTo>
                  <a:cubicBezTo>
                    <a:pt x="201" y="307"/>
                    <a:pt x="203" y="307"/>
                    <a:pt x="205" y="306"/>
                  </a:cubicBezTo>
                  <a:cubicBezTo>
                    <a:pt x="205" y="306"/>
                    <a:pt x="205" y="306"/>
                    <a:pt x="205" y="306"/>
                  </a:cubicBezTo>
                  <a:cubicBezTo>
                    <a:pt x="205" y="306"/>
                    <a:pt x="205" y="306"/>
                    <a:pt x="205" y="306"/>
                  </a:cubicBezTo>
                  <a:cubicBezTo>
                    <a:pt x="205" y="306"/>
                    <a:pt x="205" y="306"/>
                    <a:pt x="205" y="306"/>
                  </a:cubicBezTo>
                  <a:cubicBezTo>
                    <a:pt x="205" y="306"/>
                    <a:pt x="205" y="306"/>
                    <a:pt x="205" y="306"/>
                  </a:cubicBezTo>
                  <a:cubicBezTo>
                    <a:pt x="205" y="306"/>
                    <a:pt x="205" y="306"/>
                    <a:pt x="205" y="306"/>
                  </a:cubicBezTo>
                  <a:cubicBezTo>
                    <a:pt x="208" y="306"/>
                    <a:pt x="211" y="306"/>
                    <a:pt x="214" y="305"/>
                  </a:cubicBezTo>
                  <a:cubicBezTo>
                    <a:pt x="221" y="305"/>
                    <a:pt x="228" y="304"/>
                    <a:pt x="234" y="302"/>
                  </a:cubicBezTo>
                  <a:cubicBezTo>
                    <a:pt x="243" y="300"/>
                    <a:pt x="250" y="296"/>
                    <a:pt x="254" y="291"/>
                  </a:cubicBezTo>
                  <a:cubicBezTo>
                    <a:pt x="256" y="288"/>
                    <a:pt x="258" y="284"/>
                    <a:pt x="258" y="281"/>
                  </a:cubicBezTo>
                  <a:cubicBezTo>
                    <a:pt x="259" y="278"/>
                    <a:pt x="258" y="275"/>
                    <a:pt x="258" y="272"/>
                  </a:cubicBezTo>
                  <a:cubicBezTo>
                    <a:pt x="258" y="268"/>
                    <a:pt x="257" y="264"/>
                    <a:pt x="259" y="261"/>
                  </a:cubicBezTo>
                  <a:cubicBezTo>
                    <a:pt x="260" y="259"/>
                    <a:pt x="261" y="257"/>
                    <a:pt x="263" y="256"/>
                  </a:cubicBezTo>
                  <a:cubicBezTo>
                    <a:pt x="265" y="252"/>
                    <a:pt x="268" y="249"/>
                    <a:pt x="267" y="245"/>
                  </a:cubicBezTo>
                  <a:cubicBezTo>
                    <a:pt x="267" y="242"/>
                    <a:pt x="266" y="240"/>
                    <a:pt x="264" y="238"/>
                  </a:cubicBezTo>
                  <a:cubicBezTo>
                    <a:pt x="264" y="238"/>
                    <a:pt x="264" y="238"/>
                    <a:pt x="264" y="238"/>
                  </a:cubicBezTo>
                  <a:cubicBezTo>
                    <a:pt x="264" y="238"/>
                    <a:pt x="264" y="238"/>
                    <a:pt x="264" y="238"/>
                  </a:cubicBezTo>
                  <a:cubicBezTo>
                    <a:pt x="264" y="238"/>
                    <a:pt x="264" y="238"/>
                    <a:pt x="264" y="238"/>
                  </a:cubicBezTo>
                  <a:cubicBezTo>
                    <a:pt x="263" y="237"/>
                    <a:pt x="263" y="237"/>
                    <a:pt x="262" y="236"/>
                  </a:cubicBezTo>
                  <a:cubicBezTo>
                    <a:pt x="261" y="234"/>
                    <a:pt x="259" y="232"/>
                    <a:pt x="258" y="230"/>
                  </a:cubicBezTo>
                  <a:cubicBezTo>
                    <a:pt x="257" y="227"/>
                    <a:pt x="257" y="224"/>
                    <a:pt x="257" y="221"/>
                  </a:cubicBezTo>
                  <a:cubicBezTo>
                    <a:pt x="257" y="217"/>
                    <a:pt x="258" y="214"/>
                    <a:pt x="256" y="210"/>
                  </a:cubicBezTo>
                  <a:cubicBezTo>
                    <a:pt x="253" y="202"/>
                    <a:pt x="243" y="197"/>
                    <a:pt x="237" y="195"/>
                  </a:cubicBezTo>
                  <a:cubicBezTo>
                    <a:pt x="236" y="195"/>
                    <a:pt x="235" y="194"/>
                    <a:pt x="234" y="194"/>
                  </a:cubicBezTo>
                  <a:cubicBezTo>
                    <a:pt x="231" y="193"/>
                    <a:pt x="228" y="192"/>
                    <a:pt x="226" y="191"/>
                  </a:cubicBezTo>
                  <a:cubicBezTo>
                    <a:pt x="222" y="189"/>
                    <a:pt x="219" y="187"/>
                    <a:pt x="216" y="184"/>
                  </a:cubicBezTo>
                  <a:cubicBezTo>
                    <a:pt x="209" y="178"/>
                    <a:pt x="201" y="172"/>
                    <a:pt x="192" y="168"/>
                  </a:cubicBezTo>
                  <a:cubicBezTo>
                    <a:pt x="187" y="165"/>
                    <a:pt x="182" y="164"/>
                    <a:pt x="177" y="164"/>
                  </a:cubicBezTo>
                  <a:cubicBezTo>
                    <a:pt x="169" y="92"/>
                    <a:pt x="169" y="92"/>
                    <a:pt x="169" y="92"/>
                  </a:cubicBezTo>
                  <a:cubicBezTo>
                    <a:pt x="168" y="85"/>
                    <a:pt x="167" y="77"/>
                    <a:pt x="165" y="70"/>
                  </a:cubicBezTo>
                  <a:cubicBezTo>
                    <a:pt x="165" y="70"/>
                    <a:pt x="165" y="70"/>
                    <a:pt x="165" y="70"/>
                  </a:cubicBezTo>
                  <a:cubicBezTo>
                    <a:pt x="165" y="70"/>
                    <a:pt x="165" y="70"/>
                    <a:pt x="165" y="70"/>
                  </a:cubicBezTo>
                  <a:cubicBezTo>
                    <a:pt x="164" y="68"/>
                    <a:pt x="164" y="67"/>
                    <a:pt x="163" y="65"/>
                  </a:cubicBezTo>
                  <a:cubicBezTo>
                    <a:pt x="160" y="56"/>
                    <a:pt x="154" y="48"/>
                    <a:pt x="148" y="40"/>
                  </a:cubicBezTo>
                  <a:cubicBezTo>
                    <a:pt x="138" y="27"/>
                    <a:pt x="126" y="12"/>
                    <a:pt x="108" y="6"/>
                  </a:cubicBezTo>
                  <a:cubicBezTo>
                    <a:pt x="92" y="0"/>
                    <a:pt x="73" y="3"/>
                    <a:pt x="58" y="12"/>
                  </a:cubicBezTo>
                  <a:cubicBezTo>
                    <a:pt x="44" y="21"/>
                    <a:pt x="35" y="34"/>
                    <a:pt x="28" y="46"/>
                  </a:cubicBezTo>
                  <a:cubicBezTo>
                    <a:pt x="22" y="56"/>
                    <a:pt x="15" y="68"/>
                    <a:pt x="10" y="81"/>
                  </a:cubicBezTo>
                  <a:cubicBezTo>
                    <a:pt x="0" y="110"/>
                    <a:pt x="0" y="143"/>
                    <a:pt x="2" y="174"/>
                  </a:cubicBezTo>
                  <a:cubicBezTo>
                    <a:pt x="2" y="174"/>
                    <a:pt x="2" y="174"/>
                    <a:pt x="2" y="174"/>
                  </a:cubicBezTo>
                  <a:cubicBezTo>
                    <a:pt x="2" y="174"/>
                    <a:pt x="2" y="174"/>
                    <a:pt x="2" y="174"/>
                  </a:cubicBezTo>
                  <a:cubicBezTo>
                    <a:pt x="3" y="180"/>
                    <a:pt x="3" y="186"/>
                    <a:pt x="4" y="192"/>
                  </a:cubicBezTo>
                  <a:cubicBezTo>
                    <a:pt x="5" y="198"/>
                    <a:pt x="6" y="204"/>
                    <a:pt x="6" y="210"/>
                  </a:cubicBezTo>
                  <a:cubicBezTo>
                    <a:pt x="6" y="215"/>
                    <a:pt x="7" y="220"/>
                    <a:pt x="7" y="226"/>
                  </a:cubicBezTo>
                  <a:cubicBezTo>
                    <a:pt x="12" y="254"/>
                    <a:pt x="22" y="283"/>
                    <a:pt x="37" y="312"/>
                  </a:cubicBezTo>
                  <a:cubicBezTo>
                    <a:pt x="41" y="319"/>
                    <a:pt x="45" y="327"/>
                    <a:pt x="51" y="333"/>
                  </a:cubicBezTo>
                  <a:lnTo>
                    <a:pt x="53" y="331"/>
                  </a:lnTo>
                  <a:close/>
                </a:path>
              </a:pathLst>
            </a:custGeom>
            <a:solidFill>
              <a:srgbClr val="F2CB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4" name="Freeform 476"/>
            <p:cNvSpPr/>
            <p:nvPr/>
          </p:nvSpPr>
          <p:spPr bwMode="auto">
            <a:xfrm>
              <a:off x="1704975" y="4725988"/>
              <a:ext cx="82550" cy="217488"/>
            </a:xfrm>
            <a:custGeom>
              <a:avLst/>
              <a:gdLst>
                <a:gd name="T0" fmla="*/ 3 w 22"/>
                <a:gd name="T1" fmla="*/ 0 h 58"/>
                <a:gd name="T2" fmla="*/ 3 w 22"/>
                <a:gd name="T3" fmla="*/ 0 h 58"/>
                <a:gd name="T4" fmla="*/ 12 w 22"/>
                <a:gd name="T5" fmla="*/ 17 h 58"/>
                <a:gd name="T6" fmla="*/ 13 w 22"/>
                <a:gd name="T7" fmla="*/ 18 h 58"/>
                <a:gd name="T8" fmla="*/ 15 w 22"/>
                <a:gd name="T9" fmla="*/ 21 h 58"/>
                <a:gd name="T10" fmla="*/ 19 w 22"/>
                <a:gd name="T11" fmla="*/ 29 h 58"/>
                <a:gd name="T12" fmla="*/ 22 w 22"/>
                <a:gd name="T13" fmla="*/ 36 h 58"/>
                <a:gd name="T14" fmla="*/ 22 w 22"/>
                <a:gd name="T15" fmla="*/ 36 h 58"/>
                <a:gd name="T16" fmla="*/ 2 w 22"/>
                <a:gd name="T17" fmla="*/ 58 h 58"/>
                <a:gd name="T18" fmla="*/ 3 w 22"/>
                <a:gd name="T19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" h="57">
                  <a:moveTo>
                    <a:pt x="3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5" y="6"/>
                    <a:pt x="7" y="11"/>
                    <a:pt x="12" y="17"/>
                  </a:cubicBezTo>
                  <a:cubicBezTo>
                    <a:pt x="12" y="17"/>
                    <a:pt x="13" y="18"/>
                    <a:pt x="13" y="18"/>
                  </a:cubicBezTo>
                  <a:cubicBezTo>
                    <a:pt x="14" y="19"/>
                    <a:pt x="15" y="20"/>
                    <a:pt x="15" y="21"/>
                  </a:cubicBezTo>
                  <a:cubicBezTo>
                    <a:pt x="17" y="23"/>
                    <a:pt x="18" y="26"/>
                    <a:pt x="19" y="29"/>
                  </a:cubicBezTo>
                  <a:cubicBezTo>
                    <a:pt x="20" y="31"/>
                    <a:pt x="21" y="34"/>
                    <a:pt x="22" y="36"/>
                  </a:cubicBezTo>
                  <a:cubicBezTo>
                    <a:pt x="22" y="36"/>
                    <a:pt x="22" y="36"/>
                    <a:pt x="22" y="36"/>
                  </a:cubicBezTo>
                  <a:cubicBezTo>
                    <a:pt x="14" y="42"/>
                    <a:pt x="7" y="49"/>
                    <a:pt x="2" y="58"/>
                  </a:cubicBezTo>
                  <a:cubicBezTo>
                    <a:pt x="0" y="39"/>
                    <a:pt x="0" y="19"/>
                    <a:pt x="3" y="0"/>
                  </a:cubicBezTo>
                  <a:close/>
                </a:path>
              </a:pathLst>
            </a:custGeom>
            <a:solidFill>
              <a:srgbClr val="F2CB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5" name="Freeform 477"/>
            <p:cNvSpPr/>
            <p:nvPr/>
          </p:nvSpPr>
          <p:spPr bwMode="auto">
            <a:xfrm>
              <a:off x="1719263" y="4338638"/>
              <a:ext cx="315913" cy="514350"/>
            </a:xfrm>
            <a:custGeom>
              <a:avLst/>
              <a:gdLst>
                <a:gd name="T0" fmla="*/ 84 w 84"/>
                <a:gd name="T1" fmla="*/ 0 h 137"/>
                <a:gd name="T2" fmla="*/ 84 w 84"/>
                <a:gd name="T3" fmla="*/ 0 h 137"/>
                <a:gd name="T4" fmla="*/ 45 w 84"/>
                <a:gd name="T5" fmla="*/ 60 h 137"/>
                <a:gd name="T6" fmla="*/ 41 w 84"/>
                <a:gd name="T7" fmla="*/ 76 h 137"/>
                <a:gd name="T8" fmla="*/ 30 w 84"/>
                <a:gd name="T9" fmla="*/ 116 h 137"/>
                <a:gd name="T10" fmla="*/ 32 w 84"/>
                <a:gd name="T11" fmla="*/ 133 h 137"/>
                <a:gd name="T12" fmla="*/ 32 w 84"/>
                <a:gd name="T13" fmla="*/ 133 h 137"/>
                <a:gd name="T14" fmla="*/ 29 w 84"/>
                <a:gd name="T15" fmla="*/ 134 h 137"/>
                <a:gd name="T16" fmla="*/ 23 w 84"/>
                <a:gd name="T17" fmla="*/ 136 h 137"/>
                <a:gd name="T18" fmla="*/ 21 w 84"/>
                <a:gd name="T19" fmla="*/ 137 h 137"/>
                <a:gd name="T20" fmla="*/ 18 w 84"/>
                <a:gd name="T21" fmla="*/ 131 h 137"/>
                <a:gd name="T22" fmla="*/ 15 w 84"/>
                <a:gd name="T23" fmla="*/ 123 h 137"/>
                <a:gd name="T24" fmla="*/ 12 w 84"/>
                <a:gd name="T25" fmla="*/ 120 h 137"/>
                <a:gd name="T26" fmla="*/ 11 w 84"/>
                <a:gd name="T27" fmla="*/ 118 h 137"/>
                <a:gd name="T28" fmla="*/ 1 w 84"/>
                <a:gd name="T29" fmla="*/ 95 h 137"/>
                <a:gd name="T30" fmla="*/ 0 w 84"/>
                <a:gd name="T31" fmla="*/ 95 h 137"/>
                <a:gd name="T32" fmla="*/ 6 w 84"/>
                <a:gd name="T33" fmla="*/ 77 h 137"/>
                <a:gd name="T34" fmla="*/ 23 w 84"/>
                <a:gd name="T35" fmla="*/ 42 h 137"/>
                <a:gd name="T36" fmla="*/ 36 w 84"/>
                <a:gd name="T37" fmla="*/ 24 h 137"/>
                <a:gd name="T38" fmla="*/ 52 w 84"/>
                <a:gd name="T39" fmla="*/ 9 h 137"/>
                <a:gd name="T40" fmla="*/ 84 w 84"/>
                <a:gd name="T41" fmla="*/ 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4" h="137">
                  <a:moveTo>
                    <a:pt x="84" y="0"/>
                  </a:moveTo>
                  <a:cubicBezTo>
                    <a:pt x="84" y="0"/>
                    <a:pt x="84" y="0"/>
                    <a:pt x="84" y="0"/>
                  </a:cubicBezTo>
                  <a:cubicBezTo>
                    <a:pt x="66" y="17"/>
                    <a:pt x="53" y="37"/>
                    <a:pt x="45" y="60"/>
                  </a:cubicBezTo>
                  <a:cubicBezTo>
                    <a:pt x="44" y="65"/>
                    <a:pt x="42" y="71"/>
                    <a:pt x="41" y="76"/>
                  </a:cubicBezTo>
                  <a:cubicBezTo>
                    <a:pt x="30" y="116"/>
                    <a:pt x="30" y="116"/>
                    <a:pt x="30" y="116"/>
                  </a:cubicBezTo>
                  <a:cubicBezTo>
                    <a:pt x="29" y="121"/>
                    <a:pt x="29" y="128"/>
                    <a:pt x="32" y="133"/>
                  </a:cubicBezTo>
                  <a:cubicBezTo>
                    <a:pt x="32" y="133"/>
                    <a:pt x="32" y="133"/>
                    <a:pt x="32" y="133"/>
                  </a:cubicBezTo>
                  <a:cubicBezTo>
                    <a:pt x="31" y="133"/>
                    <a:pt x="30" y="133"/>
                    <a:pt x="29" y="134"/>
                  </a:cubicBezTo>
                  <a:cubicBezTo>
                    <a:pt x="27" y="134"/>
                    <a:pt x="25" y="135"/>
                    <a:pt x="23" y="136"/>
                  </a:cubicBezTo>
                  <a:cubicBezTo>
                    <a:pt x="23" y="136"/>
                    <a:pt x="22" y="137"/>
                    <a:pt x="21" y="137"/>
                  </a:cubicBezTo>
                  <a:cubicBezTo>
                    <a:pt x="20" y="135"/>
                    <a:pt x="19" y="133"/>
                    <a:pt x="18" y="131"/>
                  </a:cubicBezTo>
                  <a:cubicBezTo>
                    <a:pt x="17" y="128"/>
                    <a:pt x="16" y="125"/>
                    <a:pt x="15" y="123"/>
                  </a:cubicBezTo>
                  <a:cubicBezTo>
                    <a:pt x="14" y="122"/>
                    <a:pt x="13" y="121"/>
                    <a:pt x="12" y="120"/>
                  </a:cubicBezTo>
                  <a:cubicBezTo>
                    <a:pt x="11" y="119"/>
                    <a:pt x="11" y="119"/>
                    <a:pt x="11" y="118"/>
                  </a:cubicBezTo>
                  <a:cubicBezTo>
                    <a:pt x="5" y="111"/>
                    <a:pt x="2" y="103"/>
                    <a:pt x="1" y="95"/>
                  </a:cubicBezTo>
                  <a:cubicBezTo>
                    <a:pt x="0" y="95"/>
                    <a:pt x="0" y="95"/>
                    <a:pt x="0" y="95"/>
                  </a:cubicBezTo>
                  <a:cubicBezTo>
                    <a:pt x="2" y="89"/>
                    <a:pt x="3" y="83"/>
                    <a:pt x="6" y="77"/>
                  </a:cubicBezTo>
                  <a:cubicBezTo>
                    <a:pt x="10" y="64"/>
                    <a:pt x="17" y="52"/>
                    <a:pt x="23" y="42"/>
                  </a:cubicBezTo>
                  <a:cubicBezTo>
                    <a:pt x="27" y="36"/>
                    <a:pt x="31" y="30"/>
                    <a:pt x="36" y="24"/>
                  </a:cubicBezTo>
                  <a:cubicBezTo>
                    <a:pt x="41" y="18"/>
                    <a:pt x="46" y="13"/>
                    <a:pt x="52" y="9"/>
                  </a:cubicBezTo>
                  <a:cubicBezTo>
                    <a:pt x="62" y="3"/>
                    <a:pt x="73" y="0"/>
                    <a:pt x="84" y="0"/>
                  </a:cubicBezTo>
                  <a:close/>
                </a:path>
              </a:pathLst>
            </a:custGeom>
            <a:solidFill>
              <a:srgbClr val="F2CB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6" name="Freeform 478"/>
            <p:cNvSpPr/>
            <p:nvPr/>
          </p:nvSpPr>
          <p:spPr bwMode="auto">
            <a:xfrm>
              <a:off x="1843088" y="4341813"/>
              <a:ext cx="342900" cy="511175"/>
            </a:xfrm>
            <a:custGeom>
              <a:avLst/>
              <a:gdLst>
                <a:gd name="T0" fmla="*/ 91 w 91"/>
                <a:gd name="T1" fmla="*/ 19 h 136"/>
                <a:gd name="T2" fmla="*/ 91 w 91"/>
                <a:gd name="T3" fmla="*/ 19 h 136"/>
                <a:gd name="T4" fmla="*/ 90 w 91"/>
                <a:gd name="T5" fmla="*/ 20 h 136"/>
                <a:gd name="T6" fmla="*/ 15 w 91"/>
                <a:gd name="T7" fmla="*/ 136 h 136"/>
                <a:gd name="T8" fmla="*/ 15 w 91"/>
                <a:gd name="T9" fmla="*/ 136 h 136"/>
                <a:gd name="T10" fmla="*/ 4 w 91"/>
                <a:gd name="T11" fmla="*/ 133 h 136"/>
                <a:gd name="T12" fmla="*/ 3 w 91"/>
                <a:gd name="T13" fmla="*/ 133 h 136"/>
                <a:gd name="T14" fmla="*/ 1 w 91"/>
                <a:gd name="T15" fmla="*/ 116 h 136"/>
                <a:gd name="T16" fmla="*/ 12 w 91"/>
                <a:gd name="T17" fmla="*/ 76 h 136"/>
                <a:gd name="T18" fmla="*/ 16 w 91"/>
                <a:gd name="T19" fmla="*/ 60 h 136"/>
                <a:gd name="T20" fmla="*/ 56 w 91"/>
                <a:gd name="T21" fmla="*/ 0 h 136"/>
                <a:gd name="T22" fmla="*/ 56 w 91"/>
                <a:gd name="T23" fmla="*/ 0 h 136"/>
                <a:gd name="T24" fmla="*/ 66 w 91"/>
                <a:gd name="T25" fmla="*/ 2 h 136"/>
                <a:gd name="T26" fmla="*/ 91 w 91"/>
                <a:gd name="T27" fmla="*/ 19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1" h="136">
                  <a:moveTo>
                    <a:pt x="91" y="19"/>
                  </a:moveTo>
                  <a:cubicBezTo>
                    <a:pt x="91" y="19"/>
                    <a:pt x="91" y="19"/>
                    <a:pt x="91" y="19"/>
                  </a:cubicBezTo>
                  <a:cubicBezTo>
                    <a:pt x="90" y="19"/>
                    <a:pt x="90" y="20"/>
                    <a:pt x="90" y="20"/>
                  </a:cubicBezTo>
                  <a:cubicBezTo>
                    <a:pt x="62" y="54"/>
                    <a:pt x="36" y="94"/>
                    <a:pt x="15" y="136"/>
                  </a:cubicBezTo>
                  <a:cubicBezTo>
                    <a:pt x="15" y="136"/>
                    <a:pt x="15" y="136"/>
                    <a:pt x="15" y="136"/>
                  </a:cubicBezTo>
                  <a:cubicBezTo>
                    <a:pt x="4" y="133"/>
                    <a:pt x="4" y="133"/>
                    <a:pt x="4" y="133"/>
                  </a:cubicBezTo>
                  <a:cubicBezTo>
                    <a:pt x="4" y="133"/>
                    <a:pt x="3" y="133"/>
                    <a:pt x="3" y="133"/>
                  </a:cubicBezTo>
                  <a:cubicBezTo>
                    <a:pt x="0" y="128"/>
                    <a:pt x="0" y="121"/>
                    <a:pt x="1" y="116"/>
                  </a:cubicBezTo>
                  <a:cubicBezTo>
                    <a:pt x="12" y="76"/>
                    <a:pt x="12" y="76"/>
                    <a:pt x="12" y="76"/>
                  </a:cubicBezTo>
                  <a:cubicBezTo>
                    <a:pt x="13" y="71"/>
                    <a:pt x="14" y="66"/>
                    <a:pt x="16" y="60"/>
                  </a:cubicBezTo>
                  <a:cubicBezTo>
                    <a:pt x="24" y="37"/>
                    <a:pt x="37" y="16"/>
                    <a:pt x="56" y="0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59" y="0"/>
                    <a:pt x="63" y="1"/>
                    <a:pt x="66" y="2"/>
                  </a:cubicBezTo>
                  <a:cubicBezTo>
                    <a:pt x="76" y="6"/>
                    <a:pt x="84" y="12"/>
                    <a:pt x="91" y="19"/>
                  </a:cubicBezTo>
                  <a:close/>
                </a:path>
              </a:pathLst>
            </a:custGeom>
            <a:solidFill>
              <a:srgbClr val="F2CB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7" name="Freeform 479"/>
            <p:cNvSpPr/>
            <p:nvPr/>
          </p:nvSpPr>
          <p:spPr bwMode="auto">
            <a:xfrm>
              <a:off x="1914525" y="4424363"/>
              <a:ext cx="381000" cy="474663"/>
            </a:xfrm>
            <a:custGeom>
              <a:avLst/>
              <a:gdLst>
                <a:gd name="T0" fmla="*/ 100 w 101"/>
                <a:gd name="T1" fmla="*/ 37 h 126"/>
                <a:gd name="T2" fmla="*/ 101 w 101"/>
                <a:gd name="T3" fmla="*/ 40 h 126"/>
                <a:gd name="T4" fmla="*/ 101 w 101"/>
                <a:gd name="T5" fmla="*/ 40 h 126"/>
                <a:gd name="T6" fmla="*/ 16 w 101"/>
                <a:gd name="T7" fmla="*/ 126 h 126"/>
                <a:gd name="T8" fmla="*/ 9 w 101"/>
                <a:gd name="T9" fmla="*/ 118 h 126"/>
                <a:gd name="T10" fmla="*/ 0 w 101"/>
                <a:gd name="T11" fmla="*/ 115 h 126"/>
                <a:gd name="T12" fmla="*/ 74 w 101"/>
                <a:gd name="T13" fmla="*/ 0 h 126"/>
                <a:gd name="T14" fmla="*/ 74 w 101"/>
                <a:gd name="T15" fmla="*/ 0 h 126"/>
                <a:gd name="T16" fmla="*/ 74 w 101"/>
                <a:gd name="T17" fmla="*/ 0 h 126"/>
                <a:gd name="T18" fmla="*/ 85 w 101"/>
                <a:gd name="T19" fmla="*/ 13 h 126"/>
                <a:gd name="T20" fmla="*/ 100 w 101"/>
                <a:gd name="T21" fmla="*/ 37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0" h="125">
                  <a:moveTo>
                    <a:pt x="100" y="37"/>
                  </a:moveTo>
                  <a:cubicBezTo>
                    <a:pt x="100" y="38"/>
                    <a:pt x="100" y="39"/>
                    <a:pt x="101" y="40"/>
                  </a:cubicBezTo>
                  <a:cubicBezTo>
                    <a:pt x="101" y="40"/>
                    <a:pt x="101" y="40"/>
                    <a:pt x="101" y="40"/>
                  </a:cubicBezTo>
                  <a:cubicBezTo>
                    <a:pt x="72" y="68"/>
                    <a:pt x="44" y="97"/>
                    <a:pt x="16" y="126"/>
                  </a:cubicBezTo>
                  <a:cubicBezTo>
                    <a:pt x="14" y="123"/>
                    <a:pt x="12" y="120"/>
                    <a:pt x="9" y="118"/>
                  </a:cubicBezTo>
                  <a:cubicBezTo>
                    <a:pt x="6" y="116"/>
                    <a:pt x="3" y="116"/>
                    <a:pt x="0" y="115"/>
                  </a:cubicBezTo>
                  <a:cubicBezTo>
                    <a:pt x="21" y="73"/>
                    <a:pt x="46" y="34"/>
                    <a:pt x="74" y="0"/>
                  </a:cubicBezTo>
                  <a:cubicBezTo>
                    <a:pt x="74" y="0"/>
                    <a:pt x="74" y="0"/>
                    <a:pt x="74" y="0"/>
                  </a:cubicBezTo>
                  <a:cubicBezTo>
                    <a:pt x="74" y="0"/>
                    <a:pt x="74" y="0"/>
                    <a:pt x="74" y="0"/>
                  </a:cubicBezTo>
                  <a:cubicBezTo>
                    <a:pt x="78" y="4"/>
                    <a:pt x="82" y="8"/>
                    <a:pt x="85" y="13"/>
                  </a:cubicBezTo>
                  <a:cubicBezTo>
                    <a:pt x="91" y="20"/>
                    <a:pt x="96" y="28"/>
                    <a:pt x="100" y="37"/>
                  </a:cubicBezTo>
                  <a:close/>
                </a:path>
              </a:pathLst>
            </a:custGeom>
            <a:solidFill>
              <a:srgbClr val="F2CB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8" name="Freeform 480"/>
            <p:cNvSpPr/>
            <p:nvPr/>
          </p:nvSpPr>
          <p:spPr bwMode="auto">
            <a:xfrm>
              <a:off x="1979613" y="4591051"/>
              <a:ext cx="338138" cy="341313"/>
            </a:xfrm>
            <a:custGeom>
              <a:avLst/>
              <a:gdLst>
                <a:gd name="T0" fmla="*/ 88 w 90"/>
                <a:gd name="T1" fmla="*/ 19 h 91"/>
                <a:gd name="T2" fmla="*/ 90 w 90"/>
                <a:gd name="T3" fmla="*/ 38 h 91"/>
                <a:gd name="T4" fmla="*/ 90 w 90"/>
                <a:gd name="T5" fmla="*/ 38 h 91"/>
                <a:gd name="T6" fmla="*/ 79 w 90"/>
                <a:gd name="T7" fmla="*/ 45 h 91"/>
                <a:gd name="T8" fmla="*/ 79 w 90"/>
                <a:gd name="T9" fmla="*/ 46 h 91"/>
                <a:gd name="T10" fmla="*/ 50 w 90"/>
                <a:gd name="T11" fmla="*/ 66 h 91"/>
                <a:gd name="T12" fmla="*/ 31 w 90"/>
                <a:gd name="T13" fmla="*/ 76 h 91"/>
                <a:gd name="T14" fmla="*/ 25 w 90"/>
                <a:gd name="T15" fmla="*/ 79 h 91"/>
                <a:gd name="T16" fmla="*/ 3 w 90"/>
                <a:gd name="T17" fmla="*/ 91 h 91"/>
                <a:gd name="T18" fmla="*/ 2 w 90"/>
                <a:gd name="T19" fmla="*/ 89 h 91"/>
                <a:gd name="T20" fmla="*/ 1 w 90"/>
                <a:gd name="T21" fmla="*/ 86 h 91"/>
                <a:gd name="T22" fmla="*/ 0 w 90"/>
                <a:gd name="T23" fmla="*/ 85 h 91"/>
                <a:gd name="T24" fmla="*/ 0 w 90"/>
                <a:gd name="T25" fmla="*/ 85 h 91"/>
                <a:gd name="T26" fmla="*/ 85 w 90"/>
                <a:gd name="T27" fmla="*/ 0 h 91"/>
                <a:gd name="T28" fmla="*/ 88 w 90"/>
                <a:gd name="T29" fmla="*/ 19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0" h="91">
                  <a:moveTo>
                    <a:pt x="88" y="19"/>
                  </a:moveTo>
                  <a:cubicBezTo>
                    <a:pt x="90" y="38"/>
                    <a:pt x="90" y="38"/>
                    <a:pt x="90" y="38"/>
                  </a:cubicBezTo>
                  <a:cubicBezTo>
                    <a:pt x="90" y="38"/>
                    <a:pt x="90" y="38"/>
                    <a:pt x="90" y="38"/>
                  </a:cubicBezTo>
                  <a:cubicBezTo>
                    <a:pt x="86" y="40"/>
                    <a:pt x="83" y="43"/>
                    <a:pt x="79" y="45"/>
                  </a:cubicBezTo>
                  <a:cubicBezTo>
                    <a:pt x="79" y="46"/>
                    <a:pt x="79" y="46"/>
                    <a:pt x="79" y="46"/>
                  </a:cubicBezTo>
                  <a:cubicBezTo>
                    <a:pt x="70" y="53"/>
                    <a:pt x="60" y="60"/>
                    <a:pt x="50" y="66"/>
                  </a:cubicBezTo>
                  <a:cubicBezTo>
                    <a:pt x="43" y="71"/>
                    <a:pt x="37" y="74"/>
                    <a:pt x="31" y="76"/>
                  </a:cubicBezTo>
                  <a:cubicBezTo>
                    <a:pt x="29" y="77"/>
                    <a:pt x="27" y="78"/>
                    <a:pt x="25" y="79"/>
                  </a:cubicBezTo>
                  <a:cubicBezTo>
                    <a:pt x="17" y="82"/>
                    <a:pt x="8" y="85"/>
                    <a:pt x="3" y="91"/>
                  </a:cubicBezTo>
                  <a:cubicBezTo>
                    <a:pt x="3" y="90"/>
                    <a:pt x="2" y="89"/>
                    <a:pt x="2" y="89"/>
                  </a:cubicBezTo>
                  <a:cubicBezTo>
                    <a:pt x="2" y="88"/>
                    <a:pt x="1" y="87"/>
                    <a:pt x="1" y="86"/>
                  </a:cubicBezTo>
                  <a:cubicBezTo>
                    <a:pt x="1" y="86"/>
                    <a:pt x="1" y="86"/>
                    <a:pt x="0" y="85"/>
                  </a:cubicBezTo>
                  <a:cubicBezTo>
                    <a:pt x="0" y="85"/>
                    <a:pt x="0" y="85"/>
                    <a:pt x="0" y="85"/>
                  </a:cubicBezTo>
                  <a:cubicBezTo>
                    <a:pt x="28" y="57"/>
                    <a:pt x="57" y="28"/>
                    <a:pt x="85" y="0"/>
                  </a:cubicBezTo>
                  <a:cubicBezTo>
                    <a:pt x="86" y="6"/>
                    <a:pt x="87" y="13"/>
                    <a:pt x="88" y="19"/>
                  </a:cubicBezTo>
                  <a:close/>
                </a:path>
              </a:pathLst>
            </a:custGeom>
            <a:solidFill>
              <a:srgbClr val="F2CB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9" name="Freeform 481"/>
            <p:cNvSpPr/>
            <p:nvPr/>
          </p:nvSpPr>
          <p:spPr bwMode="auto">
            <a:xfrm>
              <a:off x="1997075" y="4921251"/>
              <a:ext cx="357188" cy="263525"/>
            </a:xfrm>
            <a:custGeom>
              <a:avLst/>
              <a:gdLst>
                <a:gd name="T0" fmla="*/ 91 w 95"/>
                <a:gd name="T1" fmla="*/ 3 h 70"/>
                <a:gd name="T2" fmla="*/ 91 w 95"/>
                <a:gd name="T3" fmla="*/ 6 h 70"/>
                <a:gd name="T4" fmla="*/ 92 w 95"/>
                <a:gd name="T5" fmla="*/ 7 h 70"/>
                <a:gd name="T6" fmla="*/ 89 w 95"/>
                <a:gd name="T7" fmla="*/ 45 h 70"/>
                <a:gd name="T8" fmla="*/ 86 w 95"/>
                <a:gd name="T9" fmla="*/ 50 h 70"/>
                <a:gd name="T10" fmla="*/ 70 w 95"/>
                <a:gd name="T11" fmla="*/ 54 h 70"/>
                <a:gd name="T12" fmla="*/ 63 w 95"/>
                <a:gd name="T13" fmla="*/ 55 h 70"/>
                <a:gd name="T14" fmla="*/ 37 w 95"/>
                <a:gd name="T15" fmla="*/ 61 h 70"/>
                <a:gd name="T16" fmla="*/ 37 w 95"/>
                <a:gd name="T17" fmla="*/ 61 h 70"/>
                <a:gd name="T18" fmla="*/ 34 w 95"/>
                <a:gd name="T19" fmla="*/ 61 h 70"/>
                <a:gd name="T20" fmla="*/ 31 w 95"/>
                <a:gd name="T21" fmla="*/ 62 h 70"/>
                <a:gd name="T22" fmla="*/ 14 w 95"/>
                <a:gd name="T23" fmla="*/ 66 h 70"/>
                <a:gd name="T24" fmla="*/ 0 w 95"/>
                <a:gd name="T25" fmla="*/ 70 h 70"/>
                <a:gd name="T26" fmla="*/ 1 w 95"/>
                <a:gd name="T27" fmla="*/ 69 h 70"/>
                <a:gd name="T28" fmla="*/ 7 w 95"/>
                <a:gd name="T29" fmla="*/ 60 h 70"/>
                <a:gd name="T30" fmla="*/ 13 w 95"/>
                <a:gd name="T31" fmla="*/ 42 h 70"/>
                <a:gd name="T32" fmla="*/ 51 w 95"/>
                <a:gd name="T33" fmla="*/ 19 h 70"/>
                <a:gd name="T34" fmla="*/ 87 w 95"/>
                <a:gd name="T35" fmla="*/ 1 h 70"/>
                <a:gd name="T36" fmla="*/ 91 w 95"/>
                <a:gd name="T37" fmla="*/ 0 h 70"/>
                <a:gd name="T38" fmla="*/ 91 w 95"/>
                <a:gd name="T39" fmla="*/ 3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95" h="70">
                  <a:moveTo>
                    <a:pt x="91" y="3"/>
                  </a:moveTo>
                  <a:cubicBezTo>
                    <a:pt x="91" y="6"/>
                    <a:pt x="91" y="6"/>
                    <a:pt x="91" y="6"/>
                  </a:cubicBezTo>
                  <a:cubicBezTo>
                    <a:pt x="92" y="7"/>
                    <a:pt x="92" y="7"/>
                    <a:pt x="92" y="7"/>
                  </a:cubicBezTo>
                  <a:cubicBezTo>
                    <a:pt x="93" y="19"/>
                    <a:pt x="95" y="33"/>
                    <a:pt x="89" y="45"/>
                  </a:cubicBezTo>
                  <a:cubicBezTo>
                    <a:pt x="88" y="46"/>
                    <a:pt x="87" y="48"/>
                    <a:pt x="86" y="50"/>
                  </a:cubicBezTo>
                  <a:cubicBezTo>
                    <a:pt x="70" y="54"/>
                    <a:pt x="70" y="54"/>
                    <a:pt x="70" y="54"/>
                  </a:cubicBezTo>
                  <a:cubicBezTo>
                    <a:pt x="63" y="55"/>
                    <a:pt x="63" y="55"/>
                    <a:pt x="63" y="55"/>
                  </a:cubicBezTo>
                  <a:cubicBezTo>
                    <a:pt x="37" y="61"/>
                    <a:pt x="37" y="61"/>
                    <a:pt x="37" y="61"/>
                  </a:cubicBezTo>
                  <a:cubicBezTo>
                    <a:pt x="37" y="61"/>
                    <a:pt x="37" y="61"/>
                    <a:pt x="37" y="61"/>
                  </a:cubicBezTo>
                  <a:cubicBezTo>
                    <a:pt x="34" y="61"/>
                    <a:pt x="34" y="61"/>
                    <a:pt x="34" y="61"/>
                  </a:cubicBezTo>
                  <a:cubicBezTo>
                    <a:pt x="31" y="62"/>
                    <a:pt x="31" y="62"/>
                    <a:pt x="31" y="62"/>
                  </a:cubicBezTo>
                  <a:cubicBezTo>
                    <a:pt x="14" y="66"/>
                    <a:pt x="14" y="66"/>
                    <a:pt x="14" y="66"/>
                  </a:cubicBezTo>
                  <a:cubicBezTo>
                    <a:pt x="9" y="67"/>
                    <a:pt x="4" y="68"/>
                    <a:pt x="0" y="70"/>
                  </a:cubicBezTo>
                  <a:cubicBezTo>
                    <a:pt x="0" y="70"/>
                    <a:pt x="1" y="69"/>
                    <a:pt x="1" y="69"/>
                  </a:cubicBezTo>
                  <a:cubicBezTo>
                    <a:pt x="3" y="66"/>
                    <a:pt x="5" y="63"/>
                    <a:pt x="7" y="60"/>
                  </a:cubicBezTo>
                  <a:cubicBezTo>
                    <a:pt x="10" y="54"/>
                    <a:pt x="13" y="48"/>
                    <a:pt x="13" y="42"/>
                  </a:cubicBezTo>
                  <a:cubicBezTo>
                    <a:pt x="24" y="33"/>
                    <a:pt x="38" y="26"/>
                    <a:pt x="51" y="19"/>
                  </a:cubicBezTo>
                  <a:cubicBezTo>
                    <a:pt x="87" y="1"/>
                    <a:pt x="87" y="1"/>
                    <a:pt x="87" y="1"/>
                  </a:cubicBezTo>
                  <a:cubicBezTo>
                    <a:pt x="89" y="0"/>
                    <a:pt x="90" y="0"/>
                    <a:pt x="91" y="0"/>
                  </a:cubicBezTo>
                  <a:lnTo>
                    <a:pt x="91" y="3"/>
                  </a:lnTo>
                  <a:close/>
                </a:path>
              </a:pathLst>
            </a:custGeom>
            <a:solidFill>
              <a:srgbClr val="F2CB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0" name="Freeform 482"/>
            <p:cNvSpPr/>
            <p:nvPr/>
          </p:nvSpPr>
          <p:spPr bwMode="auto">
            <a:xfrm>
              <a:off x="1938338" y="5124451"/>
              <a:ext cx="371475" cy="209550"/>
            </a:xfrm>
            <a:custGeom>
              <a:avLst/>
              <a:gdLst>
                <a:gd name="T0" fmla="*/ 11 w 99"/>
                <a:gd name="T1" fmla="*/ 24 h 56"/>
                <a:gd name="T2" fmla="*/ 31 w 99"/>
                <a:gd name="T3" fmla="*/ 15 h 56"/>
                <a:gd name="T4" fmla="*/ 44 w 99"/>
                <a:gd name="T5" fmla="*/ 12 h 56"/>
                <a:gd name="T6" fmla="*/ 50 w 99"/>
                <a:gd name="T7" fmla="*/ 11 h 56"/>
                <a:gd name="T8" fmla="*/ 86 w 99"/>
                <a:gd name="T9" fmla="*/ 3 h 56"/>
                <a:gd name="T10" fmla="*/ 92 w 99"/>
                <a:gd name="T11" fmla="*/ 2 h 56"/>
                <a:gd name="T12" fmla="*/ 99 w 99"/>
                <a:gd name="T13" fmla="*/ 0 h 56"/>
                <a:gd name="T14" fmla="*/ 96 w 99"/>
                <a:gd name="T15" fmla="*/ 4 h 56"/>
                <a:gd name="T16" fmla="*/ 94 w 99"/>
                <a:gd name="T17" fmla="*/ 7 h 56"/>
                <a:gd name="T18" fmla="*/ 68 w 99"/>
                <a:gd name="T19" fmla="*/ 39 h 56"/>
                <a:gd name="T20" fmla="*/ 67 w 99"/>
                <a:gd name="T21" fmla="*/ 38 h 56"/>
                <a:gd name="T22" fmla="*/ 59 w 99"/>
                <a:gd name="T23" fmla="*/ 39 h 56"/>
                <a:gd name="T24" fmla="*/ 58 w 99"/>
                <a:gd name="T25" fmla="*/ 39 h 56"/>
                <a:gd name="T26" fmla="*/ 26 w 99"/>
                <a:gd name="T27" fmla="*/ 45 h 56"/>
                <a:gd name="T28" fmla="*/ 26 w 99"/>
                <a:gd name="T29" fmla="*/ 45 h 56"/>
                <a:gd name="T30" fmla="*/ 21 w 99"/>
                <a:gd name="T31" fmla="*/ 46 h 56"/>
                <a:gd name="T32" fmla="*/ 0 w 99"/>
                <a:gd name="T33" fmla="*/ 56 h 56"/>
                <a:gd name="T34" fmla="*/ 4 w 99"/>
                <a:gd name="T35" fmla="*/ 44 h 56"/>
                <a:gd name="T36" fmla="*/ 8 w 99"/>
                <a:gd name="T37" fmla="*/ 31 h 56"/>
                <a:gd name="T38" fmla="*/ 11 w 99"/>
                <a:gd name="T39" fmla="*/ 24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99" h="56">
                  <a:moveTo>
                    <a:pt x="11" y="24"/>
                  </a:moveTo>
                  <a:cubicBezTo>
                    <a:pt x="16" y="19"/>
                    <a:pt x="24" y="17"/>
                    <a:pt x="31" y="15"/>
                  </a:cubicBezTo>
                  <a:cubicBezTo>
                    <a:pt x="44" y="12"/>
                    <a:pt x="44" y="12"/>
                    <a:pt x="44" y="12"/>
                  </a:cubicBezTo>
                  <a:cubicBezTo>
                    <a:pt x="50" y="11"/>
                    <a:pt x="50" y="11"/>
                    <a:pt x="50" y="11"/>
                  </a:cubicBezTo>
                  <a:cubicBezTo>
                    <a:pt x="86" y="3"/>
                    <a:pt x="86" y="3"/>
                    <a:pt x="86" y="3"/>
                  </a:cubicBezTo>
                  <a:cubicBezTo>
                    <a:pt x="92" y="2"/>
                    <a:pt x="92" y="2"/>
                    <a:pt x="92" y="2"/>
                  </a:cubicBezTo>
                  <a:cubicBezTo>
                    <a:pt x="99" y="0"/>
                    <a:pt x="99" y="0"/>
                    <a:pt x="99" y="0"/>
                  </a:cubicBezTo>
                  <a:cubicBezTo>
                    <a:pt x="98" y="2"/>
                    <a:pt x="97" y="3"/>
                    <a:pt x="96" y="4"/>
                  </a:cubicBezTo>
                  <a:cubicBezTo>
                    <a:pt x="94" y="7"/>
                    <a:pt x="94" y="7"/>
                    <a:pt x="94" y="7"/>
                  </a:cubicBezTo>
                  <a:cubicBezTo>
                    <a:pt x="68" y="39"/>
                    <a:pt x="68" y="39"/>
                    <a:pt x="68" y="39"/>
                  </a:cubicBezTo>
                  <a:cubicBezTo>
                    <a:pt x="67" y="38"/>
                    <a:pt x="67" y="38"/>
                    <a:pt x="67" y="38"/>
                  </a:cubicBezTo>
                  <a:cubicBezTo>
                    <a:pt x="65" y="39"/>
                    <a:pt x="62" y="39"/>
                    <a:pt x="59" y="39"/>
                  </a:cubicBezTo>
                  <a:cubicBezTo>
                    <a:pt x="58" y="39"/>
                    <a:pt x="58" y="39"/>
                    <a:pt x="58" y="39"/>
                  </a:cubicBezTo>
                  <a:cubicBezTo>
                    <a:pt x="47" y="40"/>
                    <a:pt x="36" y="42"/>
                    <a:pt x="26" y="45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25" y="45"/>
                    <a:pt x="23" y="46"/>
                    <a:pt x="21" y="46"/>
                  </a:cubicBezTo>
                  <a:cubicBezTo>
                    <a:pt x="13" y="49"/>
                    <a:pt x="6" y="53"/>
                    <a:pt x="0" y="56"/>
                  </a:cubicBezTo>
                  <a:cubicBezTo>
                    <a:pt x="2" y="52"/>
                    <a:pt x="3" y="48"/>
                    <a:pt x="4" y="44"/>
                  </a:cubicBezTo>
                  <a:cubicBezTo>
                    <a:pt x="5" y="39"/>
                    <a:pt x="6" y="35"/>
                    <a:pt x="8" y="31"/>
                  </a:cubicBezTo>
                  <a:cubicBezTo>
                    <a:pt x="9" y="29"/>
                    <a:pt x="10" y="27"/>
                    <a:pt x="11" y="24"/>
                  </a:cubicBezTo>
                  <a:close/>
                </a:path>
              </a:pathLst>
            </a:custGeom>
            <a:solidFill>
              <a:srgbClr val="F2CB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1" name="Freeform 483"/>
            <p:cNvSpPr/>
            <p:nvPr/>
          </p:nvSpPr>
          <p:spPr bwMode="auto">
            <a:xfrm>
              <a:off x="1889125" y="5281613"/>
              <a:ext cx="288925" cy="165100"/>
            </a:xfrm>
            <a:custGeom>
              <a:avLst/>
              <a:gdLst>
                <a:gd name="T0" fmla="*/ 23 w 77"/>
                <a:gd name="T1" fmla="*/ 32 h 44"/>
                <a:gd name="T2" fmla="*/ 0 w 77"/>
                <a:gd name="T3" fmla="*/ 44 h 44"/>
                <a:gd name="T4" fmla="*/ 3 w 77"/>
                <a:gd name="T5" fmla="*/ 31 h 44"/>
                <a:gd name="T6" fmla="*/ 7 w 77"/>
                <a:gd name="T7" fmla="*/ 25 h 44"/>
                <a:gd name="T8" fmla="*/ 10 w 77"/>
                <a:gd name="T9" fmla="*/ 20 h 44"/>
                <a:gd name="T10" fmla="*/ 32 w 77"/>
                <a:gd name="T11" fmla="*/ 9 h 44"/>
                <a:gd name="T12" fmla="*/ 37 w 77"/>
                <a:gd name="T13" fmla="*/ 7 h 44"/>
                <a:gd name="T14" fmla="*/ 72 w 77"/>
                <a:gd name="T15" fmla="*/ 1 h 44"/>
                <a:gd name="T16" fmla="*/ 72 w 77"/>
                <a:gd name="T17" fmla="*/ 1 h 44"/>
                <a:gd name="T18" fmla="*/ 77 w 77"/>
                <a:gd name="T19" fmla="*/ 0 h 44"/>
                <a:gd name="T20" fmla="*/ 55 w 77"/>
                <a:gd name="T21" fmla="*/ 28 h 44"/>
                <a:gd name="T22" fmla="*/ 55 w 77"/>
                <a:gd name="T23" fmla="*/ 28 h 44"/>
                <a:gd name="T24" fmla="*/ 47 w 77"/>
                <a:gd name="T25" fmla="*/ 29 h 44"/>
                <a:gd name="T26" fmla="*/ 46 w 77"/>
                <a:gd name="T27" fmla="*/ 29 h 44"/>
                <a:gd name="T28" fmla="*/ 28 w 77"/>
                <a:gd name="T29" fmla="*/ 31 h 44"/>
                <a:gd name="T30" fmla="*/ 23 w 77"/>
                <a:gd name="T31" fmla="*/ 3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7" h="44">
                  <a:moveTo>
                    <a:pt x="23" y="32"/>
                  </a:moveTo>
                  <a:cubicBezTo>
                    <a:pt x="15" y="35"/>
                    <a:pt x="7" y="39"/>
                    <a:pt x="0" y="44"/>
                  </a:cubicBezTo>
                  <a:cubicBezTo>
                    <a:pt x="0" y="40"/>
                    <a:pt x="1" y="35"/>
                    <a:pt x="3" y="31"/>
                  </a:cubicBezTo>
                  <a:cubicBezTo>
                    <a:pt x="4" y="29"/>
                    <a:pt x="5" y="27"/>
                    <a:pt x="7" y="25"/>
                  </a:cubicBezTo>
                  <a:cubicBezTo>
                    <a:pt x="8" y="23"/>
                    <a:pt x="9" y="22"/>
                    <a:pt x="10" y="20"/>
                  </a:cubicBezTo>
                  <a:cubicBezTo>
                    <a:pt x="16" y="16"/>
                    <a:pt x="23" y="12"/>
                    <a:pt x="32" y="9"/>
                  </a:cubicBezTo>
                  <a:cubicBezTo>
                    <a:pt x="34" y="8"/>
                    <a:pt x="35" y="8"/>
                    <a:pt x="37" y="7"/>
                  </a:cubicBezTo>
                  <a:cubicBezTo>
                    <a:pt x="47" y="3"/>
                    <a:pt x="59" y="1"/>
                    <a:pt x="72" y="1"/>
                  </a:cubicBezTo>
                  <a:cubicBezTo>
                    <a:pt x="72" y="1"/>
                    <a:pt x="72" y="1"/>
                    <a:pt x="72" y="1"/>
                  </a:cubicBezTo>
                  <a:cubicBezTo>
                    <a:pt x="74" y="1"/>
                    <a:pt x="76" y="1"/>
                    <a:pt x="77" y="0"/>
                  </a:cubicBezTo>
                  <a:cubicBezTo>
                    <a:pt x="55" y="28"/>
                    <a:pt x="55" y="28"/>
                    <a:pt x="55" y="28"/>
                  </a:cubicBezTo>
                  <a:cubicBezTo>
                    <a:pt x="55" y="28"/>
                    <a:pt x="55" y="28"/>
                    <a:pt x="55" y="28"/>
                  </a:cubicBezTo>
                  <a:cubicBezTo>
                    <a:pt x="53" y="29"/>
                    <a:pt x="50" y="29"/>
                    <a:pt x="47" y="29"/>
                  </a:cubicBezTo>
                  <a:cubicBezTo>
                    <a:pt x="46" y="29"/>
                    <a:pt x="46" y="29"/>
                    <a:pt x="46" y="29"/>
                  </a:cubicBezTo>
                  <a:cubicBezTo>
                    <a:pt x="40" y="29"/>
                    <a:pt x="34" y="29"/>
                    <a:pt x="28" y="31"/>
                  </a:cubicBezTo>
                  <a:cubicBezTo>
                    <a:pt x="26" y="31"/>
                    <a:pt x="25" y="32"/>
                    <a:pt x="23" y="32"/>
                  </a:cubicBezTo>
                  <a:close/>
                </a:path>
              </a:pathLst>
            </a:custGeom>
            <a:solidFill>
              <a:srgbClr val="F2CB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2" name="Freeform 484"/>
            <p:cNvSpPr/>
            <p:nvPr/>
          </p:nvSpPr>
          <p:spPr bwMode="auto">
            <a:xfrm>
              <a:off x="2309813" y="4943476"/>
              <a:ext cx="211138" cy="233363"/>
            </a:xfrm>
            <a:custGeom>
              <a:avLst/>
              <a:gdLst>
                <a:gd name="T0" fmla="*/ 49 w 56"/>
                <a:gd name="T1" fmla="*/ 20 h 62"/>
                <a:gd name="T2" fmla="*/ 56 w 56"/>
                <a:gd name="T3" fmla="*/ 25 h 62"/>
                <a:gd name="T4" fmla="*/ 56 w 56"/>
                <a:gd name="T5" fmla="*/ 25 h 62"/>
                <a:gd name="T6" fmla="*/ 49 w 56"/>
                <a:gd name="T7" fmla="*/ 28 h 62"/>
                <a:gd name="T8" fmla="*/ 42 w 56"/>
                <a:gd name="T9" fmla="*/ 32 h 62"/>
                <a:gd name="T10" fmla="*/ 35 w 56"/>
                <a:gd name="T11" fmla="*/ 40 h 62"/>
                <a:gd name="T12" fmla="*/ 35 w 56"/>
                <a:gd name="T13" fmla="*/ 41 h 62"/>
                <a:gd name="T14" fmla="*/ 18 w 56"/>
                <a:gd name="T15" fmla="*/ 59 h 62"/>
                <a:gd name="T16" fmla="*/ 18 w 56"/>
                <a:gd name="T17" fmla="*/ 60 h 62"/>
                <a:gd name="T18" fmla="*/ 13 w 56"/>
                <a:gd name="T19" fmla="*/ 62 h 62"/>
                <a:gd name="T20" fmla="*/ 10 w 56"/>
                <a:gd name="T21" fmla="*/ 62 h 62"/>
                <a:gd name="T22" fmla="*/ 7 w 56"/>
                <a:gd name="T23" fmla="*/ 61 h 62"/>
                <a:gd name="T24" fmla="*/ 7 w 56"/>
                <a:gd name="T25" fmla="*/ 61 h 62"/>
                <a:gd name="T26" fmla="*/ 4 w 56"/>
                <a:gd name="T27" fmla="*/ 57 h 62"/>
                <a:gd name="T28" fmla="*/ 0 w 56"/>
                <a:gd name="T29" fmla="*/ 54 h 62"/>
                <a:gd name="T30" fmla="*/ 10 w 56"/>
                <a:gd name="T31" fmla="*/ 40 h 62"/>
                <a:gd name="T32" fmla="*/ 12 w 56"/>
                <a:gd name="T33" fmla="*/ 1 h 62"/>
                <a:gd name="T34" fmla="*/ 12 w 56"/>
                <a:gd name="T35" fmla="*/ 0 h 62"/>
                <a:gd name="T36" fmla="*/ 26 w 56"/>
                <a:gd name="T37" fmla="*/ 4 h 62"/>
                <a:gd name="T38" fmla="*/ 49 w 56"/>
                <a:gd name="T39" fmla="*/ 2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6" h="62">
                  <a:moveTo>
                    <a:pt x="49" y="20"/>
                  </a:moveTo>
                  <a:cubicBezTo>
                    <a:pt x="51" y="21"/>
                    <a:pt x="54" y="23"/>
                    <a:pt x="56" y="25"/>
                  </a:cubicBezTo>
                  <a:cubicBezTo>
                    <a:pt x="56" y="25"/>
                    <a:pt x="56" y="25"/>
                    <a:pt x="56" y="25"/>
                  </a:cubicBezTo>
                  <a:cubicBezTo>
                    <a:pt x="49" y="28"/>
                    <a:pt x="49" y="28"/>
                    <a:pt x="49" y="28"/>
                  </a:cubicBezTo>
                  <a:cubicBezTo>
                    <a:pt x="47" y="29"/>
                    <a:pt x="44" y="31"/>
                    <a:pt x="42" y="32"/>
                  </a:cubicBezTo>
                  <a:cubicBezTo>
                    <a:pt x="39" y="34"/>
                    <a:pt x="37" y="37"/>
                    <a:pt x="35" y="40"/>
                  </a:cubicBezTo>
                  <a:cubicBezTo>
                    <a:pt x="35" y="41"/>
                    <a:pt x="35" y="41"/>
                    <a:pt x="35" y="41"/>
                  </a:cubicBezTo>
                  <a:cubicBezTo>
                    <a:pt x="30" y="48"/>
                    <a:pt x="25" y="54"/>
                    <a:pt x="18" y="59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7" y="61"/>
                    <a:pt x="15" y="62"/>
                    <a:pt x="13" y="62"/>
                  </a:cubicBezTo>
                  <a:cubicBezTo>
                    <a:pt x="13" y="62"/>
                    <a:pt x="11" y="62"/>
                    <a:pt x="10" y="62"/>
                  </a:cubicBezTo>
                  <a:cubicBezTo>
                    <a:pt x="9" y="62"/>
                    <a:pt x="8" y="62"/>
                    <a:pt x="7" y="61"/>
                  </a:cubicBezTo>
                  <a:cubicBezTo>
                    <a:pt x="7" y="61"/>
                    <a:pt x="7" y="61"/>
                    <a:pt x="7" y="61"/>
                  </a:cubicBezTo>
                  <a:cubicBezTo>
                    <a:pt x="6" y="60"/>
                    <a:pt x="5" y="58"/>
                    <a:pt x="4" y="57"/>
                  </a:cubicBezTo>
                  <a:cubicBezTo>
                    <a:pt x="3" y="56"/>
                    <a:pt x="2" y="55"/>
                    <a:pt x="0" y="54"/>
                  </a:cubicBezTo>
                  <a:cubicBezTo>
                    <a:pt x="4" y="50"/>
                    <a:pt x="7" y="45"/>
                    <a:pt x="10" y="40"/>
                  </a:cubicBezTo>
                  <a:cubicBezTo>
                    <a:pt x="15" y="28"/>
                    <a:pt x="14" y="14"/>
                    <a:pt x="12" y="1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6" y="0"/>
                    <a:pt x="21" y="2"/>
                    <a:pt x="26" y="4"/>
                  </a:cubicBezTo>
                  <a:cubicBezTo>
                    <a:pt x="34" y="7"/>
                    <a:pt x="42" y="14"/>
                    <a:pt x="49" y="20"/>
                  </a:cubicBezTo>
                  <a:close/>
                </a:path>
              </a:pathLst>
            </a:custGeom>
            <a:solidFill>
              <a:srgbClr val="F2CB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3" name="Freeform 485"/>
            <p:cNvSpPr/>
            <p:nvPr/>
          </p:nvSpPr>
          <p:spPr bwMode="auto">
            <a:xfrm>
              <a:off x="2343150" y="5045076"/>
              <a:ext cx="320675" cy="206375"/>
            </a:xfrm>
            <a:custGeom>
              <a:avLst/>
              <a:gdLst>
                <a:gd name="T0" fmla="*/ 85 w 85"/>
                <a:gd name="T1" fmla="*/ 44 h 55"/>
                <a:gd name="T2" fmla="*/ 85 w 85"/>
                <a:gd name="T3" fmla="*/ 44 h 55"/>
                <a:gd name="T4" fmla="*/ 84 w 85"/>
                <a:gd name="T5" fmla="*/ 44 h 55"/>
                <a:gd name="T6" fmla="*/ 81 w 85"/>
                <a:gd name="T7" fmla="*/ 44 h 55"/>
                <a:gd name="T8" fmla="*/ 79 w 85"/>
                <a:gd name="T9" fmla="*/ 44 h 55"/>
                <a:gd name="T10" fmla="*/ 70 w 85"/>
                <a:gd name="T11" fmla="*/ 43 h 55"/>
                <a:gd name="T12" fmla="*/ 62 w 85"/>
                <a:gd name="T13" fmla="*/ 44 h 55"/>
                <a:gd name="T14" fmla="*/ 58 w 85"/>
                <a:gd name="T15" fmla="*/ 45 h 55"/>
                <a:gd name="T16" fmla="*/ 47 w 85"/>
                <a:gd name="T17" fmla="*/ 46 h 55"/>
                <a:gd name="T18" fmla="*/ 34 w 85"/>
                <a:gd name="T19" fmla="*/ 47 h 55"/>
                <a:gd name="T20" fmla="*/ 21 w 85"/>
                <a:gd name="T21" fmla="*/ 51 h 55"/>
                <a:gd name="T22" fmla="*/ 10 w 85"/>
                <a:gd name="T23" fmla="*/ 54 h 55"/>
                <a:gd name="T24" fmla="*/ 1 w 85"/>
                <a:gd name="T25" fmla="*/ 55 h 55"/>
                <a:gd name="T26" fmla="*/ 2 w 85"/>
                <a:gd name="T27" fmla="*/ 47 h 55"/>
                <a:gd name="T28" fmla="*/ 0 w 85"/>
                <a:gd name="T29" fmla="*/ 38 h 55"/>
                <a:gd name="T30" fmla="*/ 1 w 85"/>
                <a:gd name="T31" fmla="*/ 38 h 55"/>
                <a:gd name="T32" fmla="*/ 5 w 85"/>
                <a:gd name="T33" fmla="*/ 39 h 55"/>
                <a:gd name="T34" fmla="*/ 12 w 85"/>
                <a:gd name="T35" fmla="*/ 35 h 55"/>
                <a:gd name="T36" fmla="*/ 12 w 85"/>
                <a:gd name="T37" fmla="*/ 35 h 55"/>
                <a:gd name="T38" fmla="*/ 29 w 85"/>
                <a:gd name="T39" fmla="*/ 16 h 55"/>
                <a:gd name="T40" fmla="*/ 30 w 85"/>
                <a:gd name="T41" fmla="*/ 15 h 55"/>
                <a:gd name="T42" fmla="*/ 36 w 85"/>
                <a:gd name="T43" fmla="*/ 8 h 55"/>
                <a:gd name="T44" fmla="*/ 42 w 85"/>
                <a:gd name="T45" fmla="*/ 4 h 55"/>
                <a:gd name="T46" fmla="*/ 51 w 85"/>
                <a:gd name="T47" fmla="*/ 1 h 55"/>
                <a:gd name="T48" fmla="*/ 51 w 85"/>
                <a:gd name="T49" fmla="*/ 0 h 55"/>
                <a:gd name="T50" fmla="*/ 59 w 85"/>
                <a:gd name="T51" fmla="*/ 3 h 55"/>
                <a:gd name="T52" fmla="*/ 62 w 85"/>
                <a:gd name="T53" fmla="*/ 4 h 55"/>
                <a:gd name="T54" fmla="*/ 79 w 85"/>
                <a:gd name="T55" fmla="*/ 17 h 55"/>
                <a:gd name="T56" fmla="*/ 79 w 85"/>
                <a:gd name="T57" fmla="*/ 26 h 55"/>
                <a:gd name="T58" fmla="*/ 81 w 85"/>
                <a:gd name="T59" fmla="*/ 37 h 55"/>
                <a:gd name="T60" fmla="*/ 85 w 85"/>
                <a:gd name="T61" fmla="*/ 43 h 55"/>
                <a:gd name="T62" fmla="*/ 85 w 85"/>
                <a:gd name="T63" fmla="*/ 44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85" h="55">
                  <a:moveTo>
                    <a:pt x="85" y="44"/>
                  </a:moveTo>
                  <a:cubicBezTo>
                    <a:pt x="85" y="44"/>
                    <a:pt x="85" y="44"/>
                    <a:pt x="85" y="44"/>
                  </a:cubicBezTo>
                  <a:cubicBezTo>
                    <a:pt x="85" y="44"/>
                    <a:pt x="85" y="44"/>
                    <a:pt x="84" y="44"/>
                  </a:cubicBezTo>
                  <a:cubicBezTo>
                    <a:pt x="83" y="44"/>
                    <a:pt x="82" y="44"/>
                    <a:pt x="81" y="44"/>
                  </a:cubicBezTo>
                  <a:cubicBezTo>
                    <a:pt x="79" y="44"/>
                    <a:pt x="79" y="44"/>
                    <a:pt x="79" y="44"/>
                  </a:cubicBezTo>
                  <a:cubicBezTo>
                    <a:pt x="76" y="43"/>
                    <a:pt x="73" y="43"/>
                    <a:pt x="70" y="43"/>
                  </a:cubicBezTo>
                  <a:cubicBezTo>
                    <a:pt x="67" y="43"/>
                    <a:pt x="65" y="44"/>
                    <a:pt x="62" y="44"/>
                  </a:cubicBezTo>
                  <a:cubicBezTo>
                    <a:pt x="61" y="45"/>
                    <a:pt x="59" y="45"/>
                    <a:pt x="58" y="45"/>
                  </a:cubicBezTo>
                  <a:cubicBezTo>
                    <a:pt x="54" y="46"/>
                    <a:pt x="50" y="46"/>
                    <a:pt x="47" y="46"/>
                  </a:cubicBezTo>
                  <a:cubicBezTo>
                    <a:pt x="43" y="46"/>
                    <a:pt x="38" y="47"/>
                    <a:pt x="34" y="47"/>
                  </a:cubicBezTo>
                  <a:cubicBezTo>
                    <a:pt x="30" y="48"/>
                    <a:pt x="25" y="49"/>
                    <a:pt x="21" y="51"/>
                  </a:cubicBezTo>
                  <a:cubicBezTo>
                    <a:pt x="18" y="52"/>
                    <a:pt x="14" y="53"/>
                    <a:pt x="10" y="54"/>
                  </a:cubicBezTo>
                  <a:cubicBezTo>
                    <a:pt x="7" y="55"/>
                    <a:pt x="4" y="55"/>
                    <a:pt x="1" y="55"/>
                  </a:cubicBezTo>
                  <a:cubicBezTo>
                    <a:pt x="1" y="52"/>
                    <a:pt x="2" y="50"/>
                    <a:pt x="2" y="47"/>
                  </a:cubicBezTo>
                  <a:cubicBezTo>
                    <a:pt x="2" y="45"/>
                    <a:pt x="1" y="41"/>
                    <a:pt x="0" y="38"/>
                  </a:cubicBezTo>
                  <a:cubicBezTo>
                    <a:pt x="0" y="38"/>
                    <a:pt x="1" y="38"/>
                    <a:pt x="1" y="38"/>
                  </a:cubicBezTo>
                  <a:cubicBezTo>
                    <a:pt x="2" y="38"/>
                    <a:pt x="4" y="39"/>
                    <a:pt x="5" y="39"/>
                  </a:cubicBezTo>
                  <a:cubicBezTo>
                    <a:pt x="8" y="38"/>
                    <a:pt x="10" y="36"/>
                    <a:pt x="12" y="35"/>
                  </a:cubicBezTo>
                  <a:cubicBezTo>
                    <a:pt x="12" y="35"/>
                    <a:pt x="12" y="35"/>
                    <a:pt x="12" y="35"/>
                  </a:cubicBezTo>
                  <a:cubicBezTo>
                    <a:pt x="19" y="29"/>
                    <a:pt x="24" y="23"/>
                    <a:pt x="29" y="16"/>
                  </a:cubicBezTo>
                  <a:cubicBezTo>
                    <a:pt x="30" y="15"/>
                    <a:pt x="30" y="15"/>
                    <a:pt x="30" y="15"/>
                  </a:cubicBezTo>
                  <a:cubicBezTo>
                    <a:pt x="32" y="12"/>
                    <a:pt x="33" y="10"/>
                    <a:pt x="36" y="8"/>
                  </a:cubicBezTo>
                  <a:cubicBezTo>
                    <a:pt x="38" y="6"/>
                    <a:pt x="40" y="5"/>
                    <a:pt x="42" y="4"/>
                  </a:cubicBezTo>
                  <a:cubicBezTo>
                    <a:pt x="51" y="1"/>
                    <a:pt x="51" y="1"/>
                    <a:pt x="51" y="1"/>
                  </a:cubicBezTo>
                  <a:cubicBezTo>
                    <a:pt x="51" y="0"/>
                    <a:pt x="51" y="0"/>
                    <a:pt x="51" y="0"/>
                  </a:cubicBezTo>
                  <a:cubicBezTo>
                    <a:pt x="53" y="1"/>
                    <a:pt x="56" y="2"/>
                    <a:pt x="59" y="3"/>
                  </a:cubicBezTo>
                  <a:cubicBezTo>
                    <a:pt x="60" y="3"/>
                    <a:pt x="61" y="4"/>
                    <a:pt x="62" y="4"/>
                  </a:cubicBezTo>
                  <a:cubicBezTo>
                    <a:pt x="67" y="6"/>
                    <a:pt x="76" y="10"/>
                    <a:pt x="79" y="17"/>
                  </a:cubicBezTo>
                  <a:cubicBezTo>
                    <a:pt x="80" y="20"/>
                    <a:pt x="80" y="23"/>
                    <a:pt x="79" y="26"/>
                  </a:cubicBezTo>
                  <a:cubicBezTo>
                    <a:pt x="79" y="30"/>
                    <a:pt x="79" y="33"/>
                    <a:pt x="81" y="37"/>
                  </a:cubicBezTo>
                  <a:cubicBezTo>
                    <a:pt x="82" y="40"/>
                    <a:pt x="84" y="41"/>
                    <a:pt x="85" y="43"/>
                  </a:cubicBezTo>
                  <a:lnTo>
                    <a:pt x="85" y="44"/>
                  </a:lnTo>
                  <a:close/>
                </a:path>
              </a:pathLst>
            </a:custGeom>
            <a:solidFill>
              <a:srgbClr val="F2CB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4" name="Freeform 486"/>
            <p:cNvSpPr/>
            <p:nvPr/>
          </p:nvSpPr>
          <p:spPr bwMode="auto">
            <a:xfrm>
              <a:off x="2320925" y="5218113"/>
              <a:ext cx="360363" cy="127000"/>
            </a:xfrm>
            <a:custGeom>
              <a:avLst/>
              <a:gdLst>
                <a:gd name="T0" fmla="*/ 86 w 96"/>
                <a:gd name="T1" fmla="*/ 32 h 34"/>
                <a:gd name="T2" fmla="*/ 87 w 96"/>
                <a:gd name="T3" fmla="*/ 34 h 34"/>
                <a:gd name="T4" fmla="*/ 87 w 96"/>
                <a:gd name="T5" fmla="*/ 34 h 34"/>
                <a:gd name="T6" fmla="*/ 80 w 96"/>
                <a:gd name="T7" fmla="*/ 34 h 34"/>
                <a:gd name="T8" fmla="*/ 73 w 96"/>
                <a:gd name="T9" fmla="*/ 34 h 34"/>
                <a:gd name="T10" fmla="*/ 61 w 96"/>
                <a:gd name="T11" fmla="*/ 33 h 34"/>
                <a:gd name="T12" fmla="*/ 49 w 96"/>
                <a:gd name="T13" fmla="*/ 31 h 34"/>
                <a:gd name="T14" fmla="*/ 43 w 96"/>
                <a:gd name="T15" fmla="*/ 31 h 34"/>
                <a:gd name="T16" fmla="*/ 38 w 96"/>
                <a:gd name="T17" fmla="*/ 31 h 34"/>
                <a:gd name="T18" fmla="*/ 19 w 96"/>
                <a:gd name="T19" fmla="*/ 28 h 34"/>
                <a:gd name="T20" fmla="*/ 0 w 96"/>
                <a:gd name="T21" fmla="*/ 26 h 34"/>
                <a:gd name="T22" fmla="*/ 0 w 96"/>
                <a:gd name="T23" fmla="*/ 26 h 34"/>
                <a:gd name="T24" fmla="*/ 6 w 96"/>
                <a:gd name="T25" fmla="*/ 12 h 34"/>
                <a:gd name="T26" fmla="*/ 6 w 96"/>
                <a:gd name="T27" fmla="*/ 12 h 34"/>
                <a:gd name="T28" fmla="*/ 6 w 96"/>
                <a:gd name="T29" fmla="*/ 12 h 34"/>
                <a:gd name="T30" fmla="*/ 17 w 96"/>
                <a:gd name="T31" fmla="*/ 11 h 34"/>
                <a:gd name="T32" fmla="*/ 29 w 96"/>
                <a:gd name="T33" fmla="*/ 8 h 34"/>
                <a:gd name="T34" fmla="*/ 41 w 96"/>
                <a:gd name="T35" fmla="*/ 4 h 34"/>
                <a:gd name="T36" fmla="*/ 53 w 96"/>
                <a:gd name="T37" fmla="*/ 3 h 34"/>
                <a:gd name="T38" fmla="*/ 65 w 96"/>
                <a:gd name="T39" fmla="*/ 2 h 34"/>
                <a:gd name="T40" fmla="*/ 70 w 96"/>
                <a:gd name="T41" fmla="*/ 2 h 34"/>
                <a:gd name="T42" fmla="*/ 77 w 96"/>
                <a:gd name="T43" fmla="*/ 1 h 34"/>
                <a:gd name="T44" fmla="*/ 85 w 96"/>
                <a:gd name="T45" fmla="*/ 1 h 34"/>
                <a:gd name="T46" fmla="*/ 88 w 96"/>
                <a:gd name="T47" fmla="*/ 1 h 34"/>
                <a:gd name="T48" fmla="*/ 91 w 96"/>
                <a:gd name="T49" fmla="*/ 1 h 34"/>
                <a:gd name="T50" fmla="*/ 94 w 96"/>
                <a:gd name="T51" fmla="*/ 1 h 34"/>
                <a:gd name="T52" fmla="*/ 94 w 96"/>
                <a:gd name="T53" fmla="*/ 1 h 34"/>
                <a:gd name="T54" fmla="*/ 95 w 96"/>
                <a:gd name="T55" fmla="*/ 5 h 34"/>
                <a:gd name="T56" fmla="*/ 91 w 96"/>
                <a:gd name="T57" fmla="*/ 13 h 34"/>
                <a:gd name="T58" fmla="*/ 87 w 96"/>
                <a:gd name="T59" fmla="*/ 19 h 34"/>
                <a:gd name="T60" fmla="*/ 86 w 96"/>
                <a:gd name="T61" fmla="*/ 32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96" h="34">
                  <a:moveTo>
                    <a:pt x="86" y="32"/>
                  </a:moveTo>
                  <a:cubicBezTo>
                    <a:pt x="87" y="33"/>
                    <a:pt x="87" y="33"/>
                    <a:pt x="87" y="34"/>
                  </a:cubicBezTo>
                  <a:cubicBezTo>
                    <a:pt x="87" y="34"/>
                    <a:pt x="87" y="34"/>
                    <a:pt x="87" y="34"/>
                  </a:cubicBezTo>
                  <a:cubicBezTo>
                    <a:pt x="84" y="34"/>
                    <a:pt x="82" y="34"/>
                    <a:pt x="80" y="34"/>
                  </a:cubicBezTo>
                  <a:cubicBezTo>
                    <a:pt x="78" y="34"/>
                    <a:pt x="75" y="34"/>
                    <a:pt x="73" y="34"/>
                  </a:cubicBezTo>
                  <a:cubicBezTo>
                    <a:pt x="69" y="34"/>
                    <a:pt x="65" y="33"/>
                    <a:pt x="61" y="33"/>
                  </a:cubicBezTo>
                  <a:cubicBezTo>
                    <a:pt x="57" y="32"/>
                    <a:pt x="53" y="31"/>
                    <a:pt x="49" y="31"/>
                  </a:cubicBezTo>
                  <a:cubicBezTo>
                    <a:pt x="47" y="31"/>
                    <a:pt x="45" y="31"/>
                    <a:pt x="43" y="31"/>
                  </a:cubicBezTo>
                  <a:cubicBezTo>
                    <a:pt x="41" y="31"/>
                    <a:pt x="39" y="31"/>
                    <a:pt x="38" y="31"/>
                  </a:cubicBezTo>
                  <a:cubicBezTo>
                    <a:pt x="32" y="31"/>
                    <a:pt x="25" y="30"/>
                    <a:pt x="19" y="28"/>
                  </a:cubicBezTo>
                  <a:cubicBezTo>
                    <a:pt x="13" y="27"/>
                    <a:pt x="6" y="26"/>
                    <a:pt x="0" y="26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3" y="21"/>
                    <a:pt x="5" y="17"/>
                    <a:pt x="6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10" y="12"/>
                    <a:pt x="14" y="12"/>
                    <a:pt x="17" y="11"/>
                  </a:cubicBezTo>
                  <a:cubicBezTo>
                    <a:pt x="21" y="10"/>
                    <a:pt x="25" y="9"/>
                    <a:pt x="29" y="8"/>
                  </a:cubicBezTo>
                  <a:cubicBezTo>
                    <a:pt x="33" y="7"/>
                    <a:pt x="37" y="5"/>
                    <a:pt x="41" y="4"/>
                  </a:cubicBezTo>
                  <a:cubicBezTo>
                    <a:pt x="45" y="4"/>
                    <a:pt x="49" y="4"/>
                    <a:pt x="53" y="3"/>
                  </a:cubicBezTo>
                  <a:cubicBezTo>
                    <a:pt x="57" y="3"/>
                    <a:pt x="61" y="3"/>
                    <a:pt x="65" y="2"/>
                  </a:cubicBezTo>
                  <a:cubicBezTo>
                    <a:pt x="67" y="2"/>
                    <a:pt x="68" y="2"/>
                    <a:pt x="70" y="2"/>
                  </a:cubicBezTo>
                  <a:cubicBezTo>
                    <a:pt x="72" y="1"/>
                    <a:pt x="75" y="1"/>
                    <a:pt x="77" y="1"/>
                  </a:cubicBezTo>
                  <a:cubicBezTo>
                    <a:pt x="80" y="0"/>
                    <a:pt x="82" y="1"/>
                    <a:pt x="85" y="1"/>
                  </a:cubicBezTo>
                  <a:cubicBezTo>
                    <a:pt x="88" y="1"/>
                    <a:pt x="88" y="1"/>
                    <a:pt x="88" y="1"/>
                  </a:cubicBezTo>
                  <a:cubicBezTo>
                    <a:pt x="89" y="1"/>
                    <a:pt x="90" y="1"/>
                    <a:pt x="91" y="1"/>
                  </a:cubicBezTo>
                  <a:cubicBezTo>
                    <a:pt x="92" y="1"/>
                    <a:pt x="93" y="1"/>
                    <a:pt x="94" y="1"/>
                  </a:cubicBezTo>
                  <a:cubicBezTo>
                    <a:pt x="94" y="1"/>
                    <a:pt x="94" y="1"/>
                    <a:pt x="94" y="1"/>
                  </a:cubicBezTo>
                  <a:cubicBezTo>
                    <a:pt x="95" y="2"/>
                    <a:pt x="95" y="3"/>
                    <a:pt x="95" y="5"/>
                  </a:cubicBezTo>
                  <a:cubicBezTo>
                    <a:pt x="96" y="8"/>
                    <a:pt x="94" y="11"/>
                    <a:pt x="91" y="13"/>
                  </a:cubicBezTo>
                  <a:cubicBezTo>
                    <a:pt x="90" y="15"/>
                    <a:pt x="88" y="17"/>
                    <a:pt x="87" y="19"/>
                  </a:cubicBezTo>
                  <a:cubicBezTo>
                    <a:pt x="86" y="23"/>
                    <a:pt x="86" y="28"/>
                    <a:pt x="86" y="32"/>
                  </a:cubicBezTo>
                  <a:close/>
                </a:path>
              </a:pathLst>
            </a:custGeom>
            <a:solidFill>
              <a:srgbClr val="F2CB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5" name="Freeform 487"/>
            <p:cNvSpPr/>
            <p:nvPr/>
          </p:nvSpPr>
          <p:spPr bwMode="auto">
            <a:xfrm>
              <a:off x="2230438" y="5327651"/>
              <a:ext cx="417513" cy="127000"/>
            </a:xfrm>
            <a:custGeom>
              <a:avLst/>
              <a:gdLst>
                <a:gd name="T0" fmla="*/ 61 w 111"/>
                <a:gd name="T1" fmla="*/ 34 h 34"/>
                <a:gd name="T2" fmla="*/ 46 w 111"/>
                <a:gd name="T3" fmla="*/ 29 h 34"/>
                <a:gd name="T4" fmla="*/ 25 w 111"/>
                <a:gd name="T5" fmla="*/ 23 h 34"/>
                <a:gd name="T6" fmla="*/ 19 w 111"/>
                <a:gd name="T7" fmla="*/ 23 h 34"/>
                <a:gd name="T8" fmla="*/ 11 w 111"/>
                <a:gd name="T9" fmla="*/ 22 h 34"/>
                <a:gd name="T10" fmla="*/ 5 w 111"/>
                <a:gd name="T11" fmla="*/ 20 h 34"/>
                <a:gd name="T12" fmla="*/ 0 w 111"/>
                <a:gd name="T13" fmla="*/ 18 h 34"/>
                <a:gd name="T14" fmla="*/ 0 w 111"/>
                <a:gd name="T15" fmla="*/ 18 h 34"/>
                <a:gd name="T16" fmla="*/ 21 w 111"/>
                <a:gd name="T17" fmla="*/ 1 h 34"/>
                <a:gd name="T18" fmla="*/ 21 w 111"/>
                <a:gd name="T19" fmla="*/ 0 h 34"/>
                <a:gd name="T20" fmla="*/ 43 w 111"/>
                <a:gd name="T21" fmla="*/ 3 h 34"/>
                <a:gd name="T22" fmla="*/ 62 w 111"/>
                <a:gd name="T23" fmla="*/ 5 h 34"/>
                <a:gd name="T24" fmla="*/ 67 w 111"/>
                <a:gd name="T25" fmla="*/ 5 h 34"/>
                <a:gd name="T26" fmla="*/ 73 w 111"/>
                <a:gd name="T27" fmla="*/ 5 h 34"/>
                <a:gd name="T28" fmla="*/ 85 w 111"/>
                <a:gd name="T29" fmla="*/ 7 h 34"/>
                <a:gd name="T30" fmla="*/ 98 w 111"/>
                <a:gd name="T31" fmla="*/ 9 h 34"/>
                <a:gd name="T32" fmla="*/ 104 w 111"/>
                <a:gd name="T33" fmla="*/ 9 h 34"/>
                <a:gd name="T34" fmla="*/ 111 w 111"/>
                <a:gd name="T35" fmla="*/ 9 h 34"/>
                <a:gd name="T36" fmla="*/ 111 w 111"/>
                <a:gd name="T37" fmla="*/ 11 h 34"/>
                <a:gd name="T38" fmla="*/ 89 w 111"/>
                <a:gd name="T39" fmla="*/ 30 h 34"/>
                <a:gd name="T40" fmla="*/ 69 w 111"/>
                <a:gd name="T41" fmla="*/ 33 h 34"/>
                <a:gd name="T42" fmla="*/ 61 w 111"/>
                <a:gd name="T43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10" h="34">
                  <a:moveTo>
                    <a:pt x="61" y="34"/>
                  </a:moveTo>
                  <a:cubicBezTo>
                    <a:pt x="56" y="33"/>
                    <a:pt x="51" y="31"/>
                    <a:pt x="46" y="29"/>
                  </a:cubicBezTo>
                  <a:cubicBezTo>
                    <a:pt x="39" y="27"/>
                    <a:pt x="32" y="24"/>
                    <a:pt x="25" y="23"/>
                  </a:cubicBezTo>
                  <a:cubicBezTo>
                    <a:pt x="23" y="23"/>
                    <a:pt x="21" y="23"/>
                    <a:pt x="19" y="23"/>
                  </a:cubicBezTo>
                  <a:cubicBezTo>
                    <a:pt x="16" y="23"/>
                    <a:pt x="14" y="23"/>
                    <a:pt x="11" y="22"/>
                  </a:cubicBezTo>
                  <a:cubicBezTo>
                    <a:pt x="9" y="22"/>
                    <a:pt x="7" y="21"/>
                    <a:pt x="5" y="20"/>
                  </a:cubicBezTo>
                  <a:cubicBezTo>
                    <a:pt x="3" y="19"/>
                    <a:pt x="2" y="19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9" y="13"/>
                    <a:pt x="16" y="7"/>
                    <a:pt x="21" y="1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8" y="0"/>
                    <a:pt x="35" y="1"/>
                    <a:pt x="43" y="3"/>
                  </a:cubicBezTo>
                  <a:cubicBezTo>
                    <a:pt x="49" y="4"/>
                    <a:pt x="56" y="5"/>
                    <a:pt x="62" y="5"/>
                  </a:cubicBezTo>
                  <a:cubicBezTo>
                    <a:pt x="64" y="5"/>
                    <a:pt x="66" y="5"/>
                    <a:pt x="67" y="5"/>
                  </a:cubicBezTo>
                  <a:cubicBezTo>
                    <a:pt x="69" y="5"/>
                    <a:pt x="71" y="5"/>
                    <a:pt x="73" y="5"/>
                  </a:cubicBezTo>
                  <a:cubicBezTo>
                    <a:pt x="77" y="5"/>
                    <a:pt x="81" y="6"/>
                    <a:pt x="85" y="7"/>
                  </a:cubicBezTo>
                  <a:cubicBezTo>
                    <a:pt x="89" y="8"/>
                    <a:pt x="93" y="8"/>
                    <a:pt x="98" y="9"/>
                  </a:cubicBezTo>
                  <a:cubicBezTo>
                    <a:pt x="100" y="9"/>
                    <a:pt x="102" y="9"/>
                    <a:pt x="104" y="9"/>
                  </a:cubicBezTo>
                  <a:cubicBezTo>
                    <a:pt x="107" y="9"/>
                    <a:pt x="109" y="8"/>
                    <a:pt x="111" y="9"/>
                  </a:cubicBezTo>
                  <a:cubicBezTo>
                    <a:pt x="111" y="9"/>
                    <a:pt x="111" y="10"/>
                    <a:pt x="111" y="11"/>
                  </a:cubicBezTo>
                  <a:cubicBezTo>
                    <a:pt x="110" y="19"/>
                    <a:pt x="101" y="27"/>
                    <a:pt x="89" y="30"/>
                  </a:cubicBezTo>
                  <a:cubicBezTo>
                    <a:pt x="83" y="32"/>
                    <a:pt x="76" y="32"/>
                    <a:pt x="69" y="33"/>
                  </a:cubicBezTo>
                  <a:cubicBezTo>
                    <a:pt x="66" y="33"/>
                    <a:pt x="63" y="34"/>
                    <a:pt x="61" y="34"/>
                  </a:cubicBezTo>
                  <a:close/>
                </a:path>
              </a:pathLst>
            </a:custGeom>
            <a:solidFill>
              <a:srgbClr val="F2CB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6" name="Freeform 488"/>
            <p:cNvSpPr/>
            <p:nvPr/>
          </p:nvSpPr>
          <p:spPr bwMode="auto">
            <a:xfrm>
              <a:off x="1997075" y="5405438"/>
              <a:ext cx="433388" cy="150813"/>
            </a:xfrm>
            <a:custGeom>
              <a:avLst/>
              <a:gdLst>
                <a:gd name="T0" fmla="*/ 0 w 115"/>
                <a:gd name="T1" fmla="*/ 39 h 40"/>
                <a:gd name="T2" fmla="*/ 48 w 115"/>
                <a:gd name="T3" fmla="*/ 5 h 40"/>
                <a:gd name="T4" fmla="*/ 56 w 115"/>
                <a:gd name="T5" fmla="*/ 1 h 40"/>
                <a:gd name="T6" fmla="*/ 57 w 115"/>
                <a:gd name="T7" fmla="*/ 0 h 40"/>
                <a:gd name="T8" fmla="*/ 66 w 115"/>
                <a:gd name="T9" fmla="*/ 2 h 40"/>
                <a:gd name="T10" fmla="*/ 72 w 115"/>
                <a:gd name="T11" fmla="*/ 4 h 40"/>
                <a:gd name="T12" fmla="*/ 82 w 115"/>
                <a:gd name="T13" fmla="*/ 5 h 40"/>
                <a:gd name="T14" fmla="*/ 87 w 115"/>
                <a:gd name="T15" fmla="*/ 6 h 40"/>
                <a:gd name="T16" fmla="*/ 107 w 115"/>
                <a:gd name="T17" fmla="*/ 11 h 40"/>
                <a:gd name="T18" fmla="*/ 115 w 115"/>
                <a:gd name="T19" fmla="*/ 14 h 40"/>
                <a:gd name="T20" fmla="*/ 88 w 115"/>
                <a:gd name="T21" fmla="*/ 23 h 40"/>
                <a:gd name="T22" fmla="*/ 76 w 115"/>
                <a:gd name="T23" fmla="*/ 27 h 40"/>
                <a:gd name="T24" fmla="*/ 25 w 115"/>
                <a:gd name="T25" fmla="*/ 39 h 40"/>
                <a:gd name="T26" fmla="*/ 22 w 115"/>
                <a:gd name="T27" fmla="*/ 39 h 40"/>
                <a:gd name="T28" fmla="*/ 0 w 115"/>
                <a:gd name="T29" fmla="*/ 39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15" h="40">
                  <a:moveTo>
                    <a:pt x="0" y="39"/>
                  </a:moveTo>
                  <a:cubicBezTo>
                    <a:pt x="11" y="25"/>
                    <a:pt x="31" y="15"/>
                    <a:pt x="48" y="5"/>
                  </a:cubicBezTo>
                  <a:cubicBezTo>
                    <a:pt x="50" y="4"/>
                    <a:pt x="53" y="2"/>
                    <a:pt x="56" y="1"/>
                  </a:cubicBezTo>
                  <a:cubicBezTo>
                    <a:pt x="56" y="1"/>
                    <a:pt x="57" y="0"/>
                    <a:pt x="57" y="0"/>
                  </a:cubicBezTo>
                  <a:cubicBezTo>
                    <a:pt x="60" y="0"/>
                    <a:pt x="63" y="1"/>
                    <a:pt x="66" y="2"/>
                  </a:cubicBezTo>
                  <a:cubicBezTo>
                    <a:pt x="68" y="3"/>
                    <a:pt x="70" y="4"/>
                    <a:pt x="72" y="4"/>
                  </a:cubicBezTo>
                  <a:cubicBezTo>
                    <a:pt x="76" y="5"/>
                    <a:pt x="79" y="5"/>
                    <a:pt x="82" y="5"/>
                  </a:cubicBezTo>
                  <a:cubicBezTo>
                    <a:pt x="84" y="5"/>
                    <a:pt x="86" y="5"/>
                    <a:pt x="87" y="6"/>
                  </a:cubicBezTo>
                  <a:cubicBezTo>
                    <a:pt x="94" y="6"/>
                    <a:pt x="100" y="9"/>
                    <a:pt x="107" y="11"/>
                  </a:cubicBezTo>
                  <a:cubicBezTo>
                    <a:pt x="109" y="12"/>
                    <a:pt x="112" y="13"/>
                    <a:pt x="115" y="14"/>
                  </a:cubicBezTo>
                  <a:cubicBezTo>
                    <a:pt x="105" y="16"/>
                    <a:pt x="96" y="20"/>
                    <a:pt x="88" y="23"/>
                  </a:cubicBezTo>
                  <a:cubicBezTo>
                    <a:pt x="84" y="24"/>
                    <a:pt x="80" y="26"/>
                    <a:pt x="76" y="27"/>
                  </a:cubicBezTo>
                  <a:cubicBezTo>
                    <a:pt x="62" y="32"/>
                    <a:pt x="44" y="37"/>
                    <a:pt x="25" y="39"/>
                  </a:cubicBezTo>
                  <a:cubicBezTo>
                    <a:pt x="22" y="39"/>
                    <a:pt x="22" y="39"/>
                    <a:pt x="22" y="39"/>
                  </a:cubicBezTo>
                  <a:cubicBezTo>
                    <a:pt x="16" y="39"/>
                    <a:pt x="7" y="40"/>
                    <a:pt x="0" y="39"/>
                  </a:cubicBezTo>
                  <a:close/>
                </a:path>
              </a:pathLst>
            </a:custGeom>
            <a:solidFill>
              <a:srgbClr val="F2CB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7" name="Freeform 489"/>
            <p:cNvSpPr/>
            <p:nvPr/>
          </p:nvSpPr>
          <p:spPr bwMode="auto">
            <a:xfrm>
              <a:off x="1982788" y="5157788"/>
              <a:ext cx="354013" cy="390525"/>
            </a:xfrm>
            <a:custGeom>
              <a:avLst/>
              <a:gdLst>
                <a:gd name="T0" fmla="*/ 0 w 94"/>
                <a:gd name="T1" fmla="*/ 104 h 104"/>
                <a:gd name="T2" fmla="*/ 85 w 94"/>
                <a:gd name="T3" fmla="*/ 0 h 104"/>
                <a:gd name="T4" fmla="*/ 88 w 94"/>
                <a:gd name="T5" fmla="*/ 2 h 104"/>
                <a:gd name="T6" fmla="*/ 94 w 94"/>
                <a:gd name="T7" fmla="*/ 17 h 104"/>
                <a:gd name="T8" fmla="*/ 57 w 94"/>
                <a:gd name="T9" fmla="*/ 64 h 104"/>
                <a:gd name="T10" fmla="*/ 49 w 94"/>
                <a:gd name="T11" fmla="*/ 68 h 104"/>
                <a:gd name="T12" fmla="*/ 0 w 94"/>
                <a:gd name="T13" fmla="*/ 10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4" h="104">
                  <a:moveTo>
                    <a:pt x="0" y="104"/>
                  </a:moveTo>
                  <a:cubicBezTo>
                    <a:pt x="85" y="0"/>
                    <a:pt x="85" y="0"/>
                    <a:pt x="85" y="0"/>
                  </a:cubicBezTo>
                  <a:cubicBezTo>
                    <a:pt x="86" y="0"/>
                    <a:pt x="87" y="1"/>
                    <a:pt x="88" y="2"/>
                  </a:cubicBezTo>
                  <a:cubicBezTo>
                    <a:pt x="93" y="6"/>
                    <a:pt x="94" y="13"/>
                    <a:pt x="94" y="17"/>
                  </a:cubicBezTo>
                  <a:cubicBezTo>
                    <a:pt x="94" y="34"/>
                    <a:pt x="82" y="50"/>
                    <a:pt x="57" y="64"/>
                  </a:cubicBezTo>
                  <a:cubicBezTo>
                    <a:pt x="55" y="66"/>
                    <a:pt x="52" y="67"/>
                    <a:pt x="49" y="68"/>
                  </a:cubicBezTo>
                  <a:cubicBezTo>
                    <a:pt x="32" y="78"/>
                    <a:pt x="11" y="89"/>
                    <a:pt x="0" y="104"/>
                  </a:cubicBezTo>
                  <a:close/>
                </a:path>
              </a:pathLst>
            </a:custGeom>
            <a:solidFill>
              <a:srgbClr val="EFA9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8" name="Freeform 490"/>
            <p:cNvSpPr/>
            <p:nvPr/>
          </p:nvSpPr>
          <p:spPr bwMode="auto">
            <a:xfrm>
              <a:off x="1884363" y="5402263"/>
              <a:ext cx="200025" cy="161925"/>
            </a:xfrm>
            <a:custGeom>
              <a:avLst/>
              <a:gdLst>
                <a:gd name="T0" fmla="*/ 19 w 53"/>
                <a:gd name="T1" fmla="*/ 41 h 43"/>
                <a:gd name="T2" fmla="*/ 14 w 53"/>
                <a:gd name="T3" fmla="*/ 43 h 43"/>
                <a:gd name="T4" fmla="*/ 2 w 53"/>
                <a:gd name="T5" fmla="*/ 31 h 43"/>
                <a:gd name="T6" fmla="*/ 1 w 53"/>
                <a:gd name="T7" fmla="*/ 17 h 43"/>
                <a:gd name="T8" fmla="*/ 23 w 53"/>
                <a:gd name="T9" fmla="*/ 4 h 43"/>
                <a:gd name="T10" fmla="*/ 23 w 53"/>
                <a:gd name="T11" fmla="*/ 4 h 43"/>
                <a:gd name="T12" fmla="*/ 28 w 53"/>
                <a:gd name="T13" fmla="*/ 3 h 43"/>
                <a:gd name="T14" fmla="*/ 28 w 53"/>
                <a:gd name="T15" fmla="*/ 3 h 43"/>
                <a:gd name="T16" fmla="*/ 48 w 53"/>
                <a:gd name="T17" fmla="*/ 0 h 43"/>
                <a:gd name="T18" fmla="*/ 49 w 53"/>
                <a:gd name="T19" fmla="*/ 0 h 43"/>
                <a:gd name="T20" fmla="*/ 53 w 53"/>
                <a:gd name="T21" fmla="*/ 0 h 43"/>
                <a:gd name="T22" fmla="*/ 22 w 53"/>
                <a:gd name="T23" fmla="*/ 37 h 43"/>
                <a:gd name="T24" fmla="*/ 20 w 53"/>
                <a:gd name="T25" fmla="*/ 40 h 43"/>
                <a:gd name="T26" fmla="*/ 19 w 53"/>
                <a:gd name="T27" fmla="*/ 41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2" h="43">
                  <a:moveTo>
                    <a:pt x="19" y="41"/>
                  </a:moveTo>
                  <a:cubicBezTo>
                    <a:pt x="18" y="42"/>
                    <a:pt x="16" y="43"/>
                    <a:pt x="14" y="43"/>
                  </a:cubicBezTo>
                  <a:cubicBezTo>
                    <a:pt x="8" y="41"/>
                    <a:pt x="4" y="36"/>
                    <a:pt x="2" y="31"/>
                  </a:cubicBezTo>
                  <a:cubicBezTo>
                    <a:pt x="1" y="27"/>
                    <a:pt x="0" y="22"/>
                    <a:pt x="1" y="17"/>
                  </a:cubicBezTo>
                  <a:cubicBezTo>
                    <a:pt x="7" y="11"/>
                    <a:pt x="15" y="7"/>
                    <a:pt x="23" y="4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25" y="4"/>
                    <a:pt x="26" y="3"/>
                    <a:pt x="28" y="3"/>
                  </a:cubicBezTo>
                  <a:cubicBezTo>
                    <a:pt x="28" y="3"/>
                    <a:pt x="28" y="3"/>
                    <a:pt x="28" y="3"/>
                  </a:cubicBezTo>
                  <a:cubicBezTo>
                    <a:pt x="34" y="1"/>
                    <a:pt x="41" y="0"/>
                    <a:pt x="48" y="0"/>
                  </a:cubicBezTo>
                  <a:cubicBezTo>
                    <a:pt x="49" y="0"/>
                    <a:pt x="49" y="0"/>
                    <a:pt x="49" y="0"/>
                  </a:cubicBezTo>
                  <a:cubicBezTo>
                    <a:pt x="50" y="0"/>
                    <a:pt x="51" y="0"/>
                    <a:pt x="53" y="0"/>
                  </a:cubicBezTo>
                  <a:cubicBezTo>
                    <a:pt x="22" y="37"/>
                    <a:pt x="22" y="37"/>
                    <a:pt x="22" y="37"/>
                  </a:cubicBezTo>
                  <a:cubicBezTo>
                    <a:pt x="20" y="40"/>
                    <a:pt x="20" y="40"/>
                    <a:pt x="20" y="40"/>
                  </a:cubicBezTo>
                  <a:lnTo>
                    <a:pt x="19" y="41"/>
                  </a:lnTo>
                  <a:close/>
                </a:path>
              </a:pathLst>
            </a:custGeom>
            <a:solidFill>
              <a:srgbClr val="F2CB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9" name="Freeform 491"/>
            <p:cNvSpPr/>
            <p:nvPr/>
          </p:nvSpPr>
          <p:spPr bwMode="auto">
            <a:xfrm>
              <a:off x="1712913" y="4852988"/>
              <a:ext cx="327025" cy="711200"/>
            </a:xfrm>
            <a:custGeom>
              <a:avLst/>
              <a:gdLst>
                <a:gd name="T0" fmla="*/ 47 w 87"/>
                <a:gd name="T1" fmla="*/ 188 h 189"/>
                <a:gd name="T2" fmla="*/ 34 w 87"/>
                <a:gd name="T3" fmla="*/ 168 h 189"/>
                <a:gd name="T4" fmla="*/ 5 w 87"/>
                <a:gd name="T5" fmla="*/ 83 h 189"/>
                <a:gd name="T6" fmla="*/ 4 w 87"/>
                <a:gd name="T7" fmla="*/ 68 h 189"/>
                <a:gd name="T8" fmla="*/ 1 w 87"/>
                <a:gd name="T9" fmla="*/ 49 h 189"/>
                <a:gd name="T10" fmla="*/ 0 w 87"/>
                <a:gd name="T11" fmla="*/ 32 h 189"/>
                <a:gd name="T12" fmla="*/ 28 w 87"/>
                <a:gd name="T13" fmla="*/ 2 h 189"/>
                <a:gd name="T14" fmla="*/ 32 w 87"/>
                <a:gd name="T15" fmla="*/ 0 h 189"/>
                <a:gd name="T16" fmla="*/ 39 w 87"/>
                <a:gd name="T17" fmla="*/ 1 h 189"/>
                <a:gd name="T18" fmla="*/ 54 w 87"/>
                <a:gd name="T19" fmla="*/ 4 h 189"/>
                <a:gd name="T20" fmla="*/ 61 w 87"/>
                <a:gd name="T21" fmla="*/ 7 h 189"/>
                <a:gd name="T22" fmla="*/ 68 w 87"/>
                <a:gd name="T23" fmla="*/ 17 h 189"/>
                <a:gd name="T24" fmla="*/ 70 w 87"/>
                <a:gd name="T25" fmla="*/ 20 h 189"/>
                <a:gd name="T26" fmla="*/ 76 w 87"/>
                <a:gd name="T27" fmla="*/ 31 h 189"/>
                <a:gd name="T28" fmla="*/ 85 w 87"/>
                <a:gd name="T29" fmla="*/ 49 h 189"/>
                <a:gd name="T30" fmla="*/ 79 w 87"/>
                <a:gd name="T31" fmla="*/ 76 h 189"/>
                <a:gd name="T32" fmla="*/ 74 w 87"/>
                <a:gd name="T33" fmla="*/ 85 h 189"/>
                <a:gd name="T34" fmla="*/ 68 w 87"/>
                <a:gd name="T35" fmla="*/ 94 h 189"/>
                <a:gd name="T36" fmla="*/ 64 w 87"/>
                <a:gd name="T37" fmla="*/ 102 h 189"/>
                <a:gd name="T38" fmla="*/ 60 w 87"/>
                <a:gd name="T39" fmla="*/ 114 h 189"/>
                <a:gd name="T40" fmla="*/ 54 w 87"/>
                <a:gd name="T41" fmla="*/ 132 h 189"/>
                <a:gd name="T42" fmla="*/ 51 w 87"/>
                <a:gd name="T43" fmla="*/ 136 h 189"/>
                <a:gd name="T44" fmla="*/ 46 w 87"/>
                <a:gd name="T45" fmla="*/ 144 h 189"/>
                <a:gd name="T46" fmla="*/ 43 w 87"/>
                <a:gd name="T47" fmla="*/ 159 h 189"/>
                <a:gd name="T48" fmla="*/ 43 w 87"/>
                <a:gd name="T49" fmla="*/ 161 h 189"/>
                <a:gd name="T50" fmla="*/ 43 w 87"/>
                <a:gd name="T51" fmla="*/ 167 h 189"/>
                <a:gd name="T52" fmla="*/ 43 w 87"/>
                <a:gd name="T53" fmla="*/ 167 h 189"/>
                <a:gd name="T54" fmla="*/ 44 w 87"/>
                <a:gd name="T55" fmla="*/ 178 h 189"/>
                <a:gd name="T56" fmla="*/ 53 w 87"/>
                <a:gd name="T57" fmla="*/ 189 h 189"/>
                <a:gd name="T58" fmla="*/ 47 w 87"/>
                <a:gd name="T59" fmla="*/ 188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87" h="189">
                  <a:moveTo>
                    <a:pt x="47" y="188"/>
                  </a:moveTo>
                  <a:cubicBezTo>
                    <a:pt x="42" y="182"/>
                    <a:pt x="38" y="175"/>
                    <a:pt x="34" y="168"/>
                  </a:cubicBezTo>
                  <a:cubicBezTo>
                    <a:pt x="20" y="140"/>
                    <a:pt x="10" y="111"/>
                    <a:pt x="5" y="83"/>
                  </a:cubicBezTo>
                  <a:cubicBezTo>
                    <a:pt x="4" y="78"/>
                    <a:pt x="4" y="73"/>
                    <a:pt x="4" y="68"/>
                  </a:cubicBezTo>
                  <a:cubicBezTo>
                    <a:pt x="3" y="62"/>
                    <a:pt x="3" y="55"/>
                    <a:pt x="1" y="49"/>
                  </a:cubicBezTo>
                  <a:cubicBezTo>
                    <a:pt x="1" y="43"/>
                    <a:pt x="1" y="38"/>
                    <a:pt x="0" y="32"/>
                  </a:cubicBezTo>
                  <a:cubicBezTo>
                    <a:pt x="6" y="19"/>
                    <a:pt x="15" y="9"/>
                    <a:pt x="28" y="2"/>
                  </a:cubicBezTo>
                  <a:cubicBezTo>
                    <a:pt x="29" y="1"/>
                    <a:pt x="30" y="0"/>
                    <a:pt x="32" y="0"/>
                  </a:cubicBezTo>
                  <a:cubicBezTo>
                    <a:pt x="34" y="0"/>
                    <a:pt x="36" y="0"/>
                    <a:pt x="39" y="1"/>
                  </a:cubicBezTo>
                  <a:cubicBezTo>
                    <a:pt x="54" y="4"/>
                    <a:pt x="54" y="4"/>
                    <a:pt x="54" y="4"/>
                  </a:cubicBezTo>
                  <a:cubicBezTo>
                    <a:pt x="56" y="5"/>
                    <a:pt x="59" y="5"/>
                    <a:pt x="61" y="7"/>
                  </a:cubicBezTo>
                  <a:cubicBezTo>
                    <a:pt x="65" y="9"/>
                    <a:pt x="67" y="13"/>
                    <a:pt x="68" y="17"/>
                  </a:cubicBezTo>
                  <a:cubicBezTo>
                    <a:pt x="69" y="18"/>
                    <a:pt x="69" y="19"/>
                    <a:pt x="70" y="20"/>
                  </a:cubicBezTo>
                  <a:cubicBezTo>
                    <a:pt x="71" y="23"/>
                    <a:pt x="74" y="27"/>
                    <a:pt x="76" y="31"/>
                  </a:cubicBezTo>
                  <a:cubicBezTo>
                    <a:pt x="80" y="37"/>
                    <a:pt x="84" y="43"/>
                    <a:pt x="85" y="49"/>
                  </a:cubicBezTo>
                  <a:cubicBezTo>
                    <a:pt x="87" y="57"/>
                    <a:pt x="85" y="66"/>
                    <a:pt x="79" y="76"/>
                  </a:cubicBezTo>
                  <a:cubicBezTo>
                    <a:pt x="77" y="79"/>
                    <a:pt x="76" y="82"/>
                    <a:pt x="74" y="85"/>
                  </a:cubicBezTo>
                  <a:cubicBezTo>
                    <a:pt x="72" y="88"/>
                    <a:pt x="70" y="91"/>
                    <a:pt x="68" y="94"/>
                  </a:cubicBezTo>
                  <a:cubicBezTo>
                    <a:pt x="66" y="97"/>
                    <a:pt x="65" y="99"/>
                    <a:pt x="64" y="102"/>
                  </a:cubicBezTo>
                  <a:cubicBezTo>
                    <a:pt x="62" y="106"/>
                    <a:pt x="61" y="110"/>
                    <a:pt x="60" y="114"/>
                  </a:cubicBezTo>
                  <a:cubicBezTo>
                    <a:pt x="59" y="121"/>
                    <a:pt x="57" y="127"/>
                    <a:pt x="54" y="132"/>
                  </a:cubicBezTo>
                  <a:cubicBezTo>
                    <a:pt x="53" y="134"/>
                    <a:pt x="52" y="135"/>
                    <a:pt x="51" y="136"/>
                  </a:cubicBezTo>
                  <a:cubicBezTo>
                    <a:pt x="49" y="139"/>
                    <a:pt x="47" y="141"/>
                    <a:pt x="46" y="144"/>
                  </a:cubicBezTo>
                  <a:cubicBezTo>
                    <a:pt x="44" y="149"/>
                    <a:pt x="43" y="154"/>
                    <a:pt x="43" y="159"/>
                  </a:cubicBezTo>
                  <a:cubicBezTo>
                    <a:pt x="43" y="160"/>
                    <a:pt x="43" y="161"/>
                    <a:pt x="43" y="161"/>
                  </a:cubicBezTo>
                  <a:cubicBezTo>
                    <a:pt x="43" y="163"/>
                    <a:pt x="43" y="165"/>
                    <a:pt x="43" y="167"/>
                  </a:cubicBezTo>
                  <a:cubicBezTo>
                    <a:pt x="43" y="167"/>
                    <a:pt x="43" y="167"/>
                    <a:pt x="43" y="167"/>
                  </a:cubicBezTo>
                  <a:cubicBezTo>
                    <a:pt x="43" y="171"/>
                    <a:pt x="43" y="174"/>
                    <a:pt x="44" y="178"/>
                  </a:cubicBezTo>
                  <a:cubicBezTo>
                    <a:pt x="46" y="182"/>
                    <a:pt x="49" y="186"/>
                    <a:pt x="53" y="189"/>
                  </a:cubicBezTo>
                  <a:cubicBezTo>
                    <a:pt x="51" y="189"/>
                    <a:pt x="49" y="188"/>
                    <a:pt x="47" y="188"/>
                  </a:cubicBezTo>
                  <a:close/>
                </a:path>
              </a:pathLst>
            </a:custGeom>
            <a:solidFill>
              <a:srgbClr val="EFA9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0" name="Freeform 492"/>
            <p:cNvSpPr>
              <a:spLocks noEditPoints="1"/>
            </p:cNvSpPr>
            <p:nvPr/>
          </p:nvSpPr>
          <p:spPr bwMode="auto">
            <a:xfrm>
              <a:off x="1689100" y="4316413"/>
              <a:ext cx="1008063" cy="1270000"/>
            </a:xfrm>
            <a:custGeom>
              <a:avLst/>
              <a:gdLst>
                <a:gd name="T0" fmla="*/ 76 w 268"/>
                <a:gd name="T1" fmla="*/ 331 h 338"/>
                <a:gd name="T2" fmla="*/ 205 w 268"/>
                <a:gd name="T3" fmla="*/ 306 h 338"/>
                <a:gd name="T4" fmla="*/ 214 w 268"/>
                <a:gd name="T5" fmla="*/ 305 h 338"/>
                <a:gd name="T6" fmla="*/ 263 w 268"/>
                <a:gd name="T7" fmla="*/ 256 h 338"/>
                <a:gd name="T8" fmla="*/ 262 w 268"/>
                <a:gd name="T9" fmla="*/ 236 h 338"/>
                <a:gd name="T10" fmla="*/ 226 w 268"/>
                <a:gd name="T11" fmla="*/ 191 h 338"/>
                <a:gd name="T12" fmla="*/ 165 w 268"/>
                <a:gd name="T13" fmla="*/ 70 h 338"/>
                <a:gd name="T14" fmla="*/ 28 w 268"/>
                <a:gd name="T15" fmla="*/ 46 h 338"/>
                <a:gd name="T16" fmla="*/ 6 w 268"/>
                <a:gd name="T17" fmla="*/ 210 h 338"/>
                <a:gd name="T18" fmla="*/ 7 w 268"/>
                <a:gd name="T19" fmla="*/ 109 h 338"/>
                <a:gd name="T20" fmla="*/ 26 w 268"/>
                <a:gd name="T21" fmla="*/ 145 h 338"/>
                <a:gd name="T22" fmla="*/ 49 w 268"/>
                <a:gd name="T23" fmla="*/ 82 h 338"/>
                <a:gd name="T24" fmla="*/ 29 w 268"/>
                <a:gd name="T25" fmla="*/ 143 h 338"/>
                <a:gd name="T26" fmla="*/ 8 w 268"/>
                <a:gd name="T27" fmla="*/ 101 h 338"/>
                <a:gd name="T28" fmla="*/ 132 w 268"/>
                <a:gd name="T29" fmla="*/ 26 h 338"/>
                <a:gd name="T30" fmla="*/ 44 w 268"/>
                <a:gd name="T31" fmla="*/ 140 h 338"/>
                <a:gd name="T32" fmla="*/ 107 w 268"/>
                <a:gd name="T33" fmla="*/ 9 h 338"/>
                <a:gd name="T34" fmla="*/ 69 w 268"/>
                <a:gd name="T35" fmla="*/ 147 h 338"/>
                <a:gd name="T36" fmla="*/ 160 w 268"/>
                <a:gd name="T37" fmla="*/ 66 h 338"/>
                <a:gd name="T38" fmla="*/ 127 w 268"/>
                <a:gd name="T39" fmla="*/ 139 h 338"/>
                <a:gd name="T40" fmla="*/ 77 w 268"/>
                <a:gd name="T41" fmla="*/ 158 h 338"/>
                <a:gd name="T42" fmla="*/ 129 w 268"/>
                <a:gd name="T43" fmla="*/ 142 h 338"/>
                <a:gd name="T44" fmla="*/ 131 w 268"/>
                <a:gd name="T45" fmla="*/ 177 h 338"/>
                <a:gd name="T46" fmla="*/ 173 w 268"/>
                <a:gd name="T47" fmla="*/ 164 h 338"/>
                <a:gd name="T48" fmla="*/ 145 w 268"/>
                <a:gd name="T49" fmla="*/ 216 h 338"/>
                <a:gd name="T50" fmla="*/ 82 w 268"/>
                <a:gd name="T51" fmla="*/ 231 h 338"/>
                <a:gd name="T52" fmla="*/ 173 w 268"/>
                <a:gd name="T53" fmla="*/ 161 h 338"/>
                <a:gd name="T54" fmla="*/ 152 w 268"/>
                <a:gd name="T55" fmla="*/ 218 h 338"/>
                <a:gd name="T56" fmla="*/ 133 w 268"/>
                <a:gd name="T57" fmla="*/ 253 h 338"/>
                <a:gd name="T58" fmla="*/ 66 w 268"/>
                <a:gd name="T59" fmla="*/ 271 h 338"/>
                <a:gd name="T60" fmla="*/ 56 w 268"/>
                <a:gd name="T61" fmla="*/ 288 h 338"/>
                <a:gd name="T62" fmla="*/ 125 w 268"/>
                <a:gd name="T63" fmla="*/ 258 h 338"/>
                <a:gd name="T64" fmla="*/ 81 w 268"/>
                <a:gd name="T65" fmla="*/ 288 h 338"/>
                <a:gd name="T66" fmla="*/ 207 w 268"/>
                <a:gd name="T67" fmla="*/ 199 h 338"/>
                <a:gd name="T68" fmla="*/ 175 w 268"/>
                <a:gd name="T69" fmla="*/ 229 h 338"/>
                <a:gd name="T70" fmla="*/ 177 w 268"/>
                <a:gd name="T71" fmla="*/ 168 h 338"/>
                <a:gd name="T72" fmla="*/ 258 w 268"/>
                <a:gd name="T73" fmla="*/ 238 h 338"/>
                <a:gd name="T74" fmla="*/ 221 w 268"/>
                <a:gd name="T75" fmla="*/ 240 h 338"/>
                <a:gd name="T76" fmla="*/ 174 w 268"/>
                <a:gd name="T77" fmla="*/ 232 h 338"/>
                <a:gd name="T78" fmla="*/ 204 w 268"/>
                <a:gd name="T79" fmla="*/ 209 h 338"/>
                <a:gd name="T80" fmla="*/ 236 w 268"/>
                <a:gd name="T81" fmla="*/ 198 h 338"/>
                <a:gd name="T82" fmla="*/ 254 w 268"/>
                <a:gd name="T83" fmla="*/ 272 h 338"/>
                <a:gd name="T84" fmla="*/ 217 w 268"/>
                <a:gd name="T85" fmla="*/ 271 h 338"/>
                <a:gd name="T86" fmla="*/ 174 w 268"/>
                <a:gd name="T87" fmla="*/ 252 h 338"/>
                <a:gd name="T88" fmla="*/ 221 w 268"/>
                <a:gd name="T89" fmla="*/ 243 h 338"/>
                <a:gd name="T90" fmla="*/ 259 w 268"/>
                <a:gd name="T91" fmla="*/ 241 h 338"/>
                <a:gd name="T92" fmla="*/ 254 w 268"/>
                <a:gd name="T93" fmla="*/ 272 h 338"/>
                <a:gd name="T94" fmla="*/ 149 w 268"/>
                <a:gd name="T95" fmla="*/ 289 h 338"/>
                <a:gd name="T96" fmla="*/ 206 w 268"/>
                <a:gd name="T97" fmla="*/ 274 h 338"/>
                <a:gd name="T98" fmla="*/ 255 w 268"/>
                <a:gd name="T99" fmla="*/ 278 h 338"/>
                <a:gd name="T100" fmla="*/ 130 w 268"/>
                <a:gd name="T101" fmla="*/ 295 h 338"/>
                <a:gd name="T102" fmla="*/ 169 w 268"/>
                <a:gd name="T103" fmla="*/ 296 h 338"/>
                <a:gd name="T104" fmla="*/ 104 w 268"/>
                <a:gd name="T105" fmla="*/ 329 h 338"/>
                <a:gd name="T106" fmla="*/ 135 w 268"/>
                <a:gd name="T107" fmla="*/ 288 h 338"/>
                <a:gd name="T108" fmla="*/ 53 w 268"/>
                <a:gd name="T109" fmla="*/ 306 h 338"/>
                <a:gd name="T110" fmla="*/ 101 w 268"/>
                <a:gd name="T111" fmla="*/ 289 h 338"/>
                <a:gd name="T112" fmla="*/ 40 w 268"/>
                <a:gd name="T113" fmla="*/ 311 h 338"/>
                <a:gd name="T114" fmla="*/ 38 w 268"/>
                <a:gd name="T115" fmla="*/ 143 h 338"/>
                <a:gd name="T116" fmla="*/ 82 w 268"/>
                <a:gd name="T117" fmla="*/ 174 h 338"/>
                <a:gd name="T118" fmla="*/ 66 w 268"/>
                <a:gd name="T119" fmla="*/ 257 h 338"/>
                <a:gd name="T120" fmla="*/ 49 w 268"/>
                <a:gd name="T121" fmla="*/ 310 h 3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68" h="338">
                  <a:moveTo>
                    <a:pt x="53" y="331"/>
                  </a:moveTo>
                  <a:cubicBezTo>
                    <a:pt x="52" y="334"/>
                    <a:pt x="52" y="334"/>
                    <a:pt x="52" y="334"/>
                  </a:cubicBezTo>
                  <a:cubicBezTo>
                    <a:pt x="59" y="335"/>
                    <a:pt x="69" y="338"/>
                    <a:pt x="74" y="332"/>
                  </a:cubicBezTo>
                  <a:cubicBezTo>
                    <a:pt x="74" y="332"/>
                    <a:pt x="74" y="332"/>
                    <a:pt x="74" y="332"/>
                  </a:cubicBezTo>
                  <a:cubicBezTo>
                    <a:pt x="75" y="331"/>
                    <a:pt x="75" y="331"/>
                    <a:pt x="75" y="331"/>
                  </a:cubicBezTo>
                  <a:cubicBezTo>
                    <a:pt x="76" y="331"/>
                    <a:pt x="76" y="331"/>
                    <a:pt x="76" y="331"/>
                  </a:cubicBezTo>
                  <a:cubicBezTo>
                    <a:pt x="84" y="334"/>
                    <a:pt x="96" y="333"/>
                    <a:pt x="105" y="332"/>
                  </a:cubicBezTo>
                  <a:cubicBezTo>
                    <a:pt x="107" y="332"/>
                    <a:pt x="107" y="332"/>
                    <a:pt x="107" y="332"/>
                  </a:cubicBezTo>
                  <a:cubicBezTo>
                    <a:pt x="127" y="331"/>
                    <a:pt x="146" y="325"/>
                    <a:pt x="160" y="320"/>
                  </a:cubicBezTo>
                  <a:cubicBezTo>
                    <a:pt x="164" y="319"/>
                    <a:pt x="168" y="317"/>
                    <a:pt x="172" y="316"/>
                  </a:cubicBezTo>
                  <a:cubicBezTo>
                    <a:pt x="180" y="313"/>
                    <a:pt x="190" y="309"/>
                    <a:pt x="199" y="307"/>
                  </a:cubicBezTo>
                  <a:cubicBezTo>
                    <a:pt x="201" y="307"/>
                    <a:pt x="203" y="307"/>
                    <a:pt x="205" y="306"/>
                  </a:cubicBezTo>
                  <a:cubicBezTo>
                    <a:pt x="205" y="306"/>
                    <a:pt x="205" y="306"/>
                    <a:pt x="205" y="306"/>
                  </a:cubicBezTo>
                  <a:cubicBezTo>
                    <a:pt x="205" y="306"/>
                    <a:pt x="205" y="306"/>
                    <a:pt x="205" y="306"/>
                  </a:cubicBezTo>
                  <a:cubicBezTo>
                    <a:pt x="205" y="306"/>
                    <a:pt x="205" y="306"/>
                    <a:pt x="205" y="306"/>
                  </a:cubicBezTo>
                  <a:cubicBezTo>
                    <a:pt x="205" y="306"/>
                    <a:pt x="205" y="306"/>
                    <a:pt x="205" y="306"/>
                  </a:cubicBezTo>
                  <a:cubicBezTo>
                    <a:pt x="205" y="306"/>
                    <a:pt x="205" y="306"/>
                    <a:pt x="205" y="306"/>
                  </a:cubicBezTo>
                  <a:cubicBezTo>
                    <a:pt x="208" y="306"/>
                    <a:pt x="211" y="306"/>
                    <a:pt x="214" y="305"/>
                  </a:cubicBezTo>
                  <a:cubicBezTo>
                    <a:pt x="221" y="305"/>
                    <a:pt x="228" y="304"/>
                    <a:pt x="234" y="302"/>
                  </a:cubicBezTo>
                  <a:cubicBezTo>
                    <a:pt x="243" y="300"/>
                    <a:pt x="250" y="296"/>
                    <a:pt x="254" y="291"/>
                  </a:cubicBezTo>
                  <a:cubicBezTo>
                    <a:pt x="256" y="288"/>
                    <a:pt x="258" y="284"/>
                    <a:pt x="258" y="281"/>
                  </a:cubicBezTo>
                  <a:cubicBezTo>
                    <a:pt x="259" y="278"/>
                    <a:pt x="258" y="275"/>
                    <a:pt x="258" y="272"/>
                  </a:cubicBezTo>
                  <a:cubicBezTo>
                    <a:pt x="258" y="268"/>
                    <a:pt x="257" y="264"/>
                    <a:pt x="259" y="261"/>
                  </a:cubicBezTo>
                  <a:cubicBezTo>
                    <a:pt x="260" y="259"/>
                    <a:pt x="261" y="257"/>
                    <a:pt x="263" y="256"/>
                  </a:cubicBezTo>
                  <a:cubicBezTo>
                    <a:pt x="265" y="252"/>
                    <a:pt x="268" y="249"/>
                    <a:pt x="267" y="245"/>
                  </a:cubicBezTo>
                  <a:cubicBezTo>
                    <a:pt x="267" y="242"/>
                    <a:pt x="266" y="240"/>
                    <a:pt x="264" y="238"/>
                  </a:cubicBezTo>
                  <a:cubicBezTo>
                    <a:pt x="264" y="238"/>
                    <a:pt x="264" y="238"/>
                    <a:pt x="264" y="238"/>
                  </a:cubicBezTo>
                  <a:cubicBezTo>
                    <a:pt x="264" y="238"/>
                    <a:pt x="264" y="238"/>
                    <a:pt x="264" y="238"/>
                  </a:cubicBezTo>
                  <a:cubicBezTo>
                    <a:pt x="264" y="238"/>
                    <a:pt x="264" y="238"/>
                    <a:pt x="264" y="238"/>
                  </a:cubicBezTo>
                  <a:cubicBezTo>
                    <a:pt x="263" y="237"/>
                    <a:pt x="263" y="237"/>
                    <a:pt x="262" y="236"/>
                  </a:cubicBezTo>
                  <a:cubicBezTo>
                    <a:pt x="261" y="234"/>
                    <a:pt x="259" y="232"/>
                    <a:pt x="258" y="230"/>
                  </a:cubicBezTo>
                  <a:cubicBezTo>
                    <a:pt x="257" y="227"/>
                    <a:pt x="257" y="224"/>
                    <a:pt x="257" y="221"/>
                  </a:cubicBezTo>
                  <a:cubicBezTo>
                    <a:pt x="257" y="217"/>
                    <a:pt x="258" y="214"/>
                    <a:pt x="256" y="210"/>
                  </a:cubicBezTo>
                  <a:cubicBezTo>
                    <a:pt x="253" y="202"/>
                    <a:pt x="243" y="197"/>
                    <a:pt x="237" y="195"/>
                  </a:cubicBezTo>
                  <a:cubicBezTo>
                    <a:pt x="236" y="195"/>
                    <a:pt x="235" y="194"/>
                    <a:pt x="234" y="194"/>
                  </a:cubicBezTo>
                  <a:cubicBezTo>
                    <a:pt x="231" y="193"/>
                    <a:pt x="228" y="192"/>
                    <a:pt x="226" y="191"/>
                  </a:cubicBezTo>
                  <a:cubicBezTo>
                    <a:pt x="222" y="189"/>
                    <a:pt x="219" y="187"/>
                    <a:pt x="216" y="184"/>
                  </a:cubicBezTo>
                  <a:cubicBezTo>
                    <a:pt x="209" y="178"/>
                    <a:pt x="201" y="172"/>
                    <a:pt x="192" y="168"/>
                  </a:cubicBezTo>
                  <a:cubicBezTo>
                    <a:pt x="187" y="165"/>
                    <a:pt x="182" y="164"/>
                    <a:pt x="177" y="164"/>
                  </a:cubicBezTo>
                  <a:cubicBezTo>
                    <a:pt x="169" y="92"/>
                    <a:pt x="169" y="92"/>
                    <a:pt x="169" y="92"/>
                  </a:cubicBezTo>
                  <a:cubicBezTo>
                    <a:pt x="168" y="85"/>
                    <a:pt x="167" y="77"/>
                    <a:pt x="165" y="70"/>
                  </a:cubicBezTo>
                  <a:cubicBezTo>
                    <a:pt x="165" y="70"/>
                    <a:pt x="165" y="70"/>
                    <a:pt x="165" y="70"/>
                  </a:cubicBezTo>
                  <a:cubicBezTo>
                    <a:pt x="165" y="70"/>
                    <a:pt x="165" y="70"/>
                    <a:pt x="165" y="70"/>
                  </a:cubicBezTo>
                  <a:cubicBezTo>
                    <a:pt x="164" y="68"/>
                    <a:pt x="164" y="67"/>
                    <a:pt x="163" y="65"/>
                  </a:cubicBezTo>
                  <a:cubicBezTo>
                    <a:pt x="160" y="56"/>
                    <a:pt x="154" y="48"/>
                    <a:pt x="148" y="40"/>
                  </a:cubicBezTo>
                  <a:cubicBezTo>
                    <a:pt x="138" y="27"/>
                    <a:pt x="126" y="12"/>
                    <a:pt x="108" y="6"/>
                  </a:cubicBezTo>
                  <a:cubicBezTo>
                    <a:pt x="92" y="0"/>
                    <a:pt x="73" y="3"/>
                    <a:pt x="58" y="12"/>
                  </a:cubicBezTo>
                  <a:cubicBezTo>
                    <a:pt x="44" y="21"/>
                    <a:pt x="35" y="34"/>
                    <a:pt x="28" y="46"/>
                  </a:cubicBezTo>
                  <a:cubicBezTo>
                    <a:pt x="22" y="56"/>
                    <a:pt x="15" y="68"/>
                    <a:pt x="10" y="81"/>
                  </a:cubicBezTo>
                  <a:cubicBezTo>
                    <a:pt x="0" y="110"/>
                    <a:pt x="0" y="143"/>
                    <a:pt x="2" y="174"/>
                  </a:cubicBezTo>
                  <a:cubicBezTo>
                    <a:pt x="2" y="174"/>
                    <a:pt x="2" y="174"/>
                    <a:pt x="2" y="174"/>
                  </a:cubicBezTo>
                  <a:cubicBezTo>
                    <a:pt x="2" y="174"/>
                    <a:pt x="2" y="174"/>
                    <a:pt x="2" y="174"/>
                  </a:cubicBezTo>
                  <a:cubicBezTo>
                    <a:pt x="3" y="180"/>
                    <a:pt x="3" y="186"/>
                    <a:pt x="4" y="192"/>
                  </a:cubicBezTo>
                  <a:cubicBezTo>
                    <a:pt x="5" y="198"/>
                    <a:pt x="6" y="204"/>
                    <a:pt x="6" y="210"/>
                  </a:cubicBezTo>
                  <a:cubicBezTo>
                    <a:pt x="6" y="215"/>
                    <a:pt x="7" y="220"/>
                    <a:pt x="7" y="226"/>
                  </a:cubicBezTo>
                  <a:cubicBezTo>
                    <a:pt x="12" y="254"/>
                    <a:pt x="22" y="283"/>
                    <a:pt x="37" y="312"/>
                  </a:cubicBezTo>
                  <a:cubicBezTo>
                    <a:pt x="41" y="319"/>
                    <a:pt x="45" y="327"/>
                    <a:pt x="51" y="333"/>
                  </a:cubicBezTo>
                  <a:lnTo>
                    <a:pt x="53" y="331"/>
                  </a:lnTo>
                  <a:close/>
                  <a:moveTo>
                    <a:pt x="7" y="109"/>
                  </a:moveTo>
                  <a:cubicBezTo>
                    <a:pt x="7" y="109"/>
                    <a:pt x="7" y="109"/>
                    <a:pt x="7" y="109"/>
                  </a:cubicBezTo>
                  <a:cubicBezTo>
                    <a:pt x="9" y="115"/>
                    <a:pt x="11" y="120"/>
                    <a:pt x="16" y="126"/>
                  </a:cubicBezTo>
                  <a:cubicBezTo>
                    <a:pt x="16" y="126"/>
                    <a:pt x="17" y="127"/>
                    <a:pt x="17" y="127"/>
                  </a:cubicBezTo>
                  <a:cubicBezTo>
                    <a:pt x="18" y="128"/>
                    <a:pt x="19" y="129"/>
                    <a:pt x="19" y="130"/>
                  </a:cubicBezTo>
                  <a:cubicBezTo>
                    <a:pt x="21" y="132"/>
                    <a:pt x="22" y="135"/>
                    <a:pt x="23" y="138"/>
                  </a:cubicBezTo>
                  <a:cubicBezTo>
                    <a:pt x="24" y="140"/>
                    <a:pt x="25" y="143"/>
                    <a:pt x="26" y="145"/>
                  </a:cubicBezTo>
                  <a:cubicBezTo>
                    <a:pt x="26" y="145"/>
                    <a:pt x="26" y="145"/>
                    <a:pt x="26" y="145"/>
                  </a:cubicBezTo>
                  <a:cubicBezTo>
                    <a:pt x="18" y="151"/>
                    <a:pt x="11" y="158"/>
                    <a:pt x="6" y="167"/>
                  </a:cubicBezTo>
                  <a:cubicBezTo>
                    <a:pt x="4" y="148"/>
                    <a:pt x="4" y="128"/>
                    <a:pt x="7" y="109"/>
                  </a:cubicBezTo>
                  <a:close/>
                  <a:moveTo>
                    <a:pt x="92" y="6"/>
                  </a:moveTo>
                  <a:cubicBezTo>
                    <a:pt x="92" y="6"/>
                    <a:pt x="92" y="6"/>
                    <a:pt x="92" y="6"/>
                  </a:cubicBezTo>
                  <a:cubicBezTo>
                    <a:pt x="74" y="23"/>
                    <a:pt x="61" y="43"/>
                    <a:pt x="53" y="66"/>
                  </a:cubicBezTo>
                  <a:cubicBezTo>
                    <a:pt x="52" y="71"/>
                    <a:pt x="50" y="77"/>
                    <a:pt x="49" y="82"/>
                  </a:cubicBezTo>
                  <a:cubicBezTo>
                    <a:pt x="38" y="122"/>
                    <a:pt x="38" y="122"/>
                    <a:pt x="38" y="122"/>
                  </a:cubicBezTo>
                  <a:cubicBezTo>
                    <a:pt x="37" y="127"/>
                    <a:pt x="37" y="134"/>
                    <a:pt x="40" y="139"/>
                  </a:cubicBezTo>
                  <a:cubicBezTo>
                    <a:pt x="40" y="139"/>
                    <a:pt x="40" y="139"/>
                    <a:pt x="40" y="139"/>
                  </a:cubicBezTo>
                  <a:cubicBezTo>
                    <a:pt x="39" y="139"/>
                    <a:pt x="38" y="139"/>
                    <a:pt x="37" y="140"/>
                  </a:cubicBezTo>
                  <a:cubicBezTo>
                    <a:pt x="35" y="140"/>
                    <a:pt x="33" y="141"/>
                    <a:pt x="31" y="142"/>
                  </a:cubicBezTo>
                  <a:cubicBezTo>
                    <a:pt x="31" y="142"/>
                    <a:pt x="30" y="143"/>
                    <a:pt x="29" y="143"/>
                  </a:cubicBezTo>
                  <a:cubicBezTo>
                    <a:pt x="28" y="141"/>
                    <a:pt x="27" y="139"/>
                    <a:pt x="26" y="137"/>
                  </a:cubicBezTo>
                  <a:cubicBezTo>
                    <a:pt x="25" y="134"/>
                    <a:pt x="24" y="131"/>
                    <a:pt x="23" y="129"/>
                  </a:cubicBezTo>
                  <a:cubicBezTo>
                    <a:pt x="22" y="128"/>
                    <a:pt x="21" y="127"/>
                    <a:pt x="20" y="126"/>
                  </a:cubicBezTo>
                  <a:cubicBezTo>
                    <a:pt x="19" y="125"/>
                    <a:pt x="19" y="125"/>
                    <a:pt x="19" y="124"/>
                  </a:cubicBezTo>
                  <a:cubicBezTo>
                    <a:pt x="13" y="117"/>
                    <a:pt x="10" y="109"/>
                    <a:pt x="9" y="101"/>
                  </a:cubicBezTo>
                  <a:cubicBezTo>
                    <a:pt x="8" y="101"/>
                    <a:pt x="8" y="101"/>
                    <a:pt x="8" y="101"/>
                  </a:cubicBezTo>
                  <a:cubicBezTo>
                    <a:pt x="10" y="95"/>
                    <a:pt x="11" y="89"/>
                    <a:pt x="14" y="83"/>
                  </a:cubicBezTo>
                  <a:cubicBezTo>
                    <a:pt x="18" y="70"/>
                    <a:pt x="25" y="58"/>
                    <a:pt x="31" y="48"/>
                  </a:cubicBezTo>
                  <a:cubicBezTo>
                    <a:pt x="35" y="42"/>
                    <a:pt x="39" y="36"/>
                    <a:pt x="44" y="30"/>
                  </a:cubicBezTo>
                  <a:cubicBezTo>
                    <a:pt x="49" y="24"/>
                    <a:pt x="54" y="19"/>
                    <a:pt x="60" y="15"/>
                  </a:cubicBezTo>
                  <a:cubicBezTo>
                    <a:pt x="70" y="9"/>
                    <a:pt x="81" y="6"/>
                    <a:pt x="92" y="6"/>
                  </a:cubicBezTo>
                  <a:close/>
                  <a:moveTo>
                    <a:pt x="132" y="26"/>
                  </a:moveTo>
                  <a:cubicBezTo>
                    <a:pt x="132" y="26"/>
                    <a:pt x="132" y="26"/>
                    <a:pt x="132" y="26"/>
                  </a:cubicBezTo>
                  <a:cubicBezTo>
                    <a:pt x="131" y="26"/>
                    <a:pt x="131" y="27"/>
                    <a:pt x="131" y="27"/>
                  </a:cubicBezTo>
                  <a:cubicBezTo>
                    <a:pt x="103" y="61"/>
                    <a:pt x="77" y="101"/>
                    <a:pt x="56" y="143"/>
                  </a:cubicBezTo>
                  <a:cubicBezTo>
                    <a:pt x="56" y="143"/>
                    <a:pt x="56" y="143"/>
                    <a:pt x="56" y="143"/>
                  </a:cubicBezTo>
                  <a:cubicBezTo>
                    <a:pt x="45" y="140"/>
                    <a:pt x="45" y="140"/>
                    <a:pt x="45" y="140"/>
                  </a:cubicBezTo>
                  <a:cubicBezTo>
                    <a:pt x="45" y="140"/>
                    <a:pt x="44" y="140"/>
                    <a:pt x="44" y="140"/>
                  </a:cubicBezTo>
                  <a:cubicBezTo>
                    <a:pt x="41" y="135"/>
                    <a:pt x="41" y="128"/>
                    <a:pt x="42" y="123"/>
                  </a:cubicBezTo>
                  <a:cubicBezTo>
                    <a:pt x="53" y="83"/>
                    <a:pt x="53" y="83"/>
                    <a:pt x="53" y="83"/>
                  </a:cubicBezTo>
                  <a:cubicBezTo>
                    <a:pt x="54" y="78"/>
                    <a:pt x="55" y="73"/>
                    <a:pt x="57" y="67"/>
                  </a:cubicBezTo>
                  <a:cubicBezTo>
                    <a:pt x="65" y="44"/>
                    <a:pt x="78" y="23"/>
                    <a:pt x="97" y="7"/>
                  </a:cubicBezTo>
                  <a:cubicBezTo>
                    <a:pt x="97" y="7"/>
                    <a:pt x="97" y="7"/>
                    <a:pt x="97" y="7"/>
                  </a:cubicBezTo>
                  <a:cubicBezTo>
                    <a:pt x="100" y="7"/>
                    <a:pt x="104" y="8"/>
                    <a:pt x="107" y="9"/>
                  </a:cubicBezTo>
                  <a:cubicBezTo>
                    <a:pt x="117" y="13"/>
                    <a:pt x="125" y="19"/>
                    <a:pt x="132" y="26"/>
                  </a:cubicBezTo>
                  <a:close/>
                  <a:moveTo>
                    <a:pt x="160" y="66"/>
                  </a:moveTo>
                  <a:cubicBezTo>
                    <a:pt x="160" y="67"/>
                    <a:pt x="160" y="68"/>
                    <a:pt x="161" y="69"/>
                  </a:cubicBezTo>
                  <a:cubicBezTo>
                    <a:pt x="161" y="69"/>
                    <a:pt x="161" y="69"/>
                    <a:pt x="161" y="69"/>
                  </a:cubicBezTo>
                  <a:cubicBezTo>
                    <a:pt x="132" y="97"/>
                    <a:pt x="104" y="126"/>
                    <a:pt x="76" y="155"/>
                  </a:cubicBezTo>
                  <a:cubicBezTo>
                    <a:pt x="74" y="152"/>
                    <a:pt x="72" y="149"/>
                    <a:pt x="69" y="147"/>
                  </a:cubicBezTo>
                  <a:cubicBezTo>
                    <a:pt x="66" y="145"/>
                    <a:pt x="63" y="145"/>
                    <a:pt x="60" y="144"/>
                  </a:cubicBezTo>
                  <a:cubicBezTo>
                    <a:pt x="81" y="102"/>
                    <a:pt x="106" y="63"/>
                    <a:pt x="134" y="29"/>
                  </a:cubicBezTo>
                  <a:cubicBezTo>
                    <a:pt x="134" y="29"/>
                    <a:pt x="134" y="29"/>
                    <a:pt x="134" y="29"/>
                  </a:cubicBezTo>
                  <a:cubicBezTo>
                    <a:pt x="134" y="29"/>
                    <a:pt x="134" y="29"/>
                    <a:pt x="134" y="29"/>
                  </a:cubicBezTo>
                  <a:cubicBezTo>
                    <a:pt x="138" y="33"/>
                    <a:pt x="142" y="37"/>
                    <a:pt x="145" y="42"/>
                  </a:cubicBezTo>
                  <a:cubicBezTo>
                    <a:pt x="151" y="49"/>
                    <a:pt x="156" y="57"/>
                    <a:pt x="160" y="66"/>
                  </a:cubicBezTo>
                  <a:close/>
                  <a:moveTo>
                    <a:pt x="165" y="92"/>
                  </a:moveTo>
                  <a:cubicBezTo>
                    <a:pt x="167" y="111"/>
                    <a:pt x="167" y="111"/>
                    <a:pt x="167" y="111"/>
                  </a:cubicBezTo>
                  <a:cubicBezTo>
                    <a:pt x="167" y="111"/>
                    <a:pt x="167" y="111"/>
                    <a:pt x="167" y="111"/>
                  </a:cubicBezTo>
                  <a:cubicBezTo>
                    <a:pt x="163" y="113"/>
                    <a:pt x="160" y="116"/>
                    <a:pt x="156" y="118"/>
                  </a:cubicBezTo>
                  <a:cubicBezTo>
                    <a:pt x="156" y="119"/>
                    <a:pt x="156" y="119"/>
                    <a:pt x="156" y="119"/>
                  </a:cubicBezTo>
                  <a:cubicBezTo>
                    <a:pt x="147" y="126"/>
                    <a:pt x="137" y="133"/>
                    <a:pt x="127" y="139"/>
                  </a:cubicBezTo>
                  <a:cubicBezTo>
                    <a:pt x="120" y="144"/>
                    <a:pt x="114" y="147"/>
                    <a:pt x="108" y="149"/>
                  </a:cubicBezTo>
                  <a:cubicBezTo>
                    <a:pt x="106" y="150"/>
                    <a:pt x="104" y="151"/>
                    <a:pt x="102" y="152"/>
                  </a:cubicBezTo>
                  <a:cubicBezTo>
                    <a:pt x="94" y="155"/>
                    <a:pt x="85" y="158"/>
                    <a:pt x="80" y="164"/>
                  </a:cubicBezTo>
                  <a:cubicBezTo>
                    <a:pt x="80" y="163"/>
                    <a:pt x="79" y="162"/>
                    <a:pt x="79" y="162"/>
                  </a:cubicBezTo>
                  <a:cubicBezTo>
                    <a:pt x="79" y="161"/>
                    <a:pt x="78" y="160"/>
                    <a:pt x="78" y="159"/>
                  </a:cubicBezTo>
                  <a:cubicBezTo>
                    <a:pt x="78" y="159"/>
                    <a:pt x="78" y="159"/>
                    <a:pt x="77" y="158"/>
                  </a:cubicBezTo>
                  <a:cubicBezTo>
                    <a:pt x="77" y="158"/>
                    <a:pt x="77" y="158"/>
                    <a:pt x="77" y="158"/>
                  </a:cubicBezTo>
                  <a:cubicBezTo>
                    <a:pt x="105" y="130"/>
                    <a:pt x="134" y="101"/>
                    <a:pt x="162" y="73"/>
                  </a:cubicBezTo>
                  <a:cubicBezTo>
                    <a:pt x="163" y="79"/>
                    <a:pt x="164" y="86"/>
                    <a:pt x="165" y="92"/>
                  </a:cubicBezTo>
                  <a:close/>
                  <a:moveTo>
                    <a:pt x="104" y="155"/>
                  </a:moveTo>
                  <a:cubicBezTo>
                    <a:pt x="106" y="154"/>
                    <a:pt x="108" y="153"/>
                    <a:pt x="110" y="152"/>
                  </a:cubicBezTo>
                  <a:cubicBezTo>
                    <a:pt x="116" y="150"/>
                    <a:pt x="122" y="147"/>
                    <a:pt x="129" y="142"/>
                  </a:cubicBezTo>
                  <a:cubicBezTo>
                    <a:pt x="139" y="136"/>
                    <a:pt x="149" y="129"/>
                    <a:pt x="158" y="122"/>
                  </a:cubicBezTo>
                  <a:cubicBezTo>
                    <a:pt x="159" y="121"/>
                    <a:pt x="159" y="121"/>
                    <a:pt x="159" y="121"/>
                  </a:cubicBezTo>
                  <a:cubicBezTo>
                    <a:pt x="162" y="119"/>
                    <a:pt x="165" y="117"/>
                    <a:pt x="168" y="115"/>
                  </a:cubicBezTo>
                  <a:cubicBezTo>
                    <a:pt x="172" y="157"/>
                    <a:pt x="172" y="157"/>
                    <a:pt x="172" y="157"/>
                  </a:cubicBezTo>
                  <a:cubicBezTo>
                    <a:pt x="170" y="158"/>
                    <a:pt x="169" y="158"/>
                    <a:pt x="167" y="159"/>
                  </a:cubicBezTo>
                  <a:cubicBezTo>
                    <a:pt x="131" y="177"/>
                    <a:pt x="131" y="177"/>
                    <a:pt x="131" y="177"/>
                  </a:cubicBezTo>
                  <a:cubicBezTo>
                    <a:pt x="119" y="183"/>
                    <a:pt x="106" y="190"/>
                    <a:pt x="96" y="198"/>
                  </a:cubicBezTo>
                  <a:cubicBezTo>
                    <a:pt x="96" y="196"/>
                    <a:pt x="95" y="194"/>
                    <a:pt x="95" y="192"/>
                  </a:cubicBezTo>
                  <a:cubicBezTo>
                    <a:pt x="93" y="185"/>
                    <a:pt x="89" y="179"/>
                    <a:pt x="85" y="173"/>
                  </a:cubicBezTo>
                  <a:cubicBezTo>
                    <a:pt x="84" y="171"/>
                    <a:pt x="83" y="169"/>
                    <a:pt x="82" y="168"/>
                  </a:cubicBezTo>
                  <a:cubicBezTo>
                    <a:pt x="87" y="161"/>
                    <a:pt x="96" y="158"/>
                    <a:pt x="104" y="155"/>
                  </a:cubicBezTo>
                  <a:close/>
                  <a:moveTo>
                    <a:pt x="173" y="164"/>
                  </a:moveTo>
                  <a:cubicBezTo>
                    <a:pt x="173" y="167"/>
                    <a:pt x="173" y="167"/>
                    <a:pt x="173" y="167"/>
                  </a:cubicBezTo>
                  <a:cubicBezTo>
                    <a:pt x="174" y="168"/>
                    <a:pt x="174" y="168"/>
                    <a:pt x="174" y="168"/>
                  </a:cubicBezTo>
                  <a:cubicBezTo>
                    <a:pt x="175" y="180"/>
                    <a:pt x="177" y="194"/>
                    <a:pt x="171" y="206"/>
                  </a:cubicBezTo>
                  <a:cubicBezTo>
                    <a:pt x="170" y="207"/>
                    <a:pt x="169" y="209"/>
                    <a:pt x="168" y="211"/>
                  </a:cubicBezTo>
                  <a:cubicBezTo>
                    <a:pt x="152" y="215"/>
                    <a:pt x="152" y="215"/>
                    <a:pt x="152" y="215"/>
                  </a:cubicBezTo>
                  <a:cubicBezTo>
                    <a:pt x="145" y="216"/>
                    <a:pt x="145" y="216"/>
                    <a:pt x="145" y="216"/>
                  </a:cubicBezTo>
                  <a:cubicBezTo>
                    <a:pt x="119" y="222"/>
                    <a:pt x="119" y="222"/>
                    <a:pt x="119" y="222"/>
                  </a:cubicBezTo>
                  <a:cubicBezTo>
                    <a:pt x="119" y="222"/>
                    <a:pt x="119" y="222"/>
                    <a:pt x="119" y="222"/>
                  </a:cubicBezTo>
                  <a:cubicBezTo>
                    <a:pt x="116" y="222"/>
                    <a:pt x="116" y="222"/>
                    <a:pt x="116" y="222"/>
                  </a:cubicBezTo>
                  <a:cubicBezTo>
                    <a:pt x="113" y="223"/>
                    <a:pt x="113" y="223"/>
                    <a:pt x="113" y="223"/>
                  </a:cubicBezTo>
                  <a:cubicBezTo>
                    <a:pt x="96" y="227"/>
                    <a:pt x="96" y="227"/>
                    <a:pt x="96" y="227"/>
                  </a:cubicBezTo>
                  <a:cubicBezTo>
                    <a:pt x="91" y="228"/>
                    <a:pt x="86" y="229"/>
                    <a:pt x="82" y="231"/>
                  </a:cubicBezTo>
                  <a:cubicBezTo>
                    <a:pt x="82" y="231"/>
                    <a:pt x="83" y="230"/>
                    <a:pt x="83" y="230"/>
                  </a:cubicBezTo>
                  <a:cubicBezTo>
                    <a:pt x="85" y="227"/>
                    <a:pt x="87" y="224"/>
                    <a:pt x="89" y="221"/>
                  </a:cubicBezTo>
                  <a:cubicBezTo>
                    <a:pt x="92" y="215"/>
                    <a:pt x="95" y="209"/>
                    <a:pt x="95" y="203"/>
                  </a:cubicBezTo>
                  <a:cubicBezTo>
                    <a:pt x="106" y="194"/>
                    <a:pt x="120" y="187"/>
                    <a:pt x="133" y="180"/>
                  </a:cubicBezTo>
                  <a:cubicBezTo>
                    <a:pt x="169" y="162"/>
                    <a:pt x="169" y="162"/>
                    <a:pt x="169" y="162"/>
                  </a:cubicBezTo>
                  <a:cubicBezTo>
                    <a:pt x="171" y="161"/>
                    <a:pt x="172" y="161"/>
                    <a:pt x="173" y="161"/>
                  </a:cubicBezTo>
                  <a:lnTo>
                    <a:pt x="173" y="164"/>
                  </a:lnTo>
                  <a:close/>
                  <a:moveTo>
                    <a:pt x="77" y="239"/>
                  </a:moveTo>
                  <a:cubicBezTo>
                    <a:pt x="82" y="234"/>
                    <a:pt x="90" y="232"/>
                    <a:pt x="97" y="230"/>
                  </a:cubicBezTo>
                  <a:cubicBezTo>
                    <a:pt x="110" y="227"/>
                    <a:pt x="110" y="227"/>
                    <a:pt x="110" y="227"/>
                  </a:cubicBezTo>
                  <a:cubicBezTo>
                    <a:pt x="116" y="226"/>
                    <a:pt x="116" y="226"/>
                    <a:pt x="116" y="226"/>
                  </a:cubicBezTo>
                  <a:cubicBezTo>
                    <a:pt x="152" y="218"/>
                    <a:pt x="152" y="218"/>
                    <a:pt x="152" y="218"/>
                  </a:cubicBezTo>
                  <a:cubicBezTo>
                    <a:pt x="158" y="217"/>
                    <a:pt x="158" y="217"/>
                    <a:pt x="158" y="217"/>
                  </a:cubicBezTo>
                  <a:cubicBezTo>
                    <a:pt x="165" y="215"/>
                    <a:pt x="165" y="215"/>
                    <a:pt x="165" y="215"/>
                  </a:cubicBezTo>
                  <a:cubicBezTo>
                    <a:pt x="164" y="217"/>
                    <a:pt x="163" y="218"/>
                    <a:pt x="162" y="219"/>
                  </a:cubicBezTo>
                  <a:cubicBezTo>
                    <a:pt x="160" y="222"/>
                    <a:pt x="160" y="222"/>
                    <a:pt x="160" y="222"/>
                  </a:cubicBezTo>
                  <a:cubicBezTo>
                    <a:pt x="134" y="254"/>
                    <a:pt x="134" y="254"/>
                    <a:pt x="134" y="254"/>
                  </a:cubicBezTo>
                  <a:cubicBezTo>
                    <a:pt x="133" y="253"/>
                    <a:pt x="133" y="253"/>
                    <a:pt x="133" y="253"/>
                  </a:cubicBezTo>
                  <a:cubicBezTo>
                    <a:pt x="131" y="254"/>
                    <a:pt x="128" y="254"/>
                    <a:pt x="125" y="254"/>
                  </a:cubicBezTo>
                  <a:cubicBezTo>
                    <a:pt x="124" y="254"/>
                    <a:pt x="124" y="254"/>
                    <a:pt x="124" y="254"/>
                  </a:cubicBezTo>
                  <a:cubicBezTo>
                    <a:pt x="113" y="255"/>
                    <a:pt x="102" y="257"/>
                    <a:pt x="92" y="260"/>
                  </a:cubicBezTo>
                  <a:cubicBezTo>
                    <a:pt x="92" y="260"/>
                    <a:pt x="92" y="260"/>
                    <a:pt x="92" y="260"/>
                  </a:cubicBezTo>
                  <a:cubicBezTo>
                    <a:pt x="91" y="260"/>
                    <a:pt x="89" y="261"/>
                    <a:pt x="87" y="261"/>
                  </a:cubicBezTo>
                  <a:cubicBezTo>
                    <a:pt x="79" y="264"/>
                    <a:pt x="72" y="268"/>
                    <a:pt x="66" y="271"/>
                  </a:cubicBezTo>
                  <a:cubicBezTo>
                    <a:pt x="68" y="267"/>
                    <a:pt x="69" y="263"/>
                    <a:pt x="70" y="259"/>
                  </a:cubicBezTo>
                  <a:cubicBezTo>
                    <a:pt x="71" y="254"/>
                    <a:pt x="72" y="250"/>
                    <a:pt x="74" y="246"/>
                  </a:cubicBezTo>
                  <a:cubicBezTo>
                    <a:pt x="75" y="244"/>
                    <a:pt x="76" y="242"/>
                    <a:pt x="77" y="239"/>
                  </a:cubicBezTo>
                  <a:close/>
                  <a:moveTo>
                    <a:pt x="76" y="289"/>
                  </a:moveTo>
                  <a:cubicBezTo>
                    <a:pt x="68" y="292"/>
                    <a:pt x="60" y="296"/>
                    <a:pt x="53" y="301"/>
                  </a:cubicBezTo>
                  <a:cubicBezTo>
                    <a:pt x="53" y="297"/>
                    <a:pt x="54" y="292"/>
                    <a:pt x="56" y="288"/>
                  </a:cubicBezTo>
                  <a:cubicBezTo>
                    <a:pt x="57" y="286"/>
                    <a:pt x="58" y="284"/>
                    <a:pt x="60" y="282"/>
                  </a:cubicBezTo>
                  <a:cubicBezTo>
                    <a:pt x="61" y="280"/>
                    <a:pt x="62" y="279"/>
                    <a:pt x="63" y="277"/>
                  </a:cubicBezTo>
                  <a:cubicBezTo>
                    <a:pt x="69" y="273"/>
                    <a:pt x="76" y="269"/>
                    <a:pt x="85" y="266"/>
                  </a:cubicBezTo>
                  <a:cubicBezTo>
                    <a:pt x="87" y="265"/>
                    <a:pt x="88" y="265"/>
                    <a:pt x="90" y="264"/>
                  </a:cubicBezTo>
                  <a:cubicBezTo>
                    <a:pt x="100" y="260"/>
                    <a:pt x="112" y="258"/>
                    <a:pt x="125" y="258"/>
                  </a:cubicBezTo>
                  <a:cubicBezTo>
                    <a:pt x="125" y="258"/>
                    <a:pt x="125" y="258"/>
                    <a:pt x="125" y="258"/>
                  </a:cubicBezTo>
                  <a:cubicBezTo>
                    <a:pt x="127" y="258"/>
                    <a:pt x="129" y="258"/>
                    <a:pt x="130" y="257"/>
                  </a:cubicBezTo>
                  <a:cubicBezTo>
                    <a:pt x="108" y="285"/>
                    <a:pt x="108" y="285"/>
                    <a:pt x="108" y="285"/>
                  </a:cubicBezTo>
                  <a:cubicBezTo>
                    <a:pt x="108" y="285"/>
                    <a:pt x="108" y="285"/>
                    <a:pt x="108" y="285"/>
                  </a:cubicBezTo>
                  <a:cubicBezTo>
                    <a:pt x="106" y="286"/>
                    <a:pt x="103" y="286"/>
                    <a:pt x="100" y="286"/>
                  </a:cubicBezTo>
                  <a:cubicBezTo>
                    <a:pt x="99" y="286"/>
                    <a:pt x="99" y="286"/>
                    <a:pt x="99" y="286"/>
                  </a:cubicBezTo>
                  <a:cubicBezTo>
                    <a:pt x="93" y="286"/>
                    <a:pt x="87" y="286"/>
                    <a:pt x="81" y="288"/>
                  </a:cubicBezTo>
                  <a:cubicBezTo>
                    <a:pt x="79" y="288"/>
                    <a:pt x="78" y="289"/>
                    <a:pt x="76" y="289"/>
                  </a:cubicBezTo>
                  <a:close/>
                  <a:moveTo>
                    <a:pt x="214" y="187"/>
                  </a:moveTo>
                  <a:cubicBezTo>
                    <a:pt x="216" y="188"/>
                    <a:pt x="219" y="190"/>
                    <a:pt x="221" y="192"/>
                  </a:cubicBezTo>
                  <a:cubicBezTo>
                    <a:pt x="221" y="192"/>
                    <a:pt x="221" y="192"/>
                    <a:pt x="221" y="192"/>
                  </a:cubicBezTo>
                  <a:cubicBezTo>
                    <a:pt x="214" y="195"/>
                    <a:pt x="214" y="195"/>
                    <a:pt x="214" y="195"/>
                  </a:cubicBezTo>
                  <a:cubicBezTo>
                    <a:pt x="212" y="196"/>
                    <a:pt x="209" y="198"/>
                    <a:pt x="207" y="199"/>
                  </a:cubicBezTo>
                  <a:cubicBezTo>
                    <a:pt x="204" y="201"/>
                    <a:pt x="202" y="204"/>
                    <a:pt x="200" y="207"/>
                  </a:cubicBezTo>
                  <a:cubicBezTo>
                    <a:pt x="200" y="208"/>
                    <a:pt x="200" y="208"/>
                    <a:pt x="200" y="208"/>
                  </a:cubicBezTo>
                  <a:cubicBezTo>
                    <a:pt x="195" y="215"/>
                    <a:pt x="190" y="221"/>
                    <a:pt x="183" y="226"/>
                  </a:cubicBezTo>
                  <a:cubicBezTo>
                    <a:pt x="183" y="227"/>
                    <a:pt x="183" y="227"/>
                    <a:pt x="183" y="227"/>
                  </a:cubicBezTo>
                  <a:cubicBezTo>
                    <a:pt x="182" y="228"/>
                    <a:pt x="180" y="229"/>
                    <a:pt x="178" y="229"/>
                  </a:cubicBezTo>
                  <a:cubicBezTo>
                    <a:pt x="178" y="229"/>
                    <a:pt x="176" y="229"/>
                    <a:pt x="175" y="229"/>
                  </a:cubicBezTo>
                  <a:cubicBezTo>
                    <a:pt x="174" y="229"/>
                    <a:pt x="173" y="229"/>
                    <a:pt x="172" y="228"/>
                  </a:cubicBezTo>
                  <a:cubicBezTo>
                    <a:pt x="172" y="228"/>
                    <a:pt x="172" y="228"/>
                    <a:pt x="172" y="228"/>
                  </a:cubicBezTo>
                  <a:cubicBezTo>
                    <a:pt x="171" y="227"/>
                    <a:pt x="170" y="225"/>
                    <a:pt x="169" y="224"/>
                  </a:cubicBezTo>
                  <a:cubicBezTo>
                    <a:pt x="168" y="223"/>
                    <a:pt x="167" y="222"/>
                    <a:pt x="165" y="221"/>
                  </a:cubicBezTo>
                  <a:cubicBezTo>
                    <a:pt x="169" y="217"/>
                    <a:pt x="172" y="212"/>
                    <a:pt x="175" y="207"/>
                  </a:cubicBezTo>
                  <a:cubicBezTo>
                    <a:pt x="180" y="195"/>
                    <a:pt x="179" y="181"/>
                    <a:pt x="177" y="168"/>
                  </a:cubicBezTo>
                  <a:cubicBezTo>
                    <a:pt x="177" y="167"/>
                    <a:pt x="177" y="167"/>
                    <a:pt x="177" y="167"/>
                  </a:cubicBezTo>
                  <a:cubicBezTo>
                    <a:pt x="181" y="167"/>
                    <a:pt x="186" y="169"/>
                    <a:pt x="191" y="171"/>
                  </a:cubicBezTo>
                  <a:cubicBezTo>
                    <a:pt x="199" y="174"/>
                    <a:pt x="207" y="181"/>
                    <a:pt x="214" y="187"/>
                  </a:cubicBezTo>
                  <a:close/>
                  <a:moveTo>
                    <a:pt x="259" y="238"/>
                  </a:moveTo>
                  <a:cubicBezTo>
                    <a:pt x="259" y="238"/>
                    <a:pt x="259" y="238"/>
                    <a:pt x="259" y="238"/>
                  </a:cubicBezTo>
                  <a:cubicBezTo>
                    <a:pt x="259" y="238"/>
                    <a:pt x="259" y="238"/>
                    <a:pt x="258" y="238"/>
                  </a:cubicBezTo>
                  <a:cubicBezTo>
                    <a:pt x="257" y="238"/>
                    <a:pt x="256" y="238"/>
                    <a:pt x="255" y="238"/>
                  </a:cubicBezTo>
                  <a:cubicBezTo>
                    <a:pt x="253" y="238"/>
                    <a:pt x="253" y="238"/>
                    <a:pt x="253" y="238"/>
                  </a:cubicBezTo>
                  <a:cubicBezTo>
                    <a:pt x="250" y="237"/>
                    <a:pt x="247" y="237"/>
                    <a:pt x="244" y="237"/>
                  </a:cubicBezTo>
                  <a:cubicBezTo>
                    <a:pt x="241" y="237"/>
                    <a:pt x="239" y="238"/>
                    <a:pt x="236" y="238"/>
                  </a:cubicBezTo>
                  <a:cubicBezTo>
                    <a:pt x="235" y="239"/>
                    <a:pt x="233" y="239"/>
                    <a:pt x="232" y="239"/>
                  </a:cubicBezTo>
                  <a:cubicBezTo>
                    <a:pt x="228" y="240"/>
                    <a:pt x="224" y="240"/>
                    <a:pt x="221" y="240"/>
                  </a:cubicBezTo>
                  <a:cubicBezTo>
                    <a:pt x="217" y="240"/>
                    <a:pt x="212" y="241"/>
                    <a:pt x="208" y="241"/>
                  </a:cubicBezTo>
                  <a:cubicBezTo>
                    <a:pt x="204" y="242"/>
                    <a:pt x="199" y="243"/>
                    <a:pt x="195" y="245"/>
                  </a:cubicBezTo>
                  <a:cubicBezTo>
                    <a:pt x="192" y="246"/>
                    <a:pt x="188" y="247"/>
                    <a:pt x="184" y="248"/>
                  </a:cubicBezTo>
                  <a:cubicBezTo>
                    <a:pt x="181" y="249"/>
                    <a:pt x="178" y="249"/>
                    <a:pt x="175" y="249"/>
                  </a:cubicBezTo>
                  <a:cubicBezTo>
                    <a:pt x="175" y="246"/>
                    <a:pt x="176" y="244"/>
                    <a:pt x="176" y="241"/>
                  </a:cubicBezTo>
                  <a:cubicBezTo>
                    <a:pt x="176" y="239"/>
                    <a:pt x="175" y="235"/>
                    <a:pt x="174" y="232"/>
                  </a:cubicBezTo>
                  <a:cubicBezTo>
                    <a:pt x="174" y="232"/>
                    <a:pt x="175" y="232"/>
                    <a:pt x="175" y="232"/>
                  </a:cubicBezTo>
                  <a:cubicBezTo>
                    <a:pt x="176" y="232"/>
                    <a:pt x="178" y="233"/>
                    <a:pt x="179" y="233"/>
                  </a:cubicBezTo>
                  <a:cubicBezTo>
                    <a:pt x="182" y="232"/>
                    <a:pt x="184" y="230"/>
                    <a:pt x="186" y="229"/>
                  </a:cubicBezTo>
                  <a:cubicBezTo>
                    <a:pt x="186" y="229"/>
                    <a:pt x="186" y="229"/>
                    <a:pt x="186" y="229"/>
                  </a:cubicBezTo>
                  <a:cubicBezTo>
                    <a:pt x="193" y="223"/>
                    <a:pt x="198" y="217"/>
                    <a:pt x="203" y="210"/>
                  </a:cubicBezTo>
                  <a:cubicBezTo>
                    <a:pt x="204" y="209"/>
                    <a:pt x="204" y="209"/>
                    <a:pt x="204" y="209"/>
                  </a:cubicBezTo>
                  <a:cubicBezTo>
                    <a:pt x="206" y="206"/>
                    <a:pt x="207" y="204"/>
                    <a:pt x="210" y="202"/>
                  </a:cubicBezTo>
                  <a:cubicBezTo>
                    <a:pt x="212" y="200"/>
                    <a:pt x="214" y="199"/>
                    <a:pt x="216" y="198"/>
                  </a:cubicBezTo>
                  <a:cubicBezTo>
                    <a:pt x="225" y="195"/>
                    <a:pt x="225" y="195"/>
                    <a:pt x="225" y="195"/>
                  </a:cubicBezTo>
                  <a:cubicBezTo>
                    <a:pt x="225" y="194"/>
                    <a:pt x="225" y="194"/>
                    <a:pt x="225" y="194"/>
                  </a:cubicBezTo>
                  <a:cubicBezTo>
                    <a:pt x="227" y="195"/>
                    <a:pt x="230" y="196"/>
                    <a:pt x="233" y="197"/>
                  </a:cubicBezTo>
                  <a:cubicBezTo>
                    <a:pt x="234" y="197"/>
                    <a:pt x="235" y="198"/>
                    <a:pt x="236" y="198"/>
                  </a:cubicBezTo>
                  <a:cubicBezTo>
                    <a:pt x="241" y="200"/>
                    <a:pt x="250" y="204"/>
                    <a:pt x="253" y="211"/>
                  </a:cubicBezTo>
                  <a:cubicBezTo>
                    <a:pt x="254" y="214"/>
                    <a:pt x="254" y="217"/>
                    <a:pt x="253" y="220"/>
                  </a:cubicBezTo>
                  <a:cubicBezTo>
                    <a:pt x="253" y="224"/>
                    <a:pt x="253" y="227"/>
                    <a:pt x="255" y="231"/>
                  </a:cubicBezTo>
                  <a:cubicBezTo>
                    <a:pt x="256" y="234"/>
                    <a:pt x="258" y="235"/>
                    <a:pt x="259" y="237"/>
                  </a:cubicBezTo>
                  <a:lnTo>
                    <a:pt x="259" y="238"/>
                  </a:lnTo>
                  <a:close/>
                  <a:moveTo>
                    <a:pt x="254" y="272"/>
                  </a:moveTo>
                  <a:cubicBezTo>
                    <a:pt x="255" y="273"/>
                    <a:pt x="255" y="273"/>
                    <a:pt x="255" y="274"/>
                  </a:cubicBezTo>
                  <a:cubicBezTo>
                    <a:pt x="255" y="274"/>
                    <a:pt x="255" y="274"/>
                    <a:pt x="255" y="274"/>
                  </a:cubicBezTo>
                  <a:cubicBezTo>
                    <a:pt x="252" y="274"/>
                    <a:pt x="250" y="274"/>
                    <a:pt x="248" y="274"/>
                  </a:cubicBezTo>
                  <a:cubicBezTo>
                    <a:pt x="246" y="274"/>
                    <a:pt x="243" y="274"/>
                    <a:pt x="241" y="274"/>
                  </a:cubicBezTo>
                  <a:cubicBezTo>
                    <a:pt x="237" y="274"/>
                    <a:pt x="233" y="273"/>
                    <a:pt x="229" y="273"/>
                  </a:cubicBezTo>
                  <a:cubicBezTo>
                    <a:pt x="225" y="272"/>
                    <a:pt x="221" y="271"/>
                    <a:pt x="217" y="271"/>
                  </a:cubicBezTo>
                  <a:cubicBezTo>
                    <a:pt x="215" y="271"/>
                    <a:pt x="213" y="271"/>
                    <a:pt x="211" y="271"/>
                  </a:cubicBezTo>
                  <a:cubicBezTo>
                    <a:pt x="209" y="271"/>
                    <a:pt x="207" y="271"/>
                    <a:pt x="206" y="271"/>
                  </a:cubicBezTo>
                  <a:cubicBezTo>
                    <a:pt x="200" y="271"/>
                    <a:pt x="193" y="270"/>
                    <a:pt x="187" y="268"/>
                  </a:cubicBezTo>
                  <a:cubicBezTo>
                    <a:pt x="181" y="267"/>
                    <a:pt x="174" y="266"/>
                    <a:pt x="168" y="266"/>
                  </a:cubicBezTo>
                  <a:cubicBezTo>
                    <a:pt x="168" y="266"/>
                    <a:pt x="168" y="266"/>
                    <a:pt x="168" y="266"/>
                  </a:cubicBezTo>
                  <a:cubicBezTo>
                    <a:pt x="171" y="261"/>
                    <a:pt x="173" y="257"/>
                    <a:pt x="174" y="252"/>
                  </a:cubicBezTo>
                  <a:cubicBezTo>
                    <a:pt x="174" y="252"/>
                    <a:pt x="174" y="252"/>
                    <a:pt x="174" y="252"/>
                  </a:cubicBezTo>
                  <a:cubicBezTo>
                    <a:pt x="174" y="252"/>
                    <a:pt x="174" y="252"/>
                    <a:pt x="174" y="252"/>
                  </a:cubicBezTo>
                  <a:cubicBezTo>
                    <a:pt x="178" y="252"/>
                    <a:pt x="182" y="252"/>
                    <a:pt x="185" y="251"/>
                  </a:cubicBezTo>
                  <a:cubicBezTo>
                    <a:pt x="189" y="250"/>
                    <a:pt x="193" y="249"/>
                    <a:pt x="197" y="248"/>
                  </a:cubicBezTo>
                  <a:cubicBezTo>
                    <a:pt x="201" y="247"/>
                    <a:pt x="205" y="245"/>
                    <a:pt x="209" y="244"/>
                  </a:cubicBezTo>
                  <a:cubicBezTo>
                    <a:pt x="213" y="244"/>
                    <a:pt x="217" y="244"/>
                    <a:pt x="221" y="243"/>
                  </a:cubicBezTo>
                  <a:cubicBezTo>
                    <a:pt x="225" y="243"/>
                    <a:pt x="229" y="243"/>
                    <a:pt x="233" y="242"/>
                  </a:cubicBezTo>
                  <a:cubicBezTo>
                    <a:pt x="235" y="242"/>
                    <a:pt x="236" y="242"/>
                    <a:pt x="238" y="242"/>
                  </a:cubicBezTo>
                  <a:cubicBezTo>
                    <a:pt x="240" y="241"/>
                    <a:pt x="243" y="241"/>
                    <a:pt x="245" y="241"/>
                  </a:cubicBezTo>
                  <a:cubicBezTo>
                    <a:pt x="248" y="240"/>
                    <a:pt x="250" y="241"/>
                    <a:pt x="253" y="241"/>
                  </a:cubicBezTo>
                  <a:cubicBezTo>
                    <a:pt x="256" y="241"/>
                    <a:pt x="256" y="241"/>
                    <a:pt x="256" y="241"/>
                  </a:cubicBezTo>
                  <a:cubicBezTo>
                    <a:pt x="257" y="241"/>
                    <a:pt x="258" y="241"/>
                    <a:pt x="259" y="241"/>
                  </a:cubicBezTo>
                  <a:cubicBezTo>
                    <a:pt x="260" y="241"/>
                    <a:pt x="261" y="241"/>
                    <a:pt x="262" y="241"/>
                  </a:cubicBezTo>
                  <a:cubicBezTo>
                    <a:pt x="262" y="241"/>
                    <a:pt x="262" y="241"/>
                    <a:pt x="262" y="241"/>
                  </a:cubicBezTo>
                  <a:cubicBezTo>
                    <a:pt x="263" y="242"/>
                    <a:pt x="263" y="243"/>
                    <a:pt x="263" y="245"/>
                  </a:cubicBezTo>
                  <a:cubicBezTo>
                    <a:pt x="264" y="248"/>
                    <a:pt x="262" y="251"/>
                    <a:pt x="259" y="253"/>
                  </a:cubicBezTo>
                  <a:cubicBezTo>
                    <a:pt x="258" y="255"/>
                    <a:pt x="256" y="257"/>
                    <a:pt x="255" y="259"/>
                  </a:cubicBezTo>
                  <a:cubicBezTo>
                    <a:pt x="254" y="263"/>
                    <a:pt x="254" y="268"/>
                    <a:pt x="254" y="272"/>
                  </a:cubicBezTo>
                  <a:close/>
                  <a:moveTo>
                    <a:pt x="205" y="303"/>
                  </a:moveTo>
                  <a:cubicBezTo>
                    <a:pt x="200" y="302"/>
                    <a:pt x="195" y="300"/>
                    <a:pt x="190" y="298"/>
                  </a:cubicBezTo>
                  <a:cubicBezTo>
                    <a:pt x="183" y="296"/>
                    <a:pt x="176" y="293"/>
                    <a:pt x="169" y="292"/>
                  </a:cubicBezTo>
                  <a:cubicBezTo>
                    <a:pt x="167" y="292"/>
                    <a:pt x="165" y="292"/>
                    <a:pt x="163" y="292"/>
                  </a:cubicBezTo>
                  <a:cubicBezTo>
                    <a:pt x="160" y="292"/>
                    <a:pt x="158" y="292"/>
                    <a:pt x="155" y="291"/>
                  </a:cubicBezTo>
                  <a:cubicBezTo>
                    <a:pt x="153" y="291"/>
                    <a:pt x="151" y="290"/>
                    <a:pt x="149" y="289"/>
                  </a:cubicBezTo>
                  <a:cubicBezTo>
                    <a:pt x="147" y="288"/>
                    <a:pt x="146" y="288"/>
                    <a:pt x="144" y="287"/>
                  </a:cubicBezTo>
                  <a:cubicBezTo>
                    <a:pt x="144" y="287"/>
                    <a:pt x="144" y="287"/>
                    <a:pt x="144" y="287"/>
                  </a:cubicBezTo>
                  <a:cubicBezTo>
                    <a:pt x="153" y="282"/>
                    <a:pt x="160" y="276"/>
                    <a:pt x="165" y="270"/>
                  </a:cubicBezTo>
                  <a:cubicBezTo>
                    <a:pt x="165" y="269"/>
                    <a:pt x="165" y="269"/>
                    <a:pt x="165" y="269"/>
                  </a:cubicBezTo>
                  <a:cubicBezTo>
                    <a:pt x="172" y="269"/>
                    <a:pt x="179" y="270"/>
                    <a:pt x="187" y="272"/>
                  </a:cubicBezTo>
                  <a:cubicBezTo>
                    <a:pt x="193" y="273"/>
                    <a:pt x="200" y="274"/>
                    <a:pt x="206" y="274"/>
                  </a:cubicBezTo>
                  <a:cubicBezTo>
                    <a:pt x="208" y="274"/>
                    <a:pt x="210" y="274"/>
                    <a:pt x="211" y="274"/>
                  </a:cubicBezTo>
                  <a:cubicBezTo>
                    <a:pt x="213" y="274"/>
                    <a:pt x="215" y="274"/>
                    <a:pt x="217" y="274"/>
                  </a:cubicBezTo>
                  <a:cubicBezTo>
                    <a:pt x="221" y="274"/>
                    <a:pt x="225" y="275"/>
                    <a:pt x="229" y="276"/>
                  </a:cubicBezTo>
                  <a:cubicBezTo>
                    <a:pt x="233" y="277"/>
                    <a:pt x="237" y="277"/>
                    <a:pt x="242" y="278"/>
                  </a:cubicBezTo>
                  <a:cubicBezTo>
                    <a:pt x="244" y="278"/>
                    <a:pt x="246" y="278"/>
                    <a:pt x="248" y="278"/>
                  </a:cubicBezTo>
                  <a:cubicBezTo>
                    <a:pt x="251" y="278"/>
                    <a:pt x="253" y="277"/>
                    <a:pt x="255" y="278"/>
                  </a:cubicBezTo>
                  <a:cubicBezTo>
                    <a:pt x="255" y="278"/>
                    <a:pt x="255" y="279"/>
                    <a:pt x="255" y="280"/>
                  </a:cubicBezTo>
                  <a:cubicBezTo>
                    <a:pt x="254" y="288"/>
                    <a:pt x="245" y="296"/>
                    <a:pt x="233" y="299"/>
                  </a:cubicBezTo>
                  <a:cubicBezTo>
                    <a:pt x="227" y="301"/>
                    <a:pt x="220" y="301"/>
                    <a:pt x="213" y="302"/>
                  </a:cubicBezTo>
                  <a:cubicBezTo>
                    <a:pt x="210" y="302"/>
                    <a:pt x="207" y="303"/>
                    <a:pt x="205" y="303"/>
                  </a:cubicBezTo>
                  <a:close/>
                  <a:moveTo>
                    <a:pt x="82" y="329"/>
                  </a:moveTo>
                  <a:cubicBezTo>
                    <a:pt x="93" y="315"/>
                    <a:pt x="113" y="305"/>
                    <a:pt x="130" y="295"/>
                  </a:cubicBezTo>
                  <a:cubicBezTo>
                    <a:pt x="132" y="294"/>
                    <a:pt x="135" y="292"/>
                    <a:pt x="138" y="291"/>
                  </a:cubicBezTo>
                  <a:cubicBezTo>
                    <a:pt x="138" y="291"/>
                    <a:pt x="139" y="290"/>
                    <a:pt x="139" y="290"/>
                  </a:cubicBezTo>
                  <a:cubicBezTo>
                    <a:pt x="142" y="290"/>
                    <a:pt x="145" y="291"/>
                    <a:pt x="148" y="292"/>
                  </a:cubicBezTo>
                  <a:cubicBezTo>
                    <a:pt x="150" y="293"/>
                    <a:pt x="152" y="294"/>
                    <a:pt x="154" y="294"/>
                  </a:cubicBezTo>
                  <a:cubicBezTo>
                    <a:pt x="158" y="295"/>
                    <a:pt x="161" y="295"/>
                    <a:pt x="164" y="295"/>
                  </a:cubicBezTo>
                  <a:cubicBezTo>
                    <a:pt x="166" y="295"/>
                    <a:pt x="168" y="295"/>
                    <a:pt x="169" y="296"/>
                  </a:cubicBezTo>
                  <a:cubicBezTo>
                    <a:pt x="176" y="296"/>
                    <a:pt x="182" y="299"/>
                    <a:pt x="189" y="301"/>
                  </a:cubicBezTo>
                  <a:cubicBezTo>
                    <a:pt x="191" y="302"/>
                    <a:pt x="194" y="303"/>
                    <a:pt x="197" y="304"/>
                  </a:cubicBezTo>
                  <a:cubicBezTo>
                    <a:pt x="187" y="306"/>
                    <a:pt x="178" y="310"/>
                    <a:pt x="170" y="313"/>
                  </a:cubicBezTo>
                  <a:cubicBezTo>
                    <a:pt x="166" y="314"/>
                    <a:pt x="162" y="316"/>
                    <a:pt x="158" y="317"/>
                  </a:cubicBezTo>
                  <a:cubicBezTo>
                    <a:pt x="144" y="322"/>
                    <a:pt x="126" y="327"/>
                    <a:pt x="107" y="329"/>
                  </a:cubicBezTo>
                  <a:cubicBezTo>
                    <a:pt x="104" y="329"/>
                    <a:pt x="104" y="329"/>
                    <a:pt x="104" y="329"/>
                  </a:cubicBezTo>
                  <a:cubicBezTo>
                    <a:pt x="98" y="329"/>
                    <a:pt x="89" y="330"/>
                    <a:pt x="82" y="329"/>
                  </a:cubicBezTo>
                  <a:close/>
                  <a:moveTo>
                    <a:pt x="78" y="328"/>
                  </a:moveTo>
                  <a:cubicBezTo>
                    <a:pt x="163" y="224"/>
                    <a:pt x="163" y="224"/>
                    <a:pt x="163" y="224"/>
                  </a:cubicBezTo>
                  <a:cubicBezTo>
                    <a:pt x="164" y="224"/>
                    <a:pt x="165" y="225"/>
                    <a:pt x="166" y="226"/>
                  </a:cubicBezTo>
                  <a:cubicBezTo>
                    <a:pt x="171" y="230"/>
                    <a:pt x="172" y="237"/>
                    <a:pt x="172" y="241"/>
                  </a:cubicBezTo>
                  <a:cubicBezTo>
                    <a:pt x="172" y="258"/>
                    <a:pt x="160" y="274"/>
                    <a:pt x="135" y="288"/>
                  </a:cubicBezTo>
                  <a:cubicBezTo>
                    <a:pt x="133" y="290"/>
                    <a:pt x="130" y="291"/>
                    <a:pt x="127" y="292"/>
                  </a:cubicBezTo>
                  <a:cubicBezTo>
                    <a:pt x="110" y="302"/>
                    <a:pt x="89" y="313"/>
                    <a:pt x="78" y="328"/>
                  </a:cubicBezTo>
                  <a:close/>
                  <a:moveTo>
                    <a:pt x="71" y="330"/>
                  </a:moveTo>
                  <a:cubicBezTo>
                    <a:pt x="70" y="331"/>
                    <a:pt x="68" y="332"/>
                    <a:pt x="66" y="332"/>
                  </a:cubicBezTo>
                  <a:cubicBezTo>
                    <a:pt x="60" y="330"/>
                    <a:pt x="56" y="325"/>
                    <a:pt x="54" y="320"/>
                  </a:cubicBezTo>
                  <a:cubicBezTo>
                    <a:pt x="53" y="316"/>
                    <a:pt x="52" y="311"/>
                    <a:pt x="53" y="306"/>
                  </a:cubicBezTo>
                  <a:cubicBezTo>
                    <a:pt x="59" y="300"/>
                    <a:pt x="67" y="296"/>
                    <a:pt x="75" y="293"/>
                  </a:cubicBezTo>
                  <a:cubicBezTo>
                    <a:pt x="75" y="293"/>
                    <a:pt x="75" y="293"/>
                    <a:pt x="75" y="293"/>
                  </a:cubicBezTo>
                  <a:cubicBezTo>
                    <a:pt x="77" y="293"/>
                    <a:pt x="78" y="292"/>
                    <a:pt x="80" y="292"/>
                  </a:cubicBezTo>
                  <a:cubicBezTo>
                    <a:pt x="80" y="292"/>
                    <a:pt x="80" y="292"/>
                    <a:pt x="80" y="292"/>
                  </a:cubicBezTo>
                  <a:cubicBezTo>
                    <a:pt x="86" y="290"/>
                    <a:pt x="93" y="289"/>
                    <a:pt x="100" y="289"/>
                  </a:cubicBezTo>
                  <a:cubicBezTo>
                    <a:pt x="101" y="289"/>
                    <a:pt x="101" y="289"/>
                    <a:pt x="101" y="289"/>
                  </a:cubicBezTo>
                  <a:cubicBezTo>
                    <a:pt x="102" y="289"/>
                    <a:pt x="103" y="289"/>
                    <a:pt x="105" y="289"/>
                  </a:cubicBezTo>
                  <a:cubicBezTo>
                    <a:pt x="74" y="326"/>
                    <a:pt x="74" y="326"/>
                    <a:pt x="74" y="326"/>
                  </a:cubicBezTo>
                  <a:cubicBezTo>
                    <a:pt x="72" y="329"/>
                    <a:pt x="72" y="329"/>
                    <a:pt x="72" y="329"/>
                  </a:cubicBezTo>
                  <a:lnTo>
                    <a:pt x="71" y="330"/>
                  </a:lnTo>
                  <a:close/>
                  <a:moveTo>
                    <a:pt x="53" y="331"/>
                  </a:moveTo>
                  <a:cubicBezTo>
                    <a:pt x="48" y="325"/>
                    <a:pt x="44" y="318"/>
                    <a:pt x="40" y="311"/>
                  </a:cubicBezTo>
                  <a:cubicBezTo>
                    <a:pt x="26" y="283"/>
                    <a:pt x="16" y="254"/>
                    <a:pt x="11" y="226"/>
                  </a:cubicBezTo>
                  <a:cubicBezTo>
                    <a:pt x="10" y="221"/>
                    <a:pt x="10" y="216"/>
                    <a:pt x="10" y="211"/>
                  </a:cubicBezTo>
                  <a:cubicBezTo>
                    <a:pt x="9" y="205"/>
                    <a:pt x="9" y="198"/>
                    <a:pt x="7" y="192"/>
                  </a:cubicBezTo>
                  <a:cubicBezTo>
                    <a:pt x="7" y="186"/>
                    <a:pt x="7" y="181"/>
                    <a:pt x="6" y="175"/>
                  </a:cubicBezTo>
                  <a:cubicBezTo>
                    <a:pt x="12" y="162"/>
                    <a:pt x="21" y="152"/>
                    <a:pt x="34" y="145"/>
                  </a:cubicBezTo>
                  <a:cubicBezTo>
                    <a:pt x="35" y="144"/>
                    <a:pt x="36" y="143"/>
                    <a:pt x="38" y="143"/>
                  </a:cubicBezTo>
                  <a:cubicBezTo>
                    <a:pt x="40" y="143"/>
                    <a:pt x="42" y="143"/>
                    <a:pt x="45" y="144"/>
                  </a:cubicBezTo>
                  <a:cubicBezTo>
                    <a:pt x="60" y="147"/>
                    <a:pt x="60" y="147"/>
                    <a:pt x="60" y="147"/>
                  </a:cubicBezTo>
                  <a:cubicBezTo>
                    <a:pt x="62" y="148"/>
                    <a:pt x="65" y="148"/>
                    <a:pt x="67" y="150"/>
                  </a:cubicBezTo>
                  <a:cubicBezTo>
                    <a:pt x="71" y="152"/>
                    <a:pt x="73" y="156"/>
                    <a:pt x="74" y="160"/>
                  </a:cubicBezTo>
                  <a:cubicBezTo>
                    <a:pt x="75" y="161"/>
                    <a:pt x="75" y="162"/>
                    <a:pt x="76" y="163"/>
                  </a:cubicBezTo>
                  <a:cubicBezTo>
                    <a:pt x="77" y="166"/>
                    <a:pt x="80" y="170"/>
                    <a:pt x="82" y="174"/>
                  </a:cubicBezTo>
                  <a:cubicBezTo>
                    <a:pt x="86" y="180"/>
                    <a:pt x="90" y="186"/>
                    <a:pt x="91" y="192"/>
                  </a:cubicBezTo>
                  <a:cubicBezTo>
                    <a:pt x="93" y="200"/>
                    <a:pt x="91" y="209"/>
                    <a:pt x="85" y="219"/>
                  </a:cubicBezTo>
                  <a:cubicBezTo>
                    <a:pt x="83" y="222"/>
                    <a:pt x="82" y="225"/>
                    <a:pt x="80" y="228"/>
                  </a:cubicBezTo>
                  <a:cubicBezTo>
                    <a:pt x="78" y="231"/>
                    <a:pt x="76" y="234"/>
                    <a:pt x="74" y="237"/>
                  </a:cubicBezTo>
                  <a:cubicBezTo>
                    <a:pt x="72" y="240"/>
                    <a:pt x="71" y="242"/>
                    <a:pt x="70" y="245"/>
                  </a:cubicBezTo>
                  <a:cubicBezTo>
                    <a:pt x="68" y="249"/>
                    <a:pt x="67" y="253"/>
                    <a:pt x="66" y="257"/>
                  </a:cubicBezTo>
                  <a:cubicBezTo>
                    <a:pt x="65" y="264"/>
                    <a:pt x="63" y="270"/>
                    <a:pt x="60" y="275"/>
                  </a:cubicBezTo>
                  <a:cubicBezTo>
                    <a:pt x="59" y="277"/>
                    <a:pt x="58" y="278"/>
                    <a:pt x="57" y="279"/>
                  </a:cubicBezTo>
                  <a:cubicBezTo>
                    <a:pt x="55" y="282"/>
                    <a:pt x="53" y="284"/>
                    <a:pt x="52" y="287"/>
                  </a:cubicBezTo>
                  <a:cubicBezTo>
                    <a:pt x="50" y="292"/>
                    <a:pt x="49" y="297"/>
                    <a:pt x="49" y="302"/>
                  </a:cubicBezTo>
                  <a:cubicBezTo>
                    <a:pt x="49" y="303"/>
                    <a:pt x="49" y="304"/>
                    <a:pt x="49" y="304"/>
                  </a:cubicBezTo>
                  <a:cubicBezTo>
                    <a:pt x="49" y="306"/>
                    <a:pt x="49" y="308"/>
                    <a:pt x="49" y="310"/>
                  </a:cubicBezTo>
                  <a:cubicBezTo>
                    <a:pt x="49" y="310"/>
                    <a:pt x="49" y="310"/>
                    <a:pt x="49" y="310"/>
                  </a:cubicBezTo>
                  <a:cubicBezTo>
                    <a:pt x="49" y="314"/>
                    <a:pt x="49" y="317"/>
                    <a:pt x="50" y="321"/>
                  </a:cubicBezTo>
                  <a:cubicBezTo>
                    <a:pt x="52" y="325"/>
                    <a:pt x="55" y="329"/>
                    <a:pt x="59" y="332"/>
                  </a:cubicBezTo>
                  <a:cubicBezTo>
                    <a:pt x="57" y="332"/>
                    <a:pt x="55" y="331"/>
                    <a:pt x="53" y="33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1" name="Freeform 493"/>
            <p:cNvSpPr/>
            <p:nvPr/>
          </p:nvSpPr>
          <p:spPr bwMode="auto">
            <a:xfrm>
              <a:off x="1133475" y="4846638"/>
              <a:ext cx="965200" cy="904875"/>
            </a:xfrm>
            <a:custGeom>
              <a:avLst/>
              <a:gdLst>
                <a:gd name="T0" fmla="*/ 5 w 257"/>
                <a:gd name="T1" fmla="*/ 76 h 241"/>
                <a:gd name="T2" fmla="*/ 105 w 257"/>
                <a:gd name="T3" fmla="*/ 98 h 241"/>
                <a:gd name="T4" fmla="*/ 110 w 257"/>
                <a:gd name="T5" fmla="*/ 93 h 241"/>
                <a:gd name="T6" fmla="*/ 118 w 257"/>
                <a:gd name="T7" fmla="*/ 89 h 241"/>
                <a:gd name="T8" fmla="*/ 112 w 257"/>
                <a:gd name="T9" fmla="*/ 5 h 241"/>
                <a:gd name="T10" fmla="*/ 121 w 257"/>
                <a:gd name="T11" fmla="*/ 8 h 241"/>
                <a:gd name="T12" fmla="*/ 126 w 257"/>
                <a:gd name="T13" fmla="*/ 88 h 241"/>
                <a:gd name="T14" fmla="*/ 149 w 257"/>
                <a:gd name="T15" fmla="*/ 98 h 241"/>
                <a:gd name="T16" fmla="*/ 154 w 257"/>
                <a:gd name="T17" fmla="*/ 124 h 241"/>
                <a:gd name="T18" fmla="*/ 203 w 257"/>
                <a:gd name="T19" fmla="*/ 171 h 241"/>
                <a:gd name="T20" fmla="*/ 252 w 257"/>
                <a:gd name="T21" fmla="*/ 237 h 241"/>
                <a:gd name="T22" fmla="*/ 183 w 257"/>
                <a:gd name="T23" fmla="*/ 184 h 241"/>
                <a:gd name="T24" fmla="*/ 138 w 257"/>
                <a:gd name="T25" fmla="*/ 135 h 241"/>
                <a:gd name="T26" fmla="*/ 109 w 257"/>
                <a:gd name="T27" fmla="*/ 125 h 241"/>
                <a:gd name="T28" fmla="*/ 102 w 257"/>
                <a:gd name="T29" fmla="*/ 105 h 241"/>
                <a:gd name="T30" fmla="*/ 7 w 257"/>
                <a:gd name="T31" fmla="*/ 83 h 241"/>
                <a:gd name="T32" fmla="*/ 5 w 257"/>
                <a:gd name="T33" fmla="*/ 76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57" h="241">
                  <a:moveTo>
                    <a:pt x="5" y="76"/>
                  </a:moveTo>
                  <a:cubicBezTo>
                    <a:pt x="39" y="72"/>
                    <a:pt x="75" y="81"/>
                    <a:pt x="105" y="98"/>
                  </a:cubicBezTo>
                  <a:cubicBezTo>
                    <a:pt x="106" y="96"/>
                    <a:pt x="108" y="94"/>
                    <a:pt x="110" y="93"/>
                  </a:cubicBezTo>
                  <a:cubicBezTo>
                    <a:pt x="112" y="91"/>
                    <a:pt x="115" y="90"/>
                    <a:pt x="118" y="89"/>
                  </a:cubicBezTo>
                  <a:cubicBezTo>
                    <a:pt x="103" y="61"/>
                    <a:pt x="101" y="31"/>
                    <a:pt x="112" y="5"/>
                  </a:cubicBezTo>
                  <a:cubicBezTo>
                    <a:pt x="114" y="0"/>
                    <a:pt x="122" y="3"/>
                    <a:pt x="121" y="8"/>
                  </a:cubicBezTo>
                  <a:cubicBezTo>
                    <a:pt x="109" y="33"/>
                    <a:pt x="112" y="62"/>
                    <a:pt x="126" y="88"/>
                  </a:cubicBezTo>
                  <a:cubicBezTo>
                    <a:pt x="134" y="89"/>
                    <a:pt x="143" y="92"/>
                    <a:pt x="149" y="98"/>
                  </a:cubicBezTo>
                  <a:cubicBezTo>
                    <a:pt x="156" y="106"/>
                    <a:pt x="158" y="116"/>
                    <a:pt x="154" y="124"/>
                  </a:cubicBezTo>
                  <a:cubicBezTo>
                    <a:pt x="169" y="136"/>
                    <a:pt x="186" y="153"/>
                    <a:pt x="203" y="171"/>
                  </a:cubicBezTo>
                  <a:cubicBezTo>
                    <a:pt x="248" y="216"/>
                    <a:pt x="257" y="233"/>
                    <a:pt x="252" y="237"/>
                  </a:cubicBezTo>
                  <a:cubicBezTo>
                    <a:pt x="246" y="241"/>
                    <a:pt x="228" y="230"/>
                    <a:pt x="183" y="184"/>
                  </a:cubicBezTo>
                  <a:cubicBezTo>
                    <a:pt x="165" y="166"/>
                    <a:pt x="150" y="149"/>
                    <a:pt x="138" y="135"/>
                  </a:cubicBezTo>
                  <a:cubicBezTo>
                    <a:pt x="128" y="136"/>
                    <a:pt x="116" y="133"/>
                    <a:pt x="109" y="125"/>
                  </a:cubicBezTo>
                  <a:cubicBezTo>
                    <a:pt x="103" y="119"/>
                    <a:pt x="100" y="111"/>
                    <a:pt x="102" y="105"/>
                  </a:cubicBezTo>
                  <a:cubicBezTo>
                    <a:pt x="73" y="88"/>
                    <a:pt x="39" y="80"/>
                    <a:pt x="7" y="83"/>
                  </a:cubicBezTo>
                  <a:cubicBezTo>
                    <a:pt x="2" y="84"/>
                    <a:pt x="0" y="77"/>
                    <a:pt x="5" y="76"/>
                  </a:cubicBezTo>
                  <a:close/>
                </a:path>
              </a:pathLst>
            </a:custGeom>
            <a:solidFill>
              <a:srgbClr val="1510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1930" name="Freeform 608"/>
          <p:cNvSpPr/>
          <p:nvPr/>
        </p:nvSpPr>
        <p:spPr bwMode="auto">
          <a:xfrm>
            <a:off x="7374558" y="4835652"/>
            <a:ext cx="395288" cy="428625"/>
          </a:xfrm>
          <a:custGeom>
            <a:avLst/>
            <a:gdLst>
              <a:gd name="T0" fmla="*/ 90 w 105"/>
              <a:gd name="T1" fmla="*/ 108 h 114"/>
              <a:gd name="T2" fmla="*/ 101 w 105"/>
              <a:gd name="T3" fmla="*/ 114 h 114"/>
              <a:gd name="T4" fmla="*/ 105 w 105"/>
              <a:gd name="T5" fmla="*/ 111 h 114"/>
              <a:gd name="T6" fmla="*/ 103 w 105"/>
              <a:gd name="T7" fmla="*/ 108 h 114"/>
              <a:gd name="T8" fmla="*/ 100 w 105"/>
              <a:gd name="T9" fmla="*/ 100 h 114"/>
              <a:gd name="T10" fmla="*/ 98 w 105"/>
              <a:gd name="T11" fmla="*/ 88 h 114"/>
              <a:gd name="T12" fmla="*/ 84 w 105"/>
              <a:gd name="T13" fmla="*/ 80 h 114"/>
              <a:gd name="T14" fmla="*/ 89 w 105"/>
              <a:gd name="T15" fmla="*/ 72 h 114"/>
              <a:gd name="T16" fmla="*/ 87 w 105"/>
              <a:gd name="T17" fmla="*/ 63 h 114"/>
              <a:gd name="T18" fmla="*/ 97 w 105"/>
              <a:gd name="T19" fmla="*/ 48 h 114"/>
              <a:gd name="T20" fmla="*/ 87 w 105"/>
              <a:gd name="T21" fmla="*/ 33 h 114"/>
              <a:gd name="T22" fmla="*/ 91 w 105"/>
              <a:gd name="T23" fmla="*/ 10 h 114"/>
              <a:gd name="T24" fmla="*/ 88 w 105"/>
              <a:gd name="T25" fmla="*/ 1 h 114"/>
              <a:gd name="T26" fmla="*/ 86 w 105"/>
              <a:gd name="T27" fmla="*/ 0 h 114"/>
              <a:gd name="T28" fmla="*/ 83 w 105"/>
              <a:gd name="T29" fmla="*/ 2 h 114"/>
              <a:gd name="T30" fmla="*/ 68 w 105"/>
              <a:gd name="T31" fmla="*/ 24 h 114"/>
              <a:gd name="T32" fmla="*/ 55 w 105"/>
              <a:gd name="T33" fmla="*/ 47 h 114"/>
              <a:gd name="T34" fmla="*/ 52 w 105"/>
              <a:gd name="T35" fmla="*/ 59 h 114"/>
              <a:gd name="T36" fmla="*/ 51 w 105"/>
              <a:gd name="T37" fmla="*/ 69 h 114"/>
              <a:gd name="T38" fmla="*/ 49 w 105"/>
              <a:gd name="T39" fmla="*/ 71 h 114"/>
              <a:gd name="T40" fmla="*/ 47 w 105"/>
              <a:gd name="T41" fmla="*/ 69 h 114"/>
              <a:gd name="T42" fmla="*/ 47 w 105"/>
              <a:gd name="T43" fmla="*/ 66 h 114"/>
              <a:gd name="T44" fmla="*/ 45 w 105"/>
              <a:gd name="T45" fmla="*/ 60 h 114"/>
              <a:gd name="T46" fmla="*/ 40 w 105"/>
              <a:gd name="T47" fmla="*/ 57 h 114"/>
              <a:gd name="T48" fmla="*/ 38 w 105"/>
              <a:gd name="T49" fmla="*/ 55 h 114"/>
              <a:gd name="T50" fmla="*/ 20 w 105"/>
              <a:gd name="T51" fmla="*/ 32 h 114"/>
              <a:gd name="T52" fmla="*/ 16 w 105"/>
              <a:gd name="T53" fmla="*/ 29 h 114"/>
              <a:gd name="T54" fmla="*/ 10 w 105"/>
              <a:gd name="T55" fmla="*/ 34 h 114"/>
              <a:gd name="T56" fmla="*/ 12 w 105"/>
              <a:gd name="T57" fmla="*/ 37 h 114"/>
              <a:gd name="T58" fmla="*/ 15 w 105"/>
              <a:gd name="T59" fmla="*/ 36 h 114"/>
              <a:gd name="T60" fmla="*/ 12 w 105"/>
              <a:gd name="T61" fmla="*/ 32 h 114"/>
              <a:gd name="T62" fmla="*/ 17 w 105"/>
              <a:gd name="T63" fmla="*/ 31 h 114"/>
              <a:gd name="T64" fmla="*/ 20 w 105"/>
              <a:gd name="T65" fmla="*/ 34 h 114"/>
              <a:gd name="T66" fmla="*/ 25 w 105"/>
              <a:gd name="T67" fmla="*/ 40 h 114"/>
              <a:gd name="T68" fmla="*/ 36 w 105"/>
              <a:gd name="T69" fmla="*/ 57 h 114"/>
              <a:gd name="T70" fmla="*/ 28 w 105"/>
              <a:gd name="T71" fmla="*/ 59 h 114"/>
              <a:gd name="T72" fmla="*/ 16 w 105"/>
              <a:gd name="T73" fmla="*/ 54 h 114"/>
              <a:gd name="T74" fmla="*/ 8 w 105"/>
              <a:gd name="T75" fmla="*/ 54 h 114"/>
              <a:gd name="T76" fmla="*/ 5 w 105"/>
              <a:gd name="T77" fmla="*/ 54 h 114"/>
              <a:gd name="T78" fmla="*/ 0 w 105"/>
              <a:gd name="T79" fmla="*/ 60 h 114"/>
              <a:gd name="T80" fmla="*/ 5 w 105"/>
              <a:gd name="T81" fmla="*/ 67 h 114"/>
              <a:gd name="T82" fmla="*/ 8 w 105"/>
              <a:gd name="T83" fmla="*/ 66 h 114"/>
              <a:gd name="T84" fmla="*/ 6 w 105"/>
              <a:gd name="T85" fmla="*/ 63 h 114"/>
              <a:gd name="T86" fmla="*/ 4 w 105"/>
              <a:gd name="T87" fmla="*/ 63 h 114"/>
              <a:gd name="T88" fmla="*/ 2 w 105"/>
              <a:gd name="T89" fmla="*/ 59 h 114"/>
              <a:gd name="T90" fmla="*/ 6 w 105"/>
              <a:gd name="T91" fmla="*/ 56 h 114"/>
              <a:gd name="T92" fmla="*/ 11 w 105"/>
              <a:gd name="T93" fmla="*/ 55 h 114"/>
              <a:gd name="T94" fmla="*/ 32 w 105"/>
              <a:gd name="T95" fmla="*/ 62 h 114"/>
              <a:gd name="T96" fmla="*/ 35 w 105"/>
              <a:gd name="T97" fmla="*/ 69 h 114"/>
              <a:gd name="T98" fmla="*/ 44 w 105"/>
              <a:gd name="T99" fmla="*/ 73 h 114"/>
              <a:gd name="T100" fmla="*/ 47 w 105"/>
              <a:gd name="T101" fmla="*/ 76 h 114"/>
              <a:gd name="T102" fmla="*/ 62 w 105"/>
              <a:gd name="T103" fmla="*/ 94 h 114"/>
              <a:gd name="T104" fmla="*/ 76 w 105"/>
              <a:gd name="T105" fmla="*/ 109 h 114"/>
              <a:gd name="T106" fmla="*/ 78 w 105"/>
              <a:gd name="T107" fmla="*/ 110 h 114"/>
              <a:gd name="T108" fmla="*/ 78 w 105"/>
              <a:gd name="T109" fmla="*/ 109 h 114"/>
              <a:gd name="T110" fmla="*/ 78 w 105"/>
              <a:gd name="T111" fmla="*/ 105 h 114"/>
              <a:gd name="T112" fmla="*/ 76 w 105"/>
              <a:gd name="T113" fmla="*/ 101 h 114"/>
              <a:gd name="T114" fmla="*/ 76 w 105"/>
              <a:gd name="T115" fmla="*/ 100 h 114"/>
              <a:gd name="T116" fmla="*/ 78 w 105"/>
              <a:gd name="T117" fmla="*/ 101 h 114"/>
              <a:gd name="T118" fmla="*/ 90 w 105"/>
              <a:gd name="T119" fmla="*/ 108 h 1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05" h="114">
                <a:moveTo>
                  <a:pt x="90" y="108"/>
                </a:moveTo>
                <a:cubicBezTo>
                  <a:pt x="94" y="110"/>
                  <a:pt x="97" y="114"/>
                  <a:pt x="101" y="114"/>
                </a:cubicBezTo>
                <a:cubicBezTo>
                  <a:pt x="103" y="114"/>
                  <a:pt x="105" y="112"/>
                  <a:pt x="105" y="111"/>
                </a:cubicBezTo>
                <a:cubicBezTo>
                  <a:pt x="105" y="110"/>
                  <a:pt x="104" y="109"/>
                  <a:pt x="103" y="108"/>
                </a:cubicBezTo>
                <a:cubicBezTo>
                  <a:pt x="102" y="106"/>
                  <a:pt x="101" y="103"/>
                  <a:pt x="100" y="100"/>
                </a:cubicBezTo>
                <a:cubicBezTo>
                  <a:pt x="99" y="96"/>
                  <a:pt x="100" y="92"/>
                  <a:pt x="98" y="88"/>
                </a:cubicBezTo>
                <a:cubicBezTo>
                  <a:pt x="95" y="83"/>
                  <a:pt x="89" y="81"/>
                  <a:pt x="84" y="80"/>
                </a:cubicBezTo>
                <a:cubicBezTo>
                  <a:pt x="84" y="76"/>
                  <a:pt x="88" y="75"/>
                  <a:pt x="89" y="72"/>
                </a:cubicBezTo>
                <a:cubicBezTo>
                  <a:pt x="90" y="69"/>
                  <a:pt x="90" y="65"/>
                  <a:pt x="87" y="63"/>
                </a:cubicBezTo>
                <a:cubicBezTo>
                  <a:pt x="93" y="61"/>
                  <a:pt x="97" y="54"/>
                  <a:pt x="97" y="48"/>
                </a:cubicBezTo>
                <a:cubicBezTo>
                  <a:pt x="97" y="42"/>
                  <a:pt x="93" y="35"/>
                  <a:pt x="87" y="33"/>
                </a:cubicBezTo>
                <a:cubicBezTo>
                  <a:pt x="91" y="26"/>
                  <a:pt x="92" y="18"/>
                  <a:pt x="91" y="10"/>
                </a:cubicBezTo>
                <a:cubicBezTo>
                  <a:pt x="91" y="7"/>
                  <a:pt x="90" y="3"/>
                  <a:pt x="88" y="1"/>
                </a:cubicBezTo>
                <a:cubicBezTo>
                  <a:pt x="87" y="1"/>
                  <a:pt x="87" y="1"/>
                  <a:pt x="86" y="0"/>
                </a:cubicBezTo>
                <a:cubicBezTo>
                  <a:pt x="85" y="0"/>
                  <a:pt x="84" y="1"/>
                  <a:pt x="83" y="2"/>
                </a:cubicBezTo>
                <a:cubicBezTo>
                  <a:pt x="78" y="9"/>
                  <a:pt x="73" y="16"/>
                  <a:pt x="68" y="24"/>
                </a:cubicBezTo>
                <a:cubicBezTo>
                  <a:pt x="63" y="31"/>
                  <a:pt x="58" y="39"/>
                  <a:pt x="55" y="47"/>
                </a:cubicBezTo>
                <a:cubicBezTo>
                  <a:pt x="54" y="51"/>
                  <a:pt x="52" y="55"/>
                  <a:pt x="52" y="59"/>
                </a:cubicBezTo>
                <a:cubicBezTo>
                  <a:pt x="51" y="62"/>
                  <a:pt x="52" y="66"/>
                  <a:pt x="51" y="69"/>
                </a:cubicBezTo>
                <a:cubicBezTo>
                  <a:pt x="51" y="70"/>
                  <a:pt x="50" y="71"/>
                  <a:pt x="49" y="71"/>
                </a:cubicBezTo>
                <a:cubicBezTo>
                  <a:pt x="48" y="71"/>
                  <a:pt x="47" y="70"/>
                  <a:pt x="47" y="69"/>
                </a:cubicBezTo>
                <a:cubicBezTo>
                  <a:pt x="47" y="68"/>
                  <a:pt x="47" y="67"/>
                  <a:pt x="47" y="66"/>
                </a:cubicBezTo>
                <a:cubicBezTo>
                  <a:pt x="47" y="64"/>
                  <a:pt x="47" y="61"/>
                  <a:pt x="45" y="60"/>
                </a:cubicBezTo>
                <a:cubicBezTo>
                  <a:pt x="44" y="57"/>
                  <a:pt x="42" y="58"/>
                  <a:pt x="40" y="57"/>
                </a:cubicBezTo>
                <a:cubicBezTo>
                  <a:pt x="39" y="57"/>
                  <a:pt x="39" y="56"/>
                  <a:pt x="38" y="55"/>
                </a:cubicBezTo>
                <a:cubicBezTo>
                  <a:pt x="33" y="47"/>
                  <a:pt x="26" y="39"/>
                  <a:pt x="20" y="32"/>
                </a:cubicBezTo>
                <a:cubicBezTo>
                  <a:pt x="19" y="30"/>
                  <a:pt x="18" y="29"/>
                  <a:pt x="16" y="29"/>
                </a:cubicBezTo>
                <a:cubicBezTo>
                  <a:pt x="12" y="27"/>
                  <a:pt x="9" y="30"/>
                  <a:pt x="10" y="34"/>
                </a:cubicBezTo>
                <a:cubicBezTo>
                  <a:pt x="10" y="35"/>
                  <a:pt x="11" y="37"/>
                  <a:pt x="12" y="37"/>
                </a:cubicBezTo>
                <a:cubicBezTo>
                  <a:pt x="13" y="38"/>
                  <a:pt x="15" y="37"/>
                  <a:pt x="15" y="36"/>
                </a:cubicBezTo>
                <a:cubicBezTo>
                  <a:pt x="13" y="36"/>
                  <a:pt x="11" y="34"/>
                  <a:pt x="12" y="32"/>
                </a:cubicBezTo>
                <a:cubicBezTo>
                  <a:pt x="13" y="31"/>
                  <a:pt x="15" y="30"/>
                  <a:pt x="17" y="31"/>
                </a:cubicBezTo>
                <a:cubicBezTo>
                  <a:pt x="18" y="32"/>
                  <a:pt x="19" y="33"/>
                  <a:pt x="20" y="34"/>
                </a:cubicBezTo>
                <a:cubicBezTo>
                  <a:pt x="22" y="36"/>
                  <a:pt x="24" y="38"/>
                  <a:pt x="25" y="40"/>
                </a:cubicBezTo>
                <a:cubicBezTo>
                  <a:pt x="30" y="45"/>
                  <a:pt x="35" y="51"/>
                  <a:pt x="36" y="57"/>
                </a:cubicBezTo>
                <a:cubicBezTo>
                  <a:pt x="37" y="63"/>
                  <a:pt x="32" y="60"/>
                  <a:pt x="28" y="59"/>
                </a:cubicBezTo>
                <a:cubicBezTo>
                  <a:pt x="24" y="57"/>
                  <a:pt x="20" y="55"/>
                  <a:pt x="16" y="54"/>
                </a:cubicBezTo>
                <a:cubicBezTo>
                  <a:pt x="13" y="54"/>
                  <a:pt x="11" y="54"/>
                  <a:pt x="8" y="54"/>
                </a:cubicBezTo>
                <a:cubicBezTo>
                  <a:pt x="7" y="54"/>
                  <a:pt x="6" y="54"/>
                  <a:pt x="5" y="54"/>
                </a:cubicBezTo>
                <a:cubicBezTo>
                  <a:pt x="2" y="55"/>
                  <a:pt x="1" y="58"/>
                  <a:pt x="0" y="60"/>
                </a:cubicBezTo>
                <a:cubicBezTo>
                  <a:pt x="0" y="63"/>
                  <a:pt x="2" y="66"/>
                  <a:pt x="5" y="67"/>
                </a:cubicBezTo>
                <a:cubicBezTo>
                  <a:pt x="6" y="67"/>
                  <a:pt x="7" y="66"/>
                  <a:pt x="8" y="66"/>
                </a:cubicBezTo>
                <a:cubicBezTo>
                  <a:pt x="8" y="65"/>
                  <a:pt x="7" y="64"/>
                  <a:pt x="6" y="63"/>
                </a:cubicBezTo>
                <a:cubicBezTo>
                  <a:pt x="6" y="63"/>
                  <a:pt x="5" y="63"/>
                  <a:pt x="4" y="63"/>
                </a:cubicBezTo>
                <a:cubicBezTo>
                  <a:pt x="2" y="63"/>
                  <a:pt x="2" y="61"/>
                  <a:pt x="2" y="59"/>
                </a:cubicBezTo>
                <a:cubicBezTo>
                  <a:pt x="3" y="57"/>
                  <a:pt x="4" y="56"/>
                  <a:pt x="6" y="56"/>
                </a:cubicBezTo>
                <a:cubicBezTo>
                  <a:pt x="7" y="55"/>
                  <a:pt x="9" y="55"/>
                  <a:pt x="11" y="55"/>
                </a:cubicBezTo>
                <a:cubicBezTo>
                  <a:pt x="18" y="56"/>
                  <a:pt x="26" y="58"/>
                  <a:pt x="32" y="62"/>
                </a:cubicBezTo>
                <a:cubicBezTo>
                  <a:pt x="35" y="64"/>
                  <a:pt x="34" y="66"/>
                  <a:pt x="35" y="69"/>
                </a:cubicBezTo>
                <a:cubicBezTo>
                  <a:pt x="37" y="72"/>
                  <a:pt x="41" y="72"/>
                  <a:pt x="44" y="73"/>
                </a:cubicBezTo>
                <a:cubicBezTo>
                  <a:pt x="45" y="74"/>
                  <a:pt x="46" y="75"/>
                  <a:pt x="47" y="76"/>
                </a:cubicBezTo>
                <a:cubicBezTo>
                  <a:pt x="52" y="82"/>
                  <a:pt x="57" y="88"/>
                  <a:pt x="62" y="94"/>
                </a:cubicBezTo>
                <a:cubicBezTo>
                  <a:pt x="67" y="99"/>
                  <a:pt x="71" y="104"/>
                  <a:pt x="76" y="109"/>
                </a:cubicBezTo>
                <a:cubicBezTo>
                  <a:pt x="76" y="110"/>
                  <a:pt x="77" y="110"/>
                  <a:pt x="78" y="110"/>
                </a:cubicBezTo>
                <a:cubicBezTo>
                  <a:pt x="78" y="109"/>
                  <a:pt x="78" y="109"/>
                  <a:pt x="78" y="109"/>
                </a:cubicBezTo>
                <a:cubicBezTo>
                  <a:pt x="79" y="108"/>
                  <a:pt x="78" y="107"/>
                  <a:pt x="78" y="105"/>
                </a:cubicBezTo>
                <a:cubicBezTo>
                  <a:pt x="77" y="104"/>
                  <a:pt x="76" y="103"/>
                  <a:pt x="76" y="101"/>
                </a:cubicBezTo>
                <a:cubicBezTo>
                  <a:pt x="76" y="100"/>
                  <a:pt x="76" y="100"/>
                  <a:pt x="76" y="100"/>
                </a:cubicBezTo>
                <a:cubicBezTo>
                  <a:pt x="76" y="100"/>
                  <a:pt x="77" y="100"/>
                  <a:pt x="78" y="101"/>
                </a:cubicBezTo>
                <a:cubicBezTo>
                  <a:pt x="82" y="103"/>
                  <a:pt x="87" y="105"/>
                  <a:pt x="90" y="108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grpSp>
        <p:nvGrpSpPr>
          <p:cNvPr id="1934" name="组合 1933"/>
          <p:cNvGrpSpPr/>
          <p:nvPr/>
        </p:nvGrpSpPr>
        <p:grpSpPr>
          <a:xfrm rot="1176982">
            <a:off x="-221574" y="4230619"/>
            <a:ext cx="2359041" cy="2890514"/>
            <a:chOff x="-133350" y="5386388"/>
            <a:chExt cx="2987676" cy="3660776"/>
          </a:xfrm>
        </p:grpSpPr>
        <p:pic>
          <p:nvPicPr>
            <p:cNvPr id="1800" name="Picture 449"/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 bwMode="auto">
            <a:xfrm>
              <a:off x="765175" y="7683501"/>
              <a:ext cx="514350" cy="9763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72" name="Freeform 494"/>
            <p:cNvSpPr>
              <a:spLocks noEditPoints="1"/>
            </p:cNvSpPr>
            <p:nvPr/>
          </p:nvSpPr>
          <p:spPr bwMode="auto">
            <a:xfrm>
              <a:off x="14288" y="5446713"/>
              <a:ext cx="2840038" cy="2819400"/>
            </a:xfrm>
            <a:custGeom>
              <a:avLst/>
              <a:gdLst>
                <a:gd name="T0" fmla="*/ 756 w 756"/>
                <a:gd name="T1" fmla="*/ 685 h 750"/>
                <a:gd name="T2" fmla="*/ 474 w 756"/>
                <a:gd name="T3" fmla="*/ 612 h 750"/>
                <a:gd name="T4" fmla="*/ 467 w 756"/>
                <a:gd name="T5" fmla="*/ 629 h 750"/>
                <a:gd name="T6" fmla="*/ 477 w 756"/>
                <a:gd name="T7" fmla="*/ 619 h 750"/>
                <a:gd name="T8" fmla="*/ 477 w 756"/>
                <a:gd name="T9" fmla="*/ 613 h 750"/>
                <a:gd name="T10" fmla="*/ 461 w 756"/>
                <a:gd name="T11" fmla="*/ 607 h 750"/>
                <a:gd name="T12" fmla="*/ 472 w 756"/>
                <a:gd name="T13" fmla="*/ 602 h 750"/>
                <a:gd name="T14" fmla="*/ 463 w 756"/>
                <a:gd name="T15" fmla="*/ 600 h 750"/>
                <a:gd name="T16" fmla="*/ 472 w 756"/>
                <a:gd name="T17" fmla="*/ 591 h 750"/>
                <a:gd name="T18" fmla="*/ 475 w 756"/>
                <a:gd name="T19" fmla="*/ 591 h 750"/>
                <a:gd name="T20" fmla="*/ 605 w 756"/>
                <a:gd name="T21" fmla="*/ 550 h 750"/>
                <a:gd name="T22" fmla="*/ 573 w 756"/>
                <a:gd name="T23" fmla="*/ 641 h 750"/>
                <a:gd name="T24" fmla="*/ 491 w 756"/>
                <a:gd name="T25" fmla="*/ 606 h 750"/>
                <a:gd name="T26" fmla="*/ 485 w 756"/>
                <a:gd name="T27" fmla="*/ 608 h 750"/>
                <a:gd name="T28" fmla="*/ 492 w 756"/>
                <a:gd name="T29" fmla="*/ 616 h 750"/>
                <a:gd name="T30" fmla="*/ 554 w 756"/>
                <a:gd name="T31" fmla="*/ 659 h 750"/>
                <a:gd name="T32" fmla="*/ 664 w 756"/>
                <a:gd name="T33" fmla="*/ 606 h 750"/>
                <a:gd name="T34" fmla="*/ 81 w 756"/>
                <a:gd name="T35" fmla="*/ 496 h 750"/>
                <a:gd name="T36" fmla="*/ 69 w 756"/>
                <a:gd name="T37" fmla="*/ 519 h 750"/>
                <a:gd name="T38" fmla="*/ 82 w 756"/>
                <a:gd name="T39" fmla="*/ 512 h 750"/>
                <a:gd name="T40" fmla="*/ 50 w 756"/>
                <a:gd name="T41" fmla="*/ 485 h 750"/>
                <a:gd name="T42" fmla="*/ 62 w 756"/>
                <a:gd name="T43" fmla="*/ 495 h 750"/>
                <a:gd name="T44" fmla="*/ 74 w 756"/>
                <a:gd name="T45" fmla="*/ 489 h 750"/>
                <a:gd name="T46" fmla="*/ 83 w 756"/>
                <a:gd name="T47" fmla="*/ 485 h 750"/>
                <a:gd name="T48" fmla="*/ 80 w 756"/>
                <a:gd name="T49" fmla="*/ 488 h 750"/>
                <a:gd name="T50" fmla="*/ 82 w 756"/>
                <a:gd name="T51" fmla="*/ 491 h 750"/>
                <a:gd name="T52" fmla="*/ 90 w 756"/>
                <a:gd name="T53" fmla="*/ 493 h 750"/>
                <a:gd name="T54" fmla="*/ 98 w 756"/>
                <a:gd name="T55" fmla="*/ 504 h 750"/>
                <a:gd name="T56" fmla="*/ 144 w 756"/>
                <a:gd name="T57" fmla="*/ 514 h 750"/>
                <a:gd name="T58" fmla="*/ 87 w 756"/>
                <a:gd name="T59" fmla="*/ 491 h 750"/>
                <a:gd name="T60" fmla="*/ 87 w 756"/>
                <a:gd name="T61" fmla="*/ 486 h 750"/>
                <a:gd name="T62" fmla="*/ 83 w 756"/>
                <a:gd name="T63" fmla="*/ 484 h 750"/>
                <a:gd name="T64" fmla="*/ 495 w 756"/>
                <a:gd name="T65" fmla="*/ 579 h 750"/>
                <a:gd name="T66" fmla="*/ 499 w 756"/>
                <a:gd name="T67" fmla="*/ 589 h 750"/>
                <a:gd name="T68" fmla="*/ 563 w 756"/>
                <a:gd name="T69" fmla="*/ 481 h 750"/>
                <a:gd name="T70" fmla="*/ 504 w 756"/>
                <a:gd name="T71" fmla="*/ 454 h 750"/>
                <a:gd name="T72" fmla="*/ 260 w 756"/>
                <a:gd name="T73" fmla="*/ 407 h 750"/>
                <a:gd name="T74" fmla="*/ 69 w 756"/>
                <a:gd name="T75" fmla="*/ 468 h 750"/>
                <a:gd name="T76" fmla="*/ 81 w 756"/>
                <a:gd name="T77" fmla="*/ 480 h 750"/>
                <a:gd name="T78" fmla="*/ 76 w 756"/>
                <a:gd name="T79" fmla="*/ 456 h 750"/>
                <a:gd name="T80" fmla="*/ 152 w 756"/>
                <a:gd name="T81" fmla="*/ 419 h 750"/>
                <a:gd name="T82" fmla="*/ 96 w 756"/>
                <a:gd name="T83" fmla="*/ 480 h 750"/>
                <a:gd name="T84" fmla="*/ 122 w 756"/>
                <a:gd name="T85" fmla="*/ 455 h 750"/>
                <a:gd name="T86" fmla="*/ 184 w 756"/>
                <a:gd name="T87" fmla="*/ 313 h 750"/>
                <a:gd name="T88" fmla="*/ 465 w 756"/>
                <a:gd name="T89" fmla="*/ 283 h 750"/>
                <a:gd name="T90" fmla="*/ 164 w 756"/>
                <a:gd name="T91" fmla="*/ 261 h 750"/>
                <a:gd name="T92" fmla="*/ 153 w 756"/>
                <a:gd name="T93" fmla="*/ 221 h 750"/>
                <a:gd name="T94" fmla="*/ 436 w 756"/>
                <a:gd name="T95" fmla="*/ 131 h 750"/>
                <a:gd name="T96" fmla="*/ 296 w 756"/>
                <a:gd name="T97" fmla="*/ 265 h 750"/>
                <a:gd name="T98" fmla="*/ 226 w 756"/>
                <a:gd name="T99" fmla="*/ 392 h 750"/>
                <a:gd name="T100" fmla="*/ 300 w 756"/>
                <a:gd name="T101" fmla="*/ 308 h 750"/>
                <a:gd name="T102" fmla="*/ 449 w 756"/>
                <a:gd name="T103" fmla="*/ 266 h 750"/>
                <a:gd name="T104" fmla="*/ 439 w 756"/>
                <a:gd name="T105" fmla="*/ 121 h 750"/>
                <a:gd name="T106" fmla="*/ 237 w 756"/>
                <a:gd name="T107" fmla="*/ 18 h 750"/>
                <a:gd name="T108" fmla="*/ 192 w 756"/>
                <a:gd name="T109" fmla="*/ 183 h 750"/>
                <a:gd name="T110" fmla="*/ 218 w 756"/>
                <a:gd name="T111" fmla="*/ 232 h 750"/>
                <a:gd name="T112" fmla="*/ 378 w 756"/>
                <a:gd name="T113" fmla="*/ 76 h 750"/>
                <a:gd name="T114" fmla="*/ 310 w 756"/>
                <a:gd name="T115" fmla="*/ 14 h 7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56" h="750">
                  <a:moveTo>
                    <a:pt x="715" y="681"/>
                  </a:moveTo>
                  <a:cubicBezTo>
                    <a:pt x="707" y="707"/>
                    <a:pt x="692" y="729"/>
                    <a:pt x="675" y="750"/>
                  </a:cubicBezTo>
                  <a:cubicBezTo>
                    <a:pt x="678" y="749"/>
                    <a:pt x="681" y="748"/>
                    <a:pt x="684" y="748"/>
                  </a:cubicBezTo>
                  <a:cubicBezTo>
                    <a:pt x="693" y="745"/>
                    <a:pt x="702" y="743"/>
                    <a:pt x="711" y="740"/>
                  </a:cubicBezTo>
                  <a:cubicBezTo>
                    <a:pt x="711" y="740"/>
                    <a:pt x="711" y="740"/>
                    <a:pt x="711" y="740"/>
                  </a:cubicBezTo>
                  <a:cubicBezTo>
                    <a:pt x="715" y="739"/>
                    <a:pt x="718" y="738"/>
                    <a:pt x="722" y="737"/>
                  </a:cubicBezTo>
                  <a:cubicBezTo>
                    <a:pt x="729" y="735"/>
                    <a:pt x="736" y="732"/>
                    <a:pt x="743" y="729"/>
                  </a:cubicBezTo>
                  <a:cubicBezTo>
                    <a:pt x="747" y="720"/>
                    <a:pt x="750" y="711"/>
                    <a:pt x="752" y="701"/>
                  </a:cubicBezTo>
                  <a:cubicBezTo>
                    <a:pt x="756" y="685"/>
                    <a:pt x="756" y="685"/>
                    <a:pt x="756" y="685"/>
                  </a:cubicBezTo>
                  <a:cubicBezTo>
                    <a:pt x="740" y="684"/>
                    <a:pt x="740" y="684"/>
                    <a:pt x="740" y="684"/>
                  </a:cubicBezTo>
                  <a:cubicBezTo>
                    <a:pt x="731" y="683"/>
                    <a:pt x="723" y="682"/>
                    <a:pt x="715" y="681"/>
                  </a:cubicBezTo>
                  <a:moveTo>
                    <a:pt x="476" y="608"/>
                  </a:moveTo>
                  <a:cubicBezTo>
                    <a:pt x="476" y="609"/>
                    <a:pt x="476" y="609"/>
                    <a:pt x="476" y="609"/>
                  </a:cubicBezTo>
                  <a:cubicBezTo>
                    <a:pt x="476" y="609"/>
                    <a:pt x="476" y="609"/>
                    <a:pt x="476" y="609"/>
                  </a:cubicBezTo>
                  <a:cubicBezTo>
                    <a:pt x="476" y="609"/>
                    <a:pt x="476" y="609"/>
                    <a:pt x="476" y="609"/>
                  </a:cubicBezTo>
                  <a:cubicBezTo>
                    <a:pt x="476" y="609"/>
                    <a:pt x="476" y="609"/>
                    <a:pt x="476" y="609"/>
                  </a:cubicBezTo>
                  <a:cubicBezTo>
                    <a:pt x="476" y="610"/>
                    <a:pt x="475" y="611"/>
                    <a:pt x="474" y="612"/>
                  </a:cubicBezTo>
                  <a:cubicBezTo>
                    <a:pt x="474" y="612"/>
                    <a:pt x="474" y="612"/>
                    <a:pt x="474" y="612"/>
                  </a:cubicBezTo>
                  <a:cubicBezTo>
                    <a:pt x="473" y="613"/>
                    <a:pt x="473" y="614"/>
                    <a:pt x="472" y="615"/>
                  </a:cubicBezTo>
                  <a:cubicBezTo>
                    <a:pt x="472" y="615"/>
                    <a:pt x="472" y="615"/>
                    <a:pt x="472" y="615"/>
                  </a:cubicBezTo>
                  <a:cubicBezTo>
                    <a:pt x="472" y="616"/>
                    <a:pt x="472" y="616"/>
                    <a:pt x="472" y="616"/>
                  </a:cubicBezTo>
                  <a:cubicBezTo>
                    <a:pt x="471" y="617"/>
                    <a:pt x="470" y="618"/>
                    <a:pt x="470" y="619"/>
                  </a:cubicBezTo>
                  <a:cubicBezTo>
                    <a:pt x="469" y="620"/>
                    <a:pt x="469" y="621"/>
                    <a:pt x="468" y="622"/>
                  </a:cubicBezTo>
                  <a:cubicBezTo>
                    <a:pt x="468" y="622"/>
                    <a:pt x="468" y="623"/>
                    <a:pt x="468" y="623"/>
                  </a:cubicBezTo>
                  <a:cubicBezTo>
                    <a:pt x="468" y="623"/>
                    <a:pt x="468" y="624"/>
                    <a:pt x="467" y="624"/>
                  </a:cubicBezTo>
                  <a:cubicBezTo>
                    <a:pt x="467" y="624"/>
                    <a:pt x="467" y="624"/>
                    <a:pt x="467" y="624"/>
                  </a:cubicBezTo>
                  <a:cubicBezTo>
                    <a:pt x="467" y="626"/>
                    <a:pt x="467" y="628"/>
                    <a:pt x="467" y="629"/>
                  </a:cubicBezTo>
                  <a:cubicBezTo>
                    <a:pt x="467" y="632"/>
                    <a:pt x="467" y="635"/>
                    <a:pt x="468" y="638"/>
                  </a:cubicBezTo>
                  <a:cubicBezTo>
                    <a:pt x="468" y="638"/>
                    <a:pt x="468" y="639"/>
                    <a:pt x="468" y="639"/>
                  </a:cubicBezTo>
                  <a:cubicBezTo>
                    <a:pt x="468" y="640"/>
                    <a:pt x="467" y="642"/>
                    <a:pt x="467" y="643"/>
                  </a:cubicBezTo>
                  <a:cubicBezTo>
                    <a:pt x="470" y="643"/>
                    <a:pt x="472" y="643"/>
                    <a:pt x="474" y="643"/>
                  </a:cubicBezTo>
                  <a:cubicBezTo>
                    <a:pt x="476" y="637"/>
                    <a:pt x="478" y="630"/>
                    <a:pt x="478" y="624"/>
                  </a:cubicBezTo>
                  <a:cubicBezTo>
                    <a:pt x="478" y="622"/>
                    <a:pt x="478" y="621"/>
                    <a:pt x="478" y="620"/>
                  </a:cubicBezTo>
                  <a:cubicBezTo>
                    <a:pt x="478" y="620"/>
                    <a:pt x="478" y="620"/>
                    <a:pt x="478" y="620"/>
                  </a:cubicBezTo>
                  <a:cubicBezTo>
                    <a:pt x="478" y="620"/>
                    <a:pt x="478" y="620"/>
                    <a:pt x="478" y="620"/>
                  </a:cubicBezTo>
                  <a:cubicBezTo>
                    <a:pt x="477" y="619"/>
                    <a:pt x="477" y="619"/>
                    <a:pt x="477" y="619"/>
                  </a:cubicBezTo>
                  <a:cubicBezTo>
                    <a:pt x="477" y="619"/>
                    <a:pt x="477" y="619"/>
                    <a:pt x="477" y="619"/>
                  </a:cubicBezTo>
                  <a:cubicBezTo>
                    <a:pt x="477" y="618"/>
                    <a:pt x="477" y="617"/>
                    <a:pt x="477" y="616"/>
                  </a:cubicBezTo>
                  <a:cubicBezTo>
                    <a:pt x="477" y="616"/>
                    <a:pt x="477" y="616"/>
                    <a:pt x="477" y="616"/>
                  </a:cubicBezTo>
                  <a:cubicBezTo>
                    <a:pt x="477" y="616"/>
                    <a:pt x="477" y="616"/>
                    <a:pt x="477" y="616"/>
                  </a:cubicBezTo>
                  <a:cubicBezTo>
                    <a:pt x="477" y="615"/>
                    <a:pt x="477" y="615"/>
                    <a:pt x="477" y="615"/>
                  </a:cubicBezTo>
                  <a:cubicBezTo>
                    <a:pt x="477" y="615"/>
                    <a:pt x="477" y="615"/>
                    <a:pt x="477" y="615"/>
                  </a:cubicBezTo>
                  <a:cubicBezTo>
                    <a:pt x="477" y="614"/>
                    <a:pt x="477" y="614"/>
                    <a:pt x="477" y="614"/>
                  </a:cubicBezTo>
                  <a:cubicBezTo>
                    <a:pt x="477" y="614"/>
                    <a:pt x="477" y="614"/>
                    <a:pt x="477" y="614"/>
                  </a:cubicBezTo>
                  <a:cubicBezTo>
                    <a:pt x="477" y="614"/>
                    <a:pt x="477" y="613"/>
                    <a:pt x="477" y="613"/>
                  </a:cubicBezTo>
                  <a:cubicBezTo>
                    <a:pt x="477" y="612"/>
                    <a:pt x="476" y="612"/>
                    <a:pt x="476" y="611"/>
                  </a:cubicBezTo>
                  <a:cubicBezTo>
                    <a:pt x="476" y="611"/>
                    <a:pt x="476" y="610"/>
                    <a:pt x="476" y="609"/>
                  </a:cubicBezTo>
                  <a:cubicBezTo>
                    <a:pt x="476" y="609"/>
                    <a:pt x="476" y="609"/>
                    <a:pt x="476" y="609"/>
                  </a:cubicBezTo>
                  <a:cubicBezTo>
                    <a:pt x="476" y="608"/>
                    <a:pt x="476" y="608"/>
                    <a:pt x="476" y="608"/>
                  </a:cubicBezTo>
                  <a:cubicBezTo>
                    <a:pt x="476" y="608"/>
                    <a:pt x="476" y="608"/>
                    <a:pt x="476" y="608"/>
                  </a:cubicBezTo>
                  <a:cubicBezTo>
                    <a:pt x="476" y="608"/>
                    <a:pt x="476" y="608"/>
                    <a:pt x="476" y="608"/>
                  </a:cubicBezTo>
                  <a:moveTo>
                    <a:pt x="461" y="600"/>
                  </a:moveTo>
                  <a:cubicBezTo>
                    <a:pt x="460" y="603"/>
                    <a:pt x="459" y="606"/>
                    <a:pt x="457" y="609"/>
                  </a:cubicBezTo>
                  <a:cubicBezTo>
                    <a:pt x="459" y="608"/>
                    <a:pt x="460" y="608"/>
                    <a:pt x="461" y="607"/>
                  </a:cubicBezTo>
                  <a:cubicBezTo>
                    <a:pt x="461" y="607"/>
                    <a:pt x="461" y="607"/>
                    <a:pt x="461" y="607"/>
                  </a:cubicBezTo>
                  <a:cubicBezTo>
                    <a:pt x="461" y="607"/>
                    <a:pt x="461" y="607"/>
                    <a:pt x="461" y="607"/>
                  </a:cubicBezTo>
                  <a:cubicBezTo>
                    <a:pt x="462" y="607"/>
                    <a:pt x="462" y="607"/>
                    <a:pt x="462" y="607"/>
                  </a:cubicBezTo>
                  <a:cubicBezTo>
                    <a:pt x="462" y="607"/>
                    <a:pt x="462" y="607"/>
                    <a:pt x="462" y="607"/>
                  </a:cubicBezTo>
                  <a:cubicBezTo>
                    <a:pt x="462" y="607"/>
                    <a:pt x="463" y="606"/>
                    <a:pt x="464" y="606"/>
                  </a:cubicBezTo>
                  <a:cubicBezTo>
                    <a:pt x="465" y="605"/>
                    <a:pt x="467" y="604"/>
                    <a:pt x="469" y="603"/>
                  </a:cubicBezTo>
                  <a:cubicBezTo>
                    <a:pt x="469" y="603"/>
                    <a:pt x="470" y="603"/>
                    <a:pt x="470" y="603"/>
                  </a:cubicBezTo>
                  <a:cubicBezTo>
                    <a:pt x="470" y="603"/>
                    <a:pt x="471" y="602"/>
                    <a:pt x="472" y="602"/>
                  </a:cubicBezTo>
                  <a:cubicBezTo>
                    <a:pt x="472" y="602"/>
                    <a:pt x="472" y="602"/>
                    <a:pt x="472" y="602"/>
                  </a:cubicBezTo>
                  <a:cubicBezTo>
                    <a:pt x="472" y="602"/>
                    <a:pt x="472" y="602"/>
                    <a:pt x="472" y="602"/>
                  </a:cubicBezTo>
                  <a:cubicBezTo>
                    <a:pt x="471" y="602"/>
                    <a:pt x="471" y="602"/>
                    <a:pt x="471" y="602"/>
                  </a:cubicBezTo>
                  <a:cubicBezTo>
                    <a:pt x="471" y="602"/>
                    <a:pt x="471" y="602"/>
                    <a:pt x="471" y="602"/>
                  </a:cubicBezTo>
                  <a:cubicBezTo>
                    <a:pt x="471" y="602"/>
                    <a:pt x="471" y="602"/>
                    <a:pt x="471" y="602"/>
                  </a:cubicBezTo>
                  <a:cubicBezTo>
                    <a:pt x="471" y="602"/>
                    <a:pt x="471" y="602"/>
                    <a:pt x="471" y="602"/>
                  </a:cubicBezTo>
                  <a:cubicBezTo>
                    <a:pt x="470" y="602"/>
                    <a:pt x="470" y="602"/>
                    <a:pt x="469" y="602"/>
                  </a:cubicBezTo>
                  <a:cubicBezTo>
                    <a:pt x="469" y="602"/>
                    <a:pt x="468" y="601"/>
                    <a:pt x="467" y="601"/>
                  </a:cubicBezTo>
                  <a:cubicBezTo>
                    <a:pt x="467" y="601"/>
                    <a:pt x="466" y="601"/>
                    <a:pt x="466" y="601"/>
                  </a:cubicBezTo>
                  <a:cubicBezTo>
                    <a:pt x="465" y="601"/>
                    <a:pt x="464" y="600"/>
                    <a:pt x="463" y="600"/>
                  </a:cubicBezTo>
                  <a:cubicBezTo>
                    <a:pt x="463" y="600"/>
                    <a:pt x="463" y="600"/>
                    <a:pt x="463" y="600"/>
                  </a:cubicBezTo>
                  <a:cubicBezTo>
                    <a:pt x="463" y="600"/>
                    <a:pt x="463" y="600"/>
                    <a:pt x="463" y="600"/>
                  </a:cubicBezTo>
                  <a:cubicBezTo>
                    <a:pt x="463" y="600"/>
                    <a:pt x="462" y="600"/>
                    <a:pt x="461" y="600"/>
                  </a:cubicBezTo>
                  <a:moveTo>
                    <a:pt x="471" y="574"/>
                  </a:moveTo>
                  <a:cubicBezTo>
                    <a:pt x="469" y="578"/>
                    <a:pt x="468" y="582"/>
                    <a:pt x="467" y="586"/>
                  </a:cubicBezTo>
                  <a:cubicBezTo>
                    <a:pt x="467" y="586"/>
                    <a:pt x="467" y="587"/>
                    <a:pt x="468" y="587"/>
                  </a:cubicBezTo>
                  <a:cubicBezTo>
                    <a:pt x="468" y="587"/>
                    <a:pt x="468" y="587"/>
                    <a:pt x="468" y="587"/>
                  </a:cubicBezTo>
                  <a:cubicBezTo>
                    <a:pt x="468" y="588"/>
                    <a:pt x="468" y="588"/>
                    <a:pt x="468" y="588"/>
                  </a:cubicBezTo>
                  <a:cubicBezTo>
                    <a:pt x="469" y="589"/>
                    <a:pt x="471" y="590"/>
                    <a:pt x="472" y="591"/>
                  </a:cubicBezTo>
                  <a:cubicBezTo>
                    <a:pt x="472" y="592"/>
                    <a:pt x="473" y="592"/>
                    <a:pt x="473" y="592"/>
                  </a:cubicBezTo>
                  <a:cubicBezTo>
                    <a:pt x="473" y="592"/>
                    <a:pt x="473" y="593"/>
                    <a:pt x="473" y="593"/>
                  </a:cubicBezTo>
                  <a:cubicBezTo>
                    <a:pt x="474" y="593"/>
                    <a:pt x="474" y="593"/>
                    <a:pt x="474" y="593"/>
                  </a:cubicBezTo>
                  <a:cubicBezTo>
                    <a:pt x="474" y="593"/>
                    <a:pt x="474" y="593"/>
                    <a:pt x="474" y="593"/>
                  </a:cubicBezTo>
                  <a:cubicBezTo>
                    <a:pt x="474" y="593"/>
                    <a:pt x="474" y="593"/>
                    <a:pt x="474" y="593"/>
                  </a:cubicBezTo>
                  <a:cubicBezTo>
                    <a:pt x="475" y="594"/>
                    <a:pt x="476" y="595"/>
                    <a:pt x="476" y="596"/>
                  </a:cubicBezTo>
                  <a:cubicBezTo>
                    <a:pt x="476" y="596"/>
                    <a:pt x="476" y="596"/>
                    <a:pt x="476" y="596"/>
                  </a:cubicBezTo>
                  <a:cubicBezTo>
                    <a:pt x="476" y="595"/>
                    <a:pt x="476" y="595"/>
                    <a:pt x="476" y="595"/>
                  </a:cubicBezTo>
                  <a:cubicBezTo>
                    <a:pt x="476" y="594"/>
                    <a:pt x="476" y="593"/>
                    <a:pt x="475" y="591"/>
                  </a:cubicBezTo>
                  <a:cubicBezTo>
                    <a:pt x="475" y="590"/>
                    <a:pt x="475" y="589"/>
                    <a:pt x="475" y="587"/>
                  </a:cubicBezTo>
                  <a:cubicBezTo>
                    <a:pt x="475" y="587"/>
                    <a:pt x="475" y="587"/>
                    <a:pt x="475" y="587"/>
                  </a:cubicBezTo>
                  <a:cubicBezTo>
                    <a:pt x="475" y="587"/>
                    <a:pt x="475" y="587"/>
                    <a:pt x="475" y="587"/>
                  </a:cubicBezTo>
                  <a:cubicBezTo>
                    <a:pt x="475" y="584"/>
                    <a:pt x="474" y="582"/>
                    <a:pt x="474" y="579"/>
                  </a:cubicBezTo>
                  <a:cubicBezTo>
                    <a:pt x="473" y="579"/>
                    <a:pt x="473" y="578"/>
                    <a:pt x="473" y="578"/>
                  </a:cubicBezTo>
                  <a:cubicBezTo>
                    <a:pt x="473" y="578"/>
                    <a:pt x="473" y="578"/>
                    <a:pt x="473" y="578"/>
                  </a:cubicBezTo>
                  <a:cubicBezTo>
                    <a:pt x="472" y="576"/>
                    <a:pt x="472" y="575"/>
                    <a:pt x="471" y="574"/>
                  </a:cubicBezTo>
                  <a:moveTo>
                    <a:pt x="607" y="545"/>
                  </a:moveTo>
                  <a:cubicBezTo>
                    <a:pt x="605" y="547"/>
                    <a:pt x="604" y="548"/>
                    <a:pt x="605" y="550"/>
                  </a:cubicBezTo>
                  <a:cubicBezTo>
                    <a:pt x="606" y="555"/>
                    <a:pt x="616" y="555"/>
                    <a:pt x="621" y="558"/>
                  </a:cubicBezTo>
                  <a:cubicBezTo>
                    <a:pt x="626" y="562"/>
                    <a:pt x="625" y="567"/>
                    <a:pt x="625" y="572"/>
                  </a:cubicBezTo>
                  <a:cubicBezTo>
                    <a:pt x="626" y="578"/>
                    <a:pt x="628" y="582"/>
                    <a:pt x="632" y="587"/>
                  </a:cubicBezTo>
                  <a:cubicBezTo>
                    <a:pt x="635" y="591"/>
                    <a:pt x="635" y="597"/>
                    <a:pt x="632" y="601"/>
                  </a:cubicBezTo>
                  <a:cubicBezTo>
                    <a:pt x="631" y="602"/>
                    <a:pt x="630" y="603"/>
                    <a:pt x="629" y="604"/>
                  </a:cubicBezTo>
                  <a:cubicBezTo>
                    <a:pt x="622" y="613"/>
                    <a:pt x="628" y="620"/>
                    <a:pt x="625" y="629"/>
                  </a:cubicBezTo>
                  <a:cubicBezTo>
                    <a:pt x="622" y="638"/>
                    <a:pt x="610" y="642"/>
                    <a:pt x="601" y="643"/>
                  </a:cubicBezTo>
                  <a:cubicBezTo>
                    <a:pt x="599" y="643"/>
                    <a:pt x="597" y="644"/>
                    <a:pt x="595" y="644"/>
                  </a:cubicBezTo>
                  <a:cubicBezTo>
                    <a:pt x="587" y="644"/>
                    <a:pt x="580" y="642"/>
                    <a:pt x="573" y="641"/>
                  </a:cubicBezTo>
                  <a:cubicBezTo>
                    <a:pt x="563" y="639"/>
                    <a:pt x="552" y="637"/>
                    <a:pt x="544" y="633"/>
                  </a:cubicBezTo>
                  <a:cubicBezTo>
                    <a:pt x="534" y="628"/>
                    <a:pt x="526" y="621"/>
                    <a:pt x="517" y="615"/>
                  </a:cubicBezTo>
                  <a:cubicBezTo>
                    <a:pt x="516" y="615"/>
                    <a:pt x="516" y="615"/>
                    <a:pt x="516" y="615"/>
                  </a:cubicBezTo>
                  <a:cubicBezTo>
                    <a:pt x="511" y="611"/>
                    <a:pt x="505" y="608"/>
                    <a:pt x="498" y="607"/>
                  </a:cubicBezTo>
                  <a:cubicBezTo>
                    <a:pt x="497" y="607"/>
                    <a:pt x="497" y="607"/>
                    <a:pt x="496" y="607"/>
                  </a:cubicBezTo>
                  <a:cubicBezTo>
                    <a:pt x="496" y="607"/>
                    <a:pt x="496" y="607"/>
                    <a:pt x="496" y="607"/>
                  </a:cubicBezTo>
                  <a:cubicBezTo>
                    <a:pt x="496" y="607"/>
                    <a:pt x="496" y="607"/>
                    <a:pt x="496" y="607"/>
                  </a:cubicBezTo>
                  <a:cubicBezTo>
                    <a:pt x="495" y="607"/>
                    <a:pt x="493" y="606"/>
                    <a:pt x="491" y="606"/>
                  </a:cubicBezTo>
                  <a:cubicBezTo>
                    <a:pt x="491" y="606"/>
                    <a:pt x="491" y="606"/>
                    <a:pt x="491" y="606"/>
                  </a:cubicBezTo>
                  <a:cubicBezTo>
                    <a:pt x="491" y="606"/>
                    <a:pt x="491" y="606"/>
                    <a:pt x="491" y="606"/>
                  </a:cubicBezTo>
                  <a:cubicBezTo>
                    <a:pt x="491" y="606"/>
                    <a:pt x="491" y="606"/>
                    <a:pt x="491" y="606"/>
                  </a:cubicBezTo>
                  <a:cubicBezTo>
                    <a:pt x="490" y="606"/>
                    <a:pt x="490" y="606"/>
                    <a:pt x="490" y="606"/>
                  </a:cubicBezTo>
                  <a:cubicBezTo>
                    <a:pt x="490" y="606"/>
                    <a:pt x="489" y="606"/>
                    <a:pt x="489" y="606"/>
                  </a:cubicBezTo>
                  <a:cubicBezTo>
                    <a:pt x="489" y="606"/>
                    <a:pt x="488" y="606"/>
                    <a:pt x="488" y="606"/>
                  </a:cubicBezTo>
                  <a:cubicBezTo>
                    <a:pt x="487" y="606"/>
                    <a:pt x="486" y="606"/>
                    <a:pt x="485" y="606"/>
                  </a:cubicBezTo>
                  <a:cubicBezTo>
                    <a:pt x="484" y="606"/>
                    <a:pt x="484" y="606"/>
                    <a:pt x="484" y="607"/>
                  </a:cubicBezTo>
                  <a:cubicBezTo>
                    <a:pt x="484" y="607"/>
                    <a:pt x="484" y="607"/>
                    <a:pt x="484" y="607"/>
                  </a:cubicBezTo>
                  <a:cubicBezTo>
                    <a:pt x="485" y="607"/>
                    <a:pt x="485" y="607"/>
                    <a:pt x="485" y="608"/>
                  </a:cubicBezTo>
                  <a:cubicBezTo>
                    <a:pt x="486" y="608"/>
                    <a:pt x="486" y="609"/>
                    <a:pt x="487" y="609"/>
                  </a:cubicBezTo>
                  <a:cubicBezTo>
                    <a:pt x="487" y="609"/>
                    <a:pt x="487" y="610"/>
                    <a:pt x="487" y="610"/>
                  </a:cubicBezTo>
                  <a:cubicBezTo>
                    <a:pt x="487" y="610"/>
                    <a:pt x="487" y="611"/>
                    <a:pt x="488" y="611"/>
                  </a:cubicBezTo>
                  <a:cubicBezTo>
                    <a:pt x="488" y="611"/>
                    <a:pt x="488" y="611"/>
                    <a:pt x="488" y="611"/>
                  </a:cubicBezTo>
                  <a:cubicBezTo>
                    <a:pt x="488" y="612"/>
                    <a:pt x="488" y="612"/>
                    <a:pt x="489" y="613"/>
                  </a:cubicBezTo>
                  <a:cubicBezTo>
                    <a:pt x="489" y="613"/>
                    <a:pt x="489" y="613"/>
                    <a:pt x="489" y="613"/>
                  </a:cubicBezTo>
                  <a:cubicBezTo>
                    <a:pt x="489" y="613"/>
                    <a:pt x="489" y="613"/>
                    <a:pt x="489" y="613"/>
                  </a:cubicBezTo>
                  <a:cubicBezTo>
                    <a:pt x="489" y="613"/>
                    <a:pt x="489" y="613"/>
                    <a:pt x="489" y="613"/>
                  </a:cubicBezTo>
                  <a:cubicBezTo>
                    <a:pt x="490" y="614"/>
                    <a:pt x="491" y="615"/>
                    <a:pt x="492" y="616"/>
                  </a:cubicBezTo>
                  <a:cubicBezTo>
                    <a:pt x="492" y="616"/>
                    <a:pt x="493" y="617"/>
                    <a:pt x="493" y="617"/>
                  </a:cubicBezTo>
                  <a:cubicBezTo>
                    <a:pt x="494" y="618"/>
                    <a:pt x="494" y="618"/>
                    <a:pt x="495" y="619"/>
                  </a:cubicBezTo>
                  <a:cubicBezTo>
                    <a:pt x="495" y="619"/>
                    <a:pt x="495" y="619"/>
                    <a:pt x="495" y="619"/>
                  </a:cubicBezTo>
                  <a:cubicBezTo>
                    <a:pt x="495" y="619"/>
                    <a:pt x="495" y="619"/>
                    <a:pt x="496" y="620"/>
                  </a:cubicBezTo>
                  <a:cubicBezTo>
                    <a:pt x="496" y="620"/>
                    <a:pt x="496" y="620"/>
                    <a:pt x="496" y="620"/>
                  </a:cubicBezTo>
                  <a:cubicBezTo>
                    <a:pt x="500" y="622"/>
                    <a:pt x="504" y="623"/>
                    <a:pt x="509" y="624"/>
                  </a:cubicBezTo>
                  <a:cubicBezTo>
                    <a:pt x="509" y="624"/>
                    <a:pt x="509" y="624"/>
                    <a:pt x="509" y="624"/>
                  </a:cubicBezTo>
                  <a:cubicBezTo>
                    <a:pt x="521" y="628"/>
                    <a:pt x="531" y="637"/>
                    <a:pt x="541" y="646"/>
                  </a:cubicBezTo>
                  <a:cubicBezTo>
                    <a:pt x="546" y="650"/>
                    <a:pt x="550" y="654"/>
                    <a:pt x="554" y="659"/>
                  </a:cubicBezTo>
                  <a:cubicBezTo>
                    <a:pt x="554" y="659"/>
                    <a:pt x="554" y="659"/>
                    <a:pt x="554" y="659"/>
                  </a:cubicBezTo>
                  <a:cubicBezTo>
                    <a:pt x="557" y="659"/>
                    <a:pt x="560" y="659"/>
                    <a:pt x="563" y="659"/>
                  </a:cubicBezTo>
                  <a:cubicBezTo>
                    <a:pt x="594" y="659"/>
                    <a:pt x="626" y="661"/>
                    <a:pt x="658" y="664"/>
                  </a:cubicBezTo>
                  <a:cubicBezTo>
                    <a:pt x="658" y="663"/>
                    <a:pt x="659" y="662"/>
                    <a:pt x="659" y="661"/>
                  </a:cubicBezTo>
                  <a:cubicBezTo>
                    <a:pt x="661" y="656"/>
                    <a:pt x="660" y="650"/>
                    <a:pt x="660" y="647"/>
                  </a:cubicBezTo>
                  <a:cubicBezTo>
                    <a:pt x="660" y="643"/>
                    <a:pt x="660" y="643"/>
                    <a:pt x="661" y="642"/>
                  </a:cubicBezTo>
                  <a:cubicBezTo>
                    <a:pt x="661" y="642"/>
                    <a:pt x="661" y="642"/>
                    <a:pt x="661" y="642"/>
                  </a:cubicBezTo>
                  <a:cubicBezTo>
                    <a:pt x="662" y="640"/>
                    <a:pt x="663" y="639"/>
                    <a:pt x="664" y="638"/>
                  </a:cubicBezTo>
                  <a:cubicBezTo>
                    <a:pt x="671" y="629"/>
                    <a:pt x="671" y="616"/>
                    <a:pt x="664" y="606"/>
                  </a:cubicBezTo>
                  <a:cubicBezTo>
                    <a:pt x="661" y="603"/>
                    <a:pt x="660" y="601"/>
                    <a:pt x="660" y="599"/>
                  </a:cubicBezTo>
                  <a:cubicBezTo>
                    <a:pt x="660" y="598"/>
                    <a:pt x="660" y="597"/>
                    <a:pt x="659" y="597"/>
                  </a:cubicBezTo>
                  <a:cubicBezTo>
                    <a:pt x="659" y="592"/>
                    <a:pt x="659" y="581"/>
                    <a:pt x="649" y="575"/>
                  </a:cubicBezTo>
                  <a:cubicBezTo>
                    <a:pt x="647" y="573"/>
                    <a:pt x="645" y="572"/>
                    <a:pt x="643" y="572"/>
                  </a:cubicBezTo>
                  <a:cubicBezTo>
                    <a:pt x="643" y="570"/>
                    <a:pt x="643" y="567"/>
                    <a:pt x="642" y="565"/>
                  </a:cubicBezTo>
                  <a:cubicBezTo>
                    <a:pt x="640" y="556"/>
                    <a:pt x="631" y="551"/>
                    <a:pt x="625" y="548"/>
                  </a:cubicBezTo>
                  <a:cubicBezTo>
                    <a:pt x="619" y="546"/>
                    <a:pt x="613" y="545"/>
                    <a:pt x="607" y="545"/>
                  </a:cubicBezTo>
                  <a:moveTo>
                    <a:pt x="81" y="496"/>
                  </a:moveTo>
                  <a:cubicBezTo>
                    <a:pt x="81" y="496"/>
                    <a:pt x="81" y="496"/>
                    <a:pt x="81" y="496"/>
                  </a:cubicBezTo>
                  <a:cubicBezTo>
                    <a:pt x="81" y="498"/>
                    <a:pt x="80" y="499"/>
                    <a:pt x="79" y="500"/>
                  </a:cubicBezTo>
                  <a:cubicBezTo>
                    <a:pt x="79" y="500"/>
                    <a:pt x="79" y="500"/>
                    <a:pt x="79" y="500"/>
                  </a:cubicBezTo>
                  <a:cubicBezTo>
                    <a:pt x="79" y="501"/>
                    <a:pt x="78" y="502"/>
                    <a:pt x="78" y="502"/>
                  </a:cubicBezTo>
                  <a:cubicBezTo>
                    <a:pt x="77" y="504"/>
                    <a:pt x="75" y="505"/>
                    <a:pt x="75" y="507"/>
                  </a:cubicBezTo>
                  <a:cubicBezTo>
                    <a:pt x="74" y="507"/>
                    <a:pt x="74" y="507"/>
                    <a:pt x="74" y="507"/>
                  </a:cubicBezTo>
                  <a:cubicBezTo>
                    <a:pt x="74" y="507"/>
                    <a:pt x="74" y="507"/>
                    <a:pt x="74" y="507"/>
                  </a:cubicBezTo>
                  <a:cubicBezTo>
                    <a:pt x="73" y="510"/>
                    <a:pt x="71" y="514"/>
                    <a:pt x="70" y="517"/>
                  </a:cubicBezTo>
                  <a:cubicBezTo>
                    <a:pt x="69" y="517"/>
                    <a:pt x="69" y="518"/>
                    <a:pt x="69" y="519"/>
                  </a:cubicBezTo>
                  <a:cubicBezTo>
                    <a:pt x="69" y="519"/>
                    <a:pt x="69" y="519"/>
                    <a:pt x="69" y="519"/>
                  </a:cubicBezTo>
                  <a:cubicBezTo>
                    <a:pt x="68" y="522"/>
                    <a:pt x="68" y="524"/>
                    <a:pt x="68" y="527"/>
                  </a:cubicBezTo>
                  <a:cubicBezTo>
                    <a:pt x="70" y="529"/>
                    <a:pt x="71" y="531"/>
                    <a:pt x="73" y="533"/>
                  </a:cubicBezTo>
                  <a:cubicBezTo>
                    <a:pt x="73" y="533"/>
                    <a:pt x="73" y="533"/>
                    <a:pt x="74" y="534"/>
                  </a:cubicBezTo>
                  <a:cubicBezTo>
                    <a:pt x="75" y="536"/>
                    <a:pt x="76" y="537"/>
                    <a:pt x="77" y="539"/>
                  </a:cubicBezTo>
                  <a:cubicBezTo>
                    <a:pt x="78" y="539"/>
                    <a:pt x="78" y="540"/>
                    <a:pt x="79" y="541"/>
                  </a:cubicBezTo>
                  <a:cubicBezTo>
                    <a:pt x="81" y="532"/>
                    <a:pt x="83" y="523"/>
                    <a:pt x="82" y="514"/>
                  </a:cubicBezTo>
                  <a:cubicBezTo>
                    <a:pt x="82" y="513"/>
                    <a:pt x="82" y="513"/>
                    <a:pt x="82" y="513"/>
                  </a:cubicBezTo>
                  <a:cubicBezTo>
                    <a:pt x="82" y="512"/>
                    <a:pt x="82" y="512"/>
                    <a:pt x="82" y="512"/>
                  </a:cubicBezTo>
                  <a:cubicBezTo>
                    <a:pt x="82" y="512"/>
                    <a:pt x="82" y="512"/>
                    <a:pt x="82" y="512"/>
                  </a:cubicBezTo>
                  <a:cubicBezTo>
                    <a:pt x="82" y="509"/>
                    <a:pt x="82" y="507"/>
                    <a:pt x="81" y="504"/>
                  </a:cubicBezTo>
                  <a:cubicBezTo>
                    <a:pt x="81" y="504"/>
                    <a:pt x="81" y="504"/>
                    <a:pt x="81" y="504"/>
                  </a:cubicBezTo>
                  <a:cubicBezTo>
                    <a:pt x="81" y="504"/>
                    <a:pt x="81" y="504"/>
                    <a:pt x="81" y="504"/>
                  </a:cubicBezTo>
                  <a:cubicBezTo>
                    <a:pt x="81" y="502"/>
                    <a:pt x="81" y="501"/>
                    <a:pt x="81" y="499"/>
                  </a:cubicBezTo>
                  <a:cubicBezTo>
                    <a:pt x="81" y="498"/>
                    <a:pt x="81" y="497"/>
                    <a:pt x="81" y="497"/>
                  </a:cubicBezTo>
                  <a:cubicBezTo>
                    <a:pt x="81" y="497"/>
                    <a:pt x="81" y="497"/>
                    <a:pt x="81" y="496"/>
                  </a:cubicBezTo>
                  <a:moveTo>
                    <a:pt x="51" y="485"/>
                  </a:moveTo>
                  <a:cubicBezTo>
                    <a:pt x="50" y="485"/>
                    <a:pt x="50" y="485"/>
                    <a:pt x="50" y="485"/>
                  </a:cubicBezTo>
                  <a:cubicBezTo>
                    <a:pt x="50" y="485"/>
                    <a:pt x="50" y="485"/>
                    <a:pt x="50" y="485"/>
                  </a:cubicBezTo>
                  <a:cubicBezTo>
                    <a:pt x="47" y="485"/>
                    <a:pt x="44" y="486"/>
                    <a:pt x="41" y="487"/>
                  </a:cubicBezTo>
                  <a:cubicBezTo>
                    <a:pt x="42" y="488"/>
                    <a:pt x="42" y="489"/>
                    <a:pt x="43" y="489"/>
                  </a:cubicBezTo>
                  <a:cubicBezTo>
                    <a:pt x="45" y="493"/>
                    <a:pt x="47" y="496"/>
                    <a:pt x="49" y="499"/>
                  </a:cubicBezTo>
                  <a:cubicBezTo>
                    <a:pt x="53" y="498"/>
                    <a:pt x="56" y="497"/>
                    <a:pt x="60" y="496"/>
                  </a:cubicBezTo>
                  <a:cubicBezTo>
                    <a:pt x="60" y="496"/>
                    <a:pt x="60" y="496"/>
                    <a:pt x="60" y="496"/>
                  </a:cubicBezTo>
                  <a:cubicBezTo>
                    <a:pt x="60" y="496"/>
                    <a:pt x="60" y="496"/>
                    <a:pt x="60" y="496"/>
                  </a:cubicBezTo>
                  <a:cubicBezTo>
                    <a:pt x="61" y="495"/>
                    <a:pt x="61" y="495"/>
                    <a:pt x="61" y="495"/>
                  </a:cubicBezTo>
                  <a:cubicBezTo>
                    <a:pt x="61" y="495"/>
                    <a:pt x="61" y="495"/>
                    <a:pt x="61" y="495"/>
                  </a:cubicBezTo>
                  <a:cubicBezTo>
                    <a:pt x="62" y="495"/>
                    <a:pt x="62" y="495"/>
                    <a:pt x="62" y="495"/>
                  </a:cubicBezTo>
                  <a:cubicBezTo>
                    <a:pt x="62" y="495"/>
                    <a:pt x="62" y="495"/>
                    <a:pt x="62" y="495"/>
                  </a:cubicBezTo>
                  <a:cubicBezTo>
                    <a:pt x="64" y="494"/>
                    <a:pt x="66" y="493"/>
                    <a:pt x="68" y="492"/>
                  </a:cubicBezTo>
                  <a:cubicBezTo>
                    <a:pt x="68" y="492"/>
                    <a:pt x="68" y="492"/>
                    <a:pt x="68" y="492"/>
                  </a:cubicBezTo>
                  <a:cubicBezTo>
                    <a:pt x="68" y="492"/>
                    <a:pt x="68" y="492"/>
                    <a:pt x="68" y="492"/>
                  </a:cubicBezTo>
                  <a:cubicBezTo>
                    <a:pt x="70" y="491"/>
                    <a:pt x="71" y="490"/>
                    <a:pt x="73" y="490"/>
                  </a:cubicBezTo>
                  <a:cubicBezTo>
                    <a:pt x="74" y="489"/>
                    <a:pt x="74" y="489"/>
                    <a:pt x="75" y="489"/>
                  </a:cubicBezTo>
                  <a:cubicBezTo>
                    <a:pt x="75" y="489"/>
                    <a:pt x="75" y="489"/>
                    <a:pt x="75" y="489"/>
                  </a:cubicBezTo>
                  <a:cubicBezTo>
                    <a:pt x="75" y="489"/>
                    <a:pt x="75" y="489"/>
                    <a:pt x="75" y="489"/>
                  </a:cubicBezTo>
                  <a:cubicBezTo>
                    <a:pt x="75" y="489"/>
                    <a:pt x="74" y="489"/>
                    <a:pt x="74" y="489"/>
                  </a:cubicBezTo>
                  <a:cubicBezTo>
                    <a:pt x="72" y="488"/>
                    <a:pt x="71" y="488"/>
                    <a:pt x="69" y="488"/>
                  </a:cubicBezTo>
                  <a:cubicBezTo>
                    <a:pt x="67" y="487"/>
                    <a:pt x="65" y="487"/>
                    <a:pt x="63" y="486"/>
                  </a:cubicBezTo>
                  <a:cubicBezTo>
                    <a:pt x="63" y="486"/>
                    <a:pt x="63" y="486"/>
                    <a:pt x="63" y="486"/>
                  </a:cubicBezTo>
                  <a:cubicBezTo>
                    <a:pt x="63" y="486"/>
                    <a:pt x="63" y="486"/>
                    <a:pt x="63" y="486"/>
                  </a:cubicBezTo>
                  <a:cubicBezTo>
                    <a:pt x="60" y="485"/>
                    <a:pt x="56" y="485"/>
                    <a:pt x="52" y="485"/>
                  </a:cubicBezTo>
                  <a:cubicBezTo>
                    <a:pt x="52" y="485"/>
                    <a:pt x="51" y="485"/>
                    <a:pt x="51" y="485"/>
                  </a:cubicBezTo>
                  <a:moveTo>
                    <a:pt x="83" y="484"/>
                  </a:moveTo>
                  <a:cubicBezTo>
                    <a:pt x="83" y="484"/>
                    <a:pt x="83" y="484"/>
                    <a:pt x="83" y="484"/>
                  </a:cubicBezTo>
                  <a:cubicBezTo>
                    <a:pt x="83" y="485"/>
                    <a:pt x="83" y="485"/>
                    <a:pt x="83" y="485"/>
                  </a:cubicBezTo>
                  <a:cubicBezTo>
                    <a:pt x="83" y="485"/>
                    <a:pt x="83" y="485"/>
                    <a:pt x="83" y="485"/>
                  </a:cubicBezTo>
                  <a:cubicBezTo>
                    <a:pt x="83" y="485"/>
                    <a:pt x="83" y="485"/>
                    <a:pt x="83" y="485"/>
                  </a:cubicBezTo>
                  <a:cubicBezTo>
                    <a:pt x="83" y="485"/>
                    <a:pt x="83" y="485"/>
                    <a:pt x="83" y="485"/>
                  </a:cubicBezTo>
                  <a:cubicBezTo>
                    <a:pt x="83" y="486"/>
                    <a:pt x="83" y="486"/>
                    <a:pt x="83" y="486"/>
                  </a:cubicBezTo>
                  <a:cubicBezTo>
                    <a:pt x="82" y="486"/>
                    <a:pt x="82" y="486"/>
                    <a:pt x="82" y="486"/>
                  </a:cubicBezTo>
                  <a:cubicBezTo>
                    <a:pt x="82" y="487"/>
                    <a:pt x="82" y="487"/>
                    <a:pt x="82" y="487"/>
                  </a:cubicBezTo>
                  <a:cubicBezTo>
                    <a:pt x="81" y="487"/>
                    <a:pt x="81" y="487"/>
                    <a:pt x="81" y="487"/>
                  </a:cubicBezTo>
                  <a:cubicBezTo>
                    <a:pt x="81" y="488"/>
                    <a:pt x="81" y="488"/>
                    <a:pt x="81" y="488"/>
                  </a:cubicBezTo>
                  <a:cubicBezTo>
                    <a:pt x="80" y="488"/>
                    <a:pt x="80" y="488"/>
                    <a:pt x="80" y="488"/>
                  </a:cubicBezTo>
                  <a:cubicBezTo>
                    <a:pt x="80" y="488"/>
                    <a:pt x="79" y="488"/>
                    <a:pt x="79" y="488"/>
                  </a:cubicBezTo>
                  <a:cubicBezTo>
                    <a:pt x="79" y="488"/>
                    <a:pt x="79" y="488"/>
                    <a:pt x="79" y="488"/>
                  </a:cubicBezTo>
                  <a:cubicBezTo>
                    <a:pt x="79" y="488"/>
                    <a:pt x="79" y="488"/>
                    <a:pt x="79" y="488"/>
                  </a:cubicBezTo>
                  <a:cubicBezTo>
                    <a:pt x="79" y="488"/>
                    <a:pt x="79" y="488"/>
                    <a:pt x="79" y="488"/>
                  </a:cubicBezTo>
                  <a:cubicBezTo>
                    <a:pt x="80" y="488"/>
                    <a:pt x="80" y="488"/>
                    <a:pt x="80" y="488"/>
                  </a:cubicBezTo>
                  <a:cubicBezTo>
                    <a:pt x="80" y="488"/>
                    <a:pt x="80" y="488"/>
                    <a:pt x="80" y="488"/>
                  </a:cubicBezTo>
                  <a:cubicBezTo>
                    <a:pt x="80" y="489"/>
                    <a:pt x="80" y="489"/>
                    <a:pt x="80" y="489"/>
                  </a:cubicBezTo>
                  <a:cubicBezTo>
                    <a:pt x="81" y="489"/>
                    <a:pt x="81" y="490"/>
                    <a:pt x="82" y="491"/>
                  </a:cubicBezTo>
                  <a:cubicBezTo>
                    <a:pt x="82" y="491"/>
                    <a:pt x="82" y="491"/>
                    <a:pt x="82" y="491"/>
                  </a:cubicBezTo>
                  <a:cubicBezTo>
                    <a:pt x="82" y="491"/>
                    <a:pt x="82" y="491"/>
                    <a:pt x="82" y="491"/>
                  </a:cubicBezTo>
                  <a:cubicBezTo>
                    <a:pt x="82" y="491"/>
                    <a:pt x="82" y="491"/>
                    <a:pt x="82" y="491"/>
                  </a:cubicBezTo>
                  <a:cubicBezTo>
                    <a:pt x="82" y="491"/>
                    <a:pt x="82" y="491"/>
                    <a:pt x="82" y="491"/>
                  </a:cubicBezTo>
                  <a:cubicBezTo>
                    <a:pt x="82" y="492"/>
                    <a:pt x="82" y="492"/>
                    <a:pt x="82" y="492"/>
                  </a:cubicBezTo>
                  <a:cubicBezTo>
                    <a:pt x="82" y="492"/>
                    <a:pt x="82" y="492"/>
                    <a:pt x="82" y="493"/>
                  </a:cubicBezTo>
                  <a:cubicBezTo>
                    <a:pt x="82" y="492"/>
                    <a:pt x="83" y="491"/>
                    <a:pt x="84" y="491"/>
                  </a:cubicBezTo>
                  <a:cubicBezTo>
                    <a:pt x="85" y="491"/>
                    <a:pt x="86" y="492"/>
                    <a:pt x="88" y="493"/>
                  </a:cubicBezTo>
                  <a:cubicBezTo>
                    <a:pt x="88" y="493"/>
                    <a:pt x="88" y="493"/>
                    <a:pt x="88" y="493"/>
                  </a:cubicBezTo>
                  <a:cubicBezTo>
                    <a:pt x="89" y="493"/>
                    <a:pt x="89" y="493"/>
                    <a:pt x="90" y="493"/>
                  </a:cubicBezTo>
                  <a:cubicBezTo>
                    <a:pt x="90" y="494"/>
                    <a:pt x="90" y="494"/>
                    <a:pt x="90" y="494"/>
                  </a:cubicBezTo>
                  <a:cubicBezTo>
                    <a:pt x="90" y="494"/>
                    <a:pt x="90" y="494"/>
                    <a:pt x="90" y="494"/>
                  </a:cubicBezTo>
                  <a:cubicBezTo>
                    <a:pt x="92" y="495"/>
                    <a:pt x="93" y="497"/>
                    <a:pt x="94" y="498"/>
                  </a:cubicBezTo>
                  <a:cubicBezTo>
                    <a:pt x="95" y="499"/>
                    <a:pt x="95" y="499"/>
                    <a:pt x="95" y="499"/>
                  </a:cubicBezTo>
                  <a:cubicBezTo>
                    <a:pt x="95" y="499"/>
                    <a:pt x="95" y="499"/>
                    <a:pt x="95" y="499"/>
                  </a:cubicBezTo>
                  <a:cubicBezTo>
                    <a:pt x="96" y="500"/>
                    <a:pt x="96" y="501"/>
                    <a:pt x="97" y="502"/>
                  </a:cubicBezTo>
                  <a:cubicBezTo>
                    <a:pt x="97" y="502"/>
                    <a:pt x="98" y="503"/>
                    <a:pt x="98" y="503"/>
                  </a:cubicBezTo>
                  <a:cubicBezTo>
                    <a:pt x="98" y="504"/>
                    <a:pt x="98" y="504"/>
                    <a:pt x="98" y="504"/>
                  </a:cubicBezTo>
                  <a:cubicBezTo>
                    <a:pt x="98" y="504"/>
                    <a:pt x="98" y="504"/>
                    <a:pt x="98" y="504"/>
                  </a:cubicBezTo>
                  <a:cubicBezTo>
                    <a:pt x="100" y="506"/>
                    <a:pt x="103" y="509"/>
                    <a:pt x="106" y="511"/>
                  </a:cubicBezTo>
                  <a:cubicBezTo>
                    <a:pt x="106" y="512"/>
                    <a:pt x="107" y="512"/>
                    <a:pt x="107" y="513"/>
                  </a:cubicBezTo>
                  <a:cubicBezTo>
                    <a:pt x="107" y="513"/>
                    <a:pt x="107" y="513"/>
                    <a:pt x="107" y="513"/>
                  </a:cubicBezTo>
                  <a:cubicBezTo>
                    <a:pt x="113" y="516"/>
                    <a:pt x="119" y="517"/>
                    <a:pt x="125" y="519"/>
                  </a:cubicBezTo>
                  <a:cubicBezTo>
                    <a:pt x="129" y="520"/>
                    <a:pt x="133" y="522"/>
                    <a:pt x="137" y="524"/>
                  </a:cubicBezTo>
                  <a:cubicBezTo>
                    <a:pt x="137" y="524"/>
                    <a:pt x="137" y="524"/>
                    <a:pt x="137" y="524"/>
                  </a:cubicBezTo>
                  <a:cubicBezTo>
                    <a:pt x="137" y="523"/>
                    <a:pt x="138" y="523"/>
                    <a:pt x="138" y="522"/>
                  </a:cubicBezTo>
                  <a:cubicBezTo>
                    <a:pt x="139" y="520"/>
                    <a:pt x="141" y="518"/>
                    <a:pt x="142" y="516"/>
                  </a:cubicBezTo>
                  <a:cubicBezTo>
                    <a:pt x="143" y="516"/>
                    <a:pt x="143" y="515"/>
                    <a:pt x="144" y="514"/>
                  </a:cubicBezTo>
                  <a:cubicBezTo>
                    <a:pt x="144" y="514"/>
                    <a:pt x="145" y="513"/>
                    <a:pt x="145" y="513"/>
                  </a:cubicBezTo>
                  <a:cubicBezTo>
                    <a:pt x="142" y="511"/>
                    <a:pt x="139" y="509"/>
                    <a:pt x="137" y="507"/>
                  </a:cubicBezTo>
                  <a:cubicBezTo>
                    <a:pt x="128" y="502"/>
                    <a:pt x="119" y="497"/>
                    <a:pt x="108" y="495"/>
                  </a:cubicBezTo>
                  <a:cubicBezTo>
                    <a:pt x="108" y="495"/>
                    <a:pt x="108" y="495"/>
                    <a:pt x="108" y="495"/>
                  </a:cubicBezTo>
                  <a:cubicBezTo>
                    <a:pt x="108" y="495"/>
                    <a:pt x="108" y="495"/>
                    <a:pt x="108" y="495"/>
                  </a:cubicBezTo>
                  <a:cubicBezTo>
                    <a:pt x="107" y="495"/>
                    <a:pt x="107" y="495"/>
                    <a:pt x="106" y="495"/>
                  </a:cubicBezTo>
                  <a:cubicBezTo>
                    <a:pt x="106" y="495"/>
                    <a:pt x="106" y="495"/>
                    <a:pt x="106" y="495"/>
                  </a:cubicBezTo>
                  <a:cubicBezTo>
                    <a:pt x="106" y="495"/>
                    <a:pt x="105" y="495"/>
                    <a:pt x="105" y="495"/>
                  </a:cubicBezTo>
                  <a:cubicBezTo>
                    <a:pt x="98" y="494"/>
                    <a:pt x="90" y="494"/>
                    <a:pt x="87" y="491"/>
                  </a:cubicBezTo>
                  <a:cubicBezTo>
                    <a:pt x="87" y="491"/>
                    <a:pt x="87" y="491"/>
                    <a:pt x="87" y="491"/>
                  </a:cubicBezTo>
                  <a:cubicBezTo>
                    <a:pt x="87" y="491"/>
                    <a:pt x="87" y="491"/>
                    <a:pt x="87" y="491"/>
                  </a:cubicBezTo>
                  <a:cubicBezTo>
                    <a:pt x="87" y="491"/>
                    <a:pt x="87" y="491"/>
                    <a:pt x="87" y="491"/>
                  </a:cubicBezTo>
                  <a:cubicBezTo>
                    <a:pt x="87" y="491"/>
                    <a:pt x="86" y="491"/>
                    <a:pt x="86" y="490"/>
                  </a:cubicBezTo>
                  <a:cubicBezTo>
                    <a:pt x="86" y="490"/>
                    <a:pt x="86" y="490"/>
                    <a:pt x="86" y="490"/>
                  </a:cubicBezTo>
                  <a:cubicBezTo>
                    <a:pt x="86" y="490"/>
                    <a:pt x="86" y="489"/>
                    <a:pt x="87" y="487"/>
                  </a:cubicBezTo>
                  <a:cubicBezTo>
                    <a:pt x="87" y="487"/>
                    <a:pt x="87" y="487"/>
                    <a:pt x="87" y="487"/>
                  </a:cubicBezTo>
                  <a:cubicBezTo>
                    <a:pt x="87" y="487"/>
                    <a:pt x="87" y="487"/>
                    <a:pt x="88" y="486"/>
                  </a:cubicBezTo>
                  <a:cubicBezTo>
                    <a:pt x="88" y="486"/>
                    <a:pt x="87" y="486"/>
                    <a:pt x="87" y="486"/>
                  </a:cubicBezTo>
                  <a:cubicBezTo>
                    <a:pt x="87" y="486"/>
                    <a:pt x="87" y="486"/>
                    <a:pt x="87" y="486"/>
                  </a:cubicBezTo>
                  <a:cubicBezTo>
                    <a:pt x="87" y="486"/>
                    <a:pt x="87" y="486"/>
                    <a:pt x="87" y="486"/>
                  </a:cubicBezTo>
                  <a:cubicBezTo>
                    <a:pt x="87" y="487"/>
                    <a:pt x="87" y="487"/>
                    <a:pt x="87" y="487"/>
                  </a:cubicBezTo>
                  <a:cubicBezTo>
                    <a:pt x="87" y="487"/>
                    <a:pt x="86" y="487"/>
                    <a:pt x="86" y="487"/>
                  </a:cubicBezTo>
                  <a:cubicBezTo>
                    <a:pt x="86" y="487"/>
                    <a:pt x="86" y="487"/>
                    <a:pt x="85" y="487"/>
                  </a:cubicBezTo>
                  <a:cubicBezTo>
                    <a:pt x="85" y="486"/>
                    <a:pt x="84" y="486"/>
                    <a:pt x="84" y="485"/>
                  </a:cubicBezTo>
                  <a:cubicBezTo>
                    <a:pt x="84" y="485"/>
                    <a:pt x="84" y="485"/>
                    <a:pt x="84" y="485"/>
                  </a:cubicBezTo>
                  <a:cubicBezTo>
                    <a:pt x="84" y="485"/>
                    <a:pt x="84" y="485"/>
                    <a:pt x="84" y="485"/>
                  </a:cubicBezTo>
                  <a:cubicBezTo>
                    <a:pt x="83" y="485"/>
                    <a:pt x="83" y="485"/>
                    <a:pt x="83" y="484"/>
                  </a:cubicBezTo>
                  <a:moveTo>
                    <a:pt x="539" y="466"/>
                  </a:moveTo>
                  <a:cubicBezTo>
                    <a:pt x="539" y="466"/>
                    <a:pt x="538" y="466"/>
                    <a:pt x="538" y="466"/>
                  </a:cubicBezTo>
                  <a:cubicBezTo>
                    <a:pt x="537" y="466"/>
                    <a:pt x="537" y="466"/>
                    <a:pt x="536" y="466"/>
                  </a:cubicBezTo>
                  <a:cubicBezTo>
                    <a:pt x="541" y="469"/>
                    <a:pt x="547" y="469"/>
                    <a:pt x="552" y="473"/>
                  </a:cubicBezTo>
                  <a:cubicBezTo>
                    <a:pt x="560" y="478"/>
                    <a:pt x="560" y="491"/>
                    <a:pt x="558" y="500"/>
                  </a:cubicBezTo>
                  <a:cubicBezTo>
                    <a:pt x="556" y="510"/>
                    <a:pt x="551" y="518"/>
                    <a:pt x="546" y="526"/>
                  </a:cubicBezTo>
                  <a:cubicBezTo>
                    <a:pt x="541" y="535"/>
                    <a:pt x="536" y="544"/>
                    <a:pt x="529" y="550"/>
                  </a:cubicBezTo>
                  <a:cubicBezTo>
                    <a:pt x="521" y="558"/>
                    <a:pt x="512" y="563"/>
                    <a:pt x="504" y="570"/>
                  </a:cubicBezTo>
                  <a:cubicBezTo>
                    <a:pt x="501" y="572"/>
                    <a:pt x="497" y="575"/>
                    <a:pt x="495" y="579"/>
                  </a:cubicBezTo>
                  <a:cubicBezTo>
                    <a:pt x="495" y="579"/>
                    <a:pt x="495" y="579"/>
                    <a:pt x="495" y="579"/>
                  </a:cubicBezTo>
                  <a:cubicBezTo>
                    <a:pt x="493" y="584"/>
                    <a:pt x="491" y="590"/>
                    <a:pt x="489" y="595"/>
                  </a:cubicBezTo>
                  <a:cubicBezTo>
                    <a:pt x="489" y="595"/>
                    <a:pt x="489" y="595"/>
                    <a:pt x="489" y="595"/>
                  </a:cubicBezTo>
                  <a:cubicBezTo>
                    <a:pt x="489" y="595"/>
                    <a:pt x="489" y="595"/>
                    <a:pt x="489" y="595"/>
                  </a:cubicBezTo>
                  <a:cubicBezTo>
                    <a:pt x="490" y="595"/>
                    <a:pt x="491" y="594"/>
                    <a:pt x="491" y="594"/>
                  </a:cubicBezTo>
                  <a:cubicBezTo>
                    <a:pt x="491" y="594"/>
                    <a:pt x="491" y="594"/>
                    <a:pt x="491" y="594"/>
                  </a:cubicBezTo>
                  <a:cubicBezTo>
                    <a:pt x="491" y="594"/>
                    <a:pt x="491" y="594"/>
                    <a:pt x="491" y="594"/>
                  </a:cubicBezTo>
                  <a:cubicBezTo>
                    <a:pt x="494" y="593"/>
                    <a:pt x="496" y="591"/>
                    <a:pt x="498" y="590"/>
                  </a:cubicBezTo>
                  <a:cubicBezTo>
                    <a:pt x="499" y="590"/>
                    <a:pt x="499" y="589"/>
                    <a:pt x="499" y="589"/>
                  </a:cubicBezTo>
                  <a:cubicBezTo>
                    <a:pt x="500" y="589"/>
                    <a:pt x="500" y="589"/>
                    <a:pt x="500" y="589"/>
                  </a:cubicBezTo>
                  <a:cubicBezTo>
                    <a:pt x="503" y="585"/>
                    <a:pt x="504" y="581"/>
                    <a:pt x="507" y="577"/>
                  </a:cubicBezTo>
                  <a:cubicBezTo>
                    <a:pt x="513" y="567"/>
                    <a:pt x="524" y="558"/>
                    <a:pt x="535" y="550"/>
                  </a:cubicBezTo>
                  <a:cubicBezTo>
                    <a:pt x="545" y="543"/>
                    <a:pt x="557" y="535"/>
                    <a:pt x="571" y="532"/>
                  </a:cubicBezTo>
                  <a:cubicBezTo>
                    <a:pt x="575" y="531"/>
                    <a:pt x="579" y="531"/>
                    <a:pt x="584" y="531"/>
                  </a:cubicBezTo>
                  <a:cubicBezTo>
                    <a:pt x="586" y="531"/>
                    <a:pt x="589" y="531"/>
                    <a:pt x="592" y="531"/>
                  </a:cubicBezTo>
                  <a:cubicBezTo>
                    <a:pt x="595" y="517"/>
                    <a:pt x="594" y="499"/>
                    <a:pt x="581" y="490"/>
                  </a:cubicBezTo>
                  <a:cubicBezTo>
                    <a:pt x="576" y="486"/>
                    <a:pt x="571" y="484"/>
                    <a:pt x="568" y="483"/>
                  </a:cubicBezTo>
                  <a:cubicBezTo>
                    <a:pt x="564" y="482"/>
                    <a:pt x="564" y="482"/>
                    <a:pt x="563" y="481"/>
                  </a:cubicBezTo>
                  <a:cubicBezTo>
                    <a:pt x="563" y="480"/>
                    <a:pt x="563" y="480"/>
                    <a:pt x="563" y="480"/>
                  </a:cubicBezTo>
                  <a:cubicBezTo>
                    <a:pt x="562" y="479"/>
                    <a:pt x="561" y="478"/>
                    <a:pt x="561" y="477"/>
                  </a:cubicBezTo>
                  <a:cubicBezTo>
                    <a:pt x="556" y="470"/>
                    <a:pt x="548" y="466"/>
                    <a:pt x="539" y="466"/>
                  </a:cubicBezTo>
                  <a:moveTo>
                    <a:pt x="508" y="422"/>
                  </a:moveTo>
                  <a:cubicBezTo>
                    <a:pt x="496" y="435"/>
                    <a:pt x="496" y="435"/>
                    <a:pt x="496" y="435"/>
                  </a:cubicBezTo>
                  <a:cubicBezTo>
                    <a:pt x="495" y="435"/>
                    <a:pt x="494" y="436"/>
                    <a:pt x="493" y="437"/>
                  </a:cubicBezTo>
                  <a:cubicBezTo>
                    <a:pt x="494" y="442"/>
                    <a:pt x="494" y="447"/>
                    <a:pt x="494" y="452"/>
                  </a:cubicBezTo>
                  <a:cubicBezTo>
                    <a:pt x="496" y="453"/>
                    <a:pt x="497" y="453"/>
                    <a:pt x="499" y="454"/>
                  </a:cubicBezTo>
                  <a:cubicBezTo>
                    <a:pt x="501" y="454"/>
                    <a:pt x="502" y="454"/>
                    <a:pt x="504" y="454"/>
                  </a:cubicBezTo>
                  <a:cubicBezTo>
                    <a:pt x="507" y="454"/>
                    <a:pt x="511" y="453"/>
                    <a:pt x="515" y="452"/>
                  </a:cubicBezTo>
                  <a:cubicBezTo>
                    <a:pt x="516" y="452"/>
                    <a:pt x="517" y="452"/>
                    <a:pt x="518" y="452"/>
                  </a:cubicBezTo>
                  <a:cubicBezTo>
                    <a:pt x="518" y="452"/>
                    <a:pt x="518" y="452"/>
                    <a:pt x="518" y="452"/>
                  </a:cubicBezTo>
                  <a:cubicBezTo>
                    <a:pt x="518" y="452"/>
                    <a:pt x="518" y="452"/>
                    <a:pt x="518" y="452"/>
                  </a:cubicBezTo>
                  <a:cubicBezTo>
                    <a:pt x="518" y="452"/>
                    <a:pt x="518" y="452"/>
                    <a:pt x="519" y="452"/>
                  </a:cubicBezTo>
                  <a:cubicBezTo>
                    <a:pt x="521" y="452"/>
                    <a:pt x="523" y="452"/>
                    <a:pt x="525" y="454"/>
                  </a:cubicBezTo>
                  <a:cubicBezTo>
                    <a:pt x="524" y="448"/>
                    <a:pt x="521" y="442"/>
                    <a:pt x="518" y="437"/>
                  </a:cubicBezTo>
                  <a:cubicBezTo>
                    <a:pt x="508" y="422"/>
                    <a:pt x="508" y="422"/>
                    <a:pt x="508" y="422"/>
                  </a:cubicBezTo>
                  <a:moveTo>
                    <a:pt x="260" y="407"/>
                  </a:moveTo>
                  <a:cubicBezTo>
                    <a:pt x="259" y="411"/>
                    <a:pt x="254" y="415"/>
                    <a:pt x="255" y="419"/>
                  </a:cubicBezTo>
                  <a:cubicBezTo>
                    <a:pt x="255" y="419"/>
                    <a:pt x="255" y="419"/>
                    <a:pt x="256" y="420"/>
                  </a:cubicBezTo>
                  <a:cubicBezTo>
                    <a:pt x="259" y="416"/>
                    <a:pt x="262" y="412"/>
                    <a:pt x="266" y="408"/>
                  </a:cubicBezTo>
                  <a:cubicBezTo>
                    <a:pt x="264" y="408"/>
                    <a:pt x="262" y="407"/>
                    <a:pt x="260" y="407"/>
                  </a:cubicBezTo>
                  <a:moveTo>
                    <a:pt x="0" y="349"/>
                  </a:moveTo>
                  <a:cubicBezTo>
                    <a:pt x="6" y="355"/>
                    <a:pt x="11" y="361"/>
                    <a:pt x="17" y="367"/>
                  </a:cubicBezTo>
                  <a:cubicBezTo>
                    <a:pt x="26" y="378"/>
                    <a:pt x="35" y="389"/>
                    <a:pt x="40" y="401"/>
                  </a:cubicBezTo>
                  <a:cubicBezTo>
                    <a:pt x="47" y="414"/>
                    <a:pt x="49" y="428"/>
                    <a:pt x="54" y="442"/>
                  </a:cubicBezTo>
                  <a:cubicBezTo>
                    <a:pt x="57" y="451"/>
                    <a:pt x="62" y="460"/>
                    <a:pt x="69" y="468"/>
                  </a:cubicBezTo>
                  <a:cubicBezTo>
                    <a:pt x="69" y="468"/>
                    <a:pt x="69" y="468"/>
                    <a:pt x="69" y="468"/>
                  </a:cubicBezTo>
                  <a:cubicBezTo>
                    <a:pt x="69" y="469"/>
                    <a:pt x="69" y="469"/>
                    <a:pt x="69" y="469"/>
                  </a:cubicBezTo>
                  <a:cubicBezTo>
                    <a:pt x="70" y="469"/>
                    <a:pt x="70" y="469"/>
                    <a:pt x="70" y="469"/>
                  </a:cubicBezTo>
                  <a:cubicBezTo>
                    <a:pt x="70" y="469"/>
                    <a:pt x="70" y="469"/>
                    <a:pt x="70" y="469"/>
                  </a:cubicBezTo>
                  <a:cubicBezTo>
                    <a:pt x="72" y="472"/>
                    <a:pt x="75" y="474"/>
                    <a:pt x="78" y="477"/>
                  </a:cubicBezTo>
                  <a:cubicBezTo>
                    <a:pt x="78" y="477"/>
                    <a:pt x="78" y="477"/>
                    <a:pt x="78" y="477"/>
                  </a:cubicBezTo>
                  <a:cubicBezTo>
                    <a:pt x="78" y="477"/>
                    <a:pt x="78" y="477"/>
                    <a:pt x="78" y="477"/>
                  </a:cubicBezTo>
                  <a:cubicBezTo>
                    <a:pt x="78" y="477"/>
                    <a:pt x="78" y="477"/>
                    <a:pt x="78" y="477"/>
                  </a:cubicBezTo>
                  <a:cubicBezTo>
                    <a:pt x="79" y="478"/>
                    <a:pt x="80" y="479"/>
                    <a:pt x="81" y="480"/>
                  </a:cubicBezTo>
                  <a:cubicBezTo>
                    <a:pt x="81" y="481"/>
                    <a:pt x="81" y="481"/>
                    <a:pt x="81" y="481"/>
                  </a:cubicBezTo>
                  <a:cubicBezTo>
                    <a:pt x="80" y="479"/>
                    <a:pt x="80" y="476"/>
                    <a:pt x="80" y="474"/>
                  </a:cubicBezTo>
                  <a:cubicBezTo>
                    <a:pt x="80" y="474"/>
                    <a:pt x="80" y="474"/>
                    <a:pt x="80" y="474"/>
                  </a:cubicBezTo>
                  <a:cubicBezTo>
                    <a:pt x="80" y="472"/>
                    <a:pt x="79" y="471"/>
                    <a:pt x="79" y="469"/>
                  </a:cubicBezTo>
                  <a:cubicBezTo>
                    <a:pt x="79" y="468"/>
                    <a:pt x="79" y="468"/>
                    <a:pt x="79" y="468"/>
                  </a:cubicBezTo>
                  <a:cubicBezTo>
                    <a:pt x="79" y="468"/>
                    <a:pt x="79" y="468"/>
                    <a:pt x="79" y="468"/>
                  </a:cubicBezTo>
                  <a:cubicBezTo>
                    <a:pt x="79" y="465"/>
                    <a:pt x="78" y="461"/>
                    <a:pt x="77" y="458"/>
                  </a:cubicBezTo>
                  <a:cubicBezTo>
                    <a:pt x="77" y="457"/>
                    <a:pt x="77" y="456"/>
                    <a:pt x="76" y="456"/>
                  </a:cubicBezTo>
                  <a:cubicBezTo>
                    <a:pt x="76" y="456"/>
                    <a:pt x="76" y="456"/>
                    <a:pt x="76" y="456"/>
                  </a:cubicBezTo>
                  <a:cubicBezTo>
                    <a:pt x="73" y="450"/>
                    <a:pt x="69" y="446"/>
                    <a:pt x="65" y="442"/>
                  </a:cubicBezTo>
                  <a:cubicBezTo>
                    <a:pt x="54" y="429"/>
                    <a:pt x="48" y="411"/>
                    <a:pt x="43" y="393"/>
                  </a:cubicBezTo>
                  <a:cubicBezTo>
                    <a:pt x="41" y="387"/>
                    <a:pt x="40" y="382"/>
                    <a:pt x="38" y="376"/>
                  </a:cubicBezTo>
                  <a:cubicBezTo>
                    <a:pt x="32" y="369"/>
                    <a:pt x="26" y="363"/>
                    <a:pt x="17" y="358"/>
                  </a:cubicBezTo>
                  <a:cubicBezTo>
                    <a:pt x="14" y="355"/>
                    <a:pt x="8" y="352"/>
                    <a:pt x="0" y="349"/>
                  </a:cubicBezTo>
                  <a:moveTo>
                    <a:pt x="189" y="320"/>
                  </a:moveTo>
                  <a:cubicBezTo>
                    <a:pt x="194" y="328"/>
                    <a:pt x="194" y="341"/>
                    <a:pt x="192" y="351"/>
                  </a:cubicBezTo>
                  <a:cubicBezTo>
                    <a:pt x="188" y="363"/>
                    <a:pt x="182" y="374"/>
                    <a:pt x="176" y="385"/>
                  </a:cubicBezTo>
                  <a:cubicBezTo>
                    <a:pt x="169" y="397"/>
                    <a:pt x="161" y="409"/>
                    <a:pt x="152" y="419"/>
                  </a:cubicBezTo>
                  <a:cubicBezTo>
                    <a:pt x="142" y="429"/>
                    <a:pt x="130" y="436"/>
                    <a:pt x="118" y="445"/>
                  </a:cubicBezTo>
                  <a:cubicBezTo>
                    <a:pt x="111" y="451"/>
                    <a:pt x="103" y="458"/>
                    <a:pt x="98" y="468"/>
                  </a:cubicBezTo>
                  <a:cubicBezTo>
                    <a:pt x="98" y="468"/>
                    <a:pt x="98" y="468"/>
                    <a:pt x="98" y="468"/>
                  </a:cubicBezTo>
                  <a:cubicBezTo>
                    <a:pt x="97" y="469"/>
                    <a:pt x="97" y="469"/>
                    <a:pt x="97" y="469"/>
                  </a:cubicBezTo>
                  <a:cubicBezTo>
                    <a:pt x="96" y="471"/>
                    <a:pt x="95" y="473"/>
                    <a:pt x="94" y="476"/>
                  </a:cubicBezTo>
                  <a:cubicBezTo>
                    <a:pt x="93" y="479"/>
                    <a:pt x="92" y="481"/>
                    <a:pt x="90" y="483"/>
                  </a:cubicBezTo>
                  <a:cubicBezTo>
                    <a:pt x="91" y="483"/>
                    <a:pt x="92" y="482"/>
                    <a:pt x="94" y="481"/>
                  </a:cubicBezTo>
                  <a:cubicBezTo>
                    <a:pt x="94" y="481"/>
                    <a:pt x="94" y="481"/>
                    <a:pt x="94" y="481"/>
                  </a:cubicBezTo>
                  <a:cubicBezTo>
                    <a:pt x="95" y="481"/>
                    <a:pt x="95" y="480"/>
                    <a:pt x="96" y="480"/>
                  </a:cubicBezTo>
                  <a:cubicBezTo>
                    <a:pt x="96" y="480"/>
                    <a:pt x="96" y="480"/>
                    <a:pt x="96" y="480"/>
                  </a:cubicBezTo>
                  <a:cubicBezTo>
                    <a:pt x="98" y="479"/>
                    <a:pt x="99" y="479"/>
                    <a:pt x="101" y="478"/>
                  </a:cubicBezTo>
                  <a:cubicBezTo>
                    <a:pt x="101" y="478"/>
                    <a:pt x="101" y="478"/>
                    <a:pt x="101" y="478"/>
                  </a:cubicBezTo>
                  <a:cubicBezTo>
                    <a:pt x="101" y="478"/>
                    <a:pt x="101" y="478"/>
                    <a:pt x="101" y="478"/>
                  </a:cubicBezTo>
                  <a:cubicBezTo>
                    <a:pt x="101" y="478"/>
                    <a:pt x="101" y="478"/>
                    <a:pt x="102" y="478"/>
                  </a:cubicBezTo>
                  <a:cubicBezTo>
                    <a:pt x="105" y="476"/>
                    <a:pt x="108" y="474"/>
                    <a:pt x="111" y="472"/>
                  </a:cubicBezTo>
                  <a:cubicBezTo>
                    <a:pt x="111" y="472"/>
                    <a:pt x="112" y="471"/>
                    <a:pt x="112" y="471"/>
                  </a:cubicBezTo>
                  <a:cubicBezTo>
                    <a:pt x="112" y="471"/>
                    <a:pt x="112" y="471"/>
                    <a:pt x="112" y="471"/>
                  </a:cubicBezTo>
                  <a:cubicBezTo>
                    <a:pt x="117" y="466"/>
                    <a:pt x="119" y="461"/>
                    <a:pt x="122" y="455"/>
                  </a:cubicBezTo>
                  <a:cubicBezTo>
                    <a:pt x="130" y="441"/>
                    <a:pt x="145" y="429"/>
                    <a:pt x="160" y="418"/>
                  </a:cubicBezTo>
                  <a:cubicBezTo>
                    <a:pt x="169" y="413"/>
                    <a:pt x="177" y="407"/>
                    <a:pt x="186" y="402"/>
                  </a:cubicBezTo>
                  <a:cubicBezTo>
                    <a:pt x="195" y="377"/>
                    <a:pt x="202" y="352"/>
                    <a:pt x="203" y="326"/>
                  </a:cubicBezTo>
                  <a:cubicBezTo>
                    <a:pt x="203" y="326"/>
                    <a:pt x="203" y="325"/>
                    <a:pt x="203" y="325"/>
                  </a:cubicBezTo>
                  <a:cubicBezTo>
                    <a:pt x="200" y="324"/>
                    <a:pt x="198" y="323"/>
                    <a:pt x="196" y="322"/>
                  </a:cubicBezTo>
                  <a:cubicBezTo>
                    <a:pt x="193" y="321"/>
                    <a:pt x="191" y="321"/>
                    <a:pt x="189" y="320"/>
                  </a:cubicBezTo>
                  <a:moveTo>
                    <a:pt x="159" y="298"/>
                  </a:moveTo>
                  <a:cubicBezTo>
                    <a:pt x="158" y="298"/>
                    <a:pt x="157" y="298"/>
                    <a:pt x="156" y="299"/>
                  </a:cubicBezTo>
                  <a:cubicBezTo>
                    <a:pt x="164" y="309"/>
                    <a:pt x="175" y="306"/>
                    <a:pt x="184" y="313"/>
                  </a:cubicBezTo>
                  <a:cubicBezTo>
                    <a:pt x="185" y="314"/>
                    <a:pt x="185" y="314"/>
                    <a:pt x="186" y="315"/>
                  </a:cubicBezTo>
                  <a:cubicBezTo>
                    <a:pt x="186" y="314"/>
                    <a:pt x="185" y="313"/>
                    <a:pt x="184" y="312"/>
                  </a:cubicBezTo>
                  <a:cubicBezTo>
                    <a:pt x="178" y="303"/>
                    <a:pt x="169" y="298"/>
                    <a:pt x="159" y="298"/>
                  </a:cubicBezTo>
                  <a:moveTo>
                    <a:pt x="457" y="269"/>
                  </a:moveTo>
                  <a:cubicBezTo>
                    <a:pt x="457" y="269"/>
                    <a:pt x="448" y="276"/>
                    <a:pt x="442" y="281"/>
                  </a:cubicBezTo>
                  <a:cubicBezTo>
                    <a:pt x="462" y="330"/>
                    <a:pt x="458" y="387"/>
                    <a:pt x="452" y="440"/>
                  </a:cubicBezTo>
                  <a:cubicBezTo>
                    <a:pt x="465" y="434"/>
                    <a:pt x="476" y="426"/>
                    <a:pt x="486" y="416"/>
                  </a:cubicBezTo>
                  <a:cubicBezTo>
                    <a:pt x="488" y="419"/>
                    <a:pt x="489" y="423"/>
                    <a:pt x="491" y="426"/>
                  </a:cubicBezTo>
                  <a:cubicBezTo>
                    <a:pt x="493" y="380"/>
                    <a:pt x="491" y="327"/>
                    <a:pt x="465" y="283"/>
                  </a:cubicBezTo>
                  <a:cubicBezTo>
                    <a:pt x="457" y="269"/>
                    <a:pt x="457" y="269"/>
                    <a:pt x="457" y="269"/>
                  </a:cubicBezTo>
                  <a:moveTo>
                    <a:pt x="61" y="95"/>
                  </a:moveTo>
                  <a:cubicBezTo>
                    <a:pt x="60" y="107"/>
                    <a:pt x="63" y="120"/>
                    <a:pt x="70" y="133"/>
                  </a:cubicBezTo>
                  <a:cubicBezTo>
                    <a:pt x="81" y="152"/>
                    <a:pt x="94" y="169"/>
                    <a:pt x="107" y="185"/>
                  </a:cubicBezTo>
                  <a:cubicBezTo>
                    <a:pt x="112" y="191"/>
                    <a:pt x="116" y="196"/>
                    <a:pt x="121" y="202"/>
                  </a:cubicBezTo>
                  <a:cubicBezTo>
                    <a:pt x="123" y="205"/>
                    <a:pt x="126" y="209"/>
                    <a:pt x="129" y="214"/>
                  </a:cubicBezTo>
                  <a:cubicBezTo>
                    <a:pt x="131" y="217"/>
                    <a:pt x="132" y="220"/>
                    <a:pt x="134" y="223"/>
                  </a:cubicBezTo>
                  <a:cubicBezTo>
                    <a:pt x="137" y="227"/>
                    <a:pt x="139" y="231"/>
                    <a:pt x="142" y="235"/>
                  </a:cubicBezTo>
                  <a:cubicBezTo>
                    <a:pt x="149" y="246"/>
                    <a:pt x="156" y="254"/>
                    <a:pt x="164" y="261"/>
                  </a:cubicBezTo>
                  <a:cubicBezTo>
                    <a:pt x="166" y="263"/>
                    <a:pt x="166" y="263"/>
                    <a:pt x="166" y="263"/>
                  </a:cubicBezTo>
                  <a:cubicBezTo>
                    <a:pt x="169" y="266"/>
                    <a:pt x="174" y="269"/>
                    <a:pt x="178" y="273"/>
                  </a:cubicBezTo>
                  <a:cubicBezTo>
                    <a:pt x="182" y="278"/>
                    <a:pt x="185" y="283"/>
                    <a:pt x="189" y="287"/>
                  </a:cubicBezTo>
                  <a:cubicBezTo>
                    <a:pt x="194" y="293"/>
                    <a:pt x="198" y="298"/>
                    <a:pt x="201" y="304"/>
                  </a:cubicBezTo>
                  <a:cubicBezTo>
                    <a:pt x="201" y="305"/>
                    <a:pt x="202" y="307"/>
                    <a:pt x="203" y="309"/>
                  </a:cubicBezTo>
                  <a:cubicBezTo>
                    <a:pt x="202" y="295"/>
                    <a:pt x="199" y="282"/>
                    <a:pt x="194" y="270"/>
                  </a:cubicBezTo>
                  <a:cubicBezTo>
                    <a:pt x="188" y="256"/>
                    <a:pt x="176" y="247"/>
                    <a:pt x="169" y="235"/>
                  </a:cubicBezTo>
                  <a:cubicBezTo>
                    <a:pt x="163" y="230"/>
                    <a:pt x="157" y="225"/>
                    <a:pt x="153" y="221"/>
                  </a:cubicBezTo>
                  <a:cubicBezTo>
                    <a:pt x="153" y="221"/>
                    <a:pt x="153" y="221"/>
                    <a:pt x="153" y="221"/>
                  </a:cubicBezTo>
                  <a:cubicBezTo>
                    <a:pt x="145" y="214"/>
                    <a:pt x="139" y="207"/>
                    <a:pt x="133" y="198"/>
                  </a:cubicBezTo>
                  <a:cubicBezTo>
                    <a:pt x="129" y="192"/>
                    <a:pt x="125" y="185"/>
                    <a:pt x="121" y="178"/>
                  </a:cubicBezTo>
                  <a:cubicBezTo>
                    <a:pt x="118" y="174"/>
                    <a:pt x="115" y="169"/>
                    <a:pt x="112" y="165"/>
                  </a:cubicBezTo>
                  <a:cubicBezTo>
                    <a:pt x="95" y="143"/>
                    <a:pt x="76" y="122"/>
                    <a:pt x="63" y="98"/>
                  </a:cubicBezTo>
                  <a:cubicBezTo>
                    <a:pt x="62" y="97"/>
                    <a:pt x="62" y="96"/>
                    <a:pt x="61" y="95"/>
                  </a:cubicBezTo>
                  <a:moveTo>
                    <a:pt x="407" y="87"/>
                  </a:moveTo>
                  <a:cubicBezTo>
                    <a:pt x="406" y="87"/>
                    <a:pt x="404" y="87"/>
                    <a:pt x="403" y="88"/>
                  </a:cubicBezTo>
                  <a:cubicBezTo>
                    <a:pt x="405" y="96"/>
                    <a:pt x="406" y="106"/>
                    <a:pt x="411" y="112"/>
                  </a:cubicBezTo>
                  <a:cubicBezTo>
                    <a:pt x="417" y="120"/>
                    <a:pt x="431" y="121"/>
                    <a:pt x="436" y="131"/>
                  </a:cubicBezTo>
                  <a:cubicBezTo>
                    <a:pt x="443" y="144"/>
                    <a:pt x="427" y="164"/>
                    <a:pt x="437" y="176"/>
                  </a:cubicBezTo>
                  <a:cubicBezTo>
                    <a:pt x="440" y="180"/>
                    <a:pt x="444" y="182"/>
                    <a:pt x="447" y="185"/>
                  </a:cubicBezTo>
                  <a:cubicBezTo>
                    <a:pt x="453" y="192"/>
                    <a:pt x="452" y="203"/>
                    <a:pt x="446" y="210"/>
                  </a:cubicBezTo>
                  <a:cubicBezTo>
                    <a:pt x="441" y="217"/>
                    <a:pt x="432" y="221"/>
                    <a:pt x="424" y="224"/>
                  </a:cubicBezTo>
                  <a:cubicBezTo>
                    <a:pt x="420" y="226"/>
                    <a:pt x="415" y="227"/>
                    <a:pt x="413" y="231"/>
                  </a:cubicBezTo>
                  <a:cubicBezTo>
                    <a:pt x="409" y="240"/>
                    <a:pt x="410" y="245"/>
                    <a:pt x="402" y="250"/>
                  </a:cubicBezTo>
                  <a:cubicBezTo>
                    <a:pt x="396" y="255"/>
                    <a:pt x="388" y="258"/>
                    <a:pt x="380" y="259"/>
                  </a:cubicBezTo>
                  <a:cubicBezTo>
                    <a:pt x="359" y="264"/>
                    <a:pt x="338" y="265"/>
                    <a:pt x="316" y="265"/>
                  </a:cubicBezTo>
                  <a:cubicBezTo>
                    <a:pt x="310" y="265"/>
                    <a:pt x="303" y="265"/>
                    <a:pt x="296" y="265"/>
                  </a:cubicBezTo>
                  <a:cubicBezTo>
                    <a:pt x="293" y="265"/>
                    <a:pt x="289" y="265"/>
                    <a:pt x="285" y="265"/>
                  </a:cubicBezTo>
                  <a:cubicBezTo>
                    <a:pt x="282" y="265"/>
                    <a:pt x="278" y="265"/>
                    <a:pt x="275" y="265"/>
                  </a:cubicBezTo>
                  <a:cubicBezTo>
                    <a:pt x="274" y="265"/>
                    <a:pt x="274" y="265"/>
                    <a:pt x="274" y="265"/>
                  </a:cubicBezTo>
                  <a:cubicBezTo>
                    <a:pt x="263" y="265"/>
                    <a:pt x="253" y="265"/>
                    <a:pt x="243" y="263"/>
                  </a:cubicBezTo>
                  <a:cubicBezTo>
                    <a:pt x="237" y="265"/>
                    <a:pt x="231" y="267"/>
                    <a:pt x="226" y="271"/>
                  </a:cubicBezTo>
                  <a:cubicBezTo>
                    <a:pt x="215" y="282"/>
                    <a:pt x="217" y="316"/>
                    <a:pt x="215" y="331"/>
                  </a:cubicBezTo>
                  <a:cubicBezTo>
                    <a:pt x="212" y="352"/>
                    <a:pt x="208" y="374"/>
                    <a:pt x="203" y="395"/>
                  </a:cubicBezTo>
                  <a:cubicBezTo>
                    <a:pt x="205" y="395"/>
                    <a:pt x="207" y="394"/>
                    <a:pt x="209" y="394"/>
                  </a:cubicBezTo>
                  <a:cubicBezTo>
                    <a:pt x="214" y="392"/>
                    <a:pt x="220" y="392"/>
                    <a:pt x="226" y="392"/>
                  </a:cubicBezTo>
                  <a:cubicBezTo>
                    <a:pt x="233" y="392"/>
                    <a:pt x="239" y="392"/>
                    <a:pt x="244" y="394"/>
                  </a:cubicBezTo>
                  <a:cubicBezTo>
                    <a:pt x="246" y="383"/>
                    <a:pt x="248" y="372"/>
                    <a:pt x="250" y="361"/>
                  </a:cubicBezTo>
                  <a:cubicBezTo>
                    <a:pt x="250" y="356"/>
                    <a:pt x="251" y="350"/>
                    <a:pt x="251" y="344"/>
                  </a:cubicBezTo>
                  <a:cubicBezTo>
                    <a:pt x="251" y="335"/>
                    <a:pt x="252" y="314"/>
                    <a:pt x="256" y="310"/>
                  </a:cubicBezTo>
                  <a:cubicBezTo>
                    <a:pt x="258" y="309"/>
                    <a:pt x="260" y="308"/>
                    <a:pt x="264" y="306"/>
                  </a:cubicBezTo>
                  <a:cubicBezTo>
                    <a:pt x="264" y="306"/>
                    <a:pt x="264" y="306"/>
                    <a:pt x="264" y="306"/>
                  </a:cubicBezTo>
                  <a:cubicBezTo>
                    <a:pt x="274" y="307"/>
                    <a:pt x="283" y="308"/>
                    <a:pt x="294" y="308"/>
                  </a:cubicBezTo>
                  <a:cubicBezTo>
                    <a:pt x="294" y="308"/>
                    <a:pt x="294" y="308"/>
                    <a:pt x="295" y="308"/>
                  </a:cubicBezTo>
                  <a:cubicBezTo>
                    <a:pt x="300" y="308"/>
                    <a:pt x="300" y="308"/>
                    <a:pt x="300" y="308"/>
                  </a:cubicBezTo>
                  <a:cubicBezTo>
                    <a:pt x="302" y="308"/>
                    <a:pt x="305" y="308"/>
                    <a:pt x="307" y="308"/>
                  </a:cubicBezTo>
                  <a:cubicBezTo>
                    <a:pt x="310" y="308"/>
                    <a:pt x="313" y="308"/>
                    <a:pt x="316" y="308"/>
                  </a:cubicBezTo>
                  <a:cubicBezTo>
                    <a:pt x="323" y="308"/>
                    <a:pt x="330" y="308"/>
                    <a:pt x="336" y="308"/>
                  </a:cubicBezTo>
                  <a:cubicBezTo>
                    <a:pt x="349" y="308"/>
                    <a:pt x="362" y="307"/>
                    <a:pt x="375" y="306"/>
                  </a:cubicBezTo>
                  <a:cubicBezTo>
                    <a:pt x="394" y="291"/>
                    <a:pt x="414" y="277"/>
                    <a:pt x="433" y="262"/>
                  </a:cubicBezTo>
                  <a:cubicBezTo>
                    <a:pt x="436" y="268"/>
                    <a:pt x="439" y="273"/>
                    <a:pt x="441" y="279"/>
                  </a:cubicBezTo>
                  <a:cubicBezTo>
                    <a:pt x="443" y="276"/>
                    <a:pt x="444" y="274"/>
                    <a:pt x="444" y="271"/>
                  </a:cubicBezTo>
                  <a:cubicBezTo>
                    <a:pt x="445" y="270"/>
                    <a:pt x="445" y="268"/>
                    <a:pt x="446" y="267"/>
                  </a:cubicBezTo>
                  <a:cubicBezTo>
                    <a:pt x="447" y="267"/>
                    <a:pt x="449" y="266"/>
                    <a:pt x="449" y="266"/>
                  </a:cubicBezTo>
                  <a:cubicBezTo>
                    <a:pt x="459" y="262"/>
                    <a:pt x="470" y="257"/>
                    <a:pt x="478" y="247"/>
                  </a:cubicBezTo>
                  <a:cubicBezTo>
                    <a:pt x="488" y="234"/>
                    <a:pt x="489" y="215"/>
                    <a:pt x="478" y="204"/>
                  </a:cubicBezTo>
                  <a:cubicBezTo>
                    <a:pt x="476" y="201"/>
                    <a:pt x="473" y="199"/>
                    <a:pt x="471" y="197"/>
                  </a:cubicBezTo>
                  <a:cubicBezTo>
                    <a:pt x="470" y="197"/>
                    <a:pt x="469" y="196"/>
                    <a:pt x="468" y="195"/>
                  </a:cubicBezTo>
                  <a:cubicBezTo>
                    <a:pt x="468" y="194"/>
                    <a:pt x="469" y="188"/>
                    <a:pt x="470" y="185"/>
                  </a:cubicBezTo>
                  <a:cubicBezTo>
                    <a:pt x="472" y="176"/>
                    <a:pt x="475" y="163"/>
                    <a:pt x="469" y="152"/>
                  </a:cubicBezTo>
                  <a:cubicBezTo>
                    <a:pt x="464" y="143"/>
                    <a:pt x="456" y="139"/>
                    <a:pt x="450" y="136"/>
                  </a:cubicBezTo>
                  <a:cubicBezTo>
                    <a:pt x="447" y="134"/>
                    <a:pt x="443" y="133"/>
                    <a:pt x="442" y="131"/>
                  </a:cubicBezTo>
                  <a:cubicBezTo>
                    <a:pt x="441" y="130"/>
                    <a:pt x="440" y="124"/>
                    <a:pt x="439" y="121"/>
                  </a:cubicBezTo>
                  <a:cubicBezTo>
                    <a:pt x="436" y="110"/>
                    <a:pt x="432" y="90"/>
                    <a:pt x="411" y="88"/>
                  </a:cubicBezTo>
                  <a:cubicBezTo>
                    <a:pt x="409" y="87"/>
                    <a:pt x="408" y="87"/>
                    <a:pt x="407" y="87"/>
                  </a:cubicBezTo>
                  <a:moveTo>
                    <a:pt x="280" y="0"/>
                  </a:moveTo>
                  <a:cubicBezTo>
                    <a:pt x="278" y="0"/>
                    <a:pt x="276" y="0"/>
                    <a:pt x="274" y="1"/>
                  </a:cubicBezTo>
                  <a:cubicBezTo>
                    <a:pt x="273" y="1"/>
                    <a:pt x="271" y="1"/>
                    <a:pt x="269" y="2"/>
                  </a:cubicBezTo>
                  <a:cubicBezTo>
                    <a:pt x="264" y="4"/>
                    <a:pt x="259" y="7"/>
                    <a:pt x="255" y="10"/>
                  </a:cubicBezTo>
                  <a:cubicBezTo>
                    <a:pt x="253" y="12"/>
                    <a:pt x="252" y="13"/>
                    <a:pt x="250" y="14"/>
                  </a:cubicBezTo>
                  <a:cubicBezTo>
                    <a:pt x="249" y="14"/>
                    <a:pt x="248" y="15"/>
                    <a:pt x="247" y="15"/>
                  </a:cubicBezTo>
                  <a:cubicBezTo>
                    <a:pt x="244" y="16"/>
                    <a:pt x="240" y="17"/>
                    <a:pt x="237" y="18"/>
                  </a:cubicBezTo>
                  <a:cubicBezTo>
                    <a:pt x="233" y="19"/>
                    <a:pt x="229" y="20"/>
                    <a:pt x="224" y="21"/>
                  </a:cubicBezTo>
                  <a:cubicBezTo>
                    <a:pt x="218" y="23"/>
                    <a:pt x="213" y="26"/>
                    <a:pt x="209" y="30"/>
                  </a:cubicBezTo>
                  <a:cubicBezTo>
                    <a:pt x="206" y="33"/>
                    <a:pt x="204" y="36"/>
                    <a:pt x="202" y="39"/>
                  </a:cubicBezTo>
                  <a:cubicBezTo>
                    <a:pt x="200" y="38"/>
                    <a:pt x="199" y="37"/>
                    <a:pt x="197" y="36"/>
                  </a:cubicBezTo>
                  <a:cubicBezTo>
                    <a:pt x="196" y="35"/>
                    <a:pt x="194" y="35"/>
                    <a:pt x="193" y="34"/>
                  </a:cubicBezTo>
                  <a:cubicBezTo>
                    <a:pt x="188" y="31"/>
                    <a:pt x="182" y="27"/>
                    <a:pt x="176" y="24"/>
                  </a:cubicBezTo>
                  <a:cubicBezTo>
                    <a:pt x="194" y="39"/>
                    <a:pt x="199" y="62"/>
                    <a:pt x="199" y="85"/>
                  </a:cubicBezTo>
                  <a:cubicBezTo>
                    <a:pt x="199" y="92"/>
                    <a:pt x="198" y="99"/>
                    <a:pt x="198" y="105"/>
                  </a:cubicBezTo>
                  <a:cubicBezTo>
                    <a:pt x="196" y="131"/>
                    <a:pt x="194" y="157"/>
                    <a:pt x="192" y="183"/>
                  </a:cubicBezTo>
                  <a:cubicBezTo>
                    <a:pt x="192" y="183"/>
                    <a:pt x="192" y="183"/>
                    <a:pt x="192" y="183"/>
                  </a:cubicBezTo>
                  <a:cubicBezTo>
                    <a:pt x="192" y="183"/>
                    <a:pt x="192" y="183"/>
                    <a:pt x="192" y="183"/>
                  </a:cubicBezTo>
                  <a:cubicBezTo>
                    <a:pt x="191" y="201"/>
                    <a:pt x="190" y="220"/>
                    <a:pt x="200" y="234"/>
                  </a:cubicBezTo>
                  <a:cubicBezTo>
                    <a:pt x="201" y="234"/>
                    <a:pt x="201" y="234"/>
                    <a:pt x="201" y="234"/>
                  </a:cubicBezTo>
                  <a:cubicBezTo>
                    <a:pt x="203" y="233"/>
                    <a:pt x="205" y="233"/>
                    <a:pt x="207" y="233"/>
                  </a:cubicBezTo>
                  <a:cubicBezTo>
                    <a:pt x="207" y="233"/>
                    <a:pt x="207" y="232"/>
                    <a:pt x="207" y="232"/>
                  </a:cubicBezTo>
                  <a:cubicBezTo>
                    <a:pt x="209" y="226"/>
                    <a:pt x="210" y="220"/>
                    <a:pt x="211" y="214"/>
                  </a:cubicBezTo>
                  <a:cubicBezTo>
                    <a:pt x="211" y="220"/>
                    <a:pt x="212" y="227"/>
                    <a:pt x="214" y="233"/>
                  </a:cubicBezTo>
                  <a:cubicBezTo>
                    <a:pt x="216" y="233"/>
                    <a:pt x="217" y="232"/>
                    <a:pt x="218" y="232"/>
                  </a:cubicBezTo>
                  <a:cubicBezTo>
                    <a:pt x="218" y="232"/>
                    <a:pt x="218" y="232"/>
                    <a:pt x="218" y="232"/>
                  </a:cubicBezTo>
                  <a:cubicBezTo>
                    <a:pt x="221" y="232"/>
                    <a:pt x="223" y="232"/>
                    <a:pt x="226" y="232"/>
                  </a:cubicBezTo>
                  <a:cubicBezTo>
                    <a:pt x="229" y="227"/>
                    <a:pt x="232" y="222"/>
                    <a:pt x="234" y="216"/>
                  </a:cubicBezTo>
                  <a:cubicBezTo>
                    <a:pt x="232" y="221"/>
                    <a:pt x="232" y="226"/>
                    <a:pt x="233" y="230"/>
                  </a:cubicBezTo>
                  <a:cubicBezTo>
                    <a:pt x="243" y="227"/>
                    <a:pt x="252" y="222"/>
                    <a:pt x="260" y="215"/>
                  </a:cubicBezTo>
                  <a:cubicBezTo>
                    <a:pt x="272" y="205"/>
                    <a:pt x="283" y="191"/>
                    <a:pt x="291" y="177"/>
                  </a:cubicBezTo>
                  <a:cubicBezTo>
                    <a:pt x="302" y="160"/>
                    <a:pt x="313" y="143"/>
                    <a:pt x="324" y="126"/>
                  </a:cubicBezTo>
                  <a:cubicBezTo>
                    <a:pt x="331" y="116"/>
                    <a:pt x="338" y="105"/>
                    <a:pt x="347" y="96"/>
                  </a:cubicBezTo>
                  <a:cubicBezTo>
                    <a:pt x="352" y="91"/>
                    <a:pt x="366" y="80"/>
                    <a:pt x="378" y="76"/>
                  </a:cubicBezTo>
                  <a:cubicBezTo>
                    <a:pt x="378" y="76"/>
                    <a:pt x="378" y="76"/>
                    <a:pt x="378" y="76"/>
                  </a:cubicBezTo>
                  <a:cubicBezTo>
                    <a:pt x="381" y="74"/>
                    <a:pt x="384" y="73"/>
                    <a:pt x="387" y="73"/>
                  </a:cubicBezTo>
                  <a:cubicBezTo>
                    <a:pt x="387" y="73"/>
                    <a:pt x="388" y="73"/>
                    <a:pt x="388" y="73"/>
                  </a:cubicBezTo>
                  <a:cubicBezTo>
                    <a:pt x="390" y="74"/>
                    <a:pt x="391" y="74"/>
                    <a:pt x="393" y="74"/>
                  </a:cubicBezTo>
                  <a:cubicBezTo>
                    <a:pt x="393" y="74"/>
                    <a:pt x="393" y="73"/>
                    <a:pt x="393" y="72"/>
                  </a:cubicBezTo>
                  <a:cubicBezTo>
                    <a:pt x="392" y="56"/>
                    <a:pt x="382" y="41"/>
                    <a:pt x="366" y="32"/>
                  </a:cubicBezTo>
                  <a:cubicBezTo>
                    <a:pt x="356" y="27"/>
                    <a:pt x="346" y="26"/>
                    <a:pt x="337" y="25"/>
                  </a:cubicBezTo>
                  <a:cubicBezTo>
                    <a:pt x="331" y="24"/>
                    <a:pt x="325" y="23"/>
                    <a:pt x="321" y="21"/>
                  </a:cubicBezTo>
                  <a:cubicBezTo>
                    <a:pt x="318" y="20"/>
                    <a:pt x="314" y="17"/>
                    <a:pt x="310" y="14"/>
                  </a:cubicBezTo>
                  <a:cubicBezTo>
                    <a:pt x="303" y="8"/>
                    <a:pt x="293" y="0"/>
                    <a:pt x="280" y="0"/>
                  </a:cubicBezTo>
                </a:path>
              </a:pathLst>
            </a:custGeom>
            <a:solidFill>
              <a:srgbClr val="1270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3" name="Freeform 495"/>
            <p:cNvSpPr/>
            <p:nvPr/>
          </p:nvSpPr>
          <p:spPr bwMode="auto">
            <a:xfrm>
              <a:off x="204788" y="5462588"/>
              <a:ext cx="587375" cy="927100"/>
            </a:xfrm>
            <a:custGeom>
              <a:avLst/>
              <a:gdLst>
                <a:gd name="T0" fmla="*/ 147 w 156"/>
                <a:gd name="T1" fmla="*/ 101 h 247"/>
                <a:gd name="T2" fmla="*/ 141 w 156"/>
                <a:gd name="T3" fmla="*/ 179 h 247"/>
                <a:gd name="T4" fmla="*/ 141 w 156"/>
                <a:gd name="T5" fmla="*/ 179 h 247"/>
                <a:gd name="T6" fmla="*/ 149 w 156"/>
                <a:gd name="T7" fmla="*/ 230 h 247"/>
                <a:gd name="T8" fmla="*/ 151 w 156"/>
                <a:gd name="T9" fmla="*/ 232 h 247"/>
                <a:gd name="T10" fmla="*/ 155 w 156"/>
                <a:gd name="T11" fmla="*/ 243 h 247"/>
                <a:gd name="T12" fmla="*/ 144 w 156"/>
                <a:gd name="T13" fmla="*/ 246 h 247"/>
                <a:gd name="T14" fmla="*/ 125 w 156"/>
                <a:gd name="T15" fmla="*/ 236 h 247"/>
                <a:gd name="T16" fmla="*/ 102 w 156"/>
                <a:gd name="T17" fmla="*/ 217 h 247"/>
                <a:gd name="T18" fmla="*/ 82 w 156"/>
                <a:gd name="T19" fmla="*/ 194 h 247"/>
                <a:gd name="T20" fmla="*/ 70 w 156"/>
                <a:gd name="T21" fmla="*/ 174 h 247"/>
                <a:gd name="T22" fmla="*/ 61 w 156"/>
                <a:gd name="T23" fmla="*/ 161 h 247"/>
                <a:gd name="T24" fmla="*/ 12 w 156"/>
                <a:gd name="T25" fmla="*/ 94 h 247"/>
                <a:gd name="T26" fmla="*/ 9 w 156"/>
                <a:gd name="T27" fmla="*/ 48 h 247"/>
                <a:gd name="T28" fmla="*/ 34 w 156"/>
                <a:gd name="T29" fmla="*/ 19 h 247"/>
                <a:gd name="T30" fmla="*/ 44 w 156"/>
                <a:gd name="T31" fmla="*/ 4 h 247"/>
                <a:gd name="T32" fmla="*/ 56 w 156"/>
                <a:gd name="T33" fmla="*/ 4 h 247"/>
                <a:gd name="T34" fmla="*/ 66 w 156"/>
                <a:gd name="T35" fmla="*/ 4 h 247"/>
                <a:gd name="T36" fmla="*/ 86 w 156"/>
                <a:gd name="T37" fmla="*/ 1 h 247"/>
                <a:gd name="T38" fmla="*/ 119 w 156"/>
                <a:gd name="T39" fmla="*/ 16 h 247"/>
                <a:gd name="T40" fmla="*/ 124 w 156"/>
                <a:gd name="T41" fmla="*/ 20 h 247"/>
                <a:gd name="T42" fmla="*/ 147 w 156"/>
                <a:gd name="T43" fmla="*/ 101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56" h="246">
                  <a:moveTo>
                    <a:pt x="147" y="101"/>
                  </a:moveTo>
                  <a:cubicBezTo>
                    <a:pt x="145" y="127"/>
                    <a:pt x="143" y="153"/>
                    <a:pt x="141" y="179"/>
                  </a:cubicBezTo>
                  <a:cubicBezTo>
                    <a:pt x="141" y="179"/>
                    <a:pt x="141" y="179"/>
                    <a:pt x="141" y="179"/>
                  </a:cubicBezTo>
                  <a:cubicBezTo>
                    <a:pt x="140" y="197"/>
                    <a:pt x="139" y="216"/>
                    <a:pt x="149" y="230"/>
                  </a:cubicBezTo>
                  <a:cubicBezTo>
                    <a:pt x="150" y="231"/>
                    <a:pt x="150" y="231"/>
                    <a:pt x="151" y="232"/>
                  </a:cubicBezTo>
                  <a:cubicBezTo>
                    <a:pt x="154" y="237"/>
                    <a:pt x="156" y="241"/>
                    <a:pt x="155" y="243"/>
                  </a:cubicBezTo>
                  <a:cubicBezTo>
                    <a:pt x="154" y="246"/>
                    <a:pt x="150" y="247"/>
                    <a:pt x="144" y="246"/>
                  </a:cubicBezTo>
                  <a:cubicBezTo>
                    <a:pt x="139" y="245"/>
                    <a:pt x="132" y="241"/>
                    <a:pt x="125" y="236"/>
                  </a:cubicBezTo>
                  <a:cubicBezTo>
                    <a:pt x="116" y="230"/>
                    <a:pt x="108" y="222"/>
                    <a:pt x="102" y="217"/>
                  </a:cubicBezTo>
                  <a:cubicBezTo>
                    <a:pt x="94" y="210"/>
                    <a:pt x="88" y="203"/>
                    <a:pt x="82" y="194"/>
                  </a:cubicBezTo>
                  <a:cubicBezTo>
                    <a:pt x="78" y="188"/>
                    <a:pt x="74" y="181"/>
                    <a:pt x="70" y="174"/>
                  </a:cubicBezTo>
                  <a:cubicBezTo>
                    <a:pt x="67" y="170"/>
                    <a:pt x="64" y="165"/>
                    <a:pt x="61" y="161"/>
                  </a:cubicBezTo>
                  <a:cubicBezTo>
                    <a:pt x="44" y="139"/>
                    <a:pt x="25" y="118"/>
                    <a:pt x="12" y="94"/>
                  </a:cubicBezTo>
                  <a:cubicBezTo>
                    <a:pt x="4" y="80"/>
                    <a:pt x="0" y="62"/>
                    <a:pt x="9" y="48"/>
                  </a:cubicBezTo>
                  <a:cubicBezTo>
                    <a:pt x="18" y="34"/>
                    <a:pt x="32" y="36"/>
                    <a:pt x="34" y="19"/>
                  </a:cubicBezTo>
                  <a:cubicBezTo>
                    <a:pt x="35" y="13"/>
                    <a:pt x="38" y="6"/>
                    <a:pt x="44" y="4"/>
                  </a:cubicBezTo>
                  <a:cubicBezTo>
                    <a:pt x="48" y="3"/>
                    <a:pt x="52" y="4"/>
                    <a:pt x="56" y="4"/>
                  </a:cubicBezTo>
                  <a:cubicBezTo>
                    <a:pt x="59" y="4"/>
                    <a:pt x="63" y="5"/>
                    <a:pt x="66" y="4"/>
                  </a:cubicBezTo>
                  <a:cubicBezTo>
                    <a:pt x="72" y="4"/>
                    <a:pt x="79" y="0"/>
                    <a:pt x="86" y="1"/>
                  </a:cubicBezTo>
                  <a:cubicBezTo>
                    <a:pt x="96" y="2"/>
                    <a:pt x="110" y="11"/>
                    <a:pt x="119" y="16"/>
                  </a:cubicBezTo>
                  <a:cubicBezTo>
                    <a:pt x="121" y="17"/>
                    <a:pt x="123" y="19"/>
                    <a:pt x="124" y="20"/>
                  </a:cubicBezTo>
                  <a:cubicBezTo>
                    <a:pt x="149" y="39"/>
                    <a:pt x="149" y="72"/>
                    <a:pt x="147" y="101"/>
                  </a:cubicBezTo>
                </a:path>
              </a:pathLst>
            </a:custGeom>
            <a:solidFill>
              <a:srgbClr val="F3F8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4" name="Freeform 496"/>
            <p:cNvSpPr/>
            <p:nvPr/>
          </p:nvSpPr>
          <p:spPr bwMode="auto">
            <a:xfrm>
              <a:off x="512763" y="6108701"/>
              <a:ext cx="290513" cy="285750"/>
            </a:xfrm>
            <a:custGeom>
              <a:avLst/>
              <a:gdLst>
                <a:gd name="T0" fmla="*/ 56 w 77"/>
                <a:gd name="T1" fmla="*/ 3 h 76"/>
                <a:gd name="T2" fmla="*/ 59 w 77"/>
                <a:gd name="T3" fmla="*/ 7 h 76"/>
                <a:gd name="T4" fmla="*/ 59 w 77"/>
                <a:gd name="T5" fmla="*/ 7 h 76"/>
                <a:gd name="T6" fmla="*/ 69 w 77"/>
                <a:gd name="T7" fmla="*/ 60 h 76"/>
                <a:gd name="T8" fmla="*/ 62 w 77"/>
                <a:gd name="T9" fmla="*/ 74 h 76"/>
                <a:gd name="T10" fmla="*/ 20 w 77"/>
                <a:gd name="T11" fmla="*/ 45 h 76"/>
                <a:gd name="T12" fmla="*/ 0 w 77"/>
                <a:gd name="T13" fmla="*/ 22 h 76"/>
                <a:gd name="T14" fmla="*/ 13 w 77"/>
                <a:gd name="T15" fmla="*/ 15 h 76"/>
                <a:gd name="T16" fmla="*/ 18 w 77"/>
                <a:gd name="T17" fmla="*/ 15 h 76"/>
                <a:gd name="T18" fmla="*/ 25 w 77"/>
                <a:gd name="T19" fmla="*/ 5 h 76"/>
                <a:gd name="T20" fmla="*/ 27 w 77"/>
                <a:gd name="T21" fmla="*/ 2 h 76"/>
                <a:gd name="T22" fmla="*/ 34 w 77"/>
                <a:gd name="T23" fmla="*/ 3 h 76"/>
                <a:gd name="T24" fmla="*/ 41 w 77"/>
                <a:gd name="T25" fmla="*/ 7 h 76"/>
                <a:gd name="T26" fmla="*/ 49 w 77"/>
                <a:gd name="T27" fmla="*/ 1 h 76"/>
                <a:gd name="T28" fmla="*/ 50 w 77"/>
                <a:gd name="T29" fmla="*/ 0 h 76"/>
                <a:gd name="T30" fmla="*/ 56 w 77"/>
                <a:gd name="T31" fmla="*/ 3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7" h="76">
                  <a:moveTo>
                    <a:pt x="56" y="3"/>
                  </a:moveTo>
                  <a:cubicBezTo>
                    <a:pt x="57" y="4"/>
                    <a:pt x="59" y="5"/>
                    <a:pt x="59" y="7"/>
                  </a:cubicBezTo>
                  <a:cubicBezTo>
                    <a:pt x="59" y="7"/>
                    <a:pt x="59" y="7"/>
                    <a:pt x="59" y="7"/>
                  </a:cubicBezTo>
                  <a:cubicBezTo>
                    <a:pt x="58" y="25"/>
                    <a:pt x="57" y="45"/>
                    <a:pt x="69" y="60"/>
                  </a:cubicBezTo>
                  <a:cubicBezTo>
                    <a:pt x="77" y="70"/>
                    <a:pt x="74" y="76"/>
                    <a:pt x="62" y="74"/>
                  </a:cubicBezTo>
                  <a:cubicBezTo>
                    <a:pt x="49" y="71"/>
                    <a:pt x="30" y="54"/>
                    <a:pt x="20" y="45"/>
                  </a:cubicBezTo>
                  <a:cubicBezTo>
                    <a:pt x="12" y="38"/>
                    <a:pt x="6" y="31"/>
                    <a:pt x="0" y="22"/>
                  </a:cubicBezTo>
                  <a:cubicBezTo>
                    <a:pt x="1" y="17"/>
                    <a:pt x="4" y="14"/>
                    <a:pt x="13" y="15"/>
                  </a:cubicBezTo>
                  <a:cubicBezTo>
                    <a:pt x="14" y="15"/>
                    <a:pt x="16" y="16"/>
                    <a:pt x="18" y="15"/>
                  </a:cubicBezTo>
                  <a:cubicBezTo>
                    <a:pt x="22" y="15"/>
                    <a:pt x="24" y="9"/>
                    <a:pt x="25" y="5"/>
                  </a:cubicBezTo>
                  <a:cubicBezTo>
                    <a:pt x="25" y="4"/>
                    <a:pt x="26" y="3"/>
                    <a:pt x="27" y="2"/>
                  </a:cubicBezTo>
                  <a:cubicBezTo>
                    <a:pt x="29" y="0"/>
                    <a:pt x="32" y="1"/>
                    <a:pt x="34" y="3"/>
                  </a:cubicBezTo>
                  <a:cubicBezTo>
                    <a:pt x="36" y="5"/>
                    <a:pt x="38" y="7"/>
                    <a:pt x="41" y="7"/>
                  </a:cubicBezTo>
                  <a:cubicBezTo>
                    <a:pt x="43" y="4"/>
                    <a:pt x="45" y="1"/>
                    <a:pt x="49" y="1"/>
                  </a:cubicBezTo>
                  <a:cubicBezTo>
                    <a:pt x="49" y="0"/>
                    <a:pt x="50" y="0"/>
                    <a:pt x="50" y="0"/>
                  </a:cubicBezTo>
                  <a:cubicBezTo>
                    <a:pt x="53" y="1"/>
                    <a:pt x="54" y="2"/>
                    <a:pt x="56" y="3"/>
                  </a:cubicBezTo>
                </a:path>
              </a:pathLst>
            </a:custGeom>
            <a:solidFill>
              <a:srgbClr val="63CC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5" name="Freeform 497"/>
            <p:cNvSpPr/>
            <p:nvPr/>
          </p:nvSpPr>
          <p:spPr bwMode="auto">
            <a:xfrm>
              <a:off x="754063" y="5721351"/>
              <a:ext cx="962025" cy="725488"/>
            </a:xfrm>
            <a:custGeom>
              <a:avLst/>
              <a:gdLst>
                <a:gd name="T0" fmla="*/ 239 w 256"/>
                <a:gd name="T1" fmla="*/ 58 h 193"/>
                <a:gd name="T2" fmla="*/ 240 w 256"/>
                <a:gd name="T3" fmla="*/ 103 h 193"/>
                <a:gd name="T4" fmla="*/ 250 w 256"/>
                <a:gd name="T5" fmla="*/ 112 h 193"/>
                <a:gd name="T6" fmla="*/ 249 w 256"/>
                <a:gd name="T7" fmla="*/ 137 h 193"/>
                <a:gd name="T8" fmla="*/ 227 w 256"/>
                <a:gd name="T9" fmla="*/ 151 h 193"/>
                <a:gd name="T10" fmla="*/ 216 w 256"/>
                <a:gd name="T11" fmla="*/ 158 h 193"/>
                <a:gd name="T12" fmla="*/ 205 w 256"/>
                <a:gd name="T13" fmla="*/ 177 h 193"/>
                <a:gd name="T14" fmla="*/ 183 w 256"/>
                <a:gd name="T15" fmla="*/ 186 h 193"/>
                <a:gd name="T16" fmla="*/ 99 w 256"/>
                <a:gd name="T17" fmla="*/ 192 h 193"/>
                <a:gd name="T18" fmla="*/ 78 w 256"/>
                <a:gd name="T19" fmla="*/ 192 h 193"/>
                <a:gd name="T20" fmla="*/ 36 w 256"/>
                <a:gd name="T21" fmla="*/ 188 h 193"/>
                <a:gd name="T22" fmla="*/ 33 w 256"/>
                <a:gd name="T23" fmla="*/ 187 h 193"/>
                <a:gd name="T24" fmla="*/ 9 w 256"/>
                <a:gd name="T25" fmla="*/ 174 h 193"/>
                <a:gd name="T26" fmla="*/ 0 w 256"/>
                <a:gd name="T27" fmla="*/ 163 h 193"/>
                <a:gd name="T28" fmla="*/ 3 w 256"/>
                <a:gd name="T29" fmla="*/ 161 h 193"/>
                <a:gd name="T30" fmla="*/ 21 w 256"/>
                <a:gd name="T31" fmla="*/ 159 h 193"/>
                <a:gd name="T32" fmla="*/ 63 w 256"/>
                <a:gd name="T33" fmla="*/ 142 h 193"/>
                <a:gd name="T34" fmla="*/ 94 w 256"/>
                <a:gd name="T35" fmla="*/ 104 h 193"/>
                <a:gd name="T36" fmla="*/ 127 w 256"/>
                <a:gd name="T37" fmla="*/ 53 h 193"/>
                <a:gd name="T38" fmla="*/ 150 w 256"/>
                <a:gd name="T39" fmla="*/ 23 h 193"/>
                <a:gd name="T40" fmla="*/ 181 w 256"/>
                <a:gd name="T41" fmla="*/ 3 h 193"/>
                <a:gd name="T42" fmla="*/ 191 w 256"/>
                <a:gd name="T43" fmla="*/ 0 h 193"/>
                <a:gd name="T44" fmla="*/ 214 w 256"/>
                <a:gd name="T45" fmla="*/ 39 h 193"/>
                <a:gd name="T46" fmla="*/ 239 w 256"/>
                <a:gd name="T47" fmla="*/ 58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56" h="193">
                  <a:moveTo>
                    <a:pt x="239" y="58"/>
                  </a:moveTo>
                  <a:cubicBezTo>
                    <a:pt x="246" y="71"/>
                    <a:pt x="230" y="91"/>
                    <a:pt x="240" y="103"/>
                  </a:cubicBezTo>
                  <a:cubicBezTo>
                    <a:pt x="243" y="107"/>
                    <a:pt x="247" y="109"/>
                    <a:pt x="250" y="112"/>
                  </a:cubicBezTo>
                  <a:cubicBezTo>
                    <a:pt x="256" y="119"/>
                    <a:pt x="255" y="130"/>
                    <a:pt x="249" y="137"/>
                  </a:cubicBezTo>
                  <a:cubicBezTo>
                    <a:pt x="244" y="144"/>
                    <a:pt x="235" y="148"/>
                    <a:pt x="227" y="151"/>
                  </a:cubicBezTo>
                  <a:cubicBezTo>
                    <a:pt x="223" y="153"/>
                    <a:pt x="218" y="154"/>
                    <a:pt x="216" y="158"/>
                  </a:cubicBezTo>
                  <a:cubicBezTo>
                    <a:pt x="212" y="167"/>
                    <a:pt x="213" y="172"/>
                    <a:pt x="205" y="177"/>
                  </a:cubicBezTo>
                  <a:cubicBezTo>
                    <a:pt x="199" y="182"/>
                    <a:pt x="191" y="185"/>
                    <a:pt x="183" y="186"/>
                  </a:cubicBezTo>
                  <a:cubicBezTo>
                    <a:pt x="156" y="192"/>
                    <a:pt x="127" y="193"/>
                    <a:pt x="99" y="192"/>
                  </a:cubicBezTo>
                  <a:cubicBezTo>
                    <a:pt x="92" y="192"/>
                    <a:pt x="85" y="192"/>
                    <a:pt x="78" y="192"/>
                  </a:cubicBezTo>
                  <a:cubicBezTo>
                    <a:pt x="63" y="192"/>
                    <a:pt x="49" y="191"/>
                    <a:pt x="36" y="188"/>
                  </a:cubicBezTo>
                  <a:cubicBezTo>
                    <a:pt x="35" y="188"/>
                    <a:pt x="34" y="188"/>
                    <a:pt x="33" y="187"/>
                  </a:cubicBezTo>
                  <a:cubicBezTo>
                    <a:pt x="24" y="185"/>
                    <a:pt x="16" y="180"/>
                    <a:pt x="9" y="174"/>
                  </a:cubicBezTo>
                  <a:cubicBezTo>
                    <a:pt x="6" y="171"/>
                    <a:pt x="3" y="167"/>
                    <a:pt x="0" y="163"/>
                  </a:cubicBezTo>
                  <a:cubicBezTo>
                    <a:pt x="1" y="162"/>
                    <a:pt x="2" y="162"/>
                    <a:pt x="3" y="161"/>
                  </a:cubicBezTo>
                  <a:cubicBezTo>
                    <a:pt x="9" y="159"/>
                    <a:pt x="15" y="160"/>
                    <a:pt x="21" y="159"/>
                  </a:cubicBezTo>
                  <a:cubicBezTo>
                    <a:pt x="38" y="159"/>
                    <a:pt x="51" y="152"/>
                    <a:pt x="63" y="142"/>
                  </a:cubicBezTo>
                  <a:cubicBezTo>
                    <a:pt x="75" y="132"/>
                    <a:pt x="86" y="118"/>
                    <a:pt x="94" y="104"/>
                  </a:cubicBezTo>
                  <a:cubicBezTo>
                    <a:pt x="105" y="87"/>
                    <a:pt x="116" y="70"/>
                    <a:pt x="127" y="53"/>
                  </a:cubicBezTo>
                  <a:cubicBezTo>
                    <a:pt x="134" y="43"/>
                    <a:pt x="141" y="32"/>
                    <a:pt x="150" y="23"/>
                  </a:cubicBezTo>
                  <a:cubicBezTo>
                    <a:pt x="155" y="18"/>
                    <a:pt x="169" y="7"/>
                    <a:pt x="181" y="3"/>
                  </a:cubicBezTo>
                  <a:cubicBezTo>
                    <a:pt x="185" y="1"/>
                    <a:pt x="188" y="0"/>
                    <a:pt x="191" y="0"/>
                  </a:cubicBezTo>
                  <a:cubicBezTo>
                    <a:pt x="210" y="3"/>
                    <a:pt x="205" y="28"/>
                    <a:pt x="214" y="39"/>
                  </a:cubicBezTo>
                  <a:cubicBezTo>
                    <a:pt x="220" y="47"/>
                    <a:pt x="234" y="48"/>
                    <a:pt x="239" y="58"/>
                  </a:cubicBezTo>
                </a:path>
              </a:pathLst>
            </a:custGeom>
            <a:solidFill>
              <a:srgbClr val="F3F8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6" name="Freeform 498"/>
            <p:cNvSpPr/>
            <p:nvPr/>
          </p:nvSpPr>
          <p:spPr bwMode="auto">
            <a:xfrm>
              <a:off x="754063" y="6254751"/>
              <a:ext cx="357188" cy="188913"/>
            </a:xfrm>
            <a:custGeom>
              <a:avLst/>
              <a:gdLst>
                <a:gd name="T0" fmla="*/ 81 w 95"/>
                <a:gd name="T1" fmla="*/ 3 h 50"/>
                <a:gd name="T2" fmla="*/ 76 w 95"/>
                <a:gd name="T3" fmla="*/ 10 h 50"/>
                <a:gd name="T4" fmla="*/ 68 w 95"/>
                <a:gd name="T5" fmla="*/ 15 h 50"/>
                <a:gd name="T6" fmla="*/ 73 w 95"/>
                <a:gd name="T7" fmla="*/ 24 h 50"/>
                <a:gd name="T8" fmla="*/ 85 w 95"/>
                <a:gd name="T9" fmla="*/ 27 h 50"/>
                <a:gd name="T10" fmla="*/ 95 w 95"/>
                <a:gd name="T11" fmla="*/ 36 h 50"/>
                <a:gd name="T12" fmla="*/ 72 w 95"/>
                <a:gd name="T13" fmla="*/ 46 h 50"/>
                <a:gd name="T14" fmla="*/ 78 w 95"/>
                <a:gd name="T15" fmla="*/ 50 h 50"/>
                <a:gd name="T16" fmla="*/ 36 w 95"/>
                <a:gd name="T17" fmla="*/ 46 h 50"/>
                <a:gd name="T18" fmla="*/ 0 w 95"/>
                <a:gd name="T19" fmla="*/ 21 h 50"/>
                <a:gd name="T20" fmla="*/ 21 w 95"/>
                <a:gd name="T21" fmla="*/ 17 h 50"/>
                <a:gd name="T22" fmla="*/ 63 w 95"/>
                <a:gd name="T23" fmla="*/ 0 h 50"/>
                <a:gd name="T24" fmla="*/ 66 w 95"/>
                <a:gd name="T25" fmla="*/ 2 h 50"/>
                <a:gd name="T26" fmla="*/ 74 w 95"/>
                <a:gd name="T27" fmla="*/ 0 h 50"/>
                <a:gd name="T28" fmla="*/ 81 w 95"/>
                <a:gd name="T29" fmla="*/ 3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5" h="50">
                  <a:moveTo>
                    <a:pt x="81" y="3"/>
                  </a:moveTo>
                  <a:cubicBezTo>
                    <a:pt x="82" y="6"/>
                    <a:pt x="79" y="9"/>
                    <a:pt x="76" y="10"/>
                  </a:cubicBezTo>
                  <a:cubicBezTo>
                    <a:pt x="73" y="11"/>
                    <a:pt x="70" y="12"/>
                    <a:pt x="68" y="15"/>
                  </a:cubicBezTo>
                  <a:cubicBezTo>
                    <a:pt x="67" y="18"/>
                    <a:pt x="70" y="22"/>
                    <a:pt x="73" y="24"/>
                  </a:cubicBezTo>
                  <a:cubicBezTo>
                    <a:pt x="77" y="25"/>
                    <a:pt x="81" y="25"/>
                    <a:pt x="85" y="27"/>
                  </a:cubicBezTo>
                  <a:cubicBezTo>
                    <a:pt x="89" y="28"/>
                    <a:pt x="93" y="32"/>
                    <a:pt x="95" y="36"/>
                  </a:cubicBezTo>
                  <a:cubicBezTo>
                    <a:pt x="91" y="44"/>
                    <a:pt x="77" y="39"/>
                    <a:pt x="72" y="46"/>
                  </a:cubicBezTo>
                  <a:cubicBezTo>
                    <a:pt x="74" y="47"/>
                    <a:pt x="76" y="48"/>
                    <a:pt x="78" y="50"/>
                  </a:cubicBezTo>
                  <a:cubicBezTo>
                    <a:pt x="63" y="50"/>
                    <a:pt x="49" y="49"/>
                    <a:pt x="36" y="46"/>
                  </a:cubicBezTo>
                  <a:cubicBezTo>
                    <a:pt x="21" y="43"/>
                    <a:pt x="7" y="34"/>
                    <a:pt x="0" y="21"/>
                  </a:cubicBezTo>
                  <a:cubicBezTo>
                    <a:pt x="6" y="17"/>
                    <a:pt x="14" y="18"/>
                    <a:pt x="21" y="17"/>
                  </a:cubicBezTo>
                  <a:cubicBezTo>
                    <a:pt x="38" y="17"/>
                    <a:pt x="51" y="10"/>
                    <a:pt x="63" y="0"/>
                  </a:cubicBezTo>
                  <a:cubicBezTo>
                    <a:pt x="64" y="1"/>
                    <a:pt x="65" y="1"/>
                    <a:pt x="66" y="2"/>
                  </a:cubicBezTo>
                  <a:cubicBezTo>
                    <a:pt x="69" y="2"/>
                    <a:pt x="71" y="1"/>
                    <a:pt x="74" y="0"/>
                  </a:cubicBezTo>
                  <a:cubicBezTo>
                    <a:pt x="77" y="0"/>
                    <a:pt x="80" y="0"/>
                    <a:pt x="81" y="3"/>
                  </a:cubicBezTo>
                </a:path>
              </a:pathLst>
            </a:custGeom>
            <a:solidFill>
              <a:srgbClr val="63CC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7" name="Freeform 499"/>
            <p:cNvSpPr/>
            <p:nvPr/>
          </p:nvSpPr>
          <p:spPr bwMode="auto">
            <a:xfrm>
              <a:off x="663575" y="5537201"/>
              <a:ext cx="98425" cy="598488"/>
            </a:xfrm>
            <a:custGeom>
              <a:avLst/>
              <a:gdLst>
                <a:gd name="T0" fmla="*/ 2 w 26"/>
                <a:gd name="T1" fmla="*/ 0 h 159"/>
                <a:gd name="T2" fmla="*/ 1 w 26"/>
                <a:gd name="T3" fmla="*/ 26 h 159"/>
                <a:gd name="T4" fmla="*/ 9 w 26"/>
                <a:gd name="T5" fmla="*/ 78 h 159"/>
                <a:gd name="T6" fmla="*/ 15 w 26"/>
                <a:gd name="T7" fmla="*/ 110 h 159"/>
                <a:gd name="T8" fmla="*/ 15 w 26"/>
                <a:gd name="T9" fmla="*/ 155 h 159"/>
                <a:gd name="T10" fmla="*/ 16 w 26"/>
                <a:gd name="T11" fmla="*/ 155 h 159"/>
                <a:gd name="T12" fmla="*/ 19 w 26"/>
                <a:gd name="T13" fmla="*/ 159 h 159"/>
                <a:gd name="T14" fmla="*/ 19 w 26"/>
                <a:gd name="T15" fmla="*/ 159 h 159"/>
                <a:gd name="T16" fmla="*/ 25 w 26"/>
                <a:gd name="T17" fmla="*/ 81 h 159"/>
                <a:gd name="T18" fmla="*/ 26 w 26"/>
                <a:gd name="T19" fmla="*/ 61 h 159"/>
                <a:gd name="T20" fmla="*/ 2 w 26"/>
                <a:gd name="T21" fmla="*/ 0 h 159"/>
                <a:gd name="T22" fmla="*/ 2 w 26"/>
                <a:gd name="T23" fmla="*/ 0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6" h="159">
                  <a:moveTo>
                    <a:pt x="2" y="0"/>
                  </a:moveTo>
                  <a:cubicBezTo>
                    <a:pt x="0" y="9"/>
                    <a:pt x="0" y="19"/>
                    <a:pt x="1" y="26"/>
                  </a:cubicBezTo>
                  <a:cubicBezTo>
                    <a:pt x="3" y="44"/>
                    <a:pt x="6" y="61"/>
                    <a:pt x="9" y="78"/>
                  </a:cubicBezTo>
                  <a:cubicBezTo>
                    <a:pt x="11" y="88"/>
                    <a:pt x="13" y="99"/>
                    <a:pt x="15" y="110"/>
                  </a:cubicBezTo>
                  <a:cubicBezTo>
                    <a:pt x="17" y="125"/>
                    <a:pt x="17" y="139"/>
                    <a:pt x="15" y="155"/>
                  </a:cubicBezTo>
                  <a:cubicBezTo>
                    <a:pt x="16" y="155"/>
                    <a:pt x="16" y="155"/>
                    <a:pt x="16" y="155"/>
                  </a:cubicBezTo>
                  <a:cubicBezTo>
                    <a:pt x="17" y="156"/>
                    <a:pt x="19" y="157"/>
                    <a:pt x="19" y="159"/>
                  </a:cubicBezTo>
                  <a:cubicBezTo>
                    <a:pt x="19" y="159"/>
                    <a:pt x="19" y="159"/>
                    <a:pt x="19" y="159"/>
                  </a:cubicBezTo>
                  <a:cubicBezTo>
                    <a:pt x="21" y="133"/>
                    <a:pt x="23" y="107"/>
                    <a:pt x="25" y="81"/>
                  </a:cubicBezTo>
                  <a:cubicBezTo>
                    <a:pt x="25" y="75"/>
                    <a:pt x="26" y="68"/>
                    <a:pt x="26" y="61"/>
                  </a:cubicBezTo>
                  <a:cubicBezTo>
                    <a:pt x="26" y="38"/>
                    <a:pt x="21" y="14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BFC4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8" name="Freeform 500"/>
            <p:cNvSpPr/>
            <p:nvPr/>
          </p:nvSpPr>
          <p:spPr bwMode="auto">
            <a:xfrm>
              <a:off x="679450" y="6119813"/>
              <a:ext cx="85725" cy="233363"/>
            </a:xfrm>
            <a:custGeom>
              <a:avLst/>
              <a:gdLst>
                <a:gd name="T0" fmla="*/ 11 w 23"/>
                <a:gd name="T1" fmla="*/ 0 h 62"/>
                <a:gd name="T2" fmla="*/ 11 w 23"/>
                <a:gd name="T3" fmla="*/ 5 h 62"/>
                <a:gd name="T4" fmla="*/ 3 w 23"/>
                <a:gd name="T5" fmla="*/ 43 h 62"/>
                <a:gd name="T6" fmla="*/ 2 w 23"/>
                <a:gd name="T7" fmla="*/ 46 h 62"/>
                <a:gd name="T8" fmla="*/ 0 w 23"/>
                <a:gd name="T9" fmla="*/ 55 h 62"/>
                <a:gd name="T10" fmla="*/ 16 w 23"/>
                <a:gd name="T11" fmla="*/ 60 h 62"/>
                <a:gd name="T12" fmla="*/ 23 w 23"/>
                <a:gd name="T13" fmla="*/ 62 h 62"/>
                <a:gd name="T14" fmla="*/ 23 w 23"/>
                <a:gd name="T15" fmla="*/ 62 h 62"/>
                <a:gd name="T16" fmla="*/ 20 w 23"/>
                <a:gd name="T17" fmla="*/ 57 h 62"/>
                <a:gd name="T18" fmla="*/ 20 w 23"/>
                <a:gd name="T19" fmla="*/ 57 h 62"/>
                <a:gd name="T20" fmla="*/ 20 w 23"/>
                <a:gd name="T21" fmla="*/ 57 h 62"/>
                <a:gd name="T22" fmla="*/ 20 w 23"/>
                <a:gd name="T23" fmla="*/ 57 h 62"/>
                <a:gd name="T24" fmla="*/ 20 w 23"/>
                <a:gd name="T25" fmla="*/ 57 h 62"/>
                <a:gd name="T26" fmla="*/ 23 w 23"/>
                <a:gd name="T27" fmla="*/ 55 h 62"/>
                <a:gd name="T28" fmla="*/ 23 w 23"/>
                <a:gd name="T29" fmla="*/ 55 h 62"/>
                <a:gd name="T30" fmla="*/ 23 w 23"/>
                <a:gd name="T31" fmla="*/ 55 h 62"/>
                <a:gd name="T32" fmla="*/ 23 w 23"/>
                <a:gd name="T33" fmla="*/ 55 h 62"/>
                <a:gd name="T34" fmla="*/ 15 w 23"/>
                <a:gd name="T35" fmla="*/ 4 h 62"/>
                <a:gd name="T36" fmla="*/ 15 w 23"/>
                <a:gd name="T37" fmla="*/ 4 h 62"/>
                <a:gd name="T38" fmla="*/ 12 w 23"/>
                <a:gd name="T39" fmla="*/ 0 h 62"/>
                <a:gd name="T40" fmla="*/ 11 w 23"/>
                <a:gd name="T41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3" h="62">
                  <a:moveTo>
                    <a:pt x="11" y="0"/>
                  </a:moveTo>
                  <a:cubicBezTo>
                    <a:pt x="11" y="1"/>
                    <a:pt x="11" y="3"/>
                    <a:pt x="11" y="5"/>
                  </a:cubicBezTo>
                  <a:cubicBezTo>
                    <a:pt x="9" y="16"/>
                    <a:pt x="7" y="28"/>
                    <a:pt x="3" y="43"/>
                  </a:cubicBezTo>
                  <a:cubicBezTo>
                    <a:pt x="2" y="46"/>
                    <a:pt x="2" y="46"/>
                    <a:pt x="2" y="46"/>
                  </a:cubicBezTo>
                  <a:cubicBezTo>
                    <a:pt x="1" y="49"/>
                    <a:pt x="0" y="52"/>
                    <a:pt x="0" y="55"/>
                  </a:cubicBezTo>
                  <a:cubicBezTo>
                    <a:pt x="5" y="57"/>
                    <a:pt x="11" y="58"/>
                    <a:pt x="16" y="60"/>
                  </a:cubicBezTo>
                  <a:cubicBezTo>
                    <a:pt x="18" y="61"/>
                    <a:pt x="20" y="62"/>
                    <a:pt x="23" y="62"/>
                  </a:cubicBezTo>
                  <a:cubicBezTo>
                    <a:pt x="23" y="62"/>
                    <a:pt x="23" y="62"/>
                    <a:pt x="23" y="62"/>
                  </a:cubicBezTo>
                  <a:cubicBezTo>
                    <a:pt x="22" y="60"/>
                    <a:pt x="21" y="59"/>
                    <a:pt x="20" y="57"/>
                  </a:cubicBezTo>
                  <a:cubicBezTo>
                    <a:pt x="20" y="57"/>
                    <a:pt x="20" y="57"/>
                    <a:pt x="20" y="57"/>
                  </a:cubicBezTo>
                  <a:cubicBezTo>
                    <a:pt x="20" y="57"/>
                    <a:pt x="20" y="57"/>
                    <a:pt x="20" y="57"/>
                  </a:cubicBezTo>
                  <a:cubicBezTo>
                    <a:pt x="20" y="57"/>
                    <a:pt x="20" y="57"/>
                    <a:pt x="20" y="57"/>
                  </a:cubicBezTo>
                  <a:cubicBezTo>
                    <a:pt x="20" y="57"/>
                    <a:pt x="20" y="57"/>
                    <a:pt x="20" y="57"/>
                  </a:cubicBezTo>
                  <a:cubicBezTo>
                    <a:pt x="21" y="56"/>
                    <a:pt x="22" y="56"/>
                    <a:pt x="23" y="55"/>
                  </a:cubicBezTo>
                  <a:cubicBezTo>
                    <a:pt x="23" y="55"/>
                    <a:pt x="23" y="55"/>
                    <a:pt x="23" y="55"/>
                  </a:cubicBezTo>
                  <a:cubicBezTo>
                    <a:pt x="23" y="55"/>
                    <a:pt x="23" y="55"/>
                    <a:pt x="23" y="55"/>
                  </a:cubicBezTo>
                  <a:cubicBezTo>
                    <a:pt x="23" y="55"/>
                    <a:pt x="23" y="55"/>
                    <a:pt x="23" y="55"/>
                  </a:cubicBezTo>
                  <a:cubicBezTo>
                    <a:pt x="13" y="41"/>
                    <a:pt x="14" y="22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2"/>
                    <a:pt x="13" y="1"/>
                    <a:pt x="12" y="0"/>
                  </a:cubicBezTo>
                  <a:cubicBezTo>
                    <a:pt x="12" y="0"/>
                    <a:pt x="12" y="0"/>
                    <a:pt x="11" y="0"/>
                  </a:cubicBezTo>
                </a:path>
              </a:pathLst>
            </a:custGeom>
            <a:solidFill>
              <a:srgbClr val="4EA2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9" name="Freeform 501"/>
            <p:cNvSpPr/>
            <p:nvPr/>
          </p:nvSpPr>
          <p:spPr bwMode="auto">
            <a:xfrm>
              <a:off x="754063" y="6326188"/>
              <a:ext cx="14288" cy="7938"/>
            </a:xfrm>
            <a:custGeom>
              <a:avLst/>
              <a:gdLst>
                <a:gd name="T0" fmla="*/ 4 w 4"/>
                <a:gd name="T1" fmla="*/ 0 h 2"/>
                <a:gd name="T2" fmla="*/ 3 w 4"/>
                <a:gd name="T3" fmla="*/ 0 h 2"/>
                <a:gd name="T4" fmla="*/ 3 w 4"/>
                <a:gd name="T5" fmla="*/ 0 h 2"/>
                <a:gd name="T6" fmla="*/ 0 w 4"/>
                <a:gd name="T7" fmla="*/ 2 h 2"/>
                <a:gd name="T8" fmla="*/ 4 w 4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4" y="0"/>
                  </a:moveTo>
                  <a:cubicBezTo>
                    <a:pt x="4" y="0"/>
                    <a:pt x="4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1"/>
                    <a:pt x="1" y="1"/>
                    <a:pt x="0" y="2"/>
                  </a:cubicBezTo>
                  <a:cubicBezTo>
                    <a:pt x="1" y="1"/>
                    <a:pt x="3" y="1"/>
                    <a:pt x="4" y="0"/>
                  </a:cubicBezTo>
                </a:path>
              </a:pathLst>
            </a:custGeom>
            <a:solidFill>
              <a:srgbClr val="BFC4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24" name="Freeform 502"/>
            <p:cNvSpPr/>
            <p:nvPr/>
          </p:nvSpPr>
          <p:spPr bwMode="auto">
            <a:xfrm>
              <a:off x="754063" y="6323013"/>
              <a:ext cx="38100" cy="30163"/>
            </a:xfrm>
            <a:custGeom>
              <a:avLst/>
              <a:gdLst>
                <a:gd name="T0" fmla="*/ 10 w 10"/>
                <a:gd name="T1" fmla="*/ 0 h 8"/>
                <a:gd name="T2" fmla="*/ 4 w 10"/>
                <a:gd name="T3" fmla="*/ 1 h 8"/>
                <a:gd name="T4" fmla="*/ 4 w 10"/>
                <a:gd name="T5" fmla="*/ 1 h 8"/>
                <a:gd name="T6" fmla="*/ 0 w 10"/>
                <a:gd name="T7" fmla="*/ 3 h 8"/>
                <a:gd name="T8" fmla="*/ 0 w 10"/>
                <a:gd name="T9" fmla="*/ 3 h 8"/>
                <a:gd name="T10" fmla="*/ 0 w 10"/>
                <a:gd name="T11" fmla="*/ 3 h 8"/>
                <a:gd name="T12" fmla="*/ 0 w 10"/>
                <a:gd name="T13" fmla="*/ 3 h 8"/>
                <a:gd name="T14" fmla="*/ 3 w 10"/>
                <a:gd name="T15" fmla="*/ 8 h 8"/>
                <a:gd name="T16" fmla="*/ 7 w 10"/>
                <a:gd name="T17" fmla="*/ 6 h 8"/>
                <a:gd name="T18" fmla="*/ 10 w 10"/>
                <a:gd name="T1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" h="8">
                  <a:moveTo>
                    <a:pt x="10" y="0"/>
                  </a:moveTo>
                  <a:cubicBezTo>
                    <a:pt x="8" y="0"/>
                    <a:pt x="6" y="0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2"/>
                    <a:pt x="1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5"/>
                    <a:pt x="2" y="6"/>
                    <a:pt x="3" y="8"/>
                  </a:cubicBezTo>
                  <a:cubicBezTo>
                    <a:pt x="5" y="8"/>
                    <a:pt x="6" y="7"/>
                    <a:pt x="7" y="6"/>
                  </a:cubicBezTo>
                  <a:cubicBezTo>
                    <a:pt x="9" y="5"/>
                    <a:pt x="10" y="2"/>
                    <a:pt x="10" y="0"/>
                  </a:cubicBezTo>
                </a:path>
              </a:pathLst>
            </a:custGeom>
            <a:solidFill>
              <a:srgbClr val="4EA2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25" name="Freeform 503"/>
            <p:cNvSpPr/>
            <p:nvPr/>
          </p:nvSpPr>
          <p:spPr bwMode="auto">
            <a:xfrm>
              <a:off x="990600" y="5732463"/>
              <a:ext cx="481013" cy="530225"/>
            </a:xfrm>
            <a:custGeom>
              <a:avLst/>
              <a:gdLst>
                <a:gd name="T0" fmla="*/ 118 w 128"/>
                <a:gd name="T1" fmla="*/ 0 h 141"/>
                <a:gd name="T2" fmla="*/ 118 w 128"/>
                <a:gd name="T3" fmla="*/ 0 h 141"/>
                <a:gd name="T4" fmla="*/ 87 w 128"/>
                <a:gd name="T5" fmla="*/ 20 h 141"/>
                <a:gd name="T6" fmla="*/ 64 w 128"/>
                <a:gd name="T7" fmla="*/ 50 h 141"/>
                <a:gd name="T8" fmla="*/ 31 w 128"/>
                <a:gd name="T9" fmla="*/ 101 h 141"/>
                <a:gd name="T10" fmla="*/ 0 w 128"/>
                <a:gd name="T11" fmla="*/ 139 h 141"/>
                <a:gd name="T12" fmla="*/ 3 w 128"/>
                <a:gd name="T13" fmla="*/ 141 h 141"/>
                <a:gd name="T14" fmla="*/ 4 w 128"/>
                <a:gd name="T15" fmla="*/ 141 h 141"/>
                <a:gd name="T16" fmla="*/ 11 w 128"/>
                <a:gd name="T17" fmla="*/ 139 h 141"/>
                <a:gd name="T18" fmla="*/ 13 w 128"/>
                <a:gd name="T19" fmla="*/ 139 h 141"/>
                <a:gd name="T20" fmla="*/ 28 w 128"/>
                <a:gd name="T21" fmla="*/ 121 h 141"/>
                <a:gd name="T22" fmla="*/ 32 w 128"/>
                <a:gd name="T23" fmla="*/ 115 h 141"/>
                <a:gd name="T24" fmla="*/ 35 w 128"/>
                <a:gd name="T25" fmla="*/ 112 h 141"/>
                <a:gd name="T26" fmla="*/ 72 w 128"/>
                <a:gd name="T27" fmla="*/ 78 h 141"/>
                <a:gd name="T28" fmla="*/ 108 w 128"/>
                <a:gd name="T29" fmla="*/ 44 h 141"/>
                <a:gd name="T30" fmla="*/ 110 w 128"/>
                <a:gd name="T31" fmla="*/ 42 h 141"/>
                <a:gd name="T32" fmla="*/ 118 w 128"/>
                <a:gd name="T33" fmla="*/ 0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8" h="141">
                  <a:moveTo>
                    <a:pt x="118" y="0"/>
                  </a:moveTo>
                  <a:cubicBezTo>
                    <a:pt x="118" y="0"/>
                    <a:pt x="118" y="0"/>
                    <a:pt x="118" y="0"/>
                  </a:cubicBezTo>
                  <a:cubicBezTo>
                    <a:pt x="106" y="4"/>
                    <a:pt x="92" y="15"/>
                    <a:pt x="87" y="20"/>
                  </a:cubicBezTo>
                  <a:cubicBezTo>
                    <a:pt x="78" y="29"/>
                    <a:pt x="71" y="40"/>
                    <a:pt x="64" y="50"/>
                  </a:cubicBezTo>
                  <a:cubicBezTo>
                    <a:pt x="53" y="67"/>
                    <a:pt x="42" y="84"/>
                    <a:pt x="31" y="101"/>
                  </a:cubicBezTo>
                  <a:cubicBezTo>
                    <a:pt x="23" y="115"/>
                    <a:pt x="12" y="129"/>
                    <a:pt x="0" y="139"/>
                  </a:cubicBezTo>
                  <a:cubicBezTo>
                    <a:pt x="1" y="140"/>
                    <a:pt x="2" y="140"/>
                    <a:pt x="3" y="141"/>
                  </a:cubicBezTo>
                  <a:cubicBezTo>
                    <a:pt x="3" y="141"/>
                    <a:pt x="4" y="141"/>
                    <a:pt x="4" y="141"/>
                  </a:cubicBezTo>
                  <a:cubicBezTo>
                    <a:pt x="7" y="141"/>
                    <a:pt x="9" y="140"/>
                    <a:pt x="11" y="139"/>
                  </a:cubicBezTo>
                  <a:cubicBezTo>
                    <a:pt x="12" y="139"/>
                    <a:pt x="12" y="139"/>
                    <a:pt x="13" y="139"/>
                  </a:cubicBezTo>
                  <a:cubicBezTo>
                    <a:pt x="18" y="133"/>
                    <a:pt x="23" y="127"/>
                    <a:pt x="28" y="121"/>
                  </a:cubicBezTo>
                  <a:cubicBezTo>
                    <a:pt x="32" y="115"/>
                    <a:pt x="32" y="115"/>
                    <a:pt x="32" y="115"/>
                  </a:cubicBezTo>
                  <a:cubicBezTo>
                    <a:pt x="33" y="114"/>
                    <a:pt x="34" y="113"/>
                    <a:pt x="35" y="112"/>
                  </a:cubicBezTo>
                  <a:cubicBezTo>
                    <a:pt x="45" y="100"/>
                    <a:pt x="58" y="89"/>
                    <a:pt x="72" y="78"/>
                  </a:cubicBezTo>
                  <a:cubicBezTo>
                    <a:pt x="84" y="67"/>
                    <a:pt x="97" y="57"/>
                    <a:pt x="108" y="44"/>
                  </a:cubicBezTo>
                  <a:cubicBezTo>
                    <a:pt x="109" y="44"/>
                    <a:pt x="109" y="43"/>
                    <a:pt x="110" y="42"/>
                  </a:cubicBezTo>
                  <a:cubicBezTo>
                    <a:pt x="128" y="21"/>
                    <a:pt x="122" y="6"/>
                    <a:pt x="118" y="0"/>
                  </a:cubicBezTo>
                </a:path>
              </a:pathLst>
            </a:custGeom>
            <a:solidFill>
              <a:srgbClr val="BFC4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26" name="Freeform 504"/>
            <p:cNvSpPr/>
            <p:nvPr/>
          </p:nvSpPr>
          <p:spPr bwMode="auto">
            <a:xfrm>
              <a:off x="889000" y="6254751"/>
              <a:ext cx="150813" cy="117475"/>
            </a:xfrm>
            <a:custGeom>
              <a:avLst/>
              <a:gdLst>
                <a:gd name="T0" fmla="*/ 40 w 40"/>
                <a:gd name="T1" fmla="*/ 0 h 31"/>
                <a:gd name="T2" fmla="*/ 38 w 40"/>
                <a:gd name="T3" fmla="*/ 0 h 31"/>
                <a:gd name="T4" fmla="*/ 31 w 40"/>
                <a:gd name="T5" fmla="*/ 2 h 31"/>
                <a:gd name="T6" fmla="*/ 30 w 40"/>
                <a:gd name="T7" fmla="*/ 2 h 31"/>
                <a:gd name="T8" fmla="*/ 27 w 40"/>
                <a:gd name="T9" fmla="*/ 0 h 31"/>
                <a:gd name="T10" fmla="*/ 27 w 40"/>
                <a:gd name="T11" fmla="*/ 0 h 31"/>
                <a:gd name="T12" fmla="*/ 0 w 40"/>
                <a:gd name="T13" fmla="*/ 15 h 31"/>
                <a:gd name="T14" fmla="*/ 13 w 40"/>
                <a:gd name="T15" fmla="*/ 31 h 31"/>
                <a:gd name="T16" fmla="*/ 13 w 40"/>
                <a:gd name="T17" fmla="*/ 31 h 31"/>
                <a:gd name="T18" fmla="*/ 29 w 40"/>
                <a:gd name="T19" fmla="*/ 13 h 31"/>
                <a:gd name="T20" fmla="*/ 39 w 40"/>
                <a:gd name="T21" fmla="*/ 1 h 31"/>
                <a:gd name="T22" fmla="*/ 40 w 40"/>
                <a:gd name="T23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0" h="31">
                  <a:moveTo>
                    <a:pt x="40" y="0"/>
                  </a:moveTo>
                  <a:cubicBezTo>
                    <a:pt x="39" y="0"/>
                    <a:pt x="39" y="0"/>
                    <a:pt x="38" y="0"/>
                  </a:cubicBezTo>
                  <a:cubicBezTo>
                    <a:pt x="36" y="1"/>
                    <a:pt x="34" y="2"/>
                    <a:pt x="31" y="2"/>
                  </a:cubicBezTo>
                  <a:cubicBezTo>
                    <a:pt x="31" y="2"/>
                    <a:pt x="30" y="2"/>
                    <a:pt x="30" y="2"/>
                  </a:cubicBezTo>
                  <a:cubicBezTo>
                    <a:pt x="29" y="1"/>
                    <a:pt x="28" y="1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19" y="7"/>
                    <a:pt x="10" y="12"/>
                    <a:pt x="0" y="15"/>
                  </a:cubicBezTo>
                  <a:cubicBezTo>
                    <a:pt x="2" y="22"/>
                    <a:pt x="6" y="27"/>
                    <a:pt x="13" y="31"/>
                  </a:cubicBezTo>
                  <a:cubicBezTo>
                    <a:pt x="13" y="31"/>
                    <a:pt x="13" y="31"/>
                    <a:pt x="13" y="31"/>
                  </a:cubicBezTo>
                  <a:cubicBezTo>
                    <a:pt x="18" y="25"/>
                    <a:pt x="23" y="19"/>
                    <a:pt x="29" y="13"/>
                  </a:cubicBezTo>
                  <a:cubicBezTo>
                    <a:pt x="33" y="9"/>
                    <a:pt x="36" y="5"/>
                    <a:pt x="39" y="1"/>
                  </a:cubicBezTo>
                  <a:cubicBezTo>
                    <a:pt x="40" y="0"/>
                    <a:pt x="40" y="0"/>
                    <a:pt x="40" y="0"/>
                  </a:cubicBezTo>
                </a:path>
              </a:pathLst>
            </a:custGeom>
            <a:solidFill>
              <a:srgbClr val="4EA2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27" name="Freeform 505"/>
            <p:cNvSpPr/>
            <p:nvPr/>
          </p:nvSpPr>
          <p:spPr bwMode="auto">
            <a:xfrm>
              <a:off x="817563" y="6318251"/>
              <a:ext cx="46038" cy="30163"/>
            </a:xfrm>
            <a:custGeom>
              <a:avLst/>
              <a:gdLst>
                <a:gd name="T0" fmla="*/ 12 w 12"/>
                <a:gd name="T1" fmla="*/ 0 h 8"/>
                <a:gd name="T2" fmla="*/ 4 w 12"/>
                <a:gd name="T3" fmla="*/ 0 h 8"/>
                <a:gd name="T4" fmla="*/ 4 w 12"/>
                <a:gd name="T5" fmla="*/ 0 h 8"/>
                <a:gd name="T6" fmla="*/ 0 w 12"/>
                <a:gd name="T7" fmla="*/ 1 h 8"/>
                <a:gd name="T8" fmla="*/ 4 w 12"/>
                <a:gd name="T9" fmla="*/ 8 h 8"/>
                <a:gd name="T10" fmla="*/ 12 w 12"/>
                <a:gd name="T1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8">
                  <a:moveTo>
                    <a:pt x="12" y="0"/>
                  </a:moveTo>
                  <a:cubicBezTo>
                    <a:pt x="9" y="0"/>
                    <a:pt x="7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2" y="1"/>
                    <a:pt x="0" y="1"/>
                  </a:cubicBezTo>
                  <a:cubicBezTo>
                    <a:pt x="1" y="3"/>
                    <a:pt x="3" y="5"/>
                    <a:pt x="4" y="8"/>
                  </a:cubicBezTo>
                  <a:cubicBezTo>
                    <a:pt x="7" y="5"/>
                    <a:pt x="9" y="3"/>
                    <a:pt x="12" y="0"/>
                  </a:cubicBezTo>
                </a:path>
              </a:pathLst>
            </a:custGeom>
            <a:solidFill>
              <a:srgbClr val="4EA2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28" name="Freeform 506"/>
            <p:cNvSpPr/>
            <p:nvPr/>
          </p:nvSpPr>
          <p:spPr bwMode="auto">
            <a:xfrm>
              <a:off x="712788" y="5386388"/>
              <a:ext cx="695325" cy="1016000"/>
            </a:xfrm>
            <a:custGeom>
              <a:avLst/>
              <a:gdLst>
                <a:gd name="T0" fmla="*/ 172 w 185"/>
                <a:gd name="T1" fmla="*/ 60 h 270"/>
                <a:gd name="T2" fmla="*/ 172 w 185"/>
                <a:gd name="T3" fmla="*/ 93 h 270"/>
                <a:gd name="T4" fmla="*/ 179 w 185"/>
                <a:gd name="T5" fmla="*/ 100 h 270"/>
                <a:gd name="T6" fmla="*/ 171 w 185"/>
                <a:gd name="T7" fmla="*/ 126 h 270"/>
                <a:gd name="T8" fmla="*/ 95 w 185"/>
                <a:gd name="T9" fmla="*/ 198 h 270"/>
                <a:gd name="T10" fmla="*/ 75 w 185"/>
                <a:gd name="T11" fmla="*/ 222 h 270"/>
                <a:gd name="T12" fmla="*/ 49 w 185"/>
                <a:gd name="T13" fmla="*/ 252 h 270"/>
                <a:gd name="T14" fmla="*/ 19 w 185"/>
                <a:gd name="T15" fmla="*/ 269 h 270"/>
                <a:gd name="T16" fmla="*/ 8 w 185"/>
                <a:gd name="T17" fmla="*/ 242 h 270"/>
                <a:gd name="T18" fmla="*/ 17 w 185"/>
                <a:gd name="T19" fmla="*/ 202 h 270"/>
                <a:gd name="T20" fmla="*/ 17 w 185"/>
                <a:gd name="T21" fmla="*/ 148 h 270"/>
                <a:gd name="T22" fmla="*/ 3 w 185"/>
                <a:gd name="T23" fmla="*/ 65 h 270"/>
                <a:gd name="T24" fmla="*/ 13 w 185"/>
                <a:gd name="T25" fmla="*/ 28 h 270"/>
                <a:gd name="T26" fmla="*/ 51 w 185"/>
                <a:gd name="T27" fmla="*/ 14 h 270"/>
                <a:gd name="T28" fmla="*/ 71 w 185"/>
                <a:gd name="T29" fmla="*/ 2 h 270"/>
                <a:gd name="T30" fmla="*/ 109 w 185"/>
                <a:gd name="T31" fmla="*/ 22 h 270"/>
                <a:gd name="T32" fmla="*/ 153 w 185"/>
                <a:gd name="T33" fmla="*/ 32 h 270"/>
                <a:gd name="T34" fmla="*/ 172 w 185"/>
                <a:gd name="T35" fmla="*/ 60 h 2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85" h="270">
                  <a:moveTo>
                    <a:pt x="172" y="60"/>
                  </a:moveTo>
                  <a:cubicBezTo>
                    <a:pt x="172" y="71"/>
                    <a:pt x="165" y="84"/>
                    <a:pt x="172" y="93"/>
                  </a:cubicBezTo>
                  <a:cubicBezTo>
                    <a:pt x="174" y="95"/>
                    <a:pt x="177" y="97"/>
                    <a:pt x="179" y="100"/>
                  </a:cubicBezTo>
                  <a:cubicBezTo>
                    <a:pt x="185" y="108"/>
                    <a:pt x="178" y="119"/>
                    <a:pt x="171" y="126"/>
                  </a:cubicBezTo>
                  <a:cubicBezTo>
                    <a:pt x="148" y="152"/>
                    <a:pt x="116" y="171"/>
                    <a:pt x="95" y="198"/>
                  </a:cubicBezTo>
                  <a:cubicBezTo>
                    <a:pt x="88" y="206"/>
                    <a:pt x="82" y="214"/>
                    <a:pt x="75" y="222"/>
                  </a:cubicBezTo>
                  <a:cubicBezTo>
                    <a:pt x="66" y="232"/>
                    <a:pt x="58" y="242"/>
                    <a:pt x="49" y="252"/>
                  </a:cubicBezTo>
                  <a:cubicBezTo>
                    <a:pt x="41" y="260"/>
                    <a:pt x="30" y="270"/>
                    <a:pt x="19" y="269"/>
                  </a:cubicBezTo>
                  <a:cubicBezTo>
                    <a:pt x="0" y="268"/>
                    <a:pt x="5" y="255"/>
                    <a:pt x="8" y="242"/>
                  </a:cubicBezTo>
                  <a:cubicBezTo>
                    <a:pt x="12" y="228"/>
                    <a:pt x="15" y="215"/>
                    <a:pt x="17" y="202"/>
                  </a:cubicBezTo>
                  <a:cubicBezTo>
                    <a:pt x="19" y="184"/>
                    <a:pt x="20" y="167"/>
                    <a:pt x="17" y="148"/>
                  </a:cubicBezTo>
                  <a:cubicBezTo>
                    <a:pt x="13" y="120"/>
                    <a:pt x="6" y="93"/>
                    <a:pt x="3" y="65"/>
                  </a:cubicBezTo>
                  <a:cubicBezTo>
                    <a:pt x="2" y="52"/>
                    <a:pt x="3" y="37"/>
                    <a:pt x="13" y="28"/>
                  </a:cubicBezTo>
                  <a:cubicBezTo>
                    <a:pt x="23" y="19"/>
                    <a:pt x="39" y="21"/>
                    <a:pt x="51" y="14"/>
                  </a:cubicBezTo>
                  <a:cubicBezTo>
                    <a:pt x="58" y="10"/>
                    <a:pt x="63" y="4"/>
                    <a:pt x="71" y="2"/>
                  </a:cubicBezTo>
                  <a:cubicBezTo>
                    <a:pt x="85" y="0"/>
                    <a:pt x="96" y="16"/>
                    <a:pt x="109" y="22"/>
                  </a:cubicBezTo>
                  <a:cubicBezTo>
                    <a:pt x="123" y="28"/>
                    <a:pt x="139" y="25"/>
                    <a:pt x="153" y="32"/>
                  </a:cubicBezTo>
                  <a:cubicBezTo>
                    <a:pt x="163" y="38"/>
                    <a:pt x="172" y="48"/>
                    <a:pt x="172" y="60"/>
                  </a:cubicBezTo>
                  <a:close/>
                </a:path>
              </a:pathLst>
            </a:custGeom>
            <a:solidFill>
              <a:srgbClr val="F3F8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29" name="Freeform 507"/>
            <p:cNvSpPr/>
            <p:nvPr/>
          </p:nvSpPr>
          <p:spPr bwMode="auto">
            <a:xfrm>
              <a:off x="712788" y="6127751"/>
              <a:ext cx="280988" cy="274638"/>
            </a:xfrm>
            <a:custGeom>
              <a:avLst/>
              <a:gdLst>
                <a:gd name="T0" fmla="*/ 73 w 75"/>
                <a:gd name="T1" fmla="*/ 19 h 73"/>
                <a:gd name="T2" fmla="*/ 75 w 75"/>
                <a:gd name="T3" fmla="*/ 25 h 73"/>
                <a:gd name="T4" fmla="*/ 49 w 75"/>
                <a:gd name="T5" fmla="*/ 55 h 73"/>
                <a:gd name="T6" fmla="*/ 19 w 75"/>
                <a:gd name="T7" fmla="*/ 72 h 73"/>
                <a:gd name="T8" fmla="*/ 8 w 75"/>
                <a:gd name="T9" fmla="*/ 45 h 73"/>
                <a:gd name="T10" fmla="*/ 17 w 75"/>
                <a:gd name="T11" fmla="*/ 5 h 73"/>
                <a:gd name="T12" fmla="*/ 20 w 75"/>
                <a:gd name="T13" fmla="*/ 8 h 73"/>
                <a:gd name="T14" fmla="*/ 20 w 75"/>
                <a:gd name="T15" fmla="*/ 8 h 73"/>
                <a:gd name="T16" fmla="*/ 33 w 75"/>
                <a:gd name="T17" fmla="*/ 6 h 73"/>
                <a:gd name="T18" fmla="*/ 39 w 75"/>
                <a:gd name="T19" fmla="*/ 1 h 73"/>
                <a:gd name="T20" fmla="*/ 49 w 75"/>
                <a:gd name="T21" fmla="*/ 8 h 73"/>
                <a:gd name="T22" fmla="*/ 57 w 75"/>
                <a:gd name="T23" fmla="*/ 18 h 73"/>
                <a:gd name="T24" fmla="*/ 73 w 75"/>
                <a:gd name="T25" fmla="*/ 19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" h="73">
                  <a:moveTo>
                    <a:pt x="73" y="19"/>
                  </a:moveTo>
                  <a:cubicBezTo>
                    <a:pt x="74" y="21"/>
                    <a:pt x="75" y="23"/>
                    <a:pt x="75" y="25"/>
                  </a:cubicBezTo>
                  <a:cubicBezTo>
                    <a:pt x="66" y="35"/>
                    <a:pt x="58" y="45"/>
                    <a:pt x="49" y="55"/>
                  </a:cubicBezTo>
                  <a:cubicBezTo>
                    <a:pt x="41" y="63"/>
                    <a:pt x="30" y="73"/>
                    <a:pt x="19" y="72"/>
                  </a:cubicBezTo>
                  <a:cubicBezTo>
                    <a:pt x="0" y="71"/>
                    <a:pt x="5" y="58"/>
                    <a:pt x="8" y="45"/>
                  </a:cubicBezTo>
                  <a:cubicBezTo>
                    <a:pt x="12" y="31"/>
                    <a:pt x="15" y="18"/>
                    <a:pt x="17" y="5"/>
                  </a:cubicBezTo>
                  <a:cubicBezTo>
                    <a:pt x="18" y="5"/>
                    <a:pt x="19" y="6"/>
                    <a:pt x="20" y="8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3" y="13"/>
                    <a:pt x="31" y="12"/>
                    <a:pt x="33" y="6"/>
                  </a:cubicBezTo>
                  <a:cubicBezTo>
                    <a:pt x="34" y="4"/>
                    <a:pt x="36" y="2"/>
                    <a:pt x="39" y="1"/>
                  </a:cubicBezTo>
                  <a:cubicBezTo>
                    <a:pt x="43" y="0"/>
                    <a:pt x="47" y="4"/>
                    <a:pt x="49" y="8"/>
                  </a:cubicBezTo>
                  <a:cubicBezTo>
                    <a:pt x="51" y="12"/>
                    <a:pt x="53" y="16"/>
                    <a:pt x="57" y="18"/>
                  </a:cubicBezTo>
                  <a:cubicBezTo>
                    <a:pt x="60" y="12"/>
                    <a:pt x="70" y="13"/>
                    <a:pt x="73" y="19"/>
                  </a:cubicBezTo>
                  <a:close/>
                </a:path>
              </a:pathLst>
            </a:custGeom>
            <a:solidFill>
              <a:srgbClr val="63CC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30" name="Freeform 508"/>
            <p:cNvSpPr/>
            <p:nvPr/>
          </p:nvSpPr>
          <p:spPr bwMode="auto">
            <a:xfrm>
              <a:off x="638175" y="6251576"/>
              <a:ext cx="379413" cy="800100"/>
            </a:xfrm>
            <a:custGeom>
              <a:avLst/>
              <a:gdLst>
                <a:gd name="T0" fmla="*/ 37 w 101"/>
                <a:gd name="T1" fmla="*/ 112 h 213"/>
                <a:gd name="T2" fmla="*/ 14 w 101"/>
                <a:gd name="T3" fmla="*/ 207 h 213"/>
                <a:gd name="T4" fmla="*/ 27 w 101"/>
                <a:gd name="T5" fmla="*/ 210 h 213"/>
                <a:gd name="T6" fmla="*/ 34 w 101"/>
                <a:gd name="T7" fmla="*/ 195 h 213"/>
                <a:gd name="T8" fmla="*/ 49 w 101"/>
                <a:gd name="T9" fmla="*/ 117 h 213"/>
                <a:gd name="T10" fmla="*/ 60 w 101"/>
                <a:gd name="T11" fmla="*/ 57 h 213"/>
                <a:gd name="T12" fmla="*/ 78 w 101"/>
                <a:gd name="T13" fmla="*/ 49 h 213"/>
                <a:gd name="T14" fmla="*/ 101 w 101"/>
                <a:gd name="T15" fmla="*/ 40 h 213"/>
                <a:gd name="T16" fmla="*/ 68 w 101"/>
                <a:gd name="T17" fmla="*/ 2 h 213"/>
                <a:gd name="T18" fmla="*/ 52 w 101"/>
                <a:gd name="T19" fmla="*/ 26 h 213"/>
                <a:gd name="T20" fmla="*/ 45 w 101"/>
                <a:gd name="T21" fmla="*/ 0 h 213"/>
                <a:gd name="T22" fmla="*/ 41 w 101"/>
                <a:gd name="T23" fmla="*/ 18 h 213"/>
                <a:gd name="T24" fmla="*/ 38 w 101"/>
                <a:gd name="T25" fmla="*/ 25 h 213"/>
                <a:gd name="T26" fmla="*/ 27 w 101"/>
                <a:gd name="T27" fmla="*/ 25 h 213"/>
                <a:gd name="T28" fmla="*/ 0 w 101"/>
                <a:gd name="T29" fmla="*/ 14 h 213"/>
                <a:gd name="T30" fmla="*/ 28 w 101"/>
                <a:gd name="T31" fmla="*/ 56 h 213"/>
                <a:gd name="T32" fmla="*/ 37 w 101"/>
                <a:gd name="T33" fmla="*/ 112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0" h="213">
                  <a:moveTo>
                    <a:pt x="37" y="112"/>
                  </a:moveTo>
                  <a:cubicBezTo>
                    <a:pt x="35" y="145"/>
                    <a:pt x="25" y="176"/>
                    <a:pt x="14" y="207"/>
                  </a:cubicBezTo>
                  <a:cubicBezTo>
                    <a:pt x="15" y="213"/>
                    <a:pt x="23" y="213"/>
                    <a:pt x="27" y="210"/>
                  </a:cubicBezTo>
                  <a:cubicBezTo>
                    <a:pt x="32" y="206"/>
                    <a:pt x="33" y="200"/>
                    <a:pt x="34" y="195"/>
                  </a:cubicBezTo>
                  <a:cubicBezTo>
                    <a:pt x="40" y="169"/>
                    <a:pt x="45" y="143"/>
                    <a:pt x="49" y="117"/>
                  </a:cubicBezTo>
                  <a:cubicBezTo>
                    <a:pt x="51" y="102"/>
                    <a:pt x="49" y="68"/>
                    <a:pt x="60" y="57"/>
                  </a:cubicBezTo>
                  <a:cubicBezTo>
                    <a:pt x="65" y="53"/>
                    <a:pt x="72" y="51"/>
                    <a:pt x="78" y="49"/>
                  </a:cubicBezTo>
                  <a:cubicBezTo>
                    <a:pt x="84" y="47"/>
                    <a:pt x="95" y="39"/>
                    <a:pt x="101" y="40"/>
                  </a:cubicBezTo>
                  <a:cubicBezTo>
                    <a:pt x="81" y="36"/>
                    <a:pt x="61" y="26"/>
                    <a:pt x="68" y="2"/>
                  </a:cubicBezTo>
                  <a:cubicBezTo>
                    <a:pt x="65" y="11"/>
                    <a:pt x="59" y="19"/>
                    <a:pt x="52" y="26"/>
                  </a:cubicBezTo>
                  <a:cubicBezTo>
                    <a:pt x="47" y="19"/>
                    <a:pt x="44" y="9"/>
                    <a:pt x="45" y="0"/>
                  </a:cubicBezTo>
                  <a:cubicBezTo>
                    <a:pt x="44" y="6"/>
                    <a:pt x="43" y="12"/>
                    <a:pt x="41" y="18"/>
                  </a:cubicBezTo>
                  <a:cubicBezTo>
                    <a:pt x="41" y="21"/>
                    <a:pt x="40" y="24"/>
                    <a:pt x="38" y="25"/>
                  </a:cubicBezTo>
                  <a:cubicBezTo>
                    <a:pt x="35" y="28"/>
                    <a:pt x="30" y="26"/>
                    <a:pt x="27" y="25"/>
                  </a:cubicBezTo>
                  <a:cubicBezTo>
                    <a:pt x="18" y="22"/>
                    <a:pt x="5" y="21"/>
                    <a:pt x="0" y="14"/>
                  </a:cubicBezTo>
                  <a:cubicBezTo>
                    <a:pt x="6" y="30"/>
                    <a:pt x="21" y="40"/>
                    <a:pt x="28" y="56"/>
                  </a:cubicBezTo>
                  <a:cubicBezTo>
                    <a:pt x="35" y="73"/>
                    <a:pt x="38" y="93"/>
                    <a:pt x="37" y="112"/>
                  </a:cubicBezTo>
                </a:path>
              </a:pathLst>
            </a:custGeom>
            <a:solidFill>
              <a:srgbClr val="3A62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31" name="Freeform 509"/>
            <p:cNvSpPr/>
            <p:nvPr/>
          </p:nvSpPr>
          <p:spPr bwMode="auto">
            <a:xfrm>
              <a:off x="239713" y="7292976"/>
              <a:ext cx="569913" cy="765175"/>
            </a:xfrm>
            <a:custGeom>
              <a:avLst/>
              <a:gdLst>
                <a:gd name="T0" fmla="*/ 0 w 152"/>
                <a:gd name="T1" fmla="*/ 120 h 204"/>
                <a:gd name="T2" fmla="*/ 28 w 152"/>
                <a:gd name="T3" fmla="*/ 199 h 204"/>
                <a:gd name="T4" fmla="*/ 32 w 152"/>
                <a:gd name="T5" fmla="*/ 200 h 204"/>
                <a:gd name="T6" fmla="*/ 45 w 152"/>
                <a:gd name="T7" fmla="*/ 198 h 204"/>
                <a:gd name="T8" fmla="*/ 65 w 152"/>
                <a:gd name="T9" fmla="*/ 199 h 204"/>
                <a:gd name="T10" fmla="*/ 70 w 152"/>
                <a:gd name="T11" fmla="*/ 201 h 204"/>
                <a:gd name="T12" fmla="*/ 89 w 152"/>
                <a:gd name="T13" fmla="*/ 196 h 204"/>
                <a:gd name="T14" fmla="*/ 107 w 152"/>
                <a:gd name="T15" fmla="*/ 183 h 204"/>
                <a:gd name="T16" fmla="*/ 124 w 152"/>
                <a:gd name="T17" fmla="*/ 173 h 204"/>
                <a:gd name="T18" fmla="*/ 129 w 152"/>
                <a:gd name="T19" fmla="*/ 150 h 204"/>
                <a:gd name="T20" fmla="*/ 137 w 152"/>
                <a:gd name="T21" fmla="*/ 151 h 204"/>
                <a:gd name="T22" fmla="*/ 144 w 152"/>
                <a:gd name="T23" fmla="*/ 151 h 204"/>
                <a:gd name="T24" fmla="*/ 150 w 152"/>
                <a:gd name="T25" fmla="*/ 137 h 204"/>
                <a:gd name="T26" fmla="*/ 144 w 152"/>
                <a:gd name="T27" fmla="*/ 99 h 204"/>
                <a:gd name="T28" fmla="*/ 109 w 152"/>
                <a:gd name="T29" fmla="*/ 57 h 204"/>
                <a:gd name="T30" fmla="*/ 65 w 152"/>
                <a:gd name="T31" fmla="*/ 28 h 204"/>
                <a:gd name="T32" fmla="*/ 47 w 152"/>
                <a:gd name="T33" fmla="*/ 22 h 204"/>
                <a:gd name="T34" fmla="*/ 46 w 152"/>
                <a:gd name="T35" fmla="*/ 21 h 204"/>
                <a:gd name="T36" fmla="*/ 43 w 152"/>
                <a:gd name="T37" fmla="*/ 19 h 204"/>
                <a:gd name="T38" fmla="*/ 38 w 152"/>
                <a:gd name="T39" fmla="*/ 13 h 204"/>
                <a:gd name="T40" fmla="*/ 38 w 152"/>
                <a:gd name="T41" fmla="*/ 12 h 204"/>
                <a:gd name="T42" fmla="*/ 35 w 152"/>
                <a:gd name="T43" fmla="*/ 8 h 204"/>
                <a:gd name="T44" fmla="*/ 31 w 152"/>
                <a:gd name="T45" fmla="*/ 4 h 204"/>
                <a:gd name="T46" fmla="*/ 30 w 152"/>
                <a:gd name="T47" fmla="*/ 3 h 204"/>
                <a:gd name="T48" fmla="*/ 29 w 152"/>
                <a:gd name="T49" fmla="*/ 2 h 204"/>
                <a:gd name="T50" fmla="*/ 28 w 152"/>
                <a:gd name="T51" fmla="*/ 1 h 204"/>
                <a:gd name="T52" fmla="*/ 27 w 152"/>
                <a:gd name="T53" fmla="*/ 1 h 204"/>
                <a:gd name="T54" fmla="*/ 26 w 152"/>
                <a:gd name="T55" fmla="*/ 0 h 204"/>
                <a:gd name="T56" fmla="*/ 25 w 152"/>
                <a:gd name="T57" fmla="*/ 0 h 204"/>
                <a:gd name="T58" fmla="*/ 24 w 152"/>
                <a:gd name="T59" fmla="*/ 0 h 204"/>
                <a:gd name="T60" fmla="*/ 22 w 152"/>
                <a:gd name="T61" fmla="*/ 1 h 204"/>
                <a:gd name="T62" fmla="*/ 22 w 152"/>
                <a:gd name="T63" fmla="*/ 1 h 204"/>
                <a:gd name="T64" fmla="*/ 22 w 152"/>
                <a:gd name="T65" fmla="*/ 1 h 204"/>
                <a:gd name="T66" fmla="*/ 22 w 152"/>
                <a:gd name="T67" fmla="*/ 2 h 204"/>
                <a:gd name="T68" fmla="*/ 22 w 152"/>
                <a:gd name="T69" fmla="*/ 2 h 204"/>
                <a:gd name="T70" fmla="*/ 21 w 152"/>
                <a:gd name="T71" fmla="*/ 4 h 204"/>
                <a:gd name="T72" fmla="*/ 21 w 152"/>
                <a:gd name="T73" fmla="*/ 5 h 204"/>
                <a:gd name="T74" fmla="*/ 21 w 152"/>
                <a:gd name="T75" fmla="*/ 5 h 204"/>
                <a:gd name="T76" fmla="*/ 21 w 152"/>
                <a:gd name="T77" fmla="*/ 5 h 204"/>
                <a:gd name="T78" fmla="*/ 21 w 152"/>
                <a:gd name="T79" fmla="*/ 5 h 204"/>
                <a:gd name="T80" fmla="*/ 21 w 152"/>
                <a:gd name="T81" fmla="*/ 9 h 204"/>
                <a:gd name="T82" fmla="*/ 21 w 152"/>
                <a:gd name="T83" fmla="*/ 10 h 204"/>
                <a:gd name="T84" fmla="*/ 21 w 152"/>
                <a:gd name="T85" fmla="*/ 11 h 204"/>
                <a:gd name="T86" fmla="*/ 21 w 152"/>
                <a:gd name="T87" fmla="*/ 13 h 204"/>
                <a:gd name="T88" fmla="*/ 22 w 152"/>
                <a:gd name="T89" fmla="*/ 21 h 204"/>
                <a:gd name="T90" fmla="*/ 22 w 152"/>
                <a:gd name="T91" fmla="*/ 22 h 204"/>
                <a:gd name="T92" fmla="*/ 22 w 152"/>
                <a:gd name="T93" fmla="*/ 23 h 204"/>
                <a:gd name="T94" fmla="*/ 18 w 152"/>
                <a:gd name="T95" fmla="*/ 53 h 204"/>
                <a:gd name="T96" fmla="*/ 3 w 152"/>
                <a:gd name="T97" fmla="*/ 93 h 204"/>
                <a:gd name="T98" fmla="*/ 0 w 152"/>
                <a:gd name="T99" fmla="*/ 120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52" h="204">
                  <a:moveTo>
                    <a:pt x="0" y="120"/>
                  </a:moveTo>
                  <a:cubicBezTo>
                    <a:pt x="28" y="199"/>
                    <a:pt x="28" y="199"/>
                    <a:pt x="28" y="199"/>
                  </a:cubicBezTo>
                  <a:cubicBezTo>
                    <a:pt x="29" y="199"/>
                    <a:pt x="31" y="200"/>
                    <a:pt x="32" y="200"/>
                  </a:cubicBezTo>
                  <a:cubicBezTo>
                    <a:pt x="37" y="200"/>
                    <a:pt x="41" y="199"/>
                    <a:pt x="45" y="198"/>
                  </a:cubicBezTo>
                  <a:cubicBezTo>
                    <a:pt x="51" y="196"/>
                    <a:pt x="57" y="194"/>
                    <a:pt x="65" y="199"/>
                  </a:cubicBezTo>
                  <a:cubicBezTo>
                    <a:pt x="67" y="199"/>
                    <a:pt x="68" y="200"/>
                    <a:pt x="70" y="201"/>
                  </a:cubicBezTo>
                  <a:cubicBezTo>
                    <a:pt x="77" y="204"/>
                    <a:pt x="85" y="202"/>
                    <a:pt x="89" y="196"/>
                  </a:cubicBezTo>
                  <a:cubicBezTo>
                    <a:pt x="94" y="191"/>
                    <a:pt x="100" y="186"/>
                    <a:pt x="107" y="183"/>
                  </a:cubicBezTo>
                  <a:cubicBezTo>
                    <a:pt x="113" y="181"/>
                    <a:pt x="121" y="181"/>
                    <a:pt x="124" y="173"/>
                  </a:cubicBezTo>
                  <a:cubicBezTo>
                    <a:pt x="127" y="166"/>
                    <a:pt x="123" y="153"/>
                    <a:pt x="129" y="150"/>
                  </a:cubicBezTo>
                  <a:cubicBezTo>
                    <a:pt x="132" y="149"/>
                    <a:pt x="134" y="150"/>
                    <a:pt x="137" y="151"/>
                  </a:cubicBezTo>
                  <a:cubicBezTo>
                    <a:pt x="140" y="151"/>
                    <a:pt x="142" y="152"/>
                    <a:pt x="144" y="151"/>
                  </a:cubicBezTo>
                  <a:cubicBezTo>
                    <a:pt x="148" y="150"/>
                    <a:pt x="150" y="141"/>
                    <a:pt x="150" y="137"/>
                  </a:cubicBezTo>
                  <a:cubicBezTo>
                    <a:pt x="152" y="125"/>
                    <a:pt x="149" y="111"/>
                    <a:pt x="144" y="99"/>
                  </a:cubicBezTo>
                  <a:cubicBezTo>
                    <a:pt x="135" y="82"/>
                    <a:pt x="122" y="69"/>
                    <a:pt x="109" y="57"/>
                  </a:cubicBezTo>
                  <a:cubicBezTo>
                    <a:pt x="95" y="45"/>
                    <a:pt x="80" y="33"/>
                    <a:pt x="65" y="28"/>
                  </a:cubicBezTo>
                  <a:cubicBezTo>
                    <a:pt x="59" y="26"/>
                    <a:pt x="53" y="25"/>
                    <a:pt x="47" y="22"/>
                  </a:cubicBezTo>
                  <a:cubicBezTo>
                    <a:pt x="47" y="21"/>
                    <a:pt x="46" y="21"/>
                    <a:pt x="46" y="21"/>
                  </a:cubicBezTo>
                  <a:cubicBezTo>
                    <a:pt x="45" y="20"/>
                    <a:pt x="44" y="19"/>
                    <a:pt x="43" y="19"/>
                  </a:cubicBezTo>
                  <a:cubicBezTo>
                    <a:pt x="41" y="17"/>
                    <a:pt x="40" y="15"/>
                    <a:pt x="38" y="13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37" y="11"/>
                    <a:pt x="36" y="9"/>
                    <a:pt x="35" y="8"/>
                  </a:cubicBezTo>
                  <a:cubicBezTo>
                    <a:pt x="34" y="6"/>
                    <a:pt x="32" y="5"/>
                    <a:pt x="31" y="4"/>
                  </a:cubicBezTo>
                  <a:cubicBezTo>
                    <a:pt x="31" y="3"/>
                    <a:pt x="30" y="3"/>
                    <a:pt x="30" y="3"/>
                  </a:cubicBezTo>
                  <a:cubicBezTo>
                    <a:pt x="30" y="2"/>
                    <a:pt x="29" y="2"/>
                    <a:pt x="29" y="2"/>
                  </a:cubicBezTo>
                  <a:cubicBezTo>
                    <a:pt x="28" y="2"/>
                    <a:pt x="28" y="1"/>
                    <a:pt x="28" y="1"/>
                  </a:cubicBezTo>
                  <a:cubicBezTo>
                    <a:pt x="27" y="1"/>
                    <a:pt x="27" y="1"/>
                    <a:pt x="27" y="1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3" y="0"/>
                    <a:pt x="23" y="0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1" y="2"/>
                    <a:pt x="21" y="3"/>
                    <a:pt x="21" y="4"/>
                  </a:cubicBezTo>
                  <a:cubicBezTo>
                    <a:pt x="21" y="4"/>
                    <a:pt x="21" y="5"/>
                    <a:pt x="21" y="5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21" y="6"/>
                    <a:pt x="21" y="8"/>
                    <a:pt x="21" y="9"/>
                  </a:cubicBezTo>
                  <a:cubicBezTo>
                    <a:pt x="21" y="9"/>
                    <a:pt x="21" y="10"/>
                    <a:pt x="21" y="10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21" y="12"/>
                    <a:pt x="21" y="12"/>
                    <a:pt x="21" y="13"/>
                  </a:cubicBezTo>
                  <a:cubicBezTo>
                    <a:pt x="22" y="16"/>
                    <a:pt x="22" y="19"/>
                    <a:pt x="22" y="21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22" y="23"/>
                    <a:pt x="22" y="23"/>
                    <a:pt x="22" y="23"/>
                  </a:cubicBezTo>
                  <a:cubicBezTo>
                    <a:pt x="23" y="33"/>
                    <a:pt x="21" y="44"/>
                    <a:pt x="18" y="53"/>
                  </a:cubicBezTo>
                  <a:cubicBezTo>
                    <a:pt x="13" y="67"/>
                    <a:pt x="6" y="79"/>
                    <a:pt x="3" y="93"/>
                  </a:cubicBezTo>
                  <a:cubicBezTo>
                    <a:pt x="1" y="102"/>
                    <a:pt x="0" y="111"/>
                    <a:pt x="0" y="120"/>
                  </a:cubicBezTo>
                </a:path>
              </a:pathLst>
            </a:custGeom>
            <a:solidFill>
              <a:srgbClr val="F3F8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32" name="Freeform 510"/>
            <p:cNvSpPr/>
            <p:nvPr/>
          </p:nvSpPr>
          <p:spPr bwMode="auto">
            <a:xfrm>
              <a:off x="298450" y="7265988"/>
              <a:ext cx="271463" cy="357188"/>
            </a:xfrm>
            <a:custGeom>
              <a:avLst/>
              <a:gdLst>
                <a:gd name="T0" fmla="*/ 7 w 72"/>
                <a:gd name="T1" fmla="*/ 94 h 95"/>
                <a:gd name="T2" fmla="*/ 16 w 72"/>
                <a:gd name="T3" fmla="*/ 87 h 95"/>
                <a:gd name="T4" fmla="*/ 25 w 72"/>
                <a:gd name="T5" fmla="*/ 80 h 95"/>
                <a:gd name="T6" fmla="*/ 33 w 72"/>
                <a:gd name="T7" fmla="*/ 88 h 95"/>
                <a:gd name="T8" fmla="*/ 42 w 72"/>
                <a:gd name="T9" fmla="*/ 93 h 95"/>
                <a:gd name="T10" fmla="*/ 45 w 72"/>
                <a:gd name="T11" fmla="*/ 89 h 95"/>
                <a:gd name="T12" fmla="*/ 53 w 72"/>
                <a:gd name="T13" fmla="*/ 70 h 95"/>
                <a:gd name="T14" fmla="*/ 61 w 72"/>
                <a:gd name="T15" fmla="*/ 71 h 95"/>
                <a:gd name="T16" fmla="*/ 70 w 72"/>
                <a:gd name="T17" fmla="*/ 70 h 95"/>
                <a:gd name="T18" fmla="*/ 70 w 72"/>
                <a:gd name="T19" fmla="*/ 58 h 95"/>
                <a:gd name="T20" fmla="*/ 31 w 72"/>
                <a:gd name="T21" fmla="*/ 29 h 95"/>
                <a:gd name="T22" fmla="*/ 30 w 72"/>
                <a:gd name="T23" fmla="*/ 27 h 95"/>
                <a:gd name="T24" fmla="*/ 22 w 72"/>
                <a:gd name="T25" fmla="*/ 20 h 95"/>
                <a:gd name="T26" fmla="*/ 22 w 72"/>
                <a:gd name="T27" fmla="*/ 19 h 95"/>
                <a:gd name="T28" fmla="*/ 19 w 72"/>
                <a:gd name="T29" fmla="*/ 15 h 95"/>
                <a:gd name="T30" fmla="*/ 14 w 72"/>
                <a:gd name="T31" fmla="*/ 10 h 95"/>
                <a:gd name="T32" fmla="*/ 6 w 72"/>
                <a:gd name="T33" fmla="*/ 29 h 95"/>
                <a:gd name="T34" fmla="*/ 7 w 72"/>
                <a:gd name="T35" fmla="*/ 30 h 95"/>
                <a:gd name="T36" fmla="*/ 8 w 72"/>
                <a:gd name="T37" fmla="*/ 35 h 95"/>
                <a:gd name="T38" fmla="*/ 8 w 72"/>
                <a:gd name="T39" fmla="*/ 44 h 95"/>
                <a:gd name="T40" fmla="*/ 2 w 72"/>
                <a:gd name="T41" fmla="*/ 74 h 95"/>
                <a:gd name="T42" fmla="*/ 2 w 72"/>
                <a:gd name="T43" fmla="*/ 85 h 95"/>
                <a:gd name="T44" fmla="*/ 7 w 72"/>
                <a:gd name="T45" fmla="*/ 94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72" h="95">
                  <a:moveTo>
                    <a:pt x="7" y="94"/>
                  </a:moveTo>
                  <a:cubicBezTo>
                    <a:pt x="11" y="95"/>
                    <a:pt x="14" y="91"/>
                    <a:pt x="16" y="87"/>
                  </a:cubicBezTo>
                  <a:cubicBezTo>
                    <a:pt x="18" y="84"/>
                    <a:pt x="21" y="79"/>
                    <a:pt x="25" y="80"/>
                  </a:cubicBezTo>
                  <a:cubicBezTo>
                    <a:pt x="28" y="81"/>
                    <a:pt x="31" y="84"/>
                    <a:pt x="33" y="88"/>
                  </a:cubicBezTo>
                  <a:cubicBezTo>
                    <a:pt x="36" y="91"/>
                    <a:pt x="39" y="94"/>
                    <a:pt x="42" y="93"/>
                  </a:cubicBezTo>
                  <a:cubicBezTo>
                    <a:pt x="44" y="92"/>
                    <a:pt x="45" y="90"/>
                    <a:pt x="45" y="89"/>
                  </a:cubicBezTo>
                  <a:cubicBezTo>
                    <a:pt x="47" y="84"/>
                    <a:pt x="49" y="73"/>
                    <a:pt x="53" y="70"/>
                  </a:cubicBezTo>
                  <a:cubicBezTo>
                    <a:pt x="56" y="69"/>
                    <a:pt x="58" y="70"/>
                    <a:pt x="61" y="71"/>
                  </a:cubicBezTo>
                  <a:cubicBezTo>
                    <a:pt x="64" y="72"/>
                    <a:pt x="68" y="73"/>
                    <a:pt x="70" y="70"/>
                  </a:cubicBezTo>
                  <a:cubicBezTo>
                    <a:pt x="72" y="68"/>
                    <a:pt x="72" y="62"/>
                    <a:pt x="70" y="58"/>
                  </a:cubicBezTo>
                  <a:cubicBezTo>
                    <a:pt x="62" y="43"/>
                    <a:pt x="43" y="38"/>
                    <a:pt x="31" y="29"/>
                  </a:cubicBezTo>
                  <a:cubicBezTo>
                    <a:pt x="31" y="28"/>
                    <a:pt x="30" y="28"/>
                    <a:pt x="30" y="27"/>
                  </a:cubicBezTo>
                  <a:cubicBezTo>
                    <a:pt x="27" y="25"/>
                    <a:pt x="24" y="22"/>
                    <a:pt x="22" y="20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1" y="18"/>
                    <a:pt x="20" y="16"/>
                    <a:pt x="19" y="15"/>
                  </a:cubicBezTo>
                  <a:cubicBezTo>
                    <a:pt x="17" y="13"/>
                    <a:pt x="16" y="11"/>
                    <a:pt x="14" y="10"/>
                  </a:cubicBezTo>
                  <a:cubicBezTo>
                    <a:pt x="0" y="0"/>
                    <a:pt x="6" y="20"/>
                    <a:pt x="6" y="29"/>
                  </a:cubicBezTo>
                  <a:cubicBezTo>
                    <a:pt x="7" y="30"/>
                    <a:pt x="7" y="30"/>
                    <a:pt x="7" y="30"/>
                  </a:cubicBezTo>
                  <a:cubicBezTo>
                    <a:pt x="7" y="31"/>
                    <a:pt x="8" y="33"/>
                    <a:pt x="8" y="35"/>
                  </a:cubicBezTo>
                  <a:cubicBezTo>
                    <a:pt x="9" y="38"/>
                    <a:pt x="8" y="41"/>
                    <a:pt x="8" y="44"/>
                  </a:cubicBezTo>
                  <a:cubicBezTo>
                    <a:pt x="6" y="54"/>
                    <a:pt x="4" y="64"/>
                    <a:pt x="2" y="74"/>
                  </a:cubicBezTo>
                  <a:cubicBezTo>
                    <a:pt x="2" y="78"/>
                    <a:pt x="1" y="81"/>
                    <a:pt x="2" y="85"/>
                  </a:cubicBezTo>
                  <a:cubicBezTo>
                    <a:pt x="2" y="89"/>
                    <a:pt x="4" y="93"/>
                    <a:pt x="7" y="94"/>
                  </a:cubicBezTo>
                </a:path>
              </a:pathLst>
            </a:custGeom>
            <a:solidFill>
              <a:srgbClr val="259D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33" name="Freeform 511"/>
            <p:cNvSpPr>
              <a:spLocks noEditPoints="1"/>
            </p:cNvSpPr>
            <p:nvPr/>
          </p:nvSpPr>
          <p:spPr bwMode="auto">
            <a:xfrm>
              <a:off x="317500" y="7340601"/>
              <a:ext cx="101600" cy="260350"/>
            </a:xfrm>
            <a:custGeom>
              <a:avLst/>
              <a:gdLst>
                <a:gd name="T0" fmla="*/ 22 w 27"/>
                <a:gd name="T1" fmla="*/ 61 h 69"/>
                <a:gd name="T2" fmla="*/ 24 w 27"/>
                <a:gd name="T3" fmla="*/ 68 h 69"/>
                <a:gd name="T4" fmla="*/ 24 w 27"/>
                <a:gd name="T5" fmla="*/ 68 h 69"/>
                <a:gd name="T6" fmla="*/ 25 w 27"/>
                <a:gd name="T7" fmla="*/ 69 h 69"/>
                <a:gd name="T8" fmla="*/ 25 w 27"/>
                <a:gd name="T9" fmla="*/ 69 h 69"/>
                <a:gd name="T10" fmla="*/ 27 w 27"/>
                <a:gd name="T11" fmla="*/ 67 h 69"/>
                <a:gd name="T12" fmla="*/ 26 w 27"/>
                <a:gd name="T13" fmla="*/ 64 h 69"/>
                <a:gd name="T14" fmla="*/ 26 w 27"/>
                <a:gd name="T15" fmla="*/ 64 h 69"/>
                <a:gd name="T16" fmla="*/ 22 w 27"/>
                <a:gd name="T17" fmla="*/ 61 h 69"/>
                <a:gd name="T18" fmla="*/ 2 w 27"/>
                <a:gd name="T19" fmla="*/ 11 h 69"/>
                <a:gd name="T20" fmla="*/ 2 w 27"/>
                <a:gd name="T21" fmla="*/ 11 h 69"/>
                <a:gd name="T22" fmla="*/ 3 w 27"/>
                <a:gd name="T23" fmla="*/ 15 h 69"/>
                <a:gd name="T24" fmla="*/ 3 w 27"/>
                <a:gd name="T25" fmla="*/ 16 h 69"/>
                <a:gd name="T26" fmla="*/ 3 w 27"/>
                <a:gd name="T27" fmla="*/ 15 h 69"/>
                <a:gd name="T28" fmla="*/ 2 w 27"/>
                <a:gd name="T29" fmla="*/ 11 h 69"/>
                <a:gd name="T30" fmla="*/ 1 w 27"/>
                <a:gd name="T31" fmla="*/ 8 h 69"/>
                <a:gd name="T32" fmla="*/ 1 w 27"/>
                <a:gd name="T33" fmla="*/ 8 h 69"/>
                <a:gd name="T34" fmla="*/ 1 w 27"/>
                <a:gd name="T35" fmla="*/ 8 h 69"/>
                <a:gd name="T36" fmla="*/ 1 w 27"/>
                <a:gd name="T37" fmla="*/ 8 h 69"/>
                <a:gd name="T38" fmla="*/ 0 w 27"/>
                <a:gd name="T39" fmla="*/ 0 h 69"/>
                <a:gd name="T40" fmla="*/ 0 w 27"/>
                <a:gd name="T41" fmla="*/ 0 h 69"/>
                <a:gd name="T42" fmla="*/ 0 w 27"/>
                <a:gd name="T43" fmla="*/ 0 h 69"/>
                <a:gd name="T44" fmla="*/ 0 w 27"/>
                <a:gd name="T45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7" h="69">
                  <a:moveTo>
                    <a:pt x="22" y="61"/>
                  </a:moveTo>
                  <a:cubicBezTo>
                    <a:pt x="22" y="63"/>
                    <a:pt x="23" y="65"/>
                    <a:pt x="24" y="68"/>
                  </a:cubicBezTo>
                  <a:cubicBezTo>
                    <a:pt x="24" y="68"/>
                    <a:pt x="24" y="68"/>
                    <a:pt x="24" y="68"/>
                  </a:cubicBezTo>
                  <a:cubicBezTo>
                    <a:pt x="24" y="68"/>
                    <a:pt x="25" y="69"/>
                    <a:pt x="25" y="69"/>
                  </a:cubicBezTo>
                  <a:cubicBezTo>
                    <a:pt x="25" y="69"/>
                    <a:pt x="25" y="69"/>
                    <a:pt x="25" y="69"/>
                  </a:cubicBezTo>
                  <a:cubicBezTo>
                    <a:pt x="26" y="69"/>
                    <a:pt x="26" y="68"/>
                    <a:pt x="27" y="67"/>
                  </a:cubicBezTo>
                  <a:cubicBezTo>
                    <a:pt x="26" y="66"/>
                    <a:pt x="26" y="65"/>
                    <a:pt x="26" y="64"/>
                  </a:cubicBezTo>
                  <a:cubicBezTo>
                    <a:pt x="26" y="64"/>
                    <a:pt x="26" y="64"/>
                    <a:pt x="26" y="64"/>
                  </a:cubicBezTo>
                  <a:cubicBezTo>
                    <a:pt x="25" y="63"/>
                    <a:pt x="23" y="61"/>
                    <a:pt x="22" y="61"/>
                  </a:cubicBezTo>
                  <a:moveTo>
                    <a:pt x="2" y="11"/>
                  </a:moveTo>
                  <a:cubicBezTo>
                    <a:pt x="2" y="11"/>
                    <a:pt x="2" y="11"/>
                    <a:pt x="2" y="11"/>
                  </a:cubicBezTo>
                  <a:cubicBezTo>
                    <a:pt x="3" y="12"/>
                    <a:pt x="3" y="14"/>
                    <a:pt x="3" y="15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4"/>
                    <a:pt x="3" y="12"/>
                    <a:pt x="2" y="11"/>
                  </a:cubicBezTo>
                  <a:moveTo>
                    <a:pt x="1" y="8"/>
                  </a:move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5EC6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34" name="Freeform 512"/>
            <p:cNvSpPr/>
            <p:nvPr/>
          </p:nvSpPr>
          <p:spPr bwMode="auto">
            <a:xfrm>
              <a:off x="317500" y="7292976"/>
              <a:ext cx="136525" cy="288925"/>
            </a:xfrm>
            <a:custGeom>
              <a:avLst/>
              <a:gdLst>
                <a:gd name="T0" fmla="*/ 3 w 36"/>
                <a:gd name="T1" fmla="*/ 0 h 77"/>
                <a:gd name="T2" fmla="*/ 1 w 36"/>
                <a:gd name="T3" fmla="*/ 1 h 77"/>
                <a:gd name="T4" fmla="*/ 1 w 36"/>
                <a:gd name="T5" fmla="*/ 1 h 77"/>
                <a:gd name="T6" fmla="*/ 1 w 36"/>
                <a:gd name="T7" fmla="*/ 1 h 77"/>
                <a:gd name="T8" fmla="*/ 2 w 36"/>
                <a:gd name="T9" fmla="*/ 4 h 77"/>
                <a:gd name="T10" fmla="*/ 2 w 36"/>
                <a:gd name="T11" fmla="*/ 5 h 77"/>
                <a:gd name="T12" fmla="*/ 8 w 36"/>
                <a:gd name="T13" fmla="*/ 34 h 77"/>
                <a:gd name="T14" fmla="*/ 8 w 36"/>
                <a:gd name="T15" fmla="*/ 37 h 77"/>
                <a:gd name="T16" fmla="*/ 7 w 36"/>
                <a:gd name="T17" fmla="*/ 35 h 77"/>
                <a:gd name="T18" fmla="*/ 0 w 36"/>
                <a:gd name="T19" fmla="*/ 10 h 77"/>
                <a:gd name="T20" fmla="*/ 0 w 36"/>
                <a:gd name="T21" fmla="*/ 11 h 77"/>
                <a:gd name="T22" fmla="*/ 0 w 36"/>
                <a:gd name="T23" fmla="*/ 13 h 77"/>
                <a:gd name="T24" fmla="*/ 0 w 36"/>
                <a:gd name="T25" fmla="*/ 13 h 77"/>
                <a:gd name="T26" fmla="*/ 1 w 36"/>
                <a:gd name="T27" fmla="*/ 21 h 77"/>
                <a:gd name="T28" fmla="*/ 1 w 36"/>
                <a:gd name="T29" fmla="*/ 21 h 77"/>
                <a:gd name="T30" fmla="*/ 2 w 36"/>
                <a:gd name="T31" fmla="*/ 24 h 77"/>
                <a:gd name="T32" fmla="*/ 3 w 36"/>
                <a:gd name="T33" fmla="*/ 28 h 77"/>
                <a:gd name="T34" fmla="*/ 3 w 36"/>
                <a:gd name="T35" fmla="*/ 29 h 77"/>
                <a:gd name="T36" fmla="*/ 5 w 36"/>
                <a:gd name="T37" fmla="*/ 35 h 77"/>
                <a:gd name="T38" fmla="*/ 7 w 36"/>
                <a:gd name="T39" fmla="*/ 52 h 77"/>
                <a:gd name="T40" fmla="*/ 8 w 36"/>
                <a:gd name="T41" fmla="*/ 62 h 77"/>
                <a:gd name="T42" fmla="*/ 11 w 36"/>
                <a:gd name="T43" fmla="*/ 67 h 77"/>
                <a:gd name="T44" fmla="*/ 13 w 36"/>
                <a:gd name="T45" fmla="*/ 68 h 77"/>
                <a:gd name="T46" fmla="*/ 12 w 36"/>
                <a:gd name="T47" fmla="*/ 52 h 77"/>
                <a:gd name="T48" fmla="*/ 10 w 36"/>
                <a:gd name="T49" fmla="*/ 34 h 77"/>
                <a:gd name="T50" fmla="*/ 10 w 36"/>
                <a:gd name="T51" fmla="*/ 30 h 77"/>
                <a:gd name="T52" fmla="*/ 14 w 36"/>
                <a:gd name="T53" fmla="*/ 47 h 77"/>
                <a:gd name="T54" fmla="*/ 22 w 36"/>
                <a:gd name="T55" fmla="*/ 74 h 77"/>
                <a:gd name="T56" fmla="*/ 22 w 36"/>
                <a:gd name="T57" fmla="*/ 74 h 77"/>
                <a:gd name="T58" fmla="*/ 26 w 36"/>
                <a:gd name="T59" fmla="*/ 77 h 77"/>
                <a:gd name="T60" fmla="*/ 17 w 36"/>
                <a:gd name="T61" fmla="*/ 46 h 77"/>
                <a:gd name="T62" fmla="*/ 9 w 36"/>
                <a:gd name="T63" fmla="*/ 19 h 77"/>
                <a:gd name="T64" fmla="*/ 15 w 36"/>
                <a:gd name="T65" fmla="*/ 29 h 77"/>
                <a:gd name="T66" fmla="*/ 18 w 36"/>
                <a:gd name="T67" fmla="*/ 34 h 77"/>
                <a:gd name="T68" fmla="*/ 21 w 36"/>
                <a:gd name="T69" fmla="*/ 42 h 77"/>
                <a:gd name="T70" fmla="*/ 28 w 36"/>
                <a:gd name="T71" fmla="*/ 58 h 77"/>
                <a:gd name="T72" fmla="*/ 32 w 36"/>
                <a:gd name="T73" fmla="*/ 69 h 77"/>
                <a:gd name="T74" fmla="*/ 34 w 36"/>
                <a:gd name="T75" fmla="*/ 66 h 77"/>
                <a:gd name="T76" fmla="*/ 31 w 36"/>
                <a:gd name="T77" fmla="*/ 58 h 77"/>
                <a:gd name="T78" fmla="*/ 35 w 36"/>
                <a:gd name="T79" fmla="*/ 65 h 77"/>
                <a:gd name="T80" fmla="*/ 36 w 36"/>
                <a:gd name="T81" fmla="*/ 62 h 77"/>
                <a:gd name="T82" fmla="*/ 19 w 36"/>
                <a:gd name="T83" fmla="*/ 30 h 77"/>
                <a:gd name="T84" fmla="*/ 17 w 36"/>
                <a:gd name="T85" fmla="*/ 24 h 77"/>
                <a:gd name="T86" fmla="*/ 5 w 36"/>
                <a:gd name="T87" fmla="*/ 0 h 77"/>
                <a:gd name="T88" fmla="*/ 4 w 36"/>
                <a:gd name="T89" fmla="*/ 0 h 77"/>
                <a:gd name="T90" fmla="*/ 3 w 36"/>
                <a:gd name="T91" fmla="*/ 0 h 77"/>
                <a:gd name="T92" fmla="*/ 3 w 36"/>
                <a:gd name="T93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6" h="77">
                  <a:moveTo>
                    <a:pt x="3" y="0"/>
                  </a:moveTo>
                  <a:cubicBezTo>
                    <a:pt x="2" y="0"/>
                    <a:pt x="2" y="0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2" y="3"/>
                    <a:pt x="2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5" y="13"/>
                    <a:pt x="6" y="23"/>
                    <a:pt x="8" y="34"/>
                  </a:cubicBezTo>
                  <a:cubicBezTo>
                    <a:pt x="8" y="35"/>
                    <a:pt x="8" y="36"/>
                    <a:pt x="8" y="37"/>
                  </a:cubicBezTo>
                  <a:cubicBezTo>
                    <a:pt x="8" y="36"/>
                    <a:pt x="8" y="35"/>
                    <a:pt x="7" y="35"/>
                  </a:cubicBezTo>
                  <a:cubicBezTo>
                    <a:pt x="5" y="26"/>
                    <a:pt x="3" y="18"/>
                    <a:pt x="0" y="10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2"/>
                    <a:pt x="0" y="12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1" y="16"/>
                    <a:pt x="1" y="18"/>
                    <a:pt x="1" y="21"/>
                  </a:cubicBezTo>
                  <a:cubicBezTo>
                    <a:pt x="1" y="21"/>
                    <a:pt x="1" y="21"/>
                    <a:pt x="1" y="21"/>
                  </a:cubicBezTo>
                  <a:cubicBezTo>
                    <a:pt x="2" y="22"/>
                    <a:pt x="2" y="23"/>
                    <a:pt x="2" y="24"/>
                  </a:cubicBezTo>
                  <a:cubicBezTo>
                    <a:pt x="3" y="25"/>
                    <a:pt x="3" y="27"/>
                    <a:pt x="3" y="28"/>
                  </a:cubicBezTo>
                  <a:cubicBezTo>
                    <a:pt x="3" y="28"/>
                    <a:pt x="3" y="28"/>
                    <a:pt x="3" y="29"/>
                  </a:cubicBezTo>
                  <a:cubicBezTo>
                    <a:pt x="4" y="31"/>
                    <a:pt x="4" y="33"/>
                    <a:pt x="5" y="35"/>
                  </a:cubicBezTo>
                  <a:cubicBezTo>
                    <a:pt x="6" y="40"/>
                    <a:pt x="7" y="46"/>
                    <a:pt x="7" y="52"/>
                  </a:cubicBezTo>
                  <a:cubicBezTo>
                    <a:pt x="8" y="55"/>
                    <a:pt x="8" y="59"/>
                    <a:pt x="8" y="62"/>
                  </a:cubicBezTo>
                  <a:cubicBezTo>
                    <a:pt x="9" y="64"/>
                    <a:pt x="10" y="65"/>
                    <a:pt x="11" y="67"/>
                  </a:cubicBezTo>
                  <a:cubicBezTo>
                    <a:pt x="12" y="67"/>
                    <a:pt x="12" y="68"/>
                    <a:pt x="13" y="68"/>
                  </a:cubicBezTo>
                  <a:cubicBezTo>
                    <a:pt x="13" y="63"/>
                    <a:pt x="13" y="57"/>
                    <a:pt x="12" y="52"/>
                  </a:cubicBezTo>
                  <a:cubicBezTo>
                    <a:pt x="12" y="46"/>
                    <a:pt x="11" y="40"/>
                    <a:pt x="10" y="34"/>
                  </a:cubicBezTo>
                  <a:cubicBezTo>
                    <a:pt x="10" y="33"/>
                    <a:pt x="10" y="31"/>
                    <a:pt x="10" y="30"/>
                  </a:cubicBezTo>
                  <a:cubicBezTo>
                    <a:pt x="11" y="35"/>
                    <a:pt x="13" y="41"/>
                    <a:pt x="14" y="47"/>
                  </a:cubicBezTo>
                  <a:cubicBezTo>
                    <a:pt x="17" y="56"/>
                    <a:pt x="19" y="65"/>
                    <a:pt x="22" y="74"/>
                  </a:cubicBezTo>
                  <a:cubicBezTo>
                    <a:pt x="22" y="74"/>
                    <a:pt x="22" y="74"/>
                    <a:pt x="22" y="74"/>
                  </a:cubicBezTo>
                  <a:cubicBezTo>
                    <a:pt x="23" y="74"/>
                    <a:pt x="25" y="76"/>
                    <a:pt x="26" y="77"/>
                  </a:cubicBezTo>
                  <a:cubicBezTo>
                    <a:pt x="23" y="67"/>
                    <a:pt x="20" y="57"/>
                    <a:pt x="17" y="46"/>
                  </a:cubicBezTo>
                  <a:cubicBezTo>
                    <a:pt x="15" y="37"/>
                    <a:pt x="12" y="28"/>
                    <a:pt x="9" y="19"/>
                  </a:cubicBezTo>
                  <a:cubicBezTo>
                    <a:pt x="11" y="22"/>
                    <a:pt x="13" y="26"/>
                    <a:pt x="15" y="29"/>
                  </a:cubicBezTo>
                  <a:cubicBezTo>
                    <a:pt x="16" y="31"/>
                    <a:pt x="17" y="33"/>
                    <a:pt x="18" y="34"/>
                  </a:cubicBezTo>
                  <a:cubicBezTo>
                    <a:pt x="19" y="37"/>
                    <a:pt x="20" y="39"/>
                    <a:pt x="21" y="42"/>
                  </a:cubicBezTo>
                  <a:cubicBezTo>
                    <a:pt x="24" y="47"/>
                    <a:pt x="26" y="53"/>
                    <a:pt x="28" y="58"/>
                  </a:cubicBezTo>
                  <a:cubicBezTo>
                    <a:pt x="29" y="62"/>
                    <a:pt x="31" y="65"/>
                    <a:pt x="32" y="69"/>
                  </a:cubicBezTo>
                  <a:cubicBezTo>
                    <a:pt x="33" y="68"/>
                    <a:pt x="33" y="67"/>
                    <a:pt x="34" y="66"/>
                  </a:cubicBezTo>
                  <a:cubicBezTo>
                    <a:pt x="33" y="63"/>
                    <a:pt x="32" y="60"/>
                    <a:pt x="31" y="58"/>
                  </a:cubicBezTo>
                  <a:cubicBezTo>
                    <a:pt x="32" y="60"/>
                    <a:pt x="34" y="62"/>
                    <a:pt x="35" y="65"/>
                  </a:cubicBezTo>
                  <a:cubicBezTo>
                    <a:pt x="35" y="64"/>
                    <a:pt x="36" y="63"/>
                    <a:pt x="36" y="62"/>
                  </a:cubicBezTo>
                  <a:cubicBezTo>
                    <a:pt x="31" y="51"/>
                    <a:pt x="25" y="40"/>
                    <a:pt x="19" y="30"/>
                  </a:cubicBezTo>
                  <a:cubicBezTo>
                    <a:pt x="18" y="28"/>
                    <a:pt x="17" y="26"/>
                    <a:pt x="17" y="24"/>
                  </a:cubicBezTo>
                  <a:cubicBezTo>
                    <a:pt x="13" y="16"/>
                    <a:pt x="8" y="8"/>
                    <a:pt x="5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rgbClr val="0E7E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35" name="Freeform 513"/>
            <p:cNvSpPr/>
            <p:nvPr/>
          </p:nvSpPr>
          <p:spPr bwMode="auto">
            <a:xfrm>
              <a:off x="369888" y="7323138"/>
              <a:ext cx="7938" cy="11113"/>
            </a:xfrm>
            <a:custGeom>
              <a:avLst/>
              <a:gdLst>
                <a:gd name="T0" fmla="*/ 0 w 2"/>
                <a:gd name="T1" fmla="*/ 0 h 3"/>
                <a:gd name="T2" fmla="*/ 2 w 2"/>
                <a:gd name="T3" fmla="*/ 3 h 3"/>
                <a:gd name="T4" fmla="*/ 0 w 2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cubicBezTo>
                    <a:pt x="1" y="1"/>
                    <a:pt x="1" y="2"/>
                    <a:pt x="2" y="3"/>
                  </a:cubicBezTo>
                  <a:cubicBezTo>
                    <a:pt x="1" y="2"/>
                    <a:pt x="1" y="1"/>
                    <a:pt x="0" y="0"/>
                  </a:cubicBezTo>
                </a:path>
              </a:pathLst>
            </a:custGeom>
            <a:solidFill>
              <a:srgbClr val="075A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36" name="Freeform 514"/>
            <p:cNvSpPr/>
            <p:nvPr/>
          </p:nvSpPr>
          <p:spPr bwMode="auto">
            <a:xfrm>
              <a:off x="369888" y="7323138"/>
              <a:ext cx="12700" cy="17463"/>
            </a:xfrm>
            <a:custGeom>
              <a:avLst/>
              <a:gdLst>
                <a:gd name="T0" fmla="*/ 0 w 3"/>
                <a:gd name="T1" fmla="*/ 0 h 5"/>
                <a:gd name="T2" fmla="*/ 0 w 3"/>
                <a:gd name="T3" fmla="*/ 0 h 5"/>
                <a:gd name="T4" fmla="*/ 3 w 3"/>
                <a:gd name="T5" fmla="*/ 4 h 5"/>
                <a:gd name="T6" fmla="*/ 3 w 3"/>
                <a:gd name="T7" fmla="*/ 5 h 5"/>
                <a:gd name="T8" fmla="*/ 3 w 3"/>
                <a:gd name="T9" fmla="*/ 5 h 5"/>
                <a:gd name="T10" fmla="*/ 3 w 3"/>
                <a:gd name="T11" fmla="*/ 5 h 5"/>
                <a:gd name="T12" fmla="*/ 3 w 3"/>
                <a:gd name="T13" fmla="*/ 4 h 5"/>
                <a:gd name="T14" fmla="*/ 2 w 3"/>
                <a:gd name="T15" fmla="*/ 3 h 5"/>
                <a:gd name="T16" fmla="*/ 0 w 3"/>
                <a:gd name="T17" fmla="*/ 0 h 5"/>
                <a:gd name="T18" fmla="*/ 0 w 3"/>
                <a:gd name="T19" fmla="*/ 0 h 5"/>
                <a:gd name="T20" fmla="*/ 0 w 3"/>
                <a:gd name="T2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" h="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2" y="3"/>
                    <a:pt x="3" y="4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2" y="3"/>
                    <a:pt x="2" y="3"/>
                  </a:cubicBezTo>
                  <a:cubicBezTo>
                    <a:pt x="1" y="2"/>
                    <a:pt x="1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5EC6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37" name="Freeform 515"/>
            <p:cNvSpPr/>
            <p:nvPr/>
          </p:nvSpPr>
          <p:spPr bwMode="auto">
            <a:xfrm>
              <a:off x="355600" y="7307263"/>
              <a:ext cx="157163" cy="184150"/>
            </a:xfrm>
            <a:custGeom>
              <a:avLst/>
              <a:gdLst>
                <a:gd name="T0" fmla="*/ 0 w 42"/>
                <a:gd name="T1" fmla="*/ 0 h 49"/>
                <a:gd name="T2" fmla="*/ 5 w 42"/>
                <a:gd name="T3" fmla="*/ 9 h 49"/>
                <a:gd name="T4" fmla="*/ 5 w 42"/>
                <a:gd name="T5" fmla="*/ 9 h 49"/>
                <a:gd name="T6" fmla="*/ 10 w 42"/>
                <a:gd name="T7" fmla="*/ 19 h 49"/>
                <a:gd name="T8" fmla="*/ 20 w 42"/>
                <a:gd name="T9" fmla="*/ 33 h 49"/>
                <a:gd name="T10" fmla="*/ 32 w 42"/>
                <a:gd name="T11" fmla="*/ 49 h 49"/>
                <a:gd name="T12" fmla="*/ 32 w 42"/>
                <a:gd name="T13" fmla="*/ 48 h 49"/>
                <a:gd name="T14" fmla="*/ 33 w 42"/>
                <a:gd name="T15" fmla="*/ 47 h 49"/>
                <a:gd name="T16" fmla="*/ 33 w 42"/>
                <a:gd name="T17" fmla="*/ 47 h 49"/>
                <a:gd name="T18" fmla="*/ 32 w 42"/>
                <a:gd name="T19" fmla="*/ 45 h 49"/>
                <a:gd name="T20" fmla="*/ 34 w 42"/>
                <a:gd name="T21" fmla="*/ 46 h 49"/>
                <a:gd name="T22" fmla="*/ 36 w 42"/>
                <a:gd name="T23" fmla="*/ 43 h 49"/>
                <a:gd name="T24" fmla="*/ 35 w 42"/>
                <a:gd name="T25" fmla="*/ 43 h 49"/>
                <a:gd name="T26" fmla="*/ 23 w 42"/>
                <a:gd name="T27" fmla="*/ 31 h 49"/>
                <a:gd name="T28" fmla="*/ 22 w 42"/>
                <a:gd name="T29" fmla="*/ 30 h 49"/>
                <a:gd name="T30" fmla="*/ 17 w 42"/>
                <a:gd name="T31" fmla="*/ 23 h 49"/>
                <a:gd name="T32" fmla="*/ 19 w 42"/>
                <a:gd name="T33" fmla="*/ 25 h 49"/>
                <a:gd name="T34" fmla="*/ 35 w 42"/>
                <a:gd name="T35" fmla="*/ 34 h 49"/>
                <a:gd name="T36" fmla="*/ 40 w 42"/>
                <a:gd name="T37" fmla="*/ 37 h 49"/>
                <a:gd name="T38" fmla="*/ 42 w 42"/>
                <a:gd name="T39" fmla="*/ 34 h 49"/>
                <a:gd name="T40" fmla="*/ 36 w 42"/>
                <a:gd name="T41" fmla="*/ 31 h 49"/>
                <a:gd name="T42" fmla="*/ 20 w 42"/>
                <a:gd name="T43" fmla="*/ 21 h 49"/>
                <a:gd name="T44" fmla="*/ 15 w 42"/>
                <a:gd name="T45" fmla="*/ 17 h 49"/>
                <a:gd name="T46" fmla="*/ 12 w 42"/>
                <a:gd name="T47" fmla="*/ 15 h 49"/>
                <a:gd name="T48" fmla="*/ 7 w 42"/>
                <a:gd name="T49" fmla="*/ 9 h 49"/>
                <a:gd name="T50" fmla="*/ 7 w 42"/>
                <a:gd name="T51" fmla="*/ 9 h 49"/>
                <a:gd name="T52" fmla="*/ 7 w 42"/>
                <a:gd name="T53" fmla="*/ 8 h 49"/>
                <a:gd name="T54" fmla="*/ 4 w 42"/>
                <a:gd name="T55" fmla="*/ 4 h 49"/>
                <a:gd name="T56" fmla="*/ 4 w 42"/>
                <a:gd name="T57" fmla="*/ 4 h 49"/>
                <a:gd name="T58" fmla="*/ 0 w 42"/>
                <a:gd name="T59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42" h="49">
                  <a:moveTo>
                    <a:pt x="0" y="0"/>
                  </a:moveTo>
                  <a:cubicBezTo>
                    <a:pt x="1" y="3"/>
                    <a:pt x="3" y="6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6" y="12"/>
                    <a:pt x="8" y="15"/>
                    <a:pt x="10" y="19"/>
                  </a:cubicBezTo>
                  <a:cubicBezTo>
                    <a:pt x="13" y="24"/>
                    <a:pt x="16" y="28"/>
                    <a:pt x="20" y="33"/>
                  </a:cubicBezTo>
                  <a:cubicBezTo>
                    <a:pt x="24" y="38"/>
                    <a:pt x="28" y="44"/>
                    <a:pt x="32" y="49"/>
                  </a:cubicBezTo>
                  <a:cubicBezTo>
                    <a:pt x="32" y="49"/>
                    <a:pt x="32" y="49"/>
                    <a:pt x="32" y="48"/>
                  </a:cubicBezTo>
                  <a:cubicBezTo>
                    <a:pt x="32" y="48"/>
                    <a:pt x="33" y="47"/>
                    <a:pt x="33" y="47"/>
                  </a:cubicBezTo>
                  <a:cubicBezTo>
                    <a:pt x="33" y="47"/>
                    <a:pt x="33" y="47"/>
                    <a:pt x="33" y="47"/>
                  </a:cubicBezTo>
                  <a:cubicBezTo>
                    <a:pt x="33" y="46"/>
                    <a:pt x="33" y="45"/>
                    <a:pt x="32" y="45"/>
                  </a:cubicBezTo>
                  <a:cubicBezTo>
                    <a:pt x="33" y="45"/>
                    <a:pt x="33" y="46"/>
                    <a:pt x="34" y="46"/>
                  </a:cubicBezTo>
                  <a:cubicBezTo>
                    <a:pt x="34" y="45"/>
                    <a:pt x="35" y="44"/>
                    <a:pt x="36" y="43"/>
                  </a:cubicBezTo>
                  <a:cubicBezTo>
                    <a:pt x="36" y="43"/>
                    <a:pt x="36" y="43"/>
                    <a:pt x="35" y="43"/>
                  </a:cubicBezTo>
                  <a:cubicBezTo>
                    <a:pt x="31" y="39"/>
                    <a:pt x="27" y="35"/>
                    <a:pt x="23" y="31"/>
                  </a:cubicBezTo>
                  <a:cubicBezTo>
                    <a:pt x="22" y="31"/>
                    <a:pt x="22" y="30"/>
                    <a:pt x="22" y="30"/>
                  </a:cubicBezTo>
                  <a:cubicBezTo>
                    <a:pt x="20" y="28"/>
                    <a:pt x="19" y="25"/>
                    <a:pt x="17" y="23"/>
                  </a:cubicBezTo>
                  <a:cubicBezTo>
                    <a:pt x="18" y="24"/>
                    <a:pt x="18" y="24"/>
                    <a:pt x="19" y="25"/>
                  </a:cubicBezTo>
                  <a:cubicBezTo>
                    <a:pt x="24" y="28"/>
                    <a:pt x="30" y="31"/>
                    <a:pt x="35" y="34"/>
                  </a:cubicBezTo>
                  <a:cubicBezTo>
                    <a:pt x="37" y="35"/>
                    <a:pt x="38" y="36"/>
                    <a:pt x="40" y="37"/>
                  </a:cubicBezTo>
                  <a:cubicBezTo>
                    <a:pt x="41" y="36"/>
                    <a:pt x="41" y="35"/>
                    <a:pt x="42" y="34"/>
                  </a:cubicBezTo>
                  <a:cubicBezTo>
                    <a:pt x="40" y="33"/>
                    <a:pt x="38" y="32"/>
                    <a:pt x="36" y="31"/>
                  </a:cubicBezTo>
                  <a:cubicBezTo>
                    <a:pt x="31" y="28"/>
                    <a:pt x="25" y="25"/>
                    <a:pt x="20" y="21"/>
                  </a:cubicBezTo>
                  <a:cubicBezTo>
                    <a:pt x="18" y="20"/>
                    <a:pt x="17" y="18"/>
                    <a:pt x="15" y="17"/>
                  </a:cubicBezTo>
                  <a:cubicBezTo>
                    <a:pt x="14" y="16"/>
                    <a:pt x="13" y="15"/>
                    <a:pt x="12" y="15"/>
                  </a:cubicBezTo>
                  <a:cubicBezTo>
                    <a:pt x="10" y="13"/>
                    <a:pt x="9" y="11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7"/>
                    <a:pt x="5" y="5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2"/>
                    <a:pt x="1" y="1"/>
                    <a:pt x="0" y="0"/>
                  </a:cubicBezTo>
                </a:path>
              </a:pathLst>
            </a:custGeom>
            <a:solidFill>
              <a:srgbClr val="0E7E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38" name="Freeform 516"/>
            <p:cNvSpPr/>
            <p:nvPr/>
          </p:nvSpPr>
          <p:spPr bwMode="auto">
            <a:xfrm>
              <a:off x="92075" y="7280276"/>
              <a:ext cx="230188" cy="395288"/>
            </a:xfrm>
            <a:custGeom>
              <a:avLst/>
              <a:gdLst>
                <a:gd name="T0" fmla="*/ 0 w 61"/>
                <a:gd name="T1" fmla="*/ 13 h 105"/>
                <a:gd name="T2" fmla="*/ 33 w 61"/>
                <a:gd name="T3" fmla="*/ 105 h 105"/>
                <a:gd name="T4" fmla="*/ 35 w 61"/>
                <a:gd name="T5" fmla="*/ 101 h 105"/>
                <a:gd name="T6" fmla="*/ 48 w 61"/>
                <a:gd name="T7" fmla="*/ 49 h 105"/>
                <a:gd name="T8" fmla="*/ 48 w 61"/>
                <a:gd name="T9" fmla="*/ 31 h 105"/>
                <a:gd name="T10" fmla="*/ 48 w 61"/>
                <a:gd name="T11" fmla="*/ 29 h 105"/>
                <a:gd name="T12" fmla="*/ 49 w 61"/>
                <a:gd name="T13" fmla="*/ 26 h 105"/>
                <a:gd name="T14" fmla="*/ 53 w 61"/>
                <a:gd name="T15" fmla="*/ 19 h 105"/>
                <a:gd name="T16" fmla="*/ 54 w 61"/>
                <a:gd name="T17" fmla="*/ 19 h 105"/>
                <a:gd name="T18" fmla="*/ 57 w 61"/>
                <a:gd name="T19" fmla="*/ 14 h 105"/>
                <a:gd name="T20" fmla="*/ 58 w 61"/>
                <a:gd name="T21" fmla="*/ 12 h 105"/>
                <a:gd name="T22" fmla="*/ 59 w 61"/>
                <a:gd name="T23" fmla="*/ 10 h 105"/>
                <a:gd name="T24" fmla="*/ 60 w 61"/>
                <a:gd name="T25" fmla="*/ 8 h 105"/>
                <a:gd name="T26" fmla="*/ 60 w 61"/>
                <a:gd name="T27" fmla="*/ 8 h 105"/>
                <a:gd name="T28" fmla="*/ 60 w 61"/>
                <a:gd name="T29" fmla="*/ 8 h 105"/>
                <a:gd name="T30" fmla="*/ 61 w 61"/>
                <a:gd name="T31" fmla="*/ 5 h 105"/>
                <a:gd name="T32" fmla="*/ 61 w 61"/>
                <a:gd name="T33" fmla="*/ 5 h 105"/>
                <a:gd name="T34" fmla="*/ 61 w 61"/>
                <a:gd name="T35" fmla="*/ 5 h 105"/>
                <a:gd name="T36" fmla="*/ 61 w 61"/>
                <a:gd name="T37" fmla="*/ 3 h 105"/>
                <a:gd name="T38" fmla="*/ 61 w 61"/>
                <a:gd name="T39" fmla="*/ 3 h 105"/>
                <a:gd name="T40" fmla="*/ 59 w 61"/>
                <a:gd name="T41" fmla="*/ 1 h 105"/>
                <a:gd name="T42" fmla="*/ 59 w 61"/>
                <a:gd name="T43" fmla="*/ 0 h 105"/>
                <a:gd name="T44" fmla="*/ 59 w 61"/>
                <a:gd name="T45" fmla="*/ 0 h 105"/>
                <a:gd name="T46" fmla="*/ 58 w 61"/>
                <a:gd name="T47" fmla="*/ 0 h 105"/>
                <a:gd name="T48" fmla="*/ 58 w 61"/>
                <a:gd name="T49" fmla="*/ 0 h 105"/>
                <a:gd name="T50" fmla="*/ 58 w 61"/>
                <a:gd name="T51" fmla="*/ 0 h 105"/>
                <a:gd name="T52" fmla="*/ 57 w 61"/>
                <a:gd name="T53" fmla="*/ 0 h 105"/>
                <a:gd name="T54" fmla="*/ 55 w 61"/>
                <a:gd name="T55" fmla="*/ 0 h 105"/>
                <a:gd name="T56" fmla="*/ 55 w 61"/>
                <a:gd name="T57" fmla="*/ 1 h 105"/>
                <a:gd name="T58" fmla="*/ 54 w 61"/>
                <a:gd name="T59" fmla="*/ 1 h 105"/>
                <a:gd name="T60" fmla="*/ 52 w 61"/>
                <a:gd name="T61" fmla="*/ 2 h 105"/>
                <a:gd name="T62" fmla="*/ 50 w 61"/>
                <a:gd name="T63" fmla="*/ 2 h 105"/>
                <a:gd name="T64" fmla="*/ 47 w 61"/>
                <a:gd name="T65" fmla="*/ 4 h 105"/>
                <a:gd name="T66" fmla="*/ 41 w 61"/>
                <a:gd name="T67" fmla="*/ 7 h 105"/>
                <a:gd name="T68" fmla="*/ 40 w 61"/>
                <a:gd name="T69" fmla="*/ 7 h 105"/>
                <a:gd name="T70" fmla="*/ 39 w 61"/>
                <a:gd name="T71" fmla="*/ 8 h 105"/>
                <a:gd name="T72" fmla="*/ 39 w 61"/>
                <a:gd name="T73" fmla="*/ 8 h 105"/>
                <a:gd name="T74" fmla="*/ 8 w 61"/>
                <a:gd name="T75" fmla="*/ 13 h 105"/>
                <a:gd name="T76" fmla="*/ 0 w 61"/>
                <a:gd name="T77" fmla="*/ 13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61" h="105">
                  <a:moveTo>
                    <a:pt x="0" y="13"/>
                  </a:moveTo>
                  <a:cubicBezTo>
                    <a:pt x="33" y="105"/>
                    <a:pt x="33" y="105"/>
                    <a:pt x="33" y="105"/>
                  </a:cubicBezTo>
                  <a:cubicBezTo>
                    <a:pt x="33" y="104"/>
                    <a:pt x="34" y="102"/>
                    <a:pt x="35" y="101"/>
                  </a:cubicBezTo>
                  <a:cubicBezTo>
                    <a:pt x="42" y="84"/>
                    <a:pt x="48" y="66"/>
                    <a:pt x="48" y="49"/>
                  </a:cubicBezTo>
                  <a:cubicBezTo>
                    <a:pt x="48" y="43"/>
                    <a:pt x="47" y="37"/>
                    <a:pt x="48" y="31"/>
                  </a:cubicBezTo>
                  <a:cubicBezTo>
                    <a:pt x="48" y="30"/>
                    <a:pt x="48" y="30"/>
                    <a:pt x="48" y="29"/>
                  </a:cubicBezTo>
                  <a:cubicBezTo>
                    <a:pt x="48" y="28"/>
                    <a:pt x="49" y="27"/>
                    <a:pt x="49" y="26"/>
                  </a:cubicBezTo>
                  <a:cubicBezTo>
                    <a:pt x="50" y="24"/>
                    <a:pt x="52" y="21"/>
                    <a:pt x="53" y="19"/>
                  </a:cubicBezTo>
                  <a:cubicBezTo>
                    <a:pt x="54" y="19"/>
                    <a:pt x="54" y="19"/>
                    <a:pt x="54" y="19"/>
                  </a:cubicBezTo>
                  <a:cubicBezTo>
                    <a:pt x="54" y="17"/>
                    <a:pt x="56" y="16"/>
                    <a:pt x="57" y="14"/>
                  </a:cubicBezTo>
                  <a:cubicBezTo>
                    <a:pt x="57" y="14"/>
                    <a:pt x="58" y="13"/>
                    <a:pt x="58" y="12"/>
                  </a:cubicBezTo>
                  <a:cubicBezTo>
                    <a:pt x="59" y="11"/>
                    <a:pt x="59" y="10"/>
                    <a:pt x="59" y="10"/>
                  </a:cubicBezTo>
                  <a:cubicBezTo>
                    <a:pt x="60" y="9"/>
                    <a:pt x="60" y="9"/>
                    <a:pt x="60" y="8"/>
                  </a:cubicBezTo>
                  <a:cubicBezTo>
                    <a:pt x="60" y="8"/>
                    <a:pt x="60" y="8"/>
                    <a:pt x="60" y="8"/>
                  </a:cubicBezTo>
                  <a:cubicBezTo>
                    <a:pt x="60" y="8"/>
                    <a:pt x="60" y="8"/>
                    <a:pt x="60" y="8"/>
                  </a:cubicBezTo>
                  <a:cubicBezTo>
                    <a:pt x="60" y="7"/>
                    <a:pt x="60" y="6"/>
                    <a:pt x="61" y="5"/>
                  </a:cubicBezTo>
                  <a:cubicBezTo>
                    <a:pt x="61" y="5"/>
                    <a:pt x="61" y="5"/>
                    <a:pt x="61" y="5"/>
                  </a:cubicBezTo>
                  <a:cubicBezTo>
                    <a:pt x="61" y="5"/>
                    <a:pt x="61" y="5"/>
                    <a:pt x="61" y="5"/>
                  </a:cubicBezTo>
                  <a:cubicBezTo>
                    <a:pt x="61" y="4"/>
                    <a:pt x="61" y="4"/>
                    <a:pt x="61" y="3"/>
                  </a:cubicBezTo>
                  <a:cubicBezTo>
                    <a:pt x="61" y="3"/>
                    <a:pt x="61" y="3"/>
                    <a:pt x="61" y="3"/>
                  </a:cubicBezTo>
                  <a:cubicBezTo>
                    <a:pt x="60" y="2"/>
                    <a:pt x="60" y="1"/>
                    <a:pt x="59" y="1"/>
                  </a:cubicBezTo>
                  <a:cubicBezTo>
                    <a:pt x="59" y="0"/>
                    <a:pt x="59" y="0"/>
                    <a:pt x="59" y="0"/>
                  </a:cubicBezTo>
                  <a:cubicBezTo>
                    <a:pt x="59" y="0"/>
                    <a:pt x="59" y="0"/>
                    <a:pt x="59" y="0"/>
                  </a:cubicBezTo>
                  <a:cubicBezTo>
                    <a:pt x="58" y="0"/>
                    <a:pt x="58" y="0"/>
                    <a:pt x="58" y="0"/>
                  </a:cubicBezTo>
                  <a:cubicBezTo>
                    <a:pt x="58" y="0"/>
                    <a:pt x="58" y="0"/>
                    <a:pt x="58" y="0"/>
                  </a:cubicBezTo>
                  <a:cubicBezTo>
                    <a:pt x="58" y="0"/>
                    <a:pt x="58" y="0"/>
                    <a:pt x="58" y="0"/>
                  </a:cubicBezTo>
                  <a:cubicBezTo>
                    <a:pt x="57" y="0"/>
                    <a:pt x="57" y="0"/>
                    <a:pt x="57" y="0"/>
                  </a:cubicBezTo>
                  <a:cubicBezTo>
                    <a:pt x="57" y="0"/>
                    <a:pt x="56" y="0"/>
                    <a:pt x="55" y="0"/>
                  </a:cubicBezTo>
                  <a:cubicBezTo>
                    <a:pt x="55" y="1"/>
                    <a:pt x="55" y="1"/>
                    <a:pt x="55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53" y="1"/>
                    <a:pt x="53" y="1"/>
                    <a:pt x="52" y="2"/>
                  </a:cubicBezTo>
                  <a:cubicBezTo>
                    <a:pt x="51" y="2"/>
                    <a:pt x="50" y="2"/>
                    <a:pt x="50" y="2"/>
                  </a:cubicBezTo>
                  <a:cubicBezTo>
                    <a:pt x="49" y="3"/>
                    <a:pt x="48" y="3"/>
                    <a:pt x="47" y="4"/>
                  </a:cubicBezTo>
                  <a:cubicBezTo>
                    <a:pt x="45" y="5"/>
                    <a:pt x="43" y="6"/>
                    <a:pt x="41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39" y="8"/>
                    <a:pt x="39" y="8"/>
                    <a:pt x="39" y="8"/>
                  </a:cubicBezTo>
                  <a:cubicBezTo>
                    <a:pt x="39" y="8"/>
                    <a:pt x="39" y="8"/>
                    <a:pt x="39" y="8"/>
                  </a:cubicBezTo>
                  <a:cubicBezTo>
                    <a:pt x="29" y="12"/>
                    <a:pt x="18" y="13"/>
                    <a:pt x="8" y="13"/>
                  </a:cubicBezTo>
                  <a:cubicBezTo>
                    <a:pt x="6" y="13"/>
                    <a:pt x="3" y="13"/>
                    <a:pt x="0" y="13"/>
                  </a:cubicBezTo>
                </a:path>
              </a:pathLst>
            </a:custGeom>
            <a:solidFill>
              <a:srgbClr val="F3F8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39" name="Freeform 517"/>
            <p:cNvSpPr/>
            <p:nvPr/>
          </p:nvSpPr>
          <p:spPr bwMode="auto">
            <a:xfrm>
              <a:off x="100013" y="7280276"/>
              <a:ext cx="222250" cy="309563"/>
            </a:xfrm>
            <a:custGeom>
              <a:avLst/>
              <a:gdLst>
                <a:gd name="T0" fmla="*/ 0 w 59"/>
                <a:gd name="T1" fmla="*/ 18 h 82"/>
                <a:gd name="T2" fmla="*/ 22 w 59"/>
                <a:gd name="T3" fmla="*/ 82 h 82"/>
                <a:gd name="T4" fmla="*/ 31 w 59"/>
                <a:gd name="T5" fmla="*/ 77 h 82"/>
                <a:gd name="T6" fmla="*/ 32 w 59"/>
                <a:gd name="T7" fmla="*/ 75 h 82"/>
                <a:gd name="T8" fmla="*/ 38 w 59"/>
                <a:gd name="T9" fmla="*/ 65 h 82"/>
                <a:gd name="T10" fmla="*/ 46 w 59"/>
                <a:gd name="T11" fmla="*/ 31 h 82"/>
                <a:gd name="T12" fmla="*/ 47 w 59"/>
                <a:gd name="T13" fmla="*/ 29 h 82"/>
                <a:gd name="T14" fmla="*/ 51 w 59"/>
                <a:gd name="T15" fmla="*/ 19 h 82"/>
                <a:gd name="T16" fmla="*/ 52 w 59"/>
                <a:gd name="T17" fmla="*/ 19 h 82"/>
                <a:gd name="T18" fmla="*/ 55 w 59"/>
                <a:gd name="T19" fmla="*/ 14 h 82"/>
                <a:gd name="T20" fmla="*/ 56 w 59"/>
                <a:gd name="T21" fmla="*/ 12 h 82"/>
                <a:gd name="T22" fmla="*/ 58 w 59"/>
                <a:gd name="T23" fmla="*/ 8 h 82"/>
                <a:gd name="T24" fmla="*/ 58 w 59"/>
                <a:gd name="T25" fmla="*/ 8 h 82"/>
                <a:gd name="T26" fmla="*/ 58 w 59"/>
                <a:gd name="T27" fmla="*/ 8 h 82"/>
                <a:gd name="T28" fmla="*/ 59 w 59"/>
                <a:gd name="T29" fmla="*/ 5 h 82"/>
                <a:gd name="T30" fmla="*/ 59 w 59"/>
                <a:gd name="T31" fmla="*/ 5 h 82"/>
                <a:gd name="T32" fmla="*/ 59 w 59"/>
                <a:gd name="T33" fmla="*/ 5 h 82"/>
                <a:gd name="T34" fmla="*/ 59 w 59"/>
                <a:gd name="T35" fmla="*/ 3 h 82"/>
                <a:gd name="T36" fmla="*/ 59 w 59"/>
                <a:gd name="T37" fmla="*/ 3 h 82"/>
                <a:gd name="T38" fmla="*/ 57 w 59"/>
                <a:gd name="T39" fmla="*/ 1 h 82"/>
                <a:gd name="T40" fmla="*/ 57 w 59"/>
                <a:gd name="T41" fmla="*/ 0 h 82"/>
                <a:gd name="T42" fmla="*/ 56 w 59"/>
                <a:gd name="T43" fmla="*/ 0 h 82"/>
                <a:gd name="T44" fmla="*/ 56 w 59"/>
                <a:gd name="T45" fmla="*/ 0 h 82"/>
                <a:gd name="T46" fmla="*/ 56 w 59"/>
                <a:gd name="T47" fmla="*/ 0 h 82"/>
                <a:gd name="T48" fmla="*/ 55 w 59"/>
                <a:gd name="T49" fmla="*/ 0 h 82"/>
                <a:gd name="T50" fmla="*/ 53 w 59"/>
                <a:gd name="T51" fmla="*/ 0 h 82"/>
                <a:gd name="T52" fmla="*/ 53 w 59"/>
                <a:gd name="T53" fmla="*/ 1 h 82"/>
                <a:gd name="T54" fmla="*/ 52 w 59"/>
                <a:gd name="T55" fmla="*/ 1 h 82"/>
                <a:gd name="T56" fmla="*/ 50 w 59"/>
                <a:gd name="T57" fmla="*/ 2 h 82"/>
                <a:gd name="T58" fmla="*/ 45 w 59"/>
                <a:gd name="T59" fmla="*/ 4 h 82"/>
                <a:gd name="T60" fmla="*/ 39 w 59"/>
                <a:gd name="T61" fmla="*/ 7 h 82"/>
                <a:gd name="T62" fmla="*/ 38 w 59"/>
                <a:gd name="T63" fmla="*/ 7 h 82"/>
                <a:gd name="T64" fmla="*/ 37 w 59"/>
                <a:gd name="T65" fmla="*/ 8 h 82"/>
                <a:gd name="T66" fmla="*/ 37 w 59"/>
                <a:gd name="T67" fmla="*/ 8 h 82"/>
                <a:gd name="T68" fmla="*/ 36 w 59"/>
                <a:gd name="T69" fmla="*/ 9 h 82"/>
                <a:gd name="T70" fmla="*/ 32 w 59"/>
                <a:gd name="T71" fmla="*/ 11 h 82"/>
                <a:gd name="T72" fmla="*/ 32 w 59"/>
                <a:gd name="T73" fmla="*/ 11 h 82"/>
                <a:gd name="T74" fmla="*/ 23 w 59"/>
                <a:gd name="T75" fmla="*/ 14 h 82"/>
                <a:gd name="T76" fmla="*/ 0 w 59"/>
                <a:gd name="T77" fmla="*/ 18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59" h="82">
                  <a:moveTo>
                    <a:pt x="0" y="18"/>
                  </a:moveTo>
                  <a:cubicBezTo>
                    <a:pt x="22" y="82"/>
                    <a:pt x="22" y="82"/>
                    <a:pt x="22" y="82"/>
                  </a:cubicBezTo>
                  <a:cubicBezTo>
                    <a:pt x="25" y="81"/>
                    <a:pt x="28" y="79"/>
                    <a:pt x="31" y="77"/>
                  </a:cubicBezTo>
                  <a:cubicBezTo>
                    <a:pt x="31" y="76"/>
                    <a:pt x="32" y="76"/>
                    <a:pt x="32" y="75"/>
                  </a:cubicBezTo>
                  <a:cubicBezTo>
                    <a:pt x="35" y="72"/>
                    <a:pt x="37" y="68"/>
                    <a:pt x="38" y="65"/>
                  </a:cubicBezTo>
                  <a:cubicBezTo>
                    <a:pt x="42" y="54"/>
                    <a:pt x="42" y="41"/>
                    <a:pt x="46" y="31"/>
                  </a:cubicBezTo>
                  <a:cubicBezTo>
                    <a:pt x="46" y="30"/>
                    <a:pt x="46" y="29"/>
                    <a:pt x="47" y="29"/>
                  </a:cubicBezTo>
                  <a:cubicBezTo>
                    <a:pt x="48" y="26"/>
                    <a:pt x="50" y="22"/>
                    <a:pt x="51" y="19"/>
                  </a:cubicBezTo>
                  <a:cubicBezTo>
                    <a:pt x="52" y="19"/>
                    <a:pt x="52" y="19"/>
                    <a:pt x="52" y="19"/>
                  </a:cubicBezTo>
                  <a:cubicBezTo>
                    <a:pt x="52" y="17"/>
                    <a:pt x="54" y="16"/>
                    <a:pt x="55" y="14"/>
                  </a:cubicBezTo>
                  <a:cubicBezTo>
                    <a:pt x="55" y="14"/>
                    <a:pt x="56" y="13"/>
                    <a:pt x="56" y="12"/>
                  </a:cubicBezTo>
                  <a:cubicBezTo>
                    <a:pt x="57" y="11"/>
                    <a:pt x="58" y="10"/>
                    <a:pt x="58" y="8"/>
                  </a:cubicBezTo>
                  <a:cubicBezTo>
                    <a:pt x="58" y="8"/>
                    <a:pt x="58" y="8"/>
                    <a:pt x="58" y="8"/>
                  </a:cubicBezTo>
                  <a:cubicBezTo>
                    <a:pt x="58" y="8"/>
                    <a:pt x="58" y="8"/>
                    <a:pt x="58" y="8"/>
                  </a:cubicBezTo>
                  <a:cubicBezTo>
                    <a:pt x="58" y="7"/>
                    <a:pt x="58" y="6"/>
                    <a:pt x="59" y="5"/>
                  </a:cubicBezTo>
                  <a:cubicBezTo>
                    <a:pt x="59" y="5"/>
                    <a:pt x="59" y="5"/>
                    <a:pt x="59" y="5"/>
                  </a:cubicBezTo>
                  <a:cubicBezTo>
                    <a:pt x="59" y="5"/>
                    <a:pt x="59" y="5"/>
                    <a:pt x="59" y="5"/>
                  </a:cubicBezTo>
                  <a:cubicBezTo>
                    <a:pt x="59" y="4"/>
                    <a:pt x="59" y="4"/>
                    <a:pt x="59" y="3"/>
                  </a:cubicBezTo>
                  <a:cubicBezTo>
                    <a:pt x="59" y="3"/>
                    <a:pt x="59" y="3"/>
                    <a:pt x="59" y="3"/>
                  </a:cubicBezTo>
                  <a:cubicBezTo>
                    <a:pt x="59" y="2"/>
                    <a:pt x="58" y="1"/>
                    <a:pt x="57" y="1"/>
                  </a:cubicBezTo>
                  <a:cubicBezTo>
                    <a:pt x="57" y="0"/>
                    <a:pt x="57" y="0"/>
                    <a:pt x="57" y="0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55" y="0"/>
                    <a:pt x="55" y="0"/>
                    <a:pt x="55" y="0"/>
                  </a:cubicBezTo>
                  <a:cubicBezTo>
                    <a:pt x="55" y="0"/>
                    <a:pt x="54" y="0"/>
                    <a:pt x="53" y="0"/>
                  </a:cubicBezTo>
                  <a:cubicBezTo>
                    <a:pt x="53" y="1"/>
                    <a:pt x="53" y="1"/>
                    <a:pt x="53" y="1"/>
                  </a:cubicBezTo>
                  <a:cubicBezTo>
                    <a:pt x="52" y="1"/>
                    <a:pt x="52" y="1"/>
                    <a:pt x="52" y="1"/>
                  </a:cubicBezTo>
                  <a:cubicBezTo>
                    <a:pt x="51" y="1"/>
                    <a:pt x="51" y="1"/>
                    <a:pt x="50" y="2"/>
                  </a:cubicBezTo>
                  <a:cubicBezTo>
                    <a:pt x="48" y="2"/>
                    <a:pt x="47" y="3"/>
                    <a:pt x="45" y="4"/>
                  </a:cubicBezTo>
                  <a:cubicBezTo>
                    <a:pt x="43" y="5"/>
                    <a:pt x="41" y="6"/>
                    <a:pt x="39" y="7"/>
                  </a:cubicBezTo>
                  <a:cubicBezTo>
                    <a:pt x="38" y="7"/>
                    <a:pt x="38" y="7"/>
                    <a:pt x="38" y="7"/>
                  </a:cubicBezTo>
                  <a:cubicBezTo>
                    <a:pt x="37" y="8"/>
                    <a:pt x="37" y="8"/>
                    <a:pt x="37" y="8"/>
                  </a:cubicBezTo>
                  <a:cubicBezTo>
                    <a:pt x="37" y="8"/>
                    <a:pt x="37" y="8"/>
                    <a:pt x="37" y="8"/>
                  </a:cubicBezTo>
                  <a:cubicBezTo>
                    <a:pt x="36" y="9"/>
                    <a:pt x="36" y="9"/>
                    <a:pt x="36" y="9"/>
                  </a:cubicBezTo>
                  <a:cubicBezTo>
                    <a:pt x="35" y="10"/>
                    <a:pt x="34" y="11"/>
                    <a:pt x="32" y="11"/>
                  </a:cubicBezTo>
                  <a:cubicBezTo>
                    <a:pt x="32" y="11"/>
                    <a:pt x="32" y="11"/>
                    <a:pt x="32" y="11"/>
                  </a:cubicBezTo>
                  <a:cubicBezTo>
                    <a:pt x="29" y="13"/>
                    <a:pt x="26" y="13"/>
                    <a:pt x="23" y="14"/>
                  </a:cubicBezTo>
                  <a:cubicBezTo>
                    <a:pt x="15" y="15"/>
                    <a:pt x="8" y="16"/>
                    <a:pt x="0" y="18"/>
                  </a:cubicBezTo>
                </a:path>
              </a:pathLst>
            </a:custGeom>
            <a:solidFill>
              <a:srgbClr val="259D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40" name="Freeform 518"/>
            <p:cNvSpPr>
              <a:spLocks noEditPoints="1"/>
            </p:cNvSpPr>
            <p:nvPr/>
          </p:nvSpPr>
          <p:spPr bwMode="auto">
            <a:xfrm>
              <a:off x="311150" y="7280276"/>
              <a:ext cx="11113" cy="12700"/>
            </a:xfrm>
            <a:custGeom>
              <a:avLst/>
              <a:gdLst>
                <a:gd name="T0" fmla="*/ 1 w 3"/>
                <a:gd name="T1" fmla="*/ 1 h 3"/>
                <a:gd name="T2" fmla="*/ 3 w 3"/>
                <a:gd name="T3" fmla="*/ 3 h 3"/>
                <a:gd name="T4" fmla="*/ 1 w 3"/>
                <a:gd name="T5" fmla="*/ 1 h 3"/>
                <a:gd name="T6" fmla="*/ 1 w 3"/>
                <a:gd name="T7" fmla="*/ 0 h 3"/>
                <a:gd name="T8" fmla="*/ 0 w 3"/>
                <a:gd name="T9" fmla="*/ 0 h 3"/>
                <a:gd name="T10" fmla="*/ 1 w 3"/>
                <a:gd name="T11" fmla="*/ 0 h 3"/>
                <a:gd name="T12" fmla="*/ 1 w 3"/>
                <a:gd name="T1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3">
                  <a:moveTo>
                    <a:pt x="1" y="1"/>
                  </a:moveTo>
                  <a:cubicBezTo>
                    <a:pt x="2" y="1"/>
                    <a:pt x="2" y="2"/>
                    <a:pt x="3" y="3"/>
                  </a:cubicBezTo>
                  <a:cubicBezTo>
                    <a:pt x="2" y="2"/>
                    <a:pt x="2" y="1"/>
                    <a:pt x="1" y="1"/>
                  </a:cubicBezTo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5EC6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41" name="Freeform 519"/>
            <p:cNvSpPr/>
            <p:nvPr/>
          </p:nvSpPr>
          <p:spPr bwMode="auto">
            <a:xfrm>
              <a:off x="220663" y="7315201"/>
              <a:ext cx="14288" cy="7938"/>
            </a:xfrm>
            <a:custGeom>
              <a:avLst/>
              <a:gdLst>
                <a:gd name="T0" fmla="*/ 4 w 4"/>
                <a:gd name="T1" fmla="*/ 0 h 2"/>
                <a:gd name="T2" fmla="*/ 4 w 4"/>
                <a:gd name="T3" fmla="*/ 0 h 2"/>
                <a:gd name="T4" fmla="*/ 0 w 4"/>
                <a:gd name="T5" fmla="*/ 2 h 2"/>
                <a:gd name="T6" fmla="*/ 0 w 4"/>
                <a:gd name="T7" fmla="*/ 2 h 2"/>
                <a:gd name="T8" fmla="*/ 0 w 4"/>
                <a:gd name="T9" fmla="*/ 2 h 2"/>
                <a:gd name="T10" fmla="*/ 0 w 4"/>
                <a:gd name="T11" fmla="*/ 2 h 2"/>
                <a:gd name="T12" fmla="*/ 4 w 4"/>
                <a:gd name="T13" fmla="*/ 0 h 2"/>
                <a:gd name="T14" fmla="*/ 4 w 4"/>
                <a:gd name="T1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2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3" y="1"/>
                    <a:pt x="1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2"/>
                    <a:pt x="3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rgbClr val="5EC6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42" name="Freeform 520"/>
            <p:cNvSpPr>
              <a:spLocks noEditPoints="1"/>
            </p:cNvSpPr>
            <p:nvPr/>
          </p:nvSpPr>
          <p:spPr bwMode="auto">
            <a:xfrm>
              <a:off x="204788" y="7280276"/>
              <a:ext cx="117475" cy="98425"/>
            </a:xfrm>
            <a:custGeom>
              <a:avLst/>
              <a:gdLst>
                <a:gd name="T0" fmla="*/ 20 w 31"/>
                <a:gd name="T1" fmla="*/ 2 h 26"/>
                <a:gd name="T2" fmla="*/ 17 w 31"/>
                <a:gd name="T3" fmla="*/ 4 h 26"/>
                <a:gd name="T4" fmla="*/ 17 w 31"/>
                <a:gd name="T5" fmla="*/ 4 h 26"/>
                <a:gd name="T6" fmla="*/ 17 w 31"/>
                <a:gd name="T7" fmla="*/ 4 h 26"/>
                <a:gd name="T8" fmla="*/ 11 w 31"/>
                <a:gd name="T9" fmla="*/ 7 h 26"/>
                <a:gd name="T10" fmla="*/ 11 w 31"/>
                <a:gd name="T11" fmla="*/ 7 h 26"/>
                <a:gd name="T12" fmla="*/ 10 w 31"/>
                <a:gd name="T13" fmla="*/ 7 h 26"/>
                <a:gd name="T14" fmla="*/ 8 w 31"/>
                <a:gd name="T15" fmla="*/ 9 h 26"/>
                <a:gd name="T16" fmla="*/ 8 w 31"/>
                <a:gd name="T17" fmla="*/ 9 h 26"/>
                <a:gd name="T18" fmla="*/ 4 w 31"/>
                <a:gd name="T19" fmla="*/ 11 h 26"/>
                <a:gd name="T20" fmla="*/ 4 w 31"/>
                <a:gd name="T21" fmla="*/ 11 h 26"/>
                <a:gd name="T22" fmla="*/ 4 w 31"/>
                <a:gd name="T23" fmla="*/ 11 h 26"/>
                <a:gd name="T24" fmla="*/ 0 w 31"/>
                <a:gd name="T25" fmla="*/ 14 h 26"/>
                <a:gd name="T26" fmla="*/ 0 w 31"/>
                <a:gd name="T27" fmla="*/ 15 h 26"/>
                <a:gd name="T28" fmla="*/ 1 w 31"/>
                <a:gd name="T29" fmla="*/ 15 h 26"/>
                <a:gd name="T30" fmla="*/ 1 w 31"/>
                <a:gd name="T31" fmla="*/ 16 h 26"/>
                <a:gd name="T32" fmla="*/ 20 w 31"/>
                <a:gd name="T33" fmla="*/ 2 h 26"/>
                <a:gd name="T34" fmla="*/ 28 w 31"/>
                <a:gd name="T35" fmla="*/ 0 h 26"/>
                <a:gd name="T36" fmla="*/ 27 w 31"/>
                <a:gd name="T37" fmla="*/ 2 h 26"/>
                <a:gd name="T38" fmla="*/ 26 w 31"/>
                <a:gd name="T39" fmla="*/ 3 h 26"/>
                <a:gd name="T40" fmla="*/ 2 w 31"/>
                <a:gd name="T41" fmla="*/ 17 h 26"/>
                <a:gd name="T42" fmla="*/ 3 w 31"/>
                <a:gd name="T43" fmla="*/ 19 h 26"/>
                <a:gd name="T44" fmla="*/ 5 w 31"/>
                <a:gd name="T45" fmla="*/ 18 h 26"/>
                <a:gd name="T46" fmla="*/ 3 w 31"/>
                <a:gd name="T47" fmla="*/ 19 h 26"/>
                <a:gd name="T48" fmla="*/ 5 w 31"/>
                <a:gd name="T49" fmla="*/ 21 h 26"/>
                <a:gd name="T50" fmla="*/ 15 w 31"/>
                <a:gd name="T51" fmla="*/ 14 h 26"/>
                <a:gd name="T52" fmla="*/ 7 w 31"/>
                <a:gd name="T53" fmla="*/ 23 h 26"/>
                <a:gd name="T54" fmla="*/ 6 w 31"/>
                <a:gd name="T55" fmla="*/ 24 h 26"/>
                <a:gd name="T56" fmla="*/ 8 w 31"/>
                <a:gd name="T57" fmla="*/ 26 h 26"/>
                <a:gd name="T58" fmla="*/ 12 w 31"/>
                <a:gd name="T59" fmla="*/ 23 h 26"/>
                <a:gd name="T60" fmla="*/ 31 w 31"/>
                <a:gd name="T61" fmla="*/ 3 h 26"/>
                <a:gd name="T62" fmla="*/ 31 w 31"/>
                <a:gd name="T63" fmla="*/ 3 h 26"/>
                <a:gd name="T64" fmla="*/ 31 w 31"/>
                <a:gd name="T65" fmla="*/ 3 h 26"/>
                <a:gd name="T66" fmla="*/ 31 w 31"/>
                <a:gd name="T67" fmla="*/ 3 h 26"/>
                <a:gd name="T68" fmla="*/ 31 w 31"/>
                <a:gd name="T69" fmla="*/ 3 h 26"/>
                <a:gd name="T70" fmla="*/ 29 w 31"/>
                <a:gd name="T71" fmla="*/ 1 h 26"/>
                <a:gd name="T72" fmla="*/ 29 w 31"/>
                <a:gd name="T73" fmla="*/ 1 h 26"/>
                <a:gd name="T74" fmla="*/ 29 w 31"/>
                <a:gd name="T75" fmla="*/ 0 h 26"/>
                <a:gd name="T76" fmla="*/ 28 w 31"/>
                <a:gd name="T7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1" h="26">
                  <a:moveTo>
                    <a:pt x="20" y="2"/>
                  </a:moveTo>
                  <a:cubicBezTo>
                    <a:pt x="19" y="3"/>
                    <a:pt x="18" y="3"/>
                    <a:pt x="17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5" y="5"/>
                    <a:pt x="13" y="6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9" y="8"/>
                    <a:pt x="9" y="8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7" y="10"/>
                    <a:pt x="6" y="11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2" y="12"/>
                    <a:pt x="1" y="13"/>
                    <a:pt x="0" y="14"/>
                  </a:cubicBezTo>
                  <a:cubicBezTo>
                    <a:pt x="0" y="14"/>
                    <a:pt x="0" y="14"/>
                    <a:pt x="0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6"/>
                    <a:pt x="1" y="16"/>
                  </a:cubicBezTo>
                  <a:cubicBezTo>
                    <a:pt x="8" y="12"/>
                    <a:pt x="14" y="7"/>
                    <a:pt x="20" y="2"/>
                  </a:cubicBezTo>
                  <a:moveTo>
                    <a:pt x="28" y="0"/>
                  </a:moveTo>
                  <a:cubicBezTo>
                    <a:pt x="28" y="1"/>
                    <a:pt x="27" y="1"/>
                    <a:pt x="27" y="2"/>
                  </a:cubicBezTo>
                  <a:cubicBezTo>
                    <a:pt x="26" y="3"/>
                    <a:pt x="26" y="3"/>
                    <a:pt x="26" y="3"/>
                  </a:cubicBezTo>
                  <a:cubicBezTo>
                    <a:pt x="19" y="7"/>
                    <a:pt x="11" y="12"/>
                    <a:pt x="2" y="17"/>
                  </a:cubicBezTo>
                  <a:cubicBezTo>
                    <a:pt x="2" y="17"/>
                    <a:pt x="3" y="18"/>
                    <a:pt x="3" y="19"/>
                  </a:cubicBezTo>
                  <a:cubicBezTo>
                    <a:pt x="4" y="19"/>
                    <a:pt x="4" y="18"/>
                    <a:pt x="5" y="18"/>
                  </a:cubicBezTo>
                  <a:cubicBezTo>
                    <a:pt x="4" y="18"/>
                    <a:pt x="4" y="19"/>
                    <a:pt x="3" y="19"/>
                  </a:cubicBezTo>
                  <a:cubicBezTo>
                    <a:pt x="4" y="20"/>
                    <a:pt x="4" y="21"/>
                    <a:pt x="5" y="21"/>
                  </a:cubicBezTo>
                  <a:cubicBezTo>
                    <a:pt x="8" y="19"/>
                    <a:pt x="12" y="16"/>
                    <a:pt x="15" y="14"/>
                  </a:cubicBezTo>
                  <a:cubicBezTo>
                    <a:pt x="12" y="17"/>
                    <a:pt x="10" y="20"/>
                    <a:pt x="7" y="23"/>
                  </a:cubicBezTo>
                  <a:cubicBezTo>
                    <a:pt x="7" y="23"/>
                    <a:pt x="7" y="23"/>
                    <a:pt x="6" y="24"/>
                  </a:cubicBezTo>
                  <a:cubicBezTo>
                    <a:pt x="7" y="25"/>
                    <a:pt x="8" y="25"/>
                    <a:pt x="8" y="26"/>
                  </a:cubicBezTo>
                  <a:cubicBezTo>
                    <a:pt x="10" y="25"/>
                    <a:pt x="11" y="24"/>
                    <a:pt x="12" y="23"/>
                  </a:cubicBezTo>
                  <a:cubicBezTo>
                    <a:pt x="19" y="16"/>
                    <a:pt x="25" y="9"/>
                    <a:pt x="31" y="3"/>
                  </a:cubicBezTo>
                  <a:cubicBezTo>
                    <a:pt x="31" y="3"/>
                    <a:pt x="31" y="3"/>
                    <a:pt x="31" y="3"/>
                  </a:cubicBezTo>
                  <a:cubicBezTo>
                    <a:pt x="31" y="3"/>
                    <a:pt x="31" y="3"/>
                    <a:pt x="31" y="3"/>
                  </a:cubicBezTo>
                  <a:cubicBezTo>
                    <a:pt x="31" y="3"/>
                    <a:pt x="31" y="3"/>
                    <a:pt x="31" y="3"/>
                  </a:cubicBezTo>
                  <a:cubicBezTo>
                    <a:pt x="31" y="3"/>
                    <a:pt x="31" y="3"/>
                    <a:pt x="31" y="3"/>
                  </a:cubicBezTo>
                  <a:cubicBezTo>
                    <a:pt x="30" y="2"/>
                    <a:pt x="30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8" y="0"/>
                    <a:pt x="28" y="0"/>
                    <a:pt x="28" y="0"/>
                  </a:cubicBezTo>
                </a:path>
              </a:pathLst>
            </a:custGeom>
            <a:solidFill>
              <a:srgbClr val="0E7E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43" name="Freeform 521"/>
            <p:cNvSpPr/>
            <p:nvPr/>
          </p:nvSpPr>
          <p:spPr bwMode="auto">
            <a:xfrm>
              <a:off x="246063" y="7318376"/>
              <a:ext cx="68263" cy="101600"/>
            </a:xfrm>
            <a:custGeom>
              <a:avLst/>
              <a:gdLst>
                <a:gd name="T0" fmla="*/ 18 w 18"/>
                <a:gd name="T1" fmla="*/ 0 h 27"/>
                <a:gd name="T2" fmla="*/ 11 w 18"/>
                <a:gd name="T3" fmla="*/ 7 h 27"/>
                <a:gd name="T4" fmla="*/ 11 w 18"/>
                <a:gd name="T5" fmla="*/ 7 h 27"/>
                <a:gd name="T6" fmla="*/ 4 w 18"/>
                <a:gd name="T7" fmla="*/ 15 h 27"/>
                <a:gd name="T8" fmla="*/ 0 w 18"/>
                <a:gd name="T9" fmla="*/ 20 h 27"/>
                <a:gd name="T10" fmla="*/ 5 w 18"/>
                <a:gd name="T11" fmla="*/ 27 h 27"/>
                <a:gd name="T12" fmla="*/ 5 w 18"/>
                <a:gd name="T13" fmla="*/ 26 h 27"/>
                <a:gd name="T14" fmla="*/ 7 w 18"/>
                <a:gd name="T15" fmla="*/ 19 h 27"/>
                <a:gd name="T16" fmla="*/ 8 w 18"/>
                <a:gd name="T17" fmla="*/ 16 h 27"/>
                <a:gd name="T18" fmla="*/ 12 w 18"/>
                <a:gd name="T19" fmla="*/ 9 h 27"/>
                <a:gd name="T20" fmla="*/ 13 w 18"/>
                <a:gd name="T21" fmla="*/ 9 h 27"/>
                <a:gd name="T22" fmla="*/ 16 w 18"/>
                <a:gd name="T23" fmla="*/ 4 h 27"/>
                <a:gd name="T24" fmla="*/ 17 w 18"/>
                <a:gd name="T25" fmla="*/ 2 h 27"/>
                <a:gd name="T26" fmla="*/ 18 w 18"/>
                <a:gd name="T27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8" h="27">
                  <a:moveTo>
                    <a:pt x="18" y="0"/>
                  </a:moveTo>
                  <a:cubicBezTo>
                    <a:pt x="16" y="2"/>
                    <a:pt x="14" y="4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9" y="10"/>
                    <a:pt x="6" y="12"/>
                    <a:pt x="4" y="15"/>
                  </a:cubicBezTo>
                  <a:cubicBezTo>
                    <a:pt x="3" y="17"/>
                    <a:pt x="1" y="19"/>
                    <a:pt x="0" y="20"/>
                  </a:cubicBezTo>
                  <a:cubicBezTo>
                    <a:pt x="2" y="22"/>
                    <a:pt x="3" y="24"/>
                    <a:pt x="5" y="27"/>
                  </a:cubicBezTo>
                  <a:cubicBezTo>
                    <a:pt x="5" y="26"/>
                    <a:pt x="5" y="26"/>
                    <a:pt x="5" y="26"/>
                  </a:cubicBezTo>
                  <a:cubicBezTo>
                    <a:pt x="5" y="23"/>
                    <a:pt x="6" y="21"/>
                    <a:pt x="7" y="19"/>
                  </a:cubicBezTo>
                  <a:cubicBezTo>
                    <a:pt x="7" y="18"/>
                    <a:pt x="8" y="17"/>
                    <a:pt x="8" y="16"/>
                  </a:cubicBezTo>
                  <a:cubicBezTo>
                    <a:pt x="9" y="14"/>
                    <a:pt x="11" y="11"/>
                    <a:pt x="12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3" y="7"/>
                    <a:pt x="15" y="6"/>
                    <a:pt x="16" y="4"/>
                  </a:cubicBezTo>
                  <a:cubicBezTo>
                    <a:pt x="16" y="4"/>
                    <a:pt x="17" y="3"/>
                    <a:pt x="17" y="2"/>
                  </a:cubicBezTo>
                  <a:cubicBezTo>
                    <a:pt x="18" y="1"/>
                    <a:pt x="18" y="0"/>
                    <a:pt x="18" y="0"/>
                  </a:cubicBezTo>
                </a:path>
              </a:pathLst>
            </a:custGeom>
            <a:solidFill>
              <a:srgbClr val="0E7E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44" name="Freeform 522"/>
            <p:cNvSpPr/>
            <p:nvPr/>
          </p:nvSpPr>
          <p:spPr bwMode="auto">
            <a:xfrm>
              <a:off x="-133350" y="6694488"/>
              <a:ext cx="458788" cy="612775"/>
            </a:xfrm>
            <a:custGeom>
              <a:avLst/>
              <a:gdLst>
                <a:gd name="T0" fmla="*/ 55 w 122"/>
                <a:gd name="T1" fmla="*/ 156 h 163"/>
                <a:gd name="T2" fmla="*/ 56 w 122"/>
                <a:gd name="T3" fmla="*/ 156 h 163"/>
                <a:gd name="T4" fmla="*/ 58 w 122"/>
                <a:gd name="T5" fmla="*/ 163 h 163"/>
                <a:gd name="T6" fmla="*/ 72 w 122"/>
                <a:gd name="T7" fmla="*/ 159 h 163"/>
                <a:gd name="T8" fmla="*/ 89 w 122"/>
                <a:gd name="T9" fmla="*/ 153 h 163"/>
                <a:gd name="T10" fmla="*/ 91 w 122"/>
                <a:gd name="T11" fmla="*/ 152 h 163"/>
                <a:gd name="T12" fmla="*/ 95 w 122"/>
                <a:gd name="T13" fmla="*/ 152 h 163"/>
                <a:gd name="T14" fmla="*/ 102 w 122"/>
                <a:gd name="T15" fmla="*/ 154 h 163"/>
                <a:gd name="T16" fmla="*/ 102 w 122"/>
                <a:gd name="T17" fmla="*/ 154 h 163"/>
                <a:gd name="T18" fmla="*/ 108 w 122"/>
                <a:gd name="T19" fmla="*/ 156 h 163"/>
                <a:gd name="T20" fmla="*/ 113 w 122"/>
                <a:gd name="T21" fmla="*/ 157 h 163"/>
                <a:gd name="T22" fmla="*/ 114 w 122"/>
                <a:gd name="T23" fmla="*/ 157 h 163"/>
                <a:gd name="T24" fmla="*/ 114 w 122"/>
                <a:gd name="T25" fmla="*/ 157 h 163"/>
                <a:gd name="T26" fmla="*/ 115 w 122"/>
                <a:gd name="T27" fmla="*/ 157 h 163"/>
                <a:gd name="T28" fmla="*/ 117 w 122"/>
                <a:gd name="T29" fmla="*/ 156 h 163"/>
                <a:gd name="T30" fmla="*/ 118 w 122"/>
                <a:gd name="T31" fmla="*/ 156 h 163"/>
                <a:gd name="T32" fmla="*/ 119 w 122"/>
                <a:gd name="T33" fmla="*/ 156 h 163"/>
                <a:gd name="T34" fmla="*/ 120 w 122"/>
                <a:gd name="T35" fmla="*/ 156 h 163"/>
                <a:gd name="T36" fmla="*/ 120 w 122"/>
                <a:gd name="T37" fmla="*/ 155 h 163"/>
                <a:gd name="T38" fmla="*/ 121 w 122"/>
                <a:gd name="T39" fmla="*/ 155 h 163"/>
                <a:gd name="T40" fmla="*/ 121 w 122"/>
                <a:gd name="T41" fmla="*/ 154 h 163"/>
                <a:gd name="T42" fmla="*/ 122 w 122"/>
                <a:gd name="T43" fmla="*/ 154 h 163"/>
                <a:gd name="T44" fmla="*/ 122 w 122"/>
                <a:gd name="T45" fmla="*/ 153 h 163"/>
                <a:gd name="T46" fmla="*/ 122 w 122"/>
                <a:gd name="T47" fmla="*/ 153 h 163"/>
                <a:gd name="T48" fmla="*/ 122 w 122"/>
                <a:gd name="T49" fmla="*/ 153 h 163"/>
                <a:gd name="T50" fmla="*/ 122 w 122"/>
                <a:gd name="T51" fmla="*/ 152 h 163"/>
                <a:gd name="T52" fmla="*/ 122 w 122"/>
                <a:gd name="T53" fmla="*/ 152 h 163"/>
                <a:gd name="T54" fmla="*/ 122 w 122"/>
                <a:gd name="T55" fmla="*/ 151 h 163"/>
                <a:gd name="T56" fmla="*/ 121 w 122"/>
                <a:gd name="T57" fmla="*/ 150 h 163"/>
                <a:gd name="T58" fmla="*/ 121 w 122"/>
                <a:gd name="T59" fmla="*/ 150 h 163"/>
                <a:gd name="T60" fmla="*/ 120 w 122"/>
                <a:gd name="T61" fmla="*/ 149 h 163"/>
                <a:gd name="T62" fmla="*/ 120 w 122"/>
                <a:gd name="T63" fmla="*/ 149 h 163"/>
                <a:gd name="T64" fmla="*/ 120 w 122"/>
                <a:gd name="T65" fmla="*/ 148 h 163"/>
                <a:gd name="T66" fmla="*/ 117 w 122"/>
                <a:gd name="T67" fmla="*/ 145 h 163"/>
                <a:gd name="T68" fmla="*/ 117 w 122"/>
                <a:gd name="T69" fmla="*/ 145 h 163"/>
                <a:gd name="T70" fmla="*/ 109 w 122"/>
                <a:gd name="T71" fmla="*/ 137 h 163"/>
                <a:gd name="T72" fmla="*/ 108 w 122"/>
                <a:gd name="T73" fmla="*/ 137 h 163"/>
                <a:gd name="T74" fmla="*/ 108 w 122"/>
                <a:gd name="T75" fmla="*/ 136 h 163"/>
                <a:gd name="T76" fmla="*/ 93 w 122"/>
                <a:gd name="T77" fmla="*/ 110 h 163"/>
                <a:gd name="T78" fmla="*/ 79 w 122"/>
                <a:gd name="T79" fmla="*/ 69 h 163"/>
                <a:gd name="T80" fmla="*/ 56 w 122"/>
                <a:gd name="T81" fmla="*/ 35 h 163"/>
                <a:gd name="T82" fmla="*/ 28 w 122"/>
                <a:gd name="T83" fmla="*/ 9 h 163"/>
                <a:gd name="T84" fmla="*/ 0 w 122"/>
                <a:gd name="T85" fmla="*/ 1 h 163"/>
                <a:gd name="T86" fmla="*/ 41 w 122"/>
                <a:gd name="T87" fmla="*/ 114 h 163"/>
                <a:gd name="T88" fmla="*/ 42 w 122"/>
                <a:gd name="T89" fmla="*/ 118 h 163"/>
                <a:gd name="T90" fmla="*/ 42 w 122"/>
                <a:gd name="T91" fmla="*/ 118 h 163"/>
                <a:gd name="T92" fmla="*/ 56 w 122"/>
                <a:gd name="T93" fmla="*/ 156 h 163"/>
                <a:gd name="T94" fmla="*/ 55 w 122"/>
                <a:gd name="T95" fmla="*/ 15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22" h="163">
                  <a:moveTo>
                    <a:pt x="55" y="156"/>
                  </a:moveTo>
                  <a:cubicBezTo>
                    <a:pt x="56" y="156"/>
                    <a:pt x="56" y="156"/>
                    <a:pt x="56" y="156"/>
                  </a:cubicBezTo>
                  <a:cubicBezTo>
                    <a:pt x="58" y="163"/>
                    <a:pt x="58" y="163"/>
                    <a:pt x="58" y="163"/>
                  </a:cubicBezTo>
                  <a:cubicBezTo>
                    <a:pt x="63" y="162"/>
                    <a:pt x="68" y="160"/>
                    <a:pt x="72" y="159"/>
                  </a:cubicBezTo>
                  <a:cubicBezTo>
                    <a:pt x="78" y="157"/>
                    <a:pt x="83" y="154"/>
                    <a:pt x="89" y="153"/>
                  </a:cubicBezTo>
                  <a:cubicBezTo>
                    <a:pt x="90" y="153"/>
                    <a:pt x="90" y="153"/>
                    <a:pt x="91" y="152"/>
                  </a:cubicBezTo>
                  <a:cubicBezTo>
                    <a:pt x="92" y="152"/>
                    <a:pt x="93" y="152"/>
                    <a:pt x="95" y="152"/>
                  </a:cubicBezTo>
                  <a:cubicBezTo>
                    <a:pt x="97" y="153"/>
                    <a:pt x="100" y="153"/>
                    <a:pt x="102" y="154"/>
                  </a:cubicBezTo>
                  <a:cubicBezTo>
                    <a:pt x="102" y="154"/>
                    <a:pt x="102" y="154"/>
                    <a:pt x="102" y="154"/>
                  </a:cubicBezTo>
                  <a:cubicBezTo>
                    <a:pt x="104" y="155"/>
                    <a:pt x="106" y="155"/>
                    <a:pt x="108" y="156"/>
                  </a:cubicBezTo>
                  <a:cubicBezTo>
                    <a:pt x="110" y="156"/>
                    <a:pt x="111" y="156"/>
                    <a:pt x="113" y="157"/>
                  </a:cubicBezTo>
                  <a:cubicBezTo>
                    <a:pt x="114" y="157"/>
                    <a:pt x="114" y="157"/>
                    <a:pt x="114" y="157"/>
                  </a:cubicBezTo>
                  <a:cubicBezTo>
                    <a:pt x="114" y="157"/>
                    <a:pt x="114" y="157"/>
                    <a:pt x="114" y="157"/>
                  </a:cubicBezTo>
                  <a:cubicBezTo>
                    <a:pt x="115" y="157"/>
                    <a:pt x="115" y="157"/>
                    <a:pt x="115" y="157"/>
                  </a:cubicBezTo>
                  <a:cubicBezTo>
                    <a:pt x="116" y="157"/>
                    <a:pt x="116" y="156"/>
                    <a:pt x="117" y="156"/>
                  </a:cubicBezTo>
                  <a:cubicBezTo>
                    <a:pt x="118" y="156"/>
                    <a:pt x="118" y="156"/>
                    <a:pt x="118" y="156"/>
                  </a:cubicBezTo>
                  <a:cubicBezTo>
                    <a:pt x="118" y="156"/>
                    <a:pt x="119" y="156"/>
                    <a:pt x="119" y="156"/>
                  </a:cubicBezTo>
                  <a:cubicBezTo>
                    <a:pt x="120" y="156"/>
                    <a:pt x="120" y="156"/>
                    <a:pt x="120" y="156"/>
                  </a:cubicBezTo>
                  <a:cubicBezTo>
                    <a:pt x="120" y="155"/>
                    <a:pt x="120" y="155"/>
                    <a:pt x="120" y="155"/>
                  </a:cubicBezTo>
                  <a:cubicBezTo>
                    <a:pt x="121" y="155"/>
                    <a:pt x="121" y="155"/>
                    <a:pt x="121" y="155"/>
                  </a:cubicBezTo>
                  <a:cubicBezTo>
                    <a:pt x="121" y="154"/>
                    <a:pt x="121" y="154"/>
                    <a:pt x="121" y="154"/>
                  </a:cubicBezTo>
                  <a:cubicBezTo>
                    <a:pt x="122" y="154"/>
                    <a:pt x="122" y="154"/>
                    <a:pt x="122" y="154"/>
                  </a:cubicBezTo>
                  <a:cubicBezTo>
                    <a:pt x="122" y="153"/>
                    <a:pt x="122" y="153"/>
                    <a:pt x="122" y="153"/>
                  </a:cubicBezTo>
                  <a:cubicBezTo>
                    <a:pt x="122" y="153"/>
                    <a:pt x="122" y="153"/>
                    <a:pt x="122" y="153"/>
                  </a:cubicBezTo>
                  <a:cubicBezTo>
                    <a:pt x="122" y="153"/>
                    <a:pt x="122" y="153"/>
                    <a:pt x="122" y="153"/>
                  </a:cubicBezTo>
                  <a:cubicBezTo>
                    <a:pt x="122" y="152"/>
                    <a:pt x="122" y="152"/>
                    <a:pt x="122" y="152"/>
                  </a:cubicBezTo>
                  <a:cubicBezTo>
                    <a:pt x="122" y="152"/>
                    <a:pt x="122" y="152"/>
                    <a:pt x="122" y="152"/>
                  </a:cubicBezTo>
                  <a:cubicBezTo>
                    <a:pt x="122" y="151"/>
                    <a:pt x="122" y="151"/>
                    <a:pt x="122" y="151"/>
                  </a:cubicBezTo>
                  <a:cubicBezTo>
                    <a:pt x="121" y="151"/>
                    <a:pt x="121" y="150"/>
                    <a:pt x="121" y="150"/>
                  </a:cubicBezTo>
                  <a:cubicBezTo>
                    <a:pt x="121" y="150"/>
                    <a:pt x="121" y="150"/>
                    <a:pt x="121" y="150"/>
                  </a:cubicBezTo>
                  <a:cubicBezTo>
                    <a:pt x="120" y="149"/>
                    <a:pt x="120" y="149"/>
                    <a:pt x="120" y="149"/>
                  </a:cubicBezTo>
                  <a:cubicBezTo>
                    <a:pt x="120" y="149"/>
                    <a:pt x="120" y="149"/>
                    <a:pt x="120" y="149"/>
                  </a:cubicBezTo>
                  <a:cubicBezTo>
                    <a:pt x="120" y="148"/>
                    <a:pt x="120" y="148"/>
                    <a:pt x="120" y="148"/>
                  </a:cubicBezTo>
                  <a:cubicBezTo>
                    <a:pt x="119" y="147"/>
                    <a:pt x="118" y="146"/>
                    <a:pt x="117" y="145"/>
                  </a:cubicBezTo>
                  <a:cubicBezTo>
                    <a:pt x="117" y="145"/>
                    <a:pt x="117" y="145"/>
                    <a:pt x="117" y="145"/>
                  </a:cubicBezTo>
                  <a:cubicBezTo>
                    <a:pt x="114" y="142"/>
                    <a:pt x="111" y="140"/>
                    <a:pt x="109" y="137"/>
                  </a:cubicBezTo>
                  <a:cubicBezTo>
                    <a:pt x="108" y="137"/>
                    <a:pt x="108" y="137"/>
                    <a:pt x="108" y="137"/>
                  </a:cubicBezTo>
                  <a:cubicBezTo>
                    <a:pt x="108" y="136"/>
                    <a:pt x="108" y="136"/>
                    <a:pt x="108" y="136"/>
                  </a:cubicBezTo>
                  <a:cubicBezTo>
                    <a:pt x="101" y="128"/>
                    <a:pt x="96" y="119"/>
                    <a:pt x="93" y="110"/>
                  </a:cubicBezTo>
                  <a:cubicBezTo>
                    <a:pt x="88" y="96"/>
                    <a:pt x="86" y="82"/>
                    <a:pt x="79" y="69"/>
                  </a:cubicBezTo>
                  <a:cubicBezTo>
                    <a:pt x="74" y="57"/>
                    <a:pt x="65" y="46"/>
                    <a:pt x="56" y="35"/>
                  </a:cubicBezTo>
                  <a:cubicBezTo>
                    <a:pt x="48" y="26"/>
                    <a:pt x="39" y="16"/>
                    <a:pt x="28" y="9"/>
                  </a:cubicBezTo>
                  <a:cubicBezTo>
                    <a:pt x="20" y="4"/>
                    <a:pt x="10" y="0"/>
                    <a:pt x="0" y="1"/>
                  </a:cubicBezTo>
                  <a:cubicBezTo>
                    <a:pt x="41" y="114"/>
                    <a:pt x="41" y="114"/>
                    <a:pt x="41" y="114"/>
                  </a:cubicBezTo>
                  <a:cubicBezTo>
                    <a:pt x="41" y="116"/>
                    <a:pt x="42" y="117"/>
                    <a:pt x="42" y="118"/>
                  </a:cubicBezTo>
                  <a:cubicBezTo>
                    <a:pt x="42" y="118"/>
                    <a:pt x="42" y="118"/>
                    <a:pt x="42" y="118"/>
                  </a:cubicBezTo>
                  <a:cubicBezTo>
                    <a:pt x="56" y="156"/>
                    <a:pt x="56" y="156"/>
                    <a:pt x="56" y="156"/>
                  </a:cubicBezTo>
                  <a:cubicBezTo>
                    <a:pt x="55" y="156"/>
                    <a:pt x="55" y="156"/>
                    <a:pt x="55" y="156"/>
                  </a:cubicBezTo>
                </a:path>
              </a:pathLst>
            </a:custGeom>
            <a:solidFill>
              <a:srgbClr val="F3F8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45" name="Freeform 523"/>
            <p:cNvSpPr/>
            <p:nvPr/>
          </p:nvSpPr>
          <p:spPr bwMode="auto">
            <a:xfrm>
              <a:off x="17463" y="7018338"/>
              <a:ext cx="307975" cy="266700"/>
            </a:xfrm>
            <a:custGeom>
              <a:avLst/>
              <a:gdLst>
                <a:gd name="T0" fmla="*/ 15 w 82"/>
                <a:gd name="T1" fmla="*/ 70 h 71"/>
                <a:gd name="T2" fmla="*/ 16 w 82"/>
                <a:gd name="T3" fmla="*/ 70 h 71"/>
                <a:gd name="T4" fmla="*/ 33 w 82"/>
                <a:gd name="T5" fmla="*/ 69 h 71"/>
                <a:gd name="T6" fmla="*/ 49 w 82"/>
                <a:gd name="T7" fmla="*/ 67 h 71"/>
                <a:gd name="T8" fmla="*/ 51 w 82"/>
                <a:gd name="T9" fmla="*/ 67 h 71"/>
                <a:gd name="T10" fmla="*/ 62 w 82"/>
                <a:gd name="T11" fmla="*/ 68 h 71"/>
                <a:gd name="T12" fmla="*/ 62 w 82"/>
                <a:gd name="T13" fmla="*/ 68 h 71"/>
                <a:gd name="T14" fmla="*/ 68 w 82"/>
                <a:gd name="T15" fmla="*/ 70 h 71"/>
                <a:gd name="T16" fmla="*/ 73 w 82"/>
                <a:gd name="T17" fmla="*/ 71 h 71"/>
                <a:gd name="T18" fmla="*/ 74 w 82"/>
                <a:gd name="T19" fmla="*/ 71 h 71"/>
                <a:gd name="T20" fmla="*/ 74 w 82"/>
                <a:gd name="T21" fmla="*/ 71 h 71"/>
                <a:gd name="T22" fmla="*/ 75 w 82"/>
                <a:gd name="T23" fmla="*/ 71 h 71"/>
                <a:gd name="T24" fmla="*/ 77 w 82"/>
                <a:gd name="T25" fmla="*/ 70 h 71"/>
                <a:gd name="T26" fmla="*/ 78 w 82"/>
                <a:gd name="T27" fmla="*/ 70 h 71"/>
                <a:gd name="T28" fmla="*/ 79 w 82"/>
                <a:gd name="T29" fmla="*/ 70 h 71"/>
                <a:gd name="T30" fmla="*/ 80 w 82"/>
                <a:gd name="T31" fmla="*/ 70 h 71"/>
                <a:gd name="T32" fmla="*/ 80 w 82"/>
                <a:gd name="T33" fmla="*/ 69 h 71"/>
                <a:gd name="T34" fmla="*/ 81 w 82"/>
                <a:gd name="T35" fmla="*/ 69 h 71"/>
                <a:gd name="T36" fmla="*/ 81 w 82"/>
                <a:gd name="T37" fmla="*/ 68 h 71"/>
                <a:gd name="T38" fmla="*/ 82 w 82"/>
                <a:gd name="T39" fmla="*/ 68 h 71"/>
                <a:gd name="T40" fmla="*/ 82 w 82"/>
                <a:gd name="T41" fmla="*/ 67 h 71"/>
                <a:gd name="T42" fmla="*/ 82 w 82"/>
                <a:gd name="T43" fmla="*/ 67 h 71"/>
                <a:gd name="T44" fmla="*/ 82 w 82"/>
                <a:gd name="T45" fmla="*/ 67 h 71"/>
                <a:gd name="T46" fmla="*/ 82 w 82"/>
                <a:gd name="T47" fmla="*/ 66 h 71"/>
                <a:gd name="T48" fmla="*/ 82 w 82"/>
                <a:gd name="T49" fmla="*/ 66 h 71"/>
                <a:gd name="T50" fmla="*/ 82 w 82"/>
                <a:gd name="T51" fmla="*/ 65 h 71"/>
                <a:gd name="T52" fmla="*/ 81 w 82"/>
                <a:gd name="T53" fmla="*/ 64 h 71"/>
                <a:gd name="T54" fmla="*/ 81 w 82"/>
                <a:gd name="T55" fmla="*/ 64 h 71"/>
                <a:gd name="T56" fmla="*/ 80 w 82"/>
                <a:gd name="T57" fmla="*/ 63 h 71"/>
                <a:gd name="T58" fmla="*/ 80 w 82"/>
                <a:gd name="T59" fmla="*/ 62 h 71"/>
                <a:gd name="T60" fmla="*/ 77 w 82"/>
                <a:gd name="T61" fmla="*/ 59 h 71"/>
                <a:gd name="T62" fmla="*/ 77 w 82"/>
                <a:gd name="T63" fmla="*/ 59 h 71"/>
                <a:gd name="T64" fmla="*/ 69 w 82"/>
                <a:gd name="T65" fmla="*/ 51 h 71"/>
                <a:gd name="T66" fmla="*/ 68 w 82"/>
                <a:gd name="T67" fmla="*/ 51 h 71"/>
                <a:gd name="T68" fmla="*/ 68 w 82"/>
                <a:gd name="T69" fmla="*/ 50 h 71"/>
                <a:gd name="T70" fmla="*/ 67 w 82"/>
                <a:gd name="T71" fmla="*/ 50 h 71"/>
                <a:gd name="T72" fmla="*/ 63 w 82"/>
                <a:gd name="T73" fmla="*/ 47 h 71"/>
                <a:gd name="T74" fmla="*/ 63 w 82"/>
                <a:gd name="T75" fmla="*/ 47 h 71"/>
                <a:gd name="T76" fmla="*/ 58 w 82"/>
                <a:gd name="T77" fmla="*/ 40 h 71"/>
                <a:gd name="T78" fmla="*/ 43 w 82"/>
                <a:gd name="T79" fmla="*/ 13 h 71"/>
                <a:gd name="T80" fmla="*/ 37 w 82"/>
                <a:gd name="T81" fmla="*/ 4 h 71"/>
                <a:gd name="T82" fmla="*/ 27 w 82"/>
                <a:gd name="T83" fmla="*/ 1 h 71"/>
                <a:gd name="T84" fmla="*/ 25 w 82"/>
                <a:gd name="T85" fmla="*/ 3 h 71"/>
                <a:gd name="T86" fmla="*/ 24 w 82"/>
                <a:gd name="T87" fmla="*/ 7 h 71"/>
                <a:gd name="T88" fmla="*/ 24 w 82"/>
                <a:gd name="T89" fmla="*/ 9 h 71"/>
                <a:gd name="T90" fmla="*/ 24 w 82"/>
                <a:gd name="T91" fmla="*/ 12 h 71"/>
                <a:gd name="T92" fmla="*/ 25 w 82"/>
                <a:gd name="T93" fmla="*/ 15 h 71"/>
                <a:gd name="T94" fmla="*/ 22 w 82"/>
                <a:gd name="T95" fmla="*/ 23 h 71"/>
                <a:gd name="T96" fmla="*/ 20 w 82"/>
                <a:gd name="T97" fmla="*/ 23 h 71"/>
                <a:gd name="T98" fmla="*/ 15 w 82"/>
                <a:gd name="T99" fmla="*/ 23 h 71"/>
                <a:gd name="T100" fmla="*/ 11 w 82"/>
                <a:gd name="T101" fmla="*/ 22 h 71"/>
                <a:gd name="T102" fmla="*/ 1 w 82"/>
                <a:gd name="T103" fmla="*/ 24 h 71"/>
                <a:gd name="T104" fmla="*/ 0 w 82"/>
                <a:gd name="T105" fmla="*/ 24 h 71"/>
                <a:gd name="T106" fmla="*/ 1 w 82"/>
                <a:gd name="T107" fmla="*/ 28 h 71"/>
                <a:gd name="T108" fmla="*/ 1 w 82"/>
                <a:gd name="T109" fmla="*/ 28 h 71"/>
                <a:gd name="T110" fmla="*/ 2 w 82"/>
                <a:gd name="T111" fmla="*/ 32 h 71"/>
                <a:gd name="T112" fmla="*/ 2 w 82"/>
                <a:gd name="T113" fmla="*/ 32 h 71"/>
                <a:gd name="T114" fmla="*/ 4 w 82"/>
                <a:gd name="T115" fmla="*/ 36 h 71"/>
                <a:gd name="T116" fmla="*/ 6 w 82"/>
                <a:gd name="T117" fmla="*/ 44 h 71"/>
                <a:gd name="T118" fmla="*/ 16 w 82"/>
                <a:gd name="T119" fmla="*/ 70 h 71"/>
                <a:gd name="T120" fmla="*/ 15 w 82"/>
                <a:gd name="T121" fmla="*/ 70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82" h="71">
                  <a:moveTo>
                    <a:pt x="15" y="70"/>
                  </a:moveTo>
                  <a:cubicBezTo>
                    <a:pt x="16" y="70"/>
                    <a:pt x="16" y="70"/>
                    <a:pt x="16" y="70"/>
                  </a:cubicBezTo>
                  <a:cubicBezTo>
                    <a:pt x="21" y="70"/>
                    <a:pt x="27" y="69"/>
                    <a:pt x="33" y="69"/>
                  </a:cubicBezTo>
                  <a:cubicBezTo>
                    <a:pt x="38" y="68"/>
                    <a:pt x="44" y="67"/>
                    <a:pt x="49" y="67"/>
                  </a:cubicBezTo>
                  <a:cubicBezTo>
                    <a:pt x="50" y="67"/>
                    <a:pt x="51" y="67"/>
                    <a:pt x="51" y="67"/>
                  </a:cubicBezTo>
                  <a:cubicBezTo>
                    <a:pt x="55" y="67"/>
                    <a:pt x="59" y="67"/>
                    <a:pt x="62" y="68"/>
                  </a:cubicBezTo>
                  <a:cubicBezTo>
                    <a:pt x="62" y="68"/>
                    <a:pt x="62" y="68"/>
                    <a:pt x="62" y="68"/>
                  </a:cubicBezTo>
                  <a:cubicBezTo>
                    <a:pt x="64" y="68"/>
                    <a:pt x="66" y="69"/>
                    <a:pt x="68" y="70"/>
                  </a:cubicBezTo>
                  <a:cubicBezTo>
                    <a:pt x="70" y="70"/>
                    <a:pt x="71" y="70"/>
                    <a:pt x="73" y="71"/>
                  </a:cubicBezTo>
                  <a:cubicBezTo>
                    <a:pt x="74" y="71"/>
                    <a:pt x="74" y="71"/>
                    <a:pt x="74" y="71"/>
                  </a:cubicBezTo>
                  <a:cubicBezTo>
                    <a:pt x="74" y="71"/>
                    <a:pt x="74" y="71"/>
                    <a:pt x="74" y="71"/>
                  </a:cubicBezTo>
                  <a:cubicBezTo>
                    <a:pt x="75" y="71"/>
                    <a:pt x="75" y="71"/>
                    <a:pt x="75" y="71"/>
                  </a:cubicBezTo>
                  <a:cubicBezTo>
                    <a:pt x="76" y="71"/>
                    <a:pt x="76" y="70"/>
                    <a:pt x="77" y="70"/>
                  </a:cubicBezTo>
                  <a:cubicBezTo>
                    <a:pt x="78" y="70"/>
                    <a:pt x="78" y="70"/>
                    <a:pt x="78" y="70"/>
                  </a:cubicBezTo>
                  <a:cubicBezTo>
                    <a:pt x="78" y="70"/>
                    <a:pt x="79" y="70"/>
                    <a:pt x="79" y="70"/>
                  </a:cubicBezTo>
                  <a:cubicBezTo>
                    <a:pt x="80" y="70"/>
                    <a:pt x="80" y="70"/>
                    <a:pt x="80" y="70"/>
                  </a:cubicBezTo>
                  <a:cubicBezTo>
                    <a:pt x="80" y="69"/>
                    <a:pt x="80" y="69"/>
                    <a:pt x="80" y="69"/>
                  </a:cubicBezTo>
                  <a:cubicBezTo>
                    <a:pt x="81" y="69"/>
                    <a:pt x="81" y="69"/>
                    <a:pt x="81" y="69"/>
                  </a:cubicBezTo>
                  <a:cubicBezTo>
                    <a:pt x="81" y="68"/>
                    <a:pt x="81" y="68"/>
                    <a:pt x="81" y="68"/>
                  </a:cubicBezTo>
                  <a:cubicBezTo>
                    <a:pt x="82" y="68"/>
                    <a:pt x="82" y="68"/>
                    <a:pt x="82" y="68"/>
                  </a:cubicBezTo>
                  <a:cubicBezTo>
                    <a:pt x="82" y="67"/>
                    <a:pt x="82" y="67"/>
                    <a:pt x="82" y="67"/>
                  </a:cubicBezTo>
                  <a:cubicBezTo>
                    <a:pt x="82" y="67"/>
                    <a:pt x="82" y="67"/>
                    <a:pt x="82" y="67"/>
                  </a:cubicBezTo>
                  <a:cubicBezTo>
                    <a:pt x="82" y="67"/>
                    <a:pt x="82" y="67"/>
                    <a:pt x="82" y="67"/>
                  </a:cubicBezTo>
                  <a:cubicBezTo>
                    <a:pt x="82" y="66"/>
                    <a:pt x="82" y="66"/>
                    <a:pt x="82" y="66"/>
                  </a:cubicBezTo>
                  <a:cubicBezTo>
                    <a:pt x="82" y="66"/>
                    <a:pt x="82" y="66"/>
                    <a:pt x="82" y="66"/>
                  </a:cubicBezTo>
                  <a:cubicBezTo>
                    <a:pt x="82" y="65"/>
                    <a:pt x="82" y="65"/>
                    <a:pt x="82" y="65"/>
                  </a:cubicBezTo>
                  <a:cubicBezTo>
                    <a:pt x="81" y="65"/>
                    <a:pt x="81" y="64"/>
                    <a:pt x="81" y="64"/>
                  </a:cubicBezTo>
                  <a:cubicBezTo>
                    <a:pt x="81" y="64"/>
                    <a:pt x="81" y="64"/>
                    <a:pt x="81" y="64"/>
                  </a:cubicBezTo>
                  <a:cubicBezTo>
                    <a:pt x="80" y="63"/>
                    <a:pt x="80" y="63"/>
                    <a:pt x="80" y="63"/>
                  </a:cubicBezTo>
                  <a:cubicBezTo>
                    <a:pt x="80" y="62"/>
                    <a:pt x="80" y="62"/>
                    <a:pt x="80" y="62"/>
                  </a:cubicBezTo>
                  <a:cubicBezTo>
                    <a:pt x="79" y="61"/>
                    <a:pt x="78" y="60"/>
                    <a:pt x="77" y="59"/>
                  </a:cubicBezTo>
                  <a:cubicBezTo>
                    <a:pt x="77" y="59"/>
                    <a:pt x="77" y="59"/>
                    <a:pt x="77" y="59"/>
                  </a:cubicBezTo>
                  <a:cubicBezTo>
                    <a:pt x="74" y="56"/>
                    <a:pt x="71" y="54"/>
                    <a:pt x="69" y="51"/>
                  </a:cubicBezTo>
                  <a:cubicBezTo>
                    <a:pt x="68" y="51"/>
                    <a:pt x="68" y="51"/>
                    <a:pt x="68" y="51"/>
                  </a:cubicBezTo>
                  <a:cubicBezTo>
                    <a:pt x="68" y="50"/>
                    <a:pt x="68" y="50"/>
                    <a:pt x="68" y="50"/>
                  </a:cubicBezTo>
                  <a:cubicBezTo>
                    <a:pt x="68" y="50"/>
                    <a:pt x="67" y="50"/>
                    <a:pt x="67" y="50"/>
                  </a:cubicBezTo>
                  <a:cubicBezTo>
                    <a:pt x="65" y="49"/>
                    <a:pt x="64" y="48"/>
                    <a:pt x="63" y="47"/>
                  </a:cubicBezTo>
                  <a:cubicBezTo>
                    <a:pt x="63" y="47"/>
                    <a:pt x="63" y="47"/>
                    <a:pt x="63" y="47"/>
                  </a:cubicBezTo>
                  <a:cubicBezTo>
                    <a:pt x="61" y="45"/>
                    <a:pt x="59" y="42"/>
                    <a:pt x="58" y="40"/>
                  </a:cubicBezTo>
                  <a:cubicBezTo>
                    <a:pt x="53" y="31"/>
                    <a:pt x="48" y="22"/>
                    <a:pt x="43" y="13"/>
                  </a:cubicBezTo>
                  <a:cubicBezTo>
                    <a:pt x="42" y="10"/>
                    <a:pt x="40" y="7"/>
                    <a:pt x="37" y="4"/>
                  </a:cubicBezTo>
                  <a:cubicBezTo>
                    <a:pt x="34" y="2"/>
                    <a:pt x="30" y="0"/>
                    <a:pt x="27" y="1"/>
                  </a:cubicBezTo>
                  <a:cubicBezTo>
                    <a:pt x="26" y="1"/>
                    <a:pt x="25" y="2"/>
                    <a:pt x="25" y="3"/>
                  </a:cubicBezTo>
                  <a:cubicBezTo>
                    <a:pt x="24" y="4"/>
                    <a:pt x="24" y="5"/>
                    <a:pt x="24" y="7"/>
                  </a:cubicBezTo>
                  <a:cubicBezTo>
                    <a:pt x="24" y="8"/>
                    <a:pt x="24" y="8"/>
                    <a:pt x="24" y="9"/>
                  </a:cubicBezTo>
                  <a:cubicBezTo>
                    <a:pt x="24" y="10"/>
                    <a:pt x="24" y="11"/>
                    <a:pt x="24" y="12"/>
                  </a:cubicBezTo>
                  <a:cubicBezTo>
                    <a:pt x="24" y="13"/>
                    <a:pt x="25" y="14"/>
                    <a:pt x="25" y="15"/>
                  </a:cubicBezTo>
                  <a:cubicBezTo>
                    <a:pt x="25" y="18"/>
                    <a:pt x="25" y="21"/>
                    <a:pt x="22" y="23"/>
                  </a:cubicBezTo>
                  <a:cubicBezTo>
                    <a:pt x="22" y="23"/>
                    <a:pt x="21" y="23"/>
                    <a:pt x="20" y="23"/>
                  </a:cubicBezTo>
                  <a:cubicBezTo>
                    <a:pt x="19" y="24"/>
                    <a:pt x="17" y="23"/>
                    <a:pt x="15" y="23"/>
                  </a:cubicBezTo>
                  <a:cubicBezTo>
                    <a:pt x="14" y="23"/>
                    <a:pt x="12" y="22"/>
                    <a:pt x="11" y="22"/>
                  </a:cubicBezTo>
                  <a:cubicBezTo>
                    <a:pt x="7" y="21"/>
                    <a:pt x="2" y="21"/>
                    <a:pt x="1" y="24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26"/>
                    <a:pt x="0" y="27"/>
                    <a:pt x="1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1" y="30"/>
                    <a:pt x="2" y="31"/>
                    <a:pt x="2" y="32"/>
                  </a:cubicBezTo>
                  <a:cubicBezTo>
                    <a:pt x="2" y="32"/>
                    <a:pt x="2" y="32"/>
                    <a:pt x="2" y="32"/>
                  </a:cubicBezTo>
                  <a:cubicBezTo>
                    <a:pt x="3" y="33"/>
                    <a:pt x="3" y="35"/>
                    <a:pt x="4" y="36"/>
                  </a:cubicBezTo>
                  <a:cubicBezTo>
                    <a:pt x="5" y="38"/>
                    <a:pt x="6" y="41"/>
                    <a:pt x="6" y="44"/>
                  </a:cubicBezTo>
                  <a:cubicBezTo>
                    <a:pt x="16" y="70"/>
                    <a:pt x="16" y="70"/>
                    <a:pt x="16" y="70"/>
                  </a:cubicBezTo>
                  <a:cubicBezTo>
                    <a:pt x="15" y="70"/>
                    <a:pt x="15" y="70"/>
                    <a:pt x="15" y="70"/>
                  </a:cubicBezTo>
                </a:path>
              </a:pathLst>
            </a:custGeom>
            <a:solidFill>
              <a:srgbClr val="259D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46" name="Freeform 524"/>
            <p:cNvSpPr>
              <a:spLocks noEditPoints="1"/>
            </p:cNvSpPr>
            <p:nvPr/>
          </p:nvSpPr>
          <p:spPr bwMode="auto">
            <a:xfrm>
              <a:off x="-46037" y="6807201"/>
              <a:ext cx="315913" cy="398463"/>
            </a:xfrm>
            <a:custGeom>
              <a:avLst/>
              <a:gdLst>
                <a:gd name="T0" fmla="*/ 80 w 84"/>
                <a:gd name="T1" fmla="*/ 103 h 106"/>
                <a:gd name="T2" fmla="*/ 80 w 84"/>
                <a:gd name="T3" fmla="*/ 103 h 106"/>
                <a:gd name="T4" fmla="*/ 80 w 84"/>
                <a:gd name="T5" fmla="*/ 103 h 106"/>
                <a:gd name="T6" fmla="*/ 84 w 84"/>
                <a:gd name="T7" fmla="*/ 106 h 106"/>
                <a:gd name="T8" fmla="*/ 84 w 84"/>
                <a:gd name="T9" fmla="*/ 106 h 106"/>
                <a:gd name="T10" fmla="*/ 84 w 84"/>
                <a:gd name="T11" fmla="*/ 106 h 106"/>
                <a:gd name="T12" fmla="*/ 80 w 84"/>
                <a:gd name="T13" fmla="*/ 103 h 106"/>
                <a:gd name="T14" fmla="*/ 80 w 84"/>
                <a:gd name="T15" fmla="*/ 103 h 106"/>
                <a:gd name="T16" fmla="*/ 29 w 84"/>
                <a:gd name="T17" fmla="*/ 73 h 106"/>
                <a:gd name="T18" fmla="*/ 32 w 84"/>
                <a:gd name="T19" fmla="*/ 79 h 106"/>
                <a:gd name="T20" fmla="*/ 32 w 84"/>
                <a:gd name="T21" fmla="*/ 79 h 106"/>
                <a:gd name="T22" fmla="*/ 32 w 84"/>
                <a:gd name="T23" fmla="*/ 79 h 106"/>
                <a:gd name="T24" fmla="*/ 36 w 84"/>
                <a:gd name="T25" fmla="*/ 79 h 106"/>
                <a:gd name="T26" fmla="*/ 37 w 84"/>
                <a:gd name="T27" fmla="*/ 79 h 106"/>
                <a:gd name="T28" fmla="*/ 37 w 84"/>
                <a:gd name="T29" fmla="*/ 79 h 106"/>
                <a:gd name="T30" fmla="*/ 37 w 84"/>
                <a:gd name="T31" fmla="*/ 79 h 106"/>
                <a:gd name="T32" fmla="*/ 29 w 84"/>
                <a:gd name="T33" fmla="*/ 73 h 106"/>
                <a:gd name="T34" fmla="*/ 12 w 84"/>
                <a:gd name="T35" fmla="*/ 36 h 106"/>
                <a:gd name="T36" fmla="*/ 14 w 84"/>
                <a:gd name="T37" fmla="*/ 41 h 106"/>
                <a:gd name="T38" fmla="*/ 24 w 84"/>
                <a:gd name="T39" fmla="*/ 50 h 106"/>
                <a:gd name="T40" fmla="*/ 42 w 84"/>
                <a:gd name="T41" fmla="*/ 71 h 106"/>
                <a:gd name="T42" fmla="*/ 41 w 84"/>
                <a:gd name="T43" fmla="*/ 68 h 106"/>
                <a:gd name="T44" fmla="*/ 41 w 84"/>
                <a:gd name="T45" fmla="*/ 65 h 106"/>
                <a:gd name="T46" fmla="*/ 41 w 84"/>
                <a:gd name="T47" fmla="*/ 65 h 106"/>
                <a:gd name="T48" fmla="*/ 26 w 84"/>
                <a:gd name="T49" fmla="*/ 49 h 106"/>
                <a:gd name="T50" fmla="*/ 12 w 84"/>
                <a:gd name="T51" fmla="*/ 36 h 106"/>
                <a:gd name="T52" fmla="*/ 0 w 84"/>
                <a:gd name="T53" fmla="*/ 0 h 106"/>
                <a:gd name="T54" fmla="*/ 2 w 84"/>
                <a:gd name="T55" fmla="*/ 2 h 106"/>
                <a:gd name="T56" fmla="*/ 6 w 84"/>
                <a:gd name="T57" fmla="*/ 6 h 106"/>
                <a:gd name="T58" fmla="*/ 12 w 84"/>
                <a:gd name="T59" fmla="*/ 13 h 106"/>
                <a:gd name="T60" fmla="*/ 19 w 84"/>
                <a:gd name="T61" fmla="*/ 22 h 106"/>
                <a:gd name="T62" fmla="*/ 32 w 84"/>
                <a:gd name="T63" fmla="*/ 47 h 106"/>
                <a:gd name="T64" fmla="*/ 41 w 84"/>
                <a:gd name="T65" fmla="*/ 63 h 106"/>
                <a:gd name="T66" fmla="*/ 41 w 84"/>
                <a:gd name="T67" fmla="*/ 63 h 106"/>
                <a:gd name="T68" fmla="*/ 42 w 84"/>
                <a:gd name="T69" fmla="*/ 59 h 106"/>
                <a:gd name="T70" fmla="*/ 42 w 84"/>
                <a:gd name="T71" fmla="*/ 59 h 106"/>
                <a:gd name="T72" fmla="*/ 42 w 84"/>
                <a:gd name="T73" fmla="*/ 59 h 106"/>
                <a:gd name="T74" fmla="*/ 35 w 84"/>
                <a:gd name="T75" fmla="*/ 46 h 106"/>
                <a:gd name="T76" fmla="*/ 21 w 84"/>
                <a:gd name="T77" fmla="*/ 21 h 106"/>
                <a:gd name="T78" fmla="*/ 6 w 84"/>
                <a:gd name="T79" fmla="*/ 5 h 106"/>
                <a:gd name="T80" fmla="*/ 2 w 84"/>
                <a:gd name="T81" fmla="*/ 2 h 106"/>
                <a:gd name="T82" fmla="*/ 0 w 84"/>
                <a:gd name="T83" fmla="*/ 0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84" h="105">
                  <a:moveTo>
                    <a:pt x="80" y="103"/>
                  </a:moveTo>
                  <a:cubicBezTo>
                    <a:pt x="80" y="103"/>
                    <a:pt x="80" y="103"/>
                    <a:pt x="80" y="103"/>
                  </a:cubicBezTo>
                  <a:cubicBezTo>
                    <a:pt x="80" y="103"/>
                    <a:pt x="80" y="103"/>
                    <a:pt x="80" y="103"/>
                  </a:cubicBezTo>
                  <a:cubicBezTo>
                    <a:pt x="81" y="104"/>
                    <a:pt x="82" y="105"/>
                    <a:pt x="84" y="106"/>
                  </a:cubicBezTo>
                  <a:cubicBezTo>
                    <a:pt x="84" y="106"/>
                    <a:pt x="84" y="106"/>
                    <a:pt x="84" y="106"/>
                  </a:cubicBezTo>
                  <a:cubicBezTo>
                    <a:pt x="84" y="106"/>
                    <a:pt x="84" y="106"/>
                    <a:pt x="84" y="106"/>
                  </a:cubicBezTo>
                  <a:cubicBezTo>
                    <a:pt x="83" y="105"/>
                    <a:pt x="81" y="104"/>
                    <a:pt x="80" y="103"/>
                  </a:cubicBezTo>
                  <a:cubicBezTo>
                    <a:pt x="80" y="103"/>
                    <a:pt x="80" y="103"/>
                    <a:pt x="80" y="103"/>
                  </a:cubicBezTo>
                  <a:moveTo>
                    <a:pt x="29" y="73"/>
                  </a:moveTo>
                  <a:cubicBezTo>
                    <a:pt x="30" y="75"/>
                    <a:pt x="31" y="77"/>
                    <a:pt x="32" y="79"/>
                  </a:cubicBezTo>
                  <a:cubicBezTo>
                    <a:pt x="32" y="79"/>
                    <a:pt x="32" y="79"/>
                    <a:pt x="32" y="79"/>
                  </a:cubicBezTo>
                  <a:cubicBezTo>
                    <a:pt x="32" y="79"/>
                    <a:pt x="32" y="79"/>
                    <a:pt x="32" y="79"/>
                  </a:cubicBezTo>
                  <a:cubicBezTo>
                    <a:pt x="33" y="79"/>
                    <a:pt x="35" y="79"/>
                    <a:pt x="36" y="79"/>
                  </a:cubicBezTo>
                  <a:cubicBezTo>
                    <a:pt x="36" y="79"/>
                    <a:pt x="37" y="79"/>
                    <a:pt x="37" y="79"/>
                  </a:cubicBezTo>
                  <a:cubicBezTo>
                    <a:pt x="37" y="79"/>
                    <a:pt x="37" y="79"/>
                    <a:pt x="37" y="79"/>
                  </a:cubicBezTo>
                  <a:cubicBezTo>
                    <a:pt x="37" y="79"/>
                    <a:pt x="37" y="79"/>
                    <a:pt x="37" y="79"/>
                  </a:cubicBezTo>
                  <a:cubicBezTo>
                    <a:pt x="34" y="77"/>
                    <a:pt x="32" y="75"/>
                    <a:pt x="29" y="73"/>
                  </a:cubicBezTo>
                  <a:moveTo>
                    <a:pt x="12" y="36"/>
                  </a:moveTo>
                  <a:cubicBezTo>
                    <a:pt x="13" y="38"/>
                    <a:pt x="14" y="39"/>
                    <a:pt x="14" y="41"/>
                  </a:cubicBezTo>
                  <a:cubicBezTo>
                    <a:pt x="18" y="44"/>
                    <a:pt x="21" y="47"/>
                    <a:pt x="24" y="50"/>
                  </a:cubicBezTo>
                  <a:cubicBezTo>
                    <a:pt x="30" y="57"/>
                    <a:pt x="36" y="64"/>
                    <a:pt x="42" y="71"/>
                  </a:cubicBezTo>
                  <a:cubicBezTo>
                    <a:pt x="42" y="70"/>
                    <a:pt x="41" y="69"/>
                    <a:pt x="41" y="68"/>
                  </a:cubicBezTo>
                  <a:cubicBezTo>
                    <a:pt x="41" y="67"/>
                    <a:pt x="41" y="66"/>
                    <a:pt x="41" y="65"/>
                  </a:cubicBezTo>
                  <a:cubicBezTo>
                    <a:pt x="41" y="65"/>
                    <a:pt x="41" y="65"/>
                    <a:pt x="41" y="65"/>
                  </a:cubicBezTo>
                  <a:cubicBezTo>
                    <a:pt x="36" y="59"/>
                    <a:pt x="31" y="54"/>
                    <a:pt x="26" y="49"/>
                  </a:cubicBezTo>
                  <a:cubicBezTo>
                    <a:pt x="22" y="44"/>
                    <a:pt x="17" y="40"/>
                    <a:pt x="12" y="36"/>
                  </a:cubicBezTo>
                  <a:moveTo>
                    <a:pt x="0" y="0"/>
                  </a:moveTo>
                  <a:cubicBezTo>
                    <a:pt x="0" y="0"/>
                    <a:pt x="0" y="1"/>
                    <a:pt x="2" y="2"/>
                  </a:cubicBezTo>
                  <a:cubicBezTo>
                    <a:pt x="3" y="3"/>
                    <a:pt x="4" y="4"/>
                    <a:pt x="6" y="6"/>
                  </a:cubicBezTo>
                  <a:cubicBezTo>
                    <a:pt x="8" y="8"/>
                    <a:pt x="10" y="10"/>
                    <a:pt x="12" y="13"/>
                  </a:cubicBezTo>
                  <a:cubicBezTo>
                    <a:pt x="14" y="15"/>
                    <a:pt x="16" y="19"/>
                    <a:pt x="19" y="22"/>
                  </a:cubicBezTo>
                  <a:cubicBezTo>
                    <a:pt x="23" y="29"/>
                    <a:pt x="27" y="38"/>
                    <a:pt x="32" y="47"/>
                  </a:cubicBezTo>
                  <a:cubicBezTo>
                    <a:pt x="35" y="52"/>
                    <a:pt x="38" y="57"/>
                    <a:pt x="41" y="63"/>
                  </a:cubicBezTo>
                  <a:cubicBezTo>
                    <a:pt x="41" y="63"/>
                    <a:pt x="41" y="63"/>
                    <a:pt x="41" y="63"/>
                  </a:cubicBezTo>
                  <a:cubicBezTo>
                    <a:pt x="41" y="61"/>
                    <a:pt x="41" y="60"/>
                    <a:pt x="42" y="59"/>
                  </a:cubicBezTo>
                  <a:cubicBezTo>
                    <a:pt x="42" y="59"/>
                    <a:pt x="42" y="59"/>
                    <a:pt x="42" y="59"/>
                  </a:cubicBezTo>
                  <a:cubicBezTo>
                    <a:pt x="42" y="59"/>
                    <a:pt x="42" y="59"/>
                    <a:pt x="42" y="59"/>
                  </a:cubicBezTo>
                  <a:cubicBezTo>
                    <a:pt x="39" y="54"/>
                    <a:pt x="37" y="50"/>
                    <a:pt x="35" y="46"/>
                  </a:cubicBezTo>
                  <a:cubicBezTo>
                    <a:pt x="30" y="37"/>
                    <a:pt x="26" y="29"/>
                    <a:pt x="21" y="21"/>
                  </a:cubicBezTo>
                  <a:cubicBezTo>
                    <a:pt x="16" y="14"/>
                    <a:pt x="10" y="9"/>
                    <a:pt x="6" y="5"/>
                  </a:cubicBezTo>
                  <a:cubicBezTo>
                    <a:pt x="4" y="4"/>
                    <a:pt x="3" y="2"/>
                    <a:pt x="2" y="2"/>
                  </a:cubicBezTo>
                  <a:cubicBezTo>
                    <a:pt x="0" y="1"/>
                    <a:pt x="0" y="0"/>
                    <a:pt x="0" y="0"/>
                  </a:cubicBezTo>
                </a:path>
              </a:pathLst>
            </a:custGeom>
            <a:solidFill>
              <a:srgbClr val="5EC6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47" name="Freeform 525"/>
            <p:cNvSpPr/>
            <p:nvPr/>
          </p:nvSpPr>
          <p:spPr bwMode="auto">
            <a:xfrm>
              <a:off x="73025" y="7029451"/>
              <a:ext cx="252413" cy="250825"/>
            </a:xfrm>
            <a:custGeom>
              <a:avLst/>
              <a:gdLst>
                <a:gd name="T0" fmla="*/ 10 w 67"/>
                <a:gd name="T1" fmla="*/ 0 h 67"/>
                <a:gd name="T2" fmla="*/ 10 w 67"/>
                <a:gd name="T3" fmla="*/ 0 h 67"/>
                <a:gd name="T4" fmla="*/ 9 w 67"/>
                <a:gd name="T5" fmla="*/ 4 h 67"/>
                <a:gd name="T6" fmla="*/ 13 w 67"/>
                <a:gd name="T7" fmla="*/ 10 h 67"/>
                <a:gd name="T8" fmla="*/ 9 w 67"/>
                <a:gd name="T9" fmla="*/ 6 h 67"/>
                <a:gd name="T10" fmla="*/ 9 w 67"/>
                <a:gd name="T11" fmla="*/ 6 h 67"/>
                <a:gd name="T12" fmla="*/ 9 w 67"/>
                <a:gd name="T13" fmla="*/ 6 h 67"/>
                <a:gd name="T14" fmla="*/ 9 w 67"/>
                <a:gd name="T15" fmla="*/ 9 h 67"/>
                <a:gd name="T16" fmla="*/ 10 w 67"/>
                <a:gd name="T17" fmla="*/ 12 h 67"/>
                <a:gd name="T18" fmla="*/ 10 w 67"/>
                <a:gd name="T19" fmla="*/ 12 h 67"/>
                <a:gd name="T20" fmla="*/ 15 w 67"/>
                <a:gd name="T21" fmla="*/ 18 h 67"/>
                <a:gd name="T22" fmla="*/ 27 w 67"/>
                <a:gd name="T23" fmla="*/ 32 h 67"/>
                <a:gd name="T24" fmla="*/ 39 w 67"/>
                <a:gd name="T25" fmla="*/ 44 h 67"/>
                <a:gd name="T26" fmla="*/ 42 w 67"/>
                <a:gd name="T27" fmla="*/ 47 h 67"/>
                <a:gd name="T28" fmla="*/ 28 w 67"/>
                <a:gd name="T29" fmla="*/ 37 h 67"/>
                <a:gd name="T30" fmla="*/ 5 w 67"/>
                <a:gd name="T31" fmla="*/ 20 h 67"/>
                <a:gd name="T32" fmla="*/ 5 w 67"/>
                <a:gd name="T33" fmla="*/ 20 h 67"/>
                <a:gd name="T34" fmla="*/ 4 w 67"/>
                <a:gd name="T35" fmla="*/ 20 h 67"/>
                <a:gd name="T36" fmla="*/ 0 w 67"/>
                <a:gd name="T37" fmla="*/ 20 h 67"/>
                <a:gd name="T38" fmla="*/ 26 w 67"/>
                <a:gd name="T39" fmla="*/ 39 h 67"/>
                <a:gd name="T40" fmla="*/ 49 w 67"/>
                <a:gd name="T41" fmla="*/ 56 h 67"/>
                <a:gd name="T42" fmla="*/ 38 w 67"/>
                <a:gd name="T43" fmla="*/ 51 h 67"/>
                <a:gd name="T44" fmla="*/ 33 w 67"/>
                <a:gd name="T45" fmla="*/ 49 h 67"/>
                <a:gd name="T46" fmla="*/ 26 w 67"/>
                <a:gd name="T47" fmla="*/ 45 h 67"/>
                <a:gd name="T48" fmla="*/ 10 w 67"/>
                <a:gd name="T49" fmla="*/ 36 h 67"/>
                <a:gd name="T50" fmla="*/ 7 w 67"/>
                <a:gd name="T51" fmla="*/ 35 h 67"/>
                <a:gd name="T52" fmla="*/ 12 w 67"/>
                <a:gd name="T53" fmla="*/ 43 h 67"/>
                <a:gd name="T54" fmla="*/ 35 w 67"/>
                <a:gd name="T55" fmla="*/ 53 h 67"/>
                <a:gd name="T56" fmla="*/ 40 w 67"/>
                <a:gd name="T57" fmla="*/ 55 h 67"/>
                <a:gd name="T58" fmla="*/ 64 w 67"/>
                <a:gd name="T59" fmla="*/ 67 h 67"/>
                <a:gd name="T60" fmla="*/ 65 w 67"/>
                <a:gd name="T61" fmla="*/ 67 h 67"/>
                <a:gd name="T62" fmla="*/ 65 w 67"/>
                <a:gd name="T63" fmla="*/ 66 h 67"/>
                <a:gd name="T64" fmla="*/ 66 w 67"/>
                <a:gd name="T65" fmla="*/ 66 h 67"/>
                <a:gd name="T66" fmla="*/ 66 w 67"/>
                <a:gd name="T67" fmla="*/ 65 h 67"/>
                <a:gd name="T68" fmla="*/ 67 w 67"/>
                <a:gd name="T69" fmla="*/ 65 h 67"/>
                <a:gd name="T70" fmla="*/ 67 w 67"/>
                <a:gd name="T71" fmla="*/ 64 h 67"/>
                <a:gd name="T72" fmla="*/ 67 w 67"/>
                <a:gd name="T73" fmla="*/ 64 h 67"/>
                <a:gd name="T74" fmla="*/ 67 w 67"/>
                <a:gd name="T75" fmla="*/ 64 h 67"/>
                <a:gd name="T76" fmla="*/ 64 w 67"/>
                <a:gd name="T77" fmla="*/ 62 h 67"/>
                <a:gd name="T78" fmla="*/ 64 w 67"/>
                <a:gd name="T79" fmla="*/ 62 h 67"/>
                <a:gd name="T80" fmla="*/ 41 w 67"/>
                <a:gd name="T81" fmla="*/ 42 h 67"/>
                <a:gd name="T82" fmla="*/ 39 w 67"/>
                <a:gd name="T83" fmla="*/ 40 h 67"/>
                <a:gd name="T84" fmla="*/ 41 w 67"/>
                <a:gd name="T85" fmla="*/ 42 h 67"/>
                <a:gd name="T86" fmla="*/ 62 w 67"/>
                <a:gd name="T87" fmla="*/ 56 h 67"/>
                <a:gd name="T88" fmla="*/ 54 w 67"/>
                <a:gd name="T89" fmla="*/ 48 h 67"/>
                <a:gd name="T90" fmla="*/ 54 w 67"/>
                <a:gd name="T91" fmla="*/ 48 h 67"/>
                <a:gd name="T92" fmla="*/ 52 w 67"/>
                <a:gd name="T93" fmla="*/ 47 h 67"/>
                <a:gd name="T94" fmla="*/ 52 w 67"/>
                <a:gd name="T95" fmla="*/ 47 h 67"/>
                <a:gd name="T96" fmla="*/ 48 w 67"/>
                <a:gd name="T97" fmla="*/ 44 h 67"/>
                <a:gd name="T98" fmla="*/ 48 w 67"/>
                <a:gd name="T99" fmla="*/ 44 h 67"/>
                <a:gd name="T100" fmla="*/ 48 w 67"/>
                <a:gd name="T101" fmla="*/ 44 h 67"/>
                <a:gd name="T102" fmla="*/ 43 w 67"/>
                <a:gd name="T103" fmla="*/ 40 h 67"/>
                <a:gd name="T104" fmla="*/ 30 w 67"/>
                <a:gd name="T105" fmla="*/ 28 h 67"/>
                <a:gd name="T106" fmla="*/ 20 w 67"/>
                <a:gd name="T107" fmla="*/ 15 h 67"/>
                <a:gd name="T108" fmla="*/ 10 w 67"/>
                <a:gd name="T109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67" h="67">
                  <a:moveTo>
                    <a:pt x="10" y="0"/>
                  </a:moveTo>
                  <a:cubicBezTo>
                    <a:pt x="10" y="0"/>
                    <a:pt x="10" y="0"/>
                    <a:pt x="10" y="0"/>
                  </a:cubicBezTo>
                  <a:cubicBezTo>
                    <a:pt x="9" y="1"/>
                    <a:pt x="9" y="2"/>
                    <a:pt x="9" y="4"/>
                  </a:cubicBezTo>
                  <a:cubicBezTo>
                    <a:pt x="10" y="6"/>
                    <a:pt x="11" y="8"/>
                    <a:pt x="13" y="10"/>
                  </a:cubicBezTo>
                  <a:cubicBezTo>
                    <a:pt x="11" y="9"/>
                    <a:pt x="10" y="7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7"/>
                    <a:pt x="9" y="8"/>
                    <a:pt x="9" y="9"/>
                  </a:cubicBezTo>
                  <a:cubicBezTo>
                    <a:pt x="9" y="10"/>
                    <a:pt x="10" y="11"/>
                    <a:pt x="10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1" y="14"/>
                    <a:pt x="13" y="16"/>
                    <a:pt x="15" y="18"/>
                  </a:cubicBezTo>
                  <a:cubicBezTo>
                    <a:pt x="18" y="23"/>
                    <a:pt x="22" y="27"/>
                    <a:pt x="27" y="32"/>
                  </a:cubicBezTo>
                  <a:cubicBezTo>
                    <a:pt x="31" y="36"/>
                    <a:pt x="35" y="40"/>
                    <a:pt x="39" y="44"/>
                  </a:cubicBezTo>
                  <a:cubicBezTo>
                    <a:pt x="40" y="45"/>
                    <a:pt x="41" y="46"/>
                    <a:pt x="42" y="47"/>
                  </a:cubicBezTo>
                  <a:cubicBezTo>
                    <a:pt x="37" y="44"/>
                    <a:pt x="33" y="40"/>
                    <a:pt x="28" y="37"/>
                  </a:cubicBezTo>
                  <a:cubicBezTo>
                    <a:pt x="20" y="31"/>
                    <a:pt x="13" y="26"/>
                    <a:pt x="5" y="20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5" y="20"/>
                    <a:pt x="4" y="20"/>
                    <a:pt x="4" y="20"/>
                  </a:cubicBezTo>
                  <a:cubicBezTo>
                    <a:pt x="3" y="20"/>
                    <a:pt x="1" y="20"/>
                    <a:pt x="0" y="20"/>
                  </a:cubicBezTo>
                  <a:cubicBezTo>
                    <a:pt x="9" y="26"/>
                    <a:pt x="17" y="33"/>
                    <a:pt x="26" y="39"/>
                  </a:cubicBezTo>
                  <a:cubicBezTo>
                    <a:pt x="34" y="45"/>
                    <a:pt x="42" y="50"/>
                    <a:pt x="49" y="56"/>
                  </a:cubicBezTo>
                  <a:cubicBezTo>
                    <a:pt x="46" y="54"/>
                    <a:pt x="42" y="52"/>
                    <a:pt x="38" y="51"/>
                  </a:cubicBezTo>
                  <a:cubicBezTo>
                    <a:pt x="36" y="50"/>
                    <a:pt x="35" y="49"/>
                    <a:pt x="33" y="49"/>
                  </a:cubicBezTo>
                  <a:cubicBezTo>
                    <a:pt x="30" y="47"/>
                    <a:pt x="28" y="46"/>
                    <a:pt x="26" y="45"/>
                  </a:cubicBezTo>
                  <a:cubicBezTo>
                    <a:pt x="21" y="42"/>
                    <a:pt x="15" y="39"/>
                    <a:pt x="10" y="36"/>
                  </a:cubicBezTo>
                  <a:cubicBezTo>
                    <a:pt x="9" y="36"/>
                    <a:pt x="8" y="35"/>
                    <a:pt x="7" y="35"/>
                  </a:cubicBezTo>
                  <a:cubicBezTo>
                    <a:pt x="9" y="38"/>
                    <a:pt x="10" y="40"/>
                    <a:pt x="12" y="43"/>
                  </a:cubicBezTo>
                  <a:cubicBezTo>
                    <a:pt x="20" y="47"/>
                    <a:pt x="27" y="50"/>
                    <a:pt x="35" y="53"/>
                  </a:cubicBezTo>
                  <a:cubicBezTo>
                    <a:pt x="37" y="54"/>
                    <a:pt x="38" y="55"/>
                    <a:pt x="40" y="55"/>
                  </a:cubicBezTo>
                  <a:cubicBezTo>
                    <a:pt x="49" y="60"/>
                    <a:pt x="57" y="63"/>
                    <a:pt x="64" y="67"/>
                  </a:cubicBezTo>
                  <a:cubicBezTo>
                    <a:pt x="65" y="67"/>
                    <a:pt x="65" y="67"/>
                    <a:pt x="65" y="67"/>
                  </a:cubicBezTo>
                  <a:cubicBezTo>
                    <a:pt x="65" y="66"/>
                    <a:pt x="65" y="66"/>
                    <a:pt x="65" y="66"/>
                  </a:cubicBezTo>
                  <a:cubicBezTo>
                    <a:pt x="66" y="66"/>
                    <a:pt x="66" y="66"/>
                    <a:pt x="66" y="66"/>
                  </a:cubicBezTo>
                  <a:cubicBezTo>
                    <a:pt x="66" y="65"/>
                    <a:pt x="66" y="65"/>
                    <a:pt x="66" y="65"/>
                  </a:cubicBezTo>
                  <a:cubicBezTo>
                    <a:pt x="67" y="65"/>
                    <a:pt x="67" y="65"/>
                    <a:pt x="67" y="65"/>
                  </a:cubicBezTo>
                  <a:cubicBezTo>
                    <a:pt x="67" y="64"/>
                    <a:pt x="67" y="64"/>
                    <a:pt x="67" y="64"/>
                  </a:cubicBezTo>
                  <a:cubicBezTo>
                    <a:pt x="67" y="64"/>
                    <a:pt x="67" y="64"/>
                    <a:pt x="67" y="64"/>
                  </a:cubicBezTo>
                  <a:cubicBezTo>
                    <a:pt x="67" y="64"/>
                    <a:pt x="67" y="64"/>
                    <a:pt x="67" y="64"/>
                  </a:cubicBezTo>
                  <a:cubicBezTo>
                    <a:pt x="66" y="63"/>
                    <a:pt x="65" y="63"/>
                    <a:pt x="64" y="62"/>
                  </a:cubicBezTo>
                  <a:cubicBezTo>
                    <a:pt x="64" y="62"/>
                    <a:pt x="64" y="62"/>
                    <a:pt x="64" y="62"/>
                  </a:cubicBezTo>
                  <a:cubicBezTo>
                    <a:pt x="57" y="57"/>
                    <a:pt x="49" y="50"/>
                    <a:pt x="41" y="42"/>
                  </a:cubicBezTo>
                  <a:cubicBezTo>
                    <a:pt x="40" y="42"/>
                    <a:pt x="40" y="41"/>
                    <a:pt x="39" y="40"/>
                  </a:cubicBezTo>
                  <a:cubicBezTo>
                    <a:pt x="39" y="41"/>
                    <a:pt x="40" y="41"/>
                    <a:pt x="41" y="42"/>
                  </a:cubicBezTo>
                  <a:cubicBezTo>
                    <a:pt x="48" y="47"/>
                    <a:pt x="55" y="52"/>
                    <a:pt x="62" y="56"/>
                  </a:cubicBezTo>
                  <a:cubicBezTo>
                    <a:pt x="59" y="53"/>
                    <a:pt x="56" y="51"/>
                    <a:pt x="54" y="48"/>
                  </a:cubicBezTo>
                  <a:cubicBezTo>
                    <a:pt x="54" y="48"/>
                    <a:pt x="54" y="48"/>
                    <a:pt x="54" y="48"/>
                  </a:cubicBezTo>
                  <a:cubicBezTo>
                    <a:pt x="53" y="48"/>
                    <a:pt x="52" y="47"/>
                    <a:pt x="52" y="47"/>
                  </a:cubicBezTo>
                  <a:cubicBezTo>
                    <a:pt x="52" y="47"/>
                    <a:pt x="52" y="47"/>
                    <a:pt x="52" y="47"/>
                  </a:cubicBezTo>
                  <a:cubicBezTo>
                    <a:pt x="50" y="46"/>
                    <a:pt x="49" y="45"/>
                    <a:pt x="48" y="44"/>
                  </a:cubicBezTo>
                  <a:cubicBezTo>
                    <a:pt x="48" y="44"/>
                    <a:pt x="48" y="44"/>
                    <a:pt x="48" y="44"/>
                  </a:cubicBezTo>
                  <a:cubicBezTo>
                    <a:pt x="48" y="44"/>
                    <a:pt x="48" y="44"/>
                    <a:pt x="48" y="44"/>
                  </a:cubicBezTo>
                  <a:cubicBezTo>
                    <a:pt x="46" y="43"/>
                    <a:pt x="45" y="41"/>
                    <a:pt x="43" y="40"/>
                  </a:cubicBezTo>
                  <a:cubicBezTo>
                    <a:pt x="38" y="36"/>
                    <a:pt x="34" y="33"/>
                    <a:pt x="30" y="28"/>
                  </a:cubicBezTo>
                  <a:cubicBezTo>
                    <a:pt x="26" y="24"/>
                    <a:pt x="23" y="20"/>
                    <a:pt x="20" y="15"/>
                  </a:cubicBezTo>
                  <a:cubicBezTo>
                    <a:pt x="16" y="10"/>
                    <a:pt x="13" y="5"/>
                    <a:pt x="10" y="0"/>
                  </a:cubicBezTo>
                </a:path>
              </a:pathLst>
            </a:custGeom>
            <a:solidFill>
              <a:srgbClr val="0E7E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48" name="Freeform 526"/>
            <p:cNvSpPr/>
            <p:nvPr/>
          </p:nvSpPr>
          <p:spPr bwMode="auto">
            <a:xfrm>
              <a:off x="250825" y="7273926"/>
              <a:ext cx="22225" cy="6350"/>
            </a:xfrm>
            <a:custGeom>
              <a:avLst/>
              <a:gdLst>
                <a:gd name="T0" fmla="*/ 0 w 6"/>
                <a:gd name="T1" fmla="*/ 0 h 2"/>
                <a:gd name="T2" fmla="*/ 6 w 6"/>
                <a:gd name="T3" fmla="*/ 2 h 2"/>
                <a:gd name="T4" fmla="*/ 0 w 6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2">
                  <a:moveTo>
                    <a:pt x="0" y="0"/>
                  </a:moveTo>
                  <a:cubicBezTo>
                    <a:pt x="2" y="1"/>
                    <a:pt x="4" y="1"/>
                    <a:pt x="6" y="2"/>
                  </a:cubicBezTo>
                  <a:cubicBezTo>
                    <a:pt x="4" y="1"/>
                    <a:pt x="2" y="0"/>
                    <a:pt x="0" y="0"/>
                  </a:cubicBezTo>
                </a:path>
              </a:pathLst>
            </a:custGeom>
            <a:solidFill>
              <a:srgbClr val="5EC6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49" name="Freeform 527"/>
            <p:cNvSpPr/>
            <p:nvPr/>
          </p:nvSpPr>
          <p:spPr bwMode="auto">
            <a:xfrm>
              <a:off x="141288" y="7227888"/>
              <a:ext cx="150813" cy="57150"/>
            </a:xfrm>
            <a:custGeom>
              <a:avLst/>
              <a:gdLst>
                <a:gd name="T0" fmla="*/ 0 w 40"/>
                <a:gd name="T1" fmla="*/ 0 h 15"/>
                <a:gd name="T2" fmla="*/ 2 w 40"/>
                <a:gd name="T3" fmla="*/ 4 h 15"/>
                <a:gd name="T4" fmla="*/ 3 w 40"/>
                <a:gd name="T5" fmla="*/ 4 h 15"/>
                <a:gd name="T6" fmla="*/ 4 w 40"/>
                <a:gd name="T7" fmla="*/ 4 h 15"/>
                <a:gd name="T8" fmla="*/ 12 w 40"/>
                <a:gd name="T9" fmla="*/ 7 h 15"/>
                <a:gd name="T10" fmla="*/ 12 w 40"/>
                <a:gd name="T11" fmla="*/ 7 h 15"/>
                <a:gd name="T12" fmla="*/ 11 w 40"/>
                <a:gd name="T13" fmla="*/ 7 h 15"/>
                <a:gd name="T14" fmla="*/ 11 w 40"/>
                <a:gd name="T15" fmla="*/ 7 h 15"/>
                <a:gd name="T16" fmla="*/ 10 w 40"/>
                <a:gd name="T17" fmla="*/ 7 h 15"/>
                <a:gd name="T18" fmla="*/ 4 w 40"/>
                <a:gd name="T19" fmla="*/ 7 h 15"/>
                <a:gd name="T20" fmla="*/ 6 w 40"/>
                <a:gd name="T21" fmla="*/ 11 h 15"/>
                <a:gd name="T22" fmla="*/ 11 w 40"/>
                <a:gd name="T23" fmla="*/ 10 h 15"/>
                <a:gd name="T24" fmla="*/ 14 w 40"/>
                <a:gd name="T25" fmla="*/ 10 h 15"/>
                <a:gd name="T26" fmla="*/ 18 w 40"/>
                <a:gd name="T27" fmla="*/ 10 h 15"/>
                <a:gd name="T28" fmla="*/ 20 w 40"/>
                <a:gd name="T29" fmla="*/ 10 h 15"/>
                <a:gd name="T30" fmla="*/ 22 w 40"/>
                <a:gd name="T31" fmla="*/ 10 h 15"/>
                <a:gd name="T32" fmla="*/ 29 w 40"/>
                <a:gd name="T33" fmla="*/ 12 h 15"/>
                <a:gd name="T34" fmla="*/ 29 w 40"/>
                <a:gd name="T35" fmla="*/ 12 h 15"/>
                <a:gd name="T36" fmla="*/ 29 w 40"/>
                <a:gd name="T37" fmla="*/ 12 h 15"/>
                <a:gd name="T38" fmla="*/ 35 w 40"/>
                <a:gd name="T39" fmla="*/ 14 h 15"/>
                <a:gd name="T40" fmla="*/ 35 w 40"/>
                <a:gd name="T41" fmla="*/ 14 h 15"/>
                <a:gd name="T42" fmla="*/ 40 w 40"/>
                <a:gd name="T43" fmla="*/ 15 h 15"/>
                <a:gd name="T44" fmla="*/ 31 w 40"/>
                <a:gd name="T45" fmla="*/ 10 h 15"/>
                <a:gd name="T46" fmla="*/ 31 w 40"/>
                <a:gd name="T47" fmla="*/ 10 h 15"/>
                <a:gd name="T48" fmla="*/ 20 w 40"/>
                <a:gd name="T49" fmla="*/ 6 h 15"/>
                <a:gd name="T50" fmla="*/ 4 w 40"/>
                <a:gd name="T51" fmla="*/ 1 h 15"/>
                <a:gd name="T52" fmla="*/ 0 w 40"/>
                <a:gd name="T53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40" h="15">
                  <a:moveTo>
                    <a:pt x="0" y="0"/>
                  </a:moveTo>
                  <a:cubicBezTo>
                    <a:pt x="0" y="1"/>
                    <a:pt x="1" y="3"/>
                    <a:pt x="2" y="4"/>
                  </a:cubicBezTo>
                  <a:cubicBezTo>
                    <a:pt x="2" y="4"/>
                    <a:pt x="3" y="4"/>
                    <a:pt x="3" y="4"/>
                  </a:cubicBezTo>
                  <a:cubicBezTo>
                    <a:pt x="3" y="4"/>
                    <a:pt x="4" y="4"/>
                    <a:pt x="4" y="4"/>
                  </a:cubicBezTo>
                  <a:cubicBezTo>
                    <a:pt x="7" y="5"/>
                    <a:pt x="10" y="6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7"/>
                    <a:pt x="12" y="7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8" y="7"/>
                    <a:pt x="6" y="7"/>
                    <a:pt x="4" y="7"/>
                  </a:cubicBezTo>
                  <a:cubicBezTo>
                    <a:pt x="5" y="9"/>
                    <a:pt x="5" y="10"/>
                    <a:pt x="6" y="11"/>
                  </a:cubicBezTo>
                  <a:cubicBezTo>
                    <a:pt x="8" y="11"/>
                    <a:pt x="9" y="10"/>
                    <a:pt x="11" y="10"/>
                  </a:cubicBezTo>
                  <a:cubicBezTo>
                    <a:pt x="12" y="10"/>
                    <a:pt x="13" y="10"/>
                    <a:pt x="14" y="10"/>
                  </a:cubicBezTo>
                  <a:cubicBezTo>
                    <a:pt x="15" y="10"/>
                    <a:pt x="16" y="10"/>
                    <a:pt x="18" y="10"/>
                  </a:cubicBezTo>
                  <a:cubicBezTo>
                    <a:pt x="19" y="10"/>
                    <a:pt x="19" y="10"/>
                    <a:pt x="20" y="10"/>
                  </a:cubicBezTo>
                  <a:cubicBezTo>
                    <a:pt x="20" y="10"/>
                    <a:pt x="21" y="10"/>
                    <a:pt x="22" y="10"/>
                  </a:cubicBezTo>
                  <a:cubicBezTo>
                    <a:pt x="24" y="11"/>
                    <a:pt x="27" y="11"/>
                    <a:pt x="29" y="12"/>
                  </a:cubicBezTo>
                  <a:cubicBezTo>
                    <a:pt x="29" y="12"/>
                    <a:pt x="29" y="12"/>
                    <a:pt x="29" y="12"/>
                  </a:cubicBezTo>
                  <a:cubicBezTo>
                    <a:pt x="29" y="12"/>
                    <a:pt x="29" y="12"/>
                    <a:pt x="29" y="12"/>
                  </a:cubicBezTo>
                  <a:cubicBezTo>
                    <a:pt x="31" y="12"/>
                    <a:pt x="33" y="13"/>
                    <a:pt x="35" y="14"/>
                  </a:cubicBezTo>
                  <a:cubicBezTo>
                    <a:pt x="35" y="14"/>
                    <a:pt x="35" y="14"/>
                    <a:pt x="35" y="14"/>
                  </a:cubicBezTo>
                  <a:cubicBezTo>
                    <a:pt x="37" y="14"/>
                    <a:pt x="38" y="14"/>
                    <a:pt x="40" y="15"/>
                  </a:cubicBezTo>
                  <a:cubicBezTo>
                    <a:pt x="37" y="13"/>
                    <a:pt x="34" y="12"/>
                    <a:pt x="31" y="10"/>
                  </a:cubicBezTo>
                  <a:cubicBezTo>
                    <a:pt x="31" y="10"/>
                    <a:pt x="31" y="10"/>
                    <a:pt x="31" y="10"/>
                  </a:cubicBezTo>
                  <a:cubicBezTo>
                    <a:pt x="27" y="9"/>
                    <a:pt x="24" y="7"/>
                    <a:pt x="20" y="6"/>
                  </a:cubicBezTo>
                  <a:cubicBezTo>
                    <a:pt x="15" y="4"/>
                    <a:pt x="10" y="2"/>
                    <a:pt x="4" y="1"/>
                  </a:cubicBezTo>
                  <a:cubicBezTo>
                    <a:pt x="3" y="1"/>
                    <a:pt x="1" y="0"/>
                    <a:pt x="0" y="0"/>
                  </a:cubicBezTo>
                </a:path>
              </a:pathLst>
            </a:custGeom>
            <a:solidFill>
              <a:srgbClr val="0E7E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50" name="Freeform 528"/>
            <p:cNvSpPr/>
            <p:nvPr/>
          </p:nvSpPr>
          <p:spPr bwMode="auto">
            <a:xfrm>
              <a:off x="141288" y="6507163"/>
              <a:ext cx="604838" cy="769938"/>
            </a:xfrm>
            <a:custGeom>
              <a:avLst/>
              <a:gdLst>
                <a:gd name="T0" fmla="*/ 142 w 161"/>
                <a:gd name="T1" fmla="*/ 103 h 205"/>
                <a:gd name="T2" fmla="*/ 118 w 161"/>
                <a:gd name="T3" fmla="*/ 137 h 205"/>
                <a:gd name="T4" fmla="*/ 84 w 161"/>
                <a:gd name="T5" fmla="*/ 163 h 205"/>
                <a:gd name="T6" fmla="*/ 64 w 161"/>
                <a:gd name="T7" fmla="*/ 186 h 205"/>
                <a:gd name="T8" fmla="*/ 64 w 161"/>
                <a:gd name="T9" fmla="*/ 186 h 205"/>
                <a:gd name="T10" fmla="*/ 63 w 161"/>
                <a:gd name="T11" fmla="*/ 187 h 205"/>
                <a:gd name="T12" fmla="*/ 59 w 161"/>
                <a:gd name="T13" fmla="*/ 197 h 205"/>
                <a:gd name="T14" fmla="*/ 53 w 161"/>
                <a:gd name="T15" fmla="*/ 204 h 205"/>
                <a:gd name="T16" fmla="*/ 50 w 161"/>
                <a:gd name="T17" fmla="*/ 203 h 205"/>
                <a:gd name="T18" fmla="*/ 47 w 161"/>
                <a:gd name="T19" fmla="*/ 199 h 205"/>
                <a:gd name="T20" fmla="*/ 47 w 161"/>
                <a:gd name="T21" fmla="*/ 198 h 205"/>
                <a:gd name="T22" fmla="*/ 46 w 161"/>
                <a:gd name="T23" fmla="*/ 192 h 205"/>
                <a:gd name="T24" fmla="*/ 45 w 161"/>
                <a:gd name="T25" fmla="*/ 187 h 205"/>
                <a:gd name="T26" fmla="*/ 45 w 161"/>
                <a:gd name="T27" fmla="*/ 186 h 205"/>
                <a:gd name="T28" fmla="*/ 44 w 161"/>
                <a:gd name="T29" fmla="*/ 179 h 205"/>
                <a:gd name="T30" fmla="*/ 43 w 161"/>
                <a:gd name="T31" fmla="*/ 175 h 205"/>
                <a:gd name="T32" fmla="*/ 42 w 161"/>
                <a:gd name="T33" fmla="*/ 174 h 205"/>
                <a:gd name="T34" fmla="*/ 31 w 161"/>
                <a:gd name="T35" fmla="*/ 160 h 205"/>
                <a:gd name="T36" fmla="*/ 9 w 161"/>
                <a:gd name="T37" fmla="*/ 111 h 205"/>
                <a:gd name="T38" fmla="*/ 2 w 161"/>
                <a:gd name="T39" fmla="*/ 57 h 205"/>
                <a:gd name="T40" fmla="*/ 16 w 161"/>
                <a:gd name="T41" fmla="*/ 21 h 205"/>
                <a:gd name="T42" fmla="*/ 29 w 161"/>
                <a:gd name="T43" fmla="*/ 12 h 205"/>
                <a:gd name="T44" fmla="*/ 40 w 161"/>
                <a:gd name="T45" fmla="*/ 22 h 205"/>
                <a:gd name="T46" fmla="*/ 58 w 161"/>
                <a:gd name="T47" fmla="*/ 5 h 205"/>
                <a:gd name="T48" fmla="*/ 77 w 161"/>
                <a:gd name="T49" fmla="*/ 5 h 205"/>
                <a:gd name="T50" fmla="*/ 99 w 161"/>
                <a:gd name="T51" fmla="*/ 3 h 205"/>
                <a:gd name="T52" fmla="*/ 118 w 161"/>
                <a:gd name="T53" fmla="*/ 10 h 205"/>
                <a:gd name="T54" fmla="*/ 121 w 161"/>
                <a:gd name="T55" fmla="*/ 14 h 205"/>
                <a:gd name="T56" fmla="*/ 150 w 161"/>
                <a:gd name="T57" fmla="*/ 31 h 205"/>
                <a:gd name="T58" fmla="*/ 158 w 161"/>
                <a:gd name="T59" fmla="*/ 69 h 205"/>
                <a:gd name="T60" fmla="*/ 142 w 161"/>
                <a:gd name="T61" fmla="*/ 103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61" h="205">
                  <a:moveTo>
                    <a:pt x="142" y="103"/>
                  </a:moveTo>
                  <a:cubicBezTo>
                    <a:pt x="135" y="115"/>
                    <a:pt x="127" y="127"/>
                    <a:pt x="118" y="137"/>
                  </a:cubicBezTo>
                  <a:cubicBezTo>
                    <a:pt x="108" y="147"/>
                    <a:pt x="96" y="154"/>
                    <a:pt x="84" y="163"/>
                  </a:cubicBezTo>
                  <a:cubicBezTo>
                    <a:pt x="77" y="169"/>
                    <a:pt x="69" y="176"/>
                    <a:pt x="64" y="186"/>
                  </a:cubicBezTo>
                  <a:cubicBezTo>
                    <a:pt x="64" y="186"/>
                    <a:pt x="64" y="186"/>
                    <a:pt x="64" y="186"/>
                  </a:cubicBezTo>
                  <a:cubicBezTo>
                    <a:pt x="63" y="187"/>
                    <a:pt x="63" y="187"/>
                    <a:pt x="63" y="187"/>
                  </a:cubicBezTo>
                  <a:cubicBezTo>
                    <a:pt x="62" y="190"/>
                    <a:pt x="60" y="194"/>
                    <a:pt x="59" y="197"/>
                  </a:cubicBezTo>
                  <a:cubicBezTo>
                    <a:pt x="57" y="201"/>
                    <a:pt x="55" y="204"/>
                    <a:pt x="53" y="204"/>
                  </a:cubicBezTo>
                  <a:cubicBezTo>
                    <a:pt x="52" y="205"/>
                    <a:pt x="51" y="205"/>
                    <a:pt x="50" y="203"/>
                  </a:cubicBezTo>
                  <a:cubicBezTo>
                    <a:pt x="49" y="202"/>
                    <a:pt x="48" y="201"/>
                    <a:pt x="47" y="199"/>
                  </a:cubicBezTo>
                  <a:cubicBezTo>
                    <a:pt x="47" y="199"/>
                    <a:pt x="47" y="198"/>
                    <a:pt x="47" y="198"/>
                  </a:cubicBezTo>
                  <a:cubicBezTo>
                    <a:pt x="46" y="196"/>
                    <a:pt x="46" y="194"/>
                    <a:pt x="46" y="192"/>
                  </a:cubicBezTo>
                  <a:cubicBezTo>
                    <a:pt x="46" y="190"/>
                    <a:pt x="45" y="189"/>
                    <a:pt x="45" y="187"/>
                  </a:cubicBezTo>
                  <a:cubicBezTo>
                    <a:pt x="45" y="186"/>
                    <a:pt x="45" y="186"/>
                    <a:pt x="45" y="186"/>
                  </a:cubicBezTo>
                  <a:cubicBezTo>
                    <a:pt x="45" y="184"/>
                    <a:pt x="45" y="181"/>
                    <a:pt x="44" y="179"/>
                  </a:cubicBezTo>
                  <a:cubicBezTo>
                    <a:pt x="44" y="177"/>
                    <a:pt x="44" y="176"/>
                    <a:pt x="43" y="175"/>
                  </a:cubicBezTo>
                  <a:cubicBezTo>
                    <a:pt x="43" y="175"/>
                    <a:pt x="43" y="174"/>
                    <a:pt x="42" y="174"/>
                  </a:cubicBezTo>
                  <a:cubicBezTo>
                    <a:pt x="39" y="168"/>
                    <a:pt x="35" y="164"/>
                    <a:pt x="31" y="160"/>
                  </a:cubicBezTo>
                  <a:cubicBezTo>
                    <a:pt x="20" y="147"/>
                    <a:pt x="14" y="129"/>
                    <a:pt x="9" y="111"/>
                  </a:cubicBezTo>
                  <a:cubicBezTo>
                    <a:pt x="4" y="94"/>
                    <a:pt x="0" y="76"/>
                    <a:pt x="2" y="57"/>
                  </a:cubicBezTo>
                  <a:cubicBezTo>
                    <a:pt x="3" y="44"/>
                    <a:pt x="8" y="30"/>
                    <a:pt x="16" y="21"/>
                  </a:cubicBezTo>
                  <a:cubicBezTo>
                    <a:pt x="19" y="18"/>
                    <a:pt x="25" y="12"/>
                    <a:pt x="29" y="12"/>
                  </a:cubicBezTo>
                  <a:cubicBezTo>
                    <a:pt x="33" y="13"/>
                    <a:pt x="35" y="21"/>
                    <a:pt x="40" y="22"/>
                  </a:cubicBezTo>
                  <a:cubicBezTo>
                    <a:pt x="47" y="22"/>
                    <a:pt x="51" y="9"/>
                    <a:pt x="58" y="5"/>
                  </a:cubicBezTo>
                  <a:cubicBezTo>
                    <a:pt x="64" y="0"/>
                    <a:pt x="71" y="4"/>
                    <a:pt x="77" y="5"/>
                  </a:cubicBezTo>
                  <a:cubicBezTo>
                    <a:pt x="85" y="7"/>
                    <a:pt x="92" y="6"/>
                    <a:pt x="99" y="3"/>
                  </a:cubicBezTo>
                  <a:cubicBezTo>
                    <a:pt x="106" y="1"/>
                    <a:pt x="114" y="3"/>
                    <a:pt x="118" y="10"/>
                  </a:cubicBezTo>
                  <a:cubicBezTo>
                    <a:pt x="119" y="11"/>
                    <a:pt x="120" y="13"/>
                    <a:pt x="121" y="14"/>
                  </a:cubicBezTo>
                  <a:cubicBezTo>
                    <a:pt x="128" y="27"/>
                    <a:pt x="140" y="24"/>
                    <a:pt x="150" y="31"/>
                  </a:cubicBezTo>
                  <a:cubicBezTo>
                    <a:pt x="160" y="39"/>
                    <a:pt x="161" y="56"/>
                    <a:pt x="158" y="69"/>
                  </a:cubicBezTo>
                  <a:cubicBezTo>
                    <a:pt x="154" y="81"/>
                    <a:pt x="148" y="92"/>
                    <a:pt x="142" y="103"/>
                  </a:cubicBezTo>
                </a:path>
              </a:pathLst>
            </a:custGeom>
            <a:solidFill>
              <a:srgbClr val="F3F8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51" name="Freeform 529"/>
            <p:cNvSpPr/>
            <p:nvPr/>
          </p:nvSpPr>
          <p:spPr bwMode="auto">
            <a:xfrm>
              <a:off x="231775" y="6935788"/>
              <a:ext cx="280988" cy="374650"/>
            </a:xfrm>
            <a:custGeom>
              <a:avLst/>
              <a:gdLst>
                <a:gd name="T0" fmla="*/ 73 w 75"/>
                <a:gd name="T1" fmla="*/ 17 h 100"/>
                <a:gd name="T2" fmla="*/ 62 w 75"/>
                <a:gd name="T3" fmla="*/ 18 h 100"/>
                <a:gd name="T4" fmla="*/ 51 w 75"/>
                <a:gd name="T5" fmla="*/ 20 h 100"/>
                <a:gd name="T6" fmla="*/ 48 w 75"/>
                <a:gd name="T7" fmla="*/ 9 h 100"/>
                <a:gd name="T8" fmla="*/ 43 w 75"/>
                <a:gd name="T9" fmla="*/ 0 h 100"/>
                <a:gd name="T10" fmla="*/ 38 w 75"/>
                <a:gd name="T11" fmla="*/ 1 h 100"/>
                <a:gd name="T12" fmla="*/ 22 w 75"/>
                <a:gd name="T13" fmla="*/ 13 h 100"/>
                <a:gd name="T14" fmla="*/ 8 w 75"/>
                <a:gd name="T15" fmla="*/ 4 h 100"/>
                <a:gd name="T16" fmla="*/ 1 w 75"/>
                <a:gd name="T17" fmla="*/ 14 h 100"/>
                <a:gd name="T18" fmla="*/ 18 w 75"/>
                <a:gd name="T19" fmla="*/ 60 h 100"/>
                <a:gd name="T20" fmla="*/ 19 w 75"/>
                <a:gd name="T21" fmla="*/ 62 h 100"/>
                <a:gd name="T22" fmla="*/ 21 w 75"/>
                <a:gd name="T23" fmla="*/ 72 h 100"/>
                <a:gd name="T24" fmla="*/ 21 w 75"/>
                <a:gd name="T25" fmla="*/ 73 h 100"/>
                <a:gd name="T26" fmla="*/ 22 w 75"/>
                <a:gd name="T27" fmla="*/ 78 h 100"/>
                <a:gd name="T28" fmla="*/ 23 w 75"/>
                <a:gd name="T29" fmla="*/ 85 h 100"/>
                <a:gd name="T30" fmla="*/ 40 w 75"/>
                <a:gd name="T31" fmla="*/ 72 h 100"/>
                <a:gd name="T32" fmla="*/ 40 w 75"/>
                <a:gd name="T33" fmla="*/ 72 h 100"/>
                <a:gd name="T34" fmla="*/ 41 w 75"/>
                <a:gd name="T35" fmla="*/ 67 h 100"/>
                <a:gd name="T36" fmla="*/ 47 w 75"/>
                <a:gd name="T37" fmla="*/ 59 h 100"/>
                <a:gd name="T38" fmla="*/ 67 w 75"/>
                <a:gd name="T39" fmla="*/ 37 h 100"/>
                <a:gd name="T40" fmla="*/ 73 w 75"/>
                <a:gd name="T41" fmla="*/ 28 h 100"/>
                <a:gd name="T42" fmla="*/ 73 w 75"/>
                <a:gd name="T43" fmla="*/ 17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75" h="100">
                  <a:moveTo>
                    <a:pt x="73" y="17"/>
                  </a:moveTo>
                  <a:cubicBezTo>
                    <a:pt x="71" y="14"/>
                    <a:pt x="66" y="16"/>
                    <a:pt x="62" y="18"/>
                  </a:cubicBezTo>
                  <a:cubicBezTo>
                    <a:pt x="58" y="20"/>
                    <a:pt x="54" y="22"/>
                    <a:pt x="51" y="20"/>
                  </a:cubicBezTo>
                  <a:cubicBezTo>
                    <a:pt x="48" y="17"/>
                    <a:pt x="48" y="13"/>
                    <a:pt x="48" y="9"/>
                  </a:cubicBezTo>
                  <a:cubicBezTo>
                    <a:pt x="47" y="5"/>
                    <a:pt x="46" y="0"/>
                    <a:pt x="43" y="0"/>
                  </a:cubicBezTo>
                  <a:cubicBezTo>
                    <a:pt x="41" y="0"/>
                    <a:pt x="40" y="0"/>
                    <a:pt x="38" y="1"/>
                  </a:cubicBezTo>
                  <a:cubicBezTo>
                    <a:pt x="34" y="4"/>
                    <a:pt x="27" y="13"/>
                    <a:pt x="22" y="13"/>
                  </a:cubicBezTo>
                  <a:cubicBezTo>
                    <a:pt x="16" y="12"/>
                    <a:pt x="13" y="3"/>
                    <a:pt x="8" y="4"/>
                  </a:cubicBezTo>
                  <a:cubicBezTo>
                    <a:pt x="4" y="5"/>
                    <a:pt x="2" y="10"/>
                    <a:pt x="1" y="14"/>
                  </a:cubicBezTo>
                  <a:cubicBezTo>
                    <a:pt x="0" y="32"/>
                    <a:pt x="13" y="45"/>
                    <a:pt x="18" y="60"/>
                  </a:cubicBezTo>
                  <a:cubicBezTo>
                    <a:pt x="19" y="60"/>
                    <a:pt x="19" y="61"/>
                    <a:pt x="19" y="62"/>
                  </a:cubicBezTo>
                  <a:cubicBezTo>
                    <a:pt x="20" y="65"/>
                    <a:pt x="21" y="69"/>
                    <a:pt x="21" y="72"/>
                  </a:cubicBezTo>
                  <a:cubicBezTo>
                    <a:pt x="21" y="73"/>
                    <a:pt x="21" y="73"/>
                    <a:pt x="21" y="73"/>
                  </a:cubicBezTo>
                  <a:cubicBezTo>
                    <a:pt x="22" y="74"/>
                    <a:pt x="22" y="76"/>
                    <a:pt x="22" y="78"/>
                  </a:cubicBezTo>
                  <a:cubicBezTo>
                    <a:pt x="22" y="81"/>
                    <a:pt x="22" y="83"/>
                    <a:pt x="23" y="85"/>
                  </a:cubicBezTo>
                  <a:cubicBezTo>
                    <a:pt x="30" y="100"/>
                    <a:pt x="35" y="81"/>
                    <a:pt x="40" y="72"/>
                  </a:cubicBezTo>
                  <a:cubicBezTo>
                    <a:pt x="40" y="72"/>
                    <a:pt x="40" y="72"/>
                    <a:pt x="40" y="72"/>
                  </a:cubicBezTo>
                  <a:cubicBezTo>
                    <a:pt x="40" y="70"/>
                    <a:pt x="40" y="68"/>
                    <a:pt x="41" y="67"/>
                  </a:cubicBezTo>
                  <a:cubicBezTo>
                    <a:pt x="43" y="64"/>
                    <a:pt x="45" y="61"/>
                    <a:pt x="47" y="59"/>
                  </a:cubicBezTo>
                  <a:cubicBezTo>
                    <a:pt x="54" y="52"/>
                    <a:pt x="60" y="44"/>
                    <a:pt x="67" y="37"/>
                  </a:cubicBezTo>
                  <a:cubicBezTo>
                    <a:pt x="69" y="34"/>
                    <a:pt x="72" y="31"/>
                    <a:pt x="73" y="28"/>
                  </a:cubicBezTo>
                  <a:cubicBezTo>
                    <a:pt x="75" y="24"/>
                    <a:pt x="75" y="20"/>
                    <a:pt x="73" y="17"/>
                  </a:cubicBezTo>
                </a:path>
              </a:pathLst>
            </a:custGeom>
            <a:solidFill>
              <a:srgbClr val="259D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52" name="Freeform 530"/>
            <p:cNvSpPr>
              <a:spLocks noEditPoints="1"/>
            </p:cNvSpPr>
            <p:nvPr/>
          </p:nvSpPr>
          <p:spPr bwMode="auto">
            <a:xfrm>
              <a:off x="328613" y="7269163"/>
              <a:ext cx="12700" cy="4763"/>
            </a:xfrm>
            <a:custGeom>
              <a:avLst/>
              <a:gdLst>
                <a:gd name="T0" fmla="*/ 3 w 3"/>
                <a:gd name="T1" fmla="*/ 1 h 1"/>
                <a:gd name="T2" fmla="*/ 3 w 3"/>
                <a:gd name="T3" fmla="*/ 1 h 1"/>
                <a:gd name="T4" fmla="*/ 3 w 3"/>
                <a:gd name="T5" fmla="*/ 1 h 1"/>
                <a:gd name="T6" fmla="*/ 3 w 3"/>
                <a:gd name="T7" fmla="*/ 1 h 1"/>
                <a:gd name="T8" fmla="*/ 0 w 3"/>
                <a:gd name="T9" fmla="*/ 0 h 1"/>
                <a:gd name="T10" fmla="*/ 0 w 3"/>
                <a:gd name="T11" fmla="*/ 0 h 1"/>
                <a:gd name="T12" fmla="*/ 0 w 3"/>
                <a:gd name="T13" fmla="*/ 0 h 1"/>
                <a:gd name="T14" fmla="*/ 0 w 3"/>
                <a:gd name="T1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1">
                  <a:moveTo>
                    <a:pt x="3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075A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53" name="Freeform 531"/>
            <p:cNvSpPr>
              <a:spLocks noEditPoints="1"/>
            </p:cNvSpPr>
            <p:nvPr/>
          </p:nvSpPr>
          <p:spPr bwMode="auto">
            <a:xfrm>
              <a:off x="352425" y="6627813"/>
              <a:ext cx="300038" cy="574675"/>
            </a:xfrm>
            <a:custGeom>
              <a:avLst/>
              <a:gdLst>
                <a:gd name="T0" fmla="*/ 9 w 80"/>
                <a:gd name="T1" fmla="*/ 149 h 153"/>
                <a:gd name="T2" fmla="*/ 8 w 80"/>
                <a:gd name="T3" fmla="*/ 153 h 153"/>
                <a:gd name="T4" fmla="*/ 10 w 80"/>
                <a:gd name="T5" fmla="*/ 148 h 153"/>
                <a:gd name="T6" fmla="*/ 80 w 80"/>
                <a:gd name="T7" fmla="*/ 39 h 153"/>
                <a:gd name="T8" fmla="*/ 77 w 80"/>
                <a:gd name="T9" fmla="*/ 46 h 153"/>
                <a:gd name="T10" fmla="*/ 66 w 80"/>
                <a:gd name="T11" fmla="*/ 64 h 153"/>
                <a:gd name="T12" fmla="*/ 34 w 80"/>
                <a:gd name="T13" fmla="*/ 98 h 153"/>
                <a:gd name="T14" fmla="*/ 37 w 80"/>
                <a:gd name="T15" fmla="*/ 97 h 153"/>
                <a:gd name="T16" fmla="*/ 48 w 80"/>
                <a:gd name="T17" fmla="*/ 87 h 153"/>
                <a:gd name="T18" fmla="*/ 77 w 80"/>
                <a:gd name="T19" fmla="*/ 46 h 153"/>
                <a:gd name="T20" fmla="*/ 80 w 80"/>
                <a:gd name="T21" fmla="*/ 39 h 153"/>
                <a:gd name="T22" fmla="*/ 59 w 80"/>
                <a:gd name="T23" fmla="*/ 28 h 153"/>
                <a:gd name="T24" fmla="*/ 47 w 80"/>
                <a:gd name="T25" fmla="*/ 63 h 153"/>
                <a:gd name="T26" fmla="*/ 27 w 80"/>
                <a:gd name="T27" fmla="*/ 102 h 153"/>
                <a:gd name="T28" fmla="*/ 30 w 80"/>
                <a:gd name="T29" fmla="*/ 100 h 153"/>
                <a:gd name="T30" fmla="*/ 32 w 80"/>
                <a:gd name="T31" fmla="*/ 99 h 153"/>
                <a:gd name="T32" fmla="*/ 54 w 80"/>
                <a:gd name="T33" fmla="*/ 50 h 153"/>
                <a:gd name="T34" fmla="*/ 62 w 80"/>
                <a:gd name="T35" fmla="*/ 19 h 153"/>
                <a:gd name="T36" fmla="*/ 29 w 80"/>
                <a:gd name="T37" fmla="*/ 20 h 153"/>
                <a:gd name="T38" fmla="*/ 18 w 80"/>
                <a:gd name="T39" fmla="*/ 45 h 153"/>
                <a:gd name="T40" fmla="*/ 9 w 80"/>
                <a:gd name="T41" fmla="*/ 75 h 153"/>
                <a:gd name="T42" fmla="*/ 10 w 80"/>
                <a:gd name="T43" fmla="*/ 82 h 153"/>
                <a:gd name="T44" fmla="*/ 15 w 80"/>
                <a:gd name="T45" fmla="*/ 60 h 153"/>
                <a:gd name="T46" fmla="*/ 27 w 80"/>
                <a:gd name="T47" fmla="*/ 26 h 153"/>
                <a:gd name="T48" fmla="*/ 31 w 80"/>
                <a:gd name="T49" fmla="*/ 19 h 153"/>
                <a:gd name="T50" fmla="*/ 22 w 80"/>
                <a:gd name="T51" fmla="*/ 13 h 153"/>
                <a:gd name="T52" fmla="*/ 8 w 80"/>
                <a:gd name="T53" fmla="*/ 49 h 153"/>
                <a:gd name="T54" fmla="*/ 0 w 80"/>
                <a:gd name="T55" fmla="*/ 88 h 153"/>
                <a:gd name="T56" fmla="*/ 3 w 80"/>
                <a:gd name="T57" fmla="*/ 86 h 153"/>
                <a:gd name="T58" fmla="*/ 10 w 80"/>
                <a:gd name="T59" fmla="*/ 50 h 153"/>
                <a:gd name="T60" fmla="*/ 23 w 80"/>
                <a:gd name="T61" fmla="*/ 11 h 153"/>
                <a:gd name="T62" fmla="*/ 37 w 80"/>
                <a:gd name="T63" fmla="*/ 2 h 153"/>
                <a:gd name="T64" fmla="*/ 34 w 80"/>
                <a:gd name="T65" fmla="*/ 23 h 153"/>
                <a:gd name="T66" fmla="*/ 26 w 80"/>
                <a:gd name="T67" fmla="*/ 59 h 153"/>
                <a:gd name="T68" fmla="*/ 16 w 80"/>
                <a:gd name="T69" fmla="*/ 95 h 153"/>
                <a:gd name="T70" fmla="*/ 18 w 80"/>
                <a:gd name="T71" fmla="*/ 100 h 153"/>
                <a:gd name="T72" fmla="*/ 33 w 80"/>
                <a:gd name="T73" fmla="*/ 40 h 153"/>
                <a:gd name="T74" fmla="*/ 37 w 80"/>
                <a:gd name="T75" fmla="*/ 10 h 153"/>
                <a:gd name="T76" fmla="*/ 37 w 80"/>
                <a:gd name="T77" fmla="*/ 0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80" h="153">
                  <a:moveTo>
                    <a:pt x="10" y="148"/>
                  </a:moveTo>
                  <a:cubicBezTo>
                    <a:pt x="9" y="148"/>
                    <a:pt x="9" y="148"/>
                    <a:pt x="9" y="149"/>
                  </a:cubicBezTo>
                  <a:cubicBezTo>
                    <a:pt x="9" y="150"/>
                    <a:pt x="8" y="151"/>
                    <a:pt x="8" y="153"/>
                  </a:cubicBezTo>
                  <a:cubicBezTo>
                    <a:pt x="8" y="153"/>
                    <a:pt x="8" y="153"/>
                    <a:pt x="8" y="153"/>
                  </a:cubicBezTo>
                  <a:cubicBezTo>
                    <a:pt x="8" y="153"/>
                    <a:pt x="8" y="153"/>
                    <a:pt x="8" y="153"/>
                  </a:cubicBezTo>
                  <a:cubicBezTo>
                    <a:pt x="9" y="151"/>
                    <a:pt x="9" y="150"/>
                    <a:pt x="10" y="148"/>
                  </a:cubicBezTo>
                  <a:cubicBezTo>
                    <a:pt x="10" y="148"/>
                    <a:pt x="10" y="148"/>
                    <a:pt x="10" y="148"/>
                  </a:cubicBezTo>
                  <a:moveTo>
                    <a:pt x="80" y="39"/>
                  </a:moveTo>
                  <a:cubicBezTo>
                    <a:pt x="80" y="39"/>
                    <a:pt x="80" y="40"/>
                    <a:pt x="79" y="41"/>
                  </a:cubicBezTo>
                  <a:cubicBezTo>
                    <a:pt x="79" y="42"/>
                    <a:pt x="78" y="44"/>
                    <a:pt x="77" y="46"/>
                  </a:cubicBezTo>
                  <a:cubicBezTo>
                    <a:pt x="76" y="48"/>
                    <a:pt x="74" y="51"/>
                    <a:pt x="72" y="54"/>
                  </a:cubicBezTo>
                  <a:cubicBezTo>
                    <a:pt x="70" y="57"/>
                    <a:pt x="68" y="60"/>
                    <a:pt x="66" y="64"/>
                  </a:cubicBezTo>
                  <a:cubicBezTo>
                    <a:pt x="60" y="70"/>
                    <a:pt x="54" y="77"/>
                    <a:pt x="47" y="84"/>
                  </a:cubicBezTo>
                  <a:cubicBezTo>
                    <a:pt x="43" y="89"/>
                    <a:pt x="38" y="93"/>
                    <a:pt x="34" y="98"/>
                  </a:cubicBezTo>
                  <a:cubicBezTo>
                    <a:pt x="34" y="98"/>
                    <a:pt x="34" y="98"/>
                    <a:pt x="34" y="98"/>
                  </a:cubicBezTo>
                  <a:cubicBezTo>
                    <a:pt x="35" y="98"/>
                    <a:pt x="36" y="97"/>
                    <a:pt x="37" y="97"/>
                  </a:cubicBezTo>
                  <a:cubicBezTo>
                    <a:pt x="38" y="97"/>
                    <a:pt x="38" y="97"/>
                    <a:pt x="39" y="97"/>
                  </a:cubicBezTo>
                  <a:cubicBezTo>
                    <a:pt x="42" y="94"/>
                    <a:pt x="45" y="90"/>
                    <a:pt x="48" y="87"/>
                  </a:cubicBezTo>
                  <a:cubicBezTo>
                    <a:pt x="55" y="80"/>
                    <a:pt x="62" y="72"/>
                    <a:pt x="67" y="65"/>
                  </a:cubicBezTo>
                  <a:cubicBezTo>
                    <a:pt x="72" y="58"/>
                    <a:pt x="75" y="51"/>
                    <a:pt x="77" y="46"/>
                  </a:cubicBezTo>
                  <a:cubicBezTo>
                    <a:pt x="78" y="44"/>
                    <a:pt x="79" y="42"/>
                    <a:pt x="79" y="41"/>
                  </a:cubicBezTo>
                  <a:cubicBezTo>
                    <a:pt x="80" y="40"/>
                    <a:pt x="80" y="39"/>
                    <a:pt x="80" y="39"/>
                  </a:cubicBezTo>
                  <a:moveTo>
                    <a:pt x="62" y="19"/>
                  </a:moveTo>
                  <a:cubicBezTo>
                    <a:pt x="61" y="20"/>
                    <a:pt x="61" y="23"/>
                    <a:pt x="59" y="28"/>
                  </a:cubicBezTo>
                  <a:cubicBezTo>
                    <a:pt x="58" y="33"/>
                    <a:pt x="55" y="40"/>
                    <a:pt x="53" y="49"/>
                  </a:cubicBezTo>
                  <a:cubicBezTo>
                    <a:pt x="51" y="53"/>
                    <a:pt x="49" y="58"/>
                    <a:pt x="47" y="63"/>
                  </a:cubicBezTo>
                  <a:cubicBezTo>
                    <a:pt x="46" y="68"/>
                    <a:pt x="43" y="73"/>
                    <a:pt x="41" y="78"/>
                  </a:cubicBezTo>
                  <a:cubicBezTo>
                    <a:pt x="37" y="86"/>
                    <a:pt x="32" y="94"/>
                    <a:pt x="27" y="102"/>
                  </a:cubicBezTo>
                  <a:cubicBezTo>
                    <a:pt x="27" y="102"/>
                    <a:pt x="27" y="102"/>
                    <a:pt x="27" y="102"/>
                  </a:cubicBezTo>
                  <a:cubicBezTo>
                    <a:pt x="28" y="101"/>
                    <a:pt x="29" y="100"/>
                    <a:pt x="30" y="100"/>
                  </a:cubicBezTo>
                  <a:cubicBezTo>
                    <a:pt x="31" y="99"/>
                    <a:pt x="32" y="99"/>
                    <a:pt x="32" y="99"/>
                  </a:cubicBezTo>
                  <a:cubicBezTo>
                    <a:pt x="32" y="99"/>
                    <a:pt x="32" y="99"/>
                    <a:pt x="32" y="99"/>
                  </a:cubicBezTo>
                  <a:cubicBezTo>
                    <a:pt x="36" y="92"/>
                    <a:pt x="40" y="86"/>
                    <a:pt x="43" y="80"/>
                  </a:cubicBezTo>
                  <a:cubicBezTo>
                    <a:pt x="48" y="69"/>
                    <a:pt x="51" y="59"/>
                    <a:pt x="54" y="50"/>
                  </a:cubicBezTo>
                  <a:cubicBezTo>
                    <a:pt x="57" y="41"/>
                    <a:pt x="59" y="33"/>
                    <a:pt x="60" y="28"/>
                  </a:cubicBezTo>
                  <a:cubicBezTo>
                    <a:pt x="61" y="23"/>
                    <a:pt x="62" y="20"/>
                    <a:pt x="62" y="19"/>
                  </a:cubicBezTo>
                  <a:moveTo>
                    <a:pt x="31" y="19"/>
                  </a:moveTo>
                  <a:cubicBezTo>
                    <a:pt x="30" y="19"/>
                    <a:pt x="30" y="19"/>
                    <a:pt x="29" y="20"/>
                  </a:cubicBezTo>
                  <a:cubicBezTo>
                    <a:pt x="29" y="21"/>
                    <a:pt x="27" y="23"/>
                    <a:pt x="26" y="25"/>
                  </a:cubicBezTo>
                  <a:cubicBezTo>
                    <a:pt x="24" y="30"/>
                    <a:pt x="21" y="36"/>
                    <a:pt x="18" y="45"/>
                  </a:cubicBezTo>
                  <a:cubicBezTo>
                    <a:pt x="16" y="49"/>
                    <a:pt x="15" y="54"/>
                    <a:pt x="13" y="59"/>
                  </a:cubicBezTo>
                  <a:cubicBezTo>
                    <a:pt x="12" y="64"/>
                    <a:pt x="10" y="69"/>
                    <a:pt x="9" y="75"/>
                  </a:cubicBezTo>
                  <a:cubicBezTo>
                    <a:pt x="8" y="77"/>
                    <a:pt x="8" y="80"/>
                    <a:pt x="7" y="83"/>
                  </a:cubicBezTo>
                  <a:cubicBezTo>
                    <a:pt x="8" y="82"/>
                    <a:pt x="9" y="82"/>
                    <a:pt x="10" y="82"/>
                  </a:cubicBezTo>
                  <a:cubicBezTo>
                    <a:pt x="11" y="80"/>
                    <a:pt x="11" y="78"/>
                    <a:pt x="11" y="75"/>
                  </a:cubicBezTo>
                  <a:cubicBezTo>
                    <a:pt x="13" y="70"/>
                    <a:pt x="14" y="65"/>
                    <a:pt x="15" y="60"/>
                  </a:cubicBezTo>
                  <a:cubicBezTo>
                    <a:pt x="17" y="55"/>
                    <a:pt x="18" y="50"/>
                    <a:pt x="19" y="46"/>
                  </a:cubicBezTo>
                  <a:cubicBezTo>
                    <a:pt x="22" y="37"/>
                    <a:pt x="24" y="30"/>
                    <a:pt x="27" y="26"/>
                  </a:cubicBezTo>
                  <a:cubicBezTo>
                    <a:pt x="28" y="23"/>
                    <a:pt x="29" y="21"/>
                    <a:pt x="30" y="20"/>
                  </a:cubicBezTo>
                  <a:cubicBezTo>
                    <a:pt x="30" y="20"/>
                    <a:pt x="30" y="19"/>
                    <a:pt x="31" y="19"/>
                  </a:cubicBezTo>
                  <a:moveTo>
                    <a:pt x="23" y="11"/>
                  </a:moveTo>
                  <a:cubicBezTo>
                    <a:pt x="23" y="11"/>
                    <a:pt x="23" y="12"/>
                    <a:pt x="22" y="13"/>
                  </a:cubicBezTo>
                  <a:cubicBezTo>
                    <a:pt x="21" y="15"/>
                    <a:pt x="20" y="17"/>
                    <a:pt x="18" y="21"/>
                  </a:cubicBezTo>
                  <a:cubicBezTo>
                    <a:pt x="16" y="27"/>
                    <a:pt x="11" y="37"/>
                    <a:pt x="8" y="49"/>
                  </a:cubicBezTo>
                  <a:cubicBezTo>
                    <a:pt x="5" y="61"/>
                    <a:pt x="2" y="74"/>
                    <a:pt x="0" y="88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1" y="88"/>
                    <a:pt x="2" y="87"/>
                    <a:pt x="3" y="86"/>
                  </a:cubicBezTo>
                  <a:cubicBezTo>
                    <a:pt x="3" y="86"/>
                    <a:pt x="3" y="86"/>
                    <a:pt x="3" y="86"/>
                  </a:cubicBezTo>
                  <a:cubicBezTo>
                    <a:pt x="4" y="80"/>
                    <a:pt x="5" y="75"/>
                    <a:pt x="6" y="70"/>
                  </a:cubicBezTo>
                  <a:cubicBezTo>
                    <a:pt x="7" y="63"/>
                    <a:pt x="8" y="56"/>
                    <a:pt x="10" y="50"/>
                  </a:cubicBezTo>
                  <a:cubicBezTo>
                    <a:pt x="13" y="38"/>
                    <a:pt x="16" y="28"/>
                    <a:pt x="19" y="21"/>
                  </a:cubicBezTo>
                  <a:cubicBezTo>
                    <a:pt x="21" y="16"/>
                    <a:pt x="23" y="12"/>
                    <a:pt x="23" y="11"/>
                  </a:cubicBezTo>
                  <a:moveTo>
                    <a:pt x="37" y="0"/>
                  </a:moveTo>
                  <a:cubicBezTo>
                    <a:pt x="37" y="0"/>
                    <a:pt x="37" y="1"/>
                    <a:pt x="37" y="2"/>
                  </a:cubicBezTo>
                  <a:cubicBezTo>
                    <a:pt x="37" y="4"/>
                    <a:pt x="37" y="7"/>
                    <a:pt x="36" y="10"/>
                  </a:cubicBezTo>
                  <a:cubicBezTo>
                    <a:pt x="36" y="14"/>
                    <a:pt x="35" y="18"/>
                    <a:pt x="34" y="23"/>
                  </a:cubicBezTo>
                  <a:cubicBezTo>
                    <a:pt x="33" y="28"/>
                    <a:pt x="32" y="33"/>
                    <a:pt x="31" y="39"/>
                  </a:cubicBezTo>
                  <a:cubicBezTo>
                    <a:pt x="30" y="45"/>
                    <a:pt x="28" y="52"/>
                    <a:pt x="26" y="59"/>
                  </a:cubicBezTo>
                  <a:cubicBezTo>
                    <a:pt x="25" y="65"/>
                    <a:pt x="23" y="73"/>
                    <a:pt x="21" y="80"/>
                  </a:cubicBezTo>
                  <a:cubicBezTo>
                    <a:pt x="19" y="85"/>
                    <a:pt x="18" y="90"/>
                    <a:pt x="16" y="95"/>
                  </a:cubicBezTo>
                  <a:cubicBezTo>
                    <a:pt x="16" y="95"/>
                    <a:pt x="16" y="95"/>
                    <a:pt x="16" y="95"/>
                  </a:cubicBezTo>
                  <a:cubicBezTo>
                    <a:pt x="16" y="97"/>
                    <a:pt x="17" y="99"/>
                    <a:pt x="18" y="100"/>
                  </a:cubicBezTo>
                  <a:cubicBezTo>
                    <a:pt x="20" y="93"/>
                    <a:pt x="21" y="87"/>
                    <a:pt x="23" y="81"/>
                  </a:cubicBezTo>
                  <a:cubicBezTo>
                    <a:pt x="27" y="66"/>
                    <a:pt x="30" y="52"/>
                    <a:pt x="33" y="40"/>
                  </a:cubicBezTo>
                  <a:cubicBezTo>
                    <a:pt x="34" y="34"/>
                    <a:pt x="35" y="28"/>
                    <a:pt x="35" y="23"/>
                  </a:cubicBezTo>
                  <a:cubicBezTo>
                    <a:pt x="36" y="18"/>
                    <a:pt x="36" y="14"/>
                    <a:pt x="37" y="10"/>
                  </a:cubicBezTo>
                  <a:cubicBezTo>
                    <a:pt x="37" y="7"/>
                    <a:pt x="37" y="4"/>
                    <a:pt x="37" y="2"/>
                  </a:cubicBezTo>
                  <a:cubicBezTo>
                    <a:pt x="37" y="1"/>
                    <a:pt x="37" y="0"/>
                    <a:pt x="37" y="0"/>
                  </a:cubicBezTo>
                </a:path>
              </a:pathLst>
            </a:custGeom>
            <a:solidFill>
              <a:srgbClr val="5EC6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54" name="Freeform 532"/>
            <p:cNvSpPr/>
            <p:nvPr/>
          </p:nvSpPr>
          <p:spPr bwMode="auto">
            <a:xfrm>
              <a:off x="328613" y="6935788"/>
              <a:ext cx="169863" cy="341313"/>
            </a:xfrm>
            <a:custGeom>
              <a:avLst/>
              <a:gdLst>
                <a:gd name="T0" fmla="*/ 16 w 45"/>
                <a:gd name="T1" fmla="*/ 0 h 91"/>
                <a:gd name="T2" fmla="*/ 13 w 45"/>
                <a:gd name="T3" fmla="*/ 1 h 91"/>
                <a:gd name="T4" fmla="*/ 13 w 45"/>
                <a:gd name="T5" fmla="*/ 1 h 91"/>
                <a:gd name="T6" fmla="*/ 11 w 45"/>
                <a:gd name="T7" fmla="*/ 10 h 91"/>
                <a:gd name="T8" fmla="*/ 7 w 45"/>
                <a:gd name="T9" fmla="*/ 27 h 91"/>
                <a:gd name="T10" fmla="*/ 9 w 45"/>
                <a:gd name="T11" fmla="*/ 10 h 91"/>
                <a:gd name="T12" fmla="*/ 9 w 45"/>
                <a:gd name="T13" fmla="*/ 4 h 91"/>
                <a:gd name="T14" fmla="*/ 6 w 45"/>
                <a:gd name="T15" fmla="*/ 6 h 91"/>
                <a:gd name="T16" fmla="*/ 6 w 45"/>
                <a:gd name="T17" fmla="*/ 10 h 91"/>
                <a:gd name="T18" fmla="*/ 3 w 45"/>
                <a:gd name="T19" fmla="*/ 57 h 91"/>
                <a:gd name="T20" fmla="*/ 2 w 45"/>
                <a:gd name="T21" fmla="*/ 63 h 91"/>
                <a:gd name="T22" fmla="*/ 0 w 45"/>
                <a:gd name="T23" fmla="*/ 89 h 91"/>
                <a:gd name="T24" fmla="*/ 0 w 45"/>
                <a:gd name="T25" fmla="*/ 89 h 91"/>
                <a:gd name="T26" fmla="*/ 0 w 45"/>
                <a:gd name="T27" fmla="*/ 89 h 91"/>
                <a:gd name="T28" fmla="*/ 0 w 45"/>
                <a:gd name="T29" fmla="*/ 90 h 91"/>
                <a:gd name="T30" fmla="*/ 0 w 45"/>
                <a:gd name="T31" fmla="*/ 90 h 91"/>
                <a:gd name="T32" fmla="*/ 1 w 45"/>
                <a:gd name="T33" fmla="*/ 90 h 91"/>
                <a:gd name="T34" fmla="*/ 2 w 45"/>
                <a:gd name="T35" fmla="*/ 91 h 91"/>
                <a:gd name="T36" fmla="*/ 2 w 45"/>
                <a:gd name="T37" fmla="*/ 91 h 91"/>
                <a:gd name="T38" fmla="*/ 3 w 45"/>
                <a:gd name="T39" fmla="*/ 91 h 91"/>
                <a:gd name="T40" fmla="*/ 3 w 45"/>
                <a:gd name="T41" fmla="*/ 90 h 91"/>
                <a:gd name="T42" fmla="*/ 3 w 45"/>
                <a:gd name="T43" fmla="*/ 90 h 91"/>
                <a:gd name="T44" fmla="*/ 3 w 45"/>
                <a:gd name="T45" fmla="*/ 90 h 91"/>
                <a:gd name="T46" fmla="*/ 4 w 45"/>
                <a:gd name="T47" fmla="*/ 88 h 91"/>
                <a:gd name="T48" fmla="*/ 4 w 45"/>
                <a:gd name="T49" fmla="*/ 87 h 91"/>
                <a:gd name="T50" fmla="*/ 15 w 45"/>
                <a:gd name="T51" fmla="*/ 59 h 91"/>
                <a:gd name="T52" fmla="*/ 16 w 45"/>
                <a:gd name="T53" fmla="*/ 56 h 91"/>
                <a:gd name="T54" fmla="*/ 15 w 45"/>
                <a:gd name="T55" fmla="*/ 59 h 91"/>
                <a:gd name="T56" fmla="*/ 9 w 45"/>
                <a:gd name="T57" fmla="*/ 83 h 91"/>
                <a:gd name="T58" fmla="*/ 13 w 45"/>
                <a:gd name="T59" fmla="*/ 73 h 91"/>
                <a:gd name="T60" fmla="*/ 14 w 45"/>
                <a:gd name="T61" fmla="*/ 71 h 91"/>
                <a:gd name="T62" fmla="*/ 15 w 45"/>
                <a:gd name="T63" fmla="*/ 67 h 91"/>
                <a:gd name="T64" fmla="*/ 16 w 45"/>
                <a:gd name="T65" fmla="*/ 66 h 91"/>
                <a:gd name="T66" fmla="*/ 18 w 45"/>
                <a:gd name="T67" fmla="*/ 60 h 91"/>
                <a:gd name="T68" fmla="*/ 24 w 45"/>
                <a:gd name="T69" fmla="*/ 44 h 91"/>
                <a:gd name="T70" fmla="*/ 33 w 45"/>
                <a:gd name="T71" fmla="*/ 30 h 91"/>
                <a:gd name="T72" fmla="*/ 45 w 45"/>
                <a:gd name="T73" fmla="*/ 16 h 91"/>
                <a:gd name="T74" fmla="*/ 45 w 45"/>
                <a:gd name="T75" fmla="*/ 15 h 91"/>
                <a:gd name="T76" fmla="*/ 43 w 45"/>
                <a:gd name="T77" fmla="*/ 15 h 91"/>
                <a:gd name="T78" fmla="*/ 40 w 45"/>
                <a:gd name="T79" fmla="*/ 16 h 91"/>
                <a:gd name="T80" fmla="*/ 35 w 45"/>
                <a:gd name="T81" fmla="*/ 22 h 91"/>
                <a:gd name="T82" fmla="*/ 38 w 45"/>
                <a:gd name="T83" fmla="*/ 17 h 91"/>
                <a:gd name="T84" fmla="*/ 36 w 45"/>
                <a:gd name="T85" fmla="*/ 18 h 91"/>
                <a:gd name="T86" fmla="*/ 33 w 45"/>
                <a:gd name="T87" fmla="*/ 20 h 91"/>
                <a:gd name="T88" fmla="*/ 29 w 45"/>
                <a:gd name="T89" fmla="*/ 26 h 91"/>
                <a:gd name="T90" fmla="*/ 20 w 45"/>
                <a:gd name="T91" fmla="*/ 42 h 91"/>
                <a:gd name="T92" fmla="*/ 12 w 45"/>
                <a:gd name="T93" fmla="*/ 58 h 91"/>
                <a:gd name="T94" fmla="*/ 11 w 45"/>
                <a:gd name="T95" fmla="*/ 62 h 91"/>
                <a:gd name="T96" fmla="*/ 16 w 45"/>
                <a:gd name="T97" fmla="*/ 45 h 91"/>
                <a:gd name="T98" fmla="*/ 24 w 45"/>
                <a:gd name="T99" fmla="*/ 18 h 91"/>
                <a:gd name="T100" fmla="*/ 24 w 45"/>
                <a:gd name="T101" fmla="*/ 18 h 91"/>
                <a:gd name="T102" fmla="*/ 22 w 45"/>
                <a:gd name="T103" fmla="*/ 13 h 91"/>
                <a:gd name="T104" fmla="*/ 13 w 45"/>
                <a:gd name="T105" fmla="*/ 44 h 91"/>
                <a:gd name="T106" fmla="*/ 5 w 45"/>
                <a:gd name="T107" fmla="*/ 71 h 91"/>
                <a:gd name="T108" fmla="*/ 6 w 45"/>
                <a:gd name="T109" fmla="*/ 59 h 91"/>
                <a:gd name="T110" fmla="*/ 6 w 45"/>
                <a:gd name="T111" fmla="*/ 53 h 91"/>
                <a:gd name="T112" fmla="*/ 7 w 45"/>
                <a:gd name="T113" fmla="*/ 46 h 91"/>
                <a:gd name="T114" fmla="*/ 10 w 45"/>
                <a:gd name="T115" fmla="*/ 28 h 91"/>
                <a:gd name="T116" fmla="*/ 14 w 45"/>
                <a:gd name="T117" fmla="*/ 10 h 91"/>
                <a:gd name="T118" fmla="*/ 16 w 45"/>
                <a:gd name="T119" fmla="*/ 0 h 91"/>
                <a:gd name="T120" fmla="*/ 16 w 45"/>
                <a:gd name="T121" fmla="*/ 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5" h="91">
                  <a:moveTo>
                    <a:pt x="16" y="0"/>
                  </a:moveTo>
                  <a:cubicBezTo>
                    <a:pt x="15" y="0"/>
                    <a:pt x="14" y="0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2" y="4"/>
                    <a:pt x="12" y="7"/>
                    <a:pt x="11" y="10"/>
                  </a:cubicBezTo>
                  <a:cubicBezTo>
                    <a:pt x="10" y="15"/>
                    <a:pt x="8" y="21"/>
                    <a:pt x="7" y="27"/>
                  </a:cubicBezTo>
                  <a:cubicBezTo>
                    <a:pt x="8" y="21"/>
                    <a:pt x="8" y="16"/>
                    <a:pt x="9" y="10"/>
                  </a:cubicBezTo>
                  <a:cubicBezTo>
                    <a:pt x="9" y="8"/>
                    <a:pt x="9" y="6"/>
                    <a:pt x="9" y="4"/>
                  </a:cubicBezTo>
                  <a:cubicBezTo>
                    <a:pt x="8" y="5"/>
                    <a:pt x="7" y="6"/>
                    <a:pt x="6" y="6"/>
                  </a:cubicBezTo>
                  <a:cubicBezTo>
                    <a:pt x="6" y="8"/>
                    <a:pt x="6" y="9"/>
                    <a:pt x="6" y="10"/>
                  </a:cubicBezTo>
                  <a:cubicBezTo>
                    <a:pt x="4" y="25"/>
                    <a:pt x="4" y="41"/>
                    <a:pt x="3" y="57"/>
                  </a:cubicBezTo>
                  <a:cubicBezTo>
                    <a:pt x="3" y="59"/>
                    <a:pt x="2" y="61"/>
                    <a:pt x="2" y="63"/>
                  </a:cubicBezTo>
                  <a:cubicBezTo>
                    <a:pt x="1" y="72"/>
                    <a:pt x="0" y="81"/>
                    <a:pt x="0" y="89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1" y="90"/>
                    <a:pt x="1" y="90"/>
                    <a:pt x="1" y="90"/>
                  </a:cubicBezTo>
                  <a:cubicBezTo>
                    <a:pt x="2" y="91"/>
                    <a:pt x="2" y="91"/>
                    <a:pt x="2" y="91"/>
                  </a:cubicBezTo>
                  <a:cubicBezTo>
                    <a:pt x="2" y="91"/>
                    <a:pt x="2" y="91"/>
                    <a:pt x="2" y="91"/>
                  </a:cubicBezTo>
                  <a:cubicBezTo>
                    <a:pt x="2" y="91"/>
                    <a:pt x="3" y="91"/>
                    <a:pt x="3" y="91"/>
                  </a:cubicBezTo>
                  <a:cubicBezTo>
                    <a:pt x="3" y="90"/>
                    <a:pt x="3" y="90"/>
                    <a:pt x="3" y="90"/>
                  </a:cubicBezTo>
                  <a:cubicBezTo>
                    <a:pt x="3" y="90"/>
                    <a:pt x="3" y="90"/>
                    <a:pt x="3" y="90"/>
                  </a:cubicBezTo>
                  <a:cubicBezTo>
                    <a:pt x="3" y="90"/>
                    <a:pt x="3" y="90"/>
                    <a:pt x="3" y="90"/>
                  </a:cubicBezTo>
                  <a:cubicBezTo>
                    <a:pt x="3" y="90"/>
                    <a:pt x="3" y="89"/>
                    <a:pt x="4" y="88"/>
                  </a:cubicBezTo>
                  <a:cubicBezTo>
                    <a:pt x="4" y="87"/>
                    <a:pt x="4" y="87"/>
                    <a:pt x="4" y="87"/>
                  </a:cubicBezTo>
                  <a:cubicBezTo>
                    <a:pt x="6" y="78"/>
                    <a:pt x="10" y="69"/>
                    <a:pt x="15" y="59"/>
                  </a:cubicBezTo>
                  <a:cubicBezTo>
                    <a:pt x="15" y="58"/>
                    <a:pt x="16" y="57"/>
                    <a:pt x="16" y="56"/>
                  </a:cubicBezTo>
                  <a:cubicBezTo>
                    <a:pt x="16" y="57"/>
                    <a:pt x="15" y="58"/>
                    <a:pt x="15" y="59"/>
                  </a:cubicBezTo>
                  <a:cubicBezTo>
                    <a:pt x="12" y="67"/>
                    <a:pt x="10" y="76"/>
                    <a:pt x="9" y="83"/>
                  </a:cubicBezTo>
                  <a:cubicBezTo>
                    <a:pt x="10" y="80"/>
                    <a:pt x="12" y="76"/>
                    <a:pt x="13" y="73"/>
                  </a:cubicBezTo>
                  <a:cubicBezTo>
                    <a:pt x="14" y="72"/>
                    <a:pt x="14" y="72"/>
                    <a:pt x="14" y="71"/>
                  </a:cubicBezTo>
                  <a:cubicBezTo>
                    <a:pt x="14" y="69"/>
                    <a:pt x="15" y="68"/>
                    <a:pt x="15" y="67"/>
                  </a:cubicBezTo>
                  <a:cubicBezTo>
                    <a:pt x="15" y="66"/>
                    <a:pt x="15" y="66"/>
                    <a:pt x="16" y="66"/>
                  </a:cubicBezTo>
                  <a:cubicBezTo>
                    <a:pt x="16" y="64"/>
                    <a:pt x="17" y="62"/>
                    <a:pt x="18" y="60"/>
                  </a:cubicBezTo>
                  <a:cubicBezTo>
                    <a:pt x="19" y="55"/>
                    <a:pt x="22" y="49"/>
                    <a:pt x="24" y="44"/>
                  </a:cubicBezTo>
                  <a:cubicBezTo>
                    <a:pt x="27" y="39"/>
                    <a:pt x="30" y="35"/>
                    <a:pt x="33" y="30"/>
                  </a:cubicBezTo>
                  <a:cubicBezTo>
                    <a:pt x="37" y="25"/>
                    <a:pt x="41" y="20"/>
                    <a:pt x="45" y="16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4" y="15"/>
                    <a:pt x="44" y="15"/>
                    <a:pt x="43" y="15"/>
                  </a:cubicBezTo>
                  <a:cubicBezTo>
                    <a:pt x="42" y="15"/>
                    <a:pt x="41" y="16"/>
                    <a:pt x="40" y="16"/>
                  </a:cubicBezTo>
                  <a:cubicBezTo>
                    <a:pt x="39" y="18"/>
                    <a:pt x="37" y="20"/>
                    <a:pt x="35" y="22"/>
                  </a:cubicBezTo>
                  <a:cubicBezTo>
                    <a:pt x="36" y="20"/>
                    <a:pt x="37" y="18"/>
                    <a:pt x="38" y="17"/>
                  </a:cubicBezTo>
                  <a:cubicBezTo>
                    <a:pt x="38" y="17"/>
                    <a:pt x="37" y="17"/>
                    <a:pt x="36" y="18"/>
                  </a:cubicBezTo>
                  <a:cubicBezTo>
                    <a:pt x="35" y="18"/>
                    <a:pt x="34" y="19"/>
                    <a:pt x="33" y="20"/>
                  </a:cubicBezTo>
                  <a:cubicBezTo>
                    <a:pt x="32" y="22"/>
                    <a:pt x="30" y="24"/>
                    <a:pt x="29" y="26"/>
                  </a:cubicBezTo>
                  <a:cubicBezTo>
                    <a:pt x="26" y="31"/>
                    <a:pt x="23" y="36"/>
                    <a:pt x="20" y="42"/>
                  </a:cubicBezTo>
                  <a:cubicBezTo>
                    <a:pt x="17" y="47"/>
                    <a:pt x="15" y="52"/>
                    <a:pt x="12" y="58"/>
                  </a:cubicBezTo>
                  <a:cubicBezTo>
                    <a:pt x="12" y="59"/>
                    <a:pt x="11" y="60"/>
                    <a:pt x="11" y="62"/>
                  </a:cubicBezTo>
                  <a:cubicBezTo>
                    <a:pt x="12" y="56"/>
                    <a:pt x="14" y="50"/>
                    <a:pt x="16" y="45"/>
                  </a:cubicBezTo>
                  <a:cubicBezTo>
                    <a:pt x="18" y="36"/>
                    <a:pt x="21" y="27"/>
                    <a:pt x="24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3" y="17"/>
                    <a:pt x="22" y="15"/>
                    <a:pt x="22" y="13"/>
                  </a:cubicBezTo>
                  <a:cubicBezTo>
                    <a:pt x="19" y="23"/>
                    <a:pt x="16" y="33"/>
                    <a:pt x="13" y="44"/>
                  </a:cubicBezTo>
                  <a:cubicBezTo>
                    <a:pt x="10" y="53"/>
                    <a:pt x="7" y="62"/>
                    <a:pt x="5" y="71"/>
                  </a:cubicBezTo>
                  <a:cubicBezTo>
                    <a:pt x="5" y="67"/>
                    <a:pt x="6" y="63"/>
                    <a:pt x="6" y="59"/>
                  </a:cubicBezTo>
                  <a:cubicBezTo>
                    <a:pt x="6" y="57"/>
                    <a:pt x="6" y="55"/>
                    <a:pt x="6" y="53"/>
                  </a:cubicBezTo>
                  <a:cubicBezTo>
                    <a:pt x="6" y="51"/>
                    <a:pt x="7" y="48"/>
                    <a:pt x="7" y="46"/>
                  </a:cubicBezTo>
                  <a:cubicBezTo>
                    <a:pt x="8" y="40"/>
                    <a:pt x="9" y="34"/>
                    <a:pt x="10" y="28"/>
                  </a:cubicBezTo>
                  <a:cubicBezTo>
                    <a:pt x="11" y="22"/>
                    <a:pt x="12" y="16"/>
                    <a:pt x="14" y="10"/>
                  </a:cubicBezTo>
                  <a:cubicBezTo>
                    <a:pt x="14" y="7"/>
                    <a:pt x="15" y="3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</a:path>
              </a:pathLst>
            </a:custGeom>
            <a:solidFill>
              <a:srgbClr val="0E7E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55" name="Freeform 533"/>
            <p:cNvSpPr/>
            <p:nvPr/>
          </p:nvSpPr>
          <p:spPr bwMode="auto">
            <a:xfrm flipH="1">
              <a:off x="265113" y="667543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5EC6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56" name="Freeform 534"/>
            <p:cNvSpPr>
              <a:spLocks noEditPoints="1"/>
            </p:cNvSpPr>
            <p:nvPr/>
          </p:nvSpPr>
          <p:spPr bwMode="auto">
            <a:xfrm>
              <a:off x="171450" y="6669088"/>
              <a:ext cx="180975" cy="558800"/>
            </a:xfrm>
            <a:custGeom>
              <a:avLst/>
              <a:gdLst>
                <a:gd name="T0" fmla="*/ 37 w 48"/>
                <a:gd name="T1" fmla="*/ 144 h 149"/>
                <a:gd name="T2" fmla="*/ 38 w 48"/>
                <a:gd name="T3" fmla="*/ 149 h 149"/>
                <a:gd name="T4" fmla="*/ 38 w 48"/>
                <a:gd name="T5" fmla="*/ 149 h 149"/>
                <a:gd name="T6" fmla="*/ 37 w 48"/>
                <a:gd name="T7" fmla="*/ 144 h 149"/>
                <a:gd name="T8" fmla="*/ 0 w 48"/>
                <a:gd name="T9" fmla="*/ 27 h 149"/>
                <a:gd name="T10" fmla="*/ 0 w 48"/>
                <a:gd name="T11" fmla="*/ 29 h 149"/>
                <a:gd name="T12" fmla="*/ 1 w 48"/>
                <a:gd name="T13" fmla="*/ 36 h 149"/>
                <a:gd name="T14" fmla="*/ 5 w 48"/>
                <a:gd name="T15" fmla="*/ 61 h 149"/>
                <a:gd name="T16" fmla="*/ 10 w 48"/>
                <a:gd name="T17" fmla="*/ 76 h 149"/>
                <a:gd name="T18" fmla="*/ 16 w 48"/>
                <a:gd name="T19" fmla="*/ 93 h 149"/>
                <a:gd name="T20" fmla="*/ 19 w 48"/>
                <a:gd name="T21" fmla="*/ 99 h 149"/>
                <a:gd name="T22" fmla="*/ 17 w 48"/>
                <a:gd name="T23" fmla="*/ 88 h 149"/>
                <a:gd name="T24" fmla="*/ 7 w 48"/>
                <a:gd name="T25" fmla="*/ 60 h 149"/>
                <a:gd name="T26" fmla="*/ 1 w 48"/>
                <a:gd name="T27" fmla="*/ 36 h 149"/>
                <a:gd name="T28" fmla="*/ 0 w 48"/>
                <a:gd name="T29" fmla="*/ 29 h 149"/>
                <a:gd name="T30" fmla="*/ 0 w 48"/>
                <a:gd name="T31" fmla="*/ 27 h 149"/>
                <a:gd name="T32" fmla="*/ 25 w 48"/>
                <a:gd name="T33" fmla="*/ 2 h 149"/>
                <a:gd name="T34" fmla="*/ 24 w 48"/>
                <a:gd name="T35" fmla="*/ 4 h 149"/>
                <a:gd name="T36" fmla="*/ 22 w 48"/>
                <a:gd name="T37" fmla="*/ 10 h 149"/>
                <a:gd name="T38" fmla="*/ 18 w 48"/>
                <a:gd name="T39" fmla="*/ 33 h 149"/>
                <a:gd name="T40" fmla="*/ 22 w 48"/>
                <a:gd name="T41" fmla="*/ 66 h 149"/>
                <a:gd name="T42" fmla="*/ 24 w 48"/>
                <a:gd name="T43" fmla="*/ 75 h 149"/>
                <a:gd name="T44" fmla="*/ 25 w 48"/>
                <a:gd name="T45" fmla="*/ 75 h 149"/>
                <a:gd name="T46" fmla="*/ 27 w 48"/>
                <a:gd name="T47" fmla="*/ 76 h 149"/>
                <a:gd name="T48" fmla="*/ 24 w 48"/>
                <a:gd name="T49" fmla="*/ 64 h 149"/>
                <a:gd name="T50" fmla="*/ 21 w 48"/>
                <a:gd name="T51" fmla="*/ 48 h 149"/>
                <a:gd name="T52" fmla="*/ 20 w 48"/>
                <a:gd name="T53" fmla="*/ 33 h 149"/>
                <a:gd name="T54" fmla="*/ 23 w 48"/>
                <a:gd name="T55" fmla="*/ 10 h 149"/>
                <a:gd name="T56" fmla="*/ 24 w 48"/>
                <a:gd name="T57" fmla="*/ 4 h 149"/>
                <a:gd name="T58" fmla="*/ 25 w 48"/>
                <a:gd name="T59" fmla="*/ 2 h 149"/>
                <a:gd name="T60" fmla="*/ 48 w 48"/>
                <a:gd name="T61" fmla="*/ 0 h 149"/>
                <a:gd name="T62" fmla="*/ 47 w 48"/>
                <a:gd name="T63" fmla="*/ 2 h 149"/>
                <a:gd name="T64" fmla="*/ 45 w 48"/>
                <a:gd name="T65" fmla="*/ 8 h 149"/>
                <a:gd name="T66" fmla="*/ 41 w 48"/>
                <a:gd name="T67" fmla="*/ 17 h 149"/>
                <a:gd name="T68" fmla="*/ 38 w 48"/>
                <a:gd name="T69" fmla="*/ 29 h 149"/>
                <a:gd name="T70" fmla="*/ 34 w 48"/>
                <a:gd name="T71" fmla="*/ 60 h 149"/>
                <a:gd name="T72" fmla="*/ 34 w 48"/>
                <a:gd name="T73" fmla="*/ 82 h 149"/>
                <a:gd name="T74" fmla="*/ 37 w 48"/>
                <a:gd name="T75" fmla="*/ 84 h 149"/>
                <a:gd name="T76" fmla="*/ 37 w 48"/>
                <a:gd name="T77" fmla="*/ 59 h 149"/>
                <a:gd name="T78" fmla="*/ 40 w 48"/>
                <a:gd name="T79" fmla="*/ 29 h 149"/>
                <a:gd name="T80" fmla="*/ 42 w 48"/>
                <a:gd name="T81" fmla="*/ 17 h 149"/>
                <a:gd name="T82" fmla="*/ 45 w 48"/>
                <a:gd name="T83" fmla="*/ 8 h 149"/>
                <a:gd name="T84" fmla="*/ 47 w 48"/>
                <a:gd name="T85" fmla="*/ 2 h 149"/>
                <a:gd name="T86" fmla="*/ 48 w 48"/>
                <a:gd name="T87" fmla="*/ 0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8" h="149">
                  <a:moveTo>
                    <a:pt x="37" y="144"/>
                  </a:moveTo>
                  <a:cubicBezTo>
                    <a:pt x="37" y="146"/>
                    <a:pt x="38" y="147"/>
                    <a:pt x="38" y="149"/>
                  </a:cubicBezTo>
                  <a:cubicBezTo>
                    <a:pt x="38" y="149"/>
                    <a:pt x="38" y="149"/>
                    <a:pt x="38" y="149"/>
                  </a:cubicBezTo>
                  <a:cubicBezTo>
                    <a:pt x="38" y="147"/>
                    <a:pt x="38" y="145"/>
                    <a:pt x="37" y="144"/>
                  </a:cubicBezTo>
                  <a:moveTo>
                    <a:pt x="0" y="27"/>
                  </a:moveTo>
                  <a:cubicBezTo>
                    <a:pt x="0" y="27"/>
                    <a:pt x="0" y="28"/>
                    <a:pt x="0" y="29"/>
                  </a:cubicBezTo>
                  <a:cubicBezTo>
                    <a:pt x="0" y="31"/>
                    <a:pt x="0" y="33"/>
                    <a:pt x="1" y="36"/>
                  </a:cubicBezTo>
                  <a:cubicBezTo>
                    <a:pt x="2" y="42"/>
                    <a:pt x="3" y="51"/>
                    <a:pt x="5" y="61"/>
                  </a:cubicBezTo>
                  <a:cubicBezTo>
                    <a:pt x="7" y="66"/>
                    <a:pt x="8" y="71"/>
                    <a:pt x="10" y="76"/>
                  </a:cubicBezTo>
                  <a:cubicBezTo>
                    <a:pt x="12" y="82"/>
                    <a:pt x="14" y="87"/>
                    <a:pt x="16" y="93"/>
                  </a:cubicBezTo>
                  <a:cubicBezTo>
                    <a:pt x="17" y="95"/>
                    <a:pt x="18" y="97"/>
                    <a:pt x="19" y="99"/>
                  </a:cubicBezTo>
                  <a:cubicBezTo>
                    <a:pt x="18" y="96"/>
                    <a:pt x="17" y="92"/>
                    <a:pt x="17" y="88"/>
                  </a:cubicBezTo>
                  <a:cubicBezTo>
                    <a:pt x="13" y="78"/>
                    <a:pt x="10" y="68"/>
                    <a:pt x="7" y="60"/>
                  </a:cubicBezTo>
                  <a:cubicBezTo>
                    <a:pt x="4" y="50"/>
                    <a:pt x="3" y="42"/>
                    <a:pt x="1" y="36"/>
                  </a:cubicBezTo>
                  <a:cubicBezTo>
                    <a:pt x="1" y="33"/>
                    <a:pt x="0" y="31"/>
                    <a:pt x="0" y="29"/>
                  </a:cubicBezTo>
                  <a:cubicBezTo>
                    <a:pt x="0" y="28"/>
                    <a:pt x="0" y="27"/>
                    <a:pt x="0" y="27"/>
                  </a:cubicBezTo>
                  <a:moveTo>
                    <a:pt x="25" y="2"/>
                  </a:moveTo>
                  <a:cubicBezTo>
                    <a:pt x="25" y="3"/>
                    <a:pt x="24" y="3"/>
                    <a:pt x="24" y="4"/>
                  </a:cubicBezTo>
                  <a:cubicBezTo>
                    <a:pt x="24" y="5"/>
                    <a:pt x="23" y="7"/>
                    <a:pt x="22" y="10"/>
                  </a:cubicBezTo>
                  <a:cubicBezTo>
                    <a:pt x="20" y="16"/>
                    <a:pt x="19" y="24"/>
                    <a:pt x="18" y="33"/>
                  </a:cubicBezTo>
                  <a:cubicBezTo>
                    <a:pt x="18" y="43"/>
                    <a:pt x="19" y="54"/>
                    <a:pt x="22" y="66"/>
                  </a:cubicBezTo>
                  <a:cubicBezTo>
                    <a:pt x="22" y="69"/>
                    <a:pt x="23" y="72"/>
                    <a:pt x="24" y="75"/>
                  </a:cubicBezTo>
                  <a:cubicBezTo>
                    <a:pt x="24" y="75"/>
                    <a:pt x="25" y="75"/>
                    <a:pt x="25" y="75"/>
                  </a:cubicBezTo>
                  <a:cubicBezTo>
                    <a:pt x="26" y="75"/>
                    <a:pt x="27" y="75"/>
                    <a:pt x="27" y="76"/>
                  </a:cubicBezTo>
                  <a:cubicBezTo>
                    <a:pt x="26" y="72"/>
                    <a:pt x="25" y="68"/>
                    <a:pt x="24" y="64"/>
                  </a:cubicBezTo>
                  <a:cubicBezTo>
                    <a:pt x="23" y="59"/>
                    <a:pt x="22" y="53"/>
                    <a:pt x="21" y="48"/>
                  </a:cubicBezTo>
                  <a:cubicBezTo>
                    <a:pt x="20" y="43"/>
                    <a:pt x="20" y="38"/>
                    <a:pt x="20" y="33"/>
                  </a:cubicBezTo>
                  <a:cubicBezTo>
                    <a:pt x="20" y="24"/>
                    <a:pt x="21" y="16"/>
                    <a:pt x="23" y="10"/>
                  </a:cubicBezTo>
                  <a:cubicBezTo>
                    <a:pt x="23" y="7"/>
                    <a:pt x="24" y="5"/>
                    <a:pt x="24" y="4"/>
                  </a:cubicBezTo>
                  <a:cubicBezTo>
                    <a:pt x="24" y="3"/>
                    <a:pt x="25" y="3"/>
                    <a:pt x="25" y="2"/>
                  </a:cubicBezTo>
                  <a:moveTo>
                    <a:pt x="48" y="0"/>
                  </a:moveTo>
                  <a:cubicBezTo>
                    <a:pt x="48" y="1"/>
                    <a:pt x="48" y="1"/>
                    <a:pt x="47" y="2"/>
                  </a:cubicBezTo>
                  <a:cubicBezTo>
                    <a:pt x="47" y="3"/>
                    <a:pt x="46" y="5"/>
                    <a:pt x="45" y="8"/>
                  </a:cubicBezTo>
                  <a:cubicBezTo>
                    <a:pt x="44" y="10"/>
                    <a:pt x="42" y="13"/>
                    <a:pt x="41" y="17"/>
                  </a:cubicBezTo>
                  <a:cubicBezTo>
                    <a:pt x="40" y="20"/>
                    <a:pt x="39" y="24"/>
                    <a:pt x="38" y="29"/>
                  </a:cubicBezTo>
                  <a:cubicBezTo>
                    <a:pt x="36" y="38"/>
                    <a:pt x="35" y="48"/>
                    <a:pt x="34" y="60"/>
                  </a:cubicBezTo>
                  <a:cubicBezTo>
                    <a:pt x="34" y="67"/>
                    <a:pt x="34" y="75"/>
                    <a:pt x="34" y="82"/>
                  </a:cubicBezTo>
                  <a:cubicBezTo>
                    <a:pt x="35" y="83"/>
                    <a:pt x="36" y="83"/>
                    <a:pt x="37" y="84"/>
                  </a:cubicBezTo>
                  <a:cubicBezTo>
                    <a:pt x="37" y="75"/>
                    <a:pt x="37" y="67"/>
                    <a:pt x="37" y="59"/>
                  </a:cubicBezTo>
                  <a:cubicBezTo>
                    <a:pt x="37" y="48"/>
                    <a:pt x="38" y="38"/>
                    <a:pt x="40" y="29"/>
                  </a:cubicBezTo>
                  <a:cubicBezTo>
                    <a:pt x="41" y="25"/>
                    <a:pt x="41" y="21"/>
                    <a:pt x="42" y="17"/>
                  </a:cubicBezTo>
                  <a:cubicBezTo>
                    <a:pt x="43" y="13"/>
                    <a:pt x="44" y="10"/>
                    <a:pt x="45" y="8"/>
                  </a:cubicBezTo>
                  <a:cubicBezTo>
                    <a:pt x="46" y="5"/>
                    <a:pt x="47" y="3"/>
                    <a:pt x="47" y="2"/>
                  </a:cubicBezTo>
                  <a:cubicBezTo>
                    <a:pt x="48" y="1"/>
                    <a:pt x="48" y="1"/>
                    <a:pt x="48" y="0"/>
                  </a:cubicBezTo>
                </a:path>
              </a:pathLst>
            </a:custGeom>
            <a:solidFill>
              <a:srgbClr val="5EC6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57" name="Freeform 535"/>
            <p:cNvSpPr/>
            <p:nvPr/>
          </p:nvSpPr>
          <p:spPr bwMode="auto">
            <a:xfrm>
              <a:off x="234950" y="6950076"/>
              <a:ext cx="87313" cy="301625"/>
            </a:xfrm>
            <a:custGeom>
              <a:avLst/>
              <a:gdLst>
                <a:gd name="T0" fmla="*/ 8 w 23"/>
                <a:gd name="T1" fmla="*/ 0 h 80"/>
                <a:gd name="T2" fmla="*/ 7 w 23"/>
                <a:gd name="T3" fmla="*/ 0 h 80"/>
                <a:gd name="T4" fmla="*/ 15 w 23"/>
                <a:gd name="T5" fmla="*/ 24 h 80"/>
                <a:gd name="T6" fmla="*/ 19 w 23"/>
                <a:gd name="T7" fmla="*/ 41 h 80"/>
                <a:gd name="T8" fmla="*/ 19 w 23"/>
                <a:gd name="T9" fmla="*/ 42 h 80"/>
                <a:gd name="T10" fmla="*/ 20 w 23"/>
                <a:gd name="T11" fmla="*/ 51 h 80"/>
                <a:gd name="T12" fmla="*/ 19 w 23"/>
                <a:gd name="T13" fmla="*/ 49 h 80"/>
                <a:gd name="T14" fmla="*/ 10 w 23"/>
                <a:gd name="T15" fmla="*/ 32 h 80"/>
                <a:gd name="T16" fmla="*/ 2 w 23"/>
                <a:gd name="T17" fmla="*/ 16 h 80"/>
                <a:gd name="T18" fmla="*/ 0 w 23"/>
                <a:gd name="T19" fmla="*/ 13 h 80"/>
                <a:gd name="T20" fmla="*/ 2 w 23"/>
                <a:gd name="T21" fmla="*/ 24 h 80"/>
                <a:gd name="T22" fmla="*/ 8 w 23"/>
                <a:gd name="T23" fmla="*/ 34 h 80"/>
                <a:gd name="T24" fmla="*/ 16 w 23"/>
                <a:gd name="T25" fmla="*/ 51 h 80"/>
                <a:gd name="T26" fmla="*/ 18 w 23"/>
                <a:gd name="T27" fmla="*/ 57 h 80"/>
                <a:gd name="T28" fmla="*/ 19 w 23"/>
                <a:gd name="T29" fmla="*/ 61 h 80"/>
                <a:gd name="T30" fmla="*/ 20 w 23"/>
                <a:gd name="T31" fmla="*/ 68 h 80"/>
                <a:gd name="T32" fmla="*/ 20 w 23"/>
                <a:gd name="T33" fmla="*/ 69 h 80"/>
                <a:gd name="T34" fmla="*/ 20 w 23"/>
                <a:gd name="T35" fmla="*/ 69 h 80"/>
                <a:gd name="T36" fmla="*/ 21 w 23"/>
                <a:gd name="T37" fmla="*/ 74 h 80"/>
                <a:gd name="T38" fmla="*/ 22 w 23"/>
                <a:gd name="T39" fmla="*/ 80 h 80"/>
                <a:gd name="T40" fmla="*/ 22 w 23"/>
                <a:gd name="T41" fmla="*/ 70 h 80"/>
                <a:gd name="T42" fmla="*/ 23 w 23"/>
                <a:gd name="T43" fmla="*/ 69 h 80"/>
                <a:gd name="T44" fmla="*/ 23 w 23"/>
                <a:gd name="T45" fmla="*/ 58 h 80"/>
                <a:gd name="T46" fmla="*/ 22 w 23"/>
                <a:gd name="T47" fmla="*/ 41 h 80"/>
                <a:gd name="T48" fmla="*/ 21 w 23"/>
                <a:gd name="T49" fmla="*/ 19 h 80"/>
                <a:gd name="T50" fmla="*/ 20 w 23"/>
                <a:gd name="T51" fmla="*/ 9 h 80"/>
                <a:gd name="T52" fmla="*/ 17 w 23"/>
                <a:gd name="T53" fmla="*/ 7 h 80"/>
                <a:gd name="T54" fmla="*/ 18 w 23"/>
                <a:gd name="T55" fmla="*/ 20 h 80"/>
                <a:gd name="T56" fmla="*/ 18 w 23"/>
                <a:gd name="T57" fmla="*/ 25 h 80"/>
                <a:gd name="T58" fmla="*/ 17 w 23"/>
                <a:gd name="T59" fmla="*/ 22 h 80"/>
                <a:gd name="T60" fmla="*/ 12 w 23"/>
                <a:gd name="T61" fmla="*/ 6 h 80"/>
                <a:gd name="T62" fmla="*/ 10 w 23"/>
                <a:gd name="T63" fmla="*/ 1 h 80"/>
                <a:gd name="T64" fmla="*/ 8 w 23"/>
                <a:gd name="T65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3" h="80">
                  <a:moveTo>
                    <a:pt x="8" y="0"/>
                  </a:moveTo>
                  <a:cubicBezTo>
                    <a:pt x="8" y="0"/>
                    <a:pt x="7" y="0"/>
                    <a:pt x="7" y="0"/>
                  </a:cubicBezTo>
                  <a:cubicBezTo>
                    <a:pt x="9" y="8"/>
                    <a:pt x="12" y="16"/>
                    <a:pt x="15" y="24"/>
                  </a:cubicBezTo>
                  <a:cubicBezTo>
                    <a:pt x="16" y="30"/>
                    <a:pt x="18" y="35"/>
                    <a:pt x="19" y="41"/>
                  </a:cubicBezTo>
                  <a:cubicBezTo>
                    <a:pt x="19" y="41"/>
                    <a:pt x="19" y="42"/>
                    <a:pt x="19" y="42"/>
                  </a:cubicBezTo>
                  <a:cubicBezTo>
                    <a:pt x="19" y="45"/>
                    <a:pt x="20" y="48"/>
                    <a:pt x="20" y="51"/>
                  </a:cubicBezTo>
                  <a:cubicBezTo>
                    <a:pt x="19" y="50"/>
                    <a:pt x="19" y="49"/>
                    <a:pt x="19" y="49"/>
                  </a:cubicBezTo>
                  <a:cubicBezTo>
                    <a:pt x="16" y="42"/>
                    <a:pt x="13" y="37"/>
                    <a:pt x="10" y="32"/>
                  </a:cubicBezTo>
                  <a:cubicBezTo>
                    <a:pt x="7" y="27"/>
                    <a:pt x="4" y="21"/>
                    <a:pt x="2" y="16"/>
                  </a:cubicBezTo>
                  <a:cubicBezTo>
                    <a:pt x="1" y="15"/>
                    <a:pt x="1" y="14"/>
                    <a:pt x="0" y="13"/>
                  </a:cubicBezTo>
                  <a:cubicBezTo>
                    <a:pt x="0" y="17"/>
                    <a:pt x="1" y="21"/>
                    <a:pt x="2" y="24"/>
                  </a:cubicBezTo>
                  <a:cubicBezTo>
                    <a:pt x="4" y="28"/>
                    <a:pt x="6" y="31"/>
                    <a:pt x="8" y="34"/>
                  </a:cubicBezTo>
                  <a:cubicBezTo>
                    <a:pt x="11" y="40"/>
                    <a:pt x="14" y="45"/>
                    <a:pt x="16" y="51"/>
                  </a:cubicBezTo>
                  <a:cubicBezTo>
                    <a:pt x="17" y="53"/>
                    <a:pt x="18" y="55"/>
                    <a:pt x="18" y="57"/>
                  </a:cubicBezTo>
                  <a:cubicBezTo>
                    <a:pt x="19" y="58"/>
                    <a:pt x="19" y="59"/>
                    <a:pt x="19" y="61"/>
                  </a:cubicBezTo>
                  <a:cubicBezTo>
                    <a:pt x="20" y="63"/>
                    <a:pt x="20" y="66"/>
                    <a:pt x="20" y="68"/>
                  </a:cubicBezTo>
                  <a:cubicBezTo>
                    <a:pt x="20" y="69"/>
                    <a:pt x="20" y="69"/>
                    <a:pt x="20" y="69"/>
                  </a:cubicBezTo>
                  <a:cubicBezTo>
                    <a:pt x="20" y="69"/>
                    <a:pt x="20" y="69"/>
                    <a:pt x="20" y="69"/>
                  </a:cubicBezTo>
                  <a:cubicBezTo>
                    <a:pt x="21" y="70"/>
                    <a:pt x="21" y="72"/>
                    <a:pt x="21" y="74"/>
                  </a:cubicBezTo>
                  <a:cubicBezTo>
                    <a:pt x="21" y="76"/>
                    <a:pt x="21" y="78"/>
                    <a:pt x="22" y="80"/>
                  </a:cubicBezTo>
                  <a:cubicBezTo>
                    <a:pt x="22" y="76"/>
                    <a:pt x="22" y="73"/>
                    <a:pt x="22" y="70"/>
                  </a:cubicBezTo>
                  <a:cubicBezTo>
                    <a:pt x="23" y="69"/>
                    <a:pt x="23" y="69"/>
                    <a:pt x="23" y="69"/>
                  </a:cubicBezTo>
                  <a:cubicBezTo>
                    <a:pt x="23" y="66"/>
                    <a:pt x="23" y="62"/>
                    <a:pt x="23" y="58"/>
                  </a:cubicBezTo>
                  <a:cubicBezTo>
                    <a:pt x="23" y="53"/>
                    <a:pt x="23" y="47"/>
                    <a:pt x="22" y="41"/>
                  </a:cubicBezTo>
                  <a:cubicBezTo>
                    <a:pt x="22" y="34"/>
                    <a:pt x="21" y="26"/>
                    <a:pt x="21" y="19"/>
                  </a:cubicBezTo>
                  <a:cubicBezTo>
                    <a:pt x="21" y="16"/>
                    <a:pt x="21" y="12"/>
                    <a:pt x="20" y="9"/>
                  </a:cubicBezTo>
                  <a:cubicBezTo>
                    <a:pt x="19" y="8"/>
                    <a:pt x="18" y="8"/>
                    <a:pt x="17" y="7"/>
                  </a:cubicBezTo>
                  <a:cubicBezTo>
                    <a:pt x="18" y="11"/>
                    <a:pt x="18" y="16"/>
                    <a:pt x="18" y="20"/>
                  </a:cubicBezTo>
                  <a:cubicBezTo>
                    <a:pt x="18" y="22"/>
                    <a:pt x="18" y="23"/>
                    <a:pt x="18" y="25"/>
                  </a:cubicBezTo>
                  <a:cubicBezTo>
                    <a:pt x="18" y="24"/>
                    <a:pt x="18" y="23"/>
                    <a:pt x="17" y="22"/>
                  </a:cubicBezTo>
                  <a:cubicBezTo>
                    <a:pt x="16" y="16"/>
                    <a:pt x="14" y="11"/>
                    <a:pt x="12" y="6"/>
                  </a:cubicBezTo>
                  <a:cubicBezTo>
                    <a:pt x="11" y="4"/>
                    <a:pt x="11" y="2"/>
                    <a:pt x="10" y="1"/>
                  </a:cubicBezTo>
                  <a:cubicBezTo>
                    <a:pt x="10" y="0"/>
                    <a:pt x="9" y="0"/>
                    <a:pt x="8" y="0"/>
                  </a:cubicBezTo>
                </a:path>
              </a:pathLst>
            </a:custGeom>
            <a:solidFill>
              <a:srgbClr val="0E7E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58" name="Freeform 536"/>
            <p:cNvSpPr/>
            <p:nvPr/>
          </p:nvSpPr>
          <p:spPr bwMode="auto">
            <a:xfrm>
              <a:off x="336550" y="6916738"/>
              <a:ext cx="793750" cy="582613"/>
            </a:xfrm>
            <a:custGeom>
              <a:avLst/>
              <a:gdLst>
                <a:gd name="T0" fmla="*/ 126 w 211"/>
                <a:gd name="T1" fmla="*/ 150 h 155"/>
                <a:gd name="T2" fmla="*/ 86 w 211"/>
                <a:gd name="T3" fmla="*/ 139 h 155"/>
                <a:gd name="T4" fmla="*/ 51 w 211"/>
                <a:gd name="T5" fmla="*/ 116 h 155"/>
                <a:gd name="T6" fmla="*/ 22 w 211"/>
                <a:gd name="T7" fmla="*/ 104 h 155"/>
                <a:gd name="T8" fmla="*/ 22 w 211"/>
                <a:gd name="T9" fmla="*/ 104 h 155"/>
                <a:gd name="T10" fmla="*/ 21 w 211"/>
                <a:gd name="T11" fmla="*/ 104 h 155"/>
                <a:gd name="T12" fmla="*/ 9 w 211"/>
                <a:gd name="T13" fmla="*/ 103 h 155"/>
                <a:gd name="T14" fmla="*/ 1 w 211"/>
                <a:gd name="T15" fmla="*/ 100 h 155"/>
                <a:gd name="T16" fmla="*/ 1 w 211"/>
                <a:gd name="T17" fmla="*/ 96 h 155"/>
                <a:gd name="T18" fmla="*/ 4 w 211"/>
                <a:gd name="T19" fmla="*/ 93 h 155"/>
                <a:gd name="T20" fmla="*/ 5 w 211"/>
                <a:gd name="T21" fmla="*/ 92 h 155"/>
                <a:gd name="T22" fmla="*/ 10 w 211"/>
                <a:gd name="T23" fmla="*/ 89 h 155"/>
                <a:gd name="T24" fmla="*/ 15 w 211"/>
                <a:gd name="T25" fmla="*/ 87 h 155"/>
                <a:gd name="T26" fmla="*/ 15 w 211"/>
                <a:gd name="T27" fmla="*/ 87 h 155"/>
                <a:gd name="T28" fmla="*/ 22 w 211"/>
                <a:gd name="T29" fmla="*/ 83 h 155"/>
                <a:gd name="T30" fmla="*/ 25 w 211"/>
                <a:gd name="T31" fmla="*/ 81 h 155"/>
                <a:gd name="T32" fmla="*/ 26 w 211"/>
                <a:gd name="T33" fmla="*/ 80 h 155"/>
                <a:gd name="T34" fmla="*/ 36 w 211"/>
                <a:gd name="T35" fmla="*/ 64 h 155"/>
                <a:gd name="T36" fmla="*/ 74 w 211"/>
                <a:gd name="T37" fmla="*/ 27 h 155"/>
                <a:gd name="T38" fmla="*/ 123 w 211"/>
                <a:gd name="T39" fmla="*/ 3 h 155"/>
                <a:gd name="T40" fmla="*/ 161 w 211"/>
                <a:gd name="T41" fmla="*/ 4 h 155"/>
                <a:gd name="T42" fmla="*/ 174 w 211"/>
                <a:gd name="T43" fmla="*/ 13 h 155"/>
                <a:gd name="T44" fmla="*/ 169 w 211"/>
                <a:gd name="T45" fmla="*/ 28 h 155"/>
                <a:gd name="T46" fmla="*/ 191 w 211"/>
                <a:gd name="T47" fmla="*/ 38 h 155"/>
                <a:gd name="T48" fmla="*/ 197 w 211"/>
                <a:gd name="T49" fmla="*/ 57 h 155"/>
                <a:gd name="T50" fmla="*/ 206 w 211"/>
                <a:gd name="T51" fmla="*/ 77 h 155"/>
                <a:gd name="T52" fmla="*/ 206 w 211"/>
                <a:gd name="T53" fmla="*/ 97 h 155"/>
                <a:gd name="T54" fmla="*/ 203 w 211"/>
                <a:gd name="T55" fmla="*/ 101 h 155"/>
                <a:gd name="T56" fmla="*/ 197 w 211"/>
                <a:gd name="T57" fmla="*/ 134 h 155"/>
                <a:gd name="T58" fmla="*/ 164 w 211"/>
                <a:gd name="T59" fmla="*/ 154 h 155"/>
                <a:gd name="T60" fmla="*/ 126 w 211"/>
                <a:gd name="T61" fmla="*/ 150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11" h="155">
                  <a:moveTo>
                    <a:pt x="126" y="150"/>
                  </a:moveTo>
                  <a:cubicBezTo>
                    <a:pt x="112" y="148"/>
                    <a:pt x="98" y="145"/>
                    <a:pt x="86" y="139"/>
                  </a:cubicBezTo>
                  <a:cubicBezTo>
                    <a:pt x="73" y="133"/>
                    <a:pt x="63" y="123"/>
                    <a:pt x="51" y="116"/>
                  </a:cubicBezTo>
                  <a:cubicBezTo>
                    <a:pt x="42" y="111"/>
                    <a:pt x="33" y="106"/>
                    <a:pt x="22" y="104"/>
                  </a:cubicBezTo>
                  <a:cubicBezTo>
                    <a:pt x="22" y="104"/>
                    <a:pt x="22" y="104"/>
                    <a:pt x="22" y="104"/>
                  </a:cubicBezTo>
                  <a:cubicBezTo>
                    <a:pt x="21" y="104"/>
                    <a:pt x="21" y="104"/>
                    <a:pt x="21" y="104"/>
                  </a:cubicBezTo>
                  <a:cubicBezTo>
                    <a:pt x="17" y="104"/>
                    <a:pt x="13" y="103"/>
                    <a:pt x="9" y="103"/>
                  </a:cubicBezTo>
                  <a:cubicBezTo>
                    <a:pt x="6" y="103"/>
                    <a:pt x="2" y="102"/>
                    <a:pt x="1" y="100"/>
                  </a:cubicBezTo>
                  <a:cubicBezTo>
                    <a:pt x="0" y="99"/>
                    <a:pt x="0" y="98"/>
                    <a:pt x="1" y="96"/>
                  </a:cubicBezTo>
                  <a:cubicBezTo>
                    <a:pt x="1" y="95"/>
                    <a:pt x="2" y="94"/>
                    <a:pt x="4" y="93"/>
                  </a:cubicBezTo>
                  <a:cubicBezTo>
                    <a:pt x="4" y="92"/>
                    <a:pt x="5" y="92"/>
                    <a:pt x="5" y="92"/>
                  </a:cubicBezTo>
                  <a:cubicBezTo>
                    <a:pt x="7" y="91"/>
                    <a:pt x="8" y="90"/>
                    <a:pt x="10" y="89"/>
                  </a:cubicBezTo>
                  <a:cubicBezTo>
                    <a:pt x="12" y="88"/>
                    <a:pt x="13" y="88"/>
                    <a:pt x="15" y="87"/>
                  </a:cubicBezTo>
                  <a:cubicBezTo>
                    <a:pt x="15" y="87"/>
                    <a:pt x="15" y="87"/>
                    <a:pt x="15" y="87"/>
                  </a:cubicBezTo>
                  <a:cubicBezTo>
                    <a:pt x="18" y="86"/>
                    <a:pt x="20" y="85"/>
                    <a:pt x="22" y="83"/>
                  </a:cubicBezTo>
                  <a:cubicBezTo>
                    <a:pt x="23" y="83"/>
                    <a:pt x="24" y="82"/>
                    <a:pt x="25" y="81"/>
                  </a:cubicBezTo>
                  <a:cubicBezTo>
                    <a:pt x="26" y="81"/>
                    <a:pt x="26" y="80"/>
                    <a:pt x="26" y="80"/>
                  </a:cubicBezTo>
                  <a:cubicBezTo>
                    <a:pt x="31" y="75"/>
                    <a:pt x="33" y="70"/>
                    <a:pt x="36" y="64"/>
                  </a:cubicBezTo>
                  <a:cubicBezTo>
                    <a:pt x="44" y="50"/>
                    <a:pt x="59" y="38"/>
                    <a:pt x="74" y="27"/>
                  </a:cubicBezTo>
                  <a:cubicBezTo>
                    <a:pt x="89" y="17"/>
                    <a:pt x="104" y="7"/>
                    <a:pt x="123" y="3"/>
                  </a:cubicBezTo>
                  <a:cubicBezTo>
                    <a:pt x="135" y="0"/>
                    <a:pt x="150" y="0"/>
                    <a:pt x="161" y="4"/>
                  </a:cubicBezTo>
                  <a:cubicBezTo>
                    <a:pt x="166" y="6"/>
                    <a:pt x="173" y="10"/>
                    <a:pt x="174" y="13"/>
                  </a:cubicBezTo>
                  <a:cubicBezTo>
                    <a:pt x="175" y="18"/>
                    <a:pt x="168" y="23"/>
                    <a:pt x="169" y="28"/>
                  </a:cubicBezTo>
                  <a:cubicBezTo>
                    <a:pt x="171" y="34"/>
                    <a:pt x="184" y="34"/>
                    <a:pt x="191" y="38"/>
                  </a:cubicBezTo>
                  <a:cubicBezTo>
                    <a:pt x="198" y="43"/>
                    <a:pt x="196" y="51"/>
                    <a:pt x="197" y="57"/>
                  </a:cubicBezTo>
                  <a:cubicBezTo>
                    <a:pt x="198" y="65"/>
                    <a:pt x="201" y="71"/>
                    <a:pt x="206" y="77"/>
                  </a:cubicBezTo>
                  <a:cubicBezTo>
                    <a:pt x="210" y="83"/>
                    <a:pt x="211" y="91"/>
                    <a:pt x="206" y="97"/>
                  </a:cubicBezTo>
                  <a:cubicBezTo>
                    <a:pt x="205" y="98"/>
                    <a:pt x="204" y="100"/>
                    <a:pt x="203" y="101"/>
                  </a:cubicBezTo>
                  <a:cubicBezTo>
                    <a:pt x="193" y="112"/>
                    <a:pt x="200" y="122"/>
                    <a:pt x="197" y="134"/>
                  </a:cubicBezTo>
                  <a:cubicBezTo>
                    <a:pt x="193" y="146"/>
                    <a:pt x="177" y="152"/>
                    <a:pt x="164" y="154"/>
                  </a:cubicBezTo>
                  <a:cubicBezTo>
                    <a:pt x="151" y="155"/>
                    <a:pt x="138" y="153"/>
                    <a:pt x="126" y="150"/>
                  </a:cubicBezTo>
                </a:path>
              </a:pathLst>
            </a:custGeom>
            <a:solidFill>
              <a:srgbClr val="F3F8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59" name="Freeform 537"/>
            <p:cNvSpPr>
              <a:spLocks noEditPoints="1"/>
            </p:cNvSpPr>
            <p:nvPr/>
          </p:nvSpPr>
          <p:spPr bwMode="auto">
            <a:xfrm>
              <a:off x="336550" y="7277101"/>
              <a:ext cx="74613" cy="30163"/>
            </a:xfrm>
            <a:custGeom>
              <a:avLst/>
              <a:gdLst>
                <a:gd name="T0" fmla="*/ 19 w 20"/>
                <a:gd name="T1" fmla="*/ 8 h 8"/>
                <a:gd name="T2" fmla="*/ 20 w 20"/>
                <a:gd name="T3" fmla="*/ 8 h 8"/>
                <a:gd name="T4" fmla="*/ 20 w 20"/>
                <a:gd name="T5" fmla="*/ 8 h 8"/>
                <a:gd name="T6" fmla="*/ 19 w 20"/>
                <a:gd name="T7" fmla="*/ 8 h 8"/>
                <a:gd name="T8" fmla="*/ 1 w 20"/>
                <a:gd name="T9" fmla="*/ 4 h 8"/>
                <a:gd name="T10" fmla="*/ 1 w 20"/>
                <a:gd name="T11" fmla="*/ 4 h 8"/>
                <a:gd name="T12" fmla="*/ 1 w 20"/>
                <a:gd name="T13" fmla="*/ 4 h 8"/>
                <a:gd name="T14" fmla="*/ 1 w 20"/>
                <a:gd name="T15" fmla="*/ 4 h 8"/>
                <a:gd name="T16" fmla="*/ 1 w 20"/>
                <a:gd name="T17" fmla="*/ 4 h 8"/>
                <a:gd name="T18" fmla="*/ 1 w 20"/>
                <a:gd name="T19" fmla="*/ 4 h 8"/>
                <a:gd name="T20" fmla="*/ 1 w 20"/>
                <a:gd name="T21" fmla="*/ 0 h 8"/>
                <a:gd name="T22" fmla="*/ 1 w 20"/>
                <a:gd name="T23" fmla="*/ 0 h 8"/>
                <a:gd name="T24" fmla="*/ 0 w 20"/>
                <a:gd name="T25" fmla="*/ 3 h 8"/>
                <a:gd name="T26" fmla="*/ 0 w 20"/>
                <a:gd name="T27" fmla="*/ 3 h 8"/>
                <a:gd name="T28" fmla="*/ 0 w 20"/>
                <a:gd name="T29" fmla="*/ 2 h 8"/>
                <a:gd name="T30" fmla="*/ 1 w 20"/>
                <a:gd name="T3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0" h="8">
                  <a:moveTo>
                    <a:pt x="19" y="8"/>
                  </a:moveTo>
                  <a:cubicBezTo>
                    <a:pt x="19" y="8"/>
                    <a:pt x="20" y="8"/>
                    <a:pt x="20" y="8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0" y="8"/>
                    <a:pt x="19" y="8"/>
                    <a:pt x="19" y="8"/>
                  </a:cubicBezTo>
                  <a:moveTo>
                    <a:pt x="1" y="4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0" y="2"/>
                    <a:pt x="1" y="1"/>
                    <a:pt x="1" y="0"/>
                  </a:cubicBezTo>
                </a:path>
              </a:pathLst>
            </a:custGeom>
            <a:solidFill>
              <a:srgbClr val="075A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60" name="Freeform 538"/>
            <p:cNvSpPr>
              <a:spLocks noEditPoints="1"/>
            </p:cNvSpPr>
            <p:nvPr/>
          </p:nvSpPr>
          <p:spPr bwMode="auto">
            <a:xfrm>
              <a:off x="336550" y="7186613"/>
              <a:ext cx="376238" cy="120650"/>
            </a:xfrm>
            <a:custGeom>
              <a:avLst/>
              <a:gdLst>
                <a:gd name="T0" fmla="*/ 26 w 100"/>
                <a:gd name="T1" fmla="*/ 32 h 32"/>
                <a:gd name="T2" fmla="*/ 23 w 100"/>
                <a:gd name="T3" fmla="*/ 32 h 32"/>
                <a:gd name="T4" fmla="*/ 28 w 100"/>
                <a:gd name="T5" fmla="*/ 32 h 32"/>
                <a:gd name="T6" fmla="*/ 28 w 100"/>
                <a:gd name="T7" fmla="*/ 32 h 32"/>
                <a:gd name="T8" fmla="*/ 28 w 100"/>
                <a:gd name="T9" fmla="*/ 32 h 32"/>
                <a:gd name="T10" fmla="*/ 27 w 100"/>
                <a:gd name="T11" fmla="*/ 32 h 32"/>
                <a:gd name="T12" fmla="*/ 26 w 100"/>
                <a:gd name="T13" fmla="*/ 32 h 32"/>
                <a:gd name="T14" fmla="*/ 1 w 100"/>
                <a:gd name="T15" fmla="*/ 28 h 32"/>
                <a:gd name="T16" fmla="*/ 1 w 100"/>
                <a:gd name="T17" fmla="*/ 28 h 32"/>
                <a:gd name="T18" fmla="*/ 1 w 100"/>
                <a:gd name="T19" fmla="*/ 28 h 32"/>
                <a:gd name="T20" fmla="*/ 1 w 100"/>
                <a:gd name="T21" fmla="*/ 28 h 32"/>
                <a:gd name="T22" fmla="*/ 0 w 100"/>
                <a:gd name="T23" fmla="*/ 26 h 32"/>
                <a:gd name="T24" fmla="*/ 0 w 100"/>
                <a:gd name="T25" fmla="*/ 27 h 32"/>
                <a:gd name="T26" fmla="*/ 0 w 100"/>
                <a:gd name="T27" fmla="*/ 27 h 32"/>
                <a:gd name="T28" fmla="*/ 0 w 100"/>
                <a:gd name="T29" fmla="*/ 26 h 32"/>
                <a:gd name="T30" fmla="*/ 83 w 100"/>
                <a:gd name="T31" fmla="*/ 20 h 32"/>
                <a:gd name="T32" fmla="*/ 80 w 100"/>
                <a:gd name="T33" fmla="*/ 21 h 32"/>
                <a:gd name="T34" fmla="*/ 80 w 100"/>
                <a:gd name="T35" fmla="*/ 21 h 32"/>
                <a:gd name="T36" fmla="*/ 76 w 100"/>
                <a:gd name="T37" fmla="*/ 24 h 32"/>
                <a:gd name="T38" fmla="*/ 76 w 100"/>
                <a:gd name="T39" fmla="*/ 24 h 32"/>
                <a:gd name="T40" fmla="*/ 80 w 100"/>
                <a:gd name="T41" fmla="*/ 23 h 32"/>
                <a:gd name="T42" fmla="*/ 83 w 100"/>
                <a:gd name="T43" fmla="*/ 20 h 32"/>
                <a:gd name="T44" fmla="*/ 94 w 100"/>
                <a:gd name="T45" fmla="*/ 7 h 32"/>
                <a:gd name="T46" fmla="*/ 88 w 100"/>
                <a:gd name="T47" fmla="*/ 8 h 32"/>
                <a:gd name="T48" fmla="*/ 88 w 100"/>
                <a:gd name="T49" fmla="*/ 8 h 32"/>
                <a:gd name="T50" fmla="*/ 91 w 100"/>
                <a:gd name="T51" fmla="*/ 10 h 32"/>
                <a:gd name="T52" fmla="*/ 91 w 100"/>
                <a:gd name="T53" fmla="*/ 10 h 32"/>
                <a:gd name="T54" fmla="*/ 94 w 100"/>
                <a:gd name="T55" fmla="*/ 7 h 32"/>
                <a:gd name="T56" fmla="*/ 100 w 100"/>
                <a:gd name="T57" fmla="*/ 0 h 32"/>
                <a:gd name="T58" fmla="*/ 81 w 100"/>
                <a:gd name="T59" fmla="*/ 3 h 32"/>
                <a:gd name="T60" fmla="*/ 85 w 100"/>
                <a:gd name="T61" fmla="*/ 5 h 32"/>
                <a:gd name="T62" fmla="*/ 85 w 100"/>
                <a:gd name="T63" fmla="*/ 5 h 32"/>
                <a:gd name="T64" fmla="*/ 98 w 100"/>
                <a:gd name="T65" fmla="*/ 2 h 32"/>
                <a:gd name="T66" fmla="*/ 99 w 100"/>
                <a:gd name="T67" fmla="*/ 1 h 32"/>
                <a:gd name="T68" fmla="*/ 100 w 100"/>
                <a:gd name="T69" fmla="*/ 0 h 32"/>
                <a:gd name="T70" fmla="*/ 100 w 100"/>
                <a:gd name="T71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00" h="32">
                  <a:moveTo>
                    <a:pt x="26" y="32"/>
                  </a:moveTo>
                  <a:cubicBezTo>
                    <a:pt x="25" y="32"/>
                    <a:pt x="24" y="32"/>
                    <a:pt x="23" y="32"/>
                  </a:cubicBezTo>
                  <a:cubicBezTo>
                    <a:pt x="25" y="32"/>
                    <a:pt x="26" y="32"/>
                    <a:pt x="28" y="32"/>
                  </a:cubicBezTo>
                  <a:cubicBezTo>
                    <a:pt x="28" y="32"/>
                    <a:pt x="28" y="32"/>
                    <a:pt x="28" y="32"/>
                  </a:cubicBezTo>
                  <a:cubicBezTo>
                    <a:pt x="28" y="32"/>
                    <a:pt x="28" y="32"/>
                    <a:pt x="28" y="32"/>
                  </a:cubicBezTo>
                  <a:cubicBezTo>
                    <a:pt x="28" y="32"/>
                    <a:pt x="28" y="32"/>
                    <a:pt x="27" y="32"/>
                  </a:cubicBezTo>
                  <a:cubicBezTo>
                    <a:pt x="27" y="32"/>
                    <a:pt x="27" y="32"/>
                    <a:pt x="26" y="32"/>
                  </a:cubicBezTo>
                  <a:moveTo>
                    <a:pt x="1" y="28"/>
                  </a:moveTo>
                  <a:cubicBezTo>
                    <a:pt x="1" y="28"/>
                    <a:pt x="1" y="28"/>
                    <a:pt x="1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1" y="28"/>
                    <a:pt x="1" y="28"/>
                    <a:pt x="1" y="28"/>
                  </a:cubicBezTo>
                  <a:moveTo>
                    <a:pt x="0" y="26"/>
                  </a:moveTo>
                  <a:cubicBezTo>
                    <a:pt x="0" y="27"/>
                    <a:pt x="0" y="27"/>
                    <a:pt x="0" y="27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27"/>
                    <a:pt x="0" y="27"/>
                    <a:pt x="0" y="26"/>
                  </a:cubicBezTo>
                  <a:moveTo>
                    <a:pt x="83" y="20"/>
                  </a:moveTo>
                  <a:cubicBezTo>
                    <a:pt x="82" y="20"/>
                    <a:pt x="81" y="20"/>
                    <a:pt x="80" y="21"/>
                  </a:cubicBezTo>
                  <a:cubicBezTo>
                    <a:pt x="80" y="21"/>
                    <a:pt x="80" y="21"/>
                    <a:pt x="80" y="21"/>
                  </a:cubicBezTo>
                  <a:cubicBezTo>
                    <a:pt x="79" y="21"/>
                    <a:pt x="77" y="22"/>
                    <a:pt x="76" y="24"/>
                  </a:cubicBezTo>
                  <a:cubicBezTo>
                    <a:pt x="76" y="24"/>
                    <a:pt x="76" y="24"/>
                    <a:pt x="76" y="24"/>
                  </a:cubicBezTo>
                  <a:cubicBezTo>
                    <a:pt x="77" y="23"/>
                    <a:pt x="79" y="23"/>
                    <a:pt x="80" y="23"/>
                  </a:cubicBezTo>
                  <a:cubicBezTo>
                    <a:pt x="81" y="22"/>
                    <a:pt x="82" y="21"/>
                    <a:pt x="83" y="20"/>
                  </a:cubicBezTo>
                  <a:moveTo>
                    <a:pt x="94" y="7"/>
                  </a:moveTo>
                  <a:cubicBezTo>
                    <a:pt x="92" y="7"/>
                    <a:pt x="90" y="8"/>
                    <a:pt x="88" y="8"/>
                  </a:cubicBezTo>
                  <a:cubicBezTo>
                    <a:pt x="88" y="8"/>
                    <a:pt x="88" y="8"/>
                    <a:pt x="88" y="8"/>
                  </a:cubicBezTo>
                  <a:cubicBezTo>
                    <a:pt x="89" y="8"/>
                    <a:pt x="90" y="9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2" y="9"/>
                    <a:pt x="93" y="8"/>
                    <a:pt x="94" y="7"/>
                  </a:cubicBezTo>
                  <a:moveTo>
                    <a:pt x="100" y="0"/>
                  </a:moveTo>
                  <a:cubicBezTo>
                    <a:pt x="94" y="1"/>
                    <a:pt x="88" y="2"/>
                    <a:pt x="81" y="3"/>
                  </a:cubicBezTo>
                  <a:cubicBezTo>
                    <a:pt x="82" y="4"/>
                    <a:pt x="84" y="5"/>
                    <a:pt x="85" y="5"/>
                  </a:cubicBezTo>
                  <a:cubicBezTo>
                    <a:pt x="85" y="5"/>
                    <a:pt x="85" y="5"/>
                    <a:pt x="85" y="5"/>
                  </a:cubicBezTo>
                  <a:cubicBezTo>
                    <a:pt x="89" y="4"/>
                    <a:pt x="94" y="3"/>
                    <a:pt x="98" y="2"/>
                  </a:cubicBezTo>
                  <a:cubicBezTo>
                    <a:pt x="98" y="2"/>
                    <a:pt x="99" y="2"/>
                    <a:pt x="99" y="1"/>
                  </a:cubicBezTo>
                  <a:cubicBezTo>
                    <a:pt x="99" y="1"/>
                    <a:pt x="100" y="1"/>
                    <a:pt x="100" y="0"/>
                  </a:cubicBezTo>
                  <a:cubicBezTo>
                    <a:pt x="100" y="0"/>
                    <a:pt x="100" y="0"/>
                    <a:pt x="100" y="0"/>
                  </a:cubicBezTo>
                </a:path>
              </a:pathLst>
            </a:custGeom>
            <a:solidFill>
              <a:srgbClr val="5EC6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61" name="Freeform 539"/>
            <p:cNvSpPr>
              <a:spLocks noEditPoints="1"/>
            </p:cNvSpPr>
            <p:nvPr/>
          </p:nvSpPr>
          <p:spPr bwMode="auto">
            <a:xfrm>
              <a:off x="366713" y="6965951"/>
              <a:ext cx="496888" cy="288925"/>
            </a:xfrm>
            <a:custGeom>
              <a:avLst/>
              <a:gdLst>
                <a:gd name="T0" fmla="*/ 0 w 132"/>
                <a:gd name="T1" fmla="*/ 77 h 77"/>
                <a:gd name="T2" fmla="*/ 0 w 132"/>
                <a:gd name="T3" fmla="*/ 77 h 77"/>
                <a:gd name="T4" fmla="*/ 0 w 132"/>
                <a:gd name="T5" fmla="*/ 77 h 77"/>
                <a:gd name="T6" fmla="*/ 8 w 132"/>
                <a:gd name="T7" fmla="*/ 74 h 77"/>
                <a:gd name="T8" fmla="*/ 7 w 132"/>
                <a:gd name="T9" fmla="*/ 74 h 77"/>
                <a:gd name="T10" fmla="*/ 7 w 132"/>
                <a:gd name="T11" fmla="*/ 74 h 77"/>
                <a:gd name="T12" fmla="*/ 2 w 132"/>
                <a:gd name="T13" fmla="*/ 76 h 77"/>
                <a:gd name="T14" fmla="*/ 7 w 132"/>
                <a:gd name="T15" fmla="*/ 74 h 77"/>
                <a:gd name="T16" fmla="*/ 7 w 132"/>
                <a:gd name="T17" fmla="*/ 74 h 77"/>
                <a:gd name="T18" fmla="*/ 8 w 132"/>
                <a:gd name="T19" fmla="*/ 74 h 77"/>
                <a:gd name="T20" fmla="*/ 112 w 132"/>
                <a:gd name="T21" fmla="*/ 37 h 77"/>
                <a:gd name="T22" fmla="*/ 85 w 132"/>
                <a:gd name="T23" fmla="*/ 43 h 77"/>
                <a:gd name="T24" fmla="*/ 64 w 132"/>
                <a:gd name="T25" fmla="*/ 51 h 77"/>
                <a:gd name="T26" fmla="*/ 64 w 132"/>
                <a:gd name="T27" fmla="*/ 54 h 77"/>
                <a:gd name="T28" fmla="*/ 86 w 132"/>
                <a:gd name="T29" fmla="*/ 46 h 77"/>
                <a:gd name="T30" fmla="*/ 110 w 132"/>
                <a:gd name="T31" fmla="*/ 39 h 77"/>
                <a:gd name="T32" fmla="*/ 110 w 132"/>
                <a:gd name="T33" fmla="*/ 39 h 77"/>
                <a:gd name="T34" fmla="*/ 112 w 132"/>
                <a:gd name="T35" fmla="*/ 37 h 77"/>
                <a:gd name="T36" fmla="*/ 132 w 132"/>
                <a:gd name="T37" fmla="*/ 15 h 77"/>
                <a:gd name="T38" fmla="*/ 128 w 132"/>
                <a:gd name="T39" fmla="*/ 15 h 77"/>
                <a:gd name="T40" fmla="*/ 105 w 132"/>
                <a:gd name="T41" fmla="*/ 19 h 77"/>
                <a:gd name="T42" fmla="*/ 76 w 132"/>
                <a:gd name="T43" fmla="*/ 33 h 77"/>
                <a:gd name="T44" fmla="*/ 68 w 132"/>
                <a:gd name="T45" fmla="*/ 39 h 77"/>
                <a:gd name="T46" fmla="*/ 68 w 132"/>
                <a:gd name="T47" fmla="*/ 42 h 77"/>
                <a:gd name="T48" fmla="*/ 78 w 132"/>
                <a:gd name="T49" fmla="*/ 35 h 77"/>
                <a:gd name="T50" fmla="*/ 92 w 132"/>
                <a:gd name="T51" fmla="*/ 27 h 77"/>
                <a:gd name="T52" fmla="*/ 106 w 132"/>
                <a:gd name="T53" fmla="*/ 21 h 77"/>
                <a:gd name="T54" fmla="*/ 128 w 132"/>
                <a:gd name="T55" fmla="*/ 16 h 77"/>
                <a:gd name="T56" fmla="*/ 132 w 132"/>
                <a:gd name="T57" fmla="*/ 15 h 77"/>
                <a:gd name="T58" fmla="*/ 132 w 132"/>
                <a:gd name="T59" fmla="*/ 15 h 77"/>
                <a:gd name="T60" fmla="*/ 132 w 132"/>
                <a:gd name="T61" fmla="*/ 15 h 77"/>
                <a:gd name="T62" fmla="*/ 105 w 132"/>
                <a:gd name="T63" fmla="*/ 0 h 77"/>
                <a:gd name="T64" fmla="*/ 103 w 132"/>
                <a:gd name="T65" fmla="*/ 1 h 77"/>
                <a:gd name="T66" fmla="*/ 96 w 132"/>
                <a:gd name="T67" fmla="*/ 4 h 77"/>
                <a:gd name="T68" fmla="*/ 75 w 132"/>
                <a:gd name="T69" fmla="*/ 16 h 77"/>
                <a:gd name="T70" fmla="*/ 62 w 132"/>
                <a:gd name="T71" fmla="*/ 26 h 77"/>
                <a:gd name="T72" fmla="*/ 48 w 132"/>
                <a:gd name="T73" fmla="*/ 37 h 77"/>
                <a:gd name="T74" fmla="*/ 43 w 132"/>
                <a:gd name="T75" fmla="*/ 42 h 77"/>
                <a:gd name="T76" fmla="*/ 53 w 132"/>
                <a:gd name="T77" fmla="*/ 36 h 77"/>
                <a:gd name="T78" fmla="*/ 76 w 132"/>
                <a:gd name="T79" fmla="*/ 18 h 77"/>
                <a:gd name="T80" fmla="*/ 97 w 132"/>
                <a:gd name="T81" fmla="*/ 4 h 77"/>
                <a:gd name="T82" fmla="*/ 103 w 132"/>
                <a:gd name="T83" fmla="*/ 1 h 77"/>
                <a:gd name="T84" fmla="*/ 105 w 132"/>
                <a:gd name="T85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32" h="77">
                  <a:moveTo>
                    <a:pt x="0" y="77"/>
                  </a:moveTo>
                  <a:cubicBezTo>
                    <a:pt x="0" y="77"/>
                    <a:pt x="0" y="77"/>
                    <a:pt x="0" y="77"/>
                  </a:cubicBezTo>
                  <a:cubicBezTo>
                    <a:pt x="0" y="77"/>
                    <a:pt x="0" y="77"/>
                    <a:pt x="0" y="77"/>
                  </a:cubicBezTo>
                  <a:moveTo>
                    <a:pt x="8" y="74"/>
                  </a:moveTo>
                  <a:cubicBezTo>
                    <a:pt x="7" y="74"/>
                    <a:pt x="7" y="74"/>
                    <a:pt x="7" y="74"/>
                  </a:cubicBezTo>
                  <a:cubicBezTo>
                    <a:pt x="7" y="74"/>
                    <a:pt x="7" y="74"/>
                    <a:pt x="7" y="74"/>
                  </a:cubicBezTo>
                  <a:cubicBezTo>
                    <a:pt x="5" y="75"/>
                    <a:pt x="4" y="75"/>
                    <a:pt x="2" y="76"/>
                  </a:cubicBezTo>
                  <a:cubicBezTo>
                    <a:pt x="4" y="76"/>
                    <a:pt x="6" y="75"/>
                    <a:pt x="7" y="74"/>
                  </a:cubicBezTo>
                  <a:cubicBezTo>
                    <a:pt x="7" y="74"/>
                    <a:pt x="7" y="74"/>
                    <a:pt x="7" y="74"/>
                  </a:cubicBezTo>
                  <a:cubicBezTo>
                    <a:pt x="7" y="74"/>
                    <a:pt x="7" y="74"/>
                    <a:pt x="8" y="74"/>
                  </a:cubicBezTo>
                  <a:moveTo>
                    <a:pt x="112" y="37"/>
                  </a:moveTo>
                  <a:cubicBezTo>
                    <a:pt x="104" y="38"/>
                    <a:pt x="94" y="40"/>
                    <a:pt x="85" y="43"/>
                  </a:cubicBezTo>
                  <a:cubicBezTo>
                    <a:pt x="78" y="45"/>
                    <a:pt x="71" y="48"/>
                    <a:pt x="64" y="51"/>
                  </a:cubicBezTo>
                  <a:cubicBezTo>
                    <a:pt x="64" y="52"/>
                    <a:pt x="64" y="53"/>
                    <a:pt x="64" y="54"/>
                  </a:cubicBezTo>
                  <a:cubicBezTo>
                    <a:pt x="71" y="51"/>
                    <a:pt x="79" y="48"/>
                    <a:pt x="86" y="46"/>
                  </a:cubicBezTo>
                  <a:cubicBezTo>
                    <a:pt x="95" y="43"/>
                    <a:pt x="102" y="41"/>
                    <a:pt x="110" y="39"/>
                  </a:cubicBezTo>
                  <a:cubicBezTo>
                    <a:pt x="110" y="39"/>
                    <a:pt x="110" y="39"/>
                    <a:pt x="110" y="39"/>
                  </a:cubicBezTo>
                  <a:cubicBezTo>
                    <a:pt x="111" y="38"/>
                    <a:pt x="111" y="38"/>
                    <a:pt x="112" y="37"/>
                  </a:cubicBezTo>
                  <a:moveTo>
                    <a:pt x="132" y="15"/>
                  </a:moveTo>
                  <a:cubicBezTo>
                    <a:pt x="131" y="15"/>
                    <a:pt x="129" y="15"/>
                    <a:pt x="128" y="15"/>
                  </a:cubicBezTo>
                  <a:cubicBezTo>
                    <a:pt x="122" y="15"/>
                    <a:pt x="114" y="16"/>
                    <a:pt x="105" y="19"/>
                  </a:cubicBezTo>
                  <a:cubicBezTo>
                    <a:pt x="96" y="22"/>
                    <a:pt x="85" y="27"/>
                    <a:pt x="76" y="33"/>
                  </a:cubicBezTo>
                  <a:cubicBezTo>
                    <a:pt x="73" y="35"/>
                    <a:pt x="70" y="37"/>
                    <a:pt x="68" y="39"/>
                  </a:cubicBezTo>
                  <a:cubicBezTo>
                    <a:pt x="68" y="40"/>
                    <a:pt x="68" y="41"/>
                    <a:pt x="68" y="42"/>
                  </a:cubicBezTo>
                  <a:cubicBezTo>
                    <a:pt x="71" y="40"/>
                    <a:pt x="75" y="37"/>
                    <a:pt x="78" y="35"/>
                  </a:cubicBezTo>
                  <a:cubicBezTo>
                    <a:pt x="83" y="32"/>
                    <a:pt x="87" y="29"/>
                    <a:pt x="92" y="27"/>
                  </a:cubicBezTo>
                  <a:cubicBezTo>
                    <a:pt x="97" y="25"/>
                    <a:pt x="101" y="23"/>
                    <a:pt x="106" y="21"/>
                  </a:cubicBezTo>
                  <a:cubicBezTo>
                    <a:pt x="115" y="18"/>
                    <a:pt x="122" y="16"/>
                    <a:pt x="128" y="16"/>
                  </a:cubicBezTo>
                  <a:cubicBezTo>
                    <a:pt x="130" y="16"/>
                    <a:pt x="131" y="15"/>
                    <a:pt x="132" y="15"/>
                  </a:cubicBezTo>
                  <a:cubicBezTo>
                    <a:pt x="132" y="15"/>
                    <a:pt x="132" y="15"/>
                    <a:pt x="132" y="15"/>
                  </a:cubicBezTo>
                  <a:cubicBezTo>
                    <a:pt x="132" y="15"/>
                    <a:pt x="132" y="15"/>
                    <a:pt x="132" y="15"/>
                  </a:cubicBezTo>
                  <a:moveTo>
                    <a:pt x="105" y="0"/>
                  </a:moveTo>
                  <a:cubicBezTo>
                    <a:pt x="105" y="0"/>
                    <a:pt x="104" y="0"/>
                    <a:pt x="103" y="1"/>
                  </a:cubicBezTo>
                  <a:cubicBezTo>
                    <a:pt x="101" y="1"/>
                    <a:pt x="99" y="3"/>
                    <a:pt x="96" y="4"/>
                  </a:cubicBezTo>
                  <a:cubicBezTo>
                    <a:pt x="91" y="7"/>
                    <a:pt x="83" y="11"/>
                    <a:pt x="75" y="16"/>
                  </a:cubicBezTo>
                  <a:cubicBezTo>
                    <a:pt x="71" y="19"/>
                    <a:pt x="66" y="22"/>
                    <a:pt x="62" y="26"/>
                  </a:cubicBezTo>
                  <a:cubicBezTo>
                    <a:pt x="57" y="29"/>
                    <a:pt x="52" y="33"/>
                    <a:pt x="48" y="37"/>
                  </a:cubicBezTo>
                  <a:cubicBezTo>
                    <a:pt x="46" y="39"/>
                    <a:pt x="45" y="41"/>
                    <a:pt x="43" y="42"/>
                  </a:cubicBezTo>
                  <a:cubicBezTo>
                    <a:pt x="46" y="40"/>
                    <a:pt x="49" y="38"/>
                    <a:pt x="53" y="36"/>
                  </a:cubicBezTo>
                  <a:cubicBezTo>
                    <a:pt x="61" y="29"/>
                    <a:pt x="69" y="23"/>
                    <a:pt x="76" y="18"/>
                  </a:cubicBezTo>
                  <a:cubicBezTo>
                    <a:pt x="84" y="12"/>
                    <a:pt x="92" y="7"/>
                    <a:pt x="97" y="4"/>
                  </a:cubicBezTo>
                  <a:cubicBezTo>
                    <a:pt x="99" y="3"/>
                    <a:pt x="101" y="2"/>
                    <a:pt x="103" y="1"/>
                  </a:cubicBezTo>
                  <a:cubicBezTo>
                    <a:pt x="104" y="0"/>
                    <a:pt x="105" y="0"/>
                    <a:pt x="105" y="0"/>
                  </a:cubicBezTo>
                </a:path>
              </a:pathLst>
            </a:custGeom>
            <a:solidFill>
              <a:srgbClr val="5EC6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62" name="Freeform 540"/>
            <p:cNvSpPr/>
            <p:nvPr/>
          </p:nvSpPr>
          <p:spPr bwMode="auto">
            <a:xfrm>
              <a:off x="396875" y="7859713"/>
              <a:ext cx="2314575" cy="1187450"/>
            </a:xfrm>
            <a:custGeom>
              <a:avLst/>
              <a:gdLst>
                <a:gd name="T0" fmla="*/ 81 w 616"/>
                <a:gd name="T1" fmla="*/ 316 h 316"/>
                <a:gd name="T2" fmla="*/ 616 w 616"/>
                <a:gd name="T3" fmla="*/ 27 h 316"/>
                <a:gd name="T4" fmla="*/ 446 w 616"/>
                <a:gd name="T5" fmla="*/ 17 h 316"/>
                <a:gd name="T6" fmla="*/ 444 w 616"/>
                <a:gd name="T7" fmla="*/ 17 h 316"/>
                <a:gd name="T8" fmla="*/ 431 w 616"/>
                <a:gd name="T9" fmla="*/ 17 h 316"/>
                <a:gd name="T10" fmla="*/ 428 w 616"/>
                <a:gd name="T11" fmla="*/ 17 h 316"/>
                <a:gd name="T12" fmla="*/ 417 w 616"/>
                <a:gd name="T13" fmla="*/ 18 h 316"/>
                <a:gd name="T14" fmla="*/ 407 w 616"/>
                <a:gd name="T15" fmla="*/ 19 h 316"/>
                <a:gd name="T16" fmla="*/ 405 w 616"/>
                <a:gd name="T17" fmla="*/ 19 h 316"/>
                <a:gd name="T18" fmla="*/ 401 w 616"/>
                <a:gd name="T19" fmla="*/ 19 h 316"/>
                <a:gd name="T20" fmla="*/ 395 w 616"/>
                <a:gd name="T21" fmla="*/ 20 h 316"/>
                <a:gd name="T22" fmla="*/ 392 w 616"/>
                <a:gd name="T23" fmla="*/ 20 h 316"/>
                <a:gd name="T24" fmla="*/ 383 w 616"/>
                <a:gd name="T25" fmla="*/ 21 h 316"/>
                <a:gd name="T26" fmla="*/ 381 w 616"/>
                <a:gd name="T27" fmla="*/ 22 h 316"/>
                <a:gd name="T28" fmla="*/ 378 w 616"/>
                <a:gd name="T29" fmla="*/ 22 h 316"/>
                <a:gd name="T30" fmla="*/ 373 w 616"/>
                <a:gd name="T31" fmla="*/ 23 h 316"/>
                <a:gd name="T32" fmla="*/ 362 w 616"/>
                <a:gd name="T33" fmla="*/ 24 h 316"/>
                <a:gd name="T34" fmla="*/ 358 w 616"/>
                <a:gd name="T35" fmla="*/ 25 h 316"/>
                <a:gd name="T36" fmla="*/ 364 w 616"/>
                <a:gd name="T37" fmla="*/ 20 h 316"/>
                <a:gd name="T38" fmla="*/ 374 w 616"/>
                <a:gd name="T39" fmla="*/ 3 h 316"/>
                <a:gd name="T40" fmla="*/ 375 w 616"/>
                <a:gd name="T41" fmla="*/ 0 h 316"/>
                <a:gd name="T42" fmla="*/ 374 w 616"/>
                <a:gd name="T43" fmla="*/ 1 h 316"/>
                <a:gd name="T44" fmla="*/ 365 w 616"/>
                <a:gd name="T45" fmla="*/ 1 h 316"/>
                <a:gd name="T46" fmla="*/ 361 w 616"/>
                <a:gd name="T47" fmla="*/ 1 h 316"/>
                <a:gd name="T48" fmla="*/ 353 w 616"/>
                <a:gd name="T49" fmla="*/ 2 h 316"/>
                <a:gd name="T50" fmla="*/ 349 w 616"/>
                <a:gd name="T51" fmla="*/ 2 h 316"/>
                <a:gd name="T52" fmla="*/ 346 w 616"/>
                <a:gd name="T53" fmla="*/ 2 h 316"/>
                <a:gd name="T54" fmla="*/ 337 w 616"/>
                <a:gd name="T55" fmla="*/ 3 h 316"/>
                <a:gd name="T56" fmla="*/ 331 w 616"/>
                <a:gd name="T57" fmla="*/ 3 h 316"/>
                <a:gd name="T58" fmla="*/ 323 w 616"/>
                <a:gd name="T59" fmla="*/ 4 h 316"/>
                <a:gd name="T60" fmla="*/ 314 w 616"/>
                <a:gd name="T61" fmla="*/ 5 h 316"/>
                <a:gd name="T62" fmla="*/ 289 w 616"/>
                <a:gd name="T63" fmla="*/ 7 h 316"/>
                <a:gd name="T64" fmla="*/ 279 w 616"/>
                <a:gd name="T65" fmla="*/ 8 h 316"/>
                <a:gd name="T66" fmla="*/ 276 w 616"/>
                <a:gd name="T67" fmla="*/ 9 h 316"/>
                <a:gd name="T68" fmla="*/ 249 w 616"/>
                <a:gd name="T69" fmla="*/ 12 h 316"/>
                <a:gd name="T70" fmla="*/ 238 w 616"/>
                <a:gd name="T71" fmla="*/ 14 h 316"/>
                <a:gd name="T72" fmla="*/ 221 w 616"/>
                <a:gd name="T73" fmla="*/ 17 h 316"/>
                <a:gd name="T74" fmla="*/ 210 w 616"/>
                <a:gd name="T75" fmla="*/ 19 h 316"/>
                <a:gd name="T76" fmla="*/ 198 w 616"/>
                <a:gd name="T77" fmla="*/ 22 h 316"/>
                <a:gd name="T78" fmla="*/ 187 w 616"/>
                <a:gd name="T79" fmla="*/ 25 h 316"/>
                <a:gd name="T80" fmla="*/ 166 w 616"/>
                <a:gd name="T81" fmla="*/ 32 h 316"/>
                <a:gd name="T82" fmla="*/ 165 w 616"/>
                <a:gd name="T83" fmla="*/ 33 h 316"/>
                <a:gd name="T84" fmla="*/ 147 w 616"/>
                <a:gd name="T85" fmla="*/ 40 h 316"/>
                <a:gd name="T86" fmla="*/ 131 w 616"/>
                <a:gd name="T87" fmla="*/ 49 h 316"/>
                <a:gd name="T88" fmla="*/ 123 w 616"/>
                <a:gd name="T89" fmla="*/ 55 h 316"/>
                <a:gd name="T90" fmla="*/ 113 w 616"/>
                <a:gd name="T91" fmla="*/ 63 h 316"/>
                <a:gd name="T92" fmla="*/ 120 w 616"/>
                <a:gd name="T93" fmla="*/ 51 h 316"/>
                <a:gd name="T94" fmla="*/ 126 w 616"/>
                <a:gd name="T95" fmla="*/ 33 h 316"/>
                <a:gd name="T96" fmla="*/ 126 w 616"/>
                <a:gd name="T97" fmla="*/ 25 h 316"/>
                <a:gd name="T98" fmla="*/ 115 w 616"/>
                <a:gd name="T99" fmla="*/ 29 h 316"/>
                <a:gd name="T100" fmla="*/ 98 w 616"/>
                <a:gd name="T101" fmla="*/ 36 h 316"/>
                <a:gd name="T102" fmla="*/ 84 w 616"/>
                <a:gd name="T103" fmla="*/ 41 h 316"/>
                <a:gd name="T104" fmla="*/ 80 w 616"/>
                <a:gd name="T105" fmla="*/ 43 h 316"/>
                <a:gd name="T106" fmla="*/ 60 w 616"/>
                <a:gd name="T107" fmla="*/ 52 h 316"/>
                <a:gd name="T108" fmla="*/ 55 w 616"/>
                <a:gd name="T109" fmla="*/ 54 h 316"/>
                <a:gd name="T110" fmla="*/ 51 w 616"/>
                <a:gd name="T111" fmla="*/ 57 h 316"/>
                <a:gd name="T112" fmla="*/ 34 w 616"/>
                <a:gd name="T113" fmla="*/ 66 h 316"/>
                <a:gd name="T114" fmla="*/ 11 w 616"/>
                <a:gd name="T115" fmla="*/ 79 h 316"/>
                <a:gd name="T116" fmla="*/ 0 w 616"/>
                <a:gd name="T117" fmla="*/ 87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616" h="316">
                  <a:moveTo>
                    <a:pt x="0" y="87"/>
                  </a:moveTo>
                  <a:cubicBezTo>
                    <a:pt x="81" y="316"/>
                    <a:pt x="81" y="316"/>
                    <a:pt x="81" y="316"/>
                  </a:cubicBezTo>
                  <a:cubicBezTo>
                    <a:pt x="521" y="160"/>
                    <a:pt x="521" y="160"/>
                    <a:pt x="521" y="160"/>
                  </a:cubicBezTo>
                  <a:cubicBezTo>
                    <a:pt x="563" y="123"/>
                    <a:pt x="604" y="81"/>
                    <a:pt x="616" y="27"/>
                  </a:cubicBezTo>
                  <a:cubicBezTo>
                    <a:pt x="562" y="22"/>
                    <a:pt x="507" y="16"/>
                    <a:pt x="452" y="17"/>
                  </a:cubicBezTo>
                  <a:cubicBezTo>
                    <a:pt x="450" y="17"/>
                    <a:pt x="448" y="17"/>
                    <a:pt x="446" y="17"/>
                  </a:cubicBezTo>
                  <a:cubicBezTo>
                    <a:pt x="446" y="17"/>
                    <a:pt x="446" y="17"/>
                    <a:pt x="446" y="17"/>
                  </a:cubicBezTo>
                  <a:cubicBezTo>
                    <a:pt x="445" y="17"/>
                    <a:pt x="445" y="17"/>
                    <a:pt x="444" y="17"/>
                  </a:cubicBezTo>
                  <a:cubicBezTo>
                    <a:pt x="444" y="17"/>
                    <a:pt x="444" y="17"/>
                    <a:pt x="444" y="17"/>
                  </a:cubicBezTo>
                  <a:cubicBezTo>
                    <a:pt x="440" y="17"/>
                    <a:pt x="435" y="17"/>
                    <a:pt x="431" y="17"/>
                  </a:cubicBezTo>
                  <a:cubicBezTo>
                    <a:pt x="430" y="17"/>
                    <a:pt x="429" y="17"/>
                    <a:pt x="428" y="17"/>
                  </a:cubicBezTo>
                  <a:cubicBezTo>
                    <a:pt x="428" y="17"/>
                    <a:pt x="428" y="17"/>
                    <a:pt x="428" y="17"/>
                  </a:cubicBezTo>
                  <a:cubicBezTo>
                    <a:pt x="425" y="18"/>
                    <a:pt x="422" y="18"/>
                    <a:pt x="419" y="18"/>
                  </a:cubicBezTo>
                  <a:cubicBezTo>
                    <a:pt x="418" y="18"/>
                    <a:pt x="418" y="18"/>
                    <a:pt x="417" y="18"/>
                  </a:cubicBezTo>
                  <a:cubicBezTo>
                    <a:pt x="417" y="18"/>
                    <a:pt x="417" y="18"/>
                    <a:pt x="417" y="18"/>
                  </a:cubicBezTo>
                  <a:cubicBezTo>
                    <a:pt x="414" y="18"/>
                    <a:pt x="410" y="19"/>
                    <a:pt x="407" y="19"/>
                  </a:cubicBezTo>
                  <a:cubicBezTo>
                    <a:pt x="406" y="19"/>
                    <a:pt x="406" y="19"/>
                    <a:pt x="405" y="19"/>
                  </a:cubicBezTo>
                  <a:cubicBezTo>
                    <a:pt x="405" y="19"/>
                    <a:pt x="405" y="19"/>
                    <a:pt x="405" y="19"/>
                  </a:cubicBezTo>
                  <a:cubicBezTo>
                    <a:pt x="404" y="19"/>
                    <a:pt x="404" y="19"/>
                    <a:pt x="403" y="19"/>
                  </a:cubicBezTo>
                  <a:cubicBezTo>
                    <a:pt x="402" y="19"/>
                    <a:pt x="401" y="19"/>
                    <a:pt x="401" y="19"/>
                  </a:cubicBezTo>
                  <a:cubicBezTo>
                    <a:pt x="399" y="20"/>
                    <a:pt x="397" y="20"/>
                    <a:pt x="395" y="20"/>
                  </a:cubicBezTo>
                  <a:cubicBezTo>
                    <a:pt x="395" y="20"/>
                    <a:pt x="395" y="20"/>
                    <a:pt x="395" y="20"/>
                  </a:cubicBezTo>
                  <a:cubicBezTo>
                    <a:pt x="394" y="20"/>
                    <a:pt x="394" y="20"/>
                    <a:pt x="394" y="20"/>
                  </a:cubicBezTo>
                  <a:cubicBezTo>
                    <a:pt x="393" y="20"/>
                    <a:pt x="392" y="20"/>
                    <a:pt x="392" y="20"/>
                  </a:cubicBezTo>
                  <a:cubicBezTo>
                    <a:pt x="389" y="21"/>
                    <a:pt x="387" y="21"/>
                    <a:pt x="384" y="21"/>
                  </a:cubicBezTo>
                  <a:cubicBezTo>
                    <a:pt x="384" y="21"/>
                    <a:pt x="383" y="21"/>
                    <a:pt x="383" y="21"/>
                  </a:cubicBezTo>
                  <a:cubicBezTo>
                    <a:pt x="382" y="21"/>
                    <a:pt x="382" y="21"/>
                    <a:pt x="382" y="21"/>
                  </a:cubicBezTo>
                  <a:cubicBezTo>
                    <a:pt x="381" y="22"/>
                    <a:pt x="381" y="22"/>
                    <a:pt x="381" y="22"/>
                  </a:cubicBezTo>
                  <a:cubicBezTo>
                    <a:pt x="380" y="22"/>
                    <a:pt x="380" y="22"/>
                    <a:pt x="379" y="22"/>
                  </a:cubicBezTo>
                  <a:cubicBezTo>
                    <a:pt x="378" y="22"/>
                    <a:pt x="378" y="22"/>
                    <a:pt x="378" y="22"/>
                  </a:cubicBezTo>
                  <a:cubicBezTo>
                    <a:pt x="377" y="22"/>
                    <a:pt x="375" y="22"/>
                    <a:pt x="373" y="23"/>
                  </a:cubicBezTo>
                  <a:cubicBezTo>
                    <a:pt x="373" y="23"/>
                    <a:pt x="373" y="23"/>
                    <a:pt x="373" y="23"/>
                  </a:cubicBezTo>
                  <a:cubicBezTo>
                    <a:pt x="371" y="23"/>
                    <a:pt x="369" y="23"/>
                    <a:pt x="367" y="24"/>
                  </a:cubicBezTo>
                  <a:cubicBezTo>
                    <a:pt x="366" y="24"/>
                    <a:pt x="364" y="24"/>
                    <a:pt x="362" y="24"/>
                  </a:cubicBezTo>
                  <a:cubicBezTo>
                    <a:pt x="361" y="25"/>
                    <a:pt x="360" y="25"/>
                    <a:pt x="359" y="25"/>
                  </a:cubicBezTo>
                  <a:cubicBezTo>
                    <a:pt x="358" y="25"/>
                    <a:pt x="358" y="25"/>
                    <a:pt x="358" y="25"/>
                  </a:cubicBezTo>
                  <a:cubicBezTo>
                    <a:pt x="359" y="25"/>
                    <a:pt x="359" y="24"/>
                    <a:pt x="360" y="24"/>
                  </a:cubicBezTo>
                  <a:cubicBezTo>
                    <a:pt x="361" y="23"/>
                    <a:pt x="363" y="21"/>
                    <a:pt x="364" y="20"/>
                  </a:cubicBezTo>
                  <a:cubicBezTo>
                    <a:pt x="364" y="19"/>
                    <a:pt x="364" y="19"/>
                    <a:pt x="364" y="19"/>
                  </a:cubicBezTo>
                  <a:cubicBezTo>
                    <a:pt x="368" y="15"/>
                    <a:pt x="372" y="9"/>
                    <a:pt x="374" y="3"/>
                  </a:cubicBezTo>
                  <a:cubicBezTo>
                    <a:pt x="374" y="3"/>
                    <a:pt x="374" y="3"/>
                    <a:pt x="374" y="3"/>
                  </a:cubicBezTo>
                  <a:cubicBezTo>
                    <a:pt x="374" y="2"/>
                    <a:pt x="374" y="1"/>
                    <a:pt x="375" y="0"/>
                  </a:cubicBezTo>
                  <a:cubicBezTo>
                    <a:pt x="374" y="0"/>
                    <a:pt x="374" y="0"/>
                    <a:pt x="374" y="0"/>
                  </a:cubicBezTo>
                  <a:cubicBezTo>
                    <a:pt x="374" y="1"/>
                    <a:pt x="374" y="1"/>
                    <a:pt x="374" y="1"/>
                  </a:cubicBezTo>
                  <a:cubicBezTo>
                    <a:pt x="374" y="1"/>
                    <a:pt x="373" y="1"/>
                    <a:pt x="372" y="1"/>
                  </a:cubicBezTo>
                  <a:cubicBezTo>
                    <a:pt x="370" y="1"/>
                    <a:pt x="368" y="1"/>
                    <a:pt x="365" y="1"/>
                  </a:cubicBezTo>
                  <a:cubicBezTo>
                    <a:pt x="364" y="1"/>
                    <a:pt x="363" y="1"/>
                    <a:pt x="361" y="1"/>
                  </a:cubicBezTo>
                  <a:cubicBezTo>
                    <a:pt x="361" y="1"/>
                    <a:pt x="361" y="1"/>
                    <a:pt x="361" y="1"/>
                  </a:cubicBezTo>
                  <a:cubicBezTo>
                    <a:pt x="360" y="1"/>
                    <a:pt x="359" y="1"/>
                    <a:pt x="358" y="1"/>
                  </a:cubicBezTo>
                  <a:cubicBezTo>
                    <a:pt x="356" y="1"/>
                    <a:pt x="354" y="2"/>
                    <a:pt x="353" y="2"/>
                  </a:cubicBezTo>
                  <a:cubicBezTo>
                    <a:pt x="352" y="2"/>
                    <a:pt x="351" y="2"/>
                    <a:pt x="350" y="2"/>
                  </a:cubicBezTo>
                  <a:cubicBezTo>
                    <a:pt x="349" y="2"/>
                    <a:pt x="349" y="2"/>
                    <a:pt x="349" y="2"/>
                  </a:cubicBezTo>
                  <a:cubicBezTo>
                    <a:pt x="349" y="2"/>
                    <a:pt x="349" y="2"/>
                    <a:pt x="349" y="2"/>
                  </a:cubicBezTo>
                  <a:cubicBezTo>
                    <a:pt x="348" y="2"/>
                    <a:pt x="347" y="2"/>
                    <a:pt x="346" y="2"/>
                  </a:cubicBezTo>
                  <a:cubicBezTo>
                    <a:pt x="343" y="2"/>
                    <a:pt x="340" y="2"/>
                    <a:pt x="337" y="3"/>
                  </a:cubicBezTo>
                  <a:cubicBezTo>
                    <a:pt x="337" y="3"/>
                    <a:pt x="337" y="3"/>
                    <a:pt x="337" y="3"/>
                  </a:cubicBezTo>
                  <a:cubicBezTo>
                    <a:pt x="336" y="3"/>
                    <a:pt x="335" y="3"/>
                    <a:pt x="334" y="3"/>
                  </a:cubicBezTo>
                  <a:cubicBezTo>
                    <a:pt x="333" y="3"/>
                    <a:pt x="332" y="3"/>
                    <a:pt x="331" y="3"/>
                  </a:cubicBezTo>
                  <a:cubicBezTo>
                    <a:pt x="330" y="3"/>
                    <a:pt x="328" y="3"/>
                    <a:pt x="327" y="4"/>
                  </a:cubicBezTo>
                  <a:cubicBezTo>
                    <a:pt x="326" y="4"/>
                    <a:pt x="324" y="4"/>
                    <a:pt x="323" y="4"/>
                  </a:cubicBezTo>
                  <a:cubicBezTo>
                    <a:pt x="322" y="4"/>
                    <a:pt x="322" y="4"/>
                    <a:pt x="321" y="4"/>
                  </a:cubicBezTo>
                  <a:cubicBezTo>
                    <a:pt x="318" y="4"/>
                    <a:pt x="316" y="4"/>
                    <a:pt x="314" y="5"/>
                  </a:cubicBezTo>
                  <a:cubicBezTo>
                    <a:pt x="312" y="5"/>
                    <a:pt x="311" y="5"/>
                    <a:pt x="310" y="5"/>
                  </a:cubicBezTo>
                  <a:cubicBezTo>
                    <a:pt x="303" y="6"/>
                    <a:pt x="296" y="6"/>
                    <a:pt x="289" y="7"/>
                  </a:cubicBezTo>
                  <a:cubicBezTo>
                    <a:pt x="286" y="7"/>
                    <a:pt x="283" y="8"/>
                    <a:pt x="280" y="8"/>
                  </a:cubicBezTo>
                  <a:cubicBezTo>
                    <a:pt x="279" y="8"/>
                    <a:pt x="279" y="8"/>
                    <a:pt x="279" y="8"/>
                  </a:cubicBezTo>
                  <a:cubicBezTo>
                    <a:pt x="279" y="8"/>
                    <a:pt x="278" y="8"/>
                    <a:pt x="278" y="8"/>
                  </a:cubicBezTo>
                  <a:cubicBezTo>
                    <a:pt x="277" y="9"/>
                    <a:pt x="277" y="9"/>
                    <a:pt x="276" y="9"/>
                  </a:cubicBezTo>
                  <a:cubicBezTo>
                    <a:pt x="270" y="9"/>
                    <a:pt x="263" y="10"/>
                    <a:pt x="257" y="11"/>
                  </a:cubicBezTo>
                  <a:cubicBezTo>
                    <a:pt x="254" y="11"/>
                    <a:pt x="252" y="12"/>
                    <a:pt x="249" y="12"/>
                  </a:cubicBezTo>
                  <a:cubicBezTo>
                    <a:pt x="248" y="12"/>
                    <a:pt x="247" y="13"/>
                    <a:pt x="246" y="13"/>
                  </a:cubicBezTo>
                  <a:cubicBezTo>
                    <a:pt x="243" y="13"/>
                    <a:pt x="240" y="13"/>
                    <a:pt x="238" y="14"/>
                  </a:cubicBezTo>
                  <a:cubicBezTo>
                    <a:pt x="237" y="14"/>
                    <a:pt x="236" y="14"/>
                    <a:pt x="235" y="14"/>
                  </a:cubicBezTo>
                  <a:cubicBezTo>
                    <a:pt x="230" y="15"/>
                    <a:pt x="226" y="16"/>
                    <a:pt x="221" y="17"/>
                  </a:cubicBezTo>
                  <a:cubicBezTo>
                    <a:pt x="220" y="17"/>
                    <a:pt x="219" y="17"/>
                    <a:pt x="217" y="18"/>
                  </a:cubicBezTo>
                  <a:cubicBezTo>
                    <a:pt x="215" y="18"/>
                    <a:pt x="213" y="18"/>
                    <a:pt x="210" y="19"/>
                  </a:cubicBezTo>
                  <a:cubicBezTo>
                    <a:pt x="209" y="19"/>
                    <a:pt x="208" y="20"/>
                    <a:pt x="206" y="20"/>
                  </a:cubicBezTo>
                  <a:cubicBezTo>
                    <a:pt x="203" y="21"/>
                    <a:pt x="200" y="21"/>
                    <a:pt x="198" y="22"/>
                  </a:cubicBezTo>
                  <a:cubicBezTo>
                    <a:pt x="195" y="23"/>
                    <a:pt x="193" y="23"/>
                    <a:pt x="191" y="24"/>
                  </a:cubicBezTo>
                  <a:cubicBezTo>
                    <a:pt x="190" y="24"/>
                    <a:pt x="188" y="25"/>
                    <a:pt x="187" y="25"/>
                  </a:cubicBezTo>
                  <a:cubicBezTo>
                    <a:pt x="181" y="27"/>
                    <a:pt x="175" y="28"/>
                    <a:pt x="170" y="31"/>
                  </a:cubicBezTo>
                  <a:cubicBezTo>
                    <a:pt x="169" y="31"/>
                    <a:pt x="167" y="31"/>
                    <a:pt x="166" y="32"/>
                  </a:cubicBezTo>
                  <a:cubicBezTo>
                    <a:pt x="166" y="32"/>
                    <a:pt x="166" y="32"/>
                    <a:pt x="166" y="32"/>
                  </a:cubicBezTo>
                  <a:cubicBezTo>
                    <a:pt x="165" y="33"/>
                    <a:pt x="165" y="33"/>
                    <a:pt x="165" y="33"/>
                  </a:cubicBezTo>
                  <a:cubicBezTo>
                    <a:pt x="163" y="33"/>
                    <a:pt x="162" y="34"/>
                    <a:pt x="160" y="34"/>
                  </a:cubicBezTo>
                  <a:cubicBezTo>
                    <a:pt x="156" y="36"/>
                    <a:pt x="151" y="38"/>
                    <a:pt x="147" y="40"/>
                  </a:cubicBezTo>
                  <a:cubicBezTo>
                    <a:pt x="143" y="42"/>
                    <a:pt x="140" y="44"/>
                    <a:pt x="137" y="46"/>
                  </a:cubicBezTo>
                  <a:cubicBezTo>
                    <a:pt x="135" y="47"/>
                    <a:pt x="133" y="48"/>
                    <a:pt x="131" y="49"/>
                  </a:cubicBezTo>
                  <a:cubicBezTo>
                    <a:pt x="129" y="51"/>
                    <a:pt x="126" y="53"/>
                    <a:pt x="123" y="55"/>
                  </a:cubicBezTo>
                  <a:cubicBezTo>
                    <a:pt x="123" y="55"/>
                    <a:pt x="123" y="55"/>
                    <a:pt x="123" y="55"/>
                  </a:cubicBezTo>
                  <a:cubicBezTo>
                    <a:pt x="122" y="56"/>
                    <a:pt x="121" y="57"/>
                    <a:pt x="120" y="57"/>
                  </a:cubicBezTo>
                  <a:cubicBezTo>
                    <a:pt x="117" y="59"/>
                    <a:pt x="115" y="61"/>
                    <a:pt x="113" y="63"/>
                  </a:cubicBezTo>
                  <a:cubicBezTo>
                    <a:pt x="115" y="61"/>
                    <a:pt x="117" y="58"/>
                    <a:pt x="119" y="54"/>
                  </a:cubicBezTo>
                  <a:cubicBezTo>
                    <a:pt x="119" y="53"/>
                    <a:pt x="120" y="52"/>
                    <a:pt x="120" y="51"/>
                  </a:cubicBezTo>
                  <a:cubicBezTo>
                    <a:pt x="121" y="50"/>
                    <a:pt x="121" y="49"/>
                    <a:pt x="122" y="48"/>
                  </a:cubicBezTo>
                  <a:cubicBezTo>
                    <a:pt x="124" y="43"/>
                    <a:pt x="125" y="38"/>
                    <a:pt x="126" y="33"/>
                  </a:cubicBezTo>
                  <a:cubicBezTo>
                    <a:pt x="126" y="33"/>
                    <a:pt x="126" y="33"/>
                    <a:pt x="126" y="33"/>
                  </a:cubicBezTo>
                  <a:cubicBezTo>
                    <a:pt x="126" y="30"/>
                    <a:pt x="127" y="27"/>
                    <a:pt x="126" y="25"/>
                  </a:cubicBezTo>
                  <a:cubicBezTo>
                    <a:pt x="126" y="25"/>
                    <a:pt x="125" y="25"/>
                    <a:pt x="123" y="26"/>
                  </a:cubicBezTo>
                  <a:cubicBezTo>
                    <a:pt x="121" y="27"/>
                    <a:pt x="119" y="28"/>
                    <a:pt x="115" y="29"/>
                  </a:cubicBezTo>
                  <a:cubicBezTo>
                    <a:pt x="114" y="29"/>
                    <a:pt x="113" y="30"/>
                    <a:pt x="112" y="30"/>
                  </a:cubicBezTo>
                  <a:cubicBezTo>
                    <a:pt x="108" y="32"/>
                    <a:pt x="103" y="34"/>
                    <a:pt x="98" y="36"/>
                  </a:cubicBezTo>
                  <a:cubicBezTo>
                    <a:pt x="96" y="36"/>
                    <a:pt x="95" y="37"/>
                    <a:pt x="94" y="37"/>
                  </a:cubicBezTo>
                  <a:cubicBezTo>
                    <a:pt x="91" y="39"/>
                    <a:pt x="87" y="40"/>
                    <a:pt x="84" y="41"/>
                  </a:cubicBezTo>
                  <a:cubicBezTo>
                    <a:pt x="84" y="42"/>
                    <a:pt x="84" y="42"/>
                    <a:pt x="84" y="42"/>
                  </a:cubicBezTo>
                  <a:cubicBezTo>
                    <a:pt x="82" y="42"/>
                    <a:pt x="81" y="43"/>
                    <a:pt x="80" y="43"/>
                  </a:cubicBezTo>
                  <a:cubicBezTo>
                    <a:pt x="73" y="46"/>
                    <a:pt x="67" y="49"/>
                    <a:pt x="63" y="51"/>
                  </a:cubicBezTo>
                  <a:cubicBezTo>
                    <a:pt x="62" y="51"/>
                    <a:pt x="61" y="52"/>
                    <a:pt x="60" y="52"/>
                  </a:cubicBezTo>
                  <a:cubicBezTo>
                    <a:pt x="59" y="52"/>
                    <a:pt x="58" y="53"/>
                    <a:pt x="57" y="53"/>
                  </a:cubicBezTo>
                  <a:cubicBezTo>
                    <a:pt x="56" y="54"/>
                    <a:pt x="55" y="54"/>
                    <a:pt x="55" y="54"/>
                  </a:cubicBezTo>
                  <a:cubicBezTo>
                    <a:pt x="54" y="55"/>
                    <a:pt x="54" y="55"/>
                    <a:pt x="54" y="55"/>
                  </a:cubicBezTo>
                  <a:cubicBezTo>
                    <a:pt x="53" y="55"/>
                    <a:pt x="52" y="56"/>
                    <a:pt x="51" y="57"/>
                  </a:cubicBezTo>
                  <a:cubicBezTo>
                    <a:pt x="46" y="59"/>
                    <a:pt x="42" y="61"/>
                    <a:pt x="37" y="64"/>
                  </a:cubicBezTo>
                  <a:cubicBezTo>
                    <a:pt x="36" y="65"/>
                    <a:pt x="35" y="65"/>
                    <a:pt x="34" y="66"/>
                  </a:cubicBezTo>
                  <a:cubicBezTo>
                    <a:pt x="31" y="68"/>
                    <a:pt x="28" y="69"/>
                    <a:pt x="25" y="71"/>
                  </a:cubicBezTo>
                  <a:cubicBezTo>
                    <a:pt x="20" y="74"/>
                    <a:pt x="16" y="77"/>
                    <a:pt x="11" y="79"/>
                  </a:cubicBezTo>
                  <a:cubicBezTo>
                    <a:pt x="10" y="80"/>
                    <a:pt x="9" y="81"/>
                    <a:pt x="8" y="82"/>
                  </a:cubicBezTo>
                  <a:cubicBezTo>
                    <a:pt x="5" y="83"/>
                    <a:pt x="2" y="85"/>
                    <a:pt x="0" y="87"/>
                  </a:cubicBezTo>
                </a:path>
              </a:pathLst>
            </a:custGeom>
            <a:solidFill>
              <a:srgbClr val="99CA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63" name="Freeform 541"/>
            <p:cNvSpPr/>
            <p:nvPr/>
          </p:nvSpPr>
          <p:spPr bwMode="auto">
            <a:xfrm>
              <a:off x="482600" y="8016876"/>
              <a:ext cx="1958975" cy="992188"/>
            </a:xfrm>
            <a:custGeom>
              <a:avLst/>
              <a:gdLst>
                <a:gd name="T0" fmla="*/ 52 w 521"/>
                <a:gd name="T1" fmla="*/ 252 h 264"/>
                <a:gd name="T2" fmla="*/ 59 w 521"/>
                <a:gd name="T3" fmla="*/ 252 h 264"/>
                <a:gd name="T4" fmla="*/ 43 w 521"/>
                <a:gd name="T5" fmla="*/ 220 h 264"/>
                <a:gd name="T6" fmla="*/ 53 w 521"/>
                <a:gd name="T7" fmla="*/ 196 h 264"/>
                <a:gd name="T8" fmla="*/ 88 w 521"/>
                <a:gd name="T9" fmla="*/ 170 h 264"/>
                <a:gd name="T10" fmla="*/ 129 w 521"/>
                <a:gd name="T11" fmla="*/ 150 h 264"/>
                <a:gd name="T12" fmla="*/ 136 w 521"/>
                <a:gd name="T13" fmla="*/ 148 h 264"/>
                <a:gd name="T14" fmla="*/ 147 w 521"/>
                <a:gd name="T15" fmla="*/ 147 h 264"/>
                <a:gd name="T16" fmla="*/ 154 w 521"/>
                <a:gd name="T17" fmla="*/ 147 h 264"/>
                <a:gd name="T18" fmla="*/ 159 w 521"/>
                <a:gd name="T19" fmla="*/ 148 h 264"/>
                <a:gd name="T20" fmla="*/ 191 w 521"/>
                <a:gd name="T21" fmla="*/ 162 h 264"/>
                <a:gd name="T22" fmla="*/ 223 w 521"/>
                <a:gd name="T23" fmla="*/ 197 h 264"/>
                <a:gd name="T24" fmla="*/ 211 w 521"/>
                <a:gd name="T25" fmla="*/ 166 h 264"/>
                <a:gd name="T26" fmla="*/ 203 w 521"/>
                <a:gd name="T27" fmla="*/ 152 h 264"/>
                <a:gd name="T28" fmla="*/ 196 w 521"/>
                <a:gd name="T29" fmla="*/ 134 h 264"/>
                <a:gd name="T30" fmla="*/ 198 w 521"/>
                <a:gd name="T31" fmla="*/ 123 h 264"/>
                <a:gd name="T32" fmla="*/ 225 w 521"/>
                <a:gd name="T33" fmla="*/ 100 h 264"/>
                <a:gd name="T34" fmla="*/ 255 w 521"/>
                <a:gd name="T35" fmla="*/ 90 h 264"/>
                <a:gd name="T36" fmla="*/ 291 w 521"/>
                <a:gd name="T37" fmla="*/ 80 h 264"/>
                <a:gd name="T38" fmla="*/ 395 w 521"/>
                <a:gd name="T39" fmla="*/ 91 h 264"/>
                <a:gd name="T40" fmla="*/ 402 w 521"/>
                <a:gd name="T41" fmla="*/ 52 h 264"/>
                <a:gd name="T42" fmla="*/ 428 w 521"/>
                <a:gd name="T43" fmla="*/ 37 h 264"/>
                <a:gd name="T44" fmla="*/ 521 w 521"/>
                <a:gd name="T45" fmla="*/ 6 h 264"/>
                <a:gd name="T46" fmla="*/ 447 w 521"/>
                <a:gd name="T47" fmla="*/ 20 h 264"/>
                <a:gd name="T48" fmla="*/ 390 w 521"/>
                <a:gd name="T49" fmla="*/ 35 h 264"/>
                <a:gd name="T50" fmla="*/ 329 w 521"/>
                <a:gd name="T51" fmla="*/ 54 h 264"/>
                <a:gd name="T52" fmla="*/ 308 w 521"/>
                <a:gd name="T53" fmla="*/ 38 h 264"/>
                <a:gd name="T54" fmla="*/ 299 w 521"/>
                <a:gd name="T55" fmla="*/ 23 h 264"/>
                <a:gd name="T56" fmla="*/ 293 w 521"/>
                <a:gd name="T57" fmla="*/ 38 h 264"/>
                <a:gd name="T58" fmla="*/ 273 w 521"/>
                <a:gd name="T59" fmla="*/ 64 h 264"/>
                <a:gd name="T60" fmla="*/ 243 w 521"/>
                <a:gd name="T61" fmla="*/ 79 h 264"/>
                <a:gd name="T62" fmla="*/ 177 w 521"/>
                <a:gd name="T63" fmla="*/ 95 h 264"/>
                <a:gd name="T64" fmla="*/ 169 w 521"/>
                <a:gd name="T65" fmla="*/ 92 h 264"/>
                <a:gd name="T66" fmla="*/ 155 w 521"/>
                <a:gd name="T67" fmla="*/ 82 h 264"/>
                <a:gd name="T68" fmla="*/ 145 w 521"/>
                <a:gd name="T69" fmla="*/ 72 h 264"/>
                <a:gd name="T70" fmla="*/ 137 w 521"/>
                <a:gd name="T71" fmla="*/ 64 h 264"/>
                <a:gd name="T72" fmla="*/ 131 w 521"/>
                <a:gd name="T73" fmla="*/ 60 h 264"/>
                <a:gd name="T74" fmla="*/ 134 w 521"/>
                <a:gd name="T75" fmla="*/ 63 h 264"/>
                <a:gd name="T76" fmla="*/ 136 w 521"/>
                <a:gd name="T77" fmla="*/ 67 h 264"/>
                <a:gd name="T78" fmla="*/ 139 w 521"/>
                <a:gd name="T79" fmla="*/ 96 h 264"/>
                <a:gd name="T80" fmla="*/ 137 w 521"/>
                <a:gd name="T81" fmla="*/ 101 h 264"/>
                <a:gd name="T82" fmla="*/ 135 w 521"/>
                <a:gd name="T83" fmla="*/ 109 h 264"/>
                <a:gd name="T84" fmla="*/ 134 w 521"/>
                <a:gd name="T85" fmla="*/ 111 h 264"/>
                <a:gd name="T86" fmla="*/ 131 w 521"/>
                <a:gd name="T87" fmla="*/ 117 h 264"/>
                <a:gd name="T88" fmla="*/ 102 w 521"/>
                <a:gd name="T89" fmla="*/ 149 h 264"/>
                <a:gd name="T90" fmla="*/ 83 w 521"/>
                <a:gd name="T91" fmla="*/ 162 h 264"/>
                <a:gd name="T92" fmla="*/ 77 w 521"/>
                <a:gd name="T93" fmla="*/ 166 h 264"/>
                <a:gd name="T94" fmla="*/ 54 w 521"/>
                <a:gd name="T95" fmla="*/ 175 h 264"/>
                <a:gd name="T96" fmla="*/ 34 w 521"/>
                <a:gd name="T97" fmla="*/ 173 h 264"/>
                <a:gd name="T98" fmla="*/ 24 w 521"/>
                <a:gd name="T99" fmla="*/ 159 h 264"/>
                <a:gd name="T100" fmla="*/ 22 w 521"/>
                <a:gd name="T101" fmla="*/ 155 h 264"/>
                <a:gd name="T102" fmla="*/ 19 w 521"/>
                <a:gd name="T103" fmla="*/ 136 h 264"/>
                <a:gd name="T104" fmla="*/ 17 w 521"/>
                <a:gd name="T105" fmla="*/ 123 h 264"/>
                <a:gd name="T106" fmla="*/ 16 w 521"/>
                <a:gd name="T107" fmla="*/ 105 h 264"/>
                <a:gd name="T108" fmla="*/ 16 w 521"/>
                <a:gd name="T109" fmla="*/ 91 h 264"/>
                <a:gd name="T110" fmla="*/ 10 w 521"/>
                <a:gd name="T111" fmla="*/ 93 h 264"/>
                <a:gd name="T112" fmla="*/ 1 w 521"/>
                <a:gd name="T113" fmla="*/ 108 h 2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521" h="264">
                  <a:moveTo>
                    <a:pt x="0" y="110"/>
                  </a:moveTo>
                  <a:cubicBezTo>
                    <a:pt x="49" y="247"/>
                    <a:pt x="49" y="247"/>
                    <a:pt x="49" y="247"/>
                  </a:cubicBezTo>
                  <a:cubicBezTo>
                    <a:pt x="50" y="249"/>
                    <a:pt x="51" y="250"/>
                    <a:pt x="52" y="252"/>
                  </a:cubicBezTo>
                  <a:cubicBezTo>
                    <a:pt x="53" y="253"/>
                    <a:pt x="54" y="255"/>
                    <a:pt x="55" y="256"/>
                  </a:cubicBezTo>
                  <a:cubicBezTo>
                    <a:pt x="57" y="259"/>
                    <a:pt x="59" y="261"/>
                    <a:pt x="61" y="264"/>
                  </a:cubicBezTo>
                  <a:cubicBezTo>
                    <a:pt x="61" y="260"/>
                    <a:pt x="60" y="256"/>
                    <a:pt x="59" y="252"/>
                  </a:cubicBezTo>
                  <a:cubicBezTo>
                    <a:pt x="59" y="251"/>
                    <a:pt x="59" y="251"/>
                    <a:pt x="59" y="251"/>
                  </a:cubicBezTo>
                  <a:cubicBezTo>
                    <a:pt x="56" y="243"/>
                    <a:pt x="53" y="235"/>
                    <a:pt x="47" y="227"/>
                  </a:cubicBezTo>
                  <a:cubicBezTo>
                    <a:pt x="46" y="225"/>
                    <a:pt x="44" y="222"/>
                    <a:pt x="43" y="220"/>
                  </a:cubicBezTo>
                  <a:cubicBezTo>
                    <a:pt x="42" y="218"/>
                    <a:pt x="42" y="216"/>
                    <a:pt x="42" y="215"/>
                  </a:cubicBezTo>
                  <a:cubicBezTo>
                    <a:pt x="41" y="208"/>
                    <a:pt x="44" y="204"/>
                    <a:pt x="50" y="199"/>
                  </a:cubicBezTo>
                  <a:cubicBezTo>
                    <a:pt x="51" y="198"/>
                    <a:pt x="52" y="197"/>
                    <a:pt x="53" y="196"/>
                  </a:cubicBezTo>
                  <a:cubicBezTo>
                    <a:pt x="55" y="195"/>
                    <a:pt x="57" y="193"/>
                    <a:pt x="59" y="192"/>
                  </a:cubicBezTo>
                  <a:cubicBezTo>
                    <a:pt x="59" y="191"/>
                    <a:pt x="60" y="191"/>
                    <a:pt x="60" y="190"/>
                  </a:cubicBezTo>
                  <a:cubicBezTo>
                    <a:pt x="68" y="184"/>
                    <a:pt x="78" y="177"/>
                    <a:pt x="88" y="170"/>
                  </a:cubicBezTo>
                  <a:cubicBezTo>
                    <a:pt x="90" y="168"/>
                    <a:pt x="92" y="167"/>
                    <a:pt x="94" y="166"/>
                  </a:cubicBezTo>
                  <a:cubicBezTo>
                    <a:pt x="96" y="165"/>
                    <a:pt x="97" y="164"/>
                    <a:pt x="99" y="163"/>
                  </a:cubicBezTo>
                  <a:cubicBezTo>
                    <a:pt x="109" y="157"/>
                    <a:pt x="119" y="153"/>
                    <a:pt x="129" y="150"/>
                  </a:cubicBezTo>
                  <a:cubicBezTo>
                    <a:pt x="129" y="150"/>
                    <a:pt x="129" y="150"/>
                    <a:pt x="129" y="150"/>
                  </a:cubicBezTo>
                  <a:cubicBezTo>
                    <a:pt x="130" y="150"/>
                    <a:pt x="130" y="150"/>
                    <a:pt x="130" y="150"/>
                  </a:cubicBezTo>
                  <a:cubicBezTo>
                    <a:pt x="132" y="149"/>
                    <a:pt x="134" y="148"/>
                    <a:pt x="136" y="148"/>
                  </a:cubicBezTo>
                  <a:cubicBezTo>
                    <a:pt x="138" y="147"/>
                    <a:pt x="140" y="147"/>
                    <a:pt x="142" y="147"/>
                  </a:cubicBezTo>
                  <a:cubicBezTo>
                    <a:pt x="143" y="147"/>
                    <a:pt x="145" y="147"/>
                    <a:pt x="146" y="147"/>
                  </a:cubicBezTo>
                  <a:cubicBezTo>
                    <a:pt x="147" y="147"/>
                    <a:pt x="147" y="147"/>
                    <a:pt x="147" y="147"/>
                  </a:cubicBezTo>
                  <a:cubicBezTo>
                    <a:pt x="147" y="147"/>
                    <a:pt x="148" y="147"/>
                    <a:pt x="148" y="147"/>
                  </a:cubicBezTo>
                  <a:cubicBezTo>
                    <a:pt x="149" y="147"/>
                    <a:pt x="149" y="147"/>
                    <a:pt x="149" y="147"/>
                  </a:cubicBezTo>
                  <a:cubicBezTo>
                    <a:pt x="151" y="147"/>
                    <a:pt x="152" y="147"/>
                    <a:pt x="154" y="147"/>
                  </a:cubicBezTo>
                  <a:cubicBezTo>
                    <a:pt x="154" y="147"/>
                    <a:pt x="154" y="147"/>
                    <a:pt x="154" y="147"/>
                  </a:cubicBezTo>
                  <a:cubicBezTo>
                    <a:pt x="156" y="147"/>
                    <a:pt x="157" y="147"/>
                    <a:pt x="159" y="147"/>
                  </a:cubicBezTo>
                  <a:cubicBezTo>
                    <a:pt x="159" y="148"/>
                    <a:pt x="159" y="148"/>
                    <a:pt x="159" y="148"/>
                  </a:cubicBezTo>
                  <a:cubicBezTo>
                    <a:pt x="161" y="148"/>
                    <a:pt x="162" y="148"/>
                    <a:pt x="164" y="149"/>
                  </a:cubicBezTo>
                  <a:cubicBezTo>
                    <a:pt x="167" y="149"/>
                    <a:pt x="169" y="150"/>
                    <a:pt x="172" y="151"/>
                  </a:cubicBezTo>
                  <a:cubicBezTo>
                    <a:pt x="179" y="154"/>
                    <a:pt x="185" y="158"/>
                    <a:pt x="191" y="162"/>
                  </a:cubicBezTo>
                  <a:cubicBezTo>
                    <a:pt x="196" y="165"/>
                    <a:pt x="200" y="169"/>
                    <a:pt x="204" y="172"/>
                  </a:cubicBezTo>
                  <a:cubicBezTo>
                    <a:pt x="206" y="174"/>
                    <a:pt x="208" y="176"/>
                    <a:pt x="209" y="178"/>
                  </a:cubicBezTo>
                  <a:cubicBezTo>
                    <a:pt x="215" y="184"/>
                    <a:pt x="220" y="191"/>
                    <a:pt x="223" y="197"/>
                  </a:cubicBezTo>
                  <a:cubicBezTo>
                    <a:pt x="222" y="189"/>
                    <a:pt x="219" y="182"/>
                    <a:pt x="216" y="175"/>
                  </a:cubicBezTo>
                  <a:cubicBezTo>
                    <a:pt x="216" y="174"/>
                    <a:pt x="215" y="174"/>
                    <a:pt x="215" y="173"/>
                  </a:cubicBezTo>
                  <a:cubicBezTo>
                    <a:pt x="214" y="171"/>
                    <a:pt x="213" y="168"/>
                    <a:pt x="211" y="166"/>
                  </a:cubicBezTo>
                  <a:cubicBezTo>
                    <a:pt x="211" y="165"/>
                    <a:pt x="211" y="165"/>
                    <a:pt x="211" y="165"/>
                  </a:cubicBezTo>
                  <a:cubicBezTo>
                    <a:pt x="210" y="164"/>
                    <a:pt x="210" y="163"/>
                    <a:pt x="209" y="163"/>
                  </a:cubicBezTo>
                  <a:cubicBezTo>
                    <a:pt x="207" y="159"/>
                    <a:pt x="205" y="156"/>
                    <a:pt x="203" y="152"/>
                  </a:cubicBezTo>
                  <a:cubicBezTo>
                    <a:pt x="201" y="149"/>
                    <a:pt x="199" y="146"/>
                    <a:pt x="198" y="144"/>
                  </a:cubicBezTo>
                  <a:cubicBezTo>
                    <a:pt x="198" y="143"/>
                    <a:pt x="198" y="142"/>
                    <a:pt x="198" y="141"/>
                  </a:cubicBezTo>
                  <a:cubicBezTo>
                    <a:pt x="197" y="139"/>
                    <a:pt x="196" y="136"/>
                    <a:pt x="196" y="134"/>
                  </a:cubicBezTo>
                  <a:cubicBezTo>
                    <a:pt x="196" y="132"/>
                    <a:pt x="196" y="130"/>
                    <a:pt x="197" y="127"/>
                  </a:cubicBezTo>
                  <a:cubicBezTo>
                    <a:pt x="197" y="127"/>
                    <a:pt x="197" y="126"/>
                    <a:pt x="197" y="126"/>
                  </a:cubicBezTo>
                  <a:cubicBezTo>
                    <a:pt x="197" y="125"/>
                    <a:pt x="198" y="124"/>
                    <a:pt x="198" y="123"/>
                  </a:cubicBezTo>
                  <a:cubicBezTo>
                    <a:pt x="199" y="120"/>
                    <a:pt x="201" y="118"/>
                    <a:pt x="203" y="115"/>
                  </a:cubicBezTo>
                  <a:cubicBezTo>
                    <a:pt x="205" y="113"/>
                    <a:pt x="207" y="111"/>
                    <a:pt x="209" y="110"/>
                  </a:cubicBezTo>
                  <a:cubicBezTo>
                    <a:pt x="214" y="106"/>
                    <a:pt x="219" y="103"/>
                    <a:pt x="225" y="100"/>
                  </a:cubicBezTo>
                  <a:cubicBezTo>
                    <a:pt x="229" y="98"/>
                    <a:pt x="234" y="97"/>
                    <a:pt x="238" y="95"/>
                  </a:cubicBezTo>
                  <a:cubicBezTo>
                    <a:pt x="238" y="95"/>
                    <a:pt x="239" y="95"/>
                    <a:pt x="239" y="95"/>
                  </a:cubicBezTo>
                  <a:cubicBezTo>
                    <a:pt x="245" y="93"/>
                    <a:pt x="250" y="91"/>
                    <a:pt x="255" y="90"/>
                  </a:cubicBezTo>
                  <a:cubicBezTo>
                    <a:pt x="261" y="88"/>
                    <a:pt x="267" y="86"/>
                    <a:pt x="271" y="85"/>
                  </a:cubicBezTo>
                  <a:cubicBezTo>
                    <a:pt x="274" y="84"/>
                    <a:pt x="277" y="83"/>
                    <a:pt x="279" y="83"/>
                  </a:cubicBezTo>
                  <a:cubicBezTo>
                    <a:pt x="283" y="82"/>
                    <a:pt x="287" y="81"/>
                    <a:pt x="291" y="80"/>
                  </a:cubicBezTo>
                  <a:cubicBezTo>
                    <a:pt x="314" y="76"/>
                    <a:pt x="338" y="77"/>
                    <a:pt x="361" y="85"/>
                  </a:cubicBezTo>
                  <a:cubicBezTo>
                    <a:pt x="375" y="91"/>
                    <a:pt x="391" y="98"/>
                    <a:pt x="394" y="113"/>
                  </a:cubicBezTo>
                  <a:cubicBezTo>
                    <a:pt x="397" y="106"/>
                    <a:pt x="397" y="98"/>
                    <a:pt x="395" y="91"/>
                  </a:cubicBezTo>
                  <a:cubicBezTo>
                    <a:pt x="393" y="85"/>
                    <a:pt x="389" y="79"/>
                    <a:pt x="388" y="73"/>
                  </a:cubicBezTo>
                  <a:cubicBezTo>
                    <a:pt x="388" y="71"/>
                    <a:pt x="387" y="69"/>
                    <a:pt x="388" y="68"/>
                  </a:cubicBezTo>
                  <a:cubicBezTo>
                    <a:pt x="388" y="60"/>
                    <a:pt x="395" y="56"/>
                    <a:pt x="402" y="52"/>
                  </a:cubicBezTo>
                  <a:cubicBezTo>
                    <a:pt x="404" y="52"/>
                    <a:pt x="405" y="51"/>
                    <a:pt x="407" y="50"/>
                  </a:cubicBezTo>
                  <a:cubicBezTo>
                    <a:pt x="407" y="49"/>
                    <a:pt x="408" y="49"/>
                    <a:pt x="408" y="49"/>
                  </a:cubicBezTo>
                  <a:cubicBezTo>
                    <a:pt x="415" y="44"/>
                    <a:pt x="421" y="41"/>
                    <a:pt x="428" y="37"/>
                  </a:cubicBezTo>
                  <a:cubicBezTo>
                    <a:pt x="432" y="35"/>
                    <a:pt x="436" y="33"/>
                    <a:pt x="440" y="32"/>
                  </a:cubicBezTo>
                  <a:cubicBezTo>
                    <a:pt x="441" y="31"/>
                    <a:pt x="442" y="31"/>
                    <a:pt x="443" y="30"/>
                  </a:cubicBezTo>
                  <a:cubicBezTo>
                    <a:pt x="468" y="20"/>
                    <a:pt x="495" y="13"/>
                    <a:pt x="521" y="6"/>
                  </a:cubicBezTo>
                  <a:cubicBezTo>
                    <a:pt x="512" y="0"/>
                    <a:pt x="505" y="8"/>
                    <a:pt x="497" y="10"/>
                  </a:cubicBezTo>
                  <a:cubicBezTo>
                    <a:pt x="481" y="15"/>
                    <a:pt x="464" y="16"/>
                    <a:pt x="448" y="19"/>
                  </a:cubicBezTo>
                  <a:cubicBezTo>
                    <a:pt x="447" y="20"/>
                    <a:pt x="447" y="20"/>
                    <a:pt x="447" y="20"/>
                  </a:cubicBezTo>
                  <a:cubicBezTo>
                    <a:pt x="431" y="23"/>
                    <a:pt x="415" y="27"/>
                    <a:pt x="399" y="32"/>
                  </a:cubicBezTo>
                  <a:cubicBezTo>
                    <a:pt x="396" y="33"/>
                    <a:pt x="393" y="34"/>
                    <a:pt x="390" y="35"/>
                  </a:cubicBezTo>
                  <a:cubicBezTo>
                    <a:pt x="390" y="35"/>
                    <a:pt x="390" y="35"/>
                    <a:pt x="390" y="35"/>
                  </a:cubicBezTo>
                  <a:cubicBezTo>
                    <a:pt x="378" y="39"/>
                    <a:pt x="367" y="43"/>
                    <a:pt x="356" y="48"/>
                  </a:cubicBezTo>
                  <a:cubicBezTo>
                    <a:pt x="352" y="50"/>
                    <a:pt x="347" y="52"/>
                    <a:pt x="343" y="53"/>
                  </a:cubicBezTo>
                  <a:cubicBezTo>
                    <a:pt x="338" y="54"/>
                    <a:pt x="334" y="54"/>
                    <a:pt x="329" y="54"/>
                  </a:cubicBezTo>
                  <a:cubicBezTo>
                    <a:pt x="323" y="52"/>
                    <a:pt x="318" y="49"/>
                    <a:pt x="313" y="45"/>
                  </a:cubicBezTo>
                  <a:cubicBezTo>
                    <a:pt x="312" y="43"/>
                    <a:pt x="310" y="41"/>
                    <a:pt x="308" y="39"/>
                  </a:cubicBezTo>
                  <a:cubicBezTo>
                    <a:pt x="308" y="38"/>
                    <a:pt x="308" y="38"/>
                    <a:pt x="308" y="38"/>
                  </a:cubicBezTo>
                  <a:cubicBezTo>
                    <a:pt x="308" y="38"/>
                    <a:pt x="307" y="38"/>
                    <a:pt x="307" y="37"/>
                  </a:cubicBezTo>
                  <a:cubicBezTo>
                    <a:pt x="306" y="36"/>
                    <a:pt x="305" y="34"/>
                    <a:pt x="304" y="33"/>
                  </a:cubicBezTo>
                  <a:cubicBezTo>
                    <a:pt x="302" y="29"/>
                    <a:pt x="301" y="26"/>
                    <a:pt x="299" y="23"/>
                  </a:cubicBezTo>
                  <a:cubicBezTo>
                    <a:pt x="299" y="22"/>
                    <a:pt x="298" y="22"/>
                    <a:pt x="298" y="21"/>
                  </a:cubicBezTo>
                  <a:cubicBezTo>
                    <a:pt x="298" y="22"/>
                    <a:pt x="298" y="24"/>
                    <a:pt x="298" y="25"/>
                  </a:cubicBezTo>
                  <a:cubicBezTo>
                    <a:pt x="297" y="30"/>
                    <a:pt x="295" y="34"/>
                    <a:pt x="293" y="38"/>
                  </a:cubicBezTo>
                  <a:cubicBezTo>
                    <a:pt x="292" y="41"/>
                    <a:pt x="291" y="43"/>
                    <a:pt x="290" y="45"/>
                  </a:cubicBezTo>
                  <a:cubicBezTo>
                    <a:pt x="289" y="47"/>
                    <a:pt x="288" y="49"/>
                    <a:pt x="286" y="50"/>
                  </a:cubicBezTo>
                  <a:cubicBezTo>
                    <a:pt x="282" y="56"/>
                    <a:pt x="278" y="60"/>
                    <a:pt x="273" y="64"/>
                  </a:cubicBezTo>
                  <a:cubicBezTo>
                    <a:pt x="270" y="66"/>
                    <a:pt x="268" y="68"/>
                    <a:pt x="265" y="70"/>
                  </a:cubicBezTo>
                  <a:cubicBezTo>
                    <a:pt x="258" y="74"/>
                    <a:pt x="251" y="77"/>
                    <a:pt x="244" y="79"/>
                  </a:cubicBezTo>
                  <a:cubicBezTo>
                    <a:pt x="244" y="79"/>
                    <a:pt x="243" y="79"/>
                    <a:pt x="243" y="79"/>
                  </a:cubicBezTo>
                  <a:cubicBezTo>
                    <a:pt x="236" y="81"/>
                    <a:pt x="228" y="85"/>
                    <a:pt x="220" y="88"/>
                  </a:cubicBezTo>
                  <a:cubicBezTo>
                    <a:pt x="207" y="93"/>
                    <a:pt x="192" y="97"/>
                    <a:pt x="180" y="96"/>
                  </a:cubicBezTo>
                  <a:cubicBezTo>
                    <a:pt x="179" y="96"/>
                    <a:pt x="178" y="95"/>
                    <a:pt x="177" y="95"/>
                  </a:cubicBezTo>
                  <a:cubicBezTo>
                    <a:pt x="176" y="95"/>
                    <a:pt x="175" y="95"/>
                    <a:pt x="174" y="94"/>
                  </a:cubicBezTo>
                  <a:cubicBezTo>
                    <a:pt x="173" y="94"/>
                    <a:pt x="171" y="93"/>
                    <a:pt x="170" y="93"/>
                  </a:cubicBezTo>
                  <a:cubicBezTo>
                    <a:pt x="169" y="92"/>
                    <a:pt x="169" y="92"/>
                    <a:pt x="169" y="92"/>
                  </a:cubicBezTo>
                  <a:cubicBezTo>
                    <a:pt x="169" y="92"/>
                    <a:pt x="168" y="92"/>
                    <a:pt x="168" y="92"/>
                  </a:cubicBezTo>
                  <a:cubicBezTo>
                    <a:pt x="163" y="89"/>
                    <a:pt x="159" y="86"/>
                    <a:pt x="155" y="82"/>
                  </a:cubicBezTo>
                  <a:cubicBezTo>
                    <a:pt x="155" y="82"/>
                    <a:pt x="155" y="82"/>
                    <a:pt x="155" y="82"/>
                  </a:cubicBezTo>
                  <a:cubicBezTo>
                    <a:pt x="154" y="81"/>
                    <a:pt x="153" y="80"/>
                    <a:pt x="152" y="79"/>
                  </a:cubicBezTo>
                  <a:cubicBezTo>
                    <a:pt x="151" y="78"/>
                    <a:pt x="150" y="77"/>
                    <a:pt x="149" y="76"/>
                  </a:cubicBezTo>
                  <a:cubicBezTo>
                    <a:pt x="147" y="74"/>
                    <a:pt x="146" y="73"/>
                    <a:pt x="145" y="72"/>
                  </a:cubicBezTo>
                  <a:cubicBezTo>
                    <a:pt x="144" y="71"/>
                    <a:pt x="144" y="71"/>
                    <a:pt x="144" y="71"/>
                  </a:cubicBezTo>
                  <a:cubicBezTo>
                    <a:pt x="142" y="69"/>
                    <a:pt x="140" y="67"/>
                    <a:pt x="138" y="65"/>
                  </a:cubicBezTo>
                  <a:cubicBezTo>
                    <a:pt x="138" y="65"/>
                    <a:pt x="138" y="65"/>
                    <a:pt x="137" y="64"/>
                  </a:cubicBezTo>
                  <a:cubicBezTo>
                    <a:pt x="136" y="63"/>
                    <a:pt x="135" y="63"/>
                    <a:pt x="134" y="62"/>
                  </a:cubicBezTo>
                  <a:cubicBezTo>
                    <a:pt x="134" y="61"/>
                    <a:pt x="134" y="61"/>
                    <a:pt x="134" y="61"/>
                  </a:cubicBezTo>
                  <a:cubicBezTo>
                    <a:pt x="133" y="61"/>
                    <a:pt x="132" y="60"/>
                    <a:pt x="131" y="60"/>
                  </a:cubicBezTo>
                  <a:cubicBezTo>
                    <a:pt x="131" y="59"/>
                    <a:pt x="131" y="59"/>
                    <a:pt x="131" y="59"/>
                  </a:cubicBezTo>
                  <a:cubicBezTo>
                    <a:pt x="131" y="60"/>
                    <a:pt x="131" y="60"/>
                    <a:pt x="131" y="60"/>
                  </a:cubicBezTo>
                  <a:cubicBezTo>
                    <a:pt x="132" y="61"/>
                    <a:pt x="133" y="62"/>
                    <a:pt x="134" y="63"/>
                  </a:cubicBezTo>
                  <a:cubicBezTo>
                    <a:pt x="134" y="63"/>
                    <a:pt x="134" y="63"/>
                    <a:pt x="134" y="63"/>
                  </a:cubicBezTo>
                  <a:cubicBezTo>
                    <a:pt x="135" y="64"/>
                    <a:pt x="136" y="66"/>
                    <a:pt x="136" y="67"/>
                  </a:cubicBezTo>
                  <a:cubicBezTo>
                    <a:pt x="136" y="67"/>
                    <a:pt x="136" y="67"/>
                    <a:pt x="136" y="67"/>
                  </a:cubicBezTo>
                  <a:cubicBezTo>
                    <a:pt x="137" y="68"/>
                    <a:pt x="137" y="70"/>
                    <a:pt x="138" y="71"/>
                  </a:cubicBezTo>
                  <a:cubicBezTo>
                    <a:pt x="140" y="77"/>
                    <a:pt x="140" y="85"/>
                    <a:pt x="139" y="92"/>
                  </a:cubicBezTo>
                  <a:cubicBezTo>
                    <a:pt x="139" y="93"/>
                    <a:pt x="139" y="94"/>
                    <a:pt x="139" y="96"/>
                  </a:cubicBezTo>
                  <a:cubicBezTo>
                    <a:pt x="138" y="98"/>
                    <a:pt x="138" y="99"/>
                    <a:pt x="138" y="101"/>
                  </a:cubicBezTo>
                  <a:cubicBezTo>
                    <a:pt x="138" y="101"/>
                    <a:pt x="138" y="101"/>
                    <a:pt x="138" y="101"/>
                  </a:cubicBezTo>
                  <a:cubicBezTo>
                    <a:pt x="137" y="101"/>
                    <a:pt x="137" y="101"/>
                    <a:pt x="137" y="101"/>
                  </a:cubicBezTo>
                  <a:cubicBezTo>
                    <a:pt x="137" y="102"/>
                    <a:pt x="137" y="103"/>
                    <a:pt x="137" y="104"/>
                  </a:cubicBezTo>
                  <a:cubicBezTo>
                    <a:pt x="137" y="104"/>
                    <a:pt x="137" y="104"/>
                    <a:pt x="137" y="104"/>
                  </a:cubicBezTo>
                  <a:cubicBezTo>
                    <a:pt x="136" y="106"/>
                    <a:pt x="135" y="107"/>
                    <a:pt x="135" y="109"/>
                  </a:cubicBezTo>
                  <a:cubicBezTo>
                    <a:pt x="135" y="109"/>
                    <a:pt x="135" y="109"/>
                    <a:pt x="135" y="109"/>
                  </a:cubicBezTo>
                  <a:cubicBezTo>
                    <a:pt x="135" y="109"/>
                    <a:pt x="135" y="109"/>
                    <a:pt x="135" y="109"/>
                  </a:cubicBezTo>
                  <a:cubicBezTo>
                    <a:pt x="135" y="110"/>
                    <a:pt x="134" y="110"/>
                    <a:pt x="134" y="111"/>
                  </a:cubicBezTo>
                  <a:cubicBezTo>
                    <a:pt x="133" y="113"/>
                    <a:pt x="132" y="115"/>
                    <a:pt x="131" y="117"/>
                  </a:cubicBezTo>
                  <a:cubicBezTo>
                    <a:pt x="131" y="117"/>
                    <a:pt x="131" y="117"/>
                    <a:pt x="131" y="117"/>
                  </a:cubicBezTo>
                  <a:cubicBezTo>
                    <a:pt x="131" y="117"/>
                    <a:pt x="131" y="117"/>
                    <a:pt x="131" y="117"/>
                  </a:cubicBezTo>
                  <a:cubicBezTo>
                    <a:pt x="125" y="127"/>
                    <a:pt x="117" y="136"/>
                    <a:pt x="108" y="144"/>
                  </a:cubicBezTo>
                  <a:cubicBezTo>
                    <a:pt x="108" y="144"/>
                    <a:pt x="108" y="144"/>
                    <a:pt x="108" y="144"/>
                  </a:cubicBezTo>
                  <a:cubicBezTo>
                    <a:pt x="106" y="146"/>
                    <a:pt x="104" y="147"/>
                    <a:pt x="102" y="149"/>
                  </a:cubicBezTo>
                  <a:cubicBezTo>
                    <a:pt x="102" y="149"/>
                    <a:pt x="102" y="149"/>
                    <a:pt x="102" y="149"/>
                  </a:cubicBezTo>
                  <a:cubicBezTo>
                    <a:pt x="101" y="150"/>
                    <a:pt x="99" y="151"/>
                    <a:pt x="97" y="152"/>
                  </a:cubicBezTo>
                  <a:cubicBezTo>
                    <a:pt x="93" y="156"/>
                    <a:pt x="88" y="159"/>
                    <a:pt x="83" y="162"/>
                  </a:cubicBezTo>
                  <a:cubicBezTo>
                    <a:pt x="82" y="163"/>
                    <a:pt x="82" y="163"/>
                    <a:pt x="81" y="163"/>
                  </a:cubicBezTo>
                  <a:cubicBezTo>
                    <a:pt x="80" y="164"/>
                    <a:pt x="78" y="165"/>
                    <a:pt x="77" y="166"/>
                  </a:cubicBezTo>
                  <a:cubicBezTo>
                    <a:pt x="77" y="166"/>
                    <a:pt x="77" y="166"/>
                    <a:pt x="77" y="166"/>
                  </a:cubicBezTo>
                  <a:cubicBezTo>
                    <a:pt x="72" y="169"/>
                    <a:pt x="67" y="171"/>
                    <a:pt x="62" y="173"/>
                  </a:cubicBezTo>
                  <a:cubicBezTo>
                    <a:pt x="61" y="173"/>
                    <a:pt x="60" y="173"/>
                    <a:pt x="60" y="174"/>
                  </a:cubicBezTo>
                  <a:cubicBezTo>
                    <a:pt x="58" y="174"/>
                    <a:pt x="56" y="175"/>
                    <a:pt x="54" y="175"/>
                  </a:cubicBezTo>
                  <a:cubicBezTo>
                    <a:pt x="50" y="176"/>
                    <a:pt x="46" y="176"/>
                    <a:pt x="42" y="175"/>
                  </a:cubicBezTo>
                  <a:cubicBezTo>
                    <a:pt x="40" y="175"/>
                    <a:pt x="39" y="175"/>
                    <a:pt x="37" y="174"/>
                  </a:cubicBezTo>
                  <a:cubicBezTo>
                    <a:pt x="36" y="174"/>
                    <a:pt x="35" y="173"/>
                    <a:pt x="34" y="173"/>
                  </a:cubicBezTo>
                  <a:cubicBezTo>
                    <a:pt x="32" y="171"/>
                    <a:pt x="29" y="169"/>
                    <a:pt x="27" y="166"/>
                  </a:cubicBezTo>
                  <a:cubicBezTo>
                    <a:pt x="26" y="164"/>
                    <a:pt x="26" y="163"/>
                    <a:pt x="25" y="162"/>
                  </a:cubicBezTo>
                  <a:cubicBezTo>
                    <a:pt x="25" y="161"/>
                    <a:pt x="24" y="160"/>
                    <a:pt x="24" y="159"/>
                  </a:cubicBezTo>
                  <a:cubicBezTo>
                    <a:pt x="24" y="158"/>
                    <a:pt x="24" y="158"/>
                    <a:pt x="24" y="158"/>
                  </a:cubicBezTo>
                  <a:cubicBezTo>
                    <a:pt x="23" y="157"/>
                    <a:pt x="23" y="156"/>
                    <a:pt x="23" y="155"/>
                  </a:cubicBezTo>
                  <a:cubicBezTo>
                    <a:pt x="22" y="155"/>
                    <a:pt x="22" y="155"/>
                    <a:pt x="22" y="155"/>
                  </a:cubicBezTo>
                  <a:cubicBezTo>
                    <a:pt x="22" y="154"/>
                    <a:pt x="22" y="154"/>
                    <a:pt x="22" y="154"/>
                  </a:cubicBezTo>
                  <a:cubicBezTo>
                    <a:pt x="21" y="150"/>
                    <a:pt x="20" y="145"/>
                    <a:pt x="19" y="140"/>
                  </a:cubicBezTo>
                  <a:cubicBezTo>
                    <a:pt x="19" y="138"/>
                    <a:pt x="19" y="137"/>
                    <a:pt x="19" y="136"/>
                  </a:cubicBezTo>
                  <a:cubicBezTo>
                    <a:pt x="18" y="134"/>
                    <a:pt x="18" y="132"/>
                    <a:pt x="18" y="130"/>
                  </a:cubicBezTo>
                  <a:cubicBezTo>
                    <a:pt x="18" y="129"/>
                    <a:pt x="18" y="128"/>
                    <a:pt x="17" y="127"/>
                  </a:cubicBezTo>
                  <a:cubicBezTo>
                    <a:pt x="17" y="126"/>
                    <a:pt x="17" y="125"/>
                    <a:pt x="17" y="123"/>
                  </a:cubicBezTo>
                  <a:cubicBezTo>
                    <a:pt x="17" y="120"/>
                    <a:pt x="16" y="117"/>
                    <a:pt x="16" y="113"/>
                  </a:cubicBezTo>
                  <a:cubicBezTo>
                    <a:pt x="16" y="112"/>
                    <a:pt x="16" y="110"/>
                    <a:pt x="16" y="109"/>
                  </a:cubicBezTo>
                  <a:cubicBezTo>
                    <a:pt x="16" y="107"/>
                    <a:pt x="16" y="106"/>
                    <a:pt x="16" y="105"/>
                  </a:cubicBezTo>
                  <a:cubicBezTo>
                    <a:pt x="16" y="102"/>
                    <a:pt x="16" y="99"/>
                    <a:pt x="16" y="96"/>
                  </a:cubicBezTo>
                  <a:cubicBezTo>
                    <a:pt x="16" y="95"/>
                    <a:pt x="16" y="95"/>
                    <a:pt x="16" y="95"/>
                  </a:cubicBezTo>
                  <a:cubicBezTo>
                    <a:pt x="16" y="94"/>
                    <a:pt x="16" y="92"/>
                    <a:pt x="16" y="91"/>
                  </a:cubicBezTo>
                  <a:cubicBezTo>
                    <a:pt x="16" y="89"/>
                    <a:pt x="16" y="88"/>
                    <a:pt x="16" y="86"/>
                  </a:cubicBezTo>
                  <a:cubicBezTo>
                    <a:pt x="15" y="88"/>
                    <a:pt x="13" y="89"/>
                    <a:pt x="12" y="91"/>
                  </a:cubicBezTo>
                  <a:cubicBezTo>
                    <a:pt x="11" y="92"/>
                    <a:pt x="10" y="92"/>
                    <a:pt x="10" y="93"/>
                  </a:cubicBezTo>
                  <a:cubicBezTo>
                    <a:pt x="9" y="94"/>
                    <a:pt x="8" y="95"/>
                    <a:pt x="8" y="96"/>
                  </a:cubicBezTo>
                  <a:cubicBezTo>
                    <a:pt x="6" y="99"/>
                    <a:pt x="4" y="102"/>
                    <a:pt x="3" y="105"/>
                  </a:cubicBezTo>
                  <a:cubicBezTo>
                    <a:pt x="2" y="106"/>
                    <a:pt x="2" y="107"/>
                    <a:pt x="1" y="108"/>
                  </a:cubicBezTo>
                  <a:cubicBezTo>
                    <a:pt x="1" y="109"/>
                    <a:pt x="0" y="110"/>
                    <a:pt x="0" y="110"/>
                  </a:cubicBezTo>
                </a:path>
              </a:pathLst>
            </a:custGeom>
            <a:solidFill>
              <a:srgbClr val="72A6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64" name="Freeform 542"/>
            <p:cNvSpPr/>
            <p:nvPr/>
          </p:nvSpPr>
          <p:spPr bwMode="auto">
            <a:xfrm>
              <a:off x="1400175" y="8374063"/>
              <a:ext cx="469900" cy="414338"/>
            </a:xfrm>
            <a:custGeom>
              <a:avLst/>
              <a:gdLst>
                <a:gd name="T0" fmla="*/ 123 w 125"/>
                <a:gd name="T1" fmla="*/ 52 h 110"/>
                <a:gd name="T2" fmla="*/ 124 w 125"/>
                <a:gd name="T3" fmla="*/ 69 h 110"/>
                <a:gd name="T4" fmla="*/ 9 w 125"/>
                <a:gd name="T5" fmla="*/ 110 h 110"/>
                <a:gd name="T6" fmla="*/ 9 w 125"/>
                <a:gd name="T7" fmla="*/ 108 h 110"/>
                <a:gd name="T8" fmla="*/ 6 w 125"/>
                <a:gd name="T9" fmla="*/ 93 h 110"/>
                <a:gd name="T10" fmla="*/ 3 w 125"/>
                <a:gd name="T11" fmla="*/ 82 h 110"/>
                <a:gd name="T12" fmla="*/ 2 w 125"/>
                <a:gd name="T13" fmla="*/ 78 h 110"/>
                <a:gd name="T14" fmla="*/ 0 w 125"/>
                <a:gd name="T15" fmla="*/ 63 h 110"/>
                <a:gd name="T16" fmla="*/ 0 w 125"/>
                <a:gd name="T17" fmla="*/ 59 h 110"/>
                <a:gd name="T18" fmla="*/ 0 w 125"/>
                <a:gd name="T19" fmla="*/ 54 h 110"/>
                <a:gd name="T20" fmla="*/ 0 w 125"/>
                <a:gd name="T21" fmla="*/ 51 h 110"/>
                <a:gd name="T22" fmla="*/ 1 w 125"/>
                <a:gd name="T23" fmla="*/ 45 h 110"/>
                <a:gd name="T24" fmla="*/ 2 w 125"/>
                <a:gd name="T25" fmla="*/ 41 h 110"/>
                <a:gd name="T26" fmla="*/ 2 w 125"/>
                <a:gd name="T27" fmla="*/ 40 h 110"/>
                <a:gd name="T28" fmla="*/ 7 w 125"/>
                <a:gd name="T29" fmla="*/ 27 h 110"/>
                <a:gd name="T30" fmla="*/ 8 w 125"/>
                <a:gd name="T31" fmla="*/ 25 h 110"/>
                <a:gd name="T32" fmla="*/ 9 w 125"/>
                <a:gd name="T33" fmla="*/ 23 h 110"/>
                <a:gd name="T34" fmla="*/ 9 w 125"/>
                <a:gd name="T35" fmla="*/ 23 h 110"/>
                <a:gd name="T36" fmla="*/ 12 w 125"/>
                <a:gd name="T37" fmla="*/ 20 h 110"/>
                <a:gd name="T38" fmla="*/ 15 w 125"/>
                <a:gd name="T39" fmla="*/ 16 h 110"/>
                <a:gd name="T40" fmla="*/ 15 w 125"/>
                <a:gd name="T41" fmla="*/ 16 h 110"/>
                <a:gd name="T42" fmla="*/ 18 w 125"/>
                <a:gd name="T43" fmla="*/ 13 h 110"/>
                <a:gd name="T44" fmla="*/ 35 w 125"/>
                <a:gd name="T45" fmla="*/ 3 h 110"/>
                <a:gd name="T46" fmla="*/ 69 w 125"/>
                <a:gd name="T47" fmla="*/ 6 h 110"/>
                <a:gd name="T48" fmla="*/ 85 w 125"/>
                <a:gd name="T49" fmla="*/ 12 h 110"/>
                <a:gd name="T50" fmla="*/ 87 w 125"/>
                <a:gd name="T51" fmla="*/ 13 h 110"/>
                <a:gd name="T52" fmla="*/ 87 w 125"/>
                <a:gd name="T53" fmla="*/ 13 h 110"/>
                <a:gd name="T54" fmla="*/ 100 w 125"/>
                <a:gd name="T55" fmla="*/ 22 h 110"/>
                <a:gd name="T56" fmla="*/ 101 w 125"/>
                <a:gd name="T57" fmla="*/ 22 h 110"/>
                <a:gd name="T58" fmla="*/ 123 w 125"/>
                <a:gd name="T59" fmla="*/ 52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25" h="110">
                  <a:moveTo>
                    <a:pt x="123" y="52"/>
                  </a:moveTo>
                  <a:cubicBezTo>
                    <a:pt x="124" y="57"/>
                    <a:pt x="125" y="63"/>
                    <a:pt x="124" y="69"/>
                  </a:cubicBezTo>
                  <a:cubicBezTo>
                    <a:pt x="9" y="110"/>
                    <a:pt x="9" y="110"/>
                    <a:pt x="9" y="110"/>
                  </a:cubicBezTo>
                  <a:cubicBezTo>
                    <a:pt x="9" y="109"/>
                    <a:pt x="9" y="108"/>
                    <a:pt x="9" y="108"/>
                  </a:cubicBezTo>
                  <a:cubicBezTo>
                    <a:pt x="8" y="103"/>
                    <a:pt x="7" y="98"/>
                    <a:pt x="6" y="93"/>
                  </a:cubicBezTo>
                  <a:cubicBezTo>
                    <a:pt x="5" y="89"/>
                    <a:pt x="4" y="86"/>
                    <a:pt x="3" y="82"/>
                  </a:cubicBezTo>
                  <a:cubicBezTo>
                    <a:pt x="3" y="80"/>
                    <a:pt x="2" y="79"/>
                    <a:pt x="2" y="78"/>
                  </a:cubicBezTo>
                  <a:cubicBezTo>
                    <a:pt x="1" y="73"/>
                    <a:pt x="0" y="68"/>
                    <a:pt x="0" y="63"/>
                  </a:cubicBezTo>
                  <a:cubicBezTo>
                    <a:pt x="0" y="61"/>
                    <a:pt x="0" y="60"/>
                    <a:pt x="0" y="59"/>
                  </a:cubicBezTo>
                  <a:cubicBezTo>
                    <a:pt x="0" y="57"/>
                    <a:pt x="0" y="55"/>
                    <a:pt x="0" y="54"/>
                  </a:cubicBezTo>
                  <a:cubicBezTo>
                    <a:pt x="0" y="53"/>
                    <a:pt x="0" y="52"/>
                    <a:pt x="0" y="51"/>
                  </a:cubicBezTo>
                  <a:cubicBezTo>
                    <a:pt x="1" y="49"/>
                    <a:pt x="1" y="47"/>
                    <a:pt x="1" y="45"/>
                  </a:cubicBezTo>
                  <a:cubicBezTo>
                    <a:pt x="1" y="44"/>
                    <a:pt x="2" y="43"/>
                    <a:pt x="2" y="41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3" y="36"/>
                    <a:pt x="5" y="31"/>
                    <a:pt x="7" y="27"/>
                  </a:cubicBezTo>
                  <a:cubicBezTo>
                    <a:pt x="8" y="26"/>
                    <a:pt x="8" y="26"/>
                    <a:pt x="8" y="25"/>
                  </a:cubicBezTo>
                  <a:cubicBezTo>
                    <a:pt x="9" y="24"/>
                    <a:pt x="9" y="24"/>
                    <a:pt x="9" y="23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10" y="22"/>
                    <a:pt x="11" y="21"/>
                    <a:pt x="12" y="20"/>
                  </a:cubicBezTo>
                  <a:cubicBezTo>
                    <a:pt x="13" y="18"/>
                    <a:pt x="14" y="17"/>
                    <a:pt x="15" y="16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6" y="15"/>
                    <a:pt x="17" y="14"/>
                    <a:pt x="18" y="13"/>
                  </a:cubicBezTo>
                  <a:cubicBezTo>
                    <a:pt x="23" y="8"/>
                    <a:pt x="28" y="5"/>
                    <a:pt x="35" y="3"/>
                  </a:cubicBezTo>
                  <a:cubicBezTo>
                    <a:pt x="46" y="0"/>
                    <a:pt x="58" y="2"/>
                    <a:pt x="69" y="6"/>
                  </a:cubicBezTo>
                  <a:cubicBezTo>
                    <a:pt x="74" y="8"/>
                    <a:pt x="80" y="10"/>
                    <a:pt x="85" y="12"/>
                  </a:cubicBezTo>
                  <a:cubicBezTo>
                    <a:pt x="86" y="13"/>
                    <a:pt x="86" y="13"/>
                    <a:pt x="87" y="13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92" y="16"/>
                    <a:pt x="96" y="18"/>
                    <a:pt x="100" y="22"/>
                  </a:cubicBezTo>
                  <a:cubicBezTo>
                    <a:pt x="101" y="22"/>
                    <a:pt x="101" y="22"/>
                    <a:pt x="101" y="22"/>
                  </a:cubicBezTo>
                  <a:cubicBezTo>
                    <a:pt x="111" y="30"/>
                    <a:pt x="119" y="40"/>
                    <a:pt x="123" y="52"/>
                  </a:cubicBezTo>
                  <a:close/>
                </a:path>
              </a:pathLst>
            </a:custGeom>
            <a:solidFill>
              <a:srgbClr val="BAD5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65" name="Freeform 543"/>
            <p:cNvSpPr/>
            <p:nvPr/>
          </p:nvSpPr>
          <p:spPr bwMode="auto">
            <a:xfrm>
              <a:off x="690563" y="7945438"/>
              <a:ext cx="800100" cy="538163"/>
            </a:xfrm>
            <a:custGeom>
              <a:avLst/>
              <a:gdLst>
                <a:gd name="T0" fmla="*/ 158 w 213"/>
                <a:gd name="T1" fmla="*/ 0 h 143"/>
                <a:gd name="T2" fmla="*/ 60 w 213"/>
                <a:gd name="T3" fmla="*/ 42 h 143"/>
                <a:gd name="T4" fmla="*/ 0 w 213"/>
                <a:gd name="T5" fmla="*/ 102 h 143"/>
                <a:gd name="T6" fmla="*/ 29 w 213"/>
                <a:gd name="T7" fmla="*/ 141 h 143"/>
                <a:gd name="T8" fmla="*/ 67 w 213"/>
                <a:gd name="T9" fmla="*/ 98 h 143"/>
                <a:gd name="T10" fmla="*/ 73 w 213"/>
                <a:gd name="T11" fmla="*/ 65 h 143"/>
                <a:gd name="T12" fmla="*/ 207 w 213"/>
                <a:gd name="T13" fmla="*/ 63 h 143"/>
                <a:gd name="T14" fmla="*/ 200 w 213"/>
                <a:gd name="T15" fmla="*/ 19 h 143"/>
                <a:gd name="T16" fmla="*/ 158 w 213"/>
                <a:gd name="T17" fmla="*/ 0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3" h="143">
                  <a:moveTo>
                    <a:pt x="158" y="0"/>
                  </a:moveTo>
                  <a:cubicBezTo>
                    <a:pt x="122" y="1"/>
                    <a:pt x="94" y="32"/>
                    <a:pt x="60" y="42"/>
                  </a:cubicBezTo>
                  <a:cubicBezTo>
                    <a:pt x="33" y="51"/>
                    <a:pt x="1" y="66"/>
                    <a:pt x="0" y="102"/>
                  </a:cubicBezTo>
                  <a:cubicBezTo>
                    <a:pt x="0" y="116"/>
                    <a:pt x="11" y="143"/>
                    <a:pt x="29" y="141"/>
                  </a:cubicBezTo>
                  <a:cubicBezTo>
                    <a:pt x="45" y="140"/>
                    <a:pt x="63" y="111"/>
                    <a:pt x="67" y="98"/>
                  </a:cubicBezTo>
                  <a:cubicBezTo>
                    <a:pt x="70" y="87"/>
                    <a:pt x="72" y="76"/>
                    <a:pt x="73" y="65"/>
                  </a:cubicBezTo>
                  <a:cubicBezTo>
                    <a:pt x="101" y="97"/>
                    <a:pt x="185" y="110"/>
                    <a:pt x="207" y="63"/>
                  </a:cubicBezTo>
                  <a:cubicBezTo>
                    <a:pt x="213" y="49"/>
                    <a:pt x="210" y="31"/>
                    <a:pt x="200" y="19"/>
                  </a:cubicBezTo>
                  <a:cubicBezTo>
                    <a:pt x="190" y="7"/>
                    <a:pt x="174" y="0"/>
                    <a:pt x="158" y="0"/>
                  </a:cubicBezTo>
                </a:path>
              </a:pathLst>
            </a:custGeom>
            <a:solidFill>
              <a:srgbClr val="BAD5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66" name="Freeform 544"/>
            <p:cNvSpPr/>
            <p:nvPr/>
          </p:nvSpPr>
          <p:spPr bwMode="auto">
            <a:xfrm>
              <a:off x="1746250" y="7716838"/>
              <a:ext cx="420688" cy="563563"/>
            </a:xfrm>
            <a:custGeom>
              <a:avLst/>
              <a:gdLst>
                <a:gd name="T0" fmla="*/ 7 w 112"/>
                <a:gd name="T1" fmla="*/ 133 h 150"/>
                <a:gd name="T2" fmla="*/ 33 w 112"/>
                <a:gd name="T3" fmla="*/ 145 h 150"/>
                <a:gd name="T4" fmla="*/ 51 w 112"/>
                <a:gd name="T5" fmla="*/ 148 h 150"/>
                <a:gd name="T6" fmla="*/ 66 w 112"/>
                <a:gd name="T7" fmla="*/ 144 h 150"/>
                <a:gd name="T8" fmla="*/ 91 w 112"/>
                <a:gd name="T9" fmla="*/ 127 h 150"/>
                <a:gd name="T10" fmla="*/ 95 w 112"/>
                <a:gd name="T11" fmla="*/ 110 h 150"/>
                <a:gd name="T12" fmla="*/ 105 w 112"/>
                <a:gd name="T13" fmla="*/ 112 h 150"/>
                <a:gd name="T14" fmla="*/ 107 w 112"/>
                <a:gd name="T15" fmla="*/ 110 h 150"/>
                <a:gd name="T16" fmla="*/ 111 w 112"/>
                <a:gd name="T17" fmla="*/ 101 h 150"/>
                <a:gd name="T18" fmla="*/ 106 w 112"/>
                <a:gd name="T19" fmla="*/ 73 h 150"/>
                <a:gd name="T20" fmla="*/ 80 w 112"/>
                <a:gd name="T21" fmla="*/ 42 h 150"/>
                <a:gd name="T22" fmla="*/ 48 w 112"/>
                <a:gd name="T23" fmla="*/ 20 h 150"/>
                <a:gd name="T24" fmla="*/ 34 w 112"/>
                <a:gd name="T25" fmla="*/ 15 h 150"/>
                <a:gd name="T26" fmla="*/ 28 w 112"/>
                <a:gd name="T27" fmla="*/ 9 h 150"/>
                <a:gd name="T28" fmla="*/ 27 w 112"/>
                <a:gd name="T29" fmla="*/ 7 h 150"/>
                <a:gd name="T30" fmla="*/ 24 w 112"/>
                <a:gd name="T31" fmla="*/ 4 h 150"/>
                <a:gd name="T32" fmla="*/ 23 w 112"/>
                <a:gd name="T33" fmla="*/ 2 h 150"/>
                <a:gd name="T34" fmla="*/ 22 w 112"/>
                <a:gd name="T35" fmla="*/ 2 h 150"/>
                <a:gd name="T36" fmla="*/ 20 w 112"/>
                <a:gd name="T37" fmla="*/ 0 h 150"/>
                <a:gd name="T38" fmla="*/ 19 w 112"/>
                <a:gd name="T39" fmla="*/ 0 h 150"/>
                <a:gd name="T40" fmla="*/ 19 w 112"/>
                <a:gd name="T41" fmla="*/ 0 h 150"/>
                <a:gd name="T42" fmla="*/ 18 w 112"/>
                <a:gd name="T43" fmla="*/ 0 h 150"/>
                <a:gd name="T44" fmla="*/ 18 w 112"/>
                <a:gd name="T45" fmla="*/ 0 h 150"/>
                <a:gd name="T46" fmla="*/ 16 w 112"/>
                <a:gd name="T47" fmla="*/ 1 h 150"/>
                <a:gd name="T48" fmla="*/ 16 w 112"/>
                <a:gd name="T49" fmla="*/ 1 h 150"/>
                <a:gd name="T50" fmla="*/ 15 w 112"/>
                <a:gd name="T51" fmla="*/ 3 h 150"/>
                <a:gd name="T52" fmla="*/ 15 w 112"/>
                <a:gd name="T53" fmla="*/ 4 h 150"/>
                <a:gd name="T54" fmla="*/ 15 w 112"/>
                <a:gd name="T55" fmla="*/ 4 h 150"/>
                <a:gd name="T56" fmla="*/ 15 w 112"/>
                <a:gd name="T57" fmla="*/ 4 h 150"/>
                <a:gd name="T58" fmla="*/ 15 w 112"/>
                <a:gd name="T59" fmla="*/ 7 h 150"/>
                <a:gd name="T60" fmla="*/ 16 w 112"/>
                <a:gd name="T61" fmla="*/ 11 h 150"/>
                <a:gd name="T62" fmla="*/ 16 w 112"/>
                <a:gd name="T63" fmla="*/ 12 h 150"/>
                <a:gd name="T64" fmla="*/ 16 w 112"/>
                <a:gd name="T65" fmla="*/ 16 h 150"/>
                <a:gd name="T66" fmla="*/ 17 w 112"/>
                <a:gd name="T67" fmla="*/ 16 h 150"/>
                <a:gd name="T68" fmla="*/ 13 w 112"/>
                <a:gd name="T69" fmla="*/ 39 h 150"/>
                <a:gd name="T70" fmla="*/ 5 w 112"/>
                <a:gd name="T71" fmla="*/ 58 h 150"/>
                <a:gd name="T72" fmla="*/ 2 w 112"/>
                <a:gd name="T73" fmla="*/ 68 h 150"/>
                <a:gd name="T74" fmla="*/ 0 w 112"/>
                <a:gd name="T75" fmla="*/ 99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12" h="150">
                  <a:moveTo>
                    <a:pt x="4" y="126"/>
                  </a:moveTo>
                  <a:cubicBezTo>
                    <a:pt x="5" y="128"/>
                    <a:pt x="5" y="131"/>
                    <a:pt x="7" y="133"/>
                  </a:cubicBezTo>
                  <a:cubicBezTo>
                    <a:pt x="10" y="140"/>
                    <a:pt x="16" y="146"/>
                    <a:pt x="23" y="147"/>
                  </a:cubicBezTo>
                  <a:cubicBezTo>
                    <a:pt x="27" y="147"/>
                    <a:pt x="30" y="146"/>
                    <a:pt x="33" y="145"/>
                  </a:cubicBezTo>
                  <a:cubicBezTo>
                    <a:pt x="37" y="144"/>
                    <a:pt x="42" y="143"/>
                    <a:pt x="48" y="146"/>
                  </a:cubicBezTo>
                  <a:cubicBezTo>
                    <a:pt x="49" y="146"/>
                    <a:pt x="50" y="147"/>
                    <a:pt x="51" y="148"/>
                  </a:cubicBezTo>
                  <a:cubicBezTo>
                    <a:pt x="52" y="148"/>
                    <a:pt x="52" y="148"/>
                    <a:pt x="52" y="148"/>
                  </a:cubicBezTo>
                  <a:cubicBezTo>
                    <a:pt x="57" y="150"/>
                    <a:pt x="62" y="148"/>
                    <a:pt x="66" y="144"/>
                  </a:cubicBezTo>
                  <a:cubicBezTo>
                    <a:pt x="70" y="140"/>
                    <a:pt x="73" y="137"/>
                    <a:pt x="79" y="135"/>
                  </a:cubicBezTo>
                  <a:cubicBezTo>
                    <a:pt x="83" y="133"/>
                    <a:pt x="89" y="133"/>
                    <a:pt x="91" y="127"/>
                  </a:cubicBezTo>
                  <a:cubicBezTo>
                    <a:pt x="92" y="124"/>
                    <a:pt x="92" y="121"/>
                    <a:pt x="92" y="117"/>
                  </a:cubicBezTo>
                  <a:cubicBezTo>
                    <a:pt x="93" y="114"/>
                    <a:pt x="93" y="111"/>
                    <a:pt x="95" y="110"/>
                  </a:cubicBezTo>
                  <a:cubicBezTo>
                    <a:pt x="98" y="108"/>
                    <a:pt x="101" y="111"/>
                    <a:pt x="104" y="112"/>
                  </a:cubicBezTo>
                  <a:cubicBezTo>
                    <a:pt x="105" y="112"/>
                    <a:pt x="105" y="112"/>
                    <a:pt x="105" y="112"/>
                  </a:cubicBezTo>
                  <a:cubicBezTo>
                    <a:pt x="105" y="112"/>
                    <a:pt x="106" y="111"/>
                    <a:pt x="106" y="111"/>
                  </a:cubicBezTo>
                  <a:cubicBezTo>
                    <a:pt x="107" y="111"/>
                    <a:pt x="107" y="111"/>
                    <a:pt x="107" y="110"/>
                  </a:cubicBezTo>
                  <a:cubicBezTo>
                    <a:pt x="107" y="110"/>
                    <a:pt x="107" y="110"/>
                    <a:pt x="107" y="110"/>
                  </a:cubicBezTo>
                  <a:cubicBezTo>
                    <a:pt x="109" y="108"/>
                    <a:pt x="110" y="103"/>
                    <a:pt x="111" y="101"/>
                  </a:cubicBezTo>
                  <a:cubicBezTo>
                    <a:pt x="111" y="100"/>
                    <a:pt x="111" y="100"/>
                    <a:pt x="111" y="100"/>
                  </a:cubicBezTo>
                  <a:cubicBezTo>
                    <a:pt x="112" y="91"/>
                    <a:pt x="110" y="81"/>
                    <a:pt x="106" y="73"/>
                  </a:cubicBezTo>
                  <a:cubicBezTo>
                    <a:pt x="102" y="66"/>
                    <a:pt x="98" y="60"/>
                    <a:pt x="93" y="55"/>
                  </a:cubicBezTo>
                  <a:cubicBezTo>
                    <a:pt x="89" y="50"/>
                    <a:pt x="85" y="46"/>
                    <a:pt x="80" y="42"/>
                  </a:cubicBezTo>
                  <a:cubicBezTo>
                    <a:pt x="70" y="33"/>
                    <a:pt x="60" y="24"/>
                    <a:pt x="48" y="20"/>
                  </a:cubicBezTo>
                  <a:cubicBezTo>
                    <a:pt x="48" y="20"/>
                    <a:pt x="48" y="20"/>
                    <a:pt x="48" y="20"/>
                  </a:cubicBezTo>
                  <a:cubicBezTo>
                    <a:pt x="43" y="19"/>
                    <a:pt x="39" y="18"/>
                    <a:pt x="35" y="16"/>
                  </a:cubicBezTo>
                  <a:cubicBezTo>
                    <a:pt x="34" y="15"/>
                    <a:pt x="34" y="15"/>
                    <a:pt x="34" y="15"/>
                  </a:cubicBezTo>
                  <a:cubicBezTo>
                    <a:pt x="33" y="15"/>
                    <a:pt x="32" y="14"/>
                    <a:pt x="32" y="13"/>
                  </a:cubicBezTo>
                  <a:cubicBezTo>
                    <a:pt x="30" y="12"/>
                    <a:pt x="29" y="11"/>
                    <a:pt x="28" y="9"/>
                  </a:cubicBezTo>
                  <a:cubicBezTo>
                    <a:pt x="28" y="9"/>
                    <a:pt x="28" y="9"/>
                    <a:pt x="28" y="9"/>
                  </a:cubicBezTo>
                  <a:cubicBezTo>
                    <a:pt x="28" y="8"/>
                    <a:pt x="27" y="8"/>
                    <a:pt x="27" y="7"/>
                  </a:cubicBezTo>
                  <a:cubicBezTo>
                    <a:pt x="26" y="7"/>
                    <a:pt x="26" y="6"/>
                    <a:pt x="26" y="5"/>
                  </a:cubicBezTo>
                  <a:cubicBezTo>
                    <a:pt x="25" y="5"/>
                    <a:pt x="25" y="4"/>
                    <a:pt x="24" y="4"/>
                  </a:cubicBezTo>
                  <a:cubicBezTo>
                    <a:pt x="24" y="3"/>
                    <a:pt x="24" y="3"/>
                    <a:pt x="23" y="3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0" y="1"/>
                    <a:pt x="20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7" y="0"/>
                    <a:pt x="16" y="0"/>
                    <a:pt x="16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1"/>
                    <a:pt x="16" y="2"/>
                    <a:pt x="16" y="2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5"/>
                    <a:pt x="15" y="5"/>
                  </a:cubicBezTo>
                  <a:cubicBezTo>
                    <a:pt x="15" y="6"/>
                    <a:pt x="15" y="7"/>
                    <a:pt x="15" y="7"/>
                  </a:cubicBezTo>
                  <a:cubicBezTo>
                    <a:pt x="16" y="8"/>
                    <a:pt x="16" y="9"/>
                    <a:pt x="16" y="10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6" y="13"/>
                    <a:pt x="16" y="15"/>
                    <a:pt x="16" y="16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7" y="24"/>
                    <a:pt x="15" y="32"/>
                    <a:pt x="13" y="39"/>
                  </a:cubicBezTo>
                  <a:cubicBezTo>
                    <a:pt x="13" y="39"/>
                    <a:pt x="13" y="39"/>
                    <a:pt x="13" y="39"/>
                  </a:cubicBezTo>
                  <a:cubicBezTo>
                    <a:pt x="11" y="45"/>
                    <a:pt x="8" y="51"/>
                    <a:pt x="5" y="57"/>
                  </a:cubicBezTo>
                  <a:cubicBezTo>
                    <a:pt x="5" y="58"/>
                    <a:pt x="5" y="58"/>
                    <a:pt x="5" y="58"/>
                  </a:cubicBezTo>
                  <a:cubicBezTo>
                    <a:pt x="5" y="59"/>
                    <a:pt x="4" y="61"/>
                    <a:pt x="3" y="62"/>
                  </a:cubicBezTo>
                  <a:cubicBezTo>
                    <a:pt x="3" y="64"/>
                    <a:pt x="2" y="66"/>
                    <a:pt x="2" y="68"/>
                  </a:cubicBezTo>
                  <a:cubicBezTo>
                    <a:pt x="0" y="75"/>
                    <a:pt x="0" y="82"/>
                    <a:pt x="0" y="89"/>
                  </a:cubicBezTo>
                  <a:cubicBezTo>
                    <a:pt x="0" y="92"/>
                    <a:pt x="0" y="95"/>
                    <a:pt x="0" y="99"/>
                  </a:cubicBezTo>
                  <a:cubicBezTo>
                    <a:pt x="0" y="108"/>
                    <a:pt x="1" y="117"/>
                    <a:pt x="4" y="126"/>
                  </a:cubicBezTo>
                </a:path>
              </a:pathLst>
            </a:custGeom>
            <a:solidFill>
              <a:srgbClr val="F3F8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67" name="Freeform 545"/>
            <p:cNvSpPr>
              <a:spLocks noEditPoints="1"/>
            </p:cNvSpPr>
            <p:nvPr/>
          </p:nvSpPr>
          <p:spPr bwMode="auto">
            <a:xfrm>
              <a:off x="1806575" y="7920038"/>
              <a:ext cx="173038" cy="198438"/>
            </a:xfrm>
            <a:custGeom>
              <a:avLst/>
              <a:gdLst>
                <a:gd name="T0" fmla="*/ 6 w 46"/>
                <a:gd name="T1" fmla="*/ 8 h 53"/>
                <a:gd name="T2" fmla="*/ 6 w 46"/>
                <a:gd name="T3" fmla="*/ 8 h 53"/>
                <a:gd name="T4" fmla="*/ 3 w 46"/>
                <a:gd name="T5" fmla="*/ 10 h 53"/>
                <a:gd name="T6" fmla="*/ 3 w 46"/>
                <a:gd name="T7" fmla="*/ 10 h 53"/>
                <a:gd name="T8" fmla="*/ 2 w 46"/>
                <a:gd name="T9" fmla="*/ 20 h 53"/>
                <a:gd name="T10" fmla="*/ 0 w 46"/>
                <a:gd name="T11" fmla="*/ 28 h 53"/>
                <a:gd name="T12" fmla="*/ 2 w 46"/>
                <a:gd name="T13" fmla="*/ 28 h 53"/>
                <a:gd name="T14" fmla="*/ 4 w 46"/>
                <a:gd name="T15" fmla="*/ 21 h 53"/>
                <a:gd name="T16" fmla="*/ 6 w 46"/>
                <a:gd name="T17" fmla="*/ 8 h 53"/>
                <a:gd name="T18" fmla="*/ 29 w 46"/>
                <a:gd name="T19" fmla="*/ 6 h 53"/>
                <a:gd name="T20" fmla="*/ 29 w 46"/>
                <a:gd name="T21" fmla="*/ 6 h 53"/>
                <a:gd name="T22" fmla="*/ 27 w 46"/>
                <a:gd name="T23" fmla="*/ 8 h 53"/>
                <a:gd name="T24" fmla="*/ 29 w 46"/>
                <a:gd name="T25" fmla="*/ 13 h 53"/>
                <a:gd name="T26" fmla="*/ 33 w 46"/>
                <a:gd name="T27" fmla="*/ 24 h 53"/>
                <a:gd name="T28" fmla="*/ 36 w 46"/>
                <a:gd name="T29" fmla="*/ 35 h 53"/>
                <a:gd name="T30" fmla="*/ 37 w 46"/>
                <a:gd name="T31" fmla="*/ 39 h 53"/>
                <a:gd name="T32" fmla="*/ 38 w 46"/>
                <a:gd name="T33" fmla="*/ 40 h 53"/>
                <a:gd name="T34" fmla="*/ 37 w 46"/>
                <a:gd name="T35" fmla="*/ 34 h 53"/>
                <a:gd name="T36" fmla="*/ 34 w 46"/>
                <a:gd name="T37" fmla="*/ 24 h 53"/>
                <a:gd name="T38" fmla="*/ 31 w 46"/>
                <a:gd name="T39" fmla="*/ 12 h 53"/>
                <a:gd name="T40" fmla="*/ 29 w 46"/>
                <a:gd name="T41" fmla="*/ 6 h 53"/>
                <a:gd name="T42" fmla="*/ 29 w 46"/>
                <a:gd name="T43" fmla="*/ 6 h 53"/>
                <a:gd name="T44" fmla="*/ 9 w 46"/>
                <a:gd name="T45" fmla="*/ 3 h 53"/>
                <a:gd name="T46" fmla="*/ 9 w 46"/>
                <a:gd name="T47" fmla="*/ 3 h 53"/>
                <a:gd name="T48" fmla="*/ 8 w 46"/>
                <a:gd name="T49" fmla="*/ 5 h 53"/>
                <a:gd name="T50" fmla="*/ 8 w 46"/>
                <a:gd name="T51" fmla="*/ 5 h 53"/>
                <a:gd name="T52" fmla="*/ 7 w 46"/>
                <a:gd name="T53" fmla="*/ 7 h 53"/>
                <a:gd name="T54" fmla="*/ 7 w 46"/>
                <a:gd name="T55" fmla="*/ 7 h 53"/>
                <a:gd name="T56" fmla="*/ 8 w 46"/>
                <a:gd name="T57" fmla="*/ 23 h 53"/>
                <a:gd name="T58" fmla="*/ 8 w 46"/>
                <a:gd name="T59" fmla="*/ 28 h 53"/>
                <a:gd name="T60" fmla="*/ 10 w 46"/>
                <a:gd name="T61" fmla="*/ 28 h 53"/>
                <a:gd name="T62" fmla="*/ 10 w 46"/>
                <a:gd name="T63" fmla="*/ 23 h 53"/>
                <a:gd name="T64" fmla="*/ 9 w 46"/>
                <a:gd name="T65" fmla="*/ 5 h 53"/>
                <a:gd name="T66" fmla="*/ 9 w 46"/>
                <a:gd name="T67" fmla="*/ 3 h 53"/>
                <a:gd name="T68" fmla="*/ 9 w 46"/>
                <a:gd name="T69" fmla="*/ 3 h 53"/>
                <a:gd name="T70" fmla="*/ 31 w 46"/>
                <a:gd name="T71" fmla="*/ 0 h 53"/>
                <a:gd name="T72" fmla="*/ 30 w 46"/>
                <a:gd name="T73" fmla="*/ 3 h 53"/>
                <a:gd name="T74" fmla="*/ 30 w 46"/>
                <a:gd name="T75" fmla="*/ 3 h 53"/>
                <a:gd name="T76" fmla="*/ 30 w 46"/>
                <a:gd name="T77" fmla="*/ 3 h 53"/>
                <a:gd name="T78" fmla="*/ 35 w 46"/>
                <a:gd name="T79" fmla="*/ 14 h 53"/>
                <a:gd name="T80" fmla="*/ 40 w 46"/>
                <a:gd name="T81" fmla="*/ 28 h 53"/>
                <a:gd name="T82" fmla="*/ 45 w 46"/>
                <a:gd name="T83" fmla="*/ 50 h 53"/>
                <a:gd name="T84" fmla="*/ 46 w 46"/>
                <a:gd name="T85" fmla="*/ 51 h 53"/>
                <a:gd name="T86" fmla="*/ 46 w 46"/>
                <a:gd name="T87" fmla="*/ 53 h 53"/>
                <a:gd name="T88" fmla="*/ 46 w 46"/>
                <a:gd name="T89" fmla="*/ 50 h 53"/>
                <a:gd name="T90" fmla="*/ 41 w 46"/>
                <a:gd name="T91" fmla="*/ 28 h 53"/>
                <a:gd name="T92" fmla="*/ 32 w 46"/>
                <a:gd name="T93" fmla="*/ 3 h 53"/>
                <a:gd name="T94" fmla="*/ 31 w 46"/>
                <a:gd name="T95" fmla="*/ 0 h 53"/>
                <a:gd name="T96" fmla="*/ 15 w 46"/>
                <a:gd name="T97" fmla="*/ 0 h 53"/>
                <a:gd name="T98" fmla="*/ 17 w 46"/>
                <a:gd name="T99" fmla="*/ 4 h 53"/>
                <a:gd name="T100" fmla="*/ 20 w 46"/>
                <a:gd name="T101" fmla="*/ 14 h 53"/>
                <a:gd name="T102" fmla="*/ 26 w 46"/>
                <a:gd name="T103" fmla="*/ 32 h 53"/>
                <a:gd name="T104" fmla="*/ 27 w 46"/>
                <a:gd name="T105" fmla="*/ 33 h 53"/>
                <a:gd name="T106" fmla="*/ 26 w 46"/>
                <a:gd name="T107" fmla="*/ 29 h 53"/>
                <a:gd name="T108" fmla="*/ 22 w 46"/>
                <a:gd name="T109" fmla="*/ 14 h 53"/>
                <a:gd name="T110" fmla="*/ 19 w 46"/>
                <a:gd name="T111" fmla="*/ 4 h 53"/>
                <a:gd name="T112" fmla="*/ 18 w 46"/>
                <a:gd name="T113" fmla="*/ 3 h 53"/>
                <a:gd name="T114" fmla="*/ 18 w 46"/>
                <a:gd name="T115" fmla="*/ 3 h 53"/>
                <a:gd name="T116" fmla="*/ 18 w 46"/>
                <a:gd name="T117" fmla="*/ 3 h 53"/>
                <a:gd name="T118" fmla="*/ 16 w 46"/>
                <a:gd name="T119" fmla="*/ 0 h 53"/>
                <a:gd name="T120" fmla="*/ 15 w 46"/>
                <a:gd name="T121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6" h="52">
                  <a:moveTo>
                    <a:pt x="6" y="8"/>
                  </a:moveTo>
                  <a:cubicBezTo>
                    <a:pt x="6" y="8"/>
                    <a:pt x="6" y="8"/>
                    <a:pt x="6" y="8"/>
                  </a:cubicBezTo>
                  <a:cubicBezTo>
                    <a:pt x="5" y="9"/>
                    <a:pt x="4" y="9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3"/>
                    <a:pt x="2" y="17"/>
                    <a:pt x="2" y="20"/>
                  </a:cubicBezTo>
                  <a:cubicBezTo>
                    <a:pt x="1" y="22"/>
                    <a:pt x="0" y="25"/>
                    <a:pt x="0" y="28"/>
                  </a:cubicBezTo>
                  <a:cubicBezTo>
                    <a:pt x="1" y="28"/>
                    <a:pt x="1" y="28"/>
                    <a:pt x="2" y="28"/>
                  </a:cubicBezTo>
                  <a:cubicBezTo>
                    <a:pt x="3" y="25"/>
                    <a:pt x="3" y="23"/>
                    <a:pt x="4" y="21"/>
                  </a:cubicBezTo>
                  <a:cubicBezTo>
                    <a:pt x="4" y="17"/>
                    <a:pt x="5" y="12"/>
                    <a:pt x="6" y="8"/>
                  </a:cubicBezTo>
                  <a:moveTo>
                    <a:pt x="29" y="6"/>
                  </a:moveTo>
                  <a:cubicBezTo>
                    <a:pt x="29" y="6"/>
                    <a:pt x="29" y="6"/>
                    <a:pt x="29" y="6"/>
                  </a:cubicBezTo>
                  <a:cubicBezTo>
                    <a:pt x="29" y="7"/>
                    <a:pt x="28" y="8"/>
                    <a:pt x="27" y="8"/>
                  </a:cubicBezTo>
                  <a:cubicBezTo>
                    <a:pt x="28" y="10"/>
                    <a:pt x="29" y="11"/>
                    <a:pt x="29" y="13"/>
                  </a:cubicBezTo>
                  <a:cubicBezTo>
                    <a:pt x="30" y="17"/>
                    <a:pt x="32" y="21"/>
                    <a:pt x="33" y="24"/>
                  </a:cubicBezTo>
                  <a:cubicBezTo>
                    <a:pt x="34" y="28"/>
                    <a:pt x="35" y="31"/>
                    <a:pt x="36" y="35"/>
                  </a:cubicBezTo>
                  <a:cubicBezTo>
                    <a:pt x="36" y="36"/>
                    <a:pt x="36" y="38"/>
                    <a:pt x="37" y="39"/>
                  </a:cubicBezTo>
                  <a:cubicBezTo>
                    <a:pt x="37" y="39"/>
                    <a:pt x="38" y="40"/>
                    <a:pt x="38" y="40"/>
                  </a:cubicBezTo>
                  <a:cubicBezTo>
                    <a:pt x="38" y="38"/>
                    <a:pt x="37" y="36"/>
                    <a:pt x="37" y="34"/>
                  </a:cubicBezTo>
                  <a:cubicBezTo>
                    <a:pt x="36" y="31"/>
                    <a:pt x="35" y="28"/>
                    <a:pt x="34" y="24"/>
                  </a:cubicBezTo>
                  <a:cubicBezTo>
                    <a:pt x="33" y="20"/>
                    <a:pt x="32" y="16"/>
                    <a:pt x="31" y="12"/>
                  </a:cubicBezTo>
                  <a:cubicBezTo>
                    <a:pt x="30" y="10"/>
                    <a:pt x="30" y="8"/>
                    <a:pt x="29" y="6"/>
                  </a:cubicBezTo>
                  <a:cubicBezTo>
                    <a:pt x="29" y="6"/>
                    <a:pt x="29" y="6"/>
                    <a:pt x="29" y="6"/>
                  </a:cubicBezTo>
                  <a:moveTo>
                    <a:pt x="9" y="3"/>
                  </a:move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8" y="4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7" y="6"/>
                    <a:pt x="7" y="6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12"/>
                    <a:pt x="7" y="17"/>
                    <a:pt x="8" y="23"/>
                  </a:cubicBezTo>
                  <a:cubicBezTo>
                    <a:pt x="8" y="25"/>
                    <a:pt x="8" y="26"/>
                    <a:pt x="8" y="28"/>
                  </a:cubicBezTo>
                  <a:cubicBezTo>
                    <a:pt x="9" y="28"/>
                    <a:pt x="10" y="28"/>
                    <a:pt x="10" y="28"/>
                  </a:cubicBezTo>
                  <a:cubicBezTo>
                    <a:pt x="10" y="27"/>
                    <a:pt x="10" y="25"/>
                    <a:pt x="10" y="23"/>
                  </a:cubicBezTo>
                  <a:cubicBezTo>
                    <a:pt x="9" y="17"/>
                    <a:pt x="9" y="11"/>
                    <a:pt x="9" y="5"/>
                  </a:cubicBezTo>
                  <a:cubicBezTo>
                    <a:pt x="9" y="4"/>
                    <a:pt x="9" y="4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moveTo>
                    <a:pt x="31" y="0"/>
                  </a:moveTo>
                  <a:cubicBezTo>
                    <a:pt x="31" y="1"/>
                    <a:pt x="30" y="2"/>
                    <a:pt x="30" y="3"/>
                  </a:cubicBezTo>
                  <a:cubicBezTo>
                    <a:pt x="30" y="3"/>
                    <a:pt x="30" y="3"/>
                    <a:pt x="30" y="3"/>
                  </a:cubicBezTo>
                  <a:cubicBezTo>
                    <a:pt x="30" y="3"/>
                    <a:pt x="30" y="3"/>
                    <a:pt x="30" y="3"/>
                  </a:cubicBezTo>
                  <a:cubicBezTo>
                    <a:pt x="32" y="7"/>
                    <a:pt x="33" y="11"/>
                    <a:pt x="35" y="14"/>
                  </a:cubicBezTo>
                  <a:cubicBezTo>
                    <a:pt x="37" y="19"/>
                    <a:pt x="39" y="24"/>
                    <a:pt x="40" y="28"/>
                  </a:cubicBezTo>
                  <a:cubicBezTo>
                    <a:pt x="43" y="37"/>
                    <a:pt x="45" y="45"/>
                    <a:pt x="45" y="50"/>
                  </a:cubicBezTo>
                  <a:cubicBezTo>
                    <a:pt x="46" y="50"/>
                    <a:pt x="46" y="51"/>
                    <a:pt x="46" y="51"/>
                  </a:cubicBezTo>
                  <a:cubicBezTo>
                    <a:pt x="46" y="52"/>
                    <a:pt x="46" y="52"/>
                    <a:pt x="46" y="53"/>
                  </a:cubicBezTo>
                  <a:cubicBezTo>
                    <a:pt x="46" y="52"/>
                    <a:pt x="46" y="51"/>
                    <a:pt x="46" y="50"/>
                  </a:cubicBezTo>
                  <a:cubicBezTo>
                    <a:pt x="45" y="45"/>
                    <a:pt x="44" y="37"/>
                    <a:pt x="41" y="28"/>
                  </a:cubicBezTo>
                  <a:cubicBezTo>
                    <a:pt x="39" y="20"/>
                    <a:pt x="36" y="12"/>
                    <a:pt x="32" y="3"/>
                  </a:cubicBezTo>
                  <a:cubicBezTo>
                    <a:pt x="32" y="2"/>
                    <a:pt x="31" y="1"/>
                    <a:pt x="31" y="0"/>
                  </a:cubicBezTo>
                  <a:moveTo>
                    <a:pt x="15" y="0"/>
                  </a:moveTo>
                  <a:cubicBezTo>
                    <a:pt x="16" y="1"/>
                    <a:pt x="16" y="3"/>
                    <a:pt x="17" y="4"/>
                  </a:cubicBezTo>
                  <a:cubicBezTo>
                    <a:pt x="18" y="8"/>
                    <a:pt x="19" y="11"/>
                    <a:pt x="20" y="14"/>
                  </a:cubicBezTo>
                  <a:cubicBezTo>
                    <a:pt x="21" y="21"/>
                    <a:pt x="24" y="27"/>
                    <a:pt x="26" y="32"/>
                  </a:cubicBezTo>
                  <a:cubicBezTo>
                    <a:pt x="26" y="33"/>
                    <a:pt x="27" y="33"/>
                    <a:pt x="27" y="33"/>
                  </a:cubicBezTo>
                  <a:cubicBezTo>
                    <a:pt x="27" y="32"/>
                    <a:pt x="27" y="31"/>
                    <a:pt x="26" y="29"/>
                  </a:cubicBezTo>
                  <a:cubicBezTo>
                    <a:pt x="25" y="24"/>
                    <a:pt x="23" y="19"/>
                    <a:pt x="22" y="14"/>
                  </a:cubicBezTo>
                  <a:cubicBezTo>
                    <a:pt x="21" y="11"/>
                    <a:pt x="20" y="7"/>
                    <a:pt x="19" y="4"/>
                  </a:cubicBezTo>
                  <a:cubicBezTo>
                    <a:pt x="19" y="4"/>
                    <a:pt x="19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1"/>
                    <a:pt x="17" y="1"/>
                    <a:pt x="16" y="0"/>
                  </a:cubicBezTo>
                  <a:cubicBezTo>
                    <a:pt x="16" y="0"/>
                    <a:pt x="16" y="0"/>
                    <a:pt x="15" y="0"/>
                  </a:cubicBezTo>
                </a:path>
              </a:pathLst>
            </a:custGeom>
            <a:solidFill>
              <a:srgbClr val="5EC6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68" name="Freeform 546"/>
            <p:cNvSpPr/>
            <p:nvPr/>
          </p:nvSpPr>
          <p:spPr bwMode="auto">
            <a:xfrm flipH="1">
              <a:off x="2087563" y="8062913"/>
              <a:ext cx="0" cy="3175"/>
            </a:xfrm>
            <a:custGeom>
              <a:avLst/>
              <a:gdLst>
                <a:gd name="T0" fmla="*/ 0 h 2"/>
                <a:gd name="T1" fmla="*/ 2 h 2"/>
                <a:gd name="T2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EC6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69" name="Freeform 547"/>
            <p:cNvSpPr/>
            <p:nvPr/>
          </p:nvSpPr>
          <p:spPr bwMode="auto">
            <a:xfrm flipH="1">
              <a:off x="2087563" y="8062913"/>
              <a:ext cx="0" cy="3175"/>
            </a:xfrm>
            <a:custGeom>
              <a:avLst/>
              <a:gdLst>
                <a:gd name="T0" fmla="*/ 0 h 2"/>
                <a:gd name="T1" fmla="*/ 2 h 2"/>
                <a:gd name="T2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2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70" name="Freeform 548"/>
            <p:cNvSpPr>
              <a:spLocks noEditPoints="1"/>
            </p:cNvSpPr>
            <p:nvPr/>
          </p:nvSpPr>
          <p:spPr bwMode="auto">
            <a:xfrm>
              <a:off x="1843088" y="7739063"/>
              <a:ext cx="268288" cy="365125"/>
            </a:xfrm>
            <a:custGeom>
              <a:avLst/>
              <a:gdLst>
                <a:gd name="T0" fmla="*/ 37 w 71"/>
                <a:gd name="T1" fmla="*/ 40 h 97"/>
                <a:gd name="T2" fmla="*/ 35 w 71"/>
                <a:gd name="T3" fmla="*/ 41 h 97"/>
                <a:gd name="T4" fmla="*/ 35 w 71"/>
                <a:gd name="T5" fmla="*/ 41 h 97"/>
                <a:gd name="T6" fmla="*/ 35 w 71"/>
                <a:gd name="T7" fmla="*/ 41 h 97"/>
                <a:gd name="T8" fmla="*/ 41 w 71"/>
                <a:gd name="T9" fmla="*/ 47 h 97"/>
                <a:gd name="T10" fmla="*/ 49 w 71"/>
                <a:gd name="T11" fmla="*/ 56 h 97"/>
                <a:gd name="T12" fmla="*/ 56 w 71"/>
                <a:gd name="T13" fmla="*/ 65 h 97"/>
                <a:gd name="T14" fmla="*/ 63 w 71"/>
                <a:gd name="T15" fmla="*/ 80 h 97"/>
                <a:gd name="T16" fmla="*/ 65 w 71"/>
                <a:gd name="T17" fmla="*/ 85 h 97"/>
                <a:gd name="T18" fmla="*/ 65 w 71"/>
                <a:gd name="T19" fmla="*/ 86 h 97"/>
                <a:gd name="T20" fmla="*/ 65 w 71"/>
                <a:gd name="T21" fmla="*/ 85 h 97"/>
                <a:gd name="T22" fmla="*/ 64 w 71"/>
                <a:gd name="T23" fmla="*/ 80 h 97"/>
                <a:gd name="T24" fmla="*/ 57 w 71"/>
                <a:gd name="T25" fmla="*/ 64 h 97"/>
                <a:gd name="T26" fmla="*/ 42 w 71"/>
                <a:gd name="T27" fmla="*/ 45 h 97"/>
                <a:gd name="T28" fmla="*/ 37 w 71"/>
                <a:gd name="T29" fmla="*/ 41 h 97"/>
                <a:gd name="T30" fmla="*/ 37 w 71"/>
                <a:gd name="T31" fmla="*/ 40 h 97"/>
                <a:gd name="T32" fmla="*/ 27 w 71"/>
                <a:gd name="T33" fmla="*/ 40 h 97"/>
                <a:gd name="T34" fmla="*/ 25 w 71"/>
                <a:gd name="T35" fmla="*/ 40 h 97"/>
                <a:gd name="T36" fmla="*/ 25 w 71"/>
                <a:gd name="T37" fmla="*/ 40 h 97"/>
                <a:gd name="T38" fmla="*/ 35 w 71"/>
                <a:gd name="T39" fmla="*/ 55 h 97"/>
                <a:gd name="T40" fmla="*/ 45 w 71"/>
                <a:gd name="T41" fmla="*/ 75 h 97"/>
                <a:gd name="T42" fmla="*/ 48 w 71"/>
                <a:gd name="T43" fmla="*/ 84 h 97"/>
                <a:gd name="T44" fmla="*/ 50 w 71"/>
                <a:gd name="T45" fmla="*/ 91 h 97"/>
                <a:gd name="T46" fmla="*/ 51 w 71"/>
                <a:gd name="T47" fmla="*/ 95 h 97"/>
                <a:gd name="T48" fmla="*/ 51 w 71"/>
                <a:gd name="T49" fmla="*/ 97 h 97"/>
                <a:gd name="T50" fmla="*/ 51 w 71"/>
                <a:gd name="T51" fmla="*/ 95 h 97"/>
                <a:gd name="T52" fmla="*/ 50 w 71"/>
                <a:gd name="T53" fmla="*/ 91 h 97"/>
                <a:gd name="T54" fmla="*/ 49 w 71"/>
                <a:gd name="T55" fmla="*/ 84 h 97"/>
                <a:gd name="T56" fmla="*/ 46 w 71"/>
                <a:gd name="T57" fmla="*/ 75 h 97"/>
                <a:gd name="T58" fmla="*/ 37 w 71"/>
                <a:gd name="T59" fmla="*/ 54 h 97"/>
                <a:gd name="T60" fmla="*/ 28 w 71"/>
                <a:gd name="T61" fmla="*/ 40 h 97"/>
                <a:gd name="T62" fmla="*/ 28 w 71"/>
                <a:gd name="T63" fmla="*/ 40 h 97"/>
                <a:gd name="T64" fmla="*/ 27 w 71"/>
                <a:gd name="T65" fmla="*/ 40 h 97"/>
                <a:gd name="T66" fmla="*/ 30 w 71"/>
                <a:gd name="T67" fmla="*/ 23 h 97"/>
                <a:gd name="T68" fmla="*/ 36 w 71"/>
                <a:gd name="T69" fmla="*/ 30 h 97"/>
                <a:gd name="T70" fmla="*/ 36 w 71"/>
                <a:gd name="T71" fmla="*/ 30 h 97"/>
                <a:gd name="T72" fmla="*/ 53 w 71"/>
                <a:gd name="T73" fmla="*/ 43 h 97"/>
                <a:gd name="T74" fmla="*/ 66 w 71"/>
                <a:gd name="T75" fmla="*/ 56 h 97"/>
                <a:gd name="T76" fmla="*/ 70 w 71"/>
                <a:gd name="T77" fmla="*/ 60 h 97"/>
                <a:gd name="T78" fmla="*/ 71 w 71"/>
                <a:gd name="T79" fmla="*/ 61 h 97"/>
                <a:gd name="T80" fmla="*/ 70 w 71"/>
                <a:gd name="T81" fmla="*/ 60 h 97"/>
                <a:gd name="T82" fmla="*/ 67 w 71"/>
                <a:gd name="T83" fmla="*/ 56 h 97"/>
                <a:gd name="T84" fmla="*/ 54 w 71"/>
                <a:gd name="T85" fmla="*/ 42 h 97"/>
                <a:gd name="T86" fmla="*/ 45 w 71"/>
                <a:gd name="T87" fmla="*/ 34 h 97"/>
                <a:gd name="T88" fmla="*/ 35 w 71"/>
                <a:gd name="T89" fmla="*/ 26 h 97"/>
                <a:gd name="T90" fmla="*/ 30 w 71"/>
                <a:gd name="T91" fmla="*/ 23 h 97"/>
                <a:gd name="T92" fmla="*/ 0 w 71"/>
                <a:gd name="T93" fmla="*/ 0 h 97"/>
                <a:gd name="T94" fmla="*/ 1 w 71"/>
                <a:gd name="T95" fmla="*/ 1 h 97"/>
                <a:gd name="T96" fmla="*/ 1 w 71"/>
                <a:gd name="T97" fmla="*/ 1 h 97"/>
                <a:gd name="T98" fmla="*/ 0 w 71"/>
                <a:gd name="T99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71" h="97">
                  <a:moveTo>
                    <a:pt x="37" y="40"/>
                  </a:moveTo>
                  <a:cubicBezTo>
                    <a:pt x="36" y="41"/>
                    <a:pt x="35" y="41"/>
                    <a:pt x="35" y="41"/>
                  </a:cubicBezTo>
                  <a:cubicBezTo>
                    <a:pt x="35" y="41"/>
                    <a:pt x="35" y="41"/>
                    <a:pt x="35" y="41"/>
                  </a:cubicBezTo>
                  <a:cubicBezTo>
                    <a:pt x="35" y="41"/>
                    <a:pt x="35" y="41"/>
                    <a:pt x="35" y="41"/>
                  </a:cubicBezTo>
                  <a:cubicBezTo>
                    <a:pt x="37" y="43"/>
                    <a:pt x="39" y="45"/>
                    <a:pt x="41" y="47"/>
                  </a:cubicBezTo>
                  <a:cubicBezTo>
                    <a:pt x="44" y="50"/>
                    <a:pt x="47" y="53"/>
                    <a:pt x="49" y="56"/>
                  </a:cubicBezTo>
                  <a:cubicBezTo>
                    <a:pt x="52" y="59"/>
                    <a:pt x="54" y="62"/>
                    <a:pt x="56" y="65"/>
                  </a:cubicBezTo>
                  <a:cubicBezTo>
                    <a:pt x="59" y="71"/>
                    <a:pt x="62" y="76"/>
                    <a:pt x="63" y="80"/>
                  </a:cubicBezTo>
                  <a:cubicBezTo>
                    <a:pt x="64" y="82"/>
                    <a:pt x="64" y="84"/>
                    <a:pt x="65" y="85"/>
                  </a:cubicBezTo>
                  <a:cubicBezTo>
                    <a:pt x="65" y="86"/>
                    <a:pt x="65" y="86"/>
                    <a:pt x="65" y="86"/>
                  </a:cubicBezTo>
                  <a:cubicBezTo>
                    <a:pt x="65" y="86"/>
                    <a:pt x="65" y="86"/>
                    <a:pt x="65" y="85"/>
                  </a:cubicBezTo>
                  <a:cubicBezTo>
                    <a:pt x="64" y="84"/>
                    <a:pt x="64" y="82"/>
                    <a:pt x="64" y="80"/>
                  </a:cubicBezTo>
                  <a:cubicBezTo>
                    <a:pt x="62" y="76"/>
                    <a:pt x="60" y="70"/>
                    <a:pt x="57" y="64"/>
                  </a:cubicBezTo>
                  <a:cubicBezTo>
                    <a:pt x="53" y="58"/>
                    <a:pt x="48" y="51"/>
                    <a:pt x="42" y="45"/>
                  </a:cubicBezTo>
                  <a:cubicBezTo>
                    <a:pt x="41" y="44"/>
                    <a:pt x="39" y="42"/>
                    <a:pt x="37" y="41"/>
                  </a:cubicBezTo>
                  <a:cubicBezTo>
                    <a:pt x="37" y="40"/>
                    <a:pt x="37" y="40"/>
                    <a:pt x="37" y="40"/>
                  </a:cubicBezTo>
                  <a:moveTo>
                    <a:pt x="27" y="40"/>
                  </a:moveTo>
                  <a:cubicBezTo>
                    <a:pt x="27" y="40"/>
                    <a:pt x="26" y="40"/>
                    <a:pt x="25" y="40"/>
                  </a:cubicBezTo>
                  <a:cubicBezTo>
                    <a:pt x="25" y="40"/>
                    <a:pt x="25" y="40"/>
                    <a:pt x="25" y="40"/>
                  </a:cubicBezTo>
                  <a:cubicBezTo>
                    <a:pt x="29" y="45"/>
                    <a:pt x="32" y="50"/>
                    <a:pt x="35" y="55"/>
                  </a:cubicBezTo>
                  <a:cubicBezTo>
                    <a:pt x="39" y="62"/>
                    <a:pt x="43" y="69"/>
                    <a:pt x="45" y="75"/>
                  </a:cubicBezTo>
                  <a:cubicBezTo>
                    <a:pt x="46" y="78"/>
                    <a:pt x="47" y="81"/>
                    <a:pt x="48" y="84"/>
                  </a:cubicBezTo>
                  <a:cubicBezTo>
                    <a:pt x="49" y="87"/>
                    <a:pt x="50" y="89"/>
                    <a:pt x="50" y="91"/>
                  </a:cubicBezTo>
                  <a:cubicBezTo>
                    <a:pt x="50" y="93"/>
                    <a:pt x="51" y="94"/>
                    <a:pt x="51" y="95"/>
                  </a:cubicBezTo>
                  <a:cubicBezTo>
                    <a:pt x="51" y="96"/>
                    <a:pt x="51" y="96"/>
                    <a:pt x="51" y="97"/>
                  </a:cubicBezTo>
                  <a:cubicBezTo>
                    <a:pt x="51" y="96"/>
                    <a:pt x="51" y="96"/>
                    <a:pt x="51" y="95"/>
                  </a:cubicBezTo>
                  <a:cubicBezTo>
                    <a:pt x="51" y="94"/>
                    <a:pt x="51" y="93"/>
                    <a:pt x="50" y="91"/>
                  </a:cubicBezTo>
                  <a:cubicBezTo>
                    <a:pt x="50" y="89"/>
                    <a:pt x="50" y="86"/>
                    <a:pt x="49" y="84"/>
                  </a:cubicBezTo>
                  <a:cubicBezTo>
                    <a:pt x="48" y="81"/>
                    <a:pt x="47" y="78"/>
                    <a:pt x="46" y="75"/>
                  </a:cubicBezTo>
                  <a:cubicBezTo>
                    <a:pt x="44" y="68"/>
                    <a:pt x="41" y="61"/>
                    <a:pt x="37" y="54"/>
                  </a:cubicBezTo>
                  <a:cubicBezTo>
                    <a:pt x="34" y="49"/>
                    <a:pt x="31" y="45"/>
                    <a:pt x="28" y="40"/>
                  </a:cubicBezTo>
                  <a:cubicBezTo>
                    <a:pt x="28" y="40"/>
                    <a:pt x="28" y="40"/>
                    <a:pt x="28" y="40"/>
                  </a:cubicBezTo>
                  <a:cubicBezTo>
                    <a:pt x="28" y="40"/>
                    <a:pt x="27" y="40"/>
                    <a:pt x="27" y="40"/>
                  </a:cubicBezTo>
                  <a:moveTo>
                    <a:pt x="30" y="23"/>
                  </a:moveTo>
                  <a:cubicBezTo>
                    <a:pt x="33" y="25"/>
                    <a:pt x="35" y="27"/>
                    <a:pt x="36" y="30"/>
                  </a:cubicBezTo>
                  <a:cubicBezTo>
                    <a:pt x="36" y="30"/>
                    <a:pt x="36" y="30"/>
                    <a:pt x="36" y="30"/>
                  </a:cubicBezTo>
                  <a:cubicBezTo>
                    <a:pt x="43" y="34"/>
                    <a:pt x="49" y="39"/>
                    <a:pt x="53" y="43"/>
                  </a:cubicBezTo>
                  <a:cubicBezTo>
                    <a:pt x="59" y="48"/>
                    <a:pt x="63" y="53"/>
                    <a:pt x="66" y="56"/>
                  </a:cubicBezTo>
                  <a:cubicBezTo>
                    <a:pt x="68" y="58"/>
                    <a:pt x="69" y="59"/>
                    <a:pt x="70" y="60"/>
                  </a:cubicBezTo>
                  <a:cubicBezTo>
                    <a:pt x="70" y="61"/>
                    <a:pt x="71" y="61"/>
                    <a:pt x="71" y="61"/>
                  </a:cubicBezTo>
                  <a:cubicBezTo>
                    <a:pt x="71" y="61"/>
                    <a:pt x="70" y="61"/>
                    <a:pt x="70" y="60"/>
                  </a:cubicBezTo>
                  <a:cubicBezTo>
                    <a:pt x="69" y="59"/>
                    <a:pt x="68" y="57"/>
                    <a:pt x="67" y="56"/>
                  </a:cubicBezTo>
                  <a:cubicBezTo>
                    <a:pt x="64" y="52"/>
                    <a:pt x="60" y="47"/>
                    <a:pt x="54" y="42"/>
                  </a:cubicBezTo>
                  <a:cubicBezTo>
                    <a:pt x="51" y="40"/>
                    <a:pt x="48" y="37"/>
                    <a:pt x="45" y="34"/>
                  </a:cubicBezTo>
                  <a:cubicBezTo>
                    <a:pt x="42" y="31"/>
                    <a:pt x="38" y="29"/>
                    <a:pt x="35" y="26"/>
                  </a:cubicBezTo>
                  <a:cubicBezTo>
                    <a:pt x="33" y="25"/>
                    <a:pt x="32" y="24"/>
                    <a:pt x="30" y="23"/>
                  </a:cubicBezTo>
                  <a:moveTo>
                    <a:pt x="0" y="0"/>
                  </a:moveTo>
                  <a:cubicBezTo>
                    <a:pt x="0" y="0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0"/>
                    <a:pt x="0" y="0"/>
                  </a:cubicBezTo>
                </a:path>
              </a:pathLst>
            </a:custGeom>
            <a:solidFill>
              <a:srgbClr val="5EC6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71" name="Freeform 549"/>
            <p:cNvSpPr/>
            <p:nvPr/>
          </p:nvSpPr>
          <p:spPr bwMode="auto">
            <a:xfrm>
              <a:off x="1284288" y="7708901"/>
              <a:ext cx="522288" cy="461963"/>
            </a:xfrm>
            <a:custGeom>
              <a:avLst/>
              <a:gdLst>
                <a:gd name="T0" fmla="*/ 18 w 139"/>
                <a:gd name="T1" fmla="*/ 94 h 123"/>
                <a:gd name="T2" fmla="*/ 32 w 139"/>
                <a:gd name="T3" fmla="*/ 103 h 123"/>
                <a:gd name="T4" fmla="*/ 43 w 139"/>
                <a:gd name="T5" fmla="*/ 112 h 123"/>
                <a:gd name="T6" fmla="*/ 52 w 139"/>
                <a:gd name="T7" fmla="*/ 110 h 123"/>
                <a:gd name="T8" fmla="*/ 61 w 139"/>
                <a:gd name="T9" fmla="*/ 111 h 123"/>
                <a:gd name="T10" fmla="*/ 63 w 139"/>
                <a:gd name="T11" fmla="*/ 121 h 123"/>
                <a:gd name="T12" fmla="*/ 75 w 139"/>
                <a:gd name="T13" fmla="*/ 122 h 123"/>
                <a:gd name="T14" fmla="*/ 80 w 139"/>
                <a:gd name="T15" fmla="*/ 120 h 123"/>
                <a:gd name="T16" fmla="*/ 91 w 139"/>
                <a:gd name="T17" fmla="*/ 115 h 123"/>
                <a:gd name="T18" fmla="*/ 99 w 139"/>
                <a:gd name="T19" fmla="*/ 108 h 123"/>
                <a:gd name="T20" fmla="*/ 120 w 139"/>
                <a:gd name="T21" fmla="*/ 74 h 123"/>
                <a:gd name="T22" fmla="*/ 123 w 139"/>
                <a:gd name="T23" fmla="*/ 65 h 123"/>
                <a:gd name="T24" fmla="*/ 124 w 139"/>
                <a:gd name="T25" fmla="*/ 64 h 123"/>
                <a:gd name="T26" fmla="*/ 129 w 139"/>
                <a:gd name="T27" fmla="*/ 41 h 123"/>
                <a:gd name="T28" fmla="*/ 130 w 139"/>
                <a:gd name="T29" fmla="*/ 36 h 123"/>
                <a:gd name="T30" fmla="*/ 129 w 139"/>
                <a:gd name="T31" fmla="*/ 22 h 123"/>
                <a:gd name="T32" fmla="*/ 130 w 139"/>
                <a:gd name="T33" fmla="*/ 21 h 123"/>
                <a:gd name="T34" fmla="*/ 131 w 139"/>
                <a:gd name="T35" fmla="*/ 18 h 123"/>
                <a:gd name="T36" fmla="*/ 134 w 139"/>
                <a:gd name="T37" fmla="*/ 14 h 123"/>
                <a:gd name="T38" fmla="*/ 134 w 139"/>
                <a:gd name="T39" fmla="*/ 13 h 123"/>
                <a:gd name="T40" fmla="*/ 136 w 139"/>
                <a:gd name="T41" fmla="*/ 10 h 123"/>
                <a:gd name="T42" fmla="*/ 138 w 139"/>
                <a:gd name="T43" fmla="*/ 7 h 123"/>
                <a:gd name="T44" fmla="*/ 138 w 139"/>
                <a:gd name="T45" fmla="*/ 6 h 123"/>
                <a:gd name="T46" fmla="*/ 138 w 139"/>
                <a:gd name="T47" fmla="*/ 6 h 123"/>
                <a:gd name="T48" fmla="*/ 138 w 139"/>
                <a:gd name="T49" fmla="*/ 6 h 123"/>
                <a:gd name="T50" fmla="*/ 138 w 139"/>
                <a:gd name="T51" fmla="*/ 6 h 123"/>
                <a:gd name="T52" fmla="*/ 138 w 139"/>
                <a:gd name="T53" fmla="*/ 6 h 123"/>
                <a:gd name="T54" fmla="*/ 138 w 139"/>
                <a:gd name="T55" fmla="*/ 6 h 123"/>
                <a:gd name="T56" fmla="*/ 139 w 139"/>
                <a:gd name="T57" fmla="*/ 3 h 123"/>
                <a:gd name="T58" fmla="*/ 139 w 139"/>
                <a:gd name="T59" fmla="*/ 3 h 123"/>
                <a:gd name="T60" fmla="*/ 139 w 139"/>
                <a:gd name="T61" fmla="*/ 2 h 123"/>
                <a:gd name="T62" fmla="*/ 139 w 139"/>
                <a:gd name="T63" fmla="*/ 1 h 123"/>
                <a:gd name="T64" fmla="*/ 138 w 139"/>
                <a:gd name="T65" fmla="*/ 0 h 123"/>
                <a:gd name="T66" fmla="*/ 137 w 139"/>
                <a:gd name="T67" fmla="*/ 0 h 123"/>
                <a:gd name="T68" fmla="*/ 137 w 139"/>
                <a:gd name="T69" fmla="*/ 0 h 123"/>
                <a:gd name="T70" fmla="*/ 137 w 139"/>
                <a:gd name="T71" fmla="*/ 0 h 123"/>
                <a:gd name="T72" fmla="*/ 137 w 139"/>
                <a:gd name="T73" fmla="*/ 0 h 123"/>
                <a:gd name="T74" fmla="*/ 137 w 139"/>
                <a:gd name="T75" fmla="*/ 0 h 123"/>
                <a:gd name="T76" fmla="*/ 137 w 139"/>
                <a:gd name="T77" fmla="*/ 0 h 123"/>
                <a:gd name="T78" fmla="*/ 137 w 139"/>
                <a:gd name="T79" fmla="*/ 0 h 123"/>
                <a:gd name="T80" fmla="*/ 136 w 139"/>
                <a:gd name="T81" fmla="*/ 0 h 123"/>
                <a:gd name="T82" fmla="*/ 136 w 139"/>
                <a:gd name="T83" fmla="*/ 0 h 123"/>
                <a:gd name="T84" fmla="*/ 135 w 139"/>
                <a:gd name="T85" fmla="*/ 0 h 123"/>
                <a:gd name="T86" fmla="*/ 134 w 139"/>
                <a:gd name="T87" fmla="*/ 0 h 123"/>
                <a:gd name="T88" fmla="*/ 134 w 139"/>
                <a:gd name="T89" fmla="*/ 0 h 123"/>
                <a:gd name="T90" fmla="*/ 131 w 139"/>
                <a:gd name="T91" fmla="*/ 1 h 123"/>
                <a:gd name="T92" fmla="*/ 124 w 139"/>
                <a:gd name="T93" fmla="*/ 5 h 123"/>
                <a:gd name="T94" fmla="*/ 123 w 139"/>
                <a:gd name="T95" fmla="*/ 5 h 123"/>
                <a:gd name="T96" fmla="*/ 123 w 139"/>
                <a:gd name="T97" fmla="*/ 5 h 123"/>
                <a:gd name="T98" fmla="*/ 100 w 139"/>
                <a:gd name="T99" fmla="*/ 9 h 123"/>
                <a:gd name="T100" fmla="*/ 69 w 139"/>
                <a:gd name="T101" fmla="*/ 9 h 123"/>
                <a:gd name="T102" fmla="*/ 40 w 139"/>
                <a:gd name="T103" fmla="*/ 17 h 123"/>
                <a:gd name="T104" fmla="*/ 15 w 139"/>
                <a:gd name="T105" fmla="*/ 30 h 123"/>
                <a:gd name="T106" fmla="*/ 2 w 139"/>
                <a:gd name="T107" fmla="*/ 54 h 123"/>
                <a:gd name="T108" fmla="*/ 2 w 139"/>
                <a:gd name="T109" fmla="*/ 55 h 123"/>
                <a:gd name="T110" fmla="*/ 7 w 139"/>
                <a:gd name="T111" fmla="*/ 64 h 123"/>
                <a:gd name="T112" fmla="*/ 11 w 139"/>
                <a:gd name="T113" fmla="*/ 78 h 123"/>
                <a:gd name="T114" fmla="*/ 10 w 139"/>
                <a:gd name="T115" fmla="*/ 82 h 123"/>
                <a:gd name="T116" fmla="*/ 18 w 139"/>
                <a:gd name="T117" fmla="*/ 94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39" h="123">
                  <a:moveTo>
                    <a:pt x="18" y="94"/>
                  </a:moveTo>
                  <a:cubicBezTo>
                    <a:pt x="24" y="96"/>
                    <a:pt x="28" y="99"/>
                    <a:pt x="32" y="103"/>
                  </a:cubicBezTo>
                  <a:cubicBezTo>
                    <a:pt x="35" y="107"/>
                    <a:pt x="37" y="112"/>
                    <a:pt x="43" y="112"/>
                  </a:cubicBezTo>
                  <a:cubicBezTo>
                    <a:pt x="46" y="112"/>
                    <a:pt x="49" y="111"/>
                    <a:pt x="52" y="110"/>
                  </a:cubicBezTo>
                  <a:cubicBezTo>
                    <a:pt x="55" y="109"/>
                    <a:pt x="59" y="109"/>
                    <a:pt x="61" y="111"/>
                  </a:cubicBezTo>
                  <a:cubicBezTo>
                    <a:pt x="63" y="113"/>
                    <a:pt x="60" y="119"/>
                    <a:pt x="63" y="121"/>
                  </a:cubicBezTo>
                  <a:cubicBezTo>
                    <a:pt x="65" y="123"/>
                    <a:pt x="71" y="123"/>
                    <a:pt x="75" y="122"/>
                  </a:cubicBezTo>
                  <a:cubicBezTo>
                    <a:pt x="77" y="122"/>
                    <a:pt x="78" y="121"/>
                    <a:pt x="80" y="120"/>
                  </a:cubicBezTo>
                  <a:cubicBezTo>
                    <a:pt x="84" y="119"/>
                    <a:pt x="88" y="117"/>
                    <a:pt x="91" y="115"/>
                  </a:cubicBezTo>
                  <a:cubicBezTo>
                    <a:pt x="94" y="113"/>
                    <a:pt x="97" y="110"/>
                    <a:pt x="99" y="108"/>
                  </a:cubicBezTo>
                  <a:cubicBezTo>
                    <a:pt x="109" y="98"/>
                    <a:pt x="115" y="86"/>
                    <a:pt x="120" y="74"/>
                  </a:cubicBezTo>
                  <a:cubicBezTo>
                    <a:pt x="121" y="71"/>
                    <a:pt x="122" y="68"/>
                    <a:pt x="123" y="65"/>
                  </a:cubicBezTo>
                  <a:cubicBezTo>
                    <a:pt x="124" y="64"/>
                    <a:pt x="124" y="64"/>
                    <a:pt x="124" y="64"/>
                  </a:cubicBezTo>
                  <a:cubicBezTo>
                    <a:pt x="127" y="56"/>
                    <a:pt x="129" y="48"/>
                    <a:pt x="129" y="41"/>
                  </a:cubicBezTo>
                  <a:cubicBezTo>
                    <a:pt x="130" y="39"/>
                    <a:pt x="130" y="37"/>
                    <a:pt x="130" y="36"/>
                  </a:cubicBezTo>
                  <a:cubicBezTo>
                    <a:pt x="129" y="31"/>
                    <a:pt x="129" y="27"/>
                    <a:pt x="129" y="22"/>
                  </a:cubicBezTo>
                  <a:cubicBezTo>
                    <a:pt x="130" y="22"/>
                    <a:pt x="130" y="21"/>
                    <a:pt x="130" y="21"/>
                  </a:cubicBezTo>
                  <a:cubicBezTo>
                    <a:pt x="130" y="20"/>
                    <a:pt x="130" y="19"/>
                    <a:pt x="131" y="18"/>
                  </a:cubicBezTo>
                  <a:cubicBezTo>
                    <a:pt x="131" y="17"/>
                    <a:pt x="132" y="15"/>
                    <a:pt x="134" y="14"/>
                  </a:cubicBezTo>
                  <a:cubicBezTo>
                    <a:pt x="134" y="13"/>
                    <a:pt x="134" y="13"/>
                    <a:pt x="134" y="13"/>
                  </a:cubicBezTo>
                  <a:cubicBezTo>
                    <a:pt x="135" y="12"/>
                    <a:pt x="135" y="11"/>
                    <a:pt x="136" y="10"/>
                  </a:cubicBezTo>
                  <a:cubicBezTo>
                    <a:pt x="137" y="9"/>
                    <a:pt x="138" y="8"/>
                    <a:pt x="138" y="7"/>
                  </a:cubicBezTo>
                  <a:cubicBezTo>
                    <a:pt x="138" y="6"/>
                    <a:pt x="138" y="6"/>
                    <a:pt x="138" y="6"/>
                  </a:cubicBezTo>
                  <a:cubicBezTo>
                    <a:pt x="138" y="6"/>
                    <a:pt x="138" y="6"/>
                    <a:pt x="138" y="6"/>
                  </a:cubicBezTo>
                  <a:cubicBezTo>
                    <a:pt x="138" y="6"/>
                    <a:pt x="138" y="6"/>
                    <a:pt x="138" y="6"/>
                  </a:cubicBezTo>
                  <a:cubicBezTo>
                    <a:pt x="138" y="6"/>
                    <a:pt x="138" y="6"/>
                    <a:pt x="138" y="6"/>
                  </a:cubicBezTo>
                  <a:cubicBezTo>
                    <a:pt x="138" y="6"/>
                    <a:pt x="138" y="6"/>
                    <a:pt x="138" y="6"/>
                  </a:cubicBezTo>
                  <a:cubicBezTo>
                    <a:pt x="138" y="6"/>
                    <a:pt x="138" y="6"/>
                    <a:pt x="138" y="6"/>
                  </a:cubicBezTo>
                  <a:cubicBezTo>
                    <a:pt x="139" y="5"/>
                    <a:pt x="139" y="4"/>
                    <a:pt x="139" y="3"/>
                  </a:cubicBezTo>
                  <a:cubicBezTo>
                    <a:pt x="139" y="3"/>
                    <a:pt x="139" y="3"/>
                    <a:pt x="139" y="3"/>
                  </a:cubicBezTo>
                  <a:cubicBezTo>
                    <a:pt x="139" y="3"/>
                    <a:pt x="139" y="2"/>
                    <a:pt x="139" y="2"/>
                  </a:cubicBezTo>
                  <a:cubicBezTo>
                    <a:pt x="139" y="2"/>
                    <a:pt x="139" y="1"/>
                    <a:pt x="139" y="1"/>
                  </a:cubicBezTo>
                  <a:cubicBezTo>
                    <a:pt x="138" y="0"/>
                    <a:pt x="138" y="0"/>
                    <a:pt x="138" y="0"/>
                  </a:cubicBezTo>
                  <a:cubicBezTo>
                    <a:pt x="138" y="0"/>
                    <a:pt x="138" y="0"/>
                    <a:pt x="137" y="0"/>
                  </a:cubicBezTo>
                  <a:cubicBezTo>
                    <a:pt x="137" y="0"/>
                    <a:pt x="137" y="0"/>
                    <a:pt x="137" y="0"/>
                  </a:cubicBezTo>
                  <a:cubicBezTo>
                    <a:pt x="137" y="0"/>
                    <a:pt x="137" y="0"/>
                    <a:pt x="137" y="0"/>
                  </a:cubicBezTo>
                  <a:cubicBezTo>
                    <a:pt x="137" y="0"/>
                    <a:pt x="137" y="0"/>
                    <a:pt x="137" y="0"/>
                  </a:cubicBezTo>
                  <a:cubicBezTo>
                    <a:pt x="137" y="0"/>
                    <a:pt x="137" y="0"/>
                    <a:pt x="137" y="0"/>
                  </a:cubicBezTo>
                  <a:cubicBezTo>
                    <a:pt x="137" y="0"/>
                    <a:pt x="137" y="0"/>
                    <a:pt x="137" y="0"/>
                  </a:cubicBezTo>
                  <a:cubicBezTo>
                    <a:pt x="137" y="0"/>
                    <a:pt x="137" y="0"/>
                    <a:pt x="137" y="0"/>
                  </a:cubicBezTo>
                  <a:cubicBezTo>
                    <a:pt x="136" y="0"/>
                    <a:pt x="136" y="0"/>
                    <a:pt x="136" y="0"/>
                  </a:cubicBezTo>
                  <a:cubicBezTo>
                    <a:pt x="136" y="0"/>
                    <a:pt x="136" y="0"/>
                    <a:pt x="136" y="0"/>
                  </a:cubicBezTo>
                  <a:cubicBezTo>
                    <a:pt x="135" y="0"/>
                    <a:pt x="135" y="0"/>
                    <a:pt x="135" y="0"/>
                  </a:cubicBezTo>
                  <a:cubicBezTo>
                    <a:pt x="134" y="0"/>
                    <a:pt x="134" y="0"/>
                    <a:pt x="134" y="0"/>
                  </a:cubicBezTo>
                  <a:cubicBezTo>
                    <a:pt x="134" y="0"/>
                    <a:pt x="134" y="0"/>
                    <a:pt x="134" y="0"/>
                  </a:cubicBezTo>
                  <a:cubicBezTo>
                    <a:pt x="133" y="0"/>
                    <a:pt x="132" y="1"/>
                    <a:pt x="131" y="1"/>
                  </a:cubicBezTo>
                  <a:cubicBezTo>
                    <a:pt x="128" y="2"/>
                    <a:pt x="126" y="4"/>
                    <a:pt x="124" y="5"/>
                  </a:cubicBezTo>
                  <a:cubicBezTo>
                    <a:pt x="123" y="5"/>
                    <a:pt x="123" y="5"/>
                    <a:pt x="123" y="5"/>
                  </a:cubicBezTo>
                  <a:cubicBezTo>
                    <a:pt x="123" y="5"/>
                    <a:pt x="123" y="5"/>
                    <a:pt x="123" y="5"/>
                  </a:cubicBezTo>
                  <a:cubicBezTo>
                    <a:pt x="115" y="8"/>
                    <a:pt x="108" y="9"/>
                    <a:pt x="100" y="9"/>
                  </a:cubicBezTo>
                  <a:cubicBezTo>
                    <a:pt x="90" y="9"/>
                    <a:pt x="80" y="7"/>
                    <a:pt x="69" y="9"/>
                  </a:cubicBezTo>
                  <a:cubicBezTo>
                    <a:pt x="59" y="10"/>
                    <a:pt x="49" y="13"/>
                    <a:pt x="40" y="17"/>
                  </a:cubicBezTo>
                  <a:cubicBezTo>
                    <a:pt x="31" y="20"/>
                    <a:pt x="22" y="24"/>
                    <a:pt x="15" y="30"/>
                  </a:cubicBezTo>
                  <a:cubicBezTo>
                    <a:pt x="7" y="35"/>
                    <a:pt x="0" y="45"/>
                    <a:pt x="2" y="54"/>
                  </a:cubicBezTo>
                  <a:cubicBezTo>
                    <a:pt x="2" y="55"/>
                    <a:pt x="2" y="55"/>
                    <a:pt x="2" y="55"/>
                  </a:cubicBezTo>
                  <a:cubicBezTo>
                    <a:pt x="3" y="58"/>
                    <a:pt x="5" y="61"/>
                    <a:pt x="7" y="64"/>
                  </a:cubicBezTo>
                  <a:cubicBezTo>
                    <a:pt x="9" y="67"/>
                    <a:pt x="12" y="71"/>
                    <a:pt x="11" y="78"/>
                  </a:cubicBezTo>
                  <a:cubicBezTo>
                    <a:pt x="11" y="79"/>
                    <a:pt x="11" y="80"/>
                    <a:pt x="10" y="82"/>
                  </a:cubicBezTo>
                  <a:cubicBezTo>
                    <a:pt x="10" y="87"/>
                    <a:pt x="13" y="92"/>
                    <a:pt x="18" y="94"/>
                  </a:cubicBezTo>
                </a:path>
              </a:pathLst>
            </a:custGeom>
            <a:solidFill>
              <a:srgbClr val="F3F8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72" name="Freeform 550"/>
            <p:cNvSpPr/>
            <p:nvPr/>
          </p:nvSpPr>
          <p:spPr bwMode="auto">
            <a:xfrm>
              <a:off x="1279525" y="7265988"/>
              <a:ext cx="530225" cy="466725"/>
            </a:xfrm>
            <a:custGeom>
              <a:avLst/>
              <a:gdLst>
                <a:gd name="T0" fmla="*/ 4 w 141"/>
                <a:gd name="T1" fmla="*/ 96 h 124"/>
                <a:gd name="T2" fmla="*/ 26 w 141"/>
                <a:gd name="T3" fmla="*/ 115 h 124"/>
                <a:gd name="T4" fmla="*/ 65 w 141"/>
                <a:gd name="T5" fmla="*/ 123 h 124"/>
                <a:gd name="T6" fmla="*/ 104 w 141"/>
                <a:gd name="T7" fmla="*/ 120 h 124"/>
                <a:gd name="T8" fmla="*/ 117 w 141"/>
                <a:gd name="T9" fmla="*/ 115 h 124"/>
                <a:gd name="T10" fmla="*/ 118 w 141"/>
                <a:gd name="T11" fmla="*/ 115 h 124"/>
                <a:gd name="T12" fmla="*/ 121 w 141"/>
                <a:gd name="T13" fmla="*/ 115 h 124"/>
                <a:gd name="T14" fmla="*/ 126 w 141"/>
                <a:gd name="T15" fmla="*/ 116 h 124"/>
                <a:gd name="T16" fmla="*/ 126 w 141"/>
                <a:gd name="T17" fmla="*/ 116 h 124"/>
                <a:gd name="T18" fmla="*/ 130 w 141"/>
                <a:gd name="T19" fmla="*/ 117 h 124"/>
                <a:gd name="T20" fmla="*/ 132 w 141"/>
                <a:gd name="T21" fmla="*/ 118 h 124"/>
                <a:gd name="T22" fmla="*/ 134 w 141"/>
                <a:gd name="T23" fmla="*/ 118 h 124"/>
                <a:gd name="T24" fmla="*/ 134 w 141"/>
                <a:gd name="T25" fmla="*/ 118 h 124"/>
                <a:gd name="T26" fmla="*/ 135 w 141"/>
                <a:gd name="T27" fmla="*/ 118 h 124"/>
                <a:gd name="T28" fmla="*/ 135 w 141"/>
                <a:gd name="T29" fmla="*/ 118 h 124"/>
                <a:gd name="T30" fmla="*/ 135 w 141"/>
                <a:gd name="T31" fmla="*/ 118 h 124"/>
                <a:gd name="T32" fmla="*/ 137 w 141"/>
                <a:gd name="T33" fmla="*/ 118 h 124"/>
                <a:gd name="T34" fmla="*/ 138 w 141"/>
                <a:gd name="T35" fmla="*/ 118 h 124"/>
                <a:gd name="T36" fmla="*/ 138 w 141"/>
                <a:gd name="T37" fmla="*/ 118 h 124"/>
                <a:gd name="T38" fmla="*/ 138 w 141"/>
                <a:gd name="T39" fmla="*/ 118 h 124"/>
                <a:gd name="T40" fmla="*/ 139 w 141"/>
                <a:gd name="T41" fmla="*/ 117 h 124"/>
                <a:gd name="T42" fmla="*/ 140 w 141"/>
                <a:gd name="T43" fmla="*/ 117 h 124"/>
                <a:gd name="T44" fmla="*/ 140 w 141"/>
                <a:gd name="T45" fmla="*/ 116 h 124"/>
                <a:gd name="T46" fmla="*/ 141 w 141"/>
                <a:gd name="T47" fmla="*/ 115 h 124"/>
                <a:gd name="T48" fmla="*/ 141 w 141"/>
                <a:gd name="T49" fmla="*/ 115 h 124"/>
                <a:gd name="T50" fmla="*/ 141 w 141"/>
                <a:gd name="T51" fmla="*/ 115 h 124"/>
                <a:gd name="T52" fmla="*/ 141 w 141"/>
                <a:gd name="T53" fmla="*/ 114 h 124"/>
                <a:gd name="T54" fmla="*/ 140 w 141"/>
                <a:gd name="T55" fmla="*/ 112 h 124"/>
                <a:gd name="T56" fmla="*/ 139 w 141"/>
                <a:gd name="T57" fmla="*/ 112 h 124"/>
                <a:gd name="T58" fmla="*/ 137 w 141"/>
                <a:gd name="T59" fmla="*/ 109 h 124"/>
                <a:gd name="T60" fmla="*/ 137 w 141"/>
                <a:gd name="T61" fmla="*/ 109 h 124"/>
                <a:gd name="T62" fmla="*/ 136 w 141"/>
                <a:gd name="T63" fmla="*/ 109 h 124"/>
                <a:gd name="T64" fmla="*/ 135 w 141"/>
                <a:gd name="T65" fmla="*/ 107 h 124"/>
                <a:gd name="T66" fmla="*/ 131 w 141"/>
                <a:gd name="T67" fmla="*/ 104 h 124"/>
                <a:gd name="T68" fmla="*/ 131 w 141"/>
                <a:gd name="T69" fmla="*/ 103 h 124"/>
                <a:gd name="T70" fmla="*/ 131 w 141"/>
                <a:gd name="T71" fmla="*/ 103 h 124"/>
                <a:gd name="T72" fmla="*/ 119 w 141"/>
                <a:gd name="T73" fmla="*/ 83 h 124"/>
                <a:gd name="T74" fmla="*/ 110 w 141"/>
                <a:gd name="T75" fmla="*/ 53 h 124"/>
                <a:gd name="T76" fmla="*/ 92 w 141"/>
                <a:gd name="T77" fmla="*/ 29 h 124"/>
                <a:gd name="T78" fmla="*/ 72 w 141"/>
                <a:gd name="T79" fmla="*/ 9 h 124"/>
                <a:gd name="T80" fmla="*/ 44 w 141"/>
                <a:gd name="T81" fmla="*/ 6 h 124"/>
                <a:gd name="T82" fmla="*/ 25 w 141"/>
                <a:gd name="T83" fmla="*/ 22 h 124"/>
                <a:gd name="T84" fmla="*/ 21 w 141"/>
                <a:gd name="T85" fmla="*/ 22 h 124"/>
                <a:gd name="T86" fmla="*/ 12 w 141"/>
                <a:gd name="T87" fmla="*/ 34 h 124"/>
                <a:gd name="T88" fmla="*/ 8 w 141"/>
                <a:gd name="T89" fmla="*/ 50 h 124"/>
                <a:gd name="T90" fmla="*/ 3 w 141"/>
                <a:gd name="T91" fmla="*/ 63 h 124"/>
                <a:gd name="T92" fmla="*/ 11 w 141"/>
                <a:gd name="T93" fmla="*/ 79 h 124"/>
                <a:gd name="T94" fmla="*/ 1 w 141"/>
                <a:gd name="T95" fmla="*/ 85 h 124"/>
                <a:gd name="T96" fmla="*/ 4 w 141"/>
                <a:gd name="T97" fmla="*/ 96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41" h="124">
                  <a:moveTo>
                    <a:pt x="4" y="96"/>
                  </a:moveTo>
                  <a:cubicBezTo>
                    <a:pt x="9" y="104"/>
                    <a:pt x="17" y="111"/>
                    <a:pt x="26" y="115"/>
                  </a:cubicBezTo>
                  <a:cubicBezTo>
                    <a:pt x="39" y="121"/>
                    <a:pt x="52" y="122"/>
                    <a:pt x="65" y="123"/>
                  </a:cubicBezTo>
                  <a:cubicBezTo>
                    <a:pt x="79" y="124"/>
                    <a:pt x="93" y="124"/>
                    <a:pt x="104" y="120"/>
                  </a:cubicBezTo>
                  <a:cubicBezTo>
                    <a:pt x="108" y="118"/>
                    <a:pt x="112" y="116"/>
                    <a:pt x="117" y="115"/>
                  </a:cubicBezTo>
                  <a:cubicBezTo>
                    <a:pt x="117" y="115"/>
                    <a:pt x="118" y="115"/>
                    <a:pt x="118" y="115"/>
                  </a:cubicBezTo>
                  <a:cubicBezTo>
                    <a:pt x="119" y="115"/>
                    <a:pt x="120" y="115"/>
                    <a:pt x="121" y="115"/>
                  </a:cubicBezTo>
                  <a:cubicBezTo>
                    <a:pt x="122" y="115"/>
                    <a:pt x="124" y="115"/>
                    <a:pt x="126" y="116"/>
                  </a:cubicBezTo>
                  <a:cubicBezTo>
                    <a:pt x="126" y="116"/>
                    <a:pt x="126" y="116"/>
                    <a:pt x="126" y="116"/>
                  </a:cubicBezTo>
                  <a:cubicBezTo>
                    <a:pt x="128" y="116"/>
                    <a:pt x="129" y="117"/>
                    <a:pt x="130" y="117"/>
                  </a:cubicBezTo>
                  <a:cubicBezTo>
                    <a:pt x="131" y="117"/>
                    <a:pt x="132" y="118"/>
                    <a:pt x="132" y="118"/>
                  </a:cubicBezTo>
                  <a:cubicBezTo>
                    <a:pt x="133" y="118"/>
                    <a:pt x="134" y="118"/>
                    <a:pt x="134" y="118"/>
                  </a:cubicBezTo>
                  <a:cubicBezTo>
                    <a:pt x="134" y="118"/>
                    <a:pt x="134" y="118"/>
                    <a:pt x="134" y="118"/>
                  </a:cubicBezTo>
                  <a:cubicBezTo>
                    <a:pt x="135" y="118"/>
                    <a:pt x="135" y="118"/>
                    <a:pt x="135" y="118"/>
                  </a:cubicBezTo>
                  <a:cubicBezTo>
                    <a:pt x="135" y="118"/>
                    <a:pt x="135" y="118"/>
                    <a:pt x="135" y="118"/>
                  </a:cubicBezTo>
                  <a:cubicBezTo>
                    <a:pt x="135" y="118"/>
                    <a:pt x="135" y="118"/>
                    <a:pt x="135" y="118"/>
                  </a:cubicBezTo>
                  <a:cubicBezTo>
                    <a:pt x="136" y="118"/>
                    <a:pt x="136" y="118"/>
                    <a:pt x="137" y="118"/>
                  </a:cubicBezTo>
                  <a:cubicBezTo>
                    <a:pt x="137" y="118"/>
                    <a:pt x="137" y="118"/>
                    <a:pt x="138" y="118"/>
                  </a:cubicBezTo>
                  <a:cubicBezTo>
                    <a:pt x="138" y="118"/>
                    <a:pt x="138" y="118"/>
                    <a:pt x="138" y="118"/>
                  </a:cubicBezTo>
                  <a:cubicBezTo>
                    <a:pt x="138" y="118"/>
                    <a:pt x="138" y="118"/>
                    <a:pt x="138" y="118"/>
                  </a:cubicBezTo>
                  <a:cubicBezTo>
                    <a:pt x="138" y="117"/>
                    <a:pt x="139" y="117"/>
                    <a:pt x="139" y="117"/>
                  </a:cubicBezTo>
                  <a:cubicBezTo>
                    <a:pt x="140" y="117"/>
                    <a:pt x="140" y="117"/>
                    <a:pt x="140" y="117"/>
                  </a:cubicBezTo>
                  <a:cubicBezTo>
                    <a:pt x="140" y="116"/>
                    <a:pt x="140" y="116"/>
                    <a:pt x="140" y="116"/>
                  </a:cubicBezTo>
                  <a:cubicBezTo>
                    <a:pt x="141" y="116"/>
                    <a:pt x="141" y="116"/>
                    <a:pt x="141" y="115"/>
                  </a:cubicBezTo>
                  <a:cubicBezTo>
                    <a:pt x="141" y="115"/>
                    <a:pt x="141" y="115"/>
                    <a:pt x="141" y="115"/>
                  </a:cubicBezTo>
                  <a:cubicBezTo>
                    <a:pt x="141" y="115"/>
                    <a:pt x="141" y="115"/>
                    <a:pt x="141" y="115"/>
                  </a:cubicBezTo>
                  <a:cubicBezTo>
                    <a:pt x="141" y="114"/>
                    <a:pt x="141" y="114"/>
                    <a:pt x="141" y="114"/>
                  </a:cubicBezTo>
                  <a:cubicBezTo>
                    <a:pt x="140" y="114"/>
                    <a:pt x="140" y="113"/>
                    <a:pt x="140" y="112"/>
                  </a:cubicBezTo>
                  <a:cubicBezTo>
                    <a:pt x="139" y="112"/>
                    <a:pt x="139" y="112"/>
                    <a:pt x="139" y="112"/>
                  </a:cubicBezTo>
                  <a:cubicBezTo>
                    <a:pt x="139" y="111"/>
                    <a:pt x="138" y="110"/>
                    <a:pt x="137" y="109"/>
                  </a:cubicBezTo>
                  <a:cubicBezTo>
                    <a:pt x="137" y="109"/>
                    <a:pt x="137" y="109"/>
                    <a:pt x="137" y="109"/>
                  </a:cubicBezTo>
                  <a:cubicBezTo>
                    <a:pt x="136" y="109"/>
                    <a:pt x="136" y="109"/>
                    <a:pt x="136" y="109"/>
                  </a:cubicBezTo>
                  <a:cubicBezTo>
                    <a:pt x="136" y="108"/>
                    <a:pt x="135" y="108"/>
                    <a:pt x="135" y="107"/>
                  </a:cubicBezTo>
                  <a:cubicBezTo>
                    <a:pt x="134" y="106"/>
                    <a:pt x="132" y="105"/>
                    <a:pt x="131" y="104"/>
                  </a:cubicBezTo>
                  <a:cubicBezTo>
                    <a:pt x="131" y="103"/>
                    <a:pt x="131" y="103"/>
                    <a:pt x="131" y="103"/>
                  </a:cubicBezTo>
                  <a:cubicBezTo>
                    <a:pt x="131" y="103"/>
                    <a:pt x="131" y="103"/>
                    <a:pt x="131" y="103"/>
                  </a:cubicBezTo>
                  <a:cubicBezTo>
                    <a:pt x="125" y="97"/>
                    <a:pt x="122" y="90"/>
                    <a:pt x="119" y="83"/>
                  </a:cubicBezTo>
                  <a:cubicBezTo>
                    <a:pt x="116" y="73"/>
                    <a:pt x="114" y="63"/>
                    <a:pt x="110" y="53"/>
                  </a:cubicBezTo>
                  <a:cubicBezTo>
                    <a:pt x="105" y="45"/>
                    <a:pt x="99" y="37"/>
                    <a:pt x="92" y="29"/>
                  </a:cubicBezTo>
                  <a:cubicBezTo>
                    <a:pt x="86" y="22"/>
                    <a:pt x="80" y="15"/>
                    <a:pt x="72" y="9"/>
                  </a:cubicBezTo>
                  <a:cubicBezTo>
                    <a:pt x="64" y="4"/>
                    <a:pt x="52" y="0"/>
                    <a:pt x="44" y="6"/>
                  </a:cubicBezTo>
                  <a:cubicBezTo>
                    <a:pt x="36" y="11"/>
                    <a:pt x="36" y="19"/>
                    <a:pt x="25" y="22"/>
                  </a:cubicBezTo>
                  <a:cubicBezTo>
                    <a:pt x="24" y="22"/>
                    <a:pt x="23" y="22"/>
                    <a:pt x="21" y="22"/>
                  </a:cubicBezTo>
                  <a:cubicBezTo>
                    <a:pt x="16" y="24"/>
                    <a:pt x="12" y="29"/>
                    <a:pt x="12" y="34"/>
                  </a:cubicBezTo>
                  <a:cubicBezTo>
                    <a:pt x="12" y="40"/>
                    <a:pt x="11" y="45"/>
                    <a:pt x="8" y="50"/>
                  </a:cubicBezTo>
                  <a:cubicBezTo>
                    <a:pt x="6" y="54"/>
                    <a:pt x="1" y="57"/>
                    <a:pt x="3" y="63"/>
                  </a:cubicBezTo>
                  <a:cubicBezTo>
                    <a:pt x="5" y="69"/>
                    <a:pt x="13" y="75"/>
                    <a:pt x="11" y="79"/>
                  </a:cubicBezTo>
                  <a:cubicBezTo>
                    <a:pt x="9" y="83"/>
                    <a:pt x="3" y="82"/>
                    <a:pt x="1" y="85"/>
                  </a:cubicBezTo>
                  <a:cubicBezTo>
                    <a:pt x="0" y="88"/>
                    <a:pt x="3" y="93"/>
                    <a:pt x="4" y="96"/>
                  </a:cubicBezTo>
                </a:path>
              </a:pathLst>
            </a:custGeom>
            <a:solidFill>
              <a:srgbClr val="F3F8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73" name="Freeform 551"/>
            <p:cNvSpPr/>
            <p:nvPr/>
          </p:nvSpPr>
          <p:spPr bwMode="auto">
            <a:xfrm>
              <a:off x="1674813" y="7138988"/>
              <a:ext cx="442913" cy="566738"/>
            </a:xfrm>
            <a:custGeom>
              <a:avLst/>
              <a:gdLst>
                <a:gd name="T0" fmla="*/ 32 w 118"/>
                <a:gd name="T1" fmla="*/ 129 h 151"/>
                <a:gd name="T2" fmla="*/ 33 w 118"/>
                <a:gd name="T3" fmla="*/ 131 h 151"/>
                <a:gd name="T4" fmla="*/ 33 w 118"/>
                <a:gd name="T5" fmla="*/ 137 h 151"/>
                <a:gd name="T6" fmla="*/ 33 w 118"/>
                <a:gd name="T7" fmla="*/ 137 h 151"/>
                <a:gd name="T8" fmla="*/ 33 w 118"/>
                <a:gd name="T9" fmla="*/ 141 h 151"/>
                <a:gd name="T10" fmla="*/ 34 w 118"/>
                <a:gd name="T11" fmla="*/ 145 h 151"/>
                <a:gd name="T12" fmla="*/ 34 w 118"/>
                <a:gd name="T13" fmla="*/ 146 h 151"/>
                <a:gd name="T14" fmla="*/ 35 w 118"/>
                <a:gd name="T15" fmla="*/ 146 h 151"/>
                <a:gd name="T16" fmla="*/ 36 w 118"/>
                <a:gd name="T17" fmla="*/ 148 h 151"/>
                <a:gd name="T18" fmla="*/ 36 w 118"/>
                <a:gd name="T19" fmla="*/ 149 h 151"/>
                <a:gd name="T20" fmla="*/ 36 w 118"/>
                <a:gd name="T21" fmla="*/ 149 h 151"/>
                <a:gd name="T22" fmla="*/ 37 w 118"/>
                <a:gd name="T23" fmla="*/ 150 h 151"/>
                <a:gd name="T24" fmla="*/ 38 w 118"/>
                <a:gd name="T25" fmla="*/ 150 h 151"/>
                <a:gd name="T26" fmla="*/ 39 w 118"/>
                <a:gd name="T27" fmla="*/ 150 h 151"/>
                <a:gd name="T28" fmla="*/ 39 w 118"/>
                <a:gd name="T29" fmla="*/ 150 h 151"/>
                <a:gd name="T30" fmla="*/ 39 w 118"/>
                <a:gd name="T31" fmla="*/ 150 h 151"/>
                <a:gd name="T32" fmla="*/ 39 w 118"/>
                <a:gd name="T33" fmla="*/ 150 h 151"/>
                <a:gd name="T34" fmla="*/ 40 w 118"/>
                <a:gd name="T35" fmla="*/ 150 h 151"/>
                <a:gd name="T36" fmla="*/ 40 w 118"/>
                <a:gd name="T37" fmla="*/ 150 h 151"/>
                <a:gd name="T38" fmla="*/ 41 w 118"/>
                <a:gd name="T39" fmla="*/ 149 h 151"/>
                <a:gd name="T40" fmla="*/ 41 w 118"/>
                <a:gd name="T41" fmla="*/ 148 h 151"/>
                <a:gd name="T42" fmla="*/ 41 w 118"/>
                <a:gd name="T43" fmla="*/ 148 h 151"/>
                <a:gd name="T44" fmla="*/ 41 w 118"/>
                <a:gd name="T45" fmla="*/ 148 h 151"/>
                <a:gd name="T46" fmla="*/ 41 w 118"/>
                <a:gd name="T47" fmla="*/ 148 h 151"/>
                <a:gd name="T48" fmla="*/ 42 w 118"/>
                <a:gd name="T49" fmla="*/ 147 h 151"/>
                <a:gd name="T50" fmla="*/ 43 w 118"/>
                <a:gd name="T51" fmla="*/ 145 h 151"/>
                <a:gd name="T52" fmla="*/ 43 w 118"/>
                <a:gd name="T53" fmla="*/ 145 h 151"/>
                <a:gd name="T54" fmla="*/ 45 w 118"/>
                <a:gd name="T55" fmla="*/ 142 h 151"/>
                <a:gd name="T56" fmla="*/ 46 w 118"/>
                <a:gd name="T57" fmla="*/ 139 h 151"/>
                <a:gd name="T58" fmla="*/ 47 w 118"/>
                <a:gd name="T59" fmla="*/ 138 h 151"/>
                <a:gd name="T60" fmla="*/ 47 w 118"/>
                <a:gd name="T61" fmla="*/ 137 h 151"/>
                <a:gd name="T62" fmla="*/ 47 w 118"/>
                <a:gd name="T63" fmla="*/ 137 h 151"/>
                <a:gd name="T64" fmla="*/ 53 w 118"/>
                <a:gd name="T65" fmla="*/ 129 h 151"/>
                <a:gd name="T66" fmla="*/ 62 w 118"/>
                <a:gd name="T67" fmla="*/ 120 h 151"/>
                <a:gd name="T68" fmla="*/ 87 w 118"/>
                <a:gd name="T69" fmla="*/ 100 h 151"/>
                <a:gd name="T70" fmla="*/ 104 w 118"/>
                <a:gd name="T71" fmla="*/ 76 h 151"/>
                <a:gd name="T72" fmla="*/ 116 w 118"/>
                <a:gd name="T73" fmla="*/ 50 h 151"/>
                <a:gd name="T74" fmla="*/ 110 w 118"/>
                <a:gd name="T75" fmla="*/ 23 h 151"/>
                <a:gd name="T76" fmla="*/ 89 w 118"/>
                <a:gd name="T77" fmla="*/ 10 h 151"/>
                <a:gd name="T78" fmla="*/ 87 w 118"/>
                <a:gd name="T79" fmla="*/ 7 h 151"/>
                <a:gd name="T80" fmla="*/ 76 w 118"/>
                <a:gd name="T81" fmla="*/ 2 h 151"/>
                <a:gd name="T82" fmla="*/ 73 w 118"/>
                <a:gd name="T83" fmla="*/ 2 h 151"/>
                <a:gd name="T84" fmla="*/ 57 w 118"/>
                <a:gd name="T85" fmla="*/ 4 h 151"/>
                <a:gd name="T86" fmla="*/ 42 w 118"/>
                <a:gd name="T87" fmla="*/ 3 h 151"/>
                <a:gd name="T88" fmla="*/ 30 w 118"/>
                <a:gd name="T89" fmla="*/ 16 h 151"/>
                <a:gd name="T90" fmla="*/ 21 w 118"/>
                <a:gd name="T91" fmla="*/ 9 h 151"/>
                <a:gd name="T92" fmla="*/ 12 w 118"/>
                <a:gd name="T93" fmla="*/ 16 h 151"/>
                <a:gd name="T94" fmla="*/ 1 w 118"/>
                <a:gd name="T95" fmla="*/ 42 h 151"/>
                <a:gd name="T96" fmla="*/ 6 w 118"/>
                <a:gd name="T97" fmla="*/ 82 h 151"/>
                <a:gd name="T98" fmla="*/ 23 w 118"/>
                <a:gd name="T99" fmla="*/ 117 h 151"/>
                <a:gd name="T100" fmla="*/ 31 w 118"/>
                <a:gd name="T101" fmla="*/ 128 h 151"/>
                <a:gd name="T102" fmla="*/ 32 w 118"/>
                <a:gd name="T103" fmla="*/ 129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18" h="151">
                  <a:moveTo>
                    <a:pt x="32" y="129"/>
                  </a:moveTo>
                  <a:cubicBezTo>
                    <a:pt x="32" y="130"/>
                    <a:pt x="32" y="130"/>
                    <a:pt x="33" y="131"/>
                  </a:cubicBezTo>
                  <a:cubicBezTo>
                    <a:pt x="33" y="133"/>
                    <a:pt x="33" y="135"/>
                    <a:pt x="33" y="137"/>
                  </a:cubicBezTo>
                  <a:cubicBezTo>
                    <a:pt x="33" y="137"/>
                    <a:pt x="33" y="137"/>
                    <a:pt x="33" y="137"/>
                  </a:cubicBezTo>
                  <a:cubicBezTo>
                    <a:pt x="33" y="139"/>
                    <a:pt x="33" y="140"/>
                    <a:pt x="33" y="141"/>
                  </a:cubicBezTo>
                  <a:cubicBezTo>
                    <a:pt x="34" y="143"/>
                    <a:pt x="34" y="144"/>
                    <a:pt x="34" y="145"/>
                  </a:cubicBezTo>
                  <a:cubicBezTo>
                    <a:pt x="34" y="146"/>
                    <a:pt x="34" y="146"/>
                    <a:pt x="34" y="146"/>
                  </a:cubicBezTo>
                  <a:cubicBezTo>
                    <a:pt x="35" y="146"/>
                    <a:pt x="35" y="146"/>
                    <a:pt x="35" y="146"/>
                  </a:cubicBezTo>
                  <a:cubicBezTo>
                    <a:pt x="35" y="147"/>
                    <a:pt x="35" y="148"/>
                    <a:pt x="36" y="148"/>
                  </a:cubicBezTo>
                  <a:cubicBezTo>
                    <a:pt x="36" y="149"/>
                    <a:pt x="36" y="149"/>
                    <a:pt x="36" y="149"/>
                  </a:cubicBezTo>
                  <a:cubicBezTo>
                    <a:pt x="36" y="149"/>
                    <a:pt x="36" y="149"/>
                    <a:pt x="36" y="149"/>
                  </a:cubicBezTo>
                  <a:cubicBezTo>
                    <a:pt x="37" y="150"/>
                    <a:pt x="37" y="150"/>
                    <a:pt x="37" y="150"/>
                  </a:cubicBezTo>
                  <a:cubicBezTo>
                    <a:pt x="38" y="150"/>
                    <a:pt x="38" y="150"/>
                    <a:pt x="38" y="150"/>
                  </a:cubicBezTo>
                  <a:cubicBezTo>
                    <a:pt x="38" y="151"/>
                    <a:pt x="39" y="151"/>
                    <a:pt x="39" y="150"/>
                  </a:cubicBezTo>
                  <a:cubicBezTo>
                    <a:pt x="39" y="150"/>
                    <a:pt x="39" y="150"/>
                    <a:pt x="39" y="150"/>
                  </a:cubicBezTo>
                  <a:cubicBezTo>
                    <a:pt x="39" y="150"/>
                    <a:pt x="39" y="150"/>
                    <a:pt x="39" y="150"/>
                  </a:cubicBezTo>
                  <a:cubicBezTo>
                    <a:pt x="39" y="150"/>
                    <a:pt x="39" y="150"/>
                    <a:pt x="39" y="150"/>
                  </a:cubicBezTo>
                  <a:cubicBezTo>
                    <a:pt x="40" y="150"/>
                    <a:pt x="40" y="150"/>
                    <a:pt x="40" y="150"/>
                  </a:cubicBezTo>
                  <a:cubicBezTo>
                    <a:pt x="40" y="150"/>
                    <a:pt x="40" y="150"/>
                    <a:pt x="40" y="150"/>
                  </a:cubicBezTo>
                  <a:cubicBezTo>
                    <a:pt x="41" y="149"/>
                    <a:pt x="41" y="149"/>
                    <a:pt x="41" y="149"/>
                  </a:cubicBezTo>
                  <a:cubicBezTo>
                    <a:pt x="41" y="148"/>
                    <a:pt x="41" y="148"/>
                    <a:pt x="41" y="148"/>
                  </a:cubicBezTo>
                  <a:cubicBezTo>
                    <a:pt x="41" y="148"/>
                    <a:pt x="41" y="148"/>
                    <a:pt x="41" y="148"/>
                  </a:cubicBezTo>
                  <a:cubicBezTo>
                    <a:pt x="41" y="148"/>
                    <a:pt x="41" y="148"/>
                    <a:pt x="41" y="148"/>
                  </a:cubicBezTo>
                  <a:cubicBezTo>
                    <a:pt x="41" y="148"/>
                    <a:pt x="41" y="148"/>
                    <a:pt x="41" y="148"/>
                  </a:cubicBezTo>
                  <a:cubicBezTo>
                    <a:pt x="42" y="148"/>
                    <a:pt x="42" y="147"/>
                    <a:pt x="42" y="147"/>
                  </a:cubicBezTo>
                  <a:cubicBezTo>
                    <a:pt x="42" y="146"/>
                    <a:pt x="43" y="146"/>
                    <a:pt x="43" y="145"/>
                  </a:cubicBezTo>
                  <a:cubicBezTo>
                    <a:pt x="43" y="145"/>
                    <a:pt x="43" y="145"/>
                    <a:pt x="43" y="145"/>
                  </a:cubicBezTo>
                  <a:cubicBezTo>
                    <a:pt x="44" y="144"/>
                    <a:pt x="44" y="143"/>
                    <a:pt x="45" y="142"/>
                  </a:cubicBezTo>
                  <a:cubicBezTo>
                    <a:pt x="45" y="141"/>
                    <a:pt x="45" y="140"/>
                    <a:pt x="46" y="139"/>
                  </a:cubicBezTo>
                  <a:cubicBezTo>
                    <a:pt x="46" y="138"/>
                    <a:pt x="46" y="138"/>
                    <a:pt x="47" y="138"/>
                  </a:cubicBezTo>
                  <a:cubicBezTo>
                    <a:pt x="47" y="137"/>
                    <a:pt x="47" y="137"/>
                    <a:pt x="47" y="137"/>
                  </a:cubicBezTo>
                  <a:cubicBezTo>
                    <a:pt x="47" y="137"/>
                    <a:pt x="47" y="137"/>
                    <a:pt x="47" y="137"/>
                  </a:cubicBezTo>
                  <a:cubicBezTo>
                    <a:pt x="48" y="134"/>
                    <a:pt x="50" y="131"/>
                    <a:pt x="53" y="129"/>
                  </a:cubicBezTo>
                  <a:cubicBezTo>
                    <a:pt x="55" y="125"/>
                    <a:pt x="59" y="122"/>
                    <a:pt x="62" y="120"/>
                  </a:cubicBezTo>
                  <a:cubicBezTo>
                    <a:pt x="70" y="113"/>
                    <a:pt x="79" y="108"/>
                    <a:pt x="87" y="100"/>
                  </a:cubicBezTo>
                  <a:cubicBezTo>
                    <a:pt x="94" y="94"/>
                    <a:pt x="99" y="85"/>
                    <a:pt x="104" y="76"/>
                  </a:cubicBezTo>
                  <a:cubicBezTo>
                    <a:pt x="109" y="68"/>
                    <a:pt x="114" y="60"/>
                    <a:pt x="116" y="50"/>
                  </a:cubicBezTo>
                  <a:cubicBezTo>
                    <a:pt x="118" y="41"/>
                    <a:pt x="118" y="28"/>
                    <a:pt x="110" y="23"/>
                  </a:cubicBezTo>
                  <a:cubicBezTo>
                    <a:pt x="103" y="17"/>
                    <a:pt x="94" y="20"/>
                    <a:pt x="89" y="10"/>
                  </a:cubicBezTo>
                  <a:cubicBezTo>
                    <a:pt x="88" y="9"/>
                    <a:pt x="87" y="8"/>
                    <a:pt x="87" y="7"/>
                  </a:cubicBezTo>
                  <a:cubicBezTo>
                    <a:pt x="84" y="3"/>
                    <a:pt x="80" y="1"/>
                    <a:pt x="76" y="2"/>
                  </a:cubicBezTo>
                  <a:cubicBezTo>
                    <a:pt x="75" y="2"/>
                    <a:pt x="74" y="2"/>
                    <a:pt x="73" y="2"/>
                  </a:cubicBezTo>
                  <a:cubicBezTo>
                    <a:pt x="67" y="4"/>
                    <a:pt x="62" y="5"/>
                    <a:pt x="57" y="4"/>
                  </a:cubicBezTo>
                  <a:cubicBezTo>
                    <a:pt x="52" y="3"/>
                    <a:pt x="47" y="0"/>
                    <a:pt x="42" y="3"/>
                  </a:cubicBezTo>
                  <a:cubicBezTo>
                    <a:pt x="38" y="7"/>
                    <a:pt x="35" y="16"/>
                    <a:pt x="30" y="16"/>
                  </a:cubicBezTo>
                  <a:cubicBezTo>
                    <a:pt x="26" y="16"/>
                    <a:pt x="24" y="9"/>
                    <a:pt x="21" y="9"/>
                  </a:cubicBezTo>
                  <a:cubicBezTo>
                    <a:pt x="18" y="9"/>
                    <a:pt x="14" y="13"/>
                    <a:pt x="12" y="16"/>
                  </a:cubicBezTo>
                  <a:cubicBezTo>
                    <a:pt x="6" y="22"/>
                    <a:pt x="2" y="32"/>
                    <a:pt x="1" y="42"/>
                  </a:cubicBezTo>
                  <a:cubicBezTo>
                    <a:pt x="0" y="56"/>
                    <a:pt x="3" y="69"/>
                    <a:pt x="6" y="82"/>
                  </a:cubicBezTo>
                  <a:cubicBezTo>
                    <a:pt x="10" y="95"/>
                    <a:pt x="15" y="108"/>
                    <a:pt x="23" y="117"/>
                  </a:cubicBezTo>
                  <a:cubicBezTo>
                    <a:pt x="26" y="121"/>
                    <a:pt x="29" y="124"/>
                    <a:pt x="31" y="128"/>
                  </a:cubicBezTo>
                  <a:cubicBezTo>
                    <a:pt x="31" y="128"/>
                    <a:pt x="31" y="128"/>
                    <a:pt x="32" y="129"/>
                  </a:cubicBezTo>
                </a:path>
              </a:pathLst>
            </a:custGeom>
            <a:solidFill>
              <a:srgbClr val="F3F8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74" name="Freeform 552"/>
            <p:cNvSpPr/>
            <p:nvPr/>
          </p:nvSpPr>
          <p:spPr bwMode="auto">
            <a:xfrm>
              <a:off x="1743075" y="7453313"/>
              <a:ext cx="206375" cy="252413"/>
            </a:xfrm>
            <a:custGeom>
              <a:avLst/>
              <a:gdLst>
                <a:gd name="T0" fmla="*/ 16 w 55"/>
                <a:gd name="T1" fmla="*/ 62 h 67"/>
                <a:gd name="T2" fmla="*/ 18 w 55"/>
                <a:gd name="T3" fmla="*/ 64 h 67"/>
                <a:gd name="T4" fmla="*/ 18 w 55"/>
                <a:gd name="T5" fmla="*/ 65 h 67"/>
                <a:gd name="T6" fmla="*/ 20 w 55"/>
                <a:gd name="T7" fmla="*/ 66 h 67"/>
                <a:gd name="T8" fmla="*/ 21 w 55"/>
                <a:gd name="T9" fmla="*/ 66 h 67"/>
                <a:gd name="T10" fmla="*/ 21 w 55"/>
                <a:gd name="T11" fmla="*/ 66 h 67"/>
                <a:gd name="T12" fmla="*/ 22 w 55"/>
                <a:gd name="T13" fmla="*/ 66 h 67"/>
                <a:gd name="T14" fmla="*/ 23 w 55"/>
                <a:gd name="T15" fmla="*/ 64 h 67"/>
                <a:gd name="T16" fmla="*/ 23 w 55"/>
                <a:gd name="T17" fmla="*/ 64 h 67"/>
                <a:gd name="T18" fmla="*/ 25 w 55"/>
                <a:gd name="T19" fmla="*/ 61 h 67"/>
                <a:gd name="T20" fmla="*/ 27 w 55"/>
                <a:gd name="T21" fmla="*/ 58 h 67"/>
                <a:gd name="T22" fmla="*/ 29 w 55"/>
                <a:gd name="T23" fmla="*/ 53 h 67"/>
                <a:gd name="T24" fmla="*/ 29 w 55"/>
                <a:gd name="T25" fmla="*/ 52 h 67"/>
                <a:gd name="T26" fmla="*/ 30 w 55"/>
                <a:gd name="T27" fmla="*/ 49 h 67"/>
                <a:gd name="T28" fmla="*/ 30 w 55"/>
                <a:gd name="T29" fmla="*/ 49 h 67"/>
                <a:gd name="T30" fmla="*/ 36 w 55"/>
                <a:gd name="T31" fmla="*/ 41 h 67"/>
                <a:gd name="T32" fmla="*/ 53 w 55"/>
                <a:gd name="T33" fmla="*/ 20 h 67"/>
                <a:gd name="T34" fmla="*/ 52 w 55"/>
                <a:gd name="T35" fmla="*/ 11 h 67"/>
                <a:gd name="T36" fmla="*/ 47 w 55"/>
                <a:gd name="T37" fmla="*/ 12 h 67"/>
                <a:gd name="T38" fmla="*/ 44 w 55"/>
                <a:gd name="T39" fmla="*/ 14 h 67"/>
                <a:gd name="T40" fmla="*/ 37 w 55"/>
                <a:gd name="T41" fmla="*/ 14 h 67"/>
                <a:gd name="T42" fmla="*/ 35 w 55"/>
                <a:gd name="T43" fmla="*/ 9 h 67"/>
                <a:gd name="T44" fmla="*/ 35 w 55"/>
                <a:gd name="T45" fmla="*/ 6 h 67"/>
                <a:gd name="T46" fmla="*/ 30 w 55"/>
                <a:gd name="T47" fmla="*/ 0 h 67"/>
                <a:gd name="T48" fmla="*/ 28 w 55"/>
                <a:gd name="T49" fmla="*/ 1 h 67"/>
                <a:gd name="T50" fmla="*/ 23 w 55"/>
                <a:gd name="T51" fmla="*/ 4 h 67"/>
                <a:gd name="T52" fmla="*/ 15 w 55"/>
                <a:gd name="T53" fmla="*/ 9 h 67"/>
                <a:gd name="T54" fmla="*/ 8 w 55"/>
                <a:gd name="T55" fmla="*/ 3 h 67"/>
                <a:gd name="T56" fmla="*/ 5 w 55"/>
                <a:gd name="T57" fmla="*/ 3 h 67"/>
                <a:gd name="T58" fmla="*/ 1 w 55"/>
                <a:gd name="T59" fmla="*/ 12 h 67"/>
                <a:gd name="T60" fmla="*/ 13 w 55"/>
                <a:gd name="T61" fmla="*/ 44 h 67"/>
                <a:gd name="T62" fmla="*/ 15 w 55"/>
                <a:gd name="T63" fmla="*/ 53 h 67"/>
                <a:gd name="T64" fmla="*/ 15 w 55"/>
                <a:gd name="T65" fmla="*/ 57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5" h="67">
                  <a:moveTo>
                    <a:pt x="16" y="61"/>
                  </a:moveTo>
                  <a:cubicBezTo>
                    <a:pt x="16" y="62"/>
                    <a:pt x="16" y="62"/>
                    <a:pt x="16" y="62"/>
                  </a:cubicBezTo>
                  <a:cubicBezTo>
                    <a:pt x="17" y="62"/>
                    <a:pt x="17" y="62"/>
                    <a:pt x="17" y="62"/>
                  </a:cubicBezTo>
                  <a:cubicBezTo>
                    <a:pt x="17" y="63"/>
                    <a:pt x="17" y="64"/>
                    <a:pt x="18" y="64"/>
                  </a:cubicBezTo>
                  <a:cubicBezTo>
                    <a:pt x="18" y="65"/>
                    <a:pt x="18" y="65"/>
                    <a:pt x="18" y="65"/>
                  </a:cubicBezTo>
                  <a:cubicBezTo>
                    <a:pt x="18" y="65"/>
                    <a:pt x="18" y="65"/>
                    <a:pt x="18" y="65"/>
                  </a:cubicBezTo>
                  <a:cubicBezTo>
                    <a:pt x="19" y="66"/>
                    <a:pt x="19" y="66"/>
                    <a:pt x="19" y="66"/>
                  </a:cubicBezTo>
                  <a:cubicBezTo>
                    <a:pt x="20" y="66"/>
                    <a:pt x="20" y="66"/>
                    <a:pt x="20" y="66"/>
                  </a:cubicBezTo>
                  <a:cubicBezTo>
                    <a:pt x="20" y="67"/>
                    <a:pt x="21" y="67"/>
                    <a:pt x="21" y="66"/>
                  </a:cubicBezTo>
                  <a:cubicBezTo>
                    <a:pt x="21" y="66"/>
                    <a:pt x="21" y="66"/>
                    <a:pt x="21" y="66"/>
                  </a:cubicBezTo>
                  <a:cubicBezTo>
                    <a:pt x="21" y="66"/>
                    <a:pt x="21" y="66"/>
                    <a:pt x="21" y="66"/>
                  </a:cubicBezTo>
                  <a:cubicBezTo>
                    <a:pt x="21" y="66"/>
                    <a:pt x="21" y="66"/>
                    <a:pt x="21" y="66"/>
                  </a:cubicBezTo>
                  <a:cubicBezTo>
                    <a:pt x="22" y="66"/>
                    <a:pt x="22" y="66"/>
                    <a:pt x="22" y="66"/>
                  </a:cubicBezTo>
                  <a:cubicBezTo>
                    <a:pt x="22" y="66"/>
                    <a:pt x="22" y="66"/>
                    <a:pt x="22" y="66"/>
                  </a:cubicBezTo>
                  <a:cubicBezTo>
                    <a:pt x="23" y="65"/>
                    <a:pt x="23" y="65"/>
                    <a:pt x="23" y="65"/>
                  </a:cubicBezTo>
                  <a:cubicBezTo>
                    <a:pt x="23" y="64"/>
                    <a:pt x="23" y="64"/>
                    <a:pt x="23" y="64"/>
                  </a:cubicBezTo>
                  <a:cubicBezTo>
                    <a:pt x="23" y="64"/>
                    <a:pt x="23" y="64"/>
                    <a:pt x="23" y="64"/>
                  </a:cubicBezTo>
                  <a:cubicBezTo>
                    <a:pt x="23" y="64"/>
                    <a:pt x="23" y="64"/>
                    <a:pt x="23" y="64"/>
                  </a:cubicBezTo>
                  <a:cubicBezTo>
                    <a:pt x="24" y="64"/>
                    <a:pt x="24" y="63"/>
                    <a:pt x="24" y="63"/>
                  </a:cubicBezTo>
                  <a:cubicBezTo>
                    <a:pt x="24" y="62"/>
                    <a:pt x="25" y="62"/>
                    <a:pt x="25" y="61"/>
                  </a:cubicBezTo>
                  <a:cubicBezTo>
                    <a:pt x="25" y="61"/>
                    <a:pt x="25" y="61"/>
                    <a:pt x="25" y="61"/>
                  </a:cubicBezTo>
                  <a:cubicBezTo>
                    <a:pt x="26" y="60"/>
                    <a:pt x="26" y="59"/>
                    <a:pt x="27" y="58"/>
                  </a:cubicBezTo>
                  <a:cubicBezTo>
                    <a:pt x="27" y="57"/>
                    <a:pt x="28" y="56"/>
                    <a:pt x="28" y="55"/>
                  </a:cubicBezTo>
                  <a:cubicBezTo>
                    <a:pt x="28" y="54"/>
                    <a:pt x="29" y="54"/>
                    <a:pt x="29" y="53"/>
                  </a:cubicBezTo>
                  <a:cubicBezTo>
                    <a:pt x="29" y="53"/>
                    <a:pt x="29" y="53"/>
                    <a:pt x="29" y="53"/>
                  </a:cubicBezTo>
                  <a:cubicBezTo>
                    <a:pt x="29" y="53"/>
                    <a:pt x="29" y="52"/>
                    <a:pt x="29" y="52"/>
                  </a:cubicBezTo>
                  <a:cubicBezTo>
                    <a:pt x="29" y="52"/>
                    <a:pt x="29" y="52"/>
                    <a:pt x="29" y="52"/>
                  </a:cubicBezTo>
                  <a:cubicBezTo>
                    <a:pt x="29" y="51"/>
                    <a:pt x="29" y="50"/>
                    <a:pt x="30" y="49"/>
                  </a:cubicBezTo>
                  <a:cubicBezTo>
                    <a:pt x="30" y="49"/>
                    <a:pt x="30" y="49"/>
                    <a:pt x="30" y="49"/>
                  </a:cubicBezTo>
                  <a:cubicBezTo>
                    <a:pt x="30" y="49"/>
                    <a:pt x="30" y="49"/>
                    <a:pt x="30" y="49"/>
                  </a:cubicBezTo>
                  <a:cubicBezTo>
                    <a:pt x="31" y="47"/>
                    <a:pt x="32" y="45"/>
                    <a:pt x="34" y="43"/>
                  </a:cubicBezTo>
                  <a:cubicBezTo>
                    <a:pt x="35" y="43"/>
                    <a:pt x="35" y="42"/>
                    <a:pt x="36" y="41"/>
                  </a:cubicBezTo>
                  <a:cubicBezTo>
                    <a:pt x="40" y="37"/>
                    <a:pt x="44" y="32"/>
                    <a:pt x="49" y="27"/>
                  </a:cubicBezTo>
                  <a:cubicBezTo>
                    <a:pt x="51" y="25"/>
                    <a:pt x="52" y="23"/>
                    <a:pt x="53" y="20"/>
                  </a:cubicBezTo>
                  <a:cubicBezTo>
                    <a:pt x="55" y="18"/>
                    <a:pt x="55" y="14"/>
                    <a:pt x="53" y="12"/>
                  </a:cubicBezTo>
                  <a:cubicBezTo>
                    <a:pt x="53" y="12"/>
                    <a:pt x="52" y="11"/>
                    <a:pt x="52" y="11"/>
                  </a:cubicBezTo>
                  <a:cubicBezTo>
                    <a:pt x="51" y="11"/>
                    <a:pt x="49" y="11"/>
                    <a:pt x="48" y="11"/>
                  </a:cubicBezTo>
                  <a:cubicBezTo>
                    <a:pt x="48" y="12"/>
                    <a:pt x="47" y="12"/>
                    <a:pt x="47" y="12"/>
                  </a:cubicBezTo>
                  <a:cubicBezTo>
                    <a:pt x="46" y="12"/>
                    <a:pt x="46" y="13"/>
                    <a:pt x="45" y="13"/>
                  </a:cubicBezTo>
                  <a:cubicBezTo>
                    <a:pt x="45" y="13"/>
                    <a:pt x="44" y="14"/>
                    <a:pt x="44" y="14"/>
                  </a:cubicBezTo>
                  <a:cubicBezTo>
                    <a:pt x="43" y="14"/>
                    <a:pt x="43" y="14"/>
                    <a:pt x="43" y="14"/>
                  </a:cubicBezTo>
                  <a:cubicBezTo>
                    <a:pt x="41" y="15"/>
                    <a:pt x="39" y="16"/>
                    <a:pt x="37" y="14"/>
                  </a:cubicBezTo>
                  <a:cubicBezTo>
                    <a:pt x="37" y="14"/>
                    <a:pt x="36" y="13"/>
                    <a:pt x="36" y="13"/>
                  </a:cubicBezTo>
                  <a:cubicBezTo>
                    <a:pt x="36" y="12"/>
                    <a:pt x="35" y="11"/>
                    <a:pt x="35" y="9"/>
                  </a:cubicBezTo>
                  <a:cubicBezTo>
                    <a:pt x="35" y="9"/>
                    <a:pt x="35" y="9"/>
                    <a:pt x="35" y="9"/>
                  </a:cubicBezTo>
                  <a:cubicBezTo>
                    <a:pt x="35" y="8"/>
                    <a:pt x="35" y="7"/>
                    <a:pt x="35" y="6"/>
                  </a:cubicBezTo>
                  <a:cubicBezTo>
                    <a:pt x="34" y="3"/>
                    <a:pt x="33" y="0"/>
                    <a:pt x="31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0"/>
                    <a:pt x="29" y="0"/>
                    <a:pt x="28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7" y="1"/>
                    <a:pt x="26" y="2"/>
                    <a:pt x="25" y="3"/>
                  </a:cubicBezTo>
                  <a:cubicBezTo>
                    <a:pt x="25" y="3"/>
                    <a:pt x="24" y="4"/>
                    <a:pt x="23" y="4"/>
                  </a:cubicBezTo>
                  <a:cubicBezTo>
                    <a:pt x="21" y="7"/>
                    <a:pt x="18" y="9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4" y="9"/>
                    <a:pt x="14" y="9"/>
                    <a:pt x="13" y="8"/>
                  </a:cubicBezTo>
                  <a:cubicBezTo>
                    <a:pt x="11" y="7"/>
                    <a:pt x="10" y="4"/>
                    <a:pt x="8" y="3"/>
                  </a:cubicBezTo>
                  <a:cubicBezTo>
                    <a:pt x="7" y="3"/>
                    <a:pt x="6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3" y="3"/>
                    <a:pt x="1" y="7"/>
                    <a:pt x="1" y="10"/>
                  </a:cubicBezTo>
                  <a:cubicBezTo>
                    <a:pt x="1" y="11"/>
                    <a:pt x="0" y="12"/>
                    <a:pt x="1" y="12"/>
                  </a:cubicBezTo>
                  <a:cubicBezTo>
                    <a:pt x="1" y="15"/>
                    <a:pt x="1" y="18"/>
                    <a:pt x="2" y="21"/>
                  </a:cubicBezTo>
                  <a:cubicBezTo>
                    <a:pt x="5" y="29"/>
                    <a:pt x="10" y="36"/>
                    <a:pt x="13" y="44"/>
                  </a:cubicBezTo>
                  <a:cubicBezTo>
                    <a:pt x="13" y="44"/>
                    <a:pt x="13" y="45"/>
                    <a:pt x="14" y="45"/>
                  </a:cubicBezTo>
                  <a:cubicBezTo>
                    <a:pt x="14" y="48"/>
                    <a:pt x="15" y="50"/>
                    <a:pt x="15" y="53"/>
                  </a:cubicBezTo>
                  <a:cubicBezTo>
                    <a:pt x="15" y="53"/>
                    <a:pt x="15" y="53"/>
                    <a:pt x="15" y="53"/>
                  </a:cubicBezTo>
                  <a:cubicBezTo>
                    <a:pt x="15" y="55"/>
                    <a:pt x="16" y="56"/>
                    <a:pt x="15" y="57"/>
                  </a:cubicBezTo>
                  <a:cubicBezTo>
                    <a:pt x="16" y="59"/>
                    <a:pt x="16" y="60"/>
                    <a:pt x="16" y="61"/>
                  </a:cubicBezTo>
                </a:path>
              </a:pathLst>
            </a:custGeom>
            <a:solidFill>
              <a:srgbClr val="259D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75" name="Freeform 553"/>
            <p:cNvSpPr>
              <a:spLocks noEditPoints="1"/>
            </p:cNvSpPr>
            <p:nvPr/>
          </p:nvSpPr>
          <p:spPr bwMode="auto">
            <a:xfrm>
              <a:off x="1908175" y="7280276"/>
              <a:ext cx="142875" cy="227013"/>
            </a:xfrm>
            <a:custGeom>
              <a:avLst/>
              <a:gdLst>
                <a:gd name="T0" fmla="*/ 38 w 38"/>
                <a:gd name="T1" fmla="*/ 14 h 60"/>
                <a:gd name="T2" fmla="*/ 37 w 38"/>
                <a:gd name="T3" fmla="*/ 15 h 60"/>
                <a:gd name="T4" fmla="*/ 36 w 38"/>
                <a:gd name="T5" fmla="*/ 19 h 60"/>
                <a:gd name="T6" fmla="*/ 32 w 38"/>
                <a:gd name="T7" fmla="*/ 25 h 60"/>
                <a:gd name="T8" fmla="*/ 27 w 38"/>
                <a:gd name="T9" fmla="*/ 32 h 60"/>
                <a:gd name="T10" fmla="*/ 13 w 38"/>
                <a:gd name="T11" fmla="*/ 48 h 60"/>
                <a:gd name="T12" fmla="*/ 4 w 38"/>
                <a:gd name="T13" fmla="*/ 57 h 60"/>
                <a:gd name="T14" fmla="*/ 4 w 38"/>
                <a:gd name="T15" fmla="*/ 57 h 60"/>
                <a:gd name="T16" fmla="*/ 4 w 38"/>
                <a:gd name="T17" fmla="*/ 57 h 60"/>
                <a:gd name="T18" fmla="*/ 7 w 38"/>
                <a:gd name="T19" fmla="*/ 57 h 60"/>
                <a:gd name="T20" fmla="*/ 8 w 38"/>
                <a:gd name="T21" fmla="*/ 57 h 60"/>
                <a:gd name="T22" fmla="*/ 8 w 38"/>
                <a:gd name="T23" fmla="*/ 57 h 60"/>
                <a:gd name="T24" fmla="*/ 15 w 38"/>
                <a:gd name="T25" fmla="*/ 50 h 60"/>
                <a:gd name="T26" fmla="*/ 28 w 38"/>
                <a:gd name="T27" fmla="*/ 33 h 60"/>
                <a:gd name="T28" fmla="*/ 36 w 38"/>
                <a:gd name="T29" fmla="*/ 20 h 60"/>
                <a:gd name="T30" fmla="*/ 37 w 38"/>
                <a:gd name="T31" fmla="*/ 15 h 60"/>
                <a:gd name="T32" fmla="*/ 38 w 38"/>
                <a:gd name="T33" fmla="*/ 14 h 60"/>
                <a:gd name="T34" fmla="*/ 24 w 38"/>
                <a:gd name="T35" fmla="*/ 0 h 60"/>
                <a:gd name="T36" fmla="*/ 23 w 38"/>
                <a:gd name="T37" fmla="*/ 6 h 60"/>
                <a:gd name="T38" fmla="*/ 18 w 38"/>
                <a:gd name="T39" fmla="*/ 21 h 60"/>
                <a:gd name="T40" fmla="*/ 14 w 38"/>
                <a:gd name="T41" fmla="*/ 32 h 60"/>
                <a:gd name="T42" fmla="*/ 9 w 38"/>
                <a:gd name="T43" fmla="*/ 43 h 60"/>
                <a:gd name="T44" fmla="*/ 0 w 38"/>
                <a:gd name="T45" fmla="*/ 58 h 60"/>
                <a:gd name="T46" fmla="*/ 0 w 38"/>
                <a:gd name="T47" fmla="*/ 58 h 60"/>
                <a:gd name="T48" fmla="*/ 0 w 38"/>
                <a:gd name="T49" fmla="*/ 60 h 60"/>
                <a:gd name="T50" fmla="*/ 0 w 38"/>
                <a:gd name="T51" fmla="*/ 60 h 60"/>
                <a:gd name="T52" fmla="*/ 1 w 38"/>
                <a:gd name="T53" fmla="*/ 59 h 60"/>
                <a:gd name="T54" fmla="*/ 3 w 38"/>
                <a:gd name="T55" fmla="*/ 58 h 60"/>
                <a:gd name="T56" fmla="*/ 3 w 38"/>
                <a:gd name="T57" fmla="*/ 58 h 60"/>
                <a:gd name="T58" fmla="*/ 11 w 38"/>
                <a:gd name="T59" fmla="*/ 44 h 60"/>
                <a:gd name="T60" fmla="*/ 19 w 38"/>
                <a:gd name="T61" fmla="*/ 22 h 60"/>
                <a:gd name="T62" fmla="*/ 23 w 38"/>
                <a:gd name="T63" fmla="*/ 6 h 60"/>
                <a:gd name="T64" fmla="*/ 24 w 38"/>
                <a:gd name="T65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8" h="60">
                  <a:moveTo>
                    <a:pt x="38" y="14"/>
                  </a:moveTo>
                  <a:cubicBezTo>
                    <a:pt x="38" y="14"/>
                    <a:pt x="38" y="15"/>
                    <a:pt x="37" y="15"/>
                  </a:cubicBezTo>
                  <a:cubicBezTo>
                    <a:pt x="37" y="16"/>
                    <a:pt x="36" y="18"/>
                    <a:pt x="36" y="19"/>
                  </a:cubicBezTo>
                  <a:cubicBezTo>
                    <a:pt x="35" y="21"/>
                    <a:pt x="34" y="23"/>
                    <a:pt x="32" y="25"/>
                  </a:cubicBezTo>
                  <a:cubicBezTo>
                    <a:pt x="31" y="27"/>
                    <a:pt x="29" y="30"/>
                    <a:pt x="27" y="32"/>
                  </a:cubicBezTo>
                  <a:cubicBezTo>
                    <a:pt x="24" y="37"/>
                    <a:pt x="19" y="42"/>
                    <a:pt x="13" y="48"/>
                  </a:cubicBezTo>
                  <a:cubicBezTo>
                    <a:pt x="10" y="51"/>
                    <a:pt x="7" y="54"/>
                    <a:pt x="4" y="57"/>
                  </a:cubicBezTo>
                  <a:cubicBezTo>
                    <a:pt x="4" y="57"/>
                    <a:pt x="4" y="57"/>
                    <a:pt x="4" y="57"/>
                  </a:cubicBezTo>
                  <a:cubicBezTo>
                    <a:pt x="4" y="57"/>
                    <a:pt x="4" y="57"/>
                    <a:pt x="4" y="57"/>
                  </a:cubicBezTo>
                  <a:cubicBezTo>
                    <a:pt x="5" y="57"/>
                    <a:pt x="6" y="57"/>
                    <a:pt x="7" y="57"/>
                  </a:cubicBezTo>
                  <a:cubicBezTo>
                    <a:pt x="7" y="57"/>
                    <a:pt x="7" y="57"/>
                    <a:pt x="8" y="57"/>
                  </a:cubicBezTo>
                  <a:cubicBezTo>
                    <a:pt x="8" y="57"/>
                    <a:pt x="8" y="57"/>
                    <a:pt x="8" y="57"/>
                  </a:cubicBezTo>
                  <a:cubicBezTo>
                    <a:pt x="10" y="54"/>
                    <a:pt x="12" y="52"/>
                    <a:pt x="15" y="50"/>
                  </a:cubicBezTo>
                  <a:cubicBezTo>
                    <a:pt x="20" y="44"/>
                    <a:pt x="24" y="38"/>
                    <a:pt x="28" y="33"/>
                  </a:cubicBezTo>
                  <a:cubicBezTo>
                    <a:pt x="32" y="28"/>
                    <a:pt x="34" y="23"/>
                    <a:pt x="36" y="20"/>
                  </a:cubicBezTo>
                  <a:cubicBezTo>
                    <a:pt x="37" y="18"/>
                    <a:pt x="37" y="16"/>
                    <a:pt x="37" y="15"/>
                  </a:cubicBezTo>
                  <a:cubicBezTo>
                    <a:pt x="38" y="15"/>
                    <a:pt x="38" y="14"/>
                    <a:pt x="38" y="14"/>
                  </a:cubicBezTo>
                  <a:moveTo>
                    <a:pt x="24" y="0"/>
                  </a:moveTo>
                  <a:cubicBezTo>
                    <a:pt x="24" y="1"/>
                    <a:pt x="23" y="3"/>
                    <a:pt x="23" y="6"/>
                  </a:cubicBezTo>
                  <a:cubicBezTo>
                    <a:pt x="22" y="9"/>
                    <a:pt x="20" y="15"/>
                    <a:pt x="18" y="21"/>
                  </a:cubicBezTo>
                  <a:cubicBezTo>
                    <a:pt x="17" y="25"/>
                    <a:pt x="15" y="28"/>
                    <a:pt x="14" y="32"/>
                  </a:cubicBezTo>
                  <a:cubicBezTo>
                    <a:pt x="13" y="35"/>
                    <a:pt x="11" y="39"/>
                    <a:pt x="9" y="43"/>
                  </a:cubicBezTo>
                  <a:cubicBezTo>
                    <a:pt x="6" y="48"/>
                    <a:pt x="3" y="53"/>
                    <a:pt x="0" y="58"/>
                  </a:cubicBezTo>
                  <a:cubicBezTo>
                    <a:pt x="0" y="58"/>
                    <a:pt x="0" y="58"/>
                    <a:pt x="0" y="58"/>
                  </a:cubicBezTo>
                  <a:cubicBezTo>
                    <a:pt x="0" y="59"/>
                    <a:pt x="0" y="59"/>
                    <a:pt x="0" y="60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0" y="60"/>
                    <a:pt x="1" y="59"/>
                    <a:pt x="1" y="59"/>
                  </a:cubicBezTo>
                  <a:cubicBezTo>
                    <a:pt x="2" y="59"/>
                    <a:pt x="2" y="58"/>
                    <a:pt x="3" y="58"/>
                  </a:cubicBezTo>
                  <a:cubicBezTo>
                    <a:pt x="3" y="58"/>
                    <a:pt x="3" y="58"/>
                    <a:pt x="3" y="58"/>
                  </a:cubicBezTo>
                  <a:cubicBezTo>
                    <a:pt x="6" y="53"/>
                    <a:pt x="8" y="49"/>
                    <a:pt x="11" y="44"/>
                  </a:cubicBezTo>
                  <a:cubicBezTo>
                    <a:pt x="14" y="36"/>
                    <a:pt x="17" y="29"/>
                    <a:pt x="19" y="22"/>
                  </a:cubicBezTo>
                  <a:cubicBezTo>
                    <a:pt x="21" y="15"/>
                    <a:pt x="22" y="10"/>
                    <a:pt x="23" y="6"/>
                  </a:cubicBezTo>
                  <a:cubicBezTo>
                    <a:pt x="24" y="3"/>
                    <a:pt x="24" y="1"/>
                    <a:pt x="24" y="0"/>
                  </a:cubicBezTo>
                </a:path>
              </a:pathLst>
            </a:custGeom>
            <a:solidFill>
              <a:srgbClr val="5EC6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76" name="Freeform 554"/>
            <p:cNvSpPr/>
            <p:nvPr/>
          </p:nvSpPr>
          <p:spPr bwMode="auto">
            <a:xfrm>
              <a:off x="1892300" y="7494588"/>
              <a:ext cx="46038" cy="57150"/>
            </a:xfrm>
            <a:custGeom>
              <a:avLst/>
              <a:gdLst>
                <a:gd name="T0" fmla="*/ 11 w 12"/>
                <a:gd name="T1" fmla="*/ 0 h 15"/>
                <a:gd name="T2" fmla="*/ 8 w 12"/>
                <a:gd name="T3" fmla="*/ 0 h 15"/>
                <a:gd name="T4" fmla="*/ 8 w 12"/>
                <a:gd name="T5" fmla="*/ 0 h 15"/>
                <a:gd name="T6" fmla="*/ 5 w 12"/>
                <a:gd name="T7" fmla="*/ 5 h 15"/>
                <a:gd name="T8" fmla="*/ 7 w 12"/>
                <a:gd name="T9" fmla="*/ 1 h 15"/>
                <a:gd name="T10" fmla="*/ 5 w 12"/>
                <a:gd name="T11" fmla="*/ 2 h 15"/>
                <a:gd name="T12" fmla="*/ 4 w 12"/>
                <a:gd name="T13" fmla="*/ 3 h 15"/>
                <a:gd name="T14" fmla="*/ 4 w 12"/>
                <a:gd name="T15" fmla="*/ 3 h 15"/>
                <a:gd name="T16" fmla="*/ 0 w 12"/>
                <a:gd name="T17" fmla="*/ 15 h 15"/>
                <a:gd name="T18" fmla="*/ 0 w 12"/>
                <a:gd name="T19" fmla="*/ 15 h 15"/>
                <a:gd name="T20" fmla="*/ 0 w 12"/>
                <a:gd name="T21" fmla="*/ 15 h 15"/>
                <a:gd name="T22" fmla="*/ 3 w 12"/>
                <a:gd name="T23" fmla="*/ 11 h 15"/>
                <a:gd name="T24" fmla="*/ 12 w 12"/>
                <a:gd name="T25" fmla="*/ 0 h 15"/>
                <a:gd name="T26" fmla="*/ 11 w 12"/>
                <a:gd name="T27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" h="15">
                  <a:moveTo>
                    <a:pt x="11" y="0"/>
                  </a:moveTo>
                  <a:cubicBezTo>
                    <a:pt x="10" y="0"/>
                    <a:pt x="9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7" y="2"/>
                    <a:pt x="6" y="3"/>
                    <a:pt x="5" y="5"/>
                  </a:cubicBezTo>
                  <a:cubicBezTo>
                    <a:pt x="6" y="3"/>
                    <a:pt x="6" y="2"/>
                    <a:pt x="7" y="1"/>
                  </a:cubicBezTo>
                  <a:cubicBezTo>
                    <a:pt x="6" y="1"/>
                    <a:pt x="6" y="2"/>
                    <a:pt x="5" y="2"/>
                  </a:cubicBezTo>
                  <a:cubicBezTo>
                    <a:pt x="5" y="2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3" y="7"/>
                    <a:pt x="2" y="11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" y="13"/>
                    <a:pt x="2" y="12"/>
                    <a:pt x="3" y="11"/>
                  </a:cubicBezTo>
                  <a:cubicBezTo>
                    <a:pt x="6" y="7"/>
                    <a:pt x="9" y="3"/>
                    <a:pt x="12" y="0"/>
                  </a:cubicBezTo>
                  <a:cubicBezTo>
                    <a:pt x="11" y="0"/>
                    <a:pt x="11" y="0"/>
                    <a:pt x="11" y="0"/>
                  </a:cubicBezTo>
                </a:path>
              </a:pathLst>
            </a:custGeom>
            <a:solidFill>
              <a:srgbClr val="0E7E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77" name="Freeform 555"/>
            <p:cNvSpPr/>
            <p:nvPr/>
          </p:nvSpPr>
          <p:spPr bwMode="auto">
            <a:xfrm>
              <a:off x="1817688" y="7439026"/>
              <a:ext cx="582613" cy="428625"/>
            </a:xfrm>
            <a:custGeom>
              <a:avLst/>
              <a:gdLst>
                <a:gd name="T0" fmla="*/ 1 w 155"/>
                <a:gd name="T1" fmla="*/ 74 h 114"/>
                <a:gd name="T2" fmla="*/ 1 w 155"/>
                <a:gd name="T3" fmla="*/ 74 h 114"/>
                <a:gd name="T4" fmla="*/ 1 w 155"/>
                <a:gd name="T5" fmla="*/ 74 h 114"/>
                <a:gd name="T6" fmla="*/ 1 w 155"/>
                <a:gd name="T7" fmla="*/ 74 h 114"/>
                <a:gd name="T8" fmla="*/ 5 w 155"/>
                <a:gd name="T9" fmla="*/ 76 h 114"/>
                <a:gd name="T10" fmla="*/ 5 w 155"/>
                <a:gd name="T11" fmla="*/ 75 h 114"/>
                <a:gd name="T12" fmla="*/ 7 w 155"/>
                <a:gd name="T13" fmla="*/ 76 h 114"/>
                <a:gd name="T14" fmla="*/ 7 w 155"/>
                <a:gd name="T15" fmla="*/ 76 h 114"/>
                <a:gd name="T16" fmla="*/ 9 w 155"/>
                <a:gd name="T17" fmla="*/ 76 h 114"/>
                <a:gd name="T18" fmla="*/ 9 w 155"/>
                <a:gd name="T19" fmla="*/ 76 h 114"/>
                <a:gd name="T20" fmla="*/ 10 w 155"/>
                <a:gd name="T21" fmla="*/ 76 h 114"/>
                <a:gd name="T22" fmla="*/ 11 w 155"/>
                <a:gd name="T23" fmla="*/ 76 h 114"/>
                <a:gd name="T24" fmla="*/ 11 w 155"/>
                <a:gd name="T25" fmla="*/ 76 h 114"/>
                <a:gd name="T26" fmla="*/ 15 w 155"/>
                <a:gd name="T27" fmla="*/ 77 h 114"/>
                <a:gd name="T28" fmla="*/ 15 w 155"/>
                <a:gd name="T29" fmla="*/ 77 h 114"/>
                <a:gd name="T30" fmla="*/ 16 w 155"/>
                <a:gd name="T31" fmla="*/ 77 h 114"/>
                <a:gd name="T32" fmla="*/ 16 w 155"/>
                <a:gd name="T33" fmla="*/ 77 h 114"/>
                <a:gd name="T34" fmla="*/ 18 w 155"/>
                <a:gd name="T35" fmla="*/ 77 h 114"/>
                <a:gd name="T36" fmla="*/ 36 w 155"/>
                <a:gd name="T37" fmla="*/ 85 h 114"/>
                <a:gd name="T38" fmla="*/ 37 w 155"/>
                <a:gd name="T39" fmla="*/ 85 h 114"/>
                <a:gd name="T40" fmla="*/ 64 w 155"/>
                <a:gd name="T41" fmla="*/ 103 h 114"/>
                <a:gd name="T42" fmla="*/ 93 w 155"/>
                <a:gd name="T43" fmla="*/ 111 h 114"/>
                <a:gd name="T44" fmla="*/ 121 w 155"/>
                <a:gd name="T45" fmla="*/ 113 h 114"/>
                <a:gd name="T46" fmla="*/ 145 w 155"/>
                <a:gd name="T47" fmla="*/ 99 h 114"/>
                <a:gd name="T48" fmla="*/ 149 w 155"/>
                <a:gd name="T49" fmla="*/ 74 h 114"/>
                <a:gd name="T50" fmla="*/ 152 w 155"/>
                <a:gd name="T51" fmla="*/ 71 h 114"/>
                <a:gd name="T52" fmla="*/ 152 w 155"/>
                <a:gd name="T53" fmla="*/ 57 h 114"/>
                <a:gd name="T54" fmla="*/ 145 w 155"/>
                <a:gd name="T55" fmla="*/ 42 h 114"/>
                <a:gd name="T56" fmla="*/ 141 w 155"/>
                <a:gd name="T57" fmla="*/ 28 h 114"/>
                <a:gd name="T58" fmla="*/ 125 w 155"/>
                <a:gd name="T59" fmla="*/ 20 h 114"/>
                <a:gd name="T60" fmla="*/ 128 w 155"/>
                <a:gd name="T61" fmla="*/ 10 h 114"/>
                <a:gd name="T62" fmla="*/ 119 w 155"/>
                <a:gd name="T63" fmla="*/ 3 h 114"/>
                <a:gd name="T64" fmla="*/ 91 w 155"/>
                <a:gd name="T65" fmla="*/ 2 h 114"/>
                <a:gd name="T66" fmla="*/ 55 w 155"/>
                <a:gd name="T67" fmla="*/ 20 h 114"/>
                <a:gd name="T68" fmla="*/ 27 w 155"/>
                <a:gd name="T69" fmla="*/ 47 h 114"/>
                <a:gd name="T70" fmla="*/ 19 w 155"/>
                <a:gd name="T71" fmla="*/ 59 h 114"/>
                <a:gd name="T72" fmla="*/ 19 w 155"/>
                <a:gd name="T73" fmla="*/ 60 h 114"/>
                <a:gd name="T74" fmla="*/ 16 w 155"/>
                <a:gd name="T75" fmla="*/ 61 h 114"/>
                <a:gd name="T76" fmla="*/ 11 w 155"/>
                <a:gd name="T77" fmla="*/ 64 h 114"/>
                <a:gd name="T78" fmla="*/ 11 w 155"/>
                <a:gd name="T79" fmla="*/ 64 h 114"/>
                <a:gd name="T80" fmla="*/ 9 w 155"/>
                <a:gd name="T81" fmla="*/ 65 h 114"/>
                <a:gd name="T82" fmla="*/ 8 w 155"/>
                <a:gd name="T83" fmla="*/ 66 h 114"/>
                <a:gd name="T84" fmla="*/ 4 w 155"/>
                <a:gd name="T85" fmla="*/ 68 h 114"/>
                <a:gd name="T86" fmla="*/ 4 w 155"/>
                <a:gd name="T87" fmla="*/ 68 h 114"/>
                <a:gd name="T88" fmla="*/ 4 w 155"/>
                <a:gd name="T89" fmla="*/ 68 h 114"/>
                <a:gd name="T90" fmla="*/ 3 w 155"/>
                <a:gd name="T91" fmla="*/ 68 h 114"/>
                <a:gd name="T92" fmla="*/ 3 w 155"/>
                <a:gd name="T93" fmla="*/ 68 h 114"/>
                <a:gd name="T94" fmla="*/ 1 w 155"/>
                <a:gd name="T95" fmla="*/ 70 h 114"/>
                <a:gd name="T96" fmla="*/ 1 w 155"/>
                <a:gd name="T97" fmla="*/ 70 h 114"/>
                <a:gd name="T98" fmla="*/ 1 w 155"/>
                <a:gd name="T99" fmla="*/ 70 h 114"/>
                <a:gd name="T100" fmla="*/ 1 w 155"/>
                <a:gd name="T101" fmla="*/ 71 h 114"/>
                <a:gd name="T102" fmla="*/ 0 w 155"/>
                <a:gd name="T103" fmla="*/ 72 h 114"/>
                <a:gd name="T104" fmla="*/ 0 w 155"/>
                <a:gd name="T105" fmla="*/ 72 h 114"/>
                <a:gd name="T106" fmla="*/ 1 w 155"/>
                <a:gd name="T107" fmla="*/ 74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55" h="114">
                  <a:moveTo>
                    <a:pt x="1" y="74"/>
                  </a:moveTo>
                  <a:cubicBezTo>
                    <a:pt x="1" y="74"/>
                    <a:pt x="1" y="74"/>
                    <a:pt x="1" y="74"/>
                  </a:cubicBezTo>
                  <a:cubicBezTo>
                    <a:pt x="1" y="74"/>
                    <a:pt x="1" y="74"/>
                    <a:pt x="1" y="74"/>
                  </a:cubicBezTo>
                  <a:cubicBezTo>
                    <a:pt x="1" y="74"/>
                    <a:pt x="1" y="74"/>
                    <a:pt x="1" y="74"/>
                  </a:cubicBezTo>
                  <a:cubicBezTo>
                    <a:pt x="2" y="75"/>
                    <a:pt x="3" y="75"/>
                    <a:pt x="5" y="76"/>
                  </a:cubicBezTo>
                  <a:cubicBezTo>
                    <a:pt x="5" y="75"/>
                    <a:pt x="5" y="75"/>
                    <a:pt x="5" y="75"/>
                  </a:cubicBezTo>
                  <a:cubicBezTo>
                    <a:pt x="5" y="76"/>
                    <a:pt x="6" y="76"/>
                    <a:pt x="7" y="76"/>
                  </a:cubicBezTo>
                  <a:cubicBezTo>
                    <a:pt x="7" y="76"/>
                    <a:pt x="7" y="76"/>
                    <a:pt x="7" y="76"/>
                  </a:cubicBezTo>
                  <a:cubicBezTo>
                    <a:pt x="8" y="76"/>
                    <a:pt x="9" y="76"/>
                    <a:pt x="9" y="76"/>
                  </a:cubicBezTo>
                  <a:cubicBezTo>
                    <a:pt x="9" y="76"/>
                    <a:pt x="9" y="76"/>
                    <a:pt x="9" y="76"/>
                  </a:cubicBezTo>
                  <a:cubicBezTo>
                    <a:pt x="10" y="76"/>
                    <a:pt x="10" y="76"/>
                    <a:pt x="10" y="76"/>
                  </a:cubicBezTo>
                  <a:cubicBezTo>
                    <a:pt x="10" y="76"/>
                    <a:pt x="11" y="76"/>
                    <a:pt x="11" y="76"/>
                  </a:cubicBezTo>
                  <a:cubicBezTo>
                    <a:pt x="11" y="76"/>
                    <a:pt x="11" y="76"/>
                    <a:pt x="11" y="76"/>
                  </a:cubicBezTo>
                  <a:cubicBezTo>
                    <a:pt x="13" y="76"/>
                    <a:pt x="14" y="77"/>
                    <a:pt x="15" y="77"/>
                  </a:cubicBezTo>
                  <a:cubicBezTo>
                    <a:pt x="15" y="77"/>
                    <a:pt x="15" y="77"/>
                    <a:pt x="15" y="77"/>
                  </a:cubicBezTo>
                  <a:cubicBezTo>
                    <a:pt x="16" y="77"/>
                    <a:pt x="16" y="77"/>
                    <a:pt x="16" y="77"/>
                  </a:cubicBezTo>
                  <a:cubicBezTo>
                    <a:pt x="16" y="77"/>
                    <a:pt x="16" y="77"/>
                    <a:pt x="16" y="77"/>
                  </a:cubicBezTo>
                  <a:cubicBezTo>
                    <a:pt x="17" y="77"/>
                    <a:pt x="17" y="77"/>
                    <a:pt x="18" y="77"/>
                  </a:cubicBezTo>
                  <a:cubicBezTo>
                    <a:pt x="25" y="78"/>
                    <a:pt x="31" y="81"/>
                    <a:pt x="36" y="85"/>
                  </a:cubicBezTo>
                  <a:cubicBezTo>
                    <a:pt x="37" y="85"/>
                    <a:pt x="37" y="85"/>
                    <a:pt x="37" y="85"/>
                  </a:cubicBezTo>
                  <a:cubicBezTo>
                    <a:pt x="46" y="91"/>
                    <a:pt x="54" y="98"/>
                    <a:pt x="64" y="103"/>
                  </a:cubicBezTo>
                  <a:cubicBezTo>
                    <a:pt x="72" y="107"/>
                    <a:pt x="83" y="109"/>
                    <a:pt x="93" y="111"/>
                  </a:cubicBezTo>
                  <a:cubicBezTo>
                    <a:pt x="102" y="113"/>
                    <a:pt x="111" y="114"/>
                    <a:pt x="121" y="113"/>
                  </a:cubicBezTo>
                  <a:cubicBezTo>
                    <a:pt x="130" y="112"/>
                    <a:pt x="142" y="108"/>
                    <a:pt x="145" y="99"/>
                  </a:cubicBezTo>
                  <a:cubicBezTo>
                    <a:pt x="148" y="90"/>
                    <a:pt x="142" y="83"/>
                    <a:pt x="149" y="74"/>
                  </a:cubicBezTo>
                  <a:cubicBezTo>
                    <a:pt x="150" y="73"/>
                    <a:pt x="151" y="72"/>
                    <a:pt x="152" y="71"/>
                  </a:cubicBezTo>
                  <a:cubicBezTo>
                    <a:pt x="155" y="67"/>
                    <a:pt x="155" y="61"/>
                    <a:pt x="152" y="57"/>
                  </a:cubicBezTo>
                  <a:cubicBezTo>
                    <a:pt x="148" y="52"/>
                    <a:pt x="146" y="48"/>
                    <a:pt x="145" y="42"/>
                  </a:cubicBezTo>
                  <a:cubicBezTo>
                    <a:pt x="145" y="37"/>
                    <a:pt x="146" y="32"/>
                    <a:pt x="141" y="28"/>
                  </a:cubicBezTo>
                  <a:cubicBezTo>
                    <a:pt x="136" y="25"/>
                    <a:pt x="126" y="25"/>
                    <a:pt x="125" y="20"/>
                  </a:cubicBezTo>
                  <a:cubicBezTo>
                    <a:pt x="124" y="17"/>
                    <a:pt x="129" y="13"/>
                    <a:pt x="128" y="10"/>
                  </a:cubicBezTo>
                  <a:cubicBezTo>
                    <a:pt x="128" y="7"/>
                    <a:pt x="122" y="5"/>
                    <a:pt x="119" y="3"/>
                  </a:cubicBezTo>
                  <a:cubicBezTo>
                    <a:pt x="111" y="0"/>
                    <a:pt x="100" y="0"/>
                    <a:pt x="91" y="2"/>
                  </a:cubicBezTo>
                  <a:cubicBezTo>
                    <a:pt x="77" y="5"/>
                    <a:pt x="65" y="13"/>
                    <a:pt x="55" y="20"/>
                  </a:cubicBezTo>
                  <a:cubicBezTo>
                    <a:pt x="44" y="28"/>
                    <a:pt x="33" y="37"/>
                    <a:pt x="27" y="47"/>
                  </a:cubicBezTo>
                  <a:cubicBezTo>
                    <a:pt x="24" y="51"/>
                    <a:pt x="23" y="55"/>
                    <a:pt x="19" y="59"/>
                  </a:cubicBezTo>
                  <a:cubicBezTo>
                    <a:pt x="19" y="60"/>
                    <a:pt x="19" y="60"/>
                    <a:pt x="19" y="60"/>
                  </a:cubicBezTo>
                  <a:cubicBezTo>
                    <a:pt x="18" y="60"/>
                    <a:pt x="17" y="61"/>
                    <a:pt x="16" y="61"/>
                  </a:cubicBezTo>
                  <a:cubicBezTo>
                    <a:pt x="15" y="63"/>
                    <a:pt x="13" y="63"/>
                    <a:pt x="11" y="64"/>
                  </a:cubicBezTo>
                  <a:cubicBezTo>
                    <a:pt x="11" y="64"/>
                    <a:pt x="11" y="64"/>
                    <a:pt x="11" y="64"/>
                  </a:cubicBezTo>
                  <a:cubicBezTo>
                    <a:pt x="10" y="65"/>
                    <a:pt x="9" y="65"/>
                    <a:pt x="9" y="65"/>
                  </a:cubicBezTo>
                  <a:cubicBezTo>
                    <a:pt x="8" y="66"/>
                    <a:pt x="8" y="66"/>
                    <a:pt x="8" y="66"/>
                  </a:cubicBezTo>
                  <a:cubicBezTo>
                    <a:pt x="6" y="66"/>
                    <a:pt x="5" y="67"/>
                    <a:pt x="4" y="68"/>
                  </a:cubicBezTo>
                  <a:cubicBezTo>
                    <a:pt x="4" y="68"/>
                    <a:pt x="4" y="68"/>
                    <a:pt x="4" y="68"/>
                  </a:cubicBezTo>
                  <a:cubicBezTo>
                    <a:pt x="4" y="68"/>
                    <a:pt x="4" y="68"/>
                    <a:pt x="4" y="68"/>
                  </a:cubicBezTo>
                  <a:cubicBezTo>
                    <a:pt x="3" y="68"/>
                    <a:pt x="3" y="68"/>
                    <a:pt x="3" y="68"/>
                  </a:cubicBezTo>
                  <a:cubicBezTo>
                    <a:pt x="3" y="68"/>
                    <a:pt x="3" y="68"/>
                    <a:pt x="3" y="68"/>
                  </a:cubicBezTo>
                  <a:cubicBezTo>
                    <a:pt x="2" y="69"/>
                    <a:pt x="2" y="70"/>
                    <a:pt x="1" y="70"/>
                  </a:cubicBezTo>
                  <a:cubicBezTo>
                    <a:pt x="1" y="70"/>
                    <a:pt x="1" y="70"/>
                    <a:pt x="1" y="70"/>
                  </a:cubicBezTo>
                  <a:cubicBezTo>
                    <a:pt x="1" y="70"/>
                    <a:pt x="1" y="70"/>
                    <a:pt x="1" y="70"/>
                  </a:cubicBezTo>
                  <a:cubicBezTo>
                    <a:pt x="1" y="71"/>
                    <a:pt x="1" y="71"/>
                    <a:pt x="1" y="71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73"/>
                    <a:pt x="0" y="73"/>
                    <a:pt x="1" y="74"/>
                  </a:cubicBezTo>
                </a:path>
              </a:pathLst>
            </a:custGeom>
            <a:solidFill>
              <a:srgbClr val="F3F8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78" name="Freeform 556"/>
            <p:cNvSpPr>
              <a:spLocks noEditPoints="1"/>
            </p:cNvSpPr>
            <p:nvPr/>
          </p:nvSpPr>
          <p:spPr bwMode="auto">
            <a:xfrm>
              <a:off x="1847850" y="7631113"/>
              <a:ext cx="461963" cy="179388"/>
            </a:xfrm>
            <a:custGeom>
              <a:avLst/>
              <a:gdLst>
                <a:gd name="T0" fmla="*/ 55 w 123"/>
                <a:gd name="T1" fmla="*/ 33 h 48"/>
                <a:gd name="T2" fmla="*/ 84 w 123"/>
                <a:gd name="T3" fmla="*/ 45 h 48"/>
                <a:gd name="T4" fmla="*/ 102 w 123"/>
                <a:gd name="T5" fmla="*/ 48 h 48"/>
                <a:gd name="T6" fmla="*/ 106 w 123"/>
                <a:gd name="T7" fmla="*/ 48 h 48"/>
                <a:gd name="T8" fmla="*/ 104 w 123"/>
                <a:gd name="T9" fmla="*/ 48 h 48"/>
                <a:gd name="T10" fmla="*/ 93 w 123"/>
                <a:gd name="T11" fmla="*/ 46 h 48"/>
                <a:gd name="T12" fmla="*/ 66 w 123"/>
                <a:gd name="T13" fmla="*/ 36 h 48"/>
                <a:gd name="T14" fmla="*/ 49 w 123"/>
                <a:gd name="T15" fmla="*/ 26 h 48"/>
                <a:gd name="T16" fmla="*/ 53 w 123"/>
                <a:gd name="T17" fmla="*/ 29 h 48"/>
                <a:gd name="T18" fmla="*/ 82 w 123"/>
                <a:gd name="T19" fmla="*/ 33 h 48"/>
                <a:gd name="T20" fmla="*/ 109 w 123"/>
                <a:gd name="T21" fmla="*/ 31 h 48"/>
                <a:gd name="T22" fmla="*/ 115 w 123"/>
                <a:gd name="T23" fmla="*/ 30 h 48"/>
                <a:gd name="T24" fmla="*/ 92 w 123"/>
                <a:gd name="T25" fmla="*/ 31 h 48"/>
                <a:gd name="T26" fmla="*/ 81 w 123"/>
                <a:gd name="T27" fmla="*/ 31 h 48"/>
                <a:gd name="T28" fmla="*/ 49 w 123"/>
                <a:gd name="T29" fmla="*/ 26 h 48"/>
                <a:gd name="T30" fmla="*/ 9 w 123"/>
                <a:gd name="T31" fmla="*/ 26 h 48"/>
                <a:gd name="T32" fmla="*/ 9 w 123"/>
                <a:gd name="T33" fmla="*/ 26 h 48"/>
                <a:gd name="T34" fmla="*/ 9 w 123"/>
                <a:gd name="T35" fmla="*/ 26 h 48"/>
                <a:gd name="T36" fmla="*/ 11 w 123"/>
                <a:gd name="T37" fmla="*/ 26 h 48"/>
                <a:gd name="T38" fmla="*/ 11 w 123"/>
                <a:gd name="T39" fmla="*/ 26 h 48"/>
                <a:gd name="T40" fmla="*/ 12 w 123"/>
                <a:gd name="T41" fmla="*/ 25 h 48"/>
                <a:gd name="T42" fmla="*/ 3 w 123"/>
                <a:gd name="T43" fmla="*/ 25 h 48"/>
                <a:gd name="T44" fmla="*/ 3 w 123"/>
                <a:gd name="T45" fmla="*/ 25 h 48"/>
                <a:gd name="T46" fmla="*/ 2 w 123"/>
                <a:gd name="T47" fmla="*/ 25 h 48"/>
                <a:gd name="T48" fmla="*/ 2 w 123"/>
                <a:gd name="T49" fmla="*/ 25 h 48"/>
                <a:gd name="T50" fmla="*/ 1 w 123"/>
                <a:gd name="T51" fmla="*/ 25 h 48"/>
                <a:gd name="T52" fmla="*/ 123 w 123"/>
                <a:gd name="T53" fmla="*/ 9 h 48"/>
                <a:gd name="T54" fmla="*/ 115 w 123"/>
                <a:gd name="T55" fmla="*/ 10 h 48"/>
                <a:gd name="T56" fmla="*/ 93 w 123"/>
                <a:gd name="T57" fmla="*/ 14 h 48"/>
                <a:gd name="T58" fmla="*/ 63 w 123"/>
                <a:gd name="T59" fmla="*/ 17 h 48"/>
                <a:gd name="T60" fmla="*/ 48 w 123"/>
                <a:gd name="T61" fmla="*/ 19 h 48"/>
                <a:gd name="T62" fmla="*/ 63 w 123"/>
                <a:gd name="T63" fmla="*/ 19 h 48"/>
                <a:gd name="T64" fmla="*/ 106 w 123"/>
                <a:gd name="T65" fmla="*/ 13 h 48"/>
                <a:gd name="T66" fmla="*/ 121 w 123"/>
                <a:gd name="T67" fmla="*/ 9 h 48"/>
                <a:gd name="T68" fmla="*/ 89 w 123"/>
                <a:gd name="T69" fmla="*/ 6 h 48"/>
                <a:gd name="T70" fmla="*/ 76 w 123"/>
                <a:gd name="T71" fmla="*/ 6 h 48"/>
                <a:gd name="T72" fmla="*/ 57 w 123"/>
                <a:gd name="T73" fmla="*/ 8 h 48"/>
                <a:gd name="T74" fmla="*/ 59 w 123"/>
                <a:gd name="T75" fmla="*/ 10 h 48"/>
                <a:gd name="T76" fmla="*/ 76 w 123"/>
                <a:gd name="T77" fmla="*/ 8 h 48"/>
                <a:gd name="T78" fmla="*/ 95 w 123"/>
                <a:gd name="T79" fmla="*/ 7 h 48"/>
                <a:gd name="T80" fmla="*/ 106 w 123"/>
                <a:gd name="T81" fmla="*/ 8 h 48"/>
                <a:gd name="T82" fmla="*/ 106 w 123"/>
                <a:gd name="T83" fmla="*/ 8 h 48"/>
                <a:gd name="T84" fmla="*/ 89 w 123"/>
                <a:gd name="T85" fmla="*/ 6 h 48"/>
                <a:gd name="T86" fmla="*/ 81 w 123"/>
                <a:gd name="T87" fmla="*/ 0 h 48"/>
                <a:gd name="T88" fmla="*/ 52 w 123"/>
                <a:gd name="T89" fmla="*/ 5 h 48"/>
                <a:gd name="T90" fmla="*/ 66 w 123"/>
                <a:gd name="T91" fmla="*/ 4 h 48"/>
                <a:gd name="T92" fmla="*/ 97 w 123"/>
                <a:gd name="T93" fmla="*/ 1 h 48"/>
                <a:gd name="T94" fmla="*/ 112 w 123"/>
                <a:gd name="T95" fmla="*/ 2 h 48"/>
                <a:gd name="T96" fmla="*/ 103 w 123"/>
                <a:gd name="T97" fmla="*/ 1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23" h="48">
                  <a:moveTo>
                    <a:pt x="54" y="30"/>
                  </a:moveTo>
                  <a:cubicBezTo>
                    <a:pt x="54" y="31"/>
                    <a:pt x="55" y="32"/>
                    <a:pt x="55" y="33"/>
                  </a:cubicBezTo>
                  <a:cubicBezTo>
                    <a:pt x="58" y="35"/>
                    <a:pt x="61" y="36"/>
                    <a:pt x="65" y="37"/>
                  </a:cubicBezTo>
                  <a:cubicBezTo>
                    <a:pt x="71" y="41"/>
                    <a:pt x="78" y="43"/>
                    <a:pt x="84" y="45"/>
                  </a:cubicBezTo>
                  <a:cubicBezTo>
                    <a:pt x="90" y="47"/>
                    <a:pt x="96" y="47"/>
                    <a:pt x="100" y="48"/>
                  </a:cubicBezTo>
                  <a:cubicBezTo>
                    <a:pt x="101" y="48"/>
                    <a:pt x="102" y="48"/>
                    <a:pt x="102" y="48"/>
                  </a:cubicBezTo>
                  <a:cubicBezTo>
                    <a:pt x="103" y="48"/>
                    <a:pt x="104" y="48"/>
                    <a:pt x="104" y="48"/>
                  </a:cubicBezTo>
                  <a:cubicBezTo>
                    <a:pt x="105" y="48"/>
                    <a:pt x="105" y="48"/>
                    <a:pt x="106" y="48"/>
                  </a:cubicBezTo>
                  <a:cubicBezTo>
                    <a:pt x="106" y="48"/>
                    <a:pt x="106" y="48"/>
                    <a:pt x="106" y="48"/>
                  </a:cubicBezTo>
                  <a:cubicBezTo>
                    <a:pt x="105" y="48"/>
                    <a:pt x="105" y="48"/>
                    <a:pt x="104" y="48"/>
                  </a:cubicBezTo>
                  <a:cubicBezTo>
                    <a:pt x="103" y="48"/>
                    <a:pt x="102" y="47"/>
                    <a:pt x="100" y="47"/>
                  </a:cubicBezTo>
                  <a:cubicBezTo>
                    <a:pt x="98" y="47"/>
                    <a:pt x="96" y="47"/>
                    <a:pt x="93" y="46"/>
                  </a:cubicBezTo>
                  <a:cubicBezTo>
                    <a:pt x="91" y="46"/>
                    <a:pt x="88" y="45"/>
                    <a:pt x="85" y="44"/>
                  </a:cubicBezTo>
                  <a:cubicBezTo>
                    <a:pt x="79" y="42"/>
                    <a:pt x="73" y="39"/>
                    <a:pt x="66" y="36"/>
                  </a:cubicBezTo>
                  <a:cubicBezTo>
                    <a:pt x="62" y="34"/>
                    <a:pt x="58" y="32"/>
                    <a:pt x="54" y="30"/>
                  </a:cubicBezTo>
                  <a:moveTo>
                    <a:pt x="49" y="26"/>
                  </a:moveTo>
                  <a:cubicBezTo>
                    <a:pt x="50" y="27"/>
                    <a:pt x="51" y="27"/>
                    <a:pt x="51" y="28"/>
                  </a:cubicBezTo>
                  <a:cubicBezTo>
                    <a:pt x="52" y="28"/>
                    <a:pt x="52" y="29"/>
                    <a:pt x="53" y="29"/>
                  </a:cubicBezTo>
                  <a:cubicBezTo>
                    <a:pt x="58" y="30"/>
                    <a:pt x="63" y="31"/>
                    <a:pt x="69" y="32"/>
                  </a:cubicBezTo>
                  <a:cubicBezTo>
                    <a:pt x="73" y="33"/>
                    <a:pt x="78" y="33"/>
                    <a:pt x="82" y="33"/>
                  </a:cubicBezTo>
                  <a:cubicBezTo>
                    <a:pt x="86" y="33"/>
                    <a:pt x="89" y="33"/>
                    <a:pt x="92" y="32"/>
                  </a:cubicBezTo>
                  <a:cubicBezTo>
                    <a:pt x="99" y="32"/>
                    <a:pt x="105" y="31"/>
                    <a:pt x="109" y="31"/>
                  </a:cubicBezTo>
                  <a:cubicBezTo>
                    <a:pt x="112" y="31"/>
                    <a:pt x="114" y="30"/>
                    <a:pt x="115" y="30"/>
                  </a:cubicBezTo>
                  <a:cubicBezTo>
                    <a:pt x="115" y="30"/>
                    <a:pt x="115" y="30"/>
                    <a:pt x="115" y="30"/>
                  </a:cubicBezTo>
                  <a:cubicBezTo>
                    <a:pt x="114" y="30"/>
                    <a:pt x="112" y="30"/>
                    <a:pt x="109" y="31"/>
                  </a:cubicBezTo>
                  <a:cubicBezTo>
                    <a:pt x="105" y="31"/>
                    <a:pt x="99" y="31"/>
                    <a:pt x="92" y="31"/>
                  </a:cubicBezTo>
                  <a:cubicBezTo>
                    <a:pt x="91" y="31"/>
                    <a:pt x="90" y="31"/>
                    <a:pt x="89" y="31"/>
                  </a:cubicBezTo>
                  <a:cubicBezTo>
                    <a:pt x="86" y="31"/>
                    <a:pt x="84" y="31"/>
                    <a:pt x="81" y="31"/>
                  </a:cubicBezTo>
                  <a:cubicBezTo>
                    <a:pt x="77" y="31"/>
                    <a:pt x="73" y="31"/>
                    <a:pt x="69" y="30"/>
                  </a:cubicBezTo>
                  <a:cubicBezTo>
                    <a:pt x="63" y="29"/>
                    <a:pt x="56" y="28"/>
                    <a:pt x="49" y="26"/>
                  </a:cubicBezTo>
                  <a:moveTo>
                    <a:pt x="9" y="26"/>
                  </a:moveTo>
                  <a:cubicBezTo>
                    <a:pt x="9" y="26"/>
                    <a:pt x="9" y="26"/>
                    <a:pt x="9" y="26"/>
                  </a:cubicBezTo>
                  <a:cubicBezTo>
                    <a:pt x="9" y="26"/>
                    <a:pt x="9" y="26"/>
                    <a:pt x="9" y="26"/>
                  </a:cubicBezTo>
                  <a:cubicBezTo>
                    <a:pt x="9" y="26"/>
                    <a:pt x="9" y="26"/>
                    <a:pt x="9" y="26"/>
                  </a:cubicBezTo>
                  <a:moveTo>
                    <a:pt x="11" y="25"/>
                  </a:moveTo>
                  <a:cubicBezTo>
                    <a:pt x="11" y="25"/>
                    <a:pt x="10" y="25"/>
                    <a:pt x="9" y="26"/>
                  </a:cubicBezTo>
                  <a:cubicBezTo>
                    <a:pt x="9" y="26"/>
                    <a:pt x="9" y="26"/>
                    <a:pt x="9" y="26"/>
                  </a:cubicBezTo>
                  <a:cubicBezTo>
                    <a:pt x="10" y="26"/>
                    <a:pt x="10" y="26"/>
                    <a:pt x="11" y="26"/>
                  </a:cubicBezTo>
                  <a:cubicBezTo>
                    <a:pt x="11" y="26"/>
                    <a:pt x="11" y="26"/>
                    <a:pt x="11" y="26"/>
                  </a:cubicBezTo>
                  <a:cubicBezTo>
                    <a:pt x="11" y="26"/>
                    <a:pt x="11" y="26"/>
                    <a:pt x="11" y="26"/>
                  </a:cubicBezTo>
                  <a:cubicBezTo>
                    <a:pt x="12" y="25"/>
                    <a:pt x="12" y="25"/>
                    <a:pt x="12" y="25"/>
                  </a:cubicBezTo>
                  <a:cubicBezTo>
                    <a:pt x="12" y="25"/>
                    <a:pt x="12" y="25"/>
                    <a:pt x="12" y="25"/>
                  </a:cubicBezTo>
                  <a:cubicBezTo>
                    <a:pt x="12" y="25"/>
                    <a:pt x="12" y="25"/>
                    <a:pt x="11" y="25"/>
                  </a:cubicBezTo>
                  <a:moveTo>
                    <a:pt x="3" y="25"/>
                  </a:moveTo>
                  <a:cubicBezTo>
                    <a:pt x="3" y="25"/>
                    <a:pt x="3" y="25"/>
                    <a:pt x="3" y="25"/>
                  </a:cubicBezTo>
                  <a:cubicBezTo>
                    <a:pt x="3" y="25"/>
                    <a:pt x="3" y="25"/>
                    <a:pt x="3" y="25"/>
                  </a:cubicBezTo>
                  <a:cubicBezTo>
                    <a:pt x="3" y="25"/>
                    <a:pt x="3" y="25"/>
                    <a:pt x="3" y="25"/>
                  </a:cubicBezTo>
                  <a:moveTo>
                    <a:pt x="2" y="25"/>
                  </a:moveTo>
                  <a:cubicBezTo>
                    <a:pt x="2" y="25"/>
                    <a:pt x="2" y="25"/>
                    <a:pt x="3" y="25"/>
                  </a:cubicBezTo>
                  <a:cubicBezTo>
                    <a:pt x="2" y="25"/>
                    <a:pt x="2" y="25"/>
                    <a:pt x="2" y="25"/>
                  </a:cubicBezTo>
                  <a:moveTo>
                    <a:pt x="0" y="25"/>
                  </a:moveTo>
                  <a:cubicBezTo>
                    <a:pt x="0" y="25"/>
                    <a:pt x="1" y="25"/>
                    <a:pt x="1" y="25"/>
                  </a:cubicBezTo>
                  <a:cubicBezTo>
                    <a:pt x="1" y="25"/>
                    <a:pt x="0" y="25"/>
                    <a:pt x="0" y="25"/>
                  </a:cubicBezTo>
                  <a:moveTo>
                    <a:pt x="123" y="9"/>
                  </a:moveTo>
                  <a:cubicBezTo>
                    <a:pt x="123" y="9"/>
                    <a:pt x="122" y="9"/>
                    <a:pt x="121" y="9"/>
                  </a:cubicBezTo>
                  <a:cubicBezTo>
                    <a:pt x="119" y="9"/>
                    <a:pt x="117" y="10"/>
                    <a:pt x="115" y="10"/>
                  </a:cubicBezTo>
                  <a:cubicBezTo>
                    <a:pt x="112" y="11"/>
                    <a:pt x="109" y="12"/>
                    <a:pt x="106" y="12"/>
                  </a:cubicBezTo>
                  <a:cubicBezTo>
                    <a:pt x="102" y="13"/>
                    <a:pt x="98" y="13"/>
                    <a:pt x="93" y="14"/>
                  </a:cubicBezTo>
                  <a:cubicBezTo>
                    <a:pt x="89" y="14"/>
                    <a:pt x="84" y="15"/>
                    <a:pt x="79" y="15"/>
                  </a:cubicBezTo>
                  <a:cubicBezTo>
                    <a:pt x="74" y="16"/>
                    <a:pt x="68" y="16"/>
                    <a:pt x="63" y="17"/>
                  </a:cubicBezTo>
                  <a:cubicBezTo>
                    <a:pt x="59" y="17"/>
                    <a:pt x="55" y="17"/>
                    <a:pt x="51" y="17"/>
                  </a:cubicBezTo>
                  <a:cubicBezTo>
                    <a:pt x="50" y="18"/>
                    <a:pt x="49" y="19"/>
                    <a:pt x="48" y="19"/>
                  </a:cubicBezTo>
                  <a:cubicBezTo>
                    <a:pt x="48" y="19"/>
                    <a:pt x="48" y="19"/>
                    <a:pt x="48" y="19"/>
                  </a:cubicBezTo>
                  <a:cubicBezTo>
                    <a:pt x="53" y="19"/>
                    <a:pt x="58" y="19"/>
                    <a:pt x="63" y="19"/>
                  </a:cubicBezTo>
                  <a:cubicBezTo>
                    <a:pt x="74" y="18"/>
                    <a:pt x="85" y="17"/>
                    <a:pt x="94" y="15"/>
                  </a:cubicBezTo>
                  <a:cubicBezTo>
                    <a:pt x="98" y="15"/>
                    <a:pt x="102" y="14"/>
                    <a:pt x="106" y="13"/>
                  </a:cubicBezTo>
                  <a:cubicBezTo>
                    <a:pt x="109" y="12"/>
                    <a:pt x="113" y="11"/>
                    <a:pt x="115" y="11"/>
                  </a:cubicBezTo>
                  <a:cubicBezTo>
                    <a:pt x="118" y="10"/>
                    <a:pt x="120" y="10"/>
                    <a:pt x="121" y="9"/>
                  </a:cubicBezTo>
                  <a:cubicBezTo>
                    <a:pt x="122" y="9"/>
                    <a:pt x="123" y="9"/>
                    <a:pt x="123" y="9"/>
                  </a:cubicBezTo>
                  <a:moveTo>
                    <a:pt x="89" y="6"/>
                  </a:moveTo>
                  <a:cubicBezTo>
                    <a:pt x="88" y="6"/>
                    <a:pt x="87" y="6"/>
                    <a:pt x="86" y="6"/>
                  </a:cubicBezTo>
                  <a:cubicBezTo>
                    <a:pt x="83" y="6"/>
                    <a:pt x="79" y="6"/>
                    <a:pt x="76" y="6"/>
                  </a:cubicBezTo>
                  <a:cubicBezTo>
                    <a:pt x="72" y="7"/>
                    <a:pt x="68" y="7"/>
                    <a:pt x="64" y="7"/>
                  </a:cubicBezTo>
                  <a:cubicBezTo>
                    <a:pt x="62" y="7"/>
                    <a:pt x="59" y="8"/>
                    <a:pt x="57" y="8"/>
                  </a:cubicBezTo>
                  <a:cubicBezTo>
                    <a:pt x="57" y="8"/>
                    <a:pt x="57" y="8"/>
                    <a:pt x="57" y="8"/>
                  </a:cubicBezTo>
                  <a:cubicBezTo>
                    <a:pt x="58" y="8"/>
                    <a:pt x="59" y="9"/>
                    <a:pt x="59" y="10"/>
                  </a:cubicBezTo>
                  <a:cubicBezTo>
                    <a:pt x="61" y="9"/>
                    <a:pt x="62" y="9"/>
                    <a:pt x="64" y="9"/>
                  </a:cubicBezTo>
                  <a:cubicBezTo>
                    <a:pt x="68" y="9"/>
                    <a:pt x="72" y="8"/>
                    <a:pt x="76" y="8"/>
                  </a:cubicBezTo>
                  <a:cubicBezTo>
                    <a:pt x="79" y="8"/>
                    <a:pt x="83" y="8"/>
                    <a:pt x="86" y="7"/>
                  </a:cubicBezTo>
                  <a:cubicBezTo>
                    <a:pt x="89" y="7"/>
                    <a:pt x="92" y="7"/>
                    <a:pt x="95" y="7"/>
                  </a:cubicBezTo>
                  <a:cubicBezTo>
                    <a:pt x="98" y="7"/>
                    <a:pt x="100" y="7"/>
                    <a:pt x="102" y="7"/>
                  </a:cubicBezTo>
                  <a:cubicBezTo>
                    <a:pt x="104" y="8"/>
                    <a:pt x="105" y="8"/>
                    <a:pt x="106" y="8"/>
                  </a:cubicBezTo>
                  <a:cubicBezTo>
                    <a:pt x="107" y="8"/>
                    <a:pt x="108" y="9"/>
                    <a:pt x="108" y="9"/>
                  </a:cubicBezTo>
                  <a:cubicBezTo>
                    <a:pt x="107" y="9"/>
                    <a:pt x="107" y="8"/>
                    <a:pt x="106" y="8"/>
                  </a:cubicBezTo>
                  <a:cubicBezTo>
                    <a:pt x="105" y="8"/>
                    <a:pt x="104" y="7"/>
                    <a:pt x="102" y="7"/>
                  </a:cubicBezTo>
                  <a:cubicBezTo>
                    <a:pt x="99" y="6"/>
                    <a:pt x="94" y="6"/>
                    <a:pt x="89" y="6"/>
                  </a:cubicBezTo>
                  <a:moveTo>
                    <a:pt x="90" y="0"/>
                  </a:moveTo>
                  <a:cubicBezTo>
                    <a:pt x="87" y="0"/>
                    <a:pt x="84" y="0"/>
                    <a:pt x="81" y="0"/>
                  </a:cubicBezTo>
                  <a:cubicBezTo>
                    <a:pt x="72" y="1"/>
                    <a:pt x="62" y="2"/>
                    <a:pt x="52" y="5"/>
                  </a:cubicBezTo>
                  <a:cubicBezTo>
                    <a:pt x="52" y="5"/>
                    <a:pt x="52" y="5"/>
                    <a:pt x="52" y="5"/>
                  </a:cubicBezTo>
                  <a:cubicBezTo>
                    <a:pt x="53" y="5"/>
                    <a:pt x="54" y="6"/>
                    <a:pt x="55" y="6"/>
                  </a:cubicBezTo>
                  <a:cubicBezTo>
                    <a:pt x="58" y="5"/>
                    <a:pt x="62" y="4"/>
                    <a:pt x="66" y="4"/>
                  </a:cubicBezTo>
                  <a:cubicBezTo>
                    <a:pt x="71" y="3"/>
                    <a:pt x="76" y="2"/>
                    <a:pt x="81" y="2"/>
                  </a:cubicBezTo>
                  <a:cubicBezTo>
                    <a:pt x="87" y="1"/>
                    <a:pt x="92" y="1"/>
                    <a:pt x="97" y="1"/>
                  </a:cubicBezTo>
                  <a:cubicBezTo>
                    <a:pt x="99" y="1"/>
                    <a:pt x="101" y="1"/>
                    <a:pt x="103" y="1"/>
                  </a:cubicBezTo>
                  <a:cubicBezTo>
                    <a:pt x="108" y="1"/>
                    <a:pt x="111" y="2"/>
                    <a:pt x="112" y="2"/>
                  </a:cubicBezTo>
                  <a:cubicBezTo>
                    <a:pt x="111" y="2"/>
                    <a:pt x="111" y="1"/>
                    <a:pt x="110" y="1"/>
                  </a:cubicBezTo>
                  <a:cubicBezTo>
                    <a:pt x="108" y="1"/>
                    <a:pt x="106" y="1"/>
                    <a:pt x="103" y="1"/>
                  </a:cubicBezTo>
                  <a:cubicBezTo>
                    <a:pt x="100" y="0"/>
                    <a:pt x="96" y="0"/>
                    <a:pt x="90" y="0"/>
                  </a:cubicBezTo>
                </a:path>
              </a:pathLst>
            </a:custGeom>
            <a:solidFill>
              <a:srgbClr val="5EC6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79" name="Freeform 557"/>
            <p:cNvSpPr/>
            <p:nvPr/>
          </p:nvSpPr>
          <p:spPr bwMode="auto">
            <a:xfrm>
              <a:off x="1851025" y="7678738"/>
              <a:ext cx="7938" cy="4763"/>
            </a:xfrm>
            <a:custGeom>
              <a:avLst/>
              <a:gdLst>
                <a:gd name="T0" fmla="*/ 2 w 2"/>
                <a:gd name="T1" fmla="*/ 0 h 1"/>
                <a:gd name="T2" fmla="*/ 2 w 2"/>
                <a:gd name="T3" fmla="*/ 0 h 1"/>
                <a:gd name="T4" fmla="*/ 0 w 2"/>
                <a:gd name="T5" fmla="*/ 1 h 1"/>
                <a:gd name="T6" fmla="*/ 2 w 2"/>
                <a:gd name="T7" fmla="*/ 0 h 1"/>
                <a:gd name="T8" fmla="*/ 2 w 2"/>
                <a:gd name="T9" fmla="*/ 0 h 1"/>
                <a:gd name="T10" fmla="*/ 2 w 2"/>
                <a:gd name="T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1"/>
                    <a:pt x="0" y="1"/>
                  </a:cubicBezTo>
                  <a:cubicBezTo>
                    <a:pt x="1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075A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80" name="Freeform 558"/>
            <p:cNvSpPr>
              <a:spLocks noEditPoints="1"/>
            </p:cNvSpPr>
            <p:nvPr/>
          </p:nvSpPr>
          <p:spPr bwMode="auto">
            <a:xfrm>
              <a:off x="1851025" y="7477126"/>
              <a:ext cx="390525" cy="206375"/>
            </a:xfrm>
            <a:custGeom>
              <a:avLst/>
              <a:gdLst>
                <a:gd name="T0" fmla="*/ 2 w 104"/>
                <a:gd name="T1" fmla="*/ 54 h 55"/>
                <a:gd name="T2" fmla="*/ 0 w 104"/>
                <a:gd name="T3" fmla="*/ 55 h 55"/>
                <a:gd name="T4" fmla="*/ 0 w 104"/>
                <a:gd name="T5" fmla="*/ 55 h 55"/>
                <a:gd name="T6" fmla="*/ 0 w 104"/>
                <a:gd name="T7" fmla="*/ 55 h 55"/>
                <a:gd name="T8" fmla="*/ 0 w 104"/>
                <a:gd name="T9" fmla="*/ 55 h 55"/>
                <a:gd name="T10" fmla="*/ 2 w 104"/>
                <a:gd name="T11" fmla="*/ 54 h 55"/>
                <a:gd name="T12" fmla="*/ 93 w 104"/>
                <a:gd name="T13" fmla="*/ 26 h 55"/>
                <a:gd name="T14" fmla="*/ 92 w 104"/>
                <a:gd name="T15" fmla="*/ 26 h 55"/>
                <a:gd name="T16" fmla="*/ 82 w 104"/>
                <a:gd name="T17" fmla="*/ 26 h 55"/>
                <a:gd name="T18" fmla="*/ 60 w 104"/>
                <a:gd name="T19" fmla="*/ 31 h 55"/>
                <a:gd name="T20" fmla="*/ 44 w 104"/>
                <a:gd name="T21" fmla="*/ 37 h 55"/>
                <a:gd name="T22" fmla="*/ 44 w 104"/>
                <a:gd name="T23" fmla="*/ 39 h 55"/>
                <a:gd name="T24" fmla="*/ 61 w 104"/>
                <a:gd name="T25" fmla="*/ 33 h 55"/>
                <a:gd name="T26" fmla="*/ 82 w 104"/>
                <a:gd name="T27" fmla="*/ 28 h 55"/>
                <a:gd name="T28" fmla="*/ 91 w 104"/>
                <a:gd name="T29" fmla="*/ 27 h 55"/>
                <a:gd name="T30" fmla="*/ 99 w 104"/>
                <a:gd name="T31" fmla="*/ 26 h 55"/>
                <a:gd name="T32" fmla="*/ 103 w 104"/>
                <a:gd name="T33" fmla="*/ 27 h 55"/>
                <a:gd name="T34" fmla="*/ 104 w 104"/>
                <a:gd name="T35" fmla="*/ 27 h 55"/>
                <a:gd name="T36" fmla="*/ 104 w 104"/>
                <a:gd name="T37" fmla="*/ 27 h 55"/>
                <a:gd name="T38" fmla="*/ 103 w 104"/>
                <a:gd name="T39" fmla="*/ 26 h 55"/>
                <a:gd name="T40" fmla="*/ 99 w 104"/>
                <a:gd name="T41" fmla="*/ 26 h 55"/>
                <a:gd name="T42" fmla="*/ 93 w 104"/>
                <a:gd name="T43" fmla="*/ 26 h 55"/>
                <a:gd name="T44" fmla="*/ 94 w 104"/>
                <a:gd name="T45" fmla="*/ 11 h 55"/>
                <a:gd name="T46" fmla="*/ 91 w 104"/>
                <a:gd name="T47" fmla="*/ 11 h 55"/>
                <a:gd name="T48" fmla="*/ 74 w 104"/>
                <a:gd name="T49" fmla="*/ 14 h 55"/>
                <a:gd name="T50" fmla="*/ 53 w 104"/>
                <a:gd name="T51" fmla="*/ 24 h 55"/>
                <a:gd name="T52" fmla="*/ 47 w 104"/>
                <a:gd name="T53" fmla="*/ 28 h 55"/>
                <a:gd name="T54" fmla="*/ 47 w 104"/>
                <a:gd name="T55" fmla="*/ 31 h 55"/>
                <a:gd name="T56" fmla="*/ 54 w 104"/>
                <a:gd name="T57" fmla="*/ 26 h 55"/>
                <a:gd name="T58" fmla="*/ 65 w 104"/>
                <a:gd name="T59" fmla="*/ 20 h 55"/>
                <a:gd name="T60" fmla="*/ 75 w 104"/>
                <a:gd name="T61" fmla="*/ 15 h 55"/>
                <a:gd name="T62" fmla="*/ 91 w 104"/>
                <a:gd name="T63" fmla="*/ 11 h 55"/>
                <a:gd name="T64" fmla="*/ 96 w 104"/>
                <a:gd name="T65" fmla="*/ 11 h 55"/>
                <a:gd name="T66" fmla="*/ 97 w 104"/>
                <a:gd name="T67" fmla="*/ 11 h 55"/>
                <a:gd name="T68" fmla="*/ 96 w 104"/>
                <a:gd name="T69" fmla="*/ 11 h 55"/>
                <a:gd name="T70" fmla="*/ 94 w 104"/>
                <a:gd name="T71" fmla="*/ 11 h 55"/>
                <a:gd name="T72" fmla="*/ 74 w 104"/>
                <a:gd name="T73" fmla="*/ 0 h 55"/>
                <a:gd name="T74" fmla="*/ 73 w 104"/>
                <a:gd name="T75" fmla="*/ 0 h 55"/>
                <a:gd name="T76" fmla="*/ 68 w 104"/>
                <a:gd name="T77" fmla="*/ 3 h 55"/>
                <a:gd name="T78" fmla="*/ 52 w 104"/>
                <a:gd name="T79" fmla="*/ 12 h 55"/>
                <a:gd name="T80" fmla="*/ 42 w 104"/>
                <a:gd name="T81" fmla="*/ 19 h 55"/>
                <a:gd name="T82" fmla="*/ 32 w 104"/>
                <a:gd name="T83" fmla="*/ 27 h 55"/>
                <a:gd name="T84" fmla="*/ 29 w 104"/>
                <a:gd name="T85" fmla="*/ 31 h 55"/>
                <a:gd name="T86" fmla="*/ 36 w 104"/>
                <a:gd name="T87" fmla="*/ 27 h 55"/>
                <a:gd name="T88" fmla="*/ 53 w 104"/>
                <a:gd name="T89" fmla="*/ 13 h 55"/>
                <a:gd name="T90" fmla="*/ 68 w 104"/>
                <a:gd name="T91" fmla="*/ 3 h 55"/>
                <a:gd name="T92" fmla="*/ 73 w 104"/>
                <a:gd name="T93" fmla="*/ 0 h 55"/>
                <a:gd name="T94" fmla="*/ 74 w 104"/>
                <a:gd name="T95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04" h="55">
                  <a:moveTo>
                    <a:pt x="2" y="54"/>
                  </a:moveTo>
                  <a:cubicBezTo>
                    <a:pt x="1" y="54"/>
                    <a:pt x="1" y="55"/>
                    <a:pt x="0" y="55"/>
                  </a:cubicBezTo>
                  <a:cubicBezTo>
                    <a:pt x="0" y="55"/>
                    <a:pt x="0" y="55"/>
                    <a:pt x="0" y="55"/>
                  </a:cubicBezTo>
                  <a:cubicBezTo>
                    <a:pt x="0" y="55"/>
                    <a:pt x="0" y="55"/>
                    <a:pt x="0" y="55"/>
                  </a:cubicBezTo>
                  <a:cubicBezTo>
                    <a:pt x="0" y="55"/>
                    <a:pt x="0" y="55"/>
                    <a:pt x="0" y="55"/>
                  </a:cubicBezTo>
                  <a:cubicBezTo>
                    <a:pt x="0" y="55"/>
                    <a:pt x="1" y="55"/>
                    <a:pt x="2" y="54"/>
                  </a:cubicBezTo>
                  <a:moveTo>
                    <a:pt x="93" y="26"/>
                  </a:moveTo>
                  <a:cubicBezTo>
                    <a:pt x="93" y="26"/>
                    <a:pt x="92" y="26"/>
                    <a:pt x="92" y="26"/>
                  </a:cubicBezTo>
                  <a:cubicBezTo>
                    <a:pt x="89" y="26"/>
                    <a:pt x="86" y="26"/>
                    <a:pt x="82" y="26"/>
                  </a:cubicBezTo>
                  <a:cubicBezTo>
                    <a:pt x="76" y="27"/>
                    <a:pt x="68" y="29"/>
                    <a:pt x="60" y="31"/>
                  </a:cubicBezTo>
                  <a:cubicBezTo>
                    <a:pt x="55" y="33"/>
                    <a:pt x="49" y="35"/>
                    <a:pt x="44" y="37"/>
                  </a:cubicBezTo>
                  <a:cubicBezTo>
                    <a:pt x="44" y="38"/>
                    <a:pt x="44" y="39"/>
                    <a:pt x="44" y="39"/>
                  </a:cubicBezTo>
                  <a:cubicBezTo>
                    <a:pt x="50" y="37"/>
                    <a:pt x="55" y="35"/>
                    <a:pt x="61" y="33"/>
                  </a:cubicBezTo>
                  <a:cubicBezTo>
                    <a:pt x="68" y="31"/>
                    <a:pt x="76" y="29"/>
                    <a:pt x="82" y="28"/>
                  </a:cubicBezTo>
                  <a:cubicBezTo>
                    <a:pt x="86" y="27"/>
                    <a:pt x="89" y="27"/>
                    <a:pt x="91" y="27"/>
                  </a:cubicBezTo>
                  <a:cubicBezTo>
                    <a:pt x="94" y="26"/>
                    <a:pt x="97" y="26"/>
                    <a:pt x="99" y="26"/>
                  </a:cubicBezTo>
                  <a:cubicBezTo>
                    <a:pt x="100" y="26"/>
                    <a:pt x="102" y="26"/>
                    <a:pt x="103" y="27"/>
                  </a:cubicBezTo>
                  <a:cubicBezTo>
                    <a:pt x="104" y="27"/>
                    <a:pt x="104" y="27"/>
                    <a:pt x="104" y="27"/>
                  </a:cubicBezTo>
                  <a:cubicBezTo>
                    <a:pt x="104" y="27"/>
                    <a:pt x="104" y="27"/>
                    <a:pt x="104" y="27"/>
                  </a:cubicBezTo>
                  <a:cubicBezTo>
                    <a:pt x="104" y="27"/>
                    <a:pt x="104" y="27"/>
                    <a:pt x="103" y="26"/>
                  </a:cubicBezTo>
                  <a:cubicBezTo>
                    <a:pt x="102" y="26"/>
                    <a:pt x="101" y="26"/>
                    <a:pt x="99" y="26"/>
                  </a:cubicBezTo>
                  <a:cubicBezTo>
                    <a:pt x="97" y="26"/>
                    <a:pt x="95" y="26"/>
                    <a:pt x="93" y="26"/>
                  </a:cubicBezTo>
                  <a:moveTo>
                    <a:pt x="94" y="11"/>
                  </a:moveTo>
                  <a:cubicBezTo>
                    <a:pt x="93" y="11"/>
                    <a:pt x="92" y="11"/>
                    <a:pt x="91" y="11"/>
                  </a:cubicBezTo>
                  <a:cubicBezTo>
                    <a:pt x="87" y="11"/>
                    <a:pt x="81" y="12"/>
                    <a:pt x="74" y="14"/>
                  </a:cubicBezTo>
                  <a:cubicBezTo>
                    <a:pt x="67" y="16"/>
                    <a:pt x="60" y="20"/>
                    <a:pt x="53" y="24"/>
                  </a:cubicBezTo>
                  <a:cubicBezTo>
                    <a:pt x="51" y="25"/>
                    <a:pt x="49" y="27"/>
                    <a:pt x="47" y="28"/>
                  </a:cubicBezTo>
                  <a:cubicBezTo>
                    <a:pt x="47" y="29"/>
                    <a:pt x="47" y="30"/>
                    <a:pt x="47" y="31"/>
                  </a:cubicBezTo>
                  <a:cubicBezTo>
                    <a:pt x="49" y="29"/>
                    <a:pt x="52" y="27"/>
                    <a:pt x="54" y="26"/>
                  </a:cubicBezTo>
                  <a:cubicBezTo>
                    <a:pt x="58" y="23"/>
                    <a:pt x="61" y="21"/>
                    <a:pt x="65" y="20"/>
                  </a:cubicBezTo>
                  <a:cubicBezTo>
                    <a:pt x="68" y="18"/>
                    <a:pt x="72" y="16"/>
                    <a:pt x="75" y="15"/>
                  </a:cubicBezTo>
                  <a:cubicBezTo>
                    <a:pt x="81" y="13"/>
                    <a:pt x="87" y="12"/>
                    <a:pt x="91" y="11"/>
                  </a:cubicBezTo>
                  <a:cubicBezTo>
                    <a:pt x="93" y="11"/>
                    <a:pt x="95" y="11"/>
                    <a:pt x="96" y="11"/>
                  </a:cubicBezTo>
                  <a:cubicBezTo>
                    <a:pt x="97" y="11"/>
                    <a:pt x="97" y="11"/>
                    <a:pt x="97" y="11"/>
                  </a:cubicBezTo>
                  <a:cubicBezTo>
                    <a:pt x="97" y="11"/>
                    <a:pt x="97" y="11"/>
                    <a:pt x="96" y="11"/>
                  </a:cubicBezTo>
                  <a:cubicBezTo>
                    <a:pt x="96" y="11"/>
                    <a:pt x="95" y="11"/>
                    <a:pt x="94" y="11"/>
                  </a:cubicBezTo>
                  <a:moveTo>
                    <a:pt x="74" y="0"/>
                  </a:moveTo>
                  <a:cubicBezTo>
                    <a:pt x="74" y="0"/>
                    <a:pt x="74" y="0"/>
                    <a:pt x="73" y="0"/>
                  </a:cubicBezTo>
                  <a:cubicBezTo>
                    <a:pt x="72" y="1"/>
                    <a:pt x="70" y="1"/>
                    <a:pt x="68" y="3"/>
                  </a:cubicBezTo>
                  <a:cubicBezTo>
                    <a:pt x="64" y="5"/>
                    <a:pt x="58" y="8"/>
                    <a:pt x="52" y="12"/>
                  </a:cubicBezTo>
                  <a:cubicBezTo>
                    <a:pt x="49" y="14"/>
                    <a:pt x="46" y="16"/>
                    <a:pt x="42" y="19"/>
                  </a:cubicBezTo>
                  <a:cubicBezTo>
                    <a:pt x="39" y="21"/>
                    <a:pt x="36" y="24"/>
                    <a:pt x="32" y="27"/>
                  </a:cubicBezTo>
                  <a:cubicBezTo>
                    <a:pt x="31" y="28"/>
                    <a:pt x="30" y="30"/>
                    <a:pt x="29" y="31"/>
                  </a:cubicBezTo>
                  <a:cubicBezTo>
                    <a:pt x="31" y="29"/>
                    <a:pt x="33" y="28"/>
                    <a:pt x="36" y="27"/>
                  </a:cubicBezTo>
                  <a:cubicBezTo>
                    <a:pt x="42" y="21"/>
                    <a:pt x="48" y="16"/>
                    <a:pt x="53" y="13"/>
                  </a:cubicBezTo>
                  <a:cubicBezTo>
                    <a:pt x="59" y="8"/>
                    <a:pt x="64" y="5"/>
                    <a:pt x="68" y="3"/>
                  </a:cubicBezTo>
                  <a:cubicBezTo>
                    <a:pt x="70" y="2"/>
                    <a:pt x="72" y="1"/>
                    <a:pt x="73" y="0"/>
                  </a:cubicBezTo>
                  <a:cubicBezTo>
                    <a:pt x="74" y="0"/>
                    <a:pt x="74" y="0"/>
                    <a:pt x="74" y="0"/>
                  </a:cubicBezTo>
                </a:path>
              </a:pathLst>
            </a:custGeom>
            <a:solidFill>
              <a:srgbClr val="5EC6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81" name="Freeform 559"/>
            <p:cNvSpPr>
              <a:spLocks noEditPoints="1"/>
            </p:cNvSpPr>
            <p:nvPr/>
          </p:nvSpPr>
          <p:spPr bwMode="auto">
            <a:xfrm>
              <a:off x="1746250" y="7623176"/>
              <a:ext cx="127000" cy="330200"/>
            </a:xfrm>
            <a:custGeom>
              <a:avLst/>
              <a:gdLst>
                <a:gd name="T0" fmla="*/ 1 w 34"/>
                <a:gd name="T1" fmla="*/ 87 h 88"/>
                <a:gd name="T2" fmla="*/ 3 w 34"/>
                <a:gd name="T3" fmla="*/ 87 h 88"/>
                <a:gd name="T4" fmla="*/ 9 w 34"/>
                <a:gd name="T5" fmla="*/ 40 h 88"/>
                <a:gd name="T6" fmla="*/ 32 w 34"/>
                <a:gd name="T7" fmla="*/ 38 h 88"/>
                <a:gd name="T8" fmla="*/ 34 w 34"/>
                <a:gd name="T9" fmla="*/ 40 h 88"/>
                <a:gd name="T10" fmla="*/ 28 w 34"/>
                <a:gd name="T11" fmla="*/ 34 h 88"/>
                <a:gd name="T12" fmla="*/ 31 w 34"/>
                <a:gd name="T13" fmla="*/ 37 h 88"/>
                <a:gd name="T14" fmla="*/ 14 w 34"/>
                <a:gd name="T15" fmla="*/ 23 h 88"/>
                <a:gd name="T16" fmla="*/ 14 w 34"/>
                <a:gd name="T17" fmla="*/ 23 h 88"/>
                <a:gd name="T18" fmla="*/ 2 w 34"/>
                <a:gd name="T19" fmla="*/ 21 h 88"/>
                <a:gd name="T20" fmla="*/ 17 w 34"/>
                <a:gd name="T21" fmla="*/ 19 h 88"/>
                <a:gd name="T22" fmla="*/ 17 w 34"/>
                <a:gd name="T23" fmla="*/ 20 h 88"/>
                <a:gd name="T24" fmla="*/ 17 w 34"/>
                <a:gd name="T25" fmla="*/ 20 h 88"/>
                <a:gd name="T26" fmla="*/ 16 w 34"/>
                <a:gd name="T27" fmla="*/ 22 h 88"/>
                <a:gd name="T28" fmla="*/ 16 w 34"/>
                <a:gd name="T29" fmla="*/ 22 h 88"/>
                <a:gd name="T30" fmla="*/ 14 w 34"/>
                <a:gd name="T31" fmla="*/ 23 h 88"/>
                <a:gd name="T32" fmla="*/ 14 w 34"/>
                <a:gd name="T33" fmla="*/ 23 h 88"/>
                <a:gd name="T34" fmla="*/ 15 w 34"/>
                <a:gd name="T35" fmla="*/ 23 h 88"/>
                <a:gd name="T36" fmla="*/ 16 w 34"/>
                <a:gd name="T37" fmla="*/ 24 h 88"/>
                <a:gd name="T38" fmla="*/ 16 w 34"/>
                <a:gd name="T39" fmla="*/ 25 h 88"/>
                <a:gd name="T40" fmla="*/ 16 w 34"/>
                <a:gd name="T41" fmla="*/ 26 h 88"/>
                <a:gd name="T42" fmla="*/ 16 w 34"/>
                <a:gd name="T43" fmla="*/ 26 h 88"/>
                <a:gd name="T44" fmla="*/ 17 w 34"/>
                <a:gd name="T45" fmla="*/ 25 h 88"/>
                <a:gd name="T46" fmla="*/ 18 w 34"/>
                <a:gd name="T47" fmla="*/ 25 h 88"/>
                <a:gd name="T48" fmla="*/ 18 w 34"/>
                <a:gd name="T49" fmla="*/ 25 h 88"/>
                <a:gd name="T50" fmla="*/ 19 w 34"/>
                <a:gd name="T51" fmla="*/ 25 h 88"/>
                <a:gd name="T52" fmla="*/ 19 w 34"/>
                <a:gd name="T53" fmla="*/ 25 h 88"/>
                <a:gd name="T54" fmla="*/ 19 w 34"/>
                <a:gd name="T55" fmla="*/ 25 h 88"/>
                <a:gd name="T56" fmla="*/ 20 w 34"/>
                <a:gd name="T57" fmla="*/ 26 h 88"/>
                <a:gd name="T58" fmla="*/ 21 w 34"/>
                <a:gd name="T59" fmla="*/ 26 h 88"/>
                <a:gd name="T60" fmla="*/ 23 w 34"/>
                <a:gd name="T61" fmla="*/ 27 h 88"/>
                <a:gd name="T62" fmla="*/ 23 w 34"/>
                <a:gd name="T63" fmla="*/ 28 h 88"/>
                <a:gd name="T64" fmla="*/ 20 w 34"/>
                <a:gd name="T65" fmla="*/ 25 h 88"/>
                <a:gd name="T66" fmla="*/ 19 w 34"/>
                <a:gd name="T67" fmla="*/ 24 h 88"/>
                <a:gd name="T68" fmla="*/ 20 w 34"/>
                <a:gd name="T69" fmla="*/ 21 h 88"/>
                <a:gd name="T70" fmla="*/ 19 w 34"/>
                <a:gd name="T71" fmla="*/ 22 h 88"/>
                <a:gd name="T72" fmla="*/ 17 w 34"/>
                <a:gd name="T73" fmla="*/ 20 h 88"/>
                <a:gd name="T74" fmla="*/ 17 w 34"/>
                <a:gd name="T75" fmla="*/ 19 h 88"/>
                <a:gd name="T76" fmla="*/ 28 w 34"/>
                <a:gd name="T77" fmla="*/ 8 h 88"/>
                <a:gd name="T78" fmla="*/ 27 w 34"/>
                <a:gd name="T79" fmla="*/ 10 h 88"/>
                <a:gd name="T80" fmla="*/ 24 w 34"/>
                <a:gd name="T81" fmla="*/ 16 h 88"/>
                <a:gd name="T82" fmla="*/ 22 w 34"/>
                <a:gd name="T83" fmla="*/ 19 h 88"/>
                <a:gd name="T84" fmla="*/ 27 w 34"/>
                <a:gd name="T85" fmla="*/ 16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4" h="88">
                  <a:moveTo>
                    <a:pt x="5" y="83"/>
                  </a:moveTo>
                  <a:cubicBezTo>
                    <a:pt x="4" y="84"/>
                    <a:pt x="2" y="86"/>
                    <a:pt x="1" y="87"/>
                  </a:cubicBezTo>
                  <a:cubicBezTo>
                    <a:pt x="1" y="87"/>
                    <a:pt x="1" y="87"/>
                    <a:pt x="1" y="87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1" y="88"/>
                    <a:pt x="2" y="88"/>
                    <a:pt x="3" y="87"/>
                  </a:cubicBezTo>
                  <a:cubicBezTo>
                    <a:pt x="3" y="87"/>
                    <a:pt x="3" y="87"/>
                    <a:pt x="3" y="87"/>
                  </a:cubicBezTo>
                  <a:cubicBezTo>
                    <a:pt x="4" y="86"/>
                    <a:pt x="5" y="84"/>
                    <a:pt x="5" y="83"/>
                  </a:cubicBezTo>
                  <a:moveTo>
                    <a:pt x="9" y="40"/>
                  </a:moveTo>
                  <a:cubicBezTo>
                    <a:pt x="8" y="41"/>
                    <a:pt x="8" y="42"/>
                    <a:pt x="7" y="43"/>
                  </a:cubicBezTo>
                  <a:cubicBezTo>
                    <a:pt x="8" y="42"/>
                    <a:pt x="8" y="41"/>
                    <a:pt x="9" y="40"/>
                  </a:cubicBezTo>
                  <a:moveTo>
                    <a:pt x="32" y="38"/>
                  </a:moveTo>
                  <a:cubicBezTo>
                    <a:pt x="33" y="39"/>
                    <a:pt x="33" y="39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3" y="39"/>
                    <a:pt x="33" y="39"/>
                    <a:pt x="32" y="38"/>
                  </a:cubicBezTo>
                  <a:moveTo>
                    <a:pt x="28" y="34"/>
                  </a:moveTo>
                  <a:cubicBezTo>
                    <a:pt x="28" y="34"/>
                    <a:pt x="28" y="34"/>
                    <a:pt x="28" y="34"/>
                  </a:cubicBezTo>
                  <a:cubicBezTo>
                    <a:pt x="28" y="34"/>
                    <a:pt x="28" y="34"/>
                    <a:pt x="28" y="34"/>
                  </a:cubicBezTo>
                  <a:cubicBezTo>
                    <a:pt x="28" y="34"/>
                    <a:pt x="28" y="34"/>
                    <a:pt x="28" y="34"/>
                  </a:cubicBezTo>
                  <a:cubicBezTo>
                    <a:pt x="29" y="35"/>
                    <a:pt x="30" y="36"/>
                    <a:pt x="31" y="37"/>
                  </a:cubicBezTo>
                  <a:cubicBezTo>
                    <a:pt x="30" y="36"/>
                    <a:pt x="29" y="35"/>
                    <a:pt x="28" y="34"/>
                  </a:cubicBezTo>
                  <a:cubicBezTo>
                    <a:pt x="28" y="34"/>
                    <a:pt x="28" y="34"/>
                    <a:pt x="28" y="34"/>
                  </a:cubicBezTo>
                  <a:moveTo>
                    <a:pt x="14" y="23"/>
                  </a:moveTo>
                  <a:cubicBezTo>
                    <a:pt x="14" y="23"/>
                    <a:pt x="14" y="23"/>
                    <a:pt x="14" y="23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4" y="23"/>
                    <a:pt x="14" y="23"/>
                    <a:pt x="14" y="23"/>
                  </a:cubicBezTo>
                  <a:moveTo>
                    <a:pt x="0" y="21"/>
                  </a:moveTo>
                  <a:cubicBezTo>
                    <a:pt x="0" y="21"/>
                    <a:pt x="0" y="21"/>
                    <a:pt x="0" y="21"/>
                  </a:cubicBezTo>
                  <a:cubicBezTo>
                    <a:pt x="1" y="21"/>
                    <a:pt x="2" y="21"/>
                    <a:pt x="2" y="21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1" y="21"/>
                    <a:pt x="1" y="21"/>
                    <a:pt x="0" y="21"/>
                  </a:cubicBezTo>
                  <a:moveTo>
                    <a:pt x="17" y="19"/>
                  </a:moveTo>
                  <a:cubicBezTo>
                    <a:pt x="17" y="19"/>
                    <a:pt x="17" y="19"/>
                    <a:pt x="17" y="19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1"/>
                    <a:pt x="17" y="21"/>
                    <a:pt x="16" y="21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4" y="22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6" y="25"/>
                    <a:pt x="16" y="25"/>
                  </a:cubicBezTo>
                  <a:cubicBezTo>
                    <a:pt x="16" y="25"/>
                    <a:pt x="16" y="25"/>
                    <a:pt x="16" y="25"/>
                  </a:cubicBezTo>
                  <a:cubicBezTo>
                    <a:pt x="16" y="25"/>
                    <a:pt x="16" y="25"/>
                    <a:pt x="16" y="25"/>
                  </a:cubicBezTo>
                  <a:cubicBezTo>
                    <a:pt x="16" y="25"/>
                    <a:pt x="16" y="25"/>
                    <a:pt x="16" y="25"/>
                  </a:cubicBezTo>
                  <a:cubicBezTo>
                    <a:pt x="16" y="25"/>
                    <a:pt x="16" y="25"/>
                    <a:pt x="16" y="25"/>
                  </a:cubicBezTo>
                  <a:cubicBezTo>
                    <a:pt x="16" y="26"/>
                    <a:pt x="16" y="26"/>
                    <a:pt x="16" y="26"/>
                  </a:cubicBezTo>
                  <a:cubicBezTo>
                    <a:pt x="16" y="26"/>
                    <a:pt x="16" y="26"/>
                    <a:pt x="16" y="26"/>
                  </a:cubicBezTo>
                  <a:cubicBezTo>
                    <a:pt x="16" y="26"/>
                    <a:pt x="16" y="26"/>
                    <a:pt x="16" y="26"/>
                  </a:cubicBezTo>
                  <a:cubicBezTo>
                    <a:pt x="16" y="26"/>
                    <a:pt x="16" y="26"/>
                    <a:pt x="16" y="26"/>
                  </a:cubicBezTo>
                  <a:cubicBezTo>
                    <a:pt x="16" y="26"/>
                    <a:pt x="16" y="26"/>
                    <a:pt x="16" y="26"/>
                  </a:cubicBezTo>
                  <a:cubicBezTo>
                    <a:pt x="16" y="25"/>
                    <a:pt x="17" y="25"/>
                    <a:pt x="17" y="25"/>
                  </a:cubicBezTo>
                  <a:cubicBezTo>
                    <a:pt x="17" y="25"/>
                    <a:pt x="17" y="25"/>
                    <a:pt x="17" y="25"/>
                  </a:cubicBezTo>
                  <a:cubicBezTo>
                    <a:pt x="18" y="25"/>
                    <a:pt x="18" y="25"/>
                    <a:pt x="18" y="25"/>
                  </a:cubicBezTo>
                  <a:cubicBezTo>
                    <a:pt x="18" y="25"/>
                    <a:pt x="18" y="25"/>
                    <a:pt x="18" y="25"/>
                  </a:cubicBezTo>
                  <a:cubicBezTo>
                    <a:pt x="18" y="25"/>
                    <a:pt x="18" y="25"/>
                    <a:pt x="18" y="25"/>
                  </a:cubicBezTo>
                  <a:cubicBezTo>
                    <a:pt x="18" y="25"/>
                    <a:pt x="18" y="25"/>
                    <a:pt x="18" y="25"/>
                  </a:cubicBezTo>
                  <a:cubicBezTo>
                    <a:pt x="18" y="25"/>
                    <a:pt x="18" y="25"/>
                    <a:pt x="18" y="25"/>
                  </a:cubicBezTo>
                  <a:cubicBezTo>
                    <a:pt x="18" y="25"/>
                    <a:pt x="18" y="25"/>
                    <a:pt x="18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0" y="25"/>
                    <a:pt x="20" y="25"/>
                    <a:pt x="20" y="26"/>
                  </a:cubicBezTo>
                  <a:cubicBezTo>
                    <a:pt x="20" y="26"/>
                    <a:pt x="20" y="26"/>
                    <a:pt x="20" y="26"/>
                  </a:cubicBezTo>
                  <a:cubicBezTo>
                    <a:pt x="21" y="26"/>
                    <a:pt x="21" y="26"/>
                    <a:pt x="21" y="26"/>
                  </a:cubicBezTo>
                  <a:cubicBezTo>
                    <a:pt x="21" y="26"/>
                    <a:pt x="21" y="26"/>
                    <a:pt x="21" y="26"/>
                  </a:cubicBezTo>
                  <a:cubicBezTo>
                    <a:pt x="22" y="27"/>
                    <a:pt x="22" y="27"/>
                    <a:pt x="22" y="27"/>
                  </a:cubicBezTo>
                  <a:cubicBezTo>
                    <a:pt x="23" y="27"/>
                    <a:pt x="23" y="27"/>
                    <a:pt x="23" y="27"/>
                  </a:cubicBezTo>
                  <a:cubicBezTo>
                    <a:pt x="23" y="27"/>
                    <a:pt x="23" y="27"/>
                    <a:pt x="23" y="27"/>
                  </a:cubicBezTo>
                  <a:cubicBezTo>
                    <a:pt x="23" y="27"/>
                    <a:pt x="23" y="27"/>
                    <a:pt x="23" y="27"/>
                  </a:cubicBezTo>
                  <a:cubicBezTo>
                    <a:pt x="23" y="28"/>
                    <a:pt x="23" y="28"/>
                    <a:pt x="23" y="28"/>
                  </a:cubicBezTo>
                  <a:cubicBezTo>
                    <a:pt x="23" y="28"/>
                    <a:pt x="23" y="28"/>
                    <a:pt x="23" y="28"/>
                  </a:cubicBezTo>
                  <a:cubicBezTo>
                    <a:pt x="23" y="27"/>
                    <a:pt x="23" y="27"/>
                    <a:pt x="24" y="27"/>
                  </a:cubicBezTo>
                  <a:cubicBezTo>
                    <a:pt x="22" y="26"/>
                    <a:pt x="21" y="26"/>
                    <a:pt x="20" y="25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3"/>
                    <a:pt x="19" y="23"/>
                    <a:pt x="19" y="23"/>
                  </a:cubicBezTo>
                  <a:cubicBezTo>
                    <a:pt x="19" y="23"/>
                    <a:pt x="20" y="22"/>
                    <a:pt x="20" y="21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20" y="21"/>
                    <a:pt x="20" y="22"/>
                    <a:pt x="19" y="22"/>
                  </a:cubicBezTo>
                  <a:cubicBezTo>
                    <a:pt x="19" y="22"/>
                    <a:pt x="19" y="22"/>
                    <a:pt x="19" y="21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8" y="21"/>
                    <a:pt x="18" y="21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moveTo>
                    <a:pt x="34" y="0"/>
                  </a:moveTo>
                  <a:cubicBezTo>
                    <a:pt x="31" y="2"/>
                    <a:pt x="29" y="5"/>
                    <a:pt x="28" y="8"/>
                  </a:cubicBezTo>
                  <a:cubicBezTo>
                    <a:pt x="28" y="8"/>
                    <a:pt x="28" y="8"/>
                    <a:pt x="28" y="8"/>
                  </a:cubicBezTo>
                  <a:cubicBezTo>
                    <a:pt x="28" y="9"/>
                    <a:pt x="27" y="9"/>
                    <a:pt x="27" y="10"/>
                  </a:cubicBezTo>
                  <a:cubicBezTo>
                    <a:pt x="27" y="10"/>
                    <a:pt x="27" y="10"/>
                    <a:pt x="27" y="10"/>
                  </a:cubicBezTo>
                  <a:cubicBezTo>
                    <a:pt x="27" y="10"/>
                    <a:pt x="27" y="10"/>
                    <a:pt x="27" y="10"/>
                  </a:cubicBezTo>
                  <a:cubicBezTo>
                    <a:pt x="27" y="11"/>
                    <a:pt x="26" y="12"/>
                    <a:pt x="26" y="13"/>
                  </a:cubicBezTo>
                  <a:cubicBezTo>
                    <a:pt x="26" y="13"/>
                    <a:pt x="26" y="13"/>
                    <a:pt x="26" y="13"/>
                  </a:cubicBezTo>
                  <a:cubicBezTo>
                    <a:pt x="25" y="14"/>
                    <a:pt x="25" y="15"/>
                    <a:pt x="24" y="16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4" y="17"/>
                    <a:pt x="23" y="17"/>
                    <a:pt x="23" y="18"/>
                  </a:cubicBezTo>
                  <a:cubicBezTo>
                    <a:pt x="23" y="18"/>
                    <a:pt x="23" y="19"/>
                    <a:pt x="22" y="19"/>
                  </a:cubicBezTo>
                  <a:cubicBezTo>
                    <a:pt x="23" y="18"/>
                    <a:pt x="25" y="17"/>
                    <a:pt x="26" y="17"/>
                  </a:cubicBezTo>
                  <a:cubicBezTo>
                    <a:pt x="26" y="17"/>
                    <a:pt x="26" y="17"/>
                    <a:pt x="27" y="17"/>
                  </a:cubicBezTo>
                  <a:cubicBezTo>
                    <a:pt x="27" y="17"/>
                    <a:pt x="27" y="16"/>
                    <a:pt x="27" y="16"/>
                  </a:cubicBezTo>
                  <a:cubicBezTo>
                    <a:pt x="28" y="16"/>
                    <a:pt x="28" y="16"/>
                    <a:pt x="28" y="16"/>
                  </a:cubicBezTo>
                  <a:cubicBezTo>
                    <a:pt x="30" y="11"/>
                    <a:pt x="32" y="5"/>
                    <a:pt x="34" y="0"/>
                  </a:cubicBezTo>
                </a:path>
              </a:pathLst>
            </a:custGeom>
            <a:solidFill>
              <a:srgbClr val="0E59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82" name="Freeform 560"/>
            <p:cNvSpPr>
              <a:spLocks noEditPoints="1"/>
            </p:cNvSpPr>
            <p:nvPr/>
          </p:nvSpPr>
          <p:spPr bwMode="auto">
            <a:xfrm>
              <a:off x="1712913" y="7862888"/>
              <a:ext cx="82550" cy="169863"/>
            </a:xfrm>
            <a:custGeom>
              <a:avLst/>
              <a:gdLst>
                <a:gd name="T0" fmla="*/ 12 w 22"/>
                <a:gd name="T1" fmla="*/ 23 h 45"/>
                <a:gd name="T2" fmla="*/ 9 w 22"/>
                <a:gd name="T3" fmla="*/ 24 h 45"/>
                <a:gd name="T4" fmla="*/ 9 w 22"/>
                <a:gd name="T5" fmla="*/ 24 h 45"/>
                <a:gd name="T6" fmla="*/ 6 w 22"/>
                <a:gd name="T7" fmla="*/ 33 h 45"/>
                <a:gd name="T8" fmla="*/ 0 w 22"/>
                <a:gd name="T9" fmla="*/ 45 h 45"/>
                <a:gd name="T10" fmla="*/ 9 w 22"/>
                <a:gd name="T11" fmla="*/ 44 h 45"/>
                <a:gd name="T12" fmla="*/ 11 w 22"/>
                <a:gd name="T13" fmla="*/ 29 h 45"/>
                <a:gd name="T14" fmla="*/ 12 w 22"/>
                <a:gd name="T15" fmla="*/ 23 h 45"/>
                <a:gd name="T16" fmla="*/ 22 w 22"/>
                <a:gd name="T17" fmla="*/ 0 h 45"/>
                <a:gd name="T18" fmla="*/ 15 w 22"/>
                <a:gd name="T19" fmla="*/ 0 h 45"/>
                <a:gd name="T20" fmla="*/ 15 w 22"/>
                <a:gd name="T21" fmla="*/ 0 h 45"/>
                <a:gd name="T22" fmla="*/ 10 w 22"/>
                <a:gd name="T23" fmla="*/ 23 h 45"/>
                <a:gd name="T24" fmla="*/ 10 w 22"/>
                <a:gd name="T25" fmla="*/ 23 h 45"/>
                <a:gd name="T26" fmla="*/ 10 w 22"/>
                <a:gd name="T27" fmla="*/ 23 h 45"/>
                <a:gd name="T28" fmla="*/ 14 w 22"/>
                <a:gd name="T29" fmla="*/ 19 h 45"/>
                <a:gd name="T30" fmla="*/ 14 w 22"/>
                <a:gd name="T31" fmla="*/ 19 h 45"/>
                <a:gd name="T32" fmla="*/ 14 w 22"/>
                <a:gd name="T33" fmla="*/ 18 h 45"/>
                <a:gd name="T34" fmla="*/ 22 w 22"/>
                <a:gd name="T35" fmla="*/ 0 h 45"/>
                <a:gd name="T36" fmla="*/ 22 w 22"/>
                <a:gd name="T37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2" h="45">
                  <a:moveTo>
                    <a:pt x="12" y="23"/>
                  </a:moveTo>
                  <a:cubicBezTo>
                    <a:pt x="11" y="24"/>
                    <a:pt x="10" y="24"/>
                    <a:pt x="9" y="24"/>
                  </a:cubicBezTo>
                  <a:cubicBezTo>
                    <a:pt x="9" y="24"/>
                    <a:pt x="9" y="24"/>
                    <a:pt x="9" y="24"/>
                  </a:cubicBezTo>
                  <a:cubicBezTo>
                    <a:pt x="8" y="27"/>
                    <a:pt x="7" y="30"/>
                    <a:pt x="6" y="33"/>
                  </a:cubicBezTo>
                  <a:cubicBezTo>
                    <a:pt x="4" y="37"/>
                    <a:pt x="2" y="41"/>
                    <a:pt x="0" y="45"/>
                  </a:cubicBezTo>
                  <a:cubicBezTo>
                    <a:pt x="3" y="45"/>
                    <a:pt x="6" y="44"/>
                    <a:pt x="9" y="44"/>
                  </a:cubicBezTo>
                  <a:cubicBezTo>
                    <a:pt x="9" y="39"/>
                    <a:pt x="10" y="34"/>
                    <a:pt x="11" y="29"/>
                  </a:cubicBezTo>
                  <a:cubicBezTo>
                    <a:pt x="11" y="27"/>
                    <a:pt x="12" y="25"/>
                    <a:pt x="12" y="23"/>
                  </a:cubicBezTo>
                  <a:moveTo>
                    <a:pt x="22" y="0"/>
                  </a:moveTo>
                  <a:cubicBezTo>
                    <a:pt x="20" y="0"/>
                    <a:pt x="18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7"/>
                    <a:pt x="13" y="15"/>
                    <a:pt x="10" y="23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11" y="22"/>
                    <a:pt x="13" y="20"/>
                    <a:pt x="14" y="19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7" y="12"/>
                    <a:pt x="20" y="6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</a:path>
              </a:pathLst>
            </a:custGeom>
            <a:solidFill>
              <a:srgbClr val="78A0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83" name="Freeform 561"/>
            <p:cNvSpPr>
              <a:spLocks noEditPoints="1"/>
            </p:cNvSpPr>
            <p:nvPr/>
          </p:nvSpPr>
          <p:spPr bwMode="auto">
            <a:xfrm>
              <a:off x="1746250" y="7716838"/>
              <a:ext cx="180975" cy="312738"/>
            </a:xfrm>
            <a:custGeom>
              <a:avLst/>
              <a:gdLst>
                <a:gd name="T0" fmla="*/ 17 w 48"/>
                <a:gd name="T1" fmla="*/ 16 h 83"/>
                <a:gd name="T2" fmla="*/ 17 w 48"/>
                <a:gd name="T3" fmla="*/ 20 h 83"/>
                <a:gd name="T4" fmla="*/ 13 w 48"/>
                <a:gd name="T5" fmla="*/ 39 h 83"/>
                <a:gd name="T6" fmla="*/ 5 w 48"/>
                <a:gd name="T7" fmla="*/ 57 h 83"/>
                <a:gd name="T8" fmla="*/ 5 w 48"/>
                <a:gd name="T9" fmla="*/ 58 h 83"/>
                <a:gd name="T10" fmla="*/ 3 w 48"/>
                <a:gd name="T11" fmla="*/ 62 h 83"/>
                <a:gd name="T12" fmla="*/ 0 w 48"/>
                <a:gd name="T13" fmla="*/ 83 h 83"/>
                <a:gd name="T14" fmla="*/ 17 w 48"/>
                <a:gd name="T15" fmla="*/ 63 h 83"/>
                <a:gd name="T16" fmla="*/ 13 w 48"/>
                <a:gd name="T17" fmla="*/ 57 h 83"/>
                <a:gd name="T18" fmla="*/ 15 w 48"/>
                <a:gd name="T19" fmla="*/ 41 h 83"/>
                <a:gd name="T20" fmla="*/ 15 w 48"/>
                <a:gd name="T21" fmla="*/ 38 h 83"/>
                <a:gd name="T22" fmla="*/ 17 w 48"/>
                <a:gd name="T23" fmla="*/ 27 h 83"/>
                <a:gd name="T24" fmla="*/ 18 w 48"/>
                <a:gd name="T25" fmla="*/ 20 h 83"/>
                <a:gd name="T26" fmla="*/ 18 w 48"/>
                <a:gd name="T27" fmla="*/ 20 h 83"/>
                <a:gd name="T28" fmla="*/ 17 w 48"/>
                <a:gd name="T29" fmla="*/ 17 h 83"/>
                <a:gd name="T30" fmla="*/ 17 w 48"/>
                <a:gd name="T31" fmla="*/ 16 h 83"/>
                <a:gd name="T32" fmla="*/ 17 w 48"/>
                <a:gd name="T33" fmla="*/ 16 h 83"/>
                <a:gd name="T34" fmla="*/ 47 w 48"/>
                <a:gd name="T35" fmla="*/ 23 h 83"/>
                <a:gd name="T36" fmla="*/ 48 w 48"/>
                <a:gd name="T37" fmla="*/ 20 h 83"/>
                <a:gd name="T38" fmla="*/ 16 w 48"/>
                <a:gd name="T39" fmla="*/ 11 h 83"/>
                <a:gd name="T40" fmla="*/ 16 w 48"/>
                <a:gd name="T41" fmla="*/ 11 h 83"/>
                <a:gd name="T42" fmla="*/ 16 w 48"/>
                <a:gd name="T43" fmla="*/ 11 h 83"/>
                <a:gd name="T44" fmla="*/ 15 w 48"/>
                <a:gd name="T45" fmla="*/ 4 h 83"/>
                <a:gd name="T46" fmla="*/ 15 w 48"/>
                <a:gd name="T47" fmla="*/ 4 h 83"/>
                <a:gd name="T48" fmla="*/ 15 w 48"/>
                <a:gd name="T49" fmla="*/ 4 h 83"/>
                <a:gd name="T50" fmla="*/ 15 w 48"/>
                <a:gd name="T51" fmla="*/ 4 h 83"/>
                <a:gd name="T52" fmla="*/ 15 w 48"/>
                <a:gd name="T53" fmla="*/ 4 h 83"/>
                <a:gd name="T54" fmla="*/ 15 w 48"/>
                <a:gd name="T55" fmla="*/ 4 h 83"/>
                <a:gd name="T56" fmla="*/ 15 w 48"/>
                <a:gd name="T57" fmla="*/ 4 h 83"/>
                <a:gd name="T58" fmla="*/ 15 w 48"/>
                <a:gd name="T59" fmla="*/ 4 h 83"/>
                <a:gd name="T60" fmla="*/ 23 w 48"/>
                <a:gd name="T61" fmla="*/ 2 h 83"/>
                <a:gd name="T62" fmla="*/ 23 w 48"/>
                <a:gd name="T63" fmla="*/ 2 h 83"/>
                <a:gd name="T64" fmla="*/ 23 w 48"/>
                <a:gd name="T65" fmla="*/ 2 h 83"/>
                <a:gd name="T66" fmla="*/ 23 w 48"/>
                <a:gd name="T67" fmla="*/ 2 h 83"/>
                <a:gd name="T68" fmla="*/ 16 w 48"/>
                <a:gd name="T69" fmla="*/ 1 h 83"/>
                <a:gd name="T70" fmla="*/ 16 w 48"/>
                <a:gd name="T71" fmla="*/ 1 h 83"/>
                <a:gd name="T72" fmla="*/ 20 w 48"/>
                <a:gd name="T73" fmla="*/ 1 h 83"/>
                <a:gd name="T74" fmla="*/ 21 w 48"/>
                <a:gd name="T75" fmla="*/ 1 h 83"/>
                <a:gd name="T76" fmla="*/ 20 w 48"/>
                <a:gd name="T77" fmla="*/ 1 h 83"/>
                <a:gd name="T78" fmla="*/ 19 w 48"/>
                <a:gd name="T79" fmla="*/ 0 h 83"/>
                <a:gd name="T80" fmla="*/ 20 w 48"/>
                <a:gd name="T81" fmla="*/ 0 h 83"/>
                <a:gd name="T82" fmla="*/ 20 w 48"/>
                <a:gd name="T83" fmla="*/ 0 h 83"/>
                <a:gd name="T84" fmla="*/ 19 w 48"/>
                <a:gd name="T85" fmla="*/ 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8" h="83">
                  <a:moveTo>
                    <a:pt x="17" y="16"/>
                  </a:moveTo>
                  <a:cubicBezTo>
                    <a:pt x="17" y="16"/>
                    <a:pt x="17" y="16"/>
                    <a:pt x="17" y="16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7" y="17"/>
                    <a:pt x="17" y="18"/>
                    <a:pt x="17" y="20"/>
                  </a:cubicBezTo>
                  <a:cubicBezTo>
                    <a:pt x="17" y="26"/>
                    <a:pt x="15" y="33"/>
                    <a:pt x="13" y="39"/>
                  </a:cubicBezTo>
                  <a:cubicBezTo>
                    <a:pt x="13" y="39"/>
                    <a:pt x="13" y="39"/>
                    <a:pt x="13" y="39"/>
                  </a:cubicBezTo>
                  <a:cubicBezTo>
                    <a:pt x="13" y="39"/>
                    <a:pt x="13" y="39"/>
                    <a:pt x="13" y="39"/>
                  </a:cubicBezTo>
                  <a:cubicBezTo>
                    <a:pt x="11" y="45"/>
                    <a:pt x="8" y="51"/>
                    <a:pt x="5" y="57"/>
                  </a:cubicBezTo>
                  <a:cubicBezTo>
                    <a:pt x="5" y="58"/>
                    <a:pt x="5" y="58"/>
                    <a:pt x="5" y="58"/>
                  </a:cubicBezTo>
                  <a:cubicBezTo>
                    <a:pt x="5" y="58"/>
                    <a:pt x="5" y="58"/>
                    <a:pt x="5" y="58"/>
                  </a:cubicBezTo>
                  <a:cubicBezTo>
                    <a:pt x="5" y="59"/>
                    <a:pt x="4" y="61"/>
                    <a:pt x="3" y="62"/>
                  </a:cubicBezTo>
                  <a:cubicBezTo>
                    <a:pt x="3" y="62"/>
                    <a:pt x="3" y="62"/>
                    <a:pt x="3" y="62"/>
                  </a:cubicBezTo>
                  <a:cubicBezTo>
                    <a:pt x="3" y="64"/>
                    <a:pt x="2" y="66"/>
                    <a:pt x="2" y="68"/>
                  </a:cubicBezTo>
                  <a:cubicBezTo>
                    <a:pt x="1" y="73"/>
                    <a:pt x="0" y="78"/>
                    <a:pt x="0" y="83"/>
                  </a:cubicBezTo>
                  <a:cubicBezTo>
                    <a:pt x="1" y="82"/>
                    <a:pt x="3" y="82"/>
                    <a:pt x="4" y="82"/>
                  </a:cubicBezTo>
                  <a:cubicBezTo>
                    <a:pt x="8" y="76"/>
                    <a:pt x="12" y="70"/>
                    <a:pt x="17" y="63"/>
                  </a:cubicBezTo>
                  <a:cubicBezTo>
                    <a:pt x="16" y="63"/>
                    <a:pt x="15" y="62"/>
                    <a:pt x="14" y="61"/>
                  </a:cubicBezTo>
                  <a:cubicBezTo>
                    <a:pt x="14" y="60"/>
                    <a:pt x="13" y="58"/>
                    <a:pt x="13" y="57"/>
                  </a:cubicBezTo>
                  <a:cubicBezTo>
                    <a:pt x="12" y="54"/>
                    <a:pt x="13" y="52"/>
                    <a:pt x="13" y="49"/>
                  </a:cubicBezTo>
                  <a:cubicBezTo>
                    <a:pt x="14" y="47"/>
                    <a:pt x="14" y="44"/>
                    <a:pt x="15" y="41"/>
                  </a:cubicBezTo>
                  <a:cubicBezTo>
                    <a:pt x="15" y="41"/>
                    <a:pt x="15" y="41"/>
                    <a:pt x="15" y="41"/>
                  </a:cubicBezTo>
                  <a:cubicBezTo>
                    <a:pt x="15" y="40"/>
                    <a:pt x="15" y="39"/>
                    <a:pt x="15" y="38"/>
                  </a:cubicBezTo>
                  <a:cubicBezTo>
                    <a:pt x="15" y="38"/>
                    <a:pt x="15" y="38"/>
                    <a:pt x="15" y="38"/>
                  </a:cubicBezTo>
                  <a:cubicBezTo>
                    <a:pt x="16" y="35"/>
                    <a:pt x="17" y="31"/>
                    <a:pt x="17" y="27"/>
                  </a:cubicBezTo>
                  <a:cubicBezTo>
                    <a:pt x="18" y="25"/>
                    <a:pt x="18" y="23"/>
                    <a:pt x="18" y="21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8" y="19"/>
                    <a:pt x="17" y="18"/>
                    <a:pt x="17" y="17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7" y="17"/>
                    <a:pt x="17" y="17"/>
                    <a:pt x="17" y="16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7" y="16"/>
                    <a:pt x="17" y="16"/>
                    <a:pt x="17" y="16"/>
                  </a:cubicBezTo>
                  <a:moveTo>
                    <a:pt x="35" y="16"/>
                  </a:moveTo>
                  <a:cubicBezTo>
                    <a:pt x="38" y="18"/>
                    <a:pt x="42" y="21"/>
                    <a:pt x="47" y="23"/>
                  </a:cubicBezTo>
                  <a:cubicBezTo>
                    <a:pt x="48" y="20"/>
                    <a:pt x="48" y="20"/>
                    <a:pt x="48" y="20"/>
                  </a:cubicBezTo>
                  <a:cubicBezTo>
                    <a:pt x="48" y="20"/>
                    <a:pt x="48" y="20"/>
                    <a:pt x="48" y="20"/>
                  </a:cubicBezTo>
                  <a:cubicBezTo>
                    <a:pt x="43" y="19"/>
                    <a:pt x="39" y="18"/>
                    <a:pt x="35" y="16"/>
                  </a:cubicBezTo>
                  <a:moveTo>
                    <a:pt x="16" y="11"/>
                  </a:moveTo>
                  <a:cubicBezTo>
                    <a:pt x="16" y="12"/>
                    <a:pt x="16" y="12"/>
                    <a:pt x="16" y="12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11"/>
                    <a:pt x="16" y="11"/>
                    <a:pt x="16" y="11"/>
                  </a:cubicBezTo>
                  <a:moveTo>
                    <a:pt x="15" y="4"/>
                  </a:move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5"/>
                  </a:cubicBezTo>
                  <a:cubicBezTo>
                    <a:pt x="15" y="4"/>
                    <a:pt x="15" y="4"/>
                    <a:pt x="15" y="4"/>
                  </a:cubicBezTo>
                  <a:moveTo>
                    <a:pt x="15" y="4"/>
                  </a:move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moveTo>
                    <a:pt x="15" y="4"/>
                  </a:move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moveTo>
                    <a:pt x="23" y="2"/>
                  </a:moveTo>
                  <a:cubicBezTo>
                    <a:pt x="23" y="2"/>
                    <a:pt x="23" y="2"/>
                    <a:pt x="23" y="2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3" y="2"/>
                    <a:pt x="23" y="2"/>
                    <a:pt x="23" y="2"/>
                  </a:cubicBezTo>
                  <a:moveTo>
                    <a:pt x="16" y="1"/>
                  </a:moveTo>
                  <a:cubicBezTo>
                    <a:pt x="16" y="1"/>
                    <a:pt x="16" y="1"/>
                    <a:pt x="16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1"/>
                    <a:pt x="16" y="1"/>
                    <a:pt x="16" y="1"/>
                  </a:cubicBezTo>
                  <a:moveTo>
                    <a:pt x="20" y="1"/>
                  </a:move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0" y="1"/>
                  </a:cubicBezTo>
                  <a:moveTo>
                    <a:pt x="19" y="0"/>
                  </a:move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0" y="0"/>
                    <a:pt x="20" y="0"/>
                    <a:pt x="20" y="1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</a:path>
              </a:pathLst>
            </a:custGeom>
            <a:solidFill>
              <a:srgbClr val="BFC4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84" name="Freeform 562"/>
            <p:cNvSpPr>
              <a:spLocks noEditPoints="1"/>
            </p:cNvSpPr>
            <p:nvPr/>
          </p:nvSpPr>
          <p:spPr bwMode="auto">
            <a:xfrm>
              <a:off x="1806575" y="7716838"/>
              <a:ext cx="11113" cy="79375"/>
            </a:xfrm>
            <a:custGeom>
              <a:avLst/>
              <a:gdLst>
                <a:gd name="T0" fmla="*/ 2 w 3"/>
                <a:gd name="T1" fmla="*/ 20 h 21"/>
                <a:gd name="T2" fmla="*/ 2 w 3"/>
                <a:gd name="T3" fmla="*/ 21 h 21"/>
                <a:gd name="T4" fmla="*/ 2 w 3"/>
                <a:gd name="T5" fmla="*/ 20 h 21"/>
                <a:gd name="T6" fmla="*/ 2 w 3"/>
                <a:gd name="T7" fmla="*/ 20 h 21"/>
                <a:gd name="T8" fmla="*/ 1 w 3"/>
                <a:gd name="T9" fmla="*/ 17 h 21"/>
                <a:gd name="T10" fmla="*/ 1 w 3"/>
                <a:gd name="T11" fmla="*/ 17 h 21"/>
                <a:gd name="T12" fmla="*/ 1 w 3"/>
                <a:gd name="T13" fmla="*/ 17 h 21"/>
                <a:gd name="T14" fmla="*/ 2 w 3"/>
                <a:gd name="T15" fmla="*/ 20 h 21"/>
                <a:gd name="T16" fmla="*/ 2 w 3"/>
                <a:gd name="T17" fmla="*/ 20 h 21"/>
                <a:gd name="T18" fmla="*/ 1 w 3"/>
                <a:gd name="T19" fmla="*/ 17 h 21"/>
                <a:gd name="T20" fmla="*/ 1 w 3"/>
                <a:gd name="T21" fmla="*/ 17 h 21"/>
                <a:gd name="T22" fmla="*/ 1 w 3"/>
                <a:gd name="T23" fmla="*/ 17 h 21"/>
                <a:gd name="T24" fmla="*/ 0 w 3"/>
                <a:gd name="T25" fmla="*/ 11 h 21"/>
                <a:gd name="T26" fmla="*/ 0 w 3"/>
                <a:gd name="T27" fmla="*/ 11 h 21"/>
                <a:gd name="T28" fmla="*/ 0 w 3"/>
                <a:gd name="T29" fmla="*/ 12 h 21"/>
                <a:gd name="T30" fmla="*/ 0 w 3"/>
                <a:gd name="T31" fmla="*/ 12 h 21"/>
                <a:gd name="T32" fmla="*/ 0 w 3"/>
                <a:gd name="T33" fmla="*/ 12 h 21"/>
                <a:gd name="T34" fmla="*/ 0 w 3"/>
                <a:gd name="T35" fmla="*/ 15 h 21"/>
                <a:gd name="T36" fmla="*/ 0 w 3"/>
                <a:gd name="T37" fmla="*/ 12 h 21"/>
                <a:gd name="T38" fmla="*/ 0 w 3"/>
                <a:gd name="T39" fmla="*/ 12 h 21"/>
                <a:gd name="T40" fmla="*/ 0 w 3"/>
                <a:gd name="T41" fmla="*/ 11 h 21"/>
                <a:gd name="T42" fmla="*/ 0 w 3"/>
                <a:gd name="T43" fmla="*/ 11 h 21"/>
                <a:gd name="T44" fmla="*/ 0 w 3"/>
                <a:gd name="T45" fmla="*/ 9 h 21"/>
                <a:gd name="T46" fmla="*/ 0 w 3"/>
                <a:gd name="T47" fmla="*/ 10 h 21"/>
                <a:gd name="T48" fmla="*/ 0 w 3"/>
                <a:gd name="T49" fmla="*/ 9 h 21"/>
                <a:gd name="T50" fmla="*/ 3 w 3"/>
                <a:gd name="T51" fmla="*/ 0 h 21"/>
                <a:gd name="T52" fmla="*/ 3 w 3"/>
                <a:gd name="T53" fmla="*/ 0 h 21"/>
                <a:gd name="T54" fmla="*/ 3 w 3"/>
                <a:gd name="T55" fmla="*/ 0 h 21"/>
                <a:gd name="T56" fmla="*/ 3 w 3"/>
                <a:gd name="T57" fmla="*/ 0 h 21"/>
                <a:gd name="T58" fmla="*/ 3 w 3"/>
                <a:gd name="T59" fmla="*/ 0 h 21"/>
                <a:gd name="T60" fmla="*/ 3 w 3"/>
                <a:gd name="T61" fmla="*/ 0 h 21"/>
                <a:gd name="T62" fmla="*/ 3 w 3"/>
                <a:gd name="T63" fmla="*/ 0 h 21"/>
                <a:gd name="T64" fmla="*/ 3 w 3"/>
                <a:gd name="T65" fmla="*/ 0 h 21"/>
                <a:gd name="T66" fmla="*/ 3 w 3"/>
                <a:gd name="T67" fmla="*/ 0 h 21"/>
                <a:gd name="T68" fmla="*/ 1 w 3"/>
                <a:gd name="T69" fmla="*/ 0 h 21"/>
                <a:gd name="T70" fmla="*/ 1 w 3"/>
                <a:gd name="T71" fmla="*/ 0 h 21"/>
                <a:gd name="T72" fmla="*/ 0 w 3"/>
                <a:gd name="T73" fmla="*/ 1 h 21"/>
                <a:gd name="T74" fmla="*/ 0 w 3"/>
                <a:gd name="T75" fmla="*/ 1 h 21"/>
                <a:gd name="T76" fmla="*/ 0 w 3"/>
                <a:gd name="T77" fmla="*/ 1 h 21"/>
                <a:gd name="T78" fmla="*/ 1 w 3"/>
                <a:gd name="T79" fmla="*/ 0 h 21"/>
                <a:gd name="T80" fmla="*/ 1 w 3"/>
                <a:gd name="T81" fmla="*/ 0 h 21"/>
                <a:gd name="T82" fmla="*/ 2 w 3"/>
                <a:gd name="T83" fmla="*/ 0 h 21"/>
                <a:gd name="T84" fmla="*/ 2 w 3"/>
                <a:gd name="T85" fmla="*/ 0 h 21"/>
                <a:gd name="T86" fmla="*/ 2 w 3"/>
                <a:gd name="T87" fmla="*/ 0 h 21"/>
                <a:gd name="T88" fmla="*/ 2 w 3"/>
                <a:gd name="T8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3" h="21">
                  <a:moveTo>
                    <a:pt x="2" y="20"/>
                  </a:moveTo>
                  <a:cubicBezTo>
                    <a:pt x="2" y="21"/>
                    <a:pt x="2" y="21"/>
                    <a:pt x="2" y="21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20"/>
                    <a:pt x="2" y="20"/>
                    <a:pt x="2" y="20"/>
                  </a:cubicBezTo>
                  <a:moveTo>
                    <a:pt x="1" y="17"/>
                  </a:moveTo>
                  <a:cubicBezTo>
                    <a:pt x="1" y="17"/>
                    <a:pt x="1" y="17"/>
                    <a:pt x="1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1" y="18"/>
                    <a:pt x="2" y="19"/>
                    <a:pt x="2" y="2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19"/>
                    <a:pt x="1" y="18"/>
                    <a:pt x="1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1" y="17"/>
                    <a:pt x="1" y="17"/>
                    <a:pt x="1" y="17"/>
                  </a:cubicBezTo>
                  <a:moveTo>
                    <a:pt x="0" y="11"/>
                  </a:moveTo>
                  <a:cubicBezTo>
                    <a:pt x="0" y="11"/>
                    <a:pt x="0" y="11"/>
                    <a:pt x="0" y="11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3"/>
                    <a:pt x="0" y="14"/>
                    <a:pt x="0" y="15"/>
                  </a:cubicBezTo>
                  <a:cubicBezTo>
                    <a:pt x="0" y="14"/>
                    <a:pt x="0" y="13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moveTo>
                    <a:pt x="0" y="9"/>
                  </a:moveTo>
                  <a:cubicBezTo>
                    <a:pt x="0" y="9"/>
                    <a:pt x="0" y="10"/>
                    <a:pt x="0" y="10"/>
                  </a:cubicBezTo>
                  <a:cubicBezTo>
                    <a:pt x="0" y="10"/>
                    <a:pt x="0" y="9"/>
                    <a:pt x="0" y="9"/>
                  </a:cubicBezTo>
                  <a:moveTo>
                    <a:pt x="3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moveTo>
                    <a:pt x="3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4A9D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85" name="Freeform 563"/>
            <p:cNvSpPr>
              <a:spLocks noEditPoints="1"/>
            </p:cNvSpPr>
            <p:nvPr/>
          </p:nvSpPr>
          <p:spPr bwMode="auto">
            <a:xfrm>
              <a:off x="1831975" y="7724776"/>
              <a:ext cx="19050" cy="25400"/>
            </a:xfrm>
            <a:custGeom>
              <a:avLst/>
              <a:gdLst>
                <a:gd name="T0" fmla="*/ 5 w 5"/>
                <a:gd name="T1" fmla="*/ 7 h 7"/>
                <a:gd name="T2" fmla="*/ 5 w 5"/>
                <a:gd name="T3" fmla="*/ 7 h 7"/>
                <a:gd name="T4" fmla="*/ 5 w 5"/>
                <a:gd name="T5" fmla="*/ 7 h 7"/>
                <a:gd name="T6" fmla="*/ 5 w 5"/>
                <a:gd name="T7" fmla="*/ 7 h 7"/>
                <a:gd name="T8" fmla="*/ 5 w 5"/>
                <a:gd name="T9" fmla="*/ 7 h 7"/>
                <a:gd name="T10" fmla="*/ 4 w 5"/>
                <a:gd name="T11" fmla="*/ 5 h 7"/>
                <a:gd name="T12" fmla="*/ 4 w 5"/>
                <a:gd name="T13" fmla="*/ 5 h 7"/>
                <a:gd name="T14" fmla="*/ 4 w 5"/>
                <a:gd name="T15" fmla="*/ 5 h 7"/>
                <a:gd name="T16" fmla="*/ 5 w 5"/>
                <a:gd name="T17" fmla="*/ 7 h 7"/>
                <a:gd name="T18" fmla="*/ 4 w 5"/>
                <a:gd name="T19" fmla="*/ 5 h 7"/>
                <a:gd name="T20" fmla="*/ 4 w 5"/>
                <a:gd name="T21" fmla="*/ 5 h 7"/>
                <a:gd name="T22" fmla="*/ 0 w 5"/>
                <a:gd name="T23" fmla="*/ 0 h 7"/>
                <a:gd name="T24" fmla="*/ 0 w 5"/>
                <a:gd name="T25" fmla="*/ 0 h 7"/>
                <a:gd name="T26" fmla="*/ 0 w 5"/>
                <a:gd name="T27" fmla="*/ 1 h 7"/>
                <a:gd name="T28" fmla="*/ 0 w 5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7">
                  <a:moveTo>
                    <a:pt x="5" y="7"/>
                  </a:move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moveTo>
                    <a:pt x="4" y="5"/>
                  </a:move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6"/>
                    <a:pt x="4" y="6"/>
                    <a:pt x="5" y="7"/>
                  </a:cubicBezTo>
                  <a:cubicBezTo>
                    <a:pt x="4" y="6"/>
                    <a:pt x="4" y="6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4A9D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86" name="Freeform 564"/>
            <p:cNvSpPr>
              <a:spLocks noEditPoints="1"/>
            </p:cNvSpPr>
            <p:nvPr/>
          </p:nvSpPr>
          <p:spPr bwMode="auto">
            <a:xfrm>
              <a:off x="1636713" y="7708901"/>
              <a:ext cx="169863" cy="346075"/>
            </a:xfrm>
            <a:custGeom>
              <a:avLst/>
              <a:gdLst>
                <a:gd name="T0" fmla="*/ 25 w 45"/>
                <a:gd name="T1" fmla="*/ 55 h 92"/>
                <a:gd name="T2" fmla="*/ 21 w 45"/>
                <a:gd name="T3" fmla="*/ 58 h 92"/>
                <a:gd name="T4" fmla="*/ 13 w 45"/>
                <a:gd name="T5" fmla="*/ 88 h 92"/>
                <a:gd name="T6" fmla="*/ 25 w 45"/>
                <a:gd name="T7" fmla="*/ 55 h 92"/>
                <a:gd name="T8" fmla="*/ 13 w 45"/>
                <a:gd name="T9" fmla="*/ 50 h 92"/>
                <a:gd name="T10" fmla="*/ 13 w 45"/>
                <a:gd name="T11" fmla="*/ 52 h 92"/>
                <a:gd name="T12" fmla="*/ 13 w 45"/>
                <a:gd name="T13" fmla="*/ 50 h 92"/>
                <a:gd name="T14" fmla="*/ 13 w 45"/>
                <a:gd name="T15" fmla="*/ 50 h 92"/>
                <a:gd name="T16" fmla="*/ 6 w 45"/>
                <a:gd name="T17" fmla="*/ 46 h 92"/>
                <a:gd name="T18" fmla="*/ 0 w 45"/>
                <a:gd name="T19" fmla="*/ 56 h 92"/>
                <a:gd name="T20" fmla="*/ 12 w 45"/>
                <a:gd name="T21" fmla="*/ 48 h 92"/>
                <a:gd name="T22" fmla="*/ 12 w 45"/>
                <a:gd name="T23" fmla="*/ 48 h 92"/>
                <a:gd name="T24" fmla="*/ 35 w 45"/>
                <a:gd name="T25" fmla="*/ 22 h 92"/>
                <a:gd name="T26" fmla="*/ 30 w 45"/>
                <a:gd name="T27" fmla="*/ 45 h 92"/>
                <a:gd name="T28" fmla="*/ 31 w 45"/>
                <a:gd name="T29" fmla="*/ 45 h 92"/>
                <a:gd name="T30" fmla="*/ 30 w 45"/>
                <a:gd name="T31" fmla="*/ 46 h 92"/>
                <a:gd name="T32" fmla="*/ 30 w 45"/>
                <a:gd name="T33" fmla="*/ 47 h 92"/>
                <a:gd name="T34" fmla="*/ 28 w 45"/>
                <a:gd name="T35" fmla="*/ 52 h 92"/>
                <a:gd name="T36" fmla="*/ 20 w 45"/>
                <a:gd name="T37" fmla="*/ 76 h 92"/>
                <a:gd name="T38" fmla="*/ 20 w 45"/>
                <a:gd name="T39" fmla="*/ 86 h 92"/>
                <a:gd name="T40" fmla="*/ 29 w 45"/>
                <a:gd name="T41" fmla="*/ 65 h 92"/>
                <a:gd name="T42" fmla="*/ 30 w 45"/>
                <a:gd name="T43" fmla="*/ 64 h 92"/>
                <a:gd name="T44" fmla="*/ 35 w 45"/>
                <a:gd name="T45" fmla="*/ 41 h 92"/>
                <a:gd name="T46" fmla="*/ 35 w 45"/>
                <a:gd name="T47" fmla="*/ 41 h 92"/>
                <a:gd name="T48" fmla="*/ 36 w 45"/>
                <a:gd name="T49" fmla="*/ 36 h 92"/>
                <a:gd name="T50" fmla="*/ 35 w 45"/>
                <a:gd name="T51" fmla="*/ 22 h 92"/>
                <a:gd name="T52" fmla="*/ 44 w 45"/>
                <a:gd name="T53" fmla="*/ 7 h 92"/>
                <a:gd name="T54" fmla="*/ 44 w 45"/>
                <a:gd name="T55" fmla="*/ 7 h 92"/>
                <a:gd name="T56" fmla="*/ 44 w 45"/>
                <a:gd name="T57" fmla="*/ 6 h 92"/>
                <a:gd name="T58" fmla="*/ 44 w 45"/>
                <a:gd name="T59" fmla="*/ 6 h 92"/>
                <a:gd name="T60" fmla="*/ 44 w 45"/>
                <a:gd name="T61" fmla="*/ 6 h 92"/>
                <a:gd name="T62" fmla="*/ 44 w 45"/>
                <a:gd name="T63" fmla="*/ 6 h 92"/>
                <a:gd name="T64" fmla="*/ 29 w 45"/>
                <a:gd name="T65" fmla="*/ 5 h 92"/>
                <a:gd name="T66" fmla="*/ 25 w 45"/>
                <a:gd name="T67" fmla="*/ 8 h 92"/>
                <a:gd name="T68" fmla="*/ 28 w 45"/>
                <a:gd name="T69" fmla="*/ 6 h 92"/>
                <a:gd name="T70" fmla="*/ 29 w 45"/>
                <a:gd name="T71" fmla="*/ 5 h 92"/>
                <a:gd name="T72" fmla="*/ 30 w 45"/>
                <a:gd name="T73" fmla="*/ 5 h 92"/>
                <a:gd name="T74" fmla="*/ 30 w 45"/>
                <a:gd name="T75" fmla="*/ 5 h 92"/>
                <a:gd name="T76" fmla="*/ 45 w 45"/>
                <a:gd name="T77" fmla="*/ 2 h 92"/>
                <a:gd name="T78" fmla="*/ 45 w 45"/>
                <a:gd name="T79" fmla="*/ 3 h 92"/>
                <a:gd name="T80" fmla="*/ 45 w 45"/>
                <a:gd name="T81" fmla="*/ 2 h 92"/>
                <a:gd name="T82" fmla="*/ 45 w 45"/>
                <a:gd name="T83" fmla="*/ 2 h 92"/>
                <a:gd name="T84" fmla="*/ 45 w 45"/>
                <a:gd name="T85" fmla="*/ 2 h 92"/>
                <a:gd name="T86" fmla="*/ 37 w 45"/>
                <a:gd name="T87" fmla="*/ 1 h 92"/>
                <a:gd name="T88" fmla="*/ 37 w 45"/>
                <a:gd name="T89" fmla="*/ 1 h 92"/>
                <a:gd name="T90" fmla="*/ 38 w 45"/>
                <a:gd name="T91" fmla="*/ 1 h 92"/>
                <a:gd name="T92" fmla="*/ 40 w 45"/>
                <a:gd name="T93" fmla="*/ 0 h 92"/>
                <a:gd name="T94" fmla="*/ 40 w 45"/>
                <a:gd name="T95" fmla="*/ 0 h 92"/>
                <a:gd name="T96" fmla="*/ 40 w 45"/>
                <a:gd name="T97" fmla="*/ 0 h 92"/>
                <a:gd name="T98" fmla="*/ 40 w 45"/>
                <a:gd name="T99" fmla="*/ 0 h 92"/>
                <a:gd name="T100" fmla="*/ 43 w 45"/>
                <a:gd name="T101" fmla="*/ 0 h 92"/>
                <a:gd name="T102" fmla="*/ 43 w 45"/>
                <a:gd name="T103" fmla="*/ 0 h 92"/>
                <a:gd name="T104" fmla="*/ 43 w 45"/>
                <a:gd name="T105" fmla="*/ 0 h 92"/>
                <a:gd name="T106" fmla="*/ 43 w 45"/>
                <a:gd name="T107" fmla="*/ 0 h 92"/>
                <a:gd name="T108" fmla="*/ 43 w 45"/>
                <a:gd name="T109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45" h="92">
                  <a:moveTo>
                    <a:pt x="25" y="55"/>
                  </a:moveTo>
                  <a:cubicBezTo>
                    <a:pt x="25" y="55"/>
                    <a:pt x="25" y="55"/>
                    <a:pt x="25" y="55"/>
                  </a:cubicBezTo>
                  <a:cubicBezTo>
                    <a:pt x="25" y="55"/>
                    <a:pt x="25" y="56"/>
                    <a:pt x="24" y="56"/>
                  </a:cubicBezTo>
                  <a:cubicBezTo>
                    <a:pt x="24" y="57"/>
                    <a:pt x="23" y="58"/>
                    <a:pt x="21" y="58"/>
                  </a:cubicBezTo>
                  <a:cubicBezTo>
                    <a:pt x="14" y="69"/>
                    <a:pt x="7" y="80"/>
                    <a:pt x="0" y="92"/>
                  </a:cubicBezTo>
                  <a:cubicBezTo>
                    <a:pt x="4" y="90"/>
                    <a:pt x="8" y="89"/>
                    <a:pt x="13" y="88"/>
                  </a:cubicBezTo>
                  <a:cubicBezTo>
                    <a:pt x="14" y="85"/>
                    <a:pt x="16" y="80"/>
                    <a:pt x="18" y="76"/>
                  </a:cubicBezTo>
                  <a:cubicBezTo>
                    <a:pt x="21" y="69"/>
                    <a:pt x="23" y="62"/>
                    <a:pt x="25" y="55"/>
                  </a:cubicBezTo>
                  <a:cubicBezTo>
                    <a:pt x="25" y="55"/>
                    <a:pt x="25" y="55"/>
                    <a:pt x="25" y="55"/>
                  </a:cubicBezTo>
                  <a:moveTo>
                    <a:pt x="13" y="50"/>
                  </a:moveTo>
                  <a:cubicBezTo>
                    <a:pt x="13" y="51"/>
                    <a:pt x="12" y="52"/>
                    <a:pt x="12" y="52"/>
                  </a:cubicBezTo>
                  <a:cubicBezTo>
                    <a:pt x="12" y="52"/>
                    <a:pt x="13" y="52"/>
                    <a:pt x="13" y="52"/>
                  </a:cubicBezTo>
                  <a:cubicBezTo>
                    <a:pt x="13" y="51"/>
                    <a:pt x="13" y="51"/>
                    <a:pt x="13" y="50"/>
                  </a:cubicBezTo>
                  <a:moveTo>
                    <a:pt x="13" y="50"/>
                  </a:moveTo>
                  <a:cubicBezTo>
                    <a:pt x="13" y="50"/>
                    <a:pt x="13" y="50"/>
                    <a:pt x="13" y="50"/>
                  </a:cubicBezTo>
                  <a:cubicBezTo>
                    <a:pt x="13" y="50"/>
                    <a:pt x="13" y="50"/>
                    <a:pt x="13" y="50"/>
                  </a:cubicBezTo>
                  <a:cubicBezTo>
                    <a:pt x="13" y="50"/>
                    <a:pt x="13" y="50"/>
                    <a:pt x="13" y="50"/>
                  </a:cubicBezTo>
                  <a:moveTo>
                    <a:pt x="6" y="46"/>
                  </a:moveTo>
                  <a:cubicBezTo>
                    <a:pt x="6" y="46"/>
                    <a:pt x="5" y="46"/>
                    <a:pt x="5" y="46"/>
                  </a:cubicBezTo>
                  <a:cubicBezTo>
                    <a:pt x="3" y="50"/>
                    <a:pt x="2" y="53"/>
                    <a:pt x="0" y="56"/>
                  </a:cubicBezTo>
                  <a:cubicBezTo>
                    <a:pt x="2" y="55"/>
                    <a:pt x="5" y="54"/>
                    <a:pt x="8" y="53"/>
                  </a:cubicBezTo>
                  <a:cubicBezTo>
                    <a:pt x="9" y="52"/>
                    <a:pt x="11" y="50"/>
                    <a:pt x="12" y="48"/>
                  </a:cubicBezTo>
                  <a:cubicBezTo>
                    <a:pt x="12" y="48"/>
                    <a:pt x="12" y="48"/>
                    <a:pt x="12" y="48"/>
                  </a:cubicBezTo>
                  <a:cubicBezTo>
                    <a:pt x="12" y="48"/>
                    <a:pt x="12" y="48"/>
                    <a:pt x="12" y="48"/>
                  </a:cubicBezTo>
                  <a:cubicBezTo>
                    <a:pt x="11" y="47"/>
                    <a:pt x="8" y="46"/>
                    <a:pt x="6" y="46"/>
                  </a:cubicBezTo>
                  <a:moveTo>
                    <a:pt x="35" y="22"/>
                  </a:moveTo>
                  <a:cubicBezTo>
                    <a:pt x="33" y="28"/>
                    <a:pt x="33" y="35"/>
                    <a:pt x="31" y="41"/>
                  </a:cubicBezTo>
                  <a:cubicBezTo>
                    <a:pt x="31" y="43"/>
                    <a:pt x="31" y="44"/>
                    <a:pt x="30" y="45"/>
                  </a:cubicBezTo>
                  <a:cubicBezTo>
                    <a:pt x="31" y="45"/>
                    <a:pt x="31" y="45"/>
                    <a:pt x="31" y="45"/>
                  </a:cubicBezTo>
                  <a:cubicBezTo>
                    <a:pt x="31" y="45"/>
                    <a:pt x="31" y="45"/>
                    <a:pt x="31" y="45"/>
                  </a:cubicBezTo>
                  <a:cubicBezTo>
                    <a:pt x="31" y="45"/>
                    <a:pt x="31" y="45"/>
                    <a:pt x="31" y="45"/>
                  </a:cubicBezTo>
                  <a:cubicBezTo>
                    <a:pt x="31" y="45"/>
                    <a:pt x="30" y="46"/>
                    <a:pt x="30" y="46"/>
                  </a:cubicBezTo>
                  <a:cubicBezTo>
                    <a:pt x="30" y="47"/>
                    <a:pt x="30" y="47"/>
                    <a:pt x="30" y="47"/>
                  </a:cubicBezTo>
                  <a:cubicBezTo>
                    <a:pt x="30" y="47"/>
                    <a:pt x="30" y="47"/>
                    <a:pt x="30" y="47"/>
                  </a:cubicBezTo>
                  <a:cubicBezTo>
                    <a:pt x="30" y="47"/>
                    <a:pt x="30" y="47"/>
                    <a:pt x="30" y="47"/>
                  </a:cubicBezTo>
                  <a:cubicBezTo>
                    <a:pt x="29" y="49"/>
                    <a:pt x="29" y="51"/>
                    <a:pt x="28" y="52"/>
                  </a:cubicBezTo>
                  <a:cubicBezTo>
                    <a:pt x="27" y="57"/>
                    <a:pt x="26" y="61"/>
                    <a:pt x="24" y="65"/>
                  </a:cubicBezTo>
                  <a:cubicBezTo>
                    <a:pt x="23" y="69"/>
                    <a:pt x="21" y="72"/>
                    <a:pt x="20" y="76"/>
                  </a:cubicBezTo>
                  <a:cubicBezTo>
                    <a:pt x="18" y="80"/>
                    <a:pt x="16" y="84"/>
                    <a:pt x="14" y="88"/>
                  </a:cubicBezTo>
                  <a:cubicBezTo>
                    <a:pt x="16" y="87"/>
                    <a:pt x="18" y="87"/>
                    <a:pt x="20" y="86"/>
                  </a:cubicBezTo>
                  <a:cubicBezTo>
                    <a:pt x="22" y="82"/>
                    <a:pt x="24" y="78"/>
                    <a:pt x="26" y="74"/>
                  </a:cubicBezTo>
                  <a:cubicBezTo>
                    <a:pt x="27" y="71"/>
                    <a:pt x="28" y="68"/>
                    <a:pt x="29" y="65"/>
                  </a:cubicBezTo>
                  <a:cubicBezTo>
                    <a:pt x="29" y="65"/>
                    <a:pt x="29" y="65"/>
                    <a:pt x="29" y="65"/>
                  </a:cubicBezTo>
                  <a:cubicBezTo>
                    <a:pt x="30" y="64"/>
                    <a:pt x="30" y="64"/>
                    <a:pt x="30" y="64"/>
                  </a:cubicBezTo>
                  <a:cubicBezTo>
                    <a:pt x="33" y="56"/>
                    <a:pt x="35" y="48"/>
                    <a:pt x="35" y="41"/>
                  </a:cubicBezTo>
                  <a:cubicBezTo>
                    <a:pt x="35" y="41"/>
                    <a:pt x="35" y="41"/>
                    <a:pt x="35" y="41"/>
                  </a:cubicBezTo>
                  <a:cubicBezTo>
                    <a:pt x="35" y="41"/>
                    <a:pt x="35" y="41"/>
                    <a:pt x="35" y="41"/>
                  </a:cubicBezTo>
                  <a:cubicBezTo>
                    <a:pt x="35" y="41"/>
                    <a:pt x="35" y="41"/>
                    <a:pt x="35" y="41"/>
                  </a:cubicBezTo>
                  <a:cubicBezTo>
                    <a:pt x="35" y="40"/>
                    <a:pt x="36" y="38"/>
                    <a:pt x="36" y="37"/>
                  </a:cubicBezTo>
                  <a:cubicBezTo>
                    <a:pt x="36" y="37"/>
                    <a:pt x="36" y="36"/>
                    <a:pt x="36" y="36"/>
                  </a:cubicBezTo>
                  <a:cubicBezTo>
                    <a:pt x="35" y="33"/>
                    <a:pt x="35" y="30"/>
                    <a:pt x="35" y="27"/>
                  </a:cubicBezTo>
                  <a:cubicBezTo>
                    <a:pt x="35" y="26"/>
                    <a:pt x="35" y="24"/>
                    <a:pt x="35" y="22"/>
                  </a:cubicBezTo>
                  <a:moveTo>
                    <a:pt x="44" y="7"/>
                  </a:moveTo>
                  <a:cubicBezTo>
                    <a:pt x="44" y="7"/>
                    <a:pt x="44" y="7"/>
                    <a:pt x="44" y="7"/>
                  </a:cubicBezTo>
                  <a:cubicBezTo>
                    <a:pt x="44" y="7"/>
                    <a:pt x="44" y="7"/>
                    <a:pt x="44" y="7"/>
                  </a:cubicBezTo>
                  <a:cubicBezTo>
                    <a:pt x="44" y="7"/>
                    <a:pt x="44" y="7"/>
                    <a:pt x="44" y="7"/>
                  </a:cubicBezTo>
                  <a:cubicBezTo>
                    <a:pt x="44" y="7"/>
                    <a:pt x="44" y="7"/>
                    <a:pt x="44" y="7"/>
                  </a:cubicBezTo>
                  <a:moveTo>
                    <a:pt x="44" y="6"/>
                  </a:moveTo>
                  <a:cubicBezTo>
                    <a:pt x="44" y="6"/>
                    <a:pt x="44" y="6"/>
                    <a:pt x="44" y="6"/>
                  </a:cubicBezTo>
                  <a:cubicBezTo>
                    <a:pt x="44" y="6"/>
                    <a:pt x="44" y="6"/>
                    <a:pt x="44" y="6"/>
                  </a:cubicBezTo>
                  <a:cubicBezTo>
                    <a:pt x="44" y="6"/>
                    <a:pt x="44" y="6"/>
                    <a:pt x="44" y="6"/>
                  </a:cubicBezTo>
                  <a:moveTo>
                    <a:pt x="44" y="6"/>
                  </a:moveTo>
                  <a:cubicBezTo>
                    <a:pt x="44" y="6"/>
                    <a:pt x="44" y="6"/>
                    <a:pt x="44" y="6"/>
                  </a:cubicBezTo>
                  <a:cubicBezTo>
                    <a:pt x="44" y="6"/>
                    <a:pt x="44" y="6"/>
                    <a:pt x="44" y="6"/>
                  </a:cubicBezTo>
                  <a:moveTo>
                    <a:pt x="29" y="5"/>
                  </a:moveTo>
                  <a:cubicBezTo>
                    <a:pt x="29" y="5"/>
                    <a:pt x="29" y="5"/>
                    <a:pt x="29" y="5"/>
                  </a:cubicBezTo>
                  <a:cubicBezTo>
                    <a:pt x="28" y="6"/>
                    <a:pt x="27" y="6"/>
                    <a:pt x="25" y="7"/>
                  </a:cubicBezTo>
                  <a:cubicBezTo>
                    <a:pt x="25" y="7"/>
                    <a:pt x="25" y="8"/>
                    <a:pt x="25" y="8"/>
                  </a:cubicBezTo>
                  <a:cubicBezTo>
                    <a:pt x="25" y="8"/>
                    <a:pt x="25" y="8"/>
                    <a:pt x="25" y="8"/>
                  </a:cubicBezTo>
                  <a:cubicBezTo>
                    <a:pt x="26" y="7"/>
                    <a:pt x="27" y="7"/>
                    <a:pt x="28" y="6"/>
                  </a:cubicBezTo>
                  <a:cubicBezTo>
                    <a:pt x="28" y="6"/>
                    <a:pt x="28" y="6"/>
                    <a:pt x="28" y="6"/>
                  </a:cubicBezTo>
                  <a:cubicBezTo>
                    <a:pt x="29" y="5"/>
                    <a:pt x="29" y="5"/>
                    <a:pt x="29" y="5"/>
                  </a:cubicBezTo>
                  <a:cubicBezTo>
                    <a:pt x="29" y="5"/>
                    <a:pt x="29" y="5"/>
                    <a:pt x="29" y="5"/>
                  </a:cubicBezTo>
                  <a:moveTo>
                    <a:pt x="30" y="5"/>
                  </a:moveTo>
                  <a:cubicBezTo>
                    <a:pt x="30" y="5"/>
                    <a:pt x="30" y="5"/>
                    <a:pt x="30" y="5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30" y="5"/>
                    <a:pt x="30" y="5"/>
                    <a:pt x="30" y="5"/>
                  </a:cubicBezTo>
                  <a:moveTo>
                    <a:pt x="45" y="2"/>
                  </a:moveTo>
                  <a:cubicBezTo>
                    <a:pt x="45" y="3"/>
                    <a:pt x="45" y="3"/>
                    <a:pt x="45" y="3"/>
                  </a:cubicBezTo>
                  <a:cubicBezTo>
                    <a:pt x="45" y="3"/>
                    <a:pt x="45" y="3"/>
                    <a:pt x="45" y="3"/>
                  </a:cubicBezTo>
                  <a:cubicBezTo>
                    <a:pt x="45" y="3"/>
                    <a:pt x="45" y="3"/>
                    <a:pt x="45" y="2"/>
                  </a:cubicBezTo>
                  <a:moveTo>
                    <a:pt x="45" y="2"/>
                  </a:moveTo>
                  <a:cubicBezTo>
                    <a:pt x="45" y="2"/>
                    <a:pt x="45" y="2"/>
                    <a:pt x="45" y="2"/>
                  </a:cubicBezTo>
                  <a:cubicBezTo>
                    <a:pt x="45" y="2"/>
                    <a:pt x="45" y="2"/>
                    <a:pt x="45" y="2"/>
                  </a:cubicBezTo>
                  <a:cubicBezTo>
                    <a:pt x="45" y="2"/>
                    <a:pt x="45" y="2"/>
                    <a:pt x="45" y="2"/>
                  </a:cubicBezTo>
                  <a:cubicBezTo>
                    <a:pt x="45" y="2"/>
                    <a:pt x="45" y="2"/>
                    <a:pt x="45" y="2"/>
                  </a:cubicBezTo>
                  <a:moveTo>
                    <a:pt x="38" y="1"/>
                  </a:moveTo>
                  <a:cubicBezTo>
                    <a:pt x="38" y="1"/>
                    <a:pt x="37" y="1"/>
                    <a:pt x="37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37" y="1"/>
                    <a:pt x="38" y="1"/>
                    <a:pt x="38" y="1"/>
                  </a:cubicBezTo>
                  <a:moveTo>
                    <a:pt x="40" y="0"/>
                  </a:moveTo>
                  <a:cubicBezTo>
                    <a:pt x="40" y="0"/>
                    <a:pt x="40" y="0"/>
                    <a:pt x="40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40" y="0"/>
                    <a:pt x="40" y="0"/>
                    <a:pt x="40" y="0"/>
                  </a:cubicBezTo>
                  <a:moveTo>
                    <a:pt x="40" y="0"/>
                  </a:moveTo>
                  <a:cubicBezTo>
                    <a:pt x="40" y="0"/>
                    <a:pt x="40" y="0"/>
                    <a:pt x="40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40" y="0"/>
                    <a:pt x="40" y="0"/>
                    <a:pt x="40" y="0"/>
                  </a:cubicBezTo>
                  <a:moveTo>
                    <a:pt x="43" y="0"/>
                  </a:move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moveTo>
                    <a:pt x="43" y="0"/>
                  </a:move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</a:path>
              </a:pathLst>
            </a:custGeom>
            <a:solidFill>
              <a:srgbClr val="BFC4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87" name="Freeform 565"/>
            <p:cNvSpPr>
              <a:spLocks noEditPoints="1"/>
            </p:cNvSpPr>
            <p:nvPr/>
          </p:nvSpPr>
          <p:spPr bwMode="auto">
            <a:xfrm>
              <a:off x="1730375" y="7708901"/>
              <a:ext cx="76200" cy="30163"/>
            </a:xfrm>
            <a:custGeom>
              <a:avLst/>
              <a:gdLst>
                <a:gd name="T0" fmla="*/ 3 w 20"/>
                <a:gd name="T1" fmla="*/ 6 h 8"/>
                <a:gd name="T2" fmla="*/ 3 w 20"/>
                <a:gd name="T3" fmla="*/ 6 h 8"/>
                <a:gd name="T4" fmla="*/ 0 w 20"/>
                <a:gd name="T5" fmla="*/ 8 h 8"/>
                <a:gd name="T6" fmla="*/ 0 w 20"/>
                <a:gd name="T7" fmla="*/ 8 h 8"/>
                <a:gd name="T8" fmla="*/ 1 w 20"/>
                <a:gd name="T9" fmla="*/ 8 h 8"/>
                <a:gd name="T10" fmla="*/ 3 w 20"/>
                <a:gd name="T11" fmla="*/ 6 h 8"/>
                <a:gd name="T12" fmla="*/ 3 w 20"/>
                <a:gd name="T13" fmla="*/ 6 h 8"/>
                <a:gd name="T14" fmla="*/ 12 w 20"/>
                <a:gd name="T15" fmla="*/ 1 h 8"/>
                <a:gd name="T16" fmla="*/ 7 w 20"/>
                <a:gd name="T17" fmla="*/ 4 h 8"/>
                <a:gd name="T18" fmla="*/ 12 w 20"/>
                <a:gd name="T19" fmla="*/ 1 h 8"/>
                <a:gd name="T20" fmla="*/ 12 w 20"/>
                <a:gd name="T21" fmla="*/ 1 h 8"/>
                <a:gd name="T22" fmla="*/ 20 w 20"/>
                <a:gd name="T23" fmla="*/ 1 h 8"/>
                <a:gd name="T24" fmla="*/ 20 w 20"/>
                <a:gd name="T25" fmla="*/ 1 h 8"/>
                <a:gd name="T26" fmla="*/ 20 w 20"/>
                <a:gd name="T27" fmla="*/ 2 h 8"/>
                <a:gd name="T28" fmla="*/ 20 w 20"/>
                <a:gd name="T29" fmla="*/ 2 h 8"/>
                <a:gd name="T30" fmla="*/ 20 w 20"/>
                <a:gd name="T31" fmla="*/ 2 h 8"/>
                <a:gd name="T32" fmla="*/ 20 w 20"/>
                <a:gd name="T33" fmla="*/ 1 h 8"/>
                <a:gd name="T34" fmla="*/ 20 w 20"/>
                <a:gd name="T35" fmla="*/ 1 h 8"/>
                <a:gd name="T36" fmla="*/ 18 w 20"/>
                <a:gd name="T37" fmla="*/ 0 h 8"/>
                <a:gd name="T38" fmla="*/ 18 w 20"/>
                <a:gd name="T39" fmla="*/ 0 h 8"/>
                <a:gd name="T40" fmla="*/ 18 w 20"/>
                <a:gd name="T41" fmla="*/ 0 h 8"/>
                <a:gd name="T42" fmla="*/ 19 w 20"/>
                <a:gd name="T43" fmla="*/ 0 h 8"/>
                <a:gd name="T44" fmla="*/ 19 w 20"/>
                <a:gd name="T45" fmla="*/ 0 h 8"/>
                <a:gd name="T46" fmla="*/ 18 w 20"/>
                <a:gd name="T47" fmla="*/ 0 h 8"/>
                <a:gd name="T48" fmla="*/ 18 w 20"/>
                <a:gd name="T4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0" h="8">
                  <a:moveTo>
                    <a:pt x="3" y="6"/>
                  </a:moveTo>
                  <a:cubicBezTo>
                    <a:pt x="3" y="6"/>
                    <a:pt x="3" y="6"/>
                    <a:pt x="3" y="6"/>
                  </a:cubicBezTo>
                  <a:cubicBezTo>
                    <a:pt x="2" y="7"/>
                    <a:pt x="1" y="7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7"/>
                    <a:pt x="2" y="7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moveTo>
                    <a:pt x="12" y="1"/>
                  </a:moveTo>
                  <a:cubicBezTo>
                    <a:pt x="10" y="2"/>
                    <a:pt x="8" y="3"/>
                    <a:pt x="7" y="4"/>
                  </a:cubicBezTo>
                  <a:cubicBezTo>
                    <a:pt x="8" y="3"/>
                    <a:pt x="10" y="2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moveTo>
                    <a:pt x="20" y="1"/>
                  </a:move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moveTo>
                    <a:pt x="18" y="0"/>
                  </a:moveTo>
                  <a:cubicBezTo>
                    <a:pt x="18" y="0"/>
                    <a:pt x="18" y="0"/>
                    <a:pt x="18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19" y="0"/>
                    <a:pt x="18" y="0"/>
                  </a:cubicBezTo>
                  <a:cubicBezTo>
                    <a:pt x="18" y="0"/>
                    <a:pt x="18" y="0"/>
                    <a:pt x="18" y="0"/>
                  </a:cubicBezTo>
                </a:path>
              </a:pathLst>
            </a:custGeom>
            <a:solidFill>
              <a:srgbClr val="4A9D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88" name="Freeform 566"/>
            <p:cNvSpPr>
              <a:spLocks noEditPoints="1"/>
            </p:cNvSpPr>
            <p:nvPr/>
          </p:nvSpPr>
          <p:spPr bwMode="auto">
            <a:xfrm>
              <a:off x="1666875" y="7735888"/>
              <a:ext cx="134938" cy="304800"/>
            </a:xfrm>
            <a:custGeom>
              <a:avLst/>
              <a:gdLst>
                <a:gd name="T0" fmla="*/ 4 w 36"/>
                <a:gd name="T1" fmla="*/ 41 h 81"/>
                <a:gd name="T2" fmla="*/ 4 w 36"/>
                <a:gd name="T3" fmla="*/ 41 h 81"/>
                <a:gd name="T4" fmla="*/ 0 w 36"/>
                <a:gd name="T5" fmla="*/ 46 h 81"/>
                <a:gd name="T6" fmla="*/ 4 w 36"/>
                <a:gd name="T7" fmla="*/ 45 h 81"/>
                <a:gd name="T8" fmla="*/ 5 w 36"/>
                <a:gd name="T9" fmla="*/ 43 h 81"/>
                <a:gd name="T10" fmla="*/ 5 w 36"/>
                <a:gd name="T11" fmla="*/ 43 h 81"/>
                <a:gd name="T12" fmla="*/ 5 w 36"/>
                <a:gd name="T13" fmla="*/ 43 h 81"/>
                <a:gd name="T14" fmla="*/ 5 w 36"/>
                <a:gd name="T15" fmla="*/ 43 h 81"/>
                <a:gd name="T16" fmla="*/ 5 w 36"/>
                <a:gd name="T17" fmla="*/ 43 h 81"/>
                <a:gd name="T18" fmla="*/ 5 w 36"/>
                <a:gd name="T19" fmla="*/ 43 h 81"/>
                <a:gd name="T20" fmla="*/ 4 w 36"/>
                <a:gd name="T21" fmla="*/ 41 h 81"/>
                <a:gd name="T22" fmla="*/ 4 w 36"/>
                <a:gd name="T23" fmla="*/ 41 h 81"/>
                <a:gd name="T24" fmla="*/ 22 w 36"/>
                <a:gd name="T25" fmla="*/ 40 h 81"/>
                <a:gd name="T26" fmla="*/ 17 w 36"/>
                <a:gd name="T27" fmla="*/ 48 h 81"/>
                <a:gd name="T28" fmla="*/ 17 w 36"/>
                <a:gd name="T29" fmla="*/ 48 h 81"/>
                <a:gd name="T30" fmla="*/ 17 w 36"/>
                <a:gd name="T31" fmla="*/ 48 h 81"/>
                <a:gd name="T32" fmla="*/ 10 w 36"/>
                <a:gd name="T33" fmla="*/ 69 h 81"/>
                <a:gd name="T34" fmla="*/ 5 w 36"/>
                <a:gd name="T35" fmla="*/ 81 h 81"/>
                <a:gd name="T36" fmla="*/ 6 w 36"/>
                <a:gd name="T37" fmla="*/ 81 h 81"/>
                <a:gd name="T38" fmla="*/ 12 w 36"/>
                <a:gd name="T39" fmla="*/ 69 h 81"/>
                <a:gd name="T40" fmla="*/ 16 w 36"/>
                <a:gd name="T41" fmla="*/ 58 h 81"/>
                <a:gd name="T42" fmla="*/ 20 w 36"/>
                <a:gd name="T43" fmla="*/ 45 h 81"/>
                <a:gd name="T44" fmla="*/ 22 w 36"/>
                <a:gd name="T45" fmla="*/ 40 h 81"/>
                <a:gd name="T46" fmla="*/ 34 w 36"/>
                <a:gd name="T47" fmla="*/ 3 h 81"/>
                <a:gd name="T48" fmla="*/ 32 w 36"/>
                <a:gd name="T49" fmla="*/ 6 h 81"/>
                <a:gd name="T50" fmla="*/ 34 w 36"/>
                <a:gd name="T51" fmla="*/ 3 h 81"/>
                <a:gd name="T52" fmla="*/ 36 w 36"/>
                <a:gd name="T53" fmla="*/ 0 h 81"/>
                <a:gd name="T54" fmla="*/ 36 w 36"/>
                <a:gd name="T55" fmla="*/ 0 h 81"/>
                <a:gd name="T56" fmla="*/ 36 w 36"/>
                <a:gd name="T57" fmla="*/ 0 h 81"/>
                <a:gd name="T58" fmla="*/ 36 w 36"/>
                <a:gd name="T59" fmla="*/ 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6" h="81">
                  <a:moveTo>
                    <a:pt x="4" y="41"/>
                  </a:moveTo>
                  <a:cubicBezTo>
                    <a:pt x="4" y="41"/>
                    <a:pt x="4" y="41"/>
                    <a:pt x="4" y="41"/>
                  </a:cubicBezTo>
                  <a:cubicBezTo>
                    <a:pt x="3" y="43"/>
                    <a:pt x="1" y="45"/>
                    <a:pt x="0" y="46"/>
                  </a:cubicBezTo>
                  <a:cubicBezTo>
                    <a:pt x="1" y="46"/>
                    <a:pt x="2" y="46"/>
                    <a:pt x="4" y="45"/>
                  </a:cubicBezTo>
                  <a:cubicBezTo>
                    <a:pt x="4" y="45"/>
                    <a:pt x="5" y="44"/>
                    <a:pt x="5" y="43"/>
                  </a:cubicBezTo>
                  <a:cubicBezTo>
                    <a:pt x="5" y="43"/>
                    <a:pt x="5" y="43"/>
                    <a:pt x="5" y="43"/>
                  </a:cubicBezTo>
                  <a:cubicBezTo>
                    <a:pt x="5" y="43"/>
                    <a:pt x="5" y="43"/>
                    <a:pt x="5" y="43"/>
                  </a:cubicBezTo>
                  <a:cubicBezTo>
                    <a:pt x="5" y="43"/>
                    <a:pt x="5" y="43"/>
                    <a:pt x="5" y="43"/>
                  </a:cubicBezTo>
                  <a:cubicBezTo>
                    <a:pt x="5" y="43"/>
                    <a:pt x="5" y="43"/>
                    <a:pt x="5" y="43"/>
                  </a:cubicBezTo>
                  <a:cubicBezTo>
                    <a:pt x="5" y="43"/>
                    <a:pt x="5" y="43"/>
                    <a:pt x="5" y="43"/>
                  </a:cubicBezTo>
                  <a:cubicBezTo>
                    <a:pt x="5" y="42"/>
                    <a:pt x="5" y="42"/>
                    <a:pt x="4" y="41"/>
                  </a:cubicBezTo>
                  <a:cubicBezTo>
                    <a:pt x="4" y="41"/>
                    <a:pt x="4" y="41"/>
                    <a:pt x="4" y="41"/>
                  </a:cubicBezTo>
                  <a:moveTo>
                    <a:pt x="22" y="40"/>
                  </a:moveTo>
                  <a:cubicBezTo>
                    <a:pt x="21" y="43"/>
                    <a:pt x="19" y="45"/>
                    <a:pt x="17" y="48"/>
                  </a:cubicBezTo>
                  <a:cubicBezTo>
                    <a:pt x="17" y="48"/>
                    <a:pt x="17" y="48"/>
                    <a:pt x="17" y="48"/>
                  </a:cubicBezTo>
                  <a:cubicBezTo>
                    <a:pt x="17" y="48"/>
                    <a:pt x="17" y="48"/>
                    <a:pt x="17" y="48"/>
                  </a:cubicBezTo>
                  <a:cubicBezTo>
                    <a:pt x="15" y="55"/>
                    <a:pt x="13" y="62"/>
                    <a:pt x="10" y="69"/>
                  </a:cubicBezTo>
                  <a:cubicBezTo>
                    <a:pt x="8" y="73"/>
                    <a:pt x="6" y="78"/>
                    <a:pt x="5" y="81"/>
                  </a:cubicBezTo>
                  <a:cubicBezTo>
                    <a:pt x="5" y="81"/>
                    <a:pt x="5" y="81"/>
                    <a:pt x="6" y="81"/>
                  </a:cubicBezTo>
                  <a:cubicBezTo>
                    <a:pt x="8" y="77"/>
                    <a:pt x="10" y="73"/>
                    <a:pt x="12" y="69"/>
                  </a:cubicBezTo>
                  <a:cubicBezTo>
                    <a:pt x="13" y="65"/>
                    <a:pt x="15" y="62"/>
                    <a:pt x="16" y="58"/>
                  </a:cubicBezTo>
                  <a:cubicBezTo>
                    <a:pt x="18" y="54"/>
                    <a:pt x="19" y="50"/>
                    <a:pt x="20" y="45"/>
                  </a:cubicBezTo>
                  <a:cubicBezTo>
                    <a:pt x="21" y="44"/>
                    <a:pt x="21" y="42"/>
                    <a:pt x="22" y="40"/>
                  </a:cubicBezTo>
                  <a:moveTo>
                    <a:pt x="34" y="3"/>
                  </a:moveTo>
                  <a:cubicBezTo>
                    <a:pt x="33" y="4"/>
                    <a:pt x="32" y="5"/>
                    <a:pt x="32" y="6"/>
                  </a:cubicBezTo>
                  <a:cubicBezTo>
                    <a:pt x="33" y="5"/>
                    <a:pt x="33" y="4"/>
                    <a:pt x="34" y="3"/>
                  </a:cubicBezTo>
                  <a:moveTo>
                    <a:pt x="36" y="0"/>
                  </a:moveTo>
                  <a:cubicBezTo>
                    <a:pt x="36" y="0"/>
                    <a:pt x="36" y="0"/>
                    <a:pt x="36" y="0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36" y="0"/>
                    <a:pt x="36" y="0"/>
                    <a:pt x="36" y="0"/>
                  </a:cubicBezTo>
                </a:path>
              </a:pathLst>
            </a:custGeom>
            <a:solidFill>
              <a:srgbClr val="4A9D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89" name="Freeform 567"/>
            <p:cNvSpPr>
              <a:spLocks noEditPoints="1"/>
            </p:cNvSpPr>
            <p:nvPr/>
          </p:nvSpPr>
          <p:spPr bwMode="auto">
            <a:xfrm>
              <a:off x="1754188" y="7648576"/>
              <a:ext cx="55563" cy="60325"/>
            </a:xfrm>
            <a:custGeom>
              <a:avLst/>
              <a:gdLst>
                <a:gd name="T0" fmla="*/ 9 w 15"/>
                <a:gd name="T1" fmla="*/ 16 h 16"/>
                <a:gd name="T2" fmla="*/ 9 w 15"/>
                <a:gd name="T3" fmla="*/ 16 h 16"/>
                <a:gd name="T4" fmla="*/ 9 w 15"/>
                <a:gd name="T5" fmla="*/ 16 h 16"/>
                <a:gd name="T6" fmla="*/ 8 w 15"/>
                <a:gd name="T7" fmla="*/ 16 h 16"/>
                <a:gd name="T8" fmla="*/ 8 w 15"/>
                <a:gd name="T9" fmla="*/ 16 h 16"/>
                <a:gd name="T10" fmla="*/ 12 w 15"/>
                <a:gd name="T11" fmla="*/ 16 h 16"/>
                <a:gd name="T12" fmla="*/ 12 w 15"/>
                <a:gd name="T13" fmla="*/ 16 h 16"/>
                <a:gd name="T14" fmla="*/ 12 w 15"/>
                <a:gd name="T15" fmla="*/ 16 h 16"/>
                <a:gd name="T16" fmla="*/ 14 w 15"/>
                <a:gd name="T17" fmla="*/ 15 h 16"/>
                <a:gd name="T18" fmla="*/ 13 w 15"/>
                <a:gd name="T19" fmla="*/ 15 h 16"/>
                <a:gd name="T20" fmla="*/ 12 w 15"/>
                <a:gd name="T21" fmla="*/ 15 h 16"/>
                <a:gd name="T22" fmla="*/ 13 w 15"/>
                <a:gd name="T23" fmla="*/ 15 h 16"/>
                <a:gd name="T24" fmla="*/ 0 w 15"/>
                <a:gd name="T25" fmla="*/ 14 h 16"/>
                <a:gd name="T26" fmla="*/ 0 w 15"/>
                <a:gd name="T27" fmla="*/ 14 h 16"/>
                <a:gd name="T28" fmla="*/ 3 w 15"/>
                <a:gd name="T29" fmla="*/ 15 h 16"/>
                <a:gd name="T30" fmla="*/ 0 w 15"/>
                <a:gd name="T31" fmla="*/ 14 h 16"/>
                <a:gd name="T32" fmla="*/ 15 w 15"/>
                <a:gd name="T33" fmla="*/ 12 h 16"/>
                <a:gd name="T34" fmla="*/ 15 w 15"/>
                <a:gd name="T35" fmla="*/ 13 h 16"/>
                <a:gd name="T36" fmla="*/ 15 w 15"/>
                <a:gd name="T37" fmla="*/ 13 h 16"/>
                <a:gd name="T38" fmla="*/ 15 w 15"/>
                <a:gd name="T39" fmla="*/ 12 h 16"/>
                <a:gd name="T40" fmla="*/ 13 w 15"/>
                <a:gd name="T41" fmla="*/ 10 h 16"/>
                <a:gd name="T42" fmla="*/ 14 w 15"/>
                <a:gd name="T43" fmla="*/ 10 h 16"/>
                <a:gd name="T44" fmla="*/ 14 w 15"/>
                <a:gd name="T45" fmla="*/ 10 h 16"/>
                <a:gd name="T46" fmla="*/ 11 w 15"/>
                <a:gd name="T47" fmla="*/ 7 h 16"/>
                <a:gd name="T48" fmla="*/ 11 w 15"/>
                <a:gd name="T49" fmla="*/ 7 h 16"/>
                <a:gd name="T50" fmla="*/ 11 w 15"/>
                <a:gd name="T51" fmla="*/ 7 h 16"/>
                <a:gd name="T52" fmla="*/ 11 w 15"/>
                <a:gd name="T53" fmla="*/ 7 h 16"/>
                <a:gd name="T54" fmla="*/ 3 w 15"/>
                <a:gd name="T55" fmla="*/ 0 h 16"/>
                <a:gd name="T56" fmla="*/ 4 w 15"/>
                <a:gd name="T57" fmla="*/ 1 h 16"/>
                <a:gd name="T58" fmla="*/ 4 w 15"/>
                <a:gd name="T59" fmla="*/ 1 h 16"/>
                <a:gd name="T60" fmla="*/ 5 w 15"/>
                <a:gd name="T61" fmla="*/ 1 h 16"/>
                <a:gd name="T62" fmla="*/ 5 w 15"/>
                <a:gd name="T63" fmla="*/ 2 h 16"/>
                <a:gd name="T64" fmla="*/ 5 w 15"/>
                <a:gd name="T65" fmla="*/ 2 h 16"/>
                <a:gd name="T66" fmla="*/ 5 w 15"/>
                <a:gd name="T67" fmla="*/ 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5" h="16">
                  <a:moveTo>
                    <a:pt x="9" y="16"/>
                  </a:moveTo>
                  <a:cubicBezTo>
                    <a:pt x="9" y="16"/>
                    <a:pt x="9" y="16"/>
                    <a:pt x="9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6"/>
                    <a:pt x="9" y="16"/>
                    <a:pt x="9" y="16"/>
                  </a:cubicBezTo>
                  <a:moveTo>
                    <a:pt x="8" y="16"/>
                  </a:move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moveTo>
                    <a:pt x="12" y="16"/>
                  </a:moveTo>
                  <a:cubicBezTo>
                    <a:pt x="12" y="16"/>
                    <a:pt x="12" y="16"/>
                    <a:pt x="12" y="16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2" y="16"/>
                    <a:pt x="12" y="16"/>
                    <a:pt x="12" y="16"/>
                  </a:cubicBezTo>
                  <a:moveTo>
                    <a:pt x="14" y="15"/>
                  </a:moveTo>
                  <a:cubicBezTo>
                    <a:pt x="14" y="15"/>
                    <a:pt x="14" y="15"/>
                    <a:pt x="14" y="15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4" y="15"/>
                    <a:pt x="14" y="15"/>
                    <a:pt x="14" y="15"/>
                  </a:cubicBezTo>
                  <a:moveTo>
                    <a:pt x="0" y="14"/>
                  </a:move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" y="14"/>
                    <a:pt x="2" y="15"/>
                    <a:pt x="3" y="15"/>
                  </a:cubicBezTo>
                  <a:cubicBezTo>
                    <a:pt x="2" y="15"/>
                    <a:pt x="1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moveTo>
                    <a:pt x="15" y="12"/>
                  </a:moveTo>
                  <a:cubicBezTo>
                    <a:pt x="15" y="12"/>
                    <a:pt x="15" y="12"/>
                    <a:pt x="15" y="12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5" y="12"/>
                    <a:pt x="15" y="12"/>
                    <a:pt x="15" y="12"/>
                  </a:cubicBezTo>
                  <a:moveTo>
                    <a:pt x="13" y="10"/>
                  </a:moveTo>
                  <a:cubicBezTo>
                    <a:pt x="13" y="10"/>
                    <a:pt x="13" y="10"/>
                    <a:pt x="13" y="10"/>
                  </a:cubicBezTo>
                  <a:cubicBezTo>
                    <a:pt x="13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3" y="10"/>
                    <a:pt x="13" y="10"/>
                    <a:pt x="13" y="10"/>
                  </a:cubicBezTo>
                  <a:moveTo>
                    <a:pt x="11" y="7"/>
                  </a:moveTo>
                  <a:cubicBezTo>
                    <a:pt x="11" y="7"/>
                    <a:pt x="11" y="7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2" y="8"/>
                    <a:pt x="13" y="9"/>
                    <a:pt x="13" y="10"/>
                  </a:cubicBezTo>
                  <a:cubicBezTo>
                    <a:pt x="13" y="9"/>
                    <a:pt x="12" y="8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moveTo>
                    <a:pt x="4" y="0"/>
                  </a:moveTo>
                  <a:cubicBezTo>
                    <a:pt x="4" y="0"/>
                    <a:pt x="3" y="0"/>
                    <a:pt x="3" y="0"/>
                  </a:cubicBezTo>
                  <a:cubicBezTo>
                    <a:pt x="3" y="0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4" y="0"/>
                    <a:pt x="4" y="0"/>
                  </a:cubicBezTo>
                </a:path>
              </a:pathLst>
            </a:custGeom>
            <a:solidFill>
              <a:srgbClr val="BFC4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90" name="Freeform 568"/>
            <p:cNvSpPr>
              <a:spLocks noEditPoints="1"/>
            </p:cNvSpPr>
            <p:nvPr/>
          </p:nvSpPr>
          <p:spPr bwMode="auto">
            <a:xfrm>
              <a:off x="1765300" y="7648576"/>
              <a:ext cx="44450" cy="57150"/>
            </a:xfrm>
            <a:custGeom>
              <a:avLst/>
              <a:gdLst>
                <a:gd name="T0" fmla="*/ 11 w 12"/>
                <a:gd name="T1" fmla="*/ 15 h 15"/>
                <a:gd name="T2" fmla="*/ 10 w 12"/>
                <a:gd name="T3" fmla="*/ 15 h 15"/>
                <a:gd name="T4" fmla="*/ 10 w 12"/>
                <a:gd name="T5" fmla="*/ 15 h 15"/>
                <a:gd name="T6" fmla="*/ 10 w 12"/>
                <a:gd name="T7" fmla="*/ 15 h 15"/>
                <a:gd name="T8" fmla="*/ 11 w 12"/>
                <a:gd name="T9" fmla="*/ 15 h 15"/>
                <a:gd name="T10" fmla="*/ 12 w 12"/>
                <a:gd name="T11" fmla="*/ 13 h 15"/>
                <a:gd name="T12" fmla="*/ 12 w 12"/>
                <a:gd name="T13" fmla="*/ 13 h 15"/>
                <a:gd name="T14" fmla="*/ 11 w 12"/>
                <a:gd name="T15" fmla="*/ 14 h 15"/>
                <a:gd name="T16" fmla="*/ 11 w 12"/>
                <a:gd name="T17" fmla="*/ 15 h 15"/>
                <a:gd name="T18" fmla="*/ 11 w 12"/>
                <a:gd name="T19" fmla="*/ 15 h 15"/>
                <a:gd name="T20" fmla="*/ 11 w 12"/>
                <a:gd name="T21" fmla="*/ 14 h 15"/>
                <a:gd name="T22" fmla="*/ 12 w 12"/>
                <a:gd name="T23" fmla="*/ 13 h 15"/>
                <a:gd name="T24" fmla="*/ 12 w 12"/>
                <a:gd name="T25" fmla="*/ 13 h 15"/>
                <a:gd name="T26" fmla="*/ 12 w 12"/>
                <a:gd name="T27" fmla="*/ 13 h 15"/>
                <a:gd name="T28" fmla="*/ 8 w 12"/>
                <a:gd name="T29" fmla="*/ 7 h 15"/>
                <a:gd name="T30" fmla="*/ 8 w 12"/>
                <a:gd name="T31" fmla="*/ 7 h 15"/>
                <a:gd name="T32" fmla="*/ 8 w 12"/>
                <a:gd name="T33" fmla="*/ 7 h 15"/>
                <a:gd name="T34" fmla="*/ 8 w 12"/>
                <a:gd name="T35" fmla="*/ 7 h 15"/>
                <a:gd name="T36" fmla="*/ 2 w 12"/>
                <a:gd name="T37" fmla="*/ 2 h 15"/>
                <a:gd name="T38" fmla="*/ 6 w 12"/>
                <a:gd name="T39" fmla="*/ 5 h 15"/>
                <a:gd name="T40" fmla="*/ 7 w 12"/>
                <a:gd name="T41" fmla="*/ 6 h 15"/>
                <a:gd name="T42" fmla="*/ 6 w 12"/>
                <a:gd name="T43" fmla="*/ 5 h 15"/>
                <a:gd name="T44" fmla="*/ 2 w 12"/>
                <a:gd name="T45" fmla="*/ 2 h 15"/>
                <a:gd name="T46" fmla="*/ 2 w 12"/>
                <a:gd name="T47" fmla="*/ 2 h 15"/>
                <a:gd name="T48" fmla="*/ 2 w 12"/>
                <a:gd name="T49" fmla="*/ 2 h 15"/>
                <a:gd name="T50" fmla="*/ 1 w 12"/>
                <a:gd name="T51" fmla="*/ 1 h 15"/>
                <a:gd name="T52" fmla="*/ 1 w 12"/>
                <a:gd name="T53" fmla="*/ 1 h 15"/>
                <a:gd name="T54" fmla="*/ 1 w 12"/>
                <a:gd name="T55" fmla="*/ 1 h 15"/>
                <a:gd name="T56" fmla="*/ 1 w 12"/>
                <a:gd name="T57" fmla="*/ 1 h 15"/>
                <a:gd name="T58" fmla="*/ 1 w 12"/>
                <a:gd name="T59" fmla="*/ 1 h 15"/>
                <a:gd name="T60" fmla="*/ 0 w 12"/>
                <a:gd name="T61" fmla="*/ 0 h 15"/>
                <a:gd name="T62" fmla="*/ 0 w 12"/>
                <a:gd name="T63" fmla="*/ 0 h 15"/>
                <a:gd name="T64" fmla="*/ 1 w 12"/>
                <a:gd name="T65" fmla="*/ 1 h 15"/>
                <a:gd name="T66" fmla="*/ 0 w 12"/>
                <a:gd name="T67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2" h="15">
                  <a:moveTo>
                    <a:pt x="11" y="15"/>
                  </a:move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1" y="15"/>
                    <a:pt x="11" y="15"/>
                    <a:pt x="11" y="15"/>
                  </a:cubicBezTo>
                  <a:moveTo>
                    <a:pt x="12" y="13"/>
                  </a:moveTo>
                  <a:cubicBezTo>
                    <a:pt x="12" y="13"/>
                    <a:pt x="12" y="13"/>
                    <a:pt x="12" y="13"/>
                  </a:cubicBezTo>
                  <a:cubicBezTo>
                    <a:pt x="12" y="14"/>
                    <a:pt x="12" y="14"/>
                    <a:pt x="11" y="14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2" y="14"/>
                    <a:pt x="12" y="14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moveTo>
                    <a:pt x="8" y="7"/>
                  </a:move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moveTo>
                    <a:pt x="2" y="2"/>
                  </a:moveTo>
                  <a:cubicBezTo>
                    <a:pt x="3" y="3"/>
                    <a:pt x="5" y="4"/>
                    <a:pt x="6" y="5"/>
                  </a:cubicBezTo>
                  <a:cubicBezTo>
                    <a:pt x="6" y="6"/>
                    <a:pt x="7" y="6"/>
                    <a:pt x="7" y="6"/>
                  </a:cubicBezTo>
                  <a:cubicBezTo>
                    <a:pt x="7" y="6"/>
                    <a:pt x="6" y="6"/>
                    <a:pt x="6" y="5"/>
                  </a:cubicBezTo>
                  <a:cubicBezTo>
                    <a:pt x="5" y="4"/>
                    <a:pt x="3" y="3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1"/>
                    <a:pt x="1" y="1"/>
                  </a:cubicBezTo>
                  <a:cubicBezTo>
                    <a:pt x="1" y="1"/>
                    <a:pt x="0" y="0"/>
                    <a:pt x="0" y="0"/>
                  </a:cubicBezTo>
                </a:path>
              </a:pathLst>
            </a:custGeom>
            <a:solidFill>
              <a:srgbClr val="4A9D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91" name="Freeform 569"/>
            <p:cNvSpPr>
              <a:spLocks noEditPoints="1"/>
            </p:cNvSpPr>
            <p:nvPr/>
          </p:nvSpPr>
          <p:spPr bwMode="auto">
            <a:xfrm>
              <a:off x="1784350" y="7145338"/>
              <a:ext cx="176213" cy="560388"/>
            </a:xfrm>
            <a:custGeom>
              <a:avLst/>
              <a:gdLst>
                <a:gd name="T0" fmla="*/ 7 w 47"/>
                <a:gd name="T1" fmla="*/ 146 h 149"/>
                <a:gd name="T2" fmla="*/ 7 w 47"/>
                <a:gd name="T3" fmla="*/ 146 h 149"/>
                <a:gd name="T4" fmla="*/ 7 w 47"/>
                <a:gd name="T5" fmla="*/ 147 h 149"/>
                <a:gd name="T6" fmla="*/ 9 w 47"/>
                <a:gd name="T7" fmla="*/ 148 h 149"/>
                <a:gd name="T8" fmla="*/ 10 w 47"/>
                <a:gd name="T9" fmla="*/ 148 h 149"/>
                <a:gd name="T10" fmla="*/ 10 w 47"/>
                <a:gd name="T11" fmla="*/ 148 h 149"/>
                <a:gd name="T12" fmla="*/ 10 w 47"/>
                <a:gd name="T13" fmla="*/ 148 h 149"/>
                <a:gd name="T14" fmla="*/ 10 w 47"/>
                <a:gd name="T15" fmla="*/ 148 h 149"/>
                <a:gd name="T16" fmla="*/ 10 w 47"/>
                <a:gd name="T17" fmla="*/ 148 h 149"/>
                <a:gd name="T18" fmla="*/ 9 w 47"/>
                <a:gd name="T19" fmla="*/ 148 h 149"/>
                <a:gd name="T20" fmla="*/ 7 w 47"/>
                <a:gd name="T21" fmla="*/ 147 h 149"/>
                <a:gd name="T22" fmla="*/ 7 w 47"/>
                <a:gd name="T23" fmla="*/ 146 h 149"/>
                <a:gd name="T24" fmla="*/ 25 w 47"/>
                <a:gd name="T25" fmla="*/ 123 h 149"/>
                <a:gd name="T26" fmla="*/ 19 w 47"/>
                <a:gd name="T27" fmla="*/ 131 h 149"/>
                <a:gd name="T28" fmla="*/ 18 w 47"/>
                <a:gd name="T29" fmla="*/ 134 h 149"/>
                <a:gd name="T30" fmla="*/ 18 w 47"/>
                <a:gd name="T31" fmla="*/ 134 h 149"/>
                <a:gd name="T32" fmla="*/ 18 w 47"/>
                <a:gd name="T33" fmla="*/ 135 h 149"/>
                <a:gd name="T34" fmla="*/ 18 w 47"/>
                <a:gd name="T35" fmla="*/ 135 h 149"/>
                <a:gd name="T36" fmla="*/ 24 w 47"/>
                <a:gd name="T37" fmla="*/ 127 h 149"/>
                <a:gd name="T38" fmla="*/ 0 w 47"/>
                <a:gd name="T39" fmla="*/ 121 h 149"/>
                <a:gd name="T40" fmla="*/ 2 w 47"/>
                <a:gd name="T41" fmla="*/ 126 h 149"/>
                <a:gd name="T42" fmla="*/ 47 w 47"/>
                <a:gd name="T43" fmla="*/ 0 h 149"/>
                <a:gd name="T44" fmla="*/ 33 w 47"/>
                <a:gd name="T45" fmla="*/ 2 h 149"/>
                <a:gd name="T46" fmla="*/ 23 w 47"/>
                <a:gd name="T47" fmla="*/ 0 h 149"/>
                <a:gd name="T48" fmla="*/ 10 w 47"/>
                <a:gd name="T49" fmla="*/ 89 h 149"/>
                <a:gd name="T50" fmla="*/ 12 w 47"/>
                <a:gd name="T51" fmla="*/ 86 h 149"/>
                <a:gd name="T52" fmla="*/ 26 w 47"/>
                <a:gd name="T53" fmla="*/ 37 h 149"/>
                <a:gd name="T54" fmla="*/ 29 w 47"/>
                <a:gd name="T55" fmla="*/ 30 h 149"/>
                <a:gd name="T56" fmla="*/ 29 w 47"/>
                <a:gd name="T57" fmla="*/ 30 h 149"/>
                <a:gd name="T58" fmla="*/ 19 w 47"/>
                <a:gd name="T59" fmla="*/ 58 h 149"/>
                <a:gd name="T60" fmla="*/ 14 w 47"/>
                <a:gd name="T61" fmla="*/ 85 h 149"/>
                <a:gd name="T62" fmla="*/ 14 w 47"/>
                <a:gd name="T63" fmla="*/ 85 h 149"/>
                <a:gd name="T64" fmla="*/ 17 w 47"/>
                <a:gd name="T65" fmla="*/ 83 h 149"/>
                <a:gd name="T66" fmla="*/ 19 w 47"/>
                <a:gd name="T67" fmla="*/ 76 h 149"/>
                <a:gd name="T68" fmla="*/ 25 w 47"/>
                <a:gd name="T69" fmla="*/ 55 h 149"/>
                <a:gd name="T70" fmla="*/ 34 w 47"/>
                <a:gd name="T71" fmla="*/ 36 h 149"/>
                <a:gd name="T72" fmla="*/ 34 w 47"/>
                <a:gd name="T73" fmla="*/ 36 h 149"/>
                <a:gd name="T74" fmla="*/ 26 w 47"/>
                <a:gd name="T75" fmla="*/ 55 h 149"/>
                <a:gd name="T76" fmla="*/ 21 w 47"/>
                <a:gd name="T77" fmla="*/ 77 h 149"/>
                <a:gd name="T78" fmla="*/ 19 w 47"/>
                <a:gd name="T79" fmla="*/ 82 h 149"/>
                <a:gd name="T80" fmla="*/ 20 w 47"/>
                <a:gd name="T81" fmla="*/ 82 h 149"/>
                <a:gd name="T82" fmla="*/ 24 w 47"/>
                <a:gd name="T83" fmla="*/ 91 h 149"/>
                <a:gd name="T84" fmla="*/ 24 w 47"/>
                <a:gd name="T85" fmla="*/ 91 h 149"/>
                <a:gd name="T86" fmla="*/ 27 w 47"/>
                <a:gd name="T87" fmla="*/ 80 h 149"/>
                <a:gd name="T88" fmla="*/ 35 w 47"/>
                <a:gd name="T89" fmla="*/ 50 h 149"/>
                <a:gd name="T90" fmla="*/ 39 w 47"/>
                <a:gd name="T91" fmla="*/ 29 h 149"/>
                <a:gd name="T92" fmla="*/ 40 w 47"/>
                <a:gd name="T93" fmla="*/ 21 h 149"/>
                <a:gd name="T94" fmla="*/ 39 w 47"/>
                <a:gd name="T95" fmla="*/ 29 h 149"/>
                <a:gd name="T96" fmla="*/ 36 w 47"/>
                <a:gd name="T97" fmla="*/ 51 h 149"/>
                <a:gd name="T98" fmla="*/ 25 w 47"/>
                <a:gd name="T99" fmla="*/ 95 h 149"/>
                <a:gd name="T100" fmla="*/ 25 w 47"/>
                <a:gd name="T101" fmla="*/ 95 h 149"/>
                <a:gd name="T102" fmla="*/ 28 w 47"/>
                <a:gd name="T103" fmla="*/ 97 h 149"/>
                <a:gd name="T104" fmla="*/ 32 w 47"/>
                <a:gd name="T105" fmla="*/ 96 h 149"/>
                <a:gd name="T106" fmla="*/ 33 w 47"/>
                <a:gd name="T107" fmla="*/ 94 h 149"/>
                <a:gd name="T108" fmla="*/ 47 w 47"/>
                <a:gd name="T109" fmla="*/ 0 h 149"/>
                <a:gd name="T110" fmla="*/ 47 w 47"/>
                <a:gd name="T111" fmla="*/ 0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7" h="149">
                  <a:moveTo>
                    <a:pt x="7" y="146"/>
                  </a:moveTo>
                  <a:cubicBezTo>
                    <a:pt x="7" y="146"/>
                    <a:pt x="7" y="146"/>
                    <a:pt x="7" y="146"/>
                  </a:cubicBezTo>
                  <a:cubicBezTo>
                    <a:pt x="7" y="146"/>
                    <a:pt x="7" y="146"/>
                    <a:pt x="7" y="146"/>
                  </a:cubicBezTo>
                  <a:cubicBezTo>
                    <a:pt x="7" y="146"/>
                    <a:pt x="7" y="146"/>
                    <a:pt x="7" y="146"/>
                  </a:cubicBezTo>
                  <a:cubicBezTo>
                    <a:pt x="7" y="147"/>
                    <a:pt x="7" y="147"/>
                    <a:pt x="7" y="147"/>
                  </a:cubicBezTo>
                  <a:cubicBezTo>
                    <a:pt x="7" y="147"/>
                    <a:pt x="7" y="147"/>
                    <a:pt x="7" y="147"/>
                  </a:cubicBezTo>
                  <a:cubicBezTo>
                    <a:pt x="8" y="148"/>
                    <a:pt x="8" y="148"/>
                    <a:pt x="8" y="148"/>
                  </a:cubicBezTo>
                  <a:cubicBezTo>
                    <a:pt x="9" y="148"/>
                    <a:pt x="9" y="148"/>
                    <a:pt x="9" y="148"/>
                  </a:cubicBezTo>
                  <a:cubicBezTo>
                    <a:pt x="9" y="149"/>
                    <a:pt x="9" y="149"/>
                    <a:pt x="9" y="149"/>
                  </a:cubicBezTo>
                  <a:cubicBezTo>
                    <a:pt x="10" y="149"/>
                    <a:pt x="10" y="148"/>
                    <a:pt x="10" y="148"/>
                  </a:cubicBezTo>
                  <a:cubicBezTo>
                    <a:pt x="10" y="148"/>
                    <a:pt x="10" y="148"/>
                    <a:pt x="10" y="148"/>
                  </a:cubicBezTo>
                  <a:cubicBezTo>
                    <a:pt x="10" y="148"/>
                    <a:pt x="10" y="148"/>
                    <a:pt x="10" y="148"/>
                  </a:cubicBezTo>
                  <a:cubicBezTo>
                    <a:pt x="10" y="148"/>
                    <a:pt x="10" y="148"/>
                    <a:pt x="10" y="148"/>
                  </a:cubicBezTo>
                  <a:cubicBezTo>
                    <a:pt x="10" y="148"/>
                    <a:pt x="10" y="148"/>
                    <a:pt x="10" y="148"/>
                  </a:cubicBezTo>
                  <a:cubicBezTo>
                    <a:pt x="10" y="148"/>
                    <a:pt x="10" y="148"/>
                    <a:pt x="10" y="148"/>
                  </a:cubicBezTo>
                  <a:cubicBezTo>
                    <a:pt x="10" y="148"/>
                    <a:pt x="10" y="148"/>
                    <a:pt x="10" y="148"/>
                  </a:cubicBezTo>
                  <a:cubicBezTo>
                    <a:pt x="10" y="148"/>
                    <a:pt x="10" y="148"/>
                    <a:pt x="10" y="148"/>
                  </a:cubicBezTo>
                  <a:cubicBezTo>
                    <a:pt x="10" y="148"/>
                    <a:pt x="10" y="148"/>
                    <a:pt x="10" y="148"/>
                  </a:cubicBezTo>
                  <a:cubicBezTo>
                    <a:pt x="10" y="148"/>
                    <a:pt x="10" y="149"/>
                    <a:pt x="9" y="149"/>
                  </a:cubicBezTo>
                  <a:cubicBezTo>
                    <a:pt x="9" y="149"/>
                    <a:pt x="9" y="149"/>
                    <a:pt x="9" y="148"/>
                  </a:cubicBezTo>
                  <a:cubicBezTo>
                    <a:pt x="8" y="148"/>
                    <a:pt x="8" y="148"/>
                    <a:pt x="8" y="148"/>
                  </a:cubicBezTo>
                  <a:cubicBezTo>
                    <a:pt x="8" y="148"/>
                    <a:pt x="8" y="148"/>
                    <a:pt x="7" y="147"/>
                  </a:cubicBezTo>
                  <a:cubicBezTo>
                    <a:pt x="7" y="147"/>
                    <a:pt x="7" y="147"/>
                    <a:pt x="7" y="147"/>
                  </a:cubicBezTo>
                  <a:cubicBezTo>
                    <a:pt x="7" y="146"/>
                    <a:pt x="7" y="146"/>
                    <a:pt x="7" y="146"/>
                  </a:cubicBezTo>
                  <a:cubicBezTo>
                    <a:pt x="7" y="146"/>
                    <a:pt x="7" y="146"/>
                    <a:pt x="7" y="146"/>
                  </a:cubicBezTo>
                  <a:moveTo>
                    <a:pt x="25" y="123"/>
                  </a:moveTo>
                  <a:cubicBezTo>
                    <a:pt x="24" y="124"/>
                    <a:pt x="24" y="125"/>
                    <a:pt x="23" y="125"/>
                  </a:cubicBezTo>
                  <a:cubicBezTo>
                    <a:pt x="21" y="127"/>
                    <a:pt x="20" y="129"/>
                    <a:pt x="19" y="131"/>
                  </a:cubicBezTo>
                  <a:cubicBezTo>
                    <a:pt x="19" y="131"/>
                    <a:pt x="19" y="131"/>
                    <a:pt x="19" y="131"/>
                  </a:cubicBezTo>
                  <a:cubicBezTo>
                    <a:pt x="19" y="132"/>
                    <a:pt x="18" y="133"/>
                    <a:pt x="18" y="134"/>
                  </a:cubicBezTo>
                  <a:cubicBezTo>
                    <a:pt x="18" y="134"/>
                    <a:pt x="18" y="134"/>
                    <a:pt x="18" y="134"/>
                  </a:cubicBezTo>
                  <a:cubicBezTo>
                    <a:pt x="18" y="134"/>
                    <a:pt x="18" y="134"/>
                    <a:pt x="18" y="134"/>
                  </a:cubicBezTo>
                  <a:cubicBezTo>
                    <a:pt x="18" y="134"/>
                    <a:pt x="18" y="135"/>
                    <a:pt x="18" y="135"/>
                  </a:cubicBezTo>
                  <a:cubicBezTo>
                    <a:pt x="18" y="135"/>
                    <a:pt x="18" y="135"/>
                    <a:pt x="18" y="135"/>
                  </a:cubicBezTo>
                  <a:cubicBezTo>
                    <a:pt x="18" y="135"/>
                    <a:pt x="18" y="135"/>
                    <a:pt x="18" y="135"/>
                  </a:cubicBezTo>
                  <a:cubicBezTo>
                    <a:pt x="18" y="135"/>
                    <a:pt x="18" y="135"/>
                    <a:pt x="18" y="135"/>
                  </a:cubicBezTo>
                  <a:cubicBezTo>
                    <a:pt x="19" y="132"/>
                    <a:pt x="21" y="129"/>
                    <a:pt x="24" y="127"/>
                  </a:cubicBezTo>
                  <a:cubicBezTo>
                    <a:pt x="24" y="127"/>
                    <a:pt x="24" y="127"/>
                    <a:pt x="24" y="127"/>
                  </a:cubicBezTo>
                  <a:cubicBezTo>
                    <a:pt x="24" y="126"/>
                    <a:pt x="24" y="125"/>
                    <a:pt x="25" y="123"/>
                  </a:cubicBezTo>
                  <a:moveTo>
                    <a:pt x="0" y="121"/>
                  </a:moveTo>
                  <a:cubicBezTo>
                    <a:pt x="0" y="122"/>
                    <a:pt x="0" y="122"/>
                    <a:pt x="0" y="122"/>
                  </a:cubicBezTo>
                  <a:cubicBezTo>
                    <a:pt x="1" y="123"/>
                    <a:pt x="1" y="124"/>
                    <a:pt x="2" y="126"/>
                  </a:cubicBezTo>
                  <a:cubicBezTo>
                    <a:pt x="2" y="124"/>
                    <a:pt x="1" y="123"/>
                    <a:pt x="0" y="121"/>
                  </a:cubicBezTo>
                  <a:moveTo>
                    <a:pt x="47" y="0"/>
                  </a:moveTo>
                  <a:cubicBezTo>
                    <a:pt x="46" y="0"/>
                    <a:pt x="45" y="0"/>
                    <a:pt x="44" y="0"/>
                  </a:cubicBezTo>
                  <a:cubicBezTo>
                    <a:pt x="40" y="1"/>
                    <a:pt x="36" y="2"/>
                    <a:pt x="33" y="2"/>
                  </a:cubicBezTo>
                  <a:cubicBezTo>
                    <a:pt x="31" y="2"/>
                    <a:pt x="30" y="2"/>
                    <a:pt x="28" y="2"/>
                  </a:cubicBezTo>
                  <a:cubicBezTo>
                    <a:pt x="26" y="1"/>
                    <a:pt x="25" y="1"/>
                    <a:pt x="23" y="0"/>
                  </a:cubicBezTo>
                  <a:cubicBezTo>
                    <a:pt x="23" y="5"/>
                    <a:pt x="23" y="11"/>
                    <a:pt x="22" y="16"/>
                  </a:cubicBezTo>
                  <a:cubicBezTo>
                    <a:pt x="20" y="40"/>
                    <a:pt x="16" y="65"/>
                    <a:pt x="10" y="89"/>
                  </a:cubicBezTo>
                  <a:cubicBezTo>
                    <a:pt x="11" y="88"/>
                    <a:pt x="12" y="87"/>
                    <a:pt x="12" y="86"/>
                  </a:cubicBezTo>
                  <a:cubicBezTo>
                    <a:pt x="12" y="86"/>
                    <a:pt x="12" y="86"/>
                    <a:pt x="12" y="86"/>
                  </a:cubicBezTo>
                  <a:cubicBezTo>
                    <a:pt x="14" y="76"/>
                    <a:pt x="16" y="66"/>
                    <a:pt x="18" y="58"/>
                  </a:cubicBezTo>
                  <a:cubicBezTo>
                    <a:pt x="21" y="49"/>
                    <a:pt x="24" y="41"/>
                    <a:pt x="26" y="37"/>
                  </a:cubicBezTo>
                  <a:cubicBezTo>
                    <a:pt x="27" y="34"/>
                    <a:pt x="28" y="32"/>
                    <a:pt x="28" y="31"/>
                  </a:cubicBezTo>
                  <a:cubicBezTo>
                    <a:pt x="29" y="31"/>
                    <a:pt x="29" y="30"/>
                    <a:pt x="29" y="30"/>
                  </a:cubicBezTo>
                  <a:cubicBezTo>
                    <a:pt x="29" y="30"/>
                    <a:pt x="29" y="30"/>
                    <a:pt x="29" y="30"/>
                  </a:cubicBezTo>
                  <a:cubicBezTo>
                    <a:pt x="29" y="30"/>
                    <a:pt x="29" y="30"/>
                    <a:pt x="29" y="30"/>
                  </a:cubicBezTo>
                  <a:cubicBezTo>
                    <a:pt x="28" y="31"/>
                    <a:pt x="27" y="34"/>
                    <a:pt x="26" y="37"/>
                  </a:cubicBezTo>
                  <a:cubicBezTo>
                    <a:pt x="24" y="42"/>
                    <a:pt x="21" y="49"/>
                    <a:pt x="19" y="58"/>
                  </a:cubicBezTo>
                  <a:cubicBezTo>
                    <a:pt x="18" y="63"/>
                    <a:pt x="17" y="67"/>
                    <a:pt x="16" y="73"/>
                  </a:cubicBezTo>
                  <a:cubicBezTo>
                    <a:pt x="15" y="77"/>
                    <a:pt x="15" y="80"/>
                    <a:pt x="14" y="85"/>
                  </a:cubicBezTo>
                  <a:cubicBezTo>
                    <a:pt x="14" y="85"/>
                    <a:pt x="14" y="85"/>
                    <a:pt x="14" y="85"/>
                  </a:cubicBezTo>
                  <a:cubicBezTo>
                    <a:pt x="14" y="85"/>
                    <a:pt x="14" y="85"/>
                    <a:pt x="14" y="85"/>
                  </a:cubicBezTo>
                  <a:cubicBezTo>
                    <a:pt x="15" y="84"/>
                    <a:pt x="16" y="83"/>
                    <a:pt x="17" y="83"/>
                  </a:cubicBezTo>
                  <a:cubicBezTo>
                    <a:pt x="17" y="83"/>
                    <a:pt x="17" y="83"/>
                    <a:pt x="17" y="83"/>
                  </a:cubicBezTo>
                  <a:cubicBezTo>
                    <a:pt x="17" y="83"/>
                    <a:pt x="17" y="83"/>
                    <a:pt x="17" y="83"/>
                  </a:cubicBezTo>
                  <a:cubicBezTo>
                    <a:pt x="18" y="80"/>
                    <a:pt x="18" y="78"/>
                    <a:pt x="19" y="76"/>
                  </a:cubicBezTo>
                  <a:cubicBezTo>
                    <a:pt x="20" y="72"/>
                    <a:pt x="21" y="68"/>
                    <a:pt x="22" y="65"/>
                  </a:cubicBezTo>
                  <a:cubicBezTo>
                    <a:pt x="23" y="61"/>
                    <a:pt x="24" y="58"/>
                    <a:pt x="25" y="55"/>
                  </a:cubicBezTo>
                  <a:cubicBezTo>
                    <a:pt x="27" y="48"/>
                    <a:pt x="29" y="43"/>
                    <a:pt x="31" y="40"/>
                  </a:cubicBezTo>
                  <a:cubicBezTo>
                    <a:pt x="32" y="38"/>
                    <a:pt x="33" y="37"/>
                    <a:pt x="34" y="36"/>
                  </a:cubicBezTo>
                  <a:cubicBezTo>
                    <a:pt x="34" y="36"/>
                    <a:pt x="34" y="36"/>
                    <a:pt x="35" y="35"/>
                  </a:cubicBezTo>
                  <a:cubicBezTo>
                    <a:pt x="34" y="36"/>
                    <a:pt x="34" y="36"/>
                    <a:pt x="34" y="36"/>
                  </a:cubicBezTo>
                  <a:cubicBezTo>
                    <a:pt x="33" y="37"/>
                    <a:pt x="33" y="38"/>
                    <a:pt x="32" y="40"/>
                  </a:cubicBezTo>
                  <a:cubicBezTo>
                    <a:pt x="30" y="43"/>
                    <a:pt x="28" y="49"/>
                    <a:pt x="26" y="55"/>
                  </a:cubicBezTo>
                  <a:cubicBezTo>
                    <a:pt x="25" y="58"/>
                    <a:pt x="24" y="62"/>
                    <a:pt x="23" y="65"/>
                  </a:cubicBezTo>
                  <a:cubicBezTo>
                    <a:pt x="22" y="69"/>
                    <a:pt x="22" y="73"/>
                    <a:pt x="21" y="77"/>
                  </a:cubicBezTo>
                  <a:cubicBezTo>
                    <a:pt x="20" y="78"/>
                    <a:pt x="20" y="80"/>
                    <a:pt x="19" y="82"/>
                  </a:cubicBezTo>
                  <a:cubicBezTo>
                    <a:pt x="19" y="82"/>
                    <a:pt x="19" y="82"/>
                    <a:pt x="19" y="82"/>
                  </a:cubicBezTo>
                  <a:cubicBezTo>
                    <a:pt x="19" y="82"/>
                    <a:pt x="19" y="82"/>
                    <a:pt x="19" y="82"/>
                  </a:cubicBezTo>
                  <a:cubicBezTo>
                    <a:pt x="20" y="82"/>
                    <a:pt x="20" y="82"/>
                    <a:pt x="20" y="82"/>
                  </a:cubicBezTo>
                  <a:cubicBezTo>
                    <a:pt x="22" y="82"/>
                    <a:pt x="23" y="85"/>
                    <a:pt x="24" y="88"/>
                  </a:cubicBezTo>
                  <a:cubicBezTo>
                    <a:pt x="24" y="89"/>
                    <a:pt x="24" y="90"/>
                    <a:pt x="24" y="91"/>
                  </a:cubicBezTo>
                  <a:cubicBezTo>
                    <a:pt x="24" y="91"/>
                    <a:pt x="24" y="91"/>
                    <a:pt x="24" y="91"/>
                  </a:cubicBezTo>
                  <a:cubicBezTo>
                    <a:pt x="24" y="91"/>
                    <a:pt x="24" y="91"/>
                    <a:pt x="24" y="91"/>
                  </a:cubicBezTo>
                  <a:cubicBezTo>
                    <a:pt x="24" y="91"/>
                    <a:pt x="24" y="91"/>
                    <a:pt x="24" y="91"/>
                  </a:cubicBezTo>
                  <a:cubicBezTo>
                    <a:pt x="25" y="87"/>
                    <a:pt x="26" y="84"/>
                    <a:pt x="27" y="80"/>
                  </a:cubicBezTo>
                  <a:cubicBezTo>
                    <a:pt x="29" y="75"/>
                    <a:pt x="30" y="70"/>
                    <a:pt x="32" y="65"/>
                  </a:cubicBezTo>
                  <a:cubicBezTo>
                    <a:pt x="33" y="60"/>
                    <a:pt x="34" y="55"/>
                    <a:pt x="35" y="50"/>
                  </a:cubicBezTo>
                  <a:cubicBezTo>
                    <a:pt x="36" y="46"/>
                    <a:pt x="37" y="42"/>
                    <a:pt x="37" y="38"/>
                  </a:cubicBezTo>
                  <a:cubicBezTo>
                    <a:pt x="38" y="35"/>
                    <a:pt x="38" y="32"/>
                    <a:pt x="39" y="29"/>
                  </a:cubicBezTo>
                  <a:cubicBezTo>
                    <a:pt x="39" y="26"/>
                    <a:pt x="39" y="24"/>
                    <a:pt x="39" y="23"/>
                  </a:cubicBezTo>
                  <a:cubicBezTo>
                    <a:pt x="40" y="22"/>
                    <a:pt x="40" y="22"/>
                    <a:pt x="40" y="21"/>
                  </a:cubicBezTo>
                  <a:cubicBezTo>
                    <a:pt x="40" y="22"/>
                    <a:pt x="40" y="22"/>
                    <a:pt x="40" y="23"/>
                  </a:cubicBezTo>
                  <a:cubicBezTo>
                    <a:pt x="39" y="24"/>
                    <a:pt x="39" y="26"/>
                    <a:pt x="39" y="29"/>
                  </a:cubicBezTo>
                  <a:cubicBezTo>
                    <a:pt x="39" y="32"/>
                    <a:pt x="39" y="35"/>
                    <a:pt x="38" y="38"/>
                  </a:cubicBezTo>
                  <a:cubicBezTo>
                    <a:pt x="38" y="42"/>
                    <a:pt x="37" y="46"/>
                    <a:pt x="36" y="51"/>
                  </a:cubicBezTo>
                  <a:cubicBezTo>
                    <a:pt x="34" y="60"/>
                    <a:pt x="32" y="70"/>
                    <a:pt x="29" y="81"/>
                  </a:cubicBezTo>
                  <a:cubicBezTo>
                    <a:pt x="28" y="85"/>
                    <a:pt x="26" y="90"/>
                    <a:pt x="25" y="95"/>
                  </a:cubicBezTo>
                  <a:cubicBezTo>
                    <a:pt x="25" y="95"/>
                    <a:pt x="25" y="95"/>
                    <a:pt x="25" y="95"/>
                  </a:cubicBezTo>
                  <a:cubicBezTo>
                    <a:pt x="25" y="95"/>
                    <a:pt x="25" y="95"/>
                    <a:pt x="25" y="95"/>
                  </a:cubicBezTo>
                  <a:cubicBezTo>
                    <a:pt x="25" y="95"/>
                    <a:pt x="26" y="96"/>
                    <a:pt x="26" y="96"/>
                  </a:cubicBezTo>
                  <a:cubicBezTo>
                    <a:pt x="27" y="97"/>
                    <a:pt x="27" y="97"/>
                    <a:pt x="28" y="97"/>
                  </a:cubicBezTo>
                  <a:cubicBezTo>
                    <a:pt x="30" y="97"/>
                    <a:pt x="31" y="97"/>
                    <a:pt x="32" y="96"/>
                  </a:cubicBezTo>
                  <a:cubicBezTo>
                    <a:pt x="32" y="96"/>
                    <a:pt x="32" y="96"/>
                    <a:pt x="32" y="96"/>
                  </a:cubicBezTo>
                  <a:cubicBezTo>
                    <a:pt x="32" y="95"/>
                    <a:pt x="33" y="95"/>
                    <a:pt x="33" y="94"/>
                  </a:cubicBezTo>
                  <a:cubicBezTo>
                    <a:pt x="33" y="94"/>
                    <a:pt x="33" y="94"/>
                    <a:pt x="33" y="94"/>
                  </a:cubicBezTo>
                  <a:cubicBezTo>
                    <a:pt x="40" y="69"/>
                    <a:pt x="44" y="43"/>
                    <a:pt x="46" y="18"/>
                  </a:cubicBezTo>
                  <a:cubicBezTo>
                    <a:pt x="47" y="12"/>
                    <a:pt x="47" y="6"/>
                    <a:pt x="47" y="0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47" y="0"/>
                    <a:pt x="47" y="0"/>
                    <a:pt x="47" y="0"/>
                  </a:cubicBezTo>
                </a:path>
              </a:pathLst>
            </a:custGeom>
            <a:solidFill>
              <a:srgbClr val="BFC4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92" name="Freeform 570"/>
            <p:cNvSpPr>
              <a:spLocks noEditPoints="1"/>
            </p:cNvSpPr>
            <p:nvPr/>
          </p:nvSpPr>
          <p:spPr bwMode="auto">
            <a:xfrm>
              <a:off x="1784350" y="7453313"/>
              <a:ext cx="119063" cy="252413"/>
            </a:xfrm>
            <a:custGeom>
              <a:avLst/>
              <a:gdLst>
                <a:gd name="T0" fmla="*/ 18 w 32"/>
                <a:gd name="T1" fmla="*/ 43 h 67"/>
                <a:gd name="T2" fmla="*/ 10 w 32"/>
                <a:gd name="T3" fmla="*/ 64 h 67"/>
                <a:gd name="T4" fmla="*/ 10 w 32"/>
                <a:gd name="T5" fmla="*/ 66 h 67"/>
                <a:gd name="T6" fmla="*/ 11 w 32"/>
                <a:gd name="T7" fmla="*/ 66 h 67"/>
                <a:gd name="T8" fmla="*/ 12 w 32"/>
                <a:gd name="T9" fmla="*/ 64 h 67"/>
                <a:gd name="T10" fmla="*/ 13 w 32"/>
                <a:gd name="T11" fmla="*/ 63 h 67"/>
                <a:gd name="T12" fmla="*/ 14 w 32"/>
                <a:gd name="T13" fmla="*/ 61 h 67"/>
                <a:gd name="T14" fmla="*/ 16 w 32"/>
                <a:gd name="T15" fmla="*/ 58 h 67"/>
                <a:gd name="T16" fmla="*/ 17 w 32"/>
                <a:gd name="T17" fmla="*/ 55 h 67"/>
                <a:gd name="T18" fmla="*/ 18 w 32"/>
                <a:gd name="T19" fmla="*/ 53 h 67"/>
                <a:gd name="T20" fmla="*/ 18 w 32"/>
                <a:gd name="T21" fmla="*/ 53 h 67"/>
                <a:gd name="T22" fmla="*/ 18 w 32"/>
                <a:gd name="T23" fmla="*/ 52 h 67"/>
                <a:gd name="T24" fmla="*/ 18 w 32"/>
                <a:gd name="T25" fmla="*/ 52 h 67"/>
                <a:gd name="T26" fmla="*/ 18 w 32"/>
                <a:gd name="T27" fmla="*/ 54 h 67"/>
                <a:gd name="T28" fmla="*/ 16 w 32"/>
                <a:gd name="T29" fmla="*/ 58 h 67"/>
                <a:gd name="T30" fmla="*/ 14 w 32"/>
                <a:gd name="T31" fmla="*/ 61 h 67"/>
                <a:gd name="T32" fmla="*/ 20 w 32"/>
                <a:gd name="T33" fmla="*/ 41 h 67"/>
                <a:gd name="T34" fmla="*/ 0 w 32"/>
                <a:gd name="T35" fmla="*/ 39 h 67"/>
                <a:gd name="T36" fmla="*/ 2 w 32"/>
                <a:gd name="T37" fmla="*/ 44 h 67"/>
                <a:gd name="T38" fmla="*/ 4 w 32"/>
                <a:gd name="T39" fmla="*/ 53 h 67"/>
                <a:gd name="T40" fmla="*/ 3 w 32"/>
                <a:gd name="T41" fmla="*/ 45 h 67"/>
                <a:gd name="T42" fmla="*/ 0 w 32"/>
                <a:gd name="T43" fmla="*/ 39 h 67"/>
                <a:gd name="T44" fmla="*/ 2 w 32"/>
                <a:gd name="T45" fmla="*/ 35 h 67"/>
                <a:gd name="T46" fmla="*/ 4 w 32"/>
                <a:gd name="T47" fmla="*/ 40 h 67"/>
                <a:gd name="T48" fmla="*/ 3 w 32"/>
                <a:gd name="T49" fmla="*/ 33 h 67"/>
                <a:gd name="T50" fmla="*/ 29 w 32"/>
                <a:gd name="T51" fmla="*/ 26 h 67"/>
                <a:gd name="T52" fmla="*/ 21 w 32"/>
                <a:gd name="T53" fmla="*/ 44 h 67"/>
                <a:gd name="T54" fmla="*/ 19 w 32"/>
                <a:gd name="T55" fmla="*/ 49 h 67"/>
                <a:gd name="T56" fmla="*/ 19 w 32"/>
                <a:gd name="T57" fmla="*/ 49 h 67"/>
                <a:gd name="T58" fmla="*/ 25 w 32"/>
                <a:gd name="T59" fmla="*/ 41 h 67"/>
                <a:gd name="T60" fmla="*/ 29 w 32"/>
                <a:gd name="T61" fmla="*/ 26 h 67"/>
                <a:gd name="T62" fmla="*/ 19 w 32"/>
                <a:gd name="T63" fmla="*/ 33 h 67"/>
                <a:gd name="T64" fmla="*/ 17 w 32"/>
                <a:gd name="T65" fmla="*/ 42 h 67"/>
                <a:gd name="T66" fmla="*/ 29 w 32"/>
                <a:gd name="T67" fmla="*/ 19 h 67"/>
                <a:gd name="T68" fmla="*/ 28 w 32"/>
                <a:gd name="T69" fmla="*/ 15 h 67"/>
                <a:gd name="T70" fmla="*/ 25 w 32"/>
                <a:gd name="T71" fmla="*/ 13 h 67"/>
                <a:gd name="T72" fmla="*/ 12 w 32"/>
                <a:gd name="T73" fmla="*/ 4 h 67"/>
                <a:gd name="T74" fmla="*/ 5 w 32"/>
                <a:gd name="T75" fmla="*/ 24 h 67"/>
                <a:gd name="T76" fmla="*/ 6 w 32"/>
                <a:gd name="T77" fmla="*/ 46 h 67"/>
                <a:gd name="T78" fmla="*/ 6 w 32"/>
                <a:gd name="T79" fmla="*/ 54 h 67"/>
                <a:gd name="T80" fmla="*/ 5 w 32"/>
                <a:gd name="T81" fmla="*/ 62 h 67"/>
                <a:gd name="T82" fmla="*/ 5 w 32"/>
                <a:gd name="T83" fmla="*/ 62 h 67"/>
                <a:gd name="T84" fmla="*/ 6 w 32"/>
                <a:gd name="T85" fmla="*/ 62 h 67"/>
                <a:gd name="T86" fmla="*/ 7 w 32"/>
                <a:gd name="T87" fmla="*/ 64 h 67"/>
                <a:gd name="T88" fmla="*/ 7 w 32"/>
                <a:gd name="T89" fmla="*/ 65 h 67"/>
                <a:gd name="T90" fmla="*/ 9 w 32"/>
                <a:gd name="T91" fmla="*/ 66 h 67"/>
                <a:gd name="T92" fmla="*/ 10 w 32"/>
                <a:gd name="T93" fmla="*/ 66 h 67"/>
                <a:gd name="T94" fmla="*/ 9 w 32"/>
                <a:gd name="T95" fmla="*/ 67 h 67"/>
                <a:gd name="T96" fmla="*/ 8 w 32"/>
                <a:gd name="T97" fmla="*/ 66 h 67"/>
                <a:gd name="T98" fmla="*/ 9 w 32"/>
                <a:gd name="T99" fmla="*/ 46 h 67"/>
                <a:gd name="T100" fmla="*/ 12 w 32"/>
                <a:gd name="T101" fmla="*/ 7 h 67"/>
                <a:gd name="T102" fmla="*/ 17 w 32"/>
                <a:gd name="T103" fmla="*/ 1 h 67"/>
                <a:gd name="T104" fmla="*/ 14 w 32"/>
                <a:gd name="T105" fmla="*/ 3 h 67"/>
                <a:gd name="T106" fmla="*/ 14 w 32"/>
                <a:gd name="T107" fmla="*/ 7 h 67"/>
                <a:gd name="T108" fmla="*/ 16 w 32"/>
                <a:gd name="T109" fmla="*/ 7 h 67"/>
                <a:gd name="T110" fmla="*/ 20 w 32"/>
                <a:gd name="T111" fmla="*/ 0 h 67"/>
                <a:gd name="T112" fmla="*/ 19 w 32"/>
                <a:gd name="T113" fmla="*/ 0 h 67"/>
                <a:gd name="T114" fmla="*/ 15 w 32"/>
                <a:gd name="T115" fmla="*/ 20 h 67"/>
                <a:gd name="T116" fmla="*/ 12 w 32"/>
                <a:gd name="T117" fmla="*/ 39 h 67"/>
                <a:gd name="T118" fmla="*/ 11 w 32"/>
                <a:gd name="T119" fmla="*/ 52 h 67"/>
                <a:gd name="T120" fmla="*/ 24 w 32"/>
                <a:gd name="T121" fmla="*/ 9 h 67"/>
                <a:gd name="T122" fmla="*/ 24 w 32"/>
                <a:gd name="T123" fmla="*/ 6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2" h="67">
                  <a:moveTo>
                    <a:pt x="20" y="41"/>
                  </a:moveTo>
                  <a:cubicBezTo>
                    <a:pt x="19" y="42"/>
                    <a:pt x="19" y="43"/>
                    <a:pt x="18" y="43"/>
                  </a:cubicBezTo>
                  <a:cubicBezTo>
                    <a:pt x="15" y="51"/>
                    <a:pt x="12" y="57"/>
                    <a:pt x="10" y="64"/>
                  </a:cubicBezTo>
                  <a:cubicBezTo>
                    <a:pt x="10" y="64"/>
                    <a:pt x="10" y="64"/>
                    <a:pt x="10" y="64"/>
                  </a:cubicBezTo>
                  <a:cubicBezTo>
                    <a:pt x="10" y="65"/>
                    <a:pt x="10" y="66"/>
                    <a:pt x="10" y="66"/>
                  </a:cubicBezTo>
                  <a:cubicBezTo>
                    <a:pt x="10" y="66"/>
                    <a:pt x="10" y="66"/>
                    <a:pt x="10" y="66"/>
                  </a:cubicBezTo>
                  <a:cubicBezTo>
                    <a:pt x="10" y="66"/>
                    <a:pt x="10" y="66"/>
                    <a:pt x="10" y="66"/>
                  </a:cubicBezTo>
                  <a:cubicBezTo>
                    <a:pt x="11" y="66"/>
                    <a:pt x="11" y="66"/>
                    <a:pt x="11" y="66"/>
                  </a:cubicBezTo>
                  <a:cubicBezTo>
                    <a:pt x="11" y="65"/>
                    <a:pt x="12" y="65"/>
                    <a:pt x="12" y="64"/>
                  </a:cubicBezTo>
                  <a:cubicBezTo>
                    <a:pt x="12" y="64"/>
                    <a:pt x="12" y="64"/>
                    <a:pt x="12" y="64"/>
                  </a:cubicBezTo>
                  <a:cubicBezTo>
                    <a:pt x="12" y="64"/>
                    <a:pt x="12" y="64"/>
                    <a:pt x="12" y="64"/>
                  </a:cubicBezTo>
                  <a:cubicBezTo>
                    <a:pt x="13" y="64"/>
                    <a:pt x="13" y="63"/>
                    <a:pt x="13" y="63"/>
                  </a:cubicBezTo>
                  <a:cubicBezTo>
                    <a:pt x="13" y="62"/>
                    <a:pt x="14" y="62"/>
                    <a:pt x="14" y="61"/>
                  </a:cubicBezTo>
                  <a:cubicBezTo>
                    <a:pt x="14" y="61"/>
                    <a:pt x="14" y="61"/>
                    <a:pt x="14" y="61"/>
                  </a:cubicBezTo>
                  <a:cubicBezTo>
                    <a:pt x="15" y="60"/>
                    <a:pt x="15" y="59"/>
                    <a:pt x="16" y="58"/>
                  </a:cubicBezTo>
                  <a:cubicBezTo>
                    <a:pt x="16" y="58"/>
                    <a:pt x="16" y="58"/>
                    <a:pt x="16" y="58"/>
                  </a:cubicBezTo>
                  <a:cubicBezTo>
                    <a:pt x="16" y="57"/>
                    <a:pt x="17" y="56"/>
                    <a:pt x="17" y="55"/>
                  </a:cubicBezTo>
                  <a:cubicBezTo>
                    <a:pt x="17" y="55"/>
                    <a:pt x="17" y="55"/>
                    <a:pt x="17" y="55"/>
                  </a:cubicBezTo>
                  <a:cubicBezTo>
                    <a:pt x="17" y="55"/>
                    <a:pt x="17" y="55"/>
                    <a:pt x="17" y="55"/>
                  </a:cubicBezTo>
                  <a:cubicBezTo>
                    <a:pt x="17" y="54"/>
                    <a:pt x="18" y="54"/>
                    <a:pt x="18" y="53"/>
                  </a:cubicBezTo>
                  <a:cubicBezTo>
                    <a:pt x="18" y="53"/>
                    <a:pt x="18" y="53"/>
                    <a:pt x="18" y="53"/>
                  </a:cubicBezTo>
                  <a:cubicBezTo>
                    <a:pt x="18" y="53"/>
                    <a:pt x="18" y="53"/>
                    <a:pt x="18" y="53"/>
                  </a:cubicBezTo>
                  <a:cubicBezTo>
                    <a:pt x="18" y="53"/>
                    <a:pt x="18" y="52"/>
                    <a:pt x="18" y="52"/>
                  </a:cubicBezTo>
                  <a:cubicBezTo>
                    <a:pt x="18" y="52"/>
                    <a:pt x="18" y="52"/>
                    <a:pt x="18" y="52"/>
                  </a:cubicBezTo>
                  <a:cubicBezTo>
                    <a:pt x="18" y="52"/>
                    <a:pt x="18" y="52"/>
                    <a:pt x="18" y="52"/>
                  </a:cubicBezTo>
                  <a:cubicBezTo>
                    <a:pt x="18" y="52"/>
                    <a:pt x="18" y="52"/>
                    <a:pt x="18" y="52"/>
                  </a:cubicBezTo>
                  <a:cubicBezTo>
                    <a:pt x="18" y="52"/>
                    <a:pt x="18" y="52"/>
                    <a:pt x="18" y="52"/>
                  </a:cubicBezTo>
                  <a:cubicBezTo>
                    <a:pt x="18" y="52"/>
                    <a:pt x="18" y="53"/>
                    <a:pt x="18" y="54"/>
                  </a:cubicBezTo>
                  <a:cubicBezTo>
                    <a:pt x="17" y="54"/>
                    <a:pt x="17" y="54"/>
                    <a:pt x="17" y="55"/>
                  </a:cubicBezTo>
                  <a:cubicBezTo>
                    <a:pt x="16" y="56"/>
                    <a:pt x="16" y="57"/>
                    <a:pt x="16" y="58"/>
                  </a:cubicBezTo>
                  <a:cubicBezTo>
                    <a:pt x="15" y="59"/>
                    <a:pt x="15" y="60"/>
                    <a:pt x="14" y="61"/>
                  </a:cubicBezTo>
                  <a:cubicBezTo>
                    <a:pt x="14" y="61"/>
                    <a:pt x="14" y="61"/>
                    <a:pt x="14" y="61"/>
                  </a:cubicBezTo>
                  <a:cubicBezTo>
                    <a:pt x="15" y="56"/>
                    <a:pt x="17" y="49"/>
                    <a:pt x="19" y="43"/>
                  </a:cubicBezTo>
                  <a:cubicBezTo>
                    <a:pt x="19" y="42"/>
                    <a:pt x="19" y="42"/>
                    <a:pt x="20" y="41"/>
                  </a:cubicBezTo>
                  <a:moveTo>
                    <a:pt x="0" y="39"/>
                  </a:moveTo>
                  <a:cubicBezTo>
                    <a:pt x="0" y="39"/>
                    <a:pt x="0" y="39"/>
                    <a:pt x="0" y="39"/>
                  </a:cubicBezTo>
                  <a:cubicBezTo>
                    <a:pt x="1" y="41"/>
                    <a:pt x="2" y="42"/>
                    <a:pt x="2" y="44"/>
                  </a:cubicBezTo>
                  <a:cubicBezTo>
                    <a:pt x="2" y="44"/>
                    <a:pt x="2" y="44"/>
                    <a:pt x="2" y="44"/>
                  </a:cubicBezTo>
                  <a:cubicBezTo>
                    <a:pt x="2" y="44"/>
                    <a:pt x="2" y="45"/>
                    <a:pt x="3" y="45"/>
                  </a:cubicBezTo>
                  <a:cubicBezTo>
                    <a:pt x="3" y="48"/>
                    <a:pt x="4" y="50"/>
                    <a:pt x="4" y="53"/>
                  </a:cubicBezTo>
                  <a:cubicBezTo>
                    <a:pt x="4" y="51"/>
                    <a:pt x="4" y="49"/>
                    <a:pt x="4" y="47"/>
                  </a:cubicBezTo>
                  <a:cubicBezTo>
                    <a:pt x="3" y="46"/>
                    <a:pt x="3" y="46"/>
                    <a:pt x="3" y="45"/>
                  </a:cubicBezTo>
                  <a:cubicBezTo>
                    <a:pt x="2" y="43"/>
                    <a:pt x="2" y="42"/>
                    <a:pt x="1" y="40"/>
                  </a:cubicBezTo>
                  <a:cubicBezTo>
                    <a:pt x="1" y="40"/>
                    <a:pt x="1" y="39"/>
                    <a:pt x="0" y="39"/>
                  </a:cubicBezTo>
                  <a:moveTo>
                    <a:pt x="3" y="31"/>
                  </a:moveTo>
                  <a:cubicBezTo>
                    <a:pt x="2" y="32"/>
                    <a:pt x="2" y="34"/>
                    <a:pt x="2" y="35"/>
                  </a:cubicBezTo>
                  <a:cubicBezTo>
                    <a:pt x="2" y="36"/>
                    <a:pt x="3" y="37"/>
                    <a:pt x="3" y="39"/>
                  </a:cubicBezTo>
                  <a:cubicBezTo>
                    <a:pt x="3" y="39"/>
                    <a:pt x="3" y="40"/>
                    <a:pt x="4" y="40"/>
                  </a:cubicBezTo>
                  <a:cubicBezTo>
                    <a:pt x="4" y="38"/>
                    <a:pt x="4" y="36"/>
                    <a:pt x="3" y="34"/>
                  </a:cubicBezTo>
                  <a:cubicBezTo>
                    <a:pt x="3" y="33"/>
                    <a:pt x="3" y="33"/>
                    <a:pt x="3" y="33"/>
                  </a:cubicBezTo>
                  <a:cubicBezTo>
                    <a:pt x="3" y="32"/>
                    <a:pt x="3" y="32"/>
                    <a:pt x="3" y="31"/>
                  </a:cubicBezTo>
                  <a:moveTo>
                    <a:pt x="29" y="26"/>
                  </a:moveTo>
                  <a:cubicBezTo>
                    <a:pt x="28" y="28"/>
                    <a:pt x="27" y="30"/>
                    <a:pt x="26" y="32"/>
                  </a:cubicBezTo>
                  <a:cubicBezTo>
                    <a:pt x="24" y="36"/>
                    <a:pt x="22" y="40"/>
                    <a:pt x="21" y="44"/>
                  </a:cubicBezTo>
                  <a:cubicBezTo>
                    <a:pt x="20" y="45"/>
                    <a:pt x="19" y="47"/>
                    <a:pt x="19" y="49"/>
                  </a:cubicBezTo>
                  <a:cubicBezTo>
                    <a:pt x="19" y="49"/>
                    <a:pt x="19" y="49"/>
                    <a:pt x="19" y="49"/>
                  </a:cubicBezTo>
                  <a:cubicBezTo>
                    <a:pt x="19" y="49"/>
                    <a:pt x="19" y="49"/>
                    <a:pt x="19" y="49"/>
                  </a:cubicBezTo>
                  <a:cubicBezTo>
                    <a:pt x="19" y="49"/>
                    <a:pt x="19" y="49"/>
                    <a:pt x="19" y="49"/>
                  </a:cubicBezTo>
                  <a:cubicBezTo>
                    <a:pt x="20" y="47"/>
                    <a:pt x="21" y="45"/>
                    <a:pt x="23" y="43"/>
                  </a:cubicBezTo>
                  <a:cubicBezTo>
                    <a:pt x="24" y="43"/>
                    <a:pt x="24" y="42"/>
                    <a:pt x="25" y="41"/>
                  </a:cubicBezTo>
                  <a:cubicBezTo>
                    <a:pt x="25" y="41"/>
                    <a:pt x="25" y="41"/>
                    <a:pt x="25" y="41"/>
                  </a:cubicBezTo>
                  <a:cubicBezTo>
                    <a:pt x="26" y="36"/>
                    <a:pt x="28" y="31"/>
                    <a:pt x="29" y="26"/>
                  </a:cubicBezTo>
                  <a:moveTo>
                    <a:pt x="25" y="13"/>
                  </a:moveTo>
                  <a:cubicBezTo>
                    <a:pt x="23" y="20"/>
                    <a:pt x="21" y="26"/>
                    <a:pt x="19" y="33"/>
                  </a:cubicBezTo>
                  <a:cubicBezTo>
                    <a:pt x="18" y="37"/>
                    <a:pt x="17" y="41"/>
                    <a:pt x="16" y="45"/>
                  </a:cubicBezTo>
                  <a:cubicBezTo>
                    <a:pt x="16" y="44"/>
                    <a:pt x="16" y="43"/>
                    <a:pt x="17" y="42"/>
                  </a:cubicBezTo>
                  <a:cubicBezTo>
                    <a:pt x="18" y="38"/>
                    <a:pt x="20" y="34"/>
                    <a:pt x="22" y="31"/>
                  </a:cubicBezTo>
                  <a:cubicBezTo>
                    <a:pt x="25" y="27"/>
                    <a:pt x="27" y="23"/>
                    <a:pt x="29" y="19"/>
                  </a:cubicBezTo>
                  <a:cubicBezTo>
                    <a:pt x="30" y="17"/>
                    <a:pt x="31" y="16"/>
                    <a:pt x="32" y="14"/>
                  </a:cubicBezTo>
                  <a:cubicBezTo>
                    <a:pt x="31" y="15"/>
                    <a:pt x="30" y="15"/>
                    <a:pt x="28" y="15"/>
                  </a:cubicBezTo>
                  <a:cubicBezTo>
                    <a:pt x="27" y="15"/>
                    <a:pt x="27" y="15"/>
                    <a:pt x="26" y="14"/>
                  </a:cubicBezTo>
                  <a:cubicBezTo>
                    <a:pt x="26" y="14"/>
                    <a:pt x="25" y="13"/>
                    <a:pt x="25" y="13"/>
                  </a:cubicBezTo>
                  <a:cubicBezTo>
                    <a:pt x="25" y="13"/>
                    <a:pt x="25" y="13"/>
                    <a:pt x="25" y="13"/>
                  </a:cubicBezTo>
                  <a:moveTo>
                    <a:pt x="12" y="4"/>
                  </a:moveTo>
                  <a:cubicBezTo>
                    <a:pt x="12" y="5"/>
                    <a:pt x="11" y="6"/>
                    <a:pt x="10" y="7"/>
                  </a:cubicBezTo>
                  <a:cubicBezTo>
                    <a:pt x="8" y="12"/>
                    <a:pt x="7" y="18"/>
                    <a:pt x="5" y="24"/>
                  </a:cubicBezTo>
                  <a:cubicBezTo>
                    <a:pt x="5" y="27"/>
                    <a:pt x="5" y="30"/>
                    <a:pt x="6" y="33"/>
                  </a:cubicBezTo>
                  <a:cubicBezTo>
                    <a:pt x="6" y="37"/>
                    <a:pt x="6" y="41"/>
                    <a:pt x="6" y="46"/>
                  </a:cubicBezTo>
                  <a:cubicBezTo>
                    <a:pt x="6" y="48"/>
                    <a:pt x="6" y="51"/>
                    <a:pt x="6" y="54"/>
                  </a:cubicBezTo>
                  <a:cubicBezTo>
                    <a:pt x="6" y="54"/>
                    <a:pt x="6" y="54"/>
                    <a:pt x="6" y="54"/>
                  </a:cubicBezTo>
                  <a:cubicBezTo>
                    <a:pt x="6" y="56"/>
                    <a:pt x="6" y="59"/>
                    <a:pt x="5" y="61"/>
                  </a:cubicBezTo>
                  <a:cubicBezTo>
                    <a:pt x="5" y="62"/>
                    <a:pt x="5" y="62"/>
                    <a:pt x="5" y="62"/>
                  </a:cubicBezTo>
                  <a:cubicBezTo>
                    <a:pt x="5" y="62"/>
                    <a:pt x="5" y="62"/>
                    <a:pt x="5" y="62"/>
                  </a:cubicBezTo>
                  <a:cubicBezTo>
                    <a:pt x="5" y="62"/>
                    <a:pt x="5" y="62"/>
                    <a:pt x="5" y="62"/>
                  </a:cubicBezTo>
                  <a:cubicBezTo>
                    <a:pt x="6" y="62"/>
                    <a:pt x="6" y="62"/>
                    <a:pt x="6" y="62"/>
                  </a:cubicBezTo>
                  <a:cubicBezTo>
                    <a:pt x="6" y="62"/>
                    <a:pt x="6" y="62"/>
                    <a:pt x="6" y="62"/>
                  </a:cubicBezTo>
                  <a:cubicBezTo>
                    <a:pt x="6" y="63"/>
                    <a:pt x="6" y="64"/>
                    <a:pt x="7" y="64"/>
                  </a:cubicBezTo>
                  <a:cubicBezTo>
                    <a:pt x="7" y="64"/>
                    <a:pt x="7" y="64"/>
                    <a:pt x="7" y="64"/>
                  </a:cubicBezTo>
                  <a:cubicBezTo>
                    <a:pt x="7" y="65"/>
                    <a:pt x="7" y="65"/>
                    <a:pt x="7" y="65"/>
                  </a:cubicBezTo>
                  <a:cubicBezTo>
                    <a:pt x="7" y="65"/>
                    <a:pt x="7" y="65"/>
                    <a:pt x="7" y="65"/>
                  </a:cubicBezTo>
                  <a:cubicBezTo>
                    <a:pt x="8" y="66"/>
                    <a:pt x="8" y="66"/>
                    <a:pt x="8" y="66"/>
                  </a:cubicBezTo>
                  <a:cubicBezTo>
                    <a:pt x="9" y="66"/>
                    <a:pt x="9" y="66"/>
                    <a:pt x="9" y="66"/>
                  </a:cubicBezTo>
                  <a:cubicBezTo>
                    <a:pt x="9" y="67"/>
                    <a:pt x="9" y="67"/>
                    <a:pt x="9" y="67"/>
                  </a:cubicBezTo>
                  <a:cubicBezTo>
                    <a:pt x="10" y="67"/>
                    <a:pt x="10" y="66"/>
                    <a:pt x="10" y="66"/>
                  </a:cubicBezTo>
                  <a:cubicBezTo>
                    <a:pt x="10" y="66"/>
                    <a:pt x="10" y="66"/>
                    <a:pt x="10" y="66"/>
                  </a:cubicBezTo>
                  <a:cubicBezTo>
                    <a:pt x="10" y="66"/>
                    <a:pt x="10" y="67"/>
                    <a:pt x="9" y="67"/>
                  </a:cubicBezTo>
                  <a:cubicBezTo>
                    <a:pt x="9" y="67"/>
                    <a:pt x="9" y="67"/>
                    <a:pt x="9" y="66"/>
                  </a:cubicBezTo>
                  <a:cubicBezTo>
                    <a:pt x="8" y="66"/>
                    <a:pt x="8" y="66"/>
                    <a:pt x="8" y="66"/>
                  </a:cubicBezTo>
                  <a:cubicBezTo>
                    <a:pt x="8" y="66"/>
                    <a:pt x="8" y="66"/>
                    <a:pt x="7" y="65"/>
                  </a:cubicBezTo>
                  <a:cubicBezTo>
                    <a:pt x="8" y="60"/>
                    <a:pt x="8" y="53"/>
                    <a:pt x="9" y="46"/>
                  </a:cubicBezTo>
                  <a:cubicBezTo>
                    <a:pt x="9" y="44"/>
                    <a:pt x="10" y="43"/>
                    <a:pt x="10" y="42"/>
                  </a:cubicBezTo>
                  <a:cubicBezTo>
                    <a:pt x="10" y="30"/>
                    <a:pt x="11" y="18"/>
                    <a:pt x="12" y="7"/>
                  </a:cubicBezTo>
                  <a:cubicBezTo>
                    <a:pt x="12" y="6"/>
                    <a:pt x="12" y="5"/>
                    <a:pt x="12" y="4"/>
                  </a:cubicBezTo>
                  <a:moveTo>
                    <a:pt x="17" y="1"/>
                  </a:moveTo>
                  <a:cubicBezTo>
                    <a:pt x="17" y="1"/>
                    <a:pt x="17" y="1"/>
                    <a:pt x="17" y="1"/>
                  </a:cubicBezTo>
                  <a:cubicBezTo>
                    <a:pt x="16" y="1"/>
                    <a:pt x="15" y="2"/>
                    <a:pt x="14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4" y="4"/>
                    <a:pt x="14" y="6"/>
                    <a:pt x="14" y="7"/>
                  </a:cubicBezTo>
                  <a:cubicBezTo>
                    <a:pt x="14" y="11"/>
                    <a:pt x="13" y="15"/>
                    <a:pt x="13" y="20"/>
                  </a:cubicBezTo>
                  <a:cubicBezTo>
                    <a:pt x="14" y="15"/>
                    <a:pt x="15" y="11"/>
                    <a:pt x="16" y="7"/>
                  </a:cubicBezTo>
                  <a:cubicBezTo>
                    <a:pt x="16" y="5"/>
                    <a:pt x="17" y="3"/>
                    <a:pt x="17" y="1"/>
                  </a:cubicBezTo>
                  <a:moveTo>
                    <a:pt x="20" y="0"/>
                  </a:move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2"/>
                    <a:pt x="18" y="5"/>
                    <a:pt x="18" y="7"/>
                  </a:cubicBezTo>
                  <a:cubicBezTo>
                    <a:pt x="17" y="12"/>
                    <a:pt x="16" y="16"/>
                    <a:pt x="15" y="20"/>
                  </a:cubicBezTo>
                  <a:cubicBezTo>
                    <a:pt x="14" y="25"/>
                    <a:pt x="14" y="29"/>
                    <a:pt x="13" y="33"/>
                  </a:cubicBezTo>
                  <a:cubicBezTo>
                    <a:pt x="13" y="35"/>
                    <a:pt x="12" y="37"/>
                    <a:pt x="12" y="39"/>
                  </a:cubicBezTo>
                  <a:cubicBezTo>
                    <a:pt x="12" y="40"/>
                    <a:pt x="12" y="42"/>
                    <a:pt x="12" y="43"/>
                  </a:cubicBezTo>
                  <a:cubicBezTo>
                    <a:pt x="12" y="46"/>
                    <a:pt x="12" y="49"/>
                    <a:pt x="11" y="52"/>
                  </a:cubicBezTo>
                  <a:cubicBezTo>
                    <a:pt x="13" y="46"/>
                    <a:pt x="15" y="39"/>
                    <a:pt x="17" y="32"/>
                  </a:cubicBezTo>
                  <a:cubicBezTo>
                    <a:pt x="19" y="24"/>
                    <a:pt x="22" y="17"/>
                    <a:pt x="24" y="9"/>
                  </a:cubicBezTo>
                  <a:cubicBezTo>
                    <a:pt x="24" y="9"/>
                    <a:pt x="24" y="9"/>
                    <a:pt x="24" y="9"/>
                  </a:cubicBezTo>
                  <a:cubicBezTo>
                    <a:pt x="24" y="8"/>
                    <a:pt x="24" y="7"/>
                    <a:pt x="24" y="6"/>
                  </a:cubicBezTo>
                  <a:cubicBezTo>
                    <a:pt x="23" y="3"/>
                    <a:pt x="22" y="0"/>
                    <a:pt x="20" y="0"/>
                  </a:cubicBezTo>
                </a:path>
              </a:pathLst>
            </a:custGeom>
            <a:solidFill>
              <a:srgbClr val="1D7C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93" name="Freeform 571"/>
            <p:cNvSpPr>
              <a:spLocks noEditPoints="1"/>
            </p:cNvSpPr>
            <p:nvPr/>
          </p:nvSpPr>
          <p:spPr bwMode="auto">
            <a:xfrm>
              <a:off x="1820863" y="7224713"/>
              <a:ext cx="112713" cy="477838"/>
            </a:xfrm>
            <a:custGeom>
              <a:avLst/>
              <a:gdLst>
                <a:gd name="T0" fmla="*/ 0 w 30"/>
                <a:gd name="T1" fmla="*/ 127 h 127"/>
                <a:gd name="T2" fmla="*/ 0 w 30"/>
                <a:gd name="T3" fmla="*/ 127 h 127"/>
                <a:gd name="T4" fmla="*/ 0 w 30"/>
                <a:gd name="T5" fmla="*/ 127 h 127"/>
                <a:gd name="T6" fmla="*/ 0 w 30"/>
                <a:gd name="T7" fmla="*/ 127 h 127"/>
                <a:gd name="T8" fmla="*/ 0 w 30"/>
                <a:gd name="T9" fmla="*/ 127 h 127"/>
                <a:gd name="T10" fmla="*/ 9 w 30"/>
                <a:gd name="T11" fmla="*/ 110 h 127"/>
                <a:gd name="T12" fmla="*/ 9 w 30"/>
                <a:gd name="T13" fmla="*/ 110 h 127"/>
                <a:gd name="T14" fmla="*/ 8 w 30"/>
                <a:gd name="T15" fmla="*/ 113 h 127"/>
                <a:gd name="T16" fmla="*/ 9 w 30"/>
                <a:gd name="T17" fmla="*/ 110 h 127"/>
                <a:gd name="T18" fmla="*/ 23 w 30"/>
                <a:gd name="T19" fmla="*/ 73 h 127"/>
                <a:gd name="T20" fmla="*/ 22 w 30"/>
                <a:gd name="T21" fmla="*/ 75 h 127"/>
                <a:gd name="T22" fmla="*/ 22 w 30"/>
                <a:gd name="T23" fmla="*/ 75 h 127"/>
                <a:gd name="T24" fmla="*/ 22 w 30"/>
                <a:gd name="T25" fmla="*/ 75 h 127"/>
                <a:gd name="T26" fmla="*/ 23 w 30"/>
                <a:gd name="T27" fmla="*/ 75 h 127"/>
                <a:gd name="T28" fmla="*/ 23 w 30"/>
                <a:gd name="T29" fmla="*/ 75 h 127"/>
                <a:gd name="T30" fmla="*/ 23 w 30"/>
                <a:gd name="T31" fmla="*/ 73 h 127"/>
                <a:gd name="T32" fmla="*/ 25 w 30"/>
                <a:gd name="T33" fmla="*/ 14 h 127"/>
                <a:gd name="T34" fmla="*/ 24 w 30"/>
                <a:gd name="T35" fmla="*/ 15 h 127"/>
                <a:gd name="T36" fmla="*/ 21 w 30"/>
                <a:gd name="T37" fmla="*/ 19 h 127"/>
                <a:gd name="T38" fmla="*/ 15 w 30"/>
                <a:gd name="T39" fmla="*/ 34 h 127"/>
                <a:gd name="T40" fmla="*/ 12 w 30"/>
                <a:gd name="T41" fmla="*/ 44 h 127"/>
                <a:gd name="T42" fmla="*/ 9 w 30"/>
                <a:gd name="T43" fmla="*/ 55 h 127"/>
                <a:gd name="T44" fmla="*/ 7 w 30"/>
                <a:gd name="T45" fmla="*/ 62 h 127"/>
                <a:gd name="T46" fmla="*/ 7 w 30"/>
                <a:gd name="T47" fmla="*/ 62 h 127"/>
                <a:gd name="T48" fmla="*/ 9 w 30"/>
                <a:gd name="T49" fmla="*/ 61 h 127"/>
                <a:gd name="T50" fmla="*/ 9 w 30"/>
                <a:gd name="T51" fmla="*/ 61 h 127"/>
                <a:gd name="T52" fmla="*/ 11 w 30"/>
                <a:gd name="T53" fmla="*/ 56 h 127"/>
                <a:gd name="T54" fmla="*/ 13 w 30"/>
                <a:gd name="T55" fmla="*/ 44 h 127"/>
                <a:gd name="T56" fmla="*/ 16 w 30"/>
                <a:gd name="T57" fmla="*/ 34 h 127"/>
                <a:gd name="T58" fmla="*/ 22 w 30"/>
                <a:gd name="T59" fmla="*/ 19 h 127"/>
                <a:gd name="T60" fmla="*/ 24 w 30"/>
                <a:gd name="T61" fmla="*/ 15 h 127"/>
                <a:gd name="T62" fmla="*/ 25 w 30"/>
                <a:gd name="T63" fmla="*/ 14 h 127"/>
                <a:gd name="T64" fmla="*/ 19 w 30"/>
                <a:gd name="T65" fmla="*/ 9 h 127"/>
                <a:gd name="T66" fmla="*/ 18 w 30"/>
                <a:gd name="T67" fmla="*/ 10 h 127"/>
                <a:gd name="T68" fmla="*/ 16 w 30"/>
                <a:gd name="T69" fmla="*/ 16 h 127"/>
                <a:gd name="T70" fmla="*/ 8 w 30"/>
                <a:gd name="T71" fmla="*/ 37 h 127"/>
                <a:gd name="T72" fmla="*/ 2 w 30"/>
                <a:gd name="T73" fmla="*/ 65 h 127"/>
                <a:gd name="T74" fmla="*/ 2 w 30"/>
                <a:gd name="T75" fmla="*/ 65 h 127"/>
                <a:gd name="T76" fmla="*/ 2 w 30"/>
                <a:gd name="T77" fmla="*/ 65 h 127"/>
                <a:gd name="T78" fmla="*/ 4 w 30"/>
                <a:gd name="T79" fmla="*/ 64 h 127"/>
                <a:gd name="T80" fmla="*/ 4 w 30"/>
                <a:gd name="T81" fmla="*/ 64 h 127"/>
                <a:gd name="T82" fmla="*/ 6 w 30"/>
                <a:gd name="T83" fmla="*/ 52 h 127"/>
                <a:gd name="T84" fmla="*/ 9 w 30"/>
                <a:gd name="T85" fmla="*/ 37 h 127"/>
                <a:gd name="T86" fmla="*/ 16 w 30"/>
                <a:gd name="T87" fmla="*/ 16 h 127"/>
                <a:gd name="T88" fmla="*/ 19 w 30"/>
                <a:gd name="T89" fmla="*/ 9 h 127"/>
                <a:gd name="T90" fmla="*/ 30 w 30"/>
                <a:gd name="T91" fmla="*/ 0 h 127"/>
                <a:gd name="T92" fmla="*/ 29 w 30"/>
                <a:gd name="T93" fmla="*/ 2 h 127"/>
                <a:gd name="T94" fmla="*/ 29 w 30"/>
                <a:gd name="T95" fmla="*/ 8 h 127"/>
                <a:gd name="T96" fmla="*/ 27 w 30"/>
                <a:gd name="T97" fmla="*/ 17 h 127"/>
                <a:gd name="T98" fmla="*/ 25 w 30"/>
                <a:gd name="T99" fmla="*/ 29 h 127"/>
                <a:gd name="T100" fmla="*/ 22 w 30"/>
                <a:gd name="T101" fmla="*/ 44 h 127"/>
                <a:gd name="T102" fmla="*/ 17 w 30"/>
                <a:gd name="T103" fmla="*/ 59 h 127"/>
                <a:gd name="T104" fmla="*/ 14 w 30"/>
                <a:gd name="T105" fmla="*/ 70 h 127"/>
                <a:gd name="T106" fmla="*/ 14 w 30"/>
                <a:gd name="T107" fmla="*/ 70 h 127"/>
                <a:gd name="T108" fmla="*/ 14 w 30"/>
                <a:gd name="T109" fmla="*/ 70 h 127"/>
                <a:gd name="T110" fmla="*/ 15 w 30"/>
                <a:gd name="T111" fmla="*/ 74 h 127"/>
                <a:gd name="T112" fmla="*/ 15 w 30"/>
                <a:gd name="T113" fmla="*/ 74 h 127"/>
                <a:gd name="T114" fmla="*/ 19 w 30"/>
                <a:gd name="T115" fmla="*/ 60 h 127"/>
                <a:gd name="T116" fmla="*/ 26 w 30"/>
                <a:gd name="T117" fmla="*/ 30 h 127"/>
                <a:gd name="T118" fmla="*/ 28 w 30"/>
                <a:gd name="T119" fmla="*/ 17 h 127"/>
                <a:gd name="T120" fmla="*/ 29 w 30"/>
                <a:gd name="T121" fmla="*/ 8 h 127"/>
                <a:gd name="T122" fmla="*/ 30 w 30"/>
                <a:gd name="T123" fmla="*/ 2 h 127"/>
                <a:gd name="T124" fmla="*/ 30 w 30"/>
                <a:gd name="T125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0" h="127">
                  <a:moveTo>
                    <a:pt x="0" y="127"/>
                  </a:moveTo>
                  <a:cubicBezTo>
                    <a:pt x="0" y="127"/>
                    <a:pt x="0" y="127"/>
                    <a:pt x="0" y="127"/>
                  </a:cubicBezTo>
                  <a:cubicBezTo>
                    <a:pt x="0" y="127"/>
                    <a:pt x="0" y="127"/>
                    <a:pt x="0" y="127"/>
                  </a:cubicBezTo>
                  <a:cubicBezTo>
                    <a:pt x="0" y="127"/>
                    <a:pt x="0" y="127"/>
                    <a:pt x="0" y="127"/>
                  </a:cubicBezTo>
                  <a:cubicBezTo>
                    <a:pt x="0" y="127"/>
                    <a:pt x="0" y="127"/>
                    <a:pt x="0" y="127"/>
                  </a:cubicBezTo>
                  <a:moveTo>
                    <a:pt x="9" y="110"/>
                  </a:moveTo>
                  <a:cubicBezTo>
                    <a:pt x="9" y="110"/>
                    <a:pt x="9" y="110"/>
                    <a:pt x="9" y="110"/>
                  </a:cubicBezTo>
                  <a:cubicBezTo>
                    <a:pt x="8" y="111"/>
                    <a:pt x="8" y="112"/>
                    <a:pt x="8" y="113"/>
                  </a:cubicBezTo>
                  <a:cubicBezTo>
                    <a:pt x="8" y="112"/>
                    <a:pt x="9" y="111"/>
                    <a:pt x="9" y="110"/>
                  </a:cubicBezTo>
                  <a:moveTo>
                    <a:pt x="23" y="73"/>
                  </a:moveTo>
                  <a:cubicBezTo>
                    <a:pt x="23" y="74"/>
                    <a:pt x="22" y="74"/>
                    <a:pt x="22" y="75"/>
                  </a:cubicBezTo>
                  <a:cubicBezTo>
                    <a:pt x="22" y="75"/>
                    <a:pt x="22" y="75"/>
                    <a:pt x="22" y="75"/>
                  </a:cubicBezTo>
                  <a:cubicBezTo>
                    <a:pt x="22" y="75"/>
                    <a:pt x="22" y="75"/>
                    <a:pt x="22" y="75"/>
                  </a:cubicBezTo>
                  <a:cubicBezTo>
                    <a:pt x="23" y="75"/>
                    <a:pt x="23" y="75"/>
                    <a:pt x="23" y="75"/>
                  </a:cubicBezTo>
                  <a:cubicBezTo>
                    <a:pt x="23" y="75"/>
                    <a:pt x="23" y="75"/>
                    <a:pt x="23" y="75"/>
                  </a:cubicBezTo>
                  <a:cubicBezTo>
                    <a:pt x="23" y="74"/>
                    <a:pt x="23" y="74"/>
                    <a:pt x="23" y="73"/>
                  </a:cubicBezTo>
                  <a:moveTo>
                    <a:pt x="25" y="14"/>
                  </a:moveTo>
                  <a:cubicBezTo>
                    <a:pt x="24" y="15"/>
                    <a:pt x="24" y="15"/>
                    <a:pt x="24" y="15"/>
                  </a:cubicBezTo>
                  <a:cubicBezTo>
                    <a:pt x="23" y="16"/>
                    <a:pt x="22" y="17"/>
                    <a:pt x="21" y="19"/>
                  </a:cubicBezTo>
                  <a:cubicBezTo>
                    <a:pt x="19" y="22"/>
                    <a:pt x="17" y="27"/>
                    <a:pt x="15" y="34"/>
                  </a:cubicBezTo>
                  <a:cubicBezTo>
                    <a:pt x="14" y="37"/>
                    <a:pt x="13" y="40"/>
                    <a:pt x="12" y="44"/>
                  </a:cubicBezTo>
                  <a:cubicBezTo>
                    <a:pt x="11" y="47"/>
                    <a:pt x="10" y="51"/>
                    <a:pt x="9" y="55"/>
                  </a:cubicBezTo>
                  <a:cubicBezTo>
                    <a:pt x="8" y="57"/>
                    <a:pt x="8" y="59"/>
                    <a:pt x="7" y="62"/>
                  </a:cubicBezTo>
                  <a:cubicBezTo>
                    <a:pt x="7" y="62"/>
                    <a:pt x="7" y="62"/>
                    <a:pt x="7" y="62"/>
                  </a:cubicBezTo>
                  <a:cubicBezTo>
                    <a:pt x="8" y="61"/>
                    <a:pt x="9" y="61"/>
                    <a:pt x="9" y="61"/>
                  </a:cubicBezTo>
                  <a:cubicBezTo>
                    <a:pt x="9" y="61"/>
                    <a:pt x="9" y="61"/>
                    <a:pt x="9" y="61"/>
                  </a:cubicBezTo>
                  <a:cubicBezTo>
                    <a:pt x="10" y="59"/>
                    <a:pt x="10" y="57"/>
                    <a:pt x="11" y="56"/>
                  </a:cubicBezTo>
                  <a:cubicBezTo>
                    <a:pt x="12" y="52"/>
                    <a:pt x="12" y="48"/>
                    <a:pt x="13" y="44"/>
                  </a:cubicBezTo>
                  <a:cubicBezTo>
                    <a:pt x="14" y="41"/>
                    <a:pt x="15" y="37"/>
                    <a:pt x="16" y="34"/>
                  </a:cubicBezTo>
                  <a:cubicBezTo>
                    <a:pt x="18" y="28"/>
                    <a:pt x="20" y="22"/>
                    <a:pt x="22" y="19"/>
                  </a:cubicBezTo>
                  <a:cubicBezTo>
                    <a:pt x="23" y="17"/>
                    <a:pt x="23" y="16"/>
                    <a:pt x="24" y="15"/>
                  </a:cubicBezTo>
                  <a:cubicBezTo>
                    <a:pt x="24" y="15"/>
                    <a:pt x="24" y="15"/>
                    <a:pt x="25" y="14"/>
                  </a:cubicBezTo>
                  <a:moveTo>
                    <a:pt x="19" y="9"/>
                  </a:moveTo>
                  <a:cubicBezTo>
                    <a:pt x="19" y="9"/>
                    <a:pt x="19" y="10"/>
                    <a:pt x="18" y="10"/>
                  </a:cubicBezTo>
                  <a:cubicBezTo>
                    <a:pt x="18" y="11"/>
                    <a:pt x="17" y="13"/>
                    <a:pt x="16" y="16"/>
                  </a:cubicBezTo>
                  <a:cubicBezTo>
                    <a:pt x="14" y="20"/>
                    <a:pt x="11" y="28"/>
                    <a:pt x="8" y="37"/>
                  </a:cubicBezTo>
                  <a:cubicBezTo>
                    <a:pt x="6" y="45"/>
                    <a:pt x="4" y="55"/>
                    <a:pt x="2" y="65"/>
                  </a:cubicBezTo>
                  <a:cubicBezTo>
                    <a:pt x="2" y="65"/>
                    <a:pt x="2" y="65"/>
                    <a:pt x="2" y="65"/>
                  </a:cubicBezTo>
                  <a:cubicBezTo>
                    <a:pt x="2" y="65"/>
                    <a:pt x="2" y="65"/>
                    <a:pt x="2" y="65"/>
                  </a:cubicBezTo>
                  <a:cubicBezTo>
                    <a:pt x="3" y="65"/>
                    <a:pt x="4" y="64"/>
                    <a:pt x="4" y="64"/>
                  </a:cubicBezTo>
                  <a:cubicBezTo>
                    <a:pt x="4" y="64"/>
                    <a:pt x="4" y="64"/>
                    <a:pt x="4" y="64"/>
                  </a:cubicBezTo>
                  <a:cubicBezTo>
                    <a:pt x="5" y="59"/>
                    <a:pt x="5" y="56"/>
                    <a:pt x="6" y="52"/>
                  </a:cubicBezTo>
                  <a:cubicBezTo>
                    <a:pt x="7" y="46"/>
                    <a:pt x="8" y="42"/>
                    <a:pt x="9" y="37"/>
                  </a:cubicBezTo>
                  <a:cubicBezTo>
                    <a:pt x="11" y="28"/>
                    <a:pt x="14" y="21"/>
                    <a:pt x="16" y="16"/>
                  </a:cubicBezTo>
                  <a:cubicBezTo>
                    <a:pt x="17" y="13"/>
                    <a:pt x="18" y="10"/>
                    <a:pt x="19" y="9"/>
                  </a:cubicBezTo>
                  <a:moveTo>
                    <a:pt x="30" y="0"/>
                  </a:moveTo>
                  <a:cubicBezTo>
                    <a:pt x="30" y="1"/>
                    <a:pt x="30" y="1"/>
                    <a:pt x="29" y="2"/>
                  </a:cubicBezTo>
                  <a:cubicBezTo>
                    <a:pt x="29" y="3"/>
                    <a:pt x="29" y="5"/>
                    <a:pt x="29" y="8"/>
                  </a:cubicBezTo>
                  <a:cubicBezTo>
                    <a:pt x="28" y="11"/>
                    <a:pt x="28" y="14"/>
                    <a:pt x="27" y="17"/>
                  </a:cubicBezTo>
                  <a:cubicBezTo>
                    <a:pt x="27" y="21"/>
                    <a:pt x="26" y="25"/>
                    <a:pt x="25" y="29"/>
                  </a:cubicBezTo>
                  <a:cubicBezTo>
                    <a:pt x="24" y="34"/>
                    <a:pt x="23" y="39"/>
                    <a:pt x="22" y="44"/>
                  </a:cubicBezTo>
                  <a:cubicBezTo>
                    <a:pt x="20" y="49"/>
                    <a:pt x="19" y="54"/>
                    <a:pt x="17" y="59"/>
                  </a:cubicBezTo>
                  <a:cubicBezTo>
                    <a:pt x="16" y="63"/>
                    <a:pt x="15" y="66"/>
                    <a:pt x="14" y="70"/>
                  </a:cubicBezTo>
                  <a:cubicBezTo>
                    <a:pt x="14" y="70"/>
                    <a:pt x="14" y="70"/>
                    <a:pt x="14" y="70"/>
                  </a:cubicBezTo>
                  <a:cubicBezTo>
                    <a:pt x="14" y="70"/>
                    <a:pt x="14" y="70"/>
                    <a:pt x="14" y="70"/>
                  </a:cubicBezTo>
                  <a:cubicBezTo>
                    <a:pt x="14" y="72"/>
                    <a:pt x="15" y="73"/>
                    <a:pt x="15" y="74"/>
                  </a:cubicBezTo>
                  <a:cubicBezTo>
                    <a:pt x="15" y="74"/>
                    <a:pt x="15" y="74"/>
                    <a:pt x="15" y="74"/>
                  </a:cubicBezTo>
                  <a:cubicBezTo>
                    <a:pt x="16" y="69"/>
                    <a:pt x="18" y="64"/>
                    <a:pt x="19" y="60"/>
                  </a:cubicBezTo>
                  <a:cubicBezTo>
                    <a:pt x="22" y="49"/>
                    <a:pt x="24" y="39"/>
                    <a:pt x="26" y="30"/>
                  </a:cubicBezTo>
                  <a:cubicBezTo>
                    <a:pt x="27" y="25"/>
                    <a:pt x="28" y="21"/>
                    <a:pt x="28" y="17"/>
                  </a:cubicBezTo>
                  <a:cubicBezTo>
                    <a:pt x="29" y="14"/>
                    <a:pt x="29" y="11"/>
                    <a:pt x="29" y="8"/>
                  </a:cubicBezTo>
                  <a:cubicBezTo>
                    <a:pt x="29" y="5"/>
                    <a:pt x="29" y="3"/>
                    <a:pt x="30" y="2"/>
                  </a:cubicBezTo>
                  <a:cubicBezTo>
                    <a:pt x="30" y="1"/>
                    <a:pt x="30" y="1"/>
                    <a:pt x="30" y="0"/>
                  </a:cubicBezTo>
                </a:path>
              </a:pathLst>
            </a:custGeom>
            <a:solidFill>
              <a:srgbClr val="4A9D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94" name="Freeform 572"/>
            <p:cNvSpPr/>
            <p:nvPr/>
          </p:nvSpPr>
          <p:spPr bwMode="auto">
            <a:xfrm>
              <a:off x="1809750" y="7453313"/>
              <a:ext cx="98425" cy="252413"/>
            </a:xfrm>
            <a:custGeom>
              <a:avLst/>
              <a:gdLst>
                <a:gd name="T0" fmla="*/ 12 w 26"/>
                <a:gd name="T1" fmla="*/ 0 h 67"/>
                <a:gd name="T2" fmla="*/ 10 w 26"/>
                <a:gd name="T3" fmla="*/ 1 h 67"/>
                <a:gd name="T4" fmla="*/ 10 w 26"/>
                <a:gd name="T5" fmla="*/ 1 h 67"/>
                <a:gd name="T6" fmla="*/ 9 w 26"/>
                <a:gd name="T7" fmla="*/ 7 h 67"/>
                <a:gd name="T8" fmla="*/ 6 w 26"/>
                <a:gd name="T9" fmla="*/ 20 h 67"/>
                <a:gd name="T10" fmla="*/ 7 w 26"/>
                <a:gd name="T11" fmla="*/ 7 h 67"/>
                <a:gd name="T12" fmla="*/ 7 w 26"/>
                <a:gd name="T13" fmla="*/ 3 h 67"/>
                <a:gd name="T14" fmla="*/ 5 w 26"/>
                <a:gd name="T15" fmla="*/ 4 h 67"/>
                <a:gd name="T16" fmla="*/ 5 w 26"/>
                <a:gd name="T17" fmla="*/ 4 h 67"/>
                <a:gd name="T18" fmla="*/ 5 w 26"/>
                <a:gd name="T19" fmla="*/ 7 h 67"/>
                <a:gd name="T20" fmla="*/ 3 w 26"/>
                <a:gd name="T21" fmla="*/ 42 h 67"/>
                <a:gd name="T22" fmla="*/ 2 w 26"/>
                <a:gd name="T23" fmla="*/ 46 h 67"/>
                <a:gd name="T24" fmla="*/ 0 w 26"/>
                <a:gd name="T25" fmla="*/ 65 h 67"/>
                <a:gd name="T26" fmla="*/ 1 w 26"/>
                <a:gd name="T27" fmla="*/ 66 h 67"/>
                <a:gd name="T28" fmla="*/ 2 w 26"/>
                <a:gd name="T29" fmla="*/ 66 h 67"/>
                <a:gd name="T30" fmla="*/ 2 w 26"/>
                <a:gd name="T31" fmla="*/ 67 h 67"/>
                <a:gd name="T32" fmla="*/ 3 w 26"/>
                <a:gd name="T33" fmla="*/ 66 h 67"/>
                <a:gd name="T34" fmla="*/ 3 w 26"/>
                <a:gd name="T35" fmla="*/ 66 h 67"/>
                <a:gd name="T36" fmla="*/ 3 w 26"/>
                <a:gd name="T37" fmla="*/ 66 h 67"/>
                <a:gd name="T38" fmla="*/ 3 w 26"/>
                <a:gd name="T39" fmla="*/ 64 h 67"/>
                <a:gd name="T40" fmla="*/ 3 w 26"/>
                <a:gd name="T41" fmla="*/ 64 h 67"/>
                <a:gd name="T42" fmla="*/ 11 w 26"/>
                <a:gd name="T43" fmla="*/ 43 h 67"/>
                <a:gd name="T44" fmla="*/ 13 w 26"/>
                <a:gd name="T45" fmla="*/ 41 h 67"/>
                <a:gd name="T46" fmla="*/ 12 w 26"/>
                <a:gd name="T47" fmla="*/ 43 h 67"/>
                <a:gd name="T48" fmla="*/ 7 w 26"/>
                <a:gd name="T49" fmla="*/ 61 h 67"/>
                <a:gd name="T50" fmla="*/ 7 w 26"/>
                <a:gd name="T51" fmla="*/ 61 h 67"/>
                <a:gd name="T52" fmla="*/ 9 w 26"/>
                <a:gd name="T53" fmla="*/ 58 h 67"/>
                <a:gd name="T54" fmla="*/ 10 w 26"/>
                <a:gd name="T55" fmla="*/ 55 h 67"/>
                <a:gd name="T56" fmla="*/ 11 w 26"/>
                <a:gd name="T57" fmla="*/ 54 h 67"/>
                <a:gd name="T58" fmla="*/ 11 w 26"/>
                <a:gd name="T59" fmla="*/ 52 h 67"/>
                <a:gd name="T60" fmla="*/ 11 w 26"/>
                <a:gd name="T61" fmla="*/ 52 h 67"/>
                <a:gd name="T62" fmla="*/ 11 w 26"/>
                <a:gd name="T63" fmla="*/ 52 h 67"/>
                <a:gd name="T64" fmla="*/ 12 w 26"/>
                <a:gd name="T65" fmla="*/ 49 h 67"/>
                <a:gd name="T66" fmla="*/ 12 w 26"/>
                <a:gd name="T67" fmla="*/ 49 h 67"/>
                <a:gd name="T68" fmla="*/ 12 w 26"/>
                <a:gd name="T69" fmla="*/ 49 h 67"/>
                <a:gd name="T70" fmla="*/ 12 w 26"/>
                <a:gd name="T71" fmla="*/ 49 h 67"/>
                <a:gd name="T72" fmla="*/ 14 w 26"/>
                <a:gd name="T73" fmla="*/ 44 h 67"/>
                <a:gd name="T74" fmla="*/ 19 w 26"/>
                <a:gd name="T75" fmla="*/ 32 h 67"/>
                <a:gd name="T76" fmla="*/ 22 w 26"/>
                <a:gd name="T77" fmla="*/ 26 h 67"/>
                <a:gd name="T78" fmla="*/ 22 w 26"/>
                <a:gd name="T79" fmla="*/ 26 h 67"/>
                <a:gd name="T80" fmla="*/ 26 w 26"/>
                <a:gd name="T81" fmla="*/ 14 h 67"/>
                <a:gd name="T82" fmla="*/ 25 w 26"/>
                <a:gd name="T83" fmla="*/ 14 h 67"/>
                <a:gd name="T84" fmla="*/ 25 w 26"/>
                <a:gd name="T85" fmla="*/ 14 h 67"/>
                <a:gd name="T86" fmla="*/ 22 w 26"/>
                <a:gd name="T87" fmla="*/ 19 h 67"/>
                <a:gd name="T88" fmla="*/ 15 w 26"/>
                <a:gd name="T89" fmla="*/ 31 h 67"/>
                <a:gd name="T90" fmla="*/ 10 w 26"/>
                <a:gd name="T91" fmla="*/ 42 h 67"/>
                <a:gd name="T92" fmla="*/ 9 w 26"/>
                <a:gd name="T93" fmla="*/ 45 h 67"/>
                <a:gd name="T94" fmla="*/ 12 w 26"/>
                <a:gd name="T95" fmla="*/ 33 h 67"/>
                <a:gd name="T96" fmla="*/ 18 w 26"/>
                <a:gd name="T97" fmla="*/ 13 h 67"/>
                <a:gd name="T98" fmla="*/ 17 w 26"/>
                <a:gd name="T99" fmla="*/ 9 h 67"/>
                <a:gd name="T100" fmla="*/ 17 w 26"/>
                <a:gd name="T101" fmla="*/ 9 h 67"/>
                <a:gd name="T102" fmla="*/ 10 w 26"/>
                <a:gd name="T103" fmla="*/ 32 h 67"/>
                <a:gd name="T104" fmla="*/ 4 w 26"/>
                <a:gd name="T105" fmla="*/ 52 h 67"/>
                <a:gd name="T106" fmla="*/ 5 w 26"/>
                <a:gd name="T107" fmla="*/ 43 h 67"/>
                <a:gd name="T108" fmla="*/ 5 w 26"/>
                <a:gd name="T109" fmla="*/ 39 h 67"/>
                <a:gd name="T110" fmla="*/ 6 w 26"/>
                <a:gd name="T111" fmla="*/ 33 h 67"/>
                <a:gd name="T112" fmla="*/ 8 w 26"/>
                <a:gd name="T113" fmla="*/ 20 h 67"/>
                <a:gd name="T114" fmla="*/ 11 w 26"/>
                <a:gd name="T115" fmla="*/ 7 h 67"/>
                <a:gd name="T116" fmla="*/ 12 w 26"/>
                <a:gd name="T117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6" h="67">
                  <a:moveTo>
                    <a:pt x="12" y="0"/>
                  </a:moveTo>
                  <a:cubicBezTo>
                    <a:pt x="12" y="0"/>
                    <a:pt x="11" y="0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3"/>
                    <a:pt x="9" y="5"/>
                    <a:pt x="9" y="7"/>
                  </a:cubicBezTo>
                  <a:cubicBezTo>
                    <a:pt x="8" y="11"/>
                    <a:pt x="7" y="15"/>
                    <a:pt x="6" y="20"/>
                  </a:cubicBezTo>
                  <a:cubicBezTo>
                    <a:pt x="6" y="15"/>
                    <a:pt x="7" y="11"/>
                    <a:pt x="7" y="7"/>
                  </a:cubicBezTo>
                  <a:cubicBezTo>
                    <a:pt x="7" y="6"/>
                    <a:pt x="7" y="4"/>
                    <a:pt x="7" y="3"/>
                  </a:cubicBezTo>
                  <a:cubicBezTo>
                    <a:pt x="7" y="3"/>
                    <a:pt x="6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5"/>
                    <a:pt x="5" y="6"/>
                    <a:pt x="5" y="7"/>
                  </a:cubicBezTo>
                  <a:cubicBezTo>
                    <a:pt x="4" y="18"/>
                    <a:pt x="3" y="30"/>
                    <a:pt x="3" y="42"/>
                  </a:cubicBezTo>
                  <a:cubicBezTo>
                    <a:pt x="3" y="43"/>
                    <a:pt x="2" y="44"/>
                    <a:pt x="2" y="46"/>
                  </a:cubicBezTo>
                  <a:cubicBezTo>
                    <a:pt x="1" y="53"/>
                    <a:pt x="1" y="60"/>
                    <a:pt x="0" y="65"/>
                  </a:cubicBezTo>
                  <a:cubicBezTo>
                    <a:pt x="1" y="66"/>
                    <a:pt x="1" y="66"/>
                    <a:pt x="1" y="66"/>
                  </a:cubicBezTo>
                  <a:cubicBezTo>
                    <a:pt x="2" y="66"/>
                    <a:pt x="2" y="66"/>
                    <a:pt x="2" y="66"/>
                  </a:cubicBezTo>
                  <a:cubicBezTo>
                    <a:pt x="2" y="67"/>
                    <a:pt x="2" y="67"/>
                    <a:pt x="2" y="67"/>
                  </a:cubicBezTo>
                  <a:cubicBezTo>
                    <a:pt x="3" y="67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5"/>
                    <a:pt x="3" y="64"/>
                  </a:cubicBezTo>
                  <a:cubicBezTo>
                    <a:pt x="3" y="64"/>
                    <a:pt x="3" y="64"/>
                    <a:pt x="3" y="64"/>
                  </a:cubicBezTo>
                  <a:cubicBezTo>
                    <a:pt x="5" y="57"/>
                    <a:pt x="8" y="51"/>
                    <a:pt x="11" y="43"/>
                  </a:cubicBezTo>
                  <a:cubicBezTo>
                    <a:pt x="12" y="43"/>
                    <a:pt x="12" y="42"/>
                    <a:pt x="13" y="41"/>
                  </a:cubicBezTo>
                  <a:cubicBezTo>
                    <a:pt x="12" y="42"/>
                    <a:pt x="12" y="42"/>
                    <a:pt x="12" y="43"/>
                  </a:cubicBezTo>
                  <a:cubicBezTo>
                    <a:pt x="10" y="49"/>
                    <a:pt x="8" y="56"/>
                    <a:pt x="7" y="61"/>
                  </a:cubicBezTo>
                  <a:cubicBezTo>
                    <a:pt x="7" y="61"/>
                    <a:pt x="7" y="61"/>
                    <a:pt x="7" y="61"/>
                  </a:cubicBezTo>
                  <a:cubicBezTo>
                    <a:pt x="8" y="60"/>
                    <a:pt x="8" y="59"/>
                    <a:pt x="9" y="58"/>
                  </a:cubicBezTo>
                  <a:cubicBezTo>
                    <a:pt x="9" y="57"/>
                    <a:pt x="9" y="56"/>
                    <a:pt x="10" y="55"/>
                  </a:cubicBezTo>
                  <a:cubicBezTo>
                    <a:pt x="10" y="54"/>
                    <a:pt x="10" y="54"/>
                    <a:pt x="11" y="54"/>
                  </a:cubicBezTo>
                  <a:cubicBezTo>
                    <a:pt x="11" y="53"/>
                    <a:pt x="11" y="52"/>
                    <a:pt x="11" y="52"/>
                  </a:cubicBezTo>
                  <a:cubicBezTo>
                    <a:pt x="11" y="52"/>
                    <a:pt x="11" y="52"/>
                    <a:pt x="11" y="52"/>
                  </a:cubicBezTo>
                  <a:cubicBezTo>
                    <a:pt x="11" y="52"/>
                    <a:pt x="11" y="52"/>
                    <a:pt x="11" y="52"/>
                  </a:cubicBezTo>
                  <a:cubicBezTo>
                    <a:pt x="11" y="51"/>
                    <a:pt x="11" y="50"/>
                    <a:pt x="12" y="49"/>
                  </a:cubicBezTo>
                  <a:cubicBezTo>
                    <a:pt x="12" y="49"/>
                    <a:pt x="12" y="49"/>
                    <a:pt x="12" y="49"/>
                  </a:cubicBezTo>
                  <a:cubicBezTo>
                    <a:pt x="12" y="49"/>
                    <a:pt x="12" y="49"/>
                    <a:pt x="12" y="49"/>
                  </a:cubicBezTo>
                  <a:cubicBezTo>
                    <a:pt x="12" y="49"/>
                    <a:pt x="12" y="49"/>
                    <a:pt x="12" y="49"/>
                  </a:cubicBezTo>
                  <a:cubicBezTo>
                    <a:pt x="12" y="47"/>
                    <a:pt x="13" y="45"/>
                    <a:pt x="14" y="44"/>
                  </a:cubicBezTo>
                  <a:cubicBezTo>
                    <a:pt x="15" y="40"/>
                    <a:pt x="17" y="36"/>
                    <a:pt x="19" y="32"/>
                  </a:cubicBezTo>
                  <a:cubicBezTo>
                    <a:pt x="20" y="30"/>
                    <a:pt x="21" y="28"/>
                    <a:pt x="22" y="26"/>
                  </a:cubicBezTo>
                  <a:cubicBezTo>
                    <a:pt x="22" y="26"/>
                    <a:pt x="22" y="26"/>
                    <a:pt x="22" y="26"/>
                  </a:cubicBezTo>
                  <a:cubicBezTo>
                    <a:pt x="24" y="22"/>
                    <a:pt x="25" y="18"/>
                    <a:pt x="26" y="14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4" y="16"/>
                    <a:pt x="23" y="17"/>
                    <a:pt x="22" y="19"/>
                  </a:cubicBezTo>
                  <a:cubicBezTo>
                    <a:pt x="20" y="23"/>
                    <a:pt x="18" y="27"/>
                    <a:pt x="15" y="31"/>
                  </a:cubicBezTo>
                  <a:cubicBezTo>
                    <a:pt x="13" y="34"/>
                    <a:pt x="11" y="38"/>
                    <a:pt x="10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10" y="41"/>
                    <a:pt x="11" y="37"/>
                    <a:pt x="12" y="33"/>
                  </a:cubicBezTo>
                  <a:cubicBezTo>
                    <a:pt x="14" y="26"/>
                    <a:pt x="16" y="20"/>
                    <a:pt x="18" y="13"/>
                  </a:cubicBezTo>
                  <a:cubicBezTo>
                    <a:pt x="18" y="12"/>
                    <a:pt x="17" y="11"/>
                    <a:pt x="17" y="9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5" y="17"/>
                    <a:pt x="12" y="24"/>
                    <a:pt x="10" y="32"/>
                  </a:cubicBezTo>
                  <a:cubicBezTo>
                    <a:pt x="8" y="39"/>
                    <a:pt x="6" y="46"/>
                    <a:pt x="4" y="52"/>
                  </a:cubicBezTo>
                  <a:cubicBezTo>
                    <a:pt x="5" y="49"/>
                    <a:pt x="5" y="46"/>
                    <a:pt x="5" y="43"/>
                  </a:cubicBezTo>
                  <a:cubicBezTo>
                    <a:pt x="5" y="42"/>
                    <a:pt x="5" y="40"/>
                    <a:pt x="5" y="39"/>
                  </a:cubicBezTo>
                  <a:cubicBezTo>
                    <a:pt x="5" y="37"/>
                    <a:pt x="6" y="35"/>
                    <a:pt x="6" y="33"/>
                  </a:cubicBezTo>
                  <a:cubicBezTo>
                    <a:pt x="7" y="29"/>
                    <a:pt x="7" y="25"/>
                    <a:pt x="8" y="20"/>
                  </a:cubicBezTo>
                  <a:cubicBezTo>
                    <a:pt x="9" y="16"/>
                    <a:pt x="10" y="12"/>
                    <a:pt x="11" y="7"/>
                  </a:cubicBezTo>
                  <a:cubicBezTo>
                    <a:pt x="11" y="5"/>
                    <a:pt x="12" y="2"/>
                    <a:pt x="12" y="0"/>
                  </a:cubicBezTo>
                </a:path>
              </a:pathLst>
            </a:custGeom>
            <a:solidFill>
              <a:srgbClr val="0B64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95" name="Freeform 573"/>
            <p:cNvSpPr/>
            <p:nvPr/>
          </p:nvSpPr>
          <p:spPr bwMode="auto">
            <a:xfrm>
              <a:off x="1798638" y="7653338"/>
              <a:ext cx="3175" cy="14288"/>
            </a:xfrm>
            <a:custGeom>
              <a:avLst/>
              <a:gdLst>
                <a:gd name="T0" fmla="*/ 0 w 1"/>
                <a:gd name="T1" fmla="*/ 0 h 4"/>
                <a:gd name="T2" fmla="*/ 0 w 1"/>
                <a:gd name="T3" fmla="*/ 4 h 4"/>
                <a:gd name="T4" fmla="*/ 0 w 1"/>
                <a:gd name="T5" fmla="*/ 4 h 4"/>
                <a:gd name="T6" fmla="*/ 0 w 1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4">
                  <a:moveTo>
                    <a:pt x="0" y="0"/>
                  </a:moveTo>
                  <a:cubicBezTo>
                    <a:pt x="0" y="2"/>
                    <a:pt x="0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3"/>
                    <a:pt x="0" y="2"/>
                    <a:pt x="0" y="0"/>
                  </a:cubicBezTo>
                </a:path>
              </a:pathLst>
            </a:custGeom>
            <a:solidFill>
              <a:srgbClr val="4A9D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96" name="Freeform 574"/>
            <p:cNvSpPr/>
            <p:nvPr/>
          </p:nvSpPr>
          <p:spPr bwMode="auto">
            <a:xfrm>
              <a:off x="1784350" y="7543801"/>
              <a:ext cx="22225" cy="139700"/>
            </a:xfrm>
            <a:custGeom>
              <a:avLst/>
              <a:gdLst>
                <a:gd name="T0" fmla="*/ 5 w 6"/>
                <a:gd name="T1" fmla="*/ 0 h 37"/>
                <a:gd name="T2" fmla="*/ 3 w 6"/>
                <a:gd name="T3" fmla="*/ 7 h 37"/>
                <a:gd name="T4" fmla="*/ 3 w 6"/>
                <a:gd name="T5" fmla="*/ 9 h 37"/>
                <a:gd name="T6" fmla="*/ 3 w 6"/>
                <a:gd name="T7" fmla="*/ 10 h 37"/>
                <a:gd name="T8" fmla="*/ 4 w 6"/>
                <a:gd name="T9" fmla="*/ 16 h 37"/>
                <a:gd name="T10" fmla="*/ 3 w 6"/>
                <a:gd name="T11" fmla="*/ 15 h 37"/>
                <a:gd name="T12" fmla="*/ 2 w 6"/>
                <a:gd name="T13" fmla="*/ 11 h 37"/>
                <a:gd name="T14" fmla="*/ 0 w 6"/>
                <a:gd name="T15" fmla="*/ 15 h 37"/>
                <a:gd name="T16" fmla="*/ 1 w 6"/>
                <a:gd name="T17" fmla="*/ 16 h 37"/>
                <a:gd name="T18" fmla="*/ 3 w 6"/>
                <a:gd name="T19" fmla="*/ 21 h 37"/>
                <a:gd name="T20" fmla="*/ 4 w 6"/>
                <a:gd name="T21" fmla="*/ 23 h 37"/>
                <a:gd name="T22" fmla="*/ 4 w 6"/>
                <a:gd name="T23" fmla="*/ 29 h 37"/>
                <a:gd name="T24" fmla="*/ 4 w 6"/>
                <a:gd name="T25" fmla="*/ 29 h 37"/>
                <a:gd name="T26" fmla="*/ 4 w 6"/>
                <a:gd name="T27" fmla="*/ 29 h 37"/>
                <a:gd name="T28" fmla="*/ 4 w 6"/>
                <a:gd name="T29" fmla="*/ 29 h 37"/>
                <a:gd name="T30" fmla="*/ 4 w 6"/>
                <a:gd name="T31" fmla="*/ 33 h 37"/>
                <a:gd name="T32" fmla="*/ 5 w 6"/>
                <a:gd name="T33" fmla="*/ 37 h 37"/>
                <a:gd name="T34" fmla="*/ 5 w 6"/>
                <a:gd name="T35" fmla="*/ 37 h 37"/>
                <a:gd name="T36" fmla="*/ 6 w 6"/>
                <a:gd name="T37" fmla="*/ 30 h 37"/>
                <a:gd name="T38" fmla="*/ 6 w 6"/>
                <a:gd name="T39" fmla="*/ 30 h 37"/>
                <a:gd name="T40" fmla="*/ 6 w 6"/>
                <a:gd name="T41" fmla="*/ 22 h 37"/>
                <a:gd name="T42" fmla="*/ 6 w 6"/>
                <a:gd name="T43" fmla="*/ 9 h 37"/>
                <a:gd name="T44" fmla="*/ 5 w 6"/>
                <a:gd name="T45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6" h="37">
                  <a:moveTo>
                    <a:pt x="5" y="0"/>
                  </a:moveTo>
                  <a:cubicBezTo>
                    <a:pt x="4" y="2"/>
                    <a:pt x="4" y="5"/>
                    <a:pt x="3" y="7"/>
                  </a:cubicBezTo>
                  <a:cubicBezTo>
                    <a:pt x="3" y="8"/>
                    <a:pt x="3" y="8"/>
                    <a:pt x="3" y="9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4" y="12"/>
                    <a:pt x="4" y="14"/>
                    <a:pt x="4" y="16"/>
                  </a:cubicBezTo>
                  <a:cubicBezTo>
                    <a:pt x="3" y="16"/>
                    <a:pt x="3" y="15"/>
                    <a:pt x="3" y="15"/>
                  </a:cubicBezTo>
                  <a:cubicBezTo>
                    <a:pt x="3" y="13"/>
                    <a:pt x="2" y="12"/>
                    <a:pt x="2" y="11"/>
                  </a:cubicBezTo>
                  <a:cubicBezTo>
                    <a:pt x="1" y="12"/>
                    <a:pt x="1" y="13"/>
                    <a:pt x="0" y="15"/>
                  </a:cubicBezTo>
                  <a:cubicBezTo>
                    <a:pt x="1" y="15"/>
                    <a:pt x="1" y="16"/>
                    <a:pt x="1" y="16"/>
                  </a:cubicBezTo>
                  <a:cubicBezTo>
                    <a:pt x="2" y="18"/>
                    <a:pt x="2" y="19"/>
                    <a:pt x="3" y="21"/>
                  </a:cubicBezTo>
                  <a:cubicBezTo>
                    <a:pt x="3" y="22"/>
                    <a:pt x="3" y="22"/>
                    <a:pt x="4" y="23"/>
                  </a:cubicBezTo>
                  <a:cubicBezTo>
                    <a:pt x="4" y="25"/>
                    <a:pt x="4" y="27"/>
                    <a:pt x="4" y="29"/>
                  </a:cubicBezTo>
                  <a:cubicBezTo>
                    <a:pt x="4" y="29"/>
                    <a:pt x="4" y="29"/>
                    <a:pt x="4" y="29"/>
                  </a:cubicBezTo>
                  <a:cubicBezTo>
                    <a:pt x="4" y="29"/>
                    <a:pt x="4" y="29"/>
                    <a:pt x="4" y="29"/>
                  </a:cubicBezTo>
                  <a:cubicBezTo>
                    <a:pt x="4" y="29"/>
                    <a:pt x="4" y="29"/>
                    <a:pt x="4" y="29"/>
                  </a:cubicBezTo>
                  <a:cubicBezTo>
                    <a:pt x="4" y="31"/>
                    <a:pt x="5" y="32"/>
                    <a:pt x="4" y="33"/>
                  </a:cubicBezTo>
                  <a:cubicBezTo>
                    <a:pt x="5" y="35"/>
                    <a:pt x="5" y="36"/>
                    <a:pt x="5" y="37"/>
                  </a:cubicBezTo>
                  <a:cubicBezTo>
                    <a:pt x="5" y="37"/>
                    <a:pt x="5" y="37"/>
                    <a:pt x="5" y="37"/>
                  </a:cubicBezTo>
                  <a:cubicBezTo>
                    <a:pt x="6" y="35"/>
                    <a:pt x="6" y="32"/>
                    <a:pt x="6" y="30"/>
                  </a:cubicBezTo>
                  <a:cubicBezTo>
                    <a:pt x="6" y="30"/>
                    <a:pt x="6" y="30"/>
                    <a:pt x="6" y="30"/>
                  </a:cubicBezTo>
                  <a:cubicBezTo>
                    <a:pt x="6" y="27"/>
                    <a:pt x="6" y="24"/>
                    <a:pt x="6" y="22"/>
                  </a:cubicBezTo>
                  <a:cubicBezTo>
                    <a:pt x="6" y="17"/>
                    <a:pt x="6" y="13"/>
                    <a:pt x="6" y="9"/>
                  </a:cubicBezTo>
                  <a:cubicBezTo>
                    <a:pt x="5" y="6"/>
                    <a:pt x="5" y="3"/>
                    <a:pt x="5" y="0"/>
                  </a:cubicBezTo>
                </a:path>
              </a:pathLst>
            </a:custGeom>
            <a:solidFill>
              <a:srgbClr val="0B64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97" name="Freeform 575"/>
            <p:cNvSpPr>
              <a:spLocks noEditPoints="1"/>
            </p:cNvSpPr>
            <p:nvPr/>
          </p:nvSpPr>
          <p:spPr bwMode="auto">
            <a:xfrm>
              <a:off x="1820863" y="7683501"/>
              <a:ext cx="30163" cy="19050"/>
            </a:xfrm>
            <a:custGeom>
              <a:avLst/>
              <a:gdLst>
                <a:gd name="T0" fmla="*/ 0 w 8"/>
                <a:gd name="T1" fmla="*/ 5 h 5"/>
                <a:gd name="T2" fmla="*/ 0 w 8"/>
                <a:gd name="T3" fmla="*/ 5 h 5"/>
                <a:gd name="T4" fmla="*/ 0 w 8"/>
                <a:gd name="T5" fmla="*/ 5 h 5"/>
                <a:gd name="T6" fmla="*/ 0 w 8"/>
                <a:gd name="T7" fmla="*/ 5 h 5"/>
                <a:gd name="T8" fmla="*/ 0 w 8"/>
                <a:gd name="T9" fmla="*/ 5 h 5"/>
                <a:gd name="T10" fmla="*/ 2 w 8"/>
                <a:gd name="T11" fmla="*/ 3 h 5"/>
                <a:gd name="T12" fmla="*/ 2 w 8"/>
                <a:gd name="T13" fmla="*/ 3 h 5"/>
                <a:gd name="T14" fmla="*/ 1 w 8"/>
                <a:gd name="T15" fmla="*/ 5 h 5"/>
                <a:gd name="T16" fmla="*/ 2 w 8"/>
                <a:gd name="T17" fmla="*/ 3 h 5"/>
                <a:gd name="T18" fmla="*/ 2 w 8"/>
                <a:gd name="T19" fmla="*/ 3 h 5"/>
                <a:gd name="T20" fmla="*/ 8 w 8"/>
                <a:gd name="T21" fmla="*/ 0 h 5"/>
                <a:gd name="T22" fmla="*/ 7 w 8"/>
                <a:gd name="T23" fmla="*/ 0 h 5"/>
                <a:gd name="T24" fmla="*/ 8 w 8"/>
                <a:gd name="T25" fmla="*/ 0 h 5"/>
                <a:gd name="T26" fmla="*/ 8 w 8"/>
                <a:gd name="T2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" h="5">
                  <a:moveTo>
                    <a:pt x="0" y="5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moveTo>
                    <a:pt x="2" y="3"/>
                  </a:moveTo>
                  <a:cubicBezTo>
                    <a:pt x="2" y="3"/>
                    <a:pt x="2" y="3"/>
                    <a:pt x="2" y="3"/>
                  </a:cubicBezTo>
                  <a:cubicBezTo>
                    <a:pt x="2" y="4"/>
                    <a:pt x="1" y="4"/>
                    <a:pt x="1" y="5"/>
                  </a:cubicBezTo>
                  <a:cubicBezTo>
                    <a:pt x="1" y="4"/>
                    <a:pt x="2" y="4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moveTo>
                    <a:pt x="8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</a:path>
              </a:pathLst>
            </a:custGeom>
            <a:solidFill>
              <a:srgbClr val="BFC4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98" name="Freeform 576"/>
            <p:cNvSpPr>
              <a:spLocks noEditPoints="1"/>
            </p:cNvSpPr>
            <p:nvPr/>
          </p:nvSpPr>
          <p:spPr bwMode="auto">
            <a:xfrm>
              <a:off x="1817688" y="7708901"/>
              <a:ext cx="3175" cy="7938"/>
            </a:xfrm>
            <a:custGeom>
              <a:avLst/>
              <a:gdLst>
                <a:gd name="T0" fmla="*/ 1 w 1"/>
                <a:gd name="T1" fmla="*/ 2 h 2"/>
                <a:gd name="T2" fmla="*/ 1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0 w 1"/>
                <a:gd name="T9" fmla="*/ 0 h 2"/>
                <a:gd name="T10" fmla="*/ 0 w 1"/>
                <a:gd name="T11" fmla="*/ 1 h 2"/>
                <a:gd name="T12" fmla="*/ 1 w 1"/>
                <a:gd name="T13" fmla="*/ 2 h 2"/>
                <a:gd name="T14" fmla="*/ 0 w 1"/>
                <a:gd name="T1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1" y="2"/>
                  </a:cubicBezTo>
                  <a:cubicBezTo>
                    <a:pt x="0" y="1"/>
                    <a:pt x="0" y="1"/>
                    <a:pt x="0" y="0"/>
                  </a:cubicBezTo>
                </a:path>
              </a:pathLst>
            </a:custGeom>
            <a:solidFill>
              <a:srgbClr val="4A9D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99" name="Freeform 577"/>
            <p:cNvSpPr/>
            <p:nvPr/>
          </p:nvSpPr>
          <p:spPr bwMode="auto">
            <a:xfrm>
              <a:off x="1843088" y="7683501"/>
              <a:ext cx="4763" cy="3175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1 h 1"/>
                <a:gd name="T4" fmla="*/ 0 w 1"/>
                <a:gd name="T5" fmla="*/ 1 h 1"/>
                <a:gd name="T6" fmla="*/ 1 w 1"/>
                <a:gd name="T7" fmla="*/ 1 h 1"/>
                <a:gd name="T8" fmla="*/ 1 w 1"/>
                <a:gd name="T9" fmla="*/ 1 h 1"/>
                <a:gd name="T10" fmla="*/ 1 w 1"/>
                <a:gd name="T11" fmla="*/ 1 h 1"/>
                <a:gd name="T12" fmla="*/ 1 w 1"/>
                <a:gd name="T1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0547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00" name="Freeform 578"/>
            <p:cNvSpPr/>
            <p:nvPr/>
          </p:nvSpPr>
          <p:spPr bwMode="auto">
            <a:xfrm>
              <a:off x="1847850" y="7683501"/>
              <a:ext cx="3175" cy="3175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0 w 1"/>
                <a:gd name="T5" fmla="*/ 1 h 1"/>
                <a:gd name="T6" fmla="*/ 0 w 1"/>
                <a:gd name="T7" fmla="*/ 1 h 1"/>
                <a:gd name="T8" fmla="*/ 1 w 1"/>
                <a:gd name="T9" fmla="*/ 0 h 1"/>
                <a:gd name="T10" fmla="*/ 1 w 1"/>
                <a:gd name="T11" fmla="*/ 0 h 1"/>
                <a:gd name="T12" fmla="*/ 1 w 1"/>
                <a:gd name="T1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4A9D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01" name="Freeform 579"/>
            <p:cNvSpPr/>
            <p:nvPr/>
          </p:nvSpPr>
          <p:spPr bwMode="auto">
            <a:xfrm>
              <a:off x="246063" y="6432551"/>
              <a:ext cx="1627188" cy="2614613"/>
            </a:xfrm>
            <a:custGeom>
              <a:avLst/>
              <a:gdLst>
                <a:gd name="T0" fmla="*/ 431 w 433"/>
                <a:gd name="T1" fmla="*/ 206 h 696"/>
                <a:gd name="T2" fmla="*/ 370 w 433"/>
                <a:gd name="T3" fmla="*/ 396 h 696"/>
                <a:gd name="T4" fmla="*/ 370 w 433"/>
                <a:gd name="T5" fmla="*/ 432 h 696"/>
                <a:gd name="T6" fmla="*/ 361 w 433"/>
                <a:gd name="T7" fmla="*/ 447 h 696"/>
                <a:gd name="T8" fmla="*/ 346 w 433"/>
                <a:gd name="T9" fmla="*/ 470 h 696"/>
                <a:gd name="T10" fmla="*/ 336 w 433"/>
                <a:gd name="T11" fmla="*/ 486 h 696"/>
                <a:gd name="T12" fmla="*/ 330 w 433"/>
                <a:gd name="T13" fmla="*/ 495 h 696"/>
                <a:gd name="T14" fmla="*/ 315 w 433"/>
                <a:gd name="T15" fmla="*/ 516 h 696"/>
                <a:gd name="T16" fmla="*/ 311 w 433"/>
                <a:gd name="T17" fmla="*/ 521 h 696"/>
                <a:gd name="T18" fmla="*/ 299 w 433"/>
                <a:gd name="T19" fmla="*/ 537 h 696"/>
                <a:gd name="T20" fmla="*/ 295 w 433"/>
                <a:gd name="T21" fmla="*/ 541 h 696"/>
                <a:gd name="T22" fmla="*/ 287 w 433"/>
                <a:gd name="T23" fmla="*/ 552 h 696"/>
                <a:gd name="T24" fmla="*/ 284 w 433"/>
                <a:gd name="T25" fmla="*/ 556 h 696"/>
                <a:gd name="T26" fmla="*/ 280 w 433"/>
                <a:gd name="T27" fmla="*/ 560 h 696"/>
                <a:gd name="T28" fmla="*/ 269 w 433"/>
                <a:gd name="T29" fmla="*/ 571 h 696"/>
                <a:gd name="T30" fmla="*/ 266 w 433"/>
                <a:gd name="T31" fmla="*/ 574 h 696"/>
                <a:gd name="T32" fmla="*/ 255 w 433"/>
                <a:gd name="T33" fmla="*/ 584 h 696"/>
                <a:gd name="T34" fmla="*/ 251 w 433"/>
                <a:gd name="T35" fmla="*/ 587 h 696"/>
                <a:gd name="T36" fmla="*/ 239 w 433"/>
                <a:gd name="T37" fmla="*/ 599 h 696"/>
                <a:gd name="T38" fmla="*/ 233 w 433"/>
                <a:gd name="T39" fmla="*/ 605 h 696"/>
                <a:gd name="T40" fmla="*/ 224 w 433"/>
                <a:gd name="T41" fmla="*/ 616 h 696"/>
                <a:gd name="T42" fmla="*/ 237 w 433"/>
                <a:gd name="T43" fmla="*/ 615 h 696"/>
                <a:gd name="T44" fmla="*/ 258 w 433"/>
                <a:gd name="T45" fmla="*/ 613 h 696"/>
                <a:gd name="T46" fmla="*/ 266 w 433"/>
                <a:gd name="T47" fmla="*/ 610 h 696"/>
                <a:gd name="T48" fmla="*/ 260 w 433"/>
                <a:gd name="T49" fmla="*/ 615 h 696"/>
                <a:gd name="T50" fmla="*/ 257 w 433"/>
                <a:gd name="T51" fmla="*/ 618 h 696"/>
                <a:gd name="T52" fmla="*/ 243 w 433"/>
                <a:gd name="T53" fmla="*/ 630 h 696"/>
                <a:gd name="T54" fmla="*/ 240 w 433"/>
                <a:gd name="T55" fmla="*/ 632 h 696"/>
                <a:gd name="T56" fmla="*/ 227 w 433"/>
                <a:gd name="T57" fmla="*/ 643 h 696"/>
                <a:gd name="T58" fmla="*/ 224 w 433"/>
                <a:gd name="T59" fmla="*/ 646 h 696"/>
                <a:gd name="T60" fmla="*/ 206 w 433"/>
                <a:gd name="T61" fmla="*/ 659 h 696"/>
                <a:gd name="T62" fmla="*/ 189 w 433"/>
                <a:gd name="T63" fmla="*/ 672 h 696"/>
                <a:gd name="T64" fmla="*/ 121 w 433"/>
                <a:gd name="T65" fmla="*/ 696 h 696"/>
                <a:gd name="T66" fmla="*/ 11 w 433"/>
                <a:gd name="T67" fmla="*/ 332 h 696"/>
                <a:gd name="T68" fmla="*/ 21 w 433"/>
                <a:gd name="T69" fmla="*/ 347 h 696"/>
                <a:gd name="T70" fmla="*/ 27 w 433"/>
                <a:gd name="T71" fmla="*/ 370 h 696"/>
                <a:gd name="T72" fmla="*/ 32 w 433"/>
                <a:gd name="T73" fmla="*/ 346 h 696"/>
                <a:gd name="T74" fmla="*/ 38 w 433"/>
                <a:gd name="T75" fmla="*/ 325 h 696"/>
                <a:gd name="T76" fmla="*/ 61 w 433"/>
                <a:gd name="T77" fmla="*/ 281 h 696"/>
                <a:gd name="T78" fmla="*/ 75 w 433"/>
                <a:gd name="T79" fmla="*/ 262 h 696"/>
                <a:gd name="T80" fmla="*/ 80 w 433"/>
                <a:gd name="T81" fmla="*/ 254 h 696"/>
                <a:gd name="T82" fmla="*/ 89 w 433"/>
                <a:gd name="T83" fmla="*/ 243 h 696"/>
                <a:gd name="T84" fmla="*/ 97 w 433"/>
                <a:gd name="T85" fmla="*/ 233 h 696"/>
                <a:gd name="T86" fmla="*/ 104 w 433"/>
                <a:gd name="T87" fmla="*/ 224 h 696"/>
                <a:gd name="T88" fmla="*/ 110 w 433"/>
                <a:gd name="T89" fmla="*/ 218 h 696"/>
                <a:gd name="T90" fmla="*/ 124 w 433"/>
                <a:gd name="T91" fmla="*/ 201 h 696"/>
                <a:gd name="T92" fmla="*/ 128 w 433"/>
                <a:gd name="T93" fmla="*/ 197 h 696"/>
                <a:gd name="T94" fmla="*/ 133 w 433"/>
                <a:gd name="T95" fmla="*/ 191 h 696"/>
                <a:gd name="T96" fmla="*/ 144 w 433"/>
                <a:gd name="T97" fmla="*/ 179 h 696"/>
                <a:gd name="T98" fmla="*/ 155 w 433"/>
                <a:gd name="T99" fmla="*/ 166 h 696"/>
                <a:gd name="T100" fmla="*/ 172 w 433"/>
                <a:gd name="T101" fmla="*/ 149 h 696"/>
                <a:gd name="T102" fmla="*/ 178 w 433"/>
                <a:gd name="T103" fmla="*/ 148 h 696"/>
                <a:gd name="T104" fmla="*/ 181 w 433"/>
                <a:gd name="T105" fmla="*/ 169 h 696"/>
                <a:gd name="T106" fmla="*/ 181 w 433"/>
                <a:gd name="T107" fmla="*/ 174 h 696"/>
                <a:gd name="T108" fmla="*/ 184 w 433"/>
                <a:gd name="T109" fmla="*/ 170 h 696"/>
                <a:gd name="T110" fmla="*/ 204 w 433"/>
                <a:gd name="T111" fmla="*/ 146 h 696"/>
                <a:gd name="T112" fmla="*/ 216 w 433"/>
                <a:gd name="T113" fmla="*/ 132 h 696"/>
                <a:gd name="T114" fmla="*/ 244 w 433"/>
                <a:gd name="T115" fmla="*/ 104 h 696"/>
                <a:gd name="T116" fmla="*/ 390 w 433"/>
                <a:gd name="T117" fmla="*/ 178 h 6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32" h="696">
                  <a:moveTo>
                    <a:pt x="424" y="154"/>
                  </a:moveTo>
                  <a:cubicBezTo>
                    <a:pt x="433" y="169"/>
                    <a:pt x="433" y="188"/>
                    <a:pt x="431" y="206"/>
                  </a:cubicBezTo>
                  <a:cubicBezTo>
                    <a:pt x="426" y="268"/>
                    <a:pt x="408" y="328"/>
                    <a:pt x="377" y="383"/>
                  </a:cubicBezTo>
                  <a:cubicBezTo>
                    <a:pt x="375" y="387"/>
                    <a:pt x="372" y="392"/>
                    <a:pt x="370" y="396"/>
                  </a:cubicBezTo>
                  <a:cubicBezTo>
                    <a:pt x="380" y="393"/>
                    <a:pt x="391" y="389"/>
                    <a:pt x="401" y="385"/>
                  </a:cubicBezTo>
                  <a:cubicBezTo>
                    <a:pt x="390" y="400"/>
                    <a:pt x="380" y="416"/>
                    <a:pt x="370" y="432"/>
                  </a:cubicBezTo>
                  <a:cubicBezTo>
                    <a:pt x="367" y="436"/>
                    <a:pt x="365" y="440"/>
                    <a:pt x="362" y="445"/>
                  </a:cubicBezTo>
                  <a:cubicBezTo>
                    <a:pt x="361" y="445"/>
                    <a:pt x="361" y="446"/>
                    <a:pt x="361" y="447"/>
                  </a:cubicBezTo>
                  <a:cubicBezTo>
                    <a:pt x="356" y="455"/>
                    <a:pt x="351" y="462"/>
                    <a:pt x="346" y="470"/>
                  </a:cubicBezTo>
                  <a:cubicBezTo>
                    <a:pt x="346" y="470"/>
                    <a:pt x="346" y="470"/>
                    <a:pt x="346" y="470"/>
                  </a:cubicBezTo>
                  <a:cubicBezTo>
                    <a:pt x="345" y="473"/>
                    <a:pt x="343" y="475"/>
                    <a:pt x="342" y="477"/>
                  </a:cubicBezTo>
                  <a:cubicBezTo>
                    <a:pt x="340" y="480"/>
                    <a:pt x="338" y="483"/>
                    <a:pt x="336" y="486"/>
                  </a:cubicBezTo>
                  <a:cubicBezTo>
                    <a:pt x="335" y="488"/>
                    <a:pt x="334" y="489"/>
                    <a:pt x="333" y="490"/>
                  </a:cubicBezTo>
                  <a:cubicBezTo>
                    <a:pt x="332" y="492"/>
                    <a:pt x="331" y="494"/>
                    <a:pt x="330" y="495"/>
                  </a:cubicBezTo>
                  <a:cubicBezTo>
                    <a:pt x="326" y="501"/>
                    <a:pt x="322" y="507"/>
                    <a:pt x="318" y="512"/>
                  </a:cubicBezTo>
                  <a:cubicBezTo>
                    <a:pt x="317" y="513"/>
                    <a:pt x="316" y="515"/>
                    <a:pt x="315" y="516"/>
                  </a:cubicBezTo>
                  <a:cubicBezTo>
                    <a:pt x="314" y="518"/>
                    <a:pt x="313" y="519"/>
                    <a:pt x="312" y="520"/>
                  </a:cubicBezTo>
                  <a:cubicBezTo>
                    <a:pt x="311" y="521"/>
                    <a:pt x="311" y="521"/>
                    <a:pt x="311" y="521"/>
                  </a:cubicBezTo>
                  <a:cubicBezTo>
                    <a:pt x="308" y="525"/>
                    <a:pt x="305" y="529"/>
                    <a:pt x="302" y="533"/>
                  </a:cubicBezTo>
                  <a:cubicBezTo>
                    <a:pt x="301" y="534"/>
                    <a:pt x="300" y="535"/>
                    <a:pt x="299" y="537"/>
                  </a:cubicBezTo>
                  <a:cubicBezTo>
                    <a:pt x="299" y="537"/>
                    <a:pt x="298" y="538"/>
                    <a:pt x="298" y="538"/>
                  </a:cubicBezTo>
                  <a:cubicBezTo>
                    <a:pt x="297" y="539"/>
                    <a:pt x="296" y="540"/>
                    <a:pt x="295" y="541"/>
                  </a:cubicBezTo>
                  <a:cubicBezTo>
                    <a:pt x="292" y="545"/>
                    <a:pt x="290" y="549"/>
                    <a:pt x="287" y="552"/>
                  </a:cubicBezTo>
                  <a:cubicBezTo>
                    <a:pt x="287" y="552"/>
                    <a:pt x="287" y="552"/>
                    <a:pt x="287" y="552"/>
                  </a:cubicBezTo>
                  <a:cubicBezTo>
                    <a:pt x="286" y="553"/>
                    <a:pt x="286" y="553"/>
                    <a:pt x="285" y="554"/>
                  </a:cubicBezTo>
                  <a:cubicBezTo>
                    <a:pt x="285" y="554"/>
                    <a:pt x="284" y="555"/>
                    <a:pt x="284" y="556"/>
                  </a:cubicBezTo>
                  <a:cubicBezTo>
                    <a:pt x="283" y="556"/>
                    <a:pt x="283" y="556"/>
                    <a:pt x="283" y="556"/>
                  </a:cubicBezTo>
                  <a:cubicBezTo>
                    <a:pt x="282" y="558"/>
                    <a:pt x="281" y="559"/>
                    <a:pt x="280" y="560"/>
                  </a:cubicBezTo>
                  <a:cubicBezTo>
                    <a:pt x="277" y="563"/>
                    <a:pt x="275" y="565"/>
                    <a:pt x="272" y="568"/>
                  </a:cubicBezTo>
                  <a:cubicBezTo>
                    <a:pt x="271" y="569"/>
                    <a:pt x="270" y="570"/>
                    <a:pt x="269" y="571"/>
                  </a:cubicBezTo>
                  <a:cubicBezTo>
                    <a:pt x="268" y="571"/>
                    <a:pt x="268" y="571"/>
                    <a:pt x="268" y="571"/>
                  </a:cubicBezTo>
                  <a:cubicBezTo>
                    <a:pt x="267" y="572"/>
                    <a:pt x="267" y="573"/>
                    <a:pt x="266" y="574"/>
                  </a:cubicBezTo>
                  <a:cubicBezTo>
                    <a:pt x="265" y="575"/>
                    <a:pt x="264" y="576"/>
                    <a:pt x="263" y="576"/>
                  </a:cubicBezTo>
                  <a:cubicBezTo>
                    <a:pt x="260" y="579"/>
                    <a:pt x="257" y="581"/>
                    <a:pt x="255" y="584"/>
                  </a:cubicBezTo>
                  <a:cubicBezTo>
                    <a:pt x="254" y="584"/>
                    <a:pt x="254" y="584"/>
                    <a:pt x="254" y="584"/>
                  </a:cubicBezTo>
                  <a:cubicBezTo>
                    <a:pt x="253" y="585"/>
                    <a:pt x="252" y="586"/>
                    <a:pt x="251" y="587"/>
                  </a:cubicBezTo>
                  <a:cubicBezTo>
                    <a:pt x="248" y="590"/>
                    <a:pt x="245" y="593"/>
                    <a:pt x="242" y="595"/>
                  </a:cubicBezTo>
                  <a:cubicBezTo>
                    <a:pt x="241" y="596"/>
                    <a:pt x="240" y="597"/>
                    <a:pt x="239" y="599"/>
                  </a:cubicBezTo>
                  <a:cubicBezTo>
                    <a:pt x="238" y="599"/>
                    <a:pt x="238" y="600"/>
                    <a:pt x="238" y="600"/>
                  </a:cubicBezTo>
                  <a:cubicBezTo>
                    <a:pt x="236" y="602"/>
                    <a:pt x="234" y="603"/>
                    <a:pt x="233" y="605"/>
                  </a:cubicBezTo>
                  <a:cubicBezTo>
                    <a:pt x="232" y="606"/>
                    <a:pt x="231" y="607"/>
                    <a:pt x="230" y="608"/>
                  </a:cubicBezTo>
                  <a:cubicBezTo>
                    <a:pt x="228" y="611"/>
                    <a:pt x="226" y="613"/>
                    <a:pt x="224" y="616"/>
                  </a:cubicBezTo>
                  <a:cubicBezTo>
                    <a:pt x="225" y="616"/>
                    <a:pt x="229" y="615"/>
                    <a:pt x="233" y="615"/>
                  </a:cubicBezTo>
                  <a:cubicBezTo>
                    <a:pt x="234" y="615"/>
                    <a:pt x="236" y="615"/>
                    <a:pt x="237" y="615"/>
                  </a:cubicBezTo>
                  <a:cubicBezTo>
                    <a:pt x="241" y="615"/>
                    <a:pt x="244" y="614"/>
                    <a:pt x="248" y="614"/>
                  </a:cubicBezTo>
                  <a:cubicBezTo>
                    <a:pt x="252" y="614"/>
                    <a:pt x="255" y="613"/>
                    <a:pt x="258" y="613"/>
                  </a:cubicBezTo>
                  <a:cubicBezTo>
                    <a:pt x="259" y="613"/>
                    <a:pt x="259" y="613"/>
                    <a:pt x="260" y="613"/>
                  </a:cubicBezTo>
                  <a:cubicBezTo>
                    <a:pt x="263" y="612"/>
                    <a:pt x="265" y="611"/>
                    <a:pt x="266" y="610"/>
                  </a:cubicBezTo>
                  <a:cubicBezTo>
                    <a:pt x="265" y="612"/>
                    <a:pt x="263" y="613"/>
                    <a:pt x="262" y="614"/>
                  </a:cubicBezTo>
                  <a:cubicBezTo>
                    <a:pt x="261" y="615"/>
                    <a:pt x="261" y="615"/>
                    <a:pt x="260" y="615"/>
                  </a:cubicBezTo>
                  <a:cubicBezTo>
                    <a:pt x="259" y="616"/>
                    <a:pt x="258" y="617"/>
                    <a:pt x="257" y="618"/>
                  </a:cubicBezTo>
                  <a:cubicBezTo>
                    <a:pt x="257" y="618"/>
                    <a:pt x="257" y="618"/>
                    <a:pt x="257" y="618"/>
                  </a:cubicBezTo>
                  <a:cubicBezTo>
                    <a:pt x="256" y="619"/>
                    <a:pt x="255" y="620"/>
                    <a:pt x="254" y="621"/>
                  </a:cubicBezTo>
                  <a:cubicBezTo>
                    <a:pt x="250" y="624"/>
                    <a:pt x="247" y="627"/>
                    <a:pt x="243" y="630"/>
                  </a:cubicBezTo>
                  <a:cubicBezTo>
                    <a:pt x="242" y="630"/>
                    <a:pt x="241" y="631"/>
                    <a:pt x="240" y="632"/>
                  </a:cubicBezTo>
                  <a:cubicBezTo>
                    <a:pt x="240" y="632"/>
                    <a:pt x="240" y="632"/>
                    <a:pt x="240" y="632"/>
                  </a:cubicBezTo>
                  <a:cubicBezTo>
                    <a:pt x="237" y="635"/>
                    <a:pt x="234" y="638"/>
                    <a:pt x="230" y="640"/>
                  </a:cubicBezTo>
                  <a:cubicBezTo>
                    <a:pt x="229" y="641"/>
                    <a:pt x="228" y="642"/>
                    <a:pt x="227" y="643"/>
                  </a:cubicBezTo>
                  <a:cubicBezTo>
                    <a:pt x="226" y="644"/>
                    <a:pt x="225" y="645"/>
                    <a:pt x="224" y="645"/>
                  </a:cubicBezTo>
                  <a:cubicBezTo>
                    <a:pt x="224" y="646"/>
                    <a:pt x="224" y="646"/>
                    <a:pt x="224" y="646"/>
                  </a:cubicBezTo>
                  <a:cubicBezTo>
                    <a:pt x="223" y="646"/>
                    <a:pt x="222" y="647"/>
                    <a:pt x="221" y="648"/>
                  </a:cubicBezTo>
                  <a:cubicBezTo>
                    <a:pt x="216" y="652"/>
                    <a:pt x="211" y="655"/>
                    <a:pt x="206" y="659"/>
                  </a:cubicBezTo>
                  <a:cubicBezTo>
                    <a:pt x="205" y="660"/>
                    <a:pt x="204" y="661"/>
                    <a:pt x="202" y="662"/>
                  </a:cubicBezTo>
                  <a:cubicBezTo>
                    <a:pt x="198" y="665"/>
                    <a:pt x="193" y="668"/>
                    <a:pt x="189" y="672"/>
                  </a:cubicBezTo>
                  <a:cubicBezTo>
                    <a:pt x="188" y="672"/>
                    <a:pt x="188" y="672"/>
                    <a:pt x="188" y="672"/>
                  </a:cubicBezTo>
                  <a:cubicBezTo>
                    <a:pt x="121" y="696"/>
                    <a:pt x="121" y="696"/>
                    <a:pt x="121" y="696"/>
                  </a:cubicBezTo>
                  <a:cubicBezTo>
                    <a:pt x="0" y="354"/>
                    <a:pt x="0" y="354"/>
                    <a:pt x="0" y="354"/>
                  </a:cubicBezTo>
                  <a:cubicBezTo>
                    <a:pt x="6" y="342"/>
                    <a:pt x="11" y="332"/>
                    <a:pt x="11" y="332"/>
                  </a:cubicBezTo>
                  <a:cubicBezTo>
                    <a:pt x="14" y="335"/>
                    <a:pt x="17" y="338"/>
                    <a:pt x="19" y="343"/>
                  </a:cubicBezTo>
                  <a:cubicBezTo>
                    <a:pt x="20" y="344"/>
                    <a:pt x="20" y="345"/>
                    <a:pt x="21" y="347"/>
                  </a:cubicBezTo>
                  <a:cubicBezTo>
                    <a:pt x="23" y="351"/>
                    <a:pt x="25" y="356"/>
                    <a:pt x="26" y="361"/>
                  </a:cubicBezTo>
                  <a:cubicBezTo>
                    <a:pt x="27" y="364"/>
                    <a:pt x="27" y="367"/>
                    <a:pt x="27" y="370"/>
                  </a:cubicBezTo>
                  <a:cubicBezTo>
                    <a:pt x="27" y="366"/>
                    <a:pt x="28" y="362"/>
                    <a:pt x="29" y="358"/>
                  </a:cubicBezTo>
                  <a:cubicBezTo>
                    <a:pt x="29" y="354"/>
                    <a:pt x="30" y="350"/>
                    <a:pt x="32" y="346"/>
                  </a:cubicBezTo>
                  <a:cubicBezTo>
                    <a:pt x="33" y="340"/>
                    <a:pt x="35" y="334"/>
                    <a:pt x="37" y="329"/>
                  </a:cubicBezTo>
                  <a:cubicBezTo>
                    <a:pt x="37" y="327"/>
                    <a:pt x="38" y="326"/>
                    <a:pt x="38" y="325"/>
                  </a:cubicBezTo>
                  <a:cubicBezTo>
                    <a:pt x="39" y="324"/>
                    <a:pt x="40" y="322"/>
                    <a:pt x="40" y="321"/>
                  </a:cubicBezTo>
                  <a:cubicBezTo>
                    <a:pt x="46" y="307"/>
                    <a:pt x="53" y="294"/>
                    <a:pt x="61" y="281"/>
                  </a:cubicBezTo>
                  <a:cubicBezTo>
                    <a:pt x="61" y="281"/>
                    <a:pt x="62" y="280"/>
                    <a:pt x="62" y="280"/>
                  </a:cubicBezTo>
                  <a:cubicBezTo>
                    <a:pt x="66" y="274"/>
                    <a:pt x="70" y="268"/>
                    <a:pt x="75" y="262"/>
                  </a:cubicBezTo>
                  <a:cubicBezTo>
                    <a:pt x="75" y="261"/>
                    <a:pt x="76" y="261"/>
                    <a:pt x="76" y="260"/>
                  </a:cubicBezTo>
                  <a:cubicBezTo>
                    <a:pt x="77" y="258"/>
                    <a:pt x="79" y="256"/>
                    <a:pt x="80" y="254"/>
                  </a:cubicBezTo>
                  <a:cubicBezTo>
                    <a:pt x="81" y="254"/>
                    <a:pt x="81" y="253"/>
                    <a:pt x="82" y="252"/>
                  </a:cubicBezTo>
                  <a:cubicBezTo>
                    <a:pt x="84" y="249"/>
                    <a:pt x="87" y="246"/>
                    <a:pt x="89" y="243"/>
                  </a:cubicBezTo>
                  <a:cubicBezTo>
                    <a:pt x="90" y="242"/>
                    <a:pt x="90" y="242"/>
                    <a:pt x="91" y="241"/>
                  </a:cubicBezTo>
                  <a:cubicBezTo>
                    <a:pt x="93" y="238"/>
                    <a:pt x="95" y="236"/>
                    <a:pt x="97" y="233"/>
                  </a:cubicBezTo>
                  <a:cubicBezTo>
                    <a:pt x="99" y="231"/>
                    <a:pt x="101" y="229"/>
                    <a:pt x="102" y="227"/>
                  </a:cubicBezTo>
                  <a:cubicBezTo>
                    <a:pt x="103" y="226"/>
                    <a:pt x="104" y="225"/>
                    <a:pt x="104" y="224"/>
                  </a:cubicBezTo>
                  <a:cubicBezTo>
                    <a:pt x="105" y="223"/>
                    <a:pt x="106" y="222"/>
                    <a:pt x="108" y="220"/>
                  </a:cubicBezTo>
                  <a:cubicBezTo>
                    <a:pt x="108" y="220"/>
                    <a:pt x="109" y="219"/>
                    <a:pt x="110" y="218"/>
                  </a:cubicBezTo>
                  <a:cubicBezTo>
                    <a:pt x="114" y="213"/>
                    <a:pt x="118" y="208"/>
                    <a:pt x="123" y="202"/>
                  </a:cubicBezTo>
                  <a:cubicBezTo>
                    <a:pt x="123" y="202"/>
                    <a:pt x="124" y="202"/>
                    <a:pt x="124" y="201"/>
                  </a:cubicBezTo>
                  <a:cubicBezTo>
                    <a:pt x="125" y="200"/>
                    <a:pt x="126" y="198"/>
                    <a:pt x="128" y="197"/>
                  </a:cubicBezTo>
                  <a:cubicBezTo>
                    <a:pt x="128" y="197"/>
                    <a:pt x="128" y="197"/>
                    <a:pt x="128" y="197"/>
                  </a:cubicBezTo>
                  <a:cubicBezTo>
                    <a:pt x="129" y="195"/>
                    <a:pt x="130" y="194"/>
                    <a:pt x="132" y="192"/>
                  </a:cubicBezTo>
                  <a:cubicBezTo>
                    <a:pt x="132" y="192"/>
                    <a:pt x="133" y="191"/>
                    <a:pt x="133" y="191"/>
                  </a:cubicBezTo>
                  <a:cubicBezTo>
                    <a:pt x="136" y="187"/>
                    <a:pt x="139" y="184"/>
                    <a:pt x="142" y="181"/>
                  </a:cubicBezTo>
                  <a:cubicBezTo>
                    <a:pt x="143" y="180"/>
                    <a:pt x="143" y="179"/>
                    <a:pt x="144" y="179"/>
                  </a:cubicBezTo>
                  <a:cubicBezTo>
                    <a:pt x="147" y="175"/>
                    <a:pt x="150" y="172"/>
                    <a:pt x="153" y="169"/>
                  </a:cubicBezTo>
                  <a:cubicBezTo>
                    <a:pt x="154" y="168"/>
                    <a:pt x="155" y="167"/>
                    <a:pt x="155" y="166"/>
                  </a:cubicBezTo>
                  <a:cubicBezTo>
                    <a:pt x="160" y="161"/>
                    <a:pt x="165" y="156"/>
                    <a:pt x="171" y="150"/>
                  </a:cubicBezTo>
                  <a:cubicBezTo>
                    <a:pt x="171" y="150"/>
                    <a:pt x="172" y="149"/>
                    <a:pt x="172" y="149"/>
                  </a:cubicBezTo>
                  <a:cubicBezTo>
                    <a:pt x="174" y="147"/>
                    <a:pt x="175" y="146"/>
                    <a:pt x="176" y="145"/>
                  </a:cubicBezTo>
                  <a:cubicBezTo>
                    <a:pt x="177" y="146"/>
                    <a:pt x="177" y="147"/>
                    <a:pt x="178" y="148"/>
                  </a:cubicBezTo>
                  <a:cubicBezTo>
                    <a:pt x="178" y="149"/>
                    <a:pt x="178" y="149"/>
                    <a:pt x="178" y="150"/>
                  </a:cubicBezTo>
                  <a:cubicBezTo>
                    <a:pt x="180" y="156"/>
                    <a:pt x="182" y="162"/>
                    <a:pt x="181" y="169"/>
                  </a:cubicBezTo>
                  <a:cubicBezTo>
                    <a:pt x="181" y="169"/>
                    <a:pt x="181" y="170"/>
                    <a:pt x="181" y="170"/>
                  </a:cubicBezTo>
                  <a:cubicBezTo>
                    <a:pt x="181" y="171"/>
                    <a:pt x="181" y="173"/>
                    <a:pt x="181" y="174"/>
                  </a:cubicBezTo>
                  <a:cubicBezTo>
                    <a:pt x="182" y="173"/>
                    <a:pt x="183" y="171"/>
                    <a:pt x="184" y="170"/>
                  </a:cubicBezTo>
                  <a:cubicBezTo>
                    <a:pt x="184" y="170"/>
                    <a:pt x="184" y="170"/>
                    <a:pt x="184" y="170"/>
                  </a:cubicBezTo>
                  <a:cubicBezTo>
                    <a:pt x="184" y="169"/>
                    <a:pt x="185" y="169"/>
                    <a:pt x="185" y="169"/>
                  </a:cubicBezTo>
                  <a:cubicBezTo>
                    <a:pt x="191" y="161"/>
                    <a:pt x="197" y="153"/>
                    <a:pt x="204" y="146"/>
                  </a:cubicBezTo>
                  <a:cubicBezTo>
                    <a:pt x="204" y="145"/>
                    <a:pt x="204" y="145"/>
                    <a:pt x="204" y="145"/>
                  </a:cubicBezTo>
                  <a:cubicBezTo>
                    <a:pt x="208" y="140"/>
                    <a:pt x="212" y="136"/>
                    <a:pt x="216" y="132"/>
                  </a:cubicBezTo>
                  <a:cubicBezTo>
                    <a:pt x="217" y="131"/>
                    <a:pt x="217" y="131"/>
                    <a:pt x="217" y="131"/>
                  </a:cubicBezTo>
                  <a:cubicBezTo>
                    <a:pt x="226" y="122"/>
                    <a:pt x="234" y="113"/>
                    <a:pt x="244" y="104"/>
                  </a:cubicBezTo>
                  <a:cubicBezTo>
                    <a:pt x="283" y="66"/>
                    <a:pt x="327" y="33"/>
                    <a:pt x="371" y="0"/>
                  </a:cubicBezTo>
                  <a:cubicBezTo>
                    <a:pt x="401" y="53"/>
                    <a:pt x="396" y="118"/>
                    <a:pt x="390" y="178"/>
                  </a:cubicBezTo>
                  <a:cubicBezTo>
                    <a:pt x="403" y="172"/>
                    <a:pt x="414" y="164"/>
                    <a:pt x="424" y="154"/>
                  </a:cubicBezTo>
                </a:path>
              </a:pathLst>
            </a:custGeom>
            <a:solidFill>
              <a:srgbClr val="99CA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02" name="Freeform 580"/>
            <p:cNvSpPr/>
            <p:nvPr/>
          </p:nvSpPr>
          <p:spPr bwMode="auto">
            <a:xfrm>
              <a:off x="441325" y="6672263"/>
              <a:ext cx="1052513" cy="1946275"/>
            </a:xfrm>
            <a:custGeom>
              <a:avLst/>
              <a:gdLst>
                <a:gd name="T0" fmla="*/ 229 w 280"/>
                <a:gd name="T1" fmla="*/ 140 h 518"/>
                <a:gd name="T2" fmla="*/ 261 w 280"/>
                <a:gd name="T3" fmla="*/ 165 h 518"/>
                <a:gd name="T4" fmla="*/ 180 w 280"/>
                <a:gd name="T5" fmla="*/ 192 h 518"/>
                <a:gd name="T6" fmla="*/ 141 w 280"/>
                <a:gd name="T7" fmla="*/ 246 h 518"/>
                <a:gd name="T8" fmla="*/ 140 w 280"/>
                <a:gd name="T9" fmla="*/ 247 h 518"/>
                <a:gd name="T10" fmla="*/ 144 w 280"/>
                <a:gd name="T11" fmla="*/ 323 h 518"/>
                <a:gd name="T12" fmla="*/ 154 w 280"/>
                <a:gd name="T13" fmla="*/ 326 h 518"/>
                <a:gd name="T14" fmla="*/ 162 w 280"/>
                <a:gd name="T15" fmla="*/ 328 h 518"/>
                <a:gd name="T16" fmla="*/ 180 w 280"/>
                <a:gd name="T17" fmla="*/ 335 h 518"/>
                <a:gd name="T18" fmla="*/ 192 w 280"/>
                <a:gd name="T19" fmla="*/ 342 h 518"/>
                <a:gd name="T20" fmla="*/ 192 w 280"/>
                <a:gd name="T21" fmla="*/ 343 h 518"/>
                <a:gd name="T22" fmla="*/ 179 w 280"/>
                <a:gd name="T23" fmla="*/ 340 h 518"/>
                <a:gd name="T24" fmla="*/ 158 w 280"/>
                <a:gd name="T25" fmla="*/ 338 h 518"/>
                <a:gd name="T26" fmla="*/ 151 w 280"/>
                <a:gd name="T27" fmla="*/ 339 h 518"/>
                <a:gd name="T28" fmla="*/ 119 w 280"/>
                <a:gd name="T29" fmla="*/ 347 h 518"/>
                <a:gd name="T30" fmla="*/ 114 w 280"/>
                <a:gd name="T31" fmla="*/ 349 h 518"/>
                <a:gd name="T32" fmla="*/ 103 w 280"/>
                <a:gd name="T33" fmla="*/ 357 h 518"/>
                <a:gd name="T34" fmla="*/ 102 w 280"/>
                <a:gd name="T35" fmla="*/ 359 h 518"/>
                <a:gd name="T36" fmla="*/ 90 w 280"/>
                <a:gd name="T37" fmla="*/ 375 h 518"/>
                <a:gd name="T38" fmla="*/ 86 w 280"/>
                <a:gd name="T39" fmla="*/ 383 h 518"/>
                <a:gd name="T40" fmla="*/ 78 w 280"/>
                <a:gd name="T41" fmla="*/ 405 h 518"/>
                <a:gd name="T42" fmla="*/ 76 w 280"/>
                <a:gd name="T43" fmla="*/ 414 h 518"/>
                <a:gd name="T44" fmla="*/ 73 w 280"/>
                <a:gd name="T45" fmla="*/ 425 h 518"/>
                <a:gd name="T46" fmla="*/ 70 w 280"/>
                <a:gd name="T47" fmla="*/ 442 h 518"/>
                <a:gd name="T48" fmla="*/ 69 w 280"/>
                <a:gd name="T49" fmla="*/ 449 h 518"/>
                <a:gd name="T50" fmla="*/ 68 w 280"/>
                <a:gd name="T51" fmla="*/ 459 h 518"/>
                <a:gd name="T52" fmla="*/ 67 w 280"/>
                <a:gd name="T53" fmla="*/ 466 h 518"/>
                <a:gd name="T54" fmla="*/ 72 w 280"/>
                <a:gd name="T55" fmla="*/ 479 h 518"/>
                <a:gd name="T56" fmla="*/ 85 w 280"/>
                <a:gd name="T57" fmla="*/ 485 h 518"/>
                <a:gd name="T58" fmla="*/ 98 w 280"/>
                <a:gd name="T59" fmla="*/ 489 h 518"/>
                <a:gd name="T60" fmla="*/ 107 w 280"/>
                <a:gd name="T61" fmla="*/ 494 h 518"/>
                <a:gd name="T62" fmla="*/ 111 w 280"/>
                <a:gd name="T63" fmla="*/ 496 h 518"/>
                <a:gd name="T64" fmla="*/ 115 w 280"/>
                <a:gd name="T65" fmla="*/ 498 h 518"/>
                <a:gd name="T66" fmla="*/ 117 w 280"/>
                <a:gd name="T67" fmla="*/ 500 h 518"/>
                <a:gd name="T68" fmla="*/ 120 w 280"/>
                <a:gd name="T69" fmla="*/ 502 h 518"/>
                <a:gd name="T70" fmla="*/ 116 w 280"/>
                <a:gd name="T71" fmla="*/ 502 h 518"/>
                <a:gd name="T72" fmla="*/ 112 w 280"/>
                <a:gd name="T73" fmla="*/ 501 h 518"/>
                <a:gd name="T74" fmla="*/ 106 w 280"/>
                <a:gd name="T75" fmla="*/ 500 h 518"/>
                <a:gd name="T76" fmla="*/ 100 w 280"/>
                <a:gd name="T77" fmla="*/ 499 h 518"/>
                <a:gd name="T78" fmla="*/ 83 w 280"/>
                <a:gd name="T79" fmla="*/ 497 h 518"/>
                <a:gd name="T80" fmla="*/ 37 w 280"/>
                <a:gd name="T81" fmla="*/ 509 h 518"/>
                <a:gd name="T82" fmla="*/ 33 w 280"/>
                <a:gd name="T83" fmla="*/ 513 h 518"/>
                <a:gd name="T84" fmla="*/ 29 w 280"/>
                <a:gd name="T85" fmla="*/ 518 h 518"/>
                <a:gd name="T86" fmla="*/ 17 w 280"/>
                <a:gd name="T87" fmla="*/ 449 h 518"/>
                <a:gd name="T88" fmla="*/ 21 w 280"/>
                <a:gd name="T89" fmla="*/ 451 h 518"/>
                <a:gd name="T90" fmla="*/ 29 w 280"/>
                <a:gd name="T91" fmla="*/ 454 h 518"/>
                <a:gd name="T92" fmla="*/ 49 w 280"/>
                <a:gd name="T93" fmla="*/ 448 h 518"/>
                <a:gd name="T94" fmla="*/ 62 w 280"/>
                <a:gd name="T95" fmla="*/ 428 h 518"/>
                <a:gd name="T96" fmla="*/ 66 w 280"/>
                <a:gd name="T97" fmla="*/ 415 h 518"/>
                <a:gd name="T98" fmla="*/ 67 w 280"/>
                <a:gd name="T99" fmla="*/ 409 h 518"/>
                <a:gd name="T100" fmla="*/ 71 w 280"/>
                <a:gd name="T101" fmla="*/ 393 h 518"/>
                <a:gd name="T102" fmla="*/ 72 w 280"/>
                <a:gd name="T103" fmla="*/ 387 h 518"/>
                <a:gd name="T104" fmla="*/ 73 w 280"/>
                <a:gd name="T105" fmla="*/ 366 h 518"/>
                <a:gd name="T106" fmla="*/ 72 w 280"/>
                <a:gd name="T107" fmla="*/ 357 h 518"/>
                <a:gd name="T108" fmla="*/ 32 w 280"/>
                <a:gd name="T109" fmla="*/ 305 h 518"/>
                <a:gd name="T110" fmla="*/ 57 w 280"/>
                <a:gd name="T111" fmla="*/ 305 h 518"/>
                <a:gd name="T112" fmla="*/ 84 w 280"/>
                <a:gd name="T113" fmla="*/ 303 h 518"/>
                <a:gd name="T114" fmla="*/ 92 w 280"/>
                <a:gd name="T115" fmla="*/ 299 h 518"/>
                <a:gd name="T116" fmla="*/ 128 w 280"/>
                <a:gd name="T117" fmla="*/ 242 h 518"/>
                <a:gd name="T118" fmla="*/ 127 w 280"/>
                <a:gd name="T119" fmla="*/ 163 h 518"/>
                <a:gd name="T120" fmla="*/ 188 w 280"/>
                <a:gd name="T121" fmla="*/ 143 h 518"/>
                <a:gd name="T122" fmla="*/ 265 w 280"/>
                <a:gd name="T123" fmla="*/ 20 h 518"/>
                <a:gd name="T124" fmla="*/ 227 w 280"/>
                <a:gd name="T125" fmla="*/ 108 h 5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80" h="518">
                  <a:moveTo>
                    <a:pt x="226" y="110"/>
                  </a:moveTo>
                  <a:cubicBezTo>
                    <a:pt x="224" y="121"/>
                    <a:pt x="217" y="132"/>
                    <a:pt x="229" y="140"/>
                  </a:cubicBezTo>
                  <a:cubicBezTo>
                    <a:pt x="234" y="144"/>
                    <a:pt x="240" y="145"/>
                    <a:pt x="246" y="148"/>
                  </a:cubicBezTo>
                  <a:cubicBezTo>
                    <a:pt x="252" y="152"/>
                    <a:pt x="258" y="158"/>
                    <a:pt x="261" y="165"/>
                  </a:cubicBezTo>
                  <a:cubicBezTo>
                    <a:pt x="248" y="156"/>
                    <a:pt x="231" y="162"/>
                    <a:pt x="217" y="167"/>
                  </a:cubicBezTo>
                  <a:cubicBezTo>
                    <a:pt x="203" y="173"/>
                    <a:pt x="191" y="182"/>
                    <a:pt x="180" y="192"/>
                  </a:cubicBezTo>
                  <a:cubicBezTo>
                    <a:pt x="169" y="202"/>
                    <a:pt x="159" y="215"/>
                    <a:pt x="151" y="228"/>
                  </a:cubicBezTo>
                  <a:cubicBezTo>
                    <a:pt x="149" y="233"/>
                    <a:pt x="145" y="240"/>
                    <a:pt x="141" y="246"/>
                  </a:cubicBezTo>
                  <a:cubicBezTo>
                    <a:pt x="141" y="246"/>
                    <a:pt x="141" y="246"/>
                    <a:pt x="141" y="246"/>
                  </a:cubicBezTo>
                  <a:cubicBezTo>
                    <a:pt x="140" y="247"/>
                    <a:pt x="140" y="247"/>
                    <a:pt x="140" y="247"/>
                  </a:cubicBezTo>
                  <a:cubicBezTo>
                    <a:pt x="129" y="267"/>
                    <a:pt x="117" y="291"/>
                    <a:pt x="125" y="309"/>
                  </a:cubicBezTo>
                  <a:cubicBezTo>
                    <a:pt x="129" y="316"/>
                    <a:pt x="136" y="320"/>
                    <a:pt x="144" y="323"/>
                  </a:cubicBezTo>
                  <a:cubicBezTo>
                    <a:pt x="145" y="324"/>
                    <a:pt x="147" y="324"/>
                    <a:pt x="148" y="324"/>
                  </a:cubicBezTo>
                  <a:cubicBezTo>
                    <a:pt x="150" y="325"/>
                    <a:pt x="152" y="326"/>
                    <a:pt x="154" y="326"/>
                  </a:cubicBezTo>
                  <a:cubicBezTo>
                    <a:pt x="156" y="326"/>
                    <a:pt x="157" y="327"/>
                    <a:pt x="158" y="327"/>
                  </a:cubicBezTo>
                  <a:cubicBezTo>
                    <a:pt x="159" y="327"/>
                    <a:pt x="161" y="328"/>
                    <a:pt x="162" y="328"/>
                  </a:cubicBezTo>
                  <a:cubicBezTo>
                    <a:pt x="167" y="330"/>
                    <a:pt x="172" y="331"/>
                    <a:pt x="177" y="334"/>
                  </a:cubicBezTo>
                  <a:cubicBezTo>
                    <a:pt x="178" y="334"/>
                    <a:pt x="179" y="335"/>
                    <a:pt x="180" y="335"/>
                  </a:cubicBezTo>
                  <a:cubicBezTo>
                    <a:pt x="182" y="336"/>
                    <a:pt x="184" y="337"/>
                    <a:pt x="186" y="338"/>
                  </a:cubicBezTo>
                  <a:cubicBezTo>
                    <a:pt x="188" y="339"/>
                    <a:pt x="190" y="341"/>
                    <a:pt x="192" y="342"/>
                  </a:cubicBezTo>
                  <a:cubicBezTo>
                    <a:pt x="193" y="343"/>
                    <a:pt x="193" y="343"/>
                    <a:pt x="193" y="343"/>
                  </a:cubicBezTo>
                  <a:cubicBezTo>
                    <a:pt x="192" y="343"/>
                    <a:pt x="192" y="343"/>
                    <a:pt x="192" y="343"/>
                  </a:cubicBezTo>
                  <a:cubicBezTo>
                    <a:pt x="188" y="341"/>
                    <a:pt x="184" y="340"/>
                    <a:pt x="179" y="340"/>
                  </a:cubicBezTo>
                  <a:cubicBezTo>
                    <a:pt x="179" y="340"/>
                    <a:pt x="179" y="340"/>
                    <a:pt x="179" y="340"/>
                  </a:cubicBezTo>
                  <a:cubicBezTo>
                    <a:pt x="178" y="339"/>
                    <a:pt x="177" y="339"/>
                    <a:pt x="175" y="339"/>
                  </a:cubicBezTo>
                  <a:cubicBezTo>
                    <a:pt x="170" y="339"/>
                    <a:pt x="164" y="338"/>
                    <a:pt x="158" y="338"/>
                  </a:cubicBezTo>
                  <a:cubicBezTo>
                    <a:pt x="156" y="338"/>
                    <a:pt x="155" y="338"/>
                    <a:pt x="154" y="339"/>
                  </a:cubicBezTo>
                  <a:cubicBezTo>
                    <a:pt x="153" y="339"/>
                    <a:pt x="152" y="339"/>
                    <a:pt x="151" y="339"/>
                  </a:cubicBezTo>
                  <a:cubicBezTo>
                    <a:pt x="150" y="339"/>
                    <a:pt x="148" y="339"/>
                    <a:pt x="147" y="339"/>
                  </a:cubicBezTo>
                  <a:cubicBezTo>
                    <a:pt x="137" y="340"/>
                    <a:pt x="127" y="343"/>
                    <a:pt x="119" y="347"/>
                  </a:cubicBezTo>
                  <a:cubicBezTo>
                    <a:pt x="117" y="348"/>
                    <a:pt x="116" y="348"/>
                    <a:pt x="114" y="349"/>
                  </a:cubicBezTo>
                  <a:cubicBezTo>
                    <a:pt x="114" y="349"/>
                    <a:pt x="114" y="349"/>
                    <a:pt x="114" y="349"/>
                  </a:cubicBezTo>
                  <a:cubicBezTo>
                    <a:pt x="111" y="351"/>
                    <a:pt x="109" y="353"/>
                    <a:pt x="107" y="354"/>
                  </a:cubicBezTo>
                  <a:cubicBezTo>
                    <a:pt x="105" y="355"/>
                    <a:pt x="104" y="356"/>
                    <a:pt x="103" y="357"/>
                  </a:cubicBezTo>
                  <a:cubicBezTo>
                    <a:pt x="103" y="358"/>
                    <a:pt x="103" y="358"/>
                    <a:pt x="103" y="358"/>
                  </a:cubicBezTo>
                  <a:cubicBezTo>
                    <a:pt x="102" y="359"/>
                    <a:pt x="102" y="359"/>
                    <a:pt x="102" y="359"/>
                  </a:cubicBezTo>
                  <a:cubicBezTo>
                    <a:pt x="99" y="362"/>
                    <a:pt x="96" y="366"/>
                    <a:pt x="93" y="370"/>
                  </a:cubicBezTo>
                  <a:cubicBezTo>
                    <a:pt x="92" y="372"/>
                    <a:pt x="91" y="373"/>
                    <a:pt x="90" y="375"/>
                  </a:cubicBezTo>
                  <a:cubicBezTo>
                    <a:pt x="90" y="376"/>
                    <a:pt x="89" y="378"/>
                    <a:pt x="88" y="379"/>
                  </a:cubicBezTo>
                  <a:cubicBezTo>
                    <a:pt x="87" y="380"/>
                    <a:pt x="87" y="382"/>
                    <a:pt x="86" y="383"/>
                  </a:cubicBezTo>
                  <a:cubicBezTo>
                    <a:pt x="84" y="388"/>
                    <a:pt x="82" y="392"/>
                    <a:pt x="81" y="396"/>
                  </a:cubicBezTo>
                  <a:cubicBezTo>
                    <a:pt x="80" y="399"/>
                    <a:pt x="79" y="402"/>
                    <a:pt x="78" y="405"/>
                  </a:cubicBezTo>
                  <a:cubicBezTo>
                    <a:pt x="78" y="407"/>
                    <a:pt x="77" y="409"/>
                    <a:pt x="77" y="410"/>
                  </a:cubicBezTo>
                  <a:cubicBezTo>
                    <a:pt x="76" y="412"/>
                    <a:pt x="76" y="413"/>
                    <a:pt x="76" y="414"/>
                  </a:cubicBezTo>
                  <a:cubicBezTo>
                    <a:pt x="75" y="416"/>
                    <a:pt x="75" y="417"/>
                    <a:pt x="75" y="419"/>
                  </a:cubicBezTo>
                  <a:cubicBezTo>
                    <a:pt x="74" y="421"/>
                    <a:pt x="74" y="423"/>
                    <a:pt x="73" y="425"/>
                  </a:cubicBezTo>
                  <a:cubicBezTo>
                    <a:pt x="73" y="427"/>
                    <a:pt x="72" y="429"/>
                    <a:pt x="72" y="432"/>
                  </a:cubicBezTo>
                  <a:cubicBezTo>
                    <a:pt x="71" y="435"/>
                    <a:pt x="71" y="439"/>
                    <a:pt x="70" y="442"/>
                  </a:cubicBezTo>
                  <a:cubicBezTo>
                    <a:pt x="70" y="444"/>
                    <a:pt x="70" y="445"/>
                    <a:pt x="70" y="447"/>
                  </a:cubicBezTo>
                  <a:cubicBezTo>
                    <a:pt x="69" y="447"/>
                    <a:pt x="69" y="448"/>
                    <a:pt x="69" y="449"/>
                  </a:cubicBezTo>
                  <a:cubicBezTo>
                    <a:pt x="69" y="451"/>
                    <a:pt x="69" y="453"/>
                    <a:pt x="68" y="455"/>
                  </a:cubicBezTo>
                  <a:cubicBezTo>
                    <a:pt x="68" y="456"/>
                    <a:pt x="68" y="457"/>
                    <a:pt x="68" y="459"/>
                  </a:cubicBezTo>
                  <a:cubicBezTo>
                    <a:pt x="67" y="461"/>
                    <a:pt x="67" y="463"/>
                    <a:pt x="67" y="465"/>
                  </a:cubicBezTo>
                  <a:cubicBezTo>
                    <a:pt x="67" y="466"/>
                    <a:pt x="67" y="466"/>
                    <a:pt x="67" y="466"/>
                  </a:cubicBezTo>
                  <a:cubicBezTo>
                    <a:pt x="67" y="468"/>
                    <a:pt x="67" y="470"/>
                    <a:pt x="67" y="471"/>
                  </a:cubicBezTo>
                  <a:cubicBezTo>
                    <a:pt x="68" y="474"/>
                    <a:pt x="69" y="477"/>
                    <a:pt x="72" y="479"/>
                  </a:cubicBezTo>
                  <a:cubicBezTo>
                    <a:pt x="73" y="481"/>
                    <a:pt x="75" y="482"/>
                    <a:pt x="78" y="483"/>
                  </a:cubicBezTo>
                  <a:cubicBezTo>
                    <a:pt x="80" y="484"/>
                    <a:pt x="82" y="484"/>
                    <a:pt x="85" y="485"/>
                  </a:cubicBezTo>
                  <a:cubicBezTo>
                    <a:pt x="87" y="486"/>
                    <a:pt x="90" y="486"/>
                    <a:pt x="92" y="487"/>
                  </a:cubicBezTo>
                  <a:cubicBezTo>
                    <a:pt x="94" y="488"/>
                    <a:pt x="96" y="488"/>
                    <a:pt x="98" y="489"/>
                  </a:cubicBezTo>
                  <a:cubicBezTo>
                    <a:pt x="100" y="490"/>
                    <a:pt x="101" y="491"/>
                    <a:pt x="103" y="491"/>
                  </a:cubicBezTo>
                  <a:cubicBezTo>
                    <a:pt x="104" y="492"/>
                    <a:pt x="106" y="493"/>
                    <a:pt x="107" y="494"/>
                  </a:cubicBezTo>
                  <a:cubicBezTo>
                    <a:pt x="107" y="494"/>
                    <a:pt x="107" y="494"/>
                    <a:pt x="107" y="494"/>
                  </a:cubicBezTo>
                  <a:cubicBezTo>
                    <a:pt x="109" y="494"/>
                    <a:pt x="110" y="495"/>
                    <a:pt x="111" y="496"/>
                  </a:cubicBezTo>
                  <a:cubicBezTo>
                    <a:pt x="111" y="496"/>
                    <a:pt x="111" y="496"/>
                    <a:pt x="111" y="496"/>
                  </a:cubicBezTo>
                  <a:cubicBezTo>
                    <a:pt x="113" y="497"/>
                    <a:pt x="114" y="497"/>
                    <a:pt x="115" y="498"/>
                  </a:cubicBezTo>
                  <a:cubicBezTo>
                    <a:pt x="115" y="499"/>
                    <a:pt x="115" y="499"/>
                    <a:pt x="115" y="499"/>
                  </a:cubicBezTo>
                  <a:cubicBezTo>
                    <a:pt x="116" y="499"/>
                    <a:pt x="117" y="500"/>
                    <a:pt x="117" y="500"/>
                  </a:cubicBezTo>
                  <a:cubicBezTo>
                    <a:pt x="118" y="501"/>
                    <a:pt x="119" y="501"/>
                    <a:pt x="119" y="502"/>
                  </a:cubicBezTo>
                  <a:cubicBezTo>
                    <a:pt x="120" y="502"/>
                    <a:pt x="120" y="502"/>
                    <a:pt x="120" y="502"/>
                  </a:cubicBezTo>
                  <a:cubicBezTo>
                    <a:pt x="120" y="502"/>
                    <a:pt x="119" y="502"/>
                    <a:pt x="119" y="502"/>
                  </a:cubicBezTo>
                  <a:cubicBezTo>
                    <a:pt x="118" y="502"/>
                    <a:pt x="117" y="502"/>
                    <a:pt x="116" y="502"/>
                  </a:cubicBezTo>
                  <a:cubicBezTo>
                    <a:pt x="115" y="501"/>
                    <a:pt x="114" y="501"/>
                    <a:pt x="114" y="501"/>
                  </a:cubicBezTo>
                  <a:cubicBezTo>
                    <a:pt x="113" y="501"/>
                    <a:pt x="112" y="501"/>
                    <a:pt x="112" y="501"/>
                  </a:cubicBezTo>
                  <a:cubicBezTo>
                    <a:pt x="110" y="500"/>
                    <a:pt x="108" y="500"/>
                    <a:pt x="107" y="500"/>
                  </a:cubicBezTo>
                  <a:cubicBezTo>
                    <a:pt x="106" y="500"/>
                    <a:pt x="106" y="500"/>
                    <a:pt x="106" y="500"/>
                  </a:cubicBezTo>
                  <a:cubicBezTo>
                    <a:pt x="105" y="499"/>
                    <a:pt x="103" y="499"/>
                    <a:pt x="102" y="499"/>
                  </a:cubicBezTo>
                  <a:cubicBezTo>
                    <a:pt x="101" y="499"/>
                    <a:pt x="101" y="499"/>
                    <a:pt x="100" y="499"/>
                  </a:cubicBezTo>
                  <a:cubicBezTo>
                    <a:pt x="98" y="499"/>
                    <a:pt x="96" y="498"/>
                    <a:pt x="94" y="498"/>
                  </a:cubicBezTo>
                  <a:cubicBezTo>
                    <a:pt x="90" y="498"/>
                    <a:pt x="86" y="497"/>
                    <a:pt x="83" y="497"/>
                  </a:cubicBezTo>
                  <a:cubicBezTo>
                    <a:pt x="77" y="497"/>
                    <a:pt x="72" y="497"/>
                    <a:pt x="67" y="498"/>
                  </a:cubicBezTo>
                  <a:cubicBezTo>
                    <a:pt x="55" y="499"/>
                    <a:pt x="45" y="502"/>
                    <a:pt x="37" y="509"/>
                  </a:cubicBezTo>
                  <a:cubicBezTo>
                    <a:pt x="37" y="509"/>
                    <a:pt x="37" y="509"/>
                    <a:pt x="37" y="509"/>
                  </a:cubicBezTo>
                  <a:cubicBezTo>
                    <a:pt x="36" y="510"/>
                    <a:pt x="35" y="511"/>
                    <a:pt x="33" y="513"/>
                  </a:cubicBezTo>
                  <a:cubicBezTo>
                    <a:pt x="33" y="513"/>
                    <a:pt x="33" y="513"/>
                    <a:pt x="33" y="514"/>
                  </a:cubicBezTo>
                  <a:cubicBezTo>
                    <a:pt x="31" y="515"/>
                    <a:pt x="30" y="517"/>
                    <a:pt x="29" y="518"/>
                  </a:cubicBezTo>
                  <a:cubicBezTo>
                    <a:pt x="0" y="436"/>
                    <a:pt x="0" y="436"/>
                    <a:pt x="0" y="436"/>
                  </a:cubicBezTo>
                  <a:cubicBezTo>
                    <a:pt x="5" y="441"/>
                    <a:pt x="11" y="445"/>
                    <a:pt x="17" y="449"/>
                  </a:cubicBezTo>
                  <a:cubicBezTo>
                    <a:pt x="17" y="449"/>
                    <a:pt x="17" y="449"/>
                    <a:pt x="17" y="449"/>
                  </a:cubicBezTo>
                  <a:cubicBezTo>
                    <a:pt x="18" y="450"/>
                    <a:pt x="20" y="450"/>
                    <a:pt x="21" y="451"/>
                  </a:cubicBezTo>
                  <a:cubicBezTo>
                    <a:pt x="23" y="452"/>
                    <a:pt x="25" y="453"/>
                    <a:pt x="27" y="453"/>
                  </a:cubicBezTo>
                  <a:cubicBezTo>
                    <a:pt x="28" y="454"/>
                    <a:pt x="28" y="454"/>
                    <a:pt x="29" y="454"/>
                  </a:cubicBezTo>
                  <a:cubicBezTo>
                    <a:pt x="32" y="455"/>
                    <a:pt x="35" y="455"/>
                    <a:pt x="37" y="454"/>
                  </a:cubicBezTo>
                  <a:cubicBezTo>
                    <a:pt x="42" y="453"/>
                    <a:pt x="46" y="451"/>
                    <a:pt x="49" y="448"/>
                  </a:cubicBezTo>
                  <a:cubicBezTo>
                    <a:pt x="52" y="446"/>
                    <a:pt x="54" y="443"/>
                    <a:pt x="55" y="440"/>
                  </a:cubicBezTo>
                  <a:cubicBezTo>
                    <a:pt x="58" y="436"/>
                    <a:pt x="60" y="432"/>
                    <a:pt x="62" y="428"/>
                  </a:cubicBezTo>
                  <a:cubicBezTo>
                    <a:pt x="63" y="426"/>
                    <a:pt x="63" y="423"/>
                    <a:pt x="64" y="421"/>
                  </a:cubicBezTo>
                  <a:cubicBezTo>
                    <a:pt x="65" y="419"/>
                    <a:pt x="65" y="417"/>
                    <a:pt x="66" y="415"/>
                  </a:cubicBezTo>
                  <a:cubicBezTo>
                    <a:pt x="66" y="414"/>
                    <a:pt x="66" y="414"/>
                    <a:pt x="66" y="413"/>
                  </a:cubicBezTo>
                  <a:cubicBezTo>
                    <a:pt x="67" y="412"/>
                    <a:pt x="67" y="410"/>
                    <a:pt x="67" y="409"/>
                  </a:cubicBezTo>
                  <a:cubicBezTo>
                    <a:pt x="68" y="405"/>
                    <a:pt x="69" y="401"/>
                    <a:pt x="70" y="398"/>
                  </a:cubicBezTo>
                  <a:cubicBezTo>
                    <a:pt x="70" y="396"/>
                    <a:pt x="71" y="395"/>
                    <a:pt x="71" y="393"/>
                  </a:cubicBezTo>
                  <a:cubicBezTo>
                    <a:pt x="71" y="393"/>
                    <a:pt x="71" y="392"/>
                    <a:pt x="71" y="391"/>
                  </a:cubicBezTo>
                  <a:cubicBezTo>
                    <a:pt x="71" y="390"/>
                    <a:pt x="72" y="388"/>
                    <a:pt x="72" y="387"/>
                  </a:cubicBezTo>
                  <a:cubicBezTo>
                    <a:pt x="72" y="384"/>
                    <a:pt x="73" y="381"/>
                    <a:pt x="73" y="378"/>
                  </a:cubicBezTo>
                  <a:cubicBezTo>
                    <a:pt x="73" y="374"/>
                    <a:pt x="73" y="370"/>
                    <a:pt x="73" y="366"/>
                  </a:cubicBezTo>
                  <a:cubicBezTo>
                    <a:pt x="73" y="363"/>
                    <a:pt x="73" y="361"/>
                    <a:pt x="72" y="359"/>
                  </a:cubicBezTo>
                  <a:cubicBezTo>
                    <a:pt x="72" y="358"/>
                    <a:pt x="72" y="358"/>
                    <a:pt x="72" y="357"/>
                  </a:cubicBezTo>
                  <a:cubicBezTo>
                    <a:pt x="71" y="345"/>
                    <a:pt x="67" y="334"/>
                    <a:pt x="60" y="323"/>
                  </a:cubicBezTo>
                  <a:cubicBezTo>
                    <a:pt x="53" y="314"/>
                    <a:pt x="43" y="306"/>
                    <a:pt x="32" y="305"/>
                  </a:cubicBezTo>
                  <a:cubicBezTo>
                    <a:pt x="39" y="304"/>
                    <a:pt x="46" y="305"/>
                    <a:pt x="54" y="305"/>
                  </a:cubicBezTo>
                  <a:cubicBezTo>
                    <a:pt x="55" y="305"/>
                    <a:pt x="56" y="305"/>
                    <a:pt x="57" y="305"/>
                  </a:cubicBezTo>
                  <a:cubicBezTo>
                    <a:pt x="66" y="306"/>
                    <a:pt x="74" y="306"/>
                    <a:pt x="82" y="303"/>
                  </a:cubicBezTo>
                  <a:cubicBezTo>
                    <a:pt x="83" y="303"/>
                    <a:pt x="83" y="303"/>
                    <a:pt x="84" y="303"/>
                  </a:cubicBezTo>
                  <a:cubicBezTo>
                    <a:pt x="85" y="302"/>
                    <a:pt x="86" y="302"/>
                    <a:pt x="87" y="301"/>
                  </a:cubicBezTo>
                  <a:cubicBezTo>
                    <a:pt x="89" y="300"/>
                    <a:pt x="90" y="300"/>
                    <a:pt x="92" y="299"/>
                  </a:cubicBezTo>
                  <a:cubicBezTo>
                    <a:pt x="100" y="293"/>
                    <a:pt x="106" y="284"/>
                    <a:pt x="111" y="274"/>
                  </a:cubicBezTo>
                  <a:cubicBezTo>
                    <a:pt x="117" y="263"/>
                    <a:pt x="122" y="251"/>
                    <a:pt x="128" y="242"/>
                  </a:cubicBezTo>
                  <a:cubicBezTo>
                    <a:pt x="136" y="228"/>
                    <a:pt x="141" y="210"/>
                    <a:pt x="139" y="193"/>
                  </a:cubicBezTo>
                  <a:cubicBezTo>
                    <a:pt x="138" y="182"/>
                    <a:pt x="134" y="172"/>
                    <a:pt x="127" y="163"/>
                  </a:cubicBezTo>
                  <a:cubicBezTo>
                    <a:pt x="142" y="169"/>
                    <a:pt x="159" y="174"/>
                    <a:pt x="172" y="166"/>
                  </a:cubicBezTo>
                  <a:cubicBezTo>
                    <a:pt x="180" y="161"/>
                    <a:pt x="184" y="152"/>
                    <a:pt x="188" y="143"/>
                  </a:cubicBezTo>
                  <a:cubicBezTo>
                    <a:pt x="201" y="114"/>
                    <a:pt x="218" y="86"/>
                    <a:pt x="236" y="60"/>
                  </a:cubicBezTo>
                  <a:cubicBezTo>
                    <a:pt x="245" y="47"/>
                    <a:pt x="257" y="34"/>
                    <a:pt x="265" y="20"/>
                  </a:cubicBezTo>
                  <a:cubicBezTo>
                    <a:pt x="270" y="12"/>
                    <a:pt x="269" y="1"/>
                    <a:pt x="280" y="0"/>
                  </a:cubicBezTo>
                  <a:cubicBezTo>
                    <a:pt x="258" y="34"/>
                    <a:pt x="237" y="69"/>
                    <a:pt x="227" y="108"/>
                  </a:cubicBezTo>
                  <a:cubicBezTo>
                    <a:pt x="227" y="109"/>
                    <a:pt x="227" y="109"/>
                    <a:pt x="226" y="110"/>
                  </a:cubicBezTo>
                </a:path>
              </a:pathLst>
            </a:custGeom>
            <a:solidFill>
              <a:srgbClr val="72A6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03" name="Freeform 581"/>
            <p:cNvSpPr/>
            <p:nvPr/>
          </p:nvSpPr>
          <p:spPr bwMode="auto">
            <a:xfrm>
              <a:off x="611188" y="8623301"/>
              <a:ext cx="323850" cy="341313"/>
            </a:xfrm>
            <a:custGeom>
              <a:avLst/>
              <a:gdLst>
                <a:gd name="T0" fmla="*/ 84 w 86"/>
                <a:gd name="T1" fmla="*/ 20 h 91"/>
                <a:gd name="T2" fmla="*/ 85 w 86"/>
                <a:gd name="T3" fmla="*/ 22 h 91"/>
                <a:gd name="T4" fmla="*/ 86 w 86"/>
                <a:gd name="T5" fmla="*/ 28 h 91"/>
                <a:gd name="T6" fmla="*/ 85 w 86"/>
                <a:gd name="T7" fmla="*/ 34 h 91"/>
                <a:gd name="T8" fmla="*/ 84 w 86"/>
                <a:gd name="T9" fmla="*/ 37 h 91"/>
                <a:gd name="T10" fmla="*/ 84 w 86"/>
                <a:gd name="T11" fmla="*/ 37 h 91"/>
                <a:gd name="T12" fmla="*/ 79 w 86"/>
                <a:gd name="T13" fmla="*/ 44 h 91"/>
                <a:gd name="T14" fmla="*/ 76 w 86"/>
                <a:gd name="T15" fmla="*/ 46 h 91"/>
                <a:gd name="T16" fmla="*/ 74 w 86"/>
                <a:gd name="T17" fmla="*/ 49 h 91"/>
                <a:gd name="T18" fmla="*/ 64 w 86"/>
                <a:gd name="T19" fmla="*/ 61 h 91"/>
                <a:gd name="T20" fmla="*/ 56 w 86"/>
                <a:gd name="T21" fmla="*/ 71 h 91"/>
                <a:gd name="T22" fmla="*/ 48 w 86"/>
                <a:gd name="T23" fmla="*/ 80 h 91"/>
                <a:gd name="T24" fmla="*/ 25 w 86"/>
                <a:gd name="T25" fmla="*/ 91 h 91"/>
                <a:gd name="T26" fmla="*/ 24 w 86"/>
                <a:gd name="T27" fmla="*/ 91 h 91"/>
                <a:gd name="T28" fmla="*/ 18 w 86"/>
                <a:gd name="T29" fmla="*/ 91 h 91"/>
                <a:gd name="T30" fmla="*/ 16 w 86"/>
                <a:gd name="T31" fmla="*/ 91 h 91"/>
                <a:gd name="T32" fmla="*/ 0 w 86"/>
                <a:gd name="T33" fmla="*/ 46 h 91"/>
                <a:gd name="T34" fmla="*/ 0 w 86"/>
                <a:gd name="T35" fmla="*/ 45 h 91"/>
                <a:gd name="T36" fmla="*/ 4 w 86"/>
                <a:gd name="T37" fmla="*/ 38 h 91"/>
                <a:gd name="T38" fmla="*/ 21 w 86"/>
                <a:gd name="T39" fmla="*/ 17 h 91"/>
                <a:gd name="T40" fmla="*/ 26 w 86"/>
                <a:gd name="T41" fmla="*/ 13 h 91"/>
                <a:gd name="T42" fmla="*/ 30 w 86"/>
                <a:gd name="T43" fmla="*/ 9 h 91"/>
                <a:gd name="T44" fmla="*/ 45 w 86"/>
                <a:gd name="T45" fmla="*/ 2 h 91"/>
                <a:gd name="T46" fmla="*/ 49 w 86"/>
                <a:gd name="T47" fmla="*/ 1 h 91"/>
                <a:gd name="T48" fmla="*/ 56 w 86"/>
                <a:gd name="T49" fmla="*/ 0 h 91"/>
                <a:gd name="T50" fmla="*/ 58 w 86"/>
                <a:gd name="T51" fmla="*/ 1 h 91"/>
                <a:gd name="T52" fmla="*/ 62 w 86"/>
                <a:gd name="T53" fmla="*/ 1 h 91"/>
                <a:gd name="T54" fmla="*/ 65 w 86"/>
                <a:gd name="T55" fmla="*/ 2 h 91"/>
                <a:gd name="T56" fmla="*/ 80 w 86"/>
                <a:gd name="T57" fmla="*/ 13 h 91"/>
                <a:gd name="T58" fmla="*/ 84 w 86"/>
                <a:gd name="T59" fmla="*/ 2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86" h="91">
                  <a:moveTo>
                    <a:pt x="84" y="20"/>
                  </a:moveTo>
                  <a:cubicBezTo>
                    <a:pt x="84" y="21"/>
                    <a:pt x="85" y="21"/>
                    <a:pt x="85" y="22"/>
                  </a:cubicBezTo>
                  <a:cubicBezTo>
                    <a:pt x="85" y="24"/>
                    <a:pt x="86" y="26"/>
                    <a:pt x="86" y="28"/>
                  </a:cubicBezTo>
                  <a:cubicBezTo>
                    <a:pt x="86" y="30"/>
                    <a:pt x="86" y="32"/>
                    <a:pt x="85" y="34"/>
                  </a:cubicBezTo>
                  <a:cubicBezTo>
                    <a:pt x="85" y="35"/>
                    <a:pt x="84" y="36"/>
                    <a:pt x="84" y="37"/>
                  </a:cubicBezTo>
                  <a:cubicBezTo>
                    <a:pt x="84" y="37"/>
                    <a:pt x="84" y="37"/>
                    <a:pt x="84" y="37"/>
                  </a:cubicBezTo>
                  <a:cubicBezTo>
                    <a:pt x="82" y="40"/>
                    <a:pt x="81" y="42"/>
                    <a:pt x="79" y="44"/>
                  </a:cubicBezTo>
                  <a:cubicBezTo>
                    <a:pt x="78" y="45"/>
                    <a:pt x="77" y="46"/>
                    <a:pt x="76" y="46"/>
                  </a:cubicBezTo>
                  <a:cubicBezTo>
                    <a:pt x="76" y="47"/>
                    <a:pt x="75" y="48"/>
                    <a:pt x="74" y="49"/>
                  </a:cubicBezTo>
                  <a:cubicBezTo>
                    <a:pt x="70" y="53"/>
                    <a:pt x="67" y="57"/>
                    <a:pt x="64" y="61"/>
                  </a:cubicBezTo>
                  <a:cubicBezTo>
                    <a:pt x="61" y="65"/>
                    <a:pt x="58" y="68"/>
                    <a:pt x="56" y="71"/>
                  </a:cubicBezTo>
                  <a:cubicBezTo>
                    <a:pt x="53" y="74"/>
                    <a:pt x="51" y="77"/>
                    <a:pt x="48" y="80"/>
                  </a:cubicBezTo>
                  <a:cubicBezTo>
                    <a:pt x="42" y="86"/>
                    <a:pt x="33" y="90"/>
                    <a:pt x="25" y="91"/>
                  </a:cubicBezTo>
                  <a:cubicBezTo>
                    <a:pt x="24" y="91"/>
                    <a:pt x="24" y="91"/>
                    <a:pt x="24" y="91"/>
                  </a:cubicBezTo>
                  <a:cubicBezTo>
                    <a:pt x="22" y="91"/>
                    <a:pt x="20" y="91"/>
                    <a:pt x="18" y="91"/>
                  </a:cubicBezTo>
                  <a:cubicBezTo>
                    <a:pt x="18" y="91"/>
                    <a:pt x="17" y="91"/>
                    <a:pt x="16" y="91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1" y="43"/>
                    <a:pt x="2" y="40"/>
                    <a:pt x="4" y="38"/>
                  </a:cubicBezTo>
                  <a:cubicBezTo>
                    <a:pt x="7" y="31"/>
                    <a:pt x="13" y="23"/>
                    <a:pt x="21" y="17"/>
                  </a:cubicBezTo>
                  <a:cubicBezTo>
                    <a:pt x="22" y="15"/>
                    <a:pt x="24" y="14"/>
                    <a:pt x="26" y="13"/>
                  </a:cubicBezTo>
                  <a:cubicBezTo>
                    <a:pt x="27" y="11"/>
                    <a:pt x="28" y="10"/>
                    <a:pt x="30" y="9"/>
                  </a:cubicBezTo>
                  <a:cubicBezTo>
                    <a:pt x="35" y="6"/>
                    <a:pt x="40" y="4"/>
                    <a:pt x="45" y="2"/>
                  </a:cubicBezTo>
                  <a:cubicBezTo>
                    <a:pt x="46" y="2"/>
                    <a:pt x="47" y="2"/>
                    <a:pt x="49" y="1"/>
                  </a:cubicBezTo>
                  <a:cubicBezTo>
                    <a:pt x="51" y="1"/>
                    <a:pt x="54" y="0"/>
                    <a:pt x="56" y="0"/>
                  </a:cubicBezTo>
                  <a:cubicBezTo>
                    <a:pt x="57" y="0"/>
                    <a:pt x="58" y="1"/>
                    <a:pt x="58" y="1"/>
                  </a:cubicBezTo>
                  <a:cubicBezTo>
                    <a:pt x="59" y="1"/>
                    <a:pt x="61" y="1"/>
                    <a:pt x="62" y="1"/>
                  </a:cubicBezTo>
                  <a:cubicBezTo>
                    <a:pt x="63" y="1"/>
                    <a:pt x="64" y="2"/>
                    <a:pt x="65" y="2"/>
                  </a:cubicBezTo>
                  <a:cubicBezTo>
                    <a:pt x="71" y="4"/>
                    <a:pt x="77" y="8"/>
                    <a:pt x="80" y="13"/>
                  </a:cubicBezTo>
                  <a:cubicBezTo>
                    <a:pt x="82" y="15"/>
                    <a:pt x="83" y="18"/>
                    <a:pt x="84" y="20"/>
                  </a:cubicBezTo>
                  <a:close/>
                </a:path>
              </a:pathLst>
            </a:custGeom>
            <a:solidFill>
              <a:srgbClr val="BAD5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04" name="Freeform 582"/>
            <p:cNvSpPr/>
            <p:nvPr/>
          </p:nvSpPr>
          <p:spPr bwMode="auto">
            <a:xfrm>
              <a:off x="833438" y="7408863"/>
              <a:ext cx="709613" cy="1085850"/>
            </a:xfrm>
            <a:custGeom>
              <a:avLst/>
              <a:gdLst>
                <a:gd name="T0" fmla="*/ 64 w 189"/>
                <a:gd name="T1" fmla="*/ 86 h 289"/>
                <a:gd name="T2" fmla="*/ 126 w 189"/>
                <a:gd name="T3" fmla="*/ 141 h 289"/>
                <a:gd name="T4" fmla="*/ 130 w 189"/>
                <a:gd name="T5" fmla="*/ 150 h 289"/>
                <a:gd name="T6" fmla="*/ 123 w 189"/>
                <a:gd name="T7" fmla="*/ 157 h 289"/>
                <a:gd name="T8" fmla="*/ 71 w 189"/>
                <a:gd name="T9" fmla="*/ 160 h 289"/>
                <a:gd name="T10" fmla="*/ 23 w 189"/>
                <a:gd name="T11" fmla="*/ 176 h 289"/>
                <a:gd name="T12" fmla="*/ 11 w 189"/>
                <a:gd name="T13" fmla="*/ 201 h 289"/>
                <a:gd name="T14" fmla="*/ 34 w 189"/>
                <a:gd name="T15" fmla="*/ 278 h 289"/>
                <a:gd name="T16" fmla="*/ 106 w 189"/>
                <a:gd name="T17" fmla="*/ 271 h 289"/>
                <a:gd name="T18" fmla="*/ 164 w 189"/>
                <a:gd name="T19" fmla="*/ 153 h 289"/>
                <a:gd name="T20" fmla="*/ 186 w 189"/>
                <a:gd name="T21" fmla="*/ 80 h 289"/>
                <a:gd name="T22" fmla="*/ 159 w 189"/>
                <a:gd name="T23" fmla="*/ 12 h 289"/>
                <a:gd name="T24" fmla="*/ 89 w 189"/>
                <a:gd name="T25" fmla="*/ 15 h 289"/>
                <a:gd name="T26" fmla="*/ 62 w 189"/>
                <a:gd name="T27" fmla="*/ 36 h 289"/>
                <a:gd name="T28" fmla="*/ 64 w 189"/>
                <a:gd name="T29" fmla="*/ 86 h 2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89" h="289">
                  <a:moveTo>
                    <a:pt x="64" y="86"/>
                  </a:moveTo>
                  <a:cubicBezTo>
                    <a:pt x="79" y="114"/>
                    <a:pt x="105" y="120"/>
                    <a:pt x="126" y="141"/>
                  </a:cubicBezTo>
                  <a:cubicBezTo>
                    <a:pt x="128" y="143"/>
                    <a:pt x="131" y="147"/>
                    <a:pt x="130" y="150"/>
                  </a:cubicBezTo>
                  <a:cubicBezTo>
                    <a:pt x="129" y="153"/>
                    <a:pt x="126" y="155"/>
                    <a:pt x="123" y="157"/>
                  </a:cubicBezTo>
                  <a:cubicBezTo>
                    <a:pt x="107" y="163"/>
                    <a:pt x="89" y="161"/>
                    <a:pt x="71" y="160"/>
                  </a:cubicBezTo>
                  <a:cubicBezTo>
                    <a:pt x="54" y="160"/>
                    <a:pt x="35" y="162"/>
                    <a:pt x="23" y="176"/>
                  </a:cubicBezTo>
                  <a:cubicBezTo>
                    <a:pt x="17" y="183"/>
                    <a:pt x="14" y="192"/>
                    <a:pt x="11" y="201"/>
                  </a:cubicBezTo>
                  <a:cubicBezTo>
                    <a:pt x="1" y="232"/>
                    <a:pt x="0" y="261"/>
                    <a:pt x="34" y="278"/>
                  </a:cubicBezTo>
                  <a:cubicBezTo>
                    <a:pt x="57" y="289"/>
                    <a:pt x="86" y="286"/>
                    <a:pt x="106" y="271"/>
                  </a:cubicBezTo>
                  <a:cubicBezTo>
                    <a:pt x="142" y="245"/>
                    <a:pt x="150" y="195"/>
                    <a:pt x="164" y="153"/>
                  </a:cubicBezTo>
                  <a:cubicBezTo>
                    <a:pt x="172" y="129"/>
                    <a:pt x="183" y="105"/>
                    <a:pt x="186" y="80"/>
                  </a:cubicBezTo>
                  <a:cubicBezTo>
                    <a:pt x="189" y="54"/>
                    <a:pt x="181" y="25"/>
                    <a:pt x="159" y="12"/>
                  </a:cubicBezTo>
                  <a:cubicBezTo>
                    <a:pt x="138" y="0"/>
                    <a:pt x="111" y="5"/>
                    <a:pt x="89" y="15"/>
                  </a:cubicBezTo>
                  <a:cubicBezTo>
                    <a:pt x="78" y="20"/>
                    <a:pt x="68" y="27"/>
                    <a:pt x="62" y="36"/>
                  </a:cubicBezTo>
                  <a:cubicBezTo>
                    <a:pt x="53" y="51"/>
                    <a:pt x="55" y="71"/>
                    <a:pt x="64" y="86"/>
                  </a:cubicBezTo>
                </a:path>
              </a:pathLst>
            </a:custGeom>
            <a:solidFill>
              <a:srgbClr val="BAD5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05" name="Freeform 583"/>
            <p:cNvSpPr/>
            <p:nvPr/>
          </p:nvSpPr>
          <p:spPr bwMode="auto">
            <a:xfrm>
              <a:off x="322263" y="7329488"/>
              <a:ext cx="615950" cy="830263"/>
            </a:xfrm>
            <a:custGeom>
              <a:avLst/>
              <a:gdLst>
                <a:gd name="T0" fmla="*/ 71 w 164"/>
                <a:gd name="T1" fmla="*/ 17 h 221"/>
                <a:gd name="T2" fmla="*/ 27 w 164"/>
                <a:gd name="T3" fmla="*/ 114 h 221"/>
                <a:gd name="T4" fmla="*/ 24 w 164"/>
                <a:gd name="T5" fmla="*/ 199 h 221"/>
                <a:gd name="T6" fmla="*/ 72 w 164"/>
                <a:gd name="T7" fmla="*/ 208 h 221"/>
                <a:gd name="T8" fmla="*/ 70 w 164"/>
                <a:gd name="T9" fmla="*/ 151 h 221"/>
                <a:gd name="T10" fmla="*/ 52 w 164"/>
                <a:gd name="T11" fmla="*/ 123 h 221"/>
                <a:gd name="T12" fmla="*/ 148 w 164"/>
                <a:gd name="T13" fmla="*/ 30 h 221"/>
                <a:gd name="T14" fmla="*/ 113 w 164"/>
                <a:gd name="T15" fmla="*/ 2 h 221"/>
                <a:gd name="T16" fmla="*/ 71 w 164"/>
                <a:gd name="T17" fmla="*/ 17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4" h="221">
                  <a:moveTo>
                    <a:pt x="71" y="17"/>
                  </a:moveTo>
                  <a:cubicBezTo>
                    <a:pt x="44" y="42"/>
                    <a:pt x="45" y="84"/>
                    <a:pt x="27" y="114"/>
                  </a:cubicBezTo>
                  <a:cubicBezTo>
                    <a:pt x="13" y="140"/>
                    <a:pt x="0" y="173"/>
                    <a:pt x="24" y="199"/>
                  </a:cubicBezTo>
                  <a:cubicBezTo>
                    <a:pt x="34" y="210"/>
                    <a:pt x="60" y="221"/>
                    <a:pt x="72" y="208"/>
                  </a:cubicBezTo>
                  <a:cubicBezTo>
                    <a:pt x="83" y="197"/>
                    <a:pt x="76" y="163"/>
                    <a:pt x="70" y="151"/>
                  </a:cubicBezTo>
                  <a:cubicBezTo>
                    <a:pt x="66" y="141"/>
                    <a:pt x="59" y="132"/>
                    <a:pt x="52" y="123"/>
                  </a:cubicBezTo>
                  <a:cubicBezTo>
                    <a:pt x="94" y="127"/>
                    <a:pt x="164" y="79"/>
                    <a:pt x="148" y="30"/>
                  </a:cubicBezTo>
                  <a:cubicBezTo>
                    <a:pt x="143" y="15"/>
                    <a:pt x="129" y="4"/>
                    <a:pt x="113" y="2"/>
                  </a:cubicBezTo>
                  <a:cubicBezTo>
                    <a:pt x="98" y="0"/>
                    <a:pt x="82" y="6"/>
                    <a:pt x="71" y="17"/>
                  </a:cubicBezTo>
                </a:path>
              </a:pathLst>
            </a:custGeom>
            <a:solidFill>
              <a:srgbClr val="BAD5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06" name="Freeform 584"/>
            <p:cNvSpPr/>
            <p:nvPr/>
          </p:nvSpPr>
          <p:spPr bwMode="auto">
            <a:xfrm>
              <a:off x="825500" y="8423276"/>
              <a:ext cx="612775" cy="579438"/>
            </a:xfrm>
            <a:custGeom>
              <a:avLst/>
              <a:gdLst>
                <a:gd name="T0" fmla="*/ 0 w 163"/>
                <a:gd name="T1" fmla="*/ 154 h 154"/>
                <a:gd name="T2" fmla="*/ 2 w 163"/>
                <a:gd name="T3" fmla="*/ 144 h 154"/>
                <a:gd name="T4" fmla="*/ 7 w 163"/>
                <a:gd name="T5" fmla="*/ 114 h 154"/>
                <a:gd name="T6" fmla="*/ 11 w 163"/>
                <a:gd name="T7" fmla="*/ 96 h 154"/>
                <a:gd name="T8" fmla="*/ 25 w 163"/>
                <a:gd name="T9" fmla="*/ 64 h 154"/>
                <a:gd name="T10" fmla="*/ 38 w 163"/>
                <a:gd name="T11" fmla="*/ 42 h 154"/>
                <a:gd name="T12" fmla="*/ 40 w 163"/>
                <a:gd name="T13" fmla="*/ 36 h 154"/>
                <a:gd name="T14" fmla="*/ 40 w 163"/>
                <a:gd name="T15" fmla="*/ 25 h 154"/>
                <a:gd name="T16" fmla="*/ 39 w 163"/>
                <a:gd name="T17" fmla="*/ 16 h 154"/>
                <a:gd name="T18" fmla="*/ 39 w 163"/>
                <a:gd name="T19" fmla="*/ 12 h 154"/>
                <a:gd name="T20" fmla="*/ 40 w 163"/>
                <a:gd name="T21" fmla="*/ 10 h 154"/>
                <a:gd name="T22" fmla="*/ 40 w 163"/>
                <a:gd name="T23" fmla="*/ 10 h 154"/>
                <a:gd name="T24" fmla="*/ 40 w 163"/>
                <a:gd name="T25" fmla="*/ 9 h 154"/>
                <a:gd name="T26" fmla="*/ 41 w 163"/>
                <a:gd name="T27" fmla="*/ 5 h 154"/>
                <a:gd name="T28" fmla="*/ 43 w 163"/>
                <a:gd name="T29" fmla="*/ 2 h 154"/>
                <a:gd name="T30" fmla="*/ 44 w 163"/>
                <a:gd name="T31" fmla="*/ 1 h 154"/>
                <a:gd name="T32" fmla="*/ 44 w 163"/>
                <a:gd name="T33" fmla="*/ 0 h 154"/>
                <a:gd name="T34" fmla="*/ 46 w 163"/>
                <a:gd name="T35" fmla="*/ 0 h 154"/>
                <a:gd name="T36" fmla="*/ 47 w 163"/>
                <a:gd name="T37" fmla="*/ 0 h 154"/>
                <a:gd name="T38" fmla="*/ 48 w 163"/>
                <a:gd name="T39" fmla="*/ 0 h 154"/>
                <a:gd name="T40" fmla="*/ 48 w 163"/>
                <a:gd name="T41" fmla="*/ 0 h 154"/>
                <a:gd name="T42" fmla="*/ 49 w 163"/>
                <a:gd name="T43" fmla="*/ 1 h 154"/>
                <a:gd name="T44" fmla="*/ 52 w 163"/>
                <a:gd name="T45" fmla="*/ 3 h 154"/>
                <a:gd name="T46" fmla="*/ 52 w 163"/>
                <a:gd name="T47" fmla="*/ 3 h 154"/>
                <a:gd name="T48" fmla="*/ 53 w 163"/>
                <a:gd name="T49" fmla="*/ 4 h 154"/>
                <a:gd name="T50" fmla="*/ 54 w 163"/>
                <a:gd name="T51" fmla="*/ 6 h 154"/>
                <a:gd name="T52" fmla="*/ 56 w 163"/>
                <a:gd name="T53" fmla="*/ 9 h 154"/>
                <a:gd name="T54" fmla="*/ 59 w 163"/>
                <a:gd name="T55" fmla="*/ 14 h 154"/>
                <a:gd name="T56" fmla="*/ 62 w 163"/>
                <a:gd name="T57" fmla="*/ 18 h 154"/>
                <a:gd name="T58" fmla="*/ 63 w 163"/>
                <a:gd name="T59" fmla="*/ 20 h 154"/>
                <a:gd name="T60" fmla="*/ 65 w 163"/>
                <a:gd name="T61" fmla="*/ 23 h 154"/>
                <a:gd name="T62" fmla="*/ 96 w 163"/>
                <a:gd name="T63" fmla="*/ 51 h 154"/>
                <a:gd name="T64" fmla="*/ 125 w 163"/>
                <a:gd name="T65" fmla="*/ 67 h 154"/>
                <a:gd name="T66" fmla="*/ 162 w 163"/>
                <a:gd name="T67" fmla="*/ 95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3" h="154">
                  <a:moveTo>
                    <a:pt x="163" y="96"/>
                  </a:moveTo>
                  <a:cubicBezTo>
                    <a:pt x="0" y="154"/>
                    <a:pt x="0" y="154"/>
                    <a:pt x="0" y="154"/>
                  </a:cubicBezTo>
                  <a:cubicBezTo>
                    <a:pt x="1" y="151"/>
                    <a:pt x="1" y="147"/>
                    <a:pt x="2" y="144"/>
                  </a:cubicBezTo>
                  <a:cubicBezTo>
                    <a:pt x="2" y="144"/>
                    <a:pt x="2" y="144"/>
                    <a:pt x="2" y="144"/>
                  </a:cubicBezTo>
                  <a:cubicBezTo>
                    <a:pt x="2" y="140"/>
                    <a:pt x="3" y="137"/>
                    <a:pt x="3" y="134"/>
                  </a:cubicBezTo>
                  <a:cubicBezTo>
                    <a:pt x="4" y="127"/>
                    <a:pt x="5" y="121"/>
                    <a:pt x="7" y="114"/>
                  </a:cubicBezTo>
                  <a:cubicBezTo>
                    <a:pt x="8" y="108"/>
                    <a:pt x="9" y="102"/>
                    <a:pt x="11" y="96"/>
                  </a:cubicBezTo>
                  <a:cubicBezTo>
                    <a:pt x="11" y="96"/>
                    <a:pt x="11" y="96"/>
                    <a:pt x="11" y="96"/>
                  </a:cubicBezTo>
                  <a:cubicBezTo>
                    <a:pt x="14" y="85"/>
                    <a:pt x="18" y="75"/>
                    <a:pt x="23" y="66"/>
                  </a:cubicBezTo>
                  <a:cubicBezTo>
                    <a:pt x="24" y="66"/>
                    <a:pt x="24" y="65"/>
                    <a:pt x="25" y="64"/>
                  </a:cubicBezTo>
                  <a:cubicBezTo>
                    <a:pt x="29" y="58"/>
                    <a:pt x="35" y="52"/>
                    <a:pt x="38" y="43"/>
                  </a:cubicBezTo>
                  <a:cubicBezTo>
                    <a:pt x="38" y="43"/>
                    <a:pt x="38" y="42"/>
                    <a:pt x="38" y="42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0"/>
                    <a:pt x="39" y="38"/>
                    <a:pt x="40" y="36"/>
                  </a:cubicBezTo>
                  <a:cubicBezTo>
                    <a:pt x="40" y="33"/>
                    <a:pt x="40" y="29"/>
                    <a:pt x="40" y="26"/>
                  </a:cubicBezTo>
                  <a:cubicBezTo>
                    <a:pt x="40" y="25"/>
                    <a:pt x="40" y="25"/>
                    <a:pt x="40" y="25"/>
                  </a:cubicBezTo>
                  <a:cubicBezTo>
                    <a:pt x="40" y="23"/>
                    <a:pt x="39" y="20"/>
                    <a:pt x="39" y="18"/>
                  </a:cubicBezTo>
                  <a:cubicBezTo>
                    <a:pt x="39" y="17"/>
                    <a:pt x="39" y="16"/>
                    <a:pt x="39" y="16"/>
                  </a:cubicBezTo>
                  <a:cubicBezTo>
                    <a:pt x="39" y="15"/>
                    <a:pt x="39" y="15"/>
                    <a:pt x="39" y="14"/>
                  </a:cubicBezTo>
                  <a:cubicBezTo>
                    <a:pt x="39" y="13"/>
                    <a:pt x="39" y="13"/>
                    <a:pt x="39" y="12"/>
                  </a:cubicBezTo>
                  <a:cubicBezTo>
                    <a:pt x="39" y="11"/>
                    <a:pt x="39" y="11"/>
                    <a:pt x="39" y="11"/>
                  </a:cubicBezTo>
                  <a:cubicBezTo>
                    <a:pt x="40" y="10"/>
                    <a:pt x="40" y="10"/>
                    <a:pt x="40" y="10"/>
                  </a:cubicBezTo>
                  <a:cubicBezTo>
                    <a:pt x="40" y="10"/>
                    <a:pt x="40" y="10"/>
                    <a:pt x="40" y="10"/>
                  </a:cubicBezTo>
                  <a:cubicBezTo>
                    <a:pt x="40" y="10"/>
                    <a:pt x="40" y="10"/>
                    <a:pt x="40" y="10"/>
                  </a:cubicBezTo>
                  <a:cubicBezTo>
                    <a:pt x="40" y="9"/>
                    <a:pt x="40" y="9"/>
                    <a:pt x="40" y="9"/>
                  </a:cubicBezTo>
                  <a:cubicBezTo>
                    <a:pt x="40" y="9"/>
                    <a:pt x="40" y="9"/>
                    <a:pt x="40" y="9"/>
                  </a:cubicBezTo>
                  <a:cubicBezTo>
                    <a:pt x="40" y="8"/>
                    <a:pt x="40" y="8"/>
                    <a:pt x="40" y="8"/>
                  </a:cubicBezTo>
                  <a:cubicBezTo>
                    <a:pt x="40" y="7"/>
                    <a:pt x="41" y="6"/>
                    <a:pt x="41" y="5"/>
                  </a:cubicBezTo>
                  <a:cubicBezTo>
                    <a:pt x="42" y="4"/>
                    <a:pt x="42" y="3"/>
                    <a:pt x="42" y="2"/>
                  </a:cubicBezTo>
                  <a:cubicBezTo>
                    <a:pt x="43" y="2"/>
                    <a:pt x="43" y="2"/>
                    <a:pt x="43" y="2"/>
                  </a:cubicBezTo>
                  <a:cubicBezTo>
                    <a:pt x="43" y="2"/>
                    <a:pt x="43" y="1"/>
                    <a:pt x="44" y="1"/>
                  </a:cubicBezTo>
                  <a:cubicBezTo>
                    <a:pt x="44" y="1"/>
                    <a:pt x="44" y="1"/>
                    <a:pt x="44" y="1"/>
                  </a:cubicBezTo>
                  <a:cubicBezTo>
                    <a:pt x="44" y="1"/>
                    <a:pt x="44" y="1"/>
                    <a:pt x="44" y="1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48" y="0"/>
                    <a:pt x="48" y="0"/>
                    <a:pt x="48" y="0"/>
                  </a:cubicBezTo>
                  <a:cubicBezTo>
                    <a:pt x="48" y="0"/>
                    <a:pt x="48" y="0"/>
                    <a:pt x="48" y="0"/>
                  </a:cubicBezTo>
                  <a:cubicBezTo>
                    <a:pt x="48" y="0"/>
                    <a:pt x="48" y="0"/>
                    <a:pt x="48" y="0"/>
                  </a:cubicBezTo>
                  <a:cubicBezTo>
                    <a:pt x="49" y="0"/>
                    <a:pt x="49" y="0"/>
                    <a:pt x="49" y="0"/>
                  </a:cubicBezTo>
                  <a:cubicBezTo>
                    <a:pt x="49" y="1"/>
                    <a:pt x="49" y="1"/>
                    <a:pt x="49" y="1"/>
                  </a:cubicBezTo>
                  <a:cubicBezTo>
                    <a:pt x="50" y="1"/>
                    <a:pt x="51" y="2"/>
                    <a:pt x="52" y="3"/>
                  </a:cubicBezTo>
                  <a:cubicBezTo>
                    <a:pt x="52" y="3"/>
                    <a:pt x="52" y="3"/>
                    <a:pt x="52" y="3"/>
                  </a:cubicBezTo>
                  <a:cubicBezTo>
                    <a:pt x="52" y="3"/>
                    <a:pt x="52" y="3"/>
                    <a:pt x="52" y="3"/>
                  </a:cubicBezTo>
                  <a:cubicBezTo>
                    <a:pt x="52" y="3"/>
                    <a:pt x="52" y="3"/>
                    <a:pt x="52" y="3"/>
                  </a:cubicBezTo>
                  <a:cubicBezTo>
                    <a:pt x="52" y="4"/>
                    <a:pt x="52" y="4"/>
                    <a:pt x="52" y="4"/>
                  </a:cubicBezTo>
                  <a:cubicBezTo>
                    <a:pt x="53" y="4"/>
                    <a:pt x="53" y="4"/>
                    <a:pt x="53" y="4"/>
                  </a:cubicBezTo>
                  <a:cubicBezTo>
                    <a:pt x="53" y="5"/>
                    <a:pt x="54" y="6"/>
                    <a:pt x="54" y="6"/>
                  </a:cubicBezTo>
                  <a:cubicBezTo>
                    <a:pt x="54" y="6"/>
                    <a:pt x="54" y="6"/>
                    <a:pt x="54" y="6"/>
                  </a:cubicBezTo>
                  <a:cubicBezTo>
                    <a:pt x="55" y="7"/>
                    <a:pt x="55" y="8"/>
                    <a:pt x="56" y="9"/>
                  </a:cubicBezTo>
                  <a:cubicBezTo>
                    <a:pt x="56" y="9"/>
                    <a:pt x="56" y="9"/>
                    <a:pt x="56" y="9"/>
                  </a:cubicBezTo>
                  <a:cubicBezTo>
                    <a:pt x="57" y="10"/>
                    <a:pt x="57" y="11"/>
                    <a:pt x="58" y="11"/>
                  </a:cubicBezTo>
                  <a:cubicBezTo>
                    <a:pt x="58" y="12"/>
                    <a:pt x="59" y="13"/>
                    <a:pt x="59" y="14"/>
                  </a:cubicBezTo>
                  <a:cubicBezTo>
                    <a:pt x="60" y="15"/>
                    <a:pt x="60" y="16"/>
                    <a:pt x="61" y="16"/>
                  </a:cubicBezTo>
                  <a:cubicBezTo>
                    <a:pt x="61" y="17"/>
                    <a:pt x="62" y="18"/>
                    <a:pt x="62" y="18"/>
                  </a:cubicBezTo>
                  <a:cubicBezTo>
                    <a:pt x="62" y="19"/>
                    <a:pt x="63" y="20"/>
                    <a:pt x="63" y="20"/>
                  </a:cubicBezTo>
                  <a:cubicBezTo>
                    <a:pt x="63" y="20"/>
                    <a:pt x="63" y="20"/>
                    <a:pt x="63" y="20"/>
                  </a:cubicBezTo>
                  <a:cubicBezTo>
                    <a:pt x="63" y="21"/>
                    <a:pt x="64" y="21"/>
                    <a:pt x="64" y="22"/>
                  </a:cubicBezTo>
                  <a:cubicBezTo>
                    <a:pt x="65" y="23"/>
                    <a:pt x="65" y="23"/>
                    <a:pt x="65" y="23"/>
                  </a:cubicBezTo>
                  <a:cubicBezTo>
                    <a:pt x="65" y="23"/>
                    <a:pt x="65" y="23"/>
                    <a:pt x="65" y="23"/>
                  </a:cubicBezTo>
                  <a:cubicBezTo>
                    <a:pt x="73" y="35"/>
                    <a:pt x="85" y="44"/>
                    <a:pt x="96" y="51"/>
                  </a:cubicBezTo>
                  <a:cubicBezTo>
                    <a:pt x="98" y="52"/>
                    <a:pt x="99" y="53"/>
                    <a:pt x="101" y="54"/>
                  </a:cubicBezTo>
                  <a:cubicBezTo>
                    <a:pt x="109" y="58"/>
                    <a:pt x="117" y="62"/>
                    <a:pt x="125" y="67"/>
                  </a:cubicBezTo>
                  <a:cubicBezTo>
                    <a:pt x="132" y="71"/>
                    <a:pt x="140" y="75"/>
                    <a:pt x="147" y="81"/>
                  </a:cubicBezTo>
                  <a:cubicBezTo>
                    <a:pt x="152" y="85"/>
                    <a:pt x="157" y="90"/>
                    <a:pt x="162" y="95"/>
                  </a:cubicBezTo>
                  <a:cubicBezTo>
                    <a:pt x="162" y="95"/>
                    <a:pt x="163" y="96"/>
                    <a:pt x="163" y="96"/>
                  </a:cubicBezTo>
                  <a:close/>
                </a:path>
              </a:pathLst>
            </a:custGeom>
            <a:solidFill>
              <a:srgbClr val="F3F8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07" name="Freeform 585"/>
            <p:cNvSpPr/>
            <p:nvPr/>
          </p:nvSpPr>
          <p:spPr bwMode="auto">
            <a:xfrm>
              <a:off x="892175" y="8374063"/>
              <a:ext cx="387350" cy="504825"/>
            </a:xfrm>
            <a:custGeom>
              <a:avLst/>
              <a:gdLst>
                <a:gd name="T0" fmla="*/ 101 w 103"/>
                <a:gd name="T1" fmla="*/ 105 h 134"/>
                <a:gd name="T2" fmla="*/ 86 w 103"/>
                <a:gd name="T3" fmla="*/ 106 h 134"/>
                <a:gd name="T4" fmla="*/ 71 w 103"/>
                <a:gd name="T5" fmla="*/ 105 h 134"/>
                <a:gd name="T6" fmla="*/ 68 w 103"/>
                <a:gd name="T7" fmla="*/ 121 h 134"/>
                <a:gd name="T8" fmla="*/ 63 w 103"/>
                <a:gd name="T9" fmla="*/ 134 h 134"/>
                <a:gd name="T10" fmla="*/ 57 w 103"/>
                <a:gd name="T11" fmla="*/ 132 h 134"/>
                <a:gd name="T12" fmla="*/ 32 w 103"/>
                <a:gd name="T13" fmla="*/ 120 h 134"/>
                <a:gd name="T14" fmla="*/ 15 w 103"/>
                <a:gd name="T15" fmla="*/ 134 h 134"/>
                <a:gd name="T16" fmla="*/ 4 w 103"/>
                <a:gd name="T17" fmla="*/ 121 h 134"/>
                <a:gd name="T18" fmla="*/ 20 w 103"/>
                <a:gd name="T19" fmla="*/ 56 h 134"/>
                <a:gd name="T20" fmla="*/ 20 w 103"/>
                <a:gd name="T21" fmla="*/ 53 h 134"/>
                <a:gd name="T22" fmla="*/ 22 w 103"/>
                <a:gd name="T23" fmla="*/ 39 h 134"/>
                <a:gd name="T24" fmla="*/ 22 w 103"/>
                <a:gd name="T25" fmla="*/ 38 h 134"/>
                <a:gd name="T26" fmla="*/ 21 w 103"/>
                <a:gd name="T27" fmla="*/ 31 h 134"/>
                <a:gd name="T28" fmla="*/ 22 w 103"/>
                <a:gd name="T29" fmla="*/ 21 h 134"/>
                <a:gd name="T30" fmla="*/ 47 w 103"/>
                <a:gd name="T31" fmla="*/ 36 h 134"/>
                <a:gd name="T32" fmla="*/ 47 w 103"/>
                <a:gd name="T33" fmla="*/ 36 h 134"/>
                <a:gd name="T34" fmla="*/ 50 w 103"/>
                <a:gd name="T35" fmla="*/ 43 h 134"/>
                <a:gd name="T36" fmla="*/ 58 w 103"/>
                <a:gd name="T37" fmla="*/ 52 h 134"/>
                <a:gd name="T38" fmla="*/ 90 w 103"/>
                <a:gd name="T39" fmla="*/ 80 h 134"/>
                <a:gd name="T40" fmla="*/ 100 w 103"/>
                <a:gd name="T41" fmla="*/ 90 h 134"/>
                <a:gd name="T42" fmla="*/ 101 w 103"/>
                <a:gd name="T43" fmla="*/ 105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03" h="134">
                  <a:moveTo>
                    <a:pt x="101" y="105"/>
                  </a:moveTo>
                  <a:cubicBezTo>
                    <a:pt x="98" y="110"/>
                    <a:pt x="92" y="108"/>
                    <a:pt x="86" y="106"/>
                  </a:cubicBezTo>
                  <a:cubicBezTo>
                    <a:pt x="81" y="103"/>
                    <a:pt x="74" y="101"/>
                    <a:pt x="71" y="105"/>
                  </a:cubicBezTo>
                  <a:cubicBezTo>
                    <a:pt x="68" y="109"/>
                    <a:pt x="68" y="115"/>
                    <a:pt x="68" y="121"/>
                  </a:cubicBezTo>
                  <a:cubicBezTo>
                    <a:pt x="68" y="126"/>
                    <a:pt x="67" y="132"/>
                    <a:pt x="63" y="134"/>
                  </a:cubicBezTo>
                  <a:cubicBezTo>
                    <a:pt x="61" y="134"/>
                    <a:pt x="59" y="133"/>
                    <a:pt x="57" y="132"/>
                  </a:cubicBezTo>
                  <a:cubicBezTo>
                    <a:pt x="50" y="129"/>
                    <a:pt x="39" y="118"/>
                    <a:pt x="32" y="120"/>
                  </a:cubicBezTo>
                  <a:cubicBezTo>
                    <a:pt x="25" y="121"/>
                    <a:pt x="23" y="134"/>
                    <a:pt x="15" y="134"/>
                  </a:cubicBezTo>
                  <a:cubicBezTo>
                    <a:pt x="10" y="133"/>
                    <a:pt x="6" y="127"/>
                    <a:pt x="4" y="121"/>
                  </a:cubicBezTo>
                  <a:cubicBezTo>
                    <a:pt x="0" y="97"/>
                    <a:pt x="15" y="77"/>
                    <a:pt x="20" y="56"/>
                  </a:cubicBezTo>
                  <a:cubicBezTo>
                    <a:pt x="20" y="55"/>
                    <a:pt x="20" y="54"/>
                    <a:pt x="20" y="53"/>
                  </a:cubicBezTo>
                  <a:cubicBezTo>
                    <a:pt x="21" y="49"/>
                    <a:pt x="22" y="44"/>
                    <a:pt x="22" y="39"/>
                  </a:cubicBezTo>
                  <a:cubicBezTo>
                    <a:pt x="22" y="38"/>
                    <a:pt x="22" y="38"/>
                    <a:pt x="22" y="38"/>
                  </a:cubicBezTo>
                  <a:cubicBezTo>
                    <a:pt x="22" y="36"/>
                    <a:pt x="22" y="33"/>
                    <a:pt x="21" y="31"/>
                  </a:cubicBezTo>
                  <a:cubicBezTo>
                    <a:pt x="21" y="27"/>
                    <a:pt x="21" y="24"/>
                    <a:pt x="22" y="21"/>
                  </a:cubicBezTo>
                  <a:cubicBezTo>
                    <a:pt x="28" y="0"/>
                    <a:pt x="39" y="25"/>
                    <a:pt x="47" y="36"/>
                  </a:cubicBezTo>
                  <a:cubicBezTo>
                    <a:pt x="47" y="36"/>
                    <a:pt x="47" y="36"/>
                    <a:pt x="47" y="36"/>
                  </a:cubicBezTo>
                  <a:cubicBezTo>
                    <a:pt x="48" y="39"/>
                    <a:pt x="48" y="41"/>
                    <a:pt x="50" y="43"/>
                  </a:cubicBezTo>
                  <a:cubicBezTo>
                    <a:pt x="52" y="47"/>
                    <a:pt x="55" y="50"/>
                    <a:pt x="58" y="52"/>
                  </a:cubicBezTo>
                  <a:cubicBezTo>
                    <a:pt x="69" y="61"/>
                    <a:pt x="79" y="71"/>
                    <a:pt x="90" y="80"/>
                  </a:cubicBezTo>
                  <a:cubicBezTo>
                    <a:pt x="93" y="83"/>
                    <a:pt x="97" y="86"/>
                    <a:pt x="100" y="90"/>
                  </a:cubicBezTo>
                  <a:cubicBezTo>
                    <a:pt x="102" y="95"/>
                    <a:pt x="103" y="101"/>
                    <a:pt x="101" y="105"/>
                  </a:cubicBezTo>
                  <a:close/>
                </a:path>
              </a:pathLst>
            </a:custGeom>
            <a:solidFill>
              <a:srgbClr val="259D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08" name="Freeform 586"/>
            <p:cNvSpPr/>
            <p:nvPr/>
          </p:nvSpPr>
          <p:spPr bwMode="auto">
            <a:xfrm>
              <a:off x="993775" y="8021638"/>
              <a:ext cx="1082675" cy="742950"/>
            </a:xfrm>
            <a:custGeom>
              <a:avLst/>
              <a:gdLst>
                <a:gd name="T0" fmla="*/ 274 w 288"/>
                <a:gd name="T1" fmla="*/ 126 h 198"/>
                <a:gd name="T2" fmla="*/ 135 w 288"/>
                <a:gd name="T3" fmla="*/ 198 h 198"/>
                <a:gd name="T4" fmla="*/ 113 w 288"/>
                <a:gd name="T5" fmla="*/ 187 h 198"/>
                <a:gd name="T6" fmla="*/ 64 w 288"/>
                <a:gd name="T7" fmla="*/ 153 h 198"/>
                <a:gd name="T8" fmla="*/ 39 w 288"/>
                <a:gd name="T9" fmla="*/ 124 h 198"/>
                <a:gd name="T10" fmla="*/ 34 w 288"/>
                <a:gd name="T11" fmla="*/ 120 h 198"/>
                <a:gd name="T12" fmla="*/ 23 w 288"/>
                <a:gd name="T13" fmla="*/ 116 h 198"/>
                <a:gd name="T14" fmla="*/ 15 w 288"/>
                <a:gd name="T15" fmla="*/ 114 h 198"/>
                <a:gd name="T16" fmla="*/ 12 w 288"/>
                <a:gd name="T17" fmla="*/ 113 h 198"/>
                <a:gd name="T18" fmla="*/ 7 w 288"/>
                <a:gd name="T19" fmla="*/ 111 h 198"/>
                <a:gd name="T20" fmla="*/ 7 w 288"/>
                <a:gd name="T21" fmla="*/ 110 h 198"/>
                <a:gd name="T22" fmla="*/ 7 w 288"/>
                <a:gd name="T23" fmla="*/ 110 h 198"/>
                <a:gd name="T24" fmla="*/ 3 w 288"/>
                <a:gd name="T25" fmla="*/ 107 h 198"/>
                <a:gd name="T26" fmla="*/ 3 w 288"/>
                <a:gd name="T27" fmla="*/ 107 h 198"/>
                <a:gd name="T28" fmla="*/ 2 w 288"/>
                <a:gd name="T29" fmla="*/ 106 h 198"/>
                <a:gd name="T30" fmla="*/ 1 w 288"/>
                <a:gd name="T31" fmla="*/ 105 h 198"/>
                <a:gd name="T32" fmla="*/ 1 w 288"/>
                <a:gd name="T33" fmla="*/ 103 h 198"/>
                <a:gd name="T34" fmla="*/ 0 w 288"/>
                <a:gd name="T35" fmla="*/ 102 h 198"/>
                <a:gd name="T36" fmla="*/ 1 w 288"/>
                <a:gd name="T37" fmla="*/ 101 h 198"/>
                <a:gd name="T38" fmla="*/ 1 w 288"/>
                <a:gd name="T39" fmla="*/ 100 h 198"/>
                <a:gd name="T40" fmla="*/ 2 w 288"/>
                <a:gd name="T41" fmla="*/ 100 h 198"/>
                <a:gd name="T42" fmla="*/ 2 w 288"/>
                <a:gd name="T43" fmla="*/ 100 h 198"/>
                <a:gd name="T44" fmla="*/ 5 w 288"/>
                <a:gd name="T45" fmla="*/ 98 h 198"/>
                <a:gd name="T46" fmla="*/ 6 w 288"/>
                <a:gd name="T47" fmla="*/ 97 h 198"/>
                <a:gd name="T48" fmla="*/ 7 w 288"/>
                <a:gd name="T49" fmla="*/ 97 h 198"/>
                <a:gd name="T50" fmla="*/ 12 w 288"/>
                <a:gd name="T51" fmla="*/ 95 h 198"/>
                <a:gd name="T52" fmla="*/ 21 w 288"/>
                <a:gd name="T53" fmla="*/ 93 h 198"/>
                <a:gd name="T54" fmla="*/ 24 w 288"/>
                <a:gd name="T55" fmla="*/ 93 h 198"/>
                <a:gd name="T56" fmla="*/ 27 w 288"/>
                <a:gd name="T57" fmla="*/ 92 h 198"/>
                <a:gd name="T58" fmla="*/ 27 w 288"/>
                <a:gd name="T59" fmla="*/ 92 h 198"/>
                <a:gd name="T60" fmla="*/ 29 w 288"/>
                <a:gd name="T61" fmla="*/ 91 h 198"/>
                <a:gd name="T62" fmla="*/ 63 w 288"/>
                <a:gd name="T63" fmla="*/ 73 h 198"/>
                <a:gd name="T64" fmla="*/ 107 w 288"/>
                <a:gd name="T65" fmla="*/ 36 h 198"/>
                <a:gd name="T66" fmla="*/ 129 w 288"/>
                <a:gd name="T67" fmla="*/ 24 h 198"/>
                <a:gd name="T68" fmla="*/ 171 w 288"/>
                <a:gd name="T69" fmla="*/ 9 h 198"/>
                <a:gd name="T70" fmla="*/ 261 w 288"/>
                <a:gd name="T71" fmla="*/ 22 h 198"/>
                <a:gd name="T72" fmla="*/ 266 w 288"/>
                <a:gd name="T73" fmla="*/ 51 h 198"/>
                <a:gd name="T74" fmla="*/ 280 w 288"/>
                <a:gd name="T75" fmla="*/ 70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88" h="198">
                  <a:moveTo>
                    <a:pt x="283" y="98"/>
                  </a:moveTo>
                  <a:cubicBezTo>
                    <a:pt x="278" y="107"/>
                    <a:pt x="274" y="116"/>
                    <a:pt x="274" y="126"/>
                  </a:cubicBezTo>
                  <a:cubicBezTo>
                    <a:pt x="274" y="133"/>
                    <a:pt x="277" y="142"/>
                    <a:pt x="273" y="149"/>
                  </a:cubicBezTo>
                  <a:cubicBezTo>
                    <a:pt x="135" y="198"/>
                    <a:pt x="135" y="198"/>
                    <a:pt x="135" y="198"/>
                  </a:cubicBezTo>
                  <a:cubicBezTo>
                    <a:pt x="127" y="194"/>
                    <a:pt x="120" y="191"/>
                    <a:pt x="114" y="187"/>
                  </a:cubicBezTo>
                  <a:cubicBezTo>
                    <a:pt x="113" y="187"/>
                    <a:pt x="113" y="187"/>
                    <a:pt x="113" y="187"/>
                  </a:cubicBezTo>
                  <a:cubicBezTo>
                    <a:pt x="99" y="179"/>
                    <a:pt x="85" y="171"/>
                    <a:pt x="73" y="162"/>
                  </a:cubicBezTo>
                  <a:cubicBezTo>
                    <a:pt x="70" y="159"/>
                    <a:pt x="67" y="156"/>
                    <a:pt x="64" y="153"/>
                  </a:cubicBezTo>
                  <a:cubicBezTo>
                    <a:pt x="60" y="150"/>
                    <a:pt x="57" y="147"/>
                    <a:pt x="55" y="143"/>
                  </a:cubicBezTo>
                  <a:cubicBezTo>
                    <a:pt x="50" y="137"/>
                    <a:pt x="46" y="129"/>
                    <a:pt x="39" y="124"/>
                  </a:cubicBezTo>
                  <a:cubicBezTo>
                    <a:pt x="38" y="123"/>
                    <a:pt x="38" y="123"/>
                    <a:pt x="37" y="122"/>
                  </a:cubicBezTo>
                  <a:cubicBezTo>
                    <a:pt x="36" y="122"/>
                    <a:pt x="35" y="121"/>
                    <a:pt x="34" y="120"/>
                  </a:cubicBezTo>
                  <a:cubicBezTo>
                    <a:pt x="33" y="120"/>
                    <a:pt x="33" y="120"/>
                    <a:pt x="33" y="120"/>
                  </a:cubicBezTo>
                  <a:cubicBezTo>
                    <a:pt x="30" y="118"/>
                    <a:pt x="26" y="117"/>
                    <a:pt x="23" y="116"/>
                  </a:cubicBezTo>
                  <a:cubicBezTo>
                    <a:pt x="23" y="116"/>
                    <a:pt x="23" y="116"/>
                    <a:pt x="23" y="116"/>
                  </a:cubicBezTo>
                  <a:cubicBezTo>
                    <a:pt x="20" y="115"/>
                    <a:pt x="18" y="115"/>
                    <a:pt x="15" y="114"/>
                  </a:cubicBezTo>
                  <a:cubicBezTo>
                    <a:pt x="15" y="114"/>
                    <a:pt x="14" y="114"/>
                    <a:pt x="13" y="113"/>
                  </a:cubicBezTo>
                  <a:cubicBezTo>
                    <a:pt x="13" y="113"/>
                    <a:pt x="12" y="113"/>
                    <a:pt x="12" y="113"/>
                  </a:cubicBezTo>
                  <a:cubicBezTo>
                    <a:pt x="10" y="112"/>
                    <a:pt x="9" y="112"/>
                    <a:pt x="8" y="111"/>
                  </a:cubicBezTo>
                  <a:cubicBezTo>
                    <a:pt x="7" y="111"/>
                    <a:pt x="7" y="111"/>
                    <a:pt x="7" y="111"/>
                  </a:cubicBezTo>
                  <a:cubicBezTo>
                    <a:pt x="7" y="110"/>
                    <a:pt x="7" y="110"/>
                    <a:pt x="7" y="110"/>
                  </a:cubicBezTo>
                  <a:cubicBezTo>
                    <a:pt x="7" y="110"/>
                    <a:pt x="7" y="110"/>
                    <a:pt x="7" y="110"/>
                  </a:cubicBezTo>
                  <a:cubicBezTo>
                    <a:pt x="7" y="110"/>
                    <a:pt x="7" y="110"/>
                    <a:pt x="7" y="110"/>
                  </a:cubicBezTo>
                  <a:cubicBezTo>
                    <a:pt x="7" y="110"/>
                    <a:pt x="7" y="110"/>
                    <a:pt x="7" y="110"/>
                  </a:cubicBezTo>
                  <a:cubicBezTo>
                    <a:pt x="5" y="109"/>
                    <a:pt x="4" y="108"/>
                    <a:pt x="3" y="107"/>
                  </a:cubicBezTo>
                  <a:cubicBezTo>
                    <a:pt x="3" y="107"/>
                    <a:pt x="3" y="107"/>
                    <a:pt x="3" y="107"/>
                  </a:cubicBezTo>
                  <a:cubicBezTo>
                    <a:pt x="3" y="107"/>
                    <a:pt x="3" y="107"/>
                    <a:pt x="3" y="107"/>
                  </a:cubicBezTo>
                  <a:cubicBezTo>
                    <a:pt x="3" y="107"/>
                    <a:pt x="3" y="107"/>
                    <a:pt x="3" y="107"/>
                  </a:cubicBezTo>
                  <a:cubicBezTo>
                    <a:pt x="3" y="107"/>
                    <a:pt x="2" y="106"/>
                    <a:pt x="2" y="106"/>
                  </a:cubicBezTo>
                  <a:cubicBezTo>
                    <a:pt x="2" y="106"/>
                    <a:pt x="2" y="106"/>
                    <a:pt x="2" y="106"/>
                  </a:cubicBezTo>
                  <a:cubicBezTo>
                    <a:pt x="2" y="105"/>
                    <a:pt x="2" y="105"/>
                    <a:pt x="2" y="105"/>
                  </a:cubicBezTo>
                  <a:cubicBezTo>
                    <a:pt x="1" y="105"/>
                    <a:pt x="1" y="105"/>
                    <a:pt x="1" y="105"/>
                  </a:cubicBezTo>
                  <a:cubicBezTo>
                    <a:pt x="1" y="105"/>
                    <a:pt x="1" y="105"/>
                    <a:pt x="1" y="105"/>
                  </a:cubicBezTo>
                  <a:cubicBezTo>
                    <a:pt x="1" y="104"/>
                    <a:pt x="1" y="104"/>
                    <a:pt x="1" y="103"/>
                  </a:cubicBezTo>
                  <a:cubicBezTo>
                    <a:pt x="0" y="103"/>
                    <a:pt x="0" y="103"/>
                    <a:pt x="0" y="103"/>
                  </a:cubicBezTo>
                  <a:cubicBezTo>
                    <a:pt x="0" y="102"/>
                    <a:pt x="0" y="102"/>
                    <a:pt x="0" y="102"/>
                  </a:cubicBezTo>
                  <a:cubicBezTo>
                    <a:pt x="1" y="101"/>
                    <a:pt x="1" y="101"/>
                    <a:pt x="1" y="101"/>
                  </a:cubicBezTo>
                  <a:cubicBezTo>
                    <a:pt x="1" y="101"/>
                    <a:pt x="1" y="101"/>
                    <a:pt x="1" y="101"/>
                  </a:cubicBezTo>
                  <a:cubicBezTo>
                    <a:pt x="1" y="100"/>
                    <a:pt x="1" y="100"/>
                    <a:pt x="1" y="100"/>
                  </a:cubicBezTo>
                  <a:cubicBezTo>
                    <a:pt x="1" y="100"/>
                    <a:pt x="1" y="100"/>
                    <a:pt x="1" y="100"/>
                  </a:cubicBezTo>
                  <a:cubicBezTo>
                    <a:pt x="2" y="100"/>
                    <a:pt x="2" y="100"/>
                    <a:pt x="2" y="100"/>
                  </a:cubicBezTo>
                  <a:cubicBezTo>
                    <a:pt x="2" y="100"/>
                    <a:pt x="2" y="100"/>
                    <a:pt x="2" y="100"/>
                  </a:cubicBezTo>
                  <a:cubicBezTo>
                    <a:pt x="2" y="100"/>
                    <a:pt x="2" y="100"/>
                    <a:pt x="2" y="100"/>
                  </a:cubicBezTo>
                  <a:cubicBezTo>
                    <a:pt x="2" y="100"/>
                    <a:pt x="2" y="100"/>
                    <a:pt x="2" y="100"/>
                  </a:cubicBezTo>
                  <a:cubicBezTo>
                    <a:pt x="2" y="99"/>
                    <a:pt x="2" y="99"/>
                    <a:pt x="2" y="99"/>
                  </a:cubicBezTo>
                  <a:cubicBezTo>
                    <a:pt x="3" y="99"/>
                    <a:pt x="4" y="98"/>
                    <a:pt x="5" y="98"/>
                  </a:cubicBezTo>
                  <a:cubicBezTo>
                    <a:pt x="6" y="97"/>
                    <a:pt x="6" y="97"/>
                    <a:pt x="6" y="97"/>
                  </a:cubicBezTo>
                  <a:cubicBezTo>
                    <a:pt x="6" y="97"/>
                    <a:pt x="6" y="97"/>
                    <a:pt x="6" y="97"/>
                  </a:cubicBezTo>
                  <a:cubicBezTo>
                    <a:pt x="6" y="97"/>
                    <a:pt x="6" y="97"/>
                    <a:pt x="6" y="97"/>
                  </a:cubicBezTo>
                  <a:cubicBezTo>
                    <a:pt x="7" y="97"/>
                    <a:pt x="7" y="97"/>
                    <a:pt x="7" y="97"/>
                  </a:cubicBezTo>
                  <a:cubicBezTo>
                    <a:pt x="9" y="96"/>
                    <a:pt x="11" y="96"/>
                    <a:pt x="12" y="95"/>
                  </a:cubicBezTo>
                  <a:cubicBezTo>
                    <a:pt x="12" y="95"/>
                    <a:pt x="12" y="95"/>
                    <a:pt x="12" y="95"/>
                  </a:cubicBezTo>
                  <a:cubicBezTo>
                    <a:pt x="14" y="95"/>
                    <a:pt x="15" y="95"/>
                    <a:pt x="16" y="94"/>
                  </a:cubicBezTo>
                  <a:cubicBezTo>
                    <a:pt x="18" y="94"/>
                    <a:pt x="19" y="94"/>
                    <a:pt x="21" y="93"/>
                  </a:cubicBezTo>
                  <a:cubicBezTo>
                    <a:pt x="22" y="93"/>
                    <a:pt x="23" y="93"/>
                    <a:pt x="23" y="93"/>
                  </a:cubicBezTo>
                  <a:cubicBezTo>
                    <a:pt x="24" y="93"/>
                    <a:pt x="24" y="93"/>
                    <a:pt x="24" y="93"/>
                  </a:cubicBezTo>
                  <a:cubicBezTo>
                    <a:pt x="24" y="93"/>
                    <a:pt x="24" y="93"/>
                    <a:pt x="25" y="92"/>
                  </a:cubicBezTo>
                  <a:cubicBezTo>
                    <a:pt x="26" y="92"/>
                    <a:pt x="26" y="92"/>
                    <a:pt x="27" y="92"/>
                  </a:cubicBezTo>
                  <a:cubicBezTo>
                    <a:pt x="27" y="92"/>
                    <a:pt x="27" y="92"/>
                    <a:pt x="27" y="92"/>
                  </a:cubicBezTo>
                  <a:cubicBezTo>
                    <a:pt x="27" y="92"/>
                    <a:pt x="27" y="92"/>
                    <a:pt x="27" y="92"/>
                  </a:cubicBezTo>
                  <a:cubicBezTo>
                    <a:pt x="28" y="92"/>
                    <a:pt x="28" y="92"/>
                    <a:pt x="28" y="92"/>
                  </a:cubicBezTo>
                  <a:cubicBezTo>
                    <a:pt x="29" y="91"/>
                    <a:pt x="29" y="91"/>
                    <a:pt x="29" y="91"/>
                  </a:cubicBezTo>
                  <a:cubicBezTo>
                    <a:pt x="30" y="91"/>
                    <a:pt x="31" y="91"/>
                    <a:pt x="32" y="91"/>
                  </a:cubicBezTo>
                  <a:cubicBezTo>
                    <a:pt x="44" y="87"/>
                    <a:pt x="54" y="80"/>
                    <a:pt x="63" y="73"/>
                  </a:cubicBezTo>
                  <a:cubicBezTo>
                    <a:pt x="64" y="73"/>
                    <a:pt x="65" y="72"/>
                    <a:pt x="66" y="71"/>
                  </a:cubicBezTo>
                  <a:cubicBezTo>
                    <a:pt x="80" y="60"/>
                    <a:pt x="92" y="46"/>
                    <a:pt x="107" y="36"/>
                  </a:cubicBezTo>
                  <a:cubicBezTo>
                    <a:pt x="108" y="35"/>
                    <a:pt x="109" y="34"/>
                    <a:pt x="110" y="33"/>
                  </a:cubicBezTo>
                  <a:cubicBezTo>
                    <a:pt x="116" y="30"/>
                    <a:pt x="122" y="26"/>
                    <a:pt x="129" y="24"/>
                  </a:cubicBezTo>
                  <a:cubicBezTo>
                    <a:pt x="140" y="19"/>
                    <a:pt x="151" y="15"/>
                    <a:pt x="162" y="11"/>
                  </a:cubicBezTo>
                  <a:cubicBezTo>
                    <a:pt x="165" y="10"/>
                    <a:pt x="168" y="9"/>
                    <a:pt x="171" y="9"/>
                  </a:cubicBezTo>
                  <a:cubicBezTo>
                    <a:pt x="184" y="4"/>
                    <a:pt x="198" y="1"/>
                    <a:pt x="213" y="1"/>
                  </a:cubicBezTo>
                  <a:cubicBezTo>
                    <a:pt x="231" y="0"/>
                    <a:pt x="253" y="6"/>
                    <a:pt x="261" y="22"/>
                  </a:cubicBezTo>
                  <a:cubicBezTo>
                    <a:pt x="262" y="25"/>
                    <a:pt x="263" y="28"/>
                    <a:pt x="263" y="31"/>
                  </a:cubicBezTo>
                  <a:cubicBezTo>
                    <a:pt x="265" y="38"/>
                    <a:pt x="264" y="45"/>
                    <a:pt x="266" y="51"/>
                  </a:cubicBezTo>
                  <a:cubicBezTo>
                    <a:pt x="267" y="56"/>
                    <a:pt x="270" y="61"/>
                    <a:pt x="275" y="66"/>
                  </a:cubicBezTo>
                  <a:cubicBezTo>
                    <a:pt x="276" y="67"/>
                    <a:pt x="278" y="69"/>
                    <a:pt x="280" y="70"/>
                  </a:cubicBezTo>
                  <a:cubicBezTo>
                    <a:pt x="287" y="78"/>
                    <a:pt x="288" y="89"/>
                    <a:pt x="283" y="98"/>
                  </a:cubicBezTo>
                </a:path>
              </a:pathLst>
            </a:custGeom>
            <a:solidFill>
              <a:srgbClr val="F3F8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09" name="Freeform 587"/>
            <p:cNvSpPr/>
            <p:nvPr/>
          </p:nvSpPr>
          <p:spPr bwMode="auto">
            <a:xfrm>
              <a:off x="949325" y="8242301"/>
              <a:ext cx="522288" cy="384175"/>
            </a:xfrm>
            <a:custGeom>
              <a:avLst/>
              <a:gdLst>
                <a:gd name="T0" fmla="*/ 124 w 139"/>
                <a:gd name="T1" fmla="*/ 4 h 102"/>
                <a:gd name="T2" fmla="*/ 120 w 139"/>
                <a:gd name="T3" fmla="*/ 19 h 102"/>
                <a:gd name="T4" fmla="*/ 114 w 139"/>
                <a:gd name="T5" fmla="*/ 33 h 102"/>
                <a:gd name="T6" fmla="*/ 128 w 139"/>
                <a:gd name="T7" fmla="*/ 40 h 102"/>
                <a:gd name="T8" fmla="*/ 138 w 139"/>
                <a:gd name="T9" fmla="*/ 50 h 102"/>
                <a:gd name="T10" fmla="*/ 135 w 139"/>
                <a:gd name="T11" fmla="*/ 55 h 102"/>
                <a:gd name="T12" fmla="*/ 115 w 139"/>
                <a:gd name="T13" fmla="*/ 74 h 102"/>
                <a:gd name="T14" fmla="*/ 122 w 139"/>
                <a:gd name="T15" fmla="*/ 95 h 102"/>
                <a:gd name="T16" fmla="*/ 107 w 139"/>
                <a:gd name="T17" fmla="*/ 101 h 102"/>
                <a:gd name="T18" fmla="*/ 51 w 139"/>
                <a:gd name="T19" fmla="*/ 65 h 102"/>
                <a:gd name="T20" fmla="*/ 48 w 139"/>
                <a:gd name="T21" fmla="*/ 63 h 102"/>
                <a:gd name="T22" fmla="*/ 35 w 139"/>
                <a:gd name="T23" fmla="*/ 57 h 102"/>
                <a:gd name="T24" fmla="*/ 35 w 139"/>
                <a:gd name="T25" fmla="*/ 57 h 102"/>
                <a:gd name="T26" fmla="*/ 27 w 139"/>
                <a:gd name="T27" fmla="*/ 55 h 102"/>
                <a:gd name="T28" fmla="*/ 19 w 139"/>
                <a:gd name="T29" fmla="*/ 51 h 102"/>
                <a:gd name="T30" fmla="*/ 40 w 139"/>
                <a:gd name="T31" fmla="*/ 33 h 102"/>
                <a:gd name="T32" fmla="*/ 41 w 139"/>
                <a:gd name="T33" fmla="*/ 32 h 102"/>
                <a:gd name="T34" fmla="*/ 48 w 139"/>
                <a:gd name="T35" fmla="*/ 32 h 102"/>
                <a:gd name="T36" fmla="*/ 60 w 139"/>
                <a:gd name="T37" fmla="*/ 27 h 102"/>
                <a:gd name="T38" fmla="*/ 96 w 139"/>
                <a:gd name="T39" fmla="*/ 6 h 102"/>
                <a:gd name="T40" fmla="*/ 110 w 139"/>
                <a:gd name="T41" fmla="*/ 1 h 102"/>
                <a:gd name="T42" fmla="*/ 124 w 139"/>
                <a:gd name="T43" fmla="*/ 4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39" h="102">
                  <a:moveTo>
                    <a:pt x="124" y="4"/>
                  </a:moveTo>
                  <a:cubicBezTo>
                    <a:pt x="128" y="8"/>
                    <a:pt x="124" y="14"/>
                    <a:pt x="120" y="19"/>
                  </a:cubicBezTo>
                  <a:cubicBezTo>
                    <a:pt x="116" y="23"/>
                    <a:pt x="111" y="28"/>
                    <a:pt x="114" y="33"/>
                  </a:cubicBezTo>
                  <a:cubicBezTo>
                    <a:pt x="116" y="37"/>
                    <a:pt x="122" y="39"/>
                    <a:pt x="128" y="40"/>
                  </a:cubicBezTo>
                  <a:cubicBezTo>
                    <a:pt x="133" y="42"/>
                    <a:pt x="139" y="45"/>
                    <a:pt x="138" y="50"/>
                  </a:cubicBezTo>
                  <a:cubicBezTo>
                    <a:pt x="138" y="52"/>
                    <a:pt x="136" y="53"/>
                    <a:pt x="135" y="55"/>
                  </a:cubicBezTo>
                  <a:cubicBezTo>
                    <a:pt x="129" y="60"/>
                    <a:pt x="116" y="67"/>
                    <a:pt x="115" y="74"/>
                  </a:cubicBezTo>
                  <a:cubicBezTo>
                    <a:pt x="114" y="82"/>
                    <a:pt x="126" y="88"/>
                    <a:pt x="122" y="95"/>
                  </a:cubicBezTo>
                  <a:cubicBezTo>
                    <a:pt x="120" y="100"/>
                    <a:pt x="113" y="102"/>
                    <a:pt x="107" y="101"/>
                  </a:cubicBezTo>
                  <a:cubicBezTo>
                    <a:pt x="83" y="97"/>
                    <a:pt x="69" y="76"/>
                    <a:pt x="51" y="65"/>
                  </a:cubicBezTo>
                  <a:cubicBezTo>
                    <a:pt x="50" y="64"/>
                    <a:pt x="49" y="64"/>
                    <a:pt x="48" y="63"/>
                  </a:cubicBezTo>
                  <a:cubicBezTo>
                    <a:pt x="44" y="61"/>
                    <a:pt x="40" y="59"/>
                    <a:pt x="35" y="57"/>
                  </a:cubicBezTo>
                  <a:cubicBezTo>
                    <a:pt x="35" y="57"/>
                    <a:pt x="35" y="57"/>
                    <a:pt x="35" y="57"/>
                  </a:cubicBezTo>
                  <a:cubicBezTo>
                    <a:pt x="32" y="56"/>
                    <a:pt x="30" y="55"/>
                    <a:pt x="27" y="55"/>
                  </a:cubicBezTo>
                  <a:cubicBezTo>
                    <a:pt x="24" y="54"/>
                    <a:pt x="21" y="53"/>
                    <a:pt x="19" y="51"/>
                  </a:cubicBezTo>
                  <a:cubicBezTo>
                    <a:pt x="0" y="38"/>
                    <a:pt x="28" y="36"/>
                    <a:pt x="40" y="33"/>
                  </a:cubicBezTo>
                  <a:cubicBezTo>
                    <a:pt x="41" y="32"/>
                    <a:pt x="41" y="32"/>
                    <a:pt x="41" y="32"/>
                  </a:cubicBezTo>
                  <a:cubicBezTo>
                    <a:pt x="43" y="33"/>
                    <a:pt x="46" y="33"/>
                    <a:pt x="48" y="32"/>
                  </a:cubicBezTo>
                  <a:cubicBezTo>
                    <a:pt x="53" y="31"/>
                    <a:pt x="56" y="29"/>
                    <a:pt x="60" y="27"/>
                  </a:cubicBezTo>
                  <a:cubicBezTo>
                    <a:pt x="72" y="20"/>
                    <a:pt x="84" y="13"/>
                    <a:pt x="96" y="6"/>
                  </a:cubicBezTo>
                  <a:cubicBezTo>
                    <a:pt x="100" y="4"/>
                    <a:pt x="105" y="2"/>
                    <a:pt x="110" y="1"/>
                  </a:cubicBezTo>
                  <a:cubicBezTo>
                    <a:pt x="115" y="0"/>
                    <a:pt x="121" y="1"/>
                    <a:pt x="124" y="4"/>
                  </a:cubicBezTo>
                  <a:close/>
                </a:path>
              </a:pathLst>
            </a:custGeom>
            <a:solidFill>
              <a:srgbClr val="259D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10" name="Freeform 588"/>
            <p:cNvSpPr>
              <a:spLocks noEditPoints="1"/>
            </p:cNvSpPr>
            <p:nvPr/>
          </p:nvSpPr>
          <p:spPr bwMode="auto">
            <a:xfrm>
              <a:off x="1463675" y="8129588"/>
              <a:ext cx="373063" cy="142875"/>
            </a:xfrm>
            <a:custGeom>
              <a:avLst/>
              <a:gdLst>
                <a:gd name="T0" fmla="*/ 99 w 99"/>
                <a:gd name="T1" fmla="*/ 30 h 38"/>
                <a:gd name="T2" fmla="*/ 88 w 99"/>
                <a:gd name="T3" fmla="*/ 30 h 38"/>
                <a:gd name="T4" fmla="*/ 57 w 99"/>
                <a:gd name="T5" fmla="*/ 31 h 38"/>
                <a:gd name="T6" fmla="*/ 20 w 99"/>
                <a:gd name="T7" fmla="*/ 36 h 38"/>
                <a:gd name="T8" fmla="*/ 28 w 99"/>
                <a:gd name="T9" fmla="*/ 38 h 38"/>
                <a:gd name="T10" fmla="*/ 37 w 99"/>
                <a:gd name="T11" fmla="*/ 36 h 38"/>
                <a:gd name="T12" fmla="*/ 57 w 99"/>
                <a:gd name="T13" fmla="*/ 33 h 38"/>
                <a:gd name="T14" fmla="*/ 88 w 99"/>
                <a:gd name="T15" fmla="*/ 31 h 38"/>
                <a:gd name="T16" fmla="*/ 99 w 99"/>
                <a:gd name="T17" fmla="*/ 30 h 38"/>
                <a:gd name="T18" fmla="*/ 79 w 99"/>
                <a:gd name="T19" fmla="*/ 0 h 38"/>
                <a:gd name="T20" fmla="*/ 76 w 99"/>
                <a:gd name="T21" fmla="*/ 0 h 38"/>
                <a:gd name="T22" fmla="*/ 68 w 99"/>
                <a:gd name="T23" fmla="*/ 1 h 38"/>
                <a:gd name="T24" fmla="*/ 46 w 99"/>
                <a:gd name="T25" fmla="*/ 7 h 38"/>
                <a:gd name="T26" fmla="*/ 40 w 99"/>
                <a:gd name="T27" fmla="*/ 10 h 38"/>
                <a:gd name="T28" fmla="*/ 29 w 99"/>
                <a:gd name="T29" fmla="*/ 15 h 38"/>
                <a:gd name="T30" fmla="*/ 22 w 99"/>
                <a:gd name="T31" fmla="*/ 18 h 38"/>
                <a:gd name="T32" fmla="*/ 5 w 99"/>
                <a:gd name="T33" fmla="*/ 28 h 38"/>
                <a:gd name="T34" fmla="*/ 0 w 99"/>
                <a:gd name="T35" fmla="*/ 31 h 38"/>
                <a:gd name="T36" fmla="*/ 6 w 99"/>
                <a:gd name="T37" fmla="*/ 32 h 38"/>
                <a:gd name="T38" fmla="*/ 8 w 99"/>
                <a:gd name="T39" fmla="*/ 31 h 38"/>
                <a:gd name="T40" fmla="*/ 18 w 99"/>
                <a:gd name="T41" fmla="*/ 25 h 38"/>
                <a:gd name="T42" fmla="*/ 25 w 99"/>
                <a:gd name="T43" fmla="*/ 20 h 38"/>
                <a:gd name="T44" fmla="*/ 41 w 99"/>
                <a:gd name="T45" fmla="*/ 12 h 38"/>
                <a:gd name="T46" fmla="*/ 47 w 99"/>
                <a:gd name="T47" fmla="*/ 9 h 38"/>
                <a:gd name="T48" fmla="*/ 56 w 99"/>
                <a:gd name="T49" fmla="*/ 6 h 38"/>
                <a:gd name="T50" fmla="*/ 68 w 99"/>
                <a:gd name="T51" fmla="*/ 2 h 38"/>
                <a:gd name="T52" fmla="*/ 76 w 99"/>
                <a:gd name="T53" fmla="*/ 0 h 38"/>
                <a:gd name="T54" fmla="*/ 79 w 99"/>
                <a:gd name="T55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99" h="38">
                  <a:moveTo>
                    <a:pt x="99" y="30"/>
                  </a:moveTo>
                  <a:cubicBezTo>
                    <a:pt x="98" y="30"/>
                    <a:pt x="94" y="30"/>
                    <a:pt x="88" y="30"/>
                  </a:cubicBezTo>
                  <a:cubicBezTo>
                    <a:pt x="80" y="30"/>
                    <a:pt x="69" y="30"/>
                    <a:pt x="57" y="31"/>
                  </a:cubicBezTo>
                  <a:cubicBezTo>
                    <a:pt x="46" y="32"/>
                    <a:pt x="33" y="33"/>
                    <a:pt x="20" y="36"/>
                  </a:cubicBezTo>
                  <a:cubicBezTo>
                    <a:pt x="22" y="37"/>
                    <a:pt x="25" y="37"/>
                    <a:pt x="28" y="38"/>
                  </a:cubicBezTo>
                  <a:cubicBezTo>
                    <a:pt x="31" y="37"/>
                    <a:pt x="34" y="37"/>
                    <a:pt x="37" y="36"/>
                  </a:cubicBezTo>
                  <a:cubicBezTo>
                    <a:pt x="44" y="35"/>
                    <a:pt x="51" y="34"/>
                    <a:pt x="57" y="33"/>
                  </a:cubicBezTo>
                  <a:cubicBezTo>
                    <a:pt x="70" y="32"/>
                    <a:pt x="80" y="31"/>
                    <a:pt x="88" y="31"/>
                  </a:cubicBezTo>
                  <a:cubicBezTo>
                    <a:pt x="94" y="30"/>
                    <a:pt x="98" y="30"/>
                    <a:pt x="99" y="30"/>
                  </a:cubicBezTo>
                  <a:moveTo>
                    <a:pt x="79" y="0"/>
                  </a:moveTo>
                  <a:cubicBezTo>
                    <a:pt x="79" y="0"/>
                    <a:pt x="78" y="0"/>
                    <a:pt x="76" y="0"/>
                  </a:cubicBezTo>
                  <a:cubicBezTo>
                    <a:pt x="74" y="0"/>
                    <a:pt x="71" y="1"/>
                    <a:pt x="68" y="1"/>
                  </a:cubicBezTo>
                  <a:cubicBezTo>
                    <a:pt x="62" y="2"/>
                    <a:pt x="54" y="4"/>
                    <a:pt x="46" y="7"/>
                  </a:cubicBezTo>
                  <a:cubicBezTo>
                    <a:pt x="44" y="8"/>
                    <a:pt x="42" y="9"/>
                    <a:pt x="40" y="10"/>
                  </a:cubicBezTo>
                  <a:cubicBezTo>
                    <a:pt x="36" y="11"/>
                    <a:pt x="33" y="13"/>
                    <a:pt x="29" y="15"/>
                  </a:cubicBezTo>
                  <a:cubicBezTo>
                    <a:pt x="27" y="16"/>
                    <a:pt x="24" y="17"/>
                    <a:pt x="22" y="18"/>
                  </a:cubicBezTo>
                  <a:cubicBezTo>
                    <a:pt x="16" y="21"/>
                    <a:pt x="11" y="25"/>
                    <a:pt x="5" y="28"/>
                  </a:cubicBezTo>
                  <a:cubicBezTo>
                    <a:pt x="3" y="29"/>
                    <a:pt x="2" y="30"/>
                    <a:pt x="0" y="31"/>
                  </a:cubicBezTo>
                  <a:cubicBezTo>
                    <a:pt x="2" y="32"/>
                    <a:pt x="4" y="32"/>
                    <a:pt x="6" y="32"/>
                  </a:cubicBezTo>
                  <a:cubicBezTo>
                    <a:pt x="6" y="32"/>
                    <a:pt x="7" y="32"/>
                    <a:pt x="8" y="31"/>
                  </a:cubicBezTo>
                  <a:cubicBezTo>
                    <a:pt x="11" y="29"/>
                    <a:pt x="15" y="27"/>
                    <a:pt x="18" y="25"/>
                  </a:cubicBezTo>
                  <a:cubicBezTo>
                    <a:pt x="20" y="23"/>
                    <a:pt x="23" y="22"/>
                    <a:pt x="25" y="20"/>
                  </a:cubicBezTo>
                  <a:cubicBezTo>
                    <a:pt x="31" y="17"/>
                    <a:pt x="36" y="14"/>
                    <a:pt x="41" y="12"/>
                  </a:cubicBezTo>
                  <a:cubicBezTo>
                    <a:pt x="43" y="11"/>
                    <a:pt x="45" y="10"/>
                    <a:pt x="47" y="9"/>
                  </a:cubicBezTo>
                  <a:cubicBezTo>
                    <a:pt x="50" y="8"/>
                    <a:pt x="53" y="7"/>
                    <a:pt x="56" y="6"/>
                  </a:cubicBezTo>
                  <a:cubicBezTo>
                    <a:pt x="60" y="4"/>
                    <a:pt x="64" y="3"/>
                    <a:pt x="68" y="2"/>
                  </a:cubicBezTo>
                  <a:cubicBezTo>
                    <a:pt x="71" y="1"/>
                    <a:pt x="74" y="1"/>
                    <a:pt x="76" y="0"/>
                  </a:cubicBezTo>
                  <a:cubicBezTo>
                    <a:pt x="78" y="0"/>
                    <a:pt x="79" y="0"/>
                    <a:pt x="79" y="0"/>
                  </a:cubicBezTo>
                </a:path>
              </a:pathLst>
            </a:custGeom>
            <a:solidFill>
              <a:srgbClr val="5EC6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11" name="Freeform 589"/>
            <p:cNvSpPr/>
            <p:nvPr/>
          </p:nvSpPr>
          <p:spPr bwMode="auto">
            <a:xfrm>
              <a:off x="858838" y="7351713"/>
              <a:ext cx="782638" cy="1049338"/>
            </a:xfrm>
            <a:custGeom>
              <a:avLst/>
              <a:gdLst>
                <a:gd name="T0" fmla="*/ 0 w 208"/>
                <a:gd name="T1" fmla="*/ 96 h 279"/>
                <a:gd name="T2" fmla="*/ 4 w 208"/>
                <a:gd name="T3" fmla="*/ 152 h 279"/>
                <a:gd name="T4" fmla="*/ 24 w 208"/>
                <a:gd name="T5" fmla="*/ 207 h 279"/>
                <a:gd name="T6" fmla="*/ 31 w 208"/>
                <a:gd name="T7" fmla="*/ 248 h 279"/>
                <a:gd name="T8" fmla="*/ 31 w 208"/>
                <a:gd name="T9" fmla="*/ 249 h 279"/>
                <a:gd name="T10" fmla="*/ 31 w 208"/>
                <a:gd name="T11" fmla="*/ 250 h 279"/>
                <a:gd name="T12" fmla="*/ 29 w 208"/>
                <a:gd name="T13" fmla="*/ 265 h 279"/>
                <a:gd name="T14" fmla="*/ 31 w 208"/>
                <a:gd name="T15" fmla="*/ 277 h 279"/>
                <a:gd name="T16" fmla="*/ 36 w 208"/>
                <a:gd name="T17" fmla="*/ 279 h 279"/>
                <a:gd name="T18" fmla="*/ 42 w 208"/>
                <a:gd name="T19" fmla="*/ 275 h 279"/>
                <a:gd name="T20" fmla="*/ 43 w 208"/>
                <a:gd name="T21" fmla="*/ 274 h 279"/>
                <a:gd name="T22" fmla="*/ 48 w 208"/>
                <a:gd name="T23" fmla="*/ 268 h 279"/>
                <a:gd name="T24" fmla="*/ 53 w 208"/>
                <a:gd name="T25" fmla="*/ 262 h 279"/>
                <a:gd name="T26" fmla="*/ 53 w 208"/>
                <a:gd name="T27" fmla="*/ 262 h 279"/>
                <a:gd name="T28" fmla="*/ 59 w 208"/>
                <a:gd name="T29" fmla="*/ 254 h 279"/>
                <a:gd name="T30" fmla="*/ 63 w 208"/>
                <a:gd name="T31" fmla="*/ 251 h 279"/>
                <a:gd name="T32" fmla="*/ 65 w 208"/>
                <a:gd name="T33" fmla="*/ 249 h 279"/>
                <a:gd name="T34" fmla="*/ 89 w 208"/>
                <a:gd name="T35" fmla="*/ 241 h 279"/>
                <a:gd name="T36" fmla="*/ 149 w 208"/>
                <a:gd name="T37" fmla="*/ 200 h 279"/>
                <a:gd name="T38" fmla="*/ 196 w 208"/>
                <a:gd name="T39" fmla="*/ 143 h 279"/>
                <a:gd name="T40" fmla="*/ 205 w 208"/>
                <a:gd name="T41" fmla="*/ 91 h 279"/>
                <a:gd name="T42" fmla="*/ 197 w 208"/>
                <a:gd name="T43" fmla="*/ 72 h 279"/>
                <a:gd name="T44" fmla="*/ 187 w 208"/>
                <a:gd name="T45" fmla="*/ 73 h 279"/>
                <a:gd name="T46" fmla="*/ 176 w 208"/>
                <a:gd name="T47" fmla="*/ 74 h 279"/>
                <a:gd name="T48" fmla="*/ 169 w 208"/>
                <a:gd name="T49" fmla="*/ 42 h 279"/>
                <a:gd name="T50" fmla="*/ 145 w 208"/>
                <a:gd name="T51" fmla="*/ 28 h 279"/>
                <a:gd name="T52" fmla="*/ 121 w 208"/>
                <a:gd name="T53" fmla="*/ 10 h 279"/>
                <a:gd name="T54" fmla="*/ 95 w 208"/>
                <a:gd name="T55" fmla="*/ 4 h 279"/>
                <a:gd name="T56" fmla="*/ 88 w 208"/>
                <a:gd name="T57" fmla="*/ 8 h 279"/>
                <a:gd name="T58" fmla="*/ 60 w 208"/>
                <a:gd name="T59" fmla="*/ 9 h 279"/>
                <a:gd name="T60" fmla="*/ 43 w 208"/>
                <a:gd name="T61" fmla="*/ 6 h 279"/>
                <a:gd name="T62" fmla="*/ 7 w 208"/>
                <a:gd name="T63" fmla="*/ 45 h 279"/>
                <a:gd name="T64" fmla="*/ 0 w 208"/>
                <a:gd name="T65" fmla="*/ 96 h 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08" h="279">
                  <a:moveTo>
                    <a:pt x="0" y="96"/>
                  </a:moveTo>
                  <a:cubicBezTo>
                    <a:pt x="0" y="115"/>
                    <a:pt x="0" y="135"/>
                    <a:pt x="4" y="152"/>
                  </a:cubicBezTo>
                  <a:cubicBezTo>
                    <a:pt x="8" y="172"/>
                    <a:pt x="18" y="188"/>
                    <a:pt x="24" y="207"/>
                  </a:cubicBezTo>
                  <a:cubicBezTo>
                    <a:pt x="29" y="219"/>
                    <a:pt x="32" y="233"/>
                    <a:pt x="31" y="248"/>
                  </a:cubicBezTo>
                  <a:cubicBezTo>
                    <a:pt x="31" y="249"/>
                    <a:pt x="31" y="249"/>
                    <a:pt x="31" y="249"/>
                  </a:cubicBezTo>
                  <a:cubicBezTo>
                    <a:pt x="31" y="249"/>
                    <a:pt x="31" y="250"/>
                    <a:pt x="31" y="250"/>
                  </a:cubicBezTo>
                  <a:cubicBezTo>
                    <a:pt x="31" y="254"/>
                    <a:pt x="30" y="260"/>
                    <a:pt x="29" y="265"/>
                  </a:cubicBezTo>
                  <a:cubicBezTo>
                    <a:pt x="29" y="270"/>
                    <a:pt x="29" y="275"/>
                    <a:pt x="31" y="277"/>
                  </a:cubicBezTo>
                  <a:cubicBezTo>
                    <a:pt x="32" y="279"/>
                    <a:pt x="33" y="279"/>
                    <a:pt x="36" y="279"/>
                  </a:cubicBezTo>
                  <a:cubicBezTo>
                    <a:pt x="37" y="278"/>
                    <a:pt x="39" y="277"/>
                    <a:pt x="42" y="275"/>
                  </a:cubicBezTo>
                  <a:cubicBezTo>
                    <a:pt x="42" y="275"/>
                    <a:pt x="43" y="275"/>
                    <a:pt x="43" y="274"/>
                  </a:cubicBezTo>
                  <a:cubicBezTo>
                    <a:pt x="45" y="273"/>
                    <a:pt x="47" y="271"/>
                    <a:pt x="48" y="268"/>
                  </a:cubicBezTo>
                  <a:cubicBezTo>
                    <a:pt x="50" y="266"/>
                    <a:pt x="51" y="264"/>
                    <a:pt x="53" y="262"/>
                  </a:cubicBezTo>
                  <a:cubicBezTo>
                    <a:pt x="53" y="262"/>
                    <a:pt x="53" y="262"/>
                    <a:pt x="53" y="262"/>
                  </a:cubicBezTo>
                  <a:cubicBezTo>
                    <a:pt x="55" y="259"/>
                    <a:pt x="57" y="256"/>
                    <a:pt x="59" y="254"/>
                  </a:cubicBezTo>
                  <a:cubicBezTo>
                    <a:pt x="61" y="253"/>
                    <a:pt x="62" y="252"/>
                    <a:pt x="63" y="251"/>
                  </a:cubicBezTo>
                  <a:cubicBezTo>
                    <a:pt x="64" y="250"/>
                    <a:pt x="65" y="250"/>
                    <a:pt x="65" y="249"/>
                  </a:cubicBezTo>
                  <a:cubicBezTo>
                    <a:pt x="73" y="245"/>
                    <a:pt x="81" y="244"/>
                    <a:pt x="89" y="241"/>
                  </a:cubicBezTo>
                  <a:cubicBezTo>
                    <a:pt x="110" y="234"/>
                    <a:pt x="130" y="218"/>
                    <a:pt x="149" y="200"/>
                  </a:cubicBezTo>
                  <a:cubicBezTo>
                    <a:pt x="167" y="184"/>
                    <a:pt x="185" y="166"/>
                    <a:pt x="196" y="143"/>
                  </a:cubicBezTo>
                  <a:cubicBezTo>
                    <a:pt x="204" y="127"/>
                    <a:pt x="208" y="107"/>
                    <a:pt x="205" y="91"/>
                  </a:cubicBezTo>
                  <a:cubicBezTo>
                    <a:pt x="204" y="85"/>
                    <a:pt x="202" y="74"/>
                    <a:pt x="197" y="72"/>
                  </a:cubicBezTo>
                  <a:cubicBezTo>
                    <a:pt x="194" y="70"/>
                    <a:pt x="190" y="71"/>
                    <a:pt x="187" y="73"/>
                  </a:cubicBezTo>
                  <a:cubicBezTo>
                    <a:pt x="183" y="74"/>
                    <a:pt x="180" y="76"/>
                    <a:pt x="176" y="74"/>
                  </a:cubicBezTo>
                  <a:cubicBezTo>
                    <a:pt x="168" y="69"/>
                    <a:pt x="173" y="52"/>
                    <a:pt x="169" y="42"/>
                  </a:cubicBezTo>
                  <a:cubicBezTo>
                    <a:pt x="165" y="31"/>
                    <a:pt x="154" y="31"/>
                    <a:pt x="145" y="28"/>
                  </a:cubicBezTo>
                  <a:cubicBezTo>
                    <a:pt x="135" y="25"/>
                    <a:pt x="128" y="18"/>
                    <a:pt x="121" y="10"/>
                  </a:cubicBezTo>
                  <a:cubicBezTo>
                    <a:pt x="115" y="3"/>
                    <a:pt x="104" y="0"/>
                    <a:pt x="95" y="4"/>
                  </a:cubicBezTo>
                  <a:cubicBezTo>
                    <a:pt x="93" y="5"/>
                    <a:pt x="91" y="7"/>
                    <a:pt x="88" y="8"/>
                  </a:cubicBezTo>
                  <a:cubicBezTo>
                    <a:pt x="77" y="13"/>
                    <a:pt x="69" y="11"/>
                    <a:pt x="60" y="9"/>
                  </a:cubicBezTo>
                  <a:cubicBezTo>
                    <a:pt x="55" y="7"/>
                    <a:pt x="49" y="6"/>
                    <a:pt x="43" y="6"/>
                  </a:cubicBezTo>
                  <a:cubicBezTo>
                    <a:pt x="25" y="8"/>
                    <a:pt x="12" y="27"/>
                    <a:pt x="7" y="45"/>
                  </a:cubicBezTo>
                  <a:cubicBezTo>
                    <a:pt x="1" y="62"/>
                    <a:pt x="0" y="79"/>
                    <a:pt x="0" y="96"/>
                  </a:cubicBezTo>
                </a:path>
              </a:pathLst>
            </a:custGeom>
            <a:solidFill>
              <a:srgbClr val="F3F8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12" name="Freeform 590"/>
            <p:cNvSpPr/>
            <p:nvPr/>
          </p:nvSpPr>
          <p:spPr bwMode="auto">
            <a:xfrm>
              <a:off x="946150" y="7950201"/>
              <a:ext cx="368300" cy="488950"/>
            </a:xfrm>
            <a:custGeom>
              <a:avLst/>
              <a:gdLst>
                <a:gd name="T0" fmla="*/ 9 w 98"/>
                <a:gd name="T1" fmla="*/ 2 h 130"/>
                <a:gd name="T2" fmla="*/ 21 w 98"/>
                <a:gd name="T3" fmla="*/ 10 h 130"/>
                <a:gd name="T4" fmla="*/ 33 w 98"/>
                <a:gd name="T5" fmla="*/ 21 h 130"/>
                <a:gd name="T6" fmla="*/ 45 w 98"/>
                <a:gd name="T7" fmla="*/ 10 h 130"/>
                <a:gd name="T8" fmla="*/ 57 w 98"/>
                <a:gd name="T9" fmla="*/ 3 h 130"/>
                <a:gd name="T10" fmla="*/ 61 w 98"/>
                <a:gd name="T11" fmla="*/ 8 h 130"/>
                <a:gd name="T12" fmla="*/ 72 w 98"/>
                <a:gd name="T13" fmla="*/ 33 h 130"/>
                <a:gd name="T14" fmla="*/ 83 w 98"/>
                <a:gd name="T15" fmla="*/ 33 h 130"/>
                <a:gd name="T16" fmla="*/ 94 w 98"/>
                <a:gd name="T17" fmla="*/ 33 h 130"/>
                <a:gd name="T18" fmla="*/ 95 w 98"/>
                <a:gd name="T19" fmla="*/ 50 h 130"/>
                <a:gd name="T20" fmla="*/ 42 w 98"/>
                <a:gd name="T21" fmla="*/ 90 h 130"/>
                <a:gd name="T22" fmla="*/ 40 w 98"/>
                <a:gd name="T23" fmla="*/ 92 h 130"/>
                <a:gd name="T24" fmla="*/ 30 w 98"/>
                <a:gd name="T25" fmla="*/ 103 h 130"/>
                <a:gd name="T26" fmla="*/ 30 w 98"/>
                <a:gd name="T27" fmla="*/ 103 h 130"/>
                <a:gd name="T28" fmla="*/ 25 w 98"/>
                <a:gd name="T29" fmla="*/ 109 h 130"/>
                <a:gd name="T30" fmla="*/ 19 w 98"/>
                <a:gd name="T31" fmla="*/ 116 h 130"/>
                <a:gd name="T32" fmla="*/ 8 w 98"/>
                <a:gd name="T33" fmla="*/ 90 h 130"/>
                <a:gd name="T34" fmla="*/ 8 w 98"/>
                <a:gd name="T35" fmla="*/ 89 h 130"/>
                <a:gd name="T36" fmla="*/ 11 w 98"/>
                <a:gd name="T37" fmla="*/ 82 h 130"/>
                <a:gd name="T38" fmla="*/ 10 w 98"/>
                <a:gd name="T39" fmla="*/ 69 h 130"/>
                <a:gd name="T40" fmla="*/ 2 w 98"/>
                <a:gd name="T41" fmla="*/ 29 h 130"/>
                <a:gd name="T42" fmla="*/ 1 w 98"/>
                <a:gd name="T43" fmla="*/ 14 h 130"/>
                <a:gd name="T44" fmla="*/ 9 w 98"/>
                <a:gd name="T45" fmla="*/ 2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98" h="130">
                  <a:moveTo>
                    <a:pt x="9" y="2"/>
                  </a:moveTo>
                  <a:cubicBezTo>
                    <a:pt x="14" y="0"/>
                    <a:pt x="19" y="5"/>
                    <a:pt x="21" y="10"/>
                  </a:cubicBezTo>
                  <a:cubicBezTo>
                    <a:pt x="24" y="16"/>
                    <a:pt x="28" y="22"/>
                    <a:pt x="33" y="21"/>
                  </a:cubicBezTo>
                  <a:cubicBezTo>
                    <a:pt x="38" y="20"/>
                    <a:pt x="41" y="14"/>
                    <a:pt x="45" y="10"/>
                  </a:cubicBezTo>
                  <a:cubicBezTo>
                    <a:pt x="48" y="6"/>
                    <a:pt x="53" y="1"/>
                    <a:pt x="57" y="3"/>
                  </a:cubicBezTo>
                  <a:cubicBezTo>
                    <a:pt x="59" y="4"/>
                    <a:pt x="60" y="6"/>
                    <a:pt x="61" y="8"/>
                  </a:cubicBezTo>
                  <a:cubicBezTo>
                    <a:pt x="64" y="15"/>
                    <a:pt x="66" y="30"/>
                    <a:pt x="72" y="33"/>
                  </a:cubicBezTo>
                  <a:cubicBezTo>
                    <a:pt x="75" y="35"/>
                    <a:pt x="79" y="34"/>
                    <a:pt x="83" y="33"/>
                  </a:cubicBezTo>
                  <a:cubicBezTo>
                    <a:pt x="87" y="31"/>
                    <a:pt x="91" y="30"/>
                    <a:pt x="94" y="33"/>
                  </a:cubicBezTo>
                  <a:cubicBezTo>
                    <a:pt x="98" y="37"/>
                    <a:pt x="97" y="44"/>
                    <a:pt x="95" y="50"/>
                  </a:cubicBezTo>
                  <a:cubicBezTo>
                    <a:pt x="83" y="71"/>
                    <a:pt x="58" y="77"/>
                    <a:pt x="42" y="90"/>
                  </a:cubicBezTo>
                  <a:cubicBezTo>
                    <a:pt x="41" y="91"/>
                    <a:pt x="41" y="92"/>
                    <a:pt x="40" y="92"/>
                  </a:cubicBezTo>
                  <a:cubicBezTo>
                    <a:pt x="36" y="96"/>
                    <a:pt x="33" y="99"/>
                    <a:pt x="30" y="103"/>
                  </a:cubicBezTo>
                  <a:cubicBezTo>
                    <a:pt x="30" y="103"/>
                    <a:pt x="30" y="103"/>
                    <a:pt x="30" y="103"/>
                  </a:cubicBezTo>
                  <a:cubicBezTo>
                    <a:pt x="28" y="105"/>
                    <a:pt x="26" y="107"/>
                    <a:pt x="25" y="109"/>
                  </a:cubicBezTo>
                  <a:cubicBezTo>
                    <a:pt x="23" y="112"/>
                    <a:pt x="21" y="115"/>
                    <a:pt x="19" y="116"/>
                  </a:cubicBezTo>
                  <a:cubicBezTo>
                    <a:pt x="0" y="130"/>
                    <a:pt x="7" y="103"/>
                    <a:pt x="8" y="90"/>
                  </a:cubicBezTo>
                  <a:cubicBezTo>
                    <a:pt x="8" y="89"/>
                    <a:pt x="8" y="89"/>
                    <a:pt x="8" y="89"/>
                  </a:cubicBezTo>
                  <a:cubicBezTo>
                    <a:pt x="10" y="87"/>
                    <a:pt x="10" y="84"/>
                    <a:pt x="11" y="82"/>
                  </a:cubicBezTo>
                  <a:cubicBezTo>
                    <a:pt x="11" y="78"/>
                    <a:pt x="10" y="73"/>
                    <a:pt x="10" y="69"/>
                  </a:cubicBezTo>
                  <a:cubicBezTo>
                    <a:pt x="7" y="56"/>
                    <a:pt x="5" y="42"/>
                    <a:pt x="2" y="29"/>
                  </a:cubicBezTo>
                  <a:cubicBezTo>
                    <a:pt x="1" y="24"/>
                    <a:pt x="1" y="19"/>
                    <a:pt x="1" y="14"/>
                  </a:cubicBezTo>
                  <a:cubicBezTo>
                    <a:pt x="2" y="9"/>
                    <a:pt x="5" y="3"/>
                    <a:pt x="9" y="2"/>
                  </a:cubicBezTo>
                </a:path>
              </a:pathLst>
            </a:custGeom>
            <a:solidFill>
              <a:srgbClr val="259D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13" name="Freeform 591"/>
            <p:cNvSpPr>
              <a:spLocks noEditPoints="1"/>
            </p:cNvSpPr>
            <p:nvPr/>
          </p:nvSpPr>
          <p:spPr bwMode="auto">
            <a:xfrm>
              <a:off x="957263" y="7529513"/>
              <a:ext cx="338138" cy="495300"/>
            </a:xfrm>
            <a:custGeom>
              <a:avLst/>
              <a:gdLst>
                <a:gd name="T0" fmla="*/ 76 w 90"/>
                <a:gd name="T1" fmla="*/ 30 h 132"/>
                <a:gd name="T2" fmla="*/ 70 w 90"/>
                <a:gd name="T3" fmla="*/ 67 h 132"/>
                <a:gd name="T4" fmla="*/ 64 w 90"/>
                <a:gd name="T5" fmla="*/ 87 h 132"/>
                <a:gd name="T6" fmla="*/ 57 w 90"/>
                <a:gd name="T7" fmla="*/ 108 h 132"/>
                <a:gd name="T8" fmla="*/ 55 w 90"/>
                <a:gd name="T9" fmla="*/ 115 h 132"/>
                <a:gd name="T10" fmla="*/ 57 w 90"/>
                <a:gd name="T11" fmla="*/ 120 h 132"/>
                <a:gd name="T12" fmla="*/ 61 w 90"/>
                <a:gd name="T13" fmla="*/ 108 h 132"/>
                <a:gd name="T14" fmla="*/ 67 w 90"/>
                <a:gd name="T15" fmla="*/ 89 h 132"/>
                <a:gd name="T16" fmla="*/ 72 w 90"/>
                <a:gd name="T17" fmla="*/ 68 h 132"/>
                <a:gd name="T18" fmla="*/ 76 w 90"/>
                <a:gd name="T19" fmla="*/ 30 h 132"/>
                <a:gd name="T20" fmla="*/ 90 w 90"/>
                <a:gd name="T21" fmla="*/ 24 h 132"/>
                <a:gd name="T22" fmla="*/ 78 w 90"/>
                <a:gd name="T23" fmla="*/ 79 h 132"/>
                <a:gd name="T24" fmla="*/ 69 w 90"/>
                <a:gd name="T25" fmla="*/ 105 h 132"/>
                <a:gd name="T26" fmla="*/ 64 w 90"/>
                <a:gd name="T27" fmla="*/ 116 h 132"/>
                <a:gd name="T28" fmla="*/ 60 w 90"/>
                <a:gd name="T29" fmla="*/ 125 h 132"/>
                <a:gd name="T30" fmla="*/ 61 w 90"/>
                <a:gd name="T31" fmla="*/ 130 h 132"/>
                <a:gd name="T32" fmla="*/ 68 w 90"/>
                <a:gd name="T33" fmla="*/ 114 h 132"/>
                <a:gd name="T34" fmla="*/ 76 w 90"/>
                <a:gd name="T35" fmla="*/ 95 h 132"/>
                <a:gd name="T36" fmla="*/ 89 w 90"/>
                <a:gd name="T37" fmla="*/ 39 h 132"/>
                <a:gd name="T38" fmla="*/ 90 w 90"/>
                <a:gd name="T39" fmla="*/ 24 h 132"/>
                <a:gd name="T40" fmla="*/ 4 w 90"/>
                <a:gd name="T41" fmla="*/ 18 h 132"/>
                <a:gd name="T42" fmla="*/ 2 w 90"/>
                <a:gd name="T43" fmla="*/ 27 h 132"/>
                <a:gd name="T44" fmla="*/ 7 w 90"/>
                <a:gd name="T45" fmla="*/ 95 h 132"/>
                <a:gd name="T46" fmla="*/ 10 w 90"/>
                <a:gd name="T47" fmla="*/ 111 h 132"/>
                <a:gd name="T48" fmla="*/ 10 w 90"/>
                <a:gd name="T49" fmla="*/ 113 h 132"/>
                <a:gd name="T50" fmla="*/ 14 w 90"/>
                <a:gd name="T51" fmla="*/ 111 h 132"/>
                <a:gd name="T52" fmla="*/ 10 w 90"/>
                <a:gd name="T53" fmla="*/ 93 h 132"/>
                <a:gd name="T54" fmla="*/ 2 w 90"/>
                <a:gd name="T55" fmla="*/ 39 h 132"/>
                <a:gd name="T56" fmla="*/ 4 w 90"/>
                <a:gd name="T57" fmla="*/ 18 h 132"/>
                <a:gd name="T58" fmla="*/ 4 w 90"/>
                <a:gd name="T59" fmla="*/ 15 h 132"/>
                <a:gd name="T60" fmla="*/ 36 w 90"/>
                <a:gd name="T61" fmla="*/ 17 h 132"/>
                <a:gd name="T62" fmla="*/ 27 w 90"/>
                <a:gd name="T63" fmla="*/ 46 h 132"/>
                <a:gd name="T64" fmla="*/ 18 w 90"/>
                <a:gd name="T65" fmla="*/ 89 h 132"/>
                <a:gd name="T66" fmla="*/ 17 w 90"/>
                <a:gd name="T67" fmla="*/ 111 h 132"/>
                <a:gd name="T68" fmla="*/ 18 w 90"/>
                <a:gd name="T69" fmla="*/ 122 h 132"/>
                <a:gd name="T70" fmla="*/ 21 w 90"/>
                <a:gd name="T71" fmla="*/ 127 h 132"/>
                <a:gd name="T72" fmla="*/ 21 w 90"/>
                <a:gd name="T73" fmla="*/ 110 h 132"/>
                <a:gd name="T74" fmla="*/ 22 w 90"/>
                <a:gd name="T75" fmla="*/ 89 h 132"/>
                <a:gd name="T76" fmla="*/ 28 w 90"/>
                <a:gd name="T77" fmla="*/ 49 h 132"/>
                <a:gd name="T78" fmla="*/ 36 w 90"/>
                <a:gd name="T79" fmla="*/ 17 h 132"/>
                <a:gd name="T80" fmla="*/ 82 w 90"/>
                <a:gd name="T81" fmla="*/ 0 h 132"/>
                <a:gd name="T82" fmla="*/ 75 w 90"/>
                <a:gd name="T83" fmla="*/ 14 h 132"/>
                <a:gd name="T84" fmla="*/ 58 w 90"/>
                <a:gd name="T85" fmla="*/ 51 h 132"/>
                <a:gd name="T86" fmla="*/ 40 w 90"/>
                <a:gd name="T87" fmla="*/ 105 h 132"/>
                <a:gd name="T88" fmla="*/ 38 w 90"/>
                <a:gd name="T89" fmla="*/ 111 h 132"/>
                <a:gd name="T90" fmla="*/ 34 w 90"/>
                <a:gd name="T91" fmla="*/ 128 h 132"/>
                <a:gd name="T92" fmla="*/ 33 w 90"/>
                <a:gd name="T93" fmla="*/ 131 h 132"/>
                <a:gd name="T94" fmla="*/ 38 w 90"/>
                <a:gd name="T95" fmla="*/ 127 h 132"/>
                <a:gd name="T96" fmla="*/ 42 w 90"/>
                <a:gd name="T97" fmla="*/ 112 h 132"/>
                <a:gd name="T98" fmla="*/ 44 w 90"/>
                <a:gd name="T99" fmla="*/ 106 h 132"/>
                <a:gd name="T100" fmla="*/ 52 w 90"/>
                <a:gd name="T101" fmla="*/ 77 h 132"/>
                <a:gd name="T102" fmla="*/ 69 w 90"/>
                <a:gd name="T103" fmla="*/ 30 h 132"/>
                <a:gd name="T104" fmla="*/ 80 w 90"/>
                <a:gd name="T105" fmla="*/ 4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0" h="132">
                  <a:moveTo>
                    <a:pt x="76" y="28"/>
                  </a:moveTo>
                  <a:cubicBezTo>
                    <a:pt x="76" y="28"/>
                    <a:pt x="76" y="29"/>
                    <a:pt x="76" y="30"/>
                  </a:cubicBezTo>
                  <a:cubicBezTo>
                    <a:pt x="76" y="32"/>
                    <a:pt x="76" y="35"/>
                    <a:pt x="76" y="38"/>
                  </a:cubicBezTo>
                  <a:cubicBezTo>
                    <a:pt x="75" y="45"/>
                    <a:pt x="73" y="55"/>
                    <a:pt x="70" y="67"/>
                  </a:cubicBezTo>
                  <a:cubicBezTo>
                    <a:pt x="68" y="73"/>
                    <a:pt x="66" y="79"/>
                    <a:pt x="64" y="86"/>
                  </a:cubicBezTo>
                  <a:cubicBezTo>
                    <a:pt x="64" y="87"/>
                    <a:pt x="64" y="87"/>
                    <a:pt x="64" y="87"/>
                  </a:cubicBezTo>
                  <a:cubicBezTo>
                    <a:pt x="62" y="94"/>
                    <a:pt x="60" y="100"/>
                    <a:pt x="58" y="107"/>
                  </a:cubicBezTo>
                  <a:cubicBezTo>
                    <a:pt x="57" y="108"/>
                    <a:pt x="57" y="108"/>
                    <a:pt x="57" y="108"/>
                  </a:cubicBezTo>
                  <a:cubicBezTo>
                    <a:pt x="57" y="110"/>
                    <a:pt x="56" y="112"/>
                    <a:pt x="55" y="114"/>
                  </a:cubicBezTo>
                  <a:cubicBezTo>
                    <a:pt x="55" y="115"/>
                    <a:pt x="55" y="115"/>
                    <a:pt x="55" y="115"/>
                  </a:cubicBezTo>
                  <a:cubicBezTo>
                    <a:pt x="55" y="115"/>
                    <a:pt x="55" y="115"/>
                    <a:pt x="55" y="116"/>
                  </a:cubicBezTo>
                  <a:cubicBezTo>
                    <a:pt x="56" y="117"/>
                    <a:pt x="57" y="118"/>
                    <a:pt x="57" y="120"/>
                  </a:cubicBezTo>
                  <a:cubicBezTo>
                    <a:pt x="58" y="119"/>
                    <a:pt x="58" y="119"/>
                    <a:pt x="58" y="118"/>
                  </a:cubicBezTo>
                  <a:cubicBezTo>
                    <a:pt x="59" y="115"/>
                    <a:pt x="60" y="112"/>
                    <a:pt x="61" y="108"/>
                  </a:cubicBezTo>
                  <a:cubicBezTo>
                    <a:pt x="61" y="108"/>
                    <a:pt x="61" y="107"/>
                    <a:pt x="61" y="107"/>
                  </a:cubicBezTo>
                  <a:cubicBezTo>
                    <a:pt x="63" y="101"/>
                    <a:pt x="65" y="95"/>
                    <a:pt x="67" y="89"/>
                  </a:cubicBezTo>
                  <a:cubicBezTo>
                    <a:pt x="67" y="88"/>
                    <a:pt x="67" y="88"/>
                    <a:pt x="67" y="87"/>
                  </a:cubicBezTo>
                  <a:cubicBezTo>
                    <a:pt x="69" y="80"/>
                    <a:pt x="71" y="73"/>
                    <a:pt x="72" y="68"/>
                  </a:cubicBezTo>
                  <a:cubicBezTo>
                    <a:pt x="75" y="55"/>
                    <a:pt x="76" y="45"/>
                    <a:pt x="77" y="38"/>
                  </a:cubicBezTo>
                  <a:cubicBezTo>
                    <a:pt x="77" y="35"/>
                    <a:pt x="76" y="32"/>
                    <a:pt x="76" y="30"/>
                  </a:cubicBezTo>
                  <a:cubicBezTo>
                    <a:pt x="76" y="29"/>
                    <a:pt x="76" y="28"/>
                    <a:pt x="76" y="28"/>
                  </a:cubicBezTo>
                  <a:moveTo>
                    <a:pt x="90" y="24"/>
                  </a:moveTo>
                  <a:cubicBezTo>
                    <a:pt x="90" y="26"/>
                    <a:pt x="89" y="31"/>
                    <a:pt x="88" y="39"/>
                  </a:cubicBezTo>
                  <a:cubicBezTo>
                    <a:pt x="86" y="48"/>
                    <a:pt x="83" y="62"/>
                    <a:pt x="78" y="79"/>
                  </a:cubicBezTo>
                  <a:cubicBezTo>
                    <a:pt x="77" y="83"/>
                    <a:pt x="75" y="88"/>
                    <a:pt x="73" y="93"/>
                  </a:cubicBezTo>
                  <a:cubicBezTo>
                    <a:pt x="72" y="97"/>
                    <a:pt x="70" y="101"/>
                    <a:pt x="69" y="105"/>
                  </a:cubicBezTo>
                  <a:cubicBezTo>
                    <a:pt x="68" y="106"/>
                    <a:pt x="68" y="106"/>
                    <a:pt x="68" y="106"/>
                  </a:cubicBezTo>
                  <a:cubicBezTo>
                    <a:pt x="67" y="109"/>
                    <a:pt x="66" y="112"/>
                    <a:pt x="64" y="116"/>
                  </a:cubicBezTo>
                  <a:cubicBezTo>
                    <a:pt x="63" y="119"/>
                    <a:pt x="61" y="122"/>
                    <a:pt x="60" y="125"/>
                  </a:cubicBezTo>
                  <a:cubicBezTo>
                    <a:pt x="60" y="125"/>
                    <a:pt x="60" y="125"/>
                    <a:pt x="60" y="125"/>
                  </a:cubicBezTo>
                  <a:cubicBezTo>
                    <a:pt x="60" y="127"/>
                    <a:pt x="61" y="129"/>
                    <a:pt x="61" y="130"/>
                  </a:cubicBezTo>
                  <a:cubicBezTo>
                    <a:pt x="61" y="130"/>
                    <a:pt x="61" y="130"/>
                    <a:pt x="61" y="130"/>
                  </a:cubicBezTo>
                  <a:cubicBezTo>
                    <a:pt x="61" y="130"/>
                    <a:pt x="62" y="129"/>
                    <a:pt x="62" y="129"/>
                  </a:cubicBezTo>
                  <a:cubicBezTo>
                    <a:pt x="64" y="124"/>
                    <a:pt x="66" y="119"/>
                    <a:pt x="68" y="114"/>
                  </a:cubicBezTo>
                  <a:cubicBezTo>
                    <a:pt x="70" y="111"/>
                    <a:pt x="71" y="108"/>
                    <a:pt x="72" y="105"/>
                  </a:cubicBezTo>
                  <a:cubicBezTo>
                    <a:pt x="73" y="101"/>
                    <a:pt x="74" y="98"/>
                    <a:pt x="76" y="95"/>
                  </a:cubicBezTo>
                  <a:cubicBezTo>
                    <a:pt x="77" y="89"/>
                    <a:pt x="79" y="84"/>
                    <a:pt x="80" y="79"/>
                  </a:cubicBezTo>
                  <a:cubicBezTo>
                    <a:pt x="85" y="63"/>
                    <a:pt x="87" y="48"/>
                    <a:pt x="89" y="39"/>
                  </a:cubicBezTo>
                  <a:cubicBezTo>
                    <a:pt x="89" y="34"/>
                    <a:pt x="90" y="30"/>
                    <a:pt x="90" y="27"/>
                  </a:cubicBezTo>
                  <a:cubicBezTo>
                    <a:pt x="90" y="26"/>
                    <a:pt x="90" y="25"/>
                    <a:pt x="90" y="24"/>
                  </a:cubicBezTo>
                  <a:moveTo>
                    <a:pt x="4" y="15"/>
                  </a:moveTo>
                  <a:cubicBezTo>
                    <a:pt x="4" y="16"/>
                    <a:pt x="4" y="17"/>
                    <a:pt x="4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3" y="21"/>
                    <a:pt x="2" y="23"/>
                    <a:pt x="2" y="27"/>
                  </a:cubicBezTo>
                  <a:cubicBezTo>
                    <a:pt x="1" y="34"/>
                    <a:pt x="0" y="44"/>
                    <a:pt x="1" y="56"/>
                  </a:cubicBezTo>
                  <a:cubicBezTo>
                    <a:pt x="2" y="68"/>
                    <a:pt x="4" y="81"/>
                    <a:pt x="7" y="95"/>
                  </a:cubicBezTo>
                  <a:cubicBezTo>
                    <a:pt x="7" y="95"/>
                    <a:pt x="7" y="95"/>
                    <a:pt x="7" y="95"/>
                  </a:cubicBezTo>
                  <a:cubicBezTo>
                    <a:pt x="8" y="100"/>
                    <a:pt x="9" y="106"/>
                    <a:pt x="10" y="111"/>
                  </a:cubicBezTo>
                  <a:cubicBezTo>
                    <a:pt x="10" y="112"/>
                    <a:pt x="10" y="113"/>
                    <a:pt x="10" y="113"/>
                  </a:cubicBezTo>
                  <a:cubicBezTo>
                    <a:pt x="10" y="113"/>
                    <a:pt x="10" y="113"/>
                    <a:pt x="10" y="113"/>
                  </a:cubicBezTo>
                  <a:cubicBezTo>
                    <a:pt x="12" y="114"/>
                    <a:pt x="14" y="115"/>
                    <a:pt x="15" y="117"/>
                  </a:cubicBezTo>
                  <a:cubicBezTo>
                    <a:pt x="15" y="115"/>
                    <a:pt x="14" y="113"/>
                    <a:pt x="14" y="111"/>
                  </a:cubicBezTo>
                  <a:cubicBezTo>
                    <a:pt x="13" y="106"/>
                    <a:pt x="12" y="101"/>
                    <a:pt x="11" y="96"/>
                  </a:cubicBezTo>
                  <a:cubicBezTo>
                    <a:pt x="11" y="95"/>
                    <a:pt x="11" y="94"/>
                    <a:pt x="10" y="93"/>
                  </a:cubicBezTo>
                  <a:cubicBezTo>
                    <a:pt x="7" y="79"/>
                    <a:pt x="4" y="66"/>
                    <a:pt x="3" y="55"/>
                  </a:cubicBezTo>
                  <a:cubicBezTo>
                    <a:pt x="2" y="49"/>
                    <a:pt x="2" y="44"/>
                    <a:pt x="2" y="39"/>
                  </a:cubicBezTo>
                  <a:cubicBezTo>
                    <a:pt x="2" y="34"/>
                    <a:pt x="2" y="30"/>
                    <a:pt x="3" y="27"/>
                  </a:cubicBezTo>
                  <a:cubicBezTo>
                    <a:pt x="3" y="23"/>
                    <a:pt x="3" y="20"/>
                    <a:pt x="4" y="18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7"/>
                    <a:pt x="4" y="16"/>
                    <a:pt x="4" y="15"/>
                  </a:cubicBezTo>
                  <a:moveTo>
                    <a:pt x="39" y="6"/>
                  </a:moveTo>
                  <a:cubicBezTo>
                    <a:pt x="39" y="7"/>
                    <a:pt x="38" y="11"/>
                    <a:pt x="36" y="17"/>
                  </a:cubicBezTo>
                  <a:cubicBezTo>
                    <a:pt x="33" y="24"/>
                    <a:pt x="30" y="34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6" y="46"/>
                    <a:pt x="26" y="47"/>
                  </a:cubicBezTo>
                  <a:cubicBezTo>
                    <a:pt x="23" y="59"/>
                    <a:pt x="20" y="74"/>
                    <a:pt x="18" y="89"/>
                  </a:cubicBezTo>
                  <a:cubicBezTo>
                    <a:pt x="18" y="92"/>
                    <a:pt x="17" y="95"/>
                    <a:pt x="17" y="98"/>
                  </a:cubicBezTo>
                  <a:cubicBezTo>
                    <a:pt x="17" y="102"/>
                    <a:pt x="17" y="106"/>
                    <a:pt x="17" y="111"/>
                  </a:cubicBezTo>
                  <a:cubicBezTo>
                    <a:pt x="17" y="113"/>
                    <a:pt x="17" y="116"/>
                    <a:pt x="17" y="119"/>
                  </a:cubicBezTo>
                  <a:cubicBezTo>
                    <a:pt x="17" y="120"/>
                    <a:pt x="18" y="121"/>
                    <a:pt x="18" y="122"/>
                  </a:cubicBezTo>
                  <a:cubicBezTo>
                    <a:pt x="19" y="124"/>
                    <a:pt x="20" y="125"/>
                    <a:pt x="21" y="127"/>
                  </a:cubicBezTo>
                  <a:cubicBezTo>
                    <a:pt x="21" y="127"/>
                    <a:pt x="21" y="127"/>
                    <a:pt x="21" y="127"/>
                  </a:cubicBezTo>
                  <a:cubicBezTo>
                    <a:pt x="21" y="124"/>
                    <a:pt x="21" y="121"/>
                    <a:pt x="21" y="119"/>
                  </a:cubicBezTo>
                  <a:cubicBezTo>
                    <a:pt x="21" y="116"/>
                    <a:pt x="21" y="113"/>
                    <a:pt x="21" y="110"/>
                  </a:cubicBezTo>
                  <a:cubicBezTo>
                    <a:pt x="21" y="107"/>
                    <a:pt x="21" y="103"/>
                    <a:pt x="21" y="99"/>
                  </a:cubicBezTo>
                  <a:cubicBezTo>
                    <a:pt x="21" y="96"/>
                    <a:pt x="21" y="92"/>
                    <a:pt x="22" y="89"/>
                  </a:cubicBezTo>
                  <a:cubicBezTo>
                    <a:pt x="22" y="82"/>
                    <a:pt x="23" y="74"/>
                    <a:pt x="25" y="67"/>
                  </a:cubicBezTo>
                  <a:cubicBezTo>
                    <a:pt x="26" y="61"/>
                    <a:pt x="27" y="55"/>
                    <a:pt x="28" y="49"/>
                  </a:cubicBezTo>
                  <a:cubicBezTo>
                    <a:pt x="28" y="49"/>
                    <a:pt x="29" y="48"/>
                    <a:pt x="29" y="47"/>
                  </a:cubicBezTo>
                  <a:cubicBezTo>
                    <a:pt x="32" y="35"/>
                    <a:pt x="34" y="25"/>
                    <a:pt x="36" y="17"/>
                  </a:cubicBezTo>
                  <a:cubicBezTo>
                    <a:pt x="38" y="11"/>
                    <a:pt x="39" y="7"/>
                    <a:pt x="39" y="6"/>
                  </a:cubicBezTo>
                  <a:moveTo>
                    <a:pt x="82" y="0"/>
                  </a:moveTo>
                  <a:cubicBezTo>
                    <a:pt x="81" y="1"/>
                    <a:pt x="81" y="2"/>
                    <a:pt x="80" y="4"/>
                  </a:cubicBezTo>
                  <a:cubicBezTo>
                    <a:pt x="79" y="6"/>
                    <a:pt x="77" y="9"/>
                    <a:pt x="75" y="14"/>
                  </a:cubicBezTo>
                  <a:cubicBezTo>
                    <a:pt x="73" y="18"/>
                    <a:pt x="70" y="23"/>
                    <a:pt x="67" y="29"/>
                  </a:cubicBezTo>
                  <a:cubicBezTo>
                    <a:pt x="64" y="36"/>
                    <a:pt x="61" y="43"/>
                    <a:pt x="58" y="51"/>
                  </a:cubicBezTo>
                  <a:cubicBezTo>
                    <a:pt x="55" y="59"/>
                    <a:pt x="52" y="67"/>
                    <a:pt x="49" y="76"/>
                  </a:cubicBezTo>
                  <a:cubicBezTo>
                    <a:pt x="46" y="85"/>
                    <a:pt x="43" y="95"/>
                    <a:pt x="40" y="105"/>
                  </a:cubicBezTo>
                  <a:cubicBezTo>
                    <a:pt x="40" y="106"/>
                    <a:pt x="40" y="106"/>
                    <a:pt x="40" y="106"/>
                  </a:cubicBezTo>
                  <a:cubicBezTo>
                    <a:pt x="39" y="108"/>
                    <a:pt x="39" y="109"/>
                    <a:pt x="38" y="111"/>
                  </a:cubicBezTo>
                  <a:cubicBezTo>
                    <a:pt x="38" y="112"/>
                    <a:pt x="38" y="112"/>
                    <a:pt x="38" y="113"/>
                  </a:cubicBezTo>
                  <a:cubicBezTo>
                    <a:pt x="36" y="118"/>
                    <a:pt x="35" y="123"/>
                    <a:pt x="34" y="128"/>
                  </a:cubicBezTo>
                  <a:cubicBezTo>
                    <a:pt x="33" y="129"/>
                    <a:pt x="33" y="130"/>
                    <a:pt x="33" y="131"/>
                  </a:cubicBezTo>
                  <a:cubicBezTo>
                    <a:pt x="33" y="131"/>
                    <a:pt x="33" y="131"/>
                    <a:pt x="33" y="131"/>
                  </a:cubicBezTo>
                  <a:cubicBezTo>
                    <a:pt x="33" y="132"/>
                    <a:pt x="33" y="132"/>
                    <a:pt x="33" y="132"/>
                  </a:cubicBezTo>
                  <a:cubicBezTo>
                    <a:pt x="35" y="130"/>
                    <a:pt x="36" y="129"/>
                    <a:pt x="38" y="127"/>
                  </a:cubicBezTo>
                  <a:cubicBezTo>
                    <a:pt x="39" y="122"/>
                    <a:pt x="41" y="117"/>
                    <a:pt x="42" y="112"/>
                  </a:cubicBezTo>
                  <a:cubicBezTo>
                    <a:pt x="42" y="112"/>
                    <a:pt x="42" y="112"/>
                    <a:pt x="42" y="112"/>
                  </a:cubicBezTo>
                  <a:cubicBezTo>
                    <a:pt x="43" y="110"/>
                    <a:pt x="43" y="109"/>
                    <a:pt x="43" y="107"/>
                  </a:cubicBezTo>
                  <a:cubicBezTo>
                    <a:pt x="43" y="107"/>
                    <a:pt x="44" y="106"/>
                    <a:pt x="44" y="106"/>
                  </a:cubicBezTo>
                  <a:cubicBezTo>
                    <a:pt x="46" y="96"/>
                    <a:pt x="49" y="87"/>
                    <a:pt x="52" y="78"/>
                  </a:cubicBezTo>
                  <a:cubicBezTo>
                    <a:pt x="52" y="78"/>
                    <a:pt x="52" y="78"/>
                    <a:pt x="52" y="77"/>
                  </a:cubicBezTo>
                  <a:cubicBezTo>
                    <a:pt x="55" y="68"/>
                    <a:pt x="58" y="59"/>
                    <a:pt x="61" y="51"/>
                  </a:cubicBezTo>
                  <a:cubicBezTo>
                    <a:pt x="63" y="44"/>
                    <a:pt x="66" y="36"/>
                    <a:pt x="69" y="30"/>
                  </a:cubicBezTo>
                  <a:cubicBezTo>
                    <a:pt x="71" y="24"/>
                    <a:pt x="73" y="18"/>
                    <a:pt x="75" y="14"/>
                  </a:cubicBezTo>
                  <a:cubicBezTo>
                    <a:pt x="77" y="9"/>
                    <a:pt x="79" y="6"/>
                    <a:pt x="80" y="4"/>
                  </a:cubicBezTo>
                  <a:cubicBezTo>
                    <a:pt x="81" y="2"/>
                    <a:pt x="82" y="1"/>
                    <a:pt x="82" y="0"/>
                  </a:cubicBezTo>
                </a:path>
              </a:pathLst>
            </a:custGeom>
            <a:solidFill>
              <a:srgbClr val="5EC6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14" name="Freeform 592"/>
            <p:cNvSpPr>
              <a:spLocks noEditPoints="1"/>
            </p:cNvSpPr>
            <p:nvPr/>
          </p:nvSpPr>
          <p:spPr bwMode="auto">
            <a:xfrm>
              <a:off x="993775" y="7953376"/>
              <a:ext cx="192088" cy="173038"/>
            </a:xfrm>
            <a:custGeom>
              <a:avLst/>
              <a:gdLst>
                <a:gd name="T0" fmla="*/ 28 w 51"/>
                <a:gd name="T1" fmla="*/ 14 h 46"/>
                <a:gd name="T2" fmla="*/ 23 w 51"/>
                <a:gd name="T3" fmla="*/ 19 h 46"/>
                <a:gd name="T4" fmla="*/ 23 w 51"/>
                <a:gd name="T5" fmla="*/ 19 h 46"/>
                <a:gd name="T6" fmla="*/ 18 w 51"/>
                <a:gd name="T7" fmla="*/ 37 h 46"/>
                <a:gd name="T8" fmla="*/ 21 w 51"/>
                <a:gd name="T9" fmla="*/ 39 h 46"/>
                <a:gd name="T10" fmla="*/ 28 w 51"/>
                <a:gd name="T11" fmla="*/ 15 h 46"/>
                <a:gd name="T12" fmla="*/ 28 w 51"/>
                <a:gd name="T13" fmla="*/ 15 h 46"/>
                <a:gd name="T14" fmla="*/ 28 w 51"/>
                <a:gd name="T15" fmla="*/ 14 h 46"/>
                <a:gd name="T16" fmla="*/ 28 w 51"/>
                <a:gd name="T17" fmla="*/ 14 h 46"/>
                <a:gd name="T18" fmla="*/ 45 w 51"/>
                <a:gd name="T19" fmla="*/ 3 h 46"/>
                <a:gd name="T20" fmla="*/ 45 w 51"/>
                <a:gd name="T21" fmla="*/ 3 h 46"/>
                <a:gd name="T22" fmla="*/ 43 w 51"/>
                <a:gd name="T23" fmla="*/ 7 h 46"/>
                <a:gd name="T24" fmla="*/ 40 w 51"/>
                <a:gd name="T25" fmla="*/ 16 h 46"/>
                <a:gd name="T26" fmla="*/ 40 w 51"/>
                <a:gd name="T27" fmla="*/ 17 h 46"/>
                <a:gd name="T28" fmla="*/ 31 w 51"/>
                <a:gd name="T29" fmla="*/ 40 h 46"/>
                <a:gd name="T30" fmla="*/ 30 w 51"/>
                <a:gd name="T31" fmla="*/ 43 h 46"/>
                <a:gd name="T32" fmla="*/ 37 w 51"/>
                <a:gd name="T33" fmla="*/ 46 h 46"/>
                <a:gd name="T34" fmla="*/ 49 w 51"/>
                <a:gd name="T35" fmla="*/ 22 h 46"/>
                <a:gd name="T36" fmla="*/ 51 w 51"/>
                <a:gd name="T37" fmla="*/ 17 h 46"/>
                <a:gd name="T38" fmla="*/ 51 w 51"/>
                <a:gd name="T39" fmla="*/ 17 h 46"/>
                <a:gd name="T40" fmla="*/ 50 w 51"/>
                <a:gd name="T41" fmla="*/ 12 h 46"/>
                <a:gd name="T42" fmla="*/ 48 w 51"/>
                <a:gd name="T43" fmla="*/ 16 h 46"/>
                <a:gd name="T44" fmla="*/ 46 w 51"/>
                <a:gd name="T45" fmla="*/ 20 h 46"/>
                <a:gd name="T46" fmla="*/ 35 w 51"/>
                <a:gd name="T47" fmla="*/ 40 h 46"/>
                <a:gd name="T48" fmla="*/ 44 w 51"/>
                <a:gd name="T49" fmla="*/ 18 h 46"/>
                <a:gd name="T50" fmla="*/ 44 w 51"/>
                <a:gd name="T51" fmla="*/ 16 h 46"/>
                <a:gd name="T52" fmla="*/ 47 w 51"/>
                <a:gd name="T53" fmla="*/ 7 h 46"/>
                <a:gd name="T54" fmla="*/ 47 w 51"/>
                <a:gd name="T55" fmla="*/ 7 h 46"/>
                <a:gd name="T56" fmla="*/ 45 w 51"/>
                <a:gd name="T57" fmla="*/ 3 h 46"/>
                <a:gd name="T58" fmla="*/ 0 w 51"/>
                <a:gd name="T59" fmla="*/ 0 h 46"/>
                <a:gd name="T60" fmla="*/ 1 w 51"/>
                <a:gd name="T61" fmla="*/ 9 h 46"/>
                <a:gd name="T62" fmla="*/ 2 w 51"/>
                <a:gd name="T63" fmla="*/ 18 h 46"/>
                <a:gd name="T64" fmla="*/ 3 w 51"/>
                <a:gd name="T65" fmla="*/ 26 h 46"/>
                <a:gd name="T66" fmla="*/ 3 w 51"/>
                <a:gd name="T67" fmla="*/ 29 h 46"/>
                <a:gd name="T68" fmla="*/ 3 w 51"/>
                <a:gd name="T69" fmla="*/ 30 h 46"/>
                <a:gd name="T70" fmla="*/ 5 w 51"/>
                <a:gd name="T71" fmla="*/ 30 h 46"/>
                <a:gd name="T72" fmla="*/ 5 w 51"/>
                <a:gd name="T73" fmla="*/ 30 h 46"/>
                <a:gd name="T74" fmla="*/ 11 w 51"/>
                <a:gd name="T75" fmla="*/ 33 h 46"/>
                <a:gd name="T76" fmla="*/ 11 w 51"/>
                <a:gd name="T77" fmla="*/ 25 h 46"/>
                <a:gd name="T78" fmla="*/ 11 w 51"/>
                <a:gd name="T79" fmla="*/ 24 h 46"/>
                <a:gd name="T80" fmla="*/ 11 w 51"/>
                <a:gd name="T81" fmla="*/ 16 h 46"/>
                <a:gd name="T82" fmla="*/ 11 w 51"/>
                <a:gd name="T83" fmla="*/ 14 h 46"/>
                <a:gd name="T84" fmla="*/ 11 w 51"/>
                <a:gd name="T85" fmla="*/ 14 h 46"/>
                <a:gd name="T86" fmla="*/ 8 w 51"/>
                <a:gd name="T87" fmla="*/ 9 h 46"/>
                <a:gd name="T88" fmla="*/ 7 w 51"/>
                <a:gd name="T89" fmla="*/ 6 h 46"/>
                <a:gd name="T90" fmla="*/ 7 w 51"/>
                <a:gd name="T91" fmla="*/ 6 h 46"/>
                <a:gd name="T92" fmla="*/ 7 w 51"/>
                <a:gd name="T93" fmla="*/ 7 h 46"/>
                <a:gd name="T94" fmla="*/ 6 w 51"/>
                <a:gd name="T95" fmla="*/ 14 h 46"/>
                <a:gd name="T96" fmla="*/ 6 w 51"/>
                <a:gd name="T97" fmla="*/ 8 h 46"/>
                <a:gd name="T98" fmla="*/ 5 w 51"/>
                <a:gd name="T99" fmla="*/ 4 h 46"/>
                <a:gd name="T100" fmla="*/ 5 w 51"/>
                <a:gd name="T101" fmla="*/ 4 h 46"/>
                <a:gd name="T102" fmla="*/ 5 w 51"/>
                <a:gd name="T103" fmla="*/ 4 h 46"/>
                <a:gd name="T104" fmla="*/ 0 w 51"/>
                <a:gd name="T105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1" h="46">
                  <a:moveTo>
                    <a:pt x="28" y="14"/>
                  </a:moveTo>
                  <a:cubicBezTo>
                    <a:pt x="26" y="16"/>
                    <a:pt x="25" y="17"/>
                    <a:pt x="23" y="19"/>
                  </a:cubicBezTo>
                  <a:cubicBezTo>
                    <a:pt x="23" y="19"/>
                    <a:pt x="23" y="19"/>
                    <a:pt x="23" y="19"/>
                  </a:cubicBezTo>
                  <a:cubicBezTo>
                    <a:pt x="21" y="25"/>
                    <a:pt x="19" y="31"/>
                    <a:pt x="18" y="37"/>
                  </a:cubicBezTo>
                  <a:cubicBezTo>
                    <a:pt x="19" y="38"/>
                    <a:pt x="20" y="38"/>
                    <a:pt x="21" y="39"/>
                  </a:cubicBezTo>
                  <a:cubicBezTo>
                    <a:pt x="24" y="31"/>
                    <a:pt x="26" y="23"/>
                    <a:pt x="28" y="15"/>
                  </a:cubicBezTo>
                  <a:cubicBezTo>
                    <a:pt x="28" y="15"/>
                    <a:pt x="28" y="15"/>
                    <a:pt x="28" y="15"/>
                  </a:cubicBezTo>
                  <a:cubicBezTo>
                    <a:pt x="28" y="15"/>
                    <a:pt x="28" y="14"/>
                    <a:pt x="28" y="14"/>
                  </a:cubicBezTo>
                  <a:cubicBezTo>
                    <a:pt x="28" y="14"/>
                    <a:pt x="28" y="14"/>
                    <a:pt x="28" y="14"/>
                  </a:cubicBezTo>
                  <a:moveTo>
                    <a:pt x="45" y="3"/>
                  </a:moveTo>
                  <a:cubicBezTo>
                    <a:pt x="45" y="3"/>
                    <a:pt x="45" y="3"/>
                    <a:pt x="45" y="3"/>
                  </a:cubicBezTo>
                  <a:cubicBezTo>
                    <a:pt x="44" y="4"/>
                    <a:pt x="44" y="6"/>
                    <a:pt x="43" y="7"/>
                  </a:cubicBezTo>
                  <a:cubicBezTo>
                    <a:pt x="42" y="10"/>
                    <a:pt x="41" y="13"/>
                    <a:pt x="40" y="16"/>
                  </a:cubicBezTo>
                  <a:cubicBezTo>
                    <a:pt x="40" y="16"/>
                    <a:pt x="40" y="16"/>
                    <a:pt x="40" y="17"/>
                  </a:cubicBezTo>
                  <a:cubicBezTo>
                    <a:pt x="37" y="24"/>
                    <a:pt x="34" y="32"/>
                    <a:pt x="31" y="40"/>
                  </a:cubicBezTo>
                  <a:cubicBezTo>
                    <a:pt x="31" y="41"/>
                    <a:pt x="30" y="42"/>
                    <a:pt x="30" y="43"/>
                  </a:cubicBezTo>
                  <a:cubicBezTo>
                    <a:pt x="32" y="44"/>
                    <a:pt x="34" y="45"/>
                    <a:pt x="37" y="46"/>
                  </a:cubicBezTo>
                  <a:cubicBezTo>
                    <a:pt x="41" y="38"/>
                    <a:pt x="45" y="30"/>
                    <a:pt x="49" y="22"/>
                  </a:cubicBezTo>
                  <a:cubicBezTo>
                    <a:pt x="50" y="20"/>
                    <a:pt x="50" y="19"/>
                    <a:pt x="51" y="17"/>
                  </a:cubicBezTo>
                  <a:cubicBezTo>
                    <a:pt x="51" y="17"/>
                    <a:pt x="51" y="17"/>
                    <a:pt x="51" y="17"/>
                  </a:cubicBezTo>
                  <a:cubicBezTo>
                    <a:pt x="51" y="16"/>
                    <a:pt x="50" y="14"/>
                    <a:pt x="50" y="12"/>
                  </a:cubicBezTo>
                  <a:cubicBezTo>
                    <a:pt x="49" y="13"/>
                    <a:pt x="48" y="15"/>
                    <a:pt x="48" y="16"/>
                  </a:cubicBezTo>
                  <a:cubicBezTo>
                    <a:pt x="47" y="17"/>
                    <a:pt x="47" y="19"/>
                    <a:pt x="46" y="20"/>
                  </a:cubicBezTo>
                  <a:cubicBezTo>
                    <a:pt x="43" y="27"/>
                    <a:pt x="39" y="34"/>
                    <a:pt x="35" y="40"/>
                  </a:cubicBezTo>
                  <a:cubicBezTo>
                    <a:pt x="38" y="33"/>
                    <a:pt x="41" y="25"/>
                    <a:pt x="44" y="18"/>
                  </a:cubicBezTo>
                  <a:cubicBezTo>
                    <a:pt x="44" y="17"/>
                    <a:pt x="44" y="17"/>
                    <a:pt x="44" y="16"/>
                  </a:cubicBezTo>
                  <a:cubicBezTo>
                    <a:pt x="45" y="13"/>
                    <a:pt x="46" y="10"/>
                    <a:pt x="47" y="7"/>
                  </a:cubicBezTo>
                  <a:cubicBezTo>
                    <a:pt x="47" y="7"/>
                    <a:pt x="47" y="7"/>
                    <a:pt x="47" y="7"/>
                  </a:cubicBezTo>
                  <a:cubicBezTo>
                    <a:pt x="47" y="5"/>
                    <a:pt x="46" y="4"/>
                    <a:pt x="45" y="3"/>
                  </a:cubicBezTo>
                  <a:moveTo>
                    <a:pt x="0" y="0"/>
                  </a:moveTo>
                  <a:cubicBezTo>
                    <a:pt x="1" y="3"/>
                    <a:pt x="1" y="6"/>
                    <a:pt x="1" y="9"/>
                  </a:cubicBezTo>
                  <a:cubicBezTo>
                    <a:pt x="2" y="12"/>
                    <a:pt x="2" y="15"/>
                    <a:pt x="2" y="18"/>
                  </a:cubicBezTo>
                  <a:cubicBezTo>
                    <a:pt x="3" y="20"/>
                    <a:pt x="3" y="23"/>
                    <a:pt x="3" y="26"/>
                  </a:cubicBezTo>
                  <a:cubicBezTo>
                    <a:pt x="3" y="27"/>
                    <a:pt x="3" y="28"/>
                    <a:pt x="3" y="29"/>
                  </a:cubicBezTo>
                  <a:cubicBezTo>
                    <a:pt x="3" y="29"/>
                    <a:pt x="3" y="30"/>
                    <a:pt x="3" y="30"/>
                  </a:cubicBezTo>
                  <a:cubicBezTo>
                    <a:pt x="4" y="30"/>
                    <a:pt x="4" y="30"/>
                    <a:pt x="5" y="30"/>
                  </a:cubicBezTo>
                  <a:cubicBezTo>
                    <a:pt x="5" y="30"/>
                    <a:pt x="5" y="30"/>
                    <a:pt x="5" y="30"/>
                  </a:cubicBezTo>
                  <a:cubicBezTo>
                    <a:pt x="7" y="31"/>
                    <a:pt x="9" y="32"/>
                    <a:pt x="11" y="33"/>
                  </a:cubicBezTo>
                  <a:cubicBezTo>
                    <a:pt x="11" y="31"/>
                    <a:pt x="11" y="28"/>
                    <a:pt x="11" y="25"/>
                  </a:cubicBezTo>
                  <a:cubicBezTo>
                    <a:pt x="11" y="25"/>
                    <a:pt x="11" y="24"/>
                    <a:pt x="11" y="24"/>
                  </a:cubicBezTo>
                  <a:cubicBezTo>
                    <a:pt x="11" y="21"/>
                    <a:pt x="11" y="19"/>
                    <a:pt x="11" y="16"/>
                  </a:cubicBezTo>
                  <a:cubicBezTo>
                    <a:pt x="11" y="15"/>
                    <a:pt x="11" y="14"/>
                    <a:pt x="11" y="14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0" y="12"/>
                    <a:pt x="9" y="11"/>
                    <a:pt x="8" y="9"/>
                  </a:cubicBezTo>
                  <a:cubicBezTo>
                    <a:pt x="8" y="8"/>
                    <a:pt x="7" y="7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6" y="10"/>
                    <a:pt x="6" y="12"/>
                    <a:pt x="6" y="14"/>
                  </a:cubicBezTo>
                  <a:cubicBezTo>
                    <a:pt x="6" y="12"/>
                    <a:pt x="6" y="10"/>
                    <a:pt x="6" y="8"/>
                  </a:cubicBezTo>
                  <a:cubicBezTo>
                    <a:pt x="5" y="6"/>
                    <a:pt x="5" y="5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2"/>
                    <a:pt x="2" y="1"/>
                    <a:pt x="0" y="0"/>
                  </a:cubicBezTo>
                </a:path>
              </a:pathLst>
            </a:custGeom>
            <a:solidFill>
              <a:srgbClr val="0E7E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15" name="Freeform 593"/>
            <p:cNvSpPr>
              <a:spLocks noEditPoints="1"/>
            </p:cNvSpPr>
            <p:nvPr/>
          </p:nvSpPr>
          <p:spPr bwMode="auto">
            <a:xfrm>
              <a:off x="1216025" y="7683501"/>
              <a:ext cx="319088" cy="500063"/>
            </a:xfrm>
            <a:custGeom>
              <a:avLst/>
              <a:gdLst>
                <a:gd name="T0" fmla="*/ 85 w 85"/>
                <a:gd name="T1" fmla="*/ 65 h 133"/>
                <a:gd name="T2" fmla="*/ 83 w 85"/>
                <a:gd name="T3" fmla="*/ 68 h 133"/>
                <a:gd name="T4" fmla="*/ 76 w 85"/>
                <a:gd name="T5" fmla="*/ 75 h 133"/>
                <a:gd name="T6" fmla="*/ 53 w 85"/>
                <a:gd name="T7" fmla="*/ 98 h 133"/>
                <a:gd name="T8" fmla="*/ 21 w 85"/>
                <a:gd name="T9" fmla="*/ 124 h 133"/>
                <a:gd name="T10" fmla="*/ 13 w 85"/>
                <a:gd name="T11" fmla="*/ 133 h 133"/>
                <a:gd name="T12" fmla="*/ 14 w 85"/>
                <a:gd name="T13" fmla="*/ 133 h 133"/>
                <a:gd name="T14" fmla="*/ 18 w 85"/>
                <a:gd name="T15" fmla="*/ 130 h 133"/>
                <a:gd name="T16" fmla="*/ 38 w 85"/>
                <a:gd name="T17" fmla="*/ 116 h 133"/>
                <a:gd name="T18" fmla="*/ 54 w 85"/>
                <a:gd name="T19" fmla="*/ 101 h 133"/>
                <a:gd name="T20" fmla="*/ 77 w 85"/>
                <a:gd name="T21" fmla="*/ 75 h 133"/>
                <a:gd name="T22" fmla="*/ 83 w 85"/>
                <a:gd name="T23" fmla="*/ 68 h 133"/>
                <a:gd name="T24" fmla="*/ 85 w 85"/>
                <a:gd name="T25" fmla="*/ 65 h 133"/>
                <a:gd name="T26" fmla="*/ 74 w 85"/>
                <a:gd name="T27" fmla="*/ 19 h 133"/>
                <a:gd name="T28" fmla="*/ 73 w 85"/>
                <a:gd name="T29" fmla="*/ 21 h 133"/>
                <a:gd name="T30" fmla="*/ 70 w 85"/>
                <a:gd name="T31" fmla="*/ 30 h 133"/>
                <a:gd name="T32" fmla="*/ 57 w 85"/>
                <a:gd name="T33" fmla="*/ 58 h 133"/>
                <a:gd name="T34" fmla="*/ 45 w 85"/>
                <a:gd name="T35" fmla="*/ 75 h 133"/>
                <a:gd name="T36" fmla="*/ 30 w 85"/>
                <a:gd name="T37" fmla="*/ 91 h 133"/>
                <a:gd name="T38" fmla="*/ 18 w 85"/>
                <a:gd name="T39" fmla="*/ 102 h 133"/>
                <a:gd name="T40" fmla="*/ 22 w 85"/>
                <a:gd name="T41" fmla="*/ 104 h 133"/>
                <a:gd name="T42" fmla="*/ 32 w 85"/>
                <a:gd name="T43" fmla="*/ 95 h 133"/>
                <a:gd name="T44" fmla="*/ 59 w 85"/>
                <a:gd name="T45" fmla="*/ 60 h 133"/>
                <a:gd name="T46" fmla="*/ 71 w 85"/>
                <a:gd name="T47" fmla="*/ 30 h 133"/>
                <a:gd name="T48" fmla="*/ 73 w 85"/>
                <a:gd name="T49" fmla="*/ 21 h 133"/>
                <a:gd name="T50" fmla="*/ 74 w 85"/>
                <a:gd name="T51" fmla="*/ 19 h 133"/>
                <a:gd name="T52" fmla="*/ 48 w 85"/>
                <a:gd name="T53" fmla="*/ 0 h 133"/>
                <a:gd name="T54" fmla="*/ 47 w 85"/>
                <a:gd name="T55" fmla="*/ 3 h 133"/>
                <a:gd name="T56" fmla="*/ 46 w 85"/>
                <a:gd name="T57" fmla="*/ 11 h 133"/>
                <a:gd name="T58" fmla="*/ 42 w 85"/>
                <a:gd name="T59" fmla="*/ 23 h 133"/>
                <a:gd name="T60" fmla="*/ 37 w 85"/>
                <a:gd name="T61" fmla="*/ 39 h 133"/>
                <a:gd name="T62" fmla="*/ 18 w 85"/>
                <a:gd name="T63" fmla="*/ 77 h 133"/>
                <a:gd name="T64" fmla="*/ 0 w 85"/>
                <a:gd name="T65" fmla="*/ 104 h 133"/>
                <a:gd name="T66" fmla="*/ 4 w 85"/>
                <a:gd name="T67" fmla="*/ 105 h 133"/>
                <a:gd name="T68" fmla="*/ 5 w 85"/>
                <a:gd name="T69" fmla="*/ 105 h 133"/>
                <a:gd name="T70" fmla="*/ 21 w 85"/>
                <a:gd name="T71" fmla="*/ 79 h 133"/>
                <a:gd name="T72" fmla="*/ 39 w 85"/>
                <a:gd name="T73" fmla="*/ 40 h 133"/>
                <a:gd name="T74" fmla="*/ 44 w 85"/>
                <a:gd name="T75" fmla="*/ 24 h 133"/>
                <a:gd name="T76" fmla="*/ 47 w 85"/>
                <a:gd name="T77" fmla="*/ 11 h 133"/>
                <a:gd name="T78" fmla="*/ 47 w 85"/>
                <a:gd name="T79" fmla="*/ 3 h 133"/>
                <a:gd name="T80" fmla="*/ 48 w 85"/>
                <a:gd name="T81" fmla="*/ 0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85" h="133">
                  <a:moveTo>
                    <a:pt x="85" y="65"/>
                  </a:moveTo>
                  <a:cubicBezTo>
                    <a:pt x="85" y="66"/>
                    <a:pt x="84" y="66"/>
                    <a:pt x="83" y="68"/>
                  </a:cubicBezTo>
                  <a:cubicBezTo>
                    <a:pt x="81" y="69"/>
                    <a:pt x="79" y="72"/>
                    <a:pt x="76" y="75"/>
                  </a:cubicBezTo>
                  <a:cubicBezTo>
                    <a:pt x="71" y="81"/>
                    <a:pt x="63" y="89"/>
                    <a:pt x="53" y="98"/>
                  </a:cubicBezTo>
                  <a:cubicBezTo>
                    <a:pt x="44" y="107"/>
                    <a:pt x="33" y="115"/>
                    <a:pt x="21" y="124"/>
                  </a:cubicBezTo>
                  <a:cubicBezTo>
                    <a:pt x="19" y="127"/>
                    <a:pt x="16" y="130"/>
                    <a:pt x="13" y="133"/>
                  </a:cubicBezTo>
                  <a:cubicBezTo>
                    <a:pt x="14" y="133"/>
                    <a:pt x="14" y="133"/>
                    <a:pt x="14" y="133"/>
                  </a:cubicBezTo>
                  <a:cubicBezTo>
                    <a:pt x="16" y="132"/>
                    <a:pt x="17" y="131"/>
                    <a:pt x="18" y="130"/>
                  </a:cubicBezTo>
                  <a:cubicBezTo>
                    <a:pt x="25" y="126"/>
                    <a:pt x="32" y="121"/>
                    <a:pt x="38" y="116"/>
                  </a:cubicBezTo>
                  <a:cubicBezTo>
                    <a:pt x="44" y="111"/>
                    <a:pt x="49" y="106"/>
                    <a:pt x="54" y="101"/>
                  </a:cubicBezTo>
                  <a:cubicBezTo>
                    <a:pt x="64" y="91"/>
                    <a:pt x="72" y="82"/>
                    <a:pt x="77" y="75"/>
                  </a:cubicBezTo>
                  <a:cubicBezTo>
                    <a:pt x="80" y="72"/>
                    <a:pt x="82" y="70"/>
                    <a:pt x="83" y="68"/>
                  </a:cubicBezTo>
                  <a:cubicBezTo>
                    <a:pt x="84" y="67"/>
                    <a:pt x="85" y="66"/>
                    <a:pt x="85" y="65"/>
                  </a:cubicBezTo>
                  <a:moveTo>
                    <a:pt x="74" y="19"/>
                  </a:moveTo>
                  <a:cubicBezTo>
                    <a:pt x="73" y="19"/>
                    <a:pt x="73" y="20"/>
                    <a:pt x="73" y="21"/>
                  </a:cubicBezTo>
                  <a:cubicBezTo>
                    <a:pt x="72" y="23"/>
                    <a:pt x="72" y="26"/>
                    <a:pt x="70" y="30"/>
                  </a:cubicBezTo>
                  <a:cubicBezTo>
                    <a:pt x="68" y="37"/>
                    <a:pt x="64" y="47"/>
                    <a:pt x="57" y="58"/>
                  </a:cubicBezTo>
                  <a:cubicBezTo>
                    <a:pt x="53" y="64"/>
                    <a:pt x="49" y="69"/>
                    <a:pt x="45" y="75"/>
                  </a:cubicBezTo>
                  <a:cubicBezTo>
                    <a:pt x="40" y="80"/>
                    <a:pt x="35" y="86"/>
                    <a:pt x="30" y="91"/>
                  </a:cubicBezTo>
                  <a:cubicBezTo>
                    <a:pt x="26" y="95"/>
                    <a:pt x="22" y="99"/>
                    <a:pt x="18" y="102"/>
                  </a:cubicBezTo>
                  <a:cubicBezTo>
                    <a:pt x="20" y="102"/>
                    <a:pt x="21" y="103"/>
                    <a:pt x="22" y="104"/>
                  </a:cubicBezTo>
                  <a:cubicBezTo>
                    <a:pt x="26" y="101"/>
                    <a:pt x="29" y="98"/>
                    <a:pt x="32" y="95"/>
                  </a:cubicBezTo>
                  <a:cubicBezTo>
                    <a:pt x="43" y="84"/>
                    <a:pt x="52" y="71"/>
                    <a:pt x="59" y="60"/>
                  </a:cubicBezTo>
                  <a:cubicBezTo>
                    <a:pt x="65" y="48"/>
                    <a:pt x="69" y="37"/>
                    <a:pt x="71" y="30"/>
                  </a:cubicBezTo>
                  <a:cubicBezTo>
                    <a:pt x="72" y="26"/>
                    <a:pt x="73" y="23"/>
                    <a:pt x="73" y="21"/>
                  </a:cubicBezTo>
                  <a:cubicBezTo>
                    <a:pt x="73" y="20"/>
                    <a:pt x="73" y="19"/>
                    <a:pt x="74" y="19"/>
                  </a:cubicBezTo>
                  <a:moveTo>
                    <a:pt x="48" y="0"/>
                  </a:moveTo>
                  <a:cubicBezTo>
                    <a:pt x="48" y="0"/>
                    <a:pt x="47" y="1"/>
                    <a:pt x="47" y="3"/>
                  </a:cubicBezTo>
                  <a:cubicBezTo>
                    <a:pt x="47" y="4"/>
                    <a:pt x="46" y="7"/>
                    <a:pt x="46" y="11"/>
                  </a:cubicBezTo>
                  <a:cubicBezTo>
                    <a:pt x="45" y="14"/>
                    <a:pt x="44" y="19"/>
                    <a:pt x="42" y="23"/>
                  </a:cubicBezTo>
                  <a:cubicBezTo>
                    <a:pt x="41" y="28"/>
                    <a:pt x="39" y="34"/>
                    <a:pt x="37" y="39"/>
                  </a:cubicBezTo>
                  <a:cubicBezTo>
                    <a:pt x="33" y="51"/>
                    <a:pt x="26" y="64"/>
                    <a:pt x="18" y="77"/>
                  </a:cubicBezTo>
                  <a:cubicBezTo>
                    <a:pt x="13" y="86"/>
                    <a:pt x="7" y="95"/>
                    <a:pt x="0" y="104"/>
                  </a:cubicBezTo>
                  <a:cubicBezTo>
                    <a:pt x="1" y="105"/>
                    <a:pt x="3" y="105"/>
                    <a:pt x="4" y="105"/>
                  </a:cubicBezTo>
                  <a:cubicBezTo>
                    <a:pt x="4" y="105"/>
                    <a:pt x="5" y="105"/>
                    <a:pt x="5" y="105"/>
                  </a:cubicBezTo>
                  <a:cubicBezTo>
                    <a:pt x="11" y="96"/>
                    <a:pt x="16" y="88"/>
                    <a:pt x="21" y="79"/>
                  </a:cubicBezTo>
                  <a:cubicBezTo>
                    <a:pt x="29" y="66"/>
                    <a:pt x="35" y="52"/>
                    <a:pt x="39" y="40"/>
                  </a:cubicBezTo>
                  <a:cubicBezTo>
                    <a:pt x="41" y="34"/>
                    <a:pt x="43" y="29"/>
                    <a:pt x="44" y="24"/>
                  </a:cubicBezTo>
                  <a:cubicBezTo>
                    <a:pt x="45" y="19"/>
                    <a:pt x="46" y="14"/>
                    <a:pt x="47" y="11"/>
                  </a:cubicBezTo>
                  <a:cubicBezTo>
                    <a:pt x="47" y="7"/>
                    <a:pt x="47" y="4"/>
                    <a:pt x="47" y="3"/>
                  </a:cubicBezTo>
                  <a:cubicBezTo>
                    <a:pt x="48" y="1"/>
                    <a:pt x="48" y="0"/>
                    <a:pt x="48" y="0"/>
                  </a:cubicBezTo>
                </a:path>
              </a:pathLst>
            </a:custGeom>
            <a:solidFill>
              <a:srgbClr val="5EC6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16" name="Freeform 594"/>
            <p:cNvSpPr>
              <a:spLocks noEditPoints="1"/>
            </p:cNvSpPr>
            <p:nvPr/>
          </p:nvSpPr>
          <p:spPr bwMode="auto">
            <a:xfrm>
              <a:off x="1171575" y="8066088"/>
              <a:ext cx="127000" cy="117475"/>
            </a:xfrm>
            <a:custGeom>
              <a:avLst/>
              <a:gdLst>
                <a:gd name="T0" fmla="*/ 33 w 34"/>
                <a:gd name="T1" fmla="*/ 22 h 31"/>
                <a:gd name="T2" fmla="*/ 29 w 34"/>
                <a:gd name="T3" fmla="*/ 24 h 31"/>
                <a:gd name="T4" fmla="*/ 21 w 34"/>
                <a:gd name="T5" fmla="*/ 29 h 31"/>
                <a:gd name="T6" fmla="*/ 25 w 34"/>
                <a:gd name="T7" fmla="*/ 31 h 31"/>
                <a:gd name="T8" fmla="*/ 33 w 34"/>
                <a:gd name="T9" fmla="*/ 22 h 31"/>
                <a:gd name="T10" fmla="*/ 12 w 34"/>
                <a:gd name="T11" fmla="*/ 2 h 31"/>
                <a:gd name="T12" fmla="*/ 4 w 34"/>
                <a:gd name="T13" fmla="*/ 14 h 31"/>
                <a:gd name="T14" fmla="*/ 0 w 34"/>
                <a:gd name="T15" fmla="*/ 21 h 31"/>
                <a:gd name="T16" fmla="*/ 4 w 34"/>
                <a:gd name="T17" fmla="*/ 22 h 31"/>
                <a:gd name="T18" fmla="*/ 7 w 34"/>
                <a:gd name="T19" fmla="*/ 17 h 31"/>
                <a:gd name="T20" fmla="*/ 17 w 34"/>
                <a:gd name="T21" fmla="*/ 3 h 31"/>
                <a:gd name="T22" fmla="*/ 16 w 34"/>
                <a:gd name="T23" fmla="*/ 3 h 31"/>
                <a:gd name="T24" fmla="*/ 12 w 34"/>
                <a:gd name="T25" fmla="*/ 2 h 31"/>
                <a:gd name="T26" fmla="*/ 30 w 34"/>
                <a:gd name="T27" fmla="*/ 0 h 31"/>
                <a:gd name="T28" fmla="*/ 25 w 34"/>
                <a:gd name="T29" fmla="*/ 5 h 31"/>
                <a:gd name="T30" fmla="*/ 6 w 34"/>
                <a:gd name="T31" fmla="*/ 20 h 31"/>
                <a:gd name="T32" fmla="*/ 4 w 34"/>
                <a:gd name="T33" fmla="*/ 22 h 31"/>
                <a:gd name="T34" fmla="*/ 9 w 34"/>
                <a:gd name="T35" fmla="*/ 24 h 31"/>
                <a:gd name="T36" fmla="*/ 34 w 34"/>
                <a:gd name="T37" fmla="*/ 2 h 31"/>
                <a:gd name="T38" fmla="*/ 30 w 34"/>
                <a:gd name="T39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4" h="31">
                  <a:moveTo>
                    <a:pt x="33" y="22"/>
                  </a:moveTo>
                  <a:cubicBezTo>
                    <a:pt x="32" y="22"/>
                    <a:pt x="30" y="23"/>
                    <a:pt x="29" y="24"/>
                  </a:cubicBezTo>
                  <a:cubicBezTo>
                    <a:pt x="26" y="26"/>
                    <a:pt x="24" y="28"/>
                    <a:pt x="21" y="29"/>
                  </a:cubicBezTo>
                  <a:cubicBezTo>
                    <a:pt x="23" y="30"/>
                    <a:pt x="24" y="30"/>
                    <a:pt x="25" y="31"/>
                  </a:cubicBezTo>
                  <a:cubicBezTo>
                    <a:pt x="28" y="28"/>
                    <a:pt x="31" y="25"/>
                    <a:pt x="33" y="22"/>
                  </a:cubicBezTo>
                  <a:moveTo>
                    <a:pt x="12" y="2"/>
                  </a:moveTo>
                  <a:cubicBezTo>
                    <a:pt x="10" y="6"/>
                    <a:pt x="7" y="10"/>
                    <a:pt x="4" y="14"/>
                  </a:cubicBezTo>
                  <a:cubicBezTo>
                    <a:pt x="3" y="16"/>
                    <a:pt x="1" y="18"/>
                    <a:pt x="0" y="21"/>
                  </a:cubicBezTo>
                  <a:cubicBezTo>
                    <a:pt x="1" y="21"/>
                    <a:pt x="2" y="22"/>
                    <a:pt x="4" y="22"/>
                  </a:cubicBezTo>
                  <a:cubicBezTo>
                    <a:pt x="5" y="21"/>
                    <a:pt x="6" y="19"/>
                    <a:pt x="7" y="17"/>
                  </a:cubicBezTo>
                  <a:cubicBezTo>
                    <a:pt x="11" y="13"/>
                    <a:pt x="14" y="8"/>
                    <a:pt x="17" y="3"/>
                  </a:cubicBezTo>
                  <a:cubicBezTo>
                    <a:pt x="17" y="3"/>
                    <a:pt x="16" y="3"/>
                    <a:pt x="16" y="3"/>
                  </a:cubicBezTo>
                  <a:cubicBezTo>
                    <a:pt x="15" y="3"/>
                    <a:pt x="13" y="3"/>
                    <a:pt x="12" y="2"/>
                  </a:cubicBezTo>
                  <a:moveTo>
                    <a:pt x="30" y="0"/>
                  </a:moveTo>
                  <a:cubicBezTo>
                    <a:pt x="28" y="2"/>
                    <a:pt x="26" y="3"/>
                    <a:pt x="25" y="5"/>
                  </a:cubicBezTo>
                  <a:cubicBezTo>
                    <a:pt x="19" y="10"/>
                    <a:pt x="12" y="15"/>
                    <a:pt x="6" y="20"/>
                  </a:cubicBezTo>
                  <a:cubicBezTo>
                    <a:pt x="5" y="21"/>
                    <a:pt x="5" y="22"/>
                    <a:pt x="4" y="22"/>
                  </a:cubicBezTo>
                  <a:cubicBezTo>
                    <a:pt x="5" y="23"/>
                    <a:pt x="7" y="24"/>
                    <a:pt x="9" y="24"/>
                  </a:cubicBezTo>
                  <a:cubicBezTo>
                    <a:pt x="17" y="17"/>
                    <a:pt x="26" y="10"/>
                    <a:pt x="34" y="2"/>
                  </a:cubicBezTo>
                  <a:cubicBezTo>
                    <a:pt x="33" y="1"/>
                    <a:pt x="32" y="0"/>
                    <a:pt x="30" y="0"/>
                  </a:cubicBezTo>
                </a:path>
              </a:pathLst>
            </a:custGeom>
            <a:solidFill>
              <a:srgbClr val="0E7E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17" name="Freeform 595"/>
            <p:cNvSpPr/>
            <p:nvPr/>
          </p:nvSpPr>
          <p:spPr bwMode="auto">
            <a:xfrm>
              <a:off x="223838" y="7562851"/>
              <a:ext cx="747713" cy="852488"/>
            </a:xfrm>
            <a:custGeom>
              <a:avLst/>
              <a:gdLst>
                <a:gd name="T0" fmla="*/ 172 w 199"/>
                <a:gd name="T1" fmla="*/ 112 h 227"/>
                <a:gd name="T2" fmla="*/ 180 w 199"/>
                <a:gd name="T3" fmla="*/ 142 h 227"/>
                <a:gd name="T4" fmla="*/ 182 w 199"/>
                <a:gd name="T5" fmla="*/ 160 h 227"/>
                <a:gd name="T6" fmla="*/ 182 w 199"/>
                <a:gd name="T7" fmla="*/ 187 h 227"/>
                <a:gd name="T8" fmla="*/ 189 w 199"/>
                <a:gd name="T9" fmla="*/ 201 h 227"/>
                <a:gd name="T10" fmla="*/ 190 w 199"/>
                <a:gd name="T11" fmla="*/ 202 h 227"/>
                <a:gd name="T12" fmla="*/ 197 w 199"/>
                <a:gd name="T13" fmla="*/ 213 h 227"/>
                <a:gd name="T14" fmla="*/ 198 w 199"/>
                <a:gd name="T15" fmla="*/ 216 h 227"/>
                <a:gd name="T16" fmla="*/ 198 w 199"/>
                <a:gd name="T17" fmla="*/ 216 h 227"/>
                <a:gd name="T18" fmla="*/ 199 w 199"/>
                <a:gd name="T19" fmla="*/ 221 h 227"/>
                <a:gd name="T20" fmla="*/ 199 w 199"/>
                <a:gd name="T21" fmla="*/ 221 h 227"/>
                <a:gd name="T22" fmla="*/ 199 w 199"/>
                <a:gd name="T23" fmla="*/ 224 h 227"/>
                <a:gd name="T24" fmla="*/ 198 w 199"/>
                <a:gd name="T25" fmla="*/ 226 h 227"/>
                <a:gd name="T26" fmla="*/ 198 w 199"/>
                <a:gd name="T27" fmla="*/ 227 h 227"/>
                <a:gd name="T28" fmla="*/ 196 w 199"/>
                <a:gd name="T29" fmla="*/ 227 h 227"/>
                <a:gd name="T30" fmla="*/ 196 w 199"/>
                <a:gd name="T31" fmla="*/ 227 h 227"/>
                <a:gd name="T32" fmla="*/ 195 w 199"/>
                <a:gd name="T33" fmla="*/ 227 h 227"/>
                <a:gd name="T34" fmla="*/ 193 w 199"/>
                <a:gd name="T35" fmla="*/ 227 h 227"/>
                <a:gd name="T36" fmla="*/ 191 w 199"/>
                <a:gd name="T37" fmla="*/ 227 h 227"/>
                <a:gd name="T38" fmla="*/ 188 w 199"/>
                <a:gd name="T39" fmla="*/ 226 h 227"/>
                <a:gd name="T40" fmla="*/ 180 w 199"/>
                <a:gd name="T41" fmla="*/ 222 h 227"/>
                <a:gd name="T42" fmla="*/ 179 w 199"/>
                <a:gd name="T43" fmla="*/ 222 h 227"/>
                <a:gd name="T44" fmla="*/ 176 w 199"/>
                <a:gd name="T45" fmla="*/ 220 h 227"/>
                <a:gd name="T46" fmla="*/ 174 w 199"/>
                <a:gd name="T47" fmla="*/ 219 h 227"/>
                <a:gd name="T48" fmla="*/ 171 w 199"/>
                <a:gd name="T49" fmla="*/ 218 h 227"/>
                <a:gd name="T50" fmla="*/ 170 w 199"/>
                <a:gd name="T51" fmla="*/ 217 h 227"/>
                <a:gd name="T52" fmla="*/ 128 w 199"/>
                <a:gd name="T53" fmla="*/ 210 h 227"/>
                <a:gd name="T54" fmla="*/ 125 w 199"/>
                <a:gd name="T55" fmla="*/ 210 h 227"/>
                <a:gd name="T56" fmla="*/ 85 w 199"/>
                <a:gd name="T57" fmla="*/ 212 h 227"/>
                <a:gd name="T58" fmla="*/ 75 w 199"/>
                <a:gd name="T59" fmla="*/ 212 h 227"/>
                <a:gd name="T60" fmla="*/ 62 w 199"/>
                <a:gd name="T61" fmla="*/ 210 h 227"/>
                <a:gd name="T62" fmla="*/ 20 w 199"/>
                <a:gd name="T63" fmla="*/ 19 h 227"/>
                <a:gd name="T64" fmla="*/ 42 w 199"/>
                <a:gd name="T65" fmla="*/ 24 h 227"/>
                <a:gd name="T66" fmla="*/ 53 w 199"/>
                <a:gd name="T67" fmla="*/ 22 h 227"/>
                <a:gd name="T68" fmla="*/ 57 w 199"/>
                <a:gd name="T69" fmla="*/ 2 h 227"/>
                <a:gd name="T70" fmla="*/ 72 w 199"/>
                <a:gd name="T71" fmla="*/ 0 h 227"/>
                <a:gd name="T72" fmla="*/ 125 w 199"/>
                <a:gd name="T73" fmla="*/ 27 h 227"/>
                <a:gd name="T74" fmla="*/ 138 w 199"/>
                <a:gd name="T75" fmla="*/ 42 h 227"/>
                <a:gd name="T76" fmla="*/ 163 w 199"/>
                <a:gd name="T77" fmla="*/ 90 h 227"/>
                <a:gd name="T78" fmla="*/ 172 w 199"/>
                <a:gd name="T79" fmla="*/ 112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99" h="226">
                  <a:moveTo>
                    <a:pt x="172" y="112"/>
                  </a:moveTo>
                  <a:cubicBezTo>
                    <a:pt x="172" y="112"/>
                    <a:pt x="172" y="112"/>
                    <a:pt x="172" y="112"/>
                  </a:cubicBezTo>
                  <a:cubicBezTo>
                    <a:pt x="174" y="118"/>
                    <a:pt x="176" y="123"/>
                    <a:pt x="177" y="128"/>
                  </a:cubicBezTo>
                  <a:cubicBezTo>
                    <a:pt x="178" y="133"/>
                    <a:pt x="179" y="137"/>
                    <a:pt x="180" y="142"/>
                  </a:cubicBezTo>
                  <a:cubicBezTo>
                    <a:pt x="180" y="143"/>
                    <a:pt x="181" y="144"/>
                    <a:pt x="181" y="145"/>
                  </a:cubicBezTo>
                  <a:cubicBezTo>
                    <a:pt x="181" y="150"/>
                    <a:pt x="182" y="155"/>
                    <a:pt x="182" y="160"/>
                  </a:cubicBezTo>
                  <a:cubicBezTo>
                    <a:pt x="181" y="169"/>
                    <a:pt x="180" y="177"/>
                    <a:pt x="182" y="185"/>
                  </a:cubicBezTo>
                  <a:cubicBezTo>
                    <a:pt x="182" y="186"/>
                    <a:pt x="182" y="187"/>
                    <a:pt x="182" y="187"/>
                  </a:cubicBezTo>
                  <a:cubicBezTo>
                    <a:pt x="183" y="189"/>
                    <a:pt x="183" y="191"/>
                    <a:pt x="184" y="192"/>
                  </a:cubicBezTo>
                  <a:cubicBezTo>
                    <a:pt x="185" y="195"/>
                    <a:pt x="187" y="198"/>
                    <a:pt x="189" y="201"/>
                  </a:cubicBezTo>
                  <a:cubicBezTo>
                    <a:pt x="190" y="202"/>
                    <a:pt x="190" y="202"/>
                    <a:pt x="190" y="202"/>
                  </a:cubicBezTo>
                  <a:cubicBezTo>
                    <a:pt x="190" y="202"/>
                    <a:pt x="190" y="202"/>
                    <a:pt x="190" y="202"/>
                  </a:cubicBezTo>
                  <a:cubicBezTo>
                    <a:pt x="191" y="204"/>
                    <a:pt x="193" y="206"/>
                    <a:pt x="194" y="208"/>
                  </a:cubicBezTo>
                  <a:cubicBezTo>
                    <a:pt x="195" y="209"/>
                    <a:pt x="196" y="211"/>
                    <a:pt x="197" y="213"/>
                  </a:cubicBezTo>
                  <a:cubicBezTo>
                    <a:pt x="197" y="213"/>
                    <a:pt x="198" y="214"/>
                    <a:pt x="198" y="214"/>
                  </a:cubicBezTo>
                  <a:cubicBezTo>
                    <a:pt x="198" y="215"/>
                    <a:pt x="198" y="215"/>
                    <a:pt x="198" y="216"/>
                  </a:cubicBezTo>
                  <a:cubicBezTo>
                    <a:pt x="198" y="216"/>
                    <a:pt x="198" y="216"/>
                    <a:pt x="198" y="216"/>
                  </a:cubicBezTo>
                  <a:cubicBezTo>
                    <a:pt x="198" y="216"/>
                    <a:pt x="198" y="216"/>
                    <a:pt x="198" y="216"/>
                  </a:cubicBezTo>
                  <a:cubicBezTo>
                    <a:pt x="199" y="217"/>
                    <a:pt x="199" y="218"/>
                    <a:pt x="199" y="219"/>
                  </a:cubicBezTo>
                  <a:cubicBezTo>
                    <a:pt x="199" y="219"/>
                    <a:pt x="199" y="220"/>
                    <a:pt x="199" y="221"/>
                  </a:cubicBezTo>
                  <a:cubicBezTo>
                    <a:pt x="199" y="221"/>
                    <a:pt x="199" y="221"/>
                    <a:pt x="199" y="221"/>
                  </a:cubicBezTo>
                  <a:cubicBezTo>
                    <a:pt x="199" y="221"/>
                    <a:pt x="199" y="221"/>
                    <a:pt x="199" y="221"/>
                  </a:cubicBezTo>
                  <a:cubicBezTo>
                    <a:pt x="199" y="222"/>
                    <a:pt x="199" y="222"/>
                    <a:pt x="199" y="223"/>
                  </a:cubicBezTo>
                  <a:cubicBezTo>
                    <a:pt x="199" y="223"/>
                    <a:pt x="199" y="224"/>
                    <a:pt x="199" y="224"/>
                  </a:cubicBezTo>
                  <a:cubicBezTo>
                    <a:pt x="199" y="225"/>
                    <a:pt x="199" y="225"/>
                    <a:pt x="199" y="226"/>
                  </a:cubicBezTo>
                  <a:cubicBezTo>
                    <a:pt x="198" y="226"/>
                    <a:pt x="198" y="226"/>
                    <a:pt x="198" y="226"/>
                  </a:cubicBezTo>
                  <a:cubicBezTo>
                    <a:pt x="198" y="227"/>
                    <a:pt x="198" y="227"/>
                    <a:pt x="198" y="227"/>
                  </a:cubicBezTo>
                  <a:cubicBezTo>
                    <a:pt x="198" y="227"/>
                    <a:pt x="198" y="227"/>
                    <a:pt x="198" y="227"/>
                  </a:cubicBezTo>
                  <a:cubicBezTo>
                    <a:pt x="197" y="227"/>
                    <a:pt x="197" y="227"/>
                    <a:pt x="197" y="227"/>
                  </a:cubicBezTo>
                  <a:cubicBezTo>
                    <a:pt x="196" y="227"/>
                    <a:pt x="196" y="227"/>
                    <a:pt x="196" y="227"/>
                  </a:cubicBezTo>
                  <a:cubicBezTo>
                    <a:pt x="196" y="227"/>
                    <a:pt x="196" y="227"/>
                    <a:pt x="196" y="227"/>
                  </a:cubicBezTo>
                  <a:cubicBezTo>
                    <a:pt x="196" y="227"/>
                    <a:pt x="196" y="227"/>
                    <a:pt x="196" y="227"/>
                  </a:cubicBezTo>
                  <a:cubicBezTo>
                    <a:pt x="196" y="227"/>
                    <a:pt x="196" y="227"/>
                    <a:pt x="196" y="227"/>
                  </a:cubicBezTo>
                  <a:cubicBezTo>
                    <a:pt x="195" y="227"/>
                    <a:pt x="195" y="227"/>
                    <a:pt x="195" y="227"/>
                  </a:cubicBezTo>
                  <a:cubicBezTo>
                    <a:pt x="195" y="227"/>
                    <a:pt x="195" y="227"/>
                    <a:pt x="194" y="227"/>
                  </a:cubicBezTo>
                  <a:cubicBezTo>
                    <a:pt x="194" y="227"/>
                    <a:pt x="193" y="227"/>
                    <a:pt x="193" y="227"/>
                  </a:cubicBezTo>
                  <a:cubicBezTo>
                    <a:pt x="192" y="227"/>
                    <a:pt x="192" y="227"/>
                    <a:pt x="191" y="227"/>
                  </a:cubicBezTo>
                  <a:cubicBezTo>
                    <a:pt x="191" y="227"/>
                    <a:pt x="191" y="227"/>
                    <a:pt x="191" y="227"/>
                  </a:cubicBezTo>
                  <a:cubicBezTo>
                    <a:pt x="191" y="227"/>
                    <a:pt x="191" y="227"/>
                    <a:pt x="191" y="227"/>
                  </a:cubicBezTo>
                  <a:cubicBezTo>
                    <a:pt x="190" y="226"/>
                    <a:pt x="189" y="226"/>
                    <a:pt x="188" y="226"/>
                  </a:cubicBezTo>
                  <a:cubicBezTo>
                    <a:pt x="187" y="225"/>
                    <a:pt x="186" y="225"/>
                    <a:pt x="185" y="224"/>
                  </a:cubicBezTo>
                  <a:cubicBezTo>
                    <a:pt x="183" y="224"/>
                    <a:pt x="181" y="223"/>
                    <a:pt x="180" y="222"/>
                  </a:cubicBezTo>
                  <a:cubicBezTo>
                    <a:pt x="179" y="222"/>
                    <a:pt x="179" y="222"/>
                    <a:pt x="179" y="222"/>
                  </a:cubicBezTo>
                  <a:cubicBezTo>
                    <a:pt x="179" y="222"/>
                    <a:pt x="179" y="222"/>
                    <a:pt x="179" y="222"/>
                  </a:cubicBezTo>
                  <a:cubicBezTo>
                    <a:pt x="179" y="221"/>
                    <a:pt x="179" y="221"/>
                    <a:pt x="179" y="221"/>
                  </a:cubicBezTo>
                  <a:cubicBezTo>
                    <a:pt x="178" y="221"/>
                    <a:pt x="177" y="220"/>
                    <a:pt x="176" y="220"/>
                  </a:cubicBezTo>
                  <a:cubicBezTo>
                    <a:pt x="175" y="220"/>
                    <a:pt x="175" y="219"/>
                    <a:pt x="174" y="219"/>
                  </a:cubicBezTo>
                  <a:cubicBezTo>
                    <a:pt x="174" y="219"/>
                    <a:pt x="174" y="219"/>
                    <a:pt x="174" y="219"/>
                  </a:cubicBezTo>
                  <a:cubicBezTo>
                    <a:pt x="172" y="218"/>
                    <a:pt x="172" y="218"/>
                    <a:pt x="172" y="218"/>
                  </a:cubicBezTo>
                  <a:cubicBezTo>
                    <a:pt x="172" y="218"/>
                    <a:pt x="171" y="218"/>
                    <a:pt x="171" y="218"/>
                  </a:cubicBezTo>
                  <a:cubicBezTo>
                    <a:pt x="171" y="218"/>
                    <a:pt x="171" y="218"/>
                    <a:pt x="171" y="218"/>
                  </a:cubicBezTo>
                  <a:cubicBezTo>
                    <a:pt x="170" y="217"/>
                    <a:pt x="170" y="217"/>
                    <a:pt x="170" y="217"/>
                  </a:cubicBezTo>
                  <a:cubicBezTo>
                    <a:pt x="170" y="217"/>
                    <a:pt x="170" y="217"/>
                    <a:pt x="170" y="217"/>
                  </a:cubicBezTo>
                  <a:cubicBezTo>
                    <a:pt x="156" y="211"/>
                    <a:pt x="141" y="209"/>
                    <a:pt x="128" y="210"/>
                  </a:cubicBezTo>
                  <a:cubicBezTo>
                    <a:pt x="128" y="210"/>
                    <a:pt x="128" y="210"/>
                    <a:pt x="128" y="210"/>
                  </a:cubicBezTo>
                  <a:cubicBezTo>
                    <a:pt x="127" y="210"/>
                    <a:pt x="126" y="210"/>
                    <a:pt x="125" y="210"/>
                  </a:cubicBezTo>
                  <a:cubicBezTo>
                    <a:pt x="119" y="210"/>
                    <a:pt x="113" y="210"/>
                    <a:pt x="107" y="211"/>
                  </a:cubicBezTo>
                  <a:cubicBezTo>
                    <a:pt x="100" y="211"/>
                    <a:pt x="92" y="212"/>
                    <a:pt x="85" y="212"/>
                  </a:cubicBezTo>
                  <a:cubicBezTo>
                    <a:pt x="83" y="212"/>
                    <a:pt x="82" y="212"/>
                    <a:pt x="81" y="212"/>
                  </a:cubicBezTo>
                  <a:cubicBezTo>
                    <a:pt x="79" y="212"/>
                    <a:pt x="77" y="212"/>
                    <a:pt x="75" y="212"/>
                  </a:cubicBezTo>
                  <a:cubicBezTo>
                    <a:pt x="73" y="212"/>
                    <a:pt x="71" y="211"/>
                    <a:pt x="69" y="211"/>
                  </a:cubicBezTo>
                  <a:cubicBezTo>
                    <a:pt x="67" y="211"/>
                    <a:pt x="64" y="211"/>
                    <a:pt x="62" y="210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5" y="29"/>
                    <a:pt x="9" y="19"/>
                    <a:pt x="20" y="19"/>
                  </a:cubicBezTo>
                  <a:cubicBezTo>
                    <a:pt x="25" y="19"/>
                    <a:pt x="32" y="21"/>
                    <a:pt x="38" y="23"/>
                  </a:cubicBezTo>
                  <a:cubicBezTo>
                    <a:pt x="39" y="23"/>
                    <a:pt x="41" y="24"/>
                    <a:pt x="42" y="24"/>
                  </a:cubicBezTo>
                  <a:cubicBezTo>
                    <a:pt x="43" y="24"/>
                    <a:pt x="44" y="24"/>
                    <a:pt x="44" y="24"/>
                  </a:cubicBezTo>
                  <a:cubicBezTo>
                    <a:pt x="48" y="25"/>
                    <a:pt x="51" y="24"/>
                    <a:pt x="53" y="22"/>
                  </a:cubicBezTo>
                  <a:cubicBezTo>
                    <a:pt x="56" y="20"/>
                    <a:pt x="55" y="15"/>
                    <a:pt x="55" y="11"/>
                  </a:cubicBezTo>
                  <a:cubicBezTo>
                    <a:pt x="55" y="7"/>
                    <a:pt x="55" y="4"/>
                    <a:pt x="57" y="2"/>
                  </a:cubicBezTo>
                  <a:cubicBezTo>
                    <a:pt x="59" y="0"/>
                    <a:pt x="62" y="0"/>
                    <a:pt x="65" y="0"/>
                  </a:cubicBezTo>
                  <a:cubicBezTo>
                    <a:pt x="67" y="0"/>
                    <a:pt x="70" y="0"/>
                    <a:pt x="72" y="0"/>
                  </a:cubicBezTo>
                  <a:cubicBezTo>
                    <a:pt x="75" y="0"/>
                    <a:pt x="77" y="0"/>
                    <a:pt x="79" y="1"/>
                  </a:cubicBezTo>
                  <a:cubicBezTo>
                    <a:pt x="95" y="4"/>
                    <a:pt x="112" y="14"/>
                    <a:pt x="125" y="27"/>
                  </a:cubicBezTo>
                  <a:cubicBezTo>
                    <a:pt x="127" y="29"/>
                    <a:pt x="129" y="31"/>
                    <a:pt x="130" y="33"/>
                  </a:cubicBezTo>
                  <a:cubicBezTo>
                    <a:pt x="133" y="36"/>
                    <a:pt x="135" y="39"/>
                    <a:pt x="138" y="42"/>
                  </a:cubicBezTo>
                  <a:cubicBezTo>
                    <a:pt x="142" y="48"/>
                    <a:pt x="146" y="55"/>
                    <a:pt x="150" y="62"/>
                  </a:cubicBezTo>
                  <a:cubicBezTo>
                    <a:pt x="155" y="71"/>
                    <a:pt x="159" y="80"/>
                    <a:pt x="163" y="90"/>
                  </a:cubicBezTo>
                  <a:cubicBezTo>
                    <a:pt x="165" y="95"/>
                    <a:pt x="167" y="100"/>
                    <a:pt x="169" y="105"/>
                  </a:cubicBezTo>
                  <a:cubicBezTo>
                    <a:pt x="170" y="107"/>
                    <a:pt x="171" y="110"/>
                    <a:pt x="172" y="112"/>
                  </a:cubicBezTo>
                </a:path>
              </a:pathLst>
            </a:custGeom>
            <a:solidFill>
              <a:srgbClr val="F3F8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18" name="Freeform 596"/>
            <p:cNvSpPr/>
            <p:nvPr/>
          </p:nvSpPr>
          <p:spPr bwMode="auto">
            <a:xfrm>
              <a:off x="550863" y="7994651"/>
              <a:ext cx="442913" cy="461963"/>
            </a:xfrm>
            <a:custGeom>
              <a:avLst/>
              <a:gdLst>
                <a:gd name="T0" fmla="*/ 0 w 118"/>
                <a:gd name="T1" fmla="*/ 72 h 123"/>
                <a:gd name="T2" fmla="*/ 12 w 118"/>
                <a:gd name="T3" fmla="*/ 63 h 123"/>
                <a:gd name="T4" fmla="*/ 26 w 118"/>
                <a:gd name="T5" fmla="*/ 56 h 123"/>
                <a:gd name="T6" fmla="*/ 20 w 118"/>
                <a:gd name="T7" fmla="*/ 41 h 123"/>
                <a:gd name="T8" fmla="*/ 17 w 118"/>
                <a:gd name="T9" fmla="*/ 28 h 123"/>
                <a:gd name="T10" fmla="*/ 23 w 118"/>
                <a:gd name="T11" fmla="*/ 26 h 123"/>
                <a:gd name="T12" fmla="*/ 51 w 118"/>
                <a:gd name="T13" fmla="*/ 23 h 123"/>
                <a:gd name="T14" fmla="*/ 58 w 118"/>
                <a:gd name="T15" fmla="*/ 2 h 123"/>
                <a:gd name="T16" fmla="*/ 74 w 118"/>
                <a:gd name="T17" fmla="*/ 7 h 123"/>
                <a:gd name="T18" fmla="*/ 95 w 118"/>
                <a:gd name="T19" fmla="*/ 70 h 123"/>
                <a:gd name="T20" fmla="*/ 96 w 118"/>
                <a:gd name="T21" fmla="*/ 73 h 123"/>
                <a:gd name="T22" fmla="*/ 102 w 118"/>
                <a:gd name="T23" fmla="*/ 86 h 123"/>
                <a:gd name="T24" fmla="*/ 103 w 118"/>
                <a:gd name="T25" fmla="*/ 87 h 123"/>
                <a:gd name="T26" fmla="*/ 107 w 118"/>
                <a:gd name="T27" fmla="*/ 93 h 123"/>
                <a:gd name="T28" fmla="*/ 111 w 118"/>
                <a:gd name="T29" fmla="*/ 101 h 123"/>
                <a:gd name="T30" fmla="*/ 83 w 118"/>
                <a:gd name="T31" fmla="*/ 102 h 123"/>
                <a:gd name="T32" fmla="*/ 83 w 118"/>
                <a:gd name="T33" fmla="*/ 102 h 123"/>
                <a:gd name="T34" fmla="*/ 76 w 118"/>
                <a:gd name="T35" fmla="*/ 97 h 123"/>
                <a:gd name="T36" fmla="*/ 64 w 118"/>
                <a:gd name="T37" fmla="*/ 94 h 123"/>
                <a:gd name="T38" fmla="*/ 23 w 118"/>
                <a:gd name="T39" fmla="*/ 88 h 123"/>
                <a:gd name="T40" fmla="*/ 9 w 118"/>
                <a:gd name="T41" fmla="*/ 84 h 123"/>
                <a:gd name="T42" fmla="*/ 0 w 118"/>
                <a:gd name="T43" fmla="*/ 72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18" h="123">
                  <a:moveTo>
                    <a:pt x="0" y="72"/>
                  </a:moveTo>
                  <a:cubicBezTo>
                    <a:pt x="0" y="66"/>
                    <a:pt x="6" y="64"/>
                    <a:pt x="12" y="63"/>
                  </a:cubicBezTo>
                  <a:cubicBezTo>
                    <a:pt x="18" y="63"/>
                    <a:pt x="25" y="61"/>
                    <a:pt x="26" y="56"/>
                  </a:cubicBezTo>
                  <a:cubicBezTo>
                    <a:pt x="26" y="51"/>
                    <a:pt x="23" y="46"/>
                    <a:pt x="20" y="41"/>
                  </a:cubicBezTo>
                  <a:cubicBezTo>
                    <a:pt x="17" y="37"/>
                    <a:pt x="14" y="31"/>
                    <a:pt x="17" y="28"/>
                  </a:cubicBezTo>
                  <a:cubicBezTo>
                    <a:pt x="18" y="26"/>
                    <a:pt x="21" y="26"/>
                    <a:pt x="23" y="26"/>
                  </a:cubicBezTo>
                  <a:cubicBezTo>
                    <a:pt x="31" y="25"/>
                    <a:pt x="46" y="28"/>
                    <a:pt x="51" y="23"/>
                  </a:cubicBezTo>
                  <a:cubicBezTo>
                    <a:pt x="56" y="18"/>
                    <a:pt x="51" y="5"/>
                    <a:pt x="58" y="2"/>
                  </a:cubicBezTo>
                  <a:cubicBezTo>
                    <a:pt x="62" y="0"/>
                    <a:pt x="69" y="3"/>
                    <a:pt x="74" y="7"/>
                  </a:cubicBezTo>
                  <a:cubicBezTo>
                    <a:pt x="90" y="25"/>
                    <a:pt x="88" y="51"/>
                    <a:pt x="95" y="70"/>
                  </a:cubicBezTo>
                  <a:cubicBezTo>
                    <a:pt x="95" y="71"/>
                    <a:pt x="95" y="72"/>
                    <a:pt x="96" y="73"/>
                  </a:cubicBezTo>
                  <a:cubicBezTo>
                    <a:pt x="98" y="78"/>
                    <a:pt x="100" y="82"/>
                    <a:pt x="102" y="86"/>
                  </a:cubicBezTo>
                  <a:cubicBezTo>
                    <a:pt x="103" y="87"/>
                    <a:pt x="103" y="87"/>
                    <a:pt x="103" y="87"/>
                  </a:cubicBezTo>
                  <a:cubicBezTo>
                    <a:pt x="104" y="89"/>
                    <a:pt x="105" y="91"/>
                    <a:pt x="107" y="93"/>
                  </a:cubicBezTo>
                  <a:cubicBezTo>
                    <a:pt x="109" y="95"/>
                    <a:pt x="111" y="98"/>
                    <a:pt x="111" y="101"/>
                  </a:cubicBezTo>
                  <a:cubicBezTo>
                    <a:pt x="118" y="123"/>
                    <a:pt x="95" y="107"/>
                    <a:pt x="83" y="102"/>
                  </a:cubicBezTo>
                  <a:cubicBezTo>
                    <a:pt x="83" y="102"/>
                    <a:pt x="83" y="102"/>
                    <a:pt x="83" y="102"/>
                  </a:cubicBezTo>
                  <a:cubicBezTo>
                    <a:pt x="81" y="100"/>
                    <a:pt x="78" y="98"/>
                    <a:pt x="76" y="97"/>
                  </a:cubicBezTo>
                  <a:cubicBezTo>
                    <a:pt x="72" y="95"/>
                    <a:pt x="68" y="95"/>
                    <a:pt x="64" y="94"/>
                  </a:cubicBezTo>
                  <a:cubicBezTo>
                    <a:pt x="50" y="92"/>
                    <a:pt x="37" y="90"/>
                    <a:pt x="23" y="88"/>
                  </a:cubicBezTo>
                  <a:cubicBezTo>
                    <a:pt x="18" y="87"/>
                    <a:pt x="13" y="86"/>
                    <a:pt x="9" y="84"/>
                  </a:cubicBezTo>
                  <a:cubicBezTo>
                    <a:pt x="4" y="81"/>
                    <a:pt x="0" y="77"/>
                    <a:pt x="0" y="72"/>
                  </a:cubicBezTo>
                  <a:close/>
                </a:path>
              </a:pathLst>
            </a:custGeom>
            <a:solidFill>
              <a:srgbClr val="259D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19" name="Freeform 597"/>
            <p:cNvSpPr/>
            <p:nvPr/>
          </p:nvSpPr>
          <p:spPr bwMode="auto">
            <a:xfrm flipH="1">
              <a:off x="528638" y="7713663"/>
              <a:ext cx="0" cy="3175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5EC6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20" name="Freeform 598"/>
            <p:cNvSpPr>
              <a:spLocks noEditPoints="1"/>
            </p:cNvSpPr>
            <p:nvPr/>
          </p:nvSpPr>
          <p:spPr bwMode="auto">
            <a:xfrm>
              <a:off x="528638" y="7716838"/>
              <a:ext cx="296863" cy="241300"/>
            </a:xfrm>
            <a:custGeom>
              <a:avLst/>
              <a:gdLst>
                <a:gd name="T0" fmla="*/ 48 w 79"/>
                <a:gd name="T1" fmla="*/ 4 h 64"/>
                <a:gd name="T2" fmla="*/ 49 w 79"/>
                <a:gd name="T3" fmla="*/ 7 h 64"/>
                <a:gd name="T4" fmla="*/ 54 w 79"/>
                <a:gd name="T5" fmla="*/ 15 h 64"/>
                <a:gd name="T6" fmla="*/ 68 w 79"/>
                <a:gd name="T7" fmla="*/ 46 h 64"/>
                <a:gd name="T8" fmla="*/ 74 w 79"/>
                <a:gd name="T9" fmla="*/ 61 h 64"/>
                <a:gd name="T10" fmla="*/ 79 w 79"/>
                <a:gd name="T11" fmla="*/ 64 h 64"/>
                <a:gd name="T12" fmla="*/ 71 w 79"/>
                <a:gd name="T13" fmla="*/ 45 h 64"/>
                <a:gd name="T14" fmla="*/ 55 w 79"/>
                <a:gd name="T15" fmla="*/ 15 h 64"/>
                <a:gd name="T16" fmla="*/ 50 w 79"/>
                <a:gd name="T17" fmla="*/ 7 h 64"/>
                <a:gd name="T18" fmla="*/ 48 w 79"/>
                <a:gd name="T19" fmla="*/ 4 h 64"/>
                <a:gd name="T20" fmla="*/ 0 w 79"/>
                <a:gd name="T21" fmla="*/ 0 h 64"/>
                <a:gd name="T22" fmla="*/ 2 w 79"/>
                <a:gd name="T23" fmla="*/ 1 h 64"/>
                <a:gd name="T24" fmla="*/ 10 w 79"/>
                <a:gd name="T25" fmla="*/ 6 h 64"/>
                <a:gd name="T26" fmla="*/ 32 w 79"/>
                <a:gd name="T27" fmla="*/ 28 h 64"/>
                <a:gd name="T28" fmla="*/ 33 w 79"/>
                <a:gd name="T29" fmla="*/ 29 h 64"/>
                <a:gd name="T30" fmla="*/ 34 w 79"/>
                <a:gd name="T31" fmla="*/ 31 h 64"/>
                <a:gd name="T32" fmla="*/ 41 w 79"/>
                <a:gd name="T33" fmla="*/ 36 h 64"/>
                <a:gd name="T34" fmla="*/ 34 w 79"/>
                <a:gd name="T35" fmla="*/ 27 h 64"/>
                <a:gd name="T36" fmla="*/ 10 w 79"/>
                <a:gd name="T37" fmla="*/ 5 h 64"/>
                <a:gd name="T38" fmla="*/ 2 w 79"/>
                <a:gd name="T39" fmla="*/ 1 h 64"/>
                <a:gd name="T40" fmla="*/ 0 w 79"/>
                <a:gd name="T41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9" h="64">
                  <a:moveTo>
                    <a:pt x="48" y="4"/>
                  </a:moveTo>
                  <a:cubicBezTo>
                    <a:pt x="48" y="5"/>
                    <a:pt x="49" y="6"/>
                    <a:pt x="49" y="7"/>
                  </a:cubicBezTo>
                  <a:cubicBezTo>
                    <a:pt x="51" y="9"/>
                    <a:pt x="52" y="12"/>
                    <a:pt x="54" y="15"/>
                  </a:cubicBezTo>
                  <a:cubicBezTo>
                    <a:pt x="58" y="23"/>
                    <a:pt x="63" y="33"/>
                    <a:pt x="68" y="46"/>
                  </a:cubicBezTo>
                  <a:cubicBezTo>
                    <a:pt x="70" y="50"/>
                    <a:pt x="72" y="55"/>
                    <a:pt x="74" y="61"/>
                  </a:cubicBezTo>
                  <a:cubicBezTo>
                    <a:pt x="76" y="62"/>
                    <a:pt x="77" y="63"/>
                    <a:pt x="79" y="64"/>
                  </a:cubicBezTo>
                  <a:cubicBezTo>
                    <a:pt x="76" y="57"/>
                    <a:pt x="74" y="51"/>
                    <a:pt x="71" y="45"/>
                  </a:cubicBezTo>
                  <a:cubicBezTo>
                    <a:pt x="65" y="33"/>
                    <a:pt x="59" y="22"/>
                    <a:pt x="55" y="15"/>
                  </a:cubicBezTo>
                  <a:cubicBezTo>
                    <a:pt x="53" y="12"/>
                    <a:pt x="51" y="9"/>
                    <a:pt x="50" y="7"/>
                  </a:cubicBezTo>
                  <a:cubicBezTo>
                    <a:pt x="49" y="6"/>
                    <a:pt x="48" y="5"/>
                    <a:pt x="48" y="4"/>
                  </a:cubicBezTo>
                  <a:moveTo>
                    <a:pt x="0" y="0"/>
                  </a:moveTo>
                  <a:cubicBezTo>
                    <a:pt x="1" y="0"/>
                    <a:pt x="1" y="0"/>
                    <a:pt x="2" y="1"/>
                  </a:cubicBezTo>
                  <a:cubicBezTo>
                    <a:pt x="4" y="2"/>
                    <a:pt x="7" y="4"/>
                    <a:pt x="10" y="6"/>
                  </a:cubicBezTo>
                  <a:cubicBezTo>
                    <a:pt x="16" y="11"/>
                    <a:pt x="24" y="18"/>
                    <a:pt x="32" y="28"/>
                  </a:cubicBezTo>
                  <a:cubicBezTo>
                    <a:pt x="32" y="29"/>
                    <a:pt x="32" y="29"/>
                    <a:pt x="33" y="29"/>
                  </a:cubicBezTo>
                  <a:cubicBezTo>
                    <a:pt x="33" y="30"/>
                    <a:pt x="34" y="30"/>
                    <a:pt x="34" y="31"/>
                  </a:cubicBezTo>
                  <a:cubicBezTo>
                    <a:pt x="37" y="33"/>
                    <a:pt x="39" y="35"/>
                    <a:pt x="41" y="36"/>
                  </a:cubicBezTo>
                  <a:cubicBezTo>
                    <a:pt x="39" y="33"/>
                    <a:pt x="36" y="30"/>
                    <a:pt x="34" y="27"/>
                  </a:cubicBezTo>
                  <a:cubicBezTo>
                    <a:pt x="25" y="17"/>
                    <a:pt x="16" y="10"/>
                    <a:pt x="10" y="5"/>
                  </a:cubicBezTo>
                  <a:cubicBezTo>
                    <a:pt x="7" y="3"/>
                    <a:pt x="4" y="2"/>
                    <a:pt x="2" y="1"/>
                  </a:cubicBezTo>
                  <a:cubicBezTo>
                    <a:pt x="2" y="0"/>
                    <a:pt x="1" y="0"/>
                    <a:pt x="0" y="0"/>
                  </a:cubicBezTo>
                </a:path>
              </a:pathLst>
            </a:custGeom>
            <a:solidFill>
              <a:srgbClr val="5EC6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21" name="Freeform 599"/>
            <p:cNvSpPr/>
            <p:nvPr/>
          </p:nvSpPr>
          <p:spPr bwMode="auto">
            <a:xfrm>
              <a:off x="465138" y="8378826"/>
              <a:ext cx="514350" cy="612775"/>
            </a:xfrm>
            <a:custGeom>
              <a:avLst/>
              <a:gdLst>
                <a:gd name="T0" fmla="*/ 137 w 137"/>
                <a:gd name="T1" fmla="*/ 14 h 163"/>
                <a:gd name="T2" fmla="*/ 137 w 137"/>
                <a:gd name="T3" fmla="*/ 15 h 163"/>
                <a:gd name="T4" fmla="*/ 136 w 137"/>
                <a:gd name="T5" fmla="*/ 17 h 163"/>
                <a:gd name="T6" fmla="*/ 136 w 137"/>
                <a:gd name="T7" fmla="*/ 19 h 163"/>
                <a:gd name="T8" fmla="*/ 134 w 137"/>
                <a:gd name="T9" fmla="*/ 21 h 163"/>
                <a:gd name="T10" fmla="*/ 132 w 137"/>
                <a:gd name="T11" fmla="*/ 24 h 163"/>
                <a:gd name="T12" fmla="*/ 128 w 137"/>
                <a:gd name="T13" fmla="*/ 28 h 163"/>
                <a:gd name="T14" fmla="*/ 124 w 137"/>
                <a:gd name="T15" fmla="*/ 32 h 163"/>
                <a:gd name="T16" fmla="*/ 122 w 137"/>
                <a:gd name="T17" fmla="*/ 33 h 163"/>
                <a:gd name="T18" fmla="*/ 119 w 137"/>
                <a:gd name="T19" fmla="*/ 36 h 163"/>
                <a:gd name="T20" fmla="*/ 118 w 137"/>
                <a:gd name="T21" fmla="*/ 37 h 163"/>
                <a:gd name="T22" fmla="*/ 110 w 137"/>
                <a:gd name="T23" fmla="*/ 48 h 163"/>
                <a:gd name="T24" fmla="*/ 107 w 137"/>
                <a:gd name="T25" fmla="*/ 53 h 163"/>
                <a:gd name="T26" fmla="*/ 99 w 137"/>
                <a:gd name="T27" fmla="*/ 70 h 163"/>
                <a:gd name="T28" fmla="*/ 80 w 137"/>
                <a:gd name="T29" fmla="*/ 130 h 163"/>
                <a:gd name="T30" fmla="*/ 63 w 137"/>
                <a:gd name="T31" fmla="*/ 156 h 163"/>
                <a:gd name="T32" fmla="*/ 58 w 137"/>
                <a:gd name="T33" fmla="*/ 163 h 163"/>
                <a:gd name="T34" fmla="*/ 13 w 137"/>
                <a:gd name="T35" fmla="*/ 0 h 163"/>
                <a:gd name="T36" fmla="*/ 23 w 137"/>
                <a:gd name="T37" fmla="*/ 0 h 163"/>
                <a:gd name="T38" fmla="*/ 62 w 137"/>
                <a:gd name="T39" fmla="*/ 5 h 163"/>
                <a:gd name="T40" fmla="*/ 69 w 137"/>
                <a:gd name="T41" fmla="*/ 7 h 163"/>
                <a:gd name="T42" fmla="*/ 95 w 137"/>
                <a:gd name="T43" fmla="*/ 15 h 163"/>
                <a:gd name="T44" fmla="*/ 109 w 137"/>
                <a:gd name="T45" fmla="*/ 14 h 163"/>
                <a:gd name="T46" fmla="*/ 111 w 137"/>
                <a:gd name="T47" fmla="*/ 13 h 163"/>
                <a:gd name="T48" fmla="*/ 118 w 137"/>
                <a:gd name="T49" fmla="*/ 11 h 163"/>
                <a:gd name="T50" fmla="*/ 123 w 137"/>
                <a:gd name="T51" fmla="*/ 10 h 163"/>
                <a:gd name="T52" fmla="*/ 125 w 137"/>
                <a:gd name="T53" fmla="*/ 10 h 163"/>
                <a:gd name="T54" fmla="*/ 127 w 137"/>
                <a:gd name="T55" fmla="*/ 10 h 163"/>
                <a:gd name="T56" fmla="*/ 127 w 137"/>
                <a:gd name="T57" fmla="*/ 10 h 163"/>
                <a:gd name="T58" fmla="*/ 132 w 137"/>
                <a:gd name="T59" fmla="*/ 10 h 163"/>
                <a:gd name="T60" fmla="*/ 132 w 137"/>
                <a:gd name="T61" fmla="*/ 10 h 163"/>
                <a:gd name="T62" fmla="*/ 134 w 137"/>
                <a:gd name="T63" fmla="*/ 11 h 163"/>
                <a:gd name="T64" fmla="*/ 135 w 137"/>
                <a:gd name="T65" fmla="*/ 11 h 163"/>
                <a:gd name="T66" fmla="*/ 136 w 137"/>
                <a:gd name="T67" fmla="*/ 12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37" h="163">
                  <a:moveTo>
                    <a:pt x="137" y="14"/>
                  </a:moveTo>
                  <a:cubicBezTo>
                    <a:pt x="137" y="14"/>
                    <a:pt x="137" y="14"/>
                    <a:pt x="137" y="14"/>
                  </a:cubicBezTo>
                  <a:cubicBezTo>
                    <a:pt x="137" y="15"/>
                    <a:pt x="137" y="15"/>
                    <a:pt x="137" y="15"/>
                  </a:cubicBezTo>
                  <a:cubicBezTo>
                    <a:pt x="137" y="15"/>
                    <a:pt x="137" y="15"/>
                    <a:pt x="137" y="15"/>
                  </a:cubicBezTo>
                  <a:cubicBezTo>
                    <a:pt x="137" y="16"/>
                    <a:pt x="137" y="16"/>
                    <a:pt x="137" y="16"/>
                  </a:cubicBezTo>
                  <a:cubicBezTo>
                    <a:pt x="136" y="17"/>
                    <a:pt x="136" y="17"/>
                    <a:pt x="136" y="17"/>
                  </a:cubicBezTo>
                  <a:cubicBezTo>
                    <a:pt x="136" y="17"/>
                    <a:pt x="136" y="17"/>
                    <a:pt x="136" y="17"/>
                  </a:cubicBezTo>
                  <a:cubicBezTo>
                    <a:pt x="136" y="18"/>
                    <a:pt x="136" y="18"/>
                    <a:pt x="136" y="19"/>
                  </a:cubicBezTo>
                  <a:cubicBezTo>
                    <a:pt x="135" y="19"/>
                    <a:pt x="135" y="19"/>
                    <a:pt x="135" y="19"/>
                  </a:cubicBezTo>
                  <a:cubicBezTo>
                    <a:pt x="135" y="20"/>
                    <a:pt x="135" y="20"/>
                    <a:pt x="134" y="21"/>
                  </a:cubicBezTo>
                  <a:cubicBezTo>
                    <a:pt x="133" y="22"/>
                    <a:pt x="133" y="23"/>
                    <a:pt x="132" y="24"/>
                  </a:cubicBezTo>
                  <a:cubicBezTo>
                    <a:pt x="132" y="24"/>
                    <a:pt x="132" y="24"/>
                    <a:pt x="132" y="24"/>
                  </a:cubicBezTo>
                  <a:cubicBezTo>
                    <a:pt x="131" y="24"/>
                    <a:pt x="131" y="25"/>
                    <a:pt x="130" y="25"/>
                  </a:cubicBezTo>
                  <a:cubicBezTo>
                    <a:pt x="130" y="26"/>
                    <a:pt x="129" y="27"/>
                    <a:pt x="128" y="28"/>
                  </a:cubicBezTo>
                  <a:cubicBezTo>
                    <a:pt x="127" y="28"/>
                    <a:pt x="127" y="29"/>
                    <a:pt x="126" y="29"/>
                  </a:cubicBezTo>
                  <a:cubicBezTo>
                    <a:pt x="125" y="30"/>
                    <a:pt x="124" y="31"/>
                    <a:pt x="124" y="32"/>
                  </a:cubicBezTo>
                  <a:cubicBezTo>
                    <a:pt x="123" y="32"/>
                    <a:pt x="123" y="32"/>
                    <a:pt x="123" y="32"/>
                  </a:cubicBezTo>
                  <a:cubicBezTo>
                    <a:pt x="123" y="33"/>
                    <a:pt x="122" y="33"/>
                    <a:pt x="122" y="33"/>
                  </a:cubicBezTo>
                  <a:cubicBezTo>
                    <a:pt x="121" y="34"/>
                    <a:pt x="120" y="35"/>
                    <a:pt x="119" y="36"/>
                  </a:cubicBezTo>
                  <a:cubicBezTo>
                    <a:pt x="119" y="36"/>
                    <a:pt x="119" y="36"/>
                    <a:pt x="119" y="36"/>
                  </a:cubicBezTo>
                  <a:cubicBezTo>
                    <a:pt x="119" y="37"/>
                    <a:pt x="119" y="37"/>
                    <a:pt x="119" y="37"/>
                  </a:cubicBezTo>
                  <a:cubicBezTo>
                    <a:pt x="118" y="37"/>
                    <a:pt x="118" y="37"/>
                    <a:pt x="118" y="37"/>
                  </a:cubicBezTo>
                  <a:cubicBezTo>
                    <a:pt x="116" y="40"/>
                    <a:pt x="113" y="43"/>
                    <a:pt x="111" y="46"/>
                  </a:cubicBezTo>
                  <a:cubicBezTo>
                    <a:pt x="111" y="47"/>
                    <a:pt x="111" y="47"/>
                    <a:pt x="110" y="48"/>
                  </a:cubicBezTo>
                  <a:cubicBezTo>
                    <a:pt x="109" y="49"/>
                    <a:pt x="108" y="51"/>
                    <a:pt x="107" y="53"/>
                  </a:cubicBezTo>
                  <a:cubicBezTo>
                    <a:pt x="107" y="53"/>
                    <a:pt x="107" y="53"/>
                    <a:pt x="107" y="53"/>
                  </a:cubicBezTo>
                  <a:cubicBezTo>
                    <a:pt x="105" y="57"/>
                    <a:pt x="102" y="62"/>
                    <a:pt x="101" y="66"/>
                  </a:cubicBezTo>
                  <a:cubicBezTo>
                    <a:pt x="100" y="67"/>
                    <a:pt x="100" y="69"/>
                    <a:pt x="99" y="70"/>
                  </a:cubicBezTo>
                  <a:cubicBezTo>
                    <a:pt x="99" y="71"/>
                    <a:pt x="98" y="73"/>
                    <a:pt x="98" y="74"/>
                  </a:cubicBezTo>
                  <a:cubicBezTo>
                    <a:pt x="91" y="93"/>
                    <a:pt x="89" y="111"/>
                    <a:pt x="80" y="130"/>
                  </a:cubicBezTo>
                  <a:cubicBezTo>
                    <a:pt x="76" y="139"/>
                    <a:pt x="70" y="147"/>
                    <a:pt x="64" y="155"/>
                  </a:cubicBezTo>
                  <a:cubicBezTo>
                    <a:pt x="63" y="156"/>
                    <a:pt x="63" y="156"/>
                    <a:pt x="63" y="156"/>
                  </a:cubicBezTo>
                  <a:cubicBezTo>
                    <a:pt x="62" y="157"/>
                    <a:pt x="61" y="159"/>
                    <a:pt x="60" y="160"/>
                  </a:cubicBezTo>
                  <a:cubicBezTo>
                    <a:pt x="60" y="161"/>
                    <a:pt x="59" y="162"/>
                    <a:pt x="58" y="163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4" y="1"/>
                    <a:pt x="8" y="0"/>
                    <a:pt x="13" y="0"/>
                  </a:cubicBezTo>
                  <a:cubicBezTo>
                    <a:pt x="15" y="0"/>
                    <a:pt x="18" y="0"/>
                    <a:pt x="21" y="0"/>
                  </a:cubicBezTo>
                  <a:cubicBezTo>
                    <a:pt x="22" y="0"/>
                    <a:pt x="22" y="0"/>
                    <a:pt x="23" y="0"/>
                  </a:cubicBezTo>
                  <a:cubicBezTo>
                    <a:pt x="26" y="0"/>
                    <a:pt x="28" y="0"/>
                    <a:pt x="31" y="0"/>
                  </a:cubicBezTo>
                  <a:cubicBezTo>
                    <a:pt x="42" y="1"/>
                    <a:pt x="52" y="2"/>
                    <a:pt x="62" y="5"/>
                  </a:cubicBezTo>
                  <a:cubicBezTo>
                    <a:pt x="63" y="5"/>
                    <a:pt x="63" y="5"/>
                    <a:pt x="64" y="5"/>
                  </a:cubicBezTo>
                  <a:cubicBezTo>
                    <a:pt x="66" y="6"/>
                    <a:pt x="67" y="6"/>
                    <a:pt x="69" y="7"/>
                  </a:cubicBezTo>
                  <a:cubicBezTo>
                    <a:pt x="77" y="10"/>
                    <a:pt x="84" y="14"/>
                    <a:pt x="93" y="15"/>
                  </a:cubicBezTo>
                  <a:cubicBezTo>
                    <a:pt x="93" y="15"/>
                    <a:pt x="94" y="15"/>
                    <a:pt x="95" y="15"/>
                  </a:cubicBezTo>
                  <a:cubicBezTo>
                    <a:pt x="96" y="16"/>
                    <a:pt x="98" y="16"/>
                    <a:pt x="100" y="15"/>
                  </a:cubicBezTo>
                  <a:cubicBezTo>
                    <a:pt x="103" y="15"/>
                    <a:pt x="106" y="15"/>
                    <a:pt x="109" y="14"/>
                  </a:cubicBezTo>
                  <a:cubicBezTo>
                    <a:pt x="109" y="14"/>
                    <a:pt x="110" y="13"/>
                    <a:pt x="110" y="13"/>
                  </a:cubicBezTo>
                  <a:cubicBezTo>
                    <a:pt x="111" y="13"/>
                    <a:pt x="111" y="13"/>
                    <a:pt x="111" y="13"/>
                  </a:cubicBezTo>
                  <a:cubicBezTo>
                    <a:pt x="113" y="12"/>
                    <a:pt x="115" y="12"/>
                    <a:pt x="118" y="11"/>
                  </a:cubicBezTo>
                  <a:cubicBezTo>
                    <a:pt x="118" y="11"/>
                    <a:pt x="118" y="11"/>
                    <a:pt x="118" y="11"/>
                  </a:cubicBezTo>
                  <a:cubicBezTo>
                    <a:pt x="119" y="11"/>
                    <a:pt x="120" y="10"/>
                    <a:pt x="122" y="10"/>
                  </a:cubicBezTo>
                  <a:cubicBezTo>
                    <a:pt x="122" y="10"/>
                    <a:pt x="123" y="10"/>
                    <a:pt x="123" y="10"/>
                  </a:cubicBezTo>
                  <a:cubicBezTo>
                    <a:pt x="124" y="10"/>
                    <a:pt x="124" y="10"/>
                    <a:pt x="124" y="10"/>
                  </a:cubicBezTo>
                  <a:cubicBezTo>
                    <a:pt x="124" y="10"/>
                    <a:pt x="125" y="10"/>
                    <a:pt x="125" y="10"/>
                  </a:cubicBezTo>
                  <a:cubicBezTo>
                    <a:pt x="126" y="10"/>
                    <a:pt x="126" y="10"/>
                    <a:pt x="126" y="10"/>
                  </a:cubicBezTo>
                  <a:cubicBezTo>
                    <a:pt x="127" y="10"/>
                    <a:pt x="127" y="10"/>
                    <a:pt x="127" y="10"/>
                  </a:cubicBezTo>
                  <a:cubicBezTo>
                    <a:pt x="127" y="10"/>
                    <a:pt x="127" y="10"/>
                    <a:pt x="127" y="10"/>
                  </a:cubicBezTo>
                  <a:cubicBezTo>
                    <a:pt x="127" y="10"/>
                    <a:pt x="127" y="10"/>
                    <a:pt x="127" y="10"/>
                  </a:cubicBezTo>
                  <a:cubicBezTo>
                    <a:pt x="129" y="10"/>
                    <a:pt x="130" y="10"/>
                    <a:pt x="132" y="10"/>
                  </a:cubicBezTo>
                  <a:cubicBezTo>
                    <a:pt x="132" y="10"/>
                    <a:pt x="132" y="10"/>
                    <a:pt x="132" y="10"/>
                  </a:cubicBezTo>
                  <a:cubicBezTo>
                    <a:pt x="132" y="10"/>
                    <a:pt x="132" y="10"/>
                    <a:pt x="132" y="10"/>
                  </a:cubicBezTo>
                  <a:cubicBezTo>
                    <a:pt x="132" y="10"/>
                    <a:pt x="132" y="10"/>
                    <a:pt x="132" y="10"/>
                  </a:cubicBezTo>
                  <a:cubicBezTo>
                    <a:pt x="133" y="10"/>
                    <a:pt x="133" y="11"/>
                    <a:pt x="134" y="11"/>
                  </a:cubicBezTo>
                  <a:cubicBezTo>
                    <a:pt x="134" y="11"/>
                    <a:pt x="134" y="11"/>
                    <a:pt x="134" y="11"/>
                  </a:cubicBezTo>
                  <a:cubicBezTo>
                    <a:pt x="135" y="11"/>
                    <a:pt x="135" y="11"/>
                    <a:pt x="135" y="11"/>
                  </a:cubicBezTo>
                  <a:cubicBezTo>
                    <a:pt x="135" y="11"/>
                    <a:pt x="135" y="11"/>
                    <a:pt x="135" y="11"/>
                  </a:cubicBezTo>
                  <a:cubicBezTo>
                    <a:pt x="135" y="12"/>
                    <a:pt x="135" y="12"/>
                    <a:pt x="135" y="12"/>
                  </a:cubicBezTo>
                  <a:cubicBezTo>
                    <a:pt x="136" y="12"/>
                    <a:pt x="136" y="12"/>
                    <a:pt x="136" y="12"/>
                  </a:cubicBezTo>
                  <a:cubicBezTo>
                    <a:pt x="136" y="13"/>
                    <a:pt x="137" y="13"/>
                    <a:pt x="137" y="14"/>
                  </a:cubicBezTo>
                  <a:close/>
                </a:path>
              </a:pathLst>
            </a:custGeom>
            <a:solidFill>
              <a:srgbClr val="F3F8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22" name="Freeform 600"/>
            <p:cNvSpPr/>
            <p:nvPr/>
          </p:nvSpPr>
          <p:spPr bwMode="auto">
            <a:xfrm>
              <a:off x="520700" y="8397876"/>
              <a:ext cx="508000" cy="379413"/>
            </a:xfrm>
            <a:custGeom>
              <a:avLst/>
              <a:gdLst>
                <a:gd name="T0" fmla="*/ 48 w 135"/>
                <a:gd name="T1" fmla="*/ 100 h 101"/>
                <a:gd name="T2" fmla="*/ 44 w 135"/>
                <a:gd name="T3" fmla="*/ 86 h 101"/>
                <a:gd name="T4" fmla="*/ 41 w 135"/>
                <a:gd name="T5" fmla="*/ 70 h 101"/>
                <a:gd name="T6" fmla="*/ 25 w 135"/>
                <a:gd name="T7" fmla="*/ 71 h 101"/>
                <a:gd name="T8" fmla="*/ 12 w 135"/>
                <a:gd name="T9" fmla="*/ 69 h 101"/>
                <a:gd name="T10" fmla="*/ 12 w 135"/>
                <a:gd name="T11" fmla="*/ 63 h 101"/>
                <a:gd name="T12" fmla="*/ 18 w 135"/>
                <a:gd name="T13" fmla="*/ 36 h 101"/>
                <a:gd name="T14" fmla="*/ 1 w 135"/>
                <a:gd name="T15" fmla="*/ 22 h 101"/>
                <a:gd name="T16" fmla="*/ 11 w 135"/>
                <a:gd name="T17" fmla="*/ 9 h 101"/>
                <a:gd name="T18" fmla="*/ 78 w 135"/>
                <a:gd name="T19" fmla="*/ 10 h 101"/>
                <a:gd name="T20" fmla="*/ 81 w 135"/>
                <a:gd name="T21" fmla="*/ 10 h 101"/>
                <a:gd name="T22" fmla="*/ 95 w 135"/>
                <a:gd name="T23" fmla="*/ 8 h 101"/>
                <a:gd name="T24" fmla="*/ 95 w 135"/>
                <a:gd name="T25" fmla="*/ 8 h 101"/>
                <a:gd name="T26" fmla="*/ 103 w 135"/>
                <a:gd name="T27" fmla="*/ 6 h 101"/>
                <a:gd name="T28" fmla="*/ 112 w 135"/>
                <a:gd name="T29" fmla="*/ 5 h 101"/>
                <a:gd name="T30" fmla="*/ 104 w 135"/>
                <a:gd name="T31" fmla="*/ 32 h 101"/>
                <a:gd name="T32" fmla="*/ 103 w 135"/>
                <a:gd name="T33" fmla="*/ 32 h 101"/>
                <a:gd name="T34" fmla="*/ 97 w 135"/>
                <a:gd name="T35" fmla="*/ 36 h 101"/>
                <a:gd name="T36" fmla="*/ 90 w 135"/>
                <a:gd name="T37" fmla="*/ 47 h 101"/>
                <a:gd name="T38" fmla="*/ 70 w 135"/>
                <a:gd name="T39" fmla="*/ 84 h 101"/>
                <a:gd name="T40" fmla="*/ 62 w 135"/>
                <a:gd name="T41" fmla="*/ 96 h 101"/>
                <a:gd name="T42" fmla="*/ 48 w 135"/>
                <a:gd name="T43" fmla="*/ 10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35" h="100">
                  <a:moveTo>
                    <a:pt x="48" y="100"/>
                  </a:moveTo>
                  <a:cubicBezTo>
                    <a:pt x="42" y="99"/>
                    <a:pt x="43" y="92"/>
                    <a:pt x="44" y="86"/>
                  </a:cubicBezTo>
                  <a:cubicBezTo>
                    <a:pt x="45" y="80"/>
                    <a:pt x="46" y="73"/>
                    <a:pt x="41" y="70"/>
                  </a:cubicBezTo>
                  <a:cubicBezTo>
                    <a:pt x="37" y="68"/>
                    <a:pt x="31" y="70"/>
                    <a:pt x="25" y="71"/>
                  </a:cubicBezTo>
                  <a:cubicBezTo>
                    <a:pt x="20" y="73"/>
                    <a:pt x="14" y="73"/>
                    <a:pt x="12" y="69"/>
                  </a:cubicBezTo>
                  <a:cubicBezTo>
                    <a:pt x="11" y="67"/>
                    <a:pt x="11" y="65"/>
                    <a:pt x="12" y="63"/>
                  </a:cubicBezTo>
                  <a:cubicBezTo>
                    <a:pt x="13" y="56"/>
                    <a:pt x="21" y="42"/>
                    <a:pt x="18" y="36"/>
                  </a:cubicBezTo>
                  <a:cubicBezTo>
                    <a:pt x="15" y="29"/>
                    <a:pt x="2" y="30"/>
                    <a:pt x="1" y="22"/>
                  </a:cubicBezTo>
                  <a:cubicBezTo>
                    <a:pt x="0" y="17"/>
                    <a:pt x="5" y="12"/>
                    <a:pt x="11" y="9"/>
                  </a:cubicBezTo>
                  <a:cubicBezTo>
                    <a:pt x="33" y="0"/>
                    <a:pt x="57" y="10"/>
                    <a:pt x="78" y="10"/>
                  </a:cubicBezTo>
                  <a:cubicBezTo>
                    <a:pt x="79" y="10"/>
                    <a:pt x="80" y="10"/>
                    <a:pt x="81" y="10"/>
                  </a:cubicBezTo>
                  <a:cubicBezTo>
                    <a:pt x="85" y="10"/>
                    <a:pt x="90" y="9"/>
                    <a:pt x="95" y="8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8" y="8"/>
                    <a:pt x="100" y="7"/>
                    <a:pt x="103" y="6"/>
                  </a:cubicBezTo>
                  <a:cubicBezTo>
                    <a:pt x="106" y="5"/>
                    <a:pt x="109" y="4"/>
                    <a:pt x="112" y="5"/>
                  </a:cubicBezTo>
                  <a:cubicBezTo>
                    <a:pt x="135" y="6"/>
                    <a:pt x="113" y="22"/>
                    <a:pt x="104" y="32"/>
                  </a:cubicBezTo>
                  <a:cubicBezTo>
                    <a:pt x="103" y="32"/>
                    <a:pt x="103" y="32"/>
                    <a:pt x="103" y="32"/>
                  </a:cubicBezTo>
                  <a:cubicBezTo>
                    <a:pt x="101" y="33"/>
                    <a:pt x="99" y="35"/>
                    <a:pt x="97" y="36"/>
                  </a:cubicBezTo>
                  <a:cubicBezTo>
                    <a:pt x="94" y="40"/>
                    <a:pt x="92" y="43"/>
                    <a:pt x="90" y="47"/>
                  </a:cubicBezTo>
                  <a:cubicBezTo>
                    <a:pt x="83" y="59"/>
                    <a:pt x="77" y="71"/>
                    <a:pt x="70" y="84"/>
                  </a:cubicBezTo>
                  <a:cubicBezTo>
                    <a:pt x="68" y="88"/>
                    <a:pt x="65" y="92"/>
                    <a:pt x="62" y="96"/>
                  </a:cubicBezTo>
                  <a:cubicBezTo>
                    <a:pt x="58" y="99"/>
                    <a:pt x="52" y="101"/>
                    <a:pt x="48" y="100"/>
                  </a:cubicBezTo>
                  <a:close/>
                </a:path>
              </a:pathLst>
            </a:custGeom>
            <a:solidFill>
              <a:srgbClr val="259D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pic>
          <p:nvPicPr>
            <p:cNvPr id="1931" name="Picture 609"/>
            <p:cNvPicPr>
              <a:picLocks noChangeAspect="1" noChangeArrowheads="1"/>
            </p:cNvPicPr>
            <p:nvPr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 bwMode="auto">
            <a:xfrm>
              <a:off x="1366838" y="7507288"/>
              <a:ext cx="852488" cy="450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932" name="Picture 610"/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 bwMode="auto">
            <a:xfrm>
              <a:off x="303213" y="7092951"/>
              <a:ext cx="382588" cy="2825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623" name="组合 622"/>
          <p:cNvGrpSpPr/>
          <p:nvPr/>
        </p:nvGrpSpPr>
        <p:grpSpPr>
          <a:xfrm rot="20423018" flipH="1">
            <a:off x="10067267" y="4230619"/>
            <a:ext cx="2359041" cy="2890514"/>
            <a:chOff x="-133350" y="5386388"/>
            <a:chExt cx="2987676" cy="3660776"/>
          </a:xfrm>
        </p:grpSpPr>
        <p:pic>
          <p:nvPicPr>
            <p:cNvPr id="624" name="Picture 449"/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 bwMode="auto">
            <a:xfrm>
              <a:off x="765175" y="7683501"/>
              <a:ext cx="514350" cy="9763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25" name="Freeform 494"/>
            <p:cNvSpPr>
              <a:spLocks noEditPoints="1"/>
            </p:cNvSpPr>
            <p:nvPr/>
          </p:nvSpPr>
          <p:spPr bwMode="auto">
            <a:xfrm>
              <a:off x="14288" y="5446713"/>
              <a:ext cx="2840038" cy="2819400"/>
            </a:xfrm>
            <a:custGeom>
              <a:avLst/>
              <a:gdLst>
                <a:gd name="T0" fmla="*/ 756 w 756"/>
                <a:gd name="T1" fmla="*/ 685 h 750"/>
                <a:gd name="T2" fmla="*/ 474 w 756"/>
                <a:gd name="T3" fmla="*/ 612 h 750"/>
                <a:gd name="T4" fmla="*/ 467 w 756"/>
                <a:gd name="T5" fmla="*/ 629 h 750"/>
                <a:gd name="T6" fmla="*/ 477 w 756"/>
                <a:gd name="T7" fmla="*/ 619 h 750"/>
                <a:gd name="T8" fmla="*/ 477 w 756"/>
                <a:gd name="T9" fmla="*/ 613 h 750"/>
                <a:gd name="T10" fmla="*/ 461 w 756"/>
                <a:gd name="T11" fmla="*/ 607 h 750"/>
                <a:gd name="T12" fmla="*/ 472 w 756"/>
                <a:gd name="T13" fmla="*/ 602 h 750"/>
                <a:gd name="T14" fmla="*/ 463 w 756"/>
                <a:gd name="T15" fmla="*/ 600 h 750"/>
                <a:gd name="T16" fmla="*/ 472 w 756"/>
                <a:gd name="T17" fmla="*/ 591 h 750"/>
                <a:gd name="T18" fmla="*/ 475 w 756"/>
                <a:gd name="T19" fmla="*/ 591 h 750"/>
                <a:gd name="T20" fmla="*/ 605 w 756"/>
                <a:gd name="T21" fmla="*/ 550 h 750"/>
                <a:gd name="T22" fmla="*/ 573 w 756"/>
                <a:gd name="T23" fmla="*/ 641 h 750"/>
                <a:gd name="T24" fmla="*/ 491 w 756"/>
                <a:gd name="T25" fmla="*/ 606 h 750"/>
                <a:gd name="T26" fmla="*/ 485 w 756"/>
                <a:gd name="T27" fmla="*/ 608 h 750"/>
                <a:gd name="T28" fmla="*/ 492 w 756"/>
                <a:gd name="T29" fmla="*/ 616 h 750"/>
                <a:gd name="T30" fmla="*/ 554 w 756"/>
                <a:gd name="T31" fmla="*/ 659 h 750"/>
                <a:gd name="T32" fmla="*/ 664 w 756"/>
                <a:gd name="T33" fmla="*/ 606 h 750"/>
                <a:gd name="T34" fmla="*/ 81 w 756"/>
                <a:gd name="T35" fmla="*/ 496 h 750"/>
                <a:gd name="T36" fmla="*/ 69 w 756"/>
                <a:gd name="T37" fmla="*/ 519 h 750"/>
                <a:gd name="T38" fmla="*/ 82 w 756"/>
                <a:gd name="T39" fmla="*/ 512 h 750"/>
                <a:gd name="T40" fmla="*/ 50 w 756"/>
                <a:gd name="T41" fmla="*/ 485 h 750"/>
                <a:gd name="T42" fmla="*/ 62 w 756"/>
                <a:gd name="T43" fmla="*/ 495 h 750"/>
                <a:gd name="T44" fmla="*/ 74 w 756"/>
                <a:gd name="T45" fmla="*/ 489 h 750"/>
                <a:gd name="T46" fmla="*/ 83 w 756"/>
                <a:gd name="T47" fmla="*/ 485 h 750"/>
                <a:gd name="T48" fmla="*/ 80 w 756"/>
                <a:gd name="T49" fmla="*/ 488 h 750"/>
                <a:gd name="T50" fmla="*/ 82 w 756"/>
                <a:gd name="T51" fmla="*/ 491 h 750"/>
                <a:gd name="T52" fmla="*/ 90 w 756"/>
                <a:gd name="T53" fmla="*/ 493 h 750"/>
                <a:gd name="T54" fmla="*/ 98 w 756"/>
                <a:gd name="T55" fmla="*/ 504 h 750"/>
                <a:gd name="T56" fmla="*/ 144 w 756"/>
                <a:gd name="T57" fmla="*/ 514 h 750"/>
                <a:gd name="T58" fmla="*/ 87 w 756"/>
                <a:gd name="T59" fmla="*/ 491 h 750"/>
                <a:gd name="T60" fmla="*/ 87 w 756"/>
                <a:gd name="T61" fmla="*/ 486 h 750"/>
                <a:gd name="T62" fmla="*/ 83 w 756"/>
                <a:gd name="T63" fmla="*/ 484 h 750"/>
                <a:gd name="T64" fmla="*/ 495 w 756"/>
                <a:gd name="T65" fmla="*/ 579 h 750"/>
                <a:gd name="T66" fmla="*/ 499 w 756"/>
                <a:gd name="T67" fmla="*/ 589 h 750"/>
                <a:gd name="T68" fmla="*/ 563 w 756"/>
                <a:gd name="T69" fmla="*/ 481 h 750"/>
                <a:gd name="T70" fmla="*/ 504 w 756"/>
                <a:gd name="T71" fmla="*/ 454 h 750"/>
                <a:gd name="T72" fmla="*/ 260 w 756"/>
                <a:gd name="T73" fmla="*/ 407 h 750"/>
                <a:gd name="T74" fmla="*/ 69 w 756"/>
                <a:gd name="T75" fmla="*/ 468 h 750"/>
                <a:gd name="T76" fmla="*/ 81 w 756"/>
                <a:gd name="T77" fmla="*/ 480 h 750"/>
                <a:gd name="T78" fmla="*/ 76 w 756"/>
                <a:gd name="T79" fmla="*/ 456 h 750"/>
                <a:gd name="T80" fmla="*/ 152 w 756"/>
                <a:gd name="T81" fmla="*/ 419 h 750"/>
                <a:gd name="T82" fmla="*/ 96 w 756"/>
                <a:gd name="T83" fmla="*/ 480 h 750"/>
                <a:gd name="T84" fmla="*/ 122 w 756"/>
                <a:gd name="T85" fmla="*/ 455 h 750"/>
                <a:gd name="T86" fmla="*/ 184 w 756"/>
                <a:gd name="T87" fmla="*/ 313 h 750"/>
                <a:gd name="T88" fmla="*/ 465 w 756"/>
                <a:gd name="T89" fmla="*/ 283 h 750"/>
                <a:gd name="T90" fmla="*/ 164 w 756"/>
                <a:gd name="T91" fmla="*/ 261 h 750"/>
                <a:gd name="T92" fmla="*/ 153 w 756"/>
                <a:gd name="T93" fmla="*/ 221 h 750"/>
                <a:gd name="T94" fmla="*/ 436 w 756"/>
                <a:gd name="T95" fmla="*/ 131 h 750"/>
                <a:gd name="T96" fmla="*/ 296 w 756"/>
                <a:gd name="T97" fmla="*/ 265 h 750"/>
                <a:gd name="T98" fmla="*/ 226 w 756"/>
                <a:gd name="T99" fmla="*/ 392 h 750"/>
                <a:gd name="T100" fmla="*/ 300 w 756"/>
                <a:gd name="T101" fmla="*/ 308 h 750"/>
                <a:gd name="T102" fmla="*/ 449 w 756"/>
                <a:gd name="T103" fmla="*/ 266 h 750"/>
                <a:gd name="T104" fmla="*/ 439 w 756"/>
                <a:gd name="T105" fmla="*/ 121 h 750"/>
                <a:gd name="T106" fmla="*/ 237 w 756"/>
                <a:gd name="T107" fmla="*/ 18 h 750"/>
                <a:gd name="T108" fmla="*/ 192 w 756"/>
                <a:gd name="T109" fmla="*/ 183 h 750"/>
                <a:gd name="T110" fmla="*/ 218 w 756"/>
                <a:gd name="T111" fmla="*/ 232 h 750"/>
                <a:gd name="T112" fmla="*/ 378 w 756"/>
                <a:gd name="T113" fmla="*/ 76 h 750"/>
                <a:gd name="T114" fmla="*/ 310 w 756"/>
                <a:gd name="T115" fmla="*/ 14 h 7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56" h="750">
                  <a:moveTo>
                    <a:pt x="715" y="681"/>
                  </a:moveTo>
                  <a:cubicBezTo>
                    <a:pt x="707" y="707"/>
                    <a:pt x="692" y="729"/>
                    <a:pt x="675" y="750"/>
                  </a:cubicBezTo>
                  <a:cubicBezTo>
                    <a:pt x="678" y="749"/>
                    <a:pt x="681" y="748"/>
                    <a:pt x="684" y="748"/>
                  </a:cubicBezTo>
                  <a:cubicBezTo>
                    <a:pt x="693" y="745"/>
                    <a:pt x="702" y="743"/>
                    <a:pt x="711" y="740"/>
                  </a:cubicBezTo>
                  <a:cubicBezTo>
                    <a:pt x="711" y="740"/>
                    <a:pt x="711" y="740"/>
                    <a:pt x="711" y="740"/>
                  </a:cubicBezTo>
                  <a:cubicBezTo>
                    <a:pt x="715" y="739"/>
                    <a:pt x="718" y="738"/>
                    <a:pt x="722" y="737"/>
                  </a:cubicBezTo>
                  <a:cubicBezTo>
                    <a:pt x="729" y="735"/>
                    <a:pt x="736" y="732"/>
                    <a:pt x="743" y="729"/>
                  </a:cubicBezTo>
                  <a:cubicBezTo>
                    <a:pt x="747" y="720"/>
                    <a:pt x="750" y="711"/>
                    <a:pt x="752" y="701"/>
                  </a:cubicBezTo>
                  <a:cubicBezTo>
                    <a:pt x="756" y="685"/>
                    <a:pt x="756" y="685"/>
                    <a:pt x="756" y="685"/>
                  </a:cubicBezTo>
                  <a:cubicBezTo>
                    <a:pt x="740" y="684"/>
                    <a:pt x="740" y="684"/>
                    <a:pt x="740" y="684"/>
                  </a:cubicBezTo>
                  <a:cubicBezTo>
                    <a:pt x="731" y="683"/>
                    <a:pt x="723" y="682"/>
                    <a:pt x="715" y="681"/>
                  </a:cubicBezTo>
                  <a:moveTo>
                    <a:pt x="476" y="608"/>
                  </a:moveTo>
                  <a:cubicBezTo>
                    <a:pt x="476" y="609"/>
                    <a:pt x="476" y="609"/>
                    <a:pt x="476" y="609"/>
                  </a:cubicBezTo>
                  <a:cubicBezTo>
                    <a:pt x="476" y="609"/>
                    <a:pt x="476" y="609"/>
                    <a:pt x="476" y="609"/>
                  </a:cubicBezTo>
                  <a:cubicBezTo>
                    <a:pt x="476" y="609"/>
                    <a:pt x="476" y="609"/>
                    <a:pt x="476" y="609"/>
                  </a:cubicBezTo>
                  <a:cubicBezTo>
                    <a:pt x="476" y="609"/>
                    <a:pt x="476" y="609"/>
                    <a:pt x="476" y="609"/>
                  </a:cubicBezTo>
                  <a:cubicBezTo>
                    <a:pt x="476" y="610"/>
                    <a:pt x="475" y="611"/>
                    <a:pt x="474" y="612"/>
                  </a:cubicBezTo>
                  <a:cubicBezTo>
                    <a:pt x="474" y="612"/>
                    <a:pt x="474" y="612"/>
                    <a:pt x="474" y="612"/>
                  </a:cubicBezTo>
                  <a:cubicBezTo>
                    <a:pt x="473" y="613"/>
                    <a:pt x="473" y="614"/>
                    <a:pt x="472" y="615"/>
                  </a:cubicBezTo>
                  <a:cubicBezTo>
                    <a:pt x="472" y="615"/>
                    <a:pt x="472" y="615"/>
                    <a:pt x="472" y="615"/>
                  </a:cubicBezTo>
                  <a:cubicBezTo>
                    <a:pt x="472" y="616"/>
                    <a:pt x="472" y="616"/>
                    <a:pt x="472" y="616"/>
                  </a:cubicBezTo>
                  <a:cubicBezTo>
                    <a:pt x="471" y="617"/>
                    <a:pt x="470" y="618"/>
                    <a:pt x="470" y="619"/>
                  </a:cubicBezTo>
                  <a:cubicBezTo>
                    <a:pt x="469" y="620"/>
                    <a:pt x="469" y="621"/>
                    <a:pt x="468" y="622"/>
                  </a:cubicBezTo>
                  <a:cubicBezTo>
                    <a:pt x="468" y="622"/>
                    <a:pt x="468" y="623"/>
                    <a:pt x="468" y="623"/>
                  </a:cubicBezTo>
                  <a:cubicBezTo>
                    <a:pt x="468" y="623"/>
                    <a:pt x="468" y="624"/>
                    <a:pt x="467" y="624"/>
                  </a:cubicBezTo>
                  <a:cubicBezTo>
                    <a:pt x="467" y="624"/>
                    <a:pt x="467" y="624"/>
                    <a:pt x="467" y="624"/>
                  </a:cubicBezTo>
                  <a:cubicBezTo>
                    <a:pt x="467" y="626"/>
                    <a:pt x="467" y="628"/>
                    <a:pt x="467" y="629"/>
                  </a:cubicBezTo>
                  <a:cubicBezTo>
                    <a:pt x="467" y="632"/>
                    <a:pt x="467" y="635"/>
                    <a:pt x="468" y="638"/>
                  </a:cubicBezTo>
                  <a:cubicBezTo>
                    <a:pt x="468" y="638"/>
                    <a:pt x="468" y="639"/>
                    <a:pt x="468" y="639"/>
                  </a:cubicBezTo>
                  <a:cubicBezTo>
                    <a:pt x="468" y="640"/>
                    <a:pt x="467" y="642"/>
                    <a:pt x="467" y="643"/>
                  </a:cubicBezTo>
                  <a:cubicBezTo>
                    <a:pt x="470" y="643"/>
                    <a:pt x="472" y="643"/>
                    <a:pt x="474" y="643"/>
                  </a:cubicBezTo>
                  <a:cubicBezTo>
                    <a:pt x="476" y="637"/>
                    <a:pt x="478" y="630"/>
                    <a:pt x="478" y="624"/>
                  </a:cubicBezTo>
                  <a:cubicBezTo>
                    <a:pt x="478" y="622"/>
                    <a:pt x="478" y="621"/>
                    <a:pt x="478" y="620"/>
                  </a:cubicBezTo>
                  <a:cubicBezTo>
                    <a:pt x="478" y="620"/>
                    <a:pt x="478" y="620"/>
                    <a:pt x="478" y="620"/>
                  </a:cubicBezTo>
                  <a:cubicBezTo>
                    <a:pt x="478" y="620"/>
                    <a:pt x="478" y="620"/>
                    <a:pt x="478" y="620"/>
                  </a:cubicBezTo>
                  <a:cubicBezTo>
                    <a:pt x="477" y="619"/>
                    <a:pt x="477" y="619"/>
                    <a:pt x="477" y="619"/>
                  </a:cubicBezTo>
                  <a:cubicBezTo>
                    <a:pt x="477" y="619"/>
                    <a:pt x="477" y="619"/>
                    <a:pt x="477" y="619"/>
                  </a:cubicBezTo>
                  <a:cubicBezTo>
                    <a:pt x="477" y="618"/>
                    <a:pt x="477" y="617"/>
                    <a:pt x="477" y="616"/>
                  </a:cubicBezTo>
                  <a:cubicBezTo>
                    <a:pt x="477" y="616"/>
                    <a:pt x="477" y="616"/>
                    <a:pt x="477" y="616"/>
                  </a:cubicBezTo>
                  <a:cubicBezTo>
                    <a:pt x="477" y="616"/>
                    <a:pt x="477" y="616"/>
                    <a:pt x="477" y="616"/>
                  </a:cubicBezTo>
                  <a:cubicBezTo>
                    <a:pt x="477" y="615"/>
                    <a:pt x="477" y="615"/>
                    <a:pt x="477" y="615"/>
                  </a:cubicBezTo>
                  <a:cubicBezTo>
                    <a:pt x="477" y="615"/>
                    <a:pt x="477" y="615"/>
                    <a:pt x="477" y="615"/>
                  </a:cubicBezTo>
                  <a:cubicBezTo>
                    <a:pt x="477" y="614"/>
                    <a:pt x="477" y="614"/>
                    <a:pt x="477" y="614"/>
                  </a:cubicBezTo>
                  <a:cubicBezTo>
                    <a:pt x="477" y="614"/>
                    <a:pt x="477" y="614"/>
                    <a:pt x="477" y="614"/>
                  </a:cubicBezTo>
                  <a:cubicBezTo>
                    <a:pt x="477" y="614"/>
                    <a:pt x="477" y="613"/>
                    <a:pt x="477" y="613"/>
                  </a:cubicBezTo>
                  <a:cubicBezTo>
                    <a:pt x="477" y="612"/>
                    <a:pt x="476" y="612"/>
                    <a:pt x="476" y="611"/>
                  </a:cubicBezTo>
                  <a:cubicBezTo>
                    <a:pt x="476" y="611"/>
                    <a:pt x="476" y="610"/>
                    <a:pt x="476" y="609"/>
                  </a:cubicBezTo>
                  <a:cubicBezTo>
                    <a:pt x="476" y="609"/>
                    <a:pt x="476" y="609"/>
                    <a:pt x="476" y="609"/>
                  </a:cubicBezTo>
                  <a:cubicBezTo>
                    <a:pt x="476" y="608"/>
                    <a:pt x="476" y="608"/>
                    <a:pt x="476" y="608"/>
                  </a:cubicBezTo>
                  <a:cubicBezTo>
                    <a:pt x="476" y="608"/>
                    <a:pt x="476" y="608"/>
                    <a:pt x="476" y="608"/>
                  </a:cubicBezTo>
                  <a:cubicBezTo>
                    <a:pt x="476" y="608"/>
                    <a:pt x="476" y="608"/>
                    <a:pt x="476" y="608"/>
                  </a:cubicBezTo>
                  <a:moveTo>
                    <a:pt x="461" y="600"/>
                  </a:moveTo>
                  <a:cubicBezTo>
                    <a:pt x="460" y="603"/>
                    <a:pt x="459" y="606"/>
                    <a:pt x="457" y="609"/>
                  </a:cubicBezTo>
                  <a:cubicBezTo>
                    <a:pt x="459" y="608"/>
                    <a:pt x="460" y="608"/>
                    <a:pt x="461" y="607"/>
                  </a:cubicBezTo>
                  <a:cubicBezTo>
                    <a:pt x="461" y="607"/>
                    <a:pt x="461" y="607"/>
                    <a:pt x="461" y="607"/>
                  </a:cubicBezTo>
                  <a:cubicBezTo>
                    <a:pt x="461" y="607"/>
                    <a:pt x="461" y="607"/>
                    <a:pt x="461" y="607"/>
                  </a:cubicBezTo>
                  <a:cubicBezTo>
                    <a:pt x="462" y="607"/>
                    <a:pt x="462" y="607"/>
                    <a:pt x="462" y="607"/>
                  </a:cubicBezTo>
                  <a:cubicBezTo>
                    <a:pt x="462" y="607"/>
                    <a:pt x="462" y="607"/>
                    <a:pt x="462" y="607"/>
                  </a:cubicBezTo>
                  <a:cubicBezTo>
                    <a:pt x="462" y="607"/>
                    <a:pt x="463" y="606"/>
                    <a:pt x="464" y="606"/>
                  </a:cubicBezTo>
                  <a:cubicBezTo>
                    <a:pt x="465" y="605"/>
                    <a:pt x="467" y="604"/>
                    <a:pt x="469" y="603"/>
                  </a:cubicBezTo>
                  <a:cubicBezTo>
                    <a:pt x="469" y="603"/>
                    <a:pt x="470" y="603"/>
                    <a:pt x="470" y="603"/>
                  </a:cubicBezTo>
                  <a:cubicBezTo>
                    <a:pt x="470" y="603"/>
                    <a:pt x="471" y="602"/>
                    <a:pt x="472" y="602"/>
                  </a:cubicBezTo>
                  <a:cubicBezTo>
                    <a:pt x="472" y="602"/>
                    <a:pt x="472" y="602"/>
                    <a:pt x="472" y="602"/>
                  </a:cubicBezTo>
                  <a:cubicBezTo>
                    <a:pt x="472" y="602"/>
                    <a:pt x="472" y="602"/>
                    <a:pt x="472" y="602"/>
                  </a:cubicBezTo>
                  <a:cubicBezTo>
                    <a:pt x="471" y="602"/>
                    <a:pt x="471" y="602"/>
                    <a:pt x="471" y="602"/>
                  </a:cubicBezTo>
                  <a:cubicBezTo>
                    <a:pt x="471" y="602"/>
                    <a:pt x="471" y="602"/>
                    <a:pt x="471" y="602"/>
                  </a:cubicBezTo>
                  <a:cubicBezTo>
                    <a:pt x="471" y="602"/>
                    <a:pt x="471" y="602"/>
                    <a:pt x="471" y="602"/>
                  </a:cubicBezTo>
                  <a:cubicBezTo>
                    <a:pt x="471" y="602"/>
                    <a:pt x="471" y="602"/>
                    <a:pt x="471" y="602"/>
                  </a:cubicBezTo>
                  <a:cubicBezTo>
                    <a:pt x="470" y="602"/>
                    <a:pt x="470" y="602"/>
                    <a:pt x="469" y="602"/>
                  </a:cubicBezTo>
                  <a:cubicBezTo>
                    <a:pt x="469" y="602"/>
                    <a:pt x="468" y="601"/>
                    <a:pt x="467" y="601"/>
                  </a:cubicBezTo>
                  <a:cubicBezTo>
                    <a:pt x="467" y="601"/>
                    <a:pt x="466" y="601"/>
                    <a:pt x="466" y="601"/>
                  </a:cubicBezTo>
                  <a:cubicBezTo>
                    <a:pt x="465" y="601"/>
                    <a:pt x="464" y="600"/>
                    <a:pt x="463" y="600"/>
                  </a:cubicBezTo>
                  <a:cubicBezTo>
                    <a:pt x="463" y="600"/>
                    <a:pt x="463" y="600"/>
                    <a:pt x="463" y="600"/>
                  </a:cubicBezTo>
                  <a:cubicBezTo>
                    <a:pt x="463" y="600"/>
                    <a:pt x="463" y="600"/>
                    <a:pt x="463" y="600"/>
                  </a:cubicBezTo>
                  <a:cubicBezTo>
                    <a:pt x="463" y="600"/>
                    <a:pt x="462" y="600"/>
                    <a:pt x="461" y="600"/>
                  </a:cubicBezTo>
                  <a:moveTo>
                    <a:pt x="471" y="574"/>
                  </a:moveTo>
                  <a:cubicBezTo>
                    <a:pt x="469" y="578"/>
                    <a:pt x="468" y="582"/>
                    <a:pt x="467" y="586"/>
                  </a:cubicBezTo>
                  <a:cubicBezTo>
                    <a:pt x="467" y="586"/>
                    <a:pt x="467" y="587"/>
                    <a:pt x="468" y="587"/>
                  </a:cubicBezTo>
                  <a:cubicBezTo>
                    <a:pt x="468" y="587"/>
                    <a:pt x="468" y="587"/>
                    <a:pt x="468" y="587"/>
                  </a:cubicBezTo>
                  <a:cubicBezTo>
                    <a:pt x="468" y="588"/>
                    <a:pt x="468" y="588"/>
                    <a:pt x="468" y="588"/>
                  </a:cubicBezTo>
                  <a:cubicBezTo>
                    <a:pt x="469" y="589"/>
                    <a:pt x="471" y="590"/>
                    <a:pt x="472" y="591"/>
                  </a:cubicBezTo>
                  <a:cubicBezTo>
                    <a:pt x="472" y="592"/>
                    <a:pt x="473" y="592"/>
                    <a:pt x="473" y="592"/>
                  </a:cubicBezTo>
                  <a:cubicBezTo>
                    <a:pt x="473" y="592"/>
                    <a:pt x="473" y="593"/>
                    <a:pt x="473" y="593"/>
                  </a:cubicBezTo>
                  <a:cubicBezTo>
                    <a:pt x="474" y="593"/>
                    <a:pt x="474" y="593"/>
                    <a:pt x="474" y="593"/>
                  </a:cubicBezTo>
                  <a:cubicBezTo>
                    <a:pt x="474" y="593"/>
                    <a:pt x="474" y="593"/>
                    <a:pt x="474" y="593"/>
                  </a:cubicBezTo>
                  <a:cubicBezTo>
                    <a:pt x="474" y="593"/>
                    <a:pt x="474" y="593"/>
                    <a:pt x="474" y="593"/>
                  </a:cubicBezTo>
                  <a:cubicBezTo>
                    <a:pt x="475" y="594"/>
                    <a:pt x="476" y="595"/>
                    <a:pt x="476" y="596"/>
                  </a:cubicBezTo>
                  <a:cubicBezTo>
                    <a:pt x="476" y="596"/>
                    <a:pt x="476" y="596"/>
                    <a:pt x="476" y="596"/>
                  </a:cubicBezTo>
                  <a:cubicBezTo>
                    <a:pt x="476" y="595"/>
                    <a:pt x="476" y="595"/>
                    <a:pt x="476" y="595"/>
                  </a:cubicBezTo>
                  <a:cubicBezTo>
                    <a:pt x="476" y="594"/>
                    <a:pt x="476" y="593"/>
                    <a:pt x="475" y="591"/>
                  </a:cubicBezTo>
                  <a:cubicBezTo>
                    <a:pt x="475" y="590"/>
                    <a:pt x="475" y="589"/>
                    <a:pt x="475" y="587"/>
                  </a:cubicBezTo>
                  <a:cubicBezTo>
                    <a:pt x="475" y="587"/>
                    <a:pt x="475" y="587"/>
                    <a:pt x="475" y="587"/>
                  </a:cubicBezTo>
                  <a:cubicBezTo>
                    <a:pt x="475" y="587"/>
                    <a:pt x="475" y="587"/>
                    <a:pt x="475" y="587"/>
                  </a:cubicBezTo>
                  <a:cubicBezTo>
                    <a:pt x="475" y="584"/>
                    <a:pt x="474" y="582"/>
                    <a:pt x="474" y="579"/>
                  </a:cubicBezTo>
                  <a:cubicBezTo>
                    <a:pt x="473" y="579"/>
                    <a:pt x="473" y="578"/>
                    <a:pt x="473" y="578"/>
                  </a:cubicBezTo>
                  <a:cubicBezTo>
                    <a:pt x="473" y="578"/>
                    <a:pt x="473" y="578"/>
                    <a:pt x="473" y="578"/>
                  </a:cubicBezTo>
                  <a:cubicBezTo>
                    <a:pt x="472" y="576"/>
                    <a:pt x="472" y="575"/>
                    <a:pt x="471" y="574"/>
                  </a:cubicBezTo>
                  <a:moveTo>
                    <a:pt x="607" y="545"/>
                  </a:moveTo>
                  <a:cubicBezTo>
                    <a:pt x="605" y="547"/>
                    <a:pt x="604" y="548"/>
                    <a:pt x="605" y="550"/>
                  </a:cubicBezTo>
                  <a:cubicBezTo>
                    <a:pt x="606" y="555"/>
                    <a:pt x="616" y="555"/>
                    <a:pt x="621" y="558"/>
                  </a:cubicBezTo>
                  <a:cubicBezTo>
                    <a:pt x="626" y="562"/>
                    <a:pt x="625" y="567"/>
                    <a:pt x="625" y="572"/>
                  </a:cubicBezTo>
                  <a:cubicBezTo>
                    <a:pt x="626" y="578"/>
                    <a:pt x="628" y="582"/>
                    <a:pt x="632" y="587"/>
                  </a:cubicBezTo>
                  <a:cubicBezTo>
                    <a:pt x="635" y="591"/>
                    <a:pt x="635" y="597"/>
                    <a:pt x="632" y="601"/>
                  </a:cubicBezTo>
                  <a:cubicBezTo>
                    <a:pt x="631" y="602"/>
                    <a:pt x="630" y="603"/>
                    <a:pt x="629" y="604"/>
                  </a:cubicBezTo>
                  <a:cubicBezTo>
                    <a:pt x="622" y="613"/>
                    <a:pt x="628" y="620"/>
                    <a:pt x="625" y="629"/>
                  </a:cubicBezTo>
                  <a:cubicBezTo>
                    <a:pt x="622" y="638"/>
                    <a:pt x="610" y="642"/>
                    <a:pt x="601" y="643"/>
                  </a:cubicBezTo>
                  <a:cubicBezTo>
                    <a:pt x="599" y="643"/>
                    <a:pt x="597" y="644"/>
                    <a:pt x="595" y="644"/>
                  </a:cubicBezTo>
                  <a:cubicBezTo>
                    <a:pt x="587" y="644"/>
                    <a:pt x="580" y="642"/>
                    <a:pt x="573" y="641"/>
                  </a:cubicBezTo>
                  <a:cubicBezTo>
                    <a:pt x="563" y="639"/>
                    <a:pt x="552" y="637"/>
                    <a:pt x="544" y="633"/>
                  </a:cubicBezTo>
                  <a:cubicBezTo>
                    <a:pt x="534" y="628"/>
                    <a:pt x="526" y="621"/>
                    <a:pt x="517" y="615"/>
                  </a:cubicBezTo>
                  <a:cubicBezTo>
                    <a:pt x="516" y="615"/>
                    <a:pt x="516" y="615"/>
                    <a:pt x="516" y="615"/>
                  </a:cubicBezTo>
                  <a:cubicBezTo>
                    <a:pt x="511" y="611"/>
                    <a:pt x="505" y="608"/>
                    <a:pt x="498" y="607"/>
                  </a:cubicBezTo>
                  <a:cubicBezTo>
                    <a:pt x="497" y="607"/>
                    <a:pt x="497" y="607"/>
                    <a:pt x="496" y="607"/>
                  </a:cubicBezTo>
                  <a:cubicBezTo>
                    <a:pt x="496" y="607"/>
                    <a:pt x="496" y="607"/>
                    <a:pt x="496" y="607"/>
                  </a:cubicBezTo>
                  <a:cubicBezTo>
                    <a:pt x="496" y="607"/>
                    <a:pt x="496" y="607"/>
                    <a:pt x="496" y="607"/>
                  </a:cubicBezTo>
                  <a:cubicBezTo>
                    <a:pt x="495" y="607"/>
                    <a:pt x="493" y="606"/>
                    <a:pt x="491" y="606"/>
                  </a:cubicBezTo>
                  <a:cubicBezTo>
                    <a:pt x="491" y="606"/>
                    <a:pt x="491" y="606"/>
                    <a:pt x="491" y="606"/>
                  </a:cubicBezTo>
                  <a:cubicBezTo>
                    <a:pt x="491" y="606"/>
                    <a:pt x="491" y="606"/>
                    <a:pt x="491" y="606"/>
                  </a:cubicBezTo>
                  <a:cubicBezTo>
                    <a:pt x="491" y="606"/>
                    <a:pt x="491" y="606"/>
                    <a:pt x="491" y="606"/>
                  </a:cubicBezTo>
                  <a:cubicBezTo>
                    <a:pt x="490" y="606"/>
                    <a:pt x="490" y="606"/>
                    <a:pt x="490" y="606"/>
                  </a:cubicBezTo>
                  <a:cubicBezTo>
                    <a:pt x="490" y="606"/>
                    <a:pt x="489" y="606"/>
                    <a:pt x="489" y="606"/>
                  </a:cubicBezTo>
                  <a:cubicBezTo>
                    <a:pt x="489" y="606"/>
                    <a:pt x="488" y="606"/>
                    <a:pt x="488" y="606"/>
                  </a:cubicBezTo>
                  <a:cubicBezTo>
                    <a:pt x="487" y="606"/>
                    <a:pt x="486" y="606"/>
                    <a:pt x="485" y="606"/>
                  </a:cubicBezTo>
                  <a:cubicBezTo>
                    <a:pt x="484" y="606"/>
                    <a:pt x="484" y="606"/>
                    <a:pt x="484" y="607"/>
                  </a:cubicBezTo>
                  <a:cubicBezTo>
                    <a:pt x="484" y="607"/>
                    <a:pt x="484" y="607"/>
                    <a:pt x="484" y="607"/>
                  </a:cubicBezTo>
                  <a:cubicBezTo>
                    <a:pt x="485" y="607"/>
                    <a:pt x="485" y="607"/>
                    <a:pt x="485" y="608"/>
                  </a:cubicBezTo>
                  <a:cubicBezTo>
                    <a:pt x="486" y="608"/>
                    <a:pt x="486" y="609"/>
                    <a:pt x="487" y="609"/>
                  </a:cubicBezTo>
                  <a:cubicBezTo>
                    <a:pt x="487" y="609"/>
                    <a:pt x="487" y="610"/>
                    <a:pt x="487" y="610"/>
                  </a:cubicBezTo>
                  <a:cubicBezTo>
                    <a:pt x="487" y="610"/>
                    <a:pt x="487" y="611"/>
                    <a:pt x="488" y="611"/>
                  </a:cubicBezTo>
                  <a:cubicBezTo>
                    <a:pt x="488" y="611"/>
                    <a:pt x="488" y="611"/>
                    <a:pt x="488" y="611"/>
                  </a:cubicBezTo>
                  <a:cubicBezTo>
                    <a:pt x="488" y="612"/>
                    <a:pt x="488" y="612"/>
                    <a:pt x="489" y="613"/>
                  </a:cubicBezTo>
                  <a:cubicBezTo>
                    <a:pt x="489" y="613"/>
                    <a:pt x="489" y="613"/>
                    <a:pt x="489" y="613"/>
                  </a:cubicBezTo>
                  <a:cubicBezTo>
                    <a:pt x="489" y="613"/>
                    <a:pt x="489" y="613"/>
                    <a:pt x="489" y="613"/>
                  </a:cubicBezTo>
                  <a:cubicBezTo>
                    <a:pt x="489" y="613"/>
                    <a:pt x="489" y="613"/>
                    <a:pt x="489" y="613"/>
                  </a:cubicBezTo>
                  <a:cubicBezTo>
                    <a:pt x="490" y="614"/>
                    <a:pt x="491" y="615"/>
                    <a:pt x="492" y="616"/>
                  </a:cubicBezTo>
                  <a:cubicBezTo>
                    <a:pt x="492" y="616"/>
                    <a:pt x="493" y="617"/>
                    <a:pt x="493" y="617"/>
                  </a:cubicBezTo>
                  <a:cubicBezTo>
                    <a:pt x="494" y="618"/>
                    <a:pt x="494" y="618"/>
                    <a:pt x="495" y="619"/>
                  </a:cubicBezTo>
                  <a:cubicBezTo>
                    <a:pt x="495" y="619"/>
                    <a:pt x="495" y="619"/>
                    <a:pt x="495" y="619"/>
                  </a:cubicBezTo>
                  <a:cubicBezTo>
                    <a:pt x="495" y="619"/>
                    <a:pt x="495" y="619"/>
                    <a:pt x="496" y="620"/>
                  </a:cubicBezTo>
                  <a:cubicBezTo>
                    <a:pt x="496" y="620"/>
                    <a:pt x="496" y="620"/>
                    <a:pt x="496" y="620"/>
                  </a:cubicBezTo>
                  <a:cubicBezTo>
                    <a:pt x="500" y="622"/>
                    <a:pt x="504" y="623"/>
                    <a:pt x="509" y="624"/>
                  </a:cubicBezTo>
                  <a:cubicBezTo>
                    <a:pt x="509" y="624"/>
                    <a:pt x="509" y="624"/>
                    <a:pt x="509" y="624"/>
                  </a:cubicBezTo>
                  <a:cubicBezTo>
                    <a:pt x="521" y="628"/>
                    <a:pt x="531" y="637"/>
                    <a:pt x="541" y="646"/>
                  </a:cubicBezTo>
                  <a:cubicBezTo>
                    <a:pt x="546" y="650"/>
                    <a:pt x="550" y="654"/>
                    <a:pt x="554" y="659"/>
                  </a:cubicBezTo>
                  <a:cubicBezTo>
                    <a:pt x="554" y="659"/>
                    <a:pt x="554" y="659"/>
                    <a:pt x="554" y="659"/>
                  </a:cubicBezTo>
                  <a:cubicBezTo>
                    <a:pt x="557" y="659"/>
                    <a:pt x="560" y="659"/>
                    <a:pt x="563" y="659"/>
                  </a:cubicBezTo>
                  <a:cubicBezTo>
                    <a:pt x="594" y="659"/>
                    <a:pt x="626" y="661"/>
                    <a:pt x="658" y="664"/>
                  </a:cubicBezTo>
                  <a:cubicBezTo>
                    <a:pt x="658" y="663"/>
                    <a:pt x="659" y="662"/>
                    <a:pt x="659" y="661"/>
                  </a:cubicBezTo>
                  <a:cubicBezTo>
                    <a:pt x="661" y="656"/>
                    <a:pt x="660" y="650"/>
                    <a:pt x="660" y="647"/>
                  </a:cubicBezTo>
                  <a:cubicBezTo>
                    <a:pt x="660" y="643"/>
                    <a:pt x="660" y="643"/>
                    <a:pt x="661" y="642"/>
                  </a:cubicBezTo>
                  <a:cubicBezTo>
                    <a:pt x="661" y="642"/>
                    <a:pt x="661" y="642"/>
                    <a:pt x="661" y="642"/>
                  </a:cubicBezTo>
                  <a:cubicBezTo>
                    <a:pt x="662" y="640"/>
                    <a:pt x="663" y="639"/>
                    <a:pt x="664" y="638"/>
                  </a:cubicBezTo>
                  <a:cubicBezTo>
                    <a:pt x="671" y="629"/>
                    <a:pt x="671" y="616"/>
                    <a:pt x="664" y="606"/>
                  </a:cubicBezTo>
                  <a:cubicBezTo>
                    <a:pt x="661" y="603"/>
                    <a:pt x="660" y="601"/>
                    <a:pt x="660" y="599"/>
                  </a:cubicBezTo>
                  <a:cubicBezTo>
                    <a:pt x="660" y="598"/>
                    <a:pt x="660" y="597"/>
                    <a:pt x="659" y="597"/>
                  </a:cubicBezTo>
                  <a:cubicBezTo>
                    <a:pt x="659" y="592"/>
                    <a:pt x="659" y="581"/>
                    <a:pt x="649" y="575"/>
                  </a:cubicBezTo>
                  <a:cubicBezTo>
                    <a:pt x="647" y="573"/>
                    <a:pt x="645" y="572"/>
                    <a:pt x="643" y="572"/>
                  </a:cubicBezTo>
                  <a:cubicBezTo>
                    <a:pt x="643" y="570"/>
                    <a:pt x="643" y="567"/>
                    <a:pt x="642" y="565"/>
                  </a:cubicBezTo>
                  <a:cubicBezTo>
                    <a:pt x="640" y="556"/>
                    <a:pt x="631" y="551"/>
                    <a:pt x="625" y="548"/>
                  </a:cubicBezTo>
                  <a:cubicBezTo>
                    <a:pt x="619" y="546"/>
                    <a:pt x="613" y="545"/>
                    <a:pt x="607" y="545"/>
                  </a:cubicBezTo>
                  <a:moveTo>
                    <a:pt x="81" y="496"/>
                  </a:moveTo>
                  <a:cubicBezTo>
                    <a:pt x="81" y="496"/>
                    <a:pt x="81" y="496"/>
                    <a:pt x="81" y="496"/>
                  </a:cubicBezTo>
                  <a:cubicBezTo>
                    <a:pt x="81" y="498"/>
                    <a:pt x="80" y="499"/>
                    <a:pt x="79" y="500"/>
                  </a:cubicBezTo>
                  <a:cubicBezTo>
                    <a:pt x="79" y="500"/>
                    <a:pt x="79" y="500"/>
                    <a:pt x="79" y="500"/>
                  </a:cubicBezTo>
                  <a:cubicBezTo>
                    <a:pt x="79" y="501"/>
                    <a:pt x="78" y="502"/>
                    <a:pt x="78" y="502"/>
                  </a:cubicBezTo>
                  <a:cubicBezTo>
                    <a:pt x="77" y="504"/>
                    <a:pt x="75" y="505"/>
                    <a:pt x="75" y="507"/>
                  </a:cubicBezTo>
                  <a:cubicBezTo>
                    <a:pt x="74" y="507"/>
                    <a:pt x="74" y="507"/>
                    <a:pt x="74" y="507"/>
                  </a:cubicBezTo>
                  <a:cubicBezTo>
                    <a:pt x="74" y="507"/>
                    <a:pt x="74" y="507"/>
                    <a:pt x="74" y="507"/>
                  </a:cubicBezTo>
                  <a:cubicBezTo>
                    <a:pt x="73" y="510"/>
                    <a:pt x="71" y="514"/>
                    <a:pt x="70" y="517"/>
                  </a:cubicBezTo>
                  <a:cubicBezTo>
                    <a:pt x="69" y="517"/>
                    <a:pt x="69" y="518"/>
                    <a:pt x="69" y="519"/>
                  </a:cubicBezTo>
                  <a:cubicBezTo>
                    <a:pt x="69" y="519"/>
                    <a:pt x="69" y="519"/>
                    <a:pt x="69" y="519"/>
                  </a:cubicBezTo>
                  <a:cubicBezTo>
                    <a:pt x="68" y="522"/>
                    <a:pt x="68" y="524"/>
                    <a:pt x="68" y="527"/>
                  </a:cubicBezTo>
                  <a:cubicBezTo>
                    <a:pt x="70" y="529"/>
                    <a:pt x="71" y="531"/>
                    <a:pt x="73" y="533"/>
                  </a:cubicBezTo>
                  <a:cubicBezTo>
                    <a:pt x="73" y="533"/>
                    <a:pt x="73" y="533"/>
                    <a:pt x="74" y="534"/>
                  </a:cubicBezTo>
                  <a:cubicBezTo>
                    <a:pt x="75" y="536"/>
                    <a:pt x="76" y="537"/>
                    <a:pt x="77" y="539"/>
                  </a:cubicBezTo>
                  <a:cubicBezTo>
                    <a:pt x="78" y="539"/>
                    <a:pt x="78" y="540"/>
                    <a:pt x="79" y="541"/>
                  </a:cubicBezTo>
                  <a:cubicBezTo>
                    <a:pt x="81" y="532"/>
                    <a:pt x="83" y="523"/>
                    <a:pt x="82" y="514"/>
                  </a:cubicBezTo>
                  <a:cubicBezTo>
                    <a:pt x="82" y="513"/>
                    <a:pt x="82" y="513"/>
                    <a:pt x="82" y="513"/>
                  </a:cubicBezTo>
                  <a:cubicBezTo>
                    <a:pt x="82" y="512"/>
                    <a:pt x="82" y="512"/>
                    <a:pt x="82" y="512"/>
                  </a:cubicBezTo>
                  <a:cubicBezTo>
                    <a:pt x="82" y="512"/>
                    <a:pt x="82" y="512"/>
                    <a:pt x="82" y="512"/>
                  </a:cubicBezTo>
                  <a:cubicBezTo>
                    <a:pt x="82" y="509"/>
                    <a:pt x="82" y="507"/>
                    <a:pt x="81" y="504"/>
                  </a:cubicBezTo>
                  <a:cubicBezTo>
                    <a:pt x="81" y="504"/>
                    <a:pt x="81" y="504"/>
                    <a:pt x="81" y="504"/>
                  </a:cubicBezTo>
                  <a:cubicBezTo>
                    <a:pt x="81" y="504"/>
                    <a:pt x="81" y="504"/>
                    <a:pt x="81" y="504"/>
                  </a:cubicBezTo>
                  <a:cubicBezTo>
                    <a:pt x="81" y="502"/>
                    <a:pt x="81" y="501"/>
                    <a:pt x="81" y="499"/>
                  </a:cubicBezTo>
                  <a:cubicBezTo>
                    <a:pt x="81" y="498"/>
                    <a:pt x="81" y="497"/>
                    <a:pt x="81" y="497"/>
                  </a:cubicBezTo>
                  <a:cubicBezTo>
                    <a:pt x="81" y="497"/>
                    <a:pt x="81" y="497"/>
                    <a:pt x="81" y="496"/>
                  </a:cubicBezTo>
                  <a:moveTo>
                    <a:pt x="51" y="485"/>
                  </a:moveTo>
                  <a:cubicBezTo>
                    <a:pt x="50" y="485"/>
                    <a:pt x="50" y="485"/>
                    <a:pt x="50" y="485"/>
                  </a:cubicBezTo>
                  <a:cubicBezTo>
                    <a:pt x="50" y="485"/>
                    <a:pt x="50" y="485"/>
                    <a:pt x="50" y="485"/>
                  </a:cubicBezTo>
                  <a:cubicBezTo>
                    <a:pt x="47" y="485"/>
                    <a:pt x="44" y="486"/>
                    <a:pt x="41" y="487"/>
                  </a:cubicBezTo>
                  <a:cubicBezTo>
                    <a:pt x="42" y="488"/>
                    <a:pt x="42" y="489"/>
                    <a:pt x="43" y="489"/>
                  </a:cubicBezTo>
                  <a:cubicBezTo>
                    <a:pt x="45" y="493"/>
                    <a:pt x="47" y="496"/>
                    <a:pt x="49" y="499"/>
                  </a:cubicBezTo>
                  <a:cubicBezTo>
                    <a:pt x="53" y="498"/>
                    <a:pt x="56" y="497"/>
                    <a:pt x="60" y="496"/>
                  </a:cubicBezTo>
                  <a:cubicBezTo>
                    <a:pt x="60" y="496"/>
                    <a:pt x="60" y="496"/>
                    <a:pt x="60" y="496"/>
                  </a:cubicBezTo>
                  <a:cubicBezTo>
                    <a:pt x="60" y="496"/>
                    <a:pt x="60" y="496"/>
                    <a:pt x="60" y="496"/>
                  </a:cubicBezTo>
                  <a:cubicBezTo>
                    <a:pt x="61" y="495"/>
                    <a:pt x="61" y="495"/>
                    <a:pt x="61" y="495"/>
                  </a:cubicBezTo>
                  <a:cubicBezTo>
                    <a:pt x="61" y="495"/>
                    <a:pt x="61" y="495"/>
                    <a:pt x="61" y="495"/>
                  </a:cubicBezTo>
                  <a:cubicBezTo>
                    <a:pt x="62" y="495"/>
                    <a:pt x="62" y="495"/>
                    <a:pt x="62" y="495"/>
                  </a:cubicBezTo>
                  <a:cubicBezTo>
                    <a:pt x="62" y="495"/>
                    <a:pt x="62" y="495"/>
                    <a:pt x="62" y="495"/>
                  </a:cubicBezTo>
                  <a:cubicBezTo>
                    <a:pt x="64" y="494"/>
                    <a:pt x="66" y="493"/>
                    <a:pt x="68" y="492"/>
                  </a:cubicBezTo>
                  <a:cubicBezTo>
                    <a:pt x="68" y="492"/>
                    <a:pt x="68" y="492"/>
                    <a:pt x="68" y="492"/>
                  </a:cubicBezTo>
                  <a:cubicBezTo>
                    <a:pt x="68" y="492"/>
                    <a:pt x="68" y="492"/>
                    <a:pt x="68" y="492"/>
                  </a:cubicBezTo>
                  <a:cubicBezTo>
                    <a:pt x="70" y="491"/>
                    <a:pt x="71" y="490"/>
                    <a:pt x="73" y="490"/>
                  </a:cubicBezTo>
                  <a:cubicBezTo>
                    <a:pt x="74" y="489"/>
                    <a:pt x="74" y="489"/>
                    <a:pt x="75" y="489"/>
                  </a:cubicBezTo>
                  <a:cubicBezTo>
                    <a:pt x="75" y="489"/>
                    <a:pt x="75" y="489"/>
                    <a:pt x="75" y="489"/>
                  </a:cubicBezTo>
                  <a:cubicBezTo>
                    <a:pt x="75" y="489"/>
                    <a:pt x="75" y="489"/>
                    <a:pt x="75" y="489"/>
                  </a:cubicBezTo>
                  <a:cubicBezTo>
                    <a:pt x="75" y="489"/>
                    <a:pt x="74" y="489"/>
                    <a:pt x="74" y="489"/>
                  </a:cubicBezTo>
                  <a:cubicBezTo>
                    <a:pt x="72" y="488"/>
                    <a:pt x="71" y="488"/>
                    <a:pt x="69" y="488"/>
                  </a:cubicBezTo>
                  <a:cubicBezTo>
                    <a:pt x="67" y="487"/>
                    <a:pt x="65" y="487"/>
                    <a:pt x="63" y="486"/>
                  </a:cubicBezTo>
                  <a:cubicBezTo>
                    <a:pt x="63" y="486"/>
                    <a:pt x="63" y="486"/>
                    <a:pt x="63" y="486"/>
                  </a:cubicBezTo>
                  <a:cubicBezTo>
                    <a:pt x="63" y="486"/>
                    <a:pt x="63" y="486"/>
                    <a:pt x="63" y="486"/>
                  </a:cubicBezTo>
                  <a:cubicBezTo>
                    <a:pt x="60" y="485"/>
                    <a:pt x="56" y="485"/>
                    <a:pt x="52" y="485"/>
                  </a:cubicBezTo>
                  <a:cubicBezTo>
                    <a:pt x="52" y="485"/>
                    <a:pt x="51" y="485"/>
                    <a:pt x="51" y="485"/>
                  </a:cubicBezTo>
                  <a:moveTo>
                    <a:pt x="83" y="484"/>
                  </a:moveTo>
                  <a:cubicBezTo>
                    <a:pt x="83" y="484"/>
                    <a:pt x="83" y="484"/>
                    <a:pt x="83" y="484"/>
                  </a:cubicBezTo>
                  <a:cubicBezTo>
                    <a:pt x="83" y="485"/>
                    <a:pt x="83" y="485"/>
                    <a:pt x="83" y="485"/>
                  </a:cubicBezTo>
                  <a:cubicBezTo>
                    <a:pt x="83" y="485"/>
                    <a:pt x="83" y="485"/>
                    <a:pt x="83" y="485"/>
                  </a:cubicBezTo>
                  <a:cubicBezTo>
                    <a:pt x="83" y="485"/>
                    <a:pt x="83" y="485"/>
                    <a:pt x="83" y="485"/>
                  </a:cubicBezTo>
                  <a:cubicBezTo>
                    <a:pt x="83" y="485"/>
                    <a:pt x="83" y="485"/>
                    <a:pt x="83" y="485"/>
                  </a:cubicBezTo>
                  <a:cubicBezTo>
                    <a:pt x="83" y="486"/>
                    <a:pt x="83" y="486"/>
                    <a:pt x="83" y="486"/>
                  </a:cubicBezTo>
                  <a:cubicBezTo>
                    <a:pt x="82" y="486"/>
                    <a:pt x="82" y="486"/>
                    <a:pt x="82" y="486"/>
                  </a:cubicBezTo>
                  <a:cubicBezTo>
                    <a:pt x="82" y="487"/>
                    <a:pt x="82" y="487"/>
                    <a:pt x="82" y="487"/>
                  </a:cubicBezTo>
                  <a:cubicBezTo>
                    <a:pt x="81" y="487"/>
                    <a:pt x="81" y="487"/>
                    <a:pt x="81" y="487"/>
                  </a:cubicBezTo>
                  <a:cubicBezTo>
                    <a:pt x="81" y="488"/>
                    <a:pt x="81" y="488"/>
                    <a:pt x="81" y="488"/>
                  </a:cubicBezTo>
                  <a:cubicBezTo>
                    <a:pt x="80" y="488"/>
                    <a:pt x="80" y="488"/>
                    <a:pt x="80" y="488"/>
                  </a:cubicBezTo>
                  <a:cubicBezTo>
                    <a:pt x="80" y="488"/>
                    <a:pt x="79" y="488"/>
                    <a:pt x="79" y="488"/>
                  </a:cubicBezTo>
                  <a:cubicBezTo>
                    <a:pt x="79" y="488"/>
                    <a:pt x="79" y="488"/>
                    <a:pt x="79" y="488"/>
                  </a:cubicBezTo>
                  <a:cubicBezTo>
                    <a:pt x="79" y="488"/>
                    <a:pt x="79" y="488"/>
                    <a:pt x="79" y="488"/>
                  </a:cubicBezTo>
                  <a:cubicBezTo>
                    <a:pt x="79" y="488"/>
                    <a:pt x="79" y="488"/>
                    <a:pt x="79" y="488"/>
                  </a:cubicBezTo>
                  <a:cubicBezTo>
                    <a:pt x="80" y="488"/>
                    <a:pt x="80" y="488"/>
                    <a:pt x="80" y="488"/>
                  </a:cubicBezTo>
                  <a:cubicBezTo>
                    <a:pt x="80" y="488"/>
                    <a:pt x="80" y="488"/>
                    <a:pt x="80" y="488"/>
                  </a:cubicBezTo>
                  <a:cubicBezTo>
                    <a:pt x="80" y="489"/>
                    <a:pt x="80" y="489"/>
                    <a:pt x="80" y="489"/>
                  </a:cubicBezTo>
                  <a:cubicBezTo>
                    <a:pt x="81" y="489"/>
                    <a:pt x="81" y="490"/>
                    <a:pt x="82" y="491"/>
                  </a:cubicBezTo>
                  <a:cubicBezTo>
                    <a:pt x="82" y="491"/>
                    <a:pt x="82" y="491"/>
                    <a:pt x="82" y="491"/>
                  </a:cubicBezTo>
                  <a:cubicBezTo>
                    <a:pt x="82" y="491"/>
                    <a:pt x="82" y="491"/>
                    <a:pt x="82" y="491"/>
                  </a:cubicBezTo>
                  <a:cubicBezTo>
                    <a:pt x="82" y="491"/>
                    <a:pt x="82" y="491"/>
                    <a:pt x="82" y="491"/>
                  </a:cubicBezTo>
                  <a:cubicBezTo>
                    <a:pt x="82" y="491"/>
                    <a:pt x="82" y="491"/>
                    <a:pt x="82" y="491"/>
                  </a:cubicBezTo>
                  <a:cubicBezTo>
                    <a:pt x="82" y="492"/>
                    <a:pt x="82" y="492"/>
                    <a:pt x="82" y="492"/>
                  </a:cubicBezTo>
                  <a:cubicBezTo>
                    <a:pt x="82" y="492"/>
                    <a:pt x="82" y="492"/>
                    <a:pt x="82" y="493"/>
                  </a:cubicBezTo>
                  <a:cubicBezTo>
                    <a:pt x="82" y="492"/>
                    <a:pt x="83" y="491"/>
                    <a:pt x="84" y="491"/>
                  </a:cubicBezTo>
                  <a:cubicBezTo>
                    <a:pt x="85" y="491"/>
                    <a:pt x="86" y="492"/>
                    <a:pt x="88" y="493"/>
                  </a:cubicBezTo>
                  <a:cubicBezTo>
                    <a:pt x="88" y="493"/>
                    <a:pt x="88" y="493"/>
                    <a:pt x="88" y="493"/>
                  </a:cubicBezTo>
                  <a:cubicBezTo>
                    <a:pt x="89" y="493"/>
                    <a:pt x="89" y="493"/>
                    <a:pt x="90" y="493"/>
                  </a:cubicBezTo>
                  <a:cubicBezTo>
                    <a:pt x="90" y="494"/>
                    <a:pt x="90" y="494"/>
                    <a:pt x="90" y="494"/>
                  </a:cubicBezTo>
                  <a:cubicBezTo>
                    <a:pt x="90" y="494"/>
                    <a:pt x="90" y="494"/>
                    <a:pt x="90" y="494"/>
                  </a:cubicBezTo>
                  <a:cubicBezTo>
                    <a:pt x="92" y="495"/>
                    <a:pt x="93" y="497"/>
                    <a:pt x="94" y="498"/>
                  </a:cubicBezTo>
                  <a:cubicBezTo>
                    <a:pt x="95" y="499"/>
                    <a:pt x="95" y="499"/>
                    <a:pt x="95" y="499"/>
                  </a:cubicBezTo>
                  <a:cubicBezTo>
                    <a:pt x="95" y="499"/>
                    <a:pt x="95" y="499"/>
                    <a:pt x="95" y="499"/>
                  </a:cubicBezTo>
                  <a:cubicBezTo>
                    <a:pt x="96" y="500"/>
                    <a:pt x="96" y="501"/>
                    <a:pt x="97" y="502"/>
                  </a:cubicBezTo>
                  <a:cubicBezTo>
                    <a:pt x="97" y="502"/>
                    <a:pt x="98" y="503"/>
                    <a:pt x="98" y="503"/>
                  </a:cubicBezTo>
                  <a:cubicBezTo>
                    <a:pt x="98" y="504"/>
                    <a:pt x="98" y="504"/>
                    <a:pt x="98" y="504"/>
                  </a:cubicBezTo>
                  <a:cubicBezTo>
                    <a:pt x="98" y="504"/>
                    <a:pt x="98" y="504"/>
                    <a:pt x="98" y="504"/>
                  </a:cubicBezTo>
                  <a:cubicBezTo>
                    <a:pt x="100" y="506"/>
                    <a:pt x="103" y="509"/>
                    <a:pt x="106" y="511"/>
                  </a:cubicBezTo>
                  <a:cubicBezTo>
                    <a:pt x="106" y="512"/>
                    <a:pt x="107" y="512"/>
                    <a:pt x="107" y="513"/>
                  </a:cubicBezTo>
                  <a:cubicBezTo>
                    <a:pt x="107" y="513"/>
                    <a:pt x="107" y="513"/>
                    <a:pt x="107" y="513"/>
                  </a:cubicBezTo>
                  <a:cubicBezTo>
                    <a:pt x="113" y="516"/>
                    <a:pt x="119" y="517"/>
                    <a:pt x="125" y="519"/>
                  </a:cubicBezTo>
                  <a:cubicBezTo>
                    <a:pt x="129" y="520"/>
                    <a:pt x="133" y="522"/>
                    <a:pt x="137" y="524"/>
                  </a:cubicBezTo>
                  <a:cubicBezTo>
                    <a:pt x="137" y="524"/>
                    <a:pt x="137" y="524"/>
                    <a:pt x="137" y="524"/>
                  </a:cubicBezTo>
                  <a:cubicBezTo>
                    <a:pt x="137" y="523"/>
                    <a:pt x="138" y="523"/>
                    <a:pt x="138" y="522"/>
                  </a:cubicBezTo>
                  <a:cubicBezTo>
                    <a:pt x="139" y="520"/>
                    <a:pt x="141" y="518"/>
                    <a:pt x="142" y="516"/>
                  </a:cubicBezTo>
                  <a:cubicBezTo>
                    <a:pt x="143" y="516"/>
                    <a:pt x="143" y="515"/>
                    <a:pt x="144" y="514"/>
                  </a:cubicBezTo>
                  <a:cubicBezTo>
                    <a:pt x="144" y="514"/>
                    <a:pt x="145" y="513"/>
                    <a:pt x="145" y="513"/>
                  </a:cubicBezTo>
                  <a:cubicBezTo>
                    <a:pt x="142" y="511"/>
                    <a:pt x="139" y="509"/>
                    <a:pt x="137" y="507"/>
                  </a:cubicBezTo>
                  <a:cubicBezTo>
                    <a:pt x="128" y="502"/>
                    <a:pt x="119" y="497"/>
                    <a:pt x="108" y="495"/>
                  </a:cubicBezTo>
                  <a:cubicBezTo>
                    <a:pt x="108" y="495"/>
                    <a:pt x="108" y="495"/>
                    <a:pt x="108" y="495"/>
                  </a:cubicBezTo>
                  <a:cubicBezTo>
                    <a:pt x="108" y="495"/>
                    <a:pt x="108" y="495"/>
                    <a:pt x="108" y="495"/>
                  </a:cubicBezTo>
                  <a:cubicBezTo>
                    <a:pt x="107" y="495"/>
                    <a:pt x="107" y="495"/>
                    <a:pt x="106" y="495"/>
                  </a:cubicBezTo>
                  <a:cubicBezTo>
                    <a:pt x="106" y="495"/>
                    <a:pt x="106" y="495"/>
                    <a:pt x="106" y="495"/>
                  </a:cubicBezTo>
                  <a:cubicBezTo>
                    <a:pt x="106" y="495"/>
                    <a:pt x="105" y="495"/>
                    <a:pt x="105" y="495"/>
                  </a:cubicBezTo>
                  <a:cubicBezTo>
                    <a:pt x="98" y="494"/>
                    <a:pt x="90" y="494"/>
                    <a:pt x="87" y="491"/>
                  </a:cubicBezTo>
                  <a:cubicBezTo>
                    <a:pt x="87" y="491"/>
                    <a:pt x="87" y="491"/>
                    <a:pt x="87" y="491"/>
                  </a:cubicBezTo>
                  <a:cubicBezTo>
                    <a:pt x="87" y="491"/>
                    <a:pt x="87" y="491"/>
                    <a:pt x="87" y="491"/>
                  </a:cubicBezTo>
                  <a:cubicBezTo>
                    <a:pt x="87" y="491"/>
                    <a:pt x="87" y="491"/>
                    <a:pt x="87" y="491"/>
                  </a:cubicBezTo>
                  <a:cubicBezTo>
                    <a:pt x="87" y="491"/>
                    <a:pt x="86" y="491"/>
                    <a:pt x="86" y="490"/>
                  </a:cubicBezTo>
                  <a:cubicBezTo>
                    <a:pt x="86" y="490"/>
                    <a:pt x="86" y="490"/>
                    <a:pt x="86" y="490"/>
                  </a:cubicBezTo>
                  <a:cubicBezTo>
                    <a:pt x="86" y="490"/>
                    <a:pt x="86" y="489"/>
                    <a:pt x="87" y="487"/>
                  </a:cubicBezTo>
                  <a:cubicBezTo>
                    <a:pt x="87" y="487"/>
                    <a:pt x="87" y="487"/>
                    <a:pt x="87" y="487"/>
                  </a:cubicBezTo>
                  <a:cubicBezTo>
                    <a:pt x="87" y="487"/>
                    <a:pt x="87" y="487"/>
                    <a:pt x="88" y="486"/>
                  </a:cubicBezTo>
                  <a:cubicBezTo>
                    <a:pt x="88" y="486"/>
                    <a:pt x="87" y="486"/>
                    <a:pt x="87" y="486"/>
                  </a:cubicBezTo>
                  <a:cubicBezTo>
                    <a:pt x="87" y="486"/>
                    <a:pt x="87" y="486"/>
                    <a:pt x="87" y="486"/>
                  </a:cubicBezTo>
                  <a:cubicBezTo>
                    <a:pt x="87" y="486"/>
                    <a:pt x="87" y="486"/>
                    <a:pt x="87" y="486"/>
                  </a:cubicBezTo>
                  <a:cubicBezTo>
                    <a:pt x="87" y="487"/>
                    <a:pt x="87" y="487"/>
                    <a:pt x="87" y="487"/>
                  </a:cubicBezTo>
                  <a:cubicBezTo>
                    <a:pt x="87" y="487"/>
                    <a:pt x="86" y="487"/>
                    <a:pt x="86" y="487"/>
                  </a:cubicBezTo>
                  <a:cubicBezTo>
                    <a:pt x="86" y="487"/>
                    <a:pt x="86" y="487"/>
                    <a:pt x="85" y="487"/>
                  </a:cubicBezTo>
                  <a:cubicBezTo>
                    <a:pt x="85" y="486"/>
                    <a:pt x="84" y="486"/>
                    <a:pt x="84" y="485"/>
                  </a:cubicBezTo>
                  <a:cubicBezTo>
                    <a:pt x="84" y="485"/>
                    <a:pt x="84" y="485"/>
                    <a:pt x="84" y="485"/>
                  </a:cubicBezTo>
                  <a:cubicBezTo>
                    <a:pt x="84" y="485"/>
                    <a:pt x="84" y="485"/>
                    <a:pt x="84" y="485"/>
                  </a:cubicBezTo>
                  <a:cubicBezTo>
                    <a:pt x="83" y="485"/>
                    <a:pt x="83" y="485"/>
                    <a:pt x="83" y="484"/>
                  </a:cubicBezTo>
                  <a:moveTo>
                    <a:pt x="539" y="466"/>
                  </a:moveTo>
                  <a:cubicBezTo>
                    <a:pt x="539" y="466"/>
                    <a:pt x="538" y="466"/>
                    <a:pt x="538" y="466"/>
                  </a:cubicBezTo>
                  <a:cubicBezTo>
                    <a:pt x="537" y="466"/>
                    <a:pt x="537" y="466"/>
                    <a:pt x="536" y="466"/>
                  </a:cubicBezTo>
                  <a:cubicBezTo>
                    <a:pt x="541" y="469"/>
                    <a:pt x="547" y="469"/>
                    <a:pt x="552" y="473"/>
                  </a:cubicBezTo>
                  <a:cubicBezTo>
                    <a:pt x="560" y="478"/>
                    <a:pt x="560" y="491"/>
                    <a:pt x="558" y="500"/>
                  </a:cubicBezTo>
                  <a:cubicBezTo>
                    <a:pt x="556" y="510"/>
                    <a:pt x="551" y="518"/>
                    <a:pt x="546" y="526"/>
                  </a:cubicBezTo>
                  <a:cubicBezTo>
                    <a:pt x="541" y="535"/>
                    <a:pt x="536" y="544"/>
                    <a:pt x="529" y="550"/>
                  </a:cubicBezTo>
                  <a:cubicBezTo>
                    <a:pt x="521" y="558"/>
                    <a:pt x="512" y="563"/>
                    <a:pt x="504" y="570"/>
                  </a:cubicBezTo>
                  <a:cubicBezTo>
                    <a:pt x="501" y="572"/>
                    <a:pt x="497" y="575"/>
                    <a:pt x="495" y="579"/>
                  </a:cubicBezTo>
                  <a:cubicBezTo>
                    <a:pt x="495" y="579"/>
                    <a:pt x="495" y="579"/>
                    <a:pt x="495" y="579"/>
                  </a:cubicBezTo>
                  <a:cubicBezTo>
                    <a:pt x="493" y="584"/>
                    <a:pt x="491" y="590"/>
                    <a:pt x="489" y="595"/>
                  </a:cubicBezTo>
                  <a:cubicBezTo>
                    <a:pt x="489" y="595"/>
                    <a:pt x="489" y="595"/>
                    <a:pt x="489" y="595"/>
                  </a:cubicBezTo>
                  <a:cubicBezTo>
                    <a:pt x="489" y="595"/>
                    <a:pt x="489" y="595"/>
                    <a:pt x="489" y="595"/>
                  </a:cubicBezTo>
                  <a:cubicBezTo>
                    <a:pt x="490" y="595"/>
                    <a:pt x="491" y="594"/>
                    <a:pt x="491" y="594"/>
                  </a:cubicBezTo>
                  <a:cubicBezTo>
                    <a:pt x="491" y="594"/>
                    <a:pt x="491" y="594"/>
                    <a:pt x="491" y="594"/>
                  </a:cubicBezTo>
                  <a:cubicBezTo>
                    <a:pt x="491" y="594"/>
                    <a:pt x="491" y="594"/>
                    <a:pt x="491" y="594"/>
                  </a:cubicBezTo>
                  <a:cubicBezTo>
                    <a:pt x="494" y="593"/>
                    <a:pt x="496" y="591"/>
                    <a:pt x="498" y="590"/>
                  </a:cubicBezTo>
                  <a:cubicBezTo>
                    <a:pt x="499" y="590"/>
                    <a:pt x="499" y="589"/>
                    <a:pt x="499" y="589"/>
                  </a:cubicBezTo>
                  <a:cubicBezTo>
                    <a:pt x="500" y="589"/>
                    <a:pt x="500" y="589"/>
                    <a:pt x="500" y="589"/>
                  </a:cubicBezTo>
                  <a:cubicBezTo>
                    <a:pt x="503" y="585"/>
                    <a:pt x="504" y="581"/>
                    <a:pt x="507" y="577"/>
                  </a:cubicBezTo>
                  <a:cubicBezTo>
                    <a:pt x="513" y="567"/>
                    <a:pt x="524" y="558"/>
                    <a:pt x="535" y="550"/>
                  </a:cubicBezTo>
                  <a:cubicBezTo>
                    <a:pt x="545" y="543"/>
                    <a:pt x="557" y="535"/>
                    <a:pt x="571" y="532"/>
                  </a:cubicBezTo>
                  <a:cubicBezTo>
                    <a:pt x="575" y="531"/>
                    <a:pt x="579" y="531"/>
                    <a:pt x="584" y="531"/>
                  </a:cubicBezTo>
                  <a:cubicBezTo>
                    <a:pt x="586" y="531"/>
                    <a:pt x="589" y="531"/>
                    <a:pt x="592" y="531"/>
                  </a:cubicBezTo>
                  <a:cubicBezTo>
                    <a:pt x="595" y="517"/>
                    <a:pt x="594" y="499"/>
                    <a:pt x="581" y="490"/>
                  </a:cubicBezTo>
                  <a:cubicBezTo>
                    <a:pt x="576" y="486"/>
                    <a:pt x="571" y="484"/>
                    <a:pt x="568" y="483"/>
                  </a:cubicBezTo>
                  <a:cubicBezTo>
                    <a:pt x="564" y="482"/>
                    <a:pt x="564" y="482"/>
                    <a:pt x="563" y="481"/>
                  </a:cubicBezTo>
                  <a:cubicBezTo>
                    <a:pt x="563" y="480"/>
                    <a:pt x="563" y="480"/>
                    <a:pt x="563" y="480"/>
                  </a:cubicBezTo>
                  <a:cubicBezTo>
                    <a:pt x="562" y="479"/>
                    <a:pt x="561" y="478"/>
                    <a:pt x="561" y="477"/>
                  </a:cubicBezTo>
                  <a:cubicBezTo>
                    <a:pt x="556" y="470"/>
                    <a:pt x="548" y="466"/>
                    <a:pt x="539" y="466"/>
                  </a:cubicBezTo>
                  <a:moveTo>
                    <a:pt x="508" y="422"/>
                  </a:moveTo>
                  <a:cubicBezTo>
                    <a:pt x="496" y="435"/>
                    <a:pt x="496" y="435"/>
                    <a:pt x="496" y="435"/>
                  </a:cubicBezTo>
                  <a:cubicBezTo>
                    <a:pt x="495" y="435"/>
                    <a:pt x="494" y="436"/>
                    <a:pt x="493" y="437"/>
                  </a:cubicBezTo>
                  <a:cubicBezTo>
                    <a:pt x="494" y="442"/>
                    <a:pt x="494" y="447"/>
                    <a:pt x="494" y="452"/>
                  </a:cubicBezTo>
                  <a:cubicBezTo>
                    <a:pt x="496" y="453"/>
                    <a:pt x="497" y="453"/>
                    <a:pt x="499" y="454"/>
                  </a:cubicBezTo>
                  <a:cubicBezTo>
                    <a:pt x="501" y="454"/>
                    <a:pt x="502" y="454"/>
                    <a:pt x="504" y="454"/>
                  </a:cubicBezTo>
                  <a:cubicBezTo>
                    <a:pt x="507" y="454"/>
                    <a:pt x="511" y="453"/>
                    <a:pt x="515" y="452"/>
                  </a:cubicBezTo>
                  <a:cubicBezTo>
                    <a:pt x="516" y="452"/>
                    <a:pt x="517" y="452"/>
                    <a:pt x="518" y="452"/>
                  </a:cubicBezTo>
                  <a:cubicBezTo>
                    <a:pt x="518" y="452"/>
                    <a:pt x="518" y="452"/>
                    <a:pt x="518" y="452"/>
                  </a:cubicBezTo>
                  <a:cubicBezTo>
                    <a:pt x="518" y="452"/>
                    <a:pt x="518" y="452"/>
                    <a:pt x="518" y="452"/>
                  </a:cubicBezTo>
                  <a:cubicBezTo>
                    <a:pt x="518" y="452"/>
                    <a:pt x="518" y="452"/>
                    <a:pt x="519" y="452"/>
                  </a:cubicBezTo>
                  <a:cubicBezTo>
                    <a:pt x="521" y="452"/>
                    <a:pt x="523" y="452"/>
                    <a:pt x="525" y="454"/>
                  </a:cubicBezTo>
                  <a:cubicBezTo>
                    <a:pt x="524" y="448"/>
                    <a:pt x="521" y="442"/>
                    <a:pt x="518" y="437"/>
                  </a:cubicBezTo>
                  <a:cubicBezTo>
                    <a:pt x="508" y="422"/>
                    <a:pt x="508" y="422"/>
                    <a:pt x="508" y="422"/>
                  </a:cubicBezTo>
                  <a:moveTo>
                    <a:pt x="260" y="407"/>
                  </a:moveTo>
                  <a:cubicBezTo>
                    <a:pt x="259" y="411"/>
                    <a:pt x="254" y="415"/>
                    <a:pt x="255" y="419"/>
                  </a:cubicBezTo>
                  <a:cubicBezTo>
                    <a:pt x="255" y="419"/>
                    <a:pt x="255" y="419"/>
                    <a:pt x="256" y="420"/>
                  </a:cubicBezTo>
                  <a:cubicBezTo>
                    <a:pt x="259" y="416"/>
                    <a:pt x="262" y="412"/>
                    <a:pt x="266" y="408"/>
                  </a:cubicBezTo>
                  <a:cubicBezTo>
                    <a:pt x="264" y="408"/>
                    <a:pt x="262" y="407"/>
                    <a:pt x="260" y="407"/>
                  </a:cubicBezTo>
                  <a:moveTo>
                    <a:pt x="0" y="349"/>
                  </a:moveTo>
                  <a:cubicBezTo>
                    <a:pt x="6" y="355"/>
                    <a:pt x="11" y="361"/>
                    <a:pt x="17" y="367"/>
                  </a:cubicBezTo>
                  <a:cubicBezTo>
                    <a:pt x="26" y="378"/>
                    <a:pt x="35" y="389"/>
                    <a:pt x="40" y="401"/>
                  </a:cubicBezTo>
                  <a:cubicBezTo>
                    <a:pt x="47" y="414"/>
                    <a:pt x="49" y="428"/>
                    <a:pt x="54" y="442"/>
                  </a:cubicBezTo>
                  <a:cubicBezTo>
                    <a:pt x="57" y="451"/>
                    <a:pt x="62" y="460"/>
                    <a:pt x="69" y="468"/>
                  </a:cubicBezTo>
                  <a:cubicBezTo>
                    <a:pt x="69" y="468"/>
                    <a:pt x="69" y="468"/>
                    <a:pt x="69" y="468"/>
                  </a:cubicBezTo>
                  <a:cubicBezTo>
                    <a:pt x="69" y="469"/>
                    <a:pt x="69" y="469"/>
                    <a:pt x="69" y="469"/>
                  </a:cubicBezTo>
                  <a:cubicBezTo>
                    <a:pt x="70" y="469"/>
                    <a:pt x="70" y="469"/>
                    <a:pt x="70" y="469"/>
                  </a:cubicBezTo>
                  <a:cubicBezTo>
                    <a:pt x="70" y="469"/>
                    <a:pt x="70" y="469"/>
                    <a:pt x="70" y="469"/>
                  </a:cubicBezTo>
                  <a:cubicBezTo>
                    <a:pt x="72" y="472"/>
                    <a:pt x="75" y="474"/>
                    <a:pt x="78" y="477"/>
                  </a:cubicBezTo>
                  <a:cubicBezTo>
                    <a:pt x="78" y="477"/>
                    <a:pt x="78" y="477"/>
                    <a:pt x="78" y="477"/>
                  </a:cubicBezTo>
                  <a:cubicBezTo>
                    <a:pt x="78" y="477"/>
                    <a:pt x="78" y="477"/>
                    <a:pt x="78" y="477"/>
                  </a:cubicBezTo>
                  <a:cubicBezTo>
                    <a:pt x="78" y="477"/>
                    <a:pt x="78" y="477"/>
                    <a:pt x="78" y="477"/>
                  </a:cubicBezTo>
                  <a:cubicBezTo>
                    <a:pt x="79" y="478"/>
                    <a:pt x="80" y="479"/>
                    <a:pt x="81" y="480"/>
                  </a:cubicBezTo>
                  <a:cubicBezTo>
                    <a:pt x="81" y="481"/>
                    <a:pt x="81" y="481"/>
                    <a:pt x="81" y="481"/>
                  </a:cubicBezTo>
                  <a:cubicBezTo>
                    <a:pt x="80" y="479"/>
                    <a:pt x="80" y="476"/>
                    <a:pt x="80" y="474"/>
                  </a:cubicBezTo>
                  <a:cubicBezTo>
                    <a:pt x="80" y="474"/>
                    <a:pt x="80" y="474"/>
                    <a:pt x="80" y="474"/>
                  </a:cubicBezTo>
                  <a:cubicBezTo>
                    <a:pt x="80" y="472"/>
                    <a:pt x="79" y="471"/>
                    <a:pt x="79" y="469"/>
                  </a:cubicBezTo>
                  <a:cubicBezTo>
                    <a:pt x="79" y="468"/>
                    <a:pt x="79" y="468"/>
                    <a:pt x="79" y="468"/>
                  </a:cubicBezTo>
                  <a:cubicBezTo>
                    <a:pt x="79" y="468"/>
                    <a:pt x="79" y="468"/>
                    <a:pt x="79" y="468"/>
                  </a:cubicBezTo>
                  <a:cubicBezTo>
                    <a:pt x="79" y="465"/>
                    <a:pt x="78" y="461"/>
                    <a:pt x="77" y="458"/>
                  </a:cubicBezTo>
                  <a:cubicBezTo>
                    <a:pt x="77" y="457"/>
                    <a:pt x="77" y="456"/>
                    <a:pt x="76" y="456"/>
                  </a:cubicBezTo>
                  <a:cubicBezTo>
                    <a:pt x="76" y="456"/>
                    <a:pt x="76" y="456"/>
                    <a:pt x="76" y="456"/>
                  </a:cubicBezTo>
                  <a:cubicBezTo>
                    <a:pt x="73" y="450"/>
                    <a:pt x="69" y="446"/>
                    <a:pt x="65" y="442"/>
                  </a:cubicBezTo>
                  <a:cubicBezTo>
                    <a:pt x="54" y="429"/>
                    <a:pt x="48" y="411"/>
                    <a:pt x="43" y="393"/>
                  </a:cubicBezTo>
                  <a:cubicBezTo>
                    <a:pt x="41" y="387"/>
                    <a:pt x="40" y="382"/>
                    <a:pt x="38" y="376"/>
                  </a:cubicBezTo>
                  <a:cubicBezTo>
                    <a:pt x="32" y="369"/>
                    <a:pt x="26" y="363"/>
                    <a:pt x="17" y="358"/>
                  </a:cubicBezTo>
                  <a:cubicBezTo>
                    <a:pt x="14" y="355"/>
                    <a:pt x="8" y="352"/>
                    <a:pt x="0" y="349"/>
                  </a:cubicBezTo>
                  <a:moveTo>
                    <a:pt x="189" y="320"/>
                  </a:moveTo>
                  <a:cubicBezTo>
                    <a:pt x="194" y="328"/>
                    <a:pt x="194" y="341"/>
                    <a:pt x="192" y="351"/>
                  </a:cubicBezTo>
                  <a:cubicBezTo>
                    <a:pt x="188" y="363"/>
                    <a:pt x="182" y="374"/>
                    <a:pt x="176" y="385"/>
                  </a:cubicBezTo>
                  <a:cubicBezTo>
                    <a:pt x="169" y="397"/>
                    <a:pt x="161" y="409"/>
                    <a:pt x="152" y="419"/>
                  </a:cubicBezTo>
                  <a:cubicBezTo>
                    <a:pt x="142" y="429"/>
                    <a:pt x="130" y="436"/>
                    <a:pt x="118" y="445"/>
                  </a:cubicBezTo>
                  <a:cubicBezTo>
                    <a:pt x="111" y="451"/>
                    <a:pt x="103" y="458"/>
                    <a:pt x="98" y="468"/>
                  </a:cubicBezTo>
                  <a:cubicBezTo>
                    <a:pt x="98" y="468"/>
                    <a:pt x="98" y="468"/>
                    <a:pt x="98" y="468"/>
                  </a:cubicBezTo>
                  <a:cubicBezTo>
                    <a:pt x="97" y="469"/>
                    <a:pt x="97" y="469"/>
                    <a:pt x="97" y="469"/>
                  </a:cubicBezTo>
                  <a:cubicBezTo>
                    <a:pt x="96" y="471"/>
                    <a:pt x="95" y="473"/>
                    <a:pt x="94" y="476"/>
                  </a:cubicBezTo>
                  <a:cubicBezTo>
                    <a:pt x="93" y="479"/>
                    <a:pt x="92" y="481"/>
                    <a:pt x="90" y="483"/>
                  </a:cubicBezTo>
                  <a:cubicBezTo>
                    <a:pt x="91" y="483"/>
                    <a:pt x="92" y="482"/>
                    <a:pt x="94" y="481"/>
                  </a:cubicBezTo>
                  <a:cubicBezTo>
                    <a:pt x="94" y="481"/>
                    <a:pt x="94" y="481"/>
                    <a:pt x="94" y="481"/>
                  </a:cubicBezTo>
                  <a:cubicBezTo>
                    <a:pt x="95" y="481"/>
                    <a:pt x="95" y="480"/>
                    <a:pt x="96" y="480"/>
                  </a:cubicBezTo>
                  <a:cubicBezTo>
                    <a:pt x="96" y="480"/>
                    <a:pt x="96" y="480"/>
                    <a:pt x="96" y="480"/>
                  </a:cubicBezTo>
                  <a:cubicBezTo>
                    <a:pt x="98" y="479"/>
                    <a:pt x="99" y="479"/>
                    <a:pt x="101" y="478"/>
                  </a:cubicBezTo>
                  <a:cubicBezTo>
                    <a:pt x="101" y="478"/>
                    <a:pt x="101" y="478"/>
                    <a:pt x="101" y="478"/>
                  </a:cubicBezTo>
                  <a:cubicBezTo>
                    <a:pt x="101" y="478"/>
                    <a:pt x="101" y="478"/>
                    <a:pt x="101" y="478"/>
                  </a:cubicBezTo>
                  <a:cubicBezTo>
                    <a:pt x="101" y="478"/>
                    <a:pt x="101" y="478"/>
                    <a:pt x="102" y="478"/>
                  </a:cubicBezTo>
                  <a:cubicBezTo>
                    <a:pt x="105" y="476"/>
                    <a:pt x="108" y="474"/>
                    <a:pt x="111" y="472"/>
                  </a:cubicBezTo>
                  <a:cubicBezTo>
                    <a:pt x="111" y="472"/>
                    <a:pt x="112" y="471"/>
                    <a:pt x="112" y="471"/>
                  </a:cubicBezTo>
                  <a:cubicBezTo>
                    <a:pt x="112" y="471"/>
                    <a:pt x="112" y="471"/>
                    <a:pt x="112" y="471"/>
                  </a:cubicBezTo>
                  <a:cubicBezTo>
                    <a:pt x="117" y="466"/>
                    <a:pt x="119" y="461"/>
                    <a:pt x="122" y="455"/>
                  </a:cubicBezTo>
                  <a:cubicBezTo>
                    <a:pt x="130" y="441"/>
                    <a:pt x="145" y="429"/>
                    <a:pt x="160" y="418"/>
                  </a:cubicBezTo>
                  <a:cubicBezTo>
                    <a:pt x="169" y="413"/>
                    <a:pt x="177" y="407"/>
                    <a:pt x="186" y="402"/>
                  </a:cubicBezTo>
                  <a:cubicBezTo>
                    <a:pt x="195" y="377"/>
                    <a:pt x="202" y="352"/>
                    <a:pt x="203" y="326"/>
                  </a:cubicBezTo>
                  <a:cubicBezTo>
                    <a:pt x="203" y="326"/>
                    <a:pt x="203" y="325"/>
                    <a:pt x="203" y="325"/>
                  </a:cubicBezTo>
                  <a:cubicBezTo>
                    <a:pt x="200" y="324"/>
                    <a:pt x="198" y="323"/>
                    <a:pt x="196" y="322"/>
                  </a:cubicBezTo>
                  <a:cubicBezTo>
                    <a:pt x="193" y="321"/>
                    <a:pt x="191" y="321"/>
                    <a:pt x="189" y="320"/>
                  </a:cubicBezTo>
                  <a:moveTo>
                    <a:pt x="159" y="298"/>
                  </a:moveTo>
                  <a:cubicBezTo>
                    <a:pt x="158" y="298"/>
                    <a:pt x="157" y="298"/>
                    <a:pt x="156" y="299"/>
                  </a:cubicBezTo>
                  <a:cubicBezTo>
                    <a:pt x="164" y="309"/>
                    <a:pt x="175" y="306"/>
                    <a:pt x="184" y="313"/>
                  </a:cubicBezTo>
                  <a:cubicBezTo>
                    <a:pt x="185" y="314"/>
                    <a:pt x="185" y="314"/>
                    <a:pt x="186" y="315"/>
                  </a:cubicBezTo>
                  <a:cubicBezTo>
                    <a:pt x="186" y="314"/>
                    <a:pt x="185" y="313"/>
                    <a:pt x="184" y="312"/>
                  </a:cubicBezTo>
                  <a:cubicBezTo>
                    <a:pt x="178" y="303"/>
                    <a:pt x="169" y="298"/>
                    <a:pt x="159" y="298"/>
                  </a:cubicBezTo>
                  <a:moveTo>
                    <a:pt x="457" y="269"/>
                  </a:moveTo>
                  <a:cubicBezTo>
                    <a:pt x="457" y="269"/>
                    <a:pt x="448" y="276"/>
                    <a:pt x="442" y="281"/>
                  </a:cubicBezTo>
                  <a:cubicBezTo>
                    <a:pt x="462" y="330"/>
                    <a:pt x="458" y="387"/>
                    <a:pt x="452" y="440"/>
                  </a:cubicBezTo>
                  <a:cubicBezTo>
                    <a:pt x="465" y="434"/>
                    <a:pt x="476" y="426"/>
                    <a:pt x="486" y="416"/>
                  </a:cubicBezTo>
                  <a:cubicBezTo>
                    <a:pt x="488" y="419"/>
                    <a:pt x="489" y="423"/>
                    <a:pt x="491" y="426"/>
                  </a:cubicBezTo>
                  <a:cubicBezTo>
                    <a:pt x="493" y="380"/>
                    <a:pt x="491" y="327"/>
                    <a:pt x="465" y="283"/>
                  </a:cubicBezTo>
                  <a:cubicBezTo>
                    <a:pt x="457" y="269"/>
                    <a:pt x="457" y="269"/>
                    <a:pt x="457" y="269"/>
                  </a:cubicBezTo>
                  <a:moveTo>
                    <a:pt x="61" y="95"/>
                  </a:moveTo>
                  <a:cubicBezTo>
                    <a:pt x="60" y="107"/>
                    <a:pt x="63" y="120"/>
                    <a:pt x="70" y="133"/>
                  </a:cubicBezTo>
                  <a:cubicBezTo>
                    <a:pt x="81" y="152"/>
                    <a:pt x="94" y="169"/>
                    <a:pt x="107" y="185"/>
                  </a:cubicBezTo>
                  <a:cubicBezTo>
                    <a:pt x="112" y="191"/>
                    <a:pt x="116" y="196"/>
                    <a:pt x="121" y="202"/>
                  </a:cubicBezTo>
                  <a:cubicBezTo>
                    <a:pt x="123" y="205"/>
                    <a:pt x="126" y="209"/>
                    <a:pt x="129" y="214"/>
                  </a:cubicBezTo>
                  <a:cubicBezTo>
                    <a:pt x="131" y="217"/>
                    <a:pt x="132" y="220"/>
                    <a:pt x="134" y="223"/>
                  </a:cubicBezTo>
                  <a:cubicBezTo>
                    <a:pt x="137" y="227"/>
                    <a:pt x="139" y="231"/>
                    <a:pt x="142" y="235"/>
                  </a:cubicBezTo>
                  <a:cubicBezTo>
                    <a:pt x="149" y="246"/>
                    <a:pt x="156" y="254"/>
                    <a:pt x="164" y="261"/>
                  </a:cubicBezTo>
                  <a:cubicBezTo>
                    <a:pt x="166" y="263"/>
                    <a:pt x="166" y="263"/>
                    <a:pt x="166" y="263"/>
                  </a:cubicBezTo>
                  <a:cubicBezTo>
                    <a:pt x="169" y="266"/>
                    <a:pt x="174" y="269"/>
                    <a:pt x="178" y="273"/>
                  </a:cubicBezTo>
                  <a:cubicBezTo>
                    <a:pt x="182" y="278"/>
                    <a:pt x="185" y="283"/>
                    <a:pt x="189" y="287"/>
                  </a:cubicBezTo>
                  <a:cubicBezTo>
                    <a:pt x="194" y="293"/>
                    <a:pt x="198" y="298"/>
                    <a:pt x="201" y="304"/>
                  </a:cubicBezTo>
                  <a:cubicBezTo>
                    <a:pt x="201" y="305"/>
                    <a:pt x="202" y="307"/>
                    <a:pt x="203" y="309"/>
                  </a:cubicBezTo>
                  <a:cubicBezTo>
                    <a:pt x="202" y="295"/>
                    <a:pt x="199" y="282"/>
                    <a:pt x="194" y="270"/>
                  </a:cubicBezTo>
                  <a:cubicBezTo>
                    <a:pt x="188" y="256"/>
                    <a:pt x="176" y="247"/>
                    <a:pt x="169" y="235"/>
                  </a:cubicBezTo>
                  <a:cubicBezTo>
                    <a:pt x="163" y="230"/>
                    <a:pt x="157" y="225"/>
                    <a:pt x="153" y="221"/>
                  </a:cubicBezTo>
                  <a:cubicBezTo>
                    <a:pt x="153" y="221"/>
                    <a:pt x="153" y="221"/>
                    <a:pt x="153" y="221"/>
                  </a:cubicBezTo>
                  <a:cubicBezTo>
                    <a:pt x="145" y="214"/>
                    <a:pt x="139" y="207"/>
                    <a:pt x="133" y="198"/>
                  </a:cubicBezTo>
                  <a:cubicBezTo>
                    <a:pt x="129" y="192"/>
                    <a:pt x="125" y="185"/>
                    <a:pt x="121" y="178"/>
                  </a:cubicBezTo>
                  <a:cubicBezTo>
                    <a:pt x="118" y="174"/>
                    <a:pt x="115" y="169"/>
                    <a:pt x="112" y="165"/>
                  </a:cubicBezTo>
                  <a:cubicBezTo>
                    <a:pt x="95" y="143"/>
                    <a:pt x="76" y="122"/>
                    <a:pt x="63" y="98"/>
                  </a:cubicBezTo>
                  <a:cubicBezTo>
                    <a:pt x="62" y="97"/>
                    <a:pt x="62" y="96"/>
                    <a:pt x="61" y="95"/>
                  </a:cubicBezTo>
                  <a:moveTo>
                    <a:pt x="407" y="87"/>
                  </a:moveTo>
                  <a:cubicBezTo>
                    <a:pt x="406" y="87"/>
                    <a:pt x="404" y="87"/>
                    <a:pt x="403" y="88"/>
                  </a:cubicBezTo>
                  <a:cubicBezTo>
                    <a:pt x="405" y="96"/>
                    <a:pt x="406" y="106"/>
                    <a:pt x="411" y="112"/>
                  </a:cubicBezTo>
                  <a:cubicBezTo>
                    <a:pt x="417" y="120"/>
                    <a:pt x="431" y="121"/>
                    <a:pt x="436" y="131"/>
                  </a:cubicBezTo>
                  <a:cubicBezTo>
                    <a:pt x="443" y="144"/>
                    <a:pt x="427" y="164"/>
                    <a:pt x="437" y="176"/>
                  </a:cubicBezTo>
                  <a:cubicBezTo>
                    <a:pt x="440" y="180"/>
                    <a:pt x="444" y="182"/>
                    <a:pt x="447" y="185"/>
                  </a:cubicBezTo>
                  <a:cubicBezTo>
                    <a:pt x="453" y="192"/>
                    <a:pt x="452" y="203"/>
                    <a:pt x="446" y="210"/>
                  </a:cubicBezTo>
                  <a:cubicBezTo>
                    <a:pt x="441" y="217"/>
                    <a:pt x="432" y="221"/>
                    <a:pt x="424" y="224"/>
                  </a:cubicBezTo>
                  <a:cubicBezTo>
                    <a:pt x="420" y="226"/>
                    <a:pt x="415" y="227"/>
                    <a:pt x="413" y="231"/>
                  </a:cubicBezTo>
                  <a:cubicBezTo>
                    <a:pt x="409" y="240"/>
                    <a:pt x="410" y="245"/>
                    <a:pt x="402" y="250"/>
                  </a:cubicBezTo>
                  <a:cubicBezTo>
                    <a:pt x="396" y="255"/>
                    <a:pt x="388" y="258"/>
                    <a:pt x="380" y="259"/>
                  </a:cubicBezTo>
                  <a:cubicBezTo>
                    <a:pt x="359" y="264"/>
                    <a:pt x="338" y="265"/>
                    <a:pt x="316" y="265"/>
                  </a:cubicBezTo>
                  <a:cubicBezTo>
                    <a:pt x="310" y="265"/>
                    <a:pt x="303" y="265"/>
                    <a:pt x="296" y="265"/>
                  </a:cubicBezTo>
                  <a:cubicBezTo>
                    <a:pt x="293" y="265"/>
                    <a:pt x="289" y="265"/>
                    <a:pt x="285" y="265"/>
                  </a:cubicBezTo>
                  <a:cubicBezTo>
                    <a:pt x="282" y="265"/>
                    <a:pt x="278" y="265"/>
                    <a:pt x="275" y="265"/>
                  </a:cubicBezTo>
                  <a:cubicBezTo>
                    <a:pt x="274" y="265"/>
                    <a:pt x="274" y="265"/>
                    <a:pt x="274" y="265"/>
                  </a:cubicBezTo>
                  <a:cubicBezTo>
                    <a:pt x="263" y="265"/>
                    <a:pt x="253" y="265"/>
                    <a:pt x="243" y="263"/>
                  </a:cubicBezTo>
                  <a:cubicBezTo>
                    <a:pt x="237" y="265"/>
                    <a:pt x="231" y="267"/>
                    <a:pt x="226" y="271"/>
                  </a:cubicBezTo>
                  <a:cubicBezTo>
                    <a:pt x="215" y="282"/>
                    <a:pt x="217" y="316"/>
                    <a:pt x="215" y="331"/>
                  </a:cubicBezTo>
                  <a:cubicBezTo>
                    <a:pt x="212" y="352"/>
                    <a:pt x="208" y="374"/>
                    <a:pt x="203" y="395"/>
                  </a:cubicBezTo>
                  <a:cubicBezTo>
                    <a:pt x="205" y="395"/>
                    <a:pt x="207" y="394"/>
                    <a:pt x="209" y="394"/>
                  </a:cubicBezTo>
                  <a:cubicBezTo>
                    <a:pt x="214" y="392"/>
                    <a:pt x="220" y="392"/>
                    <a:pt x="226" y="392"/>
                  </a:cubicBezTo>
                  <a:cubicBezTo>
                    <a:pt x="233" y="392"/>
                    <a:pt x="239" y="392"/>
                    <a:pt x="244" y="394"/>
                  </a:cubicBezTo>
                  <a:cubicBezTo>
                    <a:pt x="246" y="383"/>
                    <a:pt x="248" y="372"/>
                    <a:pt x="250" y="361"/>
                  </a:cubicBezTo>
                  <a:cubicBezTo>
                    <a:pt x="250" y="356"/>
                    <a:pt x="251" y="350"/>
                    <a:pt x="251" y="344"/>
                  </a:cubicBezTo>
                  <a:cubicBezTo>
                    <a:pt x="251" y="335"/>
                    <a:pt x="252" y="314"/>
                    <a:pt x="256" y="310"/>
                  </a:cubicBezTo>
                  <a:cubicBezTo>
                    <a:pt x="258" y="309"/>
                    <a:pt x="260" y="308"/>
                    <a:pt x="264" y="306"/>
                  </a:cubicBezTo>
                  <a:cubicBezTo>
                    <a:pt x="264" y="306"/>
                    <a:pt x="264" y="306"/>
                    <a:pt x="264" y="306"/>
                  </a:cubicBezTo>
                  <a:cubicBezTo>
                    <a:pt x="274" y="307"/>
                    <a:pt x="283" y="308"/>
                    <a:pt x="294" y="308"/>
                  </a:cubicBezTo>
                  <a:cubicBezTo>
                    <a:pt x="294" y="308"/>
                    <a:pt x="294" y="308"/>
                    <a:pt x="295" y="308"/>
                  </a:cubicBezTo>
                  <a:cubicBezTo>
                    <a:pt x="300" y="308"/>
                    <a:pt x="300" y="308"/>
                    <a:pt x="300" y="308"/>
                  </a:cubicBezTo>
                  <a:cubicBezTo>
                    <a:pt x="302" y="308"/>
                    <a:pt x="305" y="308"/>
                    <a:pt x="307" y="308"/>
                  </a:cubicBezTo>
                  <a:cubicBezTo>
                    <a:pt x="310" y="308"/>
                    <a:pt x="313" y="308"/>
                    <a:pt x="316" y="308"/>
                  </a:cubicBezTo>
                  <a:cubicBezTo>
                    <a:pt x="323" y="308"/>
                    <a:pt x="330" y="308"/>
                    <a:pt x="336" y="308"/>
                  </a:cubicBezTo>
                  <a:cubicBezTo>
                    <a:pt x="349" y="308"/>
                    <a:pt x="362" y="307"/>
                    <a:pt x="375" y="306"/>
                  </a:cubicBezTo>
                  <a:cubicBezTo>
                    <a:pt x="394" y="291"/>
                    <a:pt x="414" y="277"/>
                    <a:pt x="433" y="262"/>
                  </a:cubicBezTo>
                  <a:cubicBezTo>
                    <a:pt x="436" y="268"/>
                    <a:pt x="439" y="273"/>
                    <a:pt x="441" y="279"/>
                  </a:cubicBezTo>
                  <a:cubicBezTo>
                    <a:pt x="443" y="276"/>
                    <a:pt x="444" y="274"/>
                    <a:pt x="444" y="271"/>
                  </a:cubicBezTo>
                  <a:cubicBezTo>
                    <a:pt x="445" y="270"/>
                    <a:pt x="445" y="268"/>
                    <a:pt x="446" y="267"/>
                  </a:cubicBezTo>
                  <a:cubicBezTo>
                    <a:pt x="447" y="267"/>
                    <a:pt x="449" y="266"/>
                    <a:pt x="449" y="266"/>
                  </a:cubicBezTo>
                  <a:cubicBezTo>
                    <a:pt x="459" y="262"/>
                    <a:pt x="470" y="257"/>
                    <a:pt x="478" y="247"/>
                  </a:cubicBezTo>
                  <a:cubicBezTo>
                    <a:pt x="488" y="234"/>
                    <a:pt x="489" y="215"/>
                    <a:pt x="478" y="204"/>
                  </a:cubicBezTo>
                  <a:cubicBezTo>
                    <a:pt x="476" y="201"/>
                    <a:pt x="473" y="199"/>
                    <a:pt x="471" y="197"/>
                  </a:cubicBezTo>
                  <a:cubicBezTo>
                    <a:pt x="470" y="197"/>
                    <a:pt x="469" y="196"/>
                    <a:pt x="468" y="195"/>
                  </a:cubicBezTo>
                  <a:cubicBezTo>
                    <a:pt x="468" y="194"/>
                    <a:pt x="469" y="188"/>
                    <a:pt x="470" y="185"/>
                  </a:cubicBezTo>
                  <a:cubicBezTo>
                    <a:pt x="472" y="176"/>
                    <a:pt x="475" y="163"/>
                    <a:pt x="469" y="152"/>
                  </a:cubicBezTo>
                  <a:cubicBezTo>
                    <a:pt x="464" y="143"/>
                    <a:pt x="456" y="139"/>
                    <a:pt x="450" y="136"/>
                  </a:cubicBezTo>
                  <a:cubicBezTo>
                    <a:pt x="447" y="134"/>
                    <a:pt x="443" y="133"/>
                    <a:pt x="442" y="131"/>
                  </a:cubicBezTo>
                  <a:cubicBezTo>
                    <a:pt x="441" y="130"/>
                    <a:pt x="440" y="124"/>
                    <a:pt x="439" y="121"/>
                  </a:cubicBezTo>
                  <a:cubicBezTo>
                    <a:pt x="436" y="110"/>
                    <a:pt x="432" y="90"/>
                    <a:pt x="411" y="88"/>
                  </a:cubicBezTo>
                  <a:cubicBezTo>
                    <a:pt x="409" y="87"/>
                    <a:pt x="408" y="87"/>
                    <a:pt x="407" y="87"/>
                  </a:cubicBezTo>
                  <a:moveTo>
                    <a:pt x="280" y="0"/>
                  </a:moveTo>
                  <a:cubicBezTo>
                    <a:pt x="278" y="0"/>
                    <a:pt x="276" y="0"/>
                    <a:pt x="274" y="1"/>
                  </a:cubicBezTo>
                  <a:cubicBezTo>
                    <a:pt x="273" y="1"/>
                    <a:pt x="271" y="1"/>
                    <a:pt x="269" y="2"/>
                  </a:cubicBezTo>
                  <a:cubicBezTo>
                    <a:pt x="264" y="4"/>
                    <a:pt x="259" y="7"/>
                    <a:pt x="255" y="10"/>
                  </a:cubicBezTo>
                  <a:cubicBezTo>
                    <a:pt x="253" y="12"/>
                    <a:pt x="252" y="13"/>
                    <a:pt x="250" y="14"/>
                  </a:cubicBezTo>
                  <a:cubicBezTo>
                    <a:pt x="249" y="14"/>
                    <a:pt x="248" y="15"/>
                    <a:pt x="247" y="15"/>
                  </a:cubicBezTo>
                  <a:cubicBezTo>
                    <a:pt x="244" y="16"/>
                    <a:pt x="240" y="17"/>
                    <a:pt x="237" y="18"/>
                  </a:cubicBezTo>
                  <a:cubicBezTo>
                    <a:pt x="233" y="19"/>
                    <a:pt x="229" y="20"/>
                    <a:pt x="224" y="21"/>
                  </a:cubicBezTo>
                  <a:cubicBezTo>
                    <a:pt x="218" y="23"/>
                    <a:pt x="213" y="26"/>
                    <a:pt x="209" y="30"/>
                  </a:cubicBezTo>
                  <a:cubicBezTo>
                    <a:pt x="206" y="33"/>
                    <a:pt x="204" y="36"/>
                    <a:pt x="202" y="39"/>
                  </a:cubicBezTo>
                  <a:cubicBezTo>
                    <a:pt x="200" y="38"/>
                    <a:pt x="199" y="37"/>
                    <a:pt x="197" y="36"/>
                  </a:cubicBezTo>
                  <a:cubicBezTo>
                    <a:pt x="196" y="35"/>
                    <a:pt x="194" y="35"/>
                    <a:pt x="193" y="34"/>
                  </a:cubicBezTo>
                  <a:cubicBezTo>
                    <a:pt x="188" y="31"/>
                    <a:pt x="182" y="27"/>
                    <a:pt x="176" y="24"/>
                  </a:cubicBezTo>
                  <a:cubicBezTo>
                    <a:pt x="194" y="39"/>
                    <a:pt x="199" y="62"/>
                    <a:pt x="199" y="85"/>
                  </a:cubicBezTo>
                  <a:cubicBezTo>
                    <a:pt x="199" y="92"/>
                    <a:pt x="198" y="99"/>
                    <a:pt x="198" y="105"/>
                  </a:cubicBezTo>
                  <a:cubicBezTo>
                    <a:pt x="196" y="131"/>
                    <a:pt x="194" y="157"/>
                    <a:pt x="192" y="183"/>
                  </a:cubicBezTo>
                  <a:cubicBezTo>
                    <a:pt x="192" y="183"/>
                    <a:pt x="192" y="183"/>
                    <a:pt x="192" y="183"/>
                  </a:cubicBezTo>
                  <a:cubicBezTo>
                    <a:pt x="192" y="183"/>
                    <a:pt x="192" y="183"/>
                    <a:pt x="192" y="183"/>
                  </a:cubicBezTo>
                  <a:cubicBezTo>
                    <a:pt x="191" y="201"/>
                    <a:pt x="190" y="220"/>
                    <a:pt x="200" y="234"/>
                  </a:cubicBezTo>
                  <a:cubicBezTo>
                    <a:pt x="201" y="234"/>
                    <a:pt x="201" y="234"/>
                    <a:pt x="201" y="234"/>
                  </a:cubicBezTo>
                  <a:cubicBezTo>
                    <a:pt x="203" y="233"/>
                    <a:pt x="205" y="233"/>
                    <a:pt x="207" y="233"/>
                  </a:cubicBezTo>
                  <a:cubicBezTo>
                    <a:pt x="207" y="233"/>
                    <a:pt x="207" y="232"/>
                    <a:pt x="207" y="232"/>
                  </a:cubicBezTo>
                  <a:cubicBezTo>
                    <a:pt x="209" y="226"/>
                    <a:pt x="210" y="220"/>
                    <a:pt x="211" y="214"/>
                  </a:cubicBezTo>
                  <a:cubicBezTo>
                    <a:pt x="211" y="220"/>
                    <a:pt x="212" y="227"/>
                    <a:pt x="214" y="233"/>
                  </a:cubicBezTo>
                  <a:cubicBezTo>
                    <a:pt x="216" y="233"/>
                    <a:pt x="217" y="232"/>
                    <a:pt x="218" y="232"/>
                  </a:cubicBezTo>
                  <a:cubicBezTo>
                    <a:pt x="218" y="232"/>
                    <a:pt x="218" y="232"/>
                    <a:pt x="218" y="232"/>
                  </a:cubicBezTo>
                  <a:cubicBezTo>
                    <a:pt x="221" y="232"/>
                    <a:pt x="223" y="232"/>
                    <a:pt x="226" y="232"/>
                  </a:cubicBezTo>
                  <a:cubicBezTo>
                    <a:pt x="229" y="227"/>
                    <a:pt x="232" y="222"/>
                    <a:pt x="234" y="216"/>
                  </a:cubicBezTo>
                  <a:cubicBezTo>
                    <a:pt x="232" y="221"/>
                    <a:pt x="232" y="226"/>
                    <a:pt x="233" y="230"/>
                  </a:cubicBezTo>
                  <a:cubicBezTo>
                    <a:pt x="243" y="227"/>
                    <a:pt x="252" y="222"/>
                    <a:pt x="260" y="215"/>
                  </a:cubicBezTo>
                  <a:cubicBezTo>
                    <a:pt x="272" y="205"/>
                    <a:pt x="283" y="191"/>
                    <a:pt x="291" y="177"/>
                  </a:cubicBezTo>
                  <a:cubicBezTo>
                    <a:pt x="302" y="160"/>
                    <a:pt x="313" y="143"/>
                    <a:pt x="324" y="126"/>
                  </a:cubicBezTo>
                  <a:cubicBezTo>
                    <a:pt x="331" y="116"/>
                    <a:pt x="338" y="105"/>
                    <a:pt x="347" y="96"/>
                  </a:cubicBezTo>
                  <a:cubicBezTo>
                    <a:pt x="352" y="91"/>
                    <a:pt x="366" y="80"/>
                    <a:pt x="378" y="76"/>
                  </a:cubicBezTo>
                  <a:cubicBezTo>
                    <a:pt x="378" y="76"/>
                    <a:pt x="378" y="76"/>
                    <a:pt x="378" y="76"/>
                  </a:cubicBezTo>
                  <a:cubicBezTo>
                    <a:pt x="381" y="74"/>
                    <a:pt x="384" y="73"/>
                    <a:pt x="387" y="73"/>
                  </a:cubicBezTo>
                  <a:cubicBezTo>
                    <a:pt x="387" y="73"/>
                    <a:pt x="388" y="73"/>
                    <a:pt x="388" y="73"/>
                  </a:cubicBezTo>
                  <a:cubicBezTo>
                    <a:pt x="390" y="74"/>
                    <a:pt x="391" y="74"/>
                    <a:pt x="393" y="74"/>
                  </a:cubicBezTo>
                  <a:cubicBezTo>
                    <a:pt x="393" y="74"/>
                    <a:pt x="393" y="73"/>
                    <a:pt x="393" y="72"/>
                  </a:cubicBezTo>
                  <a:cubicBezTo>
                    <a:pt x="392" y="56"/>
                    <a:pt x="382" y="41"/>
                    <a:pt x="366" y="32"/>
                  </a:cubicBezTo>
                  <a:cubicBezTo>
                    <a:pt x="356" y="27"/>
                    <a:pt x="346" y="26"/>
                    <a:pt x="337" y="25"/>
                  </a:cubicBezTo>
                  <a:cubicBezTo>
                    <a:pt x="331" y="24"/>
                    <a:pt x="325" y="23"/>
                    <a:pt x="321" y="21"/>
                  </a:cubicBezTo>
                  <a:cubicBezTo>
                    <a:pt x="318" y="20"/>
                    <a:pt x="314" y="17"/>
                    <a:pt x="310" y="14"/>
                  </a:cubicBezTo>
                  <a:cubicBezTo>
                    <a:pt x="303" y="8"/>
                    <a:pt x="293" y="0"/>
                    <a:pt x="280" y="0"/>
                  </a:cubicBezTo>
                </a:path>
              </a:pathLst>
            </a:custGeom>
            <a:solidFill>
              <a:srgbClr val="1270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6" name="Freeform 495"/>
            <p:cNvSpPr/>
            <p:nvPr/>
          </p:nvSpPr>
          <p:spPr bwMode="auto">
            <a:xfrm>
              <a:off x="204788" y="5462588"/>
              <a:ext cx="587375" cy="927100"/>
            </a:xfrm>
            <a:custGeom>
              <a:avLst/>
              <a:gdLst>
                <a:gd name="T0" fmla="*/ 147 w 156"/>
                <a:gd name="T1" fmla="*/ 101 h 247"/>
                <a:gd name="T2" fmla="*/ 141 w 156"/>
                <a:gd name="T3" fmla="*/ 179 h 247"/>
                <a:gd name="T4" fmla="*/ 141 w 156"/>
                <a:gd name="T5" fmla="*/ 179 h 247"/>
                <a:gd name="T6" fmla="*/ 149 w 156"/>
                <a:gd name="T7" fmla="*/ 230 h 247"/>
                <a:gd name="T8" fmla="*/ 151 w 156"/>
                <a:gd name="T9" fmla="*/ 232 h 247"/>
                <a:gd name="T10" fmla="*/ 155 w 156"/>
                <a:gd name="T11" fmla="*/ 243 h 247"/>
                <a:gd name="T12" fmla="*/ 144 w 156"/>
                <a:gd name="T13" fmla="*/ 246 h 247"/>
                <a:gd name="T14" fmla="*/ 125 w 156"/>
                <a:gd name="T15" fmla="*/ 236 h 247"/>
                <a:gd name="T16" fmla="*/ 102 w 156"/>
                <a:gd name="T17" fmla="*/ 217 h 247"/>
                <a:gd name="T18" fmla="*/ 82 w 156"/>
                <a:gd name="T19" fmla="*/ 194 h 247"/>
                <a:gd name="T20" fmla="*/ 70 w 156"/>
                <a:gd name="T21" fmla="*/ 174 h 247"/>
                <a:gd name="T22" fmla="*/ 61 w 156"/>
                <a:gd name="T23" fmla="*/ 161 h 247"/>
                <a:gd name="T24" fmla="*/ 12 w 156"/>
                <a:gd name="T25" fmla="*/ 94 h 247"/>
                <a:gd name="T26" fmla="*/ 9 w 156"/>
                <a:gd name="T27" fmla="*/ 48 h 247"/>
                <a:gd name="T28" fmla="*/ 34 w 156"/>
                <a:gd name="T29" fmla="*/ 19 h 247"/>
                <a:gd name="T30" fmla="*/ 44 w 156"/>
                <a:gd name="T31" fmla="*/ 4 h 247"/>
                <a:gd name="T32" fmla="*/ 56 w 156"/>
                <a:gd name="T33" fmla="*/ 4 h 247"/>
                <a:gd name="T34" fmla="*/ 66 w 156"/>
                <a:gd name="T35" fmla="*/ 4 h 247"/>
                <a:gd name="T36" fmla="*/ 86 w 156"/>
                <a:gd name="T37" fmla="*/ 1 h 247"/>
                <a:gd name="T38" fmla="*/ 119 w 156"/>
                <a:gd name="T39" fmla="*/ 16 h 247"/>
                <a:gd name="T40" fmla="*/ 124 w 156"/>
                <a:gd name="T41" fmla="*/ 20 h 247"/>
                <a:gd name="T42" fmla="*/ 147 w 156"/>
                <a:gd name="T43" fmla="*/ 101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56" h="246">
                  <a:moveTo>
                    <a:pt x="147" y="101"/>
                  </a:moveTo>
                  <a:cubicBezTo>
                    <a:pt x="145" y="127"/>
                    <a:pt x="143" y="153"/>
                    <a:pt x="141" y="179"/>
                  </a:cubicBezTo>
                  <a:cubicBezTo>
                    <a:pt x="141" y="179"/>
                    <a:pt x="141" y="179"/>
                    <a:pt x="141" y="179"/>
                  </a:cubicBezTo>
                  <a:cubicBezTo>
                    <a:pt x="140" y="197"/>
                    <a:pt x="139" y="216"/>
                    <a:pt x="149" y="230"/>
                  </a:cubicBezTo>
                  <a:cubicBezTo>
                    <a:pt x="150" y="231"/>
                    <a:pt x="150" y="231"/>
                    <a:pt x="151" y="232"/>
                  </a:cubicBezTo>
                  <a:cubicBezTo>
                    <a:pt x="154" y="237"/>
                    <a:pt x="156" y="241"/>
                    <a:pt x="155" y="243"/>
                  </a:cubicBezTo>
                  <a:cubicBezTo>
                    <a:pt x="154" y="246"/>
                    <a:pt x="150" y="247"/>
                    <a:pt x="144" y="246"/>
                  </a:cubicBezTo>
                  <a:cubicBezTo>
                    <a:pt x="139" y="245"/>
                    <a:pt x="132" y="241"/>
                    <a:pt x="125" y="236"/>
                  </a:cubicBezTo>
                  <a:cubicBezTo>
                    <a:pt x="116" y="230"/>
                    <a:pt x="108" y="222"/>
                    <a:pt x="102" y="217"/>
                  </a:cubicBezTo>
                  <a:cubicBezTo>
                    <a:pt x="94" y="210"/>
                    <a:pt x="88" y="203"/>
                    <a:pt x="82" y="194"/>
                  </a:cubicBezTo>
                  <a:cubicBezTo>
                    <a:pt x="78" y="188"/>
                    <a:pt x="74" y="181"/>
                    <a:pt x="70" y="174"/>
                  </a:cubicBezTo>
                  <a:cubicBezTo>
                    <a:pt x="67" y="170"/>
                    <a:pt x="64" y="165"/>
                    <a:pt x="61" y="161"/>
                  </a:cubicBezTo>
                  <a:cubicBezTo>
                    <a:pt x="44" y="139"/>
                    <a:pt x="25" y="118"/>
                    <a:pt x="12" y="94"/>
                  </a:cubicBezTo>
                  <a:cubicBezTo>
                    <a:pt x="4" y="80"/>
                    <a:pt x="0" y="62"/>
                    <a:pt x="9" y="48"/>
                  </a:cubicBezTo>
                  <a:cubicBezTo>
                    <a:pt x="18" y="34"/>
                    <a:pt x="32" y="36"/>
                    <a:pt x="34" y="19"/>
                  </a:cubicBezTo>
                  <a:cubicBezTo>
                    <a:pt x="35" y="13"/>
                    <a:pt x="38" y="6"/>
                    <a:pt x="44" y="4"/>
                  </a:cubicBezTo>
                  <a:cubicBezTo>
                    <a:pt x="48" y="3"/>
                    <a:pt x="52" y="4"/>
                    <a:pt x="56" y="4"/>
                  </a:cubicBezTo>
                  <a:cubicBezTo>
                    <a:pt x="59" y="4"/>
                    <a:pt x="63" y="5"/>
                    <a:pt x="66" y="4"/>
                  </a:cubicBezTo>
                  <a:cubicBezTo>
                    <a:pt x="72" y="4"/>
                    <a:pt x="79" y="0"/>
                    <a:pt x="86" y="1"/>
                  </a:cubicBezTo>
                  <a:cubicBezTo>
                    <a:pt x="96" y="2"/>
                    <a:pt x="110" y="11"/>
                    <a:pt x="119" y="16"/>
                  </a:cubicBezTo>
                  <a:cubicBezTo>
                    <a:pt x="121" y="17"/>
                    <a:pt x="123" y="19"/>
                    <a:pt x="124" y="20"/>
                  </a:cubicBezTo>
                  <a:cubicBezTo>
                    <a:pt x="149" y="39"/>
                    <a:pt x="149" y="72"/>
                    <a:pt x="147" y="101"/>
                  </a:cubicBezTo>
                </a:path>
              </a:pathLst>
            </a:custGeom>
            <a:solidFill>
              <a:srgbClr val="F3F8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7" name="Freeform 496"/>
            <p:cNvSpPr/>
            <p:nvPr/>
          </p:nvSpPr>
          <p:spPr bwMode="auto">
            <a:xfrm>
              <a:off x="512763" y="6108701"/>
              <a:ext cx="290513" cy="285750"/>
            </a:xfrm>
            <a:custGeom>
              <a:avLst/>
              <a:gdLst>
                <a:gd name="T0" fmla="*/ 56 w 77"/>
                <a:gd name="T1" fmla="*/ 3 h 76"/>
                <a:gd name="T2" fmla="*/ 59 w 77"/>
                <a:gd name="T3" fmla="*/ 7 h 76"/>
                <a:gd name="T4" fmla="*/ 59 w 77"/>
                <a:gd name="T5" fmla="*/ 7 h 76"/>
                <a:gd name="T6" fmla="*/ 69 w 77"/>
                <a:gd name="T7" fmla="*/ 60 h 76"/>
                <a:gd name="T8" fmla="*/ 62 w 77"/>
                <a:gd name="T9" fmla="*/ 74 h 76"/>
                <a:gd name="T10" fmla="*/ 20 w 77"/>
                <a:gd name="T11" fmla="*/ 45 h 76"/>
                <a:gd name="T12" fmla="*/ 0 w 77"/>
                <a:gd name="T13" fmla="*/ 22 h 76"/>
                <a:gd name="T14" fmla="*/ 13 w 77"/>
                <a:gd name="T15" fmla="*/ 15 h 76"/>
                <a:gd name="T16" fmla="*/ 18 w 77"/>
                <a:gd name="T17" fmla="*/ 15 h 76"/>
                <a:gd name="T18" fmla="*/ 25 w 77"/>
                <a:gd name="T19" fmla="*/ 5 h 76"/>
                <a:gd name="T20" fmla="*/ 27 w 77"/>
                <a:gd name="T21" fmla="*/ 2 h 76"/>
                <a:gd name="T22" fmla="*/ 34 w 77"/>
                <a:gd name="T23" fmla="*/ 3 h 76"/>
                <a:gd name="T24" fmla="*/ 41 w 77"/>
                <a:gd name="T25" fmla="*/ 7 h 76"/>
                <a:gd name="T26" fmla="*/ 49 w 77"/>
                <a:gd name="T27" fmla="*/ 1 h 76"/>
                <a:gd name="T28" fmla="*/ 50 w 77"/>
                <a:gd name="T29" fmla="*/ 0 h 76"/>
                <a:gd name="T30" fmla="*/ 56 w 77"/>
                <a:gd name="T31" fmla="*/ 3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7" h="76">
                  <a:moveTo>
                    <a:pt x="56" y="3"/>
                  </a:moveTo>
                  <a:cubicBezTo>
                    <a:pt x="57" y="4"/>
                    <a:pt x="59" y="5"/>
                    <a:pt x="59" y="7"/>
                  </a:cubicBezTo>
                  <a:cubicBezTo>
                    <a:pt x="59" y="7"/>
                    <a:pt x="59" y="7"/>
                    <a:pt x="59" y="7"/>
                  </a:cubicBezTo>
                  <a:cubicBezTo>
                    <a:pt x="58" y="25"/>
                    <a:pt x="57" y="45"/>
                    <a:pt x="69" y="60"/>
                  </a:cubicBezTo>
                  <a:cubicBezTo>
                    <a:pt x="77" y="70"/>
                    <a:pt x="74" y="76"/>
                    <a:pt x="62" y="74"/>
                  </a:cubicBezTo>
                  <a:cubicBezTo>
                    <a:pt x="49" y="71"/>
                    <a:pt x="30" y="54"/>
                    <a:pt x="20" y="45"/>
                  </a:cubicBezTo>
                  <a:cubicBezTo>
                    <a:pt x="12" y="38"/>
                    <a:pt x="6" y="31"/>
                    <a:pt x="0" y="22"/>
                  </a:cubicBezTo>
                  <a:cubicBezTo>
                    <a:pt x="1" y="17"/>
                    <a:pt x="4" y="14"/>
                    <a:pt x="13" y="15"/>
                  </a:cubicBezTo>
                  <a:cubicBezTo>
                    <a:pt x="14" y="15"/>
                    <a:pt x="16" y="16"/>
                    <a:pt x="18" y="15"/>
                  </a:cubicBezTo>
                  <a:cubicBezTo>
                    <a:pt x="22" y="15"/>
                    <a:pt x="24" y="9"/>
                    <a:pt x="25" y="5"/>
                  </a:cubicBezTo>
                  <a:cubicBezTo>
                    <a:pt x="25" y="4"/>
                    <a:pt x="26" y="3"/>
                    <a:pt x="27" y="2"/>
                  </a:cubicBezTo>
                  <a:cubicBezTo>
                    <a:pt x="29" y="0"/>
                    <a:pt x="32" y="1"/>
                    <a:pt x="34" y="3"/>
                  </a:cubicBezTo>
                  <a:cubicBezTo>
                    <a:pt x="36" y="5"/>
                    <a:pt x="38" y="7"/>
                    <a:pt x="41" y="7"/>
                  </a:cubicBezTo>
                  <a:cubicBezTo>
                    <a:pt x="43" y="4"/>
                    <a:pt x="45" y="1"/>
                    <a:pt x="49" y="1"/>
                  </a:cubicBezTo>
                  <a:cubicBezTo>
                    <a:pt x="49" y="0"/>
                    <a:pt x="50" y="0"/>
                    <a:pt x="50" y="0"/>
                  </a:cubicBezTo>
                  <a:cubicBezTo>
                    <a:pt x="53" y="1"/>
                    <a:pt x="54" y="2"/>
                    <a:pt x="56" y="3"/>
                  </a:cubicBezTo>
                </a:path>
              </a:pathLst>
            </a:custGeom>
            <a:solidFill>
              <a:srgbClr val="63CC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8" name="Freeform 497"/>
            <p:cNvSpPr/>
            <p:nvPr/>
          </p:nvSpPr>
          <p:spPr bwMode="auto">
            <a:xfrm>
              <a:off x="754063" y="5721351"/>
              <a:ext cx="962025" cy="725488"/>
            </a:xfrm>
            <a:custGeom>
              <a:avLst/>
              <a:gdLst>
                <a:gd name="T0" fmla="*/ 239 w 256"/>
                <a:gd name="T1" fmla="*/ 58 h 193"/>
                <a:gd name="T2" fmla="*/ 240 w 256"/>
                <a:gd name="T3" fmla="*/ 103 h 193"/>
                <a:gd name="T4" fmla="*/ 250 w 256"/>
                <a:gd name="T5" fmla="*/ 112 h 193"/>
                <a:gd name="T6" fmla="*/ 249 w 256"/>
                <a:gd name="T7" fmla="*/ 137 h 193"/>
                <a:gd name="T8" fmla="*/ 227 w 256"/>
                <a:gd name="T9" fmla="*/ 151 h 193"/>
                <a:gd name="T10" fmla="*/ 216 w 256"/>
                <a:gd name="T11" fmla="*/ 158 h 193"/>
                <a:gd name="T12" fmla="*/ 205 w 256"/>
                <a:gd name="T13" fmla="*/ 177 h 193"/>
                <a:gd name="T14" fmla="*/ 183 w 256"/>
                <a:gd name="T15" fmla="*/ 186 h 193"/>
                <a:gd name="T16" fmla="*/ 99 w 256"/>
                <a:gd name="T17" fmla="*/ 192 h 193"/>
                <a:gd name="T18" fmla="*/ 78 w 256"/>
                <a:gd name="T19" fmla="*/ 192 h 193"/>
                <a:gd name="T20" fmla="*/ 36 w 256"/>
                <a:gd name="T21" fmla="*/ 188 h 193"/>
                <a:gd name="T22" fmla="*/ 33 w 256"/>
                <a:gd name="T23" fmla="*/ 187 h 193"/>
                <a:gd name="T24" fmla="*/ 9 w 256"/>
                <a:gd name="T25" fmla="*/ 174 h 193"/>
                <a:gd name="T26" fmla="*/ 0 w 256"/>
                <a:gd name="T27" fmla="*/ 163 h 193"/>
                <a:gd name="T28" fmla="*/ 3 w 256"/>
                <a:gd name="T29" fmla="*/ 161 h 193"/>
                <a:gd name="T30" fmla="*/ 21 w 256"/>
                <a:gd name="T31" fmla="*/ 159 h 193"/>
                <a:gd name="T32" fmla="*/ 63 w 256"/>
                <a:gd name="T33" fmla="*/ 142 h 193"/>
                <a:gd name="T34" fmla="*/ 94 w 256"/>
                <a:gd name="T35" fmla="*/ 104 h 193"/>
                <a:gd name="T36" fmla="*/ 127 w 256"/>
                <a:gd name="T37" fmla="*/ 53 h 193"/>
                <a:gd name="T38" fmla="*/ 150 w 256"/>
                <a:gd name="T39" fmla="*/ 23 h 193"/>
                <a:gd name="T40" fmla="*/ 181 w 256"/>
                <a:gd name="T41" fmla="*/ 3 h 193"/>
                <a:gd name="T42" fmla="*/ 191 w 256"/>
                <a:gd name="T43" fmla="*/ 0 h 193"/>
                <a:gd name="T44" fmla="*/ 214 w 256"/>
                <a:gd name="T45" fmla="*/ 39 h 193"/>
                <a:gd name="T46" fmla="*/ 239 w 256"/>
                <a:gd name="T47" fmla="*/ 58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56" h="193">
                  <a:moveTo>
                    <a:pt x="239" y="58"/>
                  </a:moveTo>
                  <a:cubicBezTo>
                    <a:pt x="246" y="71"/>
                    <a:pt x="230" y="91"/>
                    <a:pt x="240" y="103"/>
                  </a:cubicBezTo>
                  <a:cubicBezTo>
                    <a:pt x="243" y="107"/>
                    <a:pt x="247" y="109"/>
                    <a:pt x="250" y="112"/>
                  </a:cubicBezTo>
                  <a:cubicBezTo>
                    <a:pt x="256" y="119"/>
                    <a:pt x="255" y="130"/>
                    <a:pt x="249" y="137"/>
                  </a:cubicBezTo>
                  <a:cubicBezTo>
                    <a:pt x="244" y="144"/>
                    <a:pt x="235" y="148"/>
                    <a:pt x="227" y="151"/>
                  </a:cubicBezTo>
                  <a:cubicBezTo>
                    <a:pt x="223" y="153"/>
                    <a:pt x="218" y="154"/>
                    <a:pt x="216" y="158"/>
                  </a:cubicBezTo>
                  <a:cubicBezTo>
                    <a:pt x="212" y="167"/>
                    <a:pt x="213" y="172"/>
                    <a:pt x="205" y="177"/>
                  </a:cubicBezTo>
                  <a:cubicBezTo>
                    <a:pt x="199" y="182"/>
                    <a:pt x="191" y="185"/>
                    <a:pt x="183" y="186"/>
                  </a:cubicBezTo>
                  <a:cubicBezTo>
                    <a:pt x="156" y="192"/>
                    <a:pt x="127" y="193"/>
                    <a:pt x="99" y="192"/>
                  </a:cubicBezTo>
                  <a:cubicBezTo>
                    <a:pt x="92" y="192"/>
                    <a:pt x="85" y="192"/>
                    <a:pt x="78" y="192"/>
                  </a:cubicBezTo>
                  <a:cubicBezTo>
                    <a:pt x="63" y="192"/>
                    <a:pt x="49" y="191"/>
                    <a:pt x="36" y="188"/>
                  </a:cubicBezTo>
                  <a:cubicBezTo>
                    <a:pt x="35" y="188"/>
                    <a:pt x="34" y="188"/>
                    <a:pt x="33" y="187"/>
                  </a:cubicBezTo>
                  <a:cubicBezTo>
                    <a:pt x="24" y="185"/>
                    <a:pt x="16" y="180"/>
                    <a:pt x="9" y="174"/>
                  </a:cubicBezTo>
                  <a:cubicBezTo>
                    <a:pt x="6" y="171"/>
                    <a:pt x="3" y="167"/>
                    <a:pt x="0" y="163"/>
                  </a:cubicBezTo>
                  <a:cubicBezTo>
                    <a:pt x="1" y="162"/>
                    <a:pt x="2" y="162"/>
                    <a:pt x="3" y="161"/>
                  </a:cubicBezTo>
                  <a:cubicBezTo>
                    <a:pt x="9" y="159"/>
                    <a:pt x="15" y="160"/>
                    <a:pt x="21" y="159"/>
                  </a:cubicBezTo>
                  <a:cubicBezTo>
                    <a:pt x="38" y="159"/>
                    <a:pt x="51" y="152"/>
                    <a:pt x="63" y="142"/>
                  </a:cubicBezTo>
                  <a:cubicBezTo>
                    <a:pt x="75" y="132"/>
                    <a:pt x="86" y="118"/>
                    <a:pt x="94" y="104"/>
                  </a:cubicBezTo>
                  <a:cubicBezTo>
                    <a:pt x="105" y="87"/>
                    <a:pt x="116" y="70"/>
                    <a:pt x="127" y="53"/>
                  </a:cubicBezTo>
                  <a:cubicBezTo>
                    <a:pt x="134" y="43"/>
                    <a:pt x="141" y="32"/>
                    <a:pt x="150" y="23"/>
                  </a:cubicBezTo>
                  <a:cubicBezTo>
                    <a:pt x="155" y="18"/>
                    <a:pt x="169" y="7"/>
                    <a:pt x="181" y="3"/>
                  </a:cubicBezTo>
                  <a:cubicBezTo>
                    <a:pt x="185" y="1"/>
                    <a:pt x="188" y="0"/>
                    <a:pt x="191" y="0"/>
                  </a:cubicBezTo>
                  <a:cubicBezTo>
                    <a:pt x="210" y="3"/>
                    <a:pt x="205" y="28"/>
                    <a:pt x="214" y="39"/>
                  </a:cubicBezTo>
                  <a:cubicBezTo>
                    <a:pt x="220" y="47"/>
                    <a:pt x="234" y="48"/>
                    <a:pt x="239" y="58"/>
                  </a:cubicBezTo>
                </a:path>
              </a:pathLst>
            </a:custGeom>
            <a:solidFill>
              <a:srgbClr val="F3F8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9" name="Freeform 498"/>
            <p:cNvSpPr/>
            <p:nvPr/>
          </p:nvSpPr>
          <p:spPr bwMode="auto">
            <a:xfrm>
              <a:off x="754063" y="6254751"/>
              <a:ext cx="357188" cy="188913"/>
            </a:xfrm>
            <a:custGeom>
              <a:avLst/>
              <a:gdLst>
                <a:gd name="T0" fmla="*/ 81 w 95"/>
                <a:gd name="T1" fmla="*/ 3 h 50"/>
                <a:gd name="T2" fmla="*/ 76 w 95"/>
                <a:gd name="T3" fmla="*/ 10 h 50"/>
                <a:gd name="T4" fmla="*/ 68 w 95"/>
                <a:gd name="T5" fmla="*/ 15 h 50"/>
                <a:gd name="T6" fmla="*/ 73 w 95"/>
                <a:gd name="T7" fmla="*/ 24 h 50"/>
                <a:gd name="T8" fmla="*/ 85 w 95"/>
                <a:gd name="T9" fmla="*/ 27 h 50"/>
                <a:gd name="T10" fmla="*/ 95 w 95"/>
                <a:gd name="T11" fmla="*/ 36 h 50"/>
                <a:gd name="T12" fmla="*/ 72 w 95"/>
                <a:gd name="T13" fmla="*/ 46 h 50"/>
                <a:gd name="T14" fmla="*/ 78 w 95"/>
                <a:gd name="T15" fmla="*/ 50 h 50"/>
                <a:gd name="T16" fmla="*/ 36 w 95"/>
                <a:gd name="T17" fmla="*/ 46 h 50"/>
                <a:gd name="T18" fmla="*/ 0 w 95"/>
                <a:gd name="T19" fmla="*/ 21 h 50"/>
                <a:gd name="T20" fmla="*/ 21 w 95"/>
                <a:gd name="T21" fmla="*/ 17 h 50"/>
                <a:gd name="T22" fmla="*/ 63 w 95"/>
                <a:gd name="T23" fmla="*/ 0 h 50"/>
                <a:gd name="T24" fmla="*/ 66 w 95"/>
                <a:gd name="T25" fmla="*/ 2 h 50"/>
                <a:gd name="T26" fmla="*/ 74 w 95"/>
                <a:gd name="T27" fmla="*/ 0 h 50"/>
                <a:gd name="T28" fmla="*/ 81 w 95"/>
                <a:gd name="T29" fmla="*/ 3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5" h="50">
                  <a:moveTo>
                    <a:pt x="81" y="3"/>
                  </a:moveTo>
                  <a:cubicBezTo>
                    <a:pt x="82" y="6"/>
                    <a:pt x="79" y="9"/>
                    <a:pt x="76" y="10"/>
                  </a:cubicBezTo>
                  <a:cubicBezTo>
                    <a:pt x="73" y="11"/>
                    <a:pt x="70" y="12"/>
                    <a:pt x="68" y="15"/>
                  </a:cubicBezTo>
                  <a:cubicBezTo>
                    <a:pt x="67" y="18"/>
                    <a:pt x="70" y="22"/>
                    <a:pt x="73" y="24"/>
                  </a:cubicBezTo>
                  <a:cubicBezTo>
                    <a:pt x="77" y="25"/>
                    <a:pt x="81" y="25"/>
                    <a:pt x="85" y="27"/>
                  </a:cubicBezTo>
                  <a:cubicBezTo>
                    <a:pt x="89" y="28"/>
                    <a:pt x="93" y="32"/>
                    <a:pt x="95" y="36"/>
                  </a:cubicBezTo>
                  <a:cubicBezTo>
                    <a:pt x="91" y="44"/>
                    <a:pt x="77" y="39"/>
                    <a:pt x="72" y="46"/>
                  </a:cubicBezTo>
                  <a:cubicBezTo>
                    <a:pt x="74" y="47"/>
                    <a:pt x="76" y="48"/>
                    <a:pt x="78" y="50"/>
                  </a:cubicBezTo>
                  <a:cubicBezTo>
                    <a:pt x="63" y="50"/>
                    <a:pt x="49" y="49"/>
                    <a:pt x="36" y="46"/>
                  </a:cubicBezTo>
                  <a:cubicBezTo>
                    <a:pt x="21" y="43"/>
                    <a:pt x="7" y="34"/>
                    <a:pt x="0" y="21"/>
                  </a:cubicBezTo>
                  <a:cubicBezTo>
                    <a:pt x="6" y="17"/>
                    <a:pt x="14" y="18"/>
                    <a:pt x="21" y="17"/>
                  </a:cubicBezTo>
                  <a:cubicBezTo>
                    <a:pt x="38" y="17"/>
                    <a:pt x="51" y="10"/>
                    <a:pt x="63" y="0"/>
                  </a:cubicBezTo>
                  <a:cubicBezTo>
                    <a:pt x="64" y="1"/>
                    <a:pt x="65" y="1"/>
                    <a:pt x="66" y="2"/>
                  </a:cubicBezTo>
                  <a:cubicBezTo>
                    <a:pt x="69" y="2"/>
                    <a:pt x="71" y="1"/>
                    <a:pt x="74" y="0"/>
                  </a:cubicBezTo>
                  <a:cubicBezTo>
                    <a:pt x="77" y="0"/>
                    <a:pt x="80" y="0"/>
                    <a:pt x="81" y="3"/>
                  </a:cubicBezTo>
                </a:path>
              </a:pathLst>
            </a:custGeom>
            <a:solidFill>
              <a:srgbClr val="63CC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0" name="Freeform 499"/>
            <p:cNvSpPr/>
            <p:nvPr/>
          </p:nvSpPr>
          <p:spPr bwMode="auto">
            <a:xfrm>
              <a:off x="663575" y="5537201"/>
              <a:ext cx="98425" cy="598488"/>
            </a:xfrm>
            <a:custGeom>
              <a:avLst/>
              <a:gdLst>
                <a:gd name="T0" fmla="*/ 2 w 26"/>
                <a:gd name="T1" fmla="*/ 0 h 159"/>
                <a:gd name="T2" fmla="*/ 1 w 26"/>
                <a:gd name="T3" fmla="*/ 26 h 159"/>
                <a:gd name="T4" fmla="*/ 9 w 26"/>
                <a:gd name="T5" fmla="*/ 78 h 159"/>
                <a:gd name="T6" fmla="*/ 15 w 26"/>
                <a:gd name="T7" fmla="*/ 110 h 159"/>
                <a:gd name="T8" fmla="*/ 15 w 26"/>
                <a:gd name="T9" fmla="*/ 155 h 159"/>
                <a:gd name="T10" fmla="*/ 16 w 26"/>
                <a:gd name="T11" fmla="*/ 155 h 159"/>
                <a:gd name="T12" fmla="*/ 19 w 26"/>
                <a:gd name="T13" fmla="*/ 159 h 159"/>
                <a:gd name="T14" fmla="*/ 19 w 26"/>
                <a:gd name="T15" fmla="*/ 159 h 159"/>
                <a:gd name="T16" fmla="*/ 25 w 26"/>
                <a:gd name="T17" fmla="*/ 81 h 159"/>
                <a:gd name="T18" fmla="*/ 26 w 26"/>
                <a:gd name="T19" fmla="*/ 61 h 159"/>
                <a:gd name="T20" fmla="*/ 2 w 26"/>
                <a:gd name="T21" fmla="*/ 0 h 159"/>
                <a:gd name="T22" fmla="*/ 2 w 26"/>
                <a:gd name="T23" fmla="*/ 0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6" h="159">
                  <a:moveTo>
                    <a:pt x="2" y="0"/>
                  </a:moveTo>
                  <a:cubicBezTo>
                    <a:pt x="0" y="9"/>
                    <a:pt x="0" y="19"/>
                    <a:pt x="1" y="26"/>
                  </a:cubicBezTo>
                  <a:cubicBezTo>
                    <a:pt x="3" y="44"/>
                    <a:pt x="6" y="61"/>
                    <a:pt x="9" y="78"/>
                  </a:cubicBezTo>
                  <a:cubicBezTo>
                    <a:pt x="11" y="88"/>
                    <a:pt x="13" y="99"/>
                    <a:pt x="15" y="110"/>
                  </a:cubicBezTo>
                  <a:cubicBezTo>
                    <a:pt x="17" y="125"/>
                    <a:pt x="17" y="139"/>
                    <a:pt x="15" y="155"/>
                  </a:cubicBezTo>
                  <a:cubicBezTo>
                    <a:pt x="16" y="155"/>
                    <a:pt x="16" y="155"/>
                    <a:pt x="16" y="155"/>
                  </a:cubicBezTo>
                  <a:cubicBezTo>
                    <a:pt x="17" y="156"/>
                    <a:pt x="19" y="157"/>
                    <a:pt x="19" y="159"/>
                  </a:cubicBezTo>
                  <a:cubicBezTo>
                    <a:pt x="19" y="159"/>
                    <a:pt x="19" y="159"/>
                    <a:pt x="19" y="159"/>
                  </a:cubicBezTo>
                  <a:cubicBezTo>
                    <a:pt x="21" y="133"/>
                    <a:pt x="23" y="107"/>
                    <a:pt x="25" y="81"/>
                  </a:cubicBezTo>
                  <a:cubicBezTo>
                    <a:pt x="25" y="75"/>
                    <a:pt x="26" y="68"/>
                    <a:pt x="26" y="61"/>
                  </a:cubicBezTo>
                  <a:cubicBezTo>
                    <a:pt x="26" y="38"/>
                    <a:pt x="21" y="14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BFC4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1" name="Freeform 500"/>
            <p:cNvSpPr/>
            <p:nvPr/>
          </p:nvSpPr>
          <p:spPr bwMode="auto">
            <a:xfrm>
              <a:off x="679450" y="6119813"/>
              <a:ext cx="85725" cy="233363"/>
            </a:xfrm>
            <a:custGeom>
              <a:avLst/>
              <a:gdLst>
                <a:gd name="T0" fmla="*/ 11 w 23"/>
                <a:gd name="T1" fmla="*/ 0 h 62"/>
                <a:gd name="T2" fmla="*/ 11 w 23"/>
                <a:gd name="T3" fmla="*/ 5 h 62"/>
                <a:gd name="T4" fmla="*/ 3 w 23"/>
                <a:gd name="T5" fmla="*/ 43 h 62"/>
                <a:gd name="T6" fmla="*/ 2 w 23"/>
                <a:gd name="T7" fmla="*/ 46 h 62"/>
                <a:gd name="T8" fmla="*/ 0 w 23"/>
                <a:gd name="T9" fmla="*/ 55 h 62"/>
                <a:gd name="T10" fmla="*/ 16 w 23"/>
                <a:gd name="T11" fmla="*/ 60 h 62"/>
                <a:gd name="T12" fmla="*/ 23 w 23"/>
                <a:gd name="T13" fmla="*/ 62 h 62"/>
                <a:gd name="T14" fmla="*/ 23 w 23"/>
                <a:gd name="T15" fmla="*/ 62 h 62"/>
                <a:gd name="T16" fmla="*/ 20 w 23"/>
                <a:gd name="T17" fmla="*/ 57 h 62"/>
                <a:gd name="T18" fmla="*/ 20 w 23"/>
                <a:gd name="T19" fmla="*/ 57 h 62"/>
                <a:gd name="T20" fmla="*/ 20 w 23"/>
                <a:gd name="T21" fmla="*/ 57 h 62"/>
                <a:gd name="T22" fmla="*/ 20 w 23"/>
                <a:gd name="T23" fmla="*/ 57 h 62"/>
                <a:gd name="T24" fmla="*/ 20 w 23"/>
                <a:gd name="T25" fmla="*/ 57 h 62"/>
                <a:gd name="T26" fmla="*/ 23 w 23"/>
                <a:gd name="T27" fmla="*/ 55 h 62"/>
                <a:gd name="T28" fmla="*/ 23 w 23"/>
                <a:gd name="T29" fmla="*/ 55 h 62"/>
                <a:gd name="T30" fmla="*/ 23 w 23"/>
                <a:gd name="T31" fmla="*/ 55 h 62"/>
                <a:gd name="T32" fmla="*/ 23 w 23"/>
                <a:gd name="T33" fmla="*/ 55 h 62"/>
                <a:gd name="T34" fmla="*/ 15 w 23"/>
                <a:gd name="T35" fmla="*/ 4 h 62"/>
                <a:gd name="T36" fmla="*/ 15 w 23"/>
                <a:gd name="T37" fmla="*/ 4 h 62"/>
                <a:gd name="T38" fmla="*/ 12 w 23"/>
                <a:gd name="T39" fmla="*/ 0 h 62"/>
                <a:gd name="T40" fmla="*/ 11 w 23"/>
                <a:gd name="T41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3" h="62">
                  <a:moveTo>
                    <a:pt x="11" y="0"/>
                  </a:moveTo>
                  <a:cubicBezTo>
                    <a:pt x="11" y="1"/>
                    <a:pt x="11" y="3"/>
                    <a:pt x="11" y="5"/>
                  </a:cubicBezTo>
                  <a:cubicBezTo>
                    <a:pt x="9" y="16"/>
                    <a:pt x="7" y="28"/>
                    <a:pt x="3" y="43"/>
                  </a:cubicBezTo>
                  <a:cubicBezTo>
                    <a:pt x="2" y="46"/>
                    <a:pt x="2" y="46"/>
                    <a:pt x="2" y="46"/>
                  </a:cubicBezTo>
                  <a:cubicBezTo>
                    <a:pt x="1" y="49"/>
                    <a:pt x="0" y="52"/>
                    <a:pt x="0" y="55"/>
                  </a:cubicBezTo>
                  <a:cubicBezTo>
                    <a:pt x="5" y="57"/>
                    <a:pt x="11" y="58"/>
                    <a:pt x="16" y="60"/>
                  </a:cubicBezTo>
                  <a:cubicBezTo>
                    <a:pt x="18" y="61"/>
                    <a:pt x="20" y="62"/>
                    <a:pt x="23" y="62"/>
                  </a:cubicBezTo>
                  <a:cubicBezTo>
                    <a:pt x="23" y="62"/>
                    <a:pt x="23" y="62"/>
                    <a:pt x="23" y="62"/>
                  </a:cubicBezTo>
                  <a:cubicBezTo>
                    <a:pt x="22" y="60"/>
                    <a:pt x="21" y="59"/>
                    <a:pt x="20" y="57"/>
                  </a:cubicBezTo>
                  <a:cubicBezTo>
                    <a:pt x="20" y="57"/>
                    <a:pt x="20" y="57"/>
                    <a:pt x="20" y="57"/>
                  </a:cubicBezTo>
                  <a:cubicBezTo>
                    <a:pt x="20" y="57"/>
                    <a:pt x="20" y="57"/>
                    <a:pt x="20" y="57"/>
                  </a:cubicBezTo>
                  <a:cubicBezTo>
                    <a:pt x="20" y="57"/>
                    <a:pt x="20" y="57"/>
                    <a:pt x="20" y="57"/>
                  </a:cubicBezTo>
                  <a:cubicBezTo>
                    <a:pt x="20" y="57"/>
                    <a:pt x="20" y="57"/>
                    <a:pt x="20" y="57"/>
                  </a:cubicBezTo>
                  <a:cubicBezTo>
                    <a:pt x="21" y="56"/>
                    <a:pt x="22" y="56"/>
                    <a:pt x="23" y="55"/>
                  </a:cubicBezTo>
                  <a:cubicBezTo>
                    <a:pt x="23" y="55"/>
                    <a:pt x="23" y="55"/>
                    <a:pt x="23" y="55"/>
                  </a:cubicBezTo>
                  <a:cubicBezTo>
                    <a:pt x="23" y="55"/>
                    <a:pt x="23" y="55"/>
                    <a:pt x="23" y="55"/>
                  </a:cubicBezTo>
                  <a:cubicBezTo>
                    <a:pt x="23" y="55"/>
                    <a:pt x="23" y="55"/>
                    <a:pt x="23" y="55"/>
                  </a:cubicBezTo>
                  <a:cubicBezTo>
                    <a:pt x="13" y="41"/>
                    <a:pt x="14" y="22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2"/>
                    <a:pt x="13" y="1"/>
                    <a:pt x="12" y="0"/>
                  </a:cubicBezTo>
                  <a:cubicBezTo>
                    <a:pt x="12" y="0"/>
                    <a:pt x="12" y="0"/>
                    <a:pt x="11" y="0"/>
                  </a:cubicBezTo>
                </a:path>
              </a:pathLst>
            </a:custGeom>
            <a:solidFill>
              <a:srgbClr val="4EA2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2" name="Freeform 501"/>
            <p:cNvSpPr/>
            <p:nvPr/>
          </p:nvSpPr>
          <p:spPr bwMode="auto">
            <a:xfrm>
              <a:off x="754063" y="6326188"/>
              <a:ext cx="14288" cy="7938"/>
            </a:xfrm>
            <a:custGeom>
              <a:avLst/>
              <a:gdLst>
                <a:gd name="T0" fmla="*/ 4 w 4"/>
                <a:gd name="T1" fmla="*/ 0 h 2"/>
                <a:gd name="T2" fmla="*/ 3 w 4"/>
                <a:gd name="T3" fmla="*/ 0 h 2"/>
                <a:gd name="T4" fmla="*/ 3 w 4"/>
                <a:gd name="T5" fmla="*/ 0 h 2"/>
                <a:gd name="T6" fmla="*/ 0 w 4"/>
                <a:gd name="T7" fmla="*/ 2 h 2"/>
                <a:gd name="T8" fmla="*/ 4 w 4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4" y="0"/>
                  </a:moveTo>
                  <a:cubicBezTo>
                    <a:pt x="4" y="0"/>
                    <a:pt x="4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1"/>
                    <a:pt x="1" y="1"/>
                    <a:pt x="0" y="2"/>
                  </a:cubicBezTo>
                  <a:cubicBezTo>
                    <a:pt x="1" y="1"/>
                    <a:pt x="3" y="1"/>
                    <a:pt x="4" y="0"/>
                  </a:cubicBezTo>
                </a:path>
              </a:pathLst>
            </a:custGeom>
            <a:solidFill>
              <a:srgbClr val="BFC4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3" name="Freeform 502"/>
            <p:cNvSpPr/>
            <p:nvPr/>
          </p:nvSpPr>
          <p:spPr bwMode="auto">
            <a:xfrm>
              <a:off x="754063" y="6323013"/>
              <a:ext cx="38100" cy="30163"/>
            </a:xfrm>
            <a:custGeom>
              <a:avLst/>
              <a:gdLst>
                <a:gd name="T0" fmla="*/ 10 w 10"/>
                <a:gd name="T1" fmla="*/ 0 h 8"/>
                <a:gd name="T2" fmla="*/ 4 w 10"/>
                <a:gd name="T3" fmla="*/ 1 h 8"/>
                <a:gd name="T4" fmla="*/ 4 w 10"/>
                <a:gd name="T5" fmla="*/ 1 h 8"/>
                <a:gd name="T6" fmla="*/ 0 w 10"/>
                <a:gd name="T7" fmla="*/ 3 h 8"/>
                <a:gd name="T8" fmla="*/ 0 w 10"/>
                <a:gd name="T9" fmla="*/ 3 h 8"/>
                <a:gd name="T10" fmla="*/ 0 w 10"/>
                <a:gd name="T11" fmla="*/ 3 h 8"/>
                <a:gd name="T12" fmla="*/ 0 w 10"/>
                <a:gd name="T13" fmla="*/ 3 h 8"/>
                <a:gd name="T14" fmla="*/ 3 w 10"/>
                <a:gd name="T15" fmla="*/ 8 h 8"/>
                <a:gd name="T16" fmla="*/ 7 w 10"/>
                <a:gd name="T17" fmla="*/ 6 h 8"/>
                <a:gd name="T18" fmla="*/ 10 w 10"/>
                <a:gd name="T1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" h="8">
                  <a:moveTo>
                    <a:pt x="10" y="0"/>
                  </a:moveTo>
                  <a:cubicBezTo>
                    <a:pt x="8" y="0"/>
                    <a:pt x="6" y="0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2"/>
                    <a:pt x="1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5"/>
                    <a:pt x="2" y="6"/>
                    <a:pt x="3" y="8"/>
                  </a:cubicBezTo>
                  <a:cubicBezTo>
                    <a:pt x="5" y="8"/>
                    <a:pt x="6" y="7"/>
                    <a:pt x="7" y="6"/>
                  </a:cubicBezTo>
                  <a:cubicBezTo>
                    <a:pt x="9" y="5"/>
                    <a:pt x="10" y="2"/>
                    <a:pt x="10" y="0"/>
                  </a:cubicBezTo>
                </a:path>
              </a:pathLst>
            </a:custGeom>
            <a:solidFill>
              <a:srgbClr val="4EA2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4" name="Freeform 503"/>
            <p:cNvSpPr/>
            <p:nvPr/>
          </p:nvSpPr>
          <p:spPr bwMode="auto">
            <a:xfrm>
              <a:off x="990600" y="5732463"/>
              <a:ext cx="481013" cy="530225"/>
            </a:xfrm>
            <a:custGeom>
              <a:avLst/>
              <a:gdLst>
                <a:gd name="T0" fmla="*/ 118 w 128"/>
                <a:gd name="T1" fmla="*/ 0 h 141"/>
                <a:gd name="T2" fmla="*/ 118 w 128"/>
                <a:gd name="T3" fmla="*/ 0 h 141"/>
                <a:gd name="T4" fmla="*/ 87 w 128"/>
                <a:gd name="T5" fmla="*/ 20 h 141"/>
                <a:gd name="T6" fmla="*/ 64 w 128"/>
                <a:gd name="T7" fmla="*/ 50 h 141"/>
                <a:gd name="T8" fmla="*/ 31 w 128"/>
                <a:gd name="T9" fmla="*/ 101 h 141"/>
                <a:gd name="T10" fmla="*/ 0 w 128"/>
                <a:gd name="T11" fmla="*/ 139 h 141"/>
                <a:gd name="T12" fmla="*/ 3 w 128"/>
                <a:gd name="T13" fmla="*/ 141 h 141"/>
                <a:gd name="T14" fmla="*/ 4 w 128"/>
                <a:gd name="T15" fmla="*/ 141 h 141"/>
                <a:gd name="T16" fmla="*/ 11 w 128"/>
                <a:gd name="T17" fmla="*/ 139 h 141"/>
                <a:gd name="T18" fmla="*/ 13 w 128"/>
                <a:gd name="T19" fmla="*/ 139 h 141"/>
                <a:gd name="T20" fmla="*/ 28 w 128"/>
                <a:gd name="T21" fmla="*/ 121 h 141"/>
                <a:gd name="T22" fmla="*/ 32 w 128"/>
                <a:gd name="T23" fmla="*/ 115 h 141"/>
                <a:gd name="T24" fmla="*/ 35 w 128"/>
                <a:gd name="T25" fmla="*/ 112 h 141"/>
                <a:gd name="T26" fmla="*/ 72 w 128"/>
                <a:gd name="T27" fmla="*/ 78 h 141"/>
                <a:gd name="T28" fmla="*/ 108 w 128"/>
                <a:gd name="T29" fmla="*/ 44 h 141"/>
                <a:gd name="T30" fmla="*/ 110 w 128"/>
                <a:gd name="T31" fmla="*/ 42 h 141"/>
                <a:gd name="T32" fmla="*/ 118 w 128"/>
                <a:gd name="T33" fmla="*/ 0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8" h="141">
                  <a:moveTo>
                    <a:pt x="118" y="0"/>
                  </a:moveTo>
                  <a:cubicBezTo>
                    <a:pt x="118" y="0"/>
                    <a:pt x="118" y="0"/>
                    <a:pt x="118" y="0"/>
                  </a:cubicBezTo>
                  <a:cubicBezTo>
                    <a:pt x="106" y="4"/>
                    <a:pt x="92" y="15"/>
                    <a:pt x="87" y="20"/>
                  </a:cubicBezTo>
                  <a:cubicBezTo>
                    <a:pt x="78" y="29"/>
                    <a:pt x="71" y="40"/>
                    <a:pt x="64" y="50"/>
                  </a:cubicBezTo>
                  <a:cubicBezTo>
                    <a:pt x="53" y="67"/>
                    <a:pt x="42" y="84"/>
                    <a:pt x="31" y="101"/>
                  </a:cubicBezTo>
                  <a:cubicBezTo>
                    <a:pt x="23" y="115"/>
                    <a:pt x="12" y="129"/>
                    <a:pt x="0" y="139"/>
                  </a:cubicBezTo>
                  <a:cubicBezTo>
                    <a:pt x="1" y="140"/>
                    <a:pt x="2" y="140"/>
                    <a:pt x="3" y="141"/>
                  </a:cubicBezTo>
                  <a:cubicBezTo>
                    <a:pt x="3" y="141"/>
                    <a:pt x="4" y="141"/>
                    <a:pt x="4" y="141"/>
                  </a:cubicBezTo>
                  <a:cubicBezTo>
                    <a:pt x="7" y="141"/>
                    <a:pt x="9" y="140"/>
                    <a:pt x="11" y="139"/>
                  </a:cubicBezTo>
                  <a:cubicBezTo>
                    <a:pt x="12" y="139"/>
                    <a:pt x="12" y="139"/>
                    <a:pt x="13" y="139"/>
                  </a:cubicBezTo>
                  <a:cubicBezTo>
                    <a:pt x="18" y="133"/>
                    <a:pt x="23" y="127"/>
                    <a:pt x="28" y="121"/>
                  </a:cubicBezTo>
                  <a:cubicBezTo>
                    <a:pt x="32" y="115"/>
                    <a:pt x="32" y="115"/>
                    <a:pt x="32" y="115"/>
                  </a:cubicBezTo>
                  <a:cubicBezTo>
                    <a:pt x="33" y="114"/>
                    <a:pt x="34" y="113"/>
                    <a:pt x="35" y="112"/>
                  </a:cubicBezTo>
                  <a:cubicBezTo>
                    <a:pt x="45" y="100"/>
                    <a:pt x="58" y="89"/>
                    <a:pt x="72" y="78"/>
                  </a:cubicBezTo>
                  <a:cubicBezTo>
                    <a:pt x="84" y="67"/>
                    <a:pt x="97" y="57"/>
                    <a:pt x="108" y="44"/>
                  </a:cubicBezTo>
                  <a:cubicBezTo>
                    <a:pt x="109" y="44"/>
                    <a:pt x="109" y="43"/>
                    <a:pt x="110" y="42"/>
                  </a:cubicBezTo>
                  <a:cubicBezTo>
                    <a:pt x="128" y="21"/>
                    <a:pt x="122" y="6"/>
                    <a:pt x="118" y="0"/>
                  </a:cubicBezTo>
                </a:path>
              </a:pathLst>
            </a:custGeom>
            <a:solidFill>
              <a:srgbClr val="BFC4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5" name="Freeform 504"/>
            <p:cNvSpPr/>
            <p:nvPr/>
          </p:nvSpPr>
          <p:spPr bwMode="auto">
            <a:xfrm>
              <a:off x="889000" y="6254751"/>
              <a:ext cx="150813" cy="117475"/>
            </a:xfrm>
            <a:custGeom>
              <a:avLst/>
              <a:gdLst>
                <a:gd name="T0" fmla="*/ 40 w 40"/>
                <a:gd name="T1" fmla="*/ 0 h 31"/>
                <a:gd name="T2" fmla="*/ 38 w 40"/>
                <a:gd name="T3" fmla="*/ 0 h 31"/>
                <a:gd name="T4" fmla="*/ 31 w 40"/>
                <a:gd name="T5" fmla="*/ 2 h 31"/>
                <a:gd name="T6" fmla="*/ 30 w 40"/>
                <a:gd name="T7" fmla="*/ 2 h 31"/>
                <a:gd name="T8" fmla="*/ 27 w 40"/>
                <a:gd name="T9" fmla="*/ 0 h 31"/>
                <a:gd name="T10" fmla="*/ 27 w 40"/>
                <a:gd name="T11" fmla="*/ 0 h 31"/>
                <a:gd name="T12" fmla="*/ 0 w 40"/>
                <a:gd name="T13" fmla="*/ 15 h 31"/>
                <a:gd name="T14" fmla="*/ 13 w 40"/>
                <a:gd name="T15" fmla="*/ 31 h 31"/>
                <a:gd name="T16" fmla="*/ 13 w 40"/>
                <a:gd name="T17" fmla="*/ 31 h 31"/>
                <a:gd name="T18" fmla="*/ 29 w 40"/>
                <a:gd name="T19" fmla="*/ 13 h 31"/>
                <a:gd name="T20" fmla="*/ 39 w 40"/>
                <a:gd name="T21" fmla="*/ 1 h 31"/>
                <a:gd name="T22" fmla="*/ 40 w 40"/>
                <a:gd name="T23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0" h="31">
                  <a:moveTo>
                    <a:pt x="40" y="0"/>
                  </a:moveTo>
                  <a:cubicBezTo>
                    <a:pt x="39" y="0"/>
                    <a:pt x="39" y="0"/>
                    <a:pt x="38" y="0"/>
                  </a:cubicBezTo>
                  <a:cubicBezTo>
                    <a:pt x="36" y="1"/>
                    <a:pt x="34" y="2"/>
                    <a:pt x="31" y="2"/>
                  </a:cubicBezTo>
                  <a:cubicBezTo>
                    <a:pt x="31" y="2"/>
                    <a:pt x="30" y="2"/>
                    <a:pt x="30" y="2"/>
                  </a:cubicBezTo>
                  <a:cubicBezTo>
                    <a:pt x="29" y="1"/>
                    <a:pt x="28" y="1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19" y="7"/>
                    <a:pt x="10" y="12"/>
                    <a:pt x="0" y="15"/>
                  </a:cubicBezTo>
                  <a:cubicBezTo>
                    <a:pt x="2" y="22"/>
                    <a:pt x="6" y="27"/>
                    <a:pt x="13" y="31"/>
                  </a:cubicBezTo>
                  <a:cubicBezTo>
                    <a:pt x="13" y="31"/>
                    <a:pt x="13" y="31"/>
                    <a:pt x="13" y="31"/>
                  </a:cubicBezTo>
                  <a:cubicBezTo>
                    <a:pt x="18" y="25"/>
                    <a:pt x="23" y="19"/>
                    <a:pt x="29" y="13"/>
                  </a:cubicBezTo>
                  <a:cubicBezTo>
                    <a:pt x="33" y="9"/>
                    <a:pt x="36" y="5"/>
                    <a:pt x="39" y="1"/>
                  </a:cubicBezTo>
                  <a:cubicBezTo>
                    <a:pt x="40" y="0"/>
                    <a:pt x="40" y="0"/>
                    <a:pt x="40" y="0"/>
                  </a:cubicBezTo>
                </a:path>
              </a:pathLst>
            </a:custGeom>
            <a:solidFill>
              <a:srgbClr val="4EA2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6" name="Freeform 505"/>
            <p:cNvSpPr/>
            <p:nvPr/>
          </p:nvSpPr>
          <p:spPr bwMode="auto">
            <a:xfrm>
              <a:off x="817563" y="6318251"/>
              <a:ext cx="46038" cy="30163"/>
            </a:xfrm>
            <a:custGeom>
              <a:avLst/>
              <a:gdLst>
                <a:gd name="T0" fmla="*/ 12 w 12"/>
                <a:gd name="T1" fmla="*/ 0 h 8"/>
                <a:gd name="T2" fmla="*/ 4 w 12"/>
                <a:gd name="T3" fmla="*/ 0 h 8"/>
                <a:gd name="T4" fmla="*/ 4 w 12"/>
                <a:gd name="T5" fmla="*/ 0 h 8"/>
                <a:gd name="T6" fmla="*/ 0 w 12"/>
                <a:gd name="T7" fmla="*/ 1 h 8"/>
                <a:gd name="T8" fmla="*/ 4 w 12"/>
                <a:gd name="T9" fmla="*/ 8 h 8"/>
                <a:gd name="T10" fmla="*/ 12 w 12"/>
                <a:gd name="T1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8">
                  <a:moveTo>
                    <a:pt x="12" y="0"/>
                  </a:moveTo>
                  <a:cubicBezTo>
                    <a:pt x="9" y="0"/>
                    <a:pt x="7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2" y="1"/>
                    <a:pt x="0" y="1"/>
                  </a:cubicBezTo>
                  <a:cubicBezTo>
                    <a:pt x="1" y="3"/>
                    <a:pt x="3" y="5"/>
                    <a:pt x="4" y="8"/>
                  </a:cubicBezTo>
                  <a:cubicBezTo>
                    <a:pt x="7" y="5"/>
                    <a:pt x="9" y="3"/>
                    <a:pt x="12" y="0"/>
                  </a:cubicBezTo>
                </a:path>
              </a:pathLst>
            </a:custGeom>
            <a:solidFill>
              <a:srgbClr val="4EA2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7" name="Freeform 506"/>
            <p:cNvSpPr/>
            <p:nvPr/>
          </p:nvSpPr>
          <p:spPr bwMode="auto">
            <a:xfrm>
              <a:off x="712788" y="5386388"/>
              <a:ext cx="695325" cy="1016000"/>
            </a:xfrm>
            <a:custGeom>
              <a:avLst/>
              <a:gdLst>
                <a:gd name="T0" fmla="*/ 172 w 185"/>
                <a:gd name="T1" fmla="*/ 60 h 270"/>
                <a:gd name="T2" fmla="*/ 172 w 185"/>
                <a:gd name="T3" fmla="*/ 93 h 270"/>
                <a:gd name="T4" fmla="*/ 179 w 185"/>
                <a:gd name="T5" fmla="*/ 100 h 270"/>
                <a:gd name="T6" fmla="*/ 171 w 185"/>
                <a:gd name="T7" fmla="*/ 126 h 270"/>
                <a:gd name="T8" fmla="*/ 95 w 185"/>
                <a:gd name="T9" fmla="*/ 198 h 270"/>
                <a:gd name="T10" fmla="*/ 75 w 185"/>
                <a:gd name="T11" fmla="*/ 222 h 270"/>
                <a:gd name="T12" fmla="*/ 49 w 185"/>
                <a:gd name="T13" fmla="*/ 252 h 270"/>
                <a:gd name="T14" fmla="*/ 19 w 185"/>
                <a:gd name="T15" fmla="*/ 269 h 270"/>
                <a:gd name="T16" fmla="*/ 8 w 185"/>
                <a:gd name="T17" fmla="*/ 242 h 270"/>
                <a:gd name="T18" fmla="*/ 17 w 185"/>
                <a:gd name="T19" fmla="*/ 202 h 270"/>
                <a:gd name="T20" fmla="*/ 17 w 185"/>
                <a:gd name="T21" fmla="*/ 148 h 270"/>
                <a:gd name="T22" fmla="*/ 3 w 185"/>
                <a:gd name="T23" fmla="*/ 65 h 270"/>
                <a:gd name="T24" fmla="*/ 13 w 185"/>
                <a:gd name="T25" fmla="*/ 28 h 270"/>
                <a:gd name="T26" fmla="*/ 51 w 185"/>
                <a:gd name="T27" fmla="*/ 14 h 270"/>
                <a:gd name="T28" fmla="*/ 71 w 185"/>
                <a:gd name="T29" fmla="*/ 2 h 270"/>
                <a:gd name="T30" fmla="*/ 109 w 185"/>
                <a:gd name="T31" fmla="*/ 22 h 270"/>
                <a:gd name="T32" fmla="*/ 153 w 185"/>
                <a:gd name="T33" fmla="*/ 32 h 270"/>
                <a:gd name="T34" fmla="*/ 172 w 185"/>
                <a:gd name="T35" fmla="*/ 60 h 2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85" h="270">
                  <a:moveTo>
                    <a:pt x="172" y="60"/>
                  </a:moveTo>
                  <a:cubicBezTo>
                    <a:pt x="172" y="71"/>
                    <a:pt x="165" y="84"/>
                    <a:pt x="172" y="93"/>
                  </a:cubicBezTo>
                  <a:cubicBezTo>
                    <a:pt x="174" y="95"/>
                    <a:pt x="177" y="97"/>
                    <a:pt x="179" y="100"/>
                  </a:cubicBezTo>
                  <a:cubicBezTo>
                    <a:pt x="185" y="108"/>
                    <a:pt x="178" y="119"/>
                    <a:pt x="171" y="126"/>
                  </a:cubicBezTo>
                  <a:cubicBezTo>
                    <a:pt x="148" y="152"/>
                    <a:pt x="116" y="171"/>
                    <a:pt x="95" y="198"/>
                  </a:cubicBezTo>
                  <a:cubicBezTo>
                    <a:pt x="88" y="206"/>
                    <a:pt x="82" y="214"/>
                    <a:pt x="75" y="222"/>
                  </a:cubicBezTo>
                  <a:cubicBezTo>
                    <a:pt x="66" y="232"/>
                    <a:pt x="58" y="242"/>
                    <a:pt x="49" y="252"/>
                  </a:cubicBezTo>
                  <a:cubicBezTo>
                    <a:pt x="41" y="260"/>
                    <a:pt x="30" y="270"/>
                    <a:pt x="19" y="269"/>
                  </a:cubicBezTo>
                  <a:cubicBezTo>
                    <a:pt x="0" y="268"/>
                    <a:pt x="5" y="255"/>
                    <a:pt x="8" y="242"/>
                  </a:cubicBezTo>
                  <a:cubicBezTo>
                    <a:pt x="12" y="228"/>
                    <a:pt x="15" y="215"/>
                    <a:pt x="17" y="202"/>
                  </a:cubicBezTo>
                  <a:cubicBezTo>
                    <a:pt x="19" y="184"/>
                    <a:pt x="20" y="167"/>
                    <a:pt x="17" y="148"/>
                  </a:cubicBezTo>
                  <a:cubicBezTo>
                    <a:pt x="13" y="120"/>
                    <a:pt x="6" y="93"/>
                    <a:pt x="3" y="65"/>
                  </a:cubicBezTo>
                  <a:cubicBezTo>
                    <a:pt x="2" y="52"/>
                    <a:pt x="3" y="37"/>
                    <a:pt x="13" y="28"/>
                  </a:cubicBezTo>
                  <a:cubicBezTo>
                    <a:pt x="23" y="19"/>
                    <a:pt x="39" y="21"/>
                    <a:pt x="51" y="14"/>
                  </a:cubicBezTo>
                  <a:cubicBezTo>
                    <a:pt x="58" y="10"/>
                    <a:pt x="63" y="4"/>
                    <a:pt x="71" y="2"/>
                  </a:cubicBezTo>
                  <a:cubicBezTo>
                    <a:pt x="85" y="0"/>
                    <a:pt x="96" y="16"/>
                    <a:pt x="109" y="22"/>
                  </a:cubicBezTo>
                  <a:cubicBezTo>
                    <a:pt x="123" y="28"/>
                    <a:pt x="139" y="25"/>
                    <a:pt x="153" y="32"/>
                  </a:cubicBezTo>
                  <a:cubicBezTo>
                    <a:pt x="163" y="38"/>
                    <a:pt x="172" y="48"/>
                    <a:pt x="172" y="60"/>
                  </a:cubicBezTo>
                  <a:close/>
                </a:path>
              </a:pathLst>
            </a:custGeom>
            <a:solidFill>
              <a:srgbClr val="F3F8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8" name="Freeform 507"/>
            <p:cNvSpPr/>
            <p:nvPr/>
          </p:nvSpPr>
          <p:spPr bwMode="auto">
            <a:xfrm>
              <a:off x="712788" y="6127751"/>
              <a:ext cx="280988" cy="274638"/>
            </a:xfrm>
            <a:custGeom>
              <a:avLst/>
              <a:gdLst>
                <a:gd name="T0" fmla="*/ 73 w 75"/>
                <a:gd name="T1" fmla="*/ 19 h 73"/>
                <a:gd name="T2" fmla="*/ 75 w 75"/>
                <a:gd name="T3" fmla="*/ 25 h 73"/>
                <a:gd name="T4" fmla="*/ 49 w 75"/>
                <a:gd name="T5" fmla="*/ 55 h 73"/>
                <a:gd name="T6" fmla="*/ 19 w 75"/>
                <a:gd name="T7" fmla="*/ 72 h 73"/>
                <a:gd name="T8" fmla="*/ 8 w 75"/>
                <a:gd name="T9" fmla="*/ 45 h 73"/>
                <a:gd name="T10" fmla="*/ 17 w 75"/>
                <a:gd name="T11" fmla="*/ 5 h 73"/>
                <a:gd name="T12" fmla="*/ 20 w 75"/>
                <a:gd name="T13" fmla="*/ 8 h 73"/>
                <a:gd name="T14" fmla="*/ 20 w 75"/>
                <a:gd name="T15" fmla="*/ 8 h 73"/>
                <a:gd name="T16" fmla="*/ 33 w 75"/>
                <a:gd name="T17" fmla="*/ 6 h 73"/>
                <a:gd name="T18" fmla="*/ 39 w 75"/>
                <a:gd name="T19" fmla="*/ 1 h 73"/>
                <a:gd name="T20" fmla="*/ 49 w 75"/>
                <a:gd name="T21" fmla="*/ 8 h 73"/>
                <a:gd name="T22" fmla="*/ 57 w 75"/>
                <a:gd name="T23" fmla="*/ 18 h 73"/>
                <a:gd name="T24" fmla="*/ 73 w 75"/>
                <a:gd name="T25" fmla="*/ 19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" h="73">
                  <a:moveTo>
                    <a:pt x="73" y="19"/>
                  </a:moveTo>
                  <a:cubicBezTo>
                    <a:pt x="74" y="21"/>
                    <a:pt x="75" y="23"/>
                    <a:pt x="75" y="25"/>
                  </a:cubicBezTo>
                  <a:cubicBezTo>
                    <a:pt x="66" y="35"/>
                    <a:pt x="58" y="45"/>
                    <a:pt x="49" y="55"/>
                  </a:cubicBezTo>
                  <a:cubicBezTo>
                    <a:pt x="41" y="63"/>
                    <a:pt x="30" y="73"/>
                    <a:pt x="19" y="72"/>
                  </a:cubicBezTo>
                  <a:cubicBezTo>
                    <a:pt x="0" y="71"/>
                    <a:pt x="5" y="58"/>
                    <a:pt x="8" y="45"/>
                  </a:cubicBezTo>
                  <a:cubicBezTo>
                    <a:pt x="12" y="31"/>
                    <a:pt x="15" y="18"/>
                    <a:pt x="17" y="5"/>
                  </a:cubicBezTo>
                  <a:cubicBezTo>
                    <a:pt x="18" y="5"/>
                    <a:pt x="19" y="6"/>
                    <a:pt x="20" y="8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3" y="13"/>
                    <a:pt x="31" y="12"/>
                    <a:pt x="33" y="6"/>
                  </a:cubicBezTo>
                  <a:cubicBezTo>
                    <a:pt x="34" y="4"/>
                    <a:pt x="36" y="2"/>
                    <a:pt x="39" y="1"/>
                  </a:cubicBezTo>
                  <a:cubicBezTo>
                    <a:pt x="43" y="0"/>
                    <a:pt x="47" y="4"/>
                    <a:pt x="49" y="8"/>
                  </a:cubicBezTo>
                  <a:cubicBezTo>
                    <a:pt x="51" y="12"/>
                    <a:pt x="53" y="16"/>
                    <a:pt x="57" y="18"/>
                  </a:cubicBezTo>
                  <a:cubicBezTo>
                    <a:pt x="60" y="12"/>
                    <a:pt x="70" y="13"/>
                    <a:pt x="73" y="19"/>
                  </a:cubicBezTo>
                  <a:close/>
                </a:path>
              </a:pathLst>
            </a:custGeom>
            <a:solidFill>
              <a:srgbClr val="63CC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9" name="Freeform 508"/>
            <p:cNvSpPr/>
            <p:nvPr/>
          </p:nvSpPr>
          <p:spPr bwMode="auto">
            <a:xfrm>
              <a:off x="638175" y="6251576"/>
              <a:ext cx="379413" cy="800100"/>
            </a:xfrm>
            <a:custGeom>
              <a:avLst/>
              <a:gdLst>
                <a:gd name="T0" fmla="*/ 37 w 101"/>
                <a:gd name="T1" fmla="*/ 112 h 213"/>
                <a:gd name="T2" fmla="*/ 14 w 101"/>
                <a:gd name="T3" fmla="*/ 207 h 213"/>
                <a:gd name="T4" fmla="*/ 27 w 101"/>
                <a:gd name="T5" fmla="*/ 210 h 213"/>
                <a:gd name="T6" fmla="*/ 34 w 101"/>
                <a:gd name="T7" fmla="*/ 195 h 213"/>
                <a:gd name="T8" fmla="*/ 49 w 101"/>
                <a:gd name="T9" fmla="*/ 117 h 213"/>
                <a:gd name="T10" fmla="*/ 60 w 101"/>
                <a:gd name="T11" fmla="*/ 57 h 213"/>
                <a:gd name="T12" fmla="*/ 78 w 101"/>
                <a:gd name="T13" fmla="*/ 49 h 213"/>
                <a:gd name="T14" fmla="*/ 101 w 101"/>
                <a:gd name="T15" fmla="*/ 40 h 213"/>
                <a:gd name="T16" fmla="*/ 68 w 101"/>
                <a:gd name="T17" fmla="*/ 2 h 213"/>
                <a:gd name="T18" fmla="*/ 52 w 101"/>
                <a:gd name="T19" fmla="*/ 26 h 213"/>
                <a:gd name="T20" fmla="*/ 45 w 101"/>
                <a:gd name="T21" fmla="*/ 0 h 213"/>
                <a:gd name="T22" fmla="*/ 41 w 101"/>
                <a:gd name="T23" fmla="*/ 18 h 213"/>
                <a:gd name="T24" fmla="*/ 38 w 101"/>
                <a:gd name="T25" fmla="*/ 25 h 213"/>
                <a:gd name="T26" fmla="*/ 27 w 101"/>
                <a:gd name="T27" fmla="*/ 25 h 213"/>
                <a:gd name="T28" fmla="*/ 0 w 101"/>
                <a:gd name="T29" fmla="*/ 14 h 213"/>
                <a:gd name="T30" fmla="*/ 28 w 101"/>
                <a:gd name="T31" fmla="*/ 56 h 213"/>
                <a:gd name="T32" fmla="*/ 37 w 101"/>
                <a:gd name="T33" fmla="*/ 112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0" h="213">
                  <a:moveTo>
                    <a:pt x="37" y="112"/>
                  </a:moveTo>
                  <a:cubicBezTo>
                    <a:pt x="35" y="145"/>
                    <a:pt x="25" y="176"/>
                    <a:pt x="14" y="207"/>
                  </a:cubicBezTo>
                  <a:cubicBezTo>
                    <a:pt x="15" y="213"/>
                    <a:pt x="23" y="213"/>
                    <a:pt x="27" y="210"/>
                  </a:cubicBezTo>
                  <a:cubicBezTo>
                    <a:pt x="32" y="206"/>
                    <a:pt x="33" y="200"/>
                    <a:pt x="34" y="195"/>
                  </a:cubicBezTo>
                  <a:cubicBezTo>
                    <a:pt x="40" y="169"/>
                    <a:pt x="45" y="143"/>
                    <a:pt x="49" y="117"/>
                  </a:cubicBezTo>
                  <a:cubicBezTo>
                    <a:pt x="51" y="102"/>
                    <a:pt x="49" y="68"/>
                    <a:pt x="60" y="57"/>
                  </a:cubicBezTo>
                  <a:cubicBezTo>
                    <a:pt x="65" y="53"/>
                    <a:pt x="72" y="51"/>
                    <a:pt x="78" y="49"/>
                  </a:cubicBezTo>
                  <a:cubicBezTo>
                    <a:pt x="84" y="47"/>
                    <a:pt x="95" y="39"/>
                    <a:pt x="101" y="40"/>
                  </a:cubicBezTo>
                  <a:cubicBezTo>
                    <a:pt x="81" y="36"/>
                    <a:pt x="61" y="26"/>
                    <a:pt x="68" y="2"/>
                  </a:cubicBezTo>
                  <a:cubicBezTo>
                    <a:pt x="65" y="11"/>
                    <a:pt x="59" y="19"/>
                    <a:pt x="52" y="26"/>
                  </a:cubicBezTo>
                  <a:cubicBezTo>
                    <a:pt x="47" y="19"/>
                    <a:pt x="44" y="9"/>
                    <a:pt x="45" y="0"/>
                  </a:cubicBezTo>
                  <a:cubicBezTo>
                    <a:pt x="44" y="6"/>
                    <a:pt x="43" y="12"/>
                    <a:pt x="41" y="18"/>
                  </a:cubicBezTo>
                  <a:cubicBezTo>
                    <a:pt x="41" y="21"/>
                    <a:pt x="40" y="24"/>
                    <a:pt x="38" y="25"/>
                  </a:cubicBezTo>
                  <a:cubicBezTo>
                    <a:pt x="35" y="28"/>
                    <a:pt x="30" y="26"/>
                    <a:pt x="27" y="25"/>
                  </a:cubicBezTo>
                  <a:cubicBezTo>
                    <a:pt x="18" y="22"/>
                    <a:pt x="5" y="21"/>
                    <a:pt x="0" y="14"/>
                  </a:cubicBezTo>
                  <a:cubicBezTo>
                    <a:pt x="6" y="30"/>
                    <a:pt x="21" y="40"/>
                    <a:pt x="28" y="56"/>
                  </a:cubicBezTo>
                  <a:cubicBezTo>
                    <a:pt x="35" y="73"/>
                    <a:pt x="38" y="93"/>
                    <a:pt x="37" y="112"/>
                  </a:cubicBezTo>
                </a:path>
              </a:pathLst>
            </a:custGeom>
            <a:solidFill>
              <a:srgbClr val="3A62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0" name="Freeform 509"/>
            <p:cNvSpPr/>
            <p:nvPr/>
          </p:nvSpPr>
          <p:spPr bwMode="auto">
            <a:xfrm>
              <a:off x="239713" y="7292976"/>
              <a:ext cx="569913" cy="765175"/>
            </a:xfrm>
            <a:custGeom>
              <a:avLst/>
              <a:gdLst>
                <a:gd name="T0" fmla="*/ 0 w 152"/>
                <a:gd name="T1" fmla="*/ 120 h 204"/>
                <a:gd name="T2" fmla="*/ 28 w 152"/>
                <a:gd name="T3" fmla="*/ 199 h 204"/>
                <a:gd name="T4" fmla="*/ 32 w 152"/>
                <a:gd name="T5" fmla="*/ 200 h 204"/>
                <a:gd name="T6" fmla="*/ 45 w 152"/>
                <a:gd name="T7" fmla="*/ 198 h 204"/>
                <a:gd name="T8" fmla="*/ 65 w 152"/>
                <a:gd name="T9" fmla="*/ 199 h 204"/>
                <a:gd name="T10" fmla="*/ 70 w 152"/>
                <a:gd name="T11" fmla="*/ 201 h 204"/>
                <a:gd name="T12" fmla="*/ 89 w 152"/>
                <a:gd name="T13" fmla="*/ 196 h 204"/>
                <a:gd name="T14" fmla="*/ 107 w 152"/>
                <a:gd name="T15" fmla="*/ 183 h 204"/>
                <a:gd name="T16" fmla="*/ 124 w 152"/>
                <a:gd name="T17" fmla="*/ 173 h 204"/>
                <a:gd name="T18" fmla="*/ 129 w 152"/>
                <a:gd name="T19" fmla="*/ 150 h 204"/>
                <a:gd name="T20" fmla="*/ 137 w 152"/>
                <a:gd name="T21" fmla="*/ 151 h 204"/>
                <a:gd name="T22" fmla="*/ 144 w 152"/>
                <a:gd name="T23" fmla="*/ 151 h 204"/>
                <a:gd name="T24" fmla="*/ 150 w 152"/>
                <a:gd name="T25" fmla="*/ 137 h 204"/>
                <a:gd name="T26" fmla="*/ 144 w 152"/>
                <a:gd name="T27" fmla="*/ 99 h 204"/>
                <a:gd name="T28" fmla="*/ 109 w 152"/>
                <a:gd name="T29" fmla="*/ 57 h 204"/>
                <a:gd name="T30" fmla="*/ 65 w 152"/>
                <a:gd name="T31" fmla="*/ 28 h 204"/>
                <a:gd name="T32" fmla="*/ 47 w 152"/>
                <a:gd name="T33" fmla="*/ 22 h 204"/>
                <a:gd name="T34" fmla="*/ 46 w 152"/>
                <a:gd name="T35" fmla="*/ 21 h 204"/>
                <a:gd name="T36" fmla="*/ 43 w 152"/>
                <a:gd name="T37" fmla="*/ 19 h 204"/>
                <a:gd name="T38" fmla="*/ 38 w 152"/>
                <a:gd name="T39" fmla="*/ 13 h 204"/>
                <a:gd name="T40" fmla="*/ 38 w 152"/>
                <a:gd name="T41" fmla="*/ 12 h 204"/>
                <a:gd name="T42" fmla="*/ 35 w 152"/>
                <a:gd name="T43" fmla="*/ 8 h 204"/>
                <a:gd name="T44" fmla="*/ 31 w 152"/>
                <a:gd name="T45" fmla="*/ 4 h 204"/>
                <a:gd name="T46" fmla="*/ 30 w 152"/>
                <a:gd name="T47" fmla="*/ 3 h 204"/>
                <a:gd name="T48" fmla="*/ 29 w 152"/>
                <a:gd name="T49" fmla="*/ 2 h 204"/>
                <a:gd name="T50" fmla="*/ 28 w 152"/>
                <a:gd name="T51" fmla="*/ 1 h 204"/>
                <a:gd name="T52" fmla="*/ 27 w 152"/>
                <a:gd name="T53" fmla="*/ 1 h 204"/>
                <a:gd name="T54" fmla="*/ 26 w 152"/>
                <a:gd name="T55" fmla="*/ 0 h 204"/>
                <a:gd name="T56" fmla="*/ 25 w 152"/>
                <a:gd name="T57" fmla="*/ 0 h 204"/>
                <a:gd name="T58" fmla="*/ 24 w 152"/>
                <a:gd name="T59" fmla="*/ 0 h 204"/>
                <a:gd name="T60" fmla="*/ 22 w 152"/>
                <a:gd name="T61" fmla="*/ 1 h 204"/>
                <a:gd name="T62" fmla="*/ 22 w 152"/>
                <a:gd name="T63" fmla="*/ 1 h 204"/>
                <a:gd name="T64" fmla="*/ 22 w 152"/>
                <a:gd name="T65" fmla="*/ 1 h 204"/>
                <a:gd name="T66" fmla="*/ 22 w 152"/>
                <a:gd name="T67" fmla="*/ 2 h 204"/>
                <a:gd name="T68" fmla="*/ 22 w 152"/>
                <a:gd name="T69" fmla="*/ 2 h 204"/>
                <a:gd name="T70" fmla="*/ 21 w 152"/>
                <a:gd name="T71" fmla="*/ 4 h 204"/>
                <a:gd name="T72" fmla="*/ 21 w 152"/>
                <a:gd name="T73" fmla="*/ 5 h 204"/>
                <a:gd name="T74" fmla="*/ 21 w 152"/>
                <a:gd name="T75" fmla="*/ 5 h 204"/>
                <a:gd name="T76" fmla="*/ 21 w 152"/>
                <a:gd name="T77" fmla="*/ 5 h 204"/>
                <a:gd name="T78" fmla="*/ 21 w 152"/>
                <a:gd name="T79" fmla="*/ 5 h 204"/>
                <a:gd name="T80" fmla="*/ 21 w 152"/>
                <a:gd name="T81" fmla="*/ 9 h 204"/>
                <a:gd name="T82" fmla="*/ 21 w 152"/>
                <a:gd name="T83" fmla="*/ 10 h 204"/>
                <a:gd name="T84" fmla="*/ 21 w 152"/>
                <a:gd name="T85" fmla="*/ 11 h 204"/>
                <a:gd name="T86" fmla="*/ 21 w 152"/>
                <a:gd name="T87" fmla="*/ 13 h 204"/>
                <a:gd name="T88" fmla="*/ 22 w 152"/>
                <a:gd name="T89" fmla="*/ 21 h 204"/>
                <a:gd name="T90" fmla="*/ 22 w 152"/>
                <a:gd name="T91" fmla="*/ 22 h 204"/>
                <a:gd name="T92" fmla="*/ 22 w 152"/>
                <a:gd name="T93" fmla="*/ 23 h 204"/>
                <a:gd name="T94" fmla="*/ 18 w 152"/>
                <a:gd name="T95" fmla="*/ 53 h 204"/>
                <a:gd name="T96" fmla="*/ 3 w 152"/>
                <a:gd name="T97" fmla="*/ 93 h 204"/>
                <a:gd name="T98" fmla="*/ 0 w 152"/>
                <a:gd name="T99" fmla="*/ 120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52" h="204">
                  <a:moveTo>
                    <a:pt x="0" y="120"/>
                  </a:moveTo>
                  <a:cubicBezTo>
                    <a:pt x="28" y="199"/>
                    <a:pt x="28" y="199"/>
                    <a:pt x="28" y="199"/>
                  </a:cubicBezTo>
                  <a:cubicBezTo>
                    <a:pt x="29" y="199"/>
                    <a:pt x="31" y="200"/>
                    <a:pt x="32" y="200"/>
                  </a:cubicBezTo>
                  <a:cubicBezTo>
                    <a:pt x="37" y="200"/>
                    <a:pt x="41" y="199"/>
                    <a:pt x="45" y="198"/>
                  </a:cubicBezTo>
                  <a:cubicBezTo>
                    <a:pt x="51" y="196"/>
                    <a:pt x="57" y="194"/>
                    <a:pt x="65" y="199"/>
                  </a:cubicBezTo>
                  <a:cubicBezTo>
                    <a:pt x="67" y="199"/>
                    <a:pt x="68" y="200"/>
                    <a:pt x="70" y="201"/>
                  </a:cubicBezTo>
                  <a:cubicBezTo>
                    <a:pt x="77" y="204"/>
                    <a:pt x="85" y="202"/>
                    <a:pt x="89" y="196"/>
                  </a:cubicBezTo>
                  <a:cubicBezTo>
                    <a:pt x="94" y="191"/>
                    <a:pt x="100" y="186"/>
                    <a:pt x="107" y="183"/>
                  </a:cubicBezTo>
                  <a:cubicBezTo>
                    <a:pt x="113" y="181"/>
                    <a:pt x="121" y="181"/>
                    <a:pt x="124" y="173"/>
                  </a:cubicBezTo>
                  <a:cubicBezTo>
                    <a:pt x="127" y="166"/>
                    <a:pt x="123" y="153"/>
                    <a:pt x="129" y="150"/>
                  </a:cubicBezTo>
                  <a:cubicBezTo>
                    <a:pt x="132" y="149"/>
                    <a:pt x="134" y="150"/>
                    <a:pt x="137" y="151"/>
                  </a:cubicBezTo>
                  <a:cubicBezTo>
                    <a:pt x="140" y="151"/>
                    <a:pt x="142" y="152"/>
                    <a:pt x="144" y="151"/>
                  </a:cubicBezTo>
                  <a:cubicBezTo>
                    <a:pt x="148" y="150"/>
                    <a:pt x="150" y="141"/>
                    <a:pt x="150" y="137"/>
                  </a:cubicBezTo>
                  <a:cubicBezTo>
                    <a:pt x="152" y="125"/>
                    <a:pt x="149" y="111"/>
                    <a:pt x="144" y="99"/>
                  </a:cubicBezTo>
                  <a:cubicBezTo>
                    <a:pt x="135" y="82"/>
                    <a:pt x="122" y="69"/>
                    <a:pt x="109" y="57"/>
                  </a:cubicBezTo>
                  <a:cubicBezTo>
                    <a:pt x="95" y="45"/>
                    <a:pt x="80" y="33"/>
                    <a:pt x="65" y="28"/>
                  </a:cubicBezTo>
                  <a:cubicBezTo>
                    <a:pt x="59" y="26"/>
                    <a:pt x="53" y="25"/>
                    <a:pt x="47" y="22"/>
                  </a:cubicBezTo>
                  <a:cubicBezTo>
                    <a:pt x="47" y="21"/>
                    <a:pt x="46" y="21"/>
                    <a:pt x="46" y="21"/>
                  </a:cubicBezTo>
                  <a:cubicBezTo>
                    <a:pt x="45" y="20"/>
                    <a:pt x="44" y="19"/>
                    <a:pt x="43" y="19"/>
                  </a:cubicBezTo>
                  <a:cubicBezTo>
                    <a:pt x="41" y="17"/>
                    <a:pt x="40" y="15"/>
                    <a:pt x="38" y="13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37" y="11"/>
                    <a:pt x="36" y="9"/>
                    <a:pt x="35" y="8"/>
                  </a:cubicBezTo>
                  <a:cubicBezTo>
                    <a:pt x="34" y="6"/>
                    <a:pt x="32" y="5"/>
                    <a:pt x="31" y="4"/>
                  </a:cubicBezTo>
                  <a:cubicBezTo>
                    <a:pt x="31" y="3"/>
                    <a:pt x="30" y="3"/>
                    <a:pt x="30" y="3"/>
                  </a:cubicBezTo>
                  <a:cubicBezTo>
                    <a:pt x="30" y="2"/>
                    <a:pt x="29" y="2"/>
                    <a:pt x="29" y="2"/>
                  </a:cubicBezTo>
                  <a:cubicBezTo>
                    <a:pt x="28" y="2"/>
                    <a:pt x="28" y="1"/>
                    <a:pt x="28" y="1"/>
                  </a:cubicBezTo>
                  <a:cubicBezTo>
                    <a:pt x="27" y="1"/>
                    <a:pt x="27" y="1"/>
                    <a:pt x="27" y="1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3" y="0"/>
                    <a:pt x="23" y="0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1" y="2"/>
                    <a:pt x="21" y="3"/>
                    <a:pt x="21" y="4"/>
                  </a:cubicBezTo>
                  <a:cubicBezTo>
                    <a:pt x="21" y="4"/>
                    <a:pt x="21" y="5"/>
                    <a:pt x="21" y="5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21" y="6"/>
                    <a:pt x="21" y="8"/>
                    <a:pt x="21" y="9"/>
                  </a:cubicBezTo>
                  <a:cubicBezTo>
                    <a:pt x="21" y="9"/>
                    <a:pt x="21" y="10"/>
                    <a:pt x="21" y="10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21" y="12"/>
                    <a:pt x="21" y="12"/>
                    <a:pt x="21" y="13"/>
                  </a:cubicBezTo>
                  <a:cubicBezTo>
                    <a:pt x="22" y="16"/>
                    <a:pt x="22" y="19"/>
                    <a:pt x="22" y="21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22" y="23"/>
                    <a:pt x="22" y="23"/>
                    <a:pt x="22" y="23"/>
                  </a:cubicBezTo>
                  <a:cubicBezTo>
                    <a:pt x="23" y="33"/>
                    <a:pt x="21" y="44"/>
                    <a:pt x="18" y="53"/>
                  </a:cubicBezTo>
                  <a:cubicBezTo>
                    <a:pt x="13" y="67"/>
                    <a:pt x="6" y="79"/>
                    <a:pt x="3" y="93"/>
                  </a:cubicBezTo>
                  <a:cubicBezTo>
                    <a:pt x="1" y="102"/>
                    <a:pt x="0" y="111"/>
                    <a:pt x="0" y="120"/>
                  </a:cubicBezTo>
                </a:path>
              </a:pathLst>
            </a:custGeom>
            <a:solidFill>
              <a:srgbClr val="F3F8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1" name="Freeform 510"/>
            <p:cNvSpPr/>
            <p:nvPr/>
          </p:nvSpPr>
          <p:spPr bwMode="auto">
            <a:xfrm>
              <a:off x="298450" y="7265988"/>
              <a:ext cx="271463" cy="357188"/>
            </a:xfrm>
            <a:custGeom>
              <a:avLst/>
              <a:gdLst>
                <a:gd name="T0" fmla="*/ 7 w 72"/>
                <a:gd name="T1" fmla="*/ 94 h 95"/>
                <a:gd name="T2" fmla="*/ 16 w 72"/>
                <a:gd name="T3" fmla="*/ 87 h 95"/>
                <a:gd name="T4" fmla="*/ 25 w 72"/>
                <a:gd name="T5" fmla="*/ 80 h 95"/>
                <a:gd name="T6" fmla="*/ 33 w 72"/>
                <a:gd name="T7" fmla="*/ 88 h 95"/>
                <a:gd name="T8" fmla="*/ 42 w 72"/>
                <a:gd name="T9" fmla="*/ 93 h 95"/>
                <a:gd name="T10" fmla="*/ 45 w 72"/>
                <a:gd name="T11" fmla="*/ 89 h 95"/>
                <a:gd name="T12" fmla="*/ 53 w 72"/>
                <a:gd name="T13" fmla="*/ 70 h 95"/>
                <a:gd name="T14" fmla="*/ 61 w 72"/>
                <a:gd name="T15" fmla="*/ 71 h 95"/>
                <a:gd name="T16" fmla="*/ 70 w 72"/>
                <a:gd name="T17" fmla="*/ 70 h 95"/>
                <a:gd name="T18" fmla="*/ 70 w 72"/>
                <a:gd name="T19" fmla="*/ 58 h 95"/>
                <a:gd name="T20" fmla="*/ 31 w 72"/>
                <a:gd name="T21" fmla="*/ 29 h 95"/>
                <a:gd name="T22" fmla="*/ 30 w 72"/>
                <a:gd name="T23" fmla="*/ 27 h 95"/>
                <a:gd name="T24" fmla="*/ 22 w 72"/>
                <a:gd name="T25" fmla="*/ 20 h 95"/>
                <a:gd name="T26" fmla="*/ 22 w 72"/>
                <a:gd name="T27" fmla="*/ 19 h 95"/>
                <a:gd name="T28" fmla="*/ 19 w 72"/>
                <a:gd name="T29" fmla="*/ 15 h 95"/>
                <a:gd name="T30" fmla="*/ 14 w 72"/>
                <a:gd name="T31" fmla="*/ 10 h 95"/>
                <a:gd name="T32" fmla="*/ 6 w 72"/>
                <a:gd name="T33" fmla="*/ 29 h 95"/>
                <a:gd name="T34" fmla="*/ 7 w 72"/>
                <a:gd name="T35" fmla="*/ 30 h 95"/>
                <a:gd name="T36" fmla="*/ 8 w 72"/>
                <a:gd name="T37" fmla="*/ 35 h 95"/>
                <a:gd name="T38" fmla="*/ 8 w 72"/>
                <a:gd name="T39" fmla="*/ 44 h 95"/>
                <a:gd name="T40" fmla="*/ 2 w 72"/>
                <a:gd name="T41" fmla="*/ 74 h 95"/>
                <a:gd name="T42" fmla="*/ 2 w 72"/>
                <a:gd name="T43" fmla="*/ 85 h 95"/>
                <a:gd name="T44" fmla="*/ 7 w 72"/>
                <a:gd name="T45" fmla="*/ 94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72" h="95">
                  <a:moveTo>
                    <a:pt x="7" y="94"/>
                  </a:moveTo>
                  <a:cubicBezTo>
                    <a:pt x="11" y="95"/>
                    <a:pt x="14" y="91"/>
                    <a:pt x="16" y="87"/>
                  </a:cubicBezTo>
                  <a:cubicBezTo>
                    <a:pt x="18" y="84"/>
                    <a:pt x="21" y="79"/>
                    <a:pt x="25" y="80"/>
                  </a:cubicBezTo>
                  <a:cubicBezTo>
                    <a:pt x="28" y="81"/>
                    <a:pt x="31" y="84"/>
                    <a:pt x="33" y="88"/>
                  </a:cubicBezTo>
                  <a:cubicBezTo>
                    <a:pt x="36" y="91"/>
                    <a:pt x="39" y="94"/>
                    <a:pt x="42" y="93"/>
                  </a:cubicBezTo>
                  <a:cubicBezTo>
                    <a:pt x="44" y="92"/>
                    <a:pt x="45" y="90"/>
                    <a:pt x="45" y="89"/>
                  </a:cubicBezTo>
                  <a:cubicBezTo>
                    <a:pt x="47" y="84"/>
                    <a:pt x="49" y="73"/>
                    <a:pt x="53" y="70"/>
                  </a:cubicBezTo>
                  <a:cubicBezTo>
                    <a:pt x="56" y="69"/>
                    <a:pt x="58" y="70"/>
                    <a:pt x="61" y="71"/>
                  </a:cubicBezTo>
                  <a:cubicBezTo>
                    <a:pt x="64" y="72"/>
                    <a:pt x="68" y="73"/>
                    <a:pt x="70" y="70"/>
                  </a:cubicBezTo>
                  <a:cubicBezTo>
                    <a:pt x="72" y="68"/>
                    <a:pt x="72" y="62"/>
                    <a:pt x="70" y="58"/>
                  </a:cubicBezTo>
                  <a:cubicBezTo>
                    <a:pt x="62" y="43"/>
                    <a:pt x="43" y="38"/>
                    <a:pt x="31" y="29"/>
                  </a:cubicBezTo>
                  <a:cubicBezTo>
                    <a:pt x="31" y="28"/>
                    <a:pt x="30" y="28"/>
                    <a:pt x="30" y="27"/>
                  </a:cubicBezTo>
                  <a:cubicBezTo>
                    <a:pt x="27" y="25"/>
                    <a:pt x="24" y="22"/>
                    <a:pt x="22" y="20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1" y="18"/>
                    <a:pt x="20" y="16"/>
                    <a:pt x="19" y="15"/>
                  </a:cubicBezTo>
                  <a:cubicBezTo>
                    <a:pt x="17" y="13"/>
                    <a:pt x="16" y="11"/>
                    <a:pt x="14" y="10"/>
                  </a:cubicBezTo>
                  <a:cubicBezTo>
                    <a:pt x="0" y="0"/>
                    <a:pt x="6" y="20"/>
                    <a:pt x="6" y="29"/>
                  </a:cubicBezTo>
                  <a:cubicBezTo>
                    <a:pt x="7" y="30"/>
                    <a:pt x="7" y="30"/>
                    <a:pt x="7" y="30"/>
                  </a:cubicBezTo>
                  <a:cubicBezTo>
                    <a:pt x="7" y="31"/>
                    <a:pt x="8" y="33"/>
                    <a:pt x="8" y="35"/>
                  </a:cubicBezTo>
                  <a:cubicBezTo>
                    <a:pt x="9" y="38"/>
                    <a:pt x="8" y="41"/>
                    <a:pt x="8" y="44"/>
                  </a:cubicBezTo>
                  <a:cubicBezTo>
                    <a:pt x="6" y="54"/>
                    <a:pt x="4" y="64"/>
                    <a:pt x="2" y="74"/>
                  </a:cubicBezTo>
                  <a:cubicBezTo>
                    <a:pt x="2" y="78"/>
                    <a:pt x="1" y="81"/>
                    <a:pt x="2" y="85"/>
                  </a:cubicBezTo>
                  <a:cubicBezTo>
                    <a:pt x="2" y="89"/>
                    <a:pt x="4" y="93"/>
                    <a:pt x="7" y="94"/>
                  </a:cubicBezTo>
                </a:path>
              </a:pathLst>
            </a:custGeom>
            <a:solidFill>
              <a:srgbClr val="259D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2" name="Freeform 511"/>
            <p:cNvSpPr>
              <a:spLocks noEditPoints="1"/>
            </p:cNvSpPr>
            <p:nvPr/>
          </p:nvSpPr>
          <p:spPr bwMode="auto">
            <a:xfrm>
              <a:off x="317500" y="7340601"/>
              <a:ext cx="101600" cy="260350"/>
            </a:xfrm>
            <a:custGeom>
              <a:avLst/>
              <a:gdLst>
                <a:gd name="T0" fmla="*/ 22 w 27"/>
                <a:gd name="T1" fmla="*/ 61 h 69"/>
                <a:gd name="T2" fmla="*/ 24 w 27"/>
                <a:gd name="T3" fmla="*/ 68 h 69"/>
                <a:gd name="T4" fmla="*/ 24 w 27"/>
                <a:gd name="T5" fmla="*/ 68 h 69"/>
                <a:gd name="T6" fmla="*/ 25 w 27"/>
                <a:gd name="T7" fmla="*/ 69 h 69"/>
                <a:gd name="T8" fmla="*/ 25 w 27"/>
                <a:gd name="T9" fmla="*/ 69 h 69"/>
                <a:gd name="T10" fmla="*/ 27 w 27"/>
                <a:gd name="T11" fmla="*/ 67 h 69"/>
                <a:gd name="T12" fmla="*/ 26 w 27"/>
                <a:gd name="T13" fmla="*/ 64 h 69"/>
                <a:gd name="T14" fmla="*/ 26 w 27"/>
                <a:gd name="T15" fmla="*/ 64 h 69"/>
                <a:gd name="T16" fmla="*/ 22 w 27"/>
                <a:gd name="T17" fmla="*/ 61 h 69"/>
                <a:gd name="T18" fmla="*/ 2 w 27"/>
                <a:gd name="T19" fmla="*/ 11 h 69"/>
                <a:gd name="T20" fmla="*/ 2 w 27"/>
                <a:gd name="T21" fmla="*/ 11 h 69"/>
                <a:gd name="T22" fmla="*/ 3 w 27"/>
                <a:gd name="T23" fmla="*/ 15 h 69"/>
                <a:gd name="T24" fmla="*/ 3 w 27"/>
                <a:gd name="T25" fmla="*/ 16 h 69"/>
                <a:gd name="T26" fmla="*/ 3 w 27"/>
                <a:gd name="T27" fmla="*/ 15 h 69"/>
                <a:gd name="T28" fmla="*/ 2 w 27"/>
                <a:gd name="T29" fmla="*/ 11 h 69"/>
                <a:gd name="T30" fmla="*/ 1 w 27"/>
                <a:gd name="T31" fmla="*/ 8 h 69"/>
                <a:gd name="T32" fmla="*/ 1 w 27"/>
                <a:gd name="T33" fmla="*/ 8 h 69"/>
                <a:gd name="T34" fmla="*/ 1 w 27"/>
                <a:gd name="T35" fmla="*/ 8 h 69"/>
                <a:gd name="T36" fmla="*/ 1 w 27"/>
                <a:gd name="T37" fmla="*/ 8 h 69"/>
                <a:gd name="T38" fmla="*/ 0 w 27"/>
                <a:gd name="T39" fmla="*/ 0 h 69"/>
                <a:gd name="T40" fmla="*/ 0 w 27"/>
                <a:gd name="T41" fmla="*/ 0 h 69"/>
                <a:gd name="T42" fmla="*/ 0 w 27"/>
                <a:gd name="T43" fmla="*/ 0 h 69"/>
                <a:gd name="T44" fmla="*/ 0 w 27"/>
                <a:gd name="T45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7" h="69">
                  <a:moveTo>
                    <a:pt x="22" y="61"/>
                  </a:moveTo>
                  <a:cubicBezTo>
                    <a:pt x="22" y="63"/>
                    <a:pt x="23" y="65"/>
                    <a:pt x="24" y="68"/>
                  </a:cubicBezTo>
                  <a:cubicBezTo>
                    <a:pt x="24" y="68"/>
                    <a:pt x="24" y="68"/>
                    <a:pt x="24" y="68"/>
                  </a:cubicBezTo>
                  <a:cubicBezTo>
                    <a:pt x="24" y="68"/>
                    <a:pt x="25" y="69"/>
                    <a:pt x="25" y="69"/>
                  </a:cubicBezTo>
                  <a:cubicBezTo>
                    <a:pt x="25" y="69"/>
                    <a:pt x="25" y="69"/>
                    <a:pt x="25" y="69"/>
                  </a:cubicBezTo>
                  <a:cubicBezTo>
                    <a:pt x="26" y="69"/>
                    <a:pt x="26" y="68"/>
                    <a:pt x="27" y="67"/>
                  </a:cubicBezTo>
                  <a:cubicBezTo>
                    <a:pt x="26" y="66"/>
                    <a:pt x="26" y="65"/>
                    <a:pt x="26" y="64"/>
                  </a:cubicBezTo>
                  <a:cubicBezTo>
                    <a:pt x="26" y="64"/>
                    <a:pt x="26" y="64"/>
                    <a:pt x="26" y="64"/>
                  </a:cubicBezTo>
                  <a:cubicBezTo>
                    <a:pt x="25" y="63"/>
                    <a:pt x="23" y="61"/>
                    <a:pt x="22" y="61"/>
                  </a:cubicBezTo>
                  <a:moveTo>
                    <a:pt x="2" y="11"/>
                  </a:moveTo>
                  <a:cubicBezTo>
                    <a:pt x="2" y="11"/>
                    <a:pt x="2" y="11"/>
                    <a:pt x="2" y="11"/>
                  </a:cubicBezTo>
                  <a:cubicBezTo>
                    <a:pt x="3" y="12"/>
                    <a:pt x="3" y="14"/>
                    <a:pt x="3" y="15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4"/>
                    <a:pt x="3" y="12"/>
                    <a:pt x="2" y="11"/>
                  </a:cubicBezTo>
                  <a:moveTo>
                    <a:pt x="1" y="8"/>
                  </a:move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5EC6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3" name="Freeform 512"/>
            <p:cNvSpPr/>
            <p:nvPr/>
          </p:nvSpPr>
          <p:spPr bwMode="auto">
            <a:xfrm>
              <a:off x="317500" y="7292976"/>
              <a:ext cx="136525" cy="288925"/>
            </a:xfrm>
            <a:custGeom>
              <a:avLst/>
              <a:gdLst>
                <a:gd name="T0" fmla="*/ 3 w 36"/>
                <a:gd name="T1" fmla="*/ 0 h 77"/>
                <a:gd name="T2" fmla="*/ 1 w 36"/>
                <a:gd name="T3" fmla="*/ 1 h 77"/>
                <a:gd name="T4" fmla="*/ 1 w 36"/>
                <a:gd name="T5" fmla="*/ 1 h 77"/>
                <a:gd name="T6" fmla="*/ 1 w 36"/>
                <a:gd name="T7" fmla="*/ 1 h 77"/>
                <a:gd name="T8" fmla="*/ 2 w 36"/>
                <a:gd name="T9" fmla="*/ 4 h 77"/>
                <a:gd name="T10" fmla="*/ 2 w 36"/>
                <a:gd name="T11" fmla="*/ 5 h 77"/>
                <a:gd name="T12" fmla="*/ 8 w 36"/>
                <a:gd name="T13" fmla="*/ 34 h 77"/>
                <a:gd name="T14" fmla="*/ 8 w 36"/>
                <a:gd name="T15" fmla="*/ 37 h 77"/>
                <a:gd name="T16" fmla="*/ 7 w 36"/>
                <a:gd name="T17" fmla="*/ 35 h 77"/>
                <a:gd name="T18" fmla="*/ 0 w 36"/>
                <a:gd name="T19" fmla="*/ 10 h 77"/>
                <a:gd name="T20" fmla="*/ 0 w 36"/>
                <a:gd name="T21" fmla="*/ 11 h 77"/>
                <a:gd name="T22" fmla="*/ 0 w 36"/>
                <a:gd name="T23" fmla="*/ 13 h 77"/>
                <a:gd name="T24" fmla="*/ 0 w 36"/>
                <a:gd name="T25" fmla="*/ 13 h 77"/>
                <a:gd name="T26" fmla="*/ 1 w 36"/>
                <a:gd name="T27" fmla="*/ 21 h 77"/>
                <a:gd name="T28" fmla="*/ 1 w 36"/>
                <a:gd name="T29" fmla="*/ 21 h 77"/>
                <a:gd name="T30" fmla="*/ 2 w 36"/>
                <a:gd name="T31" fmla="*/ 24 h 77"/>
                <a:gd name="T32" fmla="*/ 3 w 36"/>
                <a:gd name="T33" fmla="*/ 28 h 77"/>
                <a:gd name="T34" fmla="*/ 3 w 36"/>
                <a:gd name="T35" fmla="*/ 29 h 77"/>
                <a:gd name="T36" fmla="*/ 5 w 36"/>
                <a:gd name="T37" fmla="*/ 35 h 77"/>
                <a:gd name="T38" fmla="*/ 7 w 36"/>
                <a:gd name="T39" fmla="*/ 52 h 77"/>
                <a:gd name="T40" fmla="*/ 8 w 36"/>
                <a:gd name="T41" fmla="*/ 62 h 77"/>
                <a:gd name="T42" fmla="*/ 11 w 36"/>
                <a:gd name="T43" fmla="*/ 67 h 77"/>
                <a:gd name="T44" fmla="*/ 13 w 36"/>
                <a:gd name="T45" fmla="*/ 68 h 77"/>
                <a:gd name="T46" fmla="*/ 12 w 36"/>
                <a:gd name="T47" fmla="*/ 52 h 77"/>
                <a:gd name="T48" fmla="*/ 10 w 36"/>
                <a:gd name="T49" fmla="*/ 34 h 77"/>
                <a:gd name="T50" fmla="*/ 10 w 36"/>
                <a:gd name="T51" fmla="*/ 30 h 77"/>
                <a:gd name="T52" fmla="*/ 14 w 36"/>
                <a:gd name="T53" fmla="*/ 47 h 77"/>
                <a:gd name="T54" fmla="*/ 22 w 36"/>
                <a:gd name="T55" fmla="*/ 74 h 77"/>
                <a:gd name="T56" fmla="*/ 22 w 36"/>
                <a:gd name="T57" fmla="*/ 74 h 77"/>
                <a:gd name="T58" fmla="*/ 26 w 36"/>
                <a:gd name="T59" fmla="*/ 77 h 77"/>
                <a:gd name="T60" fmla="*/ 17 w 36"/>
                <a:gd name="T61" fmla="*/ 46 h 77"/>
                <a:gd name="T62" fmla="*/ 9 w 36"/>
                <a:gd name="T63" fmla="*/ 19 h 77"/>
                <a:gd name="T64" fmla="*/ 15 w 36"/>
                <a:gd name="T65" fmla="*/ 29 h 77"/>
                <a:gd name="T66" fmla="*/ 18 w 36"/>
                <a:gd name="T67" fmla="*/ 34 h 77"/>
                <a:gd name="T68" fmla="*/ 21 w 36"/>
                <a:gd name="T69" fmla="*/ 42 h 77"/>
                <a:gd name="T70" fmla="*/ 28 w 36"/>
                <a:gd name="T71" fmla="*/ 58 h 77"/>
                <a:gd name="T72" fmla="*/ 32 w 36"/>
                <a:gd name="T73" fmla="*/ 69 h 77"/>
                <a:gd name="T74" fmla="*/ 34 w 36"/>
                <a:gd name="T75" fmla="*/ 66 h 77"/>
                <a:gd name="T76" fmla="*/ 31 w 36"/>
                <a:gd name="T77" fmla="*/ 58 h 77"/>
                <a:gd name="T78" fmla="*/ 35 w 36"/>
                <a:gd name="T79" fmla="*/ 65 h 77"/>
                <a:gd name="T80" fmla="*/ 36 w 36"/>
                <a:gd name="T81" fmla="*/ 62 h 77"/>
                <a:gd name="T82" fmla="*/ 19 w 36"/>
                <a:gd name="T83" fmla="*/ 30 h 77"/>
                <a:gd name="T84" fmla="*/ 17 w 36"/>
                <a:gd name="T85" fmla="*/ 24 h 77"/>
                <a:gd name="T86" fmla="*/ 5 w 36"/>
                <a:gd name="T87" fmla="*/ 0 h 77"/>
                <a:gd name="T88" fmla="*/ 4 w 36"/>
                <a:gd name="T89" fmla="*/ 0 h 77"/>
                <a:gd name="T90" fmla="*/ 3 w 36"/>
                <a:gd name="T91" fmla="*/ 0 h 77"/>
                <a:gd name="T92" fmla="*/ 3 w 36"/>
                <a:gd name="T93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6" h="77">
                  <a:moveTo>
                    <a:pt x="3" y="0"/>
                  </a:moveTo>
                  <a:cubicBezTo>
                    <a:pt x="2" y="0"/>
                    <a:pt x="2" y="0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2" y="3"/>
                    <a:pt x="2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5" y="13"/>
                    <a:pt x="6" y="23"/>
                    <a:pt x="8" y="34"/>
                  </a:cubicBezTo>
                  <a:cubicBezTo>
                    <a:pt x="8" y="35"/>
                    <a:pt x="8" y="36"/>
                    <a:pt x="8" y="37"/>
                  </a:cubicBezTo>
                  <a:cubicBezTo>
                    <a:pt x="8" y="36"/>
                    <a:pt x="8" y="35"/>
                    <a:pt x="7" y="35"/>
                  </a:cubicBezTo>
                  <a:cubicBezTo>
                    <a:pt x="5" y="26"/>
                    <a:pt x="3" y="18"/>
                    <a:pt x="0" y="10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2"/>
                    <a:pt x="0" y="12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1" y="16"/>
                    <a:pt x="1" y="18"/>
                    <a:pt x="1" y="21"/>
                  </a:cubicBezTo>
                  <a:cubicBezTo>
                    <a:pt x="1" y="21"/>
                    <a:pt x="1" y="21"/>
                    <a:pt x="1" y="21"/>
                  </a:cubicBezTo>
                  <a:cubicBezTo>
                    <a:pt x="2" y="22"/>
                    <a:pt x="2" y="23"/>
                    <a:pt x="2" y="24"/>
                  </a:cubicBezTo>
                  <a:cubicBezTo>
                    <a:pt x="3" y="25"/>
                    <a:pt x="3" y="27"/>
                    <a:pt x="3" y="28"/>
                  </a:cubicBezTo>
                  <a:cubicBezTo>
                    <a:pt x="3" y="28"/>
                    <a:pt x="3" y="28"/>
                    <a:pt x="3" y="29"/>
                  </a:cubicBezTo>
                  <a:cubicBezTo>
                    <a:pt x="4" y="31"/>
                    <a:pt x="4" y="33"/>
                    <a:pt x="5" y="35"/>
                  </a:cubicBezTo>
                  <a:cubicBezTo>
                    <a:pt x="6" y="40"/>
                    <a:pt x="7" y="46"/>
                    <a:pt x="7" y="52"/>
                  </a:cubicBezTo>
                  <a:cubicBezTo>
                    <a:pt x="8" y="55"/>
                    <a:pt x="8" y="59"/>
                    <a:pt x="8" y="62"/>
                  </a:cubicBezTo>
                  <a:cubicBezTo>
                    <a:pt x="9" y="64"/>
                    <a:pt x="10" y="65"/>
                    <a:pt x="11" y="67"/>
                  </a:cubicBezTo>
                  <a:cubicBezTo>
                    <a:pt x="12" y="67"/>
                    <a:pt x="12" y="68"/>
                    <a:pt x="13" y="68"/>
                  </a:cubicBezTo>
                  <a:cubicBezTo>
                    <a:pt x="13" y="63"/>
                    <a:pt x="13" y="57"/>
                    <a:pt x="12" y="52"/>
                  </a:cubicBezTo>
                  <a:cubicBezTo>
                    <a:pt x="12" y="46"/>
                    <a:pt x="11" y="40"/>
                    <a:pt x="10" y="34"/>
                  </a:cubicBezTo>
                  <a:cubicBezTo>
                    <a:pt x="10" y="33"/>
                    <a:pt x="10" y="31"/>
                    <a:pt x="10" y="30"/>
                  </a:cubicBezTo>
                  <a:cubicBezTo>
                    <a:pt x="11" y="35"/>
                    <a:pt x="13" y="41"/>
                    <a:pt x="14" y="47"/>
                  </a:cubicBezTo>
                  <a:cubicBezTo>
                    <a:pt x="17" y="56"/>
                    <a:pt x="19" y="65"/>
                    <a:pt x="22" y="74"/>
                  </a:cubicBezTo>
                  <a:cubicBezTo>
                    <a:pt x="22" y="74"/>
                    <a:pt x="22" y="74"/>
                    <a:pt x="22" y="74"/>
                  </a:cubicBezTo>
                  <a:cubicBezTo>
                    <a:pt x="23" y="74"/>
                    <a:pt x="25" y="76"/>
                    <a:pt x="26" y="77"/>
                  </a:cubicBezTo>
                  <a:cubicBezTo>
                    <a:pt x="23" y="67"/>
                    <a:pt x="20" y="57"/>
                    <a:pt x="17" y="46"/>
                  </a:cubicBezTo>
                  <a:cubicBezTo>
                    <a:pt x="15" y="37"/>
                    <a:pt x="12" y="28"/>
                    <a:pt x="9" y="19"/>
                  </a:cubicBezTo>
                  <a:cubicBezTo>
                    <a:pt x="11" y="22"/>
                    <a:pt x="13" y="26"/>
                    <a:pt x="15" y="29"/>
                  </a:cubicBezTo>
                  <a:cubicBezTo>
                    <a:pt x="16" y="31"/>
                    <a:pt x="17" y="33"/>
                    <a:pt x="18" y="34"/>
                  </a:cubicBezTo>
                  <a:cubicBezTo>
                    <a:pt x="19" y="37"/>
                    <a:pt x="20" y="39"/>
                    <a:pt x="21" y="42"/>
                  </a:cubicBezTo>
                  <a:cubicBezTo>
                    <a:pt x="24" y="47"/>
                    <a:pt x="26" y="53"/>
                    <a:pt x="28" y="58"/>
                  </a:cubicBezTo>
                  <a:cubicBezTo>
                    <a:pt x="29" y="62"/>
                    <a:pt x="31" y="65"/>
                    <a:pt x="32" y="69"/>
                  </a:cubicBezTo>
                  <a:cubicBezTo>
                    <a:pt x="33" y="68"/>
                    <a:pt x="33" y="67"/>
                    <a:pt x="34" y="66"/>
                  </a:cubicBezTo>
                  <a:cubicBezTo>
                    <a:pt x="33" y="63"/>
                    <a:pt x="32" y="60"/>
                    <a:pt x="31" y="58"/>
                  </a:cubicBezTo>
                  <a:cubicBezTo>
                    <a:pt x="32" y="60"/>
                    <a:pt x="34" y="62"/>
                    <a:pt x="35" y="65"/>
                  </a:cubicBezTo>
                  <a:cubicBezTo>
                    <a:pt x="35" y="64"/>
                    <a:pt x="36" y="63"/>
                    <a:pt x="36" y="62"/>
                  </a:cubicBezTo>
                  <a:cubicBezTo>
                    <a:pt x="31" y="51"/>
                    <a:pt x="25" y="40"/>
                    <a:pt x="19" y="30"/>
                  </a:cubicBezTo>
                  <a:cubicBezTo>
                    <a:pt x="18" y="28"/>
                    <a:pt x="17" y="26"/>
                    <a:pt x="17" y="24"/>
                  </a:cubicBezTo>
                  <a:cubicBezTo>
                    <a:pt x="13" y="16"/>
                    <a:pt x="8" y="8"/>
                    <a:pt x="5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rgbClr val="0E7E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4" name="Freeform 513"/>
            <p:cNvSpPr/>
            <p:nvPr/>
          </p:nvSpPr>
          <p:spPr bwMode="auto">
            <a:xfrm>
              <a:off x="369888" y="7323138"/>
              <a:ext cx="7938" cy="11113"/>
            </a:xfrm>
            <a:custGeom>
              <a:avLst/>
              <a:gdLst>
                <a:gd name="T0" fmla="*/ 0 w 2"/>
                <a:gd name="T1" fmla="*/ 0 h 3"/>
                <a:gd name="T2" fmla="*/ 2 w 2"/>
                <a:gd name="T3" fmla="*/ 3 h 3"/>
                <a:gd name="T4" fmla="*/ 0 w 2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cubicBezTo>
                    <a:pt x="1" y="1"/>
                    <a:pt x="1" y="2"/>
                    <a:pt x="2" y="3"/>
                  </a:cubicBezTo>
                  <a:cubicBezTo>
                    <a:pt x="1" y="2"/>
                    <a:pt x="1" y="1"/>
                    <a:pt x="0" y="0"/>
                  </a:cubicBezTo>
                </a:path>
              </a:pathLst>
            </a:custGeom>
            <a:solidFill>
              <a:srgbClr val="075A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5" name="Freeform 514"/>
            <p:cNvSpPr/>
            <p:nvPr/>
          </p:nvSpPr>
          <p:spPr bwMode="auto">
            <a:xfrm>
              <a:off x="369888" y="7323138"/>
              <a:ext cx="12700" cy="17463"/>
            </a:xfrm>
            <a:custGeom>
              <a:avLst/>
              <a:gdLst>
                <a:gd name="T0" fmla="*/ 0 w 3"/>
                <a:gd name="T1" fmla="*/ 0 h 5"/>
                <a:gd name="T2" fmla="*/ 0 w 3"/>
                <a:gd name="T3" fmla="*/ 0 h 5"/>
                <a:gd name="T4" fmla="*/ 3 w 3"/>
                <a:gd name="T5" fmla="*/ 4 h 5"/>
                <a:gd name="T6" fmla="*/ 3 w 3"/>
                <a:gd name="T7" fmla="*/ 5 h 5"/>
                <a:gd name="T8" fmla="*/ 3 w 3"/>
                <a:gd name="T9" fmla="*/ 5 h 5"/>
                <a:gd name="T10" fmla="*/ 3 w 3"/>
                <a:gd name="T11" fmla="*/ 5 h 5"/>
                <a:gd name="T12" fmla="*/ 3 w 3"/>
                <a:gd name="T13" fmla="*/ 4 h 5"/>
                <a:gd name="T14" fmla="*/ 2 w 3"/>
                <a:gd name="T15" fmla="*/ 3 h 5"/>
                <a:gd name="T16" fmla="*/ 0 w 3"/>
                <a:gd name="T17" fmla="*/ 0 h 5"/>
                <a:gd name="T18" fmla="*/ 0 w 3"/>
                <a:gd name="T19" fmla="*/ 0 h 5"/>
                <a:gd name="T20" fmla="*/ 0 w 3"/>
                <a:gd name="T2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" h="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2" y="3"/>
                    <a:pt x="3" y="4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2" y="3"/>
                    <a:pt x="2" y="3"/>
                  </a:cubicBezTo>
                  <a:cubicBezTo>
                    <a:pt x="1" y="2"/>
                    <a:pt x="1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5EC6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6" name="Freeform 515"/>
            <p:cNvSpPr/>
            <p:nvPr/>
          </p:nvSpPr>
          <p:spPr bwMode="auto">
            <a:xfrm>
              <a:off x="355600" y="7307263"/>
              <a:ext cx="157163" cy="184150"/>
            </a:xfrm>
            <a:custGeom>
              <a:avLst/>
              <a:gdLst>
                <a:gd name="T0" fmla="*/ 0 w 42"/>
                <a:gd name="T1" fmla="*/ 0 h 49"/>
                <a:gd name="T2" fmla="*/ 5 w 42"/>
                <a:gd name="T3" fmla="*/ 9 h 49"/>
                <a:gd name="T4" fmla="*/ 5 w 42"/>
                <a:gd name="T5" fmla="*/ 9 h 49"/>
                <a:gd name="T6" fmla="*/ 10 w 42"/>
                <a:gd name="T7" fmla="*/ 19 h 49"/>
                <a:gd name="T8" fmla="*/ 20 w 42"/>
                <a:gd name="T9" fmla="*/ 33 h 49"/>
                <a:gd name="T10" fmla="*/ 32 w 42"/>
                <a:gd name="T11" fmla="*/ 49 h 49"/>
                <a:gd name="T12" fmla="*/ 32 w 42"/>
                <a:gd name="T13" fmla="*/ 48 h 49"/>
                <a:gd name="T14" fmla="*/ 33 w 42"/>
                <a:gd name="T15" fmla="*/ 47 h 49"/>
                <a:gd name="T16" fmla="*/ 33 w 42"/>
                <a:gd name="T17" fmla="*/ 47 h 49"/>
                <a:gd name="T18" fmla="*/ 32 w 42"/>
                <a:gd name="T19" fmla="*/ 45 h 49"/>
                <a:gd name="T20" fmla="*/ 34 w 42"/>
                <a:gd name="T21" fmla="*/ 46 h 49"/>
                <a:gd name="T22" fmla="*/ 36 w 42"/>
                <a:gd name="T23" fmla="*/ 43 h 49"/>
                <a:gd name="T24" fmla="*/ 35 w 42"/>
                <a:gd name="T25" fmla="*/ 43 h 49"/>
                <a:gd name="T26" fmla="*/ 23 w 42"/>
                <a:gd name="T27" fmla="*/ 31 h 49"/>
                <a:gd name="T28" fmla="*/ 22 w 42"/>
                <a:gd name="T29" fmla="*/ 30 h 49"/>
                <a:gd name="T30" fmla="*/ 17 w 42"/>
                <a:gd name="T31" fmla="*/ 23 h 49"/>
                <a:gd name="T32" fmla="*/ 19 w 42"/>
                <a:gd name="T33" fmla="*/ 25 h 49"/>
                <a:gd name="T34" fmla="*/ 35 w 42"/>
                <a:gd name="T35" fmla="*/ 34 h 49"/>
                <a:gd name="T36" fmla="*/ 40 w 42"/>
                <a:gd name="T37" fmla="*/ 37 h 49"/>
                <a:gd name="T38" fmla="*/ 42 w 42"/>
                <a:gd name="T39" fmla="*/ 34 h 49"/>
                <a:gd name="T40" fmla="*/ 36 w 42"/>
                <a:gd name="T41" fmla="*/ 31 h 49"/>
                <a:gd name="T42" fmla="*/ 20 w 42"/>
                <a:gd name="T43" fmla="*/ 21 h 49"/>
                <a:gd name="T44" fmla="*/ 15 w 42"/>
                <a:gd name="T45" fmla="*/ 17 h 49"/>
                <a:gd name="T46" fmla="*/ 12 w 42"/>
                <a:gd name="T47" fmla="*/ 15 h 49"/>
                <a:gd name="T48" fmla="*/ 7 w 42"/>
                <a:gd name="T49" fmla="*/ 9 h 49"/>
                <a:gd name="T50" fmla="*/ 7 w 42"/>
                <a:gd name="T51" fmla="*/ 9 h 49"/>
                <a:gd name="T52" fmla="*/ 7 w 42"/>
                <a:gd name="T53" fmla="*/ 8 h 49"/>
                <a:gd name="T54" fmla="*/ 4 w 42"/>
                <a:gd name="T55" fmla="*/ 4 h 49"/>
                <a:gd name="T56" fmla="*/ 4 w 42"/>
                <a:gd name="T57" fmla="*/ 4 h 49"/>
                <a:gd name="T58" fmla="*/ 0 w 42"/>
                <a:gd name="T59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42" h="49">
                  <a:moveTo>
                    <a:pt x="0" y="0"/>
                  </a:moveTo>
                  <a:cubicBezTo>
                    <a:pt x="1" y="3"/>
                    <a:pt x="3" y="6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6" y="12"/>
                    <a:pt x="8" y="15"/>
                    <a:pt x="10" y="19"/>
                  </a:cubicBezTo>
                  <a:cubicBezTo>
                    <a:pt x="13" y="24"/>
                    <a:pt x="16" y="28"/>
                    <a:pt x="20" y="33"/>
                  </a:cubicBezTo>
                  <a:cubicBezTo>
                    <a:pt x="24" y="38"/>
                    <a:pt x="28" y="44"/>
                    <a:pt x="32" y="49"/>
                  </a:cubicBezTo>
                  <a:cubicBezTo>
                    <a:pt x="32" y="49"/>
                    <a:pt x="32" y="49"/>
                    <a:pt x="32" y="48"/>
                  </a:cubicBezTo>
                  <a:cubicBezTo>
                    <a:pt x="32" y="48"/>
                    <a:pt x="33" y="47"/>
                    <a:pt x="33" y="47"/>
                  </a:cubicBezTo>
                  <a:cubicBezTo>
                    <a:pt x="33" y="47"/>
                    <a:pt x="33" y="47"/>
                    <a:pt x="33" y="47"/>
                  </a:cubicBezTo>
                  <a:cubicBezTo>
                    <a:pt x="33" y="46"/>
                    <a:pt x="33" y="45"/>
                    <a:pt x="32" y="45"/>
                  </a:cubicBezTo>
                  <a:cubicBezTo>
                    <a:pt x="33" y="45"/>
                    <a:pt x="33" y="46"/>
                    <a:pt x="34" y="46"/>
                  </a:cubicBezTo>
                  <a:cubicBezTo>
                    <a:pt x="34" y="45"/>
                    <a:pt x="35" y="44"/>
                    <a:pt x="36" y="43"/>
                  </a:cubicBezTo>
                  <a:cubicBezTo>
                    <a:pt x="36" y="43"/>
                    <a:pt x="36" y="43"/>
                    <a:pt x="35" y="43"/>
                  </a:cubicBezTo>
                  <a:cubicBezTo>
                    <a:pt x="31" y="39"/>
                    <a:pt x="27" y="35"/>
                    <a:pt x="23" y="31"/>
                  </a:cubicBezTo>
                  <a:cubicBezTo>
                    <a:pt x="22" y="31"/>
                    <a:pt x="22" y="30"/>
                    <a:pt x="22" y="30"/>
                  </a:cubicBezTo>
                  <a:cubicBezTo>
                    <a:pt x="20" y="28"/>
                    <a:pt x="19" y="25"/>
                    <a:pt x="17" y="23"/>
                  </a:cubicBezTo>
                  <a:cubicBezTo>
                    <a:pt x="18" y="24"/>
                    <a:pt x="18" y="24"/>
                    <a:pt x="19" y="25"/>
                  </a:cubicBezTo>
                  <a:cubicBezTo>
                    <a:pt x="24" y="28"/>
                    <a:pt x="30" y="31"/>
                    <a:pt x="35" y="34"/>
                  </a:cubicBezTo>
                  <a:cubicBezTo>
                    <a:pt x="37" y="35"/>
                    <a:pt x="38" y="36"/>
                    <a:pt x="40" y="37"/>
                  </a:cubicBezTo>
                  <a:cubicBezTo>
                    <a:pt x="41" y="36"/>
                    <a:pt x="41" y="35"/>
                    <a:pt x="42" y="34"/>
                  </a:cubicBezTo>
                  <a:cubicBezTo>
                    <a:pt x="40" y="33"/>
                    <a:pt x="38" y="32"/>
                    <a:pt x="36" y="31"/>
                  </a:cubicBezTo>
                  <a:cubicBezTo>
                    <a:pt x="31" y="28"/>
                    <a:pt x="25" y="25"/>
                    <a:pt x="20" y="21"/>
                  </a:cubicBezTo>
                  <a:cubicBezTo>
                    <a:pt x="18" y="20"/>
                    <a:pt x="17" y="18"/>
                    <a:pt x="15" y="17"/>
                  </a:cubicBezTo>
                  <a:cubicBezTo>
                    <a:pt x="14" y="16"/>
                    <a:pt x="13" y="15"/>
                    <a:pt x="12" y="15"/>
                  </a:cubicBezTo>
                  <a:cubicBezTo>
                    <a:pt x="10" y="13"/>
                    <a:pt x="9" y="11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7"/>
                    <a:pt x="5" y="5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2"/>
                    <a:pt x="1" y="1"/>
                    <a:pt x="0" y="0"/>
                  </a:cubicBezTo>
                </a:path>
              </a:pathLst>
            </a:custGeom>
            <a:solidFill>
              <a:srgbClr val="0E7E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7" name="Freeform 516"/>
            <p:cNvSpPr/>
            <p:nvPr/>
          </p:nvSpPr>
          <p:spPr bwMode="auto">
            <a:xfrm>
              <a:off x="92075" y="7280276"/>
              <a:ext cx="230188" cy="395288"/>
            </a:xfrm>
            <a:custGeom>
              <a:avLst/>
              <a:gdLst>
                <a:gd name="T0" fmla="*/ 0 w 61"/>
                <a:gd name="T1" fmla="*/ 13 h 105"/>
                <a:gd name="T2" fmla="*/ 33 w 61"/>
                <a:gd name="T3" fmla="*/ 105 h 105"/>
                <a:gd name="T4" fmla="*/ 35 w 61"/>
                <a:gd name="T5" fmla="*/ 101 h 105"/>
                <a:gd name="T6" fmla="*/ 48 w 61"/>
                <a:gd name="T7" fmla="*/ 49 h 105"/>
                <a:gd name="T8" fmla="*/ 48 w 61"/>
                <a:gd name="T9" fmla="*/ 31 h 105"/>
                <a:gd name="T10" fmla="*/ 48 w 61"/>
                <a:gd name="T11" fmla="*/ 29 h 105"/>
                <a:gd name="T12" fmla="*/ 49 w 61"/>
                <a:gd name="T13" fmla="*/ 26 h 105"/>
                <a:gd name="T14" fmla="*/ 53 w 61"/>
                <a:gd name="T15" fmla="*/ 19 h 105"/>
                <a:gd name="T16" fmla="*/ 54 w 61"/>
                <a:gd name="T17" fmla="*/ 19 h 105"/>
                <a:gd name="T18" fmla="*/ 57 w 61"/>
                <a:gd name="T19" fmla="*/ 14 h 105"/>
                <a:gd name="T20" fmla="*/ 58 w 61"/>
                <a:gd name="T21" fmla="*/ 12 h 105"/>
                <a:gd name="T22" fmla="*/ 59 w 61"/>
                <a:gd name="T23" fmla="*/ 10 h 105"/>
                <a:gd name="T24" fmla="*/ 60 w 61"/>
                <a:gd name="T25" fmla="*/ 8 h 105"/>
                <a:gd name="T26" fmla="*/ 60 w 61"/>
                <a:gd name="T27" fmla="*/ 8 h 105"/>
                <a:gd name="T28" fmla="*/ 60 w 61"/>
                <a:gd name="T29" fmla="*/ 8 h 105"/>
                <a:gd name="T30" fmla="*/ 61 w 61"/>
                <a:gd name="T31" fmla="*/ 5 h 105"/>
                <a:gd name="T32" fmla="*/ 61 w 61"/>
                <a:gd name="T33" fmla="*/ 5 h 105"/>
                <a:gd name="T34" fmla="*/ 61 w 61"/>
                <a:gd name="T35" fmla="*/ 5 h 105"/>
                <a:gd name="T36" fmla="*/ 61 w 61"/>
                <a:gd name="T37" fmla="*/ 3 h 105"/>
                <a:gd name="T38" fmla="*/ 61 w 61"/>
                <a:gd name="T39" fmla="*/ 3 h 105"/>
                <a:gd name="T40" fmla="*/ 59 w 61"/>
                <a:gd name="T41" fmla="*/ 1 h 105"/>
                <a:gd name="T42" fmla="*/ 59 w 61"/>
                <a:gd name="T43" fmla="*/ 0 h 105"/>
                <a:gd name="T44" fmla="*/ 59 w 61"/>
                <a:gd name="T45" fmla="*/ 0 h 105"/>
                <a:gd name="T46" fmla="*/ 58 w 61"/>
                <a:gd name="T47" fmla="*/ 0 h 105"/>
                <a:gd name="T48" fmla="*/ 58 w 61"/>
                <a:gd name="T49" fmla="*/ 0 h 105"/>
                <a:gd name="T50" fmla="*/ 58 w 61"/>
                <a:gd name="T51" fmla="*/ 0 h 105"/>
                <a:gd name="T52" fmla="*/ 57 w 61"/>
                <a:gd name="T53" fmla="*/ 0 h 105"/>
                <a:gd name="T54" fmla="*/ 55 w 61"/>
                <a:gd name="T55" fmla="*/ 0 h 105"/>
                <a:gd name="T56" fmla="*/ 55 w 61"/>
                <a:gd name="T57" fmla="*/ 1 h 105"/>
                <a:gd name="T58" fmla="*/ 54 w 61"/>
                <a:gd name="T59" fmla="*/ 1 h 105"/>
                <a:gd name="T60" fmla="*/ 52 w 61"/>
                <a:gd name="T61" fmla="*/ 2 h 105"/>
                <a:gd name="T62" fmla="*/ 50 w 61"/>
                <a:gd name="T63" fmla="*/ 2 h 105"/>
                <a:gd name="T64" fmla="*/ 47 w 61"/>
                <a:gd name="T65" fmla="*/ 4 h 105"/>
                <a:gd name="T66" fmla="*/ 41 w 61"/>
                <a:gd name="T67" fmla="*/ 7 h 105"/>
                <a:gd name="T68" fmla="*/ 40 w 61"/>
                <a:gd name="T69" fmla="*/ 7 h 105"/>
                <a:gd name="T70" fmla="*/ 39 w 61"/>
                <a:gd name="T71" fmla="*/ 8 h 105"/>
                <a:gd name="T72" fmla="*/ 39 w 61"/>
                <a:gd name="T73" fmla="*/ 8 h 105"/>
                <a:gd name="T74" fmla="*/ 8 w 61"/>
                <a:gd name="T75" fmla="*/ 13 h 105"/>
                <a:gd name="T76" fmla="*/ 0 w 61"/>
                <a:gd name="T77" fmla="*/ 13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61" h="105">
                  <a:moveTo>
                    <a:pt x="0" y="13"/>
                  </a:moveTo>
                  <a:cubicBezTo>
                    <a:pt x="33" y="105"/>
                    <a:pt x="33" y="105"/>
                    <a:pt x="33" y="105"/>
                  </a:cubicBezTo>
                  <a:cubicBezTo>
                    <a:pt x="33" y="104"/>
                    <a:pt x="34" y="102"/>
                    <a:pt x="35" y="101"/>
                  </a:cubicBezTo>
                  <a:cubicBezTo>
                    <a:pt x="42" y="84"/>
                    <a:pt x="48" y="66"/>
                    <a:pt x="48" y="49"/>
                  </a:cubicBezTo>
                  <a:cubicBezTo>
                    <a:pt x="48" y="43"/>
                    <a:pt x="47" y="37"/>
                    <a:pt x="48" y="31"/>
                  </a:cubicBezTo>
                  <a:cubicBezTo>
                    <a:pt x="48" y="30"/>
                    <a:pt x="48" y="30"/>
                    <a:pt x="48" y="29"/>
                  </a:cubicBezTo>
                  <a:cubicBezTo>
                    <a:pt x="48" y="28"/>
                    <a:pt x="49" y="27"/>
                    <a:pt x="49" y="26"/>
                  </a:cubicBezTo>
                  <a:cubicBezTo>
                    <a:pt x="50" y="24"/>
                    <a:pt x="52" y="21"/>
                    <a:pt x="53" y="19"/>
                  </a:cubicBezTo>
                  <a:cubicBezTo>
                    <a:pt x="54" y="19"/>
                    <a:pt x="54" y="19"/>
                    <a:pt x="54" y="19"/>
                  </a:cubicBezTo>
                  <a:cubicBezTo>
                    <a:pt x="54" y="17"/>
                    <a:pt x="56" y="16"/>
                    <a:pt x="57" y="14"/>
                  </a:cubicBezTo>
                  <a:cubicBezTo>
                    <a:pt x="57" y="14"/>
                    <a:pt x="58" y="13"/>
                    <a:pt x="58" y="12"/>
                  </a:cubicBezTo>
                  <a:cubicBezTo>
                    <a:pt x="59" y="11"/>
                    <a:pt x="59" y="10"/>
                    <a:pt x="59" y="10"/>
                  </a:cubicBezTo>
                  <a:cubicBezTo>
                    <a:pt x="60" y="9"/>
                    <a:pt x="60" y="9"/>
                    <a:pt x="60" y="8"/>
                  </a:cubicBezTo>
                  <a:cubicBezTo>
                    <a:pt x="60" y="8"/>
                    <a:pt x="60" y="8"/>
                    <a:pt x="60" y="8"/>
                  </a:cubicBezTo>
                  <a:cubicBezTo>
                    <a:pt x="60" y="8"/>
                    <a:pt x="60" y="8"/>
                    <a:pt x="60" y="8"/>
                  </a:cubicBezTo>
                  <a:cubicBezTo>
                    <a:pt x="60" y="7"/>
                    <a:pt x="60" y="6"/>
                    <a:pt x="61" y="5"/>
                  </a:cubicBezTo>
                  <a:cubicBezTo>
                    <a:pt x="61" y="5"/>
                    <a:pt x="61" y="5"/>
                    <a:pt x="61" y="5"/>
                  </a:cubicBezTo>
                  <a:cubicBezTo>
                    <a:pt x="61" y="5"/>
                    <a:pt x="61" y="5"/>
                    <a:pt x="61" y="5"/>
                  </a:cubicBezTo>
                  <a:cubicBezTo>
                    <a:pt x="61" y="4"/>
                    <a:pt x="61" y="4"/>
                    <a:pt x="61" y="3"/>
                  </a:cubicBezTo>
                  <a:cubicBezTo>
                    <a:pt x="61" y="3"/>
                    <a:pt x="61" y="3"/>
                    <a:pt x="61" y="3"/>
                  </a:cubicBezTo>
                  <a:cubicBezTo>
                    <a:pt x="60" y="2"/>
                    <a:pt x="60" y="1"/>
                    <a:pt x="59" y="1"/>
                  </a:cubicBezTo>
                  <a:cubicBezTo>
                    <a:pt x="59" y="0"/>
                    <a:pt x="59" y="0"/>
                    <a:pt x="59" y="0"/>
                  </a:cubicBezTo>
                  <a:cubicBezTo>
                    <a:pt x="59" y="0"/>
                    <a:pt x="59" y="0"/>
                    <a:pt x="59" y="0"/>
                  </a:cubicBezTo>
                  <a:cubicBezTo>
                    <a:pt x="58" y="0"/>
                    <a:pt x="58" y="0"/>
                    <a:pt x="58" y="0"/>
                  </a:cubicBezTo>
                  <a:cubicBezTo>
                    <a:pt x="58" y="0"/>
                    <a:pt x="58" y="0"/>
                    <a:pt x="58" y="0"/>
                  </a:cubicBezTo>
                  <a:cubicBezTo>
                    <a:pt x="58" y="0"/>
                    <a:pt x="58" y="0"/>
                    <a:pt x="58" y="0"/>
                  </a:cubicBezTo>
                  <a:cubicBezTo>
                    <a:pt x="57" y="0"/>
                    <a:pt x="57" y="0"/>
                    <a:pt x="57" y="0"/>
                  </a:cubicBezTo>
                  <a:cubicBezTo>
                    <a:pt x="57" y="0"/>
                    <a:pt x="56" y="0"/>
                    <a:pt x="55" y="0"/>
                  </a:cubicBezTo>
                  <a:cubicBezTo>
                    <a:pt x="55" y="1"/>
                    <a:pt x="55" y="1"/>
                    <a:pt x="55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53" y="1"/>
                    <a:pt x="53" y="1"/>
                    <a:pt x="52" y="2"/>
                  </a:cubicBezTo>
                  <a:cubicBezTo>
                    <a:pt x="51" y="2"/>
                    <a:pt x="50" y="2"/>
                    <a:pt x="50" y="2"/>
                  </a:cubicBezTo>
                  <a:cubicBezTo>
                    <a:pt x="49" y="3"/>
                    <a:pt x="48" y="3"/>
                    <a:pt x="47" y="4"/>
                  </a:cubicBezTo>
                  <a:cubicBezTo>
                    <a:pt x="45" y="5"/>
                    <a:pt x="43" y="6"/>
                    <a:pt x="41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39" y="8"/>
                    <a:pt x="39" y="8"/>
                    <a:pt x="39" y="8"/>
                  </a:cubicBezTo>
                  <a:cubicBezTo>
                    <a:pt x="39" y="8"/>
                    <a:pt x="39" y="8"/>
                    <a:pt x="39" y="8"/>
                  </a:cubicBezTo>
                  <a:cubicBezTo>
                    <a:pt x="29" y="12"/>
                    <a:pt x="18" y="13"/>
                    <a:pt x="8" y="13"/>
                  </a:cubicBezTo>
                  <a:cubicBezTo>
                    <a:pt x="6" y="13"/>
                    <a:pt x="3" y="13"/>
                    <a:pt x="0" y="13"/>
                  </a:cubicBezTo>
                </a:path>
              </a:pathLst>
            </a:custGeom>
            <a:solidFill>
              <a:srgbClr val="F3F8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8" name="Freeform 517"/>
            <p:cNvSpPr/>
            <p:nvPr/>
          </p:nvSpPr>
          <p:spPr bwMode="auto">
            <a:xfrm>
              <a:off x="100013" y="7280276"/>
              <a:ext cx="222250" cy="309563"/>
            </a:xfrm>
            <a:custGeom>
              <a:avLst/>
              <a:gdLst>
                <a:gd name="T0" fmla="*/ 0 w 59"/>
                <a:gd name="T1" fmla="*/ 18 h 82"/>
                <a:gd name="T2" fmla="*/ 22 w 59"/>
                <a:gd name="T3" fmla="*/ 82 h 82"/>
                <a:gd name="T4" fmla="*/ 31 w 59"/>
                <a:gd name="T5" fmla="*/ 77 h 82"/>
                <a:gd name="T6" fmla="*/ 32 w 59"/>
                <a:gd name="T7" fmla="*/ 75 h 82"/>
                <a:gd name="T8" fmla="*/ 38 w 59"/>
                <a:gd name="T9" fmla="*/ 65 h 82"/>
                <a:gd name="T10" fmla="*/ 46 w 59"/>
                <a:gd name="T11" fmla="*/ 31 h 82"/>
                <a:gd name="T12" fmla="*/ 47 w 59"/>
                <a:gd name="T13" fmla="*/ 29 h 82"/>
                <a:gd name="T14" fmla="*/ 51 w 59"/>
                <a:gd name="T15" fmla="*/ 19 h 82"/>
                <a:gd name="T16" fmla="*/ 52 w 59"/>
                <a:gd name="T17" fmla="*/ 19 h 82"/>
                <a:gd name="T18" fmla="*/ 55 w 59"/>
                <a:gd name="T19" fmla="*/ 14 h 82"/>
                <a:gd name="T20" fmla="*/ 56 w 59"/>
                <a:gd name="T21" fmla="*/ 12 h 82"/>
                <a:gd name="T22" fmla="*/ 58 w 59"/>
                <a:gd name="T23" fmla="*/ 8 h 82"/>
                <a:gd name="T24" fmla="*/ 58 w 59"/>
                <a:gd name="T25" fmla="*/ 8 h 82"/>
                <a:gd name="T26" fmla="*/ 58 w 59"/>
                <a:gd name="T27" fmla="*/ 8 h 82"/>
                <a:gd name="T28" fmla="*/ 59 w 59"/>
                <a:gd name="T29" fmla="*/ 5 h 82"/>
                <a:gd name="T30" fmla="*/ 59 w 59"/>
                <a:gd name="T31" fmla="*/ 5 h 82"/>
                <a:gd name="T32" fmla="*/ 59 w 59"/>
                <a:gd name="T33" fmla="*/ 5 h 82"/>
                <a:gd name="T34" fmla="*/ 59 w 59"/>
                <a:gd name="T35" fmla="*/ 3 h 82"/>
                <a:gd name="T36" fmla="*/ 59 w 59"/>
                <a:gd name="T37" fmla="*/ 3 h 82"/>
                <a:gd name="T38" fmla="*/ 57 w 59"/>
                <a:gd name="T39" fmla="*/ 1 h 82"/>
                <a:gd name="T40" fmla="*/ 57 w 59"/>
                <a:gd name="T41" fmla="*/ 0 h 82"/>
                <a:gd name="T42" fmla="*/ 56 w 59"/>
                <a:gd name="T43" fmla="*/ 0 h 82"/>
                <a:gd name="T44" fmla="*/ 56 w 59"/>
                <a:gd name="T45" fmla="*/ 0 h 82"/>
                <a:gd name="T46" fmla="*/ 56 w 59"/>
                <a:gd name="T47" fmla="*/ 0 h 82"/>
                <a:gd name="T48" fmla="*/ 55 w 59"/>
                <a:gd name="T49" fmla="*/ 0 h 82"/>
                <a:gd name="T50" fmla="*/ 53 w 59"/>
                <a:gd name="T51" fmla="*/ 0 h 82"/>
                <a:gd name="T52" fmla="*/ 53 w 59"/>
                <a:gd name="T53" fmla="*/ 1 h 82"/>
                <a:gd name="T54" fmla="*/ 52 w 59"/>
                <a:gd name="T55" fmla="*/ 1 h 82"/>
                <a:gd name="T56" fmla="*/ 50 w 59"/>
                <a:gd name="T57" fmla="*/ 2 h 82"/>
                <a:gd name="T58" fmla="*/ 45 w 59"/>
                <a:gd name="T59" fmla="*/ 4 h 82"/>
                <a:gd name="T60" fmla="*/ 39 w 59"/>
                <a:gd name="T61" fmla="*/ 7 h 82"/>
                <a:gd name="T62" fmla="*/ 38 w 59"/>
                <a:gd name="T63" fmla="*/ 7 h 82"/>
                <a:gd name="T64" fmla="*/ 37 w 59"/>
                <a:gd name="T65" fmla="*/ 8 h 82"/>
                <a:gd name="T66" fmla="*/ 37 w 59"/>
                <a:gd name="T67" fmla="*/ 8 h 82"/>
                <a:gd name="T68" fmla="*/ 36 w 59"/>
                <a:gd name="T69" fmla="*/ 9 h 82"/>
                <a:gd name="T70" fmla="*/ 32 w 59"/>
                <a:gd name="T71" fmla="*/ 11 h 82"/>
                <a:gd name="T72" fmla="*/ 32 w 59"/>
                <a:gd name="T73" fmla="*/ 11 h 82"/>
                <a:gd name="T74" fmla="*/ 23 w 59"/>
                <a:gd name="T75" fmla="*/ 14 h 82"/>
                <a:gd name="T76" fmla="*/ 0 w 59"/>
                <a:gd name="T77" fmla="*/ 18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59" h="82">
                  <a:moveTo>
                    <a:pt x="0" y="18"/>
                  </a:moveTo>
                  <a:cubicBezTo>
                    <a:pt x="22" y="82"/>
                    <a:pt x="22" y="82"/>
                    <a:pt x="22" y="82"/>
                  </a:cubicBezTo>
                  <a:cubicBezTo>
                    <a:pt x="25" y="81"/>
                    <a:pt x="28" y="79"/>
                    <a:pt x="31" y="77"/>
                  </a:cubicBezTo>
                  <a:cubicBezTo>
                    <a:pt x="31" y="76"/>
                    <a:pt x="32" y="76"/>
                    <a:pt x="32" y="75"/>
                  </a:cubicBezTo>
                  <a:cubicBezTo>
                    <a:pt x="35" y="72"/>
                    <a:pt x="37" y="68"/>
                    <a:pt x="38" y="65"/>
                  </a:cubicBezTo>
                  <a:cubicBezTo>
                    <a:pt x="42" y="54"/>
                    <a:pt x="42" y="41"/>
                    <a:pt x="46" y="31"/>
                  </a:cubicBezTo>
                  <a:cubicBezTo>
                    <a:pt x="46" y="30"/>
                    <a:pt x="46" y="29"/>
                    <a:pt x="47" y="29"/>
                  </a:cubicBezTo>
                  <a:cubicBezTo>
                    <a:pt x="48" y="26"/>
                    <a:pt x="50" y="22"/>
                    <a:pt x="51" y="19"/>
                  </a:cubicBezTo>
                  <a:cubicBezTo>
                    <a:pt x="52" y="19"/>
                    <a:pt x="52" y="19"/>
                    <a:pt x="52" y="19"/>
                  </a:cubicBezTo>
                  <a:cubicBezTo>
                    <a:pt x="52" y="17"/>
                    <a:pt x="54" y="16"/>
                    <a:pt x="55" y="14"/>
                  </a:cubicBezTo>
                  <a:cubicBezTo>
                    <a:pt x="55" y="14"/>
                    <a:pt x="56" y="13"/>
                    <a:pt x="56" y="12"/>
                  </a:cubicBezTo>
                  <a:cubicBezTo>
                    <a:pt x="57" y="11"/>
                    <a:pt x="58" y="10"/>
                    <a:pt x="58" y="8"/>
                  </a:cubicBezTo>
                  <a:cubicBezTo>
                    <a:pt x="58" y="8"/>
                    <a:pt x="58" y="8"/>
                    <a:pt x="58" y="8"/>
                  </a:cubicBezTo>
                  <a:cubicBezTo>
                    <a:pt x="58" y="8"/>
                    <a:pt x="58" y="8"/>
                    <a:pt x="58" y="8"/>
                  </a:cubicBezTo>
                  <a:cubicBezTo>
                    <a:pt x="58" y="7"/>
                    <a:pt x="58" y="6"/>
                    <a:pt x="59" y="5"/>
                  </a:cubicBezTo>
                  <a:cubicBezTo>
                    <a:pt x="59" y="5"/>
                    <a:pt x="59" y="5"/>
                    <a:pt x="59" y="5"/>
                  </a:cubicBezTo>
                  <a:cubicBezTo>
                    <a:pt x="59" y="5"/>
                    <a:pt x="59" y="5"/>
                    <a:pt x="59" y="5"/>
                  </a:cubicBezTo>
                  <a:cubicBezTo>
                    <a:pt x="59" y="4"/>
                    <a:pt x="59" y="4"/>
                    <a:pt x="59" y="3"/>
                  </a:cubicBezTo>
                  <a:cubicBezTo>
                    <a:pt x="59" y="3"/>
                    <a:pt x="59" y="3"/>
                    <a:pt x="59" y="3"/>
                  </a:cubicBezTo>
                  <a:cubicBezTo>
                    <a:pt x="59" y="2"/>
                    <a:pt x="58" y="1"/>
                    <a:pt x="57" y="1"/>
                  </a:cubicBezTo>
                  <a:cubicBezTo>
                    <a:pt x="57" y="0"/>
                    <a:pt x="57" y="0"/>
                    <a:pt x="57" y="0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55" y="0"/>
                    <a:pt x="55" y="0"/>
                    <a:pt x="55" y="0"/>
                  </a:cubicBezTo>
                  <a:cubicBezTo>
                    <a:pt x="55" y="0"/>
                    <a:pt x="54" y="0"/>
                    <a:pt x="53" y="0"/>
                  </a:cubicBezTo>
                  <a:cubicBezTo>
                    <a:pt x="53" y="1"/>
                    <a:pt x="53" y="1"/>
                    <a:pt x="53" y="1"/>
                  </a:cubicBezTo>
                  <a:cubicBezTo>
                    <a:pt x="52" y="1"/>
                    <a:pt x="52" y="1"/>
                    <a:pt x="52" y="1"/>
                  </a:cubicBezTo>
                  <a:cubicBezTo>
                    <a:pt x="51" y="1"/>
                    <a:pt x="51" y="1"/>
                    <a:pt x="50" y="2"/>
                  </a:cubicBezTo>
                  <a:cubicBezTo>
                    <a:pt x="48" y="2"/>
                    <a:pt x="47" y="3"/>
                    <a:pt x="45" y="4"/>
                  </a:cubicBezTo>
                  <a:cubicBezTo>
                    <a:pt x="43" y="5"/>
                    <a:pt x="41" y="6"/>
                    <a:pt x="39" y="7"/>
                  </a:cubicBezTo>
                  <a:cubicBezTo>
                    <a:pt x="38" y="7"/>
                    <a:pt x="38" y="7"/>
                    <a:pt x="38" y="7"/>
                  </a:cubicBezTo>
                  <a:cubicBezTo>
                    <a:pt x="37" y="8"/>
                    <a:pt x="37" y="8"/>
                    <a:pt x="37" y="8"/>
                  </a:cubicBezTo>
                  <a:cubicBezTo>
                    <a:pt x="37" y="8"/>
                    <a:pt x="37" y="8"/>
                    <a:pt x="37" y="8"/>
                  </a:cubicBezTo>
                  <a:cubicBezTo>
                    <a:pt x="36" y="9"/>
                    <a:pt x="36" y="9"/>
                    <a:pt x="36" y="9"/>
                  </a:cubicBezTo>
                  <a:cubicBezTo>
                    <a:pt x="35" y="10"/>
                    <a:pt x="34" y="11"/>
                    <a:pt x="32" y="11"/>
                  </a:cubicBezTo>
                  <a:cubicBezTo>
                    <a:pt x="32" y="11"/>
                    <a:pt x="32" y="11"/>
                    <a:pt x="32" y="11"/>
                  </a:cubicBezTo>
                  <a:cubicBezTo>
                    <a:pt x="29" y="13"/>
                    <a:pt x="26" y="13"/>
                    <a:pt x="23" y="14"/>
                  </a:cubicBezTo>
                  <a:cubicBezTo>
                    <a:pt x="15" y="15"/>
                    <a:pt x="8" y="16"/>
                    <a:pt x="0" y="18"/>
                  </a:cubicBezTo>
                </a:path>
              </a:pathLst>
            </a:custGeom>
            <a:solidFill>
              <a:srgbClr val="259D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9" name="Freeform 518"/>
            <p:cNvSpPr>
              <a:spLocks noEditPoints="1"/>
            </p:cNvSpPr>
            <p:nvPr/>
          </p:nvSpPr>
          <p:spPr bwMode="auto">
            <a:xfrm>
              <a:off x="311150" y="7280276"/>
              <a:ext cx="11113" cy="12700"/>
            </a:xfrm>
            <a:custGeom>
              <a:avLst/>
              <a:gdLst>
                <a:gd name="T0" fmla="*/ 1 w 3"/>
                <a:gd name="T1" fmla="*/ 1 h 3"/>
                <a:gd name="T2" fmla="*/ 3 w 3"/>
                <a:gd name="T3" fmla="*/ 3 h 3"/>
                <a:gd name="T4" fmla="*/ 1 w 3"/>
                <a:gd name="T5" fmla="*/ 1 h 3"/>
                <a:gd name="T6" fmla="*/ 1 w 3"/>
                <a:gd name="T7" fmla="*/ 0 h 3"/>
                <a:gd name="T8" fmla="*/ 0 w 3"/>
                <a:gd name="T9" fmla="*/ 0 h 3"/>
                <a:gd name="T10" fmla="*/ 1 w 3"/>
                <a:gd name="T11" fmla="*/ 0 h 3"/>
                <a:gd name="T12" fmla="*/ 1 w 3"/>
                <a:gd name="T1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3">
                  <a:moveTo>
                    <a:pt x="1" y="1"/>
                  </a:moveTo>
                  <a:cubicBezTo>
                    <a:pt x="2" y="1"/>
                    <a:pt x="2" y="2"/>
                    <a:pt x="3" y="3"/>
                  </a:cubicBezTo>
                  <a:cubicBezTo>
                    <a:pt x="2" y="2"/>
                    <a:pt x="2" y="1"/>
                    <a:pt x="1" y="1"/>
                  </a:cubicBezTo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5EC6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0" name="Freeform 519"/>
            <p:cNvSpPr/>
            <p:nvPr/>
          </p:nvSpPr>
          <p:spPr bwMode="auto">
            <a:xfrm>
              <a:off x="220663" y="7315201"/>
              <a:ext cx="14288" cy="7938"/>
            </a:xfrm>
            <a:custGeom>
              <a:avLst/>
              <a:gdLst>
                <a:gd name="T0" fmla="*/ 4 w 4"/>
                <a:gd name="T1" fmla="*/ 0 h 2"/>
                <a:gd name="T2" fmla="*/ 4 w 4"/>
                <a:gd name="T3" fmla="*/ 0 h 2"/>
                <a:gd name="T4" fmla="*/ 0 w 4"/>
                <a:gd name="T5" fmla="*/ 2 h 2"/>
                <a:gd name="T6" fmla="*/ 0 w 4"/>
                <a:gd name="T7" fmla="*/ 2 h 2"/>
                <a:gd name="T8" fmla="*/ 0 w 4"/>
                <a:gd name="T9" fmla="*/ 2 h 2"/>
                <a:gd name="T10" fmla="*/ 0 w 4"/>
                <a:gd name="T11" fmla="*/ 2 h 2"/>
                <a:gd name="T12" fmla="*/ 4 w 4"/>
                <a:gd name="T13" fmla="*/ 0 h 2"/>
                <a:gd name="T14" fmla="*/ 4 w 4"/>
                <a:gd name="T1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2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3" y="1"/>
                    <a:pt x="1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2"/>
                    <a:pt x="3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rgbClr val="5EC6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1" name="Freeform 520"/>
            <p:cNvSpPr>
              <a:spLocks noEditPoints="1"/>
            </p:cNvSpPr>
            <p:nvPr/>
          </p:nvSpPr>
          <p:spPr bwMode="auto">
            <a:xfrm>
              <a:off x="204788" y="7280276"/>
              <a:ext cx="117475" cy="98425"/>
            </a:xfrm>
            <a:custGeom>
              <a:avLst/>
              <a:gdLst>
                <a:gd name="T0" fmla="*/ 20 w 31"/>
                <a:gd name="T1" fmla="*/ 2 h 26"/>
                <a:gd name="T2" fmla="*/ 17 w 31"/>
                <a:gd name="T3" fmla="*/ 4 h 26"/>
                <a:gd name="T4" fmla="*/ 17 w 31"/>
                <a:gd name="T5" fmla="*/ 4 h 26"/>
                <a:gd name="T6" fmla="*/ 17 w 31"/>
                <a:gd name="T7" fmla="*/ 4 h 26"/>
                <a:gd name="T8" fmla="*/ 11 w 31"/>
                <a:gd name="T9" fmla="*/ 7 h 26"/>
                <a:gd name="T10" fmla="*/ 11 w 31"/>
                <a:gd name="T11" fmla="*/ 7 h 26"/>
                <a:gd name="T12" fmla="*/ 10 w 31"/>
                <a:gd name="T13" fmla="*/ 7 h 26"/>
                <a:gd name="T14" fmla="*/ 8 w 31"/>
                <a:gd name="T15" fmla="*/ 9 h 26"/>
                <a:gd name="T16" fmla="*/ 8 w 31"/>
                <a:gd name="T17" fmla="*/ 9 h 26"/>
                <a:gd name="T18" fmla="*/ 4 w 31"/>
                <a:gd name="T19" fmla="*/ 11 h 26"/>
                <a:gd name="T20" fmla="*/ 4 w 31"/>
                <a:gd name="T21" fmla="*/ 11 h 26"/>
                <a:gd name="T22" fmla="*/ 4 w 31"/>
                <a:gd name="T23" fmla="*/ 11 h 26"/>
                <a:gd name="T24" fmla="*/ 0 w 31"/>
                <a:gd name="T25" fmla="*/ 14 h 26"/>
                <a:gd name="T26" fmla="*/ 0 w 31"/>
                <a:gd name="T27" fmla="*/ 15 h 26"/>
                <a:gd name="T28" fmla="*/ 1 w 31"/>
                <a:gd name="T29" fmla="*/ 15 h 26"/>
                <a:gd name="T30" fmla="*/ 1 w 31"/>
                <a:gd name="T31" fmla="*/ 16 h 26"/>
                <a:gd name="T32" fmla="*/ 20 w 31"/>
                <a:gd name="T33" fmla="*/ 2 h 26"/>
                <a:gd name="T34" fmla="*/ 28 w 31"/>
                <a:gd name="T35" fmla="*/ 0 h 26"/>
                <a:gd name="T36" fmla="*/ 27 w 31"/>
                <a:gd name="T37" fmla="*/ 2 h 26"/>
                <a:gd name="T38" fmla="*/ 26 w 31"/>
                <a:gd name="T39" fmla="*/ 3 h 26"/>
                <a:gd name="T40" fmla="*/ 2 w 31"/>
                <a:gd name="T41" fmla="*/ 17 h 26"/>
                <a:gd name="T42" fmla="*/ 3 w 31"/>
                <a:gd name="T43" fmla="*/ 19 h 26"/>
                <a:gd name="T44" fmla="*/ 5 w 31"/>
                <a:gd name="T45" fmla="*/ 18 h 26"/>
                <a:gd name="T46" fmla="*/ 3 w 31"/>
                <a:gd name="T47" fmla="*/ 19 h 26"/>
                <a:gd name="T48" fmla="*/ 5 w 31"/>
                <a:gd name="T49" fmla="*/ 21 h 26"/>
                <a:gd name="T50" fmla="*/ 15 w 31"/>
                <a:gd name="T51" fmla="*/ 14 h 26"/>
                <a:gd name="T52" fmla="*/ 7 w 31"/>
                <a:gd name="T53" fmla="*/ 23 h 26"/>
                <a:gd name="T54" fmla="*/ 6 w 31"/>
                <a:gd name="T55" fmla="*/ 24 h 26"/>
                <a:gd name="T56" fmla="*/ 8 w 31"/>
                <a:gd name="T57" fmla="*/ 26 h 26"/>
                <a:gd name="T58" fmla="*/ 12 w 31"/>
                <a:gd name="T59" fmla="*/ 23 h 26"/>
                <a:gd name="T60" fmla="*/ 31 w 31"/>
                <a:gd name="T61" fmla="*/ 3 h 26"/>
                <a:gd name="T62" fmla="*/ 31 w 31"/>
                <a:gd name="T63" fmla="*/ 3 h 26"/>
                <a:gd name="T64" fmla="*/ 31 w 31"/>
                <a:gd name="T65" fmla="*/ 3 h 26"/>
                <a:gd name="T66" fmla="*/ 31 w 31"/>
                <a:gd name="T67" fmla="*/ 3 h 26"/>
                <a:gd name="T68" fmla="*/ 31 w 31"/>
                <a:gd name="T69" fmla="*/ 3 h 26"/>
                <a:gd name="T70" fmla="*/ 29 w 31"/>
                <a:gd name="T71" fmla="*/ 1 h 26"/>
                <a:gd name="T72" fmla="*/ 29 w 31"/>
                <a:gd name="T73" fmla="*/ 1 h 26"/>
                <a:gd name="T74" fmla="*/ 29 w 31"/>
                <a:gd name="T75" fmla="*/ 0 h 26"/>
                <a:gd name="T76" fmla="*/ 28 w 31"/>
                <a:gd name="T7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1" h="26">
                  <a:moveTo>
                    <a:pt x="20" y="2"/>
                  </a:moveTo>
                  <a:cubicBezTo>
                    <a:pt x="19" y="3"/>
                    <a:pt x="18" y="3"/>
                    <a:pt x="17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5" y="5"/>
                    <a:pt x="13" y="6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9" y="8"/>
                    <a:pt x="9" y="8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7" y="10"/>
                    <a:pt x="6" y="11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2" y="12"/>
                    <a:pt x="1" y="13"/>
                    <a:pt x="0" y="14"/>
                  </a:cubicBezTo>
                  <a:cubicBezTo>
                    <a:pt x="0" y="14"/>
                    <a:pt x="0" y="14"/>
                    <a:pt x="0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6"/>
                    <a:pt x="1" y="16"/>
                  </a:cubicBezTo>
                  <a:cubicBezTo>
                    <a:pt x="8" y="12"/>
                    <a:pt x="14" y="7"/>
                    <a:pt x="20" y="2"/>
                  </a:cubicBezTo>
                  <a:moveTo>
                    <a:pt x="28" y="0"/>
                  </a:moveTo>
                  <a:cubicBezTo>
                    <a:pt x="28" y="1"/>
                    <a:pt x="27" y="1"/>
                    <a:pt x="27" y="2"/>
                  </a:cubicBezTo>
                  <a:cubicBezTo>
                    <a:pt x="26" y="3"/>
                    <a:pt x="26" y="3"/>
                    <a:pt x="26" y="3"/>
                  </a:cubicBezTo>
                  <a:cubicBezTo>
                    <a:pt x="19" y="7"/>
                    <a:pt x="11" y="12"/>
                    <a:pt x="2" y="17"/>
                  </a:cubicBezTo>
                  <a:cubicBezTo>
                    <a:pt x="2" y="17"/>
                    <a:pt x="3" y="18"/>
                    <a:pt x="3" y="19"/>
                  </a:cubicBezTo>
                  <a:cubicBezTo>
                    <a:pt x="4" y="19"/>
                    <a:pt x="4" y="18"/>
                    <a:pt x="5" y="18"/>
                  </a:cubicBezTo>
                  <a:cubicBezTo>
                    <a:pt x="4" y="18"/>
                    <a:pt x="4" y="19"/>
                    <a:pt x="3" y="19"/>
                  </a:cubicBezTo>
                  <a:cubicBezTo>
                    <a:pt x="4" y="20"/>
                    <a:pt x="4" y="21"/>
                    <a:pt x="5" y="21"/>
                  </a:cubicBezTo>
                  <a:cubicBezTo>
                    <a:pt x="8" y="19"/>
                    <a:pt x="12" y="16"/>
                    <a:pt x="15" y="14"/>
                  </a:cubicBezTo>
                  <a:cubicBezTo>
                    <a:pt x="12" y="17"/>
                    <a:pt x="10" y="20"/>
                    <a:pt x="7" y="23"/>
                  </a:cubicBezTo>
                  <a:cubicBezTo>
                    <a:pt x="7" y="23"/>
                    <a:pt x="7" y="23"/>
                    <a:pt x="6" y="24"/>
                  </a:cubicBezTo>
                  <a:cubicBezTo>
                    <a:pt x="7" y="25"/>
                    <a:pt x="8" y="25"/>
                    <a:pt x="8" y="26"/>
                  </a:cubicBezTo>
                  <a:cubicBezTo>
                    <a:pt x="10" y="25"/>
                    <a:pt x="11" y="24"/>
                    <a:pt x="12" y="23"/>
                  </a:cubicBezTo>
                  <a:cubicBezTo>
                    <a:pt x="19" y="16"/>
                    <a:pt x="25" y="9"/>
                    <a:pt x="31" y="3"/>
                  </a:cubicBezTo>
                  <a:cubicBezTo>
                    <a:pt x="31" y="3"/>
                    <a:pt x="31" y="3"/>
                    <a:pt x="31" y="3"/>
                  </a:cubicBezTo>
                  <a:cubicBezTo>
                    <a:pt x="31" y="3"/>
                    <a:pt x="31" y="3"/>
                    <a:pt x="31" y="3"/>
                  </a:cubicBezTo>
                  <a:cubicBezTo>
                    <a:pt x="31" y="3"/>
                    <a:pt x="31" y="3"/>
                    <a:pt x="31" y="3"/>
                  </a:cubicBezTo>
                  <a:cubicBezTo>
                    <a:pt x="31" y="3"/>
                    <a:pt x="31" y="3"/>
                    <a:pt x="31" y="3"/>
                  </a:cubicBezTo>
                  <a:cubicBezTo>
                    <a:pt x="30" y="2"/>
                    <a:pt x="30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8" y="0"/>
                    <a:pt x="28" y="0"/>
                    <a:pt x="28" y="0"/>
                  </a:cubicBezTo>
                </a:path>
              </a:pathLst>
            </a:custGeom>
            <a:solidFill>
              <a:srgbClr val="0E7E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2" name="Freeform 521"/>
            <p:cNvSpPr/>
            <p:nvPr/>
          </p:nvSpPr>
          <p:spPr bwMode="auto">
            <a:xfrm>
              <a:off x="246063" y="7318376"/>
              <a:ext cx="68263" cy="101600"/>
            </a:xfrm>
            <a:custGeom>
              <a:avLst/>
              <a:gdLst>
                <a:gd name="T0" fmla="*/ 18 w 18"/>
                <a:gd name="T1" fmla="*/ 0 h 27"/>
                <a:gd name="T2" fmla="*/ 11 w 18"/>
                <a:gd name="T3" fmla="*/ 7 h 27"/>
                <a:gd name="T4" fmla="*/ 11 w 18"/>
                <a:gd name="T5" fmla="*/ 7 h 27"/>
                <a:gd name="T6" fmla="*/ 4 w 18"/>
                <a:gd name="T7" fmla="*/ 15 h 27"/>
                <a:gd name="T8" fmla="*/ 0 w 18"/>
                <a:gd name="T9" fmla="*/ 20 h 27"/>
                <a:gd name="T10" fmla="*/ 5 w 18"/>
                <a:gd name="T11" fmla="*/ 27 h 27"/>
                <a:gd name="T12" fmla="*/ 5 w 18"/>
                <a:gd name="T13" fmla="*/ 26 h 27"/>
                <a:gd name="T14" fmla="*/ 7 w 18"/>
                <a:gd name="T15" fmla="*/ 19 h 27"/>
                <a:gd name="T16" fmla="*/ 8 w 18"/>
                <a:gd name="T17" fmla="*/ 16 h 27"/>
                <a:gd name="T18" fmla="*/ 12 w 18"/>
                <a:gd name="T19" fmla="*/ 9 h 27"/>
                <a:gd name="T20" fmla="*/ 13 w 18"/>
                <a:gd name="T21" fmla="*/ 9 h 27"/>
                <a:gd name="T22" fmla="*/ 16 w 18"/>
                <a:gd name="T23" fmla="*/ 4 h 27"/>
                <a:gd name="T24" fmla="*/ 17 w 18"/>
                <a:gd name="T25" fmla="*/ 2 h 27"/>
                <a:gd name="T26" fmla="*/ 18 w 18"/>
                <a:gd name="T27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8" h="27">
                  <a:moveTo>
                    <a:pt x="18" y="0"/>
                  </a:moveTo>
                  <a:cubicBezTo>
                    <a:pt x="16" y="2"/>
                    <a:pt x="14" y="4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9" y="10"/>
                    <a:pt x="6" y="12"/>
                    <a:pt x="4" y="15"/>
                  </a:cubicBezTo>
                  <a:cubicBezTo>
                    <a:pt x="3" y="17"/>
                    <a:pt x="1" y="19"/>
                    <a:pt x="0" y="20"/>
                  </a:cubicBezTo>
                  <a:cubicBezTo>
                    <a:pt x="2" y="22"/>
                    <a:pt x="3" y="24"/>
                    <a:pt x="5" y="27"/>
                  </a:cubicBezTo>
                  <a:cubicBezTo>
                    <a:pt x="5" y="26"/>
                    <a:pt x="5" y="26"/>
                    <a:pt x="5" y="26"/>
                  </a:cubicBezTo>
                  <a:cubicBezTo>
                    <a:pt x="5" y="23"/>
                    <a:pt x="6" y="21"/>
                    <a:pt x="7" y="19"/>
                  </a:cubicBezTo>
                  <a:cubicBezTo>
                    <a:pt x="7" y="18"/>
                    <a:pt x="8" y="17"/>
                    <a:pt x="8" y="16"/>
                  </a:cubicBezTo>
                  <a:cubicBezTo>
                    <a:pt x="9" y="14"/>
                    <a:pt x="11" y="11"/>
                    <a:pt x="12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3" y="7"/>
                    <a:pt x="15" y="6"/>
                    <a:pt x="16" y="4"/>
                  </a:cubicBezTo>
                  <a:cubicBezTo>
                    <a:pt x="16" y="4"/>
                    <a:pt x="17" y="3"/>
                    <a:pt x="17" y="2"/>
                  </a:cubicBezTo>
                  <a:cubicBezTo>
                    <a:pt x="18" y="1"/>
                    <a:pt x="18" y="0"/>
                    <a:pt x="18" y="0"/>
                  </a:cubicBezTo>
                </a:path>
              </a:pathLst>
            </a:custGeom>
            <a:solidFill>
              <a:srgbClr val="0E7E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3" name="Freeform 522"/>
            <p:cNvSpPr/>
            <p:nvPr/>
          </p:nvSpPr>
          <p:spPr bwMode="auto">
            <a:xfrm>
              <a:off x="-133350" y="6694488"/>
              <a:ext cx="458788" cy="612775"/>
            </a:xfrm>
            <a:custGeom>
              <a:avLst/>
              <a:gdLst>
                <a:gd name="T0" fmla="*/ 55 w 122"/>
                <a:gd name="T1" fmla="*/ 156 h 163"/>
                <a:gd name="T2" fmla="*/ 56 w 122"/>
                <a:gd name="T3" fmla="*/ 156 h 163"/>
                <a:gd name="T4" fmla="*/ 58 w 122"/>
                <a:gd name="T5" fmla="*/ 163 h 163"/>
                <a:gd name="T6" fmla="*/ 72 w 122"/>
                <a:gd name="T7" fmla="*/ 159 h 163"/>
                <a:gd name="T8" fmla="*/ 89 w 122"/>
                <a:gd name="T9" fmla="*/ 153 h 163"/>
                <a:gd name="T10" fmla="*/ 91 w 122"/>
                <a:gd name="T11" fmla="*/ 152 h 163"/>
                <a:gd name="T12" fmla="*/ 95 w 122"/>
                <a:gd name="T13" fmla="*/ 152 h 163"/>
                <a:gd name="T14" fmla="*/ 102 w 122"/>
                <a:gd name="T15" fmla="*/ 154 h 163"/>
                <a:gd name="T16" fmla="*/ 102 w 122"/>
                <a:gd name="T17" fmla="*/ 154 h 163"/>
                <a:gd name="T18" fmla="*/ 108 w 122"/>
                <a:gd name="T19" fmla="*/ 156 h 163"/>
                <a:gd name="T20" fmla="*/ 113 w 122"/>
                <a:gd name="T21" fmla="*/ 157 h 163"/>
                <a:gd name="T22" fmla="*/ 114 w 122"/>
                <a:gd name="T23" fmla="*/ 157 h 163"/>
                <a:gd name="T24" fmla="*/ 114 w 122"/>
                <a:gd name="T25" fmla="*/ 157 h 163"/>
                <a:gd name="T26" fmla="*/ 115 w 122"/>
                <a:gd name="T27" fmla="*/ 157 h 163"/>
                <a:gd name="T28" fmla="*/ 117 w 122"/>
                <a:gd name="T29" fmla="*/ 156 h 163"/>
                <a:gd name="T30" fmla="*/ 118 w 122"/>
                <a:gd name="T31" fmla="*/ 156 h 163"/>
                <a:gd name="T32" fmla="*/ 119 w 122"/>
                <a:gd name="T33" fmla="*/ 156 h 163"/>
                <a:gd name="T34" fmla="*/ 120 w 122"/>
                <a:gd name="T35" fmla="*/ 156 h 163"/>
                <a:gd name="T36" fmla="*/ 120 w 122"/>
                <a:gd name="T37" fmla="*/ 155 h 163"/>
                <a:gd name="T38" fmla="*/ 121 w 122"/>
                <a:gd name="T39" fmla="*/ 155 h 163"/>
                <a:gd name="T40" fmla="*/ 121 w 122"/>
                <a:gd name="T41" fmla="*/ 154 h 163"/>
                <a:gd name="T42" fmla="*/ 122 w 122"/>
                <a:gd name="T43" fmla="*/ 154 h 163"/>
                <a:gd name="T44" fmla="*/ 122 w 122"/>
                <a:gd name="T45" fmla="*/ 153 h 163"/>
                <a:gd name="T46" fmla="*/ 122 w 122"/>
                <a:gd name="T47" fmla="*/ 153 h 163"/>
                <a:gd name="T48" fmla="*/ 122 w 122"/>
                <a:gd name="T49" fmla="*/ 153 h 163"/>
                <a:gd name="T50" fmla="*/ 122 w 122"/>
                <a:gd name="T51" fmla="*/ 152 h 163"/>
                <a:gd name="T52" fmla="*/ 122 w 122"/>
                <a:gd name="T53" fmla="*/ 152 h 163"/>
                <a:gd name="T54" fmla="*/ 122 w 122"/>
                <a:gd name="T55" fmla="*/ 151 h 163"/>
                <a:gd name="T56" fmla="*/ 121 w 122"/>
                <a:gd name="T57" fmla="*/ 150 h 163"/>
                <a:gd name="T58" fmla="*/ 121 w 122"/>
                <a:gd name="T59" fmla="*/ 150 h 163"/>
                <a:gd name="T60" fmla="*/ 120 w 122"/>
                <a:gd name="T61" fmla="*/ 149 h 163"/>
                <a:gd name="T62" fmla="*/ 120 w 122"/>
                <a:gd name="T63" fmla="*/ 149 h 163"/>
                <a:gd name="T64" fmla="*/ 120 w 122"/>
                <a:gd name="T65" fmla="*/ 148 h 163"/>
                <a:gd name="T66" fmla="*/ 117 w 122"/>
                <a:gd name="T67" fmla="*/ 145 h 163"/>
                <a:gd name="T68" fmla="*/ 117 w 122"/>
                <a:gd name="T69" fmla="*/ 145 h 163"/>
                <a:gd name="T70" fmla="*/ 109 w 122"/>
                <a:gd name="T71" fmla="*/ 137 h 163"/>
                <a:gd name="T72" fmla="*/ 108 w 122"/>
                <a:gd name="T73" fmla="*/ 137 h 163"/>
                <a:gd name="T74" fmla="*/ 108 w 122"/>
                <a:gd name="T75" fmla="*/ 136 h 163"/>
                <a:gd name="T76" fmla="*/ 93 w 122"/>
                <a:gd name="T77" fmla="*/ 110 h 163"/>
                <a:gd name="T78" fmla="*/ 79 w 122"/>
                <a:gd name="T79" fmla="*/ 69 h 163"/>
                <a:gd name="T80" fmla="*/ 56 w 122"/>
                <a:gd name="T81" fmla="*/ 35 h 163"/>
                <a:gd name="T82" fmla="*/ 28 w 122"/>
                <a:gd name="T83" fmla="*/ 9 h 163"/>
                <a:gd name="T84" fmla="*/ 0 w 122"/>
                <a:gd name="T85" fmla="*/ 1 h 163"/>
                <a:gd name="T86" fmla="*/ 41 w 122"/>
                <a:gd name="T87" fmla="*/ 114 h 163"/>
                <a:gd name="T88" fmla="*/ 42 w 122"/>
                <a:gd name="T89" fmla="*/ 118 h 163"/>
                <a:gd name="T90" fmla="*/ 42 w 122"/>
                <a:gd name="T91" fmla="*/ 118 h 163"/>
                <a:gd name="T92" fmla="*/ 56 w 122"/>
                <a:gd name="T93" fmla="*/ 156 h 163"/>
                <a:gd name="T94" fmla="*/ 55 w 122"/>
                <a:gd name="T95" fmla="*/ 15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22" h="163">
                  <a:moveTo>
                    <a:pt x="55" y="156"/>
                  </a:moveTo>
                  <a:cubicBezTo>
                    <a:pt x="56" y="156"/>
                    <a:pt x="56" y="156"/>
                    <a:pt x="56" y="156"/>
                  </a:cubicBezTo>
                  <a:cubicBezTo>
                    <a:pt x="58" y="163"/>
                    <a:pt x="58" y="163"/>
                    <a:pt x="58" y="163"/>
                  </a:cubicBezTo>
                  <a:cubicBezTo>
                    <a:pt x="63" y="162"/>
                    <a:pt x="68" y="160"/>
                    <a:pt x="72" y="159"/>
                  </a:cubicBezTo>
                  <a:cubicBezTo>
                    <a:pt x="78" y="157"/>
                    <a:pt x="83" y="154"/>
                    <a:pt x="89" y="153"/>
                  </a:cubicBezTo>
                  <a:cubicBezTo>
                    <a:pt x="90" y="153"/>
                    <a:pt x="90" y="153"/>
                    <a:pt x="91" y="152"/>
                  </a:cubicBezTo>
                  <a:cubicBezTo>
                    <a:pt x="92" y="152"/>
                    <a:pt x="93" y="152"/>
                    <a:pt x="95" y="152"/>
                  </a:cubicBezTo>
                  <a:cubicBezTo>
                    <a:pt x="97" y="153"/>
                    <a:pt x="100" y="153"/>
                    <a:pt x="102" y="154"/>
                  </a:cubicBezTo>
                  <a:cubicBezTo>
                    <a:pt x="102" y="154"/>
                    <a:pt x="102" y="154"/>
                    <a:pt x="102" y="154"/>
                  </a:cubicBezTo>
                  <a:cubicBezTo>
                    <a:pt x="104" y="155"/>
                    <a:pt x="106" y="155"/>
                    <a:pt x="108" y="156"/>
                  </a:cubicBezTo>
                  <a:cubicBezTo>
                    <a:pt x="110" y="156"/>
                    <a:pt x="111" y="156"/>
                    <a:pt x="113" y="157"/>
                  </a:cubicBezTo>
                  <a:cubicBezTo>
                    <a:pt x="114" y="157"/>
                    <a:pt x="114" y="157"/>
                    <a:pt x="114" y="157"/>
                  </a:cubicBezTo>
                  <a:cubicBezTo>
                    <a:pt x="114" y="157"/>
                    <a:pt x="114" y="157"/>
                    <a:pt x="114" y="157"/>
                  </a:cubicBezTo>
                  <a:cubicBezTo>
                    <a:pt x="115" y="157"/>
                    <a:pt x="115" y="157"/>
                    <a:pt x="115" y="157"/>
                  </a:cubicBezTo>
                  <a:cubicBezTo>
                    <a:pt x="116" y="157"/>
                    <a:pt x="116" y="156"/>
                    <a:pt x="117" y="156"/>
                  </a:cubicBezTo>
                  <a:cubicBezTo>
                    <a:pt x="118" y="156"/>
                    <a:pt x="118" y="156"/>
                    <a:pt x="118" y="156"/>
                  </a:cubicBezTo>
                  <a:cubicBezTo>
                    <a:pt x="118" y="156"/>
                    <a:pt x="119" y="156"/>
                    <a:pt x="119" y="156"/>
                  </a:cubicBezTo>
                  <a:cubicBezTo>
                    <a:pt x="120" y="156"/>
                    <a:pt x="120" y="156"/>
                    <a:pt x="120" y="156"/>
                  </a:cubicBezTo>
                  <a:cubicBezTo>
                    <a:pt x="120" y="155"/>
                    <a:pt x="120" y="155"/>
                    <a:pt x="120" y="155"/>
                  </a:cubicBezTo>
                  <a:cubicBezTo>
                    <a:pt x="121" y="155"/>
                    <a:pt x="121" y="155"/>
                    <a:pt x="121" y="155"/>
                  </a:cubicBezTo>
                  <a:cubicBezTo>
                    <a:pt x="121" y="154"/>
                    <a:pt x="121" y="154"/>
                    <a:pt x="121" y="154"/>
                  </a:cubicBezTo>
                  <a:cubicBezTo>
                    <a:pt x="122" y="154"/>
                    <a:pt x="122" y="154"/>
                    <a:pt x="122" y="154"/>
                  </a:cubicBezTo>
                  <a:cubicBezTo>
                    <a:pt x="122" y="153"/>
                    <a:pt x="122" y="153"/>
                    <a:pt x="122" y="153"/>
                  </a:cubicBezTo>
                  <a:cubicBezTo>
                    <a:pt x="122" y="153"/>
                    <a:pt x="122" y="153"/>
                    <a:pt x="122" y="153"/>
                  </a:cubicBezTo>
                  <a:cubicBezTo>
                    <a:pt x="122" y="153"/>
                    <a:pt x="122" y="153"/>
                    <a:pt x="122" y="153"/>
                  </a:cubicBezTo>
                  <a:cubicBezTo>
                    <a:pt x="122" y="152"/>
                    <a:pt x="122" y="152"/>
                    <a:pt x="122" y="152"/>
                  </a:cubicBezTo>
                  <a:cubicBezTo>
                    <a:pt x="122" y="152"/>
                    <a:pt x="122" y="152"/>
                    <a:pt x="122" y="152"/>
                  </a:cubicBezTo>
                  <a:cubicBezTo>
                    <a:pt x="122" y="151"/>
                    <a:pt x="122" y="151"/>
                    <a:pt x="122" y="151"/>
                  </a:cubicBezTo>
                  <a:cubicBezTo>
                    <a:pt x="121" y="151"/>
                    <a:pt x="121" y="150"/>
                    <a:pt x="121" y="150"/>
                  </a:cubicBezTo>
                  <a:cubicBezTo>
                    <a:pt x="121" y="150"/>
                    <a:pt x="121" y="150"/>
                    <a:pt x="121" y="150"/>
                  </a:cubicBezTo>
                  <a:cubicBezTo>
                    <a:pt x="120" y="149"/>
                    <a:pt x="120" y="149"/>
                    <a:pt x="120" y="149"/>
                  </a:cubicBezTo>
                  <a:cubicBezTo>
                    <a:pt x="120" y="149"/>
                    <a:pt x="120" y="149"/>
                    <a:pt x="120" y="149"/>
                  </a:cubicBezTo>
                  <a:cubicBezTo>
                    <a:pt x="120" y="148"/>
                    <a:pt x="120" y="148"/>
                    <a:pt x="120" y="148"/>
                  </a:cubicBezTo>
                  <a:cubicBezTo>
                    <a:pt x="119" y="147"/>
                    <a:pt x="118" y="146"/>
                    <a:pt x="117" y="145"/>
                  </a:cubicBezTo>
                  <a:cubicBezTo>
                    <a:pt x="117" y="145"/>
                    <a:pt x="117" y="145"/>
                    <a:pt x="117" y="145"/>
                  </a:cubicBezTo>
                  <a:cubicBezTo>
                    <a:pt x="114" y="142"/>
                    <a:pt x="111" y="140"/>
                    <a:pt x="109" y="137"/>
                  </a:cubicBezTo>
                  <a:cubicBezTo>
                    <a:pt x="108" y="137"/>
                    <a:pt x="108" y="137"/>
                    <a:pt x="108" y="137"/>
                  </a:cubicBezTo>
                  <a:cubicBezTo>
                    <a:pt x="108" y="136"/>
                    <a:pt x="108" y="136"/>
                    <a:pt x="108" y="136"/>
                  </a:cubicBezTo>
                  <a:cubicBezTo>
                    <a:pt x="101" y="128"/>
                    <a:pt x="96" y="119"/>
                    <a:pt x="93" y="110"/>
                  </a:cubicBezTo>
                  <a:cubicBezTo>
                    <a:pt x="88" y="96"/>
                    <a:pt x="86" y="82"/>
                    <a:pt x="79" y="69"/>
                  </a:cubicBezTo>
                  <a:cubicBezTo>
                    <a:pt x="74" y="57"/>
                    <a:pt x="65" y="46"/>
                    <a:pt x="56" y="35"/>
                  </a:cubicBezTo>
                  <a:cubicBezTo>
                    <a:pt x="48" y="26"/>
                    <a:pt x="39" y="16"/>
                    <a:pt x="28" y="9"/>
                  </a:cubicBezTo>
                  <a:cubicBezTo>
                    <a:pt x="20" y="4"/>
                    <a:pt x="10" y="0"/>
                    <a:pt x="0" y="1"/>
                  </a:cubicBezTo>
                  <a:cubicBezTo>
                    <a:pt x="41" y="114"/>
                    <a:pt x="41" y="114"/>
                    <a:pt x="41" y="114"/>
                  </a:cubicBezTo>
                  <a:cubicBezTo>
                    <a:pt x="41" y="116"/>
                    <a:pt x="42" y="117"/>
                    <a:pt x="42" y="118"/>
                  </a:cubicBezTo>
                  <a:cubicBezTo>
                    <a:pt x="42" y="118"/>
                    <a:pt x="42" y="118"/>
                    <a:pt x="42" y="118"/>
                  </a:cubicBezTo>
                  <a:cubicBezTo>
                    <a:pt x="56" y="156"/>
                    <a:pt x="56" y="156"/>
                    <a:pt x="56" y="156"/>
                  </a:cubicBezTo>
                  <a:cubicBezTo>
                    <a:pt x="55" y="156"/>
                    <a:pt x="55" y="156"/>
                    <a:pt x="55" y="156"/>
                  </a:cubicBezTo>
                </a:path>
              </a:pathLst>
            </a:custGeom>
            <a:solidFill>
              <a:srgbClr val="F3F8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4" name="Freeform 523"/>
            <p:cNvSpPr/>
            <p:nvPr/>
          </p:nvSpPr>
          <p:spPr bwMode="auto">
            <a:xfrm>
              <a:off x="17463" y="7018338"/>
              <a:ext cx="307975" cy="266700"/>
            </a:xfrm>
            <a:custGeom>
              <a:avLst/>
              <a:gdLst>
                <a:gd name="T0" fmla="*/ 15 w 82"/>
                <a:gd name="T1" fmla="*/ 70 h 71"/>
                <a:gd name="T2" fmla="*/ 16 w 82"/>
                <a:gd name="T3" fmla="*/ 70 h 71"/>
                <a:gd name="T4" fmla="*/ 33 w 82"/>
                <a:gd name="T5" fmla="*/ 69 h 71"/>
                <a:gd name="T6" fmla="*/ 49 w 82"/>
                <a:gd name="T7" fmla="*/ 67 h 71"/>
                <a:gd name="T8" fmla="*/ 51 w 82"/>
                <a:gd name="T9" fmla="*/ 67 h 71"/>
                <a:gd name="T10" fmla="*/ 62 w 82"/>
                <a:gd name="T11" fmla="*/ 68 h 71"/>
                <a:gd name="T12" fmla="*/ 62 w 82"/>
                <a:gd name="T13" fmla="*/ 68 h 71"/>
                <a:gd name="T14" fmla="*/ 68 w 82"/>
                <a:gd name="T15" fmla="*/ 70 h 71"/>
                <a:gd name="T16" fmla="*/ 73 w 82"/>
                <a:gd name="T17" fmla="*/ 71 h 71"/>
                <a:gd name="T18" fmla="*/ 74 w 82"/>
                <a:gd name="T19" fmla="*/ 71 h 71"/>
                <a:gd name="T20" fmla="*/ 74 w 82"/>
                <a:gd name="T21" fmla="*/ 71 h 71"/>
                <a:gd name="T22" fmla="*/ 75 w 82"/>
                <a:gd name="T23" fmla="*/ 71 h 71"/>
                <a:gd name="T24" fmla="*/ 77 w 82"/>
                <a:gd name="T25" fmla="*/ 70 h 71"/>
                <a:gd name="T26" fmla="*/ 78 w 82"/>
                <a:gd name="T27" fmla="*/ 70 h 71"/>
                <a:gd name="T28" fmla="*/ 79 w 82"/>
                <a:gd name="T29" fmla="*/ 70 h 71"/>
                <a:gd name="T30" fmla="*/ 80 w 82"/>
                <a:gd name="T31" fmla="*/ 70 h 71"/>
                <a:gd name="T32" fmla="*/ 80 w 82"/>
                <a:gd name="T33" fmla="*/ 69 h 71"/>
                <a:gd name="T34" fmla="*/ 81 w 82"/>
                <a:gd name="T35" fmla="*/ 69 h 71"/>
                <a:gd name="T36" fmla="*/ 81 w 82"/>
                <a:gd name="T37" fmla="*/ 68 h 71"/>
                <a:gd name="T38" fmla="*/ 82 w 82"/>
                <a:gd name="T39" fmla="*/ 68 h 71"/>
                <a:gd name="T40" fmla="*/ 82 w 82"/>
                <a:gd name="T41" fmla="*/ 67 h 71"/>
                <a:gd name="T42" fmla="*/ 82 w 82"/>
                <a:gd name="T43" fmla="*/ 67 h 71"/>
                <a:gd name="T44" fmla="*/ 82 w 82"/>
                <a:gd name="T45" fmla="*/ 67 h 71"/>
                <a:gd name="T46" fmla="*/ 82 w 82"/>
                <a:gd name="T47" fmla="*/ 66 h 71"/>
                <a:gd name="T48" fmla="*/ 82 w 82"/>
                <a:gd name="T49" fmla="*/ 66 h 71"/>
                <a:gd name="T50" fmla="*/ 82 w 82"/>
                <a:gd name="T51" fmla="*/ 65 h 71"/>
                <a:gd name="T52" fmla="*/ 81 w 82"/>
                <a:gd name="T53" fmla="*/ 64 h 71"/>
                <a:gd name="T54" fmla="*/ 81 w 82"/>
                <a:gd name="T55" fmla="*/ 64 h 71"/>
                <a:gd name="T56" fmla="*/ 80 w 82"/>
                <a:gd name="T57" fmla="*/ 63 h 71"/>
                <a:gd name="T58" fmla="*/ 80 w 82"/>
                <a:gd name="T59" fmla="*/ 62 h 71"/>
                <a:gd name="T60" fmla="*/ 77 w 82"/>
                <a:gd name="T61" fmla="*/ 59 h 71"/>
                <a:gd name="T62" fmla="*/ 77 w 82"/>
                <a:gd name="T63" fmla="*/ 59 h 71"/>
                <a:gd name="T64" fmla="*/ 69 w 82"/>
                <a:gd name="T65" fmla="*/ 51 h 71"/>
                <a:gd name="T66" fmla="*/ 68 w 82"/>
                <a:gd name="T67" fmla="*/ 51 h 71"/>
                <a:gd name="T68" fmla="*/ 68 w 82"/>
                <a:gd name="T69" fmla="*/ 50 h 71"/>
                <a:gd name="T70" fmla="*/ 67 w 82"/>
                <a:gd name="T71" fmla="*/ 50 h 71"/>
                <a:gd name="T72" fmla="*/ 63 w 82"/>
                <a:gd name="T73" fmla="*/ 47 h 71"/>
                <a:gd name="T74" fmla="*/ 63 w 82"/>
                <a:gd name="T75" fmla="*/ 47 h 71"/>
                <a:gd name="T76" fmla="*/ 58 w 82"/>
                <a:gd name="T77" fmla="*/ 40 h 71"/>
                <a:gd name="T78" fmla="*/ 43 w 82"/>
                <a:gd name="T79" fmla="*/ 13 h 71"/>
                <a:gd name="T80" fmla="*/ 37 w 82"/>
                <a:gd name="T81" fmla="*/ 4 h 71"/>
                <a:gd name="T82" fmla="*/ 27 w 82"/>
                <a:gd name="T83" fmla="*/ 1 h 71"/>
                <a:gd name="T84" fmla="*/ 25 w 82"/>
                <a:gd name="T85" fmla="*/ 3 h 71"/>
                <a:gd name="T86" fmla="*/ 24 w 82"/>
                <a:gd name="T87" fmla="*/ 7 h 71"/>
                <a:gd name="T88" fmla="*/ 24 w 82"/>
                <a:gd name="T89" fmla="*/ 9 h 71"/>
                <a:gd name="T90" fmla="*/ 24 w 82"/>
                <a:gd name="T91" fmla="*/ 12 h 71"/>
                <a:gd name="T92" fmla="*/ 25 w 82"/>
                <a:gd name="T93" fmla="*/ 15 h 71"/>
                <a:gd name="T94" fmla="*/ 22 w 82"/>
                <a:gd name="T95" fmla="*/ 23 h 71"/>
                <a:gd name="T96" fmla="*/ 20 w 82"/>
                <a:gd name="T97" fmla="*/ 23 h 71"/>
                <a:gd name="T98" fmla="*/ 15 w 82"/>
                <a:gd name="T99" fmla="*/ 23 h 71"/>
                <a:gd name="T100" fmla="*/ 11 w 82"/>
                <a:gd name="T101" fmla="*/ 22 h 71"/>
                <a:gd name="T102" fmla="*/ 1 w 82"/>
                <a:gd name="T103" fmla="*/ 24 h 71"/>
                <a:gd name="T104" fmla="*/ 0 w 82"/>
                <a:gd name="T105" fmla="*/ 24 h 71"/>
                <a:gd name="T106" fmla="*/ 1 w 82"/>
                <a:gd name="T107" fmla="*/ 28 h 71"/>
                <a:gd name="T108" fmla="*/ 1 w 82"/>
                <a:gd name="T109" fmla="*/ 28 h 71"/>
                <a:gd name="T110" fmla="*/ 2 w 82"/>
                <a:gd name="T111" fmla="*/ 32 h 71"/>
                <a:gd name="T112" fmla="*/ 2 w 82"/>
                <a:gd name="T113" fmla="*/ 32 h 71"/>
                <a:gd name="T114" fmla="*/ 4 w 82"/>
                <a:gd name="T115" fmla="*/ 36 h 71"/>
                <a:gd name="T116" fmla="*/ 6 w 82"/>
                <a:gd name="T117" fmla="*/ 44 h 71"/>
                <a:gd name="T118" fmla="*/ 16 w 82"/>
                <a:gd name="T119" fmla="*/ 70 h 71"/>
                <a:gd name="T120" fmla="*/ 15 w 82"/>
                <a:gd name="T121" fmla="*/ 70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82" h="71">
                  <a:moveTo>
                    <a:pt x="15" y="70"/>
                  </a:moveTo>
                  <a:cubicBezTo>
                    <a:pt x="16" y="70"/>
                    <a:pt x="16" y="70"/>
                    <a:pt x="16" y="70"/>
                  </a:cubicBezTo>
                  <a:cubicBezTo>
                    <a:pt x="21" y="70"/>
                    <a:pt x="27" y="69"/>
                    <a:pt x="33" y="69"/>
                  </a:cubicBezTo>
                  <a:cubicBezTo>
                    <a:pt x="38" y="68"/>
                    <a:pt x="44" y="67"/>
                    <a:pt x="49" y="67"/>
                  </a:cubicBezTo>
                  <a:cubicBezTo>
                    <a:pt x="50" y="67"/>
                    <a:pt x="51" y="67"/>
                    <a:pt x="51" y="67"/>
                  </a:cubicBezTo>
                  <a:cubicBezTo>
                    <a:pt x="55" y="67"/>
                    <a:pt x="59" y="67"/>
                    <a:pt x="62" y="68"/>
                  </a:cubicBezTo>
                  <a:cubicBezTo>
                    <a:pt x="62" y="68"/>
                    <a:pt x="62" y="68"/>
                    <a:pt x="62" y="68"/>
                  </a:cubicBezTo>
                  <a:cubicBezTo>
                    <a:pt x="64" y="68"/>
                    <a:pt x="66" y="69"/>
                    <a:pt x="68" y="70"/>
                  </a:cubicBezTo>
                  <a:cubicBezTo>
                    <a:pt x="70" y="70"/>
                    <a:pt x="71" y="70"/>
                    <a:pt x="73" y="71"/>
                  </a:cubicBezTo>
                  <a:cubicBezTo>
                    <a:pt x="74" y="71"/>
                    <a:pt x="74" y="71"/>
                    <a:pt x="74" y="71"/>
                  </a:cubicBezTo>
                  <a:cubicBezTo>
                    <a:pt x="74" y="71"/>
                    <a:pt x="74" y="71"/>
                    <a:pt x="74" y="71"/>
                  </a:cubicBezTo>
                  <a:cubicBezTo>
                    <a:pt x="75" y="71"/>
                    <a:pt x="75" y="71"/>
                    <a:pt x="75" y="71"/>
                  </a:cubicBezTo>
                  <a:cubicBezTo>
                    <a:pt x="76" y="71"/>
                    <a:pt x="76" y="70"/>
                    <a:pt x="77" y="70"/>
                  </a:cubicBezTo>
                  <a:cubicBezTo>
                    <a:pt x="78" y="70"/>
                    <a:pt x="78" y="70"/>
                    <a:pt x="78" y="70"/>
                  </a:cubicBezTo>
                  <a:cubicBezTo>
                    <a:pt x="78" y="70"/>
                    <a:pt x="79" y="70"/>
                    <a:pt x="79" y="70"/>
                  </a:cubicBezTo>
                  <a:cubicBezTo>
                    <a:pt x="80" y="70"/>
                    <a:pt x="80" y="70"/>
                    <a:pt x="80" y="70"/>
                  </a:cubicBezTo>
                  <a:cubicBezTo>
                    <a:pt x="80" y="69"/>
                    <a:pt x="80" y="69"/>
                    <a:pt x="80" y="69"/>
                  </a:cubicBezTo>
                  <a:cubicBezTo>
                    <a:pt x="81" y="69"/>
                    <a:pt x="81" y="69"/>
                    <a:pt x="81" y="69"/>
                  </a:cubicBezTo>
                  <a:cubicBezTo>
                    <a:pt x="81" y="68"/>
                    <a:pt x="81" y="68"/>
                    <a:pt x="81" y="68"/>
                  </a:cubicBezTo>
                  <a:cubicBezTo>
                    <a:pt x="82" y="68"/>
                    <a:pt x="82" y="68"/>
                    <a:pt x="82" y="68"/>
                  </a:cubicBezTo>
                  <a:cubicBezTo>
                    <a:pt x="82" y="67"/>
                    <a:pt x="82" y="67"/>
                    <a:pt x="82" y="67"/>
                  </a:cubicBezTo>
                  <a:cubicBezTo>
                    <a:pt x="82" y="67"/>
                    <a:pt x="82" y="67"/>
                    <a:pt x="82" y="67"/>
                  </a:cubicBezTo>
                  <a:cubicBezTo>
                    <a:pt x="82" y="67"/>
                    <a:pt x="82" y="67"/>
                    <a:pt x="82" y="67"/>
                  </a:cubicBezTo>
                  <a:cubicBezTo>
                    <a:pt x="82" y="66"/>
                    <a:pt x="82" y="66"/>
                    <a:pt x="82" y="66"/>
                  </a:cubicBezTo>
                  <a:cubicBezTo>
                    <a:pt x="82" y="66"/>
                    <a:pt x="82" y="66"/>
                    <a:pt x="82" y="66"/>
                  </a:cubicBezTo>
                  <a:cubicBezTo>
                    <a:pt x="82" y="65"/>
                    <a:pt x="82" y="65"/>
                    <a:pt x="82" y="65"/>
                  </a:cubicBezTo>
                  <a:cubicBezTo>
                    <a:pt x="81" y="65"/>
                    <a:pt x="81" y="64"/>
                    <a:pt x="81" y="64"/>
                  </a:cubicBezTo>
                  <a:cubicBezTo>
                    <a:pt x="81" y="64"/>
                    <a:pt x="81" y="64"/>
                    <a:pt x="81" y="64"/>
                  </a:cubicBezTo>
                  <a:cubicBezTo>
                    <a:pt x="80" y="63"/>
                    <a:pt x="80" y="63"/>
                    <a:pt x="80" y="63"/>
                  </a:cubicBezTo>
                  <a:cubicBezTo>
                    <a:pt x="80" y="62"/>
                    <a:pt x="80" y="62"/>
                    <a:pt x="80" y="62"/>
                  </a:cubicBezTo>
                  <a:cubicBezTo>
                    <a:pt x="79" y="61"/>
                    <a:pt x="78" y="60"/>
                    <a:pt x="77" y="59"/>
                  </a:cubicBezTo>
                  <a:cubicBezTo>
                    <a:pt x="77" y="59"/>
                    <a:pt x="77" y="59"/>
                    <a:pt x="77" y="59"/>
                  </a:cubicBezTo>
                  <a:cubicBezTo>
                    <a:pt x="74" y="56"/>
                    <a:pt x="71" y="54"/>
                    <a:pt x="69" y="51"/>
                  </a:cubicBezTo>
                  <a:cubicBezTo>
                    <a:pt x="68" y="51"/>
                    <a:pt x="68" y="51"/>
                    <a:pt x="68" y="51"/>
                  </a:cubicBezTo>
                  <a:cubicBezTo>
                    <a:pt x="68" y="50"/>
                    <a:pt x="68" y="50"/>
                    <a:pt x="68" y="50"/>
                  </a:cubicBezTo>
                  <a:cubicBezTo>
                    <a:pt x="68" y="50"/>
                    <a:pt x="67" y="50"/>
                    <a:pt x="67" y="50"/>
                  </a:cubicBezTo>
                  <a:cubicBezTo>
                    <a:pt x="65" y="49"/>
                    <a:pt x="64" y="48"/>
                    <a:pt x="63" y="47"/>
                  </a:cubicBezTo>
                  <a:cubicBezTo>
                    <a:pt x="63" y="47"/>
                    <a:pt x="63" y="47"/>
                    <a:pt x="63" y="47"/>
                  </a:cubicBezTo>
                  <a:cubicBezTo>
                    <a:pt x="61" y="45"/>
                    <a:pt x="59" y="42"/>
                    <a:pt x="58" y="40"/>
                  </a:cubicBezTo>
                  <a:cubicBezTo>
                    <a:pt x="53" y="31"/>
                    <a:pt x="48" y="22"/>
                    <a:pt x="43" y="13"/>
                  </a:cubicBezTo>
                  <a:cubicBezTo>
                    <a:pt x="42" y="10"/>
                    <a:pt x="40" y="7"/>
                    <a:pt x="37" y="4"/>
                  </a:cubicBezTo>
                  <a:cubicBezTo>
                    <a:pt x="34" y="2"/>
                    <a:pt x="30" y="0"/>
                    <a:pt x="27" y="1"/>
                  </a:cubicBezTo>
                  <a:cubicBezTo>
                    <a:pt x="26" y="1"/>
                    <a:pt x="25" y="2"/>
                    <a:pt x="25" y="3"/>
                  </a:cubicBezTo>
                  <a:cubicBezTo>
                    <a:pt x="24" y="4"/>
                    <a:pt x="24" y="5"/>
                    <a:pt x="24" y="7"/>
                  </a:cubicBezTo>
                  <a:cubicBezTo>
                    <a:pt x="24" y="8"/>
                    <a:pt x="24" y="8"/>
                    <a:pt x="24" y="9"/>
                  </a:cubicBezTo>
                  <a:cubicBezTo>
                    <a:pt x="24" y="10"/>
                    <a:pt x="24" y="11"/>
                    <a:pt x="24" y="12"/>
                  </a:cubicBezTo>
                  <a:cubicBezTo>
                    <a:pt x="24" y="13"/>
                    <a:pt x="25" y="14"/>
                    <a:pt x="25" y="15"/>
                  </a:cubicBezTo>
                  <a:cubicBezTo>
                    <a:pt x="25" y="18"/>
                    <a:pt x="25" y="21"/>
                    <a:pt x="22" y="23"/>
                  </a:cubicBezTo>
                  <a:cubicBezTo>
                    <a:pt x="22" y="23"/>
                    <a:pt x="21" y="23"/>
                    <a:pt x="20" y="23"/>
                  </a:cubicBezTo>
                  <a:cubicBezTo>
                    <a:pt x="19" y="24"/>
                    <a:pt x="17" y="23"/>
                    <a:pt x="15" y="23"/>
                  </a:cubicBezTo>
                  <a:cubicBezTo>
                    <a:pt x="14" y="23"/>
                    <a:pt x="12" y="22"/>
                    <a:pt x="11" y="22"/>
                  </a:cubicBezTo>
                  <a:cubicBezTo>
                    <a:pt x="7" y="21"/>
                    <a:pt x="2" y="21"/>
                    <a:pt x="1" y="24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26"/>
                    <a:pt x="0" y="27"/>
                    <a:pt x="1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1" y="30"/>
                    <a:pt x="2" y="31"/>
                    <a:pt x="2" y="32"/>
                  </a:cubicBezTo>
                  <a:cubicBezTo>
                    <a:pt x="2" y="32"/>
                    <a:pt x="2" y="32"/>
                    <a:pt x="2" y="32"/>
                  </a:cubicBezTo>
                  <a:cubicBezTo>
                    <a:pt x="3" y="33"/>
                    <a:pt x="3" y="35"/>
                    <a:pt x="4" y="36"/>
                  </a:cubicBezTo>
                  <a:cubicBezTo>
                    <a:pt x="5" y="38"/>
                    <a:pt x="6" y="41"/>
                    <a:pt x="6" y="44"/>
                  </a:cubicBezTo>
                  <a:cubicBezTo>
                    <a:pt x="16" y="70"/>
                    <a:pt x="16" y="70"/>
                    <a:pt x="16" y="70"/>
                  </a:cubicBezTo>
                  <a:cubicBezTo>
                    <a:pt x="15" y="70"/>
                    <a:pt x="15" y="70"/>
                    <a:pt x="15" y="70"/>
                  </a:cubicBezTo>
                </a:path>
              </a:pathLst>
            </a:custGeom>
            <a:solidFill>
              <a:srgbClr val="259D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5" name="Freeform 524"/>
            <p:cNvSpPr>
              <a:spLocks noEditPoints="1"/>
            </p:cNvSpPr>
            <p:nvPr/>
          </p:nvSpPr>
          <p:spPr bwMode="auto">
            <a:xfrm>
              <a:off x="-46037" y="6807201"/>
              <a:ext cx="315913" cy="398463"/>
            </a:xfrm>
            <a:custGeom>
              <a:avLst/>
              <a:gdLst>
                <a:gd name="T0" fmla="*/ 80 w 84"/>
                <a:gd name="T1" fmla="*/ 103 h 106"/>
                <a:gd name="T2" fmla="*/ 80 w 84"/>
                <a:gd name="T3" fmla="*/ 103 h 106"/>
                <a:gd name="T4" fmla="*/ 80 w 84"/>
                <a:gd name="T5" fmla="*/ 103 h 106"/>
                <a:gd name="T6" fmla="*/ 84 w 84"/>
                <a:gd name="T7" fmla="*/ 106 h 106"/>
                <a:gd name="T8" fmla="*/ 84 w 84"/>
                <a:gd name="T9" fmla="*/ 106 h 106"/>
                <a:gd name="T10" fmla="*/ 84 w 84"/>
                <a:gd name="T11" fmla="*/ 106 h 106"/>
                <a:gd name="T12" fmla="*/ 80 w 84"/>
                <a:gd name="T13" fmla="*/ 103 h 106"/>
                <a:gd name="T14" fmla="*/ 80 w 84"/>
                <a:gd name="T15" fmla="*/ 103 h 106"/>
                <a:gd name="T16" fmla="*/ 29 w 84"/>
                <a:gd name="T17" fmla="*/ 73 h 106"/>
                <a:gd name="T18" fmla="*/ 32 w 84"/>
                <a:gd name="T19" fmla="*/ 79 h 106"/>
                <a:gd name="T20" fmla="*/ 32 w 84"/>
                <a:gd name="T21" fmla="*/ 79 h 106"/>
                <a:gd name="T22" fmla="*/ 32 w 84"/>
                <a:gd name="T23" fmla="*/ 79 h 106"/>
                <a:gd name="T24" fmla="*/ 36 w 84"/>
                <a:gd name="T25" fmla="*/ 79 h 106"/>
                <a:gd name="T26" fmla="*/ 37 w 84"/>
                <a:gd name="T27" fmla="*/ 79 h 106"/>
                <a:gd name="T28" fmla="*/ 37 w 84"/>
                <a:gd name="T29" fmla="*/ 79 h 106"/>
                <a:gd name="T30" fmla="*/ 37 w 84"/>
                <a:gd name="T31" fmla="*/ 79 h 106"/>
                <a:gd name="T32" fmla="*/ 29 w 84"/>
                <a:gd name="T33" fmla="*/ 73 h 106"/>
                <a:gd name="T34" fmla="*/ 12 w 84"/>
                <a:gd name="T35" fmla="*/ 36 h 106"/>
                <a:gd name="T36" fmla="*/ 14 w 84"/>
                <a:gd name="T37" fmla="*/ 41 h 106"/>
                <a:gd name="T38" fmla="*/ 24 w 84"/>
                <a:gd name="T39" fmla="*/ 50 h 106"/>
                <a:gd name="T40" fmla="*/ 42 w 84"/>
                <a:gd name="T41" fmla="*/ 71 h 106"/>
                <a:gd name="T42" fmla="*/ 41 w 84"/>
                <a:gd name="T43" fmla="*/ 68 h 106"/>
                <a:gd name="T44" fmla="*/ 41 w 84"/>
                <a:gd name="T45" fmla="*/ 65 h 106"/>
                <a:gd name="T46" fmla="*/ 41 w 84"/>
                <a:gd name="T47" fmla="*/ 65 h 106"/>
                <a:gd name="T48" fmla="*/ 26 w 84"/>
                <a:gd name="T49" fmla="*/ 49 h 106"/>
                <a:gd name="T50" fmla="*/ 12 w 84"/>
                <a:gd name="T51" fmla="*/ 36 h 106"/>
                <a:gd name="T52" fmla="*/ 0 w 84"/>
                <a:gd name="T53" fmla="*/ 0 h 106"/>
                <a:gd name="T54" fmla="*/ 2 w 84"/>
                <a:gd name="T55" fmla="*/ 2 h 106"/>
                <a:gd name="T56" fmla="*/ 6 w 84"/>
                <a:gd name="T57" fmla="*/ 6 h 106"/>
                <a:gd name="T58" fmla="*/ 12 w 84"/>
                <a:gd name="T59" fmla="*/ 13 h 106"/>
                <a:gd name="T60" fmla="*/ 19 w 84"/>
                <a:gd name="T61" fmla="*/ 22 h 106"/>
                <a:gd name="T62" fmla="*/ 32 w 84"/>
                <a:gd name="T63" fmla="*/ 47 h 106"/>
                <a:gd name="T64" fmla="*/ 41 w 84"/>
                <a:gd name="T65" fmla="*/ 63 h 106"/>
                <a:gd name="T66" fmla="*/ 41 w 84"/>
                <a:gd name="T67" fmla="*/ 63 h 106"/>
                <a:gd name="T68" fmla="*/ 42 w 84"/>
                <a:gd name="T69" fmla="*/ 59 h 106"/>
                <a:gd name="T70" fmla="*/ 42 w 84"/>
                <a:gd name="T71" fmla="*/ 59 h 106"/>
                <a:gd name="T72" fmla="*/ 42 w 84"/>
                <a:gd name="T73" fmla="*/ 59 h 106"/>
                <a:gd name="T74" fmla="*/ 35 w 84"/>
                <a:gd name="T75" fmla="*/ 46 h 106"/>
                <a:gd name="T76" fmla="*/ 21 w 84"/>
                <a:gd name="T77" fmla="*/ 21 h 106"/>
                <a:gd name="T78" fmla="*/ 6 w 84"/>
                <a:gd name="T79" fmla="*/ 5 h 106"/>
                <a:gd name="T80" fmla="*/ 2 w 84"/>
                <a:gd name="T81" fmla="*/ 2 h 106"/>
                <a:gd name="T82" fmla="*/ 0 w 84"/>
                <a:gd name="T83" fmla="*/ 0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84" h="105">
                  <a:moveTo>
                    <a:pt x="80" y="103"/>
                  </a:moveTo>
                  <a:cubicBezTo>
                    <a:pt x="80" y="103"/>
                    <a:pt x="80" y="103"/>
                    <a:pt x="80" y="103"/>
                  </a:cubicBezTo>
                  <a:cubicBezTo>
                    <a:pt x="80" y="103"/>
                    <a:pt x="80" y="103"/>
                    <a:pt x="80" y="103"/>
                  </a:cubicBezTo>
                  <a:cubicBezTo>
                    <a:pt x="81" y="104"/>
                    <a:pt x="82" y="105"/>
                    <a:pt x="84" y="106"/>
                  </a:cubicBezTo>
                  <a:cubicBezTo>
                    <a:pt x="84" y="106"/>
                    <a:pt x="84" y="106"/>
                    <a:pt x="84" y="106"/>
                  </a:cubicBezTo>
                  <a:cubicBezTo>
                    <a:pt x="84" y="106"/>
                    <a:pt x="84" y="106"/>
                    <a:pt x="84" y="106"/>
                  </a:cubicBezTo>
                  <a:cubicBezTo>
                    <a:pt x="83" y="105"/>
                    <a:pt x="81" y="104"/>
                    <a:pt x="80" y="103"/>
                  </a:cubicBezTo>
                  <a:cubicBezTo>
                    <a:pt x="80" y="103"/>
                    <a:pt x="80" y="103"/>
                    <a:pt x="80" y="103"/>
                  </a:cubicBezTo>
                  <a:moveTo>
                    <a:pt x="29" y="73"/>
                  </a:moveTo>
                  <a:cubicBezTo>
                    <a:pt x="30" y="75"/>
                    <a:pt x="31" y="77"/>
                    <a:pt x="32" y="79"/>
                  </a:cubicBezTo>
                  <a:cubicBezTo>
                    <a:pt x="32" y="79"/>
                    <a:pt x="32" y="79"/>
                    <a:pt x="32" y="79"/>
                  </a:cubicBezTo>
                  <a:cubicBezTo>
                    <a:pt x="32" y="79"/>
                    <a:pt x="32" y="79"/>
                    <a:pt x="32" y="79"/>
                  </a:cubicBezTo>
                  <a:cubicBezTo>
                    <a:pt x="33" y="79"/>
                    <a:pt x="35" y="79"/>
                    <a:pt x="36" y="79"/>
                  </a:cubicBezTo>
                  <a:cubicBezTo>
                    <a:pt x="36" y="79"/>
                    <a:pt x="37" y="79"/>
                    <a:pt x="37" y="79"/>
                  </a:cubicBezTo>
                  <a:cubicBezTo>
                    <a:pt x="37" y="79"/>
                    <a:pt x="37" y="79"/>
                    <a:pt x="37" y="79"/>
                  </a:cubicBezTo>
                  <a:cubicBezTo>
                    <a:pt x="37" y="79"/>
                    <a:pt x="37" y="79"/>
                    <a:pt x="37" y="79"/>
                  </a:cubicBezTo>
                  <a:cubicBezTo>
                    <a:pt x="34" y="77"/>
                    <a:pt x="32" y="75"/>
                    <a:pt x="29" y="73"/>
                  </a:cubicBezTo>
                  <a:moveTo>
                    <a:pt x="12" y="36"/>
                  </a:moveTo>
                  <a:cubicBezTo>
                    <a:pt x="13" y="38"/>
                    <a:pt x="14" y="39"/>
                    <a:pt x="14" y="41"/>
                  </a:cubicBezTo>
                  <a:cubicBezTo>
                    <a:pt x="18" y="44"/>
                    <a:pt x="21" y="47"/>
                    <a:pt x="24" y="50"/>
                  </a:cubicBezTo>
                  <a:cubicBezTo>
                    <a:pt x="30" y="57"/>
                    <a:pt x="36" y="64"/>
                    <a:pt x="42" y="71"/>
                  </a:cubicBezTo>
                  <a:cubicBezTo>
                    <a:pt x="42" y="70"/>
                    <a:pt x="41" y="69"/>
                    <a:pt x="41" y="68"/>
                  </a:cubicBezTo>
                  <a:cubicBezTo>
                    <a:pt x="41" y="67"/>
                    <a:pt x="41" y="66"/>
                    <a:pt x="41" y="65"/>
                  </a:cubicBezTo>
                  <a:cubicBezTo>
                    <a:pt x="41" y="65"/>
                    <a:pt x="41" y="65"/>
                    <a:pt x="41" y="65"/>
                  </a:cubicBezTo>
                  <a:cubicBezTo>
                    <a:pt x="36" y="59"/>
                    <a:pt x="31" y="54"/>
                    <a:pt x="26" y="49"/>
                  </a:cubicBezTo>
                  <a:cubicBezTo>
                    <a:pt x="22" y="44"/>
                    <a:pt x="17" y="40"/>
                    <a:pt x="12" y="36"/>
                  </a:cubicBezTo>
                  <a:moveTo>
                    <a:pt x="0" y="0"/>
                  </a:moveTo>
                  <a:cubicBezTo>
                    <a:pt x="0" y="0"/>
                    <a:pt x="0" y="1"/>
                    <a:pt x="2" y="2"/>
                  </a:cubicBezTo>
                  <a:cubicBezTo>
                    <a:pt x="3" y="3"/>
                    <a:pt x="4" y="4"/>
                    <a:pt x="6" y="6"/>
                  </a:cubicBezTo>
                  <a:cubicBezTo>
                    <a:pt x="8" y="8"/>
                    <a:pt x="10" y="10"/>
                    <a:pt x="12" y="13"/>
                  </a:cubicBezTo>
                  <a:cubicBezTo>
                    <a:pt x="14" y="15"/>
                    <a:pt x="16" y="19"/>
                    <a:pt x="19" y="22"/>
                  </a:cubicBezTo>
                  <a:cubicBezTo>
                    <a:pt x="23" y="29"/>
                    <a:pt x="27" y="38"/>
                    <a:pt x="32" y="47"/>
                  </a:cubicBezTo>
                  <a:cubicBezTo>
                    <a:pt x="35" y="52"/>
                    <a:pt x="38" y="57"/>
                    <a:pt x="41" y="63"/>
                  </a:cubicBezTo>
                  <a:cubicBezTo>
                    <a:pt x="41" y="63"/>
                    <a:pt x="41" y="63"/>
                    <a:pt x="41" y="63"/>
                  </a:cubicBezTo>
                  <a:cubicBezTo>
                    <a:pt x="41" y="61"/>
                    <a:pt x="41" y="60"/>
                    <a:pt x="42" y="59"/>
                  </a:cubicBezTo>
                  <a:cubicBezTo>
                    <a:pt x="42" y="59"/>
                    <a:pt x="42" y="59"/>
                    <a:pt x="42" y="59"/>
                  </a:cubicBezTo>
                  <a:cubicBezTo>
                    <a:pt x="42" y="59"/>
                    <a:pt x="42" y="59"/>
                    <a:pt x="42" y="59"/>
                  </a:cubicBezTo>
                  <a:cubicBezTo>
                    <a:pt x="39" y="54"/>
                    <a:pt x="37" y="50"/>
                    <a:pt x="35" y="46"/>
                  </a:cubicBezTo>
                  <a:cubicBezTo>
                    <a:pt x="30" y="37"/>
                    <a:pt x="26" y="29"/>
                    <a:pt x="21" y="21"/>
                  </a:cubicBezTo>
                  <a:cubicBezTo>
                    <a:pt x="16" y="14"/>
                    <a:pt x="10" y="9"/>
                    <a:pt x="6" y="5"/>
                  </a:cubicBezTo>
                  <a:cubicBezTo>
                    <a:pt x="4" y="4"/>
                    <a:pt x="3" y="2"/>
                    <a:pt x="2" y="2"/>
                  </a:cubicBezTo>
                  <a:cubicBezTo>
                    <a:pt x="0" y="1"/>
                    <a:pt x="0" y="0"/>
                    <a:pt x="0" y="0"/>
                  </a:cubicBezTo>
                </a:path>
              </a:pathLst>
            </a:custGeom>
            <a:solidFill>
              <a:srgbClr val="5EC6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6" name="Freeform 525"/>
            <p:cNvSpPr/>
            <p:nvPr/>
          </p:nvSpPr>
          <p:spPr bwMode="auto">
            <a:xfrm>
              <a:off x="73025" y="7029451"/>
              <a:ext cx="252413" cy="250825"/>
            </a:xfrm>
            <a:custGeom>
              <a:avLst/>
              <a:gdLst>
                <a:gd name="T0" fmla="*/ 10 w 67"/>
                <a:gd name="T1" fmla="*/ 0 h 67"/>
                <a:gd name="T2" fmla="*/ 10 w 67"/>
                <a:gd name="T3" fmla="*/ 0 h 67"/>
                <a:gd name="T4" fmla="*/ 9 w 67"/>
                <a:gd name="T5" fmla="*/ 4 h 67"/>
                <a:gd name="T6" fmla="*/ 13 w 67"/>
                <a:gd name="T7" fmla="*/ 10 h 67"/>
                <a:gd name="T8" fmla="*/ 9 w 67"/>
                <a:gd name="T9" fmla="*/ 6 h 67"/>
                <a:gd name="T10" fmla="*/ 9 w 67"/>
                <a:gd name="T11" fmla="*/ 6 h 67"/>
                <a:gd name="T12" fmla="*/ 9 w 67"/>
                <a:gd name="T13" fmla="*/ 6 h 67"/>
                <a:gd name="T14" fmla="*/ 9 w 67"/>
                <a:gd name="T15" fmla="*/ 9 h 67"/>
                <a:gd name="T16" fmla="*/ 10 w 67"/>
                <a:gd name="T17" fmla="*/ 12 h 67"/>
                <a:gd name="T18" fmla="*/ 10 w 67"/>
                <a:gd name="T19" fmla="*/ 12 h 67"/>
                <a:gd name="T20" fmla="*/ 15 w 67"/>
                <a:gd name="T21" fmla="*/ 18 h 67"/>
                <a:gd name="T22" fmla="*/ 27 w 67"/>
                <a:gd name="T23" fmla="*/ 32 h 67"/>
                <a:gd name="T24" fmla="*/ 39 w 67"/>
                <a:gd name="T25" fmla="*/ 44 h 67"/>
                <a:gd name="T26" fmla="*/ 42 w 67"/>
                <a:gd name="T27" fmla="*/ 47 h 67"/>
                <a:gd name="T28" fmla="*/ 28 w 67"/>
                <a:gd name="T29" fmla="*/ 37 h 67"/>
                <a:gd name="T30" fmla="*/ 5 w 67"/>
                <a:gd name="T31" fmla="*/ 20 h 67"/>
                <a:gd name="T32" fmla="*/ 5 w 67"/>
                <a:gd name="T33" fmla="*/ 20 h 67"/>
                <a:gd name="T34" fmla="*/ 4 w 67"/>
                <a:gd name="T35" fmla="*/ 20 h 67"/>
                <a:gd name="T36" fmla="*/ 0 w 67"/>
                <a:gd name="T37" fmla="*/ 20 h 67"/>
                <a:gd name="T38" fmla="*/ 26 w 67"/>
                <a:gd name="T39" fmla="*/ 39 h 67"/>
                <a:gd name="T40" fmla="*/ 49 w 67"/>
                <a:gd name="T41" fmla="*/ 56 h 67"/>
                <a:gd name="T42" fmla="*/ 38 w 67"/>
                <a:gd name="T43" fmla="*/ 51 h 67"/>
                <a:gd name="T44" fmla="*/ 33 w 67"/>
                <a:gd name="T45" fmla="*/ 49 h 67"/>
                <a:gd name="T46" fmla="*/ 26 w 67"/>
                <a:gd name="T47" fmla="*/ 45 h 67"/>
                <a:gd name="T48" fmla="*/ 10 w 67"/>
                <a:gd name="T49" fmla="*/ 36 h 67"/>
                <a:gd name="T50" fmla="*/ 7 w 67"/>
                <a:gd name="T51" fmla="*/ 35 h 67"/>
                <a:gd name="T52" fmla="*/ 12 w 67"/>
                <a:gd name="T53" fmla="*/ 43 h 67"/>
                <a:gd name="T54" fmla="*/ 35 w 67"/>
                <a:gd name="T55" fmla="*/ 53 h 67"/>
                <a:gd name="T56" fmla="*/ 40 w 67"/>
                <a:gd name="T57" fmla="*/ 55 h 67"/>
                <a:gd name="T58" fmla="*/ 64 w 67"/>
                <a:gd name="T59" fmla="*/ 67 h 67"/>
                <a:gd name="T60" fmla="*/ 65 w 67"/>
                <a:gd name="T61" fmla="*/ 67 h 67"/>
                <a:gd name="T62" fmla="*/ 65 w 67"/>
                <a:gd name="T63" fmla="*/ 66 h 67"/>
                <a:gd name="T64" fmla="*/ 66 w 67"/>
                <a:gd name="T65" fmla="*/ 66 h 67"/>
                <a:gd name="T66" fmla="*/ 66 w 67"/>
                <a:gd name="T67" fmla="*/ 65 h 67"/>
                <a:gd name="T68" fmla="*/ 67 w 67"/>
                <a:gd name="T69" fmla="*/ 65 h 67"/>
                <a:gd name="T70" fmla="*/ 67 w 67"/>
                <a:gd name="T71" fmla="*/ 64 h 67"/>
                <a:gd name="T72" fmla="*/ 67 w 67"/>
                <a:gd name="T73" fmla="*/ 64 h 67"/>
                <a:gd name="T74" fmla="*/ 67 w 67"/>
                <a:gd name="T75" fmla="*/ 64 h 67"/>
                <a:gd name="T76" fmla="*/ 64 w 67"/>
                <a:gd name="T77" fmla="*/ 62 h 67"/>
                <a:gd name="T78" fmla="*/ 64 w 67"/>
                <a:gd name="T79" fmla="*/ 62 h 67"/>
                <a:gd name="T80" fmla="*/ 41 w 67"/>
                <a:gd name="T81" fmla="*/ 42 h 67"/>
                <a:gd name="T82" fmla="*/ 39 w 67"/>
                <a:gd name="T83" fmla="*/ 40 h 67"/>
                <a:gd name="T84" fmla="*/ 41 w 67"/>
                <a:gd name="T85" fmla="*/ 42 h 67"/>
                <a:gd name="T86" fmla="*/ 62 w 67"/>
                <a:gd name="T87" fmla="*/ 56 h 67"/>
                <a:gd name="T88" fmla="*/ 54 w 67"/>
                <a:gd name="T89" fmla="*/ 48 h 67"/>
                <a:gd name="T90" fmla="*/ 54 w 67"/>
                <a:gd name="T91" fmla="*/ 48 h 67"/>
                <a:gd name="T92" fmla="*/ 52 w 67"/>
                <a:gd name="T93" fmla="*/ 47 h 67"/>
                <a:gd name="T94" fmla="*/ 52 w 67"/>
                <a:gd name="T95" fmla="*/ 47 h 67"/>
                <a:gd name="T96" fmla="*/ 48 w 67"/>
                <a:gd name="T97" fmla="*/ 44 h 67"/>
                <a:gd name="T98" fmla="*/ 48 w 67"/>
                <a:gd name="T99" fmla="*/ 44 h 67"/>
                <a:gd name="T100" fmla="*/ 48 w 67"/>
                <a:gd name="T101" fmla="*/ 44 h 67"/>
                <a:gd name="T102" fmla="*/ 43 w 67"/>
                <a:gd name="T103" fmla="*/ 40 h 67"/>
                <a:gd name="T104" fmla="*/ 30 w 67"/>
                <a:gd name="T105" fmla="*/ 28 h 67"/>
                <a:gd name="T106" fmla="*/ 20 w 67"/>
                <a:gd name="T107" fmla="*/ 15 h 67"/>
                <a:gd name="T108" fmla="*/ 10 w 67"/>
                <a:gd name="T109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67" h="67">
                  <a:moveTo>
                    <a:pt x="10" y="0"/>
                  </a:moveTo>
                  <a:cubicBezTo>
                    <a:pt x="10" y="0"/>
                    <a:pt x="10" y="0"/>
                    <a:pt x="10" y="0"/>
                  </a:cubicBezTo>
                  <a:cubicBezTo>
                    <a:pt x="9" y="1"/>
                    <a:pt x="9" y="2"/>
                    <a:pt x="9" y="4"/>
                  </a:cubicBezTo>
                  <a:cubicBezTo>
                    <a:pt x="10" y="6"/>
                    <a:pt x="11" y="8"/>
                    <a:pt x="13" y="10"/>
                  </a:cubicBezTo>
                  <a:cubicBezTo>
                    <a:pt x="11" y="9"/>
                    <a:pt x="10" y="7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7"/>
                    <a:pt x="9" y="8"/>
                    <a:pt x="9" y="9"/>
                  </a:cubicBezTo>
                  <a:cubicBezTo>
                    <a:pt x="9" y="10"/>
                    <a:pt x="10" y="11"/>
                    <a:pt x="10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1" y="14"/>
                    <a:pt x="13" y="16"/>
                    <a:pt x="15" y="18"/>
                  </a:cubicBezTo>
                  <a:cubicBezTo>
                    <a:pt x="18" y="23"/>
                    <a:pt x="22" y="27"/>
                    <a:pt x="27" y="32"/>
                  </a:cubicBezTo>
                  <a:cubicBezTo>
                    <a:pt x="31" y="36"/>
                    <a:pt x="35" y="40"/>
                    <a:pt x="39" y="44"/>
                  </a:cubicBezTo>
                  <a:cubicBezTo>
                    <a:pt x="40" y="45"/>
                    <a:pt x="41" y="46"/>
                    <a:pt x="42" y="47"/>
                  </a:cubicBezTo>
                  <a:cubicBezTo>
                    <a:pt x="37" y="44"/>
                    <a:pt x="33" y="40"/>
                    <a:pt x="28" y="37"/>
                  </a:cubicBezTo>
                  <a:cubicBezTo>
                    <a:pt x="20" y="31"/>
                    <a:pt x="13" y="26"/>
                    <a:pt x="5" y="20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5" y="20"/>
                    <a:pt x="4" y="20"/>
                    <a:pt x="4" y="20"/>
                  </a:cubicBezTo>
                  <a:cubicBezTo>
                    <a:pt x="3" y="20"/>
                    <a:pt x="1" y="20"/>
                    <a:pt x="0" y="20"/>
                  </a:cubicBezTo>
                  <a:cubicBezTo>
                    <a:pt x="9" y="26"/>
                    <a:pt x="17" y="33"/>
                    <a:pt x="26" y="39"/>
                  </a:cubicBezTo>
                  <a:cubicBezTo>
                    <a:pt x="34" y="45"/>
                    <a:pt x="42" y="50"/>
                    <a:pt x="49" y="56"/>
                  </a:cubicBezTo>
                  <a:cubicBezTo>
                    <a:pt x="46" y="54"/>
                    <a:pt x="42" y="52"/>
                    <a:pt x="38" y="51"/>
                  </a:cubicBezTo>
                  <a:cubicBezTo>
                    <a:pt x="36" y="50"/>
                    <a:pt x="35" y="49"/>
                    <a:pt x="33" y="49"/>
                  </a:cubicBezTo>
                  <a:cubicBezTo>
                    <a:pt x="30" y="47"/>
                    <a:pt x="28" y="46"/>
                    <a:pt x="26" y="45"/>
                  </a:cubicBezTo>
                  <a:cubicBezTo>
                    <a:pt x="21" y="42"/>
                    <a:pt x="15" y="39"/>
                    <a:pt x="10" y="36"/>
                  </a:cubicBezTo>
                  <a:cubicBezTo>
                    <a:pt x="9" y="36"/>
                    <a:pt x="8" y="35"/>
                    <a:pt x="7" y="35"/>
                  </a:cubicBezTo>
                  <a:cubicBezTo>
                    <a:pt x="9" y="38"/>
                    <a:pt x="10" y="40"/>
                    <a:pt x="12" y="43"/>
                  </a:cubicBezTo>
                  <a:cubicBezTo>
                    <a:pt x="20" y="47"/>
                    <a:pt x="27" y="50"/>
                    <a:pt x="35" y="53"/>
                  </a:cubicBezTo>
                  <a:cubicBezTo>
                    <a:pt x="37" y="54"/>
                    <a:pt x="38" y="55"/>
                    <a:pt x="40" y="55"/>
                  </a:cubicBezTo>
                  <a:cubicBezTo>
                    <a:pt x="49" y="60"/>
                    <a:pt x="57" y="63"/>
                    <a:pt x="64" y="67"/>
                  </a:cubicBezTo>
                  <a:cubicBezTo>
                    <a:pt x="65" y="67"/>
                    <a:pt x="65" y="67"/>
                    <a:pt x="65" y="67"/>
                  </a:cubicBezTo>
                  <a:cubicBezTo>
                    <a:pt x="65" y="66"/>
                    <a:pt x="65" y="66"/>
                    <a:pt x="65" y="66"/>
                  </a:cubicBezTo>
                  <a:cubicBezTo>
                    <a:pt x="66" y="66"/>
                    <a:pt x="66" y="66"/>
                    <a:pt x="66" y="66"/>
                  </a:cubicBezTo>
                  <a:cubicBezTo>
                    <a:pt x="66" y="65"/>
                    <a:pt x="66" y="65"/>
                    <a:pt x="66" y="65"/>
                  </a:cubicBezTo>
                  <a:cubicBezTo>
                    <a:pt x="67" y="65"/>
                    <a:pt x="67" y="65"/>
                    <a:pt x="67" y="65"/>
                  </a:cubicBezTo>
                  <a:cubicBezTo>
                    <a:pt x="67" y="64"/>
                    <a:pt x="67" y="64"/>
                    <a:pt x="67" y="64"/>
                  </a:cubicBezTo>
                  <a:cubicBezTo>
                    <a:pt x="67" y="64"/>
                    <a:pt x="67" y="64"/>
                    <a:pt x="67" y="64"/>
                  </a:cubicBezTo>
                  <a:cubicBezTo>
                    <a:pt x="67" y="64"/>
                    <a:pt x="67" y="64"/>
                    <a:pt x="67" y="64"/>
                  </a:cubicBezTo>
                  <a:cubicBezTo>
                    <a:pt x="66" y="63"/>
                    <a:pt x="65" y="63"/>
                    <a:pt x="64" y="62"/>
                  </a:cubicBezTo>
                  <a:cubicBezTo>
                    <a:pt x="64" y="62"/>
                    <a:pt x="64" y="62"/>
                    <a:pt x="64" y="62"/>
                  </a:cubicBezTo>
                  <a:cubicBezTo>
                    <a:pt x="57" y="57"/>
                    <a:pt x="49" y="50"/>
                    <a:pt x="41" y="42"/>
                  </a:cubicBezTo>
                  <a:cubicBezTo>
                    <a:pt x="40" y="42"/>
                    <a:pt x="40" y="41"/>
                    <a:pt x="39" y="40"/>
                  </a:cubicBezTo>
                  <a:cubicBezTo>
                    <a:pt x="39" y="41"/>
                    <a:pt x="40" y="41"/>
                    <a:pt x="41" y="42"/>
                  </a:cubicBezTo>
                  <a:cubicBezTo>
                    <a:pt x="48" y="47"/>
                    <a:pt x="55" y="52"/>
                    <a:pt x="62" y="56"/>
                  </a:cubicBezTo>
                  <a:cubicBezTo>
                    <a:pt x="59" y="53"/>
                    <a:pt x="56" y="51"/>
                    <a:pt x="54" y="48"/>
                  </a:cubicBezTo>
                  <a:cubicBezTo>
                    <a:pt x="54" y="48"/>
                    <a:pt x="54" y="48"/>
                    <a:pt x="54" y="48"/>
                  </a:cubicBezTo>
                  <a:cubicBezTo>
                    <a:pt x="53" y="48"/>
                    <a:pt x="52" y="47"/>
                    <a:pt x="52" y="47"/>
                  </a:cubicBezTo>
                  <a:cubicBezTo>
                    <a:pt x="52" y="47"/>
                    <a:pt x="52" y="47"/>
                    <a:pt x="52" y="47"/>
                  </a:cubicBezTo>
                  <a:cubicBezTo>
                    <a:pt x="50" y="46"/>
                    <a:pt x="49" y="45"/>
                    <a:pt x="48" y="44"/>
                  </a:cubicBezTo>
                  <a:cubicBezTo>
                    <a:pt x="48" y="44"/>
                    <a:pt x="48" y="44"/>
                    <a:pt x="48" y="44"/>
                  </a:cubicBezTo>
                  <a:cubicBezTo>
                    <a:pt x="48" y="44"/>
                    <a:pt x="48" y="44"/>
                    <a:pt x="48" y="44"/>
                  </a:cubicBezTo>
                  <a:cubicBezTo>
                    <a:pt x="46" y="43"/>
                    <a:pt x="45" y="41"/>
                    <a:pt x="43" y="40"/>
                  </a:cubicBezTo>
                  <a:cubicBezTo>
                    <a:pt x="38" y="36"/>
                    <a:pt x="34" y="33"/>
                    <a:pt x="30" y="28"/>
                  </a:cubicBezTo>
                  <a:cubicBezTo>
                    <a:pt x="26" y="24"/>
                    <a:pt x="23" y="20"/>
                    <a:pt x="20" y="15"/>
                  </a:cubicBezTo>
                  <a:cubicBezTo>
                    <a:pt x="16" y="10"/>
                    <a:pt x="13" y="5"/>
                    <a:pt x="10" y="0"/>
                  </a:cubicBezTo>
                </a:path>
              </a:pathLst>
            </a:custGeom>
            <a:solidFill>
              <a:srgbClr val="0E7E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7" name="Freeform 526"/>
            <p:cNvSpPr/>
            <p:nvPr/>
          </p:nvSpPr>
          <p:spPr bwMode="auto">
            <a:xfrm>
              <a:off x="250825" y="7273926"/>
              <a:ext cx="22225" cy="6350"/>
            </a:xfrm>
            <a:custGeom>
              <a:avLst/>
              <a:gdLst>
                <a:gd name="T0" fmla="*/ 0 w 6"/>
                <a:gd name="T1" fmla="*/ 0 h 2"/>
                <a:gd name="T2" fmla="*/ 6 w 6"/>
                <a:gd name="T3" fmla="*/ 2 h 2"/>
                <a:gd name="T4" fmla="*/ 0 w 6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2">
                  <a:moveTo>
                    <a:pt x="0" y="0"/>
                  </a:moveTo>
                  <a:cubicBezTo>
                    <a:pt x="2" y="1"/>
                    <a:pt x="4" y="1"/>
                    <a:pt x="6" y="2"/>
                  </a:cubicBezTo>
                  <a:cubicBezTo>
                    <a:pt x="4" y="1"/>
                    <a:pt x="2" y="0"/>
                    <a:pt x="0" y="0"/>
                  </a:cubicBezTo>
                </a:path>
              </a:pathLst>
            </a:custGeom>
            <a:solidFill>
              <a:srgbClr val="5EC6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8" name="Freeform 527"/>
            <p:cNvSpPr/>
            <p:nvPr/>
          </p:nvSpPr>
          <p:spPr bwMode="auto">
            <a:xfrm>
              <a:off x="141288" y="7227888"/>
              <a:ext cx="150813" cy="57150"/>
            </a:xfrm>
            <a:custGeom>
              <a:avLst/>
              <a:gdLst>
                <a:gd name="T0" fmla="*/ 0 w 40"/>
                <a:gd name="T1" fmla="*/ 0 h 15"/>
                <a:gd name="T2" fmla="*/ 2 w 40"/>
                <a:gd name="T3" fmla="*/ 4 h 15"/>
                <a:gd name="T4" fmla="*/ 3 w 40"/>
                <a:gd name="T5" fmla="*/ 4 h 15"/>
                <a:gd name="T6" fmla="*/ 4 w 40"/>
                <a:gd name="T7" fmla="*/ 4 h 15"/>
                <a:gd name="T8" fmla="*/ 12 w 40"/>
                <a:gd name="T9" fmla="*/ 7 h 15"/>
                <a:gd name="T10" fmla="*/ 12 w 40"/>
                <a:gd name="T11" fmla="*/ 7 h 15"/>
                <a:gd name="T12" fmla="*/ 11 w 40"/>
                <a:gd name="T13" fmla="*/ 7 h 15"/>
                <a:gd name="T14" fmla="*/ 11 w 40"/>
                <a:gd name="T15" fmla="*/ 7 h 15"/>
                <a:gd name="T16" fmla="*/ 10 w 40"/>
                <a:gd name="T17" fmla="*/ 7 h 15"/>
                <a:gd name="T18" fmla="*/ 4 w 40"/>
                <a:gd name="T19" fmla="*/ 7 h 15"/>
                <a:gd name="T20" fmla="*/ 6 w 40"/>
                <a:gd name="T21" fmla="*/ 11 h 15"/>
                <a:gd name="T22" fmla="*/ 11 w 40"/>
                <a:gd name="T23" fmla="*/ 10 h 15"/>
                <a:gd name="T24" fmla="*/ 14 w 40"/>
                <a:gd name="T25" fmla="*/ 10 h 15"/>
                <a:gd name="T26" fmla="*/ 18 w 40"/>
                <a:gd name="T27" fmla="*/ 10 h 15"/>
                <a:gd name="T28" fmla="*/ 20 w 40"/>
                <a:gd name="T29" fmla="*/ 10 h 15"/>
                <a:gd name="T30" fmla="*/ 22 w 40"/>
                <a:gd name="T31" fmla="*/ 10 h 15"/>
                <a:gd name="T32" fmla="*/ 29 w 40"/>
                <a:gd name="T33" fmla="*/ 12 h 15"/>
                <a:gd name="T34" fmla="*/ 29 w 40"/>
                <a:gd name="T35" fmla="*/ 12 h 15"/>
                <a:gd name="T36" fmla="*/ 29 w 40"/>
                <a:gd name="T37" fmla="*/ 12 h 15"/>
                <a:gd name="T38" fmla="*/ 35 w 40"/>
                <a:gd name="T39" fmla="*/ 14 h 15"/>
                <a:gd name="T40" fmla="*/ 35 w 40"/>
                <a:gd name="T41" fmla="*/ 14 h 15"/>
                <a:gd name="T42" fmla="*/ 40 w 40"/>
                <a:gd name="T43" fmla="*/ 15 h 15"/>
                <a:gd name="T44" fmla="*/ 31 w 40"/>
                <a:gd name="T45" fmla="*/ 10 h 15"/>
                <a:gd name="T46" fmla="*/ 31 w 40"/>
                <a:gd name="T47" fmla="*/ 10 h 15"/>
                <a:gd name="T48" fmla="*/ 20 w 40"/>
                <a:gd name="T49" fmla="*/ 6 h 15"/>
                <a:gd name="T50" fmla="*/ 4 w 40"/>
                <a:gd name="T51" fmla="*/ 1 h 15"/>
                <a:gd name="T52" fmla="*/ 0 w 40"/>
                <a:gd name="T53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40" h="15">
                  <a:moveTo>
                    <a:pt x="0" y="0"/>
                  </a:moveTo>
                  <a:cubicBezTo>
                    <a:pt x="0" y="1"/>
                    <a:pt x="1" y="3"/>
                    <a:pt x="2" y="4"/>
                  </a:cubicBezTo>
                  <a:cubicBezTo>
                    <a:pt x="2" y="4"/>
                    <a:pt x="3" y="4"/>
                    <a:pt x="3" y="4"/>
                  </a:cubicBezTo>
                  <a:cubicBezTo>
                    <a:pt x="3" y="4"/>
                    <a:pt x="4" y="4"/>
                    <a:pt x="4" y="4"/>
                  </a:cubicBezTo>
                  <a:cubicBezTo>
                    <a:pt x="7" y="5"/>
                    <a:pt x="10" y="6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7"/>
                    <a:pt x="12" y="7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8" y="7"/>
                    <a:pt x="6" y="7"/>
                    <a:pt x="4" y="7"/>
                  </a:cubicBezTo>
                  <a:cubicBezTo>
                    <a:pt x="5" y="9"/>
                    <a:pt x="5" y="10"/>
                    <a:pt x="6" y="11"/>
                  </a:cubicBezTo>
                  <a:cubicBezTo>
                    <a:pt x="8" y="11"/>
                    <a:pt x="9" y="10"/>
                    <a:pt x="11" y="10"/>
                  </a:cubicBezTo>
                  <a:cubicBezTo>
                    <a:pt x="12" y="10"/>
                    <a:pt x="13" y="10"/>
                    <a:pt x="14" y="10"/>
                  </a:cubicBezTo>
                  <a:cubicBezTo>
                    <a:pt x="15" y="10"/>
                    <a:pt x="16" y="10"/>
                    <a:pt x="18" y="10"/>
                  </a:cubicBezTo>
                  <a:cubicBezTo>
                    <a:pt x="19" y="10"/>
                    <a:pt x="19" y="10"/>
                    <a:pt x="20" y="10"/>
                  </a:cubicBezTo>
                  <a:cubicBezTo>
                    <a:pt x="20" y="10"/>
                    <a:pt x="21" y="10"/>
                    <a:pt x="22" y="10"/>
                  </a:cubicBezTo>
                  <a:cubicBezTo>
                    <a:pt x="24" y="11"/>
                    <a:pt x="27" y="11"/>
                    <a:pt x="29" y="12"/>
                  </a:cubicBezTo>
                  <a:cubicBezTo>
                    <a:pt x="29" y="12"/>
                    <a:pt x="29" y="12"/>
                    <a:pt x="29" y="12"/>
                  </a:cubicBezTo>
                  <a:cubicBezTo>
                    <a:pt x="29" y="12"/>
                    <a:pt x="29" y="12"/>
                    <a:pt x="29" y="12"/>
                  </a:cubicBezTo>
                  <a:cubicBezTo>
                    <a:pt x="31" y="12"/>
                    <a:pt x="33" y="13"/>
                    <a:pt x="35" y="14"/>
                  </a:cubicBezTo>
                  <a:cubicBezTo>
                    <a:pt x="35" y="14"/>
                    <a:pt x="35" y="14"/>
                    <a:pt x="35" y="14"/>
                  </a:cubicBezTo>
                  <a:cubicBezTo>
                    <a:pt x="37" y="14"/>
                    <a:pt x="38" y="14"/>
                    <a:pt x="40" y="15"/>
                  </a:cubicBezTo>
                  <a:cubicBezTo>
                    <a:pt x="37" y="13"/>
                    <a:pt x="34" y="12"/>
                    <a:pt x="31" y="10"/>
                  </a:cubicBezTo>
                  <a:cubicBezTo>
                    <a:pt x="31" y="10"/>
                    <a:pt x="31" y="10"/>
                    <a:pt x="31" y="10"/>
                  </a:cubicBezTo>
                  <a:cubicBezTo>
                    <a:pt x="27" y="9"/>
                    <a:pt x="24" y="7"/>
                    <a:pt x="20" y="6"/>
                  </a:cubicBezTo>
                  <a:cubicBezTo>
                    <a:pt x="15" y="4"/>
                    <a:pt x="10" y="2"/>
                    <a:pt x="4" y="1"/>
                  </a:cubicBezTo>
                  <a:cubicBezTo>
                    <a:pt x="3" y="1"/>
                    <a:pt x="1" y="0"/>
                    <a:pt x="0" y="0"/>
                  </a:cubicBezTo>
                </a:path>
              </a:pathLst>
            </a:custGeom>
            <a:solidFill>
              <a:srgbClr val="0E7E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9" name="Freeform 528"/>
            <p:cNvSpPr/>
            <p:nvPr/>
          </p:nvSpPr>
          <p:spPr bwMode="auto">
            <a:xfrm>
              <a:off x="141288" y="6507163"/>
              <a:ext cx="604838" cy="769938"/>
            </a:xfrm>
            <a:custGeom>
              <a:avLst/>
              <a:gdLst>
                <a:gd name="T0" fmla="*/ 142 w 161"/>
                <a:gd name="T1" fmla="*/ 103 h 205"/>
                <a:gd name="T2" fmla="*/ 118 w 161"/>
                <a:gd name="T3" fmla="*/ 137 h 205"/>
                <a:gd name="T4" fmla="*/ 84 w 161"/>
                <a:gd name="T5" fmla="*/ 163 h 205"/>
                <a:gd name="T6" fmla="*/ 64 w 161"/>
                <a:gd name="T7" fmla="*/ 186 h 205"/>
                <a:gd name="T8" fmla="*/ 64 w 161"/>
                <a:gd name="T9" fmla="*/ 186 h 205"/>
                <a:gd name="T10" fmla="*/ 63 w 161"/>
                <a:gd name="T11" fmla="*/ 187 h 205"/>
                <a:gd name="T12" fmla="*/ 59 w 161"/>
                <a:gd name="T13" fmla="*/ 197 h 205"/>
                <a:gd name="T14" fmla="*/ 53 w 161"/>
                <a:gd name="T15" fmla="*/ 204 h 205"/>
                <a:gd name="T16" fmla="*/ 50 w 161"/>
                <a:gd name="T17" fmla="*/ 203 h 205"/>
                <a:gd name="T18" fmla="*/ 47 w 161"/>
                <a:gd name="T19" fmla="*/ 199 h 205"/>
                <a:gd name="T20" fmla="*/ 47 w 161"/>
                <a:gd name="T21" fmla="*/ 198 h 205"/>
                <a:gd name="T22" fmla="*/ 46 w 161"/>
                <a:gd name="T23" fmla="*/ 192 h 205"/>
                <a:gd name="T24" fmla="*/ 45 w 161"/>
                <a:gd name="T25" fmla="*/ 187 h 205"/>
                <a:gd name="T26" fmla="*/ 45 w 161"/>
                <a:gd name="T27" fmla="*/ 186 h 205"/>
                <a:gd name="T28" fmla="*/ 44 w 161"/>
                <a:gd name="T29" fmla="*/ 179 h 205"/>
                <a:gd name="T30" fmla="*/ 43 w 161"/>
                <a:gd name="T31" fmla="*/ 175 h 205"/>
                <a:gd name="T32" fmla="*/ 42 w 161"/>
                <a:gd name="T33" fmla="*/ 174 h 205"/>
                <a:gd name="T34" fmla="*/ 31 w 161"/>
                <a:gd name="T35" fmla="*/ 160 h 205"/>
                <a:gd name="T36" fmla="*/ 9 w 161"/>
                <a:gd name="T37" fmla="*/ 111 h 205"/>
                <a:gd name="T38" fmla="*/ 2 w 161"/>
                <a:gd name="T39" fmla="*/ 57 h 205"/>
                <a:gd name="T40" fmla="*/ 16 w 161"/>
                <a:gd name="T41" fmla="*/ 21 h 205"/>
                <a:gd name="T42" fmla="*/ 29 w 161"/>
                <a:gd name="T43" fmla="*/ 12 h 205"/>
                <a:gd name="T44" fmla="*/ 40 w 161"/>
                <a:gd name="T45" fmla="*/ 22 h 205"/>
                <a:gd name="T46" fmla="*/ 58 w 161"/>
                <a:gd name="T47" fmla="*/ 5 h 205"/>
                <a:gd name="T48" fmla="*/ 77 w 161"/>
                <a:gd name="T49" fmla="*/ 5 h 205"/>
                <a:gd name="T50" fmla="*/ 99 w 161"/>
                <a:gd name="T51" fmla="*/ 3 h 205"/>
                <a:gd name="T52" fmla="*/ 118 w 161"/>
                <a:gd name="T53" fmla="*/ 10 h 205"/>
                <a:gd name="T54" fmla="*/ 121 w 161"/>
                <a:gd name="T55" fmla="*/ 14 h 205"/>
                <a:gd name="T56" fmla="*/ 150 w 161"/>
                <a:gd name="T57" fmla="*/ 31 h 205"/>
                <a:gd name="T58" fmla="*/ 158 w 161"/>
                <a:gd name="T59" fmla="*/ 69 h 205"/>
                <a:gd name="T60" fmla="*/ 142 w 161"/>
                <a:gd name="T61" fmla="*/ 103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61" h="205">
                  <a:moveTo>
                    <a:pt x="142" y="103"/>
                  </a:moveTo>
                  <a:cubicBezTo>
                    <a:pt x="135" y="115"/>
                    <a:pt x="127" y="127"/>
                    <a:pt x="118" y="137"/>
                  </a:cubicBezTo>
                  <a:cubicBezTo>
                    <a:pt x="108" y="147"/>
                    <a:pt x="96" y="154"/>
                    <a:pt x="84" y="163"/>
                  </a:cubicBezTo>
                  <a:cubicBezTo>
                    <a:pt x="77" y="169"/>
                    <a:pt x="69" y="176"/>
                    <a:pt x="64" y="186"/>
                  </a:cubicBezTo>
                  <a:cubicBezTo>
                    <a:pt x="64" y="186"/>
                    <a:pt x="64" y="186"/>
                    <a:pt x="64" y="186"/>
                  </a:cubicBezTo>
                  <a:cubicBezTo>
                    <a:pt x="63" y="187"/>
                    <a:pt x="63" y="187"/>
                    <a:pt x="63" y="187"/>
                  </a:cubicBezTo>
                  <a:cubicBezTo>
                    <a:pt x="62" y="190"/>
                    <a:pt x="60" y="194"/>
                    <a:pt x="59" y="197"/>
                  </a:cubicBezTo>
                  <a:cubicBezTo>
                    <a:pt x="57" y="201"/>
                    <a:pt x="55" y="204"/>
                    <a:pt x="53" y="204"/>
                  </a:cubicBezTo>
                  <a:cubicBezTo>
                    <a:pt x="52" y="205"/>
                    <a:pt x="51" y="205"/>
                    <a:pt x="50" y="203"/>
                  </a:cubicBezTo>
                  <a:cubicBezTo>
                    <a:pt x="49" y="202"/>
                    <a:pt x="48" y="201"/>
                    <a:pt x="47" y="199"/>
                  </a:cubicBezTo>
                  <a:cubicBezTo>
                    <a:pt x="47" y="199"/>
                    <a:pt x="47" y="198"/>
                    <a:pt x="47" y="198"/>
                  </a:cubicBezTo>
                  <a:cubicBezTo>
                    <a:pt x="46" y="196"/>
                    <a:pt x="46" y="194"/>
                    <a:pt x="46" y="192"/>
                  </a:cubicBezTo>
                  <a:cubicBezTo>
                    <a:pt x="46" y="190"/>
                    <a:pt x="45" y="189"/>
                    <a:pt x="45" y="187"/>
                  </a:cubicBezTo>
                  <a:cubicBezTo>
                    <a:pt x="45" y="186"/>
                    <a:pt x="45" y="186"/>
                    <a:pt x="45" y="186"/>
                  </a:cubicBezTo>
                  <a:cubicBezTo>
                    <a:pt x="45" y="184"/>
                    <a:pt x="45" y="181"/>
                    <a:pt x="44" y="179"/>
                  </a:cubicBezTo>
                  <a:cubicBezTo>
                    <a:pt x="44" y="177"/>
                    <a:pt x="44" y="176"/>
                    <a:pt x="43" y="175"/>
                  </a:cubicBezTo>
                  <a:cubicBezTo>
                    <a:pt x="43" y="175"/>
                    <a:pt x="43" y="174"/>
                    <a:pt x="42" y="174"/>
                  </a:cubicBezTo>
                  <a:cubicBezTo>
                    <a:pt x="39" y="168"/>
                    <a:pt x="35" y="164"/>
                    <a:pt x="31" y="160"/>
                  </a:cubicBezTo>
                  <a:cubicBezTo>
                    <a:pt x="20" y="147"/>
                    <a:pt x="14" y="129"/>
                    <a:pt x="9" y="111"/>
                  </a:cubicBezTo>
                  <a:cubicBezTo>
                    <a:pt x="4" y="94"/>
                    <a:pt x="0" y="76"/>
                    <a:pt x="2" y="57"/>
                  </a:cubicBezTo>
                  <a:cubicBezTo>
                    <a:pt x="3" y="44"/>
                    <a:pt x="8" y="30"/>
                    <a:pt x="16" y="21"/>
                  </a:cubicBezTo>
                  <a:cubicBezTo>
                    <a:pt x="19" y="18"/>
                    <a:pt x="25" y="12"/>
                    <a:pt x="29" y="12"/>
                  </a:cubicBezTo>
                  <a:cubicBezTo>
                    <a:pt x="33" y="13"/>
                    <a:pt x="35" y="21"/>
                    <a:pt x="40" y="22"/>
                  </a:cubicBezTo>
                  <a:cubicBezTo>
                    <a:pt x="47" y="22"/>
                    <a:pt x="51" y="9"/>
                    <a:pt x="58" y="5"/>
                  </a:cubicBezTo>
                  <a:cubicBezTo>
                    <a:pt x="64" y="0"/>
                    <a:pt x="71" y="4"/>
                    <a:pt x="77" y="5"/>
                  </a:cubicBezTo>
                  <a:cubicBezTo>
                    <a:pt x="85" y="7"/>
                    <a:pt x="92" y="6"/>
                    <a:pt x="99" y="3"/>
                  </a:cubicBezTo>
                  <a:cubicBezTo>
                    <a:pt x="106" y="1"/>
                    <a:pt x="114" y="3"/>
                    <a:pt x="118" y="10"/>
                  </a:cubicBezTo>
                  <a:cubicBezTo>
                    <a:pt x="119" y="11"/>
                    <a:pt x="120" y="13"/>
                    <a:pt x="121" y="14"/>
                  </a:cubicBezTo>
                  <a:cubicBezTo>
                    <a:pt x="128" y="27"/>
                    <a:pt x="140" y="24"/>
                    <a:pt x="150" y="31"/>
                  </a:cubicBezTo>
                  <a:cubicBezTo>
                    <a:pt x="160" y="39"/>
                    <a:pt x="161" y="56"/>
                    <a:pt x="158" y="69"/>
                  </a:cubicBezTo>
                  <a:cubicBezTo>
                    <a:pt x="154" y="81"/>
                    <a:pt x="148" y="92"/>
                    <a:pt x="142" y="103"/>
                  </a:cubicBezTo>
                </a:path>
              </a:pathLst>
            </a:custGeom>
            <a:solidFill>
              <a:srgbClr val="F3F8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0" name="Freeform 529"/>
            <p:cNvSpPr/>
            <p:nvPr/>
          </p:nvSpPr>
          <p:spPr bwMode="auto">
            <a:xfrm>
              <a:off x="231775" y="6935788"/>
              <a:ext cx="280988" cy="374650"/>
            </a:xfrm>
            <a:custGeom>
              <a:avLst/>
              <a:gdLst>
                <a:gd name="T0" fmla="*/ 73 w 75"/>
                <a:gd name="T1" fmla="*/ 17 h 100"/>
                <a:gd name="T2" fmla="*/ 62 w 75"/>
                <a:gd name="T3" fmla="*/ 18 h 100"/>
                <a:gd name="T4" fmla="*/ 51 w 75"/>
                <a:gd name="T5" fmla="*/ 20 h 100"/>
                <a:gd name="T6" fmla="*/ 48 w 75"/>
                <a:gd name="T7" fmla="*/ 9 h 100"/>
                <a:gd name="T8" fmla="*/ 43 w 75"/>
                <a:gd name="T9" fmla="*/ 0 h 100"/>
                <a:gd name="T10" fmla="*/ 38 w 75"/>
                <a:gd name="T11" fmla="*/ 1 h 100"/>
                <a:gd name="T12" fmla="*/ 22 w 75"/>
                <a:gd name="T13" fmla="*/ 13 h 100"/>
                <a:gd name="T14" fmla="*/ 8 w 75"/>
                <a:gd name="T15" fmla="*/ 4 h 100"/>
                <a:gd name="T16" fmla="*/ 1 w 75"/>
                <a:gd name="T17" fmla="*/ 14 h 100"/>
                <a:gd name="T18" fmla="*/ 18 w 75"/>
                <a:gd name="T19" fmla="*/ 60 h 100"/>
                <a:gd name="T20" fmla="*/ 19 w 75"/>
                <a:gd name="T21" fmla="*/ 62 h 100"/>
                <a:gd name="T22" fmla="*/ 21 w 75"/>
                <a:gd name="T23" fmla="*/ 72 h 100"/>
                <a:gd name="T24" fmla="*/ 21 w 75"/>
                <a:gd name="T25" fmla="*/ 73 h 100"/>
                <a:gd name="T26" fmla="*/ 22 w 75"/>
                <a:gd name="T27" fmla="*/ 78 h 100"/>
                <a:gd name="T28" fmla="*/ 23 w 75"/>
                <a:gd name="T29" fmla="*/ 85 h 100"/>
                <a:gd name="T30" fmla="*/ 40 w 75"/>
                <a:gd name="T31" fmla="*/ 72 h 100"/>
                <a:gd name="T32" fmla="*/ 40 w 75"/>
                <a:gd name="T33" fmla="*/ 72 h 100"/>
                <a:gd name="T34" fmla="*/ 41 w 75"/>
                <a:gd name="T35" fmla="*/ 67 h 100"/>
                <a:gd name="T36" fmla="*/ 47 w 75"/>
                <a:gd name="T37" fmla="*/ 59 h 100"/>
                <a:gd name="T38" fmla="*/ 67 w 75"/>
                <a:gd name="T39" fmla="*/ 37 h 100"/>
                <a:gd name="T40" fmla="*/ 73 w 75"/>
                <a:gd name="T41" fmla="*/ 28 h 100"/>
                <a:gd name="T42" fmla="*/ 73 w 75"/>
                <a:gd name="T43" fmla="*/ 17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75" h="100">
                  <a:moveTo>
                    <a:pt x="73" y="17"/>
                  </a:moveTo>
                  <a:cubicBezTo>
                    <a:pt x="71" y="14"/>
                    <a:pt x="66" y="16"/>
                    <a:pt x="62" y="18"/>
                  </a:cubicBezTo>
                  <a:cubicBezTo>
                    <a:pt x="58" y="20"/>
                    <a:pt x="54" y="22"/>
                    <a:pt x="51" y="20"/>
                  </a:cubicBezTo>
                  <a:cubicBezTo>
                    <a:pt x="48" y="17"/>
                    <a:pt x="48" y="13"/>
                    <a:pt x="48" y="9"/>
                  </a:cubicBezTo>
                  <a:cubicBezTo>
                    <a:pt x="47" y="5"/>
                    <a:pt x="46" y="0"/>
                    <a:pt x="43" y="0"/>
                  </a:cubicBezTo>
                  <a:cubicBezTo>
                    <a:pt x="41" y="0"/>
                    <a:pt x="40" y="0"/>
                    <a:pt x="38" y="1"/>
                  </a:cubicBezTo>
                  <a:cubicBezTo>
                    <a:pt x="34" y="4"/>
                    <a:pt x="27" y="13"/>
                    <a:pt x="22" y="13"/>
                  </a:cubicBezTo>
                  <a:cubicBezTo>
                    <a:pt x="16" y="12"/>
                    <a:pt x="13" y="3"/>
                    <a:pt x="8" y="4"/>
                  </a:cubicBezTo>
                  <a:cubicBezTo>
                    <a:pt x="4" y="5"/>
                    <a:pt x="2" y="10"/>
                    <a:pt x="1" y="14"/>
                  </a:cubicBezTo>
                  <a:cubicBezTo>
                    <a:pt x="0" y="32"/>
                    <a:pt x="13" y="45"/>
                    <a:pt x="18" y="60"/>
                  </a:cubicBezTo>
                  <a:cubicBezTo>
                    <a:pt x="19" y="60"/>
                    <a:pt x="19" y="61"/>
                    <a:pt x="19" y="62"/>
                  </a:cubicBezTo>
                  <a:cubicBezTo>
                    <a:pt x="20" y="65"/>
                    <a:pt x="21" y="69"/>
                    <a:pt x="21" y="72"/>
                  </a:cubicBezTo>
                  <a:cubicBezTo>
                    <a:pt x="21" y="73"/>
                    <a:pt x="21" y="73"/>
                    <a:pt x="21" y="73"/>
                  </a:cubicBezTo>
                  <a:cubicBezTo>
                    <a:pt x="22" y="74"/>
                    <a:pt x="22" y="76"/>
                    <a:pt x="22" y="78"/>
                  </a:cubicBezTo>
                  <a:cubicBezTo>
                    <a:pt x="22" y="81"/>
                    <a:pt x="22" y="83"/>
                    <a:pt x="23" y="85"/>
                  </a:cubicBezTo>
                  <a:cubicBezTo>
                    <a:pt x="30" y="100"/>
                    <a:pt x="35" y="81"/>
                    <a:pt x="40" y="72"/>
                  </a:cubicBezTo>
                  <a:cubicBezTo>
                    <a:pt x="40" y="72"/>
                    <a:pt x="40" y="72"/>
                    <a:pt x="40" y="72"/>
                  </a:cubicBezTo>
                  <a:cubicBezTo>
                    <a:pt x="40" y="70"/>
                    <a:pt x="40" y="68"/>
                    <a:pt x="41" y="67"/>
                  </a:cubicBezTo>
                  <a:cubicBezTo>
                    <a:pt x="43" y="64"/>
                    <a:pt x="45" y="61"/>
                    <a:pt x="47" y="59"/>
                  </a:cubicBezTo>
                  <a:cubicBezTo>
                    <a:pt x="54" y="52"/>
                    <a:pt x="60" y="44"/>
                    <a:pt x="67" y="37"/>
                  </a:cubicBezTo>
                  <a:cubicBezTo>
                    <a:pt x="69" y="34"/>
                    <a:pt x="72" y="31"/>
                    <a:pt x="73" y="28"/>
                  </a:cubicBezTo>
                  <a:cubicBezTo>
                    <a:pt x="75" y="24"/>
                    <a:pt x="75" y="20"/>
                    <a:pt x="73" y="17"/>
                  </a:cubicBezTo>
                </a:path>
              </a:pathLst>
            </a:custGeom>
            <a:solidFill>
              <a:srgbClr val="259D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1" name="Freeform 530"/>
            <p:cNvSpPr>
              <a:spLocks noEditPoints="1"/>
            </p:cNvSpPr>
            <p:nvPr/>
          </p:nvSpPr>
          <p:spPr bwMode="auto">
            <a:xfrm>
              <a:off x="328613" y="7269163"/>
              <a:ext cx="12700" cy="4763"/>
            </a:xfrm>
            <a:custGeom>
              <a:avLst/>
              <a:gdLst>
                <a:gd name="T0" fmla="*/ 3 w 3"/>
                <a:gd name="T1" fmla="*/ 1 h 1"/>
                <a:gd name="T2" fmla="*/ 3 w 3"/>
                <a:gd name="T3" fmla="*/ 1 h 1"/>
                <a:gd name="T4" fmla="*/ 3 w 3"/>
                <a:gd name="T5" fmla="*/ 1 h 1"/>
                <a:gd name="T6" fmla="*/ 3 w 3"/>
                <a:gd name="T7" fmla="*/ 1 h 1"/>
                <a:gd name="T8" fmla="*/ 0 w 3"/>
                <a:gd name="T9" fmla="*/ 0 h 1"/>
                <a:gd name="T10" fmla="*/ 0 w 3"/>
                <a:gd name="T11" fmla="*/ 0 h 1"/>
                <a:gd name="T12" fmla="*/ 0 w 3"/>
                <a:gd name="T13" fmla="*/ 0 h 1"/>
                <a:gd name="T14" fmla="*/ 0 w 3"/>
                <a:gd name="T1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1">
                  <a:moveTo>
                    <a:pt x="3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075A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2" name="Freeform 531"/>
            <p:cNvSpPr>
              <a:spLocks noEditPoints="1"/>
            </p:cNvSpPr>
            <p:nvPr/>
          </p:nvSpPr>
          <p:spPr bwMode="auto">
            <a:xfrm>
              <a:off x="352425" y="6627813"/>
              <a:ext cx="300038" cy="574675"/>
            </a:xfrm>
            <a:custGeom>
              <a:avLst/>
              <a:gdLst>
                <a:gd name="T0" fmla="*/ 9 w 80"/>
                <a:gd name="T1" fmla="*/ 149 h 153"/>
                <a:gd name="T2" fmla="*/ 8 w 80"/>
                <a:gd name="T3" fmla="*/ 153 h 153"/>
                <a:gd name="T4" fmla="*/ 10 w 80"/>
                <a:gd name="T5" fmla="*/ 148 h 153"/>
                <a:gd name="T6" fmla="*/ 80 w 80"/>
                <a:gd name="T7" fmla="*/ 39 h 153"/>
                <a:gd name="T8" fmla="*/ 77 w 80"/>
                <a:gd name="T9" fmla="*/ 46 h 153"/>
                <a:gd name="T10" fmla="*/ 66 w 80"/>
                <a:gd name="T11" fmla="*/ 64 h 153"/>
                <a:gd name="T12" fmla="*/ 34 w 80"/>
                <a:gd name="T13" fmla="*/ 98 h 153"/>
                <a:gd name="T14" fmla="*/ 37 w 80"/>
                <a:gd name="T15" fmla="*/ 97 h 153"/>
                <a:gd name="T16" fmla="*/ 48 w 80"/>
                <a:gd name="T17" fmla="*/ 87 h 153"/>
                <a:gd name="T18" fmla="*/ 77 w 80"/>
                <a:gd name="T19" fmla="*/ 46 h 153"/>
                <a:gd name="T20" fmla="*/ 80 w 80"/>
                <a:gd name="T21" fmla="*/ 39 h 153"/>
                <a:gd name="T22" fmla="*/ 59 w 80"/>
                <a:gd name="T23" fmla="*/ 28 h 153"/>
                <a:gd name="T24" fmla="*/ 47 w 80"/>
                <a:gd name="T25" fmla="*/ 63 h 153"/>
                <a:gd name="T26" fmla="*/ 27 w 80"/>
                <a:gd name="T27" fmla="*/ 102 h 153"/>
                <a:gd name="T28" fmla="*/ 30 w 80"/>
                <a:gd name="T29" fmla="*/ 100 h 153"/>
                <a:gd name="T30" fmla="*/ 32 w 80"/>
                <a:gd name="T31" fmla="*/ 99 h 153"/>
                <a:gd name="T32" fmla="*/ 54 w 80"/>
                <a:gd name="T33" fmla="*/ 50 h 153"/>
                <a:gd name="T34" fmla="*/ 62 w 80"/>
                <a:gd name="T35" fmla="*/ 19 h 153"/>
                <a:gd name="T36" fmla="*/ 29 w 80"/>
                <a:gd name="T37" fmla="*/ 20 h 153"/>
                <a:gd name="T38" fmla="*/ 18 w 80"/>
                <a:gd name="T39" fmla="*/ 45 h 153"/>
                <a:gd name="T40" fmla="*/ 9 w 80"/>
                <a:gd name="T41" fmla="*/ 75 h 153"/>
                <a:gd name="T42" fmla="*/ 10 w 80"/>
                <a:gd name="T43" fmla="*/ 82 h 153"/>
                <a:gd name="T44" fmla="*/ 15 w 80"/>
                <a:gd name="T45" fmla="*/ 60 h 153"/>
                <a:gd name="T46" fmla="*/ 27 w 80"/>
                <a:gd name="T47" fmla="*/ 26 h 153"/>
                <a:gd name="T48" fmla="*/ 31 w 80"/>
                <a:gd name="T49" fmla="*/ 19 h 153"/>
                <a:gd name="T50" fmla="*/ 22 w 80"/>
                <a:gd name="T51" fmla="*/ 13 h 153"/>
                <a:gd name="T52" fmla="*/ 8 w 80"/>
                <a:gd name="T53" fmla="*/ 49 h 153"/>
                <a:gd name="T54" fmla="*/ 0 w 80"/>
                <a:gd name="T55" fmla="*/ 88 h 153"/>
                <a:gd name="T56" fmla="*/ 3 w 80"/>
                <a:gd name="T57" fmla="*/ 86 h 153"/>
                <a:gd name="T58" fmla="*/ 10 w 80"/>
                <a:gd name="T59" fmla="*/ 50 h 153"/>
                <a:gd name="T60" fmla="*/ 23 w 80"/>
                <a:gd name="T61" fmla="*/ 11 h 153"/>
                <a:gd name="T62" fmla="*/ 37 w 80"/>
                <a:gd name="T63" fmla="*/ 2 h 153"/>
                <a:gd name="T64" fmla="*/ 34 w 80"/>
                <a:gd name="T65" fmla="*/ 23 h 153"/>
                <a:gd name="T66" fmla="*/ 26 w 80"/>
                <a:gd name="T67" fmla="*/ 59 h 153"/>
                <a:gd name="T68" fmla="*/ 16 w 80"/>
                <a:gd name="T69" fmla="*/ 95 h 153"/>
                <a:gd name="T70" fmla="*/ 18 w 80"/>
                <a:gd name="T71" fmla="*/ 100 h 153"/>
                <a:gd name="T72" fmla="*/ 33 w 80"/>
                <a:gd name="T73" fmla="*/ 40 h 153"/>
                <a:gd name="T74" fmla="*/ 37 w 80"/>
                <a:gd name="T75" fmla="*/ 10 h 153"/>
                <a:gd name="T76" fmla="*/ 37 w 80"/>
                <a:gd name="T77" fmla="*/ 0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80" h="153">
                  <a:moveTo>
                    <a:pt x="10" y="148"/>
                  </a:moveTo>
                  <a:cubicBezTo>
                    <a:pt x="9" y="148"/>
                    <a:pt x="9" y="148"/>
                    <a:pt x="9" y="149"/>
                  </a:cubicBezTo>
                  <a:cubicBezTo>
                    <a:pt x="9" y="150"/>
                    <a:pt x="8" y="151"/>
                    <a:pt x="8" y="153"/>
                  </a:cubicBezTo>
                  <a:cubicBezTo>
                    <a:pt x="8" y="153"/>
                    <a:pt x="8" y="153"/>
                    <a:pt x="8" y="153"/>
                  </a:cubicBezTo>
                  <a:cubicBezTo>
                    <a:pt x="8" y="153"/>
                    <a:pt x="8" y="153"/>
                    <a:pt x="8" y="153"/>
                  </a:cubicBezTo>
                  <a:cubicBezTo>
                    <a:pt x="9" y="151"/>
                    <a:pt x="9" y="150"/>
                    <a:pt x="10" y="148"/>
                  </a:cubicBezTo>
                  <a:cubicBezTo>
                    <a:pt x="10" y="148"/>
                    <a:pt x="10" y="148"/>
                    <a:pt x="10" y="148"/>
                  </a:cubicBezTo>
                  <a:moveTo>
                    <a:pt x="80" y="39"/>
                  </a:moveTo>
                  <a:cubicBezTo>
                    <a:pt x="80" y="39"/>
                    <a:pt x="80" y="40"/>
                    <a:pt x="79" y="41"/>
                  </a:cubicBezTo>
                  <a:cubicBezTo>
                    <a:pt x="79" y="42"/>
                    <a:pt x="78" y="44"/>
                    <a:pt x="77" y="46"/>
                  </a:cubicBezTo>
                  <a:cubicBezTo>
                    <a:pt x="76" y="48"/>
                    <a:pt x="74" y="51"/>
                    <a:pt x="72" y="54"/>
                  </a:cubicBezTo>
                  <a:cubicBezTo>
                    <a:pt x="70" y="57"/>
                    <a:pt x="68" y="60"/>
                    <a:pt x="66" y="64"/>
                  </a:cubicBezTo>
                  <a:cubicBezTo>
                    <a:pt x="60" y="70"/>
                    <a:pt x="54" y="77"/>
                    <a:pt x="47" y="84"/>
                  </a:cubicBezTo>
                  <a:cubicBezTo>
                    <a:pt x="43" y="89"/>
                    <a:pt x="38" y="93"/>
                    <a:pt x="34" y="98"/>
                  </a:cubicBezTo>
                  <a:cubicBezTo>
                    <a:pt x="34" y="98"/>
                    <a:pt x="34" y="98"/>
                    <a:pt x="34" y="98"/>
                  </a:cubicBezTo>
                  <a:cubicBezTo>
                    <a:pt x="35" y="98"/>
                    <a:pt x="36" y="97"/>
                    <a:pt x="37" y="97"/>
                  </a:cubicBezTo>
                  <a:cubicBezTo>
                    <a:pt x="38" y="97"/>
                    <a:pt x="38" y="97"/>
                    <a:pt x="39" y="97"/>
                  </a:cubicBezTo>
                  <a:cubicBezTo>
                    <a:pt x="42" y="94"/>
                    <a:pt x="45" y="90"/>
                    <a:pt x="48" y="87"/>
                  </a:cubicBezTo>
                  <a:cubicBezTo>
                    <a:pt x="55" y="80"/>
                    <a:pt x="62" y="72"/>
                    <a:pt x="67" y="65"/>
                  </a:cubicBezTo>
                  <a:cubicBezTo>
                    <a:pt x="72" y="58"/>
                    <a:pt x="75" y="51"/>
                    <a:pt x="77" y="46"/>
                  </a:cubicBezTo>
                  <a:cubicBezTo>
                    <a:pt x="78" y="44"/>
                    <a:pt x="79" y="42"/>
                    <a:pt x="79" y="41"/>
                  </a:cubicBezTo>
                  <a:cubicBezTo>
                    <a:pt x="80" y="40"/>
                    <a:pt x="80" y="39"/>
                    <a:pt x="80" y="39"/>
                  </a:cubicBezTo>
                  <a:moveTo>
                    <a:pt x="62" y="19"/>
                  </a:moveTo>
                  <a:cubicBezTo>
                    <a:pt x="61" y="20"/>
                    <a:pt x="61" y="23"/>
                    <a:pt x="59" y="28"/>
                  </a:cubicBezTo>
                  <a:cubicBezTo>
                    <a:pt x="58" y="33"/>
                    <a:pt x="55" y="40"/>
                    <a:pt x="53" y="49"/>
                  </a:cubicBezTo>
                  <a:cubicBezTo>
                    <a:pt x="51" y="53"/>
                    <a:pt x="49" y="58"/>
                    <a:pt x="47" y="63"/>
                  </a:cubicBezTo>
                  <a:cubicBezTo>
                    <a:pt x="46" y="68"/>
                    <a:pt x="43" y="73"/>
                    <a:pt x="41" y="78"/>
                  </a:cubicBezTo>
                  <a:cubicBezTo>
                    <a:pt x="37" y="86"/>
                    <a:pt x="32" y="94"/>
                    <a:pt x="27" y="102"/>
                  </a:cubicBezTo>
                  <a:cubicBezTo>
                    <a:pt x="27" y="102"/>
                    <a:pt x="27" y="102"/>
                    <a:pt x="27" y="102"/>
                  </a:cubicBezTo>
                  <a:cubicBezTo>
                    <a:pt x="28" y="101"/>
                    <a:pt x="29" y="100"/>
                    <a:pt x="30" y="100"/>
                  </a:cubicBezTo>
                  <a:cubicBezTo>
                    <a:pt x="31" y="99"/>
                    <a:pt x="32" y="99"/>
                    <a:pt x="32" y="99"/>
                  </a:cubicBezTo>
                  <a:cubicBezTo>
                    <a:pt x="32" y="99"/>
                    <a:pt x="32" y="99"/>
                    <a:pt x="32" y="99"/>
                  </a:cubicBezTo>
                  <a:cubicBezTo>
                    <a:pt x="36" y="92"/>
                    <a:pt x="40" y="86"/>
                    <a:pt x="43" y="80"/>
                  </a:cubicBezTo>
                  <a:cubicBezTo>
                    <a:pt x="48" y="69"/>
                    <a:pt x="51" y="59"/>
                    <a:pt x="54" y="50"/>
                  </a:cubicBezTo>
                  <a:cubicBezTo>
                    <a:pt x="57" y="41"/>
                    <a:pt x="59" y="33"/>
                    <a:pt x="60" y="28"/>
                  </a:cubicBezTo>
                  <a:cubicBezTo>
                    <a:pt x="61" y="23"/>
                    <a:pt x="62" y="20"/>
                    <a:pt x="62" y="19"/>
                  </a:cubicBezTo>
                  <a:moveTo>
                    <a:pt x="31" y="19"/>
                  </a:moveTo>
                  <a:cubicBezTo>
                    <a:pt x="30" y="19"/>
                    <a:pt x="30" y="19"/>
                    <a:pt x="29" y="20"/>
                  </a:cubicBezTo>
                  <a:cubicBezTo>
                    <a:pt x="29" y="21"/>
                    <a:pt x="27" y="23"/>
                    <a:pt x="26" y="25"/>
                  </a:cubicBezTo>
                  <a:cubicBezTo>
                    <a:pt x="24" y="30"/>
                    <a:pt x="21" y="36"/>
                    <a:pt x="18" y="45"/>
                  </a:cubicBezTo>
                  <a:cubicBezTo>
                    <a:pt x="16" y="49"/>
                    <a:pt x="15" y="54"/>
                    <a:pt x="13" y="59"/>
                  </a:cubicBezTo>
                  <a:cubicBezTo>
                    <a:pt x="12" y="64"/>
                    <a:pt x="10" y="69"/>
                    <a:pt x="9" y="75"/>
                  </a:cubicBezTo>
                  <a:cubicBezTo>
                    <a:pt x="8" y="77"/>
                    <a:pt x="8" y="80"/>
                    <a:pt x="7" y="83"/>
                  </a:cubicBezTo>
                  <a:cubicBezTo>
                    <a:pt x="8" y="82"/>
                    <a:pt x="9" y="82"/>
                    <a:pt x="10" y="82"/>
                  </a:cubicBezTo>
                  <a:cubicBezTo>
                    <a:pt x="11" y="80"/>
                    <a:pt x="11" y="78"/>
                    <a:pt x="11" y="75"/>
                  </a:cubicBezTo>
                  <a:cubicBezTo>
                    <a:pt x="13" y="70"/>
                    <a:pt x="14" y="65"/>
                    <a:pt x="15" y="60"/>
                  </a:cubicBezTo>
                  <a:cubicBezTo>
                    <a:pt x="17" y="55"/>
                    <a:pt x="18" y="50"/>
                    <a:pt x="19" y="46"/>
                  </a:cubicBezTo>
                  <a:cubicBezTo>
                    <a:pt x="22" y="37"/>
                    <a:pt x="24" y="30"/>
                    <a:pt x="27" y="26"/>
                  </a:cubicBezTo>
                  <a:cubicBezTo>
                    <a:pt x="28" y="23"/>
                    <a:pt x="29" y="21"/>
                    <a:pt x="30" y="20"/>
                  </a:cubicBezTo>
                  <a:cubicBezTo>
                    <a:pt x="30" y="20"/>
                    <a:pt x="30" y="19"/>
                    <a:pt x="31" y="19"/>
                  </a:cubicBezTo>
                  <a:moveTo>
                    <a:pt x="23" y="11"/>
                  </a:moveTo>
                  <a:cubicBezTo>
                    <a:pt x="23" y="11"/>
                    <a:pt x="23" y="12"/>
                    <a:pt x="22" y="13"/>
                  </a:cubicBezTo>
                  <a:cubicBezTo>
                    <a:pt x="21" y="15"/>
                    <a:pt x="20" y="17"/>
                    <a:pt x="18" y="21"/>
                  </a:cubicBezTo>
                  <a:cubicBezTo>
                    <a:pt x="16" y="27"/>
                    <a:pt x="11" y="37"/>
                    <a:pt x="8" y="49"/>
                  </a:cubicBezTo>
                  <a:cubicBezTo>
                    <a:pt x="5" y="61"/>
                    <a:pt x="2" y="74"/>
                    <a:pt x="0" y="88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1" y="88"/>
                    <a:pt x="2" y="87"/>
                    <a:pt x="3" y="86"/>
                  </a:cubicBezTo>
                  <a:cubicBezTo>
                    <a:pt x="3" y="86"/>
                    <a:pt x="3" y="86"/>
                    <a:pt x="3" y="86"/>
                  </a:cubicBezTo>
                  <a:cubicBezTo>
                    <a:pt x="4" y="80"/>
                    <a:pt x="5" y="75"/>
                    <a:pt x="6" y="70"/>
                  </a:cubicBezTo>
                  <a:cubicBezTo>
                    <a:pt x="7" y="63"/>
                    <a:pt x="8" y="56"/>
                    <a:pt x="10" y="50"/>
                  </a:cubicBezTo>
                  <a:cubicBezTo>
                    <a:pt x="13" y="38"/>
                    <a:pt x="16" y="28"/>
                    <a:pt x="19" y="21"/>
                  </a:cubicBezTo>
                  <a:cubicBezTo>
                    <a:pt x="21" y="16"/>
                    <a:pt x="23" y="12"/>
                    <a:pt x="23" y="11"/>
                  </a:cubicBezTo>
                  <a:moveTo>
                    <a:pt x="37" y="0"/>
                  </a:moveTo>
                  <a:cubicBezTo>
                    <a:pt x="37" y="0"/>
                    <a:pt x="37" y="1"/>
                    <a:pt x="37" y="2"/>
                  </a:cubicBezTo>
                  <a:cubicBezTo>
                    <a:pt x="37" y="4"/>
                    <a:pt x="37" y="7"/>
                    <a:pt x="36" y="10"/>
                  </a:cubicBezTo>
                  <a:cubicBezTo>
                    <a:pt x="36" y="14"/>
                    <a:pt x="35" y="18"/>
                    <a:pt x="34" y="23"/>
                  </a:cubicBezTo>
                  <a:cubicBezTo>
                    <a:pt x="33" y="28"/>
                    <a:pt x="32" y="33"/>
                    <a:pt x="31" y="39"/>
                  </a:cubicBezTo>
                  <a:cubicBezTo>
                    <a:pt x="30" y="45"/>
                    <a:pt x="28" y="52"/>
                    <a:pt x="26" y="59"/>
                  </a:cubicBezTo>
                  <a:cubicBezTo>
                    <a:pt x="25" y="65"/>
                    <a:pt x="23" y="73"/>
                    <a:pt x="21" y="80"/>
                  </a:cubicBezTo>
                  <a:cubicBezTo>
                    <a:pt x="19" y="85"/>
                    <a:pt x="18" y="90"/>
                    <a:pt x="16" y="95"/>
                  </a:cubicBezTo>
                  <a:cubicBezTo>
                    <a:pt x="16" y="95"/>
                    <a:pt x="16" y="95"/>
                    <a:pt x="16" y="95"/>
                  </a:cubicBezTo>
                  <a:cubicBezTo>
                    <a:pt x="16" y="97"/>
                    <a:pt x="17" y="99"/>
                    <a:pt x="18" y="100"/>
                  </a:cubicBezTo>
                  <a:cubicBezTo>
                    <a:pt x="20" y="93"/>
                    <a:pt x="21" y="87"/>
                    <a:pt x="23" y="81"/>
                  </a:cubicBezTo>
                  <a:cubicBezTo>
                    <a:pt x="27" y="66"/>
                    <a:pt x="30" y="52"/>
                    <a:pt x="33" y="40"/>
                  </a:cubicBezTo>
                  <a:cubicBezTo>
                    <a:pt x="34" y="34"/>
                    <a:pt x="35" y="28"/>
                    <a:pt x="35" y="23"/>
                  </a:cubicBezTo>
                  <a:cubicBezTo>
                    <a:pt x="36" y="18"/>
                    <a:pt x="36" y="14"/>
                    <a:pt x="37" y="10"/>
                  </a:cubicBezTo>
                  <a:cubicBezTo>
                    <a:pt x="37" y="7"/>
                    <a:pt x="37" y="4"/>
                    <a:pt x="37" y="2"/>
                  </a:cubicBezTo>
                  <a:cubicBezTo>
                    <a:pt x="37" y="1"/>
                    <a:pt x="37" y="0"/>
                    <a:pt x="37" y="0"/>
                  </a:cubicBezTo>
                </a:path>
              </a:pathLst>
            </a:custGeom>
            <a:solidFill>
              <a:srgbClr val="5EC6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3" name="Freeform 532"/>
            <p:cNvSpPr/>
            <p:nvPr/>
          </p:nvSpPr>
          <p:spPr bwMode="auto">
            <a:xfrm>
              <a:off x="328613" y="6935788"/>
              <a:ext cx="169863" cy="341313"/>
            </a:xfrm>
            <a:custGeom>
              <a:avLst/>
              <a:gdLst>
                <a:gd name="T0" fmla="*/ 16 w 45"/>
                <a:gd name="T1" fmla="*/ 0 h 91"/>
                <a:gd name="T2" fmla="*/ 13 w 45"/>
                <a:gd name="T3" fmla="*/ 1 h 91"/>
                <a:gd name="T4" fmla="*/ 13 w 45"/>
                <a:gd name="T5" fmla="*/ 1 h 91"/>
                <a:gd name="T6" fmla="*/ 11 w 45"/>
                <a:gd name="T7" fmla="*/ 10 h 91"/>
                <a:gd name="T8" fmla="*/ 7 w 45"/>
                <a:gd name="T9" fmla="*/ 27 h 91"/>
                <a:gd name="T10" fmla="*/ 9 w 45"/>
                <a:gd name="T11" fmla="*/ 10 h 91"/>
                <a:gd name="T12" fmla="*/ 9 w 45"/>
                <a:gd name="T13" fmla="*/ 4 h 91"/>
                <a:gd name="T14" fmla="*/ 6 w 45"/>
                <a:gd name="T15" fmla="*/ 6 h 91"/>
                <a:gd name="T16" fmla="*/ 6 w 45"/>
                <a:gd name="T17" fmla="*/ 10 h 91"/>
                <a:gd name="T18" fmla="*/ 3 w 45"/>
                <a:gd name="T19" fmla="*/ 57 h 91"/>
                <a:gd name="T20" fmla="*/ 2 w 45"/>
                <a:gd name="T21" fmla="*/ 63 h 91"/>
                <a:gd name="T22" fmla="*/ 0 w 45"/>
                <a:gd name="T23" fmla="*/ 89 h 91"/>
                <a:gd name="T24" fmla="*/ 0 w 45"/>
                <a:gd name="T25" fmla="*/ 89 h 91"/>
                <a:gd name="T26" fmla="*/ 0 w 45"/>
                <a:gd name="T27" fmla="*/ 89 h 91"/>
                <a:gd name="T28" fmla="*/ 0 w 45"/>
                <a:gd name="T29" fmla="*/ 90 h 91"/>
                <a:gd name="T30" fmla="*/ 0 w 45"/>
                <a:gd name="T31" fmla="*/ 90 h 91"/>
                <a:gd name="T32" fmla="*/ 1 w 45"/>
                <a:gd name="T33" fmla="*/ 90 h 91"/>
                <a:gd name="T34" fmla="*/ 2 w 45"/>
                <a:gd name="T35" fmla="*/ 91 h 91"/>
                <a:gd name="T36" fmla="*/ 2 w 45"/>
                <a:gd name="T37" fmla="*/ 91 h 91"/>
                <a:gd name="T38" fmla="*/ 3 w 45"/>
                <a:gd name="T39" fmla="*/ 91 h 91"/>
                <a:gd name="T40" fmla="*/ 3 w 45"/>
                <a:gd name="T41" fmla="*/ 90 h 91"/>
                <a:gd name="T42" fmla="*/ 3 w 45"/>
                <a:gd name="T43" fmla="*/ 90 h 91"/>
                <a:gd name="T44" fmla="*/ 3 w 45"/>
                <a:gd name="T45" fmla="*/ 90 h 91"/>
                <a:gd name="T46" fmla="*/ 4 w 45"/>
                <a:gd name="T47" fmla="*/ 88 h 91"/>
                <a:gd name="T48" fmla="*/ 4 w 45"/>
                <a:gd name="T49" fmla="*/ 87 h 91"/>
                <a:gd name="T50" fmla="*/ 15 w 45"/>
                <a:gd name="T51" fmla="*/ 59 h 91"/>
                <a:gd name="T52" fmla="*/ 16 w 45"/>
                <a:gd name="T53" fmla="*/ 56 h 91"/>
                <a:gd name="T54" fmla="*/ 15 w 45"/>
                <a:gd name="T55" fmla="*/ 59 h 91"/>
                <a:gd name="T56" fmla="*/ 9 w 45"/>
                <a:gd name="T57" fmla="*/ 83 h 91"/>
                <a:gd name="T58" fmla="*/ 13 w 45"/>
                <a:gd name="T59" fmla="*/ 73 h 91"/>
                <a:gd name="T60" fmla="*/ 14 w 45"/>
                <a:gd name="T61" fmla="*/ 71 h 91"/>
                <a:gd name="T62" fmla="*/ 15 w 45"/>
                <a:gd name="T63" fmla="*/ 67 h 91"/>
                <a:gd name="T64" fmla="*/ 16 w 45"/>
                <a:gd name="T65" fmla="*/ 66 h 91"/>
                <a:gd name="T66" fmla="*/ 18 w 45"/>
                <a:gd name="T67" fmla="*/ 60 h 91"/>
                <a:gd name="T68" fmla="*/ 24 w 45"/>
                <a:gd name="T69" fmla="*/ 44 h 91"/>
                <a:gd name="T70" fmla="*/ 33 w 45"/>
                <a:gd name="T71" fmla="*/ 30 h 91"/>
                <a:gd name="T72" fmla="*/ 45 w 45"/>
                <a:gd name="T73" fmla="*/ 16 h 91"/>
                <a:gd name="T74" fmla="*/ 45 w 45"/>
                <a:gd name="T75" fmla="*/ 15 h 91"/>
                <a:gd name="T76" fmla="*/ 43 w 45"/>
                <a:gd name="T77" fmla="*/ 15 h 91"/>
                <a:gd name="T78" fmla="*/ 40 w 45"/>
                <a:gd name="T79" fmla="*/ 16 h 91"/>
                <a:gd name="T80" fmla="*/ 35 w 45"/>
                <a:gd name="T81" fmla="*/ 22 h 91"/>
                <a:gd name="T82" fmla="*/ 38 w 45"/>
                <a:gd name="T83" fmla="*/ 17 h 91"/>
                <a:gd name="T84" fmla="*/ 36 w 45"/>
                <a:gd name="T85" fmla="*/ 18 h 91"/>
                <a:gd name="T86" fmla="*/ 33 w 45"/>
                <a:gd name="T87" fmla="*/ 20 h 91"/>
                <a:gd name="T88" fmla="*/ 29 w 45"/>
                <a:gd name="T89" fmla="*/ 26 h 91"/>
                <a:gd name="T90" fmla="*/ 20 w 45"/>
                <a:gd name="T91" fmla="*/ 42 h 91"/>
                <a:gd name="T92" fmla="*/ 12 w 45"/>
                <a:gd name="T93" fmla="*/ 58 h 91"/>
                <a:gd name="T94" fmla="*/ 11 w 45"/>
                <a:gd name="T95" fmla="*/ 62 h 91"/>
                <a:gd name="T96" fmla="*/ 16 w 45"/>
                <a:gd name="T97" fmla="*/ 45 h 91"/>
                <a:gd name="T98" fmla="*/ 24 w 45"/>
                <a:gd name="T99" fmla="*/ 18 h 91"/>
                <a:gd name="T100" fmla="*/ 24 w 45"/>
                <a:gd name="T101" fmla="*/ 18 h 91"/>
                <a:gd name="T102" fmla="*/ 22 w 45"/>
                <a:gd name="T103" fmla="*/ 13 h 91"/>
                <a:gd name="T104" fmla="*/ 13 w 45"/>
                <a:gd name="T105" fmla="*/ 44 h 91"/>
                <a:gd name="T106" fmla="*/ 5 w 45"/>
                <a:gd name="T107" fmla="*/ 71 h 91"/>
                <a:gd name="T108" fmla="*/ 6 w 45"/>
                <a:gd name="T109" fmla="*/ 59 h 91"/>
                <a:gd name="T110" fmla="*/ 6 w 45"/>
                <a:gd name="T111" fmla="*/ 53 h 91"/>
                <a:gd name="T112" fmla="*/ 7 w 45"/>
                <a:gd name="T113" fmla="*/ 46 h 91"/>
                <a:gd name="T114" fmla="*/ 10 w 45"/>
                <a:gd name="T115" fmla="*/ 28 h 91"/>
                <a:gd name="T116" fmla="*/ 14 w 45"/>
                <a:gd name="T117" fmla="*/ 10 h 91"/>
                <a:gd name="T118" fmla="*/ 16 w 45"/>
                <a:gd name="T119" fmla="*/ 0 h 91"/>
                <a:gd name="T120" fmla="*/ 16 w 45"/>
                <a:gd name="T121" fmla="*/ 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5" h="91">
                  <a:moveTo>
                    <a:pt x="16" y="0"/>
                  </a:moveTo>
                  <a:cubicBezTo>
                    <a:pt x="15" y="0"/>
                    <a:pt x="14" y="0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2" y="4"/>
                    <a:pt x="12" y="7"/>
                    <a:pt x="11" y="10"/>
                  </a:cubicBezTo>
                  <a:cubicBezTo>
                    <a:pt x="10" y="15"/>
                    <a:pt x="8" y="21"/>
                    <a:pt x="7" y="27"/>
                  </a:cubicBezTo>
                  <a:cubicBezTo>
                    <a:pt x="8" y="21"/>
                    <a:pt x="8" y="16"/>
                    <a:pt x="9" y="10"/>
                  </a:cubicBezTo>
                  <a:cubicBezTo>
                    <a:pt x="9" y="8"/>
                    <a:pt x="9" y="6"/>
                    <a:pt x="9" y="4"/>
                  </a:cubicBezTo>
                  <a:cubicBezTo>
                    <a:pt x="8" y="5"/>
                    <a:pt x="7" y="6"/>
                    <a:pt x="6" y="6"/>
                  </a:cubicBezTo>
                  <a:cubicBezTo>
                    <a:pt x="6" y="8"/>
                    <a:pt x="6" y="9"/>
                    <a:pt x="6" y="10"/>
                  </a:cubicBezTo>
                  <a:cubicBezTo>
                    <a:pt x="4" y="25"/>
                    <a:pt x="4" y="41"/>
                    <a:pt x="3" y="57"/>
                  </a:cubicBezTo>
                  <a:cubicBezTo>
                    <a:pt x="3" y="59"/>
                    <a:pt x="2" y="61"/>
                    <a:pt x="2" y="63"/>
                  </a:cubicBezTo>
                  <a:cubicBezTo>
                    <a:pt x="1" y="72"/>
                    <a:pt x="0" y="81"/>
                    <a:pt x="0" y="89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1" y="90"/>
                    <a:pt x="1" y="90"/>
                    <a:pt x="1" y="90"/>
                  </a:cubicBezTo>
                  <a:cubicBezTo>
                    <a:pt x="2" y="91"/>
                    <a:pt x="2" y="91"/>
                    <a:pt x="2" y="91"/>
                  </a:cubicBezTo>
                  <a:cubicBezTo>
                    <a:pt x="2" y="91"/>
                    <a:pt x="2" y="91"/>
                    <a:pt x="2" y="91"/>
                  </a:cubicBezTo>
                  <a:cubicBezTo>
                    <a:pt x="2" y="91"/>
                    <a:pt x="3" y="91"/>
                    <a:pt x="3" y="91"/>
                  </a:cubicBezTo>
                  <a:cubicBezTo>
                    <a:pt x="3" y="90"/>
                    <a:pt x="3" y="90"/>
                    <a:pt x="3" y="90"/>
                  </a:cubicBezTo>
                  <a:cubicBezTo>
                    <a:pt x="3" y="90"/>
                    <a:pt x="3" y="90"/>
                    <a:pt x="3" y="90"/>
                  </a:cubicBezTo>
                  <a:cubicBezTo>
                    <a:pt x="3" y="90"/>
                    <a:pt x="3" y="90"/>
                    <a:pt x="3" y="90"/>
                  </a:cubicBezTo>
                  <a:cubicBezTo>
                    <a:pt x="3" y="90"/>
                    <a:pt x="3" y="89"/>
                    <a:pt x="4" y="88"/>
                  </a:cubicBezTo>
                  <a:cubicBezTo>
                    <a:pt x="4" y="87"/>
                    <a:pt x="4" y="87"/>
                    <a:pt x="4" y="87"/>
                  </a:cubicBezTo>
                  <a:cubicBezTo>
                    <a:pt x="6" y="78"/>
                    <a:pt x="10" y="69"/>
                    <a:pt x="15" y="59"/>
                  </a:cubicBezTo>
                  <a:cubicBezTo>
                    <a:pt x="15" y="58"/>
                    <a:pt x="16" y="57"/>
                    <a:pt x="16" y="56"/>
                  </a:cubicBezTo>
                  <a:cubicBezTo>
                    <a:pt x="16" y="57"/>
                    <a:pt x="15" y="58"/>
                    <a:pt x="15" y="59"/>
                  </a:cubicBezTo>
                  <a:cubicBezTo>
                    <a:pt x="12" y="67"/>
                    <a:pt x="10" y="76"/>
                    <a:pt x="9" y="83"/>
                  </a:cubicBezTo>
                  <a:cubicBezTo>
                    <a:pt x="10" y="80"/>
                    <a:pt x="12" y="76"/>
                    <a:pt x="13" y="73"/>
                  </a:cubicBezTo>
                  <a:cubicBezTo>
                    <a:pt x="14" y="72"/>
                    <a:pt x="14" y="72"/>
                    <a:pt x="14" y="71"/>
                  </a:cubicBezTo>
                  <a:cubicBezTo>
                    <a:pt x="14" y="69"/>
                    <a:pt x="15" y="68"/>
                    <a:pt x="15" y="67"/>
                  </a:cubicBezTo>
                  <a:cubicBezTo>
                    <a:pt x="15" y="66"/>
                    <a:pt x="15" y="66"/>
                    <a:pt x="16" y="66"/>
                  </a:cubicBezTo>
                  <a:cubicBezTo>
                    <a:pt x="16" y="64"/>
                    <a:pt x="17" y="62"/>
                    <a:pt x="18" y="60"/>
                  </a:cubicBezTo>
                  <a:cubicBezTo>
                    <a:pt x="19" y="55"/>
                    <a:pt x="22" y="49"/>
                    <a:pt x="24" y="44"/>
                  </a:cubicBezTo>
                  <a:cubicBezTo>
                    <a:pt x="27" y="39"/>
                    <a:pt x="30" y="35"/>
                    <a:pt x="33" y="30"/>
                  </a:cubicBezTo>
                  <a:cubicBezTo>
                    <a:pt x="37" y="25"/>
                    <a:pt x="41" y="20"/>
                    <a:pt x="45" y="16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4" y="15"/>
                    <a:pt x="44" y="15"/>
                    <a:pt x="43" y="15"/>
                  </a:cubicBezTo>
                  <a:cubicBezTo>
                    <a:pt x="42" y="15"/>
                    <a:pt x="41" y="16"/>
                    <a:pt x="40" y="16"/>
                  </a:cubicBezTo>
                  <a:cubicBezTo>
                    <a:pt x="39" y="18"/>
                    <a:pt x="37" y="20"/>
                    <a:pt x="35" y="22"/>
                  </a:cubicBezTo>
                  <a:cubicBezTo>
                    <a:pt x="36" y="20"/>
                    <a:pt x="37" y="18"/>
                    <a:pt x="38" y="17"/>
                  </a:cubicBezTo>
                  <a:cubicBezTo>
                    <a:pt x="38" y="17"/>
                    <a:pt x="37" y="17"/>
                    <a:pt x="36" y="18"/>
                  </a:cubicBezTo>
                  <a:cubicBezTo>
                    <a:pt x="35" y="18"/>
                    <a:pt x="34" y="19"/>
                    <a:pt x="33" y="20"/>
                  </a:cubicBezTo>
                  <a:cubicBezTo>
                    <a:pt x="32" y="22"/>
                    <a:pt x="30" y="24"/>
                    <a:pt x="29" y="26"/>
                  </a:cubicBezTo>
                  <a:cubicBezTo>
                    <a:pt x="26" y="31"/>
                    <a:pt x="23" y="36"/>
                    <a:pt x="20" y="42"/>
                  </a:cubicBezTo>
                  <a:cubicBezTo>
                    <a:pt x="17" y="47"/>
                    <a:pt x="15" y="52"/>
                    <a:pt x="12" y="58"/>
                  </a:cubicBezTo>
                  <a:cubicBezTo>
                    <a:pt x="12" y="59"/>
                    <a:pt x="11" y="60"/>
                    <a:pt x="11" y="62"/>
                  </a:cubicBezTo>
                  <a:cubicBezTo>
                    <a:pt x="12" y="56"/>
                    <a:pt x="14" y="50"/>
                    <a:pt x="16" y="45"/>
                  </a:cubicBezTo>
                  <a:cubicBezTo>
                    <a:pt x="18" y="36"/>
                    <a:pt x="21" y="27"/>
                    <a:pt x="24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3" y="17"/>
                    <a:pt x="22" y="15"/>
                    <a:pt x="22" y="13"/>
                  </a:cubicBezTo>
                  <a:cubicBezTo>
                    <a:pt x="19" y="23"/>
                    <a:pt x="16" y="33"/>
                    <a:pt x="13" y="44"/>
                  </a:cubicBezTo>
                  <a:cubicBezTo>
                    <a:pt x="10" y="53"/>
                    <a:pt x="7" y="62"/>
                    <a:pt x="5" y="71"/>
                  </a:cubicBezTo>
                  <a:cubicBezTo>
                    <a:pt x="5" y="67"/>
                    <a:pt x="6" y="63"/>
                    <a:pt x="6" y="59"/>
                  </a:cubicBezTo>
                  <a:cubicBezTo>
                    <a:pt x="6" y="57"/>
                    <a:pt x="6" y="55"/>
                    <a:pt x="6" y="53"/>
                  </a:cubicBezTo>
                  <a:cubicBezTo>
                    <a:pt x="6" y="51"/>
                    <a:pt x="7" y="48"/>
                    <a:pt x="7" y="46"/>
                  </a:cubicBezTo>
                  <a:cubicBezTo>
                    <a:pt x="8" y="40"/>
                    <a:pt x="9" y="34"/>
                    <a:pt x="10" y="28"/>
                  </a:cubicBezTo>
                  <a:cubicBezTo>
                    <a:pt x="11" y="22"/>
                    <a:pt x="12" y="16"/>
                    <a:pt x="14" y="10"/>
                  </a:cubicBezTo>
                  <a:cubicBezTo>
                    <a:pt x="14" y="7"/>
                    <a:pt x="15" y="3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</a:path>
              </a:pathLst>
            </a:custGeom>
            <a:solidFill>
              <a:srgbClr val="0E7E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4" name="Freeform 533"/>
            <p:cNvSpPr/>
            <p:nvPr/>
          </p:nvSpPr>
          <p:spPr bwMode="auto">
            <a:xfrm flipH="1">
              <a:off x="265113" y="667543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5EC6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5" name="Freeform 534"/>
            <p:cNvSpPr>
              <a:spLocks noEditPoints="1"/>
            </p:cNvSpPr>
            <p:nvPr/>
          </p:nvSpPr>
          <p:spPr bwMode="auto">
            <a:xfrm>
              <a:off x="171450" y="6669088"/>
              <a:ext cx="180975" cy="558800"/>
            </a:xfrm>
            <a:custGeom>
              <a:avLst/>
              <a:gdLst>
                <a:gd name="T0" fmla="*/ 37 w 48"/>
                <a:gd name="T1" fmla="*/ 144 h 149"/>
                <a:gd name="T2" fmla="*/ 38 w 48"/>
                <a:gd name="T3" fmla="*/ 149 h 149"/>
                <a:gd name="T4" fmla="*/ 38 w 48"/>
                <a:gd name="T5" fmla="*/ 149 h 149"/>
                <a:gd name="T6" fmla="*/ 37 w 48"/>
                <a:gd name="T7" fmla="*/ 144 h 149"/>
                <a:gd name="T8" fmla="*/ 0 w 48"/>
                <a:gd name="T9" fmla="*/ 27 h 149"/>
                <a:gd name="T10" fmla="*/ 0 w 48"/>
                <a:gd name="T11" fmla="*/ 29 h 149"/>
                <a:gd name="T12" fmla="*/ 1 w 48"/>
                <a:gd name="T13" fmla="*/ 36 h 149"/>
                <a:gd name="T14" fmla="*/ 5 w 48"/>
                <a:gd name="T15" fmla="*/ 61 h 149"/>
                <a:gd name="T16" fmla="*/ 10 w 48"/>
                <a:gd name="T17" fmla="*/ 76 h 149"/>
                <a:gd name="T18" fmla="*/ 16 w 48"/>
                <a:gd name="T19" fmla="*/ 93 h 149"/>
                <a:gd name="T20" fmla="*/ 19 w 48"/>
                <a:gd name="T21" fmla="*/ 99 h 149"/>
                <a:gd name="T22" fmla="*/ 17 w 48"/>
                <a:gd name="T23" fmla="*/ 88 h 149"/>
                <a:gd name="T24" fmla="*/ 7 w 48"/>
                <a:gd name="T25" fmla="*/ 60 h 149"/>
                <a:gd name="T26" fmla="*/ 1 w 48"/>
                <a:gd name="T27" fmla="*/ 36 h 149"/>
                <a:gd name="T28" fmla="*/ 0 w 48"/>
                <a:gd name="T29" fmla="*/ 29 h 149"/>
                <a:gd name="T30" fmla="*/ 0 w 48"/>
                <a:gd name="T31" fmla="*/ 27 h 149"/>
                <a:gd name="T32" fmla="*/ 25 w 48"/>
                <a:gd name="T33" fmla="*/ 2 h 149"/>
                <a:gd name="T34" fmla="*/ 24 w 48"/>
                <a:gd name="T35" fmla="*/ 4 h 149"/>
                <a:gd name="T36" fmla="*/ 22 w 48"/>
                <a:gd name="T37" fmla="*/ 10 h 149"/>
                <a:gd name="T38" fmla="*/ 18 w 48"/>
                <a:gd name="T39" fmla="*/ 33 h 149"/>
                <a:gd name="T40" fmla="*/ 22 w 48"/>
                <a:gd name="T41" fmla="*/ 66 h 149"/>
                <a:gd name="T42" fmla="*/ 24 w 48"/>
                <a:gd name="T43" fmla="*/ 75 h 149"/>
                <a:gd name="T44" fmla="*/ 25 w 48"/>
                <a:gd name="T45" fmla="*/ 75 h 149"/>
                <a:gd name="T46" fmla="*/ 27 w 48"/>
                <a:gd name="T47" fmla="*/ 76 h 149"/>
                <a:gd name="T48" fmla="*/ 24 w 48"/>
                <a:gd name="T49" fmla="*/ 64 h 149"/>
                <a:gd name="T50" fmla="*/ 21 w 48"/>
                <a:gd name="T51" fmla="*/ 48 h 149"/>
                <a:gd name="T52" fmla="*/ 20 w 48"/>
                <a:gd name="T53" fmla="*/ 33 h 149"/>
                <a:gd name="T54" fmla="*/ 23 w 48"/>
                <a:gd name="T55" fmla="*/ 10 h 149"/>
                <a:gd name="T56" fmla="*/ 24 w 48"/>
                <a:gd name="T57" fmla="*/ 4 h 149"/>
                <a:gd name="T58" fmla="*/ 25 w 48"/>
                <a:gd name="T59" fmla="*/ 2 h 149"/>
                <a:gd name="T60" fmla="*/ 48 w 48"/>
                <a:gd name="T61" fmla="*/ 0 h 149"/>
                <a:gd name="T62" fmla="*/ 47 w 48"/>
                <a:gd name="T63" fmla="*/ 2 h 149"/>
                <a:gd name="T64" fmla="*/ 45 w 48"/>
                <a:gd name="T65" fmla="*/ 8 h 149"/>
                <a:gd name="T66" fmla="*/ 41 w 48"/>
                <a:gd name="T67" fmla="*/ 17 h 149"/>
                <a:gd name="T68" fmla="*/ 38 w 48"/>
                <a:gd name="T69" fmla="*/ 29 h 149"/>
                <a:gd name="T70" fmla="*/ 34 w 48"/>
                <a:gd name="T71" fmla="*/ 60 h 149"/>
                <a:gd name="T72" fmla="*/ 34 w 48"/>
                <a:gd name="T73" fmla="*/ 82 h 149"/>
                <a:gd name="T74" fmla="*/ 37 w 48"/>
                <a:gd name="T75" fmla="*/ 84 h 149"/>
                <a:gd name="T76" fmla="*/ 37 w 48"/>
                <a:gd name="T77" fmla="*/ 59 h 149"/>
                <a:gd name="T78" fmla="*/ 40 w 48"/>
                <a:gd name="T79" fmla="*/ 29 h 149"/>
                <a:gd name="T80" fmla="*/ 42 w 48"/>
                <a:gd name="T81" fmla="*/ 17 h 149"/>
                <a:gd name="T82" fmla="*/ 45 w 48"/>
                <a:gd name="T83" fmla="*/ 8 h 149"/>
                <a:gd name="T84" fmla="*/ 47 w 48"/>
                <a:gd name="T85" fmla="*/ 2 h 149"/>
                <a:gd name="T86" fmla="*/ 48 w 48"/>
                <a:gd name="T87" fmla="*/ 0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8" h="149">
                  <a:moveTo>
                    <a:pt x="37" y="144"/>
                  </a:moveTo>
                  <a:cubicBezTo>
                    <a:pt x="37" y="146"/>
                    <a:pt x="38" y="147"/>
                    <a:pt x="38" y="149"/>
                  </a:cubicBezTo>
                  <a:cubicBezTo>
                    <a:pt x="38" y="149"/>
                    <a:pt x="38" y="149"/>
                    <a:pt x="38" y="149"/>
                  </a:cubicBezTo>
                  <a:cubicBezTo>
                    <a:pt x="38" y="147"/>
                    <a:pt x="38" y="145"/>
                    <a:pt x="37" y="144"/>
                  </a:cubicBezTo>
                  <a:moveTo>
                    <a:pt x="0" y="27"/>
                  </a:moveTo>
                  <a:cubicBezTo>
                    <a:pt x="0" y="27"/>
                    <a:pt x="0" y="28"/>
                    <a:pt x="0" y="29"/>
                  </a:cubicBezTo>
                  <a:cubicBezTo>
                    <a:pt x="0" y="31"/>
                    <a:pt x="0" y="33"/>
                    <a:pt x="1" y="36"/>
                  </a:cubicBezTo>
                  <a:cubicBezTo>
                    <a:pt x="2" y="42"/>
                    <a:pt x="3" y="51"/>
                    <a:pt x="5" y="61"/>
                  </a:cubicBezTo>
                  <a:cubicBezTo>
                    <a:pt x="7" y="66"/>
                    <a:pt x="8" y="71"/>
                    <a:pt x="10" y="76"/>
                  </a:cubicBezTo>
                  <a:cubicBezTo>
                    <a:pt x="12" y="82"/>
                    <a:pt x="14" y="87"/>
                    <a:pt x="16" y="93"/>
                  </a:cubicBezTo>
                  <a:cubicBezTo>
                    <a:pt x="17" y="95"/>
                    <a:pt x="18" y="97"/>
                    <a:pt x="19" y="99"/>
                  </a:cubicBezTo>
                  <a:cubicBezTo>
                    <a:pt x="18" y="96"/>
                    <a:pt x="17" y="92"/>
                    <a:pt x="17" y="88"/>
                  </a:cubicBezTo>
                  <a:cubicBezTo>
                    <a:pt x="13" y="78"/>
                    <a:pt x="10" y="68"/>
                    <a:pt x="7" y="60"/>
                  </a:cubicBezTo>
                  <a:cubicBezTo>
                    <a:pt x="4" y="50"/>
                    <a:pt x="3" y="42"/>
                    <a:pt x="1" y="36"/>
                  </a:cubicBezTo>
                  <a:cubicBezTo>
                    <a:pt x="1" y="33"/>
                    <a:pt x="0" y="31"/>
                    <a:pt x="0" y="29"/>
                  </a:cubicBezTo>
                  <a:cubicBezTo>
                    <a:pt x="0" y="28"/>
                    <a:pt x="0" y="27"/>
                    <a:pt x="0" y="27"/>
                  </a:cubicBezTo>
                  <a:moveTo>
                    <a:pt x="25" y="2"/>
                  </a:moveTo>
                  <a:cubicBezTo>
                    <a:pt x="25" y="3"/>
                    <a:pt x="24" y="3"/>
                    <a:pt x="24" y="4"/>
                  </a:cubicBezTo>
                  <a:cubicBezTo>
                    <a:pt x="24" y="5"/>
                    <a:pt x="23" y="7"/>
                    <a:pt x="22" y="10"/>
                  </a:cubicBezTo>
                  <a:cubicBezTo>
                    <a:pt x="20" y="16"/>
                    <a:pt x="19" y="24"/>
                    <a:pt x="18" y="33"/>
                  </a:cubicBezTo>
                  <a:cubicBezTo>
                    <a:pt x="18" y="43"/>
                    <a:pt x="19" y="54"/>
                    <a:pt x="22" y="66"/>
                  </a:cubicBezTo>
                  <a:cubicBezTo>
                    <a:pt x="22" y="69"/>
                    <a:pt x="23" y="72"/>
                    <a:pt x="24" y="75"/>
                  </a:cubicBezTo>
                  <a:cubicBezTo>
                    <a:pt x="24" y="75"/>
                    <a:pt x="25" y="75"/>
                    <a:pt x="25" y="75"/>
                  </a:cubicBezTo>
                  <a:cubicBezTo>
                    <a:pt x="26" y="75"/>
                    <a:pt x="27" y="75"/>
                    <a:pt x="27" y="76"/>
                  </a:cubicBezTo>
                  <a:cubicBezTo>
                    <a:pt x="26" y="72"/>
                    <a:pt x="25" y="68"/>
                    <a:pt x="24" y="64"/>
                  </a:cubicBezTo>
                  <a:cubicBezTo>
                    <a:pt x="23" y="59"/>
                    <a:pt x="22" y="53"/>
                    <a:pt x="21" y="48"/>
                  </a:cubicBezTo>
                  <a:cubicBezTo>
                    <a:pt x="20" y="43"/>
                    <a:pt x="20" y="38"/>
                    <a:pt x="20" y="33"/>
                  </a:cubicBezTo>
                  <a:cubicBezTo>
                    <a:pt x="20" y="24"/>
                    <a:pt x="21" y="16"/>
                    <a:pt x="23" y="10"/>
                  </a:cubicBezTo>
                  <a:cubicBezTo>
                    <a:pt x="23" y="7"/>
                    <a:pt x="24" y="5"/>
                    <a:pt x="24" y="4"/>
                  </a:cubicBezTo>
                  <a:cubicBezTo>
                    <a:pt x="24" y="3"/>
                    <a:pt x="25" y="3"/>
                    <a:pt x="25" y="2"/>
                  </a:cubicBezTo>
                  <a:moveTo>
                    <a:pt x="48" y="0"/>
                  </a:moveTo>
                  <a:cubicBezTo>
                    <a:pt x="48" y="1"/>
                    <a:pt x="48" y="1"/>
                    <a:pt x="47" y="2"/>
                  </a:cubicBezTo>
                  <a:cubicBezTo>
                    <a:pt x="47" y="3"/>
                    <a:pt x="46" y="5"/>
                    <a:pt x="45" y="8"/>
                  </a:cubicBezTo>
                  <a:cubicBezTo>
                    <a:pt x="44" y="10"/>
                    <a:pt x="42" y="13"/>
                    <a:pt x="41" y="17"/>
                  </a:cubicBezTo>
                  <a:cubicBezTo>
                    <a:pt x="40" y="20"/>
                    <a:pt x="39" y="24"/>
                    <a:pt x="38" y="29"/>
                  </a:cubicBezTo>
                  <a:cubicBezTo>
                    <a:pt x="36" y="38"/>
                    <a:pt x="35" y="48"/>
                    <a:pt x="34" y="60"/>
                  </a:cubicBezTo>
                  <a:cubicBezTo>
                    <a:pt x="34" y="67"/>
                    <a:pt x="34" y="75"/>
                    <a:pt x="34" y="82"/>
                  </a:cubicBezTo>
                  <a:cubicBezTo>
                    <a:pt x="35" y="83"/>
                    <a:pt x="36" y="83"/>
                    <a:pt x="37" y="84"/>
                  </a:cubicBezTo>
                  <a:cubicBezTo>
                    <a:pt x="37" y="75"/>
                    <a:pt x="37" y="67"/>
                    <a:pt x="37" y="59"/>
                  </a:cubicBezTo>
                  <a:cubicBezTo>
                    <a:pt x="37" y="48"/>
                    <a:pt x="38" y="38"/>
                    <a:pt x="40" y="29"/>
                  </a:cubicBezTo>
                  <a:cubicBezTo>
                    <a:pt x="41" y="25"/>
                    <a:pt x="41" y="21"/>
                    <a:pt x="42" y="17"/>
                  </a:cubicBezTo>
                  <a:cubicBezTo>
                    <a:pt x="43" y="13"/>
                    <a:pt x="44" y="10"/>
                    <a:pt x="45" y="8"/>
                  </a:cubicBezTo>
                  <a:cubicBezTo>
                    <a:pt x="46" y="5"/>
                    <a:pt x="47" y="3"/>
                    <a:pt x="47" y="2"/>
                  </a:cubicBezTo>
                  <a:cubicBezTo>
                    <a:pt x="48" y="1"/>
                    <a:pt x="48" y="1"/>
                    <a:pt x="48" y="0"/>
                  </a:cubicBezTo>
                </a:path>
              </a:pathLst>
            </a:custGeom>
            <a:solidFill>
              <a:srgbClr val="5EC6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6" name="Freeform 535"/>
            <p:cNvSpPr/>
            <p:nvPr/>
          </p:nvSpPr>
          <p:spPr bwMode="auto">
            <a:xfrm>
              <a:off x="234950" y="6950076"/>
              <a:ext cx="87313" cy="301625"/>
            </a:xfrm>
            <a:custGeom>
              <a:avLst/>
              <a:gdLst>
                <a:gd name="T0" fmla="*/ 8 w 23"/>
                <a:gd name="T1" fmla="*/ 0 h 80"/>
                <a:gd name="T2" fmla="*/ 7 w 23"/>
                <a:gd name="T3" fmla="*/ 0 h 80"/>
                <a:gd name="T4" fmla="*/ 15 w 23"/>
                <a:gd name="T5" fmla="*/ 24 h 80"/>
                <a:gd name="T6" fmla="*/ 19 w 23"/>
                <a:gd name="T7" fmla="*/ 41 h 80"/>
                <a:gd name="T8" fmla="*/ 19 w 23"/>
                <a:gd name="T9" fmla="*/ 42 h 80"/>
                <a:gd name="T10" fmla="*/ 20 w 23"/>
                <a:gd name="T11" fmla="*/ 51 h 80"/>
                <a:gd name="T12" fmla="*/ 19 w 23"/>
                <a:gd name="T13" fmla="*/ 49 h 80"/>
                <a:gd name="T14" fmla="*/ 10 w 23"/>
                <a:gd name="T15" fmla="*/ 32 h 80"/>
                <a:gd name="T16" fmla="*/ 2 w 23"/>
                <a:gd name="T17" fmla="*/ 16 h 80"/>
                <a:gd name="T18" fmla="*/ 0 w 23"/>
                <a:gd name="T19" fmla="*/ 13 h 80"/>
                <a:gd name="T20" fmla="*/ 2 w 23"/>
                <a:gd name="T21" fmla="*/ 24 h 80"/>
                <a:gd name="T22" fmla="*/ 8 w 23"/>
                <a:gd name="T23" fmla="*/ 34 h 80"/>
                <a:gd name="T24" fmla="*/ 16 w 23"/>
                <a:gd name="T25" fmla="*/ 51 h 80"/>
                <a:gd name="T26" fmla="*/ 18 w 23"/>
                <a:gd name="T27" fmla="*/ 57 h 80"/>
                <a:gd name="T28" fmla="*/ 19 w 23"/>
                <a:gd name="T29" fmla="*/ 61 h 80"/>
                <a:gd name="T30" fmla="*/ 20 w 23"/>
                <a:gd name="T31" fmla="*/ 68 h 80"/>
                <a:gd name="T32" fmla="*/ 20 w 23"/>
                <a:gd name="T33" fmla="*/ 69 h 80"/>
                <a:gd name="T34" fmla="*/ 20 w 23"/>
                <a:gd name="T35" fmla="*/ 69 h 80"/>
                <a:gd name="T36" fmla="*/ 21 w 23"/>
                <a:gd name="T37" fmla="*/ 74 h 80"/>
                <a:gd name="T38" fmla="*/ 22 w 23"/>
                <a:gd name="T39" fmla="*/ 80 h 80"/>
                <a:gd name="T40" fmla="*/ 22 w 23"/>
                <a:gd name="T41" fmla="*/ 70 h 80"/>
                <a:gd name="T42" fmla="*/ 23 w 23"/>
                <a:gd name="T43" fmla="*/ 69 h 80"/>
                <a:gd name="T44" fmla="*/ 23 w 23"/>
                <a:gd name="T45" fmla="*/ 58 h 80"/>
                <a:gd name="T46" fmla="*/ 22 w 23"/>
                <a:gd name="T47" fmla="*/ 41 h 80"/>
                <a:gd name="T48" fmla="*/ 21 w 23"/>
                <a:gd name="T49" fmla="*/ 19 h 80"/>
                <a:gd name="T50" fmla="*/ 20 w 23"/>
                <a:gd name="T51" fmla="*/ 9 h 80"/>
                <a:gd name="T52" fmla="*/ 17 w 23"/>
                <a:gd name="T53" fmla="*/ 7 h 80"/>
                <a:gd name="T54" fmla="*/ 18 w 23"/>
                <a:gd name="T55" fmla="*/ 20 h 80"/>
                <a:gd name="T56" fmla="*/ 18 w 23"/>
                <a:gd name="T57" fmla="*/ 25 h 80"/>
                <a:gd name="T58" fmla="*/ 17 w 23"/>
                <a:gd name="T59" fmla="*/ 22 h 80"/>
                <a:gd name="T60" fmla="*/ 12 w 23"/>
                <a:gd name="T61" fmla="*/ 6 h 80"/>
                <a:gd name="T62" fmla="*/ 10 w 23"/>
                <a:gd name="T63" fmla="*/ 1 h 80"/>
                <a:gd name="T64" fmla="*/ 8 w 23"/>
                <a:gd name="T65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3" h="80">
                  <a:moveTo>
                    <a:pt x="8" y="0"/>
                  </a:moveTo>
                  <a:cubicBezTo>
                    <a:pt x="8" y="0"/>
                    <a:pt x="7" y="0"/>
                    <a:pt x="7" y="0"/>
                  </a:cubicBezTo>
                  <a:cubicBezTo>
                    <a:pt x="9" y="8"/>
                    <a:pt x="12" y="16"/>
                    <a:pt x="15" y="24"/>
                  </a:cubicBezTo>
                  <a:cubicBezTo>
                    <a:pt x="16" y="30"/>
                    <a:pt x="18" y="35"/>
                    <a:pt x="19" y="41"/>
                  </a:cubicBezTo>
                  <a:cubicBezTo>
                    <a:pt x="19" y="41"/>
                    <a:pt x="19" y="42"/>
                    <a:pt x="19" y="42"/>
                  </a:cubicBezTo>
                  <a:cubicBezTo>
                    <a:pt x="19" y="45"/>
                    <a:pt x="20" y="48"/>
                    <a:pt x="20" y="51"/>
                  </a:cubicBezTo>
                  <a:cubicBezTo>
                    <a:pt x="19" y="50"/>
                    <a:pt x="19" y="49"/>
                    <a:pt x="19" y="49"/>
                  </a:cubicBezTo>
                  <a:cubicBezTo>
                    <a:pt x="16" y="42"/>
                    <a:pt x="13" y="37"/>
                    <a:pt x="10" y="32"/>
                  </a:cubicBezTo>
                  <a:cubicBezTo>
                    <a:pt x="7" y="27"/>
                    <a:pt x="4" y="21"/>
                    <a:pt x="2" y="16"/>
                  </a:cubicBezTo>
                  <a:cubicBezTo>
                    <a:pt x="1" y="15"/>
                    <a:pt x="1" y="14"/>
                    <a:pt x="0" y="13"/>
                  </a:cubicBezTo>
                  <a:cubicBezTo>
                    <a:pt x="0" y="17"/>
                    <a:pt x="1" y="21"/>
                    <a:pt x="2" y="24"/>
                  </a:cubicBezTo>
                  <a:cubicBezTo>
                    <a:pt x="4" y="28"/>
                    <a:pt x="6" y="31"/>
                    <a:pt x="8" y="34"/>
                  </a:cubicBezTo>
                  <a:cubicBezTo>
                    <a:pt x="11" y="40"/>
                    <a:pt x="14" y="45"/>
                    <a:pt x="16" y="51"/>
                  </a:cubicBezTo>
                  <a:cubicBezTo>
                    <a:pt x="17" y="53"/>
                    <a:pt x="18" y="55"/>
                    <a:pt x="18" y="57"/>
                  </a:cubicBezTo>
                  <a:cubicBezTo>
                    <a:pt x="19" y="58"/>
                    <a:pt x="19" y="59"/>
                    <a:pt x="19" y="61"/>
                  </a:cubicBezTo>
                  <a:cubicBezTo>
                    <a:pt x="20" y="63"/>
                    <a:pt x="20" y="66"/>
                    <a:pt x="20" y="68"/>
                  </a:cubicBezTo>
                  <a:cubicBezTo>
                    <a:pt x="20" y="69"/>
                    <a:pt x="20" y="69"/>
                    <a:pt x="20" y="69"/>
                  </a:cubicBezTo>
                  <a:cubicBezTo>
                    <a:pt x="20" y="69"/>
                    <a:pt x="20" y="69"/>
                    <a:pt x="20" y="69"/>
                  </a:cubicBezTo>
                  <a:cubicBezTo>
                    <a:pt x="21" y="70"/>
                    <a:pt x="21" y="72"/>
                    <a:pt x="21" y="74"/>
                  </a:cubicBezTo>
                  <a:cubicBezTo>
                    <a:pt x="21" y="76"/>
                    <a:pt x="21" y="78"/>
                    <a:pt x="22" y="80"/>
                  </a:cubicBezTo>
                  <a:cubicBezTo>
                    <a:pt x="22" y="76"/>
                    <a:pt x="22" y="73"/>
                    <a:pt x="22" y="70"/>
                  </a:cubicBezTo>
                  <a:cubicBezTo>
                    <a:pt x="23" y="69"/>
                    <a:pt x="23" y="69"/>
                    <a:pt x="23" y="69"/>
                  </a:cubicBezTo>
                  <a:cubicBezTo>
                    <a:pt x="23" y="66"/>
                    <a:pt x="23" y="62"/>
                    <a:pt x="23" y="58"/>
                  </a:cubicBezTo>
                  <a:cubicBezTo>
                    <a:pt x="23" y="53"/>
                    <a:pt x="23" y="47"/>
                    <a:pt x="22" y="41"/>
                  </a:cubicBezTo>
                  <a:cubicBezTo>
                    <a:pt x="22" y="34"/>
                    <a:pt x="21" y="26"/>
                    <a:pt x="21" y="19"/>
                  </a:cubicBezTo>
                  <a:cubicBezTo>
                    <a:pt x="21" y="16"/>
                    <a:pt x="21" y="12"/>
                    <a:pt x="20" y="9"/>
                  </a:cubicBezTo>
                  <a:cubicBezTo>
                    <a:pt x="19" y="8"/>
                    <a:pt x="18" y="8"/>
                    <a:pt x="17" y="7"/>
                  </a:cubicBezTo>
                  <a:cubicBezTo>
                    <a:pt x="18" y="11"/>
                    <a:pt x="18" y="16"/>
                    <a:pt x="18" y="20"/>
                  </a:cubicBezTo>
                  <a:cubicBezTo>
                    <a:pt x="18" y="22"/>
                    <a:pt x="18" y="23"/>
                    <a:pt x="18" y="25"/>
                  </a:cubicBezTo>
                  <a:cubicBezTo>
                    <a:pt x="18" y="24"/>
                    <a:pt x="18" y="23"/>
                    <a:pt x="17" y="22"/>
                  </a:cubicBezTo>
                  <a:cubicBezTo>
                    <a:pt x="16" y="16"/>
                    <a:pt x="14" y="11"/>
                    <a:pt x="12" y="6"/>
                  </a:cubicBezTo>
                  <a:cubicBezTo>
                    <a:pt x="11" y="4"/>
                    <a:pt x="11" y="2"/>
                    <a:pt x="10" y="1"/>
                  </a:cubicBezTo>
                  <a:cubicBezTo>
                    <a:pt x="10" y="0"/>
                    <a:pt x="9" y="0"/>
                    <a:pt x="8" y="0"/>
                  </a:cubicBezTo>
                </a:path>
              </a:pathLst>
            </a:custGeom>
            <a:solidFill>
              <a:srgbClr val="0E7E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7" name="Freeform 536"/>
            <p:cNvSpPr/>
            <p:nvPr/>
          </p:nvSpPr>
          <p:spPr bwMode="auto">
            <a:xfrm>
              <a:off x="336550" y="6916738"/>
              <a:ext cx="793750" cy="582613"/>
            </a:xfrm>
            <a:custGeom>
              <a:avLst/>
              <a:gdLst>
                <a:gd name="T0" fmla="*/ 126 w 211"/>
                <a:gd name="T1" fmla="*/ 150 h 155"/>
                <a:gd name="T2" fmla="*/ 86 w 211"/>
                <a:gd name="T3" fmla="*/ 139 h 155"/>
                <a:gd name="T4" fmla="*/ 51 w 211"/>
                <a:gd name="T5" fmla="*/ 116 h 155"/>
                <a:gd name="T6" fmla="*/ 22 w 211"/>
                <a:gd name="T7" fmla="*/ 104 h 155"/>
                <a:gd name="T8" fmla="*/ 22 w 211"/>
                <a:gd name="T9" fmla="*/ 104 h 155"/>
                <a:gd name="T10" fmla="*/ 21 w 211"/>
                <a:gd name="T11" fmla="*/ 104 h 155"/>
                <a:gd name="T12" fmla="*/ 9 w 211"/>
                <a:gd name="T13" fmla="*/ 103 h 155"/>
                <a:gd name="T14" fmla="*/ 1 w 211"/>
                <a:gd name="T15" fmla="*/ 100 h 155"/>
                <a:gd name="T16" fmla="*/ 1 w 211"/>
                <a:gd name="T17" fmla="*/ 96 h 155"/>
                <a:gd name="T18" fmla="*/ 4 w 211"/>
                <a:gd name="T19" fmla="*/ 93 h 155"/>
                <a:gd name="T20" fmla="*/ 5 w 211"/>
                <a:gd name="T21" fmla="*/ 92 h 155"/>
                <a:gd name="T22" fmla="*/ 10 w 211"/>
                <a:gd name="T23" fmla="*/ 89 h 155"/>
                <a:gd name="T24" fmla="*/ 15 w 211"/>
                <a:gd name="T25" fmla="*/ 87 h 155"/>
                <a:gd name="T26" fmla="*/ 15 w 211"/>
                <a:gd name="T27" fmla="*/ 87 h 155"/>
                <a:gd name="T28" fmla="*/ 22 w 211"/>
                <a:gd name="T29" fmla="*/ 83 h 155"/>
                <a:gd name="T30" fmla="*/ 25 w 211"/>
                <a:gd name="T31" fmla="*/ 81 h 155"/>
                <a:gd name="T32" fmla="*/ 26 w 211"/>
                <a:gd name="T33" fmla="*/ 80 h 155"/>
                <a:gd name="T34" fmla="*/ 36 w 211"/>
                <a:gd name="T35" fmla="*/ 64 h 155"/>
                <a:gd name="T36" fmla="*/ 74 w 211"/>
                <a:gd name="T37" fmla="*/ 27 h 155"/>
                <a:gd name="T38" fmla="*/ 123 w 211"/>
                <a:gd name="T39" fmla="*/ 3 h 155"/>
                <a:gd name="T40" fmla="*/ 161 w 211"/>
                <a:gd name="T41" fmla="*/ 4 h 155"/>
                <a:gd name="T42" fmla="*/ 174 w 211"/>
                <a:gd name="T43" fmla="*/ 13 h 155"/>
                <a:gd name="T44" fmla="*/ 169 w 211"/>
                <a:gd name="T45" fmla="*/ 28 h 155"/>
                <a:gd name="T46" fmla="*/ 191 w 211"/>
                <a:gd name="T47" fmla="*/ 38 h 155"/>
                <a:gd name="T48" fmla="*/ 197 w 211"/>
                <a:gd name="T49" fmla="*/ 57 h 155"/>
                <a:gd name="T50" fmla="*/ 206 w 211"/>
                <a:gd name="T51" fmla="*/ 77 h 155"/>
                <a:gd name="T52" fmla="*/ 206 w 211"/>
                <a:gd name="T53" fmla="*/ 97 h 155"/>
                <a:gd name="T54" fmla="*/ 203 w 211"/>
                <a:gd name="T55" fmla="*/ 101 h 155"/>
                <a:gd name="T56" fmla="*/ 197 w 211"/>
                <a:gd name="T57" fmla="*/ 134 h 155"/>
                <a:gd name="T58" fmla="*/ 164 w 211"/>
                <a:gd name="T59" fmla="*/ 154 h 155"/>
                <a:gd name="T60" fmla="*/ 126 w 211"/>
                <a:gd name="T61" fmla="*/ 150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11" h="155">
                  <a:moveTo>
                    <a:pt x="126" y="150"/>
                  </a:moveTo>
                  <a:cubicBezTo>
                    <a:pt x="112" y="148"/>
                    <a:pt x="98" y="145"/>
                    <a:pt x="86" y="139"/>
                  </a:cubicBezTo>
                  <a:cubicBezTo>
                    <a:pt x="73" y="133"/>
                    <a:pt x="63" y="123"/>
                    <a:pt x="51" y="116"/>
                  </a:cubicBezTo>
                  <a:cubicBezTo>
                    <a:pt x="42" y="111"/>
                    <a:pt x="33" y="106"/>
                    <a:pt x="22" y="104"/>
                  </a:cubicBezTo>
                  <a:cubicBezTo>
                    <a:pt x="22" y="104"/>
                    <a:pt x="22" y="104"/>
                    <a:pt x="22" y="104"/>
                  </a:cubicBezTo>
                  <a:cubicBezTo>
                    <a:pt x="21" y="104"/>
                    <a:pt x="21" y="104"/>
                    <a:pt x="21" y="104"/>
                  </a:cubicBezTo>
                  <a:cubicBezTo>
                    <a:pt x="17" y="104"/>
                    <a:pt x="13" y="103"/>
                    <a:pt x="9" y="103"/>
                  </a:cubicBezTo>
                  <a:cubicBezTo>
                    <a:pt x="6" y="103"/>
                    <a:pt x="2" y="102"/>
                    <a:pt x="1" y="100"/>
                  </a:cubicBezTo>
                  <a:cubicBezTo>
                    <a:pt x="0" y="99"/>
                    <a:pt x="0" y="98"/>
                    <a:pt x="1" y="96"/>
                  </a:cubicBezTo>
                  <a:cubicBezTo>
                    <a:pt x="1" y="95"/>
                    <a:pt x="2" y="94"/>
                    <a:pt x="4" y="93"/>
                  </a:cubicBezTo>
                  <a:cubicBezTo>
                    <a:pt x="4" y="92"/>
                    <a:pt x="5" y="92"/>
                    <a:pt x="5" y="92"/>
                  </a:cubicBezTo>
                  <a:cubicBezTo>
                    <a:pt x="7" y="91"/>
                    <a:pt x="8" y="90"/>
                    <a:pt x="10" y="89"/>
                  </a:cubicBezTo>
                  <a:cubicBezTo>
                    <a:pt x="12" y="88"/>
                    <a:pt x="13" y="88"/>
                    <a:pt x="15" y="87"/>
                  </a:cubicBezTo>
                  <a:cubicBezTo>
                    <a:pt x="15" y="87"/>
                    <a:pt x="15" y="87"/>
                    <a:pt x="15" y="87"/>
                  </a:cubicBezTo>
                  <a:cubicBezTo>
                    <a:pt x="18" y="86"/>
                    <a:pt x="20" y="85"/>
                    <a:pt x="22" y="83"/>
                  </a:cubicBezTo>
                  <a:cubicBezTo>
                    <a:pt x="23" y="83"/>
                    <a:pt x="24" y="82"/>
                    <a:pt x="25" y="81"/>
                  </a:cubicBezTo>
                  <a:cubicBezTo>
                    <a:pt x="26" y="81"/>
                    <a:pt x="26" y="80"/>
                    <a:pt x="26" y="80"/>
                  </a:cubicBezTo>
                  <a:cubicBezTo>
                    <a:pt x="31" y="75"/>
                    <a:pt x="33" y="70"/>
                    <a:pt x="36" y="64"/>
                  </a:cubicBezTo>
                  <a:cubicBezTo>
                    <a:pt x="44" y="50"/>
                    <a:pt x="59" y="38"/>
                    <a:pt x="74" y="27"/>
                  </a:cubicBezTo>
                  <a:cubicBezTo>
                    <a:pt x="89" y="17"/>
                    <a:pt x="104" y="7"/>
                    <a:pt x="123" y="3"/>
                  </a:cubicBezTo>
                  <a:cubicBezTo>
                    <a:pt x="135" y="0"/>
                    <a:pt x="150" y="0"/>
                    <a:pt x="161" y="4"/>
                  </a:cubicBezTo>
                  <a:cubicBezTo>
                    <a:pt x="166" y="6"/>
                    <a:pt x="173" y="10"/>
                    <a:pt x="174" y="13"/>
                  </a:cubicBezTo>
                  <a:cubicBezTo>
                    <a:pt x="175" y="18"/>
                    <a:pt x="168" y="23"/>
                    <a:pt x="169" y="28"/>
                  </a:cubicBezTo>
                  <a:cubicBezTo>
                    <a:pt x="171" y="34"/>
                    <a:pt x="184" y="34"/>
                    <a:pt x="191" y="38"/>
                  </a:cubicBezTo>
                  <a:cubicBezTo>
                    <a:pt x="198" y="43"/>
                    <a:pt x="196" y="51"/>
                    <a:pt x="197" y="57"/>
                  </a:cubicBezTo>
                  <a:cubicBezTo>
                    <a:pt x="198" y="65"/>
                    <a:pt x="201" y="71"/>
                    <a:pt x="206" y="77"/>
                  </a:cubicBezTo>
                  <a:cubicBezTo>
                    <a:pt x="210" y="83"/>
                    <a:pt x="211" y="91"/>
                    <a:pt x="206" y="97"/>
                  </a:cubicBezTo>
                  <a:cubicBezTo>
                    <a:pt x="205" y="98"/>
                    <a:pt x="204" y="100"/>
                    <a:pt x="203" y="101"/>
                  </a:cubicBezTo>
                  <a:cubicBezTo>
                    <a:pt x="193" y="112"/>
                    <a:pt x="200" y="122"/>
                    <a:pt x="197" y="134"/>
                  </a:cubicBezTo>
                  <a:cubicBezTo>
                    <a:pt x="193" y="146"/>
                    <a:pt x="177" y="152"/>
                    <a:pt x="164" y="154"/>
                  </a:cubicBezTo>
                  <a:cubicBezTo>
                    <a:pt x="151" y="155"/>
                    <a:pt x="138" y="153"/>
                    <a:pt x="126" y="150"/>
                  </a:cubicBezTo>
                </a:path>
              </a:pathLst>
            </a:custGeom>
            <a:solidFill>
              <a:srgbClr val="F3F8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8" name="Freeform 537"/>
            <p:cNvSpPr>
              <a:spLocks noEditPoints="1"/>
            </p:cNvSpPr>
            <p:nvPr/>
          </p:nvSpPr>
          <p:spPr bwMode="auto">
            <a:xfrm>
              <a:off x="336550" y="7277101"/>
              <a:ext cx="74613" cy="30163"/>
            </a:xfrm>
            <a:custGeom>
              <a:avLst/>
              <a:gdLst>
                <a:gd name="T0" fmla="*/ 19 w 20"/>
                <a:gd name="T1" fmla="*/ 8 h 8"/>
                <a:gd name="T2" fmla="*/ 20 w 20"/>
                <a:gd name="T3" fmla="*/ 8 h 8"/>
                <a:gd name="T4" fmla="*/ 20 w 20"/>
                <a:gd name="T5" fmla="*/ 8 h 8"/>
                <a:gd name="T6" fmla="*/ 19 w 20"/>
                <a:gd name="T7" fmla="*/ 8 h 8"/>
                <a:gd name="T8" fmla="*/ 1 w 20"/>
                <a:gd name="T9" fmla="*/ 4 h 8"/>
                <a:gd name="T10" fmla="*/ 1 w 20"/>
                <a:gd name="T11" fmla="*/ 4 h 8"/>
                <a:gd name="T12" fmla="*/ 1 w 20"/>
                <a:gd name="T13" fmla="*/ 4 h 8"/>
                <a:gd name="T14" fmla="*/ 1 w 20"/>
                <a:gd name="T15" fmla="*/ 4 h 8"/>
                <a:gd name="T16" fmla="*/ 1 w 20"/>
                <a:gd name="T17" fmla="*/ 4 h 8"/>
                <a:gd name="T18" fmla="*/ 1 w 20"/>
                <a:gd name="T19" fmla="*/ 4 h 8"/>
                <a:gd name="T20" fmla="*/ 1 w 20"/>
                <a:gd name="T21" fmla="*/ 0 h 8"/>
                <a:gd name="T22" fmla="*/ 1 w 20"/>
                <a:gd name="T23" fmla="*/ 0 h 8"/>
                <a:gd name="T24" fmla="*/ 0 w 20"/>
                <a:gd name="T25" fmla="*/ 3 h 8"/>
                <a:gd name="T26" fmla="*/ 0 w 20"/>
                <a:gd name="T27" fmla="*/ 3 h 8"/>
                <a:gd name="T28" fmla="*/ 0 w 20"/>
                <a:gd name="T29" fmla="*/ 2 h 8"/>
                <a:gd name="T30" fmla="*/ 1 w 20"/>
                <a:gd name="T3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0" h="8">
                  <a:moveTo>
                    <a:pt x="19" y="8"/>
                  </a:moveTo>
                  <a:cubicBezTo>
                    <a:pt x="19" y="8"/>
                    <a:pt x="20" y="8"/>
                    <a:pt x="20" y="8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0" y="8"/>
                    <a:pt x="19" y="8"/>
                    <a:pt x="19" y="8"/>
                  </a:cubicBezTo>
                  <a:moveTo>
                    <a:pt x="1" y="4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0" y="2"/>
                    <a:pt x="1" y="1"/>
                    <a:pt x="1" y="0"/>
                  </a:cubicBezTo>
                </a:path>
              </a:pathLst>
            </a:custGeom>
            <a:solidFill>
              <a:srgbClr val="075A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9" name="Freeform 538"/>
            <p:cNvSpPr>
              <a:spLocks noEditPoints="1"/>
            </p:cNvSpPr>
            <p:nvPr/>
          </p:nvSpPr>
          <p:spPr bwMode="auto">
            <a:xfrm>
              <a:off x="336550" y="7186613"/>
              <a:ext cx="376238" cy="120650"/>
            </a:xfrm>
            <a:custGeom>
              <a:avLst/>
              <a:gdLst>
                <a:gd name="T0" fmla="*/ 26 w 100"/>
                <a:gd name="T1" fmla="*/ 32 h 32"/>
                <a:gd name="T2" fmla="*/ 23 w 100"/>
                <a:gd name="T3" fmla="*/ 32 h 32"/>
                <a:gd name="T4" fmla="*/ 28 w 100"/>
                <a:gd name="T5" fmla="*/ 32 h 32"/>
                <a:gd name="T6" fmla="*/ 28 w 100"/>
                <a:gd name="T7" fmla="*/ 32 h 32"/>
                <a:gd name="T8" fmla="*/ 28 w 100"/>
                <a:gd name="T9" fmla="*/ 32 h 32"/>
                <a:gd name="T10" fmla="*/ 27 w 100"/>
                <a:gd name="T11" fmla="*/ 32 h 32"/>
                <a:gd name="T12" fmla="*/ 26 w 100"/>
                <a:gd name="T13" fmla="*/ 32 h 32"/>
                <a:gd name="T14" fmla="*/ 1 w 100"/>
                <a:gd name="T15" fmla="*/ 28 h 32"/>
                <a:gd name="T16" fmla="*/ 1 w 100"/>
                <a:gd name="T17" fmla="*/ 28 h 32"/>
                <a:gd name="T18" fmla="*/ 1 w 100"/>
                <a:gd name="T19" fmla="*/ 28 h 32"/>
                <a:gd name="T20" fmla="*/ 1 w 100"/>
                <a:gd name="T21" fmla="*/ 28 h 32"/>
                <a:gd name="T22" fmla="*/ 0 w 100"/>
                <a:gd name="T23" fmla="*/ 26 h 32"/>
                <a:gd name="T24" fmla="*/ 0 w 100"/>
                <a:gd name="T25" fmla="*/ 27 h 32"/>
                <a:gd name="T26" fmla="*/ 0 w 100"/>
                <a:gd name="T27" fmla="*/ 27 h 32"/>
                <a:gd name="T28" fmla="*/ 0 w 100"/>
                <a:gd name="T29" fmla="*/ 26 h 32"/>
                <a:gd name="T30" fmla="*/ 83 w 100"/>
                <a:gd name="T31" fmla="*/ 20 h 32"/>
                <a:gd name="T32" fmla="*/ 80 w 100"/>
                <a:gd name="T33" fmla="*/ 21 h 32"/>
                <a:gd name="T34" fmla="*/ 80 w 100"/>
                <a:gd name="T35" fmla="*/ 21 h 32"/>
                <a:gd name="T36" fmla="*/ 76 w 100"/>
                <a:gd name="T37" fmla="*/ 24 h 32"/>
                <a:gd name="T38" fmla="*/ 76 w 100"/>
                <a:gd name="T39" fmla="*/ 24 h 32"/>
                <a:gd name="T40" fmla="*/ 80 w 100"/>
                <a:gd name="T41" fmla="*/ 23 h 32"/>
                <a:gd name="T42" fmla="*/ 83 w 100"/>
                <a:gd name="T43" fmla="*/ 20 h 32"/>
                <a:gd name="T44" fmla="*/ 94 w 100"/>
                <a:gd name="T45" fmla="*/ 7 h 32"/>
                <a:gd name="T46" fmla="*/ 88 w 100"/>
                <a:gd name="T47" fmla="*/ 8 h 32"/>
                <a:gd name="T48" fmla="*/ 88 w 100"/>
                <a:gd name="T49" fmla="*/ 8 h 32"/>
                <a:gd name="T50" fmla="*/ 91 w 100"/>
                <a:gd name="T51" fmla="*/ 10 h 32"/>
                <a:gd name="T52" fmla="*/ 91 w 100"/>
                <a:gd name="T53" fmla="*/ 10 h 32"/>
                <a:gd name="T54" fmla="*/ 94 w 100"/>
                <a:gd name="T55" fmla="*/ 7 h 32"/>
                <a:gd name="T56" fmla="*/ 100 w 100"/>
                <a:gd name="T57" fmla="*/ 0 h 32"/>
                <a:gd name="T58" fmla="*/ 81 w 100"/>
                <a:gd name="T59" fmla="*/ 3 h 32"/>
                <a:gd name="T60" fmla="*/ 85 w 100"/>
                <a:gd name="T61" fmla="*/ 5 h 32"/>
                <a:gd name="T62" fmla="*/ 85 w 100"/>
                <a:gd name="T63" fmla="*/ 5 h 32"/>
                <a:gd name="T64" fmla="*/ 98 w 100"/>
                <a:gd name="T65" fmla="*/ 2 h 32"/>
                <a:gd name="T66" fmla="*/ 99 w 100"/>
                <a:gd name="T67" fmla="*/ 1 h 32"/>
                <a:gd name="T68" fmla="*/ 100 w 100"/>
                <a:gd name="T69" fmla="*/ 0 h 32"/>
                <a:gd name="T70" fmla="*/ 100 w 100"/>
                <a:gd name="T71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00" h="32">
                  <a:moveTo>
                    <a:pt x="26" y="32"/>
                  </a:moveTo>
                  <a:cubicBezTo>
                    <a:pt x="25" y="32"/>
                    <a:pt x="24" y="32"/>
                    <a:pt x="23" y="32"/>
                  </a:cubicBezTo>
                  <a:cubicBezTo>
                    <a:pt x="25" y="32"/>
                    <a:pt x="26" y="32"/>
                    <a:pt x="28" y="32"/>
                  </a:cubicBezTo>
                  <a:cubicBezTo>
                    <a:pt x="28" y="32"/>
                    <a:pt x="28" y="32"/>
                    <a:pt x="28" y="32"/>
                  </a:cubicBezTo>
                  <a:cubicBezTo>
                    <a:pt x="28" y="32"/>
                    <a:pt x="28" y="32"/>
                    <a:pt x="28" y="32"/>
                  </a:cubicBezTo>
                  <a:cubicBezTo>
                    <a:pt x="28" y="32"/>
                    <a:pt x="28" y="32"/>
                    <a:pt x="27" y="32"/>
                  </a:cubicBezTo>
                  <a:cubicBezTo>
                    <a:pt x="27" y="32"/>
                    <a:pt x="27" y="32"/>
                    <a:pt x="26" y="32"/>
                  </a:cubicBezTo>
                  <a:moveTo>
                    <a:pt x="1" y="28"/>
                  </a:moveTo>
                  <a:cubicBezTo>
                    <a:pt x="1" y="28"/>
                    <a:pt x="1" y="28"/>
                    <a:pt x="1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1" y="28"/>
                    <a:pt x="1" y="28"/>
                    <a:pt x="1" y="28"/>
                  </a:cubicBezTo>
                  <a:moveTo>
                    <a:pt x="0" y="26"/>
                  </a:moveTo>
                  <a:cubicBezTo>
                    <a:pt x="0" y="27"/>
                    <a:pt x="0" y="27"/>
                    <a:pt x="0" y="27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27"/>
                    <a:pt x="0" y="27"/>
                    <a:pt x="0" y="26"/>
                  </a:cubicBezTo>
                  <a:moveTo>
                    <a:pt x="83" y="20"/>
                  </a:moveTo>
                  <a:cubicBezTo>
                    <a:pt x="82" y="20"/>
                    <a:pt x="81" y="20"/>
                    <a:pt x="80" y="21"/>
                  </a:cubicBezTo>
                  <a:cubicBezTo>
                    <a:pt x="80" y="21"/>
                    <a:pt x="80" y="21"/>
                    <a:pt x="80" y="21"/>
                  </a:cubicBezTo>
                  <a:cubicBezTo>
                    <a:pt x="79" y="21"/>
                    <a:pt x="77" y="22"/>
                    <a:pt x="76" y="24"/>
                  </a:cubicBezTo>
                  <a:cubicBezTo>
                    <a:pt x="76" y="24"/>
                    <a:pt x="76" y="24"/>
                    <a:pt x="76" y="24"/>
                  </a:cubicBezTo>
                  <a:cubicBezTo>
                    <a:pt x="77" y="23"/>
                    <a:pt x="79" y="23"/>
                    <a:pt x="80" y="23"/>
                  </a:cubicBezTo>
                  <a:cubicBezTo>
                    <a:pt x="81" y="22"/>
                    <a:pt x="82" y="21"/>
                    <a:pt x="83" y="20"/>
                  </a:cubicBezTo>
                  <a:moveTo>
                    <a:pt x="94" y="7"/>
                  </a:moveTo>
                  <a:cubicBezTo>
                    <a:pt x="92" y="7"/>
                    <a:pt x="90" y="8"/>
                    <a:pt x="88" y="8"/>
                  </a:cubicBezTo>
                  <a:cubicBezTo>
                    <a:pt x="88" y="8"/>
                    <a:pt x="88" y="8"/>
                    <a:pt x="88" y="8"/>
                  </a:cubicBezTo>
                  <a:cubicBezTo>
                    <a:pt x="89" y="8"/>
                    <a:pt x="90" y="9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2" y="9"/>
                    <a:pt x="93" y="8"/>
                    <a:pt x="94" y="7"/>
                  </a:cubicBezTo>
                  <a:moveTo>
                    <a:pt x="100" y="0"/>
                  </a:moveTo>
                  <a:cubicBezTo>
                    <a:pt x="94" y="1"/>
                    <a:pt x="88" y="2"/>
                    <a:pt x="81" y="3"/>
                  </a:cubicBezTo>
                  <a:cubicBezTo>
                    <a:pt x="82" y="4"/>
                    <a:pt x="84" y="5"/>
                    <a:pt x="85" y="5"/>
                  </a:cubicBezTo>
                  <a:cubicBezTo>
                    <a:pt x="85" y="5"/>
                    <a:pt x="85" y="5"/>
                    <a:pt x="85" y="5"/>
                  </a:cubicBezTo>
                  <a:cubicBezTo>
                    <a:pt x="89" y="4"/>
                    <a:pt x="94" y="3"/>
                    <a:pt x="98" y="2"/>
                  </a:cubicBezTo>
                  <a:cubicBezTo>
                    <a:pt x="98" y="2"/>
                    <a:pt x="99" y="2"/>
                    <a:pt x="99" y="1"/>
                  </a:cubicBezTo>
                  <a:cubicBezTo>
                    <a:pt x="99" y="1"/>
                    <a:pt x="100" y="1"/>
                    <a:pt x="100" y="0"/>
                  </a:cubicBezTo>
                  <a:cubicBezTo>
                    <a:pt x="100" y="0"/>
                    <a:pt x="100" y="0"/>
                    <a:pt x="100" y="0"/>
                  </a:cubicBezTo>
                </a:path>
              </a:pathLst>
            </a:custGeom>
            <a:solidFill>
              <a:srgbClr val="5EC6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0" name="Freeform 539"/>
            <p:cNvSpPr>
              <a:spLocks noEditPoints="1"/>
            </p:cNvSpPr>
            <p:nvPr/>
          </p:nvSpPr>
          <p:spPr bwMode="auto">
            <a:xfrm>
              <a:off x="366713" y="6965951"/>
              <a:ext cx="496888" cy="288925"/>
            </a:xfrm>
            <a:custGeom>
              <a:avLst/>
              <a:gdLst>
                <a:gd name="T0" fmla="*/ 0 w 132"/>
                <a:gd name="T1" fmla="*/ 77 h 77"/>
                <a:gd name="T2" fmla="*/ 0 w 132"/>
                <a:gd name="T3" fmla="*/ 77 h 77"/>
                <a:gd name="T4" fmla="*/ 0 w 132"/>
                <a:gd name="T5" fmla="*/ 77 h 77"/>
                <a:gd name="T6" fmla="*/ 8 w 132"/>
                <a:gd name="T7" fmla="*/ 74 h 77"/>
                <a:gd name="T8" fmla="*/ 7 w 132"/>
                <a:gd name="T9" fmla="*/ 74 h 77"/>
                <a:gd name="T10" fmla="*/ 7 w 132"/>
                <a:gd name="T11" fmla="*/ 74 h 77"/>
                <a:gd name="T12" fmla="*/ 2 w 132"/>
                <a:gd name="T13" fmla="*/ 76 h 77"/>
                <a:gd name="T14" fmla="*/ 7 w 132"/>
                <a:gd name="T15" fmla="*/ 74 h 77"/>
                <a:gd name="T16" fmla="*/ 7 w 132"/>
                <a:gd name="T17" fmla="*/ 74 h 77"/>
                <a:gd name="T18" fmla="*/ 8 w 132"/>
                <a:gd name="T19" fmla="*/ 74 h 77"/>
                <a:gd name="T20" fmla="*/ 112 w 132"/>
                <a:gd name="T21" fmla="*/ 37 h 77"/>
                <a:gd name="T22" fmla="*/ 85 w 132"/>
                <a:gd name="T23" fmla="*/ 43 h 77"/>
                <a:gd name="T24" fmla="*/ 64 w 132"/>
                <a:gd name="T25" fmla="*/ 51 h 77"/>
                <a:gd name="T26" fmla="*/ 64 w 132"/>
                <a:gd name="T27" fmla="*/ 54 h 77"/>
                <a:gd name="T28" fmla="*/ 86 w 132"/>
                <a:gd name="T29" fmla="*/ 46 h 77"/>
                <a:gd name="T30" fmla="*/ 110 w 132"/>
                <a:gd name="T31" fmla="*/ 39 h 77"/>
                <a:gd name="T32" fmla="*/ 110 w 132"/>
                <a:gd name="T33" fmla="*/ 39 h 77"/>
                <a:gd name="T34" fmla="*/ 112 w 132"/>
                <a:gd name="T35" fmla="*/ 37 h 77"/>
                <a:gd name="T36" fmla="*/ 132 w 132"/>
                <a:gd name="T37" fmla="*/ 15 h 77"/>
                <a:gd name="T38" fmla="*/ 128 w 132"/>
                <a:gd name="T39" fmla="*/ 15 h 77"/>
                <a:gd name="T40" fmla="*/ 105 w 132"/>
                <a:gd name="T41" fmla="*/ 19 h 77"/>
                <a:gd name="T42" fmla="*/ 76 w 132"/>
                <a:gd name="T43" fmla="*/ 33 h 77"/>
                <a:gd name="T44" fmla="*/ 68 w 132"/>
                <a:gd name="T45" fmla="*/ 39 h 77"/>
                <a:gd name="T46" fmla="*/ 68 w 132"/>
                <a:gd name="T47" fmla="*/ 42 h 77"/>
                <a:gd name="T48" fmla="*/ 78 w 132"/>
                <a:gd name="T49" fmla="*/ 35 h 77"/>
                <a:gd name="T50" fmla="*/ 92 w 132"/>
                <a:gd name="T51" fmla="*/ 27 h 77"/>
                <a:gd name="T52" fmla="*/ 106 w 132"/>
                <a:gd name="T53" fmla="*/ 21 h 77"/>
                <a:gd name="T54" fmla="*/ 128 w 132"/>
                <a:gd name="T55" fmla="*/ 16 h 77"/>
                <a:gd name="T56" fmla="*/ 132 w 132"/>
                <a:gd name="T57" fmla="*/ 15 h 77"/>
                <a:gd name="T58" fmla="*/ 132 w 132"/>
                <a:gd name="T59" fmla="*/ 15 h 77"/>
                <a:gd name="T60" fmla="*/ 132 w 132"/>
                <a:gd name="T61" fmla="*/ 15 h 77"/>
                <a:gd name="T62" fmla="*/ 105 w 132"/>
                <a:gd name="T63" fmla="*/ 0 h 77"/>
                <a:gd name="T64" fmla="*/ 103 w 132"/>
                <a:gd name="T65" fmla="*/ 1 h 77"/>
                <a:gd name="T66" fmla="*/ 96 w 132"/>
                <a:gd name="T67" fmla="*/ 4 h 77"/>
                <a:gd name="T68" fmla="*/ 75 w 132"/>
                <a:gd name="T69" fmla="*/ 16 h 77"/>
                <a:gd name="T70" fmla="*/ 62 w 132"/>
                <a:gd name="T71" fmla="*/ 26 h 77"/>
                <a:gd name="T72" fmla="*/ 48 w 132"/>
                <a:gd name="T73" fmla="*/ 37 h 77"/>
                <a:gd name="T74" fmla="*/ 43 w 132"/>
                <a:gd name="T75" fmla="*/ 42 h 77"/>
                <a:gd name="T76" fmla="*/ 53 w 132"/>
                <a:gd name="T77" fmla="*/ 36 h 77"/>
                <a:gd name="T78" fmla="*/ 76 w 132"/>
                <a:gd name="T79" fmla="*/ 18 h 77"/>
                <a:gd name="T80" fmla="*/ 97 w 132"/>
                <a:gd name="T81" fmla="*/ 4 h 77"/>
                <a:gd name="T82" fmla="*/ 103 w 132"/>
                <a:gd name="T83" fmla="*/ 1 h 77"/>
                <a:gd name="T84" fmla="*/ 105 w 132"/>
                <a:gd name="T85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32" h="77">
                  <a:moveTo>
                    <a:pt x="0" y="77"/>
                  </a:moveTo>
                  <a:cubicBezTo>
                    <a:pt x="0" y="77"/>
                    <a:pt x="0" y="77"/>
                    <a:pt x="0" y="77"/>
                  </a:cubicBezTo>
                  <a:cubicBezTo>
                    <a:pt x="0" y="77"/>
                    <a:pt x="0" y="77"/>
                    <a:pt x="0" y="77"/>
                  </a:cubicBezTo>
                  <a:moveTo>
                    <a:pt x="8" y="74"/>
                  </a:moveTo>
                  <a:cubicBezTo>
                    <a:pt x="7" y="74"/>
                    <a:pt x="7" y="74"/>
                    <a:pt x="7" y="74"/>
                  </a:cubicBezTo>
                  <a:cubicBezTo>
                    <a:pt x="7" y="74"/>
                    <a:pt x="7" y="74"/>
                    <a:pt x="7" y="74"/>
                  </a:cubicBezTo>
                  <a:cubicBezTo>
                    <a:pt x="5" y="75"/>
                    <a:pt x="4" y="75"/>
                    <a:pt x="2" y="76"/>
                  </a:cubicBezTo>
                  <a:cubicBezTo>
                    <a:pt x="4" y="76"/>
                    <a:pt x="6" y="75"/>
                    <a:pt x="7" y="74"/>
                  </a:cubicBezTo>
                  <a:cubicBezTo>
                    <a:pt x="7" y="74"/>
                    <a:pt x="7" y="74"/>
                    <a:pt x="7" y="74"/>
                  </a:cubicBezTo>
                  <a:cubicBezTo>
                    <a:pt x="7" y="74"/>
                    <a:pt x="7" y="74"/>
                    <a:pt x="8" y="74"/>
                  </a:cubicBezTo>
                  <a:moveTo>
                    <a:pt x="112" y="37"/>
                  </a:moveTo>
                  <a:cubicBezTo>
                    <a:pt x="104" y="38"/>
                    <a:pt x="94" y="40"/>
                    <a:pt x="85" y="43"/>
                  </a:cubicBezTo>
                  <a:cubicBezTo>
                    <a:pt x="78" y="45"/>
                    <a:pt x="71" y="48"/>
                    <a:pt x="64" y="51"/>
                  </a:cubicBezTo>
                  <a:cubicBezTo>
                    <a:pt x="64" y="52"/>
                    <a:pt x="64" y="53"/>
                    <a:pt x="64" y="54"/>
                  </a:cubicBezTo>
                  <a:cubicBezTo>
                    <a:pt x="71" y="51"/>
                    <a:pt x="79" y="48"/>
                    <a:pt x="86" y="46"/>
                  </a:cubicBezTo>
                  <a:cubicBezTo>
                    <a:pt x="95" y="43"/>
                    <a:pt x="102" y="41"/>
                    <a:pt x="110" y="39"/>
                  </a:cubicBezTo>
                  <a:cubicBezTo>
                    <a:pt x="110" y="39"/>
                    <a:pt x="110" y="39"/>
                    <a:pt x="110" y="39"/>
                  </a:cubicBezTo>
                  <a:cubicBezTo>
                    <a:pt x="111" y="38"/>
                    <a:pt x="111" y="38"/>
                    <a:pt x="112" y="37"/>
                  </a:cubicBezTo>
                  <a:moveTo>
                    <a:pt x="132" y="15"/>
                  </a:moveTo>
                  <a:cubicBezTo>
                    <a:pt x="131" y="15"/>
                    <a:pt x="129" y="15"/>
                    <a:pt x="128" y="15"/>
                  </a:cubicBezTo>
                  <a:cubicBezTo>
                    <a:pt x="122" y="15"/>
                    <a:pt x="114" y="16"/>
                    <a:pt x="105" y="19"/>
                  </a:cubicBezTo>
                  <a:cubicBezTo>
                    <a:pt x="96" y="22"/>
                    <a:pt x="85" y="27"/>
                    <a:pt x="76" y="33"/>
                  </a:cubicBezTo>
                  <a:cubicBezTo>
                    <a:pt x="73" y="35"/>
                    <a:pt x="70" y="37"/>
                    <a:pt x="68" y="39"/>
                  </a:cubicBezTo>
                  <a:cubicBezTo>
                    <a:pt x="68" y="40"/>
                    <a:pt x="68" y="41"/>
                    <a:pt x="68" y="42"/>
                  </a:cubicBezTo>
                  <a:cubicBezTo>
                    <a:pt x="71" y="40"/>
                    <a:pt x="75" y="37"/>
                    <a:pt x="78" y="35"/>
                  </a:cubicBezTo>
                  <a:cubicBezTo>
                    <a:pt x="83" y="32"/>
                    <a:pt x="87" y="29"/>
                    <a:pt x="92" y="27"/>
                  </a:cubicBezTo>
                  <a:cubicBezTo>
                    <a:pt x="97" y="25"/>
                    <a:pt x="101" y="23"/>
                    <a:pt x="106" y="21"/>
                  </a:cubicBezTo>
                  <a:cubicBezTo>
                    <a:pt x="115" y="18"/>
                    <a:pt x="122" y="16"/>
                    <a:pt x="128" y="16"/>
                  </a:cubicBezTo>
                  <a:cubicBezTo>
                    <a:pt x="130" y="16"/>
                    <a:pt x="131" y="15"/>
                    <a:pt x="132" y="15"/>
                  </a:cubicBezTo>
                  <a:cubicBezTo>
                    <a:pt x="132" y="15"/>
                    <a:pt x="132" y="15"/>
                    <a:pt x="132" y="15"/>
                  </a:cubicBezTo>
                  <a:cubicBezTo>
                    <a:pt x="132" y="15"/>
                    <a:pt x="132" y="15"/>
                    <a:pt x="132" y="15"/>
                  </a:cubicBezTo>
                  <a:moveTo>
                    <a:pt x="105" y="0"/>
                  </a:moveTo>
                  <a:cubicBezTo>
                    <a:pt x="105" y="0"/>
                    <a:pt x="104" y="0"/>
                    <a:pt x="103" y="1"/>
                  </a:cubicBezTo>
                  <a:cubicBezTo>
                    <a:pt x="101" y="1"/>
                    <a:pt x="99" y="3"/>
                    <a:pt x="96" y="4"/>
                  </a:cubicBezTo>
                  <a:cubicBezTo>
                    <a:pt x="91" y="7"/>
                    <a:pt x="83" y="11"/>
                    <a:pt x="75" y="16"/>
                  </a:cubicBezTo>
                  <a:cubicBezTo>
                    <a:pt x="71" y="19"/>
                    <a:pt x="66" y="22"/>
                    <a:pt x="62" y="26"/>
                  </a:cubicBezTo>
                  <a:cubicBezTo>
                    <a:pt x="57" y="29"/>
                    <a:pt x="52" y="33"/>
                    <a:pt x="48" y="37"/>
                  </a:cubicBezTo>
                  <a:cubicBezTo>
                    <a:pt x="46" y="39"/>
                    <a:pt x="45" y="41"/>
                    <a:pt x="43" y="42"/>
                  </a:cubicBezTo>
                  <a:cubicBezTo>
                    <a:pt x="46" y="40"/>
                    <a:pt x="49" y="38"/>
                    <a:pt x="53" y="36"/>
                  </a:cubicBezTo>
                  <a:cubicBezTo>
                    <a:pt x="61" y="29"/>
                    <a:pt x="69" y="23"/>
                    <a:pt x="76" y="18"/>
                  </a:cubicBezTo>
                  <a:cubicBezTo>
                    <a:pt x="84" y="12"/>
                    <a:pt x="92" y="7"/>
                    <a:pt x="97" y="4"/>
                  </a:cubicBezTo>
                  <a:cubicBezTo>
                    <a:pt x="99" y="3"/>
                    <a:pt x="101" y="2"/>
                    <a:pt x="103" y="1"/>
                  </a:cubicBezTo>
                  <a:cubicBezTo>
                    <a:pt x="104" y="0"/>
                    <a:pt x="105" y="0"/>
                    <a:pt x="105" y="0"/>
                  </a:cubicBezTo>
                </a:path>
              </a:pathLst>
            </a:custGeom>
            <a:solidFill>
              <a:srgbClr val="5EC6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1" name="Freeform 540"/>
            <p:cNvSpPr/>
            <p:nvPr/>
          </p:nvSpPr>
          <p:spPr bwMode="auto">
            <a:xfrm>
              <a:off x="396875" y="7859713"/>
              <a:ext cx="2314575" cy="1187450"/>
            </a:xfrm>
            <a:custGeom>
              <a:avLst/>
              <a:gdLst>
                <a:gd name="T0" fmla="*/ 81 w 616"/>
                <a:gd name="T1" fmla="*/ 316 h 316"/>
                <a:gd name="T2" fmla="*/ 616 w 616"/>
                <a:gd name="T3" fmla="*/ 27 h 316"/>
                <a:gd name="T4" fmla="*/ 446 w 616"/>
                <a:gd name="T5" fmla="*/ 17 h 316"/>
                <a:gd name="T6" fmla="*/ 444 w 616"/>
                <a:gd name="T7" fmla="*/ 17 h 316"/>
                <a:gd name="T8" fmla="*/ 431 w 616"/>
                <a:gd name="T9" fmla="*/ 17 h 316"/>
                <a:gd name="T10" fmla="*/ 428 w 616"/>
                <a:gd name="T11" fmla="*/ 17 h 316"/>
                <a:gd name="T12" fmla="*/ 417 w 616"/>
                <a:gd name="T13" fmla="*/ 18 h 316"/>
                <a:gd name="T14" fmla="*/ 407 w 616"/>
                <a:gd name="T15" fmla="*/ 19 h 316"/>
                <a:gd name="T16" fmla="*/ 405 w 616"/>
                <a:gd name="T17" fmla="*/ 19 h 316"/>
                <a:gd name="T18" fmla="*/ 401 w 616"/>
                <a:gd name="T19" fmla="*/ 19 h 316"/>
                <a:gd name="T20" fmla="*/ 395 w 616"/>
                <a:gd name="T21" fmla="*/ 20 h 316"/>
                <a:gd name="T22" fmla="*/ 392 w 616"/>
                <a:gd name="T23" fmla="*/ 20 h 316"/>
                <a:gd name="T24" fmla="*/ 383 w 616"/>
                <a:gd name="T25" fmla="*/ 21 h 316"/>
                <a:gd name="T26" fmla="*/ 381 w 616"/>
                <a:gd name="T27" fmla="*/ 22 h 316"/>
                <a:gd name="T28" fmla="*/ 378 w 616"/>
                <a:gd name="T29" fmla="*/ 22 h 316"/>
                <a:gd name="T30" fmla="*/ 373 w 616"/>
                <a:gd name="T31" fmla="*/ 23 h 316"/>
                <a:gd name="T32" fmla="*/ 362 w 616"/>
                <a:gd name="T33" fmla="*/ 24 h 316"/>
                <a:gd name="T34" fmla="*/ 358 w 616"/>
                <a:gd name="T35" fmla="*/ 25 h 316"/>
                <a:gd name="T36" fmla="*/ 364 w 616"/>
                <a:gd name="T37" fmla="*/ 20 h 316"/>
                <a:gd name="T38" fmla="*/ 374 w 616"/>
                <a:gd name="T39" fmla="*/ 3 h 316"/>
                <a:gd name="T40" fmla="*/ 375 w 616"/>
                <a:gd name="T41" fmla="*/ 0 h 316"/>
                <a:gd name="T42" fmla="*/ 374 w 616"/>
                <a:gd name="T43" fmla="*/ 1 h 316"/>
                <a:gd name="T44" fmla="*/ 365 w 616"/>
                <a:gd name="T45" fmla="*/ 1 h 316"/>
                <a:gd name="T46" fmla="*/ 361 w 616"/>
                <a:gd name="T47" fmla="*/ 1 h 316"/>
                <a:gd name="T48" fmla="*/ 353 w 616"/>
                <a:gd name="T49" fmla="*/ 2 h 316"/>
                <a:gd name="T50" fmla="*/ 349 w 616"/>
                <a:gd name="T51" fmla="*/ 2 h 316"/>
                <a:gd name="T52" fmla="*/ 346 w 616"/>
                <a:gd name="T53" fmla="*/ 2 h 316"/>
                <a:gd name="T54" fmla="*/ 337 w 616"/>
                <a:gd name="T55" fmla="*/ 3 h 316"/>
                <a:gd name="T56" fmla="*/ 331 w 616"/>
                <a:gd name="T57" fmla="*/ 3 h 316"/>
                <a:gd name="T58" fmla="*/ 323 w 616"/>
                <a:gd name="T59" fmla="*/ 4 h 316"/>
                <a:gd name="T60" fmla="*/ 314 w 616"/>
                <a:gd name="T61" fmla="*/ 5 h 316"/>
                <a:gd name="T62" fmla="*/ 289 w 616"/>
                <a:gd name="T63" fmla="*/ 7 h 316"/>
                <a:gd name="T64" fmla="*/ 279 w 616"/>
                <a:gd name="T65" fmla="*/ 8 h 316"/>
                <a:gd name="T66" fmla="*/ 276 w 616"/>
                <a:gd name="T67" fmla="*/ 9 h 316"/>
                <a:gd name="T68" fmla="*/ 249 w 616"/>
                <a:gd name="T69" fmla="*/ 12 h 316"/>
                <a:gd name="T70" fmla="*/ 238 w 616"/>
                <a:gd name="T71" fmla="*/ 14 h 316"/>
                <a:gd name="T72" fmla="*/ 221 w 616"/>
                <a:gd name="T73" fmla="*/ 17 h 316"/>
                <a:gd name="T74" fmla="*/ 210 w 616"/>
                <a:gd name="T75" fmla="*/ 19 h 316"/>
                <a:gd name="T76" fmla="*/ 198 w 616"/>
                <a:gd name="T77" fmla="*/ 22 h 316"/>
                <a:gd name="T78" fmla="*/ 187 w 616"/>
                <a:gd name="T79" fmla="*/ 25 h 316"/>
                <a:gd name="T80" fmla="*/ 166 w 616"/>
                <a:gd name="T81" fmla="*/ 32 h 316"/>
                <a:gd name="T82" fmla="*/ 165 w 616"/>
                <a:gd name="T83" fmla="*/ 33 h 316"/>
                <a:gd name="T84" fmla="*/ 147 w 616"/>
                <a:gd name="T85" fmla="*/ 40 h 316"/>
                <a:gd name="T86" fmla="*/ 131 w 616"/>
                <a:gd name="T87" fmla="*/ 49 h 316"/>
                <a:gd name="T88" fmla="*/ 123 w 616"/>
                <a:gd name="T89" fmla="*/ 55 h 316"/>
                <a:gd name="T90" fmla="*/ 113 w 616"/>
                <a:gd name="T91" fmla="*/ 63 h 316"/>
                <a:gd name="T92" fmla="*/ 120 w 616"/>
                <a:gd name="T93" fmla="*/ 51 h 316"/>
                <a:gd name="T94" fmla="*/ 126 w 616"/>
                <a:gd name="T95" fmla="*/ 33 h 316"/>
                <a:gd name="T96" fmla="*/ 126 w 616"/>
                <a:gd name="T97" fmla="*/ 25 h 316"/>
                <a:gd name="T98" fmla="*/ 115 w 616"/>
                <a:gd name="T99" fmla="*/ 29 h 316"/>
                <a:gd name="T100" fmla="*/ 98 w 616"/>
                <a:gd name="T101" fmla="*/ 36 h 316"/>
                <a:gd name="T102" fmla="*/ 84 w 616"/>
                <a:gd name="T103" fmla="*/ 41 h 316"/>
                <a:gd name="T104" fmla="*/ 80 w 616"/>
                <a:gd name="T105" fmla="*/ 43 h 316"/>
                <a:gd name="T106" fmla="*/ 60 w 616"/>
                <a:gd name="T107" fmla="*/ 52 h 316"/>
                <a:gd name="T108" fmla="*/ 55 w 616"/>
                <a:gd name="T109" fmla="*/ 54 h 316"/>
                <a:gd name="T110" fmla="*/ 51 w 616"/>
                <a:gd name="T111" fmla="*/ 57 h 316"/>
                <a:gd name="T112" fmla="*/ 34 w 616"/>
                <a:gd name="T113" fmla="*/ 66 h 316"/>
                <a:gd name="T114" fmla="*/ 11 w 616"/>
                <a:gd name="T115" fmla="*/ 79 h 316"/>
                <a:gd name="T116" fmla="*/ 0 w 616"/>
                <a:gd name="T117" fmla="*/ 87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616" h="316">
                  <a:moveTo>
                    <a:pt x="0" y="87"/>
                  </a:moveTo>
                  <a:cubicBezTo>
                    <a:pt x="81" y="316"/>
                    <a:pt x="81" y="316"/>
                    <a:pt x="81" y="316"/>
                  </a:cubicBezTo>
                  <a:cubicBezTo>
                    <a:pt x="521" y="160"/>
                    <a:pt x="521" y="160"/>
                    <a:pt x="521" y="160"/>
                  </a:cubicBezTo>
                  <a:cubicBezTo>
                    <a:pt x="563" y="123"/>
                    <a:pt x="604" y="81"/>
                    <a:pt x="616" y="27"/>
                  </a:cubicBezTo>
                  <a:cubicBezTo>
                    <a:pt x="562" y="22"/>
                    <a:pt x="507" y="16"/>
                    <a:pt x="452" y="17"/>
                  </a:cubicBezTo>
                  <a:cubicBezTo>
                    <a:pt x="450" y="17"/>
                    <a:pt x="448" y="17"/>
                    <a:pt x="446" y="17"/>
                  </a:cubicBezTo>
                  <a:cubicBezTo>
                    <a:pt x="446" y="17"/>
                    <a:pt x="446" y="17"/>
                    <a:pt x="446" y="17"/>
                  </a:cubicBezTo>
                  <a:cubicBezTo>
                    <a:pt x="445" y="17"/>
                    <a:pt x="445" y="17"/>
                    <a:pt x="444" y="17"/>
                  </a:cubicBezTo>
                  <a:cubicBezTo>
                    <a:pt x="444" y="17"/>
                    <a:pt x="444" y="17"/>
                    <a:pt x="444" y="17"/>
                  </a:cubicBezTo>
                  <a:cubicBezTo>
                    <a:pt x="440" y="17"/>
                    <a:pt x="435" y="17"/>
                    <a:pt x="431" y="17"/>
                  </a:cubicBezTo>
                  <a:cubicBezTo>
                    <a:pt x="430" y="17"/>
                    <a:pt x="429" y="17"/>
                    <a:pt x="428" y="17"/>
                  </a:cubicBezTo>
                  <a:cubicBezTo>
                    <a:pt x="428" y="17"/>
                    <a:pt x="428" y="17"/>
                    <a:pt x="428" y="17"/>
                  </a:cubicBezTo>
                  <a:cubicBezTo>
                    <a:pt x="425" y="18"/>
                    <a:pt x="422" y="18"/>
                    <a:pt x="419" y="18"/>
                  </a:cubicBezTo>
                  <a:cubicBezTo>
                    <a:pt x="418" y="18"/>
                    <a:pt x="418" y="18"/>
                    <a:pt x="417" y="18"/>
                  </a:cubicBezTo>
                  <a:cubicBezTo>
                    <a:pt x="417" y="18"/>
                    <a:pt x="417" y="18"/>
                    <a:pt x="417" y="18"/>
                  </a:cubicBezTo>
                  <a:cubicBezTo>
                    <a:pt x="414" y="18"/>
                    <a:pt x="410" y="19"/>
                    <a:pt x="407" y="19"/>
                  </a:cubicBezTo>
                  <a:cubicBezTo>
                    <a:pt x="406" y="19"/>
                    <a:pt x="406" y="19"/>
                    <a:pt x="405" y="19"/>
                  </a:cubicBezTo>
                  <a:cubicBezTo>
                    <a:pt x="405" y="19"/>
                    <a:pt x="405" y="19"/>
                    <a:pt x="405" y="19"/>
                  </a:cubicBezTo>
                  <a:cubicBezTo>
                    <a:pt x="404" y="19"/>
                    <a:pt x="404" y="19"/>
                    <a:pt x="403" y="19"/>
                  </a:cubicBezTo>
                  <a:cubicBezTo>
                    <a:pt x="402" y="19"/>
                    <a:pt x="401" y="19"/>
                    <a:pt x="401" y="19"/>
                  </a:cubicBezTo>
                  <a:cubicBezTo>
                    <a:pt x="399" y="20"/>
                    <a:pt x="397" y="20"/>
                    <a:pt x="395" y="20"/>
                  </a:cubicBezTo>
                  <a:cubicBezTo>
                    <a:pt x="395" y="20"/>
                    <a:pt x="395" y="20"/>
                    <a:pt x="395" y="20"/>
                  </a:cubicBezTo>
                  <a:cubicBezTo>
                    <a:pt x="394" y="20"/>
                    <a:pt x="394" y="20"/>
                    <a:pt x="394" y="20"/>
                  </a:cubicBezTo>
                  <a:cubicBezTo>
                    <a:pt x="393" y="20"/>
                    <a:pt x="392" y="20"/>
                    <a:pt x="392" y="20"/>
                  </a:cubicBezTo>
                  <a:cubicBezTo>
                    <a:pt x="389" y="21"/>
                    <a:pt x="387" y="21"/>
                    <a:pt x="384" y="21"/>
                  </a:cubicBezTo>
                  <a:cubicBezTo>
                    <a:pt x="384" y="21"/>
                    <a:pt x="383" y="21"/>
                    <a:pt x="383" y="21"/>
                  </a:cubicBezTo>
                  <a:cubicBezTo>
                    <a:pt x="382" y="21"/>
                    <a:pt x="382" y="21"/>
                    <a:pt x="382" y="21"/>
                  </a:cubicBezTo>
                  <a:cubicBezTo>
                    <a:pt x="381" y="22"/>
                    <a:pt x="381" y="22"/>
                    <a:pt x="381" y="22"/>
                  </a:cubicBezTo>
                  <a:cubicBezTo>
                    <a:pt x="380" y="22"/>
                    <a:pt x="380" y="22"/>
                    <a:pt x="379" y="22"/>
                  </a:cubicBezTo>
                  <a:cubicBezTo>
                    <a:pt x="378" y="22"/>
                    <a:pt x="378" y="22"/>
                    <a:pt x="378" y="22"/>
                  </a:cubicBezTo>
                  <a:cubicBezTo>
                    <a:pt x="377" y="22"/>
                    <a:pt x="375" y="22"/>
                    <a:pt x="373" y="23"/>
                  </a:cubicBezTo>
                  <a:cubicBezTo>
                    <a:pt x="373" y="23"/>
                    <a:pt x="373" y="23"/>
                    <a:pt x="373" y="23"/>
                  </a:cubicBezTo>
                  <a:cubicBezTo>
                    <a:pt x="371" y="23"/>
                    <a:pt x="369" y="23"/>
                    <a:pt x="367" y="24"/>
                  </a:cubicBezTo>
                  <a:cubicBezTo>
                    <a:pt x="366" y="24"/>
                    <a:pt x="364" y="24"/>
                    <a:pt x="362" y="24"/>
                  </a:cubicBezTo>
                  <a:cubicBezTo>
                    <a:pt x="361" y="25"/>
                    <a:pt x="360" y="25"/>
                    <a:pt x="359" y="25"/>
                  </a:cubicBezTo>
                  <a:cubicBezTo>
                    <a:pt x="358" y="25"/>
                    <a:pt x="358" y="25"/>
                    <a:pt x="358" y="25"/>
                  </a:cubicBezTo>
                  <a:cubicBezTo>
                    <a:pt x="359" y="25"/>
                    <a:pt x="359" y="24"/>
                    <a:pt x="360" y="24"/>
                  </a:cubicBezTo>
                  <a:cubicBezTo>
                    <a:pt x="361" y="23"/>
                    <a:pt x="363" y="21"/>
                    <a:pt x="364" y="20"/>
                  </a:cubicBezTo>
                  <a:cubicBezTo>
                    <a:pt x="364" y="19"/>
                    <a:pt x="364" y="19"/>
                    <a:pt x="364" y="19"/>
                  </a:cubicBezTo>
                  <a:cubicBezTo>
                    <a:pt x="368" y="15"/>
                    <a:pt x="372" y="9"/>
                    <a:pt x="374" y="3"/>
                  </a:cubicBezTo>
                  <a:cubicBezTo>
                    <a:pt x="374" y="3"/>
                    <a:pt x="374" y="3"/>
                    <a:pt x="374" y="3"/>
                  </a:cubicBezTo>
                  <a:cubicBezTo>
                    <a:pt x="374" y="2"/>
                    <a:pt x="374" y="1"/>
                    <a:pt x="375" y="0"/>
                  </a:cubicBezTo>
                  <a:cubicBezTo>
                    <a:pt x="374" y="0"/>
                    <a:pt x="374" y="0"/>
                    <a:pt x="374" y="0"/>
                  </a:cubicBezTo>
                  <a:cubicBezTo>
                    <a:pt x="374" y="1"/>
                    <a:pt x="374" y="1"/>
                    <a:pt x="374" y="1"/>
                  </a:cubicBezTo>
                  <a:cubicBezTo>
                    <a:pt x="374" y="1"/>
                    <a:pt x="373" y="1"/>
                    <a:pt x="372" y="1"/>
                  </a:cubicBezTo>
                  <a:cubicBezTo>
                    <a:pt x="370" y="1"/>
                    <a:pt x="368" y="1"/>
                    <a:pt x="365" y="1"/>
                  </a:cubicBezTo>
                  <a:cubicBezTo>
                    <a:pt x="364" y="1"/>
                    <a:pt x="363" y="1"/>
                    <a:pt x="361" y="1"/>
                  </a:cubicBezTo>
                  <a:cubicBezTo>
                    <a:pt x="361" y="1"/>
                    <a:pt x="361" y="1"/>
                    <a:pt x="361" y="1"/>
                  </a:cubicBezTo>
                  <a:cubicBezTo>
                    <a:pt x="360" y="1"/>
                    <a:pt x="359" y="1"/>
                    <a:pt x="358" y="1"/>
                  </a:cubicBezTo>
                  <a:cubicBezTo>
                    <a:pt x="356" y="1"/>
                    <a:pt x="354" y="2"/>
                    <a:pt x="353" y="2"/>
                  </a:cubicBezTo>
                  <a:cubicBezTo>
                    <a:pt x="352" y="2"/>
                    <a:pt x="351" y="2"/>
                    <a:pt x="350" y="2"/>
                  </a:cubicBezTo>
                  <a:cubicBezTo>
                    <a:pt x="349" y="2"/>
                    <a:pt x="349" y="2"/>
                    <a:pt x="349" y="2"/>
                  </a:cubicBezTo>
                  <a:cubicBezTo>
                    <a:pt x="349" y="2"/>
                    <a:pt x="349" y="2"/>
                    <a:pt x="349" y="2"/>
                  </a:cubicBezTo>
                  <a:cubicBezTo>
                    <a:pt x="348" y="2"/>
                    <a:pt x="347" y="2"/>
                    <a:pt x="346" y="2"/>
                  </a:cubicBezTo>
                  <a:cubicBezTo>
                    <a:pt x="343" y="2"/>
                    <a:pt x="340" y="2"/>
                    <a:pt x="337" y="3"/>
                  </a:cubicBezTo>
                  <a:cubicBezTo>
                    <a:pt x="337" y="3"/>
                    <a:pt x="337" y="3"/>
                    <a:pt x="337" y="3"/>
                  </a:cubicBezTo>
                  <a:cubicBezTo>
                    <a:pt x="336" y="3"/>
                    <a:pt x="335" y="3"/>
                    <a:pt x="334" y="3"/>
                  </a:cubicBezTo>
                  <a:cubicBezTo>
                    <a:pt x="333" y="3"/>
                    <a:pt x="332" y="3"/>
                    <a:pt x="331" y="3"/>
                  </a:cubicBezTo>
                  <a:cubicBezTo>
                    <a:pt x="330" y="3"/>
                    <a:pt x="328" y="3"/>
                    <a:pt x="327" y="4"/>
                  </a:cubicBezTo>
                  <a:cubicBezTo>
                    <a:pt x="326" y="4"/>
                    <a:pt x="324" y="4"/>
                    <a:pt x="323" y="4"/>
                  </a:cubicBezTo>
                  <a:cubicBezTo>
                    <a:pt x="322" y="4"/>
                    <a:pt x="322" y="4"/>
                    <a:pt x="321" y="4"/>
                  </a:cubicBezTo>
                  <a:cubicBezTo>
                    <a:pt x="318" y="4"/>
                    <a:pt x="316" y="4"/>
                    <a:pt x="314" y="5"/>
                  </a:cubicBezTo>
                  <a:cubicBezTo>
                    <a:pt x="312" y="5"/>
                    <a:pt x="311" y="5"/>
                    <a:pt x="310" y="5"/>
                  </a:cubicBezTo>
                  <a:cubicBezTo>
                    <a:pt x="303" y="6"/>
                    <a:pt x="296" y="6"/>
                    <a:pt x="289" y="7"/>
                  </a:cubicBezTo>
                  <a:cubicBezTo>
                    <a:pt x="286" y="7"/>
                    <a:pt x="283" y="8"/>
                    <a:pt x="280" y="8"/>
                  </a:cubicBezTo>
                  <a:cubicBezTo>
                    <a:pt x="279" y="8"/>
                    <a:pt x="279" y="8"/>
                    <a:pt x="279" y="8"/>
                  </a:cubicBezTo>
                  <a:cubicBezTo>
                    <a:pt x="279" y="8"/>
                    <a:pt x="278" y="8"/>
                    <a:pt x="278" y="8"/>
                  </a:cubicBezTo>
                  <a:cubicBezTo>
                    <a:pt x="277" y="9"/>
                    <a:pt x="277" y="9"/>
                    <a:pt x="276" y="9"/>
                  </a:cubicBezTo>
                  <a:cubicBezTo>
                    <a:pt x="270" y="9"/>
                    <a:pt x="263" y="10"/>
                    <a:pt x="257" y="11"/>
                  </a:cubicBezTo>
                  <a:cubicBezTo>
                    <a:pt x="254" y="11"/>
                    <a:pt x="252" y="12"/>
                    <a:pt x="249" y="12"/>
                  </a:cubicBezTo>
                  <a:cubicBezTo>
                    <a:pt x="248" y="12"/>
                    <a:pt x="247" y="13"/>
                    <a:pt x="246" y="13"/>
                  </a:cubicBezTo>
                  <a:cubicBezTo>
                    <a:pt x="243" y="13"/>
                    <a:pt x="240" y="13"/>
                    <a:pt x="238" y="14"/>
                  </a:cubicBezTo>
                  <a:cubicBezTo>
                    <a:pt x="237" y="14"/>
                    <a:pt x="236" y="14"/>
                    <a:pt x="235" y="14"/>
                  </a:cubicBezTo>
                  <a:cubicBezTo>
                    <a:pt x="230" y="15"/>
                    <a:pt x="226" y="16"/>
                    <a:pt x="221" y="17"/>
                  </a:cubicBezTo>
                  <a:cubicBezTo>
                    <a:pt x="220" y="17"/>
                    <a:pt x="219" y="17"/>
                    <a:pt x="217" y="18"/>
                  </a:cubicBezTo>
                  <a:cubicBezTo>
                    <a:pt x="215" y="18"/>
                    <a:pt x="213" y="18"/>
                    <a:pt x="210" y="19"/>
                  </a:cubicBezTo>
                  <a:cubicBezTo>
                    <a:pt x="209" y="19"/>
                    <a:pt x="208" y="20"/>
                    <a:pt x="206" y="20"/>
                  </a:cubicBezTo>
                  <a:cubicBezTo>
                    <a:pt x="203" y="21"/>
                    <a:pt x="200" y="21"/>
                    <a:pt x="198" y="22"/>
                  </a:cubicBezTo>
                  <a:cubicBezTo>
                    <a:pt x="195" y="23"/>
                    <a:pt x="193" y="23"/>
                    <a:pt x="191" y="24"/>
                  </a:cubicBezTo>
                  <a:cubicBezTo>
                    <a:pt x="190" y="24"/>
                    <a:pt x="188" y="25"/>
                    <a:pt x="187" y="25"/>
                  </a:cubicBezTo>
                  <a:cubicBezTo>
                    <a:pt x="181" y="27"/>
                    <a:pt x="175" y="28"/>
                    <a:pt x="170" y="31"/>
                  </a:cubicBezTo>
                  <a:cubicBezTo>
                    <a:pt x="169" y="31"/>
                    <a:pt x="167" y="31"/>
                    <a:pt x="166" y="32"/>
                  </a:cubicBezTo>
                  <a:cubicBezTo>
                    <a:pt x="166" y="32"/>
                    <a:pt x="166" y="32"/>
                    <a:pt x="166" y="32"/>
                  </a:cubicBezTo>
                  <a:cubicBezTo>
                    <a:pt x="165" y="33"/>
                    <a:pt x="165" y="33"/>
                    <a:pt x="165" y="33"/>
                  </a:cubicBezTo>
                  <a:cubicBezTo>
                    <a:pt x="163" y="33"/>
                    <a:pt x="162" y="34"/>
                    <a:pt x="160" y="34"/>
                  </a:cubicBezTo>
                  <a:cubicBezTo>
                    <a:pt x="156" y="36"/>
                    <a:pt x="151" y="38"/>
                    <a:pt x="147" y="40"/>
                  </a:cubicBezTo>
                  <a:cubicBezTo>
                    <a:pt x="143" y="42"/>
                    <a:pt x="140" y="44"/>
                    <a:pt x="137" y="46"/>
                  </a:cubicBezTo>
                  <a:cubicBezTo>
                    <a:pt x="135" y="47"/>
                    <a:pt x="133" y="48"/>
                    <a:pt x="131" y="49"/>
                  </a:cubicBezTo>
                  <a:cubicBezTo>
                    <a:pt x="129" y="51"/>
                    <a:pt x="126" y="53"/>
                    <a:pt x="123" y="55"/>
                  </a:cubicBezTo>
                  <a:cubicBezTo>
                    <a:pt x="123" y="55"/>
                    <a:pt x="123" y="55"/>
                    <a:pt x="123" y="55"/>
                  </a:cubicBezTo>
                  <a:cubicBezTo>
                    <a:pt x="122" y="56"/>
                    <a:pt x="121" y="57"/>
                    <a:pt x="120" y="57"/>
                  </a:cubicBezTo>
                  <a:cubicBezTo>
                    <a:pt x="117" y="59"/>
                    <a:pt x="115" y="61"/>
                    <a:pt x="113" y="63"/>
                  </a:cubicBezTo>
                  <a:cubicBezTo>
                    <a:pt x="115" y="61"/>
                    <a:pt x="117" y="58"/>
                    <a:pt x="119" y="54"/>
                  </a:cubicBezTo>
                  <a:cubicBezTo>
                    <a:pt x="119" y="53"/>
                    <a:pt x="120" y="52"/>
                    <a:pt x="120" y="51"/>
                  </a:cubicBezTo>
                  <a:cubicBezTo>
                    <a:pt x="121" y="50"/>
                    <a:pt x="121" y="49"/>
                    <a:pt x="122" y="48"/>
                  </a:cubicBezTo>
                  <a:cubicBezTo>
                    <a:pt x="124" y="43"/>
                    <a:pt x="125" y="38"/>
                    <a:pt x="126" y="33"/>
                  </a:cubicBezTo>
                  <a:cubicBezTo>
                    <a:pt x="126" y="33"/>
                    <a:pt x="126" y="33"/>
                    <a:pt x="126" y="33"/>
                  </a:cubicBezTo>
                  <a:cubicBezTo>
                    <a:pt x="126" y="30"/>
                    <a:pt x="127" y="27"/>
                    <a:pt x="126" y="25"/>
                  </a:cubicBezTo>
                  <a:cubicBezTo>
                    <a:pt x="126" y="25"/>
                    <a:pt x="125" y="25"/>
                    <a:pt x="123" y="26"/>
                  </a:cubicBezTo>
                  <a:cubicBezTo>
                    <a:pt x="121" y="27"/>
                    <a:pt x="119" y="28"/>
                    <a:pt x="115" y="29"/>
                  </a:cubicBezTo>
                  <a:cubicBezTo>
                    <a:pt x="114" y="29"/>
                    <a:pt x="113" y="30"/>
                    <a:pt x="112" y="30"/>
                  </a:cubicBezTo>
                  <a:cubicBezTo>
                    <a:pt x="108" y="32"/>
                    <a:pt x="103" y="34"/>
                    <a:pt x="98" y="36"/>
                  </a:cubicBezTo>
                  <a:cubicBezTo>
                    <a:pt x="96" y="36"/>
                    <a:pt x="95" y="37"/>
                    <a:pt x="94" y="37"/>
                  </a:cubicBezTo>
                  <a:cubicBezTo>
                    <a:pt x="91" y="39"/>
                    <a:pt x="87" y="40"/>
                    <a:pt x="84" y="41"/>
                  </a:cubicBezTo>
                  <a:cubicBezTo>
                    <a:pt x="84" y="42"/>
                    <a:pt x="84" y="42"/>
                    <a:pt x="84" y="42"/>
                  </a:cubicBezTo>
                  <a:cubicBezTo>
                    <a:pt x="82" y="42"/>
                    <a:pt x="81" y="43"/>
                    <a:pt x="80" y="43"/>
                  </a:cubicBezTo>
                  <a:cubicBezTo>
                    <a:pt x="73" y="46"/>
                    <a:pt x="67" y="49"/>
                    <a:pt x="63" y="51"/>
                  </a:cubicBezTo>
                  <a:cubicBezTo>
                    <a:pt x="62" y="51"/>
                    <a:pt x="61" y="52"/>
                    <a:pt x="60" y="52"/>
                  </a:cubicBezTo>
                  <a:cubicBezTo>
                    <a:pt x="59" y="52"/>
                    <a:pt x="58" y="53"/>
                    <a:pt x="57" y="53"/>
                  </a:cubicBezTo>
                  <a:cubicBezTo>
                    <a:pt x="56" y="54"/>
                    <a:pt x="55" y="54"/>
                    <a:pt x="55" y="54"/>
                  </a:cubicBezTo>
                  <a:cubicBezTo>
                    <a:pt x="54" y="55"/>
                    <a:pt x="54" y="55"/>
                    <a:pt x="54" y="55"/>
                  </a:cubicBezTo>
                  <a:cubicBezTo>
                    <a:pt x="53" y="55"/>
                    <a:pt x="52" y="56"/>
                    <a:pt x="51" y="57"/>
                  </a:cubicBezTo>
                  <a:cubicBezTo>
                    <a:pt x="46" y="59"/>
                    <a:pt x="42" y="61"/>
                    <a:pt x="37" y="64"/>
                  </a:cubicBezTo>
                  <a:cubicBezTo>
                    <a:pt x="36" y="65"/>
                    <a:pt x="35" y="65"/>
                    <a:pt x="34" y="66"/>
                  </a:cubicBezTo>
                  <a:cubicBezTo>
                    <a:pt x="31" y="68"/>
                    <a:pt x="28" y="69"/>
                    <a:pt x="25" y="71"/>
                  </a:cubicBezTo>
                  <a:cubicBezTo>
                    <a:pt x="20" y="74"/>
                    <a:pt x="16" y="77"/>
                    <a:pt x="11" y="79"/>
                  </a:cubicBezTo>
                  <a:cubicBezTo>
                    <a:pt x="10" y="80"/>
                    <a:pt x="9" y="81"/>
                    <a:pt x="8" y="82"/>
                  </a:cubicBezTo>
                  <a:cubicBezTo>
                    <a:pt x="5" y="83"/>
                    <a:pt x="2" y="85"/>
                    <a:pt x="0" y="87"/>
                  </a:cubicBezTo>
                </a:path>
              </a:pathLst>
            </a:custGeom>
            <a:solidFill>
              <a:srgbClr val="99CA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2" name="Freeform 541"/>
            <p:cNvSpPr/>
            <p:nvPr/>
          </p:nvSpPr>
          <p:spPr bwMode="auto">
            <a:xfrm>
              <a:off x="482600" y="8016876"/>
              <a:ext cx="1958975" cy="992188"/>
            </a:xfrm>
            <a:custGeom>
              <a:avLst/>
              <a:gdLst>
                <a:gd name="T0" fmla="*/ 52 w 521"/>
                <a:gd name="T1" fmla="*/ 252 h 264"/>
                <a:gd name="T2" fmla="*/ 59 w 521"/>
                <a:gd name="T3" fmla="*/ 252 h 264"/>
                <a:gd name="T4" fmla="*/ 43 w 521"/>
                <a:gd name="T5" fmla="*/ 220 h 264"/>
                <a:gd name="T6" fmla="*/ 53 w 521"/>
                <a:gd name="T7" fmla="*/ 196 h 264"/>
                <a:gd name="T8" fmla="*/ 88 w 521"/>
                <a:gd name="T9" fmla="*/ 170 h 264"/>
                <a:gd name="T10" fmla="*/ 129 w 521"/>
                <a:gd name="T11" fmla="*/ 150 h 264"/>
                <a:gd name="T12" fmla="*/ 136 w 521"/>
                <a:gd name="T13" fmla="*/ 148 h 264"/>
                <a:gd name="T14" fmla="*/ 147 w 521"/>
                <a:gd name="T15" fmla="*/ 147 h 264"/>
                <a:gd name="T16" fmla="*/ 154 w 521"/>
                <a:gd name="T17" fmla="*/ 147 h 264"/>
                <a:gd name="T18" fmla="*/ 159 w 521"/>
                <a:gd name="T19" fmla="*/ 148 h 264"/>
                <a:gd name="T20" fmla="*/ 191 w 521"/>
                <a:gd name="T21" fmla="*/ 162 h 264"/>
                <a:gd name="T22" fmla="*/ 223 w 521"/>
                <a:gd name="T23" fmla="*/ 197 h 264"/>
                <a:gd name="T24" fmla="*/ 211 w 521"/>
                <a:gd name="T25" fmla="*/ 166 h 264"/>
                <a:gd name="T26" fmla="*/ 203 w 521"/>
                <a:gd name="T27" fmla="*/ 152 h 264"/>
                <a:gd name="T28" fmla="*/ 196 w 521"/>
                <a:gd name="T29" fmla="*/ 134 h 264"/>
                <a:gd name="T30" fmla="*/ 198 w 521"/>
                <a:gd name="T31" fmla="*/ 123 h 264"/>
                <a:gd name="T32" fmla="*/ 225 w 521"/>
                <a:gd name="T33" fmla="*/ 100 h 264"/>
                <a:gd name="T34" fmla="*/ 255 w 521"/>
                <a:gd name="T35" fmla="*/ 90 h 264"/>
                <a:gd name="T36" fmla="*/ 291 w 521"/>
                <a:gd name="T37" fmla="*/ 80 h 264"/>
                <a:gd name="T38" fmla="*/ 395 w 521"/>
                <a:gd name="T39" fmla="*/ 91 h 264"/>
                <a:gd name="T40" fmla="*/ 402 w 521"/>
                <a:gd name="T41" fmla="*/ 52 h 264"/>
                <a:gd name="T42" fmla="*/ 428 w 521"/>
                <a:gd name="T43" fmla="*/ 37 h 264"/>
                <a:gd name="T44" fmla="*/ 521 w 521"/>
                <a:gd name="T45" fmla="*/ 6 h 264"/>
                <a:gd name="T46" fmla="*/ 447 w 521"/>
                <a:gd name="T47" fmla="*/ 20 h 264"/>
                <a:gd name="T48" fmla="*/ 390 w 521"/>
                <a:gd name="T49" fmla="*/ 35 h 264"/>
                <a:gd name="T50" fmla="*/ 329 w 521"/>
                <a:gd name="T51" fmla="*/ 54 h 264"/>
                <a:gd name="T52" fmla="*/ 308 w 521"/>
                <a:gd name="T53" fmla="*/ 38 h 264"/>
                <a:gd name="T54" fmla="*/ 299 w 521"/>
                <a:gd name="T55" fmla="*/ 23 h 264"/>
                <a:gd name="T56" fmla="*/ 293 w 521"/>
                <a:gd name="T57" fmla="*/ 38 h 264"/>
                <a:gd name="T58" fmla="*/ 273 w 521"/>
                <a:gd name="T59" fmla="*/ 64 h 264"/>
                <a:gd name="T60" fmla="*/ 243 w 521"/>
                <a:gd name="T61" fmla="*/ 79 h 264"/>
                <a:gd name="T62" fmla="*/ 177 w 521"/>
                <a:gd name="T63" fmla="*/ 95 h 264"/>
                <a:gd name="T64" fmla="*/ 169 w 521"/>
                <a:gd name="T65" fmla="*/ 92 h 264"/>
                <a:gd name="T66" fmla="*/ 155 w 521"/>
                <a:gd name="T67" fmla="*/ 82 h 264"/>
                <a:gd name="T68" fmla="*/ 145 w 521"/>
                <a:gd name="T69" fmla="*/ 72 h 264"/>
                <a:gd name="T70" fmla="*/ 137 w 521"/>
                <a:gd name="T71" fmla="*/ 64 h 264"/>
                <a:gd name="T72" fmla="*/ 131 w 521"/>
                <a:gd name="T73" fmla="*/ 60 h 264"/>
                <a:gd name="T74" fmla="*/ 134 w 521"/>
                <a:gd name="T75" fmla="*/ 63 h 264"/>
                <a:gd name="T76" fmla="*/ 136 w 521"/>
                <a:gd name="T77" fmla="*/ 67 h 264"/>
                <a:gd name="T78" fmla="*/ 139 w 521"/>
                <a:gd name="T79" fmla="*/ 96 h 264"/>
                <a:gd name="T80" fmla="*/ 137 w 521"/>
                <a:gd name="T81" fmla="*/ 101 h 264"/>
                <a:gd name="T82" fmla="*/ 135 w 521"/>
                <a:gd name="T83" fmla="*/ 109 h 264"/>
                <a:gd name="T84" fmla="*/ 134 w 521"/>
                <a:gd name="T85" fmla="*/ 111 h 264"/>
                <a:gd name="T86" fmla="*/ 131 w 521"/>
                <a:gd name="T87" fmla="*/ 117 h 264"/>
                <a:gd name="T88" fmla="*/ 102 w 521"/>
                <a:gd name="T89" fmla="*/ 149 h 264"/>
                <a:gd name="T90" fmla="*/ 83 w 521"/>
                <a:gd name="T91" fmla="*/ 162 h 264"/>
                <a:gd name="T92" fmla="*/ 77 w 521"/>
                <a:gd name="T93" fmla="*/ 166 h 264"/>
                <a:gd name="T94" fmla="*/ 54 w 521"/>
                <a:gd name="T95" fmla="*/ 175 h 264"/>
                <a:gd name="T96" fmla="*/ 34 w 521"/>
                <a:gd name="T97" fmla="*/ 173 h 264"/>
                <a:gd name="T98" fmla="*/ 24 w 521"/>
                <a:gd name="T99" fmla="*/ 159 h 264"/>
                <a:gd name="T100" fmla="*/ 22 w 521"/>
                <a:gd name="T101" fmla="*/ 155 h 264"/>
                <a:gd name="T102" fmla="*/ 19 w 521"/>
                <a:gd name="T103" fmla="*/ 136 h 264"/>
                <a:gd name="T104" fmla="*/ 17 w 521"/>
                <a:gd name="T105" fmla="*/ 123 h 264"/>
                <a:gd name="T106" fmla="*/ 16 w 521"/>
                <a:gd name="T107" fmla="*/ 105 h 264"/>
                <a:gd name="T108" fmla="*/ 16 w 521"/>
                <a:gd name="T109" fmla="*/ 91 h 264"/>
                <a:gd name="T110" fmla="*/ 10 w 521"/>
                <a:gd name="T111" fmla="*/ 93 h 264"/>
                <a:gd name="T112" fmla="*/ 1 w 521"/>
                <a:gd name="T113" fmla="*/ 108 h 2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521" h="264">
                  <a:moveTo>
                    <a:pt x="0" y="110"/>
                  </a:moveTo>
                  <a:cubicBezTo>
                    <a:pt x="49" y="247"/>
                    <a:pt x="49" y="247"/>
                    <a:pt x="49" y="247"/>
                  </a:cubicBezTo>
                  <a:cubicBezTo>
                    <a:pt x="50" y="249"/>
                    <a:pt x="51" y="250"/>
                    <a:pt x="52" y="252"/>
                  </a:cubicBezTo>
                  <a:cubicBezTo>
                    <a:pt x="53" y="253"/>
                    <a:pt x="54" y="255"/>
                    <a:pt x="55" y="256"/>
                  </a:cubicBezTo>
                  <a:cubicBezTo>
                    <a:pt x="57" y="259"/>
                    <a:pt x="59" y="261"/>
                    <a:pt x="61" y="264"/>
                  </a:cubicBezTo>
                  <a:cubicBezTo>
                    <a:pt x="61" y="260"/>
                    <a:pt x="60" y="256"/>
                    <a:pt x="59" y="252"/>
                  </a:cubicBezTo>
                  <a:cubicBezTo>
                    <a:pt x="59" y="251"/>
                    <a:pt x="59" y="251"/>
                    <a:pt x="59" y="251"/>
                  </a:cubicBezTo>
                  <a:cubicBezTo>
                    <a:pt x="56" y="243"/>
                    <a:pt x="53" y="235"/>
                    <a:pt x="47" y="227"/>
                  </a:cubicBezTo>
                  <a:cubicBezTo>
                    <a:pt x="46" y="225"/>
                    <a:pt x="44" y="222"/>
                    <a:pt x="43" y="220"/>
                  </a:cubicBezTo>
                  <a:cubicBezTo>
                    <a:pt x="42" y="218"/>
                    <a:pt x="42" y="216"/>
                    <a:pt x="42" y="215"/>
                  </a:cubicBezTo>
                  <a:cubicBezTo>
                    <a:pt x="41" y="208"/>
                    <a:pt x="44" y="204"/>
                    <a:pt x="50" y="199"/>
                  </a:cubicBezTo>
                  <a:cubicBezTo>
                    <a:pt x="51" y="198"/>
                    <a:pt x="52" y="197"/>
                    <a:pt x="53" y="196"/>
                  </a:cubicBezTo>
                  <a:cubicBezTo>
                    <a:pt x="55" y="195"/>
                    <a:pt x="57" y="193"/>
                    <a:pt x="59" y="192"/>
                  </a:cubicBezTo>
                  <a:cubicBezTo>
                    <a:pt x="59" y="191"/>
                    <a:pt x="60" y="191"/>
                    <a:pt x="60" y="190"/>
                  </a:cubicBezTo>
                  <a:cubicBezTo>
                    <a:pt x="68" y="184"/>
                    <a:pt x="78" y="177"/>
                    <a:pt x="88" y="170"/>
                  </a:cubicBezTo>
                  <a:cubicBezTo>
                    <a:pt x="90" y="168"/>
                    <a:pt x="92" y="167"/>
                    <a:pt x="94" y="166"/>
                  </a:cubicBezTo>
                  <a:cubicBezTo>
                    <a:pt x="96" y="165"/>
                    <a:pt x="97" y="164"/>
                    <a:pt x="99" y="163"/>
                  </a:cubicBezTo>
                  <a:cubicBezTo>
                    <a:pt x="109" y="157"/>
                    <a:pt x="119" y="153"/>
                    <a:pt x="129" y="150"/>
                  </a:cubicBezTo>
                  <a:cubicBezTo>
                    <a:pt x="129" y="150"/>
                    <a:pt x="129" y="150"/>
                    <a:pt x="129" y="150"/>
                  </a:cubicBezTo>
                  <a:cubicBezTo>
                    <a:pt x="130" y="150"/>
                    <a:pt x="130" y="150"/>
                    <a:pt x="130" y="150"/>
                  </a:cubicBezTo>
                  <a:cubicBezTo>
                    <a:pt x="132" y="149"/>
                    <a:pt x="134" y="148"/>
                    <a:pt x="136" y="148"/>
                  </a:cubicBezTo>
                  <a:cubicBezTo>
                    <a:pt x="138" y="147"/>
                    <a:pt x="140" y="147"/>
                    <a:pt x="142" y="147"/>
                  </a:cubicBezTo>
                  <a:cubicBezTo>
                    <a:pt x="143" y="147"/>
                    <a:pt x="145" y="147"/>
                    <a:pt x="146" y="147"/>
                  </a:cubicBezTo>
                  <a:cubicBezTo>
                    <a:pt x="147" y="147"/>
                    <a:pt x="147" y="147"/>
                    <a:pt x="147" y="147"/>
                  </a:cubicBezTo>
                  <a:cubicBezTo>
                    <a:pt x="147" y="147"/>
                    <a:pt x="148" y="147"/>
                    <a:pt x="148" y="147"/>
                  </a:cubicBezTo>
                  <a:cubicBezTo>
                    <a:pt x="149" y="147"/>
                    <a:pt x="149" y="147"/>
                    <a:pt x="149" y="147"/>
                  </a:cubicBezTo>
                  <a:cubicBezTo>
                    <a:pt x="151" y="147"/>
                    <a:pt x="152" y="147"/>
                    <a:pt x="154" y="147"/>
                  </a:cubicBezTo>
                  <a:cubicBezTo>
                    <a:pt x="154" y="147"/>
                    <a:pt x="154" y="147"/>
                    <a:pt x="154" y="147"/>
                  </a:cubicBezTo>
                  <a:cubicBezTo>
                    <a:pt x="156" y="147"/>
                    <a:pt x="157" y="147"/>
                    <a:pt x="159" y="147"/>
                  </a:cubicBezTo>
                  <a:cubicBezTo>
                    <a:pt x="159" y="148"/>
                    <a:pt x="159" y="148"/>
                    <a:pt x="159" y="148"/>
                  </a:cubicBezTo>
                  <a:cubicBezTo>
                    <a:pt x="161" y="148"/>
                    <a:pt x="162" y="148"/>
                    <a:pt x="164" y="149"/>
                  </a:cubicBezTo>
                  <a:cubicBezTo>
                    <a:pt x="167" y="149"/>
                    <a:pt x="169" y="150"/>
                    <a:pt x="172" y="151"/>
                  </a:cubicBezTo>
                  <a:cubicBezTo>
                    <a:pt x="179" y="154"/>
                    <a:pt x="185" y="158"/>
                    <a:pt x="191" y="162"/>
                  </a:cubicBezTo>
                  <a:cubicBezTo>
                    <a:pt x="196" y="165"/>
                    <a:pt x="200" y="169"/>
                    <a:pt x="204" y="172"/>
                  </a:cubicBezTo>
                  <a:cubicBezTo>
                    <a:pt x="206" y="174"/>
                    <a:pt x="208" y="176"/>
                    <a:pt x="209" y="178"/>
                  </a:cubicBezTo>
                  <a:cubicBezTo>
                    <a:pt x="215" y="184"/>
                    <a:pt x="220" y="191"/>
                    <a:pt x="223" y="197"/>
                  </a:cubicBezTo>
                  <a:cubicBezTo>
                    <a:pt x="222" y="189"/>
                    <a:pt x="219" y="182"/>
                    <a:pt x="216" y="175"/>
                  </a:cubicBezTo>
                  <a:cubicBezTo>
                    <a:pt x="216" y="174"/>
                    <a:pt x="215" y="174"/>
                    <a:pt x="215" y="173"/>
                  </a:cubicBezTo>
                  <a:cubicBezTo>
                    <a:pt x="214" y="171"/>
                    <a:pt x="213" y="168"/>
                    <a:pt x="211" y="166"/>
                  </a:cubicBezTo>
                  <a:cubicBezTo>
                    <a:pt x="211" y="165"/>
                    <a:pt x="211" y="165"/>
                    <a:pt x="211" y="165"/>
                  </a:cubicBezTo>
                  <a:cubicBezTo>
                    <a:pt x="210" y="164"/>
                    <a:pt x="210" y="163"/>
                    <a:pt x="209" y="163"/>
                  </a:cubicBezTo>
                  <a:cubicBezTo>
                    <a:pt x="207" y="159"/>
                    <a:pt x="205" y="156"/>
                    <a:pt x="203" y="152"/>
                  </a:cubicBezTo>
                  <a:cubicBezTo>
                    <a:pt x="201" y="149"/>
                    <a:pt x="199" y="146"/>
                    <a:pt x="198" y="144"/>
                  </a:cubicBezTo>
                  <a:cubicBezTo>
                    <a:pt x="198" y="143"/>
                    <a:pt x="198" y="142"/>
                    <a:pt x="198" y="141"/>
                  </a:cubicBezTo>
                  <a:cubicBezTo>
                    <a:pt x="197" y="139"/>
                    <a:pt x="196" y="136"/>
                    <a:pt x="196" y="134"/>
                  </a:cubicBezTo>
                  <a:cubicBezTo>
                    <a:pt x="196" y="132"/>
                    <a:pt x="196" y="130"/>
                    <a:pt x="197" y="127"/>
                  </a:cubicBezTo>
                  <a:cubicBezTo>
                    <a:pt x="197" y="127"/>
                    <a:pt x="197" y="126"/>
                    <a:pt x="197" y="126"/>
                  </a:cubicBezTo>
                  <a:cubicBezTo>
                    <a:pt x="197" y="125"/>
                    <a:pt x="198" y="124"/>
                    <a:pt x="198" y="123"/>
                  </a:cubicBezTo>
                  <a:cubicBezTo>
                    <a:pt x="199" y="120"/>
                    <a:pt x="201" y="118"/>
                    <a:pt x="203" y="115"/>
                  </a:cubicBezTo>
                  <a:cubicBezTo>
                    <a:pt x="205" y="113"/>
                    <a:pt x="207" y="111"/>
                    <a:pt x="209" y="110"/>
                  </a:cubicBezTo>
                  <a:cubicBezTo>
                    <a:pt x="214" y="106"/>
                    <a:pt x="219" y="103"/>
                    <a:pt x="225" y="100"/>
                  </a:cubicBezTo>
                  <a:cubicBezTo>
                    <a:pt x="229" y="98"/>
                    <a:pt x="234" y="97"/>
                    <a:pt x="238" y="95"/>
                  </a:cubicBezTo>
                  <a:cubicBezTo>
                    <a:pt x="238" y="95"/>
                    <a:pt x="239" y="95"/>
                    <a:pt x="239" y="95"/>
                  </a:cubicBezTo>
                  <a:cubicBezTo>
                    <a:pt x="245" y="93"/>
                    <a:pt x="250" y="91"/>
                    <a:pt x="255" y="90"/>
                  </a:cubicBezTo>
                  <a:cubicBezTo>
                    <a:pt x="261" y="88"/>
                    <a:pt x="267" y="86"/>
                    <a:pt x="271" y="85"/>
                  </a:cubicBezTo>
                  <a:cubicBezTo>
                    <a:pt x="274" y="84"/>
                    <a:pt x="277" y="83"/>
                    <a:pt x="279" y="83"/>
                  </a:cubicBezTo>
                  <a:cubicBezTo>
                    <a:pt x="283" y="82"/>
                    <a:pt x="287" y="81"/>
                    <a:pt x="291" y="80"/>
                  </a:cubicBezTo>
                  <a:cubicBezTo>
                    <a:pt x="314" y="76"/>
                    <a:pt x="338" y="77"/>
                    <a:pt x="361" y="85"/>
                  </a:cubicBezTo>
                  <a:cubicBezTo>
                    <a:pt x="375" y="91"/>
                    <a:pt x="391" y="98"/>
                    <a:pt x="394" y="113"/>
                  </a:cubicBezTo>
                  <a:cubicBezTo>
                    <a:pt x="397" y="106"/>
                    <a:pt x="397" y="98"/>
                    <a:pt x="395" y="91"/>
                  </a:cubicBezTo>
                  <a:cubicBezTo>
                    <a:pt x="393" y="85"/>
                    <a:pt x="389" y="79"/>
                    <a:pt x="388" y="73"/>
                  </a:cubicBezTo>
                  <a:cubicBezTo>
                    <a:pt x="388" y="71"/>
                    <a:pt x="387" y="69"/>
                    <a:pt x="388" y="68"/>
                  </a:cubicBezTo>
                  <a:cubicBezTo>
                    <a:pt x="388" y="60"/>
                    <a:pt x="395" y="56"/>
                    <a:pt x="402" y="52"/>
                  </a:cubicBezTo>
                  <a:cubicBezTo>
                    <a:pt x="404" y="52"/>
                    <a:pt x="405" y="51"/>
                    <a:pt x="407" y="50"/>
                  </a:cubicBezTo>
                  <a:cubicBezTo>
                    <a:pt x="407" y="49"/>
                    <a:pt x="408" y="49"/>
                    <a:pt x="408" y="49"/>
                  </a:cubicBezTo>
                  <a:cubicBezTo>
                    <a:pt x="415" y="44"/>
                    <a:pt x="421" y="41"/>
                    <a:pt x="428" y="37"/>
                  </a:cubicBezTo>
                  <a:cubicBezTo>
                    <a:pt x="432" y="35"/>
                    <a:pt x="436" y="33"/>
                    <a:pt x="440" y="32"/>
                  </a:cubicBezTo>
                  <a:cubicBezTo>
                    <a:pt x="441" y="31"/>
                    <a:pt x="442" y="31"/>
                    <a:pt x="443" y="30"/>
                  </a:cubicBezTo>
                  <a:cubicBezTo>
                    <a:pt x="468" y="20"/>
                    <a:pt x="495" y="13"/>
                    <a:pt x="521" y="6"/>
                  </a:cubicBezTo>
                  <a:cubicBezTo>
                    <a:pt x="512" y="0"/>
                    <a:pt x="505" y="8"/>
                    <a:pt x="497" y="10"/>
                  </a:cubicBezTo>
                  <a:cubicBezTo>
                    <a:pt x="481" y="15"/>
                    <a:pt x="464" y="16"/>
                    <a:pt x="448" y="19"/>
                  </a:cubicBezTo>
                  <a:cubicBezTo>
                    <a:pt x="447" y="20"/>
                    <a:pt x="447" y="20"/>
                    <a:pt x="447" y="20"/>
                  </a:cubicBezTo>
                  <a:cubicBezTo>
                    <a:pt x="431" y="23"/>
                    <a:pt x="415" y="27"/>
                    <a:pt x="399" y="32"/>
                  </a:cubicBezTo>
                  <a:cubicBezTo>
                    <a:pt x="396" y="33"/>
                    <a:pt x="393" y="34"/>
                    <a:pt x="390" y="35"/>
                  </a:cubicBezTo>
                  <a:cubicBezTo>
                    <a:pt x="390" y="35"/>
                    <a:pt x="390" y="35"/>
                    <a:pt x="390" y="35"/>
                  </a:cubicBezTo>
                  <a:cubicBezTo>
                    <a:pt x="378" y="39"/>
                    <a:pt x="367" y="43"/>
                    <a:pt x="356" y="48"/>
                  </a:cubicBezTo>
                  <a:cubicBezTo>
                    <a:pt x="352" y="50"/>
                    <a:pt x="347" y="52"/>
                    <a:pt x="343" y="53"/>
                  </a:cubicBezTo>
                  <a:cubicBezTo>
                    <a:pt x="338" y="54"/>
                    <a:pt x="334" y="54"/>
                    <a:pt x="329" y="54"/>
                  </a:cubicBezTo>
                  <a:cubicBezTo>
                    <a:pt x="323" y="52"/>
                    <a:pt x="318" y="49"/>
                    <a:pt x="313" y="45"/>
                  </a:cubicBezTo>
                  <a:cubicBezTo>
                    <a:pt x="312" y="43"/>
                    <a:pt x="310" y="41"/>
                    <a:pt x="308" y="39"/>
                  </a:cubicBezTo>
                  <a:cubicBezTo>
                    <a:pt x="308" y="38"/>
                    <a:pt x="308" y="38"/>
                    <a:pt x="308" y="38"/>
                  </a:cubicBezTo>
                  <a:cubicBezTo>
                    <a:pt x="308" y="38"/>
                    <a:pt x="307" y="38"/>
                    <a:pt x="307" y="37"/>
                  </a:cubicBezTo>
                  <a:cubicBezTo>
                    <a:pt x="306" y="36"/>
                    <a:pt x="305" y="34"/>
                    <a:pt x="304" y="33"/>
                  </a:cubicBezTo>
                  <a:cubicBezTo>
                    <a:pt x="302" y="29"/>
                    <a:pt x="301" y="26"/>
                    <a:pt x="299" y="23"/>
                  </a:cubicBezTo>
                  <a:cubicBezTo>
                    <a:pt x="299" y="22"/>
                    <a:pt x="298" y="22"/>
                    <a:pt x="298" y="21"/>
                  </a:cubicBezTo>
                  <a:cubicBezTo>
                    <a:pt x="298" y="22"/>
                    <a:pt x="298" y="24"/>
                    <a:pt x="298" y="25"/>
                  </a:cubicBezTo>
                  <a:cubicBezTo>
                    <a:pt x="297" y="30"/>
                    <a:pt x="295" y="34"/>
                    <a:pt x="293" y="38"/>
                  </a:cubicBezTo>
                  <a:cubicBezTo>
                    <a:pt x="292" y="41"/>
                    <a:pt x="291" y="43"/>
                    <a:pt x="290" y="45"/>
                  </a:cubicBezTo>
                  <a:cubicBezTo>
                    <a:pt x="289" y="47"/>
                    <a:pt x="288" y="49"/>
                    <a:pt x="286" y="50"/>
                  </a:cubicBezTo>
                  <a:cubicBezTo>
                    <a:pt x="282" y="56"/>
                    <a:pt x="278" y="60"/>
                    <a:pt x="273" y="64"/>
                  </a:cubicBezTo>
                  <a:cubicBezTo>
                    <a:pt x="270" y="66"/>
                    <a:pt x="268" y="68"/>
                    <a:pt x="265" y="70"/>
                  </a:cubicBezTo>
                  <a:cubicBezTo>
                    <a:pt x="258" y="74"/>
                    <a:pt x="251" y="77"/>
                    <a:pt x="244" y="79"/>
                  </a:cubicBezTo>
                  <a:cubicBezTo>
                    <a:pt x="244" y="79"/>
                    <a:pt x="243" y="79"/>
                    <a:pt x="243" y="79"/>
                  </a:cubicBezTo>
                  <a:cubicBezTo>
                    <a:pt x="236" y="81"/>
                    <a:pt x="228" y="85"/>
                    <a:pt x="220" y="88"/>
                  </a:cubicBezTo>
                  <a:cubicBezTo>
                    <a:pt x="207" y="93"/>
                    <a:pt x="192" y="97"/>
                    <a:pt x="180" y="96"/>
                  </a:cubicBezTo>
                  <a:cubicBezTo>
                    <a:pt x="179" y="96"/>
                    <a:pt x="178" y="95"/>
                    <a:pt x="177" y="95"/>
                  </a:cubicBezTo>
                  <a:cubicBezTo>
                    <a:pt x="176" y="95"/>
                    <a:pt x="175" y="95"/>
                    <a:pt x="174" y="94"/>
                  </a:cubicBezTo>
                  <a:cubicBezTo>
                    <a:pt x="173" y="94"/>
                    <a:pt x="171" y="93"/>
                    <a:pt x="170" y="93"/>
                  </a:cubicBezTo>
                  <a:cubicBezTo>
                    <a:pt x="169" y="92"/>
                    <a:pt x="169" y="92"/>
                    <a:pt x="169" y="92"/>
                  </a:cubicBezTo>
                  <a:cubicBezTo>
                    <a:pt x="169" y="92"/>
                    <a:pt x="168" y="92"/>
                    <a:pt x="168" y="92"/>
                  </a:cubicBezTo>
                  <a:cubicBezTo>
                    <a:pt x="163" y="89"/>
                    <a:pt x="159" y="86"/>
                    <a:pt x="155" y="82"/>
                  </a:cubicBezTo>
                  <a:cubicBezTo>
                    <a:pt x="155" y="82"/>
                    <a:pt x="155" y="82"/>
                    <a:pt x="155" y="82"/>
                  </a:cubicBezTo>
                  <a:cubicBezTo>
                    <a:pt x="154" y="81"/>
                    <a:pt x="153" y="80"/>
                    <a:pt x="152" y="79"/>
                  </a:cubicBezTo>
                  <a:cubicBezTo>
                    <a:pt x="151" y="78"/>
                    <a:pt x="150" y="77"/>
                    <a:pt x="149" y="76"/>
                  </a:cubicBezTo>
                  <a:cubicBezTo>
                    <a:pt x="147" y="74"/>
                    <a:pt x="146" y="73"/>
                    <a:pt x="145" y="72"/>
                  </a:cubicBezTo>
                  <a:cubicBezTo>
                    <a:pt x="144" y="71"/>
                    <a:pt x="144" y="71"/>
                    <a:pt x="144" y="71"/>
                  </a:cubicBezTo>
                  <a:cubicBezTo>
                    <a:pt x="142" y="69"/>
                    <a:pt x="140" y="67"/>
                    <a:pt x="138" y="65"/>
                  </a:cubicBezTo>
                  <a:cubicBezTo>
                    <a:pt x="138" y="65"/>
                    <a:pt x="138" y="65"/>
                    <a:pt x="137" y="64"/>
                  </a:cubicBezTo>
                  <a:cubicBezTo>
                    <a:pt x="136" y="63"/>
                    <a:pt x="135" y="63"/>
                    <a:pt x="134" y="62"/>
                  </a:cubicBezTo>
                  <a:cubicBezTo>
                    <a:pt x="134" y="61"/>
                    <a:pt x="134" y="61"/>
                    <a:pt x="134" y="61"/>
                  </a:cubicBezTo>
                  <a:cubicBezTo>
                    <a:pt x="133" y="61"/>
                    <a:pt x="132" y="60"/>
                    <a:pt x="131" y="60"/>
                  </a:cubicBezTo>
                  <a:cubicBezTo>
                    <a:pt x="131" y="59"/>
                    <a:pt x="131" y="59"/>
                    <a:pt x="131" y="59"/>
                  </a:cubicBezTo>
                  <a:cubicBezTo>
                    <a:pt x="131" y="60"/>
                    <a:pt x="131" y="60"/>
                    <a:pt x="131" y="60"/>
                  </a:cubicBezTo>
                  <a:cubicBezTo>
                    <a:pt x="132" y="61"/>
                    <a:pt x="133" y="62"/>
                    <a:pt x="134" y="63"/>
                  </a:cubicBezTo>
                  <a:cubicBezTo>
                    <a:pt x="134" y="63"/>
                    <a:pt x="134" y="63"/>
                    <a:pt x="134" y="63"/>
                  </a:cubicBezTo>
                  <a:cubicBezTo>
                    <a:pt x="135" y="64"/>
                    <a:pt x="136" y="66"/>
                    <a:pt x="136" y="67"/>
                  </a:cubicBezTo>
                  <a:cubicBezTo>
                    <a:pt x="136" y="67"/>
                    <a:pt x="136" y="67"/>
                    <a:pt x="136" y="67"/>
                  </a:cubicBezTo>
                  <a:cubicBezTo>
                    <a:pt x="137" y="68"/>
                    <a:pt x="137" y="70"/>
                    <a:pt x="138" y="71"/>
                  </a:cubicBezTo>
                  <a:cubicBezTo>
                    <a:pt x="140" y="77"/>
                    <a:pt x="140" y="85"/>
                    <a:pt x="139" y="92"/>
                  </a:cubicBezTo>
                  <a:cubicBezTo>
                    <a:pt x="139" y="93"/>
                    <a:pt x="139" y="94"/>
                    <a:pt x="139" y="96"/>
                  </a:cubicBezTo>
                  <a:cubicBezTo>
                    <a:pt x="138" y="98"/>
                    <a:pt x="138" y="99"/>
                    <a:pt x="138" y="101"/>
                  </a:cubicBezTo>
                  <a:cubicBezTo>
                    <a:pt x="138" y="101"/>
                    <a:pt x="138" y="101"/>
                    <a:pt x="138" y="101"/>
                  </a:cubicBezTo>
                  <a:cubicBezTo>
                    <a:pt x="137" y="101"/>
                    <a:pt x="137" y="101"/>
                    <a:pt x="137" y="101"/>
                  </a:cubicBezTo>
                  <a:cubicBezTo>
                    <a:pt x="137" y="102"/>
                    <a:pt x="137" y="103"/>
                    <a:pt x="137" y="104"/>
                  </a:cubicBezTo>
                  <a:cubicBezTo>
                    <a:pt x="137" y="104"/>
                    <a:pt x="137" y="104"/>
                    <a:pt x="137" y="104"/>
                  </a:cubicBezTo>
                  <a:cubicBezTo>
                    <a:pt x="136" y="106"/>
                    <a:pt x="135" y="107"/>
                    <a:pt x="135" y="109"/>
                  </a:cubicBezTo>
                  <a:cubicBezTo>
                    <a:pt x="135" y="109"/>
                    <a:pt x="135" y="109"/>
                    <a:pt x="135" y="109"/>
                  </a:cubicBezTo>
                  <a:cubicBezTo>
                    <a:pt x="135" y="109"/>
                    <a:pt x="135" y="109"/>
                    <a:pt x="135" y="109"/>
                  </a:cubicBezTo>
                  <a:cubicBezTo>
                    <a:pt x="135" y="110"/>
                    <a:pt x="134" y="110"/>
                    <a:pt x="134" y="111"/>
                  </a:cubicBezTo>
                  <a:cubicBezTo>
                    <a:pt x="133" y="113"/>
                    <a:pt x="132" y="115"/>
                    <a:pt x="131" y="117"/>
                  </a:cubicBezTo>
                  <a:cubicBezTo>
                    <a:pt x="131" y="117"/>
                    <a:pt x="131" y="117"/>
                    <a:pt x="131" y="117"/>
                  </a:cubicBezTo>
                  <a:cubicBezTo>
                    <a:pt x="131" y="117"/>
                    <a:pt x="131" y="117"/>
                    <a:pt x="131" y="117"/>
                  </a:cubicBezTo>
                  <a:cubicBezTo>
                    <a:pt x="125" y="127"/>
                    <a:pt x="117" y="136"/>
                    <a:pt x="108" y="144"/>
                  </a:cubicBezTo>
                  <a:cubicBezTo>
                    <a:pt x="108" y="144"/>
                    <a:pt x="108" y="144"/>
                    <a:pt x="108" y="144"/>
                  </a:cubicBezTo>
                  <a:cubicBezTo>
                    <a:pt x="106" y="146"/>
                    <a:pt x="104" y="147"/>
                    <a:pt x="102" y="149"/>
                  </a:cubicBezTo>
                  <a:cubicBezTo>
                    <a:pt x="102" y="149"/>
                    <a:pt x="102" y="149"/>
                    <a:pt x="102" y="149"/>
                  </a:cubicBezTo>
                  <a:cubicBezTo>
                    <a:pt x="101" y="150"/>
                    <a:pt x="99" y="151"/>
                    <a:pt x="97" y="152"/>
                  </a:cubicBezTo>
                  <a:cubicBezTo>
                    <a:pt x="93" y="156"/>
                    <a:pt x="88" y="159"/>
                    <a:pt x="83" y="162"/>
                  </a:cubicBezTo>
                  <a:cubicBezTo>
                    <a:pt x="82" y="163"/>
                    <a:pt x="82" y="163"/>
                    <a:pt x="81" y="163"/>
                  </a:cubicBezTo>
                  <a:cubicBezTo>
                    <a:pt x="80" y="164"/>
                    <a:pt x="78" y="165"/>
                    <a:pt x="77" y="166"/>
                  </a:cubicBezTo>
                  <a:cubicBezTo>
                    <a:pt x="77" y="166"/>
                    <a:pt x="77" y="166"/>
                    <a:pt x="77" y="166"/>
                  </a:cubicBezTo>
                  <a:cubicBezTo>
                    <a:pt x="72" y="169"/>
                    <a:pt x="67" y="171"/>
                    <a:pt x="62" y="173"/>
                  </a:cubicBezTo>
                  <a:cubicBezTo>
                    <a:pt x="61" y="173"/>
                    <a:pt x="60" y="173"/>
                    <a:pt x="60" y="174"/>
                  </a:cubicBezTo>
                  <a:cubicBezTo>
                    <a:pt x="58" y="174"/>
                    <a:pt x="56" y="175"/>
                    <a:pt x="54" y="175"/>
                  </a:cubicBezTo>
                  <a:cubicBezTo>
                    <a:pt x="50" y="176"/>
                    <a:pt x="46" y="176"/>
                    <a:pt x="42" y="175"/>
                  </a:cubicBezTo>
                  <a:cubicBezTo>
                    <a:pt x="40" y="175"/>
                    <a:pt x="39" y="175"/>
                    <a:pt x="37" y="174"/>
                  </a:cubicBezTo>
                  <a:cubicBezTo>
                    <a:pt x="36" y="174"/>
                    <a:pt x="35" y="173"/>
                    <a:pt x="34" y="173"/>
                  </a:cubicBezTo>
                  <a:cubicBezTo>
                    <a:pt x="32" y="171"/>
                    <a:pt x="29" y="169"/>
                    <a:pt x="27" y="166"/>
                  </a:cubicBezTo>
                  <a:cubicBezTo>
                    <a:pt x="26" y="164"/>
                    <a:pt x="26" y="163"/>
                    <a:pt x="25" y="162"/>
                  </a:cubicBezTo>
                  <a:cubicBezTo>
                    <a:pt x="25" y="161"/>
                    <a:pt x="24" y="160"/>
                    <a:pt x="24" y="159"/>
                  </a:cubicBezTo>
                  <a:cubicBezTo>
                    <a:pt x="24" y="158"/>
                    <a:pt x="24" y="158"/>
                    <a:pt x="24" y="158"/>
                  </a:cubicBezTo>
                  <a:cubicBezTo>
                    <a:pt x="23" y="157"/>
                    <a:pt x="23" y="156"/>
                    <a:pt x="23" y="155"/>
                  </a:cubicBezTo>
                  <a:cubicBezTo>
                    <a:pt x="22" y="155"/>
                    <a:pt x="22" y="155"/>
                    <a:pt x="22" y="155"/>
                  </a:cubicBezTo>
                  <a:cubicBezTo>
                    <a:pt x="22" y="154"/>
                    <a:pt x="22" y="154"/>
                    <a:pt x="22" y="154"/>
                  </a:cubicBezTo>
                  <a:cubicBezTo>
                    <a:pt x="21" y="150"/>
                    <a:pt x="20" y="145"/>
                    <a:pt x="19" y="140"/>
                  </a:cubicBezTo>
                  <a:cubicBezTo>
                    <a:pt x="19" y="138"/>
                    <a:pt x="19" y="137"/>
                    <a:pt x="19" y="136"/>
                  </a:cubicBezTo>
                  <a:cubicBezTo>
                    <a:pt x="18" y="134"/>
                    <a:pt x="18" y="132"/>
                    <a:pt x="18" y="130"/>
                  </a:cubicBezTo>
                  <a:cubicBezTo>
                    <a:pt x="18" y="129"/>
                    <a:pt x="18" y="128"/>
                    <a:pt x="17" y="127"/>
                  </a:cubicBezTo>
                  <a:cubicBezTo>
                    <a:pt x="17" y="126"/>
                    <a:pt x="17" y="125"/>
                    <a:pt x="17" y="123"/>
                  </a:cubicBezTo>
                  <a:cubicBezTo>
                    <a:pt x="17" y="120"/>
                    <a:pt x="16" y="117"/>
                    <a:pt x="16" y="113"/>
                  </a:cubicBezTo>
                  <a:cubicBezTo>
                    <a:pt x="16" y="112"/>
                    <a:pt x="16" y="110"/>
                    <a:pt x="16" y="109"/>
                  </a:cubicBezTo>
                  <a:cubicBezTo>
                    <a:pt x="16" y="107"/>
                    <a:pt x="16" y="106"/>
                    <a:pt x="16" y="105"/>
                  </a:cubicBezTo>
                  <a:cubicBezTo>
                    <a:pt x="16" y="102"/>
                    <a:pt x="16" y="99"/>
                    <a:pt x="16" y="96"/>
                  </a:cubicBezTo>
                  <a:cubicBezTo>
                    <a:pt x="16" y="95"/>
                    <a:pt x="16" y="95"/>
                    <a:pt x="16" y="95"/>
                  </a:cubicBezTo>
                  <a:cubicBezTo>
                    <a:pt x="16" y="94"/>
                    <a:pt x="16" y="92"/>
                    <a:pt x="16" y="91"/>
                  </a:cubicBezTo>
                  <a:cubicBezTo>
                    <a:pt x="16" y="89"/>
                    <a:pt x="16" y="88"/>
                    <a:pt x="16" y="86"/>
                  </a:cubicBezTo>
                  <a:cubicBezTo>
                    <a:pt x="15" y="88"/>
                    <a:pt x="13" y="89"/>
                    <a:pt x="12" y="91"/>
                  </a:cubicBezTo>
                  <a:cubicBezTo>
                    <a:pt x="11" y="92"/>
                    <a:pt x="10" y="92"/>
                    <a:pt x="10" y="93"/>
                  </a:cubicBezTo>
                  <a:cubicBezTo>
                    <a:pt x="9" y="94"/>
                    <a:pt x="8" y="95"/>
                    <a:pt x="8" y="96"/>
                  </a:cubicBezTo>
                  <a:cubicBezTo>
                    <a:pt x="6" y="99"/>
                    <a:pt x="4" y="102"/>
                    <a:pt x="3" y="105"/>
                  </a:cubicBezTo>
                  <a:cubicBezTo>
                    <a:pt x="2" y="106"/>
                    <a:pt x="2" y="107"/>
                    <a:pt x="1" y="108"/>
                  </a:cubicBezTo>
                  <a:cubicBezTo>
                    <a:pt x="1" y="109"/>
                    <a:pt x="0" y="110"/>
                    <a:pt x="0" y="110"/>
                  </a:cubicBezTo>
                </a:path>
              </a:pathLst>
            </a:custGeom>
            <a:solidFill>
              <a:srgbClr val="72A6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3" name="Freeform 542"/>
            <p:cNvSpPr/>
            <p:nvPr/>
          </p:nvSpPr>
          <p:spPr bwMode="auto">
            <a:xfrm>
              <a:off x="1400175" y="8374063"/>
              <a:ext cx="469900" cy="414338"/>
            </a:xfrm>
            <a:custGeom>
              <a:avLst/>
              <a:gdLst>
                <a:gd name="T0" fmla="*/ 123 w 125"/>
                <a:gd name="T1" fmla="*/ 52 h 110"/>
                <a:gd name="T2" fmla="*/ 124 w 125"/>
                <a:gd name="T3" fmla="*/ 69 h 110"/>
                <a:gd name="T4" fmla="*/ 9 w 125"/>
                <a:gd name="T5" fmla="*/ 110 h 110"/>
                <a:gd name="T6" fmla="*/ 9 w 125"/>
                <a:gd name="T7" fmla="*/ 108 h 110"/>
                <a:gd name="T8" fmla="*/ 6 w 125"/>
                <a:gd name="T9" fmla="*/ 93 h 110"/>
                <a:gd name="T10" fmla="*/ 3 w 125"/>
                <a:gd name="T11" fmla="*/ 82 h 110"/>
                <a:gd name="T12" fmla="*/ 2 w 125"/>
                <a:gd name="T13" fmla="*/ 78 h 110"/>
                <a:gd name="T14" fmla="*/ 0 w 125"/>
                <a:gd name="T15" fmla="*/ 63 h 110"/>
                <a:gd name="T16" fmla="*/ 0 w 125"/>
                <a:gd name="T17" fmla="*/ 59 h 110"/>
                <a:gd name="T18" fmla="*/ 0 w 125"/>
                <a:gd name="T19" fmla="*/ 54 h 110"/>
                <a:gd name="T20" fmla="*/ 0 w 125"/>
                <a:gd name="T21" fmla="*/ 51 h 110"/>
                <a:gd name="T22" fmla="*/ 1 w 125"/>
                <a:gd name="T23" fmla="*/ 45 h 110"/>
                <a:gd name="T24" fmla="*/ 2 w 125"/>
                <a:gd name="T25" fmla="*/ 41 h 110"/>
                <a:gd name="T26" fmla="*/ 2 w 125"/>
                <a:gd name="T27" fmla="*/ 40 h 110"/>
                <a:gd name="T28" fmla="*/ 7 w 125"/>
                <a:gd name="T29" fmla="*/ 27 h 110"/>
                <a:gd name="T30" fmla="*/ 8 w 125"/>
                <a:gd name="T31" fmla="*/ 25 h 110"/>
                <a:gd name="T32" fmla="*/ 9 w 125"/>
                <a:gd name="T33" fmla="*/ 23 h 110"/>
                <a:gd name="T34" fmla="*/ 9 w 125"/>
                <a:gd name="T35" fmla="*/ 23 h 110"/>
                <a:gd name="T36" fmla="*/ 12 w 125"/>
                <a:gd name="T37" fmla="*/ 20 h 110"/>
                <a:gd name="T38" fmla="*/ 15 w 125"/>
                <a:gd name="T39" fmla="*/ 16 h 110"/>
                <a:gd name="T40" fmla="*/ 15 w 125"/>
                <a:gd name="T41" fmla="*/ 16 h 110"/>
                <a:gd name="T42" fmla="*/ 18 w 125"/>
                <a:gd name="T43" fmla="*/ 13 h 110"/>
                <a:gd name="T44" fmla="*/ 35 w 125"/>
                <a:gd name="T45" fmla="*/ 3 h 110"/>
                <a:gd name="T46" fmla="*/ 69 w 125"/>
                <a:gd name="T47" fmla="*/ 6 h 110"/>
                <a:gd name="T48" fmla="*/ 85 w 125"/>
                <a:gd name="T49" fmla="*/ 12 h 110"/>
                <a:gd name="T50" fmla="*/ 87 w 125"/>
                <a:gd name="T51" fmla="*/ 13 h 110"/>
                <a:gd name="T52" fmla="*/ 87 w 125"/>
                <a:gd name="T53" fmla="*/ 13 h 110"/>
                <a:gd name="T54" fmla="*/ 100 w 125"/>
                <a:gd name="T55" fmla="*/ 22 h 110"/>
                <a:gd name="T56" fmla="*/ 101 w 125"/>
                <a:gd name="T57" fmla="*/ 22 h 110"/>
                <a:gd name="T58" fmla="*/ 123 w 125"/>
                <a:gd name="T59" fmla="*/ 52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25" h="110">
                  <a:moveTo>
                    <a:pt x="123" y="52"/>
                  </a:moveTo>
                  <a:cubicBezTo>
                    <a:pt x="124" y="57"/>
                    <a:pt x="125" y="63"/>
                    <a:pt x="124" y="69"/>
                  </a:cubicBezTo>
                  <a:cubicBezTo>
                    <a:pt x="9" y="110"/>
                    <a:pt x="9" y="110"/>
                    <a:pt x="9" y="110"/>
                  </a:cubicBezTo>
                  <a:cubicBezTo>
                    <a:pt x="9" y="109"/>
                    <a:pt x="9" y="108"/>
                    <a:pt x="9" y="108"/>
                  </a:cubicBezTo>
                  <a:cubicBezTo>
                    <a:pt x="8" y="103"/>
                    <a:pt x="7" y="98"/>
                    <a:pt x="6" y="93"/>
                  </a:cubicBezTo>
                  <a:cubicBezTo>
                    <a:pt x="5" y="89"/>
                    <a:pt x="4" y="86"/>
                    <a:pt x="3" y="82"/>
                  </a:cubicBezTo>
                  <a:cubicBezTo>
                    <a:pt x="3" y="80"/>
                    <a:pt x="2" y="79"/>
                    <a:pt x="2" y="78"/>
                  </a:cubicBezTo>
                  <a:cubicBezTo>
                    <a:pt x="1" y="73"/>
                    <a:pt x="0" y="68"/>
                    <a:pt x="0" y="63"/>
                  </a:cubicBezTo>
                  <a:cubicBezTo>
                    <a:pt x="0" y="61"/>
                    <a:pt x="0" y="60"/>
                    <a:pt x="0" y="59"/>
                  </a:cubicBezTo>
                  <a:cubicBezTo>
                    <a:pt x="0" y="57"/>
                    <a:pt x="0" y="55"/>
                    <a:pt x="0" y="54"/>
                  </a:cubicBezTo>
                  <a:cubicBezTo>
                    <a:pt x="0" y="53"/>
                    <a:pt x="0" y="52"/>
                    <a:pt x="0" y="51"/>
                  </a:cubicBezTo>
                  <a:cubicBezTo>
                    <a:pt x="1" y="49"/>
                    <a:pt x="1" y="47"/>
                    <a:pt x="1" y="45"/>
                  </a:cubicBezTo>
                  <a:cubicBezTo>
                    <a:pt x="1" y="44"/>
                    <a:pt x="2" y="43"/>
                    <a:pt x="2" y="41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3" y="36"/>
                    <a:pt x="5" y="31"/>
                    <a:pt x="7" y="27"/>
                  </a:cubicBezTo>
                  <a:cubicBezTo>
                    <a:pt x="8" y="26"/>
                    <a:pt x="8" y="26"/>
                    <a:pt x="8" y="25"/>
                  </a:cubicBezTo>
                  <a:cubicBezTo>
                    <a:pt x="9" y="24"/>
                    <a:pt x="9" y="24"/>
                    <a:pt x="9" y="23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10" y="22"/>
                    <a:pt x="11" y="21"/>
                    <a:pt x="12" y="20"/>
                  </a:cubicBezTo>
                  <a:cubicBezTo>
                    <a:pt x="13" y="18"/>
                    <a:pt x="14" y="17"/>
                    <a:pt x="15" y="16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6" y="15"/>
                    <a:pt x="17" y="14"/>
                    <a:pt x="18" y="13"/>
                  </a:cubicBezTo>
                  <a:cubicBezTo>
                    <a:pt x="23" y="8"/>
                    <a:pt x="28" y="5"/>
                    <a:pt x="35" y="3"/>
                  </a:cubicBezTo>
                  <a:cubicBezTo>
                    <a:pt x="46" y="0"/>
                    <a:pt x="58" y="2"/>
                    <a:pt x="69" y="6"/>
                  </a:cubicBezTo>
                  <a:cubicBezTo>
                    <a:pt x="74" y="8"/>
                    <a:pt x="80" y="10"/>
                    <a:pt x="85" y="12"/>
                  </a:cubicBezTo>
                  <a:cubicBezTo>
                    <a:pt x="86" y="13"/>
                    <a:pt x="86" y="13"/>
                    <a:pt x="87" y="13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92" y="16"/>
                    <a:pt x="96" y="18"/>
                    <a:pt x="100" y="22"/>
                  </a:cubicBezTo>
                  <a:cubicBezTo>
                    <a:pt x="101" y="22"/>
                    <a:pt x="101" y="22"/>
                    <a:pt x="101" y="22"/>
                  </a:cubicBezTo>
                  <a:cubicBezTo>
                    <a:pt x="111" y="30"/>
                    <a:pt x="119" y="40"/>
                    <a:pt x="123" y="52"/>
                  </a:cubicBezTo>
                  <a:close/>
                </a:path>
              </a:pathLst>
            </a:custGeom>
            <a:solidFill>
              <a:srgbClr val="BAD5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4" name="Freeform 543"/>
            <p:cNvSpPr/>
            <p:nvPr/>
          </p:nvSpPr>
          <p:spPr bwMode="auto">
            <a:xfrm>
              <a:off x="690563" y="7945438"/>
              <a:ext cx="800100" cy="538163"/>
            </a:xfrm>
            <a:custGeom>
              <a:avLst/>
              <a:gdLst>
                <a:gd name="T0" fmla="*/ 158 w 213"/>
                <a:gd name="T1" fmla="*/ 0 h 143"/>
                <a:gd name="T2" fmla="*/ 60 w 213"/>
                <a:gd name="T3" fmla="*/ 42 h 143"/>
                <a:gd name="T4" fmla="*/ 0 w 213"/>
                <a:gd name="T5" fmla="*/ 102 h 143"/>
                <a:gd name="T6" fmla="*/ 29 w 213"/>
                <a:gd name="T7" fmla="*/ 141 h 143"/>
                <a:gd name="T8" fmla="*/ 67 w 213"/>
                <a:gd name="T9" fmla="*/ 98 h 143"/>
                <a:gd name="T10" fmla="*/ 73 w 213"/>
                <a:gd name="T11" fmla="*/ 65 h 143"/>
                <a:gd name="T12" fmla="*/ 207 w 213"/>
                <a:gd name="T13" fmla="*/ 63 h 143"/>
                <a:gd name="T14" fmla="*/ 200 w 213"/>
                <a:gd name="T15" fmla="*/ 19 h 143"/>
                <a:gd name="T16" fmla="*/ 158 w 213"/>
                <a:gd name="T17" fmla="*/ 0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3" h="143">
                  <a:moveTo>
                    <a:pt x="158" y="0"/>
                  </a:moveTo>
                  <a:cubicBezTo>
                    <a:pt x="122" y="1"/>
                    <a:pt x="94" y="32"/>
                    <a:pt x="60" y="42"/>
                  </a:cubicBezTo>
                  <a:cubicBezTo>
                    <a:pt x="33" y="51"/>
                    <a:pt x="1" y="66"/>
                    <a:pt x="0" y="102"/>
                  </a:cubicBezTo>
                  <a:cubicBezTo>
                    <a:pt x="0" y="116"/>
                    <a:pt x="11" y="143"/>
                    <a:pt x="29" y="141"/>
                  </a:cubicBezTo>
                  <a:cubicBezTo>
                    <a:pt x="45" y="140"/>
                    <a:pt x="63" y="111"/>
                    <a:pt x="67" y="98"/>
                  </a:cubicBezTo>
                  <a:cubicBezTo>
                    <a:pt x="70" y="87"/>
                    <a:pt x="72" y="76"/>
                    <a:pt x="73" y="65"/>
                  </a:cubicBezTo>
                  <a:cubicBezTo>
                    <a:pt x="101" y="97"/>
                    <a:pt x="185" y="110"/>
                    <a:pt x="207" y="63"/>
                  </a:cubicBezTo>
                  <a:cubicBezTo>
                    <a:pt x="213" y="49"/>
                    <a:pt x="210" y="31"/>
                    <a:pt x="200" y="19"/>
                  </a:cubicBezTo>
                  <a:cubicBezTo>
                    <a:pt x="190" y="7"/>
                    <a:pt x="174" y="0"/>
                    <a:pt x="158" y="0"/>
                  </a:cubicBezTo>
                </a:path>
              </a:pathLst>
            </a:custGeom>
            <a:solidFill>
              <a:srgbClr val="BAD5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5" name="Freeform 544"/>
            <p:cNvSpPr/>
            <p:nvPr/>
          </p:nvSpPr>
          <p:spPr bwMode="auto">
            <a:xfrm>
              <a:off x="1746250" y="7716838"/>
              <a:ext cx="420688" cy="563563"/>
            </a:xfrm>
            <a:custGeom>
              <a:avLst/>
              <a:gdLst>
                <a:gd name="T0" fmla="*/ 7 w 112"/>
                <a:gd name="T1" fmla="*/ 133 h 150"/>
                <a:gd name="T2" fmla="*/ 33 w 112"/>
                <a:gd name="T3" fmla="*/ 145 h 150"/>
                <a:gd name="T4" fmla="*/ 51 w 112"/>
                <a:gd name="T5" fmla="*/ 148 h 150"/>
                <a:gd name="T6" fmla="*/ 66 w 112"/>
                <a:gd name="T7" fmla="*/ 144 h 150"/>
                <a:gd name="T8" fmla="*/ 91 w 112"/>
                <a:gd name="T9" fmla="*/ 127 h 150"/>
                <a:gd name="T10" fmla="*/ 95 w 112"/>
                <a:gd name="T11" fmla="*/ 110 h 150"/>
                <a:gd name="T12" fmla="*/ 105 w 112"/>
                <a:gd name="T13" fmla="*/ 112 h 150"/>
                <a:gd name="T14" fmla="*/ 107 w 112"/>
                <a:gd name="T15" fmla="*/ 110 h 150"/>
                <a:gd name="T16" fmla="*/ 111 w 112"/>
                <a:gd name="T17" fmla="*/ 101 h 150"/>
                <a:gd name="T18" fmla="*/ 106 w 112"/>
                <a:gd name="T19" fmla="*/ 73 h 150"/>
                <a:gd name="T20" fmla="*/ 80 w 112"/>
                <a:gd name="T21" fmla="*/ 42 h 150"/>
                <a:gd name="T22" fmla="*/ 48 w 112"/>
                <a:gd name="T23" fmla="*/ 20 h 150"/>
                <a:gd name="T24" fmla="*/ 34 w 112"/>
                <a:gd name="T25" fmla="*/ 15 h 150"/>
                <a:gd name="T26" fmla="*/ 28 w 112"/>
                <a:gd name="T27" fmla="*/ 9 h 150"/>
                <a:gd name="T28" fmla="*/ 27 w 112"/>
                <a:gd name="T29" fmla="*/ 7 h 150"/>
                <a:gd name="T30" fmla="*/ 24 w 112"/>
                <a:gd name="T31" fmla="*/ 4 h 150"/>
                <a:gd name="T32" fmla="*/ 23 w 112"/>
                <a:gd name="T33" fmla="*/ 2 h 150"/>
                <a:gd name="T34" fmla="*/ 22 w 112"/>
                <a:gd name="T35" fmla="*/ 2 h 150"/>
                <a:gd name="T36" fmla="*/ 20 w 112"/>
                <a:gd name="T37" fmla="*/ 0 h 150"/>
                <a:gd name="T38" fmla="*/ 19 w 112"/>
                <a:gd name="T39" fmla="*/ 0 h 150"/>
                <a:gd name="T40" fmla="*/ 19 w 112"/>
                <a:gd name="T41" fmla="*/ 0 h 150"/>
                <a:gd name="T42" fmla="*/ 18 w 112"/>
                <a:gd name="T43" fmla="*/ 0 h 150"/>
                <a:gd name="T44" fmla="*/ 18 w 112"/>
                <a:gd name="T45" fmla="*/ 0 h 150"/>
                <a:gd name="T46" fmla="*/ 16 w 112"/>
                <a:gd name="T47" fmla="*/ 1 h 150"/>
                <a:gd name="T48" fmla="*/ 16 w 112"/>
                <a:gd name="T49" fmla="*/ 1 h 150"/>
                <a:gd name="T50" fmla="*/ 15 w 112"/>
                <a:gd name="T51" fmla="*/ 3 h 150"/>
                <a:gd name="T52" fmla="*/ 15 w 112"/>
                <a:gd name="T53" fmla="*/ 4 h 150"/>
                <a:gd name="T54" fmla="*/ 15 w 112"/>
                <a:gd name="T55" fmla="*/ 4 h 150"/>
                <a:gd name="T56" fmla="*/ 15 w 112"/>
                <a:gd name="T57" fmla="*/ 4 h 150"/>
                <a:gd name="T58" fmla="*/ 15 w 112"/>
                <a:gd name="T59" fmla="*/ 7 h 150"/>
                <a:gd name="T60" fmla="*/ 16 w 112"/>
                <a:gd name="T61" fmla="*/ 11 h 150"/>
                <a:gd name="T62" fmla="*/ 16 w 112"/>
                <a:gd name="T63" fmla="*/ 12 h 150"/>
                <a:gd name="T64" fmla="*/ 16 w 112"/>
                <a:gd name="T65" fmla="*/ 16 h 150"/>
                <a:gd name="T66" fmla="*/ 17 w 112"/>
                <a:gd name="T67" fmla="*/ 16 h 150"/>
                <a:gd name="T68" fmla="*/ 13 w 112"/>
                <a:gd name="T69" fmla="*/ 39 h 150"/>
                <a:gd name="T70" fmla="*/ 5 w 112"/>
                <a:gd name="T71" fmla="*/ 58 h 150"/>
                <a:gd name="T72" fmla="*/ 2 w 112"/>
                <a:gd name="T73" fmla="*/ 68 h 150"/>
                <a:gd name="T74" fmla="*/ 0 w 112"/>
                <a:gd name="T75" fmla="*/ 99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12" h="150">
                  <a:moveTo>
                    <a:pt x="4" y="126"/>
                  </a:moveTo>
                  <a:cubicBezTo>
                    <a:pt x="5" y="128"/>
                    <a:pt x="5" y="131"/>
                    <a:pt x="7" y="133"/>
                  </a:cubicBezTo>
                  <a:cubicBezTo>
                    <a:pt x="10" y="140"/>
                    <a:pt x="16" y="146"/>
                    <a:pt x="23" y="147"/>
                  </a:cubicBezTo>
                  <a:cubicBezTo>
                    <a:pt x="27" y="147"/>
                    <a:pt x="30" y="146"/>
                    <a:pt x="33" y="145"/>
                  </a:cubicBezTo>
                  <a:cubicBezTo>
                    <a:pt x="37" y="144"/>
                    <a:pt x="42" y="143"/>
                    <a:pt x="48" y="146"/>
                  </a:cubicBezTo>
                  <a:cubicBezTo>
                    <a:pt x="49" y="146"/>
                    <a:pt x="50" y="147"/>
                    <a:pt x="51" y="148"/>
                  </a:cubicBezTo>
                  <a:cubicBezTo>
                    <a:pt x="52" y="148"/>
                    <a:pt x="52" y="148"/>
                    <a:pt x="52" y="148"/>
                  </a:cubicBezTo>
                  <a:cubicBezTo>
                    <a:pt x="57" y="150"/>
                    <a:pt x="62" y="148"/>
                    <a:pt x="66" y="144"/>
                  </a:cubicBezTo>
                  <a:cubicBezTo>
                    <a:pt x="70" y="140"/>
                    <a:pt x="73" y="137"/>
                    <a:pt x="79" y="135"/>
                  </a:cubicBezTo>
                  <a:cubicBezTo>
                    <a:pt x="83" y="133"/>
                    <a:pt x="89" y="133"/>
                    <a:pt x="91" y="127"/>
                  </a:cubicBezTo>
                  <a:cubicBezTo>
                    <a:pt x="92" y="124"/>
                    <a:pt x="92" y="121"/>
                    <a:pt x="92" y="117"/>
                  </a:cubicBezTo>
                  <a:cubicBezTo>
                    <a:pt x="93" y="114"/>
                    <a:pt x="93" y="111"/>
                    <a:pt x="95" y="110"/>
                  </a:cubicBezTo>
                  <a:cubicBezTo>
                    <a:pt x="98" y="108"/>
                    <a:pt x="101" y="111"/>
                    <a:pt x="104" y="112"/>
                  </a:cubicBezTo>
                  <a:cubicBezTo>
                    <a:pt x="105" y="112"/>
                    <a:pt x="105" y="112"/>
                    <a:pt x="105" y="112"/>
                  </a:cubicBezTo>
                  <a:cubicBezTo>
                    <a:pt x="105" y="112"/>
                    <a:pt x="106" y="111"/>
                    <a:pt x="106" y="111"/>
                  </a:cubicBezTo>
                  <a:cubicBezTo>
                    <a:pt x="107" y="111"/>
                    <a:pt x="107" y="111"/>
                    <a:pt x="107" y="110"/>
                  </a:cubicBezTo>
                  <a:cubicBezTo>
                    <a:pt x="107" y="110"/>
                    <a:pt x="107" y="110"/>
                    <a:pt x="107" y="110"/>
                  </a:cubicBezTo>
                  <a:cubicBezTo>
                    <a:pt x="109" y="108"/>
                    <a:pt x="110" y="103"/>
                    <a:pt x="111" y="101"/>
                  </a:cubicBezTo>
                  <a:cubicBezTo>
                    <a:pt x="111" y="100"/>
                    <a:pt x="111" y="100"/>
                    <a:pt x="111" y="100"/>
                  </a:cubicBezTo>
                  <a:cubicBezTo>
                    <a:pt x="112" y="91"/>
                    <a:pt x="110" y="81"/>
                    <a:pt x="106" y="73"/>
                  </a:cubicBezTo>
                  <a:cubicBezTo>
                    <a:pt x="102" y="66"/>
                    <a:pt x="98" y="60"/>
                    <a:pt x="93" y="55"/>
                  </a:cubicBezTo>
                  <a:cubicBezTo>
                    <a:pt x="89" y="50"/>
                    <a:pt x="85" y="46"/>
                    <a:pt x="80" y="42"/>
                  </a:cubicBezTo>
                  <a:cubicBezTo>
                    <a:pt x="70" y="33"/>
                    <a:pt x="60" y="24"/>
                    <a:pt x="48" y="20"/>
                  </a:cubicBezTo>
                  <a:cubicBezTo>
                    <a:pt x="48" y="20"/>
                    <a:pt x="48" y="20"/>
                    <a:pt x="48" y="20"/>
                  </a:cubicBezTo>
                  <a:cubicBezTo>
                    <a:pt x="43" y="19"/>
                    <a:pt x="39" y="18"/>
                    <a:pt x="35" y="16"/>
                  </a:cubicBezTo>
                  <a:cubicBezTo>
                    <a:pt x="34" y="15"/>
                    <a:pt x="34" y="15"/>
                    <a:pt x="34" y="15"/>
                  </a:cubicBezTo>
                  <a:cubicBezTo>
                    <a:pt x="33" y="15"/>
                    <a:pt x="32" y="14"/>
                    <a:pt x="32" y="13"/>
                  </a:cubicBezTo>
                  <a:cubicBezTo>
                    <a:pt x="30" y="12"/>
                    <a:pt x="29" y="11"/>
                    <a:pt x="28" y="9"/>
                  </a:cubicBezTo>
                  <a:cubicBezTo>
                    <a:pt x="28" y="9"/>
                    <a:pt x="28" y="9"/>
                    <a:pt x="28" y="9"/>
                  </a:cubicBezTo>
                  <a:cubicBezTo>
                    <a:pt x="28" y="8"/>
                    <a:pt x="27" y="8"/>
                    <a:pt x="27" y="7"/>
                  </a:cubicBezTo>
                  <a:cubicBezTo>
                    <a:pt x="26" y="7"/>
                    <a:pt x="26" y="6"/>
                    <a:pt x="26" y="5"/>
                  </a:cubicBezTo>
                  <a:cubicBezTo>
                    <a:pt x="25" y="5"/>
                    <a:pt x="25" y="4"/>
                    <a:pt x="24" y="4"/>
                  </a:cubicBezTo>
                  <a:cubicBezTo>
                    <a:pt x="24" y="3"/>
                    <a:pt x="24" y="3"/>
                    <a:pt x="23" y="3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0" y="1"/>
                    <a:pt x="20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7" y="0"/>
                    <a:pt x="16" y="0"/>
                    <a:pt x="16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1"/>
                    <a:pt x="16" y="2"/>
                    <a:pt x="16" y="2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5"/>
                    <a:pt x="15" y="5"/>
                  </a:cubicBezTo>
                  <a:cubicBezTo>
                    <a:pt x="15" y="6"/>
                    <a:pt x="15" y="7"/>
                    <a:pt x="15" y="7"/>
                  </a:cubicBezTo>
                  <a:cubicBezTo>
                    <a:pt x="16" y="8"/>
                    <a:pt x="16" y="9"/>
                    <a:pt x="16" y="10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6" y="13"/>
                    <a:pt x="16" y="15"/>
                    <a:pt x="16" y="16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7" y="24"/>
                    <a:pt x="15" y="32"/>
                    <a:pt x="13" y="39"/>
                  </a:cubicBezTo>
                  <a:cubicBezTo>
                    <a:pt x="13" y="39"/>
                    <a:pt x="13" y="39"/>
                    <a:pt x="13" y="39"/>
                  </a:cubicBezTo>
                  <a:cubicBezTo>
                    <a:pt x="11" y="45"/>
                    <a:pt x="8" y="51"/>
                    <a:pt x="5" y="57"/>
                  </a:cubicBezTo>
                  <a:cubicBezTo>
                    <a:pt x="5" y="58"/>
                    <a:pt x="5" y="58"/>
                    <a:pt x="5" y="58"/>
                  </a:cubicBezTo>
                  <a:cubicBezTo>
                    <a:pt x="5" y="59"/>
                    <a:pt x="4" y="61"/>
                    <a:pt x="3" y="62"/>
                  </a:cubicBezTo>
                  <a:cubicBezTo>
                    <a:pt x="3" y="64"/>
                    <a:pt x="2" y="66"/>
                    <a:pt x="2" y="68"/>
                  </a:cubicBezTo>
                  <a:cubicBezTo>
                    <a:pt x="0" y="75"/>
                    <a:pt x="0" y="82"/>
                    <a:pt x="0" y="89"/>
                  </a:cubicBezTo>
                  <a:cubicBezTo>
                    <a:pt x="0" y="92"/>
                    <a:pt x="0" y="95"/>
                    <a:pt x="0" y="99"/>
                  </a:cubicBezTo>
                  <a:cubicBezTo>
                    <a:pt x="0" y="108"/>
                    <a:pt x="1" y="117"/>
                    <a:pt x="4" y="126"/>
                  </a:cubicBezTo>
                </a:path>
              </a:pathLst>
            </a:custGeom>
            <a:solidFill>
              <a:srgbClr val="F3F8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6" name="Freeform 545"/>
            <p:cNvSpPr>
              <a:spLocks noEditPoints="1"/>
            </p:cNvSpPr>
            <p:nvPr/>
          </p:nvSpPr>
          <p:spPr bwMode="auto">
            <a:xfrm>
              <a:off x="1806575" y="7920038"/>
              <a:ext cx="173038" cy="198438"/>
            </a:xfrm>
            <a:custGeom>
              <a:avLst/>
              <a:gdLst>
                <a:gd name="T0" fmla="*/ 6 w 46"/>
                <a:gd name="T1" fmla="*/ 8 h 53"/>
                <a:gd name="T2" fmla="*/ 6 w 46"/>
                <a:gd name="T3" fmla="*/ 8 h 53"/>
                <a:gd name="T4" fmla="*/ 3 w 46"/>
                <a:gd name="T5" fmla="*/ 10 h 53"/>
                <a:gd name="T6" fmla="*/ 3 w 46"/>
                <a:gd name="T7" fmla="*/ 10 h 53"/>
                <a:gd name="T8" fmla="*/ 2 w 46"/>
                <a:gd name="T9" fmla="*/ 20 h 53"/>
                <a:gd name="T10" fmla="*/ 0 w 46"/>
                <a:gd name="T11" fmla="*/ 28 h 53"/>
                <a:gd name="T12" fmla="*/ 2 w 46"/>
                <a:gd name="T13" fmla="*/ 28 h 53"/>
                <a:gd name="T14" fmla="*/ 4 w 46"/>
                <a:gd name="T15" fmla="*/ 21 h 53"/>
                <a:gd name="T16" fmla="*/ 6 w 46"/>
                <a:gd name="T17" fmla="*/ 8 h 53"/>
                <a:gd name="T18" fmla="*/ 29 w 46"/>
                <a:gd name="T19" fmla="*/ 6 h 53"/>
                <a:gd name="T20" fmla="*/ 29 w 46"/>
                <a:gd name="T21" fmla="*/ 6 h 53"/>
                <a:gd name="T22" fmla="*/ 27 w 46"/>
                <a:gd name="T23" fmla="*/ 8 h 53"/>
                <a:gd name="T24" fmla="*/ 29 w 46"/>
                <a:gd name="T25" fmla="*/ 13 h 53"/>
                <a:gd name="T26" fmla="*/ 33 w 46"/>
                <a:gd name="T27" fmla="*/ 24 h 53"/>
                <a:gd name="T28" fmla="*/ 36 w 46"/>
                <a:gd name="T29" fmla="*/ 35 h 53"/>
                <a:gd name="T30" fmla="*/ 37 w 46"/>
                <a:gd name="T31" fmla="*/ 39 h 53"/>
                <a:gd name="T32" fmla="*/ 38 w 46"/>
                <a:gd name="T33" fmla="*/ 40 h 53"/>
                <a:gd name="T34" fmla="*/ 37 w 46"/>
                <a:gd name="T35" fmla="*/ 34 h 53"/>
                <a:gd name="T36" fmla="*/ 34 w 46"/>
                <a:gd name="T37" fmla="*/ 24 h 53"/>
                <a:gd name="T38" fmla="*/ 31 w 46"/>
                <a:gd name="T39" fmla="*/ 12 h 53"/>
                <a:gd name="T40" fmla="*/ 29 w 46"/>
                <a:gd name="T41" fmla="*/ 6 h 53"/>
                <a:gd name="T42" fmla="*/ 29 w 46"/>
                <a:gd name="T43" fmla="*/ 6 h 53"/>
                <a:gd name="T44" fmla="*/ 9 w 46"/>
                <a:gd name="T45" fmla="*/ 3 h 53"/>
                <a:gd name="T46" fmla="*/ 9 w 46"/>
                <a:gd name="T47" fmla="*/ 3 h 53"/>
                <a:gd name="T48" fmla="*/ 8 w 46"/>
                <a:gd name="T49" fmla="*/ 5 h 53"/>
                <a:gd name="T50" fmla="*/ 8 w 46"/>
                <a:gd name="T51" fmla="*/ 5 h 53"/>
                <a:gd name="T52" fmla="*/ 7 w 46"/>
                <a:gd name="T53" fmla="*/ 7 h 53"/>
                <a:gd name="T54" fmla="*/ 7 w 46"/>
                <a:gd name="T55" fmla="*/ 7 h 53"/>
                <a:gd name="T56" fmla="*/ 8 w 46"/>
                <a:gd name="T57" fmla="*/ 23 h 53"/>
                <a:gd name="T58" fmla="*/ 8 w 46"/>
                <a:gd name="T59" fmla="*/ 28 h 53"/>
                <a:gd name="T60" fmla="*/ 10 w 46"/>
                <a:gd name="T61" fmla="*/ 28 h 53"/>
                <a:gd name="T62" fmla="*/ 10 w 46"/>
                <a:gd name="T63" fmla="*/ 23 h 53"/>
                <a:gd name="T64" fmla="*/ 9 w 46"/>
                <a:gd name="T65" fmla="*/ 5 h 53"/>
                <a:gd name="T66" fmla="*/ 9 w 46"/>
                <a:gd name="T67" fmla="*/ 3 h 53"/>
                <a:gd name="T68" fmla="*/ 9 w 46"/>
                <a:gd name="T69" fmla="*/ 3 h 53"/>
                <a:gd name="T70" fmla="*/ 31 w 46"/>
                <a:gd name="T71" fmla="*/ 0 h 53"/>
                <a:gd name="T72" fmla="*/ 30 w 46"/>
                <a:gd name="T73" fmla="*/ 3 h 53"/>
                <a:gd name="T74" fmla="*/ 30 w 46"/>
                <a:gd name="T75" fmla="*/ 3 h 53"/>
                <a:gd name="T76" fmla="*/ 30 w 46"/>
                <a:gd name="T77" fmla="*/ 3 h 53"/>
                <a:gd name="T78" fmla="*/ 35 w 46"/>
                <a:gd name="T79" fmla="*/ 14 h 53"/>
                <a:gd name="T80" fmla="*/ 40 w 46"/>
                <a:gd name="T81" fmla="*/ 28 h 53"/>
                <a:gd name="T82" fmla="*/ 45 w 46"/>
                <a:gd name="T83" fmla="*/ 50 h 53"/>
                <a:gd name="T84" fmla="*/ 46 w 46"/>
                <a:gd name="T85" fmla="*/ 51 h 53"/>
                <a:gd name="T86" fmla="*/ 46 w 46"/>
                <a:gd name="T87" fmla="*/ 53 h 53"/>
                <a:gd name="T88" fmla="*/ 46 w 46"/>
                <a:gd name="T89" fmla="*/ 50 h 53"/>
                <a:gd name="T90" fmla="*/ 41 w 46"/>
                <a:gd name="T91" fmla="*/ 28 h 53"/>
                <a:gd name="T92" fmla="*/ 32 w 46"/>
                <a:gd name="T93" fmla="*/ 3 h 53"/>
                <a:gd name="T94" fmla="*/ 31 w 46"/>
                <a:gd name="T95" fmla="*/ 0 h 53"/>
                <a:gd name="T96" fmla="*/ 15 w 46"/>
                <a:gd name="T97" fmla="*/ 0 h 53"/>
                <a:gd name="T98" fmla="*/ 17 w 46"/>
                <a:gd name="T99" fmla="*/ 4 h 53"/>
                <a:gd name="T100" fmla="*/ 20 w 46"/>
                <a:gd name="T101" fmla="*/ 14 h 53"/>
                <a:gd name="T102" fmla="*/ 26 w 46"/>
                <a:gd name="T103" fmla="*/ 32 h 53"/>
                <a:gd name="T104" fmla="*/ 27 w 46"/>
                <a:gd name="T105" fmla="*/ 33 h 53"/>
                <a:gd name="T106" fmla="*/ 26 w 46"/>
                <a:gd name="T107" fmla="*/ 29 h 53"/>
                <a:gd name="T108" fmla="*/ 22 w 46"/>
                <a:gd name="T109" fmla="*/ 14 h 53"/>
                <a:gd name="T110" fmla="*/ 19 w 46"/>
                <a:gd name="T111" fmla="*/ 4 h 53"/>
                <a:gd name="T112" fmla="*/ 18 w 46"/>
                <a:gd name="T113" fmla="*/ 3 h 53"/>
                <a:gd name="T114" fmla="*/ 18 w 46"/>
                <a:gd name="T115" fmla="*/ 3 h 53"/>
                <a:gd name="T116" fmla="*/ 18 w 46"/>
                <a:gd name="T117" fmla="*/ 3 h 53"/>
                <a:gd name="T118" fmla="*/ 16 w 46"/>
                <a:gd name="T119" fmla="*/ 0 h 53"/>
                <a:gd name="T120" fmla="*/ 15 w 46"/>
                <a:gd name="T121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6" h="52">
                  <a:moveTo>
                    <a:pt x="6" y="8"/>
                  </a:moveTo>
                  <a:cubicBezTo>
                    <a:pt x="6" y="8"/>
                    <a:pt x="6" y="8"/>
                    <a:pt x="6" y="8"/>
                  </a:cubicBezTo>
                  <a:cubicBezTo>
                    <a:pt x="5" y="9"/>
                    <a:pt x="4" y="9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3"/>
                    <a:pt x="2" y="17"/>
                    <a:pt x="2" y="20"/>
                  </a:cubicBezTo>
                  <a:cubicBezTo>
                    <a:pt x="1" y="22"/>
                    <a:pt x="0" y="25"/>
                    <a:pt x="0" y="28"/>
                  </a:cubicBezTo>
                  <a:cubicBezTo>
                    <a:pt x="1" y="28"/>
                    <a:pt x="1" y="28"/>
                    <a:pt x="2" y="28"/>
                  </a:cubicBezTo>
                  <a:cubicBezTo>
                    <a:pt x="3" y="25"/>
                    <a:pt x="3" y="23"/>
                    <a:pt x="4" y="21"/>
                  </a:cubicBezTo>
                  <a:cubicBezTo>
                    <a:pt x="4" y="17"/>
                    <a:pt x="5" y="12"/>
                    <a:pt x="6" y="8"/>
                  </a:cubicBezTo>
                  <a:moveTo>
                    <a:pt x="29" y="6"/>
                  </a:moveTo>
                  <a:cubicBezTo>
                    <a:pt x="29" y="6"/>
                    <a:pt x="29" y="6"/>
                    <a:pt x="29" y="6"/>
                  </a:cubicBezTo>
                  <a:cubicBezTo>
                    <a:pt x="29" y="7"/>
                    <a:pt x="28" y="8"/>
                    <a:pt x="27" y="8"/>
                  </a:cubicBezTo>
                  <a:cubicBezTo>
                    <a:pt x="28" y="10"/>
                    <a:pt x="29" y="11"/>
                    <a:pt x="29" y="13"/>
                  </a:cubicBezTo>
                  <a:cubicBezTo>
                    <a:pt x="30" y="17"/>
                    <a:pt x="32" y="21"/>
                    <a:pt x="33" y="24"/>
                  </a:cubicBezTo>
                  <a:cubicBezTo>
                    <a:pt x="34" y="28"/>
                    <a:pt x="35" y="31"/>
                    <a:pt x="36" y="35"/>
                  </a:cubicBezTo>
                  <a:cubicBezTo>
                    <a:pt x="36" y="36"/>
                    <a:pt x="36" y="38"/>
                    <a:pt x="37" y="39"/>
                  </a:cubicBezTo>
                  <a:cubicBezTo>
                    <a:pt x="37" y="39"/>
                    <a:pt x="38" y="40"/>
                    <a:pt x="38" y="40"/>
                  </a:cubicBezTo>
                  <a:cubicBezTo>
                    <a:pt x="38" y="38"/>
                    <a:pt x="37" y="36"/>
                    <a:pt x="37" y="34"/>
                  </a:cubicBezTo>
                  <a:cubicBezTo>
                    <a:pt x="36" y="31"/>
                    <a:pt x="35" y="28"/>
                    <a:pt x="34" y="24"/>
                  </a:cubicBezTo>
                  <a:cubicBezTo>
                    <a:pt x="33" y="20"/>
                    <a:pt x="32" y="16"/>
                    <a:pt x="31" y="12"/>
                  </a:cubicBezTo>
                  <a:cubicBezTo>
                    <a:pt x="30" y="10"/>
                    <a:pt x="30" y="8"/>
                    <a:pt x="29" y="6"/>
                  </a:cubicBezTo>
                  <a:cubicBezTo>
                    <a:pt x="29" y="6"/>
                    <a:pt x="29" y="6"/>
                    <a:pt x="29" y="6"/>
                  </a:cubicBezTo>
                  <a:moveTo>
                    <a:pt x="9" y="3"/>
                  </a:move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8" y="4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7" y="6"/>
                    <a:pt x="7" y="6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12"/>
                    <a:pt x="7" y="17"/>
                    <a:pt x="8" y="23"/>
                  </a:cubicBezTo>
                  <a:cubicBezTo>
                    <a:pt x="8" y="25"/>
                    <a:pt x="8" y="26"/>
                    <a:pt x="8" y="28"/>
                  </a:cubicBezTo>
                  <a:cubicBezTo>
                    <a:pt x="9" y="28"/>
                    <a:pt x="10" y="28"/>
                    <a:pt x="10" y="28"/>
                  </a:cubicBezTo>
                  <a:cubicBezTo>
                    <a:pt x="10" y="27"/>
                    <a:pt x="10" y="25"/>
                    <a:pt x="10" y="23"/>
                  </a:cubicBezTo>
                  <a:cubicBezTo>
                    <a:pt x="9" y="17"/>
                    <a:pt x="9" y="11"/>
                    <a:pt x="9" y="5"/>
                  </a:cubicBezTo>
                  <a:cubicBezTo>
                    <a:pt x="9" y="4"/>
                    <a:pt x="9" y="4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moveTo>
                    <a:pt x="31" y="0"/>
                  </a:moveTo>
                  <a:cubicBezTo>
                    <a:pt x="31" y="1"/>
                    <a:pt x="30" y="2"/>
                    <a:pt x="30" y="3"/>
                  </a:cubicBezTo>
                  <a:cubicBezTo>
                    <a:pt x="30" y="3"/>
                    <a:pt x="30" y="3"/>
                    <a:pt x="30" y="3"/>
                  </a:cubicBezTo>
                  <a:cubicBezTo>
                    <a:pt x="30" y="3"/>
                    <a:pt x="30" y="3"/>
                    <a:pt x="30" y="3"/>
                  </a:cubicBezTo>
                  <a:cubicBezTo>
                    <a:pt x="32" y="7"/>
                    <a:pt x="33" y="11"/>
                    <a:pt x="35" y="14"/>
                  </a:cubicBezTo>
                  <a:cubicBezTo>
                    <a:pt x="37" y="19"/>
                    <a:pt x="39" y="24"/>
                    <a:pt x="40" y="28"/>
                  </a:cubicBezTo>
                  <a:cubicBezTo>
                    <a:pt x="43" y="37"/>
                    <a:pt x="45" y="45"/>
                    <a:pt x="45" y="50"/>
                  </a:cubicBezTo>
                  <a:cubicBezTo>
                    <a:pt x="46" y="50"/>
                    <a:pt x="46" y="51"/>
                    <a:pt x="46" y="51"/>
                  </a:cubicBezTo>
                  <a:cubicBezTo>
                    <a:pt x="46" y="52"/>
                    <a:pt x="46" y="52"/>
                    <a:pt x="46" y="53"/>
                  </a:cubicBezTo>
                  <a:cubicBezTo>
                    <a:pt x="46" y="52"/>
                    <a:pt x="46" y="51"/>
                    <a:pt x="46" y="50"/>
                  </a:cubicBezTo>
                  <a:cubicBezTo>
                    <a:pt x="45" y="45"/>
                    <a:pt x="44" y="37"/>
                    <a:pt x="41" y="28"/>
                  </a:cubicBezTo>
                  <a:cubicBezTo>
                    <a:pt x="39" y="20"/>
                    <a:pt x="36" y="12"/>
                    <a:pt x="32" y="3"/>
                  </a:cubicBezTo>
                  <a:cubicBezTo>
                    <a:pt x="32" y="2"/>
                    <a:pt x="31" y="1"/>
                    <a:pt x="31" y="0"/>
                  </a:cubicBezTo>
                  <a:moveTo>
                    <a:pt x="15" y="0"/>
                  </a:moveTo>
                  <a:cubicBezTo>
                    <a:pt x="16" y="1"/>
                    <a:pt x="16" y="3"/>
                    <a:pt x="17" y="4"/>
                  </a:cubicBezTo>
                  <a:cubicBezTo>
                    <a:pt x="18" y="8"/>
                    <a:pt x="19" y="11"/>
                    <a:pt x="20" y="14"/>
                  </a:cubicBezTo>
                  <a:cubicBezTo>
                    <a:pt x="21" y="21"/>
                    <a:pt x="24" y="27"/>
                    <a:pt x="26" y="32"/>
                  </a:cubicBezTo>
                  <a:cubicBezTo>
                    <a:pt x="26" y="33"/>
                    <a:pt x="27" y="33"/>
                    <a:pt x="27" y="33"/>
                  </a:cubicBezTo>
                  <a:cubicBezTo>
                    <a:pt x="27" y="32"/>
                    <a:pt x="27" y="31"/>
                    <a:pt x="26" y="29"/>
                  </a:cubicBezTo>
                  <a:cubicBezTo>
                    <a:pt x="25" y="24"/>
                    <a:pt x="23" y="19"/>
                    <a:pt x="22" y="14"/>
                  </a:cubicBezTo>
                  <a:cubicBezTo>
                    <a:pt x="21" y="11"/>
                    <a:pt x="20" y="7"/>
                    <a:pt x="19" y="4"/>
                  </a:cubicBezTo>
                  <a:cubicBezTo>
                    <a:pt x="19" y="4"/>
                    <a:pt x="19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1"/>
                    <a:pt x="17" y="1"/>
                    <a:pt x="16" y="0"/>
                  </a:cubicBezTo>
                  <a:cubicBezTo>
                    <a:pt x="16" y="0"/>
                    <a:pt x="16" y="0"/>
                    <a:pt x="15" y="0"/>
                  </a:cubicBezTo>
                </a:path>
              </a:pathLst>
            </a:custGeom>
            <a:solidFill>
              <a:srgbClr val="5EC6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7" name="Freeform 546"/>
            <p:cNvSpPr/>
            <p:nvPr/>
          </p:nvSpPr>
          <p:spPr bwMode="auto">
            <a:xfrm flipH="1">
              <a:off x="2087563" y="8062913"/>
              <a:ext cx="0" cy="3175"/>
            </a:xfrm>
            <a:custGeom>
              <a:avLst/>
              <a:gdLst>
                <a:gd name="T0" fmla="*/ 0 h 2"/>
                <a:gd name="T1" fmla="*/ 2 h 2"/>
                <a:gd name="T2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EC6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8" name="Freeform 547"/>
            <p:cNvSpPr/>
            <p:nvPr/>
          </p:nvSpPr>
          <p:spPr bwMode="auto">
            <a:xfrm flipH="1">
              <a:off x="2087563" y="8062913"/>
              <a:ext cx="0" cy="3175"/>
            </a:xfrm>
            <a:custGeom>
              <a:avLst/>
              <a:gdLst>
                <a:gd name="T0" fmla="*/ 0 h 2"/>
                <a:gd name="T1" fmla="*/ 2 h 2"/>
                <a:gd name="T2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2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9" name="Freeform 548"/>
            <p:cNvSpPr>
              <a:spLocks noEditPoints="1"/>
            </p:cNvSpPr>
            <p:nvPr/>
          </p:nvSpPr>
          <p:spPr bwMode="auto">
            <a:xfrm>
              <a:off x="1843088" y="7739063"/>
              <a:ext cx="268288" cy="365125"/>
            </a:xfrm>
            <a:custGeom>
              <a:avLst/>
              <a:gdLst>
                <a:gd name="T0" fmla="*/ 37 w 71"/>
                <a:gd name="T1" fmla="*/ 40 h 97"/>
                <a:gd name="T2" fmla="*/ 35 w 71"/>
                <a:gd name="T3" fmla="*/ 41 h 97"/>
                <a:gd name="T4" fmla="*/ 35 w 71"/>
                <a:gd name="T5" fmla="*/ 41 h 97"/>
                <a:gd name="T6" fmla="*/ 35 w 71"/>
                <a:gd name="T7" fmla="*/ 41 h 97"/>
                <a:gd name="T8" fmla="*/ 41 w 71"/>
                <a:gd name="T9" fmla="*/ 47 h 97"/>
                <a:gd name="T10" fmla="*/ 49 w 71"/>
                <a:gd name="T11" fmla="*/ 56 h 97"/>
                <a:gd name="T12" fmla="*/ 56 w 71"/>
                <a:gd name="T13" fmla="*/ 65 h 97"/>
                <a:gd name="T14" fmla="*/ 63 w 71"/>
                <a:gd name="T15" fmla="*/ 80 h 97"/>
                <a:gd name="T16" fmla="*/ 65 w 71"/>
                <a:gd name="T17" fmla="*/ 85 h 97"/>
                <a:gd name="T18" fmla="*/ 65 w 71"/>
                <a:gd name="T19" fmla="*/ 86 h 97"/>
                <a:gd name="T20" fmla="*/ 65 w 71"/>
                <a:gd name="T21" fmla="*/ 85 h 97"/>
                <a:gd name="T22" fmla="*/ 64 w 71"/>
                <a:gd name="T23" fmla="*/ 80 h 97"/>
                <a:gd name="T24" fmla="*/ 57 w 71"/>
                <a:gd name="T25" fmla="*/ 64 h 97"/>
                <a:gd name="T26" fmla="*/ 42 w 71"/>
                <a:gd name="T27" fmla="*/ 45 h 97"/>
                <a:gd name="T28" fmla="*/ 37 w 71"/>
                <a:gd name="T29" fmla="*/ 41 h 97"/>
                <a:gd name="T30" fmla="*/ 37 w 71"/>
                <a:gd name="T31" fmla="*/ 40 h 97"/>
                <a:gd name="T32" fmla="*/ 27 w 71"/>
                <a:gd name="T33" fmla="*/ 40 h 97"/>
                <a:gd name="T34" fmla="*/ 25 w 71"/>
                <a:gd name="T35" fmla="*/ 40 h 97"/>
                <a:gd name="T36" fmla="*/ 25 w 71"/>
                <a:gd name="T37" fmla="*/ 40 h 97"/>
                <a:gd name="T38" fmla="*/ 35 w 71"/>
                <a:gd name="T39" fmla="*/ 55 h 97"/>
                <a:gd name="T40" fmla="*/ 45 w 71"/>
                <a:gd name="T41" fmla="*/ 75 h 97"/>
                <a:gd name="T42" fmla="*/ 48 w 71"/>
                <a:gd name="T43" fmla="*/ 84 h 97"/>
                <a:gd name="T44" fmla="*/ 50 w 71"/>
                <a:gd name="T45" fmla="*/ 91 h 97"/>
                <a:gd name="T46" fmla="*/ 51 w 71"/>
                <a:gd name="T47" fmla="*/ 95 h 97"/>
                <a:gd name="T48" fmla="*/ 51 w 71"/>
                <a:gd name="T49" fmla="*/ 97 h 97"/>
                <a:gd name="T50" fmla="*/ 51 w 71"/>
                <a:gd name="T51" fmla="*/ 95 h 97"/>
                <a:gd name="T52" fmla="*/ 50 w 71"/>
                <a:gd name="T53" fmla="*/ 91 h 97"/>
                <a:gd name="T54" fmla="*/ 49 w 71"/>
                <a:gd name="T55" fmla="*/ 84 h 97"/>
                <a:gd name="T56" fmla="*/ 46 w 71"/>
                <a:gd name="T57" fmla="*/ 75 h 97"/>
                <a:gd name="T58" fmla="*/ 37 w 71"/>
                <a:gd name="T59" fmla="*/ 54 h 97"/>
                <a:gd name="T60" fmla="*/ 28 w 71"/>
                <a:gd name="T61" fmla="*/ 40 h 97"/>
                <a:gd name="T62" fmla="*/ 28 w 71"/>
                <a:gd name="T63" fmla="*/ 40 h 97"/>
                <a:gd name="T64" fmla="*/ 27 w 71"/>
                <a:gd name="T65" fmla="*/ 40 h 97"/>
                <a:gd name="T66" fmla="*/ 30 w 71"/>
                <a:gd name="T67" fmla="*/ 23 h 97"/>
                <a:gd name="T68" fmla="*/ 36 w 71"/>
                <a:gd name="T69" fmla="*/ 30 h 97"/>
                <a:gd name="T70" fmla="*/ 36 w 71"/>
                <a:gd name="T71" fmla="*/ 30 h 97"/>
                <a:gd name="T72" fmla="*/ 53 w 71"/>
                <a:gd name="T73" fmla="*/ 43 h 97"/>
                <a:gd name="T74" fmla="*/ 66 w 71"/>
                <a:gd name="T75" fmla="*/ 56 h 97"/>
                <a:gd name="T76" fmla="*/ 70 w 71"/>
                <a:gd name="T77" fmla="*/ 60 h 97"/>
                <a:gd name="T78" fmla="*/ 71 w 71"/>
                <a:gd name="T79" fmla="*/ 61 h 97"/>
                <a:gd name="T80" fmla="*/ 70 w 71"/>
                <a:gd name="T81" fmla="*/ 60 h 97"/>
                <a:gd name="T82" fmla="*/ 67 w 71"/>
                <a:gd name="T83" fmla="*/ 56 h 97"/>
                <a:gd name="T84" fmla="*/ 54 w 71"/>
                <a:gd name="T85" fmla="*/ 42 h 97"/>
                <a:gd name="T86" fmla="*/ 45 w 71"/>
                <a:gd name="T87" fmla="*/ 34 h 97"/>
                <a:gd name="T88" fmla="*/ 35 w 71"/>
                <a:gd name="T89" fmla="*/ 26 h 97"/>
                <a:gd name="T90" fmla="*/ 30 w 71"/>
                <a:gd name="T91" fmla="*/ 23 h 97"/>
                <a:gd name="T92" fmla="*/ 0 w 71"/>
                <a:gd name="T93" fmla="*/ 0 h 97"/>
                <a:gd name="T94" fmla="*/ 1 w 71"/>
                <a:gd name="T95" fmla="*/ 1 h 97"/>
                <a:gd name="T96" fmla="*/ 1 w 71"/>
                <a:gd name="T97" fmla="*/ 1 h 97"/>
                <a:gd name="T98" fmla="*/ 0 w 71"/>
                <a:gd name="T99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71" h="97">
                  <a:moveTo>
                    <a:pt x="37" y="40"/>
                  </a:moveTo>
                  <a:cubicBezTo>
                    <a:pt x="36" y="41"/>
                    <a:pt x="35" y="41"/>
                    <a:pt x="35" y="41"/>
                  </a:cubicBezTo>
                  <a:cubicBezTo>
                    <a:pt x="35" y="41"/>
                    <a:pt x="35" y="41"/>
                    <a:pt x="35" y="41"/>
                  </a:cubicBezTo>
                  <a:cubicBezTo>
                    <a:pt x="35" y="41"/>
                    <a:pt x="35" y="41"/>
                    <a:pt x="35" y="41"/>
                  </a:cubicBezTo>
                  <a:cubicBezTo>
                    <a:pt x="37" y="43"/>
                    <a:pt x="39" y="45"/>
                    <a:pt x="41" y="47"/>
                  </a:cubicBezTo>
                  <a:cubicBezTo>
                    <a:pt x="44" y="50"/>
                    <a:pt x="47" y="53"/>
                    <a:pt x="49" y="56"/>
                  </a:cubicBezTo>
                  <a:cubicBezTo>
                    <a:pt x="52" y="59"/>
                    <a:pt x="54" y="62"/>
                    <a:pt x="56" y="65"/>
                  </a:cubicBezTo>
                  <a:cubicBezTo>
                    <a:pt x="59" y="71"/>
                    <a:pt x="62" y="76"/>
                    <a:pt x="63" y="80"/>
                  </a:cubicBezTo>
                  <a:cubicBezTo>
                    <a:pt x="64" y="82"/>
                    <a:pt x="64" y="84"/>
                    <a:pt x="65" y="85"/>
                  </a:cubicBezTo>
                  <a:cubicBezTo>
                    <a:pt x="65" y="86"/>
                    <a:pt x="65" y="86"/>
                    <a:pt x="65" y="86"/>
                  </a:cubicBezTo>
                  <a:cubicBezTo>
                    <a:pt x="65" y="86"/>
                    <a:pt x="65" y="86"/>
                    <a:pt x="65" y="85"/>
                  </a:cubicBezTo>
                  <a:cubicBezTo>
                    <a:pt x="64" y="84"/>
                    <a:pt x="64" y="82"/>
                    <a:pt x="64" y="80"/>
                  </a:cubicBezTo>
                  <a:cubicBezTo>
                    <a:pt x="62" y="76"/>
                    <a:pt x="60" y="70"/>
                    <a:pt x="57" y="64"/>
                  </a:cubicBezTo>
                  <a:cubicBezTo>
                    <a:pt x="53" y="58"/>
                    <a:pt x="48" y="51"/>
                    <a:pt x="42" y="45"/>
                  </a:cubicBezTo>
                  <a:cubicBezTo>
                    <a:pt x="41" y="44"/>
                    <a:pt x="39" y="42"/>
                    <a:pt x="37" y="41"/>
                  </a:cubicBezTo>
                  <a:cubicBezTo>
                    <a:pt x="37" y="40"/>
                    <a:pt x="37" y="40"/>
                    <a:pt x="37" y="40"/>
                  </a:cubicBezTo>
                  <a:moveTo>
                    <a:pt x="27" y="40"/>
                  </a:moveTo>
                  <a:cubicBezTo>
                    <a:pt x="27" y="40"/>
                    <a:pt x="26" y="40"/>
                    <a:pt x="25" y="40"/>
                  </a:cubicBezTo>
                  <a:cubicBezTo>
                    <a:pt x="25" y="40"/>
                    <a:pt x="25" y="40"/>
                    <a:pt x="25" y="40"/>
                  </a:cubicBezTo>
                  <a:cubicBezTo>
                    <a:pt x="29" y="45"/>
                    <a:pt x="32" y="50"/>
                    <a:pt x="35" y="55"/>
                  </a:cubicBezTo>
                  <a:cubicBezTo>
                    <a:pt x="39" y="62"/>
                    <a:pt x="43" y="69"/>
                    <a:pt x="45" y="75"/>
                  </a:cubicBezTo>
                  <a:cubicBezTo>
                    <a:pt x="46" y="78"/>
                    <a:pt x="47" y="81"/>
                    <a:pt x="48" y="84"/>
                  </a:cubicBezTo>
                  <a:cubicBezTo>
                    <a:pt x="49" y="87"/>
                    <a:pt x="50" y="89"/>
                    <a:pt x="50" y="91"/>
                  </a:cubicBezTo>
                  <a:cubicBezTo>
                    <a:pt x="50" y="93"/>
                    <a:pt x="51" y="94"/>
                    <a:pt x="51" y="95"/>
                  </a:cubicBezTo>
                  <a:cubicBezTo>
                    <a:pt x="51" y="96"/>
                    <a:pt x="51" y="96"/>
                    <a:pt x="51" y="97"/>
                  </a:cubicBezTo>
                  <a:cubicBezTo>
                    <a:pt x="51" y="96"/>
                    <a:pt x="51" y="96"/>
                    <a:pt x="51" y="95"/>
                  </a:cubicBezTo>
                  <a:cubicBezTo>
                    <a:pt x="51" y="94"/>
                    <a:pt x="51" y="93"/>
                    <a:pt x="50" y="91"/>
                  </a:cubicBezTo>
                  <a:cubicBezTo>
                    <a:pt x="50" y="89"/>
                    <a:pt x="50" y="86"/>
                    <a:pt x="49" y="84"/>
                  </a:cubicBezTo>
                  <a:cubicBezTo>
                    <a:pt x="48" y="81"/>
                    <a:pt x="47" y="78"/>
                    <a:pt x="46" y="75"/>
                  </a:cubicBezTo>
                  <a:cubicBezTo>
                    <a:pt x="44" y="68"/>
                    <a:pt x="41" y="61"/>
                    <a:pt x="37" y="54"/>
                  </a:cubicBezTo>
                  <a:cubicBezTo>
                    <a:pt x="34" y="49"/>
                    <a:pt x="31" y="45"/>
                    <a:pt x="28" y="40"/>
                  </a:cubicBezTo>
                  <a:cubicBezTo>
                    <a:pt x="28" y="40"/>
                    <a:pt x="28" y="40"/>
                    <a:pt x="28" y="40"/>
                  </a:cubicBezTo>
                  <a:cubicBezTo>
                    <a:pt x="28" y="40"/>
                    <a:pt x="27" y="40"/>
                    <a:pt x="27" y="40"/>
                  </a:cubicBezTo>
                  <a:moveTo>
                    <a:pt x="30" y="23"/>
                  </a:moveTo>
                  <a:cubicBezTo>
                    <a:pt x="33" y="25"/>
                    <a:pt x="35" y="27"/>
                    <a:pt x="36" y="30"/>
                  </a:cubicBezTo>
                  <a:cubicBezTo>
                    <a:pt x="36" y="30"/>
                    <a:pt x="36" y="30"/>
                    <a:pt x="36" y="30"/>
                  </a:cubicBezTo>
                  <a:cubicBezTo>
                    <a:pt x="43" y="34"/>
                    <a:pt x="49" y="39"/>
                    <a:pt x="53" y="43"/>
                  </a:cubicBezTo>
                  <a:cubicBezTo>
                    <a:pt x="59" y="48"/>
                    <a:pt x="63" y="53"/>
                    <a:pt x="66" y="56"/>
                  </a:cubicBezTo>
                  <a:cubicBezTo>
                    <a:pt x="68" y="58"/>
                    <a:pt x="69" y="59"/>
                    <a:pt x="70" y="60"/>
                  </a:cubicBezTo>
                  <a:cubicBezTo>
                    <a:pt x="70" y="61"/>
                    <a:pt x="71" y="61"/>
                    <a:pt x="71" y="61"/>
                  </a:cubicBezTo>
                  <a:cubicBezTo>
                    <a:pt x="71" y="61"/>
                    <a:pt x="70" y="61"/>
                    <a:pt x="70" y="60"/>
                  </a:cubicBezTo>
                  <a:cubicBezTo>
                    <a:pt x="69" y="59"/>
                    <a:pt x="68" y="57"/>
                    <a:pt x="67" y="56"/>
                  </a:cubicBezTo>
                  <a:cubicBezTo>
                    <a:pt x="64" y="52"/>
                    <a:pt x="60" y="47"/>
                    <a:pt x="54" y="42"/>
                  </a:cubicBezTo>
                  <a:cubicBezTo>
                    <a:pt x="51" y="40"/>
                    <a:pt x="48" y="37"/>
                    <a:pt x="45" y="34"/>
                  </a:cubicBezTo>
                  <a:cubicBezTo>
                    <a:pt x="42" y="31"/>
                    <a:pt x="38" y="29"/>
                    <a:pt x="35" y="26"/>
                  </a:cubicBezTo>
                  <a:cubicBezTo>
                    <a:pt x="33" y="25"/>
                    <a:pt x="32" y="24"/>
                    <a:pt x="30" y="23"/>
                  </a:cubicBezTo>
                  <a:moveTo>
                    <a:pt x="0" y="0"/>
                  </a:moveTo>
                  <a:cubicBezTo>
                    <a:pt x="0" y="0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0"/>
                    <a:pt x="0" y="0"/>
                  </a:cubicBezTo>
                </a:path>
              </a:pathLst>
            </a:custGeom>
            <a:solidFill>
              <a:srgbClr val="5EC6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0" name="Freeform 549"/>
            <p:cNvSpPr/>
            <p:nvPr/>
          </p:nvSpPr>
          <p:spPr bwMode="auto">
            <a:xfrm>
              <a:off x="1284288" y="7708901"/>
              <a:ext cx="522288" cy="461963"/>
            </a:xfrm>
            <a:custGeom>
              <a:avLst/>
              <a:gdLst>
                <a:gd name="T0" fmla="*/ 18 w 139"/>
                <a:gd name="T1" fmla="*/ 94 h 123"/>
                <a:gd name="T2" fmla="*/ 32 w 139"/>
                <a:gd name="T3" fmla="*/ 103 h 123"/>
                <a:gd name="T4" fmla="*/ 43 w 139"/>
                <a:gd name="T5" fmla="*/ 112 h 123"/>
                <a:gd name="T6" fmla="*/ 52 w 139"/>
                <a:gd name="T7" fmla="*/ 110 h 123"/>
                <a:gd name="T8" fmla="*/ 61 w 139"/>
                <a:gd name="T9" fmla="*/ 111 h 123"/>
                <a:gd name="T10" fmla="*/ 63 w 139"/>
                <a:gd name="T11" fmla="*/ 121 h 123"/>
                <a:gd name="T12" fmla="*/ 75 w 139"/>
                <a:gd name="T13" fmla="*/ 122 h 123"/>
                <a:gd name="T14" fmla="*/ 80 w 139"/>
                <a:gd name="T15" fmla="*/ 120 h 123"/>
                <a:gd name="T16" fmla="*/ 91 w 139"/>
                <a:gd name="T17" fmla="*/ 115 h 123"/>
                <a:gd name="T18" fmla="*/ 99 w 139"/>
                <a:gd name="T19" fmla="*/ 108 h 123"/>
                <a:gd name="T20" fmla="*/ 120 w 139"/>
                <a:gd name="T21" fmla="*/ 74 h 123"/>
                <a:gd name="T22" fmla="*/ 123 w 139"/>
                <a:gd name="T23" fmla="*/ 65 h 123"/>
                <a:gd name="T24" fmla="*/ 124 w 139"/>
                <a:gd name="T25" fmla="*/ 64 h 123"/>
                <a:gd name="T26" fmla="*/ 129 w 139"/>
                <a:gd name="T27" fmla="*/ 41 h 123"/>
                <a:gd name="T28" fmla="*/ 130 w 139"/>
                <a:gd name="T29" fmla="*/ 36 h 123"/>
                <a:gd name="T30" fmla="*/ 129 w 139"/>
                <a:gd name="T31" fmla="*/ 22 h 123"/>
                <a:gd name="T32" fmla="*/ 130 w 139"/>
                <a:gd name="T33" fmla="*/ 21 h 123"/>
                <a:gd name="T34" fmla="*/ 131 w 139"/>
                <a:gd name="T35" fmla="*/ 18 h 123"/>
                <a:gd name="T36" fmla="*/ 134 w 139"/>
                <a:gd name="T37" fmla="*/ 14 h 123"/>
                <a:gd name="T38" fmla="*/ 134 w 139"/>
                <a:gd name="T39" fmla="*/ 13 h 123"/>
                <a:gd name="T40" fmla="*/ 136 w 139"/>
                <a:gd name="T41" fmla="*/ 10 h 123"/>
                <a:gd name="T42" fmla="*/ 138 w 139"/>
                <a:gd name="T43" fmla="*/ 7 h 123"/>
                <a:gd name="T44" fmla="*/ 138 w 139"/>
                <a:gd name="T45" fmla="*/ 6 h 123"/>
                <a:gd name="T46" fmla="*/ 138 w 139"/>
                <a:gd name="T47" fmla="*/ 6 h 123"/>
                <a:gd name="T48" fmla="*/ 138 w 139"/>
                <a:gd name="T49" fmla="*/ 6 h 123"/>
                <a:gd name="T50" fmla="*/ 138 w 139"/>
                <a:gd name="T51" fmla="*/ 6 h 123"/>
                <a:gd name="T52" fmla="*/ 138 w 139"/>
                <a:gd name="T53" fmla="*/ 6 h 123"/>
                <a:gd name="T54" fmla="*/ 138 w 139"/>
                <a:gd name="T55" fmla="*/ 6 h 123"/>
                <a:gd name="T56" fmla="*/ 139 w 139"/>
                <a:gd name="T57" fmla="*/ 3 h 123"/>
                <a:gd name="T58" fmla="*/ 139 w 139"/>
                <a:gd name="T59" fmla="*/ 3 h 123"/>
                <a:gd name="T60" fmla="*/ 139 w 139"/>
                <a:gd name="T61" fmla="*/ 2 h 123"/>
                <a:gd name="T62" fmla="*/ 139 w 139"/>
                <a:gd name="T63" fmla="*/ 1 h 123"/>
                <a:gd name="T64" fmla="*/ 138 w 139"/>
                <a:gd name="T65" fmla="*/ 0 h 123"/>
                <a:gd name="T66" fmla="*/ 137 w 139"/>
                <a:gd name="T67" fmla="*/ 0 h 123"/>
                <a:gd name="T68" fmla="*/ 137 w 139"/>
                <a:gd name="T69" fmla="*/ 0 h 123"/>
                <a:gd name="T70" fmla="*/ 137 w 139"/>
                <a:gd name="T71" fmla="*/ 0 h 123"/>
                <a:gd name="T72" fmla="*/ 137 w 139"/>
                <a:gd name="T73" fmla="*/ 0 h 123"/>
                <a:gd name="T74" fmla="*/ 137 w 139"/>
                <a:gd name="T75" fmla="*/ 0 h 123"/>
                <a:gd name="T76" fmla="*/ 137 w 139"/>
                <a:gd name="T77" fmla="*/ 0 h 123"/>
                <a:gd name="T78" fmla="*/ 137 w 139"/>
                <a:gd name="T79" fmla="*/ 0 h 123"/>
                <a:gd name="T80" fmla="*/ 136 w 139"/>
                <a:gd name="T81" fmla="*/ 0 h 123"/>
                <a:gd name="T82" fmla="*/ 136 w 139"/>
                <a:gd name="T83" fmla="*/ 0 h 123"/>
                <a:gd name="T84" fmla="*/ 135 w 139"/>
                <a:gd name="T85" fmla="*/ 0 h 123"/>
                <a:gd name="T86" fmla="*/ 134 w 139"/>
                <a:gd name="T87" fmla="*/ 0 h 123"/>
                <a:gd name="T88" fmla="*/ 134 w 139"/>
                <a:gd name="T89" fmla="*/ 0 h 123"/>
                <a:gd name="T90" fmla="*/ 131 w 139"/>
                <a:gd name="T91" fmla="*/ 1 h 123"/>
                <a:gd name="T92" fmla="*/ 124 w 139"/>
                <a:gd name="T93" fmla="*/ 5 h 123"/>
                <a:gd name="T94" fmla="*/ 123 w 139"/>
                <a:gd name="T95" fmla="*/ 5 h 123"/>
                <a:gd name="T96" fmla="*/ 123 w 139"/>
                <a:gd name="T97" fmla="*/ 5 h 123"/>
                <a:gd name="T98" fmla="*/ 100 w 139"/>
                <a:gd name="T99" fmla="*/ 9 h 123"/>
                <a:gd name="T100" fmla="*/ 69 w 139"/>
                <a:gd name="T101" fmla="*/ 9 h 123"/>
                <a:gd name="T102" fmla="*/ 40 w 139"/>
                <a:gd name="T103" fmla="*/ 17 h 123"/>
                <a:gd name="T104" fmla="*/ 15 w 139"/>
                <a:gd name="T105" fmla="*/ 30 h 123"/>
                <a:gd name="T106" fmla="*/ 2 w 139"/>
                <a:gd name="T107" fmla="*/ 54 h 123"/>
                <a:gd name="T108" fmla="*/ 2 w 139"/>
                <a:gd name="T109" fmla="*/ 55 h 123"/>
                <a:gd name="T110" fmla="*/ 7 w 139"/>
                <a:gd name="T111" fmla="*/ 64 h 123"/>
                <a:gd name="T112" fmla="*/ 11 w 139"/>
                <a:gd name="T113" fmla="*/ 78 h 123"/>
                <a:gd name="T114" fmla="*/ 10 w 139"/>
                <a:gd name="T115" fmla="*/ 82 h 123"/>
                <a:gd name="T116" fmla="*/ 18 w 139"/>
                <a:gd name="T117" fmla="*/ 94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39" h="123">
                  <a:moveTo>
                    <a:pt x="18" y="94"/>
                  </a:moveTo>
                  <a:cubicBezTo>
                    <a:pt x="24" y="96"/>
                    <a:pt x="28" y="99"/>
                    <a:pt x="32" y="103"/>
                  </a:cubicBezTo>
                  <a:cubicBezTo>
                    <a:pt x="35" y="107"/>
                    <a:pt x="37" y="112"/>
                    <a:pt x="43" y="112"/>
                  </a:cubicBezTo>
                  <a:cubicBezTo>
                    <a:pt x="46" y="112"/>
                    <a:pt x="49" y="111"/>
                    <a:pt x="52" y="110"/>
                  </a:cubicBezTo>
                  <a:cubicBezTo>
                    <a:pt x="55" y="109"/>
                    <a:pt x="59" y="109"/>
                    <a:pt x="61" y="111"/>
                  </a:cubicBezTo>
                  <a:cubicBezTo>
                    <a:pt x="63" y="113"/>
                    <a:pt x="60" y="119"/>
                    <a:pt x="63" y="121"/>
                  </a:cubicBezTo>
                  <a:cubicBezTo>
                    <a:pt x="65" y="123"/>
                    <a:pt x="71" y="123"/>
                    <a:pt x="75" y="122"/>
                  </a:cubicBezTo>
                  <a:cubicBezTo>
                    <a:pt x="77" y="122"/>
                    <a:pt x="78" y="121"/>
                    <a:pt x="80" y="120"/>
                  </a:cubicBezTo>
                  <a:cubicBezTo>
                    <a:pt x="84" y="119"/>
                    <a:pt x="88" y="117"/>
                    <a:pt x="91" y="115"/>
                  </a:cubicBezTo>
                  <a:cubicBezTo>
                    <a:pt x="94" y="113"/>
                    <a:pt x="97" y="110"/>
                    <a:pt x="99" y="108"/>
                  </a:cubicBezTo>
                  <a:cubicBezTo>
                    <a:pt x="109" y="98"/>
                    <a:pt x="115" y="86"/>
                    <a:pt x="120" y="74"/>
                  </a:cubicBezTo>
                  <a:cubicBezTo>
                    <a:pt x="121" y="71"/>
                    <a:pt x="122" y="68"/>
                    <a:pt x="123" y="65"/>
                  </a:cubicBezTo>
                  <a:cubicBezTo>
                    <a:pt x="124" y="64"/>
                    <a:pt x="124" y="64"/>
                    <a:pt x="124" y="64"/>
                  </a:cubicBezTo>
                  <a:cubicBezTo>
                    <a:pt x="127" y="56"/>
                    <a:pt x="129" y="48"/>
                    <a:pt x="129" y="41"/>
                  </a:cubicBezTo>
                  <a:cubicBezTo>
                    <a:pt x="130" y="39"/>
                    <a:pt x="130" y="37"/>
                    <a:pt x="130" y="36"/>
                  </a:cubicBezTo>
                  <a:cubicBezTo>
                    <a:pt x="129" y="31"/>
                    <a:pt x="129" y="27"/>
                    <a:pt x="129" y="22"/>
                  </a:cubicBezTo>
                  <a:cubicBezTo>
                    <a:pt x="130" y="22"/>
                    <a:pt x="130" y="21"/>
                    <a:pt x="130" y="21"/>
                  </a:cubicBezTo>
                  <a:cubicBezTo>
                    <a:pt x="130" y="20"/>
                    <a:pt x="130" y="19"/>
                    <a:pt x="131" y="18"/>
                  </a:cubicBezTo>
                  <a:cubicBezTo>
                    <a:pt x="131" y="17"/>
                    <a:pt x="132" y="15"/>
                    <a:pt x="134" y="14"/>
                  </a:cubicBezTo>
                  <a:cubicBezTo>
                    <a:pt x="134" y="13"/>
                    <a:pt x="134" y="13"/>
                    <a:pt x="134" y="13"/>
                  </a:cubicBezTo>
                  <a:cubicBezTo>
                    <a:pt x="135" y="12"/>
                    <a:pt x="135" y="11"/>
                    <a:pt x="136" y="10"/>
                  </a:cubicBezTo>
                  <a:cubicBezTo>
                    <a:pt x="137" y="9"/>
                    <a:pt x="138" y="8"/>
                    <a:pt x="138" y="7"/>
                  </a:cubicBezTo>
                  <a:cubicBezTo>
                    <a:pt x="138" y="6"/>
                    <a:pt x="138" y="6"/>
                    <a:pt x="138" y="6"/>
                  </a:cubicBezTo>
                  <a:cubicBezTo>
                    <a:pt x="138" y="6"/>
                    <a:pt x="138" y="6"/>
                    <a:pt x="138" y="6"/>
                  </a:cubicBezTo>
                  <a:cubicBezTo>
                    <a:pt x="138" y="6"/>
                    <a:pt x="138" y="6"/>
                    <a:pt x="138" y="6"/>
                  </a:cubicBezTo>
                  <a:cubicBezTo>
                    <a:pt x="138" y="6"/>
                    <a:pt x="138" y="6"/>
                    <a:pt x="138" y="6"/>
                  </a:cubicBezTo>
                  <a:cubicBezTo>
                    <a:pt x="138" y="6"/>
                    <a:pt x="138" y="6"/>
                    <a:pt x="138" y="6"/>
                  </a:cubicBezTo>
                  <a:cubicBezTo>
                    <a:pt x="138" y="6"/>
                    <a:pt x="138" y="6"/>
                    <a:pt x="138" y="6"/>
                  </a:cubicBezTo>
                  <a:cubicBezTo>
                    <a:pt x="139" y="5"/>
                    <a:pt x="139" y="4"/>
                    <a:pt x="139" y="3"/>
                  </a:cubicBezTo>
                  <a:cubicBezTo>
                    <a:pt x="139" y="3"/>
                    <a:pt x="139" y="3"/>
                    <a:pt x="139" y="3"/>
                  </a:cubicBezTo>
                  <a:cubicBezTo>
                    <a:pt x="139" y="3"/>
                    <a:pt x="139" y="2"/>
                    <a:pt x="139" y="2"/>
                  </a:cubicBezTo>
                  <a:cubicBezTo>
                    <a:pt x="139" y="2"/>
                    <a:pt x="139" y="1"/>
                    <a:pt x="139" y="1"/>
                  </a:cubicBezTo>
                  <a:cubicBezTo>
                    <a:pt x="138" y="0"/>
                    <a:pt x="138" y="0"/>
                    <a:pt x="138" y="0"/>
                  </a:cubicBezTo>
                  <a:cubicBezTo>
                    <a:pt x="138" y="0"/>
                    <a:pt x="138" y="0"/>
                    <a:pt x="137" y="0"/>
                  </a:cubicBezTo>
                  <a:cubicBezTo>
                    <a:pt x="137" y="0"/>
                    <a:pt x="137" y="0"/>
                    <a:pt x="137" y="0"/>
                  </a:cubicBezTo>
                  <a:cubicBezTo>
                    <a:pt x="137" y="0"/>
                    <a:pt x="137" y="0"/>
                    <a:pt x="137" y="0"/>
                  </a:cubicBezTo>
                  <a:cubicBezTo>
                    <a:pt x="137" y="0"/>
                    <a:pt x="137" y="0"/>
                    <a:pt x="137" y="0"/>
                  </a:cubicBezTo>
                  <a:cubicBezTo>
                    <a:pt x="137" y="0"/>
                    <a:pt x="137" y="0"/>
                    <a:pt x="137" y="0"/>
                  </a:cubicBezTo>
                  <a:cubicBezTo>
                    <a:pt x="137" y="0"/>
                    <a:pt x="137" y="0"/>
                    <a:pt x="137" y="0"/>
                  </a:cubicBezTo>
                  <a:cubicBezTo>
                    <a:pt x="137" y="0"/>
                    <a:pt x="137" y="0"/>
                    <a:pt x="137" y="0"/>
                  </a:cubicBezTo>
                  <a:cubicBezTo>
                    <a:pt x="136" y="0"/>
                    <a:pt x="136" y="0"/>
                    <a:pt x="136" y="0"/>
                  </a:cubicBezTo>
                  <a:cubicBezTo>
                    <a:pt x="136" y="0"/>
                    <a:pt x="136" y="0"/>
                    <a:pt x="136" y="0"/>
                  </a:cubicBezTo>
                  <a:cubicBezTo>
                    <a:pt x="135" y="0"/>
                    <a:pt x="135" y="0"/>
                    <a:pt x="135" y="0"/>
                  </a:cubicBezTo>
                  <a:cubicBezTo>
                    <a:pt x="134" y="0"/>
                    <a:pt x="134" y="0"/>
                    <a:pt x="134" y="0"/>
                  </a:cubicBezTo>
                  <a:cubicBezTo>
                    <a:pt x="134" y="0"/>
                    <a:pt x="134" y="0"/>
                    <a:pt x="134" y="0"/>
                  </a:cubicBezTo>
                  <a:cubicBezTo>
                    <a:pt x="133" y="0"/>
                    <a:pt x="132" y="1"/>
                    <a:pt x="131" y="1"/>
                  </a:cubicBezTo>
                  <a:cubicBezTo>
                    <a:pt x="128" y="2"/>
                    <a:pt x="126" y="4"/>
                    <a:pt x="124" y="5"/>
                  </a:cubicBezTo>
                  <a:cubicBezTo>
                    <a:pt x="123" y="5"/>
                    <a:pt x="123" y="5"/>
                    <a:pt x="123" y="5"/>
                  </a:cubicBezTo>
                  <a:cubicBezTo>
                    <a:pt x="123" y="5"/>
                    <a:pt x="123" y="5"/>
                    <a:pt x="123" y="5"/>
                  </a:cubicBezTo>
                  <a:cubicBezTo>
                    <a:pt x="115" y="8"/>
                    <a:pt x="108" y="9"/>
                    <a:pt x="100" y="9"/>
                  </a:cubicBezTo>
                  <a:cubicBezTo>
                    <a:pt x="90" y="9"/>
                    <a:pt x="80" y="7"/>
                    <a:pt x="69" y="9"/>
                  </a:cubicBezTo>
                  <a:cubicBezTo>
                    <a:pt x="59" y="10"/>
                    <a:pt x="49" y="13"/>
                    <a:pt x="40" y="17"/>
                  </a:cubicBezTo>
                  <a:cubicBezTo>
                    <a:pt x="31" y="20"/>
                    <a:pt x="22" y="24"/>
                    <a:pt x="15" y="30"/>
                  </a:cubicBezTo>
                  <a:cubicBezTo>
                    <a:pt x="7" y="35"/>
                    <a:pt x="0" y="45"/>
                    <a:pt x="2" y="54"/>
                  </a:cubicBezTo>
                  <a:cubicBezTo>
                    <a:pt x="2" y="55"/>
                    <a:pt x="2" y="55"/>
                    <a:pt x="2" y="55"/>
                  </a:cubicBezTo>
                  <a:cubicBezTo>
                    <a:pt x="3" y="58"/>
                    <a:pt x="5" y="61"/>
                    <a:pt x="7" y="64"/>
                  </a:cubicBezTo>
                  <a:cubicBezTo>
                    <a:pt x="9" y="67"/>
                    <a:pt x="12" y="71"/>
                    <a:pt x="11" y="78"/>
                  </a:cubicBezTo>
                  <a:cubicBezTo>
                    <a:pt x="11" y="79"/>
                    <a:pt x="11" y="80"/>
                    <a:pt x="10" y="82"/>
                  </a:cubicBezTo>
                  <a:cubicBezTo>
                    <a:pt x="10" y="87"/>
                    <a:pt x="13" y="92"/>
                    <a:pt x="18" y="94"/>
                  </a:cubicBezTo>
                </a:path>
              </a:pathLst>
            </a:custGeom>
            <a:solidFill>
              <a:srgbClr val="F3F8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1" name="Freeform 550"/>
            <p:cNvSpPr/>
            <p:nvPr/>
          </p:nvSpPr>
          <p:spPr bwMode="auto">
            <a:xfrm>
              <a:off x="1279525" y="7265988"/>
              <a:ext cx="530225" cy="466725"/>
            </a:xfrm>
            <a:custGeom>
              <a:avLst/>
              <a:gdLst>
                <a:gd name="T0" fmla="*/ 4 w 141"/>
                <a:gd name="T1" fmla="*/ 96 h 124"/>
                <a:gd name="T2" fmla="*/ 26 w 141"/>
                <a:gd name="T3" fmla="*/ 115 h 124"/>
                <a:gd name="T4" fmla="*/ 65 w 141"/>
                <a:gd name="T5" fmla="*/ 123 h 124"/>
                <a:gd name="T6" fmla="*/ 104 w 141"/>
                <a:gd name="T7" fmla="*/ 120 h 124"/>
                <a:gd name="T8" fmla="*/ 117 w 141"/>
                <a:gd name="T9" fmla="*/ 115 h 124"/>
                <a:gd name="T10" fmla="*/ 118 w 141"/>
                <a:gd name="T11" fmla="*/ 115 h 124"/>
                <a:gd name="T12" fmla="*/ 121 w 141"/>
                <a:gd name="T13" fmla="*/ 115 h 124"/>
                <a:gd name="T14" fmla="*/ 126 w 141"/>
                <a:gd name="T15" fmla="*/ 116 h 124"/>
                <a:gd name="T16" fmla="*/ 126 w 141"/>
                <a:gd name="T17" fmla="*/ 116 h 124"/>
                <a:gd name="T18" fmla="*/ 130 w 141"/>
                <a:gd name="T19" fmla="*/ 117 h 124"/>
                <a:gd name="T20" fmla="*/ 132 w 141"/>
                <a:gd name="T21" fmla="*/ 118 h 124"/>
                <a:gd name="T22" fmla="*/ 134 w 141"/>
                <a:gd name="T23" fmla="*/ 118 h 124"/>
                <a:gd name="T24" fmla="*/ 134 w 141"/>
                <a:gd name="T25" fmla="*/ 118 h 124"/>
                <a:gd name="T26" fmla="*/ 135 w 141"/>
                <a:gd name="T27" fmla="*/ 118 h 124"/>
                <a:gd name="T28" fmla="*/ 135 w 141"/>
                <a:gd name="T29" fmla="*/ 118 h 124"/>
                <a:gd name="T30" fmla="*/ 135 w 141"/>
                <a:gd name="T31" fmla="*/ 118 h 124"/>
                <a:gd name="T32" fmla="*/ 137 w 141"/>
                <a:gd name="T33" fmla="*/ 118 h 124"/>
                <a:gd name="T34" fmla="*/ 138 w 141"/>
                <a:gd name="T35" fmla="*/ 118 h 124"/>
                <a:gd name="T36" fmla="*/ 138 w 141"/>
                <a:gd name="T37" fmla="*/ 118 h 124"/>
                <a:gd name="T38" fmla="*/ 138 w 141"/>
                <a:gd name="T39" fmla="*/ 118 h 124"/>
                <a:gd name="T40" fmla="*/ 139 w 141"/>
                <a:gd name="T41" fmla="*/ 117 h 124"/>
                <a:gd name="T42" fmla="*/ 140 w 141"/>
                <a:gd name="T43" fmla="*/ 117 h 124"/>
                <a:gd name="T44" fmla="*/ 140 w 141"/>
                <a:gd name="T45" fmla="*/ 116 h 124"/>
                <a:gd name="T46" fmla="*/ 141 w 141"/>
                <a:gd name="T47" fmla="*/ 115 h 124"/>
                <a:gd name="T48" fmla="*/ 141 w 141"/>
                <a:gd name="T49" fmla="*/ 115 h 124"/>
                <a:gd name="T50" fmla="*/ 141 w 141"/>
                <a:gd name="T51" fmla="*/ 115 h 124"/>
                <a:gd name="T52" fmla="*/ 141 w 141"/>
                <a:gd name="T53" fmla="*/ 114 h 124"/>
                <a:gd name="T54" fmla="*/ 140 w 141"/>
                <a:gd name="T55" fmla="*/ 112 h 124"/>
                <a:gd name="T56" fmla="*/ 139 w 141"/>
                <a:gd name="T57" fmla="*/ 112 h 124"/>
                <a:gd name="T58" fmla="*/ 137 w 141"/>
                <a:gd name="T59" fmla="*/ 109 h 124"/>
                <a:gd name="T60" fmla="*/ 137 w 141"/>
                <a:gd name="T61" fmla="*/ 109 h 124"/>
                <a:gd name="T62" fmla="*/ 136 w 141"/>
                <a:gd name="T63" fmla="*/ 109 h 124"/>
                <a:gd name="T64" fmla="*/ 135 w 141"/>
                <a:gd name="T65" fmla="*/ 107 h 124"/>
                <a:gd name="T66" fmla="*/ 131 w 141"/>
                <a:gd name="T67" fmla="*/ 104 h 124"/>
                <a:gd name="T68" fmla="*/ 131 w 141"/>
                <a:gd name="T69" fmla="*/ 103 h 124"/>
                <a:gd name="T70" fmla="*/ 131 w 141"/>
                <a:gd name="T71" fmla="*/ 103 h 124"/>
                <a:gd name="T72" fmla="*/ 119 w 141"/>
                <a:gd name="T73" fmla="*/ 83 h 124"/>
                <a:gd name="T74" fmla="*/ 110 w 141"/>
                <a:gd name="T75" fmla="*/ 53 h 124"/>
                <a:gd name="T76" fmla="*/ 92 w 141"/>
                <a:gd name="T77" fmla="*/ 29 h 124"/>
                <a:gd name="T78" fmla="*/ 72 w 141"/>
                <a:gd name="T79" fmla="*/ 9 h 124"/>
                <a:gd name="T80" fmla="*/ 44 w 141"/>
                <a:gd name="T81" fmla="*/ 6 h 124"/>
                <a:gd name="T82" fmla="*/ 25 w 141"/>
                <a:gd name="T83" fmla="*/ 22 h 124"/>
                <a:gd name="T84" fmla="*/ 21 w 141"/>
                <a:gd name="T85" fmla="*/ 22 h 124"/>
                <a:gd name="T86" fmla="*/ 12 w 141"/>
                <a:gd name="T87" fmla="*/ 34 h 124"/>
                <a:gd name="T88" fmla="*/ 8 w 141"/>
                <a:gd name="T89" fmla="*/ 50 h 124"/>
                <a:gd name="T90" fmla="*/ 3 w 141"/>
                <a:gd name="T91" fmla="*/ 63 h 124"/>
                <a:gd name="T92" fmla="*/ 11 w 141"/>
                <a:gd name="T93" fmla="*/ 79 h 124"/>
                <a:gd name="T94" fmla="*/ 1 w 141"/>
                <a:gd name="T95" fmla="*/ 85 h 124"/>
                <a:gd name="T96" fmla="*/ 4 w 141"/>
                <a:gd name="T97" fmla="*/ 96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41" h="124">
                  <a:moveTo>
                    <a:pt x="4" y="96"/>
                  </a:moveTo>
                  <a:cubicBezTo>
                    <a:pt x="9" y="104"/>
                    <a:pt x="17" y="111"/>
                    <a:pt x="26" y="115"/>
                  </a:cubicBezTo>
                  <a:cubicBezTo>
                    <a:pt x="39" y="121"/>
                    <a:pt x="52" y="122"/>
                    <a:pt x="65" y="123"/>
                  </a:cubicBezTo>
                  <a:cubicBezTo>
                    <a:pt x="79" y="124"/>
                    <a:pt x="93" y="124"/>
                    <a:pt x="104" y="120"/>
                  </a:cubicBezTo>
                  <a:cubicBezTo>
                    <a:pt x="108" y="118"/>
                    <a:pt x="112" y="116"/>
                    <a:pt x="117" y="115"/>
                  </a:cubicBezTo>
                  <a:cubicBezTo>
                    <a:pt x="117" y="115"/>
                    <a:pt x="118" y="115"/>
                    <a:pt x="118" y="115"/>
                  </a:cubicBezTo>
                  <a:cubicBezTo>
                    <a:pt x="119" y="115"/>
                    <a:pt x="120" y="115"/>
                    <a:pt x="121" y="115"/>
                  </a:cubicBezTo>
                  <a:cubicBezTo>
                    <a:pt x="122" y="115"/>
                    <a:pt x="124" y="115"/>
                    <a:pt x="126" y="116"/>
                  </a:cubicBezTo>
                  <a:cubicBezTo>
                    <a:pt x="126" y="116"/>
                    <a:pt x="126" y="116"/>
                    <a:pt x="126" y="116"/>
                  </a:cubicBezTo>
                  <a:cubicBezTo>
                    <a:pt x="128" y="116"/>
                    <a:pt x="129" y="117"/>
                    <a:pt x="130" y="117"/>
                  </a:cubicBezTo>
                  <a:cubicBezTo>
                    <a:pt x="131" y="117"/>
                    <a:pt x="132" y="118"/>
                    <a:pt x="132" y="118"/>
                  </a:cubicBezTo>
                  <a:cubicBezTo>
                    <a:pt x="133" y="118"/>
                    <a:pt x="134" y="118"/>
                    <a:pt x="134" y="118"/>
                  </a:cubicBezTo>
                  <a:cubicBezTo>
                    <a:pt x="134" y="118"/>
                    <a:pt x="134" y="118"/>
                    <a:pt x="134" y="118"/>
                  </a:cubicBezTo>
                  <a:cubicBezTo>
                    <a:pt x="135" y="118"/>
                    <a:pt x="135" y="118"/>
                    <a:pt x="135" y="118"/>
                  </a:cubicBezTo>
                  <a:cubicBezTo>
                    <a:pt x="135" y="118"/>
                    <a:pt x="135" y="118"/>
                    <a:pt x="135" y="118"/>
                  </a:cubicBezTo>
                  <a:cubicBezTo>
                    <a:pt x="135" y="118"/>
                    <a:pt x="135" y="118"/>
                    <a:pt x="135" y="118"/>
                  </a:cubicBezTo>
                  <a:cubicBezTo>
                    <a:pt x="136" y="118"/>
                    <a:pt x="136" y="118"/>
                    <a:pt x="137" y="118"/>
                  </a:cubicBezTo>
                  <a:cubicBezTo>
                    <a:pt x="137" y="118"/>
                    <a:pt x="137" y="118"/>
                    <a:pt x="138" y="118"/>
                  </a:cubicBezTo>
                  <a:cubicBezTo>
                    <a:pt x="138" y="118"/>
                    <a:pt x="138" y="118"/>
                    <a:pt x="138" y="118"/>
                  </a:cubicBezTo>
                  <a:cubicBezTo>
                    <a:pt x="138" y="118"/>
                    <a:pt x="138" y="118"/>
                    <a:pt x="138" y="118"/>
                  </a:cubicBezTo>
                  <a:cubicBezTo>
                    <a:pt x="138" y="117"/>
                    <a:pt x="139" y="117"/>
                    <a:pt x="139" y="117"/>
                  </a:cubicBezTo>
                  <a:cubicBezTo>
                    <a:pt x="140" y="117"/>
                    <a:pt x="140" y="117"/>
                    <a:pt x="140" y="117"/>
                  </a:cubicBezTo>
                  <a:cubicBezTo>
                    <a:pt x="140" y="116"/>
                    <a:pt x="140" y="116"/>
                    <a:pt x="140" y="116"/>
                  </a:cubicBezTo>
                  <a:cubicBezTo>
                    <a:pt x="141" y="116"/>
                    <a:pt x="141" y="116"/>
                    <a:pt x="141" y="115"/>
                  </a:cubicBezTo>
                  <a:cubicBezTo>
                    <a:pt x="141" y="115"/>
                    <a:pt x="141" y="115"/>
                    <a:pt x="141" y="115"/>
                  </a:cubicBezTo>
                  <a:cubicBezTo>
                    <a:pt x="141" y="115"/>
                    <a:pt x="141" y="115"/>
                    <a:pt x="141" y="115"/>
                  </a:cubicBezTo>
                  <a:cubicBezTo>
                    <a:pt x="141" y="114"/>
                    <a:pt x="141" y="114"/>
                    <a:pt x="141" y="114"/>
                  </a:cubicBezTo>
                  <a:cubicBezTo>
                    <a:pt x="140" y="114"/>
                    <a:pt x="140" y="113"/>
                    <a:pt x="140" y="112"/>
                  </a:cubicBezTo>
                  <a:cubicBezTo>
                    <a:pt x="139" y="112"/>
                    <a:pt x="139" y="112"/>
                    <a:pt x="139" y="112"/>
                  </a:cubicBezTo>
                  <a:cubicBezTo>
                    <a:pt x="139" y="111"/>
                    <a:pt x="138" y="110"/>
                    <a:pt x="137" y="109"/>
                  </a:cubicBezTo>
                  <a:cubicBezTo>
                    <a:pt x="137" y="109"/>
                    <a:pt x="137" y="109"/>
                    <a:pt x="137" y="109"/>
                  </a:cubicBezTo>
                  <a:cubicBezTo>
                    <a:pt x="136" y="109"/>
                    <a:pt x="136" y="109"/>
                    <a:pt x="136" y="109"/>
                  </a:cubicBezTo>
                  <a:cubicBezTo>
                    <a:pt x="136" y="108"/>
                    <a:pt x="135" y="108"/>
                    <a:pt x="135" y="107"/>
                  </a:cubicBezTo>
                  <a:cubicBezTo>
                    <a:pt x="134" y="106"/>
                    <a:pt x="132" y="105"/>
                    <a:pt x="131" y="104"/>
                  </a:cubicBezTo>
                  <a:cubicBezTo>
                    <a:pt x="131" y="103"/>
                    <a:pt x="131" y="103"/>
                    <a:pt x="131" y="103"/>
                  </a:cubicBezTo>
                  <a:cubicBezTo>
                    <a:pt x="131" y="103"/>
                    <a:pt x="131" y="103"/>
                    <a:pt x="131" y="103"/>
                  </a:cubicBezTo>
                  <a:cubicBezTo>
                    <a:pt x="125" y="97"/>
                    <a:pt x="122" y="90"/>
                    <a:pt x="119" y="83"/>
                  </a:cubicBezTo>
                  <a:cubicBezTo>
                    <a:pt x="116" y="73"/>
                    <a:pt x="114" y="63"/>
                    <a:pt x="110" y="53"/>
                  </a:cubicBezTo>
                  <a:cubicBezTo>
                    <a:pt x="105" y="45"/>
                    <a:pt x="99" y="37"/>
                    <a:pt x="92" y="29"/>
                  </a:cubicBezTo>
                  <a:cubicBezTo>
                    <a:pt x="86" y="22"/>
                    <a:pt x="80" y="15"/>
                    <a:pt x="72" y="9"/>
                  </a:cubicBezTo>
                  <a:cubicBezTo>
                    <a:pt x="64" y="4"/>
                    <a:pt x="52" y="0"/>
                    <a:pt x="44" y="6"/>
                  </a:cubicBezTo>
                  <a:cubicBezTo>
                    <a:pt x="36" y="11"/>
                    <a:pt x="36" y="19"/>
                    <a:pt x="25" y="22"/>
                  </a:cubicBezTo>
                  <a:cubicBezTo>
                    <a:pt x="24" y="22"/>
                    <a:pt x="23" y="22"/>
                    <a:pt x="21" y="22"/>
                  </a:cubicBezTo>
                  <a:cubicBezTo>
                    <a:pt x="16" y="24"/>
                    <a:pt x="12" y="29"/>
                    <a:pt x="12" y="34"/>
                  </a:cubicBezTo>
                  <a:cubicBezTo>
                    <a:pt x="12" y="40"/>
                    <a:pt x="11" y="45"/>
                    <a:pt x="8" y="50"/>
                  </a:cubicBezTo>
                  <a:cubicBezTo>
                    <a:pt x="6" y="54"/>
                    <a:pt x="1" y="57"/>
                    <a:pt x="3" y="63"/>
                  </a:cubicBezTo>
                  <a:cubicBezTo>
                    <a:pt x="5" y="69"/>
                    <a:pt x="13" y="75"/>
                    <a:pt x="11" y="79"/>
                  </a:cubicBezTo>
                  <a:cubicBezTo>
                    <a:pt x="9" y="83"/>
                    <a:pt x="3" y="82"/>
                    <a:pt x="1" y="85"/>
                  </a:cubicBezTo>
                  <a:cubicBezTo>
                    <a:pt x="0" y="88"/>
                    <a:pt x="3" y="93"/>
                    <a:pt x="4" y="96"/>
                  </a:cubicBezTo>
                </a:path>
              </a:pathLst>
            </a:custGeom>
            <a:solidFill>
              <a:srgbClr val="F3F8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2" name="Freeform 551"/>
            <p:cNvSpPr/>
            <p:nvPr/>
          </p:nvSpPr>
          <p:spPr bwMode="auto">
            <a:xfrm>
              <a:off x="1674813" y="7138988"/>
              <a:ext cx="442913" cy="566738"/>
            </a:xfrm>
            <a:custGeom>
              <a:avLst/>
              <a:gdLst>
                <a:gd name="T0" fmla="*/ 32 w 118"/>
                <a:gd name="T1" fmla="*/ 129 h 151"/>
                <a:gd name="T2" fmla="*/ 33 w 118"/>
                <a:gd name="T3" fmla="*/ 131 h 151"/>
                <a:gd name="T4" fmla="*/ 33 w 118"/>
                <a:gd name="T5" fmla="*/ 137 h 151"/>
                <a:gd name="T6" fmla="*/ 33 w 118"/>
                <a:gd name="T7" fmla="*/ 137 h 151"/>
                <a:gd name="T8" fmla="*/ 33 w 118"/>
                <a:gd name="T9" fmla="*/ 141 h 151"/>
                <a:gd name="T10" fmla="*/ 34 w 118"/>
                <a:gd name="T11" fmla="*/ 145 h 151"/>
                <a:gd name="T12" fmla="*/ 34 w 118"/>
                <a:gd name="T13" fmla="*/ 146 h 151"/>
                <a:gd name="T14" fmla="*/ 35 w 118"/>
                <a:gd name="T15" fmla="*/ 146 h 151"/>
                <a:gd name="T16" fmla="*/ 36 w 118"/>
                <a:gd name="T17" fmla="*/ 148 h 151"/>
                <a:gd name="T18" fmla="*/ 36 w 118"/>
                <a:gd name="T19" fmla="*/ 149 h 151"/>
                <a:gd name="T20" fmla="*/ 36 w 118"/>
                <a:gd name="T21" fmla="*/ 149 h 151"/>
                <a:gd name="T22" fmla="*/ 37 w 118"/>
                <a:gd name="T23" fmla="*/ 150 h 151"/>
                <a:gd name="T24" fmla="*/ 38 w 118"/>
                <a:gd name="T25" fmla="*/ 150 h 151"/>
                <a:gd name="T26" fmla="*/ 39 w 118"/>
                <a:gd name="T27" fmla="*/ 150 h 151"/>
                <a:gd name="T28" fmla="*/ 39 w 118"/>
                <a:gd name="T29" fmla="*/ 150 h 151"/>
                <a:gd name="T30" fmla="*/ 39 w 118"/>
                <a:gd name="T31" fmla="*/ 150 h 151"/>
                <a:gd name="T32" fmla="*/ 39 w 118"/>
                <a:gd name="T33" fmla="*/ 150 h 151"/>
                <a:gd name="T34" fmla="*/ 40 w 118"/>
                <a:gd name="T35" fmla="*/ 150 h 151"/>
                <a:gd name="T36" fmla="*/ 40 w 118"/>
                <a:gd name="T37" fmla="*/ 150 h 151"/>
                <a:gd name="T38" fmla="*/ 41 w 118"/>
                <a:gd name="T39" fmla="*/ 149 h 151"/>
                <a:gd name="T40" fmla="*/ 41 w 118"/>
                <a:gd name="T41" fmla="*/ 148 h 151"/>
                <a:gd name="T42" fmla="*/ 41 w 118"/>
                <a:gd name="T43" fmla="*/ 148 h 151"/>
                <a:gd name="T44" fmla="*/ 41 w 118"/>
                <a:gd name="T45" fmla="*/ 148 h 151"/>
                <a:gd name="T46" fmla="*/ 41 w 118"/>
                <a:gd name="T47" fmla="*/ 148 h 151"/>
                <a:gd name="T48" fmla="*/ 42 w 118"/>
                <a:gd name="T49" fmla="*/ 147 h 151"/>
                <a:gd name="T50" fmla="*/ 43 w 118"/>
                <a:gd name="T51" fmla="*/ 145 h 151"/>
                <a:gd name="T52" fmla="*/ 43 w 118"/>
                <a:gd name="T53" fmla="*/ 145 h 151"/>
                <a:gd name="T54" fmla="*/ 45 w 118"/>
                <a:gd name="T55" fmla="*/ 142 h 151"/>
                <a:gd name="T56" fmla="*/ 46 w 118"/>
                <a:gd name="T57" fmla="*/ 139 h 151"/>
                <a:gd name="T58" fmla="*/ 47 w 118"/>
                <a:gd name="T59" fmla="*/ 138 h 151"/>
                <a:gd name="T60" fmla="*/ 47 w 118"/>
                <a:gd name="T61" fmla="*/ 137 h 151"/>
                <a:gd name="T62" fmla="*/ 47 w 118"/>
                <a:gd name="T63" fmla="*/ 137 h 151"/>
                <a:gd name="T64" fmla="*/ 53 w 118"/>
                <a:gd name="T65" fmla="*/ 129 h 151"/>
                <a:gd name="T66" fmla="*/ 62 w 118"/>
                <a:gd name="T67" fmla="*/ 120 h 151"/>
                <a:gd name="T68" fmla="*/ 87 w 118"/>
                <a:gd name="T69" fmla="*/ 100 h 151"/>
                <a:gd name="T70" fmla="*/ 104 w 118"/>
                <a:gd name="T71" fmla="*/ 76 h 151"/>
                <a:gd name="T72" fmla="*/ 116 w 118"/>
                <a:gd name="T73" fmla="*/ 50 h 151"/>
                <a:gd name="T74" fmla="*/ 110 w 118"/>
                <a:gd name="T75" fmla="*/ 23 h 151"/>
                <a:gd name="T76" fmla="*/ 89 w 118"/>
                <a:gd name="T77" fmla="*/ 10 h 151"/>
                <a:gd name="T78" fmla="*/ 87 w 118"/>
                <a:gd name="T79" fmla="*/ 7 h 151"/>
                <a:gd name="T80" fmla="*/ 76 w 118"/>
                <a:gd name="T81" fmla="*/ 2 h 151"/>
                <a:gd name="T82" fmla="*/ 73 w 118"/>
                <a:gd name="T83" fmla="*/ 2 h 151"/>
                <a:gd name="T84" fmla="*/ 57 w 118"/>
                <a:gd name="T85" fmla="*/ 4 h 151"/>
                <a:gd name="T86" fmla="*/ 42 w 118"/>
                <a:gd name="T87" fmla="*/ 3 h 151"/>
                <a:gd name="T88" fmla="*/ 30 w 118"/>
                <a:gd name="T89" fmla="*/ 16 h 151"/>
                <a:gd name="T90" fmla="*/ 21 w 118"/>
                <a:gd name="T91" fmla="*/ 9 h 151"/>
                <a:gd name="T92" fmla="*/ 12 w 118"/>
                <a:gd name="T93" fmla="*/ 16 h 151"/>
                <a:gd name="T94" fmla="*/ 1 w 118"/>
                <a:gd name="T95" fmla="*/ 42 h 151"/>
                <a:gd name="T96" fmla="*/ 6 w 118"/>
                <a:gd name="T97" fmla="*/ 82 h 151"/>
                <a:gd name="T98" fmla="*/ 23 w 118"/>
                <a:gd name="T99" fmla="*/ 117 h 151"/>
                <a:gd name="T100" fmla="*/ 31 w 118"/>
                <a:gd name="T101" fmla="*/ 128 h 151"/>
                <a:gd name="T102" fmla="*/ 32 w 118"/>
                <a:gd name="T103" fmla="*/ 129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18" h="151">
                  <a:moveTo>
                    <a:pt x="32" y="129"/>
                  </a:moveTo>
                  <a:cubicBezTo>
                    <a:pt x="32" y="130"/>
                    <a:pt x="32" y="130"/>
                    <a:pt x="33" y="131"/>
                  </a:cubicBezTo>
                  <a:cubicBezTo>
                    <a:pt x="33" y="133"/>
                    <a:pt x="33" y="135"/>
                    <a:pt x="33" y="137"/>
                  </a:cubicBezTo>
                  <a:cubicBezTo>
                    <a:pt x="33" y="137"/>
                    <a:pt x="33" y="137"/>
                    <a:pt x="33" y="137"/>
                  </a:cubicBezTo>
                  <a:cubicBezTo>
                    <a:pt x="33" y="139"/>
                    <a:pt x="33" y="140"/>
                    <a:pt x="33" y="141"/>
                  </a:cubicBezTo>
                  <a:cubicBezTo>
                    <a:pt x="34" y="143"/>
                    <a:pt x="34" y="144"/>
                    <a:pt x="34" y="145"/>
                  </a:cubicBezTo>
                  <a:cubicBezTo>
                    <a:pt x="34" y="146"/>
                    <a:pt x="34" y="146"/>
                    <a:pt x="34" y="146"/>
                  </a:cubicBezTo>
                  <a:cubicBezTo>
                    <a:pt x="35" y="146"/>
                    <a:pt x="35" y="146"/>
                    <a:pt x="35" y="146"/>
                  </a:cubicBezTo>
                  <a:cubicBezTo>
                    <a:pt x="35" y="147"/>
                    <a:pt x="35" y="148"/>
                    <a:pt x="36" y="148"/>
                  </a:cubicBezTo>
                  <a:cubicBezTo>
                    <a:pt x="36" y="149"/>
                    <a:pt x="36" y="149"/>
                    <a:pt x="36" y="149"/>
                  </a:cubicBezTo>
                  <a:cubicBezTo>
                    <a:pt x="36" y="149"/>
                    <a:pt x="36" y="149"/>
                    <a:pt x="36" y="149"/>
                  </a:cubicBezTo>
                  <a:cubicBezTo>
                    <a:pt x="37" y="150"/>
                    <a:pt x="37" y="150"/>
                    <a:pt x="37" y="150"/>
                  </a:cubicBezTo>
                  <a:cubicBezTo>
                    <a:pt x="38" y="150"/>
                    <a:pt x="38" y="150"/>
                    <a:pt x="38" y="150"/>
                  </a:cubicBezTo>
                  <a:cubicBezTo>
                    <a:pt x="38" y="151"/>
                    <a:pt x="39" y="151"/>
                    <a:pt x="39" y="150"/>
                  </a:cubicBezTo>
                  <a:cubicBezTo>
                    <a:pt x="39" y="150"/>
                    <a:pt x="39" y="150"/>
                    <a:pt x="39" y="150"/>
                  </a:cubicBezTo>
                  <a:cubicBezTo>
                    <a:pt x="39" y="150"/>
                    <a:pt x="39" y="150"/>
                    <a:pt x="39" y="150"/>
                  </a:cubicBezTo>
                  <a:cubicBezTo>
                    <a:pt x="39" y="150"/>
                    <a:pt x="39" y="150"/>
                    <a:pt x="39" y="150"/>
                  </a:cubicBezTo>
                  <a:cubicBezTo>
                    <a:pt x="40" y="150"/>
                    <a:pt x="40" y="150"/>
                    <a:pt x="40" y="150"/>
                  </a:cubicBezTo>
                  <a:cubicBezTo>
                    <a:pt x="40" y="150"/>
                    <a:pt x="40" y="150"/>
                    <a:pt x="40" y="150"/>
                  </a:cubicBezTo>
                  <a:cubicBezTo>
                    <a:pt x="41" y="149"/>
                    <a:pt x="41" y="149"/>
                    <a:pt x="41" y="149"/>
                  </a:cubicBezTo>
                  <a:cubicBezTo>
                    <a:pt x="41" y="148"/>
                    <a:pt x="41" y="148"/>
                    <a:pt x="41" y="148"/>
                  </a:cubicBezTo>
                  <a:cubicBezTo>
                    <a:pt x="41" y="148"/>
                    <a:pt x="41" y="148"/>
                    <a:pt x="41" y="148"/>
                  </a:cubicBezTo>
                  <a:cubicBezTo>
                    <a:pt x="41" y="148"/>
                    <a:pt x="41" y="148"/>
                    <a:pt x="41" y="148"/>
                  </a:cubicBezTo>
                  <a:cubicBezTo>
                    <a:pt x="41" y="148"/>
                    <a:pt x="41" y="148"/>
                    <a:pt x="41" y="148"/>
                  </a:cubicBezTo>
                  <a:cubicBezTo>
                    <a:pt x="42" y="148"/>
                    <a:pt x="42" y="147"/>
                    <a:pt x="42" y="147"/>
                  </a:cubicBezTo>
                  <a:cubicBezTo>
                    <a:pt x="42" y="146"/>
                    <a:pt x="43" y="146"/>
                    <a:pt x="43" y="145"/>
                  </a:cubicBezTo>
                  <a:cubicBezTo>
                    <a:pt x="43" y="145"/>
                    <a:pt x="43" y="145"/>
                    <a:pt x="43" y="145"/>
                  </a:cubicBezTo>
                  <a:cubicBezTo>
                    <a:pt x="44" y="144"/>
                    <a:pt x="44" y="143"/>
                    <a:pt x="45" y="142"/>
                  </a:cubicBezTo>
                  <a:cubicBezTo>
                    <a:pt x="45" y="141"/>
                    <a:pt x="45" y="140"/>
                    <a:pt x="46" y="139"/>
                  </a:cubicBezTo>
                  <a:cubicBezTo>
                    <a:pt x="46" y="138"/>
                    <a:pt x="46" y="138"/>
                    <a:pt x="47" y="138"/>
                  </a:cubicBezTo>
                  <a:cubicBezTo>
                    <a:pt x="47" y="137"/>
                    <a:pt x="47" y="137"/>
                    <a:pt x="47" y="137"/>
                  </a:cubicBezTo>
                  <a:cubicBezTo>
                    <a:pt x="47" y="137"/>
                    <a:pt x="47" y="137"/>
                    <a:pt x="47" y="137"/>
                  </a:cubicBezTo>
                  <a:cubicBezTo>
                    <a:pt x="48" y="134"/>
                    <a:pt x="50" y="131"/>
                    <a:pt x="53" y="129"/>
                  </a:cubicBezTo>
                  <a:cubicBezTo>
                    <a:pt x="55" y="125"/>
                    <a:pt x="59" y="122"/>
                    <a:pt x="62" y="120"/>
                  </a:cubicBezTo>
                  <a:cubicBezTo>
                    <a:pt x="70" y="113"/>
                    <a:pt x="79" y="108"/>
                    <a:pt x="87" y="100"/>
                  </a:cubicBezTo>
                  <a:cubicBezTo>
                    <a:pt x="94" y="94"/>
                    <a:pt x="99" y="85"/>
                    <a:pt x="104" y="76"/>
                  </a:cubicBezTo>
                  <a:cubicBezTo>
                    <a:pt x="109" y="68"/>
                    <a:pt x="114" y="60"/>
                    <a:pt x="116" y="50"/>
                  </a:cubicBezTo>
                  <a:cubicBezTo>
                    <a:pt x="118" y="41"/>
                    <a:pt x="118" y="28"/>
                    <a:pt x="110" y="23"/>
                  </a:cubicBezTo>
                  <a:cubicBezTo>
                    <a:pt x="103" y="17"/>
                    <a:pt x="94" y="20"/>
                    <a:pt x="89" y="10"/>
                  </a:cubicBezTo>
                  <a:cubicBezTo>
                    <a:pt x="88" y="9"/>
                    <a:pt x="87" y="8"/>
                    <a:pt x="87" y="7"/>
                  </a:cubicBezTo>
                  <a:cubicBezTo>
                    <a:pt x="84" y="3"/>
                    <a:pt x="80" y="1"/>
                    <a:pt x="76" y="2"/>
                  </a:cubicBezTo>
                  <a:cubicBezTo>
                    <a:pt x="75" y="2"/>
                    <a:pt x="74" y="2"/>
                    <a:pt x="73" y="2"/>
                  </a:cubicBezTo>
                  <a:cubicBezTo>
                    <a:pt x="67" y="4"/>
                    <a:pt x="62" y="5"/>
                    <a:pt x="57" y="4"/>
                  </a:cubicBezTo>
                  <a:cubicBezTo>
                    <a:pt x="52" y="3"/>
                    <a:pt x="47" y="0"/>
                    <a:pt x="42" y="3"/>
                  </a:cubicBezTo>
                  <a:cubicBezTo>
                    <a:pt x="38" y="7"/>
                    <a:pt x="35" y="16"/>
                    <a:pt x="30" y="16"/>
                  </a:cubicBezTo>
                  <a:cubicBezTo>
                    <a:pt x="26" y="16"/>
                    <a:pt x="24" y="9"/>
                    <a:pt x="21" y="9"/>
                  </a:cubicBezTo>
                  <a:cubicBezTo>
                    <a:pt x="18" y="9"/>
                    <a:pt x="14" y="13"/>
                    <a:pt x="12" y="16"/>
                  </a:cubicBezTo>
                  <a:cubicBezTo>
                    <a:pt x="6" y="22"/>
                    <a:pt x="2" y="32"/>
                    <a:pt x="1" y="42"/>
                  </a:cubicBezTo>
                  <a:cubicBezTo>
                    <a:pt x="0" y="56"/>
                    <a:pt x="3" y="69"/>
                    <a:pt x="6" y="82"/>
                  </a:cubicBezTo>
                  <a:cubicBezTo>
                    <a:pt x="10" y="95"/>
                    <a:pt x="15" y="108"/>
                    <a:pt x="23" y="117"/>
                  </a:cubicBezTo>
                  <a:cubicBezTo>
                    <a:pt x="26" y="121"/>
                    <a:pt x="29" y="124"/>
                    <a:pt x="31" y="128"/>
                  </a:cubicBezTo>
                  <a:cubicBezTo>
                    <a:pt x="31" y="128"/>
                    <a:pt x="31" y="128"/>
                    <a:pt x="32" y="129"/>
                  </a:cubicBezTo>
                </a:path>
              </a:pathLst>
            </a:custGeom>
            <a:solidFill>
              <a:srgbClr val="F3F8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3" name="Freeform 552"/>
            <p:cNvSpPr/>
            <p:nvPr/>
          </p:nvSpPr>
          <p:spPr bwMode="auto">
            <a:xfrm>
              <a:off x="1743075" y="7453313"/>
              <a:ext cx="206375" cy="252413"/>
            </a:xfrm>
            <a:custGeom>
              <a:avLst/>
              <a:gdLst>
                <a:gd name="T0" fmla="*/ 16 w 55"/>
                <a:gd name="T1" fmla="*/ 62 h 67"/>
                <a:gd name="T2" fmla="*/ 18 w 55"/>
                <a:gd name="T3" fmla="*/ 64 h 67"/>
                <a:gd name="T4" fmla="*/ 18 w 55"/>
                <a:gd name="T5" fmla="*/ 65 h 67"/>
                <a:gd name="T6" fmla="*/ 20 w 55"/>
                <a:gd name="T7" fmla="*/ 66 h 67"/>
                <a:gd name="T8" fmla="*/ 21 w 55"/>
                <a:gd name="T9" fmla="*/ 66 h 67"/>
                <a:gd name="T10" fmla="*/ 21 w 55"/>
                <a:gd name="T11" fmla="*/ 66 h 67"/>
                <a:gd name="T12" fmla="*/ 22 w 55"/>
                <a:gd name="T13" fmla="*/ 66 h 67"/>
                <a:gd name="T14" fmla="*/ 23 w 55"/>
                <a:gd name="T15" fmla="*/ 64 h 67"/>
                <a:gd name="T16" fmla="*/ 23 w 55"/>
                <a:gd name="T17" fmla="*/ 64 h 67"/>
                <a:gd name="T18" fmla="*/ 25 w 55"/>
                <a:gd name="T19" fmla="*/ 61 h 67"/>
                <a:gd name="T20" fmla="*/ 27 w 55"/>
                <a:gd name="T21" fmla="*/ 58 h 67"/>
                <a:gd name="T22" fmla="*/ 29 w 55"/>
                <a:gd name="T23" fmla="*/ 53 h 67"/>
                <a:gd name="T24" fmla="*/ 29 w 55"/>
                <a:gd name="T25" fmla="*/ 52 h 67"/>
                <a:gd name="T26" fmla="*/ 30 w 55"/>
                <a:gd name="T27" fmla="*/ 49 h 67"/>
                <a:gd name="T28" fmla="*/ 30 w 55"/>
                <a:gd name="T29" fmla="*/ 49 h 67"/>
                <a:gd name="T30" fmla="*/ 36 w 55"/>
                <a:gd name="T31" fmla="*/ 41 h 67"/>
                <a:gd name="T32" fmla="*/ 53 w 55"/>
                <a:gd name="T33" fmla="*/ 20 h 67"/>
                <a:gd name="T34" fmla="*/ 52 w 55"/>
                <a:gd name="T35" fmla="*/ 11 h 67"/>
                <a:gd name="T36" fmla="*/ 47 w 55"/>
                <a:gd name="T37" fmla="*/ 12 h 67"/>
                <a:gd name="T38" fmla="*/ 44 w 55"/>
                <a:gd name="T39" fmla="*/ 14 h 67"/>
                <a:gd name="T40" fmla="*/ 37 w 55"/>
                <a:gd name="T41" fmla="*/ 14 h 67"/>
                <a:gd name="T42" fmla="*/ 35 w 55"/>
                <a:gd name="T43" fmla="*/ 9 h 67"/>
                <a:gd name="T44" fmla="*/ 35 w 55"/>
                <a:gd name="T45" fmla="*/ 6 h 67"/>
                <a:gd name="T46" fmla="*/ 30 w 55"/>
                <a:gd name="T47" fmla="*/ 0 h 67"/>
                <a:gd name="T48" fmla="*/ 28 w 55"/>
                <a:gd name="T49" fmla="*/ 1 h 67"/>
                <a:gd name="T50" fmla="*/ 23 w 55"/>
                <a:gd name="T51" fmla="*/ 4 h 67"/>
                <a:gd name="T52" fmla="*/ 15 w 55"/>
                <a:gd name="T53" fmla="*/ 9 h 67"/>
                <a:gd name="T54" fmla="*/ 8 w 55"/>
                <a:gd name="T55" fmla="*/ 3 h 67"/>
                <a:gd name="T56" fmla="*/ 5 w 55"/>
                <a:gd name="T57" fmla="*/ 3 h 67"/>
                <a:gd name="T58" fmla="*/ 1 w 55"/>
                <a:gd name="T59" fmla="*/ 12 h 67"/>
                <a:gd name="T60" fmla="*/ 13 w 55"/>
                <a:gd name="T61" fmla="*/ 44 h 67"/>
                <a:gd name="T62" fmla="*/ 15 w 55"/>
                <a:gd name="T63" fmla="*/ 53 h 67"/>
                <a:gd name="T64" fmla="*/ 15 w 55"/>
                <a:gd name="T65" fmla="*/ 57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5" h="67">
                  <a:moveTo>
                    <a:pt x="16" y="61"/>
                  </a:moveTo>
                  <a:cubicBezTo>
                    <a:pt x="16" y="62"/>
                    <a:pt x="16" y="62"/>
                    <a:pt x="16" y="62"/>
                  </a:cubicBezTo>
                  <a:cubicBezTo>
                    <a:pt x="17" y="62"/>
                    <a:pt x="17" y="62"/>
                    <a:pt x="17" y="62"/>
                  </a:cubicBezTo>
                  <a:cubicBezTo>
                    <a:pt x="17" y="63"/>
                    <a:pt x="17" y="64"/>
                    <a:pt x="18" y="64"/>
                  </a:cubicBezTo>
                  <a:cubicBezTo>
                    <a:pt x="18" y="65"/>
                    <a:pt x="18" y="65"/>
                    <a:pt x="18" y="65"/>
                  </a:cubicBezTo>
                  <a:cubicBezTo>
                    <a:pt x="18" y="65"/>
                    <a:pt x="18" y="65"/>
                    <a:pt x="18" y="65"/>
                  </a:cubicBezTo>
                  <a:cubicBezTo>
                    <a:pt x="19" y="66"/>
                    <a:pt x="19" y="66"/>
                    <a:pt x="19" y="66"/>
                  </a:cubicBezTo>
                  <a:cubicBezTo>
                    <a:pt x="20" y="66"/>
                    <a:pt x="20" y="66"/>
                    <a:pt x="20" y="66"/>
                  </a:cubicBezTo>
                  <a:cubicBezTo>
                    <a:pt x="20" y="67"/>
                    <a:pt x="21" y="67"/>
                    <a:pt x="21" y="66"/>
                  </a:cubicBezTo>
                  <a:cubicBezTo>
                    <a:pt x="21" y="66"/>
                    <a:pt x="21" y="66"/>
                    <a:pt x="21" y="66"/>
                  </a:cubicBezTo>
                  <a:cubicBezTo>
                    <a:pt x="21" y="66"/>
                    <a:pt x="21" y="66"/>
                    <a:pt x="21" y="66"/>
                  </a:cubicBezTo>
                  <a:cubicBezTo>
                    <a:pt x="21" y="66"/>
                    <a:pt x="21" y="66"/>
                    <a:pt x="21" y="66"/>
                  </a:cubicBezTo>
                  <a:cubicBezTo>
                    <a:pt x="22" y="66"/>
                    <a:pt x="22" y="66"/>
                    <a:pt x="22" y="66"/>
                  </a:cubicBezTo>
                  <a:cubicBezTo>
                    <a:pt x="22" y="66"/>
                    <a:pt x="22" y="66"/>
                    <a:pt x="22" y="66"/>
                  </a:cubicBezTo>
                  <a:cubicBezTo>
                    <a:pt x="23" y="65"/>
                    <a:pt x="23" y="65"/>
                    <a:pt x="23" y="65"/>
                  </a:cubicBezTo>
                  <a:cubicBezTo>
                    <a:pt x="23" y="64"/>
                    <a:pt x="23" y="64"/>
                    <a:pt x="23" y="64"/>
                  </a:cubicBezTo>
                  <a:cubicBezTo>
                    <a:pt x="23" y="64"/>
                    <a:pt x="23" y="64"/>
                    <a:pt x="23" y="64"/>
                  </a:cubicBezTo>
                  <a:cubicBezTo>
                    <a:pt x="23" y="64"/>
                    <a:pt x="23" y="64"/>
                    <a:pt x="23" y="64"/>
                  </a:cubicBezTo>
                  <a:cubicBezTo>
                    <a:pt x="24" y="64"/>
                    <a:pt x="24" y="63"/>
                    <a:pt x="24" y="63"/>
                  </a:cubicBezTo>
                  <a:cubicBezTo>
                    <a:pt x="24" y="62"/>
                    <a:pt x="25" y="62"/>
                    <a:pt x="25" y="61"/>
                  </a:cubicBezTo>
                  <a:cubicBezTo>
                    <a:pt x="25" y="61"/>
                    <a:pt x="25" y="61"/>
                    <a:pt x="25" y="61"/>
                  </a:cubicBezTo>
                  <a:cubicBezTo>
                    <a:pt x="26" y="60"/>
                    <a:pt x="26" y="59"/>
                    <a:pt x="27" y="58"/>
                  </a:cubicBezTo>
                  <a:cubicBezTo>
                    <a:pt x="27" y="57"/>
                    <a:pt x="28" y="56"/>
                    <a:pt x="28" y="55"/>
                  </a:cubicBezTo>
                  <a:cubicBezTo>
                    <a:pt x="28" y="54"/>
                    <a:pt x="29" y="54"/>
                    <a:pt x="29" y="53"/>
                  </a:cubicBezTo>
                  <a:cubicBezTo>
                    <a:pt x="29" y="53"/>
                    <a:pt x="29" y="53"/>
                    <a:pt x="29" y="53"/>
                  </a:cubicBezTo>
                  <a:cubicBezTo>
                    <a:pt x="29" y="53"/>
                    <a:pt x="29" y="52"/>
                    <a:pt x="29" y="52"/>
                  </a:cubicBezTo>
                  <a:cubicBezTo>
                    <a:pt x="29" y="52"/>
                    <a:pt x="29" y="52"/>
                    <a:pt x="29" y="52"/>
                  </a:cubicBezTo>
                  <a:cubicBezTo>
                    <a:pt x="29" y="51"/>
                    <a:pt x="29" y="50"/>
                    <a:pt x="30" y="49"/>
                  </a:cubicBezTo>
                  <a:cubicBezTo>
                    <a:pt x="30" y="49"/>
                    <a:pt x="30" y="49"/>
                    <a:pt x="30" y="49"/>
                  </a:cubicBezTo>
                  <a:cubicBezTo>
                    <a:pt x="30" y="49"/>
                    <a:pt x="30" y="49"/>
                    <a:pt x="30" y="49"/>
                  </a:cubicBezTo>
                  <a:cubicBezTo>
                    <a:pt x="31" y="47"/>
                    <a:pt x="32" y="45"/>
                    <a:pt x="34" y="43"/>
                  </a:cubicBezTo>
                  <a:cubicBezTo>
                    <a:pt x="35" y="43"/>
                    <a:pt x="35" y="42"/>
                    <a:pt x="36" y="41"/>
                  </a:cubicBezTo>
                  <a:cubicBezTo>
                    <a:pt x="40" y="37"/>
                    <a:pt x="44" y="32"/>
                    <a:pt x="49" y="27"/>
                  </a:cubicBezTo>
                  <a:cubicBezTo>
                    <a:pt x="51" y="25"/>
                    <a:pt x="52" y="23"/>
                    <a:pt x="53" y="20"/>
                  </a:cubicBezTo>
                  <a:cubicBezTo>
                    <a:pt x="55" y="18"/>
                    <a:pt x="55" y="14"/>
                    <a:pt x="53" y="12"/>
                  </a:cubicBezTo>
                  <a:cubicBezTo>
                    <a:pt x="53" y="12"/>
                    <a:pt x="52" y="11"/>
                    <a:pt x="52" y="11"/>
                  </a:cubicBezTo>
                  <a:cubicBezTo>
                    <a:pt x="51" y="11"/>
                    <a:pt x="49" y="11"/>
                    <a:pt x="48" y="11"/>
                  </a:cubicBezTo>
                  <a:cubicBezTo>
                    <a:pt x="48" y="12"/>
                    <a:pt x="47" y="12"/>
                    <a:pt x="47" y="12"/>
                  </a:cubicBezTo>
                  <a:cubicBezTo>
                    <a:pt x="46" y="12"/>
                    <a:pt x="46" y="13"/>
                    <a:pt x="45" y="13"/>
                  </a:cubicBezTo>
                  <a:cubicBezTo>
                    <a:pt x="45" y="13"/>
                    <a:pt x="44" y="14"/>
                    <a:pt x="44" y="14"/>
                  </a:cubicBezTo>
                  <a:cubicBezTo>
                    <a:pt x="43" y="14"/>
                    <a:pt x="43" y="14"/>
                    <a:pt x="43" y="14"/>
                  </a:cubicBezTo>
                  <a:cubicBezTo>
                    <a:pt x="41" y="15"/>
                    <a:pt x="39" y="16"/>
                    <a:pt x="37" y="14"/>
                  </a:cubicBezTo>
                  <a:cubicBezTo>
                    <a:pt x="37" y="14"/>
                    <a:pt x="36" y="13"/>
                    <a:pt x="36" y="13"/>
                  </a:cubicBezTo>
                  <a:cubicBezTo>
                    <a:pt x="36" y="12"/>
                    <a:pt x="35" y="11"/>
                    <a:pt x="35" y="9"/>
                  </a:cubicBezTo>
                  <a:cubicBezTo>
                    <a:pt x="35" y="9"/>
                    <a:pt x="35" y="9"/>
                    <a:pt x="35" y="9"/>
                  </a:cubicBezTo>
                  <a:cubicBezTo>
                    <a:pt x="35" y="8"/>
                    <a:pt x="35" y="7"/>
                    <a:pt x="35" y="6"/>
                  </a:cubicBezTo>
                  <a:cubicBezTo>
                    <a:pt x="34" y="3"/>
                    <a:pt x="33" y="0"/>
                    <a:pt x="31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0"/>
                    <a:pt x="29" y="0"/>
                    <a:pt x="28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7" y="1"/>
                    <a:pt x="26" y="2"/>
                    <a:pt x="25" y="3"/>
                  </a:cubicBezTo>
                  <a:cubicBezTo>
                    <a:pt x="25" y="3"/>
                    <a:pt x="24" y="4"/>
                    <a:pt x="23" y="4"/>
                  </a:cubicBezTo>
                  <a:cubicBezTo>
                    <a:pt x="21" y="7"/>
                    <a:pt x="18" y="9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4" y="9"/>
                    <a:pt x="14" y="9"/>
                    <a:pt x="13" y="8"/>
                  </a:cubicBezTo>
                  <a:cubicBezTo>
                    <a:pt x="11" y="7"/>
                    <a:pt x="10" y="4"/>
                    <a:pt x="8" y="3"/>
                  </a:cubicBezTo>
                  <a:cubicBezTo>
                    <a:pt x="7" y="3"/>
                    <a:pt x="6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3" y="3"/>
                    <a:pt x="1" y="7"/>
                    <a:pt x="1" y="10"/>
                  </a:cubicBezTo>
                  <a:cubicBezTo>
                    <a:pt x="1" y="11"/>
                    <a:pt x="0" y="12"/>
                    <a:pt x="1" y="12"/>
                  </a:cubicBezTo>
                  <a:cubicBezTo>
                    <a:pt x="1" y="15"/>
                    <a:pt x="1" y="18"/>
                    <a:pt x="2" y="21"/>
                  </a:cubicBezTo>
                  <a:cubicBezTo>
                    <a:pt x="5" y="29"/>
                    <a:pt x="10" y="36"/>
                    <a:pt x="13" y="44"/>
                  </a:cubicBezTo>
                  <a:cubicBezTo>
                    <a:pt x="13" y="44"/>
                    <a:pt x="13" y="45"/>
                    <a:pt x="14" y="45"/>
                  </a:cubicBezTo>
                  <a:cubicBezTo>
                    <a:pt x="14" y="48"/>
                    <a:pt x="15" y="50"/>
                    <a:pt x="15" y="53"/>
                  </a:cubicBezTo>
                  <a:cubicBezTo>
                    <a:pt x="15" y="53"/>
                    <a:pt x="15" y="53"/>
                    <a:pt x="15" y="53"/>
                  </a:cubicBezTo>
                  <a:cubicBezTo>
                    <a:pt x="15" y="55"/>
                    <a:pt x="16" y="56"/>
                    <a:pt x="15" y="57"/>
                  </a:cubicBezTo>
                  <a:cubicBezTo>
                    <a:pt x="16" y="59"/>
                    <a:pt x="16" y="60"/>
                    <a:pt x="16" y="61"/>
                  </a:cubicBezTo>
                </a:path>
              </a:pathLst>
            </a:custGeom>
            <a:solidFill>
              <a:srgbClr val="259D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4" name="Freeform 553"/>
            <p:cNvSpPr>
              <a:spLocks noEditPoints="1"/>
            </p:cNvSpPr>
            <p:nvPr/>
          </p:nvSpPr>
          <p:spPr bwMode="auto">
            <a:xfrm>
              <a:off x="1908175" y="7280276"/>
              <a:ext cx="142875" cy="227013"/>
            </a:xfrm>
            <a:custGeom>
              <a:avLst/>
              <a:gdLst>
                <a:gd name="T0" fmla="*/ 38 w 38"/>
                <a:gd name="T1" fmla="*/ 14 h 60"/>
                <a:gd name="T2" fmla="*/ 37 w 38"/>
                <a:gd name="T3" fmla="*/ 15 h 60"/>
                <a:gd name="T4" fmla="*/ 36 w 38"/>
                <a:gd name="T5" fmla="*/ 19 h 60"/>
                <a:gd name="T6" fmla="*/ 32 w 38"/>
                <a:gd name="T7" fmla="*/ 25 h 60"/>
                <a:gd name="T8" fmla="*/ 27 w 38"/>
                <a:gd name="T9" fmla="*/ 32 h 60"/>
                <a:gd name="T10" fmla="*/ 13 w 38"/>
                <a:gd name="T11" fmla="*/ 48 h 60"/>
                <a:gd name="T12" fmla="*/ 4 w 38"/>
                <a:gd name="T13" fmla="*/ 57 h 60"/>
                <a:gd name="T14" fmla="*/ 4 w 38"/>
                <a:gd name="T15" fmla="*/ 57 h 60"/>
                <a:gd name="T16" fmla="*/ 4 w 38"/>
                <a:gd name="T17" fmla="*/ 57 h 60"/>
                <a:gd name="T18" fmla="*/ 7 w 38"/>
                <a:gd name="T19" fmla="*/ 57 h 60"/>
                <a:gd name="T20" fmla="*/ 8 w 38"/>
                <a:gd name="T21" fmla="*/ 57 h 60"/>
                <a:gd name="T22" fmla="*/ 8 w 38"/>
                <a:gd name="T23" fmla="*/ 57 h 60"/>
                <a:gd name="T24" fmla="*/ 15 w 38"/>
                <a:gd name="T25" fmla="*/ 50 h 60"/>
                <a:gd name="T26" fmla="*/ 28 w 38"/>
                <a:gd name="T27" fmla="*/ 33 h 60"/>
                <a:gd name="T28" fmla="*/ 36 w 38"/>
                <a:gd name="T29" fmla="*/ 20 h 60"/>
                <a:gd name="T30" fmla="*/ 37 w 38"/>
                <a:gd name="T31" fmla="*/ 15 h 60"/>
                <a:gd name="T32" fmla="*/ 38 w 38"/>
                <a:gd name="T33" fmla="*/ 14 h 60"/>
                <a:gd name="T34" fmla="*/ 24 w 38"/>
                <a:gd name="T35" fmla="*/ 0 h 60"/>
                <a:gd name="T36" fmla="*/ 23 w 38"/>
                <a:gd name="T37" fmla="*/ 6 h 60"/>
                <a:gd name="T38" fmla="*/ 18 w 38"/>
                <a:gd name="T39" fmla="*/ 21 h 60"/>
                <a:gd name="T40" fmla="*/ 14 w 38"/>
                <a:gd name="T41" fmla="*/ 32 h 60"/>
                <a:gd name="T42" fmla="*/ 9 w 38"/>
                <a:gd name="T43" fmla="*/ 43 h 60"/>
                <a:gd name="T44" fmla="*/ 0 w 38"/>
                <a:gd name="T45" fmla="*/ 58 h 60"/>
                <a:gd name="T46" fmla="*/ 0 w 38"/>
                <a:gd name="T47" fmla="*/ 58 h 60"/>
                <a:gd name="T48" fmla="*/ 0 w 38"/>
                <a:gd name="T49" fmla="*/ 60 h 60"/>
                <a:gd name="T50" fmla="*/ 0 w 38"/>
                <a:gd name="T51" fmla="*/ 60 h 60"/>
                <a:gd name="T52" fmla="*/ 1 w 38"/>
                <a:gd name="T53" fmla="*/ 59 h 60"/>
                <a:gd name="T54" fmla="*/ 3 w 38"/>
                <a:gd name="T55" fmla="*/ 58 h 60"/>
                <a:gd name="T56" fmla="*/ 3 w 38"/>
                <a:gd name="T57" fmla="*/ 58 h 60"/>
                <a:gd name="T58" fmla="*/ 11 w 38"/>
                <a:gd name="T59" fmla="*/ 44 h 60"/>
                <a:gd name="T60" fmla="*/ 19 w 38"/>
                <a:gd name="T61" fmla="*/ 22 h 60"/>
                <a:gd name="T62" fmla="*/ 23 w 38"/>
                <a:gd name="T63" fmla="*/ 6 h 60"/>
                <a:gd name="T64" fmla="*/ 24 w 38"/>
                <a:gd name="T65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8" h="60">
                  <a:moveTo>
                    <a:pt x="38" y="14"/>
                  </a:moveTo>
                  <a:cubicBezTo>
                    <a:pt x="38" y="14"/>
                    <a:pt x="38" y="15"/>
                    <a:pt x="37" y="15"/>
                  </a:cubicBezTo>
                  <a:cubicBezTo>
                    <a:pt x="37" y="16"/>
                    <a:pt x="36" y="18"/>
                    <a:pt x="36" y="19"/>
                  </a:cubicBezTo>
                  <a:cubicBezTo>
                    <a:pt x="35" y="21"/>
                    <a:pt x="34" y="23"/>
                    <a:pt x="32" y="25"/>
                  </a:cubicBezTo>
                  <a:cubicBezTo>
                    <a:pt x="31" y="27"/>
                    <a:pt x="29" y="30"/>
                    <a:pt x="27" y="32"/>
                  </a:cubicBezTo>
                  <a:cubicBezTo>
                    <a:pt x="24" y="37"/>
                    <a:pt x="19" y="42"/>
                    <a:pt x="13" y="48"/>
                  </a:cubicBezTo>
                  <a:cubicBezTo>
                    <a:pt x="10" y="51"/>
                    <a:pt x="7" y="54"/>
                    <a:pt x="4" y="57"/>
                  </a:cubicBezTo>
                  <a:cubicBezTo>
                    <a:pt x="4" y="57"/>
                    <a:pt x="4" y="57"/>
                    <a:pt x="4" y="57"/>
                  </a:cubicBezTo>
                  <a:cubicBezTo>
                    <a:pt x="4" y="57"/>
                    <a:pt x="4" y="57"/>
                    <a:pt x="4" y="57"/>
                  </a:cubicBezTo>
                  <a:cubicBezTo>
                    <a:pt x="5" y="57"/>
                    <a:pt x="6" y="57"/>
                    <a:pt x="7" y="57"/>
                  </a:cubicBezTo>
                  <a:cubicBezTo>
                    <a:pt x="7" y="57"/>
                    <a:pt x="7" y="57"/>
                    <a:pt x="8" y="57"/>
                  </a:cubicBezTo>
                  <a:cubicBezTo>
                    <a:pt x="8" y="57"/>
                    <a:pt x="8" y="57"/>
                    <a:pt x="8" y="57"/>
                  </a:cubicBezTo>
                  <a:cubicBezTo>
                    <a:pt x="10" y="54"/>
                    <a:pt x="12" y="52"/>
                    <a:pt x="15" y="50"/>
                  </a:cubicBezTo>
                  <a:cubicBezTo>
                    <a:pt x="20" y="44"/>
                    <a:pt x="24" y="38"/>
                    <a:pt x="28" y="33"/>
                  </a:cubicBezTo>
                  <a:cubicBezTo>
                    <a:pt x="32" y="28"/>
                    <a:pt x="34" y="23"/>
                    <a:pt x="36" y="20"/>
                  </a:cubicBezTo>
                  <a:cubicBezTo>
                    <a:pt x="37" y="18"/>
                    <a:pt x="37" y="16"/>
                    <a:pt x="37" y="15"/>
                  </a:cubicBezTo>
                  <a:cubicBezTo>
                    <a:pt x="38" y="15"/>
                    <a:pt x="38" y="14"/>
                    <a:pt x="38" y="14"/>
                  </a:cubicBezTo>
                  <a:moveTo>
                    <a:pt x="24" y="0"/>
                  </a:moveTo>
                  <a:cubicBezTo>
                    <a:pt x="24" y="1"/>
                    <a:pt x="23" y="3"/>
                    <a:pt x="23" y="6"/>
                  </a:cubicBezTo>
                  <a:cubicBezTo>
                    <a:pt x="22" y="9"/>
                    <a:pt x="20" y="15"/>
                    <a:pt x="18" y="21"/>
                  </a:cubicBezTo>
                  <a:cubicBezTo>
                    <a:pt x="17" y="25"/>
                    <a:pt x="15" y="28"/>
                    <a:pt x="14" y="32"/>
                  </a:cubicBezTo>
                  <a:cubicBezTo>
                    <a:pt x="13" y="35"/>
                    <a:pt x="11" y="39"/>
                    <a:pt x="9" y="43"/>
                  </a:cubicBezTo>
                  <a:cubicBezTo>
                    <a:pt x="6" y="48"/>
                    <a:pt x="3" y="53"/>
                    <a:pt x="0" y="58"/>
                  </a:cubicBezTo>
                  <a:cubicBezTo>
                    <a:pt x="0" y="58"/>
                    <a:pt x="0" y="58"/>
                    <a:pt x="0" y="58"/>
                  </a:cubicBezTo>
                  <a:cubicBezTo>
                    <a:pt x="0" y="59"/>
                    <a:pt x="0" y="59"/>
                    <a:pt x="0" y="60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0" y="60"/>
                    <a:pt x="1" y="59"/>
                    <a:pt x="1" y="59"/>
                  </a:cubicBezTo>
                  <a:cubicBezTo>
                    <a:pt x="2" y="59"/>
                    <a:pt x="2" y="58"/>
                    <a:pt x="3" y="58"/>
                  </a:cubicBezTo>
                  <a:cubicBezTo>
                    <a:pt x="3" y="58"/>
                    <a:pt x="3" y="58"/>
                    <a:pt x="3" y="58"/>
                  </a:cubicBezTo>
                  <a:cubicBezTo>
                    <a:pt x="6" y="53"/>
                    <a:pt x="8" y="49"/>
                    <a:pt x="11" y="44"/>
                  </a:cubicBezTo>
                  <a:cubicBezTo>
                    <a:pt x="14" y="36"/>
                    <a:pt x="17" y="29"/>
                    <a:pt x="19" y="22"/>
                  </a:cubicBezTo>
                  <a:cubicBezTo>
                    <a:pt x="21" y="15"/>
                    <a:pt x="22" y="10"/>
                    <a:pt x="23" y="6"/>
                  </a:cubicBezTo>
                  <a:cubicBezTo>
                    <a:pt x="24" y="3"/>
                    <a:pt x="24" y="1"/>
                    <a:pt x="24" y="0"/>
                  </a:cubicBezTo>
                </a:path>
              </a:pathLst>
            </a:custGeom>
            <a:solidFill>
              <a:srgbClr val="5EC6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5" name="Freeform 554"/>
            <p:cNvSpPr/>
            <p:nvPr/>
          </p:nvSpPr>
          <p:spPr bwMode="auto">
            <a:xfrm>
              <a:off x="1892300" y="7494588"/>
              <a:ext cx="46038" cy="57150"/>
            </a:xfrm>
            <a:custGeom>
              <a:avLst/>
              <a:gdLst>
                <a:gd name="T0" fmla="*/ 11 w 12"/>
                <a:gd name="T1" fmla="*/ 0 h 15"/>
                <a:gd name="T2" fmla="*/ 8 w 12"/>
                <a:gd name="T3" fmla="*/ 0 h 15"/>
                <a:gd name="T4" fmla="*/ 8 w 12"/>
                <a:gd name="T5" fmla="*/ 0 h 15"/>
                <a:gd name="T6" fmla="*/ 5 w 12"/>
                <a:gd name="T7" fmla="*/ 5 h 15"/>
                <a:gd name="T8" fmla="*/ 7 w 12"/>
                <a:gd name="T9" fmla="*/ 1 h 15"/>
                <a:gd name="T10" fmla="*/ 5 w 12"/>
                <a:gd name="T11" fmla="*/ 2 h 15"/>
                <a:gd name="T12" fmla="*/ 4 w 12"/>
                <a:gd name="T13" fmla="*/ 3 h 15"/>
                <a:gd name="T14" fmla="*/ 4 w 12"/>
                <a:gd name="T15" fmla="*/ 3 h 15"/>
                <a:gd name="T16" fmla="*/ 0 w 12"/>
                <a:gd name="T17" fmla="*/ 15 h 15"/>
                <a:gd name="T18" fmla="*/ 0 w 12"/>
                <a:gd name="T19" fmla="*/ 15 h 15"/>
                <a:gd name="T20" fmla="*/ 0 w 12"/>
                <a:gd name="T21" fmla="*/ 15 h 15"/>
                <a:gd name="T22" fmla="*/ 3 w 12"/>
                <a:gd name="T23" fmla="*/ 11 h 15"/>
                <a:gd name="T24" fmla="*/ 12 w 12"/>
                <a:gd name="T25" fmla="*/ 0 h 15"/>
                <a:gd name="T26" fmla="*/ 11 w 12"/>
                <a:gd name="T27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" h="15">
                  <a:moveTo>
                    <a:pt x="11" y="0"/>
                  </a:moveTo>
                  <a:cubicBezTo>
                    <a:pt x="10" y="0"/>
                    <a:pt x="9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7" y="2"/>
                    <a:pt x="6" y="3"/>
                    <a:pt x="5" y="5"/>
                  </a:cubicBezTo>
                  <a:cubicBezTo>
                    <a:pt x="6" y="3"/>
                    <a:pt x="6" y="2"/>
                    <a:pt x="7" y="1"/>
                  </a:cubicBezTo>
                  <a:cubicBezTo>
                    <a:pt x="6" y="1"/>
                    <a:pt x="6" y="2"/>
                    <a:pt x="5" y="2"/>
                  </a:cubicBezTo>
                  <a:cubicBezTo>
                    <a:pt x="5" y="2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3" y="7"/>
                    <a:pt x="2" y="11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" y="13"/>
                    <a:pt x="2" y="12"/>
                    <a:pt x="3" y="11"/>
                  </a:cubicBezTo>
                  <a:cubicBezTo>
                    <a:pt x="6" y="7"/>
                    <a:pt x="9" y="3"/>
                    <a:pt x="12" y="0"/>
                  </a:cubicBezTo>
                  <a:cubicBezTo>
                    <a:pt x="11" y="0"/>
                    <a:pt x="11" y="0"/>
                    <a:pt x="11" y="0"/>
                  </a:cubicBezTo>
                </a:path>
              </a:pathLst>
            </a:custGeom>
            <a:solidFill>
              <a:srgbClr val="0E7E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6" name="Freeform 555"/>
            <p:cNvSpPr/>
            <p:nvPr/>
          </p:nvSpPr>
          <p:spPr bwMode="auto">
            <a:xfrm>
              <a:off x="1817688" y="7439026"/>
              <a:ext cx="582613" cy="428625"/>
            </a:xfrm>
            <a:custGeom>
              <a:avLst/>
              <a:gdLst>
                <a:gd name="T0" fmla="*/ 1 w 155"/>
                <a:gd name="T1" fmla="*/ 74 h 114"/>
                <a:gd name="T2" fmla="*/ 1 w 155"/>
                <a:gd name="T3" fmla="*/ 74 h 114"/>
                <a:gd name="T4" fmla="*/ 1 w 155"/>
                <a:gd name="T5" fmla="*/ 74 h 114"/>
                <a:gd name="T6" fmla="*/ 1 w 155"/>
                <a:gd name="T7" fmla="*/ 74 h 114"/>
                <a:gd name="T8" fmla="*/ 5 w 155"/>
                <a:gd name="T9" fmla="*/ 76 h 114"/>
                <a:gd name="T10" fmla="*/ 5 w 155"/>
                <a:gd name="T11" fmla="*/ 75 h 114"/>
                <a:gd name="T12" fmla="*/ 7 w 155"/>
                <a:gd name="T13" fmla="*/ 76 h 114"/>
                <a:gd name="T14" fmla="*/ 7 w 155"/>
                <a:gd name="T15" fmla="*/ 76 h 114"/>
                <a:gd name="T16" fmla="*/ 9 w 155"/>
                <a:gd name="T17" fmla="*/ 76 h 114"/>
                <a:gd name="T18" fmla="*/ 9 w 155"/>
                <a:gd name="T19" fmla="*/ 76 h 114"/>
                <a:gd name="T20" fmla="*/ 10 w 155"/>
                <a:gd name="T21" fmla="*/ 76 h 114"/>
                <a:gd name="T22" fmla="*/ 11 w 155"/>
                <a:gd name="T23" fmla="*/ 76 h 114"/>
                <a:gd name="T24" fmla="*/ 11 w 155"/>
                <a:gd name="T25" fmla="*/ 76 h 114"/>
                <a:gd name="T26" fmla="*/ 15 w 155"/>
                <a:gd name="T27" fmla="*/ 77 h 114"/>
                <a:gd name="T28" fmla="*/ 15 w 155"/>
                <a:gd name="T29" fmla="*/ 77 h 114"/>
                <a:gd name="T30" fmla="*/ 16 w 155"/>
                <a:gd name="T31" fmla="*/ 77 h 114"/>
                <a:gd name="T32" fmla="*/ 16 w 155"/>
                <a:gd name="T33" fmla="*/ 77 h 114"/>
                <a:gd name="T34" fmla="*/ 18 w 155"/>
                <a:gd name="T35" fmla="*/ 77 h 114"/>
                <a:gd name="T36" fmla="*/ 36 w 155"/>
                <a:gd name="T37" fmla="*/ 85 h 114"/>
                <a:gd name="T38" fmla="*/ 37 w 155"/>
                <a:gd name="T39" fmla="*/ 85 h 114"/>
                <a:gd name="T40" fmla="*/ 64 w 155"/>
                <a:gd name="T41" fmla="*/ 103 h 114"/>
                <a:gd name="T42" fmla="*/ 93 w 155"/>
                <a:gd name="T43" fmla="*/ 111 h 114"/>
                <a:gd name="T44" fmla="*/ 121 w 155"/>
                <a:gd name="T45" fmla="*/ 113 h 114"/>
                <a:gd name="T46" fmla="*/ 145 w 155"/>
                <a:gd name="T47" fmla="*/ 99 h 114"/>
                <a:gd name="T48" fmla="*/ 149 w 155"/>
                <a:gd name="T49" fmla="*/ 74 h 114"/>
                <a:gd name="T50" fmla="*/ 152 w 155"/>
                <a:gd name="T51" fmla="*/ 71 h 114"/>
                <a:gd name="T52" fmla="*/ 152 w 155"/>
                <a:gd name="T53" fmla="*/ 57 h 114"/>
                <a:gd name="T54" fmla="*/ 145 w 155"/>
                <a:gd name="T55" fmla="*/ 42 h 114"/>
                <a:gd name="T56" fmla="*/ 141 w 155"/>
                <a:gd name="T57" fmla="*/ 28 h 114"/>
                <a:gd name="T58" fmla="*/ 125 w 155"/>
                <a:gd name="T59" fmla="*/ 20 h 114"/>
                <a:gd name="T60" fmla="*/ 128 w 155"/>
                <a:gd name="T61" fmla="*/ 10 h 114"/>
                <a:gd name="T62" fmla="*/ 119 w 155"/>
                <a:gd name="T63" fmla="*/ 3 h 114"/>
                <a:gd name="T64" fmla="*/ 91 w 155"/>
                <a:gd name="T65" fmla="*/ 2 h 114"/>
                <a:gd name="T66" fmla="*/ 55 w 155"/>
                <a:gd name="T67" fmla="*/ 20 h 114"/>
                <a:gd name="T68" fmla="*/ 27 w 155"/>
                <a:gd name="T69" fmla="*/ 47 h 114"/>
                <a:gd name="T70" fmla="*/ 19 w 155"/>
                <a:gd name="T71" fmla="*/ 59 h 114"/>
                <a:gd name="T72" fmla="*/ 19 w 155"/>
                <a:gd name="T73" fmla="*/ 60 h 114"/>
                <a:gd name="T74" fmla="*/ 16 w 155"/>
                <a:gd name="T75" fmla="*/ 61 h 114"/>
                <a:gd name="T76" fmla="*/ 11 w 155"/>
                <a:gd name="T77" fmla="*/ 64 h 114"/>
                <a:gd name="T78" fmla="*/ 11 w 155"/>
                <a:gd name="T79" fmla="*/ 64 h 114"/>
                <a:gd name="T80" fmla="*/ 9 w 155"/>
                <a:gd name="T81" fmla="*/ 65 h 114"/>
                <a:gd name="T82" fmla="*/ 8 w 155"/>
                <a:gd name="T83" fmla="*/ 66 h 114"/>
                <a:gd name="T84" fmla="*/ 4 w 155"/>
                <a:gd name="T85" fmla="*/ 68 h 114"/>
                <a:gd name="T86" fmla="*/ 4 w 155"/>
                <a:gd name="T87" fmla="*/ 68 h 114"/>
                <a:gd name="T88" fmla="*/ 4 w 155"/>
                <a:gd name="T89" fmla="*/ 68 h 114"/>
                <a:gd name="T90" fmla="*/ 3 w 155"/>
                <a:gd name="T91" fmla="*/ 68 h 114"/>
                <a:gd name="T92" fmla="*/ 3 w 155"/>
                <a:gd name="T93" fmla="*/ 68 h 114"/>
                <a:gd name="T94" fmla="*/ 1 w 155"/>
                <a:gd name="T95" fmla="*/ 70 h 114"/>
                <a:gd name="T96" fmla="*/ 1 w 155"/>
                <a:gd name="T97" fmla="*/ 70 h 114"/>
                <a:gd name="T98" fmla="*/ 1 w 155"/>
                <a:gd name="T99" fmla="*/ 70 h 114"/>
                <a:gd name="T100" fmla="*/ 1 w 155"/>
                <a:gd name="T101" fmla="*/ 71 h 114"/>
                <a:gd name="T102" fmla="*/ 0 w 155"/>
                <a:gd name="T103" fmla="*/ 72 h 114"/>
                <a:gd name="T104" fmla="*/ 0 w 155"/>
                <a:gd name="T105" fmla="*/ 72 h 114"/>
                <a:gd name="T106" fmla="*/ 1 w 155"/>
                <a:gd name="T107" fmla="*/ 74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55" h="114">
                  <a:moveTo>
                    <a:pt x="1" y="74"/>
                  </a:moveTo>
                  <a:cubicBezTo>
                    <a:pt x="1" y="74"/>
                    <a:pt x="1" y="74"/>
                    <a:pt x="1" y="74"/>
                  </a:cubicBezTo>
                  <a:cubicBezTo>
                    <a:pt x="1" y="74"/>
                    <a:pt x="1" y="74"/>
                    <a:pt x="1" y="74"/>
                  </a:cubicBezTo>
                  <a:cubicBezTo>
                    <a:pt x="1" y="74"/>
                    <a:pt x="1" y="74"/>
                    <a:pt x="1" y="74"/>
                  </a:cubicBezTo>
                  <a:cubicBezTo>
                    <a:pt x="2" y="75"/>
                    <a:pt x="3" y="75"/>
                    <a:pt x="5" y="76"/>
                  </a:cubicBezTo>
                  <a:cubicBezTo>
                    <a:pt x="5" y="75"/>
                    <a:pt x="5" y="75"/>
                    <a:pt x="5" y="75"/>
                  </a:cubicBezTo>
                  <a:cubicBezTo>
                    <a:pt x="5" y="76"/>
                    <a:pt x="6" y="76"/>
                    <a:pt x="7" y="76"/>
                  </a:cubicBezTo>
                  <a:cubicBezTo>
                    <a:pt x="7" y="76"/>
                    <a:pt x="7" y="76"/>
                    <a:pt x="7" y="76"/>
                  </a:cubicBezTo>
                  <a:cubicBezTo>
                    <a:pt x="8" y="76"/>
                    <a:pt x="9" y="76"/>
                    <a:pt x="9" y="76"/>
                  </a:cubicBezTo>
                  <a:cubicBezTo>
                    <a:pt x="9" y="76"/>
                    <a:pt x="9" y="76"/>
                    <a:pt x="9" y="76"/>
                  </a:cubicBezTo>
                  <a:cubicBezTo>
                    <a:pt x="10" y="76"/>
                    <a:pt x="10" y="76"/>
                    <a:pt x="10" y="76"/>
                  </a:cubicBezTo>
                  <a:cubicBezTo>
                    <a:pt x="10" y="76"/>
                    <a:pt x="11" y="76"/>
                    <a:pt x="11" y="76"/>
                  </a:cubicBezTo>
                  <a:cubicBezTo>
                    <a:pt x="11" y="76"/>
                    <a:pt x="11" y="76"/>
                    <a:pt x="11" y="76"/>
                  </a:cubicBezTo>
                  <a:cubicBezTo>
                    <a:pt x="13" y="76"/>
                    <a:pt x="14" y="77"/>
                    <a:pt x="15" y="77"/>
                  </a:cubicBezTo>
                  <a:cubicBezTo>
                    <a:pt x="15" y="77"/>
                    <a:pt x="15" y="77"/>
                    <a:pt x="15" y="77"/>
                  </a:cubicBezTo>
                  <a:cubicBezTo>
                    <a:pt x="16" y="77"/>
                    <a:pt x="16" y="77"/>
                    <a:pt x="16" y="77"/>
                  </a:cubicBezTo>
                  <a:cubicBezTo>
                    <a:pt x="16" y="77"/>
                    <a:pt x="16" y="77"/>
                    <a:pt x="16" y="77"/>
                  </a:cubicBezTo>
                  <a:cubicBezTo>
                    <a:pt x="17" y="77"/>
                    <a:pt x="17" y="77"/>
                    <a:pt x="18" y="77"/>
                  </a:cubicBezTo>
                  <a:cubicBezTo>
                    <a:pt x="25" y="78"/>
                    <a:pt x="31" y="81"/>
                    <a:pt x="36" y="85"/>
                  </a:cubicBezTo>
                  <a:cubicBezTo>
                    <a:pt x="37" y="85"/>
                    <a:pt x="37" y="85"/>
                    <a:pt x="37" y="85"/>
                  </a:cubicBezTo>
                  <a:cubicBezTo>
                    <a:pt x="46" y="91"/>
                    <a:pt x="54" y="98"/>
                    <a:pt x="64" y="103"/>
                  </a:cubicBezTo>
                  <a:cubicBezTo>
                    <a:pt x="72" y="107"/>
                    <a:pt x="83" y="109"/>
                    <a:pt x="93" y="111"/>
                  </a:cubicBezTo>
                  <a:cubicBezTo>
                    <a:pt x="102" y="113"/>
                    <a:pt x="111" y="114"/>
                    <a:pt x="121" y="113"/>
                  </a:cubicBezTo>
                  <a:cubicBezTo>
                    <a:pt x="130" y="112"/>
                    <a:pt x="142" y="108"/>
                    <a:pt x="145" y="99"/>
                  </a:cubicBezTo>
                  <a:cubicBezTo>
                    <a:pt x="148" y="90"/>
                    <a:pt x="142" y="83"/>
                    <a:pt x="149" y="74"/>
                  </a:cubicBezTo>
                  <a:cubicBezTo>
                    <a:pt x="150" y="73"/>
                    <a:pt x="151" y="72"/>
                    <a:pt x="152" y="71"/>
                  </a:cubicBezTo>
                  <a:cubicBezTo>
                    <a:pt x="155" y="67"/>
                    <a:pt x="155" y="61"/>
                    <a:pt x="152" y="57"/>
                  </a:cubicBezTo>
                  <a:cubicBezTo>
                    <a:pt x="148" y="52"/>
                    <a:pt x="146" y="48"/>
                    <a:pt x="145" y="42"/>
                  </a:cubicBezTo>
                  <a:cubicBezTo>
                    <a:pt x="145" y="37"/>
                    <a:pt x="146" y="32"/>
                    <a:pt x="141" y="28"/>
                  </a:cubicBezTo>
                  <a:cubicBezTo>
                    <a:pt x="136" y="25"/>
                    <a:pt x="126" y="25"/>
                    <a:pt x="125" y="20"/>
                  </a:cubicBezTo>
                  <a:cubicBezTo>
                    <a:pt x="124" y="17"/>
                    <a:pt x="129" y="13"/>
                    <a:pt x="128" y="10"/>
                  </a:cubicBezTo>
                  <a:cubicBezTo>
                    <a:pt x="128" y="7"/>
                    <a:pt x="122" y="5"/>
                    <a:pt x="119" y="3"/>
                  </a:cubicBezTo>
                  <a:cubicBezTo>
                    <a:pt x="111" y="0"/>
                    <a:pt x="100" y="0"/>
                    <a:pt x="91" y="2"/>
                  </a:cubicBezTo>
                  <a:cubicBezTo>
                    <a:pt x="77" y="5"/>
                    <a:pt x="65" y="13"/>
                    <a:pt x="55" y="20"/>
                  </a:cubicBezTo>
                  <a:cubicBezTo>
                    <a:pt x="44" y="28"/>
                    <a:pt x="33" y="37"/>
                    <a:pt x="27" y="47"/>
                  </a:cubicBezTo>
                  <a:cubicBezTo>
                    <a:pt x="24" y="51"/>
                    <a:pt x="23" y="55"/>
                    <a:pt x="19" y="59"/>
                  </a:cubicBezTo>
                  <a:cubicBezTo>
                    <a:pt x="19" y="60"/>
                    <a:pt x="19" y="60"/>
                    <a:pt x="19" y="60"/>
                  </a:cubicBezTo>
                  <a:cubicBezTo>
                    <a:pt x="18" y="60"/>
                    <a:pt x="17" y="61"/>
                    <a:pt x="16" y="61"/>
                  </a:cubicBezTo>
                  <a:cubicBezTo>
                    <a:pt x="15" y="63"/>
                    <a:pt x="13" y="63"/>
                    <a:pt x="11" y="64"/>
                  </a:cubicBezTo>
                  <a:cubicBezTo>
                    <a:pt x="11" y="64"/>
                    <a:pt x="11" y="64"/>
                    <a:pt x="11" y="64"/>
                  </a:cubicBezTo>
                  <a:cubicBezTo>
                    <a:pt x="10" y="65"/>
                    <a:pt x="9" y="65"/>
                    <a:pt x="9" y="65"/>
                  </a:cubicBezTo>
                  <a:cubicBezTo>
                    <a:pt x="8" y="66"/>
                    <a:pt x="8" y="66"/>
                    <a:pt x="8" y="66"/>
                  </a:cubicBezTo>
                  <a:cubicBezTo>
                    <a:pt x="6" y="66"/>
                    <a:pt x="5" y="67"/>
                    <a:pt x="4" y="68"/>
                  </a:cubicBezTo>
                  <a:cubicBezTo>
                    <a:pt x="4" y="68"/>
                    <a:pt x="4" y="68"/>
                    <a:pt x="4" y="68"/>
                  </a:cubicBezTo>
                  <a:cubicBezTo>
                    <a:pt x="4" y="68"/>
                    <a:pt x="4" y="68"/>
                    <a:pt x="4" y="68"/>
                  </a:cubicBezTo>
                  <a:cubicBezTo>
                    <a:pt x="3" y="68"/>
                    <a:pt x="3" y="68"/>
                    <a:pt x="3" y="68"/>
                  </a:cubicBezTo>
                  <a:cubicBezTo>
                    <a:pt x="3" y="68"/>
                    <a:pt x="3" y="68"/>
                    <a:pt x="3" y="68"/>
                  </a:cubicBezTo>
                  <a:cubicBezTo>
                    <a:pt x="2" y="69"/>
                    <a:pt x="2" y="70"/>
                    <a:pt x="1" y="70"/>
                  </a:cubicBezTo>
                  <a:cubicBezTo>
                    <a:pt x="1" y="70"/>
                    <a:pt x="1" y="70"/>
                    <a:pt x="1" y="70"/>
                  </a:cubicBezTo>
                  <a:cubicBezTo>
                    <a:pt x="1" y="70"/>
                    <a:pt x="1" y="70"/>
                    <a:pt x="1" y="70"/>
                  </a:cubicBezTo>
                  <a:cubicBezTo>
                    <a:pt x="1" y="71"/>
                    <a:pt x="1" y="71"/>
                    <a:pt x="1" y="71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73"/>
                    <a:pt x="0" y="73"/>
                    <a:pt x="1" y="74"/>
                  </a:cubicBezTo>
                </a:path>
              </a:pathLst>
            </a:custGeom>
            <a:solidFill>
              <a:srgbClr val="F3F8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7" name="Freeform 556"/>
            <p:cNvSpPr>
              <a:spLocks noEditPoints="1"/>
            </p:cNvSpPr>
            <p:nvPr/>
          </p:nvSpPr>
          <p:spPr bwMode="auto">
            <a:xfrm>
              <a:off x="1847850" y="7631113"/>
              <a:ext cx="461963" cy="179388"/>
            </a:xfrm>
            <a:custGeom>
              <a:avLst/>
              <a:gdLst>
                <a:gd name="T0" fmla="*/ 55 w 123"/>
                <a:gd name="T1" fmla="*/ 33 h 48"/>
                <a:gd name="T2" fmla="*/ 84 w 123"/>
                <a:gd name="T3" fmla="*/ 45 h 48"/>
                <a:gd name="T4" fmla="*/ 102 w 123"/>
                <a:gd name="T5" fmla="*/ 48 h 48"/>
                <a:gd name="T6" fmla="*/ 106 w 123"/>
                <a:gd name="T7" fmla="*/ 48 h 48"/>
                <a:gd name="T8" fmla="*/ 104 w 123"/>
                <a:gd name="T9" fmla="*/ 48 h 48"/>
                <a:gd name="T10" fmla="*/ 93 w 123"/>
                <a:gd name="T11" fmla="*/ 46 h 48"/>
                <a:gd name="T12" fmla="*/ 66 w 123"/>
                <a:gd name="T13" fmla="*/ 36 h 48"/>
                <a:gd name="T14" fmla="*/ 49 w 123"/>
                <a:gd name="T15" fmla="*/ 26 h 48"/>
                <a:gd name="T16" fmla="*/ 53 w 123"/>
                <a:gd name="T17" fmla="*/ 29 h 48"/>
                <a:gd name="T18" fmla="*/ 82 w 123"/>
                <a:gd name="T19" fmla="*/ 33 h 48"/>
                <a:gd name="T20" fmla="*/ 109 w 123"/>
                <a:gd name="T21" fmla="*/ 31 h 48"/>
                <a:gd name="T22" fmla="*/ 115 w 123"/>
                <a:gd name="T23" fmla="*/ 30 h 48"/>
                <a:gd name="T24" fmla="*/ 92 w 123"/>
                <a:gd name="T25" fmla="*/ 31 h 48"/>
                <a:gd name="T26" fmla="*/ 81 w 123"/>
                <a:gd name="T27" fmla="*/ 31 h 48"/>
                <a:gd name="T28" fmla="*/ 49 w 123"/>
                <a:gd name="T29" fmla="*/ 26 h 48"/>
                <a:gd name="T30" fmla="*/ 9 w 123"/>
                <a:gd name="T31" fmla="*/ 26 h 48"/>
                <a:gd name="T32" fmla="*/ 9 w 123"/>
                <a:gd name="T33" fmla="*/ 26 h 48"/>
                <a:gd name="T34" fmla="*/ 9 w 123"/>
                <a:gd name="T35" fmla="*/ 26 h 48"/>
                <a:gd name="T36" fmla="*/ 11 w 123"/>
                <a:gd name="T37" fmla="*/ 26 h 48"/>
                <a:gd name="T38" fmla="*/ 11 w 123"/>
                <a:gd name="T39" fmla="*/ 26 h 48"/>
                <a:gd name="T40" fmla="*/ 12 w 123"/>
                <a:gd name="T41" fmla="*/ 25 h 48"/>
                <a:gd name="T42" fmla="*/ 3 w 123"/>
                <a:gd name="T43" fmla="*/ 25 h 48"/>
                <a:gd name="T44" fmla="*/ 3 w 123"/>
                <a:gd name="T45" fmla="*/ 25 h 48"/>
                <a:gd name="T46" fmla="*/ 2 w 123"/>
                <a:gd name="T47" fmla="*/ 25 h 48"/>
                <a:gd name="T48" fmla="*/ 2 w 123"/>
                <a:gd name="T49" fmla="*/ 25 h 48"/>
                <a:gd name="T50" fmla="*/ 1 w 123"/>
                <a:gd name="T51" fmla="*/ 25 h 48"/>
                <a:gd name="T52" fmla="*/ 123 w 123"/>
                <a:gd name="T53" fmla="*/ 9 h 48"/>
                <a:gd name="T54" fmla="*/ 115 w 123"/>
                <a:gd name="T55" fmla="*/ 10 h 48"/>
                <a:gd name="T56" fmla="*/ 93 w 123"/>
                <a:gd name="T57" fmla="*/ 14 h 48"/>
                <a:gd name="T58" fmla="*/ 63 w 123"/>
                <a:gd name="T59" fmla="*/ 17 h 48"/>
                <a:gd name="T60" fmla="*/ 48 w 123"/>
                <a:gd name="T61" fmla="*/ 19 h 48"/>
                <a:gd name="T62" fmla="*/ 63 w 123"/>
                <a:gd name="T63" fmla="*/ 19 h 48"/>
                <a:gd name="T64" fmla="*/ 106 w 123"/>
                <a:gd name="T65" fmla="*/ 13 h 48"/>
                <a:gd name="T66" fmla="*/ 121 w 123"/>
                <a:gd name="T67" fmla="*/ 9 h 48"/>
                <a:gd name="T68" fmla="*/ 89 w 123"/>
                <a:gd name="T69" fmla="*/ 6 h 48"/>
                <a:gd name="T70" fmla="*/ 76 w 123"/>
                <a:gd name="T71" fmla="*/ 6 h 48"/>
                <a:gd name="T72" fmla="*/ 57 w 123"/>
                <a:gd name="T73" fmla="*/ 8 h 48"/>
                <a:gd name="T74" fmla="*/ 59 w 123"/>
                <a:gd name="T75" fmla="*/ 10 h 48"/>
                <a:gd name="T76" fmla="*/ 76 w 123"/>
                <a:gd name="T77" fmla="*/ 8 h 48"/>
                <a:gd name="T78" fmla="*/ 95 w 123"/>
                <a:gd name="T79" fmla="*/ 7 h 48"/>
                <a:gd name="T80" fmla="*/ 106 w 123"/>
                <a:gd name="T81" fmla="*/ 8 h 48"/>
                <a:gd name="T82" fmla="*/ 106 w 123"/>
                <a:gd name="T83" fmla="*/ 8 h 48"/>
                <a:gd name="T84" fmla="*/ 89 w 123"/>
                <a:gd name="T85" fmla="*/ 6 h 48"/>
                <a:gd name="T86" fmla="*/ 81 w 123"/>
                <a:gd name="T87" fmla="*/ 0 h 48"/>
                <a:gd name="T88" fmla="*/ 52 w 123"/>
                <a:gd name="T89" fmla="*/ 5 h 48"/>
                <a:gd name="T90" fmla="*/ 66 w 123"/>
                <a:gd name="T91" fmla="*/ 4 h 48"/>
                <a:gd name="T92" fmla="*/ 97 w 123"/>
                <a:gd name="T93" fmla="*/ 1 h 48"/>
                <a:gd name="T94" fmla="*/ 112 w 123"/>
                <a:gd name="T95" fmla="*/ 2 h 48"/>
                <a:gd name="T96" fmla="*/ 103 w 123"/>
                <a:gd name="T97" fmla="*/ 1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23" h="48">
                  <a:moveTo>
                    <a:pt x="54" y="30"/>
                  </a:moveTo>
                  <a:cubicBezTo>
                    <a:pt x="54" y="31"/>
                    <a:pt x="55" y="32"/>
                    <a:pt x="55" y="33"/>
                  </a:cubicBezTo>
                  <a:cubicBezTo>
                    <a:pt x="58" y="35"/>
                    <a:pt x="61" y="36"/>
                    <a:pt x="65" y="37"/>
                  </a:cubicBezTo>
                  <a:cubicBezTo>
                    <a:pt x="71" y="41"/>
                    <a:pt x="78" y="43"/>
                    <a:pt x="84" y="45"/>
                  </a:cubicBezTo>
                  <a:cubicBezTo>
                    <a:pt x="90" y="47"/>
                    <a:pt x="96" y="47"/>
                    <a:pt x="100" y="48"/>
                  </a:cubicBezTo>
                  <a:cubicBezTo>
                    <a:pt x="101" y="48"/>
                    <a:pt x="102" y="48"/>
                    <a:pt x="102" y="48"/>
                  </a:cubicBezTo>
                  <a:cubicBezTo>
                    <a:pt x="103" y="48"/>
                    <a:pt x="104" y="48"/>
                    <a:pt x="104" y="48"/>
                  </a:cubicBezTo>
                  <a:cubicBezTo>
                    <a:pt x="105" y="48"/>
                    <a:pt x="105" y="48"/>
                    <a:pt x="106" y="48"/>
                  </a:cubicBezTo>
                  <a:cubicBezTo>
                    <a:pt x="106" y="48"/>
                    <a:pt x="106" y="48"/>
                    <a:pt x="106" y="48"/>
                  </a:cubicBezTo>
                  <a:cubicBezTo>
                    <a:pt x="105" y="48"/>
                    <a:pt x="105" y="48"/>
                    <a:pt x="104" y="48"/>
                  </a:cubicBezTo>
                  <a:cubicBezTo>
                    <a:pt x="103" y="48"/>
                    <a:pt x="102" y="47"/>
                    <a:pt x="100" y="47"/>
                  </a:cubicBezTo>
                  <a:cubicBezTo>
                    <a:pt x="98" y="47"/>
                    <a:pt x="96" y="47"/>
                    <a:pt x="93" y="46"/>
                  </a:cubicBezTo>
                  <a:cubicBezTo>
                    <a:pt x="91" y="46"/>
                    <a:pt x="88" y="45"/>
                    <a:pt x="85" y="44"/>
                  </a:cubicBezTo>
                  <a:cubicBezTo>
                    <a:pt x="79" y="42"/>
                    <a:pt x="73" y="39"/>
                    <a:pt x="66" y="36"/>
                  </a:cubicBezTo>
                  <a:cubicBezTo>
                    <a:pt x="62" y="34"/>
                    <a:pt x="58" y="32"/>
                    <a:pt x="54" y="30"/>
                  </a:cubicBezTo>
                  <a:moveTo>
                    <a:pt x="49" y="26"/>
                  </a:moveTo>
                  <a:cubicBezTo>
                    <a:pt x="50" y="27"/>
                    <a:pt x="51" y="27"/>
                    <a:pt x="51" y="28"/>
                  </a:cubicBezTo>
                  <a:cubicBezTo>
                    <a:pt x="52" y="28"/>
                    <a:pt x="52" y="29"/>
                    <a:pt x="53" y="29"/>
                  </a:cubicBezTo>
                  <a:cubicBezTo>
                    <a:pt x="58" y="30"/>
                    <a:pt x="63" y="31"/>
                    <a:pt x="69" y="32"/>
                  </a:cubicBezTo>
                  <a:cubicBezTo>
                    <a:pt x="73" y="33"/>
                    <a:pt x="78" y="33"/>
                    <a:pt x="82" y="33"/>
                  </a:cubicBezTo>
                  <a:cubicBezTo>
                    <a:pt x="86" y="33"/>
                    <a:pt x="89" y="33"/>
                    <a:pt x="92" y="32"/>
                  </a:cubicBezTo>
                  <a:cubicBezTo>
                    <a:pt x="99" y="32"/>
                    <a:pt x="105" y="31"/>
                    <a:pt x="109" y="31"/>
                  </a:cubicBezTo>
                  <a:cubicBezTo>
                    <a:pt x="112" y="31"/>
                    <a:pt x="114" y="30"/>
                    <a:pt x="115" y="30"/>
                  </a:cubicBezTo>
                  <a:cubicBezTo>
                    <a:pt x="115" y="30"/>
                    <a:pt x="115" y="30"/>
                    <a:pt x="115" y="30"/>
                  </a:cubicBezTo>
                  <a:cubicBezTo>
                    <a:pt x="114" y="30"/>
                    <a:pt x="112" y="30"/>
                    <a:pt x="109" y="31"/>
                  </a:cubicBezTo>
                  <a:cubicBezTo>
                    <a:pt x="105" y="31"/>
                    <a:pt x="99" y="31"/>
                    <a:pt x="92" y="31"/>
                  </a:cubicBezTo>
                  <a:cubicBezTo>
                    <a:pt x="91" y="31"/>
                    <a:pt x="90" y="31"/>
                    <a:pt x="89" y="31"/>
                  </a:cubicBezTo>
                  <a:cubicBezTo>
                    <a:pt x="86" y="31"/>
                    <a:pt x="84" y="31"/>
                    <a:pt x="81" y="31"/>
                  </a:cubicBezTo>
                  <a:cubicBezTo>
                    <a:pt x="77" y="31"/>
                    <a:pt x="73" y="31"/>
                    <a:pt x="69" y="30"/>
                  </a:cubicBezTo>
                  <a:cubicBezTo>
                    <a:pt x="63" y="29"/>
                    <a:pt x="56" y="28"/>
                    <a:pt x="49" y="26"/>
                  </a:cubicBezTo>
                  <a:moveTo>
                    <a:pt x="9" y="26"/>
                  </a:moveTo>
                  <a:cubicBezTo>
                    <a:pt x="9" y="26"/>
                    <a:pt x="9" y="26"/>
                    <a:pt x="9" y="26"/>
                  </a:cubicBezTo>
                  <a:cubicBezTo>
                    <a:pt x="9" y="26"/>
                    <a:pt x="9" y="26"/>
                    <a:pt x="9" y="26"/>
                  </a:cubicBezTo>
                  <a:cubicBezTo>
                    <a:pt x="9" y="26"/>
                    <a:pt x="9" y="26"/>
                    <a:pt x="9" y="26"/>
                  </a:cubicBezTo>
                  <a:moveTo>
                    <a:pt x="11" y="25"/>
                  </a:moveTo>
                  <a:cubicBezTo>
                    <a:pt x="11" y="25"/>
                    <a:pt x="10" y="25"/>
                    <a:pt x="9" y="26"/>
                  </a:cubicBezTo>
                  <a:cubicBezTo>
                    <a:pt x="9" y="26"/>
                    <a:pt x="9" y="26"/>
                    <a:pt x="9" y="26"/>
                  </a:cubicBezTo>
                  <a:cubicBezTo>
                    <a:pt x="10" y="26"/>
                    <a:pt x="10" y="26"/>
                    <a:pt x="11" y="26"/>
                  </a:cubicBezTo>
                  <a:cubicBezTo>
                    <a:pt x="11" y="26"/>
                    <a:pt x="11" y="26"/>
                    <a:pt x="11" y="26"/>
                  </a:cubicBezTo>
                  <a:cubicBezTo>
                    <a:pt x="11" y="26"/>
                    <a:pt x="11" y="26"/>
                    <a:pt x="11" y="26"/>
                  </a:cubicBezTo>
                  <a:cubicBezTo>
                    <a:pt x="12" y="25"/>
                    <a:pt x="12" y="25"/>
                    <a:pt x="12" y="25"/>
                  </a:cubicBezTo>
                  <a:cubicBezTo>
                    <a:pt x="12" y="25"/>
                    <a:pt x="12" y="25"/>
                    <a:pt x="12" y="25"/>
                  </a:cubicBezTo>
                  <a:cubicBezTo>
                    <a:pt x="12" y="25"/>
                    <a:pt x="12" y="25"/>
                    <a:pt x="11" y="25"/>
                  </a:cubicBezTo>
                  <a:moveTo>
                    <a:pt x="3" y="25"/>
                  </a:moveTo>
                  <a:cubicBezTo>
                    <a:pt x="3" y="25"/>
                    <a:pt x="3" y="25"/>
                    <a:pt x="3" y="25"/>
                  </a:cubicBezTo>
                  <a:cubicBezTo>
                    <a:pt x="3" y="25"/>
                    <a:pt x="3" y="25"/>
                    <a:pt x="3" y="25"/>
                  </a:cubicBezTo>
                  <a:cubicBezTo>
                    <a:pt x="3" y="25"/>
                    <a:pt x="3" y="25"/>
                    <a:pt x="3" y="25"/>
                  </a:cubicBezTo>
                  <a:moveTo>
                    <a:pt x="2" y="25"/>
                  </a:moveTo>
                  <a:cubicBezTo>
                    <a:pt x="2" y="25"/>
                    <a:pt x="2" y="25"/>
                    <a:pt x="3" y="25"/>
                  </a:cubicBezTo>
                  <a:cubicBezTo>
                    <a:pt x="2" y="25"/>
                    <a:pt x="2" y="25"/>
                    <a:pt x="2" y="25"/>
                  </a:cubicBezTo>
                  <a:moveTo>
                    <a:pt x="0" y="25"/>
                  </a:moveTo>
                  <a:cubicBezTo>
                    <a:pt x="0" y="25"/>
                    <a:pt x="1" y="25"/>
                    <a:pt x="1" y="25"/>
                  </a:cubicBezTo>
                  <a:cubicBezTo>
                    <a:pt x="1" y="25"/>
                    <a:pt x="0" y="25"/>
                    <a:pt x="0" y="25"/>
                  </a:cubicBezTo>
                  <a:moveTo>
                    <a:pt x="123" y="9"/>
                  </a:moveTo>
                  <a:cubicBezTo>
                    <a:pt x="123" y="9"/>
                    <a:pt x="122" y="9"/>
                    <a:pt x="121" y="9"/>
                  </a:cubicBezTo>
                  <a:cubicBezTo>
                    <a:pt x="119" y="9"/>
                    <a:pt x="117" y="10"/>
                    <a:pt x="115" y="10"/>
                  </a:cubicBezTo>
                  <a:cubicBezTo>
                    <a:pt x="112" y="11"/>
                    <a:pt x="109" y="12"/>
                    <a:pt x="106" y="12"/>
                  </a:cubicBezTo>
                  <a:cubicBezTo>
                    <a:pt x="102" y="13"/>
                    <a:pt x="98" y="13"/>
                    <a:pt x="93" y="14"/>
                  </a:cubicBezTo>
                  <a:cubicBezTo>
                    <a:pt x="89" y="14"/>
                    <a:pt x="84" y="15"/>
                    <a:pt x="79" y="15"/>
                  </a:cubicBezTo>
                  <a:cubicBezTo>
                    <a:pt x="74" y="16"/>
                    <a:pt x="68" y="16"/>
                    <a:pt x="63" y="17"/>
                  </a:cubicBezTo>
                  <a:cubicBezTo>
                    <a:pt x="59" y="17"/>
                    <a:pt x="55" y="17"/>
                    <a:pt x="51" y="17"/>
                  </a:cubicBezTo>
                  <a:cubicBezTo>
                    <a:pt x="50" y="18"/>
                    <a:pt x="49" y="19"/>
                    <a:pt x="48" y="19"/>
                  </a:cubicBezTo>
                  <a:cubicBezTo>
                    <a:pt x="48" y="19"/>
                    <a:pt x="48" y="19"/>
                    <a:pt x="48" y="19"/>
                  </a:cubicBezTo>
                  <a:cubicBezTo>
                    <a:pt x="53" y="19"/>
                    <a:pt x="58" y="19"/>
                    <a:pt x="63" y="19"/>
                  </a:cubicBezTo>
                  <a:cubicBezTo>
                    <a:pt x="74" y="18"/>
                    <a:pt x="85" y="17"/>
                    <a:pt x="94" y="15"/>
                  </a:cubicBezTo>
                  <a:cubicBezTo>
                    <a:pt x="98" y="15"/>
                    <a:pt x="102" y="14"/>
                    <a:pt x="106" y="13"/>
                  </a:cubicBezTo>
                  <a:cubicBezTo>
                    <a:pt x="109" y="12"/>
                    <a:pt x="113" y="11"/>
                    <a:pt x="115" y="11"/>
                  </a:cubicBezTo>
                  <a:cubicBezTo>
                    <a:pt x="118" y="10"/>
                    <a:pt x="120" y="10"/>
                    <a:pt x="121" y="9"/>
                  </a:cubicBezTo>
                  <a:cubicBezTo>
                    <a:pt x="122" y="9"/>
                    <a:pt x="123" y="9"/>
                    <a:pt x="123" y="9"/>
                  </a:cubicBezTo>
                  <a:moveTo>
                    <a:pt x="89" y="6"/>
                  </a:moveTo>
                  <a:cubicBezTo>
                    <a:pt x="88" y="6"/>
                    <a:pt x="87" y="6"/>
                    <a:pt x="86" y="6"/>
                  </a:cubicBezTo>
                  <a:cubicBezTo>
                    <a:pt x="83" y="6"/>
                    <a:pt x="79" y="6"/>
                    <a:pt x="76" y="6"/>
                  </a:cubicBezTo>
                  <a:cubicBezTo>
                    <a:pt x="72" y="7"/>
                    <a:pt x="68" y="7"/>
                    <a:pt x="64" y="7"/>
                  </a:cubicBezTo>
                  <a:cubicBezTo>
                    <a:pt x="62" y="7"/>
                    <a:pt x="59" y="8"/>
                    <a:pt x="57" y="8"/>
                  </a:cubicBezTo>
                  <a:cubicBezTo>
                    <a:pt x="57" y="8"/>
                    <a:pt x="57" y="8"/>
                    <a:pt x="57" y="8"/>
                  </a:cubicBezTo>
                  <a:cubicBezTo>
                    <a:pt x="58" y="8"/>
                    <a:pt x="59" y="9"/>
                    <a:pt x="59" y="10"/>
                  </a:cubicBezTo>
                  <a:cubicBezTo>
                    <a:pt x="61" y="9"/>
                    <a:pt x="62" y="9"/>
                    <a:pt x="64" y="9"/>
                  </a:cubicBezTo>
                  <a:cubicBezTo>
                    <a:pt x="68" y="9"/>
                    <a:pt x="72" y="8"/>
                    <a:pt x="76" y="8"/>
                  </a:cubicBezTo>
                  <a:cubicBezTo>
                    <a:pt x="79" y="8"/>
                    <a:pt x="83" y="8"/>
                    <a:pt x="86" y="7"/>
                  </a:cubicBezTo>
                  <a:cubicBezTo>
                    <a:pt x="89" y="7"/>
                    <a:pt x="92" y="7"/>
                    <a:pt x="95" y="7"/>
                  </a:cubicBezTo>
                  <a:cubicBezTo>
                    <a:pt x="98" y="7"/>
                    <a:pt x="100" y="7"/>
                    <a:pt x="102" y="7"/>
                  </a:cubicBezTo>
                  <a:cubicBezTo>
                    <a:pt x="104" y="8"/>
                    <a:pt x="105" y="8"/>
                    <a:pt x="106" y="8"/>
                  </a:cubicBezTo>
                  <a:cubicBezTo>
                    <a:pt x="107" y="8"/>
                    <a:pt x="108" y="9"/>
                    <a:pt x="108" y="9"/>
                  </a:cubicBezTo>
                  <a:cubicBezTo>
                    <a:pt x="107" y="9"/>
                    <a:pt x="107" y="8"/>
                    <a:pt x="106" y="8"/>
                  </a:cubicBezTo>
                  <a:cubicBezTo>
                    <a:pt x="105" y="8"/>
                    <a:pt x="104" y="7"/>
                    <a:pt x="102" y="7"/>
                  </a:cubicBezTo>
                  <a:cubicBezTo>
                    <a:pt x="99" y="6"/>
                    <a:pt x="94" y="6"/>
                    <a:pt x="89" y="6"/>
                  </a:cubicBezTo>
                  <a:moveTo>
                    <a:pt x="90" y="0"/>
                  </a:moveTo>
                  <a:cubicBezTo>
                    <a:pt x="87" y="0"/>
                    <a:pt x="84" y="0"/>
                    <a:pt x="81" y="0"/>
                  </a:cubicBezTo>
                  <a:cubicBezTo>
                    <a:pt x="72" y="1"/>
                    <a:pt x="62" y="2"/>
                    <a:pt x="52" y="5"/>
                  </a:cubicBezTo>
                  <a:cubicBezTo>
                    <a:pt x="52" y="5"/>
                    <a:pt x="52" y="5"/>
                    <a:pt x="52" y="5"/>
                  </a:cubicBezTo>
                  <a:cubicBezTo>
                    <a:pt x="53" y="5"/>
                    <a:pt x="54" y="6"/>
                    <a:pt x="55" y="6"/>
                  </a:cubicBezTo>
                  <a:cubicBezTo>
                    <a:pt x="58" y="5"/>
                    <a:pt x="62" y="4"/>
                    <a:pt x="66" y="4"/>
                  </a:cubicBezTo>
                  <a:cubicBezTo>
                    <a:pt x="71" y="3"/>
                    <a:pt x="76" y="2"/>
                    <a:pt x="81" y="2"/>
                  </a:cubicBezTo>
                  <a:cubicBezTo>
                    <a:pt x="87" y="1"/>
                    <a:pt x="92" y="1"/>
                    <a:pt x="97" y="1"/>
                  </a:cubicBezTo>
                  <a:cubicBezTo>
                    <a:pt x="99" y="1"/>
                    <a:pt x="101" y="1"/>
                    <a:pt x="103" y="1"/>
                  </a:cubicBezTo>
                  <a:cubicBezTo>
                    <a:pt x="108" y="1"/>
                    <a:pt x="111" y="2"/>
                    <a:pt x="112" y="2"/>
                  </a:cubicBezTo>
                  <a:cubicBezTo>
                    <a:pt x="111" y="2"/>
                    <a:pt x="111" y="1"/>
                    <a:pt x="110" y="1"/>
                  </a:cubicBezTo>
                  <a:cubicBezTo>
                    <a:pt x="108" y="1"/>
                    <a:pt x="106" y="1"/>
                    <a:pt x="103" y="1"/>
                  </a:cubicBezTo>
                  <a:cubicBezTo>
                    <a:pt x="100" y="0"/>
                    <a:pt x="96" y="0"/>
                    <a:pt x="90" y="0"/>
                  </a:cubicBezTo>
                </a:path>
              </a:pathLst>
            </a:custGeom>
            <a:solidFill>
              <a:srgbClr val="5EC6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8" name="Freeform 557"/>
            <p:cNvSpPr/>
            <p:nvPr/>
          </p:nvSpPr>
          <p:spPr bwMode="auto">
            <a:xfrm>
              <a:off x="1851025" y="7678738"/>
              <a:ext cx="7938" cy="4763"/>
            </a:xfrm>
            <a:custGeom>
              <a:avLst/>
              <a:gdLst>
                <a:gd name="T0" fmla="*/ 2 w 2"/>
                <a:gd name="T1" fmla="*/ 0 h 1"/>
                <a:gd name="T2" fmla="*/ 2 w 2"/>
                <a:gd name="T3" fmla="*/ 0 h 1"/>
                <a:gd name="T4" fmla="*/ 0 w 2"/>
                <a:gd name="T5" fmla="*/ 1 h 1"/>
                <a:gd name="T6" fmla="*/ 2 w 2"/>
                <a:gd name="T7" fmla="*/ 0 h 1"/>
                <a:gd name="T8" fmla="*/ 2 w 2"/>
                <a:gd name="T9" fmla="*/ 0 h 1"/>
                <a:gd name="T10" fmla="*/ 2 w 2"/>
                <a:gd name="T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1"/>
                    <a:pt x="0" y="1"/>
                  </a:cubicBezTo>
                  <a:cubicBezTo>
                    <a:pt x="1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075A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9" name="Freeform 558"/>
            <p:cNvSpPr>
              <a:spLocks noEditPoints="1"/>
            </p:cNvSpPr>
            <p:nvPr/>
          </p:nvSpPr>
          <p:spPr bwMode="auto">
            <a:xfrm>
              <a:off x="1851025" y="7477126"/>
              <a:ext cx="390525" cy="206375"/>
            </a:xfrm>
            <a:custGeom>
              <a:avLst/>
              <a:gdLst>
                <a:gd name="T0" fmla="*/ 2 w 104"/>
                <a:gd name="T1" fmla="*/ 54 h 55"/>
                <a:gd name="T2" fmla="*/ 0 w 104"/>
                <a:gd name="T3" fmla="*/ 55 h 55"/>
                <a:gd name="T4" fmla="*/ 0 w 104"/>
                <a:gd name="T5" fmla="*/ 55 h 55"/>
                <a:gd name="T6" fmla="*/ 0 w 104"/>
                <a:gd name="T7" fmla="*/ 55 h 55"/>
                <a:gd name="T8" fmla="*/ 0 w 104"/>
                <a:gd name="T9" fmla="*/ 55 h 55"/>
                <a:gd name="T10" fmla="*/ 2 w 104"/>
                <a:gd name="T11" fmla="*/ 54 h 55"/>
                <a:gd name="T12" fmla="*/ 93 w 104"/>
                <a:gd name="T13" fmla="*/ 26 h 55"/>
                <a:gd name="T14" fmla="*/ 92 w 104"/>
                <a:gd name="T15" fmla="*/ 26 h 55"/>
                <a:gd name="T16" fmla="*/ 82 w 104"/>
                <a:gd name="T17" fmla="*/ 26 h 55"/>
                <a:gd name="T18" fmla="*/ 60 w 104"/>
                <a:gd name="T19" fmla="*/ 31 h 55"/>
                <a:gd name="T20" fmla="*/ 44 w 104"/>
                <a:gd name="T21" fmla="*/ 37 h 55"/>
                <a:gd name="T22" fmla="*/ 44 w 104"/>
                <a:gd name="T23" fmla="*/ 39 h 55"/>
                <a:gd name="T24" fmla="*/ 61 w 104"/>
                <a:gd name="T25" fmla="*/ 33 h 55"/>
                <a:gd name="T26" fmla="*/ 82 w 104"/>
                <a:gd name="T27" fmla="*/ 28 h 55"/>
                <a:gd name="T28" fmla="*/ 91 w 104"/>
                <a:gd name="T29" fmla="*/ 27 h 55"/>
                <a:gd name="T30" fmla="*/ 99 w 104"/>
                <a:gd name="T31" fmla="*/ 26 h 55"/>
                <a:gd name="T32" fmla="*/ 103 w 104"/>
                <a:gd name="T33" fmla="*/ 27 h 55"/>
                <a:gd name="T34" fmla="*/ 104 w 104"/>
                <a:gd name="T35" fmla="*/ 27 h 55"/>
                <a:gd name="T36" fmla="*/ 104 w 104"/>
                <a:gd name="T37" fmla="*/ 27 h 55"/>
                <a:gd name="T38" fmla="*/ 103 w 104"/>
                <a:gd name="T39" fmla="*/ 26 h 55"/>
                <a:gd name="T40" fmla="*/ 99 w 104"/>
                <a:gd name="T41" fmla="*/ 26 h 55"/>
                <a:gd name="T42" fmla="*/ 93 w 104"/>
                <a:gd name="T43" fmla="*/ 26 h 55"/>
                <a:gd name="T44" fmla="*/ 94 w 104"/>
                <a:gd name="T45" fmla="*/ 11 h 55"/>
                <a:gd name="T46" fmla="*/ 91 w 104"/>
                <a:gd name="T47" fmla="*/ 11 h 55"/>
                <a:gd name="T48" fmla="*/ 74 w 104"/>
                <a:gd name="T49" fmla="*/ 14 h 55"/>
                <a:gd name="T50" fmla="*/ 53 w 104"/>
                <a:gd name="T51" fmla="*/ 24 h 55"/>
                <a:gd name="T52" fmla="*/ 47 w 104"/>
                <a:gd name="T53" fmla="*/ 28 h 55"/>
                <a:gd name="T54" fmla="*/ 47 w 104"/>
                <a:gd name="T55" fmla="*/ 31 h 55"/>
                <a:gd name="T56" fmla="*/ 54 w 104"/>
                <a:gd name="T57" fmla="*/ 26 h 55"/>
                <a:gd name="T58" fmla="*/ 65 w 104"/>
                <a:gd name="T59" fmla="*/ 20 h 55"/>
                <a:gd name="T60" fmla="*/ 75 w 104"/>
                <a:gd name="T61" fmla="*/ 15 h 55"/>
                <a:gd name="T62" fmla="*/ 91 w 104"/>
                <a:gd name="T63" fmla="*/ 11 h 55"/>
                <a:gd name="T64" fmla="*/ 96 w 104"/>
                <a:gd name="T65" fmla="*/ 11 h 55"/>
                <a:gd name="T66" fmla="*/ 97 w 104"/>
                <a:gd name="T67" fmla="*/ 11 h 55"/>
                <a:gd name="T68" fmla="*/ 96 w 104"/>
                <a:gd name="T69" fmla="*/ 11 h 55"/>
                <a:gd name="T70" fmla="*/ 94 w 104"/>
                <a:gd name="T71" fmla="*/ 11 h 55"/>
                <a:gd name="T72" fmla="*/ 74 w 104"/>
                <a:gd name="T73" fmla="*/ 0 h 55"/>
                <a:gd name="T74" fmla="*/ 73 w 104"/>
                <a:gd name="T75" fmla="*/ 0 h 55"/>
                <a:gd name="T76" fmla="*/ 68 w 104"/>
                <a:gd name="T77" fmla="*/ 3 h 55"/>
                <a:gd name="T78" fmla="*/ 52 w 104"/>
                <a:gd name="T79" fmla="*/ 12 h 55"/>
                <a:gd name="T80" fmla="*/ 42 w 104"/>
                <a:gd name="T81" fmla="*/ 19 h 55"/>
                <a:gd name="T82" fmla="*/ 32 w 104"/>
                <a:gd name="T83" fmla="*/ 27 h 55"/>
                <a:gd name="T84" fmla="*/ 29 w 104"/>
                <a:gd name="T85" fmla="*/ 31 h 55"/>
                <a:gd name="T86" fmla="*/ 36 w 104"/>
                <a:gd name="T87" fmla="*/ 27 h 55"/>
                <a:gd name="T88" fmla="*/ 53 w 104"/>
                <a:gd name="T89" fmla="*/ 13 h 55"/>
                <a:gd name="T90" fmla="*/ 68 w 104"/>
                <a:gd name="T91" fmla="*/ 3 h 55"/>
                <a:gd name="T92" fmla="*/ 73 w 104"/>
                <a:gd name="T93" fmla="*/ 0 h 55"/>
                <a:gd name="T94" fmla="*/ 74 w 104"/>
                <a:gd name="T95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04" h="55">
                  <a:moveTo>
                    <a:pt x="2" y="54"/>
                  </a:moveTo>
                  <a:cubicBezTo>
                    <a:pt x="1" y="54"/>
                    <a:pt x="1" y="55"/>
                    <a:pt x="0" y="55"/>
                  </a:cubicBezTo>
                  <a:cubicBezTo>
                    <a:pt x="0" y="55"/>
                    <a:pt x="0" y="55"/>
                    <a:pt x="0" y="55"/>
                  </a:cubicBezTo>
                  <a:cubicBezTo>
                    <a:pt x="0" y="55"/>
                    <a:pt x="0" y="55"/>
                    <a:pt x="0" y="55"/>
                  </a:cubicBezTo>
                  <a:cubicBezTo>
                    <a:pt x="0" y="55"/>
                    <a:pt x="0" y="55"/>
                    <a:pt x="0" y="55"/>
                  </a:cubicBezTo>
                  <a:cubicBezTo>
                    <a:pt x="0" y="55"/>
                    <a:pt x="1" y="55"/>
                    <a:pt x="2" y="54"/>
                  </a:cubicBezTo>
                  <a:moveTo>
                    <a:pt x="93" y="26"/>
                  </a:moveTo>
                  <a:cubicBezTo>
                    <a:pt x="93" y="26"/>
                    <a:pt x="92" y="26"/>
                    <a:pt x="92" y="26"/>
                  </a:cubicBezTo>
                  <a:cubicBezTo>
                    <a:pt x="89" y="26"/>
                    <a:pt x="86" y="26"/>
                    <a:pt x="82" y="26"/>
                  </a:cubicBezTo>
                  <a:cubicBezTo>
                    <a:pt x="76" y="27"/>
                    <a:pt x="68" y="29"/>
                    <a:pt x="60" y="31"/>
                  </a:cubicBezTo>
                  <a:cubicBezTo>
                    <a:pt x="55" y="33"/>
                    <a:pt x="49" y="35"/>
                    <a:pt x="44" y="37"/>
                  </a:cubicBezTo>
                  <a:cubicBezTo>
                    <a:pt x="44" y="38"/>
                    <a:pt x="44" y="39"/>
                    <a:pt x="44" y="39"/>
                  </a:cubicBezTo>
                  <a:cubicBezTo>
                    <a:pt x="50" y="37"/>
                    <a:pt x="55" y="35"/>
                    <a:pt x="61" y="33"/>
                  </a:cubicBezTo>
                  <a:cubicBezTo>
                    <a:pt x="68" y="31"/>
                    <a:pt x="76" y="29"/>
                    <a:pt x="82" y="28"/>
                  </a:cubicBezTo>
                  <a:cubicBezTo>
                    <a:pt x="86" y="27"/>
                    <a:pt x="89" y="27"/>
                    <a:pt x="91" y="27"/>
                  </a:cubicBezTo>
                  <a:cubicBezTo>
                    <a:pt x="94" y="26"/>
                    <a:pt x="97" y="26"/>
                    <a:pt x="99" y="26"/>
                  </a:cubicBezTo>
                  <a:cubicBezTo>
                    <a:pt x="100" y="26"/>
                    <a:pt x="102" y="26"/>
                    <a:pt x="103" y="27"/>
                  </a:cubicBezTo>
                  <a:cubicBezTo>
                    <a:pt x="104" y="27"/>
                    <a:pt x="104" y="27"/>
                    <a:pt x="104" y="27"/>
                  </a:cubicBezTo>
                  <a:cubicBezTo>
                    <a:pt x="104" y="27"/>
                    <a:pt x="104" y="27"/>
                    <a:pt x="104" y="27"/>
                  </a:cubicBezTo>
                  <a:cubicBezTo>
                    <a:pt x="104" y="27"/>
                    <a:pt x="104" y="27"/>
                    <a:pt x="103" y="26"/>
                  </a:cubicBezTo>
                  <a:cubicBezTo>
                    <a:pt x="102" y="26"/>
                    <a:pt x="101" y="26"/>
                    <a:pt x="99" y="26"/>
                  </a:cubicBezTo>
                  <a:cubicBezTo>
                    <a:pt x="97" y="26"/>
                    <a:pt x="95" y="26"/>
                    <a:pt x="93" y="26"/>
                  </a:cubicBezTo>
                  <a:moveTo>
                    <a:pt x="94" y="11"/>
                  </a:moveTo>
                  <a:cubicBezTo>
                    <a:pt x="93" y="11"/>
                    <a:pt x="92" y="11"/>
                    <a:pt x="91" y="11"/>
                  </a:cubicBezTo>
                  <a:cubicBezTo>
                    <a:pt x="87" y="11"/>
                    <a:pt x="81" y="12"/>
                    <a:pt x="74" y="14"/>
                  </a:cubicBezTo>
                  <a:cubicBezTo>
                    <a:pt x="67" y="16"/>
                    <a:pt x="60" y="20"/>
                    <a:pt x="53" y="24"/>
                  </a:cubicBezTo>
                  <a:cubicBezTo>
                    <a:pt x="51" y="25"/>
                    <a:pt x="49" y="27"/>
                    <a:pt x="47" y="28"/>
                  </a:cubicBezTo>
                  <a:cubicBezTo>
                    <a:pt x="47" y="29"/>
                    <a:pt x="47" y="30"/>
                    <a:pt x="47" y="31"/>
                  </a:cubicBezTo>
                  <a:cubicBezTo>
                    <a:pt x="49" y="29"/>
                    <a:pt x="52" y="27"/>
                    <a:pt x="54" y="26"/>
                  </a:cubicBezTo>
                  <a:cubicBezTo>
                    <a:pt x="58" y="23"/>
                    <a:pt x="61" y="21"/>
                    <a:pt x="65" y="20"/>
                  </a:cubicBezTo>
                  <a:cubicBezTo>
                    <a:pt x="68" y="18"/>
                    <a:pt x="72" y="16"/>
                    <a:pt x="75" y="15"/>
                  </a:cubicBezTo>
                  <a:cubicBezTo>
                    <a:pt x="81" y="13"/>
                    <a:pt x="87" y="12"/>
                    <a:pt x="91" y="11"/>
                  </a:cubicBezTo>
                  <a:cubicBezTo>
                    <a:pt x="93" y="11"/>
                    <a:pt x="95" y="11"/>
                    <a:pt x="96" y="11"/>
                  </a:cubicBezTo>
                  <a:cubicBezTo>
                    <a:pt x="97" y="11"/>
                    <a:pt x="97" y="11"/>
                    <a:pt x="97" y="11"/>
                  </a:cubicBezTo>
                  <a:cubicBezTo>
                    <a:pt x="97" y="11"/>
                    <a:pt x="97" y="11"/>
                    <a:pt x="96" y="11"/>
                  </a:cubicBezTo>
                  <a:cubicBezTo>
                    <a:pt x="96" y="11"/>
                    <a:pt x="95" y="11"/>
                    <a:pt x="94" y="11"/>
                  </a:cubicBezTo>
                  <a:moveTo>
                    <a:pt x="74" y="0"/>
                  </a:moveTo>
                  <a:cubicBezTo>
                    <a:pt x="74" y="0"/>
                    <a:pt x="74" y="0"/>
                    <a:pt x="73" y="0"/>
                  </a:cubicBezTo>
                  <a:cubicBezTo>
                    <a:pt x="72" y="1"/>
                    <a:pt x="70" y="1"/>
                    <a:pt x="68" y="3"/>
                  </a:cubicBezTo>
                  <a:cubicBezTo>
                    <a:pt x="64" y="5"/>
                    <a:pt x="58" y="8"/>
                    <a:pt x="52" y="12"/>
                  </a:cubicBezTo>
                  <a:cubicBezTo>
                    <a:pt x="49" y="14"/>
                    <a:pt x="46" y="16"/>
                    <a:pt x="42" y="19"/>
                  </a:cubicBezTo>
                  <a:cubicBezTo>
                    <a:pt x="39" y="21"/>
                    <a:pt x="36" y="24"/>
                    <a:pt x="32" y="27"/>
                  </a:cubicBezTo>
                  <a:cubicBezTo>
                    <a:pt x="31" y="28"/>
                    <a:pt x="30" y="30"/>
                    <a:pt x="29" y="31"/>
                  </a:cubicBezTo>
                  <a:cubicBezTo>
                    <a:pt x="31" y="29"/>
                    <a:pt x="33" y="28"/>
                    <a:pt x="36" y="27"/>
                  </a:cubicBezTo>
                  <a:cubicBezTo>
                    <a:pt x="42" y="21"/>
                    <a:pt x="48" y="16"/>
                    <a:pt x="53" y="13"/>
                  </a:cubicBezTo>
                  <a:cubicBezTo>
                    <a:pt x="59" y="8"/>
                    <a:pt x="64" y="5"/>
                    <a:pt x="68" y="3"/>
                  </a:cubicBezTo>
                  <a:cubicBezTo>
                    <a:pt x="70" y="2"/>
                    <a:pt x="72" y="1"/>
                    <a:pt x="73" y="0"/>
                  </a:cubicBezTo>
                  <a:cubicBezTo>
                    <a:pt x="74" y="0"/>
                    <a:pt x="74" y="0"/>
                    <a:pt x="74" y="0"/>
                  </a:cubicBezTo>
                </a:path>
              </a:pathLst>
            </a:custGeom>
            <a:solidFill>
              <a:srgbClr val="5EC6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90" name="Freeform 559"/>
            <p:cNvSpPr>
              <a:spLocks noEditPoints="1"/>
            </p:cNvSpPr>
            <p:nvPr/>
          </p:nvSpPr>
          <p:spPr bwMode="auto">
            <a:xfrm>
              <a:off x="1746250" y="7623176"/>
              <a:ext cx="127000" cy="330200"/>
            </a:xfrm>
            <a:custGeom>
              <a:avLst/>
              <a:gdLst>
                <a:gd name="T0" fmla="*/ 1 w 34"/>
                <a:gd name="T1" fmla="*/ 87 h 88"/>
                <a:gd name="T2" fmla="*/ 3 w 34"/>
                <a:gd name="T3" fmla="*/ 87 h 88"/>
                <a:gd name="T4" fmla="*/ 9 w 34"/>
                <a:gd name="T5" fmla="*/ 40 h 88"/>
                <a:gd name="T6" fmla="*/ 32 w 34"/>
                <a:gd name="T7" fmla="*/ 38 h 88"/>
                <a:gd name="T8" fmla="*/ 34 w 34"/>
                <a:gd name="T9" fmla="*/ 40 h 88"/>
                <a:gd name="T10" fmla="*/ 28 w 34"/>
                <a:gd name="T11" fmla="*/ 34 h 88"/>
                <a:gd name="T12" fmla="*/ 31 w 34"/>
                <a:gd name="T13" fmla="*/ 37 h 88"/>
                <a:gd name="T14" fmla="*/ 14 w 34"/>
                <a:gd name="T15" fmla="*/ 23 h 88"/>
                <a:gd name="T16" fmla="*/ 14 w 34"/>
                <a:gd name="T17" fmla="*/ 23 h 88"/>
                <a:gd name="T18" fmla="*/ 2 w 34"/>
                <a:gd name="T19" fmla="*/ 21 h 88"/>
                <a:gd name="T20" fmla="*/ 17 w 34"/>
                <a:gd name="T21" fmla="*/ 19 h 88"/>
                <a:gd name="T22" fmla="*/ 17 w 34"/>
                <a:gd name="T23" fmla="*/ 20 h 88"/>
                <a:gd name="T24" fmla="*/ 17 w 34"/>
                <a:gd name="T25" fmla="*/ 20 h 88"/>
                <a:gd name="T26" fmla="*/ 16 w 34"/>
                <a:gd name="T27" fmla="*/ 22 h 88"/>
                <a:gd name="T28" fmla="*/ 16 w 34"/>
                <a:gd name="T29" fmla="*/ 22 h 88"/>
                <a:gd name="T30" fmla="*/ 14 w 34"/>
                <a:gd name="T31" fmla="*/ 23 h 88"/>
                <a:gd name="T32" fmla="*/ 14 w 34"/>
                <a:gd name="T33" fmla="*/ 23 h 88"/>
                <a:gd name="T34" fmla="*/ 15 w 34"/>
                <a:gd name="T35" fmla="*/ 23 h 88"/>
                <a:gd name="T36" fmla="*/ 16 w 34"/>
                <a:gd name="T37" fmla="*/ 24 h 88"/>
                <a:gd name="T38" fmla="*/ 16 w 34"/>
                <a:gd name="T39" fmla="*/ 25 h 88"/>
                <a:gd name="T40" fmla="*/ 16 w 34"/>
                <a:gd name="T41" fmla="*/ 26 h 88"/>
                <a:gd name="T42" fmla="*/ 16 w 34"/>
                <a:gd name="T43" fmla="*/ 26 h 88"/>
                <a:gd name="T44" fmla="*/ 17 w 34"/>
                <a:gd name="T45" fmla="*/ 25 h 88"/>
                <a:gd name="T46" fmla="*/ 18 w 34"/>
                <a:gd name="T47" fmla="*/ 25 h 88"/>
                <a:gd name="T48" fmla="*/ 18 w 34"/>
                <a:gd name="T49" fmla="*/ 25 h 88"/>
                <a:gd name="T50" fmla="*/ 19 w 34"/>
                <a:gd name="T51" fmla="*/ 25 h 88"/>
                <a:gd name="T52" fmla="*/ 19 w 34"/>
                <a:gd name="T53" fmla="*/ 25 h 88"/>
                <a:gd name="T54" fmla="*/ 19 w 34"/>
                <a:gd name="T55" fmla="*/ 25 h 88"/>
                <a:gd name="T56" fmla="*/ 20 w 34"/>
                <a:gd name="T57" fmla="*/ 26 h 88"/>
                <a:gd name="T58" fmla="*/ 21 w 34"/>
                <a:gd name="T59" fmla="*/ 26 h 88"/>
                <a:gd name="T60" fmla="*/ 23 w 34"/>
                <a:gd name="T61" fmla="*/ 27 h 88"/>
                <a:gd name="T62" fmla="*/ 23 w 34"/>
                <a:gd name="T63" fmla="*/ 28 h 88"/>
                <a:gd name="T64" fmla="*/ 20 w 34"/>
                <a:gd name="T65" fmla="*/ 25 h 88"/>
                <a:gd name="T66" fmla="*/ 19 w 34"/>
                <a:gd name="T67" fmla="*/ 24 h 88"/>
                <a:gd name="T68" fmla="*/ 20 w 34"/>
                <a:gd name="T69" fmla="*/ 21 h 88"/>
                <a:gd name="T70" fmla="*/ 19 w 34"/>
                <a:gd name="T71" fmla="*/ 22 h 88"/>
                <a:gd name="T72" fmla="*/ 17 w 34"/>
                <a:gd name="T73" fmla="*/ 20 h 88"/>
                <a:gd name="T74" fmla="*/ 17 w 34"/>
                <a:gd name="T75" fmla="*/ 19 h 88"/>
                <a:gd name="T76" fmla="*/ 28 w 34"/>
                <a:gd name="T77" fmla="*/ 8 h 88"/>
                <a:gd name="T78" fmla="*/ 27 w 34"/>
                <a:gd name="T79" fmla="*/ 10 h 88"/>
                <a:gd name="T80" fmla="*/ 24 w 34"/>
                <a:gd name="T81" fmla="*/ 16 h 88"/>
                <a:gd name="T82" fmla="*/ 22 w 34"/>
                <a:gd name="T83" fmla="*/ 19 h 88"/>
                <a:gd name="T84" fmla="*/ 27 w 34"/>
                <a:gd name="T85" fmla="*/ 16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4" h="88">
                  <a:moveTo>
                    <a:pt x="5" y="83"/>
                  </a:moveTo>
                  <a:cubicBezTo>
                    <a:pt x="4" y="84"/>
                    <a:pt x="2" y="86"/>
                    <a:pt x="1" y="87"/>
                  </a:cubicBezTo>
                  <a:cubicBezTo>
                    <a:pt x="1" y="87"/>
                    <a:pt x="1" y="87"/>
                    <a:pt x="1" y="87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1" y="88"/>
                    <a:pt x="2" y="88"/>
                    <a:pt x="3" y="87"/>
                  </a:cubicBezTo>
                  <a:cubicBezTo>
                    <a:pt x="3" y="87"/>
                    <a:pt x="3" y="87"/>
                    <a:pt x="3" y="87"/>
                  </a:cubicBezTo>
                  <a:cubicBezTo>
                    <a:pt x="4" y="86"/>
                    <a:pt x="5" y="84"/>
                    <a:pt x="5" y="83"/>
                  </a:cubicBezTo>
                  <a:moveTo>
                    <a:pt x="9" y="40"/>
                  </a:moveTo>
                  <a:cubicBezTo>
                    <a:pt x="8" y="41"/>
                    <a:pt x="8" y="42"/>
                    <a:pt x="7" y="43"/>
                  </a:cubicBezTo>
                  <a:cubicBezTo>
                    <a:pt x="8" y="42"/>
                    <a:pt x="8" y="41"/>
                    <a:pt x="9" y="40"/>
                  </a:cubicBezTo>
                  <a:moveTo>
                    <a:pt x="32" y="38"/>
                  </a:moveTo>
                  <a:cubicBezTo>
                    <a:pt x="33" y="39"/>
                    <a:pt x="33" y="39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3" y="39"/>
                    <a:pt x="33" y="39"/>
                    <a:pt x="32" y="38"/>
                  </a:cubicBezTo>
                  <a:moveTo>
                    <a:pt x="28" y="34"/>
                  </a:moveTo>
                  <a:cubicBezTo>
                    <a:pt x="28" y="34"/>
                    <a:pt x="28" y="34"/>
                    <a:pt x="28" y="34"/>
                  </a:cubicBezTo>
                  <a:cubicBezTo>
                    <a:pt x="28" y="34"/>
                    <a:pt x="28" y="34"/>
                    <a:pt x="28" y="34"/>
                  </a:cubicBezTo>
                  <a:cubicBezTo>
                    <a:pt x="28" y="34"/>
                    <a:pt x="28" y="34"/>
                    <a:pt x="28" y="34"/>
                  </a:cubicBezTo>
                  <a:cubicBezTo>
                    <a:pt x="29" y="35"/>
                    <a:pt x="30" y="36"/>
                    <a:pt x="31" y="37"/>
                  </a:cubicBezTo>
                  <a:cubicBezTo>
                    <a:pt x="30" y="36"/>
                    <a:pt x="29" y="35"/>
                    <a:pt x="28" y="34"/>
                  </a:cubicBezTo>
                  <a:cubicBezTo>
                    <a:pt x="28" y="34"/>
                    <a:pt x="28" y="34"/>
                    <a:pt x="28" y="34"/>
                  </a:cubicBezTo>
                  <a:moveTo>
                    <a:pt x="14" y="23"/>
                  </a:moveTo>
                  <a:cubicBezTo>
                    <a:pt x="14" y="23"/>
                    <a:pt x="14" y="23"/>
                    <a:pt x="14" y="23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4" y="23"/>
                    <a:pt x="14" y="23"/>
                    <a:pt x="14" y="23"/>
                  </a:cubicBezTo>
                  <a:moveTo>
                    <a:pt x="0" y="21"/>
                  </a:moveTo>
                  <a:cubicBezTo>
                    <a:pt x="0" y="21"/>
                    <a:pt x="0" y="21"/>
                    <a:pt x="0" y="21"/>
                  </a:cubicBezTo>
                  <a:cubicBezTo>
                    <a:pt x="1" y="21"/>
                    <a:pt x="2" y="21"/>
                    <a:pt x="2" y="21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1" y="21"/>
                    <a:pt x="1" y="21"/>
                    <a:pt x="0" y="21"/>
                  </a:cubicBezTo>
                  <a:moveTo>
                    <a:pt x="17" y="19"/>
                  </a:moveTo>
                  <a:cubicBezTo>
                    <a:pt x="17" y="19"/>
                    <a:pt x="17" y="19"/>
                    <a:pt x="17" y="19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1"/>
                    <a:pt x="17" y="21"/>
                    <a:pt x="16" y="21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4" y="22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6" y="25"/>
                    <a:pt x="16" y="25"/>
                  </a:cubicBezTo>
                  <a:cubicBezTo>
                    <a:pt x="16" y="25"/>
                    <a:pt x="16" y="25"/>
                    <a:pt x="16" y="25"/>
                  </a:cubicBezTo>
                  <a:cubicBezTo>
                    <a:pt x="16" y="25"/>
                    <a:pt x="16" y="25"/>
                    <a:pt x="16" y="25"/>
                  </a:cubicBezTo>
                  <a:cubicBezTo>
                    <a:pt x="16" y="25"/>
                    <a:pt x="16" y="25"/>
                    <a:pt x="16" y="25"/>
                  </a:cubicBezTo>
                  <a:cubicBezTo>
                    <a:pt x="16" y="25"/>
                    <a:pt x="16" y="25"/>
                    <a:pt x="16" y="25"/>
                  </a:cubicBezTo>
                  <a:cubicBezTo>
                    <a:pt x="16" y="26"/>
                    <a:pt x="16" y="26"/>
                    <a:pt x="16" y="26"/>
                  </a:cubicBezTo>
                  <a:cubicBezTo>
                    <a:pt x="16" y="26"/>
                    <a:pt x="16" y="26"/>
                    <a:pt x="16" y="26"/>
                  </a:cubicBezTo>
                  <a:cubicBezTo>
                    <a:pt x="16" y="26"/>
                    <a:pt x="16" y="26"/>
                    <a:pt x="16" y="26"/>
                  </a:cubicBezTo>
                  <a:cubicBezTo>
                    <a:pt x="16" y="26"/>
                    <a:pt x="16" y="26"/>
                    <a:pt x="16" y="26"/>
                  </a:cubicBezTo>
                  <a:cubicBezTo>
                    <a:pt x="16" y="26"/>
                    <a:pt x="16" y="26"/>
                    <a:pt x="16" y="26"/>
                  </a:cubicBezTo>
                  <a:cubicBezTo>
                    <a:pt x="16" y="25"/>
                    <a:pt x="17" y="25"/>
                    <a:pt x="17" y="25"/>
                  </a:cubicBezTo>
                  <a:cubicBezTo>
                    <a:pt x="17" y="25"/>
                    <a:pt x="17" y="25"/>
                    <a:pt x="17" y="25"/>
                  </a:cubicBezTo>
                  <a:cubicBezTo>
                    <a:pt x="18" y="25"/>
                    <a:pt x="18" y="25"/>
                    <a:pt x="18" y="25"/>
                  </a:cubicBezTo>
                  <a:cubicBezTo>
                    <a:pt x="18" y="25"/>
                    <a:pt x="18" y="25"/>
                    <a:pt x="18" y="25"/>
                  </a:cubicBezTo>
                  <a:cubicBezTo>
                    <a:pt x="18" y="25"/>
                    <a:pt x="18" y="25"/>
                    <a:pt x="18" y="25"/>
                  </a:cubicBezTo>
                  <a:cubicBezTo>
                    <a:pt x="18" y="25"/>
                    <a:pt x="18" y="25"/>
                    <a:pt x="18" y="25"/>
                  </a:cubicBezTo>
                  <a:cubicBezTo>
                    <a:pt x="18" y="25"/>
                    <a:pt x="18" y="25"/>
                    <a:pt x="18" y="25"/>
                  </a:cubicBezTo>
                  <a:cubicBezTo>
                    <a:pt x="18" y="25"/>
                    <a:pt x="18" y="25"/>
                    <a:pt x="18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0" y="25"/>
                    <a:pt x="20" y="25"/>
                    <a:pt x="20" y="26"/>
                  </a:cubicBezTo>
                  <a:cubicBezTo>
                    <a:pt x="20" y="26"/>
                    <a:pt x="20" y="26"/>
                    <a:pt x="20" y="26"/>
                  </a:cubicBezTo>
                  <a:cubicBezTo>
                    <a:pt x="21" y="26"/>
                    <a:pt x="21" y="26"/>
                    <a:pt x="21" y="26"/>
                  </a:cubicBezTo>
                  <a:cubicBezTo>
                    <a:pt x="21" y="26"/>
                    <a:pt x="21" y="26"/>
                    <a:pt x="21" y="26"/>
                  </a:cubicBezTo>
                  <a:cubicBezTo>
                    <a:pt x="22" y="27"/>
                    <a:pt x="22" y="27"/>
                    <a:pt x="22" y="27"/>
                  </a:cubicBezTo>
                  <a:cubicBezTo>
                    <a:pt x="23" y="27"/>
                    <a:pt x="23" y="27"/>
                    <a:pt x="23" y="27"/>
                  </a:cubicBezTo>
                  <a:cubicBezTo>
                    <a:pt x="23" y="27"/>
                    <a:pt x="23" y="27"/>
                    <a:pt x="23" y="27"/>
                  </a:cubicBezTo>
                  <a:cubicBezTo>
                    <a:pt x="23" y="27"/>
                    <a:pt x="23" y="27"/>
                    <a:pt x="23" y="27"/>
                  </a:cubicBezTo>
                  <a:cubicBezTo>
                    <a:pt x="23" y="28"/>
                    <a:pt x="23" y="28"/>
                    <a:pt x="23" y="28"/>
                  </a:cubicBezTo>
                  <a:cubicBezTo>
                    <a:pt x="23" y="28"/>
                    <a:pt x="23" y="28"/>
                    <a:pt x="23" y="28"/>
                  </a:cubicBezTo>
                  <a:cubicBezTo>
                    <a:pt x="23" y="27"/>
                    <a:pt x="23" y="27"/>
                    <a:pt x="24" y="27"/>
                  </a:cubicBezTo>
                  <a:cubicBezTo>
                    <a:pt x="22" y="26"/>
                    <a:pt x="21" y="26"/>
                    <a:pt x="20" y="25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3"/>
                    <a:pt x="19" y="23"/>
                    <a:pt x="19" y="23"/>
                  </a:cubicBezTo>
                  <a:cubicBezTo>
                    <a:pt x="19" y="23"/>
                    <a:pt x="20" y="22"/>
                    <a:pt x="20" y="21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20" y="21"/>
                    <a:pt x="20" y="22"/>
                    <a:pt x="19" y="22"/>
                  </a:cubicBezTo>
                  <a:cubicBezTo>
                    <a:pt x="19" y="22"/>
                    <a:pt x="19" y="22"/>
                    <a:pt x="19" y="21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8" y="21"/>
                    <a:pt x="18" y="21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moveTo>
                    <a:pt x="34" y="0"/>
                  </a:moveTo>
                  <a:cubicBezTo>
                    <a:pt x="31" y="2"/>
                    <a:pt x="29" y="5"/>
                    <a:pt x="28" y="8"/>
                  </a:cubicBezTo>
                  <a:cubicBezTo>
                    <a:pt x="28" y="8"/>
                    <a:pt x="28" y="8"/>
                    <a:pt x="28" y="8"/>
                  </a:cubicBezTo>
                  <a:cubicBezTo>
                    <a:pt x="28" y="9"/>
                    <a:pt x="27" y="9"/>
                    <a:pt x="27" y="10"/>
                  </a:cubicBezTo>
                  <a:cubicBezTo>
                    <a:pt x="27" y="10"/>
                    <a:pt x="27" y="10"/>
                    <a:pt x="27" y="10"/>
                  </a:cubicBezTo>
                  <a:cubicBezTo>
                    <a:pt x="27" y="10"/>
                    <a:pt x="27" y="10"/>
                    <a:pt x="27" y="10"/>
                  </a:cubicBezTo>
                  <a:cubicBezTo>
                    <a:pt x="27" y="11"/>
                    <a:pt x="26" y="12"/>
                    <a:pt x="26" y="13"/>
                  </a:cubicBezTo>
                  <a:cubicBezTo>
                    <a:pt x="26" y="13"/>
                    <a:pt x="26" y="13"/>
                    <a:pt x="26" y="13"/>
                  </a:cubicBezTo>
                  <a:cubicBezTo>
                    <a:pt x="25" y="14"/>
                    <a:pt x="25" y="15"/>
                    <a:pt x="24" y="16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4" y="17"/>
                    <a:pt x="23" y="17"/>
                    <a:pt x="23" y="18"/>
                  </a:cubicBezTo>
                  <a:cubicBezTo>
                    <a:pt x="23" y="18"/>
                    <a:pt x="23" y="19"/>
                    <a:pt x="22" y="19"/>
                  </a:cubicBezTo>
                  <a:cubicBezTo>
                    <a:pt x="23" y="18"/>
                    <a:pt x="25" y="17"/>
                    <a:pt x="26" y="17"/>
                  </a:cubicBezTo>
                  <a:cubicBezTo>
                    <a:pt x="26" y="17"/>
                    <a:pt x="26" y="17"/>
                    <a:pt x="27" y="17"/>
                  </a:cubicBezTo>
                  <a:cubicBezTo>
                    <a:pt x="27" y="17"/>
                    <a:pt x="27" y="16"/>
                    <a:pt x="27" y="16"/>
                  </a:cubicBezTo>
                  <a:cubicBezTo>
                    <a:pt x="28" y="16"/>
                    <a:pt x="28" y="16"/>
                    <a:pt x="28" y="16"/>
                  </a:cubicBezTo>
                  <a:cubicBezTo>
                    <a:pt x="30" y="11"/>
                    <a:pt x="32" y="5"/>
                    <a:pt x="34" y="0"/>
                  </a:cubicBezTo>
                </a:path>
              </a:pathLst>
            </a:custGeom>
            <a:solidFill>
              <a:srgbClr val="0E59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91" name="Freeform 560"/>
            <p:cNvSpPr>
              <a:spLocks noEditPoints="1"/>
            </p:cNvSpPr>
            <p:nvPr/>
          </p:nvSpPr>
          <p:spPr bwMode="auto">
            <a:xfrm>
              <a:off x="1712913" y="7862888"/>
              <a:ext cx="82550" cy="169863"/>
            </a:xfrm>
            <a:custGeom>
              <a:avLst/>
              <a:gdLst>
                <a:gd name="T0" fmla="*/ 12 w 22"/>
                <a:gd name="T1" fmla="*/ 23 h 45"/>
                <a:gd name="T2" fmla="*/ 9 w 22"/>
                <a:gd name="T3" fmla="*/ 24 h 45"/>
                <a:gd name="T4" fmla="*/ 9 w 22"/>
                <a:gd name="T5" fmla="*/ 24 h 45"/>
                <a:gd name="T6" fmla="*/ 6 w 22"/>
                <a:gd name="T7" fmla="*/ 33 h 45"/>
                <a:gd name="T8" fmla="*/ 0 w 22"/>
                <a:gd name="T9" fmla="*/ 45 h 45"/>
                <a:gd name="T10" fmla="*/ 9 w 22"/>
                <a:gd name="T11" fmla="*/ 44 h 45"/>
                <a:gd name="T12" fmla="*/ 11 w 22"/>
                <a:gd name="T13" fmla="*/ 29 h 45"/>
                <a:gd name="T14" fmla="*/ 12 w 22"/>
                <a:gd name="T15" fmla="*/ 23 h 45"/>
                <a:gd name="T16" fmla="*/ 22 w 22"/>
                <a:gd name="T17" fmla="*/ 0 h 45"/>
                <a:gd name="T18" fmla="*/ 15 w 22"/>
                <a:gd name="T19" fmla="*/ 0 h 45"/>
                <a:gd name="T20" fmla="*/ 15 w 22"/>
                <a:gd name="T21" fmla="*/ 0 h 45"/>
                <a:gd name="T22" fmla="*/ 10 w 22"/>
                <a:gd name="T23" fmla="*/ 23 h 45"/>
                <a:gd name="T24" fmla="*/ 10 w 22"/>
                <a:gd name="T25" fmla="*/ 23 h 45"/>
                <a:gd name="T26" fmla="*/ 10 w 22"/>
                <a:gd name="T27" fmla="*/ 23 h 45"/>
                <a:gd name="T28" fmla="*/ 14 w 22"/>
                <a:gd name="T29" fmla="*/ 19 h 45"/>
                <a:gd name="T30" fmla="*/ 14 w 22"/>
                <a:gd name="T31" fmla="*/ 19 h 45"/>
                <a:gd name="T32" fmla="*/ 14 w 22"/>
                <a:gd name="T33" fmla="*/ 18 h 45"/>
                <a:gd name="T34" fmla="*/ 22 w 22"/>
                <a:gd name="T35" fmla="*/ 0 h 45"/>
                <a:gd name="T36" fmla="*/ 22 w 22"/>
                <a:gd name="T37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2" h="45">
                  <a:moveTo>
                    <a:pt x="12" y="23"/>
                  </a:moveTo>
                  <a:cubicBezTo>
                    <a:pt x="11" y="24"/>
                    <a:pt x="10" y="24"/>
                    <a:pt x="9" y="24"/>
                  </a:cubicBezTo>
                  <a:cubicBezTo>
                    <a:pt x="9" y="24"/>
                    <a:pt x="9" y="24"/>
                    <a:pt x="9" y="24"/>
                  </a:cubicBezTo>
                  <a:cubicBezTo>
                    <a:pt x="8" y="27"/>
                    <a:pt x="7" y="30"/>
                    <a:pt x="6" y="33"/>
                  </a:cubicBezTo>
                  <a:cubicBezTo>
                    <a:pt x="4" y="37"/>
                    <a:pt x="2" y="41"/>
                    <a:pt x="0" y="45"/>
                  </a:cubicBezTo>
                  <a:cubicBezTo>
                    <a:pt x="3" y="45"/>
                    <a:pt x="6" y="44"/>
                    <a:pt x="9" y="44"/>
                  </a:cubicBezTo>
                  <a:cubicBezTo>
                    <a:pt x="9" y="39"/>
                    <a:pt x="10" y="34"/>
                    <a:pt x="11" y="29"/>
                  </a:cubicBezTo>
                  <a:cubicBezTo>
                    <a:pt x="11" y="27"/>
                    <a:pt x="12" y="25"/>
                    <a:pt x="12" y="23"/>
                  </a:cubicBezTo>
                  <a:moveTo>
                    <a:pt x="22" y="0"/>
                  </a:moveTo>
                  <a:cubicBezTo>
                    <a:pt x="20" y="0"/>
                    <a:pt x="18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7"/>
                    <a:pt x="13" y="15"/>
                    <a:pt x="10" y="23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11" y="22"/>
                    <a:pt x="13" y="20"/>
                    <a:pt x="14" y="19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7" y="12"/>
                    <a:pt x="20" y="6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</a:path>
              </a:pathLst>
            </a:custGeom>
            <a:solidFill>
              <a:srgbClr val="78A0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92" name="Freeform 561"/>
            <p:cNvSpPr>
              <a:spLocks noEditPoints="1"/>
            </p:cNvSpPr>
            <p:nvPr/>
          </p:nvSpPr>
          <p:spPr bwMode="auto">
            <a:xfrm>
              <a:off x="1746250" y="7716838"/>
              <a:ext cx="180975" cy="312738"/>
            </a:xfrm>
            <a:custGeom>
              <a:avLst/>
              <a:gdLst>
                <a:gd name="T0" fmla="*/ 17 w 48"/>
                <a:gd name="T1" fmla="*/ 16 h 83"/>
                <a:gd name="T2" fmla="*/ 17 w 48"/>
                <a:gd name="T3" fmla="*/ 20 h 83"/>
                <a:gd name="T4" fmla="*/ 13 w 48"/>
                <a:gd name="T5" fmla="*/ 39 h 83"/>
                <a:gd name="T6" fmla="*/ 5 w 48"/>
                <a:gd name="T7" fmla="*/ 57 h 83"/>
                <a:gd name="T8" fmla="*/ 5 w 48"/>
                <a:gd name="T9" fmla="*/ 58 h 83"/>
                <a:gd name="T10" fmla="*/ 3 w 48"/>
                <a:gd name="T11" fmla="*/ 62 h 83"/>
                <a:gd name="T12" fmla="*/ 0 w 48"/>
                <a:gd name="T13" fmla="*/ 83 h 83"/>
                <a:gd name="T14" fmla="*/ 17 w 48"/>
                <a:gd name="T15" fmla="*/ 63 h 83"/>
                <a:gd name="T16" fmla="*/ 13 w 48"/>
                <a:gd name="T17" fmla="*/ 57 h 83"/>
                <a:gd name="T18" fmla="*/ 15 w 48"/>
                <a:gd name="T19" fmla="*/ 41 h 83"/>
                <a:gd name="T20" fmla="*/ 15 w 48"/>
                <a:gd name="T21" fmla="*/ 38 h 83"/>
                <a:gd name="T22" fmla="*/ 17 w 48"/>
                <a:gd name="T23" fmla="*/ 27 h 83"/>
                <a:gd name="T24" fmla="*/ 18 w 48"/>
                <a:gd name="T25" fmla="*/ 20 h 83"/>
                <a:gd name="T26" fmla="*/ 18 w 48"/>
                <a:gd name="T27" fmla="*/ 20 h 83"/>
                <a:gd name="T28" fmla="*/ 17 w 48"/>
                <a:gd name="T29" fmla="*/ 17 h 83"/>
                <a:gd name="T30" fmla="*/ 17 w 48"/>
                <a:gd name="T31" fmla="*/ 16 h 83"/>
                <a:gd name="T32" fmla="*/ 17 w 48"/>
                <a:gd name="T33" fmla="*/ 16 h 83"/>
                <a:gd name="T34" fmla="*/ 47 w 48"/>
                <a:gd name="T35" fmla="*/ 23 h 83"/>
                <a:gd name="T36" fmla="*/ 48 w 48"/>
                <a:gd name="T37" fmla="*/ 20 h 83"/>
                <a:gd name="T38" fmla="*/ 16 w 48"/>
                <a:gd name="T39" fmla="*/ 11 h 83"/>
                <a:gd name="T40" fmla="*/ 16 w 48"/>
                <a:gd name="T41" fmla="*/ 11 h 83"/>
                <a:gd name="T42" fmla="*/ 16 w 48"/>
                <a:gd name="T43" fmla="*/ 11 h 83"/>
                <a:gd name="T44" fmla="*/ 15 w 48"/>
                <a:gd name="T45" fmla="*/ 4 h 83"/>
                <a:gd name="T46" fmla="*/ 15 w 48"/>
                <a:gd name="T47" fmla="*/ 4 h 83"/>
                <a:gd name="T48" fmla="*/ 15 w 48"/>
                <a:gd name="T49" fmla="*/ 4 h 83"/>
                <a:gd name="T50" fmla="*/ 15 w 48"/>
                <a:gd name="T51" fmla="*/ 4 h 83"/>
                <a:gd name="T52" fmla="*/ 15 w 48"/>
                <a:gd name="T53" fmla="*/ 4 h 83"/>
                <a:gd name="T54" fmla="*/ 15 w 48"/>
                <a:gd name="T55" fmla="*/ 4 h 83"/>
                <a:gd name="T56" fmla="*/ 15 w 48"/>
                <a:gd name="T57" fmla="*/ 4 h 83"/>
                <a:gd name="T58" fmla="*/ 15 w 48"/>
                <a:gd name="T59" fmla="*/ 4 h 83"/>
                <a:gd name="T60" fmla="*/ 23 w 48"/>
                <a:gd name="T61" fmla="*/ 2 h 83"/>
                <a:gd name="T62" fmla="*/ 23 w 48"/>
                <a:gd name="T63" fmla="*/ 2 h 83"/>
                <a:gd name="T64" fmla="*/ 23 w 48"/>
                <a:gd name="T65" fmla="*/ 2 h 83"/>
                <a:gd name="T66" fmla="*/ 23 w 48"/>
                <a:gd name="T67" fmla="*/ 2 h 83"/>
                <a:gd name="T68" fmla="*/ 16 w 48"/>
                <a:gd name="T69" fmla="*/ 1 h 83"/>
                <a:gd name="T70" fmla="*/ 16 w 48"/>
                <a:gd name="T71" fmla="*/ 1 h 83"/>
                <a:gd name="T72" fmla="*/ 20 w 48"/>
                <a:gd name="T73" fmla="*/ 1 h 83"/>
                <a:gd name="T74" fmla="*/ 21 w 48"/>
                <a:gd name="T75" fmla="*/ 1 h 83"/>
                <a:gd name="T76" fmla="*/ 20 w 48"/>
                <a:gd name="T77" fmla="*/ 1 h 83"/>
                <a:gd name="T78" fmla="*/ 19 w 48"/>
                <a:gd name="T79" fmla="*/ 0 h 83"/>
                <a:gd name="T80" fmla="*/ 20 w 48"/>
                <a:gd name="T81" fmla="*/ 0 h 83"/>
                <a:gd name="T82" fmla="*/ 20 w 48"/>
                <a:gd name="T83" fmla="*/ 0 h 83"/>
                <a:gd name="T84" fmla="*/ 19 w 48"/>
                <a:gd name="T85" fmla="*/ 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8" h="83">
                  <a:moveTo>
                    <a:pt x="17" y="16"/>
                  </a:moveTo>
                  <a:cubicBezTo>
                    <a:pt x="17" y="16"/>
                    <a:pt x="17" y="16"/>
                    <a:pt x="17" y="16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7" y="17"/>
                    <a:pt x="17" y="18"/>
                    <a:pt x="17" y="20"/>
                  </a:cubicBezTo>
                  <a:cubicBezTo>
                    <a:pt x="17" y="26"/>
                    <a:pt x="15" y="33"/>
                    <a:pt x="13" y="39"/>
                  </a:cubicBezTo>
                  <a:cubicBezTo>
                    <a:pt x="13" y="39"/>
                    <a:pt x="13" y="39"/>
                    <a:pt x="13" y="39"/>
                  </a:cubicBezTo>
                  <a:cubicBezTo>
                    <a:pt x="13" y="39"/>
                    <a:pt x="13" y="39"/>
                    <a:pt x="13" y="39"/>
                  </a:cubicBezTo>
                  <a:cubicBezTo>
                    <a:pt x="11" y="45"/>
                    <a:pt x="8" y="51"/>
                    <a:pt x="5" y="57"/>
                  </a:cubicBezTo>
                  <a:cubicBezTo>
                    <a:pt x="5" y="58"/>
                    <a:pt x="5" y="58"/>
                    <a:pt x="5" y="58"/>
                  </a:cubicBezTo>
                  <a:cubicBezTo>
                    <a:pt x="5" y="58"/>
                    <a:pt x="5" y="58"/>
                    <a:pt x="5" y="58"/>
                  </a:cubicBezTo>
                  <a:cubicBezTo>
                    <a:pt x="5" y="59"/>
                    <a:pt x="4" y="61"/>
                    <a:pt x="3" y="62"/>
                  </a:cubicBezTo>
                  <a:cubicBezTo>
                    <a:pt x="3" y="62"/>
                    <a:pt x="3" y="62"/>
                    <a:pt x="3" y="62"/>
                  </a:cubicBezTo>
                  <a:cubicBezTo>
                    <a:pt x="3" y="64"/>
                    <a:pt x="2" y="66"/>
                    <a:pt x="2" y="68"/>
                  </a:cubicBezTo>
                  <a:cubicBezTo>
                    <a:pt x="1" y="73"/>
                    <a:pt x="0" y="78"/>
                    <a:pt x="0" y="83"/>
                  </a:cubicBezTo>
                  <a:cubicBezTo>
                    <a:pt x="1" y="82"/>
                    <a:pt x="3" y="82"/>
                    <a:pt x="4" y="82"/>
                  </a:cubicBezTo>
                  <a:cubicBezTo>
                    <a:pt x="8" y="76"/>
                    <a:pt x="12" y="70"/>
                    <a:pt x="17" y="63"/>
                  </a:cubicBezTo>
                  <a:cubicBezTo>
                    <a:pt x="16" y="63"/>
                    <a:pt x="15" y="62"/>
                    <a:pt x="14" y="61"/>
                  </a:cubicBezTo>
                  <a:cubicBezTo>
                    <a:pt x="14" y="60"/>
                    <a:pt x="13" y="58"/>
                    <a:pt x="13" y="57"/>
                  </a:cubicBezTo>
                  <a:cubicBezTo>
                    <a:pt x="12" y="54"/>
                    <a:pt x="13" y="52"/>
                    <a:pt x="13" y="49"/>
                  </a:cubicBezTo>
                  <a:cubicBezTo>
                    <a:pt x="14" y="47"/>
                    <a:pt x="14" y="44"/>
                    <a:pt x="15" y="41"/>
                  </a:cubicBezTo>
                  <a:cubicBezTo>
                    <a:pt x="15" y="41"/>
                    <a:pt x="15" y="41"/>
                    <a:pt x="15" y="41"/>
                  </a:cubicBezTo>
                  <a:cubicBezTo>
                    <a:pt x="15" y="40"/>
                    <a:pt x="15" y="39"/>
                    <a:pt x="15" y="38"/>
                  </a:cubicBezTo>
                  <a:cubicBezTo>
                    <a:pt x="15" y="38"/>
                    <a:pt x="15" y="38"/>
                    <a:pt x="15" y="38"/>
                  </a:cubicBezTo>
                  <a:cubicBezTo>
                    <a:pt x="16" y="35"/>
                    <a:pt x="17" y="31"/>
                    <a:pt x="17" y="27"/>
                  </a:cubicBezTo>
                  <a:cubicBezTo>
                    <a:pt x="18" y="25"/>
                    <a:pt x="18" y="23"/>
                    <a:pt x="18" y="21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8" y="19"/>
                    <a:pt x="17" y="18"/>
                    <a:pt x="17" y="17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7" y="17"/>
                    <a:pt x="17" y="17"/>
                    <a:pt x="17" y="16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7" y="16"/>
                    <a:pt x="17" y="16"/>
                    <a:pt x="17" y="16"/>
                  </a:cubicBezTo>
                  <a:moveTo>
                    <a:pt x="35" y="16"/>
                  </a:moveTo>
                  <a:cubicBezTo>
                    <a:pt x="38" y="18"/>
                    <a:pt x="42" y="21"/>
                    <a:pt x="47" y="23"/>
                  </a:cubicBezTo>
                  <a:cubicBezTo>
                    <a:pt x="48" y="20"/>
                    <a:pt x="48" y="20"/>
                    <a:pt x="48" y="20"/>
                  </a:cubicBezTo>
                  <a:cubicBezTo>
                    <a:pt x="48" y="20"/>
                    <a:pt x="48" y="20"/>
                    <a:pt x="48" y="20"/>
                  </a:cubicBezTo>
                  <a:cubicBezTo>
                    <a:pt x="43" y="19"/>
                    <a:pt x="39" y="18"/>
                    <a:pt x="35" y="16"/>
                  </a:cubicBezTo>
                  <a:moveTo>
                    <a:pt x="16" y="11"/>
                  </a:moveTo>
                  <a:cubicBezTo>
                    <a:pt x="16" y="12"/>
                    <a:pt x="16" y="12"/>
                    <a:pt x="16" y="12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11"/>
                    <a:pt x="16" y="11"/>
                    <a:pt x="16" y="11"/>
                  </a:cubicBezTo>
                  <a:moveTo>
                    <a:pt x="15" y="4"/>
                  </a:move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5"/>
                  </a:cubicBezTo>
                  <a:cubicBezTo>
                    <a:pt x="15" y="4"/>
                    <a:pt x="15" y="4"/>
                    <a:pt x="15" y="4"/>
                  </a:cubicBezTo>
                  <a:moveTo>
                    <a:pt x="15" y="4"/>
                  </a:move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moveTo>
                    <a:pt x="15" y="4"/>
                  </a:move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moveTo>
                    <a:pt x="23" y="2"/>
                  </a:moveTo>
                  <a:cubicBezTo>
                    <a:pt x="23" y="2"/>
                    <a:pt x="23" y="2"/>
                    <a:pt x="23" y="2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3" y="2"/>
                    <a:pt x="23" y="2"/>
                    <a:pt x="23" y="2"/>
                  </a:cubicBezTo>
                  <a:moveTo>
                    <a:pt x="16" y="1"/>
                  </a:moveTo>
                  <a:cubicBezTo>
                    <a:pt x="16" y="1"/>
                    <a:pt x="16" y="1"/>
                    <a:pt x="16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1"/>
                    <a:pt x="16" y="1"/>
                    <a:pt x="16" y="1"/>
                  </a:cubicBezTo>
                  <a:moveTo>
                    <a:pt x="20" y="1"/>
                  </a:move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0" y="1"/>
                  </a:cubicBezTo>
                  <a:moveTo>
                    <a:pt x="19" y="0"/>
                  </a:move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0" y="0"/>
                    <a:pt x="20" y="0"/>
                    <a:pt x="20" y="1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</a:path>
              </a:pathLst>
            </a:custGeom>
            <a:solidFill>
              <a:srgbClr val="BFC4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93" name="Freeform 562"/>
            <p:cNvSpPr>
              <a:spLocks noEditPoints="1"/>
            </p:cNvSpPr>
            <p:nvPr/>
          </p:nvSpPr>
          <p:spPr bwMode="auto">
            <a:xfrm>
              <a:off x="1806575" y="7716838"/>
              <a:ext cx="11113" cy="79375"/>
            </a:xfrm>
            <a:custGeom>
              <a:avLst/>
              <a:gdLst>
                <a:gd name="T0" fmla="*/ 2 w 3"/>
                <a:gd name="T1" fmla="*/ 20 h 21"/>
                <a:gd name="T2" fmla="*/ 2 w 3"/>
                <a:gd name="T3" fmla="*/ 21 h 21"/>
                <a:gd name="T4" fmla="*/ 2 w 3"/>
                <a:gd name="T5" fmla="*/ 20 h 21"/>
                <a:gd name="T6" fmla="*/ 2 w 3"/>
                <a:gd name="T7" fmla="*/ 20 h 21"/>
                <a:gd name="T8" fmla="*/ 1 w 3"/>
                <a:gd name="T9" fmla="*/ 17 h 21"/>
                <a:gd name="T10" fmla="*/ 1 w 3"/>
                <a:gd name="T11" fmla="*/ 17 h 21"/>
                <a:gd name="T12" fmla="*/ 1 w 3"/>
                <a:gd name="T13" fmla="*/ 17 h 21"/>
                <a:gd name="T14" fmla="*/ 2 w 3"/>
                <a:gd name="T15" fmla="*/ 20 h 21"/>
                <a:gd name="T16" fmla="*/ 2 w 3"/>
                <a:gd name="T17" fmla="*/ 20 h 21"/>
                <a:gd name="T18" fmla="*/ 1 w 3"/>
                <a:gd name="T19" fmla="*/ 17 h 21"/>
                <a:gd name="T20" fmla="*/ 1 w 3"/>
                <a:gd name="T21" fmla="*/ 17 h 21"/>
                <a:gd name="T22" fmla="*/ 1 w 3"/>
                <a:gd name="T23" fmla="*/ 17 h 21"/>
                <a:gd name="T24" fmla="*/ 0 w 3"/>
                <a:gd name="T25" fmla="*/ 11 h 21"/>
                <a:gd name="T26" fmla="*/ 0 w 3"/>
                <a:gd name="T27" fmla="*/ 11 h 21"/>
                <a:gd name="T28" fmla="*/ 0 w 3"/>
                <a:gd name="T29" fmla="*/ 12 h 21"/>
                <a:gd name="T30" fmla="*/ 0 w 3"/>
                <a:gd name="T31" fmla="*/ 12 h 21"/>
                <a:gd name="T32" fmla="*/ 0 w 3"/>
                <a:gd name="T33" fmla="*/ 12 h 21"/>
                <a:gd name="T34" fmla="*/ 0 w 3"/>
                <a:gd name="T35" fmla="*/ 15 h 21"/>
                <a:gd name="T36" fmla="*/ 0 w 3"/>
                <a:gd name="T37" fmla="*/ 12 h 21"/>
                <a:gd name="T38" fmla="*/ 0 w 3"/>
                <a:gd name="T39" fmla="*/ 12 h 21"/>
                <a:gd name="T40" fmla="*/ 0 w 3"/>
                <a:gd name="T41" fmla="*/ 11 h 21"/>
                <a:gd name="T42" fmla="*/ 0 w 3"/>
                <a:gd name="T43" fmla="*/ 11 h 21"/>
                <a:gd name="T44" fmla="*/ 0 w 3"/>
                <a:gd name="T45" fmla="*/ 9 h 21"/>
                <a:gd name="T46" fmla="*/ 0 w 3"/>
                <a:gd name="T47" fmla="*/ 10 h 21"/>
                <a:gd name="T48" fmla="*/ 0 w 3"/>
                <a:gd name="T49" fmla="*/ 9 h 21"/>
                <a:gd name="T50" fmla="*/ 3 w 3"/>
                <a:gd name="T51" fmla="*/ 0 h 21"/>
                <a:gd name="T52" fmla="*/ 3 w 3"/>
                <a:gd name="T53" fmla="*/ 0 h 21"/>
                <a:gd name="T54" fmla="*/ 3 w 3"/>
                <a:gd name="T55" fmla="*/ 0 h 21"/>
                <a:gd name="T56" fmla="*/ 3 w 3"/>
                <a:gd name="T57" fmla="*/ 0 h 21"/>
                <a:gd name="T58" fmla="*/ 3 w 3"/>
                <a:gd name="T59" fmla="*/ 0 h 21"/>
                <a:gd name="T60" fmla="*/ 3 w 3"/>
                <a:gd name="T61" fmla="*/ 0 h 21"/>
                <a:gd name="T62" fmla="*/ 3 w 3"/>
                <a:gd name="T63" fmla="*/ 0 h 21"/>
                <a:gd name="T64" fmla="*/ 3 w 3"/>
                <a:gd name="T65" fmla="*/ 0 h 21"/>
                <a:gd name="T66" fmla="*/ 3 w 3"/>
                <a:gd name="T67" fmla="*/ 0 h 21"/>
                <a:gd name="T68" fmla="*/ 1 w 3"/>
                <a:gd name="T69" fmla="*/ 0 h 21"/>
                <a:gd name="T70" fmla="*/ 1 w 3"/>
                <a:gd name="T71" fmla="*/ 0 h 21"/>
                <a:gd name="T72" fmla="*/ 0 w 3"/>
                <a:gd name="T73" fmla="*/ 1 h 21"/>
                <a:gd name="T74" fmla="*/ 0 w 3"/>
                <a:gd name="T75" fmla="*/ 1 h 21"/>
                <a:gd name="T76" fmla="*/ 0 w 3"/>
                <a:gd name="T77" fmla="*/ 1 h 21"/>
                <a:gd name="T78" fmla="*/ 1 w 3"/>
                <a:gd name="T79" fmla="*/ 0 h 21"/>
                <a:gd name="T80" fmla="*/ 1 w 3"/>
                <a:gd name="T81" fmla="*/ 0 h 21"/>
                <a:gd name="T82" fmla="*/ 2 w 3"/>
                <a:gd name="T83" fmla="*/ 0 h 21"/>
                <a:gd name="T84" fmla="*/ 2 w 3"/>
                <a:gd name="T85" fmla="*/ 0 h 21"/>
                <a:gd name="T86" fmla="*/ 2 w 3"/>
                <a:gd name="T87" fmla="*/ 0 h 21"/>
                <a:gd name="T88" fmla="*/ 2 w 3"/>
                <a:gd name="T8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3" h="21">
                  <a:moveTo>
                    <a:pt x="2" y="20"/>
                  </a:moveTo>
                  <a:cubicBezTo>
                    <a:pt x="2" y="21"/>
                    <a:pt x="2" y="21"/>
                    <a:pt x="2" y="21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20"/>
                    <a:pt x="2" y="20"/>
                    <a:pt x="2" y="20"/>
                  </a:cubicBezTo>
                  <a:moveTo>
                    <a:pt x="1" y="17"/>
                  </a:moveTo>
                  <a:cubicBezTo>
                    <a:pt x="1" y="17"/>
                    <a:pt x="1" y="17"/>
                    <a:pt x="1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1" y="18"/>
                    <a:pt x="2" y="19"/>
                    <a:pt x="2" y="2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19"/>
                    <a:pt x="1" y="18"/>
                    <a:pt x="1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1" y="17"/>
                    <a:pt x="1" y="17"/>
                    <a:pt x="1" y="17"/>
                  </a:cubicBezTo>
                  <a:moveTo>
                    <a:pt x="0" y="11"/>
                  </a:moveTo>
                  <a:cubicBezTo>
                    <a:pt x="0" y="11"/>
                    <a:pt x="0" y="11"/>
                    <a:pt x="0" y="11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3"/>
                    <a:pt x="0" y="14"/>
                    <a:pt x="0" y="15"/>
                  </a:cubicBezTo>
                  <a:cubicBezTo>
                    <a:pt x="0" y="14"/>
                    <a:pt x="0" y="13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moveTo>
                    <a:pt x="0" y="9"/>
                  </a:moveTo>
                  <a:cubicBezTo>
                    <a:pt x="0" y="9"/>
                    <a:pt x="0" y="10"/>
                    <a:pt x="0" y="10"/>
                  </a:cubicBezTo>
                  <a:cubicBezTo>
                    <a:pt x="0" y="10"/>
                    <a:pt x="0" y="9"/>
                    <a:pt x="0" y="9"/>
                  </a:cubicBezTo>
                  <a:moveTo>
                    <a:pt x="3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moveTo>
                    <a:pt x="3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4A9D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94" name="Freeform 563"/>
            <p:cNvSpPr>
              <a:spLocks noEditPoints="1"/>
            </p:cNvSpPr>
            <p:nvPr/>
          </p:nvSpPr>
          <p:spPr bwMode="auto">
            <a:xfrm>
              <a:off x="1831975" y="7724776"/>
              <a:ext cx="19050" cy="25400"/>
            </a:xfrm>
            <a:custGeom>
              <a:avLst/>
              <a:gdLst>
                <a:gd name="T0" fmla="*/ 5 w 5"/>
                <a:gd name="T1" fmla="*/ 7 h 7"/>
                <a:gd name="T2" fmla="*/ 5 w 5"/>
                <a:gd name="T3" fmla="*/ 7 h 7"/>
                <a:gd name="T4" fmla="*/ 5 w 5"/>
                <a:gd name="T5" fmla="*/ 7 h 7"/>
                <a:gd name="T6" fmla="*/ 5 w 5"/>
                <a:gd name="T7" fmla="*/ 7 h 7"/>
                <a:gd name="T8" fmla="*/ 5 w 5"/>
                <a:gd name="T9" fmla="*/ 7 h 7"/>
                <a:gd name="T10" fmla="*/ 4 w 5"/>
                <a:gd name="T11" fmla="*/ 5 h 7"/>
                <a:gd name="T12" fmla="*/ 4 w 5"/>
                <a:gd name="T13" fmla="*/ 5 h 7"/>
                <a:gd name="T14" fmla="*/ 4 w 5"/>
                <a:gd name="T15" fmla="*/ 5 h 7"/>
                <a:gd name="T16" fmla="*/ 5 w 5"/>
                <a:gd name="T17" fmla="*/ 7 h 7"/>
                <a:gd name="T18" fmla="*/ 4 w 5"/>
                <a:gd name="T19" fmla="*/ 5 h 7"/>
                <a:gd name="T20" fmla="*/ 4 w 5"/>
                <a:gd name="T21" fmla="*/ 5 h 7"/>
                <a:gd name="T22" fmla="*/ 0 w 5"/>
                <a:gd name="T23" fmla="*/ 0 h 7"/>
                <a:gd name="T24" fmla="*/ 0 w 5"/>
                <a:gd name="T25" fmla="*/ 0 h 7"/>
                <a:gd name="T26" fmla="*/ 0 w 5"/>
                <a:gd name="T27" fmla="*/ 1 h 7"/>
                <a:gd name="T28" fmla="*/ 0 w 5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7">
                  <a:moveTo>
                    <a:pt x="5" y="7"/>
                  </a:move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moveTo>
                    <a:pt x="4" y="5"/>
                  </a:move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6"/>
                    <a:pt x="4" y="6"/>
                    <a:pt x="5" y="7"/>
                  </a:cubicBezTo>
                  <a:cubicBezTo>
                    <a:pt x="4" y="6"/>
                    <a:pt x="4" y="6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4A9D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95" name="Freeform 564"/>
            <p:cNvSpPr>
              <a:spLocks noEditPoints="1"/>
            </p:cNvSpPr>
            <p:nvPr/>
          </p:nvSpPr>
          <p:spPr bwMode="auto">
            <a:xfrm>
              <a:off x="1636713" y="7708901"/>
              <a:ext cx="169863" cy="346075"/>
            </a:xfrm>
            <a:custGeom>
              <a:avLst/>
              <a:gdLst>
                <a:gd name="T0" fmla="*/ 25 w 45"/>
                <a:gd name="T1" fmla="*/ 55 h 92"/>
                <a:gd name="T2" fmla="*/ 21 w 45"/>
                <a:gd name="T3" fmla="*/ 58 h 92"/>
                <a:gd name="T4" fmla="*/ 13 w 45"/>
                <a:gd name="T5" fmla="*/ 88 h 92"/>
                <a:gd name="T6" fmla="*/ 25 w 45"/>
                <a:gd name="T7" fmla="*/ 55 h 92"/>
                <a:gd name="T8" fmla="*/ 13 w 45"/>
                <a:gd name="T9" fmla="*/ 50 h 92"/>
                <a:gd name="T10" fmla="*/ 13 w 45"/>
                <a:gd name="T11" fmla="*/ 52 h 92"/>
                <a:gd name="T12" fmla="*/ 13 w 45"/>
                <a:gd name="T13" fmla="*/ 50 h 92"/>
                <a:gd name="T14" fmla="*/ 13 w 45"/>
                <a:gd name="T15" fmla="*/ 50 h 92"/>
                <a:gd name="T16" fmla="*/ 6 w 45"/>
                <a:gd name="T17" fmla="*/ 46 h 92"/>
                <a:gd name="T18" fmla="*/ 0 w 45"/>
                <a:gd name="T19" fmla="*/ 56 h 92"/>
                <a:gd name="T20" fmla="*/ 12 w 45"/>
                <a:gd name="T21" fmla="*/ 48 h 92"/>
                <a:gd name="T22" fmla="*/ 12 w 45"/>
                <a:gd name="T23" fmla="*/ 48 h 92"/>
                <a:gd name="T24" fmla="*/ 35 w 45"/>
                <a:gd name="T25" fmla="*/ 22 h 92"/>
                <a:gd name="T26" fmla="*/ 30 w 45"/>
                <a:gd name="T27" fmla="*/ 45 h 92"/>
                <a:gd name="T28" fmla="*/ 31 w 45"/>
                <a:gd name="T29" fmla="*/ 45 h 92"/>
                <a:gd name="T30" fmla="*/ 30 w 45"/>
                <a:gd name="T31" fmla="*/ 46 h 92"/>
                <a:gd name="T32" fmla="*/ 30 w 45"/>
                <a:gd name="T33" fmla="*/ 47 h 92"/>
                <a:gd name="T34" fmla="*/ 28 w 45"/>
                <a:gd name="T35" fmla="*/ 52 h 92"/>
                <a:gd name="T36" fmla="*/ 20 w 45"/>
                <a:gd name="T37" fmla="*/ 76 h 92"/>
                <a:gd name="T38" fmla="*/ 20 w 45"/>
                <a:gd name="T39" fmla="*/ 86 h 92"/>
                <a:gd name="T40" fmla="*/ 29 w 45"/>
                <a:gd name="T41" fmla="*/ 65 h 92"/>
                <a:gd name="T42" fmla="*/ 30 w 45"/>
                <a:gd name="T43" fmla="*/ 64 h 92"/>
                <a:gd name="T44" fmla="*/ 35 w 45"/>
                <a:gd name="T45" fmla="*/ 41 h 92"/>
                <a:gd name="T46" fmla="*/ 35 w 45"/>
                <a:gd name="T47" fmla="*/ 41 h 92"/>
                <a:gd name="T48" fmla="*/ 36 w 45"/>
                <a:gd name="T49" fmla="*/ 36 h 92"/>
                <a:gd name="T50" fmla="*/ 35 w 45"/>
                <a:gd name="T51" fmla="*/ 22 h 92"/>
                <a:gd name="T52" fmla="*/ 44 w 45"/>
                <a:gd name="T53" fmla="*/ 7 h 92"/>
                <a:gd name="T54" fmla="*/ 44 w 45"/>
                <a:gd name="T55" fmla="*/ 7 h 92"/>
                <a:gd name="T56" fmla="*/ 44 w 45"/>
                <a:gd name="T57" fmla="*/ 6 h 92"/>
                <a:gd name="T58" fmla="*/ 44 w 45"/>
                <a:gd name="T59" fmla="*/ 6 h 92"/>
                <a:gd name="T60" fmla="*/ 44 w 45"/>
                <a:gd name="T61" fmla="*/ 6 h 92"/>
                <a:gd name="T62" fmla="*/ 44 w 45"/>
                <a:gd name="T63" fmla="*/ 6 h 92"/>
                <a:gd name="T64" fmla="*/ 29 w 45"/>
                <a:gd name="T65" fmla="*/ 5 h 92"/>
                <a:gd name="T66" fmla="*/ 25 w 45"/>
                <a:gd name="T67" fmla="*/ 8 h 92"/>
                <a:gd name="T68" fmla="*/ 28 w 45"/>
                <a:gd name="T69" fmla="*/ 6 h 92"/>
                <a:gd name="T70" fmla="*/ 29 w 45"/>
                <a:gd name="T71" fmla="*/ 5 h 92"/>
                <a:gd name="T72" fmla="*/ 30 w 45"/>
                <a:gd name="T73" fmla="*/ 5 h 92"/>
                <a:gd name="T74" fmla="*/ 30 w 45"/>
                <a:gd name="T75" fmla="*/ 5 h 92"/>
                <a:gd name="T76" fmla="*/ 45 w 45"/>
                <a:gd name="T77" fmla="*/ 2 h 92"/>
                <a:gd name="T78" fmla="*/ 45 w 45"/>
                <a:gd name="T79" fmla="*/ 3 h 92"/>
                <a:gd name="T80" fmla="*/ 45 w 45"/>
                <a:gd name="T81" fmla="*/ 2 h 92"/>
                <a:gd name="T82" fmla="*/ 45 w 45"/>
                <a:gd name="T83" fmla="*/ 2 h 92"/>
                <a:gd name="T84" fmla="*/ 45 w 45"/>
                <a:gd name="T85" fmla="*/ 2 h 92"/>
                <a:gd name="T86" fmla="*/ 37 w 45"/>
                <a:gd name="T87" fmla="*/ 1 h 92"/>
                <a:gd name="T88" fmla="*/ 37 w 45"/>
                <a:gd name="T89" fmla="*/ 1 h 92"/>
                <a:gd name="T90" fmla="*/ 38 w 45"/>
                <a:gd name="T91" fmla="*/ 1 h 92"/>
                <a:gd name="T92" fmla="*/ 40 w 45"/>
                <a:gd name="T93" fmla="*/ 0 h 92"/>
                <a:gd name="T94" fmla="*/ 40 w 45"/>
                <a:gd name="T95" fmla="*/ 0 h 92"/>
                <a:gd name="T96" fmla="*/ 40 w 45"/>
                <a:gd name="T97" fmla="*/ 0 h 92"/>
                <a:gd name="T98" fmla="*/ 40 w 45"/>
                <a:gd name="T99" fmla="*/ 0 h 92"/>
                <a:gd name="T100" fmla="*/ 43 w 45"/>
                <a:gd name="T101" fmla="*/ 0 h 92"/>
                <a:gd name="T102" fmla="*/ 43 w 45"/>
                <a:gd name="T103" fmla="*/ 0 h 92"/>
                <a:gd name="T104" fmla="*/ 43 w 45"/>
                <a:gd name="T105" fmla="*/ 0 h 92"/>
                <a:gd name="T106" fmla="*/ 43 w 45"/>
                <a:gd name="T107" fmla="*/ 0 h 92"/>
                <a:gd name="T108" fmla="*/ 43 w 45"/>
                <a:gd name="T109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45" h="92">
                  <a:moveTo>
                    <a:pt x="25" y="55"/>
                  </a:moveTo>
                  <a:cubicBezTo>
                    <a:pt x="25" y="55"/>
                    <a:pt x="25" y="55"/>
                    <a:pt x="25" y="55"/>
                  </a:cubicBezTo>
                  <a:cubicBezTo>
                    <a:pt x="25" y="55"/>
                    <a:pt x="25" y="56"/>
                    <a:pt x="24" y="56"/>
                  </a:cubicBezTo>
                  <a:cubicBezTo>
                    <a:pt x="24" y="57"/>
                    <a:pt x="23" y="58"/>
                    <a:pt x="21" y="58"/>
                  </a:cubicBezTo>
                  <a:cubicBezTo>
                    <a:pt x="14" y="69"/>
                    <a:pt x="7" y="80"/>
                    <a:pt x="0" y="92"/>
                  </a:cubicBezTo>
                  <a:cubicBezTo>
                    <a:pt x="4" y="90"/>
                    <a:pt x="8" y="89"/>
                    <a:pt x="13" y="88"/>
                  </a:cubicBezTo>
                  <a:cubicBezTo>
                    <a:pt x="14" y="85"/>
                    <a:pt x="16" y="80"/>
                    <a:pt x="18" y="76"/>
                  </a:cubicBezTo>
                  <a:cubicBezTo>
                    <a:pt x="21" y="69"/>
                    <a:pt x="23" y="62"/>
                    <a:pt x="25" y="55"/>
                  </a:cubicBezTo>
                  <a:cubicBezTo>
                    <a:pt x="25" y="55"/>
                    <a:pt x="25" y="55"/>
                    <a:pt x="25" y="55"/>
                  </a:cubicBezTo>
                  <a:moveTo>
                    <a:pt x="13" y="50"/>
                  </a:moveTo>
                  <a:cubicBezTo>
                    <a:pt x="13" y="51"/>
                    <a:pt x="12" y="52"/>
                    <a:pt x="12" y="52"/>
                  </a:cubicBezTo>
                  <a:cubicBezTo>
                    <a:pt x="12" y="52"/>
                    <a:pt x="13" y="52"/>
                    <a:pt x="13" y="52"/>
                  </a:cubicBezTo>
                  <a:cubicBezTo>
                    <a:pt x="13" y="51"/>
                    <a:pt x="13" y="51"/>
                    <a:pt x="13" y="50"/>
                  </a:cubicBezTo>
                  <a:moveTo>
                    <a:pt x="13" y="50"/>
                  </a:moveTo>
                  <a:cubicBezTo>
                    <a:pt x="13" y="50"/>
                    <a:pt x="13" y="50"/>
                    <a:pt x="13" y="50"/>
                  </a:cubicBezTo>
                  <a:cubicBezTo>
                    <a:pt x="13" y="50"/>
                    <a:pt x="13" y="50"/>
                    <a:pt x="13" y="50"/>
                  </a:cubicBezTo>
                  <a:cubicBezTo>
                    <a:pt x="13" y="50"/>
                    <a:pt x="13" y="50"/>
                    <a:pt x="13" y="50"/>
                  </a:cubicBezTo>
                  <a:moveTo>
                    <a:pt x="6" y="46"/>
                  </a:moveTo>
                  <a:cubicBezTo>
                    <a:pt x="6" y="46"/>
                    <a:pt x="5" y="46"/>
                    <a:pt x="5" y="46"/>
                  </a:cubicBezTo>
                  <a:cubicBezTo>
                    <a:pt x="3" y="50"/>
                    <a:pt x="2" y="53"/>
                    <a:pt x="0" y="56"/>
                  </a:cubicBezTo>
                  <a:cubicBezTo>
                    <a:pt x="2" y="55"/>
                    <a:pt x="5" y="54"/>
                    <a:pt x="8" y="53"/>
                  </a:cubicBezTo>
                  <a:cubicBezTo>
                    <a:pt x="9" y="52"/>
                    <a:pt x="11" y="50"/>
                    <a:pt x="12" y="48"/>
                  </a:cubicBezTo>
                  <a:cubicBezTo>
                    <a:pt x="12" y="48"/>
                    <a:pt x="12" y="48"/>
                    <a:pt x="12" y="48"/>
                  </a:cubicBezTo>
                  <a:cubicBezTo>
                    <a:pt x="12" y="48"/>
                    <a:pt x="12" y="48"/>
                    <a:pt x="12" y="48"/>
                  </a:cubicBezTo>
                  <a:cubicBezTo>
                    <a:pt x="11" y="47"/>
                    <a:pt x="8" y="46"/>
                    <a:pt x="6" y="46"/>
                  </a:cubicBezTo>
                  <a:moveTo>
                    <a:pt x="35" y="22"/>
                  </a:moveTo>
                  <a:cubicBezTo>
                    <a:pt x="33" y="28"/>
                    <a:pt x="33" y="35"/>
                    <a:pt x="31" y="41"/>
                  </a:cubicBezTo>
                  <a:cubicBezTo>
                    <a:pt x="31" y="43"/>
                    <a:pt x="31" y="44"/>
                    <a:pt x="30" y="45"/>
                  </a:cubicBezTo>
                  <a:cubicBezTo>
                    <a:pt x="31" y="45"/>
                    <a:pt x="31" y="45"/>
                    <a:pt x="31" y="45"/>
                  </a:cubicBezTo>
                  <a:cubicBezTo>
                    <a:pt x="31" y="45"/>
                    <a:pt x="31" y="45"/>
                    <a:pt x="31" y="45"/>
                  </a:cubicBezTo>
                  <a:cubicBezTo>
                    <a:pt x="31" y="45"/>
                    <a:pt x="31" y="45"/>
                    <a:pt x="31" y="45"/>
                  </a:cubicBezTo>
                  <a:cubicBezTo>
                    <a:pt x="31" y="45"/>
                    <a:pt x="30" y="46"/>
                    <a:pt x="30" y="46"/>
                  </a:cubicBezTo>
                  <a:cubicBezTo>
                    <a:pt x="30" y="47"/>
                    <a:pt x="30" y="47"/>
                    <a:pt x="30" y="47"/>
                  </a:cubicBezTo>
                  <a:cubicBezTo>
                    <a:pt x="30" y="47"/>
                    <a:pt x="30" y="47"/>
                    <a:pt x="30" y="47"/>
                  </a:cubicBezTo>
                  <a:cubicBezTo>
                    <a:pt x="30" y="47"/>
                    <a:pt x="30" y="47"/>
                    <a:pt x="30" y="47"/>
                  </a:cubicBezTo>
                  <a:cubicBezTo>
                    <a:pt x="29" y="49"/>
                    <a:pt x="29" y="51"/>
                    <a:pt x="28" y="52"/>
                  </a:cubicBezTo>
                  <a:cubicBezTo>
                    <a:pt x="27" y="57"/>
                    <a:pt x="26" y="61"/>
                    <a:pt x="24" y="65"/>
                  </a:cubicBezTo>
                  <a:cubicBezTo>
                    <a:pt x="23" y="69"/>
                    <a:pt x="21" y="72"/>
                    <a:pt x="20" y="76"/>
                  </a:cubicBezTo>
                  <a:cubicBezTo>
                    <a:pt x="18" y="80"/>
                    <a:pt x="16" y="84"/>
                    <a:pt x="14" y="88"/>
                  </a:cubicBezTo>
                  <a:cubicBezTo>
                    <a:pt x="16" y="87"/>
                    <a:pt x="18" y="87"/>
                    <a:pt x="20" y="86"/>
                  </a:cubicBezTo>
                  <a:cubicBezTo>
                    <a:pt x="22" y="82"/>
                    <a:pt x="24" y="78"/>
                    <a:pt x="26" y="74"/>
                  </a:cubicBezTo>
                  <a:cubicBezTo>
                    <a:pt x="27" y="71"/>
                    <a:pt x="28" y="68"/>
                    <a:pt x="29" y="65"/>
                  </a:cubicBezTo>
                  <a:cubicBezTo>
                    <a:pt x="29" y="65"/>
                    <a:pt x="29" y="65"/>
                    <a:pt x="29" y="65"/>
                  </a:cubicBezTo>
                  <a:cubicBezTo>
                    <a:pt x="30" y="64"/>
                    <a:pt x="30" y="64"/>
                    <a:pt x="30" y="64"/>
                  </a:cubicBezTo>
                  <a:cubicBezTo>
                    <a:pt x="33" y="56"/>
                    <a:pt x="35" y="48"/>
                    <a:pt x="35" y="41"/>
                  </a:cubicBezTo>
                  <a:cubicBezTo>
                    <a:pt x="35" y="41"/>
                    <a:pt x="35" y="41"/>
                    <a:pt x="35" y="41"/>
                  </a:cubicBezTo>
                  <a:cubicBezTo>
                    <a:pt x="35" y="41"/>
                    <a:pt x="35" y="41"/>
                    <a:pt x="35" y="41"/>
                  </a:cubicBezTo>
                  <a:cubicBezTo>
                    <a:pt x="35" y="41"/>
                    <a:pt x="35" y="41"/>
                    <a:pt x="35" y="41"/>
                  </a:cubicBezTo>
                  <a:cubicBezTo>
                    <a:pt x="35" y="40"/>
                    <a:pt x="36" y="38"/>
                    <a:pt x="36" y="37"/>
                  </a:cubicBezTo>
                  <a:cubicBezTo>
                    <a:pt x="36" y="37"/>
                    <a:pt x="36" y="36"/>
                    <a:pt x="36" y="36"/>
                  </a:cubicBezTo>
                  <a:cubicBezTo>
                    <a:pt x="35" y="33"/>
                    <a:pt x="35" y="30"/>
                    <a:pt x="35" y="27"/>
                  </a:cubicBezTo>
                  <a:cubicBezTo>
                    <a:pt x="35" y="26"/>
                    <a:pt x="35" y="24"/>
                    <a:pt x="35" y="22"/>
                  </a:cubicBezTo>
                  <a:moveTo>
                    <a:pt x="44" y="7"/>
                  </a:moveTo>
                  <a:cubicBezTo>
                    <a:pt x="44" y="7"/>
                    <a:pt x="44" y="7"/>
                    <a:pt x="44" y="7"/>
                  </a:cubicBezTo>
                  <a:cubicBezTo>
                    <a:pt x="44" y="7"/>
                    <a:pt x="44" y="7"/>
                    <a:pt x="44" y="7"/>
                  </a:cubicBezTo>
                  <a:cubicBezTo>
                    <a:pt x="44" y="7"/>
                    <a:pt x="44" y="7"/>
                    <a:pt x="44" y="7"/>
                  </a:cubicBezTo>
                  <a:cubicBezTo>
                    <a:pt x="44" y="7"/>
                    <a:pt x="44" y="7"/>
                    <a:pt x="44" y="7"/>
                  </a:cubicBezTo>
                  <a:moveTo>
                    <a:pt x="44" y="6"/>
                  </a:moveTo>
                  <a:cubicBezTo>
                    <a:pt x="44" y="6"/>
                    <a:pt x="44" y="6"/>
                    <a:pt x="44" y="6"/>
                  </a:cubicBezTo>
                  <a:cubicBezTo>
                    <a:pt x="44" y="6"/>
                    <a:pt x="44" y="6"/>
                    <a:pt x="44" y="6"/>
                  </a:cubicBezTo>
                  <a:cubicBezTo>
                    <a:pt x="44" y="6"/>
                    <a:pt x="44" y="6"/>
                    <a:pt x="44" y="6"/>
                  </a:cubicBezTo>
                  <a:moveTo>
                    <a:pt x="44" y="6"/>
                  </a:moveTo>
                  <a:cubicBezTo>
                    <a:pt x="44" y="6"/>
                    <a:pt x="44" y="6"/>
                    <a:pt x="44" y="6"/>
                  </a:cubicBezTo>
                  <a:cubicBezTo>
                    <a:pt x="44" y="6"/>
                    <a:pt x="44" y="6"/>
                    <a:pt x="44" y="6"/>
                  </a:cubicBezTo>
                  <a:moveTo>
                    <a:pt x="29" y="5"/>
                  </a:moveTo>
                  <a:cubicBezTo>
                    <a:pt x="29" y="5"/>
                    <a:pt x="29" y="5"/>
                    <a:pt x="29" y="5"/>
                  </a:cubicBezTo>
                  <a:cubicBezTo>
                    <a:pt x="28" y="6"/>
                    <a:pt x="27" y="6"/>
                    <a:pt x="25" y="7"/>
                  </a:cubicBezTo>
                  <a:cubicBezTo>
                    <a:pt x="25" y="7"/>
                    <a:pt x="25" y="8"/>
                    <a:pt x="25" y="8"/>
                  </a:cubicBezTo>
                  <a:cubicBezTo>
                    <a:pt x="25" y="8"/>
                    <a:pt x="25" y="8"/>
                    <a:pt x="25" y="8"/>
                  </a:cubicBezTo>
                  <a:cubicBezTo>
                    <a:pt x="26" y="7"/>
                    <a:pt x="27" y="7"/>
                    <a:pt x="28" y="6"/>
                  </a:cubicBezTo>
                  <a:cubicBezTo>
                    <a:pt x="28" y="6"/>
                    <a:pt x="28" y="6"/>
                    <a:pt x="28" y="6"/>
                  </a:cubicBezTo>
                  <a:cubicBezTo>
                    <a:pt x="29" y="5"/>
                    <a:pt x="29" y="5"/>
                    <a:pt x="29" y="5"/>
                  </a:cubicBezTo>
                  <a:cubicBezTo>
                    <a:pt x="29" y="5"/>
                    <a:pt x="29" y="5"/>
                    <a:pt x="29" y="5"/>
                  </a:cubicBezTo>
                  <a:moveTo>
                    <a:pt x="30" y="5"/>
                  </a:moveTo>
                  <a:cubicBezTo>
                    <a:pt x="30" y="5"/>
                    <a:pt x="30" y="5"/>
                    <a:pt x="30" y="5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30" y="5"/>
                    <a:pt x="30" y="5"/>
                    <a:pt x="30" y="5"/>
                  </a:cubicBezTo>
                  <a:moveTo>
                    <a:pt x="45" y="2"/>
                  </a:moveTo>
                  <a:cubicBezTo>
                    <a:pt x="45" y="3"/>
                    <a:pt x="45" y="3"/>
                    <a:pt x="45" y="3"/>
                  </a:cubicBezTo>
                  <a:cubicBezTo>
                    <a:pt x="45" y="3"/>
                    <a:pt x="45" y="3"/>
                    <a:pt x="45" y="3"/>
                  </a:cubicBezTo>
                  <a:cubicBezTo>
                    <a:pt x="45" y="3"/>
                    <a:pt x="45" y="3"/>
                    <a:pt x="45" y="2"/>
                  </a:cubicBezTo>
                  <a:moveTo>
                    <a:pt x="45" y="2"/>
                  </a:moveTo>
                  <a:cubicBezTo>
                    <a:pt x="45" y="2"/>
                    <a:pt x="45" y="2"/>
                    <a:pt x="45" y="2"/>
                  </a:cubicBezTo>
                  <a:cubicBezTo>
                    <a:pt x="45" y="2"/>
                    <a:pt x="45" y="2"/>
                    <a:pt x="45" y="2"/>
                  </a:cubicBezTo>
                  <a:cubicBezTo>
                    <a:pt x="45" y="2"/>
                    <a:pt x="45" y="2"/>
                    <a:pt x="45" y="2"/>
                  </a:cubicBezTo>
                  <a:cubicBezTo>
                    <a:pt x="45" y="2"/>
                    <a:pt x="45" y="2"/>
                    <a:pt x="45" y="2"/>
                  </a:cubicBezTo>
                  <a:moveTo>
                    <a:pt x="38" y="1"/>
                  </a:moveTo>
                  <a:cubicBezTo>
                    <a:pt x="38" y="1"/>
                    <a:pt x="37" y="1"/>
                    <a:pt x="37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37" y="1"/>
                    <a:pt x="38" y="1"/>
                    <a:pt x="38" y="1"/>
                  </a:cubicBezTo>
                  <a:moveTo>
                    <a:pt x="40" y="0"/>
                  </a:moveTo>
                  <a:cubicBezTo>
                    <a:pt x="40" y="0"/>
                    <a:pt x="40" y="0"/>
                    <a:pt x="40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40" y="0"/>
                    <a:pt x="40" y="0"/>
                    <a:pt x="40" y="0"/>
                  </a:cubicBezTo>
                  <a:moveTo>
                    <a:pt x="40" y="0"/>
                  </a:moveTo>
                  <a:cubicBezTo>
                    <a:pt x="40" y="0"/>
                    <a:pt x="40" y="0"/>
                    <a:pt x="40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40" y="0"/>
                    <a:pt x="40" y="0"/>
                    <a:pt x="40" y="0"/>
                  </a:cubicBezTo>
                  <a:moveTo>
                    <a:pt x="43" y="0"/>
                  </a:move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moveTo>
                    <a:pt x="43" y="0"/>
                  </a:move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</a:path>
              </a:pathLst>
            </a:custGeom>
            <a:solidFill>
              <a:srgbClr val="BFC4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96" name="Freeform 565"/>
            <p:cNvSpPr>
              <a:spLocks noEditPoints="1"/>
            </p:cNvSpPr>
            <p:nvPr/>
          </p:nvSpPr>
          <p:spPr bwMode="auto">
            <a:xfrm>
              <a:off x="1730375" y="7708901"/>
              <a:ext cx="76200" cy="30163"/>
            </a:xfrm>
            <a:custGeom>
              <a:avLst/>
              <a:gdLst>
                <a:gd name="T0" fmla="*/ 3 w 20"/>
                <a:gd name="T1" fmla="*/ 6 h 8"/>
                <a:gd name="T2" fmla="*/ 3 w 20"/>
                <a:gd name="T3" fmla="*/ 6 h 8"/>
                <a:gd name="T4" fmla="*/ 0 w 20"/>
                <a:gd name="T5" fmla="*/ 8 h 8"/>
                <a:gd name="T6" fmla="*/ 0 w 20"/>
                <a:gd name="T7" fmla="*/ 8 h 8"/>
                <a:gd name="T8" fmla="*/ 1 w 20"/>
                <a:gd name="T9" fmla="*/ 8 h 8"/>
                <a:gd name="T10" fmla="*/ 3 w 20"/>
                <a:gd name="T11" fmla="*/ 6 h 8"/>
                <a:gd name="T12" fmla="*/ 3 w 20"/>
                <a:gd name="T13" fmla="*/ 6 h 8"/>
                <a:gd name="T14" fmla="*/ 12 w 20"/>
                <a:gd name="T15" fmla="*/ 1 h 8"/>
                <a:gd name="T16" fmla="*/ 7 w 20"/>
                <a:gd name="T17" fmla="*/ 4 h 8"/>
                <a:gd name="T18" fmla="*/ 12 w 20"/>
                <a:gd name="T19" fmla="*/ 1 h 8"/>
                <a:gd name="T20" fmla="*/ 12 w 20"/>
                <a:gd name="T21" fmla="*/ 1 h 8"/>
                <a:gd name="T22" fmla="*/ 20 w 20"/>
                <a:gd name="T23" fmla="*/ 1 h 8"/>
                <a:gd name="T24" fmla="*/ 20 w 20"/>
                <a:gd name="T25" fmla="*/ 1 h 8"/>
                <a:gd name="T26" fmla="*/ 20 w 20"/>
                <a:gd name="T27" fmla="*/ 2 h 8"/>
                <a:gd name="T28" fmla="*/ 20 w 20"/>
                <a:gd name="T29" fmla="*/ 2 h 8"/>
                <a:gd name="T30" fmla="*/ 20 w 20"/>
                <a:gd name="T31" fmla="*/ 2 h 8"/>
                <a:gd name="T32" fmla="*/ 20 w 20"/>
                <a:gd name="T33" fmla="*/ 1 h 8"/>
                <a:gd name="T34" fmla="*/ 20 w 20"/>
                <a:gd name="T35" fmla="*/ 1 h 8"/>
                <a:gd name="T36" fmla="*/ 18 w 20"/>
                <a:gd name="T37" fmla="*/ 0 h 8"/>
                <a:gd name="T38" fmla="*/ 18 w 20"/>
                <a:gd name="T39" fmla="*/ 0 h 8"/>
                <a:gd name="T40" fmla="*/ 18 w 20"/>
                <a:gd name="T41" fmla="*/ 0 h 8"/>
                <a:gd name="T42" fmla="*/ 19 w 20"/>
                <a:gd name="T43" fmla="*/ 0 h 8"/>
                <a:gd name="T44" fmla="*/ 19 w 20"/>
                <a:gd name="T45" fmla="*/ 0 h 8"/>
                <a:gd name="T46" fmla="*/ 18 w 20"/>
                <a:gd name="T47" fmla="*/ 0 h 8"/>
                <a:gd name="T48" fmla="*/ 18 w 20"/>
                <a:gd name="T4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0" h="8">
                  <a:moveTo>
                    <a:pt x="3" y="6"/>
                  </a:moveTo>
                  <a:cubicBezTo>
                    <a:pt x="3" y="6"/>
                    <a:pt x="3" y="6"/>
                    <a:pt x="3" y="6"/>
                  </a:cubicBezTo>
                  <a:cubicBezTo>
                    <a:pt x="2" y="7"/>
                    <a:pt x="1" y="7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7"/>
                    <a:pt x="2" y="7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moveTo>
                    <a:pt x="12" y="1"/>
                  </a:moveTo>
                  <a:cubicBezTo>
                    <a:pt x="10" y="2"/>
                    <a:pt x="8" y="3"/>
                    <a:pt x="7" y="4"/>
                  </a:cubicBezTo>
                  <a:cubicBezTo>
                    <a:pt x="8" y="3"/>
                    <a:pt x="10" y="2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moveTo>
                    <a:pt x="20" y="1"/>
                  </a:move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moveTo>
                    <a:pt x="18" y="0"/>
                  </a:moveTo>
                  <a:cubicBezTo>
                    <a:pt x="18" y="0"/>
                    <a:pt x="18" y="0"/>
                    <a:pt x="18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19" y="0"/>
                    <a:pt x="18" y="0"/>
                  </a:cubicBezTo>
                  <a:cubicBezTo>
                    <a:pt x="18" y="0"/>
                    <a:pt x="18" y="0"/>
                    <a:pt x="18" y="0"/>
                  </a:cubicBezTo>
                </a:path>
              </a:pathLst>
            </a:custGeom>
            <a:solidFill>
              <a:srgbClr val="4A9D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97" name="Freeform 566"/>
            <p:cNvSpPr>
              <a:spLocks noEditPoints="1"/>
            </p:cNvSpPr>
            <p:nvPr/>
          </p:nvSpPr>
          <p:spPr bwMode="auto">
            <a:xfrm>
              <a:off x="1666875" y="7735888"/>
              <a:ext cx="134938" cy="304800"/>
            </a:xfrm>
            <a:custGeom>
              <a:avLst/>
              <a:gdLst>
                <a:gd name="T0" fmla="*/ 4 w 36"/>
                <a:gd name="T1" fmla="*/ 41 h 81"/>
                <a:gd name="T2" fmla="*/ 4 w 36"/>
                <a:gd name="T3" fmla="*/ 41 h 81"/>
                <a:gd name="T4" fmla="*/ 0 w 36"/>
                <a:gd name="T5" fmla="*/ 46 h 81"/>
                <a:gd name="T6" fmla="*/ 4 w 36"/>
                <a:gd name="T7" fmla="*/ 45 h 81"/>
                <a:gd name="T8" fmla="*/ 5 w 36"/>
                <a:gd name="T9" fmla="*/ 43 h 81"/>
                <a:gd name="T10" fmla="*/ 5 w 36"/>
                <a:gd name="T11" fmla="*/ 43 h 81"/>
                <a:gd name="T12" fmla="*/ 5 w 36"/>
                <a:gd name="T13" fmla="*/ 43 h 81"/>
                <a:gd name="T14" fmla="*/ 5 w 36"/>
                <a:gd name="T15" fmla="*/ 43 h 81"/>
                <a:gd name="T16" fmla="*/ 5 w 36"/>
                <a:gd name="T17" fmla="*/ 43 h 81"/>
                <a:gd name="T18" fmla="*/ 5 w 36"/>
                <a:gd name="T19" fmla="*/ 43 h 81"/>
                <a:gd name="T20" fmla="*/ 4 w 36"/>
                <a:gd name="T21" fmla="*/ 41 h 81"/>
                <a:gd name="T22" fmla="*/ 4 w 36"/>
                <a:gd name="T23" fmla="*/ 41 h 81"/>
                <a:gd name="T24" fmla="*/ 22 w 36"/>
                <a:gd name="T25" fmla="*/ 40 h 81"/>
                <a:gd name="T26" fmla="*/ 17 w 36"/>
                <a:gd name="T27" fmla="*/ 48 h 81"/>
                <a:gd name="T28" fmla="*/ 17 w 36"/>
                <a:gd name="T29" fmla="*/ 48 h 81"/>
                <a:gd name="T30" fmla="*/ 17 w 36"/>
                <a:gd name="T31" fmla="*/ 48 h 81"/>
                <a:gd name="T32" fmla="*/ 10 w 36"/>
                <a:gd name="T33" fmla="*/ 69 h 81"/>
                <a:gd name="T34" fmla="*/ 5 w 36"/>
                <a:gd name="T35" fmla="*/ 81 h 81"/>
                <a:gd name="T36" fmla="*/ 6 w 36"/>
                <a:gd name="T37" fmla="*/ 81 h 81"/>
                <a:gd name="T38" fmla="*/ 12 w 36"/>
                <a:gd name="T39" fmla="*/ 69 h 81"/>
                <a:gd name="T40" fmla="*/ 16 w 36"/>
                <a:gd name="T41" fmla="*/ 58 h 81"/>
                <a:gd name="T42" fmla="*/ 20 w 36"/>
                <a:gd name="T43" fmla="*/ 45 h 81"/>
                <a:gd name="T44" fmla="*/ 22 w 36"/>
                <a:gd name="T45" fmla="*/ 40 h 81"/>
                <a:gd name="T46" fmla="*/ 34 w 36"/>
                <a:gd name="T47" fmla="*/ 3 h 81"/>
                <a:gd name="T48" fmla="*/ 32 w 36"/>
                <a:gd name="T49" fmla="*/ 6 h 81"/>
                <a:gd name="T50" fmla="*/ 34 w 36"/>
                <a:gd name="T51" fmla="*/ 3 h 81"/>
                <a:gd name="T52" fmla="*/ 36 w 36"/>
                <a:gd name="T53" fmla="*/ 0 h 81"/>
                <a:gd name="T54" fmla="*/ 36 w 36"/>
                <a:gd name="T55" fmla="*/ 0 h 81"/>
                <a:gd name="T56" fmla="*/ 36 w 36"/>
                <a:gd name="T57" fmla="*/ 0 h 81"/>
                <a:gd name="T58" fmla="*/ 36 w 36"/>
                <a:gd name="T59" fmla="*/ 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6" h="81">
                  <a:moveTo>
                    <a:pt x="4" y="41"/>
                  </a:moveTo>
                  <a:cubicBezTo>
                    <a:pt x="4" y="41"/>
                    <a:pt x="4" y="41"/>
                    <a:pt x="4" y="41"/>
                  </a:cubicBezTo>
                  <a:cubicBezTo>
                    <a:pt x="3" y="43"/>
                    <a:pt x="1" y="45"/>
                    <a:pt x="0" y="46"/>
                  </a:cubicBezTo>
                  <a:cubicBezTo>
                    <a:pt x="1" y="46"/>
                    <a:pt x="2" y="46"/>
                    <a:pt x="4" y="45"/>
                  </a:cubicBezTo>
                  <a:cubicBezTo>
                    <a:pt x="4" y="45"/>
                    <a:pt x="5" y="44"/>
                    <a:pt x="5" y="43"/>
                  </a:cubicBezTo>
                  <a:cubicBezTo>
                    <a:pt x="5" y="43"/>
                    <a:pt x="5" y="43"/>
                    <a:pt x="5" y="43"/>
                  </a:cubicBezTo>
                  <a:cubicBezTo>
                    <a:pt x="5" y="43"/>
                    <a:pt x="5" y="43"/>
                    <a:pt x="5" y="43"/>
                  </a:cubicBezTo>
                  <a:cubicBezTo>
                    <a:pt x="5" y="43"/>
                    <a:pt x="5" y="43"/>
                    <a:pt x="5" y="43"/>
                  </a:cubicBezTo>
                  <a:cubicBezTo>
                    <a:pt x="5" y="43"/>
                    <a:pt x="5" y="43"/>
                    <a:pt x="5" y="43"/>
                  </a:cubicBezTo>
                  <a:cubicBezTo>
                    <a:pt x="5" y="43"/>
                    <a:pt x="5" y="43"/>
                    <a:pt x="5" y="43"/>
                  </a:cubicBezTo>
                  <a:cubicBezTo>
                    <a:pt x="5" y="42"/>
                    <a:pt x="5" y="42"/>
                    <a:pt x="4" y="41"/>
                  </a:cubicBezTo>
                  <a:cubicBezTo>
                    <a:pt x="4" y="41"/>
                    <a:pt x="4" y="41"/>
                    <a:pt x="4" y="41"/>
                  </a:cubicBezTo>
                  <a:moveTo>
                    <a:pt x="22" y="40"/>
                  </a:moveTo>
                  <a:cubicBezTo>
                    <a:pt x="21" y="43"/>
                    <a:pt x="19" y="45"/>
                    <a:pt x="17" y="48"/>
                  </a:cubicBezTo>
                  <a:cubicBezTo>
                    <a:pt x="17" y="48"/>
                    <a:pt x="17" y="48"/>
                    <a:pt x="17" y="48"/>
                  </a:cubicBezTo>
                  <a:cubicBezTo>
                    <a:pt x="17" y="48"/>
                    <a:pt x="17" y="48"/>
                    <a:pt x="17" y="48"/>
                  </a:cubicBezTo>
                  <a:cubicBezTo>
                    <a:pt x="15" y="55"/>
                    <a:pt x="13" y="62"/>
                    <a:pt x="10" y="69"/>
                  </a:cubicBezTo>
                  <a:cubicBezTo>
                    <a:pt x="8" y="73"/>
                    <a:pt x="6" y="78"/>
                    <a:pt x="5" y="81"/>
                  </a:cubicBezTo>
                  <a:cubicBezTo>
                    <a:pt x="5" y="81"/>
                    <a:pt x="5" y="81"/>
                    <a:pt x="6" y="81"/>
                  </a:cubicBezTo>
                  <a:cubicBezTo>
                    <a:pt x="8" y="77"/>
                    <a:pt x="10" y="73"/>
                    <a:pt x="12" y="69"/>
                  </a:cubicBezTo>
                  <a:cubicBezTo>
                    <a:pt x="13" y="65"/>
                    <a:pt x="15" y="62"/>
                    <a:pt x="16" y="58"/>
                  </a:cubicBezTo>
                  <a:cubicBezTo>
                    <a:pt x="18" y="54"/>
                    <a:pt x="19" y="50"/>
                    <a:pt x="20" y="45"/>
                  </a:cubicBezTo>
                  <a:cubicBezTo>
                    <a:pt x="21" y="44"/>
                    <a:pt x="21" y="42"/>
                    <a:pt x="22" y="40"/>
                  </a:cubicBezTo>
                  <a:moveTo>
                    <a:pt x="34" y="3"/>
                  </a:moveTo>
                  <a:cubicBezTo>
                    <a:pt x="33" y="4"/>
                    <a:pt x="32" y="5"/>
                    <a:pt x="32" y="6"/>
                  </a:cubicBezTo>
                  <a:cubicBezTo>
                    <a:pt x="33" y="5"/>
                    <a:pt x="33" y="4"/>
                    <a:pt x="34" y="3"/>
                  </a:cubicBezTo>
                  <a:moveTo>
                    <a:pt x="36" y="0"/>
                  </a:moveTo>
                  <a:cubicBezTo>
                    <a:pt x="36" y="0"/>
                    <a:pt x="36" y="0"/>
                    <a:pt x="36" y="0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36" y="0"/>
                    <a:pt x="36" y="0"/>
                    <a:pt x="36" y="0"/>
                  </a:cubicBezTo>
                </a:path>
              </a:pathLst>
            </a:custGeom>
            <a:solidFill>
              <a:srgbClr val="4A9D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98" name="Freeform 567"/>
            <p:cNvSpPr>
              <a:spLocks noEditPoints="1"/>
            </p:cNvSpPr>
            <p:nvPr/>
          </p:nvSpPr>
          <p:spPr bwMode="auto">
            <a:xfrm>
              <a:off x="1754188" y="7648576"/>
              <a:ext cx="55563" cy="60325"/>
            </a:xfrm>
            <a:custGeom>
              <a:avLst/>
              <a:gdLst>
                <a:gd name="T0" fmla="*/ 9 w 15"/>
                <a:gd name="T1" fmla="*/ 16 h 16"/>
                <a:gd name="T2" fmla="*/ 9 w 15"/>
                <a:gd name="T3" fmla="*/ 16 h 16"/>
                <a:gd name="T4" fmla="*/ 9 w 15"/>
                <a:gd name="T5" fmla="*/ 16 h 16"/>
                <a:gd name="T6" fmla="*/ 8 w 15"/>
                <a:gd name="T7" fmla="*/ 16 h 16"/>
                <a:gd name="T8" fmla="*/ 8 w 15"/>
                <a:gd name="T9" fmla="*/ 16 h 16"/>
                <a:gd name="T10" fmla="*/ 12 w 15"/>
                <a:gd name="T11" fmla="*/ 16 h 16"/>
                <a:gd name="T12" fmla="*/ 12 w 15"/>
                <a:gd name="T13" fmla="*/ 16 h 16"/>
                <a:gd name="T14" fmla="*/ 12 w 15"/>
                <a:gd name="T15" fmla="*/ 16 h 16"/>
                <a:gd name="T16" fmla="*/ 14 w 15"/>
                <a:gd name="T17" fmla="*/ 15 h 16"/>
                <a:gd name="T18" fmla="*/ 13 w 15"/>
                <a:gd name="T19" fmla="*/ 15 h 16"/>
                <a:gd name="T20" fmla="*/ 12 w 15"/>
                <a:gd name="T21" fmla="*/ 15 h 16"/>
                <a:gd name="T22" fmla="*/ 13 w 15"/>
                <a:gd name="T23" fmla="*/ 15 h 16"/>
                <a:gd name="T24" fmla="*/ 0 w 15"/>
                <a:gd name="T25" fmla="*/ 14 h 16"/>
                <a:gd name="T26" fmla="*/ 0 w 15"/>
                <a:gd name="T27" fmla="*/ 14 h 16"/>
                <a:gd name="T28" fmla="*/ 3 w 15"/>
                <a:gd name="T29" fmla="*/ 15 h 16"/>
                <a:gd name="T30" fmla="*/ 0 w 15"/>
                <a:gd name="T31" fmla="*/ 14 h 16"/>
                <a:gd name="T32" fmla="*/ 15 w 15"/>
                <a:gd name="T33" fmla="*/ 12 h 16"/>
                <a:gd name="T34" fmla="*/ 15 w 15"/>
                <a:gd name="T35" fmla="*/ 13 h 16"/>
                <a:gd name="T36" fmla="*/ 15 w 15"/>
                <a:gd name="T37" fmla="*/ 13 h 16"/>
                <a:gd name="T38" fmla="*/ 15 w 15"/>
                <a:gd name="T39" fmla="*/ 12 h 16"/>
                <a:gd name="T40" fmla="*/ 13 w 15"/>
                <a:gd name="T41" fmla="*/ 10 h 16"/>
                <a:gd name="T42" fmla="*/ 14 w 15"/>
                <a:gd name="T43" fmla="*/ 10 h 16"/>
                <a:gd name="T44" fmla="*/ 14 w 15"/>
                <a:gd name="T45" fmla="*/ 10 h 16"/>
                <a:gd name="T46" fmla="*/ 11 w 15"/>
                <a:gd name="T47" fmla="*/ 7 h 16"/>
                <a:gd name="T48" fmla="*/ 11 w 15"/>
                <a:gd name="T49" fmla="*/ 7 h 16"/>
                <a:gd name="T50" fmla="*/ 11 w 15"/>
                <a:gd name="T51" fmla="*/ 7 h 16"/>
                <a:gd name="T52" fmla="*/ 11 w 15"/>
                <a:gd name="T53" fmla="*/ 7 h 16"/>
                <a:gd name="T54" fmla="*/ 3 w 15"/>
                <a:gd name="T55" fmla="*/ 0 h 16"/>
                <a:gd name="T56" fmla="*/ 4 w 15"/>
                <a:gd name="T57" fmla="*/ 1 h 16"/>
                <a:gd name="T58" fmla="*/ 4 w 15"/>
                <a:gd name="T59" fmla="*/ 1 h 16"/>
                <a:gd name="T60" fmla="*/ 5 w 15"/>
                <a:gd name="T61" fmla="*/ 1 h 16"/>
                <a:gd name="T62" fmla="*/ 5 w 15"/>
                <a:gd name="T63" fmla="*/ 2 h 16"/>
                <a:gd name="T64" fmla="*/ 5 w 15"/>
                <a:gd name="T65" fmla="*/ 2 h 16"/>
                <a:gd name="T66" fmla="*/ 5 w 15"/>
                <a:gd name="T67" fmla="*/ 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5" h="16">
                  <a:moveTo>
                    <a:pt x="9" y="16"/>
                  </a:moveTo>
                  <a:cubicBezTo>
                    <a:pt x="9" y="16"/>
                    <a:pt x="9" y="16"/>
                    <a:pt x="9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6"/>
                    <a:pt x="9" y="16"/>
                    <a:pt x="9" y="16"/>
                  </a:cubicBezTo>
                  <a:moveTo>
                    <a:pt x="8" y="16"/>
                  </a:move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moveTo>
                    <a:pt x="12" y="16"/>
                  </a:moveTo>
                  <a:cubicBezTo>
                    <a:pt x="12" y="16"/>
                    <a:pt x="12" y="16"/>
                    <a:pt x="12" y="16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2" y="16"/>
                    <a:pt x="12" y="16"/>
                    <a:pt x="12" y="16"/>
                  </a:cubicBezTo>
                  <a:moveTo>
                    <a:pt x="14" y="15"/>
                  </a:moveTo>
                  <a:cubicBezTo>
                    <a:pt x="14" y="15"/>
                    <a:pt x="14" y="15"/>
                    <a:pt x="14" y="15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4" y="15"/>
                    <a:pt x="14" y="15"/>
                    <a:pt x="14" y="15"/>
                  </a:cubicBezTo>
                  <a:moveTo>
                    <a:pt x="0" y="14"/>
                  </a:move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" y="14"/>
                    <a:pt x="2" y="15"/>
                    <a:pt x="3" y="15"/>
                  </a:cubicBezTo>
                  <a:cubicBezTo>
                    <a:pt x="2" y="15"/>
                    <a:pt x="1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moveTo>
                    <a:pt x="15" y="12"/>
                  </a:moveTo>
                  <a:cubicBezTo>
                    <a:pt x="15" y="12"/>
                    <a:pt x="15" y="12"/>
                    <a:pt x="15" y="12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5" y="12"/>
                    <a:pt x="15" y="12"/>
                    <a:pt x="15" y="12"/>
                  </a:cubicBezTo>
                  <a:moveTo>
                    <a:pt x="13" y="10"/>
                  </a:moveTo>
                  <a:cubicBezTo>
                    <a:pt x="13" y="10"/>
                    <a:pt x="13" y="10"/>
                    <a:pt x="13" y="10"/>
                  </a:cubicBezTo>
                  <a:cubicBezTo>
                    <a:pt x="13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3" y="10"/>
                    <a:pt x="13" y="10"/>
                    <a:pt x="13" y="10"/>
                  </a:cubicBezTo>
                  <a:moveTo>
                    <a:pt x="11" y="7"/>
                  </a:moveTo>
                  <a:cubicBezTo>
                    <a:pt x="11" y="7"/>
                    <a:pt x="11" y="7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2" y="8"/>
                    <a:pt x="13" y="9"/>
                    <a:pt x="13" y="10"/>
                  </a:cubicBezTo>
                  <a:cubicBezTo>
                    <a:pt x="13" y="9"/>
                    <a:pt x="12" y="8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moveTo>
                    <a:pt x="4" y="0"/>
                  </a:moveTo>
                  <a:cubicBezTo>
                    <a:pt x="4" y="0"/>
                    <a:pt x="3" y="0"/>
                    <a:pt x="3" y="0"/>
                  </a:cubicBezTo>
                  <a:cubicBezTo>
                    <a:pt x="3" y="0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4" y="0"/>
                    <a:pt x="4" y="0"/>
                  </a:cubicBezTo>
                </a:path>
              </a:pathLst>
            </a:custGeom>
            <a:solidFill>
              <a:srgbClr val="BFC4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99" name="Freeform 568"/>
            <p:cNvSpPr>
              <a:spLocks noEditPoints="1"/>
            </p:cNvSpPr>
            <p:nvPr/>
          </p:nvSpPr>
          <p:spPr bwMode="auto">
            <a:xfrm>
              <a:off x="1765300" y="7648576"/>
              <a:ext cx="44450" cy="57150"/>
            </a:xfrm>
            <a:custGeom>
              <a:avLst/>
              <a:gdLst>
                <a:gd name="T0" fmla="*/ 11 w 12"/>
                <a:gd name="T1" fmla="*/ 15 h 15"/>
                <a:gd name="T2" fmla="*/ 10 w 12"/>
                <a:gd name="T3" fmla="*/ 15 h 15"/>
                <a:gd name="T4" fmla="*/ 10 w 12"/>
                <a:gd name="T5" fmla="*/ 15 h 15"/>
                <a:gd name="T6" fmla="*/ 10 w 12"/>
                <a:gd name="T7" fmla="*/ 15 h 15"/>
                <a:gd name="T8" fmla="*/ 11 w 12"/>
                <a:gd name="T9" fmla="*/ 15 h 15"/>
                <a:gd name="T10" fmla="*/ 12 w 12"/>
                <a:gd name="T11" fmla="*/ 13 h 15"/>
                <a:gd name="T12" fmla="*/ 12 w 12"/>
                <a:gd name="T13" fmla="*/ 13 h 15"/>
                <a:gd name="T14" fmla="*/ 11 w 12"/>
                <a:gd name="T15" fmla="*/ 14 h 15"/>
                <a:gd name="T16" fmla="*/ 11 w 12"/>
                <a:gd name="T17" fmla="*/ 15 h 15"/>
                <a:gd name="T18" fmla="*/ 11 w 12"/>
                <a:gd name="T19" fmla="*/ 15 h 15"/>
                <a:gd name="T20" fmla="*/ 11 w 12"/>
                <a:gd name="T21" fmla="*/ 14 h 15"/>
                <a:gd name="T22" fmla="*/ 12 w 12"/>
                <a:gd name="T23" fmla="*/ 13 h 15"/>
                <a:gd name="T24" fmla="*/ 12 w 12"/>
                <a:gd name="T25" fmla="*/ 13 h 15"/>
                <a:gd name="T26" fmla="*/ 12 w 12"/>
                <a:gd name="T27" fmla="*/ 13 h 15"/>
                <a:gd name="T28" fmla="*/ 8 w 12"/>
                <a:gd name="T29" fmla="*/ 7 h 15"/>
                <a:gd name="T30" fmla="*/ 8 w 12"/>
                <a:gd name="T31" fmla="*/ 7 h 15"/>
                <a:gd name="T32" fmla="*/ 8 w 12"/>
                <a:gd name="T33" fmla="*/ 7 h 15"/>
                <a:gd name="T34" fmla="*/ 8 w 12"/>
                <a:gd name="T35" fmla="*/ 7 h 15"/>
                <a:gd name="T36" fmla="*/ 2 w 12"/>
                <a:gd name="T37" fmla="*/ 2 h 15"/>
                <a:gd name="T38" fmla="*/ 6 w 12"/>
                <a:gd name="T39" fmla="*/ 5 h 15"/>
                <a:gd name="T40" fmla="*/ 7 w 12"/>
                <a:gd name="T41" fmla="*/ 6 h 15"/>
                <a:gd name="T42" fmla="*/ 6 w 12"/>
                <a:gd name="T43" fmla="*/ 5 h 15"/>
                <a:gd name="T44" fmla="*/ 2 w 12"/>
                <a:gd name="T45" fmla="*/ 2 h 15"/>
                <a:gd name="T46" fmla="*/ 2 w 12"/>
                <a:gd name="T47" fmla="*/ 2 h 15"/>
                <a:gd name="T48" fmla="*/ 2 w 12"/>
                <a:gd name="T49" fmla="*/ 2 h 15"/>
                <a:gd name="T50" fmla="*/ 1 w 12"/>
                <a:gd name="T51" fmla="*/ 1 h 15"/>
                <a:gd name="T52" fmla="*/ 1 w 12"/>
                <a:gd name="T53" fmla="*/ 1 h 15"/>
                <a:gd name="T54" fmla="*/ 1 w 12"/>
                <a:gd name="T55" fmla="*/ 1 h 15"/>
                <a:gd name="T56" fmla="*/ 1 w 12"/>
                <a:gd name="T57" fmla="*/ 1 h 15"/>
                <a:gd name="T58" fmla="*/ 1 w 12"/>
                <a:gd name="T59" fmla="*/ 1 h 15"/>
                <a:gd name="T60" fmla="*/ 0 w 12"/>
                <a:gd name="T61" fmla="*/ 0 h 15"/>
                <a:gd name="T62" fmla="*/ 0 w 12"/>
                <a:gd name="T63" fmla="*/ 0 h 15"/>
                <a:gd name="T64" fmla="*/ 1 w 12"/>
                <a:gd name="T65" fmla="*/ 1 h 15"/>
                <a:gd name="T66" fmla="*/ 0 w 12"/>
                <a:gd name="T67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2" h="15">
                  <a:moveTo>
                    <a:pt x="11" y="15"/>
                  </a:move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1" y="15"/>
                    <a:pt x="11" y="15"/>
                    <a:pt x="11" y="15"/>
                  </a:cubicBezTo>
                  <a:moveTo>
                    <a:pt x="12" y="13"/>
                  </a:moveTo>
                  <a:cubicBezTo>
                    <a:pt x="12" y="13"/>
                    <a:pt x="12" y="13"/>
                    <a:pt x="12" y="13"/>
                  </a:cubicBezTo>
                  <a:cubicBezTo>
                    <a:pt x="12" y="14"/>
                    <a:pt x="12" y="14"/>
                    <a:pt x="11" y="14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2" y="14"/>
                    <a:pt x="12" y="14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moveTo>
                    <a:pt x="8" y="7"/>
                  </a:move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moveTo>
                    <a:pt x="2" y="2"/>
                  </a:moveTo>
                  <a:cubicBezTo>
                    <a:pt x="3" y="3"/>
                    <a:pt x="5" y="4"/>
                    <a:pt x="6" y="5"/>
                  </a:cubicBezTo>
                  <a:cubicBezTo>
                    <a:pt x="6" y="6"/>
                    <a:pt x="7" y="6"/>
                    <a:pt x="7" y="6"/>
                  </a:cubicBezTo>
                  <a:cubicBezTo>
                    <a:pt x="7" y="6"/>
                    <a:pt x="6" y="6"/>
                    <a:pt x="6" y="5"/>
                  </a:cubicBezTo>
                  <a:cubicBezTo>
                    <a:pt x="5" y="4"/>
                    <a:pt x="3" y="3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1"/>
                    <a:pt x="1" y="1"/>
                  </a:cubicBezTo>
                  <a:cubicBezTo>
                    <a:pt x="1" y="1"/>
                    <a:pt x="0" y="0"/>
                    <a:pt x="0" y="0"/>
                  </a:cubicBezTo>
                </a:path>
              </a:pathLst>
            </a:custGeom>
            <a:solidFill>
              <a:srgbClr val="4A9D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0" name="Freeform 569"/>
            <p:cNvSpPr>
              <a:spLocks noEditPoints="1"/>
            </p:cNvSpPr>
            <p:nvPr/>
          </p:nvSpPr>
          <p:spPr bwMode="auto">
            <a:xfrm>
              <a:off x="1784350" y="7145338"/>
              <a:ext cx="176213" cy="560388"/>
            </a:xfrm>
            <a:custGeom>
              <a:avLst/>
              <a:gdLst>
                <a:gd name="T0" fmla="*/ 7 w 47"/>
                <a:gd name="T1" fmla="*/ 146 h 149"/>
                <a:gd name="T2" fmla="*/ 7 w 47"/>
                <a:gd name="T3" fmla="*/ 146 h 149"/>
                <a:gd name="T4" fmla="*/ 7 w 47"/>
                <a:gd name="T5" fmla="*/ 147 h 149"/>
                <a:gd name="T6" fmla="*/ 9 w 47"/>
                <a:gd name="T7" fmla="*/ 148 h 149"/>
                <a:gd name="T8" fmla="*/ 10 w 47"/>
                <a:gd name="T9" fmla="*/ 148 h 149"/>
                <a:gd name="T10" fmla="*/ 10 w 47"/>
                <a:gd name="T11" fmla="*/ 148 h 149"/>
                <a:gd name="T12" fmla="*/ 10 w 47"/>
                <a:gd name="T13" fmla="*/ 148 h 149"/>
                <a:gd name="T14" fmla="*/ 10 w 47"/>
                <a:gd name="T15" fmla="*/ 148 h 149"/>
                <a:gd name="T16" fmla="*/ 10 w 47"/>
                <a:gd name="T17" fmla="*/ 148 h 149"/>
                <a:gd name="T18" fmla="*/ 9 w 47"/>
                <a:gd name="T19" fmla="*/ 148 h 149"/>
                <a:gd name="T20" fmla="*/ 7 w 47"/>
                <a:gd name="T21" fmla="*/ 147 h 149"/>
                <a:gd name="T22" fmla="*/ 7 w 47"/>
                <a:gd name="T23" fmla="*/ 146 h 149"/>
                <a:gd name="T24" fmla="*/ 25 w 47"/>
                <a:gd name="T25" fmla="*/ 123 h 149"/>
                <a:gd name="T26" fmla="*/ 19 w 47"/>
                <a:gd name="T27" fmla="*/ 131 h 149"/>
                <a:gd name="T28" fmla="*/ 18 w 47"/>
                <a:gd name="T29" fmla="*/ 134 h 149"/>
                <a:gd name="T30" fmla="*/ 18 w 47"/>
                <a:gd name="T31" fmla="*/ 134 h 149"/>
                <a:gd name="T32" fmla="*/ 18 w 47"/>
                <a:gd name="T33" fmla="*/ 135 h 149"/>
                <a:gd name="T34" fmla="*/ 18 w 47"/>
                <a:gd name="T35" fmla="*/ 135 h 149"/>
                <a:gd name="T36" fmla="*/ 24 w 47"/>
                <a:gd name="T37" fmla="*/ 127 h 149"/>
                <a:gd name="T38" fmla="*/ 0 w 47"/>
                <a:gd name="T39" fmla="*/ 121 h 149"/>
                <a:gd name="T40" fmla="*/ 2 w 47"/>
                <a:gd name="T41" fmla="*/ 126 h 149"/>
                <a:gd name="T42" fmla="*/ 47 w 47"/>
                <a:gd name="T43" fmla="*/ 0 h 149"/>
                <a:gd name="T44" fmla="*/ 33 w 47"/>
                <a:gd name="T45" fmla="*/ 2 h 149"/>
                <a:gd name="T46" fmla="*/ 23 w 47"/>
                <a:gd name="T47" fmla="*/ 0 h 149"/>
                <a:gd name="T48" fmla="*/ 10 w 47"/>
                <a:gd name="T49" fmla="*/ 89 h 149"/>
                <a:gd name="T50" fmla="*/ 12 w 47"/>
                <a:gd name="T51" fmla="*/ 86 h 149"/>
                <a:gd name="T52" fmla="*/ 26 w 47"/>
                <a:gd name="T53" fmla="*/ 37 h 149"/>
                <a:gd name="T54" fmla="*/ 29 w 47"/>
                <a:gd name="T55" fmla="*/ 30 h 149"/>
                <a:gd name="T56" fmla="*/ 29 w 47"/>
                <a:gd name="T57" fmla="*/ 30 h 149"/>
                <a:gd name="T58" fmla="*/ 19 w 47"/>
                <a:gd name="T59" fmla="*/ 58 h 149"/>
                <a:gd name="T60" fmla="*/ 14 w 47"/>
                <a:gd name="T61" fmla="*/ 85 h 149"/>
                <a:gd name="T62" fmla="*/ 14 w 47"/>
                <a:gd name="T63" fmla="*/ 85 h 149"/>
                <a:gd name="T64" fmla="*/ 17 w 47"/>
                <a:gd name="T65" fmla="*/ 83 h 149"/>
                <a:gd name="T66" fmla="*/ 19 w 47"/>
                <a:gd name="T67" fmla="*/ 76 h 149"/>
                <a:gd name="T68" fmla="*/ 25 w 47"/>
                <a:gd name="T69" fmla="*/ 55 h 149"/>
                <a:gd name="T70" fmla="*/ 34 w 47"/>
                <a:gd name="T71" fmla="*/ 36 h 149"/>
                <a:gd name="T72" fmla="*/ 34 w 47"/>
                <a:gd name="T73" fmla="*/ 36 h 149"/>
                <a:gd name="T74" fmla="*/ 26 w 47"/>
                <a:gd name="T75" fmla="*/ 55 h 149"/>
                <a:gd name="T76" fmla="*/ 21 w 47"/>
                <a:gd name="T77" fmla="*/ 77 h 149"/>
                <a:gd name="T78" fmla="*/ 19 w 47"/>
                <a:gd name="T79" fmla="*/ 82 h 149"/>
                <a:gd name="T80" fmla="*/ 20 w 47"/>
                <a:gd name="T81" fmla="*/ 82 h 149"/>
                <a:gd name="T82" fmla="*/ 24 w 47"/>
                <a:gd name="T83" fmla="*/ 91 h 149"/>
                <a:gd name="T84" fmla="*/ 24 w 47"/>
                <a:gd name="T85" fmla="*/ 91 h 149"/>
                <a:gd name="T86" fmla="*/ 27 w 47"/>
                <a:gd name="T87" fmla="*/ 80 h 149"/>
                <a:gd name="T88" fmla="*/ 35 w 47"/>
                <a:gd name="T89" fmla="*/ 50 h 149"/>
                <a:gd name="T90" fmla="*/ 39 w 47"/>
                <a:gd name="T91" fmla="*/ 29 h 149"/>
                <a:gd name="T92" fmla="*/ 40 w 47"/>
                <a:gd name="T93" fmla="*/ 21 h 149"/>
                <a:gd name="T94" fmla="*/ 39 w 47"/>
                <a:gd name="T95" fmla="*/ 29 h 149"/>
                <a:gd name="T96" fmla="*/ 36 w 47"/>
                <a:gd name="T97" fmla="*/ 51 h 149"/>
                <a:gd name="T98" fmla="*/ 25 w 47"/>
                <a:gd name="T99" fmla="*/ 95 h 149"/>
                <a:gd name="T100" fmla="*/ 25 w 47"/>
                <a:gd name="T101" fmla="*/ 95 h 149"/>
                <a:gd name="T102" fmla="*/ 28 w 47"/>
                <a:gd name="T103" fmla="*/ 97 h 149"/>
                <a:gd name="T104" fmla="*/ 32 w 47"/>
                <a:gd name="T105" fmla="*/ 96 h 149"/>
                <a:gd name="T106" fmla="*/ 33 w 47"/>
                <a:gd name="T107" fmla="*/ 94 h 149"/>
                <a:gd name="T108" fmla="*/ 47 w 47"/>
                <a:gd name="T109" fmla="*/ 0 h 149"/>
                <a:gd name="T110" fmla="*/ 47 w 47"/>
                <a:gd name="T111" fmla="*/ 0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7" h="149">
                  <a:moveTo>
                    <a:pt x="7" y="146"/>
                  </a:moveTo>
                  <a:cubicBezTo>
                    <a:pt x="7" y="146"/>
                    <a:pt x="7" y="146"/>
                    <a:pt x="7" y="146"/>
                  </a:cubicBezTo>
                  <a:cubicBezTo>
                    <a:pt x="7" y="146"/>
                    <a:pt x="7" y="146"/>
                    <a:pt x="7" y="146"/>
                  </a:cubicBezTo>
                  <a:cubicBezTo>
                    <a:pt x="7" y="146"/>
                    <a:pt x="7" y="146"/>
                    <a:pt x="7" y="146"/>
                  </a:cubicBezTo>
                  <a:cubicBezTo>
                    <a:pt x="7" y="147"/>
                    <a:pt x="7" y="147"/>
                    <a:pt x="7" y="147"/>
                  </a:cubicBezTo>
                  <a:cubicBezTo>
                    <a:pt x="7" y="147"/>
                    <a:pt x="7" y="147"/>
                    <a:pt x="7" y="147"/>
                  </a:cubicBezTo>
                  <a:cubicBezTo>
                    <a:pt x="8" y="148"/>
                    <a:pt x="8" y="148"/>
                    <a:pt x="8" y="148"/>
                  </a:cubicBezTo>
                  <a:cubicBezTo>
                    <a:pt x="9" y="148"/>
                    <a:pt x="9" y="148"/>
                    <a:pt x="9" y="148"/>
                  </a:cubicBezTo>
                  <a:cubicBezTo>
                    <a:pt x="9" y="149"/>
                    <a:pt x="9" y="149"/>
                    <a:pt x="9" y="149"/>
                  </a:cubicBezTo>
                  <a:cubicBezTo>
                    <a:pt x="10" y="149"/>
                    <a:pt x="10" y="148"/>
                    <a:pt x="10" y="148"/>
                  </a:cubicBezTo>
                  <a:cubicBezTo>
                    <a:pt x="10" y="148"/>
                    <a:pt x="10" y="148"/>
                    <a:pt x="10" y="148"/>
                  </a:cubicBezTo>
                  <a:cubicBezTo>
                    <a:pt x="10" y="148"/>
                    <a:pt x="10" y="148"/>
                    <a:pt x="10" y="148"/>
                  </a:cubicBezTo>
                  <a:cubicBezTo>
                    <a:pt x="10" y="148"/>
                    <a:pt x="10" y="148"/>
                    <a:pt x="10" y="148"/>
                  </a:cubicBezTo>
                  <a:cubicBezTo>
                    <a:pt x="10" y="148"/>
                    <a:pt x="10" y="148"/>
                    <a:pt x="10" y="148"/>
                  </a:cubicBezTo>
                  <a:cubicBezTo>
                    <a:pt x="10" y="148"/>
                    <a:pt x="10" y="148"/>
                    <a:pt x="10" y="148"/>
                  </a:cubicBezTo>
                  <a:cubicBezTo>
                    <a:pt x="10" y="148"/>
                    <a:pt x="10" y="148"/>
                    <a:pt x="10" y="148"/>
                  </a:cubicBezTo>
                  <a:cubicBezTo>
                    <a:pt x="10" y="148"/>
                    <a:pt x="10" y="148"/>
                    <a:pt x="10" y="148"/>
                  </a:cubicBezTo>
                  <a:cubicBezTo>
                    <a:pt x="10" y="148"/>
                    <a:pt x="10" y="148"/>
                    <a:pt x="10" y="148"/>
                  </a:cubicBezTo>
                  <a:cubicBezTo>
                    <a:pt x="10" y="148"/>
                    <a:pt x="10" y="149"/>
                    <a:pt x="9" y="149"/>
                  </a:cubicBezTo>
                  <a:cubicBezTo>
                    <a:pt x="9" y="149"/>
                    <a:pt x="9" y="149"/>
                    <a:pt x="9" y="148"/>
                  </a:cubicBezTo>
                  <a:cubicBezTo>
                    <a:pt x="8" y="148"/>
                    <a:pt x="8" y="148"/>
                    <a:pt x="8" y="148"/>
                  </a:cubicBezTo>
                  <a:cubicBezTo>
                    <a:pt x="8" y="148"/>
                    <a:pt x="8" y="148"/>
                    <a:pt x="7" y="147"/>
                  </a:cubicBezTo>
                  <a:cubicBezTo>
                    <a:pt x="7" y="147"/>
                    <a:pt x="7" y="147"/>
                    <a:pt x="7" y="147"/>
                  </a:cubicBezTo>
                  <a:cubicBezTo>
                    <a:pt x="7" y="146"/>
                    <a:pt x="7" y="146"/>
                    <a:pt x="7" y="146"/>
                  </a:cubicBezTo>
                  <a:cubicBezTo>
                    <a:pt x="7" y="146"/>
                    <a:pt x="7" y="146"/>
                    <a:pt x="7" y="146"/>
                  </a:cubicBezTo>
                  <a:moveTo>
                    <a:pt x="25" y="123"/>
                  </a:moveTo>
                  <a:cubicBezTo>
                    <a:pt x="24" y="124"/>
                    <a:pt x="24" y="125"/>
                    <a:pt x="23" y="125"/>
                  </a:cubicBezTo>
                  <a:cubicBezTo>
                    <a:pt x="21" y="127"/>
                    <a:pt x="20" y="129"/>
                    <a:pt x="19" y="131"/>
                  </a:cubicBezTo>
                  <a:cubicBezTo>
                    <a:pt x="19" y="131"/>
                    <a:pt x="19" y="131"/>
                    <a:pt x="19" y="131"/>
                  </a:cubicBezTo>
                  <a:cubicBezTo>
                    <a:pt x="19" y="132"/>
                    <a:pt x="18" y="133"/>
                    <a:pt x="18" y="134"/>
                  </a:cubicBezTo>
                  <a:cubicBezTo>
                    <a:pt x="18" y="134"/>
                    <a:pt x="18" y="134"/>
                    <a:pt x="18" y="134"/>
                  </a:cubicBezTo>
                  <a:cubicBezTo>
                    <a:pt x="18" y="134"/>
                    <a:pt x="18" y="134"/>
                    <a:pt x="18" y="134"/>
                  </a:cubicBezTo>
                  <a:cubicBezTo>
                    <a:pt x="18" y="134"/>
                    <a:pt x="18" y="135"/>
                    <a:pt x="18" y="135"/>
                  </a:cubicBezTo>
                  <a:cubicBezTo>
                    <a:pt x="18" y="135"/>
                    <a:pt x="18" y="135"/>
                    <a:pt x="18" y="135"/>
                  </a:cubicBezTo>
                  <a:cubicBezTo>
                    <a:pt x="18" y="135"/>
                    <a:pt x="18" y="135"/>
                    <a:pt x="18" y="135"/>
                  </a:cubicBezTo>
                  <a:cubicBezTo>
                    <a:pt x="18" y="135"/>
                    <a:pt x="18" y="135"/>
                    <a:pt x="18" y="135"/>
                  </a:cubicBezTo>
                  <a:cubicBezTo>
                    <a:pt x="19" y="132"/>
                    <a:pt x="21" y="129"/>
                    <a:pt x="24" y="127"/>
                  </a:cubicBezTo>
                  <a:cubicBezTo>
                    <a:pt x="24" y="127"/>
                    <a:pt x="24" y="127"/>
                    <a:pt x="24" y="127"/>
                  </a:cubicBezTo>
                  <a:cubicBezTo>
                    <a:pt x="24" y="126"/>
                    <a:pt x="24" y="125"/>
                    <a:pt x="25" y="123"/>
                  </a:cubicBezTo>
                  <a:moveTo>
                    <a:pt x="0" y="121"/>
                  </a:moveTo>
                  <a:cubicBezTo>
                    <a:pt x="0" y="122"/>
                    <a:pt x="0" y="122"/>
                    <a:pt x="0" y="122"/>
                  </a:cubicBezTo>
                  <a:cubicBezTo>
                    <a:pt x="1" y="123"/>
                    <a:pt x="1" y="124"/>
                    <a:pt x="2" y="126"/>
                  </a:cubicBezTo>
                  <a:cubicBezTo>
                    <a:pt x="2" y="124"/>
                    <a:pt x="1" y="123"/>
                    <a:pt x="0" y="121"/>
                  </a:cubicBezTo>
                  <a:moveTo>
                    <a:pt x="47" y="0"/>
                  </a:moveTo>
                  <a:cubicBezTo>
                    <a:pt x="46" y="0"/>
                    <a:pt x="45" y="0"/>
                    <a:pt x="44" y="0"/>
                  </a:cubicBezTo>
                  <a:cubicBezTo>
                    <a:pt x="40" y="1"/>
                    <a:pt x="36" y="2"/>
                    <a:pt x="33" y="2"/>
                  </a:cubicBezTo>
                  <a:cubicBezTo>
                    <a:pt x="31" y="2"/>
                    <a:pt x="30" y="2"/>
                    <a:pt x="28" y="2"/>
                  </a:cubicBezTo>
                  <a:cubicBezTo>
                    <a:pt x="26" y="1"/>
                    <a:pt x="25" y="1"/>
                    <a:pt x="23" y="0"/>
                  </a:cubicBezTo>
                  <a:cubicBezTo>
                    <a:pt x="23" y="5"/>
                    <a:pt x="23" y="11"/>
                    <a:pt x="22" y="16"/>
                  </a:cubicBezTo>
                  <a:cubicBezTo>
                    <a:pt x="20" y="40"/>
                    <a:pt x="16" y="65"/>
                    <a:pt x="10" y="89"/>
                  </a:cubicBezTo>
                  <a:cubicBezTo>
                    <a:pt x="11" y="88"/>
                    <a:pt x="12" y="87"/>
                    <a:pt x="12" y="86"/>
                  </a:cubicBezTo>
                  <a:cubicBezTo>
                    <a:pt x="12" y="86"/>
                    <a:pt x="12" y="86"/>
                    <a:pt x="12" y="86"/>
                  </a:cubicBezTo>
                  <a:cubicBezTo>
                    <a:pt x="14" y="76"/>
                    <a:pt x="16" y="66"/>
                    <a:pt x="18" y="58"/>
                  </a:cubicBezTo>
                  <a:cubicBezTo>
                    <a:pt x="21" y="49"/>
                    <a:pt x="24" y="41"/>
                    <a:pt x="26" y="37"/>
                  </a:cubicBezTo>
                  <a:cubicBezTo>
                    <a:pt x="27" y="34"/>
                    <a:pt x="28" y="32"/>
                    <a:pt x="28" y="31"/>
                  </a:cubicBezTo>
                  <a:cubicBezTo>
                    <a:pt x="29" y="31"/>
                    <a:pt x="29" y="30"/>
                    <a:pt x="29" y="30"/>
                  </a:cubicBezTo>
                  <a:cubicBezTo>
                    <a:pt x="29" y="30"/>
                    <a:pt x="29" y="30"/>
                    <a:pt x="29" y="30"/>
                  </a:cubicBezTo>
                  <a:cubicBezTo>
                    <a:pt x="29" y="30"/>
                    <a:pt x="29" y="30"/>
                    <a:pt x="29" y="30"/>
                  </a:cubicBezTo>
                  <a:cubicBezTo>
                    <a:pt x="28" y="31"/>
                    <a:pt x="27" y="34"/>
                    <a:pt x="26" y="37"/>
                  </a:cubicBezTo>
                  <a:cubicBezTo>
                    <a:pt x="24" y="42"/>
                    <a:pt x="21" y="49"/>
                    <a:pt x="19" y="58"/>
                  </a:cubicBezTo>
                  <a:cubicBezTo>
                    <a:pt x="18" y="63"/>
                    <a:pt x="17" y="67"/>
                    <a:pt x="16" y="73"/>
                  </a:cubicBezTo>
                  <a:cubicBezTo>
                    <a:pt x="15" y="77"/>
                    <a:pt x="15" y="80"/>
                    <a:pt x="14" y="85"/>
                  </a:cubicBezTo>
                  <a:cubicBezTo>
                    <a:pt x="14" y="85"/>
                    <a:pt x="14" y="85"/>
                    <a:pt x="14" y="85"/>
                  </a:cubicBezTo>
                  <a:cubicBezTo>
                    <a:pt x="14" y="85"/>
                    <a:pt x="14" y="85"/>
                    <a:pt x="14" y="85"/>
                  </a:cubicBezTo>
                  <a:cubicBezTo>
                    <a:pt x="15" y="84"/>
                    <a:pt x="16" y="83"/>
                    <a:pt x="17" y="83"/>
                  </a:cubicBezTo>
                  <a:cubicBezTo>
                    <a:pt x="17" y="83"/>
                    <a:pt x="17" y="83"/>
                    <a:pt x="17" y="83"/>
                  </a:cubicBezTo>
                  <a:cubicBezTo>
                    <a:pt x="17" y="83"/>
                    <a:pt x="17" y="83"/>
                    <a:pt x="17" y="83"/>
                  </a:cubicBezTo>
                  <a:cubicBezTo>
                    <a:pt x="18" y="80"/>
                    <a:pt x="18" y="78"/>
                    <a:pt x="19" y="76"/>
                  </a:cubicBezTo>
                  <a:cubicBezTo>
                    <a:pt x="20" y="72"/>
                    <a:pt x="21" y="68"/>
                    <a:pt x="22" y="65"/>
                  </a:cubicBezTo>
                  <a:cubicBezTo>
                    <a:pt x="23" y="61"/>
                    <a:pt x="24" y="58"/>
                    <a:pt x="25" y="55"/>
                  </a:cubicBezTo>
                  <a:cubicBezTo>
                    <a:pt x="27" y="48"/>
                    <a:pt x="29" y="43"/>
                    <a:pt x="31" y="40"/>
                  </a:cubicBezTo>
                  <a:cubicBezTo>
                    <a:pt x="32" y="38"/>
                    <a:pt x="33" y="37"/>
                    <a:pt x="34" y="36"/>
                  </a:cubicBezTo>
                  <a:cubicBezTo>
                    <a:pt x="34" y="36"/>
                    <a:pt x="34" y="36"/>
                    <a:pt x="35" y="35"/>
                  </a:cubicBezTo>
                  <a:cubicBezTo>
                    <a:pt x="34" y="36"/>
                    <a:pt x="34" y="36"/>
                    <a:pt x="34" y="36"/>
                  </a:cubicBezTo>
                  <a:cubicBezTo>
                    <a:pt x="33" y="37"/>
                    <a:pt x="33" y="38"/>
                    <a:pt x="32" y="40"/>
                  </a:cubicBezTo>
                  <a:cubicBezTo>
                    <a:pt x="30" y="43"/>
                    <a:pt x="28" y="49"/>
                    <a:pt x="26" y="55"/>
                  </a:cubicBezTo>
                  <a:cubicBezTo>
                    <a:pt x="25" y="58"/>
                    <a:pt x="24" y="62"/>
                    <a:pt x="23" y="65"/>
                  </a:cubicBezTo>
                  <a:cubicBezTo>
                    <a:pt x="22" y="69"/>
                    <a:pt x="22" y="73"/>
                    <a:pt x="21" y="77"/>
                  </a:cubicBezTo>
                  <a:cubicBezTo>
                    <a:pt x="20" y="78"/>
                    <a:pt x="20" y="80"/>
                    <a:pt x="19" y="82"/>
                  </a:cubicBezTo>
                  <a:cubicBezTo>
                    <a:pt x="19" y="82"/>
                    <a:pt x="19" y="82"/>
                    <a:pt x="19" y="82"/>
                  </a:cubicBezTo>
                  <a:cubicBezTo>
                    <a:pt x="19" y="82"/>
                    <a:pt x="19" y="82"/>
                    <a:pt x="19" y="82"/>
                  </a:cubicBezTo>
                  <a:cubicBezTo>
                    <a:pt x="20" y="82"/>
                    <a:pt x="20" y="82"/>
                    <a:pt x="20" y="82"/>
                  </a:cubicBezTo>
                  <a:cubicBezTo>
                    <a:pt x="22" y="82"/>
                    <a:pt x="23" y="85"/>
                    <a:pt x="24" y="88"/>
                  </a:cubicBezTo>
                  <a:cubicBezTo>
                    <a:pt x="24" y="89"/>
                    <a:pt x="24" y="90"/>
                    <a:pt x="24" y="91"/>
                  </a:cubicBezTo>
                  <a:cubicBezTo>
                    <a:pt x="24" y="91"/>
                    <a:pt x="24" y="91"/>
                    <a:pt x="24" y="91"/>
                  </a:cubicBezTo>
                  <a:cubicBezTo>
                    <a:pt x="24" y="91"/>
                    <a:pt x="24" y="91"/>
                    <a:pt x="24" y="91"/>
                  </a:cubicBezTo>
                  <a:cubicBezTo>
                    <a:pt x="24" y="91"/>
                    <a:pt x="24" y="91"/>
                    <a:pt x="24" y="91"/>
                  </a:cubicBezTo>
                  <a:cubicBezTo>
                    <a:pt x="25" y="87"/>
                    <a:pt x="26" y="84"/>
                    <a:pt x="27" y="80"/>
                  </a:cubicBezTo>
                  <a:cubicBezTo>
                    <a:pt x="29" y="75"/>
                    <a:pt x="30" y="70"/>
                    <a:pt x="32" y="65"/>
                  </a:cubicBezTo>
                  <a:cubicBezTo>
                    <a:pt x="33" y="60"/>
                    <a:pt x="34" y="55"/>
                    <a:pt x="35" y="50"/>
                  </a:cubicBezTo>
                  <a:cubicBezTo>
                    <a:pt x="36" y="46"/>
                    <a:pt x="37" y="42"/>
                    <a:pt x="37" y="38"/>
                  </a:cubicBezTo>
                  <a:cubicBezTo>
                    <a:pt x="38" y="35"/>
                    <a:pt x="38" y="32"/>
                    <a:pt x="39" y="29"/>
                  </a:cubicBezTo>
                  <a:cubicBezTo>
                    <a:pt x="39" y="26"/>
                    <a:pt x="39" y="24"/>
                    <a:pt x="39" y="23"/>
                  </a:cubicBezTo>
                  <a:cubicBezTo>
                    <a:pt x="40" y="22"/>
                    <a:pt x="40" y="22"/>
                    <a:pt x="40" y="21"/>
                  </a:cubicBezTo>
                  <a:cubicBezTo>
                    <a:pt x="40" y="22"/>
                    <a:pt x="40" y="22"/>
                    <a:pt x="40" y="23"/>
                  </a:cubicBezTo>
                  <a:cubicBezTo>
                    <a:pt x="39" y="24"/>
                    <a:pt x="39" y="26"/>
                    <a:pt x="39" y="29"/>
                  </a:cubicBezTo>
                  <a:cubicBezTo>
                    <a:pt x="39" y="32"/>
                    <a:pt x="39" y="35"/>
                    <a:pt x="38" y="38"/>
                  </a:cubicBezTo>
                  <a:cubicBezTo>
                    <a:pt x="38" y="42"/>
                    <a:pt x="37" y="46"/>
                    <a:pt x="36" y="51"/>
                  </a:cubicBezTo>
                  <a:cubicBezTo>
                    <a:pt x="34" y="60"/>
                    <a:pt x="32" y="70"/>
                    <a:pt x="29" y="81"/>
                  </a:cubicBezTo>
                  <a:cubicBezTo>
                    <a:pt x="28" y="85"/>
                    <a:pt x="26" y="90"/>
                    <a:pt x="25" y="95"/>
                  </a:cubicBezTo>
                  <a:cubicBezTo>
                    <a:pt x="25" y="95"/>
                    <a:pt x="25" y="95"/>
                    <a:pt x="25" y="95"/>
                  </a:cubicBezTo>
                  <a:cubicBezTo>
                    <a:pt x="25" y="95"/>
                    <a:pt x="25" y="95"/>
                    <a:pt x="25" y="95"/>
                  </a:cubicBezTo>
                  <a:cubicBezTo>
                    <a:pt x="25" y="95"/>
                    <a:pt x="26" y="96"/>
                    <a:pt x="26" y="96"/>
                  </a:cubicBezTo>
                  <a:cubicBezTo>
                    <a:pt x="27" y="97"/>
                    <a:pt x="27" y="97"/>
                    <a:pt x="28" y="97"/>
                  </a:cubicBezTo>
                  <a:cubicBezTo>
                    <a:pt x="30" y="97"/>
                    <a:pt x="31" y="97"/>
                    <a:pt x="32" y="96"/>
                  </a:cubicBezTo>
                  <a:cubicBezTo>
                    <a:pt x="32" y="96"/>
                    <a:pt x="32" y="96"/>
                    <a:pt x="32" y="96"/>
                  </a:cubicBezTo>
                  <a:cubicBezTo>
                    <a:pt x="32" y="95"/>
                    <a:pt x="33" y="95"/>
                    <a:pt x="33" y="94"/>
                  </a:cubicBezTo>
                  <a:cubicBezTo>
                    <a:pt x="33" y="94"/>
                    <a:pt x="33" y="94"/>
                    <a:pt x="33" y="94"/>
                  </a:cubicBezTo>
                  <a:cubicBezTo>
                    <a:pt x="40" y="69"/>
                    <a:pt x="44" y="43"/>
                    <a:pt x="46" y="18"/>
                  </a:cubicBezTo>
                  <a:cubicBezTo>
                    <a:pt x="47" y="12"/>
                    <a:pt x="47" y="6"/>
                    <a:pt x="47" y="0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47" y="0"/>
                    <a:pt x="47" y="0"/>
                    <a:pt x="47" y="0"/>
                  </a:cubicBezTo>
                </a:path>
              </a:pathLst>
            </a:custGeom>
            <a:solidFill>
              <a:srgbClr val="BFC4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1" name="Freeform 570"/>
            <p:cNvSpPr>
              <a:spLocks noEditPoints="1"/>
            </p:cNvSpPr>
            <p:nvPr/>
          </p:nvSpPr>
          <p:spPr bwMode="auto">
            <a:xfrm>
              <a:off x="1784350" y="7453313"/>
              <a:ext cx="119063" cy="252413"/>
            </a:xfrm>
            <a:custGeom>
              <a:avLst/>
              <a:gdLst>
                <a:gd name="T0" fmla="*/ 18 w 32"/>
                <a:gd name="T1" fmla="*/ 43 h 67"/>
                <a:gd name="T2" fmla="*/ 10 w 32"/>
                <a:gd name="T3" fmla="*/ 64 h 67"/>
                <a:gd name="T4" fmla="*/ 10 w 32"/>
                <a:gd name="T5" fmla="*/ 66 h 67"/>
                <a:gd name="T6" fmla="*/ 11 w 32"/>
                <a:gd name="T7" fmla="*/ 66 h 67"/>
                <a:gd name="T8" fmla="*/ 12 w 32"/>
                <a:gd name="T9" fmla="*/ 64 h 67"/>
                <a:gd name="T10" fmla="*/ 13 w 32"/>
                <a:gd name="T11" fmla="*/ 63 h 67"/>
                <a:gd name="T12" fmla="*/ 14 w 32"/>
                <a:gd name="T13" fmla="*/ 61 h 67"/>
                <a:gd name="T14" fmla="*/ 16 w 32"/>
                <a:gd name="T15" fmla="*/ 58 h 67"/>
                <a:gd name="T16" fmla="*/ 17 w 32"/>
                <a:gd name="T17" fmla="*/ 55 h 67"/>
                <a:gd name="T18" fmla="*/ 18 w 32"/>
                <a:gd name="T19" fmla="*/ 53 h 67"/>
                <a:gd name="T20" fmla="*/ 18 w 32"/>
                <a:gd name="T21" fmla="*/ 53 h 67"/>
                <a:gd name="T22" fmla="*/ 18 w 32"/>
                <a:gd name="T23" fmla="*/ 52 h 67"/>
                <a:gd name="T24" fmla="*/ 18 w 32"/>
                <a:gd name="T25" fmla="*/ 52 h 67"/>
                <a:gd name="T26" fmla="*/ 18 w 32"/>
                <a:gd name="T27" fmla="*/ 54 h 67"/>
                <a:gd name="T28" fmla="*/ 16 w 32"/>
                <a:gd name="T29" fmla="*/ 58 h 67"/>
                <a:gd name="T30" fmla="*/ 14 w 32"/>
                <a:gd name="T31" fmla="*/ 61 h 67"/>
                <a:gd name="T32" fmla="*/ 20 w 32"/>
                <a:gd name="T33" fmla="*/ 41 h 67"/>
                <a:gd name="T34" fmla="*/ 0 w 32"/>
                <a:gd name="T35" fmla="*/ 39 h 67"/>
                <a:gd name="T36" fmla="*/ 2 w 32"/>
                <a:gd name="T37" fmla="*/ 44 h 67"/>
                <a:gd name="T38" fmla="*/ 4 w 32"/>
                <a:gd name="T39" fmla="*/ 53 h 67"/>
                <a:gd name="T40" fmla="*/ 3 w 32"/>
                <a:gd name="T41" fmla="*/ 45 h 67"/>
                <a:gd name="T42" fmla="*/ 0 w 32"/>
                <a:gd name="T43" fmla="*/ 39 h 67"/>
                <a:gd name="T44" fmla="*/ 2 w 32"/>
                <a:gd name="T45" fmla="*/ 35 h 67"/>
                <a:gd name="T46" fmla="*/ 4 w 32"/>
                <a:gd name="T47" fmla="*/ 40 h 67"/>
                <a:gd name="T48" fmla="*/ 3 w 32"/>
                <a:gd name="T49" fmla="*/ 33 h 67"/>
                <a:gd name="T50" fmla="*/ 29 w 32"/>
                <a:gd name="T51" fmla="*/ 26 h 67"/>
                <a:gd name="T52" fmla="*/ 21 w 32"/>
                <a:gd name="T53" fmla="*/ 44 h 67"/>
                <a:gd name="T54" fmla="*/ 19 w 32"/>
                <a:gd name="T55" fmla="*/ 49 h 67"/>
                <a:gd name="T56" fmla="*/ 19 w 32"/>
                <a:gd name="T57" fmla="*/ 49 h 67"/>
                <a:gd name="T58" fmla="*/ 25 w 32"/>
                <a:gd name="T59" fmla="*/ 41 h 67"/>
                <a:gd name="T60" fmla="*/ 29 w 32"/>
                <a:gd name="T61" fmla="*/ 26 h 67"/>
                <a:gd name="T62" fmla="*/ 19 w 32"/>
                <a:gd name="T63" fmla="*/ 33 h 67"/>
                <a:gd name="T64" fmla="*/ 17 w 32"/>
                <a:gd name="T65" fmla="*/ 42 h 67"/>
                <a:gd name="T66" fmla="*/ 29 w 32"/>
                <a:gd name="T67" fmla="*/ 19 h 67"/>
                <a:gd name="T68" fmla="*/ 28 w 32"/>
                <a:gd name="T69" fmla="*/ 15 h 67"/>
                <a:gd name="T70" fmla="*/ 25 w 32"/>
                <a:gd name="T71" fmla="*/ 13 h 67"/>
                <a:gd name="T72" fmla="*/ 12 w 32"/>
                <a:gd name="T73" fmla="*/ 4 h 67"/>
                <a:gd name="T74" fmla="*/ 5 w 32"/>
                <a:gd name="T75" fmla="*/ 24 h 67"/>
                <a:gd name="T76" fmla="*/ 6 w 32"/>
                <a:gd name="T77" fmla="*/ 46 h 67"/>
                <a:gd name="T78" fmla="*/ 6 w 32"/>
                <a:gd name="T79" fmla="*/ 54 h 67"/>
                <a:gd name="T80" fmla="*/ 5 w 32"/>
                <a:gd name="T81" fmla="*/ 62 h 67"/>
                <a:gd name="T82" fmla="*/ 5 w 32"/>
                <a:gd name="T83" fmla="*/ 62 h 67"/>
                <a:gd name="T84" fmla="*/ 6 w 32"/>
                <a:gd name="T85" fmla="*/ 62 h 67"/>
                <a:gd name="T86" fmla="*/ 7 w 32"/>
                <a:gd name="T87" fmla="*/ 64 h 67"/>
                <a:gd name="T88" fmla="*/ 7 w 32"/>
                <a:gd name="T89" fmla="*/ 65 h 67"/>
                <a:gd name="T90" fmla="*/ 9 w 32"/>
                <a:gd name="T91" fmla="*/ 66 h 67"/>
                <a:gd name="T92" fmla="*/ 10 w 32"/>
                <a:gd name="T93" fmla="*/ 66 h 67"/>
                <a:gd name="T94" fmla="*/ 9 w 32"/>
                <a:gd name="T95" fmla="*/ 67 h 67"/>
                <a:gd name="T96" fmla="*/ 8 w 32"/>
                <a:gd name="T97" fmla="*/ 66 h 67"/>
                <a:gd name="T98" fmla="*/ 9 w 32"/>
                <a:gd name="T99" fmla="*/ 46 h 67"/>
                <a:gd name="T100" fmla="*/ 12 w 32"/>
                <a:gd name="T101" fmla="*/ 7 h 67"/>
                <a:gd name="T102" fmla="*/ 17 w 32"/>
                <a:gd name="T103" fmla="*/ 1 h 67"/>
                <a:gd name="T104" fmla="*/ 14 w 32"/>
                <a:gd name="T105" fmla="*/ 3 h 67"/>
                <a:gd name="T106" fmla="*/ 14 w 32"/>
                <a:gd name="T107" fmla="*/ 7 h 67"/>
                <a:gd name="T108" fmla="*/ 16 w 32"/>
                <a:gd name="T109" fmla="*/ 7 h 67"/>
                <a:gd name="T110" fmla="*/ 20 w 32"/>
                <a:gd name="T111" fmla="*/ 0 h 67"/>
                <a:gd name="T112" fmla="*/ 19 w 32"/>
                <a:gd name="T113" fmla="*/ 0 h 67"/>
                <a:gd name="T114" fmla="*/ 15 w 32"/>
                <a:gd name="T115" fmla="*/ 20 h 67"/>
                <a:gd name="T116" fmla="*/ 12 w 32"/>
                <a:gd name="T117" fmla="*/ 39 h 67"/>
                <a:gd name="T118" fmla="*/ 11 w 32"/>
                <a:gd name="T119" fmla="*/ 52 h 67"/>
                <a:gd name="T120" fmla="*/ 24 w 32"/>
                <a:gd name="T121" fmla="*/ 9 h 67"/>
                <a:gd name="T122" fmla="*/ 24 w 32"/>
                <a:gd name="T123" fmla="*/ 6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2" h="67">
                  <a:moveTo>
                    <a:pt x="20" y="41"/>
                  </a:moveTo>
                  <a:cubicBezTo>
                    <a:pt x="19" y="42"/>
                    <a:pt x="19" y="43"/>
                    <a:pt x="18" y="43"/>
                  </a:cubicBezTo>
                  <a:cubicBezTo>
                    <a:pt x="15" y="51"/>
                    <a:pt x="12" y="57"/>
                    <a:pt x="10" y="64"/>
                  </a:cubicBezTo>
                  <a:cubicBezTo>
                    <a:pt x="10" y="64"/>
                    <a:pt x="10" y="64"/>
                    <a:pt x="10" y="64"/>
                  </a:cubicBezTo>
                  <a:cubicBezTo>
                    <a:pt x="10" y="65"/>
                    <a:pt x="10" y="66"/>
                    <a:pt x="10" y="66"/>
                  </a:cubicBezTo>
                  <a:cubicBezTo>
                    <a:pt x="10" y="66"/>
                    <a:pt x="10" y="66"/>
                    <a:pt x="10" y="66"/>
                  </a:cubicBezTo>
                  <a:cubicBezTo>
                    <a:pt x="10" y="66"/>
                    <a:pt x="10" y="66"/>
                    <a:pt x="10" y="66"/>
                  </a:cubicBezTo>
                  <a:cubicBezTo>
                    <a:pt x="11" y="66"/>
                    <a:pt x="11" y="66"/>
                    <a:pt x="11" y="66"/>
                  </a:cubicBezTo>
                  <a:cubicBezTo>
                    <a:pt x="11" y="65"/>
                    <a:pt x="12" y="65"/>
                    <a:pt x="12" y="64"/>
                  </a:cubicBezTo>
                  <a:cubicBezTo>
                    <a:pt x="12" y="64"/>
                    <a:pt x="12" y="64"/>
                    <a:pt x="12" y="64"/>
                  </a:cubicBezTo>
                  <a:cubicBezTo>
                    <a:pt x="12" y="64"/>
                    <a:pt x="12" y="64"/>
                    <a:pt x="12" y="64"/>
                  </a:cubicBezTo>
                  <a:cubicBezTo>
                    <a:pt x="13" y="64"/>
                    <a:pt x="13" y="63"/>
                    <a:pt x="13" y="63"/>
                  </a:cubicBezTo>
                  <a:cubicBezTo>
                    <a:pt x="13" y="62"/>
                    <a:pt x="14" y="62"/>
                    <a:pt x="14" y="61"/>
                  </a:cubicBezTo>
                  <a:cubicBezTo>
                    <a:pt x="14" y="61"/>
                    <a:pt x="14" y="61"/>
                    <a:pt x="14" y="61"/>
                  </a:cubicBezTo>
                  <a:cubicBezTo>
                    <a:pt x="15" y="60"/>
                    <a:pt x="15" y="59"/>
                    <a:pt x="16" y="58"/>
                  </a:cubicBezTo>
                  <a:cubicBezTo>
                    <a:pt x="16" y="58"/>
                    <a:pt x="16" y="58"/>
                    <a:pt x="16" y="58"/>
                  </a:cubicBezTo>
                  <a:cubicBezTo>
                    <a:pt x="16" y="57"/>
                    <a:pt x="17" y="56"/>
                    <a:pt x="17" y="55"/>
                  </a:cubicBezTo>
                  <a:cubicBezTo>
                    <a:pt x="17" y="55"/>
                    <a:pt x="17" y="55"/>
                    <a:pt x="17" y="55"/>
                  </a:cubicBezTo>
                  <a:cubicBezTo>
                    <a:pt x="17" y="55"/>
                    <a:pt x="17" y="55"/>
                    <a:pt x="17" y="55"/>
                  </a:cubicBezTo>
                  <a:cubicBezTo>
                    <a:pt x="17" y="54"/>
                    <a:pt x="18" y="54"/>
                    <a:pt x="18" y="53"/>
                  </a:cubicBezTo>
                  <a:cubicBezTo>
                    <a:pt x="18" y="53"/>
                    <a:pt x="18" y="53"/>
                    <a:pt x="18" y="53"/>
                  </a:cubicBezTo>
                  <a:cubicBezTo>
                    <a:pt x="18" y="53"/>
                    <a:pt x="18" y="53"/>
                    <a:pt x="18" y="53"/>
                  </a:cubicBezTo>
                  <a:cubicBezTo>
                    <a:pt x="18" y="53"/>
                    <a:pt x="18" y="52"/>
                    <a:pt x="18" y="52"/>
                  </a:cubicBezTo>
                  <a:cubicBezTo>
                    <a:pt x="18" y="52"/>
                    <a:pt x="18" y="52"/>
                    <a:pt x="18" y="52"/>
                  </a:cubicBezTo>
                  <a:cubicBezTo>
                    <a:pt x="18" y="52"/>
                    <a:pt x="18" y="52"/>
                    <a:pt x="18" y="52"/>
                  </a:cubicBezTo>
                  <a:cubicBezTo>
                    <a:pt x="18" y="52"/>
                    <a:pt x="18" y="52"/>
                    <a:pt x="18" y="52"/>
                  </a:cubicBezTo>
                  <a:cubicBezTo>
                    <a:pt x="18" y="52"/>
                    <a:pt x="18" y="52"/>
                    <a:pt x="18" y="52"/>
                  </a:cubicBezTo>
                  <a:cubicBezTo>
                    <a:pt x="18" y="52"/>
                    <a:pt x="18" y="53"/>
                    <a:pt x="18" y="54"/>
                  </a:cubicBezTo>
                  <a:cubicBezTo>
                    <a:pt x="17" y="54"/>
                    <a:pt x="17" y="54"/>
                    <a:pt x="17" y="55"/>
                  </a:cubicBezTo>
                  <a:cubicBezTo>
                    <a:pt x="16" y="56"/>
                    <a:pt x="16" y="57"/>
                    <a:pt x="16" y="58"/>
                  </a:cubicBezTo>
                  <a:cubicBezTo>
                    <a:pt x="15" y="59"/>
                    <a:pt x="15" y="60"/>
                    <a:pt x="14" y="61"/>
                  </a:cubicBezTo>
                  <a:cubicBezTo>
                    <a:pt x="14" y="61"/>
                    <a:pt x="14" y="61"/>
                    <a:pt x="14" y="61"/>
                  </a:cubicBezTo>
                  <a:cubicBezTo>
                    <a:pt x="15" y="56"/>
                    <a:pt x="17" y="49"/>
                    <a:pt x="19" y="43"/>
                  </a:cubicBezTo>
                  <a:cubicBezTo>
                    <a:pt x="19" y="42"/>
                    <a:pt x="19" y="42"/>
                    <a:pt x="20" y="41"/>
                  </a:cubicBezTo>
                  <a:moveTo>
                    <a:pt x="0" y="39"/>
                  </a:moveTo>
                  <a:cubicBezTo>
                    <a:pt x="0" y="39"/>
                    <a:pt x="0" y="39"/>
                    <a:pt x="0" y="39"/>
                  </a:cubicBezTo>
                  <a:cubicBezTo>
                    <a:pt x="1" y="41"/>
                    <a:pt x="2" y="42"/>
                    <a:pt x="2" y="44"/>
                  </a:cubicBezTo>
                  <a:cubicBezTo>
                    <a:pt x="2" y="44"/>
                    <a:pt x="2" y="44"/>
                    <a:pt x="2" y="44"/>
                  </a:cubicBezTo>
                  <a:cubicBezTo>
                    <a:pt x="2" y="44"/>
                    <a:pt x="2" y="45"/>
                    <a:pt x="3" y="45"/>
                  </a:cubicBezTo>
                  <a:cubicBezTo>
                    <a:pt x="3" y="48"/>
                    <a:pt x="4" y="50"/>
                    <a:pt x="4" y="53"/>
                  </a:cubicBezTo>
                  <a:cubicBezTo>
                    <a:pt x="4" y="51"/>
                    <a:pt x="4" y="49"/>
                    <a:pt x="4" y="47"/>
                  </a:cubicBezTo>
                  <a:cubicBezTo>
                    <a:pt x="3" y="46"/>
                    <a:pt x="3" y="46"/>
                    <a:pt x="3" y="45"/>
                  </a:cubicBezTo>
                  <a:cubicBezTo>
                    <a:pt x="2" y="43"/>
                    <a:pt x="2" y="42"/>
                    <a:pt x="1" y="40"/>
                  </a:cubicBezTo>
                  <a:cubicBezTo>
                    <a:pt x="1" y="40"/>
                    <a:pt x="1" y="39"/>
                    <a:pt x="0" y="39"/>
                  </a:cubicBezTo>
                  <a:moveTo>
                    <a:pt x="3" y="31"/>
                  </a:moveTo>
                  <a:cubicBezTo>
                    <a:pt x="2" y="32"/>
                    <a:pt x="2" y="34"/>
                    <a:pt x="2" y="35"/>
                  </a:cubicBezTo>
                  <a:cubicBezTo>
                    <a:pt x="2" y="36"/>
                    <a:pt x="3" y="37"/>
                    <a:pt x="3" y="39"/>
                  </a:cubicBezTo>
                  <a:cubicBezTo>
                    <a:pt x="3" y="39"/>
                    <a:pt x="3" y="40"/>
                    <a:pt x="4" y="40"/>
                  </a:cubicBezTo>
                  <a:cubicBezTo>
                    <a:pt x="4" y="38"/>
                    <a:pt x="4" y="36"/>
                    <a:pt x="3" y="34"/>
                  </a:cubicBezTo>
                  <a:cubicBezTo>
                    <a:pt x="3" y="33"/>
                    <a:pt x="3" y="33"/>
                    <a:pt x="3" y="33"/>
                  </a:cubicBezTo>
                  <a:cubicBezTo>
                    <a:pt x="3" y="32"/>
                    <a:pt x="3" y="32"/>
                    <a:pt x="3" y="31"/>
                  </a:cubicBezTo>
                  <a:moveTo>
                    <a:pt x="29" y="26"/>
                  </a:moveTo>
                  <a:cubicBezTo>
                    <a:pt x="28" y="28"/>
                    <a:pt x="27" y="30"/>
                    <a:pt x="26" y="32"/>
                  </a:cubicBezTo>
                  <a:cubicBezTo>
                    <a:pt x="24" y="36"/>
                    <a:pt x="22" y="40"/>
                    <a:pt x="21" y="44"/>
                  </a:cubicBezTo>
                  <a:cubicBezTo>
                    <a:pt x="20" y="45"/>
                    <a:pt x="19" y="47"/>
                    <a:pt x="19" y="49"/>
                  </a:cubicBezTo>
                  <a:cubicBezTo>
                    <a:pt x="19" y="49"/>
                    <a:pt x="19" y="49"/>
                    <a:pt x="19" y="49"/>
                  </a:cubicBezTo>
                  <a:cubicBezTo>
                    <a:pt x="19" y="49"/>
                    <a:pt x="19" y="49"/>
                    <a:pt x="19" y="49"/>
                  </a:cubicBezTo>
                  <a:cubicBezTo>
                    <a:pt x="19" y="49"/>
                    <a:pt x="19" y="49"/>
                    <a:pt x="19" y="49"/>
                  </a:cubicBezTo>
                  <a:cubicBezTo>
                    <a:pt x="20" y="47"/>
                    <a:pt x="21" y="45"/>
                    <a:pt x="23" y="43"/>
                  </a:cubicBezTo>
                  <a:cubicBezTo>
                    <a:pt x="24" y="43"/>
                    <a:pt x="24" y="42"/>
                    <a:pt x="25" y="41"/>
                  </a:cubicBezTo>
                  <a:cubicBezTo>
                    <a:pt x="25" y="41"/>
                    <a:pt x="25" y="41"/>
                    <a:pt x="25" y="41"/>
                  </a:cubicBezTo>
                  <a:cubicBezTo>
                    <a:pt x="26" y="36"/>
                    <a:pt x="28" y="31"/>
                    <a:pt x="29" y="26"/>
                  </a:cubicBezTo>
                  <a:moveTo>
                    <a:pt x="25" y="13"/>
                  </a:moveTo>
                  <a:cubicBezTo>
                    <a:pt x="23" y="20"/>
                    <a:pt x="21" y="26"/>
                    <a:pt x="19" y="33"/>
                  </a:cubicBezTo>
                  <a:cubicBezTo>
                    <a:pt x="18" y="37"/>
                    <a:pt x="17" y="41"/>
                    <a:pt x="16" y="45"/>
                  </a:cubicBezTo>
                  <a:cubicBezTo>
                    <a:pt x="16" y="44"/>
                    <a:pt x="16" y="43"/>
                    <a:pt x="17" y="42"/>
                  </a:cubicBezTo>
                  <a:cubicBezTo>
                    <a:pt x="18" y="38"/>
                    <a:pt x="20" y="34"/>
                    <a:pt x="22" y="31"/>
                  </a:cubicBezTo>
                  <a:cubicBezTo>
                    <a:pt x="25" y="27"/>
                    <a:pt x="27" y="23"/>
                    <a:pt x="29" y="19"/>
                  </a:cubicBezTo>
                  <a:cubicBezTo>
                    <a:pt x="30" y="17"/>
                    <a:pt x="31" y="16"/>
                    <a:pt x="32" y="14"/>
                  </a:cubicBezTo>
                  <a:cubicBezTo>
                    <a:pt x="31" y="15"/>
                    <a:pt x="30" y="15"/>
                    <a:pt x="28" y="15"/>
                  </a:cubicBezTo>
                  <a:cubicBezTo>
                    <a:pt x="27" y="15"/>
                    <a:pt x="27" y="15"/>
                    <a:pt x="26" y="14"/>
                  </a:cubicBezTo>
                  <a:cubicBezTo>
                    <a:pt x="26" y="14"/>
                    <a:pt x="25" y="13"/>
                    <a:pt x="25" y="13"/>
                  </a:cubicBezTo>
                  <a:cubicBezTo>
                    <a:pt x="25" y="13"/>
                    <a:pt x="25" y="13"/>
                    <a:pt x="25" y="13"/>
                  </a:cubicBezTo>
                  <a:moveTo>
                    <a:pt x="12" y="4"/>
                  </a:moveTo>
                  <a:cubicBezTo>
                    <a:pt x="12" y="5"/>
                    <a:pt x="11" y="6"/>
                    <a:pt x="10" y="7"/>
                  </a:cubicBezTo>
                  <a:cubicBezTo>
                    <a:pt x="8" y="12"/>
                    <a:pt x="7" y="18"/>
                    <a:pt x="5" y="24"/>
                  </a:cubicBezTo>
                  <a:cubicBezTo>
                    <a:pt x="5" y="27"/>
                    <a:pt x="5" y="30"/>
                    <a:pt x="6" y="33"/>
                  </a:cubicBezTo>
                  <a:cubicBezTo>
                    <a:pt x="6" y="37"/>
                    <a:pt x="6" y="41"/>
                    <a:pt x="6" y="46"/>
                  </a:cubicBezTo>
                  <a:cubicBezTo>
                    <a:pt x="6" y="48"/>
                    <a:pt x="6" y="51"/>
                    <a:pt x="6" y="54"/>
                  </a:cubicBezTo>
                  <a:cubicBezTo>
                    <a:pt x="6" y="54"/>
                    <a:pt x="6" y="54"/>
                    <a:pt x="6" y="54"/>
                  </a:cubicBezTo>
                  <a:cubicBezTo>
                    <a:pt x="6" y="56"/>
                    <a:pt x="6" y="59"/>
                    <a:pt x="5" y="61"/>
                  </a:cubicBezTo>
                  <a:cubicBezTo>
                    <a:pt x="5" y="62"/>
                    <a:pt x="5" y="62"/>
                    <a:pt x="5" y="62"/>
                  </a:cubicBezTo>
                  <a:cubicBezTo>
                    <a:pt x="5" y="62"/>
                    <a:pt x="5" y="62"/>
                    <a:pt x="5" y="62"/>
                  </a:cubicBezTo>
                  <a:cubicBezTo>
                    <a:pt x="5" y="62"/>
                    <a:pt x="5" y="62"/>
                    <a:pt x="5" y="62"/>
                  </a:cubicBezTo>
                  <a:cubicBezTo>
                    <a:pt x="6" y="62"/>
                    <a:pt x="6" y="62"/>
                    <a:pt x="6" y="62"/>
                  </a:cubicBezTo>
                  <a:cubicBezTo>
                    <a:pt x="6" y="62"/>
                    <a:pt x="6" y="62"/>
                    <a:pt x="6" y="62"/>
                  </a:cubicBezTo>
                  <a:cubicBezTo>
                    <a:pt x="6" y="63"/>
                    <a:pt x="6" y="64"/>
                    <a:pt x="7" y="64"/>
                  </a:cubicBezTo>
                  <a:cubicBezTo>
                    <a:pt x="7" y="64"/>
                    <a:pt x="7" y="64"/>
                    <a:pt x="7" y="64"/>
                  </a:cubicBezTo>
                  <a:cubicBezTo>
                    <a:pt x="7" y="65"/>
                    <a:pt x="7" y="65"/>
                    <a:pt x="7" y="65"/>
                  </a:cubicBezTo>
                  <a:cubicBezTo>
                    <a:pt x="7" y="65"/>
                    <a:pt x="7" y="65"/>
                    <a:pt x="7" y="65"/>
                  </a:cubicBezTo>
                  <a:cubicBezTo>
                    <a:pt x="8" y="66"/>
                    <a:pt x="8" y="66"/>
                    <a:pt x="8" y="66"/>
                  </a:cubicBezTo>
                  <a:cubicBezTo>
                    <a:pt x="9" y="66"/>
                    <a:pt x="9" y="66"/>
                    <a:pt x="9" y="66"/>
                  </a:cubicBezTo>
                  <a:cubicBezTo>
                    <a:pt x="9" y="67"/>
                    <a:pt x="9" y="67"/>
                    <a:pt x="9" y="67"/>
                  </a:cubicBezTo>
                  <a:cubicBezTo>
                    <a:pt x="10" y="67"/>
                    <a:pt x="10" y="66"/>
                    <a:pt x="10" y="66"/>
                  </a:cubicBezTo>
                  <a:cubicBezTo>
                    <a:pt x="10" y="66"/>
                    <a:pt x="10" y="66"/>
                    <a:pt x="10" y="66"/>
                  </a:cubicBezTo>
                  <a:cubicBezTo>
                    <a:pt x="10" y="66"/>
                    <a:pt x="10" y="67"/>
                    <a:pt x="9" y="67"/>
                  </a:cubicBezTo>
                  <a:cubicBezTo>
                    <a:pt x="9" y="67"/>
                    <a:pt x="9" y="67"/>
                    <a:pt x="9" y="66"/>
                  </a:cubicBezTo>
                  <a:cubicBezTo>
                    <a:pt x="8" y="66"/>
                    <a:pt x="8" y="66"/>
                    <a:pt x="8" y="66"/>
                  </a:cubicBezTo>
                  <a:cubicBezTo>
                    <a:pt x="8" y="66"/>
                    <a:pt x="8" y="66"/>
                    <a:pt x="7" y="65"/>
                  </a:cubicBezTo>
                  <a:cubicBezTo>
                    <a:pt x="8" y="60"/>
                    <a:pt x="8" y="53"/>
                    <a:pt x="9" y="46"/>
                  </a:cubicBezTo>
                  <a:cubicBezTo>
                    <a:pt x="9" y="44"/>
                    <a:pt x="10" y="43"/>
                    <a:pt x="10" y="42"/>
                  </a:cubicBezTo>
                  <a:cubicBezTo>
                    <a:pt x="10" y="30"/>
                    <a:pt x="11" y="18"/>
                    <a:pt x="12" y="7"/>
                  </a:cubicBezTo>
                  <a:cubicBezTo>
                    <a:pt x="12" y="6"/>
                    <a:pt x="12" y="5"/>
                    <a:pt x="12" y="4"/>
                  </a:cubicBezTo>
                  <a:moveTo>
                    <a:pt x="17" y="1"/>
                  </a:moveTo>
                  <a:cubicBezTo>
                    <a:pt x="17" y="1"/>
                    <a:pt x="17" y="1"/>
                    <a:pt x="17" y="1"/>
                  </a:cubicBezTo>
                  <a:cubicBezTo>
                    <a:pt x="16" y="1"/>
                    <a:pt x="15" y="2"/>
                    <a:pt x="14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4" y="4"/>
                    <a:pt x="14" y="6"/>
                    <a:pt x="14" y="7"/>
                  </a:cubicBezTo>
                  <a:cubicBezTo>
                    <a:pt x="14" y="11"/>
                    <a:pt x="13" y="15"/>
                    <a:pt x="13" y="20"/>
                  </a:cubicBezTo>
                  <a:cubicBezTo>
                    <a:pt x="14" y="15"/>
                    <a:pt x="15" y="11"/>
                    <a:pt x="16" y="7"/>
                  </a:cubicBezTo>
                  <a:cubicBezTo>
                    <a:pt x="16" y="5"/>
                    <a:pt x="17" y="3"/>
                    <a:pt x="17" y="1"/>
                  </a:cubicBezTo>
                  <a:moveTo>
                    <a:pt x="20" y="0"/>
                  </a:move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2"/>
                    <a:pt x="18" y="5"/>
                    <a:pt x="18" y="7"/>
                  </a:cubicBezTo>
                  <a:cubicBezTo>
                    <a:pt x="17" y="12"/>
                    <a:pt x="16" y="16"/>
                    <a:pt x="15" y="20"/>
                  </a:cubicBezTo>
                  <a:cubicBezTo>
                    <a:pt x="14" y="25"/>
                    <a:pt x="14" y="29"/>
                    <a:pt x="13" y="33"/>
                  </a:cubicBezTo>
                  <a:cubicBezTo>
                    <a:pt x="13" y="35"/>
                    <a:pt x="12" y="37"/>
                    <a:pt x="12" y="39"/>
                  </a:cubicBezTo>
                  <a:cubicBezTo>
                    <a:pt x="12" y="40"/>
                    <a:pt x="12" y="42"/>
                    <a:pt x="12" y="43"/>
                  </a:cubicBezTo>
                  <a:cubicBezTo>
                    <a:pt x="12" y="46"/>
                    <a:pt x="12" y="49"/>
                    <a:pt x="11" y="52"/>
                  </a:cubicBezTo>
                  <a:cubicBezTo>
                    <a:pt x="13" y="46"/>
                    <a:pt x="15" y="39"/>
                    <a:pt x="17" y="32"/>
                  </a:cubicBezTo>
                  <a:cubicBezTo>
                    <a:pt x="19" y="24"/>
                    <a:pt x="22" y="17"/>
                    <a:pt x="24" y="9"/>
                  </a:cubicBezTo>
                  <a:cubicBezTo>
                    <a:pt x="24" y="9"/>
                    <a:pt x="24" y="9"/>
                    <a:pt x="24" y="9"/>
                  </a:cubicBezTo>
                  <a:cubicBezTo>
                    <a:pt x="24" y="8"/>
                    <a:pt x="24" y="7"/>
                    <a:pt x="24" y="6"/>
                  </a:cubicBezTo>
                  <a:cubicBezTo>
                    <a:pt x="23" y="3"/>
                    <a:pt x="22" y="0"/>
                    <a:pt x="20" y="0"/>
                  </a:cubicBezTo>
                </a:path>
              </a:pathLst>
            </a:custGeom>
            <a:solidFill>
              <a:srgbClr val="1D7C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2" name="Freeform 571"/>
            <p:cNvSpPr>
              <a:spLocks noEditPoints="1"/>
            </p:cNvSpPr>
            <p:nvPr/>
          </p:nvSpPr>
          <p:spPr bwMode="auto">
            <a:xfrm>
              <a:off x="1820863" y="7224713"/>
              <a:ext cx="112713" cy="477838"/>
            </a:xfrm>
            <a:custGeom>
              <a:avLst/>
              <a:gdLst>
                <a:gd name="T0" fmla="*/ 0 w 30"/>
                <a:gd name="T1" fmla="*/ 127 h 127"/>
                <a:gd name="T2" fmla="*/ 0 w 30"/>
                <a:gd name="T3" fmla="*/ 127 h 127"/>
                <a:gd name="T4" fmla="*/ 0 w 30"/>
                <a:gd name="T5" fmla="*/ 127 h 127"/>
                <a:gd name="T6" fmla="*/ 0 w 30"/>
                <a:gd name="T7" fmla="*/ 127 h 127"/>
                <a:gd name="T8" fmla="*/ 0 w 30"/>
                <a:gd name="T9" fmla="*/ 127 h 127"/>
                <a:gd name="T10" fmla="*/ 9 w 30"/>
                <a:gd name="T11" fmla="*/ 110 h 127"/>
                <a:gd name="T12" fmla="*/ 9 w 30"/>
                <a:gd name="T13" fmla="*/ 110 h 127"/>
                <a:gd name="T14" fmla="*/ 8 w 30"/>
                <a:gd name="T15" fmla="*/ 113 h 127"/>
                <a:gd name="T16" fmla="*/ 9 w 30"/>
                <a:gd name="T17" fmla="*/ 110 h 127"/>
                <a:gd name="T18" fmla="*/ 23 w 30"/>
                <a:gd name="T19" fmla="*/ 73 h 127"/>
                <a:gd name="T20" fmla="*/ 22 w 30"/>
                <a:gd name="T21" fmla="*/ 75 h 127"/>
                <a:gd name="T22" fmla="*/ 22 w 30"/>
                <a:gd name="T23" fmla="*/ 75 h 127"/>
                <a:gd name="T24" fmla="*/ 22 w 30"/>
                <a:gd name="T25" fmla="*/ 75 h 127"/>
                <a:gd name="T26" fmla="*/ 23 w 30"/>
                <a:gd name="T27" fmla="*/ 75 h 127"/>
                <a:gd name="T28" fmla="*/ 23 w 30"/>
                <a:gd name="T29" fmla="*/ 75 h 127"/>
                <a:gd name="T30" fmla="*/ 23 w 30"/>
                <a:gd name="T31" fmla="*/ 73 h 127"/>
                <a:gd name="T32" fmla="*/ 25 w 30"/>
                <a:gd name="T33" fmla="*/ 14 h 127"/>
                <a:gd name="T34" fmla="*/ 24 w 30"/>
                <a:gd name="T35" fmla="*/ 15 h 127"/>
                <a:gd name="T36" fmla="*/ 21 w 30"/>
                <a:gd name="T37" fmla="*/ 19 h 127"/>
                <a:gd name="T38" fmla="*/ 15 w 30"/>
                <a:gd name="T39" fmla="*/ 34 h 127"/>
                <a:gd name="T40" fmla="*/ 12 w 30"/>
                <a:gd name="T41" fmla="*/ 44 h 127"/>
                <a:gd name="T42" fmla="*/ 9 w 30"/>
                <a:gd name="T43" fmla="*/ 55 h 127"/>
                <a:gd name="T44" fmla="*/ 7 w 30"/>
                <a:gd name="T45" fmla="*/ 62 h 127"/>
                <a:gd name="T46" fmla="*/ 7 w 30"/>
                <a:gd name="T47" fmla="*/ 62 h 127"/>
                <a:gd name="T48" fmla="*/ 9 w 30"/>
                <a:gd name="T49" fmla="*/ 61 h 127"/>
                <a:gd name="T50" fmla="*/ 9 w 30"/>
                <a:gd name="T51" fmla="*/ 61 h 127"/>
                <a:gd name="T52" fmla="*/ 11 w 30"/>
                <a:gd name="T53" fmla="*/ 56 h 127"/>
                <a:gd name="T54" fmla="*/ 13 w 30"/>
                <a:gd name="T55" fmla="*/ 44 h 127"/>
                <a:gd name="T56" fmla="*/ 16 w 30"/>
                <a:gd name="T57" fmla="*/ 34 h 127"/>
                <a:gd name="T58" fmla="*/ 22 w 30"/>
                <a:gd name="T59" fmla="*/ 19 h 127"/>
                <a:gd name="T60" fmla="*/ 24 w 30"/>
                <a:gd name="T61" fmla="*/ 15 h 127"/>
                <a:gd name="T62" fmla="*/ 25 w 30"/>
                <a:gd name="T63" fmla="*/ 14 h 127"/>
                <a:gd name="T64" fmla="*/ 19 w 30"/>
                <a:gd name="T65" fmla="*/ 9 h 127"/>
                <a:gd name="T66" fmla="*/ 18 w 30"/>
                <a:gd name="T67" fmla="*/ 10 h 127"/>
                <a:gd name="T68" fmla="*/ 16 w 30"/>
                <a:gd name="T69" fmla="*/ 16 h 127"/>
                <a:gd name="T70" fmla="*/ 8 w 30"/>
                <a:gd name="T71" fmla="*/ 37 h 127"/>
                <a:gd name="T72" fmla="*/ 2 w 30"/>
                <a:gd name="T73" fmla="*/ 65 h 127"/>
                <a:gd name="T74" fmla="*/ 2 w 30"/>
                <a:gd name="T75" fmla="*/ 65 h 127"/>
                <a:gd name="T76" fmla="*/ 2 w 30"/>
                <a:gd name="T77" fmla="*/ 65 h 127"/>
                <a:gd name="T78" fmla="*/ 4 w 30"/>
                <a:gd name="T79" fmla="*/ 64 h 127"/>
                <a:gd name="T80" fmla="*/ 4 w 30"/>
                <a:gd name="T81" fmla="*/ 64 h 127"/>
                <a:gd name="T82" fmla="*/ 6 w 30"/>
                <a:gd name="T83" fmla="*/ 52 h 127"/>
                <a:gd name="T84" fmla="*/ 9 w 30"/>
                <a:gd name="T85" fmla="*/ 37 h 127"/>
                <a:gd name="T86" fmla="*/ 16 w 30"/>
                <a:gd name="T87" fmla="*/ 16 h 127"/>
                <a:gd name="T88" fmla="*/ 19 w 30"/>
                <a:gd name="T89" fmla="*/ 9 h 127"/>
                <a:gd name="T90" fmla="*/ 30 w 30"/>
                <a:gd name="T91" fmla="*/ 0 h 127"/>
                <a:gd name="T92" fmla="*/ 29 w 30"/>
                <a:gd name="T93" fmla="*/ 2 h 127"/>
                <a:gd name="T94" fmla="*/ 29 w 30"/>
                <a:gd name="T95" fmla="*/ 8 h 127"/>
                <a:gd name="T96" fmla="*/ 27 w 30"/>
                <a:gd name="T97" fmla="*/ 17 h 127"/>
                <a:gd name="T98" fmla="*/ 25 w 30"/>
                <a:gd name="T99" fmla="*/ 29 h 127"/>
                <a:gd name="T100" fmla="*/ 22 w 30"/>
                <a:gd name="T101" fmla="*/ 44 h 127"/>
                <a:gd name="T102" fmla="*/ 17 w 30"/>
                <a:gd name="T103" fmla="*/ 59 h 127"/>
                <a:gd name="T104" fmla="*/ 14 w 30"/>
                <a:gd name="T105" fmla="*/ 70 h 127"/>
                <a:gd name="T106" fmla="*/ 14 w 30"/>
                <a:gd name="T107" fmla="*/ 70 h 127"/>
                <a:gd name="T108" fmla="*/ 14 w 30"/>
                <a:gd name="T109" fmla="*/ 70 h 127"/>
                <a:gd name="T110" fmla="*/ 15 w 30"/>
                <a:gd name="T111" fmla="*/ 74 h 127"/>
                <a:gd name="T112" fmla="*/ 15 w 30"/>
                <a:gd name="T113" fmla="*/ 74 h 127"/>
                <a:gd name="T114" fmla="*/ 19 w 30"/>
                <a:gd name="T115" fmla="*/ 60 h 127"/>
                <a:gd name="T116" fmla="*/ 26 w 30"/>
                <a:gd name="T117" fmla="*/ 30 h 127"/>
                <a:gd name="T118" fmla="*/ 28 w 30"/>
                <a:gd name="T119" fmla="*/ 17 h 127"/>
                <a:gd name="T120" fmla="*/ 29 w 30"/>
                <a:gd name="T121" fmla="*/ 8 h 127"/>
                <a:gd name="T122" fmla="*/ 30 w 30"/>
                <a:gd name="T123" fmla="*/ 2 h 127"/>
                <a:gd name="T124" fmla="*/ 30 w 30"/>
                <a:gd name="T125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0" h="127">
                  <a:moveTo>
                    <a:pt x="0" y="127"/>
                  </a:moveTo>
                  <a:cubicBezTo>
                    <a:pt x="0" y="127"/>
                    <a:pt x="0" y="127"/>
                    <a:pt x="0" y="127"/>
                  </a:cubicBezTo>
                  <a:cubicBezTo>
                    <a:pt x="0" y="127"/>
                    <a:pt x="0" y="127"/>
                    <a:pt x="0" y="127"/>
                  </a:cubicBezTo>
                  <a:cubicBezTo>
                    <a:pt x="0" y="127"/>
                    <a:pt x="0" y="127"/>
                    <a:pt x="0" y="127"/>
                  </a:cubicBezTo>
                  <a:cubicBezTo>
                    <a:pt x="0" y="127"/>
                    <a:pt x="0" y="127"/>
                    <a:pt x="0" y="127"/>
                  </a:cubicBezTo>
                  <a:moveTo>
                    <a:pt x="9" y="110"/>
                  </a:moveTo>
                  <a:cubicBezTo>
                    <a:pt x="9" y="110"/>
                    <a:pt x="9" y="110"/>
                    <a:pt x="9" y="110"/>
                  </a:cubicBezTo>
                  <a:cubicBezTo>
                    <a:pt x="8" y="111"/>
                    <a:pt x="8" y="112"/>
                    <a:pt x="8" y="113"/>
                  </a:cubicBezTo>
                  <a:cubicBezTo>
                    <a:pt x="8" y="112"/>
                    <a:pt x="9" y="111"/>
                    <a:pt x="9" y="110"/>
                  </a:cubicBezTo>
                  <a:moveTo>
                    <a:pt x="23" y="73"/>
                  </a:moveTo>
                  <a:cubicBezTo>
                    <a:pt x="23" y="74"/>
                    <a:pt x="22" y="74"/>
                    <a:pt x="22" y="75"/>
                  </a:cubicBezTo>
                  <a:cubicBezTo>
                    <a:pt x="22" y="75"/>
                    <a:pt x="22" y="75"/>
                    <a:pt x="22" y="75"/>
                  </a:cubicBezTo>
                  <a:cubicBezTo>
                    <a:pt x="22" y="75"/>
                    <a:pt x="22" y="75"/>
                    <a:pt x="22" y="75"/>
                  </a:cubicBezTo>
                  <a:cubicBezTo>
                    <a:pt x="23" y="75"/>
                    <a:pt x="23" y="75"/>
                    <a:pt x="23" y="75"/>
                  </a:cubicBezTo>
                  <a:cubicBezTo>
                    <a:pt x="23" y="75"/>
                    <a:pt x="23" y="75"/>
                    <a:pt x="23" y="75"/>
                  </a:cubicBezTo>
                  <a:cubicBezTo>
                    <a:pt x="23" y="74"/>
                    <a:pt x="23" y="74"/>
                    <a:pt x="23" y="73"/>
                  </a:cubicBezTo>
                  <a:moveTo>
                    <a:pt x="25" y="14"/>
                  </a:moveTo>
                  <a:cubicBezTo>
                    <a:pt x="24" y="15"/>
                    <a:pt x="24" y="15"/>
                    <a:pt x="24" y="15"/>
                  </a:cubicBezTo>
                  <a:cubicBezTo>
                    <a:pt x="23" y="16"/>
                    <a:pt x="22" y="17"/>
                    <a:pt x="21" y="19"/>
                  </a:cubicBezTo>
                  <a:cubicBezTo>
                    <a:pt x="19" y="22"/>
                    <a:pt x="17" y="27"/>
                    <a:pt x="15" y="34"/>
                  </a:cubicBezTo>
                  <a:cubicBezTo>
                    <a:pt x="14" y="37"/>
                    <a:pt x="13" y="40"/>
                    <a:pt x="12" y="44"/>
                  </a:cubicBezTo>
                  <a:cubicBezTo>
                    <a:pt x="11" y="47"/>
                    <a:pt x="10" y="51"/>
                    <a:pt x="9" y="55"/>
                  </a:cubicBezTo>
                  <a:cubicBezTo>
                    <a:pt x="8" y="57"/>
                    <a:pt x="8" y="59"/>
                    <a:pt x="7" y="62"/>
                  </a:cubicBezTo>
                  <a:cubicBezTo>
                    <a:pt x="7" y="62"/>
                    <a:pt x="7" y="62"/>
                    <a:pt x="7" y="62"/>
                  </a:cubicBezTo>
                  <a:cubicBezTo>
                    <a:pt x="8" y="61"/>
                    <a:pt x="9" y="61"/>
                    <a:pt x="9" y="61"/>
                  </a:cubicBezTo>
                  <a:cubicBezTo>
                    <a:pt x="9" y="61"/>
                    <a:pt x="9" y="61"/>
                    <a:pt x="9" y="61"/>
                  </a:cubicBezTo>
                  <a:cubicBezTo>
                    <a:pt x="10" y="59"/>
                    <a:pt x="10" y="57"/>
                    <a:pt x="11" y="56"/>
                  </a:cubicBezTo>
                  <a:cubicBezTo>
                    <a:pt x="12" y="52"/>
                    <a:pt x="12" y="48"/>
                    <a:pt x="13" y="44"/>
                  </a:cubicBezTo>
                  <a:cubicBezTo>
                    <a:pt x="14" y="41"/>
                    <a:pt x="15" y="37"/>
                    <a:pt x="16" y="34"/>
                  </a:cubicBezTo>
                  <a:cubicBezTo>
                    <a:pt x="18" y="28"/>
                    <a:pt x="20" y="22"/>
                    <a:pt x="22" y="19"/>
                  </a:cubicBezTo>
                  <a:cubicBezTo>
                    <a:pt x="23" y="17"/>
                    <a:pt x="23" y="16"/>
                    <a:pt x="24" y="15"/>
                  </a:cubicBezTo>
                  <a:cubicBezTo>
                    <a:pt x="24" y="15"/>
                    <a:pt x="24" y="15"/>
                    <a:pt x="25" y="14"/>
                  </a:cubicBezTo>
                  <a:moveTo>
                    <a:pt x="19" y="9"/>
                  </a:moveTo>
                  <a:cubicBezTo>
                    <a:pt x="19" y="9"/>
                    <a:pt x="19" y="10"/>
                    <a:pt x="18" y="10"/>
                  </a:cubicBezTo>
                  <a:cubicBezTo>
                    <a:pt x="18" y="11"/>
                    <a:pt x="17" y="13"/>
                    <a:pt x="16" y="16"/>
                  </a:cubicBezTo>
                  <a:cubicBezTo>
                    <a:pt x="14" y="20"/>
                    <a:pt x="11" y="28"/>
                    <a:pt x="8" y="37"/>
                  </a:cubicBezTo>
                  <a:cubicBezTo>
                    <a:pt x="6" y="45"/>
                    <a:pt x="4" y="55"/>
                    <a:pt x="2" y="65"/>
                  </a:cubicBezTo>
                  <a:cubicBezTo>
                    <a:pt x="2" y="65"/>
                    <a:pt x="2" y="65"/>
                    <a:pt x="2" y="65"/>
                  </a:cubicBezTo>
                  <a:cubicBezTo>
                    <a:pt x="2" y="65"/>
                    <a:pt x="2" y="65"/>
                    <a:pt x="2" y="65"/>
                  </a:cubicBezTo>
                  <a:cubicBezTo>
                    <a:pt x="3" y="65"/>
                    <a:pt x="4" y="64"/>
                    <a:pt x="4" y="64"/>
                  </a:cubicBezTo>
                  <a:cubicBezTo>
                    <a:pt x="4" y="64"/>
                    <a:pt x="4" y="64"/>
                    <a:pt x="4" y="64"/>
                  </a:cubicBezTo>
                  <a:cubicBezTo>
                    <a:pt x="5" y="59"/>
                    <a:pt x="5" y="56"/>
                    <a:pt x="6" y="52"/>
                  </a:cubicBezTo>
                  <a:cubicBezTo>
                    <a:pt x="7" y="46"/>
                    <a:pt x="8" y="42"/>
                    <a:pt x="9" y="37"/>
                  </a:cubicBezTo>
                  <a:cubicBezTo>
                    <a:pt x="11" y="28"/>
                    <a:pt x="14" y="21"/>
                    <a:pt x="16" y="16"/>
                  </a:cubicBezTo>
                  <a:cubicBezTo>
                    <a:pt x="17" y="13"/>
                    <a:pt x="18" y="10"/>
                    <a:pt x="19" y="9"/>
                  </a:cubicBezTo>
                  <a:moveTo>
                    <a:pt x="30" y="0"/>
                  </a:moveTo>
                  <a:cubicBezTo>
                    <a:pt x="30" y="1"/>
                    <a:pt x="30" y="1"/>
                    <a:pt x="29" y="2"/>
                  </a:cubicBezTo>
                  <a:cubicBezTo>
                    <a:pt x="29" y="3"/>
                    <a:pt x="29" y="5"/>
                    <a:pt x="29" y="8"/>
                  </a:cubicBezTo>
                  <a:cubicBezTo>
                    <a:pt x="28" y="11"/>
                    <a:pt x="28" y="14"/>
                    <a:pt x="27" y="17"/>
                  </a:cubicBezTo>
                  <a:cubicBezTo>
                    <a:pt x="27" y="21"/>
                    <a:pt x="26" y="25"/>
                    <a:pt x="25" y="29"/>
                  </a:cubicBezTo>
                  <a:cubicBezTo>
                    <a:pt x="24" y="34"/>
                    <a:pt x="23" y="39"/>
                    <a:pt x="22" y="44"/>
                  </a:cubicBezTo>
                  <a:cubicBezTo>
                    <a:pt x="20" y="49"/>
                    <a:pt x="19" y="54"/>
                    <a:pt x="17" y="59"/>
                  </a:cubicBezTo>
                  <a:cubicBezTo>
                    <a:pt x="16" y="63"/>
                    <a:pt x="15" y="66"/>
                    <a:pt x="14" y="70"/>
                  </a:cubicBezTo>
                  <a:cubicBezTo>
                    <a:pt x="14" y="70"/>
                    <a:pt x="14" y="70"/>
                    <a:pt x="14" y="70"/>
                  </a:cubicBezTo>
                  <a:cubicBezTo>
                    <a:pt x="14" y="70"/>
                    <a:pt x="14" y="70"/>
                    <a:pt x="14" y="70"/>
                  </a:cubicBezTo>
                  <a:cubicBezTo>
                    <a:pt x="14" y="72"/>
                    <a:pt x="15" y="73"/>
                    <a:pt x="15" y="74"/>
                  </a:cubicBezTo>
                  <a:cubicBezTo>
                    <a:pt x="15" y="74"/>
                    <a:pt x="15" y="74"/>
                    <a:pt x="15" y="74"/>
                  </a:cubicBezTo>
                  <a:cubicBezTo>
                    <a:pt x="16" y="69"/>
                    <a:pt x="18" y="64"/>
                    <a:pt x="19" y="60"/>
                  </a:cubicBezTo>
                  <a:cubicBezTo>
                    <a:pt x="22" y="49"/>
                    <a:pt x="24" y="39"/>
                    <a:pt x="26" y="30"/>
                  </a:cubicBezTo>
                  <a:cubicBezTo>
                    <a:pt x="27" y="25"/>
                    <a:pt x="28" y="21"/>
                    <a:pt x="28" y="17"/>
                  </a:cubicBezTo>
                  <a:cubicBezTo>
                    <a:pt x="29" y="14"/>
                    <a:pt x="29" y="11"/>
                    <a:pt x="29" y="8"/>
                  </a:cubicBezTo>
                  <a:cubicBezTo>
                    <a:pt x="29" y="5"/>
                    <a:pt x="29" y="3"/>
                    <a:pt x="30" y="2"/>
                  </a:cubicBezTo>
                  <a:cubicBezTo>
                    <a:pt x="30" y="1"/>
                    <a:pt x="30" y="1"/>
                    <a:pt x="30" y="0"/>
                  </a:cubicBezTo>
                </a:path>
              </a:pathLst>
            </a:custGeom>
            <a:solidFill>
              <a:srgbClr val="4A9D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3" name="Freeform 572"/>
            <p:cNvSpPr/>
            <p:nvPr/>
          </p:nvSpPr>
          <p:spPr bwMode="auto">
            <a:xfrm>
              <a:off x="1809750" y="7453313"/>
              <a:ext cx="98425" cy="252413"/>
            </a:xfrm>
            <a:custGeom>
              <a:avLst/>
              <a:gdLst>
                <a:gd name="T0" fmla="*/ 12 w 26"/>
                <a:gd name="T1" fmla="*/ 0 h 67"/>
                <a:gd name="T2" fmla="*/ 10 w 26"/>
                <a:gd name="T3" fmla="*/ 1 h 67"/>
                <a:gd name="T4" fmla="*/ 10 w 26"/>
                <a:gd name="T5" fmla="*/ 1 h 67"/>
                <a:gd name="T6" fmla="*/ 9 w 26"/>
                <a:gd name="T7" fmla="*/ 7 h 67"/>
                <a:gd name="T8" fmla="*/ 6 w 26"/>
                <a:gd name="T9" fmla="*/ 20 h 67"/>
                <a:gd name="T10" fmla="*/ 7 w 26"/>
                <a:gd name="T11" fmla="*/ 7 h 67"/>
                <a:gd name="T12" fmla="*/ 7 w 26"/>
                <a:gd name="T13" fmla="*/ 3 h 67"/>
                <a:gd name="T14" fmla="*/ 5 w 26"/>
                <a:gd name="T15" fmla="*/ 4 h 67"/>
                <a:gd name="T16" fmla="*/ 5 w 26"/>
                <a:gd name="T17" fmla="*/ 4 h 67"/>
                <a:gd name="T18" fmla="*/ 5 w 26"/>
                <a:gd name="T19" fmla="*/ 7 h 67"/>
                <a:gd name="T20" fmla="*/ 3 w 26"/>
                <a:gd name="T21" fmla="*/ 42 h 67"/>
                <a:gd name="T22" fmla="*/ 2 w 26"/>
                <a:gd name="T23" fmla="*/ 46 h 67"/>
                <a:gd name="T24" fmla="*/ 0 w 26"/>
                <a:gd name="T25" fmla="*/ 65 h 67"/>
                <a:gd name="T26" fmla="*/ 1 w 26"/>
                <a:gd name="T27" fmla="*/ 66 h 67"/>
                <a:gd name="T28" fmla="*/ 2 w 26"/>
                <a:gd name="T29" fmla="*/ 66 h 67"/>
                <a:gd name="T30" fmla="*/ 2 w 26"/>
                <a:gd name="T31" fmla="*/ 67 h 67"/>
                <a:gd name="T32" fmla="*/ 3 w 26"/>
                <a:gd name="T33" fmla="*/ 66 h 67"/>
                <a:gd name="T34" fmla="*/ 3 w 26"/>
                <a:gd name="T35" fmla="*/ 66 h 67"/>
                <a:gd name="T36" fmla="*/ 3 w 26"/>
                <a:gd name="T37" fmla="*/ 66 h 67"/>
                <a:gd name="T38" fmla="*/ 3 w 26"/>
                <a:gd name="T39" fmla="*/ 64 h 67"/>
                <a:gd name="T40" fmla="*/ 3 w 26"/>
                <a:gd name="T41" fmla="*/ 64 h 67"/>
                <a:gd name="T42" fmla="*/ 11 w 26"/>
                <a:gd name="T43" fmla="*/ 43 h 67"/>
                <a:gd name="T44" fmla="*/ 13 w 26"/>
                <a:gd name="T45" fmla="*/ 41 h 67"/>
                <a:gd name="T46" fmla="*/ 12 w 26"/>
                <a:gd name="T47" fmla="*/ 43 h 67"/>
                <a:gd name="T48" fmla="*/ 7 w 26"/>
                <a:gd name="T49" fmla="*/ 61 h 67"/>
                <a:gd name="T50" fmla="*/ 7 w 26"/>
                <a:gd name="T51" fmla="*/ 61 h 67"/>
                <a:gd name="T52" fmla="*/ 9 w 26"/>
                <a:gd name="T53" fmla="*/ 58 h 67"/>
                <a:gd name="T54" fmla="*/ 10 w 26"/>
                <a:gd name="T55" fmla="*/ 55 h 67"/>
                <a:gd name="T56" fmla="*/ 11 w 26"/>
                <a:gd name="T57" fmla="*/ 54 h 67"/>
                <a:gd name="T58" fmla="*/ 11 w 26"/>
                <a:gd name="T59" fmla="*/ 52 h 67"/>
                <a:gd name="T60" fmla="*/ 11 w 26"/>
                <a:gd name="T61" fmla="*/ 52 h 67"/>
                <a:gd name="T62" fmla="*/ 11 w 26"/>
                <a:gd name="T63" fmla="*/ 52 h 67"/>
                <a:gd name="T64" fmla="*/ 12 w 26"/>
                <a:gd name="T65" fmla="*/ 49 h 67"/>
                <a:gd name="T66" fmla="*/ 12 w 26"/>
                <a:gd name="T67" fmla="*/ 49 h 67"/>
                <a:gd name="T68" fmla="*/ 12 w 26"/>
                <a:gd name="T69" fmla="*/ 49 h 67"/>
                <a:gd name="T70" fmla="*/ 12 w 26"/>
                <a:gd name="T71" fmla="*/ 49 h 67"/>
                <a:gd name="T72" fmla="*/ 14 w 26"/>
                <a:gd name="T73" fmla="*/ 44 h 67"/>
                <a:gd name="T74" fmla="*/ 19 w 26"/>
                <a:gd name="T75" fmla="*/ 32 h 67"/>
                <a:gd name="T76" fmla="*/ 22 w 26"/>
                <a:gd name="T77" fmla="*/ 26 h 67"/>
                <a:gd name="T78" fmla="*/ 22 w 26"/>
                <a:gd name="T79" fmla="*/ 26 h 67"/>
                <a:gd name="T80" fmla="*/ 26 w 26"/>
                <a:gd name="T81" fmla="*/ 14 h 67"/>
                <a:gd name="T82" fmla="*/ 25 w 26"/>
                <a:gd name="T83" fmla="*/ 14 h 67"/>
                <a:gd name="T84" fmla="*/ 25 w 26"/>
                <a:gd name="T85" fmla="*/ 14 h 67"/>
                <a:gd name="T86" fmla="*/ 22 w 26"/>
                <a:gd name="T87" fmla="*/ 19 h 67"/>
                <a:gd name="T88" fmla="*/ 15 w 26"/>
                <a:gd name="T89" fmla="*/ 31 h 67"/>
                <a:gd name="T90" fmla="*/ 10 w 26"/>
                <a:gd name="T91" fmla="*/ 42 h 67"/>
                <a:gd name="T92" fmla="*/ 9 w 26"/>
                <a:gd name="T93" fmla="*/ 45 h 67"/>
                <a:gd name="T94" fmla="*/ 12 w 26"/>
                <a:gd name="T95" fmla="*/ 33 h 67"/>
                <a:gd name="T96" fmla="*/ 18 w 26"/>
                <a:gd name="T97" fmla="*/ 13 h 67"/>
                <a:gd name="T98" fmla="*/ 17 w 26"/>
                <a:gd name="T99" fmla="*/ 9 h 67"/>
                <a:gd name="T100" fmla="*/ 17 w 26"/>
                <a:gd name="T101" fmla="*/ 9 h 67"/>
                <a:gd name="T102" fmla="*/ 10 w 26"/>
                <a:gd name="T103" fmla="*/ 32 h 67"/>
                <a:gd name="T104" fmla="*/ 4 w 26"/>
                <a:gd name="T105" fmla="*/ 52 h 67"/>
                <a:gd name="T106" fmla="*/ 5 w 26"/>
                <a:gd name="T107" fmla="*/ 43 h 67"/>
                <a:gd name="T108" fmla="*/ 5 w 26"/>
                <a:gd name="T109" fmla="*/ 39 h 67"/>
                <a:gd name="T110" fmla="*/ 6 w 26"/>
                <a:gd name="T111" fmla="*/ 33 h 67"/>
                <a:gd name="T112" fmla="*/ 8 w 26"/>
                <a:gd name="T113" fmla="*/ 20 h 67"/>
                <a:gd name="T114" fmla="*/ 11 w 26"/>
                <a:gd name="T115" fmla="*/ 7 h 67"/>
                <a:gd name="T116" fmla="*/ 12 w 26"/>
                <a:gd name="T117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6" h="67">
                  <a:moveTo>
                    <a:pt x="12" y="0"/>
                  </a:moveTo>
                  <a:cubicBezTo>
                    <a:pt x="12" y="0"/>
                    <a:pt x="11" y="0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3"/>
                    <a:pt x="9" y="5"/>
                    <a:pt x="9" y="7"/>
                  </a:cubicBezTo>
                  <a:cubicBezTo>
                    <a:pt x="8" y="11"/>
                    <a:pt x="7" y="15"/>
                    <a:pt x="6" y="20"/>
                  </a:cubicBezTo>
                  <a:cubicBezTo>
                    <a:pt x="6" y="15"/>
                    <a:pt x="7" y="11"/>
                    <a:pt x="7" y="7"/>
                  </a:cubicBezTo>
                  <a:cubicBezTo>
                    <a:pt x="7" y="6"/>
                    <a:pt x="7" y="4"/>
                    <a:pt x="7" y="3"/>
                  </a:cubicBezTo>
                  <a:cubicBezTo>
                    <a:pt x="7" y="3"/>
                    <a:pt x="6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5"/>
                    <a:pt x="5" y="6"/>
                    <a:pt x="5" y="7"/>
                  </a:cubicBezTo>
                  <a:cubicBezTo>
                    <a:pt x="4" y="18"/>
                    <a:pt x="3" y="30"/>
                    <a:pt x="3" y="42"/>
                  </a:cubicBezTo>
                  <a:cubicBezTo>
                    <a:pt x="3" y="43"/>
                    <a:pt x="2" y="44"/>
                    <a:pt x="2" y="46"/>
                  </a:cubicBezTo>
                  <a:cubicBezTo>
                    <a:pt x="1" y="53"/>
                    <a:pt x="1" y="60"/>
                    <a:pt x="0" y="65"/>
                  </a:cubicBezTo>
                  <a:cubicBezTo>
                    <a:pt x="1" y="66"/>
                    <a:pt x="1" y="66"/>
                    <a:pt x="1" y="66"/>
                  </a:cubicBezTo>
                  <a:cubicBezTo>
                    <a:pt x="2" y="66"/>
                    <a:pt x="2" y="66"/>
                    <a:pt x="2" y="66"/>
                  </a:cubicBezTo>
                  <a:cubicBezTo>
                    <a:pt x="2" y="67"/>
                    <a:pt x="2" y="67"/>
                    <a:pt x="2" y="67"/>
                  </a:cubicBezTo>
                  <a:cubicBezTo>
                    <a:pt x="3" y="67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5"/>
                    <a:pt x="3" y="64"/>
                  </a:cubicBezTo>
                  <a:cubicBezTo>
                    <a:pt x="3" y="64"/>
                    <a:pt x="3" y="64"/>
                    <a:pt x="3" y="64"/>
                  </a:cubicBezTo>
                  <a:cubicBezTo>
                    <a:pt x="5" y="57"/>
                    <a:pt x="8" y="51"/>
                    <a:pt x="11" y="43"/>
                  </a:cubicBezTo>
                  <a:cubicBezTo>
                    <a:pt x="12" y="43"/>
                    <a:pt x="12" y="42"/>
                    <a:pt x="13" y="41"/>
                  </a:cubicBezTo>
                  <a:cubicBezTo>
                    <a:pt x="12" y="42"/>
                    <a:pt x="12" y="42"/>
                    <a:pt x="12" y="43"/>
                  </a:cubicBezTo>
                  <a:cubicBezTo>
                    <a:pt x="10" y="49"/>
                    <a:pt x="8" y="56"/>
                    <a:pt x="7" y="61"/>
                  </a:cubicBezTo>
                  <a:cubicBezTo>
                    <a:pt x="7" y="61"/>
                    <a:pt x="7" y="61"/>
                    <a:pt x="7" y="61"/>
                  </a:cubicBezTo>
                  <a:cubicBezTo>
                    <a:pt x="8" y="60"/>
                    <a:pt x="8" y="59"/>
                    <a:pt x="9" y="58"/>
                  </a:cubicBezTo>
                  <a:cubicBezTo>
                    <a:pt x="9" y="57"/>
                    <a:pt x="9" y="56"/>
                    <a:pt x="10" y="55"/>
                  </a:cubicBezTo>
                  <a:cubicBezTo>
                    <a:pt x="10" y="54"/>
                    <a:pt x="10" y="54"/>
                    <a:pt x="11" y="54"/>
                  </a:cubicBezTo>
                  <a:cubicBezTo>
                    <a:pt x="11" y="53"/>
                    <a:pt x="11" y="52"/>
                    <a:pt x="11" y="52"/>
                  </a:cubicBezTo>
                  <a:cubicBezTo>
                    <a:pt x="11" y="52"/>
                    <a:pt x="11" y="52"/>
                    <a:pt x="11" y="52"/>
                  </a:cubicBezTo>
                  <a:cubicBezTo>
                    <a:pt x="11" y="52"/>
                    <a:pt x="11" y="52"/>
                    <a:pt x="11" y="52"/>
                  </a:cubicBezTo>
                  <a:cubicBezTo>
                    <a:pt x="11" y="51"/>
                    <a:pt x="11" y="50"/>
                    <a:pt x="12" y="49"/>
                  </a:cubicBezTo>
                  <a:cubicBezTo>
                    <a:pt x="12" y="49"/>
                    <a:pt x="12" y="49"/>
                    <a:pt x="12" y="49"/>
                  </a:cubicBezTo>
                  <a:cubicBezTo>
                    <a:pt x="12" y="49"/>
                    <a:pt x="12" y="49"/>
                    <a:pt x="12" y="49"/>
                  </a:cubicBezTo>
                  <a:cubicBezTo>
                    <a:pt x="12" y="49"/>
                    <a:pt x="12" y="49"/>
                    <a:pt x="12" y="49"/>
                  </a:cubicBezTo>
                  <a:cubicBezTo>
                    <a:pt x="12" y="47"/>
                    <a:pt x="13" y="45"/>
                    <a:pt x="14" y="44"/>
                  </a:cubicBezTo>
                  <a:cubicBezTo>
                    <a:pt x="15" y="40"/>
                    <a:pt x="17" y="36"/>
                    <a:pt x="19" y="32"/>
                  </a:cubicBezTo>
                  <a:cubicBezTo>
                    <a:pt x="20" y="30"/>
                    <a:pt x="21" y="28"/>
                    <a:pt x="22" y="26"/>
                  </a:cubicBezTo>
                  <a:cubicBezTo>
                    <a:pt x="22" y="26"/>
                    <a:pt x="22" y="26"/>
                    <a:pt x="22" y="26"/>
                  </a:cubicBezTo>
                  <a:cubicBezTo>
                    <a:pt x="24" y="22"/>
                    <a:pt x="25" y="18"/>
                    <a:pt x="26" y="14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4" y="16"/>
                    <a:pt x="23" y="17"/>
                    <a:pt x="22" y="19"/>
                  </a:cubicBezTo>
                  <a:cubicBezTo>
                    <a:pt x="20" y="23"/>
                    <a:pt x="18" y="27"/>
                    <a:pt x="15" y="31"/>
                  </a:cubicBezTo>
                  <a:cubicBezTo>
                    <a:pt x="13" y="34"/>
                    <a:pt x="11" y="38"/>
                    <a:pt x="10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10" y="41"/>
                    <a:pt x="11" y="37"/>
                    <a:pt x="12" y="33"/>
                  </a:cubicBezTo>
                  <a:cubicBezTo>
                    <a:pt x="14" y="26"/>
                    <a:pt x="16" y="20"/>
                    <a:pt x="18" y="13"/>
                  </a:cubicBezTo>
                  <a:cubicBezTo>
                    <a:pt x="18" y="12"/>
                    <a:pt x="17" y="11"/>
                    <a:pt x="17" y="9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5" y="17"/>
                    <a:pt x="12" y="24"/>
                    <a:pt x="10" y="32"/>
                  </a:cubicBezTo>
                  <a:cubicBezTo>
                    <a:pt x="8" y="39"/>
                    <a:pt x="6" y="46"/>
                    <a:pt x="4" y="52"/>
                  </a:cubicBezTo>
                  <a:cubicBezTo>
                    <a:pt x="5" y="49"/>
                    <a:pt x="5" y="46"/>
                    <a:pt x="5" y="43"/>
                  </a:cubicBezTo>
                  <a:cubicBezTo>
                    <a:pt x="5" y="42"/>
                    <a:pt x="5" y="40"/>
                    <a:pt x="5" y="39"/>
                  </a:cubicBezTo>
                  <a:cubicBezTo>
                    <a:pt x="5" y="37"/>
                    <a:pt x="6" y="35"/>
                    <a:pt x="6" y="33"/>
                  </a:cubicBezTo>
                  <a:cubicBezTo>
                    <a:pt x="7" y="29"/>
                    <a:pt x="7" y="25"/>
                    <a:pt x="8" y="20"/>
                  </a:cubicBezTo>
                  <a:cubicBezTo>
                    <a:pt x="9" y="16"/>
                    <a:pt x="10" y="12"/>
                    <a:pt x="11" y="7"/>
                  </a:cubicBezTo>
                  <a:cubicBezTo>
                    <a:pt x="11" y="5"/>
                    <a:pt x="12" y="2"/>
                    <a:pt x="12" y="0"/>
                  </a:cubicBezTo>
                </a:path>
              </a:pathLst>
            </a:custGeom>
            <a:solidFill>
              <a:srgbClr val="0B64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4" name="Freeform 573"/>
            <p:cNvSpPr/>
            <p:nvPr/>
          </p:nvSpPr>
          <p:spPr bwMode="auto">
            <a:xfrm>
              <a:off x="1798638" y="7653338"/>
              <a:ext cx="3175" cy="14288"/>
            </a:xfrm>
            <a:custGeom>
              <a:avLst/>
              <a:gdLst>
                <a:gd name="T0" fmla="*/ 0 w 1"/>
                <a:gd name="T1" fmla="*/ 0 h 4"/>
                <a:gd name="T2" fmla="*/ 0 w 1"/>
                <a:gd name="T3" fmla="*/ 4 h 4"/>
                <a:gd name="T4" fmla="*/ 0 w 1"/>
                <a:gd name="T5" fmla="*/ 4 h 4"/>
                <a:gd name="T6" fmla="*/ 0 w 1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4">
                  <a:moveTo>
                    <a:pt x="0" y="0"/>
                  </a:moveTo>
                  <a:cubicBezTo>
                    <a:pt x="0" y="2"/>
                    <a:pt x="0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3"/>
                    <a:pt x="0" y="2"/>
                    <a:pt x="0" y="0"/>
                  </a:cubicBezTo>
                </a:path>
              </a:pathLst>
            </a:custGeom>
            <a:solidFill>
              <a:srgbClr val="4A9D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5" name="Freeform 574"/>
            <p:cNvSpPr/>
            <p:nvPr/>
          </p:nvSpPr>
          <p:spPr bwMode="auto">
            <a:xfrm>
              <a:off x="1784350" y="7543801"/>
              <a:ext cx="22225" cy="139700"/>
            </a:xfrm>
            <a:custGeom>
              <a:avLst/>
              <a:gdLst>
                <a:gd name="T0" fmla="*/ 5 w 6"/>
                <a:gd name="T1" fmla="*/ 0 h 37"/>
                <a:gd name="T2" fmla="*/ 3 w 6"/>
                <a:gd name="T3" fmla="*/ 7 h 37"/>
                <a:gd name="T4" fmla="*/ 3 w 6"/>
                <a:gd name="T5" fmla="*/ 9 h 37"/>
                <a:gd name="T6" fmla="*/ 3 w 6"/>
                <a:gd name="T7" fmla="*/ 10 h 37"/>
                <a:gd name="T8" fmla="*/ 4 w 6"/>
                <a:gd name="T9" fmla="*/ 16 h 37"/>
                <a:gd name="T10" fmla="*/ 3 w 6"/>
                <a:gd name="T11" fmla="*/ 15 h 37"/>
                <a:gd name="T12" fmla="*/ 2 w 6"/>
                <a:gd name="T13" fmla="*/ 11 h 37"/>
                <a:gd name="T14" fmla="*/ 0 w 6"/>
                <a:gd name="T15" fmla="*/ 15 h 37"/>
                <a:gd name="T16" fmla="*/ 1 w 6"/>
                <a:gd name="T17" fmla="*/ 16 h 37"/>
                <a:gd name="T18" fmla="*/ 3 w 6"/>
                <a:gd name="T19" fmla="*/ 21 h 37"/>
                <a:gd name="T20" fmla="*/ 4 w 6"/>
                <a:gd name="T21" fmla="*/ 23 h 37"/>
                <a:gd name="T22" fmla="*/ 4 w 6"/>
                <a:gd name="T23" fmla="*/ 29 h 37"/>
                <a:gd name="T24" fmla="*/ 4 w 6"/>
                <a:gd name="T25" fmla="*/ 29 h 37"/>
                <a:gd name="T26" fmla="*/ 4 w 6"/>
                <a:gd name="T27" fmla="*/ 29 h 37"/>
                <a:gd name="T28" fmla="*/ 4 w 6"/>
                <a:gd name="T29" fmla="*/ 29 h 37"/>
                <a:gd name="T30" fmla="*/ 4 w 6"/>
                <a:gd name="T31" fmla="*/ 33 h 37"/>
                <a:gd name="T32" fmla="*/ 5 w 6"/>
                <a:gd name="T33" fmla="*/ 37 h 37"/>
                <a:gd name="T34" fmla="*/ 5 w 6"/>
                <a:gd name="T35" fmla="*/ 37 h 37"/>
                <a:gd name="T36" fmla="*/ 6 w 6"/>
                <a:gd name="T37" fmla="*/ 30 h 37"/>
                <a:gd name="T38" fmla="*/ 6 w 6"/>
                <a:gd name="T39" fmla="*/ 30 h 37"/>
                <a:gd name="T40" fmla="*/ 6 w 6"/>
                <a:gd name="T41" fmla="*/ 22 h 37"/>
                <a:gd name="T42" fmla="*/ 6 w 6"/>
                <a:gd name="T43" fmla="*/ 9 h 37"/>
                <a:gd name="T44" fmla="*/ 5 w 6"/>
                <a:gd name="T45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6" h="37">
                  <a:moveTo>
                    <a:pt x="5" y="0"/>
                  </a:moveTo>
                  <a:cubicBezTo>
                    <a:pt x="4" y="2"/>
                    <a:pt x="4" y="5"/>
                    <a:pt x="3" y="7"/>
                  </a:cubicBezTo>
                  <a:cubicBezTo>
                    <a:pt x="3" y="8"/>
                    <a:pt x="3" y="8"/>
                    <a:pt x="3" y="9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4" y="12"/>
                    <a:pt x="4" y="14"/>
                    <a:pt x="4" y="16"/>
                  </a:cubicBezTo>
                  <a:cubicBezTo>
                    <a:pt x="3" y="16"/>
                    <a:pt x="3" y="15"/>
                    <a:pt x="3" y="15"/>
                  </a:cubicBezTo>
                  <a:cubicBezTo>
                    <a:pt x="3" y="13"/>
                    <a:pt x="2" y="12"/>
                    <a:pt x="2" y="11"/>
                  </a:cubicBezTo>
                  <a:cubicBezTo>
                    <a:pt x="1" y="12"/>
                    <a:pt x="1" y="13"/>
                    <a:pt x="0" y="15"/>
                  </a:cubicBezTo>
                  <a:cubicBezTo>
                    <a:pt x="1" y="15"/>
                    <a:pt x="1" y="16"/>
                    <a:pt x="1" y="16"/>
                  </a:cubicBezTo>
                  <a:cubicBezTo>
                    <a:pt x="2" y="18"/>
                    <a:pt x="2" y="19"/>
                    <a:pt x="3" y="21"/>
                  </a:cubicBezTo>
                  <a:cubicBezTo>
                    <a:pt x="3" y="22"/>
                    <a:pt x="3" y="22"/>
                    <a:pt x="4" y="23"/>
                  </a:cubicBezTo>
                  <a:cubicBezTo>
                    <a:pt x="4" y="25"/>
                    <a:pt x="4" y="27"/>
                    <a:pt x="4" y="29"/>
                  </a:cubicBezTo>
                  <a:cubicBezTo>
                    <a:pt x="4" y="29"/>
                    <a:pt x="4" y="29"/>
                    <a:pt x="4" y="29"/>
                  </a:cubicBezTo>
                  <a:cubicBezTo>
                    <a:pt x="4" y="29"/>
                    <a:pt x="4" y="29"/>
                    <a:pt x="4" y="29"/>
                  </a:cubicBezTo>
                  <a:cubicBezTo>
                    <a:pt x="4" y="29"/>
                    <a:pt x="4" y="29"/>
                    <a:pt x="4" y="29"/>
                  </a:cubicBezTo>
                  <a:cubicBezTo>
                    <a:pt x="4" y="31"/>
                    <a:pt x="5" y="32"/>
                    <a:pt x="4" y="33"/>
                  </a:cubicBezTo>
                  <a:cubicBezTo>
                    <a:pt x="5" y="35"/>
                    <a:pt x="5" y="36"/>
                    <a:pt x="5" y="37"/>
                  </a:cubicBezTo>
                  <a:cubicBezTo>
                    <a:pt x="5" y="37"/>
                    <a:pt x="5" y="37"/>
                    <a:pt x="5" y="37"/>
                  </a:cubicBezTo>
                  <a:cubicBezTo>
                    <a:pt x="6" y="35"/>
                    <a:pt x="6" y="32"/>
                    <a:pt x="6" y="30"/>
                  </a:cubicBezTo>
                  <a:cubicBezTo>
                    <a:pt x="6" y="30"/>
                    <a:pt x="6" y="30"/>
                    <a:pt x="6" y="30"/>
                  </a:cubicBezTo>
                  <a:cubicBezTo>
                    <a:pt x="6" y="27"/>
                    <a:pt x="6" y="24"/>
                    <a:pt x="6" y="22"/>
                  </a:cubicBezTo>
                  <a:cubicBezTo>
                    <a:pt x="6" y="17"/>
                    <a:pt x="6" y="13"/>
                    <a:pt x="6" y="9"/>
                  </a:cubicBezTo>
                  <a:cubicBezTo>
                    <a:pt x="5" y="6"/>
                    <a:pt x="5" y="3"/>
                    <a:pt x="5" y="0"/>
                  </a:cubicBezTo>
                </a:path>
              </a:pathLst>
            </a:custGeom>
            <a:solidFill>
              <a:srgbClr val="0B64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6" name="Freeform 575"/>
            <p:cNvSpPr>
              <a:spLocks noEditPoints="1"/>
            </p:cNvSpPr>
            <p:nvPr/>
          </p:nvSpPr>
          <p:spPr bwMode="auto">
            <a:xfrm>
              <a:off x="1820863" y="7683501"/>
              <a:ext cx="30163" cy="19050"/>
            </a:xfrm>
            <a:custGeom>
              <a:avLst/>
              <a:gdLst>
                <a:gd name="T0" fmla="*/ 0 w 8"/>
                <a:gd name="T1" fmla="*/ 5 h 5"/>
                <a:gd name="T2" fmla="*/ 0 w 8"/>
                <a:gd name="T3" fmla="*/ 5 h 5"/>
                <a:gd name="T4" fmla="*/ 0 w 8"/>
                <a:gd name="T5" fmla="*/ 5 h 5"/>
                <a:gd name="T6" fmla="*/ 0 w 8"/>
                <a:gd name="T7" fmla="*/ 5 h 5"/>
                <a:gd name="T8" fmla="*/ 0 w 8"/>
                <a:gd name="T9" fmla="*/ 5 h 5"/>
                <a:gd name="T10" fmla="*/ 2 w 8"/>
                <a:gd name="T11" fmla="*/ 3 h 5"/>
                <a:gd name="T12" fmla="*/ 2 w 8"/>
                <a:gd name="T13" fmla="*/ 3 h 5"/>
                <a:gd name="T14" fmla="*/ 1 w 8"/>
                <a:gd name="T15" fmla="*/ 5 h 5"/>
                <a:gd name="T16" fmla="*/ 2 w 8"/>
                <a:gd name="T17" fmla="*/ 3 h 5"/>
                <a:gd name="T18" fmla="*/ 2 w 8"/>
                <a:gd name="T19" fmla="*/ 3 h 5"/>
                <a:gd name="T20" fmla="*/ 8 w 8"/>
                <a:gd name="T21" fmla="*/ 0 h 5"/>
                <a:gd name="T22" fmla="*/ 7 w 8"/>
                <a:gd name="T23" fmla="*/ 0 h 5"/>
                <a:gd name="T24" fmla="*/ 8 w 8"/>
                <a:gd name="T25" fmla="*/ 0 h 5"/>
                <a:gd name="T26" fmla="*/ 8 w 8"/>
                <a:gd name="T2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" h="5">
                  <a:moveTo>
                    <a:pt x="0" y="5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moveTo>
                    <a:pt x="2" y="3"/>
                  </a:moveTo>
                  <a:cubicBezTo>
                    <a:pt x="2" y="3"/>
                    <a:pt x="2" y="3"/>
                    <a:pt x="2" y="3"/>
                  </a:cubicBezTo>
                  <a:cubicBezTo>
                    <a:pt x="2" y="4"/>
                    <a:pt x="1" y="4"/>
                    <a:pt x="1" y="5"/>
                  </a:cubicBezTo>
                  <a:cubicBezTo>
                    <a:pt x="1" y="4"/>
                    <a:pt x="2" y="4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moveTo>
                    <a:pt x="8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</a:path>
              </a:pathLst>
            </a:custGeom>
            <a:solidFill>
              <a:srgbClr val="BFC4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7" name="Freeform 576"/>
            <p:cNvSpPr>
              <a:spLocks noEditPoints="1"/>
            </p:cNvSpPr>
            <p:nvPr/>
          </p:nvSpPr>
          <p:spPr bwMode="auto">
            <a:xfrm>
              <a:off x="1817688" y="7708901"/>
              <a:ext cx="3175" cy="7938"/>
            </a:xfrm>
            <a:custGeom>
              <a:avLst/>
              <a:gdLst>
                <a:gd name="T0" fmla="*/ 1 w 1"/>
                <a:gd name="T1" fmla="*/ 2 h 2"/>
                <a:gd name="T2" fmla="*/ 1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0 w 1"/>
                <a:gd name="T9" fmla="*/ 0 h 2"/>
                <a:gd name="T10" fmla="*/ 0 w 1"/>
                <a:gd name="T11" fmla="*/ 1 h 2"/>
                <a:gd name="T12" fmla="*/ 1 w 1"/>
                <a:gd name="T13" fmla="*/ 2 h 2"/>
                <a:gd name="T14" fmla="*/ 0 w 1"/>
                <a:gd name="T1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1" y="2"/>
                  </a:cubicBezTo>
                  <a:cubicBezTo>
                    <a:pt x="0" y="1"/>
                    <a:pt x="0" y="1"/>
                    <a:pt x="0" y="0"/>
                  </a:cubicBezTo>
                </a:path>
              </a:pathLst>
            </a:custGeom>
            <a:solidFill>
              <a:srgbClr val="4A9D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8" name="Freeform 577"/>
            <p:cNvSpPr/>
            <p:nvPr/>
          </p:nvSpPr>
          <p:spPr bwMode="auto">
            <a:xfrm>
              <a:off x="1843088" y="7683501"/>
              <a:ext cx="4763" cy="3175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1 h 1"/>
                <a:gd name="T4" fmla="*/ 0 w 1"/>
                <a:gd name="T5" fmla="*/ 1 h 1"/>
                <a:gd name="T6" fmla="*/ 1 w 1"/>
                <a:gd name="T7" fmla="*/ 1 h 1"/>
                <a:gd name="T8" fmla="*/ 1 w 1"/>
                <a:gd name="T9" fmla="*/ 1 h 1"/>
                <a:gd name="T10" fmla="*/ 1 w 1"/>
                <a:gd name="T11" fmla="*/ 1 h 1"/>
                <a:gd name="T12" fmla="*/ 1 w 1"/>
                <a:gd name="T1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0547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9" name="Freeform 578"/>
            <p:cNvSpPr/>
            <p:nvPr/>
          </p:nvSpPr>
          <p:spPr bwMode="auto">
            <a:xfrm>
              <a:off x="1847850" y="7683501"/>
              <a:ext cx="3175" cy="3175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0 w 1"/>
                <a:gd name="T5" fmla="*/ 1 h 1"/>
                <a:gd name="T6" fmla="*/ 0 w 1"/>
                <a:gd name="T7" fmla="*/ 1 h 1"/>
                <a:gd name="T8" fmla="*/ 1 w 1"/>
                <a:gd name="T9" fmla="*/ 0 h 1"/>
                <a:gd name="T10" fmla="*/ 1 w 1"/>
                <a:gd name="T11" fmla="*/ 0 h 1"/>
                <a:gd name="T12" fmla="*/ 1 w 1"/>
                <a:gd name="T1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4A9D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0" name="Freeform 579"/>
            <p:cNvSpPr/>
            <p:nvPr/>
          </p:nvSpPr>
          <p:spPr bwMode="auto">
            <a:xfrm>
              <a:off x="246063" y="6432551"/>
              <a:ext cx="1627188" cy="2614613"/>
            </a:xfrm>
            <a:custGeom>
              <a:avLst/>
              <a:gdLst>
                <a:gd name="T0" fmla="*/ 431 w 433"/>
                <a:gd name="T1" fmla="*/ 206 h 696"/>
                <a:gd name="T2" fmla="*/ 370 w 433"/>
                <a:gd name="T3" fmla="*/ 396 h 696"/>
                <a:gd name="T4" fmla="*/ 370 w 433"/>
                <a:gd name="T5" fmla="*/ 432 h 696"/>
                <a:gd name="T6" fmla="*/ 361 w 433"/>
                <a:gd name="T7" fmla="*/ 447 h 696"/>
                <a:gd name="T8" fmla="*/ 346 w 433"/>
                <a:gd name="T9" fmla="*/ 470 h 696"/>
                <a:gd name="T10" fmla="*/ 336 w 433"/>
                <a:gd name="T11" fmla="*/ 486 h 696"/>
                <a:gd name="T12" fmla="*/ 330 w 433"/>
                <a:gd name="T13" fmla="*/ 495 h 696"/>
                <a:gd name="T14" fmla="*/ 315 w 433"/>
                <a:gd name="T15" fmla="*/ 516 h 696"/>
                <a:gd name="T16" fmla="*/ 311 w 433"/>
                <a:gd name="T17" fmla="*/ 521 h 696"/>
                <a:gd name="T18" fmla="*/ 299 w 433"/>
                <a:gd name="T19" fmla="*/ 537 h 696"/>
                <a:gd name="T20" fmla="*/ 295 w 433"/>
                <a:gd name="T21" fmla="*/ 541 h 696"/>
                <a:gd name="T22" fmla="*/ 287 w 433"/>
                <a:gd name="T23" fmla="*/ 552 h 696"/>
                <a:gd name="T24" fmla="*/ 284 w 433"/>
                <a:gd name="T25" fmla="*/ 556 h 696"/>
                <a:gd name="T26" fmla="*/ 280 w 433"/>
                <a:gd name="T27" fmla="*/ 560 h 696"/>
                <a:gd name="T28" fmla="*/ 269 w 433"/>
                <a:gd name="T29" fmla="*/ 571 h 696"/>
                <a:gd name="T30" fmla="*/ 266 w 433"/>
                <a:gd name="T31" fmla="*/ 574 h 696"/>
                <a:gd name="T32" fmla="*/ 255 w 433"/>
                <a:gd name="T33" fmla="*/ 584 h 696"/>
                <a:gd name="T34" fmla="*/ 251 w 433"/>
                <a:gd name="T35" fmla="*/ 587 h 696"/>
                <a:gd name="T36" fmla="*/ 239 w 433"/>
                <a:gd name="T37" fmla="*/ 599 h 696"/>
                <a:gd name="T38" fmla="*/ 233 w 433"/>
                <a:gd name="T39" fmla="*/ 605 h 696"/>
                <a:gd name="T40" fmla="*/ 224 w 433"/>
                <a:gd name="T41" fmla="*/ 616 h 696"/>
                <a:gd name="T42" fmla="*/ 237 w 433"/>
                <a:gd name="T43" fmla="*/ 615 h 696"/>
                <a:gd name="T44" fmla="*/ 258 w 433"/>
                <a:gd name="T45" fmla="*/ 613 h 696"/>
                <a:gd name="T46" fmla="*/ 266 w 433"/>
                <a:gd name="T47" fmla="*/ 610 h 696"/>
                <a:gd name="T48" fmla="*/ 260 w 433"/>
                <a:gd name="T49" fmla="*/ 615 h 696"/>
                <a:gd name="T50" fmla="*/ 257 w 433"/>
                <a:gd name="T51" fmla="*/ 618 h 696"/>
                <a:gd name="T52" fmla="*/ 243 w 433"/>
                <a:gd name="T53" fmla="*/ 630 h 696"/>
                <a:gd name="T54" fmla="*/ 240 w 433"/>
                <a:gd name="T55" fmla="*/ 632 h 696"/>
                <a:gd name="T56" fmla="*/ 227 w 433"/>
                <a:gd name="T57" fmla="*/ 643 h 696"/>
                <a:gd name="T58" fmla="*/ 224 w 433"/>
                <a:gd name="T59" fmla="*/ 646 h 696"/>
                <a:gd name="T60" fmla="*/ 206 w 433"/>
                <a:gd name="T61" fmla="*/ 659 h 696"/>
                <a:gd name="T62" fmla="*/ 189 w 433"/>
                <a:gd name="T63" fmla="*/ 672 h 696"/>
                <a:gd name="T64" fmla="*/ 121 w 433"/>
                <a:gd name="T65" fmla="*/ 696 h 696"/>
                <a:gd name="T66" fmla="*/ 11 w 433"/>
                <a:gd name="T67" fmla="*/ 332 h 696"/>
                <a:gd name="T68" fmla="*/ 21 w 433"/>
                <a:gd name="T69" fmla="*/ 347 h 696"/>
                <a:gd name="T70" fmla="*/ 27 w 433"/>
                <a:gd name="T71" fmla="*/ 370 h 696"/>
                <a:gd name="T72" fmla="*/ 32 w 433"/>
                <a:gd name="T73" fmla="*/ 346 h 696"/>
                <a:gd name="T74" fmla="*/ 38 w 433"/>
                <a:gd name="T75" fmla="*/ 325 h 696"/>
                <a:gd name="T76" fmla="*/ 61 w 433"/>
                <a:gd name="T77" fmla="*/ 281 h 696"/>
                <a:gd name="T78" fmla="*/ 75 w 433"/>
                <a:gd name="T79" fmla="*/ 262 h 696"/>
                <a:gd name="T80" fmla="*/ 80 w 433"/>
                <a:gd name="T81" fmla="*/ 254 h 696"/>
                <a:gd name="T82" fmla="*/ 89 w 433"/>
                <a:gd name="T83" fmla="*/ 243 h 696"/>
                <a:gd name="T84" fmla="*/ 97 w 433"/>
                <a:gd name="T85" fmla="*/ 233 h 696"/>
                <a:gd name="T86" fmla="*/ 104 w 433"/>
                <a:gd name="T87" fmla="*/ 224 h 696"/>
                <a:gd name="T88" fmla="*/ 110 w 433"/>
                <a:gd name="T89" fmla="*/ 218 h 696"/>
                <a:gd name="T90" fmla="*/ 124 w 433"/>
                <a:gd name="T91" fmla="*/ 201 h 696"/>
                <a:gd name="T92" fmla="*/ 128 w 433"/>
                <a:gd name="T93" fmla="*/ 197 h 696"/>
                <a:gd name="T94" fmla="*/ 133 w 433"/>
                <a:gd name="T95" fmla="*/ 191 h 696"/>
                <a:gd name="T96" fmla="*/ 144 w 433"/>
                <a:gd name="T97" fmla="*/ 179 h 696"/>
                <a:gd name="T98" fmla="*/ 155 w 433"/>
                <a:gd name="T99" fmla="*/ 166 h 696"/>
                <a:gd name="T100" fmla="*/ 172 w 433"/>
                <a:gd name="T101" fmla="*/ 149 h 696"/>
                <a:gd name="T102" fmla="*/ 178 w 433"/>
                <a:gd name="T103" fmla="*/ 148 h 696"/>
                <a:gd name="T104" fmla="*/ 181 w 433"/>
                <a:gd name="T105" fmla="*/ 169 h 696"/>
                <a:gd name="T106" fmla="*/ 181 w 433"/>
                <a:gd name="T107" fmla="*/ 174 h 696"/>
                <a:gd name="T108" fmla="*/ 184 w 433"/>
                <a:gd name="T109" fmla="*/ 170 h 696"/>
                <a:gd name="T110" fmla="*/ 204 w 433"/>
                <a:gd name="T111" fmla="*/ 146 h 696"/>
                <a:gd name="T112" fmla="*/ 216 w 433"/>
                <a:gd name="T113" fmla="*/ 132 h 696"/>
                <a:gd name="T114" fmla="*/ 244 w 433"/>
                <a:gd name="T115" fmla="*/ 104 h 696"/>
                <a:gd name="T116" fmla="*/ 390 w 433"/>
                <a:gd name="T117" fmla="*/ 178 h 6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32" h="696">
                  <a:moveTo>
                    <a:pt x="424" y="154"/>
                  </a:moveTo>
                  <a:cubicBezTo>
                    <a:pt x="433" y="169"/>
                    <a:pt x="433" y="188"/>
                    <a:pt x="431" y="206"/>
                  </a:cubicBezTo>
                  <a:cubicBezTo>
                    <a:pt x="426" y="268"/>
                    <a:pt x="408" y="328"/>
                    <a:pt x="377" y="383"/>
                  </a:cubicBezTo>
                  <a:cubicBezTo>
                    <a:pt x="375" y="387"/>
                    <a:pt x="372" y="392"/>
                    <a:pt x="370" y="396"/>
                  </a:cubicBezTo>
                  <a:cubicBezTo>
                    <a:pt x="380" y="393"/>
                    <a:pt x="391" y="389"/>
                    <a:pt x="401" y="385"/>
                  </a:cubicBezTo>
                  <a:cubicBezTo>
                    <a:pt x="390" y="400"/>
                    <a:pt x="380" y="416"/>
                    <a:pt x="370" y="432"/>
                  </a:cubicBezTo>
                  <a:cubicBezTo>
                    <a:pt x="367" y="436"/>
                    <a:pt x="365" y="440"/>
                    <a:pt x="362" y="445"/>
                  </a:cubicBezTo>
                  <a:cubicBezTo>
                    <a:pt x="361" y="445"/>
                    <a:pt x="361" y="446"/>
                    <a:pt x="361" y="447"/>
                  </a:cubicBezTo>
                  <a:cubicBezTo>
                    <a:pt x="356" y="455"/>
                    <a:pt x="351" y="462"/>
                    <a:pt x="346" y="470"/>
                  </a:cubicBezTo>
                  <a:cubicBezTo>
                    <a:pt x="346" y="470"/>
                    <a:pt x="346" y="470"/>
                    <a:pt x="346" y="470"/>
                  </a:cubicBezTo>
                  <a:cubicBezTo>
                    <a:pt x="345" y="473"/>
                    <a:pt x="343" y="475"/>
                    <a:pt x="342" y="477"/>
                  </a:cubicBezTo>
                  <a:cubicBezTo>
                    <a:pt x="340" y="480"/>
                    <a:pt x="338" y="483"/>
                    <a:pt x="336" y="486"/>
                  </a:cubicBezTo>
                  <a:cubicBezTo>
                    <a:pt x="335" y="488"/>
                    <a:pt x="334" y="489"/>
                    <a:pt x="333" y="490"/>
                  </a:cubicBezTo>
                  <a:cubicBezTo>
                    <a:pt x="332" y="492"/>
                    <a:pt x="331" y="494"/>
                    <a:pt x="330" y="495"/>
                  </a:cubicBezTo>
                  <a:cubicBezTo>
                    <a:pt x="326" y="501"/>
                    <a:pt x="322" y="507"/>
                    <a:pt x="318" y="512"/>
                  </a:cubicBezTo>
                  <a:cubicBezTo>
                    <a:pt x="317" y="513"/>
                    <a:pt x="316" y="515"/>
                    <a:pt x="315" y="516"/>
                  </a:cubicBezTo>
                  <a:cubicBezTo>
                    <a:pt x="314" y="518"/>
                    <a:pt x="313" y="519"/>
                    <a:pt x="312" y="520"/>
                  </a:cubicBezTo>
                  <a:cubicBezTo>
                    <a:pt x="311" y="521"/>
                    <a:pt x="311" y="521"/>
                    <a:pt x="311" y="521"/>
                  </a:cubicBezTo>
                  <a:cubicBezTo>
                    <a:pt x="308" y="525"/>
                    <a:pt x="305" y="529"/>
                    <a:pt x="302" y="533"/>
                  </a:cubicBezTo>
                  <a:cubicBezTo>
                    <a:pt x="301" y="534"/>
                    <a:pt x="300" y="535"/>
                    <a:pt x="299" y="537"/>
                  </a:cubicBezTo>
                  <a:cubicBezTo>
                    <a:pt x="299" y="537"/>
                    <a:pt x="298" y="538"/>
                    <a:pt x="298" y="538"/>
                  </a:cubicBezTo>
                  <a:cubicBezTo>
                    <a:pt x="297" y="539"/>
                    <a:pt x="296" y="540"/>
                    <a:pt x="295" y="541"/>
                  </a:cubicBezTo>
                  <a:cubicBezTo>
                    <a:pt x="292" y="545"/>
                    <a:pt x="290" y="549"/>
                    <a:pt x="287" y="552"/>
                  </a:cubicBezTo>
                  <a:cubicBezTo>
                    <a:pt x="287" y="552"/>
                    <a:pt x="287" y="552"/>
                    <a:pt x="287" y="552"/>
                  </a:cubicBezTo>
                  <a:cubicBezTo>
                    <a:pt x="286" y="553"/>
                    <a:pt x="286" y="553"/>
                    <a:pt x="285" y="554"/>
                  </a:cubicBezTo>
                  <a:cubicBezTo>
                    <a:pt x="285" y="554"/>
                    <a:pt x="284" y="555"/>
                    <a:pt x="284" y="556"/>
                  </a:cubicBezTo>
                  <a:cubicBezTo>
                    <a:pt x="283" y="556"/>
                    <a:pt x="283" y="556"/>
                    <a:pt x="283" y="556"/>
                  </a:cubicBezTo>
                  <a:cubicBezTo>
                    <a:pt x="282" y="558"/>
                    <a:pt x="281" y="559"/>
                    <a:pt x="280" y="560"/>
                  </a:cubicBezTo>
                  <a:cubicBezTo>
                    <a:pt x="277" y="563"/>
                    <a:pt x="275" y="565"/>
                    <a:pt x="272" y="568"/>
                  </a:cubicBezTo>
                  <a:cubicBezTo>
                    <a:pt x="271" y="569"/>
                    <a:pt x="270" y="570"/>
                    <a:pt x="269" y="571"/>
                  </a:cubicBezTo>
                  <a:cubicBezTo>
                    <a:pt x="268" y="571"/>
                    <a:pt x="268" y="571"/>
                    <a:pt x="268" y="571"/>
                  </a:cubicBezTo>
                  <a:cubicBezTo>
                    <a:pt x="267" y="572"/>
                    <a:pt x="267" y="573"/>
                    <a:pt x="266" y="574"/>
                  </a:cubicBezTo>
                  <a:cubicBezTo>
                    <a:pt x="265" y="575"/>
                    <a:pt x="264" y="576"/>
                    <a:pt x="263" y="576"/>
                  </a:cubicBezTo>
                  <a:cubicBezTo>
                    <a:pt x="260" y="579"/>
                    <a:pt x="257" y="581"/>
                    <a:pt x="255" y="584"/>
                  </a:cubicBezTo>
                  <a:cubicBezTo>
                    <a:pt x="254" y="584"/>
                    <a:pt x="254" y="584"/>
                    <a:pt x="254" y="584"/>
                  </a:cubicBezTo>
                  <a:cubicBezTo>
                    <a:pt x="253" y="585"/>
                    <a:pt x="252" y="586"/>
                    <a:pt x="251" y="587"/>
                  </a:cubicBezTo>
                  <a:cubicBezTo>
                    <a:pt x="248" y="590"/>
                    <a:pt x="245" y="593"/>
                    <a:pt x="242" y="595"/>
                  </a:cubicBezTo>
                  <a:cubicBezTo>
                    <a:pt x="241" y="596"/>
                    <a:pt x="240" y="597"/>
                    <a:pt x="239" y="599"/>
                  </a:cubicBezTo>
                  <a:cubicBezTo>
                    <a:pt x="238" y="599"/>
                    <a:pt x="238" y="600"/>
                    <a:pt x="238" y="600"/>
                  </a:cubicBezTo>
                  <a:cubicBezTo>
                    <a:pt x="236" y="602"/>
                    <a:pt x="234" y="603"/>
                    <a:pt x="233" y="605"/>
                  </a:cubicBezTo>
                  <a:cubicBezTo>
                    <a:pt x="232" y="606"/>
                    <a:pt x="231" y="607"/>
                    <a:pt x="230" y="608"/>
                  </a:cubicBezTo>
                  <a:cubicBezTo>
                    <a:pt x="228" y="611"/>
                    <a:pt x="226" y="613"/>
                    <a:pt x="224" y="616"/>
                  </a:cubicBezTo>
                  <a:cubicBezTo>
                    <a:pt x="225" y="616"/>
                    <a:pt x="229" y="615"/>
                    <a:pt x="233" y="615"/>
                  </a:cubicBezTo>
                  <a:cubicBezTo>
                    <a:pt x="234" y="615"/>
                    <a:pt x="236" y="615"/>
                    <a:pt x="237" y="615"/>
                  </a:cubicBezTo>
                  <a:cubicBezTo>
                    <a:pt x="241" y="615"/>
                    <a:pt x="244" y="614"/>
                    <a:pt x="248" y="614"/>
                  </a:cubicBezTo>
                  <a:cubicBezTo>
                    <a:pt x="252" y="614"/>
                    <a:pt x="255" y="613"/>
                    <a:pt x="258" y="613"/>
                  </a:cubicBezTo>
                  <a:cubicBezTo>
                    <a:pt x="259" y="613"/>
                    <a:pt x="259" y="613"/>
                    <a:pt x="260" y="613"/>
                  </a:cubicBezTo>
                  <a:cubicBezTo>
                    <a:pt x="263" y="612"/>
                    <a:pt x="265" y="611"/>
                    <a:pt x="266" y="610"/>
                  </a:cubicBezTo>
                  <a:cubicBezTo>
                    <a:pt x="265" y="612"/>
                    <a:pt x="263" y="613"/>
                    <a:pt x="262" y="614"/>
                  </a:cubicBezTo>
                  <a:cubicBezTo>
                    <a:pt x="261" y="615"/>
                    <a:pt x="261" y="615"/>
                    <a:pt x="260" y="615"/>
                  </a:cubicBezTo>
                  <a:cubicBezTo>
                    <a:pt x="259" y="616"/>
                    <a:pt x="258" y="617"/>
                    <a:pt x="257" y="618"/>
                  </a:cubicBezTo>
                  <a:cubicBezTo>
                    <a:pt x="257" y="618"/>
                    <a:pt x="257" y="618"/>
                    <a:pt x="257" y="618"/>
                  </a:cubicBezTo>
                  <a:cubicBezTo>
                    <a:pt x="256" y="619"/>
                    <a:pt x="255" y="620"/>
                    <a:pt x="254" y="621"/>
                  </a:cubicBezTo>
                  <a:cubicBezTo>
                    <a:pt x="250" y="624"/>
                    <a:pt x="247" y="627"/>
                    <a:pt x="243" y="630"/>
                  </a:cubicBezTo>
                  <a:cubicBezTo>
                    <a:pt x="242" y="630"/>
                    <a:pt x="241" y="631"/>
                    <a:pt x="240" y="632"/>
                  </a:cubicBezTo>
                  <a:cubicBezTo>
                    <a:pt x="240" y="632"/>
                    <a:pt x="240" y="632"/>
                    <a:pt x="240" y="632"/>
                  </a:cubicBezTo>
                  <a:cubicBezTo>
                    <a:pt x="237" y="635"/>
                    <a:pt x="234" y="638"/>
                    <a:pt x="230" y="640"/>
                  </a:cubicBezTo>
                  <a:cubicBezTo>
                    <a:pt x="229" y="641"/>
                    <a:pt x="228" y="642"/>
                    <a:pt x="227" y="643"/>
                  </a:cubicBezTo>
                  <a:cubicBezTo>
                    <a:pt x="226" y="644"/>
                    <a:pt x="225" y="645"/>
                    <a:pt x="224" y="645"/>
                  </a:cubicBezTo>
                  <a:cubicBezTo>
                    <a:pt x="224" y="646"/>
                    <a:pt x="224" y="646"/>
                    <a:pt x="224" y="646"/>
                  </a:cubicBezTo>
                  <a:cubicBezTo>
                    <a:pt x="223" y="646"/>
                    <a:pt x="222" y="647"/>
                    <a:pt x="221" y="648"/>
                  </a:cubicBezTo>
                  <a:cubicBezTo>
                    <a:pt x="216" y="652"/>
                    <a:pt x="211" y="655"/>
                    <a:pt x="206" y="659"/>
                  </a:cubicBezTo>
                  <a:cubicBezTo>
                    <a:pt x="205" y="660"/>
                    <a:pt x="204" y="661"/>
                    <a:pt x="202" y="662"/>
                  </a:cubicBezTo>
                  <a:cubicBezTo>
                    <a:pt x="198" y="665"/>
                    <a:pt x="193" y="668"/>
                    <a:pt x="189" y="672"/>
                  </a:cubicBezTo>
                  <a:cubicBezTo>
                    <a:pt x="188" y="672"/>
                    <a:pt x="188" y="672"/>
                    <a:pt x="188" y="672"/>
                  </a:cubicBezTo>
                  <a:cubicBezTo>
                    <a:pt x="121" y="696"/>
                    <a:pt x="121" y="696"/>
                    <a:pt x="121" y="696"/>
                  </a:cubicBezTo>
                  <a:cubicBezTo>
                    <a:pt x="0" y="354"/>
                    <a:pt x="0" y="354"/>
                    <a:pt x="0" y="354"/>
                  </a:cubicBezTo>
                  <a:cubicBezTo>
                    <a:pt x="6" y="342"/>
                    <a:pt x="11" y="332"/>
                    <a:pt x="11" y="332"/>
                  </a:cubicBezTo>
                  <a:cubicBezTo>
                    <a:pt x="14" y="335"/>
                    <a:pt x="17" y="338"/>
                    <a:pt x="19" y="343"/>
                  </a:cubicBezTo>
                  <a:cubicBezTo>
                    <a:pt x="20" y="344"/>
                    <a:pt x="20" y="345"/>
                    <a:pt x="21" y="347"/>
                  </a:cubicBezTo>
                  <a:cubicBezTo>
                    <a:pt x="23" y="351"/>
                    <a:pt x="25" y="356"/>
                    <a:pt x="26" y="361"/>
                  </a:cubicBezTo>
                  <a:cubicBezTo>
                    <a:pt x="27" y="364"/>
                    <a:pt x="27" y="367"/>
                    <a:pt x="27" y="370"/>
                  </a:cubicBezTo>
                  <a:cubicBezTo>
                    <a:pt x="27" y="366"/>
                    <a:pt x="28" y="362"/>
                    <a:pt x="29" y="358"/>
                  </a:cubicBezTo>
                  <a:cubicBezTo>
                    <a:pt x="29" y="354"/>
                    <a:pt x="30" y="350"/>
                    <a:pt x="32" y="346"/>
                  </a:cubicBezTo>
                  <a:cubicBezTo>
                    <a:pt x="33" y="340"/>
                    <a:pt x="35" y="334"/>
                    <a:pt x="37" y="329"/>
                  </a:cubicBezTo>
                  <a:cubicBezTo>
                    <a:pt x="37" y="327"/>
                    <a:pt x="38" y="326"/>
                    <a:pt x="38" y="325"/>
                  </a:cubicBezTo>
                  <a:cubicBezTo>
                    <a:pt x="39" y="324"/>
                    <a:pt x="40" y="322"/>
                    <a:pt x="40" y="321"/>
                  </a:cubicBezTo>
                  <a:cubicBezTo>
                    <a:pt x="46" y="307"/>
                    <a:pt x="53" y="294"/>
                    <a:pt x="61" y="281"/>
                  </a:cubicBezTo>
                  <a:cubicBezTo>
                    <a:pt x="61" y="281"/>
                    <a:pt x="62" y="280"/>
                    <a:pt x="62" y="280"/>
                  </a:cubicBezTo>
                  <a:cubicBezTo>
                    <a:pt x="66" y="274"/>
                    <a:pt x="70" y="268"/>
                    <a:pt x="75" y="262"/>
                  </a:cubicBezTo>
                  <a:cubicBezTo>
                    <a:pt x="75" y="261"/>
                    <a:pt x="76" y="261"/>
                    <a:pt x="76" y="260"/>
                  </a:cubicBezTo>
                  <a:cubicBezTo>
                    <a:pt x="77" y="258"/>
                    <a:pt x="79" y="256"/>
                    <a:pt x="80" y="254"/>
                  </a:cubicBezTo>
                  <a:cubicBezTo>
                    <a:pt x="81" y="254"/>
                    <a:pt x="81" y="253"/>
                    <a:pt x="82" y="252"/>
                  </a:cubicBezTo>
                  <a:cubicBezTo>
                    <a:pt x="84" y="249"/>
                    <a:pt x="87" y="246"/>
                    <a:pt x="89" y="243"/>
                  </a:cubicBezTo>
                  <a:cubicBezTo>
                    <a:pt x="90" y="242"/>
                    <a:pt x="90" y="242"/>
                    <a:pt x="91" y="241"/>
                  </a:cubicBezTo>
                  <a:cubicBezTo>
                    <a:pt x="93" y="238"/>
                    <a:pt x="95" y="236"/>
                    <a:pt x="97" y="233"/>
                  </a:cubicBezTo>
                  <a:cubicBezTo>
                    <a:pt x="99" y="231"/>
                    <a:pt x="101" y="229"/>
                    <a:pt x="102" y="227"/>
                  </a:cubicBezTo>
                  <a:cubicBezTo>
                    <a:pt x="103" y="226"/>
                    <a:pt x="104" y="225"/>
                    <a:pt x="104" y="224"/>
                  </a:cubicBezTo>
                  <a:cubicBezTo>
                    <a:pt x="105" y="223"/>
                    <a:pt x="106" y="222"/>
                    <a:pt x="108" y="220"/>
                  </a:cubicBezTo>
                  <a:cubicBezTo>
                    <a:pt x="108" y="220"/>
                    <a:pt x="109" y="219"/>
                    <a:pt x="110" y="218"/>
                  </a:cubicBezTo>
                  <a:cubicBezTo>
                    <a:pt x="114" y="213"/>
                    <a:pt x="118" y="208"/>
                    <a:pt x="123" y="202"/>
                  </a:cubicBezTo>
                  <a:cubicBezTo>
                    <a:pt x="123" y="202"/>
                    <a:pt x="124" y="202"/>
                    <a:pt x="124" y="201"/>
                  </a:cubicBezTo>
                  <a:cubicBezTo>
                    <a:pt x="125" y="200"/>
                    <a:pt x="126" y="198"/>
                    <a:pt x="128" y="197"/>
                  </a:cubicBezTo>
                  <a:cubicBezTo>
                    <a:pt x="128" y="197"/>
                    <a:pt x="128" y="197"/>
                    <a:pt x="128" y="197"/>
                  </a:cubicBezTo>
                  <a:cubicBezTo>
                    <a:pt x="129" y="195"/>
                    <a:pt x="130" y="194"/>
                    <a:pt x="132" y="192"/>
                  </a:cubicBezTo>
                  <a:cubicBezTo>
                    <a:pt x="132" y="192"/>
                    <a:pt x="133" y="191"/>
                    <a:pt x="133" y="191"/>
                  </a:cubicBezTo>
                  <a:cubicBezTo>
                    <a:pt x="136" y="187"/>
                    <a:pt x="139" y="184"/>
                    <a:pt x="142" y="181"/>
                  </a:cubicBezTo>
                  <a:cubicBezTo>
                    <a:pt x="143" y="180"/>
                    <a:pt x="143" y="179"/>
                    <a:pt x="144" y="179"/>
                  </a:cubicBezTo>
                  <a:cubicBezTo>
                    <a:pt x="147" y="175"/>
                    <a:pt x="150" y="172"/>
                    <a:pt x="153" y="169"/>
                  </a:cubicBezTo>
                  <a:cubicBezTo>
                    <a:pt x="154" y="168"/>
                    <a:pt x="155" y="167"/>
                    <a:pt x="155" y="166"/>
                  </a:cubicBezTo>
                  <a:cubicBezTo>
                    <a:pt x="160" y="161"/>
                    <a:pt x="165" y="156"/>
                    <a:pt x="171" y="150"/>
                  </a:cubicBezTo>
                  <a:cubicBezTo>
                    <a:pt x="171" y="150"/>
                    <a:pt x="172" y="149"/>
                    <a:pt x="172" y="149"/>
                  </a:cubicBezTo>
                  <a:cubicBezTo>
                    <a:pt x="174" y="147"/>
                    <a:pt x="175" y="146"/>
                    <a:pt x="176" y="145"/>
                  </a:cubicBezTo>
                  <a:cubicBezTo>
                    <a:pt x="177" y="146"/>
                    <a:pt x="177" y="147"/>
                    <a:pt x="178" y="148"/>
                  </a:cubicBezTo>
                  <a:cubicBezTo>
                    <a:pt x="178" y="149"/>
                    <a:pt x="178" y="149"/>
                    <a:pt x="178" y="150"/>
                  </a:cubicBezTo>
                  <a:cubicBezTo>
                    <a:pt x="180" y="156"/>
                    <a:pt x="182" y="162"/>
                    <a:pt x="181" y="169"/>
                  </a:cubicBezTo>
                  <a:cubicBezTo>
                    <a:pt x="181" y="169"/>
                    <a:pt x="181" y="170"/>
                    <a:pt x="181" y="170"/>
                  </a:cubicBezTo>
                  <a:cubicBezTo>
                    <a:pt x="181" y="171"/>
                    <a:pt x="181" y="173"/>
                    <a:pt x="181" y="174"/>
                  </a:cubicBezTo>
                  <a:cubicBezTo>
                    <a:pt x="182" y="173"/>
                    <a:pt x="183" y="171"/>
                    <a:pt x="184" y="170"/>
                  </a:cubicBezTo>
                  <a:cubicBezTo>
                    <a:pt x="184" y="170"/>
                    <a:pt x="184" y="170"/>
                    <a:pt x="184" y="170"/>
                  </a:cubicBezTo>
                  <a:cubicBezTo>
                    <a:pt x="184" y="169"/>
                    <a:pt x="185" y="169"/>
                    <a:pt x="185" y="169"/>
                  </a:cubicBezTo>
                  <a:cubicBezTo>
                    <a:pt x="191" y="161"/>
                    <a:pt x="197" y="153"/>
                    <a:pt x="204" y="146"/>
                  </a:cubicBezTo>
                  <a:cubicBezTo>
                    <a:pt x="204" y="145"/>
                    <a:pt x="204" y="145"/>
                    <a:pt x="204" y="145"/>
                  </a:cubicBezTo>
                  <a:cubicBezTo>
                    <a:pt x="208" y="140"/>
                    <a:pt x="212" y="136"/>
                    <a:pt x="216" y="132"/>
                  </a:cubicBezTo>
                  <a:cubicBezTo>
                    <a:pt x="217" y="131"/>
                    <a:pt x="217" y="131"/>
                    <a:pt x="217" y="131"/>
                  </a:cubicBezTo>
                  <a:cubicBezTo>
                    <a:pt x="226" y="122"/>
                    <a:pt x="234" y="113"/>
                    <a:pt x="244" y="104"/>
                  </a:cubicBezTo>
                  <a:cubicBezTo>
                    <a:pt x="283" y="66"/>
                    <a:pt x="327" y="33"/>
                    <a:pt x="371" y="0"/>
                  </a:cubicBezTo>
                  <a:cubicBezTo>
                    <a:pt x="401" y="53"/>
                    <a:pt x="396" y="118"/>
                    <a:pt x="390" y="178"/>
                  </a:cubicBezTo>
                  <a:cubicBezTo>
                    <a:pt x="403" y="172"/>
                    <a:pt x="414" y="164"/>
                    <a:pt x="424" y="154"/>
                  </a:cubicBezTo>
                </a:path>
              </a:pathLst>
            </a:custGeom>
            <a:solidFill>
              <a:srgbClr val="99CA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1" name="Freeform 580"/>
            <p:cNvSpPr/>
            <p:nvPr/>
          </p:nvSpPr>
          <p:spPr bwMode="auto">
            <a:xfrm>
              <a:off x="441325" y="6672263"/>
              <a:ext cx="1052513" cy="1946275"/>
            </a:xfrm>
            <a:custGeom>
              <a:avLst/>
              <a:gdLst>
                <a:gd name="T0" fmla="*/ 229 w 280"/>
                <a:gd name="T1" fmla="*/ 140 h 518"/>
                <a:gd name="T2" fmla="*/ 261 w 280"/>
                <a:gd name="T3" fmla="*/ 165 h 518"/>
                <a:gd name="T4" fmla="*/ 180 w 280"/>
                <a:gd name="T5" fmla="*/ 192 h 518"/>
                <a:gd name="T6" fmla="*/ 141 w 280"/>
                <a:gd name="T7" fmla="*/ 246 h 518"/>
                <a:gd name="T8" fmla="*/ 140 w 280"/>
                <a:gd name="T9" fmla="*/ 247 h 518"/>
                <a:gd name="T10" fmla="*/ 144 w 280"/>
                <a:gd name="T11" fmla="*/ 323 h 518"/>
                <a:gd name="T12" fmla="*/ 154 w 280"/>
                <a:gd name="T13" fmla="*/ 326 h 518"/>
                <a:gd name="T14" fmla="*/ 162 w 280"/>
                <a:gd name="T15" fmla="*/ 328 h 518"/>
                <a:gd name="T16" fmla="*/ 180 w 280"/>
                <a:gd name="T17" fmla="*/ 335 h 518"/>
                <a:gd name="T18" fmla="*/ 192 w 280"/>
                <a:gd name="T19" fmla="*/ 342 h 518"/>
                <a:gd name="T20" fmla="*/ 192 w 280"/>
                <a:gd name="T21" fmla="*/ 343 h 518"/>
                <a:gd name="T22" fmla="*/ 179 w 280"/>
                <a:gd name="T23" fmla="*/ 340 h 518"/>
                <a:gd name="T24" fmla="*/ 158 w 280"/>
                <a:gd name="T25" fmla="*/ 338 h 518"/>
                <a:gd name="T26" fmla="*/ 151 w 280"/>
                <a:gd name="T27" fmla="*/ 339 h 518"/>
                <a:gd name="T28" fmla="*/ 119 w 280"/>
                <a:gd name="T29" fmla="*/ 347 h 518"/>
                <a:gd name="T30" fmla="*/ 114 w 280"/>
                <a:gd name="T31" fmla="*/ 349 h 518"/>
                <a:gd name="T32" fmla="*/ 103 w 280"/>
                <a:gd name="T33" fmla="*/ 357 h 518"/>
                <a:gd name="T34" fmla="*/ 102 w 280"/>
                <a:gd name="T35" fmla="*/ 359 h 518"/>
                <a:gd name="T36" fmla="*/ 90 w 280"/>
                <a:gd name="T37" fmla="*/ 375 h 518"/>
                <a:gd name="T38" fmla="*/ 86 w 280"/>
                <a:gd name="T39" fmla="*/ 383 h 518"/>
                <a:gd name="T40" fmla="*/ 78 w 280"/>
                <a:gd name="T41" fmla="*/ 405 h 518"/>
                <a:gd name="T42" fmla="*/ 76 w 280"/>
                <a:gd name="T43" fmla="*/ 414 h 518"/>
                <a:gd name="T44" fmla="*/ 73 w 280"/>
                <a:gd name="T45" fmla="*/ 425 h 518"/>
                <a:gd name="T46" fmla="*/ 70 w 280"/>
                <a:gd name="T47" fmla="*/ 442 h 518"/>
                <a:gd name="T48" fmla="*/ 69 w 280"/>
                <a:gd name="T49" fmla="*/ 449 h 518"/>
                <a:gd name="T50" fmla="*/ 68 w 280"/>
                <a:gd name="T51" fmla="*/ 459 h 518"/>
                <a:gd name="T52" fmla="*/ 67 w 280"/>
                <a:gd name="T53" fmla="*/ 466 h 518"/>
                <a:gd name="T54" fmla="*/ 72 w 280"/>
                <a:gd name="T55" fmla="*/ 479 h 518"/>
                <a:gd name="T56" fmla="*/ 85 w 280"/>
                <a:gd name="T57" fmla="*/ 485 h 518"/>
                <a:gd name="T58" fmla="*/ 98 w 280"/>
                <a:gd name="T59" fmla="*/ 489 h 518"/>
                <a:gd name="T60" fmla="*/ 107 w 280"/>
                <a:gd name="T61" fmla="*/ 494 h 518"/>
                <a:gd name="T62" fmla="*/ 111 w 280"/>
                <a:gd name="T63" fmla="*/ 496 h 518"/>
                <a:gd name="T64" fmla="*/ 115 w 280"/>
                <a:gd name="T65" fmla="*/ 498 h 518"/>
                <a:gd name="T66" fmla="*/ 117 w 280"/>
                <a:gd name="T67" fmla="*/ 500 h 518"/>
                <a:gd name="T68" fmla="*/ 120 w 280"/>
                <a:gd name="T69" fmla="*/ 502 h 518"/>
                <a:gd name="T70" fmla="*/ 116 w 280"/>
                <a:gd name="T71" fmla="*/ 502 h 518"/>
                <a:gd name="T72" fmla="*/ 112 w 280"/>
                <a:gd name="T73" fmla="*/ 501 h 518"/>
                <a:gd name="T74" fmla="*/ 106 w 280"/>
                <a:gd name="T75" fmla="*/ 500 h 518"/>
                <a:gd name="T76" fmla="*/ 100 w 280"/>
                <a:gd name="T77" fmla="*/ 499 h 518"/>
                <a:gd name="T78" fmla="*/ 83 w 280"/>
                <a:gd name="T79" fmla="*/ 497 h 518"/>
                <a:gd name="T80" fmla="*/ 37 w 280"/>
                <a:gd name="T81" fmla="*/ 509 h 518"/>
                <a:gd name="T82" fmla="*/ 33 w 280"/>
                <a:gd name="T83" fmla="*/ 513 h 518"/>
                <a:gd name="T84" fmla="*/ 29 w 280"/>
                <a:gd name="T85" fmla="*/ 518 h 518"/>
                <a:gd name="T86" fmla="*/ 17 w 280"/>
                <a:gd name="T87" fmla="*/ 449 h 518"/>
                <a:gd name="T88" fmla="*/ 21 w 280"/>
                <a:gd name="T89" fmla="*/ 451 h 518"/>
                <a:gd name="T90" fmla="*/ 29 w 280"/>
                <a:gd name="T91" fmla="*/ 454 h 518"/>
                <a:gd name="T92" fmla="*/ 49 w 280"/>
                <a:gd name="T93" fmla="*/ 448 h 518"/>
                <a:gd name="T94" fmla="*/ 62 w 280"/>
                <a:gd name="T95" fmla="*/ 428 h 518"/>
                <a:gd name="T96" fmla="*/ 66 w 280"/>
                <a:gd name="T97" fmla="*/ 415 h 518"/>
                <a:gd name="T98" fmla="*/ 67 w 280"/>
                <a:gd name="T99" fmla="*/ 409 h 518"/>
                <a:gd name="T100" fmla="*/ 71 w 280"/>
                <a:gd name="T101" fmla="*/ 393 h 518"/>
                <a:gd name="T102" fmla="*/ 72 w 280"/>
                <a:gd name="T103" fmla="*/ 387 h 518"/>
                <a:gd name="T104" fmla="*/ 73 w 280"/>
                <a:gd name="T105" fmla="*/ 366 h 518"/>
                <a:gd name="T106" fmla="*/ 72 w 280"/>
                <a:gd name="T107" fmla="*/ 357 h 518"/>
                <a:gd name="T108" fmla="*/ 32 w 280"/>
                <a:gd name="T109" fmla="*/ 305 h 518"/>
                <a:gd name="T110" fmla="*/ 57 w 280"/>
                <a:gd name="T111" fmla="*/ 305 h 518"/>
                <a:gd name="T112" fmla="*/ 84 w 280"/>
                <a:gd name="T113" fmla="*/ 303 h 518"/>
                <a:gd name="T114" fmla="*/ 92 w 280"/>
                <a:gd name="T115" fmla="*/ 299 h 518"/>
                <a:gd name="T116" fmla="*/ 128 w 280"/>
                <a:gd name="T117" fmla="*/ 242 h 518"/>
                <a:gd name="T118" fmla="*/ 127 w 280"/>
                <a:gd name="T119" fmla="*/ 163 h 518"/>
                <a:gd name="T120" fmla="*/ 188 w 280"/>
                <a:gd name="T121" fmla="*/ 143 h 518"/>
                <a:gd name="T122" fmla="*/ 265 w 280"/>
                <a:gd name="T123" fmla="*/ 20 h 518"/>
                <a:gd name="T124" fmla="*/ 227 w 280"/>
                <a:gd name="T125" fmla="*/ 108 h 5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80" h="518">
                  <a:moveTo>
                    <a:pt x="226" y="110"/>
                  </a:moveTo>
                  <a:cubicBezTo>
                    <a:pt x="224" y="121"/>
                    <a:pt x="217" y="132"/>
                    <a:pt x="229" y="140"/>
                  </a:cubicBezTo>
                  <a:cubicBezTo>
                    <a:pt x="234" y="144"/>
                    <a:pt x="240" y="145"/>
                    <a:pt x="246" y="148"/>
                  </a:cubicBezTo>
                  <a:cubicBezTo>
                    <a:pt x="252" y="152"/>
                    <a:pt x="258" y="158"/>
                    <a:pt x="261" y="165"/>
                  </a:cubicBezTo>
                  <a:cubicBezTo>
                    <a:pt x="248" y="156"/>
                    <a:pt x="231" y="162"/>
                    <a:pt x="217" y="167"/>
                  </a:cubicBezTo>
                  <a:cubicBezTo>
                    <a:pt x="203" y="173"/>
                    <a:pt x="191" y="182"/>
                    <a:pt x="180" y="192"/>
                  </a:cubicBezTo>
                  <a:cubicBezTo>
                    <a:pt x="169" y="202"/>
                    <a:pt x="159" y="215"/>
                    <a:pt x="151" y="228"/>
                  </a:cubicBezTo>
                  <a:cubicBezTo>
                    <a:pt x="149" y="233"/>
                    <a:pt x="145" y="240"/>
                    <a:pt x="141" y="246"/>
                  </a:cubicBezTo>
                  <a:cubicBezTo>
                    <a:pt x="141" y="246"/>
                    <a:pt x="141" y="246"/>
                    <a:pt x="141" y="246"/>
                  </a:cubicBezTo>
                  <a:cubicBezTo>
                    <a:pt x="140" y="247"/>
                    <a:pt x="140" y="247"/>
                    <a:pt x="140" y="247"/>
                  </a:cubicBezTo>
                  <a:cubicBezTo>
                    <a:pt x="129" y="267"/>
                    <a:pt x="117" y="291"/>
                    <a:pt x="125" y="309"/>
                  </a:cubicBezTo>
                  <a:cubicBezTo>
                    <a:pt x="129" y="316"/>
                    <a:pt x="136" y="320"/>
                    <a:pt x="144" y="323"/>
                  </a:cubicBezTo>
                  <a:cubicBezTo>
                    <a:pt x="145" y="324"/>
                    <a:pt x="147" y="324"/>
                    <a:pt x="148" y="324"/>
                  </a:cubicBezTo>
                  <a:cubicBezTo>
                    <a:pt x="150" y="325"/>
                    <a:pt x="152" y="326"/>
                    <a:pt x="154" y="326"/>
                  </a:cubicBezTo>
                  <a:cubicBezTo>
                    <a:pt x="156" y="326"/>
                    <a:pt x="157" y="327"/>
                    <a:pt x="158" y="327"/>
                  </a:cubicBezTo>
                  <a:cubicBezTo>
                    <a:pt x="159" y="327"/>
                    <a:pt x="161" y="328"/>
                    <a:pt x="162" y="328"/>
                  </a:cubicBezTo>
                  <a:cubicBezTo>
                    <a:pt x="167" y="330"/>
                    <a:pt x="172" y="331"/>
                    <a:pt x="177" y="334"/>
                  </a:cubicBezTo>
                  <a:cubicBezTo>
                    <a:pt x="178" y="334"/>
                    <a:pt x="179" y="335"/>
                    <a:pt x="180" y="335"/>
                  </a:cubicBezTo>
                  <a:cubicBezTo>
                    <a:pt x="182" y="336"/>
                    <a:pt x="184" y="337"/>
                    <a:pt x="186" y="338"/>
                  </a:cubicBezTo>
                  <a:cubicBezTo>
                    <a:pt x="188" y="339"/>
                    <a:pt x="190" y="341"/>
                    <a:pt x="192" y="342"/>
                  </a:cubicBezTo>
                  <a:cubicBezTo>
                    <a:pt x="193" y="343"/>
                    <a:pt x="193" y="343"/>
                    <a:pt x="193" y="343"/>
                  </a:cubicBezTo>
                  <a:cubicBezTo>
                    <a:pt x="192" y="343"/>
                    <a:pt x="192" y="343"/>
                    <a:pt x="192" y="343"/>
                  </a:cubicBezTo>
                  <a:cubicBezTo>
                    <a:pt x="188" y="341"/>
                    <a:pt x="184" y="340"/>
                    <a:pt x="179" y="340"/>
                  </a:cubicBezTo>
                  <a:cubicBezTo>
                    <a:pt x="179" y="340"/>
                    <a:pt x="179" y="340"/>
                    <a:pt x="179" y="340"/>
                  </a:cubicBezTo>
                  <a:cubicBezTo>
                    <a:pt x="178" y="339"/>
                    <a:pt x="177" y="339"/>
                    <a:pt x="175" y="339"/>
                  </a:cubicBezTo>
                  <a:cubicBezTo>
                    <a:pt x="170" y="339"/>
                    <a:pt x="164" y="338"/>
                    <a:pt x="158" y="338"/>
                  </a:cubicBezTo>
                  <a:cubicBezTo>
                    <a:pt x="156" y="338"/>
                    <a:pt x="155" y="338"/>
                    <a:pt x="154" y="339"/>
                  </a:cubicBezTo>
                  <a:cubicBezTo>
                    <a:pt x="153" y="339"/>
                    <a:pt x="152" y="339"/>
                    <a:pt x="151" y="339"/>
                  </a:cubicBezTo>
                  <a:cubicBezTo>
                    <a:pt x="150" y="339"/>
                    <a:pt x="148" y="339"/>
                    <a:pt x="147" y="339"/>
                  </a:cubicBezTo>
                  <a:cubicBezTo>
                    <a:pt x="137" y="340"/>
                    <a:pt x="127" y="343"/>
                    <a:pt x="119" y="347"/>
                  </a:cubicBezTo>
                  <a:cubicBezTo>
                    <a:pt x="117" y="348"/>
                    <a:pt x="116" y="348"/>
                    <a:pt x="114" y="349"/>
                  </a:cubicBezTo>
                  <a:cubicBezTo>
                    <a:pt x="114" y="349"/>
                    <a:pt x="114" y="349"/>
                    <a:pt x="114" y="349"/>
                  </a:cubicBezTo>
                  <a:cubicBezTo>
                    <a:pt x="111" y="351"/>
                    <a:pt x="109" y="353"/>
                    <a:pt x="107" y="354"/>
                  </a:cubicBezTo>
                  <a:cubicBezTo>
                    <a:pt x="105" y="355"/>
                    <a:pt x="104" y="356"/>
                    <a:pt x="103" y="357"/>
                  </a:cubicBezTo>
                  <a:cubicBezTo>
                    <a:pt x="103" y="358"/>
                    <a:pt x="103" y="358"/>
                    <a:pt x="103" y="358"/>
                  </a:cubicBezTo>
                  <a:cubicBezTo>
                    <a:pt x="102" y="359"/>
                    <a:pt x="102" y="359"/>
                    <a:pt x="102" y="359"/>
                  </a:cubicBezTo>
                  <a:cubicBezTo>
                    <a:pt x="99" y="362"/>
                    <a:pt x="96" y="366"/>
                    <a:pt x="93" y="370"/>
                  </a:cubicBezTo>
                  <a:cubicBezTo>
                    <a:pt x="92" y="372"/>
                    <a:pt x="91" y="373"/>
                    <a:pt x="90" y="375"/>
                  </a:cubicBezTo>
                  <a:cubicBezTo>
                    <a:pt x="90" y="376"/>
                    <a:pt x="89" y="378"/>
                    <a:pt x="88" y="379"/>
                  </a:cubicBezTo>
                  <a:cubicBezTo>
                    <a:pt x="87" y="380"/>
                    <a:pt x="87" y="382"/>
                    <a:pt x="86" y="383"/>
                  </a:cubicBezTo>
                  <a:cubicBezTo>
                    <a:pt x="84" y="388"/>
                    <a:pt x="82" y="392"/>
                    <a:pt x="81" y="396"/>
                  </a:cubicBezTo>
                  <a:cubicBezTo>
                    <a:pt x="80" y="399"/>
                    <a:pt x="79" y="402"/>
                    <a:pt x="78" y="405"/>
                  </a:cubicBezTo>
                  <a:cubicBezTo>
                    <a:pt x="78" y="407"/>
                    <a:pt x="77" y="409"/>
                    <a:pt x="77" y="410"/>
                  </a:cubicBezTo>
                  <a:cubicBezTo>
                    <a:pt x="76" y="412"/>
                    <a:pt x="76" y="413"/>
                    <a:pt x="76" y="414"/>
                  </a:cubicBezTo>
                  <a:cubicBezTo>
                    <a:pt x="75" y="416"/>
                    <a:pt x="75" y="417"/>
                    <a:pt x="75" y="419"/>
                  </a:cubicBezTo>
                  <a:cubicBezTo>
                    <a:pt x="74" y="421"/>
                    <a:pt x="74" y="423"/>
                    <a:pt x="73" y="425"/>
                  </a:cubicBezTo>
                  <a:cubicBezTo>
                    <a:pt x="73" y="427"/>
                    <a:pt x="72" y="429"/>
                    <a:pt x="72" y="432"/>
                  </a:cubicBezTo>
                  <a:cubicBezTo>
                    <a:pt x="71" y="435"/>
                    <a:pt x="71" y="439"/>
                    <a:pt x="70" y="442"/>
                  </a:cubicBezTo>
                  <a:cubicBezTo>
                    <a:pt x="70" y="444"/>
                    <a:pt x="70" y="445"/>
                    <a:pt x="70" y="447"/>
                  </a:cubicBezTo>
                  <a:cubicBezTo>
                    <a:pt x="69" y="447"/>
                    <a:pt x="69" y="448"/>
                    <a:pt x="69" y="449"/>
                  </a:cubicBezTo>
                  <a:cubicBezTo>
                    <a:pt x="69" y="451"/>
                    <a:pt x="69" y="453"/>
                    <a:pt x="68" y="455"/>
                  </a:cubicBezTo>
                  <a:cubicBezTo>
                    <a:pt x="68" y="456"/>
                    <a:pt x="68" y="457"/>
                    <a:pt x="68" y="459"/>
                  </a:cubicBezTo>
                  <a:cubicBezTo>
                    <a:pt x="67" y="461"/>
                    <a:pt x="67" y="463"/>
                    <a:pt x="67" y="465"/>
                  </a:cubicBezTo>
                  <a:cubicBezTo>
                    <a:pt x="67" y="466"/>
                    <a:pt x="67" y="466"/>
                    <a:pt x="67" y="466"/>
                  </a:cubicBezTo>
                  <a:cubicBezTo>
                    <a:pt x="67" y="468"/>
                    <a:pt x="67" y="470"/>
                    <a:pt x="67" y="471"/>
                  </a:cubicBezTo>
                  <a:cubicBezTo>
                    <a:pt x="68" y="474"/>
                    <a:pt x="69" y="477"/>
                    <a:pt x="72" y="479"/>
                  </a:cubicBezTo>
                  <a:cubicBezTo>
                    <a:pt x="73" y="481"/>
                    <a:pt x="75" y="482"/>
                    <a:pt x="78" y="483"/>
                  </a:cubicBezTo>
                  <a:cubicBezTo>
                    <a:pt x="80" y="484"/>
                    <a:pt x="82" y="484"/>
                    <a:pt x="85" y="485"/>
                  </a:cubicBezTo>
                  <a:cubicBezTo>
                    <a:pt x="87" y="486"/>
                    <a:pt x="90" y="486"/>
                    <a:pt x="92" y="487"/>
                  </a:cubicBezTo>
                  <a:cubicBezTo>
                    <a:pt x="94" y="488"/>
                    <a:pt x="96" y="488"/>
                    <a:pt x="98" y="489"/>
                  </a:cubicBezTo>
                  <a:cubicBezTo>
                    <a:pt x="100" y="490"/>
                    <a:pt x="101" y="491"/>
                    <a:pt x="103" y="491"/>
                  </a:cubicBezTo>
                  <a:cubicBezTo>
                    <a:pt x="104" y="492"/>
                    <a:pt x="106" y="493"/>
                    <a:pt x="107" y="494"/>
                  </a:cubicBezTo>
                  <a:cubicBezTo>
                    <a:pt x="107" y="494"/>
                    <a:pt x="107" y="494"/>
                    <a:pt x="107" y="494"/>
                  </a:cubicBezTo>
                  <a:cubicBezTo>
                    <a:pt x="109" y="494"/>
                    <a:pt x="110" y="495"/>
                    <a:pt x="111" y="496"/>
                  </a:cubicBezTo>
                  <a:cubicBezTo>
                    <a:pt x="111" y="496"/>
                    <a:pt x="111" y="496"/>
                    <a:pt x="111" y="496"/>
                  </a:cubicBezTo>
                  <a:cubicBezTo>
                    <a:pt x="113" y="497"/>
                    <a:pt x="114" y="497"/>
                    <a:pt x="115" y="498"/>
                  </a:cubicBezTo>
                  <a:cubicBezTo>
                    <a:pt x="115" y="499"/>
                    <a:pt x="115" y="499"/>
                    <a:pt x="115" y="499"/>
                  </a:cubicBezTo>
                  <a:cubicBezTo>
                    <a:pt x="116" y="499"/>
                    <a:pt x="117" y="500"/>
                    <a:pt x="117" y="500"/>
                  </a:cubicBezTo>
                  <a:cubicBezTo>
                    <a:pt x="118" y="501"/>
                    <a:pt x="119" y="501"/>
                    <a:pt x="119" y="502"/>
                  </a:cubicBezTo>
                  <a:cubicBezTo>
                    <a:pt x="120" y="502"/>
                    <a:pt x="120" y="502"/>
                    <a:pt x="120" y="502"/>
                  </a:cubicBezTo>
                  <a:cubicBezTo>
                    <a:pt x="120" y="502"/>
                    <a:pt x="119" y="502"/>
                    <a:pt x="119" y="502"/>
                  </a:cubicBezTo>
                  <a:cubicBezTo>
                    <a:pt x="118" y="502"/>
                    <a:pt x="117" y="502"/>
                    <a:pt x="116" y="502"/>
                  </a:cubicBezTo>
                  <a:cubicBezTo>
                    <a:pt x="115" y="501"/>
                    <a:pt x="114" y="501"/>
                    <a:pt x="114" y="501"/>
                  </a:cubicBezTo>
                  <a:cubicBezTo>
                    <a:pt x="113" y="501"/>
                    <a:pt x="112" y="501"/>
                    <a:pt x="112" y="501"/>
                  </a:cubicBezTo>
                  <a:cubicBezTo>
                    <a:pt x="110" y="500"/>
                    <a:pt x="108" y="500"/>
                    <a:pt x="107" y="500"/>
                  </a:cubicBezTo>
                  <a:cubicBezTo>
                    <a:pt x="106" y="500"/>
                    <a:pt x="106" y="500"/>
                    <a:pt x="106" y="500"/>
                  </a:cubicBezTo>
                  <a:cubicBezTo>
                    <a:pt x="105" y="499"/>
                    <a:pt x="103" y="499"/>
                    <a:pt x="102" y="499"/>
                  </a:cubicBezTo>
                  <a:cubicBezTo>
                    <a:pt x="101" y="499"/>
                    <a:pt x="101" y="499"/>
                    <a:pt x="100" y="499"/>
                  </a:cubicBezTo>
                  <a:cubicBezTo>
                    <a:pt x="98" y="499"/>
                    <a:pt x="96" y="498"/>
                    <a:pt x="94" y="498"/>
                  </a:cubicBezTo>
                  <a:cubicBezTo>
                    <a:pt x="90" y="498"/>
                    <a:pt x="86" y="497"/>
                    <a:pt x="83" y="497"/>
                  </a:cubicBezTo>
                  <a:cubicBezTo>
                    <a:pt x="77" y="497"/>
                    <a:pt x="72" y="497"/>
                    <a:pt x="67" y="498"/>
                  </a:cubicBezTo>
                  <a:cubicBezTo>
                    <a:pt x="55" y="499"/>
                    <a:pt x="45" y="502"/>
                    <a:pt x="37" y="509"/>
                  </a:cubicBezTo>
                  <a:cubicBezTo>
                    <a:pt x="37" y="509"/>
                    <a:pt x="37" y="509"/>
                    <a:pt x="37" y="509"/>
                  </a:cubicBezTo>
                  <a:cubicBezTo>
                    <a:pt x="36" y="510"/>
                    <a:pt x="35" y="511"/>
                    <a:pt x="33" y="513"/>
                  </a:cubicBezTo>
                  <a:cubicBezTo>
                    <a:pt x="33" y="513"/>
                    <a:pt x="33" y="513"/>
                    <a:pt x="33" y="514"/>
                  </a:cubicBezTo>
                  <a:cubicBezTo>
                    <a:pt x="31" y="515"/>
                    <a:pt x="30" y="517"/>
                    <a:pt x="29" y="518"/>
                  </a:cubicBezTo>
                  <a:cubicBezTo>
                    <a:pt x="0" y="436"/>
                    <a:pt x="0" y="436"/>
                    <a:pt x="0" y="436"/>
                  </a:cubicBezTo>
                  <a:cubicBezTo>
                    <a:pt x="5" y="441"/>
                    <a:pt x="11" y="445"/>
                    <a:pt x="17" y="449"/>
                  </a:cubicBezTo>
                  <a:cubicBezTo>
                    <a:pt x="17" y="449"/>
                    <a:pt x="17" y="449"/>
                    <a:pt x="17" y="449"/>
                  </a:cubicBezTo>
                  <a:cubicBezTo>
                    <a:pt x="18" y="450"/>
                    <a:pt x="20" y="450"/>
                    <a:pt x="21" y="451"/>
                  </a:cubicBezTo>
                  <a:cubicBezTo>
                    <a:pt x="23" y="452"/>
                    <a:pt x="25" y="453"/>
                    <a:pt x="27" y="453"/>
                  </a:cubicBezTo>
                  <a:cubicBezTo>
                    <a:pt x="28" y="454"/>
                    <a:pt x="28" y="454"/>
                    <a:pt x="29" y="454"/>
                  </a:cubicBezTo>
                  <a:cubicBezTo>
                    <a:pt x="32" y="455"/>
                    <a:pt x="35" y="455"/>
                    <a:pt x="37" y="454"/>
                  </a:cubicBezTo>
                  <a:cubicBezTo>
                    <a:pt x="42" y="453"/>
                    <a:pt x="46" y="451"/>
                    <a:pt x="49" y="448"/>
                  </a:cubicBezTo>
                  <a:cubicBezTo>
                    <a:pt x="52" y="446"/>
                    <a:pt x="54" y="443"/>
                    <a:pt x="55" y="440"/>
                  </a:cubicBezTo>
                  <a:cubicBezTo>
                    <a:pt x="58" y="436"/>
                    <a:pt x="60" y="432"/>
                    <a:pt x="62" y="428"/>
                  </a:cubicBezTo>
                  <a:cubicBezTo>
                    <a:pt x="63" y="426"/>
                    <a:pt x="63" y="423"/>
                    <a:pt x="64" y="421"/>
                  </a:cubicBezTo>
                  <a:cubicBezTo>
                    <a:pt x="65" y="419"/>
                    <a:pt x="65" y="417"/>
                    <a:pt x="66" y="415"/>
                  </a:cubicBezTo>
                  <a:cubicBezTo>
                    <a:pt x="66" y="414"/>
                    <a:pt x="66" y="414"/>
                    <a:pt x="66" y="413"/>
                  </a:cubicBezTo>
                  <a:cubicBezTo>
                    <a:pt x="67" y="412"/>
                    <a:pt x="67" y="410"/>
                    <a:pt x="67" y="409"/>
                  </a:cubicBezTo>
                  <a:cubicBezTo>
                    <a:pt x="68" y="405"/>
                    <a:pt x="69" y="401"/>
                    <a:pt x="70" y="398"/>
                  </a:cubicBezTo>
                  <a:cubicBezTo>
                    <a:pt x="70" y="396"/>
                    <a:pt x="71" y="395"/>
                    <a:pt x="71" y="393"/>
                  </a:cubicBezTo>
                  <a:cubicBezTo>
                    <a:pt x="71" y="393"/>
                    <a:pt x="71" y="392"/>
                    <a:pt x="71" y="391"/>
                  </a:cubicBezTo>
                  <a:cubicBezTo>
                    <a:pt x="71" y="390"/>
                    <a:pt x="72" y="388"/>
                    <a:pt x="72" y="387"/>
                  </a:cubicBezTo>
                  <a:cubicBezTo>
                    <a:pt x="72" y="384"/>
                    <a:pt x="73" y="381"/>
                    <a:pt x="73" y="378"/>
                  </a:cubicBezTo>
                  <a:cubicBezTo>
                    <a:pt x="73" y="374"/>
                    <a:pt x="73" y="370"/>
                    <a:pt x="73" y="366"/>
                  </a:cubicBezTo>
                  <a:cubicBezTo>
                    <a:pt x="73" y="363"/>
                    <a:pt x="73" y="361"/>
                    <a:pt x="72" y="359"/>
                  </a:cubicBezTo>
                  <a:cubicBezTo>
                    <a:pt x="72" y="358"/>
                    <a:pt x="72" y="358"/>
                    <a:pt x="72" y="357"/>
                  </a:cubicBezTo>
                  <a:cubicBezTo>
                    <a:pt x="71" y="345"/>
                    <a:pt x="67" y="334"/>
                    <a:pt x="60" y="323"/>
                  </a:cubicBezTo>
                  <a:cubicBezTo>
                    <a:pt x="53" y="314"/>
                    <a:pt x="43" y="306"/>
                    <a:pt x="32" y="305"/>
                  </a:cubicBezTo>
                  <a:cubicBezTo>
                    <a:pt x="39" y="304"/>
                    <a:pt x="46" y="305"/>
                    <a:pt x="54" y="305"/>
                  </a:cubicBezTo>
                  <a:cubicBezTo>
                    <a:pt x="55" y="305"/>
                    <a:pt x="56" y="305"/>
                    <a:pt x="57" y="305"/>
                  </a:cubicBezTo>
                  <a:cubicBezTo>
                    <a:pt x="66" y="306"/>
                    <a:pt x="74" y="306"/>
                    <a:pt x="82" y="303"/>
                  </a:cubicBezTo>
                  <a:cubicBezTo>
                    <a:pt x="83" y="303"/>
                    <a:pt x="83" y="303"/>
                    <a:pt x="84" y="303"/>
                  </a:cubicBezTo>
                  <a:cubicBezTo>
                    <a:pt x="85" y="302"/>
                    <a:pt x="86" y="302"/>
                    <a:pt x="87" y="301"/>
                  </a:cubicBezTo>
                  <a:cubicBezTo>
                    <a:pt x="89" y="300"/>
                    <a:pt x="90" y="300"/>
                    <a:pt x="92" y="299"/>
                  </a:cubicBezTo>
                  <a:cubicBezTo>
                    <a:pt x="100" y="293"/>
                    <a:pt x="106" y="284"/>
                    <a:pt x="111" y="274"/>
                  </a:cubicBezTo>
                  <a:cubicBezTo>
                    <a:pt x="117" y="263"/>
                    <a:pt x="122" y="251"/>
                    <a:pt x="128" y="242"/>
                  </a:cubicBezTo>
                  <a:cubicBezTo>
                    <a:pt x="136" y="228"/>
                    <a:pt x="141" y="210"/>
                    <a:pt x="139" y="193"/>
                  </a:cubicBezTo>
                  <a:cubicBezTo>
                    <a:pt x="138" y="182"/>
                    <a:pt x="134" y="172"/>
                    <a:pt x="127" y="163"/>
                  </a:cubicBezTo>
                  <a:cubicBezTo>
                    <a:pt x="142" y="169"/>
                    <a:pt x="159" y="174"/>
                    <a:pt x="172" y="166"/>
                  </a:cubicBezTo>
                  <a:cubicBezTo>
                    <a:pt x="180" y="161"/>
                    <a:pt x="184" y="152"/>
                    <a:pt x="188" y="143"/>
                  </a:cubicBezTo>
                  <a:cubicBezTo>
                    <a:pt x="201" y="114"/>
                    <a:pt x="218" y="86"/>
                    <a:pt x="236" y="60"/>
                  </a:cubicBezTo>
                  <a:cubicBezTo>
                    <a:pt x="245" y="47"/>
                    <a:pt x="257" y="34"/>
                    <a:pt x="265" y="20"/>
                  </a:cubicBezTo>
                  <a:cubicBezTo>
                    <a:pt x="270" y="12"/>
                    <a:pt x="269" y="1"/>
                    <a:pt x="280" y="0"/>
                  </a:cubicBezTo>
                  <a:cubicBezTo>
                    <a:pt x="258" y="34"/>
                    <a:pt x="237" y="69"/>
                    <a:pt x="227" y="108"/>
                  </a:cubicBezTo>
                  <a:cubicBezTo>
                    <a:pt x="227" y="109"/>
                    <a:pt x="227" y="109"/>
                    <a:pt x="226" y="110"/>
                  </a:cubicBezTo>
                </a:path>
              </a:pathLst>
            </a:custGeom>
            <a:solidFill>
              <a:srgbClr val="72A6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2" name="Freeform 581"/>
            <p:cNvSpPr/>
            <p:nvPr/>
          </p:nvSpPr>
          <p:spPr bwMode="auto">
            <a:xfrm>
              <a:off x="611188" y="8623301"/>
              <a:ext cx="323850" cy="341313"/>
            </a:xfrm>
            <a:custGeom>
              <a:avLst/>
              <a:gdLst>
                <a:gd name="T0" fmla="*/ 84 w 86"/>
                <a:gd name="T1" fmla="*/ 20 h 91"/>
                <a:gd name="T2" fmla="*/ 85 w 86"/>
                <a:gd name="T3" fmla="*/ 22 h 91"/>
                <a:gd name="T4" fmla="*/ 86 w 86"/>
                <a:gd name="T5" fmla="*/ 28 h 91"/>
                <a:gd name="T6" fmla="*/ 85 w 86"/>
                <a:gd name="T7" fmla="*/ 34 h 91"/>
                <a:gd name="T8" fmla="*/ 84 w 86"/>
                <a:gd name="T9" fmla="*/ 37 h 91"/>
                <a:gd name="T10" fmla="*/ 84 w 86"/>
                <a:gd name="T11" fmla="*/ 37 h 91"/>
                <a:gd name="T12" fmla="*/ 79 w 86"/>
                <a:gd name="T13" fmla="*/ 44 h 91"/>
                <a:gd name="T14" fmla="*/ 76 w 86"/>
                <a:gd name="T15" fmla="*/ 46 h 91"/>
                <a:gd name="T16" fmla="*/ 74 w 86"/>
                <a:gd name="T17" fmla="*/ 49 h 91"/>
                <a:gd name="T18" fmla="*/ 64 w 86"/>
                <a:gd name="T19" fmla="*/ 61 h 91"/>
                <a:gd name="T20" fmla="*/ 56 w 86"/>
                <a:gd name="T21" fmla="*/ 71 h 91"/>
                <a:gd name="T22" fmla="*/ 48 w 86"/>
                <a:gd name="T23" fmla="*/ 80 h 91"/>
                <a:gd name="T24" fmla="*/ 25 w 86"/>
                <a:gd name="T25" fmla="*/ 91 h 91"/>
                <a:gd name="T26" fmla="*/ 24 w 86"/>
                <a:gd name="T27" fmla="*/ 91 h 91"/>
                <a:gd name="T28" fmla="*/ 18 w 86"/>
                <a:gd name="T29" fmla="*/ 91 h 91"/>
                <a:gd name="T30" fmla="*/ 16 w 86"/>
                <a:gd name="T31" fmla="*/ 91 h 91"/>
                <a:gd name="T32" fmla="*/ 0 w 86"/>
                <a:gd name="T33" fmla="*/ 46 h 91"/>
                <a:gd name="T34" fmla="*/ 0 w 86"/>
                <a:gd name="T35" fmla="*/ 45 h 91"/>
                <a:gd name="T36" fmla="*/ 4 w 86"/>
                <a:gd name="T37" fmla="*/ 38 h 91"/>
                <a:gd name="T38" fmla="*/ 21 w 86"/>
                <a:gd name="T39" fmla="*/ 17 h 91"/>
                <a:gd name="T40" fmla="*/ 26 w 86"/>
                <a:gd name="T41" fmla="*/ 13 h 91"/>
                <a:gd name="T42" fmla="*/ 30 w 86"/>
                <a:gd name="T43" fmla="*/ 9 h 91"/>
                <a:gd name="T44" fmla="*/ 45 w 86"/>
                <a:gd name="T45" fmla="*/ 2 h 91"/>
                <a:gd name="T46" fmla="*/ 49 w 86"/>
                <a:gd name="T47" fmla="*/ 1 h 91"/>
                <a:gd name="T48" fmla="*/ 56 w 86"/>
                <a:gd name="T49" fmla="*/ 0 h 91"/>
                <a:gd name="T50" fmla="*/ 58 w 86"/>
                <a:gd name="T51" fmla="*/ 1 h 91"/>
                <a:gd name="T52" fmla="*/ 62 w 86"/>
                <a:gd name="T53" fmla="*/ 1 h 91"/>
                <a:gd name="T54" fmla="*/ 65 w 86"/>
                <a:gd name="T55" fmla="*/ 2 h 91"/>
                <a:gd name="T56" fmla="*/ 80 w 86"/>
                <a:gd name="T57" fmla="*/ 13 h 91"/>
                <a:gd name="T58" fmla="*/ 84 w 86"/>
                <a:gd name="T59" fmla="*/ 2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86" h="91">
                  <a:moveTo>
                    <a:pt x="84" y="20"/>
                  </a:moveTo>
                  <a:cubicBezTo>
                    <a:pt x="84" y="21"/>
                    <a:pt x="85" y="21"/>
                    <a:pt x="85" y="22"/>
                  </a:cubicBezTo>
                  <a:cubicBezTo>
                    <a:pt x="85" y="24"/>
                    <a:pt x="86" y="26"/>
                    <a:pt x="86" y="28"/>
                  </a:cubicBezTo>
                  <a:cubicBezTo>
                    <a:pt x="86" y="30"/>
                    <a:pt x="86" y="32"/>
                    <a:pt x="85" y="34"/>
                  </a:cubicBezTo>
                  <a:cubicBezTo>
                    <a:pt x="85" y="35"/>
                    <a:pt x="84" y="36"/>
                    <a:pt x="84" y="37"/>
                  </a:cubicBezTo>
                  <a:cubicBezTo>
                    <a:pt x="84" y="37"/>
                    <a:pt x="84" y="37"/>
                    <a:pt x="84" y="37"/>
                  </a:cubicBezTo>
                  <a:cubicBezTo>
                    <a:pt x="82" y="40"/>
                    <a:pt x="81" y="42"/>
                    <a:pt x="79" y="44"/>
                  </a:cubicBezTo>
                  <a:cubicBezTo>
                    <a:pt x="78" y="45"/>
                    <a:pt x="77" y="46"/>
                    <a:pt x="76" y="46"/>
                  </a:cubicBezTo>
                  <a:cubicBezTo>
                    <a:pt x="76" y="47"/>
                    <a:pt x="75" y="48"/>
                    <a:pt x="74" y="49"/>
                  </a:cubicBezTo>
                  <a:cubicBezTo>
                    <a:pt x="70" y="53"/>
                    <a:pt x="67" y="57"/>
                    <a:pt x="64" y="61"/>
                  </a:cubicBezTo>
                  <a:cubicBezTo>
                    <a:pt x="61" y="65"/>
                    <a:pt x="58" y="68"/>
                    <a:pt x="56" y="71"/>
                  </a:cubicBezTo>
                  <a:cubicBezTo>
                    <a:pt x="53" y="74"/>
                    <a:pt x="51" y="77"/>
                    <a:pt x="48" y="80"/>
                  </a:cubicBezTo>
                  <a:cubicBezTo>
                    <a:pt x="42" y="86"/>
                    <a:pt x="33" y="90"/>
                    <a:pt x="25" y="91"/>
                  </a:cubicBezTo>
                  <a:cubicBezTo>
                    <a:pt x="24" y="91"/>
                    <a:pt x="24" y="91"/>
                    <a:pt x="24" y="91"/>
                  </a:cubicBezTo>
                  <a:cubicBezTo>
                    <a:pt x="22" y="91"/>
                    <a:pt x="20" y="91"/>
                    <a:pt x="18" y="91"/>
                  </a:cubicBezTo>
                  <a:cubicBezTo>
                    <a:pt x="18" y="91"/>
                    <a:pt x="17" y="91"/>
                    <a:pt x="16" y="91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1" y="43"/>
                    <a:pt x="2" y="40"/>
                    <a:pt x="4" y="38"/>
                  </a:cubicBezTo>
                  <a:cubicBezTo>
                    <a:pt x="7" y="31"/>
                    <a:pt x="13" y="23"/>
                    <a:pt x="21" y="17"/>
                  </a:cubicBezTo>
                  <a:cubicBezTo>
                    <a:pt x="22" y="15"/>
                    <a:pt x="24" y="14"/>
                    <a:pt x="26" y="13"/>
                  </a:cubicBezTo>
                  <a:cubicBezTo>
                    <a:pt x="27" y="11"/>
                    <a:pt x="28" y="10"/>
                    <a:pt x="30" y="9"/>
                  </a:cubicBezTo>
                  <a:cubicBezTo>
                    <a:pt x="35" y="6"/>
                    <a:pt x="40" y="4"/>
                    <a:pt x="45" y="2"/>
                  </a:cubicBezTo>
                  <a:cubicBezTo>
                    <a:pt x="46" y="2"/>
                    <a:pt x="47" y="2"/>
                    <a:pt x="49" y="1"/>
                  </a:cubicBezTo>
                  <a:cubicBezTo>
                    <a:pt x="51" y="1"/>
                    <a:pt x="54" y="0"/>
                    <a:pt x="56" y="0"/>
                  </a:cubicBezTo>
                  <a:cubicBezTo>
                    <a:pt x="57" y="0"/>
                    <a:pt x="58" y="1"/>
                    <a:pt x="58" y="1"/>
                  </a:cubicBezTo>
                  <a:cubicBezTo>
                    <a:pt x="59" y="1"/>
                    <a:pt x="61" y="1"/>
                    <a:pt x="62" y="1"/>
                  </a:cubicBezTo>
                  <a:cubicBezTo>
                    <a:pt x="63" y="1"/>
                    <a:pt x="64" y="2"/>
                    <a:pt x="65" y="2"/>
                  </a:cubicBezTo>
                  <a:cubicBezTo>
                    <a:pt x="71" y="4"/>
                    <a:pt x="77" y="8"/>
                    <a:pt x="80" y="13"/>
                  </a:cubicBezTo>
                  <a:cubicBezTo>
                    <a:pt x="82" y="15"/>
                    <a:pt x="83" y="18"/>
                    <a:pt x="84" y="20"/>
                  </a:cubicBezTo>
                  <a:close/>
                </a:path>
              </a:pathLst>
            </a:custGeom>
            <a:solidFill>
              <a:srgbClr val="BAD5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3" name="Freeform 582"/>
            <p:cNvSpPr/>
            <p:nvPr/>
          </p:nvSpPr>
          <p:spPr bwMode="auto">
            <a:xfrm>
              <a:off x="833438" y="7408863"/>
              <a:ext cx="709613" cy="1085850"/>
            </a:xfrm>
            <a:custGeom>
              <a:avLst/>
              <a:gdLst>
                <a:gd name="T0" fmla="*/ 64 w 189"/>
                <a:gd name="T1" fmla="*/ 86 h 289"/>
                <a:gd name="T2" fmla="*/ 126 w 189"/>
                <a:gd name="T3" fmla="*/ 141 h 289"/>
                <a:gd name="T4" fmla="*/ 130 w 189"/>
                <a:gd name="T5" fmla="*/ 150 h 289"/>
                <a:gd name="T6" fmla="*/ 123 w 189"/>
                <a:gd name="T7" fmla="*/ 157 h 289"/>
                <a:gd name="T8" fmla="*/ 71 w 189"/>
                <a:gd name="T9" fmla="*/ 160 h 289"/>
                <a:gd name="T10" fmla="*/ 23 w 189"/>
                <a:gd name="T11" fmla="*/ 176 h 289"/>
                <a:gd name="T12" fmla="*/ 11 w 189"/>
                <a:gd name="T13" fmla="*/ 201 h 289"/>
                <a:gd name="T14" fmla="*/ 34 w 189"/>
                <a:gd name="T15" fmla="*/ 278 h 289"/>
                <a:gd name="T16" fmla="*/ 106 w 189"/>
                <a:gd name="T17" fmla="*/ 271 h 289"/>
                <a:gd name="T18" fmla="*/ 164 w 189"/>
                <a:gd name="T19" fmla="*/ 153 h 289"/>
                <a:gd name="T20" fmla="*/ 186 w 189"/>
                <a:gd name="T21" fmla="*/ 80 h 289"/>
                <a:gd name="T22" fmla="*/ 159 w 189"/>
                <a:gd name="T23" fmla="*/ 12 h 289"/>
                <a:gd name="T24" fmla="*/ 89 w 189"/>
                <a:gd name="T25" fmla="*/ 15 h 289"/>
                <a:gd name="T26" fmla="*/ 62 w 189"/>
                <a:gd name="T27" fmla="*/ 36 h 289"/>
                <a:gd name="T28" fmla="*/ 64 w 189"/>
                <a:gd name="T29" fmla="*/ 86 h 2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89" h="289">
                  <a:moveTo>
                    <a:pt x="64" y="86"/>
                  </a:moveTo>
                  <a:cubicBezTo>
                    <a:pt x="79" y="114"/>
                    <a:pt x="105" y="120"/>
                    <a:pt x="126" y="141"/>
                  </a:cubicBezTo>
                  <a:cubicBezTo>
                    <a:pt x="128" y="143"/>
                    <a:pt x="131" y="147"/>
                    <a:pt x="130" y="150"/>
                  </a:cubicBezTo>
                  <a:cubicBezTo>
                    <a:pt x="129" y="153"/>
                    <a:pt x="126" y="155"/>
                    <a:pt x="123" y="157"/>
                  </a:cubicBezTo>
                  <a:cubicBezTo>
                    <a:pt x="107" y="163"/>
                    <a:pt x="89" y="161"/>
                    <a:pt x="71" y="160"/>
                  </a:cubicBezTo>
                  <a:cubicBezTo>
                    <a:pt x="54" y="160"/>
                    <a:pt x="35" y="162"/>
                    <a:pt x="23" y="176"/>
                  </a:cubicBezTo>
                  <a:cubicBezTo>
                    <a:pt x="17" y="183"/>
                    <a:pt x="14" y="192"/>
                    <a:pt x="11" y="201"/>
                  </a:cubicBezTo>
                  <a:cubicBezTo>
                    <a:pt x="1" y="232"/>
                    <a:pt x="0" y="261"/>
                    <a:pt x="34" y="278"/>
                  </a:cubicBezTo>
                  <a:cubicBezTo>
                    <a:pt x="57" y="289"/>
                    <a:pt x="86" y="286"/>
                    <a:pt x="106" y="271"/>
                  </a:cubicBezTo>
                  <a:cubicBezTo>
                    <a:pt x="142" y="245"/>
                    <a:pt x="150" y="195"/>
                    <a:pt x="164" y="153"/>
                  </a:cubicBezTo>
                  <a:cubicBezTo>
                    <a:pt x="172" y="129"/>
                    <a:pt x="183" y="105"/>
                    <a:pt x="186" y="80"/>
                  </a:cubicBezTo>
                  <a:cubicBezTo>
                    <a:pt x="189" y="54"/>
                    <a:pt x="181" y="25"/>
                    <a:pt x="159" y="12"/>
                  </a:cubicBezTo>
                  <a:cubicBezTo>
                    <a:pt x="138" y="0"/>
                    <a:pt x="111" y="5"/>
                    <a:pt x="89" y="15"/>
                  </a:cubicBezTo>
                  <a:cubicBezTo>
                    <a:pt x="78" y="20"/>
                    <a:pt x="68" y="27"/>
                    <a:pt x="62" y="36"/>
                  </a:cubicBezTo>
                  <a:cubicBezTo>
                    <a:pt x="53" y="51"/>
                    <a:pt x="55" y="71"/>
                    <a:pt x="64" y="86"/>
                  </a:cubicBezTo>
                </a:path>
              </a:pathLst>
            </a:custGeom>
            <a:solidFill>
              <a:srgbClr val="BAD5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4" name="Freeform 583"/>
            <p:cNvSpPr/>
            <p:nvPr/>
          </p:nvSpPr>
          <p:spPr bwMode="auto">
            <a:xfrm>
              <a:off x="322263" y="7329488"/>
              <a:ext cx="615950" cy="830263"/>
            </a:xfrm>
            <a:custGeom>
              <a:avLst/>
              <a:gdLst>
                <a:gd name="T0" fmla="*/ 71 w 164"/>
                <a:gd name="T1" fmla="*/ 17 h 221"/>
                <a:gd name="T2" fmla="*/ 27 w 164"/>
                <a:gd name="T3" fmla="*/ 114 h 221"/>
                <a:gd name="T4" fmla="*/ 24 w 164"/>
                <a:gd name="T5" fmla="*/ 199 h 221"/>
                <a:gd name="T6" fmla="*/ 72 w 164"/>
                <a:gd name="T7" fmla="*/ 208 h 221"/>
                <a:gd name="T8" fmla="*/ 70 w 164"/>
                <a:gd name="T9" fmla="*/ 151 h 221"/>
                <a:gd name="T10" fmla="*/ 52 w 164"/>
                <a:gd name="T11" fmla="*/ 123 h 221"/>
                <a:gd name="T12" fmla="*/ 148 w 164"/>
                <a:gd name="T13" fmla="*/ 30 h 221"/>
                <a:gd name="T14" fmla="*/ 113 w 164"/>
                <a:gd name="T15" fmla="*/ 2 h 221"/>
                <a:gd name="T16" fmla="*/ 71 w 164"/>
                <a:gd name="T17" fmla="*/ 17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4" h="221">
                  <a:moveTo>
                    <a:pt x="71" y="17"/>
                  </a:moveTo>
                  <a:cubicBezTo>
                    <a:pt x="44" y="42"/>
                    <a:pt x="45" y="84"/>
                    <a:pt x="27" y="114"/>
                  </a:cubicBezTo>
                  <a:cubicBezTo>
                    <a:pt x="13" y="140"/>
                    <a:pt x="0" y="173"/>
                    <a:pt x="24" y="199"/>
                  </a:cubicBezTo>
                  <a:cubicBezTo>
                    <a:pt x="34" y="210"/>
                    <a:pt x="60" y="221"/>
                    <a:pt x="72" y="208"/>
                  </a:cubicBezTo>
                  <a:cubicBezTo>
                    <a:pt x="83" y="197"/>
                    <a:pt x="76" y="163"/>
                    <a:pt x="70" y="151"/>
                  </a:cubicBezTo>
                  <a:cubicBezTo>
                    <a:pt x="66" y="141"/>
                    <a:pt x="59" y="132"/>
                    <a:pt x="52" y="123"/>
                  </a:cubicBezTo>
                  <a:cubicBezTo>
                    <a:pt x="94" y="127"/>
                    <a:pt x="164" y="79"/>
                    <a:pt x="148" y="30"/>
                  </a:cubicBezTo>
                  <a:cubicBezTo>
                    <a:pt x="143" y="15"/>
                    <a:pt x="129" y="4"/>
                    <a:pt x="113" y="2"/>
                  </a:cubicBezTo>
                  <a:cubicBezTo>
                    <a:pt x="98" y="0"/>
                    <a:pt x="82" y="6"/>
                    <a:pt x="71" y="17"/>
                  </a:cubicBezTo>
                </a:path>
              </a:pathLst>
            </a:custGeom>
            <a:solidFill>
              <a:srgbClr val="BAD5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5" name="Freeform 584"/>
            <p:cNvSpPr/>
            <p:nvPr/>
          </p:nvSpPr>
          <p:spPr bwMode="auto">
            <a:xfrm>
              <a:off x="825500" y="8423276"/>
              <a:ext cx="612775" cy="579438"/>
            </a:xfrm>
            <a:custGeom>
              <a:avLst/>
              <a:gdLst>
                <a:gd name="T0" fmla="*/ 0 w 163"/>
                <a:gd name="T1" fmla="*/ 154 h 154"/>
                <a:gd name="T2" fmla="*/ 2 w 163"/>
                <a:gd name="T3" fmla="*/ 144 h 154"/>
                <a:gd name="T4" fmla="*/ 7 w 163"/>
                <a:gd name="T5" fmla="*/ 114 h 154"/>
                <a:gd name="T6" fmla="*/ 11 w 163"/>
                <a:gd name="T7" fmla="*/ 96 h 154"/>
                <a:gd name="T8" fmla="*/ 25 w 163"/>
                <a:gd name="T9" fmla="*/ 64 h 154"/>
                <a:gd name="T10" fmla="*/ 38 w 163"/>
                <a:gd name="T11" fmla="*/ 42 h 154"/>
                <a:gd name="T12" fmla="*/ 40 w 163"/>
                <a:gd name="T13" fmla="*/ 36 h 154"/>
                <a:gd name="T14" fmla="*/ 40 w 163"/>
                <a:gd name="T15" fmla="*/ 25 h 154"/>
                <a:gd name="T16" fmla="*/ 39 w 163"/>
                <a:gd name="T17" fmla="*/ 16 h 154"/>
                <a:gd name="T18" fmla="*/ 39 w 163"/>
                <a:gd name="T19" fmla="*/ 12 h 154"/>
                <a:gd name="T20" fmla="*/ 40 w 163"/>
                <a:gd name="T21" fmla="*/ 10 h 154"/>
                <a:gd name="T22" fmla="*/ 40 w 163"/>
                <a:gd name="T23" fmla="*/ 10 h 154"/>
                <a:gd name="T24" fmla="*/ 40 w 163"/>
                <a:gd name="T25" fmla="*/ 9 h 154"/>
                <a:gd name="T26" fmla="*/ 41 w 163"/>
                <a:gd name="T27" fmla="*/ 5 h 154"/>
                <a:gd name="T28" fmla="*/ 43 w 163"/>
                <a:gd name="T29" fmla="*/ 2 h 154"/>
                <a:gd name="T30" fmla="*/ 44 w 163"/>
                <a:gd name="T31" fmla="*/ 1 h 154"/>
                <a:gd name="T32" fmla="*/ 44 w 163"/>
                <a:gd name="T33" fmla="*/ 0 h 154"/>
                <a:gd name="T34" fmla="*/ 46 w 163"/>
                <a:gd name="T35" fmla="*/ 0 h 154"/>
                <a:gd name="T36" fmla="*/ 47 w 163"/>
                <a:gd name="T37" fmla="*/ 0 h 154"/>
                <a:gd name="T38" fmla="*/ 48 w 163"/>
                <a:gd name="T39" fmla="*/ 0 h 154"/>
                <a:gd name="T40" fmla="*/ 48 w 163"/>
                <a:gd name="T41" fmla="*/ 0 h 154"/>
                <a:gd name="T42" fmla="*/ 49 w 163"/>
                <a:gd name="T43" fmla="*/ 1 h 154"/>
                <a:gd name="T44" fmla="*/ 52 w 163"/>
                <a:gd name="T45" fmla="*/ 3 h 154"/>
                <a:gd name="T46" fmla="*/ 52 w 163"/>
                <a:gd name="T47" fmla="*/ 3 h 154"/>
                <a:gd name="T48" fmla="*/ 53 w 163"/>
                <a:gd name="T49" fmla="*/ 4 h 154"/>
                <a:gd name="T50" fmla="*/ 54 w 163"/>
                <a:gd name="T51" fmla="*/ 6 h 154"/>
                <a:gd name="T52" fmla="*/ 56 w 163"/>
                <a:gd name="T53" fmla="*/ 9 h 154"/>
                <a:gd name="T54" fmla="*/ 59 w 163"/>
                <a:gd name="T55" fmla="*/ 14 h 154"/>
                <a:gd name="T56" fmla="*/ 62 w 163"/>
                <a:gd name="T57" fmla="*/ 18 h 154"/>
                <a:gd name="T58" fmla="*/ 63 w 163"/>
                <a:gd name="T59" fmla="*/ 20 h 154"/>
                <a:gd name="T60" fmla="*/ 65 w 163"/>
                <a:gd name="T61" fmla="*/ 23 h 154"/>
                <a:gd name="T62" fmla="*/ 96 w 163"/>
                <a:gd name="T63" fmla="*/ 51 h 154"/>
                <a:gd name="T64" fmla="*/ 125 w 163"/>
                <a:gd name="T65" fmla="*/ 67 h 154"/>
                <a:gd name="T66" fmla="*/ 162 w 163"/>
                <a:gd name="T67" fmla="*/ 95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3" h="154">
                  <a:moveTo>
                    <a:pt x="163" y="96"/>
                  </a:moveTo>
                  <a:cubicBezTo>
                    <a:pt x="0" y="154"/>
                    <a:pt x="0" y="154"/>
                    <a:pt x="0" y="154"/>
                  </a:cubicBezTo>
                  <a:cubicBezTo>
                    <a:pt x="1" y="151"/>
                    <a:pt x="1" y="147"/>
                    <a:pt x="2" y="144"/>
                  </a:cubicBezTo>
                  <a:cubicBezTo>
                    <a:pt x="2" y="144"/>
                    <a:pt x="2" y="144"/>
                    <a:pt x="2" y="144"/>
                  </a:cubicBezTo>
                  <a:cubicBezTo>
                    <a:pt x="2" y="140"/>
                    <a:pt x="3" y="137"/>
                    <a:pt x="3" y="134"/>
                  </a:cubicBezTo>
                  <a:cubicBezTo>
                    <a:pt x="4" y="127"/>
                    <a:pt x="5" y="121"/>
                    <a:pt x="7" y="114"/>
                  </a:cubicBezTo>
                  <a:cubicBezTo>
                    <a:pt x="8" y="108"/>
                    <a:pt x="9" y="102"/>
                    <a:pt x="11" y="96"/>
                  </a:cubicBezTo>
                  <a:cubicBezTo>
                    <a:pt x="11" y="96"/>
                    <a:pt x="11" y="96"/>
                    <a:pt x="11" y="96"/>
                  </a:cubicBezTo>
                  <a:cubicBezTo>
                    <a:pt x="14" y="85"/>
                    <a:pt x="18" y="75"/>
                    <a:pt x="23" y="66"/>
                  </a:cubicBezTo>
                  <a:cubicBezTo>
                    <a:pt x="24" y="66"/>
                    <a:pt x="24" y="65"/>
                    <a:pt x="25" y="64"/>
                  </a:cubicBezTo>
                  <a:cubicBezTo>
                    <a:pt x="29" y="58"/>
                    <a:pt x="35" y="52"/>
                    <a:pt x="38" y="43"/>
                  </a:cubicBezTo>
                  <a:cubicBezTo>
                    <a:pt x="38" y="43"/>
                    <a:pt x="38" y="42"/>
                    <a:pt x="38" y="42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0"/>
                    <a:pt x="39" y="38"/>
                    <a:pt x="40" y="36"/>
                  </a:cubicBezTo>
                  <a:cubicBezTo>
                    <a:pt x="40" y="33"/>
                    <a:pt x="40" y="29"/>
                    <a:pt x="40" y="26"/>
                  </a:cubicBezTo>
                  <a:cubicBezTo>
                    <a:pt x="40" y="25"/>
                    <a:pt x="40" y="25"/>
                    <a:pt x="40" y="25"/>
                  </a:cubicBezTo>
                  <a:cubicBezTo>
                    <a:pt x="40" y="23"/>
                    <a:pt x="39" y="20"/>
                    <a:pt x="39" y="18"/>
                  </a:cubicBezTo>
                  <a:cubicBezTo>
                    <a:pt x="39" y="17"/>
                    <a:pt x="39" y="16"/>
                    <a:pt x="39" y="16"/>
                  </a:cubicBezTo>
                  <a:cubicBezTo>
                    <a:pt x="39" y="15"/>
                    <a:pt x="39" y="15"/>
                    <a:pt x="39" y="14"/>
                  </a:cubicBezTo>
                  <a:cubicBezTo>
                    <a:pt x="39" y="13"/>
                    <a:pt x="39" y="13"/>
                    <a:pt x="39" y="12"/>
                  </a:cubicBezTo>
                  <a:cubicBezTo>
                    <a:pt x="39" y="11"/>
                    <a:pt x="39" y="11"/>
                    <a:pt x="39" y="11"/>
                  </a:cubicBezTo>
                  <a:cubicBezTo>
                    <a:pt x="40" y="10"/>
                    <a:pt x="40" y="10"/>
                    <a:pt x="40" y="10"/>
                  </a:cubicBezTo>
                  <a:cubicBezTo>
                    <a:pt x="40" y="10"/>
                    <a:pt x="40" y="10"/>
                    <a:pt x="40" y="10"/>
                  </a:cubicBezTo>
                  <a:cubicBezTo>
                    <a:pt x="40" y="10"/>
                    <a:pt x="40" y="10"/>
                    <a:pt x="40" y="10"/>
                  </a:cubicBezTo>
                  <a:cubicBezTo>
                    <a:pt x="40" y="9"/>
                    <a:pt x="40" y="9"/>
                    <a:pt x="40" y="9"/>
                  </a:cubicBezTo>
                  <a:cubicBezTo>
                    <a:pt x="40" y="9"/>
                    <a:pt x="40" y="9"/>
                    <a:pt x="40" y="9"/>
                  </a:cubicBezTo>
                  <a:cubicBezTo>
                    <a:pt x="40" y="8"/>
                    <a:pt x="40" y="8"/>
                    <a:pt x="40" y="8"/>
                  </a:cubicBezTo>
                  <a:cubicBezTo>
                    <a:pt x="40" y="7"/>
                    <a:pt x="41" y="6"/>
                    <a:pt x="41" y="5"/>
                  </a:cubicBezTo>
                  <a:cubicBezTo>
                    <a:pt x="42" y="4"/>
                    <a:pt x="42" y="3"/>
                    <a:pt x="42" y="2"/>
                  </a:cubicBezTo>
                  <a:cubicBezTo>
                    <a:pt x="43" y="2"/>
                    <a:pt x="43" y="2"/>
                    <a:pt x="43" y="2"/>
                  </a:cubicBezTo>
                  <a:cubicBezTo>
                    <a:pt x="43" y="2"/>
                    <a:pt x="43" y="1"/>
                    <a:pt x="44" y="1"/>
                  </a:cubicBezTo>
                  <a:cubicBezTo>
                    <a:pt x="44" y="1"/>
                    <a:pt x="44" y="1"/>
                    <a:pt x="44" y="1"/>
                  </a:cubicBezTo>
                  <a:cubicBezTo>
                    <a:pt x="44" y="1"/>
                    <a:pt x="44" y="1"/>
                    <a:pt x="44" y="1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48" y="0"/>
                    <a:pt x="48" y="0"/>
                    <a:pt x="48" y="0"/>
                  </a:cubicBezTo>
                  <a:cubicBezTo>
                    <a:pt x="48" y="0"/>
                    <a:pt x="48" y="0"/>
                    <a:pt x="48" y="0"/>
                  </a:cubicBezTo>
                  <a:cubicBezTo>
                    <a:pt x="48" y="0"/>
                    <a:pt x="48" y="0"/>
                    <a:pt x="48" y="0"/>
                  </a:cubicBezTo>
                  <a:cubicBezTo>
                    <a:pt x="49" y="0"/>
                    <a:pt x="49" y="0"/>
                    <a:pt x="49" y="0"/>
                  </a:cubicBezTo>
                  <a:cubicBezTo>
                    <a:pt x="49" y="1"/>
                    <a:pt x="49" y="1"/>
                    <a:pt x="49" y="1"/>
                  </a:cubicBezTo>
                  <a:cubicBezTo>
                    <a:pt x="50" y="1"/>
                    <a:pt x="51" y="2"/>
                    <a:pt x="52" y="3"/>
                  </a:cubicBezTo>
                  <a:cubicBezTo>
                    <a:pt x="52" y="3"/>
                    <a:pt x="52" y="3"/>
                    <a:pt x="52" y="3"/>
                  </a:cubicBezTo>
                  <a:cubicBezTo>
                    <a:pt x="52" y="3"/>
                    <a:pt x="52" y="3"/>
                    <a:pt x="52" y="3"/>
                  </a:cubicBezTo>
                  <a:cubicBezTo>
                    <a:pt x="52" y="3"/>
                    <a:pt x="52" y="3"/>
                    <a:pt x="52" y="3"/>
                  </a:cubicBezTo>
                  <a:cubicBezTo>
                    <a:pt x="52" y="4"/>
                    <a:pt x="52" y="4"/>
                    <a:pt x="52" y="4"/>
                  </a:cubicBezTo>
                  <a:cubicBezTo>
                    <a:pt x="53" y="4"/>
                    <a:pt x="53" y="4"/>
                    <a:pt x="53" y="4"/>
                  </a:cubicBezTo>
                  <a:cubicBezTo>
                    <a:pt x="53" y="5"/>
                    <a:pt x="54" y="6"/>
                    <a:pt x="54" y="6"/>
                  </a:cubicBezTo>
                  <a:cubicBezTo>
                    <a:pt x="54" y="6"/>
                    <a:pt x="54" y="6"/>
                    <a:pt x="54" y="6"/>
                  </a:cubicBezTo>
                  <a:cubicBezTo>
                    <a:pt x="55" y="7"/>
                    <a:pt x="55" y="8"/>
                    <a:pt x="56" y="9"/>
                  </a:cubicBezTo>
                  <a:cubicBezTo>
                    <a:pt x="56" y="9"/>
                    <a:pt x="56" y="9"/>
                    <a:pt x="56" y="9"/>
                  </a:cubicBezTo>
                  <a:cubicBezTo>
                    <a:pt x="57" y="10"/>
                    <a:pt x="57" y="11"/>
                    <a:pt x="58" y="11"/>
                  </a:cubicBezTo>
                  <a:cubicBezTo>
                    <a:pt x="58" y="12"/>
                    <a:pt x="59" y="13"/>
                    <a:pt x="59" y="14"/>
                  </a:cubicBezTo>
                  <a:cubicBezTo>
                    <a:pt x="60" y="15"/>
                    <a:pt x="60" y="16"/>
                    <a:pt x="61" y="16"/>
                  </a:cubicBezTo>
                  <a:cubicBezTo>
                    <a:pt x="61" y="17"/>
                    <a:pt x="62" y="18"/>
                    <a:pt x="62" y="18"/>
                  </a:cubicBezTo>
                  <a:cubicBezTo>
                    <a:pt x="62" y="19"/>
                    <a:pt x="63" y="20"/>
                    <a:pt x="63" y="20"/>
                  </a:cubicBezTo>
                  <a:cubicBezTo>
                    <a:pt x="63" y="20"/>
                    <a:pt x="63" y="20"/>
                    <a:pt x="63" y="20"/>
                  </a:cubicBezTo>
                  <a:cubicBezTo>
                    <a:pt x="63" y="21"/>
                    <a:pt x="64" y="21"/>
                    <a:pt x="64" y="22"/>
                  </a:cubicBezTo>
                  <a:cubicBezTo>
                    <a:pt x="65" y="23"/>
                    <a:pt x="65" y="23"/>
                    <a:pt x="65" y="23"/>
                  </a:cubicBezTo>
                  <a:cubicBezTo>
                    <a:pt x="65" y="23"/>
                    <a:pt x="65" y="23"/>
                    <a:pt x="65" y="23"/>
                  </a:cubicBezTo>
                  <a:cubicBezTo>
                    <a:pt x="73" y="35"/>
                    <a:pt x="85" y="44"/>
                    <a:pt x="96" y="51"/>
                  </a:cubicBezTo>
                  <a:cubicBezTo>
                    <a:pt x="98" y="52"/>
                    <a:pt x="99" y="53"/>
                    <a:pt x="101" y="54"/>
                  </a:cubicBezTo>
                  <a:cubicBezTo>
                    <a:pt x="109" y="58"/>
                    <a:pt x="117" y="62"/>
                    <a:pt x="125" y="67"/>
                  </a:cubicBezTo>
                  <a:cubicBezTo>
                    <a:pt x="132" y="71"/>
                    <a:pt x="140" y="75"/>
                    <a:pt x="147" y="81"/>
                  </a:cubicBezTo>
                  <a:cubicBezTo>
                    <a:pt x="152" y="85"/>
                    <a:pt x="157" y="90"/>
                    <a:pt x="162" y="95"/>
                  </a:cubicBezTo>
                  <a:cubicBezTo>
                    <a:pt x="162" y="95"/>
                    <a:pt x="163" y="96"/>
                    <a:pt x="163" y="96"/>
                  </a:cubicBezTo>
                  <a:close/>
                </a:path>
              </a:pathLst>
            </a:custGeom>
            <a:solidFill>
              <a:srgbClr val="F3F8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6" name="Freeform 585"/>
            <p:cNvSpPr/>
            <p:nvPr/>
          </p:nvSpPr>
          <p:spPr bwMode="auto">
            <a:xfrm>
              <a:off x="892175" y="8374063"/>
              <a:ext cx="387350" cy="504825"/>
            </a:xfrm>
            <a:custGeom>
              <a:avLst/>
              <a:gdLst>
                <a:gd name="T0" fmla="*/ 101 w 103"/>
                <a:gd name="T1" fmla="*/ 105 h 134"/>
                <a:gd name="T2" fmla="*/ 86 w 103"/>
                <a:gd name="T3" fmla="*/ 106 h 134"/>
                <a:gd name="T4" fmla="*/ 71 w 103"/>
                <a:gd name="T5" fmla="*/ 105 h 134"/>
                <a:gd name="T6" fmla="*/ 68 w 103"/>
                <a:gd name="T7" fmla="*/ 121 h 134"/>
                <a:gd name="T8" fmla="*/ 63 w 103"/>
                <a:gd name="T9" fmla="*/ 134 h 134"/>
                <a:gd name="T10" fmla="*/ 57 w 103"/>
                <a:gd name="T11" fmla="*/ 132 h 134"/>
                <a:gd name="T12" fmla="*/ 32 w 103"/>
                <a:gd name="T13" fmla="*/ 120 h 134"/>
                <a:gd name="T14" fmla="*/ 15 w 103"/>
                <a:gd name="T15" fmla="*/ 134 h 134"/>
                <a:gd name="T16" fmla="*/ 4 w 103"/>
                <a:gd name="T17" fmla="*/ 121 h 134"/>
                <a:gd name="T18" fmla="*/ 20 w 103"/>
                <a:gd name="T19" fmla="*/ 56 h 134"/>
                <a:gd name="T20" fmla="*/ 20 w 103"/>
                <a:gd name="T21" fmla="*/ 53 h 134"/>
                <a:gd name="T22" fmla="*/ 22 w 103"/>
                <a:gd name="T23" fmla="*/ 39 h 134"/>
                <a:gd name="T24" fmla="*/ 22 w 103"/>
                <a:gd name="T25" fmla="*/ 38 h 134"/>
                <a:gd name="T26" fmla="*/ 21 w 103"/>
                <a:gd name="T27" fmla="*/ 31 h 134"/>
                <a:gd name="T28" fmla="*/ 22 w 103"/>
                <a:gd name="T29" fmla="*/ 21 h 134"/>
                <a:gd name="T30" fmla="*/ 47 w 103"/>
                <a:gd name="T31" fmla="*/ 36 h 134"/>
                <a:gd name="T32" fmla="*/ 47 w 103"/>
                <a:gd name="T33" fmla="*/ 36 h 134"/>
                <a:gd name="T34" fmla="*/ 50 w 103"/>
                <a:gd name="T35" fmla="*/ 43 h 134"/>
                <a:gd name="T36" fmla="*/ 58 w 103"/>
                <a:gd name="T37" fmla="*/ 52 h 134"/>
                <a:gd name="T38" fmla="*/ 90 w 103"/>
                <a:gd name="T39" fmla="*/ 80 h 134"/>
                <a:gd name="T40" fmla="*/ 100 w 103"/>
                <a:gd name="T41" fmla="*/ 90 h 134"/>
                <a:gd name="T42" fmla="*/ 101 w 103"/>
                <a:gd name="T43" fmla="*/ 105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03" h="134">
                  <a:moveTo>
                    <a:pt x="101" y="105"/>
                  </a:moveTo>
                  <a:cubicBezTo>
                    <a:pt x="98" y="110"/>
                    <a:pt x="92" y="108"/>
                    <a:pt x="86" y="106"/>
                  </a:cubicBezTo>
                  <a:cubicBezTo>
                    <a:pt x="81" y="103"/>
                    <a:pt x="74" y="101"/>
                    <a:pt x="71" y="105"/>
                  </a:cubicBezTo>
                  <a:cubicBezTo>
                    <a:pt x="68" y="109"/>
                    <a:pt x="68" y="115"/>
                    <a:pt x="68" y="121"/>
                  </a:cubicBezTo>
                  <a:cubicBezTo>
                    <a:pt x="68" y="126"/>
                    <a:pt x="67" y="132"/>
                    <a:pt x="63" y="134"/>
                  </a:cubicBezTo>
                  <a:cubicBezTo>
                    <a:pt x="61" y="134"/>
                    <a:pt x="59" y="133"/>
                    <a:pt x="57" y="132"/>
                  </a:cubicBezTo>
                  <a:cubicBezTo>
                    <a:pt x="50" y="129"/>
                    <a:pt x="39" y="118"/>
                    <a:pt x="32" y="120"/>
                  </a:cubicBezTo>
                  <a:cubicBezTo>
                    <a:pt x="25" y="121"/>
                    <a:pt x="23" y="134"/>
                    <a:pt x="15" y="134"/>
                  </a:cubicBezTo>
                  <a:cubicBezTo>
                    <a:pt x="10" y="133"/>
                    <a:pt x="6" y="127"/>
                    <a:pt x="4" y="121"/>
                  </a:cubicBezTo>
                  <a:cubicBezTo>
                    <a:pt x="0" y="97"/>
                    <a:pt x="15" y="77"/>
                    <a:pt x="20" y="56"/>
                  </a:cubicBezTo>
                  <a:cubicBezTo>
                    <a:pt x="20" y="55"/>
                    <a:pt x="20" y="54"/>
                    <a:pt x="20" y="53"/>
                  </a:cubicBezTo>
                  <a:cubicBezTo>
                    <a:pt x="21" y="49"/>
                    <a:pt x="22" y="44"/>
                    <a:pt x="22" y="39"/>
                  </a:cubicBezTo>
                  <a:cubicBezTo>
                    <a:pt x="22" y="38"/>
                    <a:pt x="22" y="38"/>
                    <a:pt x="22" y="38"/>
                  </a:cubicBezTo>
                  <a:cubicBezTo>
                    <a:pt x="22" y="36"/>
                    <a:pt x="22" y="33"/>
                    <a:pt x="21" y="31"/>
                  </a:cubicBezTo>
                  <a:cubicBezTo>
                    <a:pt x="21" y="27"/>
                    <a:pt x="21" y="24"/>
                    <a:pt x="22" y="21"/>
                  </a:cubicBezTo>
                  <a:cubicBezTo>
                    <a:pt x="28" y="0"/>
                    <a:pt x="39" y="25"/>
                    <a:pt x="47" y="36"/>
                  </a:cubicBezTo>
                  <a:cubicBezTo>
                    <a:pt x="47" y="36"/>
                    <a:pt x="47" y="36"/>
                    <a:pt x="47" y="36"/>
                  </a:cubicBezTo>
                  <a:cubicBezTo>
                    <a:pt x="48" y="39"/>
                    <a:pt x="48" y="41"/>
                    <a:pt x="50" y="43"/>
                  </a:cubicBezTo>
                  <a:cubicBezTo>
                    <a:pt x="52" y="47"/>
                    <a:pt x="55" y="50"/>
                    <a:pt x="58" y="52"/>
                  </a:cubicBezTo>
                  <a:cubicBezTo>
                    <a:pt x="69" y="61"/>
                    <a:pt x="79" y="71"/>
                    <a:pt x="90" y="80"/>
                  </a:cubicBezTo>
                  <a:cubicBezTo>
                    <a:pt x="93" y="83"/>
                    <a:pt x="97" y="86"/>
                    <a:pt x="100" y="90"/>
                  </a:cubicBezTo>
                  <a:cubicBezTo>
                    <a:pt x="102" y="95"/>
                    <a:pt x="103" y="101"/>
                    <a:pt x="101" y="105"/>
                  </a:cubicBezTo>
                  <a:close/>
                </a:path>
              </a:pathLst>
            </a:custGeom>
            <a:solidFill>
              <a:srgbClr val="259D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7" name="Freeform 586"/>
            <p:cNvSpPr/>
            <p:nvPr/>
          </p:nvSpPr>
          <p:spPr bwMode="auto">
            <a:xfrm>
              <a:off x="993775" y="8021638"/>
              <a:ext cx="1082675" cy="742950"/>
            </a:xfrm>
            <a:custGeom>
              <a:avLst/>
              <a:gdLst>
                <a:gd name="T0" fmla="*/ 274 w 288"/>
                <a:gd name="T1" fmla="*/ 126 h 198"/>
                <a:gd name="T2" fmla="*/ 135 w 288"/>
                <a:gd name="T3" fmla="*/ 198 h 198"/>
                <a:gd name="T4" fmla="*/ 113 w 288"/>
                <a:gd name="T5" fmla="*/ 187 h 198"/>
                <a:gd name="T6" fmla="*/ 64 w 288"/>
                <a:gd name="T7" fmla="*/ 153 h 198"/>
                <a:gd name="T8" fmla="*/ 39 w 288"/>
                <a:gd name="T9" fmla="*/ 124 h 198"/>
                <a:gd name="T10" fmla="*/ 34 w 288"/>
                <a:gd name="T11" fmla="*/ 120 h 198"/>
                <a:gd name="T12" fmla="*/ 23 w 288"/>
                <a:gd name="T13" fmla="*/ 116 h 198"/>
                <a:gd name="T14" fmla="*/ 15 w 288"/>
                <a:gd name="T15" fmla="*/ 114 h 198"/>
                <a:gd name="T16" fmla="*/ 12 w 288"/>
                <a:gd name="T17" fmla="*/ 113 h 198"/>
                <a:gd name="T18" fmla="*/ 7 w 288"/>
                <a:gd name="T19" fmla="*/ 111 h 198"/>
                <a:gd name="T20" fmla="*/ 7 w 288"/>
                <a:gd name="T21" fmla="*/ 110 h 198"/>
                <a:gd name="T22" fmla="*/ 7 w 288"/>
                <a:gd name="T23" fmla="*/ 110 h 198"/>
                <a:gd name="T24" fmla="*/ 3 w 288"/>
                <a:gd name="T25" fmla="*/ 107 h 198"/>
                <a:gd name="T26" fmla="*/ 3 w 288"/>
                <a:gd name="T27" fmla="*/ 107 h 198"/>
                <a:gd name="T28" fmla="*/ 2 w 288"/>
                <a:gd name="T29" fmla="*/ 106 h 198"/>
                <a:gd name="T30" fmla="*/ 1 w 288"/>
                <a:gd name="T31" fmla="*/ 105 h 198"/>
                <a:gd name="T32" fmla="*/ 1 w 288"/>
                <a:gd name="T33" fmla="*/ 103 h 198"/>
                <a:gd name="T34" fmla="*/ 0 w 288"/>
                <a:gd name="T35" fmla="*/ 102 h 198"/>
                <a:gd name="T36" fmla="*/ 1 w 288"/>
                <a:gd name="T37" fmla="*/ 101 h 198"/>
                <a:gd name="T38" fmla="*/ 1 w 288"/>
                <a:gd name="T39" fmla="*/ 100 h 198"/>
                <a:gd name="T40" fmla="*/ 2 w 288"/>
                <a:gd name="T41" fmla="*/ 100 h 198"/>
                <a:gd name="T42" fmla="*/ 2 w 288"/>
                <a:gd name="T43" fmla="*/ 100 h 198"/>
                <a:gd name="T44" fmla="*/ 5 w 288"/>
                <a:gd name="T45" fmla="*/ 98 h 198"/>
                <a:gd name="T46" fmla="*/ 6 w 288"/>
                <a:gd name="T47" fmla="*/ 97 h 198"/>
                <a:gd name="T48" fmla="*/ 7 w 288"/>
                <a:gd name="T49" fmla="*/ 97 h 198"/>
                <a:gd name="T50" fmla="*/ 12 w 288"/>
                <a:gd name="T51" fmla="*/ 95 h 198"/>
                <a:gd name="T52" fmla="*/ 21 w 288"/>
                <a:gd name="T53" fmla="*/ 93 h 198"/>
                <a:gd name="T54" fmla="*/ 24 w 288"/>
                <a:gd name="T55" fmla="*/ 93 h 198"/>
                <a:gd name="T56" fmla="*/ 27 w 288"/>
                <a:gd name="T57" fmla="*/ 92 h 198"/>
                <a:gd name="T58" fmla="*/ 27 w 288"/>
                <a:gd name="T59" fmla="*/ 92 h 198"/>
                <a:gd name="T60" fmla="*/ 29 w 288"/>
                <a:gd name="T61" fmla="*/ 91 h 198"/>
                <a:gd name="T62" fmla="*/ 63 w 288"/>
                <a:gd name="T63" fmla="*/ 73 h 198"/>
                <a:gd name="T64" fmla="*/ 107 w 288"/>
                <a:gd name="T65" fmla="*/ 36 h 198"/>
                <a:gd name="T66" fmla="*/ 129 w 288"/>
                <a:gd name="T67" fmla="*/ 24 h 198"/>
                <a:gd name="T68" fmla="*/ 171 w 288"/>
                <a:gd name="T69" fmla="*/ 9 h 198"/>
                <a:gd name="T70" fmla="*/ 261 w 288"/>
                <a:gd name="T71" fmla="*/ 22 h 198"/>
                <a:gd name="T72" fmla="*/ 266 w 288"/>
                <a:gd name="T73" fmla="*/ 51 h 198"/>
                <a:gd name="T74" fmla="*/ 280 w 288"/>
                <a:gd name="T75" fmla="*/ 70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88" h="198">
                  <a:moveTo>
                    <a:pt x="283" y="98"/>
                  </a:moveTo>
                  <a:cubicBezTo>
                    <a:pt x="278" y="107"/>
                    <a:pt x="274" y="116"/>
                    <a:pt x="274" y="126"/>
                  </a:cubicBezTo>
                  <a:cubicBezTo>
                    <a:pt x="274" y="133"/>
                    <a:pt x="277" y="142"/>
                    <a:pt x="273" y="149"/>
                  </a:cubicBezTo>
                  <a:cubicBezTo>
                    <a:pt x="135" y="198"/>
                    <a:pt x="135" y="198"/>
                    <a:pt x="135" y="198"/>
                  </a:cubicBezTo>
                  <a:cubicBezTo>
                    <a:pt x="127" y="194"/>
                    <a:pt x="120" y="191"/>
                    <a:pt x="114" y="187"/>
                  </a:cubicBezTo>
                  <a:cubicBezTo>
                    <a:pt x="113" y="187"/>
                    <a:pt x="113" y="187"/>
                    <a:pt x="113" y="187"/>
                  </a:cubicBezTo>
                  <a:cubicBezTo>
                    <a:pt x="99" y="179"/>
                    <a:pt x="85" y="171"/>
                    <a:pt x="73" y="162"/>
                  </a:cubicBezTo>
                  <a:cubicBezTo>
                    <a:pt x="70" y="159"/>
                    <a:pt x="67" y="156"/>
                    <a:pt x="64" y="153"/>
                  </a:cubicBezTo>
                  <a:cubicBezTo>
                    <a:pt x="60" y="150"/>
                    <a:pt x="57" y="147"/>
                    <a:pt x="55" y="143"/>
                  </a:cubicBezTo>
                  <a:cubicBezTo>
                    <a:pt x="50" y="137"/>
                    <a:pt x="46" y="129"/>
                    <a:pt x="39" y="124"/>
                  </a:cubicBezTo>
                  <a:cubicBezTo>
                    <a:pt x="38" y="123"/>
                    <a:pt x="38" y="123"/>
                    <a:pt x="37" y="122"/>
                  </a:cubicBezTo>
                  <a:cubicBezTo>
                    <a:pt x="36" y="122"/>
                    <a:pt x="35" y="121"/>
                    <a:pt x="34" y="120"/>
                  </a:cubicBezTo>
                  <a:cubicBezTo>
                    <a:pt x="33" y="120"/>
                    <a:pt x="33" y="120"/>
                    <a:pt x="33" y="120"/>
                  </a:cubicBezTo>
                  <a:cubicBezTo>
                    <a:pt x="30" y="118"/>
                    <a:pt x="26" y="117"/>
                    <a:pt x="23" y="116"/>
                  </a:cubicBezTo>
                  <a:cubicBezTo>
                    <a:pt x="23" y="116"/>
                    <a:pt x="23" y="116"/>
                    <a:pt x="23" y="116"/>
                  </a:cubicBezTo>
                  <a:cubicBezTo>
                    <a:pt x="20" y="115"/>
                    <a:pt x="18" y="115"/>
                    <a:pt x="15" y="114"/>
                  </a:cubicBezTo>
                  <a:cubicBezTo>
                    <a:pt x="15" y="114"/>
                    <a:pt x="14" y="114"/>
                    <a:pt x="13" y="113"/>
                  </a:cubicBezTo>
                  <a:cubicBezTo>
                    <a:pt x="13" y="113"/>
                    <a:pt x="12" y="113"/>
                    <a:pt x="12" y="113"/>
                  </a:cubicBezTo>
                  <a:cubicBezTo>
                    <a:pt x="10" y="112"/>
                    <a:pt x="9" y="112"/>
                    <a:pt x="8" y="111"/>
                  </a:cubicBezTo>
                  <a:cubicBezTo>
                    <a:pt x="7" y="111"/>
                    <a:pt x="7" y="111"/>
                    <a:pt x="7" y="111"/>
                  </a:cubicBezTo>
                  <a:cubicBezTo>
                    <a:pt x="7" y="110"/>
                    <a:pt x="7" y="110"/>
                    <a:pt x="7" y="110"/>
                  </a:cubicBezTo>
                  <a:cubicBezTo>
                    <a:pt x="7" y="110"/>
                    <a:pt x="7" y="110"/>
                    <a:pt x="7" y="110"/>
                  </a:cubicBezTo>
                  <a:cubicBezTo>
                    <a:pt x="7" y="110"/>
                    <a:pt x="7" y="110"/>
                    <a:pt x="7" y="110"/>
                  </a:cubicBezTo>
                  <a:cubicBezTo>
                    <a:pt x="7" y="110"/>
                    <a:pt x="7" y="110"/>
                    <a:pt x="7" y="110"/>
                  </a:cubicBezTo>
                  <a:cubicBezTo>
                    <a:pt x="5" y="109"/>
                    <a:pt x="4" y="108"/>
                    <a:pt x="3" y="107"/>
                  </a:cubicBezTo>
                  <a:cubicBezTo>
                    <a:pt x="3" y="107"/>
                    <a:pt x="3" y="107"/>
                    <a:pt x="3" y="107"/>
                  </a:cubicBezTo>
                  <a:cubicBezTo>
                    <a:pt x="3" y="107"/>
                    <a:pt x="3" y="107"/>
                    <a:pt x="3" y="107"/>
                  </a:cubicBezTo>
                  <a:cubicBezTo>
                    <a:pt x="3" y="107"/>
                    <a:pt x="3" y="107"/>
                    <a:pt x="3" y="107"/>
                  </a:cubicBezTo>
                  <a:cubicBezTo>
                    <a:pt x="3" y="107"/>
                    <a:pt x="2" y="106"/>
                    <a:pt x="2" y="106"/>
                  </a:cubicBezTo>
                  <a:cubicBezTo>
                    <a:pt x="2" y="106"/>
                    <a:pt x="2" y="106"/>
                    <a:pt x="2" y="106"/>
                  </a:cubicBezTo>
                  <a:cubicBezTo>
                    <a:pt x="2" y="105"/>
                    <a:pt x="2" y="105"/>
                    <a:pt x="2" y="105"/>
                  </a:cubicBezTo>
                  <a:cubicBezTo>
                    <a:pt x="1" y="105"/>
                    <a:pt x="1" y="105"/>
                    <a:pt x="1" y="105"/>
                  </a:cubicBezTo>
                  <a:cubicBezTo>
                    <a:pt x="1" y="105"/>
                    <a:pt x="1" y="105"/>
                    <a:pt x="1" y="105"/>
                  </a:cubicBezTo>
                  <a:cubicBezTo>
                    <a:pt x="1" y="104"/>
                    <a:pt x="1" y="104"/>
                    <a:pt x="1" y="103"/>
                  </a:cubicBezTo>
                  <a:cubicBezTo>
                    <a:pt x="0" y="103"/>
                    <a:pt x="0" y="103"/>
                    <a:pt x="0" y="103"/>
                  </a:cubicBezTo>
                  <a:cubicBezTo>
                    <a:pt x="0" y="102"/>
                    <a:pt x="0" y="102"/>
                    <a:pt x="0" y="102"/>
                  </a:cubicBezTo>
                  <a:cubicBezTo>
                    <a:pt x="1" y="101"/>
                    <a:pt x="1" y="101"/>
                    <a:pt x="1" y="101"/>
                  </a:cubicBezTo>
                  <a:cubicBezTo>
                    <a:pt x="1" y="101"/>
                    <a:pt x="1" y="101"/>
                    <a:pt x="1" y="101"/>
                  </a:cubicBezTo>
                  <a:cubicBezTo>
                    <a:pt x="1" y="100"/>
                    <a:pt x="1" y="100"/>
                    <a:pt x="1" y="100"/>
                  </a:cubicBezTo>
                  <a:cubicBezTo>
                    <a:pt x="1" y="100"/>
                    <a:pt x="1" y="100"/>
                    <a:pt x="1" y="100"/>
                  </a:cubicBezTo>
                  <a:cubicBezTo>
                    <a:pt x="2" y="100"/>
                    <a:pt x="2" y="100"/>
                    <a:pt x="2" y="100"/>
                  </a:cubicBezTo>
                  <a:cubicBezTo>
                    <a:pt x="2" y="100"/>
                    <a:pt x="2" y="100"/>
                    <a:pt x="2" y="100"/>
                  </a:cubicBezTo>
                  <a:cubicBezTo>
                    <a:pt x="2" y="100"/>
                    <a:pt x="2" y="100"/>
                    <a:pt x="2" y="100"/>
                  </a:cubicBezTo>
                  <a:cubicBezTo>
                    <a:pt x="2" y="100"/>
                    <a:pt x="2" y="100"/>
                    <a:pt x="2" y="100"/>
                  </a:cubicBezTo>
                  <a:cubicBezTo>
                    <a:pt x="2" y="99"/>
                    <a:pt x="2" y="99"/>
                    <a:pt x="2" y="99"/>
                  </a:cubicBezTo>
                  <a:cubicBezTo>
                    <a:pt x="3" y="99"/>
                    <a:pt x="4" y="98"/>
                    <a:pt x="5" y="98"/>
                  </a:cubicBezTo>
                  <a:cubicBezTo>
                    <a:pt x="6" y="97"/>
                    <a:pt x="6" y="97"/>
                    <a:pt x="6" y="97"/>
                  </a:cubicBezTo>
                  <a:cubicBezTo>
                    <a:pt x="6" y="97"/>
                    <a:pt x="6" y="97"/>
                    <a:pt x="6" y="97"/>
                  </a:cubicBezTo>
                  <a:cubicBezTo>
                    <a:pt x="6" y="97"/>
                    <a:pt x="6" y="97"/>
                    <a:pt x="6" y="97"/>
                  </a:cubicBezTo>
                  <a:cubicBezTo>
                    <a:pt x="7" y="97"/>
                    <a:pt x="7" y="97"/>
                    <a:pt x="7" y="97"/>
                  </a:cubicBezTo>
                  <a:cubicBezTo>
                    <a:pt x="9" y="96"/>
                    <a:pt x="11" y="96"/>
                    <a:pt x="12" y="95"/>
                  </a:cubicBezTo>
                  <a:cubicBezTo>
                    <a:pt x="12" y="95"/>
                    <a:pt x="12" y="95"/>
                    <a:pt x="12" y="95"/>
                  </a:cubicBezTo>
                  <a:cubicBezTo>
                    <a:pt x="14" y="95"/>
                    <a:pt x="15" y="95"/>
                    <a:pt x="16" y="94"/>
                  </a:cubicBezTo>
                  <a:cubicBezTo>
                    <a:pt x="18" y="94"/>
                    <a:pt x="19" y="94"/>
                    <a:pt x="21" y="93"/>
                  </a:cubicBezTo>
                  <a:cubicBezTo>
                    <a:pt x="22" y="93"/>
                    <a:pt x="23" y="93"/>
                    <a:pt x="23" y="93"/>
                  </a:cubicBezTo>
                  <a:cubicBezTo>
                    <a:pt x="24" y="93"/>
                    <a:pt x="24" y="93"/>
                    <a:pt x="24" y="93"/>
                  </a:cubicBezTo>
                  <a:cubicBezTo>
                    <a:pt x="24" y="93"/>
                    <a:pt x="24" y="93"/>
                    <a:pt x="25" y="92"/>
                  </a:cubicBezTo>
                  <a:cubicBezTo>
                    <a:pt x="26" y="92"/>
                    <a:pt x="26" y="92"/>
                    <a:pt x="27" y="92"/>
                  </a:cubicBezTo>
                  <a:cubicBezTo>
                    <a:pt x="27" y="92"/>
                    <a:pt x="27" y="92"/>
                    <a:pt x="27" y="92"/>
                  </a:cubicBezTo>
                  <a:cubicBezTo>
                    <a:pt x="27" y="92"/>
                    <a:pt x="27" y="92"/>
                    <a:pt x="27" y="92"/>
                  </a:cubicBezTo>
                  <a:cubicBezTo>
                    <a:pt x="28" y="92"/>
                    <a:pt x="28" y="92"/>
                    <a:pt x="28" y="92"/>
                  </a:cubicBezTo>
                  <a:cubicBezTo>
                    <a:pt x="29" y="91"/>
                    <a:pt x="29" y="91"/>
                    <a:pt x="29" y="91"/>
                  </a:cubicBezTo>
                  <a:cubicBezTo>
                    <a:pt x="30" y="91"/>
                    <a:pt x="31" y="91"/>
                    <a:pt x="32" y="91"/>
                  </a:cubicBezTo>
                  <a:cubicBezTo>
                    <a:pt x="44" y="87"/>
                    <a:pt x="54" y="80"/>
                    <a:pt x="63" y="73"/>
                  </a:cubicBezTo>
                  <a:cubicBezTo>
                    <a:pt x="64" y="73"/>
                    <a:pt x="65" y="72"/>
                    <a:pt x="66" y="71"/>
                  </a:cubicBezTo>
                  <a:cubicBezTo>
                    <a:pt x="80" y="60"/>
                    <a:pt x="92" y="46"/>
                    <a:pt x="107" y="36"/>
                  </a:cubicBezTo>
                  <a:cubicBezTo>
                    <a:pt x="108" y="35"/>
                    <a:pt x="109" y="34"/>
                    <a:pt x="110" y="33"/>
                  </a:cubicBezTo>
                  <a:cubicBezTo>
                    <a:pt x="116" y="30"/>
                    <a:pt x="122" y="26"/>
                    <a:pt x="129" y="24"/>
                  </a:cubicBezTo>
                  <a:cubicBezTo>
                    <a:pt x="140" y="19"/>
                    <a:pt x="151" y="15"/>
                    <a:pt x="162" y="11"/>
                  </a:cubicBezTo>
                  <a:cubicBezTo>
                    <a:pt x="165" y="10"/>
                    <a:pt x="168" y="9"/>
                    <a:pt x="171" y="9"/>
                  </a:cubicBezTo>
                  <a:cubicBezTo>
                    <a:pt x="184" y="4"/>
                    <a:pt x="198" y="1"/>
                    <a:pt x="213" y="1"/>
                  </a:cubicBezTo>
                  <a:cubicBezTo>
                    <a:pt x="231" y="0"/>
                    <a:pt x="253" y="6"/>
                    <a:pt x="261" y="22"/>
                  </a:cubicBezTo>
                  <a:cubicBezTo>
                    <a:pt x="262" y="25"/>
                    <a:pt x="263" y="28"/>
                    <a:pt x="263" y="31"/>
                  </a:cubicBezTo>
                  <a:cubicBezTo>
                    <a:pt x="265" y="38"/>
                    <a:pt x="264" y="45"/>
                    <a:pt x="266" y="51"/>
                  </a:cubicBezTo>
                  <a:cubicBezTo>
                    <a:pt x="267" y="56"/>
                    <a:pt x="270" y="61"/>
                    <a:pt x="275" y="66"/>
                  </a:cubicBezTo>
                  <a:cubicBezTo>
                    <a:pt x="276" y="67"/>
                    <a:pt x="278" y="69"/>
                    <a:pt x="280" y="70"/>
                  </a:cubicBezTo>
                  <a:cubicBezTo>
                    <a:pt x="287" y="78"/>
                    <a:pt x="288" y="89"/>
                    <a:pt x="283" y="98"/>
                  </a:cubicBezTo>
                </a:path>
              </a:pathLst>
            </a:custGeom>
            <a:solidFill>
              <a:srgbClr val="F3F8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8" name="Freeform 587"/>
            <p:cNvSpPr/>
            <p:nvPr/>
          </p:nvSpPr>
          <p:spPr bwMode="auto">
            <a:xfrm>
              <a:off x="949325" y="8242301"/>
              <a:ext cx="522288" cy="384175"/>
            </a:xfrm>
            <a:custGeom>
              <a:avLst/>
              <a:gdLst>
                <a:gd name="T0" fmla="*/ 124 w 139"/>
                <a:gd name="T1" fmla="*/ 4 h 102"/>
                <a:gd name="T2" fmla="*/ 120 w 139"/>
                <a:gd name="T3" fmla="*/ 19 h 102"/>
                <a:gd name="T4" fmla="*/ 114 w 139"/>
                <a:gd name="T5" fmla="*/ 33 h 102"/>
                <a:gd name="T6" fmla="*/ 128 w 139"/>
                <a:gd name="T7" fmla="*/ 40 h 102"/>
                <a:gd name="T8" fmla="*/ 138 w 139"/>
                <a:gd name="T9" fmla="*/ 50 h 102"/>
                <a:gd name="T10" fmla="*/ 135 w 139"/>
                <a:gd name="T11" fmla="*/ 55 h 102"/>
                <a:gd name="T12" fmla="*/ 115 w 139"/>
                <a:gd name="T13" fmla="*/ 74 h 102"/>
                <a:gd name="T14" fmla="*/ 122 w 139"/>
                <a:gd name="T15" fmla="*/ 95 h 102"/>
                <a:gd name="T16" fmla="*/ 107 w 139"/>
                <a:gd name="T17" fmla="*/ 101 h 102"/>
                <a:gd name="T18" fmla="*/ 51 w 139"/>
                <a:gd name="T19" fmla="*/ 65 h 102"/>
                <a:gd name="T20" fmla="*/ 48 w 139"/>
                <a:gd name="T21" fmla="*/ 63 h 102"/>
                <a:gd name="T22" fmla="*/ 35 w 139"/>
                <a:gd name="T23" fmla="*/ 57 h 102"/>
                <a:gd name="T24" fmla="*/ 35 w 139"/>
                <a:gd name="T25" fmla="*/ 57 h 102"/>
                <a:gd name="T26" fmla="*/ 27 w 139"/>
                <a:gd name="T27" fmla="*/ 55 h 102"/>
                <a:gd name="T28" fmla="*/ 19 w 139"/>
                <a:gd name="T29" fmla="*/ 51 h 102"/>
                <a:gd name="T30" fmla="*/ 40 w 139"/>
                <a:gd name="T31" fmla="*/ 33 h 102"/>
                <a:gd name="T32" fmla="*/ 41 w 139"/>
                <a:gd name="T33" fmla="*/ 32 h 102"/>
                <a:gd name="T34" fmla="*/ 48 w 139"/>
                <a:gd name="T35" fmla="*/ 32 h 102"/>
                <a:gd name="T36" fmla="*/ 60 w 139"/>
                <a:gd name="T37" fmla="*/ 27 h 102"/>
                <a:gd name="T38" fmla="*/ 96 w 139"/>
                <a:gd name="T39" fmla="*/ 6 h 102"/>
                <a:gd name="T40" fmla="*/ 110 w 139"/>
                <a:gd name="T41" fmla="*/ 1 h 102"/>
                <a:gd name="T42" fmla="*/ 124 w 139"/>
                <a:gd name="T43" fmla="*/ 4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39" h="102">
                  <a:moveTo>
                    <a:pt x="124" y="4"/>
                  </a:moveTo>
                  <a:cubicBezTo>
                    <a:pt x="128" y="8"/>
                    <a:pt x="124" y="14"/>
                    <a:pt x="120" y="19"/>
                  </a:cubicBezTo>
                  <a:cubicBezTo>
                    <a:pt x="116" y="23"/>
                    <a:pt x="111" y="28"/>
                    <a:pt x="114" y="33"/>
                  </a:cubicBezTo>
                  <a:cubicBezTo>
                    <a:pt x="116" y="37"/>
                    <a:pt x="122" y="39"/>
                    <a:pt x="128" y="40"/>
                  </a:cubicBezTo>
                  <a:cubicBezTo>
                    <a:pt x="133" y="42"/>
                    <a:pt x="139" y="45"/>
                    <a:pt x="138" y="50"/>
                  </a:cubicBezTo>
                  <a:cubicBezTo>
                    <a:pt x="138" y="52"/>
                    <a:pt x="136" y="53"/>
                    <a:pt x="135" y="55"/>
                  </a:cubicBezTo>
                  <a:cubicBezTo>
                    <a:pt x="129" y="60"/>
                    <a:pt x="116" y="67"/>
                    <a:pt x="115" y="74"/>
                  </a:cubicBezTo>
                  <a:cubicBezTo>
                    <a:pt x="114" y="82"/>
                    <a:pt x="126" y="88"/>
                    <a:pt x="122" y="95"/>
                  </a:cubicBezTo>
                  <a:cubicBezTo>
                    <a:pt x="120" y="100"/>
                    <a:pt x="113" y="102"/>
                    <a:pt x="107" y="101"/>
                  </a:cubicBezTo>
                  <a:cubicBezTo>
                    <a:pt x="83" y="97"/>
                    <a:pt x="69" y="76"/>
                    <a:pt x="51" y="65"/>
                  </a:cubicBezTo>
                  <a:cubicBezTo>
                    <a:pt x="50" y="64"/>
                    <a:pt x="49" y="64"/>
                    <a:pt x="48" y="63"/>
                  </a:cubicBezTo>
                  <a:cubicBezTo>
                    <a:pt x="44" y="61"/>
                    <a:pt x="40" y="59"/>
                    <a:pt x="35" y="57"/>
                  </a:cubicBezTo>
                  <a:cubicBezTo>
                    <a:pt x="35" y="57"/>
                    <a:pt x="35" y="57"/>
                    <a:pt x="35" y="57"/>
                  </a:cubicBezTo>
                  <a:cubicBezTo>
                    <a:pt x="32" y="56"/>
                    <a:pt x="30" y="55"/>
                    <a:pt x="27" y="55"/>
                  </a:cubicBezTo>
                  <a:cubicBezTo>
                    <a:pt x="24" y="54"/>
                    <a:pt x="21" y="53"/>
                    <a:pt x="19" y="51"/>
                  </a:cubicBezTo>
                  <a:cubicBezTo>
                    <a:pt x="0" y="38"/>
                    <a:pt x="28" y="36"/>
                    <a:pt x="40" y="33"/>
                  </a:cubicBezTo>
                  <a:cubicBezTo>
                    <a:pt x="41" y="32"/>
                    <a:pt x="41" y="32"/>
                    <a:pt x="41" y="32"/>
                  </a:cubicBezTo>
                  <a:cubicBezTo>
                    <a:pt x="43" y="33"/>
                    <a:pt x="46" y="33"/>
                    <a:pt x="48" y="32"/>
                  </a:cubicBezTo>
                  <a:cubicBezTo>
                    <a:pt x="53" y="31"/>
                    <a:pt x="56" y="29"/>
                    <a:pt x="60" y="27"/>
                  </a:cubicBezTo>
                  <a:cubicBezTo>
                    <a:pt x="72" y="20"/>
                    <a:pt x="84" y="13"/>
                    <a:pt x="96" y="6"/>
                  </a:cubicBezTo>
                  <a:cubicBezTo>
                    <a:pt x="100" y="4"/>
                    <a:pt x="105" y="2"/>
                    <a:pt x="110" y="1"/>
                  </a:cubicBezTo>
                  <a:cubicBezTo>
                    <a:pt x="115" y="0"/>
                    <a:pt x="121" y="1"/>
                    <a:pt x="124" y="4"/>
                  </a:cubicBezTo>
                  <a:close/>
                </a:path>
              </a:pathLst>
            </a:custGeom>
            <a:solidFill>
              <a:srgbClr val="259D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9" name="Freeform 588"/>
            <p:cNvSpPr>
              <a:spLocks noEditPoints="1"/>
            </p:cNvSpPr>
            <p:nvPr/>
          </p:nvSpPr>
          <p:spPr bwMode="auto">
            <a:xfrm>
              <a:off x="1463675" y="8129588"/>
              <a:ext cx="373063" cy="142875"/>
            </a:xfrm>
            <a:custGeom>
              <a:avLst/>
              <a:gdLst>
                <a:gd name="T0" fmla="*/ 99 w 99"/>
                <a:gd name="T1" fmla="*/ 30 h 38"/>
                <a:gd name="T2" fmla="*/ 88 w 99"/>
                <a:gd name="T3" fmla="*/ 30 h 38"/>
                <a:gd name="T4" fmla="*/ 57 w 99"/>
                <a:gd name="T5" fmla="*/ 31 h 38"/>
                <a:gd name="T6" fmla="*/ 20 w 99"/>
                <a:gd name="T7" fmla="*/ 36 h 38"/>
                <a:gd name="T8" fmla="*/ 28 w 99"/>
                <a:gd name="T9" fmla="*/ 38 h 38"/>
                <a:gd name="T10" fmla="*/ 37 w 99"/>
                <a:gd name="T11" fmla="*/ 36 h 38"/>
                <a:gd name="T12" fmla="*/ 57 w 99"/>
                <a:gd name="T13" fmla="*/ 33 h 38"/>
                <a:gd name="T14" fmla="*/ 88 w 99"/>
                <a:gd name="T15" fmla="*/ 31 h 38"/>
                <a:gd name="T16" fmla="*/ 99 w 99"/>
                <a:gd name="T17" fmla="*/ 30 h 38"/>
                <a:gd name="T18" fmla="*/ 79 w 99"/>
                <a:gd name="T19" fmla="*/ 0 h 38"/>
                <a:gd name="T20" fmla="*/ 76 w 99"/>
                <a:gd name="T21" fmla="*/ 0 h 38"/>
                <a:gd name="T22" fmla="*/ 68 w 99"/>
                <a:gd name="T23" fmla="*/ 1 h 38"/>
                <a:gd name="T24" fmla="*/ 46 w 99"/>
                <a:gd name="T25" fmla="*/ 7 h 38"/>
                <a:gd name="T26" fmla="*/ 40 w 99"/>
                <a:gd name="T27" fmla="*/ 10 h 38"/>
                <a:gd name="T28" fmla="*/ 29 w 99"/>
                <a:gd name="T29" fmla="*/ 15 h 38"/>
                <a:gd name="T30" fmla="*/ 22 w 99"/>
                <a:gd name="T31" fmla="*/ 18 h 38"/>
                <a:gd name="T32" fmla="*/ 5 w 99"/>
                <a:gd name="T33" fmla="*/ 28 h 38"/>
                <a:gd name="T34" fmla="*/ 0 w 99"/>
                <a:gd name="T35" fmla="*/ 31 h 38"/>
                <a:gd name="T36" fmla="*/ 6 w 99"/>
                <a:gd name="T37" fmla="*/ 32 h 38"/>
                <a:gd name="T38" fmla="*/ 8 w 99"/>
                <a:gd name="T39" fmla="*/ 31 h 38"/>
                <a:gd name="T40" fmla="*/ 18 w 99"/>
                <a:gd name="T41" fmla="*/ 25 h 38"/>
                <a:gd name="T42" fmla="*/ 25 w 99"/>
                <a:gd name="T43" fmla="*/ 20 h 38"/>
                <a:gd name="T44" fmla="*/ 41 w 99"/>
                <a:gd name="T45" fmla="*/ 12 h 38"/>
                <a:gd name="T46" fmla="*/ 47 w 99"/>
                <a:gd name="T47" fmla="*/ 9 h 38"/>
                <a:gd name="T48" fmla="*/ 56 w 99"/>
                <a:gd name="T49" fmla="*/ 6 h 38"/>
                <a:gd name="T50" fmla="*/ 68 w 99"/>
                <a:gd name="T51" fmla="*/ 2 h 38"/>
                <a:gd name="T52" fmla="*/ 76 w 99"/>
                <a:gd name="T53" fmla="*/ 0 h 38"/>
                <a:gd name="T54" fmla="*/ 79 w 99"/>
                <a:gd name="T55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99" h="38">
                  <a:moveTo>
                    <a:pt x="99" y="30"/>
                  </a:moveTo>
                  <a:cubicBezTo>
                    <a:pt x="98" y="30"/>
                    <a:pt x="94" y="30"/>
                    <a:pt x="88" y="30"/>
                  </a:cubicBezTo>
                  <a:cubicBezTo>
                    <a:pt x="80" y="30"/>
                    <a:pt x="69" y="30"/>
                    <a:pt x="57" y="31"/>
                  </a:cubicBezTo>
                  <a:cubicBezTo>
                    <a:pt x="46" y="32"/>
                    <a:pt x="33" y="33"/>
                    <a:pt x="20" y="36"/>
                  </a:cubicBezTo>
                  <a:cubicBezTo>
                    <a:pt x="22" y="37"/>
                    <a:pt x="25" y="37"/>
                    <a:pt x="28" y="38"/>
                  </a:cubicBezTo>
                  <a:cubicBezTo>
                    <a:pt x="31" y="37"/>
                    <a:pt x="34" y="37"/>
                    <a:pt x="37" y="36"/>
                  </a:cubicBezTo>
                  <a:cubicBezTo>
                    <a:pt x="44" y="35"/>
                    <a:pt x="51" y="34"/>
                    <a:pt x="57" y="33"/>
                  </a:cubicBezTo>
                  <a:cubicBezTo>
                    <a:pt x="70" y="32"/>
                    <a:pt x="80" y="31"/>
                    <a:pt x="88" y="31"/>
                  </a:cubicBezTo>
                  <a:cubicBezTo>
                    <a:pt x="94" y="30"/>
                    <a:pt x="98" y="30"/>
                    <a:pt x="99" y="30"/>
                  </a:cubicBezTo>
                  <a:moveTo>
                    <a:pt x="79" y="0"/>
                  </a:moveTo>
                  <a:cubicBezTo>
                    <a:pt x="79" y="0"/>
                    <a:pt x="78" y="0"/>
                    <a:pt x="76" y="0"/>
                  </a:cubicBezTo>
                  <a:cubicBezTo>
                    <a:pt x="74" y="0"/>
                    <a:pt x="71" y="1"/>
                    <a:pt x="68" y="1"/>
                  </a:cubicBezTo>
                  <a:cubicBezTo>
                    <a:pt x="62" y="2"/>
                    <a:pt x="54" y="4"/>
                    <a:pt x="46" y="7"/>
                  </a:cubicBezTo>
                  <a:cubicBezTo>
                    <a:pt x="44" y="8"/>
                    <a:pt x="42" y="9"/>
                    <a:pt x="40" y="10"/>
                  </a:cubicBezTo>
                  <a:cubicBezTo>
                    <a:pt x="36" y="11"/>
                    <a:pt x="33" y="13"/>
                    <a:pt x="29" y="15"/>
                  </a:cubicBezTo>
                  <a:cubicBezTo>
                    <a:pt x="27" y="16"/>
                    <a:pt x="24" y="17"/>
                    <a:pt x="22" y="18"/>
                  </a:cubicBezTo>
                  <a:cubicBezTo>
                    <a:pt x="16" y="21"/>
                    <a:pt x="11" y="25"/>
                    <a:pt x="5" y="28"/>
                  </a:cubicBezTo>
                  <a:cubicBezTo>
                    <a:pt x="3" y="29"/>
                    <a:pt x="2" y="30"/>
                    <a:pt x="0" y="31"/>
                  </a:cubicBezTo>
                  <a:cubicBezTo>
                    <a:pt x="2" y="32"/>
                    <a:pt x="4" y="32"/>
                    <a:pt x="6" y="32"/>
                  </a:cubicBezTo>
                  <a:cubicBezTo>
                    <a:pt x="6" y="32"/>
                    <a:pt x="7" y="32"/>
                    <a:pt x="8" y="31"/>
                  </a:cubicBezTo>
                  <a:cubicBezTo>
                    <a:pt x="11" y="29"/>
                    <a:pt x="15" y="27"/>
                    <a:pt x="18" y="25"/>
                  </a:cubicBezTo>
                  <a:cubicBezTo>
                    <a:pt x="20" y="23"/>
                    <a:pt x="23" y="22"/>
                    <a:pt x="25" y="20"/>
                  </a:cubicBezTo>
                  <a:cubicBezTo>
                    <a:pt x="31" y="17"/>
                    <a:pt x="36" y="14"/>
                    <a:pt x="41" y="12"/>
                  </a:cubicBezTo>
                  <a:cubicBezTo>
                    <a:pt x="43" y="11"/>
                    <a:pt x="45" y="10"/>
                    <a:pt x="47" y="9"/>
                  </a:cubicBezTo>
                  <a:cubicBezTo>
                    <a:pt x="50" y="8"/>
                    <a:pt x="53" y="7"/>
                    <a:pt x="56" y="6"/>
                  </a:cubicBezTo>
                  <a:cubicBezTo>
                    <a:pt x="60" y="4"/>
                    <a:pt x="64" y="3"/>
                    <a:pt x="68" y="2"/>
                  </a:cubicBezTo>
                  <a:cubicBezTo>
                    <a:pt x="71" y="1"/>
                    <a:pt x="74" y="1"/>
                    <a:pt x="76" y="0"/>
                  </a:cubicBezTo>
                  <a:cubicBezTo>
                    <a:pt x="78" y="0"/>
                    <a:pt x="79" y="0"/>
                    <a:pt x="79" y="0"/>
                  </a:cubicBezTo>
                </a:path>
              </a:pathLst>
            </a:custGeom>
            <a:solidFill>
              <a:srgbClr val="5EC6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0" name="Freeform 589"/>
            <p:cNvSpPr/>
            <p:nvPr/>
          </p:nvSpPr>
          <p:spPr bwMode="auto">
            <a:xfrm>
              <a:off x="858838" y="7351713"/>
              <a:ext cx="782638" cy="1049338"/>
            </a:xfrm>
            <a:custGeom>
              <a:avLst/>
              <a:gdLst>
                <a:gd name="T0" fmla="*/ 0 w 208"/>
                <a:gd name="T1" fmla="*/ 96 h 279"/>
                <a:gd name="T2" fmla="*/ 4 w 208"/>
                <a:gd name="T3" fmla="*/ 152 h 279"/>
                <a:gd name="T4" fmla="*/ 24 w 208"/>
                <a:gd name="T5" fmla="*/ 207 h 279"/>
                <a:gd name="T6" fmla="*/ 31 w 208"/>
                <a:gd name="T7" fmla="*/ 248 h 279"/>
                <a:gd name="T8" fmla="*/ 31 w 208"/>
                <a:gd name="T9" fmla="*/ 249 h 279"/>
                <a:gd name="T10" fmla="*/ 31 w 208"/>
                <a:gd name="T11" fmla="*/ 250 h 279"/>
                <a:gd name="T12" fmla="*/ 29 w 208"/>
                <a:gd name="T13" fmla="*/ 265 h 279"/>
                <a:gd name="T14" fmla="*/ 31 w 208"/>
                <a:gd name="T15" fmla="*/ 277 h 279"/>
                <a:gd name="T16" fmla="*/ 36 w 208"/>
                <a:gd name="T17" fmla="*/ 279 h 279"/>
                <a:gd name="T18" fmla="*/ 42 w 208"/>
                <a:gd name="T19" fmla="*/ 275 h 279"/>
                <a:gd name="T20" fmla="*/ 43 w 208"/>
                <a:gd name="T21" fmla="*/ 274 h 279"/>
                <a:gd name="T22" fmla="*/ 48 w 208"/>
                <a:gd name="T23" fmla="*/ 268 h 279"/>
                <a:gd name="T24" fmla="*/ 53 w 208"/>
                <a:gd name="T25" fmla="*/ 262 h 279"/>
                <a:gd name="T26" fmla="*/ 53 w 208"/>
                <a:gd name="T27" fmla="*/ 262 h 279"/>
                <a:gd name="T28" fmla="*/ 59 w 208"/>
                <a:gd name="T29" fmla="*/ 254 h 279"/>
                <a:gd name="T30" fmla="*/ 63 w 208"/>
                <a:gd name="T31" fmla="*/ 251 h 279"/>
                <a:gd name="T32" fmla="*/ 65 w 208"/>
                <a:gd name="T33" fmla="*/ 249 h 279"/>
                <a:gd name="T34" fmla="*/ 89 w 208"/>
                <a:gd name="T35" fmla="*/ 241 h 279"/>
                <a:gd name="T36" fmla="*/ 149 w 208"/>
                <a:gd name="T37" fmla="*/ 200 h 279"/>
                <a:gd name="T38" fmla="*/ 196 w 208"/>
                <a:gd name="T39" fmla="*/ 143 h 279"/>
                <a:gd name="T40" fmla="*/ 205 w 208"/>
                <a:gd name="T41" fmla="*/ 91 h 279"/>
                <a:gd name="T42" fmla="*/ 197 w 208"/>
                <a:gd name="T43" fmla="*/ 72 h 279"/>
                <a:gd name="T44" fmla="*/ 187 w 208"/>
                <a:gd name="T45" fmla="*/ 73 h 279"/>
                <a:gd name="T46" fmla="*/ 176 w 208"/>
                <a:gd name="T47" fmla="*/ 74 h 279"/>
                <a:gd name="T48" fmla="*/ 169 w 208"/>
                <a:gd name="T49" fmla="*/ 42 h 279"/>
                <a:gd name="T50" fmla="*/ 145 w 208"/>
                <a:gd name="T51" fmla="*/ 28 h 279"/>
                <a:gd name="T52" fmla="*/ 121 w 208"/>
                <a:gd name="T53" fmla="*/ 10 h 279"/>
                <a:gd name="T54" fmla="*/ 95 w 208"/>
                <a:gd name="T55" fmla="*/ 4 h 279"/>
                <a:gd name="T56" fmla="*/ 88 w 208"/>
                <a:gd name="T57" fmla="*/ 8 h 279"/>
                <a:gd name="T58" fmla="*/ 60 w 208"/>
                <a:gd name="T59" fmla="*/ 9 h 279"/>
                <a:gd name="T60" fmla="*/ 43 w 208"/>
                <a:gd name="T61" fmla="*/ 6 h 279"/>
                <a:gd name="T62" fmla="*/ 7 w 208"/>
                <a:gd name="T63" fmla="*/ 45 h 279"/>
                <a:gd name="T64" fmla="*/ 0 w 208"/>
                <a:gd name="T65" fmla="*/ 96 h 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08" h="279">
                  <a:moveTo>
                    <a:pt x="0" y="96"/>
                  </a:moveTo>
                  <a:cubicBezTo>
                    <a:pt x="0" y="115"/>
                    <a:pt x="0" y="135"/>
                    <a:pt x="4" y="152"/>
                  </a:cubicBezTo>
                  <a:cubicBezTo>
                    <a:pt x="8" y="172"/>
                    <a:pt x="18" y="188"/>
                    <a:pt x="24" y="207"/>
                  </a:cubicBezTo>
                  <a:cubicBezTo>
                    <a:pt x="29" y="219"/>
                    <a:pt x="32" y="233"/>
                    <a:pt x="31" y="248"/>
                  </a:cubicBezTo>
                  <a:cubicBezTo>
                    <a:pt x="31" y="249"/>
                    <a:pt x="31" y="249"/>
                    <a:pt x="31" y="249"/>
                  </a:cubicBezTo>
                  <a:cubicBezTo>
                    <a:pt x="31" y="249"/>
                    <a:pt x="31" y="250"/>
                    <a:pt x="31" y="250"/>
                  </a:cubicBezTo>
                  <a:cubicBezTo>
                    <a:pt x="31" y="254"/>
                    <a:pt x="30" y="260"/>
                    <a:pt x="29" y="265"/>
                  </a:cubicBezTo>
                  <a:cubicBezTo>
                    <a:pt x="29" y="270"/>
                    <a:pt x="29" y="275"/>
                    <a:pt x="31" y="277"/>
                  </a:cubicBezTo>
                  <a:cubicBezTo>
                    <a:pt x="32" y="279"/>
                    <a:pt x="33" y="279"/>
                    <a:pt x="36" y="279"/>
                  </a:cubicBezTo>
                  <a:cubicBezTo>
                    <a:pt x="37" y="278"/>
                    <a:pt x="39" y="277"/>
                    <a:pt x="42" y="275"/>
                  </a:cubicBezTo>
                  <a:cubicBezTo>
                    <a:pt x="42" y="275"/>
                    <a:pt x="43" y="275"/>
                    <a:pt x="43" y="274"/>
                  </a:cubicBezTo>
                  <a:cubicBezTo>
                    <a:pt x="45" y="273"/>
                    <a:pt x="47" y="271"/>
                    <a:pt x="48" y="268"/>
                  </a:cubicBezTo>
                  <a:cubicBezTo>
                    <a:pt x="50" y="266"/>
                    <a:pt x="51" y="264"/>
                    <a:pt x="53" y="262"/>
                  </a:cubicBezTo>
                  <a:cubicBezTo>
                    <a:pt x="53" y="262"/>
                    <a:pt x="53" y="262"/>
                    <a:pt x="53" y="262"/>
                  </a:cubicBezTo>
                  <a:cubicBezTo>
                    <a:pt x="55" y="259"/>
                    <a:pt x="57" y="256"/>
                    <a:pt x="59" y="254"/>
                  </a:cubicBezTo>
                  <a:cubicBezTo>
                    <a:pt x="61" y="253"/>
                    <a:pt x="62" y="252"/>
                    <a:pt x="63" y="251"/>
                  </a:cubicBezTo>
                  <a:cubicBezTo>
                    <a:pt x="64" y="250"/>
                    <a:pt x="65" y="250"/>
                    <a:pt x="65" y="249"/>
                  </a:cubicBezTo>
                  <a:cubicBezTo>
                    <a:pt x="73" y="245"/>
                    <a:pt x="81" y="244"/>
                    <a:pt x="89" y="241"/>
                  </a:cubicBezTo>
                  <a:cubicBezTo>
                    <a:pt x="110" y="234"/>
                    <a:pt x="130" y="218"/>
                    <a:pt x="149" y="200"/>
                  </a:cubicBezTo>
                  <a:cubicBezTo>
                    <a:pt x="167" y="184"/>
                    <a:pt x="185" y="166"/>
                    <a:pt x="196" y="143"/>
                  </a:cubicBezTo>
                  <a:cubicBezTo>
                    <a:pt x="204" y="127"/>
                    <a:pt x="208" y="107"/>
                    <a:pt x="205" y="91"/>
                  </a:cubicBezTo>
                  <a:cubicBezTo>
                    <a:pt x="204" y="85"/>
                    <a:pt x="202" y="74"/>
                    <a:pt x="197" y="72"/>
                  </a:cubicBezTo>
                  <a:cubicBezTo>
                    <a:pt x="194" y="70"/>
                    <a:pt x="190" y="71"/>
                    <a:pt x="187" y="73"/>
                  </a:cubicBezTo>
                  <a:cubicBezTo>
                    <a:pt x="183" y="74"/>
                    <a:pt x="180" y="76"/>
                    <a:pt x="176" y="74"/>
                  </a:cubicBezTo>
                  <a:cubicBezTo>
                    <a:pt x="168" y="69"/>
                    <a:pt x="173" y="52"/>
                    <a:pt x="169" y="42"/>
                  </a:cubicBezTo>
                  <a:cubicBezTo>
                    <a:pt x="165" y="31"/>
                    <a:pt x="154" y="31"/>
                    <a:pt x="145" y="28"/>
                  </a:cubicBezTo>
                  <a:cubicBezTo>
                    <a:pt x="135" y="25"/>
                    <a:pt x="128" y="18"/>
                    <a:pt x="121" y="10"/>
                  </a:cubicBezTo>
                  <a:cubicBezTo>
                    <a:pt x="115" y="3"/>
                    <a:pt x="104" y="0"/>
                    <a:pt x="95" y="4"/>
                  </a:cubicBezTo>
                  <a:cubicBezTo>
                    <a:pt x="93" y="5"/>
                    <a:pt x="91" y="7"/>
                    <a:pt x="88" y="8"/>
                  </a:cubicBezTo>
                  <a:cubicBezTo>
                    <a:pt x="77" y="13"/>
                    <a:pt x="69" y="11"/>
                    <a:pt x="60" y="9"/>
                  </a:cubicBezTo>
                  <a:cubicBezTo>
                    <a:pt x="55" y="7"/>
                    <a:pt x="49" y="6"/>
                    <a:pt x="43" y="6"/>
                  </a:cubicBezTo>
                  <a:cubicBezTo>
                    <a:pt x="25" y="8"/>
                    <a:pt x="12" y="27"/>
                    <a:pt x="7" y="45"/>
                  </a:cubicBezTo>
                  <a:cubicBezTo>
                    <a:pt x="1" y="62"/>
                    <a:pt x="0" y="79"/>
                    <a:pt x="0" y="96"/>
                  </a:cubicBezTo>
                </a:path>
              </a:pathLst>
            </a:custGeom>
            <a:solidFill>
              <a:srgbClr val="F3F8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1" name="Freeform 590"/>
            <p:cNvSpPr/>
            <p:nvPr/>
          </p:nvSpPr>
          <p:spPr bwMode="auto">
            <a:xfrm>
              <a:off x="946150" y="7950201"/>
              <a:ext cx="368300" cy="488950"/>
            </a:xfrm>
            <a:custGeom>
              <a:avLst/>
              <a:gdLst>
                <a:gd name="T0" fmla="*/ 9 w 98"/>
                <a:gd name="T1" fmla="*/ 2 h 130"/>
                <a:gd name="T2" fmla="*/ 21 w 98"/>
                <a:gd name="T3" fmla="*/ 10 h 130"/>
                <a:gd name="T4" fmla="*/ 33 w 98"/>
                <a:gd name="T5" fmla="*/ 21 h 130"/>
                <a:gd name="T6" fmla="*/ 45 w 98"/>
                <a:gd name="T7" fmla="*/ 10 h 130"/>
                <a:gd name="T8" fmla="*/ 57 w 98"/>
                <a:gd name="T9" fmla="*/ 3 h 130"/>
                <a:gd name="T10" fmla="*/ 61 w 98"/>
                <a:gd name="T11" fmla="*/ 8 h 130"/>
                <a:gd name="T12" fmla="*/ 72 w 98"/>
                <a:gd name="T13" fmla="*/ 33 h 130"/>
                <a:gd name="T14" fmla="*/ 83 w 98"/>
                <a:gd name="T15" fmla="*/ 33 h 130"/>
                <a:gd name="T16" fmla="*/ 94 w 98"/>
                <a:gd name="T17" fmla="*/ 33 h 130"/>
                <a:gd name="T18" fmla="*/ 95 w 98"/>
                <a:gd name="T19" fmla="*/ 50 h 130"/>
                <a:gd name="T20" fmla="*/ 42 w 98"/>
                <a:gd name="T21" fmla="*/ 90 h 130"/>
                <a:gd name="T22" fmla="*/ 40 w 98"/>
                <a:gd name="T23" fmla="*/ 92 h 130"/>
                <a:gd name="T24" fmla="*/ 30 w 98"/>
                <a:gd name="T25" fmla="*/ 103 h 130"/>
                <a:gd name="T26" fmla="*/ 30 w 98"/>
                <a:gd name="T27" fmla="*/ 103 h 130"/>
                <a:gd name="T28" fmla="*/ 25 w 98"/>
                <a:gd name="T29" fmla="*/ 109 h 130"/>
                <a:gd name="T30" fmla="*/ 19 w 98"/>
                <a:gd name="T31" fmla="*/ 116 h 130"/>
                <a:gd name="T32" fmla="*/ 8 w 98"/>
                <a:gd name="T33" fmla="*/ 90 h 130"/>
                <a:gd name="T34" fmla="*/ 8 w 98"/>
                <a:gd name="T35" fmla="*/ 89 h 130"/>
                <a:gd name="T36" fmla="*/ 11 w 98"/>
                <a:gd name="T37" fmla="*/ 82 h 130"/>
                <a:gd name="T38" fmla="*/ 10 w 98"/>
                <a:gd name="T39" fmla="*/ 69 h 130"/>
                <a:gd name="T40" fmla="*/ 2 w 98"/>
                <a:gd name="T41" fmla="*/ 29 h 130"/>
                <a:gd name="T42" fmla="*/ 1 w 98"/>
                <a:gd name="T43" fmla="*/ 14 h 130"/>
                <a:gd name="T44" fmla="*/ 9 w 98"/>
                <a:gd name="T45" fmla="*/ 2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98" h="130">
                  <a:moveTo>
                    <a:pt x="9" y="2"/>
                  </a:moveTo>
                  <a:cubicBezTo>
                    <a:pt x="14" y="0"/>
                    <a:pt x="19" y="5"/>
                    <a:pt x="21" y="10"/>
                  </a:cubicBezTo>
                  <a:cubicBezTo>
                    <a:pt x="24" y="16"/>
                    <a:pt x="28" y="22"/>
                    <a:pt x="33" y="21"/>
                  </a:cubicBezTo>
                  <a:cubicBezTo>
                    <a:pt x="38" y="20"/>
                    <a:pt x="41" y="14"/>
                    <a:pt x="45" y="10"/>
                  </a:cubicBezTo>
                  <a:cubicBezTo>
                    <a:pt x="48" y="6"/>
                    <a:pt x="53" y="1"/>
                    <a:pt x="57" y="3"/>
                  </a:cubicBezTo>
                  <a:cubicBezTo>
                    <a:pt x="59" y="4"/>
                    <a:pt x="60" y="6"/>
                    <a:pt x="61" y="8"/>
                  </a:cubicBezTo>
                  <a:cubicBezTo>
                    <a:pt x="64" y="15"/>
                    <a:pt x="66" y="30"/>
                    <a:pt x="72" y="33"/>
                  </a:cubicBezTo>
                  <a:cubicBezTo>
                    <a:pt x="75" y="35"/>
                    <a:pt x="79" y="34"/>
                    <a:pt x="83" y="33"/>
                  </a:cubicBezTo>
                  <a:cubicBezTo>
                    <a:pt x="87" y="31"/>
                    <a:pt x="91" y="30"/>
                    <a:pt x="94" y="33"/>
                  </a:cubicBezTo>
                  <a:cubicBezTo>
                    <a:pt x="98" y="37"/>
                    <a:pt x="97" y="44"/>
                    <a:pt x="95" y="50"/>
                  </a:cubicBezTo>
                  <a:cubicBezTo>
                    <a:pt x="83" y="71"/>
                    <a:pt x="58" y="77"/>
                    <a:pt x="42" y="90"/>
                  </a:cubicBezTo>
                  <a:cubicBezTo>
                    <a:pt x="41" y="91"/>
                    <a:pt x="41" y="92"/>
                    <a:pt x="40" y="92"/>
                  </a:cubicBezTo>
                  <a:cubicBezTo>
                    <a:pt x="36" y="96"/>
                    <a:pt x="33" y="99"/>
                    <a:pt x="30" y="103"/>
                  </a:cubicBezTo>
                  <a:cubicBezTo>
                    <a:pt x="30" y="103"/>
                    <a:pt x="30" y="103"/>
                    <a:pt x="30" y="103"/>
                  </a:cubicBezTo>
                  <a:cubicBezTo>
                    <a:pt x="28" y="105"/>
                    <a:pt x="26" y="107"/>
                    <a:pt x="25" y="109"/>
                  </a:cubicBezTo>
                  <a:cubicBezTo>
                    <a:pt x="23" y="112"/>
                    <a:pt x="21" y="115"/>
                    <a:pt x="19" y="116"/>
                  </a:cubicBezTo>
                  <a:cubicBezTo>
                    <a:pt x="0" y="130"/>
                    <a:pt x="7" y="103"/>
                    <a:pt x="8" y="90"/>
                  </a:cubicBezTo>
                  <a:cubicBezTo>
                    <a:pt x="8" y="89"/>
                    <a:pt x="8" y="89"/>
                    <a:pt x="8" y="89"/>
                  </a:cubicBezTo>
                  <a:cubicBezTo>
                    <a:pt x="10" y="87"/>
                    <a:pt x="10" y="84"/>
                    <a:pt x="11" y="82"/>
                  </a:cubicBezTo>
                  <a:cubicBezTo>
                    <a:pt x="11" y="78"/>
                    <a:pt x="10" y="73"/>
                    <a:pt x="10" y="69"/>
                  </a:cubicBezTo>
                  <a:cubicBezTo>
                    <a:pt x="7" y="56"/>
                    <a:pt x="5" y="42"/>
                    <a:pt x="2" y="29"/>
                  </a:cubicBezTo>
                  <a:cubicBezTo>
                    <a:pt x="1" y="24"/>
                    <a:pt x="1" y="19"/>
                    <a:pt x="1" y="14"/>
                  </a:cubicBezTo>
                  <a:cubicBezTo>
                    <a:pt x="2" y="9"/>
                    <a:pt x="5" y="3"/>
                    <a:pt x="9" y="2"/>
                  </a:cubicBezTo>
                </a:path>
              </a:pathLst>
            </a:custGeom>
            <a:solidFill>
              <a:srgbClr val="259D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2" name="Freeform 591"/>
            <p:cNvSpPr>
              <a:spLocks noEditPoints="1"/>
            </p:cNvSpPr>
            <p:nvPr/>
          </p:nvSpPr>
          <p:spPr bwMode="auto">
            <a:xfrm>
              <a:off x="957263" y="7529513"/>
              <a:ext cx="338138" cy="495300"/>
            </a:xfrm>
            <a:custGeom>
              <a:avLst/>
              <a:gdLst>
                <a:gd name="T0" fmla="*/ 76 w 90"/>
                <a:gd name="T1" fmla="*/ 30 h 132"/>
                <a:gd name="T2" fmla="*/ 70 w 90"/>
                <a:gd name="T3" fmla="*/ 67 h 132"/>
                <a:gd name="T4" fmla="*/ 64 w 90"/>
                <a:gd name="T5" fmla="*/ 87 h 132"/>
                <a:gd name="T6" fmla="*/ 57 w 90"/>
                <a:gd name="T7" fmla="*/ 108 h 132"/>
                <a:gd name="T8" fmla="*/ 55 w 90"/>
                <a:gd name="T9" fmla="*/ 115 h 132"/>
                <a:gd name="T10" fmla="*/ 57 w 90"/>
                <a:gd name="T11" fmla="*/ 120 h 132"/>
                <a:gd name="T12" fmla="*/ 61 w 90"/>
                <a:gd name="T13" fmla="*/ 108 h 132"/>
                <a:gd name="T14" fmla="*/ 67 w 90"/>
                <a:gd name="T15" fmla="*/ 89 h 132"/>
                <a:gd name="T16" fmla="*/ 72 w 90"/>
                <a:gd name="T17" fmla="*/ 68 h 132"/>
                <a:gd name="T18" fmla="*/ 76 w 90"/>
                <a:gd name="T19" fmla="*/ 30 h 132"/>
                <a:gd name="T20" fmla="*/ 90 w 90"/>
                <a:gd name="T21" fmla="*/ 24 h 132"/>
                <a:gd name="T22" fmla="*/ 78 w 90"/>
                <a:gd name="T23" fmla="*/ 79 h 132"/>
                <a:gd name="T24" fmla="*/ 69 w 90"/>
                <a:gd name="T25" fmla="*/ 105 h 132"/>
                <a:gd name="T26" fmla="*/ 64 w 90"/>
                <a:gd name="T27" fmla="*/ 116 h 132"/>
                <a:gd name="T28" fmla="*/ 60 w 90"/>
                <a:gd name="T29" fmla="*/ 125 h 132"/>
                <a:gd name="T30" fmla="*/ 61 w 90"/>
                <a:gd name="T31" fmla="*/ 130 h 132"/>
                <a:gd name="T32" fmla="*/ 68 w 90"/>
                <a:gd name="T33" fmla="*/ 114 h 132"/>
                <a:gd name="T34" fmla="*/ 76 w 90"/>
                <a:gd name="T35" fmla="*/ 95 h 132"/>
                <a:gd name="T36" fmla="*/ 89 w 90"/>
                <a:gd name="T37" fmla="*/ 39 h 132"/>
                <a:gd name="T38" fmla="*/ 90 w 90"/>
                <a:gd name="T39" fmla="*/ 24 h 132"/>
                <a:gd name="T40" fmla="*/ 4 w 90"/>
                <a:gd name="T41" fmla="*/ 18 h 132"/>
                <a:gd name="T42" fmla="*/ 2 w 90"/>
                <a:gd name="T43" fmla="*/ 27 h 132"/>
                <a:gd name="T44" fmla="*/ 7 w 90"/>
                <a:gd name="T45" fmla="*/ 95 h 132"/>
                <a:gd name="T46" fmla="*/ 10 w 90"/>
                <a:gd name="T47" fmla="*/ 111 h 132"/>
                <a:gd name="T48" fmla="*/ 10 w 90"/>
                <a:gd name="T49" fmla="*/ 113 h 132"/>
                <a:gd name="T50" fmla="*/ 14 w 90"/>
                <a:gd name="T51" fmla="*/ 111 h 132"/>
                <a:gd name="T52" fmla="*/ 10 w 90"/>
                <a:gd name="T53" fmla="*/ 93 h 132"/>
                <a:gd name="T54" fmla="*/ 2 w 90"/>
                <a:gd name="T55" fmla="*/ 39 h 132"/>
                <a:gd name="T56" fmla="*/ 4 w 90"/>
                <a:gd name="T57" fmla="*/ 18 h 132"/>
                <a:gd name="T58" fmla="*/ 4 w 90"/>
                <a:gd name="T59" fmla="*/ 15 h 132"/>
                <a:gd name="T60" fmla="*/ 36 w 90"/>
                <a:gd name="T61" fmla="*/ 17 h 132"/>
                <a:gd name="T62" fmla="*/ 27 w 90"/>
                <a:gd name="T63" fmla="*/ 46 h 132"/>
                <a:gd name="T64" fmla="*/ 18 w 90"/>
                <a:gd name="T65" fmla="*/ 89 h 132"/>
                <a:gd name="T66" fmla="*/ 17 w 90"/>
                <a:gd name="T67" fmla="*/ 111 h 132"/>
                <a:gd name="T68" fmla="*/ 18 w 90"/>
                <a:gd name="T69" fmla="*/ 122 h 132"/>
                <a:gd name="T70" fmla="*/ 21 w 90"/>
                <a:gd name="T71" fmla="*/ 127 h 132"/>
                <a:gd name="T72" fmla="*/ 21 w 90"/>
                <a:gd name="T73" fmla="*/ 110 h 132"/>
                <a:gd name="T74" fmla="*/ 22 w 90"/>
                <a:gd name="T75" fmla="*/ 89 h 132"/>
                <a:gd name="T76" fmla="*/ 28 w 90"/>
                <a:gd name="T77" fmla="*/ 49 h 132"/>
                <a:gd name="T78" fmla="*/ 36 w 90"/>
                <a:gd name="T79" fmla="*/ 17 h 132"/>
                <a:gd name="T80" fmla="*/ 82 w 90"/>
                <a:gd name="T81" fmla="*/ 0 h 132"/>
                <a:gd name="T82" fmla="*/ 75 w 90"/>
                <a:gd name="T83" fmla="*/ 14 h 132"/>
                <a:gd name="T84" fmla="*/ 58 w 90"/>
                <a:gd name="T85" fmla="*/ 51 h 132"/>
                <a:gd name="T86" fmla="*/ 40 w 90"/>
                <a:gd name="T87" fmla="*/ 105 h 132"/>
                <a:gd name="T88" fmla="*/ 38 w 90"/>
                <a:gd name="T89" fmla="*/ 111 h 132"/>
                <a:gd name="T90" fmla="*/ 34 w 90"/>
                <a:gd name="T91" fmla="*/ 128 h 132"/>
                <a:gd name="T92" fmla="*/ 33 w 90"/>
                <a:gd name="T93" fmla="*/ 131 h 132"/>
                <a:gd name="T94" fmla="*/ 38 w 90"/>
                <a:gd name="T95" fmla="*/ 127 h 132"/>
                <a:gd name="T96" fmla="*/ 42 w 90"/>
                <a:gd name="T97" fmla="*/ 112 h 132"/>
                <a:gd name="T98" fmla="*/ 44 w 90"/>
                <a:gd name="T99" fmla="*/ 106 h 132"/>
                <a:gd name="T100" fmla="*/ 52 w 90"/>
                <a:gd name="T101" fmla="*/ 77 h 132"/>
                <a:gd name="T102" fmla="*/ 69 w 90"/>
                <a:gd name="T103" fmla="*/ 30 h 132"/>
                <a:gd name="T104" fmla="*/ 80 w 90"/>
                <a:gd name="T105" fmla="*/ 4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0" h="132">
                  <a:moveTo>
                    <a:pt x="76" y="28"/>
                  </a:moveTo>
                  <a:cubicBezTo>
                    <a:pt x="76" y="28"/>
                    <a:pt x="76" y="29"/>
                    <a:pt x="76" y="30"/>
                  </a:cubicBezTo>
                  <a:cubicBezTo>
                    <a:pt x="76" y="32"/>
                    <a:pt x="76" y="35"/>
                    <a:pt x="76" y="38"/>
                  </a:cubicBezTo>
                  <a:cubicBezTo>
                    <a:pt x="75" y="45"/>
                    <a:pt x="73" y="55"/>
                    <a:pt x="70" y="67"/>
                  </a:cubicBezTo>
                  <a:cubicBezTo>
                    <a:pt x="68" y="73"/>
                    <a:pt x="66" y="79"/>
                    <a:pt x="64" y="86"/>
                  </a:cubicBezTo>
                  <a:cubicBezTo>
                    <a:pt x="64" y="87"/>
                    <a:pt x="64" y="87"/>
                    <a:pt x="64" y="87"/>
                  </a:cubicBezTo>
                  <a:cubicBezTo>
                    <a:pt x="62" y="94"/>
                    <a:pt x="60" y="100"/>
                    <a:pt x="58" y="107"/>
                  </a:cubicBezTo>
                  <a:cubicBezTo>
                    <a:pt x="57" y="108"/>
                    <a:pt x="57" y="108"/>
                    <a:pt x="57" y="108"/>
                  </a:cubicBezTo>
                  <a:cubicBezTo>
                    <a:pt x="57" y="110"/>
                    <a:pt x="56" y="112"/>
                    <a:pt x="55" y="114"/>
                  </a:cubicBezTo>
                  <a:cubicBezTo>
                    <a:pt x="55" y="115"/>
                    <a:pt x="55" y="115"/>
                    <a:pt x="55" y="115"/>
                  </a:cubicBezTo>
                  <a:cubicBezTo>
                    <a:pt x="55" y="115"/>
                    <a:pt x="55" y="115"/>
                    <a:pt x="55" y="116"/>
                  </a:cubicBezTo>
                  <a:cubicBezTo>
                    <a:pt x="56" y="117"/>
                    <a:pt x="57" y="118"/>
                    <a:pt x="57" y="120"/>
                  </a:cubicBezTo>
                  <a:cubicBezTo>
                    <a:pt x="58" y="119"/>
                    <a:pt x="58" y="119"/>
                    <a:pt x="58" y="118"/>
                  </a:cubicBezTo>
                  <a:cubicBezTo>
                    <a:pt x="59" y="115"/>
                    <a:pt x="60" y="112"/>
                    <a:pt x="61" y="108"/>
                  </a:cubicBezTo>
                  <a:cubicBezTo>
                    <a:pt x="61" y="108"/>
                    <a:pt x="61" y="107"/>
                    <a:pt x="61" y="107"/>
                  </a:cubicBezTo>
                  <a:cubicBezTo>
                    <a:pt x="63" y="101"/>
                    <a:pt x="65" y="95"/>
                    <a:pt x="67" y="89"/>
                  </a:cubicBezTo>
                  <a:cubicBezTo>
                    <a:pt x="67" y="88"/>
                    <a:pt x="67" y="88"/>
                    <a:pt x="67" y="87"/>
                  </a:cubicBezTo>
                  <a:cubicBezTo>
                    <a:pt x="69" y="80"/>
                    <a:pt x="71" y="73"/>
                    <a:pt x="72" y="68"/>
                  </a:cubicBezTo>
                  <a:cubicBezTo>
                    <a:pt x="75" y="55"/>
                    <a:pt x="76" y="45"/>
                    <a:pt x="77" y="38"/>
                  </a:cubicBezTo>
                  <a:cubicBezTo>
                    <a:pt x="77" y="35"/>
                    <a:pt x="76" y="32"/>
                    <a:pt x="76" y="30"/>
                  </a:cubicBezTo>
                  <a:cubicBezTo>
                    <a:pt x="76" y="29"/>
                    <a:pt x="76" y="28"/>
                    <a:pt x="76" y="28"/>
                  </a:cubicBezTo>
                  <a:moveTo>
                    <a:pt x="90" y="24"/>
                  </a:moveTo>
                  <a:cubicBezTo>
                    <a:pt x="90" y="26"/>
                    <a:pt x="89" y="31"/>
                    <a:pt x="88" y="39"/>
                  </a:cubicBezTo>
                  <a:cubicBezTo>
                    <a:pt x="86" y="48"/>
                    <a:pt x="83" y="62"/>
                    <a:pt x="78" y="79"/>
                  </a:cubicBezTo>
                  <a:cubicBezTo>
                    <a:pt x="77" y="83"/>
                    <a:pt x="75" y="88"/>
                    <a:pt x="73" y="93"/>
                  </a:cubicBezTo>
                  <a:cubicBezTo>
                    <a:pt x="72" y="97"/>
                    <a:pt x="70" y="101"/>
                    <a:pt x="69" y="105"/>
                  </a:cubicBezTo>
                  <a:cubicBezTo>
                    <a:pt x="68" y="106"/>
                    <a:pt x="68" y="106"/>
                    <a:pt x="68" y="106"/>
                  </a:cubicBezTo>
                  <a:cubicBezTo>
                    <a:pt x="67" y="109"/>
                    <a:pt x="66" y="112"/>
                    <a:pt x="64" y="116"/>
                  </a:cubicBezTo>
                  <a:cubicBezTo>
                    <a:pt x="63" y="119"/>
                    <a:pt x="61" y="122"/>
                    <a:pt x="60" y="125"/>
                  </a:cubicBezTo>
                  <a:cubicBezTo>
                    <a:pt x="60" y="125"/>
                    <a:pt x="60" y="125"/>
                    <a:pt x="60" y="125"/>
                  </a:cubicBezTo>
                  <a:cubicBezTo>
                    <a:pt x="60" y="127"/>
                    <a:pt x="61" y="129"/>
                    <a:pt x="61" y="130"/>
                  </a:cubicBezTo>
                  <a:cubicBezTo>
                    <a:pt x="61" y="130"/>
                    <a:pt x="61" y="130"/>
                    <a:pt x="61" y="130"/>
                  </a:cubicBezTo>
                  <a:cubicBezTo>
                    <a:pt x="61" y="130"/>
                    <a:pt x="62" y="129"/>
                    <a:pt x="62" y="129"/>
                  </a:cubicBezTo>
                  <a:cubicBezTo>
                    <a:pt x="64" y="124"/>
                    <a:pt x="66" y="119"/>
                    <a:pt x="68" y="114"/>
                  </a:cubicBezTo>
                  <a:cubicBezTo>
                    <a:pt x="70" y="111"/>
                    <a:pt x="71" y="108"/>
                    <a:pt x="72" y="105"/>
                  </a:cubicBezTo>
                  <a:cubicBezTo>
                    <a:pt x="73" y="101"/>
                    <a:pt x="74" y="98"/>
                    <a:pt x="76" y="95"/>
                  </a:cubicBezTo>
                  <a:cubicBezTo>
                    <a:pt x="77" y="89"/>
                    <a:pt x="79" y="84"/>
                    <a:pt x="80" y="79"/>
                  </a:cubicBezTo>
                  <a:cubicBezTo>
                    <a:pt x="85" y="63"/>
                    <a:pt x="87" y="48"/>
                    <a:pt x="89" y="39"/>
                  </a:cubicBezTo>
                  <a:cubicBezTo>
                    <a:pt x="89" y="34"/>
                    <a:pt x="90" y="30"/>
                    <a:pt x="90" y="27"/>
                  </a:cubicBezTo>
                  <a:cubicBezTo>
                    <a:pt x="90" y="26"/>
                    <a:pt x="90" y="25"/>
                    <a:pt x="90" y="24"/>
                  </a:cubicBezTo>
                  <a:moveTo>
                    <a:pt x="4" y="15"/>
                  </a:moveTo>
                  <a:cubicBezTo>
                    <a:pt x="4" y="16"/>
                    <a:pt x="4" y="17"/>
                    <a:pt x="4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3" y="21"/>
                    <a:pt x="2" y="23"/>
                    <a:pt x="2" y="27"/>
                  </a:cubicBezTo>
                  <a:cubicBezTo>
                    <a:pt x="1" y="34"/>
                    <a:pt x="0" y="44"/>
                    <a:pt x="1" y="56"/>
                  </a:cubicBezTo>
                  <a:cubicBezTo>
                    <a:pt x="2" y="68"/>
                    <a:pt x="4" y="81"/>
                    <a:pt x="7" y="95"/>
                  </a:cubicBezTo>
                  <a:cubicBezTo>
                    <a:pt x="7" y="95"/>
                    <a:pt x="7" y="95"/>
                    <a:pt x="7" y="95"/>
                  </a:cubicBezTo>
                  <a:cubicBezTo>
                    <a:pt x="8" y="100"/>
                    <a:pt x="9" y="106"/>
                    <a:pt x="10" y="111"/>
                  </a:cubicBezTo>
                  <a:cubicBezTo>
                    <a:pt x="10" y="112"/>
                    <a:pt x="10" y="113"/>
                    <a:pt x="10" y="113"/>
                  </a:cubicBezTo>
                  <a:cubicBezTo>
                    <a:pt x="10" y="113"/>
                    <a:pt x="10" y="113"/>
                    <a:pt x="10" y="113"/>
                  </a:cubicBezTo>
                  <a:cubicBezTo>
                    <a:pt x="12" y="114"/>
                    <a:pt x="14" y="115"/>
                    <a:pt x="15" y="117"/>
                  </a:cubicBezTo>
                  <a:cubicBezTo>
                    <a:pt x="15" y="115"/>
                    <a:pt x="14" y="113"/>
                    <a:pt x="14" y="111"/>
                  </a:cubicBezTo>
                  <a:cubicBezTo>
                    <a:pt x="13" y="106"/>
                    <a:pt x="12" y="101"/>
                    <a:pt x="11" y="96"/>
                  </a:cubicBezTo>
                  <a:cubicBezTo>
                    <a:pt x="11" y="95"/>
                    <a:pt x="11" y="94"/>
                    <a:pt x="10" y="93"/>
                  </a:cubicBezTo>
                  <a:cubicBezTo>
                    <a:pt x="7" y="79"/>
                    <a:pt x="4" y="66"/>
                    <a:pt x="3" y="55"/>
                  </a:cubicBezTo>
                  <a:cubicBezTo>
                    <a:pt x="2" y="49"/>
                    <a:pt x="2" y="44"/>
                    <a:pt x="2" y="39"/>
                  </a:cubicBezTo>
                  <a:cubicBezTo>
                    <a:pt x="2" y="34"/>
                    <a:pt x="2" y="30"/>
                    <a:pt x="3" y="27"/>
                  </a:cubicBezTo>
                  <a:cubicBezTo>
                    <a:pt x="3" y="23"/>
                    <a:pt x="3" y="20"/>
                    <a:pt x="4" y="18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7"/>
                    <a:pt x="4" y="16"/>
                    <a:pt x="4" y="15"/>
                  </a:cubicBezTo>
                  <a:moveTo>
                    <a:pt x="39" y="6"/>
                  </a:moveTo>
                  <a:cubicBezTo>
                    <a:pt x="39" y="7"/>
                    <a:pt x="38" y="11"/>
                    <a:pt x="36" y="17"/>
                  </a:cubicBezTo>
                  <a:cubicBezTo>
                    <a:pt x="33" y="24"/>
                    <a:pt x="30" y="34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6" y="46"/>
                    <a:pt x="26" y="47"/>
                  </a:cubicBezTo>
                  <a:cubicBezTo>
                    <a:pt x="23" y="59"/>
                    <a:pt x="20" y="74"/>
                    <a:pt x="18" y="89"/>
                  </a:cubicBezTo>
                  <a:cubicBezTo>
                    <a:pt x="18" y="92"/>
                    <a:pt x="17" y="95"/>
                    <a:pt x="17" y="98"/>
                  </a:cubicBezTo>
                  <a:cubicBezTo>
                    <a:pt x="17" y="102"/>
                    <a:pt x="17" y="106"/>
                    <a:pt x="17" y="111"/>
                  </a:cubicBezTo>
                  <a:cubicBezTo>
                    <a:pt x="17" y="113"/>
                    <a:pt x="17" y="116"/>
                    <a:pt x="17" y="119"/>
                  </a:cubicBezTo>
                  <a:cubicBezTo>
                    <a:pt x="17" y="120"/>
                    <a:pt x="18" y="121"/>
                    <a:pt x="18" y="122"/>
                  </a:cubicBezTo>
                  <a:cubicBezTo>
                    <a:pt x="19" y="124"/>
                    <a:pt x="20" y="125"/>
                    <a:pt x="21" y="127"/>
                  </a:cubicBezTo>
                  <a:cubicBezTo>
                    <a:pt x="21" y="127"/>
                    <a:pt x="21" y="127"/>
                    <a:pt x="21" y="127"/>
                  </a:cubicBezTo>
                  <a:cubicBezTo>
                    <a:pt x="21" y="124"/>
                    <a:pt x="21" y="121"/>
                    <a:pt x="21" y="119"/>
                  </a:cubicBezTo>
                  <a:cubicBezTo>
                    <a:pt x="21" y="116"/>
                    <a:pt x="21" y="113"/>
                    <a:pt x="21" y="110"/>
                  </a:cubicBezTo>
                  <a:cubicBezTo>
                    <a:pt x="21" y="107"/>
                    <a:pt x="21" y="103"/>
                    <a:pt x="21" y="99"/>
                  </a:cubicBezTo>
                  <a:cubicBezTo>
                    <a:pt x="21" y="96"/>
                    <a:pt x="21" y="92"/>
                    <a:pt x="22" y="89"/>
                  </a:cubicBezTo>
                  <a:cubicBezTo>
                    <a:pt x="22" y="82"/>
                    <a:pt x="23" y="74"/>
                    <a:pt x="25" y="67"/>
                  </a:cubicBezTo>
                  <a:cubicBezTo>
                    <a:pt x="26" y="61"/>
                    <a:pt x="27" y="55"/>
                    <a:pt x="28" y="49"/>
                  </a:cubicBezTo>
                  <a:cubicBezTo>
                    <a:pt x="28" y="49"/>
                    <a:pt x="29" y="48"/>
                    <a:pt x="29" y="47"/>
                  </a:cubicBezTo>
                  <a:cubicBezTo>
                    <a:pt x="32" y="35"/>
                    <a:pt x="34" y="25"/>
                    <a:pt x="36" y="17"/>
                  </a:cubicBezTo>
                  <a:cubicBezTo>
                    <a:pt x="38" y="11"/>
                    <a:pt x="39" y="7"/>
                    <a:pt x="39" y="6"/>
                  </a:cubicBezTo>
                  <a:moveTo>
                    <a:pt x="82" y="0"/>
                  </a:moveTo>
                  <a:cubicBezTo>
                    <a:pt x="81" y="1"/>
                    <a:pt x="81" y="2"/>
                    <a:pt x="80" y="4"/>
                  </a:cubicBezTo>
                  <a:cubicBezTo>
                    <a:pt x="79" y="6"/>
                    <a:pt x="77" y="9"/>
                    <a:pt x="75" y="14"/>
                  </a:cubicBezTo>
                  <a:cubicBezTo>
                    <a:pt x="73" y="18"/>
                    <a:pt x="70" y="23"/>
                    <a:pt x="67" y="29"/>
                  </a:cubicBezTo>
                  <a:cubicBezTo>
                    <a:pt x="64" y="36"/>
                    <a:pt x="61" y="43"/>
                    <a:pt x="58" y="51"/>
                  </a:cubicBezTo>
                  <a:cubicBezTo>
                    <a:pt x="55" y="59"/>
                    <a:pt x="52" y="67"/>
                    <a:pt x="49" y="76"/>
                  </a:cubicBezTo>
                  <a:cubicBezTo>
                    <a:pt x="46" y="85"/>
                    <a:pt x="43" y="95"/>
                    <a:pt x="40" y="105"/>
                  </a:cubicBezTo>
                  <a:cubicBezTo>
                    <a:pt x="40" y="106"/>
                    <a:pt x="40" y="106"/>
                    <a:pt x="40" y="106"/>
                  </a:cubicBezTo>
                  <a:cubicBezTo>
                    <a:pt x="39" y="108"/>
                    <a:pt x="39" y="109"/>
                    <a:pt x="38" y="111"/>
                  </a:cubicBezTo>
                  <a:cubicBezTo>
                    <a:pt x="38" y="112"/>
                    <a:pt x="38" y="112"/>
                    <a:pt x="38" y="113"/>
                  </a:cubicBezTo>
                  <a:cubicBezTo>
                    <a:pt x="36" y="118"/>
                    <a:pt x="35" y="123"/>
                    <a:pt x="34" y="128"/>
                  </a:cubicBezTo>
                  <a:cubicBezTo>
                    <a:pt x="33" y="129"/>
                    <a:pt x="33" y="130"/>
                    <a:pt x="33" y="131"/>
                  </a:cubicBezTo>
                  <a:cubicBezTo>
                    <a:pt x="33" y="131"/>
                    <a:pt x="33" y="131"/>
                    <a:pt x="33" y="131"/>
                  </a:cubicBezTo>
                  <a:cubicBezTo>
                    <a:pt x="33" y="132"/>
                    <a:pt x="33" y="132"/>
                    <a:pt x="33" y="132"/>
                  </a:cubicBezTo>
                  <a:cubicBezTo>
                    <a:pt x="35" y="130"/>
                    <a:pt x="36" y="129"/>
                    <a:pt x="38" y="127"/>
                  </a:cubicBezTo>
                  <a:cubicBezTo>
                    <a:pt x="39" y="122"/>
                    <a:pt x="41" y="117"/>
                    <a:pt x="42" y="112"/>
                  </a:cubicBezTo>
                  <a:cubicBezTo>
                    <a:pt x="42" y="112"/>
                    <a:pt x="42" y="112"/>
                    <a:pt x="42" y="112"/>
                  </a:cubicBezTo>
                  <a:cubicBezTo>
                    <a:pt x="43" y="110"/>
                    <a:pt x="43" y="109"/>
                    <a:pt x="43" y="107"/>
                  </a:cubicBezTo>
                  <a:cubicBezTo>
                    <a:pt x="43" y="107"/>
                    <a:pt x="44" y="106"/>
                    <a:pt x="44" y="106"/>
                  </a:cubicBezTo>
                  <a:cubicBezTo>
                    <a:pt x="46" y="96"/>
                    <a:pt x="49" y="87"/>
                    <a:pt x="52" y="78"/>
                  </a:cubicBezTo>
                  <a:cubicBezTo>
                    <a:pt x="52" y="78"/>
                    <a:pt x="52" y="78"/>
                    <a:pt x="52" y="77"/>
                  </a:cubicBezTo>
                  <a:cubicBezTo>
                    <a:pt x="55" y="68"/>
                    <a:pt x="58" y="59"/>
                    <a:pt x="61" y="51"/>
                  </a:cubicBezTo>
                  <a:cubicBezTo>
                    <a:pt x="63" y="44"/>
                    <a:pt x="66" y="36"/>
                    <a:pt x="69" y="30"/>
                  </a:cubicBezTo>
                  <a:cubicBezTo>
                    <a:pt x="71" y="24"/>
                    <a:pt x="73" y="18"/>
                    <a:pt x="75" y="14"/>
                  </a:cubicBezTo>
                  <a:cubicBezTo>
                    <a:pt x="77" y="9"/>
                    <a:pt x="79" y="6"/>
                    <a:pt x="80" y="4"/>
                  </a:cubicBezTo>
                  <a:cubicBezTo>
                    <a:pt x="81" y="2"/>
                    <a:pt x="82" y="1"/>
                    <a:pt x="82" y="0"/>
                  </a:cubicBezTo>
                </a:path>
              </a:pathLst>
            </a:custGeom>
            <a:solidFill>
              <a:srgbClr val="5EC6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3" name="Freeform 592"/>
            <p:cNvSpPr>
              <a:spLocks noEditPoints="1"/>
            </p:cNvSpPr>
            <p:nvPr/>
          </p:nvSpPr>
          <p:spPr bwMode="auto">
            <a:xfrm>
              <a:off x="993775" y="7953376"/>
              <a:ext cx="192088" cy="173038"/>
            </a:xfrm>
            <a:custGeom>
              <a:avLst/>
              <a:gdLst>
                <a:gd name="T0" fmla="*/ 28 w 51"/>
                <a:gd name="T1" fmla="*/ 14 h 46"/>
                <a:gd name="T2" fmla="*/ 23 w 51"/>
                <a:gd name="T3" fmla="*/ 19 h 46"/>
                <a:gd name="T4" fmla="*/ 23 w 51"/>
                <a:gd name="T5" fmla="*/ 19 h 46"/>
                <a:gd name="T6" fmla="*/ 18 w 51"/>
                <a:gd name="T7" fmla="*/ 37 h 46"/>
                <a:gd name="T8" fmla="*/ 21 w 51"/>
                <a:gd name="T9" fmla="*/ 39 h 46"/>
                <a:gd name="T10" fmla="*/ 28 w 51"/>
                <a:gd name="T11" fmla="*/ 15 h 46"/>
                <a:gd name="T12" fmla="*/ 28 w 51"/>
                <a:gd name="T13" fmla="*/ 15 h 46"/>
                <a:gd name="T14" fmla="*/ 28 w 51"/>
                <a:gd name="T15" fmla="*/ 14 h 46"/>
                <a:gd name="T16" fmla="*/ 28 w 51"/>
                <a:gd name="T17" fmla="*/ 14 h 46"/>
                <a:gd name="T18" fmla="*/ 45 w 51"/>
                <a:gd name="T19" fmla="*/ 3 h 46"/>
                <a:gd name="T20" fmla="*/ 45 w 51"/>
                <a:gd name="T21" fmla="*/ 3 h 46"/>
                <a:gd name="T22" fmla="*/ 43 w 51"/>
                <a:gd name="T23" fmla="*/ 7 h 46"/>
                <a:gd name="T24" fmla="*/ 40 w 51"/>
                <a:gd name="T25" fmla="*/ 16 h 46"/>
                <a:gd name="T26" fmla="*/ 40 w 51"/>
                <a:gd name="T27" fmla="*/ 17 h 46"/>
                <a:gd name="T28" fmla="*/ 31 w 51"/>
                <a:gd name="T29" fmla="*/ 40 h 46"/>
                <a:gd name="T30" fmla="*/ 30 w 51"/>
                <a:gd name="T31" fmla="*/ 43 h 46"/>
                <a:gd name="T32" fmla="*/ 37 w 51"/>
                <a:gd name="T33" fmla="*/ 46 h 46"/>
                <a:gd name="T34" fmla="*/ 49 w 51"/>
                <a:gd name="T35" fmla="*/ 22 h 46"/>
                <a:gd name="T36" fmla="*/ 51 w 51"/>
                <a:gd name="T37" fmla="*/ 17 h 46"/>
                <a:gd name="T38" fmla="*/ 51 w 51"/>
                <a:gd name="T39" fmla="*/ 17 h 46"/>
                <a:gd name="T40" fmla="*/ 50 w 51"/>
                <a:gd name="T41" fmla="*/ 12 h 46"/>
                <a:gd name="T42" fmla="*/ 48 w 51"/>
                <a:gd name="T43" fmla="*/ 16 h 46"/>
                <a:gd name="T44" fmla="*/ 46 w 51"/>
                <a:gd name="T45" fmla="*/ 20 h 46"/>
                <a:gd name="T46" fmla="*/ 35 w 51"/>
                <a:gd name="T47" fmla="*/ 40 h 46"/>
                <a:gd name="T48" fmla="*/ 44 w 51"/>
                <a:gd name="T49" fmla="*/ 18 h 46"/>
                <a:gd name="T50" fmla="*/ 44 w 51"/>
                <a:gd name="T51" fmla="*/ 16 h 46"/>
                <a:gd name="T52" fmla="*/ 47 w 51"/>
                <a:gd name="T53" fmla="*/ 7 h 46"/>
                <a:gd name="T54" fmla="*/ 47 w 51"/>
                <a:gd name="T55" fmla="*/ 7 h 46"/>
                <a:gd name="T56" fmla="*/ 45 w 51"/>
                <a:gd name="T57" fmla="*/ 3 h 46"/>
                <a:gd name="T58" fmla="*/ 0 w 51"/>
                <a:gd name="T59" fmla="*/ 0 h 46"/>
                <a:gd name="T60" fmla="*/ 1 w 51"/>
                <a:gd name="T61" fmla="*/ 9 h 46"/>
                <a:gd name="T62" fmla="*/ 2 w 51"/>
                <a:gd name="T63" fmla="*/ 18 h 46"/>
                <a:gd name="T64" fmla="*/ 3 w 51"/>
                <a:gd name="T65" fmla="*/ 26 h 46"/>
                <a:gd name="T66" fmla="*/ 3 w 51"/>
                <a:gd name="T67" fmla="*/ 29 h 46"/>
                <a:gd name="T68" fmla="*/ 3 w 51"/>
                <a:gd name="T69" fmla="*/ 30 h 46"/>
                <a:gd name="T70" fmla="*/ 5 w 51"/>
                <a:gd name="T71" fmla="*/ 30 h 46"/>
                <a:gd name="T72" fmla="*/ 5 w 51"/>
                <a:gd name="T73" fmla="*/ 30 h 46"/>
                <a:gd name="T74" fmla="*/ 11 w 51"/>
                <a:gd name="T75" fmla="*/ 33 h 46"/>
                <a:gd name="T76" fmla="*/ 11 w 51"/>
                <a:gd name="T77" fmla="*/ 25 h 46"/>
                <a:gd name="T78" fmla="*/ 11 w 51"/>
                <a:gd name="T79" fmla="*/ 24 h 46"/>
                <a:gd name="T80" fmla="*/ 11 w 51"/>
                <a:gd name="T81" fmla="*/ 16 h 46"/>
                <a:gd name="T82" fmla="*/ 11 w 51"/>
                <a:gd name="T83" fmla="*/ 14 h 46"/>
                <a:gd name="T84" fmla="*/ 11 w 51"/>
                <a:gd name="T85" fmla="*/ 14 h 46"/>
                <a:gd name="T86" fmla="*/ 8 w 51"/>
                <a:gd name="T87" fmla="*/ 9 h 46"/>
                <a:gd name="T88" fmla="*/ 7 w 51"/>
                <a:gd name="T89" fmla="*/ 6 h 46"/>
                <a:gd name="T90" fmla="*/ 7 w 51"/>
                <a:gd name="T91" fmla="*/ 6 h 46"/>
                <a:gd name="T92" fmla="*/ 7 w 51"/>
                <a:gd name="T93" fmla="*/ 7 h 46"/>
                <a:gd name="T94" fmla="*/ 6 w 51"/>
                <a:gd name="T95" fmla="*/ 14 h 46"/>
                <a:gd name="T96" fmla="*/ 6 w 51"/>
                <a:gd name="T97" fmla="*/ 8 h 46"/>
                <a:gd name="T98" fmla="*/ 5 w 51"/>
                <a:gd name="T99" fmla="*/ 4 h 46"/>
                <a:gd name="T100" fmla="*/ 5 w 51"/>
                <a:gd name="T101" fmla="*/ 4 h 46"/>
                <a:gd name="T102" fmla="*/ 5 w 51"/>
                <a:gd name="T103" fmla="*/ 4 h 46"/>
                <a:gd name="T104" fmla="*/ 0 w 51"/>
                <a:gd name="T105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1" h="46">
                  <a:moveTo>
                    <a:pt x="28" y="14"/>
                  </a:moveTo>
                  <a:cubicBezTo>
                    <a:pt x="26" y="16"/>
                    <a:pt x="25" y="17"/>
                    <a:pt x="23" y="19"/>
                  </a:cubicBezTo>
                  <a:cubicBezTo>
                    <a:pt x="23" y="19"/>
                    <a:pt x="23" y="19"/>
                    <a:pt x="23" y="19"/>
                  </a:cubicBezTo>
                  <a:cubicBezTo>
                    <a:pt x="21" y="25"/>
                    <a:pt x="19" y="31"/>
                    <a:pt x="18" y="37"/>
                  </a:cubicBezTo>
                  <a:cubicBezTo>
                    <a:pt x="19" y="38"/>
                    <a:pt x="20" y="38"/>
                    <a:pt x="21" y="39"/>
                  </a:cubicBezTo>
                  <a:cubicBezTo>
                    <a:pt x="24" y="31"/>
                    <a:pt x="26" y="23"/>
                    <a:pt x="28" y="15"/>
                  </a:cubicBezTo>
                  <a:cubicBezTo>
                    <a:pt x="28" y="15"/>
                    <a:pt x="28" y="15"/>
                    <a:pt x="28" y="15"/>
                  </a:cubicBezTo>
                  <a:cubicBezTo>
                    <a:pt x="28" y="15"/>
                    <a:pt x="28" y="14"/>
                    <a:pt x="28" y="14"/>
                  </a:cubicBezTo>
                  <a:cubicBezTo>
                    <a:pt x="28" y="14"/>
                    <a:pt x="28" y="14"/>
                    <a:pt x="28" y="14"/>
                  </a:cubicBezTo>
                  <a:moveTo>
                    <a:pt x="45" y="3"/>
                  </a:moveTo>
                  <a:cubicBezTo>
                    <a:pt x="45" y="3"/>
                    <a:pt x="45" y="3"/>
                    <a:pt x="45" y="3"/>
                  </a:cubicBezTo>
                  <a:cubicBezTo>
                    <a:pt x="44" y="4"/>
                    <a:pt x="44" y="6"/>
                    <a:pt x="43" y="7"/>
                  </a:cubicBezTo>
                  <a:cubicBezTo>
                    <a:pt x="42" y="10"/>
                    <a:pt x="41" y="13"/>
                    <a:pt x="40" y="16"/>
                  </a:cubicBezTo>
                  <a:cubicBezTo>
                    <a:pt x="40" y="16"/>
                    <a:pt x="40" y="16"/>
                    <a:pt x="40" y="17"/>
                  </a:cubicBezTo>
                  <a:cubicBezTo>
                    <a:pt x="37" y="24"/>
                    <a:pt x="34" y="32"/>
                    <a:pt x="31" y="40"/>
                  </a:cubicBezTo>
                  <a:cubicBezTo>
                    <a:pt x="31" y="41"/>
                    <a:pt x="30" y="42"/>
                    <a:pt x="30" y="43"/>
                  </a:cubicBezTo>
                  <a:cubicBezTo>
                    <a:pt x="32" y="44"/>
                    <a:pt x="34" y="45"/>
                    <a:pt x="37" y="46"/>
                  </a:cubicBezTo>
                  <a:cubicBezTo>
                    <a:pt x="41" y="38"/>
                    <a:pt x="45" y="30"/>
                    <a:pt x="49" y="22"/>
                  </a:cubicBezTo>
                  <a:cubicBezTo>
                    <a:pt x="50" y="20"/>
                    <a:pt x="50" y="19"/>
                    <a:pt x="51" y="17"/>
                  </a:cubicBezTo>
                  <a:cubicBezTo>
                    <a:pt x="51" y="17"/>
                    <a:pt x="51" y="17"/>
                    <a:pt x="51" y="17"/>
                  </a:cubicBezTo>
                  <a:cubicBezTo>
                    <a:pt x="51" y="16"/>
                    <a:pt x="50" y="14"/>
                    <a:pt x="50" y="12"/>
                  </a:cubicBezTo>
                  <a:cubicBezTo>
                    <a:pt x="49" y="13"/>
                    <a:pt x="48" y="15"/>
                    <a:pt x="48" y="16"/>
                  </a:cubicBezTo>
                  <a:cubicBezTo>
                    <a:pt x="47" y="17"/>
                    <a:pt x="47" y="19"/>
                    <a:pt x="46" y="20"/>
                  </a:cubicBezTo>
                  <a:cubicBezTo>
                    <a:pt x="43" y="27"/>
                    <a:pt x="39" y="34"/>
                    <a:pt x="35" y="40"/>
                  </a:cubicBezTo>
                  <a:cubicBezTo>
                    <a:pt x="38" y="33"/>
                    <a:pt x="41" y="25"/>
                    <a:pt x="44" y="18"/>
                  </a:cubicBezTo>
                  <a:cubicBezTo>
                    <a:pt x="44" y="17"/>
                    <a:pt x="44" y="17"/>
                    <a:pt x="44" y="16"/>
                  </a:cubicBezTo>
                  <a:cubicBezTo>
                    <a:pt x="45" y="13"/>
                    <a:pt x="46" y="10"/>
                    <a:pt x="47" y="7"/>
                  </a:cubicBezTo>
                  <a:cubicBezTo>
                    <a:pt x="47" y="7"/>
                    <a:pt x="47" y="7"/>
                    <a:pt x="47" y="7"/>
                  </a:cubicBezTo>
                  <a:cubicBezTo>
                    <a:pt x="47" y="5"/>
                    <a:pt x="46" y="4"/>
                    <a:pt x="45" y="3"/>
                  </a:cubicBezTo>
                  <a:moveTo>
                    <a:pt x="0" y="0"/>
                  </a:moveTo>
                  <a:cubicBezTo>
                    <a:pt x="1" y="3"/>
                    <a:pt x="1" y="6"/>
                    <a:pt x="1" y="9"/>
                  </a:cubicBezTo>
                  <a:cubicBezTo>
                    <a:pt x="2" y="12"/>
                    <a:pt x="2" y="15"/>
                    <a:pt x="2" y="18"/>
                  </a:cubicBezTo>
                  <a:cubicBezTo>
                    <a:pt x="3" y="20"/>
                    <a:pt x="3" y="23"/>
                    <a:pt x="3" y="26"/>
                  </a:cubicBezTo>
                  <a:cubicBezTo>
                    <a:pt x="3" y="27"/>
                    <a:pt x="3" y="28"/>
                    <a:pt x="3" y="29"/>
                  </a:cubicBezTo>
                  <a:cubicBezTo>
                    <a:pt x="3" y="29"/>
                    <a:pt x="3" y="30"/>
                    <a:pt x="3" y="30"/>
                  </a:cubicBezTo>
                  <a:cubicBezTo>
                    <a:pt x="4" y="30"/>
                    <a:pt x="4" y="30"/>
                    <a:pt x="5" y="30"/>
                  </a:cubicBezTo>
                  <a:cubicBezTo>
                    <a:pt x="5" y="30"/>
                    <a:pt x="5" y="30"/>
                    <a:pt x="5" y="30"/>
                  </a:cubicBezTo>
                  <a:cubicBezTo>
                    <a:pt x="7" y="31"/>
                    <a:pt x="9" y="32"/>
                    <a:pt x="11" y="33"/>
                  </a:cubicBezTo>
                  <a:cubicBezTo>
                    <a:pt x="11" y="31"/>
                    <a:pt x="11" y="28"/>
                    <a:pt x="11" y="25"/>
                  </a:cubicBezTo>
                  <a:cubicBezTo>
                    <a:pt x="11" y="25"/>
                    <a:pt x="11" y="24"/>
                    <a:pt x="11" y="24"/>
                  </a:cubicBezTo>
                  <a:cubicBezTo>
                    <a:pt x="11" y="21"/>
                    <a:pt x="11" y="19"/>
                    <a:pt x="11" y="16"/>
                  </a:cubicBezTo>
                  <a:cubicBezTo>
                    <a:pt x="11" y="15"/>
                    <a:pt x="11" y="14"/>
                    <a:pt x="11" y="14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0" y="12"/>
                    <a:pt x="9" y="11"/>
                    <a:pt x="8" y="9"/>
                  </a:cubicBezTo>
                  <a:cubicBezTo>
                    <a:pt x="8" y="8"/>
                    <a:pt x="7" y="7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6" y="10"/>
                    <a:pt x="6" y="12"/>
                    <a:pt x="6" y="14"/>
                  </a:cubicBezTo>
                  <a:cubicBezTo>
                    <a:pt x="6" y="12"/>
                    <a:pt x="6" y="10"/>
                    <a:pt x="6" y="8"/>
                  </a:cubicBezTo>
                  <a:cubicBezTo>
                    <a:pt x="5" y="6"/>
                    <a:pt x="5" y="5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2"/>
                    <a:pt x="2" y="1"/>
                    <a:pt x="0" y="0"/>
                  </a:cubicBezTo>
                </a:path>
              </a:pathLst>
            </a:custGeom>
            <a:solidFill>
              <a:srgbClr val="0E7E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4" name="Freeform 593"/>
            <p:cNvSpPr>
              <a:spLocks noEditPoints="1"/>
            </p:cNvSpPr>
            <p:nvPr/>
          </p:nvSpPr>
          <p:spPr bwMode="auto">
            <a:xfrm>
              <a:off x="1216025" y="7683501"/>
              <a:ext cx="319088" cy="500063"/>
            </a:xfrm>
            <a:custGeom>
              <a:avLst/>
              <a:gdLst>
                <a:gd name="T0" fmla="*/ 85 w 85"/>
                <a:gd name="T1" fmla="*/ 65 h 133"/>
                <a:gd name="T2" fmla="*/ 83 w 85"/>
                <a:gd name="T3" fmla="*/ 68 h 133"/>
                <a:gd name="T4" fmla="*/ 76 w 85"/>
                <a:gd name="T5" fmla="*/ 75 h 133"/>
                <a:gd name="T6" fmla="*/ 53 w 85"/>
                <a:gd name="T7" fmla="*/ 98 h 133"/>
                <a:gd name="T8" fmla="*/ 21 w 85"/>
                <a:gd name="T9" fmla="*/ 124 h 133"/>
                <a:gd name="T10" fmla="*/ 13 w 85"/>
                <a:gd name="T11" fmla="*/ 133 h 133"/>
                <a:gd name="T12" fmla="*/ 14 w 85"/>
                <a:gd name="T13" fmla="*/ 133 h 133"/>
                <a:gd name="T14" fmla="*/ 18 w 85"/>
                <a:gd name="T15" fmla="*/ 130 h 133"/>
                <a:gd name="T16" fmla="*/ 38 w 85"/>
                <a:gd name="T17" fmla="*/ 116 h 133"/>
                <a:gd name="T18" fmla="*/ 54 w 85"/>
                <a:gd name="T19" fmla="*/ 101 h 133"/>
                <a:gd name="T20" fmla="*/ 77 w 85"/>
                <a:gd name="T21" fmla="*/ 75 h 133"/>
                <a:gd name="T22" fmla="*/ 83 w 85"/>
                <a:gd name="T23" fmla="*/ 68 h 133"/>
                <a:gd name="T24" fmla="*/ 85 w 85"/>
                <a:gd name="T25" fmla="*/ 65 h 133"/>
                <a:gd name="T26" fmla="*/ 74 w 85"/>
                <a:gd name="T27" fmla="*/ 19 h 133"/>
                <a:gd name="T28" fmla="*/ 73 w 85"/>
                <a:gd name="T29" fmla="*/ 21 h 133"/>
                <a:gd name="T30" fmla="*/ 70 w 85"/>
                <a:gd name="T31" fmla="*/ 30 h 133"/>
                <a:gd name="T32" fmla="*/ 57 w 85"/>
                <a:gd name="T33" fmla="*/ 58 h 133"/>
                <a:gd name="T34" fmla="*/ 45 w 85"/>
                <a:gd name="T35" fmla="*/ 75 h 133"/>
                <a:gd name="T36" fmla="*/ 30 w 85"/>
                <a:gd name="T37" fmla="*/ 91 h 133"/>
                <a:gd name="T38" fmla="*/ 18 w 85"/>
                <a:gd name="T39" fmla="*/ 102 h 133"/>
                <a:gd name="T40" fmla="*/ 22 w 85"/>
                <a:gd name="T41" fmla="*/ 104 h 133"/>
                <a:gd name="T42" fmla="*/ 32 w 85"/>
                <a:gd name="T43" fmla="*/ 95 h 133"/>
                <a:gd name="T44" fmla="*/ 59 w 85"/>
                <a:gd name="T45" fmla="*/ 60 h 133"/>
                <a:gd name="T46" fmla="*/ 71 w 85"/>
                <a:gd name="T47" fmla="*/ 30 h 133"/>
                <a:gd name="T48" fmla="*/ 73 w 85"/>
                <a:gd name="T49" fmla="*/ 21 h 133"/>
                <a:gd name="T50" fmla="*/ 74 w 85"/>
                <a:gd name="T51" fmla="*/ 19 h 133"/>
                <a:gd name="T52" fmla="*/ 48 w 85"/>
                <a:gd name="T53" fmla="*/ 0 h 133"/>
                <a:gd name="T54" fmla="*/ 47 w 85"/>
                <a:gd name="T55" fmla="*/ 3 h 133"/>
                <a:gd name="T56" fmla="*/ 46 w 85"/>
                <a:gd name="T57" fmla="*/ 11 h 133"/>
                <a:gd name="T58" fmla="*/ 42 w 85"/>
                <a:gd name="T59" fmla="*/ 23 h 133"/>
                <a:gd name="T60" fmla="*/ 37 w 85"/>
                <a:gd name="T61" fmla="*/ 39 h 133"/>
                <a:gd name="T62" fmla="*/ 18 w 85"/>
                <a:gd name="T63" fmla="*/ 77 h 133"/>
                <a:gd name="T64" fmla="*/ 0 w 85"/>
                <a:gd name="T65" fmla="*/ 104 h 133"/>
                <a:gd name="T66" fmla="*/ 4 w 85"/>
                <a:gd name="T67" fmla="*/ 105 h 133"/>
                <a:gd name="T68" fmla="*/ 5 w 85"/>
                <a:gd name="T69" fmla="*/ 105 h 133"/>
                <a:gd name="T70" fmla="*/ 21 w 85"/>
                <a:gd name="T71" fmla="*/ 79 h 133"/>
                <a:gd name="T72" fmla="*/ 39 w 85"/>
                <a:gd name="T73" fmla="*/ 40 h 133"/>
                <a:gd name="T74" fmla="*/ 44 w 85"/>
                <a:gd name="T75" fmla="*/ 24 h 133"/>
                <a:gd name="T76" fmla="*/ 47 w 85"/>
                <a:gd name="T77" fmla="*/ 11 h 133"/>
                <a:gd name="T78" fmla="*/ 47 w 85"/>
                <a:gd name="T79" fmla="*/ 3 h 133"/>
                <a:gd name="T80" fmla="*/ 48 w 85"/>
                <a:gd name="T81" fmla="*/ 0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85" h="133">
                  <a:moveTo>
                    <a:pt x="85" y="65"/>
                  </a:moveTo>
                  <a:cubicBezTo>
                    <a:pt x="85" y="66"/>
                    <a:pt x="84" y="66"/>
                    <a:pt x="83" y="68"/>
                  </a:cubicBezTo>
                  <a:cubicBezTo>
                    <a:pt x="81" y="69"/>
                    <a:pt x="79" y="72"/>
                    <a:pt x="76" y="75"/>
                  </a:cubicBezTo>
                  <a:cubicBezTo>
                    <a:pt x="71" y="81"/>
                    <a:pt x="63" y="89"/>
                    <a:pt x="53" y="98"/>
                  </a:cubicBezTo>
                  <a:cubicBezTo>
                    <a:pt x="44" y="107"/>
                    <a:pt x="33" y="115"/>
                    <a:pt x="21" y="124"/>
                  </a:cubicBezTo>
                  <a:cubicBezTo>
                    <a:pt x="19" y="127"/>
                    <a:pt x="16" y="130"/>
                    <a:pt x="13" y="133"/>
                  </a:cubicBezTo>
                  <a:cubicBezTo>
                    <a:pt x="14" y="133"/>
                    <a:pt x="14" y="133"/>
                    <a:pt x="14" y="133"/>
                  </a:cubicBezTo>
                  <a:cubicBezTo>
                    <a:pt x="16" y="132"/>
                    <a:pt x="17" y="131"/>
                    <a:pt x="18" y="130"/>
                  </a:cubicBezTo>
                  <a:cubicBezTo>
                    <a:pt x="25" y="126"/>
                    <a:pt x="32" y="121"/>
                    <a:pt x="38" y="116"/>
                  </a:cubicBezTo>
                  <a:cubicBezTo>
                    <a:pt x="44" y="111"/>
                    <a:pt x="49" y="106"/>
                    <a:pt x="54" y="101"/>
                  </a:cubicBezTo>
                  <a:cubicBezTo>
                    <a:pt x="64" y="91"/>
                    <a:pt x="72" y="82"/>
                    <a:pt x="77" y="75"/>
                  </a:cubicBezTo>
                  <a:cubicBezTo>
                    <a:pt x="80" y="72"/>
                    <a:pt x="82" y="70"/>
                    <a:pt x="83" y="68"/>
                  </a:cubicBezTo>
                  <a:cubicBezTo>
                    <a:pt x="84" y="67"/>
                    <a:pt x="85" y="66"/>
                    <a:pt x="85" y="65"/>
                  </a:cubicBezTo>
                  <a:moveTo>
                    <a:pt x="74" y="19"/>
                  </a:moveTo>
                  <a:cubicBezTo>
                    <a:pt x="73" y="19"/>
                    <a:pt x="73" y="20"/>
                    <a:pt x="73" y="21"/>
                  </a:cubicBezTo>
                  <a:cubicBezTo>
                    <a:pt x="72" y="23"/>
                    <a:pt x="72" y="26"/>
                    <a:pt x="70" y="30"/>
                  </a:cubicBezTo>
                  <a:cubicBezTo>
                    <a:pt x="68" y="37"/>
                    <a:pt x="64" y="47"/>
                    <a:pt x="57" y="58"/>
                  </a:cubicBezTo>
                  <a:cubicBezTo>
                    <a:pt x="53" y="64"/>
                    <a:pt x="49" y="69"/>
                    <a:pt x="45" y="75"/>
                  </a:cubicBezTo>
                  <a:cubicBezTo>
                    <a:pt x="40" y="80"/>
                    <a:pt x="35" y="86"/>
                    <a:pt x="30" y="91"/>
                  </a:cubicBezTo>
                  <a:cubicBezTo>
                    <a:pt x="26" y="95"/>
                    <a:pt x="22" y="99"/>
                    <a:pt x="18" y="102"/>
                  </a:cubicBezTo>
                  <a:cubicBezTo>
                    <a:pt x="20" y="102"/>
                    <a:pt x="21" y="103"/>
                    <a:pt x="22" y="104"/>
                  </a:cubicBezTo>
                  <a:cubicBezTo>
                    <a:pt x="26" y="101"/>
                    <a:pt x="29" y="98"/>
                    <a:pt x="32" y="95"/>
                  </a:cubicBezTo>
                  <a:cubicBezTo>
                    <a:pt x="43" y="84"/>
                    <a:pt x="52" y="71"/>
                    <a:pt x="59" y="60"/>
                  </a:cubicBezTo>
                  <a:cubicBezTo>
                    <a:pt x="65" y="48"/>
                    <a:pt x="69" y="37"/>
                    <a:pt x="71" y="30"/>
                  </a:cubicBezTo>
                  <a:cubicBezTo>
                    <a:pt x="72" y="26"/>
                    <a:pt x="73" y="23"/>
                    <a:pt x="73" y="21"/>
                  </a:cubicBezTo>
                  <a:cubicBezTo>
                    <a:pt x="73" y="20"/>
                    <a:pt x="73" y="19"/>
                    <a:pt x="74" y="19"/>
                  </a:cubicBezTo>
                  <a:moveTo>
                    <a:pt x="48" y="0"/>
                  </a:moveTo>
                  <a:cubicBezTo>
                    <a:pt x="48" y="0"/>
                    <a:pt x="47" y="1"/>
                    <a:pt x="47" y="3"/>
                  </a:cubicBezTo>
                  <a:cubicBezTo>
                    <a:pt x="47" y="4"/>
                    <a:pt x="46" y="7"/>
                    <a:pt x="46" y="11"/>
                  </a:cubicBezTo>
                  <a:cubicBezTo>
                    <a:pt x="45" y="14"/>
                    <a:pt x="44" y="19"/>
                    <a:pt x="42" y="23"/>
                  </a:cubicBezTo>
                  <a:cubicBezTo>
                    <a:pt x="41" y="28"/>
                    <a:pt x="39" y="34"/>
                    <a:pt x="37" y="39"/>
                  </a:cubicBezTo>
                  <a:cubicBezTo>
                    <a:pt x="33" y="51"/>
                    <a:pt x="26" y="64"/>
                    <a:pt x="18" y="77"/>
                  </a:cubicBezTo>
                  <a:cubicBezTo>
                    <a:pt x="13" y="86"/>
                    <a:pt x="7" y="95"/>
                    <a:pt x="0" y="104"/>
                  </a:cubicBezTo>
                  <a:cubicBezTo>
                    <a:pt x="1" y="105"/>
                    <a:pt x="3" y="105"/>
                    <a:pt x="4" y="105"/>
                  </a:cubicBezTo>
                  <a:cubicBezTo>
                    <a:pt x="4" y="105"/>
                    <a:pt x="5" y="105"/>
                    <a:pt x="5" y="105"/>
                  </a:cubicBezTo>
                  <a:cubicBezTo>
                    <a:pt x="11" y="96"/>
                    <a:pt x="16" y="88"/>
                    <a:pt x="21" y="79"/>
                  </a:cubicBezTo>
                  <a:cubicBezTo>
                    <a:pt x="29" y="66"/>
                    <a:pt x="35" y="52"/>
                    <a:pt x="39" y="40"/>
                  </a:cubicBezTo>
                  <a:cubicBezTo>
                    <a:pt x="41" y="34"/>
                    <a:pt x="43" y="29"/>
                    <a:pt x="44" y="24"/>
                  </a:cubicBezTo>
                  <a:cubicBezTo>
                    <a:pt x="45" y="19"/>
                    <a:pt x="46" y="14"/>
                    <a:pt x="47" y="11"/>
                  </a:cubicBezTo>
                  <a:cubicBezTo>
                    <a:pt x="47" y="7"/>
                    <a:pt x="47" y="4"/>
                    <a:pt x="47" y="3"/>
                  </a:cubicBezTo>
                  <a:cubicBezTo>
                    <a:pt x="48" y="1"/>
                    <a:pt x="48" y="0"/>
                    <a:pt x="48" y="0"/>
                  </a:cubicBezTo>
                </a:path>
              </a:pathLst>
            </a:custGeom>
            <a:solidFill>
              <a:srgbClr val="5EC6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5" name="Freeform 594"/>
            <p:cNvSpPr>
              <a:spLocks noEditPoints="1"/>
            </p:cNvSpPr>
            <p:nvPr/>
          </p:nvSpPr>
          <p:spPr bwMode="auto">
            <a:xfrm>
              <a:off x="1171575" y="8066088"/>
              <a:ext cx="127000" cy="117475"/>
            </a:xfrm>
            <a:custGeom>
              <a:avLst/>
              <a:gdLst>
                <a:gd name="T0" fmla="*/ 33 w 34"/>
                <a:gd name="T1" fmla="*/ 22 h 31"/>
                <a:gd name="T2" fmla="*/ 29 w 34"/>
                <a:gd name="T3" fmla="*/ 24 h 31"/>
                <a:gd name="T4" fmla="*/ 21 w 34"/>
                <a:gd name="T5" fmla="*/ 29 h 31"/>
                <a:gd name="T6" fmla="*/ 25 w 34"/>
                <a:gd name="T7" fmla="*/ 31 h 31"/>
                <a:gd name="T8" fmla="*/ 33 w 34"/>
                <a:gd name="T9" fmla="*/ 22 h 31"/>
                <a:gd name="T10" fmla="*/ 12 w 34"/>
                <a:gd name="T11" fmla="*/ 2 h 31"/>
                <a:gd name="T12" fmla="*/ 4 w 34"/>
                <a:gd name="T13" fmla="*/ 14 h 31"/>
                <a:gd name="T14" fmla="*/ 0 w 34"/>
                <a:gd name="T15" fmla="*/ 21 h 31"/>
                <a:gd name="T16" fmla="*/ 4 w 34"/>
                <a:gd name="T17" fmla="*/ 22 h 31"/>
                <a:gd name="T18" fmla="*/ 7 w 34"/>
                <a:gd name="T19" fmla="*/ 17 h 31"/>
                <a:gd name="T20" fmla="*/ 17 w 34"/>
                <a:gd name="T21" fmla="*/ 3 h 31"/>
                <a:gd name="T22" fmla="*/ 16 w 34"/>
                <a:gd name="T23" fmla="*/ 3 h 31"/>
                <a:gd name="T24" fmla="*/ 12 w 34"/>
                <a:gd name="T25" fmla="*/ 2 h 31"/>
                <a:gd name="T26" fmla="*/ 30 w 34"/>
                <a:gd name="T27" fmla="*/ 0 h 31"/>
                <a:gd name="T28" fmla="*/ 25 w 34"/>
                <a:gd name="T29" fmla="*/ 5 h 31"/>
                <a:gd name="T30" fmla="*/ 6 w 34"/>
                <a:gd name="T31" fmla="*/ 20 h 31"/>
                <a:gd name="T32" fmla="*/ 4 w 34"/>
                <a:gd name="T33" fmla="*/ 22 h 31"/>
                <a:gd name="T34" fmla="*/ 9 w 34"/>
                <a:gd name="T35" fmla="*/ 24 h 31"/>
                <a:gd name="T36" fmla="*/ 34 w 34"/>
                <a:gd name="T37" fmla="*/ 2 h 31"/>
                <a:gd name="T38" fmla="*/ 30 w 34"/>
                <a:gd name="T39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4" h="31">
                  <a:moveTo>
                    <a:pt x="33" y="22"/>
                  </a:moveTo>
                  <a:cubicBezTo>
                    <a:pt x="32" y="22"/>
                    <a:pt x="30" y="23"/>
                    <a:pt x="29" y="24"/>
                  </a:cubicBezTo>
                  <a:cubicBezTo>
                    <a:pt x="26" y="26"/>
                    <a:pt x="24" y="28"/>
                    <a:pt x="21" y="29"/>
                  </a:cubicBezTo>
                  <a:cubicBezTo>
                    <a:pt x="23" y="30"/>
                    <a:pt x="24" y="30"/>
                    <a:pt x="25" y="31"/>
                  </a:cubicBezTo>
                  <a:cubicBezTo>
                    <a:pt x="28" y="28"/>
                    <a:pt x="31" y="25"/>
                    <a:pt x="33" y="22"/>
                  </a:cubicBezTo>
                  <a:moveTo>
                    <a:pt x="12" y="2"/>
                  </a:moveTo>
                  <a:cubicBezTo>
                    <a:pt x="10" y="6"/>
                    <a:pt x="7" y="10"/>
                    <a:pt x="4" y="14"/>
                  </a:cubicBezTo>
                  <a:cubicBezTo>
                    <a:pt x="3" y="16"/>
                    <a:pt x="1" y="18"/>
                    <a:pt x="0" y="21"/>
                  </a:cubicBezTo>
                  <a:cubicBezTo>
                    <a:pt x="1" y="21"/>
                    <a:pt x="2" y="22"/>
                    <a:pt x="4" y="22"/>
                  </a:cubicBezTo>
                  <a:cubicBezTo>
                    <a:pt x="5" y="21"/>
                    <a:pt x="6" y="19"/>
                    <a:pt x="7" y="17"/>
                  </a:cubicBezTo>
                  <a:cubicBezTo>
                    <a:pt x="11" y="13"/>
                    <a:pt x="14" y="8"/>
                    <a:pt x="17" y="3"/>
                  </a:cubicBezTo>
                  <a:cubicBezTo>
                    <a:pt x="17" y="3"/>
                    <a:pt x="16" y="3"/>
                    <a:pt x="16" y="3"/>
                  </a:cubicBezTo>
                  <a:cubicBezTo>
                    <a:pt x="15" y="3"/>
                    <a:pt x="13" y="3"/>
                    <a:pt x="12" y="2"/>
                  </a:cubicBezTo>
                  <a:moveTo>
                    <a:pt x="30" y="0"/>
                  </a:moveTo>
                  <a:cubicBezTo>
                    <a:pt x="28" y="2"/>
                    <a:pt x="26" y="3"/>
                    <a:pt x="25" y="5"/>
                  </a:cubicBezTo>
                  <a:cubicBezTo>
                    <a:pt x="19" y="10"/>
                    <a:pt x="12" y="15"/>
                    <a:pt x="6" y="20"/>
                  </a:cubicBezTo>
                  <a:cubicBezTo>
                    <a:pt x="5" y="21"/>
                    <a:pt x="5" y="22"/>
                    <a:pt x="4" y="22"/>
                  </a:cubicBezTo>
                  <a:cubicBezTo>
                    <a:pt x="5" y="23"/>
                    <a:pt x="7" y="24"/>
                    <a:pt x="9" y="24"/>
                  </a:cubicBezTo>
                  <a:cubicBezTo>
                    <a:pt x="17" y="17"/>
                    <a:pt x="26" y="10"/>
                    <a:pt x="34" y="2"/>
                  </a:cubicBezTo>
                  <a:cubicBezTo>
                    <a:pt x="33" y="1"/>
                    <a:pt x="32" y="0"/>
                    <a:pt x="30" y="0"/>
                  </a:cubicBezTo>
                </a:path>
              </a:pathLst>
            </a:custGeom>
            <a:solidFill>
              <a:srgbClr val="0E7E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6" name="Freeform 595"/>
            <p:cNvSpPr/>
            <p:nvPr/>
          </p:nvSpPr>
          <p:spPr bwMode="auto">
            <a:xfrm>
              <a:off x="223838" y="7562851"/>
              <a:ext cx="747713" cy="852488"/>
            </a:xfrm>
            <a:custGeom>
              <a:avLst/>
              <a:gdLst>
                <a:gd name="T0" fmla="*/ 172 w 199"/>
                <a:gd name="T1" fmla="*/ 112 h 227"/>
                <a:gd name="T2" fmla="*/ 180 w 199"/>
                <a:gd name="T3" fmla="*/ 142 h 227"/>
                <a:gd name="T4" fmla="*/ 182 w 199"/>
                <a:gd name="T5" fmla="*/ 160 h 227"/>
                <a:gd name="T6" fmla="*/ 182 w 199"/>
                <a:gd name="T7" fmla="*/ 187 h 227"/>
                <a:gd name="T8" fmla="*/ 189 w 199"/>
                <a:gd name="T9" fmla="*/ 201 h 227"/>
                <a:gd name="T10" fmla="*/ 190 w 199"/>
                <a:gd name="T11" fmla="*/ 202 h 227"/>
                <a:gd name="T12" fmla="*/ 197 w 199"/>
                <a:gd name="T13" fmla="*/ 213 h 227"/>
                <a:gd name="T14" fmla="*/ 198 w 199"/>
                <a:gd name="T15" fmla="*/ 216 h 227"/>
                <a:gd name="T16" fmla="*/ 198 w 199"/>
                <a:gd name="T17" fmla="*/ 216 h 227"/>
                <a:gd name="T18" fmla="*/ 199 w 199"/>
                <a:gd name="T19" fmla="*/ 221 h 227"/>
                <a:gd name="T20" fmla="*/ 199 w 199"/>
                <a:gd name="T21" fmla="*/ 221 h 227"/>
                <a:gd name="T22" fmla="*/ 199 w 199"/>
                <a:gd name="T23" fmla="*/ 224 h 227"/>
                <a:gd name="T24" fmla="*/ 198 w 199"/>
                <a:gd name="T25" fmla="*/ 226 h 227"/>
                <a:gd name="T26" fmla="*/ 198 w 199"/>
                <a:gd name="T27" fmla="*/ 227 h 227"/>
                <a:gd name="T28" fmla="*/ 196 w 199"/>
                <a:gd name="T29" fmla="*/ 227 h 227"/>
                <a:gd name="T30" fmla="*/ 196 w 199"/>
                <a:gd name="T31" fmla="*/ 227 h 227"/>
                <a:gd name="T32" fmla="*/ 195 w 199"/>
                <a:gd name="T33" fmla="*/ 227 h 227"/>
                <a:gd name="T34" fmla="*/ 193 w 199"/>
                <a:gd name="T35" fmla="*/ 227 h 227"/>
                <a:gd name="T36" fmla="*/ 191 w 199"/>
                <a:gd name="T37" fmla="*/ 227 h 227"/>
                <a:gd name="T38" fmla="*/ 188 w 199"/>
                <a:gd name="T39" fmla="*/ 226 h 227"/>
                <a:gd name="T40" fmla="*/ 180 w 199"/>
                <a:gd name="T41" fmla="*/ 222 h 227"/>
                <a:gd name="T42" fmla="*/ 179 w 199"/>
                <a:gd name="T43" fmla="*/ 222 h 227"/>
                <a:gd name="T44" fmla="*/ 176 w 199"/>
                <a:gd name="T45" fmla="*/ 220 h 227"/>
                <a:gd name="T46" fmla="*/ 174 w 199"/>
                <a:gd name="T47" fmla="*/ 219 h 227"/>
                <a:gd name="T48" fmla="*/ 171 w 199"/>
                <a:gd name="T49" fmla="*/ 218 h 227"/>
                <a:gd name="T50" fmla="*/ 170 w 199"/>
                <a:gd name="T51" fmla="*/ 217 h 227"/>
                <a:gd name="T52" fmla="*/ 128 w 199"/>
                <a:gd name="T53" fmla="*/ 210 h 227"/>
                <a:gd name="T54" fmla="*/ 125 w 199"/>
                <a:gd name="T55" fmla="*/ 210 h 227"/>
                <a:gd name="T56" fmla="*/ 85 w 199"/>
                <a:gd name="T57" fmla="*/ 212 h 227"/>
                <a:gd name="T58" fmla="*/ 75 w 199"/>
                <a:gd name="T59" fmla="*/ 212 h 227"/>
                <a:gd name="T60" fmla="*/ 62 w 199"/>
                <a:gd name="T61" fmla="*/ 210 h 227"/>
                <a:gd name="T62" fmla="*/ 20 w 199"/>
                <a:gd name="T63" fmla="*/ 19 h 227"/>
                <a:gd name="T64" fmla="*/ 42 w 199"/>
                <a:gd name="T65" fmla="*/ 24 h 227"/>
                <a:gd name="T66" fmla="*/ 53 w 199"/>
                <a:gd name="T67" fmla="*/ 22 h 227"/>
                <a:gd name="T68" fmla="*/ 57 w 199"/>
                <a:gd name="T69" fmla="*/ 2 h 227"/>
                <a:gd name="T70" fmla="*/ 72 w 199"/>
                <a:gd name="T71" fmla="*/ 0 h 227"/>
                <a:gd name="T72" fmla="*/ 125 w 199"/>
                <a:gd name="T73" fmla="*/ 27 h 227"/>
                <a:gd name="T74" fmla="*/ 138 w 199"/>
                <a:gd name="T75" fmla="*/ 42 h 227"/>
                <a:gd name="T76" fmla="*/ 163 w 199"/>
                <a:gd name="T77" fmla="*/ 90 h 227"/>
                <a:gd name="T78" fmla="*/ 172 w 199"/>
                <a:gd name="T79" fmla="*/ 112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99" h="226">
                  <a:moveTo>
                    <a:pt x="172" y="112"/>
                  </a:moveTo>
                  <a:cubicBezTo>
                    <a:pt x="172" y="112"/>
                    <a:pt x="172" y="112"/>
                    <a:pt x="172" y="112"/>
                  </a:cubicBezTo>
                  <a:cubicBezTo>
                    <a:pt x="174" y="118"/>
                    <a:pt x="176" y="123"/>
                    <a:pt x="177" y="128"/>
                  </a:cubicBezTo>
                  <a:cubicBezTo>
                    <a:pt x="178" y="133"/>
                    <a:pt x="179" y="137"/>
                    <a:pt x="180" y="142"/>
                  </a:cubicBezTo>
                  <a:cubicBezTo>
                    <a:pt x="180" y="143"/>
                    <a:pt x="181" y="144"/>
                    <a:pt x="181" y="145"/>
                  </a:cubicBezTo>
                  <a:cubicBezTo>
                    <a:pt x="181" y="150"/>
                    <a:pt x="182" y="155"/>
                    <a:pt x="182" y="160"/>
                  </a:cubicBezTo>
                  <a:cubicBezTo>
                    <a:pt x="181" y="169"/>
                    <a:pt x="180" y="177"/>
                    <a:pt x="182" y="185"/>
                  </a:cubicBezTo>
                  <a:cubicBezTo>
                    <a:pt x="182" y="186"/>
                    <a:pt x="182" y="187"/>
                    <a:pt x="182" y="187"/>
                  </a:cubicBezTo>
                  <a:cubicBezTo>
                    <a:pt x="183" y="189"/>
                    <a:pt x="183" y="191"/>
                    <a:pt x="184" y="192"/>
                  </a:cubicBezTo>
                  <a:cubicBezTo>
                    <a:pt x="185" y="195"/>
                    <a:pt x="187" y="198"/>
                    <a:pt x="189" y="201"/>
                  </a:cubicBezTo>
                  <a:cubicBezTo>
                    <a:pt x="190" y="202"/>
                    <a:pt x="190" y="202"/>
                    <a:pt x="190" y="202"/>
                  </a:cubicBezTo>
                  <a:cubicBezTo>
                    <a:pt x="190" y="202"/>
                    <a:pt x="190" y="202"/>
                    <a:pt x="190" y="202"/>
                  </a:cubicBezTo>
                  <a:cubicBezTo>
                    <a:pt x="191" y="204"/>
                    <a:pt x="193" y="206"/>
                    <a:pt x="194" y="208"/>
                  </a:cubicBezTo>
                  <a:cubicBezTo>
                    <a:pt x="195" y="209"/>
                    <a:pt x="196" y="211"/>
                    <a:pt x="197" y="213"/>
                  </a:cubicBezTo>
                  <a:cubicBezTo>
                    <a:pt x="197" y="213"/>
                    <a:pt x="198" y="214"/>
                    <a:pt x="198" y="214"/>
                  </a:cubicBezTo>
                  <a:cubicBezTo>
                    <a:pt x="198" y="215"/>
                    <a:pt x="198" y="215"/>
                    <a:pt x="198" y="216"/>
                  </a:cubicBezTo>
                  <a:cubicBezTo>
                    <a:pt x="198" y="216"/>
                    <a:pt x="198" y="216"/>
                    <a:pt x="198" y="216"/>
                  </a:cubicBezTo>
                  <a:cubicBezTo>
                    <a:pt x="198" y="216"/>
                    <a:pt x="198" y="216"/>
                    <a:pt x="198" y="216"/>
                  </a:cubicBezTo>
                  <a:cubicBezTo>
                    <a:pt x="199" y="217"/>
                    <a:pt x="199" y="218"/>
                    <a:pt x="199" y="219"/>
                  </a:cubicBezTo>
                  <a:cubicBezTo>
                    <a:pt x="199" y="219"/>
                    <a:pt x="199" y="220"/>
                    <a:pt x="199" y="221"/>
                  </a:cubicBezTo>
                  <a:cubicBezTo>
                    <a:pt x="199" y="221"/>
                    <a:pt x="199" y="221"/>
                    <a:pt x="199" y="221"/>
                  </a:cubicBezTo>
                  <a:cubicBezTo>
                    <a:pt x="199" y="221"/>
                    <a:pt x="199" y="221"/>
                    <a:pt x="199" y="221"/>
                  </a:cubicBezTo>
                  <a:cubicBezTo>
                    <a:pt x="199" y="222"/>
                    <a:pt x="199" y="222"/>
                    <a:pt x="199" y="223"/>
                  </a:cubicBezTo>
                  <a:cubicBezTo>
                    <a:pt x="199" y="223"/>
                    <a:pt x="199" y="224"/>
                    <a:pt x="199" y="224"/>
                  </a:cubicBezTo>
                  <a:cubicBezTo>
                    <a:pt x="199" y="225"/>
                    <a:pt x="199" y="225"/>
                    <a:pt x="199" y="226"/>
                  </a:cubicBezTo>
                  <a:cubicBezTo>
                    <a:pt x="198" y="226"/>
                    <a:pt x="198" y="226"/>
                    <a:pt x="198" y="226"/>
                  </a:cubicBezTo>
                  <a:cubicBezTo>
                    <a:pt x="198" y="227"/>
                    <a:pt x="198" y="227"/>
                    <a:pt x="198" y="227"/>
                  </a:cubicBezTo>
                  <a:cubicBezTo>
                    <a:pt x="198" y="227"/>
                    <a:pt x="198" y="227"/>
                    <a:pt x="198" y="227"/>
                  </a:cubicBezTo>
                  <a:cubicBezTo>
                    <a:pt x="197" y="227"/>
                    <a:pt x="197" y="227"/>
                    <a:pt x="197" y="227"/>
                  </a:cubicBezTo>
                  <a:cubicBezTo>
                    <a:pt x="196" y="227"/>
                    <a:pt x="196" y="227"/>
                    <a:pt x="196" y="227"/>
                  </a:cubicBezTo>
                  <a:cubicBezTo>
                    <a:pt x="196" y="227"/>
                    <a:pt x="196" y="227"/>
                    <a:pt x="196" y="227"/>
                  </a:cubicBezTo>
                  <a:cubicBezTo>
                    <a:pt x="196" y="227"/>
                    <a:pt x="196" y="227"/>
                    <a:pt x="196" y="227"/>
                  </a:cubicBezTo>
                  <a:cubicBezTo>
                    <a:pt x="196" y="227"/>
                    <a:pt x="196" y="227"/>
                    <a:pt x="196" y="227"/>
                  </a:cubicBezTo>
                  <a:cubicBezTo>
                    <a:pt x="195" y="227"/>
                    <a:pt x="195" y="227"/>
                    <a:pt x="195" y="227"/>
                  </a:cubicBezTo>
                  <a:cubicBezTo>
                    <a:pt x="195" y="227"/>
                    <a:pt x="195" y="227"/>
                    <a:pt x="194" y="227"/>
                  </a:cubicBezTo>
                  <a:cubicBezTo>
                    <a:pt x="194" y="227"/>
                    <a:pt x="193" y="227"/>
                    <a:pt x="193" y="227"/>
                  </a:cubicBezTo>
                  <a:cubicBezTo>
                    <a:pt x="192" y="227"/>
                    <a:pt x="192" y="227"/>
                    <a:pt x="191" y="227"/>
                  </a:cubicBezTo>
                  <a:cubicBezTo>
                    <a:pt x="191" y="227"/>
                    <a:pt x="191" y="227"/>
                    <a:pt x="191" y="227"/>
                  </a:cubicBezTo>
                  <a:cubicBezTo>
                    <a:pt x="191" y="227"/>
                    <a:pt x="191" y="227"/>
                    <a:pt x="191" y="227"/>
                  </a:cubicBezTo>
                  <a:cubicBezTo>
                    <a:pt x="190" y="226"/>
                    <a:pt x="189" y="226"/>
                    <a:pt x="188" y="226"/>
                  </a:cubicBezTo>
                  <a:cubicBezTo>
                    <a:pt x="187" y="225"/>
                    <a:pt x="186" y="225"/>
                    <a:pt x="185" y="224"/>
                  </a:cubicBezTo>
                  <a:cubicBezTo>
                    <a:pt x="183" y="224"/>
                    <a:pt x="181" y="223"/>
                    <a:pt x="180" y="222"/>
                  </a:cubicBezTo>
                  <a:cubicBezTo>
                    <a:pt x="179" y="222"/>
                    <a:pt x="179" y="222"/>
                    <a:pt x="179" y="222"/>
                  </a:cubicBezTo>
                  <a:cubicBezTo>
                    <a:pt x="179" y="222"/>
                    <a:pt x="179" y="222"/>
                    <a:pt x="179" y="222"/>
                  </a:cubicBezTo>
                  <a:cubicBezTo>
                    <a:pt x="179" y="221"/>
                    <a:pt x="179" y="221"/>
                    <a:pt x="179" y="221"/>
                  </a:cubicBezTo>
                  <a:cubicBezTo>
                    <a:pt x="178" y="221"/>
                    <a:pt x="177" y="220"/>
                    <a:pt x="176" y="220"/>
                  </a:cubicBezTo>
                  <a:cubicBezTo>
                    <a:pt x="175" y="220"/>
                    <a:pt x="175" y="219"/>
                    <a:pt x="174" y="219"/>
                  </a:cubicBezTo>
                  <a:cubicBezTo>
                    <a:pt x="174" y="219"/>
                    <a:pt x="174" y="219"/>
                    <a:pt x="174" y="219"/>
                  </a:cubicBezTo>
                  <a:cubicBezTo>
                    <a:pt x="172" y="218"/>
                    <a:pt x="172" y="218"/>
                    <a:pt x="172" y="218"/>
                  </a:cubicBezTo>
                  <a:cubicBezTo>
                    <a:pt x="172" y="218"/>
                    <a:pt x="171" y="218"/>
                    <a:pt x="171" y="218"/>
                  </a:cubicBezTo>
                  <a:cubicBezTo>
                    <a:pt x="171" y="218"/>
                    <a:pt x="171" y="218"/>
                    <a:pt x="171" y="218"/>
                  </a:cubicBezTo>
                  <a:cubicBezTo>
                    <a:pt x="170" y="217"/>
                    <a:pt x="170" y="217"/>
                    <a:pt x="170" y="217"/>
                  </a:cubicBezTo>
                  <a:cubicBezTo>
                    <a:pt x="170" y="217"/>
                    <a:pt x="170" y="217"/>
                    <a:pt x="170" y="217"/>
                  </a:cubicBezTo>
                  <a:cubicBezTo>
                    <a:pt x="156" y="211"/>
                    <a:pt x="141" y="209"/>
                    <a:pt x="128" y="210"/>
                  </a:cubicBezTo>
                  <a:cubicBezTo>
                    <a:pt x="128" y="210"/>
                    <a:pt x="128" y="210"/>
                    <a:pt x="128" y="210"/>
                  </a:cubicBezTo>
                  <a:cubicBezTo>
                    <a:pt x="127" y="210"/>
                    <a:pt x="126" y="210"/>
                    <a:pt x="125" y="210"/>
                  </a:cubicBezTo>
                  <a:cubicBezTo>
                    <a:pt x="119" y="210"/>
                    <a:pt x="113" y="210"/>
                    <a:pt x="107" y="211"/>
                  </a:cubicBezTo>
                  <a:cubicBezTo>
                    <a:pt x="100" y="211"/>
                    <a:pt x="92" y="212"/>
                    <a:pt x="85" y="212"/>
                  </a:cubicBezTo>
                  <a:cubicBezTo>
                    <a:pt x="83" y="212"/>
                    <a:pt x="82" y="212"/>
                    <a:pt x="81" y="212"/>
                  </a:cubicBezTo>
                  <a:cubicBezTo>
                    <a:pt x="79" y="212"/>
                    <a:pt x="77" y="212"/>
                    <a:pt x="75" y="212"/>
                  </a:cubicBezTo>
                  <a:cubicBezTo>
                    <a:pt x="73" y="212"/>
                    <a:pt x="71" y="211"/>
                    <a:pt x="69" y="211"/>
                  </a:cubicBezTo>
                  <a:cubicBezTo>
                    <a:pt x="67" y="211"/>
                    <a:pt x="64" y="211"/>
                    <a:pt x="62" y="210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5" y="29"/>
                    <a:pt x="9" y="19"/>
                    <a:pt x="20" y="19"/>
                  </a:cubicBezTo>
                  <a:cubicBezTo>
                    <a:pt x="25" y="19"/>
                    <a:pt x="32" y="21"/>
                    <a:pt x="38" y="23"/>
                  </a:cubicBezTo>
                  <a:cubicBezTo>
                    <a:pt x="39" y="23"/>
                    <a:pt x="41" y="24"/>
                    <a:pt x="42" y="24"/>
                  </a:cubicBezTo>
                  <a:cubicBezTo>
                    <a:pt x="43" y="24"/>
                    <a:pt x="44" y="24"/>
                    <a:pt x="44" y="24"/>
                  </a:cubicBezTo>
                  <a:cubicBezTo>
                    <a:pt x="48" y="25"/>
                    <a:pt x="51" y="24"/>
                    <a:pt x="53" y="22"/>
                  </a:cubicBezTo>
                  <a:cubicBezTo>
                    <a:pt x="56" y="20"/>
                    <a:pt x="55" y="15"/>
                    <a:pt x="55" y="11"/>
                  </a:cubicBezTo>
                  <a:cubicBezTo>
                    <a:pt x="55" y="7"/>
                    <a:pt x="55" y="4"/>
                    <a:pt x="57" y="2"/>
                  </a:cubicBezTo>
                  <a:cubicBezTo>
                    <a:pt x="59" y="0"/>
                    <a:pt x="62" y="0"/>
                    <a:pt x="65" y="0"/>
                  </a:cubicBezTo>
                  <a:cubicBezTo>
                    <a:pt x="67" y="0"/>
                    <a:pt x="70" y="0"/>
                    <a:pt x="72" y="0"/>
                  </a:cubicBezTo>
                  <a:cubicBezTo>
                    <a:pt x="75" y="0"/>
                    <a:pt x="77" y="0"/>
                    <a:pt x="79" y="1"/>
                  </a:cubicBezTo>
                  <a:cubicBezTo>
                    <a:pt x="95" y="4"/>
                    <a:pt x="112" y="14"/>
                    <a:pt x="125" y="27"/>
                  </a:cubicBezTo>
                  <a:cubicBezTo>
                    <a:pt x="127" y="29"/>
                    <a:pt x="129" y="31"/>
                    <a:pt x="130" y="33"/>
                  </a:cubicBezTo>
                  <a:cubicBezTo>
                    <a:pt x="133" y="36"/>
                    <a:pt x="135" y="39"/>
                    <a:pt x="138" y="42"/>
                  </a:cubicBezTo>
                  <a:cubicBezTo>
                    <a:pt x="142" y="48"/>
                    <a:pt x="146" y="55"/>
                    <a:pt x="150" y="62"/>
                  </a:cubicBezTo>
                  <a:cubicBezTo>
                    <a:pt x="155" y="71"/>
                    <a:pt x="159" y="80"/>
                    <a:pt x="163" y="90"/>
                  </a:cubicBezTo>
                  <a:cubicBezTo>
                    <a:pt x="165" y="95"/>
                    <a:pt x="167" y="100"/>
                    <a:pt x="169" y="105"/>
                  </a:cubicBezTo>
                  <a:cubicBezTo>
                    <a:pt x="170" y="107"/>
                    <a:pt x="171" y="110"/>
                    <a:pt x="172" y="112"/>
                  </a:cubicBezTo>
                </a:path>
              </a:pathLst>
            </a:custGeom>
            <a:solidFill>
              <a:srgbClr val="F3F8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7" name="Freeform 596"/>
            <p:cNvSpPr/>
            <p:nvPr/>
          </p:nvSpPr>
          <p:spPr bwMode="auto">
            <a:xfrm>
              <a:off x="550863" y="7994651"/>
              <a:ext cx="442913" cy="461963"/>
            </a:xfrm>
            <a:custGeom>
              <a:avLst/>
              <a:gdLst>
                <a:gd name="T0" fmla="*/ 0 w 118"/>
                <a:gd name="T1" fmla="*/ 72 h 123"/>
                <a:gd name="T2" fmla="*/ 12 w 118"/>
                <a:gd name="T3" fmla="*/ 63 h 123"/>
                <a:gd name="T4" fmla="*/ 26 w 118"/>
                <a:gd name="T5" fmla="*/ 56 h 123"/>
                <a:gd name="T6" fmla="*/ 20 w 118"/>
                <a:gd name="T7" fmla="*/ 41 h 123"/>
                <a:gd name="T8" fmla="*/ 17 w 118"/>
                <a:gd name="T9" fmla="*/ 28 h 123"/>
                <a:gd name="T10" fmla="*/ 23 w 118"/>
                <a:gd name="T11" fmla="*/ 26 h 123"/>
                <a:gd name="T12" fmla="*/ 51 w 118"/>
                <a:gd name="T13" fmla="*/ 23 h 123"/>
                <a:gd name="T14" fmla="*/ 58 w 118"/>
                <a:gd name="T15" fmla="*/ 2 h 123"/>
                <a:gd name="T16" fmla="*/ 74 w 118"/>
                <a:gd name="T17" fmla="*/ 7 h 123"/>
                <a:gd name="T18" fmla="*/ 95 w 118"/>
                <a:gd name="T19" fmla="*/ 70 h 123"/>
                <a:gd name="T20" fmla="*/ 96 w 118"/>
                <a:gd name="T21" fmla="*/ 73 h 123"/>
                <a:gd name="T22" fmla="*/ 102 w 118"/>
                <a:gd name="T23" fmla="*/ 86 h 123"/>
                <a:gd name="T24" fmla="*/ 103 w 118"/>
                <a:gd name="T25" fmla="*/ 87 h 123"/>
                <a:gd name="T26" fmla="*/ 107 w 118"/>
                <a:gd name="T27" fmla="*/ 93 h 123"/>
                <a:gd name="T28" fmla="*/ 111 w 118"/>
                <a:gd name="T29" fmla="*/ 101 h 123"/>
                <a:gd name="T30" fmla="*/ 83 w 118"/>
                <a:gd name="T31" fmla="*/ 102 h 123"/>
                <a:gd name="T32" fmla="*/ 83 w 118"/>
                <a:gd name="T33" fmla="*/ 102 h 123"/>
                <a:gd name="T34" fmla="*/ 76 w 118"/>
                <a:gd name="T35" fmla="*/ 97 h 123"/>
                <a:gd name="T36" fmla="*/ 64 w 118"/>
                <a:gd name="T37" fmla="*/ 94 h 123"/>
                <a:gd name="T38" fmla="*/ 23 w 118"/>
                <a:gd name="T39" fmla="*/ 88 h 123"/>
                <a:gd name="T40" fmla="*/ 9 w 118"/>
                <a:gd name="T41" fmla="*/ 84 h 123"/>
                <a:gd name="T42" fmla="*/ 0 w 118"/>
                <a:gd name="T43" fmla="*/ 72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18" h="123">
                  <a:moveTo>
                    <a:pt x="0" y="72"/>
                  </a:moveTo>
                  <a:cubicBezTo>
                    <a:pt x="0" y="66"/>
                    <a:pt x="6" y="64"/>
                    <a:pt x="12" y="63"/>
                  </a:cubicBezTo>
                  <a:cubicBezTo>
                    <a:pt x="18" y="63"/>
                    <a:pt x="25" y="61"/>
                    <a:pt x="26" y="56"/>
                  </a:cubicBezTo>
                  <a:cubicBezTo>
                    <a:pt x="26" y="51"/>
                    <a:pt x="23" y="46"/>
                    <a:pt x="20" y="41"/>
                  </a:cubicBezTo>
                  <a:cubicBezTo>
                    <a:pt x="17" y="37"/>
                    <a:pt x="14" y="31"/>
                    <a:pt x="17" y="28"/>
                  </a:cubicBezTo>
                  <a:cubicBezTo>
                    <a:pt x="18" y="26"/>
                    <a:pt x="21" y="26"/>
                    <a:pt x="23" y="26"/>
                  </a:cubicBezTo>
                  <a:cubicBezTo>
                    <a:pt x="31" y="25"/>
                    <a:pt x="46" y="28"/>
                    <a:pt x="51" y="23"/>
                  </a:cubicBezTo>
                  <a:cubicBezTo>
                    <a:pt x="56" y="18"/>
                    <a:pt x="51" y="5"/>
                    <a:pt x="58" y="2"/>
                  </a:cubicBezTo>
                  <a:cubicBezTo>
                    <a:pt x="62" y="0"/>
                    <a:pt x="69" y="3"/>
                    <a:pt x="74" y="7"/>
                  </a:cubicBezTo>
                  <a:cubicBezTo>
                    <a:pt x="90" y="25"/>
                    <a:pt x="88" y="51"/>
                    <a:pt x="95" y="70"/>
                  </a:cubicBezTo>
                  <a:cubicBezTo>
                    <a:pt x="95" y="71"/>
                    <a:pt x="95" y="72"/>
                    <a:pt x="96" y="73"/>
                  </a:cubicBezTo>
                  <a:cubicBezTo>
                    <a:pt x="98" y="78"/>
                    <a:pt x="100" y="82"/>
                    <a:pt x="102" y="86"/>
                  </a:cubicBezTo>
                  <a:cubicBezTo>
                    <a:pt x="103" y="87"/>
                    <a:pt x="103" y="87"/>
                    <a:pt x="103" y="87"/>
                  </a:cubicBezTo>
                  <a:cubicBezTo>
                    <a:pt x="104" y="89"/>
                    <a:pt x="105" y="91"/>
                    <a:pt x="107" y="93"/>
                  </a:cubicBezTo>
                  <a:cubicBezTo>
                    <a:pt x="109" y="95"/>
                    <a:pt x="111" y="98"/>
                    <a:pt x="111" y="101"/>
                  </a:cubicBezTo>
                  <a:cubicBezTo>
                    <a:pt x="118" y="123"/>
                    <a:pt x="95" y="107"/>
                    <a:pt x="83" y="102"/>
                  </a:cubicBezTo>
                  <a:cubicBezTo>
                    <a:pt x="83" y="102"/>
                    <a:pt x="83" y="102"/>
                    <a:pt x="83" y="102"/>
                  </a:cubicBezTo>
                  <a:cubicBezTo>
                    <a:pt x="81" y="100"/>
                    <a:pt x="78" y="98"/>
                    <a:pt x="76" y="97"/>
                  </a:cubicBezTo>
                  <a:cubicBezTo>
                    <a:pt x="72" y="95"/>
                    <a:pt x="68" y="95"/>
                    <a:pt x="64" y="94"/>
                  </a:cubicBezTo>
                  <a:cubicBezTo>
                    <a:pt x="50" y="92"/>
                    <a:pt x="37" y="90"/>
                    <a:pt x="23" y="88"/>
                  </a:cubicBezTo>
                  <a:cubicBezTo>
                    <a:pt x="18" y="87"/>
                    <a:pt x="13" y="86"/>
                    <a:pt x="9" y="84"/>
                  </a:cubicBezTo>
                  <a:cubicBezTo>
                    <a:pt x="4" y="81"/>
                    <a:pt x="0" y="77"/>
                    <a:pt x="0" y="72"/>
                  </a:cubicBezTo>
                  <a:close/>
                </a:path>
              </a:pathLst>
            </a:custGeom>
            <a:solidFill>
              <a:srgbClr val="259D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8" name="Freeform 597"/>
            <p:cNvSpPr/>
            <p:nvPr/>
          </p:nvSpPr>
          <p:spPr bwMode="auto">
            <a:xfrm flipH="1">
              <a:off x="528638" y="7713663"/>
              <a:ext cx="0" cy="3175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5EC6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9" name="Freeform 598"/>
            <p:cNvSpPr>
              <a:spLocks noEditPoints="1"/>
            </p:cNvSpPr>
            <p:nvPr/>
          </p:nvSpPr>
          <p:spPr bwMode="auto">
            <a:xfrm>
              <a:off x="528638" y="7716838"/>
              <a:ext cx="296863" cy="241300"/>
            </a:xfrm>
            <a:custGeom>
              <a:avLst/>
              <a:gdLst>
                <a:gd name="T0" fmla="*/ 48 w 79"/>
                <a:gd name="T1" fmla="*/ 4 h 64"/>
                <a:gd name="T2" fmla="*/ 49 w 79"/>
                <a:gd name="T3" fmla="*/ 7 h 64"/>
                <a:gd name="T4" fmla="*/ 54 w 79"/>
                <a:gd name="T5" fmla="*/ 15 h 64"/>
                <a:gd name="T6" fmla="*/ 68 w 79"/>
                <a:gd name="T7" fmla="*/ 46 h 64"/>
                <a:gd name="T8" fmla="*/ 74 w 79"/>
                <a:gd name="T9" fmla="*/ 61 h 64"/>
                <a:gd name="T10" fmla="*/ 79 w 79"/>
                <a:gd name="T11" fmla="*/ 64 h 64"/>
                <a:gd name="T12" fmla="*/ 71 w 79"/>
                <a:gd name="T13" fmla="*/ 45 h 64"/>
                <a:gd name="T14" fmla="*/ 55 w 79"/>
                <a:gd name="T15" fmla="*/ 15 h 64"/>
                <a:gd name="T16" fmla="*/ 50 w 79"/>
                <a:gd name="T17" fmla="*/ 7 h 64"/>
                <a:gd name="T18" fmla="*/ 48 w 79"/>
                <a:gd name="T19" fmla="*/ 4 h 64"/>
                <a:gd name="T20" fmla="*/ 0 w 79"/>
                <a:gd name="T21" fmla="*/ 0 h 64"/>
                <a:gd name="T22" fmla="*/ 2 w 79"/>
                <a:gd name="T23" fmla="*/ 1 h 64"/>
                <a:gd name="T24" fmla="*/ 10 w 79"/>
                <a:gd name="T25" fmla="*/ 6 h 64"/>
                <a:gd name="T26" fmla="*/ 32 w 79"/>
                <a:gd name="T27" fmla="*/ 28 h 64"/>
                <a:gd name="T28" fmla="*/ 33 w 79"/>
                <a:gd name="T29" fmla="*/ 29 h 64"/>
                <a:gd name="T30" fmla="*/ 34 w 79"/>
                <a:gd name="T31" fmla="*/ 31 h 64"/>
                <a:gd name="T32" fmla="*/ 41 w 79"/>
                <a:gd name="T33" fmla="*/ 36 h 64"/>
                <a:gd name="T34" fmla="*/ 34 w 79"/>
                <a:gd name="T35" fmla="*/ 27 h 64"/>
                <a:gd name="T36" fmla="*/ 10 w 79"/>
                <a:gd name="T37" fmla="*/ 5 h 64"/>
                <a:gd name="T38" fmla="*/ 2 w 79"/>
                <a:gd name="T39" fmla="*/ 1 h 64"/>
                <a:gd name="T40" fmla="*/ 0 w 79"/>
                <a:gd name="T41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9" h="64">
                  <a:moveTo>
                    <a:pt x="48" y="4"/>
                  </a:moveTo>
                  <a:cubicBezTo>
                    <a:pt x="48" y="5"/>
                    <a:pt x="49" y="6"/>
                    <a:pt x="49" y="7"/>
                  </a:cubicBezTo>
                  <a:cubicBezTo>
                    <a:pt x="51" y="9"/>
                    <a:pt x="52" y="12"/>
                    <a:pt x="54" y="15"/>
                  </a:cubicBezTo>
                  <a:cubicBezTo>
                    <a:pt x="58" y="23"/>
                    <a:pt x="63" y="33"/>
                    <a:pt x="68" y="46"/>
                  </a:cubicBezTo>
                  <a:cubicBezTo>
                    <a:pt x="70" y="50"/>
                    <a:pt x="72" y="55"/>
                    <a:pt x="74" y="61"/>
                  </a:cubicBezTo>
                  <a:cubicBezTo>
                    <a:pt x="76" y="62"/>
                    <a:pt x="77" y="63"/>
                    <a:pt x="79" y="64"/>
                  </a:cubicBezTo>
                  <a:cubicBezTo>
                    <a:pt x="76" y="57"/>
                    <a:pt x="74" y="51"/>
                    <a:pt x="71" y="45"/>
                  </a:cubicBezTo>
                  <a:cubicBezTo>
                    <a:pt x="65" y="33"/>
                    <a:pt x="59" y="22"/>
                    <a:pt x="55" y="15"/>
                  </a:cubicBezTo>
                  <a:cubicBezTo>
                    <a:pt x="53" y="12"/>
                    <a:pt x="51" y="9"/>
                    <a:pt x="50" y="7"/>
                  </a:cubicBezTo>
                  <a:cubicBezTo>
                    <a:pt x="49" y="6"/>
                    <a:pt x="48" y="5"/>
                    <a:pt x="48" y="4"/>
                  </a:cubicBezTo>
                  <a:moveTo>
                    <a:pt x="0" y="0"/>
                  </a:moveTo>
                  <a:cubicBezTo>
                    <a:pt x="1" y="0"/>
                    <a:pt x="1" y="0"/>
                    <a:pt x="2" y="1"/>
                  </a:cubicBezTo>
                  <a:cubicBezTo>
                    <a:pt x="4" y="2"/>
                    <a:pt x="7" y="4"/>
                    <a:pt x="10" y="6"/>
                  </a:cubicBezTo>
                  <a:cubicBezTo>
                    <a:pt x="16" y="11"/>
                    <a:pt x="24" y="18"/>
                    <a:pt x="32" y="28"/>
                  </a:cubicBezTo>
                  <a:cubicBezTo>
                    <a:pt x="32" y="29"/>
                    <a:pt x="32" y="29"/>
                    <a:pt x="33" y="29"/>
                  </a:cubicBezTo>
                  <a:cubicBezTo>
                    <a:pt x="33" y="30"/>
                    <a:pt x="34" y="30"/>
                    <a:pt x="34" y="31"/>
                  </a:cubicBezTo>
                  <a:cubicBezTo>
                    <a:pt x="37" y="33"/>
                    <a:pt x="39" y="35"/>
                    <a:pt x="41" y="36"/>
                  </a:cubicBezTo>
                  <a:cubicBezTo>
                    <a:pt x="39" y="33"/>
                    <a:pt x="36" y="30"/>
                    <a:pt x="34" y="27"/>
                  </a:cubicBezTo>
                  <a:cubicBezTo>
                    <a:pt x="25" y="17"/>
                    <a:pt x="16" y="10"/>
                    <a:pt x="10" y="5"/>
                  </a:cubicBezTo>
                  <a:cubicBezTo>
                    <a:pt x="7" y="3"/>
                    <a:pt x="4" y="2"/>
                    <a:pt x="2" y="1"/>
                  </a:cubicBezTo>
                  <a:cubicBezTo>
                    <a:pt x="2" y="0"/>
                    <a:pt x="1" y="0"/>
                    <a:pt x="0" y="0"/>
                  </a:cubicBezTo>
                </a:path>
              </a:pathLst>
            </a:custGeom>
            <a:solidFill>
              <a:srgbClr val="5EC6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0" name="Freeform 599"/>
            <p:cNvSpPr/>
            <p:nvPr/>
          </p:nvSpPr>
          <p:spPr bwMode="auto">
            <a:xfrm>
              <a:off x="465138" y="8378826"/>
              <a:ext cx="514350" cy="612775"/>
            </a:xfrm>
            <a:custGeom>
              <a:avLst/>
              <a:gdLst>
                <a:gd name="T0" fmla="*/ 137 w 137"/>
                <a:gd name="T1" fmla="*/ 14 h 163"/>
                <a:gd name="T2" fmla="*/ 137 w 137"/>
                <a:gd name="T3" fmla="*/ 15 h 163"/>
                <a:gd name="T4" fmla="*/ 136 w 137"/>
                <a:gd name="T5" fmla="*/ 17 h 163"/>
                <a:gd name="T6" fmla="*/ 136 w 137"/>
                <a:gd name="T7" fmla="*/ 19 h 163"/>
                <a:gd name="T8" fmla="*/ 134 w 137"/>
                <a:gd name="T9" fmla="*/ 21 h 163"/>
                <a:gd name="T10" fmla="*/ 132 w 137"/>
                <a:gd name="T11" fmla="*/ 24 h 163"/>
                <a:gd name="T12" fmla="*/ 128 w 137"/>
                <a:gd name="T13" fmla="*/ 28 h 163"/>
                <a:gd name="T14" fmla="*/ 124 w 137"/>
                <a:gd name="T15" fmla="*/ 32 h 163"/>
                <a:gd name="T16" fmla="*/ 122 w 137"/>
                <a:gd name="T17" fmla="*/ 33 h 163"/>
                <a:gd name="T18" fmla="*/ 119 w 137"/>
                <a:gd name="T19" fmla="*/ 36 h 163"/>
                <a:gd name="T20" fmla="*/ 118 w 137"/>
                <a:gd name="T21" fmla="*/ 37 h 163"/>
                <a:gd name="T22" fmla="*/ 110 w 137"/>
                <a:gd name="T23" fmla="*/ 48 h 163"/>
                <a:gd name="T24" fmla="*/ 107 w 137"/>
                <a:gd name="T25" fmla="*/ 53 h 163"/>
                <a:gd name="T26" fmla="*/ 99 w 137"/>
                <a:gd name="T27" fmla="*/ 70 h 163"/>
                <a:gd name="T28" fmla="*/ 80 w 137"/>
                <a:gd name="T29" fmla="*/ 130 h 163"/>
                <a:gd name="T30" fmla="*/ 63 w 137"/>
                <a:gd name="T31" fmla="*/ 156 h 163"/>
                <a:gd name="T32" fmla="*/ 58 w 137"/>
                <a:gd name="T33" fmla="*/ 163 h 163"/>
                <a:gd name="T34" fmla="*/ 13 w 137"/>
                <a:gd name="T35" fmla="*/ 0 h 163"/>
                <a:gd name="T36" fmla="*/ 23 w 137"/>
                <a:gd name="T37" fmla="*/ 0 h 163"/>
                <a:gd name="T38" fmla="*/ 62 w 137"/>
                <a:gd name="T39" fmla="*/ 5 h 163"/>
                <a:gd name="T40" fmla="*/ 69 w 137"/>
                <a:gd name="T41" fmla="*/ 7 h 163"/>
                <a:gd name="T42" fmla="*/ 95 w 137"/>
                <a:gd name="T43" fmla="*/ 15 h 163"/>
                <a:gd name="T44" fmla="*/ 109 w 137"/>
                <a:gd name="T45" fmla="*/ 14 h 163"/>
                <a:gd name="T46" fmla="*/ 111 w 137"/>
                <a:gd name="T47" fmla="*/ 13 h 163"/>
                <a:gd name="T48" fmla="*/ 118 w 137"/>
                <a:gd name="T49" fmla="*/ 11 h 163"/>
                <a:gd name="T50" fmla="*/ 123 w 137"/>
                <a:gd name="T51" fmla="*/ 10 h 163"/>
                <a:gd name="T52" fmla="*/ 125 w 137"/>
                <a:gd name="T53" fmla="*/ 10 h 163"/>
                <a:gd name="T54" fmla="*/ 127 w 137"/>
                <a:gd name="T55" fmla="*/ 10 h 163"/>
                <a:gd name="T56" fmla="*/ 127 w 137"/>
                <a:gd name="T57" fmla="*/ 10 h 163"/>
                <a:gd name="T58" fmla="*/ 132 w 137"/>
                <a:gd name="T59" fmla="*/ 10 h 163"/>
                <a:gd name="T60" fmla="*/ 132 w 137"/>
                <a:gd name="T61" fmla="*/ 10 h 163"/>
                <a:gd name="T62" fmla="*/ 134 w 137"/>
                <a:gd name="T63" fmla="*/ 11 h 163"/>
                <a:gd name="T64" fmla="*/ 135 w 137"/>
                <a:gd name="T65" fmla="*/ 11 h 163"/>
                <a:gd name="T66" fmla="*/ 136 w 137"/>
                <a:gd name="T67" fmla="*/ 12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37" h="163">
                  <a:moveTo>
                    <a:pt x="137" y="14"/>
                  </a:moveTo>
                  <a:cubicBezTo>
                    <a:pt x="137" y="14"/>
                    <a:pt x="137" y="14"/>
                    <a:pt x="137" y="14"/>
                  </a:cubicBezTo>
                  <a:cubicBezTo>
                    <a:pt x="137" y="15"/>
                    <a:pt x="137" y="15"/>
                    <a:pt x="137" y="15"/>
                  </a:cubicBezTo>
                  <a:cubicBezTo>
                    <a:pt x="137" y="15"/>
                    <a:pt x="137" y="15"/>
                    <a:pt x="137" y="15"/>
                  </a:cubicBezTo>
                  <a:cubicBezTo>
                    <a:pt x="137" y="16"/>
                    <a:pt x="137" y="16"/>
                    <a:pt x="137" y="16"/>
                  </a:cubicBezTo>
                  <a:cubicBezTo>
                    <a:pt x="136" y="17"/>
                    <a:pt x="136" y="17"/>
                    <a:pt x="136" y="17"/>
                  </a:cubicBezTo>
                  <a:cubicBezTo>
                    <a:pt x="136" y="17"/>
                    <a:pt x="136" y="17"/>
                    <a:pt x="136" y="17"/>
                  </a:cubicBezTo>
                  <a:cubicBezTo>
                    <a:pt x="136" y="18"/>
                    <a:pt x="136" y="18"/>
                    <a:pt x="136" y="19"/>
                  </a:cubicBezTo>
                  <a:cubicBezTo>
                    <a:pt x="135" y="19"/>
                    <a:pt x="135" y="19"/>
                    <a:pt x="135" y="19"/>
                  </a:cubicBezTo>
                  <a:cubicBezTo>
                    <a:pt x="135" y="20"/>
                    <a:pt x="135" y="20"/>
                    <a:pt x="134" y="21"/>
                  </a:cubicBezTo>
                  <a:cubicBezTo>
                    <a:pt x="133" y="22"/>
                    <a:pt x="133" y="23"/>
                    <a:pt x="132" y="24"/>
                  </a:cubicBezTo>
                  <a:cubicBezTo>
                    <a:pt x="132" y="24"/>
                    <a:pt x="132" y="24"/>
                    <a:pt x="132" y="24"/>
                  </a:cubicBezTo>
                  <a:cubicBezTo>
                    <a:pt x="131" y="24"/>
                    <a:pt x="131" y="25"/>
                    <a:pt x="130" y="25"/>
                  </a:cubicBezTo>
                  <a:cubicBezTo>
                    <a:pt x="130" y="26"/>
                    <a:pt x="129" y="27"/>
                    <a:pt x="128" y="28"/>
                  </a:cubicBezTo>
                  <a:cubicBezTo>
                    <a:pt x="127" y="28"/>
                    <a:pt x="127" y="29"/>
                    <a:pt x="126" y="29"/>
                  </a:cubicBezTo>
                  <a:cubicBezTo>
                    <a:pt x="125" y="30"/>
                    <a:pt x="124" y="31"/>
                    <a:pt x="124" y="32"/>
                  </a:cubicBezTo>
                  <a:cubicBezTo>
                    <a:pt x="123" y="32"/>
                    <a:pt x="123" y="32"/>
                    <a:pt x="123" y="32"/>
                  </a:cubicBezTo>
                  <a:cubicBezTo>
                    <a:pt x="123" y="33"/>
                    <a:pt x="122" y="33"/>
                    <a:pt x="122" y="33"/>
                  </a:cubicBezTo>
                  <a:cubicBezTo>
                    <a:pt x="121" y="34"/>
                    <a:pt x="120" y="35"/>
                    <a:pt x="119" y="36"/>
                  </a:cubicBezTo>
                  <a:cubicBezTo>
                    <a:pt x="119" y="36"/>
                    <a:pt x="119" y="36"/>
                    <a:pt x="119" y="36"/>
                  </a:cubicBezTo>
                  <a:cubicBezTo>
                    <a:pt x="119" y="37"/>
                    <a:pt x="119" y="37"/>
                    <a:pt x="119" y="37"/>
                  </a:cubicBezTo>
                  <a:cubicBezTo>
                    <a:pt x="118" y="37"/>
                    <a:pt x="118" y="37"/>
                    <a:pt x="118" y="37"/>
                  </a:cubicBezTo>
                  <a:cubicBezTo>
                    <a:pt x="116" y="40"/>
                    <a:pt x="113" y="43"/>
                    <a:pt x="111" y="46"/>
                  </a:cubicBezTo>
                  <a:cubicBezTo>
                    <a:pt x="111" y="47"/>
                    <a:pt x="111" y="47"/>
                    <a:pt x="110" y="48"/>
                  </a:cubicBezTo>
                  <a:cubicBezTo>
                    <a:pt x="109" y="49"/>
                    <a:pt x="108" y="51"/>
                    <a:pt x="107" y="53"/>
                  </a:cubicBezTo>
                  <a:cubicBezTo>
                    <a:pt x="107" y="53"/>
                    <a:pt x="107" y="53"/>
                    <a:pt x="107" y="53"/>
                  </a:cubicBezTo>
                  <a:cubicBezTo>
                    <a:pt x="105" y="57"/>
                    <a:pt x="102" y="62"/>
                    <a:pt x="101" y="66"/>
                  </a:cubicBezTo>
                  <a:cubicBezTo>
                    <a:pt x="100" y="67"/>
                    <a:pt x="100" y="69"/>
                    <a:pt x="99" y="70"/>
                  </a:cubicBezTo>
                  <a:cubicBezTo>
                    <a:pt x="99" y="71"/>
                    <a:pt x="98" y="73"/>
                    <a:pt x="98" y="74"/>
                  </a:cubicBezTo>
                  <a:cubicBezTo>
                    <a:pt x="91" y="93"/>
                    <a:pt x="89" y="111"/>
                    <a:pt x="80" y="130"/>
                  </a:cubicBezTo>
                  <a:cubicBezTo>
                    <a:pt x="76" y="139"/>
                    <a:pt x="70" y="147"/>
                    <a:pt x="64" y="155"/>
                  </a:cubicBezTo>
                  <a:cubicBezTo>
                    <a:pt x="63" y="156"/>
                    <a:pt x="63" y="156"/>
                    <a:pt x="63" y="156"/>
                  </a:cubicBezTo>
                  <a:cubicBezTo>
                    <a:pt x="62" y="157"/>
                    <a:pt x="61" y="159"/>
                    <a:pt x="60" y="160"/>
                  </a:cubicBezTo>
                  <a:cubicBezTo>
                    <a:pt x="60" y="161"/>
                    <a:pt x="59" y="162"/>
                    <a:pt x="58" y="163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4" y="1"/>
                    <a:pt x="8" y="0"/>
                    <a:pt x="13" y="0"/>
                  </a:cubicBezTo>
                  <a:cubicBezTo>
                    <a:pt x="15" y="0"/>
                    <a:pt x="18" y="0"/>
                    <a:pt x="21" y="0"/>
                  </a:cubicBezTo>
                  <a:cubicBezTo>
                    <a:pt x="22" y="0"/>
                    <a:pt x="22" y="0"/>
                    <a:pt x="23" y="0"/>
                  </a:cubicBezTo>
                  <a:cubicBezTo>
                    <a:pt x="26" y="0"/>
                    <a:pt x="28" y="0"/>
                    <a:pt x="31" y="0"/>
                  </a:cubicBezTo>
                  <a:cubicBezTo>
                    <a:pt x="42" y="1"/>
                    <a:pt x="52" y="2"/>
                    <a:pt x="62" y="5"/>
                  </a:cubicBezTo>
                  <a:cubicBezTo>
                    <a:pt x="63" y="5"/>
                    <a:pt x="63" y="5"/>
                    <a:pt x="64" y="5"/>
                  </a:cubicBezTo>
                  <a:cubicBezTo>
                    <a:pt x="66" y="6"/>
                    <a:pt x="67" y="6"/>
                    <a:pt x="69" y="7"/>
                  </a:cubicBezTo>
                  <a:cubicBezTo>
                    <a:pt x="77" y="10"/>
                    <a:pt x="84" y="14"/>
                    <a:pt x="93" y="15"/>
                  </a:cubicBezTo>
                  <a:cubicBezTo>
                    <a:pt x="93" y="15"/>
                    <a:pt x="94" y="15"/>
                    <a:pt x="95" y="15"/>
                  </a:cubicBezTo>
                  <a:cubicBezTo>
                    <a:pt x="96" y="16"/>
                    <a:pt x="98" y="16"/>
                    <a:pt x="100" y="15"/>
                  </a:cubicBezTo>
                  <a:cubicBezTo>
                    <a:pt x="103" y="15"/>
                    <a:pt x="106" y="15"/>
                    <a:pt x="109" y="14"/>
                  </a:cubicBezTo>
                  <a:cubicBezTo>
                    <a:pt x="109" y="14"/>
                    <a:pt x="110" y="13"/>
                    <a:pt x="110" y="13"/>
                  </a:cubicBezTo>
                  <a:cubicBezTo>
                    <a:pt x="111" y="13"/>
                    <a:pt x="111" y="13"/>
                    <a:pt x="111" y="13"/>
                  </a:cubicBezTo>
                  <a:cubicBezTo>
                    <a:pt x="113" y="12"/>
                    <a:pt x="115" y="12"/>
                    <a:pt x="118" y="11"/>
                  </a:cubicBezTo>
                  <a:cubicBezTo>
                    <a:pt x="118" y="11"/>
                    <a:pt x="118" y="11"/>
                    <a:pt x="118" y="11"/>
                  </a:cubicBezTo>
                  <a:cubicBezTo>
                    <a:pt x="119" y="11"/>
                    <a:pt x="120" y="10"/>
                    <a:pt x="122" y="10"/>
                  </a:cubicBezTo>
                  <a:cubicBezTo>
                    <a:pt x="122" y="10"/>
                    <a:pt x="123" y="10"/>
                    <a:pt x="123" y="10"/>
                  </a:cubicBezTo>
                  <a:cubicBezTo>
                    <a:pt x="124" y="10"/>
                    <a:pt x="124" y="10"/>
                    <a:pt x="124" y="10"/>
                  </a:cubicBezTo>
                  <a:cubicBezTo>
                    <a:pt x="124" y="10"/>
                    <a:pt x="125" y="10"/>
                    <a:pt x="125" y="10"/>
                  </a:cubicBezTo>
                  <a:cubicBezTo>
                    <a:pt x="126" y="10"/>
                    <a:pt x="126" y="10"/>
                    <a:pt x="126" y="10"/>
                  </a:cubicBezTo>
                  <a:cubicBezTo>
                    <a:pt x="127" y="10"/>
                    <a:pt x="127" y="10"/>
                    <a:pt x="127" y="10"/>
                  </a:cubicBezTo>
                  <a:cubicBezTo>
                    <a:pt x="127" y="10"/>
                    <a:pt x="127" y="10"/>
                    <a:pt x="127" y="10"/>
                  </a:cubicBezTo>
                  <a:cubicBezTo>
                    <a:pt x="127" y="10"/>
                    <a:pt x="127" y="10"/>
                    <a:pt x="127" y="10"/>
                  </a:cubicBezTo>
                  <a:cubicBezTo>
                    <a:pt x="129" y="10"/>
                    <a:pt x="130" y="10"/>
                    <a:pt x="132" y="10"/>
                  </a:cubicBezTo>
                  <a:cubicBezTo>
                    <a:pt x="132" y="10"/>
                    <a:pt x="132" y="10"/>
                    <a:pt x="132" y="10"/>
                  </a:cubicBezTo>
                  <a:cubicBezTo>
                    <a:pt x="132" y="10"/>
                    <a:pt x="132" y="10"/>
                    <a:pt x="132" y="10"/>
                  </a:cubicBezTo>
                  <a:cubicBezTo>
                    <a:pt x="132" y="10"/>
                    <a:pt x="132" y="10"/>
                    <a:pt x="132" y="10"/>
                  </a:cubicBezTo>
                  <a:cubicBezTo>
                    <a:pt x="133" y="10"/>
                    <a:pt x="133" y="11"/>
                    <a:pt x="134" y="11"/>
                  </a:cubicBezTo>
                  <a:cubicBezTo>
                    <a:pt x="134" y="11"/>
                    <a:pt x="134" y="11"/>
                    <a:pt x="134" y="11"/>
                  </a:cubicBezTo>
                  <a:cubicBezTo>
                    <a:pt x="135" y="11"/>
                    <a:pt x="135" y="11"/>
                    <a:pt x="135" y="11"/>
                  </a:cubicBezTo>
                  <a:cubicBezTo>
                    <a:pt x="135" y="11"/>
                    <a:pt x="135" y="11"/>
                    <a:pt x="135" y="11"/>
                  </a:cubicBezTo>
                  <a:cubicBezTo>
                    <a:pt x="135" y="12"/>
                    <a:pt x="135" y="12"/>
                    <a:pt x="135" y="12"/>
                  </a:cubicBezTo>
                  <a:cubicBezTo>
                    <a:pt x="136" y="12"/>
                    <a:pt x="136" y="12"/>
                    <a:pt x="136" y="12"/>
                  </a:cubicBezTo>
                  <a:cubicBezTo>
                    <a:pt x="136" y="13"/>
                    <a:pt x="137" y="13"/>
                    <a:pt x="137" y="14"/>
                  </a:cubicBezTo>
                  <a:close/>
                </a:path>
              </a:pathLst>
            </a:custGeom>
            <a:solidFill>
              <a:srgbClr val="F3F8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1" name="Freeform 600"/>
            <p:cNvSpPr/>
            <p:nvPr/>
          </p:nvSpPr>
          <p:spPr bwMode="auto">
            <a:xfrm>
              <a:off x="520700" y="8397876"/>
              <a:ext cx="508000" cy="379413"/>
            </a:xfrm>
            <a:custGeom>
              <a:avLst/>
              <a:gdLst>
                <a:gd name="T0" fmla="*/ 48 w 135"/>
                <a:gd name="T1" fmla="*/ 100 h 101"/>
                <a:gd name="T2" fmla="*/ 44 w 135"/>
                <a:gd name="T3" fmla="*/ 86 h 101"/>
                <a:gd name="T4" fmla="*/ 41 w 135"/>
                <a:gd name="T5" fmla="*/ 70 h 101"/>
                <a:gd name="T6" fmla="*/ 25 w 135"/>
                <a:gd name="T7" fmla="*/ 71 h 101"/>
                <a:gd name="T8" fmla="*/ 12 w 135"/>
                <a:gd name="T9" fmla="*/ 69 h 101"/>
                <a:gd name="T10" fmla="*/ 12 w 135"/>
                <a:gd name="T11" fmla="*/ 63 h 101"/>
                <a:gd name="T12" fmla="*/ 18 w 135"/>
                <a:gd name="T13" fmla="*/ 36 h 101"/>
                <a:gd name="T14" fmla="*/ 1 w 135"/>
                <a:gd name="T15" fmla="*/ 22 h 101"/>
                <a:gd name="T16" fmla="*/ 11 w 135"/>
                <a:gd name="T17" fmla="*/ 9 h 101"/>
                <a:gd name="T18" fmla="*/ 78 w 135"/>
                <a:gd name="T19" fmla="*/ 10 h 101"/>
                <a:gd name="T20" fmla="*/ 81 w 135"/>
                <a:gd name="T21" fmla="*/ 10 h 101"/>
                <a:gd name="T22" fmla="*/ 95 w 135"/>
                <a:gd name="T23" fmla="*/ 8 h 101"/>
                <a:gd name="T24" fmla="*/ 95 w 135"/>
                <a:gd name="T25" fmla="*/ 8 h 101"/>
                <a:gd name="T26" fmla="*/ 103 w 135"/>
                <a:gd name="T27" fmla="*/ 6 h 101"/>
                <a:gd name="T28" fmla="*/ 112 w 135"/>
                <a:gd name="T29" fmla="*/ 5 h 101"/>
                <a:gd name="T30" fmla="*/ 104 w 135"/>
                <a:gd name="T31" fmla="*/ 32 h 101"/>
                <a:gd name="T32" fmla="*/ 103 w 135"/>
                <a:gd name="T33" fmla="*/ 32 h 101"/>
                <a:gd name="T34" fmla="*/ 97 w 135"/>
                <a:gd name="T35" fmla="*/ 36 h 101"/>
                <a:gd name="T36" fmla="*/ 90 w 135"/>
                <a:gd name="T37" fmla="*/ 47 h 101"/>
                <a:gd name="T38" fmla="*/ 70 w 135"/>
                <a:gd name="T39" fmla="*/ 84 h 101"/>
                <a:gd name="T40" fmla="*/ 62 w 135"/>
                <a:gd name="T41" fmla="*/ 96 h 101"/>
                <a:gd name="T42" fmla="*/ 48 w 135"/>
                <a:gd name="T43" fmla="*/ 10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35" h="100">
                  <a:moveTo>
                    <a:pt x="48" y="100"/>
                  </a:moveTo>
                  <a:cubicBezTo>
                    <a:pt x="42" y="99"/>
                    <a:pt x="43" y="92"/>
                    <a:pt x="44" y="86"/>
                  </a:cubicBezTo>
                  <a:cubicBezTo>
                    <a:pt x="45" y="80"/>
                    <a:pt x="46" y="73"/>
                    <a:pt x="41" y="70"/>
                  </a:cubicBezTo>
                  <a:cubicBezTo>
                    <a:pt x="37" y="68"/>
                    <a:pt x="31" y="70"/>
                    <a:pt x="25" y="71"/>
                  </a:cubicBezTo>
                  <a:cubicBezTo>
                    <a:pt x="20" y="73"/>
                    <a:pt x="14" y="73"/>
                    <a:pt x="12" y="69"/>
                  </a:cubicBezTo>
                  <a:cubicBezTo>
                    <a:pt x="11" y="67"/>
                    <a:pt x="11" y="65"/>
                    <a:pt x="12" y="63"/>
                  </a:cubicBezTo>
                  <a:cubicBezTo>
                    <a:pt x="13" y="56"/>
                    <a:pt x="21" y="42"/>
                    <a:pt x="18" y="36"/>
                  </a:cubicBezTo>
                  <a:cubicBezTo>
                    <a:pt x="15" y="29"/>
                    <a:pt x="2" y="30"/>
                    <a:pt x="1" y="22"/>
                  </a:cubicBezTo>
                  <a:cubicBezTo>
                    <a:pt x="0" y="17"/>
                    <a:pt x="5" y="12"/>
                    <a:pt x="11" y="9"/>
                  </a:cubicBezTo>
                  <a:cubicBezTo>
                    <a:pt x="33" y="0"/>
                    <a:pt x="57" y="10"/>
                    <a:pt x="78" y="10"/>
                  </a:cubicBezTo>
                  <a:cubicBezTo>
                    <a:pt x="79" y="10"/>
                    <a:pt x="80" y="10"/>
                    <a:pt x="81" y="10"/>
                  </a:cubicBezTo>
                  <a:cubicBezTo>
                    <a:pt x="85" y="10"/>
                    <a:pt x="90" y="9"/>
                    <a:pt x="95" y="8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8" y="8"/>
                    <a:pt x="100" y="7"/>
                    <a:pt x="103" y="6"/>
                  </a:cubicBezTo>
                  <a:cubicBezTo>
                    <a:pt x="106" y="5"/>
                    <a:pt x="109" y="4"/>
                    <a:pt x="112" y="5"/>
                  </a:cubicBezTo>
                  <a:cubicBezTo>
                    <a:pt x="135" y="6"/>
                    <a:pt x="113" y="22"/>
                    <a:pt x="104" y="32"/>
                  </a:cubicBezTo>
                  <a:cubicBezTo>
                    <a:pt x="103" y="32"/>
                    <a:pt x="103" y="32"/>
                    <a:pt x="103" y="32"/>
                  </a:cubicBezTo>
                  <a:cubicBezTo>
                    <a:pt x="101" y="33"/>
                    <a:pt x="99" y="35"/>
                    <a:pt x="97" y="36"/>
                  </a:cubicBezTo>
                  <a:cubicBezTo>
                    <a:pt x="94" y="40"/>
                    <a:pt x="92" y="43"/>
                    <a:pt x="90" y="47"/>
                  </a:cubicBezTo>
                  <a:cubicBezTo>
                    <a:pt x="83" y="59"/>
                    <a:pt x="77" y="71"/>
                    <a:pt x="70" y="84"/>
                  </a:cubicBezTo>
                  <a:cubicBezTo>
                    <a:pt x="68" y="88"/>
                    <a:pt x="65" y="92"/>
                    <a:pt x="62" y="96"/>
                  </a:cubicBezTo>
                  <a:cubicBezTo>
                    <a:pt x="58" y="99"/>
                    <a:pt x="52" y="101"/>
                    <a:pt x="48" y="100"/>
                  </a:cubicBezTo>
                  <a:close/>
                </a:path>
              </a:pathLst>
            </a:custGeom>
            <a:solidFill>
              <a:srgbClr val="259D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pic>
          <p:nvPicPr>
            <p:cNvPr id="732" name="Picture 609"/>
            <p:cNvPicPr>
              <a:picLocks noChangeAspect="1" noChangeArrowheads="1"/>
            </p:cNvPicPr>
            <p:nvPr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 bwMode="auto">
            <a:xfrm>
              <a:off x="1366838" y="7507288"/>
              <a:ext cx="852488" cy="450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33" name="Picture 610"/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 bwMode="auto">
            <a:xfrm>
              <a:off x="303213" y="7092951"/>
              <a:ext cx="382588" cy="2825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2" name="文本框 1"/>
          <p:cNvSpPr txBox="1"/>
          <p:nvPr/>
        </p:nvSpPr>
        <p:spPr>
          <a:xfrm>
            <a:off x="5007728" y="4142805"/>
            <a:ext cx="2228850" cy="3683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xiazaii</a:t>
            </a:r>
            <a:endParaRPr lang="zh-CN" altLang="en-US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13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37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0" dur="500"/>
                                        <p:tgtEl>
                                          <p:spTgt spid="4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4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49" grpId="0"/>
      <p:bldP spid="450" grpId="0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1" name="组合 150"/>
          <p:cNvGrpSpPr/>
          <p:nvPr/>
        </p:nvGrpSpPr>
        <p:grpSpPr>
          <a:xfrm>
            <a:off x="4703919" y="3467581"/>
            <a:ext cx="2359041" cy="2890514"/>
            <a:chOff x="4703919" y="3467581"/>
            <a:chExt cx="2359041" cy="2890514"/>
          </a:xfrm>
        </p:grpSpPr>
        <p:grpSp>
          <p:nvGrpSpPr>
            <p:cNvPr id="37" name="组合 36"/>
            <p:cNvGrpSpPr/>
            <p:nvPr/>
          </p:nvGrpSpPr>
          <p:grpSpPr>
            <a:xfrm rot="1176982">
              <a:off x="4703919" y="3467581"/>
              <a:ext cx="2359041" cy="2890514"/>
              <a:chOff x="-133350" y="5386388"/>
              <a:chExt cx="2987676" cy="3660776"/>
            </a:xfrm>
          </p:grpSpPr>
          <p:pic>
            <p:nvPicPr>
              <p:cNvPr id="38" name="Picture 449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 bwMode="auto">
              <a:xfrm>
                <a:off x="765175" y="7683501"/>
                <a:ext cx="514350" cy="9763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39" name="Freeform 494"/>
              <p:cNvSpPr>
                <a:spLocks noEditPoints="1"/>
              </p:cNvSpPr>
              <p:nvPr/>
            </p:nvSpPr>
            <p:spPr bwMode="auto">
              <a:xfrm>
                <a:off x="14288" y="5446713"/>
                <a:ext cx="2840038" cy="2819400"/>
              </a:xfrm>
              <a:custGeom>
                <a:avLst/>
                <a:gdLst>
                  <a:gd name="T0" fmla="*/ 756 w 756"/>
                  <a:gd name="T1" fmla="*/ 685 h 750"/>
                  <a:gd name="T2" fmla="*/ 474 w 756"/>
                  <a:gd name="T3" fmla="*/ 612 h 750"/>
                  <a:gd name="T4" fmla="*/ 467 w 756"/>
                  <a:gd name="T5" fmla="*/ 629 h 750"/>
                  <a:gd name="T6" fmla="*/ 477 w 756"/>
                  <a:gd name="T7" fmla="*/ 619 h 750"/>
                  <a:gd name="T8" fmla="*/ 477 w 756"/>
                  <a:gd name="T9" fmla="*/ 613 h 750"/>
                  <a:gd name="T10" fmla="*/ 461 w 756"/>
                  <a:gd name="T11" fmla="*/ 607 h 750"/>
                  <a:gd name="T12" fmla="*/ 472 w 756"/>
                  <a:gd name="T13" fmla="*/ 602 h 750"/>
                  <a:gd name="T14" fmla="*/ 463 w 756"/>
                  <a:gd name="T15" fmla="*/ 600 h 750"/>
                  <a:gd name="T16" fmla="*/ 472 w 756"/>
                  <a:gd name="T17" fmla="*/ 591 h 750"/>
                  <a:gd name="T18" fmla="*/ 475 w 756"/>
                  <a:gd name="T19" fmla="*/ 591 h 750"/>
                  <a:gd name="T20" fmla="*/ 605 w 756"/>
                  <a:gd name="T21" fmla="*/ 550 h 750"/>
                  <a:gd name="T22" fmla="*/ 573 w 756"/>
                  <a:gd name="T23" fmla="*/ 641 h 750"/>
                  <a:gd name="T24" fmla="*/ 491 w 756"/>
                  <a:gd name="T25" fmla="*/ 606 h 750"/>
                  <a:gd name="T26" fmla="*/ 485 w 756"/>
                  <a:gd name="T27" fmla="*/ 608 h 750"/>
                  <a:gd name="T28" fmla="*/ 492 w 756"/>
                  <a:gd name="T29" fmla="*/ 616 h 750"/>
                  <a:gd name="T30" fmla="*/ 554 w 756"/>
                  <a:gd name="T31" fmla="*/ 659 h 750"/>
                  <a:gd name="T32" fmla="*/ 664 w 756"/>
                  <a:gd name="T33" fmla="*/ 606 h 750"/>
                  <a:gd name="T34" fmla="*/ 81 w 756"/>
                  <a:gd name="T35" fmla="*/ 496 h 750"/>
                  <a:gd name="T36" fmla="*/ 69 w 756"/>
                  <a:gd name="T37" fmla="*/ 519 h 750"/>
                  <a:gd name="T38" fmla="*/ 82 w 756"/>
                  <a:gd name="T39" fmla="*/ 512 h 750"/>
                  <a:gd name="T40" fmla="*/ 50 w 756"/>
                  <a:gd name="T41" fmla="*/ 485 h 750"/>
                  <a:gd name="T42" fmla="*/ 62 w 756"/>
                  <a:gd name="T43" fmla="*/ 495 h 750"/>
                  <a:gd name="T44" fmla="*/ 74 w 756"/>
                  <a:gd name="T45" fmla="*/ 489 h 750"/>
                  <a:gd name="T46" fmla="*/ 83 w 756"/>
                  <a:gd name="T47" fmla="*/ 485 h 750"/>
                  <a:gd name="T48" fmla="*/ 80 w 756"/>
                  <a:gd name="T49" fmla="*/ 488 h 750"/>
                  <a:gd name="T50" fmla="*/ 82 w 756"/>
                  <a:gd name="T51" fmla="*/ 491 h 750"/>
                  <a:gd name="T52" fmla="*/ 90 w 756"/>
                  <a:gd name="T53" fmla="*/ 493 h 750"/>
                  <a:gd name="T54" fmla="*/ 98 w 756"/>
                  <a:gd name="T55" fmla="*/ 504 h 750"/>
                  <a:gd name="T56" fmla="*/ 144 w 756"/>
                  <a:gd name="T57" fmla="*/ 514 h 750"/>
                  <a:gd name="T58" fmla="*/ 87 w 756"/>
                  <a:gd name="T59" fmla="*/ 491 h 750"/>
                  <a:gd name="T60" fmla="*/ 87 w 756"/>
                  <a:gd name="T61" fmla="*/ 486 h 750"/>
                  <a:gd name="T62" fmla="*/ 83 w 756"/>
                  <a:gd name="T63" fmla="*/ 484 h 750"/>
                  <a:gd name="T64" fmla="*/ 495 w 756"/>
                  <a:gd name="T65" fmla="*/ 579 h 750"/>
                  <a:gd name="T66" fmla="*/ 499 w 756"/>
                  <a:gd name="T67" fmla="*/ 589 h 750"/>
                  <a:gd name="T68" fmla="*/ 563 w 756"/>
                  <a:gd name="T69" fmla="*/ 481 h 750"/>
                  <a:gd name="T70" fmla="*/ 504 w 756"/>
                  <a:gd name="T71" fmla="*/ 454 h 750"/>
                  <a:gd name="T72" fmla="*/ 260 w 756"/>
                  <a:gd name="T73" fmla="*/ 407 h 750"/>
                  <a:gd name="T74" fmla="*/ 69 w 756"/>
                  <a:gd name="T75" fmla="*/ 468 h 750"/>
                  <a:gd name="T76" fmla="*/ 81 w 756"/>
                  <a:gd name="T77" fmla="*/ 480 h 750"/>
                  <a:gd name="T78" fmla="*/ 76 w 756"/>
                  <a:gd name="T79" fmla="*/ 456 h 750"/>
                  <a:gd name="T80" fmla="*/ 152 w 756"/>
                  <a:gd name="T81" fmla="*/ 419 h 750"/>
                  <a:gd name="T82" fmla="*/ 96 w 756"/>
                  <a:gd name="T83" fmla="*/ 480 h 750"/>
                  <a:gd name="T84" fmla="*/ 122 w 756"/>
                  <a:gd name="T85" fmla="*/ 455 h 750"/>
                  <a:gd name="T86" fmla="*/ 184 w 756"/>
                  <a:gd name="T87" fmla="*/ 313 h 750"/>
                  <a:gd name="T88" fmla="*/ 465 w 756"/>
                  <a:gd name="T89" fmla="*/ 283 h 750"/>
                  <a:gd name="T90" fmla="*/ 164 w 756"/>
                  <a:gd name="T91" fmla="*/ 261 h 750"/>
                  <a:gd name="T92" fmla="*/ 153 w 756"/>
                  <a:gd name="T93" fmla="*/ 221 h 750"/>
                  <a:gd name="T94" fmla="*/ 436 w 756"/>
                  <a:gd name="T95" fmla="*/ 131 h 750"/>
                  <a:gd name="T96" fmla="*/ 296 w 756"/>
                  <a:gd name="T97" fmla="*/ 265 h 750"/>
                  <a:gd name="T98" fmla="*/ 226 w 756"/>
                  <a:gd name="T99" fmla="*/ 392 h 750"/>
                  <a:gd name="T100" fmla="*/ 300 w 756"/>
                  <a:gd name="T101" fmla="*/ 308 h 750"/>
                  <a:gd name="T102" fmla="*/ 449 w 756"/>
                  <a:gd name="T103" fmla="*/ 266 h 750"/>
                  <a:gd name="T104" fmla="*/ 439 w 756"/>
                  <a:gd name="T105" fmla="*/ 121 h 750"/>
                  <a:gd name="T106" fmla="*/ 237 w 756"/>
                  <a:gd name="T107" fmla="*/ 18 h 750"/>
                  <a:gd name="T108" fmla="*/ 192 w 756"/>
                  <a:gd name="T109" fmla="*/ 183 h 750"/>
                  <a:gd name="T110" fmla="*/ 218 w 756"/>
                  <a:gd name="T111" fmla="*/ 232 h 750"/>
                  <a:gd name="T112" fmla="*/ 378 w 756"/>
                  <a:gd name="T113" fmla="*/ 76 h 750"/>
                  <a:gd name="T114" fmla="*/ 310 w 756"/>
                  <a:gd name="T115" fmla="*/ 14 h 7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756" h="750">
                    <a:moveTo>
                      <a:pt x="715" y="681"/>
                    </a:moveTo>
                    <a:cubicBezTo>
                      <a:pt x="707" y="707"/>
                      <a:pt x="692" y="729"/>
                      <a:pt x="675" y="750"/>
                    </a:cubicBezTo>
                    <a:cubicBezTo>
                      <a:pt x="678" y="749"/>
                      <a:pt x="681" y="748"/>
                      <a:pt x="684" y="748"/>
                    </a:cubicBezTo>
                    <a:cubicBezTo>
                      <a:pt x="693" y="745"/>
                      <a:pt x="702" y="743"/>
                      <a:pt x="711" y="740"/>
                    </a:cubicBezTo>
                    <a:cubicBezTo>
                      <a:pt x="711" y="740"/>
                      <a:pt x="711" y="740"/>
                      <a:pt x="711" y="740"/>
                    </a:cubicBezTo>
                    <a:cubicBezTo>
                      <a:pt x="715" y="739"/>
                      <a:pt x="718" y="738"/>
                      <a:pt x="722" y="737"/>
                    </a:cubicBezTo>
                    <a:cubicBezTo>
                      <a:pt x="729" y="735"/>
                      <a:pt x="736" y="732"/>
                      <a:pt x="743" y="729"/>
                    </a:cubicBezTo>
                    <a:cubicBezTo>
                      <a:pt x="747" y="720"/>
                      <a:pt x="750" y="711"/>
                      <a:pt x="752" y="701"/>
                    </a:cubicBezTo>
                    <a:cubicBezTo>
                      <a:pt x="756" y="685"/>
                      <a:pt x="756" y="685"/>
                      <a:pt x="756" y="685"/>
                    </a:cubicBezTo>
                    <a:cubicBezTo>
                      <a:pt x="740" y="684"/>
                      <a:pt x="740" y="684"/>
                      <a:pt x="740" y="684"/>
                    </a:cubicBezTo>
                    <a:cubicBezTo>
                      <a:pt x="731" y="683"/>
                      <a:pt x="723" y="682"/>
                      <a:pt x="715" y="681"/>
                    </a:cubicBezTo>
                    <a:moveTo>
                      <a:pt x="476" y="608"/>
                    </a:moveTo>
                    <a:cubicBezTo>
                      <a:pt x="476" y="609"/>
                      <a:pt x="476" y="609"/>
                      <a:pt x="476" y="609"/>
                    </a:cubicBezTo>
                    <a:cubicBezTo>
                      <a:pt x="476" y="609"/>
                      <a:pt x="476" y="609"/>
                      <a:pt x="476" y="609"/>
                    </a:cubicBezTo>
                    <a:cubicBezTo>
                      <a:pt x="476" y="609"/>
                      <a:pt x="476" y="609"/>
                      <a:pt x="476" y="609"/>
                    </a:cubicBezTo>
                    <a:cubicBezTo>
                      <a:pt x="476" y="609"/>
                      <a:pt x="476" y="609"/>
                      <a:pt x="476" y="609"/>
                    </a:cubicBezTo>
                    <a:cubicBezTo>
                      <a:pt x="476" y="610"/>
                      <a:pt x="475" y="611"/>
                      <a:pt x="474" y="612"/>
                    </a:cubicBezTo>
                    <a:cubicBezTo>
                      <a:pt x="474" y="612"/>
                      <a:pt x="474" y="612"/>
                      <a:pt x="474" y="612"/>
                    </a:cubicBezTo>
                    <a:cubicBezTo>
                      <a:pt x="473" y="613"/>
                      <a:pt x="473" y="614"/>
                      <a:pt x="472" y="615"/>
                    </a:cubicBezTo>
                    <a:cubicBezTo>
                      <a:pt x="472" y="615"/>
                      <a:pt x="472" y="615"/>
                      <a:pt x="472" y="615"/>
                    </a:cubicBezTo>
                    <a:cubicBezTo>
                      <a:pt x="472" y="616"/>
                      <a:pt x="472" y="616"/>
                      <a:pt x="472" y="616"/>
                    </a:cubicBezTo>
                    <a:cubicBezTo>
                      <a:pt x="471" y="617"/>
                      <a:pt x="470" y="618"/>
                      <a:pt x="470" y="619"/>
                    </a:cubicBezTo>
                    <a:cubicBezTo>
                      <a:pt x="469" y="620"/>
                      <a:pt x="469" y="621"/>
                      <a:pt x="468" y="622"/>
                    </a:cubicBezTo>
                    <a:cubicBezTo>
                      <a:pt x="468" y="622"/>
                      <a:pt x="468" y="623"/>
                      <a:pt x="468" y="623"/>
                    </a:cubicBezTo>
                    <a:cubicBezTo>
                      <a:pt x="468" y="623"/>
                      <a:pt x="468" y="624"/>
                      <a:pt x="467" y="624"/>
                    </a:cubicBezTo>
                    <a:cubicBezTo>
                      <a:pt x="467" y="624"/>
                      <a:pt x="467" y="624"/>
                      <a:pt x="467" y="624"/>
                    </a:cubicBezTo>
                    <a:cubicBezTo>
                      <a:pt x="467" y="626"/>
                      <a:pt x="467" y="628"/>
                      <a:pt x="467" y="629"/>
                    </a:cubicBezTo>
                    <a:cubicBezTo>
                      <a:pt x="467" y="632"/>
                      <a:pt x="467" y="635"/>
                      <a:pt x="468" y="638"/>
                    </a:cubicBezTo>
                    <a:cubicBezTo>
                      <a:pt x="468" y="638"/>
                      <a:pt x="468" y="639"/>
                      <a:pt x="468" y="639"/>
                    </a:cubicBezTo>
                    <a:cubicBezTo>
                      <a:pt x="468" y="640"/>
                      <a:pt x="467" y="642"/>
                      <a:pt x="467" y="643"/>
                    </a:cubicBezTo>
                    <a:cubicBezTo>
                      <a:pt x="470" y="643"/>
                      <a:pt x="472" y="643"/>
                      <a:pt x="474" y="643"/>
                    </a:cubicBezTo>
                    <a:cubicBezTo>
                      <a:pt x="476" y="637"/>
                      <a:pt x="478" y="630"/>
                      <a:pt x="478" y="624"/>
                    </a:cubicBezTo>
                    <a:cubicBezTo>
                      <a:pt x="478" y="622"/>
                      <a:pt x="478" y="621"/>
                      <a:pt x="478" y="620"/>
                    </a:cubicBezTo>
                    <a:cubicBezTo>
                      <a:pt x="478" y="620"/>
                      <a:pt x="478" y="620"/>
                      <a:pt x="478" y="620"/>
                    </a:cubicBezTo>
                    <a:cubicBezTo>
                      <a:pt x="478" y="620"/>
                      <a:pt x="478" y="620"/>
                      <a:pt x="478" y="620"/>
                    </a:cubicBezTo>
                    <a:cubicBezTo>
                      <a:pt x="477" y="619"/>
                      <a:pt x="477" y="619"/>
                      <a:pt x="477" y="619"/>
                    </a:cubicBezTo>
                    <a:cubicBezTo>
                      <a:pt x="477" y="619"/>
                      <a:pt x="477" y="619"/>
                      <a:pt x="477" y="619"/>
                    </a:cubicBezTo>
                    <a:cubicBezTo>
                      <a:pt x="477" y="618"/>
                      <a:pt x="477" y="617"/>
                      <a:pt x="477" y="616"/>
                    </a:cubicBezTo>
                    <a:cubicBezTo>
                      <a:pt x="477" y="616"/>
                      <a:pt x="477" y="616"/>
                      <a:pt x="477" y="616"/>
                    </a:cubicBezTo>
                    <a:cubicBezTo>
                      <a:pt x="477" y="616"/>
                      <a:pt x="477" y="616"/>
                      <a:pt x="477" y="616"/>
                    </a:cubicBezTo>
                    <a:cubicBezTo>
                      <a:pt x="477" y="615"/>
                      <a:pt x="477" y="615"/>
                      <a:pt x="477" y="615"/>
                    </a:cubicBezTo>
                    <a:cubicBezTo>
                      <a:pt x="477" y="615"/>
                      <a:pt x="477" y="615"/>
                      <a:pt x="477" y="615"/>
                    </a:cubicBezTo>
                    <a:cubicBezTo>
                      <a:pt x="477" y="614"/>
                      <a:pt x="477" y="614"/>
                      <a:pt x="477" y="614"/>
                    </a:cubicBezTo>
                    <a:cubicBezTo>
                      <a:pt x="477" y="614"/>
                      <a:pt x="477" y="614"/>
                      <a:pt x="477" y="614"/>
                    </a:cubicBezTo>
                    <a:cubicBezTo>
                      <a:pt x="477" y="614"/>
                      <a:pt x="477" y="613"/>
                      <a:pt x="477" y="613"/>
                    </a:cubicBezTo>
                    <a:cubicBezTo>
                      <a:pt x="477" y="612"/>
                      <a:pt x="476" y="612"/>
                      <a:pt x="476" y="611"/>
                    </a:cubicBezTo>
                    <a:cubicBezTo>
                      <a:pt x="476" y="611"/>
                      <a:pt x="476" y="610"/>
                      <a:pt x="476" y="609"/>
                    </a:cubicBezTo>
                    <a:cubicBezTo>
                      <a:pt x="476" y="609"/>
                      <a:pt x="476" y="609"/>
                      <a:pt x="476" y="609"/>
                    </a:cubicBezTo>
                    <a:cubicBezTo>
                      <a:pt x="476" y="608"/>
                      <a:pt x="476" y="608"/>
                      <a:pt x="476" y="608"/>
                    </a:cubicBezTo>
                    <a:cubicBezTo>
                      <a:pt x="476" y="608"/>
                      <a:pt x="476" y="608"/>
                      <a:pt x="476" y="608"/>
                    </a:cubicBezTo>
                    <a:cubicBezTo>
                      <a:pt x="476" y="608"/>
                      <a:pt x="476" y="608"/>
                      <a:pt x="476" y="608"/>
                    </a:cubicBezTo>
                    <a:moveTo>
                      <a:pt x="461" y="600"/>
                    </a:moveTo>
                    <a:cubicBezTo>
                      <a:pt x="460" y="603"/>
                      <a:pt x="459" y="606"/>
                      <a:pt x="457" y="609"/>
                    </a:cubicBezTo>
                    <a:cubicBezTo>
                      <a:pt x="459" y="608"/>
                      <a:pt x="460" y="608"/>
                      <a:pt x="461" y="607"/>
                    </a:cubicBezTo>
                    <a:cubicBezTo>
                      <a:pt x="461" y="607"/>
                      <a:pt x="461" y="607"/>
                      <a:pt x="461" y="607"/>
                    </a:cubicBezTo>
                    <a:cubicBezTo>
                      <a:pt x="461" y="607"/>
                      <a:pt x="461" y="607"/>
                      <a:pt x="461" y="607"/>
                    </a:cubicBezTo>
                    <a:cubicBezTo>
                      <a:pt x="462" y="607"/>
                      <a:pt x="462" y="607"/>
                      <a:pt x="462" y="607"/>
                    </a:cubicBezTo>
                    <a:cubicBezTo>
                      <a:pt x="462" y="607"/>
                      <a:pt x="462" y="607"/>
                      <a:pt x="462" y="607"/>
                    </a:cubicBezTo>
                    <a:cubicBezTo>
                      <a:pt x="462" y="607"/>
                      <a:pt x="463" y="606"/>
                      <a:pt x="464" y="606"/>
                    </a:cubicBezTo>
                    <a:cubicBezTo>
                      <a:pt x="465" y="605"/>
                      <a:pt x="467" y="604"/>
                      <a:pt x="469" y="603"/>
                    </a:cubicBezTo>
                    <a:cubicBezTo>
                      <a:pt x="469" y="603"/>
                      <a:pt x="470" y="603"/>
                      <a:pt x="470" y="603"/>
                    </a:cubicBezTo>
                    <a:cubicBezTo>
                      <a:pt x="470" y="603"/>
                      <a:pt x="471" y="602"/>
                      <a:pt x="472" y="602"/>
                    </a:cubicBezTo>
                    <a:cubicBezTo>
                      <a:pt x="472" y="602"/>
                      <a:pt x="472" y="602"/>
                      <a:pt x="472" y="602"/>
                    </a:cubicBezTo>
                    <a:cubicBezTo>
                      <a:pt x="472" y="602"/>
                      <a:pt x="472" y="602"/>
                      <a:pt x="472" y="602"/>
                    </a:cubicBezTo>
                    <a:cubicBezTo>
                      <a:pt x="471" y="602"/>
                      <a:pt x="471" y="602"/>
                      <a:pt x="471" y="602"/>
                    </a:cubicBezTo>
                    <a:cubicBezTo>
                      <a:pt x="471" y="602"/>
                      <a:pt x="471" y="602"/>
                      <a:pt x="471" y="602"/>
                    </a:cubicBezTo>
                    <a:cubicBezTo>
                      <a:pt x="471" y="602"/>
                      <a:pt x="471" y="602"/>
                      <a:pt x="471" y="602"/>
                    </a:cubicBezTo>
                    <a:cubicBezTo>
                      <a:pt x="471" y="602"/>
                      <a:pt x="471" y="602"/>
                      <a:pt x="471" y="602"/>
                    </a:cubicBezTo>
                    <a:cubicBezTo>
                      <a:pt x="470" y="602"/>
                      <a:pt x="470" y="602"/>
                      <a:pt x="469" y="602"/>
                    </a:cubicBezTo>
                    <a:cubicBezTo>
                      <a:pt x="469" y="602"/>
                      <a:pt x="468" y="601"/>
                      <a:pt x="467" y="601"/>
                    </a:cubicBezTo>
                    <a:cubicBezTo>
                      <a:pt x="467" y="601"/>
                      <a:pt x="466" y="601"/>
                      <a:pt x="466" y="601"/>
                    </a:cubicBezTo>
                    <a:cubicBezTo>
                      <a:pt x="465" y="601"/>
                      <a:pt x="464" y="600"/>
                      <a:pt x="463" y="600"/>
                    </a:cubicBezTo>
                    <a:cubicBezTo>
                      <a:pt x="463" y="600"/>
                      <a:pt x="463" y="600"/>
                      <a:pt x="463" y="600"/>
                    </a:cubicBezTo>
                    <a:cubicBezTo>
                      <a:pt x="463" y="600"/>
                      <a:pt x="463" y="600"/>
                      <a:pt x="463" y="600"/>
                    </a:cubicBezTo>
                    <a:cubicBezTo>
                      <a:pt x="463" y="600"/>
                      <a:pt x="462" y="600"/>
                      <a:pt x="461" y="600"/>
                    </a:cubicBezTo>
                    <a:moveTo>
                      <a:pt x="471" y="574"/>
                    </a:moveTo>
                    <a:cubicBezTo>
                      <a:pt x="469" y="578"/>
                      <a:pt x="468" y="582"/>
                      <a:pt x="467" y="586"/>
                    </a:cubicBezTo>
                    <a:cubicBezTo>
                      <a:pt x="467" y="586"/>
                      <a:pt x="467" y="587"/>
                      <a:pt x="468" y="587"/>
                    </a:cubicBezTo>
                    <a:cubicBezTo>
                      <a:pt x="468" y="587"/>
                      <a:pt x="468" y="587"/>
                      <a:pt x="468" y="587"/>
                    </a:cubicBezTo>
                    <a:cubicBezTo>
                      <a:pt x="468" y="588"/>
                      <a:pt x="468" y="588"/>
                      <a:pt x="468" y="588"/>
                    </a:cubicBezTo>
                    <a:cubicBezTo>
                      <a:pt x="469" y="589"/>
                      <a:pt x="471" y="590"/>
                      <a:pt x="472" y="591"/>
                    </a:cubicBezTo>
                    <a:cubicBezTo>
                      <a:pt x="472" y="592"/>
                      <a:pt x="473" y="592"/>
                      <a:pt x="473" y="592"/>
                    </a:cubicBezTo>
                    <a:cubicBezTo>
                      <a:pt x="473" y="592"/>
                      <a:pt x="473" y="593"/>
                      <a:pt x="473" y="593"/>
                    </a:cubicBezTo>
                    <a:cubicBezTo>
                      <a:pt x="474" y="593"/>
                      <a:pt x="474" y="593"/>
                      <a:pt x="474" y="593"/>
                    </a:cubicBezTo>
                    <a:cubicBezTo>
                      <a:pt x="474" y="593"/>
                      <a:pt x="474" y="593"/>
                      <a:pt x="474" y="593"/>
                    </a:cubicBezTo>
                    <a:cubicBezTo>
                      <a:pt x="474" y="593"/>
                      <a:pt x="474" y="593"/>
                      <a:pt x="474" y="593"/>
                    </a:cubicBezTo>
                    <a:cubicBezTo>
                      <a:pt x="475" y="594"/>
                      <a:pt x="476" y="595"/>
                      <a:pt x="476" y="596"/>
                    </a:cubicBezTo>
                    <a:cubicBezTo>
                      <a:pt x="476" y="596"/>
                      <a:pt x="476" y="596"/>
                      <a:pt x="476" y="596"/>
                    </a:cubicBezTo>
                    <a:cubicBezTo>
                      <a:pt x="476" y="595"/>
                      <a:pt x="476" y="595"/>
                      <a:pt x="476" y="595"/>
                    </a:cubicBezTo>
                    <a:cubicBezTo>
                      <a:pt x="476" y="594"/>
                      <a:pt x="476" y="593"/>
                      <a:pt x="475" y="591"/>
                    </a:cubicBezTo>
                    <a:cubicBezTo>
                      <a:pt x="475" y="590"/>
                      <a:pt x="475" y="589"/>
                      <a:pt x="475" y="587"/>
                    </a:cubicBezTo>
                    <a:cubicBezTo>
                      <a:pt x="475" y="587"/>
                      <a:pt x="475" y="587"/>
                      <a:pt x="475" y="587"/>
                    </a:cubicBezTo>
                    <a:cubicBezTo>
                      <a:pt x="475" y="587"/>
                      <a:pt x="475" y="587"/>
                      <a:pt x="475" y="587"/>
                    </a:cubicBezTo>
                    <a:cubicBezTo>
                      <a:pt x="475" y="584"/>
                      <a:pt x="474" y="582"/>
                      <a:pt x="474" y="579"/>
                    </a:cubicBezTo>
                    <a:cubicBezTo>
                      <a:pt x="473" y="579"/>
                      <a:pt x="473" y="578"/>
                      <a:pt x="473" y="578"/>
                    </a:cubicBezTo>
                    <a:cubicBezTo>
                      <a:pt x="473" y="578"/>
                      <a:pt x="473" y="578"/>
                      <a:pt x="473" y="578"/>
                    </a:cubicBezTo>
                    <a:cubicBezTo>
                      <a:pt x="472" y="576"/>
                      <a:pt x="472" y="575"/>
                      <a:pt x="471" y="574"/>
                    </a:cubicBezTo>
                    <a:moveTo>
                      <a:pt x="607" y="545"/>
                    </a:moveTo>
                    <a:cubicBezTo>
                      <a:pt x="605" y="547"/>
                      <a:pt x="604" y="548"/>
                      <a:pt x="605" y="550"/>
                    </a:cubicBezTo>
                    <a:cubicBezTo>
                      <a:pt x="606" y="555"/>
                      <a:pt x="616" y="555"/>
                      <a:pt x="621" y="558"/>
                    </a:cubicBezTo>
                    <a:cubicBezTo>
                      <a:pt x="626" y="562"/>
                      <a:pt x="625" y="567"/>
                      <a:pt x="625" y="572"/>
                    </a:cubicBezTo>
                    <a:cubicBezTo>
                      <a:pt x="626" y="578"/>
                      <a:pt x="628" y="582"/>
                      <a:pt x="632" y="587"/>
                    </a:cubicBezTo>
                    <a:cubicBezTo>
                      <a:pt x="635" y="591"/>
                      <a:pt x="635" y="597"/>
                      <a:pt x="632" y="601"/>
                    </a:cubicBezTo>
                    <a:cubicBezTo>
                      <a:pt x="631" y="602"/>
                      <a:pt x="630" y="603"/>
                      <a:pt x="629" y="604"/>
                    </a:cubicBezTo>
                    <a:cubicBezTo>
                      <a:pt x="622" y="613"/>
                      <a:pt x="628" y="620"/>
                      <a:pt x="625" y="629"/>
                    </a:cubicBezTo>
                    <a:cubicBezTo>
                      <a:pt x="622" y="638"/>
                      <a:pt x="610" y="642"/>
                      <a:pt x="601" y="643"/>
                    </a:cubicBezTo>
                    <a:cubicBezTo>
                      <a:pt x="599" y="643"/>
                      <a:pt x="597" y="644"/>
                      <a:pt x="595" y="644"/>
                    </a:cubicBezTo>
                    <a:cubicBezTo>
                      <a:pt x="587" y="644"/>
                      <a:pt x="580" y="642"/>
                      <a:pt x="573" y="641"/>
                    </a:cubicBezTo>
                    <a:cubicBezTo>
                      <a:pt x="563" y="639"/>
                      <a:pt x="552" y="637"/>
                      <a:pt x="544" y="633"/>
                    </a:cubicBezTo>
                    <a:cubicBezTo>
                      <a:pt x="534" y="628"/>
                      <a:pt x="526" y="621"/>
                      <a:pt x="517" y="615"/>
                    </a:cubicBezTo>
                    <a:cubicBezTo>
                      <a:pt x="516" y="615"/>
                      <a:pt x="516" y="615"/>
                      <a:pt x="516" y="615"/>
                    </a:cubicBezTo>
                    <a:cubicBezTo>
                      <a:pt x="511" y="611"/>
                      <a:pt x="505" y="608"/>
                      <a:pt x="498" y="607"/>
                    </a:cubicBezTo>
                    <a:cubicBezTo>
                      <a:pt x="497" y="607"/>
                      <a:pt x="497" y="607"/>
                      <a:pt x="496" y="607"/>
                    </a:cubicBezTo>
                    <a:cubicBezTo>
                      <a:pt x="496" y="607"/>
                      <a:pt x="496" y="607"/>
                      <a:pt x="496" y="607"/>
                    </a:cubicBezTo>
                    <a:cubicBezTo>
                      <a:pt x="496" y="607"/>
                      <a:pt x="496" y="607"/>
                      <a:pt x="496" y="607"/>
                    </a:cubicBezTo>
                    <a:cubicBezTo>
                      <a:pt x="495" y="607"/>
                      <a:pt x="493" y="606"/>
                      <a:pt x="491" y="606"/>
                    </a:cubicBezTo>
                    <a:cubicBezTo>
                      <a:pt x="491" y="606"/>
                      <a:pt x="491" y="606"/>
                      <a:pt x="491" y="606"/>
                    </a:cubicBezTo>
                    <a:cubicBezTo>
                      <a:pt x="491" y="606"/>
                      <a:pt x="491" y="606"/>
                      <a:pt x="491" y="606"/>
                    </a:cubicBezTo>
                    <a:cubicBezTo>
                      <a:pt x="491" y="606"/>
                      <a:pt x="491" y="606"/>
                      <a:pt x="491" y="606"/>
                    </a:cubicBezTo>
                    <a:cubicBezTo>
                      <a:pt x="490" y="606"/>
                      <a:pt x="490" y="606"/>
                      <a:pt x="490" y="606"/>
                    </a:cubicBezTo>
                    <a:cubicBezTo>
                      <a:pt x="490" y="606"/>
                      <a:pt x="489" y="606"/>
                      <a:pt x="489" y="606"/>
                    </a:cubicBezTo>
                    <a:cubicBezTo>
                      <a:pt x="489" y="606"/>
                      <a:pt x="488" y="606"/>
                      <a:pt x="488" y="606"/>
                    </a:cubicBezTo>
                    <a:cubicBezTo>
                      <a:pt x="487" y="606"/>
                      <a:pt x="486" y="606"/>
                      <a:pt x="485" y="606"/>
                    </a:cubicBezTo>
                    <a:cubicBezTo>
                      <a:pt x="484" y="606"/>
                      <a:pt x="484" y="606"/>
                      <a:pt x="484" y="607"/>
                    </a:cubicBezTo>
                    <a:cubicBezTo>
                      <a:pt x="484" y="607"/>
                      <a:pt x="484" y="607"/>
                      <a:pt x="484" y="607"/>
                    </a:cubicBezTo>
                    <a:cubicBezTo>
                      <a:pt x="485" y="607"/>
                      <a:pt x="485" y="607"/>
                      <a:pt x="485" y="608"/>
                    </a:cubicBezTo>
                    <a:cubicBezTo>
                      <a:pt x="486" y="608"/>
                      <a:pt x="486" y="609"/>
                      <a:pt x="487" y="609"/>
                    </a:cubicBezTo>
                    <a:cubicBezTo>
                      <a:pt x="487" y="609"/>
                      <a:pt x="487" y="610"/>
                      <a:pt x="487" y="610"/>
                    </a:cubicBezTo>
                    <a:cubicBezTo>
                      <a:pt x="487" y="610"/>
                      <a:pt x="487" y="611"/>
                      <a:pt x="488" y="611"/>
                    </a:cubicBezTo>
                    <a:cubicBezTo>
                      <a:pt x="488" y="611"/>
                      <a:pt x="488" y="611"/>
                      <a:pt x="488" y="611"/>
                    </a:cubicBezTo>
                    <a:cubicBezTo>
                      <a:pt x="488" y="612"/>
                      <a:pt x="488" y="612"/>
                      <a:pt x="489" y="613"/>
                    </a:cubicBezTo>
                    <a:cubicBezTo>
                      <a:pt x="489" y="613"/>
                      <a:pt x="489" y="613"/>
                      <a:pt x="489" y="613"/>
                    </a:cubicBezTo>
                    <a:cubicBezTo>
                      <a:pt x="489" y="613"/>
                      <a:pt x="489" y="613"/>
                      <a:pt x="489" y="613"/>
                    </a:cubicBezTo>
                    <a:cubicBezTo>
                      <a:pt x="489" y="613"/>
                      <a:pt x="489" y="613"/>
                      <a:pt x="489" y="613"/>
                    </a:cubicBezTo>
                    <a:cubicBezTo>
                      <a:pt x="490" y="614"/>
                      <a:pt x="491" y="615"/>
                      <a:pt x="492" y="616"/>
                    </a:cubicBezTo>
                    <a:cubicBezTo>
                      <a:pt x="492" y="616"/>
                      <a:pt x="493" y="617"/>
                      <a:pt x="493" y="617"/>
                    </a:cubicBezTo>
                    <a:cubicBezTo>
                      <a:pt x="494" y="618"/>
                      <a:pt x="494" y="618"/>
                      <a:pt x="495" y="619"/>
                    </a:cubicBezTo>
                    <a:cubicBezTo>
                      <a:pt x="495" y="619"/>
                      <a:pt x="495" y="619"/>
                      <a:pt x="495" y="619"/>
                    </a:cubicBezTo>
                    <a:cubicBezTo>
                      <a:pt x="495" y="619"/>
                      <a:pt x="495" y="619"/>
                      <a:pt x="496" y="620"/>
                    </a:cubicBezTo>
                    <a:cubicBezTo>
                      <a:pt x="496" y="620"/>
                      <a:pt x="496" y="620"/>
                      <a:pt x="496" y="620"/>
                    </a:cubicBezTo>
                    <a:cubicBezTo>
                      <a:pt x="500" y="622"/>
                      <a:pt x="504" y="623"/>
                      <a:pt x="509" y="624"/>
                    </a:cubicBezTo>
                    <a:cubicBezTo>
                      <a:pt x="509" y="624"/>
                      <a:pt x="509" y="624"/>
                      <a:pt x="509" y="624"/>
                    </a:cubicBezTo>
                    <a:cubicBezTo>
                      <a:pt x="521" y="628"/>
                      <a:pt x="531" y="637"/>
                      <a:pt x="541" y="646"/>
                    </a:cubicBezTo>
                    <a:cubicBezTo>
                      <a:pt x="546" y="650"/>
                      <a:pt x="550" y="654"/>
                      <a:pt x="554" y="659"/>
                    </a:cubicBezTo>
                    <a:cubicBezTo>
                      <a:pt x="554" y="659"/>
                      <a:pt x="554" y="659"/>
                      <a:pt x="554" y="659"/>
                    </a:cubicBezTo>
                    <a:cubicBezTo>
                      <a:pt x="557" y="659"/>
                      <a:pt x="560" y="659"/>
                      <a:pt x="563" y="659"/>
                    </a:cubicBezTo>
                    <a:cubicBezTo>
                      <a:pt x="594" y="659"/>
                      <a:pt x="626" y="661"/>
                      <a:pt x="658" y="664"/>
                    </a:cubicBezTo>
                    <a:cubicBezTo>
                      <a:pt x="658" y="663"/>
                      <a:pt x="659" y="662"/>
                      <a:pt x="659" y="661"/>
                    </a:cubicBezTo>
                    <a:cubicBezTo>
                      <a:pt x="661" y="656"/>
                      <a:pt x="660" y="650"/>
                      <a:pt x="660" y="647"/>
                    </a:cubicBezTo>
                    <a:cubicBezTo>
                      <a:pt x="660" y="643"/>
                      <a:pt x="660" y="643"/>
                      <a:pt x="661" y="642"/>
                    </a:cubicBezTo>
                    <a:cubicBezTo>
                      <a:pt x="661" y="642"/>
                      <a:pt x="661" y="642"/>
                      <a:pt x="661" y="642"/>
                    </a:cubicBezTo>
                    <a:cubicBezTo>
                      <a:pt x="662" y="640"/>
                      <a:pt x="663" y="639"/>
                      <a:pt x="664" y="638"/>
                    </a:cubicBezTo>
                    <a:cubicBezTo>
                      <a:pt x="671" y="629"/>
                      <a:pt x="671" y="616"/>
                      <a:pt x="664" y="606"/>
                    </a:cubicBezTo>
                    <a:cubicBezTo>
                      <a:pt x="661" y="603"/>
                      <a:pt x="660" y="601"/>
                      <a:pt x="660" y="599"/>
                    </a:cubicBezTo>
                    <a:cubicBezTo>
                      <a:pt x="660" y="598"/>
                      <a:pt x="660" y="597"/>
                      <a:pt x="659" y="597"/>
                    </a:cubicBezTo>
                    <a:cubicBezTo>
                      <a:pt x="659" y="592"/>
                      <a:pt x="659" y="581"/>
                      <a:pt x="649" y="575"/>
                    </a:cubicBezTo>
                    <a:cubicBezTo>
                      <a:pt x="647" y="573"/>
                      <a:pt x="645" y="572"/>
                      <a:pt x="643" y="572"/>
                    </a:cubicBezTo>
                    <a:cubicBezTo>
                      <a:pt x="643" y="570"/>
                      <a:pt x="643" y="567"/>
                      <a:pt x="642" y="565"/>
                    </a:cubicBezTo>
                    <a:cubicBezTo>
                      <a:pt x="640" y="556"/>
                      <a:pt x="631" y="551"/>
                      <a:pt x="625" y="548"/>
                    </a:cubicBezTo>
                    <a:cubicBezTo>
                      <a:pt x="619" y="546"/>
                      <a:pt x="613" y="545"/>
                      <a:pt x="607" y="545"/>
                    </a:cubicBezTo>
                    <a:moveTo>
                      <a:pt x="81" y="496"/>
                    </a:moveTo>
                    <a:cubicBezTo>
                      <a:pt x="81" y="496"/>
                      <a:pt x="81" y="496"/>
                      <a:pt x="81" y="496"/>
                    </a:cubicBezTo>
                    <a:cubicBezTo>
                      <a:pt x="81" y="498"/>
                      <a:pt x="80" y="499"/>
                      <a:pt x="79" y="500"/>
                    </a:cubicBezTo>
                    <a:cubicBezTo>
                      <a:pt x="79" y="500"/>
                      <a:pt x="79" y="500"/>
                      <a:pt x="79" y="500"/>
                    </a:cubicBezTo>
                    <a:cubicBezTo>
                      <a:pt x="79" y="501"/>
                      <a:pt x="78" y="502"/>
                      <a:pt x="78" y="502"/>
                    </a:cubicBezTo>
                    <a:cubicBezTo>
                      <a:pt x="77" y="504"/>
                      <a:pt x="75" y="505"/>
                      <a:pt x="75" y="507"/>
                    </a:cubicBezTo>
                    <a:cubicBezTo>
                      <a:pt x="74" y="507"/>
                      <a:pt x="74" y="507"/>
                      <a:pt x="74" y="507"/>
                    </a:cubicBezTo>
                    <a:cubicBezTo>
                      <a:pt x="74" y="507"/>
                      <a:pt x="74" y="507"/>
                      <a:pt x="74" y="507"/>
                    </a:cubicBezTo>
                    <a:cubicBezTo>
                      <a:pt x="73" y="510"/>
                      <a:pt x="71" y="514"/>
                      <a:pt x="70" y="517"/>
                    </a:cubicBezTo>
                    <a:cubicBezTo>
                      <a:pt x="69" y="517"/>
                      <a:pt x="69" y="518"/>
                      <a:pt x="69" y="519"/>
                    </a:cubicBezTo>
                    <a:cubicBezTo>
                      <a:pt x="69" y="519"/>
                      <a:pt x="69" y="519"/>
                      <a:pt x="69" y="519"/>
                    </a:cubicBezTo>
                    <a:cubicBezTo>
                      <a:pt x="68" y="522"/>
                      <a:pt x="68" y="524"/>
                      <a:pt x="68" y="527"/>
                    </a:cubicBezTo>
                    <a:cubicBezTo>
                      <a:pt x="70" y="529"/>
                      <a:pt x="71" y="531"/>
                      <a:pt x="73" y="533"/>
                    </a:cubicBezTo>
                    <a:cubicBezTo>
                      <a:pt x="73" y="533"/>
                      <a:pt x="73" y="533"/>
                      <a:pt x="74" y="534"/>
                    </a:cubicBezTo>
                    <a:cubicBezTo>
                      <a:pt x="75" y="536"/>
                      <a:pt x="76" y="537"/>
                      <a:pt x="77" y="539"/>
                    </a:cubicBezTo>
                    <a:cubicBezTo>
                      <a:pt x="78" y="539"/>
                      <a:pt x="78" y="540"/>
                      <a:pt x="79" y="541"/>
                    </a:cubicBezTo>
                    <a:cubicBezTo>
                      <a:pt x="81" y="532"/>
                      <a:pt x="83" y="523"/>
                      <a:pt x="82" y="514"/>
                    </a:cubicBezTo>
                    <a:cubicBezTo>
                      <a:pt x="82" y="513"/>
                      <a:pt x="82" y="513"/>
                      <a:pt x="82" y="513"/>
                    </a:cubicBezTo>
                    <a:cubicBezTo>
                      <a:pt x="82" y="512"/>
                      <a:pt x="82" y="512"/>
                      <a:pt x="82" y="512"/>
                    </a:cubicBezTo>
                    <a:cubicBezTo>
                      <a:pt x="82" y="512"/>
                      <a:pt x="82" y="512"/>
                      <a:pt x="82" y="512"/>
                    </a:cubicBezTo>
                    <a:cubicBezTo>
                      <a:pt x="82" y="509"/>
                      <a:pt x="82" y="507"/>
                      <a:pt x="81" y="504"/>
                    </a:cubicBezTo>
                    <a:cubicBezTo>
                      <a:pt x="81" y="504"/>
                      <a:pt x="81" y="504"/>
                      <a:pt x="81" y="504"/>
                    </a:cubicBezTo>
                    <a:cubicBezTo>
                      <a:pt x="81" y="504"/>
                      <a:pt x="81" y="504"/>
                      <a:pt x="81" y="504"/>
                    </a:cubicBezTo>
                    <a:cubicBezTo>
                      <a:pt x="81" y="502"/>
                      <a:pt x="81" y="501"/>
                      <a:pt x="81" y="499"/>
                    </a:cubicBezTo>
                    <a:cubicBezTo>
                      <a:pt x="81" y="498"/>
                      <a:pt x="81" y="497"/>
                      <a:pt x="81" y="497"/>
                    </a:cubicBezTo>
                    <a:cubicBezTo>
                      <a:pt x="81" y="497"/>
                      <a:pt x="81" y="497"/>
                      <a:pt x="81" y="496"/>
                    </a:cubicBezTo>
                    <a:moveTo>
                      <a:pt x="51" y="485"/>
                    </a:moveTo>
                    <a:cubicBezTo>
                      <a:pt x="50" y="485"/>
                      <a:pt x="50" y="485"/>
                      <a:pt x="50" y="485"/>
                    </a:cubicBezTo>
                    <a:cubicBezTo>
                      <a:pt x="50" y="485"/>
                      <a:pt x="50" y="485"/>
                      <a:pt x="50" y="485"/>
                    </a:cubicBezTo>
                    <a:cubicBezTo>
                      <a:pt x="47" y="485"/>
                      <a:pt x="44" y="486"/>
                      <a:pt x="41" y="487"/>
                    </a:cubicBezTo>
                    <a:cubicBezTo>
                      <a:pt x="42" y="488"/>
                      <a:pt x="42" y="489"/>
                      <a:pt x="43" y="489"/>
                    </a:cubicBezTo>
                    <a:cubicBezTo>
                      <a:pt x="45" y="493"/>
                      <a:pt x="47" y="496"/>
                      <a:pt x="49" y="499"/>
                    </a:cubicBezTo>
                    <a:cubicBezTo>
                      <a:pt x="53" y="498"/>
                      <a:pt x="56" y="497"/>
                      <a:pt x="60" y="496"/>
                    </a:cubicBezTo>
                    <a:cubicBezTo>
                      <a:pt x="60" y="496"/>
                      <a:pt x="60" y="496"/>
                      <a:pt x="60" y="496"/>
                    </a:cubicBezTo>
                    <a:cubicBezTo>
                      <a:pt x="60" y="496"/>
                      <a:pt x="60" y="496"/>
                      <a:pt x="60" y="496"/>
                    </a:cubicBezTo>
                    <a:cubicBezTo>
                      <a:pt x="61" y="495"/>
                      <a:pt x="61" y="495"/>
                      <a:pt x="61" y="495"/>
                    </a:cubicBezTo>
                    <a:cubicBezTo>
                      <a:pt x="61" y="495"/>
                      <a:pt x="61" y="495"/>
                      <a:pt x="61" y="495"/>
                    </a:cubicBezTo>
                    <a:cubicBezTo>
                      <a:pt x="62" y="495"/>
                      <a:pt x="62" y="495"/>
                      <a:pt x="62" y="495"/>
                    </a:cubicBezTo>
                    <a:cubicBezTo>
                      <a:pt x="62" y="495"/>
                      <a:pt x="62" y="495"/>
                      <a:pt x="62" y="495"/>
                    </a:cubicBezTo>
                    <a:cubicBezTo>
                      <a:pt x="64" y="494"/>
                      <a:pt x="66" y="493"/>
                      <a:pt x="68" y="492"/>
                    </a:cubicBezTo>
                    <a:cubicBezTo>
                      <a:pt x="68" y="492"/>
                      <a:pt x="68" y="492"/>
                      <a:pt x="68" y="492"/>
                    </a:cubicBezTo>
                    <a:cubicBezTo>
                      <a:pt x="68" y="492"/>
                      <a:pt x="68" y="492"/>
                      <a:pt x="68" y="492"/>
                    </a:cubicBezTo>
                    <a:cubicBezTo>
                      <a:pt x="70" y="491"/>
                      <a:pt x="71" y="490"/>
                      <a:pt x="73" y="490"/>
                    </a:cubicBezTo>
                    <a:cubicBezTo>
                      <a:pt x="74" y="489"/>
                      <a:pt x="74" y="489"/>
                      <a:pt x="75" y="489"/>
                    </a:cubicBezTo>
                    <a:cubicBezTo>
                      <a:pt x="75" y="489"/>
                      <a:pt x="75" y="489"/>
                      <a:pt x="75" y="489"/>
                    </a:cubicBezTo>
                    <a:cubicBezTo>
                      <a:pt x="75" y="489"/>
                      <a:pt x="75" y="489"/>
                      <a:pt x="75" y="489"/>
                    </a:cubicBezTo>
                    <a:cubicBezTo>
                      <a:pt x="75" y="489"/>
                      <a:pt x="74" y="489"/>
                      <a:pt x="74" y="489"/>
                    </a:cubicBezTo>
                    <a:cubicBezTo>
                      <a:pt x="72" y="488"/>
                      <a:pt x="71" y="488"/>
                      <a:pt x="69" y="488"/>
                    </a:cubicBezTo>
                    <a:cubicBezTo>
                      <a:pt x="67" y="487"/>
                      <a:pt x="65" y="487"/>
                      <a:pt x="63" y="486"/>
                    </a:cubicBezTo>
                    <a:cubicBezTo>
                      <a:pt x="63" y="486"/>
                      <a:pt x="63" y="486"/>
                      <a:pt x="63" y="486"/>
                    </a:cubicBezTo>
                    <a:cubicBezTo>
                      <a:pt x="63" y="486"/>
                      <a:pt x="63" y="486"/>
                      <a:pt x="63" y="486"/>
                    </a:cubicBezTo>
                    <a:cubicBezTo>
                      <a:pt x="60" y="485"/>
                      <a:pt x="56" y="485"/>
                      <a:pt x="52" y="485"/>
                    </a:cubicBezTo>
                    <a:cubicBezTo>
                      <a:pt x="52" y="485"/>
                      <a:pt x="51" y="485"/>
                      <a:pt x="51" y="485"/>
                    </a:cubicBezTo>
                    <a:moveTo>
                      <a:pt x="83" y="484"/>
                    </a:moveTo>
                    <a:cubicBezTo>
                      <a:pt x="83" y="484"/>
                      <a:pt x="83" y="484"/>
                      <a:pt x="83" y="484"/>
                    </a:cubicBezTo>
                    <a:cubicBezTo>
                      <a:pt x="83" y="485"/>
                      <a:pt x="83" y="485"/>
                      <a:pt x="83" y="485"/>
                    </a:cubicBezTo>
                    <a:cubicBezTo>
                      <a:pt x="83" y="485"/>
                      <a:pt x="83" y="485"/>
                      <a:pt x="83" y="485"/>
                    </a:cubicBezTo>
                    <a:cubicBezTo>
                      <a:pt x="83" y="485"/>
                      <a:pt x="83" y="485"/>
                      <a:pt x="83" y="485"/>
                    </a:cubicBezTo>
                    <a:cubicBezTo>
                      <a:pt x="83" y="485"/>
                      <a:pt x="83" y="485"/>
                      <a:pt x="83" y="485"/>
                    </a:cubicBezTo>
                    <a:cubicBezTo>
                      <a:pt x="83" y="486"/>
                      <a:pt x="83" y="486"/>
                      <a:pt x="83" y="486"/>
                    </a:cubicBezTo>
                    <a:cubicBezTo>
                      <a:pt x="82" y="486"/>
                      <a:pt x="82" y="486"/>
                      <a:pt x="82" y="486"/>
                    </a:cubicBezTo>
                    <a:cubicBezTo>
                      <a:pt x="82" y="487"/>
                      <a:pt x="82" y="487"/>
                      <a:pt x="82" y="487"/>
                    </a:cubicBezTo>
                    <a:cubicBezTo>
                      <a:pt x="81" y="487"/>
                      <a:pt x="81" y="487"/>
                      <a:pt x="81" y="487"/>
                    </a:cubicBezTo>
                    <a:cubicBezTo>
                      <a:pt x="81" y="488"/>
                      <a:pt x="81" y="488"/>
                      <a:pt x="81" y="488"/>
                    </a:cubicBezTo>
                    <a:cubicBezTo>
                      <a:pt x="80" y="488"/>
                      <a:pt x="80" y="488"/>
                      <a:pt x="80" y="488"/>
                    </a:cubicBezTo>
                    <a:cubicBezTo>
                      <a:pt x="80" y="488"/>
                      <a:pt x="79" y="488"/>
                      <a:pt x="79" y="488"/>
                    </a:cubicBezTo>
                    <a:cubicBezTo>
                      <a:pt x="79" y="488"/>
                      <a:pt x="79" y="488"/>
                      <a:pt x="79" y="488"/>
                    </a:cubicBezTo>
                    <a:cubicBezTo>
                      <a:pt x="79" y="488"/>
                      <a:pt x="79" y="488"/>
                      <a:pt x="79" y="488"/>
                    </a:cubicBezTo>
                    <a:cubicBezTo>
                      <a:pt x="79" y="488"/>
                      <a:pt x="79" y="488"/>
                      <a:pt x="79" y="488"/>
                    </a:cubicBezTo>
                    <a:cubicBezTo>
                      <a:pt x="80" y="488"/>
                      <a:pt x="80" y="488"/>
                      <a:pt x="80" y="488"/>
                    </a:cubicBezTo>
                    <a:cubicBezTo>
                      <a:pt x="80" y="488"/>
                      <a:pt x="80" y="488"/>
                      <a:pt x="80" y="488"/>
                    </a:cubicBezTo>
                    <a:cubicBezTo>
                      <a:pt x="80" y="489"/>
                      <a:pt x="80" y="489"/>
                      <a:pt x="80" y="489"/>
                    </a:cubicBezTo>
                    <a:cubicBezTo>
                      <a:pt x="81" y="489"/>
                      <a:pt x="81" y="490"/>
                      <a:pt x="82" y="491"/>
                    </a:cubicBezTo>
                    <a:cubicBezTo>
                      <a:pt x="82" y="491"/>
                      <a:pt x="82" y="491"/>
                      <a:pt x="82" y="491"/>
                    </a:cubicBezTo>
                    <a:cubicBezTo>
                      <a:pt x="82" y="491"/>
                      <a:pt x="82" y="491"/>
                      <a:pt x="82" y="491"/>
                    </a:cubicBezTo>
                    <a:cubicBezTo>
                      <a:pt x="82" y="491"/>
                      <a:pt x="82" y="491"/>
                      <a:pt x="82" y="491"/>
                    </a:cubicBezTo>
                    <a:cubicBezTo>
                      <a:pt x="82" y="491"/>
                      <a:pt x="82" y="491"/>
                      <a:pt x="82" y="491"/>
                    </a:cubicBezTo>
                    <a:cubicBezTo>
                      <a:pt x="82" y="492"/>
                      <a:pt x="82" y="492"/>
                      <a:pt x="82" y="492"/>
                    </a:cubicBezTo>
                    <a:cubicBezTo>
                      <a:pt x="82" y="492"/>
                      <a:pt x="82" y="492"/>
                      <a:pt x="82" y="493"/>
                    </a:cubicBezTo>
                    <a:cubicBezTo>
                      <a:pt x="82" y="492"/>
                      <a:pt x="83" y="491"/>
                      <a:pt x="84" y="491"/>
                    </a:cubicBezTo>
                    <a:cubicBezTo>
                      <a:pt x="85" y="491"/>
                      <a:pt x="86" y="492"/>
                      <a:pt x="88" y="493"/>
                    </a:cubicBezTo>
                    <a:cubicBezTo>
                      <a:pt x="88" y="493"/>
                      <a:pt x="88" y="493"/>
                      <a:pt x="88" y="493"/>
                    </a:cubicBezTo>
                    <a:cubicBezTo>
                      <a:pt x="89" y="493"/>
                      <a:pt x="89" y="493"/>
                      <a:pt x="90" y="493"/>
                    </a:cubicBezTo>
                    <a:cubicBezTo>
                      <a:pt x="90" y="494"/>
                      <a:pt x="90" y="494"/>
                      <a:pt x="90" y="494"/>
                    </a:cubicBezTo>
                    <a:cubicBezTo>
                      <a:pt x="90" y="494"/>
                      <a:pt x="90" y="494"/>
                      <a:pt x="90" y="494"/>
                    </a:cubicBezTo>
                    <a:cubicBezTo>
                      <a:pt x="92" y="495"/>
                      <a:pt x="93" y="497"/>
                      <a:pt x="94" y="498"/>
                    </a:cubicBezTo>
                    <a:cubicBezTo>
                      <a:pt x="95" y="499"/>
                      <a:pt x="95" y="499"/>
                      <a:pt x="95" y="499"/>
                    </a:cubicBezTo>
                    <a:cubicBezTo>
                      <a:pt x="95" y="499"/>
                      <a:pt x="95" y="499"/>
                      <a:pt x="95" y="499"/>
                    </a:cubicBezTo>
                    <a:cubicBezTo>
                      <a:pt x="96" y="500"/>
                      <a:pt x="96" y="501"/>
                      <a:pt x="97" y="502"/>
                    </a:cubicBezTo>
                    <a:cubicBezTo>
                      <a:pt x="97" y="502"/>
                      <a:pt x="98" y="503"/>
                      <a:pt x="98" y="503"/>
                    </a:cubicBezTo>
                    <a:cubicBezTo>
                      <a:pt x="98" y="504"/>
                      <a:pt x="98" y="504"/>
                      <a:pt x="98" y="504"/>
                    </a:cubicBezTo>
                    <a:cubicBezTo>
                      <a:pt x="98" y="504"/>
                      <a:pt x="98" y="504"/>
                      <a:pt x="98" y="504"/>
                    </a:cubicBezTo>
                    <a:cubicBezTo>
                      <a:pt x="100" y="506"/>
                      <a:pt x="103" y="509"/>
                      <a:pt x="106" y="511"/>
                    </a:cubicBezTo>
                    <a:cubicBezTo>
                      <a:pt x="106" y="512"/>
                      <a:pt x="107" y="512"/>
                      <a:pt x="107" y="513"/>
                    </a:cubicBezTo>
                    <a:cubicBezTo>
                      <a:pt x="107" y="513"/>
                      <a:pt x="107" y="513"/>
                      <a:pt x="107" y="513"/>
                    </a:cubicBezTo>
                    <a:cubicBezTo>
                      <a:pt x="113" y="516"/>
                      <a:pt x="119" y="517"/>
                      <a:pt x="125" y="519"/>
                    </a:cubicBezTo>
                    <a:cubicBezTo>
                      <a:pt x="129" y="520"/>
                      <a:pt x="133" y="522"/>
                      <a:pt x="137" y="524"/>
                    </a:cubicBezTo>
                    <a:cubicBezTo>
                      <a:pt x="137" y="524"/>
                      <a:pt x="137" y="524"/>
                      <a:pt x="137" y="524"/>
                    </a:cubicBezTo>
                    <a:cubicBezTo>
                      <a:pt x="137" y="523"/>
                      <a:pt x="138" y="523"/>
                      <a:pt x="138" y="522"/>
                    </a:cubicBezTo>
                    <a:cubicBezTo>
                      <a:pt x="139" y="520"/>
                      <a:pt x="141" y="518"/>
                      <a:pt x="142" y="516"/>
                    </a:cubicBezTo>
                    <a:cubicBezTo>
                      <a:pt x="143" y="516"/>
                      <a:pt x="143" y="515"/>
                      <a:pt x="144" y="514"/>
                    </a:cubicBezTo>
                    <a:cubicBezTo>
                      <a:pt x="144" y="514"/>
                      <a:pt x="145" y="513"/>
                      <a:pt x="145" y="513"/>
                    </a:cubicBezTo>
                    <a:cubicBezTo>
                      <a:pt x="142" y="511"/>
                      <a:pt x="139" y="509"/>
                      <a:pt x="137" y="507"/>
                    </a:cubicBezTo>
                    <a:cubicBezTo>
                      <a:pt x="128" y="502"/>
                      <a:pt x="119" y="497"/>
                      <a:pt x="108" y="495"/>
                    </a:cubicBezTo>
                    <a:cubicBezTo>
                      <a:pt x="108" y="495"/>
                      <a:pt x="108" y="495"/>
                      <a:pt x="108" y="495"/>
                    </a:cubicBezTo>
                    <a:cubicBezTo>
                      <a:pt x="108" y="495"/>
                      <a:pt x="108" y="495"/>
                      <a:pt x="108" y="495"/>
                    </a:cubicBezTo>
                    <a:cubicBezTo>
                      <a:pt x="107" y="495"/>
                      <a:pt x="107" y="495"/>
                      <a:pt x="106" y="495"/>
                    </a:cubicBezTo>
                    <a:cubicBezTo>
                      <a:pt x="106" y="495"/>
                      <a:pt x="106" y="495"/>
                      <a:pt x="106" y="495"/>
                    </a:cubicBezTo>
                    <a:cubicBezTo>
                      <a:pt x="106" y="495"/>
                      <a:pt x="105" y="495"/>
                      <a:pt x="105" y="495"/>
                    </a:cubicBezTo>
                    <a:cubicBezTo>
                      <a:pt x="98" y="494"/>
                      <a:pt x="90" y="494"/>
                      <a:pt x="87" y="491"/>
                    </a:cubicBezTo>
                    <a:cubicBezTo>
                      <a:pt x="87" y="491"/>
                      <a:pt x="87" y="491"/>
                      <a:pt x="87" y="491"/>
                    </a:cubicBezTo>
                    <a:cubicBezTo>
                      <a:pt x="87" y="491"/>
                      <a:pt x="87" y="491"/>
                      <a:pt x="87" y="491"/>
                    </a:cubicBezTo>
                    <a:cubicBezTo>
                      <a:pt x="87" y="491"/>
                      <a:pt x="87" y="491"/>
                      <a:pt x="87" y="491"/>
                    </a:cubicBezTo>
                    <a:cubicBezTo>
                      <a:pt x="87" y="491"/>
                      <a:pt x="86" y="491"/>
                      <a:pt x="86" y="490"/>
                    </a:cubicBezTo>
                    <a:cubicBezTo>
                      <a:pt x="86" y="490"/>
                      <a:pt x="86" y="490"/>
                      <a:pt x="86" y="490"/>
                    </a:cubicBezTo>
                    <a:cubicBezTo>
                      <a:pt x="86" y="490"/>
                      <a:pt x="86" y="489"/>
                      <a:pt x="87" y="487"/>
                    </a:cubicBezTo>
                    <a:cubicBezTo>
                      <a:pt x="87" y="487"/>
                      <a:pt x="87" y="487"/>
                      <a:pt x="87" y="487"/>
                    </a:cubicBezTo>
                    <a:cubicBezTo>
                      <a:pt x="87" y="487"/>
                      <a:pt x="87" y="487"/>
                      <a:pt x="88" y="486"/>
                    </a:cubicBezTo>
                    <a:cubicBezTo>
                      <a:pt x="88" y="486"/>
                      <a:pt x="87" y="486"/>
                      <a:pt x="87" y="486"/>
                    </a:cubicBezTo>
                    <a:cubicBezTo>
                      <a:pt x="87" y="486"/>
                      <a:pt x="87" y="486"/>
                      <a:pt x="87" y="486"/>
                    </a:cubicBezTo>
                    <a:cubicBezTo>
                      <a:pt x="87" y="486"/>
                      <a:pt x="87" y="486"/>
                      <a:pt x="87" y="486"/>
                    </a:cubicBezTo>
                    <a:cubicBezTo>
                      <a:pt x="87" y="487"/>
                      <a:pt x="87" y="487"/>
                      <a:pt x="87" y="487"/>
                    </a:cubicBezTo>
                    <a:cubicBezTo>
                      <a:pt x="87" y="487"/>
                      <a:pt x="86" y="487"/>
                      <a:pt x="86" y="487"/>
                    </a:cubicBezTo>
                    <a:cubicBezTo>
                      <a:pt x="86" y="487"/>
                      <a:pt x="86" y="487"/>
                      <a:pt x="85" y="487"/>
                    </a:cubicBezTo>
                    <a:cubicBezTo>
                      <a:pt x="85" y="486"/>
                      <a:pt x="84" y="486"/>
                      <a:pt x="84" y="485"/>
                    </a:cubicBezTo>
                    <a:cubicBezTo>
                      <a:pt x="84" y="485"/>
                      <a:pt x="84" y="485"/>
                      <a:pt x="84" y="485"/>
                    </a:cubicBezTo>
                    <a:cubicBezTo>
                      <a:pt x="84" y="485"/>
                      <a:pt x="84" y="485"/>
                      <a:pt x="84" y="485"/>
                    </a:cubicBezTo>
                    <a:cubicBezTo>
                      <a:pt x="83" y="485"/>
                      <a:pt x="83" y="485"/>
                      <a:pt x="83" y="484"/>
                    </a:cubicBezTo>
                    <a:moveTo>
                      <a:pt x="539" y="466"/>
                    </a:moveTo>
                    <a:cubicBezTo>
                      <a:pt x="539" y="466"/>
                      <a:pt x="538" y="466"/>
                      <a:pt x="538" y="466"/>
                    </a:cubicBezTo>
                    <a:cubicBezTo>
                      <a:pt x="537" y="466"/>
                      <a:pt x="537" y="466"/>
                      <a:pt x="536" y="466"/>
                    </a:cubicBezTo>
                    <a:cubicBezTo>
                      <a:pt x="541" y="469"/>
                      <a:pt x="547" y="469"/>
                      <a:pt x="552" y="473"/>
                    </a:cubicBezTo>
                    <a:cubicBezTo>
                      <a:pt x="560" y="478"/>
                      <a:pt x="560" y="491"/>
                      <a:pt x="558" y="500"/>
                    </a:cubicBezTo>
                    <a:cubicBezTo>
                      <a:pt x="556" y="510"/>
                      <a:pt x="551" y="518"/>
                      <a:pt x="546" y="526"/>
                    </a:cubicBezTo>
                    <a:cubicBezTo>
                      <a:pt x="541" y="535"/>
                      <a:pt x="536" y="544"/>
                      <a:pt x="529" y="550"/>
                    </a:cubicBezTo>
                    <a:cubicBezTo>
                      <a:pt x="521" y="558"/>
                      <a:pt x="512" y="563"/>
                      <a:pt x="504" y="570"/>
                    </a:cubicBezTo>
                    <a:cubicBezTo>
                      <a:pt x="501" y="572"/>
                      <a:pt x="497" y="575"/>
                      <a:pt x="495" y="579"/>
                    </a:cubicBezTo>
                    <a:cubicBezTo>
                      <a:pt x="495" y="579"/>
                      <a:pt x="495" y="579"/>
                      <a:pt x="495" y="579"/>
                    </a:cubicBezTo>
                    <a:cubicBezTo>
                      <a:pt x="493" y="584"/>
                      <a:pt x="491" y="590"/>
                      <a:pt x="489" y="595"/>
                    </a:cubicBezTo>
                    <a:cubicBezTo>
                      <a:pt x="489" y="595"/>
                      <a:pt x="489" y="595"/>
                      <a:pt x="489" y="595"/>
                    </a:cubicBezTo>
                    <a:cubicBezTo>
                      <a:pt x="489" y="595"/>
                      <a:pt x="489" y="595"/>
                      <a:pt x="489" y="595"/>
                    </a:cubicBezTo>
                    <a:cubicBezTo>
                      <a:pt x="490" y="595"/>
                      <a:pt x="491" y="594"/>
                      <a:pt x="491" y="594"/>
                    </a:cubicBezTo>
                    <a:cubicBezTo>
                      <a:pt x="491" y="594"/>
                      <a:pt x="491" y="594"/>
                      <a:pt x="491" y="594"/>
                    </a:cubicBezTo>
                    <a:cubicBezTo>
                      <a:pt x="491" y="594"/>
                      <a:pt x="491" y="594"/>
                      <a:pt x="491" y="594"/>
                    </a:cubicBezTo>
                    <a:cubicBezTo>
                      <a:pt x="494" y="593"/>
                      <a:pt x="496" y="591"/>
                      <a:pt x="498" y="590"/>
                    </a:cubicBezTo>
                    <a:cubicBezTo>
                      <a:pt x="499" y="590"/>
                      <a:pt x="499" y="589"/>
                      <a:pt x="499" y="589"/>
                    </a:cubicBezTo>
                    <a:cubicBezTo>
                      <a:pt x="500" y="589"/>
                      <a:pt x="500" y="589"/>
                      <a:pt x="500" y="589"/>
                    </a:cubicBezTo>
                    <a:cubicBezTo>
                      <a:pt x="503" y="585"/>
                      <a:pt x="504" y="581"/>
                      <a:pt x="507" y="577"/>
                    </a:cubicBezTo>
                    <a:cubicBezTo>
                      <a:pt x="513" y="567"/>
                      <a:pt x="524" y="558"/>
                      <a:pt x="535" y="550"/>
                    </a:cubicBezTo>
                    <a:cubicBezTo>
                      <a:pt x="545" y="543"/>
                      <a:pt x="557" y="535"/>
                      <a:pt x="571" y="532"/>
                    </a:cubicBezTo>
                    <a:cubicBezTo>
                      <a:pt x="575" y="531"/>
                      <a:pt x="579" y="531"/>
                      <a:pt x="584" y="531"/>
                    </a:cubicBezTo>
                    <a:cubicBezTo>
                      <a:pt x="586" y="531"/>
                      <a:pt x="589" y="531"/>
                      <a:pt x="592" y="531"/>
                    </a:cubicBezTo>
                    <a:cubicBezTo>
                      <a:pt x="595" y="517"/>
                      <a:pt x="594" y="499"/>
                      <a:pt x="581" y="490"/>
                    </a:cubicBezTo>
                    <a:cubicBezTo>
                      <a:pt x="576" y="486"/>
                      <a:pt x="571" y="484"/>
                      <a:pt x="568" y="483"/>
                    </a:cubicBezTo>
                    <a:cubicBezTo>
                      <a:pt x="564" y="482"/>
                      <a:pt x="564" y="482"/>
                      <a:pt x="563" y="481"/>
                    </a:cubicBezTo>
                    <a:cubicBezTo>
                      <a:pt x="563" y="480"/>
                      <a:pt x="563" y="480"/>
                      <a:pt x="563" y="480"/>
                    </a:cubicBezTo>
                    <a:cubicBezTo>
                      <a:pt x="562" y="479"/>
                      <a:pt x="561" y="478"/>
                      <a:pt x="561" y="477"/>
                    </a:cubicBezTo>
                    <a:cubicBezTo>
                      <a:pt x="556" y="470"/>
                      <a:pt x="548" y="466"/>
                      <a:pt x="539" y="466"/>
                    </a:cubicBezTo>
                    <a:moveTo>
                      <a:pt x="508" y="422"/>
                    </a:moveTo>
                    <a:cubicBezTo>
                      <a:pt x="496" y="435"/>
                      <a:pt x="496" y="435"/>
                      <a:pt x="496" y="435"/>
                    </a:cubicBezTo>
                    <a:cubicBezTo>
                      <a:pt x="495" y="435"/>
                      <a:pt x="494" y="436"/>
                      <a:pt x="493" y="437"/>
                    </a:cubicBezTo>
                    <a:cubicBezTo>
                      <a:pt x="494" y="442"/>
                      <a:pt x="494" y="447"/>
                      <a:pt x="494" y="452"/>
                    </a:cubicBezTo>
                    <a:cubicBezTo>
                      <a:pt x="496" y="453"/>
                      <a:pt x="497" y="453"/>
                      <a:pt x="499" y="454"/>
                    </a:cubicBezTo>
                    <a:cubicBezTo>
                      <a:pt x="501" y="454"/>
                      <a:pt x="502" y="454"/>
                      <a:pt x="504" y="454"/>
                    </a:cubicBezTo>
                    <a:cubicBezTo>
                      <a:pt x="507" y="454"/>
                      <a:pt x="511" y="453"/>
                      <a:pt x="515" y="452"/>
                    </a:cubicBezTo>
                    <a:cubicBezTo>
                      <a:pt x="516" y="452"/>
                      <a:pt x="517" y="452"/>
                      <a:pt x="518" y="452"/>
                    </a:cubicBezTo>
                    <a:cubicBezTo>
                      <a:pt x="518" y="452"/>
                      <a:pt x="518" y="452"/>
                      <a:pt x="518" y="452"/>
                    </a:cubicBezTo>
                    <a:cubicBezTo>
                      <a:pt x="518" y="452"/>
                      <a:pt x="518" y="452"/>
                      <a:pt x="518" y="452"/>
                    </a:cubicBezTo>
                    <a:cubicBezTo>
                      <a:pt x="518" y="452"/>
                      <a:pt x="518" y="452"/>
                      <a:pt x="519" y="452"/>
                    </a:cubicBezTo>
                    <a:cubicBezTo>
                      <a:pt x="521" y="452"/>
                      <a:pt x="523" y="452"/>
                      <a:pt x="525" y="454"/>
                    </a:cubicBezTo>
                    <a:cubicBezTo>
                      <a:pt x="524" y="448"/>
                      <a:pt x="521" y="442"/>
                      <a:pt x="518" y="437"/>
                    </a:cubicBezTo>
                    <a:cubicBezTo>
                      <a:pt x="508" y="422"/>
                      <a:pt x="508" y="422"/>
                      <a:pt x="508" y="422"/>
                    </a:cubicBezTo>
                    <a:moveTo>
                      <a:pt x="260" y="407"/>
                    </a:moveTo>
                    <a:cubicBezTo>
                      <a:pt x="259" y="411"/>
                      <a:pt x="254" y="415"/>
                      <a:pt x="255" y="419"/>
                    </a:cubicBezTo>
                    <a:cubicBezTo>
                      <a:pt x="255" y="419"/>
                      <a:pt x="255" y="419"/>
                      <a:pt x="256" y="420"/>
                    </a:cubicBezTo>
                    <a:cubicBezTo>
                      <a:pt x="259" y="416"/>
                      <a:pt x="262" y="412"/>
                      <a:pt x="266" y="408"/>
                    </a:cubicBezTo>
                    <a:cubicBezTo>
                      <a:pt x="264" y="408"/>
                      <a:pt x="262" y="407"/>
                      <a:pt x="260" y="407"/>
                    </a:cubicBezTo>
                    <a:moveTo>
                      <a:pt x="0" y="349"/>
                    </a:moveTo>
                    <a:cubicBezTo>
                      <a:pt x="6" y="355"/>
                      <a:pt x="11" y="361"/>
                      <a:pt x="17" y="367"/>
                    </a:cubicBezTo>
                    <a:cubicBezTo>
                      <a:pt x="26" y="378"/>
                      <a:pt x="35" y="389"/>
                      <a:pt x="40" y="401"/>
                    </a:cubicBezTo>
                    <a:cubicBezTo>
                      <a:pt x="47" y="414"/>
                      <a:pt x="49" y="428"/>
                      <a:pt x="54" y="442"/>
                    </a:cubicBezTo>
                    <a:cubicBezTo>
                      <a:pt x="57" y="451"/>
                      <a:pt x="62" y="460"/>
                      <a:pt x="69" y="468"/>
                    </a:cubicBezTo>
                    <a:cubicBezTo>
                      <a:pt x="69" y="468"/>
                      <a:pt x="69" y="468"/>
                      <a:pt x="69" y="468"/>
                    </a:cubicBezTo>
                    <a:cubicBezTo>
                      <a:pt x="69" y="469"/>
                      <a:pt x="69" y="469"/>
                      <a:pt x="69" y="469"/>
                    </a:cubicBezTo>
                    <a:cubicBezTo>
                      <a:pt x="70" y="469"/>
                      <a:pt x="70" y="469"/>
                      <a:pt x="70" y="469"/>
                    </a:cubicBezTo>
                    <a:cubicBezTo>
                      <a:pt x="70" y="469"/>
                      <a:pt x="70" y="469"/>
                      <a:pt x="70" y="469"/>
                    </a:cubicBezTo>
                    <a:cubicBezTo>
                      <a:pt x="72" y="472"/>
                      <a:pt x="75" y="474"/>
                      <a:pt x="78" y="477"/>
                    </a:cubicBezTo>
                    <a:cubicBezTo>
                      <a:pt x="78" y="477"/>
                      <a:pt x="78" y="477"/>
                      <a:pt x="78" y="477"/>
                    </a:cubicBezTo>
                    <a:cubicBezTo>
                      <a:pt x="78" y="477"/>
                      <a:pt x="78" y="477"/>
                      <a:pt x="78" y="477"/>
                    </a:cubicBezTo>
                    <a:cubicBezTo>
                      <a:pt x="78" y="477"/>
                      <a:pt x="78" y="477"/>
                      <a:pt x="78" y="477"/>
                    </a:cubicBezTo>
                    <a:cubicBezTo>
                      <a:pt x="79" y="478"/>
                      <a:pt x="80" y="479"/>
                      <a:pt x="81" y="480"/>
                    </a:cubicBezTo>
                    <a:cubicBezTo>
                      <a:pt x="81" y="481"/>
                      <a:pt x="81" y="481"/>
                      <a:pt x="81" y="481"/>
                    </a:cubicBezTo>
                    <a:cubicBezTo>
                      <a:pt x="80" y="479"/>
                      <a:pt x="80" y="476"/>
                      <a:pt x="80" y="474"/>
                    </a:cubicBezTo>
                    <a:cubicBezTo>
                      <a:pt x="80" y="474"/>
                      <a:pt x="80" y="474"/>
                      <a:pt x="80" y="474"/>
                    </a:cubicBezTo>
                    <a:cubicBezTo>
                      <a:pt x="80" y="472"/>
                      <a:pt x="79" y="471"/>
                      <a:pt x="79" y="469"/>
                    </a:cubicBezTo>
                    <a:cubicBezTo>
                      <a:pt x="79" y="468"/>
                      <a:pt x="79" y="468"/>
                      <a:pt x="79" y="468"/>
                    </a:cubicBezTo>
                    <a:cubicBezTo>
                      <a:pt x="79" y="468"/>
                      <a:pt x="79" y="468"/>
                      <a:pt x="79" y="468"/>
                    </a:cubicBezTo>
                    <a:cubicBezTo>
                      <a:pt x="79" y="465"/>
                      <a:pt x="78" y="461"/>
                      <a:pt x="77" y="458"/>
                    </a:cubicBezTo>
                    <a:cubicBezTo>
                      <a:pt x="77" y="457"/>
                      <a:pt x="77" y="456"/>
                      <a:pt x="76" y="456"/>
                    </a:cubicBezTo>
                    <a:cubicBezTo>
                      <a:pt x="76" y="456"/>
                      <a:pt x="76" y="456"/>
                      <a:pt x="76" y="456"/>
                    </a:cubicBezTo>
                    <a:cubicBezTo>
                      <a:pt x="73" y="450"/>
                      <a:pt x="69" y="446"/>
                      <a:pt x="65" y="442"/>
                    </a:cubicBezTo>
                    <a:cubicBezTo>
                      <a:pt x="54" y="429"/>
                      <a:pt x="48" y="411"/>
                      <a:pt x="43" y="393"/>
                    </a:cubicBezTo>
                    <a:cubicBezTo>
                      <a:pt x="41" y="387"/>
                      <a:pt x="40" y="382"/>
                      <a:pt x="38" y="376"/>
                    </a:cubicBezTo>
                    <a:cubicBezTo>
                      <a:pt x="32" y="369"/>
                      <a:pt x="26" y="363"/>
                      <a:pt x="17" y="358"/>
                    </a:cubicBezTo>
                    <a:cubicBezTo>
                      <a:pt x="14" y="355"/>
                      <a:pt x="8" y="352"/>
                      <a:pt x="0" y="349"/>
                    </a:cubicBezTo>
                    <a:moveTo>
                      <a:pt x="189" y="320"/>
                    </a:moveTo>
                    <a:cubicBezTo>
                      <a:pt x="194" y="328"/>
                      <a:pt x="194" y="341"/>
                      <a:pt x="192" y="351"/>
                    </a:cubicBezTo>
                    <a:cubicBezTo>
                      <a:pt x="188" y="363"/>
                      <a:pt x="182" y="374"/>
                      <a:pt x="176" y="385"/>
                    </a:cubicBezTo>
                    <a:cubicBezTo>
                      <a:pt x="169" y="397"/>
                      <a:pt x="161" y="409"/>
                      <a:pt x="152" y="419"/>
                    </a:cubicBezTo>
                    <a:cubicBezTo>
                      <a:pt x="142" y="429"/>
                      <a:pt x="130" y="436"/>
                      <a:pt x="118" y="445"/>
                    </a:cubicBezTo>
                    <a:cubicBezTo>
                      <a:pt x="111" y="451"/>
                      <a:pt x="103" y="458"/>
                      <a:pt x="98" y="468"/>
                    </a:cubicBezTo>
                    <a:cubicBezTo>
                      <a:pt x="98" y="468"/>
                      <a:pt x="98" y="468"/>
                      <a:pt x="98" y="468"/>
                    </a:cubicBezTo>
                    <a:cubicBezTo>
                      <a:pt x="97" y="469"/>
                      <a:pt x="97" y="469"/>
                      <a:pt x="97" y="469"/>
                    </a:cubicBezTo>
                    <a:cubicBezTo>
                      <a:pt x="96" y="471"/>
                      <a:pt x="95" y="473"/>
                      <a:pt x="94" y="476"/>
                    </a:cubicBezTo>
                    <a:cubicBezTo>
                      <a:pt x="93" y="479"/>
                      <a:pt x="92" y="481"/>
                      <a:pt x="90" y="483"/>
                    </a:cubicBezTo>
                    <a:cubicBezTo>
                      <a:pt x="91" y="483"/>
                      <a:pt x="92" y="482"/>
                      <a:pt x="94" y="481"/>
                    </a:cubicBezTo>
                    <a:cubicBezTo>
                      <a:pt x="94" y="481"/>
                      <a:pt x="94" y="481"/>
                      <a:pt x="94" y="481"/>
                    </a:cubicBezTo>
                    <a:cubicBezTo>
                      <a:pt x="95" y="481"/>
                      <a:pt x="95" y="480"/>
                      <a:pt x="96" y="480"/>
                    </a:cubicBezTo>
                    <a:cubicBezTo>
                      <a:pt x="96" y="480"/>
                      <a:pt x="96" y="480"/>
                      <a:pt x="96" y="480"/>
                    </a:cubicBezTo>
                    <a:cubicBezTo>
                      <a:pt x="98" y="479"/>
                      <a:pt x="99" y="479"/>
                      <a:pt x="101" y="478"/>
                    </a:cubicBezTo>
                    <a:cubicBezTo>
                      <a:pt x="101" y="478"/>
                      <a:pt x="101" y="478"/>
                      <a:pt x="101" y="478"/>
                    </a:cubicBezTo>
                    <a:cubicBezTo>
                      <a:pt x="101" y="478"/>
                      <a:pt x="101" y="478"/>
                      <a:pt x="101" y="478"/>
                    </a:cubicBezTo>
                    <a:cubicBezTo>
                      <a:pt x="101" y="478"/>
                      <a:pt x="101" y="478"/>
                      <a:pt x="102" y="478"/>
                    </a:cubicBezTo>
                    <a:cubicBezTo>
                      <a:pt x="105" y="476"/>
                      <a:pt x="108" y="474"/>
                      <a:pt x="111" y="472"/>
                    </a:cubicBezTo>
                    <a:cubicBezTo>
                      <a:pt x="111" y="472"/>
                      <a:pt x="112" y="471"/>
                      <a:pt x="112" y="471"/>
                    </a:cubicBezTo>
                    <a:cubicBezTo>
                      <a:pt x="112" y="471"/>
                      <a:pt x="112" y="471"/>
                      <a:pt x="112" y="471"/>
                    </a:cubicBezTo>
                    <a:cubicBezTo>
                      <a:pt x="117" y="466"/>
                      <a:pt x="119" y="461"/>
                      <a:pt x="122" y="455"/>
                    </a:cubicBezTo>
                    <a:cubicBezTo>
                      <a:pt x="130" y="441"/>
                      <a:pt x="145" y="429"/>
                      <a:pt x="160" y="418"/>
                    </a:cubicBezTo>
                    <a:cubicBezTo>
                      <a:pt x="169" y="413"/>
                      <a:pt x="177" y="407"/>
                      <a:pt x="186" y="402"/>
                    </a:cubicBezTo>
                    <a:cubicBezTo>
                      <a:pt x="195" y="377"/>
                      <a:pt x="202" y="352"/>
                      <a:pt x="203" y="326"/>
                    </a:cubicBezTo>
                    <a:cubicBezTo>
                      <a:pt x="203" y="326"/>
                      <a:pt x="203" y="325"/>
                      <a:pt x="203" y="325"/>
                    </a:cubicBezTo>
                    <a:cubicBezTo>
                      <a:pt x="200" y="324"/>
                      <a:pt x="198" y="323"/>
                      <a:pt x="196" y="322"/>
                    </a:cubicBezTo>
                    <a:cubicBezTo>
                      <a:pt x="193" y="321"/>
                      <a:pt x="191" y="321"/>
                      <a:pt x="189" y="320"/>
                    </a:cubicBezTo>
                    <a:moveTo>
                      <a:pt x="159" y="298"/>
                    </a:moveTo>
                    <a:cubicBezTo>
                      <a:pt x="158" y="298"/>
                      <a:pt x="157" y="298"/>
                      <a:pt x="156" y="299"/>
                    </a:cubicBezTo>
                    <a:cubicBezTo>
                      <a:pt x="164" y="309"/>
                      <a:pt x="175" y="306"/>
                      <a:pt x="184" y="313"/>
                    </a:cubicBezTo>
                    <a:cubicBezTo>
                      <a:pt x="185" y="314"/>
                      <a:pt x="185" y="314"/>
                      <a:pt x="186" y="315"/>
                    </a:cubicBezTo>
                    <a:cubicBezTo>
                      <a:pt x="186" y="314"/>
                      <a:pt x="185" y="313"/>
                      <a:pt x="184" y="312"/>
                    </a:cubicBezTo>
                    <a:cubicBezTo>
                      <a:pt x="178" y="303"/>
                      <a:pt x="169" y="298"/>
                      <a:pt x="159" y="298"/>
                    </a:cubicBezTo>
                    <a:moveTo>
                      <a:pt x="457" y="269"/>
                    </a:moveTo>
                    <a:cubicBezTo>
                      <a:pt x="457" y="269"/>
                      <a:pt x="448" y="276"/>
                      <a:pt x="442" y="281"/>
                    </a:cubicBezTo>
                    <a:cubicBezTo>
                      <a:pt x="462" y="330"/>
                      <a:pt x="458" y="387"/>
                      <a:pt x="452" y="440"/>
                    </a:cubicBezTo>
                    <a:cubicBezTo>
                      <a:pt x="465" y="434"/>
                      <a:pt x="476" y="426"/>
                      <a:pt x="486" y="416"/>
                    </a:cubicBezTo>
                    <a:cubicBezTo>
                      <a:pt x="488" y="419"/>
                      <a:pt x="489" y="423"/>
                      <a:pt x="491" y="426"/>
                    </a:cubicBezTo>
                    <a:cubicBezTo>
                      <a:pt x="493" y="380"/>
                      <a:pt x="491" y="327"/>
                      <a:pt x="465" y="283"/>
                    </a:cubicBezTo>
                    <a:cubicBezTo>
                      <a:pt x="457" y="269"/>
                      <a:pt x="457" y="269"/>
                      <a:pt x="457" y="269"/>
                    </a:cubicBezTo>
                    <a:moveTo>
                      <a:pt x="61" y="95"/>
                    </a:moveTo>
                    <a:cubicBezTo>
                      <a:pt x="60" y="107"/>
                      <a:pt x="63" y="120"/>
                      <a:pt x="70" y="133"/>
                    </a:cubicBezTo>
                    <a:cubicBezTo>
                      <a:pt x="81" y="152"/>
                      <a:pt x="94" y="169"/>
                      <a:pt x="107" y="185"/>
                    </a:cubicBezTo>
                    <a:cubicBezTo>
                      <a:pt x="112" y="191"/>
                      <a:pt x="116" y="196"/>
                      <a:pt x="121" y="202"/>
                    </a:cubicBezTo>
                    <a:cubicBezTo>
                      <a:pt x="123" y="205"/>
                      <a:pt x="126" y="209"/>
                      <a:pt x="129" y="214"/>
                    </a:cubicBezTo>
                    <a:cubicBezTo>
                      <a:pt x="131" y="217"/>
                      <a:pt x="132" y="220"/>
                      <a:pt x="134" y="223"/>
                    </a:cubicBezTo>
                    <a:cubicBezTo>
                      <a:pt x="137" y="227"/>
                      <a:pt x="139" y="231"/>
                      <a:pt x="142" y="235"/>
                    </a:cubicBezTo>
                    <a:cubicBezTo>
                      <a:pt x="149" y="246"/>
                      <a:pt x="156" y="254"/>
                      <a:pt x="164" y="261"/>
                    </a:cubicBezTo>
                    <a:cubicBezTo>
                      <a:pt x="166" y="263"/>
                      <a:pt x="166" y="263"/>
                      <a:pt x="166" y="263"/>
                    </a:cubicBezTo>
                    <a:cubicBezTo>
                      <a:pt x="169" y="266"/>
                      <a:pt x="174" y="269"/>
                      <a:pt x="178" y="273"/>
                    </a:cubicBezTo>
                    <a:cubicBezTo>
                      <a:pt x="182" y="278"/>
                      <a:pt x="185" y="283"/>
                      <a:pt x="189" y="287"/>
                    </a:cubicBezTo>
                    <a:cubicBezTo>
                      <a:pt x="194" y="293"/>
                      <a:pt x="198" y="298"/>
                      <a:pt x="201" y="304"/>
                    </a:cubicBezTo>
                    <a:cubicBezTo>
                      <a:pt x="201" y="305"/>
                      <a:pt x="202" y="307"/>
                      <a:pt x="203" y="309"/>
                    </a:cubicBezTo>
                    <a:cubicBezTo>
                      <a:pt x="202" y="295"/>
                      <a:pt x="199" y="282"/>
                      <a:pt x="194" y="270"/>
                    </a:cubicBezTo>
                    <a:cubicBezTo>
                      <a:pt x="188" y="256"/>
                      <a:pt x="176" y="247"/>
                      <a:pt x="169" y="235"/>
                    </a:cubicBezTo>
                    <a:cubicBezTo>
                      <a:pt x="163" y="230"/>
                      <a:pt x="157" y="225"/>
                      <a:pt x="153" y="221"/>
                    </a:cubicBezTo>
                    <a:cubicBezTo>
                      <a:pt x="153" y="221"/>
                      <a:pt x="153" y="221"/>
                      <a:pt x="153" y="221"/>
                    </a:cubicBezTo>
                    <a:cubicBezTo>
                      <a:pt x="145" y="214"/>
                      <a:pt x="139" y="207"/>
                      <a:pt x="133" y="198"/>
                    </a:cubicBezTo>
                    <a:cubicBezTo>
                      <a:pt x="129" y="192"/>
                      <a:pt x="125" y="185"/>
                      <a:pt x="121" y="178"/>
                    </a:cubicBezTo>
                    <a:cubicBezTo>
                      <a:pt x="118" y="174"/>
                      <a:pt x="115" y="169"/>
                      <a:pt x="112" y="165"/>
                    </a:cubicBezTo>
                    <a:cubicBezTo>
                      <a:pt x="95" y="143"/>
                      <a:pt x="76" y="122"/>
                      <a:pt x="63" y="98"/>
                    </a:cubicBezTo>
                    <a:cubicBezTo>
                      <a:pt x="62" y="97"/>
                      <a:pt x="62" y="96"/>
                      <a:pt x="61" y="95"/>
                    </a:cubicBezTo>
                    <a:moveTo>
                      <a:pt x="407" y="87"/>
                    </a:moveTo>
                    <a:cubicBezTo>
                      <a:pt x="406" y="87"/>
                      <a:pt x="404" y="87"/>
                      <a:pt x="403" y="88"/>
                    </a:cubicBezTo>
                    <a:cubicBezTo>
                      <a:pt x="405" y="96"/>
                      <a:pt x="406" y="106"/>
                      <a:pt x="411" y="112"/>
                    </a:cubicBezTo>
                    <a:cubicBezTo>
                      <a:pt x="417" y="120"/>
                      <a:pt x="431" y="121"/>
                      <a:pt x="436" y="131"/>
                    </a:cubicBezTo>
                    <a:cubicBezTo>
                      <a:pt x="443" y="144"/>
                      <a:pt x="427" y="164"/>
                      <a:pt x="437" y="176"/>
                    </a:cubicBezTo>
                    <a:cubicBezTo>
                      <a:pt x="440" y="180"/>
                      <a:pt x="444" y="182"/>
                      <a:pt x="447" y="185"/>
                    </a:cubicBezTo>
                    <a:cubicBezTo>
                      <a:pt x="453" y="192"/>
                      <a:pt x="452" y="203"/>
                      <a:pt x="446" y="210"/>
                    </a:cubicBezTo>
                    <a:cubicBezTo>
                      <a:pt x="441" y="217"/>
                      <a:pt x="432" y="221"/>
                      <a:pt x="424" y="224"/>
                    </a:cubicBezTo>
                    <a:cubicBezTo>
                      <a:pt x="420" y="226"/>
                      <a:pt x="415" y="227"/>
                      <a:pt x="413" y="231"/>
                    </a:cubicBezTo>
                    <a:cubicBezTo>
                      <a:pt x="409" y="240"/>
                      <a:pt x="410" y="245"/>
                      <a:pt x="402" y="250"/>
                    </a:cubicBezTo>
                    <a:cubicBezTo>
                      <a:pt x="396" y="255"/>
                      <a:pt x="388" y="258"/>
                      <a:pt x="380" y="259"/>
                    </a:cubicBezTo>
                    <a:cubicBezTo>
                      <a:pt x="359" y="264"/>
                      <a:pt x="338" y="265"/>
                      <a:pt x="316" y="265"/>
                    </a:cubicBezTo>
                    <a:cubicBezTo>
                      <a:pt x="310" y="265"/>
                      <a:pt x="303" y="265"/>
                      <a:pt x="296" y="265"/>
                    </a:cubicBezTo>
                    <a:cubicBezTo>
                      <a:pt x="293" y="265"/>
                      <a:pt x="289" y="265"/>
                      <a:pt x="285" y="265"/>
                    </a:cubicBezTo>
                    <a:cubicBezTo>
                      <a:pt x="282" y="265"/>
                      <a:pt x="278" y="265"/>
                      <a:pt x="275" y="265"/>
                    </a:cubicBezTo>
                    <a:cubicBezTo>
                      <a:pt x="274" y="265"/>
                      <a:pt x="274" y="265"/>
                      <a:pt x="274" y="265"/>
                    </a:cubicBezTo>
                    <a:cubicBezTo>
                      <a:pt x="263" y="265"/>
                      <a:pt x="253" y="265"/>
                      <a:pt x="243" y="263"/>
                    </a:cubicBezTo>
                    <a:cubicBezTo>
                      <a:pt x="237" y="265"/>
                      <a:pt x="231" y="267"/>
                      <a:pt x="226" y="271"/>
                    </a:cubicBezTo>
                    <a:cubicBezTo>
                      <a:pt x="215" y="282"/>
                      <a:pt x="217" y="316"/>
                      <a:pt x="215" y="331"/>
                    </a:cubicBezTo>
                    <a:cubicBezTo>
                      <a:pt x="212" y="352"/>
                      <a:pt x="208" y="374"/>
                      <a:pt x="203" y="395"/>
                    </a:cubicBezTo>
                    <a:cubicBezTo>
                      <a:pt x="205" y="395"/>
                      <a:pt x="207" y="394"/>
                      <a:pt x="209" y="394"/>
                    </a:cubicBezTo>
                    <a:cubicBezTo>
                      <a:pt x="214" y="392"/>
                      <a:pt x="220" y="392"/>
                      <a:pt x="226" y="392"/>
                    </a:cubicBezTo>
                    <a:cubicBezTo>
                      <a:pt x="233" y="392"/>
                      <a:pt x="239" y="392"/>
                      <a:pt x="244" y="394"/>
                    </a:cubicBezTo>
                    <a:cubicBezTo>
                      <a:pt x="246" y="383"/>
                      <a:pt x="248" y="372"/>
                      <a:pt x="250" y="361"/>
                    </a:cubicBezTo>
                    <a:cubicBezTo>
                      <a:pt x="250" y="356"/>
                      <a:pt x="251" y="350"/>
                      <a:pt x="251" y="344"/>
                    </a:cubicBezTo>
                    <a:cubicBezTo>
                      <a:pt x="251" y="335"/>
                      <a:pt x="252" y="314"/>
                      <a:pt x="256" y="310"/>
                    </a:cubicBezTo>
                    <a:cubicBezTo>
                      <a:pt x="258" y="309"/>
                      <a:pt x="260" y="308"/>
                      <a:pt x="264" y="306"/>
                    </a:cubicBezTo>
                    <a:cubicBezTo>
                      <a:pt x="264" y="306"/>
                      <a:pt x="264" y="306"/>
                      <a:pt x="264" y="306"/>
                    </a:cubicBezTo>
                    <a:cubicBezTo>
                      <a:pt x="274" y="307"/>
                      <a:pt x="283" y="308"/>
                      <a:pt x="294" y="308"/>
                    </a:cubicBezTo>
                    <a:cubicBezTo>
                      <a:pt x="294" y="308"/>
                      <a:pt x="294" y="308"/>
                      <a:pt x="295" y="308"/>
                    </a:cubicBezTo>
                    <a:cubicBezTo>
                      <a:pt x="300" y="308"/>
                      <a:pt x="300" y="308"/>
                      <a:pt x="300" y="308"/>
                    </a:cubicBezTo>
                    <a:cubicBezTo>
                      <a:pt x="302" y="308"/>
                      <a:pt x="305" y="308"/>
                      <a:pt x="307" y="308"/>
                    </a:cubicBezTo>
                    <a:cubicBezTo>
                      <a:pt x="310" y="308"/>
                      <a:pt x="313" y="308"/>
                      <a:pt x="316" y="308"/>
                    </a:cubicBezTo>
                    <a:cubicBezTo>
                      <a:pt x="323" y="308"/>
                      <a:pt x="330" y="308"/>
                      <a:pt x="336" y="308"/>
                    </a:cubicBezTo>
                    <a:cubicBezTo>
                      <a:pt x="349" y="308"/>
                      <a:pt x="362" y="307"/>
                      <a:pt x="375" y="306"/>
                    </a:cubicBezTo>
                    <a:cubicBezTo>
                      <a:pt x="394" y="291"/>
                      <a:pt x="414" y="277"/>
                      <a:pt x="433" y="262"/>
                    </a:cubicBezTo>
                    <a:cubicBezTo>
                      <a:pt x="436" y="268"/>
                      <a:pt x="439" y="273"/>
                      <a:pt x="441" y="279"/>
                    </a:cubicBezTo>
                    <a:cubicBezTo>
                      <a:pt x="443" y="276"/>
                      <a:pt x="444" y="274"/>
                      <a:pt x="444" y="271"/>
                    </a:cubicBezTo>
                    <a:cubicBezTo>
                      <a:pt x="445" y="270"/>
                      <a:pt x="445" y="268"/>
                      <a:pt x="446" y="267"/>
                    </a:cubicBezTo>
                    <a:cubicBezTo>
                      <a:pt x="447" y="267"/>
                      <a:pt x="449" y="266"/>
                      <a:pt x="449" y="266"/>
                    </a:cubicBezTo>
                    <a:cubicBezTo>
                      <a:pt x="459" y="262"/>
                      <a:pt x="470" y="257"/>
                      <a:pt x="478" y="247"/>
                    </a:cubicBezTo>
                    <a:cubicBezTo>
                      <a:pt x="488" y="234"/>
                      <a:pt x="489" y="215"/>
                      <a:pt x="478" y="204"/>
                    </a:cubicBezTo>
                    <a:cubicBezTo>
                      <a:pt x="476" y="201"/>
                      <a:pt x="473" y="199"/>
                      <a:pt x="471" y="197"/>
                    </a:cubicBezTo>
                    <a:cubicBezTo>
                      <a:pt x="470" y="197"/>
                      <a:pt x="469" y="196"/>
                      <a:pt x="468" y="195"/>
                    </a:cubicBezTo>
                    <a:cubicBezTo>
                      <a:pt x="468" y="194"/>
                      <a:pt x="469" y="188"/>
                      <a:pt x="470" y="185"/>
                    </a:cubicBezTo>
                    <a:cubicBezTo>
                      <a:pt x="472" y="176"/>
                      <a:pt x="475" y="163"/>
                      <a:pt x="469" y="152"/>
                    </a:cubicBezTo>
                    <a:cubicBezTo>
                      <a:pt x="464" y="143"/>
                      <a:pt x="456" y="139"/>
                      <a:pt x="450" y="136"/>
                    </a:cubicBezTo>
                    <a:cubicBezTo>
                      <a:pt x="447" y="134"/>
                      <a:pt x="443" y="133"/>
                      <a:pt x="442" y="131"/>
                    </a:cubicBezTo>
                    <a:cubicBezTo>
                      <a:pt x="441" y="130"/>
                      <a:pt x="440" y="124"/>
                      <a:pt x="439" y="121"/>
                    </a:cubicBezTo>
                    <a:cubicBezTo>
                      <a:pt x="436" y="110"/>
                      <a:pt x="432" y="90"/>
                      <a:pt x="411" y="88"/>
                    </a:cubicBezTo>
                    <a:cubicBezTo>
                      <a:pt x="409" y="87"/>
                      <a:pt x="408" y="87"/>
                      <a:pt x="407" y="87"/>
                    </a:cubicBezTo>
                    <a:moveTo>
                      <a:pt x="280" y="0"/>
                    </a:moveTo>
                    <a:cubicBezTo>
                      <a:pt x="278" y="0"/>
                      <a:pt x="276" y="0"/>
                      <a:pt x="274" y="1"/>
                    </a:cubicBezTo>
                    <a:cubicBezTo>
                      <a:pt x="273" y="1"/>
                      <a:pt x="271" y="1"/>
                      <a:pt x="269" y="2"/>
                    </a:cubicBezTo>
                    <a:cubicBezTo>
                      <a:pt x="264" y="4"/>
                      <a:pt x="259" y="7"/>
                      <a:pt x="255" y="10"/>
                    </a:cubicBezTo>
                    <a:cubicBezTo>
                      <a:pt x="253" y="12"/>
                      <a:pt x="252" y="13"/>
                      <a:pt x="250" y="14"/>
                    </a:cubicBezTo>
                    <a:cubicBezTo>
                      <a:pt x="249" y="14"/>
                      <a:pt x="248" y="15"/>
                      <a:pt x="247" y="15"/>
                    </a:cubicBezTo>
                    <a:cubicBezTo>
                      <a:pt x="244" y="16"/>
                      <a:pt x="240" y="17"/>
                      <a:pt x="237" y="18"/>
                    </a:cubicBezTo>
                    <a:cubicBezTo>
                      <a:pt x="233" y="19"/>
                      <a:pt x="229" y="20"/>
                      <a:pt x="224" y="21"/>
                    </a:cubicBezTo>
                    <a:cubicBezTo>
                      <a:pt x="218" y="23"/>
                      <a:pt x="213" y="26"/>
                      <a:pt x="209" y="30"/>
                    </a:cubicBezTo>
                    <a:cubicBezTo>
                      <a:pt x="206" y="33"/>
                      <a:pt x="204" y="36"/>
                      <a:pt x="202" y="39"/>
                    </a:cubicBezTo>
                    <a:cubicBezTo>
                      <a:pt x="200" y="38"/>
                      <a:pt x="199" y="37"/>
                      <a:pt x="197" y="36"/>
                    </a:cubicBezTo>
                    <a:cubicBezTo>
                      <a:pt x="196" y="35"/>
                      <a:pt x="194" y="35"/>
                      <a:pt x="193" y="34"/>
                    </a:cubicBezTo>
                    <a:cubicBezTo>
                      <a:pt x="188" y="31"/>
                      <a:pt x="182" y="27"/>
                      <a:pt x="176" y="24"/>
                    </a:cubicBezTo>
                    <a:cubicBezTo>
                      <a:pt x="194" y="39"/>
                      <a:pt x="199" y="62"/>
                      <a:pt x="199" y="85"/>
                    </a:cubicBezTo>
                    <a:cubicBezTo>
                      <a:pt x="199" y="92"/>
                      <a:pt x="198" y="99"/>
                      <a:pt x="198" y="105"/>
                    </a:cubicBezTo>
                    <a:cubicBezTo>
                      <a:pt x="196" y="131"/>
                      <a:pt x="194" y="157"/>
                      <a:pt x="192" y="183"/>
                    </a:cubicBezTo>
                    <a:cubicBezTo>
                      <a:pt x="192" y="183"/>
                      <a:pt x="192" y="183"/>
                      <a:pt x="192" y="183"/>
                    </a:cubicBezTo>
                    <a:cubicBezTo>
                      <a:pt x="192" y="183"/>
                      <a:pt x="192" y="183"/>
                      <a:pt x="192" y="183"/>
                    </a:cubicBezTo>
                    <a:cubicBezTo>
                      <a:pt x="191" y="201"/>
                      <a:pt x="190" y="220"/>
                      <a:pt x="200" y="234"/>
                    </a:cubicBezTo>
                    <a:cubicBezTo>
                      <a:pt x="201" y="234"/>
                      <a:pt x="201" y="234"/>
                      <a:pt x="201" y="234"/>
                    </a:cubicBezTo>
                    <a:cubicBezTo>
                      <a:pt x="203" y="233"/>
                      <a:pt x="205" y="233"/>
                      <a:pt x="207" y="233"/>
                    </a:cubicBezTo>
                    <a:cubicBezTo>
                      <a:pt x="207" y="233"/>
                      <a:pt x="207" y="232"/>
                      <a:pt x="207" y="232"/>
                    </a:cubicBezTo>
                    <a:cubicBezTo>
                      <a:pt x="209" y="226"/>
                      <a:pt x="210" y="220"/>
                      <a:pt x="211" y="214"/>
                    </a:cubicBezTo>
                    <a:cubicBezTo>
                      <a:pt x="211" y="220"/>
                      <a:pt x="212" y="227"/>
                      <a:pt x="214" y="233"/>
                    </a:cubicBezTo>
                    <a:cubicBezTo>
                      <a:pt x="216" y="233"/>
                      <a:pt x="217" y="232"/>
                      <a:pt x="218" y="232"/>
                    </a:cubicBezTo>
                    <a:cubicBezTo>
                      <a:pt x="218" y="232"/>
                      <a:pt x="218" y="232"/>
                      <a:pt x="218" y="232"/>
                    </a:cubicBezTo>
                    <a:cubicBezTo>
                      <a:pt x="221" y="232"/>
                      <a:pt x="223" y="232"/>
                      <a:pt x="226" y="232"/>
                    </a:cubicBezTo>
                    <a:cubicBezTo>
                      <a:pt x="229" y="227"/>
                      <a:pt x="232" y="222"/>
                      <a:pt x="234" y="216"/>
                    </a:cubicBezTo>
                    <a:cubicBezTo>
                      <a:pt x="232" y="221"/>
                      <a:pt x="232" y="226"/>
                      <a:pt x="233" y="230"/>
                    </a:cubicBezTo>
                    <a:cubicBezTo>
                      <a:pt x="243" y="227"/>
                      <a:pt x="252" y="222"/>
                      <a:pt x="260" y="215"/>
                    </a:cubicBezTo>
                    <a:cubicBezTo>
                      <a:pt x="272" y="205"/>
                      <a:pt x="283" y="191"/>
                      <a:pt x="291" y="177"/>
                    </a:cubicBezTo>
                    <a:cubicBezTo>
                      <a:pt x="302" y="160"/>
                      <a:pt x="313" y="143"/>
                      <a:pt x="324" y="126"/>
                    </a:cubicBezTo>
                    <a:cubicBezTo>
                      <a:pt x="331" y="116"/>
                      <a:pt x="338" y="105"/>
                      <a:pt x="347" y="96"/>
                    </a:cubicBezTo>
                    <a:cubicBezTo>
                      <a:pt x="352" y="91"/>
                      <a:pt x="366" y="80"/>
                      <a:pt x="378" y="76"/>
                    </a:cubicBezTo>
                    <a:cubicBezTo>
                      <a:pt x="378" y="76"/>
                      <a:pt x="378" y="76"/>
                      <a:pt x="378" y="76"/>
                    </a:cubicBezTo>
                    <a:cubicBezTo>
                      <a:pt x="381" y="74"/>
                      <a:pt x="384" y="73"/>
                      <a:pt x="387" y="73"/>
                    </a:cubicBezTo>
                    <a:cubicBezTo>
                      <a:pt x="387" y="73"/>
                      <a:pt x="388" y="73"/>
                      <a:pt x="388" y="73"/>
                    </a:cubicBezTo>
                    <a:cubicBezTo>
                      <a:pt x="390" y="74"/>
                      <a:pt x="391" y="74"/>
                      <a:pt x="393" y="74"/>
                    </a:cubicBezTo>
                    <a:cubicBezTo>
                      <a:pt x="393" y="74"/>
                      <a:pt x="393" y="73"/>
                      <a:pt x="393" y="72"/>
                    </a:cubicBezTo>
                    <a:cubicBezTo>
                      <a:pt x="392" y="56"/>
                      <a:pt x="382" y="41"/>
                      <a:pt x="366" y="32"/>
                    </a:cubicBezTo>
                    <a:cubicBezTo>
                      <a:pt x="356" y="27"/>
                      <a:pt x="346" y="26"/>
                      <a:pt x="337" y="25"/>
                    </a:cubicBezTo>
                    <a:cubicBezTo>
                      <a:pt x="331" y="24"/>
                      <a:pt x="325" y="23"/>
                      <a:pt x="321" y="21"/>
                    </a:cubicBezTo>
                    <a:cubicBezTo>
                      <a:pt x="318" y="20"/>
                      <a:pt x="314" y="17"/>
                      <a:pt x="310" y="14"/>
                    </a:cubicBezTo>
                    <a:cubicBezTo>
                      <a:pt x="303" y="8"/>
                      <a:pt x="293" y="0"/>
                      <a:pt x="280" y="0"/>
                    </a:cubicBezTo>
                  </a:path>
                </a:pathLst>
              </a:custGeom>
              <a:solidFill>
                <a:srgbClr val="1270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" name="Freeform 495"/>
              <p:cNvSpPr/>
              <p:nvPr/>
            </p:nvSpPr>
            <p:spPr bwMode="auto">
              <a:xfrm>
                <a:off x="204788" y="5462588"/>
                <a:ext cx="587375" cy="927100"/>
              </a:xfrm>
              <a:custGeom>
                <a:avLst/>
                <a:gdLst>
                  <a:gd name="T0" fmla="*/ 147 w 156"/>
                  <a:gd name="T1" fmla="*/ 101 h 247"/>
                  <a:gd name="T2" fmla="*/ 141 w 156"/>
                  <a:gd name="T3" fmla="*/ 179 h 247"/>
                  <a:gd name="T4" fmla="*/ 141 w 156"/>
                  <a:gd name="T5" fmla="*/ 179 h 247"/>
                  <a:gd name="T6" fmla="*/ 149 w 156"/>
                  <a:gd name="T7" fmla="*/ 230 h 247"/>
                  <a:gd name="T8" fmla="*/ 151 w 156"/>
                  <a:gd name="T9" fmla="*/ 232 h 247"/>
                  <a:gd name="T10" fmla="*/ 155 w 156"/>
                  <a:gd name="T11" fmla="*/ 243 h 247"/>
                  <a:gd name="T12" fmla="*/ 144 w 156"/>
                  <a:gd name="T13" fmla="*/ 246 h 247"/>
                  <a:gd name="T14" fmla="*/ 125 w 156"/>
                  <a:gd name="T15" fmla="*/ 236 h 247"/>
                  <a:gd name="T16" fmla="*/ 102 w 156"/>
                  <a:gd name="T17" fmla="*/ 217 h 247"/>
                  <a:gd name="T18" fmla="*/ 82 w 156"/>
                  <a:gd name="T19" fmla="*/ 194 h 247"/>
                  <a:gd name="T20" fmla="*/ 70 w 156"/>
                  <a:gd name="T21" fmla="*/ 174 h 247"/>
                  <a:gd name="T22" fmla="*/ 61 w 156"/>
                  <a:gd name="T23" fmla="*/ 161 h 247"/>
                  <a:gd name="T24" fmla="*/ 12 w 156"/>
                  <a:gd name="T25" fmla="*/ 94 h 247"/>
                  <a:gd name="T26" fmla="*/ 9 w 156"/>
                  <a:gd name="T27" fmla="*/ 48 h 247"/>
                  <a:gd name="T28" fmla="*/ 34 w 156"/>
                  <a:gd name="T29" fmla="*/ 19 h 247"/>
                  <a:gd name="T30" fmla="*/ 44 w 156"/>
                  <a:gd name="T31" fmla="*/ 4 h 247"/>
                  <a:gd name="T32" fmla="*/ 56 w 156"/>
                  <a:gd name="T33" fmla="*/ 4 h 247"/>
                  <a:gd name="T34" fmla="*/ 66 w 156"/>
                  <a:gd name="T35" fmla="*/ 4 h 247"/>
                  <a:gd name="T36" fmla="*/ 86 w 156"/>
                  <a:gd name="T37" fmla="*/ 1 h 247"/>
                  <a:gd name="T38" fmla="*/ 119 w 156"/>
                  <a:gd name="T39" fmla="*/ 16 h 247"/>
                  <a:gd name="T40" fmla="*/ 124 w 156"/>
                  <a:gd name="T41" fmla="*/ 20 h 247"/>
                  <a:gd name="T42" fmla="*/ 147 w 156"/>
                  <a:gd name="T43" fmla="*/ 101 h 2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56" h="246">
                    <a:moveTo>
                      <a:pt x="147" y="101"/>
                    </a:moveTo>
                    <a:cubicBezTo>
                      <a:pt x="145" y="127"/>
                      <a:pt x="143" y="153"/>
                      <a:pt x="141" y="179"/>
                    </a:cubicBezTo>
                    <a:cubicBezTo>
                      <a:pt x="141" y="179"/>
                      <a:pt x="141" y="179"/>
                      <a:pt x="141" y="179"/>
                    </a:cubicBezTo>
                    <a:cubicBezTo>
                      <a:pt x="140" y="197"/>
                      <a:pt x="139" y="216"/>
                      <a:pt x="149" y="230"/>
                    </a:cubicBezTo>
                    <a:cubicBezTo>
                      <a:pt x="150" y="231"/>
                      <a:pt x="150" y="231"/>
                      <a:pt x="151" y="232"/>
                    </a:cubicBezTo>
                    <a:cubicBezTo>
                      <a:pt x="154" y="237"/>
                      <a:pt x="156" y="241"/>
                      <a:pt x="155" y="243"/>
                    </a:cubicBezTo>
                    <a:cubicBezTo>
                      <a:pt x="154" y="246"/>
                      <a:pt x="150" y="247"/>
                      <a:pt x="144" y="246"/>
                    </a:cubicBezTo>
                    <a:cubicBezTo>
                      <a:pt x="139" y="245"/>
                      <a:pt x="132" y="241"/>
                      <a:pt x="125" y="236"/>
                    </a:cubicBezTo>
                    <a:cubicBezTo>
                      <a:pt x="116" y="230"/>
                      <a:pt x="108" y="222"/>
                      <a:pt x="102" y="217"/>
                    </a:cubicBezTo>
                    <a:cubicBezTo>
                      <a:pt x="94" y="210"/>
                      <a:pt x="88" y="203"/>
                      <a:pt x="82" y="194"/>
                    </a:cubicBezTo>
                    <a:cubicBezTo>
                      <a:pt x="78" y="188"/>
                      <a:pt x="74" y="181"/>
                      <a:pt x="70" y="174"/>
                    </a:cubicBezTo>
                    <a:cubicBezTo>
                      <a:pt x="67" y="170"/>
                      <a:pt x="64" y="165"/>
                      <a:pt x="61" y="161"/>
                    </a:cubicBezTo>
                    <a:cubicBezTo>
                      <a:pt x="44" y="139"/>
                      <a:pt x="25" y="118"/>
                      <a:pt x="12" y="94"/>
                    </a:cubicBezTo>
                    <a:cubicBezTo>
                      <a:pt x="4" y="80"/>
                      <a:pt x="0" y="62"/>
                      <a:pt x="9" y="48"/>
                    </a:cubicBezTo>
                    <a:cubicBezTo>
                      <a:pt x="18" y="34"/>
                      <a:pt x="32" y="36"/>
                      <a:pt x="34" y="19"/>
                    </a:cubicBezTo>
                    <a:cubicBezTo>
                      <a:pt x="35" y="13"/>
                      <a:pt x="38" y="6"/>
                      <a:pt x="44" y="4"/>
                    </a:cubicBezTo>
                    <a:cubicBezTo>
                      <a:pt x="48" y="3"/>
                      <a:pt x="52" y="4"/>
                      <a:pt x="56" y="4"/>
                    </a:cubicBezTo>
                    <a:cubicBezTo>
                      <a:pt x="59" y="4"/>
                      <a:pt x="63" y="5"/>
                      <a:pt x="66" y="4"/>
                    </a:cubicBezTo>
                    <a:cubicBezTo>
                      <a:pt x="72" y="4"/>
                      <a:pt x="79" y="0"/>
                      <a:pt x="86" y="1"/>
                    </a:cubicBezTo>
                    <a:cubicBezTo>
                      <a:pt x="96" y="2"/>
                      <a:pt x="110" y="11"/>
                      <a:pt x="119" y="16"/>
                    </a:cubicBezTo>
                    <a:cubicBezTo>
                      <a:pt x="121" y="17"/>
                      <a:pt x="123" y="19"/>
                      <a:pt x="124" y="20"/>
                    </a:cubicBezTo>
                    <a:cubicBezTo>
                      <a:pt x="149" y="39"/>
                      <a:pt x="149" y="72"/>
                      <a:pt x="147" y="101"/>
                    </a:cubicBezTo>
                  </a:path>
                </a:pathLst>
              </a:custGeom>
              <a:solidFill>
                <a:srgbClr val="F3F8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" name="Freeform 496"/>
              <p:cNvSpPr/>
              <p:nvPr/>
            </p:nvSpPr>
            <p:spPr bwMode="auto">
              <a:xfrm>
                <a:off x="512763" y="6108701"/>
                <a:ext cx="290513" cy="285750"/>
              </a:xfrm>
              <a:custGeom>
                <a:avLst/>
                <a:gdLst>
                  <a:gd name="T0" fmla="*/ 56 w 77"/>
                  <a:gd name="T1" fmla="*/ 3 h 76"/>
                  <a:gd name="T2" fmla="*/ 59 w 77"/>
                  <a:gd name="T3" fmla="*/ 7 h 76"/>
                  <a:gd name="T4" fmla="*/ 59 w 77"/>
                  <a:gd name="T5" fmla="*/ 7 h 76"/>
                  <a:gd name="T6" fmla="*/ 69 w 77"/>
                  <a:gd name="T7" fmla="*/ 60 h 76"/>
                  <a:gd name="T8" fmla="*/ 62 w 77"/>
                  <a:gd name="T9" fmla="*/ 74 h 76"/>
                  <a:gd name="T10" fmla="*/ 20 w 77"/>
                  <a:gd name="T11" fmla="*/ 45 h 76"/>
                  <a:gd name="T12" fmla="*/ 0 w 77"/>
                  <a:gd name="T13" fmla="*/ 22 h 76"/>
                  <a:gd name="T14" fmla="*/ 13 w 77"/>
                  <a:gd name="T15" fmla="*/ 15 h 76"/>
                  <a:gd name="T16" fmla="*/ 18 w 77"/>
                  <a:gd name="T17" fmla="*/ 15 h 76"/>
                  <a:gd name="T18" fmla="*/ 25 w 77"/>
                  <a:gd name="T19" fmla="*/ 5 h 76"/>
                  <a:gd name="T20" fmla="*/ 27 w 77"/>
                  <a:gd name="T21" fmla="*/ 2 h 76"/>
                  <a:gd name="T22" fmla="*/ 34 w 77"/>
                  <a:gd name="T23" fmla="*/ 3 h 76"/>
                  <a:gd name="T24" fmla="*/ 41 w 77"/>
                  <a:gd name="T25" fmla="*/ 7 h 76"/>
                  <a:gd name="T26" fmla="*/ 49 w 77"/>
                  <a:gd name="T27" fmla="*/ 1 h 76"/>
                  <a:gd name="T28" fmla="*/ 50 w 77"/>
                  <a:gd name="T29" fmla="*/ 0 h 76"/>
                  <a:gd name="T30" fmla="*/ 56 w 77"/>
                  <a:gd name="T31" fmla="*/ 3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77" h="76">
                    <a:moveTo>
                      <a:pt x="56" y="3"/>
                    </a:moveTo>
                    <a:cubicBezTo>
                      <a:pt x="57" y="4"/>
                      <a:pt x="59" y="5"/>
                      <a:pt x="59" y="7"/>
                    </a:cubicBezTo>
                    <a:cubicBezTo>
                      <a:pt x="59" y="7"/>
                      <a:pt x="59" y="7"/>
                      <a:pt x="59" y="7"/>
                    </a:cubicBezTo>
                    <a:cubicBezTo>
                      <a:pt x="58" y="25"/>
                      <a:pt x="57" y="45"/>
                      <a:pt x="69" y="60"/>
                    </a:cubicBezTo>
                    <a:cubicBezTo>
                      <a:pt x="77" y="70"/>
                      <a:pt x="74" y="76"/>
                      <a:pt x="62" y="74"/>
                    </a:cubicBezTo>
                    <a:cubicBezTo>
                      <a:pt x="49" y="71"/>
                      <a:pt x="30" y="54"/>
                      <a:pt x="20" y="45"/>
                    </a:cubicBezTo>
                    <a:cubicBezTo>
                      <a:pt x="12" y="38"/>
                      <a:pt x="6" y="31"/>
                      <a:pt x="0" y="22"/>
                    </a:cubicBezTo>
                    <a:cubicBezTo>
                      <a:pt x="1" y="17"/>
                      <a:pt x="4" y="14"/>
                      <a:pt x="13" y="15"/>
                    </a:cubicBezTo>
                    <a:cubicBezTo>
                      <a:pt x="14" y="15"/>
                      <a:pt x="16" y="16"/>
                      <a:pt x="18" y="15"/>
                    </a:cubicBezTo>
                    <a:cubicBezTo>
                      <a:pt x="22" y="15"/>
                      <a:pt x="24" y="9"/>
                      <a:pt x="25" y="5"/>
                    </a:cubicBezTo>
                    <a:cubicBezTo>
                      <a:pt x="25" y="4"/>
                      <a:pt x="26" y="3"/>
                      <a:pt x="27" y="2"/>
                    </a:cubicBezTo>
                    <a:cubicBezTo>
                      <a:pt x="29" y="0"/>
                      <a:pt x="32" y="1"/>
                      <a:pt x="34" y="3"/>
                    </a:cubicBezTo>
                    <a:cubicBezTo>
                      <a:pt x="36" y="5"/>
                      <a:pt x="38" y="7"/>
                      <a:pt x="41" y="7"/>
                    </a:cubicBezTo>
                    <a:cubicBezTo>
                      <a:pt x="43" y="4"/>
                      <a:pt x="45" y="1"/>
                      <a:pt x="49" y="1"/>
                    </a:cubicBezTo>
                    <a:cubicBezTo>
                      <a:pt x="49" y="0"/>
                      <a:pt x="50" y="0"/>
                      <a:pt x="50" y="0"/>
                    </a:cubicBezTo>
                    <a:cubicBezTo>
                      <a:pt x="53" y="1"/>
                      <a:pt x="54" y="2"/>
                      <a:pt x="56" y="3"/>
                    </a:cubicBezTo>
                  </a:path>
                </a:pathLst>
              </a:custGeom>
              <a:solidFill>
                <a:srgbClr val="63CCF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" name="Freeform 497"/>
              <p:cNvSpPr/>
              <p:nvPr/>
            </p:nvSpPr>
            <p:spPr bwMode="auto">
              <a:xfrm>
                <a:off x="754063" y="5721351"/>
                <a:ext cx="962025" cy="725488"/>
              </a:xfrm>
              <a:custGeom>
                <a:avLst/>
                <a:gdLst>
                  <a:gd name="T0" fmla="*/ 239 w 256"/>
                  <a:gd name="T1" fmla="*/ 58 h 193"/>
                  <a:gd name="T2" fmla="*/ 240 w 256"/>
                  <a:gd name="T3" fmla="*/ 103 h 193"/>
                  <a:gd name="T4" fmla="*/ 250 w 256"/>
                  <a:gd name="T5" fmla="*/ 112 h 193"/>
                  <a:gd name="T6" fmla="*/ 249 w 256"/>
                  <a:gd name="T7" fmla="*/ 137 h 193"/>
                  <a:gd name="T8" fmla="*/ 227 w 256"/>
                  <a:gd name="T9" fmla="*/ 151 h 193"/>
                  <a:gd name="T10" fmla="*/ 216 w 256"/>
                  <a:gd name="T11" fmla="*/ 158 h 193"/>
                  <a:gd name="T12" fmla="*/ 205 w 256"/>
                  <a:gd name="T13" fmla="*/ 177 h 193"/>
                  <a:gd name="T14" fmla="*/ 183 w 256"/>
                  <a:gd name="T15" fmla="*/ 186 h 193"/>
                  <a:gd name="T16" fmla="*/ 99 w 256"/>
                  <a:gd name="T17" fmla="*/ 192 h 193"/>
                  <a:gd name="T18" fmla="*/ 78 w 256"/>
                  <a:gd name="T19" fmla="*/ 192 h 193"/>
                  <a:gd name="T20" fmla="*/ 36 w 256"/>
                  <a:gd name="T21" fmla="*/ 188 h 193"/>
                  <a:gd name="T22" fmla="*/ 33 w 256"/>
                  <a:gd name="T23" fmla="*/ 187 h 193"/>
                  <a:gd name="T24" fmla="*/ 9 w 256"/>
                  <a:gd name="T25" fmla="*/ 174 h 193"/>
                  <a:gd name="T26" fmla="*/ 0 w 256"/>
                  <a:gd name="T27" fmla="*/ 163 h 193"/>
                  <a:gd name="T28" fmla="*/ 3 w 256"/>
                  <a:gd name="T29" fmla="*/ 161 h 193"/>
                  <a:gd name="T30" fmla="*/ 21 w 256"/>
                  <a:gd name="T31" fmla="*/ 159 h 193"/>
                  <a:gd name="T32" fmla="*/ 63 w 256"/>
                  <a:gd name="T33" fmla="*/ 142 h 193"/>
                  <a:gd name="T34" fmla="*/ 94 w 256"/>
                  <a:gd name="T35" fmla="*/ 104 h 193"/>
                  <a:gd name="T36" fmla="*/ 127 w 256"/>
                  <a:gd name="T37" fmla="*/ 53 h 193"/>
                  <a:gd name="T38" fmla="*/ 150 w 256"/>
                  <a:gd name="T39" fmla="*/ 23 h 193"/>
                  <a:gd name="T40" fmla="*/ 181 w 256"/>
                  <a:gd name="T41" fmla="*/ 3 h 193"/>
                  <a:gd name="T42" fmla="*/ 191 w 256"/>
                  <a:gd name="T43" fmla="*/ 0 h 193"/>
                  <a:gd name="T44" fmla="*/ 214 w 256"/>
                  <a:gd name="T45" fmla="*/ 39 h 193"/>
                  <a:gd name="T46" fmla="*/ 239 w 256"/>
                  <a:gd name="T47" fmla="*/ 58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56" h="193">
                    <a:moveTo>
                      <a:pt x="239" y="58"/>
                    </a:moveTo>
                    <a:cubicBezTo>
                      <a:pt x="246" y="71"/>
                      <a:pt x="230" y="91"/>
                      <a:pt x="240" y="103"/>
                    </a:cubicBezTo>
                    <a:cubicBezTo>
                      <a:pt x="243" y="107"/>
                      <a:pt x="247" y="109"/>
                      <a:pt x="250" y="112"/>
                    </a:cubicBezTo>
                    <a:cubicBezTo>
                      <a:pt x="256" y="119"/>
                      <a:pt x="255" y="130"/>
                      <a:pt x="249" y="137"/>
                    </a:cubicBezTo>
                    <a:cubicBezTo>
                      <a:pt x="244" y="144"/>
                      <a:pt x="235" y="148"/>
                      <a:pt x="227" y="151"/>
                    </a:cubicBezTo>
                    <a:cubicBezTo>
                      <a:pt x="223" y="153"/>
                      <a:pt x="218" y="154"/>
                      <a:pt x="216" y="158"/>
                    </a:cubicBezTo>
                    <a:cubicBezTo>
                      <a:pt x="212" y="167"/>
                      <a:pt x="213" y="172"/>
                      <a:pt x="205" y="177"/>
                    </a:cubicBezTo>
                    <a:cubicBezTo>
                      <a:pt x="199" y="182"/>
                      <a:pt x="191" y="185"/>
                      <a:pt x="183" y="186"/>
                    </a:cubicBezTo>
                    <a:cubicBezTo>
                      <a:pt x="156" y="192"/>
                      <a:pt x="127" y="193"/>
                      <a:pt x="99" y="192"/>
                    </a:cubicBezTo>
                    <a:cubicBezTo>
                      <a:pt x="92" y="192"/>
                      <a:pt x="85" y="192"/>
                      <a:pt x="78" y="192"/>
                    </a:cubicBezTo>
                    <a:cubicBezTo>
                      <a:pt x="63" y="192"/>
                      <a:pt x="49" y="191"/>
                      <a:pt x="36" y="188"/>
                    </a:cubicBezTo>
                    <a:cubicBezTo>
                      <a:pt x="35" y="188"/>
                      <a:pt x="34" y="188"/>
                      <a:pt x="33" y="187"/>
                    </a:cubicBezTo>
                    <a:cubicBezTo>
                      <a:pt x="24" y="185"/>
                      <a:pt x="16" y="180"/>
                      <a:pt x="9" y="174"/>
                    </a:cubicBezTo>
                    <a:cubicBezTo>
                      <a:pt x="6" y="171"/>
                      <a:pt x="3" y="167"/>
                      <a:pt x="0" y="163"/>
                    </a:cubicBezTo>
                    <a:cubicBezTo>
                      <a:pt x="1" y="162"/>
                      <a:pt x="2" y="162"/>
                      <a:pt x="3" y="161"/>
                    </a:cubicBezTo>
                    <a:cubicBezTo>
                      <a:pt x="9" y="159"/>
                      <a:pt x="15" y="160"/>
                      <a:pt x="21" y="159"/>
                    </a:cubicBezTo>
                    <a:cubicBezTo>
                      <a:pt x="38" y="159"/>
                      <a:pt x="51" y="152"/>
                      <a:pt x="63" y="142"/>
                    </a:cubicBezTo>
                    <a:cubicBezTo>
                      <a:pt x="75" y="132"/>
                      <a:pt x="86" y="118"/>
                      <a:pt x="94" y="104"/>
                    </a:cubicBezTo>
                    <a:cubicBezTo>
                      <a:pt x="105" y="87"/>
                      <a:pt x="116" y="70"/>
                      <a:pt x="127" y="53"/>
                    </a:cubicBezTo>
                    <a:cubicBezTo>
                      <a:pt x="134" y="43"/>
                      <a:pt x="141" y="32"/>
                      <a:pt x="150" y="23"/>
                    </a:cubicBezTo>
                    <a:cubicBezTo>
                      <a:pt x="155" y="18"/>
                      <a:pt x="169" y="7"/>
                      <a:pt x="181" y="3"/>
                    </a:cubicBezTo>
                    <a:cubicBezTo>
                      <a:pt x="185" y="1"/>
                      <a:pt x="188" y="0"/>
                      <a:pt x="191" y="0"/>
                    </a:cubicBezTo>
                    <a:cubicBezTo>
                      <a:pt x="210" y="3"/>
                      <a:pt x="205" y="28"/>
                      <a:pt x="214" y="39"/>
                    </a:cubicBezTo>
                    <a:cubicBezTo>
                      <a:pt x="220" y="47"/>
                      <a:pt x="234" y="48"/>
                      <a:pt x="239" y="58"/>
                    </a:cubicBezTo>
                  </a:path>
                </a:pathLst>
              </a:custGeom>
              <a:solidFill>
                <a:srgbClr val="F3F8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" name="Freeform 498"/>
              <p:cNvSpPr/>
              <p:nvPr/>
            </p:nvSpPr>
            <p:spPr bwMode="auto">
              <a:xfrm>
                <a:off x="754063" y="6254751"/>
                <a:ext cx="357188" cy="188913"/>
              </a:xfrm>
              <a:custGeom>
                <a:avLst/>
                <a:gdLst>
                  <a:gd name="T0" fmla="*/ 81 w 95"/>
                  <a:gd name="T1" fmla="*/ 3 h 50"/>
                  <a:gd name="T2" fmla="*/ 76 w 95"/>
                  <a:gd name="T3" fmla="*/ 10 h 50"/>
                  <a:gd name="T4" fmla="*/ 68 w 95"/>
                  <a:gd name="T5" fmla="*/ 15 h 50"/>
                  <a:gd name="T6" fmla="*/ 73 w 95"/>
                  <a:gd name="T7" fmla="*/ 24 h 50"/>
                  <a:gd name="T8" fmla="*/ 85 w 95"/>
                  <a:gd name="T9" fmla="*/ 27 h 50"/>
                  <a:gd name="T10" fmla="*/ 95 w 95"/>
                  <a:gd name="T11" fmla="*/ 36 h 50"/>
                  <a:gd name="T12" fmla="*/ 72 w 95"/>
                  <a:gd name="T13" fmla="*/ 46 h 50"/>
                  <a:gd name="T14" fmla="*/ 78 w 95"/>
                  <a:gd name="T15" fmla="*/ 50 h 50"/>
                  <a:gd name="T16" fmla="*/ 36 w 95"/>
                  <a:gd name="T17" fmla="*/ 46 h 50"/>
                  <a:gd name="T18" fmla="*/ 0 w 95"/>
                  <a:gd name="T19" fmla="*/ 21 h 50"/>
                  <a:gd name="T20" fmla="*/ 21 w 95"/>
                  <a:gd name="T21" fmla="*/ 17 h 50"/>
                  <a:gd name="T22" fmla="*/ 63 w 95"/>
                  <a:gd name="T23" fmla="*/ 0 h 50"/>
                  <a:gd name="T24" fmla="*/ 66 w 95"/>
                  <a:gd name="T25" fmla="*/ 2 h 50"/>
                  <a:gd name="T26" fmla="*/ 74 w 95"/>
                  <a:gd name="T27" fmla="*/ 0 h 50"/>
                  <a:gd name="T28" fmla="*/ 81 w 95"/>
                  <a:gd name="T29" fmla="*/ 3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95" h="50">
                    <a:moveTo>
                      <a:pt x="81" y="3"/>
                    </a:moveTo>
                    <a:cubicBezTo>
                      <a:pt x="82" y="6"/>
                      <a:pt x="79" y="9"/>
                      <a:pt x="76" y="10"/>
                    </a:cubicBezTo>
                    <a:cubicBezTo>
                      <a:pt x="73" y="11"/>
                      <a:pt x="70" y="12"/>
                      <a:pt x="68" y="15"/>
                    </a:cubicBezTo>
                    <a:cubicBezTo>
                      <a:pt x="67" y="18"/>
                      <a:pt x="70" y="22"/>
                      <a:pt x="73" y="24"/>
                    </a:cubicBezTo>
                    <a:cubicBezTo>
                      <a:pt x="77" y="25"/>
                      <a:pt x="81" y="25"/>
                      <a:pt x="85" y="27"/>
                    </a:cubicBezTo>
                    <a:cubicBezTo>
                      <a:pt x="89" y="28"/>
                      <a:pt x="93" y="32"/>
                      <a:pt x="95" y="36"/>
                    </a:cubicBezTo>
                    <a:cubicBezTo>
                      <a:pt x="91" y="44"/>
                      <a:pt x="77" y="39"/>
                      <a:pt x="72" y="46"/>
                    </a:cubicBezTo>
                    <a:cubicBezTo>
                      <a:pt x="74" y="47"/>
                      <a:pt x="76" y="48"/>
                      <a:pt x="78" y="50"/>
                    </a:cubicBezTo>
                    <a:cubicBezTo>
                      <a:pt x="63" y="50"/>
                      <a:pt x="49" y="49"/>
                      <a:pt x="36" y="46"/>
                    </a:cubicBezTo>
                    <a:cubicBezTo>
                      <a:pt x="21" y="43"/>
                      <a:pt x="7" y="34"/>
                      <a:pt x="0" y="21"/>
                    </a:cubicBezTo>
                    <a:cubicBezTo>
                      <a:pt x="6" y="17"/>
                      <a:pt x="14" y="18"/>
                      <a:pt x="21" y="17"/>
                    </a:cubicBezTo>
                    <a:cubicBezTo>
                      <a:pt x="38" y="17"/>
                      <a:pt x="51" y="10"/>
                      <a:pt x="63" y="0"/>
                    </a:cubicBezTo>
                    <a:cubicBezTo>
                      <a:pt x="64" y="1"/>
                      <a:pt x="65" y="1"/>
                      <a:pt x="66" y="2"/>
                    </a:cubicBezTo>
                    <a:cubicBezTo>
                      <a:pt x="69" y="2"/>
                      <a:pt x="71" y="1"/>
                      <a:pt x="74" y="0"/>
                    </a:cubicBezTo>
                    <a:cubicBezTo>
                      <a:pt x="77" y="0"/>
                      <a:pt x="80" y="0"/>
                      <a:pt x="81" y="3"/>
                    </a:cubicBezTo>
                  </a:path>
                </a:pathLst>
              </a:custGeom>
              <a:solidFill>
                <a:srgbClr val="63CCF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" name="Freeform 499"/>
              <p:cNvSpPr/>
              <p:nvPr/>
            </p:nvSpPr>
            <p:spPr bwMode="auto">
              <a:xfrm>
                <a:off x="663575" y="5537201"/>
                <a:ext cx="98425" cy="598488"/>
              </a:xfrm>
              <a:custGeom>
                <a:avLst/>
                <a:gdLst>
                  <a:gd name="T0" fmla="*/ 2 w 26"/>
                  <a:gd name="T1" fmla="*/ 0 h 159"/>
                  <a:gd name="T2" fmla="*/ 1 w 26"/>
                  <a:gd name="T3" fmla="*/ 26 h 159"/>
                  <a:gd name="T4" fmla="*/ 9 w 26"/>
                  <a:gd name="T5" fmla="*/ 78 h 159"/>
                  <a:gd name="T6" fmla="*/ 15 w 26"/>
                  <a:gd name="T7" fmla="*/ 110 h 159"/>
                  <a:gd name="T8" fmla="*/ 15 w 26"/>
                  <a:gd name="T9" fmla="*/ 155 h 159"/>
                  <a:gd name="T10" fmla="*/ 16 w 26"/>
                  <a:gd name="T11" fmla="*/ 155 h 159"/>
                  <a:gd name="T12" fmla="*/ 19 w 26"/>
                  <a:gd name="T13" fmla="*/ 159 h 159"/>
                  <a:gd name="T14" fmla="*/ 19 w 26"/>
                  <a:gd name="T15" fmla="*/ 159 h 159"/>
                  <a:gd name="T16" fmla="*/ 25 w 26"/>
                  <a:gd name="T17" fmla="*/ 81 h 159"/>
                  <a:gd name="T18" fmla="*/ 26 w 26"/>
                  <a:gd name="T19" fmla="*/ 61 h 159"/>
                  <a:gd name="T20" fmla="*/ 2 w 26"/>
                  <a:gd name="T21" fmla="*/ 0 h 159"/>
                  <a:gd name="T22" fmla="*/ 2 w 26"/>
                  <a:gd name="T23" fmla="*/ 0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6" h="159">
                    <a:moveTo>
                      <a:pt x="2" y="0"/>
                    </a:moveTo>
                    <a:cubicBezTo>
                      <a:pt x="0" y="9"/>
                      <a:pt x="0" y="19"/>
                      <a:pt x="1" y="26"/>
                    </a:cubicBezTo>
                    <a:cubicBezTo>
                      <a:pt x="3" y="44"/>
                      <a:pt x="6" y="61"/>
                      <a:pt x="9" y="78"/>
                    </a:cubicBezTo>
                    <a:cubicBezTo>
                      <a:pt x="11" y="88"/>
                      <a:pt x="13" y="99"/>
                      <a:pt x="15" y="110"/>
                    </a:cubicBezTo>
                    <a:cubicBezTo>
                      <a:pt x="17" y="125"/>
                      <a:pt x="17" y="139"/>
                      <a:pt x="15" y="155"/>
                    </a:cubicBezTo>
                    <a:cubicBezTo>
                      <a:pt x="16" y="155"/>
                      <a:pt x="16" y="155"/>
                      <a:pt x="16" y="155"/>
                    </a:cubicBezTo>
                    <a:cubicBezTo>
                      <a:pt x="17" y="156"/>
                      <a:pt x="19" y="157"/>
                      <a:pt x="19" y="159"/>
                    </a:cubicBezTo>
                    <a:cubicBezTo>
                      <a:pt x="19" y="159"/>
                      <a:pt x="19" y="159"/>
                      <a:pt x="19" y="159"/>
                    </a:cubicBezTo>
                    <a:cubicBezTo>
                      <a:pt x="21" y="133"/>
                      <a:pt x="23" y="107"/>
                      <a:pt x="25" y="81"/>
                    </a:cubicBezTo>
                    <a:cubicBezTo>
                      <a:pt x="25" y="75"/>
                      <a:pt x="26" y="68"/>
                      <a:pt x="26" y="61"/>
                    </a:cubicBezTo>
                    <a:cubicBezTo>
                      <a:pt x="26" y="38"/>
                      <a:pt x="21" y="14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BFC4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" name="Freeform 500"/>
              <p:cNvSpPr/>
              <p:nvPr/>
            </p:nvSpPr>
            <p:spPr bwMode="auto">
              <a:xfrm>
                <a:off x="679450" y="6119813"/>
                <a:ext cx="85725" cy="233363"/>
              </a:xfrm>
              <a:custGeom>
                <a:avLst/>
                <a:gdLst>
                  <a:gd name="T0" fmla="*/ 11 w 23"/>
                  <a:gd name="T1" fmla="*/ 0 h 62"/>
                  <a:gd name="T2" fmla="*/ 11 w 23"/>
                  <a:gd name="T3" fmla="*/ 5 h 62"/>
                  <a:gd name="T4" fmla="*/ 3 w 23"/>
                  <a:gd name="T5" fmla="*/ 43 h 62"/>
                  <a:gd name="T6" fmla="*/ 2 w 23"/>
                  <a:gd name="T7" fmla="*/ 46 h 62"/>
                  <a:gd name="T8" fmla="*/ 0 w 23"/>
                  <a:gd name="T9" fmla="*/ 55 h 62"/>
                  <a:gd name="T10" fmla="*/ 16 w 23"/>
                  <a:gd name="T11" fmla="*/ 60 h 62"/>
                  <a:gd name="T12" fmla="*/ 23 w 23"/>
                  <a:gd name="T13" fmla="*/ 62 h 62"/>
                  <a:gd name="T14" fmla="*/ 23 w 23"/>
                  <a:gd name="T15" fmla="*/ 62 h 62"/>
                  <a:gd name="T16" fmla="*/ 20 w 23"/>
                  <a:gd name="T17" fmla="*/ 57 h 62"/>
                  <a:gd name="T18" fmla="*/ 20 w 23"/>
                  <a:gd name="T19" fmla="*/ 57 h 62"/>
                  <a:gd name="T20" fmla="*/ 20 w 23"/>
                  <a:gd name="T21" fmla="*/ 57 h 62"/>
                  <a:gd name="T22" fmla="*/ 20 w 23"/>
                  <a:gd name="T23" fmla="*/ 57 h 62"/>
                  <a:gd name="T24" fmla="*/ 20 w 23"/>
                  <a:gd name="T25" fmla="*/ 57 h 62"/>
                  <a:gd name="T26" fmla="*/ 23 w 23"/>
                  <a:gd name="T27" fmla="*/ 55 h 62"/>
                  <a:gd name="T28" fmla="*/ 23 w 23"/>
                  <a:gd name="T29" fmla="*/ 55 h 62"/>
                  <a:gd name="T30" fmla="*/ 23 w 23"/>
                  <a:gd name="T31" fmla="*/ 55 h 62"/>
                  <a:gd name="T32" fmla="*/ 23 w 23"/>
                  <a:gd name="T33" fmla="*/ 55 h 62"/>
                  <a:gd name="T34" fmla="*/ 15 w 23"/>
                  <a:gd name="T35" fmla="*/ 4 h 62"/>
                  <a:gd name="T36" fmla="*/ 15 w 23"/>
                  <a:gd name="T37" fmla="*/ 4 h 62"/>
                  <a:gd name="T38" fmla="*/ 12 w 23"/>
                  <a:gd name="T39" fmla="*/ 0 h 62"/>
                  <a:gd name="T40" fmla="*/ 11 w 23"/>
                  <a:gd name="T41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3" h="62">
                    <a:moveTo>
                      <a:pt x="11" y="0"/>
                    </a:moveTo>
                    <a:cubicBezTo>
                      <a:pt x="11" y="1"/>
                      <a:pt x="11" y="3"/>
                      <a:pt x="11" y="5"/>
                    </a:cubicBezTo>
                    <a:cubicBezTo>
                      <a:pt x="9" y="16"/>
                      <a:pt x="7" y="28"/>
                      <a:pt x="3" y="43"/>
                    </a:cubicBezTo>
                    <a:cubicBezTo>
                      <a:pt x="2" y="46"/>
                      <a:pt x="2" y="46"/>
                      <a:pt x="2" y="46"/>
                    </a:cubicBezTo>
                    <a:cubicBezTo>
                      <a:pt x="1" y="49"/>
                      <a:pt x="0" y="52"/>
                      <a:pt x="0" y="55"/>
                    </a:cubicBezTo>
                    <a:cubicBezTo>
                      <a:pt x="5" y="57"/>
                      <a:pt x="11" y="58"/>
                      <a:pt x="16" y="60"/>
                    </a:cubicBezTo>
                    <a:cubicBezTo>
                      <a:pt x="18" y="61"/>
                      <a:pt x="20" y="62"/>
                      <a:pt x="23" y="62"/>
                    </a:cubicBezTo>
                    <a:cubicBezTo>
                      <a:pt x="23" y="62"/>
                      <a:pt x="23" y="62"/>
                      <a:pt x="23" y="62"/>
                    </a:cubicBezTo>
                    <a:cubicBezTo>
                      <a:pt x="22" y="60"/>
                      <a:pt x="21" y="59"/>
                      <a:pt x="20" y="57"/>
                    </a:cubicBezTo>
                    <a:cubicBezTo>
                      <a:pt x="20" y="57"/>
                      <a:pt x="20" y="57"/>
                      <a:pt x="20" y="57"/>
                    </a:cubicBezTo>
                    <a:cubicBezTo>
                      <a:pt x="20" y="57"/>
                      <a:pt x="20" y="57"/>
                      <a:pt x="20" y="57"/>
                    </a:cubicBezTo>
                    <a:cubicBezTo>
                      <a:pt x="20" y="57"/>
                      <a:pt x="20" y="57"/>
                      <a:pt x="20" y="57"/>
                    </a:cubicBezTo>
                    <a:cubicBezTo>
                      <a:pt x="20" y="57"/>
                      <a:pt x="20" y="57"/>
                      <a:pt x="20" y="57"/>
                    </a:cubicBezTo>
                    <a:cubicBezTo>
                      <a:pt x="21" y="56"/>
                      <a:pt x="22" y="56"/>
                      <a:pt x="23" y="55"/>
                    </a:cubicBezTo>
                    <a:cubicBezTo>
                      <a:pt x="23" y="55"/>
                      <a:pt x="23" y="55"/>
                      <a:pt x="23" y="55"/>
                    </a:cubicBezTo>
                    <a:cubicBezTo>
                      <a:pt x="23" y="55"/>
                      <a:pt x="23" y="55"/>
                      <a:pt x="23" y="55"/>
                    </a:cubicBezTo>
                    <a:cubicBezTo>
                      <a:pt x="23" y="55"/>
                      <a:pt x="23" y="55"/>
                      <a:pt x="23" y="55"/>
                    </a:cubicBezTo>
                    <a:cubicBezTo>
                      <a:pt x="13" y="41"/>
                      <a:pt x="14" y="22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2"/>
                      <a:pt x="13" y="1"/>
                      <a:pt x="12" y="0"/>
                    </a:cubicBezTo>
                    <a:cubicBezTo>
                      <a:pt x="12" y="0"/>
                      <a:pt x="12" y="0"/>
                      <a:pt x="11" y="0"/>
                    </a:cubicBezTo>
                  </a:path>
                </a:pathLst>
              </a:custGeom>
              <a:solidFill>
                <a:srgbClr val="4EA2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" name="Freeform 501"/>
              <p:cNvSpPr/>
              <p:nvPr/>
            </p:nvSpPr>
            <p:spPr bwMode="auto">
              <a:xfrm>
                <a:off x="754063" y="6326188"/>
                <a:ext cx="14288" cy="7938"/>
              </a:xfrm>
              <a:custGeom>
                <a:avLst/>
                <a:gdLst>
                  <a:gd name="T0" fmla="*/ 4 w 4"/>
                  <a:gd name="T1" fmla="*/ 0 h 2"/>
                  <a:gd name="T2" fmla="*/ 3 w 4"/>
                  <a:gd name="T3" fmla="*/ 0 h 2"/>
                  <a:gd name="T4" fmla="*/ 3 w 4"/>
                  <a:gd name="T5" fmla="*/ 0 h 2"/>
                  <a:gd name="T6" fmla="*/ 0 w 4"/>
                  <a:gd name="T7" fmla="*/ 2 h 2"/>
                  <a:gd name="T8" fmla="*/ 4 w 4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4" y="0"/>
                      <a:pt x="4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1"/>
                      <a:pt x="1" y="1"/>
                      <a:pt x="0" y="2"/>
                    </a:cubicBezTo>
                    <a:cubicBezTo>
                      <a:pt x="1" y="1"/>
                      <a:pt x="3" y="1"/>
                      <a:pt x="4" y="0"/>
                    </a:cubicBezTo>
                  </a:path>
                </a:pathLst>
              </a:custGeom>
              <a:solidFill>
                <a:srgbClr val="BFC4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" name="Freeform 502"/>
              <p:cNvSpPr/>
              <p:nvPr/>
            </p:nvSpPr>
            <p:spPr bwMode="auto">
              <a:xfrm>
                <a:off x="754063" y="6323013"/>
                <a:ext cx="38100" cy="30163"/>
              </a:xfrm>
              <a:custGeom>
                <a:avLst/>
                <a:gdLst>
                  <a:gd name="T0" fmla="*/ 10 w 10"/>
                  <a:gd name="T1" fmla="*/ 0 h 8"/>
                  <a:gd name="T2" fmla="*/ 4 w 10"/>
                  <a:gd name="T3" fmla="*/ 1 h 8"/>
                  <a:gd name="T4" fmla="*/ 4 w 10"/>
                  <a:gd name="T5" fmla="*/ 1 h 8"/>
                  <a:gd name="T6" fmla="*/ 0 w 10"/>
                  <a:gd name="T7" fmla="*/ 3 h 8"/>
                  <a:gd name="T8" fmla="*/ 0 w 10"/>
                  <a:gd name="T9" fmla="*/ 3 h 8"/>
                  <a:gd name="T10" fmla="*/ 0 w 10"/>
                  <a:gd name="T11" fmla="*/ 3 h 8"/>
                  <a:gd name="T12" fmla="*/ 0 w 10"/>
                  <a:gd name="T13" fmla="*/ 3 h 8"/>
                  <a:gd name="T14" fmla="*/ 3 w 10"/>
                  <a:gd name="T15" fmla="*/ 8 h 8"/>
                  <a:gd name="T16" fmla="*/ 7 w 10"/>
                  <a:gd name="T17" fmla="*/ 6 h 8"/>
                  <a:gd name="T18" fmla="*/ 10 w 10"/>
                  <a:gd name="T1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" h="8">
                    <a:moveTo>
                      <a:pt x="10" y="0"/>
                    </a:moveTo>
                    <a:cubicBezTo>
                      <a:pt x="8" y="0"/>
                      <a:pt x="6" y="0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2"/>
                      <a:pt x="1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5"/>
                      <a:pt x="2" y="6"/>
                      <a:pt x="3" y="8"/>
                    </a:cubicBezTo>
                    <a:cubicBezTo>
                      <a:pt x="5" y="8"/>
                      <a:pt x="6" y="7"/>
                      <a:pt x="7" y="6"/>
                    </a:cubicBezTo>
                    <a:cubicBezTo>
                      <a:pt x="9" y="5"/>
                      <a:pt x="10" y="2"/>
                      <a:pt x="10" y="0"/>
                    </a:cubicBezTo>
                  </a:path>
                </a:pathLst>
              </a:custGeom>
              <a:solidFill>
                <a:srgbClr val="4EA2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" name="Freeform 503"/>
              <p:cNvSpPr/>
              <p:nvPr/>
            </p:nvSpPr>
            <p:spPr bwMode="auto">
              <a:xfrm>
                <a:off x="990600" y="5732463"/>
                <a:ext cx="481013" cy="530225"/>
              </a:xfrm>
              <a:custGeom>
                <a:avLst/>
                <a:gdLst>
                  <a:gd name="T0" fmla="*/ 118 w 128"/>
                  <a:gd name="T1" fmla="*/ 0 h 141"/>
                  <a:gd name="T2" fmla="*/ 118 w 128"/>
                  <a:gd name="T3" fmla="*/ 0 h 141"/>
                  <a:gd name="T4" fmla="*/ 87 w 128"/>
                  <a:gd name="T5" fmla="*/ 20 h 141"/>
                  <a:gd name="T6" fmla="*/ 64 w 128"/>
                  <a:gd name="T7" fmla="*/ 50 h 141"/>
                  <a:gd name="T8" fmla="*/ 31 w 128"/>
                  <a:gd name="T9" fmla="*/ 101 h 141"/>
                  <a:gd name="T10" fmla="*/ 0 w 128"/>
                  <a:gd name="T11" fmla="*/ 139 h 141"/>
                  <a:gd name="T12" fmla="*/ 3 w 128"/>
                  <a:gd name="T13" fmla="*/ 141 h 141"/>
                  <a:gd name="T14" fmla="*/ 4 w 128"/>
                  <a:gd name="T15" fmla="*/ 141 h 141"/>
                  <a:gd name="T16" fmla="*/ 11 w 128"/>
                  <a:gd name="T17" fmla="*/ 139 h 141"/>
                  <a:gd name="T18" fmla="*/ 13 w 128"/>
                  <a:gd name="T19" fmla="*/ 139 h 141"/>
                  <a:gd name="T20" fmla="*/ 28 w 128"/>
                  <a:gd name="T21" fmla="*/ 121 h 141"/>
                  <a:gd name="T22" fmla="*/ 32 w 128"/>
                  <a:gd name="T23" fmla="*/ 115 h 141"/>
                  <a:gd name="T24" fmla="*/ 35 w 128"/>
                  <a:gd name="T25" fmla="*/ 112 h 141"/>
                  <a:gd name="T26" fmla="*/ 72 w 128"/>
                  <a:gd name="T27" fmla="*/ 78 h 141"/>
                  <a:gd name="T28" fmla="*/ 108 w 128"/>
                  <a:gd name="T29" fmla="*/ 44 h 141"/>
                  <a:gd name="T30" fmla="*/ 110 w 128"/>
                  <a:gd name="T31" fmla="*/ 42 h 141"/>
                  <a:gd name="T32" fmla="*/ 118 w 128"/>
                  <a:gd name="T33" fmla="*/ 0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28" h="141">
                    <a:moveTo>
                      <a:pt x="118" y="0"/>
                    </a:moveTo>
                    <a:cubicBezTo>
                      <a:pt x="118" y="0"/>
                      <a:pt x="118" y="0"/>
                      <a:pt x="118" y="0"/>
                    </a:cubicBezTo>
                    <a:cubicBezTo>
                      <a:pt x="106" y="4"/>
                      <a:pt x="92" y="15"/>
                      <a:pt x="87" y="20"/>
                    </a:cubicBezTo>
                    <a:cubicBezTo>
                      <a:pt x="78" y="29"/>
                      <a:pt x="71" y="40"/>
                      <a:pt x="64" y="50"/>
                    </a:cubicBezTo>
                    <a:cubicBezTo>
                      <a:pt x="53" y="67"/>
                      <a:pt x="42" y="84"/>
                      <a:pt x="31" y="101"/>
                    </a:cubicBezTo>
                    <a:cubicBezTo>
                      <a:pt x="23" y="115"/>
                      <a:pt x="12" y="129"/>
                      <a:pt x="0" y="139"/>
                    </a:cubicBezTo>
                    <a:cubicBezTo>
                      <a:pt x="1" y="140"/>
                      <a:pt x="2" y="140"/>
                      <a:pt x="3" y="141"/>
                    </a:cubicBezTo>
                    <a:cubicBezTo>
                      <a:pt x="3" y="141"/>
                      <a:pt x="4" y="141"/>
                      <a:pt x="4" y="141"/>
                    </a:cubicBezTo>
                    <a:cubicBezTo>
                      <a:pt x="7" y="141"/>
                      <a:pt x="9" y="140"/>
                      <a:pt x="11" y="139"/>
                    </a:cubicBezTo>
                    <a:cubicBezTo>
                      <a:pt x="12" y="139"/>
                      <a:pt x="12" y="139"/>
                      <a:pt x="13" y="139"/>
                    </a:cubicBezTo>
                    <a:cubicBezTo>
                      <a:pt x="18" y="133"/>
                      <a:pt x="23" y="127"/>
                      <a:pt x="28" y="121"/>
                    </a:cubicBezTo>
                    <a:cubicBezTo>
                      <a:pt x="32" y="115"/>
                      <a:pt x="32" y="115"/>
                      <a:pt x="32" y="115"/>
                    </a:cubicBezTo>
                    <a:cubicBezTo>
                      <a:pt x="33" y="114"/>
                      <a:pt x="34" y="113"/>
                      <a:pt x="35" y="112"/>
                    </a:cubicBezTo>
                    <a:cubicBezTo>
                      <a:pt x="45" y="100"/>
                      <a:pt x="58" y="89"/>
                      <a:pt x="72" y="78"/>
                    </a:cubicBezTo>
                    <a:cubicBezTo>
                      <a:pt x="84" y="67"/>
                      <a:pt x="97" y="57"/>
                      <a:pt x="108" y="44"/>
                    </a:cubicBezTo>
                    <a:cubicBezTo>
                      <a:pt x="109" y="44"/>
                      <a:pt x="109" y="43"/>
                      <a:pt x="110" y="42"/>
                    </a:cubicBezTo>
                    <a:cubicBezTo>
                      <a:pt x="128" y="21"/>
                      <a:pt x="122" y="6"/>
                      <a:pt x="118" y="0"/>
                    </a:cubicBezTo>
                  </a:path>
                </a:pathLst>
              </a:custGeom>
              <a:solidFill>
                <a:srgbClr val="BFC4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" name="Freeform 504"/>
              <p:cNvSpPr/>
              <p:nvPr/>
            </p:nvSpPr>
            <p:spPr bwMode="auto">
              <a:xfrm>
                <a:off x="889000" y="6254751"/>
                <a:ext cx="150813" cy="117475"/>
              </a:xfrm>
              <a:custGeom>
                <a:avLst/>
                <a:gdLst>
                  <a:gd name="T0" fmla="*/ 40 w 40"/>
                  <a:gd name="T1" fmla="*/ 0 h 31"/>
                  <a:gd name="T2" fmla="*/ 38 w 40"/>
                  <a:gd name="T3" fmla="*/ 0 h 31"/>
                  <a:gd name="T4" fmla="*/ 31 w 40"/>
                  <a:gd name="T5" fmla="*/ 2 h 31"/>
                  <a:gd name="T6" fmla="*/ 30 w 40"/>
                  <a:gd name="T7" fmla="*/ 2 h 31"/>
                  <a:gd name="T8" fmla="*/ 27 w 40"/>
                  <a:gd name="T9" fmla="*/ 0 h 31"/>
                  <a:gd name="T10" fmla="*/ 27 w 40"/>
                  <a:gd name="T11" fmla="*/ 0 h 31"/>
                  <a:gd name="T12" fmla="*/ 0 w 40"/>
                  <a:gd name="T13" fmla="*/ 15 h 31"/>
                  <a:gd name="T14" fmla="*/ 13 w 40"/>
                  <a:gd name="T15" fmla="*/ 31 h 31"/>
                  <a:gd name="T16" fmla="*/ 13 w 40"/>
                  <a:gd name="T17" fmla="*/ 31 h 31"/>
                  <a:gd name="T18" fmla="*/ 29 w 40"/>
                  <a:gd name="T19" fmla="*/ 13 h 31"/>
                  <a:gd name="T20" fmla="*/ 39 w 40"/>
                  <a:gd name="T21" fmla="*/ 1 h 31"/>
                  <a:gd name="T22" fmla="*/ 40 w 40"/>
                  <a:gd name="T23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0" h="31">
                    <a:moveTo>
                      <a:pt x="40" y="0"/>
                    </a:moveTo>
                    <a:cubicBezTo>
                      <a:pt x="39" y="0"/>
                      <a:pt x="39" y="0"/>
                      <a:pt x="38" y="0"/>
                    </a:cubicBezTo>
                    <a:cubicBezTo>
                      <a:pt x="36" y="1"/>
                      <a:pt x="34" y="2"/>
                      <a:pt x="31" y="2"/>
                    </a:cubicBezTo>
                    <a:cubicBezTo>
                      <a:pt x="31" y="2"/>
                      <a:pt x="30" y="2"/>
                      <a:pt x="30" y="2"/>
                    </a:cubicBezTo>
                    <a:cubicBezTo>
                      <a:pt x="29" y="1"/>
                      <a:pt x="28" y="1"/>
                      <a:pt x="27" y="0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19" y="7"/>
                      <a:pt x="10" y="12"/>
                      <a:pt x="0" y="15"/>
                    </a:cubicBezTo>
                    <a:cubicBezTo>
                      <a:pt x="2" y="22"/>
                      <a:pt x="6" y="27"/>
                      <a:pt x="13" y="31"/>
                    </a:cubicBezTo>
                    <a:cubicBezTo>
                      <a:pt x="13" y="31"/>
                      <a:pt x="13" y="31"/>
                      <a:pt x="13" y="31"/>
                    </a:cubicBezTo>
                    <a:cubicBezTo>
                      <a:pt x="18" y="25"/>
                      <a:pt x="23" y="19"/>
                      <a:pt x="29" y="13"/>
                    </a:cubicBezTo>
                    <a:cubicBezTo>
                      <a:pt x="33" y="9"/>
                      <a:pt x="36" y="5"/>
                      <a:pt x="39" y="1"/>
                    </a:cubicBezTo>
                    <a:cubicBezTo>
                      <a:pt x="40" y="0"/>
                      <a:pt x="40" y="0"/>
                      <a:pt x="40" y="0"/>
                    </a:cubicBezTo>
                  </a:path>
                </a:pathLst>
              </a:custGeom>
              <a:solidFill>
                <a:srgbClr val="4EA2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" name="Freeform 505"/>
              <p:cNvSpPr/>
              <p:nvPr/>
            </p:nvSpPr>
            <p:spPr bwMode="auto">
              <a:xfrm>
                <a:off x="817563" y="6318251"/>
                <a:ext cx="46038" cy="30163"/>
              </a:xfrm>
              <a:custGeom>
                <a:avLst/>
                <a:gdLst>
                  <a:gd name="T0" fmla="*/ 12 w 12"/>
                  <a:gd name="T1" fmla="*/ 0 h 8"/>
                  <a:gd name="T2" fmla="*/ 4 w 12"/>
                  <a:gd name="T3" fmla="*/ 0 h 8"/>
                  <a:gd name="T4" fmla="*/ 4 w 12"/>
                  <a:gd name="T5" fmla="*/ 0 h 8"/>
                  <a:gd name="T6" fmla="*/ 0 w 12"/>
                  <a:gd name="T7" fmla="*/ 1 h 8"/>
                  <a:gd name="T8" fmla="*/ 4 w 12"/>
                  <a:gd name="T9" fmla="*/ 8 h 8"/>
                  <a:gd name="T10" fmla="*/ 12 w 12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8">
                    <a:moveTo>
                      <a:pt x="12" y="0"/>
                    </a:moveTo>
                    <a:cubicBezTo>
                      <a:pt x="9" y="0"/>
                      <a:pt x="7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2" y="1"/>
                      <a:pt x="0" y="1"/>
                    </a:cubicBezTo>
                    <a:cubicBezTo>
                      <a:pt x="1" y="3"/>
                      <a:pt x="3" y="5"/>
                      <a:pt x="4" y="8"/>
                    </a:cubicBezTo>
                    <a:cubicBezTo>
                      <a:pt x="7" y="5"/>
                      <a:pt x="9" y="3"/>
                      <a:pt x="12" y="0"/>
                    </a:cubicBezTo>
                  </a:path>
                </a:pathLst>
              </a:custGeom>
              <a:solidFill>
                <a:srgbClr val="4EA2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" name="Freeform 506"/>
              <p:cNvSpPr/>
              <p:nvPr/>
            </p:nvSpPr>
            <p:spPr bwMode="auto">
              <a:xfrm>
                <a:off x="712788" y="5386388"/>
                <a:ext cx="695325" cy="1016000"/>
              </a:xfrm>
              <a:custGeom>
                <a:avLst/>
                <a:gdLst>
                  <a:gd name="T0" fmla="*/ 172 w 185"/>
                  <a:gd name="T1" fmla="*/ 60 h 270"/>
                  <a:gd name="T2" fmla="*/ 172 w 185"/>
                  <a:gd name="T3" fmla="*/ 93 h 270"/>
                  <a:gd name="T4" fmla="*/ 179 w 185"/>
                  <a:gd name="T5" fmla="*/ 100 h 270"/>
                  <a:gd name="T6" fmla="*/ 171 w 185"/>
                  <a:gd name="T7" fmla="*/ 126 h 270"/>
                  <a:gd name="T8" fmla="*/ 95 w 185"/>
                  <a:gd name="T9" fmla="*/ 198 h 270"/>
                  <a:gd name="T10" fmla="*/ 75 w 185"/>
                  <a:gd name="T11" fmla="*/ 222 h 270"/>
                  <a:gd name="T12" fmla="*/ 49 w 185"/>
                  <a:gd name="T13" fmla="*/ 252 h 270"/>
                  <a:gd name="T14" fmla="*/ 19 w 185"/>
                  <a:gd name="T15" fmla="*/ 269 h 270"/>
                  <a:gd name="T16" fmla="*/ 8 w 185"/>
                  <a:gd name="T17" fmla="*/ 242 h 270"/>
                  <a:gd name="T18" fmla="*/ 17 w 185"/>
                  <a:gd name="T19" fmla="*/ 202 h 270"/>
                  <a:gd name="T20" fmla="*/ 17 w 185"/>
                  <a:gd name="T21" fmla="*/ 148 h 270"/>
                  <a:gd name="T22" fmla="*/ 3 w 185"/>
                  <a:gd name="T23" fmla="*/ 65 h 270"/>
                  <a:gd name="T24" fmla="*/ 13 w 185"/>
                  <a:gd name="T25" fmla="*/ 28 h 270"/>
                  <a:gd name="T26" fmla="*/ 51 w 185"/>
                  <a:gd name="T27" fmla="*/ 14 h 270"/>
                  <a:gd name="T28" fmla="*/ 71 w 185"/>
                  <a:gd name="T29" fmla="*/ 2 h 270"/>
                  <a:gd name="T30" fmla="*/ 109 w 185"/>
                  <a:gd name="T31" fmla="*/ 22 h 270"/>
                  <a:gd name="T32" fmla="*/ 153 w 185"/>
                  <a:gd name="T33" fmla="*/ 32 h 270"/>
                  <a:gd name="T34" fmla="*/ 172 w 185"/>
                  <a:gd name="T35" fmla="*/ 60 h 2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5" h="270">
                    <a:moveTo>
                      <a:pt x="172" y="60"/>
                    </a:moveTo>
                    <a:cubicBezTo>
                      <a:pt x="172" y="71"/>
                      <a:pt x="165" y="84"/>
                      <a:pt x="172" y="93"/>
                    </a:cubicBezTo>
                    <a:cubicBezTo>
                      <a:pt x="174" y="95"/>
                      <a:pt x="177" y="97"/>
                      <a:pt x="179" y="100"/>
                    </a:cubicBezTo>
                    <a:cubicBezTo>
                      <a:pt x="185" y="108"/>
                      <a:pt x="178" y="119"/>
                      <a:pt x="171" y="126"/>
                    </a:cubicBezTo>
                    <a:cubicBezTo>
                      <a:pt x="148" y="152"/>
                      <a:pt x="116" y="171"/>
                      <a:pt x="95" y="198"/>
                    </a:cubicBezTo>
                    <a:cubicBezTo>
                      <a:pt x="88" y="206"/>
                      <a:pt x="82" y="214"/>
                      <a:pt x="75" y="222"/>
                    </a:cubicBezTo>
                    <a:cubicBezTo>
                      <a:pt x="66" y="232"/>
                      <a:pt x="58" y="242"/>
                      <a:pt x="49" y="252"/>
                    </a:cubicBezTo>
                    <a:cubicBezTo>
                      <a:pt x="41" y="260"/>
                      <a:pt x="30" y="270"/>
                      <a:pt x="19" y="269"/>
                    </a:cubicBezTo>
                    <a:cubicBezTo>
                      <a:pt x="0" y="268"/>
                      <a:pt x="5" y="255"/>
                      <a:pt x="8" y="242"/>
                    </a:cubicBezTo>
                    <a:cubicBezTo>
                      <a:pt x="12" y="228"/>
                      <a:pt x="15" y="215"/>
                      <a:pt x="17" y="202"/>
                    </a:cubicBezTo>
                    <a:cubicBezTo>
                      <a:pt x="19" y="184"/>
                      <a:pt x="20" y="167"/>
                      <a:pt x="17" y="148"/>
                    </a:cubicBezTo>
                    <a:cubicBezTo>
                      <a:pt x="13" y="120"/>
                      <a:pt x="6" y="93"/>
                      <a:pt x="3" y="65"/>
                    </a:cubicBezTo>
                    <a:cubicBezTo>
                      <a:pt x="2" y="52"/>
                      <a:pt x="3" y="37"/>
                      <a:pt x="13" y="28"/>
                    </a:cubicBezTo>
                    <a:cubicBezTo>
                      <a:pt x="23" y="19"/>
                      <a:pt x="39" y="21"/>
                      <a:pt x="51" y="14"/>
                    </a:cubicBezTo>
                    <a:cubicBezTo>
                      <a:pt x="58" y="10"/>
                      <a:pt x="63" y="4"/>
                      <a:pt x="71" y="2"/>
                    </a:cubicBezTo>
                    <a:cubicBezTo>
                      <a:pt x="85" y="0"/>
                      <a:pt x="96" y="16"/>
                      <a:pt x="109" y="22"/>
                    </a:cubicBezTo>
                    <a:cubicBezTo>
                      <a:pt x="123" y="28"/>
                      <a:pt x="139" y="25"/>
                      <a:pt x="153" y="32"/>
                    </a:cubicBezTo>
                    <a:cubicBezTo>
                      <a:pt x="163" y="38"/>
                      <a:pt x="172" y="48"/>
                      <a:pt x="172" y="60"/>
                    </a:cubicBezTo>
                    <a:close/>
                  </a:path>
                </a:pathLst>
              </a:custGeom>
              <a:solidFill>
                <a:srgbClr val="F3F8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" name="Freeform 507"/>
              <p:cNvSpPr/>
              <p:nvPr/>
            </p:nvSpPr>
            <p:spPr bwMode="auto">
              <a:xfrm>
                <a:off x="712788" y="6127751"/>
                <a:ext cx="280988" cy="274638"/>
              </a:xfrm>
              <a:custGeom>
                <a:avLst/>
                <a:gdLst>
                  <a:gd name="T0" fmla="*/ 73 w 75"/>
                  <a:gd name="T1" fmla="*/ 19 h 73"/>
                  <a:gd name="T2" fmla="*/ 75 w 75"/>
                  <a:gd name="T3" fmla="*/ 25 h 73"/>
                  <a:gd name="T4" fmla="*/ 49 w 75"/>
                  <a:gd name="T5" fmla="*/ 55 h 73"/>
                  <a:gd name="T6" fmla="*/ 19 w 75"/>
                  <a:gd name="T7" fmla="*/ 72 h 73"/>
                  <a:gd name="T8" fmla="*/ 8 w 75"/>
                  <a:gd name="T9" fmla="*/ 45 h 73"/>
                  <a:gd name="T10" fmla="*/ 17 w 75"/>
                  <a:gd name="T11" fmla="*/ 5 h 73"/>
                  <a:gd name="T12" fmla="*/ 20 w 75"/>
                  <a:gd name="T13" fmla="*/ 8 h 73"/>
                  <a:gd name="T14" fmla="*/ 20 w 75"/>
                  <a:gd name="T15" fmla="*/ 8 h 73"/>
                  <a:gd name="T16" fmla="*/ 33 w 75"/>
                  <a:gd name="T17" fmla="*/ 6 h 73"/>
                  <a:gd name="T18" fmla="*/ 39 w 75"/>
                  <a:gd name="T19" fmla="*/ 1 h 73"/>
                  <a:gd name="T20" fmla="*/ 49 w 75"/>
                  <a:gd name="T21" fmla="*/ 8 h 73"/>
                  <a:gd name="T22" fmla="*/ 57 w 75"/>
                  <a:gd name="T23" fmla="*/ 18 h 73"/>
                  <a:gd name="T24" fmla="*/ 73 w 75"/>
                  <a:gd name="T25" fmla="*/ 19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5" h="73">
                    <a:moveTo>
                      <a:pt x="73" y="19"/>
                    </a:moveTo>
                    <a:cubicBezTo>
                      <a:pt x="74" y="21"/>
                      <a:pt x="75" y="23"/>
                      <a:pt x="75" y="25"/>
                    </a:cubicBezTo>
                    <a:cubicBezTo>
                      <a:pt x="66" y="35"/>
                      <a:pt x="58" y="45"/>
                      <a:pt x="49" y="55"/>
                    </a:cubicBezTo>
                    <a:cubicBezTo>
                      <a:pt x="41" y="63"/>
                      <a:pt x="30" y="73"/>
                      <a:pt x="19" y="72"/>
                    </a:cubicBezTo>
                    <a:cubicBezTo>
                      <a:pt x="0" y="71"/>
                      <a:pt x="5" y="58"/>
                      <a:pt x="8" y="45"/>
                    </a:cubicBezTo>
                    <a:cubicBezTo>
                      <a:pt x="12" y="31"/>
                      <a:pt x="15" y="18"/>
                      <a:pt x="17" y="5"/>
                    </a:cubicBezTo>
                    <a:cubicBezTo>
                      <a:pt x="18" y="5"/>
                      <a:pt x="19" y="6"/>
                      <a:pt x="20" y="8"/>
                    </a:cubicBezTo>
                    <a:cubicBezTo>
                      <a:pt x="20" y="8"/>
                      <a:pt x="20" y="8"/>
                      <a:pt x="20" y="8"/>
                    </a:cubicBezTo>
                    <a:cubicBezTo>
                      <a:pt x="23" y="13"/>
                      <a:pt x="31" y="12"/>
                      <a:pt x="33" y="6"/>
                    </a:cubicBezTo>
                    <a:cubicBezTo>
                      <a:pt x="34" y="4"/>
                      <a:pt x="36" y="2"/>
                      <a:pt x="39" y="1"/>
                    </a:cubicBezTo>
                    <a:cubicBezTo>
                      <a:pt x="43" y="0"/>
                      <a:pt x="47" y="4"/>
                      <a:pt x="49" y="8"/>
                    </a:cubicBezTo>
                    <a:cubicBezTo>
                      <a:pt x="51" y="12"/>
                      <a:pt x="53" y="16"/>
                      <a:pt x="57" y="18"/>
                    </a:cubicBezTo>
                    <a:cubicBezTo>
                      <a:pt x="60" y="12"/>
                      <a:pt x="70" y="13"/>
                      <a:pt x="73" y="19"/>
                    </a:cubicBezTo>
                    <a:close/>
                  </a:path>
                </a:pathLst>
              </a:custGeom>
              <a:solidFill>
                <a:srgbClr val="63CCF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" name="Freeform 508"/>
              <p:cNvSpPr/>
              <p:nvPr/>
            </p:nvSpPr>
            <p:spPr bwMode="auto">
              <a:xfrm>
                <a:off x="638175" y="6251576"/>
                <a:ext cx="379413" cy="800100"/>
              </a:xfrm>
              <a:custGeom>
                <a:avLst/>
                <a:gdLst>
                  <a:gd name="T0" fmla="*/ 37 w 101"/>
                  <a:gd name="T1" fmla="*/ 112 h 213"/>
                  <a:gd name="T2" fmla="*/ 14 w 101"/>
                  <a:gd name="T3" fmla="*/ 207 h 213"/>
                  <a:gd name="T4" fmla="*/ 27 w 101"/>
                  <a:gd name="T5" fmla="*/ 210 h 213"/>
                  <a:gd name="T6" fmla="*/ 34 w 101"/>
                  <a:gd name="T7" fmla="*/ 195 h 213"/>
                  <a:gd name="T8" fmla="*/ 49 w 101"/>
                  <a:gd name="T9" fmla="*/ 117 h 213"/>
                  <a:gd name="T10" fmla="*/ 60 w 101"/>
                  <a:gd name="T11" fmla="*/ 57 h 213"/>
                  <a:gd name="T12" fmla="*/ 78 w 101"/>
                  <a:gd name="T13" fmla="*/ 49 h 213"/>
                  <a:gd name="T14" fmla="*/ 101 w 101"/>
                  <a:gd name="T15" fmla="*/ 40 h 213"/>
                  <a:gd name="T16" fmla="*/ 68 w 101"/>
                  <a:gd name="T17" fmla="*/ 2 h 213"/>
                  <a:gd name="T18" fmla="*/ 52 w 101"/>
                  <a:gd name="T19" fmla="*/ 26 h 213"/>
                  <a:gd name="T20" fmla="*/ 45 w 101"/>
                  <a:gd name="T21" fmla="*/ 0 h 213"/>
                  <a:gd name="T22" fmla="*/ 41 w 101"/>
                  <a:gd name="T23" fmla="*/ 18 h 213"/>
                  <a:gd name="T24" fmla="*/ 38 w 101"/>
                  <a:gd name="T25" fmla="*/ 25 h 213"/>
                  <a:gd name="T26" fmla="*/ 27 w 101"/>
                  <a:gd name="T27" fmla="*/ 25 h 213"/>
                  <a:gd name="T28" fmla="*/ 0 w 101"/>
                  <a:gd name="T29" fmla="*/ 14 h 213"/>
                  <a:gd name="T30" fmla="*/ 28 w 101"/>
                  <a:gd name="T31" fmla="*/ 56 h 213"/>
                  <a:gd name="T32" fmla="*/ 37 w 101"/>
                  <a:gd name="T33" fmla="*/ 112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00" h="213">
                    <a:moveTo>
                      <a:pt x="37" y="112"/>
                    </a:moveTo>
                    <a:cubicBezTo>
                      <a:pt x="35" y="145"/>
                      <a:pt x="25" y="176"/>
                      <a:pt x="14" y="207"/>
                    </a:cubicBezTo>
                    <a:cubicBezTo>
                      <a:pt x="15" y="213"/>
                      <a:pt x="23" y="213"/>
                      <a:pt x="27" y="210"/>
                    </a:cubicBezTo>
                    <a:cubicBezTo>
                      <a:pt x="32" y="206"/>
                      <a:pt x="33" y="200"/>
                      <a:pt x="34" y="195"/>
                    </a:cubicBezTo>
                    <a:cubicBezTo>
                      <a:pt x="40" y="169"/>
                      <a:pt x="45" y="143"/>
                      <a:pt x="49" y="117"/>
                    </a:cubicBezTo>
                    <a:cubicBezTo>
                      <a:pt x="51" y="102"/>
                      <a:pt x="49" y="68"/>
                      <a:pt x="60" y="57"/>
                    </a:cubicBezTo>
                    <a:cubicBezTo>
                      <a:pt x="65" y="53"/>
                      <a:pt x="72" y="51"/>
                      <a:pt x="78" y="49"/>
                    </a:cubicBezTo>
                    <a:cubicBezTo>
                      <a:pt x="84" y="47"/>
                      <a:pt x="95" y="39"/>
                      <a:pt x="101" y="40"/>
                    </a:cubicBezTo>
                    <a:cubicBezTo>
                      <a:pt x="81" y="36"/>
                      <a:pt x="61" y="26"/>
                      <a:pt x="68" y="2"/>
                    </a:cubicBezTo>
                    <a:cubicBezTo>
                      <a:pt x="65" y="11"/>
                      <a:pt x="59" y="19"/>
                      <a:pt x="52" y="26"/>
                    </a:cubicBezTo>
                    <a:cubicBezTo>
                      <a:pt x="47" y="19"/>
                      <a:pt x="44" y="9"/>
                      <a:pt x="45" y="0"/>
                    </a:cubicBezTo>
                    <a:cubicBezTo>
                      <a:pt x="44" y="6"/>
                      <a:pt x="43" y="12"/>
                      <a:pt x="41" y="18"/>
                    </a:cubicBezTo>
                    <a:cubicBezTo>
                      <a:pt x="41" y="21"/>
                      <a:pt x="40" y="24"/>
                      <a:pt x="38" y="25"/>
                    </a:cubicBezTo>
                    <a:cubicBezTo>
                      <a:pt x="35" y="28"/>
                      <a:pt x="30" y="26"/>
                      <a:pt x="27" y="25"/>
                    </a:cubicBezTo>
                    <a:cubicBezTo>
                      <a:pt x="18" y="22"/>
                      <a:pt x="5" y="21"/>
                      <a:pt x="0" y="14"/>
                    </a:cubicBezTo>
                    <a:cubicBezTo>
                      <a:pt x="6" y="30"/>
                      <a:pt x="21" y="40"/>
                      <a:pt x="28" y="56"/>
                    </a:cubicBezTo>
                    <a:cubicBezTo>
                      <a:pt x="35" y="73"/>
                      <a:pt x="38" y="93"/>
                      <a:pt x="37" y="112"/>
                    </a:cubicBezTo>
                  </a:path>
                </a:pathLst>
              </a:custGeom>
              <a:solidFill>
                <a:srgbClr val="3A62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" name="Freeform 509"/>
              <p:cNvSpPr/>
              <p:nvPr/>
            </p:nvSpPr>
            <p:spPr bwMode="auto">
              <a:xfrm>
                <a:off x="239713" y="7292976"/>
                <a:ext cx="569913" cy="765175"/>
              </a:xfrm>
              <a:custGeom>
                <a:avLst/>
                <a:gdLst>
                  <a:gd name="T0" fmla="*/ 0 w 152"/>
                  <a:gd name="T1" fmla="*/ 120 h 204"/>
                  <a:gd name="T2" fmla="*/ 28 w 152"/>
                  <a:gd name="T3" fmla="*/ 199 h 204"/>
                  <a:gd name="T4" fmla="*/ 32 w 152"/>
                  <a:gd name="T5" fmla="*/ 200 h 204"/>
                  <a:gd name="T6" fmla="*/ 45 w 152"/>
                  <a:gd name="T7" fmla="*/ 198 h 204"/>
                  <a:gd name="T8" fmla="*/ 65 w 152"/>
                  <a:gd name="T9" fmla="*/ 199 h 204"/>
                  <a:gd name="T10" fmla="*/ 70 w 152"/>
                  <a:gd name="T11" fmla="*/ 201 h 204"/>
                  <a:gd name="T12" fmla="*/ 89 w 152"/>
                  <a:gd name="T13" fmla="*/ 196 h 204"/>
                  <a:gd name="T14" fmla="*/ 107 w 152"/>
                  <a:gd name="T15" fmla="*/ 183 h 204"/>
                  <a:gd name="T16" fmla="*/ 124 w 152"/>
                  <a:gd name="T17" fmla="*/ 173 h 204"/>
                  <a:gd name="T18" fmla="*/ 129 w 152"/>
                  <a:gd name="T19" fmla="*/ 150 h 204"/>
                  <a:gd name="T20" fmla="*/ 137 w 152"/>
                  <a:gd name="T21" fmla="*/ 151 h 204"/>
                  <a:gd name="T22" fmla="*/ 144 w 152"/>
                  <a:gd name="T23" fmla="*/ 151 h 204"/>
                  <a:gd name="T24" fmla="*/ 150 w 152"/>
                  <a:gd name="T25" fmla="*/ 137 h 204"/>
                  <a:gd name="T26" fmla="*/ 144 w 152"/>
                  <a:gd name="T27" fmla="*/ 99 h 204"/>
                  <a:gd name="T28" fmla="*/ 109 w 152"/>
                  <a:gd name="T29" fmla="*/ 57 h 204"/>
                  <a:gd name="T30" fmla="*/ 65 w 152"/>
                  <a:gd name="T31" fmla="*/ 28 h 204"/>
                  <a:gd name="T32" fmla="*/ 47 w 152"/>
                  <a:gd name="T33" fmla="*/ 22 h 204"/>
                  <a:gd name="T34" fmla="*/ 46 w 152"/>
                  <a:gd name="T35" fmla="*/ 21 h 204"/>
                  <a:gd name="T36" fmla="*/ 43 w 152"/>
                  <a:gd name="T37" fmla="*/ 19 h 204"/>
                  <a:gd name="T38" fmla="*/ 38 w 152"/>
                  <a:gd name="T39" fmla="*/ 13 h 204"/>
                  <a:gd name="T40" fmla="*/ 38 w 152"/>
                  <a:gd name="T41" fmla="*/ 12 h 204"/>
                  <a:gd name="T42" fmla="*/ 35 w 152"/>
                  <a:gd name="T43" fmla="*/ 8 h 204"/>
                  <a:gd name="T44" fmla="*/ 31 w 152"/>
                  <a:gd name="T45" fmla="*/ 4 h 204"/>
                  <a:gd name="T46" fmla="*/ 30 w 152"/>
                  <a:gd name="T47" fmla="*/ 3 h 204"/>
                  <a:gd name="T48" fmla="*/ 29 w 152"/>
                  <a:gd name="T49" fmla="*/ 2 h 204"/>
                  <a:gd name="T50" fmla="*/ 28 w 152"/>
                  <a:gd name="T51" fmla="*/ 1 h 204"/>
                  <a:gd name="T52" fmla="*/ 27 w 152"/>
                  <a:gd name="T53" fmla="*/ 1 h 204"/>
                  <a:gd name="T54" fmla="*/ 26 w 152"/>
                  <a:gd name="T55" fmla="*/ 0 h 204"/>
                  <a:gd name="T56" fmla="*/ 25 w 152"/>
                  <a:gd name="T57" fmla="*/ 0 h 204"/>
                  <a:gd name="T58" fmla="*/ 24 w 152"/>
                  <a:gd name="T59" fmla="*/ 0 h 204"/>
                  <a:gd name="T60" fmla="*/ 22 w 152"/>
                  <a:gd name="T61" fmla="*/ 1 h 204"/>
                  <a:gd name="T62" fmla="*/ 22 w 152"/>
                  <a:gd name="T63" fmla="*/ 1 h 204"/>
                  <a:gd name="T64" fmla="*/ 22 w 152"/>
                  <a:gd name="T65" fmla="*/ 1 h 204"/>
                  <a:gd name="T66" fmla="*/ 22 w 152"/>
                  <a:gd name="T67" fmla="*/ 2 h 204"/>
                  <a:gd name="T68" fmla="*/ 22 w 152"/>
                  <a:gd name="T69" fmla="*/ 2 h 204"/>
                  <a:gd name="T70" fmla="*/ 21 w 152"/>
                  <a:gd name="T71" fmla="*/ 4 h 204"/>
                  <a:gd name="T72" fmla="*/ 21 w 152"/>
                  <a:gd name="T73" fmla="*/ 5 h 204"/>
                  <a:gd name="T74" fmla="*/ 21 w 152"/>
                  <a:gd name="T75" fmla="*/ 5 h 204"/>
                  <a:gd name="T76" fmla="*/ 21 w 152"/>
                  <a:gd name="T77" fmla="*/ 5 h 204"/>
                  <a:gd name="T78" fmla="*/ 21 w 152"/>
                  <a:gd name="T79" fmla="*/ 5 h 204"/>
                  <a:gd name="T80" fmla="*/ 21 w 152"/>
                  <a:gd name="T81" fmla="*/ 9 h 204"/>
                  <a:gd name="T82" fmla="*/ 21 w 152"/>
                  <a:gd name="T83" fmla="*/ 10 h 204"/>
                  <a:gd name="T84" fmla="*/ 21 w 152"/>
                  <a:gd name="T85" fmla="*/ 11 h 204"/>
                  <a:gd name="T86" fmla="*/ 21 w 152"/>
                  <a:gd name="T87" fmla="*/ 13 h 204"/>
                  <a:gd name="T88" fmla="*/ 22 w 152"/>
                  <a:gd name="T89" fmla="*/ 21 h 204"/>
                  <a:gd name="T90" fmla="*/ 22 w 152"/>
                  <a:gd name="T91" fmla="*/ 22 h 204"/>
                  <a:gd name="T92" fmla="*/ 22 w 152"/>
                  <a:gd name="T93" fmla="*/ 23 h 204"/>
                  <a:gd name="T94" fmla="*/ 18 w 152"/>
                  <a:gd name="T95" fmla="*/ 53 h 204"/>
                  <a:gd name="T96" fmla="*/ 3 w 152"/>
                  <a:gd name="T97" fmla="*/ 93 h 204"/>
                  <a:gd name="T98" fmla="*/ 0 w 152"/>
                  <a:gd name="T99" fmla="*/ 120 h 2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52" h="204">
                    <a:moveTo>
                      <a:pt x="0" y="120"/>
                    </a:moveTo>
                    <a:cubicBezTo>
                      <a:pt x="28" y="199"/>
                      <a:pt x="28" y="199"/>
                      <a:pt x="28" y="199"/>
                    </a:cubicBezTo>
                    <a:cubicBezTo>
                      <a:pt x="29" y="199"/>
                      <a:pt x="31" y="200"/>
                      <a:pt x="32" y="200"/>
                    </a:cubicBezTo>
                    <a:cubicBezTo>
                      <a:pt x="37" y="200"/>
                      <a:pt x="41" y="199"/>
                      <a:pt x="45" y="198"/>
                    </a:cubicBezTo>
                    <a:cubicBezTo>
                      <a:pt x="51" y="196"/>
                      <a:pt x="57" y="194"/>
                      <a:pt x="65" y="199"/>
                    </a:cubicBezTo>
                    <a:cubicBezTo>
                      <a:pt x="67" y="199"/>
                      <a:pt x="68" y="200"/>
                      <a:pt x="70" y="201"/>
                    </a:cubicBezTo>
                    <a:cubicBezTo>
                      <a:pt x="77" y="204"/>
                      <a:pt x="85" y="202"/>
                      <a:pt x="89" y="196"/>
                    </a:cubicBezTo>
                    <a:cubicBezTo>
                      <a:pt x="94" y="191"/>
                      <a:pt x="100" y="186"/>
                      <a:pt x="107" y="183"/>
                    </a:cubicBezTo>
                    <a:cubicBezTo>
                      <a:pt x="113" y="181"/>
                      <a:pt x="121" y="181"/>
                      <a:pt x="124" y="173"/>
                    </a:cubicBezTo>
                    <a:cubicBezTo>
                      <a:pt x="127" y="166"/>
                      <a:pt x="123" y="153"/>
                      <a:pt x="129" y="150"/>
                    </a:cubicBezTo>
                    <a:cubicBezTo>
                      <a:pt x="132" y="149"/>
                      <a:pt x="134" y="150"/>
                      <a:pt x="137" y="151"/>
                    </a:cubicBezTo>
                    <a:cubicBezTo>
                      <a:pt x="140" y="151"/>
                      <a:pt x="142" y="152"/>
                      <a:pt x="144" y="151"/>
                    </a:cubicBezTo>
                    <a:cubicBezTo>
                      <a:pt x="148" y="150"/>
                      <a:pt x="150" y="141"/>
                      <a:pt x="150" y="137"/>
                    </a:cubicBezTo>
                    <a:cubicBezTo>
                      <a:pt x="152" y="125"/>
                      <a:pt x="149" y="111"/>
                      <a:pt x="144" y="99"/>
                    </a:cubicBezTo>
                    <a:cubicBezTo>
                      <a:pt x="135" y="82"/>
                      <a:pt x="122" y="69"/>
                      <a:pt x="109" y="57"/>
                    </a:cubicBezTo>
                    <a:cubicBezTo>
                      <a:pt x="95" y="45"/>
                      <a:pt x="80" y="33"/>
                      <a:pt x="65" y="28"/>
                    </a:cubicBezTo>
                    <a:cubicBezTo>
                      <a:pt x="59" y="26"/>
                      <a:pt x="53" y="25"/>
                      <a:pt x="47" y="22"/>
                    </a:cubicBezTo>
                    <a:cubicBezTo>
                      <a:pt x="47" y="21"/>
                      <a:pt x="46" y="21"/>
                      <a:pt x="46" y="21"/>
                    </a:cubicBezTo>
                    <a:cubicBezTo>
                      <a:pt x="45" y="20"/>
                      <a:pt x="44" y="19"/>
                      <a:pt x="43" y="19"/>
                    </a:cubicBezTo>
                    <a:cubicBezTo>
                      <a:pt x="41" y="17"/>
                      <a:pt x="40" y="15"/>
                      <a:pt x="38" y="13"/>
                    </a:cubicBezTo>
                    <a:cubicBezTo>
                      <a:pt x="38" y="12"/>
                      <a:pt x="38" y="12"/>
                      <a:pt x="38" y="12"/>
                    </a:cubicBezTo>
                    <a:cubicBezTo>
                      <a:pt x="37" y="11"/>
                      <a:pt x="36" y="9"/>
                      <a:pt x="35" y="8"/>
                    </a:cubicBezTo>
                    <a:cubicBezTo>
                      <a:pt x="34" y="6"/>
                      <a:pt x="32" y="5"/>
                      <a:pt x="31" y="4"/>
                    </a:cubicBezTo>
                    <a:cubicBezTo>
                      <a:pt x="31" y="3"/>
                      <a:pt x="30" y="3"/>
                      <a:pt x="30" y="3"/>
                    </a:cubicBezTo>
                    <a:cubicBezTo>
                      <a:pt x="30" y="2"/>
                      <a:pt x="29" y="2"/>
                      <a:pt x="29" y="2"/>
                    </a:cubicBezTo>
                    <a:cubicBezTo>
                      <a:pt x="28" y="2"/>
                      <a:pt x="28" y="1"/>
                      <a:pt x="28" y="1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26" y="0"/>
                      <a:pt x="26" y="0"/>
                      <a:pt x="26" y="0"/>
                    </a:cubicBezTo>
                    <a:cubicBezTo>
                      <a:pt x="25" y="0"/>
                      <a:pt x="25" y="0"/>
                      <a:pt x="25" y="0"/>
                    </a:cubicBezTo>
                    <a:cubicBezTo>
                      <a:pt x="24" y="0"/>
                      <a:pt x="24" y="0"/>
                      <a:pt x="24" y="0"/>
                    </a:cubicBezTo>
                    <a:cubicBezTo>
                      <a:pt x="23" y="0"/>
                      <a:pt x="23" y="0"/>
                      <a:pt x="22" y="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1" y="2"/>
                      <a:pt x="21" y="3"/>
                      <a:pt x="21" y="4"/>
                    </a:cubicBezTo>
                    <a:cubicBezTo>
                      <a:pt x="21" y="4"/>
                      <a:pt x="21" y="5"/>
                      <a:pt x="21" y="5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1" y="6"/>
                      <a:pt x="21" y="8"/>
                      <a:pt x="21" y="9"/>
                    </a:cubicBezTo>
                    <a:cubicBezTo>
                      <a:pt x="21" y="9"/>
                      <a:pt x="21" y="10"/>
                      <a:pt x="21" y="10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21" y="12"/>
                      <a:pt x="21" y="12"/>
                      <a:pt x="21" y="13"/>
                    </a:cubicBezTo>
                    <a:cubicBezTo>
                      <a:pt x="22" y="16"/>
                      <a:pt x="22" y="19"/>
                      <a:pt x="22" y="21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3"/>
                      <a:pt x="22" y="23"/>
                      <a:pt x="22" y="23"/>
                    </a:cubicBezTo>
                    <a:cubicBezTo>
                      <a:pt x="23" y="33"/>
                      <a:pt x="21" y="44"/>
                      <a:pt x="18" y="53"/>
                    </a:cubicBezTo>
                    <a:cubicBezTo>
                      <a:pt x="13" y="67"/>
                      <a:pt x="6" y="79"/>
                      <a:pt x="3" y="93"/>
                    </a:cubicBezTo>
                    <a:cubicBezTo>
                      <a:pt x="1" y="102"/>
                      <a:pt x="0" y="111"/>
                      <a:pt x="0" y="120"/>
                    </a:cubicBezTo>
                  </a:path>
                </a:pathLst>
              </a:custGeom>
              <a:solidFill>
                <a:srgbClr val="F3F8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" name="Freeform 510"/>
              <p:cNvSpPr/>
              <p:nvPr/>
            </p:nvSpPr>
            <p:spPr bwMode="auto">
              <a:xfrm>
                <a:off x="298450" y="7265988"/>
                <a:ext cx="271463" cy="357188"/>
              </a:xfrm>
              <a:custGeom>
                <a:avLst/>
                <a:gdLst>
                  <a:gd name="T0" fmla="*/ 7 w 72"/>
                  <a:gd name="T1" fmla="*/ 94 h 95"/>
                  <a:gd name="T2" fmla="*/ 16 w 72"/>
                  <a:gd name="T3" fmla="*/ 87 h 95"/>
                  <a:gd name="T4" fmla="*/ 25 w 72"/>
                  <a:gd name="T5" fmla="*/ 80 h 95"/>
                  <a:gd name="T6" fmla="*/ 33 w 72"/>
                  <a:gd name="T7" fmla="*/ 88 h 95"/>
                  <a:gd name="T8" fmla="*/ 42 w 72"/>
                  <a:gd name="T9" fmla="*/ 93 h 95"/>
                  <a:gd name="T10" fmla="*/ 45 w 72"/>
                  <a:gd name="T11" fmla="*/ 89 h 95"/>
                  <a:gd name="T12" fmla="*/ 53 w 72"/>
                  <a:gd name="T13" fmla="*/ 70 h 95"/>
                  <a:gd name="T14" fmla="*/ 61 w 72"/>
                  <a:gd name="T15" fmla="*/ 71 h 95"/>
                  <a:gd name="T16" fmla="*/ 70 w 72"/>
                  <a:gd name="T17" fmla="*/ 70 h 95"/>
                  <a:gd name="T18" fmla="*/ 70 w 72"/>
                  <a:gd name="T19" fmla="*/ 58 h 95"/>
                  <a:gd name="T20" fmla="*/ 31 w 72"/>
                  <a:gd name="T21" fmla="*/ 29 h 95"/>
                  <a:gd name="T22" fmla="*/ 30 w 72"/>
                  <a:gd name="T23" fmla="*/ 27 h 95"/>
                  <a:gd name="T24" fmla="*/ 22 w 72"/>
                  <a:gd name="T25" fmla="*/ 20 h 95"/>
                  <a:gd name="T26" fmla="*/ 22 w 72"/>
                  <a:gd name="T27" fmla="*/ 19 h 95"/>
                  <a:gd name="T28" fmla="*/ 19 w 72"/>
                  <a:gd name="T29" fmla="*/ 15 h 95"/>
                  <a:gd name="T30" fmla="*/ 14 w 72"/>
                  <a:gd name="T31" fmla="*/ 10 h 95"/>
                  <a:gd name="T32" fmla="*/ 6 w 72"/>
                  <a:gd name="T33" fmla="*/ 29 h 95"/>
                  <a:gd name="T34" fmla="*/ 7 w 72"/>
                  <a:gd name="T35" fmla="*/ 30 h 95"/>
                  <a:gd name="T36" fmla="*/ 8 w 72"/>
                  <a:gd name="T37" fmla="*/ 35 h 95"/>
                  <a:gd name="T38" fmla="*/ 8 w 72"/>
                  <a:gd name="T39" fmla="*/ 44 h 95"/>
                  <a:gd name="T40" fmla="*/ 2 w 72"/>
                  <a:gd name="T41" fmla="*/ 74 h 95"/>
                  <a:gd name="T42" fmla="*/ 2 w 72"/>
                  <a:gd name="T43" fmla="*/ 85 h 95"/>
                  <a:gd name="T44" fmla="*/ 7 w 72"/>
                  <a:gd name="T45" fmla="*/ 94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2" h="95">
                    <a:moveTo>
                      <a:pt x="7" y="94"/>
                    </a:moveTo>
                    <a:cubicBezTo>
                      <a:pt x="11" y="95"/>
                      <a:pt x="14" y="91"/>
                      <a:pt x="16" y="87"/>
                    </a:cubicBezTo>
                    <a:cubicBezTo>
                      <a:pt x="18" y="84"/>
                      <a:pt x="21" y="79"/>
                      <a:pt x="25" y="80"/>
                    </a:cubicBezTo>
                    <a:cubicBezTo>
                      <a:pt x="28" y="81"/>
                      <a:pt x="31" y="84"/>
                      <a:pt x="33" y="88"/>
                    </a:cubicBezTo>
                    <a:cubicBezTo>
                      <a:pt x="36" y="91"/>
                      <a:pt x="39" y="94"/>
                      <a:pt x="42" y="93"/>
                    </a:cubicBezTo>
                    <a:cubicBezTo>
                      <a:pt x="44" y="92"/>
                      <a:pt x="45" y="90"/>
                      <a:pt x="45" y="89"/>
                    </a:cubicBezTo>
                    <a:cubicBezTo>
                      <a:pt x="47" y="84"/>
                      <a:pt x="49" y="73"/>
                      <a:pt x="53" y="70"/>
                    </a:cubicBezTo>
                    <a:cubicBezTo>
                      <a:pt x="56" y="69"/>
                      <a:pt x="58" y="70"/>
                      <a:pt x="61" y="71"/>
                    </a:cubicBezTo>
                    <a:cubicBezTo>
                      <a:pt x="64" y="72"/>
                      <a:pt x="68" y="73"/>
                      <a:pt x="70" y="70"/>
                    </a:cubicBezTo>
                    <a:cubicBezTo>
                      <a:pt x="72" y="68"/>
                      <a:pt x="72" y="62"/>
                      <a:pt x="70" y="58"/>
                    </a:cubicBezTo>
                    <a:cubicBezTo>
                      <a:pt x="62" y="43"/>
                      <a:pt x="43" y="38"/>
                      <a:pt x="31" y="29"/>
                    </a:cubicBezTo>
                    <a:cubicBezTo>
                      <a:pt x="31" y="28"/>
                      <a:pt x="30" y="28"/>
                      <a:pt x="30" y="27"/>
                    </a:cubicBezTo>
                    <a:cubicBezTo>
                      <a:pt x="27" y="25"/>
                      <a:pt x="24" y="22"/>
                      <a:pt x="22" y="20"/>
                    </a:cubicBezTo>
                    <a:cubicBezTo>
                      <a:pt x="22" y="19"/>
                      <a:pt x="22" y="19"/>
                      <a:pt x="22" y="19"/>
                    </a:cubicBezTo>
                    <a:cubicBezTo>
                      <a:pt x="21" y="18"/>
                      <a:pt x="20" y="16"/>
                      <a:pt x="19" y="15"/>
                    </a:cubicBezTo>
                    <a:cubicBezTo>
                      <a:pt x="17" y="13"/>
                      <a:pt x="16" y="11"/>
                      <a:pt x="14" y="10"/>
                    </a:cubicBezTo>
                    <a:cubicBezTo>
                      <a:pt x="0" y="0"/>
                      <a:pt x="6" y="20"/>
                      <a:pt x="6" y="29"/>
                    </a:cubicBezTo>
                    <a:cubicBezTo>
                      <a:pt x="7" y="30"/>
                      <a:pt x="7" y="30"/>
                      <a:pt x="7" y="30"/>
                    </a:cubicBezTo>
                    <a:cubicBezTo>
                      <a:pt x="7" y="31"/>
                      <a:pt x="8" y="33"/>
                      <a:pt x="8" y="35"/>
                    </a:cubicBezTo>
                    <a:cubicBezTo>
                      <a:pt x="9" y="38"/>
                      <a:pt x="8" y="41"/>
                      <a:pt x="8" y="44"/>
                    </a:cubicBezTo>
                    <a:cubicBezTo>
                      <a:pt x="6" y="54"/>
                      <a:pt x="4" y="64"/>
                      <a:pt x="2" y="74"/>
                    </a:cubicBezTo>
                    <a:cubicBezTo>
                      <a:pt x="2" y="78"/>
                      <a:pt x="1" y="81"/>
                      <a:pt x="2" y="85"/>
                    </a:cubicBezTo>
                    <a:cubicBezTo>
                      <a:pt x="2" y="89"/>
                      <a:pt x="4" y="93"/>
                      <a:pt x="7" y="94"/>
                    </a:cubicBezTo>
                  </a:path>
                </a:pathLst>
              </a:custGeom>
              <a:solidFill>
                <a:srgbClr val="259D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" name="Freeform 511"/>
              <p:cNvSpPr>
                <a:spLocks noEditPoints="1"/>
              </p:cNvSpPr>
              <p:nvPr/>
            </p:nvSpPr>
            <p:spPr bwMode="auto">
              <a:xfrm>
                <a:off x="317500" y="7340601"/>
                <a:ext cx="101600" cy="260350"/>
              </a:xfrm>
              <a:custGeom>
                <a:avLst/>
                <a:gdLst>
                  <a:gd name="T0" fmla="*/ 22 w 27"/>
                  <a:gd name="T1" fmla="*/ 61 h 69"/>
                  <a:gd name="T2" fmla="*/ 24 w 27"/>
                  <a:gd name="T3" fmla="*/ 68 h 69"/>
                  <a:gd name="T4" fmla="*/ 24 w 27"/>
                  <a:gd name="T5" fmla="*/ 68 h 69"/>
                  <a:gd name="T6" fmla="*/ 25 w 27"/>
                  <a:gd name="T7" fmla="*/ 69 h 69"/>
                  <a:gd name="T8" fmla="*/ 25 w 27"/>
                  <a:gd name="T9" fmla="*/ 69 h 69"/>
                  <a:gd name="T10" fmla="*/ 27 w 27"/>
                  <a:gd name="T11" fmla="*/ 67 h 69"/>
                  <a:gd name="T12" fmla="*/ 26 w 27"/>
                  <a:gd name="T13" fmla="*/ 64 h 69"/>
                  <a:gd name="T14" fmla="*/ 26 w 27"/>
                  <a:gd name="T15" fmla="*/ 64 h 69"/>
                  <a:gd name="T16" fmla="*/ 22 w 27"/>
                  <a:gd name="T17" fmla="*/ 61 h 69"/>
                  <a:gd name="T18" fmla="*/ 2 w 27"/>
                  <a:gd name="T19" fmla="*/ 11 h 69"/>
                  <a:gd name="T20" fmla="*/ 2 w 27"/>
                  <a:gd name="T21" fmla="*/ 11 h 69"/>
                  <a:gd name="T22" fmla="*/ 3 w 27"/>
                  <a:gd name="T23" fmla="*/ 15 h 69"/>
                  <a:gd name="T24" fmla="*/ 3 w 27"/>
                  <a:gd name="T25" fmla="*/ 16 h 69"/>
                  <a:gd name="T26" fmla="*/ 3 w 27"/>
                  <a:gd name="T27" fmla="*/ 15 h 69"/>
                  <a:gd name="T28" fmla="*/ 2 w 27"/>
                  <a:gd name="T29" fmla="*/ 11 h 69"/>
                  <a:gd name="T30" fmla="*/ 1 w 27"/>
                  <a:gd name="T31" fmla="*/ 8 h 69"/>
                  <a:gd name="T32" fmla="*/ 1 w 27"/>
                  <a:gd name="T33" fmla="*/ 8 h 69"/>
                  <a:gd name="T34" fmla="*/ 1 w 27"/>
                  <a:gd name="T35" fmla="*/ 8 h 69"/>
                  <a:gd name="T36" fmla="*/ 1 w 27"/>
                  <a:gd name="T37" fmla="*/ 8 h 69"/>
                  <a:gd name="T38" fmla="*/ 0 w 27"/>
                  <a:gd name="T39" fmla="*/ 0 h 69"/>
                  <a:gd name="T40" fmla="*/ 0 w 27"/>
                  <a:gd name="T41" fmla="*/ 0 h 69"/>
                  <a:gd name="T42" fmla="*/ 0 w 27"/>
                  <a:gd name="T43" fmla="*/ 0 h 69"/>
                  <a:gd name="T44" fmla="*/ 0 w 27"/>
                  <a:gd name="T45" fmla="*/ 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7" h="69">
                    <a:moveTo>
                      <a:pt x="22" y="61"/>
                    </a:moveTo>
                    <a:cubicBezTo>
                      <a:pt x="22" y="63"/>
                      <a:pt x="23" y="65"/>
                      <a:pt x="24" y="68"/>
                    </a:cubicBezTo>
                    <a:cubicBezTo>
                      <a:pt x="24" y="68"/>
                      <a:pt x="24" y="68"/>
                      <a:pt x="24" y="68"/>
                    </a:cubicBezTo>
                    <a:cubicBezTo>
                      <a:pt x="24" y="68"/>
                      <a:pt x="25" y="69"/>
                      <a:pt x="25" y="69"/>
                    </a:cubicBezTo>
                    <a:cubicBezTo>
                      <a:pt x="25" y="69"/>
                      <a:pt x="25" y="69"/>
                      <a:pt x="25" y="69"/>
                    </a:cubicBezTo>
                    <a:cubicBezTo>
                      <a:pt x="26" y="69"/>
                      <a:pt x="26" y="68"/>
                      <a:pt x="27" y="67"/>
                    </a:cubicBezTo>
                    <a:cubicBezTo>
                      <a:pt x="26" y="66"/>
                      <a:pt x="26" y="65"/>
                      <a:pt x="26" y="64"/>
                    </a:cubicBezTo>
                    <a:cubicBezTo>
                      <a:pt x="26" y="64"/>
                      <a:pt x="26" y="64"/>
                      <a:pt x="26" y="64"/>
                    </a:cubicBezTo>
                    <a:cubicBezTo>
                      <a:pt x="25" y="63"/>
                      <a:pt x="23" y="61"/>
                      <a:pt x="22" y="61"/>
                    </a:cubicBezTo>
                    <a:moveTo>
                      <a:pt x="2" y="11"/>
                    </a:moveTo>
                    <a:cubicBezTo>
                      <a:pt x="2" y="11"/>
                      <a:pt x="2" y="11"/>
                      <a:pt x="2" y="11"/>
                    </a:cubicBezTo>
                    <a:cubicBezTo>
                      <a:pt x="3" y="12"/>
                      <a:pt x="3" y="14"/>
                      <a:pt x="3" y="15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3" y="14"/>
                      <a:pt x="3" y="12"/>
                      <a:pt x="2" y="11"/>
                    </a:cubicBezTo>
                    <a:moveTo>
                      <a:pt x="1" y="8"/>
                    </a:move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5EC6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" name="Freeform 512"/>
              <p:cNvSpPr/>
              <p:nvPr/>
            </p:nvSpPr>
            <p:spPr bwMode="auto">
              <a:xfrm>
                <a:off x="317500" y="7292976"/>
                <a:ext cx="136525" cy="288925"/>
              </a:xfrm>
              <a:custGeom>
                <a:avLst/>
                <a:gdLst>
                  <a:gd name="T0" fmla="*/ 3 w 36"/>
                  <a:gd name="T1" fmla="*/ 0 h 77"/>
                  <a:gd name="T2" fmla="*/ 1 w 36"/>
                  <a:gd name="T3" fmla="*/ 1 h 77"/>
                  <a:gd name="T4" fmla="*/ 1 w 36"/>
                  <a:gd name="T5" fmla="*/ 1 h 77"/>
                  <a:gd name="T6" fmla="*/ 1 w 36"/>
                  <a:gd name="T7" fmla="*/ 1 h 77"/>
                  <a:gd name="T8" fmla="*/ 2 w 36"/>
                  <a:gd name="T9" fmla="*/ 4 h 77"/>
                  <a:gd name="T10" fmla="*/ 2 w 36"/>
                  <a:gd name="T11" fmla="*/ 5 h 77"/>
                  <a:gd name="T12" fmla="*/ 8 w 36"/>
                  <a:gd name="T13" fmla="*/ 34 h 77"/>
                  <a:gd name="T14" fmla="*/ 8 w 36"/>
                  <a:gd name="T15" fmla="*/ 37 h 77"/>
                  <a:gd name="T16" fmla="*/ 7 w 36"/>
                  <a:gd name="T17" fmla="*/ 35 h 77"/>
                  <a:gd name="T18" fmla="*/ 0 w 36"/>
                  <a:gd name="T19" fmla="*/ 10 h 77"/>
                  <a:gd name="T20" fmla="*/ 0 w 36"/>
                  <a:gd name="T21" fmla="*/ 11 h 77"/>
                  <a:gd name="T22" fmla="*/ 0 w 36"/>
                  <a:gd name="T23" fmla="*/ 13 h 77"/>
                  <a:gd name="T24" fmla="*/ 0 w 36"/>
                  <a:gd name="T25" fmla="*/ 13 h 77"/>
                  <a:gd name="T26" fmla="*/ 1 w 36"/>
                  <a:gd name="T27" fmla="*/ 21 h 77"/>
                  <a:gd name="T28" fmla="*/ 1 w 36"/>
                  <a:gd name="T29" fmla="*/ 21 h 77"/>
                  <a:gd name="T30" fmla="*/ 2 w 36"/>
                  <a:gd name="T31" fmla="*/ 24 h 77"/>
                  <a:gd name="T32" fmla="*/ 3 w 36"/>
                  <a:gd name="T33" fmla="*/ 28 h 77"/>
                  <a:gd name="T34" fmla="*/ 3 w 36"/>
                  <a:gd name="T35" fmla="*/ 29 h 77"/>
                  <a:gd name="T36" fmla="*/ 5 w 36"/>
                  <a:gd name="T37" fmla="*/ 35 h 77"/>
                  <a:gd name="T38" fmla="*/ 7 w 36"/>
                  <a:gd name="T39" fmla="*/ 52 h 77"/>
                  <a:gd name="T40" fmla="*/ 8 w 36"/>
                  <a:gd name="T41" fmla="*/ 62 h 77"/>
                  <a:gd name="T42" fmla="*/ 11 w 36"/>
                  <a:gd name="T43" fmla="*/ 67 h 77"/>
                  <a:gd name="T44" fmla="*/ 13 w 36"/>
                  <a:gd name="T45" fmla="*/ 68 h 77"/>
                  <a:gd name="T46" fmla="*/ 12 w 36"/>
                  <a:gd name="T47" fmla="*/ 52 h 77"/>
                  <a:gd name="T48" fmla="*/ 10 w 36"/>
                  <a:gd name="T49" fmla="*/ 34 h 77"/>
                  <a:gd name="T50" fmla="*/ 10 w 36"/>
                  <a:gd name="T51" fmla="*/ 30 h 77"/>
                  <a:gd name="T52" fmla="*/ 14 w 36"/>
                  <a:gd name="T53" fmla="*/ 47 h 77"/>
                  <a:gd name="T54" fmla="*/ 22 w 36"/>
                  <a:gd name="T55" fmla="*/ 74 h 77"/>
                  <a:gd name="T56" fmla="*/ 22 w 36"/>
                  <a:gd name="T57" fmla="*/ 74 h 77"/>
                  <a:gd name="T58" fmla="*/ 26 w 36"/>
                  <a:gd name="T59" fmla="*/ 77 h 77"/>
                  <a:gd name="T60" fmla="*/ 17 w 36"/>
                  <a:gd name="T61" fmla="*/ 46 h 77"/>
                  <a:gd name="T62" fmla="*/ 9 w 36"/>
                  <a:gd name="T63" fmla="*/ 19 h 77"/>
                  <a:gd name="T64" fmla="*/ 15 w 36"/>
                  <a:gd name="T65" fmla="*/ 29 h 77"/>
                  <a:gd name="T66" fmla="*/ 18 w 36"/>
                  <a:gd name="T67" fmla="*/ 34 h 77"/>
                  <a:gd name="T68" fmla="*/ 21 w 36"/>
                  <a:gd name="T69" fmla="*/ 42 h 77"/>
                  <a:gd name="T70" fmla="*/ 28 w 36"/>
                  <a:gd name="T71" fmla="*/ 58 h 77"/>
                  <a:gd name="T72" fmla="*/ 32 w 36"/>
                  <a:gd name="T73" fmla="*/ 69 h 77"/>
                  <a:gd name="T74" fmla="*/ 34 w 36"/>
                  <a:gd name="T75" fmla="*/ 66 h 77"/>
                  <a:gd name="T76" fmla="*/ 31 w 36"/>
                  <a:gd name="T77" fmla="*/ 58 h 77"/>
                  <a:gd name="T78" fmla="*/ 35 w 36"/>
                  <a:gd name="T79" fmla="*/ 65 h 77"/>
                  <a:gd name="T80" fmla="*/ 36 w 36"/>
                  <a:gd name="T81" fmla="*/ 62 h 77"/>
                  <a:gd name="T82" fmla="*/ 19 w 36"/>
                  <a:gd name="T83" fmla="*/ 30 h 77"/>
                  <a:gd name="T84" fmla="*/ 17 w 36"/>
                  <a:gd name="T85" fmla="*/ 24 h 77"/>
                  <a:gd name="T86" fmla="*/ 5 w 36"/>
                  <a:gd name="T87" fmla="*/ 0 h 77"/>
                  <a:gd name="T88" fmla="*/ 4 w 36"/>
                  <a:gd name="T89" fmla="*/ 0 h 77"/>
                  <a:gd name="T90" fmla="*/ 3 w 36"/>
                  <a:gd name="T91" fmla="*/ 0 h 77"/>
                  <a:gd name="T92" fmla="*/ 3 w 36"/>
                  <a:gd name="T93" fmla="*/ 0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36" h="77">
                    <a:moveTo>
                      <a:pt x="3" y="0"/>
                    </a:moveTo>
                    <a:cubicBezTo>
                      <a:pt x="2" y="0"/>
                      <a:pt x="2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2" y="3"/>
                      <a:pt x="2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5" y="13"/>
                      <a:pt x="6" y="23"/>
                      <a:pt x="8" y="34"/>
                    </a:cubicBezTo>
                    <a:cubicBezTo>
                      <a:pt x="8" y="35"/>
                      <a:pt x="8" y="36"/>
                      <a:pt x="8" y="37"/>
                    </a:cubicBezTo>
                    <a:cubicBezTo>
                      <a:pt x="8" y="36"/>
                      <a:pt x="8" y="35"/>
                      <a:pt x="7" y="35"/>
                    </a:cubicBezTo>
                    <a:cubicBezTo>
                      <a:pt x="5" y="26"/>
                      <a:pt x="3" y="18"/>
                      <a:pt x="0" y="10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2"/>
                      <a:pt x="0" y="12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1" y="16"/>
                      <a:pt x="1" y="18"/>
                      <a:pt x="1" y="21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2" y="22"/>
                      <a:pt x="2" y="23"/>
                      <a:pt x="2" y="24"/>
                    </a:cubicBezTo>
                    <a:cubicBezTo>
                      <a:pt x="3" y="25"/>
                      <a:pt x="3" y="27"/>
                      <a:pt x="3" y="28"/>
                    </a:cubicBezTo>
                    <a:cubicBezTo>
                      <a:pt x="3" y="28"/>
                      <a:pt x="3" y="28"/>
                      <a:pt x="3" y="29"/>
                    </a:cubicBezTo>
                    <a:cubicBezTo>
                      <a:pt x="4" y="31"/>
                      <a:pt x="4" y="33"/>
                      <a:pt x="5" y="35"/>
                    </a:cubicBezTo>
                    <a:cubicBezTo>
                      <a:pt x="6" y="40"/>
                      <a:pt x="7" y="46"/>
                      <a:pt x="7" y="52"/>
                    </a:cubicBezTo>
                    <a:cubicBezTo>
                      <a:pt x="8" y="55"/>
                      <a:pt x="8" y="59"/>
                      <a:pt x="8" y="62"/>
                    </a:cubicBezTo>
                    <a:cubicBezTo>
                      <a:pt x="9" y="64"/>
                      <a:pt x="10" y="65"/>
                      <a:pt x="11" y="67"/>
                    </a:cubicBezTo>
                    <a:cubicBezTo>
                      <a:pt x="12" y="67"/>
                      <a:pt x="12" y="68"/>
                      <a:pt x="13" y="68"/>
                    </a:cubicBezTo>
                    <a:cubicBezTo>
                      <a:pt x="13" y="63"/>
                      <a:pt x="13" y="57"/>
                      <a:pt x="12" y="52"/>
                    </a:cubicBezTo>
                    <a:cubicBezTo>
                      <a:pt x="12" y="46"/>
                      <a:pt x="11" y="40"/>
                      <a:pt x="10" y="34"/>
                    </a:cubicBezTo>
                    <a:cubicBezTo>
                      <a:pt x="10" y="33"/>
                      <a:pt x="10" y="31"/>
                      <a:pt x="10" y="30"/>
                    </a:cubicBezTo>
                    <a:cubicBezTo>
                      <a:pt x="11" y="35"/>
                      <a:pt x="13" y="41"/>
                      <a:pt x="14" y="47"/>
                    </a:cubicBezTo>
                    <a:cubicBezTo>
                      <a:pt x="17" y="56"/>
                      <a:pt x="19" y="65"/>
                      <a:pt x="22" y="74"/>
                    </a:cubicBezTo>
                    <a:cubicBezTo>
                      <a:pt x="22" y="74"/>
                      <a:pt x="22" y="74"/>
                      <a:pt x="22" y="74"/>
                    </a:cubicBezTo>
                    <a:cubicBezTo>
                      <a:pt x="23" y="74"/>
                      <a:pt x="25" y="76"/>
                      <a:pt x="26" y="77"/>
                    </a:cubicBezTo>
                    <a:cubicBezTo>
                      <a:pt x="23" y="67"/>
                      <a:pt x="20" y="57"/>
                      <a:pt x="17" y="46"/>
                    </a:cubicBezTo>
                    <a:cubicBezTo>
                      <a:pt x="15" y="37"/>
                      <a:pt x="12" y="28"/>
                      <a:pt x="9" y="19"/>
                    </a:cubicBezTo>
                    <a:cubicBezTo>
                      <a:pt x="11" y="22"/>
                      <a:pt x="13" y="26"/>
                      <a:pt x="15" y="29"/>
                    </a:cubicBezTo>
                    <a:cubicBezTo>
                      <a:pt x="16" y="31"/>
                      <a:pt x="17" y="33"/>
                      <a:pt x="18" y="34"/>
                    </a:cubicBezTo>
                    <a:cubicBezTo>
                      <a:pt x="19" y="37"/>
                      <a:pt x="20" y="39"/>
                      <a:pt x="21" y="42"/>
                    </a:cubicBezTo>
                    <a:cubicBezTo>
                      <a:pt x="24" y="47"/>
                      <a:pt x="26" y="53"/>
                      <a:pt x="28" y="58"/>
                    </a:cubicBezTo>
                    <a:cubicBezTo>
                      <a:pt x="29" y="62"/>
                      <a:pt x="31" y="65"/>
                      <a:pt x="32" y="69"/>
                    </a:cubicBezTo>
                    <a:cubicBezTo>
                      <a:pt x="33" y="68"/>
                      <a:pt x="33" y="67"/>
                      <a:pt x="34" y="66"/>
                    </a:cubicBezTo>
                    <a:cubicBezTo>
                      <a:pt x="33" y="63"/>
                      <a:pt x="32" y="60"/>
                      <a:pt x="31" y="58"/>
                    </a:cubicBezTo>
                    <a:cubicBezTo>
                      <a:pt x="32" y="60"/>
                      <a:pt x="34" y="62"/>
                      <a:pt x="35" y="65"/>
                    </a:cubicBezTo>
                    <a:cubicBezTo>
                      <a:pt x="35" y="64"/>
                      <a:pt x="36" y="63"/>
                      <a:pt x="36" y="62"/>
                    </a:cubicBezTo>
                    <a:cubicBezTo>
                      <a:pt x="31" y="51"/>
                      <a:pt x="25" y="40"/>
                      <a:pt x="19" y="30"/>
                    </a:cubicBezTo>
                    <a:cubicBezTo>
                      <a:pt x="18" y="28"/>
                      <a:pt x="17" y="26"/>
                      <a:pt x="17" y="24"/>
                    </a:cubicBezTo>
                    <a:cubicBezTo>
                      <a:pt x="13" y="16"/>
                      <a:pt x="8" y="8"/>
                      <a:pt x="5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0E7E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" name="Freeform 513"/>
              <p:cNvSpPr/>
              <p:nvPr/>
            </p:nvSpPr>
            <p:spPr bwMode="auto">
              <a:xfrm>
                <a:off x="369888" y="7323138"/>
                <a:ext cx="7938" cy="11113"/>
              </a:xfrm>
              <a:custGeom>
                <a:avLst/>
                <a:gdLst>
                  <a:gd name="T0" fmla="*/ 0 w 2"/>
                  <a:gd name="T1" fmla="*/ 0 h 3"/>
                  <a:gd name="T2" fmla="*/ 2 w 2"/>
                  <a:gd name="T3" fmla="*/ 3 h 3"/>
                  <a:gd name="T4" fmla="*/ 0 w 2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cubicBezTo>
                      <a:pt x="1" y="1"/>
                      <a:pt x="1" y="2"/>
                      <a:pt x="2" y="3"/>
                    </a:cubicBezTo>
                    <a:cubicBezTo>
                      <a:pt x="1" y="2"/>
                      <a:pt x="1" y="1"/>
                      <a:pt x="0" y="0"/>
                    </a:cubicBezTo>
                  </a:path>
                </a:pathLst>
              </a:custGeom>
              <a:solidFill>
                <a:srgbClr val="075A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" name="Freeform 514"/>
              <p:cNvSpPr/>
              <p:nvPr/>
            </p:nvSpPr>
            <p:spPr bwMode="auto">
              <a:xfrm>
                <a:off x="369888" y="7323138"/>
                <a:ext cx="12700" cy="17463"/>
              </a:xfrm>
              <a:custGeom>
                <a:avLst/>
                <a:gdLst>
                  <a:gd name="T0" fmla="*/ 0 w 3"/>
                  <a:gd name="T1" fmla="*/ 0 h 5"/>
                  <a:gd name="T2" fmla="*/ 0 w 3"/>
                  <a:gd name="T3" fmla="*/ 0 h 5"/>
                  <a:gd name="T4" fmla="*/ 3 w 3"/>
                  <a:gd name="T5" fmla="*/ 4 h 5"/>
                  <a:gd name="T6" fmla="*/ 3 w 3"/>
                  <a:gd name="T7" fmla="*/ 5 h 5"/>
                  <a:gd name="T8" fmla="*/ 3 w 3"/>
                  <a:gd name="T9" fmla="*/ 5 h 5"/>
                  <a:gd name="T10" fmla="*/ 3 w 3"/>
                  <a:gd name="T11" fmla="*/ 5 h 5"/>
                  <a:gd name="T12" fmla="*/ 3 w 3"/>
                  <a:gd name="T13" fmla="*/ 4 h 5"/>
                  <a:gd name="T14" fmla="*/ 2 w 3"/>
                  <a:gd name="T15" fmla="*/ 3 h 5"/>
                  <a:gd name="T16" fmla="*/ 0 w 3"/>
                  <a:gd name="T17" fmla="*/ 0 h 5"/>
                  <a:gd name="T18" fmla="*/ 0 w 3"/>
                  <a:gd name="T19" fmla="*/ 0 h 5"/>
                  <a:gd name="T20" fmla="*/ 0 w 3"/>
                  <a:gd name="T2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2" y="3"/>
                      <a:pt x="3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2" y="3"/>
                      <a:pt x="2" y="3"/>
                    </a:cubicBezTo>
                    <a:cubicBezTo>
                      <a:pt x="1" y="2"/>
                      <a:pt x="1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5EC6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" name="Freeform 515"/>
              <p:cNvSpPr/>
              <p:nvPr/>
            </p:nvSpPr>
            <p:spPr bwMode="auto">
              <a:xfrm>
                <a:off x="355600" y="7307263"/>
                <a:ext cx="157163" cy="184150"/>
              </a:xfrm>
              <a:custGeom>
                <a:avLst/>
                <a:gdLst>
                  <a:gd name="T0" fmla="*/ 0 w 42"/>
                  <a:gd name="T1" fmla="*/ 0 h 49"/>
                  <a:gd name="T2" fmla="*/ 5 w 42"/>
                  <a:gd name="T3" fmla="*/ 9 h 49"/>
                  <a:gd name="T4" fmla="*/ 5 w 42"/>
                  <a:gd name="T5" fmla="*/ 9 h 49"/>
                  <a:gd name="T6" fmla="*/ 10 w 42"/>
                  <a:gd name="T7" fmla="*/ 19 h 49"/>
                  <a:gd name="T8" fmla="*/ 20 w 42"/>
                  <a:gd name="T9" fmla="*/ 33 h 49"/>
                  <a:gd name="T10" fmla="*/ 32 w 42"/>
                  <a:gd name="T11" fmla="*/ 49 h 49"/>
                  <a:gd name="T12" fmla="*/ 32 w 42"/>
                  <a:gd name="T13" fmla="*/ 48 h 49"/>
                  <a:gd name="T14" fmla="*/ 33 w 42"/>
                  <a:gd name="T15" fmla="*/ 47 h 49"/>
                  <a:gd name="T16" fmla="*/ 33 w 42"/>
                  <a:gd name="T17" fmla="*/ 47 h 49"/>
                  <a:gd name="T18" fmla="*/ 32 w 42"/>
                  <a:gd name="T19" fmla="*/ 45 h 49"/>
                  <a:gd name="T20" fmla="*/ 34 w 42"/>
                  <a:gd name="T21" fmla="*/ 46 h 49"/>
                  <a:gd name="T22" fmla="*/ 36 w 42"/>
                  <a:gd name="T23" fmla="*/ 43 h 49"/>
                  <a:gd name="T24" fmla="*/ 35 w 42"/>
                  <a:gd name="T25" fmla="*/ 43 h 49"/>
                  <a:gd name="T26" fmla="*/ 23 w 42"/>
                  <a:gd name="T27" fmla="*/ 31 h 49"/>
                  <a:gd name="T28" fmla="*/ 22 w 42"/>
                  <a:gd name="T29" fmla="*/ 30 h 49"/>
                  <a:gd name="T30" fmla="*/ 17 w 42"/>
                  <a:gd name="T31" fmla="*/ 23 h 49"/>
                  <a:gd name="T32" fmla="*/ 19 w 42"/>
                  <a:gd name="T33" fmla="*/ 25 h 49"/>
                  <a:gd name="T34" fmla="*/ 35 w 42"/>
                  <a:gd name="T35" fmla="*/ 34 h 49"/>
                  <a:gd name="T36" fmla="*/ 40 w 42"/>
                  <a:gd name="T37" fmla="*/ 37 h 49"/>
                  <a:gd name="T38" fmla="*/ 42 w 42"/>
                  <a:gd name="T39" fmla="*/ 34 h 49"/>
                  <a:gd name="T40" fmla="*/ 36 w 42"/>
                  <a:gd name="T41" fmla="*/ 31 h 49"/>
                  <a:gd name="T42" fmla="*/ 20 w 42"/>
                  <a:gd name="T43" fmla="*/ 21 h 49"/>
                  <a:gd name="T44" fmla="*/ 15 w 42"/>
                  <a:gd name="T45" fmla="*/ 17 h 49"/>
                  <a:gd name="T46" fmla="*/ 12 w 42"/>
                  <a:gd name="T47" fmla="*/ 15 h 49"/>
                  <a:gd name="T48" fmla="*/ 7 w 42"/>
                  <a:gd name="T49" fmla="*/ 9 h 49"/>
                  <a:gd name="T50" fmla="*/ 7 w 42"/>
                  <a:gd name="T51" fmla="*/ 9 h 49"/>
                  <a:gd name="T52" fmla="*/ 7 w 42"/>
                  <a:gd name="T53" fmla="*/ 8 h 49"/>
                  <a:gd name="T54" fmla="*/ 4 w 42"/>
                  <a:gd name="T55" fmla="*/ 4 h 49"/>
                  <a:gd name="T56" fmla="*/ 4 w 42"/>
                  <a:gd name="T57" fmla="*/ 4 h 49"/>
                  <a:gd name="T58" fmla="*/ 0 w 42"/>
                  <a:gd name="T59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42" h="49">
                    <a:moveTo>
                      <a:pt x="0" y="0"/>
                    </a:moveTo>
                    <a:cubicBezTo>
                      <a:pt x="1" y="3"/>
                      <a:pt x="3" y="6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12"/>
                      <a:pt x="8" y="15"/>
                      <a:pt x="10" y="19"/>
                    </a:cubicBezTo>
                    <a:cubicBezTo>
                      <a:pt x="13" y="24"/>
                      <a:pt x="16" y="28"/>
                      <a:pt x="20" y="33"/>
                    </a:cubicBezTo>
                    <a:cubicBezTo>
                      <a:pt x="24" y="38"/>
                      <a:pt x="28" y="44"/>
                      <a:pt x="32" y="49"/>
                    </a:cubicBezTo>
                    <a:cubicBezTo>
                      <a:pt x="32" y="49"/>
                      <a:pt x="32" y="49"/>
                      <a:pt x="32" y="48"/>
                    </a:cubicBezTo>
                    <a:cubicBezTo>
                      <a:pt x="32" y="48"/>
                      <a:pt x="33" y="47"/>
                      <a:pt x="33" y="47"/>
                    </a:cubicBezTo>
                    <a:cubicBezTo>
                      <a:pt x="33" y="47"/>
                      <a:pt x="33" y="47"/>
                      <a:pt x="33" y="47"/>
                    </a:cubicBezTo>
                    <a:cubicBezTo>
                      <a:pt x="33" y="46"/>
                      <a:pt x="33" y="45"/>
                      <a:pt x="32" y="45"/>
                    </a:cubicBezTo>
                    <a:cubicBezTo>
                      <a:pt x="33" y="45"/>
                      <a:pt x="33" y="46"/>
                      <a:pt x="34" y="46"/>
                    </a:cubicBezTo>
                    <a:cubicBezTo>
                      <a:pt x="34" y="45"/>
                      <a:pt x="35" y="44"/>
                      <a:pt x="36" y="43"/>
                    </a:cubicBezTo>
                    <a:cubicBezTo>
                      <a:pt x="36" y="43"/>
                      <a:pt x="36" y="43"/>
                      <a:pt x="35" y="43"/>
                    </a:cubicBezTo>
                    <a:cubicBezTo>
                      <a:pt x="31" y="39"/>
                      <a:pt x="27" y="35"/>
                      <a:pt x="23" y="31"/>
                    </a:cubicBezTo>
                    <a:cubicBezTo>
                      <a:pt x="22" y="31"/>
                      <a:pt x="22" y="30"/>
                      <a:pt x="22" y="30"/>
                    </a:cubicBezTo>
                    <a:cubicBezTo>
                      <a:pt x="20" y="28"/>
                      <a:pt x="19" y="25"/>
                      <a:pt x="17" y="23"/>
                    </a:cubicBezTo>
                    <a:cubicBezTo>
                      <a:pt x="18" y="24"/>
                      <a:pt x="18" y="24"/>
                      <a:pt x="19" y="25"/>
                    </a:cubicBezTo>
                    <a:cubicBezTo>
                      <a:pt x="24" y="28"/>
                      <a:pt x="30" y="31"/>
                      <a:pt x="35" y="34"/>
                    </a:cubicBezTo>
                    <a:cubicBezTo>
                      <a:pt x="37" y="35"/>
                      <a:pt x="38" y="36"/>
                      <a:pt x="40" y="37"/>
                    </a:cubicBezTo>
                    <a:cubicBezTo>
                      <a:pt x="41" y="36"/>
                      <a:pt x="41" y="35"/>
                      <a:pt x="42" y="34"/>
                    </a:cubicBezTo>
                    <a:cubicBezTo>
                      <a:pt x="40" y="33"/>
                      <a:pt x="38" y="32"/>
                      <a:pt x="36" y="31"/>
                    </a:cubicBezTo>
                    <a:cubicBezTo>
                      <a:pt x="31" y="28"/>
                      <a:pt x="25" y="25"/>
                      <a:pt x="20" y="21"/>
                    </a:cubicBezTo>
                    <a:cubicBezTo>
                      <a:pt x="18" y="20"/>
                      <a:pt x="17" y="18"/>
                      <a:pt x="15" y="17"/>
                    </a:cubicBezTo>
                    <a:cubicBezTo>
                      <a:pt x="14" y="16"/>
                      <a:pt x="13" y="15"/>
                      <a:pt x="12" y="15"/>
                    </a:cubicBezTo>
                    <a:cubicBezTo>
                      <a:pt x="10" y="13"/>
                      <a:pt x="9" y="11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7"/>
                      <a:pt x="5" y="5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2"/>
                      <a:pt x="1" y="1"/>
                      <a:pt x="0" y="0"/>
                    </a:cubicBezTo>
                  </a:path>
                </a:pathLst>
              </a:custGeom>
              <a:solidFill>
                <a:srgbClr val="0E7E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" name="Freeform 516"/>
              <p:cNvSpPr/>
              <p:nvPr/>
            </p:nvSpPr>
            <p:spPr bwMode="auto">
              <a:xfrm>
                <a:off x="92075" y="7280276"/>
                <a:ext cx="230188" cy="395288"/>
              </a:xfrm>
              <a:custGeom>
                <a:avLst/>
                <a:gdLst>
                  <a:gd name="T0" fmla="*/ 0 w 61"/>
                  <a:gd name="T1" fmla="*/ 13 h 105"/>
                  <a:gd name="T2" fmla="*/ 33 w 61"/>
                  <a:gd name="T3" fmla="*/ 105 h 105"/>
                  <a:gd name="T4" fmla="*/ 35 w 61"/>
                  <a:gd name="T5" fmla="*/ 101 h 105"/>
                  <a:gd name="T6" fmla="*/ 48 w 61"/>
                  <a:gd name="T7" fmla="*/ 49 h 105"/>
                  <a:gd name="T8" fmla="*/ 48 w 61"/>
                  <a:gd name="T9" fmla="*/ 31 h 105"/>
                  <a:gd name="T10" fmla="*/ 48 w 61"/>
                  <a:gd name="T11" fmla="*/ 29 h 105"/>
                  <a:gd name="T12" fmla="*/ 49 w 61"/>
                  <a:gd name="T13" fmla="*/ 26 h 105"/>
                  <a:gd name="T14" fmla="*/ 53 w 61"/>
                  <a:gd name="T15" fmla="*/ 19 h 105"/>
                  <a:gd name="T16" fmla="*/ 54 w 61"/>
                  <a:gd name="T17" fmla="*/ 19 h 105"/>
                  <a:gd name="T18" fmla="*/ 57 w 61"/>
                  <a:gd name="T19" fmla="*/ 14 h 105"/>
                  <a:gd name="T20" fmla="*/ 58 w 61"/>
                  <a:gd name="T21" fmla="*/ 12 h 105"/>
                  <a:gd name="T22" fmla="*/ 59 w 61"/>
                  <a:gd name="T23" fmla="*/ 10 h 105"/>
                  <a:gd name="T24" fmla="*/ 60 w 61"/>
                  <a:gd name="T25" fmla="*/ 8 h 105"/>
                  <a:gd name="T26" fmla="*/ 60 w 61"/>
                  <a:gd name="T27" fmla="*/ 8 h 105"/>
                  <a:gd name="T28" fmla="*/ 60 w 61"/>
                  <a:gd name="T29" fmla="*/ 8 h 105"/>
                  <a:gd name="T30" fmla="*/ 61 w 61"/>
                  <a:gd name="T31" fmla="*/ 5 h 105"/>
                  <a:gd name="T32" fmla="*/ 61 w 61"/>
                  <a:gd name="T33" fmla="*/ 5 h 105"/>
                  <a:gd name="T34" fmla="*/ 61 w 61"/>
                  <a:gd name="T35" fmla="*/ 5 h 105"/>
                  <a:gd name="T36" fmla="*/ 61 w 61"/>
                  <a:gd name="T37" fmla="*/ 3 h 105"/>
                  <a:gd name="T38" fmla="*/ 61 w 61"/>
                  <a:gd name="T39" fmla="*/ 3 h 105"/>
                  <a:gd name="T40" fmla="*/ 59 w 61"/>
                  <a:gd name="T41" fmla="*/ 1 h 105"/>
                  <a:gd name="T42" fmla="*/ 59 w 61"/>
                  <a:gd name="T43" fmla="*/ 0 h 105"/>
                  <a:gd name="T44" fmla="*/ 59 w 61"/>
                  <a:gd name="T45" fmla="*/ 0 h 105"/>
                  <a:gd name="T46" fmla="*/ 58 w 61"/>
                  <a:gd name="T47" fmla="*/ 0 h 105"/>
                  <a:gd name="T48" fmla="*/ 58 w 61"/>
                  <a:gd name="T49" fmla="*/ 0 h 105"/>
                  <a:gd name="T50" fmla="*/ 58 w 61"/>
                  <a:gd name="T51" fmla="*/ 0 h 105"/>
                  <a:gd name="T52" fmla="*/ 57 w 61"/>
                  <a:gd name="T53" fmla="*/ 0 h 105"/>
                  <a:gd name="T54" fmla="*/ 55 w 61"/>
                  <a:gd name="T55" fmla="*/ 0 h 105"/>
                  <a:gd name="T56" fmla="*/ 55 w 61"/>
                  <a:gd name="T57" fmla="*/ 1 h 105"/>
                  <a:gd name="T58" fmla="*/ 54 w 61"/>
                  <a:gd name="T59" fmla="*/ 1 h 105"/>
                  <a:gd name="T60" fmla="*/ 52 w 61"/>
                  <a:gd name="T61" fmla="*/ 2 h 105"/>
                  <a:gd name="T62" fmla="*/ 50 w 61"/>
                  <a:gd name="T63" fmla="*/ 2 h 105"/>
                  <a:gd name="T64" fmla="*/ 47 w 61"/>
                  <a:gd name="T65" fmla="*/ 4 h 105"/>
                  <a:gd name="T66" fmla="*/ 41 w 61"/>
                  <a:gd name="T67" fmla="*/ 7 h 105"/>
                  <a:gd name="T68" fmla="*/ 40 w 61"/>
                  <a:gd name="T69" fmla="*/ 7 h 105"/>
                  <a:gd name="T70" fmla="*/ 39 w 61"/>
                  <a:gd name="T71" fmla="*/ 8 h 105"/>
                  <a:gd name="T72" fmla="*/ 39 w 61"/>
                  <a:gd name="T73" fmla="*/ 8 h 105"/>
                  <a:gd name="T74" fmla="*/ 8 w 61"/>
                  <a:gd name="T75" fmla="*/ 13 h 105"/>
                  <a:gd name="T76" fmla="*/ 0 w 61"/>
                  <a:gd name="T77" fmla="*/ 13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61" h="105">
                    <a:moveTo>
                      <a:pt x="0" y="13"/>
                    </a:moveTo>
                    <a:cubicBezTo>
                      <a:pt x="33" y="105"/>
                      <a:pt x="33" y="105"/>
                      <a:pt x="33" y="105"/>
                    </a:cubicBezTo>
                    <a:cubicBezTo>
                      <a:pt x="33" y="104"/>
                      <a:pt x="34" y="102"/>
                      <a:pt x="35" y="101"/>
                    </a:cubicBezTo>
                    <a:cubicBezTo>
                      <a:pt x="42" y="84"/>
                      <a:pt x="48" y="66"/>
                      <a:pt x="48" y="49"/>
                    </a:cubicBezTo>
                    <a:cubicBezTo>
                      <a:pt x="48" y="43"/>
                      <a:pt x="47" y="37"/>
                      <a:pt x="48" y="31"/>
                    </a:cubicBezTo>
                    <a:cubicBezTo>
                      <a:pt x="48" y="30"/>
                      <a:pt x="48" y="30"/>
                      <a:pt x="48" y="29"/>
                    </a:cubicBezTo>
                    <a:cubicBezTo>
                      <a:pt x="48" y="28"/>
                      <a:pt x="49" y="27"/>
                      <a:pt x="49" y="26"/>
                    </a:cubicBezTo>
                    <a:cubicBezTo>
                      <a:pt x="50" y="24"/>
                      <a:pt x="52" y="21"/>
                      <a:pt x="53" y="19"/>
                    </a:cubicBezTo>
                    <a:cubicBezTo>
                      <a:pt x="54" y="19"/>
                      <a:pt x="54" y="19"/>
                      <a:pt x="54" y="19"/>
                    </a:cubicBezTo>
                    <a:cubicBezTo>
                      <a:pt x="54" y="17"/>
                      <a:pt x="56" y="16"/>
                      <a:pt x="57" y="14"/>
                    </a:cubicBezTo>
                    <a:cubicBezTo>
                      <a:pt x="57" y="14"/>
                      <a:pt x="58" y="13"/>
                      <a:pt x="58" y="12"/>
                    </a:cubicBezTo>
                    <a:cubicBezTo>
                      <a:pt x="59" y="11"/>
                      <a:pt x="59" y="10"/>
                      <a:pt x="59" y="10"/>
                    </a:cubicBezTo>
                    <a:cubicBezTo>
                      <a:pt x="60" y="9"/>
                      <a:pt x="60" y="9"/>
                      <a:pt x="60" y="8"/>
                    </a:cubicBezTo>
                    <a:cubicBezTo>
                      <a:pt x="60" y="8"/>
                      <a:pt x="60" y="8"/>
                      <a:pt x="60" y="8"/>
                    </a:cubicBezTo>
                    <a:cubicBezTo>
                      <a:pt x="60" y="8"/>
                      <a:pt x="60" y="8"/>
                      <a:pt x="60" y="8"/>
                    </a:cubicBezTo>
                    <a:cubicBezTo>
                      <a:pt x="60" y="7"/>
                      <a:pt x="60" y="6"/>
                      <a:pt x="61" y="5"/>
                    </a:cubicBezTo>
                    <a:cubicBezTo>
                      <a:pt x="61" y="5"/>
                      <a:pt x="61" y="5"/>
                      <a:pt x="61" y="5"/>
                    </a:cubicBezTo>
                    <a:cubicBezTo>
                      <a:pt x="61" y="5"/>
                      <a:pt x="61" y="5"/>
                      <a:pt x="61" y="5"/>
                    </a:cubicBezTo>
                    <a:cubicBezTo>
                      <a:pt x="61" y="4"/>
                      <a:pt x="61" y="4"/>
                      <a:pt x="61" y="3"/>
                    </a:cubicBezTo>
                    <a:cubicBezTo>
                      <a:pt x="61" y="3"/>
                      <a:pt x="61" y="3"/>
                      <a:pt x="61" y="3"/>
                    </a:cubicBezTo>
                    <a:cubicBezTo>
                      <a:pt x="60" y="2"/>
                      <a:pt x="60" y="1"/>
                      <a:pt x="59" y="1"/>
                    </a:cubicBezTo>
                    <a:cubicBezTo>
                      <a:pt x="59" y="0"/>
                      <a:pt x="59" y="0"/>
                      <a:pt x="59" y="0"/>
                    </a:cubicBezTo>
                    <a:cubicBezTo>
                      <a:pt x="59" y="0"/>
                      <a:pt x="59" y="0"/>
                      <a:pt x="59" y="0"/>
                    </a:cubicBezTo>
                    <a:cubicBezTo>
                      <a:pt x="58" y="0"/>
                      <a:pt x="58" y="0"/>
                      <a:pt x="58" y="0"/>
                    </a:cubicBezTo>
                    <a:cubicBezTo>
                      <a:pt x="58" y="0"/>
                      <a:pt x="58" y="0"/>
                      <a:pt x="58" y="0"/>
                    </a:cubicBezTo>
                    <a:cubicBezTo>
                      <a:pt x="58" y="0"/>
                      <a:pt x="58" y="0"/>
                      <a:pt x="58" y="0"/>
                    </a:cubicBezTo>
                    <a:cubicBezTo>
                      <a:pt x="57" y="0"/>
                      <a:pt x="57" y="0"/>
                      <a:pt x="57" y="0"/>
                    </a:cubicBezTo>
                    <a:cubicBezTo>
                      <a:pt x="57" y="0"/>
                      <a:pt x="56" y="0"/>
                      <a:pt x="55" y="0"/>
                    </a:cubicBezTo>
                    <a:cubicBezTo>
                      <a:pt x="55" y="1"/>
                      <a:pt x="55" y="1"/>
                      <a:pt x="55" y="1"/>
                    </a:cubicBezTo>
                    <a:cubicBezTo>
                      <a:pt x="54" y="1"/>
                      <a:pt x="54" y="1"/>
                      <a:pt x="54" y="1"/>
                    </a:cubicBezTo>
                    <a:cubicBezTo>
                      <a:pt x="53" y="1"/>
                      <a:pt x="53" y="1"/>
                      <a:pt x="52" y="2"/>
                    </a:cubicBezTo>
                    <a:cubicBezTo>
                      <a:pt x="51" y="2"/>
                      <a:pt x="50" y="2"/>
                      <a:pt x="50" y="2"/>
                    </a:cubicBezTo>
                    <a:cubicBezTo>
                      <a:pt x="49" y="3"/>
                      <a:pt x="48" y="3"/>
                      <a:pt x="47" y="4"/>
                    </a:cubicBezTo>
                    <a:cubicBezTo>
                      <a:pt x="45" y="5"/>
                      <a:pt x="43" y="6"/>
                      <a:pt x="41" y="7"/>
                    </a:cubicBezTo>
                    <a:cubicBezTo>
                      <a:pt x="40" y="7"/>
                      <a:pt x="40" y="7"/>
                      <a:pt x="40" y="7"/>
                    </a:cubicBezTo>
                    <a:cubicBezTo>
                      <a:pt x="39" y="8"/>
                      <a:pt x="39" y="8"/>
                      <a:pt x="39" y="8"/>
                    </a:cubicBezTo>
                    <a:cubicBezTo>
                      <a:pt x="39" y="8"/>
                      <a:pt x="39" y="8"/>
                      <a:pt x="39" y="8"/>
                    </a:cubicBezTo>
                    <a:cubicBezTo>
                      <a:pt x="29" y="12"/>
                      <a:pt x="18" y="13"/>
                      <a:pt x="8" y="13"/>
                    </a:cubicBezTo>
                    <a:cubicBezTo>
                      <a:pt x="6" y="13"/>
                      <a:pt x="3" y="13"/>
                      <a:pt x="0" y="13"/>
                    </a:cubicBezTo>
                  </a:path>
                </a:pathLst>
              </a:custGeom>
              <a:solidFill>
                <a:srgbClr val="F3F8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" name="Freeform 517"/>
              <p:cNvSpPr/>
              <p:nvPr/>
            </p:nvSpPr>
            <p:spPr bwMode="auto">
              <a:xfrm>
                <a:off x="100013" y="7280276"/>
                <a:ext cx="222250" cy="309563"/>
              </a:xfrm>
              <a:custGeom>
                <a:avLst/>
                <a:gdLst>
                  <a:gd name="T0" fmla="*/ 0 w 59"/>
                  <a:gd name="T1" fmla="*/ 18 h 82"/>
                  <a:gd name="T2" fmla="*/ 22 w 59"/>
                  <a:gd name="T3" fmla="*/ 82 h 82"/>
                  <a:gd name="T4" fmla="*/ 31 w 59"/>
                  <a:gd name="T5" fmla="*/ 77 h 82"/>
                  <a:gd name="T6" fmla="*/ 32 w 59"/>
                  <a:gd name="T7" fmla="*/ 75 h 82"/>
                  <a:gd name="T8" fmla="*/ 38 w 59"/>
                  <a:gd name="T9" fmla="*/ 65 h 82"/>
                  <a:gd name="T10" fmla="*/ 46 w 59"/>
                  <a:gd name="T11" fmla="*/ 31 h 82"/>
                  <a:gd name="T12" fmla="*/ 47 w 59"/>
                  <a:gd name="T13" fmla="*/ 29 h 82"/>
                  <a:gd name="T14" fmla="*/ 51 w 59"/>
                  <a:gd name="T15" fmla="*/ 19 h 82"/>
                  <a:gd name="T16" fmla="*/ 52 w 59"/>
                  <a:gd name="T17" fmla="*/ 19 h 82"/>
                  <a:gd name="T18" fmla="*/ 55 w 59"/>
                  <a:gd name="T19" fmla="*/ 14 h 82"/>
                  <a:gd name="T20" fmla="*/ 56 w 59"/>
                  <a:gd name="T21" fmla="*/ 12 h 82"/>
                  <a:gd name="T22" fmla="*/ 58 w 59"/>
                  <a:gd name="T23" fmla="*/ 8 h 82"/>
                  <a:gd name="T24" fmla="*/ 58 w 59"/>
                  <a:gd name="T25" fmla="*/ 8 h 82"/>
                  <a:gd name="T26" fmla="*/ 58 w 59"/>
                  <a:gd name="T27" fmla="*/ 8 h 82"/>
                  <a:gd name="T28" fmla="*/ 59 w 59"/>
                  <a:gd name="T29" fmla="*/ 5 h 82"/>
                  <a:gd name="T30" fmla="*/ 59 w 59"/>
                  <a:gd name="T31" fmla="*/ 5 h 82"/>
                  <a:gd name="T32" fmla="*/ 59 w 59"/>
                  <a:gd name="T33" fmla="*/ 5 h 82"/>
                  <a:gd name="T34" fmla="*/ 59 w 59"/>
                  <a:gd name="T35" fmla="*/ 3 h 82"/>
                  <a:gd name="T36" fmla="*/ 59 w 59"/>
                  <a:gd name="T37" fmla="*/ 3 h 82"/>
                  <a:gd name="T38" fmla="*/ 57 w 59"/>
                  <a:gd name="T39" fmla="*/ 1 h 82"/>
                  <a:gd name="T40" fmla="*/ 57 w 59"/>
                  <a:gd name="T41" fmla="*/ 0 h 82"/>
                  <a:gd name="T42" fmla="*/ 56 w 59"/>
                  <a:gd name="T43" fmla="*/ 0 h 82"/>
                  <a:gd name="T44" fmla="*/ 56 w 59"/>
                  <a:gd name="T45" fmla="*/ 0 h 82"/>
                  <a:gd name="T46" fmla="*/ 56 w 59"/>
                  <a:gd name="T47" fmla="*/ 0 h 82"/>
                  <a:gd name="T48" fmla="*/ 55 w 59"/>
                  <a:gd name="T49" fmla="*/ 0 h 82"/>
                  <a:gd name="T50" fmla="*/ 53 w 59"/>
                  <a:gd name="T51" fmla="*/ 0 h 82"/>
                  <a:gd name="T52" fmla="*/ 53 w 59"/>
                  <a:gd name="T53" fmla="*/ 1 h 82"/>
                  <a:gd name="T54" fmla="*/ 52 w 59"/>
                  <a:gd name="T55" fmla="*/ 1 h 82"/>
                  <a:gd name="T56" fmla="*/ 50 w 59"/>
                  <a:gd name="T57" fmla="*/ 2 h 82"/>
                  <a:gd name="T58" fmla="*/ 45 w 59"/>
                  <a:gd name="T59" fmla="*/ 4 h 82"/>
                  <a:gd name="T60" fmla="*/ 39 w 59"/>
                  <a:gd name="T61" fmla="*/ 7 h 82"/>
                  <a:gd name="T62" fmla="*/ 38 w 59"/>
                  <a:gd name="T63" fmla="*/ 7 h 82"/>
                  <a:gd name="T64" fmla="*/ 37 w 59"/>
                  <a:gd name="T65" fmla="*/ 8 h 82"/>
                  <a:gd name="T66" fmla="*/ 37 w 59"/>
                  <a:gd name="T67" fmla="*/ 8 h 82"/>
                  <a:gd name="T68" fmla="*/ 36 w 59"/>
                  <a:gd name="T69" fmla="*/ 9 h 82"/>
                  <a:gd name="T70" fmla="*/ 32 w 59"/>
                  <a:gd name="T71" fmla="*/ 11 h 82"/>
                  <a:gd name="T72" fmla="*/ 32 w 59"/>
                  <a:gd name="T73" fmla="*/ 11 h 82"/>
                  <a:gd name="T74" fmla="*/ 23 w 59"/>
                  <a:gd name="T75" fmla="*/ 14 h 82"/>
                  <a:gd name="T76" fmla="*/ 0 w 59"/>
                  <a:gd name="T77" fmla="*/ 18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59" h="82">
                    <a:moveTo>
                      <a:pt x="0" y="18"/>
                    </a:moveTo>
                    <a:cubicBezTo>
                      <a:pt x="22" y="82"/>
                      <a:pt x="22" y="82"/>
                      <a:pt x="22" y="82"/>
                    </a:cubicBezTo>
                    <a:cubicBezTo>
                      <a:pt x="25" y="81"/>
                      <a:pt x="28" y="79"/>
                      <a:pt x="31" y="77"/>
                    </a:cubicBezTo>
                    <a:cubicBezTo>
                      <a:pt x="31" y="76"/>
                      <a:pt x="32" y="76"/>
                      <a:pt x="32" y="75"/>
                    </a:cubicBezTo>
                    <a:cubicBezTo>
                      <a:pt x="35" y="72"/>
                      <a:pt x="37" y="68"/>
                      <a:pt x="38" y="65"/>
                    </a:cubicBezTo>
                    <a:cubicBezTo>
                      <a:pt x="42" y="54"/>
                      <a:pt x="42" y="41"/>
                      <a:pt x="46" y="31"/>
                    </a:cubicBezTo>
                    <a:cubicBezTo>
                      <a:pt x="46" y="30"/>
                      <a:pt x="46" y="29"/>
                      <a:pt x="47" y="29"/>
                    </a:cubicBezTo>
                    <a:cubicBezTo>
                      <a:pt x="48" y="26"/>
                      <a:pt x="50" y="22"/>
                      <a:pt x="51" y="19"/>
                    </a:cubicBezTo>
                    <a:cubicBezTo>
                      <a:pt x="52" y="19"/>
                      <a:pt x="52" y="19"/>
                      <a:pt x="52" y="19"/>
                    </a:cubicBezTo>
                    <a:cubicBezTo>
                      <a:pt x="52" y="17"/>
                      <a:pt x="54" y="16"/>
                      <a:pt x="55" y="14"/>
                    </a:cubicBezTo>
                    <a:cubicBezTo>
                      <a:pt x="55" y="14"/>
                      <a:pt x="56" y="13"/>
                      <a:pt x="56" y="12"/>
                    </a:cubicBezTo>
                    <a:cubicBezTo>
                      <a:pt x="57" y="11"/>
                      <a:pt x="58" y="10"/>
                      <a:pt x="58" y="8"/>
                    </a:cubicBezTo>
                    <a:cubicBezTo>
                      <a:pt x="58" y="8"/>
                      <a:pt x="58" y="8"/>
                      <a:pt x="58" y="8"/>
                    </a:cubicBezTo>
                    <a:cubicBezTo>
                      <a:pt x="58" y="8"/>
                      <a:pt x="58" y="8"/>
                      <a:pt x="58" y="8"/>
                    </a:cubicBezTo>
                    <a:cubicBezTo>
                      <a:pt x="58" y="7"/>
                      <a:pt x="58" y="6"/>
                      <a:pt x="59" y="5"/>
                    </a:cubicBezTo>
                    <a:cubicBezTo>
                      <a:pt x="59" y="5"/>
                      <a:pt x="59" y="5"/>
                      <a:pt x="59" y="5"/>
                    </a:cubicBezTo>
                    <a:cubicBezTo>
                      <a:pt x="59" y="5"/>
                      <a:pt x="59" y="5"/>
                      <a:pt x="59" y="5"/>
                    </a:cubicBezTo>
                    <a:cubicBezTo>
                      <a:pt x="59" y="4"/>
                      <a:pt x="59" y="4"/>
                      <a:pt x="59" y="3"/>
                    </a:cubicBezTo>
                    <a:cubicBezTo>
                      <a:pt x="59" y="3"/>
                      <a:pt x="59" y="3"/>
                      <a:pt x="59" y="3"/>
                    </a:cubicBezTo>
                    <a:cubicBezTo>
                      <a:pt x="59" y="2"/>
                      <a:pt x="58" y="1"/>
                      <a:pt x="57" y="1"/>
                    </a:cubicBezTo>
                    <a:cubicBezTo>
                      <a:pt x="57" y="0"/>
                      <a:pt x="57" y="0"/>
                      <a:pt x="57" y="0"/>
                    </a:cubicBezTo>
                    <a:cubicBezTo>
                      <a:pt x="56" y="0"/>
                      <a:pt x="56" y="0"/>
                      <a:pt x="56" y="0"/>
                    </a:cubicBezTo>
                    <a:cubicBezTo>
                      <a:pt x="56" y="0"/>
                      <a:pt x="56" y="0"/>
                      <a:pt x="56" y="0"/>
                    </a:cubicBezTo>
                    <a:cubicBezTo>
                      <a:pt x="56" y="0"/>
                      <a:pt x="56" y="0"/>
                      <a:pt x="56" y="0"/>
                    </a:cubicBezTo>
                    <a:cubicBezTo>
                      <a:pt x="55" y="0"/>
                      <a:pt x="55" y="0"/>
                      <a:pt x="55" y="0"/>
                    </a:cubicBezTo>
                    <a:cubicBezTo>
                      <a:pt x="55" y="0"/>
                      <a:pt x="54" y="0"/>
                      <a:pt x="53" y="0"/>
                    </a:cubicBezTo>
                    <a:cubicBezTo>
                      <a:pt x="53" y="1"/>
                      <a:pt x="53" y="1"/>
                      <a:pt x="53" y="1"/>
                    </a:cubicBezTo>
                    <a:cubicBezTo>
                      <a:pt x="52" y="1"/>
                      <a:pt x="52" y="1"/>
                      <a:pt x="52" y="1"/>
                    </a:cubicBezTo>
                    <a:cubicBezTo>
                      <a:pt x="51" y="1"/>
                      <a:pt x="51" y="1"/>
                      <a:pt x="50" y="2"/>
                    </a:cubicBezTo>
                    <a:cubicBezTo>
                      <a:pt x="48" y="2"/>
                      <a:pt x="47" y="3"/>
                      <a:pt x="45" y="4"/>
                    </a:cubicBezTo>
                    <a:cubicBezTo>
                      <a:pt x="43" y="5"/>
                      <a:pt x="41" y="6"/>
                      <a:pt x="39" y="7"/>
                    </a:cubicBezTo>
                    <a:cubicBezTo>
                      <a:pt x="38" y="7"/>
                      <a:pt x="38" y="7"/>
                      <a:pt x="38" y="7"/>
                    </a:cubicBezTo>
                    <a:cubicBezTo>
                      <a:pt x="37" y="8"/>
                      <a:pt x="37" y="8"/>
                      <a:pt x="37" y="8"/>
                    </a:cubicBezTo>
                    <a:cubicBezTo>
                      <a:pt x="37" y="8"/>
                      <a:pt x="37" y="8"/>
                      <a:pt x="37" y="8"/>
                    </a:cubicBezTo>
                    <a:cubicBezTo>
                      <a:pt x="36" y="9"/>
                      <a:pt x="36" y="9"/>
                      <a:pt x="36" y="9"/>
                    </a:cubicBezTo>
                    <a:cubicBezTo>
                      <a:pt x="35" y="10"/>
                      <a:pt x="34" y="11"/>
                      <a:pt x="32" y="11"/>
                    </a:cubicBezTo>
                    <a:cubicBezTo>
                      <a:pt x="32" y="11"/>
                      <a:pt x="32" y="11"/>
                      <a:pt x="32" y="11"/>
                    </a:cubicBezTo>
                    <a:cubicBezTo>
                      <a:pt x="29" y="13"/>
                      <a:pt x="26" y="13"/>
                      <a:pt x="23" y="14"/>
                    </a:cubicBezTo>
                    <a:cubicBezTo>
                      <a:pt x="15" y="15"/>
                      <a:pt x="8" y="16"/>
                      <a:pt x="0" y="18"/>
                    </a:cubicBezTo>
                  </a:path>
                </a:pathLst>
              </a:custGeom>
              <a:solidFill>
                <a:srgbClr val="259D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" name="Freeform 518"/>
              <p:cNvSpPr>
                <a:spLocks noEditPoints="1"/>
              </p:cNvSpPr>
              <p:nvPr/>
            </p:nvSpPr>
            <p:spPr bwMode="auto">
              <a:xfrm>
                <a:off x="311150" y="7280276"/>
                <a:ext cx="11113" cy="12700"/>
              </a:xfrm>
              <a:custGeom>
                <a:avLst/>
                <a:gdLst>
                  <a:gd name="T0" fmla="*/ 1 w 3"/>
                  <a:gd name="T1" fmla="*/ 1 h 3"/>
                  <a:gd name="T2" fmla="*/ 3 w 3"/>
                  <a:gd name="T3" fmla="*/ 3 h 3"/>
                  <a:gd name="T4" fmla="*/ 1 w 3"/>
                  <a:gd name="T5" fmla="*/ 1 h 3"/>
                  <a:gd name="T6" fmla="*/ 1 w 3"/>
                  <a:gd name="T7" fmla="*/ 0 h 3"/>
                  <a:gd name="T8" fmla="*/ 0 w 3"/>
                  <a:gd name="T9" fmla="*/ 0 h 3"/>
                  <a:gd name="T10" fmla="*/ 1 w 3"/>
                  <a:gd name="T11" fmla="*/ 0 h 3"/>
                  <a:gd name="T12" fmla="*/ 1 w 3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3">
                    <a:moveTo>
                      <a:pt x="1" y="1"/>
                    </a:moveTo>
                    <a:cubicBezTo>
                      <a:pt x="2" y="1"/>
                      <a:pt x="2" y="2"/>
                      <a:pt x="3" y="3"/>
                    </a:cubicBezTo>
                    <a:cubicBezTo>
                      <a:pt x="2" y="2"/>
                      <a:pt x="2" y="1"/>
                      <a:pt x="1" y="1"/>
                    </a:cubicBezTo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5EC6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" name="Freeform 519"/>
              <p:cNvSpPr/>
              <p:nvPr/>
            </p:nvSpPr>
            <p:spPr bwMode="auto">
              <a:xfrm>
                <a:off x="220663" y="7315201"/>
                <a:ext cx="14288" cy="7938"/>
              </a:xfrm>
              <a:custGeom>
                <a:avLst/>
                <a:gdLst>
                  <a:gd name="T0" fmla="*/ 4 w 4"/>
                  <a:gd name="T1" fmla="*/ 0 h 2"/>
                  <a:gd name="T2" fmla="*/ 4 w 4"/>
                  <a:gd name="T3" fmla="*/ 0 h 2"/>
                  <a:gd name="T4" fmla="*/ 0 w 4"/>
                  <a:gd name="T5" fmla="*/ 2 h 2"/>
                  <a:gd name="T6" fmla="*/ 0 w 4"/>
                  <a:gd name="T7" fmla="*/ 2 h 2"/>
                  <a:gd name="T8" fmla="*/ 0 w 4"/>
                  <a:gd name="T9" fmla="*/ 2 h 2"/>
                  <a:gd name="T10" fmla="*/ 0 w 4"/>
                  <a:gd name="T11" fmla="*/ 2 h 2"/>
                  <a:gd name="T12" fmla="*/ 4 w 4"/>
                  <a:gd name="T13" fmla="*/ 0 h 2"/>
                  <a:gd name="T14" fmla="*/ 4 w 4"/>
                  <a:gd name="T1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3" y="1"/>
                      <a:pt x="1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2" y="2"/>
                      <a:pt x="3" y="1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solidFill>
                <a:srgbClr val="5EC6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5" name="Freeform 520"/>
              <p:cNvSpPr>
                <a:spLocks noEditPoints="1"/>
              </p:cNvSpPr>
              <p:nvPr/>
            </p:nvSpPr>
            <p:spPr bwMode="auto">
              <a:xfrm>
                <a:off x="204788" y="7280276"/>
                <a:ext cx="117475" cy="98425"/>
              </a:xfrm>
              <a:custGeom>
                <a:avLst/>
                <a:gdLst>
                  <a:gd name="T0" fmla="*/ 20 w 31"/>
                  <a:gd name="T1" fmla="*/ 2 h 26"/>
                  <a:gd name="T2" fmla="*/ 17 w 31"/>
                  <a:gd name="T3" fmla="*/ 4 h 26"/>
                  <a:gd name="T4" fmla="*/ 17 w 31"/>
                  <a:gd name="T5" fmla="*/ 4 h 26"/>
                  <a:gd name="T6" fmla="*/ 17 w 31"/>
                  <a:gd name="T7" fmla="*/ 4 h 26"/>
                  <a:gd name="T8" fmla="*/ 11 w 31"/>
                  <a:gd name="T9" fmla="*/ 7 h 26"/>
                  <a:gd name="T10" fmla="*/ 11 w 31"/>
                  <a:gd name="T11" fmla="*/ 7 h 26"/>
                  <a:gd name="T12" fmla="*/ 10 w 31"/>
                  <a:gd name="T13" fmla="*/ 7 h 26"/>
                  <a:gd name="T14" fmla="*/ 8 w 31"/>
                  <a:gd name="T15" fmla="*/ 9 h 26"/>
                  <a:gd name="T16" fmla="*/ 8 w 31"/>
                  <a:gd name="T17" fmla="*/ 9 h 26"/>
                  <a:gd name="T18" fmla="*/ 4 w 31"/>
                  <a:gd name="T19" fmla="*/ 11 h 26"/>
                  <a:gd name="T20" fmla="*/ 4 w 31"/>
                  <a:gd name="T21" fmla="*/ 11 h 26"/>
                  <a:gd name="T22" fmla="*/ 4 w 31"/>
                  <a:gd name="T23" fmla="*/ 11 h 26"/>
                  <a:gd name="T24" fmla="*/ 0 w 31"/>
                  <a:gd name="T25" fmla="*/ 14 h 26"/>
                  <a:gd name="T26" fmla="*/ 0 w 31"/>
                  <a:gd name="T27" fmla="*/ 15 h 26"/>
                  <a:gd name="T28" fmla="*/ 1 w 31"/>
                  <a:gd name="T29" fmla="*/ 15 h 26"/>
                  <a:gd name="T30" fmla="*/ 1 w 31"/>
                  <a:gd name="T31" fmla="*/ 16 h 26"/>
                  <a:gd name="T32" fmla="*/ 20 w 31"/>
                  <a:gd name="T33" fmla="*/ 2 h 26"/>
                  <a:gd name="T34" fmla="*/ 28 w 31"/>
                  <a:gd name="T35" fmla="*/ 0 h 26"/>
                  <a:gd name="T36" fmla="*/ 27 w 31"/>
                  <a:gd name="T37" fmla="*/ 2 h 26"/>
                  <a:gd name="T38" fmla="*/ 26 w 31"/>
                  <a:gd name="T39" fmla="*/ 3 h 26"/>
                  <a:gd name="T40" fmla="*/ 2 w 31"/>
                  <a:gd name="T41" fmla="*/ 17 h 26"/>
                  <a:gd name="T42" fmla="*/ 3 w 31"/>
                  <a:gd name="T43" fmla="*/ 19 h 26"/>
                  <a:gd name="T44" fmla="*/ 5 w 31"/>
                  <a:gd name="T45" fmla="*/ 18 h 26"/>
                  <a:gd name="T46" fmla="*/ 3 w 31"/>
                  <a:gd name="T47" fmla="*/ 19 h 26"/>
                  <a:gd name="T48" fmla="*/ 5 w 31"/>
                  <a:gd name="T49" fmla="*/ 21 h 26"/>
                  <a:gd name="T50" fmla="*/ 15 w 31"/>
                  <a:gd name="T51" fmla="*/ 14 h 26"/>
                  <a:gd name="T52" fmla="*/ 7 w 31"/>
                  <a:gd name="T53" fmla="*/ 23 h 26"/>
                  <a:gd name="T54" fmla="*/ 6 w 31"/>
                  <a:gd name="T55" fmla="*/ 24 h 26"/>
                  <a:gd name="T56" fmla="*/ 8 w 31"/>
                  <a:gd name="T57" fmla="*/ 26 h 26"/>
                  <a:gd name="T58" fmla="*/ 12 w 31"/>
                  <a:gd name="T59" fmla="*/ 23 h 26"/>
                  <a:gd name="T60" fmla="*/ 31 w 31"/>
                  <a:gd name="T61" fmla="*/ 3 h 26"/>
                  <a:gd name="T62" fmla="*/ 31 w 31"/>
                  <a:gd name="T63" fmla="*/ 3 h 26"/>
                  <a:gd name="T64" fmla="*/ 31 w 31"/>
                  <a:gd name="T65" fmla="*/ 3 h 26"/>
                  <a:gd name="T66" fmla="*/ 31 w 31"/>
                  <a:gd name="T67" fmla="*/ 3 h 26"/>
                  <a:gd name="T68" fmla="*/ 31 w 31"/>
                  <a:gd name="T69" fmla="*/ 3 h 26"/>
                  <a:gd name="T70" fmla="*/ 29 w 31"/>
                  <a:gd name="T71" fmla="*/ 1 h 26"/>
                  <a:gd name="T72" fmla="*/ 29 w 31"/>
                  <a:gd name="T73" fmla="*/ 1 h 26"/>
                  <a:gd name="T74" fmla="*/ 29 w 31"/>
                  <a:gd name="T75" fmla="*/ 0 h 26"/>
                  <a:gd name="T76" fmla="*/ 28 w 31"/>
                  <a:gd name="T77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31" h="26">
                    <a:moveTo>
                      <a:pt x="20" y="2"/>
                    </a:moveTo>
                    <a:cubicBezTo>
                      <a:pt x="19" y="3"/>
                      <a:pt x="18" y="3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5" y="5"/>
                      <a:pt x="13" y="6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9" y="8"/>
                      <a:pt x="9" y="8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10"/>
                      <a:pt x="6" y="11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2" y="12"/>
                      <a:pt x="1" y="13"/>
                      <a:pt x="0" y="14"/>
                    </a:cubicBezTo>
                    <a:cubicBezTo>
                      <a:pt x="0" y="14"/>
                      <a:pt x="0" y="14"/>
                      <a:pt x="0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8" y="12"/>
                      <a:pt x="14" y="7"/>
                      <a:pt x="20" y="2"/>
                    </a:cubicBezTo>
                    <a:moveTo>
                      <a:pt x="28" y="0"/>
                    </a:moveTo>
                    <a:cubicBezTo>
                      <a:pt x="28" y="1"/>
                      <a:pt x="27" y="1"/>
                      <a:pt x="27" y="2"/>
                    </a:cubicBezTo>
                    <a:cubicBezTo>
                      <a:pt x="26" y="3"/>
                      <a:pt x="26" y="3"/>
                      <a:pt x="26" y="3"/>
                    </a:cubicBezTo>
                    <a:cubicBezTo>
                      <a:pt x="19" y="7"/>
                      <a:pt x="11" y="12"/>
                      <a:pt x="2" y="17"/>
                    </a:cubicBezTo>
                    <a:cubicBezTo>
                      <a:pt x="2" y="17"/>
                      <a:pt x="3" y="18"/>
                      <a:pt x="3" y="19"/>
                    </a:cubicBezTo>
                    <a:cubicBezTo>
                      <a:pt x="4" y="19"/>
                      <a:pt x="4" y="18"/>
                      <a:pt x="5" y="18"/>
                    </a:cubicBezTo>
                    <a:cubicBezTo>
                      <a:pt x="4" y="18"/>
                      <a:pt x="4" y="19"/>
                      <a:pt x="3" y="19"/>
                    </a:cubicBezTo>
                    <a:cubicBezTo>
                      <a:pt x="4" y="20"/>
                      <a:pt x="4" y="21"/>
                      <a:pt x="5" y="21"/>
                    </a:cubicBezTo>
                    <a:cubicBezTo>
                      <a:pt x="8" y="19"/>
                      <a:pt x="12" y="16"/>
                      <a:pt x="15" y="14"/>
                    </a:cubicBezTo>
                    <a:cubicBezTo>
                      <a:pt x="12" y="17"/>
                      <a:pt x="10" y="20"/>
                      <a:pt x="7" y="23"/>
                    </a:cubicBezTo>
                    <a:cubicBezTo>
                      <a:pt x="7" y="23"/>
                      <a:pt x="7" y="23"/>
                      <a:pt x="6" y="24"/>
                    </a:cubicBezTo>
                    <a:cubicBezTo>
                      <a:pt x="7" y="25"/>
                      <a:pt x="8" y="25"/>
                      <a:pt x="8" y="26"/>
                    </a:cubicBezTo>
                    <a:cubicBezTo>
                      <a:pt x="10" y="25"/>
                      <a:pt x="11" y="24"/>
                      <a:pt x="12" y="23"/>
                    </a:cubicBezTo>
                    <a:cubicBezTo>
                      <a:pt x="19" y="16"/>
                      <a:pt x="25" y="9"/>
                      <a:pt x="31" y="3"/>
                    </a:cubicBezTo>
                    <a:cubicBezTo>
                      <a:pt x="31" y="3"/>
                      <a:pt x="31" y="3"/>
                      <a:pt x="31" y="3"/>
                    </a:cubicBezTo>
                    <a:cubicBezTo>
                      <a:pt x="31" y="3"/>
                      <a:pt x="31" y="3"/>
                      <a:pt x="31" y="3"/>
                    </a:cubicBezTo>
                    <a:cubicBezTo>
                      <a:pt x="31" y="3"/>
                      <a:pt x="31" y="3"/>
                      <a:pt x="31" y="3"/>
                    </a:cubicBezTo>
                    <a:cubicBezTo>
                      <a:pt x="31" y="3"/>
                      <a:pt x="31" y="3"/>
                      <a:pt x="31" y="3"/>
                    </a:cubicBezTo>
                    <a:cubicBezTo>
                      <a:pt x="30" y="2"/>
                      <a:pt x="30" y="1"/>
                      <a:pt x="29" y="1"/>
                    </a:cubicBezTo>
                    <a:cubicBezTo>
                      <a:pt x="29" y="1"/>
                      <a:pt x="29" y="1"/>
                      <a:pt x="29" y="1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8" y="0"/>
                      <a:pt x="28" y="0"/>
                      <a:pt x="28" y="0"/>
                    </a:cubicBezTo>
                  </a:path>
                </a:pathLst>
              </a:custGeom>
              <a:solidFill>
                <a:srgbClr val="0E7E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6" name="Freeform 521"/>
              <p:cNvSpPr/>
              <p:nvPr/>
            </p:nvSpPr>
            <p:spPr bwMode="auto">
              <a:xfrm>
                <a:off x="246063" y="7318376"/>
                <a:ext cx="68263" cy="101600"/>
              </a:xfrm>
              <a:custGeom>
                <a:avLst/>
                <a:gdLst>
                  <a:gd name="T0" fmla="*/ 18 w 18"/>
                  <a:gd name="T1" fmla="*/ 0 h 27"/>
                  <a:gd name="T2" fmla="*/ 11 w 18"/>
                  <a:gd name="T3" fmla="*/ 7 h 27"/>
                  <a:gd name="T4" fmla="*/ 11 w 18"/>
                  <a:gd name="T5" fmla="*/ 7 h 27"/>
                  <a:gd name="T6" fmla="*/ 4 w 18"/>
                  <a:gd name="T7" fmla="*/ 15 h 27"/>
                  <a:gd name="T8" fmla="*/ 0 w 18"/>
                  <a:gd name="T9" fmla="*/ 20 h 27"/>
                  <a:gd name="T10" fmla="*/ 5 w 18"/>
                  <a:gd name="T11" fmla="*/ 27 h 27"/>
                  <a:gd name="T12" fmla="*/ 5 w 18"/>
                  <a:gd name="T13" fmla="*/ 26 h 27"/>
                  <a:gd name="T14" fmla="*/ 7 w 18"/>
                  <a:gd name="T15" fmla="*/ 19 h 27"/>
                  <a:gd name="T16" fmla="*/ 8 w 18"/>
                  <a:gd name="T17" fmla="*/ 16 h 27"/>
                  <a:gd name="T18" fmla="*/ 12 w 18"/>
                  <a:gd name="T19" fmla="*/ 9 h 27"/>
                  <a:gd name="T20" fmla="*/ 13 w 18"/>
                  <a:gd name="T21" fmla="*/ 9 h 27"/>
                  <a:gd name="T22" fmla="*/ 16 w 18"/>
                  <a:gd name="T23" fmla="*/ 4 h 27"/>
                  <a:gd name="T24" fmla="*/ 17 w 18"/>
                  <a:gd name="T25" fmla="*/ 2 h 27"/>
                  <a:gd name="T26" fmla="*/ 18 w 18"/>
                  <a:gd name="T27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7">
                    <a:moveTo>
                      <a:pt x="18" y="0"/>
                    </a:moveTo>
                    <a:cubicBezTo>
                      <a:pt x="16" y="2"/>
                      <a:pt x="14" y="4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9" y="10"/>
                      <a:pt x="6" y="12"/>
                      <a:pt x="4" y="15"/>
                    </a:cubicBezTo>
                    <a:cubicBezTo>
                      <a:pt x="3" y="17"/>
                      <a:pt x="1" y="19"/>
                      <a:pt x="0" y="20"/>
                    </a:cubicBezTo>
                    <a:cubicBezTo>
                      <a:pt x="2" y="22"/>
                      <a:pt x="3" y="24"/>
                      <a:pt x="5" y="27"/>
                    </a:cubicBezTo>
                    <a:cubicBezTo>
                      <a:pt x="5" y="26"/>
                      <a:pt x="5" y="26"/>
                      <a:pt x="5" y="26"/>
                    </a:cubicBezTo>
                    <a:cubicBezTo>
                      <a:pt x="5" y="23"/>
                      <a:pt x="6" y="21"/>
                      <a:pt x="7" y="19"/>
                    </a:cubicBezTo>
                    <a:cubicBezTo>
                      <a:pt x="7" y="18"/>
                      <a:pt x="8" y="17"/>
                      <a:pt x="8" y="16"/>
                    </a:cubicBezTo>
                    <a:cubicBezTo>
                      <a:pt x="9" y="14"/>
                      <a:pt x="11" y="11"/>
                      <a:pt x="12" y="9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3" y="7"/>
                      <a:pt x="15" y="6"/>
                      <a:pt x="16" y="4"/>
                    </a:cubicBezTo>
                    <a:cubicBezTo>
                      <a:pt x="16" y="4"/>
                      <a:pt x="17" y="3"/>
                      <a:pt x="17" y="2"/>
                    </a:cubicBezTo>
                    <a:cubicBezTo>
                      <a:pt x="18" y="1"/>
                      <a:pt x="18" y="0"/>
                      <a:pt x="18" y="0"/>
                    </a:cubicBezTo>
                  </a:path>
                </a:pathLst>
              </a:custGeom>
              <a:solidFill>
                <a:srgbClr val="0E7E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7" name="Freeform 522"/>
              <p:cNvSpPr/>
              <p:nvPr/>
            </p:nvSpPr>
            <p:spPr bwMode="auto">
              <a:xfrm>
                <a:off x="-133350" y="6694488"/>
                <a:ext cx="458788" cy="612775"/>
              </a:xfrm>
              <a:custGeom>
                <a:avLst/>
                <a:gdLst>
                  <a:gd name="T0" fmla="*/ 55 w 122"/>
                  <a:gd name="T1" fmla="*/ 156 h 163"/>
                  <a:gd name="T2" fmla="*/ 56 w 122"/>
                  <a:gd name="T3" fmla="*/ 156 h 163"/>
                  <a:gd name="T4" fmla="*/ 58 w 122"/>
                  <a:gd name="T5" fmla="*/ 163 h 163"/>
                  <a:gd name="T6" fmla="*/ 72 w 122"/>
                  <a:gd name="T7" fmla="*/ 159 h 163"/>
                  <a:gd name="T8" fmla="*/ 89 w 122"/>
                  <a:gd name="T9" fmla="*/ 153 h 163"/>
                  <a:gd name="T10" fmla="*/ 91 w 122"/>
                  <a:gd name="T11" fmla="*/ 152 h 163"/>
                  <a:gd name="T12" fmla="*/ 95 w 122"/>
                  <a:gd name="T13" fmla="*/ 152 h 163"/>
                  <a:gd name="T14" fmla="*/ 102 w 122"/>
                  <a:gd name="T15" fmla="*/ 154 h 163"/>
                  <a:gd name="T16" fmla="*/ 102 w 122"/>
                  <a:gd name="T17" fmla="*/ 154 h 163"/>
                  <a:gd name="T18" fmla="*/ 108 w 122"/>
                  <a:gd name="T19" fmla="*/ 156 h 163"/>
                  <a:gd name="T20" fmla="*/ 113 w 122"/>
                  <a:gd name="T21" fmla="*/ 157 h 163"/>
                  <a:gd name="T22" fmla="*/ 114 w 122"/>
                  <a:gd name="T23" fmla="*/ 157 h 163"/>
                  <a:gd name="T24" fmla="*/ 114 w 122"/>
                  <a:gd name="T25" fmla="*/ 157 h 163"/>
                  <a:gd name="T26" fmla="*/ 115 w 122"/>
                  <a:gd name="T27" fmla="*/ 157 h 163"/>
                  <a:gd name="T28" fmla="*/ 117 w 122"/>
                  <a:gd name="T29" fmla="*/ 156 h 163"/>
                  <a:gd name="T30" fmla="*/ 118 w 122"/>
                  <a:gd name="T31" fmla="*/ 156 h 163"/>
                  <a:gd name="T32" fmla="*/ 119 w 122"/>
                  <a:gd name="T33" fmla="*/ 156 h 163"/>
                  <a:gd name="T34" fmla="*/ 120 w 122"/>
                  <a:gd name="T35" fmla="*/ 156 h 163"/>
                  <a:gd name="T36" fmla="*/ 120 w 122"/>
                  <a:gd name="T37" fmla="*/ 155 h 163"/>
                  <a:gd name="T38" fmla="*/ 121 w 122"/>
                  <a:gd name="T39" fmla="*/ 155 h 163"/>
                  <a:gd name="T40" fmla="*/ 121 w 122"/>
                  <a:gd name="T41" fmla="*/ 154 h 163"/>
                  <a:gd name="T42" fmla="*/ 122 w 122"/>
                  <a:gd name="T43" fmla="*/ 154 h 163"/>
                  <a:gd name="T44" fmla="*/ 122 w 122"/>
                  <a:gd name="T45" fmla="*/ 153 h 163"/>
                  <a:gd name="T46" fmla="*/ 122 w 122"/>
                  <a:gd name="T47" fmla="*/ 153 h 163"/>
                  <a:gd name="T48" fmla="*/ 122 w 122"/>
                  <a:gd name="T49" fmla="*/ 153 h 163"/>
                  <a:gd name="T50" fmla="*/ 122 w 122"/>
                  <a:gd name="T51" fmla="*/ 152 h 163"/>
                  <a:gd name="T52" fmla="*/ 122 w 122"/>
                  <a:gd name="T53" fmla="*/ 152 h 163"/>
                  <a:gd name="T54" fmla="*/ 122 w 122"/>
                  <a:gd name="T55" fmla="*/ 151 h 163"/>
                  <a:gd name="T56" fmla="*/ 121 w 122"/>
                  <a:gd name="T57" fmla="*/ 150 h 163"/>
                  <a:gd name="T58" fmla="*/ 121 w 122"/>
                  <a:gd name="T59" fmla="*/ 150 h 163"/>
                  <a:gd name="T60" fmla="*/ 120 w 122"/>
                  <a:gd name="T61" fmla="*/ 149 h 163"/>
                  <a:gd name="T62" fmla="*/ 120 w 122"/>
                  <a:gd name="T63" fmla="*/ 149 h 163"/>
                  <a:gd name="T64" fmla="*/ 120 w 122"/>
                  <a:gd name="T65" fmla="*/ 148 h 163"/>
                  <a:gd name="T66" fmla="*/ 117 w 122"/>
                  <a:gd name="T67" fmla="*/ 145 h 163"/>
                  <a:gd name="T68" fmla="*/ 117 w 122"/>
                  <a:gd name="T69" fmla="*/ 145 h 163"/>
                  <a:gd name="T70" fmla="*/ 109 w 122"/>
                  <a:gd name="T71" fmla="*/ 137 h 163"/>
                  <a:gd name="T72" fmla="*/ 108 w 122"/>
                  <a:gd name="T73" fmla="*/ 137 h 163"/>
                  <a:gd name="T74" fmla="*/ 108 w 122"/>
                  <a:gd name="T75" fmla="*/ 136 h 163"/>
                  <a:gd name="T76" fmla="*/ 93 w 122"/>
                  <a:gd name="T77" fmla="*/ 110 h 163"/>
                  <a:gd name="T78" fmla="*/ 79 w 122"/>
                  <a:gd name="T79" fmla="*/ 69 h 163"/>
                  <a:gd name="T80" fmla="*/ 56 w 122"/>
                  <a:gd name="T81" fmla="*/ 35 h 163"/>
                  <a:gd name="T82" fmla="*/ 28 w 122"/>
                  <a:gd name="T83" fmla="*/ 9 h 163"/>
                  <a:gd name="T84" fmla="*/ 0 w 122"/>
                  <a:gd name="T85" fmla="*/ 1 h 163"/>
                  <a:gd name="T86" fmla="*/ 41 w 122"/>
                  <a:gd name="T87" fmla="*/ 114 h 163"/>
                  <a:gd name="T88" fmla="*/ 42 w 122"/>
                  <a:gd name="T89" fmla="*/ 118 h 163"/>
                  <a:gd name="T90" fmla="*/ 42 w 122"/>
                  <a:gd name="T91" fmla="*/ 118 h 163"/>
                  <a:gd name="T92" fmla="*/ 56 w 122"/>
                  <a:gd name="T93" fmla="*/ 156 h 163"/>
                  <a:gd name="T94" fmla="*/ 55 w 122"/>
                  <a:gd name="T95" fmla="*/ 156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22" h="163">
                    <a:moveTo>
                      <a:pt x="55" y="156"/>
                    </a:moveTo>
                    <a:cubicBezTo>
                      <a:pt x="56" y="156"/>
                      <a:pt x="56" y="156"/>
                      <a:pt x="56" y="156"/>
                    </a:cubicBezTo>
                    <a:cubicBezTo>
                      <a:pt x="58" y="163"/>
                      <a:pt x="58" y="163"/>
                      <a:pt x="58" y="163"/>
                    </a:cubicBezTo>
                    <a:cubicBezTo>
                      <a:pt x="63" y="162"/>
                      <a:pt x="68" y="160"/>
                      <a:pt x="72" y="159"/>
                    </a:cubicBezTo>
                    <a:cubicBezTo>
                      <a:pt x="78" y="157"/>
                      <a:pt x="83" y="154"/>
                      <a:pt x="89" y="153"/>
                    </a:cubicBezTo>
                    <a:cubicBezTo>
                      <a:pt x="90" y="153"/>
                      <a:pt x="90" y="153"/>
                      <a:pt x="91" y="152"/>
                    </a:cubicBezTo>
                    <a:cubicBezTo>
                      <a:pt x="92" y="152"/>
                      <a:pt x="93" y="152"/>
                      <a:pt x="95" y="152"/>
                    </a:cubicBezTo>
                    <a:cubicBezTo>
                      <a:pt x="97" y="153"/>
                      <a:pt x="100" y="153"/>
                      <a:pt x="102" y="154"/>
                    </a:cubicBezTo>
                    <a:cubicBezTo>
                      <a:pt x="102" y="154"/>
                      <a:pt x="102" y="154"/>
                      <a:pt x="102" y="154"/>
                    </a:cubicBezTo>
                    <a:cubicBezTo>
                      <a:pt x="104" y="155"/>
                      <a:pt x="106" y="155"/>
                      <a:pt x="108" y="156"/>
                    </a:cubicBezTo>
                    <a:cubicBezTo>
                      <a:pt x="110" y="156"/>
                      <a:pt x="111" y="156"/>
                      <a:pt x="113" y="157"/>
                    </a:cubicBezTo>
                    <a:cubicBezTo>
                      <a:pt x="114" y="157"/>
                      <a:pt x="114" y="157"/>
                      <a:pt x="114" y="157"/>
                    </a:cubicBezTo>
                    <a:cubicBezTo>
                      <a:pt x="114" y="157"/>
                      <a:pt x="114" y="157"/>
                      <a:pt x="114" y="157"/>
                    </a:cubicBezTo>
                    <a:cubicBezTo>
                      <a:pt x="115" y="157"/>
                      <a:pt x="115" y="157"/>
                      <a:pt x="115" y="157"/>
                    </a:cubicBezTo>
                    <a:cubicBezTo>
                      <a:pt x="116" y="157"/>
                      <a:pt x="116" y="156"/>
                      <a:pt x="117" y="156"/>
                    </a:cubicBezTo>
                    <a:cubicBezTo>
                      <a:pt x="118" y="156"/>
                      <a:pt x="118" y="156"/>
                      <a:pt x="118" y="156"/>
                    </a:cubicBezTo>
                    <a:cubicBezTo>
                      <a:pt x="118" y="156"/>
                      <a:pt x="119" y="156"/>
                      <a:pt x="119" y="156"/>
                    </a:cubicBezTo>
                    <a:cubicBezTo>
                      <a:pt x="120" y="156"/>
                      <a:pt x="120" y="156"/>
                      <a:pt x="120" y="156"/>
                    </a:cubicBezTo>
                    <a:cubicBezTo>
                      <a:pt x="120" y="155"/>
                      <a:pt x="120" y="155"/>
                      <a:pt x="120" y="155"/>
                    </a:cubicBezTo>
                    <a:cubicBezTo>
                      <a:pt x="121" y="155"/>
                      <a:pt x="121" y="155"/>
                      <a:pt x="121" y="155"/>
                    </a:cubicBezTo>
                    <a:cubicBezTo>
                      <a:pt x="121" y="154"/>
                      <a:pt x="121" y="154"/>
                      <a:pt x="121" y="154"/>
                    </a:cubicBezTo>
                    <a:cubicBezTo>
                      <a:pt x="122" y="154"/>
                      <a:pt x="122" y="154"/>
                      <a:pt x="122" y="154"/>
                    </a:cubicBezTo>
                    <a:cubicBezTo>
                      <a:pt x="122" y="153"/>
                      <a:pt x="122" y="153"/>
                      <a:pt x="122" y="153"/>
                    </a:cubicBezTo>
                    <a:cubicBezTo>
                      <a:pt x="122" y="153"/>
                      <a:pt x="122" y="153"/>
                      <a:pt x="122" y="153"/>
                    </a:cubicBezTo>
                    <a:cubicBezTo>
                      <a:pt x="122" y="153"/>
                      <a:pt x="122" y="153"/>
                      <a:pt x="122" y="153"/>
                    </a:cubicBezTo>
                    <a:cubicBezTo>
                      <a:pt x="122" y="152"/>
                      <a:pt x="122" y="152"/>
                      <a:pt x="122" y="152"/>
                    </a:cubicBezTo>
                    <a:cubicBezTo>
                      <a:pt x="122" y="152"/>
                      <a:pt x="122" y="152"/>
                      <a:pt x="122" y="152"/>
                    </a:cubicBezTo>
                    <a:cubicBezTo>
                      <a:pt x="122" y="151"/>
                      <a:pt x="122" y="151"/>
                      <a:pt x="122" y="151"/>
                    </a:cubicBezTo>
                    <a:cubicBezTo>
                      <a:pt x="121" y="151"/>
                      <a:pt x="121" y="150"/>
                      <a:pt x="121" y="150"/>
                    </a:cubicBezTo>
                    <a:cubicBezTo>
                      <a:pt x="121" y="150"/>
                      <a:pt x="121" y="150"/>
                      <a:pt x="121" y="150"/>
                    </a:cubicBezTo>
                    <a:cubicBezTo>
                      <a:pt x="120" y="149"/>
                      <a:pt x="120" y="149"/>
                      <a:pt x="120" y="149"/>
                    </a:cubicBezTo>
                    <a:cubicBezTo>
                      <a:pt x="120" y="149"/>
                      <a:pt x="120" y="149"/>
                      <a:pt x="120" y="149"/>
                    </a:cubicBezTo>
                    <a:cubicBezTo>
                      <a:pt x="120" y="148"/>
                      <a:pt x="120" y="148"/>
                      <a:pt x="120" y="148"/>
                    </a:cubicBezTo>
                    <a:cubicBezTo>
                      <a:pt x="119" y="147"/>
                      <a:pt x="118" y="146"/>
                      <a:pt x="117" y="145"/>
                    </a:cubicBezTo>
                    <a:cubicBezTo>
                      <a:pt x="117" y="145"/>
                      <a:pt x="117" y="145"/>
                      <a:pt x="117" y="145"/>
                    </a:cubicBezTo>
                    <a:cubicBezTo>
                      <a:pt x="114" y="142"/>
                      <a:pt x="111" y="140"/>
                      <a:pt x="109" y="137"/>
                    </a:cubicBezTo>
                    <a:cubicBezTo>
                      <a:pt x="108" y="137"/>
                      <a:pt x="108" y="137"/>
                      <a:pt x="108" y="137"/>
                    </a:cubicBezTo>
                    <a:cubicBezTo>
                      <a:pt x="108" y="136"/>
                      <a:pt x="108" y="136"/>
                      <a:pt x="108" y="136"/>
                    </a:cubicBezTo>
                    <a:cubicBezTo>
                      <a:pt x="101" y="128"/>
                      <a:pt x="96" y="119"/>
                      <a:pt x="93" y="110"/>
                    </a:cubicBezTo>
                    <a:cubicBezTo>
                      <a:pt x="88" y="96"/>
                      <a:pt x="86" y="82"/>
                      <a:pt x="79" y="69"/>
                    </a:cubicBezTo>
                    <a:cubicBezTo>
                      <a:pt x="74" y="57"/>
                      <a:pt x="65" y="46"/>
                      <a:pt x="56" y="35"/>
                    </a:cubicBezTo>
                    <a:cubicBezTo>
                      <a:pt x="48" y="26"/>
                      <a:pt x="39" y="16"/>
                      <a:pt x="28" y="9"/>
                    </a:cubicBezTo>
                    <a:cubicBezTo>
                      <a:pt x="20" y="4"/>
                      <a:pt x="10" y="0"/>
                      <a:pt x="0" y="1"/>
                    </a:cubicBezTo>
                    <a:cubicBezTo>
                      <a:pt x="41" y="114"/>
                      <a:pt x="41" y="114"/>
                      <a:pt x="41" y="114"/>
                    </a:cubicBezTo>
                    <a:cubicBezTo>
                      <a:pt x="41" y="116"/>
                      <a:pt x="42" y="117"/>
                      <a:pt x="42" y="118"/>
                    </a:cubicBezTo>
                    <a:cubicBezTo>
                      <a:pt x="42" y="118"/>
                      <a:pt x="42" y="118"/>
                      <a:pt x="42" y="118"/>
                    </a:cubicBezTo>
                    <a:cubicBezTo>
                      <a:pt x="56" y="156"/>
                      <a:pt x="56" y="156"/>
                      <a:pt x="56" y="156"/>
                    </a:cubicBezTo>
                    <a:cubicBezTo>
                      <a:pt x="55" y="156"/>
                      <a:pt x="55" y="156"/>
                      <a:pt x="55" y="156"/>
                    </a:cubicBezTo>
                  </a:path>
                </a:pathLst>
              </a:custGeom>
              <a:solidFill>
                <a:srgbClr val="F3F8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8" name="Freeform 523"/>
              <p:cNvSpPr/>
              <p:nvPr/>
            </p:nvSpPr>
            <p:spPr bwMode="auto">
              <a:xfrm>
                <a:off x="17463" y="7018338"/>
                <a:ext cx="307975" cy="266700"/>
              </a:xfrm>
              <a:custGeom>
                <a:avLst/>
                <a:gdLst>
                  <a:gd name="T0" fmla="*/ 15 w 82"/>
                  <a:gd name="T1" fmla="*/ 70 h 71"/>
                  <a:gd name="T2" fmla="*/ 16 w 82"/>
                  <a:gd name="T3" fmla="*/ 70 h 71"/>
                  <a:gd name="T4" fmla="*/ 33 w 82"/>
                  <a:gd name="T5" fmla="*/ 69 h 71"/>
                  <a:gd name="T6" fmla="*/ 49 w 82"/>
                  <a:gd name="T7" fmla="*/ 67 h 71"/>
                  <a:gd name="T8" fmla="*/ 51 w 82"/>
                  <a:gd name="T9" fmla="*/ 67 h 71"/>
                  <a:gd name="T10" fmla="*/ 62 w 82"/>
                  <a:gd name="T11" fmla="*/ 68 h 71"/>
                  <a:gd name="T12" fmla="*/ 62 w 82"/>
                  <a:gd name="T13" fmla="*/ 68 h 71"/>
                  <a:gd name="T14" fmla="*/ 68 w 82"/>
                  <a:gd name="T15" fmla="*/ 70 h 71"/>
                  <a:gd name="T16" fmla="*/ 73 w 82"/>
                  <a:gd name="T17" fmla="*/ 71 h 71"/>
                  <a:gd name="T18" fmla="*/ 74 w 82"/>
                  <a:gd name="T19" fmla="*/ 71 h 71"/>
                  <a:gd name="T20" fmla="*/ 74 w 82"/>
                  <a:gd name="T21" fmla="*/ 71 h 71"/>
                  <a:gd name="T22" fmla="*/ 75 w 82"/>
                  <a:gd name="T23" fmla="*/ 71 h 71"/>
                  <a:gd name="T24" fmla="*/ 77 w 82"/>
                  <a:gd name="T25" fmla="*/ 70 h 71"/>
                  <a:gd name="T26" fmla="*/ 78 w 82"/>
                  <a:gd name="T27" fmla="*/ 70 h 71"/>
                  <a:gd name="T28" fmla="*/ 79 w 82"/>
                  <a:gd name="T29" fmla="*/ 70 h 71"/>
                  <a:gd name="T30" fmla="*/ 80 w 82"/>
                  <a:gd name="T31" fmla="*/ 70 h 71"/>
                  <a:gd name="T32" fmla="*/ 80 w 82"/>
                  <a:gd name="T33" fmla="*/ 69 h 71"/>
                  <a:gd name="T34" fmla="*/ 81 w 82"/>
                  <a:gd name="T35" fmla="*/ 69 h 71"/>
                  <a:gd name="T36" fmla="*/ 81 w 82"/>
                  <a:gd name="T37" fmla="*/ 68 h 71"/>
                  <a:gd name="T38" fmla="*/ 82 w 82"/>
                  <a:gd name="T39" fmla="*/ 68 h 71"/>
                  <a:gd name="T40" fmla="*/ 82 w 82"/>
                  <a:gd name="T41" fmla="*/ 67 h 71"/>
                  <a:gd name="T42" fmla="*/ 82 w 82"/>
                  <a:gd name="T43" fmla="*/ 67 h 71"/>
                  <a:gd name="T44" fmla="*/ 82 w 82"/>
                  <a:gd name="T45" fmla="*/ 67 h 71"/>
                  <a:gd name="T46" fmla="*/ 82 w 82"/>
                  <a:gd name="T47" fmla="*/ 66 h 71"/>
                  <a:gd name="T48" fmla="*/ 82 w 82"/>
                  <a:gd name="T49" fmla="*/ 66 h 71"/>
                  <a:gd name="T50" fmla="*/ 82 w 82"/>
                  <a:gd name="T51" fmla="*/ 65 h 71"/>
                  <a:gd name="T52" fmla="*/ 81 w 82"/>
                  <a:gd name="T53" fmla="*/ 64 h 71"/>
                  <a:gd name="T54" fmla="*/ 81 w 82"/>
                  <a:gd name="T55" fmla="*/ 64 h 71"/>
                  <a:gd name="T56" fmla="*/ 80 w 82"/>
                  <a:gd name="T57" fmla="*/ 63 h 71"/>
                  <a:gd name="T58" fmla="*/ 80 w 82"/>
                  <a:gd name="T59" fmla="*/ 62 h 71"/>
                  <a:gd name="T60" fmla="*/ 77 w 82"/>
                  <a:gd name="T61" fmla="*/ 59 h 71"/>
                  <a:gd name="T62" fmla="*/ 77 w 82"/>
                  <a:gd name="T63" fmla="*/ 59 h 71"/>
                  <a:gd name="T64" fmla="*/ 69 w 82"/>
                  <a:gd name="T65" fmla="*/ 51 h 71"/>
                  <a:gd name="T66" fmla="*/ 68 w 82"/>
                  <a:gd name="T67" fmla="*/ 51 h 71"/>
                  <a:gd name="T68" fmla="*/ 68 w 82"/>
                  <a:gd name="T69" fmla="*/ 50 h 71"/>
                  <a:gd name="T70" fmla="*/ 67 w 82"/>
                  <a:gd name="T71" fmla="*/ 50 h 71"/>
                  <a:gd name="T72" fmla="*/ 63 w 82"/>
                  <a:gd name="T73" fmla="*/ 47 h 71"/>
                  <a:gd name="T74" fmla="*/ 63 w 82"/>
                  <a:gd name="T75" fmla="*/ 47 h 71"/>
                  <a:gd name="T76" fmla="*/ 58 w 82"/>
                  <a:gd name="T77" fmla="*/ 40 h 71"/>
                  <a:gd name="T78" fmla="*/ 43 w 82"/>
                  <a:gd name="T79" fmla="*/ 13 h 71"/>
                  <a:gd name="T80" fmla="*/ 37 w 82"/>
                  <a:gd name="T81" fmla="*/ 4 h 71"/>
                  <a:gd name="T82" fmla="*/ 27 w 82"/>
                  <a:gd name="T83" fmla="*/ 1 h 71"/>
                  <a:gd name="T84" fmla="*/ 25 w 82"/>
                  <a:gd name="T85" fmla="*/ 3 h 71"/>
                  <a:gd name="T86" fmla="*/ 24 w 82"/>
                  <a:gd name="T87" fmla="*/ 7 h 71"/>
                  <a:gd name="T88" fmla="*/ 24 w 82"/>
                  <a:gd name="T89" fmla="*/ 9 h 71"/>
                  <a:gd name="T90" fmla="*/ 24 w 82"/>
                  <a:gd name="T91" fmla="*/ 12 h 71"/>
                  <a:gd name="T92" fmla="*/ 25 w 82"/>
                  <a:gd name="T93" fmla="*/ 15 h 71"/>
                  <a:gd name="T94" fmla="*/ 22 w 82"/>
                  <a:gd name="T95" fmla="*/ 23 h 71"/>
                  <a:gd name="T96" fmla="*/ 20 w 82"/>
                  <a:gd name="T97" fmla="*/ 23 h 71"/>
                  <a:gd name="T98" fmla="*/ 15 w 82"/>
                  <a:gd name="T99" fmla="*/ 23 h 71"/>
                  <a:gd name="T100" fmla="*/ 11 w 82"/>
                  <a:gd name="T101" fmla="*/ 22 h 71"/>
                  <a:gd name="T102" fmla="*/ 1 w 82"/>
                  <a:gd name="T103" fmla="*/ 24 h 71"/>
                  <a:gd name="T104" fmla="*/ 0 w 82"/>
                  <a:gd name="T105" fmla="*/ 24 h 71"/>
                  <a:gd name="T106" fmla="*/ 1 w 82"/>
                  <a:gd name="T107" fmla="*/ 28 h 71"/>
                  <a:gd name="T108" fmla="*/ 1 w 82"/>
                  <a:gd name="T109" fmla="*/ 28 h 71"/>
                  <a:gd name="T110" fmla="*/ 2 w 82"/>
                  <a:gd name="T111" fmla="*/ 32 h 71"/>
                  <a:gd name="T112" fmla="*/ 2 w 82"/>
                  <a:gd name="T113" fmla="*/ 32 h 71"/>
                  <a:gd name="T114" fmla="*/ 4 w 82"/>
                  <a:gd name="T115" fmla="*/ 36 h 71"/>
                  <a:gd name="T116" fmla="*/ 6 w 82"/>
                  <a:gd name="T117" fmla="*/ 44 h 71"/>
                  <a:gd name="T118" fmla="*/ 16 w 82"/>
                  <a:gd name="T119" fmla="*/ 70 h 71"/>
                  <a:gd name="T120" fmla="*/ 15 w 82"/>
                  <a:gd name="T121" fmla="*/ 70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82" h="71">
                    <a:moveTo>
                      <a:pt x="15" y="70"/>
                    </a:moveTo>
                    <a:cubicBezTo>
                      <a:pt x="16" y="70"/>
                      <a:pt x="16" y="70"/>
                      <a:pt x="16" y="70"/>
                    </a:cubicBezTo>
                    <a:cubicBezTo>
                      <a:pt x="21" y="70"/>
                      <a:pt x="27" y="69"/>
                      <a:pt x="33" y="69"/>
                    </a:cubicBezTo>
                    <a:cubicBezTo>
                      <a:pt x="38" y="68"/>
                      <a:pt x="44" y="67"/>
                      <a:pt x="49" y="67"/>
                    </a:cubicBezTo>
                    <a:cubicBezTo>
                      <a:pt x="50" y="67"/>
                      <a:pt x="51" y="67"/>
                      <a:pt x="51" y="67"/>
                    </a:cubicBezTo>
                    <a:cubicBezTo>
                      <a:pt x="55" y="67"/>
                      <a:pt x="59" y="67"/>
                      <a:pt x="62" y="68"/>
                    </a:cubicBezTo>
                    <a:cubicBezTo>
                      <a:pt x="62" y="68"/>
                      <a:pt x="62" y="68"/>
                      <a:pt x="62" y="68"/>
                    </a:cubicBezTo>
                    <a:cubicBezTo>
                      <a:pt x="64" y="68"/>
                      <a:pt x="66" y="69"/>
                      <a:pt x="68" y="70"/>
                    </a:cubicBezTo>
                    <a:cubicBezTo>
                      <a:pt x="70" y="70"/>
                      <a:pt x="71" y="70"/>
                      <a:pt x="73" y="71"/>
                    </a:cubicBezTo>
                    <a:cubicBezTo>
                      <a:pt x="74" y="71"/>
                      <a:pt x="74" y="71"/>
                      <a:pt x="74" y="71"/>
                    </a:cubicBezTo>
                    <a:cubicBezTo>
                      <a:pt x="74" y="71"/>
                      <a:pt x="74" y="71"/>
                      <a:pt x="74" y="71"/>
                    </a:cubicBezTo>
                    <a:cubicBezTo>
                      <a:pt x="75" y="71"/>
                      <a:pt x="75" y="71"/>
                      <a:pt x="75" y="71"/>
                    </a:cubicBezTo>
                    <a:cubicBezTo>
                      <a:pt x="76" y="71"/>
                      <a:pt x="76" y="70"/>
                      <a:pt x="77" y="70"/>
                    </a:cubicBezTo>
                    <a:cubicBezTo>
                      <a:pt x="78" y="70"/>
                      <a:pt x="78" y="70"/>
                      <a:pt x="78" y="70"/>
                    </a:cubicBezTo>
                    <a:cubicBezTo>
                      <a:pt x="78" y="70"/>
                      <a:pt x="79" y="70"/>
                      <a:pt x="79" y="70"/>
                    </a:cubicBezTo>
                    <a:cubicBezTo>
                      <a:pt x="80" y="70"/>
                      <a:pt x="80" y="70"/>
                      <a:pt x="80" y="70"/>
                    </a:cubicBezTo>
                    <a:cubicBezTo>
                      <a:pt x="80" y="69"/>
                      <a:pt x="80" y="69"/>
                      <a:pt x="80" y="69"/>
                    </a:cubicBezTo>
                    <a:cubicBezTo>
                      <a:pt x="81" y="69"/>
                      <a:pt x="81" y="69"/>
                      <a:pt x="81" y="69"/>
                    </a:cubicBezTo>
                    <a:cubicBezTo>
                      <a:pt x="81" y="68"/>
                      <a:pt x="81" y="68"/>
                      <a:pt x="81" y="68"/>
                    </a:cubicBezTo>
                    <a:cubicBezTo>
                      <a:pt x="82" y="68"/>
                      <a:pt x="82" y="68"/>
                      <a:pt x="82" y="68"/>
                    </a:cubicBezTo>
                    <a:cubicBezTo>
                      <a:pt x="82" y="67"/>
                      <a:pt x="82" y="67"/>
                      <a:pt x="82" y="67"/>
                    </a:cubicBezTo>
                    <a:cubicBezTo>
                      <a:pt x="82" y="67"/>
                      <a:pt x="82" y="67"/>
                      <a:pt x="82" y="67"/>
                    </a:cubicBezTo>
                    <a:cubicBezTo>
                      <a:pt x="82" y="67"/>
                      <a:pt x="82" y="67"/>
                      <a:pt x="82" y="67"/>
                    </a:cubicBezTo>
                    <a:cubicBezTo>
                      <a:pt x="82" y="66"/>
                      <a:pt x="82" y="66"/>
                      <a:pt x="82" y="66"/>
                    </a:cubicBezTo>
                    <a:cubicBezTo>
                      <a:pt x="82" y="66"/>
                      <a:pt x="82" y="66"/>
                      <a:pt x="82" y="66"/>
                    </a:cubicBezTo>
                    <a:cubicBezTo>
                      <a:pt x="82" y="65"/>
                      <a:pt x="82" y="65"/>
                      <a:pt x="82" y="65"/>
                    </a:cubicBezTo>
                    <a:cubicBezTo>
                      <a:pt x="81" y="65"/>
                      <a:pt x="81" y="64"/>
                      <a:pt x="81" y="64"/>
                    </a:cubicBezTo>
                    <a:cubicBezTo>
                      <a:pt x="81" y="64"/>
                      <a:pt x="81" y="64"/>
                      <a:pt x="81" y="64"/>
                    </a:cubicBezTo>
                    <a:cubicBezTo>
                      <a:pt x="80" y="63"/>
                      <a:pt x="80" y="63"/>
                      <a:pt x="80" y="63"/>
                    </a:cubicBezTo>
                    <a:cubicBezTo>
                      <a:pt x="80" y="62"/>
                      <a:pt x="80" y="62"/>
                      <a:pt x="80" y="62"/>
                    </a:cubicBezTo>
                    <a:cubicBezTo>
                      <a:pt x="79" y="61"/>
                      <a:pt x="78" y="60"/>
                      <a:pt x="77" y="59"/>
                    </a:cubicBezTo>
                    <a:cubicBezTo>
                      <a:pt x="77" y="59"/>
                      <a:pt x="77" y="59"/>
                      <a:pt x="77" y="59"/>
                    </a:cubicBezTo>
                    <a:cubicBezTo>
                      <a:pt x="74" y="56"/>
                      <a:pt x="71" y="54"/>
                      <a:pt x="69" y="51"/>
                    </a:cubicBezTo>
                    <a:cubicBezTo>
                      <a:pt x="68" y="51"/>
                      <a:pt x="68" y="51"/>
                      <a:pt x="68" y="51"/>
                    </a:cubicBezTo>
                    <a:cubicBezTo>
                      <a:pt x="68" y="50"/>
                      <a:pt x="68" y="50"/>
                      <a:pt x="68" y="50"/>
                    </a:cubicBezTo>
                    <a:cubicBezTo>
                      <a:pt x="68" y="50"/>
                      <a:pt x="67" y="50"/>
                      <a:pt x="67" y="50"/>
                    </a:cubicBezTo>
                    <a:cubicBezTo>
                      <a:pt x="65" y="49"/>
                      <a:pt x="64" y="48"/>
                      <a:pt x="63" y="47"/>
                    </a:cubicBezTo>
                    <a:cubicBezTo>
                      <a:pt x="63" y="47"/>
                      <a:pt x="63" y="47"/>
                      <a:pt x="63" y="47"/>
                    </a:cubicBezTo>
                    <a:cubicBezTo>
                      <a:pt x="61" y="45"/>
                      <a:pt x="59" y="42"/>
                      <a:pt x="58" y="40"/>
                    </a:cubicBezTo>
                    <a:cubicBezTo>
                      <a:pt x="53" y="31"/>
                      <a:pt x="48" y="22"/>
                      <a:pt x="43" y="13"/>
                    </a:cubicBezTo>
                    <a:cubicBezTo>
                      <a:pt x="42" y="10"/>
                      <a:pt x="40" y="7"/>
                      <a:pt x="37" y="4"/>
                    </a:cubicBezTo>
                    <a:cubicBezTo>
                      <a:pt x="34" y="2"/>
                      <a:pt x="30" y="0"/>
                      <a:pt x="27" y="1"/>
                    </a:cubicBezTo>
                    <a:cubicBezTo>
                      <a:pt x="26" y="1"/>
                      <a:pt x="25" y="2"/>
                      <a:pt x="25" y="3"/>
                    </a:cubicBezTo>
                    <a:cubicBezTo>
                      <a:pt x="24" y="4"/>
                      <a:pt x="24" y="5"/>
                      <a:pt x="24" y="7"/>
                    </a:cubicBezTo>
                    <a:cubicBezTo>
                      <a:pt x="24" y="8"/>
                      <a:pt x="24" y="8"/>
                      <a:pt x="24" y="9"/>
                    </a:cubicBezTo>
                    <a:cubicBezTo>
                      <a:pt x="24" y="10"/>
                      <a:pt x="24" y="11"/>
                      <a:pt x="24" y="12"/>
                    </a:cubicBezTo>
                    <a:cubicBezTo>
                      <a:pt x="24" y="13"/>
                      <a:pt x="25" y="14"/>
                      <a:pt x="25" y="15"/>
                    </a:cubicBezTo>
                    <a:cubicBezTo>
                      <a:pt x="25" y="18"/>
                      <a:pt x="25" y="21"/>
                      <a:pt x="22" y="23"/>
                    </a:cubicBezTo>
                    <a:cubicBezTo>
                      <a:pt x="22" y="23"/>
                      <a:pt x="21" y="23"/>
                      <a:pt x="20" y="23"/>
                    </a:cubicBezTo>
                    <a:cubicBezTo>
                      <a:pt x="19" y="24"/>
                      <a:pt x="17" y="23"/>
                      <a:pt x="15" y="23"/>
                    </a:cubicBezTo>
                    <a:cubicBezTo>
                      <a:pt x="14" y="23"/>
                      <a:pt x="12" y="22"/>
                      <a:pt x="11" y="22"/>
                    </a:cubicBezTo>
                    <a:cubicBezTo>
                      <a:pt x="7" y="21"/>
                      <a:pt x="2" y="21"/>
                      <a:pt x="1" y="24"/>
                    </a:cubicBezTo>
                    <a:cubicBezTo>
                      <a:pt x="0" y="24"/>
                      <a:pt x="0" y="24"/>
                      <a:pt x="0" y="24"/>
                    </a:cubicBezTo>
                    <a:cubicBezTo>
                      <a:pt x="0" y="26"/>
                      <a:pt x="0" y="27"/>
                      <a:pt x="1" y="28"/>
                    </a:cubicBezTo>
                    <a:cubicBezTo>
                      <a:pt x="1" y="28"/>
                      <a:pt x="1" y="28"/>
                      <a:pt x="1" y="28"/>
                    </a:cubicBezTo>
                    <a:cubicBezTo>
                      <a:pt x="1" y="30"/>
                      <a:pt x="2" y="31"/>
                      <a:pt x="2" y="32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3"/>
                      <a:pt x="3" y="35"/>
                      <a:pt x="4" y="36"/>
                    </a:cubicBezTo>
                    <a:cubicBezTo>
                      <a:pt x="5" y="38"/>
                      <a:pt x="6" y="41"/>
                      <a:pt x="6" y="44"/>
                    </a:cubicBezTo>
                    <a:cubicBezTo>
                      <a:pt x="16" y="70"/>
                      <a:pt x="16" y="70"/>
                      <a:pt x="16" y="70"/>
                    </a:cubicBezTo>
                    <a:cubicBezTo>
                      <a:pt x="15" y="70"/>
                      <a:pt x="15" y="70"/>
                      <a:pt x="15" y="70"/>
                    </a:cubicBezTo>
                  </a:path>
                </a:pathLst>
              </a:custGeom>
              <a:solidFill>
                <a:srgbClr val="259D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9" name="Freeform 524"/>
              <p:cNvSpPr>
                <a:spLocks noEditPoints="1"/>
              </p:cNvSpPr>
              <p:nvPr/>
            </p:nvSpPr>
            <p:spPr bwMode="auto">
              <a:xfrm>
                <a:off x="-46037" y="6807201"/>
                <a:ext cx="315913" cy="398463"/>
              </a:xfrm>
              <a:custGeom>
                <a:avLst/>
                <a:gdLst>
                  <a:gd name="T0" fmla="*/ 80 w 84"/>
                  <a:gd name="T1" fmla="*/ 103 h 106"/>
                  <a:gd name="T2" fmla="*/ 80 w 84"/>
                  <a:gd name="T3" fmla="*/ 103 h 106"/>
                  <a:gd name="T4" fmla="*/ 80 w 84"/>
                  <a:gd name="T5" fmla="*/ 103 h 106"/>
                  <a:gd name="T6" fmla="*/ 84 w 84"/>
                  <a:gd name="T7" fmla="*/ 106 h 106"/>
                  <a:gd name="T8" fmla="*/ 84 w 84"/>
                  <a:gd name="T9" fmla="*/ 106 h 106"/>
                  <a:gd name="T10" fmla="*/ 84 w 84"/>
                  <a:gd name="T11" fmla="*/ 106 h 106"/>
                  <a:gd name="T12" fmla="*/ 80 w 84"/>
                  <a:gd name="T13" fmla="*/ 103 h 106"/>
                  <a:gd name="T14" fmla="*/ 80 w 84"/>
                  <a:gd name="T15" fmla="*/ 103 h 106"/>
                  <a:gd name="T16" fmla="*/ 29 w 84"/>
                  <a:gd name="T17" fmla="*/ 73 h 106"/>
                  <a:gd name="T18" fmla="*/ 32 w 84"/>
                  <a:gd name="T19" fmla="*/ 79 h 106"/>
                  <a:gd name="T20" fmla="*/ 32 w 84"/>
                  <a:gd name="T21" fmla="*/ 79 h 106"/>
                  <a:gd name="T22" fmla="*/ 32 w 84"/>
                  <a:gd name="T23" fmla="*/ 79 h 106"/>
                  <a:gd name="T24" fmla="*/ 36 w 84"/>
                  <a:gd name="T25" fmla="*/ 79 h 106"/>
                  <a:gd name="T26" fmla="*/ 37 w 84"/>
                  <a:gd name="T27" fmla="*/ 79 h 106"/>
                  <a:gd name="T28" fmla="*/ 37 w 84"/>
                  <a:gd name="T29" fmla="*/ 79 h 106"/>
                  <a:gd name="T30" fmla="*/ 37 w 84"/>
                  <a:gd name="T31" fmla="*/ 79 h 106"/>
                  <a:gd name="T32" fmla="*/ 29 w 84"/>
                  <a:gd name="T33" fmla="*/ 73 h 106"/>
                  <a:gd name="T34" fmla="*/ 12 w 84"/>
                  <a:gd name="T35" fmla="*/ 36 h 106"/>
                  <a:gd name="T36" fmla="*/ 14 w 84"/>
                  <a:gd name="T37" fmla="*/ 41 h 106"/>
                  <a:gd name="T38" fmla="*/ 24 w 84"/>
                  <a:gd name="T39" fmla="*/ 50 h 106"/>
                  <a:gd name="T40" fmla="*/ 42 w 84"/>
                  <a:gd name="T41" fmla="*/ 71 h 106"/>
                  <a:gd name="T42" fmla="*/ 41 w 84"/>
                  <a:gd name="T43" fmla="*/ 68 h 106"/>
                  <a:gd name="T44" fmla="*/ 41 w 84"/>
                  <a:gd name="T45" fmla="*/ 65 h 106"/>
                  <a:gd name="T46" fmla="*/ 41 w 84"/>
                  <a:gd name="T47" fmla="*/ 65 h 106"/>
                  <a:gd name="T48" fmla="*/ 26 w 84"/>
                  <a:gd name="T49" fmla="*/ 49 h 106"/>
                  <a:gd name="T50" fmla="*/ 12 w 84"/>
                  <a:gd name="T51" fmla="*/ 36 h 106"/>
                  <a:gd name="T52" fmla="*/ 0 w 84"/>
                  <a:gd name="T53" fmla="*/ 0 h 106"/>
                  <a:gd name="T54" fmla="*/ 2 w 84"/>
                  <a:gd name="T55" fmla="*/ 2 h 106"/>
                  <a:gd name="T56" fmla="*/ 6 w 84"/>
                  <a:gd name="T57" fmla="*/ 6 h 106"/>
                  <a:gd name="T58" fmla="*/ 12 w 84"/>
                  <a:gd name="T59" fmla="*/ 13 h 106"/>
                  <a:gd name="T60" fmla="*/ 19 w 84"/>
                  <a:gd name="T61" fmla="*/ 22 h 106"/>
                  <a:gd name="T62" fmla="*/ 32 w 84"/>
                  <a:gd name="T63" fmla="*/ 47 h 106"/>
                  <a:gd name="T64" fmla="*/ 41 w 84"/>
                  <a:gd name="T65" fmla="*/ 63 h 106"/>
                  <a:gd name="T66" fmla="*/ 41 w 84"/>
                  <a:gd name="T67" fmla="*/ 63 h 106"/>
                  <a:gd name="T68" fmla="*/ 42 w 84"/>
                  <a:gd name="T69" fmla="*/ 59 h 106"/>
                  <a:gd name="T70" fmla="*/ 42 w 84"/>
                  <a:gd name="T71" fmla="*/ 59 h 106"/>
                  <a:gd name="T72" fmla="*/ 42 w 84"/>
                  <a:gd name="T73" fmla="*/ 59 h 106"/>
                  <a:gd name="T74" fmla="*/ 35 w 84"/>
                  <a:gd name="T75" fmla="*/ 46 h 106"/>
                  <a:gd name="T76" fmla="*/ 21 w 84"/>
                  <a:gd name="T77" fmla="*/ 21 h 106"/>
                  <a:gd name="T78" fmla="*/ 6 w 84"/>
                  <a:gd name="T79" fmla="*/ 5 h 106"/>
                  <a:gd name="T80" fmla="*/ 2 w 84"/>
                  <a:gd name="T81" fmla="*/ 2 h 106"/>
                  <a:gd name="T82" fmla="*/ 0 w 84"/>
                  <a:gd name="T83" fmla="*/ 0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84" h="105">
                    <a:moveTo>
                      <a:pt x="80" y="103"/>
                    </a:moveTo>
                    <a:cubicBezTo>
                      <a:pt x="80" y="103"/>
                      <a:pt x="80" y="103"/>
                      <a:pt x="80" y="103"/>
                    </a:cubicBezTo>
                    <a:cubicBezTo>
                      <a:pt x="80" y="103"/>
                      <a:pt x="80" y="103"/>
                      <a:pt x="80" y="103"/>
                    </a:cubicBezTo>
                    <a:cubicBezTo>
                      <a:pt x="81" y="104"/>
                      <a:pt x="82" y="105"/>
                      <a:pt x="84" y="106"/>
                    </a:cubicBezTo>
                    <a:cubicBezTo>
                      <a:pt x="84" y="106"/>
                      <a:pt x="84" y="106"/>
                      <a:pt x="84" y="106"/>
                    </a:cubicBezTo>
                    <a:cubicBezTo>
                      <a:pt x="84" y="106"/>
                      <a:pt x="84" y="106"/>
                      <a:pt x="84" y="106"/>
                    </a:cubicBezTo>
                    <a:cubicBezTo>
                      <a:pt x="83" y="105"/>
                      <a:pt x="81" y="104"/>
                      <a:pt x="80" y="103"/>
                    </a:cubicBezTo>
                    <a:cubicBezTo>
                      <a:pt x="80" y="103"/>
                      <a:pt x="80" y="103"/>
                      <a:pt x="80" y="103"/>
                    </a:cubicBezTo>
                    <a:moveTo>
                      <a:pt x="29" y="73"/>
                    </a:moveTo>
                    <a:cubicBezTo>
                      <a:pt x="30" y="75"/>
                      <a:pt x="31" y="77"/>
                      <a:pt x="32" y="79"/>
                    </a:cubicBezTo>
                    <a:cubicBezTo>
                      <a:pt x="32" y="79"/>
                      <a:pt x="32" y="79"/>
                      <a:pt x="32" y="79"/>
                    </a:cubicBezTo>
                    <a:cubicBezTo>
                      <a:pt x="32" y="79"/>
                      <a:pt x="32" y="79"/>
                      <a:pt x="32" y="79"/>
                    </a:cubicBezTo>
                    <a:cubicBezTo>
                      <a:pt x="33" y="79"/>
                      <a:pt x="35" y="79"/>
                      <a:pt x="36" y="79"/>
                    </a:cubicBezTo>
                    <a:cubicBezTo>
                      <a:pt x="36" y="79"/>
                      <a:pt x="37" y="79"/>
                      <a:pt x="37" y="79"/>
                    </a:cubicBezTo>
                    <a:cubicBezTo>
                      <a:pt x="37" y="79"/>
                      <a:pt x="37" y="79"/>
                      <a:pt x="37" y="79"/>
                    </a:cubicBezTo>
                    <a:cubicBezTo>
                      <a:pt x="37" y="79"/>
                      <a:pt x="37" y="79"/>
                      <a:pt x="37" y="79"/>
                    </a:cubicBezTo>
                    <a:cubicBezTo>
                      <a:pt x="34" y="77"/>
                      <a:pt x="32" y="75"/>
                      <a:pt x="29" y="73"/>
                    </a:cubicBezTo>
                    <a:moveTo>
                      <a:pt x="12" y="36"/>
                    </a:moveTo>
                    <a:cubicBezTo>
                      <a:pt x="13" y="38"/>
                      <a:pt x="14" y="39"/>
                      <a:pt x="14" y="41"/>
                    </a:cubicBezTo>
                    <a:cubicBezTo>
                      <a:pt x="18" y="44"/>
                      <a:pt x="21" y="47"/>
                      <a:pt x="24" y="50"/>
                    </a:cubicBezTo>
                    <a:cubicBezTo>
                      <a:pt x="30" y="57"/>
                      <a:pt x="36" y="64"/>
                      <a:pt x="42" y="71"/>
                    </a:cubicBezTo>
                    <a:cubicBezTo>
                      <a:pt x="42" y="70"/>
                      <a:pt x="41" y="69"/>
                      <a:pt x="41" y="68"/>
                    </a:cubicBezTo>
                    <a:cubicBezTo>
                      <a:pt x="41" y="67"/>
                      <a:pt x="41" y="66"/>
                      <a:pt x="41" y="65"/>
                    </a:cubicBezTo>
                    <a:cubicBezTo>
                      <a:pt x="41" y="65"/>
                      <a:pt x="41" y="65"/>
                      <a:pt x="41" y="65"/>
                    </a:cubicBezTo>
                    <a:cubicBezTo>
                      <a:pt x="36" y="59"/>
                      <a:pt x="31" y="54"/>
                      <a:pt x="26" y="49"/>
                    </a:cubicBezTo>
                    <a:cubicBezTo>
                      <a:pt x="22" y="44"/>
                      <a:pt x="17" y="40"/>
                      <a:pt x="12" y="36"/>
                    </a:cubicBezTo>
                    <a:moveTo>
                      <a:pt x="0" y="0"/>
                    </a:moveTo>
                    <a:cubicBezTo>
                      <a:pt x="0" y="0"/>
                      <a:pt x="0" y="1"/>
                      <a:pt x="2" y="2"/>
                    </a:cubicBezTo>
                    <a:cubicBezTo>
                      <a:pt x="3" y="3"/>
                      <a:pt x="4" y="4"/>
                      <a:pt x="6" y="6"/>
                    </a:cubicBezTo>
                    <a:cubicBezTo>
                      <a:pt x="8" y="8"/>
                      <a:pt x="10" y="10"/>
                      <a:pt x="12" y="13"/>
                    </a:cubicBezTo>
                    <a:cubicBezTo>
                      <a:pt x="14" y="15"/>
                      <a:pt x="16" y="19"/>
                      <a:pt x="19" y="22"/>
                    </a:cubicBezTo>
                    <a:cubicBezTo>
                      <a:pt x="23" y="29"/>
                      <a:pt x="27" y="38"/>
                      <a:pt x="32" y="47"/>
                    </a:cubicBezTo>
                    <a:cubicBezTo>
                      <a:pt x="35" y="52"/>
                      <a:pt x="38" y="57"/>
                      <a:pt x="41" y="63"/>
                    </a:cubicBezTo>
                    <a:cubicBezTo>
                      <a:pt x="41" y="63"/>
                      <a:pt x="41" y="63"/>
                      <a:pt x="41" y="63"/>
                    </a:cubicBezTo>
                    <a:cubicBezTo>
                      <a:pt x="41" y="61"/>
                      <a:pt x="41" y="60"/>
                      <a:pt x="42" y="59"/>
                    </a:cubicBezTo>
                    <a:cubicBezTo>
                      <a:pt x="42" y="59"/>
                      <a:pt x="42" y="59"/>
                      <a:pt x="42" y="59"/>
                    </a:cubicBezTo>
                    <a:cubicBezTo>
                      <a:pt x="42" y="59"/>
                      <a:pt x="42" y="59"/>
                      <a:pt x="42" y="59"/>
                    </a:cubicBezTo>
                    <a:cubicBezTo>
                      <a:pt x="39" y="54"/>
                      <a:pt x="37" y="50"/>
                      <a:pt x="35" y="46"/>
                    </a:cubicBezTo>
                    <a:cubicBezTo>
                      <a:pt x="30" y="37"/>
                      <a:pt x="26" y="29"/>
                      <a:pt x="21" y="21"/>
                    </a:cubicBezTo>
                    <a:cubicBezTo>
                      <a:pt x="16" y="14"/>
                      <a:pt x="10" y="9"/>
                      <a:pt x="6" y="5"/>
                    </a:cubicBezTo>
                    <a:cubicBezTo>
                      <a:pt x="4" y="4"/>
                      <a:pt x="3" y="2"/>
                      <a:pt x="2" y="2"/>
                    </a:cubicBezTo>
                    <a:cubicBezTo>
                      <a:pt x="0" y="1"/>
                      <a:pt x="0" y="0"/>
                      <a:pt x="0" y="0"/>
                    </a:cubicBezTo>
                  </a:path>
                </a:pathLst>
              </a:custGeom>
              <a:solidFill>
                <a:srgbClr val="5EC6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0" name="Freeform 525"/>
              <p:cNvSpPr/>
              <p:nvPr/>
            </p:nvSpPr>
            <p:spPr bwMode="auto">
              <a:xfrm>
                <a:off x="73025" y="7029451"/>
                <a:ext cx="252413" cy="250825"/>
              </a:xfrm>
              <a:custGeom>
                <a:avLst/>
                <a:gdLst>
                  <a:gd name="T0" fmla="*/ 10 w 67"/>
                  <a:gd name="T1" fmla="*/ 0 h 67"/>
                  <a:gd name="T2" fmla="*/ 10 w 67"/>
                  <a:gd name="T3" fmla="*/ 0 h 67"/>
                  <a:gd name="T4" fmla="*/ 9 w 67"/>
                  <a:gd name="T5" fmla="*/ 4 h 67"/>
                  <a:gd name="T6" fmla="*/ 13 w 67"/>
                  <a:gd name="T7" fmla="*/ 10 h 67"/>
                  <a:gd name="T8" fmla="*/ 9 w 67"/>
                  <a:gd name="T9" fmla="*/ 6 h 67"/>
                  <a:gd name="T10" fmla="*/ 9 w 67"/>
                  <a:gd name="T11" fmla="*/ 6 h 67"/>
                  <a:gd name="T12" fmla="*/ 9 w 67"/>
                  <a:gd name="T13" fmla="*/ 6 h 67"/>
                  <a:gd name="T14" fmla="*/ 9 w 67"/>
                  <a:gd name="T15" fmla="*/ 9 h 67"/>
                  <a:gd name="T16" fmla="*/ 10 w 67"/>
                  <a:gd name="T17" fmla="*/ 12 h 67"/>
                  <a:gd name="T18" fmla="*/ 10 w 67"/>
                  <a:gd name="T19" fmla="*/ 12 h 67"/>
                  <a:gd name="T20" fmla="*/ 15 w 67"/>
                  <a:gd name="T21" fmla="*/ 18 h 67"/>
                  <a:gd name="T22" fmla="*/ 27 w 67"/>
                  <a:gd name="T23" fmla="*/ 32 h 67"/>
                  <a:gd name="T24" fmla="*/ 39 w 67"/>
                  <a:gd name="T25" fmla="*/ 44 h 67"/>
                  <a:gd name="T26" fmla="*/ 42 w 67"/>
                  <a:gd name="T27" fmla="*/ 47 h 67"/>
                  <a:gd name="T28" fmla="*/ 28 w 67"/>
                  <a:gd name="T29" fmla="*/ 37 h 67"/>
                  <a:gd name="T30" fmla="*/ 5 w 67"/>
                  <a:gd name="T31" fmla="*/ 20 h 67"/>
                  <a:gd name="T32" fmla="*/ 5 w 67"/>
                  <a:gd name="T33" fmla="*/ 20 h 67"/>
                  <a:gd name="T34" fmla="*/ 4 w 67"/>
                  <a:gd name="T35" fmla="*/ 20 h 67"/>
                  <a:gd name="T36" fmla="*/ 0 w 67"/>
                  <a:gd name="T37" fmla="*/ 20 h 67"/>
                  <a:gd name="T38" fmla="*/ 26 w 67"/>
                  <a:gd name="T39" fmla="*/ 39 h 67"/>
                  <a:gd name="T40" fmla="*/ 49 w 67"/>
                  <a:gd name="T41" fmla="*/ 56 h 67"/>
                  <a:gd name="T42" fmla="*/ 38 w 67"/>
                  <a:gd name="T43" fmla="*/ 51 h 67"/>
                  <a:gd name="T44" fmla="*/ 33 w 67"/>
                  <a:gd name="T45" fmla="*/ 49 h 67"/>
                  <a:gd name="T46" fmla="*/ 26 w 67"/>
                  <a:gd name="T47" fmla="*/ 45 h 67"/>
                  <a:gd name="T48" fmla="*/ 10 w 67"/>
                  <a:gd name="T49" fmla="*/ 36 h 67"/>
                  <a:gd name="T50" fmla="*/ 7 w 67"/>
                  <a:gd name="T51" fmla="*/ 35 h 67"/>
                  <a:gd name="T52" fmla="*/ 12 w 67"/>
                  <a:gd name="T53" fmla="*/ 43 h 67"/>
                  <a:gd name="T54" fmla="*/ 35 w 67"/>
                  <a:gd name="T55" fmla="*/ 53 h 67"/>
                  <a:gd name="T56" fmla="*/ 40 w 67"/>
                  <a:gd name="T57" fmla="*/ 55 h 67"/>
                  <a:gd name="T58" fmla="*/ 64 w 67"/>
                  <a:gd name="T59" fmla="*/ 67 h 67"/>
                  <a:gd name="T60" fmla="*/ 65 w 67"/>
                  <a:gd name="T61" fmla="*/ 67 h 67"/>
                  <a:gd name="T62" fmla="*/ 65 w 67"/>
                  <a:gd name="T63" fmla="*/ 66 h 67"/>
                  <a:gd name="T64" fmla="*/ 66 w 67"/>
                  <a:gd name="T65" fmla="*/ 66 h 67"/>
                  <a:gd name="T66" fmla="*/ 66 w 67"/>
                  <a:gd name="T67" fmla="*/ 65 h 67"/>
                  <a:gd name="T68" fmla="*/ 67 w 67"/>
                  <a:gd name="T69" fmla="*/ 65 h 67"/>
                  <a:gd name="T70" fmla="*/ 67 w 67"/>
                  <a:gd name="T71" fmla="*/ 64 h 67"/>
                  <a:gd name="T72" fmla="*/ 67 w 67"/>
                  <a:gd name="T73" fmla="*/ 64 h 67"/>
                  <a:gd name="T74" fmla="*/ 67 w 67"/>
                  <a:gd name="T75" fmla="*/ 64 h 67"/>
                  <a:gd name="T76" fmla="*/ 64 w 67"/>
                  <a:gd name="T77" fmla="*/ 62 h 67"/>
                  <a:gd name="T78" fmla="*/ 64 w 67"/>
                  <a:gd name="T79" fmla="*/ 62 h 67"/>
                  <a:gd name="T80" fmla="*/ 41 w 67"/>
                  <a:gd name="T81" fmla="*/ 42 h 67"/>
                  <a:gd name="T82" fmla="*/ 39 w 67"/>
                  <a:gd name="T83" fmla="*/ 40 h 67"/>
                  <a:gd name="T84" fmla="*/ 41 w 67"/>
                  <a:gd name="T85" fmla="*/ 42 h 67"/>
                  <a:gd name="T86" fmla="*/ 62 w 67"/>
                  <a:gd name="T87" fmla="*/ 56 h 67"/>
                  <a:gd name="T88" fmla="*/ 54 w 67"/>
                  <a:gd name="T89" fmla="*/ 48 h 67"/>
                  <a:gd name="T90" fmla="*/ 54 w 67"/>
                  <a:gd name="T91" fmla="*/ 48 h 67"/>
                  <a:gd name="T92" fmla="*/ 52 w 67"/>
                  <a:gd name="T93" fmla="*/ 47 h 67"/>
                  <a:gd name="T94" fmla="*/ 52 w 67"/>
                  <a:gd name="T95" fmla="*/ 47 h 67"/>
                  <a:gd name="T96" fmla="*/ 48 w 67"/>
                  <a:gd name="T97" fmla="*/ 44 h 67"/>
                  <a:gd name="T98" fmla="*/ 48 w 67"/>
                  <a:gd name="T99" fmla="*/ 44 h 67"/>
                  <a:gd name="T100" fmla="*/ 48 w 67"/>
                  <a:gd name="T101" fmla="*/ 44 h 67"/>
                  <a:gd name="T102" fmla="*/ 43 w 67"/>
                  <a:gd name="T103" fmla="*/ 40 h 67"/>
                  <a:gd name="T104" fmla="*/ 30 w 67"/>
                  <a:gd name="T105" fmla="*/ 28 h 67"/>
                  <a:gd name="T106" fmla="*/ 20 w 67"/>
                  <a:gd name="T107" fmla="*/ 15 h 67"/>
                  <a:gd name="T108" fmla="*/ 10 w 67"/>
                  <a:gd name="T109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67" h="67">
                    <a:moveTo>
                      <a:pt x="10" y="0"/>
                    </a:move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2"/>
                      <a:pt x="9" y="4"/>
                    </a:cubicBezTo>
                    <a:cubicBezTo>
                      <a:pt x="10" y="6"/>
                      <a:pt x="11" y="8"/>
                      <a:pt x="13" y="10"/>
                    </a:cubicBezTo>
                    <a:cubicBezTo>
                      <a:pt x="11" y="9"/>
                      <a:pt x="10" y="7"/>
                      <a:pt x="9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7"/>
                      <a:pt x="9" y="8"/>
                      <a:pt x="9" y="9"/>
                    </a:cubicBezTo>
                    <a:cubicBezTo>
                      <a:pt x="9" y="10"/>
                      <a:pt x="10" y="11"/>
                      <a:pt x="10" y="12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11" y="14"/>
                      <a:pt x="13" y="16"/>
                      <a:pt x="15" y="18"/>
                    </a:cubicBezTo>
                    <a:cubicBezTo>
                      <a:pt x="18" y="23"/>
                      <a:pt x="22" y="27"/>
                      <a:pt x="27" y="32"/>
                    </a:cubicBezTo>
                    <a:cubicBezTo>
                      <a:pt x="31" y="36"/>
                      <a:pt x="35" y="40"/>
                      <a:pt x="39" y="44"/>
                    </a:cubicBezTo>
                    <a:cubicBezTo>
                      <a:pt x="40" y="45"/>
                      <a:pt x="41" y="46"/>
                      <a:pt x="42" y="47"/>
                    </a:cubicBezTo>
                    <a:cubicBezTo>
                      <a:pt x="37" y="44"/>
                      <a:pt x="33" y="40"/>
                      <a:pt x="28" y="37"/>
                    </a:cubicBezTo>
                    <a:cubicBezTo>
                      <a:pt x="20" y="31"/>
                      <a:pt x="13" y="26"/>
                      <a:pt x="5" y="20"/>
                    </a:cubicBezTo>
                    <a:cubicBezTo>
                      <a:pt x="5" y="20"/>
                      <a:pt x="5" y="20"/>
                      <a:pt x="5" y="20"/>
                    </a:cubicBezTo>
                    <a:cubicBezTo>
                      <a:pt x="5" y="20"/>
                      <a:pt x="4" y="20"/>
                      <a:pt x="4" y="20"/>
                    </a:cubicBezTo>
                    <a:cubicBezTo>
                      <a:pt x="3" y="20"/>
                      <a:pt x="1" y="20"/>
                      <a:pt x="0" y="20"/>
                    </a:cubicBezTo>
                    <a:cubicBezTo>
                      <a:pt x="9" y="26"/>
                      <a:pt x="17" y="33"/>
                      <a:pt x="26" y="39"/>
                    </a:cubicBezTo>
                    <a:cubicBezTo>
                      <a:pt x="34" y="45"/>
                      <a:pt x="42" y="50"/>
                      <a:pt x="49" y="56"/>
                    </a:cubicBezTo>
                    <a:cubicBezTo>
                      <a:pt x="46" y="54"/>
                      <a:pt x="42" y="52"/>
                      <a:pt x="38" y="51"/>
                    </a:cubicBezTo>
                    <a:cubicBezTo>
                      <a:pt x="36" y="50"/>
                      <a:pt x="35" y="49"/>
                      <a:pt x="33" y="49"/>
                    </a:cubicBezTo>
                    <a:cubicBezTo>
                      <a:pt x="30" y="47"/>
                      <a:pt x="28" y="46"/>
                      <a:pt x="26" y="45"/>
                    </a:cubicBezTo>
                    <a:cubicBezTo>
                      <a:pt x="21" y="42"/>
                      <a:pt x="15" y="39"/>
                      <a:pt x="10" y="36"/>
                    </a:cubicBezTo>
                    <a:cubicBezTo>
                      <a:pt x="9" y="36"/>
                      <a:pt x="8" y="35"/>
                      <a:pt x="7" y="35"/>
                    </a:cubicBezTo>
                    <a:cubicBezTo>
                      <a:pt x="9" y="38"/>
                      <a:pt x="10" y="40"/>
                      <a:pt x="12" y="43"/>
                    </a:cubicBezTo>
                    <a:cubicBezTo>
                      <a:pt x="20" y="47"/>
                      <a:pt x="27" y="50"/>
                      <a:pt x="35" y="53"/>
                    </a:cubicBezTo>
                    <a:cubicBezTo>
                      <a:pt x="37" y="54"/>
                      <a:pt x="38" y="55"/>
                      <a:pt x="40" y="55"/>
                    </a:cubicBezTo>
                    <a:cubicBezTo>
                      <a:pt x="49" y="60"/>
                      <a:pt x="57" y="63"/>
                      <a:pt x="64" y="67"/>
                    </a:cubicBezTo>
                    <a:cubicBezTo>
                      <a:pt x="65" y="67"/>
                      <a:pt x="65" y="67"/>
                      <a:pt x="65" y="67"/>
                    </a:cubicBezTo>
                    <a:cubicBezTo>
                      <a:pt x="65" y="66"/>
                      <a:pt x="65" y="66"/>
                      <a:pt x="65" y="66"/>
                    </a:cubicBezTo>
                    <a:cubicBezTo>
                      <a:pt x="66" y="66"/>
                      <a:pt x="66" y="66"/>
                      <a:pt x="66" y="66"/>
                    </a:cubicBezTo>
                    <a:cubicBezTo>
                      <a:pt x="66" y="65"/>
                      <a:pt x="66" y="65"/>
                      <a:pt x="66" y="65"/>
                    </a:cubicBezTo>
                    <a:cubicBezTo>
                      <a:pt x="67" y="65"/>
                      <a:pt x="67" y="65"/>
                      <a:pt x="67" y="65"/>
                    </a:cubicBezTo>
                    <a:cubicBezTo>
                      <a:pt x="67" y="64"/>
                      <a:pt x="67" y="64"/>
                      <a:pt x="67" y="64"/>
                    </a:cubicBezTo>
                    <a:cubicBezTo>
                      <a:pt x="67" y="64"/>
                      <a:pt x="67" y="64"/>
                      <a:pt x="67" y="64"/>
                    </a:cubicBezTo>
                    <a:cubicBezTo>
                      <a:pt x="67" y="64"/>
                      <a:pt x="67" y="64"/>
                      <a:pt x="67" y="64"/>
                    </a:cubicBezTo>
                    <a:cubicBezTo>
                      <a:pt x="66" y="63"/>
                      <a:pt x="65" y="63"/>
                      <a:pt x="64" y="62"/>
                    </a:cubicBezTo>
                    <a:cubicBezTo>
                      <a:pt x="64" y="62"/>
                      <a:pt x="64" y="62"/>
                      <a:pt x="64" y="62"/>
                    </a:cubicBezTo>
                    <a:cubicBezTo>
                      <a:pt x="57" y="57"/>
                      <a:pt x="49" y="50"/>
                      <a:pt x="41" y="42"/>
                    </a:cubicBezTo>
                    <a:cubicBezTo>
                      <a:pt x="40" y="42"/>
                      <a:pt x="40" y="41"/>
                      <a:pt x="39" y="40"/>
                    </a:cubicBezTo>
                    <a:cubicBezTo>
                      <a:pt x="39" y="41"/>
                      <a:pt x="40" y="41"/>
                      <a:pt x="41" y="42"/>
                    </a:cubicBezTo>
                    <a:cubicBezTo>
                      <a:pt x="48" y="47"/>
                      <a:pt x="55" y="52"/>
                      <a:pt x="62" y="56"/>
                    </a:cubicBezTo>
                    <a:cubicBezTo>
                      <a:pt x="59" y="53"/>
                      <a:pt x="56" y="51"/>
                      <a:pt x="54" y="48"/>
                    </a:cubicBezTo>
                    <a:cubicBezTo>
                      <a:pt x="54" y="48"/>
                      <a:pt x="54" y="48"/>
                      <a:pt x="54" y="48"/>
                    </a:cubicBezTo>
                    <a:cubicBezTo>
                      <a:pt x="53" y="48"/>
                      <a:pt x="52" y="47"/>
                      <a:pt x="52" y="47"/>
                    </a:cubicBezTo>
                    <a:cubicBezTo>
                      <a:pt x="52" y="47"/>
                      <a:pt x="52" y="47"/>
                      <a:pt x="52" y="47"/>
                    </a:cubicBezTo>
                    <a:cubicBezTo>
                      <a:pt x="50" y="46"/>
                      <a:pt x="49" y="45"/>
                      <a:pt x="48" y="44"/>
                    </a:cubicBezTo>
                    <a:cubicBezTo>
                      <a:pt x="48" y="44"/>
                      <a:pt x="48" y="44"/>
                      <a:pt x="48" y="44"/>
                    </a:cubicBezTo>
                    <a:cubicBezTo>
                      <a:pt x="48" y="44"/>
                      <a:pt x="48" y="44"/>
                      <a:pt x="48" y="44"/>
                    </a:cubicBezTo>
                    <a:cubicBezTo>
                      <a:pt x="46" y="43"/>
                      <a:pt x="45" y="41"/>
                      <a:pt x="43" y="40"/>
                    </a:cubicBezTo>
                    <a:cubicBezTo>
                      <a:pt x="38" y="36"/>
                      <a:pt x="34" y="33"/>
                      <a:pt x="30" y="28"/>
                    </a:cubicBezTo>
                    <a:cubicBezTo>
                      <a:pt x="26" y="24"/>
                      <a:pt x="23" y="20"/>
                      <a:pt x="20" y="15"/>
                    </a:cubicBezTo>
                    <a:cubicBezTo>
                      <a:pt x="16" y="10"/>
                      <a:pt x="13" y="5"/>
                      <a:pt x="10" y="0"/>
                    </a:cubicBezTo>
                  </a:path>
                </a:pathLst>
              </a:custGeom>
              <a:solidFill>
                <a:srgbClr val="0E7E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1" name="Freeform 526"/>
              <p:cNvSpPr/>
              <p:nvPr/>
            </p:nvSpPr>
            <p:spPr bwMode="auto">
              <a:xfrm>
                <a:off x="250825" y="7273926"/>
                <a:ext cx="22225" cy="6350"/>
              </a:xfrm>
              <a:custGeom>
                <a:avLst/>
                <a:gdLst>
                  <a:gd name="T0" fmla="*/ 0 w 6"/>
                  <a:gd name="T1" fmla="*/ 0 h 2"/>
                  <a:gd name="T2" fmla="*/ 6 w 6"/>
                  <a:gd name="T3" fmla="*/ 2 h 2"/>
                  <a:gd name="T4" fmla="*/ 0 w 6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2">
                    <a:moveTo>
                      <a:pt x="0" y="0"/>
                    </a:moveTo>
                    <a:cubicBezTo>
                      <a:pt x="2" y="1"/>
                      <a:pt x="4" y="1"/>
                      <a:pt x="6" y="2"/>
                    </a:cubicBezTo>
                    <a:cubicBezTo>
                      <a:pt x="4" y="1"/>
                      <a:pt x="2" y="0"/>
                      <a:pt x="0" y="0"/>
                    </a:cubicBezTo>
                  </a:path>
                </a:pathLst>
              </a:custGeom>
              <a:solidFill>
                <a:srgbClr val="5EC6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2" name="Freeform 527"/>
              <p:cNvSpPr/>
              <p:nvPr/>
            </p:nvSpPr>
            <p:spPr bwMode="auto">
              <a:xfrm>
                <a:off x="141288" y="7227888"/>
                <a:ext cx="150813" cy="57150"/>
              </a:xfrm>
              <a:custGeom>
                <a:avLst/>
                <a:gdLst>
                  <a:gd name="T0" fmla="*/ 0 w 40"/>
                  <a:gd name="T1" fmla="*/ 0 h 15"/>
                  <a:gd name="T2" fmla="*/ 2 w 40"/>
                  <a:gd name="T3" fmla="*/ 4 h 15"/>
                  <a:gd name="T4" fmla="*/ 3 w 40"/>
                  <a:gd name="T5" fmla="*/ 4 h 15"/>
                  <a:gd name="T6" fmla="*/ 4 w 40"/>
                  <a:gd name="T7" fmla="*/ 4 h 15"/>
                  <a:gd name="T8" fmla="*/ 12 w 40"/>
                  <a:gd name="T9" fmla="*/ 7 h 15"/>
                  <a:gd name="T10" fmla="*/ 12 w 40"/>
                  <a:gd name="T11" fmla="*/ 7 h 15"/>
                  <a:gd name="T12" fmla="*/ 11 w 40"/>
                  <a:gd name="T13" fmla="*/ 7 h 15"/>
                  <a:gd name="T14" fmla="*/ 11 w 40"/>
                  <a:gd name="T15" fmla="*/ 7 h 15"/>
                  <a:gd name="T16" fmla="*/ 10 w 40"/>
                  <a:gd name="T17" fmla="*/ 7 h 15"/>
                  <a:gd name="T18" fmla="*/ 4 w 40"/>
                  <a:gd name="T19" fmla="*/ 7 h 15"/>
                  <a:gd name="T20" fmla="*/ 6 w 40"/>
                  <a:gd name="T21" fmla="*/ 11 h 15"/>
                  <a:gd name="T22" fmla="*/ 11 w 40"/>
                  <a:gd name="T23" fmla="*/ 10 h 15"/>
                  <a:gd name="T24" fmla="*/ 14 w 40"/>
                  <a:gd name="T25" fmla="*/ 10 h 15"/>
                  <a:gd name="T26" fmla="*/ 18 w 40"/>
                  <a:gd name="T27" fmla="*/ 10 h 15"/>
                  <a:gd name="T28" fmla="*/ 20 w 40"/>
                  <a:gd name="T29" fmla="*/ 10 h 15"/>
                  <a:gd name="T30" fmla="*/ 22 w 40"/>
                  <a:gd name="T31" fmla="*/ 10 h 15"/>
                  <a:gd name="T32" fmla="*/ 29 w 40"/>
                  <a:gd name="T33" fmla="*/ 12 h 15"/>
                  <a:gd name="T34" fmla="*/ 29 w 40"/>
                  <a:gd name="T35" fmla="*/ 12 h 15"/>
                  <a:gd name="T36" fmla="*/ 29 w 40"/>
                  <a:gd name="T37" fmla="*/ 12 h 15"/>
                  <a:gd name="T38" fmla="*/ 35 w 40"/>
                  <a:gd name="T39" fmla="*/ 14 h 15"/>
                  <a:gd name="T40" fmla="*/ 35 w 40"/>
                  <a:gd name="T41" fmla="*/ 14 h 15"/>
                  <a:gd name="T42" fmla="*/ 40 w 40"/>
                  <a:gd name="T43" fmla="*/ 15 h 15"/>
                  <a:gd name="T44" fmla="*/ 31 w 40"/>
                  <a:gd name="T45" fmla="*/ 10 h 15"/>
                  <a:gd name="T46" fmla="*/ 31 w 40"/>
                  <a:gd name="T47" fmla="*/ 10 h 15"/>
                  <a:gd name="T48" fmla="*/ 20 w 40"/>
                  <a:gd name="T49" fmla="*/ 6 h 15"/>
                  <a:gd name="T50" fmla="*/ 4 w 40"/>
                  <a:gd name="T51" fmla="*/ 1 h 15"/>
                  <a:gd name="T52" fmla="*/ 0 w 40"/>
                  <a:gd name="T53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40" h="15">
                    <a:moveTo>
                      <a:pt x="0" y="0"/>
                    </a:moveTo>
                    <a:cubicBezTo>
                      <a:pt x="0" y="1"/>
                      <a:pt x="1" y="3"/>
                      <a:pt x="2" y="4"/>
                    </a:cubicBezTo>
                    <a:cubicBezTo>
                      <a:pt x="2" y="4"/>
                      <a:pt x="3" y="4"/>
                      <a:pt x="3" y="4"/>
                    </a:cubicBezTo>
                    <a:cubicBezTo>
                      <a:pt x="3" y="4"/>
                      <a:pt x="4" y="4"/>
                      <a:pt x="4" y="4"/>
                    </a:cubicBezTo>
                    <a:cubicBezTo>
                      <a:pt x="7" y="5"/>
                      <a:pt x="10" y="6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7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8" y="7"/>
                      <a:pt x="6" y="7"/>
                      <a:pt x="4" y="7"/>
                    </a:cubicBezTo>
                    <a:cubicBezTo>
                      <a:pt x="5" y="9"/>
                      <a:pt x="5" y="10"/>
                      <a:pt x="6" y="11"/>
                    </a:cubicBezTo>
                    <a:cubicBezTo>
                      <a:pt x="8" y="11"/>
                      <a:pt x="9" y="10"/>
                      <a:pt x="11" y="10"/>
                    </a:cubicBezTo>
                    <a:cubicBezTo>
                      <a:pt x="12" y="10"/>
                      <a:pt x="13" y="10"/>
                      <a:pt x="14" y="10"/>
                    </a:cubicBezTo>
                    <a:cubicBezTo>
                      <a:pt x="15" y="10"/>
                      <a:pt x="16" y="10"/>
                      <a:pt x="18" y="10"/>
                    </a:cubicBezTo>
                    <a:cubicBezTo>
                      <a:pt x="19" y="10"/>
                      <a:pt x="19" y="10"/>
                      <a:pt x="20" y="10"/>
                    </a:cubicBezTo>
                    <a:cubicBezTo>
                      <a:pt x="20" y="10"/>
                      <a:pt x="21" y="10"/>
                      <a:pt x="22" y="10"/>
                    </a:cubicBezTo>
                    <a:cubicBezTo>
                      <a:pt x="24" y="11"/>
                      <a:pt x="27" y="11"/>
                      <a:pt x="29" y="12"/>
                    </a:cubicBezTo>
                    <a:cubicBezTo>
                      <a:pt x="29" y="12"/>
                      <a:pt x="29" y="12"/>
                      <a:pt x="29" y="12"/>
                    </a:cubicBezTo>
                    <a:cubicBezTo>
                      <a:pt x="29" y="12"/>
                      <a:pt x="29" y="12"/>
                      <a:pt x="29" y="12"/>
                    </a:cubicBezTo>
                    <a:cubicBezTo>
                      <a:pt x="31" y="12"/>
                      <a:pt x="33" y="13"/>
                      <a:pt x="35" y="14"/>
                    </a:cubicBezTo>
                    <a:cubicBezTo>
                      <a:pt x="35" y="14"/>
                      <a:pt x="35" y="14"/>
                      <a:pt x="35" y="14"/>
                    </a:cubicBezTo>
                    <a:cubicBezTo>
                      <a:pt x="37" y="14"/>
                      <a:pt x="38" y="14"/>
                      <a:pt x="40" y="15"/>
                    </a:cubicBezTo>
                    <a:cubicBezTo>
                      <a:pt x="37" y="13"/>
                      <a:pt x="34" y="12"/>
                      <a:pt x="31" y="10"/>
                    </a:cubicBezTo>
                    <a:cubicBezTo>
                      <a:pt x="31" y="10"/>
                      <a:pt x="31" y="10"/>
                      <a:pt x="31" y="10"/>
                    </a:cubicBezTo>
                    <a:cubicBezTo>
                      <a:pt x="27" y="9"/>
                      <a:pt x="24" y="7"/>
                      <a:pt x="20" y="6"/>
                    </a:cubicBezTo>
                    <a:cubicBezTo>
                      <a:pt x="15" y="4"/>
                      <a:pt x="10" y="2"/>
                      <a:pt x="4" y="1"/>
                    </a:cubicBezTo>
                    <a:cubicBezTo>
                      <a:pt x="3" y="1"/>
                      <a:pt x="1" y="0"/>
                      <a:pt x="0" y="0"/>
                    </a:cubicBezTo>
                  </a:path>
                </a:pathLst>
              </a:custGeom>
              <a:solidFill>
                <a:srgbClr val="0E7E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3" name="Freeform 528"/>
              <p:cNvSpPr/>
              <p:nvPr/>
            </p:nvSpPr>
            <p:spPr bwMode="auto">
              <a:xfrm>
                <a:off x="141288" y="6507163"/>
                <a:ext cx="604838" cy="769938"/>
              </a:xfrm>
              <a:custGeom>
                <a:avLst/>
                <a:gdLst>
                  <a:gd name="T0" fmla="*/ 142 w 161"/>
                  <a:gd name="T1" fmla="*/ 103 h 205"/>
                  <a:gd name="T2" fmla="*/ 118 w 161"/>
                  <a:gd name="T3" fmla="*/ 137 h 205"/>
                  <a:gd name="T4" fmla="*/ 84 w 161"/>
                  <a:gd name="T5" fmla="*/ 163 h 205"/>
                  <a:gd name="T6" fmla="*/ 64 w 161"/>
                  <a:gd name="T7" fmla="*/ 186 h 205"/>
                  <a:gd name="T8" fmla="*/ 64 w 161"/>
                  <a:gd name="T9" fmla="*/ 186 h 205"/>
                  <a:gd name="T10" fmla="*/ 63 w 161"/>
                  <a:gd name="T11" fmla="*/ 187 h 205"/>
                  <a:gd name="T12" fmla="*/ 59 w 161"/>
                  <a:gd name="T13" fmla="*/ 197 h 205"/>
                  <a:gd name="T14" fmla="*/ 53 w 161"/>
                  <a:gd name="T15" fmla="*/ 204 h 205"/>
                  <a:gd name="T16" fmla="*/ 50 w 161"/>
                  <a:gd name="T17" fmla="*/ 203 h 205"/>
                  <a:gd name="T18" fmla="*/ 47 w 161"/>
                  <a:gd name="T19" fmla="*/ 199 h 205"/>
                  <a:gd name="T20" fmla="*/ 47 w 161"/>
                  <a:gd name="T21" fmla="*/ 198 h 205"/>
                  <a:gd name="T22" fmla="*/ 46 w 161"/>
                  <a:gd name="T23" fmla="*/ 192 h 205"/>
                  <a:gd name="T24" fmla="*/ 45 w 161"/>
                  <a:gd name="T25" fmla="*/ 187 h 205"/>
                  <a:gd name="T26" fmla="*/ 45 w 161"/>
                  <a:gd name="T27" fmla="*/ 186 h 205"/>
                  <a:gd name="T28" fmla="*/ 44 w 161"/>
                  <a:gd name="T29" fmla="*/ 179 h 205"/>
                  <a:gd name="T30" fmla="*/ 43 w 161"/>
                  <a:gd name="T31" fmla="*/ 175 h 205"/>
                  <a:gd name="T32" fmla="*/ 42 w 161"/>
                  <a:gd name="T33" fmla="*/ 174 h 205"/>
                  <a:gd name="T34" fmla="*/ 31 w 161"/>
                  <a:gd name="T35" fmla="*/ 160 h 205"/>
                  <a:gd name="T36" fmla="*/ 9 w 161"/>
                  <a:gd name="T37" fmla="*/ 111 h 205"/>
                  <a:gd name="T38" fmla="*/ 2 w 161"/>
                  <a:gd name="T39" fmla="*/ 57 h 205"/>
                  <a:gd name="T40" fmla="*/ 16 w 161"/>
                  <a:gd name="T41" fmla="*/ 21 h 205"/>
                  <a:gd name="T42" fmla="*/ 29 w 161"/>
                  <a:gd name="T43" fmla="*/ 12 h 205"/>
                  <a:gd name="T44" fmla="*/ 40 w 161"/>
                  <a:gd name="T45" fmla="*/ 22 h 205"/>
                  <a:gd name="T46" fmla="*/ 58 w 161"/>
                  <a:gd name="T47" fmla="*/ 5 h 205"/>
                  <a:gd name="T48" fmla="*/ 77 w 161"/>
                  <a:gd name="T49" fmla="*/ 5 h 205"/>
                  <a:gd name="T50" fmla="*/ 99 w 161"/>
                  <a:gd name="T51" fmla="*/ 3 h 205"/>
                  <a:gd name="T52" fmla="*/ 118 w 161"/>
                  <a:gd name="T53" fmla="*/ 10 h 205"/>
                  <a:gd name="T54" fmla="*/ 121 w 161"/>
                  <a:gd name="T55" fmla="*/ 14 h 205"/>
                  <a:gd name="T56" fmla="*/ 150 w 161"/>
                  <a:gd name="T57" fmla="*/ 31 h 205"/>
                  <a:gd name="T58" fmla="*/ 158 w 161"/>
                  <a:gd name="T59" fmla="*/ 69 h 205"/>
                  <a:gd name="T60" fmla="*/ 142 w 161"/>
                  <a:gd name="T61" fmla="*/ 103 h 2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61" h="205">
                    <a:moveTo>
                      <a:pt x="142" y="103"/>
                    </a:moveTo>
                    <a:cubicBezTo>
                      <a:pt x="135" y="115"/>
                      <a:pt x="127" y="127"/>
                      <a:pt x="118" y="137"/>
                    </a:cubicBezTo>
                    <a:cubicBezTo>
                      <a:pt x="108" y="147"/>
                      <a:pt x="96" y="154"/>
                      <a:pt x="84" y="163"/>
                    </a:cubicBezTo>
                    <a:cubicBezTo>
                      <a:pt x="77" y="169"/>
                      <a:pt x="69" y="176"/>
                      <a:pt x="64" y="186"/>
                    </a:cubicBezTo>
                    <a:cubicBezTo>
                      <a:pt x="64" y="186"/>
                      <a:pt x="64" y="186"/>
                      <a:pt x="64" y="186"/>
                    </a:cubicBezTo>
                    <a:cubicBezTo>
                      <a:pt x="63" y="187"/>
                      <a:pt x="63" y="187"/>
                      <a:pt x="63" y="187"/>
                    </a:cubicBezTo>
                    <a:cubicBezTo>
                      <a:pt x="62" y="190"/>
                      <a:pt x="60" y="194"/>
                      <a:pt x="59" y="197"/>
                    </a:cubicBezTo>
                    <a:cubicBezTo>
                      <a:pt x="57" y="201"/>
                      <a:pt x="55" y="204"/>
                      <a:pt x="53" y="204"/>
                    </a:cubicBezTo>
                    <a:cubicBezTo>
                      <a:pt x="52" y="205"/>
                      <a:pt x="51" y="205"/>
                      <a:pt x="50" y="203"/>
                    </a:cubicBezTo>
                    <a:cubicBezTo>
                      <a:pt x="49" y="202"/>
                      <a:pt x="48" y="201"/>
                      <a:pt x="47" y="199"/>
                    </a:cubicBezTo>
                    <a:cubicBezTo>
                      <a:pt x="47" y="199"/>
                      <a:pt x="47" y="198"/>
                      <a:pt x="47" y="198"/>
                    </a:cubicBezTo>
                    <a:cubicBezTo>
                      <a:pt x="46" y="196"/>
                      <a:pt x="46" y="194"/>
                      <a:pt x="46" y="192"/>
                    </a:cubicBezTo>
                    <a:cubicBezTo>
                      <a:pt x="46" y="190"/>
                      <a:pt x="45" y="189"/>
                      <a:pt x="45" y="187"/>
                    </a:cubicBezTo>
                    <a:cubicBezTo>
                      <a:pt x="45" y="186"/>
                      <a:pt x="45" y="186"/>
                      <a:pt x="45" y="186"/>
                    </a:cubicBezTo>
                    <a:cubicBezTo>
                      <a:pt x="45" y="184"/>
                      <a:pt x="45" y="181"/>
                      <a:pt x="44" y="179"/>
                    </a:cubicBezTo>
                    <a:cubicBezTo>
                      <a:pt x="44" y="177"/>
                      <a:pt x="44" y="176"/>
                      <a:pt x="43" y="175"/>
                    </a:cubicBezTo>
                    <a:cubicBezTo>
                      <a:pt x="43" y="175"/>
                      <a:pt x="43" y="174"/>
                      <a:pt x="42" y="174"/>
                    </a:cubicBezTo>
                    <a:cubicBezTo>
                      <a:pt x="39" y="168"/>
                      <a:pt x="35" y="164"/>
                      <a:pt x="31" y="160"/>
                    </a:cubicBezTo>
                    <a:cubicBezTo>
                      <a:pt x="20" y="147"/>
                      <a:pt x="14" y="129"/>
                      <a:pt x="9" y="111"/>
                    </a:cubicBezTo>
                    <a:cubicBezTo>
                      <a:pt x="4" y="94"/>
                      <a:pt x="0" y="76"/>
                      <a:pt x="2" y="57"/>
                    </a:cubicBezTo>
                    <a:cubicBezTo>
                      <a:pt x="3" y="44"/>
                      <a:pt x="8" y="30"/>
                      <a:pt x="16" y="21"/>
                    </a:cubicBezTo>
                    <a:cubicBezTo>
                      <a:pt x="19" y="18"/>
                      <a:pt x="25" y="12"/>
                      <a:pt x="29" y="12"/>
                    </a:cubicBezTo>
                    <a:cubicBezTo>
                      <a:pt x="33" y="13"/>
                      <a:pt x="35" y="21"/>
                      <a:pt x="40" y="22"/>
                    </a:cubicBezTo>
                    <a:cubicBezTo>
                      <a:pt x="47" y="22"/>
                      <a:pt x="51" y="9"/>
                      <a:pt x="58" y="5"/>
                    </a:cubicBezTo>
                    <a:cubicBezTo>
                      <a:pt x="64" y="0"/>
                      <a:pt x="71" y="4"/>
                      <a:pt x="77" y="5"/>
                    </a:cubicBezTo>
                    <a:cubicBezTo>
                      <a:pt x="85" y="7"/>
                      <a:pt x="92" y="6"/>
                      <a:pt x="99" y="3"/>
                    </a:cubicBezTo>
                    <a:cubicBezTo>
                      <a:pt x="106" y="1"/>
                      <a:pt x="114" y="3"/>
                      <a:pt x="118" y="10"/>
                    </a:cubicBezTo>
                    <a:cubicBezTo>
                      <a:pt x="119" y="11"/>
                      <a:pt x="120" y="13"/>
                      <a:pt x="121" y="14"/>
                    </a:cubicBezTo>
                    <a:cubicBezTo>
                      <a:pt x="128" y="27"/>
                      <a:pt x="140" y="24"/>
                      <a:pt x="150" y="31"/>
                    </a:cubicBezTo>
                    <a:cubicBezTo>
                      <a:pt x="160" y="39"/>
                      <a:pt x="161" y="56"/>
                      <a:pt x="158" y="69"/>
                    </a:cubicBezTo>
                    <a:cubicBezTo>
                      <a:pt x="154" y="81"/>
                      <a:pt x="148" y="92"/>
                      <a:pt x="142" y="103"/>
                    </a:cubicBezTo>
                  </a:path>
                </a:pathLst>
              </a:custGeom>
              <a:solidFill>
                <a:srgbClr val="F3F8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4" name="Freeform 529"/>
              <p:cNvSpPr/>
              <p:nvPr/>
            </p:nvSpPr>
            <p:spPr bwMode="auto">
              <a:xfrm>
                <a:off x="231775" y="6935788"/>
                <a:ext cx="280988" cy="374650"/>
              </a:xfrm>
              <a:custGeom>
                <a:avLst/>
                <a:gdLst>
                  <a:gd name="T0" fmla="*/ 73 w 75"/>
                  <a:gd name="T1" fmla="*/ 17 h 100"/>
                  <a:gd name="T2" fmla="*/ 62 w 75"/>
                  <a:gd name="T3" fmla="*/ 18 h 100"/>
                  <a:gd name="T4" fmla="*/ 51 w 75"/>
                  <a:gd name="T5" fmla="*/ 20 h 100"/>
                  <a:gd name="T6" fmla="*/ 48 w 75"/>
                  <a:gd name="T7" fmla="*/ 9 h 100"/>
                  <a:gd name="T8" fmla="*/ 43 w 75"/>
                  <a:gd name="T9" fmla="*/ 0 h 100"/>
                  <a:gd name="T10" fmla="*/ 38 w 75"/>
                  <a:gd name="T11" fmla="*/ 1 h 100"/>
                  <a:gd name="T12" fmla="*/ 22 w 75"/>
                  <a:gd name="T13" fmla="*/ 13 h 100"/>
                  <a:gd name="T14" fmla="*/ 8 w 75"/>
                  <a:gd name="T15" fmla="*/ 4 h 100"/>
                  <a:gd name="T16" fmla="*/ 1 w 75"/>
                  <a:gd name="T17" fmla="*/ 14 h 100"/>
                  <a:gd name="T18" fmla="*/ 18 w 75"/>
                  <a:gd name="T19" fmla="*/ 60 h 100"/>
                  <a:gd name="T20" fmla="*/ 19 w 75"/>
                  <a:gd name="T21" fmla="*/ 62 h 100"/>
                  <a:gd name="T22" fmla="*/ 21 w 75"/>
                  <a:gd name="T23" fmla="*/ 72 h 100"/>
                  <a:gd name="T24" fmla="*/ 21 w 75"/>
                  <a:gd name="T25" fmla="*/ 73 h 100"/>
                  <a:gd name="T26" fmla="*/ 22 w 75"/>
                  <a:gd name="T27" fmla="*/ 78 h 100"/>
                  <a:gd name="T28" fmla="*/ 23 w 75"/>
                  <a:gd name="T29" fmla="*/ 85 h 100"/>
                  <a:gd name="T30" fmla="*/ 40 w 75"/>
                  <a:gd name="T31" fmla="*/ 72 h 100"/>
                  <a:gd name="T32" fmla="*/ 40 w 75"/>
                  <a:gd name="T33" fmla="*/ 72 h 100"/>
                  <a:gd name="T34" fmla="*/ 41 w 75"/>
                  <a:gd name="T35" fmla="*/ 67 h 100"/>
                  <a:gd name="T36" fmla="*/ 47 w 75"/>
                  <a:gd name="T37" fmla="*/ 59 h 100"/>
                  <a:gd name="T38" fmla="*/ 67 w 75"/>
                  <a:gd name="T39" fmla="*/ 37 h 100"/>
                  <a:gd name="T40" fmla="*/ 73 w 75"/>
                  <a:gd name="T41" fmla="*/ 28 h 100"/>
                  <a:gd name="T42" fmla="*/ 73 w 75"/>
                  <a:gd name="T43" fmla="*/ 17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75" h="100">
                    <a:moveTo>
                      <a:pt x="73" y="17"/>
                    </a:moveTo>
                    <a:cubicBezTo>
                      <a:pt x="71" y="14"/>
                      <a:pt x="66" y="16"/>
                      <a:pt x="62" y="18"/>
                    </a:cubicBezTo>
                    <a:cubicBezTo>
                      <a:pt x="58" y="20"/>
                      <a:pt x="54" y="22"/>
                      <a:pt x="51" y="20"/>
                    </a:cubicBezTo>
                    <a:cubicBezTo>
                      <a:pt x="48" y="17"/>
                      <a:pt x="48" y="13"/>
                      <a:pt x="48" y="9"/>
                    </a:cubicBezTo>
                    <a:cubicBezTo>
                      <a:pt x="47" y="5"/>
                      <a:pt x="46" y="0"/>
                      <a:pt x="43" y="0"/>
                    </a:cubicBezTo>
                    <a:cubicBezTo>
                      <a:pt x="41" y="0"/>
                      <a:pt x="40" y="0"/>
                      <a:pt x="38" y="1"/>
                    </a:cubicBezTo>
                    <a:cubicBezTo>
                      <a:pt x="34" y="4"/>
                      <a:pt x="27" y="13"/>
                      <a:pt x="22" y="13"/>
                    </a:cubicBezTo>
                    <a:cubicBezTo>
                      <a:pt x="16" y="12"/>
                      <a:pt x="13" y="3"/>
                      <a:pt x="8" y="4"/>
                    </a:cubicBezTo>
                    <a:cubicBezTo>
                      <a:pt x="4" y="5"/>
                      <a:pt x="2" y="10"/>
                      <a:pt x="1" y="14"/>
                    </a:cubicBezTo>
                    <a:cubicBezTo>
                      <a:pt x="0" y="32"/>
                      <a:pt x="13" y="45"/>
                      <a:pt x="18" y="60"/>
                    </a:cubicBezTo>
                    <a:cubicBezTo>
                      <a:pt x="19" y="60"/>
                      <a:pt x="19" y="61"/>
                      <a:pt x="19" y="62"/>
                    </a:cubicBezTo>
                    <a:cubicBezTo>
                      <a:pt x="20" y="65"/>
                      <a:pt x="21" y="69"/>
                      <a:pt x="21" y="72"/>
                    </a:cubicBezTo>
                    <a:cubicBezTo>
                      <a:pt x="21" y="73"/>
                      <a:pt x="21" y="73"/>
                      <a:pt x="21" y="73"/>
                    </a:cubicBezTo>
                    <a:cubicBezTo>
                      <a:pt x="22" y="74"/>
                      <a:pt x="22" y="76"/>
                      <a:pt x="22" y="78"/>
                    </a:cubicBezTo>
                    <a:cubicBezTo>
                      <a:pt x="22" y="81"/>
                      <a:pt x="22" y="83"/>
                      <a:pt x="23" y="85"/>
                    </a:cubicBezTo>
                    <a:cubicBezTo>
                      <a:pt x="30" y="100"/>
                      <a:pt x="35" y="81"/>
                      <a:pt x="40" y="72"/>
                    </a:cubicBezTo>
                    <a:cubicBezTo>
                      <a:pt x="40" y="72"/>
                      <a:pt x="40" y="72"/>
                      <a:pt x="40" y="72"/>
                    </a:cubicBezTo>
                    <a:cubicBezTo>
                      <a:pt x="40" y="70"/>
                      <a:pt x="40" y="68"/>
                      <a:pt x="41" y="67"/>
                    </a:cubicBezTo>
                    <a:cubicBezTo>
                      <a:pt x="43" y="64"/>
                      <a:pt x="45" y="61"/>
                      <a:pt x="47" y="59"/>
                    </a:cubicBezTo>
                    <a:cubicBezTo>
                      <a:pt x="54" y="52"/>
                      <a:pt x="60" y="44"/>
                      <a:pt x="67" y="37"/>
                    </a:cubicBezTo>
                    <a:cubicBezTo>
                      <a:pt x="69" y="34"/>
                      <a:pt x="72" y="31"/>
                      <a:pt x="73" y="28"/>
                    </a:cubicBezTo>
                    <a:cubicBezTo>
                      <a:pt x="75" y="24"/>
                      <a:pt x="75" y="20"/>
                      <a:pt x="73" y="17"/>
                    </a:cubicBezTo>
                  </a:path>
                </a:pathLst>
              </a:custGeom>
              <a:solidFill>
                <a:srgbClr val="259D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5" name="Freeform 530"/>
              <p:cNvSpPr>
                <a:spLocks noEditPoints="1"/>
              </p:cNvSpPr>
              <p:nvPr/>
            </p:nvSpPr>
            <p:spPr bwMode="auto">
              <a:xfrm>
                <a:off x="328613" y="7269163"/>
                <a:ext cx="12700" cy="4763"/>
              </a:xfrm>
              <a:custGeom>
                <a:avLst/>
                <a:gdLst>
                  <a:gd name="T0" fmla="*/ 3 w 3"/>
                  <a:gd name="T1" fmla="*/ 1 h 1"/>
                  <a:gd name="T2" fmla="*/ 3 w 3"/>
                  <a:gd name="T3" fmla="*/ 1 h 1"/>
                  <a:gd name="T4" fmla="*/ 3 w 3"/>
                  <a:gd name="T5" fmla="*/ 1 h 1"/>
                  <a:gd name="T6" fmla="*/ 3 w 3"/>
                  <a:gd name="T7" fmla="*/ 1 h 1"/>
                  <a:gd name="T8" fmla="*/ 0 w 3"/>
                  <a:gd name="T9" fmla="*/ 0 h 1"/>
                  <a:gd name="T10" fmla="*/ 0 w 3"/>
                  <a:gd name="T11" fmla="*/ 0 h 1"/>
                  <a:gd name="T12" fmla="*/ 0 w 3"/>
                  <a:gd name="T13" fmla="*/ 0 h 1"/>
                  <a:gd name="T14" fmla="*/ 0 w 3"/>
                  <a:gd name="T1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75A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6" name="Freeform 531"/>
              <p:cNvSpPr>
                <a:spLocks noEditPoints="1"/>
              </p:cNvSpPr>
              <p:nvPr/>
            </p:nvSpPr>
            <p:spPr bwMode="auto">
              <a:xfrm>
                <a:off x="352425" y="6627813"/>
                <a:ext cx="300038" cy="574675"/>
              </a:xfrm>
              <a:custGeom>
                <a:avLst/>
                <a:gdLst>
                  <a:gd name="T0" fmla="*/ 9 w 80"/>
                  <a:gd name="T1" fmla="*/ 149 h 153"/>
                  <a:gd name="T2" fmla="*/ 8 w 80"/>
                  <a:gd name="T3" fmla="*/ 153 h 153"/>
                  <a:gd name="T4" fmla="*/ 10 w 80"/>
                  <a:gd name="T5" fmla="*/ 148 h 153"/>
                  <a:gd name="T6" fmla="*/ 80 w 80"/>
                  <a:gd name="T7" fmla="*/ 39 h 153"/>
                  <a:gd name="T8" fmla="*/ 77 w 80"/>
                  <a:gd name="T9" fmla="*/ 46 h 153"/>
                  <a:gd name="T10" fmla="*/ 66 w 80"/>
                  <a:gd name="T11" fmla="*/ 64 h 153"/>
                  <a:gd name="T12" fmla="*/ 34 w 80"/>
                  <a:gd name="T13" fmla="*/ 98 h 153"/>
                  <a:gd name="T14" fmla="*/ 37 w 80"/>
                  <a:gd name="T15" fmla="*/ 97 h 153"/>
                  <a:gd name="T16" fmla="*/ 48 w 80"/>
                  <a:gd name="T17" fmla="*/ 87 h 153"/>
                  <a:gd name="T18" fmla="*/ 77 w 80"/>
                  <a:gd name="T19" fmla="*/ 46 h 153"/>
                  <a:gd name="T20" fmla="*/ 80 w 80"/>
                  <a:gd name="T21" fmla="*/ 39 h 153"/>
                  <a:gd name="T22" fmla="*/ 59 w 80"/>
                  <a:gd name="T23" fmla="*/ 28 h 153"/>
                  <a:gd name="T24" fmla="*/ 47 w 80"/>
                  <a:gd name="T25" fmla="*/ 63 h 153"/>
                  <a:gd name="T26" fmla="*/ 27 w 80"/>
                  <a:gd name="T27" fmla="*/ 102 h 153"/>
                  <a:gd name="T28" fmla="*/ 30 w 80"/>
                  <a:gd name="T29" fmla="*/ 100 h 153"/>
                  <a:gd name="T30" fmla="*/ 32 w 80"/>
                  <a:gd name="T31" fmla="*/ 99 h 153"/>
                  <a:gd name="T32" fmla="*/ 54 w 80"/>
                  <a:gd name="T33" fmla="*/ 50 h 153"/>
                  <a:gd name="T34" fmla="*/ 62 w 80"/>
                  <a:gd name="T35" fmla="*/ 19 h 153"/>
                  <a:gd name="T36" fmla="*/ 29 w 80"/>
                  <a:gd name="T37" fmla="*/ 20 h 153"/>
                  <a:gd name="T38" fmla="*/ 18 w 80"/>
                  <a:gd name="T39" fmla="*/ 45 h 153"/>
                  <a:gd name="T40" fmla="*/ 9 w 80"/>
                  <a:gd name="T41" fmla="*/ 75 h 153"/>
                  <a:gd name="T42" fmla="*/ 10 w 80"/>
                  <a:gd name="T43" fmla="*/ 82 h 153"/>
                  <a:gd name="T44" fmla="*/ 15 w 80"/>
                  <a:gd name="T45" fmla="*/ 60 h 153"/>
                  <a:gd name="T46" fmla="*/ 27 w 80"/>
                  <a:gd name="T47" fmla="*/ 26 h 153"/>
                  <a:gd name="T48" fmla="*/ 31 w 80"/>
                  <a:gd name="T49" fmla="*/ 19 h 153"/>
                  <a:gd name="T50" fmla="*/ 22 w 80"/>
                  <a:gd name="T51" fmla="*/ 13 h 153"/>
                  <a:gd name="T52" fmla="*/ 8 w 80"/>
                  <a:gd name="T53" fmla="*/ 49 h 153"/>
                  <a:gd name="T54" fmla="*/ 0 w 80"/>
                  <a:gd name="T55" fmla="*/ 88 h 153"/>
                  <a:gd name="T56" fmla="*/ 3 w 80"/>
                  <a:gd name="T57" fmla="*/ 86 h 153"/>
                  <a:gd name="T58" fmla="*/ 10 w 80"/>
                  <a:gd name="T59" fmla="*/ 50 h 153"/>
                  <a:gd name="T60" fmla="*/ 23 w 80"/>
                  <a:gd name="T61" fmla="*/ 11 h 153"/>
                  <a:gd name="T62" fmla="*/ 37 w 80"/>
                  <a:gd name="T63" fmla="*/ 2 h 153"/>
                  <a:gd name="T64" fmla="*/ 34 w 80"/>
                  <a:gd name="T65" fmla="*/ 23 h 153"/>
                  <a:gd name="T66" fmla="*/ 26 w 80"/>
                  <a:gd name="T67" fmla="*/ 59 h 153"/>
                  <a:gd name="T68" fmla="*/ 16 w 80"/>
                  <a:gd name="T69" fmla="*/ 95 h 153"/>
                  <a:gd name="T70" fmla="*/ 18 w 80"/>
                  <a:gd name="T71" fmla="*/ 100 h 153"/>
                  <a:gd name="T72" fmla="*/ 33 w 80"/>
                  <a:gd name="T73" fmla="*/ 40 h 153"/>
                  <a:gd name="T74" fmla="*/ 37 w 80"/>
                  <a:gd name="T75" fmla="*/ 10 h 153"/>
                  <a:gd name="T76" fmla="*/ 37 w 80"/>
                  <a:gd name="T77" fmla="*/ 0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0" h="153">
                    <a:moveTo>
                      <a:pt x="10" y="148"/>
                    </a:moveTo>
                    <a:cubicBezTo>
                      <a:pt x="9" y="148"/>
                      <a:pt x="9" y="148"/>
                      <a:pt x="9" y="149"/>
                    </a:cubicBezTo>
                    <a:cubicBezTo>
                      <a:pt x="9" y="150"/>
                      <a:pt x="8" y="151"/>
                      <a:pt x="8" y="153"/>
                    </a:cubicBezTo>
                    <a:cubicBezTo>
                      <a:pt x="8" y="153"/>
                      <a:pt x="8" y="153"/>
                      <a:pt x="8" y="153"/>
                    </a:cubicBezTo>
                    <a:cubicBezTo>
                      <a:pt x="8" y="153"/>
                      <a:pt x="8" y="153"/>
                      <a:pt x="8" y="153"/>
                    </a:cubicBezTo>
                    <a:cubicBezTo>
                      <a:pt x="9" y="151"/>
                      <a:pt x="9" y="150"/>
                      <a:pt x="10" y="148"/>
                    </a:cubicBezTo>
                    <a:cubicBezTo>
                      <a:pt x="10" y="148"/>
                      <a:pt x="10" y="148"/>
                      <a:pt x="10" y="148"/>
                    </a:cubicBezTo>
                    <a:moveTo>
                      <a:pt x="80" y="39"/>
                    </a:moveTo>
                    <a:cubicBezTo>
                      <a:pt x="80" y="39"/>
                      <a:pt x="80" y="40"/>
                      <a:pt x="79" y="41"/>
                    </a:cubicBezTo>
                    <a:cubicBezTo>
                      <a:pt x="79" y="42"/>
                      <a:pt x="78" y="44"/>
                      <a:pt x="77" y="46"/>
                    </a:cubicBezTo>
                    <a:cubicBezTo>
                      <a:pt x="76" y="48"/>
                      <a:pt x="74" y="51"/>
                      <a:pt x="72" y="54"/>
                    </a:cubicBezTo>
                    <a:cubicBezTo>
                      <a:pt x="70" y="57"/>
                      <a:pt x="68" y="60"/>
                      <a:pt x="66" y="64"/>
                    </a:cubicBezTo>
                    <a:cubicBezTo>
                      <a:pt x="60" y="70"/>
                      <a:pt x="54" y="77"/>
                      <a:pt x="47" y="84"/>
                    </a:cubicBezTo>
                    <a:cubicBezTo>
                      <a:pt x="43" y="89"/>
                      <a:pt x="38" y="93"/>
                      <a:pt x="34" y="98"/>
                    </a:cubicBezTo>
                    <a:cubicBezTo>
                      <a:pt x="34" y="98"/>
                      <a:pt x="34" y="98"/>
                      <a:pt x="34" y="98"/>
                    </a:cubicBezTo>
                    <a:cubicBezTo>
                      <a:pt x="35" y="98"/>
                      <a:pt x="36" y="97"/>
                      <a:pt x="37" y="97"/>
                    </a:cubicBezTo>
                    <a:cubicBezTo>
                      <a:pt x="38" y="97"/>
                      <a:pt x="38" y="97"/>
                      <a:pt x="39" y="97"/>
                    </a:cubicBezTo>
                    <a:cubicBezTo>
                      <a:pt x="42" y="94"/>
                      <a:pt x="45" y="90"/>
                      <a:pt x="48" y="87"/>
                    </a:cubicBezTo>
                    <a:cubicBezTo>
                      <a:pt x="55" y="80"/>
                      <a:pt x="62" y="72"/>
                      <a:pt x="67" y="65"/>
                    </a:cubicBezTo>
                    <a:cubicBezTo>
                      <a:pt x="72" y="58"/>
                      <a:pt x="75" y="51"/>
                      <a:pt x="77" y="46"/>
                    </a:cubicBezTo>
                    <a:cubicBezTo>
                      <a:pt x="78" y="44"/>
                      <a:pt x="79" y="42"/>
                      <a:pt x="79" y="41"/>
                    </a:cubicBezTo>
                    <a:cubicBezTo>
                      <a:pt x="80" y="40"/>
                      <a:pt x="80" y="39"/>
                      <a:pt x="80" y="39"/>
                    </a:cubicBezTo>
                    <a:moveTo>
                      <a:pt x="62" y="19"/>
                    </a:moveTo>
                    <a:cubicBezTo>
                      <a:pt x="61" y="20"/>
                      <a:pt x="61" y="23"/>
                      <a:pt x="59" y="28"/>
                    </a:cubicBezTo>
                    <a:cubicBezTo>
                      <a:pt x="58" y="33"/>
                      <a:pt x="55" y="40"/>
                      <a:pt x="53" y="49"/>
                    </a:cubicBezTo>
                    <a:cubicBezTo>
                      <a:pt x="51" y="53"/>
                      <a:pt x="49" y="58"/>
                      <a:pt x="47" y="63"/>
                    </a:cubicBezTo>
                    <a:cubicBezTo>
                      <a:pt x="46" y="68"/>
                      <a:pt x="43" y="73"/>
                      <a:pt x="41" y="78"/>
                    </a:cubicBezTo>
                    <a:cubicBezTo>
                      <a:pt x="37" y="86"/>
                      <a:pt x="32" y="94"/>
                      <a:pt x="27" y="102"/>
                    </a:cubicBezTo>
                    <a:cubicBezTo>
                      <a:pt x="27" y="102"/>
                      <a:pt x="27" y="102"/>
                      <a:pt x="27" y="102"/>
                    </a:cubicBezTo>
                    <a:cubicBezTo>
                      <a:pt x="28" y="101"/>
                      <a:pt x="29" y="100"/>
                      <a:pt x="30" y="100"/>
                    </a:cubicBezTo>
                    <a:cubicBezTo>
                      <a:pt x="31" y="99"/>
                      <a:pt x="32" y="99"/>
                      <a:pt x="32" y="99"/>
                    </a:cubicBezTo>
                    <a:cubicBezTo>
                      <a:pt x="32" y="99"/>
                      <a:pt x="32" y="99"/>
                      <a:pt x="32" y="99"/>
                    </a:cubicBezTo>
                    <a:cubicBezTo>
                      <a:pt x="36" y="92"/>
                      <a:pt x="40" y="86"/>
                      <a:pt x="43" y="80"/>
                    </a:cubicBezTo>
                    <a:cubicBezTo>
                      <a:pt x="48" y="69"/>
                      <a:pt x="51" y="59"/>
                      <a:pt x="54" y="50"/>
                    </a:cubicBezTo>
                    <a:cubicBezTo>
                      <a:pt x="57" y="41"/>
                      <a:pt x="59" y="33"/>
                      <a:pt x="60" y="28"/>
                    </a:cubicBezTo>
                    <a:cubicBezTo>
                      <a:pt x="61" y="23"/>
                      <a:pt x="62" y="20"/>
                      <a:pt x="62" y="19"/>
                    </a:cubicBezTo>
                    <a:moveTo>
                      <a:pt x="31" y="19"/>
                    </a:moveTo>
                    <a:cubicBezTo>
                      <a:pt x="30" y="19"/>
                      <a:pt x="30" y="19"/>
                      <a:pt x="29" y="20"/>
                    </a:cubicBezTo>
                    <a:cubicBezTo>
                      <a:pt x="29" y="21"/>
                      <a:pt x="27" y="23"/>
                      <a:pt x="26" y="25"/>
                    </a:cubicBezTo>
                    <a:cubicBezTo>
                      <a:pt x="24" y="30"/>
                      <a:pt x="21" y="36"/>
                      <a:pt x="18" y="45"/>
                    </a:cubicBezTo>
                    <a:cubicBezTo>
                      <a:pt x="16" y="49"/>
                      <a:pt x="15" y="54"/>
                      <a:pt x="13" y="59"/>
                    </a:cubicBezTo>
                    <a:cubicBezTo>
                      <a:pt x="12" y="64"/>
                      <a:pt x="10" y="69"/>
                      <a:pt x="9" y="75"/>
                    </a:cubicBezTo>
                    <a:cubicBezTo>
                      <a:pt x="8" y="77"/>
                      <a:pt x="8" y="80"/>
                      <a:pt x="7" y="83"/>
                    </a:cubicBezTo>
                    <a:cubicBezTo>
                      <a:pt x="8" y="82"/>
                      <a:pt x="9" y="82"/>
                      <a:pt x="10" y="82"/>
                    </a:cubicBezTo>
                    <a:cubicBezTo>
                      <a:pt x="11" y="80"/>
                      <a:pt x="11" y="78"/>
                      <a:pt x="11" y="75"/>
                    </a:cubicBezTo>
                    <a:cubicBezTo>
                      <a:pt x="13" y="70"/>
                      <a:pt x="14" y="65"/>
                      <a:pt x="15" y="60"/>
                    </a:cubicBezTo>
                    <a:cubicBezTo>
                      <a:pt x="17" y="55"/>
                      <a:pt x="18" y="50"/>
                      <a:pt x="19" y="46"/>
                    </a:cubicBezTo>
                    <a:cubicBezTo>
                      <a:pt x="22" y="37"/>
                      <a:pt x="24" y="30"/>
                      <a:pt x="27" y="26"/>
                    </a:cubicBezTo>
                    <a:cubicBezTo>
                      <a:pt x="28" y="23"/>
                      <a:pt x="29" y="21"/>
                      <a:pt x="30" y="20"/>
                    </a:cubicBezTo>
                    <a:cubicBezTo>
                      <a:pt x="30" y="20"/>
                      <a:pt x="30" y="19"/>
                      <a:pt x="31" y="19"/>
                    </a:cubicBezTo>
                    <a:moveTo>
                      <a:pt x="23" y="11"/>
                    </a:moveTo>
                    <a:cubicBezTo>
                      <a:pt x="23" y="11"/>
                      <a:pt x="23" y="12"/>
                      <a:pt x="22" y="13"/>
                    </a:cubicBezTo>
                    <a:cubicBezTo>
                      <a:pt x="21" y="15"/>
                      <a:pt x="20" y="17"/>
                      <a:pt x="18" y="21"/>
                    </a:cubicBezTo>
                    <a:cubicBezTo>
                      <a:pt x="16" y="27"/>
                      <a:pt x="11" y="37"/>
                      <a:pt x="8" y="49"/>
                    </a:cubicBezTo>
                    <a:cubicBezTo>
                      <a:pt x="5" y="61"/>
                      <a:pt x="2" y="74"/>
                      <a:pt x="0" y="88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1" y="88"/>
                      <a:pt x="2" y="87"/>
                      <a:pt x="3" y="86"/>
                    </a:cubicBezTo>
                    <a:cubicBezTo>
                      <a:pt x="3" y="86"/>
                      <a:pt x="3" y="86"/>
                      <a:pt x="3" y="86"/>
                    </a:cubicBezTo>
                    <a:cubicBezTo>
                      <a:pt x="4" y="80"/>
                      <a:pt x="5" y="75"/>
                      <a:pt x="6" y="70"/>
                    </a:cubicBezTo>
                    <a:cubicBezTo>
                      <a:pt x="7" y="63"/>
                      <a:pt x="8" y="56"/>
                      <a:pt x="10" y="50"/>
                    </a:cubicBezTo>
                    <a:cubicBezTo>
                      <a:pt x="13" y="38"/>
                      <a:pt x="16" y="28"/>
                      <a:pt x="19" y="21"/>
                    </a:cubicBezTo>
                    <a:cubicBezTo>
                      <a:pt x="21" y="16"/>
                      <a:pt x="23" y="12"/>
                      <a:pt x="23" y="11"/>
                    </a:cubicBezTo>
                    <a:moveTo>
                      <a:pt x="37" y="0"/>
                    </a:moveTo>
                    <a:cubicBezTo>
                      <a:pt x="37" y="0"/>
                      <a:pt x="37" y="1"/>
                      <a:pt x="37" y="2"/>
                    </a:cubicBezTo>
                    <a:cubicBezTo>
                      <a:pt x="37" y="4"/>
                      <a:pt x="37" y="7"/>
                      <a:pt x="36" y="10"/>
                    </a:cubicBezTo>
                    <a:cubicBezTo>
                      <a:pt x="36" y="14"/>
                      <a:pt x="35" y="18"/>
                      <a:pt x="34" y="23"/>
                    </a:cubicBezTo>
                    <a:cubicBezTo>
                      <a:pt x="33" y="28"/>
                      <a:pt x="32" y="33"/>
                      <a:pt x="31" y="39"/>
                    </a:cubicBezTo>
                    <a:cubicBezTo>
                      <a:pt x="30" y="45"/>
                      <a:pt x="28" y="52"/>
                      <a:pt x="26" y="59"/>
                    </a:cubicBezTo>
                    <a:cubicBezTo>
                      <a:pt x="25" y="65"/>
                      <a:pt x="23" y="73"/>
                      <a:pt x="21" y="80"/>
                    </a:cubicBezTo>
                    <a:cubicBezTo>
                      <a:pt x="19" y="85"/>
                      <a:pt x="18" y="90"/>
                      <a:pt x="16" y="95"/>
                    </a:cubicBezTo>
                    <a:cubicBezTo>
                      <a:pt x="16" y="95"/>
                      <a:pt x="16" y="95"/>
                      <a:pt x="16" y="95"/>
                    </a:cubicBezTo>
                    <a:cubicBezTo>
                      <a:pt x="16" y="97"/>
                      <a:pt x="17" y="99"/>
                      <a:pt x="18" y="100"/>
                    </a:cubicBezTo>
                    <a:cubicBezTo>
                      <a:pt x="20" y="93"/>
                      <a:pt x="21" y="87"/>
                      <a:pt x="23" y="81"/>
                    </a:cubicBezTo>
                    <a:cubicBezTo>
                      <a:pt x="27" y="66"/>
                      <a:pt x="30" y="52"/>
                      <a:pt x="33" y="40"/>
                    </a:cubicBezTo>
                    <a:cubicBezTo>
                      <a:pt x="34" y="34"/>
                      <a:pt x="35" y="28"/>
                      <a:pt x="35" y="23"/>
                    </a:cubicBezTo>
                    <a:cubicBezTo>
                      <a:pt x="36" y="18"/>
                      <a:pt x="36" y="14"/>
                      <a:pt x="37" y="10"/>
                    </a:cubicBezTo>
                    <a:cubicBezTo>
                      <a:pt x="37" y="7"/>
                      <a:pt x="37" y="4"/>
                      <a:pt x="37" y="2"/>
                    </a:cubicBezTo>
                    <a:cubicBezTo>
                      <a:pt x="37" y="1"/>
                      <a:pt x="37" y="0"/>
                      <a:pt x="37" y="0"/>
                    </a:cubicBezTo>
                  </a:path>
                </a:pathLst>
              </a:custGeom>
              <a:solidFill>
                <a:srgbClr val="5EC6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" name="Freeform 532"/>
              <p:cNvSpPr/>
              <p:nvPr/>
            </p:nvSpPr>
            <p:spPr bwMode="auto">
              <a:xfrm>
                <a:off x="328613" y="6935788"/>
                <a:ext cx="169863" cy="341313"/>
              </a:xfrm>
              <a:custGeom>
                <a:avLst/>
                <a:gdLst>
                  <a:gd name="T0" fmla="*/ 16 w 45"/>
                  <a:gd name="T1" fmla="*/ 0 h 91"/>
                  <a:gd name="T2" fmla="*/ 13 w 45"/>
                  <a:gd name="T3" fmla="*/ 1 h 91"/>
                  <a:gd name="T4" fmla="*/ 13 w 45"/>
                  <a:gd name="T5" fmla="*/ 1 h 91"/>
                  <a:gd name="T6" fmla="*/ 11 w 45"/>
                  <a:gd name="T7" fmla="*/ 10 h 91"/>
                  <a:gd name="T8" fmla="*/ 7 w 45"/>
                  <a:gd name="T9" fmla="*/ 27 h 91"/>
                  <a:gd name="T10" fmla="*/ 9 w 45"/>
                  <a:gd name="T11" fmla="*/ 10 h 91"/>
                  <a:gd name="T12" fmla="*/ 9 w 45"/>
                  <a:gd name="T13" fmla="*/ 4 h 91"/>
                  <a:gd name="T14" fmla="*/ 6 w 45"/>
                  <a:gd name="T15" fmla="*/ 6 h 91"/>
                  <a:gd name="T16" fmla="*/ 6 w 45"/>
                  <a:gd name="T17" fmla="*/ 10 h 91"/>
                  <a:gd name="T18" fmla="*/ 3 w 45"/>
                  <a:gd name="T19" fmla="*/ 57 h 91"/>
                  <a:gd name="T20" fmla="*/ 2 w 45"/>
                  <a:gd name="T21" fmla="*/ 63 h 91"/>
                  <a:gd name="T22" fmla="*/ 0 w 45"/>
                  <a:gd name="T23" fmla="*/ 89 h 91"/>
                  <a:gd name="T24" fmla="*/ 0 w 45"/>
                  <a:gd name="T25" fmla="*/ 89 h 91"/>
                  <a:gd name="T26" fmla="*/ 0 w 45"/>
                  <a:gd name="T27" fmla="*/ 89 h 91"/>
                  <a:gd name="T28" fmla="*/ 0 w 45"/>
                  <a:gd name="T29" fmla="*/ 90 h 91"/>
                  <a:gd name="T30" fmla="*/ 0 w 45"/>
                  <a:gd name="T31" fmla="*/ 90 h 91"/>
                  <a:gd name="T32" fmla="*/ 1 w 45"/>
                  <a:gd name="T33" fmla="*/ 90 h 91"/>
                  <a:gd name="T34" fmla="*/ 2 w 45"/>
                  <a:gd name="T35" fmla="*/ 91 h 91"/>
                  <a:gd name="T36" fmla="*/ 2 w 45"/>
                  <a:gd name="T37" fmla="*/ 91 h 91"/>
                  <a:gd name="T38" fmla="*/ 3 w 45"/>
                  <a:gd name="T39" fmla="*/ 91 h 91"/>
                  <a:gd name="T40" fmla="*/ 3 w 45"/>
                  <a:gd name="T41" fmla="*/ 90 h 91"/>
                  <a:gd name="T42" fmla="*/ 3 w 45"/>
                  <a:gd name="T43" fmla="*/ 90 h 91"/>
                  <a:gd name="T44" fmla="*/ 3 w 45"/>
                  <a:gd name="T45" fmla="*/ 90 h 91"/>
                  <a:gd name="T46" fmla="*/ 4 w 45"/>
                  <a:gd name="T47" fmla="*/ 88 h 91"/>
                  <a:gd name="T48" fmla="*/ 4 w 45"/>
                  <a:gd name="T49" fmla="*/ 87 h 91"/>
                  <a:gd name="T50" fmla="*/ 15 w 45"/>
                  <a:gd name="T51" fmla="*/ 59 h 91"/>
                  <a:gd name="T52" fmla="*/ 16 w 45"/>
                  <a:gd name="T53" fmla="*/ 56 h 91"/>
                  <a:gd name="T54" fmla="*/ 15 w 45"/>
                  <a:gd name="T55" fmla="*/ 59 h 91"/>
                  <a:gd name="T56" fmla="*/ 9 w 45"/>
                  <a:gd name="T57" fmla="*/ 83 h 91"/>
                  <a:gd name="T58" fmla="*/ 13 w 45"/>
                  <a:gd name="T59" fmla="*/ 73 h 91"/>
                  <a:gd name="T60" fmla="*/ 14 w 45"/>
                  <a:gd name="T61" fmla="*/ 71 h 91"/>
                  <a:gd name="T62" fmla="*/ 15 w 45"/>
                  <a:gd name="T63" fmla="*/ 67 h 91"/>
                  <a:gd name="T64" fmla="*/ 16 w 45"/>
                  <a:gd name="T65" fmla="*/ 66 h 91"/>
                  <a:gd name="T66" fmla="*/ 18 w 45"/>
                  <a:gd name="T67" fmla="*/ 60 h 91"/>
                  <a:gd name="T68" fmla="*/ 24 w 45"/>
                  <a:gd name="T69" fmla="*/ 44 h 91"/>
                  <a:gd name="T70" fmla="*/ 33 w 45"/>
                  <a:gd name="T71" fmla="*/ 30 h 91"/>
                  <a:gd name="T72" fmla="*/ 45 w 45"/>
                  <a:gd name="T73" fmla="*/ 16 h 91"/>
                  <a:gd name="T74" fmla="*/ 45 w 45"/>
                  <a:gd name="T75" fmla="*/ 15 h 91"/>
                  <a:gd name="T76" fmla="*/ 43 w 45"/>
                  <a:gd name="T77" fmla="*/ 15 h 91"/>
                  <a:gd name="T78" fmla="*/ 40 w 45"/>
                  <a:gd name="T79" fmla="*/ 16 h 91"/>
                  <a:gd name="T80" fmla="*/ 35 w 45"/>
                  <a:gd name="T81" fmla="*/ 22 h 91"/>
                  <a:gd name="T82" fmla="*/ 38 w 45"/>
                  <a:gd name="T83" fmla="*/ 17 h 91"/>
                  <a:gd name="T84" fmla="*/ 36 w 45"/>
                  <a:gd name="T85" fmla="*/ 18 h 91"/>
                  <a:gd name="T86" fmla="*/ 33 w 45"/>
                  <a:gd name="T87" fmla="*/ 20 h 91"/>
                  <a:gd name="T88" fmla="*/ 29 w 45"/>
                  <a:gd name="T89" fmla="*/ 26 h 91"/>
                  <a:gd name="T90" fmla="*/ 20 w 45"/>
                  <a:gd name="T91" fmla="*/ 42 h 91"/>
                  <a:gd name="T92" fmla="*/ 12 w 45"/>
                  <a:gd name="T93" fmla="*/ 58 h 91"/>
                  <a:gd name="T94" fmla="*/ 11 w 45"/>
                  <a:gd name="T95" fmla="*/ 62 h 91"/>
                  <a:gd name="T96" fmla="*/ 16 w 45"/>
                  <a:gd name="T97" fmla="*/ 45 h 91"/>
                  <a:gd name="T98" fmla="*/ 24 w 45"/>
                  <a:gd name="T99" fmla="*/ 18 h 91"/>
                  <a:gd name="T100" fmla="*/ 24 w 45"/>
                  <a:gd name="T101" fmla="*/ 18 h 91"/>
                  <a:gd name="T102" fmla="*/ 22 w 45"/>
                  <a:gd name="T103" fmla="*/ 13 h 91"/>
                  <a:gd name="T104" fmla="*/ 13 w 45"/>
                  <a:gd name="T105" fmla="*/ 44 h 91"/>
                  <a:gd name="T106" fmla="*/ 5 w 45"/>
                  <a:gd name="T107" fmla="*/ 71 h 91"/>
                  <a:gd name="T108" fmla="*/ 6 w 45"/>
                  <a:gd name="T109" fmla="*/ 59 h 91"/>
                  <a:gd name="T110" fmla="*/ 6 w 45"/>
                  <a:gd name="T111" fmla="*/ 53 h 91"/>
                  <a:gd name="T112" fmla="*/ 7 w 45"/>
                  <a:gd name="T113" fmla="*/ 46 h 91"/>
                  <a:gd name="T114" fmla="*/ 10 w 45"/>
                  <a:gd name="T115" fmla="*/ 28 h 91"/>
                  <a:gd name="T116" fmla="*/ 14 w 45"/>
                  <a:gd name="T117" fmla="*/ 10 h 91"/>
                  <a:gd name="T118" fmla="*/ 16 w 45"/>
                  <a:gd name="T119" fmla="*/ 0 h 91"/>
                  <a:gd name="T120" fmla="*/ 16 w 45"/>
                  <a:gd name="T121" fmla="*/ 0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45" h="91">
                    <a:moveTo>
                      <a:pt x="16" y="0"/>
                    </a:moveTo>
                    <a:cubicBezTo>
                      <a:pt x="15" y="0"/>
                      <a:pt x="14" y="0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4"/>
                      <a:pt x="12" y="7"/>
                      <a:pt x="11" y="10"/>
                    </a:cubicBezTo>
                    <a:cubicBezTo>
                      <a:pt x="10" y="15"/>
                      <a:pt x="8" y="21"/>
                      <a:pt x="7" y="27"/>
                    </a:cubicBezTo>
                    <a:cubicBezTo>
                      <a:pt x="8" y="21"/>
                      <a:pt x="8" y="16"/>
                      <a:pt x="9" y="10"/>
                    </a:cubicBezTo>
                    <a:cubicBezTo>
                      <a:pt x="9" y="8"/>
                      <a:pt x="9" y="6"/>
                      <a:pt x="9" y="4"/>
                    </a:cubicBezTo>
                    <a:cubicBezTo>
                      <a:pt x="8" y="5"/>
                      <a:pt x="7" y="6"/>
                      <a:pt x="6" y="6"/>
                    </a:cubicBezTo>
                    <a:cubicBezTo>
                      <a:pt x="6" y="8"/>
                      <a:pt x="6" y="9"/>
                      <a:pt x="6" y="10"/>
                    </a:cubicBezTo>
                    <a:cubicBezTo>
                      <a:pt x="4" y="25"/>
                      <a:pt x="4" y="41"/>
                      <a:pt x="3" y="57"/>
                    </a:cubicBezTo>
                    <a:cubicBezTo>
                      <a:pt x="3" y="59"/>
                      <a:pt x="2" y="61"/>
                      <a:pt x="2" y="63"/>
                    </a:cubicBezTo>
                    <a:cubicBezTo>
                      <a:pt x="1" y="72"/>
                      <a:pt x="0" y="81"/>
                      <a:pt x="0" y="89"/>
                    </a:cubicBezTo>
                    <a:cubicBezTo>
                      <a:pt x="0" y="89"/>
                      <a:pt x="0" y="89"/>
                      <a:pt x="0" y="89"/>
                    </a:cubicBezTo>
                    <a:cubicBezTo>
                      <a:pt x="0" y="89"/>
                      <a:pt x="0" y="89"/>
                      <a:pt x="0" y="89"/>
                    </a:cubicBezTo>
                    <a:cubicBezTo>
                      <a:pt x="0" y="90"/>
                      <a:pt x="0" y="90"/>
                      <a:pt x="0" y="90"/>
                    </a:cubicBezTo>
                    <a:cubicBezTo>
                      <a:pt x="0" y="90"/>
                      <a:pt x="0" y="90"/>
                      <a:pt x="0" y="90"/>
                    </a:cubicBezTo>
                    <a:cubicBezTo>
                      <a:pt x="1" y="90"/>
                      <a:pt x="1" y="90"/>
                      <a:pt x="1" y="90"/>
                    </a:cubicBezTo>
                    <a:cubicBezTo>
                      <a:pt x="2" y="91"/>
                      <a:pt x="2" y="91"/>
                      <a:pt x="2" y="91"/>
                    </a:cubicBezTo>
                    <a:cubicBezTo>
                      <a:pt x="2" y="91"/>
                      <a:pt x="2" y="91"/>
                      <a:pt x="2" y="91"/>
                    </a:cubicBezTo>
                    <a:cubicBezTo>
                      <a:pt x="2" y="91"/>
                      <a:pt x="3" y="91"/>
                      <a:pt x="3" y="91"/>
                    </a:cubicBezTo>
                    <a:cubicBezTo>
                      <a:pt x="3" y="90"/>
                      <a:pt x="3" y="90"/>
                      <a:pt x="3" y="90"/>
                    </a:cubicBezTo>
                    <a:cubicBezTo>
                      <a:pt x="3" y="90"/>
                      <a:pt x="3" y="90"/>
                      <a:pt x="3" y="90"/>
                    </a:cubicBezTo>
                    <a:cubicBezTo>
                      <a:pt x="3" y="90"/>
                      <a:pt x="3" y="90"/>
                      <a:pt x="3" y="90"/>
                    </a:cubicBezTo>
                    <a:cubicBezTo>
                      <a:pt x="3" y="90"/>
                      <a:pt x="3" y="89"/>
                      <a:pt x="4" y="88"/>
                    </a:cubicBezTo>
                    <a:cubicBezTo>
                      <a:pt x="4" y="87"/>
                      <a:pt x="4" y="87"/>
                      <a:pt x="4" y="87"/>
                    </a:cubicBezTo>
                    <a:cubicBezTo>
                      <a:pt x="6" y="78"/>
                      <a:pt x="10" y="69"/>
                      <a:pt x="15" y="59"/>
                    </a:cubicBezTo>
                    <a:cubicBezTo>
                      <a:pt x="15" y="58"/>
                      <a:pt x="16" y="57"/>
                      <a:pt x="16" y="56"/>
                    </a:cubicBezTo>
                    <a:cubicBezTo>
                      <a:pt x="16" y="57"/>
                      <a:pt x="15" y="58"/>
                      <a:pt x="15" y="59"/>
                    </a:cubicBezTo>
                    <a:cubicBezTo>
                      <a:pt x="12" y="67"/>
                      <a:pt x="10" y="76"/>
                      <a:pt x="9" y="83"/>
                    </a:cubicBezTo>
                    <a:cubicBezTo>
                      <a:pt x="10" y="80"/>
                      <a:pt x="12" y="76"/>
                      <a:pt x="13" y="73"/>
                    </a:cubicBezTo>
                    <a:cubicBezTo>
                      <a:pt x="14" y="72"/>
                      <a:pt x="14" y="72"/>
                      <a:pt x="14" y="71"/>
                    </a:cubicBezTo>
                    <a:cubicBezTo>
                      <a:pt x="14" y="69"/>
                      <a:pt x="15" y="68"/>
                      <a:pt x="15" y="67"/>
                    </a:cubicBezTo>
                    <a:cubicBezTo>
                      <a:pt x="15" y="66"/>
                      <a:pt x="15" y="66"/>
                      <a:pt x="16" y="66"/>
                    </a:cubicBezTo>
                    <a:cubicBezTo>
                      <a:pt x="16" y="64"/>
                      <a:pt x="17" y="62"/>
                      <a:pt x="18" y="60"/>
                    </a:cubicBezTo>
                    <a:cubicBezTo>
                      <a:pt x="19" y="55"/>
                      <a:pt x="22" y="49"/>
                      <a:pt x="24" y="44"/>
                    </a:cubicBezTo>
                    <a:cubicBezTo>
                      <a:pt x="27" y="39"/>
                      <a:pt x="30" y="35"/>
                      <a:pt x="33" y="30"/>
                    </a:cubicBezTo>
                    <a:cubicBezTo>
                      <a:pt x="37" y="25"/>
                      <a:pt x="41" y="20"/>
                      <a:pt x="45" y="16"/>
                    </a:cubicBezTo>
                    <a:cubicBezTo>
                      <a:pt x="45" y="15"/>
                      <a:pt x="45" y="15"/>
                      <a:pt x="45" y="15"/>
                    </a:cubicBezTo>
                    <a:cubicBezTo>
                      <a:pt x="44" y="15"/>
                      <a:pt x="44" y="15"/>
                      <a:pt x="43" y="15"/>
                    </a:cubicBezTo>
                    <a:cubicBezTo>
                      <a:pt x="42" y="15"/>
                      <a:pt x="41" y="16"/>
                      <a:pt x="40" y="16"/>
                    </a:cubicBezTo>
                    <a:cubicBezTo>
                      <a:pt x="39" y="18"/>
                      <a:pt x="37" y="20"/>
                      <a:pt x="35" y="22"/>
                    </a:cubicBezTo>
                    <a:cubicBezTo>
                      <a:pt x="36" y="20"/>
                      <a:pt x="37" y="18"/>
                      <a:pt x="38" y="17"/>
                    </a:cubicBezTo>
                    <a:cubicBezTo>
                      <a:pt x="38" y="17"/>
                      <a:pt x="37" y="17"/>
                      <a:pt x="36" y="18"/>
                    </a:cubicBezTo>
                    <a:cubicBezTo>
                      <a:pt x="35" y="18"/>
                      <a:pt x="34" y="19"/>
                      <a:pt x="33" y="20"/>
                    </a:cubicBezTo>
                    <a:cubicBezTo>
                      <a:pt x="32" y="22"/>
                      <a:pt x="30" y="24"/>
                      <a:pt x="29" y="26"/>
                    </a:cubicBezTo>
                    <a:cubicBezTo>
                      <a:pt x="26" y="31"/>
                      <a:pt x="23" y="36"/>
                      <a:pt x="20" y="42"/>
                    </a:cubicBezTo>
                    <a:cubicBezTo>
                      <a:pt x="17" y="47"/>
                      <a:pt x="15" y="52"/>
                      <a:pt x="12" y="58"/>
                    </a:cubicBezTo>
                    <a:cubicBezTo>
                      <a:pt x="12" y="59"/>
                      <a:pt x="11" y="60"/>
                      <a:pt x="11" y="62"/>
                    </a:cubicBezTo>
                    <a:cubicBezTo>
                      <a:pt x="12" y="56"/>
                      <a:pt x="14" y="50"/>
                      <a:pt x="16" y="45"/>
                    </a:cubicBezTo>
                    <a:cubicBezTo>
                      <a:pt x="18" y="36"/>
                      <a:pt x="21" y="27"/>
                      <a:pt x="24" y="18"/>
                    </a:cubicBezTo>
                    <a:cubicBezTo>
                      <a:pt x="24" y="18"/>
                      <a:pt x="24" y="18"/>
                      <a:pt x="24" y="18"/>
                    </a:cubicBezTo>
                    <a:cubicBezTo>
                      <a:pt x="23" y="17"/>
                      <a:pt x="22" y="15"/>
                      <a:pt x="22" y="13"/>
                    </a:cubicBezTo>
                    <a:cubicBezTo>
                      <a:pt x="19" y="23"/>
                      <a:pt x="16" y="33"/>
                      <a:pt x="13" y="44"/>
                    </a:cubicBezTo>
                    <a:cubicBezTo>
                      <a:pt x="10" y="53"/>
                      <a:pt x="7" y="62"/>
                      <a:pt x="5" y="71"/>
                    </a:cubicBezTo>
                    <a:cubicBezTo>
                      <a:pt x="5" y="67"/>
                      <a:pt x="6" y="63"/>
                      <a:pt x="6" y="59"/>
                    </a:cubicBezTo>
                    <a:cubicBezTo>
                      <a:pt x="6" y="57"/>
                      <a:pt x="6" y="55"/>
                      <a:pt x="6" y="53"/>
                    </a:cubicBezTo>
                    <a:cubicBezTo>
                      <a:pt x="6" y="51"/>
                      <a:pt x="7" y="48"/>
                      <a:pt x="7" y="46"/>
                    </a:cubicBezTo>
                    <a:cubicBezTo>
                      <a:pt x="8" y="40"/>
                      <a:pt x="9" y="34"/>
                      <a:pt x="10" y="28"/>
                    </a:cubicBezTo>
                    <a:cubicBezTo>
                      <a:pt x="11" y="22"/>
                      <a:pt x="12" y="16"/>
                      <a:pt x="14" y="10"/>
                    </a:cubicBezTo>
                    <a:cubicBezTo>
                      <a:pt x="14" y="7"/>
                      <a:pt x="15" y="3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</a:path>
                </a:pathLst>
              </a:custGeom>
              <a:solidFill>
                <a:srgbClr val="0E7E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" name="Freeform 533"/>
              <p:cNvSpPr/>
              <p:nvPr/>
            </p:nvSpPr>
            <p:spPr bwMode="auto">
              <a:xfrm flipH="1">
                <a:off x="265113" y="667543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5EC6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" name="Freeform 534"/>
              <p:cNvSpPr>
                <a:spLocks noEditPoints="1"/>
              </p:cNvSpPr>
              <p:nvPr/>
            </p:nvSpPr>
            <p:spPr bwMode="auto">
              <a:xfrm>
                <a:off x="171450" y="6669088"/>
                <a:ext cx="180975" cy="558800"/>
              </a:xfrm>
              <a:custGeom>
                <a:avLst/>
                <a:gdLst>
                  <a:gd name="T0" fmla="*/ 37 w 48"/>
                  <a:gd name="T1" fmla="*/ 144 h 149"/>
                  <a:gd name="T2" fmla="*/ 38 w 48"/>
                  <a:gd name="T3" fmla="*/ 149 h 149"/>
                  <a:gd name="T4" fmla="*/ 38 w 48"/>
                  <a:gd name="T5" fmla="*/ 149 h 149"/>
                  <a:gd name="T6" fmla="*/ 37 w 48"/>
                  <a:gd name="T7" fmla="*/ 144 h 149"/>
                  <a:gd name="T8" fmla="*/ 0 w 48"/>
                  <a:gd name="T9" fmla="*/ 27 h 149"/>
                  <a:gd name="T10" fmla="*/ 0 w 48"/>
                  <a:gd name="T11" fmla="*/ 29 h 149"/>
                  <a:gd name="T12" fmla="*/ 1 w 48"/>
                  <a:gd name="T13" fmla="*/ 36 h 149"/>
                  <a:gd name="T14" fmla="*/ 5 w 48"/>
                  <a:gd name="T15" fmla="*/ 61 h 149"/>
                  <a:gd name="T16" fmla="*/ 10 w 48"/>
                  <a:gd name="T17" fmla="*/ 76 h 149"/>
                  <a:gd name="T18" fmla="*/ 16 w 48"/>
                  <a:gd name="T19" fmla="*/ 93 h 149"/>
                  <a:gd name="T20" fmla="*/ 19 w 48"/>
                  <a:gd name="T21" fmla="*/ 99 h 149"/>
                  <a:gd name="T22" fmla="*/ 17 w 48"/>
                  <a:gd name="T23" fmla="*/ 88 h 149"/>
                  <a:gd name="T24" fmla="*/ 7 w 48"/>
                  <a:gd name="T25" fmla="*/ 60 h 149"/>
                  <a:gd name="T26" fmla="*/ 1 w 48"/>
                  <a:gd name="T27" fmla="*/ 36 h 149"/>
                  <a:gd name="T28" fmla="*/ 0 w 48"/>
                  <a:gd name="T29" fmla="*/ 29 h 149"/>
                  <a:gd name="T30" fmla="*/ 0 w 48"/>
                  <a:gd name="T31" fmla="*/ 27 h 149"/>
                  <a:gd name="T32" fmla="*/ 25 w 48"/>
                  <a:gd name="T33" fmla="*/ 2 h 149"/>
                  <a:gd name="T34" fmla="*/ 24 w 48"/>
                  <a:gd name="T35" fmla="*/ 4 h 149"/>
                  <a:gd name="T36" fmla="*/ 22 w 48"/>
                  <a:gd name="T37" fmla="*/ 10 h 149"/>
                  <a:gd name="T38" fmla="*/ 18 w 48"/>
                  <a:gd name="T39" fmla="*/ 33 h 149"/>
                  <a:gd name="T40" fmla="*/ 22 w 48"/>
                  <a:gd name="T41" fmla="*/ 66 h 149"/>
                  <a:gd name="T42" fmla="*/ 24 w 48"/>
                  <a:gd name="T43" fmla="*/ 75 h 149"/>
                  <a:gd name="T44" fmla="*/ 25 w 48"/>
                  <a:gd name="T45" fmla="*/ 75 h 149"/>
                  <a:gd name="T46" fmla="*/ 27 w 48"/>
                  <a:gd name="T47" fmla="*/ 76 h 149"/>
                  <a:gd name="T48" fmla="*/ 24 w 48"/>
                  <a:gd name="T49" fmla="*/ 64 h 149"/>
                  <a:gd name="T50" fmla="*/ 21 w 48"/>
                  <a:gd name="T51" fmla="*/ 48 h 149"/>
                  <a:gd name="T52" fmla="*/ 20 w 48"/>
                  <a:gd name="T53" fmla="*/ 33 h 149"/>
                  <a:gd name="T54" fmla="*/ 23 w 48"/>
                  <a:gd name="T55" fmla="*/ 10 h 149"/>
                  <a:gd name="T56" fmla="*/ 24 w 48"/>
                  <a:gd name="T57" fmla="*/ 4 h 149"/>
                  <a:gd name="T58" fmla="*/ 25 w 48"/>
                  <a:gd name="T59" fmla="*/ 2 h 149"/>
                  <a:gd name="T60" fmla="*/ 48 w 48"/>
                  <a:gd name="T61" fmla="*/ 0 h 149"/>
                  <a:gd name="T62" fmla="*/ 47 w 48"/>
                  <a:gd name="T63" fmla="*/ 2 h 149"/>
                  <a:gd name="T64" fmla="*/ 45 w 48"/>
                  <a:gd name="T65" fmla="*/ 8 h 149"/>
                  <a:gd name="T66" fmla="*/ 41 w 48"/>
                  <a:gd name="T67" fmla="*/ 17 h 149"/>
                  <a:gd name="T68" fmla="*/ 38 w 48"/>
                  <a:gd name="T69" fmla="*/ 29 h 149"/>
                  <a:gd name="T70" fmla="*/ 34 w 48"/>
                  <a:gd name="T71" fmla="*/ 60 h 149"/>
                  <a:gd name="T72" fmla="*/ 34 w 48"/>
                  <a:gd name="T73" fmla="*/ 82 h 149"/>
                  <a:gd name="T74" fmla="*/ 37 w 48"/>
                  <a:gd name="T75" fmla="*/ 84 h 149"/>
                  <a:gd name="T76" fmla="*/ 37 w 48"/>
                  <a:gd name="T77" fmla="*/ 59 h 149"/>
                  <a:gd name="T78" fmla="*/ 40 w 48"/>
                  <a:gd name="T79" fmla="*/ 29 h 149"/>
                  <a:gd name="T80" fmla="*/ 42 w 48"/>
                  <a:gd name="T81" fmla="*/ 17 h 149"/>
                  <a:gd name="T82" fmla="*/ 45 w 48"/>
                  <a:gd name="T83" fmla="*/ 8 h 149"/>
                  <a:gd name="T84" fmla="*/ 47 w 48"/>
                  <a:gd name="T85" fmla="*/ 2 h 149"/>
                  <a:gd name="T86" fmla="*/ 48 w 48"/>
                  <a:gd name="T87" fmla="*/ 0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8" h="149">
                    <a:moveTo>
                      <a:pt x="37" y="144"/>
                    </a:moveTo>
                    <a:cubicBezTo>
                      <a:pt x="37" y="146"/>
                      <a:pt x="38" y="147"/>
                      <a:pt x="38" y="149"/>
                    </a:cubicBezTo>
                    <a:cubicBezTo>
                      <a:pt x="38" y="149"/>
                      <a:pt x="38" y="149"/>
                      <a:pt x="38" y="149"/>
                    </a:cubicBezTo>
                    <a:cubicBezTo>
                      <a:pt x="38" y="147"/>
                      <a:pt x="38" y="145"/>
                      <a:pt x="37" y="144"/>
                    </a:cubicBezTo>
                    <a:moveTo>
                      <a:pt x="0" y="27"/>
                    </a:moveTo>
                    <a:cubicBezTo>
                      <a:pt x="0" y="27"/>
                      <a:pt x="0" y="28"/>
                      <a:pt x="0" y="29"/>
                    </a:cubicBezTo>
                    <a:cubicBezTo>
                      <a:pt x="0" y="31"/>
                      <a:pt x="0" y="33"/>
                      <a:pt x="1" y="36"/>
                    </a:cubicBezTo>
                    <a:cubicBezTo>
                      <a:pt x="2" y="42"/>
                      <a:pt x="3" y="51"/>
                      <a:pt x="5" y="61"/>
                    </a:cubicBezTo>
                    <a:cubicBezTo>
                      <a:pt x="7" y="66"/>
                      <a:pt x="8" y="71"/>
                      <a:pt x="10" y="76"/>
                    </a:cubicBezTo>
                    <a:cubicBezTo>
                      <a:pt x="12" y="82"/>
                      <a:pt x="14" y="87"/>
                      <a:pt x="16" y="93"/>
                    </a:cubicBezTo>
                    <a:cubicBezTo>
                      <a:pt x="17" y="95"/>
                      <a:pt x="18" y="97"/>
                      <a:pt x="19" y="99"/>
                    </a:cubicBezTo>
                    <a:cubicBezTo>
                      <a:pt x="18" y="96"/>
                      <a:pt x="17" y="92"/>
                      <a:pt x="17" y="88"/>
                    </a:cubicBezTo>
                    <a:cubicBezTo>
                      <a:pt x="13" y="78"/>
                      <a:pt x="10" y="68"/>
                      <a:pt x="7" y="60"/>
                    </a:cubicBezTo>
                    <a:cubicBezTo>
                      <a:pt x="4" y="50"/>
                      <a:pt x="3" y="42"/>
                      <a:pt x="1" y="36"/>
                    </a:cubicBezTo>
                    <a:cubicBezTo>
                      <a:pt x="1" y="33"/>
                      <a:pt x="0" y="31"/>
                      <a:pt x="0" y="29"/>
                    </a:cubicBezTo>
                    <a:cubicBezTo>
                      <a:pt x="0" y="28"/>
                      <a:pt x="0" y="27"/>
                      <a:pt x="0" y="27"/>
                    </a:cubicBezTo>
                    <a:moveTo>
                      <a:pt x="25" y="2"/>
                    </a:moveTo>
                    <a:cubicBezTo>
                      <a:pt x="25" y="3"/>
                      <a:pt x="24" y="3"/>
                      <a:pt x="24" y="4"/>
                    </a:cubicBezTo>
                    <a:cubicBezTo>
                      <a:pt x="24" y="5"/>
                      <a:pt x="23" y="7"/>
                      <a:pt x="22" y="10"/>
                    </a:cubicBezTo>
                    <a:cubicBezTo>
                      <a:pt x="20" y="16"/>
                      <a:pt x="19" y="24"/>
                      <a:pt x="18" y="33"/>
                    </a:cubicBezTo>
                    <a:cubicBezTo>
                      <a:pt x="18" y="43"/>
                      <a:pt x="19" y="54"/>
                      <a:pt x="22" y="66"/>
                    </a:cubicBezTo>
                    <a:cubicBezTo>
                      <a:pt x="22" y="69"/>
                      <a:pt x="23" y="72"/>
                      <a:pt x="24" y="75"/>
                    </a:cubicBezTo>
                    <a:cubicBezTo>
                      <a:pt x="24" y="75"/>
                      <a:pt x="25" y="75"/>
                      <a:pt x="25" y="75"/>
                    </a:cubicBezTo>
                    <a:cubicBezTo>
                      <a:pt x="26" y="75"/>
                      <a:pt x="27" y="75"/>
                      <a:pt x="27" y="76"/>
                    </a:cubicBezTo>
                    <a:cubicBezTo>
                      <a:pt x="26" y="72"/>
                      <a:pt x="25" y="68"/>
                      <a:pt x="24" y="64"/>
                    </a:cubicBezTo>
                    <a:cubicBezTo>
                      <a:pt x="23" y="59"/>
                      <a:pt x="22" y="53"/>
                      <a:pt x="21" y="48"/>
                    </a:cubicBezTo>
                    <a:cubicBezTo>
                      <a:pt x="20" y="43"/>
                      <a:pt x="20" y="38"/>
                      <a:pt x="20" y="33"/>
                    </a:cubicBezTo>
                    <a:cubicBezTo>
                      <a:pt x="20" y="24"/>
                      <a:pt x="21" y="16"/>
                      <a:pt x="23" y="10"/>
                    </a:cubicBezTo>
                    <a:cubicBezTo>
                      <a:pt x="23" y="7"/>
                      <a:pt x="24" y="5"/>
                      <a:pt x="24" y="4"/>
                    </a:cubicBezTo>
                    <a:cubicBezTo>
                      <a:pt x="24" y="3"/>
                      <a:pt x="25" y="3"/>
                      <a:pt x="25" y="2"/>
                    </a:cubicBezTo>
                    <a:moveTo>
                      <a:pt x="48" y="0"/>
                    </a:moveTo>
                    <a:cubicBezTo>
                      <a:pt x="48" y="1"/>
                      <a:pt x="48" y="1"/>
                      <a:pt x="47" y="2"/>
                    </a:cubicBezTo>
                    <a:cubicBezTo>
                      <a:pt x="47" y="3"/>
                      <a:pt x="46" y="5"/>
                      <a:pt x="45" y="8"/>
                    </a:cubicBezTo>
                    <a:cubicBezTo>
                      <a:pt x="44" y="10"/>
                      <a:pt x="42" y="13"/>
                      <a:pt x="41" y="17"/>
                    </a:cubicBezTo>
                    <a:cubicBezTo>
                      <a:pt x="40" y="20"/>
                      <a:pt x="39" y="24"/>
                      <a:pt x="38" y="29"/>
                    </a:cubicBezTo>
                    <a:cubicBezTo>
                      <a:pt x="36" y="38"/>
                      <a:pt x="35" y="48"/>
                      <a:pt x="34" y="60"/>
                    </a:cubicBezTo>
                    <a:cubicBezTo>
                      <a:pt x="34" y="67"/>
                      <a:pt x="34" y="75"/>
                      <a:pt x="34" y="82"/>
                    </a:cubicBezTo>
                    <a:cubicBezTo>
                      <a:pt x="35" y="83"/>
                      <a:pt x="36" y="83"/>
                      <a:pt x="37" y="84"/>
                    </a:cubicBezTo>
                    <a:cubicBezTo>
                      <a:pt x="37" y="75"/>
                      <a:pt x="37" y="67"/>
                      <a:pt x="37" y="59"/>
                    </a:cubicBezTo>
                    <a:cubicBezTo>
                      <a:pt x="37" y="48"/>
                      <a:pt x="38" y="38"/>
                      <a:pt x="40" y="29"/>
                    </a:cubicBezTo>
                    <a:cubicBezTo>
                      <a:pt x="41" y="25"/>
                      <a:pt x="41" y="21"/>
                      <a:pt x="42" y="17"/>
                    </a:cubicBezTo>
                    <a:cubicBezTo>
                      <a:pt x="43" y="13"/>
                      <a:pt x="44" y="10"/>
                      <a:pt x="45" y="8"/>
                    </a:cubicBezTo>
                    <a:cubicBezTo>
                      <a:pt x="46" y="5"/>
                      <a:pt x="47" y="3"/>
                      <a:pt x="47" y="2"/>
                    </a:cubicBezTo>
                    <a:cubicBezTo>
                      <a:pt x="48" y="1"/>
                      <a:pt x="48" y="1"/>
                      <a:pt x="48" y="0"/>
                    </a:cubicBezTo>
                  </a:path>
                </a:pathLst>
              </a:custGeom>
              <a:solidFill>
                <a:srgbClr val="5EC6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" name="Freeform 535"/>
              <p:cNvSpPr/>
              <p:nvPr/>
            </p:nvSpPr>
            <p:spPr bwMode="auto">
              <a:xfrm>
                <a:off x="234950" y="6950076"/>
                <a:ext cx="87313" cy="301625"/>
              </a:xfrm>
              <a:custGeom>
                <a:avLst/>
                <a:gdLst>
                  <a:gd name="T0" fmla="*/ 8 w 23"/>
                  <a:gd name="T1" fmla="*/ 0 h 80"/>
                  <a:gd name="T2" fmla="*/ 7 w 23"/>
                  <a:gd name="T3" fmla="*/ 0 h 80"/>
                  <a:gd name="T4" fmla="*/ 15 w 23"/>
                  <a:gd name="T5" fmla="*/ 24 h 80"/>
                  <a:gd name="T6" fmla="*/ 19 w 23"/>
                  <a:gd name="T7" fmla="*/ 41 h 80"/>
                  <a:gd name="T8" fmla="*/ 19 w 23"/>
                  <a:gd name="T9" fmla="*/ 42 h 80"/>
                  <a:gd name="T10" fmla="*/ 20 w 23"/>
                  <a:gd name="T11" fmla="*/ 51 h 80"/>
                  <a:gd name="T12" fmla="*/ 19 w 23"/>
                  <a:gd name="T13" fmla="*/ 49 h 80"/>
                  <a:gd name="T14" fmla="*/ 10 w 23"/>
                  <a:gd name="T15" fmla="*/ 32 h 80"/>
                  <a:gd name="T16" fmla="*/ 2 w 23"/>
                  <a:gd name="T17" fmla="*/ 16 h 80"/>
                  <a:gd name="T18" fmla="*/ 0 w 23"/>
                  <a:gd name="T19" fmla="*/ 13 h 80"/>
                  <a:gd name="T20" fmla="*/ 2 w 23"/>
                  <a:gd name="T21" fmla="*/ 24 h 80"/>
                  <a:gd name="T22" fmla="*/ 8 w 23"/>
                  <a:gd name="T23" fmla="*/ 34 h 80"/>
                  <a:gd name="T24" fmla="*/ 16 w 23"/>
                  <a:gd name="T25" fmla="*/ 51 h 80"/>
                  <a:gd name="T26" fmla="*/ 18 w 23"/>
                  <a:gd name="T27" fmla="*/ 57 h 80"/>
                  <a:gd name="T28" fmla="*/ 19 w 23"/>
                  <a:gd name="T29" fmla="*/ 61 h 80"/>
                  <a:gd name="T30" fmla="*/ 20 w 23"/>
                  <a:gd name="T31" fmla="*/ 68 h 80"/>
                  <a:gd name="T32" fmla="*/ 20 w 23"/>
                  <a:gd name="T33" fmla="*/ 69 h 80"/>
                  <a:gd name="T34" fmla="*/ 20 w 23"/>
                  <a:gd name="T35" fmla="*/ 69 h 80"/>
                  <a:gd name="T36" fmla="*/ 21 w 23"/>
                  <a:gd name="T37" fmla="*/ 74 h 80"/>
                  <a:gd name="T38" fmla="*/ 22 w 23"/>
                  <a:gd name="T39" fmla="*/ 80 h 80"/>
                  <a:gd name="T40" fmla="*/ 22 w 23"/>
                  <a:gd name="T41" fmla="*/ 70 h 80"/>
                  <a:gd name="T42" fmla="*/ 23 w 23"/>
                  <a:gd name="T43" fmla="*/ 69 h 80"/>
                  <a:gd name="T44" fmla="*/ 23 w 23"/>
                  <a:gd name="T45" fmla="*/ 58 h 80"/>
                  <a:gd name="T46" fmla="*/ 22 w 23"/>
                  <a:gd name="T47" fmla="*/ 41 h 80"/>
                  <a:gd name="T48" fmla="*/ 21 w 23"/>
                  <a:gd name="T49" fmla="*/ 19 h 80"/>
                  <a:gd name="T50" fmla="*/ 20 w 23"/>
                  <a:gd name="T51" fmla="*/ 9 h 80"/>
                  <a:gd name="T52" fmla="*/ 17 w 23"/>
                  <a:gd name="T53" fmla="*/ 7 h 80"/>
                  <a:gd name="T54" fmla="*/ 18 w 23"/>
                  <a:gd name="T55" fmla="*/ 20 h 80"/>
                  <a:gd name="T56" fmla="*/ 18 w 23"/>
                  <a:gd name="T57" fmla="*/ 25 h 80"/>
                  <a:gd name="T58" fmla="*/ 17 w 23"/>
                  <a:gd name="T59" fmla="*/ 22 h 80"/>
                  <a:gd name="T60" fmla="*/ 12 w 23"/>
                  <a:gd name="T61" fmla="*/ 6 h 80"/>
                  <a:gd name="T62" fmla="*/ 10 w 23"/>
                  <a:gd name="T63" fmla="*/ 1 h 80"/>
                  <a:gd name="T64" fmla="*/ 8 w 23"/>
                  <a:gd name="T65" fmla="*/ 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3" h="80">
                    <a:moveTo>
                      <a:pt x="8" y="0"/>
                    </a:moveTo>
                    <a:cubicBezTo>
                      <a:pt x="8" y="0"/>
                      <a:pt x="7" y="0"/>
                      <a:pt x="7" y="0"/>
                    </a:cubicBezTo>
                    <a:cubicBezTo>
                      <a:pt x="9" y="8"/>
                      <a:pt x="12" y="16"/>
                      <a:pt x="15" y="24"/>
                    </a:cubicBezTo>
                    <a:cubicBezTo>
                      <a:pt x="16" y="30"/>
                      <a:pt x="18" y="35"/>
                      <a:pt x="19" y="41"/>
                    </a:cubicBezTo>
                    <a:cubicBezTo>
                      <a:pt x="19" y="41"/>
                      <a:pt x="19" y="42"/>
                      <a:pt x="19" y="42"/>
                    </a:cubicBezTo>
                    <a:cubicBezTo>
                      <a:pt x="19" y="45"/>
                      <a:pt x="20" y="48"/>
                      <a:pt x="20" y="51"/>
                    </a:cubicBezTo>
                    <a:cubicBezTo>
                      <a:pt x="19" y="50"/>
                      <a:pt x="19" y="49"/>
                      <a:pt x="19" y="49"/>
                    </a:cubicBezTo>
                    <a:cubicBezTo>
                      <a:pt x="16" y="42"/>
                      <a:pt x="13" y="37"/>
                      <a:pt x="10" y="32"/>
                    </a:cubicBezTo>
                    <a:cubicBezTo>
                      <a:pt x="7" y="27"/>
                      <a:pt x="4" y="21"/>
                      <a:pt x="2" y="16"/>
                    </a:cubicBezTo>
                    <a:cubicBezTo>
                      <a:pt x="1" y="15"/>
                      <a:pt x="1" y="14"/>
                      <a:pt x="0" y="13"/>
                    </a:cubicBezTo>
                    <a:cubicBezTo>
                      <a:pt x="0" y="17"/>
                      <a:pt x="1" y="21"/>
                      <a:pt x="2" y="24"/>
                    </a:cubicBezTo>
                    <a:cubicBezTo>
                      <a:pt x="4" y="28"/>
                      <a:pt x="6" y="31"/>
                      <a:pt x="8" y="34"/>
                    </a:cubicBezTo>
                    <a:cubicBezTo>
                      <a:pt x="11" y="40"/>
                      <a:pt x="14" y="45"/>
                      <a:pt x="16" y="51"/>
                    </a:cubicBezTo>
                    <a:cubicBezTo>
                      <a:pt x="17" y="53"/>
                      <a:pt x="18" y="55"/>
                      <a:pt x="18" y="57"/>
                    </a:cubicBezTo>
                    <a:cubicBezTo>
                      <a:pt x="19" y="58"/>
                      <a:pt x="19" y="59"/>
                      <a:pt x="19" y="61"/>
                    </a:cubicBezTo>
                    <a:cubicBezTo>
                      <a:pt x="20" y="63"/>
                      <a:pt x="20" y="66"/>
                      <a:pt x="20" y="68"/>
                    </a:cubicBezTo>
                    <a:cubicBezTo>
                      <a:pt x="20" y="69"/>
                      <a:pt x="20" y="69"/>
                      <a:pt x="20" y="69"/>
                    </a:cubicBezTo>
                    <a:cubicBezTo>
                      <a:pt x="20" y="69"/>
                      <a:pt x="20" y="69"/>
                      <a:pt x="20" y="69"/>
                    </a:cubicBezTo>
                    <a:cubicBezTo>
                      <a:pt x="21" y="70"/>
                      <a:pt x="21" y="72"/>
                      <a:pt x="21" y="74"/>
                    </a:cubicBezTo>
                    <a:cubicBezTo>
                      <a:pt x="21" y="76"/>
                      <a:pt x="21" y="78"/>
                      <a:pt x="22" y="80"/>
                    </a:cubicBezTo>
                    <a:cubicBezTo>
                      <a:pt x="22" y="76"/>
                      <a:pt x="22" y="73"/>
                      <a:pt x="22" y="70"/>
                    </a:cubicBezTo>
                    <a:cubicBezTo>
                      <a:pt x="23" y="69"/>
                      <a:pt x="23" y="69"/>
                      <a:pt x="23" y="69"/>
                    </a:cubicBezTo>
                    <a:cubicBezTo>
                      <a:pt x="23" y="66"/>
                      <a:pt x="23" y="62"/>
                      <a:pt x="23" y="58"/>
                    </a:cubicBezTo>
                    <a:cubicBezTo>
                      <a:pt x="23" y="53"/>
                      <a:pt x="23" y="47"/>
                      <a:pt x="22" y="41"/>
                    </a:cubicBezTo>
                    <a:cubicBezTo>
                      <a:pt x="22" y="34"/>
                      <a:pt x="21" y="26"/>
                      <a:pt x="21" y="19"/>
                    </a:cubicBezTo>
                    <a:cubicBezTo>
                      <a:pt x="21" y="16"/>
                      <a:pt x="21" y="12"/>
                      <a:pt x="20" y="9"/>
                    </a:cubicBezTo>
                    <a:cubicBezTo>
                      <a:pt x="19" y="8"/>
                      <a:pt x="18" y="8"/>
                      <a:pt x="17" y="7"/>
                    </a:cubicBezTo>
                    <a:cubicBezTo>
                      <a:pt x="18" y="11"/>
                      <a:pt x="18" y="16"/>
                      <a:pt x="18" y="20"/>
                    </a:cubicBezTo>
                    <a:cubicBezTo>
                      <a:pt x="18" y="22"/>
                      <a:pt x="18" y="23"/>
                      <a:pt x="18" y="25"/>
                    </a:cubicBezTo>
                    <a:cubicBezTo>
                      <a:pt x="18" y="24"/>
                      <a:pt x="18" y="23"/>
                      <a:pt x="17" y="22"/>
                    </a:cubicBezTo>
                    <a:cubicBezTo>
                      <a:pt x="16" y="16"/>
                      <a:pt x="14" y="11"/>
                      <a:pt x="12" y="6"/>
                    </a:cubicBezTo>
                    <a:cubicBezTo>
                      <a:pt x="11" y="4"/>
                      <a:pt x="11" y="2"/>
                      <a:pt x="10" y="1"/>
                    </a:cubicBezTo>
                    <a:cubicBezTo>
                      <a:pt x="10" y="0"/>
                      <a:pt x="9" y="0"/>
                      <a:pt x="8" y="0"/>
                    </a:cubicBezTo>
                  </a:path>
                </a:pathLst>
              </a:custGeom>
              <a:solidFill>
                <a:srgbClr val="0E7E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" name="Freeform 536"/>
              <p:cNvSpPr/>
              <p:nvPr/>
            </p:nvSpPr>
            <p:spPr bwMode="auto">
              <a:xfrm>
                <a:off x="336550" y="6916738"/>
                <a:ext cx="793750" cy="582613"/>
              </a:xfrm>
              <a:custGeom>
                <a:avLst/>
                <a:gdLst>
                  <a:gd name="T0" fmla="*/ 126 w 211"/>
                  <a:gd name="T1" fmla="*/ 150 h 155"/>
                  <a:gd name="T2" fmla="*/ 86 w 211"/>
                  <a:gd name="T3" fmla="*/ 139 h 155"/>
                  <a:gd name="T4" fmla="*/ 51 w 211"/>
                  <a:gd name="T5" fmla="*/ 116 h 155"/>
                  <a:gd name="T6" fmla="*/ 22 w 211"/>
                  <a:gd name="T7" fmla="*/ 104 h 155"/>
                  <a:gd name="T8" fmla="*/ 22 w 211"/>
                  <a:gd name="T9" fmla="*/ 104 h 155"/>
                  <a:gd name="T10" fmla="*/ 21 w 211"/>
                  <a:gd name="T11" fmla="*/ 104 h 155"/>
                  <a:gd name="T12" fmla="*/ 9 w 211"/>
                  <a:gd name="T13" fmla="*/ 103 h 155"/>
                  <a:gd name="T14" fmla="*/ 1 w 211"/>
                  <a:gd name="T15" fmla="*/ 100 h 155"/>
                  <a:gd name="T16" fmla="*/ 1 w 211"/>
                  <a:gd name="T17" fmla="*/ 96 h 155"/>
                  <a:gd name="T18" fmla="*/ 4 w 211"/>
                  <a:gd name="T19" fmla="*/ 93 h 155"/>
                  <a:gd name="T20" fmla="*/ 5 w 211"/>
                  <a:gd name="T21" fmla="*/ 92 h 155"/>
                  <a:gd name="T22" fmla="*/ 10 w 211"/>
                  <a:gd name="T23" fmla="*/ 89 h 155"/>
                  <a:gd name="T24" fmla="*/ 15 w 211"/>
                  <a:gd name="T25" fmla="*/ 87 h 155"/>
                  <a:gd name="T26" fmla="*/ 15 w 211"/>
                  <a:gd name="T27" fmla="*/ 87 h 155"/>
                  <a:gd name="T28" fmla="*/ 22 w 211"/>
                  <a:gd name="T29" fmla="*/ 83 h 155"/>
                  <a:gd name="T30" fmla="*/ 25 w 211"/>
                  <a:gd name="T31" fmla="*/ 81 h 155"/>
                  <a:gd name="T32" fmla="*/ 26 w 211"/>
                  <a:gd name="T33" fmla="*/ 80 h 155"/>
                  <a:gd name="T34" fmla="*/ 36 w 211"/>
                  <a:gd name="T35" fmla="*/ 64 h 155"/>
                  <a:gd name="T36" fmla="*/ 74 w 211"/>
                  <a:gd name="T37" fmla="*/ 27 h 155"/>
                  <a:gd name="T38" fmla="*/ 123 w 211"/>
                  <a:gd name="T39" fmla="*/ 3 h 155"/>
                  <a:gd name="T40" fmla="*/ 161 w 211"/>
                  <a:gd name="T41" fmla="*/ 4 h 155"/>
                  <a:gd name="T42" fmla="*/ 174 w 211"/>
                  <a:gd name="T43" fmla="*/ 13 h 155"/>
                  <a:gd name="T44" fmla="*/ 169 w 211"/>
                  <a:gd name="T45" fmla="*/ 28 h 155"/>
                  <a:gd name="T46" fmla="*/ 191 w 211"/>
                  <a:gd name="T47" fmla="*/ 38 h 155"/>
                  <a:gd name="T48" fmla="*/ 197 w 211"/>
                  <a:gd name="T49" fmla="*/ 57 h 155"/>
                  <a:gd name="T50" fmla="*/ 206 w 211"/>
                  <a:gd name="T51" fmla="*/ 77 h 155"/>
                  <a:gd name="T52" fmla="*/ 206 w 211"/>
                  <a:gd name="T53" fmla="*/ 97 h 155"/>
                  <a:gd name="T54" fmla="*/ 203 w 211"/>
                  <a:gd name="T55" fmla="*/ 101 h 155"/>
                  <a:gd name="T56" fmla="*/ 197 w 211"/>
                  <a:gd name="T57" fmla="*/ 134 h 155"/>
                  <a:gd name="T58" fmla="*/ 164 w 211"/>
                  <a:gd name="T59" fmla="*/ 154 h 155"/>
                  <a:gd name="T60" fmla="*/ 126 w 211"/>
                  <a:gd name="T61" fmla="*/ 150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11" h="155">
                    <a:moveTo>
                      <a:pt x="126" y="150"/>
                    </a:moveTo>
                    <a:cubicBezTo>
                      <a:pt x="112" y="148"/>
                      <a:pt x="98" y="145"/>
                      <a:pt x="86" y="139"/>
                    </a:cubicBezTo>
                    <a:cubicBezTo>
                      <a:pt x="73" y="133"/>
                      <a:pt x="63" y="123"/>
                      <a:pt x="51" y="116"/>
                    </a:cubicBezTo>
                    <a:cubicBezTo>
                      <a:pt x="42" y="111"/>
                      <a:pt x="33" y="106"/>
                      <a:pt x="22" y="104"/>
                    </a:cubicBezTo>
                    <a:cubicBezTo>
                      <a:pt x="22" y="104"/>
                      <a:pt x="22" y="104"/>
                      <a:pt x="22" y="104"/>
                    </a:cubicBezTo>
                    <a:cubicBezTo>
                      <a:pt x="21" y="104"/>
                      <a:pt x="21" y="104"/>
                      <a:pt x="21" y="104"/>
                    </a:cubicBezTo>
                    <a:cubicBezTo>
                      <a:pt x="17" y="104"/>
                      <a:pt x="13" y="103"/>
                      <a:pt x="9" y="103"/>
                    </a:cubicBezTo>
                    <a:cubicBezTo>
                      <a:pt x="6" y="103"/>
                      <a:pt x="2" y="102"/>
                      <a:pt x="1" y="100"/>
                    </a:cubicBezTo>
                    <a:cubicBezTo>
                      <a:pt x="0" y="99"/>
                      <a:pt x="0" y="98"/>
                      <a:pt x="1" y="96"/>
                    </a:cubicBezTo>
                    <a:cubicBezTo>
                      <a:pt x="1" y="95"/>
                      <a:pt x="2" y="94"/>
                      <a:pt x="4" y="93"/>
                    </a:cubicBezTo>
                    <a:cubicBezTo>
                      <a:pt x="4" y="92"/>
                      <a:pt x="5" y="92"/>
                      <a:pt x="5" y="92"/>
                    </a:cubicBezTo>
                    <a:cubicBezTo>
                      <a:pt x="7" y="91"/>
                      <a:pt x="8" y="90"/>
                      <a:pt x="10" y="89"/>
                    </a:cubicBezTo>
                    <a:cubicBezTo>
                      <a:pt x="12" y="88"/>
                      <a:pt x="13" y="88"/>
                      <a:pt x="15" y="87"/>
                    </a:cubicBezTo>
                    <a:cubicBezTo>
                      <a:pt x="15" y="87"/>
                      <a:pt x="15" y="87"/>
                      <a:pt x="15" y="87"/>
                    </a:cubicBezTo>
                    <a:cubicBezTo>
                      <a:pt x="18" y="86"/>
                      <a:pt x="20" y="85"/>
                      <a:pt x="22" y="83"/>
                    </a:cubicBezTo>
                    <a:cubicBezTo>
                      <a:pt x="23" y="83"/>
                      <a:pt x="24" y="82"/>
                      <a:pt x="25" y="81"/>
                    </a:cubicBezTo>
                    <a:cubicBezTo>
                      <a:pt x="26" y="81"/>
                      <a:pt x="26" y="80"/>
                      <a:pt x="26" y="80"/>
                    </a:cubicBezTo>
                    <a:cubicBezTo>
                      <a:pt x="31" y="75"/>
                      <a:pt x="33" y="70"/>
                      <a:pt x="36" y="64"/>
                    </a:cubicBezTo>
                    <a:cubicBezTo>
                      <a:pt x="44" y="50"/>
                      <a:pt x="59" y="38"/>
                      <a:pt x="74" y="27"/>
                    </a:cubicBezTo>
                    <a:cubicBezTo>
                      <a:pt x="89" y="17"/>
                      <a:pt x="104" y="7"/>
                      <a:pt x="123" y="3"/>
                    </a:cubicBezTo>
                    <a:cubicBezTo>
                      <a:pt x="135" y="0"/>
                      <a:pt x="150" y="0"/>
                      <a:pt x="161" y="4"/>
                    </a:cubicBezTo>
                    <a:cubicBezTo>
                      <a:pt x="166" y="6"/>
                      <a:pt x="173" y="10"/>
                      <a:pt x="174" y="13"/>
                    </a:cubicBezTo>
                    <a:cubicBezTo>
                      <a:pt x="175" y="18"/>
                      <a:pt x="168" y="23"/>
                      <a:pt x="169" y="28"/>
                    </a:cubicBezTo>
                    <a:cubicBezTo>
                      <a:pt x="171" y="34"/>
                      <a:pt x="184" y="34"/>
                      <a:pt x="191" y="38"/>
                    </a:cubicBezTo>
                    <a:cubicBezTo>
                      <a:pt x="198" y="43"/>
                      <a:pt x="196" y="51"/>
                      <a:pt x="197" y="57"/>
                    </a:cubicBezTo>
                    <a:cubicBezTo>
                      <a:pt x="198" y="65"/>
                      <a:pt x="201" y="71"/>
                      <a:pt x="206" y="77"/>
                    </a:cubicBezTo>
                    <a:cubicBezTo>
                      <a:pt x="210" y="83"/>
                      <a:pt x="211" y="91"/>
                      <a:pt x="206" y="97"/>
                    </a:cubicBezTo>
                    <a:cubicBezTo>
                      <a:pt x="205" y="98"/>
                      <a:pt x="204" y="100"/>
                      <a:pt x="203" y="101"/>
                    </a:cubicBezTo>
                    <a:cubicBezTo>
                      <a:pt x="193" y="112"/>
                      <a:pt x="200" y="122"/>
                      <a:pt x="197" y="134"/>
                    </a:cubicBezTo>
                    <a:cubicBezTo>
                      <a:pt x="193" y="146"/>
                      <a:pt x="177" y="152"/>
                      <a:pt x="164" y="154"/>
                    </a:cubicBezTo>
                    <a:cubicBezTo>
                      <a:pt x="151" y="155"/>
                      <a:pt x="138" y="153"/>
                      <a:pt x="126" y="150"/>
                    </a:cubicBezTo>
                  </a:path>
                </a:pathLst>
              </a:custGeom>
              <a:solidFill>
                <a:srgbClr val="F3F8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2" name="Freeform 537"/>
              <p:cNvSpPr>
                <a:spLocks noEditPoints="1"/>
              </p:cNvSpPr>
              <p:nvPr/>
            </p:nvSpPr>
            <p:spPr bwMode="auto">
              <a:xfrm>
                <a:off x="336550" y="7277101"/>
                <a:ext cx="74613" cy="30163"/>
              </a:xfrm>
              <a:custGeom>
                <a:avLst/>
                <a:gdLst>
                  <a:gd name="T0" fmla="*/ 19 w 20"/>
                  <a:gd name="T1" fmla="*/ 8 h 8"/>
                  <a:gd name="T2" fmla="*/ 20 w 20"/>
                  <a:gd name="T3" fmla="*/ 8 h 8"/>
                  <a:gd name="T4" fmla="*/ 20 w 20"/>
                  <a:gd name="T5" fmla="*/ 8 h 8"/>
                  <a:gd name="T6" fmla="*/ 19 w 20"/>
                  <a:gd name="T7" fmla="*/ 8 h 8"/>
                  <a:gd name="T8" fmla="*/ 1 w 20"/>
                  <a:gd name="T9" fmla="*/ 4 h 8"/>
                  <a:gd name="T10" fmla="*/ 1 w 20"/>
                  <a:gd name="T11" fmla="*/ 4 h 8"/>
                  <a:gd name="T12" fmla="*/ 1 w 20"/>
                  <a:gd name="T13" fmla="*/ 4 h 8"/>
                  <a:gd name="T14" fmla="*/ 1 w 20"/>
                  <a:gd name="T15" fmla="*/ 4 h 8"/>
                  <a:gd name="T16" fmla="*/ 1 w 20"/>
                  <a:gd name="T17" fmla="*/ 4 h 8"/>
                  <a:gd name="T18" fmla="*/ 1 w 20"/>
                  <a:gd name="T19" fmla="*/ 4 h 8"/>
                  <a:gd name="T20" fmla="*/ 1 w 20"/>
                  <a:gd name="T21" fmla="*/ 0 h 8"/>
                  <a:gd name="T22" fmla="*/ 1 w 20"/>
                  <a:gd name="T23" fmla="*/ 0 h 8"/>
                  <a:gd name="T24" fmla="*/ 0 w 20"/>
                  <a:gd name="T25" fmla="*/ 3 h 8"/>
                  <a:gd name="T26" fmla="*/ 0 w 20"/>
                  <a:gd name="T27" fmla="*/ 3 h 8"/>
                  <a:gd name="T28" fmla="*/ 0 w 20"/>
                  <a:gd name="T29" fmla="*/ 2 h 8"/>
                  <a:gd name="T30" fmla="*/ 1 w 20"/>
                  <a:gd name="T3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0" h="8">
                    <a:moveTo>
                      <a:pt x="19" y="8"/>
                    </a:moveTo>
                    <a:cubicBezTo>
                      <a:pt x="19" y="8"/>
                      <a:pt x="20" y="8"/>
                      <a:pt x="20" y="8"/>
                    </a:cubicBezTo>
                    <a:cubicBezTo>
                      <a:pt x="20" y="8"/>
                      <a:pt x="20" y="8"/>
                      <a:pt x="20" y="8"/>
                    </a:cubicBezTo>
                    <a:cubicBezTo>
                      <a:pt x="20" y="8"/>
                      <a:pt x="19" y="8"/>
                      <a:pt x="19" y="8"/>
                    </a:cubicBezTo>
                    <a:moveTo>
                      <a:pt x="1" y="4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2"/>
                    </a:cubicBezTo>
                    <a:cubicBezTo>
                      <a:pt x="0" y="2"/>
                      <a:pt x="1" y="1"/>
                      <a:pt x="1" y="0"/>
                    </a:cubicBezTo>
                  </a:path>
                </a:pathLst>
              </a:custGeom>
              <a:solidFill>
                <a:srgbClr val="075A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3" name="Freeform 538"/>
              <p:cNvSpPr>
                <a:spLocks noEditPoints="1"/>
              </p:cNvSpPr>
              <p:nvPr/>
            </p:nvSpPr>
            <p:spPr bwMode="auto">
              <a:xfrm>
                <a:off x="336550" y="7186613"/>
                <a:ext cx="376238" cy="120650"/>
              </a:xfrm>
              <a:custGeom>
                <a:avLst/>
                <a:gdLst>
                  <a:gd name="T0" fmla="*/ 26 w 100"/>
                  <a:gd name="T1" fmla="*/ 32 h 32"/>
                  <a:gd name="T2" fmla="*/ 23 w 100"/>
                  <a:gd name="T3" fmla="*/ 32 h 32"/>
                  <a:gd name="T4" fmla="*/ 28 w 100"/>
                  <a:gd name="T5" fmla="*/ 32 h 32"/>
                  <a:gd name="T6" fmla="*/ 28 w 100"/>
                  <a:gd name="T7" fmla="*/ 32 h 32"/>
                  <a:gd name="T8" fmla="*/ 28 w 100"/>
                  <a:gd name="T9" fmla="*/ 32 h 32"/>
                  <a:gd name="T10" fmla="*/ 27 w 100"/>
                  <a:gd name="T11" fmla="*/ 32 h 32"/>
                  <a:gd name="T12" fmla="*/ 26 w 100"/>
                  <a:gd name="T13" fmla="*/ 32 h 32"/>
                  <a:gd name="T14" fmla="*/ 1 w 100"/>
                  <a:gd name="T15" fmla="*/ 28 h 32"/>
                  <a:gd name="T16" fmla="*/ 1 w 100"/>
                  <a:gd name="T17" fmla="*/ 28 h 32"/>
                  <a:gd name="T18" fmla="*/ 1 w 100"/>
                  <a:gd name="T19" fmla="*/ 28 h 32"/>
                  <a:gd name="T20" fmla="*/ 1 w 100"/>
                  <a:gd name="T21" fmla="*/ 28 h 32"/>
                  <a:gd name="T22" fmla="*/ 0 w 100"/>
                  <a:gd name="T23" fmla="*/ 26 h 32"/>
                  <a:gd name="T24" fmla="*/ 0 w 100"/>
                  <a:gd name="T25" fmla="*/ 27 h 32"/>
                  <a:gd name="T26" fmla="*/ 0 w 100"/>
                  <a:gd name="T27" fmla="*/ 27 h 32"/>
                  <a:gd name="T28" fmla="*/ 0 w 100"/>
                  <a:gd name="T29" fmla="*/ 26 h 32"/>
                  <a:gd name="T30" fmla="*/ 83 w 100"/>
                  <a:gd name="T31" fmla="*/ 20 h 32"/>
                  <a:gd name="T32" fmla="*/ 80 w 100"/>
                  <a:gd name="T33" fmla="*/ 21 h 32"/>
                  <a:gd name="T34" fmla="*/ 80 w 100"/>
                  <a:gd name="T35" fmla="*/ 21 h 32"/>
                  <a:gd name="T36" fmla="*/ 76 w 100"/>
                  <a:gd name="T37" fmla="*/ 24 h 32"/>
                  <a:gd name="T38" fmla="*/ 76 w 100"/>
                  <a:gd name="T39" fmla="*/ 24 h 32"/>
                  <a:gd name="T40" fmla="*/ 80 w 100"/>
                  <a:gd name="T41" fmla="*/ 23 h 32"/>
                  <a:gd name="T42" fmla="*/ 83 w 100"/>
                  <a:gd name="T43" fmla="*/ 20 h 32"/>
                  <a:gd name="T44" fmla="*/ 94 w 100"/>
                  <a:gd name="T45" fmla="*/ 7 h 32"/>
                  <a:gd name="T46" fmla="*/ 88 w 100"/>
                  <a:gd name="T47" fmla="*/ 8 h 32"/>
                  <a:gd name="T48" fmla="*/ 88 w 100"/>
                  <a:gd name="T49" fmla="*/ 8 h 32"/>
                  <a:gd name="T50" fmla="*/ 91 w 100"/>
                  <a:gd name="T51" fmla="*/ 10 h 32"/>
                  <a:gd name="T52" fmla="*/ 91 w 100"/>
                  <a:gd name="T53" fmla="*/ 10 h 32"/>
                  <a:gd name="T54" fmla="*/ 94 w 100"/>
                  <a:gd name="T55" fmla="*/ 7 h 32"/>
                  <a:gd name="T56" fmla="*/ 100 w 100"/>
                  <a:gd name="T57" fmla="*/ 0 h 32"/>
                  <a:gd name="T58" fmla="*/ 81 w 100"/>
                  <a:gd name="T59" fmla="*/ 3 h 32"/>
                  <a:gd name="T60" fmla="*/ 85 w 100"/>
                  <a:gd name="T61" fmla="*/ 5 h 32"/>
                  <a:gd name="T62" fmla="*/ 85 w 100"/>
                  <a:gd name="T63" fmla="*/ 5 h 32"/>
                  <a:gd name="T64" fmla="*/ 98 w 100"/>
                  <a:gd name="T65" fmla="*/ 2 h 32"/>
                  <a:gd name="T66" fmla="*/ 99 w 100"/>
                  <a:gd name="T67" fmla="*/ 1 h 32"/>
                  <a:gd name="T68" fmla="*/ 100 w 100"/>
                  <a:gd name="T69" fmla="*/ 0 h 32"/>
                  <a:gd name="T70" fmla="*/ 100 w 100"/>
                  <a:gd name="T71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00" h="32">
                    <a:moveTo>
                      <a:pt x="26" y="32"/>
                    </a:moveTo>
                    <a:cubicBezTo>
                      <a:pt x="25" y="32"/>
                      <a:pt x="24" y="32"/>
                      <a:pt x="23" y="32"/>
                    </a:cubicBezTo>
                    <a:cubicBezTo>
                      <a:pt x="25" y="32"/>
                      <a:pt x="26" y="32"/>
                      <a:pt x="28" y="32"/>
                    </a:cubicBezTo>
                    <a:cubicBezTo>
                      <a:pt x="28" y="32"/>
                      <a:pt x="28" y="32"/>
                      <a:pt x="28" y="32"/>
                    </a:cubicBezTo>
                    <a:cubicBezTo>
                      <a:pt x="28" y="32"/>
                      <a:pt x="28" y="32"/>
                      <a:pt x="28" y="32"/>
                    </a:cubicBezTo>
                    <a:cubicBezTo>
                      <a:pt x="28" y="32"/>
                      <a:pt x="28" y="32"/>
                      <a:pt x="27" y="32"/>
                    </a:cubicBezTo>
                    <a:cubicBezTo>
                      <a:pt x="27" y="32"/>
                      <a:pt x="27" y="32"/>
                      <a:pt x="26" y="32"/>
                    </a:cubicBezTo>
                    <a:moveTo>
                      <a:pt x="1" y="28"/>
                    </a:moveTo>
                    <a:cubicBezTo>
                      <a:pt x="1" y="28"/>
                      <a:pt x="1" y="28"/>
                      <a:pt x="1" y="28"/>
                    </a:cubicBezTo>
                    <a:cubicBezTo>
                      <a:pt x="1" y="28"/>
                      <a:pt x="1" y="28"/>
                      <a:pt x="1" y="28"/>
                    </a:cubicBezTo>
                    <a:cubicBezTo>
                      <a:pt x="1" y="28"/>
                      <a:pt x="1" y="28"/>
                      <a:pt x="1" y="28"/>
                    </a:cubicBezTo>
                    <a:moveTo>
                      <a:pt x="0" y="26"/>
                    </a:moveTo>
                    <a:cubicBezTo>
                      <a:pt x="0" y="27"/>
                      <a:pt x="0" y="27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0" y="27"/>
                      <a:pt x="0" y="27"/>
                      <a:pt x="0" y="26"/>
                    </a:cubicBezTo>
                    <a:moveTo>
                      <a:pt x="83" y="20"/>
                    </a:moveTo>
                    <a:cubicBezTo>
                      <a:pt x="82" y="20"/>
                      <a:pt x="81" y="20"/>
                      <a:pt x="80" y="21"/>
                    </a:cubicBezTo>
                    <a:cubicBezTo>
                      <a:pt x="80" y="21"/>
                      <a:pt x="80" y="21"/>
                      <a:pt x="80" y="21"/>
                    </a:cubicBezTo>
                    <a:cubicBezTo>
                      <a:pt x="79" y="21"/>
                      <a:pt x="77" y="22"/>
                      <a:pt x="76" y="24"/>
                    </a:cubicBezTo>
                    <a:cubicBezTo>
                      <a:pt x="76" y="24"/>
                      <a:pt x="76" y="24"/>
                      <a:pt x="76" y="24"/>
                    </a:cubicBezTo>
                    <a:cubicBezTo>
                      <a:pt x="77" y="23"/>
                      <a:pt x="79" y="23"/>
                      <a:pt x="80" y="23"/>
                    </a:cubicBezTo>
                    <a:cubicBezTo>
                      <a:pt x="81" y="22"/>
                      <a:pt x="82" y="21"/>
                      <a:pt x="83" y="20"/>
                    </a:cubicBezTo>
                    <a:moveTo>
                      <a:pt x="94" y="7"/>
                    </a:moveTo>
                    <a:cubicBezTo>
                      <a:pt x="92" y="7"/>
                      <a:pt x="90" y="8"/>
                      <a:pt x="88" y="8"/>
                    </a:cubicBezTo>
                    <a:cubicBezTo>
                      <a:pt x="88" y="8"/>
                      <a:pt x="88" y="8"/>
                      <a:pt x="88" y="8"/>
                    </a:cubicBezTo>
                    <a:cubicBezTo>
                      <a:pt x="89" y="8"/>
                      <a:pt x="90" y="9"/>
                      <a:pt x="91" y="10"/>
                    </a:cubicBezTo>
                    <a:cubicBezTo>
                      <a:pt x="91" y="10"/>
                      <a:pt x="91" y="10"/>
                      <a:pt x="91" y="10"/>
                    </a:cubicBezTo>
                    <a:cubicBezTo>
                      <a:pt x="92" y="9"/>
                      <a:pt x="93" y="8"/>
                      <a:pt x="94" y="7"/>
                    </a:cubicBezTo>
                    <a:moveTo>
                      <a:pt x="100" y="0"/>
                    </a:moveTo>
                    <a:cubicBezTo>
                      <a:pt x="94" y="1"/>
                      <a:pt x="88" y="2"/>
                      <a:pt x="81" y="3"/>
                    </a:cubicBezTo>
                    <a:cubicBezTo>
                      <a:pt x="82" y="4"/>
                      <a:pt x="84" y="5"/>
                      <a:pt x="85" y="5"/>
                    </a:cubicBezTo>
                    <a:cubicBezTo>
                      <a:pt x="85" y="5"/>
                      <a:pt x="85" y="5"/>
                      <a:pt x="85" y="5"/>
                    </a:cubicBezTo>
                    <a:cubicBezTo>
                      <a:pt x="89" y="4"/>
                      <a:pt x="94" y="3"/>
                      <a:pt x="98" y="2"/>
                    </a:cubicBezTo>
                    <a:cubicBezTo>
                      <a:pt x="98" y="2"/>
                      <a:pt x="99" y="2"/>
                      <a:pt x="99" y="1"/>
                    </a:cubicBezTo>
                    <a:cubicBezTo>
                      <a:pt x="99" y="1"/>
                      <a:pt x="100" y="1"/>
                      <a:pt x="100" y="0"/>
                    </a:cubicBezTo>
                    <a:cubicBezTo>
                      <a:pt x="100" y="0"/>
                      <a:pt x="100" y="0"/>
                      <a:pt x="100" y="0"/>
                    </a:cubicBezTo>
                  </a:path>
                </a:pathLst>
              </a:custGeom>
              <a:solidFill>
                <a:srgbClr val="5EC6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4" name="Freeform 539"/>
              <p:cNvSpPr>
                <a:spLocks noEditPoints="1"/>
              </p:cNvSpPr>
              <p:nvPr/>
            </p:nvSpPr>
            <p:spPr bwMode="auto">
              <a:xfrm>
                <a:off x="366713" y="6965951"/>
                <a:ext cx="496888" cy="288925"/>
              </a:xfrm>
              <a:custGeom>
                <a:avLst/>
                <a:gdLst>
                  <a:gd name="T0" fmla="*/ 0 w 132"/>
                  <a:gd name="T1" fmla="*/ 77 h 77"/>
                  <a:gd name="T2" fmla="*/ 0 w 132"/>
                  <a:gd name="T3" fmla="*/ 77 h 77"/>
                  <a:gd name="T4" fmla="*/ 0 w 132"/>
                  <a:gd name="T5" fmla="*/ 77 h 77"/>
                  <a:gd name="T6" fmla="*/ 8 w 132"/>
                  <a:gd name="T7" fmla="*/ 74 h 77"/>
                  <a:gd name="T8" fmla="*/ 7 w 132"/>
                  <a:gd name="T9" fmla="*/ 74 h 77"/>
                  <a:gd name="T10" fmla="*/ 7 w 132"/>
                  <a:gd name="T11" fmla="*/ 74 h 77"/>
                  <a:gd name="T12" fmla="*/ 2 w 132"/>
                  <a:gd name="T13" fmla="*/ 76 h 77"/>
                  <a:gd name="T14" fmla="*/ 7 w 132"/>
                  <a:gd name="T15" fmla="*/ 74 h 77"/>
                  <a:gd name="T16" fmla="*/ 7 w 132"/>
                  <a:gd name="T17" fmla="*/ 74 h 77"/>
                  <a:gd name="T18" fmla="*/ 8 w 132"/>
                  <a:gd name="T19" fmla="*/ 74 h 77"/>
                  <a:gd name="T20" fmla="*/ 112 w 132"/>
                  <a:gd name="T21" fmla="*/ 37 h 77"/>
                  <a:gd name="T22" fmla="*/ 85 w 132"/>
                  <a:gd name="T23" fmla="*/ 43 h 77"/>
                  <a:gd name="T24" fmla="*/ 64 w 132"/>
                  <a:gd name="T25" fmla="*/ 51 h 77"/>
                  <a:gd name="T26" fmla="*/ 64 w 132"/>
                  <a:gd name="T27" fmla="*/ 54 h 77"/>
                  <a:gd name="T28" fmla="*/ 86 w 132"/>
                  <a:gd name="T29" fmla="*/ 46 h 77"/>
                  <a:gd name="T30" fmla="*/ 110 w 132"/>
                  <a:gd name="T31" fmla="*/ 39 h 77"/>
                  <a:gd name="T32" fmla="*/ 110 w 132"/>
                  <a:gd name="T33" fmla="*/ 39 h 77"/>
                  <a:gd name="T34" fmla="*/ 112 w 132"/>
                  <a:gd name="T35" fmla="*/ 37 h 77"/>
                  <a:gd name="T36" fmla="*/ 132 w 132"/>
                  <a:gd name="T37" fmla="*/ 15 h 77"/>
                  <a:gd name="T38" fmla="*/ 128 w 132"/>
                  <a:gd name="T39" fmla="*/ 15 h 77"/>
                  <a:gd name="T40" fmla="*/ 105 w 132"/>
                  <a:gd name="T41" fmla="*/ 19 h 77"/>
                  <a:gd name="T42" fmla="*/ 76 w 132"/>
                  <a:gd name="T43" fmla="*/ 33 h 77"/>
                  <a:gd name="T44" fmla="*/ 68 w 132"/>
                  <a:gd name="T45" fmla="*/ 39 h 77"/>
                  <a:gd name="T46" fmla="*/ 68 w 132"/>
                  <a:gd name="T47" fmla="*/ 42 h 77"/>
                  <a:gd name="T48" fmla="*/ 78 w 132"/>
                  <a:gd name="T49" fmla="*/ 35 h 77"/>
                  <a:gd name="T50" fmla="*/ 92 w 132"/>
                  <a:gd name="T51" fmla="*/ 27 h 77"/>
                  <a:gd name="T52" fmla="*/ 106 w 132"/>
                  <a:gd name="T53" fmla="*/ 21 h 77"/>
                  <a:gd name="T54" fmla="*/ 128 w 132"/>
                  <a:gd name="T55" fmla="*/ 16 h 77"/>
                  <a:gd name="T56" fmla="*/ 132 w 132"/>
                  <a:gd name="T57" fmla="*/ 15 h 77"/>
                  <a:gd name="T58" fmla="*/ 132 w 132"/>
                  <a:gd name="T59" fmla="*/ 15 h 77"/>
                  <a:gd name="T60" fmla="*/ 132 w 132"/>
                  <a:gd name="T61" fmla="*/ 15 h 77"/>
                  <a:gd name="T62" fmla="*/ 105 w 132"/>
                  <a:gd name="T63" fmla="*/ 0 h 77"/>
                  <a:gd name="T64" fmla="*/ 103 w 132"/>
                  <a:gd name="T65" fmla="*/ 1 h 77"/>
                  <a:gd name="T66" fmla="*/ 96 w 132"/>
                  <a:gd name="T67" fmla="*/ 4 h 77"/>
                  <a:gd name="T68" fmla="*/ 75 w 132"/>
                  <a:gd name="T69" fmla="*/ 16 h 77"/>
                  <a:gd name="T70" fmla="*/ 62 w 132"/>
                  <a:gd name="T71" fmla="*/ 26 h 77"/>
                  <a:gd name="T72" fmla="*/ 48 w 132"/>
                  <a:gd name="T73" fmla="*/ 37 h 77"/>
                  <a:gd name="T74" fmla="*/ 43 w 132"/>
                  <a:gd name="T75" fmla="*/ 42 h 77"/>
                  <a:gd name="T76" fmla="*/ 53 w 132"/>
                  <a:gd name="T77" fmla="*/ 36 h 77"/>
                  <a:gd name="T78" fmla="*/ 76 w 132"/>
                  <a:gd name="T79" fmla="*/ 18 h 77"/>
                  <a:gd name="T80" fmla="*/ 97 w 132"/>
                  <a:gd name="T81" fmla="*/ 4 h 77"/>
                  <a:gd name="T82" fmla="*/ 103 w 132"/>
                  <a:gd name="T83" fmla="*/ 1 h 77"/>
                  <a:gd name="T84" fmla="*/ 105 w 132"/>
                  <a:gd name="T85" fmla="*/ 0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32" h="77">
                    <a:moveTo>
                      <a:pt x="0" y="77"/>
                    </a:moveTo>
                    <a:cubicBezTo>
                      <a:pt x="0" y="77"/>
                      <a:pt x="0" y="77"/>
                      <a:pt x="0" y="77"/>
                    </a:cubicBezTo>
                    <a:cubicBezTo>
                      <a:pt x="0" y="77"/>
                      <a:pt x="0" y="77"/>
                      <a:pt x="0" y="77"/>
                    </a:cubicBezTo>
                    <a:moveTo>
                      <a:pt x="8" y="74"/>
                    </a:moveTo>
                    <a:cubicBezTo>
                      <a:pt x="7" y="74"/>
                      <a:pt x="7" y="74"/>
                      <a:pt x="7" y="74"/>
                    </a:cubicBezTo>
                    <a:cubicBezTo>
                      <a:pt x="7" y="74"/>
                      <a:pt x="7" y="74"/>
                      <a:pt x="7" y="74"/>
                    </a:cubicBezTo>
                    <a:cubicBezTo>
                      <a:pt x="5" y="75"/>
                      <a:pt x="4" y="75"/>
                      <a:pt x="2" y="76"/>
                    </a:cubicBezTo>
                    <a:cubicBezTo>
                      <a:pt x="4" y="76"/>
                      <a:pt x="6" y="75"/>
                      <a:pt x="7" y="74"/>
                    </a:cubicBezTo>
                    <a:cubicBezTo>
                      <a:pt x="7" y="74"/>
                      <a:pt x="7" y="74"/>
                      <a:pt x="7" y="74"/>
                    </a:cubicBezTo>
                    <a:cubicBezTo>
                      <a:pt x="7" y="74"/>
                      <a:pt x="7" y="74"/>
                      <a:pt x="8" y="74"/>
                    </a:cubicBezTo>
                    <a:moveTo>
                      <a:pt x="112" y="37"/>
                    </a:moveTo>
                    <a:cubicBezTo>
                      <a:pt x="104" y="38"/>
                      <a:pt x="94" y="40"/>
                      <a:pt x="85" y="43"/>
                    </a:cubicBezTo>
                    <a:cubicBezTo>
                      <a:pt x="78" y="45"/>
                      <a:pt x="71" y="48"/>
                      <a:pt x="64" y="51"/>
                    </a:cubicBezTo>
                    <a:cubicBezTo>
                      <a:pt x="64" y="52"/>
                      <a:pt x="64" y="53"/>
                      <a:pt x="64" y="54"/>
                    </a:cubicBezTo>
                    <a:cubicBezTo>
                      <a:pt x="71" y="51"/>
                      <a:pt x="79" y="48"/>
                      <a:pt x="86" y="46"/>
                    </a:cubicBezTo>
                    <a:cubicBezTo>
                      <a:pt x="95" y="43"/>
                      <a:pt x="102" y="41"/>
                      <a:pt x="110" y="39"/>
                    </a:cubicBezTo>
                    <a:cubicBezTo>
                      <a:pt x="110" y="39"/>
                      <a:pt x="110" y="39"/>
                      <a:pt x="110" y="39"/>
                    </a:cubicBezTo>
                    <a:cubicBezTo>
                      <a:pt x="111" y="38"/>
                      <a:pt x="111" y="38"/>
                      <a:pt x="112" y="37"/>
                    </a:cubicBezTo>
                    <a:moveTo>
                      <a:pt x="132" y="15"/>
                    </a:moveTo>
                    <a:cubicBezTo>
                      <a:pt x="131" y="15"/>
                      <a:pt x="129" y="15"/>
                      <a:pt x="128" y="15"/>
                    </a:cubicBezTo>
                    <a:cubicBezTo>
                      <a:pt x="122" y="15"/>
                      <a:pt x="114" y="16"/>
                      <a:pt x="105" y="19"/>
                    </a:cubicBezTo>
                    <a:cubicBezTo>
                      <a:pt x="96" y="22"/>
                      <a:pt x="85" y="27"/>
                      <a:pt x="76" y="33"/>
                    </a:cubicBezTo>
                    <a:cubicBezTo>
                      <a:pt x="73" y="35"/>
                      <a:pt x="70" y="37"/>
                      <a:pt x="68" y="39"/>
                    </a:cubicBezTo>
                    <a:cubicBezTo>
                      <a:pt x="68" y="40"/>
                      <a:pt x="68" y="41"/>
                      <a:pt x="68" y="42"/>
                    </a:cubicBezTo>
                    <a:cubicBezTo>
                      <a:pt x="71" y="40"/>
                      <a:pt x="75" y="37"/>
                      <a:pt x="78" y="35"/>
                    </a:cubicBezTo>
                    <a:cubicBezTo>
                      <a:pt x="83" y="32"/>
                      <a:pt x="87" y="29"/>
                      <a:pt x="92" y="27"/>
                    </a:cubicBezTo>
                    <a:cubicBezTo>
                      <a:pt x="97" y="25"/>
                      <a:pt x="101" y="23"/>
                      <a:pt x="106" y="21"/>
                    </a:cubicBezTo>
                    <a:cubicBezTo>
                      <a:pt x="115" y="18"/>
                      <a:pt x="122" y="16"/>
                      <a:pt x="128" y="16"/>
                    </a:cubicBezTo>
                    <a:cubicBezTo>
                      <a:pt x="130" y="16"/>
                      <a:pt x="131" y="15"/>
                      <a:pt x="132" y="15"/>
                    </a:cubicBezTo>
                    <a:cubicBezTo>
                      <a:pt x="132" y="15"/>
                      <a:pt x="132" y="15"/>
                      <a:pt x="132" y="15"/>
                    </a:cubicBezTo>
                    <a:cubicBezTo>
                      <a:pt x="132" y="15"/>
                      <a:pt x="132" y="15"/>
                      <a:pt x="132" y="15"/>
                    </a:cubicBezTo>
                    <a:moveTo>
                      <a:pt x="105" y="0"/>
                    </a:moveTo>
                    <a:cubicBezTo>
                      <a:pt x="105" y="0"/>
                      <a:pt x="104" y="0"/>
                      <a:pt x="103" y="1"/>
                    </a:cubicBezTo>
                    <a:cubicBezTo>
                      <a:pt x="101" y="1"/>
                      <a:pt x="99" y="3"/>
                      <a:pt x="96" y="4"/>
                    </a:cubicBezTo>
                    <a:cubicBezTo>
                      <a:pt x="91" y="7"/>
                      <a:pt x="83" y="11"/>
                      <a:pt x="75" y="16"/>
                    </a:cubicBezTo>
                    <a:cubicBezTo>
                      <a:pt x="71" y="19"/>
                      <a:pt x="66" y="22"/>
                      <a:pt x="62" y="26"/>
                    </a:cubicBezTo>
                    <a:cubicBezTo>
                      <a:pt x="57" y="29"/>
                      <a:pt x="52" y="33"/>
                      <a:pt x="48" y="37"/>
                    </a:cubicBezTo>
                    <a:cubicBezTo>
                      <a:pt x="46" y="39"/>
                      <a:pt x="45" y="41"/>
                      <a:pt x="43" y="42"/>
                    </a:cubicBezTo>
                    <a:cubicBezTo>
                      <a:pt x="46" y="40"/>
                      <a:pt x="49" y="38"/>
                      <a:pt x="53" y="36"/>
                    </a:cubicBezTo>
                    <a:cubicBezTo>
                      <a:pt x="61" y="29"/>
                      <a:pt x="69" y="23"/>
                      <a:pt x="76" y="18"/>
                    </a:cubicBezTo>
                    <a:cubicBezTo>
                      <a:pt x="84" y="12"/>
                      <a:pt x="92" y="7"/>
                      <a:pt x="97" y="4"/>
                    </a:cubicBezTo>
                    <a:cubicBezTo>
                      <a:pt x="99" y="3"/>
                      <a:pt x="101" y="2"/>
                      <a:pt x="103" y="1"/>
                    </a:cubicBezTo>
                    <a:cubicBezTo>
                      <a:pt x="104" y="0"/>
                      <a:pt x="105" y="0"/>
                      <a:pt x="105" y="0"/>
                    </a:cubicBezTo>
                  </a:path>
                </a:pathLst>
              </a:custGeom>
              <a:solidFill>
                <a:srgbClr val="5EC6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5" name="Freeform 540"/>
              <p:cNvSpPr/>
              <p:nvPr/>
            </p:nvSpPr>
            <p:spPr bwMode="auto">
              <a:xfrm>
                <a:off x="396875" y="7859713"/>
                <a:ext cx="2314575" cy="1187450"/>
              </a:xfrm>
              <a:custGeom>
                <a:avLst/>
                <a:gdLst>
                  <a:gd name="T0" fmla="*/ 81 w 616"/>
                  <a:gd name="T1" fmla="*/ 316 h 316"/>
                  <a:gd name="T2" fmla="*/ 616 w 616"/>
                  <a:gd name="T3" fmla="*/ 27 h 316"/>
                  <a:gd name="T4" fmla="*/ 446 w 616"/>
                  <a:gd name="T5" fmla="*/ 17 h 316"/>
                  <a:gd name="T6" fmla="*/ 444 w 616"/>
                  <a:gd name="T7" fmla="*/ 17 h 316"/>
                  <a:gd name="T8" fmla="*/ 431 w 616"/>
                  <a:gd name="T9" fmla="*/ 17 h 316"/>
                  <a:gd name="T10" fmla="*/ 428 w 616"/>
                  <a:gd name="T11" fmla="*/ 17 h 316"/>
                  <a:gd name="T12" fmla="*/ 417 w 616"/>
                  <a:gd name="T13" fmla="*/ 18 h 316"/>
                  <a:gd name="T14" fmla="*/ 407 w 616"/>
                  <a:gd name="T15" fmla="*/ 19 h 316"/>
                  <a:gd name="T16" fmla="*/ 405 w 616"/>
                  <a:gd name="T17" fmla="*/ 19 h 316"/>
                  <a:gd name="T18" fmla="*/ 401 w 616"/>
                  <a:gd name="T19" fmla="*/ 19 h 316"/>
                  <a:gd name="T20" fmla="*/ 395 w 616"/>
                  <a:gd name="T21" fmla="*/ 20 h 316"/>
                  <a:gd name="T22" fmla="*/ 392 w 616"/>
                  <a:gd name="T23" fmla="*/ 20 h 316"/>
                  <a:gd name="T24" fmla="*/ 383 w 616"/>
                  <a:gd name="T25" fmla="*/ 21 h 316"/>
                  <a:gd name="T26" fmla="*/ 381 w 616"/>
                  <a:gd name="T27" fmla="*/ 22 h 316"/>
                  <a:gd name="T28" fmla="*/ 378 w 616"/>
                  <a:gd name="T29" fmla="*/ 22 h 316"/>
                  <a:gd name="T30" fmla="*/ 373 w 616"/>
                  <a:gd name="T31" fmla="*/ 23 h 316"/>
                  <a:gd name="T32" fmla="*/ 362 w 616"/>
                  <a:gd name="T33" fmla="*/ 24 h 316"/>
                  <a:gd name="T34" fmla="*/ 358 w 616"/>
                  <a:gd name="T35" fmla="*/ 25 h 316"/>
                  <a:gd name="T36" fmla="*/ 364 w 616"/>
                  <a:gd name="T37" fmla="*/ 20 h 316"/>
                  <a:gd name="T38" fmla="*/ 374 w 616"/>
                  <a:gd name="T39" fmla="*/ 3 h 316"/>
                  <a:gd name="T40" fmla="*/ 375 w 616"/>
                  <a:gd name="T41" fmla="*/ 0 h 316"/>
                  <a:gd name="T42" fmla="*/ 374 w 616"/>
                  <a:gd name="T43" fmla="*/ 1 h 316"/>
                  <a:gd name="T44" fmla="*/ 365 w 616"/>
                  <a:gd name="T45" fmla="*/ 1 h 316"/>
                  <a:gd name="T46" fmla="*/ 361 w 616"/>
                  <a:gd name="T47" fmla="*/ 1 h 316"/>
                  <a:gd name="T48" fmla="*/ 353 w 616"/>
                  <a:gd name="T49" fmla="*/ 2 h 316"/>
                  <a:gd name="T50" fmla="*/ 349 w 616"/>
                  <a:gd name="T51" fmla="*/ 2 h 316"/>
                  <a:gd name="T52" fmla="*/ 346 w 616"/>
                  <a:gd name="T53" fmla="*/ 2 h 316"/>
                  <a:gd name="T54" fmla="*/ 337 w 616"/>
                  <a:gd name="T55" fmla="*/ 3 h 316"/>
                  <a:gd name="T56" fmla="*/ 331 w 616"/>
                  <a:gd name="T57" fmla="*/ 3 h 316"/>
                  <a:gd name="T58" fmla="*/ 323 w 616"/>
                  <a:gd name="T59" fmla="*/ 4 h 316"/>
                  <a:gd name="T60" fmla="*/ 314 w 616"/>
                  <a:gd name="T61" fmla="*/ 5 h 316"/>
                  <a:gd name="T62" fmla="*/ 289 w 616"/>
                  <a:gd name="T63" fmla="*/ 7 h 316"/>
                  <a:gd name="T64" fmla="*/ 279 w 616"/>
                  <a:gd name="T65" fmla="*/ 8 h 316"/>
                  <a:gd name="T66" fmla="*/ 276 w 616"/>
                  <a:gd name="T67" fmla="*/ 9 h 316"/>
                  <a:gd name="T68" fmla="*/ 249 w 616"/>
                  <a:gd name="T69" fmla="*/ 12 h 316"/>
                  <a:gd name="T70" fmla="*/ 238 w 616"/>
                  <a:gd name="T71" fmla="*/ 14 h 316"/>
                  <a:gd name="T72" fmla="*/ 221 w 616"/>
                  <a:gd name="T73" fmla="*/ 17 h 316"/>
                  <a:gd name="T74" fmla="*/ 210 w 616"/>
                  <a:gd name="T75" fmla="*/ 19 h 316"/>
                  <a:gd name="T76" fmla="*/ 198 w 616"/>
                  <a:gd name="T77" fmla="*/ 22 h 316"/>
                  <a:gd name="T78" fmla="*/ 187 w 616"/>
                  <a:gd name="T79" fmla="*/ 25 h 316"/>
                  <a:gd name="T80" fmla="*/ 166 w 616"/>
                  <a:gd name="T81" fmla="*/ 32 h 316"/>
                  <a:gd name="T82" fmla="*/ 165 w 616"/>
                  <a:gd name="T83" fmla="*/ 33 h 316"/>
                  <a:gd name="T84" fmla="*/ 147 w 616"/>
                  <a:gd name="T85" fmla="*/ 40 h 316"/>
                  <a:gd name="T86" fmla="*/ 131 w 616"/>
                  <a:gd name="T87" fmla="*/ 49 h 316"/>
                  <a:gd name="T88" fmla="*/ 123 w 616"/>
                  <a:gd name="T89" fmla="*/ 55 h 316"/>
                  <a:gd name="T90" fmla="*/ 113 w 616"/>
                  <a:gd name="T91" fmla="*/ 63 h 316"/>
                  <a:gd name="T92" fmla="*/ 120 w 616"/>
                  <a:gd name="T93" fmla="*/ 51 h 316"/>
                  <a:gd name="T94" fmla="*/ 126 w 616"/>
                  <a:gd name="T95" fmla="*/ 33 h 316"/>
                  <a:gd name="T96" fmla="*/ 126 w 616"/>
                  <a:gd name="T97" fmla="*/ 25 h 316"/>
                  <a:gd name="T98" fmla="*/ 115 w 616"/>
                  <a:gd name="T99" fmla="*/ 29 h 316"/>
                  <a:gd name="T100" fmla="*/ 98 w 616"/>
                  <a:gd name="T101" fmla="*/ 36 h 316"/>
                  <a:gd name="T102" fmla="*/ 84 w 616"/>
                  <a:gd name="T103" fmla="*/ 41 h 316"/>
                  <a:gd name="T104" fmla="*/ 80 w 616"/>
                  <a:gd name="T105" fmla="*/ 43 h 316"/>
                  <a:gd name="T106" fmla="*/ 60 w 616"/>
                  <a:gd name="T107" fmla="*/ 52 h 316"/>
                  <a:gd name="T108" fmla="*/ 55 w 616"/>
                  <a:gd name="T109" fmla="*/ 54 h 316"/>
                  <a:gd name="T110" fmla="*/ 51 w 616"/>
                  <a:gd name="T111" fmla="*/ 57 h 316"/>
                  <a:gd name="T112" fmla="*/ 34 w 616"/>
                  <a:gd name="T113" fmla="*/ 66 h 316"/>
                  <a:gd name="T114" fmla="*/ 11 w 616"/>
                  <a:gd name="T115" fmla="*/ 79 h 316"/>
                  <a:gd name="T116" fmla="*/ 0 w 616"/>
                  <a:gd name="T117" fmla="*/ 87 h 3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616" h="316">
                    <a:moveTo>
                      <a:pt x="0" y="87"/>
                    </a:moveTo>
                    <a:cubicBezTo>
                      <a:pt x="81" y="316"/>
                      <a:pt x="81" y="316"/>
                      <a:pt x="81" y="316"/>
                    </a:cubicBezTo>
                    <a:cubicBezTo>
                      <a:pt x="521" y="160"/>
                      <a:pt x="521" y="160"/>
                      <a:pt x="521" y="160"/>
                    </a:cubicBezTo>
                    <a:cubicBezTo>
                      <a:pt x="563" y="123"/>
                      <a:pt x="604" y="81"/>
                      <a:pt x="616" y="27"/>
                    </a:cubicBezTo>
                    <a:cubicBezTo>
                      <a:pt x="562" y="22"/>
                      <a:pt x="507" y="16"/>
                      <a:pt x="452" y="17"/>
                    </a:cubicBezTo>
                    <a:cubicBezTo>
                      <a:pt x="450" y="17"/>
                      <a:pt x="448" y="17"/>
                      <a:pt x="446" y="17"/>
                    </a:cubicBezTo>
                    <a:cubicBezTo>
                      <a:pt x="446" y="17"/>
                      <a:pt x="446" y="17"/>
                      <a:pt x="446" y="17"/>
                    </a:cubicBezTo>
                    <a:cubicBezTo>
                      <a:pt x="445" y="17"/>
                      <a:pt x="445" y="17"/>
                      <a:pt x="444" y="17"/>
                    </a:cubicBezTo>
                    <a:cubicBezTo>
                      <a:pt x="444" y="17"/>
                      <a:pt x="444" y="17"/>
                      <a:pt x="444" y="17"/>
                    </a:cubicBezTo>
                    <a:cubicBezTo>
                      <a:pt x="440" y="17"/>
                      <a:pt x="435" y="17"/>
                      <a:pt x="431" y="17"/>
                    </a:cubicBezTo>
                    <a:cubicBezTo>
                      <a:pt x="430" y="17"/>
                      <a:pt x="429" y="17"/>
                      <a:pt x="428" y="17"/>
                    </a:cubicBezTo>
                    <a:cubicBezTo>
                      <a:pt x="428" y="17"/>
                      <a:pt x="428" y="17"/>
                      <a:pt x="428" y="17"/>
                    </a:cubicBezTo>
                    <a:cubicBezTo>
                      <a:pt x="425" y="18"/>
                      <a:pt x="422" y="18"/>
                      <a:pt x="419" y="18"/>
                    </a:cubicBezTo>
                    <a:cubicBezTo>
                      <a:pt x="418" y="18"/>
                      <a:pt x="418" y="18"/>
                      <a:pt x="417" y="18"/>
                    </a:cubicBezTo>
                    <a:cubicBezTo>
                      <a:pt x="417" y="18"/>
                      <a:pt x="417" y="18"/>
                      <a:pt x="417" y="18"/>
                    </a:cubicBezTo>
                    <a:cubicBezTo>
                      <a:pt x="414" y="18"/>
                      <a:pt x="410" y="19"/>
                      <a:pt x="407" y="19"/>
                    </a:cubicBezTo>
                    <a:cubicBezTo>
                      <a:pt x="406" y="19"/>
                      <a:pt x="406" y="19"/>
                      <a:pt x="405" y="19"/>
                    </a:cubicBezTo>
                    <a:cubicBezTo>
                      <a:pt x="405" y="19"/>
                      <a:pt x="405" y="19"/>
                      <a:pt x="405" y="19"/>
                    </a:cubicBezTo>
                    <a:cubicBezTo>
                      <a:pt x="404" y="19"/>
                      <a:pt x="404" y="19"/>
                      <a:pt x="403" y="19"/>
                    </a:cubicBezTo>
                    <a:cubicBezTo>
                      <a:pt x="402" y="19"/>
                      <a:pt x="401" y="19"/>
                      <a:pt x="401" y="19"/>
                    </a:cubicBezTo>
                    <a:cubicBezTo>
                      <a:pt x="399" y="20"/>
                      <a:pt x="397" y="20"/>
                      <a:pt x="395" y="20"/>
                    </a:cubicBezTo>
                    <a:cubicBezTo>
                      <a:pt x="395" y="20"/>
                      <a:pt x="395" y="20"/>
                      <a:pt x="395" y="20"/>
                    </a:cubicBezTo>
                    <a:cubicBezTo>
                      <a:pt x="394" y="20"/>
                      <a:pt x="394" y="20"/>
                      <a:pt x="394" y="20"/>
                    </a:cubicBezTo>
                    <a:cubicBezTo>
                      <a:pt x="393" y="20"/>
                      <a:pt x="392" y="20"/>
                      <a:pt x="392" y="20"/>
                    </a:cubicBezTo>
                    <a:cubicBezTo>
                      <a:pt x="389" y="21"/>
                      <a:pt x="387" y="21"/>
                      <a:pt x="384" y="21"/>
                    </a:cubicBezTo>
                    <a:cubicBezTo>
                      <a:pt x="384" y="21"/>
                      <a:pt x="383" y="21"/>
                      <a:pt x="383" y="21"/>
                    </a:cubicBezTo>
                    <a:cubicBezTo>
                      <a:pt x="382" y="21"/>
                      <a:pt x="382" y="21"/>
                      <a:pt x="382" y="21"/>
                    </a:cubicBezTo>
                    <a:cubicBezTo>
                      <a:pt x="381" y="22"/>
                      <a:pt x="381" y="22"/>
                      <a:pt x="381" y="22"/>
                    </a:cubicBezTo>
                    <a:cubicBezTo>
                      <a:pt x="380" y="22"/>
                      <a:pt x="380" y="22"/>
                      <a:pt x="379" y="22"/>
                    </a:cubicBezTo>
                    <a:cubicBezTo>
                      <a:pt x="378" y="22"/>
                      <a:pt x="378" y="22"/>
                      <a:pt x="378" y="22"/>
                    </a:cubicBezTo>
                    <a:cubicBezTo>
                      <a:pt x="377" y="22"/>
                      <a:pt x="375" y="22"/>
                      <a:pt x="373" y="23"/>
                    </a:cubicBezTo>
                    <a:cubicBezTo>
                      <a:pt x="373" y="23"/>
                      <a:pt x="373" y="23"/>
                      <a:pt x="373" y="23"/>
                    </a:cubicBezTo>
                    <a:cubicBezTo>
                      <a:pt x="371" y="23"/>
                      <a:pt x="369" y="23"/>
                      <a:pt x="367" y="24"/>
                    </a:cubicBezTo>
                    <a:cubicBezTo>
                      <a:pt x="366" y="24"/>
                      <a:pt x="364" y="24"/>
                      <a:pt x="362" y="24"/>
                    </a:cubicBezTo>
                    <a:cubicBezTo>
                      <a:pt x="361" y="25"/>
                      <a:pt x="360" y="25"/>
                      <a:pt x="359" y="25"/>
                    </a:cubicBezTo>
                    <a:cubicBezTo>
                      <a:pt x="358" y="25"/>
                      <a:pt x="358" y="25"/>
                      <a:pt x="358" y="25"/>
                    </a:cubicBezTo>
                    <a:cubicBezTo>
                      <a:pt x="359" y="25"/>
                      <a:pt x="359" y="24"/>
                      <a:pt x="360" y="24"/>
                    </a:cubicBezTo>
                    <a:cubicBezTo>
                      <a:pt x="361" y="23"/>
                      <a:pt x="363" y="21"/>
                      <a:pt x="364" y="20"/>
                    </a:cubicBezTo>
                    <a:cubicBezTo>
                      <a:pt x="364" y="19"/>
                      <a:pt x="364" y="19"/>
                      <a:pt x="364" y="19"/>
                    </a:cubicBezTo>
                    <a:cubicBezTo>
                      <a:pt x="368" y="15"/>
                      <a:pt x="372" y="9"/>
                      <a:pt x="374" y="3"/>
                    </a:cubicBezTo>
                    <a:cubicBezTo>
                      <a:pt x="374" y="3"/>
                      <a:pt x="374" y="3"/>
                      <a:pt x="374" y="3"/>
                    </a:cubicBezTo>
                    <a:cubicBezTo>
                      <a:pt x="374" y="2"/>
                      <a:pt x="374" y="1"/>
                      <a:pt x="375" y="0"/>
                    </a:cubicBezTo>
                    <a:cubicBezTo>
                      <a:pt x="374" y="0"/>
                      <a:pt x="374" y="0"/>
                      <a:pt x="374" y="0"/>
                    </a:cubicBezTo>
                    <a:cubicBezTo>
                      <a:pt x="374" y="1"/>
                      <a:pt x="374" y="1"/>
                      <a:pt x="374" y="1"/>
                    </a:cubicBezTo>
                    <a:cubicBezTo>
                      <a:pt x="374" y="1"/>
                      <a:pt x="373" y="1"/>
                      <a:pt x="372" y="1"/>
                    </a:cubicBezTo>
                    <a:cubicBezTo>
                      <a:pt x="370" y="1"/>
                      <a:pt x="368" y="1"/>
                      <a:pt x="365" y="1"/>
                    </a:cubicBezTo>
                    <a:cubicBezTo>
                      <a:pt x="364" y="1"/>
                      <a:pt x="363" y="1"/>
                      <a:pt x="361" y="1"/>
                    </a:cubicBezTo>
                    <a:cubicBezTo>
                      <a:pt x="361" y="1"/>
                      <a:pt x="361" y="1"/>
                      <a:pt x="361" y="1"/>
                    </a:cubicBezTo>
                    <a:cubicBezTo>
                      <a:pt x="360" y="1"/>
                      <a:pt x="359" y="1"/>
                      <a:pt x="358" y="1"/>
                    </a:cubicBezTo>
                    <a:cubicBezTo>
                      <a:pt x="356" y="1"/>
                      <a:pt x="354" y="2"/>
                      <a:pt x="353" y="2"/>
                    </a:cubicBezTo>
                    <a:cubicBezTo>
                      <a:pt x="352" y="2"/>
                      <a:pt x="351" y="2"/>
                      <a:pt x="350" y="2"/>
                    </a:cubicBezTo>
                    <a:cubicBezTo>
                      <a:pt x="349" y="2"/>
                      <a:pt x="349" y="2"/>
                      <a:pt x="349" y="2"/>
                    </a:cubicBezTo>
                    <a:cubicBezTo>
                      <a:pt x="349" y="2"/>
                      <a:pt x="349" y="2"/>
                      <a:pt x="349" y="2"/>
                    </a:cubicBezTo>
                    <a:cubicBezTo>
                      <a:pt x="348" y="2"/>
                      <a:pt x="347" y="2"/>
                      <a:pt x="346" y="2"/>
                    </a:cubicBezTo>
                    <a:cubicBezTo>
                      <a:pt x="343" y="2"/>
                      <a:pt x="340" y="2"/>
                      <a:pt x="337" y="3"/>
                    </a:cubicBezTo>
                    <a:cubicBezTo>
                      <a:pt x="337" y="3"/>
                      <a:pt x="337" y="3"/>
                      <a:pt x="337" y="3"/>
                    </a:cubicBezTo>
                    <a:cubicBezTo>
                      <a:pt x="336" y="3"/>
                      <a:pt x="335" y="3"/>
                      <a:pt x="334" y="3"/>
                    </a:cubicBezTo>
                    <a:cubicBezTo>
                      <a:pt x="333" y="3"/>
                      <a:pt x="332" y="3"/>
                      <a:pt x="331" y="3"/>
                    </a:cubicBezTo>
                    <a:cubicBezTo>
                      <a:pt x="330" y="3"/>
                      <a:pt x="328" y="3"/>
                      <a:pt x="327" y="4"/>
                    </a:cubicBezTo>
                    <a:cubicBezTo>
                      <a:pt x="326" y="4"/>
                      <a:pt x="324" y="4"/>
                      <a:pt x="323" y="4"/>
                    </a:cubicBezTo>
                    <a:cubicBezTo>
                      <a:pt x="322" y="4"/>
                      <a:pt x="322" y="4"/>
                      <a:pt x="321" y="4"/>
                    </a:cubicBezTo>
                    <a:cubicBezTo>
                      <a:pt x="318" y="4"/>
                      <a:pt x="316" y="4"/>
                      <a:pt x="314" y="5"/>
                    </a:cubicBezTo>
                    <a:cubicBezTo>
                      <a:pt x="312" y="5"/>
                      <a:pt x="311" y="5"/>
                      <a:pt x="310" y="5"/>
                    </a:cubicBezTo>
                    <a:cubicBezTo>
                      <a:pt x="303" y="6"/>
                      <a:pt x="296" y="6"/>
                      <a:pt x="289" y="7"/>
                    </a:cubicBezTo>
                    <a:cubicBezTo>
                      <a:pt x="286" y="7"/>
                      <a:pt x="283" y="8"/>
                      <a:pt x="280" y="8"/>
                    </a:cubicBezTo>
                    <a:cubicBezTo>
                      <a:pt x="279" y="8"/>
                      <a:pt x="279" y="8"/>
                      <a:pt x="279" y="8"/>
                    </a:cubicBezTo>
                    <a:cubicBezTo>
                      <a:pt x="279" y="8"/>
                      <a:pt x="278" y="8"/>
                      <a:pt x="278" y="8"/>
                    </a:cubicBezTo>
                    <a:cubicBezTo>
                      <a:pt x="277" y="9"/>
                      <a:pt x="277" y="9"/>
                      <a:pt x="276" y="9"/>
                    </a:cubicBezTo>
                    <a:cubicBezTo>
                      <a:pt x="270" y="9"/>
                      <a:pt x="263" y="10"/>
                      <a:pt x="257" y="11"/>
                    </a:cubicBezTo>
                    <a:cubicBezTo>
                      <a:pt x="254" y="11"/>
                      <a:pt x="252" y="12"/>
                      <a:pt x="249" y="12"/>
                    </a:cubicBezTo>
                    <a:cubicBezTo>
                      <a:pt x="248" y="12"/>
                      <a:pt x="247" y="13"/>
                      <a:pt x="246" y="13"/>
                    </a:cubicBezTo>
                    <a:cubicBezTo>
                      <a:pt x="243" y="13"/>
                      <a:pt x="240" y="13"/>
                      <a:pt x="238" y="14"/>
                    </a:cubicBezTo>
                    <a:cubicBezTo>
                      <a:pt x="237" y="14"/>
                      <a:pt x="236" y="14"/>
                      <a:pt x="235" y="14"/>
                    </a:cubicBezTo>
                    <a:cubicBezTo>
                      <a:pt x="230" y="15"/>
                      <a:pt x="226" y="16"/>
                      <a:pt x="221" y="17"/>
                    </a:cubicBezTo>
                    <a:cubicBezTo>
                      <a:pt x="220" y="17"/>
                      <a:pt x="219" y="17"/>
                      <a:pt x="217" y="18"/>
                    </a:cubicBezTo>
                    <a:cubicBezTo>
                      <a:pt x="215" y="18"/>
                      <a:pt x="213" y="18"/>
                      <a:pt x="210" y="19"/>
                    </a:cubicBezTo>
                    <a:cubicBezTo>
                      <a:pt x="209" y="19"/>
                      <a:pt x="208" y="20"/>
                      <a:pt x="206" y="20"/>
                    </a:cubicBezTo>
                    <a:cubicBezTo>
                      <a:pt x="203" y="21"/>
                      <a:pt x="200" y="21"/>
                      <a:pt x="198" y="22"/>
                    </a:cubicBezTo>
                    <a:cubicBezTo>
                      <a:pt x="195" y="23"/>
                      <a:pt x="193" y="23"/>
                      <a:pt x="191" y="24"/>
                    </a:cubicBezTo>
                    <a:cubicBezTo>
                      <a:pt x="190" y="24"/>
                      <a:pt x="188" y="25"/>
                      <a:pt x="187" y="25"/>
                    </a:cubicBezTo>
                    <a:cubicBezTo>
                      <a:pt x="181" y="27"/>
                      <a:pt x="175" y="28"/>
                      <a:pt x="170" y="31"/>
                    </a:cubicBezTo>
                    <a:cubicBezTo>
                      <a:pt x="169" y="31"/>
                      <a:pt x="167" y="31"/>
                      <a:pt x="166" y="32"/>
                    </a:cubicBezTo>
                    <a:cubicBezTo>
                      <a:pt x="166" y="32"/>
                      <a:pt x="166" y="32"/>
                      <a:pt x="166" y="32"/>
                    </a:cubicBezTo>
                    <a:cubicBezTo>
                      <a:pt x="165" y="33"/>
                      <a:pt x="165" y="33"/>
                      <a:pt x="165" y="33"/>
                    </a:cubicBezTo>
                    <a:cubicBezTo>
                      <a:pt x="163" y="33"/>
                      <a:pt x="162" y="34"/>
                      <a:pt x="160" y="34"/>
                    </a:cubicBezTo>
                    <a:cubicBezTo>
                      <a:pt x="156" y="36"/>
                      <a:pt x="151" y="38"/>
                      <a:pt x="147" y="40"/>
                    </a:cubicBezTo>
                    <a:cubicBezTo>
                      <a:pt x="143" y="42"/>
                      <a:pt x="140" y="44"/>
                      <a:pt x="137" y="46"/>
                    </a:cubicBezTo>
                    <a:cubicBezTo>
                      <a:pt x="135" y="47"/>
                      <a:pt x="133" y="48"/>
                      <a:pt x="131" y="49"/>
                    </a:cubicBezTo>
                    <a:cubicBezTo>
                      <a:pt x="129" y="51"/>
                      <a:pt x="126" y="53"/>
                      <a:pt x="123" y="55"/>
                    </a:cubicBezTo>
                    <a:cubicBezTo>
                      <a:pt x="123" y="55"/>
                      <a:pt x="123" y="55"/>
                      <a:pt x="123" y="55"/>
                    </a:cubicBezTo>
                    <a:cubicBezTo>
                      <a:pt x="122" y="56"/>
                      <a:pt x="121" y="57"/>
                      <a:pt x="120" y="57"/>
                    </a:cubicBezTo>
                    <a:cubicBezTo>
                      <a:pt x="117" y="59"/>
                      <a:pt x="115" y="61"/>
                      <a:pt x="113" y="63"/>
                    </a:cubicBezTo>
                    <a:cubicBezTo>
                      <a:pt x="115" y="61"/>
                      <a:pt x="117" y="58"/>
                      <a:pt x="119" y="54"/>
                    </a:cubicBezTo>
                    <a:cubicBezTo>
                      <a:pt x="119" y="53"/>
                      <a:pt x="120" y="52"/>
                      <a:pt x="120" y="51"/>
                    </a:cubicBezTo>
                    <a:cubicBezTo>
                      <a:pt x="121" y="50"/>
                      <a:pt x="121" y="49"/>
                      <a:pt x="122" y="48"/>
                    </a:cubicBezTo>
                    <a:cubicBezTo>
                      <a:pt x="124" y="43"/>
                      <a:pt x="125" y="38"/>
                      <a:pt x="126" y="33"/>
                    </a:cubicBezTo>
                    <a:cubicBezTo>
                      <a:pt x="126" y="33"/>
                      <a:pt x="126" y="33"/>
                      <a:pt x="126" y="33"/>
                    </a:cubicBezTo>
                    <a:cubicBezTo>
                      <a:pt x="126" y="30"/>
                      <a:pt x="127" y="27"/>
                      <a:pt x="126" y="25"/>
                    </a:cubicBezTo>
                    <a:cubicBezTo>
                      <a:pt x="126" y="25"/>
                      <a:pt x="125" y="25"/>
                      <a:pt x="123" y="26"/>
                    </a:cubicBezTo>
                    <a:cubicBezTo>
                      <a:pt x="121" y="27"/>
                      <a:pt x="119" y="28"/>
                      <a:pt x="115" y="29"/>
                    </a:cubicBezTo>
                    <a:cubicBezTo>
                      <a:pt x="114" y="29"/>
                      <a:pt x="113" y="30"/>
                      <a:pt x="112" y="30"/>
                    </a:cubicBezTo>
                    <a:cubicBezTo>
                      <a:pt x="108" y="32"/>
                      <a:pt x="103" y="34"/>
                      <a:pt x="98" y="36"/>
                    </a:cubicBezTo>
                    <a:cubicBezTo>
                      <a:pt x="96" y="36"/>
                      <a:pt x="95" y="37"/>
                      <a:pt x="94" y="37"/>
                    </a:cubicBezTo>
                    <a:cubicBezTo>
                      <a:pt x="91" y="39"/>
                      <a:pt x="87" y="40"/>
                      <a:pt x="84" y="41"/>
                    </a:cubicBezTo>
                    <a:cubicBezTo>
                      <a:pt x="84" y="42"/>
                      <a:pt x="84" y="42"/>
                      <a:pt x="84" y="42"/>
                    </a:cubicBezTo>
                    <a:cubicBezTo>
                      <a:pt x="82" y="42"/>
                      <a:pt x="81" y="43"/>
                      <a:pt x="80" y="43"/>
                    </a:cubicBezTo>
                    <a:cubicBezTo>
                      <a:pt x="73" y="46"/>
                      <a:pt x="67" y="49"/>
                      <a:pt x="63" y="51"/>
                    </a:cubicBezTo>
                    <a:cubicBezTo>
                      <a:pt x="62" y="51"/>
                      <a:pt x="61" y="52"/>
                      <a:pt x="60" y="52"/>
                    </a:cubicBezTo>
                    <a:cubicBezTo>
                      <a:pt x="59" y="52"/>
                      <a:pt x="58" y="53"/>
                      <a:pt x="57" y="53"/>
                    </a:cubicBezTo>
                    <a:cubicBezTo>
                      <a:pt x="56" y="54"/>
                      <a:pt x="55" y="54"/>
                      <a:pt x="55" y="54"/>
                    </a:cubicBezTo>
                    <a:cubicBezTo>
                      <a:pt x="54" y="55"/>
                      <a:pt x="54" y="55"/>
                      <a:pt x="54" y="55"/>
                    </a:cubicBezTo>
                    <a:cubicBezTo>
                      <a:pt x="53" y="55"/>
                      <a:pt x="52" y="56"/>
                      <a:pt x="51" y="57"/>
                    </a:cubicBezTo>
                    <a:cubicBezTo>
                      <a:pt x="46" y="59"/>
                      <a:pt x="42" y="61"/>
                      <a:pt x="37" y="64"/>
                    </a:cubicBezTo>
                    <a:cubicBezTo>
                      <a:pt x="36" y="65"/>
                      <a:pt x="35" y="65"/>
                      <a:pt x="34" y="66"/>
                    </a:cubicBezTo>
                    <a:cubicBezTo>
                      <a:pt x="31" y="68"/>
                      <a:pt x="28" y="69"/>
                      <a:pt x="25" y="71"/>
                    </a:cubicBezTo>
                    <a:cubicBezTo>
                      <a:pt x="20" y="74"/>
                      <a:pt x="16" y="77"/>
                      <a:pt x="11" y="79"/>
                    </a:cubicBezTo>
                    <a:cubicBezTo>
                      <a:pt x="10" y="80"/>
                      <a:pt x="9" y="81"/>
                      <a:pt x="8" y="82"/>
                    </a:cubicBezTo>
                    <a:cubicBezTo>
                      <a:pt x="5" y="83"/>
                      <a:pt x="2" y="85"/>
                      <a:pt x="0" y="87"/>
                    </a:cubicBezTo>
                  </a:path>
                </a:pathLst>
              </a:custGeom>
              <a:solidFill>
                <a:srgbClr val="99CA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" name="Freeform 541"/>
              <p:cNvSpPr/>
              <p:nvPr/>
            </p:nvSpPr>
            <p:spPr bwMode="auto">
              <a:xfrm>
                <a:off x="482600" y="8016876"/>
                <a:ext cx="1958975" cy="992188"/>
              </a:xfrm>
              <a:custGeom>
                <a:avLst/>
                <a:gdLst>
                  <a:gd name="T0" fmla="*/ 52 w 521"/>
                  <a:gd name="T1" fmla="*/ 252 h 264"/>
                  <a:gd name="T2" fmla="*/ 59 w 521"/>
                  <a:gd name="T3" fmla="*/ 252 h 264"/>
                  <a:gd name="T4" fmla="*/ 43 w 521"/>
                  <a:gd name="T5" fmla="*/ 220 h 264"/>
                  <a:gd name="T6" fmla="*/ 53 w 521"/>
                  <a:gd name="T7" fmla="*/ 196 h 264"/>
                  <a:gd name="T8" fmla="*/ 88 w 521"/>
                  <a:gd name="T9" fmla="*/ 170 h 264"/>
                  <a:gd name="T10" fmla="*/ 129 w 521"/>
                  <a:gd name="T11" fmla="*/ 150 h 264"/>
                  <a:gd name="T12" fmla="*/ 136 w 521"/>
                  <a:gd name="T13" fmla="*/ 148 h 264"/>
                  <a:gd name="T14" fmla="*/ 147 w 521"/>
                  <a:gd name="T15" fmla="*/ 147 h 264"/>
                  <a:gd name="T16" fmla="*/ 154 w 521"/>
                  <a:gd name="T17" fmla="*/ 147 h 264"/>
                  <a:gd name="T18" fmla="*/ 159 w 521"/>
                  <a:gd name="T19" fmla="*/ 148 h 264"/>
                  <a:gd name="T20" fmla="*/ 191 w 521"/>
                  <a:gd name="T21" fmla="*/ 162 h 264"/>
                  <a:gd name="T22" fmla="*/ 223 w 521"/>
                  <a:gd name="T23" fmla="*/ 197 h 264"/>
                  <a:gd name="T24" fmla="*/ 211 w 521"/>
                  <a:gd name="T25" fmla="*/ 166 h 264"/>
                  <a:gd name="T26" fmla="*/ 203 w 521"/>
                  <a:gd name="T27" fmla="*/ 152 h 264"/>
                  <a:gd name="T28" fmla="*/ 196 w 521"/>
                  <a:gd name="T29" fmla="*/ 134 h 264"/>
                  <a:gd name="T30" fmla="*/ 198 w 521"/>
                  <a:gd name="T31" fmla="*/ 123 h 264"/>
                  <a:gd name="T32" fmla="*/ 225 w 521"/>
                  <a:gd name="T33" fmla="*/ 100 h 264"/>
                  <a:gd name="T34" fmla="*/ 255 w 521"/>
                  <a:gd name="T35" fmla="*/ 90 h 264"/>
                  <a:gd name="T36" fmla="*/ 291 w 521"/>
                  <a:gd name="T37" fmla="*/ 80 h 264"/>
                  <a:gd name="T38" fmla="*/ 395 w 521"/>
                  <a:gd name="T39" fmla="*/ 91 h 264"/>
                  <a:gd name="T40" fmla="*/ 402 w 521"/>
                  <a:gd name="T41" fmla="*/ 52 h 264"/>
                  <a:gd name="T42" fmla="*/ 428 w 521"/>
                  <a:gd name="T43" fmla="*/ 37 h 264"/>
                  <a:gd name="T44" fmla="*/ 521 w 521"/>
                  <a:gd name="T45" fmla="*/ 6 h 264"/>
                  <a:gd name="T46" fmla="*/ 447 w 521"/>
                  <a:gd name="T47" fmla="*/ 20 h 264"/>
                  <a:gd name="T48" fmla="*/ 390 w 521"/>
                  <a:gd name="T49" fmla="*/ 35 h 264"/>
                  <a:gd name="T50" fmla="*/ 329 w 521"/>
                  <a:gd name="T51" fmla="*/ 54 h 264"/>
                  <a:gd name="T52" fmla="*/ 308 w 521"/>
                  <a:gd name="T53" fmla="*/ 38 h 264"/>
                  <a:gd name="T54" fmla="*/ 299 w 521"/>
                  <a:gd name="T55" fmla="*/ 23 h 264"/>
                  <a:gd name="T56" fmla="*/ 293 w 521"/>
                  <a:gd name="T57" fmla="*/ 38 h 264"/>
                  <a:gd name="T58" fmla="*/ 273 w 521"/>
                  <a:gd name="T59" fmla="*/ 64 h 264"/>
                  <a:gd name="T60" fmla="*/ 243 w 521"/>
                  <a:gd name="T61" fmla="*/ 79 h 264"/>
                  <a:gd name="T62" fmla="*/ 177 w 521"/>
                  <a:gd name="T63" fmla="*/ 95 h 264"/>
                  <a:gd name="T64" fmla="*/ 169 w 521"/>
                  <a:gd name="T65" fmla="*/ 92 h 264"/>
                  <a:gd name="T66" fmla="*/ 155 w 521"/>
                  <a:gd name="T67" fmla="*/ 82 h 264"/>
                  <a:gd name="T68" fmla="*/ 145 w 521"/>
                  <a:gd name="T69" fmla="*/ 72 h 264"/>
                  <a:gd name="T70" fmla="*/ 137 w 521"/>
                  <a:gd name="T71" fmla="*/ 64 h 264"/>
                  <a:gd name="T72" fmla="*/ 131 w 521"/>
                  <a:gd name="T73" fmla="*/ 60 h 264"/>
                  <a:gd name="T74" fmla="*/ 134 w 521"/>
                  <a:gd name="T75" fmla="*/ 63 h 264"/>
                  <a:gd name="T76" fmla="*/ 136 w 521"/>
                  <a:gd name="T77" fmla="*/ 67 h 264"/>
                  <a:gd name="T78" fmla="*/ 139 w 521"/>
                  <a:gd name="T79" fmla="*/ 96 h 264"/>
                  <a:gd name="T80" fmla="*/ 137 w 521"/>
                  <a:gd name="T81" fmla="*/ 101 h 264"/>
                  <a:gd name="T82" fmla="*/ 135 w 521"/>
                  <a:gd name="T83" fmla="*/ 109 h 264"/>
                  <a:gd name="T84" fmla="*/ 134 w 521"/>
                  <a:gd name="T85" fmla="*/ 111 h 264"/>
                  <a:gd name="T86" fmla="*/ 131 w 521"/>
                  <a:gd name="T87" fmla="*/ 117 h 264"/>
                  <a:gd name="T88" fmla="*/ 102 w 521"/>
                  <a:gd name="T89" fmla="*/ 149 h 264"/>
                  <a:gd name="T90" fmla="*/ 83 w 521"/>
                  <a:gd name="T91" fmla="*/ 162 h 264"/>
                  <a:gd name="T92" fmla="*/ 77 w 521"/>
                  <a:gd name="T93" fmla="*/ 166 h 264"/>
                  <a:gd name="T94" fmla="*/ 54 w 521"/>
                  <a:gd name="T95" fmla="*/ 175 h 264"/>
                  <a:gd name="T96" fmla="*/ 34 w 521"/>
                  <a:gd name="T97" fmla="*/ 173 h 264"/>
                  <a:gd name="T98" fmla="*/ 24 w 521"/>
                  <a:gd name="T99" fmla="*/ 159 h 264"/>
                  <a:gd name="T100" fmla="*/ 22 w 521"/>
                  <a:gd name="T101" fmla="*/ 155 h 264"/>
                  <a:gd name="T102" fmla="*/ 19 w 521"/>
                  <a:gd name="T103" fmla="*/ 136 h 264"/>
                  <a:gd name="T104" fmla="*/ 17 w 521"/>
                  <a:gd name="T105" fmla="*/ 123 h 264"/>
                  <a:gd name="T106" fmla="*/ 16 w 521"/>
                  <a:gd name="T107" fmla="*/ 105 h 264"/>
                  <a:gd name="T108" fmla="*/ 16 w 521"/>
                  <a:gd name="T109" fmla="*/ 91 h 264"/>
                  <a:gd name="T110" fmla="*/ 10 w 521"/>
                  <a:gd name="T111" fmla="*/ 93 h 264"/>
                  <a:gd name="T112" fmla="*/ 1 w 521"/>
                  <a:gd name="T113" fmla="*/ 108 h 2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521" h="264">
                    <a:moveTo>
                      <a:pt x="0" y="110"/>
                    </a:moveTo>
                    <a:cubicBezTo>
                      <a:pt x="49" y="247"/>
                      <a:pt x="49" y="247"/>
                      <a:pt x="49" y="247"/>
                    </a:cubicBezTo>
                    <a:cubicBezTo>
                      <a:pt x="50" y="249"/>
                      <a:pt x="51" y="250"/>
                      <a:pt x="52" y="252"/>
                    </a:cubicBezTo>
                    <a:cubicBezTo>
                      <a:pt x="53" y="253"/>
                      <a:pt x="54" y="255"/>
                      <a:pt x="55" y="256"/>
                    </a:cubicBezTo>
                    <a:cubicBezTo>
                      <a:pt x="57" y="259"/>
                      <a:pt x="59" y="261"/>
                      <a:pt x="61" y="264"/>
                    </a:cubicBezTo>
                    <a:cubicBezTo>
                      <a:pt x="61" y="260"/>
                      <a:pt x="60" y="256"/>
                      <a:pt x="59" y="252"/>
                    </a:cubicBezTo>
                    <a:cubicBezTo>
                      <a:pt x="59" y="251"/>
                      <a:pt x="59" y="251"/>
                      <a:pt x="59" y="251"/>
                    </a:cubicBezTo>
                    <a:cubicBezTo>
                      <a:pt x="56" y="243"/>
                      <a:pt x="53" y="235"/>
                      <a:pt x="47" y="227"/>
                    </a:cubicBezTo>
                    <a:cubicBezTo>
                      <a:pt x="46" y="225"/>
                      <a:pt x="44" y="222"/>
                      <a:pt x="43" y="220"/>
                    </a:cubicBezTo>
                    <a:cubicBezTo>
                      <a:pt x="42" y="218"/>
                      <a:pt x="42" y="216"/>
                      <a:pt x="42" y="215"/>
                    </a:cubicBezTo>
                    <a:cubicBezTo>
                      <a:pt x="41" y="208"/>
                      <a:pt x="44" y="204"/>
                      <a:pt x="50" y="199"/>
                    </a:cubicBezTo>
                    <a:cubicBezTo>
                      <a:pt x="51" y="198"/>
                      <a:pt x="52" y="197"/>
                      <a:pt x="53" y="196"/>
                    </a:cubicBezTo>
                    <a:cubicBezTo>
                      <a:pt x="55" y="195"/>
                      <a:pt x="57" y="193"/>
                      <a:pt x="59" y="192"/>
                    </a:cubicBezTo>
                    <a:cubicBezTo>
                      <a:pt x="59" y="191"/>
                      <a:pt x="60" y="191"/>
                      <a:pt x="60" y="190"/>
                    </a:cubicBezTo>
                    <a:cubicBezTo>
                      <a:pt x="68" y="184"/>
                      <a:pt x="78" y="177"/>
                      <a:pt x="88" y="170"/>
                    </a:cubicBezTo>
                    <a:cubicBezTo>
                      <a:pt x="90" y="168"/>
                      <a:pt x="92" y="167"/>
                      <a:pt x="94" y="166"/>
                    </a:cubicBezTo>
                    <a:cubicBezTo>
                      <a:pt x="96" y="165"/>
                      <a:pt x="97" y="164"/>
                      <a:pt x="99" y="163"/>
                    </a:cubicBezTo>
                    <a:cubicBezTo>
                      <a:pt x="109" y="157"/>
                      <a:pt x="119" y="153"/>
                      <a:pt x="129" y="150"/>
                    </a:cubicBezTo>
                    <a:cubicBezTo>
                      <a:pt x="129" y="150"/>
                      <a:pt x="129" y="150"/>
                      <a:pt x="129" y="150"/>
                    </a:cubicBezTo>
                    <a:cubicBezTo>
                      <a:pt x="130" y="150"/>
                      <a:pt x="130" y="150"/>
                      <a:pt x="130" y="150"/>
                    </a:cubicBezTo>
                    <a:cubicBezTo>
                      <a:pt x="132" y="149"/>
                      <a:pt x="134" y="148"/>
                      <a:pt x="136" y="148"/>
                    </a:cubicBezTo>
                    <a:cubicBezTo>
                      <a:pt x="138" y="147"/>
                      <a:pt x="140" y="147"/>
                      <a:pt x="142" y="147"/>
                    </a:cubicBezTo>
                    <a:cubicBezTo>
                      <a:pt x="143" y="147"/>
                      <a:pt x="145" y="147"/>
                      <a:pt x="146" y="147"/>
                    </a:cubicBezTo>
                    <a:cubicBezTo>
                      <a:pt x="147" y="147"/>
                      <a:pt x="147" y="147"/>
                      <a:pt x="147" y="147"/>
                    </a:cubicBezTo>
                    <a:cubicBezTo>
                      <a:pt x="147" y="147"/>
                      <a:pt x="148" y="147"/>
                      <a:pt x="148" y="147"/>
                    </a:cubicBezTo>
                    <a:cubicBezTo>
                      <a:pt x="149" y="147"/>
                      <a:pt x="149" y="147"/>
                      <a:pt x="149" y="147"/>
                    </a:cubicBezTo>
                    <a:cubicBezTo>
                      <a:pt x="151" y="147"/>
                      <a:pt x="152" y="147"/>
                      <a:pt x="154" y="147"/>
                    </a:cubicBezTo>
                    <a:cubicBezTo>
                      <a:pt x="154" y="147"/>
                      <a:pt x="154" y="147"/>
                      <a:pt x="154" y="147"/>
                    </a:cubicBezTo>
                    <a:cubicBezTo>
                      <a:pt x="156" y="147"/>
                      <a:pt x="157" y="147"/>
                      <a:pt x="159" y="147"/>
                    </a:cubicBezTo>
                    <a:cubicBezTo>
                      <a:pt x="159" y="148"/>
                      <a:pt x="159" y="148"/>
                      <a:pt x="159" y="148"/>
                    </a:cubicBezTo>
                    <a:cubicBezTo>
                      <a:pt x="161" y="148"/>
                      <a:pt x="162" y="148"/>
                      <a:pt x="164" y="149"/>
                    </a:cubicBezTo>
                    <a:cubicBezTo>
                      <a:pt x="167" y="149"/>
                      <a:pt x="169" y="150"/>
                      <a:pt x="172" y="151"/>
                    </a:cubicBezTo>
                    <a:cubicBezTo>
                      <a:pt x="179" y="154"/>
                      <a:pt x="185" y="158"/>
                      <a:pt x="191" y="162"/>
                    </a:cubicBezTo>
                    <a:cubicBezTo>
                      <a:pt x="196" y="165"/>
                      <a:pt x="200" y="169"/>
                      <a:pt x="204" y="172"/>
                    </a:cubicBezTo>
                    <a:cubicBezTo>
                      <a:pt x="206" y="174"/>
                      <a:pt x="208" y="176"/>
                      <a:pt x="209" y="178"/>
                    </a:cubicBezTo>
                    <a:cubicBezTo>
                      <a:pt x="215" y="184"/>
                      <a:pt x="220" y="191"/>
                      <a:pt x="223" y="197"/>
                    </a:cubicBezTo>
                    <a:cubicBezTo>
                      <a:pt x="222" y="189"/>
                      <a:pt x="219" y="182"/>
                      <a:pt x="216" y="175"/>
                    </a:cubicBezTo>
                    <a:cubicBezTo>
                      <a:pt x="216" y="174"/>
                      <a:pt x="215" y="174"/>
                      <a:pt x="215" y="173"/>
                    </a:cubicBezTo>
                    <a:cubicBezTo>
                      <a:pt x="214" y="171"/>
                      <a:pt x="213" y="168"/>
                      <a:pt x="211" y="166"/>
                    </a:cubicBezTo>
                    <a:cubicBezTo>
                      <a:pt x="211" y="165"/>
                      <a:pt x="211" y="165"/>
                      <a:pt x="211" y="165"/>
                    </a:cubicBezTo>
                    <a:cubicBezTo>
                      <a:pt x="210" y="164"/>
                      <a:pt x="210" y="163"/>
                      <a:pt x="209" y="163"/>
                    </a:cubicBezTo>
                    <a:cubicBezTo>
                      <a:pt x="207" y="159"/>
                      <a:pt x="205" y="156"/>
                      <a:pt x="203" y="152"/>
                    </a:cubicBezTo>
                    <a:cubicBezTo>
                      <a:pt x="201" y="149"/>
                      <a:pt x="199" y="146"/>
                      <a:pt x="198" y="144"/>
                    </a:cubicBezTo>
                    <a:cubicBezTo>
                      <a:pt x="198" y="143"/>
                      <a:pt x="198" y="142"/>
                      <a:pt x="198" y="141"/>
                    </a:cubicBezTo>
                    <a:cubicBezTo>
                      <a:pt x="197" y="139"/>
                      <a:pt x="196" y="136"/>
                      <a:pt x="196" y="134"/>
                    </a:cubicBezTo>
                    <a:cubicBezTo>
                      <a:pt x="196" y="132"/>
                      <a:pt x="196" y="130"/>
                      <a:pt x="197" y="127"/>
                    </a:cubicBezTo>
                    <a:cubicBezTo>
                      <a:pt x="197" y="127"/>
                      <a:pt x="197" y="126"/>
                      <a:pt x="197" y="126"/>
                    </a:cubicBezTo>
                    <a:cubicBezTo>
                      <a:pt x="197" y="125"/>
                      <a:pt x="198" y="124"/>
                      <a:pt x="198" y="123"/>
                    </a:cubicBezTo>
                    <a:cubicBezTo>
                      <a:pt x="199" y="120"/>
                      <a:pt x="201" y="118"/>
                      <a:pt x="203" y="115"/>
                    </a:cubicBezTo>
                    <a:cubicBezTo>
                      <a:pt x="205" y="113"/>
                      <a:pt x="207" y="111"/>
                      <a:pt x="209" y="110"/>
                    </a:cubicBezTo>
                    <a:cubicBezTo>
                      <a:pt x="214" y="106"/>
                      <a:pt x="219" y="103"/>
                      <a:pt x="225" y="100"/>
                    </a:cubicBezTo>
                    <a:cubicBezTo>
                      <a:pt x="229" y="98"/>
                      <a:pt x="234" y="97"/>
                      <a:pt x="238" y="95"/>
                    </a:cubicBezTo>
                    <a:cubicBezTo>
                      <a:pt x="238" y="95"/>
                      <a:pt x="239" y="95"/>
                      <a:pt x="239" y="95"/>
                    </a:cubicBezTo>
                    <a:cubicBezTo>
                      <a:pt x="245" y="93"/>
                      <a:pt x="250" y="91"/>
                      <a:pt x="255" y="90"/>
                    </a:cubicBezTo>
                    <a:cubicBezTo>
                      <a:pt x="261" y="88"/>
                      <a:pt x="267" y="86"/>
                      <a:pt x="271" y="85"/>
                    </a:cubicBezTo>
                    <a:cubicBezTo>
                      <a:pt x="274" y="84"/>
                      <a:pt x="277" y="83"/>
                      <a:pt x="279" y="83"/>
                    </a:cubicBezTo>
                    <a:cubicBezTo>
                      <a:pt x="283" y="82"/>
                      <a:pt x="287" y="81"/>
                      <a:pt x="291" y="80"/>
                    </a:cubicBezTo>
                    <a:cubicBezTo>
                      <a:pt x="314" y="76"/>
                      <a:pt x="338" y="77"/>
                      <a:pt x="361" y="85"/>
                    </a:cubicBezTo>
                    <a:cubicBezTo>
                      <a:pt x="375" y="91"/>
                      <a:pt x="391" y="98"/>
                      <a:pt x="394" y="113"/>
                    </a:cubicBezTo>
                    <a:cubicBezTo>
                      <a:pt x="397" y="106"/>
                      <a:pt x="397" y="98"/>
                      <a:pt x="395" y="91"/>
                    </a:cubicBezTo>
                    <a:cubicBezTo>
                      <a:pt x="393" y="85"/>
                      <a:pt x="389" y="79"/>
                      <a:pt x="388" y="73"/>
                    </a:cubicBezTo>
                    <a:cubicBezTo>
                      <a:pt x="388" y="71"/>
                      <a:pt x="387" y="69"/>
                      <a:pt x="388" y="68"/>
                    </a:cubicBezTo>
                    <a:cubicBezTo>
                      <a:pt x="388" y="60"/>
                      <a:pt x="395" y="56"/>
                      <a:pt x="402" y="52"/>
                    </a:cubicBezTo>
                    <a:cubicBezTo>
                      <a:pt x="404" y="52"/>
                      <a:pt x="405" y="51"/>
                      <a:pt x="407" y="50"/>
                    </a:cubicBezTo>
                    <a:cubicBezTo>
                      <a:pt x="407" y="49"/>
                      <a:pt x="408" y="49"/>
                      <a:pt x="408" y="49"/>
                    </a:cubicBezTo>
                    <a:cubicBezTo>
                      <a:pt x="415" y="44"/>
                      <a:pt x="421" y="41"/>
                      <a:pt x="428" y="37"/>
                    </a:cubicBezTo>
                    <a:cubicBezTo>
                      <a:pt x="432" y="35"/>
                      <a:pt x="436" y="33"/>
                      <a:pt x="440" y="32"/>
                    </a:cubicBezTo>
                    <a:cubicBezTo>
                      <a:pt x="441" y="31"/>
                      <a:pt x="442" y="31"/>
                      <a:pt x="443" y="30"/>
                    </a:cubicBezTo>
                    <a:cubicBezTo>
                      <a:pt x="468" y="20"/>
                      <a:pt x="495" y="13"/>
                      <a:pt x="521" y="6"/>
                    </a:cubicBezTo>
                    <a:cubicBezTo>
                      <a:pt x="512" y="0"/>
                      <a:pt x="505" y="8"/>
                      <a:pt x="497" y="10"/>
                    </a:cubicBezTo>
                    <a:cubicBezTo>
                      <a:pt x="481" y="15"/>
                      <a:pt x="464" y="16"/>
                      <a:pt x="448" y="19"/>
                    </a:cubicBezTo>
                    <a:cubicBezTo>
                      <a:pt x="447" y="20"/>
                      <a:pt x="447" y="20"/>
                      <a:pt x="447" y="20"/>
                    </a:cubicBezTo>
                    <a:cubicBezTo>
                      <a:pt x="431" y="23"/>
                      <a:pt x="415" y="27"/>
                      <a:pt x="399" y="32"/>
                    </a:cubicBezTo>
                    <a:cubicBezTo>
                      <a:pt x="396" y="33"/>
                      <a:pt x="393" y="34"/>
                      <a:pt x="390" y="35"/>
                    </a:cubicBezTo>
                    <a:cubicBezTo>
                      <a:pt x="390" y="35"/>
                      <a:pt x="390" y="35"/>
                      <a:pt x="390" y="35"/>
                    </a:cubicBezTo>
                    <a:cubicBezTo>
                      <a:pt x="378" y="39"/>
                      <a:pt x="367" y="43"/>
                      <a:pt x="356" y="48"/>
                    </a:cubicBezTo>
                    <a:cubicBezTo>
                      <a:pt x="352" y="50"/>
                      <a:pt x="347" y="52"/>
                      <a:pt x="343" y="53"/>
                    </a:cubicBezTo>
                    <a:cubicBezTo>
                      <a:pt x="338" y="54"/>
                      <a:pt x="334" y="54"/>
                      <a:pt x="329" y="54"/>
                    </a:cubicBezTo>
                    <a:cubicBezTo>
                      <a:pt x="323" y="52"/>
                      <a:pt x="318" y="49"/>
                      <a:pt x="313" y="45"/>
                    </a:cubicBezTo>
                    <a:cubicBezTo>
                      <a:pt x="312" y="43"/>
                      <a:pt x="310" y="41"/>
                      <a:pt x="308" y="39"/>
                    </a:cubicBezTo>
                    <a:cubicBezTo>
                      <a:pt x="308" y="38"/>
                      <a:pt x="308" y="38"/>
                      <a:pt x="308" y="38"/>
                    </a:cubicBezTo>
                    <a:cubicBezTo>
                      <a:pt x="308" y="38"/>
                      <a:pt x="307" y="38"/>
                      <a:pt x="307" y="37"/>
                    </a:cubicBezTo>
                    <a:cubicBezTo>
                      <a:pt x="306" y="36"/>
                      <a:pt x="305" y="34"/>
                      <a:pt x="304" y="33"/>
                    </a:cubicBezTo>
                    <a:cubicBezTo>
                      <a:pt x="302" y="29"/>
                      <a:pt x="301" y="26"/>
                      <a:pt x="299" y="23"/>
                    </a:cubicBezTo>
                    <a:cubicBezTo>
                      <a:pt x="299" y="22"/>
                      <a:pt x="298" y="22"/>
                      <a:pt x="298" y="21"/>
                    </a:cubicBezTo>
                    <a:cubicBezTo>
                      <a:pt x="298" y="22"/>
                      <a:pt x="298" y="24"/>
                      <a:pt x="298" y="25"/>
                    </a:cubicBezTo>
                    <a:cubicBezTo>
                      <a:pt x="297" y="30"/>
                      <a:pt x="295" y="34"/>
                      <a:pt x="293" y="38"/>
                    </a:cubicBezTo>
                    <a:cubicBezTo>
                      <a:pt x="292" y="41"/>
                      <a:pt x="291" y="43"/>
                      <a:pt x="290" y="45"/>
                    </a:cubicBezTo>
                    <a:cubicBezTo>
                      <a:pt x="289" y="47"/>
                      <a:pt x="288" y="49"/>
                      <a:pt x="286" y="50"/>
                    </a:cubicBezTo>
                    <a:cubicBezTo>
                      <a:pt x="282" y="56"/>
                      <a:pt x="278" y="60"/>
                      <a:pt x="273" y="64"/>
                    </a:cubicBezTo>
                    <a:cubicBezTo>
                      <a:pt x="270" y="66"/>
                      <a:pt x="268" y="68"/>
                      <a:pt x="265" y="70"/>
                    </a:cubicBezTo>
                    <a:cubicBezTo>
                      <a:pt x="258" y="74"/>
                      <a:pt x="251" y="77"/>
                      <a:pt x="244" y="79"/>
                    </a:cubicBezTo>
                    <a:cubicBezTo>
                      <a:pt x="244" y="79"/>
                      <a:pt x="243" y="79"/>
                      <a:pt x="243" y="79"/>
                    </a:cubicBezTo>
                    <a:cubicBezTo>
                      <a:pt x="236" y="81"/>
                      <a:pt x="228" y="85"/>
                      <a:pt x="220" y="88"/>
                    </a:cubicBezTo>
                    <a:cubicBezTo>
                      <a:pt x="207" y="93"/>
                      <a:pt x="192" y="97"/>
                      <a:pt x="180" y="96"/>
                    </a:cubicBezTo>
                    <a:cubicBezTo>
                      <a:pt x="179" y="96"/>
                      <a:pt x="178" y="95"/>
                      <a:pt x="177" y="95"/>
                    </a:cubicBezTo>
                    <a:cubicBezTo>
                      <a:pt x="176" y="95"/>
                      <a:pt x="175" y="95"/>
                      <a:pt x="174" y="94"/>
                    </a:cubicBezTo>
                    <a:cubicBezTo>
                      <a:pt x="173" y="94"/>
                      <a:pt x="171" y="93"/>
                      <a:pt x="170" y="93"/>
                    </a:cubicBezTo>
                    <a:cubicBezTo>
                      <a:pt x="169" y="92"/>
                      <a:pt x="169" y="92"/>
                      <a:pt x="169" y="92"/>
                    </a:cubicBezTo>
                    <a:cubicBezTo>
                      <a:pt x="169" y="92"/>
                      <a:pt x="168" y="92"/>
                      <a:pt x="168" y="92"/>
                    </a:cubicBezTo>
                    <a:cubicBezTo>
                      <a:pt x="163" y="89"/>
                      <a:pt x="159" y="86"/>
                      <a:pt x="155" y="82"/>
                    </a:cubicBezTo>
                    <a:cubicBezTo>
                      <a:pt x="155" y="82"/>
                      <a:pt x="155" y="82"/>
                      <a:pt x="155" y="82"/>
                    </a:cubicBezTo>
                    <a:cubicBezTo>
                      <a:pt x="154" y="81"/>
                      <a:pt x="153" y="80"/>
                      <a:pt x="152" y="79"/>
                    </a:cubicBezTo>
                    <a:cubicBezTo>
                      <a:pt x="151" y="78"/>
                      <a:pt x="150" y="77"/>
                      <a:pt x="149" y="76"/>
                    </a:cubicBezTo>
                    <a:cubicBezTo>
                      <a:pt x="147" y="74"/>
                      <a:pt x="146" y="73"/>
                      <a:pt x="145" y="72"/>
                    </a:cubicBezTo>
                    <a:cubicBezTo>
                      <a:pt x="144" y="71"/>
                      <a:pt x="144" y="71"/>
                      <a:pt x="144" y="71"/>
                    </a:cubicBezTo>
                    <a:cubicBezTo>
                      <a:pt x="142" y="69"/>
                      <a:pt x="140" y="67"/>
                      <a:pt x="138" y="65"/>
                    </a:cubicBezTo>
                    <a:cubicBezTo>
                      <a:pt x="138" y="65"/>
                      <a:pt x="138" y="65"/>
                      <a:pt x="137" y="64"/>
                    </a:cubicBezTo>
                    <a:cubicBezTo>
                      <a:pt x="136" y="63"/>
                      <a:pt x="135" y="63"/>
                      <a:pt x="134" y="62"/>
                    </a:cubicBezTo>
                    <a:cubicBezTo>
                      <a:pt x="134" y="61"/>
                      <a:pt x="134" y="61"/>
                      <a:pt x="134" y="61"/>
                    </a:cubicBezTo>
                    <a:cubicBezTo>
                      <a:pt x="133" y="61"/>
                      <a:pt x="132" y="60"/>
                      <a:pt x="131" y="60"/>
                    </a:cubicBezTo>
                    <a:cubicBezTo>
                      <a:pt x="131" y="59"/>
                      <a:pt x="131" y="59"/>
                      <a:pt x="131" y="59"/>
                    </a:cubicBezTo>
                    <a:cubicBezTo>
                      <a:pt x="131" y="60"/>
                      <a:pt x="131" y="60"/>
                      <a:pt x="131" y="60"/>
                    </a:cubicBezTo>
                    <a:cubicBezTo>
                      <a:pt x="132" y="61"/>
                      <a:pt x="133" y="62"/>
                      <a:pt x="134" y="63"/>
                    </a:cubicBezTo>
                    <a:cubicBezTo>
                      <a:pt x="134" y="63"/>
                      <a:pt x="134" y="63"/>
                      <a:pt x="134" y="63"/>
                    </a:cubicBezTo>
                    <a:cubicBezTo>
                      <a:pt x="135" y="64"/>
                      <a:pt x="136" y="66"/>
                      <a:pt x="136" y="67"/>
                    </a:cubicBezTo>
                    <a:cubicBezTo>
                      <a:pt x="136" y="67"/>
                      <a:pt x="136" y="67"/>
                      <a:pt x="136" y="67"/>
                    </a:cubicBezTo>
                    <a:cubicBezTo>
                      <a:pt x="137" y="68"/>
                      <a:pt x="137" y="70"/>
                      <a:pt x="138" y="71"/>
                    </a:cubicBezTo>
                    <a:cubicBezTo>
                      <a:pt x="140" y="77"/>
                      <a:pt x="140" y="85"/>
                      <a:pt x="139" y="92"/>
                    </a:cubicBezTo>
                    <a:cubicBezTo>
                      <a:pt x="139" y="93"/>
                      <a:pt x="139" y="94"/>
                      <a:pt x="139" y="96"/>
                    </a:cubicBezTo>
                    <a:cubicBezTo>
                      <a:pt x="138" y="98"/>
                      <a:pt x="138" y="99"/>
                      <a:pt x="138" y="101"/>
                    </a:cubicBezTo>
                    <a:cubicBezTo>
                      <a:pt x="138" y="101"/>
                      <a:pt x="138" y="101"/>
                      <a:pt x="138" y="101"/>
                    </a:cubicBezTo>
                    <a:cubicBezTo>
                      <a:pt x="137" y="101"/>
                      <a:pt x="137" y="101"/>
                      <a:pt x="137" y="101"/>
                    </a:cubicBezTo>
                    <a:cubicBezTo>
                      <a:pt x="137" y="102"/>
                      <a:pt x="137" y="103"/>
                      <a:pt x="137" y="104"/>
                    </a:cubicBezTo>
                    <a:cubicBezTo>
                      <a:pt x="137" y="104"/>
                      <a:pt x="137" y="104"/>
                      <a:pt x="137" y="104"/>
                    </a:cubicBezTo>
                    <a:cubicBezTo>
                      <a:pt x="136" y="106"/>
                      <a:pt x="135" y="107"/>
                      <a:pt x="135" y="109"/>
                    </a:cubicBezTo>
                    <a:cubicBezTo>
                      <a:pt x="135" y="109"/>
                      <a:pt x="135" y="109"/>
                      <a:pt x="135" y="109"/>
                    </a:cubicBezTo>
                    <a:cubicBezTo>
                      <a:pt x="135" y="109"/>
                      <a:pt x="135" y="109"/>
                      <a:pt x="135" y="109"/>
                    </a:cubicBezTo>
                    <a:cubicBezTo>
                      <a:pt x="135" y="110"/>
                      <a:pt x="134" y="110"/>
                      <a:pt x="134" y="111"/>
                    </a:cubicBezTo>
                    <a:cubicBezTo>
                      <a:pt x="133" y="113"/>
                      <a:pt x="132" y="115"/>
                      <a:pt x="131" y="117"/>
                    </a:cubicBezTo>
                    <a:cubicBezTo>
                      <a:pt x="131" y="117"/>
                      <a:pt x="131" y="117"/>
                      <a:pt x="131" y="117"/>
                    </a:cubicBezTo>
                    <a:cubicBezTo>
                      <a:pt x="131" y="117"/>
                      <a:pt x="131" y="117"/>
                      <a:pt x="131" y="117"/>
                    </a:cubicBezTo>
                    <a:cubicBezTo>
                      <a:pt x="125" y="127"/>
                      <a:pt x="117" y="136"/>
                      <a:pt x="108" y="144"/>
                    </a:cubicBezTo>
                    <a:cubicBezTo>
                      <a:pt x="108" y="144"/>
                      <a:pt x="108" y="144"/>
                      <a:pt x="108" y="144"/>
                    </a:cubicBezTo>
                    <a:cubicBezTo>
                      <a:pt x="106" y="146"/>
                      <a:pt x="104" y="147"/>
                      <a:pt x="102" y="149"/>
                    </a:cubicBezTo>
                    <a:cubicBezTo>
                      <a:pt x="102" y="149"/>
                      <a:pt x="102" y="149"/>
                      <a:pt x="102" y="149"/>
                    </a:cubicBezTo>
                    <a:cubicBezTo>
                      <a:pt x="101" y="150"/>
                      <a:pt x="99" y="151"/>
                      <a:pt x="97" y="152"/>
                    </a:cubicBezTo>
                    <a:cubicBezTo>
                      <a:pt x="93" y="156"/>
                      <a:pt x="88" y="159"/>
                      <a:pt x="83" y="162"/>
                    </a:cubicBezTo>
                    <a:cubicBezTo>
                      <a:pt x="82" y="163"/>
                      <a:pt x="82" y="163"/>
                      <a:pt x="81" y="163"/>
                    </a:cubicBezTo>
                    <a:cubicBezTo>
                      <a:pt x="80" y="164"/>
                      <a:pt x="78" y="165"/>
                      <a:pt x="77" y="166"/>
                    </a:cubicBezTo>
                    <a:cubicBezTo>
                      <a:pt x="77" y="166"/>
                      <a:pt x="77" y="166"/>
                      <a:pt x="77" y="166"/>
                    </a:cubicBezTo>
                    <a:cubicBezTo>
                      <a:pt x="72" y="169"/>
                      <a:pt x="67" y="171"/>
                      <a:pt x="62" y="173"/>
                    </a:cubicBezTo>
                    <a:cubicBezTo>
                      <a:pt x="61" y="173"/>
                      <a:pt x="60" y="173"/>
                      <a:pt x="60" y="174"/>
                    </a:cubicBezTo>
                    <a:cubicBezTo>
                      <a:pt x="58" y="174"/>
                      <a:pt x="56" y="175"/>
                      <a:pt x="54" y="175"/>
                    </a:cubicBezTo>
                    <a:cubicBezTo>
                      <a:pt x="50" y="176"/>
                      <a:pt x="46" y="176"/>
                      <a:pt x="42" y="175"/>
                    </a:cubicBezTo>
                    <a:cubicBezTo>
                      <a:pt x="40" y="175"/>
                      <a:pt x="39" y="175"/>
                      <a:pt x="37" y="174"/>
                    </a:cubicBezTo>
                    <a:cubicBezTo>
                      <a:pt x="36" y="174"/>
                      <a:pt x="35" y="173"/>
                      <a:pt x="34" y="173"/>
                    </a:cubicBezTo>
                    <a:cubicBezTo>
                      <a:pt x="32" y="171"/>
                      <a:pt x="29" y="169"/>
                      <a:pt x="27" y="166"/>
                    </a:cubicBezTo>
                    <a:cubicBezTo>
                      <a:pt x="26" y="164"/>
                      <a:pt x="26" y="163"/>
                      <a:pt x="25" y="162"/>
                    </a:cubicBezTo>
                    <a:cubicBezTo>
                      <a:pt x="25" y="161"/>
                      <a:pt x="24" y="160"/>
                      <a:pt x="24" y="159"/>
                    </a:cubicBezTo>
                    <a:cubicBezTo>
                      <a:pt x="24" y="158"/>
                      <a:pt x="24" y="158"/>
                      <a:pt x="24" y="158"/>
                    </a:cubicBezTo>
                    <a:cubicBezTo>
                      <a:pt x="23" y="157"/>
                      <a:pt x="23" y="156"/>
                      <a:pt x="23" y="155"/>
                    </a:cubicBezTo>
                    <a:cubicBezTo>
                      <a:pt x="22" y="155"/>
                      <a:pt x="22" y="155"/>
                      <a:pt x="22" y="155"/>
                    </a:cubicBezTo>
                    <a:cubicBezTo>
                      <a:pt x="22" y="154"/>
                      <a:pt x="22" y="154"/>
                      <a:pt x="22" y="154"/>
                    </a:cubicBezTo>
                    <a:cubicBezTo>
                      <a:pt x="21" y="150"/>
                      <a:pt x="20" y="145"/>
                      <a:pt x="19" y="140"/>
                    </a:cubicBezTo>
                    <a:cubicBezTo>
                      <a:pt x="19" y="138"/>
                      <a:pt x="19" y="137"/>
                      <a:pt x="19" y="136"/>
                    </a:cubicBezTo>
                    <a:cubicBezTo>
                      <a:pt x="18" y="134"/>
                      <a:pt x="18" y="132"/>
                      <a:pt x="18" y="130"/>
                    </a:cubicBezTo>
                    <a:cubicBezTo>
                      <a:pt x="18" y="129"/>
                      <a:pt x="18" y="128"/>
                      <a:pt x="17" y="127"/>
                    </a:cubicBezTo>
                    <a:cubicBezTo>
                      <a:pt x="17" y="126"/>
                      <a:pt x="17" y="125"/>
                      <a:pt x="17" y="123"/>
                    </a:cubicBezTo>
                    <a:cubicBezTo>
                      <a:pt x="17" y="120"/>
                      <a:pt x="16" y="117"/>
                      <a:pt x="16" y="113"/>
                    </a:cubicBezTo>
                    <a:cubicBezTo>
                      <a:pt x="16" y="112"/>
                      <a:pt x="16" y="110"/>
                      <a:pt x="16" y="109"/>
                    </a:cubicBezTo>
                    <a:cubicBezTo>
                      <a:pt x="16" y="107"/>
                      <a:pt x="16" y="106"/>
                      <a:pt x="16" y="105"/>
                    </a:cubicBezTo>
                    <a:cubicBezTo>
                      <a:pt x="16" y="102"/>
                      <a:pt x="16" y="99"/>
                      <a:pt x="16" y="96"/>
                    </a:cubicBezTo>
                    <a:cubicBezTo>
                      <a:pt x="16" y="95"/>
                      <a:pt x="16" y="95"/>
                      <a:pt x="16" y="95"/>
                    </a:cubicBezTo>
                    <a:cubicBezTo>
                      <a:pt x="16" y="94"/>
                      <a:pt x="16" y="92"/>
                      <a:pt x="16" y="91"/>
                    </a:cubicBezTo>
                    <a:cubicBezTo>
                      <a:pt x="16" y="89"/>
                      <a:pt x="16" y="88"/>
                      <a:pt x="16" y="86"/>
                    </a:cubicBezTo>
                    <a:cubicBezTo>
                      <a:pt x="15" y="88"/>
                      <a:pt x="13" y="89"/>
                      <a:pt x="12" y="91"/>
                    </a:cubicBezTo>
                    <a:cubicBezTo>
                      <a:pt x="11" y="92"/>
                      <a:pt x="10" y="92"/>
                      <a:pt x="10" y="93"/>
                    </a:cubicBezTo>
                    <a:cubicBezTo>
                      <a:pt x="9" y="94"/>
                      <a:pt x="8" y="95"/>
                      <a:pt x="8" y="96"/>
                    </a:cubicBezTo>
                    <a:cubicBezTo>
                      <a:pt x="6" y="99"/>
                      <a:pt x="4" y="102"/>
                      <a:pt x="3" y="105"/>
                    </a:cubicBezTo>
                    <a:cubicBezTo>
                      <a:pt x="2" y="106"/>
                      <a:pt x="2" y="107"/>
                      <a:pt x="1" y="108"/>
                    </a:cubicBezTo>
                    <a:cubicBezTo>
                      <a:pt x="1" y="109"/>
                      <a:pt x="0" y="110"/>
                      <a:pt x="0" y="110"/>
                    </a:cubicBezTo>
                  </a:path>
                </a:pathLst>
              </a:custGeom>
              <a:solidFill>
                <a:srgbClr val="72A6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7" name="Freeform 542"/>
              <p:cNvSpPr/>
              <p:nvPr/>
            </p:nvSpPr>
            <p:spPr bwMode="auto">
              <a:xfrm>
                <a:off x="1400175" y="8374063"/>
                <a:ext cx="469900" cy="414338"/>
              </a:xfrm>
              <a:custGeom>
                <a:avLst/>
                <a:gdLst>
                  <a:gd name="T0" fmla="*/ 123 w 125"/>
                  <a:gd name="T1" fmla="*/ 52 h 110"/>
                  <a:gd name="T2" fmla="*/ 124 w 125"/>
                  <a:gd name="T3" fmla="*/ 69 h 110"/>
                  <a:gd name="T4" fmla="*/ 9 w 125"/>
                  <a:gd name="T5" fmla="*/ 110 h 110"/>
                  <a:gd name="T6" fmla="*/ 9 w 125"/>
                  <a:gd name="T7" fmla="*/ 108 h 110"/>
                  <a:gd name="T8" fmla="*/ 6 w 125"/>
                  <a:gd name="T9" fmla="*/ 93 h 110"/>
                  <a:gd name="T10" fmla="*/ 3 w 125"/>
                  <a:gd name="T11" fmla="*/ 82 h 110"/>
                  <a:gd name="T12" fmla="*/ 2 w 125"/>
                  <a:gd name="T13" fmla="*/ 78 h 110"/>
                  <a:gd name="T14" fmla="*/ 0 w 125"/>
                  <a:gd name="T15" fmla="*/ 63 h 110"/>
                  <a:gd name="T16" fmla="*/ 0 w 125"/>
                  <a:gd name="T17" fmla="*/ 59 h 110"/>
                  <a:gd name="T18" fmla="*/ 0 w 125"/>
                  <a:gd name="T19" fmla="*/ 54 h 110"/>
                  <a:gd name="T20" fmla="*/ 0 w 125"/>
                  <a:gd name="T21" fmla="*/ 51 h 110"/>
                  <a:gd name="T22" fmla="*/ 1 w 125"/>
                  <a:gd name="T23" fmla="*/ 45 h 110"/>
                  <a:gd name="T24" fmla="*/ 2 w 125"/>
                  <a:gd name="T25" fmla="*/ 41 h 110"/>
                  <a:gd name="T26" fmla="*/ 2 w 125"/>
                  <a:gd name="T27" fmla="*/ 40 h 110"/>
                  <a:gd name="T28" fmla="*/ 7 w 125"/>
                  <a:gd name="T29" fmla="*/ 27 h 110"/>
                  <a:gd name="T30" fmla="*/ 8 w 125"/>
                  <a:gd name="T31" fmla="*/ 25 h 110"/>
                  <a:gd name="T32" fmla="*/ 9 w 125"/>
                  <a:gd name="T33" fmla="*/ 23 h 110"/>
                  <a:gd name="T34" fmla="*/ 9 w 125"/>
                  <a:gd name="T35" fmla="*/ 23 h 110"/>
                  <a:gd name="T36" fmla="*/ 12 w 125"/>
                  <a:gd name="T37" fmla="*/ 20 h 110"/>
                  <a:gd name="T38" fmla="*/ 15 w 125"/>
                  <a:gd name="T39" fmla="*/ 16 h 110"/>
                  <a:gd name="T40" fmla="*/ 15 w 125"/>
                  <a:gd name="T41" fmla="*/ 16 h 110"/>
                  <a:gd name="T42" fmla="*/ 18 w 125"/>
                  <a:gd name="T43" fmla="*/ 13 h 110"/>
                  <a:gd name="T44" fmla="*/ 35 w 125"/>
                  <a:gd name="T45" fmla="*/ 3 h 110"/>
                  <a:gd name="T46" fmla="*/ 69 w 125"/>
                  <a:gd name="T47" fmla="*/ 6 h 110"/>
                  <a:gd name="T48" fmla="*/ 85 w 125"/>
                  <a:gd name="T49" fmla="*/ 12 h 110"/>
                  <a:gd name="T50" fmla="*/ 87 w 125"/>
                  <a:gd name="T51" fmla="*/ 13 h 110"/>
                  <a:gd name="T52" fmla="*/ 87 w 125"/>
                  <a:gd name="T53" fmla="*/ 13 h 110"/>
                  <a:gd name="T54" fmla="*/ 100 w 125"/>
                  <a:gd name="T55" fmla="*/ 22 h 110"/>
                  <a:gd name="T56" fmla="*/ 101 w 125"/>
                  <a:gd name="T57" fmla="*/ 22 h 110"/>
                  <a:gd name="T58" fmla="*/ 123 w 125"/>
                  <a:gd name="T59" fmla="*/ 52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25" h="110">
                    <a:moveTo>
                      <a:pt x="123" y="52"/>
                    </a:moveTo>
                    <a:cubicBezTo>
                      <a:pt x="124" y="57"/>
                      <a:pt x="125" y="63"/>
                      <a:pt x="124" y="69"/>
                    </a:cubicBezTo>
                    <a:cubicBezTo>
                      <a:pt x="9" y="110"/>
                      <a:pt x="9" y="110"/>
                      <a:pt x="9" y="110"/>
                    </a:cubicBezTo>
                    <a:cubicBezTo>
                      <a:pt x="9" y="109"/>
                      <a:pt x="9" y="108"/>
                      <a:pt x="9" y="108"/>
                    </a:cubicBezTo>
                    <a:cubicBezTo>
                      <a:pt x="8" y="103"/>
                      <a:pt x="7" y="98"/>
                      <a:pt x="6" y="93"/>
                    </a:cubicBezTo>
                    <a:cubicBezTo>
                      <a:pt x="5" y="89"/>
                      <a:pt x="4" y="86"/>
                      <a:pt x="3" y="82"/>
                    </a:cubicBezTo>
                    <a:cubicBezTo>
                      <a:pt x="3" y="80"/>
                      <a:pt x="2" y="79"/>
                      <a:pt x="2" y="78"/>
                    </a:cubicBezTo>
                    <a:cubicBezTo>
                      <a:pt x="1" y="73"/>
                      <a:pt x="0" y="68"/>
                      <a:pt x="0" y="63"/>
                    </a:cubicBezTo>
                    <a:cubicBezTo>
                      <a:pt x="0" y="61"/>
                      <a:pt x="0" y="60"/>
                      <a:pt x="0" y="59"/>
                    </a:cubicBezTo>
                    <a:cubicBezTo>
                      <a:pt x="0" y="57"/>
                      <a:pt x="0" y="55"/>
                      <a:pt x="0" y="54"/>
                    </a:cubicBezTo>
                    <a:cubicBezTo>
                      <a:pt x="0" y="53"/>
                      <a:pt x="0" y="52"/>
                      <a:pt x="0" y="51"/>
                    </a:cubicBezTo>
                    <a:cubicBezTo>
                      <a:pt x="1" y="49"/>
                      <a:pt x="1" y="47"/>
                      <a:pt x="1" y="45"/>
                    </a:cubicBezTo>
                    <a:cubicBezTo>
                      <a:pt x="1" y="44"/>
                      <a:pt x="2" y="43"/>
                      <a:pt x="2" y="41"/>
                    </a:cubicBezTo>
                    <a:cubicBezTo>
                      <a:pt x="2" y="40"/>
                      <a:pt x="2" y="40"/>
                      <a:pt x="2" y="40"/>
                    </a:cubicBezTo>
                    <a:cubicBezTo>
                      <a:pt x="3" y="36"/>
                      <a:pt x="5" y="31"/>
                      <a:pt x="7" y="27"/>
                    </a:cubicBezTo>
                    <a:cubicBezTo>
                      <a:pt x="8" y="26"/>
                      <a:pt x="8" y="26"/>
                      <a:pt x="8" y="25"/>
                    </a:cubicBezTo>
                    <a:cubicBezTo>
                      <a:pt x="9" y="24"/>
                      <a:pt x="9" y="24"/>
                      <a:pt x="9" y="23"/>
                    </a:cubicBezTo>
                    <a:cubicBezTo>
                      <a:pt x="9" y="23"/>
                      <a:pt x="9" y="23"/>
                      <a:pt x="9" y="23"/>
                    </a:cubicBezTo>
                    <a:cubicBezTo>
                      <a:pt x="10" y="22"/>
                      <a:pt x="11" y="21"/>
                      <a:pt x="12" y="20"/>
                    </a:cubicBezTo>
                    <a:cubicBezTo>
                      <a:pt x="13" y="18"/>
                      <a:pt x="14" y="17"/>
                      <a:pt x="15" y="16"/>
                    </a:cubicBezTo>
                    <a:cubicBezTo>
                      <a:pt x="15" y="16"/>
                      <a:pt x="15" y="16"/>
                      <a:pt x="15" y="16"/>
                    </a:cubicBezTo>
                    <a:cubicBezTo>
                      <a:pt x="16" y="15"/>
                      <a:pt x="17" y="14"/>
                      <a:pt x="18" y="13"/>
                    </a:cubicBezTo>
                    <a:cubicBezTo>
                      <a:pt x="23" y="8"/>
                      <a:pt x="28" y="5"/>
                      <a:pt x="35" y="3"/>
                    </a:cubicBezTo>
                    <a:cubicBezTo>
                      <a:pt x="46" y="0"/>
                      <a:pt x="58" y="2"/>
                      <a:pt x="69" y="6"/>
                    </a:cubicBezTo>
                    <a:cubicBezTo>
                      <a:pt x="74" y="8"/>
                      <a:pt x="80" y="10"/>
                      <a:pt x="85" y="12"/>
                    </a:cubicBezTo>
                    <a:cubicBezTo>
                      <a:pt x="86" y="13"/>
                      <a:pt x="86" y="13"/>
                      <a:pt x="87" y="13"/>
                    </a:cubicBezTo>
                    <a:cubicBezTo>
                      <a:pt x="87" y="13"/>
                      <a:pt x="87" y="13"/>
                      <a:pt x="87" y="13"/>
                    </a:cubicBezTo>
                    <a:cubicBezTo>
                      <a:pt x="92" y="16"/>
                      <a:pt x="96" y="18"/>
                      <a:pt x="100" y="22"/>
                    </a:cubicBezTo>
                    <a:cubicBezTo>
                      <a:pt x="101" y="22"/>
                      <a:pt x="101" y="22"/>
                      <a:pt x="101" y="22"/>
                    </a:cubicBezTo>
                    <a:cubicBezTo>
                      <a:pt x="111" y="30"/>
                      <a:pt x="119" y="40"/>
                      <a:pt x="123" y="52"/>
                    </a:cubicBezTo>
                    <a:close/>
                  </a:path>
                </a:pathLst>
              </a:custGeom>
              <a:solidFill>
                <a:srgbClr val="BAD5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8" name="Freeform 543"/>
              <p:cNvSpPr/>
              <p:nvPr/>
            </p:nvSpPr>
            <p:spPr bwMode="auto">
              <a:xfrm>
                <a:off x="690563" y="7945438"/>
                <a:ext cx="800100" cy="538163"/>
              </a:xfrm>
              <a:custGeom>
                <a:avLst/>
                <a:gdLst>
                  <a:gd name="T0" fmla="*/ 158 w 213"/>
                  <a:gd name="T1" fmla="*/ 0 h 143"/>
                  <a:gd name="T2" fmla="*/ 60 w 213"/>
                  <a:gd name="T3" fmla="*/ 42 h 143"/>
                  <a:gd name="T4" fmla="*/ 0 w 213"/>
                  <a:gd name="T5" fmla="*/ 102 h 143"/>
                  <a:gd name="T6" fmla="*/ 29 w 213"/>
                  <a:gd name="T7" fmla="*/ 141 h 143"/>
                  <a:gd name="T8" fmla="*/ 67 w 213"/>
                  <a:gd name="T9" fmla="*/ 98 h 143"/>
                  <a:gd name="T10" fmla="*/ 73 w 213"/>
                  <a:gd name="T11" fmla="*/ 65 h 143"/>
                  <a:gd name="T12" fmla="*/ 207 w 213"/>
                  <a:gd name="T13" fmla="*/ 63 h 143"/>
                  <a:gd name="T14" fmla="*/ 200 w 213"/>
                  <a:gd name="T15" fmla="*/ 19 h 143"/>
                  <a:gd name="T16" fmla="*/ 158 w 213"/>
                  <a:gd name="T17" fmla="*/ 0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13" h="143">
                    <a:moveTo>
                      <a:pt x="158" y="0"/>
                    </a:moveTo>
                    <a:cubicBezTo>
                      <a:pt x="122" y="1"/>
                      <a:pt x="94" y="32"/>
                      <a:pt x="60" y="42"/>
                    </a:cubicBezTo>
                    <a:cubicBezTo>
                      <a:pt x="33" y="51"/>
                      <a:pt x="1" y="66"/>
                      <a:pt x="0" y="102"/>
                    </a:cubicBezTo>
                    <a:cubicBezTo>
                      <a:pt x="0" y="116"/>
                      <a:pt x="11" y="143"/>
                      <a:pt x="29" y="141"/>
                    </a:cubicBezTo>
                    <a:cubicBezTo>
                      <a:pt x="45" y="140"/>
                      <a:pt x="63" y="111"/>
                      <a:pt x="67" y="98"/>
                    </a:cubicBezTo>
                    <a:cubicBezTo>
                      <a:pt x="70" y="87"/>
                      <a:pt x="72" y="76"/>
                      <a:pt x="73" y="65"/>
                    </a:cubicBezTo>
                    <a:cubicBezTo>
                      <a:pt x="101" y="97"/>
                      <a:pt x="185" y="110"/>
                      <a:pt x="207" y="63"/>
                    </a:cubicBezTo>
                    <a:cubicBezTo>
                      <a:pt x="213" y="49"/>
                      <a:pt x="210" y="31"/>
                      <a:pt x="200" y="19"/>
                    </a:cubicBezTo>
                    <a:cubicBezTo>
                      <a:pt x="190" y="7"/>
                      <a:pt x="174" y="0"/>
                      <a:pt x="158" y="0"/>
                    </a:cubicBezTo>
                  </a:path>
                </a:pathLst>
              </a:custGeom>
              <a:solidFill>
                <a:srgbClr val="BAD5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9" name="Freeform 544"/>
              <p:cNvSpPr/>
              <p:nvPr/>
            </p:nvSpPr>
            <p:spPr bwMode="auto">
              <a:xfrm>
                <a:off x="1746250" y="7716838"/>
                <a:ext cx="420688" cy="563563"/>
              </a:xfrm>
              <a:custGeom>
                <a:avLst/>
                <a:gdLst>
                  <a:gd name="T0" fmla="*/ 7 w 112"/>
                  <a:gd name="T1" fmla="*/ 133 h 150"/>
                  <a:gd name="T2" fmla="*/ 33 w 112"/>
                  <a:gd name="T3" fmla="*/ 145 h 150"/>
                  <a:gd name="T4" fmla="*/ 51 w 112"/>
                  <a:gd name="T5" fmla="*/ 148 h 150"/>
                  <a:gd name="T6" fmla="*/ 66 w 112"/>
                  <a:gd name="T7" fmla="*/ 144 h 150"/>
                  <a:gd name="T8" fmla="*/ 91 w 112"/>
                  <a:gd name="T9" fmla="*/ 127 h 150"/>
                  <a:gd name="T10" fmla="*/ 95 w 112"/>
                  <a:gd name="T11" fmla="*/ 110 h 150"/>
                  <a:gd name="T12" fmla="*/ 105 w 112"/>
                  <a:gd name="T13" fmla="*/ 112 h 150"/>
                  <a:gd name="T14" fmla="*/ 107 w 112"/>
                  <a:gd name="T15" fmla="*/ 110 h 150"/>
                  <a:gd name="T16" fmla="*/ 111 w 112"/>
                  <a:gd name="T17" fmla="*/ 101 h 150"/>
                  <a:gd name="T18" fmla="*/ 106 w 112"/>
                  <a:gd name="T19" fmla="*/ 73 h 150"/>
                  <a:gd name="T20" fmla="*/ 80 w 112"/>
                  <a:gd name="T21" fmla="*/ 42 h 150"/>
                  <a:gd name="T22" fmla="*/ 48 w 112"/>
                  <a:gd name="T23" fmla="*/ 20 h 150"/>
                  <a:gd name="T24" fmla="*/ 34 w 112"/>
                  <a:gd name="T25" fmla="*/ 15 h 150"/>
                  <a:gd name="T26" fmla="*/ 28 w 112"/>
                  <a:gd name="T27" fmla="*/ 9 h 150"/>
                  <a:gd name="T28" fmla="*/ 27 w 112"/>
                  <a:gd name="T29" fmla="*/ 7 h 150"/>
                  <a:gd name="T30" fmla="*/ 24 w 112"/>
                  <a:gd name="T31" fmla="*/ 4 h 150"/>
                  <a:gd name="T32" fmla="*/ 23 w 112"/>
                  <a:gd name="T33" fmla="*/ 2 h 150"/>
                  <a:gd name="T34" fmla="*/ 22 w 112"/>
                  <a:gd name="T35" fmla="*/ 2 h 150"/>
                  <a:gd name="T36" fmla="*/ 20 w 112"/>
                  <a:gd name="T37" fmla="*/ 0 h 150"/>
                  <a:gd name="T38" fmla="*/ 19 w 112"/>
                  <a:gd name="T39" fmla="*/ 0 h 150"/>
                  <a:gd name="T40" fmla="*/ 19 w 112"/>
                  <a:gd name="T41" fmla="*/ 0 h 150"/>
                  <a:gd name="T42" fmla="*/ 18 w 112"/>
                  <a:gd name="T43" fmla="*/ 0 h 150"/>
                  <a:gd name="T44" fmla="*/ 18 w 112"/>
                  <a:gd name="T45" fmla="*/ 0 h 150"/>
                  <a:gd name="T46" fmla="*/ 16 w 112"/>
                  <a:gd name="T47" fmla="*/ 1 h 150"/>
                  <a:gd name="T48" fmla="*/ 16 w 112"/>
                  <a:gd name="T49" fmla="*/ 1 h 150"/>
                  <a:gd name="T50" fmla="*/ 15 w 112"/>
                  <a:gd name="T51" fmla="*/ 3 h 150"/>
                  <a:gd name="T52" fmla="*/ 15 w 112"/>
                  <a:gd name="T53" fmla="*/ 4 h 150"/>
                  <a:gd name="T54" fmla="*/ 15 w 112"/>
                  <a:gd name="T55" fmla="*/ 4 h 150"/>
                  <a:gd name="T56" fmla="*/ 15 w 112"/>
                  <a:gd name="T57" fmla="*/ 4 h 150"/>
                  <a:gd name="T58" fmla="*/ 15 w 112"/>
                  <a:gd name="T59" fmla="*/ 7 h 150"/>
                  <a:gd name="T60" fmla="*/ 16 w 112"/>
                  <a:gd name="T61" fmla="*/ 11 h 150"/>
                  <a:gd name="T62" fmla="*/ 16 w 112"/>
                  <a:gd name="T63" fmla="*/ 12 h 150"/>
                  <a:gd name="T64" fmla="*/ 16 w 112"/>
                  <a:gd name="T65" fmla="*/ 16 h 150"/>
                  <a:gd name="T66" fmla="*/ 17 w 112"/>
                  <a:gd name="T67" fmla="*/ 16 h 150"/>
                  <a:gd name="T68" fmla="*/ 13 w 112"/>
                  <a:gd name="T69" fmla="*/ 39 h 150"/>
                  <a:gd name="T70" fmla="*/ 5 w 112"/>
                  <a:gd name="T71" fmla="*/ 58 h 150"/>
                  <a:gd name="T72" fmla="*/ 2 w 112"/>
                  <a:gd name="T73" fmla="*/ 68 h 150"/>
                  <a:gd name="T74" fmla="*/ 0 w 112"/>
                  <a:gd name="T75" fmla="*/ 99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12" h="150">
                    <a:moveTo>
                      <a:pt x="4" y="126"/>
                    </a:moveTo>
                    <a:cubicBezTo>
                      <a:pt x="5" y="128"/>
                      <a:pt x="5" y="131"/>
                      <a:pt x="7" y="133"/>
                    </a:cubicBezTo>
                    <a:cubicBezTo>
                      <a:pt x="10" y="140"/>
                      <a:pt x="16" y="146"/>
                      <a:pt x="23" y="147"/>
                    </a:cubicBezTo>
                    <a:cubicBezTo>
                      <a:pt x="27" y="147"/>
                      <a:pt x="30" y="146"/>
                      <a:pt x="33" y="145"/>
                    </a:cubicBezTo>
                    <a:cubicBezTo>
                      <a:pt x="37" y="144"/>
                      <a:pt x="42" y="143"/>
                      <a:pt x="48" y="146"/>
                    </a:cubicBezTo>
                    <a:cubicBezTo>
                      <a:pt x="49" y="146"/>
                      <a:pt x="50" y="147"/>
                      <a:pt x="51" y="148"/>
                    </a:cubicBezTo>
                    <a:cubicBezTo>
                      <a:pt x="52" y="148"/>
                      <a:pt x="52" y="148"/>
                      <a:pt x="52" y="148"/>
                    </a:cubicBezTo>
                    <a:cubicBezTo>
                      <a:pt x="57" y="150"/>
                      <a:pt x="62" y="148"/>
                      <a:pt x="66" y="144"/>
                    </a:cubicBezTo>
                    <a:cubicBezTo>
                      <a:pt x="70" y="140"/>
                      <a:pt x="73" y="137"/>
                      <a:pt x="79" y="135"/>
                    </a:cubicBezTo>
                    <a:cubicBezTo>
                      <a:pt x="83" y="133"/>
                      <a:pt x="89" y="133"/>
                      <a:pt x="91" y="127"/>
                    </a:cubicBezTo>
                    <a:cubicBezTo>
                      <a:pt x="92" y="124"/>
                      <a:pt x="92" y="121"/>
                      <a:pt x="92" y="117"/>
                    </a:cubicBezTo>
                    <a:cubicBezTo>
                      <a:pt x="93" y="114"/>
                      <a:pt x="93" y="111"/>
                      <a:pt x="95" y="110"/>
                    </a:cubicBezTo>
                    <a:cubicBezTo>
                      <a:pt x="98" y="108"/>
                      <a:pt x="101" y="111"/>
                      <a:pt x="104" y="112"/>
                    </a:cubicBezTo>
                    <a:cubicBezTo>
                      <a:pt x="105" y="112"/>
                      <a:pt x="105" y="112"/>
                      <a:pt x="105" y="112"/>
                    </a:cubicBezTo>
                    <a:cubicBezTo>
                      <a:pt x="105" y="112"/>
                      <a:pt x="106" y="111"/>
                      <a:pt x="106" y="111"/>
                    </a:cubicBezTo>
                    <a:cubicBezTo>
                      <a:pt x="107" y="111"/>
                      <a:pt x="107" y="111"/>
                      <a:pt x="107" y="110"/>
                    </a:cubicBezTo>
                    <a:cubicBezTo>
                      <a:pt x="107" y="110"/>
                      <a:pt x="107" y="110"/>
                      <a:pt x="107" y="110"/>
                    </a:cubicBezTo>
                    <a:cubicBezTo>
                      <a:pt x="109" y="108"/>
                      <a:pt x="110" y="103"/>
                      <a:pt x="111" y="101"/>
                    </a:cubicBezTo>
                    <a:cubicBezTo>
                      <a:pt x="111" y="100"/>
                      <a:pt x="111" y="100"/>
                      <a:pt x="111" y="100"/>
                    </a:cubicBezTo>
                    <a:cubicBezTo>
                      <a:pt x="112" y="91"/>
                      <a:pt x="110" y="81"/>
                      <a:pt x="106" y="73"/>
                    </a:cubicBezTo>
                    <a:cubicBezTo>
                      <a:pt x="102" y="66"/>
                      <a:pt x="98" y="60"/>
                      <a:pt x="93" y="55"/>
                    </a:cubicBezTo>
                    <a:cubicBezTo>
                      <a:pt x="89" y="50"/>
                      <a:pt x="85" y="46"/>
                      <a:pt x="80" y="42"/>
                    </a:cubicBezTo>
                    <a:cubicBezTo>
                      <a:pt x="70" y="33"/>
                      <a:pt x="60" y="24"/>
                      <a:pt x="48" y="20"/>
                    </a:cubicBezTo>
                    <a:cubicBezTo>
                      <a:pt x="48" y="20"/>
                      <a:pt x="48" y="20"/>
                      <a:pt x="48" y="20"/>
                    </a:cubicBezTo>
                    <a:cubicBezTo>
                      <a:pt x="43" y="19"/>
                      <a:pt x="39" y="18"/>
                      <a:pt x="35" y="16"/>
                    </a:cubicBezTo>
                    <a:cubicBezTo>
                      <a:pt x="34" y="15"/>
                      <a:pt x="34" y="15"/>
                      <a:pt x="34" y="15"/>
                    </a:cubicBezTo>
                    <a:cubicBezTo>
                      <a:pt x="33" y="15"/>
                      <a:pt x="32" y="14"/>
                      <a:pt x="32" y="13"/>
                    </a:cubicBezTo>
                    <a:cubicBezTo>
                      <a:pt x="30" y="12"/>
                      <a:pt x="29" y="11"/>
                      <a:pt x="28" y="9"/>
                    </a:cubicBezTo>
                    <a:cubicBezTo>
                      <a:pt x="28" y="9"/>
                      <a:pt x="28" y="9"/>
                      <a:pt x="28" y="9"/>
                    </a:cubicBezTo>
                    <a:cubicBezTo>
                      <a:pt x="28" y="8"/>
                      <a:pt x="27" y="8"/>
                      <a:pt x="27" y="7"/>
                    </a:cubicBezTo>
                    <a:cubicBezTo>
                      <a:pt x="26" y="7"/>
                      <a:pt x="26" y="6"/>
                      <a:pt x="26" y="5"/>
                    </a:cubicBezTo>
                    <a:cubicBezTo>
                      <a:pt x="25" y="5"/>
                      <a:pt x="25" y="4"/>
                      <a:pt x="24" y="4"/>
                    </a:cubicBezTo>
                    <a:cubicBezTo>
                      <a:pt x="24" y="3"/>
                      <a:pt x="24" y="3"/>
                      <a:pt x="23" y="3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0" y="1"/>
                      <a:pt x="20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7" y="0"/>
                      <a:pt x="16" y="0"/>
                      <a:pt x="16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1"/>
                      <a:pt x="16" y="2"/>
                      <a:pt x="16" y="2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5"/>
                      <a:pt x="15" y="5"/>
                    </a:cubicBezTo>
                    <a:cubicBezTo>
                      <a:pt x="15" y="6"/>
                      <a:pt x="15" y="7"/>
                      <a:pt x="15" y="7"/>
                    </a:cubicBezTo>
                    <a:cubicBezTo>
                      <a:pt x="16" y="8"/>
                      <a:pt x="16" y="9"/>
                      <a:pt x="16" y="10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12"/>
                      <a:pt x="16" y="12"/>
                      <a:pt x="16" y="12"/>
                    </a:cubicBezTo>
                    <a:cubicBezTo>
                      <a:pt x="16" y="12"/>
                      <a:pt x="16" y="12"/>
                      <a:pt x="16" y="12"/>
                    </a:cubicBezTo>
                    <a:cubicBezTo>
                      <a:pt x="16" y="12"/>
                      <a:pt x="16" y="12"/>
                      <a:pt x="16" y="12"/>
                    </a:cubicBezTo>
                    <a:cubicBezTo>
                      <a:pt x="16" y="13"/>
                      <a:pt x="16" y="15"/>
                      <a:pt x="16" y="16"/>
                    </a:cubicBezTo>
                    <a:cubicBezTo>
                      <a:pt x="17" y="16"/>
                      <a:pt x="17" y="16"/>
                      <a:pt x="17" y="16"/>
                    </a:cubicBezTo>
                    <a:cubicBezTo>
                      <a:pt x="17" y="16"/>
                      <a:pt x="17" y="16"/>
                      <a:pt x="17" y="16"/>
                    </a:cubicBezTo>
                    <a:cubicBezTo>
                      <a:pt x="17" y="24"/>
                      <a:pt x="15" y="32"/>
                      <a:pt x="13" y="39"/>
                    </a:cubicBezTo>
                    <a:cubicBezTo>
                      <a:pt x="13" y="39"/>
                      <a:pt x="13" y="39"/>
                      <a:pt x="13" y="39"/>
                    </a:cubicBezTo>
                    <a:cubicBezTo>
                      <a:pt x="11" y="45"/>
                      <a:pt x="8" y="51"/>
                      <a:pt x="5" y="57"/>
                    </a:cubicBezTo>
                    <a:cubicBezTo>
                      <a:pt x="5" y="58"/>
                      <a:pt x="5" y="58"/>
                      <a:pt x="5" y="58"/>
                    </a:cubicBezTo>
                    <a:cubicBezTo>
                      <a:pt x="5" y="59"/>
                      <a:pt x="4" y="61"/>
                      <a:pt x="3" y="62"/>
                    </a:cubicBezTo>
                    <a:cubicBezTo>
                      <a:pt x="3" y="64"/>
                      <a:pt x="2" y="66"/>
                      <a:pt x="2" y="68"/>
                    </a:cubicBezTo>
                    <a:cubicBezTo>
                      <a:pt x="0" y="75"/>
                      <a:pt x="0" y="82"/>
                      <a:pt x="0" y="89"/>
                    </a:cubicBezTo>
                    <a:cubicBezTo>
                      <a:pt x="0" y="92"/>
                      <a:pt x="0" y="95"/>
                      <a:pt x="0" y="99"/>
                    </a:cubicBezTo>
                    <a:cubicBezTo>
                      <a:pt x="0" y="108"/>
                      <a:pt x="1" y="117"/>
                      <a:pt x="4" y="126"/>
                    </a:cubicBezTo>
                  </a:path>
                </a:pathLst>
              </a:custGeom>
              <a:solidFill>
                <a:srgbClr val="F3F8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0" name="Freeform 545"/>
              <p:cNvSpPr>
                <a:spLocks noEditPoints="1"/>
              </p:cNvSpPr>
              <p:nvPr/>
            </p:nvSpPr>
            <p:spPr bwMode="auto">
              <a:xfrm>
                <a:off x="1806575" y="7920038"/>
                <a:ext cx="173038" cy="198438"/>
              </a:xfrm>
              <a:custGeom>
                <a:avLst/>
                <a:gdLst>
                  <a:gd name="T0" fmla="*/ 6 w 46"/>
                  <a:gd name="T1" fmla="*/ 8 h 53"/>
                  <a:gd name="T2" fmla="*/ 6 w 46"/>
                  <a:gd name="T3" fmla="*/ 8 h 53"/>
                  <a:gd name="T4" fmla="*/ 3 w 46"/>
                  <a:gd name="T5" fmla="*/ 10 h 53"/>
                  <a:gd name="T6" fmla="*/ 3 w 46"/>
                  <a:gd name="T7" fmla="*/ 10 h 53"/>
                  <a:gd name="T8" fmla="*/ 2 w 46"/>
                  <a:gd name="T9" fmla="*/ 20 h 53"/>
                  <a:gd name="T10" fmla="*/ 0 w 46"/>
                  <a:gd name="T11" fmla="*/ 28 h 53"/>
                  <a:gd name="T12" fmla="*/ 2 w 46"/>
                  <a:gd name="T13" fmla="*/ 28 h 53"/>
                  <a:gd name="T14" fmla="*/ 4 w 46"/>
                  <a:gd name="T15" fmla="*/ 21 h 53"/>
                  <a:gd name="T16" fmla="*/ 6 w 46"/>
                  <a:gd name="T17" fmla="*/ 8 h 53"/>
                  <a:gd name="T18" fmla="*/ 29 w 46"/>
                  <a:gd name="T19" fmla="*/ 6 h 53"/>
                  <a:gd name="T20" fmla="*/ 29 w 46"/>
                  <a:gd name="T21" fmla="*/ 6 h 53"/>
                  <a:gd name="T22" fmla="*/ 27 w 46"/>
                  <a:gd name="T23" fmla="*/ 8 h 53"/>
                  <a:gd name="T24" fmla="*/ 29 w 46"/>
                  <a:gd name="T25" fmla="*/ 13 h 53"/>
                  <a:gd name="T26" fmla="*/ 33 w 46"/>
                  <a:gd name="T27" fmla="*/ 24 h 53"/>
                  <a:gd name="T28" fmla="*/ 36 w 46"/>
                  <a:gd name="T29" fmla="*/ 35 h 53"/>
                  <a:gd name="T30" fmla="*/ 37 w 46"/>
                  <a:gd name="T31" fmla="*/ 39 h 53"/>
                  <a:gd name="T32" fmla="*/ 38 w 46"/>
                  <a:gd name="T33" fmla="*/ 40 h 53"/>
                  <a:gd name="T34" fmla="*/ 37 w 46"/>
                  <a:gd name="T35" fmla="*/ 34 h 53"/>
                  <a:gd name="T36" fmla="*/ 34 w 46"/>
                  <a:gd name="T37" fmla="*/ 24 h 53"/>
                  <a:gd name="T38" fmla="*/ 31 w 46"/>
                  <a:gd name="T39" fmla="*/ 12 h 53"/>
                  <a:gd name="T40" fmla="*/ 29 w 46"/>
                  <a:gd name="T41" fmla="*/ 6 h 53"/>
                  <a:gd name="T42" fmla="*/ 29 w 46"/>
                  <a:gd name="T43" fmla="*/ 6 h 53"/>
                  <a:gd name="T44" fmla="*/ 9 w 46"/>
                  <a:gd name="T45" fmla="*/ 3 h 53"/>
                  <a:gd name="T46" fmla="*/ 9 w 46"/>
                  <a:gd name="T47" fmla="*/ 3 h 53"/>
                  <a:gd name="T48" fmla="*/ 8 w 46"/>
                  <a:gd name="T49" fmla="*/ 5 h 53"/>
                  <a:gd name="T50" fmla="*/ 8 w 46"/>
                  <a:gd name="T51" fmla="*/ 5 h 53"/>
                  <a:gd name="T52" fmla="*/ 7 w 46"/>
                  <a:gd name="T53" fmla="*/ 7 h 53"/>
                  <a:gd name="T54" fmla="*/ 7 w 46"/>
                  <a:gd name="T55" fmla="*/ 7 h 53"/>
                  <a:gd name="T56" fmla="*/ 8 w 46"/>
                  <a:gd name="T57" fmla="*/ 23 h 53"/>
                  <a:gd name="T58" fmla="*/ 8 w 46"/>
                  <a:gd name="T59" fmla="*/ 28 h 53"/>
                  <a:gd name="T60" fmla="*/ 10 w 46"/>
                  <a:gd name="T61" fmla="*/ 28 h 53"/>
                  <a:gd name="T62" fmla="*/ 10 w 46"/>
                  <a:gd name="T63" fmla="*/ 23 h 53"/>
                  <a:gd name="T64" fmla="*/ 9 w 46"/>
                  <a:gd name="T65" fmla="*/ 5 h 53"/>
                  <a:gd name="T66" fmla="*/ 9 w 46"/>
                  <a:gd name="T67" fmla="*/ 3 h 53"/>
                  <a:gd name="T68" fmla="*/ 9 w 46"/>
                  <a:gd name="T69" fmla="*/ 3 h 53"/>
                  <a:gd name="T70" fmla="*/ 31 w 46"/>
                  <a:gd name="T71" fmla="*/ 0 h 53"/>
                  <a:gd name="T72" fmla="*/ 30 w 46"/>
                  <a:gd name="T73" fmla="*/ 3 h 53"/>
                  <a:gd name="T74" fmla="*/ 30 w 46"/>
                  <a:gd name="T75" fmla="*/ 3 h 53"/>
                  <a:gd name="T76" fmla="*/ 30 w 46"/>
                  <a:gd name="T77" fmla="*/ 3 h 53"/>
                  <a:gd name="T78" fmla="*/ 35 w 46"/>
                  <a:gd name="T79" fmla="*/ 14 h 53"/>
                  <a:gd name="T80" fmla="*/ 40 w 46"/>
                  <a:gd name="T81" fmla="*/ 28 h 53"/>
                  <a:gd name="T82" fmla="*/ 45 w 46"/>
                  <a:gd name="T83" fmla="*/ 50 h 53"/>
                  <a:gd name="T84" fmla="*/ 46 w 46"/>
                  <a:gd name="T85" fmla="*/ 51 h 53"/>
                  <a:gd name="T86" fmla="*/ 46 w 46"/>
                  <a:gd name="T87" fmla="*/ 53 h 53"/>
                  <a:gd name="T88" fmla="*/ 46 w 46"/>
                  <a:gd name="T89" fmla="*/ 50 h 53"/>
                  <a:gd name="T90" fmla="*/ 41 w 46"/>
                  <a:gd name="T91" fmla="*/ 28 h 53"/>
                  <a:gd name="T92" fmla="*/ 32 w 46"/>
                  <a:gd name="T93" fmla="*/ 3 h 53"/>
                  <a:gd name="T94" fmla="*/ 31 w 46"/>
                  <a:gd name="T95" fmla="*/ 0 h 53"/>
                  <a:gd name="T96" fmla="*/ 15 w 46"/>
                  <a:gd name="T97" fmla="*/ 0 h 53"/>
                  <a:gd name="T98" fmla="*/ 17 w 46"/>
                  <a:gd name="T99" fmla="*/ 4 h 53"/>
                  <a:gd name="T100" fmla="*/ 20 w 46"/>
                  <a:gd name="T101" fmla="*/ 14 h 53"/>
                  <a:gd name="T102" fmla="*/ 26 w 46"/>
                  <a:gd name="T103" fmla="*/ 32 h 53"/>
                  <a:gd name="T104" fmla="*/ 27 w 46"/>
                  <a:gd name="T105" fmla="*/ 33 h 53"/>
                  <a:gd name="T106" fmla="*/ 26 w 46"/>
                  <a:gd name="T107" fmla="*/ 29 h 53"/>
                  <a:gd name="T108" fmla="*/ 22 w 46"/>
                  <a:gd name="T109" fmla="*/ 14 h 53"/>
                  <a:gd name="T110" fmla="*/ 19 w 46"/>
                  <a:gd name="T111" fmla="*/ 4 h 53"/>
                  <a:gd name="T112" fmla="*/ 18 w 46"/>
                  <a:gd name="T113" fmla="*/ 3 h 53"/>
                  <a:gd name="T114" fmla="*/ 18 w 46"/>
                  <a:gd name="T115" fmla="*/ 3 h 53"/>
                  <a:gd name="T116" fmla="*/ 18 w 46"/>
                  <a:gd name="T117" fmla="*/ 3 h 53"/>
                  <a:gd name="T118" fmla="*/ 16 w 46"/>
                  <a:gd name="T119" fmla="*/ 0 h 53"/>
                  <a:gd name="T120" fmla="*/ 15 w 46"/>
                  <a:gd name="T121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46" h="52">
                    <a:moveTo>
                      <a:pt x="6" y="8"/>
                    </a:move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4" y="9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3"/>
                      <a:pt x="2" y="17"/>
                      <a:pt x="2" y="20"/>
                    </a:cubicBezTo>
                    <a:cubicBezTo>
                      <a:pt x="1" y="22"/>
                      <a:pt x="0" y="25"/>
                      <a:pt x="0" y="28"/>
                    </a:cubicBezTo>
                    <a:cubicBezTo>
                      <a:pt x="1" y="28"/>
                      <a:pt x="1" y="28"/>
                      <a:pt x="2" y="28"/>
                    </a:cubicBezTo>
                    <a:cubicBezTo>
                      <a:pt x="3" y="25"/>
                      <a:pt x="3" y="23"/>
                      <a:pt x="4" y="21"/>
                    </a:cubicBezTo>
                    <a:cubicBezTo>
                      <a:pt x="4" y="17"/>
                      <a:pt x="5" y="12"/>
                      <a:pt x="6" y="8"/>
                    </a:cubicBezTo>
                    <a:moveTo>
                      <a:pt x="29" y="6"/>
                    </a:moveTo>
                    <a:cubicBezTo>
                      <a:pt x="29" y="6"/>
                      <a:pt x="29" y="6"/>
                      <a:pt x="29" y="6"/>
                    </a:cubicBezTo>
                    <a:cubicBezTo>
                      <a:pt x="29" y="7"/>
                      <a:pt x="28" y="8"/>
                      <a:pt x="27" y="8"/>
                    </a:cubicBezTo>
                    <a:cubicBezTo>
                      <a:pt x="28" y="10"/>
                      <a:pt x="29" y="11"/>
                      <a:pt x="29" y="13"/>
                    </a:cubicBezTo>
                    <a:cubicBezTo>
                      <a:pt x="30" y="17"/>
                      <a:pt x="32" y="21"/>
                      <a:pt x="33" y="24"/>
                    </a:cubicBezTo>
                    <a:cubicBezTo>
                      <a:pt x="34" y="28"/>
                      <a:pt x="35" y="31"/>
                      <a:pt x="36" y="35"/>
                    </a:cubicBezTo>
                    <a:cubicBezTo>
                      <a:pt x="36" y="36"/>
                      <a:pt x="36" y="38"/>
                      <a:pt x="37" y="39"/>
                    </a:cubicBezTo>
                    <a:cubicBezTo>
                      <a:pt x="37" y="39"/>
                      <a:pt x="38" y="40"/>
                      <a:pt x="38" y="40"/>
                    </a:cubicBezTo>
                    <a:cubicBezTo>
                      <a:pt x="38" y="38"/>
                      <a:pt x="37" y="36"/>
                      <a:pt x="37" y="34"/>
                    </a:cubicBezTo>
                    <a:cubicBezTo>
                      <a:pt x="36" y="31"/>
                      <a:pt x="35" y="28"/>
                      <a:pt x="34" y="24"/>
                    </a:cubicBezTo>
                    <a:cubicBezTo>
                      <a:pt x="33" y="20"/>
                      <a:pt x="32" y="16"/>
                      <a:pt x="31" y="12"/>
                    </a:cubicBezTo>
                    <a:cubicBezTo>
                      <a:pt x="30" y="10"/>
                      <a:pt x="30" y="8"/>
                      <a:pt x="29" y="6"/>
                    </a:cubicBezTo>
                    <a:cubicBezTo>
                      <a:pt x="29" y="6"/>
                      <a:pt x="29" y="6"/>
                      <a:pt x="29" y="6"/>
                    </a:cubicBezTo>
                    <a:moveTo>
                      <a:pt x="9" y="3"/>
                    </a:move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8" y="4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7" y="6"/>
                      <a:pt x="7" y="6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12"/>
                      <a:pt x="7" y="17"/>
                      <a:pt x="8" y="23"/>
                    </a:cubicBezTo>
                    <a:cubicBezTo>
                      <a:pt x="8" y="25"/>
                      <a:pt x="8" y="26"/>
                      <a:pt x="8" y="28"/>
                    </a:cubicBezTo>
                    <a:cubicBezTo>
                      <a:pt x="9" y="28"/>
                      <a:pt x="10" y="28"/>
                      <a:pt x="10" y="28"/>
                    </a:cubicBezTo>
                    <a:cubicBezTo>
                      <a:pt x="10" y="27"/>
                      <a:pt x="10" y="25"/>
                      <a:pt x="10" y="23"/>
                    </a:cubicBezTo>
                    <a:cubicBezTo>
                      <a:pt x="9" y="17"/>
                      <a:pt x="9" y="11"/>
                      <a:pt x="9" y="5"/>
                    </a:cubicBezTo>
                    <a:cubicBezTo>
                      <a:pt x="9" y="4"/>
                      <a:pt x="9" y="4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moveTo>
                      <a:pt x="31" y="0"/>
                    </a:moveTo>
                    <a:cubicBezTo>
                      <a:pt x="31" y="1"/>
                      <a:pt x="30" y="2"/>
                      <a:pt x="30" y="3"/>
                    </a:cubicBezTo>
                    <a:cubicBezTo>
                      <a:pt x="30" y="3"/>
                      <a:pt x="30" y="3"/>
                      <a:pt x="30" y="3"/>
                    </a:cubicBezTo>
                    <a:cubicBezTo>
                      <a:pt x="30" y="3"/>
                      <a:pt x="30" y="3"/>
                      <a:pt x="30" y="3"/>
                    </a:cubicBezTo>
                    <a:cubicBezTo>
                      <a:pt x="32" y="7"/>
                      <a:pt x="33" y="11"/>
                      <a:pt x="35" y="14"/>
                    </a:cubicBezTo>
                    <a:cubicBezTo>
                      <a:pt x="37" y="19"/>
                      <a:pt x="39" y="24"/>
                      <a:pt x="40" y="28"/>
                    </a:cubicBezTo>
                    <a:cubicBezTo>
                      <a:pt x="43" y="37"/>
                      <a:pt x="45" y="45"/>
                      <a:pt x="45" y="50"/>
                    </a:cubicBezTo>
                    <a:cubicBezTo>
                      <a:pt x="46" y="50"/>
                      <a:pt x="46" y="51"/>
                      <a:pt x="46" y="51"/>
                    </a:cubicBezTo>
                    <a:cubicBezTo>
                      <a:pt x="46" y="52"/>
                      <a:pt x="46" y="52"/>
                      <a:pt x="46" y="53"/>
                    </a:cubicBezTo>
                    <a:cubicBezTo>
                      <a:pt x="46" y="52"/>
                      <a:pt x="46" y="51"/>
                      <a:pt x="46" y="50"/>
                    </a:cubicBezTo>
                    <a:cubicBezTo>
                      <a:pt x="45" y="45"/>
                      <a:pt x="44" y="37"/>
                      <a:pt x="41" y="28"/>
                    </a:cubicBezTo>
                    <a:cubicBezTo>
                      <a:pt x="39" y="20"/>
                      <a:pt x="36" y="12"/>
                      <a:pt x="32" y="3"/>
                    </a:cubicBezTo>
                    <a:cubicBezTo>
                      <a:pt x="32" y="2"/>
                      <a:pt x="31" y="1"/>
                      <a:pt x="31" y="0"/>
                    </a:cubicBezTo>
                    <a:moveTo>
                      <a:pt x="15" y="0"/>
                    </a:moveTo>
                    <a:cubicBezTo>
                      <a:pt x="16" y="1"/>
                      <a:pt x="16" y="3"/>
                      <a:pt x="17" y="4"/>
                    </a:cubicBezTo>
                    <a:cubicBezTo>
                      <a:pt x="18" y="8"/>
                      <a:pt x="19" y="11"/>
                      <a:pt x="20" y="14"/>
                    </a:cubicBezTo>
                    <a:cubicBezTo>
                      <a:pt x="21" y="21"/>
                      <a:pt x="24" y="27"/>
                      <a:pt x="26" y="32"/>
                    </a:cubicBezTo>
                    <a:cubicBezTo>
                      <a:pt x="26" y="33"/>
                      <a:pt x="27" y="33"/>
                      <a:pt x="27" y="33"/>
                    </a:cubicBezTo>
                    <a:cubicBezTo>
                      <a:pt x="27" y="32"/>
                      <a:pt x="27" y="31"/>
                      <a:pt x="26" y="29"/>
                    </a:cubicBezTo>
                    <a:cubicBezTo>
                      <a:pt x="25" y="24"/>
                      <a:pt x="23" y="19"/>
                      <a:pt x="22" y="14"/>
                    </a:cubicBezTo>
                    <a:cubicBezTo>
                      <a:pt x="21" y="11"/>
                      <a:pt x="20" y="7"/>
                      <a:pt x="19" y="4"/>
                    </a:cubicBezTo>
                    <a:cubicBezTo>
                      <a:pt x="19" y="4"/>
                      <a:pt x="19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1"/>
                      <a:pt x="17" y="1"/>
                      <a:pt x="16" y="0"/>
                    </a:cubicBezTo>
                    <a:cubicBezTo>
                      <a:pt x="16" y="0"/>
                      <a:pt x="16" y="0"/>
                      <a:pt x="15" y="0"/>
                    </a:cubicBezTo>
                  </a:path>
                </a:pathLst>
              </a:custGeom>
              <a:solidFill>
                <a:srgbClr val="5EC6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1" name="Freeform 546"/>
              <p:cNvSpPr/>
              <p:nvPr/>
            </p:nvSpPr>
            <p:spPr bwMode="auto">
              <a:xfrm flipH="1">
                <a:off x="2087563" y="8062913"/>
                <a:ext cx="0" cy="3175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EC6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2" name="Freeform 547"/>
              <p:cNvSpPr/>
              <p:nvPr/>
            </p:nvSpPr>
            <p:spPr bwMode="auto">
              <a:xfrm flipH="1">
                <a:off x="2087563" y="8062913"/>
                <a:ext cx="0" cy="3175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" name="Freeform 548"/>
              <p:cNvSpPr>
                <a:spLocks noEditPoints="1"/>
              </p:cNvSpPr>
              <p:nvPr/>
            </p:nvSpPr>
            <p:spPr bwMode="auto">
              <a:xfrm>
                <a:off x="1843088" y="7739063"/>
                <a:ext cx="268288" cy="365125"/>
              </a:xfrm>
              <a:custGeom>
                <a:avLst/>
                <a:gdLst>
                  <a:gd name="T0" fmla="*/ 37 w 71"/>
                  <a:gd name="T1" fmla="*/ 40 h 97"/>
                  <a:gd name="T2" fmla="*/ 35 w 71"/>
                  <a:gd name="T3" fmla="*/ 41 h 97"/>
                  <a:gd name="T4" fmla="*/ 35 w 71"/>
                  <a:gd name="T5" fmla="*/ 41 h 97"/>
                  <a:gd name="T6" fmla="*/ 35 w 71"/>
                  <a:gd name="T7" fmla="*/ 41 h 97"/>
                  <a:gd name="T8" fmla="*/ 41 w 71"/>
                  <a:gd name="T9" fmla="*/ 47 h 97"/>
                  <a:gd name="T10" fmla="*/ 49 w 71"/>
                  <a:gd name="T11" fmla="*/ 56 h 97"/>
                  <a:gd name="T12" fmla="*/ 56 w 71"/>
                  <a:gd name="T13" fmla="*/ 65 h 97"/>
                  <a:gd name="T14" fmla="*/ 63 w 71"/>
                  <a:gd name="T15" fmla="*/ 80 h 97"/>
                  <a:gd name="T16" fmla="*/ 65 w 71"/>
                  <a:gd name="T17" fmla="*/ 85 h 97"/>
                  <a:gd name="T18" fmla="*/ 65 w 71"/>
                  <a:gd name="T19" fmla="*/ 86 h 97"/>
                  <a:gd name="T20" fmla="*/ 65 w 71"/>
                  <a:gd name="T21" fmla="*/ 85 h 97"/>
                  <a:gd name="T22" fmla="*/ 64 w 71"/>
                  <a:gd name="T23" fmla="*/ 80 h 97"/>
                  <a:gd name="T24" fmla="*/ 57 w 71"/>
                  <a:gd name="T25" fmla="*/ 64 h 97"/>
                  <a:gd name="T26" fmla="*/ 42 w 71"/>
                  <a:gd name="T27" fmla="*/ 45 h 97"/>
                  <a:gd name="T28" fmla="*/ 37 w 71"/>
                  <a:gd name="T29" fmla="*/ 41 h 97"/>
                  <a:gd name="T30" fmla="*/ 37 w 71"/>
                  <a:gd name="T31" fmla="*/ 40 h 97"/>
                  <a:gd name="T32" fmla="*/ 27 w 71"/>
                  <a:gd name="T33" fmla="*/ 40 h 97"/>
                  <a:gd name="T34" fmla="*/ 25 w 71"/>
                  <a:gd name="T35" fmla="*/ 40 h 97"/>
                  <a:gd name="T36" fmla="*/ 25 w 71"/>
                  <a:gd name="T37" fmla="*/ 40 h 97"/>
                  <a:gd name="T38" fmla="*/ 35 w 71"/>
                  <a:gd name="T39" fmla="*/ 55 h 97"/>
                  <a:gd name="T40" fmla="*/ 45 w 71"/>
                  <a:gd name="T41" fmla="*/ 75 h 97"/>
                  <a:gd name="T42" fmla="*/ 48 w 71"/>
                  <a:gd name="T43" fmla="*/ 84 h 97"/>
                  <a:gd name="T44" fmla="*/ 50 w 71"/>
                  <a:gd name="T45" fmla="*/ 91 h 97"/>
                  <a:gd name="T46" fmla="*/ 51 w 71"/>
                  <a:gd name="T47" fmla="*/ 95 h 97"/>
                  <a:gd name="T48" fmla="*/ 51 w 71"/>
                  <a:gd name="T49" fmla="*/ 97 h 97"/>
                  <a:gd name="T50" fmla="*/ 51 w 71"/>
                  <a:gd name="T51" fmla="*/ 95 h 97"/>
                  <a:gd name="T52" fmla="*/ 50 w 71"/>
                  <a:gd name="T53" fmla="*/ 91 h 97"/>
                  <a:gd name="T54" fmla="*/ 49 w 71"/>
                  <a:gd name="T55" fmla="*/ 84 h 97"/>
                  <a:gd name="T56" fmla="*/ 46 w 71"/>
                  <a:gd name="T57" fmla="*/ 75 h 97"/>
                  <a:gd name="T58" fmla="*/ 37 w 71"/>
                  <a:gd name="T59" fmla="*/ 54 h 97"/>
                  <a:gd name="T60" fmla="*/ 28 w 71"/>
                  <a:gd name="T61" fmla="*/ 40 h 97"/>
                  <a:gd name="T62" fmla="*/ 28 w 71"/>
                  <a:gd name="T63" fmla="*/ 40 h 97"/>
                  <a:gd name="T64" fmla="*/ 27 w 71"/>
                  <a:gd name="T65" fmla="*/ 40 h 97"/>
                  <a:gd name="T66" fmla="*/ 30 w 71"/>
                  <a:gd name="T67" fmla="*/ 23 h 97"/>
                  <a:gd name="T68" fmla="*/ 36 w 71"/>
                  <a:gd name="T69" fmla="*/ 30 h 97"/>
                  <a:gd name="T70" fmla="*/ 36 w 71"/>
                  <a:gd name="T71" fmla="*/ 30 h 97"/>
                  <a:gd name="T72" fmla="*/ 53 w 71"/>
                  <a:gd name="T73" fmla="*/ 43 h 97"/>
                  <a:gd name="T74" fmla="*/ 66 w 71"/>
                  <a:gd name="T75" fmla="*/ 56 h 97"/>
                  <a:gd name="T76" fmla="*/ 70 w 71"/>
                  <a:gd name="T77" fmla="*/ 60 h 97"/>
                  <a:gd name="T78" fmla="*/ 71 w 71"/>
                  <a:gd name="T79" fmla="*/ 61 h 97"/>
                  <a:gd name="T80" fmla="*/ 70 w 71"/>
                  <a:gd name="T81" fmla="*/ 60 h 97"/>
                  <a:gd name="T82" fmla="*/ 67 w 71"/>
                  <a:gd name="T83" fmla="*/ 56 h 97"/>
                  <a:gd name="T84" fmla="*/ 54 w 71"/>
                  <a:gd name="T85" fmla="*/ 42 h 97"/>
                  <a:gd name="T86" fmla="*/ 45 w 71"/>
                  <a:gd name="T87" fmla="*/ 34 h 97"/>
                  <a:gd name="T88" fmla="*/ 35 w 71"/>
                  <a:gd name="T89" fmla="*/ 26 h 97"/>
                  <a:gd name="T90" fmla="*/ 30 w 71"/>
                  <a:gd name="T91" fmla="*/ 23 h 97"/>
                  <a:gd name="T92" fmla="*/ 0 w 71"/>
                  <a:gd name="T93" fmla="*/ 0 h 97"/>
                  <a:gd name="T94" fmla="*/ 1 w 71"/>
                  <a:gd name="T95" fmla="*/ 1 h 97"/>
                  <a:gd name="T96" fmla="*/ 1 w 71"/>
                  <a:gd name="T97" fmla="*/ 1 h 97"/>
                  <a:gd name="T98" fmla="*/ 0 w 71"/>
                  <a:gd name="T99" fmla="*/ 0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71" h="97">
                    <a:moveTo>
                      <a:pt x="37" y="40"/>
                    </a:moveTo>
                    <a:cubicBezTo>
                      <a:pt x="36" y="41"/>
                      <a:pt x="35" y="41"/>
                      <a:pt x="35" y="41"/>
                    </a:cubicBezTo>
                    <a:cubicBezTo>
                      <a:pt x="35" y="41"/>
                      <a:pt x="35" y="41"/>
                      <a:pt x="35" y="41"/>
                    </a:cubicBezTo>
                    <a:cubicBezTo>
                      <a:pt x="35" y="41"/>
                      <a:pt x="35" y="41"/>
                      <a:pt x="35" y="41"/>
                    </a:cubicBezTo>
                    <a:cubicBezTo>
                      <a:pt x="37" y="43"/>
                      <a:pt x="39" y="45"/>
                      <a:pt x="41" y="47"/>
                    </a:cubicBezTo>
                    <a:cubicBezTo>
                      <a:pt x="44" y="50"/>
                      <a:pt x="47" y="53"/>
                      <a:pt x="49" y="56"/>
                    </a:cubicBezTo>
                    <a:cubicBezTo>
                      <a:pt x="52" y="59"/>
                      <a:pt x="54" y="62"/>
                      <a:pt x="56" y="65"/>
                    </a:cubicBezTo>
                    <a:cubicBezTo>
                      <a:pt x="59" y="71"/>
                      <a:pt x="62" y="76"/>
                      <a:pt x="63" y="80"/>
                    </a:cubicBezTo>
                    <a:cubicBezTo>
                      <a:pt x="64" y="82"/>
                      <a:pt x="64" y="84"/>
                      <a:pt x="65" y="85"/>
                    </a:cubicBezTo>
                    <a:cubicBezTo>
                      <a:pt x="65" y="86"/>
                      <a:pt x="65" y="86"/>
                      <a:pt x="65" y="86"/>
                    </a:cubicBezTo>
                    <a:cubicBezTo>
                      <a:pt x="65" y="86"/>
                      <a:pt x="65" y="86"/>
                      <a:pt x="65" y="85"/>
                    </a:cubicBezTo>
                    <a:cubicBezTo>
                      <a:pt x="64" y="84"/>
                      <a:pt x="64" y="82"/>
                      <a:pt x="64" y="80"/>
                    </a:cubicBezTo>
                    <a:cubicBezTo>
                      <a:pt x="62" y="76"/>
                      <a:pt x="60" y="70"/>
                      <a:pt x="57" y="64"/>
                    </a:cubicBezTo>
                    <a:cubicBezTo>
                      <a:pt x="53" y="58"/>
                      <a:pt x="48" y="51"/>
                      <a:pt x="42" y="45"/>
                    </a:cubicBezTo>
                    <a:cubicBezTo>
                      <a:pt x="41" y="44"/>
                      <a:pt x="39" y="42"/>
                      <a:pt x="37" y="41"/>
                    </a:cubicBezTo>
                    <a:cubicBezTo>
                      <a:pt x="37" y="40"/>
                      <a:pt x="37" y="40"/>
                      <a:pt x="37" y="40"/>
                    </a:cubicBezTo>
                    <a:moveTo>
                      <a:pt x="27" y="40"/>
                    </a:moveTo>
                    <a:cubicBezTo>
                      <a:pt x="27" y="40"/>
                      <a:pt x="26" y="40"/>
                      <a:pt x="25" y="40"/>
                    </a:cubicBezTo>
                    <a:cubicBezTo>
                      <a:pt x="25" y="40"/>
                      <a:pt x="25" y="40"/>
                      <a:pt x="25" y="40"/>
                    </a:cubicBezTo>
                    <a:cubicBezTo>
                      <a:pt x="29" y="45"/>
                      <a:pt x="32" y="50"/>
                      <a:pt x="35" y="55"/>
                    </a:cubicBezTo>
                    <a:cubicBezTo>
                      <a:pt x="39" y="62"/>
                      <a:pt x="43" y="69"/>
                      <a:pt x="45" y="75"/>
                    </a:cubicBezTo>
                    <a:cubicBezTo>
                      <a:pt x="46" y="78"/>
                      <a:pt x="47" y="81"/>
                      <a:pt x="48" y="84"/>
                    </a:cubicBezTo>
                    <a:cubicBezTo>
                      <a:pt x="49" y="87"/>
                      <a:pt x="50" y="89"/>
                      <a:pt x="50" y="91"/>
                    </a:cubicBezTo>
                    <a:cubicBezTo>
                      <a:pt x="50" y="93"/>
                      <a:pt x="51" y="94"/>
                      <a:pt x="51" y="95"/>
                    </a:cubicBezTo>
                    <a:cubicBezTo>
                      <a:pt x="51" y="96"/>
                      <a:pt x="51" y="96"/>
                      <a:pt x="51" y="97"/>
                    </a:cubicBezTo>
                    <a:cubicBezTo>
                      <a:pt x="51" y="96"/>
                      <a:pt x="51" y="96"/>
                      <a:pt x="51" y="95"/>
                    </a:cubicBezTo>
                    <a:cubicBezTo>
                      <a:pt x="51" y="94"/>
                      <a:pt x="51" y="93"/>
                      <a:pt x="50" y="91"/>
                    </a:cubicBezTo>
                    <a:cubicBezTo>
                      <a:pt x="50" y="89"/>
                      <a:pt x="50" y="86"/>
                      <a:pt x="49" y="84"/>
                    </a:cubicBezTo>
                    <a:cubicBezTo>
                      <a:pt x="48" y="81"/>
                      <a:pt x="47" y="78"/>
                      <a:pt x="46" y="75"/>
                    </a:cubicBezTo>
                    <a:cubicBezTo>
                      <a:pt x="44" y="68"/>
                      <a:pt x="41" y="61"/>
                      <a:pt x="37" y="54"/>
                    </a:cubicBezTo>
                    <a:cubicBezTo>
                      <a:pt x="34" y="49"/>
                      <a:pt x="31" y="45"/>
                      <a:pt x="28" y="40"/>
                    </a:cubicBezTo>
                    <a:cubicBezTo>
                      <a:pt x="28" y="40"/>
                      <a:pt x="28" y="40"/>
                      <a:pt x="28" y="40"/>
                    </a:cubicBezTo>
                    <a:cubicBezTo>
                      <a:pt x="28" y="40"/>
                      <a:pt x="27" y="40"/>
                      <a:pt x="27" y="40"/>
                    </a:cubicBezTo>
                    <a:moveTo>
                      <a:pt x="30" y="23"/>
                    </a:moveTo>
                    <a:cubicBezTo>
                      <a:pt x="33" y="25"/>
                      <a:pt x="35" y="27"/>
                      <a:pt x="36" y="30"/>
                    </a:cubicBezTo>
                    <a:cubicBezTo>
                      <a:pt x="36" y="30"/>
                      <a:pt x="36" y="30"/>
                      <a:pt x="36" y="30"/>
                    </a:cubicBezTo>
                    <a:cubicBezTo>
                      <a:pt x="43" y="34"/>
                      <a:pt x="49" y="39"/>
                      <a:pt x="53" y="43"/>
                    </a:cubicBezTo>
                    <a:cubicBezTo>
                      <a:pt x="59" y="48"/>
                      <a:pt x="63" y="53"/>
                      <a:pt x="66" y="56"/>
                    </a:cubicBezTo>
                    <a:cubicBezTo>
                      <a:pt x="68" y="58"/>
                      <a:pt x="69" y="59"/>
                      <a:pt x="70" y="60"/>
                    </a:cubicBezTo>
                    <a:cubicBezTo>
                      <a:pt x="70" y="61"/>
                      <a:pt x="71" y="61"/>
                      <a:pt x="71" y="61"/>
                    </a:cubicBezTo>
                    <a:cubicBezTo>
                      <a:pt x="71" y="61"/>
                      <a:pt x="70" y="61"/>
                      <a:pt x="70" y="60"/>
                    </a:cubicBezTo>
                    <a:cubicBezTo>
                      <a:pt x="69" y="59"/>
                      <a:pt x="68" y="57"/>
                      <a:pt x="67" y="56"/>
                    </a:cubicBezTo>
                    <a:cubicBezTo>
                      <a:pt x="64" y="52"/>
                      <a:pt x="60" y="47"/>
                      <a:pt x="54" y="42"/>
                    </a:cubicBezTo>
                    <a:cubicBezTo>
                      <a:pt x="51" y="40"/>
                      <a:pt x="48" y="37"/>
                      <a:pt x="45" y="34"/>
                    </a:cubicBezTo>
                    <a:cubicBezTo>
                      <a:pt x="42" y="31"/>
                      <a:pt x="38" y="29"/>
                      <a:pt x="35" y="26"/>
                    </a:cubicBezTo>
                    <a:cubicBezTo>
                      <a:pt x="33" y="25"/>
                      <a:pt x="32" y="24"/>
                      <a:pt x="30" y="23"/>
                    </a:cubicBezTo>
                    <a:moveTo>
                      <a:pt x="0" y="0"/>
                    </a:moveTo>
                    <a:cubicBezTo>
                      <a:pt x="0" y="0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0"/>
                      <a:pt x="0" y="0"/>
                    </a:cubicBezTo>
                  </a:path>
                </a:pathLst>
              </a:custGeom>
              <a:solidFill>
                <a:srgbClr val="5EC6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" name="Freeform 549"/>
              <p:cNvSpPr/>
              <p:nvPr/>
            </p:nvSpPr>
            <p:spPr bwMode="auto">
              <a:xfrm>
                <a:off x="1284288" y="7708901"/>
                <a:ext cx="522288" cy="461963"/>
              </a:xfrm>
              <a:custGeom>
                <a:avLst/>
                <a:gdLst>
                  <a:gd name="T0" fmla="*/ 18 w 139"/>
                  <a:gd name="T1" fmla="*/ 94 h 123"/>
                  <a:gd name="T2" fmla="*/ 32 w 139"/>
                  <a:gd name="T3" fmla="*/ 103 h 123"/>
                  <a:gd name="T4" fmla="*/ 43 w 139"/>
                  <a:gd name="T5" fmla="*/ 112 h 123"/>
                  <a:gd name="T6" fmla="*/ 52 w 139"/>
                  <a:gd name="T7" fmla="*/ 110 h 123"/>
                  <a:gd name="T8" fmla="*/ 61 w 139"/>
                  <a:gd name="T9" fmla="*/ 111 h 123"/>
                  <a:gd name="T10" fmla="*/ 63 w 139"/>
                  <a:gd name="T11" fmla="*/ 121 h 123"/>
                  <a:gd name="T12" fmla="*/ 75 w 139"/>
                  <a:gd name="T13" fmla="*/ 122 h 123"/>
                  <a:gd name="T14" fmla="*/ 80 w 139"/>
                  <a:gd name="T15" fmla="*/ 120 h 123"/>
                  <a:gd name="T16" fmla="*/ 91 w 139"/>
                  <a:gd name="T17" fmla="*/ 115 h 123"/>
                  <a:gd name="T18" fmla="*/ 99 w 139"/>
                  <a:gd name="T19" fmla="*/ 108 h 123"/>
                  <a:gd name="T20" fmla="*/ 120 w 139"/>
                  <a:gd name="T21" fmla="*/ 74 h 123"/>
                  <a:gd name="T22" fmla="*/ 123 w 139"/>
                  <a:gd name="T23" fmla="*/ 65 h 123"/>
                  <a:gd name="T24" fmla="*/ 124 w 139"/>
                  <a:gd name="T25" fmla="*/ 64 h 123"/>
                  <a:gd name="T26" fmla="*/ 129 w 139"/>
                  <a:gd name="T27" fmla="*/ 41 h 123"/>
                  <a:gd name="T28" fmla="*/ 130 w 139"/>
                  <a:gd name="T29" fmla="*/ 36 h 123"/>
                  <a:gd name="T30" fmla="*/ 129 w 139"/>
                  <a:gd name="T31" fmla="*/ 22 h 123"/>
                  <a:gd name="T32" fmla="*/ 130 w 139"/>
                  <a:gd name="T33" fmla="*/ 21 h 123"/>
                  <a:gd name="T34" fmla="*/ 131 w 139"/>
                  <a:gd name="T35" fmla="*/ 18 h 123"/>
                  <a:gd name="T36" fmla="*/ 134 w 139"/>
                  <a:gd name="T37" fmla="*/ 14 h 123"/>
                  <a:gd name="T38" fmla="*/ 134 w 139"/>
                  <a:gd name="T39" fmla="*/ 13 h 123"/>
                  <a:gd name="T40" fmla="*/ 136 w 139"/>
                  <a:gd name="T41" fmla="*/ 10 h 123"/>
                  <a:gd name="T42" fmla="*/ 138 w 139"/>
                  <a:gd name="T43" fmla="*/ 7 h 123"/>
                  <a:gd name="T44" fmla="*/ 138 w 139"/>
                  <a:gd name="T45" fmla="*/ 6 h 123"/>
                  <a:gd name="T46" fmla="*/ 138 w 139"/>
                  <a:gd name="T47" fmla="*/ 6 h 123"/>
                  <a:gd name="T48" fmla="*/ 138 w 139"/>
                  <a:gd name="T49" fmla="*/ 6 h 123"/>
                  <a:gd name="T50" fmla="*/ 138 w 139"/>
                  <a:gd name="T51" fmla="*/ 6 h 123"/>
                  <a:gd name="T52" fmla="*/ 138 w 139"/>
                  <a:gd name="T53" fmla="*/ 6 h 123"/>
                  <a:gd name="T54" fmla="*/ 138 w 139"/>
                  <a:gd name="T55" fmla="*/ 6 h 123"/>
                  <a:gd name="T56" fmla="*/ 139 w 139"/>
                  <a:gd name="T57" fmla="*/ 3 h 123"/>
                  <a:gd name="T58" fmla="*/ 139 w 139"/>
                  <a:gd name="T59" fmla="*/ 3 h 123"/>
                  <a:gd name="T60" fmla="*/ 139 w 139"/>
                  <a:gd name="T61" fmla="*/ 2 h 123"/>
                  <a:gd name="T62" fmla="*/ 139 w 139"/>
                  <a:gd name="T63" fmla="*/ 1 h 123"/>
                  <a:gd name="T64" fmla="*/ 138 w 139"/>
                  <a:gd name="T65" fmla="*/ 0 h 123"/>
                  <a:gd name="T66" fmla="*/ 137 w 139"/>
                  <a:gd name="T67" fmla="*/ 0 h 123"/>
                  <a:gd name="T68" fmla="*/ 137 w 139"/>
                  <a:gd name="T69" fmla="*/ 0 h 123"/>
                  <a:gd name="T70" fmla="*/ 137 w 139"/>
                  <a:gd name="T71" fmla="*/ 0 h 123"/>
                  <a:gd name="T72" fmla="*/ 137 w 139"/>
                  <a:gd name="T73" fmla="*/ 0 h 123"/>
                  <a:gd name="T74" fmla="*/ 137 w 139"/>
                  <a:gd name="T75" fmla="*/ 0 h 123"/>
                  <a:gd name="T76" fmla="*/ 137 w 139"/>
                  <a:gd name="T77" fmla="*/ 0 h 123"/>
                  <a:gd name="T78" fmla="*/ 137 w 139"/>
                  <a:gd name="T79" fmla="*/ 0 h 123"/>
                  <a:gd name="T80" fmla="*/ 136 w 139"/>
                  <a:gd name="T81" fmla="*/ 0 h 123"/>
                  <a:gd name="T82" fmla="*/ 136 w 139"/>
                  <a:gd name="T83" fmla="*/ 0 h 123"/>
                  <a:gd name="T84" fmla="*/ 135 w 139"/>
                  <a:gd name="T85" fmla="*/ 0 h 123"/>
                  <a:gd name="T86" fmla="*/ 134 w 139"/>
                  <a:gd name="T87" fmla="*/ 0 h 123"/>
                  <a:gd name="T88" fmla="*/ 134 w 139"/>
                  <a:gd name="T89" fmla="*/ 0 h 123"/>
                  <a:gd name="T90" fmla="*/ 131 w 139"/>
                  <a:gd name="T91" fmla="*/ 1 h 123"/>
                  <a:gd name="T92" fmla="*/ 124 w 139"/>
                  <a:gd name="T93" fmla="*/ 5 h 123"/>
                  <a:gd name="T94" fmla="*/ 123 w 139"/>
                  <a:gd name="T95" fmla="*/ 5 h 123"/>
                  <a:gd name="T96" fmla="*/ 123 w 139"/>
                  <a:gd name="T97" fmla="*/ 5 h 123"/>
                  <a:gd name="T98" fmla="*/ 100 w 139"/>
                  <a:gd name="T99" fmla="*/ 9 h 123"/>
                  <a:gd name="T100" fmla="*/ 69 w 139"/>
                  <a:gd name="T101" fmla="*/ 9 h 123"/>
                  <a:gd name="T102" fmla="*/ 40 w 139"/>
                  <a:gd name="T103" fmla="*/ 17 h 123"/>
                  <a:gd name="T104" fmla="*/ 15 w 139"/>
                  <a:gd name="T105" fmla="*/ 30 h 123"/>
                  <a:gd name="T106" fmla="*/ 2 w 139"/>
                  <a:gd name="T107" fmla="*/ 54 h 123"/>
                  <a:gd name="T108" fmla="*/ 2 w 139"/>
                  <a:gd name="T109" fmla="*/ 55 h 123"/>
                  <a:gd name="T110" fmla="*/ 7 w 139"/>
                  <a:gd name="T111" fmla="*/ 64 h 123"/>
                  <a:gd name="T112" fmla="*/ 11 w 139"/>
                  <a:gd name="T113" fmla="*/ 78 h 123"/>
                  <a:gd name="T114" fmla="*/ 10 w 139"/>
                  <a:gd name="T115" fmla="*/ 82 h 123"/>
                  <a:gd name="T116" fmla="*/ 18 w 139"/>
                  <a:gd name="T117" fmla="*/ 94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39" h="123">
                    <a:moveTo>
                      <a:pt x="18" y="94"/>
                    </a:moveTo>
                    <a:cubicBezTo>
                      <a:pt x="24" y="96"/>
                      <a:pt x="28" y="99"/>
                      <a:pt x="32" y="103"/>
                    </a:cubicBezTo>
                    <a:cubicBezTo>
                      <a:pt x="35" y="107"/>
                      <a:pt x="37" y="112"/>
                      <a:pt x="43" y="112"/>
                    </a:cubicBezTo>
                    <a:cubicBezTo>
                      <a:pt x="46" y="112"/>
                      <a:pt x="49" y="111"/>
                      <a:pt x="52" y="110"/>
                    </a:cubicBezTo>
                    <a:cubicBezTo>
                      <a:pt x="55" y="109"/>
                      <a:pt x="59" y="109"/>
                      <a:pt x="61" y="111"/>
                    </a:cubicBezTo>
                    <a:cubicBezTo>
                      <a:pt x="63" y="113"/>
                      <a:pt x="60" y="119"/>
                      <a:pt x="63" y="121"/>
                    </a:cubicBezTo>
                    <a:cubicBezTo>
                      <a:pt x="65" y="123"/>
                      <a:pt x="71" y="123"/>
                      <a:pt x="75" y="122"/>
                    </a:cubicBezTo>
                    <a:cubicBezTo>
                      <a:pt x="77" y="122"/>
                      <a:pt x="78" y="121"/>
                      <a:pt x="80" y="120"/>
                    </a:cubicBezTo>
                    <a:cubicBezTo>
                      <a:pt x="84" y="119"/>
                      <a:pt x="88" y="117"/>
                      <a:pt x="91" y="115"/>
                    </a:cubicBezTo>
                    <a:cubicBezTo>
                      <a:pt x="94" y="113"/>
                      <a:pt x="97" y="110"/>
                      <a:pt x="99" y="108"/>
                    </a:cubicBezTo>
                    <a:cubicBezTo>
                      <a:pt x="109" y="98"/>
                      <a:pt x="115" y="86"/>
                      <a:pt x="120" y="74"/>
                    </a:cubicBezTo>
                    <a:cubicBezTo>
                      <a:pt x="121" y="71"/>
                      <a:pt x="122" y="68"/>
                      <a:pt x="123" y="65"/>
                    </a:cubicBezTo>
                    <a:cubicBezTo>
                      <a:pt x="124" y="64"/>
                      <a:pt x="124" y="64"/>
                      <a:pt x="124" y="64"/>
                    </a:cubicBezTo>
                    <a:cubicBezTo>
                      <a:pt x="127" y="56"/>
                      <a:pt x="129" y="48"/>
                      <a:pt x="129" y="41"/>
                    </a:cubicBezTo>
                    <a:cubicBezTo>
                      <a:pt x="130" y="39"/>
                      <a:pt x="130" y="37"/>
                      <a:pt x="130" y="36"/>
                    </a:cubicBezTo>
                    <a:cubicBezTo>
                      <a:pt x="129" y="31"/>
                      <a:pt x="129" y="27"/>
                      <a:pt x="129" y="22"/>
                    </a:cubicBezTo>
                    <a:cubicBezTo>
                      <a:pt x="130" y="22"/>
                      <a:pt x="130" y="21"/>
                      <a:pt x="130" y="21"/>
                    </a:cubicBezTo>
                    <a:cubicBezTo>
                      <a:pt x="130" y="20"/>
                      <a:pt x="130" y="19"/>
                      <a:pt x="131" y="18"/>
                    </a:cubicBezTo>
                    <a:cubicBezTo>
                      <a:pt x="131" y="17"/>
                      <a:pt x="132" y="15"/>
                      <a:pt x="134" y="14"/>
                    </a:cubicBezTo>
                    <a:cubicBezTo>
                      <a:pt x="134" y="13"/>
                      <a:pt x="134" y="13"/>
                      <a:pt x="134" y="13"/>
                    </a:cubicBezTo>
                    <a:cubicBezTo>
                      <a:pt x="135" y="12"/>
                      <a:pt x="135" y="11"/>
                      <a:pt x="136" y="10"/>
                    </a:cubicBezTo>
                    <a:cubicBezTo>
                      <a:pt x="137" y="9"/>
                      <a:pt x="138" y="8"/>
                      <a:pt x="138" y="7"/>
                    </a:cubicBezTo>
                    <a:cubicBezTo>
                      <a:pt x="138" y="6"/>
                      <a:pt x="138" y="6"/>
                      <a:pt x="138" y="6"/>
                    </a:cubicBezTo>
                    <a:cubicBezTo>
                      <a:pt x="138" y="6"/>
                      <a:pt x="138" y="6"/>
                      <a:pt x="138" y="6"/>
                    </a:cubicBezTo>
                    <a:cubicBezTo>
                      <a:pt x="138" y="6"/>
                      <a:pt x="138" y="6"/>
                      <a:pt x="138" y="6"/>
                    </a:cubicBezTo>
                    <a:cubicBezTo>
                      <a:pt x="138" y="6"/>
                      <a:pt x="138" y="6"/>
                      <a:pt x="138" y="6"/>
                    </a:cubicBezTo>
                    <a:cubicBezTo>
                      <a:pt x="138" y="6"/>
                      <a:pt x="138" y="6"/>
                      <a:pt x="138" y="6"/>
                    </a:cubicBezTo>
                    <a:cubicBezTo>
                      <a:pt x="138" y="6"/>
                      <a:pt x="138" y="6"/>
                      <a:pt x="138" y="6"/>
                    </a:cubicBezTo>
                    <a:cubicBezTo>
                      <a:pt x="139" y="5"/>
                      <a:pt x="139" y="4"/>
                      <a:pt x="139" y="3"/>
                    </a:cubicBezTo>
                    <a:cubicBezTo>
                      <a:pt x="139" y="3"/>
                      <a:pt x="139" y="3"/>
                      <a:pt x="139" y="3"/>
                    </a:cubicBezTo>
                    <a:cubicBezTo>
                      <a:pt x="139" y="3"/>
                      <a:pt x="139" y="2"/>
                      <a:pt x="139" y="2"/>
                    </a:cubicBezTo>
                    <a:cubicBezTo>
                      <a:pt x="139" y="2"/>
                      <a:pt x="139" y="1"/>
                      <a:pt x="139" y="1"/>
                    </a:cubicBezTo>
                    <a:cubicBezTo>
                      <a:pt x="138" y="0"/>
                      <a:pt x="138" y="0"/>
                      <a:pt x="138" y="0"/>
                    </a:cubicBezTo>
                    <a:cubicBezTo>
                      <a:pt x="138" y="0"/>
                      <a:pt x="138" y="0"/>
                      <a:pt x="137" y="0"/>
                    </a:cubicBezTo>
                    <a:cubicBezTo>
                      <a:pt x="137" y="0"/>
                      <a:pt x="137" y="0"/>
                      <a:pt x="137" y="0"/>
                    </a:cubicBezTo>
                    <a:cubicBezTo>
                      <a:pt x="137" y="0"/>
                      <a:pt x="137" y="0"/>
                      <a:pt x="137" y="0"/>
                    </a:cubicBezTo>
                    <a:cubicBezTo>
                      <a:pt x="137" y="0"/>
                      <a:pt x="137" y="0"/>
                      <a:pt x="137" y="0"/>
                    </a:cubicBezTo>
                    <a:cubicBezTo>
                      <a:pt x="137" y="0"/>
                      <a:pt x="137" y="0"/>
                      <a:pt x="137" y="0"/>
                    </a:cubicBezTo>
                    <a:cubicBezTo>
                      <a:pt x="137" y="0"/>
                      <a:pt x="137" y="0"/>
                      <a:pt x="137" y="0"/>
                    </a:cubicBezTo>
                    <a:cubicBezTo>
                      <a:pt x="137" y="0"/>
                      <a:pt x="137" y="0"/>
                      <a:pt x="137" y="0"/>
                    </a:cubicBezTo>
                    <a:cubicBezTo>
                      <a:pt x="136" y="0"/>
                      <a:pt x="136" y="0"/>
                      <a:pt x="136" y="0"/>
                    </a:cubicBezTo>
                    <a:cubicBezTo>
                      <a:pt x="136" y="0"/>
                      <a:pt x="136" y="0"/>
                      <a:pt x="136" y="0"/>
                    </a:cubicBezTo>
                    <a:cubicBezTo>
                      <a:pt x="135" y="0"/>
                      <a:pt x="135" y="0"/>
                      <a:pt x="135" y="0"/>
                    </a:cubicBezTo>
                    <a:cubicBezTo>
                      <a:pt x="134" y="0"/>
                      <a:pt x="134" y="0"/>
                      <a:pt x="134" y="0"/>
                    </a:cubicBezTo>
                    <a:cubicBezTo>
                      <a:pt x="134" y="0"/>
                      <a:pt x="134" y="0"/>
                      <a:pt x="134" y="0"/>
                    </a:cubicBezTo>
                    <a:cubicBezTo>
                      <a:pt x="133" y="0"/>
                      <a:pt x="132" y="1"/>
                      <a:pt x="131" y="1"/>
                    </a:cubicBezTo>
                    <a:cubicBezTo>
                      <a:pt x="128" y="2"/>
                      <a:pt x="126" y="4"/>
                      <a:pt x="124" y="5"/>
                    </a:cubicBezTo>
                    <a:cubicBezTo>
                      <a:pt x="123" y="5"/>
                      <a:pt x="123" y="5"/>
                      <a:pt x="123" y="5"/>
                    </a:cubicBezTo>
                    <a:cubicBezTo>
                      <a:pt x="123" y="5"/>
                      <a:pt x="123" y="5"/>
                      <a:pt x="123" y="5"/>
                    </a:cubicBezTo>
                    <a:cubicBezTo>
                      <a:pt x="115" y="8"/>
                      <a:pt x="108" y="9"/>
                      <a:pt x="100" y="9"/>
                    </a:cubicBezTo>
                    <a:cubicBezTo>
                      <a:pt x="90" y="9"/>
                      <a:pt x="80" y="7"/>
                      <a:pt x="69" y="9"/>
                    </a:cubicBezTo>
                    <a:cubicBezTo>
                      <a:pt x="59" y="10"/>
                      <a:pt x="49" y="13"/>
                      <a:pt x="40" y="17"/>
                    </a:cubicBezTo>
                    <a:cubicBezTo>
                      <a:pt x="31" y="20"/>
                      <a:pt x="22" y="24"/>
                      <a:pt x="15" y="30"/>
                    </a:cubicBezTo>
                    <a:cubicBezTo>
                      <a:pt x="7" y="35"/>
                      <a:pt x="0" y="45"/>
                      <a:pt x="2" y="54"/>
                    </a:cubicBezTo>
                    <a:cubicBezTo>
                      <a:pt x="2" y="55"/>
                      <a:pt x="2" y="55"/>
                      <a:pt x="2" y="55"/>
                    </a:cubicBezTo>
                    <a:cubicBezTo>
                      <a:pt x="3" y="58"/>
                      <a:pt x="5" y="61"/>
                      <a:pt x="7" y="64"/>
                    </a:cubicBezTo>
                    <a:cubicBezTo>
                      <a:pt x="9" y="67"/>
                      <a:pt x="12" y="71"/>
                      <a:pt x="11" y="78"/>
                    </a:cubicBezTo>
                    <a:cubicBezTo>
                      <a:pt x="11" y="79"/>
                      <a:pt x="11" y="80"/>
                      <a:pt x="10" y="82"/>
                    </a:cubicBezTo>
                    <a:cubicBezTo>
                      <a:pt x="10" y="87"/>
                      <a:pt x="13" y="92"/>
                      <a:pt x="18" y="94"/>
                    </a:cubicBezTo>
                  </a:path>
                </a:pathLst>
              </a:custGeom>
              <a:solidFill>
                <a:srgbClr val="F3F8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" name="Freeform 550"/>
              <p:cNvSpPr/>
              <p:nvPr/>
            </p:nvSpPr>
            <p:spPr bwMode="auto">
              <a:xfrm>
                <a:off x="1279525" y="7265988"/>
                <a:ext cx="530225" cy="466725"/>
              </a:xfrm>
              <a:custGeom>
                <a:avLst/>
                <a:gdLst>
                  <a:gd name="T0" fmla="*/ 4 w 141"/>
                  <a:gd name="T1" fmla="*/ 96 h 124"/>
                  <a:gd name="T2" fmla="*/ 26 w 141"/>
                  <a:gd name="T3" fmla="*/ 115 h 124"/>
                  <a:gd name="T4" fmla="*/ 65 w 141"/>
                  <a:gd name="T5" fmla="*/ 123 h 124"/>
                  <a:gd name="T6" fmla="*/ 104 w 141"/>
                  <a:gd name="T7" fmla="*/ 120 h 124"/>
                  <a:gd name="T8" fmla="*/ 117 w 141"/>
                  <a:gd name="T9" fmla="*/ 115 h 124"/>
                  <a:gd name="T10" fmla="*/ 118 w 141"/>
                  <a:gd name="T11" fmla="*/ 115 h 124"/>
                  <a:gd name="T12" fmla="*/ 121 w 141"/>
                  <a:gd name="T13" fmla="*/ 115 h 124"/>
                  <a:gd name="T14" fmla="*/ 126 w 141"/>
                  <a:gd name="T15" fmla="*/ 116 h 124"/>
                  <a:gd name="T16" fmla="*/ 126 w 141"/>
                  <a:gd name="T17" fmla="*/ 116 h 124"/>
                  <a:gd name="T18" fmla="*/ 130 w 141"/>
                  <a:gd name="T19" fmla="*/ 117 h 124"/>
                  <a:gd name="T20" fmla="*/ 132 w 141"/>
                  <a:gd name="T21" fmla="*/ 118 h 124"/>
                  <a:gd name="T22" fmla="*/ 134 w 141"/>
                  <a:gd name="T23" fmla="*/ 118 h 124"/>
                  <a:gd name="T24" fmla="*/ 134 w 141"/>
                  <a:gd name="T25" fmla="*/ 118 h 124"/>
                  <a:gd name="T26" fmla="*/ 135 w 141"/>
                  <a:gd name="T27" fmla="*/ 118 h 124"/>
                  <a:gd name="T28" fmla="*/ 135 w 141"/>
                  <a:gd name="T29" fmla="*/ 118 h 124"/>
                  <a:gd name="T30" fmla="*/ 135 w 141"/>
                  <a:gd name="T31" fmla="*/ 118 h 124"/>
                  <a:gd name="T32" fmla="*/ 137 w 141"/>
                  <a:gd name="T33" fmla="*/ 118 h 124"/>
                  <a:gd name="T34" fmla="*/ 138 w 141"/>
                  <a:gd name="T35" fmla="*/ 118 h 124"/>
                  <a:gd name="T36" fmla="*/ 138 w 141"/>
                  <a:gd name="T37" fmla="*/ 118 h 124"/>
                  <a:gd name="T38" fmla="*/ 138 w 141"/>
                  <a:gd name="T39" fmla="*/ 118 h 124"/>
                  <a:gd name="T40" fmla="*/ 139 w 141"/>
                  <a:gd name="T41" fmla="*/ 117 h 124"/>
                  <a:gd name="T42" fmla="*/ 140 w 141"/>
                  <a:gd name="T43" fmla="*/ 117 h 124"/>
                  <a:gd name="T44" fmla="*/ 140 w 141"/>
                  <a:gd name="T45" fmla="*/ 116 h 124"/>
                  <a:gd name="T46" fmla="*/ 141 w 141"/>
                  <a:gd name="T47" fmla="*/ 115 h 124"/>
                  <a:gd name="T48" fmla="*/ 141 w 141"/>
                  <a:gd name="T49" fmla="*/ 115 h 124"/>
                  <a:gd name="T50" fmla="*/ 141 w 141"/>
                  <a:gd name="T51" fmla="*/ 115 h 124"/>
                  <a:gd name="T52" fmla="*/ 141 w 141"/>
                  <a:gd name="T53" fmla="*/ 114 h 124"/>
                  <a:gd name="T54" fmla="*/ 140 w 141"/>
                  <a:gd name="T55" fmla="*/ 112 h 124"/>
                  <a:gd name="T56" fmla="*/ 139 w 141"/>
                  <a:gd name="T57" fmla="*/ 112 h 124"/>
                  <a:gd name="T58" fmla="*/ 137 w 141"/>
                  <a:gd name="T59" fmla="*/ 109 h 124"/>
                  <a:gd name="T60" fmla="*/ 137 w 141"/>
                  <a:gd name="T61" fmla="*/ 109 h 124"/>
                  <a:gd name="T62" fmla="*/ 136 w 141"/>
                  <a:gd name="T63" fmla="*/ 109 h 124"/>
                  <a:gd name="T64" fmla="*/ 135 w 141"/>
                  <a:gd name="T65" fmla="*/ 107 h 124"/>
                  <a:gd name="T66" fmla="*/ 131 w 141"/>
                  <a:gd name="T67" fmla="*/ 104 h 124"/>
                  <a:gd name="T68" fmla="*/ 131 w 141"/>
                  <a:gd name="T69" fmla="*/ 103 h 124"/>
                  <a:gd name="T70" fmla="*/ 131 w 141"/>
                  <a:gd name="T71" fmla="*/ 103 h 124"/>
                  <a:gd name="T72" fmla="*/ 119 w 141"/>
                  <a:gd name="T73" fmla="*/ 83 h 124"/>
                  <a:gd name="T74" fmla="*/ 110 w 141"/>
                  <a:gd name="T75" fmla="*/ 53 h 124"/>
                  <a:gd name="T76" fmla="*/ 92 w 141"/>
                  <a:gd name="T77" fmla="*/ 29 h 124"/>
                  <a:gd name="T78" fmla="*/ 72 w 141"/>
                  <a:gd name="T79" fmla="*/ 9 h 124"/>
                  <a:gd name="T80" fmla="*/ 44 w 141"/>
                  <a:gd name="T81" fmla="*/ 6 h 124"/>
                  <a:gd name="T82" fmla="*/ 25 w 141"/>
                  <a:gd name="T83" fmla="*/ 22 h 124"/>
                  <a:gd name="T84" fmla="*/ 21 w 141"/>
                  <a:gd name="T85" fmla="*/ 22 h 124"/>
                  <a:gd name="T86" fmla="*/ 12 w 141"/>
                  <a:gd name="T87" fmla="*/ 34 h 124"/>
                  <a:gd name="T88" fmla="*/ 8 w 141"/>
                  <a:gd name="T89" fmla="*/ 50 h 124"/>
                  <a:gd name="T90" fmla="*/ 3 w 141"/>
                  <a:gd name="T91" fmla="*/ 63 h 124"/>
                  <a:gd name="T92" fmla="*/ 11 w 141"/>
                  <a:gd name="T93" fmla="*/ 79 h 124"/>
                  <a:gd name="T94" fmla="*/ 1 w 141"/>
                  <a:gd name="T95" fmla="*/ 85 h 124"/>
                  <a:gd name="T96" fmla="*/ 4 w 141"/>
                  <a:gd name="T97" fmla="*/ 96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41" h="124">
                    <a:moveTo>
                      <a:pt x="4" y="96"/>
                    </a:moveTo>
                    <a:cubicBezTo>
                      <a:pt x="9" y="104"/>
                      <a:pt x="17" y="111"/>
                      <a:pt x="26" y="115"/>
                    </a:cubicBezTo>
                    <a:cubicBezTo>
                      <a:pt x="39" y="121"/>
                      <a:pt x="52" y="122"/>
                      <a:pt x="65" y="123"/>
                    </a:cubicBezTo>
                    <a:cubicBezTo>
                      <a:pt x="79" y="124"/>
                      <a:pt x="93" y="124"/>
                      <a:pt x="104" y="120"/>
                    </a:cubicBezTo>
                    <a:cubicBezTo>
                      <a:pt x="108" y="118"/>
                      <a:pt x="112" y="116"/>
                      <a:pt x="117" y="115"/>
                    </a:cubicBezTo>
                    <a:cubicBezTo>
                      <a:pt x="117" y="115"/>
                      <a:pt x="118" y="115"/>
                      <a:pt x="118" y="115"/>
                    </a:cubicBezTo>
                    <a:cubicBezTo>
                      <a:pt x="119" y="115"/>
                      <a:pt x="120" y="115"/>
                      <a:pt x="121" y="115"/>
                    </a:cubicBezTo>
                    <a:cubicBezTo>
                      <a:pt x="122" y="115"/>
                      <a:pt x="124" y="115"/>
                      <a:pt x="126" y="116"/>
                    </a:cubicBezTo>
                    <a:cubicBezTo>
                      <a:pt x="126" y="116"/>
                      <a:pt x="126" y="116"/>
                      <a:pt x="126" y="116"/>
                    </a:cubicBezTo>
                    <a:cubicBezTo>
                      <a:pt x="128" y="116"/>
                      <a:pt x="129" y="117"/>
                      <a:pt x="130" y="117"/>
                    </a:cubicBezTo>
                    <a:cubicBezTo>
                      <a:pt x="131" y="117"/>
                      <a:pt x="132" y="118"/>
                      <a:pt x="132" y="118"/>
                    </a:cubicBezTo>
                    <a:cubicBezTo>
                      <a:pt x="133" y="118"/>
                      <a:pt x="134" y="118"/>
                      <a:pt x="134" y="118"/>
                    </a:cubicBezTo>
                    <a:cubicBezTo>
                      <a:pt x="134" y="118"/>
                      <a:pt x="134" y="118"/>
                      <a:pt x="134" y="118"/>
                    </a:cubicBezTo>
                    <a:cubicBezTo>
                      <a:pt x="135" y="118"/>
                      <a:pt x="135" y="118"/>
                      <a:pt x="135" y="118"/>
                    </a:cubicBezTo>
                    <a:cubicBezTo>
                      <a:pt x="135" y="118"/>
                      <a:pt x="135" y="118"/>
                      <a:pt x="135" y="118"/>
                    </a:cubicBezTo>
                    <a:cubicBezTo>
                      <a:pt x="135" y="118"/>
                      <a:pt x="135" y="118"/>
                      <a:pt x="135" y="118"/>
                    </a:cubicBezTo>
                    <a:cubicBezTo>
                      <a:pt x="136" y="118"/>
                      <a:pt x="136" y="118"/>
                      <a:pt x="137" y="118"/>
                    </a:cubicBezTo>
                    <a:cubicBezTo>
                      <a:pt x="137" y="118"/>
                      <a:pt x="137" y="118"/>
                      <a:pt x="138" y="118"/>
                    </a:cubicBezTo>
                    <a:cubicBezTo>
                      <a:pt x="138" y="118"/>
                      <a:pt x="138" y="118"/>
                      <a:pt x="138" y="118"/>
                    </a:cubicBezTo>
                    <a:cubicBezTo>
                      <a:pt x="138" y="118"/>
                      <a:pt x="138" y="118"/>
                      <a:pt x="138" y="118"/>
                    </a:cubicBezTo>
                    <a:cubicBezTo>
                      <a:pt x="138" y="117"/>
                      <a:pt x="139" y="117"/>
                      <a:pt x="139" y="117"/>
                    </a:cubicBezTo>
                    <a:cubicBezTo>
                      <a:pt x="140" y="117"/>
                      <a:pt x="140" y="117"/>
                      <a:pt x="140" y="117"/>
                    </a:cubicBezTo>
                    <a:cubicBezTo>
                      <a:pt x="140" y="116"/>
                      <a:pt x="140" y="116"/>
                      <a:pt x="140" y="116"/>
                    </a:cubicBezTo>
                    <a:cubicBezTo>
                      <a:pt x="141" y="116"/>
                      <a:pt x="141" y="116"/>
                      <a:pt x="141" y="115"/>
                    </a:cubicBezTo>
                    <a:cubicBezTo>
                      <a:pt x="141" y="115"/>
                      <a:pt x="141" y="115"/>
                      <a:pt x="141" y="115"/>
                    </a:cubicBezTo>
                    <a:cubicBezTo>
                      <a:pt x="141" y="115"/>
                      <a:pt x="141" y="115"/>
                      <a:pt x="141" y="115"/>
                    </a:cubicBezTo>
                    <a:cubicBezTo>
                      <a:pt x="141" y="114"/>
                      <a:pt x="141" y="114"/>
                      <a:pt x="141" y="114"/>
                    </a:cubicBezTo>
                    <a:cubicBezTo>
                      <a:pt x="140" y="114"/>
                      <a:pt x="140" y="113"/>
                      <a:pt x="140" y="112"/>
                    </a:cubicBezTo>
                    <a:cubicBezTo>
                      <a:pt x="139" y="112"/>
                      <a:pt x="139" y="112"/>
                      <a:pt x="139" y="112"/>
                    </a:cubicBezTo>
                    <a:cubicBezTo>
                      <a:pt x="139" y="111"/>
                      <a:pt x="138" y="110"/>
                      <a:pt x="137" y="109"/>
                    </a:cubicBezTo>
                    <a:cubicBezTo>
                      <a:pt x="137" y="109"/>
                      <a:pt x="137" y="109"/>
                      <a:pt x="137" y="109"/>
                    </a:cubicBezTo>
                    <a:cubicBezTo>
                      <a:pt x="136" y="109"/>
                      <a:pt x="136" y="109"/>
                      <a:pt x="136" y="109"/>
                    </a:cubicBezTo>
                    <a:cubicBezTo>
                      <a:pt x="136" y="108"/>
                      <a:pt x="135" y="108"/>
                      <a:pt x="135" y="107"/>
                    </a:cubicBezTo>
                    <a:cubicBezTo>
                      <a:pt x="134" y="106"/>
                      <a:pt x="132" y="105"/>
                      <a:pt x="131" y="104"/>
                    </a:cubicBezTo>
                    <a:cubicBezTo>
                      <a:pt x="131" y="103"/>
                      <a:pt x="131" y="103"/>
                      <a:pt x="131" y="103"/>
                    </a:cubicBezTo>
                    <a:cubicBezTo>
                      <a:pt x="131" y="103"/>
                      <a:pt x="131" y="103"/>
                      <a:pt x="131" y="103"/>
                    </a:cubicBezTo>
                    <a:cubicBezTo>
                      <a:pt x="125" y="97"/>
                      <a:pt x="122" y="90"/>
                      <a:pt x="119" y="83"/>
                    </a:cubicBezTo>
                    <a:cubicBezTo>
                      <a:pt x="116" y="73"/>
                      <a:pt x="114" y="63"/>
                      <a:pt x="110" y="53"/>
                    </a:cubicBezTo>
                    <a:cubicBezTo>
                      <a:pt x="105" y="45"/>
                      <a:pt x="99" y="37"/>
                      <a:pt x="92" y="29"/>
                    </a:cubicBezTo>
                    <a:cubicBezTo>
                      <a:pt x="86" y="22"/>
                      <a:pt x="80" y="15"/>
                      <a:pt x="72" y="9"/>
                    </a:cubicBezTo>
                    <a:cubicBezTo>
                      <a:pt x="64" y="4"/>
                      <a:pt x="52" y="0"/>
                      <a:pt x="44" y="6"/>
                    </a:cubicBezTo>
                    <a:cubicBezTo>
                      <a:pt x="36" y="11"/>
                      <a:pt x="36" y="19"/>
                      <a:pt x="25" y="22"/>
                    </a:cubicBezTo>
                    <a:cubicBezTo>
                      <a:pt x="24" y="22"/>
                      <a:pt x="23" y="22"/>
                      <a:pt x="21" y="22"/>
                    </a:cubicBezTo>
                    <a:cubicBezTo>
                      <a:pt x="16" y="24"/>
                      <a:pt x="12" y="29"/>
                      <a:pt x="12" y="34"/>
                    </a:cubicBezTo>
                    <a:cubicBezTo>
                      <a:pt x="12" y="40"/>
                      <a:pt x="11" y="45"/>
                      <a:pt x="8" y="50"/>
                    </a:cubicBezTo>
                    <a:cubicBezTo>
                      <a:pt x="6" y="54"/>
                      <a:pt x="1" y="57"/>
                      <a:pt x="3" y="63"/>
                    </a:cubicBezTo>
                    <a:cubicBezTo>
                      <a:pt x="5" y="69"/>
                      <a:pt x="13" y="75"/>
                      <a:pt x="11" y="79"/>
                    </a:cubicBezTo>
                    <a:cubicBezTo>
                      <a:pt x="9" y="83"/>
                      <a:pt x="3" y="82"/>
                      <a:pt x="1" y="85"/>
                    </a:cubicBezTo>
                    <a:cubicBezTo>
                      <a:pt x="0" y="88"/>
                      <a:pt x="3" y="93"/>
                      <a:pt x="4" y="96"/>
                    </a:cubicBezTo>
                  </a:path>
                </a:pathLst>
              </a:custGeom>
              <a:solidFill>
                <a:srgbClr val="F3F8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" name="Freeform 551"/>
              <p:cNvSpPr/>
              <p:nvPr/>
            </p:nvSpPr>
            <p:spPr bwMode="auto">
              <a:xfrm>
                <a:off x="1674813" y="7138988"/>
                <a:ext cx="442913" cy="566738"/>
              </a:xfrm>
              <a:custGeom>
                <a:avLst/>
                <a:gdLst>
                  <a:gd name="T0" fmla="*/ 32 w 118"/>
                  <a:gd name="T1" fmla="*/ 129 h 151"/>
                  <a:gd name="T2" fmla="*/ 33 w 118"/>
                  <a:gd name="T3" fmla="*/ 131 h 151"/>
                  <a:gd name="T4" fmla="*/ 33 w 118"/>
                  <a:gd name="T5" fmla="*/ 137 h 151"/>
                  <a:gd name="T6" fmla="*/ 33 w 118"/>
                  <a:gd name="T7" fmla="*/ 137 h 151"/>
                  <a:gd name="T8" fmla="*/ 33 w 118"/>
                  <a:gd name="T9" fmla="*/ 141 h 151"/>
                  <a:gd name="T10" fmla="*/ 34 w 118"/>
                  <a:gd name="T11" fmla="*/ 145 h 151"/>
                  <a:gd name="T12" fmla="*/ 34 w 118"/>
                  <a:gd name="T13" fmla="*/ 146 h 151"/>
                  <a:gd name="T14" fmla="*/ 35 w 118"/>
                  <a:gd name="T15" fmla="*/ 146 h 151"/>
                  <a:gd name="T16" fmla="*/ 36 w 118"/>
                  <a:gd name="T17" fmla="*/ 148 h 151"/>
                  <a:gd name="T18" fmla="*/ 36 w 118"/>
                  <a:gd name="T19" fmla="*/ 149 h 151"/>
                  <a:gd name="T20" fmla="*/ 36 w 118"/>
                  <a:gd name="T21" fmla="*/ 149 h 151"/>
                  <a:gd name="T22" fmla="*/ 37 w 118"/>
                  <a:gd name="T23" fmla="*/ 150 h 151"/>
                  <a:gd name="T24" fmla="*/ 38 w 118"/>
                  <a:gd name="T25" fmla="*/ 150 h 151"/>
                  <a:gd name="T26" fmla="*/ 39 w 118"/>
                  <a:gd name="T27" fmla="*/ 150 h 151"/>
                  <a:gd name="T28" fmla="*/ 39 w 118"/>
                  <a:gd name="T29" fmla="*/ 150 h 151"/>
                  <a:gd name="T30" fmla="*/ 39 w 118"/>
                  <a:gd name="T31" fmla="*/ 150 h 151"/>
                  <a:gd name="T32" fmla="*/ 39 w 118"/>
                  <a:gd name="T33" fmla="*/ 150 h 151"/>
                  <a:gd name="T34" fmla="*/ 40 w 118"/>
                  <a:gd name="T35" fmla="*/ 150 h 151"/>
                  <a:gd name="T36" fmla="*/ 40 w 118"/>
                  <a:gd name="T37" fmla="*/ 150 h 151"/>
                  <a:gd name="T38" fmla="*/ 41 w 118"/>
                  <a:gd name="T39" fmla="*/ 149 h 151"/>
                  <a:gd name="T40" fmla="*/ 41 w 118"/>
                  <a:gd name="T41" fmla="*/ 148 h 151"/>
                  <a:gd name="T42" fmla="*/ 41 w 118"/>
                  <a:gd name="T43" fmla="*/ 148 h 151"/>
                  <a:gd name="T44" fmla="*/ 41 w 118"/>
                  <a:gd name="T45" fmla="*/ 148 h 151"/>
                  <a:gd name="T46" fmla="*/ 41 w 118"/>
                  <a:gd name="T47" fmla="*/ 148 h 151"/>
                  <a:gd name="T48" fmla="*/ 42 w 118"/>
                  <a:gd name="T49" fmla="*/ 147 h 151"/>
                  <a:gd name="T50" fmla="*/ 43 w 118"/>
                  <a:gd name="T51" fmla="*/ 145 h 151"/>
                  <a:gd name="T52" fmla="*/ 43 w 118"/>
                  <a:gd name="T53" fmla="*/ 145 h 151"/>
                  <a:gd name="T54" fmla="*/ 45 w 118"/>
                  <a:gd name="T55" fmla="*/ 142 h 151"/>
                  <a:gd name="T56" fmla="*/ 46 w 118"/>
                  <a:gd name="T57" fmla="*/ 139 h 151"/>
                  <a:gd name="T58" fmla="*/ 47 w 118"/>
                  <a:gd name="T59" fmla="*/ 138 h 151"/>
                  <a:gd name="T60" fmla="*/ 47 w 118"/>
                  <a:gd name="T61" fmla="*/ 137 h 151"/>
                  <a:gd name="T62" fmla="*/ 47 w 118"/>
                  <a:gd name="T63" fmla="*/ 137 h 151"/>
                  <a:gd name="T64" fmla="*/ 53 w 118"/>
                  <a:gd name="T65" fmla="*/ 129 h 151"/>
                  <a:gd name="T66" fmla="*/ 62 w 118"/>
                  <a:gd name="T67" fmla="*/ 120 h 151"/>
                  <a:gd name="T68" fmla="*/ 87 w 118"/>
                  <a:gd name="T69" fmla="*/ 100 h 151"/>
                  <a:gd name="T70" fmla="*/ 104 w 118"/>
                  <a:gd name="T71" fmla="*/ 76 h 151"/>
                  <a:gd name="T72" fmla="*/ 116 w 118"/>
                  <a:gd name="T73" fmla="*/ 50 h 151"/>
                  <a:gd name="T74" fmla="*/ 110 w 118"/>
                  <a:gd name="T75" fmla="*/ 23 h 151"/>
                  <a:gd name="T76" fmla="*/ 89 w 118"/>
                  <a:gd name="T77" fmla="*/ 10 h 151"/>
                  <a:gd name="T78" fmla="*/ 87 w 118"/>
                  <a:gd name="T79" fmla="*/ 7 h 151"/>
                  <a:gd name="T80" fmla="*/ 76 w 118"/>
                  <a:gd name="T81" fmla="*/ 2 h 151"/>
                  <a:gd name="T82" fmla="*/ 73 w 118"/>
                  <a:gd name="T83" fmla="*/ 2 h 151"/>
                  <a:gd name="T84" fmla="*/ 57 w 118"/>
                  <a:gd name="T85" fmla="*/ 4 h 151"/>
                  <a:gd name="T86" fmla="*/ 42 w 118"/>
                  <a:gd name="T87" fmla="*/ 3 h 151"/>
                  <a:gd name="T88" fmla="*/ 30 w 118"/>
                  <a:gd name="T89" fmla="*/ 16 h 151"/>
                  <a:gd name="T90" fmla="*/ 21 w 118"/>
                  <a:gd name="T91" fmla="*/ 9 h 151"/>
                  <a:gd name="T92" fmla="*/ 12 w 118"/>
                  <a:gd name="T93" fmla="*/ 16 h 151"/>
                  <a:gd name="T94" fmla="*/ 1 w 118"/>
                  <a:gd name="T95" fmla="*/ 42 h 151"/>
                  <a:gd name="T96" fmla="*/ 6 w 118"/>
                  <a:gd name="T97" fmla="*/ 82 h 151"/>
                  <a:gd name="T98" fmla="*/ 23 w 118"/>
                  <a:gd name="T99" fmla="*/ 117 h 151"/>
                  <a:gd name="T100" fmla="*/ 31 w 118"/>
                  <a:gd name="T101" fmla="*/ 128 h 151"/>
                  <a:gd name="T102" fmla="*/ 32 w 118"/>
                  <a:gd name="T103" fmla="*/ 129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18" h="151">
                    <a:moveTo>
                      <a:pt x="32" y="129"/>
                    </a:moveTo>
                    <a:cubicBezTo>
                      <a:pt x="32" y="130"/>
                      <a:pt x="32" y="130"/>
                      <a:pt x="33" y="131"/>
                    </a:cubicBezTo>
                    <a:cubicBezTo>
                      <a:pt x="33" y="133"/>
                      <a:pt x="33" y="135"/>
                      <a:pt x="33" y="137"/>
                    </a:cubicBezTo>
                    <a:cubicBezTo>
                      <a:pt x="33" y="137"/>
                      <a:pt x="33" y="137"/>
                      <a:pt x="33" y="137"/>
                    </a:cubicBezTo>
                    <a:cubicBezTo>
                      <a:pt x="33" y="139"/>
                      <a:pt x="33" y="140"/>
                      <a:pt x="33" y="141"/>
                    </a:cubicBezTo>
                    <a:cubicBezTo>
                      <a:pt x="34" y="143"/>
                      <a:pt x="34" y="144"/>
                      <a:pt x="34" y="145"/>
                    </a:cubicBezTo>
                    <a:cubicBezTo>
                      <a:pt x="34" y="146"/>
                      <a:pt x="34" y="146"/>
                      <a:pt x="34" y="146"/>
                    </a:cubicBezTo>
                    <a:cubicBezTo>
                      <a:pt x="35" y="146"/>
                      <a:pt x="35" y="146"/>
                      <a:pt x="35" y="146"/>
                    </a:cubicBezTo>
                    <a:cubicBezTo>
                      <a:pt x="35" y="147"/>
                      <a:pt x="35" y="148"/>
                      <a:pt x="36" y="148"/>
                    </a:cubicBezTo>
                    <a:cubicBezTo>
                      <a:pt x="36" y="149"/>
                      <a:pt x="36" y="149"/>
                      <a:pt x="36" y="149"/>
                    </a:cubicBezTo>
                    <a:cubicBezTo>
                      <a:pt x="36" y="149"/>
                      <a:pt x="36" y="149"/>
                      <a:pt x="36" y="149"/>
                    </a:cubicBezTo>
                    <a:cubicBezTo>
                      <a:pt x="37" y="150"/>
                      <a:pt x="37" y="150"/>
                      <a:pt x="37" y="150"/>
                    </a:cubicBezTo>
                    <a:cubicBezTo>
                      <a:pt x="38" y="150"/>
                      <a:pt x="38" y="150"/>
                      <a:pt x="38" y="150"/>
                    </a:cubicBezTo>
                    <a:cubicBezTo>
                      <a:pt x="38" y="151"/>
                      <a:pt x="39" y="151"/>
                      <a:pt x="39" y="150"/>
                    </a:cubicBezTo>
                    <a:cubicBezTo>
                      <a:pt x="39" y="150"/>
                      <a:pt x="39" y="150"/>
                      <a:pt x="39" y="150"/>
                    </a:cubicBezTo>
                    <a:cubicBezTo>
                      <a:pt x="39" y="150"/>
                      <a:pt x="39" y="150"/>
                      <a:pt x="39" y="150"/>
                    </a:cubicBezTo>
                    <a:cubicBezTo>
                      <a:pt x="39" y="150"/>
                      <a:pt x="39" y="150"/>
                      <a:pt x="39" y="150"/>
                    </a:cubicBezTo>
                    <a:cubicBezTo>
                      <a:pt x="40" y="150"/>
                      <a:pt x="40" y="150"/>
                      <a:pt x="40" y="150"/>
                    </a:cubicBezTo>
                    <a:cubicBezTo>
                      <a:pt x="40" y="150"/>
                      <a:pt x="40" y="150"/>
                      <a:pt x="40" y="150"/>
                    </a:cubicBezTo>
                    <a:cubicBezTo>
                      <a:pt x="41" y="149"/>
                      <a:pt x="41" y="149"/>
                      <a:pt x="41" y="149"/>
                    </a:cubicBezTo>
                    <a:cubicBezTo>
                      <a:pt x="41" y="148"/>
                      <a:pt x="41" y="148"/>
                      <a:pt x="41" y="148"/>
                    </a:cubicBezTo>
                    <a:cubicBezTo>
                      <a:pt x="41" y="148"/>
                      <a:pt x="41" y="148"/>
                      <a:pt x="41" y="148"/>
                    </a:cubicBezTo>
                    <a:cubicBezTo>
                      <a:pt x="41" y="148"/>
                      <a:pt x="41" y="148"/>
                      <a:pt x="41" y="148"/>
                    </a:cubicBezTo>
                    <a:cubicBezTo>
                      <a:pt x="41" y="148"/>
                      <a:pt x="41" y="148"/>
                      <a:pt x="41" y="148"/>
                    </a:cubicBezTo>
                    <a:cubicBezTo>
                      <a:pt x="42" y="148"/>
                      <a:pt x="42" y="147"/>
                      <a:pt x="42" y="147"/>
                    </a:cubicBezTo>
                    <a:cubicBezTo>
                      <a:pt x="42" y="146"/>
                      <a:pt x="43" y="146"/>
                      <a:pt x="43" y="145"/>
                    </a:cubicBezTo>
                    <a:cubicBezTo>
                      <a:pt x="43" y="145"/>
                      <a:pt x="43" y="145"/>
                      <a:pt x="43" y="145"/>
                    </a:cubicBezTo>
                    <a:cubicBezTo>
                      <a:pt x="44" y="144"/>
                      <a:pt x="44" y="143"/>
                      <a:pt x="45" y="142"/>
                    </a:cubicBezTo>
                    <a:cubicBezTo>
                      <a:pt x="45" y="141"/>
                      <a:pt x="45" y="140"/>
                      <a:pt x="46" y="139"/>
                    </a:cubicBezTo>
                    <a:cubicBezTo>
                      <a:pt x="46" y="138"/>
                      <a:pt x="46" y="138"/>
                      <a:pt x="47" y="138"/>
                    </a:cubicBezTo>
                    <a:cubicBezTo>
                      <a:pt x="47" y="137"/>
                      <a:pt x="47" y="137"/>
                      <a:pt x="47" y="137"/>
                    </a:cubicBezTo>
                    <a:cubicBezTo>
                      <a:pt x="47" y="137"/>
                      <a:pt x="47" y="137"/>
                      <a:pt x="47" y="137"/>
                    </a:cubicBezTo>
                    <a:cubicBezTo>
                      <a:pt x="48" y="134"/>
                      <a:pt x="50" y="131"/>
                      <a:pt x="53" y="129"/>
                    </a:cubicBezTo>
                    <a:cubicBezTo>
                      <a:pt x="55" y="125"/>
                      <a:pt x="59" y="122"/>
                      <a:pt x="62" y="120"/>
                    </a:cubicBezTo>
                    <a:cubicBezTo>
                      <a:pt x="70" y="113"/>
                      <a:pt x="79" y="108"/>
                      <a:pt x="87" y="100"/>
                    </a:cubicBezTo>
                    <a:cubicBezTo>
                      <a:pt x="94" y="94"/>
                      <a:pt x="99" y="85"/>
                      <a:pt x="104" y="76"/>
                    </a:cubicBezTo>
                    <a:cubicBezTo>
                      <a:pt x="109" y="68"/>
                      <a:pt x="114" y="60"/>
                      <a:pt x="116" y="50"/>
                    </a:cubicBezTo>
                    <a:cubicBezTo>
                      <a:pt x="118" y="41"/>
                      <a:pt x="118" y="28"/>
                      <a:pt x="110" y="23"/>
                    </a:cubicBezTo>
                    <a:cubicBezTo>
                      <a:pt x="103" y="17"/>
                      <a:pt x="94" y="20"/>
                      <a:pt x="89" y="10"/>
                    </a:cubicBezTo>
                    <a:cubicBezTo>
                      <a:pt x="88" y="9"/>
                      <a:pt x="87" y="8"/>
                      <a:pt x="87" y="7"/>
                    </a:cubicBezTo>
                    <a:cubicBezTo>
                      <a:pt x="84" y="3"/>
                      <a:pt x="80" y="1"/>
                      <a:pt x="76" y="2"/>
                    </a:cubicBezTo>
                    <a:cubicBezTo>
                      <a:pt x="75" y="2"/>
                      <a:pt x="74" y="2"/>
                      <a:pt x="73" y="2"/>
                    </a:cubicBezTo>
                    <a:cubicBezTo>
                      <a:pt x="67" y="4"/>
                      <a:pt x="62" y="5"/>
                      <a:pt x="57" y="4"/>
                    </a:cubicBezTo>
                    <a:cubicBezTo>
                      <a:pt x="52" y="3"/>
                      <a:pt x="47" y="0"/>
                      <a:pt x="42" y="3"/>
                    </a:cubicBezTo>
                    <a:cubicBezTo>
                      <a:pt x="38" y="7"/>
                      <a:pt x="35" y="16"/>
                      <a:pt x="30" y="16"/>
                    </a:cubicBezTo>
                    <a:cubicBezTo>
                      <a:pt x="26" y="16"/>
                      <a:pt x="24" y="9"/>
                      <a:pt x="21" y="9"/>
                    </a:cubicBezTo>
                    <a:cubicBezTo>
                      <a:pt x="18" y="9"/>
                      <a:pt x="14" y="13"/>
                      <a:pt x="12" y="16"/>
                    </a:cubicBezTo>
                    <a:cubicBezTo>
                      <a:pt x="6" y="22"/>
                      <a:pt x="2" y="32"/>
                      <a:pt x="1" y="42"/>
                    </a:cubicBezTo>
                    <a:cubicBezTo>
                      <a:pt x="0" y="56"/>
                      <a:pt x="3" y="69"/>
                      <a:pt x="6" y="82"/>
                    </a:cubicBezTo>
                    <a:cubicBezTo>
                      <a:pt x="10" y="95"/>
                      <a:pt x="15" y="108"/>
                      <a:pt x="23" y="117"/>
                    </a:cubicBezTo>
                    <a:cubicBezTo>
                      <a:pt x="26" y="121"/>
                      <a:pt x="29" y="124"/>
                      <a:pt x="31" y="128"/>
                    </a:cubicBezTo>
                    <a:cubicBezTo>
                      <a:pt x="31" y="128"/>
                      <a:pt x="31" y="128"/>
                      <a:pt x="32" y="129"/>
                    </a:cubicBezTo>
                  </a:path>
                </a:pathLst>
              </a:custGeom>
              <a:solidFill>
                <a:srgbClr val="F3F8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7" name="Freeform 552"/>
              <p:cNvSpPr/>
              <p:nvPr/>
            </p:nvSpPr>
            <p:spPr bwMode="auto">
              <a:xfrm>
                <a:off x="1743075" y="7453313"/>
                <a:ext cx="206375" cy="252413"/>
              </a:xfrm>
              <a:custGeom>
                <a:avLst/>
                <a:gdLst>
                  <a:gd name="T0" fmla="*/ 16 w 55"/>
                  <a:gd name="T1" fmla="*/ 62 h 67"/>
                  <a:gd name="T2" fmla="*/ 18 w 55"/>
                  <a:gd name="T3" fmla="*/ 64 h 67"/>
                  <a:gd name="T4" fmla="*/ 18 w 55"/>
                  <a:gd name="T5" fmla="*/ 65 h 67"/>
                  <a:gd name="T6" fmla="*/ 20 w 55"/>
                  <a:gd name="T7" fmla="*/ 66 h 67"/>
                  <a:gd name="T8" fmla="*/ 21 w 55"/>
                  <a:gd name="T9" fmla="*/ 66 h 67"/>
                  <a:gd name="T10" fmla="*/ 21 w 55"/>
                  <a:gd name="T11" fmla="*/ 66 h 67"/>
                  <a:gd name="T12" fmla="*/ 22 w 55"/>
                  <a:gd name="T13" fmla="*/ 66 h 67"/>
                  <a:gd name="T14" fmla="*/ 23 w 55"/>
                  <a:gd name="T15" fmla="*/ 64 h 67"/>
                  <a:gd name="T16" fmla="*/ 23 w 55"/>
                  <a:gd name="T17" fmla="*/ 64 h 67"/>
                  <a:gd name="T18" fmla="*/ 25 w 55"/>
                  <a:gd name="T19" fmla="*/ 61 h 67"/>
                  <a:gd name="T20" fmla="*/ 27 w 55"/>
                  <a:gd name="T21" fmla="*/ 58 h 67"/>
                  <a:gd name="T22" fmla="*/ 29 w 55"/>
                  <a:gd name="T23" fmla="*/ 53 h 67"/>
                  <a:gd name="T24" fmla="*/ 29 w 55"/>
                  <a:gd name="T25" fmla="*/ 52 h 67"/>
                  <a:gd name="T26" fmla="*/ 30 w 55"/>
                  <a:gd name="T27" fmla="*/ 49 h 67"/>
                  <a:gd name="T28" fmla="*/ 30 w 55"/>
                  <a:gd name="T29" fmla="*/ 49 h 67"/>
                  <a:gd name="T30" fmla="*/ 36 w 55"/>
                  <a:gd name="T31" fmla="*/ 41 h 67"/>
                  <a:gd name="T32" fmla="*/ 53 w 55"/>
                  <a:gd name="T33" fmla="*/ 20 h 67"/>
                  <a:gd name="T34" fmla="*/ 52 w 55"/>
                  <a:gd name="T35" fmla="*/ 11 h 67"/>
                  <a:gd name="T36" fmla="*/ 47 w 55"/>
                  <a:gd name="T37" fmla="*/ 12 h 67"/>
                  <a:gd name="T38" fmla="*/ 44 w 55"/>
                  <a:gd name="T39" fmla="*/ 14 h 67"/>
                  <a:gd name="T40" fmla="*/ 37 w 55"/>
                  <a:gd name="T41" fmla="*/ 14 h 67"/>
                  <a:gd name="T42" fmla="*/ 35 w 55"/>
                  <a:gd name="T43" fmla="*/ 9 h 67"/>
                  <a:gd name="T44" fmla="*/ 35 w 55"/>
                  <a:gd name="T45" fmla="*/ 6 h 67"/>
                  <a:gd name="T46" fmla="*/ 30 w 55"/>
                  <a:gd name="T47" fmla="*/ 0 h 67"/>
                  <a:gd name="T48" fmla="*/ 28 w 55"/>
                  <a:gd name="T49" fmla="*/ 1 h 67"/>
                  <a:gd name="T50" fmla="*/ 23 w 55"/>
                  <a:gd name="T51" fmla="*/ 4 h 67"/>
                  <a:gd name="T52" fmla="*/ 15 w 55"/>
                  <a:gd name="T53" fmla="*/ 9 h 67"/>
                  <a:gd name="T54" fmla="*/ 8 w 55"/>
                  <a:gd name="T55" fmla="*/ 3 h 67"/>
                  <a:gd name="T56" fmla="*/ 5 w 55"/>
                  <a:gd name="T57" fmla="*/ 3 h 67"/>
                  <a:gd name="T58" fmla="*/ 1 w 55"/>
                  <a:gd name="T59" fmla="*/ 12 h 67"/>
                  <a:gd name="T60" fmla="*/ 13 w 55"/>
                  <a:gd name="T61" fmla="*/ 44 h 67"/>
                  <a:gd name="T62" fmla="*/ 15 w 55"/>
                  <a:gd name="T63" fmla="*/ 53 h 67"/>
                  <a:gd name="T64" fmla="*/ 15 w 55"/>
                  <a:gd name="T65" fmla="*/ 57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5" h="67">
                    <a:moveTo>
                      <a:pt x="16" y="61"/>
                    </a:moveTo>
                    <a:cubicBezTo>
                      <a:pt x="16" y="62"/>
                      <a:pt x="16" y="62"/>
                      <a:pt x="16" y="62"/>
                    </a:cubicBezTo>
                    <a:cubicBezTo>
                      <a:pt x="17" y="62"/>
                      <a:pt x="17" y="62"/>
                      <a:pt x="17" y="62"/>
                    </a:cubicBezTo>
                    <a:cubicBezTo>
                      <a:pt x="17" y="63"/>
                      <a:pt x="17" y="64"/>
                      <a:pt x="18" y="64"/>
                    </a:cubicBezTo>
                    <a:cubicBezTo>
                      <a:pt x="18" y="65"/>
                      <a:pt x="18" y="65"/>
                      <a:pt x="18" y="65"/>
                    </a:cubicBezTo>
                    <a:cubicBezTo>
                      <a:pt x="18" y="65"/>
                      <a:pt x="18" y="65"/>
                      <a:pt x="18" y="65"/>
                    </a:cubicBezTo>
                    <a:cubicBezTo>
                      <a:pt x="19" y="66"/>
                      <a:pt x="19" y="66"/>
                      <a:pt x="19" y="66"/>
                    </a:cubicBezTo>
                    <a:cubicBezTo>
                      <a:pt x="20" y="66"/>
                      <a:pt x="20" y="66"/>
                      <a:pt x="20" y="66"/>
                    </a:cubicBezTo>
                    <a:cubicBezTo>
                      <a:pt x="20" y="67"/>
                      <a:pt x="21" y="67"/>
                      <a:pt x="21" y="66"/>
                    </a:cubicBezTo>
                    <a:cubicBezTo>
                      <a:pt x="21" y="66"/>
                      <a:pt x="21" y="66"/>
                      <a:pt x="21" y="66"/>
                    </a:cubicBezTo>
                    <a:cubicBezTo>
                      <a:pt x="21" y="66"/>
                      <a:pt x="21" y="66"/>
                      <a:pt x="21" y="66"/>
                    </a:cubicBezTo>
                    <a:cubicBezTo>
                      <a:pt x="21" y="66"/>
                      <a:pt x="21" y="66"/>
                      <a:pt x="21" y="66"/>
                    </a:cubicBezTo>
                    <a:cubicBezTo>
                      <a:pt x="22" y="66"/>
                      <a:pt x="22" y="66"/>
                      <a:pt x="22" y="66"/>
                    </a:cubicBezTo>
                    <a:cubicBezTo>
                      <a:pt x="22" y="66"/>
                      <a:pt x="22" y="66"/>
                      <a:pt x="22" y="66"/>
                    </a:cubicBezTo>
                    <a:cubicBezTo>
                      <a:pt x="23" y="65"/>
                      <a:pt x="23" y="65"/>
                      <a:pt x="23" y="65"/>
                    </a:cubicBezTo>
                    <a:cubicBezTo>
                      <a:pt x="23" y="64"/>
                      <a:pt x="23" y="64"/>
                      <a:pt x="23" y="64"/>
                    </a:cubicBezTo>
                    <a:cubicBezTo>
                      <a:pt x="23" y="64"/>
                      <a:pt x="23" y="64"/>
                      <a:pt x="23" y="64"/>
                    </a:cubicBezTo>
                    <a:cubicBezTo>
                      <a:pt x="23" y="64"/>
                      <a:pt x="23" y="64"/>
                      <a:pt x="23" y="64"/>
                    </a:cubicBezTo>
                    <a:cubicBezTo>
                      <a:pt x="24" y="64"/>
                      <a:pt x="24" y="63"/>
                      <a:pt x="24" y="63"/>
                    </a:cubicBezTo>
                    <a:cubicBezTo>
                      <a:pt x="24" y="62"/>
                      <a:pt x="25" y="62"/>
                      <a:pt x="25" y="61"/>
                    </a:cubicBezTo>
                    <a:cubicBezTo>
                      <a:pt x="25" y="61"/>
                      <a:pt x="25" y="61"/>
                      <a:pt x="25" y="61"/>
                    </a:cubicBezTo>
                    <a:cubicBezTo>
                      <a:pt x="26" y="60"/>
                      <a:pt x="26" y="59"/>
                      <a:pt x="27" y="58"/>
                    </a:cubicBezTo>
                    <a:cubicBezTo>
                      <a:pt x="27" y="57"/>
                      <a:pt x="28" y="56"/>
                      <a:pt x="28" y="55"/>
                    </a:cubicBezTo>
                    <a:cubicBezTo>
                      <a:pt x="28" y="54"/>
                      <a:pt x="29" y="54"/>
                      <a:pt x="29" y="53"/>
                    </a:cubicBezTo>
                    <a:cubicBezTo>
                      <a:pt x="29" y="53"/>
                      <a:pt x="29" y="53"/>
                      <a:pt x="29" y="53"/>
                    </a:cubicBezTo>
                    <a:cubicBezTo>
                      <a:pt x="29" y="53"/>
                      <a:pt x="29" y="52"/>
                      <a:pt x="29" y="52"/>
                    </a:cubicBezTo>
                    <a:cubicBezTo>
                      <a:pt x="29" y="52"/>
                      <a:pt x="29" y="52"/>
                      <a:pt x="29" y="52"/>
                    </a:cubicBezTo>
                    <a:cubicBezTo>
                      <a:pt x="29" y="51"/>
                      <a:pt x="29" y="50"/>
                      <a:pt x="30" y="49"/>
                    </a:cubicBezTo>
                    <a:cubicBezTo>
                      <a:pt x="30" y="49"/>
                      <a:pt x="30" y="49"/>
                      <a:pt x="30" y="49"/>
                    </a:cubicBezTo>
                    <a:cubicBezTo>
                      <a:pt x="30" y="49"/>
                      <a:pt x="30" y="49"/>
                      <a:pt x="30" y="49"/>
                    </a:cubicBezTo>
                    <a:cubicBezTo>
                      <a:pt x="31" y="47"/>
                      <a:pt x="32" y="45"/>
                      <a:pt x="34" y="43"/>
                    </a:cubicBezTo>
                    <a:cubicBezTo>
                      <a:pt x="35" y="43"/>
                      <a:pt x="35" y="42"/>
                      <a:pt x="36" y="41"/>
                    </a:cubicBezTo>
                    <a:cubicBezTo>
                      <a:pt x="40" y="37"/>
                      <a:pt x="44" y="32"/>
                      <a:pt x="49" y="27"/>
                    </a:cubicBezTo>
                    <a:cubicBezTo>
                      <a:pt x="51" y="25"/>
                      <a:pt x="52" y="23"/>
                      <a:pt x="53" y="20"/>
                    </a:cubicBezTo>
                    <a:cubicBezTo>
                      <a:pt x="55" y="18"/>
                      <a:pt x="55" y="14"/>
                      <a:pt x="53" y="12"/>
                    </a:cubicBezTo>
                    <a:cubicBezTo>
                      <a:pt x="53" y="12"/>
                      <a:pt x="52" y="11"/>
                      <a:pt x="52" y="11"/>
                    </a:cubicBezTo>
                    <a:cubicBezTo>
                      <a:pt x="51" y="11"/>
                      <a:pt x="49" y="11"/>
                      <a:pt x="48" y="11"/>
                    </a:cubicBezTo>
                    <a:cubicBezTo>
                      <a:pt x="48" y="12"/>
                      <a:pt x="47" y="12"/>
                      <a:pt x="47" y="12"/>
                    </a:cubicBezTo>
                    <a:cubicBezTo>
                      <a:pt x="46" y="12"/>
                      <a:pt x="46" y="13"/>
                      <a:pt x="45" y="13"/>
                    </a:cubicBezTo>
                    <a:cubicBezTo>
                      <a:pt x="45" y="13"/>
                      <a:pt x="44" y="14"/>
                      <a:pt x="44" y="14"/>
                    </a:cubicBezTo>
                    <a:cubicBezTo>
                      <a:pt x="43" y="14"/>
                      <a:pt x="43" y="14"/>
                      <a:pt x="43" y="14"/>
                    </a:cubicBezTo>
                    <a:cubicBezTo>
                      <a:pt x="41" y="15"/>
                      <a:pt x="39" y="16"/>
                      <a:pt x="37" y="14"/>
                    </a:cubicBezTo>
                    <a:cubicBezTo>
                      <a:pt x="37" y="14"/>
                      <a:pt x="36" y="13"/>
                      <a:pt x="36" y="13"/>
                    </a:cubicBezTo>
                    <a:cubicBezTo>
                      <a:pt x="36" y="12"/>
                      <a:pt x="35" y="11"/>
                      <a:pt x="35" y="9"/>
                    </a:cubicBezTo>
                    <a:cubicBezTo>
                      <a:pt x="35" y="9"/>
                      <a:pt x="35" y="9"/>
                      <a:pt x="35" y="9"/>
                    </a:cubicBezTo>
                    <a:cubicBezTo>
                      <a:pt x="35" y="8"/>
                      <a:pt x="35" y="7"/>
                      <a:pt x="35" y="6"/>
                    </a:cubicBezTo>
                    <a:cubicBezTo>
                      <a:pt x="34" y="3"/>
                      <a:pt x="33" y="0"/>
                      <a:pt x="31" y="0"/>
                    </a:cubicBezTo>
                    <a:cubicBezTo>
                      <a:pt x="30" y="0"/>
                      <a:pt x="30" y="0"/>
                      <a:pt x="30" y="0"/>
                    </a:cubicBezTo>
                    <a:cubicBezTo>
                      <a:pt x="30" y="0"/>
                      <a:pt x="29" y="0"/>
                      <a:pt x="28" y="1"/>
                    </a:cubicBezTo>
                    <a:cubicBezTo>
                      <a:pt x="28" y="1"/>
                      <a:pt x="28" y="1"/>
                      <a:pt x="28" y="1"/>
                    </a:cubicBezTo>
                    <a:cubicBezTo>
                      <a:pt x="27" y="1"/>
                      <a:pt x="26" y="2"/>
                      <a:pt x="25" y="3"/>
                    </a:cubicBezTo>
                    <a:cubicBezTo>
                      <a:pt x="25" y="3"/>
                      <a:pt x="24" y="4"/>
                      <a:pt x="23" y="4"/>
                    </a:cubicBezTo>
                    <a:cubicBezTo>
                      <a:pt x="21" y="7"/>
                      <a:pt x="18" y="9"/>
                      <a:pt x="15" y="9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4" y="9"/>
                      <a:pt x="14" y="9"/>
                      <a:pt x="13" y="8"/>
                    </a:cubicBezTo>
                    <a:cubicBezTo>
                      <a:pt x="11" y="7"/>
                      <a:pt x="10" y="4"/>
                      <a:pt x="8" y="3"/>
                    </a:cubicBezTo>
                    <a:cubicBezTo>
                      <a:pt x="7" y="3"/>
                      <a:pt x="6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3" y="3"/>
                      <a:pt x="1" y="7"/>
                      <a:pt x="1" y="10"/>
                    </a:cubicBezTo>
                    <a:cubicBezTo>
                      <a:pt x="1" y="11"/>
                      <a:pt x="0" y="12"/>
                      <a:pt x="1" y="12"/>
                    </a:cubicBezTo>
                    <a:cubicBezTo>
                      <a:pt x="1" y="15"/>
                      <a:pt x="1" y="18"/>
                      <a:pt x="2" y="21"/>
                    </a:cubicBezTo>
                    <a:cubicBezTo>
                      <a:pt x="5" y="29"/>
                      <a:pt x="10" y="36"/>
                      <a:pt x="13" y="44"/>
                    </a:cubicBezTo>
                    <a:cubicBezTo>
                      <a:pt x="13" y="44"/>
                      <a:pt x="13" y="45"/>
                      <a:pt x="14" y="45"/>
                    </a:cubicBezTo>
                    <a:cubicBezTo>
                      <a:pt x="14" y="48"/>
                      <a:pt x="15" y="50"/>
                      <a:pt x="15" y="53"/>
                    </a:cubicBezTo>
                    <a:cubicBezTo>
                      <a:pt x="15" y="53"/>
                      <a:pt x="15" y="53"/>
                      <a:pt x="15" y="53"/>
                    </a:cubicBezTo>
                    <a:cubicBezTo>
                      <a:pt x="15" y="55"/>
                      <a:pt x="16" y="56"/>
                      <a:pt x="15" y="57"/>
                    </a:cubicBezTo>
                    <a:cubicBezTo>
                      <a:pt x="16" y="59"/>
                      <a:pt x="16" y="60"/>
                      <a:pt x="16" y="61"/>
                    </a:cubicBezTo>
                  </a:path>
                </a:pathLst>
              </a:custGeom>
              <a:solidFill>
                <a:srgbClr val="259D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8" name="Freeform 553"/>
              <p:cNvSpPr>
                <a:spLocks noEditPoints="1"/>
              </p:cNvSpPr>
              <p:nvPr/>
            </p:nvSpPr>
            <p:spPr bwMode="auto">
              <a:xfrm>
                <a:off x="1908175" y="7280276"/>
                <a:ext cx="142875" cy="227013"/>
              </a:xfrm>
              <a:custGeom>
                <a:avLst/>
                <a:gdLst>
                  <a:gd name="T0" fmla="*/ 38 w 38"/>
                  <a:gd name="T1" fmla="*/ 14 h 60"/>
                  <a:gd name="T2" fmla="*/ 37 w 38"/>
                  <a:gd name="T3" fmla="*/ 15 h 60"/>
                  <a:gd name="T4" fmla="*/ 36 w 38"/>
                  <a:gd name="T5" fmla="*/ 19 h 60"/>
                  <a:gd name="T6" fmla="*/ 32 w 38"/>
                  <a:gd name="T7" fmla="*/ 25 h 60"/>
                  <a:gd name="T8" fmla="*/ 27 w 38"/>
                  <a:gd name="T9" fmla="*/ 32 h 60"/>
                  <a:gd name="T10" fmla="*/ 13 w 38"/>
                  <a:gd name="T11" fmla="*/ 48 h 60"/>
                  <a:gd name="T12" fmla="*/ 4 w 38"/>
                  <a:gd name="T13" fmla="*/ 57 h 60"/>
                  <a:gd name="T14" fmla="*/ 4 w 38"/>
                  <a:gd name="T15" fmla="*/ 57 h 60"/>
                  <a:gd name="T16" fmla="*/ 4 w 38"/>
                  <a:gd name="T17" fmla="*/ 57 h 60"/>
                  <a:gd name="T18" fmla="*/ 7 w 38"/>
                  <a:gd name="T19" fmla="*/ 57 h 60"/>
                  <a:gd name="T20" fmla="*/ 8 w 38"/>
                  <a:gd name="T21" fmla="*/ 57 h 60"/>
                  <a:gd name="T22" fmla="*/ 8 w 38"/>
                  <a:gd name="T23" fmla="*/ 57 h 60"/>
                  <a:gd name="T24" fmla="*/ 15 w 38"/>
                  <a:gd name="T25" fmla="*/ 50 h 60"/>
                  <a:gd name="T26" fmla="*/ 28 w 38"/>
                  <a:gd name="T27" fmla="*/ 33 h 60"/>
                  <a:gd name="T28" fmla="*/ 36 w 38"/>
                  <a:gd name="T29" fmla="*/ 20 h 60"/>
                  <a:gd name="T30" fmla="*/ 37 w 38"/>
                  <a:gd name="T31" fmla="*/ 15 h 60"/>
                  <a:gd name="T32" fmla="*/ 38 w 38"/>
                  <a:gd name="T33" fmla="*/ 14 h 60"/>
                  <a:gd name="T34" fmla="*/ 24 w 38"/>
                  <a:gd name="T35" fmla="*/ 0 h 60"/>
                  <a:gd name="T36" fmla="*/ 23 w 38"/>
                  <a:gd name="T37" fmla="*/ 6 h 60"/>
                  <a:gd name="T38" fmla="*/ 18 w 38"/>
                  <a:gd name="T39" fmla="*/ 21 h 60"/>
                  <a:gd name="T40" fmla="*/ 14 w 38"/>
                  <a:gd name="T41" fmla="*/ 32 h 60"/>
                  <a:gd name="T42" fmla="*/ 9 w 38"/>
                  <a:gd name="T43" fmla="*/ 43 h 60"/>
                  <a:gd name="T44" fmla="*/ 0 w 38"/>
                  <a:gd name="T45" fmla="*/ 58 h 60"/>
                  <a:gd name="T46" fmla="*/ 0 w 38"/>
                  <a:gd name="T47" fmla="*/ 58 h 60"/>
                  <a:gd name="T48" fmla="*/ 0 w 38"/>
                  <a:gd name="T49" fmla="*/ 60 h 60"/>
                  <a:gd name="T50" fmla="*/ 0 w 38"/>
                  <a:gd name="T51" fmla="*/ 60 h 60"/>
                  <a:gd name="T52" fmla="*/ 1 w 38"/>
                  <a:gd name="T53" fmla="*/ 59 h 60"/>
                  <a:gd name="T54" fmla="*/ 3 w 38"/>
                  <a:gd name="T55" fmla="*/ 58 h 60"/>
                  <a:gd name="T56" fmla="*/ 3 w 38"/>
                  <a:gd name="T57" fmla="*/ 58 h 60"/>
                  <a:gd name="T58" fmla="*/ 11 w 38"/>
                  <a:gd name="T59" fmla="*/ 44 h 60"/>
                  <a:gd name="T60" fmla="*/ 19 w 38"/>
                  <a:gd name="T61" fmla="*/ 22 h 60"/>
                  <a:gd name="T62" fmla="*/ 23 w 38"/>
                  <a:gd name="T63" fmla="*/ 6 h 60"/>
                  <a:gd name="T64" fmla="*/ 24 w 38"/>
                  <a:gd name="T65" fmla="*/ 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8" h="60">
                    <a:moveTo>
                      <a:pt x="38" y="14"/>
                    </a:moveTo>
                    <a:cubicBezTo>
                      <a:pt x="38" y="14"/>
                      <a:pt x="38" y="15"/>
                      <a:pt x="37" y="15"/>
                    </a:cubicBezTo>
                    <a:cubicBezTo>
                      <a:pt x="37" y="16"/>
                      <a:pt x="36" y="18"/>
                      <a:pt x="36" y="19"/>
                    </a:cubicBezTo>
                    <a:cubicBezTo>
                      <a:pt x="35" y="21"/>
                      <a:pt x="34" y="23"/>
                      <a:pt x="32" y="25"/>
                    </a:cubicBezTo>
                    <a:cubicBezTo>
                      <a:pt x="31" y="27"/>
                      <a:pt x="29" y="30"/>
                      <a:pt x="27" y="32"/>
                    </a:cubicBezTo>
                    <a:cubicBezTo>
                      <a:pt x="24" y="37"/>
                      <a:pt x="19" y="42"/>
                      <a:pt x="13" y="48"/>
                    </a:cubicBezTo>
                    <a:cubicBezTo>
                      <a:pt x="10" y="51"/>
                      <a:pt x="7" y="54"/>
                      <a:pt x="4" y="57"/>
                    </a:cubicBezTo>
                    <a:cubicBezTo>
                      <a:pt x="4" y="57"/>
                      <a:pt x="4" y="57"/>
                      <a:pt x="4" y="57"/>
                    </a:cubicBezTo>
                    <a:cubicBezTo>
                      <a:pt x="4" y="57"/>
                      <a:pt x="4" y="57"/>
                      <a:pt x="4" y="57"/>
                    </a:cubicBezTo>
                    <a:cubicBezTo>
                      <a:pt x="5" y="57"/>
                      <a:pt x="6" y="57"/>
                      <a:pt x="7" y="57"/>
                    </a:cubicBezTo>
                    <a:cubicBezTo>
                      <a:pt x="7" y="57"/>
                      <a:pt x="7" y="57"/>
                      <a:pt x="8" y="57"/>
                    </a:cubicBezTo>
                    <a:cubicBezTo>
                      <a:pt x="8" y="57"/>
                      <a:pt x="8" y="57"/>
                      <a:pt x="8" y="57"/>
                    </a:cubicBezTo>
                    <a:cubicBezTo>
                      <a:pt x="10" y="54"/>
                      <a:pt x="12" y="52"/>
                      <a:pt x="15" y="50"/>
                    </a:cubicBezTo>
                    <a:cubicBezTo>
                      <a:pt x="20" y="44"/>
                      <a:pt x="24" y="38"/>
                      <a:pt x="28" y="33"/>
                    </a:cubicBezTo>
                    <a:cubicBezTo>
                      <a:pt x="32" y="28"/>
                      <a:pt x="34" y="23"/>
                      <a:pt x="36" y="20"/>
                    </a:cubicBezTo>
                    <a:cubicBezTo>
                      <a:pt x="37" y="18"/>
                      <a:pt x="37" y="16"/>
                      <a:pt x="37" y="15"/>
                    </a:cubicBezTo>
                    <a:cubicBezTo>
                      <a:pt x="38" y="15"/>
                      <a:pt x="38" y="14"/>
                      <a:pt x="38" y="14"/>
                    </a:cubicBezTo>
                    <a:moveTo>
                      <a:pt x="24" y="0"/>
                    </a:moveTo>
                    <a:cubicBezTo>
                      <a:pt x="24" y="1"/>
                      <a:pt x="23" y="3"/>
                      <a:pt x="23" y="6"/>
                    </a:cubicBezTo>
                    <a:cubicBezTo>
                      <a:pt x="22" y="9"/>
                      <a:pt x="20" y="15"/>
                      <a:pt x="18" y="21"/>
                    </a:cubicBezTo>
                    <a:cubicBezTo>
                      <a:pt x="17" y="25"/>
                      <a:pt x="15" y="28"/>
                      <a:pt x="14" y="32"/>
                    </a:cubicBezTo>
                    <a:cubicBezTo>
                      <a:pt x="13" y="35"/>
                      <a:pt x="11" y="39"/>
                      <a:pt x="9" y="43"/>
                    </a:cubicBezTo>
                    <a:cubicBezTo>
                      <a:pt x="6" y="48"/>
                      <a:pt x="3" y="53"/>
                      <a:pt x="0" y="58"/>
                    </a:cubicBezTo>
                    <a:cubicBezTo>
                      <a:pt x="0" y="58"/>
                      <a:pt x="0" y="58"/>
                      <a:pt x="0" y="58"/>
                    </a:cubicBezTo>
                    <a:cubicBezTo>
                      <a:pt x="0" y="59"/>
                      <a:pt x="0" y="59"/>
                      <a:pt x="0" y="60"/>
                    </a:cubicBezTo>
                    <a:cubicBezTo>
                      <a:pt x="0" y="60"/>
                      <a:pt x="0" y="60"/>
                      <a:pt x="0" y="60"/>
                    </a:cubicBezTo>
                    <a:cubicBezTo>
                      <a:pt x="0" y="60"/>
                      <a:pt x="1" y="59"/>
                      <a:pt x="1" y="59"/>
                    </a:cubicBezTo>
                    <a:cubicBezTo>
                      <a:pt x="2" y="59"/>
                      <a:pt x="2" y="58"/>
                      <a:pt x="3" y="58"/>
                    </a:cubicBezTo>
                    <a:cubicBezTo>
                      <a:pt x="3" y="58"/>
                      <a:pt x="3" y="58"/>
                      <a:pt x="3" y="58"/>
                    </a:cubicBezTo>
                    <a:cubicBezTo>
                      <a:pt x="6" y="53"/>
                      <a:pt x="8" y="49"/>
                      <a:pt x="11" y="44"/>
                    </a:cubicBezTo>
                    <a:cubicBezTo>
                      <a:pt x="14" y="36"/>
                      <a:pt x="17" y="29"/>
                      <a:pt x="19" y="22"/>
                    </a:cubicBezTo>
                    <a:cubicBezTo>
                      <a:pt x="21" y="15"/>
                      <a:pt x="22" y="10"/>
                      <a:pt x="23" y="6"/>
                    </a:cubicBezTo>
                    <a:cubicBezTo>
                      <a:pt x="24" y="3"/>
                      <a:pt x="24" y="1"/>
                      <a:pt x="24" y="0"/>
                    </a:cubicBezTo>
                  </a:path>
                </a:pathLst>
              </a:custGeom>
              <a:solidFill>
                <a:srgbClr val="5EC6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9" name="Freeform 554"/>
              <p:cNvSpPr/>
              <p:nvPr/>
            </p:nvSpPr>
            <p:spPr bwMode="auto">
              <a:xfrm>
                <a:off x="1892300" y="7494588"/>
                <a:ext cx="46038" cy="57150"/>
              </a:xfrm>
              <a:custGeom>
                <a:avLst/>
                <a:gdLst>
                  <a:gd name="T0" fmla="*/ 11 w 12"/>
                  <a:gd name="T1" fmla="*/ 0 h 15"/>
                  <a:gd name="T2" fmla="*/ 8 w 12"/>
                  <a:gd name="T3" fmla="*/ 0 h 15"/>
                  <a:gd name="T4" fmla="*/ 8 w 12"/>
                  <a:gd name="T5" fmla="*/ 0 h 15"/>
                  <a:gd name="T6" fmla="*/ 5 w 12"/>
                  <a:gd name="T7" fmla="*/ 5 h 15"/>
                  <a:gd name="T8" fmla="*/ 7 w 12"/>
                  <a:gd name="T9" fmla="*/ 1 h 15"/>
                  <a:gd name="T10" fmla="*/ 5 w 12"/>
                  <a:gd name="T11" fmla="*/ 2 h 15"/>
                  <a:gd name="T12" fmla="*/ 4 w 12"/>
                  <a:gd name="T13" fmla="*/ 3 h 15"/>
                  <a:gd name="T14" fmla="*/ 4 w 12"/>
                  <a:gd name="T15" fmla="*/ 3 h 15"/>
                  <a:gd name="T16" fmla="*/ 0 w 12"/>
                  <a:gd name="T17" fmla="*/ 15 h 15"/>
                  <a:gd name="T18" fmla="*/ 0 w 12"/>
                  <a:gd name="T19" fmla="*/ 15 h 15"/>
                  <a:gd name="T20" fmla="*/ 0 w 12"/>
                  <a:gd name="T21" fmla="*/ 15 h 15"/>
                  <a:gd name="T22" fmla="*/ 3 w 12"/>
                  <a:gd name="T23" fmla="*/ 11 h 15"/>
                  <a:gd name="T24" fmla="*/ 12 w 12"/>
                  <a:gd name="T25" fmla="*/ 0 h 15"/>
                  <a:gd name="T26" fmla="*/ 11 w 12"/>
                  <a:gd name="T27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2" h="15">
                    <a:moveTo>
                      <a:pt x="11" y="0"/>
                    </a:moveTo>
                    <a:cubicBezTo>
                      <a:pt x="10" y="0"/>
                      <a:pt x="9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7" y="2"/>
                      <a:pt x="6" y="3"/>
                      <a:pt x="5" y="5"/>
                    </a:cubicBezTo>
                    <a:cubicBezTo>
                      <a:pt x="6" y="3"/>
                      <a:pt x="6" y="2"/>
                      <a:pt x="7" y="1"/>
                    </a:cubicBezTo>
                    <a:cubicBezTo>
                      <a:pt x="6" y="1"/>
                      <a:pt x="6" y="2"/>
                      <a:pt x="5" y="2"/>
                    </a:cubicBezTo>
                    <a:cubicBezTo>
                      <a:pt x="5" y="2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7"/>
                      <a:pt x="2" y="11"/>
                      <a:pt x="0" y="15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1" y="13"/>
                      <a:pt x="2" y="12"/>
                      <a:pt x="3" y="11"/>
                    </a:cubicBezTo>
                    <a:cubicBezTo>
                      <a:pt x="6" y="7"/>
                      <a:pt x="9" y="3"/>
                      <a:pt x="12" y="0"/>
                    </a:cubicBezTo>
                    <a:cubicBezTo>
                      <a:pt x="11" y="0"/>
                      <a:pt x="11" y="0"/>
                      <a:pt x="11" y="0"/>
                    </a:cubicBezTo>
                  </a:path>
                </a:pathLst>
              </a:custGeom>
              <a:solidFill>
                <a:srgbClr val="0E7E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0" name="Freeform 555"/>
              <p:cNvSpPr/>
              <p:nvPr/>
            </p:nvSpPr>
            <p:spPr bwMode="auto">
              <a:xfrm>
                <a:off x="1817688" y="7439026"/>
                <a:ext cx="582613" cy="428625"/>
              </a:xfrm>
              <a:custGeom>
                <a:avLst/>
                <a:gdLst>
                  <a:gd name="T0" fmla="*/ 1 w 155"/>
                  <a:gd name="T1" fmla="*/ 74 h 114"/>
                  <a:gd name="T2" fmla="*/ 1 w 155"/>
                  <a:gd name="T3" fmla="*/ 74 h 114"/>
                  <a:gd name="T4" fmla="*/ 1 w 155"/>
                  <a:gd name="T5" fmla="*/ 74 h 114"/>
                  <a:gd name="T6" fmla="*/ 1 w 155"/>
                  <a:gd name="T7" fmla="*/ 74 h 114"/>
                  <a:gd name="T8" fmla="*/ 5 w 155"/>
                  <a:gd name="T9" fmla="*/ 76 h 114"/>
                  <a:gd name="T10" fmla="*/ 5 w 155"/>
                  <a:gd name="T11" fmla="*/ 75 h 114"/>
                  <a:gd name="T12" fmla="*/ 7 w 155"/>
                  <a:gd name="T13" fmla="*/ 76 h 114"/>
                  <a:gd name="T14" fmla="*/ 7 w 155"/>
                  <a:gd name="T15" fmla="*/ 76 h 114"/>
                  <a:gd name="T16" fmla="*/ 9 w 155"/>
                  <a:gd name="T17" fmla="*/ 76 h 114"/>
                  <a:gd name="T18" fmla="*/ 9 w 155"/>
                  <a:gd name="T19" fmla="*/ 76 h 114"/>
                  <a:gd name="T20" fmla="*/ 10 w 155"/>
                  <a:gd name="T21" fmla="*/ 76 h 114"/>
                  <a:gd name="T22" fmla="*/ 11 w 155"/>
                  <a:gd name="T23" fmla="*/ 76 h 114"/>
                  <a:gd name="T24" fmla="*/ 11 w 155"/>
                  <a:gd name="T25" fmla="*/ 76 h 114"/>
                  <a:gd name="T26" fmla="*/ 15 w 155"/>
                  <a:gd name="T27" fmla="*/ 77 h 114"/>
                  <a:gd name="T28" fmla="*/ 15 w 155"/>
                  <a:gd name="T29" fmla="*/ 77 h 114"/>
                  <a:gd name="T30" fmla="*/ 16 w 155"/>
                  <a:gd name="T31" fmla="*/ 77 h 114"/>
                  <a:gd name="T32" fmla="*/ 16 w 155"/>
                  <a:gd name="T33" fmla="*/ 77 h 114"/>
                  <a:gd name="T34" fmla="*/ 18 w 155"/>
                  <a:gd name="T35" fmla="*/ 77 h 114"/>
                  <a:gd name="T36" fmla="*/ 36 w 155"/>
                  <a:gd name="T37" fmla="*/ 85 h 114"/>
                  <a:gd name="T38" fmla="*/ 37 w 155"/>
                  <a:gd name="T39" fmla="*/ 85 h 114"/>
                  <a:gd name="T40" fmla="*/ 64 w 155"/>
                  <a:gd name="T41" fmla="*/ 103 h 114"/>
                  <a:gd name="T42" fmla="*/ 93 w 155"/>
                  <a:gd name="T43" fmla="*/ 111 h 114"/>
                  <a:gd name="T44" fmla="*/ 121 w 155"/>
                  <a:gd name="T45" fmla="*/ 113 h 114"/>
                  <a:gd name="T46" fmla="*/ 145 w 155"/>
                  <a:gd name="T47" fmla="*/ 99 h 114"/>
                  <a:gd name="T48" fmla="*/ 149 w 155"/>
                  <a:gd name="T49" fmla="*/ 74 h 114"/>
                  <a:gd name="T50" fmla="*/ 152 w 155"/>
                  <a:gd name="T51" fmla="*/ 71 h 114"/>
                  <a:gd name="T52" fmla="*/ 152 w 155"/>
                  <a:gd name="T53" fmla="*/ 57 h 114"/>
                  <a:gd name="T54" fmla="*/ 145 w 155"/>
                  <a:gd name="T55" fmla="*/ 42 h 114"/>
                  <a:gd name="T56" fmla="*/ 141 w 155"/>
                  <a:gd name="T57" fmla="*/ 28 h 114"/>
                  <a:gd name="T58" fmla="*/ 125 w 155"/>
                  <a:gd name="T59" fmla="*/ 20 h 114"/>
                  <a:gd name="T60" fmla="*/ 128 w 155"/>
                  <a:gd name="T61" fmla="*/ 10 h 114"/>
                  <a:gd name="T62" fmla="*/ 119 w 155"/>
                  <a:gd name="T63" fmla="*/ 3 h 114"/>
                  <a:gd name="T64" fmla="*/ 91 w 155"/>
                  <a:gd name="T65" fmla="*/ 2 h 114"/>
                  <a:gd name="T66" fmla="*/ 55 w 155"/>
                  <a:gd name="T67" fmla="*/ 20 h 114"/>
                  <a:gd name="T68" fmla="*/ 27 w 155"/>
                  <a:gd name="T69" fmla="*/ 47 h 114"/>
                  <a:gd name="T70" fmla="*/ 19 w 155"/>
                  <a:gd name="T71" fmla="*/ 59 h 114"/>
                  <a:gd name="T72" fmla="*/ 19 w 155"/>
                  <a:gd name="T73" fmla="*/ 60 h 114"/>
                  <a:gd name="T74" fmla="*/ 16 w 155"/>
                  <a:gd name="T75" fmla="*/ 61 h 114"/>
                  <a:gd name="T76" fmla="*/ 11 w 155"/>
                  <a:gd name="T77" fmla="*/ 64 h 114"/>
                  <a:gd name="T78" fmla="*/ 11 w 155"/>
                  <a:gd name="T79" fmla="*/ 64 h 114"/>
                  <a:gd name="T80" fmla="*/ 9 w 155"/>
                  <a:gd name="T81" fmla="*/ 65 h 114"/>
                  <a:gd name="T82" fmla="*/ 8 w 155"/>
                  <a:gd name="T83" fmla="*/ 66 h 114"/>
                  <a:gd name="T84" fmla="*/ 4 w 155"/>
                  <a:gd name="T85" fmla="*/ 68 h 114"/>
                  <a:gd name="T86" fmla="*/ 4 w 155"/>
                  <a:gd name="T87" fmla="*/ 68 h 114"/>
                  <a:gd name="T88" fmla="*/ 4 w 155"/>
                  <a:gd name="T89" fmla="*/ 68 h 114"/>
                  <a:gd name="T90" fmla="*/ 3 w 155"/>
                  <a:gd name="T91" fmla="*/ 68 h 114"/>
                  <a:gd name="T92" fmla="*/ 3 w 155"/>
                  <a:gd name="T93" fmla="*/ 68 h 114"/>
                  <a:gd name="T94" fmla="*/ 1 w 155"/>
                  <a:gd name="T95" fmla="*/ 70 h 114"/>
                  <a:gd name="T96" fmla="*/ 1 w 155"/>
                  <a:gd name="T97" fmla="*/ 70 h 114"/>
                  <a:gd name="T98" fmla="*/ 1 w 155"/>
                  <a:gd name="T99" fmla="*/ 70 h 114"/>
                  <a:gd name="T100" fmla="*/ 1 w 155"/>
                  <a:gd name="T101" fmla="*/ 71 h 114"/>
                  <a:gd name="T102" fmla="*/ 0 w 155"/>
                  <a:gd name="T103" fmla="*/ 72 h 114"/>
                  <a:gd name="T104" fmla="*/ 0 w 155"/>
                  <a:gd name="T105" fmla="*/ 72 h 114"/>
                  <a:gd name="T106" fmla="*/ 1 w 155"/>
                  <a:gd name="T107" fmla="*/ 74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55" h="114">
                    <a:moveTo>
                      <a:pt x="1" y="74"/>
                    </a:moveTo>
                    <a:cubicBezTo>
                      <a:pt x="1" y="74"/>
                      <a:pt x="1" y="74"/>
                      <a:pt x="1" y="74"/>
                    </a:cubicBezTo>
                    <a:cubicBezTo>
                      <a:pt x="1" y="74"/>
                      <a:pt x="1" y="74"/>
                      <a:pt x="1" y="74"/>
                    </a:cubicBezTo>
                    <a:cubicBezTo>
                      <a:pt x="1" y="74"/>
                      <a:pt x="1" y="74"/>
                      <a:pt x="1" y="74"/>
                    </a:cubicBezTo>
                    <a:cubicBezTo>
                      <a:pt x="2" y="75"/>
                      <a:pt x="3" y="75"/>
                      <a:pt x="5" y="76"/>
                    </a:cubicBezTo>
                    <a:cubicBezTo>
                      <a:pt x="5" y="75"/>
                      <a:pt x="5" y="75"/>
                      <a:pt x="5" y="75"/>
                    </a:cubicBezTo>
                    <a:cubicBezTo>
                      <a:pt x="5" y="76"/>
                      <a:pt x="6" y="76"/>
                      <a:pt x="7" y="76"/>
                    </a:cubicBezTo>
                    <a:cubicBezTo>
                      <a:pt x="7" y="76"/>
                      <a:pt x="7" y="76"/>
                      <a:pt x="7" y="76"/>
                    </a:cubicBezTo>
                    <a:cubicBezTo>
                      <a:pt x="8" y="76"/>
                      <a:pt x="9" y="76"/>
                      <a:pt x="9" y="76"/>
                    </a:cubicBezTo>
                    <a:cubicBezTo>
                      <a:pt x="9" y="76"/>
                      <a:pt x="9" y="76"/>
                      <a:pt x="9" y="76"/>
                    </a:cubicBezTo>
                    <a:cubicBezTo>
                      <a:pt x="10" y="76"/>
                      <a:pt x="10" y="76"/>
                      <a:pt x="10" y="76"/>
                    </a:cubicBezTo>
                    <a:cubicBezTo>
                      <a:pt x="10" y="76"/>
                      <a:pt x="11" y="76"/>
                      <a:pt x="11" y="76"/>
                    </a:cubicBezTo>
                    <a:cubicBezTo>
                      <a:pt x="11" y="76"/>
                      <a:pt x="11" y="76"/>
                      <a:pt x="11" y="76"/>
                    </a:cubicBezTo>
                    <a:cubicBezTo>
                      <a:pt x="13" y="76"/>
                      <a:pt x="14" y="77"/>
                      <a:pt x="15" y="77"/>
                    </a:cubicBezTo>
                    <a:cubicBezTo>
                      <a:pt x="15" y="77"/>
                      <a:pt x="15" y="77"/>
                      <a:pt x="15" y="77"/>
                    </a:cubicBezTo>
                    <a:cubicBezTo>
                      <a:pt x="16" y="77"/>
                      <a:pt x="16" y="77"/>
                      <a:pt x="16" y="77"/>
                    </a:cubicBezTo>
                    <a:cubicBezTo>
                      <a:pt x="16" y="77"/>
                      <a:pt x="16" y="77"/>
                      <a:pt x="16" y="77"/>
                    </a:cubicBezTo>
                    <a:cubicBezTo>
                      <a:pt x="17" y="77"/>
                      <a:pt x="17" y="77"/>
                      <a:pt x="18" y="77"/>
                    </a:cubicBezTo>
                    <a:cubicBezTo>
                      <a:pt x="25" y="78"/>
                      <a:pt x="31" y="81"/>
                      <a:pt x="36" y="85"/>
                    </a:cubicBezTo>
                    <a:cubicBezTo>
                      <a:pt x="37" y="85"/>
                      <a:pt x="37" y="85"/>
                      <a:pt x="37" y="85"/>
                    </a:cubicBezTo>
                    <a:cubicBezTo>
                      <a:pt x="46" y="91"/>
                      <a:pt x="54" y="98"/>
                      <a:pt x="64" y="103"/>
                    </a:cubicBezTo>
                    <a:cubicBezTo>
                      <a:pt x="72" y="107"/>
                      <a:pt x="83" y="109"/>
                      <a:pt x="93" y="111"/>
                    </a:cubicBezTo>
                    <a:cubicBezTo>
                      <a:pt x="102" y="113"/>
                      <a:pt x="111" y="114"/>
                      <a:pt x="121" y="113"/>
                    </a:cubicBezTo>
                    <a:cubicBezTo>
                      <a:pt x="130" y="112"/>
                      <a:pt x="142" y="108"/>
                      <a:pt x="145" y="99"/>
                    </a:cubicBezTo>
                    <a:cubicBezTo>
                      <a:pt x="148" y="90"/>
                      <a:pt x="142" y="83"/>
                      <a:pt x="149" y="74"/>
                    </a:cubicBezTo>
                    <a:cubicBezTo>
                      <a:pt x="150" y="73"/>
                      <a:pt x="151" y="72"/>
                      <a:pt x="152" y="71"/>
                    </a:cubicBezTo>
                    <a:cubicBezTo>
                      <a:pt x="155" y="67"/>
                      <a:pt x="155" y="61"/>
                      <a:pt x="152" y="57"/>
                    </a:cubicBezTo>
                    <a:cubicBezTo>
                      <a:pt x="148" y="52"/>
                      <a:pt x="146" y="48"/>
                      <a:pt x="145" y="42"/>
                    </a:cubicBezTo>
                    <a:cubicBezTo>
                      <a:pt x="145" y="37"/>
                      <a:pt x="146" y="32"/>
                      <a:pt x="141" y="28"/>
                    </a:cubicBezTo>
                    <a:cubicBezTo>
                      <a:pt x="136" y="25"/>
                      <a:pt x="126" y="25"/>
                      <a:pt x="125" y="20"/>
                    </a:cubicBezTo>
                    <a:cubicBezTo>
                      <a:pt x="124" y="17"/>
                      <a:pt x="129" y="13"/>
                      <a:pt x="128" y="10"/>
                    </a:cubicBezTo>
                    <a:cubicBezTo>
                      <a:pt x="128" y="7"/>
                      <a:pt x="122" y="5"/>
                      <a:pt x="119" y="3"/>
                    </a:cubicBezTo>
                    <a:cubicBezTo>
                      <a:pt x="111" y="0"/>
                      <a:pt x="100" y="0"/>
                      <a:pt x="91" y="2"/>
                    </a:cubicBezTo>
                    <a:cubicBezTo>
                      <a:pt x="77" y="5"/>
                      <a:pt x="65" y="13"/>
                      <a:pt x="55" y="20"/>
                    </a:cubicBezTo>
                    <a:cubicBezTo>
                      <a:pt x="44" y="28"/>
                      <a:pt x="33" y="37"/>
                      <a:pt x="27" y="47"/>
                    </a:cubicBezTo>
                    <a:cubicBezTo>
                      <a:pt x="24" y="51"/>
                      <a:pt x="23" y="55"/>
                      <a:pt x="19" y="59"/>
                    </a:cubicBezTo>
                    <a:cubicBezTo>
                      <a:pt x="19" y="60"/>
                      <a:pt x="19" y="60"/>
                      <a:pt x="19" y="60"/>
                    </a:cubicBezTo>
                    <a:cubicBezTo>
                      <a:pt x="18" y="60"/>
                      <a:pt x="17" y="61"/>
                      <a:pt x="16" y="61"/>
                    </a:cubicBezTo>
                    <a:cubicBezTo>
                      <a:pt x="15" y="63"/>
                      <a:pt x="13" y="63"/>
                      <a:pt x="11" y="64"/>
                    </a:cubicBezTo>
                    <a:cubicBezTo>
                      <a:pt x="11" y="64"/>
                      <a:pt x="11" y="64"/>
                      <a:pt x="11" y="64"/>
                    </a:cubicBezTo>
                    <a:cubicBezTo>
                      <a:pt x="10" y="65"/>
                      <a:pt x="9" y="65"/>
                      <a:pt x="9" y="65"/>
                    </a:cubicBezTo>
                    <a:cubicBezTo>
                      <a:pt x="8" y="66"/>
                      <a:pt x="8" y="66"/>
                      <a:pt x="8" y="66"/>
                    </a:cubicBezTo>
                    <a:cubicBezTo>
                      <a:pt x="6" y="66"/>
                      <a:pt x="5" y="67"/>
                      <a:pt x="4" y="68"/>
                    </a:cubicBezTo>
                    <a:cubicBezTo>
                      <a:pt x="4" y="68"/>
                      <a:pt x="4" y="68"/>
                      <a:pt x="4" y="68"/>
                    </a:cubicBezTo>
                    <a:cubicBezTo>
                      <a:pt x="4" y="68"/>
                      <a:pt x="4" y="68"/>
                      <a:pt x="4" y="68"/>
                    </a:cubicBezTo>
                    <a:cubicBezTo>
                      <a:pt x="3" y="68"/>
                      <a:pt x="3" y="68"/>
                      <a:pt x="3" y="68"/>
                    </a:cubicBezTo>
                    <a:cubicBezTo>
                      <a:pt x="3" y="68"/>
                      <a:pt x="3" y="68"/>
                      <a:pt x="3" y="68"/>
                    </a:cubicBezTo>
                    <a:cubicBezTo>
                      <a:pt x="2" y="69"/>
                      <a:pt x="2" y="70"/>
                      <a:pt x="1" y="70"/>
                    </a:cubicBezTo>
                    <a:cubicBezTo>
                      <a:pt x="1" y="70"/>
                      <a:pt x="1" y="70"/>
                      <a:pt x="1" y="70"/>
                    </a:cubicBezTo>
                    <a:cubicBezTo>
                      <a:pt x="1" y="70"/>
                      <a:pt x="1" y="70"/>
                      <a:pt x="1" y="70"/>
                    </a:cubicBezTo>
                    <a:cubicBezTo>
                      <a:pt x="1" y="71"/>
                      <a:pt x="1" y="71"/>
                      <a:pt x="1" y="71"/>
                    </a:cubicBezTo>
                    <a:cubicBezTo>
                      <a:pt x="0" y="72"/>
                      <a:pt x="0" y="72"/>
                      <a:pt x="0" y="72"/>
                    </a:cubicBezTo>
                    <a:cubicBezTo>
                      <a:pt x="0" y="72"/>
                      <a:pt x="0" y="72"/>
                      <a:pt x="0" y="72"/>
                    </a:cubicBezTo>
                    <a:cubicBezTo>
                      <a:pt x="0" y="73"/>
                      <a:pt x="0" y="73"/>
                      <a:pt x="1" y="74"/>
                    </a:cubicBezTo>
                  </a:path>
                </a:pathLst>
              </a:custGeom>
              <a:solidFill>
                <a:srgbClr val="F3F8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1" name="Freeform 556"/>
              <p:cNvSpPr>
                <a:spLocks noEditPoints="1"/>
              </p:cNvSpPr>
              <p:nvPr/>
            </p:nvSpPr>
            <p:spPr bwMode="auto">
              <a:xfrm>
                <a:off x="1847850" y="7631113"/>
                <a:ext cx="461963" cy="179388"/>
              </a:xfrm>
              <a:custGeom>
                <a:avLst/>
                <a:gdLst>
                  <a:gd name="T0" fmla="*/ 55 w 123"/>
                  <a:gd name="T1" fmla="*/ 33 h 48"/>
                  <a:gd name="T2" fmla="*/ 84 w 123"/>
                  <a:gd name="T3" fmla="*/ 45 h 48"/>
                  <a:gd name="T4" fmla="*/ 102 w 123"/>
                  <a:gd name="T5" fmla="*/ 48 h 48"/>
                  <a:gd name="T6" fmla="*/ 106 w 123"/>
                  <a:gd name="T7" fmla="*/ 48 h 48"/>
                  <a:gd name="T8" fmla="*/ 104 w 123"/>
                  <a:gd name="T9" fmla="*/ 48 h 48"/>
                  <a:gd name="T10" fmla="*/ 93 w 123"/>
                  <a:gd name="T11" fmla="*/ 46 h 48"/>
                  <a:gd name="T12" fmla="*/ 66 w 123"/>
                  <a:gd name="T13" fmla="*/ 36 h 48"/>
                  <a:gd name="T14" fmla="*/ 49 w 123"/>
                  <a:gd name="T15" fmla="*/ 26 h 48"/>
                  <a:gd name="T16" fmla="*/ 53 w 123"/>
                  <a:gd name="T17" fmla="*/ 29 h 48"/>
                  <a:gd name="T18" fmla="*/ 82 w 123"/>
                  <a:gd name="T19" fmla="*/ 33 h 48"/>
                  <a:gd name="T20" fmla="*/ 109 w 123"/>
                  <a:gd name="T21" fmla="*/ 31 h 48"/>
                  <a:gd name="T22" fmla="*/ 115 w 123"/>
                  <a:gd name="T23" fmla="*/ 30 h 48"/>
                  <a:gd name="T24" fmla="*/ 92 w 123"/>
                  <a:gd name="T25" fmla="*/ 31 h 48"/>
                  <a:gd name="T26" fmla="*/ 81 w 123"/>
                  <a:gd name="T27" fmla="*/ 31 h 48"/>
                  <a:gd name="T28" fmla="*/ 49 w 123"/>
                  <a:gd name="T29" fmla="*/ 26 h 48"/>
                  <a:gd name="T30" fmla="*/ 9 w 123"/>
                  <a:gd name="T31" fmla="*/ 26 h 48"/>
                  <a:gd name="T32" fmla="*/ 9 w 123"/>
                  <a:gd name="T33" fmla="*/ 26 h 48"/>
                  <a:gd name="T34" fmla="*/ 9 w 123"/>
                  <a:gd name="T35" fmla="*/ 26 h 48"/>
                  <a:gd name="T36" fmla="*/ 11 w 123"/>
                  <a:gd name="T37" fmla="*/ 26 h 48"/>
                  <a:gd name="T38" fmla="*/ 11 w 123"/>
                  <a:gd name="T39" fmla="*/ 26 h 48"/>
                  <a:gd name="T40" fmla="*/ 12 w 123"/>
                  <a:gd name="T41" fmla="*/ 25 h 48"/>
                  <a:gd name="T42" fmla="*/ 3 w 123"/>
                  <a:gd name="T43" fmla="*/ 25 h 48"/>
                  <a:gd name="T44" fmla="*/ 3 w 123"/>
                  <a:gd name="T45" fmla="*/ 25 h 48"/>
                  <a:gd name="T46" fmla="*/ 2 w 123"/>
                  <a:gd name="T47" fmla="*/ 25 h 48"/>
                  <a:gd name="T48" fmla="*/ 2 w 123"/>
                  <a:gd name="T49" fmla="*/ 25 h 48"/>
                  <a:gd name="T50" fmla="*/ 1 w 123"/>
                  <a:gd name="T51" fmla="*/ 25 h 48"/>
                  <a:gd name="T52" fmla="*/ 123 w 123"/>
                  <a:gd name="T53" fmla="*/ 9 h 48"/>
                  <a:gd name="T54" fmla="*/ 115 w 123"/>
                  <a:gd name="T55" fmla="*/ 10 h 48"/>
                  <a:gd name="T56" fmla="*/ 93 w 123"/>
                  <a:gd name="T57" fmla="*/ 14 h 48"/>
                  <a:gd name="T58" fmla="*/ 63 w 123"/>
                  <a:gd name="T59" fmla="*/ 17 h 48"/>
                  <a:gd name="T60" fmla="*/ 48 w 123"/>
                  <a:gd name="T61" fmla="*/ 19 h 48"/>
                  <a:gd name="T62" fmla="*/ 63 w 123"/>
                  <a:gd name="T63" fmla="*/ 19 h 48"/>
                  <a:gd name="T64" fmla="*/ 106 w 123"/>
                  <a:gd name="T65" fmla="*/ 13 h 48"/>
                  <a:gd name="T66" fmla="*/ 121 w 123"/>
                  <a:gd name="T67" fmla="*/ 9 h 48"/>
                  <a:gd name="T68" fmla="*/ 89 w 123"/>
                  <a:gd name="T69" fmla="*/ 6 h 48"/>
                  <a:gd name="T70" fmla="*/ 76 w 123"/>
                  <a:gd name="T71" fmla="*/ 6 h 48"/>
                  <a:gd name="T72" fmla="*/ 57 w 123"/>
                  <a:gd name="T73" fmla="*/ 8 h 48"/>
                  <a:gd name="T74" fmla="*/ 59 w 123"/>
                  <a:gd name="T75" fmla="*/ 10 h 48"/>
                  <a:gd name="T76" fmla="*/ 76 w 123"/>
                  <a:gd name="T77" fmla="*/ 8 h 48"/>
                  <a:gd name="T78" fmla="*/ 95 w 123"/>
                  <a:gd name="T79" fmla="*/ 7 h 48"/>
                  <a:gd name="T80" fmla="*/ 106 w 123"/>
                  <a:gd name="T81" fmla="*/ 8 h 48"/>
                  <a:gd name="T82" fmla="*/ 106 w 123"/>
                  <a:gd name="T83" fmla="*/ 8 h 48"/>
                  <a:gd name="T84" fmla="*/ 89 w 123"/>
                  <a:gd name="T85" fmla="*/ 6 h 48"/>
                  <a:gd name="T86" fmla="*/ 81 w 123"/>
                  <a:gd name="T87" fmla="*/ 0 h 48"/>
                  <a:gd name="T88" fmla="*/ 52 w 123"/>
                  <a:gd name="T89" fmla="*/ 5 h 48"/>
                  <a:gd name="T90" fmla="*/ 66 w 123"/>
                  <a:gd name="T91" fmla="*/ 4 h 48"/>
                  <a:gd name="T92" fmla="*/ 97 w 123"/>
                  <a:gd name="T93" fmla="*/ 1 h 48"/>
                  <a:gd name="T94" fmla="*/ 112 w 123"/>
                  <a:gd name="T95" fmla="*/ 2 h 48"/>
                  <a:gd name="T96" fmla="*/ 103 w 123"/>
                  <a:gd name="T97" fmla="*/ 1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23" h="48">
                    <a:moveTo>
                      <a:pt x="54" y="30"/>
                    </a:moveTo>
                    <a:cubicBezTo>
                      <a:pt x="54" y="31"/>
                      <a:pt x="55" y="32"/>
                      <a:pt x="55" y="33"/>
                    </a:cubicBezTo>
                    <a:cubicBezTo>
                      <a:pt x="58" y="35"/>
                      <a:pt x="61" y="36"/>
                      <a:pt x="65" y="37"/>
                    </a:cubicBezTo>
                    <a:cubicBezTo>
                      <a:pt x="71" y="41"/>
                      <a:pt x="78" y="43"/>
                      <a:pt x="84" y="45"/>
                    </a:cubicBezTo>
                    <a:cubicBezTo>
                      <a:pt x="90" y="47"/>
                      <a:pt x="96" y="47"/>
                      <a:pt x="100" y="48"/>
                    </a:cubicBezTo>
                    <a:cubicBezTo>
                      <a:pt x="101" y="48"/>
                      <a:pt x="102" y="48"/>
                      <a:pt x="102" y="48"/>
                    </a:cubicBezTo>
                    <a:cubicBezTo>
                      <a:pt x="103" y="48"/>
                      <a:pt x="104" y="48"/>
                      <a:pt x="104" y="48"/>
                    </a:cubicBezTo>
                    <a:cubicBezTo>
                      <a:pt x="105" y="48"/>
                      <a:pt x="105" y="48"/>
                      <a:pt x="106" y="48"/>
                    </a:cubicBezTo>
                    <a:cubicBezTo>
                      <a:pt x="106" y="48"/>
                      <a:pt x="106" y="48"/>
                      <a:pt x="106" y="48"/>
                    </a:cubicBezTo>
                    <a:cubicBezTo>
                      <a:pt x="105" y="48"/>
                      <a:pt x="105" y="48"/>
                      <a:pt x="104" y="48"/>
                    </a:cubicBezTo>
                    <a:cubicBezTo>
                      <a:pt x="103" y="48"/>
                      <a:pt x="102" y="47"/>
                      <a:pt x="100" y="47"/>
                    </a:cubicBezTo>
                    <a:cubicBezTo>
                      <a:pt x="98" y="47"/>
                      <a:pt x="96" y="47"/>
                      <a:pt x="93" y="46"/>
                    </a:cubicBezTo>
                    <a:cubicBezTo>
                      <a:pt x="91" y="46"/>
                      <a:pt x="88" y="45"/>
                      <a:pt x="85" y="44"/>
                    </a:cubicBezTo>
                    <a:cubicBezTo>
                      <a:pt x="79" y="42"/>
                      <a:pt x="73" y="39"/>
                      <a:pt x="66" y="36"/>
                    </a:cubicBezTo>
                    <a:cubicBezTo>
                      <a:pt x="62" y="34"/>
                      <a:pt x="58" y="32"/>
                      <a:pt x="54" y="30"/>
                    </a:cubicBezTo>
                    <a:moveTo>
                      <a:pt x="49" y="26"/>
                    </a:moveTo>
                    <a:cubicBezTo>
                      <a:pt x="50" y="27"/>
                      <a:pt x="51" y="27"/>
                      <a:pt x="51" y="28"/>
                    </a:cubicBezTo>
                    <a:cubicBezTo>
                      <a:pt x="52" y="28"/>
                      <a:pt x="52" y="29"/>
                      <a:pt x="53" y="29"/>
                    </a:cubicBezTo>
                    <a:cubicBezTo>
                      <a:pt x="58" y="30"/>
                      <a:pt x="63" y="31"/>
                      <a:pt x="69" y="32"/>
                    </a:cubicBezTo>
                    <a:cubicBezTo>
                      <a:pt x="73" y="33"/>
                      <a:pt x="78" y="33"/>
                      <a:pt x="82" y="33"/>
                    </a:cubicBezTo>
                    <a:cubicBezTo>
                      <a:pt x="86" y="33"/>
                      <a:pt x="89" y="33"/>
                      <a:pt x="92" y="32"/>
                    </a:cubicBezTo>
                    <a:cubicBezTo>
                      <a:pt x="99" y="32"/>
                      <a:pt x="105" y="31"/>
                      <a:pt x="109" y="31"/>
                    </a:cubicBezTo>
                    <a:cubicBezTo>
                      <a:pt x="112" y="31"/>
                      <a:pt x="114" y="30"/>
                      <a:pt x="115" y="30"/>
                    </a:cubicBezTo>
                    <a:cubicBezTo>
                      <a:pt x="115" y="30"/>
                      <a:pt x="115" y="30"/>
                      <a:pt x="115" y="30"/>
                    </a:cubicBezTo>
                    <a:cubicBezTo>
                      <a:pt x="114" y="30"/>
                      <a:pt x="112" y="30"/>
                      <a:pt x="109" y="31"/>
                    </a:cubicBezTo>
                    <a:cubicBezTo>
                      <a:pt x="105" y="31"/>
                      <a:pt x="99" y="31"/>
                      <a:pt x="92" y="31"/>
                    </a:cubicBezTo>
                    <a:cubicBezTo>
                      <a:pt x="91" y="31"/>
                      <a:pt x="90" y="31"/>
                      <a:pt x="89" y="31"/>
                    </a:cubicBezTo>
                    <a:cubicBezTo>
                      <a:pt x="86" y="31"/>
                      <a:pt x="84" y="31"/>
                      <a:pt x="81" y="31"/>
                    </a:cubicBezTo>
                    <a:cubicBezTo>
                      <a:pt x="77" y="31"/>
                      <a:pt x="73" y="31"/>
                      <a:pt x="69" y="30"/>
                    </a:cubicBezTo>
                    <a:cubicBezTo>
                      <a:pt x="63" y="29"/>
                      <a:pt x="56" y="28"/>
                      <a:pt x="49" y="26"/>
                    </a:cubicBezTo>
                    <a:moveTo>
                      <a:pt x="9" y="26"/>
                    </a:moveTo>
                    <a:cubicBezTo>
                      <a:pt x="9" y="26"/>
                      <a:pt x="9" y="26"/>
                      <a:pt x="9" y="26"/>
                    </a:cubicBezTo>
                    <a:cubicBezTo>
                      <a:pt x="9" y="26"/>
                      <a:pt x="9" y="26"/>
                      <a:pt x="9" y="26"/>
                    </a:cubicBezTo>
                    <a:cubicBezTo>
                      <a:pt x="9" y="26"/>
                      <a:pt x="9" y="26"/>
                      <a:pt x="9" y="26"/>
                    </a:cubicBezTo>
                    <a:moveTo>
                      <a:pt x="11" y="25"/>
                    </a:moveTo>
                    <a:cubicBezTo>
                      <a:pt x="11" y="25"/>
                      <a:pt x="10" y="25"/>
                      <a:pt x="9" y="26"/>
                    </a:cubicBezTo>
                    <a:cubicBezTo>
                      <a:pt x="9" y="26"/>
                      <a:pt x="9" y="26"/>
                      <a:pt x="9" y="26"/>
                    </a:cubicBezTo>
                    <a:cubicBezTo>
                      <a:pt x="10" y="26"/>
                      <a:pt x="10" y="26"/>
                      <a:pt x="11" y="26"/>
                    </a:cubicBezTo>
                    <a:cubicBezTo>
                      <a:pt x="11" y="26"/>
                      <a:pt x="11" y="26"/>
                      <a:pt x="11" y="26"/>
                    </a:cubicBezTo>
                    <a:cubicBezTo>
                      <a:pt x="11" y="26"/>
                      <a:pt x="11" y="26"/>
                      <a:pt x="11" y="26"/>
                    </a:cubicBezTo>
                    <a:cubicBezTo>
                      <a:pt x="12" y="25"/>
                      <a:pt x="12" y="25"/>
                      <a:pt x="12" y="25"/>
                    </a:cubicBezTo>
                    <a:cubicBezTo>
                      <a:pt x="12" y="25"/>
                      <a:pt x="12" y="25"/>
                      <a:pt x="12" y="25"/>
                    </a:cubicBezTo>
                    <a:cubicBezTo>
                      <a:pt x="12" y="25"/>
                      <a:pt x="12" y="25"/>
                      <a:pt x="11" y="25"/>
                    </a:cubicBezTo>
                    <a:moveTo>
                      <a:pt x="3" y="25"/>
                    </a:moveTo>
                    <a:cubicBezTo>
                      <a:pt x="3" y="25"/>
                      <a:pt x="3" y="25"/>
                      <a:pt x="3" y="25"/>
                    </a:cubicBezTo>
                    <a:cubicBezTo>
                      <a:pt x="3" y="25"/>
                      <a:pt x="3" y="25"/>
                      <a:pt x="3" y="25"/>
                    </a:cubicBezTo>
                    <a:cubicBezTo>
                      <a:pt x="3" y="25"/>
                      <a:pt x="3" y="25"/>
                      <a:pt x="3" y="25"/>
                    </a:cubicBezTo>
                    <a:moveTo>
                      <a:pt x="2" y="25"/>
                    </a:moveTo>
                    <a:cubicBezTo>
                      <a:pt x="2" y="25"/>
                      <a:pt x="2" y="25"/>
                      <a:pt x="3" y="25"/>
                    </a:cubicBezTo>
                    <a:cubicBezTo>
                      <a:pt x="2" y="25"/>
                      <a:pt x="2" y="25"/>
                      <a:pt x="2" y="25"/>
                    </a:cubicBezTo>
                    <a:moveTo>
                      <a:pt x="0" y="25"/>
                    </a:moveTo>
                    <a:cubicBezTo>
                      <a:pt x="0" y="25"/>
                      <a:pt x="1" y="25"/>
                      <a:pt x="1" y="25"/>
                    </a:cubicBezTo>
                    <a:cubicBezTo>
                      <a:pt x="1" y="25"/>
                      <a:pt x="0" y="25"/>
                      <a:pt x="0" y="25"/>
                    </a:cubicBezTo>
                    <a:moveTo>
                      <a:pt x="123" y="9"/>
                    </a:moveTo>
                    <a:cubicBezTo>
                      <a:pt x="123" y="9"/>
                      <a:pt x="122" y="9"/>
                      <a:pt x="121" y="9"/>
                    </a:cubicBezTo>
                    <a:cubicBezTo>
                      <a:pt x="119" y="9"/>
                      <a:pt x="117" y="10"/>
                      <a:pt x="115" y="10"/>
                    </a:cubicBezTo>
                    <a:cubicBezTo>
                      <a:pt x="112" y="11"/>
                      <a:pt x="109" y="12"/>
                      <a:pt x="106" y="12"/>
                    </a:cubicBezTo>
                    <a:cubicBezTo>
                      <a:pt x="102" y="13"/>
                      <a:pt x="98" y="13"/>
                      <a:pt x="93" y="14"/>
                    </a:cubicBezTo>
                    <a:cubicBezTo>
                      <a:pt x="89" y="14"/>
                      <a:pt x="84" y="15"/>
                      <a:pt x="79" y="15"/>
                    </a:cubicBezTo>
                    <a:cubicBezTo>
                      <a:pt x="74" y="16"/>
                      <a:pt x="68" y="16"/>
                      <a:pt x="63" y="17"/>
                    </a:cubicBezTo>
                    <a:cubicBezTo>
                      <a:pt x="59" y="17"/>
                      <a:pt x="55" y="17"/>
                      <a:pt x="51" y="17"/>
                    </a:cubicBezTo>
                    <a:cubicBezTo>
                      <a:pt x="50" y="18"/>
                      <a:pt x="49" y="19"/>
                      <a:pt x="48" y="19"/>
                    </a:cubicBezTo>
                    <a:cubicBezTo>
                      <a:pt x="48" y="19"/>
                      <a:pt x="48" y="19"/>
                      <a:pt x="48" y="19"/>
                    </a:cubicBezTo>
                    <a:cubicBezTo>
                      <a:pt x="53" y="19"/>
                      <a:pt x="58" y="19"/>
                      <a:pt x="63" y="19"/>
                    </a:cubicBezTo>
                    <a:cubicBezTo>
                      <a:pt x="74" y="18"/>
                      <a:pt x="85" y="17"/>
                      <a:pt x="94" y="15"/>
                    </a:cubicBezTo>
                    <a:cubicBezTo>
                      <a:pt x="98" y="15"/>
                      <a:pt x="102" y="14"/>
                      <a:pt x="106" y="13"/>
                    </a:cubicBezTo>
                    <a:cubicBezTo>
                      <a:pt x="109" y="12"/>
                      <a:pt x="113" y="11"/>
                      <a:pt x="115" y="11"/>
                    </a:cubicBezTo>
                    <a:cubicBezTo>
                      <a:pt x="118" y="10"/>
                      <a:pt x="120" y="10"/>
                      <a:pt x="121" y="9"/>
                    </a:cubicBezTo>
                    <a:cubicBezTo>
                      <a:pt x="122" y="9"/>
                      <a:pt x="123" y="9"/>
                      <a:pt x="123" y="9"/>
                    </a:cubicBezTo>
                    <a:moveTo>
                      <a:pt x="89" y="6"/>
                    </a:moveTo>
                    <a:cubicBezTo>
                      <a:pt x="88" y="6"/>
                      <a:pt x="87" y="6"/>
                      <a:pt x="86" y="6"/>
                    </a:cubicBezTo>
                    <a:cubicBezTo>
                      <a:pt x="83" y="6"/>
                      <a:pt x="79" y="6"/>
                      <a:pt x="76" y="6"/>
                    </a:cubicBezTo>
                    <a:cubicBezTo>
                      <a:pt x="72" y="7"/>
                      <a:pt x="68" y="7"/>
                      <a:pt x="64" y="7"/>
                    </a:cubicBezTo>
                    <a:cubicBezTo>
                      <a:pt x="62" y="7"/>
                      <a:pt x="59" y="8"/>
                      <a:pt x="57" y="8"/>
                    </a:cubicBezTo>
                    <a:cubicBezTo>
                      <a:pt x="57" y="8"/>
                      <a:pt x="57" y="8"/>
                      <a:pt x="57" y="8"/>
                    </a:cubicBezTo>
                    <a:cubicBezTo>
                      <a:pt x="58" y="8"/>
                      <a:pt x="59" y="9"/>
                      <a:pt x="59" y="10"/>
                    </a:cubicBezTo>
                    <a:cubicBezTo>
                      <a:pt x="61" y="9"/>
                      <a:pt x="62" y="9"/>
                      <a:pt x="64" y="9"/>
                    </a:cubicBezTo>
                    <a:cubicBezTo>
                      <a:pt x="68" y="9"/>
                      <a:pt x="72" y="8"/>
                      <a:pt x="76" y="8"/>
                    </a:cubicBezTo>
                    <a:cubicBezTo>
                      <a:pt x="79" y="8"/>
                      <a:pt x="83" y="8"/>
                      <a:pt x="86" y="7"/>
                    </a:cubicBezTo>
                    <a:cubicBezTo>
                      <a:pt x="89" y="7"/>
                      <a:pt x="92" y="7"/>
                      <a:pt x="95" y="7"/>
                    </a:cubicBezTo>
                    <a:cubicBezTo>
                      <a:pt x="98" y="7"/>
                      <a:pt x="100" y="7"/>
                      <a:pt x="102" y="7"/>
                    </a:cubicBezTo>
                    <a:cubicBezTo>
                      <a:pt x="104" y="8"/>
                      <a:pt x="105" y="8"/>
                      <a:pt x="106" y="8"/>
                    </a:cubicBezTo>
                    <a:cubicBezTo>
                      <a:pt x="107" y="8"/>
                      <a:pt x="108" y="9"/>
                      <a:pt x="108" y="9"/>
                    </a:cubicBezTo>
                    <a:cubicBezTo>
                      <a:pt x="107" y="9"/>
                      <a:pt x="107" y="8"/>
                      <a:pt x="106" y="8"/>
                    </a:cubicBezTo>
                    <a:cubicBezTo>
                      <a:pt x="105" y="8"/>
                      <a:pt x="104" y="7"/>
                      <a:pt x="102" y="7"/>
                    </a:cubicBezTo>
                    <a:cubicBezTo>
                      <a:pt x="99" y="6"/>
                      <a:pt x="94" y="6"/>
                      <a:pt x="89" y="6"/>
                    </a:cubicBezTo>
                    <a:moveTo>
                      <a:pt x="90" y="0"/>
                    </a:moveTo>
                    <a:cubicBezTo>
                      <a:pt x="87" y="0"/>
                      <a:pt x="84" y="0"/>
                      <a:pt x="81" y="0"/>
                    </a:cubicBezTo>
                    <a:cubicBezTo>
                      <a:pt x="72" y="1"/>
                      <a:pt x="62" y="2"/>
                      <a:pt x="52" y="5"/>
                    </a:cubicBezTo>
                    <a:cubicBezTo>
                      <a:pt x="52" y="5"/>
                      <a:pt x="52" y="5"/>
                      <a:pt x="52" y="5"/>
                    </a:cubicBezTo>
                    <a:cubicBezTo>
                      <a:pt x="53" y="5"/>
                      <a:pt x="54" y="6"/>
                      <a:pt x="55" y="6"/>
                    </a:cubicBezTo>
                    <a:cubicBezTo>
                      <a:pt x="58" y="5"/>
                      <a:pt x="62" y="4"/>
                      <a:pt x="66" y="4"/>
                    </a:cubicBezTo>
                    <a:cubicBezTo>
                      <a:pt x="71" y="3"/>
                      <a:pt x="76" y="2"/>
                      <a:pt x="81" y="2"/>
                    </a:cubicBezTo>
                    <a:cubicBezTo>
                      <a:pt x="87" y="1"/>
                      <a:pt x="92" y="1"/>
                      <a:pt x="97" y="1"/>
                    </a:cubicBezTo>
                    <a:cubicBezTo>
                      <a:pt x="99" y="1"/>
                      <a:pt x="101" y="1"/>
                      <a:pt x="103" y="1"/>
                    </a:cubicBezTo>
                    <a:cubicBezTo>
                      <a:pt x="108" y="1"/>
                      <a:pt x="111" y="2"/>
                      <a:pt x="112" y="2"/>
                    </a:cubicBezTo>
                    <a:cubicBezTo>
                      <a:pt x="111" y="2"/>
                      <a:pt x="111" y="1"/>
                      <a:pt x="110" y="1"/>
                    </a:cubicBezTo>
                    <a:cubicBezTo>
                      <a:pt x="108" y="1"/>
                      <a:pt x="106" y="1"/>
                      <a:pt x="103" y="1"/>
                    </a:cubicBezTo>
                    <a:cubicBezTo>
                      <a:pt x="100" y="0"/>
                      <a:pt x="96" y="0"/>
                      <a:pt x="90" y="0"/>
                    </a:cubicBezTo>
                  </a:path>
                </a:pathLst>
              </a:custGeom>
              <a:solidFill>
                <a:srgbClr val="5EC6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2" name="Freeform 557"/>
              <p:cNvSpPr/>
              <p:nvPr/>
            </p:nvSpPr>
            <p:spPr bwMode="auto">
              <a:xfrm>
                <a:off x="1851025" y="7678738"/>
                <a:ext cx="7938" cy="4763"/>
              </a:xfrm>
              <a:custGeom>
                <a:avLst/>
                <a:gdLst>
                  <a:gd name="T0" fmla="*/ 2 w 2"/>
                  <a:gd name="T1" fmla="*/ 0 h 1"/>
                  <a:gd name="T2" fmla="*/ 2 w 2"/>
                  <a:gd name="T3" fmla="*/ 0 h 1"/>
                  <a:gd name="T4" fmla="*/ 0 w 2"/>
                  <a:gd name="T5" fmla="*/ 1 h 1"/>
                  <a:gd name="T6" fmla="*/ 2 w 2"/>
                  <a:gd name="T7" fmla="*/ 0 h 1"/>
                  <a:gd name="T8" fmla="*/ 2 w 2"/>
                  <a:gd name="T9" fmla="*/ 0 h 1"/>
                  <a:gd name="T10" fmla="*/ 2 w 2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1"/>
                      <a:pt x="0" y="1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075A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3" name="Freeform 558"/>
              <p:cNvSpPr>
                <a:spLocks noEditPoints="1"/>
              </p:cNvSpPr>
              <p:nvPr/>
            </p:nvSpPr>
            <p:spPr bwMode="auto">
              <a:xfrm>
                <a:off x="1851025" y="7477126"/>
                <a:ext cx="390525" cy="206375"/>
              </a:xfrm>
              <a:custGeom>
                <a:avLst/>
                <a:gdLst>
                  <a:gd name="T0" fmla="*/ 2 w 104"/>
                  <a:gd name="T1" fmla="*/ 54 h 55"/>
                  <a:gd name="T2" fmla="*/ 0 w 104"/>
                  <a:gd name="T3" fmla="*/ 55 h 55"/>
                  <a:gd name="T4" fmla="*/ 0 w 104"/>
                  <a:gd name="T5" fmla="*/ 55 h 55"/>
                  <a:gd name="T6" fmla="*/ 0 w 104"/>
                  <a:gd name="T7" fmla="*/ 55 h 55"/>
                  <a:gd name="T8" fmla="*/ 0 w 104"/>
                  <a:gd name="T9" fmla="*/ 55 h 55"/>
                  <a:gd name="T10" fmla="*/ 2 w 104"/>
                  <a:gd name="T11" fmla="*/ 54 h 55"/>
                  <a:gd name="T12" fmla="*/ 93 w 104"/>
                  <a:gd name="T13" fmla="*/ 26 h 55"/>
                  <a:gd name="T14" fmla="*/ 92 w 104"/>
                  <a:gd name="T15" fmla="*/ 26 h 55"/>
                  <a:gd name="T16" fmla="*/ 82 w 104"/>
                  <a:gd name="T17" fmla="*/ 26 h 55"/>
                  <a:gd name="T18" fmla="*/ 60 w 104"/>
                  <a:gd name="T19" fmla="*/ 31 h 55"/>
                  <a:gd name="T20" fmla="*/ 44 w 104"/>
                  <a:gd name="T21" fmla="*/ 37 h 55"/>
                  <a:gd name="T22" fmla="*/ 44 w 104"/>
                  <a:gd name="T23" fmla="*/ 39 h 55"/>
                  <a:gd name="T24" fmla="*/ 61 w 104"/>
                  <a:gd name="T25" fmla="*/ 33 h 55"/>
                  <a:gd name="T26" fmla="*/ 82 w 104"/>
                  <a:gd name="T27" fmla="*/ 28 h 55"/>
                  <a:gd name="T28" fmla="*/ 91 w 104"/>
                  <a:gd name="T29" fmla="*/ 27 h 55"/>
                  <a:gd name="T30" fmla="*/ 99 w 104"/>
                  <a:gd name="T31" fmla="*/ 26 h 55"/>
                  <a:gd name="T32" fmla="*/ 103 w 104"/>
                  <a:gd name="T33" fmla="*/ 27 h 55"/>
                  <a:gd name="T34" fmla="*/ 104 w 104"/>
                  <a:gd name="T35" fmla="*/ 27 h 55"/>
                  <a:gd name="T36" fmla="*/ 104 w 104"/>
                  <a:gd name="T37" fmla="*/ 27 h 55"/>
                  <a:gd name="T38" fmla="*/ 103 w 104"/>
                  <a:gd name="T39" fmla="*/ 26 h 55"/>
                  <a:gd name="T40" fmla="*/ 99 w 104"/>
                  <a:gd name="T41" fmla="*/ 26 h 55"/>
                  <a:gd name="T42" fmla="*/ 93 w 104"/>
                  <a:gd name="T43" fmla="*/ 26 h 55"/>
                  <a:gd name="T44" fmla="*/ 94 w 104"/>
                  <a:gd name="T45" fmla="*/ 11 h 55"/>
                  <a:gd name="T46" fmla="*/ 91 w 104"/>
                  <a:gd name="T47" fmla="*/ 11 h 55"/>
                  <a:gd name="T48" fmla="*/ 74 w 104"/>
                  <a:gd name="T49" fmla="*/ 14 h 55"/>
                  <a:gd name="T50" fmla="*/ 53 w 104"/>
                  <a:gd name="T51" fmla="*/ 24 h 55"/>
                  <a:gd name="T52" fmla="*/ 47 w 104"/>
                  <a:gd name="T53" fmla="*/ 28 h 55"/>
                  <a:gd name="T54" fmla="*/ 47 w 104"/>
                  <a:gd name="T55" fmla="*/ 31 h 55"/>
                  <a:gd name="T56" fmla="*/ 54 w 104"/>
                  <a:gd name="T57" fmla="*/ 26 h 55"/>
                  <a:gd name="T58" fmla="*/ 65 w 104"/>
                  <a:gd name="T59" fmla="*/ 20 h 55"/>
                  <a:gd name="T60" fmla="*/ 75 w 104"/>
                  <a:gd name="T61" fmla="*/ 15 h 55"/>
                  <a:gd name="T62" fmla="*/ 91 w 104"/>
                  <a:gd name="T63" fmla="*/ 11 h 55"/>
                  <a:gd name="T64" fmla="*/ 96 w 104"/>
                  <a:gd name="T65" fmla="*/ 11 h 55"/>
                  <a:gd name="T66" fmla="*/ 97 w 104"/>
                  <a:gd name="T67" fmla="*/ 11 h 55"/>
                  <a:gd name="T68" fmla="*/ 96 w 104"/>
                  <a:gd name="T69" fmla="*/ 11 h 55"/>
                  <a:gd name="T70" fmla="*/ 94 w 104"/>
                  <a:gd name="T71" fmla="*/ 11 h 55"/>
                  <a:gd name="T72" fmla="*/ 74 w 104"/>
                  <a:gd name="T73" fmla="*/ 0 h 55"/>
                  <a:gd name="T74" fmla="*/ 73 w 104"/>
                  <a:gd name="T75" fmla="*/ 0 h 55"/>
                  <a:gd name="T76" fmla="*/ 68 w 104"/>
                  <a:gd name="T77" fmla="*/ 3 h 55"/>
                  <a:gd name="T78" fmla="*/ 52 w 104"/>
                  <a:gd name="T79" fmla="*/ 12 h 55"/>
                  <a:gd name="T80" fmla="*/ 42 w 104"/>
                  <a:gd name="T81" fmla="*/ 19 h 55"/>
                  <a:gd name="T82" fmla="*/ 32 w 104"/>
                  <a:gd name="T83" fmla="*/ 27 h 55"/>
                  <a:gd name="T84" fmla="*/ 29 w 104"/>
                  <a:gd name="T85" fmla="*/ 31 h 55"/>
                  <a:gd name="T86" fmla="*/ 36 w 104"/>
                  <a:gd name="T87" fmla="*/ 27 h 55"/>
                  <a:gd name="T88" fmla="*/ 53 w 104"/>
                  <a:gd name="T89" fmla="*/ 13 h 55"/>
                  <a:gd name="T90" fmla="*/ 68 w 104"/>
                  <a:gd name="T91" fmla="*/ 3 h 55"/>
                  <a:gd name="T92" fmla="*/ 73 w 104"/>
                  <a:gd name="T93" fmla="*/ 0 h 55"/>
                  <a:gd name="T94" fmla="*/ 74 w 104"/>
                  <a:gd name="T95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04" h="55">
                    <a:moveTo>
                      <a:pt x="2" y="54"/>
                    </a:moveTo>
                    <a:cubicBezTo>
                      <a:pt x="1" y="54"/>
                      <a:pt x="1" y="55"/>
                      <a:pt x="0" y="55"/>
                    </a:cubicBezTo>
                    <a:cubicBezTo>
                      <a:pt x="0" y="55"/>
                      <a:pt x="0" y="55"/>
                      <a:pt x="0" y="55"/>
                    </a:cubicBezTo>
                    <a:cubicBezTo>
                      <a:pt x="0" y="55"/>
                      <a:pt x="0" y="55"/>
                      <a:pt x="0" y="55"/>
                    </a:cubicBezTo>
                    <a:cubicBezTo>
                      <a:pt x="0" y="55"/>
                      <a:pt x="0" y="55"/>
                      <a:pt x="0" y="55"/>
                    </a:cubicBezTo>
                    <a:cubicBezTo>
                      <a:pt x="0" y="55"/>
                      <a:pt x="1" y="55"/>
                      <a:pt x="2" y="54"/>
                    </a:cubicBezTo>
                    <a:moveTo>
                      <a:pt x="93" y="26"/>
                    </a:moveTo>
                    <a:cubicBezTo>
                      <a:pt x="93" y="26"/>
                      <a:pt x="92" y="26"/>
                      <a:pt x="92" y="26"/>
                    </a:cubicBezTo>
                    <a:cubicBezTo>
                      <a:pt x="89" y="26"/>
                      <a:pt x="86" y="26"/>
                      <a:pt x="82" y="26"/>
                    </a:cubicBezTo>
                    <a:cubicBezTo>
                      <a:pt x="76" y="27"/>
                      <a:pt x="68" y="29"/>
                      <a:pt x="60" y="31"/>
                    </a:cubicBezTo>
                    <a:cubicBezTo>
                      <a:pt x="55" y="33"/>
                      <a:pt x="49" y="35"/>
                      <a:pt x="44" y="37"/>
                    </a:cubicBezTo>
                    <a:cubicBezTo>
                      <a:pt x="44" y="38"/>
                      <a:pt x="44" y="39"/>
                      <a:pt x="44" y="39"/>
                    </a:cubicBezTo>
                    <a:cubicBezTo>
                      <a:pt x="50" y="37"/>
                      <a:pt x="55" y="35"/>
                      <a:pt x="61" y="33"/>
                    </a:cubicBezTo>
                    <a:cubicBezTo>
                      <a:pt x="68" y="31"/>
                      <a:pt x="76" y="29"/>
                      <a:pt x="82" y="28"/>
                    </a:cubicBezTo>
                    <a:cubicBezTo>
                      <a:pt x="86" y="27"/>
                      <a:pt x="89" y="27"/>
                      <a:pt x="91" y="27"/>
                    </a:cubicBezTo>
                    <a:cubicBezTo>
                      <a:pt x="94" y="26"/>
                      <a:pt x="97" y="26"/>
                      <a:pt x="99" y="26"/>
                    </a:cubicBezTo>
                    <a:cubicBezTo>
                      <a:pt x="100" y="26"/>
                      <a:pt x="102" y="26"/>
                      <a:pt x="103" y="27"/>
                    </a:cubicBezTo>
                    <a:cubicBezTo>
                      <a:pt x="104" y="27"/>
                      <a:pt x="104" y="27"/>
                      <a:pt x="104" y="27"/>
                    </a:cubicBezTo>
                    <a:cubicBezTo>
                      <a:pt x="104" y="27"/>
                      <a:pt x="104" y="27"/>
                      <a:pt x="104" y="27"/>
                    </a:cubicBezTo>
                    <a:cubicBezTo>
                      <a:pt x="104" y="27"/>
                      <a:pt x="104" y="27"/>
                      <a:pt x="103" y="26"/>
                    </a:cubicBezTo>
                    <a:cubicBezTo>
                      <a:pt x="102" y="26"/>
                      <a:pt x="101" y="26"/>
                      <a:pt x="99" y="26"/>
                    </a:cubicBezTo>
                    <a:cubicBezTo>
                      <a:pt x="97" y="26"/>
                      <a:pt x="95" y="26"/>
                      <a:pt x="93" y="26"/>
                    </a:cubicBezTo>
                    <a:moveTo>
                      <a:pt x="94" y="11"/>
                    </a:moveTo>
                    <a:cubicBezTo>
                      <a:pt x="93" y="11"/>
                      <a:pt x="92" y="11"/>
                      <a:pt x="91" y="11"/>
                    </a:cubicBezTo>
                    <a:cubicBezTo>
                      <a:pt x="87" y="11"/>
                      <a:pt x="81" y="12"/>
                      <a:pt x="74" y="14"/>
                    </a:cubicBezTo>
                    <a:cubicBezTo>
                      <a:pt x="67" y="16"/>
                      <a:pt x="60" y="20"/>
                      <a:pt x="53" y="24"/>
                    </a:cubicBezTo>
                    <a:cubicBezTo>
                      <a:pt x="51" y="25"/>
                      <a:pt x="49" y="27"/>
                      <a:pt x="47" y="28"/>
                    </a:cubicBezTo>
                    <a:cubicBezTo>
                      <a:pt x="47" y="29"/>
                      <a:pt x="47" y="30"/>
                      <a:pt x="47" y="31"/>
                    </a:cubicBezTo>
                    <a:cubicBezTo>
                      <a:pt x="49" y="29"/>
                      <a:pt x="52" y="27"/>
                      <a:pt x="54" y="26"/>
                    </a:cubicBezTo>
                    <a:cubicBezTo>
                      <a:pt x="58" y="23"/>
                      <a:pt x="61" y="21"/>
                      <a:pt x="65" y="20"/>
                    </a:cubicBezTo>
                    <a:cubicBezTo>
                      <a:pt x="68" y="18"/>
                      <a:pt x="72" y="16"/>
                      <a:pt x="75" y="15"/>
                    </a:cubicBezTo>
                    <a:cubicBezTo>
                      <a:pt x="81" y="13"/>
                      <a:pt x="87" y="12"/>
                      <a:pt x="91" y="11"/>
                    </a:cubicBezTo>
                    <a:cubicBezTo>
                      <a:pt x="93" y="11"/>
                      <a:pt x="95" y="11"/>
                      <a:pt x="96" y="11"/>
                    </a:cubicBezTo>
                    <a:cubicBezTo>
                      <a:pt x="97" y="11"/>
                      <a:pt x="97" y="11"/>
                      <a:pt x="97" y="11"/>
                    </a:cubicBezTo>
                    <a:cubicBezTo>
                      <a:pt x="97" y="11"/>
                      <a:pt x="97" y="11"/>
                      <a:pt x="96" y="11"/>
                    </a:cubicBezTo>
                    <a:cubicBezTo>
                      <a:pt x="96" y="11"/>
                      <a:pt x="95" y="11"/>
                      <a:pt x="94" y="11"/>
                    </a:cubicBezTo>
                    <a:moveTo>
                      <a:pt x="74" y="0"/>
                    </a:moveTo>
                    <a:cubicBezTo>
                      <a:pt x="74" y="0"/>
                      <a:pt x="74" y="0"/>
                      <a:pt x="73" y="0"/>
                    </a:cubicBezTo>
                    <a:cubicBezTo>
                      <a:pt x="72" y="1"/>
                      <a:pt x="70" y="1"/>
                      <a:pt x="68" y="3"/>
                    </a:cubicBezTo>
                    <a:cubicBezTo>
                      <a:pt x="64" y="5"/>
                      <a:pt x="58" y="8"/>
                      <a:pt x="52" y="12"/>
                    </a:cubicBezTo>
                    <a:cubicBezTo>
                      <a:pt x="49" y="14"/>
                      <a:pt x="46" y="16"/>
                      <a:pt x="42" y="19"/>
                    </a:cubicBezTo>
                    <a:cubicBezTo>
                      <a:pt x="39" y="21"/>
                      <a:pt x="36" y="24"/>
                      <a:pt x="32" y="27"/>
                    </a:cubicBezTo>
                    <a:cubicBezTo>
                      <a:pt x="31" y="28"/>
                      <a:pt x="30" y="30"/>
                      <a:pt x="29" y="31"/>
                    </a:cubicBezTo>
                    <a:cubicBezTo>
                      <a:pt x="31" y="29"/>
                      <a:pt x="33" y="28"/>
                      <a:pt x="36" y="27"/>
                    </a:cubicBezTo>
                    <a:cubicBezTo>
                      <a:pt x="42" y="21"/>
                      <a:pt x="48" y="16"/>
                      <a:pt x="53" y="13"/>
                    </a:cubicBezTo>
                    <a:cubicBezTo>
                      <a:pt x="59" y="8"/>
                      <a:pt x="64" y="5"/>
                      <a:pt x="68" y="3"/>
                    </a:cubicBezTo>
                    <a:cubicBezTo>
                      <a:pt x="70" y="2"/>
                      <a:pt x="72" y="1"/>
                      <a:pt x="73" y="0"/>
                    </a:cubicBezTo>
                    <a:cubicBezTo>
                      <a:pt x="74" y="0"/>
                      <a:pt x="74" y="0"/>
                      <a:pt x="74" y="0"/>
                    </a:cubicBezTo>
                  </a:path>
                </a:pathLst>
              </a:custGeom>
              <a:solidFill>
                <a:srgbClr val="5EC6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4" name="Freeform 559"/>
              <p:cNvSpPr>
                <a:spLocks noEditPoints="1"/>
              </p:cNvSpPr>
              <p:nvPr/>
            </p:nvSpPr>
            <p:spPr bwMode="auto">
              <a:xfrm>
                <a:off x="1746250" y="7623176"/>
                <a:ext cx="127000" cy="330200"/>
              </a:xfrm>
              <a:custGeom>
                <a:avLst/>
                <a:gdLst>
                  <a:gd name="T0" fmla="*/ 1 w 34"/>
                  <a:gd name="T1" fmla="*/ 87 h 88"/>
                  <a:gd name="T2" fmla="*/ 3 w 34"/>
                  <a:gd name="T3" fmla="*/ 87 h 88"/>
                  <a:gd name="T4" fmla="*/ 9 w 34"/>
                  <a:gd name="T5" fmla="*/ 40 h 88"/>
                  <a:gd name="T6" fmla="*/ 32 w 34"/>
                  <a:gd name="T7" fmla="*/ 38 h 88"/>
                  <a:gd name="T8" fmla="*/ 34 w 34"/>
                  <a:gd name="T9" fmla="*/ 40 h 88"/>
                  <a:gd name="T10" fmla="*/ 28 w 34"/>
                  <a:gd name="T11" fmla="*/ 34 h 88"/>
                  <a:gd name="T12" fmla="*/ 31 w 34"/>
                  <a:gd name="T13" fmla="*/ 37 h 88"/>
                  <a:gd name="T14" fmla="*/ 14 w 34"/>
                  <a:gd name="T15" fmla="*/ 23 h 88"/>
                  <a:gd name="T16" fmla="*/ 14 w 34"/>
                  <a:gd name="T17" fmla="*/ 23 h 88"/>
                  <a:gd name="T18" fmla="*/ 2 w 34"/>
                  <a:gd name="T19" fmla="*/ 21 h 88"/>
                  <a:gd name="T20" fmla="*/ 17 w 34"/>
                  <a:gd name="T21" fmla="*/ 19 h 88"/>
                  <a:gd name="T22" fmla="*/ 17 w 34"/>
                  <a:gd name="T23" fmla="*/ 20 h 88"/>
                  <a:gd name="T24" fmla="*/ 17 w 34"/>
                  <a:gd name="T25" fmla="*/ 20 h 88"/>
                  <a:gd name="T26" fmla="*/ 16 w 34"/>
                  <a:gd name="T27" fmla="*/ 22 h 88"/>
                  <a:gd name="T28" fmla="*/ 16 w 34"/>
                  <a:gd name="T29" fmla="*/ 22 h 88"/>
                  <a:gd name="T30" fmla="*/ 14 w 34"/>
                  <a:gd name="T31" fmla="*/ 23 h 88"/>
                  <a:gd name="T32" fmla="*/ 14 w 34"/>
                  <a:gd name="T33" fmla="*/ 23 h 88"/>
                  <a:gd name="T34" fmla="*/ 15 w 34"/>
                  <a:gd name="T35" fmla="*/ 23 h 88"/>
                  <a:gd name="T36" fmla="*/ 16 w 34"/>
                  <a:gd name="T37" fmla="*/ 24 h 88"/>
                  <a:gd name="T38" fmla="*/ 16 w 34"/>
                  <a:gd name="T39" fmla="*/ 25 h 88"/>
                  <a:gd name="T40" fmla="*/ 16 w 34"/>
                  <a:gd name="T41" fmla="*/ 26 h 88"/>
                  <a:gd name="T42" fmla="*/ 16 w 34"/>
                  <a:gd name="T43" fmla="*/ 26 h 88"/>
                  <a:gd name="T44" fmla="*/ 17 w 34"/>
                  <a:gd name="T45" fmla="*/ 25 h 88"/>
                  <a:gd name="T46" fmla="*/ 18 w 34"/>
                  <a:gd name="T47" fmla="*/ 25 h 88"/>
                  <a:gd name="T48" fmla="*/ 18 w 34"/>
                  <a:gd name="T49" fmla="*/ 25 h 88"/>
                  <a:gd name="T50" fmla="*/ 19 w 34"/>
                  <a:gd name="T51" fmla="*/ 25 h 88"/>
                  <a:gd name="T52" fmla="*/ 19 w 34"/>
                  <a:gd name="T53" fmla="*/ 25 h 88"/>
                  <a:gd name="T54" fmla="*/ 19 w 34"/>
                  <a:gd name="T55" fmla="*/ 25 h 88"/>
                  <a:gd name="T56" fmla="*/ 20 w 34"/>
                  <a:gd name="T57" fmla="*/ 26 h 88"/>
                  <a:gd name="T58" fmla="*/ 21 w 34"/>
                  <a:gd name="T59" fmla="*/ 26 h 88"/>
                  <a:gd name="T60" fmla="*/ 23 w 34"/>
                  <a:gd name="T61" fmla="*/ 27 h 88"/>
                  <a:gd name="T62" fmla="*/ 23 w 34"/>
                  <a:gd name="T63" fmla="*/ 28 h 88"/>
                  <a:gd name="T64" fmla="*/ 20 w 34"/>
                  <a:gd name="T65" fmla="*/ 25 h 88"/>
                  <a:gd name="T66" fmla="*/ 19 w 34"/>
                  <a:gd name="T67" fmla="*/ 24 h 88"/>
                  <a:gd name="T68" fmla="*/ 20 w 34"/>
                  <a:gd name="T69" fmla="*/ 21 h 88"/>
                  <a:gd name="T70" fmla="*/ 19 w 34"/>
                  <a:gd name="T71" fmla="*/ 22 h 88"/>
                  <a:gd name="T72" fmla="*/ 17 w 34"/>
                  <a:gd name="T73" fmla="*/ 20 h 88"/>
                  <a:gd name="T74" fmla="*/ 17 w 34"/>
                  <a:gd name="T75" fmla="*/ 19 h 88"/>
                  <a:gd name="T76" fmla="*/ 28 w 34"/>
                  <a:gd name="T77" fmla="*/ 8 h 88"/>
                  <a:gd name="T78" fmla="*/ 27 w 34"/>
                  <a:gd name="T79" fmla="*/ 10 h 88"/>
                  <a:gd name="T80" fmla="*/ 24 w 34"/>
                  <a:gd name="T81" fmla="*/ 16 h 88"/>
                  <a:gd name="T82" fmla="*/ 22 w 34"/>
                  <a:gd name="T83" fmla="*/ 19 h 88"/>
                  <a:gd name="T84" fmla="*/ 27 w 34"/>
                  <a:gd name="T85" fmla="*/ 16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34" h="88">
                    <a:moveTo>
                      <a:pt x="5" y="83"/>
                    </a:moveTo>
                    <a:cubicBezTo>
                      <a:pt x="4" y="84"/>
                      <a:pt x="2" y="86"/>
                      <a:pt x="1" y="87"/>
                    </a:cubicBezTo>
                    <a:cubicBezTo>
                      <a:pt x="1" y="87"/>
                      <a:pt x="1" y="87"/>
                      <a:pt x="1" y="87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1" y="88"/>
                      <a:pt x="2" y="88"/>
                      <a:pt x="3" y="87"/>
                    </a:cubicBezTo>
                    <a:cubicBezTo>
                      <a:pt x="3" y="87"/>
                      <a:pt x="3" y="87"/>
                      <a:pt x="3" y="87"/>
                    </a:cubicBezTo>
                    <a:cubicBezTo>
                      <a:pt x="4" y="86"/>
                      <a:pt x="5" y="84"/>
                      <a:pt x="5" y="83"/>
                    </a:cubicBezTo>
                    <a:moveTo>
                      <a:pt x="9" y="40"/>
                    </a:moveTo>
                    <a:cubicBezTo>
                      <a:pt x="8" y="41"/>
                      <a:pt x="8" y="42"/>
                      <a:pt x="7" y="43"/>
                    </a:cubicBezTo>
                    <a:cubicBezTo>
                      <a:pt x="8" y="42"/>
                      <a:pt x="8" y="41"/>
                      <a:pt x="9" y="40"/>
                    </a:cubicBezTo>
                    <a:moveTo>
                      <a:pt x="32" y="38"/>
                    </a:moveTo>
                    <a:cubicBezTo>
                      <a:pt x="33" y="39"/>
                      <a:pt x="33" y="39"/>
                      <a:pt x="34" y="40"/>
                    </a:cubicBezTo>
                    <a:cubicBezTo>
                      <a:pt x="34" y="40"/>
                      <a:pt x="34" y="40"/>
                      <a:pt x="34" y="40"/>
                    </a:cubicBezTo>
                    <a:cubicBezTo>
                      <a:pt x="34" y="40"/>
                      <a:pt x="34" y="40"/>
                      <a:pt x="34" y="40"/>
                    </a:cubicBezTo>
                    <a:cubicBezTo>
                      <a:pt x="33" y="39"/>
                      <a:pt x="33" y="39"/>
                      <a:pt x="32" y="38"/>
                    </a:cubicBezTo>
                    <a:moveTo>
                      <a:pt x="28" y="34"/>
                    </a:moveTo>
                    <a:cubicBezTo>
                      <a:pt x="28" y="34"/>
                      <a:pt x="28" y="34"/>
                      <a:pt x="28" y="34"/>
                    </a:cubicBezTo>
                    <a:cubicBezTo>
                      <a:pt x="28" y="34"/>
                      <a:pt x="28" y="34"/>
                      <a:pt x="28" y="34"/>
                    </a:cubicBezTo>
                    <a:cubicBezTo>
                      <a:pt x="28" y="34"/>
                      <a:pt x="28" y="34"/>
                      <a:pt x="28" y="34"/>
                    </a:cubicBezTo>
                    <a:cubicBezTo>
                      <a:pt x="29" y="35"/>
                      <a:pt x="30" y="36"/>
                      <a:pt x="31" y="37"/>
                    </a:cubicBezTo>
                    <a:cubicBezTo>
                      <a:pt x="30" y="36"/>
                      <a:pt x="29" y="35"/>
                      <a:pt x="28" y="34"/>
                    </a:cubicBezTo>
                    <a:cubicBezTo>
                      <a:pt x="28" y="34"/>
                      <a:pt x="28" y="34"/>
                      <a:pt x="28" y="34"/>
                    </a:cubicBezTo>
                    <a:moveTo>
                      <a:pt x="14" y="23"/>
                    </a:moveTo>
                    <a:cubicBezTo>
                      <a:pt x="14" y="23"/>
                      <a:pt x="14" y="23"/>
                      <a:pt x="14" y="23"/>
                    </a:cubicBezTo>
                    <a:cubicBezTo>
                      <a:pt x="14" y="23"/>
                      <a:pt x="14" y="23"/>
                      <a:pt x="14" y="23"/>
                    </a:cubicBezTo>
                    <a:cubicBezTo>
                      <a:pt x="14" y="23"/>
                      <a:pt x="14" y="23"/>
                      <a:pt x="14" y="23"/>
                    </a:cubicBezTo>
                    <a:moveTo>
                      <a:pt x="0" y="21"/>
                    </a:moveTo>
                    <a:cubicBezTo>
                      <a:pt x="0" y="21"/>
                      <a:pt x="0" y="21"/>
                      <a:pt x="0" y="21"/>
                    </a:cubicBezTo>
                    <a:cubicBezTo>
                      <a:pt x="1" y="21"/>
                      <a:pt x="2" y="21"/>
                      <a:pt x="2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1" y="21"/>
                      <a:pt x="1" y="21"/>
                      <a:pt x="0" y="21"/>
                    </a:cubicBezTo>
                    <a:moveTo>
                      <a:pt x="17" y="19"/>
                    </a:moveTo>
                    <a:cubicBezTo>
                      <a:pt x="17" y="19"/>
                      <a:pt x="17" y="19"/>
                      <a:pt x="17" y="19"/>
                    </a:cubicBezTo>
                    <a:cubicBezTo>
                      <a:pt x="17" y="20"/>
                      <a:pt x="17" y="20"/>
                      <a:pt x="17" y="20"/>
                    </a:cubicBezTo>
                    <a:cubicBezTo>
                      <a:pt x="17" y="20"/>
                      <a:pt x="17" y="20"/>
                      <a:pt x="17" y="20"/>
                    </a:cubicBezTo>
                    <a:cubicBezTo>
                      <a:pt x="17" y="20"/>
                      <a:pt x="17" y="20"/>
                      <a:pt x="17" y="20"/>
                    </a:cubicBezTo>
                    <a:cubicBezTo>
                      <a:pt x="17" y="20"/>
                      <a:pt x="17" y="20"/>
                      <a:pt x="17" y="20"/>
                    </a:cubicBezTo>
                    <a:cubicBezTo>
                      <a:pt x="17" y="20"/>
                      <a:pt x="17" y="20"/>
                      <a:pt x="17" y="20"/>
                    </a:cubicBezTo>
                    <a:cubicBezTo>
                      <a:pt x="17" y="20"/>
                      <a:pt x="17" y="20"/>
                      <a:pt x="17" y="20"/>
                    </a:cubicBezTo>
                    <a:cubicBezTo>
                      <a:pt x="17" y="21"/>
                      <a:pt x="17" y="21"/>
                      <a:pt x="16" y="21"/>
                    </a:cubicBezTo>
                    <a:cubicBezTo>
                      <a:pt x="16" y="22"/>
                      <a:pt x="16" y="22"/>
                      <a:pt x="16" y="22"/>
                    </a:cubicBezTo>
                    <a:cubicBezTo>
                      <a:pt x="16" y="22"/>
                      <a:pt x="16" y="22"/>
                      <a:pt x="16" y="22"/>
                    </a:cubicBezTo>
                    <a:cubicBezTo>
                      <a:pt x="16" y="22"/>
                      <a:pt x="16" y="22"/>
                      <a:pt x="16" y="22"/>
                    </a:cubicBezTo>
                    <a:cubicBezTo>
                      <a:pt x="16" y="22"/>
                      <a:pt x="16" y="22"/>
                      <a:pt x="16" y="22"/>
                    </a:cubicBezTo>
                    <a:cubicBezTo>
                      <a:pt x="15" y="22"/>
                      <a:pt x="15" y="22"/>
                      <a:pt x="15" y="22"/>
                    </a:cubicBezTo>
                    <a:cubicBezTo>
                      <a:pt x="15" y="22"/>
                      <a:pt x="15" y="22"/>
                      <a:pt x="14" y="22"/>
                    </a:cubicBezTo>
                    <a:cubicBezTo>
                      <a:pt x="14" y="23"/>
                      <a:pt x="14" y="23"/>
                      <a:pt x="14" y="23"/>
                    </a:cubicBezTo>
                    <a:cubicBezTo>
                      <a:pt x="14" y="23"/>
                      <a:pt x="14" y="23"/>
                      <a:pt x="14" y="23"/>
                    </a:cubicBezTo>
                    <a:cubicBezTo>
                      <a:pt x="14" y="23"/>
                      <a:pt x="14" y="23"/>
                      <a:pt x="14" y="23"/>
                    </a:cubicBezTo>
                    <a:cubicBezTo>
                      <a:pt x="14" y="23"/>
                      <a:pt x="14" y="23"/>
                      <a:pt x="14" y="23"/>
                    </a:cubicBezTo>
                    <a:cubicBezTo>
                      <a:pt x="14" y="23"/>
                      <a:pt x="14" y="23"/>
                      <a:pt x="14" y="23"/>
                    </a:cubicBezTo>
                    <a:cubicBezTo>
                      <a:pt x="14" y="23"/>
                      <a:pt x="14" y="23"/>
                      <a:pt x="14" y="23"/>
                    </a:cubicBezTo>
                    <a:cubicBezTo>
                      <a:pt x="15" y="23"/>
                      <a:pt x="15" y="23"/>
                      <a:pt x="15" y="23"/>
                    </a:cubicBezTo>
                    <a:cubicBezTo>
                      <a:pt x="15" y="23"/>
                      <a:pt x="15" y="23"/>
                      <a:pt x="15" y="23"/>
                    </a:cubicBezTo>
                    <a:cubicBezTo>
                      <a:pt x="16" y="24"/>
                      <a:pt x="16" y="24"/>
                      <a:pt x="16" y="24"/>
                    </a:cubicBezTo>
                    <a:cubicBezTo>
                      <a:pt x="16" y="24"/>
                      <a:pt x="16" y="24"/>
                      <a:pt x="16" y="24"/>
                    </a:cubicBezTo>
                    <a:cubicBezTo>
                      <a:pt x="16" y="24"/>
                      <a:pt x="16" y="25"/>
                      <a:pt x="16" y="25"/>
                    </a:cubicBezTo>
                    <a:cubicBezTo>
                      <a:pt x="16" y="25"/>
                      <a:pt x="16" y="25"/>
                      <a:pt x="16" y="25"/>
                    </a:cubicBezTo>
                    <a:cubicBezTo>
                      <a:pt x="16" y="25"/>
                      <a:pt x="16" y="25"/>
                      <a:pt x="16" y="25"/>
                    </a:cubicBezTo>
                    <a:cubicBezTo>
                      <a:pt x="16" y="25"/>
                      <a:pt x="16" y="25"/>
                      <a:pt x="16" y="25"/>
                    </a:cubicBezTo>
                    <a:cubicBezTo>
                      <a:pt x="16" y="25"/>
                      <a:pt x="16" y="25"/>
                      <a:pt x="16" y="25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6" y="25"/>
                      <a:pt x="17" y="25"/>
                      <a:pt x="17" y="25"/>
                    </a:cubicBezTo>
                    <a:cubicBezTo>
                      <a:pt x="17" y="25"/>
                      <a:pt x="17" y="25"/>
                      <a:pt x="17" y="25"/>
                    </a:cubicBezTo>
                    <a:cubicBezTo>
                      <a:pt x="18" y="25"/>
                      <a:pt x="18" y="25"/>
                      <a:pt x="18" y="25"/>
                    </a:cubicBezTo>
                    <a:cubicBezTo>
                      <a:pt x="18" y="25"/>
                      <a:pt x="18" y="25"/>
                      <a:pt x="18" y="25"/>
                    </a:cubicBezTo>
                    <a:cubicBezTo>
                      <a:pt x="18" y="25"/>
                      <a:pt x="18" y="25"/>
                      <a:pt x="18" y="25"/>
                    </a:cubicBezTo>
                    <a:cubicBezTo>
                      <a:pt x="18" y="25"/>
                      <a:pt x="18" y="25"/>
                      <a:pt x="18" y="25"/>
                    </a:cubicBezTo>
                    <a:cubicBezTo>
                      <a:pt x="18" y="25"/>
                      <a:pt x="18" y="25"/>
                      <a:pt x="18" y="25"/>
                    </a:cubicBezTo>
                    <a:cubicBezTo>
                      <a:pt x="18" y="25"/>
                      <a:pt x="18" y="25"/>
                      <a:pt x="18" y="25"/>
                    </a:cubicBezTo>
                    <a:cubicBezTo>
                      <a:pt x="19" y="25"/>
                      <a:pt x="19" y="25"/>
                      <a:pt x="19" y="25"/>
                    </a:cubicBezTo>
                    <a:cubicBezTo>
                      <a:pt x="19" y="25"/>
                      <a:pt x="19" y="25"/>
                      <a:pt x="19" y="25"/>
                    </a:cubicBezTo>
                    <a:cubicBezTo>
                      <a:pt x="19" y="25"/>
                      <a:pt x="19" y="25"/>
                      <a:pt x="19" y="25"/>
                    </a:cubicBezTo>
                    <a:cubicBezTo>
                      <a:pt x="19" y="25"/>
                      <a:pt x="19" y="25"/>
                      <a:pt x="19" y="25"/>
                    </a:cubicBezTo>
                    <a:cubicBezTo>
                      <a:pt x="19" y="25"/>
                      <a:pt x="19" y="25"/>
                      <a:pt x="19" y="25"/>
                    </a:cubicBezTo>
                    <a:cubicBezTo>
                      <a:pt x="19" y="25"/>
                      <a:pt x="19" y="25"/>
                      <a:pt x="19" y="25"/>
                    </a:cubicBezTo>
                    <a:cubicBezTo>
                      <a:pt x="19" y="25"/>
                      <a:pt x="19" y="25"/>
                      <a:pt x="19" y="25"/>
                    </a:cubicBezTo>
                    <a:cubicBezTo>
                      <a:pt x="19" y="25"/>
                      <a:pt x="19" y="25"/>
                      <a:pt x="19" y="25"/>
                    </a:cubicBezTo>
                    <a:cubicBezTo>
                      <a:pt x="19" y="25"/>
                      <a:pt x="19" y="25"/>
                      <a:pt x="19" y="25"/>
                    </a:cubicBezTo>
                    <a:cubicBezTo>
                      <a:pt x="19" y="25"/>
                      <a:pt x="19" y="25"/>
                      <a:pt x="19" y="25"/>
                    </a:cubicBezTo>
                    <a:cubicBezTo>
                      <a:pt x="20" y="25"/>
                      <a:pt x="20" y="25"/>
                      <a:pt x="20" y="25"/>
                    </a:cubicBezTo>
                    <a:cubicBezTo>
                      <a:pt x="20" y="25"/>
                      <a:pt x="20" y="25"/>
                      <a:pt x="20" y="26"/>
                    </a:cubicBezTo>
                    <a:cubicBezTo>
                      <a:pt x="20" y="26"/>
                      <a:pt x="20" y="26"/>
                      <a:pt x="20" y="26"/>
                    </a:cubicBezTo>
                    <a:cubicBezTo>
                      <a:pt x="21" y="26"/>
                      <a:pt x="21" y="26"/>
                      <a:pt x="21" y="26"/>
                    </a:cubicBezTo>
                    <a:cubicBezTo>
                      <a:pt x="21" y="26"/>
                      <a:pt x="21" y="26"/>
                      <a:pt x="21" y="26"/>
                    </a:cubicBezTo>
                    <a:cubicBezTo>
                      <a:pt x="22" y="27"/>
                      <a:pt x="22" y="27"/>
                      <a:pt x="22" y="27"/>
                    </a:cubicBezTo>
                    <a:cubicBezTo>
                      <a:pt x="23" y="27"/>
                      <a:pt x="23" y="27"/>
                      <a:pt x="23" y="27"/>
                    </a:cubicBezTo>
                    <a:cubicBezTo>
                      <a:pt x="23" y="27"/>
                      <a:pt x="23" y="27"/>
                      <a:pt x="23" y="27"/>
                    </a:cubicBezTo>
                    <a:cubicBezTo>
                      <a:pt x="23" y="27"/>
                      <a:pt x="23" y="27"/>
                      <a:pt x="23" y="27"/>
                    </a:cubicBezTo>
                    <a:cubicBezTo>
                      <a:pt x="23" y="28"/>
                      <a:pt x="23" y="28"/>
                      <a:pt x="23" y="28"/>
                    </a:cubicBezTo>
                    <a:cubicBezTo>
                      <a:pt x="23" y="28"/>
                      <a:pt x="23" y="28"/>
                      <a:pt x="23" y="28"/>
                    </a:cubicBezTo>
                    <a:cubicBezTo>
                      <a:pt x="23" y="27"/>
                      <a:pt x="23" y="27"/>
                      <a:pt x="24" y="27"/>
                    </a:cubicBezTo>
                    <a:cubicBezTo>
                      <a:pt x="22" y="26"/>
                      <a:pt x="21" y="26"/>
                      <a:pt x="20" y="25"/>
                    </a:cubicBezTo>
                    <a:cubicBezTo>
                      <a:pt x="20" y="25"/>
                      <a:pt x="20" y="25"/>
                      <a:pt x="20" y="25"/>
                    </a:cubicBezTo>
                    <a:cubicBezTo>
                      <a:pt x="20" y="25"/>
                      <a:pt x="20" y="25"/>
                      <a:pt x="20" y="25"/>
                    </a:cubicBezTo>
                    <a:cubicBezTo>
                      <a:pt x="20" y="25"/>
                      <a:pt x="20" y="25"/>
                      <a:pt x="20" y="25"/>
                    </a:cubicBezTo>
                    <a:cubicBezTo>
                      <a:pt x="19" y="24"/>
                      <a:pt x="19" y="24"/>
                      <a:pt x="19" y="24"/>
                    </a:cubicBezTo>
                    <a:cubicBezTo>
                      <a:pt x="19" y="23"/>
                      <a:pt x="19" y="23"/>
                      <a:pt x="19" y="23"/>
                    </a:cubicBezTo>
                    <a:cubicBezTo>
                      <a:pt x="19" y="23"/>
                      <a:pt x="20" y="22"/>
                      <a:pt x="20" y="21"/>
                    </a:cubicBezTo>
                    <a:cubicBezTo>
                      <a:pt x="20" y="21"/>
                      <a:pt x="20" y="21"/>
                      <a:pt x="20" y="21"/>
                    </a:cubicBezTo>
                    <a:cubicBezTo>
                      <a:pt x="20" y="21"/>
                      <a:pt x="20" y="21"/>
                      <a:pt x="20" y="21"/>
                    </a:cubicBezTo>
                    <a:cubicBezTo>
                      <a:pt x="20" y="21"/>
                      <a:pt x="20" y="21"/>
                      <a:pt x="20" y="21"/>
                    </a:cubicBezTo>
                    <a:cubicBezTo>
                      <a:pt x="20" y="21"/>
                      <a:pt x="20" y="22"/>
                      <a:pt x="19" y="22"/>
                    </a:cubicBezTo>
                    <a:cubicBezTo>
                      <a:pt x="19" y="22"/>
                      <a:pt x="19" y="22"/>
                      <a:pt x="19" y="21"/>
                    </a:cubicBezTo>
                    <a:cubicBezTo>
                      <a:pt x="18" y="21"/>
                      <a:pt x="18" y="21"/>
                      <a:pt x="18" y="21"/>
                    </a:cubicBezTo>
                    <a:cubicBezTo>
                      <a:pt x="18" y="21"/>
                      <a:pt x="18" y="21"/>
                      <a:pt x="17" y="20"/>
                    </a:cubicBezTo>
                    <a:cubicBezTo>
                      <a:pt x="17" y="20"/>
                      <a:pt x="17" y="20"/>
                      <a:pt x="17" y="20"/>
                    </a:cubicBezTo>
                    <a:cubicBezTo>
                      <a:pt x="17" y="19"/>
                      <a:pt x="17" y="19"/>
                      <a:pt x="17" y="19"/>
                    </a:cubicBezTo>
                    <a:cubicBezTo>
                      <a:pt x="17" y="19"/>
                      <a:pt x="17" y="19"/>
                      <a:pt x="17" y="19"/>
                    </a:cubicBezTo>
                    <a:moveTo>
                      <a:pt x="34" y="0"/>
                    </a:moveTo>
                    <a:cubicBezTo>
                      <a:pt x="31" y="2"/>
                      <a:pt x="29" y="5"/>
                      <a:pt x="28" y="8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28" y="9"/>
                      <a:pt x="27" y="9"/>
                      <a:pt x="27" y="10"/>
                    </a:cubicBezTo>
                    <a:cubicBezTo>
                      <a:pt x="27" y="10"/>
                      <a:pt x="27" y="10"/>
                      <a:pt x="27" y="10"/>
                    </a:cubicBezTo>
                    <a:cubicBezTo>
                      <a:pt x="27" y="10"/>
                      <a:pt x="27" y="10"/>
                      <a:pt x="27" y="10"/>
                    </a:cubicBezTo>
                    <a:cubicBezTo>
                      <a:pt x="27" y="11"/>
                      <a:pt x="26" y="12"/>
                      <a:pt x="26" y="13"/>
                    </a:cubicBezTo>
                    <a:cubicBezTo>
                      <a:pt x="26" y="13"/>
                      <a:pt x="26" y="13"/>
                      <a:pt x="26" y="13"/>
                    </a:cubicBezTo>
                    <a:cubicBezTo>
                      <a:pt x="25" y="14"/>
                      <a:pt x="25" y="15"/>
                      <a:pt x="24" y="16"/>
                    </a:cubicBezTo>
                    <a:cubicBezTo>
                      <a:pt x="24" y="16"/>
                      <a:pt x="24" y="16"/>
                      <a:pt x="24" y="16"/>
                    </a:cubicBezTo>
                    <a:cubicBezTo>
                      <a:pt x="24" y="17"/>
                      <a:pt x="23" y="17"/>
                      <a:pt x="23" y="18"/>
                    </a:cubicBezTo>
                    <a:cubicBezTo>
                      <a:pt x="23" y="18"/>
                      <a:pt x="23" y="19"/>
                      <a:pt x="22" y="19"/>
                    </a:cubicBezTo>
                    <a:cubicBezTo>
                      <a:pt x="23" y="18"/>
                      <a:pt x="25" y="17"/>
                      <a:pt x="26" y="17"/>
                    </a:cubicBezTo>
                    <a:cubicBezTo>
                      <a:pt x="26" y="17"/>
                      <a:pt x="26" y="17"/>
                      <a:pt x="27" y="17"/>
                    </a:cubicBezTo>
                    <a:cubicBezTo>
                      <a:pt x="27" y="17"/>
                      <a:pt x="27" y="16"/>
                      <a:pt x="27" y="16"/>
                    </a:cubicBezTo>
                    <a:cubicBezTo>
                      <a:pt x="28" y="16"/>
                      <a:pt x="28" y="16"/>
                      <a:pt x="28" y="16"/>
                    </a:cubicBezTo>
                    <a:cubicBezTo>
                      <a:pt x="30" y="11"/>
                      <a:pt x="32" y="5"/>
                      <a:pt x="34" y="0"/>
                    </a:cubicBezTo>
                  </a:path>
                </a:pathLst>
              </a:custGeom>
              <a:solidFill>
                <a:srgbClr val="0E59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5" name="Freeform 560"/>
              <p:cNvSpPr>
                <a:spLocks noEditPoints="1"/>
              </p:cNvSpPr>
              <p:nvPr/>
            </p:nvSpPr>
            <p:spPr bwMode="auto">
              <a:xfrm>
                <a:off x="1712913" y="7862888"/>
                <a:ext cx="82550" cy="169863"/>
              </a:xfrm>
              <a:custGeom>
                <a:avLst/>
                <a:gdLst>
                  <a:gd name="T0" fmla="*/ 12 w 22"/>
                  <a:gd name="T1" fmla="*/ 23 h 45"/>
                  <a:gd name="T2" fmla="*/ 9 w 22"/>
                  <a:gd name="T3" fmla="*/ 24 h 45"/>
                  <a:gd name="T4" fmla="*/ 9 w 22"/>
                  <a:gd name="T5" fmla="*/ 24 h 45"/>
                  <a:gd name="T6" fmla="*/ 6 w 22"/>
                  <a:gd name="T7" fmla="*/ 33 h 45"/>
                  <a:gd name="T8" fmla="*/ 0 w 22"/>
                  <a:gd name="T9" fmla="*/ 45 h 45"/>
                  <a:gd name="T10" fmla="*/ 9 w 22"/>
                  <a:gd name="T11" fmla="*/ 44 h 45"/>
                  <a:gd name="T12" fmla="*/ 11 w 22"/>
                  <a:gd name="T13" fmla="*/ 29 h 45"/>
                  <a:gd name="T14" fmla="*/ 12 w 22"/>
                  <a:gd name="T15" fmla="*/ 23 h 45"/>
                  <a:gd name="T16" fmla="*/ 22 w 22"/>
                  <a:gd name="T17" fmla="*/ 0 h 45"/>
                  <a:gd name="T18" fmla="*/ 15 w 22"/>
                  <a:gd name="T19" fmla="*/ 0 h 45"/>
                  <a:gd name="T20" fmla="*/ 15 w 22"/>
                  <a:gd name="T21" fmla="*/ 0 h 45"/>
                  <a:gd name="T22" fmla="*/ 10 w 22"/>
                  <a:gd name="T23" fmla="*/ 23 h 45"/>
                  <a:gd name="T24" fmla="*/ 10 w 22"/>
                  <a:gd name="T25" fmla="*/ 23 h 45"/>
                  <a:gd name="T26" fmla="*/ 10 w 22"/>
                  <a:gd name="T27" fmla="*/ 23 h 45"/>
                  <a:gd name="T28" fmla="*/ 14 w 22"/>
                  <a:gd name="T29" fmla="*/ 19 h 45"/>
                  <a:gd name="T30" fmla="*/ 14 w 22"/>
                  <a:gd name="T31" fmla="*/ 19 h 45"/>
                  <a:gd name="T32" fmla="*/ 14 w 22"/>
                  <a:gd name="T33" fmla="*/ 18 h 45"/>
                  <a:gd name="T34" fmla="*/ 22 w 22"/>
                  <a:gd name="T35" fmla="*/ 0 h 45"/>
                  <a:gd name="T36" fmla="*/ 22 w 22"/>
                  <a:gd name="T37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2" h="45">
                    <a:moveTo>
                      <a:pt x="12" y="23"/>
                    </a:moveTo>
                    <a:cubicBezTo>
                      <a:pt x="11" y="24"/>
                      <a:pt x="10" y="24"/>
                      <a:pt x="9" y="24"/>
                    </a:cubicBezTo>
                    <a:cubicBezTo>
                      <a:pt x="9" y="24"/>
                      <a:pt x="9" y="24"/>
                      <a:pt x="9" y="24"/>
                    </a:cubicBezTo>
                    <a:cubicBezTo>
                      <a:pt x="8" y="27"/>
                      <a:pt x="7" y="30"/>
                      <a:pt x="6" y="33"/>
                    </a:cubicBezTo>
                    <a:cubicBezTo>
                      <a:pt x="4" y="37"/>
                      <a:pt x="2" y="41"/>
                      <a:pt x="0" y="45"/>
                    </a:cubicBezTo>
                    <a:cubicBezTo>
                      <a:pt x="3" y="45"/>
                      <a:pt x="6" y="44"/>
                      <a:pt x="9" y="44"/>
                    </a:cubicBezTo>
                    <a:cubicBezTo>
                      <a:pt x="9" y="39"/>
                      <a:pt x="10" y="34"/>
                      <a:pt x="11" y="29"/>
                    </a:cubicBezTo>
                    <a:cubicBezTo>
                      <a:pt x="11" y="27"/>
                      <a:pt x="12" y="25"/>
                      <a:pt x="12" y="23"/>
                    </a:cubicBezTo>
                    <a:moveTo>
                      <a:pt x="22" y="0"/>
                    </a:moveTo>
                    <a:cubicBezTo>
                      <a:pt x="20" y="0"/>
                      <a:pt x="18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7"/>
                      <a:pt x="13" y="15"/>
                      <a:pt x="10" y="23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2"/>
                      <a:pt x="13" y="20"/>
                      <a:pt x="14" y="19"/>
                    </a:cubicBezTo>
                    <a:cubicBezTo>
                      <a:pt x="14" y="19"/>
                      <a:pt x="14" y="19"/>
                      <a:pt x="14" y="19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7" y="12"/>
                      <a:pt x="20" y="6"/>
                      <a:pt x="22" y="0"/>
                    </a:cubicBezTo>
                    <a:cubicBezTo>
                      <a:pt x="22" y="0"/>
                      <a:pt x="22" y="0"/>
                      <a:pt x="22" y="0"/>
                    </a:cubicBezTo>
                  </a:path>
                </a:pathLst>
              </a:custGeom>
              <a:solidFill>
                <a:srgbClr val="78A0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6" name="Freeform 561"/>
              <p:cNvSpPr>
                <a:spLocks noEditPoints="1"/>
              </p:cNvSpPr>
              <p:nvPr/>
            </p:nvSpPr>
            <p:spPr bwMode="auto">
              <a:xfrm>
                <a:off x="1746250" y="7716838"/>
                <a:ext cx="180975" cy="312738"/>
              </a:xfrm>
              <a:custGeom>
                <a:avLst/>
                <a:gdLst>
                  <a:gd name="T0" fmla="*/ 17 w 48"/>
                  <a:gd name="T1" fmla="*/ 16 h 83"/>
                  <a:gd name="T2" fmla="*/ 17 w 48"/>
                  <a:gd name="T3" fmla="*/ 20 h 83"/>
                  <a:gd name="T4" fmla="*/ 13 w 48"/>
                  <a:gd name="T5" fmla="*/ 39 h 83"/>
                  <a:gd name="T6" fmla="*/ 5 w 48"/>
                  <a:gd name="T7" fmla="*/ 57 h 83"/>
                  <a:gd name="T8" fmla="*/ 5 w 48"/>
                  <a:gd name="T9" fmla="*/ 58 h 83"/>
                  <a:gd name="T10" fmla="*/ 3 w 48"/>
                  <a:gd name="T11" fmla="*/ 62 h 83"/>
                  <a:gd name="T12" fmla="*/ 0 w 48"/>
                  <a:gd name="T13" fmla="*/ 83 h 83"/>
                  <a:gd name="T14" fmla="*/ 17 w 48"/>
                  <a:gd name="T15" fmla="*/ 63 h 83"/>
                  <a:gd name="T16" fmla="*/ 13 w 48"/>
                  <a:gd name="T17" fmla="*/ 57 h 83"/>
                  <a:gd name="T18" fmla="*/ 15 w 48"/>
                  <a:gd name="T19" fmla="*/ 41 h 83"/>
                  <a:gd name="T20" fmla="*/ 15 w 48"/>
                  <a:gd name="T21" fmla="*/ 38 h 83"/>
                  <a:gd name="T22" fmla="*/ 17 w 48"/>
                  <a:gd name="T23" fmla="*/ 27 h 83"/>
                  <a:gd name="T24" fmla="*/ 18 w 48"/>
                  <a:gd name="T25" fmla="*/ 20 h 83"/>
                  <a:gd name="T26" fmla="*/ 18 w 48"/>
                  <a:gd name="T27" fmla="*/ 20 h 83"/>
                  <a:gd name="T28" fmla="*/ 17 w 48"/>
                  <a:gd name="T29" fmla="*/ 17 h 83"/>
                  <a:gd name="T30" fmla="*/ 17 w 48"/>
                  <a:gd name="T31" fmla="*/ 16 h 83"/>
                  <a:gd name="T32" fmla="*/ 17 w 48"/>
                  <a:gd name="T33" fmla="*/ 16 h 83"/>
                  <a:gd name="T34" fmla="*/ 47 w 48"/>
                  <a:gd name="T35" fmla="*/ 23 h 83"/>
                  <a:gd name="T36" fmla="*/ 48 w 48"/>
                  <a:gd name="T37" fmla="*/ 20 h 83"/>
                  <a:gd name="T38" fmla="*/ 16 w 48"/>
                  <a:gd name="T39" fmla="*/ 11 h 83"/>
                  <a:gd name="T40" fmla="*/ 16 w 48"/>
                  <a:gd name="T41" fmla="*/ 11 h 83"/>
                  <a:gd name="T42" fmla="*/ 16 w 48"/>
                  <a:gd name="T43" fmla="*/ 11 h 83"/>
                  <a:gd name="T44" fmla="*/ 15 w 48"/>
                  <a:gd name="T45" fmla="*/ 4 h 83"/>
                  <a:gd name="T46" fmla="*/ 15 w 48"/>
                  <a:gd name="T47" fmla="*/ 4 h 83"/>
                  <a:gd name="T48" fmla="*/ 15 w 48"/>
                  <a:gd name="T49" fmla="*/ 4 h 83"/>
                  <a:gd name="T50" fmla="*/ 15 w 48"/>
                  <a:gd name="T51" fmla="*/ 4 h 83"/>
                  <a:gd name="T52" fmla="*/ 15 w 48"/>
                  <a:gd name="T53" fmla="*/ 4 h 83"/>
                  <a:gd name="T54" fmla="*/ 15 w 48"/>
                  <a:gd name="T55" fmla="*/ 4 h 83"/>
                  <a:gd name="T56" fmla="*/ 15 w 48"/>
                  <a:gd name="T57" fmla="*/ 4 h 83"/>
                  <a:gd name="T58" fmla="*/ 15 w 48"/>
                  <a:gd name="T59" fmla="*/ 4 h 83"/>
                  <a:gd name="T60" fmla="*/ 23 w 48"/>
                  <a:gd name="T61" fmla="*/ 2 h 83"/>
                  <a:gd name="T62" fmla="*/ 23 w 48"/>
                  <a:gd name="T63" fmla="*/ 2 h 83"/>
                  <a:gd name="T64" fmla="*/ 23 w 48"/>
                  <a:gd name="T65" fmla="*/ 2 h 83"/>
                  <a:gd name="T66" fmla="*/ 23 w 48"/>
                  <a:gd name="T67" fmla="*/ 2 h 83"/>
                  <a:gd name="T68" fmla="*/ 16 w 48"/>
                  <a:gd name="T69" fmla="*/ 1 h 83"/>
                  <a:gd name="T70" fmla="*/ 16 w 48"/>
                  <a:gd name="T71" fmla="*/ 1 h 83"/>
                  <a:gd name="T72" fmla="*/ 20 w 48"/>
                  <a:gd name="T73" fmla="*/ 1 h 83"/>
                  <a:gd name="T74" fmla="*/ 21 w 48"/>
                  <a:gd name="T75" fmla="*/ 1 h 83"/>
                  <a:gd name="T76" fmla="*/ 20 w 48"/>
                  <a:gd name="T77" fmla="*/ 1 h 83"/>
                  <a:gd name="T78" fmla="*/ 19 w 48"/>
                  <a:gd name="T79" fmla="*/ 0 h 83"/>
                  <a:gd name="T80" fmla="*/ 20 w 48"/>
                  <a:gd name="T81" fmla="*/ 0 h 83"/>
                  <a:gd name="T82" fmla="*/ 20 w 48"/>
                  <a:gd name="T83" fmla="*/ 0 h 83"/>
                  <a:gd name="T84" fmla="*/ 19 w 48"/>
                  <a:gd name="T85" fmla="*/ 0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48" h="83">
                    <a:moveTo>
                      <a:pt x="17" y="16"/>
                    </a:moveTo>
                    <a:cubicBezTo>
                      <a:pt x="17" y="16"/>
                      <a:pt x="17" y="16"/>
                      <a:pt x="17" y="16"/>
                    </a:cubicBezTo>
                    <a:cubicBezTo>
                      <a:pt x="17" y="16"/>
                      <a:pt x="17" y="16"/>
                      <a:pt x="17" y="16"/>
                    </a:cubicBezTo>
                    <a:cubicBezTo>
                      <a:pt x="17" y="17"/>
                      <a:pt x="17" y="18"/>
                      <a:pt x="17" y="20"/>
                    </a:cubicBezTo>
                    <a:cubicBezTo>
                      <a:pt x="17" y="26"/>
                      <a:pt x="15" y="33"/>
                      <a:pt x="13" y="39"/>
                    </a:cubicBezTo>
                    <a:cubicBezTo>
                      <a:pt x="13" y="39"/>
                      <a:pt x="13" y="39"/>
                      <a:pt x="13" y="39"/>
                    </a:cubicBezTo>
                    <a:cubicBezTo>
                      <a:pt x="13" y="39"/>
                      <a:pt x="13" y="39"/>
                      <a:pt x="13" y="39"/>
                    </a:cubicBezTo>
                    <a:cubicBezTo>
                      <a:pt x="11" y="45"/>
                      <a:pt x="8" y="51"/>
                      <a:pt x="5" y="57"/>
                    </a:cubicBezTo>
                    <a:cubicBezTo>
                      <a:pt x="5" y="58"/>
                      <a:pt x="5" y="58"/>
                      <a:pt x="5" y="58"/>
                    </a:cubicBezTo>
                    <a:cubicBezTo>
                      <a:pt x="5" y="58"/>
                      <a:pt x="5" y="58"/>
                      <a:pt x="5" y="58"/>
                    </a:cubicBezTo>
                    <a:cubicBezTo>
                      <a:pt x="5" y="59"/>
                      <a:pt x="4" y="61"/>
                      <a:pt x="3" y="62"/>
                    </a:cubicBezTo>
                    <a:cubicBezTo>
                      <a:pt x="3" y="62"/>
                      <a:pt x="3" y="62"/>
                      <a:pt x="3" y="62"/>
                    </a:cubicBezTo>
                    <a:cubicBezTo>
                      <a:pt x="3" y="64"/>
                      <a:pt x="2" y="66"/>
                      <a:pt x="2" y="68"/>
                    </a:cubicBezTo>
                    <a:cubicBezTo>
                      <a:pt x="1" y="73"/>
                      <a:pt x="0" y="78"/>
                      <a:pt x="0" y="83"/>
                    </a:cubicBezTo>
                    <a:cubicBezTo>
                      <a:pt x="1" y="82"/>
                      <a:pt x="3" y="82"/>
                      <a:pt x="4" y="82"/>
                    </a:cubicBezTo>
                    <a:cubicBezTo>
                      <a:pt x="8" y="76"/>
                      <a:pt x="12" y="70"/>
                      <a:pt x="17" y="63"/>
                    </a:cubicBezTo>
                    <a:cubicBezTo>
                      <a:pt x="16" y="63"/>
                      <a:pt x="15" y="62"/>
                      <a:pt x="14" y="61"/>
                    </a:cubicBezTo>
                    <a:cubicBezTo>
                      <a:pt x="14" y="60"/>
                      <a:pt x="13" y="58"/>
                      <a:pt x="13" y="57"/>
                    </a:cubicBezTo>
                    <a:cubicBezTo>
                      <a:pt x="12" y="54"/>
                      <a:pt x="13" y="52"/>
                      <a:pt x="13" y="49"/>
                    </a:cubicBezTo>
                    <a:cubicBezTo>
                      <a:pt x="14" y="47"/>
                      <a:pt x="14" y="44"/>
                      <a:pt x="15" y="41"/>
                    </a:cubicBezTo>
                    <a:cubicBezTo>
                      <a:pt x="15" y="41"/>
                      <a:pt x="15" y="41"/>
                      <a:pt x="15" y="41"/>
                    </a:cubicBezTo>
                    <a:cubicBezTo>
                      <a:pt x="15" y="40"/>
                      <a:pt x="15" y="39"/>
                      <a:pt x="15" y="38"/>
                    </a:cubicBezTo>
                    <a:cubicBezTo>
                      <a:pt x="15" y="38"/>
                      <a:pt x="15" y="38"/>
                      <a:pt x="15" y="38"/>
                    </a:cubicBezTo>
                    <a:cubicBezTo>
                      <a:pt x="16" y="35"/>
                      <a:pt x="17" y="31"/>
                      <a:pt x="17" y="27"/>
                    </a:cubicBezTo>
                    <a:cubicBezTo>
                      <a:pt x="18" y="25"/>
                      <a:pt x="18" y="23"/>
                      <a:pt x="18" y="21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18" y="19"/>
                      <a:pt x="17" y="18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6"/>
                    </a:cubicBezTo>
                    <a:cubicBezTo>
                      <a:pt x="17" y="16"/>
                      <a:pt x="17" y="16"/>
                      <a:pt x="17" y="16"/>
                    </a:cubicBezTo>
                    <a:cubicBezTo>
                      <a:pt x="17" y="16"/>
                      <a:pt x="17" y="16"/>
                      <a:pt x="17" y="16"/>
                    </a:cubicBezTo>
                    <a:moveTo>
                      <a:pt x="35" y="16"/>
                    </a:moveTo>
                    <a:cubicBezTo>
                      <a:pt x="38" y="18"/>
                      <a:pt x="42" y="21"/>
                      <a:pt x="47" y="23"/>
                    </a:cubicBezTo>
                    <a:cubicBezTo>
                      <a:pt x="48" y="20"/>
                      <a:pt x="48" y="20"/>
                      <a:pt x="48" y="20"/>
                    </a:cubicBezTo>
                    <a:cubicBezTo>
                      <a:pt x="48" y="20"/>
                      <a:pt x="48" y="20"/>
                      <a:pt x="48" y="20"/>
                    </a:cubicBezTo>
                    <a:cubicBezTo>
                      <a:pt x="43" y="19"/>
                      <a:pt x="39" y="18"/>
                      <a:pt x="35" y="16"/>
                    </a:cubicBezTo>
                    <a:moveTo>
                      <a:pt x="16" y="11"/>
                    </a:moveTo>
                    <a:cubicBezTo>
                      <a:pt x="16" y="12"/>
                      <a:pt x="16" y="12"/>
                      <a:pt x="16" y="12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moveTo>
                      <a:pt x="15" y="4"/>
                    </a:move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4"/>
                      <a:pt x="15" y="4"/>
                      <a:pt x="15" y="4"/>
                    </a:cubicBezTo>
                    <a:moveTo>
                      <a:pt x="15" y="4"/>
                    </a:move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moveTo>
                      <a:pt x="15" y="4"/>
                    </a:move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moveTo>
                      <a:pt x="23" y="2"/>
                    </a:moveTo>
                    <a:cubicBezTo>
                      <a:pt x="23" y="2"/>
                      <a:pt x="23" y="2"/>
                      <a:pt x="23" y="2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3" y="2"/>
                      <a:pt x="23" y="2"/>
                      <a:pt x="23" y="2"/>
                    </a:cubicBezTo>
                    <a:moveTo>
                      <a:pt x="16" y="1"/>
                    </a:moveTo>
                    <a:cubicBezTo>
                      <a:pt x="16" y="1"/>
                      <a:pt x="16" y="1"/>
                      <a:pt x="16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1"/>
                      <a:pt x="16" y="1"/>
                      <a:pt x="16" y="1"/>
                    </a:cubicBezTo>
                    <a:moveTo>
                      <a:pt x="20" y="1"/>
                    </a:move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1"/>
                      <a:pt x="20" y="1"/>
                    </a:cubicBezTo>
                    <a:moveTo>
                      <a:pt x="19" y="0"/>
                    </a:moveTo>
                    <a:cubicBezTo>
                      <a:pt x="19" y="0"/>
                      <a:pt x="19" y="0"/>
                      <a:pt x="19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0" y="0"/>
                      <a:pt x="20" y="0"/>
                      <a:pt x="20" y="1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9" y="0"/>
                      <a:pt x="19" y="0"/>
                      <a:pt x="19" y="0"/>
                    </a:cubicBezTo>
                  </a:path>
                </a:pathLst>
              </a:custGeom>
              <a:solidFill>
                <a:srgbClr val="BFC4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7" name="Freeform 562"/>
              <p:cNvSpPr>
                <a:spLocks noEditPoints="1"/>
              </p:cNvSpPr>
              <p:nvPr/>
            </p:nvSpPr>
            <p:spPr bwMode="auto">
              <a:xfrm>
                <a:off x="1806575" y="7716838"/>
                <a:ext cx="11113" cy="79375"/>
              </a:xfrm>
              <a:custGeom>
                <a:avLst/>
                <a:gdLst>
                  <a:gd name="T0" fmla="*/ 2 w 3"/>
                  <a:gd name="T1" fmla="*/ 20 h 21"/>
                  <a:gd name="T2" fmla="*/ 2 w 3"/>
                  <a:gd name="T3" fmla="*/ 21 h 21"/>
                  <a:gd name="T4" fmla="*/ 2 w 3"/>
                  <a:gd name="T5" fmla="*/ 20 h 21"/>
                  <a:gd name="T6" fmla="*/ 2 w 3"/>
                  <a:gd name="T7" fmla="*/ 20 h 21"/>
                  <a:gd name="T8" fmla="*/ 1 w 3"/>
                  <a:gd name="T9" fmla="*/ 17 h 21"/>
                  <a:gd name="T10" fmla="*/ 1 w 3"/>
                  <a:gd name="T11" fmla="*/ 17 h 21"/>
                  <a:gd name="T12" fmla="*/ 1 w 3"/>
                  <a:gd name="T13" fmla="*/ 17 h 21"/>
                  <a:gd name="T14" fmla="*/ 2 w 3"/>
                  <a:gd name="T15" fmla="*/ 20 h 21"/>
                  <a:gd name="T16" fmla="*/ 2 w 3"/>
                  <a:gd name="T17" fmla="*/ 20 h 21"/>
                  <a:gd name="T18" fmla="*/ 1 w 3"/>
                  <a:gd name="T19" fmla="*/ 17 h 21"/>
                  <a:gd name="T20" fmla="*/ 1 w 3"/>
                  <a:gd name="T21" fmla="*/ 17 h 21"/>
                  <a:gd name="T22" fmla="*/ 1 w 3"/>
                  <a:gd name="T23" fmla="*/ 17 h 21"/>
                  <a:gd name="T24" fmla="*/ 0 w 3"/>
                  <a:gd name="T25" fmla="*/ 11 h 21"/>
                  <a:gd name="T26" fmla="*/ 0 w 3"/>
                  <a:gd name="T27" fmla="*/ 11 h 21"/>
                  <a:gd name="T28" fmla="*/ 0 w 3"/>
                  <a:gd name="T29" fmla="*/ 12 h 21"/>
                  <a:gd name="T30" fmla="*/ 0 w 3"/>
                  <a:gd name="T31" fmla="*/ 12 h 21"/>
                  <a:gd name="T32" fmla="*/ 0 w 3"/>
                  <a:gd name="T33" fmla="*/ 12 h 21"/>
                  <a:gd name="T34" fmla="*/ 0 w 3"/>
                  <a:gd name="T35" fmla="*/ 15 h 21"/>
                  <a:gd name="T36" fmla="*/ 0 w 3"/>
                  <a:gd name="T37" fmla="*/ 12 h 21"/>
                  <a:gd name="T38" fmla="*/ 0 w 3"/>
                  <a:gd name="T39" fmla="*/ 12 h 21"/>
                  <a:gd name="T40" fmla="*/ 0 w 3"/>
                  <a:gd name="T41" fmla="*/ 11 h 21"/>
                  <a:gd name="T42" fmla="*/ 0 w 3"/>
                  <a:gd name="T43" fmla="*/ 11 h 21"/>
                  <a:gd name="T44" fmla="*/ 0 w 3"/>
                  <a:gd name="T45" fmla="*/ 9 h 21"/>
                  <a:gd name="T46" fmla="*/ 0 w 3"/>
                  <a:gd name="T47" fmla="*/ 10 h 21"/>
                  <a:gd name="T48" fmla="*/ 0 w 3"/>
                  <a:gd name="T49" fmla="*/ 9 h 21"/>
                  <a:gd name="T50" fmla="*/ 3 w 3"/>
                  <a:gd name="T51" fmla="*/ 0 h 21"/>
                  <a:gd name="T52" fmla="*/ 3 w 3"/>
                  <a:gd name="T53" fmla="*/ 0 h 21"/>
                  <a:gd name="T54" fmla="*/ 3 w 3"/>
                  <a:gd name="T55" fmla="*/ 0 h 21"/>
                  <a:gd name="T56" fmla="*/ 3 w 3"/>
                  <a:gd name="T57" fmla="*/ 0 h 21"/>
                  <a:gd name="T58" fmla="*/ 3 w 3"/>
                  <a:gd name="T59" fmla="*/ 0 h 21"/>
                  <a:gd name="T60" fmla="*/ 3 w 3"/>
                  <a:gd name="T61" fmla="*/ 0 h 21"/>
                  <a:gd name="T62" fmla="*/ 3 w 3"/>
                  <a:gd name="T63" fmla="*/ 0 h 21"/>
                  <a:gd name="T64" fmla="*/ 3 w 3"/>
                  <a:gd name="T65" fmla="*/ 0 h 21"/>
                  <a:gd name="T66" fmla="*/ 3 w 3"/>
                  <a:gd name="T67" fmla="*/ 0 h 21"/>
                  <a:gd name="T68" fmla="*/ 1 w 3"/>
                  <a:gd name="T69" fmla="*/ 0 h 21"/>
                  <a:gd name="T70" fmla="*/ 1 w 3"/>
                  <a:gd name="T71" fmla="*/ 0 h 21"/>
                  <a:gd name="T72" fmla="*/ 0 w 3"/>
                  <a:gd name="T73" fmla="*/ 1 h 21"/>
                  <a:gd name="T74" fmla="*/ 0 w 3"/>
                  <a:gd name="T75" fmla="*/ 1 h 21"/>
                  <a:gd name="T76" fmla="*/ 0 w 3"/>
                  <a:gd name="T77" fmla="*/ 1 h 21"/>
                  <a:gd name="T78" fmla="*/ 1 w 3"/>
                  <a:gd name="T79" fmla="*/ 0 h 21"/>
                  <a:gd name="T80" fmla="*/ 1 w 3"/>
                  <a:gd name="T81" fmla="*/ 0 h 21"/>
                  <a:gd name="T82" fmla="*/ 2 w 3"/>
                  <a:gd name="T83" fmla="*/ 0 h 21"/>
                  <a:gd name="T84" fmla="*/ 2 w 3"/>
                  <a:gd name="T85" fmla="*/ 0 h 21"/>
                  <a:gd name="T86" fmla="*/ 2 w 3"/>
                  <a:gd name="T87" fmla="*/ 0 h 21"/>
                  <a:gd name="T88" fmla="*/ 2 w 3"/>
                  <a:gd name="T89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3" h="21">
                    <a:moveTo>
                      <a:pt x="2" y="20"/>
                    </a:moveTo>
                    <a:cubicBezTo>
                      <a:pt x="2" y="21"/>
                      <a:pt x="2" y="21"/>
                      <a:pt x="2" y="21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moveTo>
                      <a:pt x="1" y="17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2" y="19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19"/>
                      <a:pt x="1" y="18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moveTo>
                      <a:pt x="0" y="11"/>
                    </a:moveTo>
                    <a:cubicBezTo>
                      <a:pt x="0" y="11"/>
                      <a:pt x="0" y="11"/>
                      <a:pt x="0" y="11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3"/>
                      <a:pt x="0" y="14"/>
                      <a:pt x="0" y="15"/>
                    </a:cubicBezTo>
                    <a:cubicBezTo>
                      <a:pt x="0" y="14"/>
                      <a:pt x="0" y="13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moveTo>
                      <a:pt x="0" y="9"/>
                    </a:moveTo>
                    <a:cubicBezTo>
                      <a:pt x="0" y="9"/>
                      <a:pt x="0" y="10"/>
                      <a:pt x="0" y="10"/>
                    </a:cubicBezTo>
                    <a:cubicBezTo>
                      <a:pt x="0" y="10"/>
                      <a:pt x="0" y="9"/>
                      <a:pt x="0" y="9"/>
                    </a:cubicBezTo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4A9D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8" name="Freeform 563"/>
              <p:cNvSpPr>
                <a:spLocks noEditPoints="1"/>
              </p:cNvSpPr>
              <p:nvPr/>
            </p:nvSpPr>
            <p:spPr bwMode="auto">
              <a:xfrm>
                <a:off x="1831975" y="7724776"/>
                <a:ext cx="19050" cy="25400"/>
              </a:xfrm>
              <a:custGeom>
                <a:avLst/>
                <a:gdLst>
                  <a:gd name="T0" fmla="*/ 5 w 5"/>
                  <a:gd name="T1" fmla="*/ 7 h 7"/>
                  <a:gd name="T2" fmla="*/ 5 w 5"/>
                  <a:gd name="T3" fmla="*/ 7 h 7"/>
                  <a:gd name="T4" fmla="*/ 5 w 5"/>
                  <a:gd name="T5" fmla="*/ 7 h 7"/>
                  <a:gd name="T6" fmla="*/ 5 w 5"/>
                  <a:gd name="T7" fmla="*/ 7 h 7"/>
                  <a:gd name="T8" fmla="*/ 5 w 5"/>
                  <a:gd name="T9" fmla="*/ 7 h 7"/>
                  <a:gd name="T10" fmla="*/ 4 w 5"/>
                  <a:gd name="T11" fmla="*/ 5 h 7"/>
                  <a:gd name="T12" fmla="*/ 4 w 5"/>
                  <a:gd name="T13" fmla="*/ 5 h 7"/>
                  <a:gd name="T14" fmla="*/ 4 w 5"/>
                  <a:gd name="T15" fmla="*/ 5 h 7"/>
                  <a:gd name="T16" fmla="*/ 5 w 5"/>
                  <a:gd name="T17" fmla="*/ 7 h 7"/>
                  <a:gd name="T18" fmla="*/ 4 w 5"/>
                  <a:gd name="T19" fmla="*/ 5 h 7"/>
                  <a:gd name="T20" fmla="*/ 4 w 5"/>
                  <a:gd name="T21" fmla="*/ 5 h 7"/>
                  <a:gd name="T22" fmla="*/ 0 w 5"/>
                  <a:gd name="T23" fmla="*/ 0 h 7"/>
                  <a:gd name="T24" fmla="*/ 0 w 5"/>
                  <a:gd name="T25" fmla="*/ 0 h 7"/>
                  <a:gd name="T26" fmla="*/ 0 w 5"/>
                  <a:gd name="T27" fmla="*/ 1 h 7"/>
                  <a:gd name="T28" fmla="*/ 0 w 5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" h="7">
                    <a:moveTo>
                      <a:pt x="5" y="7"/>
                    </a:move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moveTo>
                      <a:pt x="4" y="5"/>
                    </a:move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4" y="6"/>
                      <a:pt x="5" y="7"/>
                    </a:cubicBezTo>
                    <a:cubicBezTo>
                      <a:pt x="4" y="6"/>
                      <a:pt x="4" y="6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4A9D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9" name="Freeform 564"/>
              <p:cNvSpPr>
                <a:spLocks noEditPoints="1"/>
              </p:cNvSpPr>
              <p:nvPr/>
            </p:nvSpPr>
            <p:spPr bwMode="auto">
              <a:xfrm>
                <a:off x="1636713" y="7708901"/>
                <a:ext cx="169863" cy="346075"/>
              </a:xfrm>
              <a:custGeom>
                <a:avLst/>
                <a:gdLst>
                  <a:gd name="T0" fmla="*/ 25 w 45"/>
                  <a:gd name="T1" fmla="*/ 55 h 92"/>
                  <a:gd name="T2" fmla="*/ 21 w 45"/>
                  <a:gd name="T3" fmla="*/ 58 h 92"/>
                  <a:gd name="T4" fmla="*/ 13 w 45"/>
                  <a:gd name="T5" fmla="*/ 88 h 92"/>
                  <a:gd name="T6" fmla="*/ 25 w 45"/>
                  <a:gd name="T7" fmla="*/ 55 h 92"/>
                  <a:gd name="T8" fmla="*/ 13 w 45"/>
                  <a:gd name="T9" fmla="*/ 50 h 92"/>
                  <a:gd name="T10" fmla="*/ 13 w 45"/>
                  <a:gd name="T11" fmla="*/ 52 h 92"/>
                  <a:gd name="T12" fmla="*/ 13 w 45"/>
                  <a:gd name="T13" fmla="*/ 50 h 92"/>
                  <a:gd name="T14" fmla="*/ 13 w 45"/>
                  <a:gd name="T15" fmla="*/ 50 h 92"/>
                  <a:gd name="T16" fmla="*/ 6 w 45"/>
                  <a:gd name="T17" fmla="*/ 46 h 92"/>
                  <a:gd name="T18" fmla="*/ 0 w 45"/>
                  <a:gd name="T19" fmla="*/ 56 h 92"/>
                  <a:gd name="T20" fmla="*/ 12 w 45"/>
                  <a:gd name="T21" fmla="*/ 48 h 92"/>
                  <a:gd name="T22" fmla="*/ 12 w 45"/>
                  <a:gd name="T23" fmla="*/ 48 h 92"/>
                  <a:gd name="T24" fmla="*/ 35 w 45"/>
                  <a:gd name="T25" fmla="*/ 22 h 92"/>
                  <a:gd name="T26" fmla="*/ 30 w 45"/>
                  <a:gd name="T27" fmla="*/ 45 h 92"/>
                  <a:gd name="T28" fmla="*/ 31 w 45"/>
                  <a:gd name="T29" fmla="*/ 45 h 92"/>
                  <a:gd name="T30" fmla="*/ 30 w 45"/>
                  <a:gd name="T31" fmla="*/ 46 h 92"/>
                  <a:gd name="T32" fmla="*/ 30 w 45"/>
                  <a:gd name="T33" fmla="*/ 47 h 92"/>
                  <a:gd name="T34" fmla="*/ 28 w 45"/>
                  <a:gd name="T35" fmla="*/ 52 h 92"/>
                  <a:gd name="T36" fmla="*/ 20 w 45"/>
                  <a:gd name="T37" fmla="*/ 76 h 92"/>
                  <a:gd name="T38" fmla="*/ 20 w 45"/>
                  <a:gd name="T39" fmla="*/ 86 h 92"/>
                  <a:gd name="T40" fmla="*/ 29 w 45"/>
                  <a:gd name="T41" fmla="*/ 65 h 92"/>
                  <a:gd name="T42" fmla="*/ 30 w 45"/>
                  <a:gd name="T43" fmla="*/ 64 h 92"/>
                  <a:gd name="T44" fmla="*/ 35 w 45"/>
                  <a:gd name="T45" fmla="*/ 41 h 92"/>
                  <a:gd name="T46" fmla="*/ 35 w 45"/>
                  <a:gd name="T47" fmla="*/ 41 h 92"/>
                  <a:gd name="T48" fmla="*/ 36 w 45"/>
                  <a:gd name="T49" fmla="*/ 36 h 92"/>
                  <a:gd name="T50" fmla="*/ 35 w 45"/>
                  <a:gd name="T51" fmla="*/ 22 h 92"/>
                  <a:gd name="T52" fmla="*/ 44 w 45"/>
                  <a:gd name="T53" fmla="*/ 7 h 92"/>
                  <a:gd name="T54" fmla="*/ 44 w 45"/>
                  <a:gd name="T55" fmla="*/ 7 h 92"/>
                  <a:gd name="T56" fmla="*/ 44 w 45"/>
                  <a:gd name="T57" fmla="*/ 6 h 92"/>
                  <a:gd name="T58" fmla="*/ 44 w 45"/>
                  <a:gd name="T59" fmla="*/ 6 h 92"/>
                  <a:gd name="T60" fmla="*/ 44 w 45"/>
                  <a:gd name="T61" fmla="*/ 6 h 92"/>
                  <a:gd name="T62" fmla="*/ 44 w 45"/>
                  <a:gd name="T63" fmla="*/ 6 h 92"/>
                  <a:gd name="T64" fmla="*/ 29 w 45"/>
                  <a:gd name="T65" fmla="*/ 5 h 92"/>
                  <a:gd name="T66" fmla="*/ 25 w 45"/>
                  <a:gd name="T67" fmla="*/ 8 h 92"/>
                  <a:gd name="T68" fmla="*/ 28 w 45"/>
                  <a:gd name="T69" fmla="*/ 6 h 92"/>
                  <a:gd name="T70" fmla="*/ 29 w 45"/>
                  <a:gd name="T71" fmla="*/ 5 h 92"/>
                  <a:gd name="T72" fmla="*/ 30 w 45"/>
                  <a:gd name="T73" fmla="*/ 5 h 92"/>
                  <a:gd name="T74" fmla="*/ 30 w 45"/>
                  <a:gd name="T75" fmla="*/ 5 h 92"/>
                  <a:gd name="T76" fmla="*/ 45 w 45"/>
                  <a:gd name="T77" fmla="*/ 2 h 92"/>
                  <a:gd name="T78" fmla="*/ 45 w 45"/>
                  <a:gd name="T79" fmla="*/ 3 h 92"/>
                  <a:gd name="T80" fmla="*/ 45 w 45"/>
                  <a:gd name="T81" fmla="*/ 2 h 92"/>
                  <a:gd name="T82" fmla="*/ 45 w 45"/>
                  <a:gd name="T83" fmla="*/ 2 h 92"/>
                  <a:gd name="T84" fmla="*/ 45 w 45"/>
                  <a:gd name="T85" fmla="*/ 2 h 92"/>
                  <a:gd name="T86" fmla="*/ 37 w 45"/>
                  <a:gd name="T87" fmla="*/ 1 h 92"/>
                  <a:gd name="T88" fmla="*/ 37 w 45"/>
                  <a:gd name="T89" fmla="*/ 1 h 92"/>
                  <a:gd name="T90" fmla="*/ 38 w 45"/>
                  <a:gd name="T91" fmla="*/ 1 h 92"/>
                  <a:gd name="T92" fmla="*/ 40 w 45"/>
                  <a:gd name="T93" fmla="*/ 0 h 92"/>
                  <a:gd name="T94" fmla="*/ 40 w 45"/>
                  <a:gd name="T95" fmla="*/ 0 h 92"/>
                  <a:gd name="T96" fmla="*/ 40 w 45"/>
                  <a:gd name="T97" fmla="*/ 0 h 92"/>
                  <a:gd name="T98" fmla="*/ 40 w 45"/>
                  <a:gd name="T99" fmla="*/ 0 h 92"/>
                  <a:gd name="T100" fmla="*/ 43 w 45"/>
                  <a:gd name="T101" fmla="*/ 0 h 92"/>
                  <a:gd name="T102" fmla="*/ 43 w 45"/>
                  <a:gd name="T103" fmla="*/ 0 h 92"/>
                  <a:gd name="T104" fmla="*/ 43 w 45"/>
                  <a:gd name="T105" fmla="*/ 0 h 92"/>
                  <a:gd name="T106" fmla="*/ 43 w 45"/>
                  <a:gd name="T107" fmla="*/ 0 h 92"/>
                  <a:gd name="T108" fmla="*/ 43 w 45"/>
                  <a:gd name="T109" fmla="*/ 0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45" h="92">
                    <a:moveTo>
                      <a:pt x="25" y="55"/>
                    </a:moveTo>
                    <a:cubicBezTo>
                      <a:pt x="25" y="55"/>
                      <a:pt x="25" y="55"/>
                      <a:pt x="25" y="55"/>
                    </a:cubicBezTo>
                    <a:cubicBezTo>
                      <a:pt x="25" y="55"/>
                      <a:pt x="25" y="56"/>
                      <a:pt x="24" y="56"/>
                    </a:cubicBezTo>
                    <a:cubicBezTo>
                      <a:pt x="24" y="57"/>
                      <a:pt x="23" y="58"/>
                      <a:pt x="21" y="58"/>
                    </a:cubicBezTo>
                    <a:cubicBezTo>
                      <a:pt x="14" y="69"/>
                      <a:pt x="7" y="80"/>
                      <a:pt x="0" y="92"/>
                    </a:cubicBezTo>
                    <a:cubicBezTo>
                      <a:pt x="4" y="90"/>
                      <a:pt x="8" y="89"/>
                      <a:pt x="13" y="88"/>
                    </a:cubicBezTo>
                    <a:cubicBezTo>
                      <a:pt x="14" y="85"/>
                      <a:pt x="16" y="80"/>
                      <a:pt x="18" y="76"/>
                    </a:cubicBezTo>
                    <a:cubicBezTo>
                      <a:pt x="21" y="69"/>
                      <a:pt x="23" y="62"/>
                      <a:pt x="25" y="55"/>
                    </a:cubicBezTo>
                    <a:cubicBezTo>
                      <a:pt x="25" y="55"/>
                      <a:pt x="25" y="55"/>
                      <a:pt x="25" y="55"/>
                    </a:cubicBezTo>
                    <a:moveTo>
                      <a:pt x="13" y="50"/>
                    </a:moveTo>
                    <a:cubicBezTo>
                      <a:pt x="13" y="51"/>
                      <a:pt x="12" y="52"/>
                      <a:pt x="12" y="52"/>
                    </a:cubicBezTo>
                    <a:cubicBezTo>
                      <a:pt x="12" y="52"/>
                      <a:pt x="13" y="52"/>
                      <a:pt x="13" y="52"/>
                    </a:cubicBezTo>
                    <a:cubicBezTo>
                      <a:pt x="13" y="51"/>
                      <a:pt x="13" y="51"/>
                      <a:pt x="13" y="50"/>
                    </a:cubicBezTo>
                    <a:moveTo>
                      <a:pt x="13" y="50"/>
                    </a:move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moveTo>
                      <a:pt x="6" y="46"/>
                    </a:moveTo>
                    <a:cubicBezTo>
                      <a:pt x="6" y="46"/>
                      <a:pt x="5" y="46"/>
                      <a:pt x="5" y="46"/>
                    </a:cubicBezTo>
                    <a:cubicBezTo>
                      <a:pt x="3" y="50"/>
                      <a:pt x="2" y="53"/>
                      <a:pt x="0" y="56"/>
                    </a:cubicBezTo>
                    <a:cubicBezTo>
                      <a:pt x="2" y="55"/>
                      <a:pt x="5" y="54"/>
                      <a:pt x="8" y="53"/>
                    </a:cubicBezTo>
                    <a:cubicBezTo>
                      <a:pt x="9" y="52"/>
                      <a:pt x="11" y="50"/>
                      <a:pt x="12" y="48"/>
                    </a:cubicBezTo>
                    <a:cubicBezTo>
                      <a:pt x="12" y="48"/>
                      <a:pt x="12" y="48"/>
                      <a:pt x="12" y="48"/>
                    </a:cubicBezTo>
                    <a:cubicBezTo>
                      <a:pt x="12" y="48"/>
                      <a:pt x="12" y="48"/>
                      <a:pt x="12" y="48"/>
                    </a:cubicBezTo>
                    <a:cubicBezTo>
                      <a:pt x="11" y="47"/>
                      <a:pt x="8" y="46"/>
                      <a:pt x="6" y="46"/>
                    </a:cubicBezTo>
                    <a:moveTo>
                      <a:pt x="35" y="22"/>
                    </a:moveTo>
                    <a:cubicBezTo>
                      <a:pt x="33" y="28"/>
                      <a:pt x="33" y="35"/>
                      <a:pt x="31" y="41"/>
                    </a:cubicBezTo>
                    <a:cubicBezTo>
                      <a:pt x="31" y="43"/>
                      <a:pt x="31" y="44"/>
                      <a:pt x="30" y="45"/>
                    </a:cubicBezTo>
                    <a:cubicBezTo>
                      <a:pt x="31" y="45"/>
                      <a:pt x="31" y="45"/>
                      <a:pt x="31" y="45"/>
                    </a:cubicBezTo>
                    <a:cubicBezTo>
                      <a:pt x="31" y="45"/>
                      <a:pt x="31" y="45"/>
                      <a:pt x="31" y="45"/>
                    </a:cubicBezTo>
                    <a:cubicBezTo>
                      <a:pt x="31" y="45"/>
                      <a:pt x="31" y="45"/>
                      <a:pt x="31" y="45"/>
                    </a:cubicBezTo>
                    <a:cubicBezTo>
                      <a:pt x="31" y="45"/>
                      <a:pt x="30" y="46"/>
                      <a:pt x="30" y="46"/>
                    </a:cubicBezTo>
                    <a:cubicBezTo>
                      <a:pt x="30" y="47"/>
                      <a:pt x="30" y="47"/>
                      <a:pt x="30" y="47"/>
                    </a:cubicBezTo>
                    <a:cubicBezTo>
                      <a:pt x="30" y="47"/>
                      <a:pt x="30" y="47"/>
                      <a:pt x="30" y="47"/>
                    </a:cubicBezTo>
                    <a:cubicBezTo>
                      <a:pt x="30" y="47"/>
                      <a:pt x="30" y="47"/>
                      <a:pt x="30" y="47"/>
                    </a:cubicBezTo>
                    <a:cubicBezTo>
                      <a:pt x="29" y="49"/>
                      <a:pt x="29" y="51"/>
                      <a:pt x="28" y="52"/>
                    </a:cubicBezTo>
                    <a:cubicBezTo>
                      <a:pt x="27" y="57"/>
                      <a:pt x="26" y="61"/>
                      <a:pt x="24" y="65"/>
                    </a:cubicBezTo>
                    <a:cubicBezTo>
                      <a:pt x="23" y="69"/>
                      <a:pt x="21" y="72"/>
                      <a:pt x="20" y="76"/>
                    </a:cubicBezTo>
                    <a:cubicBezTo>
                      <a:pt x="18" y="80"/>
                      <a:pt x="16" y="84"/>
                      <a:pt x="14" y="88"/>
                    </a:cubicBezTo>
                    <a:cubicBezTo>
                      <a:pt x="16" y="87"/>
                      <a:pt x="18" y="87"/>
                      <a:pt x="20" y="86"/>
                    </a:cubicBezTo>
                    <a:cubicBezTo>
                      <a:pt x="22" y="82"/>
                      <a:pt x="24" y="78"/>
                      <a:pt x="26" y="74"/>
                    </a:cubicBezTo>
                    <a:cubicBezTo>
                      <a:pt x="27" y="71"/>
                      <a:pt x="28" y="68"/>
                      <a:pt x="29" y="65"/>
                    </a:cubicBezTo>
                    <a:cubicBezTo>
                      <a:pt x="29" y="65"/>
                      <a:pt x="29" y="65"/>
                      <a:pt x="29" y="65"/>
                    </a:cubicBezTo>
                    <a:cubicBezTo>
                      <a:pt x="30" y="64"/>
                      <a:pt x="30" y="64"/>
                      <a:pt x="30" y="64"/>
                    </a:cubicBezTo>
                    <a:cubicBezTo>
                      <a:pt x="33" y="56"/>
                      <a:pt x="35" y="48"/>
                      <a:pt x="35" y="41"/>
                    </a:cubicBezTo>
                    <a:cubicBezTo>
                      <a:pt x="35" y="41"/>
                      <a:pt x="35" y="41"/>
                      <a:pt x="35" y="41"/>
                    </a:cubicBezTo>
                    <a:cubicBezTo>
                      <a:pt x="35" y="41"/>
                      <a:pt x="35" y="41"/>
                      <a:pt x="35" y="41"/>
                    </a:cubicBezTo>
                    <a:cubicBezTo>
                      <a:pt x="35" y="41"/>
                      <a:pt x="35" y="41"/>
                      <a:pt x="35" y="41"/>
                    </a:cubicBezTo>
                    <a:cubicBezTo>
                      <a:pt x="35" y="40"/>
                      <a:pt x="36" y="38"/>
                      <a:pt x="36" y="37"/>
                    </a:cubicBezTo>
                    <a:cubicBezTo>
                      <a:pt x="36" y="37"/>
                      <a:pt x="36" y="36"/>
                      <a:pt x="36" y="36"/>
                    </a:cubicBezTo>
                    <a:cubicBezTo>
                      <a:pt x="35" y="33"/>
                      <a:pt x="35" y="30"/>
                      <a:pt x="35" y="27"/>
                    </a:cubicBezTo>
                    <a:cubicBezTo>
                      <a:pt x="35" y="26"/>
                      <a:pt x="35" y="24"/>
                      <a:pt x="35" y="22"/>
                    </a:cubicBezTo>
                    <a:moveTo>
                      <a:pt x="44" y="7"/>
                    </a:moveTo>
                    <a:cubicBezTo>
                      <a:pt x="44" y="7"/>
                      <a:pt x="44" y="7"/>
                      <a:pt x="44" y="7"/>
                    </a:cubicBezTo>
                    <a:cubicBezTo>
                      <a:pt x="44" y="7"/>
                      <a:pt x="44" y="7"/>
                      <a:pt x="44" y="7"/>
                    </a:cubicBezTo>
                    <a:cubicBezTo>
                      <a:pt x="44" y="7"/>
                      <a:pt x="44" y="7"/>
                      <a:pt x="44" y="7"/>
                    </a:cubicBezTo>
                    <a:cubicBezTo>
                      <a:pt x="44" y="7"/>
                      <a:pt x="44" y="7"/>
                      <a:pt x="44" y="7"/>
                    </a:cubicBezTo>
                    <a:moveTo>
                      <a:pt x="44" y="6"/>
                    </a:moveTo>
                    <a:cubicBezTo>
                      <a:pt x="44" y="6"/>
                      <a:pt x="44" y="6"/>
                      <a:pt x="44" y="6"/>
                    </a:cubicBezTo>
                    <a:cubicBezTo>
                      <a:pt x="44" y="6"/>
                      <a:pt x="44" y="6"/>
                      <a:pt x="44" y="6"/>
                    </a:cubicBezTo>
                    <a:cubicBezTo>
                      <a:pt x="44" y="6"/>
                      <a:pt x="44" y="6"/>
                      <a:pt x="44" y="6"/>
                    </a:cubicBezTo>
                    <a:moveTo>
                      <a:pt x="44" y="6"/>
                    </a:moveTo>
                    <a:cubicBezTo>
                      <a:pt x="44" y="6"/>
                      <a:pt x="44" y="6"/>
                      <a:pt x="44" y="6"/>
                    </a:cubicBezTo>
                    <a:cubicBezTo>
                      <a:pt x="44" y="6"/>
                      <a:pt x="44" y="6"/>
                      <a:pt x="44" y="6"/>
                    </a:cubicBezTo>
                    <a:moveTo>
                      <a:pt x="29" y="5"/>
                    </a:moveTo>
                    <a:cubicBezTo>
                      <a:pt x="29" y="5"/>
                      <a:pt x="29" y="5"/>
                      <a:pt x="29" y="5"/>
                    </a:cubicBezTo>
                    <a:cubicBezTo>
                      <a:pt x="28" y="6"/>
                      <a:pt x="27" y="6"/>
                      <a:pt x="25" y="7"/>
                    </a:cubicBezTo>
                    <a:cubicBezTo>
                      <a:pt x="25" y="7"/>
                      <a:pt x="25" y="8"/>
                      <a:pt x="25" y="8"/>
                    </a:cubicBezTo>
                    <a:cubicBezTo>
                      <a:pt x="25" y="8"/>
                      <a:pt x="25" y="8"/>
                      <a:pt x="25" y="8"/>
                    </a:cubicBezTo>
                    <a:cubicBezTo>
                      <a:pt x="26" y="7"/>
                      <a:pt x="27" y="7"/>
                      <a:pt x="28" y="6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9" y="5"/>
                      <a:pt x="29" y="5"/>
                      <a:pt x="29" y="5"/>
                    </a:cubicBezTo>
                    <a:cubicBezTo>
                      <a:pt x="29" y="5"/>
                      <a:pt x="29" y="5"/>
                      <a:pt x="29" y="5"/>
                    </a:cubicBezTo>
                    <a:moveTo>
                      <a:pt x="30" y="5"/>
                    </a:moveTo>
                    <a:cubicBezTo>
                      <a:pt x="30" y="5"/>
                      <a:pt x="30" y="5"/>
                      <a:pt x="30" y="5"/>
                    </a:cubicBezTo>
                    <a:cubicBezTo>
                      <a:pt x="30" y="5"/>
                      <a:pt x="30" y="5"/>
                      <a:pt x="30" y="5"/>
                    </a:cubicBezTo>
                    <a:cubicBezTo>
                      <a:pt x="30" y="5"/>
                      <a:pt x="30" y="5"/>
                      <a:pt x="30" y="5"/>
                    </a:cubicBezTo>
                    <a:moveTo>
                      <a:pt x="45" y="2"/>
                    </a:moveTo>
                    <a:cubicBezTo>
                      <a:pt x="45" y="3"/>
                      <a:pt x="45" y="3"/>
                      <a:pt x="45" y="3"/>
                    </a:cubicBezTo>
                    <a:cubicBezTo>
                      <a:pt x="45" y="3"/>
                      <a:pt x="45" y="3"/>
                      <a:pt x="45" y="3"/>
                    </a:cubicBezTo>
                    <a:cubicBezTo>
                      <a:pt x="45" y="3"/>
                      <a:pt x="45" y="3"/>
                      <a:pt x="45" y="2"/>
                    </a:cubicBezTo>
                    <a:moveTo>
                      <a:pt x="45" y="2"/>
                    </a:moveTo>
                    <a:cubicBezTo>
                      <a:pt x="45" y="2"/>
                      <a:pt x="45" y="2"/>
                      <a:pt x="45" y="2"/>
                    </a:cubicBezTo>
                    <a:cubicBezTo>
                      <a:pt x="45" y="2"/>
                      <a:pt x="45" y="2"/>
                      <a:pt x="45" y="2"/>
                    </a:cubicBezTo>
                    <a:cubicBezTo>
                      <a:pt x="45" y="2"/>
                      <a:pt x="45" y="2"/>
                      <a:pt x="45" y="2"/>
                    </a:cubicBezTo>
                    <a:cubicBezTo>
                      <a:pt x="45" y="2"/>
                      <a:pt x="45" y="2"/>
                      <a:pt x="45" y="2"/>
                    </a:cubicBezTo>
                    <a:moveTo>
                      <a:pt x="38" y="1"/>
                    </a:moveTo>
                    <a:cubicBezTo>
                      <a:pt x="38" y="1"/>
                      <a:pt x="37" y="1"/>
                      <a:pt x="37" y="1"/>
                    </a:cubicBezTo>
                    <a:cubicBezTo>
                      <a:pt x="37" y="1"/>
                      <a:pt x="37" y="1"/>
                      <a:pt x="37" y="1"/>
                    </a:cubicBezTo>
                    <a:cubicBezTo>
                      <a:pt x="37" y="1"/>
                      <a:pt x="37" y="1"/>
                      <a:pt x="37" y="1"/>
                    </a:cubicBezTo>
                    <a:cubicBezTo>
                      <a:pt x="37" y="1"/>
                      <a:pt x="37" y="1"/>
                      <a:pt x="37" y="1"/>
                    </a:cubicBezTo>
                    <a:cubicBezTo>
                      <a:pt x="37" y="1"/>
                      <a:pt x="38" y="1"/>
                      <a:pt x="38" y="1"/>
                    </a:cubicBezTo>
                    <a:moveTo>
                      <a:pt x="40" y="0"/>
                    </a:moveTo>
                    <a:cubicBezTo>
                      <a:pt x="40" y="0"/>
                      <a:pt x="40" y="0"/>
                      <a:pt x="40" y="0"/>
                    </a:cubicBezTo>
                    <a:cubicBezTo>
                      <a:pt x="40" y="0"/>
                      <a:pt x="40" y="0"/>
                      <a:pt x="40" y="0"/>
                    </a:cubicBezTo>
                    <a:cubicBezTo>
                      <a:pt x="40" y="0"/>
                      <a:pt x="40" y="0"/>
                      <a:pt x="40" y="0"/>
                    </a:cubicBezTo>
                    <a:moveTo>
                      <a:pt x="40" y="0"/>
                    </a:moveTo>
                    <a:cubicBezTo>
                      <a:pt x="40" y="0"/>
                      <a:pt x="40" y="0"/>
                      <a:pt x="40" y="0"/>
                    </a:cubicBezTo>
                    <a:cubicBezTo>
                      <a:pt x="40" y="0"/>
                      <a:pt x="40" y="0"/>
                      <a:pt x="40" y="0"/>
                    </a:cubicBezTo>
                    <a:cubicBezTo>
                      <a:pt x="40" y="0"/>
                      <a:pt x="40" y="0"/>
                      <a:pt x="40" y="0"/>
                    </a:cubicBezTo>
                    <a:cubicBezTo>
                      <a:pt x="40" y="0"/>
                      <a:pt x="40" y="0"/>
                      <a:pt x="40" y="0"/>
                    </a:cubicBezTo>
                    <a:moveTo>
                      <a:pt x="43" y="0"/>
                    </a:moveTo>
                    <a:cubicBezTo>
                      <a:pt x="43" y="0"/>
                      <a:pt x="43" y="0"/>
                      <a:pt x="43" y="0"/>
                    </a:cubicBezTo>
                    <a:cubicBezTo>
                      <a:pt x="43" y="0"/>
                      <a:pt x="43" y="0"/>
                      <a:pt x="43" y="0"/>
                    </a:cubicBezTo>
                    <a:cubicBezTo>
                      <a:pt x="43" y="0"/>
                      <a:pt x="43" y="0"/>
                      <a:pt x="43" y="0"/>
                    </a:cubicBezTo>
                    <a:moveTo>
                      <a:pt x="43" y="0"/>
                    </a:moveTo>
                    <a:cubicBezTo>
                      <a:pt x="43" y="0"/>
                      <a:pt x="43" y="0"/>
                      <a:pt x="43" y="0"/>
                    </a:cubicBezTo>
                    <a:cubicBezTo>
                      <a:pt x="43" y="0"/>
                      <a:pt x="43" y="0"/>
                      <a:pt x="43" y="0"/>
                    </a:cubicBezTo>
                    <a:cubicBezTo>
                      <a:pt x="43" y="0"/>
                      <a:pt x="43" y="0"/>
                      <a:pt x="43" y="0"/>
                    </a:cubicBezTo>
                    <a:cubicBezTo>
                      <a:pt x="43" y="0"/>
                      <a:pt x="43" y="0"/>
                      <a:pt x="43" y="0"/>
                    </a:cubicBezTo>
                    <a:cubicBezTo>
                      <a:pt x="43" y="0"/>
                      <a:pt x="43" y="0"/>
                      <a:pt x="43" y="0"/>
                    </a:cubicBezTo>
                  </a:path>
                </a:pathLst>
              </a:custGeom>
              <a:solidFill>
                <a:srgbClr val="BFC4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0" name="Freeform 565"/>
              <p:cNvSpPr>
                <a:spLocks noEditPoints="1"/>
              </p:cNvSpPr>
              <p:nvPr/>
            </p:nvSpPr>
            <p:spPr bwMode="auto">
              <a:xfrm>
                <a:off x="1730375" y="7708901"/>
                <a:ext cx="76200" cy="30163"/>
              </a:xfrm>
              <a:custGeom>
                <a:avLst/>
                <a:gdLst>
                  <a:gd name="T0" fmla="*/ 3 w 20"/>
                  <a:gd name="T1" fmla="*/ 6 h 8"/>
                  <a:gd name="T2" fmla="*/ 3 w 20"/>
                  <a:gd name="T3" fmla="*/ 6 h 8"/>
                  <a:gd name="T4" fmla="*/ 0 w 20"/>
                  <a:gd name="T5" fmla="*/ 8 h 8"/>
                  <a:gd name="T6" fmla="*/ 0 w 20"/>
                  <a:gd name="T7" fmla="*/ 8 h 8"/>
                  <a:gd name="T8" fmla="*/ 1 w 20"/>
                  <a:gd name="T9" fmla="*/ 8 h 8"/>
                  <a:gd name="T10" fmla="*/ 3 w 20"/>
                  <a:gd name="T11" fmla="*/ 6 h 8"/>
                  <a:gd name="T12" fmla="*/ 3 w 20"/>
                  <a:gd name="T13" fmla="*/ 6 h 8"/>
                  <a:gd name="T14" fmla="*/ 12 w 20"/>
                  <a:gd name="T15" fmla="*/ 1 h 8"/>
                  <a:gd name="T16" fmla="*/ 7 w 20"/>
                  <a:gd name="T17" fmla="*/ 4 h 8"/>
                  <a:gd name="T18" fmla="*/ 12 w 20"/>
                  <a:gd name="T19" fmla="*/ 1 h 8"/>
                  <a:gd name="T20" fmla="*/ 12 w 20"/>
                  <a:gd name="T21" fmla="*/ 1 h 8"/>
                  <a:gd name="T22" fmla="*/ 20 w 20"/>
                  <a:gd name="T23" fmla="*/ 1 h 8"/>
                  <a:gd name="T24" fmla="*/ 20 w 20"/>
                  <a:gd name="T25" fmla="*/ 1 h 8"/>
                  <a:gd name="T26" fmla="*/ 20 w 20"/>
                  <a:gd name="T27" fmla="*/ 2 h 8"/>
                  <a:gd name="T28" fmla="*/ 20 w 20"/>
                  <a:gd name="T29" fmla="*/ 2 h 8"/>
                  <a:gd name="T30" fmla="*/ 20 w 20"/>
                  <a:gd name="T31" fmla="*/ 2 h 8"/>
                  <a:gd name="T32" fmla="*/ 20 w 20"/>
                  <a:gd name="T33" fmla="*/ 1 h 8"/>
                  <a:gd name="T34" fmla="*/ 20 w 20"/>
                  <a:gd name="T35" fmla="*/ 1 h 8"/>
                  <a:gd name="T36" fmla="*/ 18 w 20"/>
                  <a:gd name="T37" fmla="*/ 0 h 8"/>
                  <a:gd name="T38" fmla="*/ 18 w 20"/>
                  <a:gd name="T39" fmla="*/ 0 h 8"/>
                  <a:gd name="T40" fmla="*/ 18 w 20"/>
                  <a:gd name="T41" fmla="*/ 0 h 8"/>
                  <a:gd name="T42" fmla="*/ 19 w 20"/>
                  <a:gd name="T43" fmla="*/ 0 h 8"/>
                  <a:gd name="T44" fmla="*/ 19 w 20"/>
                  <a:gd name="T45" fmla="*/ 0 h 8"/>
                  <a:gd name="T46" fmla="*/ 18 w 20"/>
                  <a:gd name="T47" fmla="*/ 0 h 8"/>
                  <a:gd name="T48" fmla="*/ 18 w 20"/>
                  <a:gd name="T4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0" h="8">
                    <a:moveTo>
                      <a:pt x="3" y="6"/>
                    </a:moveTo>
                    <a:cubicBezTo>
                      <a:pt x="3" y="6"/>
                      <a:pt x="3" y="6"/>
                      <a:pt x="3" y="6"/>
                    </a:cubicBezTo>
                    <a:cubicBezTo>
                      <a:pt x="2" y="7"/>
                      <a:pt x="1" y="7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7"/>
                      <a:pt x="2" y="7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moveTo>
                      <a:pt x="12" y="1"/>
                    </a:moveTo>
                    <a:cubicBezTo>
                      <a:pt x="10" y="2"/>
                      <a:pt x="8" y="3"/>
                      <a:pt x="7" y="4"/>
                    </a:cubicBezTo>
                    <a:cubicBezTo>
                      <a:pt x="8" y="3"/>
                      <a:pt x="10" y="2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moveTo>
                      <a:pt x="20" y="1"/>
                    </a:move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2"/>
                      <a:pt x="20" y="2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2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moveTo>
                      <a:pt x="18" y="0"/>
                    </a:moveTo>
                    <a:cubicBezTo>
                      <a:pt x="18" y="0"/>
                      <a:pt x="1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9" y="0"/>
                      <a:pt x="19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</a:path>
                </a:pathLst>
              </a:custGeom>
              <a:solidFill>
                <a:srgbClr val="4A9D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1" name="Freeform 566"/>
              <p:cNvSpPr>
                <a:spLocks noEditPoints="1"/>
              </p:cNvSpPr>
              <p:nvPr/>
            </p:nvSpPr>
            <p:spPr bwMode="auto">
              <a:xfrm>
                <a:off x="1666875" y="7735888"/>
                <a:ext cx="134938" cy="304800"/>
              </a:xfrm>
              <a:custGeom>
                <a:avLst/>
                <a:gdLst>
                  <a:gd name="T0" fmla="*/ 4 w 36"/>
                  <a:gd name="T1" fmla="*/ 41 h 81"/>
                  <a:gd name="T2" fmla="*/ 4 w 36"/>
                  <a:gd name="T3" fmla="*/ 41 h 81"/>
                  <a:gd name="T4" fmla="*/ 0 w 36"/>
                  <a:gd name="T5" fmla="*/ 46 h 81"/>
                  <a:gd name="T6" fmla="*/ 4 w 36"/>
                  <a:gd name="T7" fmla="*/ 45 h 81"/>
                  <a:gd name="T8" fmla="*/ 5 w 36"/>
                  <a:gd name="T9" fmla="*/ 43 h 81"/>
                  <a:gd name="T10" fmla="*/ 5 w 36"/>
                  <a:gd name="T11" fmla="*/ 43 h 81"/>
                  <a:gd name="T12" fmla="*/ 5 w 36"/>
                  <a:gd name="T13" fmla="*/ 43 h 81"/>
                  <a:gd name="T14" fmla="*/ 5 w 36"/>
                  <a:gd name="T15" fmla="*/ 43 h 81"/>
                  <a:gd name="T16" fmla="*/ 5 w 36"/>
                  <a:gd name="T17" fmla="*/ 43 h 81"/>
                  <a:gd name="T18" fmla="*/ 5 w 36"/>
                  <a:gd name="T19" fmla="*/ 43 h 81"/>
                  <a:gd name="T20" fmla="*/ 4 w 36"/>
                  <a:gd name="T21" fmla="*/ 41 h 81"/>
                  <a:gd name="T22" fmla="*/ 4 w 36"/>
                  <a:gd name="T23" fmla="*/ 41 h 81"/>
                  <a:gd name="T24" fmla="*/ 22 w 36"/>
                  <a:gd name="T25" fmla="*/ 40 h 81"/>
                  <a:gd name="T26" fmla="*/ 17 w 36"/>
                  <a:gd name="T27" fmla="*/ 48 h 81"/>
                  <a:gd name="T28" fmla="*/ 17 w 36"/>
                  <a:gd name="T29" fmla="*/ 48 h 81"/>
                  <a:gd name="T30" fmla="*/ 17 w 36"/>
                  <a:gd name="T31" fmla="*/ 48 h 81"/>
                  <a:gd name="T32" fmla="*/ 10 w 36"/>
                  <a:gd name="T33" fmla="*/ 69 h 81"/>
                  <a:gd name="T34" fmla="*/ 5 w 36"/>
                  <a:gd name="T35" fmla="*/ 81 h 81"/>
                  <a:gd name="T36" fmla="*/ 6 w 36"/>
                  <a:gd name="T37" fmla="*/ 81 h 81"/>
                  <a:gd name="T38" fmla="*/ 12 w 36"/>
                  <a:gd name="T39" fmla="*/ 69 h 81"/>
                  <a:gd name="T40" fmla="*/ 16 w 36"/>
                  <a:gd name="T41" fmla="*/ 58 h 81"/>
                  <a:gd name="T42" fmla="*/ 20 w 36"/>
                  <a:gd name="T43" fmla="*/ 45 h 81"/>
                  <a:gd name="T44" fmla="*/ 22 w 36"/>
                  <a:gd name="T45" fmla="*/ 40 h 81"/>
                  <a:gd name="T46" fmla="*/ 34 w 36"/>
                  <a:gd name="T47" fmla="*/ 3 h 81"/>
                  <a:gd name="T48" fmla="*/ 32 w 36"/>
                  <a:gd name="T49" fmla="*/ 6 h 81"/>
                  <a:gd name="T50" fmla="*/ 34 w 36"/>
                  <a:gd name="T51" fmla="*/ 3 h 81"/>
                  <a:gd name="T52" fmla="*/ 36 w 36"/>
                  <a:gd name="T53" fmla="*/ 0 h 81"/>
                  <a:gd name="T54" fmla="*/ 36 w 36"/>
                  <a:gd name="T55" fmla="*/ 0 h 81"/>
                  <a:gd name="T56" fmla="*/ 36 w 36"/>
                  <a:gd name="T57" fmla="*/ 0 h 81"/>
                  <a:gd name="T58" fmla="*/ 36 w 36"/>
                  <a:gd name="T59" fmla="*/ 0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6" h="81">
                    <a:moveTo>
                      <a:pt x="4" y="41"/>
                    </a:moveTo>
                    <a:cubicBezTo>
                      <a:pt x="4" y="41"/>
                      <a:pt x="4" y="41"/>
                      <a:pt x="4" y="41"/>
                    </a:cubicBezTo>
                    <a:cubicBezTo>
                      <a:pt x="3" y="43"/>
                      <a:pt x="1" y="45"/>
                      <a:pt x="0" y="46"/>
                    </a:cubicBezTo>
                    <a:cubicBezTo>
                      <a:pt x="1" y="46"/>
                      <a:pt x="2" y="46"/>
                      <a:pt x="4" y="45"/>
                    </a:cubicBezTo>
                    <a:cubicBezTo>
                      <a:pt x="4" y="45"/>
                      <a:pt x="5" y="44"/>
                      <a:pt x="5" y="43"/>
                    </a:cubicBezTo>
                    <a:cubicBezTo>
                      <a:pt x="5" y="43"/>
                      <a:pt x="5" y="43"/>
                      <a:pt x="5" y="43"/>
                    </a:cubicBezTo>
                    <a:cubicBezTo>
                      <a:pt x="5" y="43"/>
                      <a:pt x="5" y="43"/>
                      <a:pt x="5" y="43"/>
                    </a:cubicBezTo>
                    <a:cubicBezTo>
                      <a:pt x="5" y="43"/>
                      <a:pt x="5" y="43"/>
                      <a:pt x="5" y="43"/>
                    </a:cubicBezTo>
                    <a:cubicBezTo>
                      <a:pt x="5" y="43"/>
                      <a:pt x="5" y="43"/>
                      <a:pt x="5" y="43"/>
                    </a:cubicBezTo>
                    <a:cubicBezTo>
                      <a:pt x="5" y="43"/>
                      <a:pt x="5" y="43"/>
                      <a:pt x="5" y="43"/>
                    </a:cubicBezTo>
                    <a:cubicBezTo>
                      <a:pt x="5" y="42"/>
                      <a:pt x="5" y="42"/>
                      <a:pt x="4" y="41"/>
                    </a:cubicBezTo>
                    <a:cubicBezTo>
                      <a:pt x="4" y="41"/>
                      <a:pt x="4" y="41"/>
                      <a:pt x="4" y="41"/>
                    </a:cubicBezTo>
                    <a:moveTo>
                      <a:pt x="22" y="40"/>
                    </a:moveTo>
                    <a:cubicBezTo>
                      <a:pt x="21" y="43"/>
                      <a:pt x="19" y="45"/>
                      <a:pt x="17" y="48"/>
                    </a:cubicBezTo>
                    <a:cubicBezTo>
                      <a:pt x="17" y="48"/>
                      <a:pt x="17" y="48"/>
                      <a:pt x="17" y="48"/>
                    </a:cubicBezTo>
                    <a:cubicBezTo>
                      <a:pt x="17" y="48"/>
                      <a:pt x="17" y="48"/>
                      <a:pt x="17" y="48"/>
                    </a:cubicBezTo>
                    <a:cubicBezTo>
                      <a:pt x="15" y="55"/>
                      <a:pt x="13" y="62"/>
                      <a:pt x="10" y="69"/>
                    </a:cubicBezTo>
                    <a:cubicBezTo>
                      <a:pt x="8" y="73"/>
                      <a:pt x="6" y="78"/>
                      <a:pt x="5" y="81"/>
                    </a:cubicBezTo>
                    <a:cubicBezTo>
                      <a:pt x="5" y="81"/>
                      <a:pt x="5" y="81"/>
                      <a:pt x="6" y="81"/>
                    </a:cubicBezTo>
                    <a:cubicBezTo>
                      <a:pt x="8" y="77"/>
                      <a:pt x="10" y="73"/>
                      <a:pt x="12" y="69"/>
                    </a:cubicBezTo>
                    <a:cubicBezTo>
                      <a:pt x="13" y="65"/>
                      <a:pt x="15" y="62"/>
                      <a:pt x="16" y="58"/>
                    </a:cubicBezTo>
                    <a:cubicBezTo>
                      <a:pt x="18" y="54"/>
                      <a:pt x="19" y="50"/>
                      <a:pt x="20" y="45"/>
                    </a:cubicBezTo>
                    <a:cubicBezTo>
                      <a:pt x="21" y="44"/>
                      <a:pt x="21" y="42"/>
                      <a:pt x="22" y="40"/>
                    </a:cubicBezTo>
                    <a:moveTo>
                      <a:pt x="34" y="3"/>
                    </a:moveTo>
                    <a:cubicBezTo>
                      <a:pt x="33" y="4"/>
                      <a:pt x="32" y="5"/>
                      <a:pt x="32" y="6"/>
                    </a:cubicBezTo>
                    <a:cubicBezTo>
                      <a:pt x="33" y="5"/>
                      <a:pt x="33" y="4"/>
                      <a:pt x="34" y="3"/>
                    </a:cubicBezTo>
                    <a:moveTo>
                      <a:pt x="36" y="0"/>
                    </a:moveTo>
                    <a:cubicBezTo>
                      <a:pt x="36" y="0"/>
                      <a:pt x="36" y="0"/>
                      <a:pt x="36" y="0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36" y="0"/>
                      <a:pt x="36" y="0"/>
                      <a:pt x="36" y="0"/>
                    </a:cubicBezTo>
                  </a:path>
                </a:pathLst>
              </a:custGeom>
              <a:solidFill>
                <a:srgbClr val="4A9D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2" name="Freeform 567"/>
              <p:cNvSpPr>
                <a:spLocks noEditPoints="1"/>
              </p:cNvSpPr>
              <p:nvPr/>
            </p:nvSpPr>
            <p:spPr bwMode="auto">
              <a:xfrm>
                <a:off x="1754188" y="7648576"/>
                <a:ext cx="55563" cy="60325"/>
              </a:xfrm>
              <a:custGeom>
                <a:avLst/>
                <a:gdLst>
                  <a:gd name="T0" fmla="*/ 9 w 15"/>
                  <a:gd name="T1" fmla="*/ 16 h 16"/>
                  <a:gd name="T2" fmla="*/ 9 w 15"/>
                  <a:gd name="T3" fmla="*/ 16 h 16"/>
                  <a:gd name="T4" fmla="*/ 9 w 15"/>
                  <a:gd name="T5" fmla="*/ 16 h 16"/>
                  <a:gd name="T6" fmla="*/ 8 w 15"/>
                  <a:gd name="T7" fmla="*/ 16 h 16"/>
                  <a:gd name="T8" fmla="*/ 8 w 15"/>
                  <a:gd name="T9" fmla="*/ 16 h 16"/>
                  <a:gd name="T10" fmla="*/ 12 w 15"/>
                  <a:gd name="T11" fmla="*/ 16 h 16"/>
                  <a:gd name="T12" fmla="*/ 12 w 15"/>
                  <a:gd name="T13" fmla="*/ 16 h 16"/>
                  <a:gd name="T14" fmla="*/ 12 w 15"/>
                  <a:gd name="T15" fmla="*/ 16 h 16"/>
                  <a:gd name="T16" fmla="*/ 14 w 15"/>
                  <a:gd name="T17" fmla="*/ 15 h 16"/>
                  <a:gd name="T18" fmla="*/ 13 w 15"/>
                  <a:gd name="T19" fmla="*/ 15 h 16"/>
                  <a:gd name="T20" fmla="*/ 12 w 15"/>
                  <a:gd name="T21" fmla="*/ 15 h 16"/>
                  <a:gd name="T22" fmla="*/ 13 w 15"/>
                  <a:gd name="T23" fmla="*/ 15 h 16"/>
                  <a:gd name="T24" fmla="*/ 0 w 15"/>
                  <a:gd name="T25" fmla="*/ 14 h 16"/>
                  <a:gd name="T26" fmla="*/ 0 w 15"/>
                  <a:gd name="T27" fmla="*/ 14 h 16"/>
                  <a:gd name="T28" fmla="*/ 3 w 15"/>
                  <a:gd name="T29" fmla="*/ 15 h 16"/>
                  <a:gd name="T30" fmla="*/ 0 w 15"/>
                  <a:gd name="T31" fmla="*/ 14 h 16"/>
                  <a:gd name="T32" fmla="*/ 15 w 15"/>
                  <a:gd name="T33" fmla="*/ 12 h 16"/>
                  <a:gd name="T34" fmla="*/ 15 w 15"/>
                  <a:gd name="T35" fmla="*/ 13 h 16"/>
                  <a:gd name="T36" fmla="*/ 15 w 15"/>
                  <a:gd name="T37" fmla="*/ 13 h 16"/>
                  <a:gd name="T38" fmla="*/ 15 w 15"/>
                  <a:gd name="T39" fmla="*/ 12 h 16"/>
                  <a:gd name="T40" fmla="*/ 13 w 15"/>
                  <a:gd name="T41" fmla="*/ 10 h 16"/>
                  <a:gd name="T42" fmla="*/ 14 w 15"/>
                  <a:gd name="T43" fmla="*/ 10 h 16"/>
                  <a:gd name="T44" fmla="*/ 14 w 15"/>
                  <a:gd name="T45" fmla="*/ 10 h 16"/>
                  <a:gd name="T46" fmla="*/ 11 w 15"/>
                  <a:gd name="T47" fmla="*/ 7 h 16"/>
                  <a:gd name="T48" fmla="*/ 11 w 15"/>
                  <a:gd name="T49" fmla="*/ 7 h 16"/>
                  <a:gd name="T50" fmla="*/ 11 w 15"/>
                  <a:gd name="T51" fmla="*/ 7 h 16"/>
                  <a:gd name="T52" fmla="*/ 11 w 15"/>
                  <a:gd name="T53" fmla="*/ 7 h 16"/>
                  <a:gd name="T54" fmla="*/ 3 w 15"/>
                  <a:gd name="T55" fmla="*/ 0 h 16"/>
                  <a:gd name="T56" fmla="*/ 4 w 15"/>
                  <a:gd name="T57" fmla="*/ 1 h 16"/>
                  <a:gd name="T58" fmla="*/ 4 w 15"/>
                  <a:gd name="T59" fmla="*/ 1 h 16"/>
                  <a:gd name="T60" fmla="*/ 5 w 15"/>
                  <a:gd name="T61" fmla="*/ 1 h 16"/>
                  <a:gd name="T62" fmla="*/ 5 w 15"/>
                  <a:gd name="T63" fmla="*/ 2 h 16"/>
                  <a:gd name="T64" fmla="*/ 5 w 15"/>
                  <a:gd name="T65" fmla="*/ 2 h 16"/>
                  <a:gd name="T66" fmla="*/ 5 w 15"/>
                  <a:gd name="T67" fmla="*/ 1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5" h="16">
                    <a:moveTo>
                      <a:pt x="9" y="16"/>
                    </a:moveTo>
                    <a:cubicBezTo>
                      <a:pt x="9" y="16"/>
                      <a:pt x="9" y="16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moveTo>
                      <a:pt x="8" y="16"/>
                    </a:move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moveTo>
                      <a:pt x="12" y="16"/>
                    </a:move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6"/>
                      <a:pt x="12" y="16"/>
                      <a:pt x="12" y="16"/>
                    </a:cubicBezTo>
                    <a:moveTo>
                      <a:pt x="14" y="15"/>
                    </a:moveTo>
                    <a:cubicBezTo>
                      <a:pt x="14" y="15"/>
                      <a:pt x="14" y="15"/>
                      <a:pt x="14" y="15"/>
                    </a:cubicBezTo>
                    <a:cubicBezTo>
                      <a:pt x="13" y="15"/>
                      <a:pt x="13" y="15"/>
                      <a:pt x="13" y="15"/>
                    </a:cubicBezTo>
                    <a:cubicBezTo>
                      <a:pt x="13" y="15"/>
                      <a:pt x="13" y="15"/>
                      <a:pt x="13" y="15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3" y="15"/>
                      <a:pt x="13" y="15"/>
                      <a:pt x="13" y="15"/>
                    </a:cubicBezTo>
                    <a:cubicBezTo>
                      <a:pt x="14" y="15"/>
                      <a:pt x="14" y="15"/>
                      <a:pt x="14" y="15"/>
                    </a:cubicBezTo>
                    <a:moveTo>
                      <a:pt x="0" y="14"/>
                    </a:moveTo>
                    <a:cubicBezTo>
                      <a:pt x="0" y="14"/>
                      <a:pt x="0" y="14"/>
                      <a:pt x="0" y="14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1" y="14"/>
                      <a:pt x="2" y="15"/>
                      <a:pt x="3" y="15"/>
                    </a:cubicBezTo>
                    <a:cubicBezTo>
                      <a:pt x="2" y="15"/>
                      <a:pt x="1" y="14"/>
                      <a:pt x="0" y="14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14"/>
                      <a:pt x="0" y="14"/>
                      <a:pt x="0" y="14"/>
                    </a:cubicBezTo>
                    <a:moveTo>
                      <a:pt x="15" y="12"/>
                    </a:moveTo>
                    <a:cubicBezTo>
                      <a:pt x="15" y="12"/>
                      <a:pt x="15" y="12"/>
                      <a:pt x="15" y="12"/>
                    </a:cubicBezTo>
                    <a:cubicBezTo>
                      <a:pt x="15" y="13"/>
                      <a:pt x="15" y="13"/>
                      <a:pt x="15" y="13"/>
                    </a:cubicBezTo>
                    <a:cubicBezTo>
                      <a:pt x="15" y="13"/>
                      <a:pt x="15" y="13"/>
                      <a:pt x="15" y="13"/>
                    </a:cubicBezTo>
                    <a:cubicBezTo>
                      <a:pt x="15" y="13"/>
                      <a:pt x="15" y="13"/>
                      <a:pt x="15" y="13"/>
                    </a:cubicBezTo>
                    <a:cubicBezTo>
                      <a:pt x="15" y="12"/>
                      <a:pt x="15" y="12"/>
                      <a:pt x="15" y="12"/>
                    </a:cubicBezTo>
                    <a:cubicBezTo>
                      <a:pt x="15" y="12"/>
                      <a:pt x="15" y="12"/>
                      <a:pt x="15" y="12"/>
                    </a:cubicBezTo>
                    <a:cubicBezTo>
                      <a:pt x="15" y="12"/>
                      <a:pt x="15" y="12"/>
                      <a:pt x="15" y="12"/>
                    </a:cubicBezTo>
                    <a:moveTo>
                      <a:pt x="13" y="10"/>
                    </a:move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4" y="10"/>
                      <a:pt x="14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3" y="10"/>
                      <a:pt x="13" y="10"/>
                      <a:pt x="13" y="10"/>
                    </a:cubicBezTo>
                    <a:moveTo>
                      <a:pt x="11" y="7"/>
                    </a:moveTo>
                    <a:cubicBezTo>
                      <a:pt x="11" y="7"/>
                      <a:pt x="11" y="7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2" y="8"/>
                      <a:pt x="13" y="9"/>
                      <a:pt x="13" y="10"/>
                    </a:cubicBezTo>
                    <a:cubicBezTo>
                      <a:pt x="13" y="9"/>
                      <a:pt x="12" y="8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moveTo>
                      <a:pt x="4" y="0"/>
                    </a:moveTo>
                    <a:cubicBezTo>
                      <a:pt x="4" y="0"/>
                      <a:pt x="3" y="0"/>
                      <a:pt x="3" y="0"/>
                    </a:cubicBezTo>
                    <a:cubicBezTo>
                      <a:pt x="3" y="0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0"/>
                      <a:pt x="4" y="0"/>
                    </a:cubicBezTo>
                  </a:path>
                </a:pathLst>
              </a:custGeom>
              <a:solidFill>
                <a:srgbClr val="BFC4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3" name="Freeform 568"/>
              <p:cNvSpPr>
                <a:spLocks noEditPoints="1"/>
              </p:cNvSpPr>
              <p:nvPr/>
            </p:nvSpPr>
            <p:spPr bwMode="auto">
              <a:xfrm>
                <a:off x="1765300" y="7648576"/>
                <a:ext cx="44450" cy="57150"/>
              </a:xfrm>
              <a:custGeom>
                <a:avLst/>
                <a:gdLst>
                  <a:gd name="T0" fmla="*/ 11 w 12"/>
                  <a:gd name="T1" fmla="*/ 15 h 15"/>
                  <a:gd name="T2" fmla="*/ 10 w 12"/>
                  <a:gd name="T3" fmla="*/ 15 h 15"/>
                  <a:gd name="T4" fmla="*/ 10 w 12"/>
                  <a:gd name="T5" fmla="*/ 15 h 15"/>
                  <a:gd name="T6" fmla="*/ 10 w 12"/>
                  <a:gd name="T7" fmla="*/ 15 h 15"/>
                  <a:gd name="T8" fmla="*/ 11 w 12"/>
                  <a:gd name="T9" fmla="*/ 15 h 15"/>
                  <a:gd name="T10" fmla="*/ 12 w 12"/>
                  <a:gd name="T11" fmla="*/ 13 h 15"/>
                  <a:gd name="T12" fmla="*/ 12 w 12"/>
                  <a:gd name="T13" fmla="*/ 13 h 15"/>
                  <a:gd name="T14" fmla="*/ 11 w 12"/>
                  <a:gd name="T15" fmla="*/ 14 h 15"/>
                  <a:gd name="T16" fmla="*/ 11 w 12"/>
                  <a:gd name="T17" fmla="*/ 15 h 15"/>
                  <a:gd name="T18" fmla="*/ 11 w 12"/>
                  <a:gd name="T19" fmla="*/ 15 h 15"/>
                  <a:gd name="T20" fmla="*/ 11 w 12"/>
                  <a:gd name="T21" fmla="*/ 14 h 15"/>
                  <a:gd name="T22" fmla="*/ 12 w 12"/>
                  <a:gd name="T23" fmla="*/ 13 h 15"/>
                  <a:gd name="T24" fmla="*/ 12 w 12"/>
                  <a:gd name="T25" fmla="*/ 13 h 15"/>
                  <a:gd name="T26" fmla="*/ 12 w 12"/>
                  <a:gd name="T27" fmla="*/ 13 h 15"/>
                  <a:gd name="T28" fmla="*/ 8 w 12"/>
                  <a:gd name="T29" fmla="*/ 7 h 15"/>
                  <a:gd name="T30" fmla="*/ 8 w 12"/>
                  <a:gd name="T31" fmla="*/ 7 h 15"/>
                  <a:gd name="T32" fmla="*/ 8 w 12"/>
                  <a:gd name="T33" fmla="*/ 7 h 15"/>
                  <a:gd name="T34" fmla="*/ 8 w 12"/>
                  <a:gd name="T35" fmla="*/ 7 h 15"/>
                  <a:gd name="T36" fmla="*/ 2 w 12"/>
                  <a:gd name="T37" fmla="*/ 2 h 15"/>
                  <a:gd name="T38" fmla="*/ 6 w 12"/>
                  <a:gd name="T39" fmla="*/ 5 h 15"/>
                  <a:gd name="T40" fmla="*/ 7 w 12"/>
                  <a:gd name="T41" fmla="*/ 6 h 15"/>
                  <a:gd name="T42" fmla="*/ 6 w 12"/>
                  <a:gd name="T43" fmla="*/ 5 h 15"/>
                  <a:gd name="T44" fmla="*/ 2 w 12"/>
                  <a:gd name="T45" fmla="*/ 2 h 15"/>
                  <a:gd name="T46" fmla="*/ 2 w 12"/>
                  <a:gd name="T47" fmla="*/ 2 h 15"/>
                  <a:gd name="T48" fmla="*/ 2 w 12"/>
                  <a:gd name="T49" fmla="*/ 2 h 15"/>
                  <a:gd name="T50" fmla="*/ 1 w 12"/>
                  <a:gd name="T51" fmla="*/ 1 h 15"/>
                  <a:gd name="T52" fmla="*/ 1 w 12"/>
                  <a:gd name="T53" fmla="*/ 1 h 15"/>
                  <a:gd name="T54" fmla="*/ 1 w 12"/>
                  <a:gd name="T55" fmla="*/ 1 h 15"/>
                  <a:gd name="T56" fmla="*/ 1 w 12"/>
                  <a:gd name="T57" fmla="*/ 1 h 15"/>
                  <a:gd name="T58" fmla="*/ 1 w 12"/>
                  <a:gd name="T59" fmla="*/ 1 h 15"/>
                  <a:gd name="T60" fmla="*/ 0 w 12"/>
                  <a:gd name="T61" fmla="*/ 0 h 15"/>
                  <a:gd name="T62" fmla="*/ 0 w 12"/>
                  <a:gd name="T63" fmla="*/ 0 h 15"/>
                  <a:gd name="T64" fmla="*/ 1 w 12"/>
                  <a:gd name="T65" fmla="*/ 1 h 15"/>
                  <a:gd name="T66" fmla="*/ 0 w 12"/>
                  <a:gd name="T67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2" h="15">
                    <a:moveTo>
                      <a:pt x="11" y="15"/>
                    </a:move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1" y="15"/>
                      <a:pt x="11" y="15"/>
                      <a:pt x="11" y="15"/>
                    </a:cubicBezTo>
                    <a:moveTo>
                      <a:pt x="12" y="13"/>
                    </a:move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4"/>
                      <a:pt x="12" y="14"/>
                      <a:pt x="11" y="14"/>
                    </a:cubicBezTo>
                    <a:cubicBezTo>
                      <a:pt x="11" y="15"/>
                      <a:pt x="11" y="15"/>
                      <a:pt x="11" y="15"/>
                    </a:cubicBezTo>
                    <a:cubicBezTo>
                      <a:pt x="11" y="15"/>
                      <a:pt x="11" y="15"/>
                      <a:pt x="11" y="15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2" y="14"/>
                      <a:pt x="12" y="14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moveTo>
                      <a:pt x="8" y="7"/>
                    </a:move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8" y="7"/>
                      <a:pt x="8" y="7"/>
                    </a:cubicBezTo>
                    <a:moveTo>
                      <a:pt x="2" y="2"/>
                    </a:moveTo>
                    <a:cubicBezTo>
                      <a:pt x="3" y="3"/>
                      <a:pt x="5" y="4"/>
                      <a:pt x="6" y="5"/>
                    </a:cubicBezTo>
                    <a:cubicBezTo>
                      <a:pt x="6" y="6"/>
                      <a:pt x="7" y="6"/>
                      <a:pt x="7" y="6"/>
                    </a:cubicBezTo>
                    <a:cubicBezTo>
                      <a:pt x="7" y="6"/>
                      <a:pt x="6" y="6"/>
                      <a:pt x="6" y="5"/>
                    </a:cubicBezTo>
                    <a:cubicBezTo>
                      <a:pt x="5" y="4"/>
                      <a:pt x="3" y="3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1"/>
                    </a:cubicBezTo>
                    <a:cubicBezTo>
                      <a:pt x="1" y="1"/>
                      <a:pt x="0" y="0"/>
                      <a:pt x="0" y="0"/>
                    </a:cubicBezTo>
                  </a:path>
                </a:pathLst>
              </a:custGeom>
              <a:solidFill>
                <a:srgbClr val="4A9D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4" name="Freeform 569"/>
              <p:cNvSpPr>
                <a:spLocks noEditPoints="1"/>
              </p:cNvSpPr>
              <p:nvPr/>
            </p:nvSpPr>
            <p:spPr bwMode="auto">
              <a:xfrm>
                <a:off x="1784350" y="7145338"/>
                <a:ext cx="176213" cy="560388"/>
              </a:xfrm>
              <a:custGeom>
                <a:avLst/>
                <a:gdLst>
                  <a:gd name="T0" fmla="*/ 7 w 47"/>
                  <a:gd name="T1" fmla="*/ 146 h 149"/>
                  <a:gd name="T2" fmla="*/ 7 w 47"/>
                  <a:gd name="T3" fmla="*/ 146 h 149"/>
                  <a:gd name="T4" fmla="*/ 7 w 47"/>
                  <a:gd name="T5" fmla="*/ 147 h 149"/>
                  <a:gd name="T6" fmla="*/ 9 w 47"/>
                  <a:gd name="T7" fmla="*/ 148 h 149"/>
                  <a:gd name="T8" fmla="*/ 10 w 47"/>
                  <a:gd name="T9" fmla="*/ 148 h 149"/>
                  <a:gd name="T10" fmla="*/ 10 w 47"/>
                  <a:gd name="T11" fmla="*/ 148 h 149"/>
                  <a:gd name="T12" fmla="*/ 10 w 47"/>
                  <a:gd name="T13" fmla="*/ 148 h 149"/>
                  <a:gd name="T14" fmla="*/ 10 w 47"/>
                  <a:gd name="T15" fmla="*/ 148 h 149"/>
                  <a:gd name="T16" fmla="*/ 10 w 47"/>
                  <a:gd name="T17" fmla="*/ 148 h 149"/>
                  <a:gd name="T18" fmla="*/ 9 w 47"/>
                  <a:gd name="T19" fmla="*/ 148 h 149"/>
                  <a:gd name="T20" fmla="*/ 7 w 47"/>
                  <a:gd name="T21" fmla="*/ 147 h 149"/>
                  <a:gd name="T22" fmla="*/ 7 w 47"/>
                  <a:gd name="T23" fmla="*/ 146 h 149"/>
                  <a:gd name="T24" fmla="*/ 25 w 47"/>
                  <a:gd name="T25" fmla="*/ 123 h 149"/>
                  <a:gd name="T26" fmla="*/ 19 w 47"/>
                  <a:gd name="T27" fmla="*/ 131 h 149"/>
                  <a:gd name="T28" fmla="*/ 18 w 47"/>
                  <a:gd name="T29" fmla="*/ 134 h 149"/>
                  <a:gd name="T30" fmla="*/ 18 w 47"/>
                  <a:gd name="T31" fmla="*/ 134 h 149"/>
                  <a:gd name="T32" fmla="*/ 18 w 47"/>
                  <a:gd name="T33" fmla="*/ 135 h 149"/>
                  <a:gd name="T34" fmla="*/ 18 w 47"/>
                  <a:gd name="T35" fmla="*/ 135 h 149"/>
                  <a:gd name="T36" fmla="*/ 24 w 47"/>
                  <a:gd name="T37" fmla="*/ 127 h 149"/>
                  <a:gd name="T38" fmla="*/ 0 w 47"/>
                  <a:gd name="T39" fmla="*/ 121 h 149"/>
                  <a:gd name="T40" fmla="*/ 2 w 47"/>
                  <a:gd name="T41" fmla="*/ 126 h 149"/>
                  <a:gd name="T42" fmla="*/ 47 w 47"/>
                  <a:gd name="T43" fmla="*/ 0 h 149"/>
                  <a:gd name="T44" fmla="*/ 33 w 47"/>
                  <a:gd name="T45" fmla="*/ 2 h 149"/>
                  <a:gd name="T46" fmla="*/ 23 w 47"/>
                  <a:gd name="T47" fmla="*/ 0 h 149"/>
                  <a:gd name="T48" fmla="*/ 10 w 47"/>
                  <a:gd name="T49" fmla="*/ 89 h 149"/>
                  <a:gd name="T50" fmla="*/ 12 w 47"/>
                  <a:gd name="T51" fmla="*/ 86 h 149"/>
                  <a:gd name="T52" fmla="*/ 26 w 47"/>
                  <a:gd name="T53" fmla="*/ 37 h 149"/>
                  <a:gd name="T54" fmla="*/ 29 w 47"/>
                  <a:gd name="T55" fmla="*/ 30 h 149"/>
                  <a:gd name="T56" fmla="*/ 29 w 47"/>
                  <a:gd name="T57" fmla="*/ 30 h 149"/>
                  <a:gd name="T58" fmla="*/ 19 w 47"/>
                  <a:gd name="T59" fmla="*/ 58 h 149"/>
                  <a:gd name="T60" fmla="*/ 14 w 47"/>
                  <a:gd name="T61" fmla="*/ 85 h 149"/>
                  <a:gd name="T62" fmla="*/ 14 w 47"/>
                  <a:gd name="T63" fmla="*/ 85 h 149"/>
                  <a:gd name="T64" fmla="*/ 17 w 47"/>
                  <a:gd name="T65" fmla="*/ 83 h 149"/>
                  <a:gd name="T66" fmla="*/ 19 w 47"/>
                  <a:gd name="T67" fmla="*/ 76 h 149"/>
                  <a:gd name="T68" fmla="*/ 25 w 47"/>
                  <a:gd name="T69" fmla="*/ 55 h 149"/>
                  <a:gd name="T70" fmla="*/ 34 w 47"/>
                  <a:gd name="T71" fmla="*/ 36 h 149"/>
                  <a:gd name="T72" fmla="*/ 34 w 47"/>
                  <a:gd name="T73" fmla="*/ 36 h 149"/>
                  <a:gd name="T74" fmla="*/ 26 w 47"/>
                  <a:gd name="T75" fmla="*/ 55 h 149"/>
                  <a:gd name="T76" fmla="*/ 21 w 47"/>
                  <a:gd name="T77" fmla="*/ 77 h 149"/>
                  <a:gd name="T78" fmla="*/ 19 w 47"/>
                  <a:gd name="T79" fmla="*/ 82 h 149"/>
                  <a:gd name="T80" fmla="*/ 20 w 47"/>
                  <a:gd name="T81" fmla="*/ 82 h 149"/>
                  <a:gd name="T82" fmla="*/ 24 w 47"/>
                  <a:gd name="T83" fmla="*/ 91 h 149"/>
                  <a:gd name="T84" fmla="*/ 24 w 47"/>
                  <a:gd name="T85" fmla="*/ 91 h 149"/>
                  <a:gd name="T86" fmla="*/ 27 w 47"/>
                  <a:gd name="T87" fmla="*/ 80 h 149"/>
                  <a:gd name="T88" fmla="*/ 35 w 47"/>
                  <a:gd name="T89" fmla="*/ 50 h 149"/>
                  <a:gd name="T90" fmla="*/ 39 w 47"/>
                  <a:gd name="T91" fmla="*/ 29 h 149"/>
                  <a:gd name="T92" fmla="*/ 40 w 47"/>
                  <a:gd name="T93" fmla="*/ 21 h 149"/>
                  <a:gd name="T94" fmla="*/ 39 w 47"/>
                  <a:gd name="T95" fmla="*/ 29 h 149"/>
                  <a:gd name="T96" fmla="*/ 36 w 47"/>
                  <a:gd name="T97" fmla="*/ 51 h 149"/>
                  <a:gd name="T98" fmla="*/ 25 w 47"/>
                  <a:gd name="T99" fmla="*/ 95 h 149"/>
                  <a:gd name="T100" fmla="*/ 25 w 47"/>
                  <a:gd name="T101" fmla="*/ 95 h 149"/>
                  <a:gd name="T102" fmla="*/ 28 w 47"/>
                  <a:gd name="T103" fmla="*/ 97 h 149"/>
                  <a:gd name="T104" fmla="*/ 32 w 47"/>
                  <a:gd name="T105" fmla="*/ 96 h 149"/>
                  <a:gd name="T106" fmla="*/ 33 w 47"/>
                  <a:gd name="T107" fmla="*/ 94 h 149"/>
                  <a:gd name="T108" fmla="*/ 47 w 47"/>
                  <a:gd name="T109" fmla="*/ 0 h 149"/>
                  <a:gd name="T110" fmla="*/ 47 w 47"/>
                  <a:gd name="T111" fmla="*/ 0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47" h="149">
                    <a:moveTo>
                      <a:pt x="7" y="146"/>
                    </a:moveTo>
                    <a:cubicBezTo>
                      <a:pt x="7" y="146"/>
                      <a:pt x="7" y="146"/>
                      <a:pt x="7" y="146"/>
                    </a:cubicBezTo>
                    <a:cubicBezTo>
                      <a:pt x="7" y="146"/>
                      <a:pt x="7" y="146"/>
                      <a:pt x="7" y="146"/>
                    </a:cubicBezTo>
                    <a:cubicBezTo>
                      <a:pt x="7" y="146"/>
                      <a:pt x="7" y="146"/>
                      <a:pt x="7" y="146"/>
                    </a:cubicBezTo>
                    <a:cubicBezTo>
                      <a:pt x="7" y="147"/>
                      <a:pt x="7" y="147"/>
                      <a:pt x="7" y="147"/>
                    </a:cubicBezTo>
                    <a:cubicBezTo>
                      <a:pt x="7" y="147"/>
                      <a:pt x="7" y="147"/>
                      <a:pt x="7" y="147"/>
                    </a:cubicBezTo>
                    <a:cubicBezTo>
                      <a:pt x="8" y="148"/>
                      <a:pt x="8" y="148"/>
                      <a:pt x="8" y="148"/>
                    </a:cubicBezTo>
                    <a:cubicBezTo>
                      <a:pt x="9" y="148"/>
                      <a:pt x="9" y="148"/>
                      <a:pt x="9" y="148"/>
                    </a:cubicBezTo>
                    <a:cubicBezTo>
                      <a:pt x="9" y="149"/>
                      <a:pt x="9" y="149"/>
                      <a:pt x="9" y="149"/>
                    </a:cubicBezTo>
                    <a:cubicBezTo>
                      <a:pt x="10" y="149"/>
                      <a:pt x="10" y="148"/>
                      <a:pt x="10" y="148"/>
                    </a:cubicBezTo>
                    <a:cubicBezTo>
                      <a:pt x="10" y="148"/>
                      <a:pt x="10" y="148"/>
                      <a:pt x="10" y="148"/>
                    </a:cubicBezTo>
                    <a:cubicBezTo>
                      <a:pt x="10" y="148"/>
                      <a:pt x="10" y="148"/>
                      <a:pt x="10" y="148"/>
                    </a:cubicBezTo>
                    <a:cubicBezTo>
                      <a:pt x="10" y="148"/>
                      <a:pt x="10" y="148"/>
                      <a:pt x="10" y="148"/>
                    </a:cubicBezTo>
                    <a:cubicBezTo>
                      <a:pt x="10" y="148"/>
                      <a:pt x="10" y="148"/>
                      <a:pt x="10" y="148"/>
                    </a:cubicBezTo>
                    <a:cubicBezTo>
                      <a:pt x="10" y="148"/>
                      <a:pt x="10" y="148"/>
                      <a:pt x="10" y="148"/>
                    </a:cubicBezTo>
                    <a:cubicBezTo>
                      <a:pt x="10" y="148"/>
                      <a:pt x="10" y="148"/>
                      <a:pt x="10" y="148"/>
                    </a:cubicBezTo>
                    <a:cubicBezTo>
                      <a:pt x="10" y="148"/>
                      <a:pt x="10" y="148"/>
                      <a:pt x="10" y="148"/>
                    </a:cubicBezTo>
                    <a:cubicBezTo>
                      <a:pt x="10" y="148"/>
                      <a:pt x="10" y="148"/>
                      <a:pt x="10" y="148"/>
                    </a:cubicBezTo>
                    <a:cubicBezTo>
                      <a:pt x="10" y="148"/>
                      <a:pt x="10" y="149"/>
                      <a:pt x="9" y="149"/>
                    </a:cubicBezTo>
                    <a:cubicBezTo>
                      <a:pt x="9" y="149"/>
                      <a:pt x="9" y="149"/>
                      <a:pt x="9" y="148"/>
                    </a:cubicBezTo>
                    <a:cubicBezTo>
                      <a:pt x="8" y="148"/>
                      <a:pt x="8" y="148"/>
                      <a:pt x="8" y="148"/>
                    </a:cubicBezTo>
                    <a:cubicBezTo>
                      <a:pt x="8" y="148"/>
                      <a:pt x="8" y="148"/>
                      <a:pt x="7" y="147"/>
                    </a:cubicBezTo>
                    <a:cubicBezTo>
                      <a:pt x="7" y="147"/>
                      <a:pt x="7" y="147"/>
                      <a:pt x="7" y="147"/>
                    </a:cubicBezTo>
                    <a:cubicBezTo>
                      <a:pt x="7" y="146"/>
                      <a:pt x="7" y="146"/>
                      <a:pt x="7" y="146"/>
                    </a:cubicBezTo>
                    <a:cubicBezTo>
                      <a:pt x="7" y="146"/>
                      <a:pt x="7" y="146"/>
                      <a:pt x="7" y="146"/>
                    </a:cubicBezTo>
                    <a:moveTo>
                      <a:pt x="25" y="123"/>
                    </a:moveTo>
                    <a:cubicBezTo>
                      <a:pt x="24" y="124"/>
                      <a:pt x="24" y="125"/>
                      <a:pt x="23" y="125"/>
                    </a:cubicBezTo>
                    <a:cubicBezTo>
                      <a:pt x="21" y="127"/>
                      <a:pt x="20" y="129"/>
                      <a:pt x="19" y="131"/>
                    </a:cubicBezTo>
                    <a:cubicBezTo>
                      <a:pt x="19" y="131"/>
                      <a:pt x="19" y="131"/>
                      <a:pt x="19" y="131"/>
                    </a:cubicBezTo>
                    <a:cubicBezTo>
                      <a:pt x="19" y="132"/>
                      <a:pt x="18" y="133"/>
                      <a:pt x="18" y="134"/>
                    </a:cubicBezTo>
                    <a:cubicBezTo>
                      <a:pt x="18" y="134"/>
                      <a:pt x="18" y="134"/>
                      <a:pt x="18" y="134"/>
                    </a:cubicBezTo>
                    <a:cubicBezTo>
                      <a:pt x="18" y="134"/>
                      <a:pt x="18" y="134"/>
                      <a:pt x="18" y="134"/>
                    </a:cubicBezTo>
                    <a:cubicBezTo>
                      <a:pt x="18" y="134"/>
                      <a:pt x="18" y="135"/>
                      <a:pt x="18" y="135"/>
                    </a:cubicBezTo>
                    <a:cubicBezTo>
                      <a:pt x="18" y="135"/>
                      <a:pt x="18" y="135"/>
                      <a:pt x="18" y="135"/>
                    </a:cubicBezTo>
                    <a:cubicBezTo>
                      <a:pt x="18" y="135"/>
                      <a:pt x="18" y="135"/>
                      <a:pt x="18" y="135"/>
                    </a:cubicBezTo>
                    <a:cubicBezTo>
                      <a:pt x="18" y="135"/>
                      <a:pt x="18" y="135"/>
                      <a:pt x="18" y="135"/>
                    </a:cubicBezTo>
                    <a:cubicBezTo>
                      <a:pt x="19" y="132"/>
                      <a:pt x="21" y="129"/>
                      <a:pt x="24" y="127"/>
                    </a:cubicBezTo>
                    <a:cubicBezTo>
                      <a:pt x="24" y="127"/>
                      <a:pt x="24" y="127"/>
                      <a:pt x="24" y="127"/>
                    </a:cubicBezTo>
                    <a:cubicBezTo>
                      <a:pt x="24" y="126"/>
                      <a:pt x="24" y="125"/>
                      <a:pt x="25" y="123"/>
                    </a:cubicBezTo>
                    <a:moveTo>
                      <a:pt x="0" y="121"/>
                    </a:moveTo>
                    <a:cubicBezTo>
                      <a:pt x="0" y="122"/>
                      <a:pt x="0" y="122"/>
                      <a:pt x="0" y="122"/>
                    </a:cubicBezTo>
                    <a:cubicBezTo>
                      <a:pt x="1" y="123"/>
                      <a:pt x="1" y="124"/>
                      <a:pt x="2" y="126"/>
                    </a:cubicBezTo>
                    <a:cubicBezTo>
                      <a:pt x="2" y="124"/>
                      <a:pt x="1" y="123"/>
                      <a:pt x="0" y="121"/>
                    </a:cubicBezTo>
                    <a:moveTo>
                      <a:pt x="47" y="0"/>
                    </a:moveTo>
                    <a:cubicBezTo>
                      <a:pt x="46" y="0"/>
                      <a:pt x="45" y="0"/>
                      <a:pt x="44" y="0"/>
                    </a:cubicBezTo>
                    <a:cubicBezTo>
                      <a:pt x="40" y="1"/>
                      <a:pt x="36" y="2"/>
                      <a:pt x="33" y="2"/>
                    </a:cubicBezTo>
                    <a:cubicBezTo>
                      <a:pt x="31" y="2"/>
                      <a:pt x="30" y="2"/>
                      <a:pt x="28" y="2"/>
                    </a:cubicBezTo>
                    <a:cubicBezTo>
                      <a:pt x="26" y="1"/>
                      <a:pt x="25" y="1"/>
                      <a:pt x="23" y="0"/>
                    </a:cubicBezTo>
                    <a:cubicBezTo>
                      <a:pt x="23" y="5"/>
                      <a:pt x="23" y="11"/>
                      <a:pt x="22" y="16"/>
                    </a:cubicBezTo>
                    <a:cubicBezTo>
                      <a:pt x="20" y="40"/>
                      <a:pt x="16" y="65"/>
                      <a:pt x="10" y="89"/>
                    </a:cubicBezTo>
                    <a:cubicBezTo>
                      <a:pt x="11" y="88"/>
                      <a:pt x="12" y="87"/>
                      <a:pt x="12" y="86"/>
                    </a:cubicBezTo>
                    <a:cubicBezTo>
                      <a:pt x="12" y="86"/>
                      <a:pt x="12" y="86"/>
                      <a:pt x="12" y="86"/>
                    </a:cubicBezTo>
                    <a:cubicBezTo>
                      <a:pt x="14" y="76"/>
                      <a:pt x="16" y="66"/>
                      <a:pt x="18" y="58"/>
                    </a:cubicBezTo>
                    <a:cubicBezTo>
                      <a:pt x="21" y="49"/>
                      <a:pt x="24" y="41"/>
                      <a:pt x="26" y="37"/>
                    </a:cubicBezTo>
                    <a:cubicBezTo>
                      <a:pt x="27" y="34"/>
                      <a:pt x="28" y="32"/>
                      <a:pt x="28" y="31"/>
                    </a:cubicBezTo>
                    <a:cubicBezTo>
                      <a:pt x="29" y="31"/>
                      <a:pt x="29" y="30"/>
                      <a:pt x="29" y="30"/>
                    </a:cubicBezTo>
                    <a:cubicBezTo>
                      <a:pt x="29" y="30"/>
                      <a:pt x="29" y="30"/>
                      <a:pt x="29" y="30"/>
                    </a:cubicBezTo>
                    <a:cubicBezTo>
                      <a:pt x="29" y="30"/>
                      <a:pt x="29" y="30"/>
                      <a:pt x="29" y="30"/>
                    </a:cubicBezTo>
                    <a:cubicBezTo>
                      <a:pt x="28" y="31"/>
                      <a:pt x="27" y="34"/>
                      <a:pt x="26" y="37"/>
                    </a:cubicBezTo>
                    <a:cubicBezTo>
                      <a:pt x="24" y="42"/>
                      <a:pt x="21" y="49"/>
                      <a:pt x="19" y="58"/>
                    </a:cubicBezTo>
                    <a:cubicBezTo>
                      <a:pt x="18" y="63"/>
                      <a:pt x="17" y="67"/>
                      <a:pt x="16" y="73"/>
                    </a:cubicBezTo>
                    <a:cubicBezTo>
                      <a:pt x="15" y="77"/>
                      <a:pt x="15" y="80"/>
                      <a:pt x="14" y="85"/>
                    </a:cubicBezTo>
                    <a:cubicBezTo>
                      <a:pt x="14" y="85"/>
                      <a:pt x="14" y="85"/>
                      <a:pt x="14" y="85"/>
                    </a:cubicBezTo>
                    <a:cubicBezTo>
                      <a:pt x="14" y="85"/>
                      <a:pt x="14" y="85"/>
                      <a:pt x="14" y="85"/>
                    </a:cubicBezTo>
                    <a:cubicBezTo>
                      <a:pt x="15" y="84"/>
                      <a:pt x="16" y="83"/>
                      <a:pt x="17" y="83"/>
                    </a:cubicBezTo>
                    <a:cubicBezTo>
                      <a:pt x="17" y="83"/>
                      <a:pt x="17" y="83"/>
                      <a:pt x="17" y="83"/>
                    </a:cubicBezTo>
                    <a:cubicBezTo>
                      <a:pt x="17" y="83"/>
                      <a:pt x="17" y="83"/>
                      <a:pt x="17" y="83"/>
                    </a:cubicBezTo>
                    <a:cubicBezTo>
                      <a:pt x="18" y="80"/>
                      <a:pt x="18" y="78"/>
                      <a:pt x="19" y="76"/>
                    </a:cubicBezTo>
                    <a:cubicBezTo>
                      <a:pt x="20" y="72"/>
                      <a:pt x="21" y="68"/>
                      <a:pt x="22" y="65"/>
                    </a:cubicBezTo>
                    <a:cubicBezTo>
                      <a:pt x="23" y="61"/>
                      <a:pt x="24" y="58"/>
                      <a:pt x="25" y="55"/>
                    </a:cubicBezTo>
                    <a:cubicBezTo>
                      <a:pt x="27" y="48"/>
                      <a:pt x="29" y="43"/>
                      <a:pt x="31" y="40"/>
                    </a:cubicBezTo>
                    <a:cubicBezTo>
                      <a:pt x="32" y="38"/>
                      <a:pt x="33" y="37"/>
                      <a:pt x="34" y="36"/>
                    </a:cubicBezTo>
                    <a:cubicBezTo>
                      <a:pt x="34" y="36"/>
                      <a:pt x="34" y="36"/>
                      <a:pt x="35" y="35"/>
                    </a:cubicBezTo>
                    <a:cubicBezTo>
                      <a:pt x="34" y="36"/>
                      <a:pt x="34" y="36"/>
                      <a:pt x="34" y="36"/>
                    </a:cubicBezTo>
                    <a:cubicBezTo>
                      <a:pt x="33" y="37"/>
                      <a:pt x="33" y="38"/>
                      <a:pt x="32" y="40"/>
                    </a:cubicBezTo>
                    <a:cubicBezTo>
                      <a:pt x="30" y="43"/>
                      <a:pt x="28" y="49"/>
                      <a:pt x="26" y="55"/>
                    </a:cubicBezTo>
                    <a:cubicBezTo>
                      <a:pt x="25" y="58"/>
                      <a:pt x="24" y="62"/>
                      <a:pt x="23" y="65"/>
                    </a:cubicBezTo>
                    <a:cubicBezTo>
                      <a:pt x="22" y="69"/>
                      <a:pt x="22" y="73"/>
                      <a:pt x="21" y="77"/>
                    </a:cubicBezTo>
                    <a:cubicBezTo>
                      <a:pt x="20" y="78"/>
                      <a:pt x="20" y="80"/>
                      <a:pt x="19" y="82"/>
                    </a:cubicBezTo>
                    <a:cubicBezTo>
                      <a:pt x="19" y="82"/>
                      <a:pt x="19" y="82"/>
                      <a:pt x="19" y="82"/>
                    </a:cubicBezTo>
                    <a:cubicBezTo>
                      <a:pt x="19" y="82"/>
                      <a:pt x="19" y="82"/>
                      <a:pt x="19" y="82"/>
                    </a:cubicBezTo>
                    <a:cubicBezTo>
                      <a:pt x="20" y="82"/>
                      <a:pt x="20" y="82"/>
                      <a:pt x="20" y="82"/>
                    </a:cubicBezTo>
                    <a:cubicBezTo>
                      <a:pt x="22" y="82"/>
                      <a:pt x="23" y="85"/>
                      <a:pt x="24" y="88"/>
                    </a:cubicBezTo>
                    <a:cubicBezTo>
                      <a:pt x="24" y="89"/>
                      <a:pt x="24" y="90"/>
                      <a:pt x="24" y="91"/>
                    </a:cubicBezTo>
                    <a:cubicBezTo>
                      <a:pt x="24" y="91"/>
                      <a:pt x="24" y="91"/>
                      <a:pt x="24" y="91"/>
                    </a:cubicBezTo>
                    <a:cubicBezTo>
                      <a:pt x="24" y="91"/>
                      <a:pt x="24" y="91"/>
                      <a:pt x="24" y="91"/>
                    </a:cubicBezTo>
                    <a:cubicBezTo>
                      <a:pt x="24" y="91"/>
                      <a:pt x="24" y="91"/>
                      <a:pt x="24" y="91"/>
                    </a:cubicBezTo>
                    <a:cubicBezTo>
                      <a:pt x="25" y="87"/>
                      <a:pt x="26" y="84"/>
                      <a:pt x="27" y="80"/>
                    </a:cubicBezTo>
                    <a:cubicBezTo>
                      <a:pt x="29" y="75"/>
                      <a:pt x="30" y="70"/>
                      <a:pt x="32" y="65"/>
                    </a:cubicBezTo>
                    <a:cubicBezTo>
                      <a:pt x="33" y="60"/>
                      <a:pt x="34" y="55"/>
                      <a:pt x="35" y="50"/>
                    </a:cubicBezTo>
                    <a:cubicBezTo>
                      <a:pt x="36" y="46"/>
                      <a:pt x="37" y="42"/>
                      <a:pt x="37" y="38"/>
                    </a:cubicBezTo>
                    <a:cubicBezTo>
                      <a:pt x="38" y="35"/>
                      <a:pt x="38" y="32"/>
                      <a:pt x="39" y="29"/>
                    </a:cubicBezTo>
                    <a:cubicBezTo>
                      <a:pt x="39" y="26"/>
                      <a:pt x="39" y="24"/>
                      <a:pt x="39" y="23"/>
                    </a:cubicBezTo>
                    <a:cubicBezTo>
                      <a:pt x="40" y="22"/>
                      <a:pt x="40" y="22"/>
                      <a:pt x="40" y="21"/>
                    </a:cubicBezTo>
                    <a:cubicBezTo>
                      <a:pt x="40" y="22"/>
                      <a:pt x="40" y="22"/>
                      <a:pt x="40" y="23"/>
                    </a:cubicBezTo>
                    <a:cubicBezTo>
                      <a:pt x="39" y="24"/>
                      <a:pt x="39" y="26"/>
                      <a:pt x="39" y="29"/>
                    </a:cubicBezTo>
                    <a:cubicBezTo>
                      <a:pt x="39" y="32"/>
                      <a:pt x="39" y="35"/>
                      <a:pt x="38" y="38"/>
                    </a:cubicBezTo>
                    <a:cubicBezTo>
                      <a:pt x="38" y="42"/>
                      <a:pt x="37" y="46"/>
                      <a:pt x="36" y="51"/>
                    </a:cubicBezTo>
                    <a:cubicBezTo>
                      <a:pt x="34" y="60"/>
                      <a:pt x="32" y="70"/>
                      <a:pt x="29" y="81"/>
                    </a:cubicBezTo>
                    <a:cubicBezTo>
                      <a:pt x="28" y="85"/>
                      <a:pt x="26" y="90"/>
                      <a:pt x="25" y="95"/>
                    </a:cubicBezTo>
                    <a:cubicBezTo>
                      <a:pt x="25" y="95"/>
                      <a:pt x="25" y="95"/>
                      <a:pt x="25" y="95"/>
                    </a:cubicBezTo>
                    <a:cubicBezTo>
                      <a:pt x="25" y="95"/>
                      <a:pt x="25" y="95"/>
                      <a:pt x="25" y="95"/>
                    </a:cubicBezTo>
                    <a:cubicBezTo>
                      <a:pt x="25" y="95"/>
                      <a:pt x="26" y="96"/>
                      <a:pt x="26" y="96"/>
                    </a:cubicBezTo>
                    <a:cubicBezTo>
                      <a:pt x="27" y="97"/>
                      <a:pt x="27" y="97"/>
                      <a:pt x="28" y="97"/>
                    </a:cubicBezTo>
                    <a:cubicBezTo>
                      <a:pt x="30" y="97"/>
                      <a:pt x="31" y="97"/>
                      <a:pt x="32" y="96"/>
                    </a:cubicBezTo>
                    <a:cubicBezTo>
                      <a:pt x="32" y="96"/>
                      <a:pt x="32" y="96"/>
                      <a:pt x="32" y="96"/>
                    </a:cubicBezTo>
                    <a:cubicBezTo>
                      <a:pt x="32" y="95"/>
                      <a:pt x="33" y="95"/>
                      <a:pt x="33" y="94"/>
                    </a:cubicBezTo>
                    <a:cubicBezTo>
                      <a:pt x="33" y="94"/>
                      <a:pt x="33" y="94"/>
                      <a:pt x="33" y="94"/>
                    </a:cubicBezTo>
                    <a:cubicBezTo>
                      <a:pt x="40" y="69"/>
                      <a:pt x="44" y="43"/>
                      <a:pt x="46" y="18"/>
                    </a:cubicBezTo>
                    <a:cubicBezTo>
                      <a:pt x="47" y="12"/>
                      <a:pt x="47" y="6"/>
                      <a:pt x="47" y="0"/>
                    </a:cubicBezTo>
                    <a:cubicBezTo>
                      <a:pt x="47" y="0"/>
                      <a:pt x="47" y="0"/>
                      <a:pt x="47" y="0"/>
                    </a:cubicBezTo>
                    <a:cubicBezTo>
                      <a:pt x="47" y="0"/>
                      <a:pt x="47" y="0"/>
                      <a:pt x="47" y="0"/>
                    </a:cubicBezTo>
                  </a:path>
                </a:pathLst>
              </a:custGeom>
              <a:solidFill>
                <a:srgbClr val="BFC4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5" name="Freeform 570"/>
              <p:cNvSpPr>
                <a:spLocks noEditPoints="1"/>
              </p:cNvSpPr>
              <p:nvPr/>
            </p:nvSpPr>
            <p:spPr bwMode="auto">
              <a:xfrm>
                <a:off x="1784350" y="7453313"/>
                <a:ext cx="119063" cy="252413"/>
              </a:xfrm>
              <a:custGeom>
                <a:avLst/>
                <a:gdLst>
                  <a:gd name="T0" fmla="*/ 18 w 32"/>
                  <a:gd name="T1" fmla="*/ 43 h 67"/>
                  <a:gd name="T2" fmla="*/ 10 w 32"/>
                  <a:gd name="T3" fmla="*/ 64 h 67"/>
                  <a:gd name="T4" fmla="*/ 10 w 32"/>
                  <a:gd name="T5" fmla="*/ 66 h 67"/>
                  <a:gd name="T6" fmla="*/ 11 w 32"/>
                  <a:gd name="T7" fmla="*/ 66 h 67"/>
                  <a:gd name="T8" fmla="*/ 12 w 32"/>
                  <a:gd name="T9" fmla="*/ 64 h 67"/>
                  <a:gd name="T10" fmla="*/ 13 w 32"/>
                  <a:gd name="T11" fmla="*/ 63 h 67"/>
                  <a:gd name="T12" fmla="*/ 14 w 32"/>
                  <a:gd name="T13" fmla="*/ 61 h 67"/>
                  <a:gd name="T14" fmla="*/ 16 w 32"/>
                  <a:gd name="T15" fmla="*/ 58 h 67"/>
                  <a:gd name="T16" fmla="*/ 17 w 32"/>
                  <a:gd name="T17" fmla="*/ 55 h 67"/>
                  <a:gd name="T18" fmla="*/ 18 w 32"/>
                  <a:gd name="T19" fmla="*/ 53 h 67"/>
                  <a:gd name="T20" fmla="*/ 18 w 32"/>
                  <a:gd name="T21" fmla="*/ 53 h 67"/>
                  <a:gd name="T22" fmla="*/ 18 w 32"/>
                  <a:gd name="T23" fmla="*/ 52 h 67"/>
                  <a:gd name="T24" fmla="*/ 18 w 32"/>
                  <a:gd name="T25" fmla="*/ 52 h 67"/>
                  <a:gd name="T26" fmla="*/ 18 w 32"/>
                  <a:gd name="T27" fmla="*/ 54 h 67"/>
                  <a:gd name="T28" fmla="*/ 16 w 32"/>
                  <a:gd name="T29" fmla="*/ 58 h 67"/>
                  <a:gd name="T30" fmla="*/ 14 w 32"/>
                  <a:gd name="T31" fmla="*/ 61 h 67"/>
                  <a:gd name="T32" fmla="*/ 20 w 32"/>
                  <a:gd name="T33" fmla="*/ 41 h 67"/>
                  <a:gd name="T34" fmla="*/ 0 w 32"/>
                  <a:gd name="T35" fmla="*/ 39 h 67"/>
                  <a:gd name="T36" fmla="*/ 2 w 32"/>
                  <a:gd name="T37" fmla="*/ 44 h 67"/>
                  <a:gd name="T38" fmla="*/ 4 w 32"/>
                  <a:gd name="T39" fmla="*/ 53 h 67"/>
                  <a:gd name="T40" fmla="*/ 3 w 32"/>
                  <a:gd name="T41" fmla="*/ 45 h 67"/>
                  <a:gd name="T42" fmla="*/ 0 w 32"/>
                  <a:gd name="T43" fmla="*/ 39 h 67"/>
                  <a:gd name="T44" fmla="*/ 2 w 32"/>
                  <a:gd name="T45" fmla="*/ 35 h 67"/>
                  <a:gd name="T46" fmla="*/ 4 w 32"/>
                  <a:gd name="T47" fmla="*/ 40 h 67"/>
                  <a:gd name="T48" fmla="*/ 3 w 32"/>
                  <a:gd name="T49" fmla="*/ 33 h 67"/>
                  <a:gd name="T50" fmla="*/ 29 w 32"/>
                  <a:gd name="T51" fmla="*/ 26 h 67"/>
                  <a:gd name="T52" fmla="*/ 21 w 32"/>
                  <a:gd name="T53" fmla="*/ 44 h 67"/>
                  <a:gd name="T54" fmla="*/ 19 w 32"/>
                  <a:gd name="T55" fmla="*/ 49 h 67"/>
                  <a:gd name="T56" fmla="*/ 19 w 32"/>
                  <a:gd name="T57" fmla="*/ 49 h 67"/>
                  <a:gd name="T58" fmla="*/ 25 w 32"/>
                  <a:gd name="T59" fmla="*/ 41 h 67"/>
                  <a:gd name="T60" fmla="*/ 29 w 32"/>
                  <a:gd name="T61" fmla="*/ 26 h 67"/>
                  <a:gd name="T62" fmla="*/ 19 w 32"/>
                  <a:gd name="T63" fmla="*/ 33 h 67"/>
                  <a:gd name="T64" fmla="*/ 17 w 32"/>
                  <a:gd name="T65" fmla="*/ 42 h 67"/>
                  <a:gd name="T66" fmla="*/ 29 w 32"/>
                  <a:gd name="T67" fmla="*/ 19 h 67"/>
                  <a:gd name="T68" fmla="*/ 28 w 32"/>
                  <a:gd name="T69" fmla="*/ 15 h 67"/>
                  <a:gd name="T70" fmla="*/ 25 w 32"/>
                  <a:gd name="T71" fmla="*/ 13 h 67"/>
                  <a:gd name="T72" fmla="*/ 12 w 32"/>
                  <a:gd name="T73" fmla="*/ 4 h 67"/>
                  <a:gd name="T74" fmla="*/ 5 w 32"/>
                  <a:gd name="T75" fmla="*/ 24 h 67"/>
                  <a:gd name="T76" fmla="*/ 6 w 32"/>
                  <a:gd name="T77" fmla="*/ 46 h 67"/>
                  <a:gd name="T78" fmla="*/ 6 w 32"/>
                  <a:gd name="T79" fmla="*/ 54 h 67"/>
                  <a:gd name="T80" fmla="*/ 5 w 32"/>
                  <a:gd name="T81" fmla="*/ 62 h 67"/>
                  <a:gd name="T82" fmla="*/ 5 w 32"/>
                  <a:gd name="T83" fmla="*/ 62 h 67"/>
                  <a:gd name="T84" fmla="*/ 6 w 32"/>
                  <a:gd name="T85" fmla="*/ 62 h 67"/>
                  <a:gd name="T86" fmla="*/ 7 w 32"/>
                  <a:gd name="T87" fmla="*/ 64 h 67"/>
                  <a:gd name="T88" fmla="*/ 7 w 32"/>
                  <a:gd name="T89" fmla="*/ 65 h 67"/>
                  <a:gd name="T90" fmla="*/ 9 w 32"/>
                  <a:gd name="T91" fmla="*/ 66 h 67"/>
                  <a:gd name="T92" fmla="*/ 10 w 32"/>
                  <a:gd name="T93" fmla="*/ 66 h 67"/>
                  <a:gd name="T94" fmla="*/ 9 w 32"/>
                  <a:gd name="T95" fmla="*/ 67 h 67"/>
                  <a:gd name="T96" fmla="*/ 8 w 32"/>
                  <a:gd name="T97" fmla="*/ 66 h 67"/>
                  <a:gd name="T98" fmla="*/ 9 w 32"/>
                  <a:gd name="T99" fmla="*/ 46 h 67"/>
                  <a:gd name="T100" fmla="*/ 12 w 32"/>
                  <a:gd name="T101" fmla="*/ 7 h 67"/>
                  <a:gd name="T102" fmla="*/ 17 w 32"/>
                  <a:gd name="T103" fmla="*/ 1 h 67"/>
                  <a:gd name="T104" fmla="*/ 14 w 32"/>
                  <a:gd name="T105" fmla="*/ 3 h 67"/>
                  <a:gd name="T106" fmla="*/ 14 w 32"/>
                  <a:gd name="T107" fmla="*/ 7 h 67"/>
                  <a:gd name="T108" fmla="*/ 16 w 32"/>
                  <a:gd name="T109" fmla="*/ 7 h 67"/>
                  <a:gd name="T110" fmla="*/ 20 w 32"/>
                  <a:gd name="T111" fmla="*/ 0 h 67"/>
                  <a:gd name="T112" fmla="*/ 19 w 32"/>
                  <a:gd name="T113" fmla="*/ 0 h 67"/>
                  <a:gd name="T114" fmla="*/ 15 w 32"/>
                  <a:gd name="T115" fmla="*/ 20 h 67"/>
                  <a:gd name="T116" fmla="*/ 12 w 32"/>
                  <a:gd name="T117" fmla="*/ 39 h 67"/>
                  <a:gd name="T118" fmla="*/ 11 w 32"/>
                  <a:gd name="T119" fmla="*/ 52 h 67"/>
                  <a:gd name="T120" fmla="*/ 24 w 32"/>
                  <a:gd name="T121" fmla="*/ 9 h 67"/>
                  <a:gd name="T122" fmla="*/ 24 w 32"/>
                  <a:gd name="T123" fmla="*/ 6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32" h="67">
                    <a:moveTo>
                      <a:pt x="20" y="41"/>
                    </a:moveTo>
                    <a:cubicBezTo>
                      <a:pt x="19" y="42"/>
                      <a:pt x="19" y="43"/>
                      <a:pt x="18" y="43"/>
                    </a:cubicBezTo>
                    <a:cubicBezTo>
                      <a:pt x="15" y="51"/>
                      <a:pt x="12" y="57"/>
                      <a:pt x="10" y="64"/>
                    </a:cubicBezTo>
                    <a:cubicBezTo>
                      <a:pt x="10" y="64"/>
                      <a:pt x="10" y="64"/>
                      <a:pt x="10" y="64"/>
                    </a:cubicBezTo>
                    <a:cubicBezTo>
                      <a:pt x="10" y="65"/>
                      <a:pt x="10" y="66"/>
                      <a:pt x="10" y="66"/>
                    </a:cubicBezTo>
                    <a:cubicBezTo>
                      <a:pt x="10" y="66"/>
                      <a:pt x="10" y="66"/>
                      <a:pt x="10" y="66"/>
                    </a:cubicBezTo>
                    <a:cubicBezTo>
                      <a:pt x="10" y="66"/>
                      <a:pt x="10" y="66"/>
                      <a:pt x="10" y="66"/>
                    </a:cubicBezTo>
                    <a:cubicBezTo>
                      <a:pt x="11" y="66"/>
                      <a:pt x="11" y="66"/>
                      <a:pt x="11" y="66"/>
                    </a:cubicBezTo>
                    <a:cubicBezTo>
                      <a:pt x="11" y="65"/>
                      <a:pt x="12" y="65"/>
                      <a:pt x="12" y="64"/>
                    </a:cubicBezTo>
                    <a:cubicBezTo>
                      <a:pt x="12" y="64"/>
                      <a:pt x="12" y="64"/>
                      <a:pt x="12" y="64"/>
                    </a:cubicBezTo>
                    <a:cubicBezTo>
                      <a:pt x="12" y="64"/>
                      <a:pt x="12" y="64"/>
                      <a:pt x="12" y="64"/>
                    </a:cubicBezTo>
                    <a:cubicBezTo>
                      <a:pt x="13" y="64"/>
                      <a:pt x="13" y="63"/>
                      <a:pt x="13" y="63"/>
                    </a:cubicBezTo>
                    <a:cubicBezTo>
                      <a:pt x="13" y="62"/>
                      <a:pt x="14" y="62"/>
                      <a:pt x="14" y="61"/>
                    </a:cubicBezTo>
                    <a:cubicBezTo>
                      <a:pt x="14" y="61"/>
                      <a:pt x="14" y="61"/>
                      <a:pt x="14" y="61"/>
                    </a:cubicBezTo>
                    <a:cubicBezTo>
                      <a:pt x="15" y="60"/>
                      <a:pt x="15" y="59"/>
                      <a:pt x="16" y="58"/>
                    </a:cubicBezTo>
                    <a:cubicBezTo>
                      <a:pt x="16" y="58"/>
                      <a:pt x="16" y="58"/>
                      <a:pt x="16" y="58"/>
                    </a:cubicBezTo>
                    <a:cubicBezTo>
                      <a:pt x="16" y="57"/>
                      <a:pt x="17" y="56"/>
                      <a:pt x="17" y="55"/>
                    </a:cubicBezTo>
                    <a:cubicBezTo>
                      <a:pt x="17" y="55"/>
                      <a:pt x="17" y="55"/>
                      <a:pt x="17" y="55"/>
                    </a:cubicBezTo>
                    <a:cubicBezTo>
                      <a:pt x="17" y="55"/>
                      <a:pt x="17" y="55"/>
                      <a:pt x="17" y="55"/>
                    </a:cubicBezTo>
                    <a:cubicBezTo>
                      <a:pt x="17" y="54"/>
                      <a:pt x="18" y="54"/>
                      <a:pt x="18" y="53"/>
                    </a:cubicBezTo>
                    <a:cubicBezTo>
                      <a:pt x="18" y="53"/>
                      <a:pt x="18" y="53"/>
                      <a:pt x="18" y="53"/>
                    </a:cubicBezTo>
                    <a:cubicBezTo>
                      <a:pt x="18" y="53"/>
                      <a:pt x="18" y="53"/>
                      <a:pt x="18" y="53"/>
                    </a:cubicBezTo>
                    <a:cubicBezTo>
                      <a:pt x="18" y="53"/>
                      <a:pt x="18" y="52"/>
                      <a:pt x="18" y="52"/>
                    </a:cubicBezTo>
                    <a:cubicBezTo>
                      <a:pt x="18" y="52"/>
                      <a:pt x="18" y="52"/>
                      <a:pt x="18" y="52"/>
                    </a:cubicBezTo>
                    <a:cubicBezTo>
                      <a:pt x="18" y="52"/>
                      <a:pt x="18" y="52"/>
                      <a:pt x="18" y="52"/>
                    </a:cubicBezTo>
                    <a:cubicBezTo>
                      <a:pt x="18" y="52"/>
                      <a:pt x="18" y="52"/>
                      <a:pt x="18" y="52"/>
                    </a:cubicBezTo>
                    <a:cubicBezTo>
                      <a:pt x="18" y="52"/>
                      <a:pt x="18" y="52"/>
                      <a:pt x="18" y="52"/>
                    </a:cubicBezTo>
                    <a:cubicBezTo>
                      <a:pt x="18" y="52"/>
                      <a:pt x="18" y="53"/>
                      <a:pt x="18" y="54"/>
                    </a:cubicBezTo>
                    <a:cubicBezTo>
                      <a:pt x="17" y="54"/>
                      <a:pt x="17" y="54"/>
                      <a:pt x="17" y="55"/>
                    </a:cubicBezTo>
                    <a:cubicBezTo>
                      <a:pt x="16" y="56"/>
                      <a:pt x="16" y="57"/>
                      <a:pt x="16" y="58"/>
                    </a:cubicBezTo>
                    <a:cubicBezTo>
                      <a:pt x="15" y="59"/>
                      <a:pt x="15" y="60"/>
                      <a:pt x="14" y="61"/>
                    </a:cubicBezTo>
                    <a:cubicBezTo>
                      <a:pt x="14" y="61"/>
                      <a:pt x="14" y="61"/>
                      <a:pt x="14" y="61"/>
                    </a:cubicBezTo>
                    <a:cubicBezTo>
                      <a:pt x="15" y="56"/>
                      <a:pt x="17" y="49"/>
                      <a:pt x="19" y="43"/>
                    </a:cubicBezTo>
                    <a:cubicBezTo>
                      <a:pt x="19" y="42"/>
                      <a:pt x="19" y="42"/>
                      <a:pt x="20" y="41"/>
                    </a:cubicBezTo>
                    <a:moveTo>
                      <a:pt x="0" y="39"/>
                    </a:moveTo>
                    <a:cubicBezTo>
                      <a:pt x="0" y="39"/>
                      <a:pt x="0" y="39"/>
                      <a:pt x="0" y="39"/>
                    </a:cubicBezTo>
                    <a:cubicBezTo>
                      <a:pt x="1" y="41"/>
                      <a:pt x="2" y="42"/>
                      <a:pt x="2" y="44"/>
                    </a:cubicBezTo>
                    <a:cubicBezTo>
                      <a:pt x="2" y="44"/>
                      <a:pt x="2" y="44"/>
                      <a:pt x="2" y="44"/>
                    </a:cubicBezTo>
                    <a:cubicBezTo>
                      <a:pt x="2" y="44"/>
                      <a:pt x="2" y="45"/>
                      <a:pt x="3" y="45"/>
                    </a:cubicBezTo>
                    <a:cubicBezTo>
                      <a:pt x="3" y="48"/>
                      <a:pt x="4" y="50"/>
                      <a:pt x="4" y="53"/>
                    </a:cubicBezTo>
                    <a:cubicBezTo>
                      <a:pt x="4" y="51"/>
                      <a:pt x="4" y="49"/>
                      <a:pt x="4" y="47"/>
                    </a:cubicBezTo>
                    <a:cubicBezTo>
                      <a:pt x="3" y="46"/>
                      <a:pt x="3" y="46"/>
                      <a:pt x="3" y="45"/>
                    </a:cubicBezTo>
                    <a:cubicBezTo>
                      <a:pt x="2" y="43"/>
                      <a:pt x="2" y="42"/>
                      <a:pt x="1" y="40"/>
                    </a:cubicBezTo>
                    <a:cubicBezTo>
                      <a:pt x="1" y="40"/>
                      <a:pt x="1" y="39"/>
                      <a:pt x="0" y="39"/>
                    </a:cubicBezTo>
                    <a:moveTo>
                      <a:pt x="3" y="31"/>
                    </a:moveTo>
                    <a:cubicBezTo>
                      <a:pt x="2" y="32"/>
                      <a:pt x="2" y="34"/>
                      <a:pt x="2" y="35"/>
                    </a:cubicBezTo>
                    <a:cubicBezTo>
                      <a:pt x="2" y="36"/>
                      <a:pt x="3" y="37"/>
                      <a:pt x="3" y="39"/>
                    </a:cubicBezTo>
                    <a:cubicBezTo>
                      <a:pt x="3" y="39"/>
                      <a:pt x="3" y="40"/>
                      <a:pt x="4" y="40"/>
                    </a:cubicBezTo>
                    <a:cubicBezTo>
                      <a:pt x="4" y="38"/>
                      <a:pt x="4" y="36"/>
                      <a:pt x="3" y="34"/>
                    </a:cubicBezTo>
                    <a:cubicBezTo>
                      <a:pt x="3" y="33"/>
                      <a:pt x="3" y="33"/>
                      <a:pt x="3" y="33"/>
                    </a:cubicBezTo>
                    <a:cubicBezTo>
                      <a:pt x="3" y="32"/>
                      <a:pt x="3" y="32"/>
                      <a:pt x="3" y="31"/>
                    </a:cubicBezTo>
                    <a:moveTo>
                      <a:pt x="29" y="26"/>
                    </a:moveTo>
                    <a:cubicBezTo>
                      <a:pt x="28" y="28"/>
                      <a:pt x="27" y="30"/>
                      <a:pt x="26" y="32"/>
                    </a:cubicBezTo>
                    <a:cubicBezTo>
                      <a:pt x="24" y="36"/>
                      <a:pt x="22" y="40"/>
                      <a:pt x="21" y="44"/>
                    </a:cubicBezTo>
                    <a:cubicBezTo>
                      <a:pt x="20" y="45"/>
                      <a:pt x="19" y="47"/>
                      <a:pt x="19" y="49"/>
                    </a:cubicBezTo>
                    <a:cubicBezTo>
                      <a:pt x="19" y="49"/>
                      <a:pt x="19" y="49"/>
                      <a:pt x="19" y="49"/>
                    </a:cubicBezTo>
                    <a:cubicBezTo>
                      <a:pt x="19" y="49"/>
                      <a:pt x="19" y="49"/>
                      <a:pt x="19" y="49"/>
                    </a:cubicBezTo>
                    <a:cubicBezTo>
                      <a:pt x="19" y="49"/>
                      <a:pt x="19" y="49"/>
                      <a:pt x="19" y="49"/>
                    </a:cubicBezTo>
                    <a:cubicBezTo>
                      <a:pt x="20" y="47"/>
                      <a:pt x="21" y="45"/>
                      <a:pt x="23" y="43"/>
                    </a:cubicBezTo>
                    <a:cubicBezTo>
                      <a:pt x="24" y="43"/>
                      <a:pt x="24" y="42"/>
                      <a:pt x="25" y="41"/>
                    </a:cubicBezTo>
                    <a:cubicBezTo>
                      <a:pt x="25" y="41"/>
                      <a:pt x="25" y="41"/>
                      <a:pt x="25" y="41"/>
                    </a:cubicBezTo>
                    <a:cubicBezTo>
                      <a:pt x="26" y="36"/>
                      <a:pt x="28" y="31"/>
                      <a:pt x="29" y="26"/>
                    </a:cubicBezTo>
                    <a:moveTo>
                      <a:pt x="25" y="13"/>
                    </a:moveTo>
                    <a:cubicBezTo>
                      <a:pt x="23" y="20"/>
                      <a:pt x="21" y="26"/>
                      <a:pt x="19" y="33"/>
                    </a:cubicBezTo>
                    <a:cubicBezTo>
                      <a:pt x="18" y="37"/>
                      <a:pt x="17" y="41"/>
                      <a:pt x="16" y="45"/>
                    </a:cubicBezTo>
                    <a:cubicBezTo>
                      <a:pt x="16" y="44"/>
                      <a:pt x="16" y="43"/>
                      <a:pt x="17" y="42"/>
                    </a:cubicBezTo>
                    <a:cubicBezTo>
                      <a:pt x="18" y="38"/>
                      <a:pt x="20" y="34"/>
                      <a:pt x="22" y="31"/>
                    </a:cubicBezTo>
                    <a:cubicBezTo>
                      <a:pt x="25" y="27"/>
                      <a:pt x="27" y="23"/>
                      <a:pt x="29" y="19"/>
                    </a:cubicBezTo>
                    <a:cubicBezTo>
                      <a:pt x="30" y="17"/>
                      <a:pt x="31" y="16"/>
                      <a:pt x="32" y="14"/>
                    </a:cubicBezTo>
                    <a:cubicBezTo>
                      <a:pt x="31" y="15"/>
                      <a:pt x="30" y="15"/>
                      <a:pt x="28" y="15"/>
                    </a:cubicBezTo>
                    <a:cubicBezTo>
                      <a:pt x="27" y="15"/>
                      <a:pt x="27" y="15"/>
                      <a:pt x="26" y="14"/>
                    </a:cubicBezTo>
                    <a:cubicBezTo>
                      <a:pt x="26" y="14"/>
                      <a:pt x="25" y="13"/>
                      <a:pt x="25" y="13"/>
                    </a:cubicBezTo>
                    <a:cubicBezTo>
                      <a:pt x="25" y="13"/>
                      <a:pt x="25" y="13"/>
                      <a:pt x="25" y="13"/>
                    </a:cubicBezTo>
                    <a:moveTo>
                      <a:pt x="12" y="4"/>
                    </a:moveTo>
                    <a:cubicBezTo>
                      <a:pt x="12" y="5"/>
                      <a:pt x="11" y="6"/>
                      <a:pt x="10" y="7"/>
                    </a:cubicBezTo>
                    <a:cubicBezTo>
                      <a:pt x="8" y="12"/>
                      <a:pt x="7" y="18"/>
                      <a:pt x="5" y="24"/>
                    </a:cubicBezTo>
                    <a:cubicBezTo>
                      <a:pt x="5" y="27"/>
                      <a:pt x="5" y="30"/>
                      <a:pt x="6" y="33"/>
                    </a:cubicBezTo>
                    <a:cubicBezTo>
                      <a:pt x="6" y="37"/>
                      <a:pt x="6" y="41"/>
                      <a:pt x="6" y="46"/>
                    </a:cubicBezTo>
                    <a:cubicBezTo>
                      <a:pt x="6" y="48"/>
                      <a:pt x="6" y="51"/>
                      <a:pt x="6" y="54"/>
                    </a:cubicBezTo>
                    <a:cubicBezTo>
                      <a:pt x="6" y="54"/>
                      <a:pt x="6" y="54"/>
                      <a:pt x="6" y="54"/>
                    </a:cubicBezTo>
                    <a:cubicBezTo>
                      <a:pt x="6" y="56"/>
                      <a:pt x="6" y="59"/>
                      <a:pt x="5" y="61"/>
                    </a:cubicBezTo>
                    <a:cubicBezTo>
                      <a:pt x="5" y="62"/>
                      <a:pt x="5" y="62"/>
                      <a:pt x="5" y="62"/>
                    </a:cubicBezTo>
                    <a:cubicBezTo>
                      <a:pt x="5" y="62"/>
                      <a:pt x="5" y="62"/>
                      <a:pt x="5" y="62"/>
                    </a:cubicBezTo>
                    <a:cubicBezTo>
                      <a:pt x="5" y="62"/>
                      <a:pt x="5" y="62"/>
                      <a:pt x="5" y="62"/>
                    </a:cubicBezTo>
                    <a:cubicBezTo>
                      <a:pt x="6" y="62"/>
                      <a:pt x="6" y="62"/>
                      <a:pt x="6" y="62"/>
                    </a:cubicBezTo>
                    <a:cubicBezTo>
                      <a:pt x="6" y="62"/>
                      <a:pt x="6" y="62"/>
                      <a:pt x="6" y="62"/>
                    </a:cubicBezTo>
                    <a:cubicBezTo>
                      <a:pt x="6" y="63"/>
                      <a:pt x="6" y="64"/>
                      <a:pt x="7" y="64"/>
                    </a:cubicBezTo>
                    <a:cubicBezTo>
                      <a:pt x="7" y="64"/>
                      <a:pt x="7" y="64"/>
                      <a:pt x="7" y="64"/>
                    </a:cubicBezTo>
                    <a:cubicBezTo>
                      <a:pt x="7" y="65"/>
                      <a:pt x="7" y="65"/>
                      <a:pt x="7" y="65"/>
                    </a:cubicBezTo>
                    <a:cubicBezTo>
                      <a:pt x="7" y="65"/>
                      <a:pt x="7" y="65"/>
                      <a:pt x="7" y="65"/>
                    </a:cubicBezTo>
                    <a:cubicBezTo>
                      <a:pt x="8" y="66"/>
                      <a:pt x="8" y="66"/>
                      <a:pt x="8" y="66"/>
                    </a:cubicBezTo>
                    <a:cubicBezTo>
                      <a:pt x="9" y="66"/>
                      <a:pt x="9" y="66"/>
                      <a:pt x="9" y="66"/>
                    </a:cubicBezTo>
                    <a:cubicBezTo>
                      <a:pt x="9" y="67"/>
                      <a:pt x="9" y="67"/>
                      <a:pt x="9" y="67"/>
                    </a:cubicBezTo>
                    <a:cubicBezTo>
                      <a:pt x="10" y="67"/>
                      <a:pt x="10" y="66"/>
                      <a:pt x="10" y="66"/>
                    </a:cubicBezTo>
                    <a:cubicBezTo>
                      <a:pt x="10" y="66"/>
                      <a:pt x="10" y="66"/>
                      <a:pt x="10" y="66"/>
                    </a:cubicBezTo>
                    <a:cubicBezTo>
                      <a:pt x="10" y="66"/>
                      <a:pt x="10" y="67"/>
                      <a:pt x="9" y="67"/>
                    </a:cubicBezTo>
                    <a:cubicBezTo>
                      <a:pt x="9" y="67"/>
                      <a:pt x="9" y="67"/>
                      <a:pt x="9" y="66"/>
                    </a:cubicBezTo>
                    <a:cubicBezTo>
                      <a:pt x="8" y="66"/>
                      <a:pt x="8" y="66"/>
                      <a:pt x="8" y="66"/>
                    </a:cubicBezTo>
                    <a:cubicBezTo>
                      <a:pt x="8" y="66"/>
                      <a:pt x="8" y="66"/>
                      <a:pt x="7" y="65"/>
                    </a:cubicBezTo>
                    <a:cubicBezTo>
                      <a:pt x="8" y="60"/>
                      <a:pt x="8" y="53"/>
                      <a:pt x="9" y="46"/>
                    </a:cubicBezTo>
                    <a:cubicBezTo>
                      <a:pt x="9" y="44"/>
                      <a:pt x="10" y="43"/>
                      <a:pt x="10" y="42"/>
                    </a:cubicBezTo>
                    <a:cubicBezTo>
                      <a:pt x="10" y="30"/>
                      <a:pt x="11" y="18"/>
                      <a:pt x="12" y="7"/>
                    </a:cubicBezTo>
                    <a:cubicBezTo>
                      <a:pt x="12" y="6"/>
                      <a:pt x="12" y="5"/>
                      <a:pt x="12" y="4"/>
                    </a:cubicBezTo>
                    <a:moveTo>
                      <a:pt x="17" y="1"/>
                    </a:moveTo>
                    <a:cubicBezTo>
                      <a:pt x="17" y="1"/>
                      <a:pt x="17" y="1"/>
                      <a:pt x="17" y="1"/>
                    </a:cubicBezTo>
                    <a:cubicBezTo>
                      <a:pt x="16" y="1"/>
                      <a:pt x="15" y="2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4"/>
                      <a:pt x="14" y="6"/>
                      <a:pt x="14" y="7"/>
                    </a:cubicBezTo>
                    <a:cubicBezTo>
                      <a:pt x="14" y="11"/>
                      <a:pt x="13" y="15"/>
                      <a:pt x="13" y="20"/>
                    </a:cubicBezTo>
                    <a:cubicBezTo>
                      <a:pt x="14" y="15"/>
                      <a:pt x="15" y="11"/>
                      <a:pt x="16" y="7"/>
                    </a:cubicBezTo>
                    <a:cubicBezTo>
                      <a:pt x="16" y="5"/>
                      <a:pt x="17" y="3"/>
                      <a:pt x="17" y="1"/>
                    </a:cubicBezTo>
                    <a:moveTo>
                      <a:pt x="20" y="0"/>
                    </a:moveTo>
                    <a:cubicBezTo>
                      <a:pt x="19" y="0"/>
                      <a:pt x="19" y="0"/>
                      <a:pt x="19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9" y="2"/>
                      <a:pt x="18" y="5"/>
                      <a:pt x="18" y="7"/>
                    </a:cubicBezTo>
                    <a:cubicBezTo>
                      <a:pt x="17" y="12"/>
                      <a:pt x="16" y="16"/>
                      <a:pt x="15" y="20"/>
                    </a:cubicBezTo>
                    <a:cubicBezTo>
                      <a:pt x="14" y="25"/>
                      <a:pt x="14" y="29"/>
                      <a:pt x="13" y="33"/>
                    </a:cubicBezTo>
                    <a:cubicBezTo>
                      <a:pt x="13" y="35"/>
                      <a:pt x="12" y="37"/>
                      <a:pt x="12" y="39"/>
                    </a:cubicBezTo>
                    <a:cubicBezTo>
                      <a:pt x="12" y="40"/>
                      <a:pt x="12" y="42"/>
                      <a:pt x="12" y="43"/>
                    </a:cubicBezTo>
                    <a:cubicBezTo>
                      <a:pt x="12" y="46"/>
                      <a:pt x="12" y="49"/>
                      <a:pt x="11" y="52"/>
                    </a:cubicBezTo>
                    <a:cubicBezTo>
                      <a:pt x="13" y="46"/>
                      <a:pt x="15" y="39"/>
                      <a:pt x="17" y="32"/>
                    </a:cubicBezTo>
                    <a:cubicBezTo>
                      <a:pt x="19" y="24"/>
                      <a:pt x="22" y="17"/>
                      <a:pt x="24" y="9"/>
                    </a:cubicBezTo>
                    <a:cubicBezTo>
                      <a:pt x="24" y="9"/>
                      <a:pt x="24" y="9"/>
                      <a:pt x="24" y="9"/>
                    </a:cubicBezTo>
                    <a:cubicBezTo>
                      <a:pt x="24" y="8"/>
                      <a:pt x="24" y="7"/>
                      <a:pt x="24" y="6"/>
                    </a:cubicBezTo>
                    <a:cubicBezTo>
                      <a:pt x="23" y="3"/>
                      <a:pt x="22" y="0"/>
                      <a:pt x="20" y="0"/>
                    </a:cubicBezTo>
                  </a:path>
                </a:pathLst>
              </a:custGeom>
              <a:solidFill>
                <a:srgbClr val="1D7C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6" name="Freeform 571"/>
              <p:cNvSpPr>
                <a:spLocks noEditPoints="1"/>
              </p:cNvSpPr>
              <p:nvPr/>
            </p:nvSpPr>
            <p:spPr bwMode="auto">
              <a:xfrm>
                <a:off x="1820863" y="7224713"/>
                <a:ext cx="112713" cy="477838"/>
              </a:xfrm>
              <a:custGeom>
                <a:avLst/>
                <a:gdLst>
                  <a:gd name="T0" fmla="*/ 0 w 30"/>
                  <a:gd name="T1" fmla="*/ 127 h 127"/>
                  <a:gd name="T2" fmla="*/ 0 w 30"/>
                  <a:gd name="T3" fmla="*/ 127 h 127"/>
                  <a:gd name="T4" fmla="*/ 0 w 30"/>
                  <a:gd name="T5" fmla="*/ 127 h 127"/>
                  <a:gd name="T6" fmla="*/ 0 w 30"/>
                  <a:gd name="T7" fmla="*/ 127 h 127"/>
                  <a:gd name="T8" fmla="*/ 0 w 30"/>
                  <a:gd name="T9" fmla="*/ 127 h 127"/>
                  <a:gd name="T10" fmla="*/ 9 w 30"/>
                  <a:gd name="T11" fmla="*/ 110 h 127"/>
                  <a:gd name="T12" fmla="*/ 9 w 30"/>
                  <a:gd name="T13" fmla="*/ 110 h 127"/>
                  <a:gd name="T14" fmla="*/ 8 w 30"/>
                  <a:gd name="T15" fmla="*/ 113 h 127"/>
                  <a:gd name="T16" fmla="*/ 9 w 30"/>
                  <a:gd name="T17" fmla="*/ 110 h 127"/>
                  <a:gd name="T18" fmla="*/ 23 w 30"/>
                  <a:gd name="T19" fmla="*/ 73 h 127"/>
                  <a:gd name="T20" fmla="*/ 22 w 30"/>
                  <a:gd name="T21" fmla="*/ 75 h 127"/>
                  <a:gd name="T22" fmla="*/ 22 w 30"/>
                  <a:gd name="T23" fmla="*/ 75 h 127"/>
                  <a:gd name="T24" fmla="*/ 22 w 30"/>
                  <a:gd name="T25" fmla="*/ 75 h 127"/>
                  <a:gd name="T26" fmla="*/ 23 w 30"/>
                  <a:gd name="T27" fmla="*/ 75 h 127"/>
                  <a:gd name="T28" fmla="*/ 23 w 30"/>
                  <a:gd name="T29" fmla="*/ 75 h 127"/>
                  <a:gd name="T30" fmla="*/ 23 w 30"/>
                  <a:gd name="T31" fmla="*/ 73 h 127"/>
                  <a:gd name="T32" fmla="*/ 25 w 30"/>
                  <a:gd name="T33" fmla="*/ 14 h 127"/>
                  <a:gd name="T34" fmla="*/ 24 w 30"/>
                  <a:gd name="T35" fmla="*/ 15 h 127"/>
                  <a:gd name="T36" fmla="*/ 21 w 30"/>
                  <a:gd name="T37" fmla="*/ 19 h 127"/>
                  <a:gd name="T38" fmla="*/ 15 w 30"/>
                  <a:gd name="T39" fmla="*/ 34 h 127"/>
                  <a:gd name="T40" fmla="*/ 12 w 30"/>
                  <a:gd name="T41" fmla="*/ 44 h 127"/>
                  <a:gd name="T42" fmla="*/ 9 w 30"/>
                  <a:gd name="T43" fmla="*/ 55 h 127"/>
                  <a:gd name="T44" fmla="*/ 7 w 30"/>
                  <a:gd name="T45" fmla="*/ 62 h 127"/>
                  <a:gd name="T46" fmla="*/ 7 w 30"/>
                  <a:gd name="T47" fmla="*/ 62 h 127"/>
                  <a:gd name="T48" fmla="*/ 9 w 30"/>
                  <a:gd name="T49" fmla="*/ 61 h 127"/>
                  <a:gd name="T50" fmla="*/ 9 w 30"/>
                  <a:gd name="T51" fmla="*/ 61 h 127"/>
                  <a:gd name="T52" fmla="*/ 11 w 30"/>
                  <a:gd name="T53" fmla="*/ 56 h 127"/>
                  <a:gd name="T54" fmla="*/ 13 w 30"/>
                  <a:gd name="T55" fmla="*/ 44 h 127"/>
                  <a:gd name="T56" fmla="*/ 16 w 30"/>
                  <a:gd name="T57" fmla="*/ 34 h 127"/>
                  <a:gd name="T58" fmla="*/ 22 w 30"/>
                  <a:gd name="T59" fmla="*/ 19 h 127"/>
                  <a:gd name="T60" fmla="*/ 24 w 30"/>
                  <a:gd name="T61" fmla="*/ 15 h 127"/>
                  <a:gd name="T62" fmla="*/ 25 w 30"/>
                  <a:gd name="T63" fmla="*/ 14 h 127"/>
                  <a:gd name="T64" fmla="*/ 19 w 30"/>
                  <a:gd name="T65" fmla="*/ 9 h 127"/>
                  <a:gd name="T66" fmla="*/ 18 w 30"/>
                  <a:gd name="T67" fmla="*/ 10 h 127"/>
                  <a:gd name="T68" fmla="*/ 16 w 30"/>
                  <a:gd name="T69" fmla="*/ 16 h 127"/>
                  <a:gd name="T70" fmla="*/ 8 w 30"/>
                  <a:gd name="T71" fmla="*/ 37 h 127"/>
                  <a:gd name="T72" fmla="*/ 2 w 30"/>
                  <a:gd name="T73" fmla="*/ 65 h 127"/>
                  <a:gd name="T74" fmla="*/ 2 w 30"/>
                  <a:gd name="T75" fmla="*/ 65 h 127"/>
                  <a:gd name="T76" fmla="*/ 2 w 30"/>
                  <a:gd name="T77" fmla="*/ 65 h 127"/>
                  <a:gd name="T78" fmla="*/ 4 w 30"/>
                  <a:gd name="T79" fmla="*/ 64 h 127"/>
                  <a:gd name="T80" fmla="*/ 4 w 30"/>
                  <a:gd name="T81" fmla="*/ 64 h 127"/>
                  <a:gd name="T82" fmla="*/ 6 w 30"/>
                  <a:gd name="T83" fmla="*/ 52 h 127"/>
                  <a:gd name="T84" fmla="*/ 9 w 30"/>
                  <a:gd name="T85" fmla="*/ 37 h 127"/>
                  <a:gd name="T86" fmla="*/ 16 w 30"/>
                  <a:gd name="T87" fmla="*/ 16 h 127"/>
                  <a:gd name="T88" fmla="*/ 19 w 30"/>
                  <a:gd name="T89" fmla="*/ 9 h 127"/>
                  <a:gd name="T90" fmla="*/ 30 w 30"/>
                  <a:gd name="T91" fmla="*/ 0 h 127"/>
                  <a:gd name="T92" fmla="*/ 29 w 30"/>
                  <a:gd name="T93" fmla="*/ 2 h 127"/>
                  <a:gd name="T94" fmla="*/ 29 w 30"/>
                  <a:gd name="T95" fmla="*/ 8 h 127"/>
                  <a:gd name="T96" fmla="*/ 27 w 30"/>
                  <a:gd name="T97" fmla="*/ 17 h 127"/>
                  <a:gd name="T98" fmla="*/ 25 w 30"/>
                  <a:gd name="T99" fmla="*/ 29 h 127"/>
                  <a:gd name="T100" fmla="*/ 22 w 30"/>
                  <a:gd name="T101" fmla="*/ 44 h 127"/>
                  <a:gd name="T102" fmla="*/ 17 w 30"/>
                  <a:gd name="T103" fmla="*/ 59 h 127"/>
                  <a:gd name="T104" fmla="*/ 14 w 30"/>
                  <a:gd name="T105" fmla="*/ 70 h 127"/>
                  <a:gd name="T106" fmla="*/ 14 w 30"/>
                  <a:gd name="T107" fmla="*/ 70 h 127"/>
                  <a:gd name="T108" fmla="*/ 14 w 30"/>
                  <a:gd name="T109" fmla="*/ 70 h 127"/>
                  <a:gd name="T110" fmla="*/ 15 w 30"/>
                  <a:gd name="T111" fmla="*/ 74 h 127"/>
                  <a:gd name="T112" fmla="*/ 15 w 30"/>
                  <a:gd name="T113" fmla="*/ 74 h 127"/>
                  <a:gd name="T114" fmla="*/ 19 w 30"/>
                  <a:gd name="T115" fmla="*/ 60 h 127"/>
                  <a:gd name="T116" fmla="*/ 26 w 30"/>
                  <a:gd name="T117" fmla="*/ 30 h 127"/>
                  <a:gd name="T118" fmla="*/ 28 w 30"/>
                  <a:gd name="T119" fmla="*/ 17 h 127"/>
                  <a:gd name="T120" fmla="*/ 29 w 30"/>
                  <a:gd name="T121" fmla="*/ 8 h 127"/>
                  <a:gd name="T122" fmla="*/ 30 w 30"/>
                  <a:gd name="T123" fmla="*/ 2 h 127"/>
                  <a:gd name="T124" fmla="*/ 30 w 30"/>
                  <a:gd name="T125" fmla="*/ 0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30" h="127">
                    <a:moveTo>
                      <a:pt x="0" y="127"/>
                    </a:moveTo>
                    <a:cubicBezTo>
                      <a:pt x="0" y="127"/>
                      <a:pt x="0" y="127"/>
                      <a:pt x="0" y="127"/>
                    </a:cubicBezTo>
                    <a:cubicBezTo>
                      <a:pt x="0" y="127"/>
                      <a:pt x="0" y="127"/>
                      <a:pt x="0" y="127"/>
                    </a:cubicBezTo>
                    <a:cubicBezTo>
                      <a:pt x="0" y="127"/>
                      <a:pt x="0" y="127"/>
                      <a:pt x="0" y="127"/>
                    </a:cubicBezTo>
                    <a:cubicBezTo>
                      <a:pt x="0" y="127"/>
                      <a:pt x="0" y="127"/>
                      <a:pt x="0" y="127"/>
                    </a:cubicBezTo>
                    <a:moveTo>
                      <a:pt x="9" y="110"/>
                    </a:moveTo>
                    <a:cubicBezTo>
                      <a:pt x="9" y="110"/>
                      <a:pt x="9" y="110"/>
                      <a:pt x="9" y="110"/>
                    </a:cubicBezTo>
                    <a:cubicBezTo>
                      <a:pt x="8" y="111"/>
                      <a:pt x="8" y="112"/>
                      <a:pt x="8" y="113"/>
                    </a:cubicBezTo>
                    <a:cubicBezTo>
                      <a:pt x="8" y="112"/>
                      <a:pt x="9" y="111"/>
                      <a:pt x="9" y="110"/>
                    </a:cubicBezTo>
                    <a:moveTo>
                      <a:pt x="23" y="73"/>
                    </a:moveTo>
                    <a:cubicBezTo>
                      <a:pt x="23" y="74"/>
                      <a:pt x="22" y="74"/>
                      <a:pt x="22" y="75"/>
                    </a:cubicBezTo>
                    <a:cubicBezTo>
                      <a:pt x="22" y="75"/>
                      <a:pt x="22" y="75"/>
                      <a:pt x="22" y="75"/>
                    </a:cubicBezTo>
                    <a:cubicBezTo>
                      <a:pt x="22" y="75"/>
                      <a:pt x="22" y="75"/>
                      <a:pt x="22" y="75"/>
                    </a:cubicBezTo>
                    <a:cubicBezTo>
                      <a:pt x="23" y="75"/>
                      <a:pt x="23" y="75"/>
                      <a:pt x="23" y="75"/>
                    </a:cubicBezTo>
                    <a:cubicBezTo>
                      <a:pt x="23" y="75"/>
                      <a:pt x="23" y="75"/>
                      <a:pt x="23" y="75"/>
                    </a:cubicBezTo>
                    <a:cubicBezTo>
                      <a:pt x="23" y="74"/>
                      <a:pt x="23" y="74"/>
                      <a:pt x="23" y="73"/>
                    </a:cubicBezTo>
                    <a:moveTo>
                      <a:pt x="25" y="14"/>
                    </a:moveTo>
                    <a:cubicBezTo>
                      <a:pt x="24" y="15"/>
                      <a:pt x="24" y="15"/>
                      <a:pt x="24" y="15"/>
                    </a:cubicBezTo>
                    <a:cubicBezTo>
                      <a:pt x="23" y="16"/>
                      <a:pt x="22" y="17"/>
                      <a:pt x="21" y="19"/>
                    </a:cubicBezTo>
                    <a:cubicBezTo>
                      <a:pt x="19" y="22"/>
                      <a:pt x="17" y="27"/>
                      <a:pt x="15" y="34"/>
                    </a:cubicBezTo>
                    <a:cubicBezTo>
                      <a:pt x="14" y="37"/>
                      <a:pt x="13" y="40"/>
                      <a:pt x="12" y="44"/>
                    </a:cubicBezTo>
                    <a:cubicBezTo>
                      <a:pt x="11" y="47"/>
                      <a:pt x="10" y="51"/>
                      <a:pt x="9" y="55"/>
                    </a:cubicBezTo>
                    <a:cubicBezTo>
                      <a:pt x="8" y="57"/>
                      <a:pt x="8" y="59"/>
                      <a:pt x="7" y="62"/>
                    </a:cubicBezTo>
                    <a:cubicBezTo>
                      <a:pt x="7" y="62"/>
                      <a:pt x="7" y="62"/>
                      <a:pt x="7" y="62"/>
                    </a:cubicBezTo>
                    <a:cubicBezTo>
                      <a:pt x="8" y="61"/>
                      <a:pt x="9" y="61"/>
                      <a:pt x="9" y="61"/>
                    </a:cubicBezTo>
                    <a:cubicBezTo>
                      <a:pt x="9" y="61"/>
                      <a:pt x="9" y="61"/>
                      <a:pt x="9" y="61"/>
                    </a:cubicBezTo>
                    <a:cubicBezTo>
                      <a:pt x="10" y="59"/>
                      <a:pt x="10" y="57"/>
                      <a:pt x="11" y="56"/>
                    </a:cubicBezTo>
                    <a:cubicBezTo>
                      <a:pt x="12" y="52"/>
                      <a:pt x="12" y="48"/>
                      <a:pt x="13" y="44"/>
                    </a:cubicBezTo>
                    <a:cubicBezTo>
                      <a:pt x="14" y="41"/>
                      <a:pt x="15" y="37"/>
                      <a:pt x="16" y="34"/>
                    </a:cubicBezTo>
                    <a:cubicBezTo>
                      <a:pt x="18" y="28"/>
                      <a:pt x="20" y="22"/>
                      <a:pt x="22" y="19"/>
                    </a:cubicBezTo>
                    <a:cubicBezTo>
                      <a:pt x="23" y="17"/>
                      <a:pt x="23" y="16"/>
                      <a:pt x="24" y="15"/>
                    </a:cubicBezTo>
                    <a:cubicBezTo>
                      <a:pt x="24" y="15"/>
                      <a:pt x="24" y="15"/>
                      <a:pt x="25" y="14"/>
                    </a:cubicBezTo>
                    <a:moveTo>
                      <a:pt x="19" y="9"/>
                    </a:moveTo>
                    <a:cubicBezTo>
                      <a:pt x="19" y="9"/>
                      <a:pt x="19" y="10"/>
                      <a:pt x="18" y="10"/>
                    </a:cubicBezTo>
                    <a:cubicBezTo>
                      <a:pt x="18" y="11"/>
                      <a:pt x="17" y="13"/>
                      <a:pt x="16" y="16"/>
                    </a:cubicBezTo>
                    <a:cubicBezTo>
                      <a:pt x="14" y="20"/>
                      <a:pt x="11" y="28"/>
                      <a:pt x="8" y="37"/>
                    </a:cubicBezTo>
                    <a:cubicBezTo>
                      <a:pt x="6" y="45"/>
                      <a:pt x="4" y="55"/>
                      <a:pt x="2" y="65"/>
                    </a:cubicBezTo>
                    <a:cubicBezTo>
                      <a:pt x="2" y="65"/>
                      <a:pt x="2" y="65"/>
                      <a:pt x="2" y="65"/>
                    </a:cubicBezTo>
                    <a:cubicBezTo>
                      <a:pt x="2" y="65"/>
                      <a:pt x="2" y="65"/>
                      <a:pt x="2" y="65"/>
                    </a:cubicBezTo>
                    <a:cubicBezTo>
                      <a:pt x="3" y="65"/>
                      <a:pt x="4" y="64"/>
                      <a:pt x="4" y="64"/>
                    </a:cubicBezTo>
                    <a:cubicBezTo>
                      <a:pt x="4" y="64"/>
                      <a:pt x="4" y="64"/>
                      <a:pt x="4" y="64"/>
                    </a:cubicBezTo>
                    <a:cubicBezTo>
                      <a:pt x="5" y="59"/>
                      <a:pt x="5" y="56"/>
                      <a:pt x="6" y="52"/>
                    </a:cubicBezTo>
                    <a:cubicBezTo>
                      <a:pt x="7" y="46"/>
                      <a:pt x="8" y="42"/>
                      <a:pt x="9" y="37"/>
                    </a:cubicBezTo>
                    <a:cubicBezTo>
                      <a:pt x="11" y="28"/>
                      <a:pt x="14" y="21"/>
                      <a:pt x="16" y="16"/>
                    </a:cubicBezTo>
                    <a:cubicBezTo>
                      <a:pt x="17" y="13"/>
                      <a:pt x="18" y="10"/>
                      <a:pt x="19" y="9"/>
                    </a:cubicBezTo>
                    <a:moveTo>
                      <a:pt x="30" y="0"/>
                    </a:moveTo>
                    <a:cubicBezTo>
                      <a:pt x="30" y="1"/>
                      <a:pt x="30" y="1"/>
                      <a:pt x="29" y="2"/>
                    </a:cubicBezTo>
                    <a:cubicBezTo>
                      <a:pt x="29" y="3"/>
                      <a:pt x="29" y="5"/>
                      <a:pt x="29" y="8"/>
                    </a:cubicBezTo>
                    <a:cubicBezTo>
                      <a:pt x="28" y="11"/>
                      <a:pt x="28" y="14"/>
                      <a:pt x="27" y="17"/>
                    </a:cubicBezTo>
                    <a:cubicBezTo>
                      <a:pt x="27" y="21"/>
                      <a:pt x="26" y="25"/>
                      <a:pt x="25" y="29"/>
                    </a:cubicBezTo>
                    <a:cubicBezTo>
                      <a:pt x="24" y="34"/>
                      <a:pt x="23" y="39"/>
                      <a:pt x="22" y="44"/>
                    </a:cubicBezTo>
                    <a:cubicBezTo>
                      <a:pt x="20" y="49"/>
                      <a:pt x="19" y="54"/>
                      <a:pt x="17" y="59"/>
                    </a:cubicBezTo>
                    <a:cubicBezTo>
                      <a:pt x="16" y="63"/>
                      <a:pt x="15" y="66"/>
                      <a:pt x="14" y="70"/>
                    </a:cubicBezTo>
                    <a:cubicBezTo>
                      <a:pt x="14" y="70"/>
                      <a:pt x="14" y="70"/>
                      <a:pt x="14" y="70"/>
                    </a:cubicBezTo>
                    <a:cubicBezTo>
                      <a:pt x="14" y="70"/>
                      <a:pt x="14" y="70"/>
                      <a:pt x="14" y="70"/>
                    </a:cubicBezTo>
                    <a:cubicBezTo>
                      <a:pt x="14" y="72"/>
                      <a:pt x="15" y="73"/>
                      <a:pt x="15" y="74"/>
                    </a:cubicBezTo>
                    <a:cubicBezTo>
                      <a:pt x="15" y="74"/>
                      <a:pt x="15" y="74"/>
                      <a:pt x="15" y="74"/>
                    </a:cubicBezTo>
                    <a:cubicBezTo>
                      <a:pt x="16" y="69"/>
                      <a:pt x="18" y="64"/>
                      <a:pt x="19" y="60"/>
                    </a:cubicBezTo>
                    <a:cubicBezTo>
                      <a:pt x="22" y="49"/>
                      <a:pt x="24" y="39"/>
                      <a:pt x="26" y="30"/>
                    </a:cubicBezTo>
                    <a:cubicBezTo>
                      <a:pt x="27" y="25"/>
                      <a:pt x="28" y="21"/>
                      <a:pt x="28" y="17"/>
                    </a:cubicBezTo>
                    <a:cubicBezTo>
                      <a:pt x="29" y="14"/>
                      <a:pt x="29" y="11"/>
                      <a:pt x="29" y="8"/>
                    </a:cubicBezTo>
                    <a:cubicBezTo>
                      <a:pt x="29" y="5"/>
                      <a:pt x="29" y="3"/>
                      <a:pt x="30" y="2"/>
                    </a:cubicBezTo>
                    <a:cubicBezTo>
                      <a:pt x="30" y="1"/>
                      <a:pt x="30" y="1"/>
                      <a:pt x="30" y="0"/>
                    </a:cubicBezTo>
                  </a:path>
                </a:pathLst>
              </a:custGeom>
              <a:solidFill>
                <a:srgbClr val="4A9D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7" name="Freeform 572"/>
              <p:cNvSpPr/>
              <p:nvPr/>
            </p:nvSpPr>
            <p:spPr bwMode="auto">
              <a:xfrm>
                <a:off x="1809750" y="7453313"/>
                <a:ext cx="98425" cy="252413"/>
              </a:xfrm>
              <a:custGeom>
                <a:avLst/>
                <a:gdLst>
                  <a:gd name="T0" fmla="*/ 12 w 26"/>
                  <a:gd name="T1" fmla="*/ 0 h 67"/>
                  <a:gd name="T2" fmla="*/ 10 w 26"/>
                  <a:gd name="T3" fmla="*/ 1 h 67"/>
                  <a:gd name="T4" fmla="*/ 10 w 26"/>
                  <a:gd name="T5" fmla="*/ 1 h 67"/>
                  <a:gd name="T6" fmla="*/ 9 w 26"/>
                  <a:gd name="T7" fmla="*/ 7 h 67"/>
                  <a:gd name="T8" fmla="*/ 6 w 26"/>
                  <a:gd name="T9" fmla="*/ 20 h 67"/>
                  <a:gd name="T10" fmla="*/ 7 w 26"/>
                  <a:gd name="T11" fmla="*/ 7 h 67"/>
                  <a:gd name="T12" fmla="*/ 7 w 26"/>
                  <a:gd name="T13" fmla="*/ 3 h 67"/>
                  <a:gd name="T14" fmla="*/ 5 w 26"/>
                  <a:gd name="T15" fmla="*/ 4 h 67"/>
                  <a:gd name="T16" fmla="*/ 5 w 26"/>
                  <a:gd name="T17" fmla="*/ 4 h 67"/>
                  <a:gd name="T18" fmla="*/ 5 w 26"/>
                  <a:gd name="T19" fmla="*/ 7 h 67"/>
                  <a:gd name="T20" fmla="*/ 3 w 26"/>
                  <a:gd name="T21" fmla="*/ 42 h 67"/>
                  <a:gd name="T22" fmla="*/ 2 w 26"/>
                  <a:gd name="T23" fmla="*/ 46 h 67"/>
                  <a:gd name="T24" fmla="*/ 0 w 26"/>
                  <a:gd name="T25" fmla="*/ 65 h 67"/>
                  <a:gd name="T26" fmla="*/ 1 w 26"/>
                  <a:gd name="T27" fmla="*/ 66 h 67"/>
                  <a:gd name="T28" fmla="*/ 2 w 26"/>
                  <a:gd name="T29" fmla="*/ 66 h 67"/>
                  <a:gd name="T30" fmla="*/ 2 w 26"/>
                  <a:gd name="T31" fmla="*/ 67 h 67"/>
                  <a:gd name="T32" fmla="*/ 3 w 26"/>
                  <a:gd name="T33" fmla="*/ 66 h 67"/>
                  <a:gd name="T34" fmla="*/ 3 w 26"/>
                  <a:gd name="T35" fmla="*/ 66 h 67"/>
                  <a:gd name="T36" fmla="*/ 3 w 26"/>
                  <a:gd name="T37" fmla="*/ 66 h 67"/>
                  <a:gd name="T38" fmla="*/ 3 w 26"/>
                  <a:gd name="T39" fmla="*/ 64 h 67"/>
                  <a:gd name="T40" fmla="*/ 3 w 26"/>
                  <a:gd name="T41" fmla="*/ 64 h 67"/>
                  <a:gd name="T42" fmla="*/ 11 w 26"/>
                  <a:gd name="T43" fmla="*/ 43 h 67"/>
                  <a:gd name="T44" fmla="*/ 13 w 26"/>
                  <a:gd name="T45" fmla="*/ 41 h 67"/>
                  <a:gd name="T46" fmla="*/ 12 w 26"/>
                  <a:gd name="T47" fmla="*/ 43 h 67"/>
                  <a:gd name="T48" fmla="*/ 7 w 26"/>
                  <a:gd name="T49" fmla="*/ 61 h 67"/>
                  <a:gd name="T50" fmla="*/ 7 w 26"/>
                  <a:gd name="T51" fmla="*/ 61 h 67"/>
                  <a:gd name="T52" fmla="*/ 9 w 26"/>
                  <a:gd name="T53" fmla="*/ 58 h 67"/>
                  <a:gd name="T54" fmla="*/ 10 w 26"/>
                  <a:gd name="T55" fmla="*/ 55 h 67"/>
                  <a:gd name="T56" fmla="*/ 11 w 26"/>
                  <a:gd name="T57" fmla="*/ 54 h 67"/>
                  <a:gd name="T58" fmla="*/ 11 w 26"/>
                  <a:gd name="T59" fmla="*/ 52 h 67"/>
                  <a:gd name="T60" fmla="*/ 11 w 26"/>
                  <a:gd name="T61" fmla="*/ 52 h 67"/>
                  <a:gd name="T62" fmla="*/ 11 w 26"/>
                  <a:gd name="T63" fmla="*/ 52 h 67"/>
                  <a:gd name="T64" fmla="*/ 12 w 26"/>
                  <a:gd name="T65" fmla="*/ 49 h 67"/>
                  <a:gd name="T66" fmla="*/ 12 w 26"/>
                  <a:gd name="T67" fmla="*/ 49 h 67"/>
                  <a:gd name="T68" fmla="*/ 12 w 26"/>
                  <a:gd name="T69" fmla="*/ 49 h 67"/>
                  <a:gd name="T70" fmla="*/ 12 w 26"/>
                  <a:gd name="T71" fmla="*/ 49 h 67"/>
                  <a:gd name="T72" fmla="*/ 14 w 26"/>
                  <a:gd name="T73" fmla="*/ 44 h 67"/>
                  <a:gd name="T74" fmla="*/ 19 w 26"/>
                  <a:gd name="T75" fmla="*/ 32 h 67"/>
                  <a:gd name="T76" fmla="*/ 22 w 26"/>
                  <a:gd name="T77" fmla="*/ 26 h 67"/>
                  <a:gd name="T78" fmla="*/ 22 w 26"/>
                  <a:gd name="T79" fmla="*/ 26 h 67"/>
                  <a:gd name="T80" fmla="*/ 26 w 26"/>
                  <a:gd name="T81" fmla="*/ 14 h 67"/>
                  <a:gd name="T82" fmla="*/ 25 w 26"/>
                  <a:gd name="T83" fmla="*/ 14 h 67"/>
                  <a:gd name="T84" fmla="*/ 25 w 26"/>
                  <a:gd name="T85" fmla="*/ 14 h 67"/>
                  <a:gd name="T86" fmla="*/ 22 w 26"/>
                  <a:gd name="T87" fmla="*/ 19 h 67"/>
                  <a:gd name="T88" fmla="*/ 15 w 26"/>
                  <a:gd name="T89" fmla="*/ 31 h 67"/>
                  <a:gd name="T90" fmla="*/ 10 w 26"/>
                  <a:gd name="T91" fmla="*/ 42 h 67"/>
                  <a:gd name="T92" fmla="*/ 9 w 26"/>
                  <a:gd name="T93" fmla="*/ 45 h 67"/>
                  <a:gd name="T94" fmla="*/ 12 w 26"/>
                  <a:gd name="T95" fmla="*/ 33 h 67"/>
                  <a:gd name="T96" fmla="*/ 18 w 26"/>
                  <a:gd name="T97" fmla="*/ 13 h 67"/>
                  <a:gd name="T98" fmla="*/ 17 w 26"/>
                  <a:gd name="T99" fmla="*/ 9 h 67"/>
                  <a:gd name="T100" fmla="*/ 17 w 26"/>
                  <a:gd name="T101" fmla="*/ 9 h 67"/>
                  <a:gd name="T102" fmla="*/ 10 w 26"/>
                  <a:gd name="T103" fmla="*/ 32 h 67"/>
                  <a:gd name="T104" fmla="*/ 4 w 26"/>
                  <a:gd name="T105" fmla="*/ 52 h 67"/>
                  <a:gd name="T106" fmla="*/ 5 w 26"/>
                  <a:gd name="T107" fmla="*/ 43 h 67"/>
                  <a:gd name="T108" fmla="*/ 5 w 26"/>
                  <a:gd name="T109" fmla="*/ 39 h 67"/>
                  <a:gd name="T110" fmla="*/ 6 w 26"/>
                  <a:gd name="T111" fmla="*/ 33 h 67"/>
                  <a:gd name="T112" fmla="*/ 8 w 26"/>
                  <a:gd name="T113" fmla="*/ 20 h 67"/>
                  <a:gd name="T114" fmla="*/ 11 w 26"/>
                  <a:gd name="T115" fmla="*/ 7 h 67"/>
                  <a:gd name="T116" fmla="*/ 12 w 26"/>
                  <a:gd name="T117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6" h="67">
                    <a:moveTo>
                      <a:pt x="12" y="0"/>
                    </a:moveTo>
                    <a:cubicBezTo>
                      <a:pt x="12" y="0"/>
                      <a:pt x="11" y="0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3"/>
                      <a:pt x="9" y="5"/>
                      <a:pt x="9" y="7"/>
                    </a:cubicBezTo>
                    <a:cubicBezTo>
                      <a:pt x="8" y="11"/>
                      <a:pt x="7" y="15"/>
                      <a:pt x="6" y="20"/>
                    </a:cubicBezTo>
                    <a:cubicBezTo>
                      <a:pt x="6" y="15"/>
                      <a:pt x="7" y="11"/>
                      <a:pt x="7" y="7"/>
                    </a:cubicBezTo>
                    <a:cubicBezTo>
                      <a:pt x="7" y="6"/>
                      <a:pt x="7" y="4"/>
                      <a:pt x="7" y="3"/>
                    </a:cubicBezTo>
                    <a:cubicBezTo>
                      <a:pt x="7" y="3"/>
                      <a:pt x="6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5"/>
                      <a:pt x="5" y="6"/>
                      <a:pt x="5" y="7"/>
                    </a:cubicBezTo>
                    <a:cubicBezTo>
                      <a:pt x="4" y="18"/>
                      <a:pt x="3" y="30"/>
                      <a:pt x="3" y="42"/>
                    </a:cubicBezTo>
                    <a:cubicBezTo>
                      <a:pt x="3" y="43"/>
                      <a:pt x="2" y="44"/>
                      <a:pt x="2" y="46"/>
                    </a:cubicBezTo>
                    <a:cubicBezTo>
                      <a:pt x="1" y="53"/>
                      <a:pt x="1" y="60"/>
                      <a:pt x="0" y="65"/>
                    </a:cubicBezTo>
                    <a:cubicBezTo>
                      <a:pt x="1" y="66"/>
                      <a:pt x="1" y="66"/>
                      <a:pt x="1" y="66"/>
                    </a:cubicBezTo>
                    <a:cubicBezTo>
                      <a:pt x="2" y="66"/>
                      <a:pt x="2" y="66"/>
                      <a:pt x="2" y="66"/>
                    </a:cubicBezTo>
                    <a:cubicBezTo>
                      <a:pt x="2" y="67"/>
                      <a:pt x="2" y="67"/>
                      <a:pt x="2" y="67"/>
                    </a:cubicBezTo>
                    <a:cubicBezTo>
                      <a:pt x="3" y="67"/>
                      <a:pt x="3" y="66"/>
                      <a:pt x="3" y="66"/>
                    </a:cubicBezTo>
                    <a:cubicBezTo>
                      <a:pt x="3" y="66"/>
                      <a:pt x="3" y="66"/>
                      <a:pt x="3" y="66"/>
                    </a:cubicBezTo>
                    <a:cubicBezTo>
                      <a:pt x="3" y="66"/>
                      <a:pt x="3" y="66"/>
                      <a:pt x="3" y="66"/>
                    </a:cubicBezTo>
                    <a:cubicBezTo>
                      <a:pt x="3" y="66"/>
                      <a:pt x="3" y="65"/>
                      <a:pt x="3" y="64"/>
                    </a:cubicBezTo>
                    <a:cubicBezTo>
                      <a:pt x="3" y="64"/>
                      <a:pt x="3" y="64"/>
                      <a:pt x="3" y="64"/>
                    </a:cubicBezTo>
                    <a:cubicBezTo>
                      <a:pt x="5" y="57"/>
                      <a:pt x="8" y="51"/>
                      <a:pt x="11" y="43"/>
                    </a:cubicBezTo>
                    <a:cubicBezTo>
                      <a:pt x="12" y="43"/>
                      <a:pt x="12" y="42"/>
                      <a:pt x="13" y="41"/>
                    </a:cubicBezTo>
                    <a:cubicBezTo>
                      <a:pt x="12" y="42"/>
                      <a:pt x="12" y="42"/>
                      <a:pt x="12" y="43"/>
                    </a:cubicBezTo>
                    <a:cubicBezTo>
                      <a:pt x="10" y="49"/>
                      <a:pt x="8" y="56"/>
                      <a:pt x="7" y="61"/>
                    </a:cubicBezTo>
                    <a:cubicBezTo>
                      <a:pt x="7" y="61"/>
                      <a:pt x="7" y="61"/>
                      <a:pt x="7" y="61"/>
                    </a:cubicBezTo>
                    <a:cubicBezTo>
                      <a:pt x="8" y="60"/>
                      <a:pt x="8" y="59"/>
                      <a:pt x="9" y="58"/>
                    </a:cubicBezTo>
                    <a:cubicBezTo>
                      <a:pt x="9" y="57"/>
                      <a:pt x="9" y="56"/>
                      <a:pt x="10" y="55"/>
                    </a:cubicBezTo>
                    <a:cubicBezTo>
                      <a:pt x="10" y="54"/>
                      <a:pt x="10" y="54"/>
                      <a:pt x="11" y="54"/>
                    </a:cubicBezTo>
                    <a:cubicBezTo>
                      <a:pt x="11" y="53"/>
                      <a:pt x="11" y="52"/>
                      <a:pt x="11" y="52"/>
                    </a:cubicBezTo>
                    <a:cubicBezTo>
                      <a:pt x="11" y="52"/>
                      <a:pt x="11" y="52"/>
                      <a:pt x="11" y="52"/>
                    </a:cubicBezTo>
                    <a:cubicBezTo>
                      <a:pt x="11" y="52"/>
                      <a:pt x="11" y="52"/>
                      <a:pt x="11" y="52"/>
                    </a:cubicBezTo>
                    <a:cubicBezTo>
                      <a:pt x="11" y="51"/>
                      <a:pt x="11" y="50"/>
                      <a:pt x="12" y="49"/>
                    </a:cubicBezTo>
                    <a:cubicBezTo>
                      <a:pt x="12" y="49"/>
                      <a:pt x="12" y="49"/>
                      <a:pt x="12" y="49"/>
                    </a:cubicBezTo>
                    <a:cubicBezTo>
                      <a:pt x="12" y="49"/>
                      <a:pt x="12" y="49"/>
                      <a:pt x="12" y="49"/>
                    </a:cubicBezTo>
                    <a:cubicBezTo>
                      <a:pt x="12" y="49"/>
                      <a:pt x="12" y="49"/>
                      <a:pt x="12" y="49"/>
                    </a:cubicBezTo>
                    <a:cubicBezTo>
                      <a:pt x="12" y="47"/>
                      <a:pt x="13" y="45"/>
                      <a:pt x="14" y="44"/>
                    </a:cubicBezTo>
                    <a:cubicBezTo>
                      <a:pt x="15" y="40"/>
                      <a:pt x="17" y="36"/>
                      <a:pt x="19" y="32"/>
                    </a:cubicBezTo>
                    <a:cubicBezTo>
                      <a:pt x="20" y="30"/>
                      <a:pt x="21" y="28"/>
                      <a:pt x="22" y="26"/>
                    </a:cubicBezTo>
                    <a:cubicBezTo>
                      <a:pt x="22" y="26"/>
                      <a:pt x="22" y="26"/>
                      <a:pt x="22" y="26"/>
                    </a:cubicBezTo>
                    <a:cubicBezTo>
                      <a:pt x="24" y="22"/>
                      <a:pt x="25" y="18"/>
                      <a:pt x="26" y="14"/>
                    </a:cubicBezTo>
                    <a:cubicBezTo>
                      <a:pt x="25" y="14"/>
                      <a:pt x="25" y="14"/>
                      <a:pt x="25" y="14"/>
                    </a:cubicBezTo>
                    <a:cubicBezTo>
                      <a:pt x="25" y="14"/>
                      <a:pt x="25" y="14"/>
                      <a:pt x="25" y="14"/>
                    </a:cubicBezTo>
                    <a:cubicBezTo>
                      <a:pt x="24" y="16"/>
                      <a:pt x="23" y="17"/>
                      <a:pt x="22" y="19"/>
                    </a:cubicBezTo>
                    <a:cubicBezTo>
                      <a:pt x="20" y="23"/>
                      <a:pt x="18" y="27"/>
                      <a:pt x="15" y="31"/>
                    </a:cubicBezTo>
                    <a:cubicBezTo>
                      <a:pt x="13" y="34"/>
                      <a:pt x="11" y="38"/>
                      <a:pt x="10" y="42"/>
                    </a:cubicBezTo>
                    <a:cubicBezTo>
                      <a:pt x="9" y="43"/>
                      <a:pt x="9" y="44"/>
                      <a:pt x="9" y="45"/>
                    </a:cubicBezTo>
                    <a:cubicBezTo>
                      <a:pt x="10" y="41"/>
                      <a:pt x="11" y="37"/>
                      <a:pt x="12" y="33"/>
                    </a:cubicBezTo>
                    <a:cubicBezTo>
                      <a:pt x="14" y="26"/>
                      <a:pt x="16" y="20"/>
                      <a:pt x="18" y="13"/>
                    </a:cubicBezTo>
                    <a:cubicBezTo>
                      <a:pt x="18" y="12"/>
                      <a:pt x="17" y="11"/>
                      <a:pt x="17" y="9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5" y="17"/>
                      <a:pt x="12" y="24"/>
                      <a:pt x="10" y="32"/>
                    </a:cubicBezTo>
                    <a:cubicBezTo>
                      <a:pt x="8" y="39"/>
                      <a:pt x="6" y="46"/>
                      <a:pt x="4" y="52"/>
                    </a:cubicBezTo>
                    <a:cubicBezTo>
                      <a:pt x="5" y="49"/>
                      <a:pt x="5" y="46"/>
                      <a:pt x="5" y="43"/>
                    </a:cubicBezTo>
                    <a:cubicBezTo>
                      <a:pt x="5" y="42"/>
                      <a:pt x="5" y="40"/>
                      <a:pt x="5" y="39"/>
                    </a:cubicBezTo>
                    <a:cubicBezTo>
                      <a:pt x="5" y="37"/>
                      <a:pt x="6" y="35"/>
                      <a:pt x="6" y="33"/>
                    </a:cubicBezTo>
                    <a:cubicBezTo>
                      <a:pt x="7" y="29"/>
                      <a:pt x="7" y="25"/>
                      <a:pt x="8" y="20"/>
                    </a:cubicBezTo>
                    <a:cubicBezTo>
                      <a:pt x="9" y="16"/>
                      <a:pt x="10" y="12"/>
                      <a:pt x="11" y="7"/>
                    </a:cubicBezTo>
                    <a:cubicBezTo>
                      <a:pt x="11" y="5"/>
                      <a:pt x="12" y="2"/>
                      <a:pt x="12" y="0"/>
                    </a:cubicBezTo>
                  </a:path>
                </a:pathLst>
              </a:custGeom>
              <a:solidFill>
                <a:srgbClr val="0B64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8" name="Freeform 573"/>
              <p:cNvSpPr/>
              <p:nvPr/>
            </p:nvSpPr>
            <p:spPr bwMode="auto">
              <a:xfrm>
                <a:off x="1798638" y="7653338"/>
                <a:ext cx="3175" cy="14288"/>
              </a:xfrm>
              <a:custGeom>
                <a:avLst/>
                <a:gdLst>
                  <a:gd name="T0" fmla="*/ 0 w 1"/>
                  <a:gd name="T1" fmla="*/ 0 h 4"/>
                  <a:gd name="T2" fmla="*/ 0 w 1"/>
                  <a:gd name="T3" fmla="*/ 4 h 4"/>
                  <a:gd name="T4" fmla="*/ 0 w 1"/>
                  <a:gd name="T5" fmla="*/ 4 h 4"/>
                  <a:gd name="T6" fmla="*/ 0 w 1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0"/>
                    </a:moveTo>
                    <a:cubicBezTo>
                      <a:pt x="0" y="2"/>
                      <a:pt x="0" y="3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3"/>
                      <a:pt x="0" y="2"/>
                      <a:pt x="0" y="0"/>
                    </a:cubicBezTo>
                  </a:path>
                </a:pathLst>
              </a:custGeom>
              <a:solidFill>
                <a:srgbClr val="4A9D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9" name="Freeform 574"/>
              <p:cNvSpPr/>
              <p:nvPr/>
            </p:nvSpPr>
            <p:spPr bwMode="auto">
              <a:xfrm>
                <a:off x="1784350" y="7543801"/>
                <a:ext cx="22225" cy="139700"/>
              </a:xfrm>
              <a:custGeom>
                <a:avLst/>
                <a:gdLst>
                  <a:gd name="T0" fmla="*/ 5 w 6"/>
                  <a:gd name="T1" fmla="*/ 0 h 37"/>
                  <a:gd name="T2" fmla="*/ 3 w 6"/>
                  <a:gd name="T3" fmla="*/ 7 h 37"/>
                  <a:gd name="T4" fmla="*/ 3 w 6"/>
                  <a:gd name="T5" fmla="*/ 9 h 37"/>
                  <a:gd name="T6" fmla="*/ 3 w 6"/>
                  <a:gd name="T7" fmla="*/ 10 h 37"/>
                  <a:gd name="T8" fmla="*/ 4 w 6"/>
                  <a:gd name="T9" fmla="*/ 16 h 37"/>
                  <a:gd name="T10" fmla="*/ 3 w 6"/>
                  <a:gd name="T11" fmla="*/ 15 h 37"/>
                  <a:gd name="T12" fmla="*/ 2 w 6"/>
                  <a:gd name="T13" fmla="*/ 11 h 37"/>
                  <a:gd name="T14" fmla="*/ 0 w 6"/>
                  <a:gd name="T15" fmla="*/ 15 h 37"/>
                  <a:gd name="T16" fmla="*/ 1 w 6"/>
                  <a:gd name="T17" fmla="*/ 16 h 37"/>
                  <a:gd name="T18" fmla="*/ 3 w 6"/>
                  <a:gd name="T19" fmla="*/ 21 h 37"/>
                  <a:gd name="T20" fmla="*/ 4 w 6"/>
                  <a:gd name="T21" fmla="*/ 23 h 37"/>
                  <a:gd name="T22" fmla="*/ 4 w 6"/>
                  <a:gd name="T23" fmla="*/ 29 h 37"/>
                  <a:gd name="T24" fmla="*/ 4 w 6"/>
                  <a:gd name="T25" fmla="*/ 29 h 37"/>
                  <a:gd name="T26" fmla="*/ 4 w 6"/>
                  <a:gd name="T27" fmla="*/ 29 h 37"/>
                  <a:gd name="T28" fmla="*/ 4 w 6"/>
                  <a:gd name="T29" fmla="*/ 29 h 37"/>
                  <a:gd name="T30" fmla="*/ 4 w 6"/>
                  <a:gd name="T31" fmla="*/ 33 h 37"/>
                  <a:gd name="T32" fmla="*/ 5 w 6"/>
                  <a:gd name="T33" fmla="*/ 37 h 37"/>
                  <a:gd name="T34" fmla="*/ 5 w 6"/>
                  <a:gd name="T35" fmla="*/ 37 h 37"/>
                  <a:gd name="T36" fmla="*/ 6 w 6"/>
                  <a:gd name="T37" fmla="*/ 30 h 37"/>
                  <a:gd name="T38" fmla="*/ 6 w 6"/>
                  <a:gd name="T39" fmla="*/ 30 h 37"/>
                  <a:gd name="T40" fmla="*/ 6 w 6"/>
                  <a:gd name="T41" fmla="*/ 22 h 37"/>
                  <a:gd name="T42" fmla="*/ 6 w 6"/>
                  <a:gd name="T43" fmla="*/ 9 h 37"/>
                  <a:gd name="T44" fmla="*/ 5 w 6"/>
                  <a:gd name="T45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6" h="37">
                    <a:moveTo>
                      <a:pt x="5" y="0"/>
                    </a:moveTo>
                    <a:cubicBezTo>
                      <a:pt x="4" y="2"/>
                      <a:pt x="4" y="5"/>
                      <a:pt x="3" y="7"/>
                    </a:cubicBezTo>
                    <a:cubicBezTo>
                      <a:pt x="3" y="8"/>
                      <a:pt x="3" y="8"/>
                      <a:pt x="3" y="9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4" y="12"/>
                      <a:pt x="4" y="14"/>
                      <a:pt x="4" y="16"/>
                    </a:cubicBezTo>
                    <a:cubicBezTo>
                      <a:pt x="3" y="16"/>
                      <a:pt x="3" y="15"/>
                      <a:pt x="3" y="15"/>
                    </a:cubicBezTo>
                    <a:cubicBezTo>
                      <a:pt x="3" y="13"/>
                      <a:pt x="2" y="12"/>
                      <a:pt x="2" y="11"/>
                    </a:cubicBezTo>
                    <a:cubicBezTo>
                      <a:pt x="1" y="12"/>
                      <a:pt x="1" y="13"/>
                      <a:pt x="0" y="15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2" y="18"/>
                      <a:pt x="2" y="19"/>
                      <a:pt x="3" y="21"/>
                    </a:cubicBezTo>
                    <a:cubicBezTo>
                      <a:pt x="3" y="22"/>
                      <a:pt x="3" y="22"/>
                      <a:pt x="4" y="23"/>
                    </a:cubicBezTo>
                    <a:cubicBezTo>
                      <a:pt x="4" y="25"/>
                      <a:pt x="4" y="27"/>
                      <a:pt x="4" y="29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31"/>
                      <a:pt x="5" y="32"/>
                      <a:pt x="4" y="33"/>
                    </a:cubicBezTo>
                    <a:cubicBezTo>
                      <a:pt x="5" y="35"/>
                      <a:pt x="5" y="36"/>
                      <a:pt x="5" y="37"/>
                    </a:cubicBezTo>
                    <a:cubicBezTo>
                      <a:pt x="5" y="37"/>
                      <a:pt x="5" y="37"/>
                      <a:pt x="5" y="37"/>
                    </a:cubicBezTo>
                    <a:cubicBezTo>
                      <a:pt x="6" y="35"/>
                      <a:pt x="6" y="32"/>
                      <a:pt x="6" y="30"/>
                    </a:cubicBezTo>
                    <a:cubicBezTo>
                      <a:pt x="6" y="30"/>
                      <a:pt x="6" y="30"/>
                      <a:pt x="6" y="30"/>
                    </a:cubicBezTo>
                    <a:cubicBezTo>
                      <a:pt x="6" y="27"/>
                      <a:pt x="6" y="24"/>
                      <a:pt x="6" y="22"/>
                    </a:cubicBezTo>
                    <a:cubicBezTo>
                      <a:pt x="6" y="17"/>
                      <a:pt x="6" y="13"/>
                      <a:pt x="6" y="9"/>
                    </a:cubicBezTo>
                    <a:cubicBezTo>
                      <a:pt x="5" y="6"/>
                      <a:pt x="5" y="3"/>
                      <a:pt x="5" y="0"/>
                    </a:cubicBezTo>
                  </a:path>
                </a:pathLst>
              </a:custGeom>
              <a:solidFill>
                <a:srgbClr val="0B64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0" name="Freeform 575"/>
              <p:cNvSpPr>
                <a:spLocks noEditPoints="1"/>
              </p:cNvSpPr>
              <p:nvPr/>
            </p:nvSpPr>
            <p:spPr bwMode="auto">
              <a:xfrm>
                <a:off x="1820863" y="7683501"/>
                <a:ext cx="30163" cy="19050"/>
              </a:xfrm>
              <a:custGeom>
                <a:avLst/>
                <a:gdLst>
                  <a:gd name="T0" fmla="*/ 0 w 8"/>
                  <a:gd name="T1" fmla="*/ 5 h 5"/>
                  <a:gd name="T2" fmla="*/ 0 w 8"/>
                  <a:gd name="T3" fmla="*/ 5 h 5"/>
                  <a:gd name="T4" fmla="*/ 0 w 8"/>
                  <a:gd name="T5" fmla="*/ 5 h 5"/>
                  <a:gd name="T6" fmla="*/ 0 w 8"/>
                  <a:gd name="T7" fmla="*/ 5 h 5"/>
                  <a:gd name="T8" fmla="*/ 0 w 8"/>
                  <a:gd name="T9" fmla="*/ 5 h 5"/>
                  <a:gd name="T10" fmla="*/ 2 w 8"/>
                  <a:gd name="T11" fmla="*/ 3 h 5"/>
                  <a:gd name="T12" fmla="*/ 2 w 8"/>
                  <a:gd name="T13" fmla="*/ 3 h 5"/>
                  <a:gd name="T14" fmla="*/ 1 w 8"/>
                  <a:gd name="T15" fmla="*/ 5 h 5"/>
                  <a:gd name="T16" fmla="*/ 2 w 8"/>
                  <a:gd name="T17" fmla="*/ 3 h 5"/>
                  <a:gd name="T18" fmla="*/ 2 w 8"/>
                  <a:gd name="T19" fmla="*/ 3 h 5"/>
                  <a:gd name="T20" fmla="*/ 8 w 8"/>
                  <a:gd name="T21" fmla="*/ 0 h 5"/>
                  <a:gd name="T22" fmla="*/ 7 w 8"/>
                  <a:gd name="T23" fmla="*/ 0 h 5"/>
                  <a:gd name="T24" fmla="*/ 8 w 8"/>
                  <a:gd name="T25" fmla="*/ 0 h 5"/>
                  <a:gd name="T26" fmla="*/ 8 w 8"/>
                  <a:gd name="T2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8" h="5">
                    <a:moveTo>
                      <a:pt x="0" y="5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moveTo>
                      <a:pt x="2" y="3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1" y="4"/>
                      <a:pt x="1" y="5"/>
                    </a:cubicBezTo>
                    <a:cubicBezTo>
                      <a:pt x="1" y="4"/>
                      <a:pt x="2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moveTo>
                      <a:pt x="8" y="0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</a:path>
                </a:pathLst>
              </a:custGeom>
              <a:solidFill>
                <a:srgbClr val="BFC4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1" name="Freeform 576"/>
              <p:cNvSpPr>
                <a:spLocks noEditPoints="1"/>
              </p:cNvSpPr>
              <p:nvPr/>
            </p:nvSpPr>
            <p:spPr bwMode="auto">
              <a:xfrm>
                <a:off x="1817688" y="7708901"/>
                <a:ext cx="3175" cy="7938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0 w 1"/>
                  <a:gd name="T9" fmla="*/ 0 h 2"/>
                  <a:gd name="T10" fmla="*/ 0 w 1"/>
                  <a:gd name="T11" fmla="*/ 1 h 2"/>
                  <a:gd name="T12" fmla="*/ 1 w 1"/>
                  <a:gd name="T13" fmla="*/ 2 h 2"/>
                  <a:gd name="T14" fmla="*/ 0 w 1"/>
                  <a:gd name="T1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0" y="1"/>
                      <a:pt x="0" y="1"/>
                      <a:pt x="0" y="0"/>
                    </a:cubicBezTo>
                  </a:path>
                </a:pathLst>
              </a:custGeom>
              <a:solidFill>
                <a:srgbClr val="4A9D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2" name="Freeform 577"/>
              <p:cNvSpPr/>
              <p:nvPr/>
            </p:nvSpPr>
            <p:spPr bwMode="auto">
              <a:xfrm>
                <a:off x="1843088" y="7683501"/>
                <a:ext cx="4763" cy="3175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0 w 1"/>
                  <a:gd name="T5" fmla="*/ 1 h 1"/>
                  <a:gd name="T6" fmla="*/ 1 w 1"/>
                  <a:gd name="T7" fmla="*/ 1 h 1"/>
                  <a:gd name="T8" fmla="*/ 1 w 1"/>
                  <a:gd name="T9" fmla="*/ 1 h 1"/>
                  <a:gd name="T10" fmla="*/ 1 w 1"/>
                  <a:gd name="T11" fmla="*/ 1 h 1"/>
                  <a:gd name="T12" fmla="*/ 1 w 1"/>
                  <a:gd name="T1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547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3" name="Freeform 578"/>
              <p:cNvSpPr/>
              <p:nvPr/>
            </p:nvSpPr>
            <p:spPr bwMode="auto">
              <a:xfrm>
                <a:off x="1847850" y="7683501"/>
                <a:ext cx="3175" cy="3175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0 w 1"/>
                  <a:gd name="T7" fmla="*/ 1 h 1"/>
                  <a:gd name="T8" fmla="*/ 1 w 1"/>
                  <a:gd name="T9" fmla="*/ 0 h 1"/>
                  <a:gd name="T10" fmla="*/ 1 w 1"/>
                  <a:gd name="T11" fmla="*/ 0 h 1"/>
                  <a:gd name="T12" fmla="*/ 1 w 1"/>
                  <a:gd name="T1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4A9D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4" name="Freeform 579"/>
              <p:cNvSpPr/>
              <p:nvPr/>
            </p:nvSpPr>
            <p:spPr bwMode="auto">
              <a:xfrm>
                <a:off x="246063" y="6432551"/>
                <a:ext cx="1627188" cy="2614613"/>
              </a:xfrm>
              <a:custGeom>
                <a:avLst/>
                <a:gdLst>
                  <a:gd name="T0" fmla="*/ 431 w 433"/>
                  <a:gd name="T1" fmla="*/ 206 h 696"/>
                  <a:gd name="T2" fmla="*/ 370 w 433"/>
                  <a:gd name="T3" fmla="*/ 396 h 696"/>
                  <a:gd name="T4" fmla="*/ 370 w 433"/>
                  <a:gd name="T5" fmla="*/ 432 h 696"/>
                  <a:gd name="T6" fmla="*/ 361 w 433"/>
                  <a:gd name="T7" fmla="*/ 447 h 696"/>
                  <a:gd name="T8" fmla="*/ 346 w 433"/>
                  <a:gd name="T9" fmla="*/ 470 h 696"/>
                  <a:gd name="T10" fmla="*/ 336 w 433"/>
                  <a:gd name="T11" fmla="*/ 486 h 696"/>
                  <a:gd name="T12" fmla="*/ 330 w 433"/>
                  <a:gd name="T13" fmla="*/ 495 h 696"/>
                  <a:gd name="T14" fmla="*/ 315 w 433"/>
                  <a:gd name="T15" fmla="*/ 516 h 696"/>
                  <a:gd name="T16" fmla="*/ 311 w 433"/>
                  <a:gd name="T17" fmla="*/ 521 h 696"/>
                  <a:gd name="T18" fmla="*/ 299 w 433"/>
                  <a:gd name="T19" fmla="*/ 537 h 696"/>
                  <a:gd name="T20" fmla="*/ 295 w 433"/>
                  <a:gd name="T21" fmla="*/ 541 h 696"/>
                  <a:gd name="T22" fmla="*/ 287 w 433"/>
                  <a:gd name="T23" fmla="*/ 552 h 696"/>
                  <a:gd name="T24" fmla="*/ 284 w 433"/>
                  <a:gd name="T25" fmla="*/ 556 h 696"/>
                  <a:gd name="T26" fmla="*/ 280 w 433"/>
                  <a:gd name="T27" fmla="*/ 560 h 696"/>
                  <a:gd name="T28" fmla="*/ 269 w 433"/>
                  <a:gd name="T29" fmla="*/ 571 h 696"/>
                  <a:gd name="T30" fmla="*/ 266 w 433"/>
                  <a:gd name="T31" fmla="*/ 574 h 696"/>
                  <a:gd name="T32" fmla="*/ 255 w 433"/>
                  <a:gd name="T33" fmla="*/ 584 h 696"/>
                  <a:gd name="T34" fmla="*/ 251 w 433"/>
                  <a:gd name="T35" fmla="*/ 587 h 696"/>
                  <a:gd name="T36" fmla="*/ 239 w 433"/>
                  <a:gd name="T37" fmla="*/ 599 h 696"/>
                  <a:gd name="T38" fmla="*/ 233 w 433"/>
                  <a:gd name="T39" fmla="*/ 605 h 696"/>
                  <a:gd name="T40" fmla="*/ 224 w 433"/>
                  <a:gd name="T41" fmla="*/ 616 h 696"/>
                  <a:gd name="T42" fmla="*/ 237 w 433"/>
                  <a:gd name="T43" fmla="*/ 615 h 696"/>
                  <a:gd name="T44" fmla="*/ 258 w 433"/>
                  <a:gd name="T45" fmla="*/ 613 h 696"/>
                  <a:gd name="T46" fmla="*/ 266 w 433"/>
                  <a:gd name="T47" fmla="*/ 610 h 696"/>
                  <a:gd name="T48" fmla="*/ 260 w 433"/>
                  <a:gd name="T49" fmla="*/ 615 h 696"/>
                  <a:gd name="T50" fmla="*/ 257 w 433"/>
                  <a:gd name="T51" fmla="*/ 618 h 696"/>
                  <a:gd name="T52" fmla="*/ 243 w 433"/>
                  <a:gd name="T53" fmla="*/ 630 h 696"/>
                  <a:gd name="T54" fmla="*/ 240 w 433"/>
                  <a:gd name="T55" fmla="*/ 632 h 696"/>
                  <a:gd name="T56" fmla="*/ 227 w 433"/>
                  <a:gd name="T57" fmla="*/ 643 h 696"/>
                  <a:gd name="T58" fmla="*/ 224 w 433"/>
                  <a:gd name="T59" fmla="*/ 646 h 696"/>
                  <a:gd name="T60" fmla="*/ 206 w 433"/>
                  <a:gd name="T61" fmla="*/ 659 h 696"/>
                  <a:gd name="T62" fmla="*/ 189 w 433"/>
                  <a:gd name="T63" fmla="*/ 672 h 696"/>
                  <a:gd name="T64" fmla="*/ 121 w 433"/>
                  <a:gd name="T65" fmla="*/ 696 h 696"/>
                  <a:gd name="T66" fmla="*/ 11 w 433"/>
                  <a:gd name="T67" fmla="*/ 332 h 696"/>
                  <a:gd name="T68" fmla="*/ 21 w 433"/>
                  <a:gd name="T69" fmla="*/ 347 h 696"/>
                  <a:gd name="T70" fmla="*/ 27 w 433"/>
                  <a:gd name="T71" fmla="*/ 370 h 696"/>
                  <a:gd name="T72" fmla="*/ 32 w 433"/>
                  <a:gd name="T73" fmla="*/ 346 h 696"/>
                  <a:gd name="T74" fmla="*/ 38 w 433"/>
                  <a:gd name="T75" fmla="*/ 325 h 696"/>
                  <a:gd name="T76" fmla="*/ 61 w 433"/>
                  <a:gd name="T77" fmla="*/ 281 h 696"/>
                  <a:gd name="T78" fmla="*/ 75 w 433"/>
                  <a:gd name="T79" fmla="*/ 262 h 696"/>
                  <a:gd name="T80" fmla="*/ 80 w 433"/>
                  <a:gd name="T81" fmla="*/ 254 h 696"/>
                  <a:gd name="T82" fmla="*/ 89 w 433"/>
                  <a:gd name="T83" fmla="*/ 243 h 696"/>
                  <a:gd name="T84" fmla="*/ 97 w 433"/>
                  <a:gd name="T85" fmla="*/ 233 h 696"/>
                  <a:gd name="T86" fmla="*/ 104 w 433"/>
                  <a:gd name="T87" fmla="*/ 224 h 696"/>
                  <a:gd name="T88" fmla="*/ 110 w 433"/>
                  <a:gd name="T89" fmla="*/ 218 h 696"/>
                  <a:gd name="T90" fmla="*/ 124 w 433"/>
                  <a:gd name="T91" fmla="*/ 201 h 696"/>
                  <a:gd name="T92" fmla="*/ 128 w 433"/>
                  <a:gd name="T93" fmla="*/ 197 h 696"/>
                  <a:gd name="T94" fmla="*/ 133 w 433"/>
                  <a:gd name="T95" fmla="*/ 191 h 696"/>
                  <a:gd name="T96" fmla="*/ 144 w 433"/>
                  <a:gd name="T97" fmla="*/ 179 h 696"/>
                  <a:gd name="T98" fmla="*/ 155 w 433"/>
                  <a:gd name="T99" fmla="*/ 166 h 696"/>
                  <a:gd name="T100" fmla="*/ 172 w 433"/>
                  <a:gd name="T101" fmla="*/ 149 h 696"/>
                  <a:gd name="T102" fmla="*/ 178 w 433"/>
                  <a:gd name="T103" fmla="*/ 148 h 696"/>
                  <a:gd name="T104" fmla="*/ 181 w 433"/>
                  <a:gd name="T105" fmla="*/ 169 h 696"/>
                  <a:gd name="T106" fmla="*/ 181 w 433"/>
                  <a:gd name="T107" fmla="*/ 174 h 696"/>
                  <a:gd name="T108" fmla="*/ 184 w 433"/>
                  <a:gd name="T109" fmla="*/ 170 h 696"/>
                  <a:gd name="T110" fmla="*/ 204 w 433"/>
                  <a:gd name="T111" fmla="*/ 146 h 696"/>
                  <a:gd name="T112" fmla="*/ 216 w 433"/>
                  <a:gd name="T113" fmla="*/ 132 h 696"/>
                  <a:gd name="T114" fmla="*/ 244 w 433"/>
                  <a:gd name="T115" fmla="*/ 104 h 696"/>
                  <a:gd name="T116" fmla="*/ 390 w 433"/>
                  <a:gd name="T117" fmla="*/ 178 h 6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432" h="696">
                    <a:moveTo>
                      <a:pt x="424" y="154"/>
                    </a:moveTo>
                    <a:cubicBezTo>
                      <a:pt x="433" y="169"/>
                      <a:pt x="433" y="188"/>
                      <a:pt x="431" y="206"/>
                    </a:cubicBezTo>
                    <a:cubicBezTo>
                      <a:pt x="426" y="268"/>
                      <a:pt x="408" y="328"/>
                      <a:pt x="377" y="383"/>
                    </a:cubicBezTo>
                    <a:cubicBezTo>
                      <a:pt x="375" y="387"/>
                      <a:pt x="372" y="392"/>
                      <a:pt x="370" y="396"/>
                    </a:cubicBezTo>
                    <a:cubicBezTo>
                      <a:pt x="380" y="393"/>
                      <a:pt x="391" y="389"/>
                      <a:pt x="401" y="385"/>
                    </a:cubicBezTo>
                    <a:cubicBezTo>
                      <a:pt x="390" y="400"/>
                      <a:pt x="380" y="416"/>
                      <a:pt x="370" y="432"/>
                    </a:cubicBezTo>
                    <a:cubicBezTo>
                      <a:pt x="367" y="436"/>
                      <a:pt x="365" y="440"/>
                      <a:pt x="362" y="445"/>
                    </a:cubicBezTo>
                    <a:cubicBezTo>
                      <a:pt x="361" y="445"/>
                      <a:pt x="361" y="446"/>
                      <a:pt x="361" y="447"/>
                    </a:cubicBezTo>
                    <a:cubicBezTo>
                      <a:pt x="356" y="455"/>
                      <a:pt x="351" y="462"/>
                      <a:pt x="346" y="470"/>
                    </a:cubicBezTo>
                    <a:cubicBezTo>
                      <a:pt x="346" y="470"/>
                      <a:pt x="346" y="470"/>
                      <a:pt x="346" y="470"/>
                    </a:cubicBezTo>
                    <a:cubicBezTo>
                      <a:pt x="345" y="473"/>
                      <a:pt x="343" y="475"/>
                      <a:pt x="342" y="477"/>
                    </a:cubicBezTo>
                    <a:cubicBezTo>
                      <a:pt x="340" y="480"/>
                      <a:pt x="338" y="483"/>
                      <a:pt x="336" y="486"/>
                    </a:cubicBezTo>
                    <a:cubicBezTo>
                      <a:pt x="335" y="488"/>
                      <a:pt x="334" y="489"/>
                      <a:pt x="333" y="490"/>
                    </a:cubicBezTo>
                    <a:cubicBezTo>
                      <a:pt x="332" y="492"/>
                      <a:pt x="331" y="494"/>
                      <a:pt x="330" y="495"/>
                    </a:cubicBezTo>
                    <a:cubicBezTo>
                      <a:pt x="326" y="501"/>
                      <a:pt x="322" y="507"/>
                      <a:pt x="318" y="512"/>
                    </a:cubicBezTo>
                    <a:cubicBezTo>
                      <a:pt x="317" y="513"/>
                      <a:pt x="316" y="515"/>
                      <a:pt x="315" y="516"/>
                    </a:cubicBezTo>
                    <a:cubicBezTo>
                      <a:pt x="314" y="518"/>
                      <a:pt x="313" y="519"/>
                      <a:pt x="312" y="520"/>
                    </a:cubicBezTo>
                    <a:cubicBezTo>
                      <a:pt x="311" y="521"/>
                      <a:pt x="311" y="521"/>
                      <a:pt x="311" y="521"/>
                    </a:cubicBezTo>
                    <a:cubicBezTo>
                      <a:pt x="308" y="525"/>
                      <a:pt x="305" y="529"/>
                      <a:pt x="302" y="533"/>
                    </a:cubicBezTo>
                    <a:cubicBezTo>
                      <a:pt x="301" y="534"/>
                      <a:pt x="300" y="535"/>
                      <a:pt x="299" y="537"/>
                    </a:cubicBezTo>
                    <a:cubicBezTo>
                      <a:pt x="299" y="537"/>
                      <a:pt x="298" y="538"/>
                      <a:pt x="298" y="538"/>
                    </a:cubicBezTo>
                    <a:cubicBezTo>
                      <a:pt x="297" y="539"/>
                      <a:pt x="296" y="540"/>
                      <a:pt x="295" y="541"/>
                    </a:cubicBezTo>
                    <a:cubicBezTo>
                      <a:pt x="292" y="545"/>
                      <a:pt x="290" y="549"/>
                      <a:pt x="287" y="552"/>
                    </a:cubicBezTo>
                    <a:cubicBezTo>
                      <a:pt x="287" y="552"/>
                      <a:pt x="287" y="552"/>
                      <a:pt x="287" y="552"/>
                    </a:cubicBezTo>
                    <a:cubicBezTo>
                      <a:pt x="286" y="553"/>
                      <a:pt x="286" y="553"/>
                      <a:pt x="285" y="554"/>
                    </a:cubicBezTo>
                    <a:cubicBezTo>
                      <a:pt x="285" y="554"/>
                      <a:pt x="284" y="555"/>
                      <a:pt x="284" y="556"/>
                    </a:cubicBezTo>
                    <a:cubicBezTo>
                      <a:pt x="283" y="556"/>
                      <a:pt x="283" y="556"/>
                      <a:pt x="283" y="556"/>
                    </a:cubicBezTo>
                    <a:cubicBezTo>
                      <a:pt x="282" y="558"/>
                      <a:pt x="281" y="559"/>
                      <a:pt x="280" y="560"/>
                    </a:cubicBezTo>
                    <a:cubicBezTo>
                      <a:pt x="277" y="563"/>
                      <a:pt x="275" y="565"/>
                      <a:pt x="272" y="568"/>
                    </a:cubicBezTo>
                    <a:cubicBezTo>
                      <a:pt x="271" y="569"/>
                      <a:pt x="270" y="570"/>
                      <a:pt x="269" y="571"/>
                    </a:cubicBezTo>
                    <a:cubicBezTo>
                      <a:pt x="268" y="571"/>
                      <a:pt x="268" y="571"/>
                      <a:pt x="268" y="571"/>
                    </a:cubicBezTo>
                    <a:cubicBezTo>
                      <a:pt x="267" y="572"/>
                      <a:pt x="267" y="573"/>
                      <a:pt x="266" y="574"/>
                    </a:cubicBezTo>
                    <a:cubicBezTo>
                      <a:pt x="265" y="575"/>
                      <a:pt x="264" y="576"/>
                      <a:pt x="263" y="576"/>
                    </a:cubicBezTo>
                    <a:cubicBezTo>
                      <a:pt x="260" y="579"/>
                      <a:pt x="257" y="581"/>
                      <a:pt x="255" y="584"/>
                    </a:cubicBezTo>
                    <a:cubicBezTo>
                      <a:pt x="254" y="584"/>
                      <a:pt x="254" y="584"/>
                      <a:pt x="254" y="584"/>
                    </a:cubicBezTo>
                    <a:cubicBezTo>
                      <a:pt x="253" y="585"/>
                      <a:pt x="252" y="586"/>
                      <a:pt x="251" y="587"/>
                    </a:cubicBezTo>
                    <a:cubicBezTo>
                      <a:pt x="248" y="590"/>
                      <a:pt x="245" y="593"/>
                      <a:pt x="242" y="595"/>
                    </a:cubicBezTo>
                    <a:cubicBezTo>
                      <a:pt x="241" y="596"/>
                      <a:pt x="240" y="597"/>
                      <a:pt x="239" y="599"/>
                    </a:cubicBezTo>
                    <a:cubicBezTo>
                      <a:pt x="238" y="599"/>
                      <a:pt x="238" y="600"/>
                      <a:pt x="238" y="600"/>
                    </a:cubicBezTo>
                    <a:cubicBezTo>
                      <a:pt x="236" y="602"/>
                      <a:pt x="234" y="603"/>
                      <a:pt x="233" y="605"/>
                    </a:cubicBezTo>
                    <a:cubicBezTo>
                      <a:pt x="232" y="606"/>
                      <a:pt x="231" y="607"/>
                      <a:pt x="230" y="608"/>
                    </a:cubicBezTo>
                    <a:cubicBezTo>
                      <a:pt x="228" y="611"/>
                      <a:pt x="226" y="613"/>
                      <a:pt x="224" y="616"/>
                    </a:cubicBezTo>
                    <a:cubicBezTo>
                      <a:pt x="225" y="616"/>
                      <a:pt x="229" y="615"/>
                      <a:pt x="233" y="615"/>
                    </a:cubicBezTo>
                    <a:cubicBezTo>
                      <a:pt x="234" y="615"/>
                      <a:pt x="236" y="615"/>
                      <a:pt x="237" y="615"/>
                    </a:cubicBezTo>
                    <a:cubicBezTo>
                      <a:pt x="241" y="615"/>
                      <a:pt x="244" y="614"/>
                      <a:pt x="248" y="614"/>
                    </a:cubicBezTo>
                    <a:cubicBezTo>
                      <a:pt x="252" y="614"/>
                      <a:pt x="255" y="613"/>
                      <a:pt x="258" y="613"/>
                    </a:cubicBezTo>
                    <a:cubicBezTo>
                      <a:pt x="259" y="613"/>
                      <a:pt x="259" y="613"/>
                      <a:pt x="260" y="613"/>
                    </a:cubicBezTo>
                    <a:cubicBezTo>
                      <a:pt x="263" y="612"/>
                      <a:pt x="265" y="611"/>
                      <a:pt x="266" y="610"/>
                    </a:cubicBezTo>
                    <a:cubicBezTo>
                      <a:pt x="265" y="612"/>
                      <a:pt x="263" y="613"/>
                      <a:pt x="262" y="614"/>
                    </a:cubicBezTo>
                    <a:cubicBezTo>
                      <a:pt x="261" y="615"/>
                      <a:pt x="261" y="615"/>
                      <a:pt x="260" y="615"/>
                    </a:cubicBezTo>
                    <a:cubicBezTo>
                      <a:pt x="259" y="616"/>
                      <a:pt x="258" y="617"/>
                      <a:pt x="257" y="618"/>
                    </a:cubicBezTo>
                    <a:cubicBezTo>
                      <a:pt x="257" y="618"/>
                      <a:pt x="257" y="618"/>
                      <a:pt x="257" y="618"/>
                    </a:cubicBezTo>
                    <a:cubicBezTo>
                      <a:pt x="256" y="619"/>
                      <a:pt x="255" y="620"/>
                      <a:pt x="254" y="621"/>
                    </a:cubicBezTo>
                    <a:cubicBezTo>
                      <a:pt x="250" y="624"/>
                      <a:pt x="247" y="627"/>
                      <a:pt x="243" y="630"/>
                    </a:cubicBezTo>
                    <a:cubicBezTo>
                      <a:pt x="242" y="630"/>
                      <a:pt x="241" y="631"/>
                      <a:pt x="240" y="632"/>
                    </a:cubicBezTo>
                    <a:cubicBezTo>
                      <a:pt x="240" y="632"/>
                      <a:pt x="240" y="632"/>
                      <a:pt x="240" y="632"/>
                    </a:cubicBezTo>
                    <a:cubicBezTo>
                      <a:pt x="237" y="635"/>
                      <a:pt x="234" y="638"/>
                      <a:pt x="230" y="640"/>
                    </a:cubicBezTo>
                    <a:cubicBezTo>
                      <a:pt x="229" y="641"/>
                      <a:pt x="228" y="642"/>
                      <a:pt x="227" y="643"/>
                    </a:cubicBezTo>
                    <a:cubicBezTo>
                      <a:pt x="226" y="644"/>
                      <a:pt x="225" y="645"/>
                      <a:pt x="224" y="645"/>
                    </a:cubicBezTo>
                    <a:cubicBezTo>
                      <a:pt x="224" y="646"/>
                      <a:pt x="224" y="646"/>
                      <a:pt x="224" y="646"/>
                    </a:cubicBezTo>
                    <a:cubicBezTo>
                      <a:pt x="223" y="646"/>
                      <a:pt x="222" y="647"/>
                      <a:pt x="221" y="648"/>
                    </a:cubicBezTo>
                    <a:cubicBezTo>
                      <a:pt x="216" y="652"/>
                      <a:pt x="211" y="655"/>
                      <a:pt x="206" y="659"/>
                    </a:cubicBezTo>
                    <a:cubicBezTo>
                      <a:pt x="205" y="660"/>
                      <a:pt x="204" y="661"/>
                      <a:pt x="202" y="662"/>
                    </a:cubicBezTo>
                    <a:cubicBezTo>
                      <a:pt x="198" y="665"/>
                      <a:pt x="193" y="668"/>
                      <a:pt x="189" y="672"/>
                    </a:cubicBezTo>
                    <a:cubicBezTo>
                      <a:pt x="188" y="672"/>
                      <a:pt x="188" y="672"/>
                      <a:pt x="188" y="672"/>
                    </a:cubicBezTo>
                    <a:cubicBezTo>
                      <a:pt x="121" y="696"/>
                      <a:pt x="121" y="696"/>
                      <a:pt x="121" y="696"/>
                    </a:cubicBezTo>
                    <a:cubicBezTo>
                      <a:pt x="0" y="354"/>
                      <a:pt x="0" y="354"/>
                      <a:pt x="0" y="354"/>
                    </a:cubicBezTo>
                    <a:cubicBezTo>
                      <a:pt x="6" y="342"/>
                      <a:pt x="11" y="332"/>
                      <a:pt x="11" y="332"/>
                    </a:cubicBezTo>
                    <a:cubicBezTo>
                      <a:pt x="14" y="335"/>
                      <a:pt x="17" y="338"/>
                      <a:pt x="19" y="343"/>
                    </a:cubicBezTo>
                    <a:cubicBezTo>
                      <a:pt x="20" y="344"/>
                      <a:pt x="20" y="345"/>
                      <a:pt x="21" y="347"/>
                    </a:cubicBezTo>
                    <a:cubicBezTo>
                      <a:pt x="23" y="351"/>
                      <a:pt x="25" y="356"/>
                      <a:pt x="26" y="361"/>
                    </a:cubicBezTo>
                    <a:cubicBezTo>
                      <a:pt x="27" y="364"/>
                      <a:pt x="27" y="367"/>
                      <a:pt x="27" y="370"/>
                    </a:cubicBezTo>
                    <a:cubicBezTo>
                      <a:pt x="27" y="366"/>
                      <a:pt x="28" y="362"/>
                      <a:pt x="29" y="358"/>
                    </a:cubicBezTo>
                    <a:cubicBezTo>
                      <a:pt x="29" y="354"/>
                      <a:pt x="30" y="350"/>
                      <a:pt x="32" y="346"/>
                    </a:cubicBezTo>
                    <a:cubicBezTo>
                      <a:pt x="33" y="340"/>
                      <a:pt x="35" y="334"/>
                      <a:pt x="37" y="329"/>
                    </a:cubicBezTo>
                    <a:cubicBezTo>
                      <a:pt x="37" y="327"/>
                      <a:pt x="38" y="326"/>
                      <a:pt x="38" y="325"/>
                    </a:cubicBezTo>
                    <a:cubicBezTo>
                      <a:pt x="39" y="324"/>
                      <a:pt x="40" y="322"/>
                      <a:pt x="40" y="321"/>
                    </a:cubicBezTo>
                    <a:cubicBezTo>
                      <a:pt x="46" y="307"/>
                      <a:pt x="53" y="294"/>
                      <a:pt x="61" y="281"/>
                    </a:cubicBezTo>
                    <a:cubicBezTo>
                      <a:pt x="61" y="281"/>
                      <a:pt x="62" y="280"/>
                      <a:pt x="62" y="280"/>
                    </a:cubicBezTo>
                    <a:cubicBezTo>
                      <a:pt x="66" y="274"/>
                      <a:pt x="70" y="268"/>
                      <a:pt x="75" y="262"/>
                    </a:cubicBezTo>
                    <a:cubicBezTo>
                      <a:pt x="75" y="261"/>
                      <a:pt x="76" y="261"/>
                      <a:pt x="76" y="260"/>
                    </a:cubicBezTo>
                    <a:cubicBezTo>
                      <a:pt x="77" y="258"/>
                      <a:pt x="79" y="256"/>
                      <a:pt x="80" y="254"/>
                    </a:cubicBezTo>
                    <a:cubicBezTo>
                      <a:pt x="81" y="254"/>
                      <a:pt x="81" y="253"/>
                      <a:pt x="82" y="252"/>
                    </a:cubicBezTo>
                    <a:cubicBezTo>
                      <a:pt x="84" y="249"/>
                      <a:pt x="87" y="246"/>
                      <a:pt x="89" y="243"/>
                    </a:cubicBezTo>
                    <a:cubicBezTo>
                      <a:pt x="90" y="242"/>
                      <a:pt x="90" y="242"/>
                      <a:pt x="91" y="241"/>
                    </a:cubicBezTo>
                    <a:cubicBezTo>
                      <a:pt x="93" y="238"/>
                      <a:pt x="95" y="236"/>
                      <a:pt x="97" y="233"/>
                    </a:cubicBezTo>
                    <a:cubicBezTo>
                      <a:pt x="99" y="231"/>
                      <a:pt x="101" y="229"/>
                      <a:pt x="102" y="227"/>
                    </a:cubicBezTo>
                    <a:cubicBezTo>
                      <a:pt x="103" y="226"/>
                      <a:pt x="104" y="225"/>
                      <a:pt x="104" y="224"/>
                    </a:cubicBezTo>
                    <a:cubicBezTo>
                      <a:pt x="105" y="223"/>
                      <a:pt x="106" y="222"/>
                      <a:pt x="108" y="220"/>
                    </a:cubicBezTo>
                    <a:cubicBezTo>
                      <a:pt x="108" y="220"/>
                      <a:pt x="109" y="219"/>
                      <a:pt x="110" y="218"/>
                    </a:cubicBezTo>
                    <a:cubicBezTo>
                      <a:pt x="114" y="213"/>
                      <a:pt x="118" y="208"/>
                      <a:pt x="123" y="202"/>
                    </a:cubicBezTo>
                    <a:cubicBezTo>
                      <a:pt x="123" y="202"/>
                      <a:pt x="124" y="202"/>
                      <a:pt x="124" y="201"/>
                    </a:cubicBezTo>
                    <a:cubicBezTo>
                      <a:pt x="125" y="200"/>
                      <a:pt x="126" y="198"/>
                      <a:pt x="128" y="197"/>
                    </a:cubicBezTo>
                    <a:cubicBezTo>
                      <a:pt x="128" y="197"/>
                      <a:pt x="128" y="197"/>
                      <a:pt x="128" y="197"/>
                    </a:cubicBezTo>
                    <a:cubicBezTo>
                      <a:pt x="129" y="195"/>
                      <a:pt x="130" y="194"/>
                      <a:pt x="132" y="192"/>
                    </a:cubicBezTo>
                    <a:cubicBezTo>
                      <a:pt x="132" y="192"/>
                      <a:pt x="133" y="191"/>
                      <a:pt x="133" y="191"/>
                    </a:cubicBezTo>
                    <a:cubicBezTo>
                      <a:pt x="136" y="187"/>
                      <a:pt x="139" y="184"/>
                      <a:pt x="142" y="181"/>
                    </a:cubicBezTo>
                    <a:cubicBezTo>
                      <a:pt x="143" y="180"/>
                      <a:pt x="143" y="179"/>
                      <a:pt x="144" y="179"/>
                    </a:cubicBezTo>
                    <a:cubicBezTo>
                      <a:pt x="147" y="175"/>
                      <a:pt x="150" y="172"/>
                      <a:pt x="153" y="169"/>
                    </a:cubicBezTo>
                    <a:cubicBezTo>
                      <a:pt x="154" y="168"/>
                      <a:pt x="155" y="167"/>
                      <a:pt x="155" y="166"/>
                    </a:cubicBezTo>
                    <a:cubicBezTo>
                      <a:pt x="160" y="161"/>
                      <a:pt x="165" y="156"/>
                      <a:pt x="171" y="150"/>
                    </a:cubicBezTo>
                    <a:cubicBezTo>
                      <a:pt x="171" y="150"/>
                      <a:pt x="172" y="149"/>
                      <a:pt x="172" y="149"/>
                    </a:cubicBezTo>
                    <a:cubicBezTo>
                      <a:pt x="174" y="147"/>
                      <a:pt x="175" y="146"/>
                      <a:pt x="176" y="145"/>
                    </a:cubicBezTo>
                    <a:cubicBezTo>
                      <a:pt x="177" y="146"/>
                      <a:pt x="177" y="147"/>
                      <a:pt x="178" y="148"/>
                    </a:cubicBezTo>
                    <a:cubicBezTo>
                      <a:pt x="178" y="149"/>
                      <a:pt x="178" y="149"/>
                      <a:pt x="178" y="150"/>
                    </a:cubicBezTo>
                    <a:cubicBezTo>
                      <a:pt x="180" y="156"/>
                      <a:pt x="182" y="162"/>
                      <a:pt x="181" y="169"/>
                    </a:cubicBezTo>
                    <a:cubicBezTo>
                      <a:pt x="181" y="169"/>
                      <a:pt x="181" y="170"/>
                      <a:pt x="181" y="170"/>
                    </a:cubicBezTo>
                    <a:cubicBezTo>
                      <a:pt x="181" y="171"/>
                      <a:pt x="181" y="173"/>
                      <a:pt x="181" y="174"/>
                    </a:cubicBezTo>
                    <a:cubicBezTo>
                      <a:pt x="182" y="173"/>
                      <a:pt x="183" y="171"/>
                      <a:pt x="184" y="170"/>
                    </a:cubicBezTo>
                    <a:cubicBezTo>
                      <a:pt x="184" y="170"/>
                      <a:pt x="184" y="170"/>
                      <a:pt x="184" y="170"/>
                    </a:cubicBezTo>
                    <a:cubicBezTo>
                      <a:pt x="184" y="169"/>
                      <a:pt x="185" y="169"/>
                      <a:pt x="185" y="169"/>
                    </a:cubicBezTo>
                    <a:cubicBezTo>
                      <a:pt x="191" y="161"/>
                      <a:pt x="197" y="153"/>
                      <a:pt x="204" y="146"/>
                    </a:cubicBezTo>
                    <a:cubicBezTo>
                      <a:pt x="204" y="145"/>
                      <a:pt x="204" y="145"/>
                      <a:pt x="204" y="145"/>
                    </a:cubicBezTo>
                    <a:cubicBezTo>
                      <a:pt x="208" y="140"/>
                      <a:pt x="212" y="136"/>
                      <a:pt x="216" y="132"/>
                    </a:cubicBezTo>
                    <a:cubicBezTo>
                      <a:pt x="217" y="131"/>
                      <a:pt x="217" y="131"/>
                      <a:pt x="217" y="131"/>
                    </a:cubicBezTo>
                    <a:cubicBezTo>
                      <a:pt x="226" y="122"/>
                      <a:pt x="234" y="113"/>
                      <a:pt x="244" y="104"/>
                    </a:cubicBezTo>
                    <a:cubicBezTo>
                      <a:pt x="283" y="66"/>
                      <a:pt x="327" y="33"/>
                      <a:pt x="371" y="0"/>
                    </a:cubicBezTo>
                    <a:cubicBezTo>
                      <a:pt x="401" y="53"/>
                      <a:pt x="396" y="118"/>
                      <a:pt x="390" y="178"/>
                    </a:cubicBezTo>
                    <a:cubicBezTo>
                      <a:pt x="403" y="172"/>
                      <a:pt x="414" y="164"/>
                      <a:pt x="424" y="154"/>
                    </a:cubicBezTo>
                  </a:path>
                </a:pathLst>
              </a:custGeom>
              <a:solidFill>
                <a:srgbClr val="99CA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5" name="Freeform 580"/>
              <p:cNvSpPr/>
              <p:nvPr/>
            </p:nvSpPr>
            <p:spPr bwMode="auto">
              <a:xfrm>
                <a:off x="441325" y="6672263"/>
                <a:ext cx="1052513" cy="1946275"/>
              </a:xfrm>
              <a:custGeom>
                <a:avLst/>
                <a:gdLst>
                  <a:gd name="T0" fmla="*/ 229 w 280"/>
                  <a:gd name="T1" fmla="*/ 140 h 518"/>
                  <a:gd name="T2" fmla="*/ 261 w 280"/>
                  <a:gd name="T3" fmla="*/ 165 h 518"/>
                  <a:gd name="T4" fmla="*/ 180 w 280"/>
                  <a:gd name="T5" fmla="*/ 192 h 518"/>
                  <a:gd name="T6" fmla="*/ 141 w 280"/>
                  <a:gd name="T7" fmla="*/ 246 h 518"/>
                  <a:gd name="T8" fmla="*/ 140 w 280"/>
                  <a:gd name="T9" fmla="*/ 247 h 518"/>
                  <a:gd name="T10" fmla="*/ 144 w 280"/>
                  <a:gd name="T11" fmla="*/ 323 h 518"/>
                  <a:gd name="T12" fmla="*/ 154 w 280"/>
                  <a:gd name="T13" fmla="*/ 326 h 518"/>
                  <a:gd name="T14" fmla="*/ 162 w 280"/>
                  <a:gd name="T15" fmla="*/ 328 h 518"/>
                  <a:gd name="T16" fmla="*/ 180 w 280"/>
                  <a:gd name="T17" fmla="*/ 335 h 518"/>
                  <a:gd name="T18" fmla="*/ 192 w 280"/>
                  <a:gd name="T19" fmla="*/ 342 h 518"/>
                  <a:gd name="T20" fmla="*/ 192 w 280"/>
                  <a:gd name="T21" fmla="*/ 343 h 518"/>
                  <a:gd name="T22" fmla="*/ 179 w 280"/>
                  <a:gd name="T23" fmla="*/ 340 h 518"/>
                  <a:gd name="T24" fmla="*/ 158 w 280"/>
                  <a:gd name="T25" fmla="*/ 338 h 518"/>
                  <a:gd name="T26" fmla="*/ 151 w 280"/>
                  <a:gd name="T27" fmla="*/ 339 h 518"/>
                  <a:gd name="T28" fmla="*/ 119 w 280"/>
                  <a:gd name="T29" fmla="*/ 347 h 518"/>
                  <a:gd name="T30" fmla="*/ 114 w 280"/>
                  <a:gd name="T31" fmla="*/ 349 h 518"/>
                  <a:gd name="T32" fmla="*/ 103 w 280"/>
                  <a:gd name="T33" fmla="*/ 357 h 518"/>
                  <a:gd name="T34" fmla="*/ 102 w 280"/>
                  <a:gd name="T35" fmla="*/ 359 h 518"/>
                  <a:gd name="T36" fmla="*/ 90 w 280"/>
                  <a:gd name="T37" fmla="*/ 375 h 518"/>
                  <a:gd name="T38" fmla="*/ 86 w 280"/>
                  <a:gd name="T39" fmla="*/ 383 h 518"/>
                  <a:gd name="T40" fmla="*/ 78 w 280"/>
                  <a:gd name="T41" fmla="*/ 405 h 518"/>
                  <a:gd name="T42" fmla="*/ 76 w 280"/>
                  <a:gd name="T43" fmla="*/ 414 h 518"/>
                  <a:gd name="T44" fmla="*/ 73 w 280"/>
                  <a:gd name="T45" fmla="*/ 425 h 518"/>
                  <a:gd name="T46" fmla="*/ 70 w 280"/>
                  <a:gd name="T47" fmla="*/ 442 h 518"/>
                  <a:gd name="T48" fmla="*/ 69 w 280"/>
                  <a:gd name="T49" fmla="*/ 449 h 518"/>
                  <a:gd name="T50" fmla="*/ 68 w 280"/>
                  <a:gd name="T51" fmla="*/ 459 h 518"/>
                  <a:gd name="T52" fmla="*/ 67 w 280"/>
                  <a:gd name="T53" fmla="*/ 466 h 518"/>
                  <a:gd name="T54" fmla="*/ 72 w 280"/>
                  <a:gd name="T55" fmla="*/ 479 h 518"/>
                  <a:gd name="T56" fmla="*/ 85 w 280"/>
                  <a:gd name="T57" fmla="*/ 485 h 518"/>
                  <a:gd name="T58" fmla="*/ 98 w 280"/>
                  <a:gd name="T59" fmla="*/ 489 h 518"/>
                  <a:gd name="T60" fmla="*/ 107 w 280"/>
                  <a:gd name="T61" fmla="*/ 494 h 518"/>
                  <a:gd name="T62" fmla="*/ 111 w 280"/>
                  <a:gd name="T63" fmla="*/ 496 h 518"/>
                  <a:gd name="T64" fmla="*/ 115 w 280"/>
                  <a:gd name="T65" fmla="*/ 498 h 518"/>
                  <a:gd name="T66" fmla="*/ 117 w 280"/>
                  <a:gd name="T67" fmla="*/ 500 h 518"/>
                  <a:gd name="T68" fmla="*/ 120 w 280"/>
                  <a:gd name="T69" fmla="*/ 502 h 518"/>
                  <a:gd name="T70" fmla="*/ 116 w 280"/>
                  <a:gd name="T71" fmla="*/ 502 h 518"/>
                  <a:gd name="T72" fmla="*/ 112 w 280"/>
                  <a:gd name="T73" fmla="*/ 501 h 518"/>
                  <a:gd name="T74" fmla="*/ 106 w 280"/>
                  <a:gd name="T75" fmla="*/ 500 h 518"/>
                  <a:gd name="T76" fmla="*/ 100 w 280"/>
                  <a:gd name="T77" fmla="*/ 499 h 518"/>
                  <a:gd name="T78" fmla="*/ 83 w 280"/>
                  <a:gd name="T79" fmla="*/ 497 h 518"/>
                  <a:gd name="T80" fmla="*/ 37 w 280"/>
                  <a:gd name="T81" fmla="*/ 509 h 518"/>
                  <a:gd name="T82" fmla="*/ 33 w 280"/>
                  <a:gd name="T83" fmla="*/ 513 h 518"/>
                  <a:gd name="T84" fmla="*/ 29 w 280"/>
                  <a:gd name="T85" fmla="*/ 518 h 518"/>
                  <a:gd name="T86" fmla="*/ 17 w 280"/>
                  <a:gd name="T87" fmla="*/ 449 h 518"/>
                  <a:gd name="T88" fmla="*/ 21 w 280"/>
                  <a:gd name="T89" fmla="*/ 451 h 518"/>
                  <a:gd name="T90" fmla="*/ 29 w 280"/>
                  <a:gd name="T91" fmla="*/ 454 h 518"/>
                  <a:gd name="T92" fmla="*/ 49 w 280"/>
                  <a:gd name="T93" fmla="*/ 448 h 518"/>
                  <a:gd name="T94" fmla="*/ 62 w 280"/>
                  <a:gd name="T95" fmla="*/ 428 h 518"/>
                  <a:gd name="T96" fmla="*/ 66 w 280"/>
                  <a:gd name="T97" fmla="*/ 415 h 518"/>
                  <a:gd name="T98" fmla="*/ 67 w 280"/>
                  <a:gd name="T99" fmla="*/ 409 h 518"/>
                  <a:gd name="T100" fmla="*/ 71 w 280"/>
                  <a:gd name="T101" fmla="*/ 393 h 518"/>
                  <a:gd name="T102" fmla="*/ 72 w 280"/>
                  <a:gd name="T103" fmla="*/ 387 h 518"/>
                  <a:gd name="T104" fmla="*/ 73 w 280"/>
                  <a:gd name="T105" fmla="*/ 366 h 518"/>
                  <a:gd name="T106" fmla="*/ 72 w 280"/>
                  <a:gd name="T107" fmla="*/ 357 h 518"/>
                  <a:gd name="T108" fmla="*/ 32 w 280"/>
                  <a:gd name="T109" fmla="*/ 305 h 518"/>
                  <a:gd name="T110" fmla="*/ 57 w 280"/>
                  <a:gd name="T111" fmla="*/ 305 h 518"/>
                  <a:gd name="T112" fmla="*/ 84 w 280"/>
                  <a:gd name="T113" fmla="*/ 303 h 518"/>
                  <a:gd name="T114" fmla="*/ 92 w 280"/>
                  <a:gd name="T115" fmla="*/ 299 h 518"/>
                  <a:gd name="T116" fmla="*/ 128 w 280"/>
                  <a:gd name="T117" fmla="*/ 242 h 518"/>
                  <a:gd name="T118" fmla="*/ 127 w 280"/>
                  <a:gd name="T119" fmla="*/ 163 h 518"/>
                  <a:gd name="T120" fmla="*/ 188 w 280"/>
                  <a:gd name="T121" fmla="*/ 143 h 518"/>
                  <a:gd name="T122" fmla="*/ 265 w 280"/>
                  <a:gd name="T123" fmla="*/ 20 h 518"/>
                  <a:gd name="T124" fmla="*/ 227 w 280"/>
                  <a:gd name="T125" fmla="*/ 108 h 5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80" h="518">
                    <a:moveTo>
                      <a:pt x="226" y="110"/>
                    </a:moveTo>
                    <a:cubicBezTo>
                      <a:pt x="224" y="121"/>
                      <a:pt x="217" y="132"/>
                      <a:pt x="229" y="140"/>
                    </a:cubicBezTo>
                    <a:cubicBezTo>
                      <a:pt x="234" y="144"/>
                      <a:pt x="240" y="145"/>
                      <a:pt x="246" y="148"/>
                    </a:cubicBezTo>
                    <a:cubicBezTo>
                      <a:pt x="252" y="152"/>
                      <a:pt x="258" y="158"/>
                      <a:pt x="261" y="165"/>
                    </a:cubicBezTo>
                    <a:cubicBezTo>
                      <a:pt x="248" y="156"/>
                      <a:pt x="231" y="162"/>
                      <a:pt x="217" y="167"/>
                    </a:cubicBezTo>
                    <a:cubicBezTo>
                      <a:pt x="203" y="173"/>
                      <a:pt x="191" y="182"/>
                      <a:pt x="180" y="192"/>
                    </a:cubicBezTo>
                    <a:cubicBezTo>
                      <a:pt x="169" y="202"/>
                      <a:pt x="159" y="215"/>
                      <a:pt x="151" y="228"/>
                    </a:cubicBezTo>
                    <a:cubicBezTo>
                      <a:pt x="149" y="233"/>
                      <a:pt x="145" y="240"/>
                      <a:pt x="141" y="246"/>
                    </a:cubicBezTo>
                    <a:cubicBezTo>
                      <a:pt x="141" y="246"/>
                      <a:pt x="141" y="246"/>
                      <a:pt x="141" y="246"/>
                    </a:cubicBezTo>
                    <a:cubicBezTo>
                      <a:pt x="140" y="247"/>
                      <a:pt x="140" y="247"/>
                      <a:pt x="140" y="247"/>
                    </a:cubicBezTo>
                    <a:cubicBezTo>
                      <a:pt x="129" y="267"/>
                      <a:pt x="117" y="291"/>
                      <a:pt x="125" y="309"/>
                    </a:cubicBezTo>
                    <a:cubicBezTo>
                      <a:pt x="129" y="316"/>
                      <a:pt x="136" y="320"/>
                      <a:pt x="144" y="323"/>
                    </a:cubicBezTo>
                    <a:cubicBezTo>
                      <a:pt x="145" y="324"/>
                      <a:pt x="147" y="324"/>
                      <a:pt x="148" y="324"/>
                    </a:cubicBezTo>
                    <a:cubicBezTo>
                      <a:pt x="150" y="325"/>
                      <a:pt x="152" y="326"/>
                      <a:pt x="154" y="326"/>
                    </a:cubicBezTo>
                    <a:cubicBezTo>
                      <a:pt x="156" y="326"/>
                      <a:pt x="157" y="327"/>
                      <a:pt x="158" y="327"/>
                    </a:cubicBezTo>
                    <a:cubicBezTo>
                      <a:pt x="159" y="327"/>
                      <a:pt x="161" y="328"/>
                      <a:pt x="162" y="328"/>
                    </a:cubicBezTo>
                    <a:cubicBezTo>
                      <a:pt x="167" y="330"/>
                      <a:pt x="172" y="331"/>
                      <a:pt x="177" y="334"/>
                    </a:cubicBezTo>
                    <a:cubicBezTo>
                      <a:pt x="178" y="334"/>
                      <a:pt x="179" y="335"/>
                      <a:pt x="180" y="335"/>
                    </a:cubicBezTo>
                    <a:cubicBezTo>
                      <a:pt x="182" y="336"/>
                      <a:pt x="184" y="337"/>
                      <a:pt x="186" y="338"/>
                    </a:cubicBezTo>
                    <a:cubicBezTo>
                      <a:pt x="188" y="339"/>
                      <a:pt x="190" y="341"/>
                      <a:pt x="192" y="342"/>
                    </a:cubicBezTo>
                    <a:cubicBezTo>
                      <a:pt x="193" y="343"/>
                      <a:pt x="193" y="343"/>
                      <a:pt x="193" y="343"/>
                    </a:cubicBezTo>
                    <a:cubicBezTo>
                      <a:pt x="192" y="343"/>
                      <a:pt x="192" y="343"/>
                      <a:pt x="192" y="343"/>
                    </a:cubicBezTo>
                    <a:cubicBezTo>
                      <a:pt x="188" y="341"/>
                      <a:pt x="184" y="340"/>
                      <a:pt x="179" y="340"/>
                    </a:cubicBezTo>
                    <a:cubicBezTo>
                      <a:pt x="179" y="340"/>
                      <a:pt x="179" y="340"/>
                      <a:pt x="179" y="340"/>
                    </a:cubicBezTo>
                    <a:cubicBezTo>
                      <a:pt x="178" y="339"/>
                      <a:pt x="177" y="339"/>
                      <a:pt x="175" y="339"/>
                    </a:cubicBezTo>
                    <a:cubicBezTo>
                      <a:pt x="170" y="339"/>
                      <a:pt x="164" y="338"/>
                      <a:pt x="158" y="338"/>
                    </a:cubicBezTo>
                    <a:cubicBezTo>
                      <a:pt x="156" y="338"/>
                      <a:pt x="155" y="338"/>
                      <a:pt x="154" y="339"/>
                    </a:cubicBezTo>
                    <a:cubicBezTo>
                      <a:pt x="153" y="339"/>
                      <a:pt x="152" y="339"/>
                      <a:pt x="151" y="339"/>
                    </a:cubicBezTo>
                    <a:cubicBezTo>
                      <a:pt x="150" y="339"/>
                      <a:pt x="148" y="339"/>
                      <a:pt x="147" y="339"/>
                    </a:cubicBezTo>
                    <a:cubicBezTo>
                      <a:pt x="137" y="340"/>
                      <a:pt x="127" y="343"/>
                      <a:pt x="119" y="347"/>
                    </a:cubicBezTo>
                    <a:cubicBezTo>
                      <a:pt x="117" y="348"/>
                      <a:pt x="116" y="348"/>
                      <a:pt x="114" y="349"/>
                    </a:cubicBezTo>
                    <a:cubicBezTo>
                      <a:pt x="114" y="349"/>
                      <a:pt x="114" y="349"/>
                      <a:pt x="114" y="349"/>
                    </a:cubicBezTo>
                    <a:cubicBezTo>
                      <a:pt x="111" y="351"/>
                      <a:pt x="109" y="353"/>
                      <a:pt x="107" y="354"/>
                    </a:cubicBezTo>
                    <a:cubicBezTo>
                      <a:pt x="105" y="355"/>
                      <a:pt x="104" y="356"/>
                      <a:pt x="103" y="357"/>
                    </a:cubicBezTo>
                    <a:cubicBezTo>
                      <a:pt x="103" y="358"/>
                      <a:pt x="103" y="358"/>
                      <a:pt x="103" y="358"/>
                    </a:cubicBezTo>
                    <a:cubicBezTo>
                      <a:pt x="102" y="359"/>
                      <a:pt x="102" y="359"/>
                      <a:pt x="102" y="359"/>
                    </a:cubicBezTo>
                    <a:cubicBezTo>
                      <a:pt x="99" y="362"/>
                      <a:pt x="96" y="366"/>
                      <a:pt x="93" y="370"/>
                    </a:cubicBezTo>
                    <a:cubicBezTo>
                      <a:pt x="92" y="372"/>
                      <a:pt x="91" y="373"/>
                      <a:pt x="90" y="375"/>
                    </a:cubicBezTo>
                    <a:cubicBezTo>
                      <a:pt x="90" y="376"/>
                      <a:pt x="89" y="378"/>
                      <a:pt x="88" y="379"/>
                    </a:cubicBezTo>
                    <a:cubicBezTo>
                      <a:pt x="87" y="380"/>
                      <a:pt x="87" y="382"/>
                      <a:pt x="86" y="383"/>
                    </a:cubicBezTo>
                    <a:cubicBezTo>
                      <a:pt x="84" y="388"/>
                      <a:pt x="82" y="392"/>
                      <a:pt x="81" y="396"/>
                    </a:cubicBezTo>
                    <a:cubicBezTo>
                      <a:pt x="80" y="399"/>
                      <a:pt x="79" y="402"/>
                      <a:pt x="78" y="405"/>
                    </a:cubicBezTo>
                    <a:cubicBezTo>
                      <a:pt x="78" y="407"/>
                      <a:pt x="77" y="409"/>
                      <a:pt x="77" y="410"/>
                    </a:cubicBezTo>
                    <a:cubicBezTo>
                      <a:pt x="76" y="412"/>
                      <a:pt x="76" y="413"/>
                      <a:pt x="76" y="414"/>
                    </a:cubicBezTo>
                    <a:cubicBezTo>
                      <a:pt x="75" y="416"/>
                      <a:pt x="75" y="417"/>
                      <a:pt x="75" y="419"/>
                    </a:cubicBezTo>
                    <a:cubicBezTo>
                      <a:pt x="74" y="421"/>
                      <a:pt x="74" y="423"/>
                      <a:pt x="73" y="425"/>
                    </a:cubicBezTo>
                    <a:cubicBezTo>
                      <a:pt x="73" y="427"/>
                      <a:pt x="72" y="429"/>
                      <a:pt x="72" y="432"/>
                    </a:cubicBezTo>
                    <a:cubicBezTo>
                      <a:pt x="71" y="435"/>
                      <a:pt x="71" y="439"/>
                      <a:pt x="70" y="442"/>
                    </a:cubicBezTo>
                    <a:cubicBezTo>
                      <a:pt x="70" y="444"/>
                      <a:pt x="70" y="445"/>
                      <a:pt x="70" y="447"/>
                    </a:cubicBezTo>
                    <a:cubicBezTo>
                      <a:pt x="69" y="447"/>
                      <a:pt x="69" y="448"/>
                      <a:pt x="69" y="449"/>
                    </a:cubicBezTo>
                    <a:cubicBezTo>
                      <a:pt x="69" y="451"/>
                      <a:pt x="69" y="453"/>
                      <a:pt x="68" y="455"/>
                    </a:cubicBezTo>
                    <a:cubicBezTo>
                      <a:pt x="68" y="456"/>
                      <a:pt x="68" y="457"/>
                      <a:pt x="68" y="459"/>
                    </a:cubicBezTo>
                    <a:cubicBezTo>
                      <a:pt x="67" y="461"/>
                      <a:pt x="67" y="463"/>
                      <a:pt x="67" y="465"/>
                    </a:cubicBezTo>
                    <a:cubicBezTo>
                      <a:pt x="67" y="466"/>
                      <a:pt x="67" y="466"/>
                      <a:pt x="67" y="466"/>
                    </a:cubicBezTo>
                    <a:cubicBezTo>
                      <a:pt x="67" y="468"/>
                      <a:pt x="67" y="470"/>
                      <a:pt x="67" y="471"/>
                    </a:cubicBezTo>
                    <a:cubicBezTo>
                      <a:pt x="68" y="474"/>
                      <a:pt x="69" y="477"/>
                      <a:pt x="72" y="479"/>
                    </a:cubicBezTo>
                    <a:cubicBezTo>
                      <a:pt x="73" y="481"/>
                      <a:pt x="75" y="482"/>
                      <a:pt x="78" y="483"/>
                    </a:cubicBezTo>
                    <a:cubicBezTo>
                      <a:pt x="80" y="484"/>
                      <a:pt x="82" y="484"/>
                      <a:pt x="85" y="485"/>
                    </a:cubicBezTo>
                    <a:cubicBezTo>
                      <a:pt x="87" y="486"/>
                      <a:pt x="90" y="486"/>
                      <a:pt x="92" y="487"/>
                    </a:cubicBezTo>
                    <a:cubicBezTo>
                      <a:pt x="94" y="488"/>
                      <a:pt x="96" y="488"/>
                      <a:pt x="98" y="489"/>
                    </a:cubicBezTo>
                    <a:cubicBezTo>
                      <a:pt x="100" y="490"/>
                      <a:pt x="101" y="491"/>
                      <a:pt x="103" y="491"/>
                    </a:cubicBezTo>
                    <a:cubicBezTo>
                      <a:pt x="104" y="492"/>
                      <a:pt x="106" y="493"/>
                      <a:pt x="107" y="494"/>
                    </a:cubicBezTo>
                    <a:cubicBezTo>
                      <a:pt x="107" y="494"/>
                      <a:pt x="107" y="494"/>
                      <a:pt x="107" y="494"/>
                    </a:cubicBezTo>
                    <a:cubicBezTo>
                      <a:pt x="109" y="494"/>
                      <a:pt x="110" y="495"/>
                      <a:pt x="111" y="496"/>
                    </a:cubicBezTo>
                    <a:cubicBezTo>
                      <a:pt x="111" y="496"/>
                      <a:pt x="111" y="496"/>
                      <a:pt x="111" y="496"/>
                    </a:cubicBezTo>
                    <a:cubicBezTo>
                      <a:pt x="113" y="497"/>
                      <a:pt x="114" y="497"/>
                      <a:pt x="115" y="498"/>
                    </a:cubicBezTo>
                    <a:cubicBezTo>
                      <a:pt x="115" y="499"/>
                      <a:pt x="115" y="499"/>
                      <a:pt x="115" y="499"/>
                    </a:cubicBezTo>
                    <a:cubicBezTo>
                      <a:pt x="116" y="499"/>
                      <a:pt x="117" y="500"/>
                      <a:pt x="117" y="500"/>
                    </a:cubicBezTo>
                    <a:cubicBezTo>
                      <a:pt x="118" y="501"/>
                      <a:pt x="119" y="501"/>
                      <a:pt x="119" y="502"/>
                    </a:cubicBezTo>
                    <a:cubicBezTo>
                      <a:pt x="120" y="502"/>
                      <a:pt x="120" y="502"/>
                      <a:pt x="120" y="502"/>
                    </a:cubicBezTo>
                    <a:cubicBezTo>
                      <a:pt x="120" y="502"/>
                      <a:pt x="119" y="502"/>
                      <a:pt x="119" y="502"/>
                    </a:cubicBezTo>
                    <a:cubicBezTo>
                      <a:pt x="118" y="502"/>
                      <a:pt x="117" y="502"/>
                      <a:pt x="116" y="502"/>
                    </a:cubicBezTo>
                    <a:cubicBezTo>
                      <a:pt x="115" y="501"/>
                      <a:pt x="114" y="501"/>
                      <a:pt x="114" y="501"/>
                    </a:cubicBezTo>
                    <a:cubicBezTo>
                      <a:pt x="113" y="501"/>
                      <a:pt x="112" y="501"/>
                      <a:pt x="112" y="501"/>
                    </a:cubicBezTo>
                    <a:cubicBezTo>
                      <a:pt x="110" y="500"/>
                      <a:pt x="108" y="500"/>
                      <a:pt x="107" y="500"/>
                    </a:cubicBezTo>
                    <a:cubicBezTo>
                      <a:pt x="106" y="500"/>
                      <a:pt x="106" y="500"/>
                      <a:pt x="106" y="500"/>
                    </a:cubicBezTo>
                    <a:cubicBezTo>
                      <a:pt x="105" y="499"/>
                      <a:pt x="103" y="499"/>
                      <a:pt x="102" y="499"/>
                    </a:cubicBezTo>
                    <a:cubicBezTo>
                      <a:pt x="101" y="499"/>
                      <a:pt x="101" y="499"/>
                      <a:pt x="100" y="499"/>
                    </a:cubicBezTo>
                    <a:cubicBezTo>
                      <a:pt x="98" y="499"/>
                      <a:pt x="96" y="498"/>
                      <a:pt x="94" y="498"/>
                    </a:cubicBezTo>
                    <a:cubicBezTo>
                      <a:pt x="90" y="498"/>
                      <a:pt x="86" y="497"/>
                      <a:pt x="83" y="497"/>
                    </a:cubicBezTo>
                    <a:cubicBezTo>
                      <a:pt x="77" y="497"/>
                      <a:pt x="72" y="497"/>
                      <a:pt x="67" y="498"/>
                    </a:cubicBezTo>
                    <a:cubicBezTo>
                      <a:pt x="55" y="499"/>
                      <a:pt x="45" y="502"/>
                      <a:pt x="37" y="509"/>
                    </a:cubicBezTo>
                    <a:cubicBezTo>
                      <a:pt x="37" y="509"/>
                      <a:pt x="37" y="509"/>
                      <a:pt x="37" y="509"/>
                    </a:cubicBezTo>
                    <a:cubicBezTo>
                      <a:pt x="36" y="510"/>
                      <a:pt x="35" y="511"/>
                      <a:pt x="33" y="513"/>
                    </a:cubicBezTo>
                    <a:cubicBezTo>
                      <a:pt x="33" y="513"/>
                      <a:pt x="33" y="513"/>
                      <a:pt x="33" y="514"/>
                    </a:cubicBezTo>
                    <a:cubicBezTo>
                      <a:pt x="31" y="515"/>
                      <a:pt x="30" y="517"/>
                      <a:pt x="29" y="518"/>
                    </a:cubicBezTo>
                    <a:cubicBezTo>
                      <a:pt x="0" y="436"/>
                      <a:pt x="0" y="436"/>
                      <a:pt x="0" y="436"/>
                    </a:cubicBezTo>
                    <a:cubicBezTo>
                      <a:pt x="5" y="441"/>
                      <a:pt x="11" y="445"/>
                      <a:pt x="17" y="449"/>
                    </a:cubicBezTo>
                    <a:cubicBezTo>
                      <a:pt x="17" y="449"/>
                      <a:pt x="17" y="449"/>
                      <a:pt x="17" y="449"/>
                    </a:cubicBezTo>
                    <a:cubicBezTo>
                      <a:pt x="18" y="450"/>
                      <a:pt x="20" y="450"/>
                      <a:pt x="21" y="451"/>
                    </a:cubicBezTo>
                    <a:cubicBezTo>
                      <a:pt x="23" y="452"/>
                      <a:pt x="25" y="453"/>
                      <a:pt x="27" y="453"/>
                    </a:cubicBezTo>
                    <a:cubicBezTo>
                      <a:pt x="28" y="454"/>
                      <a:pt x="28" y="454"/>
                      <a:pt x="29" y="454"/>
                    </a:cubicBezTo>
                    <a:cubicBezTo>
                      <a:pt x="32" y="455"/>
                      <a:pt x="35" y="455"/>
                      <a:pt x="37" y="454"/>
                    </a:cubicBezTo>
                    <a:cubicBezTo>
                      <a:pt x="42" y="453"/>
                      <a:pt x="46" y="451"/>
                      <a:pt x="49" y="448"/>
                    </a:cubicBezTo>
                    <a:cubicBezTo>
                      <a:pt x="52" y="446"/>
                      <a:pt x="54" y="443"/>
                      <a:pt x="55" y="440"/>
                    </a:cubicBezTo>
                    <a:cubicBezTo>
                      <a:pt x="58" y="436"/>
                      <a:pt x="60" y="432"/>
                      <a:pt x="62" y="428"/>
                    </a:cubicBezTo>
                    <a:cubicBezTo>
                      <a:pt x="63" y="426"/>
                      <a:pt x="63" y="423"/>
                      <a:pt x="64" y="421"/>
                    </a:cubicBezTo>
                    <a:cubicBezTo>
                      <a:pt x="65" y="419"/>
                      <a:pt x="65" y="417"/>
                      <a:pt x="66" y="415"/>
                    </a:cubicBezTo>
                    <a:cubicBezTo>
                      <a:pt x="66" y="414"/>
                      <a:pt x="66" y="414"/>
                      <a:pt x="66" y="413"/>
                    </a:cubicBezTo>
                    <a:cubicBezTo>
                      <a:pt x="67" y="412"/>
                      <a:pt x="67" y="410"/>
                      <a:pt x="67" y="409"/>
                    </a:cubicBezTo>
                    <a:cubicBezTo>
                      <a:pt x="68" y="405"/>
                      <a:pt x="69" y="401"/>
                      <a:pt x="70" y="398"/>
                    </a:cubicBezTo>
                    <a:cubicBezTo>
                      <a:pt x="70" y="396"/>
                      <a:pt x="71" y="395"/>
                      <a:pt x="71" y="393"/>
                    </a:cubicBezTo>
                    <a:cubicBezTo>
                      <a:pt x="71" y="393"/>
                      <a:pt x="71" y="392"/>
                      <a:pt x="71" y="391"/>
                    </a:cubicBezTo>
                    <a:cubicBezTo>
                      <a:pt x="71" y="390"/>
                      <a:pt x="72" y="388"/>
                      <a:pt x="72" y="387"/>
                    </a:cubicBezTo>
                    <a:cubicBezTo>
                      <a:pt x="72" y="384"/>
                      <a:pt x="73" y="381"/>
                      <a:pt x="73" y="378"/>
                    </a:cubicBezTo>
                    <a:cubicBezTo>
                      <a:pt x="73" y="374"/>
                      <a:pt x="73" y="370"/>
                      <a:pt x="73" y="366"/>
                    </a:cubicBezTo>
                    <a:cubicBezTo>
                      <a:pt x="73" y="363"/>
                      <a:pt x="73" y="361"/>
                      <a:pt x="72" y="359"/>
                    </a:cubicBezTo>
                    <a:cubicBezTo>
                      <a:pt x="72" y="358"/>
                      <a:pt x="72" y="358"/>
                      <a:pt x="72" y="357"/>
                    </a:cubicBezTo>
                    <a:cubicBezTo>
                      <a:pt x="71" y="345"/>
                      <a:pt x="67" y="334"/>
                      <a:pt x="60" y="323"/>
                    </a:cubicBezTo>
                    <a:cubicBezTo>
                      <a:pt x="53" y="314"/>
                      <a:pt x="43" y="306"/>
                      <a:pt x="32" y="305"/>
                    </a:cubicBezTo>
                    <a:cubicBezTo>
                      <a:pt x="39" y="304"/>
                      <a:pt x="46" y="305"/>
                      <a:pt x="54" y="305"/>
                    </a:cubicBezTo>
                    <a:cubicBezTo>
                      <a:pt x="55" y="305"/>
                      <a:pt x="56" y="305"/>
                      <a:pt x="57" y="305"/>
                    </a:cubicBezTo>
                    <a:cubicBezTo>
                      <a:pt x="66" y="306"/>
                      <a:pt x="74" y="306"/>
                      <a:pt x="82" y="303"/>
                    </a:cubicBezTo>
                    <a:cubicBezTo>
                      <a:pt x="83" y="303"/>
                      <a:pt x="83" y="303"/>
                      <a:pt x="84" y="303"/>
                    </a:cubicBezTo>
                    <a:cubicBezTo>
                      <a:pt x="85" y="302"/>
                      <a:pt x="86" y="302"/>
                      <a:pt x="87" y="301"/>
                    </a:cubicBezTo>
                    <a:cubicBezTo>
                      <a:pt x="89" y="300"/>
                      <a:pt x="90" y="300"/>
                      <a:pt x="92" y="299"/>
                    </a:cubicBezTo>
                    <a:cubicBezTo>
                      <a:pt x="100" y="293"/>
                      <a:pt x="106" y="284"/>
                      <a:pt x="111" y="274"/>
                    </a:cubicBezTo>
                    <a:cubicBezTo>
                      <a:pt x="117" y="263"/>
                      <a:pt x="122" y="251"/>
                      <a:pt x="128" y="242"/>
                    </a:cubicBezTo>
                    <a:cubicBezTo>
                      <a:pt x="136" y="228"/>
                      <a:pt x="141" y="210"/>
                      <a:pt x="139" y="193"/>
                    </a:cubicBezTo>
                    <a:cubicBezTo>
                      <a:pt x="138" y="182"/>
                      <a:pt x="134" y="172"/>
                      <a:pt x="127" y="163"/>
                    </a:cubicBezTo>
                    <a:cubicBezTo>
                      <a:pt x="142" y="169"/>
                      <a:pt x="159" y="174"/>
                      <a:pt x="172" y="166"/>
                    </a:cubicBezTo>
                    <a:cubicBezTo>
                      <a:pt x="180" y="161"/>
                      <a:pt x="184" y="152"/>
                      <a:pt x="188" y="143"/>
                    </a:cubicBezTo>
                    <a:cubicBezTo>
                      <a:pt x="201" y="114"/>
                      <a:pt x="218" y="86"/>
                      <a:pt x="236" y="60"/>
                    </a:cubicBezTo>
                    <a:cubicBezTo>
                      <a:pt x="245" y="47"/>
                      <a:pt x="257" y="34"/>
                      <a:pt x="265" y="20"/>
                    </a:cubicBezTo>
                    <a:cubicBezTo>
                      <a:pt x="270" y="12"/>
                      <a:pt x="269" y="1"/>
                      <a:pt x="280" y="0"/>
                    </a:cubicBezTo>
                    <a:cubicBezTo>
                      <a:pt x="258" y="34"/>
                      <a:pt x="237" y="69"/>
                      <a:pt x="227" y="108"/>
                    </a:cubicBezTo>
                    <a:cubicBezTo>
                      <a:pt x="227" y="109"/>
                      <a:pt x="227" y="109"/>
                      <a:pt x="226" y="110"/>
                    </a:cubicBezTo>
                  </a:path>
                </a:pathLst>
              </a:custGeom>
              <a:solidFill>
                <a:srgbClr val="72A6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6" name="Freeform 581"/>
              <p:cNvSpPr/>
              <p:nvPr/>
            </p:nvSpPr>
            <p:spPr bwMode="auto">
              <a:xfrm>
                <a:off x="611188" y="8623301"/>
                <a:ext cx="323850" cy="341313"/>
              </a:xfrm>
              <a:custGeom>
                <a:avLst/>
                <a:gdLst>
                  <a:gd name="T0" fmla="*/ 84 w 86"/>
                  <a:gd name="T1" fmla="*/ 20 h 91"/>
                  <a:gd name="T2" fmla="*/ 85 w 86"/>
                  <a:gd name="T3" fmla="*/ 22 h 91"/>
                  <a:gd name="T4" fmla="*/ 86 w 86"/>
                  <a:gd name="T5" fmla="*/ 28 h 91"/>
                  <a:gd name="T6" fmla="*/ 85 w 86"/>
                  <a:gd name="T7" fmla="*/ 34 h 91"/>
                  <a:gd name="T8" fmla="*/ 84 w 86"/>
                  <a:gd name="T9" fmla="*/ 37 h 91"/>
                  <a:gd name="T10" fmla="*/ 84 w 86"/>
                  <a:gd name="T11" fmla="*/ 37 h 91"/>
                  <a:gd name="T12" fmla="*/ 79 w 86"/>
                  <a:gd name="T13" fmla="*/ 44 h 91"/>
                  <a:gd name="T14" fmla="*/ 76 w 86"/>
                  <a:gd name="T15" fmla="*/ 46 h 91"/>
                  <a:gd name="T16" fmla="*/ 74 w 86"/>
                  <a:gd name="T17" fmla="*/ 49 h 91"/>
                  <a:gd name="T18" fmla="*/ 64 w 86"/>
                  <a:gd name="T19" fmla="*/ 61 h 91"/>
                  <a:gd name="T20" fmla="*/ 56 w 86"/>
                  <a:gd name="T21" fmla="*/ 71 h 91"/>
                  <a:gd name="T22" fmla="*/ 48 w 86"/>
                  <a:gd name="T23" fmla="*/ 80 h 91"/>
                  <a:gd name="T24" fmla="*/ 25 w 86"/>
                  <a:gd name="T25" fmla="*/ 91 h 91"/>
                  <a:gd name="T26" fmla="*/ 24 w 86"/>
                  <a:gd name="T27" fmla="*/ 91 h 91"/>
                  <a:gd name="T28" fmla="*/ 18 w 86"/>
                  <a:gd name="T29" fmla="*/ 91 h 91"/>
                  <a:gd name="T30" fmla="*/ 16 w 86"/>
                  <a:gd name="T31" fmla="*/ 91 h 91"/>
                  <a:gd name="T32" fmla="*/ 0 w 86"/>
                  <a:gd name="T33" fmla="*/ 46 h 91"/>
                  <a:gd name="T34" fmla="*/ 0 w 86"/>
                  <a:gd name="T35" fmla="*/ 45 h 91"/>
                  <a:gd name="T36" fmla="*/ 4 w 86"/>
                  <a:gd name="T37" fmla="*/ 38 h 91"/>
                  <a:gd name="T38" fmla="*/ 21 w 86"/>
                  <a:gd name="T39" fmla="*/ 17 h 91"/>
                  <a:gd name="T40" fmla="*/ 26 w 86"/>
                  <a:gd name="T41" fmla="*/ 13 h 91"/>
                  <a:gd name="T42" fmla="*/ 30 w 86"/>
                  <a:gd name="T43" fmla="*/ 9 h 91"/>
                  <a:gd name="T44" fmla="*/ 45 w 86"/>
                  <a:gd name="T45" fmla="*/ 2 h 91"/>
                  <a:gd name="T46" fmla="*/ 49 w 86"/>
                  <a:gd name="T47" fmla="*/ 1 h 91"/>
                  <a:gd name="T48" fmla="*/ 56 w 86"/>
                  <a:gd name="T49" fmla="*/ 0 h 91"/>
                  <a:gd name="T50" fmla="*/ 58 w 86"/>
                  <a:gd name="T51" fmla="*/ 1 h 91"/>
                  <a:gd name="T52" fmla="*/ 62 w 86"/>
                  <a:gd name="T53" fmla="*/ 1 h 91"/>
                  <a:gd name="T54" fmla="*/ 65 w 86"/>
                  <a:gd name="T55" fmla="*/ 2 h 91"/>
                  <a:gd name="T56" fmla="*/ 80 w 86"/>
                  <a:gd name="T57" fmla="*/ 13 h 91"/>
                  <a:gd name="T58" fmla="*/ 84 w 86"/>
                  <a:gd name="T59" fmla="*/ 20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86" h="91">
                    <a:moveTo>
                      <a:pt x="84" y="20"/>
                    </a:moveTo>
                    <a:cubicBezTo>
                      <a:pt x="84" y="21"/>
                      <a:pt x="85" y="21"/>
                      <a:pt x="85" y="22"/>
                    </a:cubicBezTo>
                    <a:cubicBezTo>
                      <a:pt x="85" y="24"/>
                      <a:pt x="86" y="26"/>
                      <a:pt x="86" y="28"/>
                    </a:cubicBezTo>
                    <a:cubicBezTo>
                      <a:pt x="86" y="30"/>
                      <a:pt x="86" y="32"/>
                      <a:pt x="85" y="34"/>
                    </a:cubicBezTo>
                    <a:cubicBezTo>
                      <a:pt x="85" y="35"/>
                      <a:pt x="84" y="36"/>
                      <a:pt x="84" y="37"/>
                    </a:cubicBezTo>
                    <a:cubicBezTo>
                      <a:pt x="84" y="37"/>
                      <a:pt x="84" y="37"/>
                      <a:pt x="84" y="37"/>
                    </a:cubicBezTo>
                    <a:cubicBezTo>
                      <a:pt x="82" y="40"/>
                      <a:pt x="81" y="42"/>
                      <a:pt x="79" y="44"/>
                    </a:cubicBezTo>
                    <a:cubicBezTo>
                      <a:pt x="78" y="45"/>
                      <a:pt x="77" y="46"/>
                      <a:pt x="76" y="46"/>
                    </a:cubicBezTo>
                    <a:cubicBezTo>
                      <a:pt x="76" y="47"/>
                      <a:pt x="75" y="48"/>
                      <a:pt x="74" y="49"/>
                    </a:cubicBezTo>
                    <a:cubicBezTo>
                      <a:pt x="70" y="53"/>
                      <a:pt x="67" y="57"/>
                      <a:pt x="64" y="61"/>
                    </a:cubicBezTo>
                    <a:cubicBezTo>
                      <a:pt x="61" y="65"/>
                      <a:pt x="58" y="68"/>
                      <a:pt x="56" y="71"/>
                    </a:cubicBezTo>
                    <a:cubicBezTo>
                      <a:pt x="53" y="74"/>
                      <a:pt x="51" y="77"/>
                      <a:pt x="48" y="80"/>
                    </a:cubicBezTo>
                    <a:cubicBezTo>
                      <a:pt x="42" y="86"/>
                      <a:pt x="33" y="90"/>
                      <a:pt x="25" y="91"/>
                    </a:cubicBezTo>
                    <a:cubicBezTo>
                      <a:pt x="24" y="91"/>
                      <a:pt x="24" y="91"/>
                      <a:pt x="24" y="91"/>
                    </a:cubicBezTo>
                    <a:cubicBezTo>
                      <a:pt x="22" y="91"/>
                      <a:pt x="20" y="91"/>
                      <a:pt x="18" y="91"/>
                    </a:cubicBezTo>
                    <a:cubicBezTo>
                      <a:pt x="18" y="91"/>
                      <a:pt x="17" y="91"/>
                      <a:pt x="16" y="91"/>
                    </a:cubicBezTo>
                    <a:cubicBezTo>
                      <a:pt x="0" y="46"/>
                      <a:pt x="0" y="46"/>
                      <a:pt x="0" y="46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1" y="43"/>
                      <a:pt x="2" y="40"/>
                      <a:pt x="4" y="38"/>
                    </a:cubicBezTo>
                    <a:cubicBezTo>
                      <a:pt x="7" y="31"/>
                      <a:pt x="13" y="23"/>
                      <a:pt x="21" y="17"/>
                    </a:cubicBezTo>
                    <a:cubicBezTo>
                      <a:pt x="22" y="15"/>
                      <a:pt x="24" y="14"/>
                      <a:pt x="26" y="13"/>
                    </a:cubicBezTo>
                    <a:cubicBezTo>
                      <a:pt x="27" y="11"/>
                      <a:pt x="28" y="10"/>
                      <a:pt x="30" y="9"/>
                    </a:cubicBezTo>
                    <a:cubicBezTo>
                      <a:pt x="35" y="6"/>
                      <a:pt x="40" y="4"/>
                      <a:pt x="45" y="2"/>
                    </a:cubicBezTo>
                    <a:cubicBezTo>
                      <a:pt x="46" y="2"/>
                      <a:pt x="47" y="2"/>
                      <a:pt x="49" y="1"/>
                    </a:cubicBezTo>
                    <a:cubicBezTo>
                      <a:pt x="51" y="1"/>
                      <a:pt x="54" y="0"/>
                      <a:pt x="56" y="0"/>
                    </a:cubicBezTo>
                    <a:cubicBezTo>
                      <a:pt x="57" y="0"/>
                      <a:pt x="58" y="1"/>
                      <a:pt x="58" y="1"/>
                    </a:cubicBezTo>
                    <a:cubicBezTo>
                      <a:pt x="59" y="1"/>
                      <a:pt x="61" y="1"/>
                      <a:pt x="62" y="1"/>
                    </a:cubicBezTo>
                    <a:cubicBezTo>
                      <a:pt x="63" y="1"/>
                      <a:pt x="64" y="2"/>
                      <a:pt x="65" y="2"/>
                    </a:cubicBezTo>
                    <a:cubicBezTo>
                      <a:pt x="71" y="4"/>
                      <a:pt x="77" y="8"/>
                      <a:pt x="80" y="13"/>
                    </a:cubicBezTo>
                    <a:cubicBezTo>
                      <a:pt x="82" y="15"/>
                      <a:pt x="83" y="18"/>
                      <a:pt x="84" y="20"/>
                    </a:cubicBezTo>
                    <a:close/>
                  </a:path>
                </a:pathLst>
              </a:custGeom>
              <a:solidFill>
                <a:srgbClr val="BAD5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7" name="Freeform 582"/>
              <p:cNvSpPr/>
              <p:nvPr/>
            </p:nvSpPr>
            <p:spPr bwMode="auto">
              <a:xfrm>
                <a:off x="833438" y="7408863"/>
                <a:ext cx="709613" cy="1085850"/>
              </a:xfrm>
              <a:custGeom>
                <a:avLst/>
                <a:gdLst>
                  <a:gd name="T0" fmla="*/ 64 w 189"/>
                  <a:gd name="T1" fmla="*/ 86 h 289"/>
                  <a:gd name="T2" fmla="*/ 126 w 189"/>
                  <a:gd name="T3" fmla="*/ 141 h 289"/>
                  <a:gd name="T4" fmla="*/ 130 w 189"/>
                  <a:gd name="T5" fmla="*/ 150 h 289"/>
                  <a:gd name="T6" fmla="*/ 123 w 189"/>
                  <a:gd name="T7" fmla="*/ 157 h 289"/>
                  <a:gd name="T8" fmla="*/ 71 w 189"/>
                  <a:gd name="T9" fmla="*/ 160 h 289"/>
                  <a:gd name="T10" fmla="*/ 23 w 189"/>
                  <a:gd name="T11" fmla="*/ 176 h 289"/>
                  <a:gd name="T12" fmla="*/ 11 w 189"/>
                  <a:gd name="T13" fmla="*/ 201 h 289"/>
                  <a:gd name="T14" fmla="*/ 34 w 189"/>
                  <a:gd name="T15" fmla="*/ 278 h 289"/>
                  <a:gd name="T16" fmla="*/ 106 w 189"/>
                  <a:gd name="T17" fmla="*/ 271 h 289"/>
                  <a:gd name="T18" fmla="*/ 164 w 189"/>
                  <a:gd name="T19" fmla="*/ 153 h 289"/>
                  <a:gd name="T20" fmla="*/ 186 w 189"/>
                  <a:gd name="T21" fmla="*/ 80 h 289"/>
                  <a:gd name="T22" fmla="*/ 159 w 189"/>
                  <a:gd name="T23" fmla="*/ 12 h 289"/>
                  <a:gd name="T24" fmla="*/ 89 w 189"/>
                  <a:gd name="T25" fmla="*/ 15 h 289"/>
                  <a:gd name="T26" fmla="*/ 62 w 189"/>
                  <a:gd name="T27" fmla="*/ 36 h 289"/>
                  <a:gd name="T28" fmla="*/ 64 w 189"/>
                  <a:gd name="T29" fmla="*/ 86 h 2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89" h="289">
                    <a:moveTo>
                      <a:pt x="64" y="86"/>
                    </a:moveTo>
                    <a:cubicBezTo>
                      <a:pt x="79" y="114"/>
                      <a:pt x="105" y="120"/>
                      <a:pt x="126" y="141"/>
                    </a:cubicBezTo>
                    <a:cubicBezTo>
                      <a:pt x="128" y="143"/>
                      <a:pt x="131" y="147"/>
                      <a:pt x="130" y="150"/>
                    </a:cubicBezTo>
                    <a:cubicBezTo>
                      <a:pt x="129" y="153"/>
                      <a:pt x="126" y="155"/>
                      <a:pt x="123" y="157"/>
                    </a:cubicBezTo>
                    <a:cubicBezTo>
                      <a:pt x="107" y="163"/>
                      <a:pt x="89" y="161"/>
                      <a:pt x="71" y="160"/>
                    </a:cubicBezTo>
                    <a:cubicBezTo>
                      <a:pt x="54" y="160"/>
                      <a:pt x="35" y="162"/>
                      <a:pt x="23" y="176"/>
                    </a:cubicBezTo>
                    <a:cubicBezTo>
                      <a:pt x="17" y="183"/>
                      <a:pt x="14" y="192"/>
                      <a:pt x="11" y="201"/>
                    </a:cubicBezTo>
                    <a:cubicBezTo>
                      <a:pt x="1" y="232"/>
                      <a:pt x="0" y="261"/>
                      <a:pt x="34" y="278"/>
                    </a:cubicBezTo>
                    <a:cubicBezTo>
                      <a:pt x="57" y="289"/>
                      <a:pt x="86" y="286"/>
                      <a:pt x="106" y="271"/>
                    </a:cubicBezTo>
                    <a:cubicBezTo>
                      <a:pt x="142" y="245"/>
                      <a:pt x="150" y="195"/>
                      <a:pt x="164" y="153"/>
                    </a:cubicBezTo>
                    <a:cubicBezTo>
                      <a:pt x="172" y="129"/>
                      <a:pt x="183" y="105"/>
                      <a:pt x="186" y="80"/>
                    </a:cubicBezTo>
                    <a:cubicBezTo>
                      <a:pt x="189" y="54"/>
                      <a:pt x="181" y="25"/>
                      <a:pt x="159" y="12"/>
                    </a:cubicBezTo>
                    <a:cubicBezTo>
                      <a:pt x="138" y="0"/>
                      <a:pt x="111" y="5"/>
                      <a:pt x="89" y="15"/>
                    </a:cubicBezTo>
                    <a:cubicBezTo>
                      <a:pt x="78" y="20"/>
                      <a:pt x="68" y="27"/>
                      <a:pt x="62" y="36"/>
                    </a:cubicBezTo>
                    <a:cubicBezTo>
                      <a:pt x="53" y="51"/>
                      <a:pt x="55" y="71"/>
                      <a:pt x="64" y="86"/>
                    </a:cubicBezTo>
                  </a:path>
                </a:pathLst>
              </a:custGeom>
              <a:solidFill>
                <a:srgbClr val="BAD5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8" name="Freeform 583"/>
              <p:cNvSpPr/>
              <p:nvPr/>
            </p:nvSpPr>
            <p:spPr bwMode="auto">
              <a:xfrm>
                <a:off x="322263" y="7329488"/>
                <a:ext cx="615950" cy="830263"/>
              </a:xfrm>
              <a:custGeom>
                <a:avLst/>
                <a:gdLst>
                  <a:gd name="T0" fmla="*/ 71 w 164"/>
                  <a:gd name="T1" fmla="*/ 17 h 221"/>
                  <a:gd name="T2" fmla="*/ 27 w 164"/>
                  <a:gd name="T3" fmla="*/ 114 h 221"/>
                  <a:gd name="T4" fmla="*/ 24 w 164"/>
                  <a:gd name="T5" fmla="*/ 199 h 221"/>
                  <a:gd name="T6" fmla="*/ 72 w 164"/>
                  <a:gd name="T7" fmla="*/ 208 h 221"/>
                  <a:gd name="T8" fmla="*/ 70 w 164"/>
                  <a:gd name="T9" fmla="*/ 151 h 221"/>
                  <a:gd name="T10" fmla="*/ 52 w 164"/>
                  <a:gd name="T11" fmla="*/ 123 h 221"/>
                  <a:gd name="T12" fmla="*/ 148 w 164"/>
                  <a:gd name="T13" fmla="*/ 30 h 221"/>
                  <a:gd name="T14" fmla="*/ 113 w 164"/>
                  <a:gd name="T15" fmla="*/ 2 h 221"/>
                  <a:gd name="T16" fmla="*/ 71 w 164"/>
                  <a:gd name="T17" fmla="*/ 17 h 2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4" h="221">
                    <a:moveTo>
                      <a:pt x="71" y="17"/>
                    </a:moveTo>
                    <a:cubicBezTo>
                      <a:pt x="44" y="42"/>
                      <a:pt x="45" y="84"/>
                      <a:pt x="27" y="114"/>
                    </a:cubicBezTo>
                    <a:cubicBezTo>
                      <a:pt x="13" y="140"/>
                      <a:pt x="0" y="173"/>
                      <a:pt x="24" y="199"/>
                    </a:cubicBezTo>
                    <a:cubicBezTo>
                      <a:pt x="34" y="210"/>
                      <a:pt x="60" y="221"/>
                      <a:pt x="72" y="208"/>
                    </a:cubicBezTo>
                    <a:cubicBezTo>
                      <a:pt x="83" y="197"/>
                      <a:pt x="76" y="163"/>
                      <a:pt x="70" y="151"/>
                    </a:cubicBezTo>
                    <a:cubicBezTo>
                      <a:pt x="66" y="141"/>
                      <a:pt x="59" y="132"/>
                      <a:pt x="52" y="123"/>
                    </a:cubicBezTo>
                    <a:cubicBezTo>
                      <a:pt x="94" y="127"/>
                      <a:pt x="164" y="79"/>
                      <a:pt x="148" y="30"/>
                    </a:cubicBezTo>
                    <a:cubicBezTo>
                      <a:pt x="143" y="15"/>
                      <a:pt x="129" y="4"/>
                      <a:pt x="113" y="2"/>
                    </a:cubicBezTo>
                    <a:cubicBezTo>
                      <a:pt x="98" y="0"/>
                      <a:pt x="82" y="6"/>
                      <a:pt x="71" y="17"/>
                    </a:cubicBezTo>
                  </a:path>
                </a:pathLst>
              </a:custGeom>
              <a:solidFill>
                <a:srgbClr val="BAD5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9" name="Freeform 584"/>
              <p:cNvSpPr/>
              <p:nvPr/>
            </p:nvSpPr>
            <p:spPr bwMode="auto">
              <a:xfrm>
                <a:off x="825500" y="8423276"/>
                <a:ext cx="612775" cy="579438"/>
              </a:xfrm>
              <a:custGeom>
                <a:avLst/>
                <a:gdLst>
                  <a:gd name="T0" fmla="*/ 0 w 163"/>
                  <a:gd name="T1" fmla="*/ 154 h 154"/>
                  <a:gd name="T2" fmla="*/ 2 w 163"/>
                  <a:gd name="T3" fmla="*/ 144 h 154"/>
                  <a:gd name="T4" fmla="*/ 7 w 163"/>
                  <a:gd name="T5" fmla="*/ 114 h 154"/>
                  <a:gd name="T6" fmla="*/ 11 w 163"/>
                  <a:gd name="T7" fmla="*/ 96 h 154"/>
                  <a:gd name="T8" fmla="*/ 25 w 163"/>
                  <a:gd name="T9" fmla="*/ 64 h 154"/>
                  <a:gd name="T10" fmla="*/ 38 w 163"/>
                  <a:gd name="T11" fmla="*/ 42 h 154"/>
                  <a:gd name="T12" fmla="*/ 40 w 163"/>
                  <a:gd name="T13" fmla="*/ 36 h 154"/>
                  <a:gd name="T14" fmla="*/ 40 w 163"/>
                  <a:gd name="T15" fmla="*/ 25 h 154"/>
                  <a:gd name="T16" fmla="*/ 39 w 163"/>
                  <a:gd name="T17" fmla="*/ 16 h 154"/>
                  <a:gd name="T18" fmla="*/ 39 w 163"/>
                  <a:gd name="T19" fmla="*/ 12 h 154"/>
                  <a:gd name="T20" fmla="*/ 40 w 163"/>
                  <a:gd name="T21" fmla="*/ 10 h 154"/>
                  <a:gd name="T22" fmla="*/ 40 w 163"/>
                  <a:gd name="T23" fmla="*/ 10 h 154"/>
                  <a:gd name="T24" fmla="*/ 40 w 163"/>
                  <a:gd name="T25" fmla="*/ 9 h 154"/>
                  <a:gd name="T26" fmla="*/ 41 w 163"/>
                  <a:gd name="T27" fmla="*/ 5 h 154"/>
                  <a:gd name="T28" fmla="*/ 43 w 163"/>
                  <a:gd name="T29" fmla="*/ 2 h 154"/>
                  <a:gd name="T30" fmla="*/ 44 w 163"/>
                  <a:gd name="T31" fmla="*/ 1 h 154"/>
                  <a:gd name="T32" fmla="*/ 44 w 163"/>
                  <a:gd name="T33" fmla="*/ 0 h 154"/>
                  <a:gd name="T34" fmla="*/ 46 w 163"/>
                  <a:gd name="T35" fmla="*/ 0 h 154"/>
                  <a:gd name="T36" fmla="*/ 47 w 163"/>
                  <a:gd name="T37" fmla="*/ 0 h 154"/>
                  <a:gd name="T38" fmla="*/ 48 w 163"/>
                  <a:gd name="T39" fmla="*/ 0 h 154"/>
                  <a:gd name="T40" fmla="*/ 48 w 163"/>
                  <a:gd name="T41" fmla="*/ 0 h 154"/>
                  <a:gd name="T42" fmla="*/ 49 w 163"/>
                  <a:gd name="T43" fmla="*/ 1 h 154"/>
                  <a:gd name="T44" fmla="*/ 52 w 163"/>
                  <a:gd name="T45" fmla="*/ 3 h 154"/>
                  <a:gd name="T46" fmla="*/ 52 w 163"/>
                  <a:gd name="T47" fmla="*/ 3 h 154"/>
                  <a:gd name="T48" fmla="*/ 53 w 163"/>
                  <a:gd name="T49" fmla="*/ 4 h 154"/>
                  <a:gd name="T50" fmla="*/ 54 w 163"/>
                  <a:gd name="T51" fmla="*/ 6 h 154"/>
                  <a:gd name="T52" fmla="*/ 56 w 163"/>
                  <a:gd name="T53" fmla="*/ 9 h 154"/>
                  <a:gd name="T54" fmla="*/ 59 w 163"/>
                  <a:gd name="T55" fmla="*/ 14 h 154"/>
                  <a:gd name="T56" fmla="*/ 62 w 163"/>
                  <a:gd name="T57" fmla="*/ 18 h 154"/>
                  <a:gd name="T58" fmla="*/ 63 w 163"/>
                  <a:gd name="T59" fmla="*/ 20 h 154"/>
                  <a:gd name="T60" fmla="*/ 65 w 163"/>
                  <a:gd name="T61" fmla="*/ 23 h 154"/>
                  <a:gd name="T62" fmla="*/ 96 w 163"/>
                  <a:gd name="T63" fmla="*/ 51 h 154"/>
                  <a:gd name="T64" fmla="*/ 125 w 163"/>
                  <a:gd name="T65" fmla="*/ 67 h 154"/>
                  <a:gd name="T66" fmla="*/ 162 w 163"/>
                  <a:gd name="T67" fmla="*/ 95 h 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63" h="154">
                    <a:moveTo>
                      <a:pt x="163" y="96"/>
                    </a:moveTo>
                    <a:cubicBezTo>
                      <a:pt x="0" y="154"/>
                      <a:pt x="0" y="154"/>
                      <a:pt x="0" y="154"/>
                    </a:cubicBezTo>
                    <a:cubicBezTo>
                      <a:pt x="1" y="151"/>
                      <a:pt x="1" y="147"/>
                      <a:pt x="2" y="144"/>
                    </a:cubicBezTo>
                    <a:cubicBezTo>
                      <a:pt x="2" y="144"/>
                      <a:pt x="2" y="144"/>
                      <a:pt x="2" y="144"/>
                    </a:cubicBezTo>
                    <a:cubicBezTo>
                      <a:pt x="2" y="140"/>
                      <a:pt x="3" y="137"/>
                      <a:pt x="3" y="134"/>
                    </a:cubicBezTo>
                    <a:cubicBezTo>
                      <a:pt x="4" y="127"/>
                      <a:pt x="5" y="121"/>
                      <a:pt x="7" y="114"/>
                    </a:cubicBezTo>
                    <a:cubicBezTo>
                      <a:pt x="8" y="108"/>
                      <a:pt x="9" y="102"/>
                      <a:pt x="11" y="96"/>
                    </a:cubicBezTo>
                    <a:cubicBezTo>
                      <a:pt x="11" y="96"/>
                      <a:pt x="11" y="96"/>
                      <a:pt x="11" y="96"/>
                    </a:cubicBezTo>
                    <a:cubicBezTo>
                      <a:pt x="14" y="85"/>
                      <a:pt x="18" y="75"/>
                      <a:pt x="23" y="66"/>
                    </a:cubicBezTo>
                    <a:cubicBezTo>
                      <a:pt x="24" y="66"/>
                      <a:pt x="24" y="65"/>
                      <a:pt x="25" y="64"/>
                    </a:cubicBezTo>
                    <a:cubicBezTo>
                      <a:pt x="29" y="58"/>
                      <a:pt x="35" y="52"/>
                      <a:pt x="38" y="43"/>
                    </a:cubicBezTo>
                    <a:cubicBezTo>
                      <a:pt x="38" y="43"/>
                      <a:pt x="38" y="42"/>
                      <a:pt x="38" y="42"/>
                    </a:cubicBezTo>
                    <a:cubicBezTo>
                      <a:pt x="39" y="41"/>
                      <a:pt x="39" y="41"/>
                      <a:pt x="39" y="41"/>
                    </a:cubicBezTo>
                    <a:cubicBezTo>
                      <a:pt x="39" y="40"/>
                      <a:pt x="39" y="38"/>
                      <a:pt x="40" y="36"/>
                    </a:cubicBezTo>
                    <a:cubicBezTo>
                      <a:pt x="40" y="33"/>
                      <a:pt x="40" y="29"/>
                      <a:pt x="40" y="26"/>
                    </a:cubicBezTo>
                    <a:cubicBezTo>
                      <a:pt x="40" y="25"/>
                      <a:pt x="40" y="25"/>
                      <a:pt x="40" y="25"/>
                    </a:cubicBezTo>
                    <a:cubicBezTo>
                      <a:pt x="40" y="23"/>
                      <a:pt x="39" y="20"/>
                      <a:pt x="39" y="18"/>
                    </a:cubicBezTo>
                    <a:cubicBezTo>
                      <a:pt x="39" y="17"/>
                      <a:pt x="39" y="16"/>
                      <a:pt x="39" y="16"/>
                    </a:cubicBezTo>
                    <a:cubicBezTo>
                      <a:pt x="39" y="15"/>
                      <a:pt x="39" y="15"/>
                      <a:pt x="39" y="14"/>
                    </a:cubicBezTo>
                    <a:cubicBezTo>
                      <a:pt x="39" y="13"/>
                      <a:pt x="39" y="13"/>
                      <a:pt x="39" y="12"/>
                    </a:cubicBezTo>
                    <a:cubicBezTo>
                      <a:pt x="39" y="11"/>
                      <a:pt x="39" y="11"/>
                      <a:pt x="39" y="11"/>
                    </a:cubicBezTo>
                    <a:cubicBezTo>
                      <a:pt x="40" y="10"/>
                      <a:pt x="40" y="10"/>
                      <a:pt x="40" y="10"/>
                    </a:cubicBezTo>
                    <a:cubicBezTo>
                      <a:pt x="40" y="10"/>
                      <a:pt x="40" y="10"/>
                      <a:pt x="40" y="10"/>
                    </a:cubicBezTo>
                    <a:cubicBezTo>
                      <a:pt x="40" y="10"/>
                      <a:pt x="40" y="10"/>
                      <a:pt x="40" y="10"/>
                    </a:cubicBezTo>
                    <a:cubicBezTo>
                      <a:pt x="40" y="9"/>
                      <a:pt x="40" y="9"/>
                      <a:pt x="40" y="9"/>
                    </a:cubicBezTo>
                    <a:cubicBezTo>
                      <a:pt x="40" y="9"/>
                      <a:pt x="40" y="9"/>
                      <a:pt x="40" y="9"/>
                    </a:cubicBezTo>
                    <a:cubicBezTo>
                      <a:pt x="40" y="8"/>
                      <a:pt x="40" y="8"/>
                      <a:pt x="40" y="8"/>
                    </a:cubicBezTo>
                    <a:cubicBezTo>
                      <a:pt x="40" y="7"/>
                      <a:pt x="41" y="6"/>
                      <a:pt x="41" y="5"/>
                    </a:cubicBezTo>
                    <a:cubicBezTo>
                      <a:pt x="42" y="4"/>
                      <a:pt x="42" y="3"/>
                      <a:pt x="42" y="2"/>
                    </a:cubicBezTo>
                    <a:cubicBezTo>
                      <a:pt x="43" y="2"/>
                      <a:pt x="43" y="2"/>
                      <a:pt x="43" y="2"/>
                    </a:cubicBezTo>
                    <a:cubicBezTo>
                      <a:pt x="43" y="2"/>
                      <a:pt x="43" y="1"/>
                      <a:pt x="44" y="1"/>
                    </a:cubicBezTo>
                    <a:cubicBezTo>
                      <a:pt x="44" y="1"/>
                      <a:pt x="44" y="1"/>
                      <a:pt x="44" y="1"/>
                    </a:cubicBezTo>
                    <a:cubicBezTo>
                      <a:pt x="44" y="1"/>
                      <a:pt x="44" y="1"/>
                      <a:pt x="44" y="1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45" y="0"/>
                      <a:pt x="45" y="0"/>
                      <a:pt x="45" y="0"/>
                    </a:cubicBezTo>
                    <a:cubicBezTo>
                      <a:pt x="46" y="0"/>
                      <a:pt x="46" y="0"/>
                      <a:pt x="46" y="0"/>
                    </a:cubicBezTo>
                    <a:cubicBezTo>
                      <a:pt x="47" y="0"/>
                      <a:pt x="47" y="0"/>
                      <a:pt x="47" y="0"/>
                    </a:cubicBezTo>
                    <a:cubicBezTo>
                      <a:pt x="47" y="0"/>
                      <a:pt x="47" y="0"/>
                      <a:pt x="47" y="0"/>
                    </a:cubicBezTo>
                    <a:cubicBezTo>
                      <a:pt x="47" y="0"/>
                      <a:pt x="47" y="0"/>
                      <a:pt x="47" y="0"/>
                    </a:cubicBezTo>
                    <a:cubicBezTo>
                      <a:pt x="48" y="0"/>
                      <a:pt x="48" y="0"/>
                      <a:pt x="48" y="0"/>
                    </a:cubicBezTo>
                    <a:cubicBezTo>
                      <a:pt x="48" y="0"/>
                      <a:pt x="48" y="0"/>
                      <a:pt x="48" y="0"/>
                    </a:cubicBezTo>
                    <a:cubicBezTo>
                      <a:pt x="48" y="0"/>
                      <a:pt x="48" y="0"/>
                      <a:pt x="48" y="0"/>
                    </a:cubicBezTo>
                    <a:cubicBezTo>
                      <a:pt x="49" y="0"/>
                      <a:pt x="49" y="0"/>
                      <a:pt x="49" y="0"/>
                    </a:cubicBezTo>
                    <a:cubicBezTo>
                      <a:pt x="49" y="1"/>
                      <a:pt x="49" y="1"/>
                      <a:pt x="49" y="1"/>
                    </a:cubicBezTo>
                    <a:cubicBezTo>
                      <a:pt x="50" y="1"/>
                      <a:pt x="51" y="2"/>
                      <a:pt x="52" y="3"/>
                    </a:cubicBezTo>
                    <a:cubicBezTo>
                      <a:pt x="52" y="3"/>
                      <a:pt x="52" y="3"/>
                      <a:pt x="52" y="3"/>
                    </a:cubicBezTo>
                    <a:cubicBezTo>
                      <a:pt x="52" y="3"/>
                      <a:pt x="52" y="3"/>
                      <a:pt x="52" y="3"/>
                    </a:cubicBezTo>
                    <a:cubicBezTo>
                      <a:pt x="52" y="3"/>
                      <a:pt x="52" y="3"/>
                      <a:pt x="52" y="3"/>
                    </a:cubicBezTo>
                    <a:cubicBezTo>
                      <a:pt x="52" y="4"/>
                      <a:pt x="52" y="4"/>
                      <a:pt x="52" y="4"/>
                    </a:cubicBezTo>
                    <a:cubicBezTo>
                      <a:pt x="53" y="4"/>
                      <a:pt x="53" y="4"/>
                      <a:pt x="53" y="4"/>
                    </a:cubicBezTo>
                    <a:cubicBezTo>
                      <a:pt x="53" y="5"/>
                      <a:pt x="54" y="6"/>
                      <a:pt x="54" y="6"/>
                    </a:cubicBezTo>
                    <a:cubicBezTo>
                      <a:pt x="54" y="6"/>
                      <a:pt x="54" y="6"/>
                      <a:pt x="54" y="6"/>
                    </a:cubicBezTo>
                    <a:cubicBezTo>
                      <a:pt x="55" y="7"/>
                      <a:pt x="55" y="8"/>
                      <a:pt x="56" y="9"/>
                    </a:cubicBezTo>
                    <a:cubicBezTo>
                      <a:pt x="56" y="9"/>
                      <a:pt x="56" y="9"/>
                      <a:pt x="56" y="9"/>
                    </a:cubicBezTo>
                    <a:cubicBezTo>
                      <a:pt x="57" y="10"/>
                      <a:pt x="57" y="11"/>
                      <a:pt x="58" y="11"/>
                    </a:cubicBezTo>
                    <a:cubicBezTo>
                      <a:pt x="58" y="12"/>
                      <a:pt x="59" y="13"/>
                      <a:pt x="59" y="14"/>
                    </a:cubicBezTo>
                    <a:cubicBezTo>
                      <a:pt x="60" y="15"/>
                      <a:pt x="60" y="16"/>
                      <a:pt x="61" y="16"/>
                    </a:cubicBezTo>
                    <a:cubicBezTo>
                      <a:pt x="61" y="17"/>
                      <a:pt x="62" y="18"/>
                      <a:pt x="62" y="18"/>
                    </a:cubicBezTo>
                    <a:cubicBezTo>
                      <a:pt x="62" y="19"/>
                      <a:pt x="63" y="20"/>
                      <a:pt x="63" y="20"/>
                    </a:cubicBezTo>
                    <a:cubicBezTo>
                      <a:pt x="63" y="20"/>
                      <a:pt x="63" y="20"/>
                      <a:pt x="63" y="20"/>
                    </a:cubicBezTo>
                    <a:cubicBezTo>
                      <a:pt x="63" y="21"/>
                      <a:pt x="64" y="21"/>
                      <a:pt x="64" y="22"/>
                    </a:cubicBezTo>
                    <a:cubicBezTo>
                      <a:pt x="65" y="23"/>
                      <a:pt x="65" y="23"/>
                      <a:pt x="65" y="23"/>
                    </a:cubicBezTo>
                    <a:cubicBezTo>
                      <a:pt x="65" y="23"/>
                      <a:pt x="65" y="23"/>
                      <a:pt x="65" y="23"/>
                    </a:cubicBezTo>
                    <a:cubicBezTo>
                      <a:pt x="73" y="35"/>
                      <a:pt x="85" y="44"/>
                      <a:pt x="96" y="51"/>
                    </a:cubicBezTo>
                    <a:cubicBezTo>
                      <a:pt x="98" y="52"/>
                      <a:pt x="99" y="53"/>
                      <a:pt x="101" y="54"/>
                    </a:cubicBezTo>
                    <a:cubicBezTo>
                      <a:pt x="109" y="58"/>
                      <a:pt x="117" y="62"/>
                      <a:pt x="125" y="67"/>
                    </a:cubicBezTo>
                    <a:cubicBezTo>
                      <a:pt x="132" y="71"/>
                      <a:pt x="140" y="75"/>
                      <a:pt x="147" y="81"/>
                    </a:cubicBezTo>
                    <a:cubicBezTo>
                      <a:pt x="152" y="85"/>
                      <a:pt x="157" y="90"/>
                      <a:pt x="162" y="95"/>
                    </a:cubicBezTo>
                    <a:cubicBezTo>
                      <a:pt x="162" y="95"/>
                      <a:pt x="163" y="96"/>
                      <a:pt x="163" y="96"/>
                    </a:cubicBezTo>
                    <a:close/>
                  </a:path>
                </a:pathLst>
              </a:custGeom>
              <a:solidFill>
                <a:srgbClr val="F3F8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0" name="Freeform 585"/>
              <p:cNvSpPr/>
              <p:nvPr/>
            </p:nvSpPr>
            <p:spPr bwMode="auto">
              <a:xfrm>
                <a:off x="892175" y="8374063"/>
                <a:ext cx="387350" cy="504825"/>
              </a:xfrm>
              <a:custGeom>
                <a:avLst/>
                <a:gdLst>
                  <a:gd name="T0" fmla="*/ 101 w 103"/>
                  <a:gd name="T1" fmla="*/ 105 h 134"/>
                  <a:gd name="T2" fmla="*/ 86 w 103"/>
                  <a:gd name="T3" fmla="*/ 106 h 134"/>
                  <a:gd name="T4" fmla="*/ 71 w 103"/>
                  <a:gd name="T5" fmla="*/ 105 h 134"/>
                  <a:gd name="T6" fmla="*/ 68 w 103"/>
                  <a:gd name="T7" fmla="*/ 121 h 134"/>
                  <a:gd name="T8" fmla="*/ 63 w 103"/>
                  <a:gd name="T9" fmla="*/ 134 h 134"/>
                  <a:gd name="T10" fmla="*/ 57 w 103"/>
                  <a:gd name="T11" fmla="*/ 132 h 134"/>
                  <a:gd name="T12" fmla="*/ 32 w 103"/>
                  <a:gd name="T13" fmla="*/ 120 h 134"/>
                  <a:gd name="T14" fmla="*/ 15 w 103"/>
                  <a:gd name="T15" fmla="*/ 134 h 134"/>
                  <a:gd name="T16" fmla="*/ 4 w 103"/>
                  <a:gd name="T17" fmla="*/ 121 h 134"/>
                  <a:gd name="T18" fmla="*/ 20 w 103"/>
                  <a:gd name="T19" fmla="*/ 56 h 134"/>
                  <a:gd name="T20" fmla="*/ 20 w 103"/>
                  <a:gd name="T21" fmla="*/ 53 h 134"/>
                  <a:gd name="T22" fmla="*/ 22 w 103"/>
                  <a:gd name="T23" fmla="*/ 39 h 134"/>
                  <a:gd name="T24" fmla="*/ 22 w 103"/>
                  <a:gd name="T25" fmla="*/ 38 h 134"/>
                  <a:gd name="T26" fmla="*/ 21 w 103"/>
                  <a:gd name="T27" fmla="*/ 31 h 134"/>
                  <a:gd name="T28" fmla="*/ 22 w 103"/>
                  <a:gd name="T29" fmla="*/ 21 h 134"/>
                  <a:gd name="T30" fmla="*/ 47 w 103"/>
                  <a:gd name="T31" fmla="*/ 36 h 134"/>
                  <a:gd name="T32" fmla="*/ 47 w 103"/>
                  <a:gd name="T33" fmla="*/ 36 h 134"/>
                  <a:gd name="T34" fmla="*/ 50 w 103"/>
                  <a:gd name="T35" fmla="*/ 43 h 134"/>
                  <a:gd name="T36" fmla="*/ 58 w 103"/>
                  <a:gd name="T37" fmla="*/ 52 h 134"/>
                  <a:gd name="T38" fmla="*/ 90 w 103"/>
                  <a:gd name="T39" fmla="*/ 80 h 134"/>
                  <a:gd name="T40" fmla="*/ 100 w 103"/>
                  <a:gd name="T41" fmla="*/ 90 h 134"/>
                  <a:gd name="T42" fmla="*/ 101 w 103"/>
                  <a:gd name="T43" fmla="*/ 105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03" h="134">
                    <a:moveTo>
                      <a:pt x="101" y="105"/>
                    </a:moveTo>
                    <a:cubicBezTo>
                      <a:pt x="98" y="110"/>
                      <a:pt x="92" y="108"/>
                      <a:pt x="86" y="106"/>
                    </a:cubicBezTo>
                    <a:cubicBezTo>
                      <a:pt x="81" y="103"/>
                      <a:pt x="74" y="101"/>
                      <a:pt x="71" y="105"/>
                    </a:cubicBezTo>
                    <a:cubicBezTo>
                      <a:pt x="68" y="109"/>
                      <a:pt x="68" y="115"/>
                      <a:pt x="68" y="121"/>
                    </a:cubicBezTo>
                    <a:cubicBezTo>
                      <a:pt x="68" y="126"/>
                      <a:pt x="67" y="132"/>
                      <a:pt x="63" y="134"/>
                    </a:cubicBezTo>
                    <a:cubicBezTo>
                      <a:pt x="61" y="134"/>
                      <a:pt x="59" y="133"/>
                      <a:pt x="57" y="132"/>
                    </a:cubicBezTo>
                    <a:cubicBezTo>
                      <a:pt x="50" y="129"/>
                      <a:pt x="39" y="118"/>
                      <a:pt x="32" y="120"/>
                    </a:cubicBezTo>
                    <a:cubicBezTo>
                      <a:pt x="25" y="121"/>
                      <a:pt x="23" y="134"/>
                      <a:pt x="15" y="134"/>
                    </a:cubicBezTo>
                    <a:cubicBezTo>
                      <a:pt x="10" y="133"/>
                      <a:pt x="6" y="127"/>
                      <a:pt x="4" y="121"/>
                    </a:cubicBezTo>
                    <a:cubicBezTo>
                      <a:pt x="0" y="97"/>
                      <a:pt x="15" y="77"/>
                      <a:pt x="20" y="56"/>
                    </a:cubicBezTo>
                    <a:cubicBezTo>
                      <a:pt x="20" y="55"/>
                      <a:pt x="20" y="54"/>
                      <a:pt x="20" y="53"/>
                    </a:cubicBezTo>
                    <a:cubicBezTo>
                      <a:pt x="21" y="49"/>
                      <a:pt x="22" y="44"/>
                      <a:pt x="22" y="39"/>
                    </a:cubicBezTo>
                    <a:cubicBezTo>
                      <a:pt x="22" y="38"/>
                      <a:pt x="22" y="38"/>
                      <a:pt x="22" y="38"/>
                    </a:cubicBezTo>
                    <a:cubicBezTo>
                      <a:pt x="22" y="36"/>
                      <a:pt x="22" y="33"/>
                      <a:pt x="21" y="31"/>
                    </a:cubicBezTo>
                    <a:cubicBezTo>
                      <a:pt x="21" y="27"/>
                      <a:pt x="21" y="24"/>
                      <a:pt x="22" y="21"/>
                    </a:cubicBezTo>
                    <a:cubicBezTo>
                      <a:pt x="28" y="0"/>
                      <a:pt x="39" y="25"/>
                      <a:pt x="47" y="36"/>
                    </a:cubicBezTo>
                    <a:cubicBezTo>
                      <a:pt x="47" y="36"/>
                      <a:pt x="47" y="36"/>
                      <a:pt x="47" y="36"/>
                    </a:cubicBezTo>
                    <a:cubicBezTo>
                      <a:pt x="48" y="39"/>
                      <a:pt x="48" y="41"/>
                      <a:pt x="50" y="43"/>
                    </a:cubicBezTo>
                    <a:cubicBezTo>
                      <a:pt x="52" y="47"/>
                      <a:pt x="55" y="50"/>
                      <a:pt x="58" y="52"/>
                    </a:cubicBezTo>
                    <a:cubicBezTo>
                      <a:pt x="69" y="61"/>
                      <a:pt x="79" y="71"/>
                      <a:pt x="90" y="80"/>
                    </a:cubicBezTo>
                    <a:cubicBezTo>
                      <a:pt x="93" y="83"/>
                      <a:pt x="97" y="86"/>
                      <a:pt x="100" y="90"/>
                    </a:cubicBezTo>
                    <a:cubicBezTo>
                      <a:pt x="102" y="95"/>
                      <a:pt x="103" y="101"/>
                      <a:pt x="101" y="105"/>
                    </a:cubicBezTo>
                    <a:close/>
                  </a:path>
                </a:pathLst>
              </a:custGeom>
              <a:solidFill>
                <a:srgbClr val="259D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1" name="Freeform 586"/>
              <p:cNvSpPr/>
              <p:nvPr/>
            </p:nvSpPr>
            <p:spPr bwMode="auto">
              <a:xfrm>
                <a:off x="993775" y="8021638"/>
                <a:ext cx="1082675" cy="742950"/>
              </a:xfrm>
              <a:custGeom>
                <a:avLst/>
                <a:gdLst>
                  <a:gd name="T0" fmla="*/ 274 w 288"/>
                  <a:gd name="T1" fmla="*/ 126 h 198"/>
                  <a:gd name="T2" fmla="*/ 135 w 288"/>
                  <a:gd name="T3" fmla="*/ 198 h 198"/>
                  <a:gd name="T4" fmla="*/ 113 w 288"/>
                  <a:gd name="T5" fmla="*/ 187 h 198"/>
                  <a:gd name="T6" fmla="*/ 64 w 288"/>
                  <a:gd name="T7" fmla="*/ 153 h 198"/>
                  <a:gd name="T8" fmla="*/ 39 w 288"/>
                  <a:gd name="T9" fmla="*/ 124 h 198"/>
                  <a:gd name="T10" fmla="*/ 34 w 288"/>
                  <a:gd name="T11" fmla="*/ 120 h 198"/>
                  <a:gd name="T12" fmla="*/ 23 w 288"/>
                  <a:gd name="T13" fmla="*/ 116 h 198"/>
                  <a:gd name="T14" fmla="*/ 15 w 288"/>
                  <a:gd name="T15" fmla="*/ 114 h 198"/>
                  <a:gd name="T16" fmla="*/ 12 w 288"/>
                  <a:gd name="T17" fmla="*/ 113 h 198"/>
                  <a:gd name="T18" fmla="*/ 7 w 288"/>
                  <a:gd name="T19" fmla="*/ 111 h 198"/>
                  <a:gd name="T20" fmla="*/ 7 w 288"/>
                  <a:gd name="T21" fmla="*/ 110 h 198"/>
                  <a:gd name="T22" fmla="*/ 7 w 288"/>
                  <a:gd name="T23" fmla="*/ 110 h 198"/>
                  <a:gd name="T24" fmla="*/ 3 w 288"/>
                  <a:gd name="T25" fmla="*/ 107 h 198"/>
                  <a:gd name="T26" fmla="*/ 3 w 288"/>
                  <a:gd name="T27" fmla="*/ 107 h 198"/>
                  <a:gd name="T28" fmla="*/ 2 w 288"/>
                  <a:gd name="T29" fmla="*/ 106 h 198"/>
                  <a:gd name="T30" fmla="*/ 1 w 288"/>
                  <a:gd name="T31" fmla="*/ 105 h 198"/>
                  <a:gd name="T32" fmla="*/ 1 w 288"/>
                  <a:gd name="T33" fmla="*/ 103 h 198"/>
                  <a:gd name="T34" fmla="*/ 0 w 288"/>
                  <a:gd name="T35" fmla="*/ 102 h 198"/>
                  <a:gd name="T36" fmla="*/ 1 w 288"/>
                  <a:gd name="T37" fmla="*/ 101 h 198"/>
                  <a:gd name="T38" fmla="*/ 1 w 288"/>
                  <a:gd name="T39" fmla="*/ 100 h 198"/>
                  <a:gd name="T40" fmla="*/ 2 w 288"/>
                  <a:gd name="T41" fmla="*/ 100 h 198"/>
                  <a:gd name="T42" fmla="*/ 2 w 288"/>
                  <a:gd name="T43" fmla="*/ 100 h 198"/>
                  <a:gd name="T44" fmla="*/ 5 w 288"/>
                  <a:gd name="T45" fmla="*/ 98 h 198"/>
                  <a:gd name="T46" fmla="*/ 6 w 288"/>
                  <a:gd name="T47" fmla="*/ 97 h 198"/>
                  <a:gd name="T48" fmla="*/ 7 w 288"/>
                  <a:gd name="T49" fmla="*/ 97 h 198"/>
                  <a:gd name="T50" fmla="*/ 12 w 288"/>
                  <a:gd name="T51" fmla="*/ 95 h 198"/>
                  <a:gd name="T52" fmla="*/ 21 w 288"/>
                  <a:gd name="T53" fmla="*/ 93 h 198"/>
                  <a:gd name="T54" fmla="*/ 24 w 288"/>
                  <a:gd name="T55" fmla="*/ 93 h 198"/>
                  <a:gd name="T56" fmla="*/ 27 w 288"/>
                  <a:gd name="T57" fmla="*/ 92 h 198"/>
                  <a:gd name="T58" fmla="*/ 27 w 288"/>
                  <a:gd name="T59" fmla="*/ 92 h 198"/>
                  <a:gd name="T60" fmla="*/ 29 w 288"/>
                  <a:gd name="T61" fmla="*/ 91 h 198"/>
                  <a:gd name="T62" fmla="*/ 63 w 288"/>
                  <a:gd name="T63" fmla="*/ 73 h 198"/>
                  <a:gd name="T64" fmla="*/ 107 w 288"/>
                  <a:gd name="T65" fmla="*/ 36 h 198"/>
                  <a:gd name="T66" fmla="*/ 129 w 288"/>
                  <a:gd name="T67" fmla="*/ 24 h 198"/>
                  <a:gd name="T68" fmla="*/ 171 w 288"/>
                  <a:gd name="T69" fmla="*/ 9 h 198"/>
                  <a:gd name="T70" fmla="*/ 261 w 288"/>
                  <a:gd name="T71" fmla="*/ 22 h 198"/>
                  <a:gd name="T72" fmla="*/ 266 w 288"/>
                  <a:gd name="T73" fmla="*/ 51 h 198"/>
                  <a:gd name="T74" fmla="*/ 280 w 288"/>
                  <a:gd name="T75" fmla="*/ 70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88" h="198">
                    <a:moveTo>
                      <a:pt x="283" y="98"/>
                    </a:moveTo>
                    <a:cubicBezTo>
                      <a:pt x="278" y="107"/>
                      <a:pt x="274" y="116"/>
                      <a:pt x="274" y="126"/>
                    </a:cubicBezTo>
                    <a:cubicBezTo>
                      <a:pt x="274" y="133"/>
                      <a:pt x="277" y="142"/>
                      <a:pt x="273" y="149"/>
                    </a:cubicBezTo>
                    <a:cubicBezTo>
                      <a:pt x="135" y="198"/>
                      <a:pt x="135" y="198"/>
                      <a:pt x="135" y="198"/>
                    </a:cubicBezTo>
                    <a:cubicBezTo>
                      <a:pt x="127" y="194"/>
                      <a:pt x="120" y="191"/>
                      <a:pt x="114" y="187"/>
                    </a:cubicBezTo>
                    <a:cubicBezTo>
                      <a:pt x="113" y="187"/>
                      <a:pt x="113" y="187"/>
                      <a:pt x="113" y="187"/>
                    </a:cubicBezTo>
                    <a:cubicBezTo>
                      <a:pt x="99" y="179"/>
                      <a:pt x="85" y="171"/>
                      <a:pt x="73" y="162"/>
                    </a:cubicBezTo>
                    <a:cubicBezTo>
                      <a:pt x="70" y="159"/>
                      <a:pt x="67" y="156"/>
                      <a:pt x="64" y="153"/>
                    </a:cubicBezTo>
                    <a:cubicBezTo>
                      <a:pt x="60" y="150"/>
                      <a:pt x="57" y="147"/>
                      <a:pt x="55" y="143"/>
                    </a:cubicBezTo>
                    <a:cubicBezTo>
                      <a:pt x="50" y="137"/>
                      <a:pt x="46" y="129"/>
                      <a:pt x="39" y="124"/>
                    </a:cubicBezTo>
                    <a:cubicBezTo>
                      <a:pt x="38" y="123"/>
                      <a:pt x="38" y="123"/>
                      <a:pt x="37" y="122"/>
                    </a:cubicBezTo>
                    <a:cubicBezTo>
                      <a:pt x="36" y="122"/>
                      <a:pt x="35" y="121"/>
                      <a:pt x="34" y="120"/>
                    </a:cubicBezTo>
                    <a:cubicBezTo>
                      <a:pt x="33" y="120"/>
                      <a:pt x="33" y="120"/>
                      <a:pt x="33" y="120"/>
                    </a:cubicBezTo>
                    <a:cubicBezTo>
                      <a:pt x="30" y="118"/>
                      <a:pt x="26" y="117"/>
                      <a:pt x="23" y="116"/>
                    </a:cubicBezTo>
                    <a:cubicBezTo>
                      <a:pt x="23" y="116"/>
                      <a:pt x="23" y="116"/>
                      <a:pt x="23" y="116"/>
                    </a:cubicBezTo>
                    <a:cubicBezTo>
                      <a:pt x="20" y="115"/>
                      <a:pt x="18" y="115"/>
                      <a:pt x="15" y="114"/>
                    </a:cubicBezTo>
                    <a:cubicBezTo>
                      <a:pt x="15" y="114"/>
                      <a:pt x="14" y="114"/>
                      <a:pt x="13" y="113"/>
                    </a:cubicBezTo>
                    <a:cubicBezTo>
                      <a:pt x="13" y="113"/>
                      <a:pt x="12" y="113"/>
                      <a:pt x="12" y="113"/>
                    </a:cubicBezTo>
                    <a:cubicBezTo>
                      <a:pt x="10" y="112"/>
                      <a:pt x="9" y="112"/>
                      <a:pt x="8" y="111"/>
                    </a:cubicBezTo>
                    <a:cubicBezTo>
                      <a:pt x="7" y="111"/>
                      <a:pt x="7" y="111"/>
                      <a:pt x="7" y="111"/>
                    </a:cubicBezTo>
                    <a:cubicBezTo>
                      <a:pt x="7" y="110"/>
                      <a:pt x="7" y="110"/>
                      <a:pt x="7" y="110"/>
                    </a:cubicBezTo>
                    <a:cubicBezTo>
                      <a:pt x="7" y="110"/>
                      <a:pt x="7" y="110"/>
                      <a:pt x="7" y="110"/>
                    </a:cubicBezTo>
                    <a:cubicBezTo>
                      <a:pt x="7" y="110"/>
                      <a:pt x="7" y="110"/>
                      <a:pt x="7" y="110"/>
                    </a:cubicBezTo>
                    <a:cubicBezTo>
                      <a:pt x="7" y="110"/>
                      <a:pt x="7" y="110"/>
                      <a:pt x="7" y="110"/>
                    </a:cubicBezTo>
                    <a:cubicBezTo>
                      <a:pt x="5" y="109"/>
                      <a:pt x="4" y="108"/>
                      <a:pt x="3" y="107"/>
                    </a:cubicBezTo>
                    <a:cubicBezTo>
                      <a:pt x="3" y="107"/>
                      <a:pt x="3" y="107"/>
                      <a:pt x="3" y="107"/>
                    </a:cubicBezTo>
                    <a:cubicBezTo>
                      <a:pt x="3" y="107"/>
                      <a:pt x="3" y="107"/>
                      <a:pt x="3" y="107"/>
                    </a:cubicBezTo>
                    <a:cubicBezTo>
                      <a:pt x="3" y="107"/>
                      <a:pt x="3" y="107"/>
                      <a:pt x="3" y="107"/>
                    </a:cubicBezTo>
                    <a:cubicBezTo>
                      <a:pt x="3" y="107"/>
                      <a:pt x="2" y="106"/>
                      <a:pt x="2" y="106"/>
                    </a:cubicBezTo>
                    <a:cubicBezTo>
                      <a:pt x="2" y="106"/>
                      <a:pt x="2" y="106"/>
                      <a:pt x="2" y="106"/>
                    </a:cubicBezTo>
                    <a:cubicBezTo>
                      <a:pt x="2" y="105"/>
                      <a:pt x="2" y="105"/>
                      <a:pt x="2" y="105"/>
                    </a:cubicBezTo>
                    <a:cubicBezTo>
                      <a:pt x="1" y="105"/>
                      <a:pt x="1" y="105"/>
                      <a:pt x="1" y="105"/>
                    </a:cubicBezTo>
                    <a:cubicBezTo>
                      <a:pt x="1" y="105"/>
                      <a:pt x="1" y="105"/>
                      <a:pt x="1" y="105"/>
                    </a:cubicBezTo>
                    <a:cubicBezTo>
                      <a:pt x="1" y="104"/>
                      <a:pt x="1" y="104"/>
                      <a:pt x="1" y="103"/>
                    </a:cubicBezTo>
                    <a:cubicBezTo>
                      <a:pt x="0" y="103"/>
                      <a:pt x="0" y="103"/>
                      <a:pt x="0" y="103"/>
                    </a:cubicBezTo>
                    <a:cubicBezTo>
                      <a:pt x="0" y="102"/>
                      <a:pt x="0" y="102"/>
                      <a:pt x="0" y="102"/>
                    </a:cubicBezTo>
                    <a:cubicBezTo>
                      <a:pt x="1" y="101"/>
                      <a:pt x="1" y="101"/>
                      <a:pt x="1" y="101"/>
                    </a:cubicBezTo>
                    <a:cubicBezTo>
                      <a:pt x="1" y="101"/>
                      <a:pt x="1" y="101"/>
                      <a:pt x="1" y="101"/>
                    </a:cubicBezTo>
                    <a:cubicBezTo>
                      <a:pt x="1" y="100"/>
                      <a:pt x="1" y="100"/>
                      <a:pt x="1" y="100"/>
                    </a:cubicBezTo>
                    <a:cubicBezTo>
                      <a:pt x="1" y="100"/>
                      <a:pt x="1" y="100"/>
                      <a:pt x="1" y="100"/>
                    </a:cubicBezTo>
                    <a:cubicBezTo>
                      <a:pt x="2" y="100"/>
                      <a:pt x="2" y="100"/>
                      <a:pt x="2" y="100"/>
                    </a:cubicBezTo>
                    <a:cubicBezTo>
                      <a:pt x="2" y="100"/>
                      <a:pt x="2" y="100"/>
                      <a:pt x="2" y="100"/>
                    </a:cubicBezTo>
                    <a:cubicBezTo>
                      <a:pt x="2" y="100"/>
                      <a:pt x="2" y="100"/>
                      <a:pt x="2" y="100"/>
                    </a:cubicBezTo>
                    <a:cubicBezTo>
                      <a:pt x="2" y="100"/>
                      <a:pt x="2" y="100"/>
                      <a:pt x="2" y="100"/>
                    </a:cubicBezTo>
                    <a:cubicBezTo>
                      <a:pt x="2" y="99"/>
                      <a:pt x="2" y="99"/>
                      <a:pt x="2" y="99"/>
                    </a:cubicBezTo>
                    <a:cubicBezTo>
                      <a:pt x="3" y="99"/>
                      <a:pt x="4" y="98"/>
                      <a:pt x="5" y="98"/>
                    </a:cubicBezTo>
                    <a:cubicBezTo>
                      <a:pt x="6" y="97"/>
                      <a:pt x="6" y="97"/>
                      <a:pt x="6" y="97"/>
                    </a:cubicBezTo>
                    <a:cubicBezTo>
                      <a:pt x="6" y="97"/>
                      <a:pt x="6" y="97"/>
                      <a:pt x="6" y="97"/>
                    </a:cubicBezTo>
                    <a:cubicBezTo>
                      <a:pt x="6" y="97"/>
                      <a:pt x="6" y="97"/>
                      <a:pt x="6" y="97"/>
                    </a:cubicBezTo>
                    <a:cubicBezTo>
                      <a:pt x="7" y="97"/>
                      <a:pt x="7" y="97"/>
                      <a:pt x="7" y="97"/>
                    </a:cubicBezTo>
                    <a:cubicBezTo>
                      <a:pt x="9" y="96"/>
                      <a:pt x="11" y="96"/>
                      <a:pt x="12" y="95"/>
                    </a:cubicBezTo>
                    <a:cubicBezTo>
                      <a:pt x="12" y="95"/>
                      <a:pt x="12" y="95"/>
                      <a:pt x="12" y="95"/>
                    </a:cubicBezTo>
                    <a:cubicBezTo>
                      <a:pt x="14" y="95"/>
                      <a:pt x="15" y="95"/>
                      <a:pt x="16" y="94"/>
                    </a:cubicBezTo>
                    <a:cubicBezTo>
                      <a:pt x="18" y="94"/>
                      <a:pt x="19" y="94"/>
                      <a:pt x="21" y="93"/>
                    </a:cubicBezTo>
                    <a:cubicBezTo>
                      <a:pt x="22" y="93"/>
                      <a:pt x="23" y="93"/>
                      <a:pt x="23" y="93"/>
                    </a:cubicBezTo>
                    <a:cubicBezTo>
                      <a:pt x="24" y="93"/>
                      <a:pt x="24" y="93"/>
                      <a:pt x="24" y="93"/>
                    </a:cubicBezTo>
                    <a:cubicBezTo>
                      <a:pt x="24" y="93"/>
                      <a:pt x="24" y="93"/>
                      <a:pt x="25" y="92"/>
                    </a:cubicBezTo>
                    <a:cubicBezTo>
                      <a:pt x="26" y="92"/>
                      <a:pt x="26" y="92"/>
                      <a:pt x="27" y="92"/>
                    </a:cubicBezTo>
                    <a:cubicBezTo>
                      <a:pt x="27" y="92"/>
                      <a:pt x="27" y="92"/>
                      <a:pt x="27" y="92"/>
                    </a:cubicBezTo>
                    <a:cubicBezTo>
                      <a:pt x="27" y="92"/>
                      <a:pt x="27" y="92"/>
                      <a:pt x="27" y="92"/>
                    </a:cubicBezTo>
                    <a:cubicBezTo>
                      <a:pt x="28" y="92"/>
                      <a:pt x="28" y="92"/>
                      <a:pt x="28" y="92"/>
                    </a:cubicBezTo>
                    <a:cubicBezTo>
                      <a:pt x="29" y="91"/>
                      <a:pt x="29" y="91"/>
                      <a:pt x="29" y="91"/>
                    </a:cubicBezTo>
                    <a:cubicBezTo>
                      <a:pt x="30" y="91"/>
                      <a:pt x="31" y="91"/>
                      <a:pt x="32" y="91"/>
                    </a:cubicBezTo>
                    <a:cubicBezTo>
                      <a:pt x="44" y="87"/>
                      <a:pt x="54" y="80"/>
                      <a:pt x="63" y="73"/>
                    </a:cubicBezTo>
                    <a:cubicBezTo>
                      <a:pt x="64" y="73"/>
                      <a:pt x="65" y="72"/>
                      <a:pt x="66" y="71"/>
                    </a:cubicBezTo>
                    <a:cubicBezTo>
                      <a:pt x="80" y="60"/>
                      <a:pt x="92" y="46"/>
                      <a:pt x="107" y="36"/>
                    </a:cubicBezTo>
                    <a:cubicBezTo>
                      <a:pt x="108" y="35"/>
                      <a:pt x="109" y="34"/>
                      <a:pt x="110" y="33"/>
                    </a:cubicBezTo>
                    <a:cubicBezTo>
                      <a:pt x="116" y="30"/>
                      <a:pt x="122" y="26"/>
                      <a:pt x="129" y="24"/>
                    </a:cubicBezTo>
                    <a:cubicBezTo>
                      <a:pt x="140" y="19"/>
                      <a:pt x="151" y="15"/>
                      <a:pt x="162" y="11"/>
                    </a:cubicBezTo>
                    <a:cubicBezTo>
                      <a:pt x="165" y="10"/>
                      <a:pt x="168" y="9"/>
                      <a:pt x="171" y="9"/>
                    </a:cubicBezTo>
                    <a:cubicBezTo>
                      <a:pt x="184" y="4"/>
                      <a:pt x="198" y="1"/>
                      <a:pt x="213" y="1"/>
                    </a:cubicBezTo>
                    <a:cubicBezTo>
                      <a:pt x="231" y="0"/>
                      <a:pt x="253" y="6"/>
                      <a:pt x="261" y="22"/>
                    </a:cubicBezTo>
                    <a:cubicBezTo>
                      <a:pt x="262" y="25"/>
                      <a:pt x="263" y="28"/>
                      <a:pt x="263" y="31"/>
                    </a:cubicBezTo>
                    <a:cubicBezTo>
                      <a:pt x="265" y="38"/>
                      <a:pt x="264" y="45"/>
                      <a:pt x="266" y="51"/>
                    </a:cubicBezTo>
                    <a:cubicBezTo>
                      <a:pt x="267" y="56"/>
                      <a:pt x="270" y="61"/>
                      <a:pt x="275" y="66"/>
                    </a:cubicBezTo>
                    <a:cubicBezTo>
                      <a:pt x="276" y="67"/>
                      <a:pt x="278" y="69"/>
                      <a:pt x="280" y="70"/>
                    </a:cubicBezTo>
                    <a:cubicBezTo>
                      <a:pt x="287" y="78"/>
                      <a:pt x="288" y="89"/>
                      <a:pt x="283" y="98"/>
                    </a:cubicBezTo>
                  </a:path>
                </a:pathLst>
              </a:custGeom>
              <a:solidFill>
                <a:srgbClr val="F3F8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2" name="Freeform 587"/>
              <p:cNvSpPr/>
              <p:nvPr/>
            </p:nvSpPr>
            <p:spPr bwMode="auto">
              <a:xfrm>
                <a:off x="949325" y="8242301"/>
                <a:ext cx="522288" cy="384175"/>
              </a:xfrm>
              <a:custGeom>
                <a:avLst/>
                <a:gdLst>
                  <a:gd name="T0" fmla="*/ 124 w 139"/>
                  <a:gd name="T1" fmla="*/ 4 h 102"/>
                  <a:gd name="T2" fmla="*/ 120 w 139"/>
                  <a:gd name="T3" fmla="*/ 19 h 102"/>
                  <a:gd name="T4" fmla="*/ 114 w 139"/>
                  <a:gd name="T5" fmla="*/ 33 h 102"/>
                  <a:gd name="T6" fmla="*/ 128 w 139"/>
                  <a:gd name="T7" fmla="*/ 40 h 102"/>
                  <a:gd name="T8" fmla="*/ 138 w 139"/>
                  <a:gd name="T9" fmla="*/ 50 h 102"/>
                  <a:gd name="T10" fmla="*/ 135 w 139"/>
                  <a:gd name="T11" fmla="*/ 55 h 102"/>
                  <a:gd name="T12" fmla="*/ 115 w 139"/>
                  <a:gd name="T13" fmla="*/ 74 h 102"/>
                  <a:gd name="T14" fmla="*/ 122 w 139"/>
                  <a:gd name="T15" fmla="*/ 95 h 102"/>
                  <a:gd name="T16" fmla="*/ 107 w 139"/>
                  <a:gd name="T17" fmla="*/ 101 h 102"/>
                  <a:gd name="T18" fmla="*/ 51 w 139"/>
                  <a:gd name="T19" fmla="*/ 65 h 102"/>
                  <a:gd name="T20" fmla="*/ 48 w 139"/>
                  <a:gd name="T21" fmla="*/ 63 h 102"/>
                  <a:gd name="T22" fmla="*/ 35 w 139"/>
                  <a:gd name="T23" fmla="*/ 57 h 102"/>
                  <a:gd name="T24" fmla="*/ 35 w 139"/>
                  <a:gd name="T25" fmla="*/ 57 h 102"/>
                  <a:gd name="T26" fmla="*/ 27 w 139"/>
                  <a:gd name="T27" fmla="*/ 55 h 102"/>
                  <a:gd name="T28" fmla="*/ 19 w 139"/>
                  <a:gd name="T29" fmla="*/ 51 h 102"/>
                  <a:gd name="T30" fmla="*/ 40 w 139"/>
                  <a:gd name="T31" fmla="*/ 33 h 102"/>
                  <a:gd name="T32" fmla="*/ 41 w 139"/>
                  <a:gd name="T33" fmla="*/ 32 h 102"/>
                  <a:gd name="T34" fmla="*/ 48 w 139"/>
                  <a:gd name="T35" fmla="*/ 32 h 102"/>
                  <a:gd name="T36" fmla="*/ 60 w 139"/>
                  <a:gd name="T37" fmla="*/ 27 h 102"/>
                  <a:gd name="T38" fmla="*/ 96 w 139"/>
                  <a:gd name="T39" fmla="*/ 6 h 102"/>
                  <a:gd name="T40" fmla="*/ 110 w 139"/>
                  <a:gd name="T41" fmla="*/ 1 h 102"/>
                  <a:gd name="T42" fmla="*/ 124 w 139"/>
                  <a:gd name="T43" fmla="*/ 4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9" h="102">
                    <a:moveTo>
                      <a:pt x="124" y="4"/>
                    </a:moveTo>
                    <a:cubicBezTo>
                      <a:pt x="128" y="8"/>
                      <a:pt x="124" y="14"/>
                      <a:pt x="120" y="19"/>
                    </a:cubicBezTo>
                    <a:cubicBezTo>
                      <a:pt x="116" y="23"/>
                      <a:pt x="111" y="28"/>
                      <a:pt x="114" y="33"/>
                    </a:cubicBezTo>
                    <a:cubicBezTo>
                      <a:pt x="116" y="37"/>
                      <a:pt x="122" y="39"/>
                      <a:pt x="128" y="40"/>
                    </a:cubicBezTo>
                    <a:cubicBezTo>
                      <a:pt x="133" y="42"/>
                      <a:pt x="139" y="45"/>
                      <a:pt x="138" y="50"/>
                    </a:cubicBezTo>
                    <a:cubicBezTo>
                      <a:pt x="138" y="52"/>
                      <a:pt x="136" y="53"/>
                      <a:pt x="135" y="55"/>
                    </a:cubicBezTo>
                    <a:cubicBezTo>
                      <a:pt x="129" y="60"/>
                      <a:pt x="116" y="67"/>
                      <a:pt x="115" y="74"/>
                    </a:cubicBezTo>
                    <a:cubicBezTo>
                      <a:pt x="114" y="82"/>
                      <a:pt x="126" y="88"/>
                      <a:pt x="122" y="95"/>
                    </a:cubicBezTo>
                    <a:cubicBezTo>
                      <a:pt x="120" y="100"/>
                      <a:pt x="113" y="102"/>
                      <a:pt x="107" y="101"/>
                    </a:cubicBezTo>
                    <a:cubicBezTo>
                      <a:pt x="83" y="97"/>
                      <a:pt x="69" y="76"/>
                      <a:pt x="51" y="65"/>
                    </a:cubicBezTo>
                    <a:cubicBezTo>
                      <a:pt x="50" y="64"/>
                      <a:pt x="49" y="64"/>
                      <a:pt x="48" y="63"/>
                    </a:cubicBezTo>
                    <a:cubicBezTo>
                      <a:pt x="44" y="61"/>
                      <a:pt x="40" y="59"/>
                      <a:pt x="35" y="57"/>
                    </a:cubicBezTo>
                    <a:cubicBezTo>
                      <a:pt x="35" y="57"/>
                      <a:pt x="35" y="57"/>
                      <a:pt x="35" y="57"/>
                    </a:cubicBezTo>
                    <a:cubicBezTo>
                      <a:pt x="32" y="56"/>
                      <a:pt x="30" y="55"/>
                      <a:pt x="27" y="55"/>
                    </a:cubicBezTo>
                    <a:cubicBezTo>
                      <a:pt x="24" y="54"/>
                      <a:pt x="21" y="53"/>
                      <a:pt x="19" y="51"/>
                    </a:cubicBezTo>
                    <a:cubicBezTo>
                      <a:pt x="0" y="38"/>
                      <a:pt x="28" y="36"/>
                      <a:pt x="40" y="33"/>
                    </a:cubicBezTo>
                    <a:cubicBezTo>
                      <a:pt x="41" y="32"/>
                      <a:pt x="41" y="32"/>
                      <a:pt x="41" y="32"/>
                    </a:cubicBezTo>
                    <a:cubicBezTo>
                      <a:pt x="43" y="33"/>
                      <a:pt x="46" y="33"/>
                      <a:pt x="48" y="32"/>
                    </a:cubicBezTo>
                    <a:cubicBezTo>
                      <a:pt x="53" y="31"/>
                      <a:pt x="56" y="29"/>
                      <a:pt x="60" y="27"/>
                    </a:cubicBezTo>
                    <a:cubicBezTo>
                      <a:pt x="72" y="20"/>
                      <a:pt x="84" y="13"/>
                      <a:pt x="96" y="6"/>
                    </a:cubicBezTo>
                    <a:cubicBezTo>
                      <a:pt x="100" y="4"/>
                      <a:pt x="105" y="2"/>
                      <a:pt x="110" y="1"/>
                    </a:cubicBezTo>
                    <a:cubicBezTo>
                      <a:pt x="115" y="0"/>
                      <a:pt x="121" y="1"/>
                      <a:pt x="124" y="4"/>
                    </a:cubicBezTo>
                    <a:close/>
                  </a:path>
                </a:pathLst>
              </a:custGeom>
              <a:solidFill>
                <a:srgbClr val="259D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3" name="Freeform 588"/>
              <p:cNvSpPr>
                <a:spLocks noEditPoints="1"/>
              </p:cNvSpPr>
              <p:nvPr/>
            </p:nvSpPr>
            <p:spPr bwMode="auto">
              <a:xfrm>
                <a:off x="1463675" y="8129588"/>
                <a:ext cx="373063" cy="142875"/>
              </a:xfrm>
              <a:custGeom>
                <a:avLst/>
                <a:gdLst>
                  <a:gd name="T0" fmla="*/ 99 w 99"/>
                  <a:gd name="T1" fmla="*/ 30 h 38"/>
                  <a:gd name="T2" fmla="*/ 88 w 99"/>
                  <a:gd name="T3" fmla="*/ 30 h 38"/>
                  <a:gd name="T4" fmla="*/ 57 w 99"/>
                  <a:gd name="T5" fmla="*/ 31 h 38"/>
                  <a:gd name="T6" fmla="*/ 20 w 99"/>
                  <a:gd name="T7" fmla="*/ 36 h 38"/>
                  <a:gd name="T8" fmla="*/ 28 w 99"/>
                  <a:gd name="T9" fmla="*/ 38 h 38"/>
                  <a:gd name="T10" fmla="*/ 37 w 99"/>
                  <a:gd name="T11" fmla="*/ 36 h 38"/>
                  <a:gd name="T12" fmla="*/ 57 w 99"/>
                  <a:gd name="T13" fmla="*/ 33 h 38"/>
                  <a:gd name="T14" fmla="*/ 88 w 99"/>
                  <a:gd name="T15" fmla="*/ 31 h 38"/>
                  <a:gd name="T16" fmla="*/ 99 w 99"/>
                  <a:gd name="T17" fmla="*/ 30 h 38"/>
                  <a:gd name="T18" fmla="*/ 79 w 99"/>
                  <a:gd name="T19" fmla="*/ 0 h 38"/>
                  <a:gd name="T20" fmla="*/ 76 w 99"/>
                  <a:gd name="T21" fmla="*/ 0 h 38"/>
                  <a:gd name="T22" fmla="*/ 68 w 99"/>
                  <a:gd name="T23" fmla="*/ 1 h 38"/>
                  <a:gd name="T24" fmla="*/ 46 w 99"/>
                  <a:gd name="T25" fmla="*/ 7 h 38"/>
                  <a:gd name="T26" fmla="*/ 40 w 99"/>
                  <a:gd name="T27" fmla="*/ 10 h 38"/>
                  <a:gd name="T28" fmla="*/ 29 w 99"/>
                  <a:gd name="T29" fmla="*/ 15 h 38"/>
                  <a:gd name="T30" fmla="*/ 22 w 99"/>
                  <a:gd name="T31" fmla="*/ 18 h 38"/>
                  <a:gd name="T32" fmla="*/ 5 w 99"/>
                  <a:gd name="T33" fmla="*/ 28 h 38"/>
                  <a:gd name="T34" fmla="*/ 0 w 99"/>
                  <a:gd name="T35" fmla="*/ 31 h 38"/>
                  <a:gd name="T36" fmla="*/ 6 w 99"/>
                  <a:gd name="T37" fmla="*/ 32 h 38"/>
                  <a:gd name="T38" fmla="*/ 8 w 99"/>
                  <a:gd name="T39" fmla="*/ 31 h 38"/>
                  <a:gd name="T40" fmla="*/ 18 w 99"/>
                  <a:gd name="T41" fmla="*/ 25 h 38"/>
                  <a:gd name="T42" fmla="*/ 25 w 99"/>
                  <a:gd name="T43" fmla="*/ 20 h 38"/>
                  <a:gd name="T44" fmla="*/ 41 w 99"/>
                  <a:gd name="T45" fmla="*/ 12 h 38"/>
                  <a:gd name="T46" fmla="*/ 47 w 99"/>
                  <a:gd name="T47" fmla="*/ 9 h 38"/>
                  <a:gd name="T48" fmla="*/ 56 w 99"/>
                  <a:gd name="T49" fmla="*/ 6 h 38"/>
                  <a:gd name="T50" fmla="*/ 68 w 99"/>
                  <a:gd name="T51" fmla="*/ 2 h 38"/>
                  <a:gd name="T52" fmla="*/ 76 w 99"/>
                  <a:gd name="T53" fmla="*/ 0 h 38"/>
                  <a:gd name="T54" fmla="*/ 79 w 99"/>
                  <a:gd name="T55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99" h="38">
                    <a:moveTo>
                      <a:pt x="99" y="30"/>
                    </a:moveTo>
                    <a:cubicBezTo>
                      <a:pt x="98" y="30"/>
                      <a:pt x="94" y="30"/>
                      <a:pt x="88" y="30"/>
                    </a:cubicBezTo>
                    <a:cubicBezTo>
                      <a:pt x="80" y="30"/>
                      <a:pt x="69" y="30"/>
                      <a:pt x="57" y="31"/>
                    </a:cubicBezTo>
                    <a:cubicBezTo>
                      <a:pt x="46" y="32"/>
                      <a:pt x="33" y="33"/>
                      <a:pt x="20" y="36"/>
                    </a:cubicBezTo>
                    <a:cubicBezTo>
                      <a:pt x="22" y="37"/>
                      <a:pt x="25" y="37"/>
                      <a:pt x="28" y="38"/>
                    </a:cubicBezTo>
                    <a:cubicBezTo>
                      <a:pt x="31" y="37"/>
                      <a:pt x="34" y="37"/>
                      <a:pt x="37" y="36"/>
                    </a:cubicBezTo>
                    <a:cubicBezTo>
                      <a:pt x="44" y="35"/>
                      <a:pt x="51" y="34"/>
                      <a:pt x="57" y="33"/>
                    </a:cubicBezTo>
                    <a:cubicBezTo>
                      <a:pt x="70" y="32"/>
                      <a:pt x="80" y="31"/>
                      <a:pt x="88" y="31"/>
                    </a:cubicBezTo>
                    <a:cubicBezTo>
                      <a:pt x="94" y="30"/>
                      <a:pt x="98" y="30"/>
                      <a:pt x="99" y="30"/>
                    </a:cubicBezTo>
                    <a:moveTo>
                      <a:pt x="79" y="0"/>
                    </a:moveTo>
                    <a:cubicBezTo>
                      <a:pt x="79" y="0"/>
                      <a:pt x="78" y="0"/>
                      <a:pt x="76" y="0"/>
                    </a:cubicBezTo>
                    <a:cubicBezTo>
                      <a:pt x="74" y="0"/>
                      <a:pt x="71" y="1"/>
                      <a:pt x="68" y="1"/>
                    </a:cubicBezTo>
                    <a:cubicBezTo>
                      <a:pt x="62" y="2"/>
                      <a:pt x="54" y="4"/>
                      <a:pt x="46" y="7"/>
                    </a:cubicBezTo>
                    <a:cubicBezTo>
                      <a:pt x="44" y="8"/>
                      <a:pt x="42" y="9"/>
                      <a:pt x="40" y="10"/>
                    </a:cubicBezTo>
                    <a:cubicBezTo>
                      <a:pt x="36" y="11"/>
                      <a:pt x="33" y="13"/>
                      <a:pt x="29" y="15"/>
                    </a:cubicBezTo>
                    <a:cubicBezTo>
                      <a:pt x="27" y="16"/>
                      <a:pt x="24" y="17"/>
                      <a:pt x="22" y="18"/>
                    </a:cubicBezTo>
                    <a:cubicBezTo>
                      <a:pt x="16" y="21"/>
                      <a:pt x="11" y="25"/>
                      <a:pt x="5" y="28"/>
                    </a:cubicBezTo>
                    <a:cubicBezTo>
                      <a:pt x="3" y="29"/>
                      <a:pt x="2" y="30"/>
                      <a:pt x="0" y="31"/>
                    </a:cubicBezTo>
                    <a:cubicBezTo>
                      <a:pt x="2" y="32"/>
                      <a:pt x="4" y="32"/>
                      <a:pt x="6" y="32"/>
                    </a:cubicBezTo>
                    <a:cubicBezTo>
                      <a:pt x="6" y="32"/>
                      <a:pt x="7" y="32"/>
                      <a:pt x="8" y="31"/>
                    </a:cubicBezTo>
                    <a:cubicBezTo>
                      <a:pt x="11" y="29"/>
                      <a:pt x="15" y="27"/>
                      <a:pt x="18" y="25"/>
                    </a:cubicBezTo>
                    <a:cubicBezTo>
                      <a:pt x="20" y="23"/>
                      <a:pt x="23" y="22"/>
                      <a:pt x="25" y="20"/>
                    </a:cubicBezTo>
                    <a:cubicBezTo>
                      <a:pt x="31" y="17"/>
                      <a:pt x="36" y="14"/>
                      <a:pt x="41" y="12"/>
                    </a:cubicBezTo>
                    <a:cubicBezTo>
                      <a:pt x="43" y="11"/>
                      <a:pt x="45" y="10"/>
                      <a:pt x="47" y="9"/>
                    </a:cubicBezTo>
                    <a:cubicBezTo>
                      <a:pt x="50" y="8"/>
                      <a:pt x="53" y="7"/>
                      <a:pt x="56" y="6"/>
                    </a:cubicBezTo>
                    <a:cubicBezTo>
                      <a:pt x="60" y="4"/>
                      <a:pt x="64" y="3"/>
                      <a:pt x="68" y="2"/>
                    </a:cubicBezTo>
                    <a:cubicBezTo>
                      <a:pt x="71" y="1"/>
                      <a:pt x="74" y="1"/>
                      <a:pt x="76" y="0"/>
                    </a:cubicBezTo>
                    <a:cubicBezTo>
                      <a:pt x="78" y="0"/>
                      <a:pt x="79" y="0"/>
                      <a:pt x="79" y="0"/>
                    </a:cubicBezTo>
                  </a:path>
                </a:pathLst>
              </a:custGeom>
              <a:solidFill>
                <a:srgbClr val="5EC6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4" name="Freeform 589"/>
              <p:cNvSpPr/>
              <p:nvPr/>
            </p:nvSpPr>
            <p:spPr bwMode="auto">
              <a:xfrm>
                <a:off x="858838" y="7351713"/>
                <a:ext cx="782638" cy="1049338"/>
              </a:xfrm>
              <a:custGeom>
                <a:avLst/>
                <a:gdLst>
                  <a:gd name="T0" fmla="*/ 0 w 208"/>
                  <a:gd name="T1" fmla="*/ 96 h 279"/>
                  <a:gd name="T2" fmla="*/ 4 w 208"/>
                  <a:gd name="T3" fmla="*/ 152 h 279"/>
                  <a:gd name="T4" fmla="*/ 24 w 208"/>
                  <a:gd name="T5" fmla="*/ 207 h 279"/>
                  <a:gd name="T6" fmla="*/ 31 w 208"/>
                  <a:gd name="T7" fmla="*/ 248 h 279"/>
                  <a:gd name="T8" fmla="*/ 31 w 208"/>
                  <a:gd name="T9" fmla="*/ 249 h 279"/>
                  <a:gd name="T10" fmla="*/ 31 w 208"/>
                  <a:gd name="T11" fmla="*/ 250 h 279"/>
                  <a:gd name="T12" fmla="*/ 29 w 208"/>
                  <a:gd name="T13" fmla="*/ 265 h 279"/>
                  <a:gd name="T14" fmla="*/ 31 w 208"/>
                  <a:gd name="T15" fmla="*/ 277 h 279"/>
                  <a:gd name="T16" fmla="*/ 36 w 208"/>
                  <a:gd name="T17" fmla="*/ 279 h 279"/>
                  <a:gd name="T18" fmla="*/ 42 w 208"/>
                  <a:gd name="T19" fmla="*/ 275 h 279"/>
                  <a:gd name="T20" fmla="*/ 43 w 208"/>
                  <a:gd name="T21" fmla="*/ 274 h 279"/>
                  <a:gd name="T22" fmla="*/ 48 w 208"/>
                  <a:gd name="T23" fmla="*/ 268 h 279"/>
                  <a:gd name="T24" fmla="*/ 53 w 208"/>
                  <a:gd name="T25" fmla="*/ 262 h 279"/>
                  <a:gd name="T26" fmla="*/ 53 w 208"/>
                  <a:gd name="T27" fmla="*/ 262 h 279"/>
                  <a:gd name="T28" fmla="*/ 59 w 208"/>
                  <a:gd name="T29" fmla="*/ 254 h 279"/>
                  <a:gd name="T30" fmla="*/ 63 w 208"/>
                  <a:gd name="T31" fmla="*/ 251 h 279"/>
                  <a:gd name="T32" fmla="*/ 65 w 208"/>
                  <a:gd name="T33" fmla="*/ 249 h 279"/>
                  <a:gd name="T34" fmla="*/ 89 w 208"/>
                  <a:gd name="T35" fmla="*/ 241 h 279"/>
                  <a:gd name="T36" fmla="*/ 149 w 208"/>
                  <a:gd name="T37" fmla="*/ 200 h 279"/>
                  <a:gd name="T38" fmla="*/ 196 w 208"/>
                  <a:gd name="T39" fmla="*/ 143 h 279"/>
                  <a:gd name="T40" fmla="*/ 205 w 208"/>
                  <a:gd name="T41" fmla="*/ 91 h 279"/>
                  <a:gd name="T42" fmla="*/ 197 w 208"/>
                  <a:gd name="T43" fmla="*/ 72 h 279"/>
                  <a:gd name="T44" fmla="*/ 187 w 208"/>
                  <a:gd name="T45" fmla="*/ 73 h 279"/>
                  <a:gd name="T46" fmla="*/ 176 w 208"/>
                  <a:gd name="T47" fmla="*/ 74 h 279"/>
                  <a:gd name="T48" fmla="*/ 169 w 208"/>
                  <a:gd name="T49" fmla="*/ 42 h 279"/>
                  <a:gd name="T50" fmla="*/ 145 w 208"/>
                  <a:gd name="T51" fmla="*/ 28 h 279"/>
                  <a:gd name="T52" fmla="*/ 121 w 208"/>
                  <a:gd name="T53" fmla="*/ 10 h 279"/>
                  <a:gd name="T54" fmla="*/ 95 w 208"/>
                  <a:gd name="T55" fmla="*/ 4 h 279"/>
                  <a:gd name="T56" fmla="*/ 88 w 208"/>
                  <a:gd name="T57" fmla="*/ 8 h 279"/>
                  <a:gd name="T58" fmla="*/ 60 w 208"/>
                  <a:gd name="T59" fmla="*/ 9 h 279"/>
                  <a:gd name="T60" fmla="*/ 43 w 208"/>
                  <a:gd name="T61" fmla="*/ 6 h 279"/>
                  <a:gd name="T62" fmla="*/ 7 w 208"/>
                  <a:gd name="T63" fmla="*/ 45 h 279"/>
                  <a:gd name="T64" fmla="*/ 0 w 208"/>
                  <a:gd name="T65" fmla="*/ 96 h 2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08" h="279">
                    <a:moveTo>
                      <a:pt x="0" y="96"/>
                    </a:moveTo>
                    <a:cubicBezTo>
                      <a:pt x="0" y="115"/>
                      <a:pt x="0" y="135"/>
                      <a:pt x="4" y="152"/>
                    </a:cubicBezTo>
                    <a:cubicBezTo>
                      <a:pt x="8" y="172"/>
                      <a:pt x="18" y="188"/>
                      <a:pt x="24" y="207"/>
                    </a:cubicBezTo>
                    <a:cubicBezTo>
                      <a:pt x="29" y="219"/>
                      <a:pt x="32" y="233"/>
                      <a:pt x="31" y="248"/>
                    </a:cubicBezTo>
                    <a:cubicBezTo>
                      <a:pt x="31" y="249"/>
                      <a:pt x="31" y="249"/>
                      <a:pt x="31" y="249"/>
                    </a:cubicBezTo>
                    <a:cubicBezTo>
                      <a:pt x="31" y="249"/>
                      <a:pt x="31" y="250"/>
                      <a:pt x="31" y="250"/>
                    </a:cubicBezTo>
                    <a:cubicBezTo>
                      <a:pt x="31" y="254"/>
                      <a:pt x="30" y="260"/>
                      <a:pt x="29" y="265"/>
                    </a:cubicBezTo>
                    <a:cubicBezTo>
                      <a:pt x="29" y="270"/>
                      <a:pt x="29" y="275"/>
                      <a:pt x="31" y="277"/>
                    </a:cubicBezTo>
                    <a:cubicBezTo>
                      <a:pt x="32" y="279"/>
                      <a:pt x="33" y="279"/>
                      <a:pt x="36" y="279"/>
                    </a:cubicBezTo>
                    <a:cubicBezTo>
                      <a:pt x="37" y="278"/>
                      <a:pt x="39" y="277"/>
                      <a:pt x="42" y="275"/>
                    </a:cubicBezTo>
                    <a:cubicBezTo>
                      <a:pt x="42" y="275"/>
                      <a:pt x="43" y="275"/>
                      <a:pt x="43" y="274"/>
                    </a:cubicBezTo>
                    <a:cubicBezTo>
                      <a:pt x="45" y="273"/>
                      <a:pt x="47" y="271"/>
                      <a:pt x="48" y="268"/>
                    </a:cubicBezTo>
                    <a:cubicBezTo>
                      <a:pt x="50" y="266"/>
                      <a:pt x="51" y="264"/>
                      <a:pt x="53" y="262"/>
                    </a:cubicBezTo>
                    <a:cubicBezTo>
                      <a:pt x="53" y="262"/>
                      <a:pt x="53" y="262"/>
                      <a:pt x="53" y="262"/>
                    </a:cubicBezTo>
                    <a:cubicBezTo>
                      <a:pt x="55" y="259"/>
                      <a:pt x="57" y="256"/>
                      <a:pt x="59" y="254"/>
                    </a:cubicBezTo>
                    <a:cubicBezTo>
                      <a:pt x="61" y="253"/>
                      <a:pt x="62" y="252"/>
                      <a:pt x="63" y="251"/>
                    </a:cubicBezTo>
                    <a:cubicBezTo>
                      <a:pt x="64" y="250"/>
                      <a:pt x="65" y="250"/>
                      <a:pt x="65" y="249"/>
                    </a:cubicBezTo>
                    <a:cubicBezTo>
                      <a:pt x="73" y="245"/>
                      <a:pt x="81" y="244"/>
                      <a:pt x="89" y="241"/>
                    </a:cubicBezTo>
                    <a:cubicBezTo>
                      <a:pt x="110" y="234"/>
                      <a:pt x="130" y="218"/>
                      <a:pt x="149" y="200"/>
                    </a:cubicBezTo>
                    <a:cubicBezTo>
                      <a:pt x="167" y="184"/>
                      <a:pt x="185" y="166"/>
                      <a:pt x="196" y="143"/>
                    </a:cubicBezTo>
                    <a:cubicBezTo>
                      <a:pt x="204" y="127"/>
                      <a:pt x="208" y="107"/>
                      <a:pt x="205" y="91"/>
                    </a:cubicBezTo>
                    <a:cubicBezTo>
                      <a:pt x="204" y="85"/>
                      <a:pt x="202" y="74"/>
                      <a:pt x="197" y="72"/>
                    </a:cubicBezTo>
                    <a:cubicBezTo>
                      <a:pt x="194" y="70"/>
                      <a:pt x="190" y="71"/>
                      <a:pt x="187" y="73"/>
                    </a:cubicBezTo>
                    <a:cubicBezTo>
                      <a:pt x="183" y="74"/>
                      <a:pt x="180" y="76"/>
                      <a:pt x="176" y="74"/>
                    </a:cubicBezTo>
                    <a:cubicBezTo>
                      <a:pt x="168" y="69"/>
                      <a:pt x="173" y="52"/>
                      <a:pt x="169" y="42"/>
                    </a:cubicBezTo>
                    <a:cubicBezTo>
                      <a:pt x="165" y="31"/>
                      <a:pt x="154" y="31"/>
                      <a:pt x="145" y="28"/>
                    </a:cubicBezTo>
                    <a:cubicBezTo>
                      <a:pt x="135" y="25"/>
                      <a:pt x="128" y="18"/>
                      <a:pt x="121" y="10"/>
                    </a:cubicBezTo>
                    <a:cubicBezTo>
                      <a:pt x="115" y="3"/>
                      <a:pt x="104" y="0"/>
                      <a:pt x="95" y="4"/>
                    </a:cubicBezTo>
                    <a:cubicBezTo>
                      <a:pt x="93" y="5"/>
                      <a:pt x="91" y="7"/>
                      <a:pt x="88" y="8"/>
                    </a:cubicBezTo>
                    <a:cubicBezTo>
                      <a:pt x="77" y="13"/>
                      <a:pt x="69" y="11"/>
                      <a:pt x="60" y="9"/>
                    </a:cubicBezTo>
                    <a:cubicBezTo>
                      <a:pt x="55" y="7"/>
                      <a:pt x="49" y="6"/>
                      <a:pt x="43" y="6"/>
                    </a:cubicBezTo>
                    <a:cubicBezTo>
                      <a:pt x="25" y="8"/>
                      <a:pt x="12" y="27"/>
                      <a:pt x="7" y="45"/>
                    </a:cubicBezTo>
                    <a:cubicBezTo>
                      <a:pt x="1" y="62"/>
                      <a:pt x="0" y="79"/>
                      <a:pt x="0" y="96"/>
                    </a:cubicBezTo>
                  </a:path>
                </a:pathLst>
              </a:custGeom>
              <a:solidFill>
                <a:srgbClr val="F3F8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5" name="Freeform 590"/>
              <p:cNvSpPr/>
              <p:nvPr/>
            </p:nvSpPr>
            <p:spPr bwMode="auto">
              <a:xfrm>
                <a:off x="946150" y="7950201"/>
                <a:ext cx="368300" cy="488950"/>
              </a:xfrm>
              <a:custGeom>
                <a:avLst/>
                <a:gdLst>
                  <a:gd name="T0" fmla="*/ 9 w 98"/>
                  <a:gd name="T1" fmla="*/ 2 h 130"/>
                  <a:gd name="T2" fmla="*/ 21 w 98"/>
                  <a:gd name="T3" fmla="*/ 10 h 130"/>
                  <a:gd name="T4" fmla="*/ 33 w 98"/>
                  <a:gd name="T5" fmla="*/ 21 h 130"/>
                  <a:gd name="T6" fmla="*/ 45 w 98"/>
                  <a:gd name="T7" fmla="*/ 10 h 130"/>
                  <a:gd name="T8" fmla="*/ 57 w 98"/>
                  <a:gd name="T9" fmla="*/ 3 h 130"/>
                  <a:gd name="T10" fmla="*/ 61 w 98"/>
                  <a:gd name="T11" fmla="*/ 8 h 130"/>
                  <a:gd name="T12" fmla="*/ 72 w 98"/>
                  <a:gd name="T13" fmla="*/ 33 h 130"/>
                  <a:gd name="T14" fmla="*/ 83 w 98"/>
                  <a:gd name="T15" fmla="*/ 33 h 130"/>
                  <a:gd name="T16" fmla="*/ 94 w 98"/>
                  <a:gd name="T17" fmla="*/ 33 h 130"/>
                  <a:gd name="T18" fmla="*/ 95 w 98"/>
                  <a:gd name="T19" fmla="*/ 50 h 130"/>
                  <a:gd name="T20" fmla="*/ 42 w 98"/>
                  <a:gd name="T21" fmla="*/ 90 h 130"/>
                  <a:gd name="T22" fmla="*/ 40 w 98"/>
                  <a:gd name="T23" fmla="*/ 92 h 130"/>
                  <a:gd name="T24" fmla="*/ 30 w 98"/>
                  <a:gd name="T25" fmla="*/ 103 h 130"/>
                  <a:gd name="T26" fmla="*/ 30 w 98"/>
                  <a:gd name="T27" fmla="*/ 103 h 130"/>
                  <a:gd name="T28" fmla="*/ 25 w 98"/>
                  <a:gd name="T29" fmla="*/ 109 h 130"/>
                  <a:gd name="T30" fmla="*/ 19 w 98"/>
                  <a:gd name="T31" fmla="*/ 116 h 130"/>
                  <a:gd name="T32" fmla="*/ 8 w 98"/>
                  <a:gd name="T33" fmla="*/ 90 h 130"/>
                  <a:gd name="T34" fmla="*/ 8 w 98"/>
                  <a:gd name="T35" fmla="*/ 89 h 130"/>
                  <a:gd name="T36" fmla="*/ 11 w 98"/>
                  <a:gd name="T37" fmla="*/ 82 h 130"/>
                  <a:gd name="T38" fmla="*/ 10 w 98"/>
                  <a:gd name="T39" fmla="*/ 69 h 130"/>
                  <a:gd name="T40" fmla="*/ 2 w 98"/>
                  <a:gd name="T41" fmla="*/ 29 h 130"/>
                  <a:gd name="T42" fmla="*/ 1 w 98"/>
                  <a:gd name="T43" fmla="*/ 14 h 130"/>
                  <a:gd name="T44" fmla="*/ 9 w 98"/>
                  <a:gd name="T45" fmla="*/ 2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98" h="130">
                    <a:moveTo>
                      <a:pt x="9" y="2"/>
                    </a:moveTo>
                    <a:cubicBezTo>
                      <a:pt x="14" y="0"/>
                      <a:pt x="19" y="5"/>
                      <a:pt x="21" y="10"/>
                    </a:cubicBezTo>
                    <a:cubicBezTo>
                      <a:pt x="24" y="16"/>
                      <a:pt x="28" y="22"/>
                      <a:pt x="33" y="21"/>
                    </a:cubicBezTo>
                    <a:cubicBezTo>
                      <a:pt x="38" y="20"/>
                      <a:pt x="41" y="14"/>
                      <a:pt x="45" y="10"/>
                    </a:cubicBezTo>
                    <a:cubicBezTo>
                      <a:pt x="48" y="6"/>
                      <a:pt x="53" y="1"/>
                      <a:pt x="57" y="3"/>
                    </a:cubicBezTo>
                    <a:cubicBezTo>
                      <a:pt x="59" y="4"/>
                      <a:pt x="60" y="6"/>
                      <a:pt x="61" y="8"/>
                    </a:cubicBezTo>
                    <a:cubicBezTo>
                      <a:pt x="64" y="15"/>
                      <a:pt x="66" y="30"/>
                      <a:pt x="72" y="33"/>
                    </a:cubicBezTo>
                    <a:cubicBezTo>
                      <a:pt x="75" y="35"/>
                      <a:pt x="79" y="34"/>
                      <a:pt x="83" y="33"/>
                    </a:cubicBezTo>
                    <a:cubicBezTo>
                      <a:pt x="87" y="31"/>
                      <a:pt x="91" y="30"/>
                      <a:pt x="94" y="33"/>
                    </a:cubicBezTo>
                    <a:cubicBezTo>
                      <a:pt x="98" y="37"/>
                      <a:pt x="97" y="44"/>
                      <a:pt x="95" y="50"/>
                    </a:cubicBezTo>
                    <a:cubicBezTo>
                      <a:pt x="83" y="71"/>
                      <a:pt x="58" y="77"/>
                      <a:pt x="42" y="90"/>
                    </a:cubicBezTo>
                    <a:cubicBezTo>
                      <a:pt x="41" y="91"/>
                      <a:pt x="41" y="92"/>
                      <a:pt x="40" y="92"/>
                    </a:cubicBezTo>
                    <a:cubicBezTo>
                      <a:pt x="36" y="96"/>
                      <a:pt x="33" y="99"/>
                      <a:pt x="30" y="103"/>
                    </a:cubicBezTo>
                    <a:cubicBezTo>
                      <a:pt x="30" y="103"/>
                      <a:pt x="30" y="103"/>
                      <a:pt x="30" y="103"/>
                    </a:cubicBezTo>
                    <a:cubicBezTo>
                      <a:pt x="28" y="105"/>
                      <a:pt x="26" y="107"/>
                      <a:pt x="25" y="109"/>
                    </a:cubicBezTo>
                    <a:cubicBezTo>
                      <a:pt x="23" y="112"/>
                      <a:pt x="21" y="115"/>
                      <a:pt x="19" y="116"/>
                    </a:cubicBezTo>
                    <a:cubicBezTo>
                      <a:pt x="0" y="130"/>
                      <a:pt x="7" y="103"/>
                      <a:pt x="8" y="90"/>
                    </a:cubicBezTo>
                    <a:cubicBezTo>
                      <a:pt x="8" y="89"/>
                      <a:pt x="8" y="89"/>
                      <a:pt x="8" y="89"/>
                    </a:cubicBezTo>
                    <a:cubicBezTo>
                      <a:pt x="10" y="87"/>
                      <a:pt x="10" y="84"/>
                      <a:pt x="11" y="82"/>
                    </a:cubicBezTo>
                    <a:cubicBezTo>
                      <a:pt x="11" y="78"/>
                      <a:pt x="10" y="73"/>
                      <a:pt x="10" y="69"/>
                    </a:cubicBezTo>
                    <a:cubicBezTo>
                      <a:pt x="7" y="56"/>
                      <a:pt x="5" y="42"/>
                      <a:pt x="2" y="29"/>
                    </a:cubicBezTo>
                    <a:cubicBezTo>
                      <a:pt x="1" y="24"/>
                      <a:pt x="1" y="19"/>
                      <a:pt x="1" y="14"/>
                    </a:cubicBezTo>
                    <a:cubicBezTo>
                      <a:pt x="2" y="9"/>
                      <a:pt x="5" y="3"/>
                      <a:pt x="9" y="2"/>
                    </a:cubicBezTo>
                  </a:path>
                </a:pathLst>
              </a:custGeom>
              <a:solidFill>
                <a:srgbClr val="259D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6" name="Freeform 591"/>
              <p:cNvSpPr>
                <a:spLocks noEditPoints="1"/>
              </p:cNvSpPr>
              <p:nvPr/>
            </p:nvSpPr>
            <p:spPr bwMode="auto">
              <a:xfrm>
                <a:off x="957263" y="7529513"/>
                <a:ext cx="338138" cy="495300"/>
              </a:xfrm>
              <a:custGeom>
                <a:avLst/>
                <a:gdLst>
                  <a:gd name="T0" fmla="*/ 76 w 90"/>
                  <a:gd name="T1" fmla="*/ 30 h 132"/>
                  <a:gd name="T2" fmla="*/ 70 w 90"/>
                  <a:gd name="T3" fmla="*/ 67 h 132"/>
                  <a:gd name="T4" fmla="*/ 64 w 90"/>
                  <a:gd name="T5" fmla="*/ 87 h 132"/>
                  <a:gd name="T6" fmla="*/ 57 w 90"/>
                  <a:gd name="T7" fmla="*/ 108 h 132"/>
                  <a:gd name="T8" fmla="*/ 55 w 90"/>
                  <a:gd name="T9" fmla="*/ 115 h 132"/>
                  <a:gd name="T10" fmla="*/ 57 w 90"/>
                  <a:gd name="T11" fmla="*/ 120 h 132"/>
                  <a:gd name="T12" fmla="*/ 61 w 90"/>
                  <a:gd name="T13" fmla="*/ 108 h 132"/>
                  <a:gd name="T14" fmla="*/ 67 w 90"/>
                  <a:gd name="T15" fmla="*/ 89 h 132"/>
                  <a:gd name="T16" fmla="*/ 72 w 90"/>
                  <a:gd name="T17" fmla="*/ 68 h 132"/>
                  <a:gd name="T18" fmla="*/ 76 w 90"/>
                  <a:gd name="T19" fmla="*/ 30 h 132"/>
                  <a:gd name="T20" fmla="*/ 90 w 90"/>
                  <a:gd name="T21" fmla="*/ 24 h 132"/>
                  <a:gd name="T22" fmla="*/ 78 w 90"/>
                  <a:gd name="T23" fmla="*/ 79 h 132"/>
                  <a:gd name="T24" fmla="*/ 69 w 90"/>
                  <a:gd name="T25" fmla="*/ 105 h 132"/>
                  <a:gd name="T26" fmla="*/ 64 w 90"/>
                  <a:gd name="T27" fmla="*/ 116 h 132"/>
                  <a:gd name="T28" fmla="*/ 60 w 90"/>
                  <a:gd name="T29" fmla="*/ 125 h 132"/>
                  <a:gd name="T30" fmla="*/ 61 w 90"/>
                  <a:gd name="T31" fmla="*/ 130 h 132"/>
                  <a:gd name="T32" fmla="*/ 68 w 90"/>
                  <a:gd name="T33" fmla="*/ 114 h 132"/>
                  <a:gd name="T34" fmla="*/ 76 w 90"/>
                  <a:gd name="T35" fmla="*/ 95 h 132"/>
                  <a:gd name="T36" fmla="*/ 89 w 90"/>
                  <a:gd name="T37" fmla="*/ 39 h 132"/>
                  <a:gd name="T38" fmla="*/ 90 w 90"/>
                  <a:gd name="T39" fmla="*/ 24 h 132"/>
                  <a:gd name="T40" fmla="*/ 4 w 90"/>
                  <a:gd name="T41" fmla="*/ 18 h 132"/>
                  <a:gd name="T42" fmla="*/ 2 w 90"/>
                  <a:gd name="T43" fmla="*/ 27 h 132"/>
                  <a:gd name="T44" fmla="*/ 7 w 90"/>
                  <a:gd name="T45" fmla="*/ 95 h 132"/>
                  <a:gd name="T46" fmla="*/ 10 w 90"/>
                  <a:gd name="T47" fmla="*/ 111 h 132"/>
                  <a:gd name="T48" fmla="*/ 10 w 90"/>
                  <a:gd name="T49" fmla="*/ 113 h 132"/>
                  <a:gd name="T50" fmla="*/ 14 w 90"/>
                  <a:gd name="T51" fmla="*/ 111 h 132"/>
                  <a:gd name="T52" fmla="*/ 10 w 90"/>
                  <a:gd name="T53" fmla="*/ 93 h 132"/>
                  <a:gd name="T54" fmla="*/ 2 w 90"/>
                  <a:gd name="T55" fmla="*/ 39 h 132"/>
                  <a:gd name="T56" fmla="*/ 4 w 90"/>
                  <a:gd name="T57" fmla="*/ 18 h 132"/>
                  <a:gd name="T58" fmla="*/ 4 w 90"/>
                  <a:gd name="T59" fmla="*/ 15 h 132"/>
                  <a:gd name="T60" fmla="*/ 36 w 90"/>
                  <a:gd name="T61" fmla="*/ 17 h 132"/>
                  <a:gd name="T62" fmla="*/ 27 w 90"/>
                  <a:gd name="T63" fmla="*/ 46 h 132"/>
                  <a:gd name="T64" fmla="*/ 18 w 90"/>
                  <a:gd name="T65" fmla="*/ 89 h 132"/>
                  <a:gd name="T66" fmla="*/ 17 w 90"/>
                  <a:gd name="T67" fmla="*/ 111 h 132"/>
                  <a:gd name="T68" fmla="*/ 18 w 90"/>
                  <a:gd name="T69" fmla="*/ 122 h 132"/>
                  <a:gd name="T70" fmla="*/ 21 w 90"/>
                  <a:gd name="T71" fmla="*/ 127 h 132"/>
                  <a:gd name="T72" fmla="*/ 21 w 90"/>
                  <a:gd name="T73" fmla="*/ 110 h 132"/>
                  <a:gd name="T74" fmla="*/ 22 w 90"/>
                  <a:gd name="T75" fmla="*/ 89 h 132"/>
                  <a:gd name="T76" fmla="*/ 28 w 90"/>
                  <a:gd name="T77" fmla="*/ 49 h 132"/>
                  <a:gd name="T78" fmla="*/ 36 w 90"/>
                  <a:gd name="T79" fmla="*/ 17 h 132"/>
                  <a:gd name="T80" fmla="*/ 82 w 90"/>
                  <a:gd name="T81" fmla="*/ 0 h 132"/>
                  <a:gd name="T82" fmla="*/ 75 w 90"/>
                  <a:gd name="T83" fmla="*/ 14 h 132"/>
                  <a:gd name="T84" fmla="*/ 58 w 90"/>
                  <a:gd name="T85" fmla="*/ 51 h 132"/>
                  <a:gd name="T86" fmla="*/ 40 w 90"/>
                  <a:gd name="T87" fmla="*/ 105 h 132"/>
                  <a:gd name="T88" fmla="*/ 38 w 90"/>
                  <a:gd name="T89" fmla="*/ 111 h 132"/>
                  <a:gd name="T90" fmla="*/ 34 w 90"/>
                  <a:gd name="T91" fmla="*/ 128 h 132"/>
                  <a:gd name="T92" fmla="*/ 33 w 90"/>
                  <a:gd name="T93" fmla="*/ 131 h 132"/>
                  <a:gd name="T94" fmla="*/ 38 w 90"/>
                  <a:gd name="T95" fmla="*/ 127 h 132"/>
                  <a:gd name="T96" fmla="*/ 42 w 90"/>
                  <a:gd name="T97" fmla="*/ 112 h 132"/>
                  <a:gd name="T98" fmla="*/ 44 w 90"/>
                  <a:gd name="T99" fmla="*/ 106 h 132"/>
                  <a:gd name="T100" fmla="*/ 52 w 90"/>
                  <a:gd name="T101" fmla="*/ 77 h 132"/>
                  <a:gd name="T102" fmla="*/ 69 w 90"/>
                  <a:gd name="T103" fmla="*/ 30 h 132"/>
                  <a:gd name="T104" fmla="*/ 80 w 90"/>
                  <a:gd name="T105" fmla="*/ 4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90" h="132">
                    <a:moveTo>
                      <a:pt x="76" y="28"/>
                    </a:moveTo>
                    <a:cubicBezTo>
                      <a:pt x="76" y="28"/>
                      <a:pt x="76" y="29"/>
                      <a:pt x="76" y="30"/>
                    </a:cubicBezTo>
                    <a:cubicBezTo>
                      <a:pt x="76" y="32"/>
                      <a:pt x="76" y="35"/>
                      <a:pt x="76" y="38"/>
                    </a:cubicBezTo>
                    <a:cubicBezTo>
                      <a:pt x="75" y="45"/>
                      <a:pt x="73" y="55"/>
                      <a:pt x="70" y="67"/>
                    </a:cubicBezTo>
                    <a:cubicBezTo>
                      <a:pt x="68" y="73"/>
                      <a:pt x="66" y="79"/>
                      <a:pt x="64" y="86"/>
                    </a:cubicBezTo>
                    <a:cubicBezTo>
                      <a:pt x="64" y="87"/>
                      <a:pt x="64" y="87"/>
                      <a:pt x="64" y="87"/>
                    </a:cubicBezTo>
                    <a:cubicBezTo>
                      <a:pt x="62" y="94"/>
                      <a:pt x="60" y="100"/>
                      <a:pt x="58" y="107"/>
                    </a:cubicBezTo>
                    <a:cubicBezTo>
                      <a:pt x="57" y="108"/>
                      <a:pt x="57" y="108"/>
                      <a:pt x="57" y="108"/>
                    </a:cubicBezTo>
                    <a:cubicBezTo>
                      <a:pt x="57" y="110"/>
                      <a:pt x="56" y="112"/>
                      <a:pt x="55" y="114"/>
                    </a:cubicBezTo>
                    <a:cubicBezTo>
                      <a:pt x="55" y="115"/>
                      <a:pt x="55" y="115"/>
                      <a:pt x="55" y="115"/>
                    </a:cubicBezTo>
                    <a:cubicBezTo>
                      <a:pt x="55" y="115"/>
                      <a:pt x="55" y="115"/>
                      <a:pt x="55" y="116"/>
                    </a:cubicBezTo>
                    <a:cubicBezTo>
                      <a:pt x="56" y="117"/>
                      <a:pt x="57" y="118"/>
                      <a:pt x="57" y="120"/>
                    </a:cubicBezTo>
                    <a:cubicBezTo>
                      <a:pt x="58" y="119"/>
                      <a:pt x="58" y="119"/>
                      <a:pt x="58" y="118"/>
                    </a:cubicBezTo>
                    <a:cubicBezTo>
                      <a:pt x="59" y="115"/>
                      <a:pt x="60" y="112"/>
                      <a:pt x="61" y="108"/>
                    </a:cubicBezTo>
                    <a:cubicBezTo>
                      <a:pt x="61" y="108"/>
                      <a:pt x="61" y="107"/>
                      <a:pt x="61" y="107"/>
                    </a:cubicBezTo>
                    <a:cubicBezTo>
                      <a:pt x="63" y="101"/>
                      <a:pt x="65" y="95"/>
                      <a:pt x="67" y="89"/>
                    </a:cubicBezTo>
                    <a:cubicBezTo>
                      <a:pt x="67" y="88"/>
                      <a:pt x="67" y="88"/>
                      <a:pt x="67" y="87"/>
                    </a:cubicBezTo>
                    <a:cubicBezTo>
                      <a:pt x="69" y="80"/>
                      <a:pt x="71" y="73"/>
                      <a:pt x="72" y="68"/>
                    </a:cubicBezTo>
                    <a:cubicBezTo>
                      <a:pt x="75" y="55"/>
                      <a:pt x="76" y="45"/>
                      <a:pt x="77" y="38"/>
                    </a:cubicBezTo>
                    <a:cubicBezTo>
                      <a:pt x="77" y="35"/>
                      <a:pt x="76" y="32"/>
                      <a:pt x="76" y="30"/>
                    </a:cubicBezTo>
                    <a:cubicBezTo>
                      <a:pt x="76" y="29"/>
                      <a:pt x="76" y="28"/>
                      <a:pt x="76" y="28"/>
                    </a:cubicBezTo>
                    <a:moveTo>
                      <a:pt x="90" y="24"/>
                    </a:moveTo>
                    <a:cubicBezTo>
                      <a:pt x="90" y="26"/>
                      <a:pt x="89" y="31"/>
                      <a:pt x="88" y="39"/>
                    </a:cubicBezTo>
                    <a:cubicBezTo>
                      <a:pt x="86" y="48"/>
                      <a:pt x="83" y="62"/>
                      <a:pt x="78" y="79"/>
                    </a:cubicBezTo>
                    <a:cubicBezTo>
                      <a:pt x="77" y="83"/>
                      <a:pt x="75" y="88"/>
                      <a:pt x="73" y="93"/>
                    </a:cubicBezTo>
                    <a:cubicBezTo>
                      <a:pt x="72" y="97"/>
                      <a:pt x="70" y="101"/>
                      <a:pt x="69" y="105"/>
                    </a:cubicBezTo>
                    <a:cubicBezTo>
                      <a:pt x="68" y="106"/>
                      <a:pt x="68" y="106"/>
                      <a:pt x="68" y="106"/>
                    </a:cubicBezTo>
                    <a:cubicBezTo>
                      <a:pt x="67" y="109"/>
                      <a:pt x="66" y="112"/>
                      <a:pt x="64" y="116"/>
                    </a:cubicBezTo>
                    <a:cubicBezTo>
                      <a:pt x="63" y="119"/>
                      <a:pt x="61" y="122"/>
                      <a:pt x="60" y="125"/>
                    </a:cubicBezTo>
                    <a:cubicBezTo>
                      <a:pt x="60" y="125"/>
                      <a:pt x="60" y="125"/>
                      <a:pt x="60" y="125"/>
                    </a:cubicBezTo>
                    <a:cubicBezTo>
                      <a:pt x="60" y="127"/>
                      <a:pt x="61" y="129"/>
                      <a:pt x="61" y="130"/>
                    </a:cubicBezTo>
                    <a:cubicBezTo>
                      <a:pt x="61" y="130"/>
                      <a:pt x="61" y="130"/>
                      <a:pt x="61" y="130"/>
                    </a:cubicBezTo>
                    <a:cubicBezTo>
                      <a:pt x="61" y="130"/>
                      <a:pt x="62" y="129"/>
                      <a:pt x="62" y="129"/>
                    </a:cubicBezTo>
                    <a:cubicBezTo>
                      <a:pt x="64" y="124"/>
                      <a:pt x="66" y="119"/>
                      <a:pt x="68" y="114"/>
                    </a:cubicBezTo>
                    <a:cubicBezTo>
                      <a:pt x="70" y="111"/>
                      <a:pt x="71" y="108"/>
                      <a:pt x="72" y="105"/>
                    </a:cubicBezTo>
                    <a:cubicBezTo>
                      <a:pt x="73" y="101"/>
                      <a:pt x="74" y="98"/>
                      <a:pt x="76" y="95"/>
                    </a:cubicBezTo>
                    <a:cubicBezTo>
                      <a:pt x="77" y="89"/>
                      <a:pt x="79" y="84"/>
                      <a:pt x="80" y="79"/>
                    </a:cubicBezTo>
                    <a:cubicBezTo>
                      <a:pt x="85" y="63"/>
                      <a:pt x="87" y="48"/>
                      <a:pt x="89" y="39"/>
                    </a:cubicBezTo>
                    <a:cubicBezTo>
                      <a:pt x="89" y="34"/>
                      <a:pt x="90" y="30"/>
                      <a:pt x="90" y="27"/>
                    </a:cubicBezTo>
                    <a:cubicBezTo>
                      <a:pt x="90" y="26"/>
                      <a:pt x="90" y="25"/>
                      <a:pt x="90" y="24"/>
                    </a:cubicBezTo>
                    <a:moveTo>
                      <a:pt x="4" y="15"/>
                    </a:moveTo>
                    <a:cubicBezTo>
                      <a:pt x="4" y="16"/>
                      <a:pt x="4" y="17"/>
                      <a:pt x="4" y="18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21"/>
                      <a:pt x="2" y="23"/>
                      <a:pt x="2" y="27"/>
                    </a:cubicBezTo>
                    <a:cubicBezTo>
                      <a:pt x="1" y="34"/>
                      <a:pt x="0" y="44"/>
                      <a:pt x="1" y="56"/>
                    </a:cubicBezTo>
                    <a:cubicBezTo>
                      <a:pt x="2" y="68"/>
                      <a:pt x="4" y="81"/>
                      <a:pt x="7" y="95"/>
                    </a:cubicBezTo>
                    <a:cubicBezTo>
                      <a:pt x="7" y="95"/>
                      <a:pt x="7" y="95"/>
                      <a:pt x="7" y="95"/>
                    </a:cubicBezTo>
                    <a:cubicBezTo>
                      <a:pt x="8" y="100"/>
                      <a:pt x="9" y="106"/>
                      <a:pt x="10" y="111"/>
                    </a:cubicBezTo>
                    <a:cubicBezTo>
                      <a:pt x="10" y="112"/>
                      <a:pt x="10" y="113"/>
                      <a:pt x="10" y="113"/>
                    </a:cubicBezTo>
                    <a:cubicBezTo>
                      <a:pt x="10" y="113"/>
                      <a:pt x="10" y="113"/>
                      <a:pt x="10" y="113"/>
                    </a:cubicBezTo>
                    <a:cubicBezTo>
                      <a:pt x="12" y="114"/>
                      <a:pt x="14" y="115"/>
                      <a:pt x="15" y="117"/>
                    </a:cubicBezTo>
                    <a:cubicBezTo>
                      <a:pt x="15" y="115"/>
                      <a:pt x="14" y="113"/>
                      <a:pt x="14" y="111"/>
                    </a:cubicBezTo>
                    <a:cubicBezTo>
                      <a:pt x="13" y="106"/>
                      <a:pt x="12" y="101"/>
                      <a:pt x="11" y="96"/>
                    </a:cubicBezTo>
                    <a:cubicBezTo>
                      <a:pt x="11" y="95"/>
                      <a:pt x="11" y="94"/>
                      <a:pt x="10" y="93"/>
                    </a:cubicBezTo>
                    <a:cubicBezTo>
                      <a:pt x="7" y="79"/>
                      <a:pt x="4" y="66"/>
                      <a:pt x="3" y="55"/>
                    </a:cubicBezTo>
                    <a:cubicBezTo>
                      <a:pt x="2" y="49"/>
                      <a:pt x="2" y="44"/>
                      <a:pt x="2" y="39"/>
                    </a:cubicBezTo>
                    <a:cubicBezTo>
                      <a:pt x="2" y="34"/>
                      <a:pt x="2" y="30"/>
                      <a:pt x="3" y="27"/>
                    </a:cubicBezTo>
                    <a:cubicBezTo>
                      <a:pt x="3" y="23"/>
                      <a:pt x="3" y="20"/>
                      <a:pt x="4" y="18"/>
                    </a:cubicBezTo>
                    <a:cubicBezTo>
                      <a:pt x="4" y="18"/>
                      <a:pt x="4" y="18"/>
                      <a:pt x="4" y="18"/>
                    </a:cubicBezTo>
                    <a:cubicBezTo>
                      <a:pt x="4" y="17"/>
                      <a:pt x="4" y="16"/>
                      <a:pt x="4" y="15"/>
                    </a:cubicBezTo>
                    <a:moveTo>
                      <a:pt x="39" y="6"/>
                    </a:moveTo>
                    <a:cubicBezTo>
                      <a:pt x="39" y="7"/>
                      <a:pt x="38" y="11"/>
                      <a:pt x="36" y="17"/>
                    </a:cubicBezTo>
                    <a:cubicBezTo>
                      <a:pt x="33" y="24"/>
                      <a:pt x="30" y="34"/>
                      <a:pt x="27" y="46"/>
                    </a:cubicBezTo>
                    <a:cubicBezTo>
                      <a:pt x="27" y="46"/>
                      <a:pt x="27" y="46"/>
                      <a:pt x="27" y="46"/>
                    </a:cubicBezTo>
                    <a:cubicBezTo>
                      <a:pt x="27" y="46"/>
                      <a:pt x="26" y="46"/>
                      <a:pt x="26" y="47"/>
                    </a:cubicBezTo>
                    <a:cubicBezTo>
                      <a:pt x="23" y="59"/>
                      <a:pt x="20" y="74"/>
                      <a:pt x="18" y="89"/>
                    </a:cubicBezTo>
                    <a:cubicBezTo>
                      <a:pt x="18" y="92"/>
                      <a:pt x="17" y="95"/>
                      <a:pt x="17" y="98"/>
                    </a:cubicBezTo>
                    <a:cubicBezTo>
                      <a:pt x="17" y="102"/>
                      <a:pt x="17" y="106"/>
                      <a:pt x="17" y="111"/>
                    </a:cubicBezTo>
                    <a:cubicBezTo>
                      <a:pt x="17" y="113"/>
                      <a:pt x="17" y="116"/>
                      <a:pt x="17" y="119"/>
                    </a:cubicBezTo>
                    <a:cubicBezTo>
                      <a:pt x="17" y="120"/>
                      <a:pt x="18" y="121"/>
                      <a:pt x="18" y="122"/>
                    </a:cubicBezTo>
                    <a:cubicBezTo>
                      <a:pt x="19" y="124"/>
                      <a:pt x="20" y="125"/>
                      <a:pt x="21" y="127"/>
                    </a:cubicBezTo>
                    <a:cubicBezTo>
                      <a:pt x="21" y="127"/>
                      <a:pt x="21" y="127"/>
                      <a:pt x="21" y="127"/>
                    </a:cubicBezTo>
                    <a:cubicBezTo>
                      <a:pt x="21" y="124"/>
                      <a:pt x="21" y="121"/>
                      <a:pt x="21" y="119"/>
                    </a:cubicBezTo>
                    <a:cubicBezTo>
                      <a:pt x="21" y="116"/>
                      <a:pt x="21" y="113"/>
                      <a:pt x="21" y="110"/>
                    </a:cubicBezTo>
                    <a:cubicBezTo>
                      <a:pt x="21" y="107"/>
                      <a:pt x="21" y="103"/>
                      <a:pt x="21" y="99"/>
                    </a:cubicBezTo>
                    <a:cubicBezTo>
                      <a:pt x="21" y="96"/>
                      <a:pt x="21" y="92"/>
                      <a:pt x="22" y="89"/>
                    </a:cubicBezTo>
                    <a:cubicBezTo>
                      <a:pt x="22" y="82"/>
                      <a:pt x="23" y="74"/>
                      <a:pt x="25" y="67"/>
                    </a:cubicBezTo>
                    <a:cubicBezTo>
                      <a:pt x="26" y="61"/>
                      <a:pt x="27" y="55"/>
                      <a:pt x="28" y="49"/>
                    </a:cubicBezTo>
                    <a:cubicBezTo>
                      <a:pt x="28" y="49"/>
                      <a:pt x="29" y="48"/>
                      <a:pt x="29" y="47"/>
                    </a:cubicBezTo>
                    <a:cubicBezTo>
                      <a:pt x="32" y="35"/>
                      <a:pt x="34" y="25"/>
                      <a:pt x="36" y="17"/>
                    </a:cubicBezTo>
                    <a:cubicBezTo>
                      <a:pt x="38" y="11"/>
                      <a:pt x="39" y="7"/>
                      <a:pt x="39" y="6"/>
                    </a:cubicBezTo>
                    <a:moveTo>
                      <a:pt x="82" y="0"/>
                    </a:moveTo>
                    <a:cubicBezTo>
                      <a:pt x="81" y="1"/>
                      <a:pt x="81" y="2"/>
                      <a:pt x="80" y="4"/>
                    </a:cubicBezTo>
                    <a:cubicBezTo>
                      <a:pt x="79" y="6"/>
                      <a:pt x="77" y="9"/>
                      <a:pt x="75" y="14"/>
                    </a:cubicBezTo>
                    <a:cubicBezTo>
                      <a:pt x="73" y="18"/>
                      <a:pt x="70" y="23"/>
                      <a:pt x="67" y="29"/>
                    </a:cubicBezTo>
                    <a:cubicBezTo>
                      <a:pt x="64" y="36"/>
                      <a:pt x="61" y="43"/>
                      <a:pt x="58" y="51"/>
                    </a:cubicBezTo>
                    <a:cubicBezTo>
                      <a:pt x="55" y="59"/>
                      <a:pt x="52" y="67"/>
                      <a:pt x="49" y="76"/>
                    </a:cubicBezTo>
                    <a:cubicBezTo>
                      <a:pt x="46" y="85"/>
                      <a:pt x="43" y="95"/>
                      <a:pt x="40" y="105"/>
                    </a:cubicBezTo>
                    <a:cubicBezTo>
                      <a:pt x="40" y="106"/>
                      <a:pt x="40" y="106"/>
                      <a:pt x="40" y="106"/>
                    </a:cubicBezTo>
                    <a:cubicBezTo>
                      <a:pt x="39" y="108"/>
                      <a:pt x="39" y="109"/>
                      <a:pt x="38" y="111"/>
                    </a:cubicBezTo>
                    <a:cubicBezTo>
                      <a:pt x="38" y="112"/>
                      <a:pt x="38" y="112"/>
                      <a:pt x="38" y="113"/>
                    </a:cubicBezTo>
                    <a:cubicBezTo>
                      <a:pt x="36" y="118"/>
                      <a:pt x="35" y="123"/>
                      <a:pt x="34" y="128"/>
                    </a:cubicBezTo>
                    <a:cubicBezTo>
                      <a:pt x="33" y="129"/>
                      <a:pt x="33" y="130"/>
                      <a:pt x="33" y="131"/>
                    </a:cubicBezTo>
                    <a:cubicBezTo>
                      <a:pt x="33" y="131"/>
                      <a:pt x="33" y="131"/>
                      <a:pt x="33" y="131"/>
                    </a:cubicBezTo>
                    <a:cubicBezTo>
                      <a:pt x="33" y="132"/>
                      <a:pt x="33" y="132"/>
                      <a:pt x="33" y="132"/>
                    </a:cubicBezTo>
                    <a:cubicBezTo>
                      <a:pt x="35" y="130"/>
                      <a:pt x="36" y="129"/>
                      <a:pt x="38" y="127"/>
                    </a:cubicBezTo>
                    <a:cubicBezTo>
                      <a:pt x="39" y="122"/>
                      <a:pt x="41" y="117"/>
                      <a:pt x="42" y="112"/>
                    </a:cubicBezTo>
                    <a:cubicBezTo>
                      <a:pt x="42" y="112"/>
                      <a:pt x="42" y="112"/>
                      <a:pt x="42" y="112"/>
                    </a:cubicBezTo>
                    <a:cubicBezTo>
                      <a:pt x="43" y="110"/>
                      <a:pt x="43" y="109"/>
                      <a:pt x="43" y="107"/>
                    </a:cubicBezTo>
                    <a:cubicBezTo>
                      <a:pt x="43" y="107"/>
                      <a:pt x="44" y="106"/>
                      <a:pt x="44" y="106"/>
                    </a:cubicBezTo>
                    <a:cubicBezTo>
                      <a:pt x="46" y="96"/>
                      <a:pt x="49" y="87"/>
                      <a:pt x="52" y="78"/>
                    </a:cubicBezTo>
                    <a:cubicBezTo>
                      <a:pt x="52" y="78"/>
                      <a:pt x="52" y="78"/>
                      <a:pt x="52" y="77"/>
                    </a:cubicBezTo>
                    <a:cubicBezTo>
                      <a:pt x="55" y="68"/>
                      <a:pt x="58" y="59"/>
                      <a:pt x="61" y="51"/>
                    </a:cubicBezTo>
                    <a:cubicBezTo>
                      <a:pt x="63" y="44"/>
                      <a:pt x="66" y="36"/>
                      <a:pt x="69" y="30"/>
                    </a:cubicBezTo>
                    <a:cubicBezTo>
                      <a:pt x="71" y="24"/>
                      <a:pt x="73" y="18"/>
                      <a:pt x="75" y="14"/>
                    </a:cubicBezTo>
                    <a:cubicBezTo>
                      <a:pt x="77" y="9"/>
                      <a:pt x="79" y="6"/>
                      <a:pt x="80" y="4"/>
                    </a:cubicBezTo>
                    <a:cubicBezTo>
                      <a:pt x="81" y="2"/>
                      <a:pt x="82" y="1"/>
                      <a:pt x="82" y="0"/>
                    </a:cubicBezTo>
                  </a:path>
                </a:pathLst>
              </a:custGeom>
              <a:solidFill>
                <a:srgbClr val="5EC6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7" name="Freeform 592"/>
              <p:cNvSpPr>
                <a:spLocks noEditPoints="1"/>
              </p:cNvSpPr>
              <p:nvPr/>
            </p:nvSpPr>
            <p:spPr bwMode="auto">
              <a:xfrm>
                <a:off x="993775" y="7953376"/>
                <a:ext cx="192088" cy="173038"/>
              </a:xfrm>
              <a:custGeom>
                <a:avLst/>
                <a:gdLst>
                  <a:gd name="T0" fmla="*/ 28 w 51"/>
                  <a:gd name="T1" fmla="*/ 14 h 46"/>
                  <a:gd name="T2" fmla="*/ 23 w 51"/>
                  <a:gd name="T3" fmla="*/ 19 h 46"/>
                  <a:gd name="T4" fmla="*/ 23 w 51"/>
                  <a:gd name="T5" fmla="*/ 19 h 46"/>
                  <a:gd name="T6" fmla="*/ 18 w 51"/>
                  <a:gd name="T7" fmla="*/ 37 h 46"/>
                  <a:gd name="T8" fmla="*/ 21 w 51"/>
                  <a:gd name="T9" fmla="*/ 39 h 46"/>
                  <a:gd name="T10" fmla="*/ 28 w 51"/>
                  <a:gd name="T11" fmla="*/ 15 h 46"/>
                  <a:gd name="T12" fmla="*/ 28 w 51"/>
                  <a:gd name="T13" fmla="*/ 15 h 46"/>
                  <a:gd name="T14" fmla="*/ 28 w 51"/>
                  <a:gd name="T15" fmla="*/ 14 h 46"/>
                  <a:gd name="T16" fmla="*/ 28 w 51"/>
                  <a:gd name="T17" fmla="*/ 14 h 46"/>
                  <a:gd name="T18" fmla="*/ 45 w 51"/>
                  <a:gd name="T19" fmla="*/ 3 h 46"/>
                  <a:gd name="T20" fmla="*/ 45 w 51"/>
                  <a:gd name="T21" fmla="*/ 3 h 46"/>
                  <a:gd name="T22" fmla="*/ 43 w 51"/>
                  <a:gd name="T23" fmla="*/ 7 h 46"/>
                  <a:gd name="T24" fmla="*/ 40 w 51"/>
                  <a:gd name="T25" fmla="*/ 16 h 46"/>
                  <a:gd name="T26" fmla="*/ 40 w 51"/>
                  <a:gd name="T27" fmla="*/ 17 h 46"/>
                  <a:gd name="T28" fmla="*/ 31 w 51"/>
                  <a:gd name="T29" fmla="*/ 40 h 46"/>
                  <a:gd name="T30" fmla="*/ 30 w 51"/>
                  <a:gd name="T31" fmla="*/ 43 h 46"/>
                  <a:gd name="T32" fmla="*/ 37 w 51"/>
                  <a:gd name="T33" fmla="*/ 46 h 46"/>
                  <a:gd name="T34" fmla="*/ 49 w 51"/>
                  <a:gd name="T35" fmla="*/ 22 h 46"/>
                  <a:gd name="T36" fmla="*/ 51 w 51"/>
                  <a:gd name="T37" fmla="*/ 17 h 46"/>
                  <a:gd name="T38" fmla="*/ 51 w 51"/>
                  <a:gd name="T39" fmla="*/ 17 h 46"/>
                  <a:gd name="T40" fmla="*/ 50 w 51"/>
                  <a:gd name="T41" fmla="*/ 12 h 46"/>
                  <a:gd name="T42" fmla="*/ 48 w 51"/>
                  <a:gd name="T43" fmla="*/ 16 h 46"/>
                  <a:gd name="T44" fmla="*/ 46 w 51"/>
                  <a:gd name="T45" fmla="*/ 20 h 46"/>
                  <a:gd name="T46" fmla="*/ 35 w 51"/>
                  <a:gd name="T47" fmla="*/ 40 h 46"/>
                  <a:gd name="T48" fmla="*/ 44 w 51"/>
                  <a:gd name="T49" fmla="*/ 18 h 46"/>
                  <a:gd name="T50" fmla="*/ 44 w 51"/>
                  <a:gd name="T51" fmla="*/ 16 h 46"/>
                  <a:gd name="T52" fmla="*/ 47 w 51"/>
                  <a:gd name="T53" fmla="*/ 7 h 46"/>
                  <a:gd name="T54" fmla="*/ 47 w 51"/>
                  <a:gd name="T55" fmla="*/ 7 h 46"/>
                  <a:gd name="T56" fmla="*/ 45 w 51"/>
                  <a:gd name="T57" fmla="*/ 3 h 46"/>
                  <a:gd name="T58" fmla="*/ 0 w 51"/>
                  <a:gd name="T59" fmla="*/ 0 h 46"/>
                  <a:gd name="T60" fmla="*/ 1 w 51"/>
                  <a:gd name="T61" fmla="*/ 9 h 46"/>
                  <a:gd name="T62" fmla="*/ 2 w 51"/>
                  <a:gd name="T63" fmla="*/ 18 h 46"/>
                  <a:gd name="T64" fmla="*/ 3 w 51"/>
                  <a:gd name="T65" fmla="*/ 26 h 46"/>
                  <a:gd name="T66" fmla="*/ 3 w 51"/>
                  <a:gd name="T67" fmla="*/ 29 h 46"/>
                  <a:gd name="T68" fmla="*/ 3 w 51"/>
                  <a:gd name="T69" fmla="*/ 30 h 46"/>
                  <a:gd name="T70" fmla="*/ 5 w 51"/>
                  <a:gd name="T71" fmla="*/ 30 h 46"/>
                  <a:gd name="T72" fmla="*/ 5 w 51"/>
                  <a:gd name="T73" fmla="*/ 30 h 46"/>
                  <a:gd name="T74" fmla="*/ 11 w 51"/>
                  <a:gd name="T75" fmla="*/ 33 h 46"/>
                  <a:gd name="T76" fmla="*/ 11 w 51"/>
                  <a:gd name="T77" fmla="*/ 25 h 46"/>
                  <a:gd name="T78" fmla="*/ 11 w 51"/>
                  <a:gd name="T79" fmla="*/ 24 h 46"/>
                  <a:gd name="T80" fmla="*/ 11 w 51"/>
                  <a:gd name="T81" fmla="*/ 16 h 46"/>
                  <a:gd name="T82" fmla="*/ 11 w 51"/>
                  <a:gd name="T83" fmla="*/ 14 h 46"/>
                  <a:gd name="T84" fmla="*/ 11 w 51"/>
                  <a:gd name="T85" fmla="*/ 14 h 46"/>
                  <a:gd name="T86" fmla="*/ 8 w 51"/>
                  <a:gd name="T87" fmla="*/ 9 h 46"/>
                  <a:gd name="T88" fmla="*/ 7 w 51"/>
                  <a:gd name="T89" fmla="*/ 6 h 46"/>
                  <a:gd name="T90" fmla="*/ 7 w 51"/>
                  <a:gd name="T91" fmla="*/ 6 h 46"/>
                  <a:gd name="T92" fmla="*/ 7 w 51"/>
                  <a:gd name="T93" fmla="*/ 7 h 46"/>
                  <a:gd name="T94" fmla="*/ 6 w 51"/>
                  <a:gd name="T95" fmla="*/ 14 h 46"/>
                  <a:gd name="T96" fmla="*/ 6 w 51"/>
                  <a:gd name="T97" fmla="*/ 8 h 46"/>
                  <a:gd name="T98" fmla="*/ 5 w 51"/>
                  <a:gd name="T99" fmla="*/ 4 h 46"/>
                  <a:gd name="T100" fmla="*/ 5 w 51"/>
                  <a:gd name="T101" fmla="*/ 4 h 46"/>
                  <a:gd name="T102" fmla="*/ 5 w 51"/>
                  <a:gd name="T103" fmla="*/ 4 h 46"/>
                  <a:gd name="T104" fmla="*/ 0 w 51"/>
                  <a:gd name="T105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51" h="46">
                    <a:moveTo>
                      <a:pt x="28" y="14"/>
                    </a:moveTo>
                    <a:cubicBezTo>
                      <a:pt x="26" y="16"/>
                      <a:pt x="25" y="17"/>
                      <a:pt x="23" y="19"/>
                    </a:cubicBezTo>
                    <a:cubicBezTo>
                      <a:pt x="23" y="19"/>
                      <a:pt x="23" y="19"/>
                      <a:pt x="23" y="19"/>
                    </a:cubicBezTo>
                    <a:cubicBezTo>
                      <a:pt x="21" y="25"/>
                      <a:pt x="19" y="31"/>
                      <a:pt x="18" y="37"/>
                    </a:cubicBezTo>
                    <a:cubicBezTo>
                      <a:pt x="19" y="38"/>
                      <a:pt x="20" y="38"/>
                      <a:pt x="21" y="39"/>
                    </a:cubicBezTo>
                    <a:cubicBezTo>
                      <a:pt x="24" y="31"/>
                      <a:pt x="26" y="23"/>
                      <a:pt x="28" y="15"/>
                    </a:cubicBezTo>
                    <a:cubicBezTo>
                      <a:pt x="28" y="15"/>
                      <a:pt x="28" y="15"/>
                      <a:pt x="28" y="15"/>
                    </a:cubicBezTo>
                    <a:cubicBezTo>
                      <a:pt x="28" y="15"/>
                      <a:pt x="28" y="14"/>
                      <a:pt x="28" y="14"/>
                    </a:cubicBezTo>
                    <a:cubicBezTo>
                      <a:pt x="28" y="14"/>
                      <a:pt x="28" y="14"/>
                      <a:pt x="28" y="14"/>
                    </a:cubicBezTo>
                    <a:moveTo>
                      <a:pt x="45" y="3"/>
                    </a:moveTo>
                    <a:cubicBezTo>
                      <a:pt x="45" y="3"/>
                      <a:pt x="45" y="3"/>
                      <a:pt x="45" y="3"/>
                    </a:cubicBezTo>
                    <a:cubicBezTo>
                      <a:pt x="44" y="4"/>
                      <a:pt x="44" y="6"/>
                      <a:pt x="43" y="7"/>
                    </a:cubicBezTo>
                    <a:cubicBezTo>
                      <a:pt x="42" y="10"/>
                      <a:pt x="41" y="13"/>
                      <a:pt x="40" y="16"/>
                    </a:cubicBezTo>
                    <a:cubicBezTo>
                      <a:pt x="40" y="16"/>
                      <a:pt x="40" y="16"/>
                      <a:pt x="40" y="17"/>
                    </a:cubicBezTo>
                    <a:cubicBezTo>
                      <a:pt x="37" y="24"/>
                      <a:pt x="34" y="32"/>
                      <a:pt x="31" y="40"/>
                    </a:cubicBezTo>
                    <a:cubicBezTo>
                      <a:pt x="31" y="41"/>
                      <a:pt x="30" y="42"/>
                      <a:pt x="30" y="43"/>
                    </a:cubicBezTo>
                    <a:cubicBezTo>
                      <a:pt x="32" y="44"/>
                      <a:pt x="34" y="45"/>
                      <a:pt x="37" y="46"/>
                    </a:cubicBezTo>
                    <a:cubicBezTo>
                      <a:pt x="41" y="38"/>
                      <a:pt x="45" y="30"/>
                      <a:pt x="49" y="22"/>
                    </a:cubicBezTo>
                    <a:cubicBezTo>
                      <a:pt x="50" y="20"/>
                      <a:pt x="50" y="19"/>
                      <a:pt x="51" y="17"/>
                    </a:cubicBezTo>
                    <a:cubicBezTo>
                      <a:pt x="51" y="17"/>
                      <a:pt x="51" y="17"/>
                      <a:pt x="51" y="17"/>
                    </a:cubicBezTo>
                    <a:cubicBezTo>
                      <a:pt x="51" y="16"/>
                      <a:pt x="50" y="14"/>
                      <a:pt x="50" y="12"/>
                    </a:cubicBezTo>
                    <a:cubicBezTo>
                      <a:pt x="49" y="13"/>
                      <a:pt x="48" y="15"/>
                      <a:pt x="48" y="16"/>
                    </a:cubicBezTo>
                    <a:cubicBezTo>
                      <a:pt x="47" y="17"/>
                      <a:pt x="47" y="19"/>
                      <a:pt x="46" y="20"/>
                    </a:cubicBezTo>
                    <a:cubicBezTo>
                      <a:pt x="43" y="27"/>
                      <a:pt x="39" y="34"/>
                      <a:pt x="35" y="40"/>
                    </a:cubicBezTo>
                    <a:cubicBezTo>
                      <a:pt x="38" y="33"/>
                      <a:pt x="41" y="25"/>
                      <a:pt x="44" y="18"/>
                    </a:cubicBezTo>
                    <a:cubicBezTo>
                      <a:pt x="44" y="17"/>
                      <a:pt x="44" y="17"/>
                      <a:pt x="44" y="16"/>
                    </a:cubicBezTo>
                    <a:cubicBezTo>
                      <a:pt x="45" y="13"/>
                      <a:pt x="46" y="10"/>
                      <a:pt x="47" y="7"/>
                    </a:cubicBezTo>
                    <a:cubicBezTo>
                      <a:pt x="47" y="7"/>
                      <a:pt x="47" y="7"/>
                      <a:pt x="47" y="7"/>
                    </a:cubicBezTo>
                    <a:cubicBezTo>
                      <a:pt x="47" y="5"/>
                      <a:pt x="46" y="4"/>
                      <a:pt x="45" y="3"/>
                    </a:cubicBezTo>
                    <a:moveTo>
                      <a:pt x="0" y="0"/>
                    </a:moveTo>
                    <a:cubicBezTo>
                      <a:pt x="1" y="3"/>
                      <a:pt x="1" y="6"/>
                      <a:pt x="1" y="9"/>
                    </a:cubicBezTo>
                    <a:cubicBezTo>
                      <a:pt x="2" y="12"/>
                      <a:pt x="2" y="15"/>
                      <a:pt x="2" y="18"/>
                    </a:cubicBezTo>
                    <a:cubicBezTo>
                      <a:pt x="3" y="20"/>
                      <a:pt x="3" y="23"/>
                      <a:pt x="3" y="26"/>
                    </a:cubicBezTo>
                    <a:cubicBezTo>
                      <a:pt x="3" y="27"/>
                      <a:pt x="3" y="28"/>
                      <a:pt x="3" y="29"/>
                    </a:cubicBezTo>
                    <a:cubicBezTo>
                      <a:pt x="3" y="29"/>
                      <a:pt x="3" y="30"/>
                      <a:pt x="3" y="30"/>
                    </a:cubicBezTo>
                    <a:cubicBezTo>
                      <a:pt x="4" y="30"/>
                      <a:pt x="4" y="30"/>
                      <a:pt x="5" y="30"/>
                    </a:cubicBezTo>
                    <a:cubicBezTo>
                      <a:pt x="5" y="30"/>
                      <a:pt x="5" y="30"/>
                      <a:pt x="5" y="30"/>
                    </a:cubicBezTo>
                    <a:cubicBezTo>
                      <a:pt x="7" y="31"/>
                      <a:pt x="9" y="32"/>
                      <a:pt x="11" y="33"/>
                    </a:cubicBezTo>
                    <a:cubicBezTo>
                      <a:pt x="11" y="31"/>
                      <a:pt x="11" y="28"/>
                      <a:pt x="11" y="25"/>
                    </a:cubicBezTo>
                    <a:cubicBezTo>
                      <a:pt x="11" y="25"/>
                      <a:pt x="11" y="24"/>
                      <a:pt x="11" y="24"/>
                    </a:cubicBezTo>
                    <a:cubicBezTo>
                      <a:pt x="11" y="21"/>
                      <a:pt x="11" y="19"/>
                      <a:pt x="11" y="16"/>
                    </a:cubicBezTo>
                    <a:cubicBezTo>
                      <a:pt x="11" y="15"/>
                      <a:pt x="11" y="14"/>
                      <a:pt x="11" y="14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2"/>
                      <a:pt x="9" y="11"/>
                      <a:pt x="8" y="9"/>
                    </a:cubicBezTo>
                    <a:cubicBezTo>
                      <a:pt x="8" y="8"/>
                      <a:pt x="7" y="7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10"/>
                      <a:pt x="6" y="12"/>
                      <a:pt x="6" y="14"/>
                    </a:cubicBezTo>
                    <a:cubicBezTo>
                      <a:pt x="6" y="12"/>
                      <a:pt x="6" y="10"/>
                      <a:pt x="6" y="8"/>
                    </a:cubicBezTo>
                    <a:cubicBezTo>
                      <a:pt x="5" y="6"/>
                      <a:pt x="5" y="5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2"/>
                      <a:pt x="2" y="1"/>
                      <a:pt x="0" y="0"/>
                    </a:cubicBezTo>
                  </a:path>
                </a:pathLst>
              </a:custGeom>
              <a:solidFill>
                <a:srgbClr val="0E7E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8" name="Freeform 593"/>
              <p:cNvSpPr>
                <a:spLocks noEditPoints="1"/>
              </p:cNvSpPr>
              <p:nvPr/>
            </p:nvSpPr>
            <p:spPr bwMode="auto">
              <a:xfrm>
                <a:off x="1216025" y="7683501"/>
                <a:ext cx="319088" cy="500063"/>
              </a:xfrm>
              <a:custGeom>
                <a:avLst/>
                <a:gdLst>
                  <a:gd name="T0" fmla="*/ 85 w 85"/>
                  <a:gd name="T1" fmla="*/ 65 h 133"/>
                  <a:gd name="T2" fmla="*/ 83 w 85"/>
                  <a:gd name="T3" fmla="*/ 68 h 133"/>
                  <a:gd name="T4" fmla="*/ 76 w 85"/>
                  <a:gd name="T5" fmla="*/ 75 h 133"/>
                  <a:gd name="T6" fmla="*/ 53 w 85"/>
                  <a:gd name="T7" fmla="*/ 98 h 133"/>
                  <a:gd name="T8" fmla="*/ 21 w 85"/>
                  <a:gd name="T9" fmla="*/ 124 h 133"/>
                  <a:gd name="T10" fmla="*/ 13 w 85"/>
                  <a:gd name="T11" fmla="*/ 133 h 133"/>
                  <a:gd name="T12" fmla="*/ 14 w 85"/>
                  <a:gd name="T13" fmla="*/ 133 h 133"/>
                  <a:gd name="T14" fmla="*/ 18 w 85"/>
                  <a:gd name="T15" fmla="*/ 130 h 133"/>
                  <a:gd name="T16" fmla="*/ 38 w 85"/>
                  <a:gd name="T17" fmla="*/ 116 h 133"/>
                  <a:gd name="T18" fmla="*/ 54 w 85"/>
                  <a:gd name="T19" fmla="*/ 101 h 133"/>
                  <a:gd name="T20" fmla="*/ 77 w 85"/>
                  <a:gd name="T21" fmla="*/ 75 h 133"/>
                  <a:gd name="T22" fmla="*/ 83 w 85"/>
                  <a:gd name="T23" fmla="*/ 68 h 133"/>
                  <a:gd name="T24" fmla="*/ 85 w 85"/>
                  <a:gd name="T25" fmla="*/ 65 h 133"/>
                  <a:gd name="T26" fmla="*/ 74 w 85"/>
                  <a:gd name="T27" fmla="*/ 19 h 133"/>
                  <a:gd name="T28" fmla="*/ 73 w 85"/>
                  <a:gd name="T29" fmla="*/ 21 h 133"/>
                  <a:gd name="T30" fmla="*/ 70 w 85"/>
                  <a:gd name="T31" fmla="*/ 30 h 133"/>
                  <a:gd name="T32" fmla="*/ 57 w 85"/>
                  <a:gd name="T33" fmla="*/ 58 h 133"/>
                  <a:gd name="T34" fmla="*/ 45 w 85"/>
                  <a:gd name="T35" fmla="*/ 75 h 133"/>
                  <a:gd name="T36" fmla="*/ 30 w 85"/>
                  <a:gd name="T37" fmla="*/ 91 h 133"/>
                  <a:gd name="T38" fmla="*/ 18 w 85"/>
                  <a:gd name="T39" fmla="*/ 102 h 133"/>
                  <a:gd name="T40" fmla="*/ 22 w 85"/>
                  <a:gd name="T41" fmla="*/ 104 h 133"/>
                  <a:gd name="T42" fmla="*/ 32 w 85"/>
                  <a:gd name="T43" fmla="*/ 95 h 133"/>
                  <a:gd name="T44" fmla="*/ 59 w 85"/>
                  <a:gd name="T45" fmla="*/ 60 h 133"/>
                  <a:gd name="T46" fmla="*/ 71 w 85"/>
                  <a:gd name="T47" fmla="*/ 30 h 133"/>
                  <a:gd name="T48" fmla="*/ 73 w 85"/>
                  <a:gd name="T49" fmla="*/ 21 h 133"/>
                  <a:gd name="T50" fmla="*/ 74 w 85"/>
                  <a:gd name="T51" fmla="*/ 19 h 133"/>
                  <a:gd name="T52" fmla="*/ 48 w 85"/>
                  <a:gd name="T53" fmla="*/ 0 h 133"/>
                  <a:gd name="T54" fmla="*/ 47 w 85"/>
                  <a:gd name="T55" fmla="*/ 3 h 133"/>
                  <a:gd name="T56" fmla="*/ 46 w 85"/>
                  <a:gd name="T57" fmla="*/ 11 h 133"/>
                  <a:gd name="T58" fmla="*/ 42 w 85"/>
                  <a:gd name="T59" fmla="*/ 23 h 133"/>
                  <a:gd name="T60" fmla="*/ 37 w 85"/>
                  <a:gd name="T61" fmla="*/ 39 h 133"/>
                  <a:gd name="T62" fmla="*/ 18 w 85"/>
                  <a:gd name="T63" fmla="*/ 77 h 133"/>
                  <a:gd name="T64" fmla="*/ 0 w 85"/>
                  <a:gd name="T65" fmla="*/ 104 h 133"/>
                  <a:gd name="T66" fmla="*/ 4 w 85"/>
                  <a:gd name="T67" fmla="*/ 105 h 133"/>
                  <a:gd name="T68" fmla="*/ 5 w 85"/>
                  <a:gd name="T69" fmla="*/ 105 h 133"/>
                  <a:gd name="T70" fmla="*/ 21 w 85"/>
                  <a:gd name="T71" fmla="*/ 79 h 133"/>
                  <a:gd name="T72" fmla="*/ 39 w 85"/>
                  <a:gd name="T73" fmla="*/ 40 h 133"/>
                  <a:gd name="T74" fmla="*/ 44 w 85"/>
                  <a:gd name="T75" fmla="*/ 24 h 133"/>
                  <a:gd name="T76" fmla="*/ 47 w 85"/>
                  <a:gd name="T77" fmla="*/ 11 h 133"/>
                  <a:gd name="T78" fmla="*/ 47 w 85"/>
                  <a:gd name="T79" fmla="*/ 3 h 133"/>
                  <a:gd name="T80" fmla="*/ 48 w 85"/>
                  <a:gd name="T81" fmla="*/ 0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5" h="133">
                    <a:moveTo>
                      <a:pt x="85" y="65"/>
                    </a:moveTo>
                    <a:cubicBezTo>
                      <a:pt x="85" y="66"/>
                      <a:pt x="84" y="66"/>
                      <a:pt x="83" y="68"/>
                    </a:cubicBezTo>
                    <a:cubicBezTo>
                      <a:pt x="81" y="69"/>
                      <a:pt x="79" y="72"/>
                      <a:pt x="76" y="75"/>
                    </a:cubicBezTo>
                    <a:cubicBezTo>
                      <a:pt x="71" y="81"/>
                      <a:pt x="63" y="89"/>
                      <a:pt x="53" y="98"/>
                    </a:cubicBezTo>
                    <a:cubicBezTo>
                      <a:pt x="44" y="107"/>
                      <a:pt x="33" y="115"/>
                      <a:pt x="21" y="124"/>
                    </a:cubicBezTo>
                    <a:cubicBezTo>
                      <a:pt x="19" y="127"/>
                      <a:pt x="16" y="130"/>
                      <a:pt x="13" y="133"/>
                    </a:cubicBezTo>
                    <a:cubicBezTo>
                      <a:pt x="14" y="133"/>
                      <a:pt x="14" y="133"/>
                      <a:pt x="14" y="133"/>
                    </a:cubicBezTo>
                    <a:cubicBezTo>
                      <a:pt x="16" y="132"/>
                      <a:pt x="17" y="131"/>
                      <a:pt x="18" y="130"/>
                    </a:cubicBezTo>
                    <a:cubicBezTo>
                      <a:pt x="25" y="126"/>
                      <a:pt x="32" y="121"/>
                      <a:pt x="38" y="116"/>
                    </a:cubicBezTo>
                    <a:cubicBezTo>
                      <a:pt x="44" y="111"/>
                      <a:pt x="49" y="106"/>
                      <a:pt x="54" y="101"/>
                    </a:cubicBezTo>
                    <a:cubicBezTo>
                      <a:pt x="64" y="91"/>
                      <a:pt x="72" y="82"/>
                      <a:pt x="77" y="75"/>
                    </a:cubicBezTo>
                    <a:cubicBezTo>
                      <a:pt x="80" y="72"/>
                      <a:pt x="82" y="70"/>
                      <a:pt x="83" y="68"/>
                    </a:cubicBezTo>
                    <a:cubicBezTo>
                      <a:pt x="84" y="67"/>
                      <a:pt x="85" y="66"/>
                      <a:pt x="85" y="65"/>
                    </a:cubicBezTo>
                    <a:moveTo>
                      <a:pt x="74" y="19"/>
                    </a:moveTo>
                    <a:cubicBezTo>
                      <a:pt x="73" y="19"/>
                      <a:pt x="73" y="20"/>
                      <a:pt x="73" y="21"/>
                    </a:cubicBezTo>
                    <a:cubicBezTo>
                      <a:pt x="72" y="23"/>
                      <a:pt x="72" y="26"/>
                      <a:pt x="70" y="30"/>
                    </a:cubicBezTo>
                    <a:cubicBezTo>
                      <a:pt x="68" y="37"/>
                      <a:pt x="64" y="47"/>
                      <a:pt x="57" y="58"/>
                    </a:cubicBezTo>
                    <a:cubicBezTo>
                      <a:pt x="53" y="64"/>
                      <a:pt x="49" y="69"/>
                      <a:pt x="45" y="75"/>
                    </a:cubicBezTo>
                    <a:cubicBezTo>
                      <a:pt x="40" y="80"/>
                      <a:pt x="35" y="86"/>
                      <a:pt x="30" y="91"/>
                    </a:cubicBezTo>
                    <a:cubicBezTo>
                      <a:pt x="26" y="95"/>
                      <a:pt x="22" y="99"/>
                      <a:pt x="18" y="102"/>
                    </a:cubicBezTo>
                    <a:cubicBezTo>
                      <a:pt x="20" y="102"/>
                      <a:pt x="21" y="103"/>
                      <a:pt x="22" y="104"/>
                    </a:cubicBezTo>
                    <a:cubicBezTo>
                      <a:pt x="26" y="101"/>
                      <a:pt x="29" y="98"/>
                      <a:pt x="32" y="95"/>
                    </a:cubicBezTo>
                    <a:cubicBezTo>
                      <a:pt x="43" y="84"/>
                      <a:pt x="52" y="71"/>
                      <a:pt x="59" y="60"/>
                    </a:cubicBezTo>
                    <a:cubicBezTo>
                      <a:pt x="65" y="48"/>
                      <a:pt x="69" y="37"/>
                      <a:pt x="71" y="30"/>
                    </a:cubicBezTo>
                    <a:cubicBezTo>
                      <a:pt x="72" y="26"/>
                      <a:pt x="73" y="23"/>
                      <a:pt x="73" y="21"/>
                    </a:cubicBezTo>
                    <a:cubicBezTo>
                      <a:pt x="73" y="20"/>
                      <a:pt x="73" y="19"/>
                      <a:pt x="74" y="19"/>
                    </a:cubicBezTo>
                    <a:moveTo>
                      <a:pt x="48" y="0"/>
                    </a:moveTo>
                    <a:cubicBezTo>
                      <a:pt x="48" y="0"/>
                      <a:pt x="47" y="1"/>
                      <a:pt x="47" y="3"/>
                    </a:cubicBezTo>
                    <a:cubicBezTo>
                      <a:pt x="47" y="4"/>
                      <a:pt x="46" y="7"/>
                      <a:pt x="46" y="11"/>
                    </a:cubicBezTo>
                    <a:cubicBezTo>
                      <a:pt x="45" y="14"/>
                      <a:pt x="44" y="19"/>
                      <a:pt x="42" y="23"/>
                    </a:cubicBezTo>
                    <a:cubicBezTo>
                      <a:pt x="41" y="28"/>
                      <a:pt x="39" y="34"/>
                      <a:pt x="37" y="39"/>
                    </a:cubicBezTo>
                    <a:cubicBezTo>
                      <a:pt x="33" y="51"/>
                      <a:pt x="26" y="64"/>
                      <a:pt x="18" y="77"/>
                    </a:cubicBezTo>
                    <a:cubicBezTo>
                      <a:pt x="13" y="86"/>
                      <a:pt x="7" y="95"/>
                      <a:pt x="0" y="104"/>
                    </a:cubicBezTo>
                    <a:cubicBezTo>
                      <a:pt x="1" y="105"/>
                      <a:pt x="3" y="105"/>
                      <a:pt x="4" y="105"/>
                    </a:cubicBezTo>
                    <a:cubicBezTo>
                      <a:pt x="4" y="105"/>
                      <a:pt x="5" y="105"/>
                      <a:pt x="5" y="105"/>
                    </a:cubicBezTo>
                    <a:cubicBezTo>
                      <a:pt x="11" y="96"/>
                      <a:pt x="16" y="88"/>
                      <a:pt x="21" y="79"/>
                    </a:cubicBezTo>
                    <a:cubicBezTo>
                      <a:pt x="29" y="66"/>
                      <a:pt x="35" y="52"/>
                      <a:pt x="39" y="40"/>
                    </a:cubicBezTo>
                    <a:cubicBezTo>
                      <a:pt x="41" y="34"/>
                      <a:pt x="43" y="29"/>
                      <a:pt x="44" y="24"/>
                    </a:cubicBezTo>
                    <a:cubicBezTo>
                      <a:pt x="45" y="19"/>
                      <a:pt x="46" y="14"/>
                      <a:pt x="47" y="11"/>
                    </a:cubicBezTo>
                    <a:cubicBezTo>
                      <a:pt x="47" y="7"/>
                      <a:pt x="47" y="4"/>
                      <a:pt x="47" y="3"/>
                    </a:cubicBezTo>
                    <a:cubicBezTo>
                      <a:pt x="48" y="1"/>
                      <a:pt x="48" y="0"/>
                      <a:pt x="48" y="0"/>
                    </a:cubicBezTo>
                  </a:path>
                </a:pathLst>
              </a:custGeom>
              <a:solidFill>
                <a:srgbClr val="5EC6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9" name="Freeform 594"/>
              <p:cNvSpPr>
                <a:spLocks noEditPoints="1"/>
              </p:cNvSpPr>
              <p:nvPr/>
            </p:nvSpPr>
            <p:spPr bwMode="auto">
              <a:xfrm>
                <a:off x="1171575" y="8066088"/>
                <a:ext cx="127000" cy="117475"/>
              </a:xfrm>
              <a:custGeom>
                <a:avLst/>
                <a:gdLst>
                  <a:gd name="T0" fmla="*/ 33 w 34"/>
                  <a:gd name="T1" fmla="*/ 22 h 31"/>
                  <a:gd name="T2" fmla="*/ 29 w 34"/>
                  <a:gd name="T3" fmla="*/ 24 h 31"/>
                  <a:gd name="T4" fmla="*/ 21 w 34"/>
                  <a:gd name="T5" fmla="*/ 29 h 31"/>
                  <a:gd name="T6" fmla="*/ 25 w 34"/>
                  <a:gd name="T7" fmla="*/ 31 h 31"/>
                  <a:gd name="T8" fmla="*/ 33 w 34"/>
                  <a:gd name="T9" fmla="*/ 22 h 31"/>
                  <a:gd name="T10" fmla="*/ 12 w 34"/>
                  <a:gd name="T11" fmla="*/ 2 h 31"/>
                  <a:gd name="T12" fmla="*/ 4 w 34"/>
                  <a:gd name="T13" fmla="*/ 14 h 31"/>
                  <a:gd name="T14" fmla="*/ 0 w 34"/>
                  <a:gd name="T15" fmla="*/ 21 h 31"/>
                  <a:gd name="T16" fmla="*/ 4 w 34"/>
                  <a:gd name="T17" fmla="*/ 22 h 31"/>
                  <a:gd name="T18" fmla="*/ 7 w 34"/>
                  <a:gd name="T19" fmla="*/ 17 h 31"/>
                  <a:gd name="T20" fmla="*/ 17 w 34"/>
                  <a:gd name="T21" fmla="*/ 3 h 31"/>
                  <a:gd name="T22" fmla="*/ 16 w 34"/>
                  <a:gd name="T23" fmla="*/ 3 h 31"/>
                  <a:gd name="T24" fmla="*/ 12 w 34"/>
                  <a:gd name="T25" fmla="*/ 2 h 31"/>
                  <a:gd name="T26" fmla="*/ 30 w 34"/>
                  <a:gd name="T27" fmla="*/ 0 h 31"/>
                  <a:gd name="T28" fmla="*/ 25 w 34"/>
                  <a:gd name="T29" fmla="*/ 5 h 31"/>
                  <a:gd name="T30" fmla="*/ 6 w 34"/>
                  <a:gd name="T31" fmla="*/ 20 h 31"/>
                  <a:gd name="T32" fmla="*/ 4 w 34"/>
                  <a:gd name="T33" fmla="*/ 22 h 31"/>
                  <a:gd name="T34" fmla="*/ 9 w 34"/>
                  <a:gd name="T35" fmla="*/ 24 h 31"/>
                  <a:gd name="T36" fmla="*/ 34 w 34"/>
                  <a:gd name="T37" fmla="*/ 2 h 31"/>
                  <a:gd name="T38" fmla="*/ 30 w 34"/>
                  <a:gd name="T39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4" h="31">
                    <a:moveTo>
                      <a:pt x="33" y="22"/>
                    </a:moveTo>
                    <a:cubicBezTo>
                      <a:pt x="32" y="22"/>
                      <a:pt x="30" y="23"/>
                      <a:pt x="29" y="24"/>
                    </a:cubicBezTo>
                    <a:cubicBezTo>
                      <a:pt x="26" y="26"/>
                      <a:pt x="24" y="28"/>
                      <a:pt x="21" y="29"/>
                    </a:cubicBezTo>
                    <a:cubicBezTo>
                      <a:pt x="23" y="30"/>
                      <a:pt x="24" y="30"/>
                      <a:pt x="25" y="31"/>
                    </a:cubicBezTo>
                    <a:cubicBezTo>
                      <a:pt x="28" y="28"/>
                      <a:pt x="31" y="25"/>
                      <a:pt x="33" y="22"/>
                    </a:cubicBezTo>
                    <a:moveTo>
                      <a:pt x="12" y="2"/>
                    </a:moveTo>
                    <a:cubicBezTo>
                      <a:pt x="10" y="6"/>
                      <a:pt x="7" y="10"/>
                      <a:pt x="4" y="14"/>
                    </a:cubicBezTo>
                    <a:cubicBezTo>
                      <a:pt x="3" y="16"/>
                      <a:pt x="1" y="18"/>
                      <a:pt x="0" y="21"/>
                    </a:cubicBezTo>
                    <a:cubicBezTo>
                      <a:pt x="1" y="21"/>
                      <a:pt x="2" y="22"/>
                      <a:pt x="4" y="22"/>
                    </a:cubicBezTo>
                    <a:cubicBezTo>
                      <a:pt x="5" y="21"/>
                      <a:pt x="6" y="19"/>
                      <a:pt x="7" y="17"/>
                    </a:cubicBezTo>
                    <a:cubicBezTo>
                      <a:pt x="11" y="13"/>
                      <a:pt x="14" y="8"/>
                      <a:pt x="17" y="3"/>
                    </a:cubicBezTo>
                    <a:cubicBezTo>
                      <a:pt x="17" y="3"/>
                      <a:pt x="16" y="3"/>
                      <a:pt x="16" y="3"/>
                    </a:cubicBezTo>
                    <a:cubicBezTo>
                      <a:pt x="15" y="3"/>
                      <a:pt x="13" y="3"/>
                      <a:pt x="12" y="2"/>
                    </a:cubicBezTo>
                    <a:moveTo>
                      <a:pt x="30" y="0"/>
                    </a:moveTo>
                    <a:cubicBezTo>
                      <a:pt x="28" y="2"/>
                      <a:pt x="26" y="3"/>
                      <a:pt x="25" y="5"/>
                    </a:cubicBezTo>
                    <a:cubicBezTo>
                      <a:pt x="19" y="10"/>
                      <a:pt x="12" y="15"/>
                      <a:pt x="6" y="20"/>
                    </a:cubicBezTo>
                    <a:cubicBezTo>
                      <a:pt x="5" y="21"/>
                      <a:pt x="5" y="22"/>
                      <a:pt x="4" y="22"/>
                    </a:cubicBezTo>
                    <a:cubicBezTo>
                      <a:pt x="5" y="23"/>
                      <a:pt x="7" y="24"/>
                      <a:pt x="9" y="24"/>
                    </a:cubicBezTo>
                    <a:cubicBezTo>
                      <a:pt x="17" y="17"/>
                      <a:pt x="26" y="10"/>
                      <a:pt x="34" y="2"/>
                    </a:cubicBezTo>
                    <a:cubicBezTo>
                      <a:pt x="33" y="1"/>
                      <a:pt x="32" y="0"/>
                      <a:pt x="30" y="0"/>
                    </a:cubicBezTo>
                  </a:path>
                </a:pathLst>
              </a:custGeom>
              <a:solidFill>
                <a:srgbClr val="0E7E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0" name="Freeform 595"/>
              <p:cNvSpPr/>
              <p:nvPr/>
            </p:nvSpPr>
            <p:spPr bwMode="auto">
              <a:xfrm>
                <a:off x="223838" y="7562851"/>
                <a:ext cx="747713" cy="852488"/>
              </a:xfrm>
              <a:custGeom>
                <a:avLst/>
                <a:gdLst>
                  <a:gd name="T0" fmla="*/ 172 w 199"/>
                  <a:gd name="T1" fmla="*/ 112 h 227"/>
                  <a:gd name="T2" fmla="*/ 180 w 199"/>
                  <a:gd name="T3" fmla="*/ 142 h 227"/>
                  <a:gd name="T4" fmla="*/ 182 w 199"/>
                  <a:gd name="T5" fmla="*/ 160 h 227"/>
                  <a:gd name="T6" fmla="*/ 182 w 199"/>
                  <a:gd name="T7" fmla="*/ 187 h 227"/>
                  <a:gd name="T8" fmla="*/ 189 w 199"/>
                  <a:gd name="T9" fmla="*/ 201 h 227"/>
                  <a:gd name="T10" fmla="*/ 190 w 199"/>
                  <a:gd name="T11" fmla="*/ 202 h 227"/>
                  <a:gd name="T12" fmla="*/ 197 w 199"/>
                  <a:gd name="T13" fmla="*/ 213 h 227"/>
                  <a:gd name="T14" fmla="*/ 198 w 199"/>
                  <a:gd name="T15" fmla="*/ 216 h 227"/>
                  <a:gd name="T16" fmla="*/ 198 w 199"/>
                  <a:gd name="T17" fmla="*/ 216 h 227"/>
                  <a:gd name="T18" fmla="*/ 199 w 199"/>
                  <a:gd name="T19" fmla="*/ 221 h 227"/>
                  <a:gd name="T20" fmla="*/ 199 w 199"/>
                  <a:gd name="T21" fmla="*/ 221 h 227"/>
                  <a:gd name="T22" fmla="*/ 199 w 199"/>
                  <a:gd name="T23" fmla="*/ 224 h 227"/>
                  <a:gd name="T24" fmla="*/ 198 w 199"/>
                  <a:gd name="T25" fmla="*/ 226 h 227"/>
                  <a:gd name="T26" fmla="*/ 198 w 199"/>
                  <a:gd name="T27" fmla="*/ 227 h 227"/>
                  <a:gd name="T28" fmla="*/ 196 w 199"/>
                  <a:gd name="T29" fmla="*/ 227 h 227"/>
                  <a:gd name="T30" fmla="*/ 196 w 199"/>
                  <a:gd name="T31" fmla="*/ 227 h 227"/>
                  <a:gd name="T32" fmla="*/ 195 w 199"/>
                  <a:gd name="T33" fmla="*/ 227 h 227"/>
                  <a:gd name="T34" fmla="*/ 193 w 199"/>
                  <a:gd name="T35" fmla="*/ 227 h 227"/>
                  <a:gd name="T36" fmla="*/ 191 w 199"/>
                  <a:gd name="T37" fmla="*/ 227 h 227"/>
                  <a:gd name="T38" fmla="*/ 188 w 199"/>
                  <a:gd name="T39" fmla="*/ 226 h 227"/>
                  <a:gd name="T40" fmla="*/ 180 w 199"/>
                  <a:gd name="T41" fmla="*/ 222 h 227"/>
                  <a:gd name="T42" fmla="*/ 179 w 199"/>
                  <a:gd name="T43" fmla="*/ 222 h 227"/>
                  <a:gd name="T44" fmla="*/ 176 w 199"/>
                  <a:gd name="T45" fmla="*/ 220 h 227"/>
                  <a:gd name="T46" fmla="*/ 174 w 199"/>
                  <a:gd name="T47" fmla="*/ 219 h 227"/>
                  <a:gd name="T48" fmla="*/ 171 w 199"/>
                  <a:gd name="T49" fmla="*/ 218 h 227"/>
                  <a:gd name="T50" fmla="*/ 170 w 199"/>
                  <a:gd name="T51" fmla="*/ 217 h 227"/>
                  <a:gd name="T52" fmla="*/ 128 w 199"/>
                  <a:gd name="T53" fmla="*/ 210 h 227"/>
                  <a:gd name="T54" fmla="*/ 125 w 199"/>
                  <a:gd name="T55" fmla="*/ 210 h 227"/>
                  <a:gd name="T56" fmla="*/ 85 w 199"/>
                  <a:gd name="T57" fmla="*/ 212 h 227"/>
                  <a:gd name="T58" fmla="*/ 75 w 199"/>
                  <a:gd name="T59" fmla="*/ 212 h 227"/>
                  <a:gd name="T60" fmla="*/ 62 w 199"/>
                  <a:gd name="T61" fmla="*/ 210 h 227"/>
                  <a:gd name="T62" fmla="*/ 20 w 199"/>
                  <a:gd name="T63" fmla="*/ 19 h 227"/>
                  <a:gd name="T64" fmla="*/ 42 w 199"/>
                  <a:gd name="T65" fmla="*/ 24 h 227"/>
                  <a:gd name="T66" fmla="*/ 53 w 199"/>
                  <a:gd name="T67" fmla="*/ 22 h 227"/>
                  <a:gd name="T68" fmla="*/ 57 w 199"/>
                  <a:gd name="T69" fmla="*/ 2 h 227"/>
                  <a:gd name="T70" fmla="*/ 72 w 199"/>
                  <a:gd name="T71" fmla="*/ 0 h 227"/>
                  <a:gd name="T72" fmla="*/ 125 w 199"/>
                  <a:gd name="T73" fmla="*/ 27 h 227"/>
                  <a:gd name="T74" fmla="*/ 138 w 199"/>
                  <a:gd name="T75" fmla="*/ 42 h 227"/>
                  <a:gd name="T76" fmla="*/ 163 w 199"/>
                  <a:gd name="T77" fmla="*/ 90 h 227"/>
                  <a:gd name="T78" fmla="*/ 172 w 199"/>
                  <a:gd name="T79" fmla="*/ 112 h 2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99" h="226">
                    <a:moveTo>
                      <a:pt x="172" y="112"/>
                    </a:moveTo>
                    <a:cubicBezTo>
                      <a:pt x="172" y="112"/>
                      <a:pt x="172" y="112"/>
                      <a:pt x="172" y="112"/>
                    </a:cubicBezTo>
                    <a:cubicBezTo>
                      <a:pt x="174" y="118"/>
                      <a:pt x="176" y="123"/>
                      <a:pt x="177" y="128"/>
                    </a:cubicBezTo>
                    <a:cubicBezTo>
                      <a:pt x="178" y="133"/>
                      <a:pt x="179" y="137"/>
                      <a:pt x="180" y="142"/>
                    </a:cubicBezTo>
                    <a:cubicBezTo>
                      <a:pt x="180" y="143"/>
                      <a:pt x="181" y="144"/>
                      <a:pt x="181" y="145"/>
                    </a:cubicBezTo>
                    <a:cubicBezTo>
                      <a:pt x="181" y="150"/>
                      <a:pt x="182" y="155"/>
                      <a:pt x="182" y="160"/>
                    </a:cubicBezTo>
                    <a:cubicBezTo>
                      <a:pt x="181" y="169"/>
                      <a:pt x="180" y="177"/>
                      <a:pt x="182" y="185"/>
                    </a:cubicBezTo>
                    <a:cubicBezTo>
                      <a:pt x="182" y="186"/>
                      <a:pt x="182" y="187"/>
                      <a:pt x="182" y="187"/>
                    </a:cubicBezTo>
                    <a:cubicBezTo>
                      <a:pt x="183" y="189"/>
                      <a:pt x="183" y="191"/>
                      <a:pt x="184" y="192"/>
                    </a:cubicBezTo>
                    <a:cubicBezTo>
                      <a:pt x="185" y="195"/>
                      <a:pt x="187" y="198"/>
                      <a:pt x="189" y="201"/>
                    </a:cubicBezTo>
                    <a:cubicBezTo>
                      <a:pt x="190" y="202"/>
                      <a:pt x="190" y="202"/>
                      <a:pt x="190" y="202"/>
                    </a:cubicBezTo>
                    <a:cubicBezTo>
                      <a:pt x="190" y="202"/>
                      <a:pt x="190" y="202"/>
                      <a:pt x="190" y="202"/>
                    </a:cubicBezTo>
                    <a:cubicBezTo>
                      <a:pt x="191" y="204"/>
                      <a:pt x="193" y="206"/>
                      <a:pt x="194" y="208"/>
                    </a:cubicBezTo>
                    <a:cubicBezTo>
                      <a:pt x="195" y="209"/>
                      <a:pt x="196" y="211"/>
                      <a:pt x="197" y="213"/>
                    </a:cubicBezTo>
                    <a:cubicBezTo>
                      <a:pt x="197" y="213"/>
                      <a:pt x="198" y="214"/>
                      <a:pt x="198" y="214"/>
                    </a:cubicBezTo>
                    <a:cubicBezTo>
                      <a:pt x="198" y="215"/>
                      <a:pt x="198" y="215"/>
                      <a:pt x="198" y="216"/>
                    </a:cubicBezTo>
                    <a:cubicBezTo>
                      <a:pt x="198" y="216"/>
                      <a:pt x="198" y="216"/>
                      <a:pt x="198" y="216"/>
                    </a:cubicBezTo>
                    <a:cubicBezTo>
                      <a:pt x="198" y="216"/>
                      <a:pt x="198" y="216"/>
                      <a:pt x="198" y="216"/>
                    </a:cubicBezTo>
                    <a:cubicBezTo>
                      <a:pt x="199" y="217"/>
                      <a:pt x="199" y="218"/>
                      <a:pt x="199" y="219"/>
                    </a:cubicBezTo>
                    <a:cubicBezTo>
                      <a:pt x="199" y="219"/>
                      <a:pt x="199" y="220"/>
                      <a:pt x="199" y="221"/>
                    </a:cubicBezTo>
                    <a:cubicBezTo>
                      <a:pt x="199" y="221"/>
                      <a:pt x="199" y="221"/>
                      <a:pt x="199" y="221"/>
                    </a:cubicBezTo>
                    <a:cubicBezTo>
                      <a:pt x="199" y="221"/>
                      <a:pt x="199" y="221"/>
                      <a:pt x="199" y="221"/>
                    </a:cubicBezTo>
                    <a:cubicBezTo>
                      <a:pt x="199" y="222"/>
                      <a:pt x="199" y="222"/>
                      <a:pt x="199" y="223"/>
                    </a:cubicBezTo>
                    <a:cubicBezTo>
                      <a:pt x="199" y="223"/>
                      <a:pt x="199" y="224"/>
                      <a:pt x="199" y="224"/>
                    </a:cubicBezTo>
                    <a:cubicBezTo>
                      <a:pt x="199" y="225"/>
                      <a:pt x="199" y="225"/>
                      <a:pt x="199" y="226"/>
                    </a:cubicBezTo>
                    <a:cubicBezTo>
                      <a:pt x="198" y="226"/>
                      <a:pt x="198" y="226"/>
                      <a:pt x="198" y="226"/>
                    </a:cubicBezTo>
                    <a:cubicBezTo>
                      <a:pt x="198" y="227"/>
                      <a:pt x="198" y="227"/>
                      <a:pt x="198" y="227"/>
                    </a:cubicBezTo>
                    <a:cubicBezTo>
                      <a:pt x="198" y="227"/>
                      <a:pt x="198" y="227"/>
                      <a:pt x="198" y="227"/>
                    </a:cubicBezTo>
                    <a:cubicBezTo>
                      <a:pt x="197" y="227"/>
                      <a:pt x="197" y="227"/>
                      <a:pt x="197" y="227"/>
                    </a:cubicBezTo>
                    <a:cubicBezTo>
                      <a:pt x="196" y="227"/>
                      <a:pt x="196" y="227"/>
                      <a:pt x="196" y="227"/>
                    </a:cubicBezTo>
                    <a:cubicBezTo>
                      <a:pt x="196" y="227"/>
                      <a:pt x="196" y="227"/>
                      <a:pt x="196" y="227"/>
                    </a:cubicBezTo>
                    <a:cubicBezTo>
                      <a:pt x="196" y="227"/>
                      <a:pt x="196" y="227"/>
                      <a:pt x="196" y="227"/>
                    </a:cubicBezTo>
                    <a:cubicBezTo>
                      <a:pt x="196" y="227"/>
                      <a:pt x="196" y="227"/>
                      <a:pt x="196" y="227"/>
                    </a:cubicBezTo>
                    <a:cubicBezTo>
                      <a:pt x="195" y="227"/>
                      <a:pt x="195" y="227"/>
                      <a:pt x="195" y="227"/>
                    </a:cubicBezTo>
                    <a:cubicBezTo>
                      <a:pt x="195" y="227"/>
                      <a:pt x="195" y="227"/>
                      <a:pt x="194" y="227"/>
                    </a:cubicBezTo>
                    <a:cubicBezTo>
                      <a:pt x="194" y="227"/>
                      <a:pt x="193" y="227"/>
                      <a:pt x="193" y="227"/>
                    </a:cubicBezTo>
                    <a:cubicBezTo>
                      <a:pt x="192" y="227"/>
                      <a:pt x="192" y="227"/>
                      <a:pt x="191" y="227"/>
                    </a:cubicBezTo>
                    <a:cubicBezTo>
                      <a:pt x="191" y="227"/>
                      <a:pt x="191" y="227"/>
                      <a:pt x="191" y="227"/>
                    </a:cubicBezTo>
                    <a:cubicBezTo>
                      <a:pt x="191" y="227"/>
                      <a:pt x="191" y="227"/>
                      <a:pt x="191" y="227"/>
                    </a:cubicBezTo>
                    <a:cubicBezTo>
                      <a:pt x="190" y="226"/>
                      <a:pt x="189" y="226"/>
                      <a:pt x="188" y="226"/>
                    </a:cubicBezTo>
                    <a:cubicBezTo>
                      <a:pt x="187" y="225"/>
                      <a:pt x="186" y="225"/>
                      <a:pt x="185" y="224"/>
                    </a:cubicBezTo>
                    <a:cubicBezTo>
                      <a:pt x="183" y="224"/>
                      <a:pt x="181" y="223"/>
                      <a:pt x="180" y="222"/>
                    </a:cubicBezTo>
                    <a:cubicBezTo>
                      <a:pt x="179" y="222"/>
                      <a:pt x="179" y="222"/>
                      <a:pt x="179" y="222"/>
                    </a:cubicBezTo>
                    <a:cubicBezTo>
                      <a:pt x="179" y="222"/>
                      <a:pt x="179" y="222"/>
                      <a:pt x="179" y="222"/>
                    </a:cubicBezTo>
                    <a:cubicBezTo>
                      <a:pt x="179" y="221"/>
                      <a:pt x="179" y="221"/>
                      <a:pt x="179" y="221"/>
                    </a:cubicBezTo>
                    <a:cubicBezTo>
                      <a:pt x="178" y="221"/>
                      <a:pt x="177" y="220"/>
                      <a:pt x="176" y="220"/>
                    </a:cubicBezTo>
                    <a:cubicBezTo>
                      <a:pt x="175" y="220"/>
                      <a:pt x="175" y="219"/>
                      <a:pt x="174" y="219"/>
                    </a:cubicBezTo>
                    <a:cubicBezTo>
                      <a:pt x="174" y="219"/>
                      <a:pt x="174" y="219"/>
                      <a:pt x="174" y="219"/>
                    </a:cubicBezTo>
                    <a:cubicBezTo>
                      <a:pt x="172" y="218"/>
                      <a:pt x="172" y="218"/>
                      <a:pt x="172" y="218"/>
                    </a:cubicBezTo>
                    <a:cubicBezTo>
                      <a:pt x="172" y="218"/>
                      <a:pt x="171" y="218"/>
                      <a:pt x="171" y="218"/>
                    </a:cubicBezTo>
                    <a:cubicBezTo>
                      <a:pt x="171" y="218"/>
                      <a:pt x="171" y="218"/>
                      <a:pt x="171" y="218"/>
                    </a:cubicBezTo>
                    <a:cubicBezTo>
                      <a:pt x="170" y="217"/>
                      <a:pt x="170" y="217"/>
                      <a:pt x="170" y="217"/>
                    </a:cubicBezTo>
                    <a:cubicBezTo>
                      <a:pt x="170" y="217"/>
                      <a:pt x="170" y="217"/>
                      <a:pt x="170" y="217"/>
                    </a:cubicBezTo>
                    <a:cubicBezTo>
                      <a:pt x="156" y="211"/>
                      <a:pt x="141" y="209"/>
                      <a:pt x="128" y="210"/>
                    </a:cubicBezTo>
                    <a:cubicBezTo>
                      <a:pt x="128" y="210"/>
                      <a:pt x="128" y="210"/>
                      <a:pt x="128" y="210"/>
                    </a:cubicBezTo>
                    <a:cubicBezTo>
                      <a:pt x="127" y="210"/>
                      <a:pt x="126" y="210"/>
                      <a:pt x="125" y="210"/>
                    </a:cubicBezTo>
                    <a:cubicBezTo>
                      <a:pt x="119" y="210"/>
                      <a:pt x="113" y="210"/>
                      <a:pt x="107" y="211"/>
                    </a:cubicBezTo>
                    <a:cubicBezTo>
                      <a:pt x="100" y="211"/>
                      <a:pt x="92" y="212"/>
                      <a:pt x="85" y="212"/>
                    </a:cubicBezTo>
                    <a:cubicBezTo>
                      <a:pt x="83" y="212"/>
                      <a:pt x="82" y="212"/>
                      <a:pt x="81" y="212"/>
                    </a:cubicBezTo>
                    <a:cubicBezTo>
                      <a:pt x="79" y="212"/>
                      <a:pt x="77" y="212"/>
                      <a:pt x="75" y="212"/>
                    </a:cubicBezTo>
                    <a:cubicBezTo>
                      <a:pt x="73" y="212"/>
                      <a:pt x="71" y="211"/>
                      <a:pt x="69" y="211"/>
                    </a:cubicBezTo>
                    <a:cubicBezTo>
                      <a:pt x="67" y="211"/>
                      <a:pt x="64" y="211"/>
                      <a:pt x="62" y="210"/>
                    </a:cubicBezTo>
                    <a:cubicBezTo>
                      <a:pt x="0" y="36"/>
                      <a:pt x="0" y="36"/>
                      <a:pt x="0" y="36"/>
                    </a:cubicBezTo>
                    <a:cubicBezTo>
                      <a:pt x="5" y="29"/>
                      <a:pt x="9" y="19"/>
                      <a:pt x="20" y="19"/>
                    </a:cubicBezTo>
                    <a:cubicBezTo>
                      <a:pt x="25" y="19"/>
                      <a:pt x="32" y="21"/>
                      <a:pt x="38" y="23"/>
                    </a:cubicBezTo>
                    <a:cubicBezTo>
                      <a:pt x="39" y="23"/>
                      <a:pt x="41" y="24"/>
                      <a:pt x="42" y="24"/>
                    </a:cubicBezTo>
                    <a:cubicBezTo>
                      <a:pt x="43" y="24"/>
                      <a:pt x="44" y="24"/>
                      <a:pt x="44" y="24"/>
                    </a:cubicBezTo>
                    <a:cubicBezTo>
                      <a:pt x="48" y="25"/>
                      <a:pt x="51" y="24"/>
                      <a:pt x="53" y="22"/>
                    </a:cubicBezTo>
                    <a:cubicBezTo>
                      <a:pt x="56" y="20"/>
                      <a:pt x="55" y="15"/>
                      <a:pt x="55" y="11"/>
                    </a:cubicBezTo>
                    <a:cubicBezTo>
                      <a:pt x="55" y="7"/>
                      <a:pt x="55" y="4"/>
                      <a:pt x="57" y="2"/>
                    </a:cubicBezTo>
                    <a:cubicBezTo>
                      <a:pt x="59" y="0"/>
                      <a:pt x="62" y="0"/>
                      <a:pt x="65" y="0"/>
                    </a:cubicBezTo>
                    <a:cubicBezTo>
                      <a:pt x="67" y="0"/>
                      <a:pt x="70" y="0"/>
                      <a:pt x="72" y="0"/>
                    </a:cubicBezTo>
                    <a:cubicBezTo>
                      <a:pt x="75" y="0"/>
                      <a:pt x="77" y="0"/>
                      <a:pt x="79" y="1"/>
                    </a:cubicBezTo>
                    <a:cubicBezTo>
                      <a:pt x="95" y="4"/>
                      <a:pt x="112" y="14"/>
                      <a:pt x="125" y="27"/>
                    </a:cubicBezTo>
                    <a:cubicBezTo>
                      <a:pt x="127" y="29"/>
                      <a:pt x="129" y="31"/>
                      <a:pt x="130" y="33"/>
                    </a:cubicBezTo>
                    <a:cubicBezTo>
                      <a:pt x="133" y="36"/>
                      <a:pt x="135" y="39"/>
                      <a:pt x="138" y="42"/>
                    </a:cubicBezTo>
                    <a:cubicBezTo>
                      <a:pt x="142" y="48"/>
                      <a:pt x="146" y="55"/>
                      <a:pt x="150" y="62"/>
                    </a:cubicBezTo>
                    <a:cubicBezTo>
                      <a:pt x="155" y="71"/>
                      <a:pt x="159" y="80"/>
                      <a:pt x="163" y="90"/>
                    </a:cubicBezTo>
                    <a:cubicBezTo>
                      <a:pt x="165" y="95"/>
                      <a:pt x="167" y="100"/>
                      <a:pt x="169" y="105"/>
                    </a:cubicBezTo>
                    <a:cubicBezTo>
                      <a:pt x="170" y="107"/>
                      <a:pt x="171" y="110"/>
                      <a:pt x="172" y="112"/>
                    </a:cubicBezTo>
                  </a:path>
                </a:pathLst>
              </a:custGeom>
              <a:solidFill>
                <a:srgbClr val="F3F8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1" name="Freeform 596"/>
              <p:cNvSpPr/>
              <p:nvPr/>
            </p:nvSpPr>
            <p:spPr bwMode="auto">
              <a:xfrm>
                <a:off x="550863" y="7994651"/>
                <a:ext cx="442913" cy="461963"/>
              </a:xfrm>
              <a:custGeom>
                <a:avLst/>
                <a:gdLst>
                  <a:gd name="T0" fmla="*/ 0 w 118"/>
                  <a:gd name="T1" fmla="*/ 72 h 123"/>
                  <a:gd name="T2" fmla="*/ 12 w 118"/>
                  <a:gd name="T3" fmla="*/ 63 h 123"/>
                  <a:gd name="T4" fmla="*/ 26 w 118"/>
                  <a:gd name="T5" fmla="*/ 56 h 123"/>
                  <a:gd name="T6" fmla="*/ 20 w 118"/>
                  <a:gd name="T7" fmla="*/ 41 h 123"/>
                  <a:gd name="T8" fmla="*/ 17 w 118"/>
                  <a:gd name="T9" fmla="*/ 28 h 123"/>
                  <a:gd name="T10" fmla="*/ 23 w 118"/>
                  <a:gd name="T11" fmla="*/ 26 h 123"/>
                  <a:gd name="T12" fmla="*/ 51 w 118"/>
                  <a:gd name="T13" fmla="*/ 23 h 123"/>
                  <a:gd name="T14" fmla="*/ 58 w 118"/>
                  <a:gd name="T15" fmla="*/ 2 h 123"/>
                  <a:gd name="T16" fmla="*/ 74 w 118"/>
                  <a:gd name="T17" fmla="*/ 7 h 123"/>
                  <a:gd name="T18" fmla="*/ 95 w 118"/>
                  <a:gd name="T19" fmla="*/ 70 h 123"/>
                  <a:gd name="T20" fmla="*/ 96 w 118"/>
                  <a:gd name="T21" fmla="*/ 73 h 123"/>
                  <a:gd name="T22" fmla="*/ 102 w 118"/>
                  <a:gd name="T23" fmla="*/ 86 h 123"/>
                  <a:gd name="T24" fmla="*/ 103 w 118"/>
                  <a:gd name="T25" fmla="*/ 87 h 123"/>
                  <a:gd name="T26" fmla="*/ 107 w 118"/>
                  <a:gd name="T27" fmla="*/ 93 h 123"/>
                  <a:gd name="T28" fmla="*/ 111 w 118"/>
                  <a:gd name="T29" fmla="*/ 101 h 123"/>
                  <a:gd name="T30" fmla="*/ 83 w 118"/>
                  <a:gd name="T31" fmla="*/ 102 h 123"/>
                  <a:gd name="T32" fmla="*/ 83 w 118"/>
                  <a:gd name="T33" fmla="*/ 102 h 123"/>
                  <a:gd name="T34" fmla="*/ 76 w 118"/>
                  <a:gd name="T35" fmla="*/ 97 h 123"/>
                  <a:gd name="T36" fmla="*/ 64 w 118"/>
                  <a:gd name="T37" fmla="*/ 94 h 123"/>
                  <a:gd name="T38" fmla="*/ 23 w 118"/>
                  <a:gd name="T39" fmla="*/ 88 h 123"/>
                  <a:gd name="T40" fmla="*/ 9 w 118"/>
                  <a:gd name="T41" fmla="*/ 84 h 123"/>
                  <a:gd name="T42" fmla="*/ 0 w 118"/>
                  <a:gd name="T43" fmla="*/ 72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18" h="123">
                    <a:moveTo>
                      <a:pt x="0" y="72"/>
                    </a:moveTo>
                    <a:cubicBezTo>
                      <a:pt x="0" y="66"/>
                      <a:pt x="6" y="64"/>
                      <a:pt x="12" y="63"/>
                    </a:cubicBezTo>
                    <a:cubicBezTo>
                      <a:pt x="18" y="63"/>
                      <a:pt x="25" y="61"/>
                      <a:pt x="26" y="56"/>
                    </a:cubicBezTo>
                    <a:cubicBezTo>
                      <a:pt x="26" y="51"/>
                      <a:pt x="23" y="46"/>
                      <a:pt x="20" y="41"/>
                    </a:cubicBezTo>
                    <a:cubicBezTo>
                      <a:pt x="17" y="37"/>
                      <a:pt x="14" y="31"/>
                      <a:pt x="17" y="28"/>
                    </a:cubicBezTo>
                    <a:cubicBezTo>
                      <a:pt x="18" y="26"/>
                      <a:pt x="21" y="26"/>
                      <a:pt x="23" y="26"/>
                    </a:cubicBezTo>
                    <a:cubicBezTo>
                      <a:pt x="31" y="25"/>
                      <a:pt x="46" y="28"/>
                      <a:pt x="51" y="23"/>
                    </a:cubicBezTo>
                    <a:cubicBezTo>
                      <a:pt x="56" y="18"/>
                      <a:pt x="51" y="5"/>
                      <a:pt x="58" y="2"/>
                    </a:cubicBezTo>
                    <a:cubicBezTo>
                      <a:pt x="62" y="0"/>
                      <a:pt x="69" y="3"/>
                      <a:pt x="74" y="7"/>
                    </a:cubicBezTo>
                    <a:cubicBezTo>
                      <a:pt x="90" y="25"/>
                      <a:pt x="88" y="51"/>
                      <a:pt x="95" y="70"/>
                    </a:cubicBezTo>
                    <a:cubicBezTo>
                      <a:pt x="95" y="71"/>
                      <a:pt x="95" y="72"/>
                      <a:pt x="96" y="73"/>
                    </a:cubicBezTo>
                    <a:cubicBezTo>
                      <a:pt x="98" y="78"/>
                      <a:pt x="100" y="82"/>
                      <a:pt x="102" y="86"/>
                    </a:cubicBezTo>
                    <a:cubicBezTo>
                      <a:pt x="103" y="87"/>
                      <a:pt x="103" y="87"/>
                      <a:pt x="103" y="87"/>
                    </a:cubicBezTo>
                    <a:cubicBezTo>
                      <a:pt x="104" y="89"/>
                      <a:pt x="105" y="91"/>
                      <a:pt x="107" y="93"/>
                    </a:cubicBezTo>
                    <a:cubicBezTo>
                      <a:pt x="109" y="95"/>
                      <a:pt x="111" y="98"/>
                      <a:pt x="111" y="101"/>
                    </a:cubicBezTo>
                    <a:cubicBezTo>
                      <a:pt x="118" y="123"/>
                      <a:pt x="95" y="107"/>
                      <a:pt x="83" y="102"/>
                    </a:cubicBezTo>
                    <a:cubicBezTo>
                      <a:pt x="83" y="102"/>
                      <a:pt x="83" y="102"/>
                      <a:pt x="83" y="102"/>
                    </a:cubicBezTo>
                    <a:cubicBezTo>
                      <a:pt x="81" y="100"/>
                      <a:pt x="78" y="98"/>
                      <a:pt x="76" y="97"/>
                    </a:cubicBezTo>
                    <a:cubicBezTo>
                      <a:pt x="72" y="95"/>
                      <a:pt x="68" y="95"/>
                      <a:pt x="64" y="94"/>
                    </a:cubicBezTo>
                    <a:cubicBezTo>
                      <a:pt x="50" y="92"/>
                      <a:pt x="37" y="90"/>
                      <a:pt x="23" y="88"/>
                    </a:cubicBezTo>
                    <a:cubicBezTo>
                      <a:pt x="18" y="87"/>
                      <a:pt x="13" y="86"/>
                      <a:pt x="9" y="84"/>
                    </a:cubicBezTo>
                    <a:cubicBezTo>
                      <a:pt x="4" y="81"/>
                      <a:pt x="0" y="77"/>
                      <a:pt x="0" y="72"/>
                    </a:cubicBezTo>
                    <a:close/>
                  </a:path>
                </a:pathLst>
              </a:custGeom>
              <a:solidFill>
                <a:srgbClr val="259D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2" name="Freeform 597"/>
              <p:cNvSpPr/>
              <p:nvPr/>
            </p:nvSpPr>
            <p:spPr bwMode="auto">
              <a:xfrm flipH="1">
                <a:off x="528638" y="7713663"/>
                <a:ext cx="0" cy="3175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5EC6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3" name="Freeform 598"/>
              <p:cNvSpPr>
                <a:spLocks noEditPoints="1"/>
              </p:cNvSpPr>
              <p:nvPr/>
            </p:nvSpPr>
            <p:spPr bwMode="auto">
              <a:xfrm>
                <a:off x="528638" y="7716838"/>
                <a:ext cx="296863" cy="241300"/>
              </a:xfrm>
              <a:custGeom>
                <a:avLst/>
                <a:gdLst>
                  <a:gd name="T0" fmla="*/ 48 w 79"/>
                  <a:gd name="T1" fmla="*/ 4 h 64"/>
                  <a:gd name="T2" fmla="*/ 49 w 79"/>
                  <a:gd name="T3" fmla="*/ 7 h 64"/>
                  <a:gd name="T4" fmla="*/ 54 w 79"/>
                  <a:gd name="T5" fmla="*/ 15 h 64"/>
                  <a:gd name="T6" fmla="*/ 68 w 79"/>
                  <a:gd name="T7" fmla="*/ 46 h 64"/>
                  <a:gd name="T8" fmla="*/ 74 w 79"/>
                  <a:gd name="T9" fmla="*/ 61 h 64"/>
                  <a:gd name="T10" fmla="*/ 79 w 79"/>
                  <a:gd name="T11" fmla="*/ 64 h 64"/>
                  <a:gd name="T12" fmla="*/ 71 w 79"/>
                  <a:gd name="T13" fmla="*/ 45 h 64"/>
                  <a:gd name="T14" fmla="*/ 55 w 79"/>
                  <a:gd name="T15" fmla="*/ 15 h 64"/>
                  <a:gd name="T16" fmla="*/ 50 w 79"/>
                  <a:gd name="T17" fmla="*/ 7 h 64"/>
                  <a:gd name="T18" fmla="*/ 48 w 79"/>
                  <a:gd name="T19" fmla="*/ 4 h 64"/>
                  <a:gd name="T20" fmla="*/ 0 w 79"/>
                  <a:gd name="T21" fmla="*/ 0 h 64"/>
                  <a:gd name="T22" fmla="*/ 2 w 79"/>
                  <a:gd name="T23" fmla="*/ 1 h 64"/>
                  <a:gd name="T24" fmla="*/ 10 w 79"/>
                  <a:gd name="T25" fmla="*/ 6 h 64"/>
                  <a:gd name="T26" fmla="*/ 32 w 79"/>
                  <a:gd name="T27" fmla="*/ 28 h 64"/>
                  <a:gd name="T28" fmla="*/ 33 w 79"/>
                  <a:gd name="T29" fmla="*/ 29 h 64"/>
                  <a:gd name="T30" fmla="*/ 34 w 79"/>
                  <a:gd name="T31" fmla="*/ 31 h 64"/>
                  <a:gd name="T32" fmla="*/ 41 w 79"/>
                  <a:gd name="T33" fmla="*/ 36 h 64"/>
                  <a:gd name="T34" fmla="*/ 34 w 79"/>
                  <a:gd name="T35" fmla="*/ 27 h 64"/>
                  <a:gd name="T36" fmla="*/ 10 w 79"/>
                  <a:gd name="T37" fmla="*/ 5 h 64"/>
                  <a:gd name="T38" fmla="*/ 2 w 79"/>
                  <a:gd name="T39" fmla="*/ 1 h 64"/>
                  <a:gd name="T40" fmla="*/ 0 w 79"/>
                  <a:gd name="T41" fmla="*/ 0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9" h="64">
                    <a:moveTo>
                      <a:pt x="48" y="4"/>
                    </a:moveTo>
                    <a:cubicBezTo>
                      <a:pt x="48" y="5"/>
                      <a:pt x="49" y="6"/>
                      <a:pt x="49" y="7"/>
                    </a:cubicBezTo>
                    <a:cubicBezTo>
                      <a:pt x="51" y="9"/>
                      <a:pt x="52" y="12"/>
                      <a:pt x="54" y="15"/>
                    </a:cubicBezTo>
                    <a:cubicBezTo>
                      <a:pt x="58" y="23"/>
                      <a:pt x="63" y="33"/>
                      <a:pt x="68" y="46"/>
                    </a:cubicBezTo>
                    <a:cubicBezTo>
                      <a:pt x="70" y="50"/>
                      <a:pt x="72" y="55"/>
                      <a:pt x="74" y="61"/>
                    </a:cubicBezTo>
                    <a:cubicBezTo>
                      <a:pt x="76" y="62"/>
                      <a:pt x="77" y="63"/>
                      <a:pt x="79" y="64"/>
                    </a:cubicBezTo>
                    <a:cubicBezTo>
                      <a:pt x="76" y="57"/>
                      <a:pt x="74" y="51"/>
                      <a:pt x="71" y="45"/>
                    </a:cubicBezTo>
                    <a:cubicBezTo>
                      <a:pt x="65" y="33"/>
                      <a:pt x="59" y="22"/>
                      <a:pt x="55" y="15"/>
                    </a:cubicBezTo>
                    <a:cubicBezTo>
                      <a:pt x="53" y="12"/>
                      <a:pt x="51" y="9"/>
                      <a:pt x="50" y="7"/>
                    </a:cubicBezTo>
                    <a:cubicBezTo>
                      <a:pt x="49" y="6"/>
                      <a:pt x="48" y="5"/>
                      <a:pt x="48" y="4"/>
                    </a:cubicBezTo>
                    <a:moveTo>
                      <a:pt x="0" y="0"/>
                    </a:moveTo>
                    <a:cubicBezTo>
                      <a:pt x="1" y="0"/>
                      <a:pt x="1" y="0"/>
                      <a:pt x="2" y="1"/>
                    </a:cubicBezTo>
                    <a:cubicBezTo>
                      <a:pt x="4" y="2"/>
                      <a:pt x="7" y="4"/>
                      <a:pt x="10" y="6"/>
                    </a:cubicBezTo>
                    <a:cubicBezTo>
                      <a:pt x="16" y="11"/>
                      <a:pt x="24" y="18"/>
                      <a:pt x="32" y="28"/>
                    </a:cubicBezTo>
                    <a:cubicBezTo>
                      <a:pt x="32" y="29"/>
                      <a:pt x="32" y="29"/>
                      <a:pt x="33" y="29"/>
                    </a:cubicBezTo>
                    <a:cubicBezTo>
                      <a:pt x="33" y="30"/>
                      <a:pt x="34" y="30"/>
                      <a:pt x="34" y="31"/>
                    </a:cubicBezTo>
                    <a:cubicBezTo>
                      <a:pt x="37" y="33"/>
                      <a:pt x="39" y="35"/>
                      <a:pt x="41" y="36"/>
                    </a:cubicBezTo>
                    <a:cubicBezTo>
                      <a:pt x="39" y="33"/>
                      <a:pt x="36" y="30"/>
                      <a:pt x="34" y="27"/>
                    </a:cubicBezTo>
                    <a:cubicBezTo>
                      <a:pt x="25" y="17"/>
                      <a:pt x="16" y="10"/>
                      <a:pt x="10" y="5"/>
                    </a:cubicBezTo>
                    <a:cubicBezTo>
                      <a:pt x="7" y="3"/>
                      <a:pt x="4" y="2"/>
                      <a:pt x="2" y="1"/>
                    </a:cubicBezTo>
                    <a:cubicBezTo>
                      <a:pt x="2" y="0"/>
                      <a:pt x="1" y="0"/>
                      <a:pt x="0" y="0"/>
                    </a:cubicBezTo>
                  </a:path>
                </a:pathLst>
              </a:custGeom>
              <a:solidFill>
                <a:srgbClr val="5EC6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4" name="Freeform 599"/>
              <p:cNvSpPr/>
              <p:nvPr/>
            </p:nvSpPr>
            <p:spPr bwMode="auto">
              <a:xfrm>
                <a:off x="465138" y="8378826"/>
                <a:ext cx="514350" cy="612775"/>
              </a:xfrm>
              <a:custGeom>
                <a:avLst/>
                <a:gdLst>
                  <a:gd name="T0" fmla="*/ 137 w 137"/>
                  <a:gd name="T1" fmla="*/ 14 h 163"/>
                  <a:gd name="T2" fmla="*/ 137 w 137"/>
                  <a:gd name="T3" fmla="*/ 15 h 163"/>
                  <a:gd name="T4" fmla="*/ 136 w 137"/>
                  <a:gd name="T5" fmla="*/ 17 h 163"/>
                  <a:gd name="T6" fmla="*/ 136 w 137"/>
                  <a:gd name="T7" fmla="*/ 19 h 163"/>
                  <a:gd name="T8" fmla="*/ 134 w 137"/>
                  <a:gd name="T9" fmla="*/ 21 h 163"/>
                  <a:gd name="T10" fmla="*/ 132 w 137"/>
                  <a:gd name="T11" fmla="*/ 24 h 163"/>
                  <a:gd name="T12" fmla="*/ 128 w 137"/>
                  <a:gd name="T13" fmla="*/ 28 h 163"/>
                  <a:gd name="T14" fmla="*/ 124 w 137"/>
                  <a:gd name="T15" fmla="*/ 32 h 163"/>
                  <a:gd name="T16" fmla="*/ 122 w 137"/>
                  <a:gd name="T17" fmla="*/ 33 h 163"/>
                  <a:gd name="T18" fmla="*/ 119 w 137"/>
                  <a:gd name="T19" fmla="*/ 36 h 163"/>
                  <a:gd name="T20" fmla="*/ 118 w 137"/>
                  <a:gd name="T21" fmla="*/ 37 h 163"/>
                  <a:gd name="T22" fmla="*/ 110 w 137"/>
                  <a:gd name="T23" fmla="*/ 48 h 163"/>
                  <a:gd name="T24" fmla="*/ 107 w 137"/>
                  <a:gd name="T25" fmla="*/ 53 h 163"/>
                  <a:gd name="T26" fmla="*/ 99 w 137"/>
                  <a:gd name="T27" fmla="*/ 70 h 163"/>
                  <a:gd name="T28" fmla="*/ 80 w 137"/>
                  <a:gd name="T29" fmla="*/ 130 h 163"/>
                  <a:gd name="T30" fmla="*/ 63 w 137"/>
                  <a:gd name="T31" fmla="*/ 156 h 163"/>
                  <a:gd name="T32" fmla="*/ 58 w 137"/>
                  <a:gd name="T33" fmla="*/ 163 h 163"/>
                  <a:gd name="T34" fmla="*/ 13 w 137"/>
                  <a:gd name="T35" fmla="*/ 0 h 163"/>
                  <a:gd name="T36" fmla="*/ 23 w 137"/>
                  <a:gd name="T37" fmla="*/ 0 h 163"/>
                  <a:gd name="T38" fmla="*/ 62 w 137"/>
                  <a:gd name="T39" fmla="*/ 5 h 163"/>
                  <a:gd name="T40" fmla="*/ 69 w 137"/>
                  <a:gd name="T41" fmla="*/ 7 h 163"/>
                  <a:gd name="T42" fmla="*/ 95 w 137"/>
                  <a:gd name="T43" fmla="*/ 15 h 163"/>
                  <a:gd name="T44" fmla="*/ 109 w 137"/>
                  <a:gd name="T45" fmla="*/ 14 h 163"/>
                  <a:gd name="T46" fmla="*/ 111 w 137"/>
                  <a:gd name="T47" fmla="*/ 13 h 163"/>
                  <a:gd name="T48" fmla="*/ 118 w 137"/>
                  <a:gd name="T49" fmla="*/ 11 h 163"/>
                  <a:gd name="T50" fmla="*/ 123 w 137"/>
                  <a:gd name="T51" fmla="*/ 10 h 163"/>
                  <a:gd name="T52" fmla="*/ 125 w 137"/>
                  <a:gd name="T53" fmla="*/ 10 h 163"/>
                  <a:gd name="T54" fmla="*/ 127 w 137"/>
                  <a:gd name="T55" fmla="*/ 10 h 163"/>
                  <a:gd name="T56" fmla="*/ 127 w 137"/>
                  <a:gd name="T57" fmla="*/ 10 h 163"/>
                  <a:gd name="T58" fmla="*/ 132 w 137"/>
                  <a:gd name="T59" fmla="*/ 10 h 163"/>
                  <a:gd name="T60" fmla="*/ 132 w 137"/>
                  <a:gd name="T61" fmla="*/ 10 h 163"/>
                  <a:gd name="T62" fmla="*/ 134 w 137"/>
                  <a:gd name="T63" fmla="*/ 11 h 163"/>
                  <a:gd name="T64" fmla="*/ 135 w 137"/>
                  <a:gd name="T65" fmla="*/ 11 h 163"/>
                  <a:gd name="T66" fmla="*/ 136 w 137"/>
                  <a:gd name="T67" fmla="*/ 12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37" h="163">
                    <a:moveTo>
                      <a:pt x="137" y="14"/>
                    </a:moveTo>
                    <a:cubicBezTo>
                      <a:pt x="137" y="14"/>
                      <a:pt x="137" y="14"/>
                      <a:pt x="137" y="14"/>
                    </a:cubicBezTo>
                    <a:cubicBezTo>
                      <a:pt x="137" y="15"/>
                      <a:pt x="137" y="15"/>
                      <a:pt x="137" y="15"/>
                    </a:cubicBezTo>
                    <a:cubicBezTo>
                      <a:pt x="137" y="15"/>
                      <a:pt x="137" y="15"/>
                      <a:pt x="137" y="15"/>
                    </a:cubicBezTo>
                    <a:cubicBezTo>
                      <a:pt x="137" y="16"/>
                      <a:pt x="137" y="16"/>
                      <a:pt x="137" y="16"/>
                    </a:cubicBezTo>
                    <a:cubicBezTo>
                      <a:pt x="136" y="17"/>
                      <a:pt x="136" y="17"/>
                      <a:pt x="136" y="17"/>
                    </a:cubicBezTo>
                    <a:cubicBezTo>
                      <a:pt x="136" y="17"/>
                      <a:pt x="136" y="17"/>
                      <a:pt x="136" y="17"/>
                    </a:cubicBezTo>
                    <a:cubicBezTo>
                      <a:pt x="136" y="18"/>
                      <a:pt x="136" y="18"/>
                      <a:pt x="136" y="19"/>
                    </a:cubicBezTo>
                    <a:cubicBezTo>
                      <a:pt x="135" y="19"/>
                      <a:pt x="135" y="19"/>
                      <a:pt x="135" y="19"/>
                    </a:cubicBezTo>
                    <a:cubicBezTo>
                      <a:pt x="135" y="20"/>
                      <a:pt x="135" y="20"/>
                      <a:pt x="134" y="21"/>
                    </a:cubicBezTo>
                    <a:cubicBezTo>
                      <a:pt x="133" y="22"/>
                      <a:pt x="133" y="23"/>
                      <a:pt x="132" y="24"/>
                    </a:cubicBezTo>
                    <a:cubicBezTo>
                      <a:pt x="132" y="24"/>
                      <a:pt x="132" y="24"/>
                      <a:pt x="132" y="24"/>
                    </a:cubicBezTo>
                    <a:cubicBezTo>
                      <a:pt x="131" y="24"/>
                      <a:pt x="131" y="25"/>
                      <a:pt x="130" y="25"/>
                    </a:cubicBezTo>
                    <a:cubicBezTo>
                      <a:pt x="130" y="26"/>
                      <a:pt x="129" y="27"/>
                      <a:pt x="128" y="28"/>
                    </a:cubicBezTo>
                    <a:cubicBezTo>
                      <a:pt x="127" y="28"/>
                      <a:pt x="127" y="29"/>
                      <a:pt x="126" y="29"/>
                    </a:cubicBezTo>
                    <a:cubicBezTo>
                      <a:pt x="125" y="30"/>
                      <a:pt x="124" y="31"/>
                      <a:pt x="124" y="32"/>
                    </a:cubicBezTo>
                    <a:cubicBezTo>
                      <a:pt x="123" y="32"/>
                      <a:pt x="123" y="32"/>
                      <a:pt x="123" y="32"/>
                    </a:cubicBezTo>
                    <a:cubicBezTo>
                      <a:pt x="123" y="33"/>
                      <a:pt x="122" y="33"/>
                      <a:pt x="122" y="33"/>
                    </a:cubicBezTo>
                    <a:cubicBezTo>
                      <a:pt x="121" y="34"/>
                      <a:pt x="120" y="35"/>
                      <a:pt x="119" y="36"/>
                    </a:cubicBezTo>
                    <a:cubicBezTo>
                      <a:pt x="119" y="36"/>
                      <a:pt x="119" y="36"/>
                      <a:pt x="119" y="36"/>
                    </a:cubicBezTo>
                    <a:cubicBezTo>
                      <a:pt x="119" y="37"/>
                      <a:pt x="119" y="37"/>
                      <a:pt x="119" y="37"/>
                    </a:cubicBezTo>
                    <a:cubicBezTo>
                      <a:pt x="118" y="37"/>
                      <a:pt x="118" y="37"/>
                      <a:pt x="118" y="37"/>
                    </a:cubicBezTo>
                    <a:cubicBezTo>
                      <a:pt x="116" y="40"/>
                      <a:pt x="113" y="43"/>
                      <a:pt x="111" y="46"/>
                    </a:cubicBezTo>
                    <a:cubicBezTo>
                      <a:pt x="111" y="47"/>
                      <a:pt x="111" y="47"/>
                      <a:pt x="110" y="48"/>
                    </a:cubicBezTo>
                    <a:cubicBezTo>
                      <a:pt x="109" y="49"/>
                      <a:pt x="108" y="51"/>
                      <a:pt x="107" y="53"/>
                    </a:cubicBezTo>
                    <a:cubicBezTo>
                      <a:pt x="107" y="53"/>
                      <a:pt x="107" y="53"/>
                      <a:pt x="107" y="53"/>
                    </a:cubicBezTo>
                    <a:cubicBezTo>
                      <a:pt x="105" y="57"/>
                      <a:pt x="102" y="62"/>
                      <a:pt x="101" y="66"/>
                    </a:cubicBezTo>
                    <a:cubicBezTo>
                      <a:pt x="100" y="67"/>
                      <a:pt x="100" y="69"/>
                      <a:pt x="99" y="70"/>
                    </a:cubicBezTo>
                    <a:cubicBezTo>
                      <a:pt x="99" y="71"/>
                      <a:pt x="98" y="73"/>
                      <a:pt x="98" y="74"/>
                    </a:cubicBezTo>
                    <a:cubicBezTo>
                      <a:pt x="91" y="93"/>
                      <a:pt x="89" y="111"/>
                      <a:pt x="80" y="130"/>
                    </a:cubicBezTo>
                    <a:cubicBezTo>
                      <a:pt x="76" y="139"/>
                      <a:pt x="70" y="147"/>
                      <a:pt x="64" y="155"/>
                    </a:cubicBezTo>
                    <a:cubicBezTo>
                      <a:pt x="63" y="156"/>
                      <a:pt x="63" y="156"/>
                      <a:pt x="63" y="156"/>
                    </a:cubicBezTo>
                    <a:cubicBezTo>
                      <a:pt x="62" y="157"/>
                      <a:pt x="61" y="159"/>
                      <a:pt x="60" y="160"/>
                    </a:cubicBezTo>
                    <a:cubicBezTo>
                      <a:pt x="60" y="161"/>
                      <a:pt x="59" y="162"/>
                      <a:pt x="58" y="163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4" y="1"/>
                      <a:pt x="8" y="0"/>
                      <a:pt x="13" y="0"/>
                    </a:cubicBezTo>
                    <a:cubicBezTo>
                      <a:pt x="15" y="0"/>
                      <a:pt x="18" y="0"/>
                      <a:pt x="21" y="0"/>
                    </a:cubicBezTo>
                    <a:cubicBezTo>
                      <a:pt x="22" y="0"/>
                      <a:pt x="22" y="0"/>
                      <a:pt x="23" y="0"/>
                    </a:cubicBezTo>
                    <a:cubicBezTo>
                      <a:pt x="26" y="0"/>
                      <a:pt x="28" y="0"/>
                      <a:pt x="31" y="0"/>
                    </a:cubicBezTo>
                    <a:cubicBezTo>
                      <a:pt x="42" y="1"/>
                      <a:pt x="52" y="2"/>
                      <a:pt x="62" y="5"/>
                    </a:cubicBezTo>
                    <a:cubicBezTo>
                      <a:pt x="63" y="5"/>
                      <a:pt x="63" y="5"/>
                      <a:pt x="64" y="5"/>
                    </a:cubicBezTo>
                    <a:cubicBezTo>
                      <a:pt x="66" y="6"/>
                      <a:pt x="67" y="6"/>
                      <a:pt x="69" y="7"/>
                    </a:cubicBezTo>
                    <a:cubicBezTo>
                      <a:pt x="77" y="10"/>
                      <a:pt x="84" y="14"/>
                      <a:pt x="93" y="15"/>
                    </a:cubicBezTo>
                    <a:cubicBezTo>
                      <a:pt x="93" y="15"/>
                      <a:pt x="94" y="15"/>
                      <a:pt x="95" y="15"/>
                    </a:cubicBezTo>
                    <a:cubicBezTo>
                      <a:pt x="96" y="16"/>
                      <a:pt x="98" y="16"/>
                      <a:pt x="100" y="15"/>
                    </a:cubicBezTo>
                    <a:cubicBezTo>
                      <a:pt x="103" y="15"/>
                      <a:pt x="106" y="15"/>
                      <a:pt x="109" y="14"/>
                    </a:cubicBezTo>
                    <a:cubicBezTo>
                      <a:pt x="109" y="14"/>
                      <a:pt x="110" y="13"/>
                      <a:pt x="110" y="13"/>
                    </a:cubicBezTo>
                    <a:cubicBezTo>
                      <a:pt x="111" y="13"/>
                      <a:pt x="111" y="13"/>
                      <a:pt x="111" y="13"/>
                    </a:cubicBezTo>
                    <a:cubicBezTo>
                      <a:pt x="113" y="12"/>
                      <a:pt x="115" y="12"/>
                      <a:pt x="118" y="11"/>
                    </a:cubicBezTo>
                    <a:cubicBezTo>
                      <a:pt x="118" y="11"/>
                      <a:pt x="118" y="11"/>
                      <a:pt x="118" y="11"/>
                    </a:cubicBezTo>
                    <a:cubicBezTo>
                      <a:pt x="119" y="11"/>
                      <a:pt x="120" y="10"/>
                      <a:pt x="122" y="10"/>
                    </a:cubicBezTo>
                    <a:cubicBezTo>
                      <a:pt x="122" y="10"/>
                      <a:pt x="123" y="10"/>
                      <a:pt x="123" y="10"/>
                    </a:cubicBezTo>
                    <a:cubicBezTo>
                      <a:pt x="124" y="10"/>
                      <a:pt x="124" y="10"/>
                      <a:pt x="124" y="10"/>
                    </a:cubicBezTo>
                    <a:cubicBezTo>
                      <a:pt x="124" y="10"/>
                      <a:pt x="125" y="10"/>
                      <a:pt x="125" y="10"/>
                    </a:cubicBezTo>
                    <a:cubicBezTo>
                      <a:pt x="126" y="10"/>
                      <a:pt x="126" y="10"/>
                      <a:pt x="126" y="10"/>
                    </a:cubicBezTo>
                    <a:cubicBezTo>
                      <a:pt x="127" y="10"/>
                      <a:pt x="127" y="10"/>
                      <a:pt x="127" y="10"/>
                    </a:cubicBezTo>
                    <a:cubicBezTo>
                      <a:pt x="127" y="10"/>
                      <a:pt x="127" y="10"/>
                      <a:pt x="127" y="10"/>
                    </a:cubicBezTo>
                    <a:cubicBezTo>
                      <a:pt x="127" y="10"/>
                      <a:pt x="127" y="10"/>
                      <a:pt x="127" y="10"/>
                    </a:cubicBezTo>
                    <a:cubicBezTo>
                      <a:pt x="129" y="10"/>
                      <a:pt x="130" y="10"/>
                      <a:pt x="132" y="10"/>
                    </a:cubicBezTo>
                    <a:cubicBezTo>
                      <a:pt x="132" y="10"/>
                      <a:pt x="132" y="10"/>
                      <a:pt x="132" y="10"/>
                    </a:cubicBezTo>
                    <a:cubicBezTo>
                      <a:pt x="132" y="10"/>
                      <a:pt x="132" y="10"/>
                      <a:pt x="132" y="10"/>
                    </a:cubicBezTo>
                    <a:cubicBezTo>
                      <a:pt x="132" y="10"/>
                      <a:pt x="132" y="10"/>
                      <a:pt x="132" y="10"/>
                    </a:cubicBezTo>
                    <a:cubicBezTo>
                      <a:pt x="133" y="10"/>
                      <a:pt x="133" y="11"/>
                      <a:pt x="134" y="11"/>
                    </a:cubicBezTo>
                    <a:cubicBezTo>
                      <a:pt x="134" y="11"/>
                      <a:pt x="134" y="11"/>
                      <a:pt x="134" y="11"/>
                    </a:cubicBezTo>
                    <a:cubicBezTo>
                      <a:pt x="135" y="11"/>
                      <a:pt x="135" y="11"/>
                      <a:pt x="135" y="11"/>
                    </a:cubicBezTo>
                    <a:cubicBezTo>
                      <a:pt x="135" y="11"/>
                      <a:pt x="135" y="11"/>
                      <a:pt x="135" y="11"/>
                    </a:cubicBezTo>
                    <a:cubicBezTo>
                      <a:pt x="135" y="12"/>
                      <a:pt x="135" y="12"/>
                      <a:pt x="135" y="12"/>
                    </a:cubicBezTo>
                    <a:cubicBezTo>
                      <a:pt x="136" y="12"/>
                      <a:pt x="136" y="12"/>
                      <a:pt x="136" y="12"/>
                    </a:cubicBezTo>
                    <a:cubicBezTo>
                      <a:pt x="136" y="13"/>
                      <a:pt x="137" y="13"/>
                      <a:pt x="137" y="14"/>
                    </a:cubicBezTo>
                    <a:close/>
                  </a:path>
                </a:pathLst>
              </a:custGeom>
              <a:solidFill>
                <a:srgbClr val="F3F8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" name="Freeform 600"/>
              <p:cNvSpPr/>
              <p:nvPr/>
            </p:nvSpPr>
            <p:spPr bwMode="auto">
              <a:xfrm>
                <a:off x="520700" y="8397876"/>
                <a:ext cx="508000" cy="379413"/>
              </a:xfrm>
              <a:custGeom>
                <a:avLst/>
                <a:gdLst>
                  <a:gd name="T0" fmla="*/ 48 w 135"/>
                  <a:gd name="T1" fmla="*/ 100 h 101"/>
                  <a:gd name="T2" fmla="*/ 44 w 135"/>
                  <a:gd name="T3" fmla="*/ 86 h 101"/>
                  <a:gd name="T4" fmla="*/ 41 w 135"/>
                  <a:gd name="T5" fmla="*/ 70 h 101"/>
                  <a:gd name="T6" fmla="*/ 25 w 135"/>
                  <a:gd name="T7" fmla="*/ 71 h 101"/>
                  <a:gd name="T8" fmla="*/ 12 w 135"/>
                  <a:gd name="T9" fmla="*/ 69 h 101"/>
                  <a:gd name="T10" fmla="*/ 12 w 135"/>
                  <a:gd name="T11" fmla="*/ 63 h 101"/>
                  <a:gd name="T12" fmla="*/ 18 w 135"/>
                  <a:gd name="T13" fmla="*/ 36 h 101"/>
                  <a:gd name="T14" fmla="*/ 1 w 135"/>
                  <a:gd name="T15" fmla="*/ 22 h 101"/>
                  <a:gd name="T16" fmla="*/ 11 w 135"/>
                  <a:gd name="T17" fmla="*/ 9 h 101"/>
                  <a:gd name="T18" fmla="*/ 78 w 135"/>
                  <a:gd name="T19" fmla="*/ 10 h 101"/>
                  <a:gd name="T20" fmla="*/ 81 w 135"/>
                  <a:gd name="T21" fmla="*/ 10 h 101"/>
                  <a:gd name="T22" fmla="*/ 95 w 135"/>
                  <a:gd name="T23" fmla="*/ 8 h 101"/>
                  <a:gd name="T24" fmla="*/ 95 w 135"/>
                  <a:gd name="T25" fmla="*/ 8 h 101"/>
                  <a:gd name="T26" fmla="*/ 103 w 135"/>
                  <a:gd name="T27" fmla="*/ 6 h 101"/>
                  <a:gd name="T28" fmla="*/ 112 w 135"/>
                  <a:gd name="T29" fmla="*/ 5 h 101"/>
                  <a:gd name="T30" fmla="*/ 104 w 135"/>
                  <a:gd name="T31" fmla="*/ 32 h 101"/>
                  <a:gd name="T32" fmla="*/ 103 w 135"/>
                  <a:gd name="T33" fmla="*/ 32 h 101"/>
                  <a:gd name="T34" fmla="*/ 97 w 135"/>
                  <a:gd name="T35" fmla="*/ 36 h 101"/>
                  <a:gd name="T36" fmla="*/ 90 w 135"/>
                  <a:gd name="T37" fmla="*/ 47 h 101"/>
                  <a:gd name="T38" fmla="*/ 70 w 135"/>
                  <a:gd name="T39" fmla="*/ 84 h 101"/>
                  <a:gd name="T40" fmla="*/ 62 w 135"/>
                  <a:gd name="T41" fmla="*/ 96 h 101"/>
                  <a:gd name="T42" fmla="*/ 48 w 135"/>
                  <a:gd name="T43" fmla="*/ 100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5" h="100">
                    <a:moveTo>
                      <a:pt x="48" y="100"/>
                    </a:moveTo>
                    <a:cubicBezTo>
                      <a:pt x="42" y="99"/>
                      <a:pt x="43" y="92"/>
                      <a:pt x="44" y="86"/>
                    </a:cubicBezTo>
                    <a:cubicBezTo>
                      <a:pt x="45" y="80"/>
                      <a:pt x="46" y="73"/>
                      <a:pt x="41" y="70"/>
                    </a:cubicBezTo>
                    <a:cubicBezTo>
                      <a:pt x="37" y="68"/>
                      <a:pt x="31" y="70"/>
                      <a:pt x="25" y="71"/>
                    </a:cubicBezTo>
                    <a:cubicBezTo>
                      <a:pt x="20" y="73"/>
                      <a:pt x="14" y="73"/>
                      <a:pt x="12" y="69"/>
                    </a:cubicBezTo>
                    <a:cubicBezTo>
                      <a:pt x="11" y="67"/>
                      <a:pt x="11" y="65"/>
                      <a:pt x="12" y="63"/>
                    </a:cubicBezTo>
                    <a:cubicBezTo>
                      <a:pt x="13" y="56"/>
                      <a:pt x="21" y="42"/>
                      <a:pt x="18" y="36"/>
                    </a:cubicBezTo>
                    <a:cubicBezTo>
                      <a:pt x="15" y="29"/>
                      <a:pt x="2" y="30"/>
                      <a:pt x="1" y="22"/>
                    </a:cubicBezTo>
                    <a:cubicBezTo>
                      <a:pt x="0" y="17"/>
                      <a:pt x="5" y="12"/>
                      <a:pt x="11" y="9"/>
                    </a:cubicBezTo>
                    <a:cubicBezTo>
                      <a:pt x="33" y="0"/>
                      <a:pt x="57" y="10"/>
                      <a:pt x="78" y="10"/>
                    </a:cubicBezTo>
                    <a:cubicBezTo>
                      <a:pt x="79" y="10"/>
                      <a:pt x="80" y="10"/>
                      <a:pt x="81" y="10"/>
                    </a:cubicBezTo>
                    <a:cubicBezTo>
                      <a:pt x="85" y="10"/>
                      <a:pt x="90" y="9"/>
                      <a:pt x="95" y="8"/>
                    </a:cubicBezTo>
                    <a:cubicBezTo>
                      <a:pt x="95" y="8"/>
                      <a:pt x="95" y="8"/>
                      <a:pt x="95" y="8"/>
                    </a:cubicBezTo>
                    <a:cubicBezTo>
                      <a:pt x="98" y="8"/>
                      <a:pt x="100" y="7"/>
                      <a:pt x="103" y="6"/>
                    </a:cubicBezTo>
                    <a:cubicBezTo>
                      <a:pt x="106" y="5"/>
                      <a:pt x="109" y="4"/>
                      <a:pt x="112" y="5"/>
                    </a:cubicBezTo>
                    <a:cubicBezTo>
                      <a:pt x="135" y="6"/>
                      <a:pt x="113" y="22"/>
                      <a:pt x="104" y="32"/>
                    </a:cubicBezTo>
                    <a:cubicBezTo>
                      <a:pt x="103" y="32"/>
                      <a:pt x="103" y="32"/>
                      <a:pt x="103" y="32"/>
                    </a:cubicBezTo>
                    <a:cubicBezTo>
                      <a:pt x="101" y="33"/>
                      <a:pt x="99" y="35"/>
                      <a:pt x="97" y="36"/>
                    </a:cubicBezTo>
                    <a:cubicBezTo>
                      <a:pt x="94" y="40"/>
                      <a:pt x="92" y="43"/>
                      <a:pt x="90" y="47"/>
                    </a:cubicBezTo>
                    <a:cubicBezTo>
                      <a:pt x="83" y="59"/>
                      <a:pt x="77" y="71"/>
                      <a:pt x="70" y="84"/>
                    </a:cubicBezTo>
                    <a:cubicBezTo>
                      <a:pt x="68" y="88"/>
                      <a:pt x="65" y="92"/>
                      <a:pt x="62" y="96"/>
                    </a:cubicBezTo>
                    <a:cubicBezTo>
                      <a:pt x="58" y="99"/>
                      <a:pt x="52" y="101"/>
                      <a:pt x="48" y="100"/>
                    </a:cubicBezTo>
                    <a:close/>
                  </a:path>
                </a:pathLst>
              </a:custGeom>
              <a:solidFill>
                <a:srgbClr val="259D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pic>
            <p:nvPicPr>
              <p:cNvPr id="146" name="Picture 609"/>
              <p:cNvPicPr>
                <a:picLocks noChangeAspect="1" noChangeArrowheads="1"/>
              </p:cNvPicPr>
              <p:nvPr/>
            </p:nvPicPr>
            <p:blipFill>
              <a:blip r:embed="rId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 bwMode="auto">
              <a:xfrm>
                <a:off x="1366838" y="7507288"/>
                <a:ext cx="852488" cy="4508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47" name="Picture 610"/>
              <p:cNvPicPr>
                <a:picLocks noChangeAspect="1" noChangeArrowheads="1"/>
              </p:cNvPicPr>
              <p:nvPr/>
            </p:nvPicPr>
            <p:blipFill>
              <a:blip r:embed="rId5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 bwMode="auto">
              <a:xfrm>
                <a:off x="303213" y="7092951"/>
                <a:ext cx="382588" cy="2825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sp>
          <p:nvSpPr>
            <p:cNvPr id="150" name="任意多边形: 形状 149"/>
            <p:cNvSpPr/>
            <p:nvPr/>
          </p:nvSpPr>
          <p:spPr>
            <a:xfrm>
              <a:off x="4879214" y="4119557"/>
              <a:ext cx="1839384" cy="1998728"/>
            </a:xfrm>
            <a:custGeom>
              <a:avLst/>
              <a:gdLst>
                <a:gd name="connsiteX0" fmla="*/ 0 w 1839384"/>
                <a:gd name="connsiteY0" fmla="*/ 0 h 1998728"/>
                <a:gd name="connsiteX1" fmla="*/ 30934 w 1839384"/>
                <a:gd name="connsiteY1" fmla="*/ 0 h 1998728"/>
                <a:gd name="connsiteX2" fmla="*/ 24571 w 1839384"/>
                <a:gd name="connsiteY2" fmla="*/ 126002 h 1998728"/>
                <a:gd name="connsiteX3" fmla="*/ 1679221 w 1839384"/>
                <a:gd name="connsiteY3" fmla="*/ 1959583 h 1998728"/>
                <a:gd name="connsiteX4" fmla="*/ 1839384 w 1839384"/>
                <a:gd name="connsiteY4" fmla="*/ 1967670 h 1998728"/>
                <a:gd name="connsiteX5" fmla="*/ 1839384 w 1839384"/>
                <a:gd name="connsiteY5" fmla="*/ 1998728 h 1998728"/>
                <a:gd name="connsiteX6" fmla="*/ 0 w 1839384"/>
                <a:gd name="connsiteY6" fmla="*/ 1998728 h 1998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39384" h="1998727">
                  <a:moveTo>
                    <a:pt x="0" y="0"/>
                  </a:moveTo>
                  <a:lnTo>
                    <a:pt x="30934" y="0"/>
                  </a:lnTo>
                  <a:lnTo>
                    <a:pt x="24571" y="126002"/>
                  </a:lnTo>
                  <a:cubicBezTo>
                    <a:pt x="24571" y="1080297"/>
                    <a:pt x="749829" y="1865198"/>
                    <a:pt x="1679221" y="1959583"/>
                  </a:cubicBezTo>
                  <a:lnTo>
                    <a:pt x="1839384" y="1967670"/>
                  </a:lnTo>
                  <a:lnTo>
                    <a:pt x="1839384" y="1998728"/>
                  </a:lnTo>
                  <a:lnTo>
                    <a:pt x="0" y="1998728"/>
                  </a:lnTo>
                  <a:close/>
                </a:path>
              </a:pathLst>
            </a:custGeom>
            <a:solidFill>
              <a:srgbClr val="178DB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4" name="MH_Entry_1"/>
          <p:cNvSpPr/>
          <p:nvPr>
            <p:custDataLst>
              <p:tags r:id="rId1"/>
            </p:custDataLst>
          </p:nvPr>
        </p:nvSpPr>
        <p:spPr>
          <a:xfrm>
            <a:off x="4089400" y="256571"/>
            <a:ext cx="4016089" cy="498614"/>
          </a:xfrm>
          <a:prstGeom prst="roundRect">
            <a:avLst>
              <a:gd name="adj" fmla="val 9124"/>
            </a:avLst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r>
              <a:rPr lang="zh-CN" altLang="en-US" sz="2800" spc="2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此处输入您的标题</a:t>
            </a:r>
          </a:p>
        </p:txBody>
      </p:sp>
      <p:cxnSp>
        <p:nvCxnSpPr>
          <p:cNvPr id="5" name="直接连接符 4"/>
          <p:cNvCxnSpPr/>
          <p:nvPr/>
        </p:nvCxnSpPr>
        <p:spPr>
          <a:xfrm>
            <a:off x="460301" y="772316"/>
            <a:ext cx="11363399" cy="0"/>
          </a:xfrm>
          <a:prstGeom prst="line">
            <a:avLst/>
          </a:prstGeom>
          <a:ln>
            <a:solidFill>
              <a:srgbClr val="10618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矩形 5"/>
          <p:cNvSpPr/>
          <p:nvPr/>
        </p:nvSpPr>
        <p:spPr>
          <a:xfrm>
            <a:off x="4025900" y="806443"/>
            <a:ext cx="4154344" cy="2616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dist"/>
            <a:r>
              <a:rPr lang="en-US" altLang="zh-CN" sz="11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LOREM IPSUM DOLOR SIT AMET CONSECTETUER LOREM</a:t>
            </a:r>
            <a:endParaRPr lang="zh-CN" altLang="en-US" sz="1100">
              <a:solidFill>
                <a:schemeClr val="bg1"/>
              </a:solidFill>
            </a:endParaRPr>
          </a:p>
        </p:txBody>
      </p:sp>
      <p:cxnSp>
        <p:nvCxnSpPr>
          <p:cNvPr id="7" name="直接连接符 6"/>
          <p:cNvCxnSpPr/>
          <p:nvPr/>
        </p:nvCxnSpPr>
        <p:spPr>
          <a:xfrm>
            <a:off x="434901" y="6756206"/>
            <a:ext cx="11363399" cy="0"/>
          </a:xfrm>
          <a:prstGeom prst="line">
            <a:avLst/>
          </a:prstGeom>
          <a:ln>
            <a:solidFill>
              <a:srgbClr val="10618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reeform 269"/>
          <p:cNvSpPr/>
          <p:nvPr/>
        </p:nvSpPr>
        <p:spPr bwMode="auto">
          <a:xfrm>
            <a:off x="7746857" y="239440"/>
            <a:ext cx="420687" cy="461963"/>
          </a:xfrm>
          <a:custGeom>
            <a:avLst/>
            <a:gdLst>
              <a:gd name="T0" fmla="*/ 97 w 112"/>
              <a:gd name="T1" fmla="*/ 116 h 123"/>
              <a:gd name="T2" fmla="*/ 109 w 112"/>
              <a:gd name="T3" fmla="*/ 122 h 123"/>
              <a:gd name="T4" fmla="*/ 112 w 112"/>
              <a:gd name="T5" fmla="*/ 119 h 123"/>
              <a:gd name="T6" fmla="*/ 111 w 112"/>
              <a:gd name="T7" fmla="*/ 116 h 123"/>
              <a:gd name="T8" fmla="*/ 107 w 112"/>
              <a:gd name="T9" fmla="*/ 108 h 123"/>
              <a:gd name="T10" fmla="*/ 105 w 112"/>
              <a:gd name="T11" fmla="*/ 95 h 123"/>
              <a:gd name="T12" fmla="*/ 90 w 112"/>
              <a:gd name="T13" fmla="*/ 85 h 123"/>
              <a:gd name="T14" fmla="*/ 96 w 112"/>
              <a:gd name="T15" fmla="*/ 77 h 123"/>
              <a:gd name="T16" fmla="*/ 93 w 112"/>
              <a:gd name="T17" fmla="*/ 68 h 123"/>
              <a:gd name="T18" fmla="*/ 104 w 112"/>
              <a:gd name="T19" fmla="*/ 51 h 123"/>
              <a:gd name="T20" fmla="*/ 93 w 112"/>
              <a:gd name="T21" fmla="*/ 35 h 123"/>
              <a:gd name="T22" fmla="*/ 98 w 112"/>
              <a:gd name="T23" fmla="*/ 11 h 123"/>
              <a:gd name="T24" fmla="*/ 94 w 112"/>
              <a:gd name="T25" fmla="*/ 1 h 123"/>
              <a:gd name="T26" fmla="*/ 92 w 112"/>
              <a:gd name="T27" fmla="*/ 0 h 123"/>
              <a:gd name="T28" fmla="*/ 89 w 112"/>
              <a:gd name="T29" fmla="*/ 2 h 123"/>
              <a:gd name="T30" fmla="*/ 73 w 112"/>
              <a:gd name="T31" fmla="*/ 25 h 123"/>
              <a:gd name="T32" fmla="*/ 59 w 112"/>
              <a:gd name="T33" fmla="*/ 50 h 123"/>
              <a:gd name="T34" fmla="*/ 55 w 112"/>
              <a:gd name="T35" fmla="*/ 63 h 123"/>
              <a:gd name="T36" fmla="*/ 55 w 112"/>
              <a:gd name="T37" fmla="*/ 74 h 123"/>
              <a:gd name="T38" fmla="*/ 53 w 112"/>
              <a:gd name="T39" fmla="*/ 77 h 123"/>
              <a:gd name="T40" fmla="*/ 50 w 112"/>
              <a:gd name="T41" fmla="*/ 75 h 123"/>
              <a:gd name="T42" fmla="*/ 50 w 112"/>
              <a:gd name="T43" fmla="*/ 71 h 123"/>
              <a:gd name="T44" fmla="*/ 48 w 112"/>
              <a:gd name="T45" fmla="*/ 64 h 123"/>
              <a:gd name="T46" fmla="*/ 42 w 112"/>
              <a:gd name="T47" fmla="*/ 61 h 123"/>
              <a:gd name="T48" fmla="*/ 41 w 112"/>
              <a:gd name="T49" fmla="*/ 59 h 123"/>
              <a:gd name="T50" fmla="*/ 21 w 112"/>
              <a:gd name="T51" fmla="*/ 34 h 123"/>
              <a:gd name="T52" fmla="*/ 17 w 112"/>
              <a:gd name="T53" fmla="*/ 31 h 123"/>
              <a:gd name="T54" fmla="*/ 10 w 112"/>
              <a:gd name="T55" fmla="*/ 36 h 123"/>
              <a:gd name="T56" fmla="*/ 12 w 112"/>
              <a:gd name="T57" fmla="*/ 40 h 123"/>
              <a:gd name="T58" fmla="*/ 16 w 112"/>
              <a:gd name="T59" fmla="*/ 38 h 123"/>
              <a:gd name="T60" fmla="*/ 13 w 112"/>
              <a:gd name="T61" fmla="*/ 34 h 123"/>
              <a:gd name="T62" fmla="*/ 18 w 112"/>
              <a:gd name="T63" fmla="*/ 33 h 123"/>
              <a:gd name="T64" fmla="*/ 22 w 112"/>
              <a:gd name="T65" fmla="*/ 37 h 123"/>
              <a:gd name="T66" fmla="*/ 27 w 112"/>
              <a:gd name="T67" fmla="*/ 43 h 123"/>
              <a:gd name="T68" fmla="*/ 38 w 112"/>
              <a:gd name="T69" fmla="*/ 62 h 123"/>
              <a:gd name="T70" fmla="*/ 30 w 112"/>
              <a:gd name="T71" fmla="*/ 63 h 123"/>
              <a:gd name="T72" fmla="*/ 17 w 112"/>
              <a:gd name="T73" fmla="*/ 58 h 123"/>
              <a:gd name="T74" fmla="*/ 9 w 112"/>
              <a:gd name="T75" fmla="*/ 57 h 123"/>
              <a:gd name="T76" fmla="*/ 5 w 112"/>
              <a:gd name="T77" fmla="*/ 58 h 123"/>
              <a:gd name="T78" fmla="*/ 0 w 112"/>
              <a:gd name="T79" fmla="*/ 65 h 123"/>
              <a:gd name="T80" fmla="*/ 5 w 112"/>
              <a:gd name="T81" fmla="*/ 72 h 123"/>
              <a:gd name="T82" fmla="*/ 8 w 112"/>
              <a:gd name="T83" fmla="*/ 70 h 123"/>
              <a:gd name="T84" fmla="*/ 7 w 112"/>
              <a:gd name="T85" fmla="*/ 68 h 123"/>
              <a:gd name="T86" fmla="*/ 4 w 112"/>
              <a:gd name="T87" fmla="*/ 68 h 123"/>
              <a:gd name="T88" fmla="*/ 2 w 112"/>
              <a:gd name="T89" fmla="*/ 63 h 123"/>
              <a:gd name="T90" fmla="*/ 6 w 112"/>
              <a:gd name="T91" fmla="*/ 60 h 123"/>
              <a:gd name="T92" fmla="*/ 11 w 112"/>
              <a:gd name="T93" fmla="*/ 59 h 123"/>
              <a:gd name="T94" fmla="*/ 34 w 112"/>
              <a:gd name="T95" fmla="*/ 67 h 123"/>
              <a:gd name="T96" fmla="*/ 38 w 112"/>
              <a:gd name="T97" fmla="*/ 74 h 123"/>
              <a:gd name="T98" fmla="*/ 47 w 112"/>
              <a:gd name="T99" fmla="*/ 79 h 123"/>
              <a:gd name="T100" fmla="*/ 50 w 112"/>
              <a:gd name="T101" fmla="*/ 82 h 123"/>
              <a:gd name="T102" fmla="*/ 67 w 112"/>
              <a:gd name="T103" fmla="*/ 100 h 123"/>
              <a:gd name="T104" fmla="*/ 81 w 112"/>
              <a:gd name="T105" fmla="*/ 117 h 123"/>
              <a:gd name="T106" fmla="*/ 83 w 112"/>
              <a:gd name="T107" fmla="*/ 118 h 123"/>
              <a:gd name="T108" fmla="*/ 84 w 112"/>
              <a:gd name="T109" fmla="*/ 118 h 123"/>
              <a:gd name="T110" fmla="*/ 83 w 112"/>
              <a:gd name="T111" fmla="*/ 113 h 123"/>
              <a:gd name="T112" fmla="*/ 81 w 112"/>
              <a:gd name="T113" fmla="*/ 109 h 123"/>
              <a:gd name="T114" fmla="*/ 81 w 112"/>
              <a:gd name="T115" fmla="*/ 108 h 123"/>
              <a:gd name="T116" fmla="*/ 83 w 112"/>
              <a:gd name="T117" fmla="*/ 108 h 123"/>
              <a:gd name="T118" fmla="*/ 97 w 112"/>
              <a:gd name="T119" fmla="*/ 116 h 1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12" h="123">
                <a:moveTo>
                  <a:pt x="97" y="116"/>
                </a:moveTo>
                <a:cubicBezTo>
                  <a:pt x="101" y="118"/>
                  <a:pt x="104" y="123"/>
                  <a:pt x="109" y="122"/>
                </a:cubicBezTo>
                <a:cubicBezTo>
                  <a:pt x="110" y="122"/>
                  <a:pt x="112" y="121"/>
                  <a:pt x="112" y="119"/>
                </a:cubicBezTo>
                <a:cubicBezTo>
                  <a:pt x="112" y="118"/>
                  <a:pt x="112" y="117"/>
                  <a:pt x="111" y="116"/>
                </a:cubicBezTo>
                <a:cubicBezTo>
                  <a:pt x="109" y="113"/>
                  <a:pt x="108" y="111"/>
                  <a:pt x="107" y="108"/>
                </a:cubicBezTo>
                <a:cubicBezTo>
                  <a:pt x="107" y="103"/>
                  <a:pt x="107" y="99"/>
                  <a:pt x="105" y="95"/>
                </a:cubicBezTo>
                <a:cubicBezTo>
                  <a:pt x="102" y="89"/>
                  <a:pt x="96" y="87"/>
                  <a:pt x="90" y="85"/>
                </a:cubicBezTo>
                <a:cubicBezTo>
                  <a:pt x="90" y="82"/>
                  <a:pt x="94" y="80"/>
                  <a:pt x="96" y="77"/>
                </a:cubicBezTo>
                <a:cubicBezTo>
                  <a:pt x="97" y="74"/>
                  <a:pt x="96" y="70"/>
                  <a:pt x="93" y="68"/>
                </a:cubicBezTo>
                <a:cubicBezTo>
                  <a:pt x="100" y="65"/>
                  <a:pt x="104" y="58"/>
                  <a:pt x="104" y="51"/>
                </a:cubicBezTo>
                <a:cubicBezTo>
                  <a:pt x="104" y="45"/>
                  <a:pt x="99" y="38"/>
                  <a:pt x="93" y="35"/>
                </a:cubicBezTo>
                <a:cubicBezTo>
                  <a:pt x="97" y="28"/>
                  <a:pt x="99" y="19"/>
                  <a:pt x="98" y="11"/>
                </a:cubicBezTo>
                <a:cubicBezTo>
                  <a:pt x="98" y="7"/>
                  <a:pt x="97" y="3"/>
                  <a:pt x="94" y="1"/>
                </a:cubicBezTo>
                <a:cubicBezTo>
                  <a:pt x="93" y="1"/>
                  <a:pt x="93" y="0"/>
                  <a:pt x="92" y="0"/>
                </a:cubicBezTo>
                <a:cubicBezTo>
                  <a:pt x="91" y="0"/>
                  <a:pt x="90" y="1"/>
                  <a:pt x="89" y="2"/>
                </a:cubicBezTo>
                <a:cubicBezTo>
                  <a:pt x="83" y="10"/>
                  <a:pt x="78" y="17"/>
                  <a:pt x="73" y="25"/>
                </a:cubicBezTo>
                <a:cubicBezTo>
                  <a:pt x="67" y="33"/>
                  <a:pt x="62" y="41"/>
                  <a:pt x="59" y="50"/>
                </a:cubicBezTo>
                <a:cubicBezTo>
                  <a:pt x="57" y="54"/>
                  <a:pt x="56" y="59"/>
                  <a:pt x="55" y="63"/>
                </a:cubicBezTo>
                <a:cubicBezTo>
                  <a:pt x="55" y="67"/>
                  <a:pt x="56" y="71"/>
                  <a:pt x="55" y="74"/>
                </a:cubicBezTo>
                <a:cubicBezTo>
                  <a:pt x="55" y="75"/>
                  <a:pt x="54" y="76"/>
                  <a:pt x="53" y="77"/>
                </a:cubicBezTo>
                <a:cubicBezTo>
                  <a:pt x="52" y="77"/>
                  <a:pt x="51" y="76"/>
                  <a:pt x="50" y="75"/>
                </a:cubicBezTo>
                <a:cubicBezTo>
                  <a:pt x="50" y="73"/>
                  <a:pt x="50" y="72"/>
                  <a:pt x="50" y="71"/>
                </a:cubicBezTo>
                <a:cubicBezTo>
                  <a:pt x="50" y="69"/>
                  <a:pt x="50" y="66"/>
                  <a:pt x="48" y="64"/>
                </a:cubicBezTo>
                <a:cubicBezTo>
                  <a:pt x="46" y="61"/>
                  <a:pt x="45" y="63"/>
                  <a:pt x="42" y="61"/>
                </a:cubicBezTo>
                <a:cubicBezTo>
                  <a:pt x="42" y="61"/>
                  <a:pt x="41" y="60"/>
                  <a:pt x="41" y="59"/>
                </a:cubicBezTo>
                <a:cubicBezTo>
                  <a:pt x="35" y="51"/>
                  <a:pt x="28" y="42"/>
                  <a:pt x="21" y="34"/>
                </a:cubicBezTo>
                <a:cubicBezTo>
                  <a:pt x="20" y="32"/>
                  <a:pt x="19" y="31"/>
                  <a:pt x="17" y="31"/>
                </a:cubicBezTo>
                <a:cubicBezTo>
                  <a:pt x="13" y="29"/>
                  <a:pt x="10" y="32"/>
                  <a:pt x="10" y="36"/>
                </a:cubicBezTo>
                <a:cubicBezTo>
                  <a:pt x="11" y="38"/>
                  <a:pt x="11" y="39"/>
                  <a:pt x="12" y="40"/>
                </a:cubicBezTo>
                <a:cubicBezTo>
                  <a:pt x="14" y="41"/>
                  <a:pt x="16" y="40"/>
                  <a:pt x="16" y="38"/>
                </a:cubicBezTo>
                <a:cubicBezTo>
                  <a:pt x="14" y="39"/>
                  <a:pt x="12" y="36"/>
                  <a:pt x="13" y="34"/>
                </a:cubicBezTo>
                <a:cubicBezTo>
                  <a:pt x="14" y="33"/>
                  <a:pt x="16" y="32"/>
                  <a:pt x="18" y="33"/>
                </a:cubicBezTo>
                <a:cubicBezTo>
                  <a:pt x="19" y="34"/>
                  <a:pt x="20" y="35"/>
                  <a:pt x="22" y="37"/>
                </a:cubicBezTo>
                <a:cubicBezTo>
                  <a:pt x="23" y="39"/>
                  <a:pt x="25" y="41"/>
                  <a:pt x="27" y="43"/>
                </a:cubicBezTo>
                <a:cubicBezTo>
                  <a:pt x="32" y="48"/>
                  <a:pt x="37" y="54"/>
                  <a:pt x="38" y="62"/>
                </a:cubicBezTo>
                <a:cubicBezTo>
                  <a:pt x="40" y="68"/>
                  <a:pt x="34" y="65"/>
                  <a:pt x="30" y="63"/>
                </a:cubicBezTo>
                <a:cubicBezTo>
                  <a:pt x="26" y="61"/>
                  <a:pt x="21" y="59"/>
                  <a:pt x="17" y="58"/>
                </a:cubicBezTo>
                <a:cubicBezTo>
                  <a:pt x="14" y="57"/>
                  <a:pt x="11" y="57"/>
                  <a:pt x="9" y="57"/>
                </a:cubicBezTo>
                <a:cubicBezTo>
                  <a:pt x="7" y="57"/>
                  <a:pt x="6" y="58"/>
                  <a:pt x="5" y="58"/>
                </a:cubicBezTo>
                <a:cubicBezTo>
                  <a:pt x="2" y="59"/>
                  <a:pt x="0" y="62"/>
                  <a:pt x="0" y="65"/>
                </a:cubicBezTo>
                <a:cubicBezTo>
                  <a:pt x="0" y="68"/>
                  <a:pt x="2" y="71"/>
                  <a:pt x="5" y="72"/>
                </a:cubicBezTo>
                <a:cubicBezTo>
                  <a:pt x="6" y="72"/>
                  <a:pt x="8" y="71"/>
                  <a:pt x="8" y="70"/>
                </a:cubicBezTo>
                <a:cubicBezTo>
                  <a:pt x="8" y="69"/>
                  <a:pt x="7" y="68"/>
                  <a:pt x="7" y="68"/>
                </a:cubicBezTo>
                <a:cubicBezTo>
                  <a:pt x="6" y="68"/>
                  <a:pt x="5" y="68"/>
                  <a:pt x="4" y="68"/>
                </a:cubicBezTo>
                <a:cubicBezTo>
                  <a:pt x="2" y="67"/>
                  <a:pt x="1" y="65"/>
                  <a:pt x="2" y="63"/>
                </a:cubicBezTo>
                <a:cubicBezTo>
                  <a:pt x="2" y="61"/>
                  <a:pt x="4" y="60"/>
                  <a:pt x="6" y="60"/>
                </a:cubicBezTo>
                <a:cubicBezTo>
                  <a:pt x="8" y="59"/>
                  <a:pt x="9" y="59"/>
                  <a:pt x="11" y="59"/>
                </a:cubicBezTo>
                <a:cubicBezTo>
                  <a:pt x="19" y="60"/>
                  <a:pt x="27" y="63"/>
                  <a:pt x="34" y="67"/>
                </a:cubicBezTo>
                <a:cubicBezTo>
                  <a:pt x="37" y="68"/>
                  <a:pt x="36" y="71"/>
                  <a:pt x="38" y="74"/>
                </a:cubicBezTo>
                <a:cubicBezTo>
                  <a:pt x="39" y="77"/>
                  <a:pt x="43" y="77"/>
                  <a:pt x="47" y="79"/>
                </a:cubicBezTo>
                <a:cubicBezTo>
                  <a:pt x="48" y="79"/>
                  <a:pt x="49" y="81"/>
                  <a:pt x="50" y="82"/>
                </a:cubicBezTo>
                <a:cubicBezTo>
                  <a:pt x="55" y="88"/>
                  <a:pt x="61" y="94"/>
                  <a:pt x="67" y="100"/>
                </a:cubicBezTo>
                <a:cubicBezTo>
                  <a:pt x="72" y="106"/>
                  <a:pt x="76" y="112"/>
                  <a:pt x="81" y="117"/>
                </a:cubicBezTo>
                <a:cubicBezTo>
                  <a:pt x="82" y="118"/>
                  <a:pt x="83" y="119"/>
                  <a:pt x="83" y="118"/>
                </a:cubicBezTo>
                <a:cubicBezTo>
                  <a:pt x="84" y="118"/>
                  <a:pt x="84" y="118"/>
                  <a:pt x="84" y="118"/>
                </a:cubicBezTo>
                <a:cubicBezTo>
                  <a:pt x="84" y="116"/>
                  <a:pt x="84" y="114"/>
                  <a:pt x="83" y="113"/>
                </a:cubicBezTo>
                <a:cubicBezTo>
                  <a:pt x="83" y="112"/>
                  <a:pt x="82" y="110"/>
                  <a:pt x="81" y="109"/>
                </a:cubicBezTo>
                <a:cubicBezTo>
                  <a:pt x="81" y="108"/>
                  <a:pt x="81" y="108"/>
                  <a:pt x="81" y="108"/>
                </a:cubicBezTo>
                <a:cubicBezTo>
                  <a:pt x="82" y="107"/>
                  <a:pt x="83" y="108"/>
                  <a:pt x="83" y="108"/>
                </a:cubicBezTo>
                <a:cubicBezTo>
                  <a:pt x="88" y="111"/>
                  <a:pt x="93" y="112"/>
                  <a:pt x="97" y="116"/>
                </a:cubicBezTo>
                <a:close/>
              </a:path>
            </a:pathLst>
          </a:custGeom>
          <a:solidFill>
            <a:srgbClr val="10618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9" name="Freeform 269"/>
          <p:cNvSpPr/>
          <p:nvPr/>
        </p:nvSpPr>
        <p:spPr bwMode="auto">
          <a:xfrm flipH="1">
            <a:off x="4025900" y="239440"/>
            <a:ext cx="420687" cy="461963"/>
          </a:xfrm>
          <a:custGeom>
            <a:avLst/>
            <a:gdLst>
              <a:gd name="T0" fmla="*/ 97 w 112"/>
              <a:gd name="T1" fmla="*/ 116 h 123"/>
              <a:gd name="T2" fmla="*/ 109 w 112"/>
              <a:gd name="T3" fmla="*/ 122 h 123"/>
              <a:gd name="T4" fmla="*/ 112 w 112"/>
              <a:gd name="T5" fmla="*/ 119 h 123"/>
              <a:gd name="T6" fmla="*/ 111 w 112"/>
              <a:gd name="T7" fmla="*/ 116 h 123"/>
              <a:gd name="T8" fmla="*/ 107 w 112"/>
              <a:gd name="T9" fmla="*/ 108 h 123"/>
              <a:gd name="T10" fmla="*/ 105 w 112"/>
              <a:gd name="T11" fmla="*/ 95 h 123"/>
              <a:gd name="T12" fmla="*/ 90 w 112"/>
              <a:gd name="T13" fmla="*/ 85 h 123"/>
              <a:gd name="T14" fmla="*/ 96 w 112"/>
              <a:gd name="T15" fmla="*/ 77 h 123"/>
              <a:gd name="T16" fmla="*/ 93 w 112"/>
              <a:gd name="T17" fmla="*/ 68 h 123"/>
              <a:gd name="T18" fmla="*/ 104 w 112"/>
              <a:gd name="T19" fmla="*/ 51 h 123"/>
              <a:gd name="T20" fmla="*/ 93 w 112"/>
              <a:gd name="T21" fmla="*/ 35 h 123"/>
              <a:gd name="T22" fmla="*/ 98 w 112"/>
              <a:gd name="T23" fmla="*/ 11 h 123"/>
              <a:gd name="T24" fmla="*/ 94 w 112"/>
              <a:gd name="T25" fmla="*/ 1 h 123"/>
              <a:gd name="T26" fmla="*/ 92 w 112"/>
              <a:gd name="T27" fmla="*/ 0 h 123"/>
              <a:gd name="T28" fmla="*/ 89 w 112"/>
              <a:gd name="T29" fmla="*/ 2 h 123"/>
              <a:gd name="T30" fmla="*/ 73 w 112"/>
              <a:gd name="T31" fmla="*/ 25 h 123"/>
              <a:gd name="T32" fmla="*/ 59 w 112"/>
              <a:gd name="T33" fmla="*/ 50 h 123"/>
              <a:gd name="T34" fmla="*/ 55 w 112"/>
              <a:gd name="T35" fmla="*/ 63 h 123"/>
              <a:gd name="T36" fmla="*/ 55 w 112"/>
              <a:gd name="T37" fmla="*/ 74 h 123"/>
              <a:gd name="T38" fmla="*/ 53 w 112"/>
              <a:gd name="T39" fmla="*/ 77 h 123"/>
              <a:gd name="T40" fmla="*/ 50 w 112"/>
              <a:gd name="T41" fmla="*/ 75 h 123"/>
              <a:gd name="T42" fmla="*/ 50 w 112"/>
              <a:gd name="T43" fmla="*/ 71 h 123"/>
              <a:gd name="T44" fmla="*/ 48 w 112"/>
              <a:gd name="T45" fmla="*/ 64 h 123"/>
              <a:gd name="T46" fmla="*/ 42 w 112"/>
              <a:gd name="T47" fmla="*/ 61 h 123"/>
              <a:gd name="T48" fmla="*/ 41 w 112"/>
              <a:gd name="T49" fmla="*/ 59 h 123"/>
              <a:gd name="T50" fmla="*/ 21 w 112"/>
              <a:gd name="T51" fmla="*/ 34 h 123"/>
              <a:gd name="T52" fmla="*/ 17 w 112"/>
              <a:gd name="T53" fmla="*/ 31 h 123"/>
              <a:gd name="T54" fmla="*/ 10 w 112"/>
              <a:gd name="T55" fmla="*/ 36 h 123"/>
              <a:gd name="T56" fmla="*/ 12 w 112"/>
              <a:gd name="T57" fmla="*/ 40 h 123"/>
              <a:gd name="T58" fmla="*/ 16 w 112"/>
              <a:gd name="T59" fmla="*/ 38 h 123"/>
              <a:gd name="T60" fmla="*/ 13 w 112"/>
              <a:gd name="T61" fmla="*/ 34 h 123"/>
              <a:gd name="T62" fmla="*/ 18 w 112"/>
              <a:gd name="T63" fmla="*/ 33 h 123"/>
              <a:gd name="T64" fmla="*/ 22 w 112"/>
              <a:gd name="T65" fmla="*/ 37 h 123"/>
              <a:gd name="T66" fmla="*/ 27 w 112"/>
              <a:gd name="T67" fmla="*/ 43 h 123"/>
              <a:gd name="T68" fmla="*/ 38 w 112"/>
              <a:gd name="T69" fmla="*/ 62 h 123"/>
              <a:gd name="T70" fmla="*/ 30 w 112"/>
              <a:gd name="T71" fmla="*/ 63 h 123"/>
              <a:gd name="T72" fmla="*/ 17 w 112"/>
              <a:gd name="T73" fmla="*/ 58 h 123"/>
              <a:gd name="T74" fmla="*/ 9 w 112"/>
              <a:gd name="T75" fmla="*/ 57 h 123"/>
              <a:gd name="T76" fmla="*/ 5 w 112"/>
              <a:gd name="T77" fmla="*/ 58 h 123"/>
              <a:gd name="T78" fmla="*/ 0 w 112"/>
              <a:gd name="T79" fmla="*/ 65 h 123"/>
              <a:gd name="T80" fmla="*/ 5 w 112"/>
              <a:gd name="T81" fmla="*/ 72 h 123"/>
              <a:gd name="T82" fmla="*/ 8 w 112"/>
              <a:gd name="T83" fmla="*/ 70 h 123"/>
              <a:gd name="T84" fmla="*/ 7 w 112"/>
              <a:gd name="T85" fmla="*/ 68 h 123"/>
              <a:gd name="T86" fmla="*/ 4 w 112"/>
              <a:gd name="T87" fmla="*/ 68 h 123"/>
              <a:gd name="T88" fmla="*/ 2 w 112"/>
              <a:gd name="T89" fmla="*/ 63 h 123"/>
              <a:gd name="T90" fmla="*/ 6 w 112"/>
              <a:gd name="T91" fmla="*/ 60 h 123"/>
              <a:gd name="T92" fmla="*/ 11 w 112"/>
              <a:gd name="T93" fmla="*/ 59 h 123"/>
              <a:gd name="T94" fmla="*/ 34 w 112"/>
              <a:gd name="T95" fmla="*/ 67 h 123"/>
              <a:gd name="T96" fmla="*/ 38 w 112"/>
              <a:gd name="T97" fmla="*/ 74 h 123"/>
              <a:gd name="T98" fmla="*/ 47 w 112"/>
              <a:gd name="T99" fmla="*/ 79 h 123"/>
              <a:gd name="T100" fmla="*/ 50 w 112"/>
              <a:gd name="T101" fmla="*/ 82 h 123"/>
              <a:gd name="T102" fmla="*/ 67 w 112"/>
              <a:gd name="T103" fmla="*/ 100 h 123"/>
              <a:gd name="T104" fmla="*/ 81 w 112"/>
              <a:gd name="T105" fmla="*/ 117 h 123"/>
              <a:gd name="T106" fmla="*/ 83 w 112"/>
              <a:gd name="T107" fmla="*/ 118 h 123"/>
              <a:gd name="T108" fmla="*/ 84 w 112"/>
              <a:gd name="T109" fmla="*/ 118 h 123"/>
              <a:gd name="T110" fmla="*/ 83 w 112"/>
              <a:gd name="T111" fmla="*/ 113 h 123"/>
              <a:gd name="T112" fmla="*/ 81 w 112"/>
              <a:gd name="T113" fmla="*/ 109 h 123"/>
              <a:gd name="T114" fmla="*/ 81 w 112"/>
              <a:gd name="T115" fmla="*/ 108 h 123"/>
              <a:gd name="T116" fmla="*/ 83 w 112"/>
              <a:gd name="T117" fmla="*/ 108 h 123"/>
              <a:gd name="T118" fmla="*/ 97 w 112"/>
              <a:gd name="T119" fmla="*/ 116 h 1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12" h="123">
                <a:moveTo>
                  <a:pt x="97" y="116"/>
                </a:moveTo>
                <a:cubicBezTo>
                  <a:pt x="101" y="118"/>
                  <a:pt x="104" y="123"/>
                  <a:pt x="109" y="122"/>
                </a:cubicBezTo>
                <a:cubicBezTo>
                  <a:pt x="110" y="122"/>
                  <a:pt x="112" y="121"/>
                  <a:pt x="112" y="119"/>
                </a:cubicBezTo>
                <a:cubicBezTo>
                  <a:pt x="112" y="118"/>
                  <a:pt x="112" y="117"/>
                  <a:pt x="111" y="116"/>
                </a:cubicBezTo>
                <a:cubicBezTo>
                  <a:pt x="109" y="113"/>
                  <a:pt x="108" y="111"/>
                  <a:pt x="107" y="108"/>
                </a:cubicBezTo>
                <a:cubicBezTo>
                  <a:pt x="107" y="103"/>
                  <a:pt x="107" y="99"/>
                  <a:pt x="105" y="95"/>
                </a:cubicBezTo>
                <a:cubicBezTo>
                  <a:pt x="102" y="89"/>
                  <a:pt x="96" y="87"/>
                  <a:pt x="90" y="85"/>
                </a:cubicBezTo>
                <a:cubicBezTo>
                  <a:pt x="90" y="82"/>
                  <a:pt x="94" y="80"/>
                  <a:pt x="96" y="77"/>
                </a:cubicBezTo>
                <a:cubicBezTo>
                  <a:pt x="97" y="74"/>
                  <a:pt x="96" y="70"/>
                  <a:pt x="93" y="68"/>
                </a:cubicBezTo>
                <a:cubicBezTo>
                  <a:pt x="100" y="65"/>
                  <a:pt x="104" y="58"/>
                  <a:pt x="104" y="51"/>
                </a:cubicBezTo>
                <a:cubicBezTo>
                  <a:pt x="104" y="45"/>
                  <a:pt x="99" y="38"/>
                  <a:pt x="93" y="35"/>
                </a:cubicBezTo>
                <a:cubicBezTo>
                  <a:pt x="97" y="28"/>
                  <a:pt x="99" y="19"/>
                  <a:pt x="98" y="11"/>
                </a:cubicBezTo>
                <a:cubicBezTo>
                  <a:pt x="98" y="7"/>
                  <a:pt x="97" y="3"/>
                  <a:pt x="94" y="1"/>
                </a:cubicBezTo>
                <a:cubicBezTo>
                  <a:pt x="93" y="1"/>
                  <a:pt x="93" y="0"/>
                  <a:pt x="92" y="0"/>
                </a:cubicBezTo>
                <a:cubicBezTo>
                  <a:pt x="91" y="0"/>
                  <a:pt x="90" y="1"/>
                  <a:pt x="89" y="2"/>
                </a:cubicBezTo>
                <a:cubicBezTo>
                  <a:pt x="83" y="10"/>
                  <a:pt x="78" y="17"/>
                  <a:pt x="73" y="25"/>
                </a:cubicBezTo>
                <a:cubicBezTo>
                  <a:pt x="67" y="33"/>
                  <a:pt x="62" y="41"/>
                  <a:pt x="59" y="50"/>
                </a:cubicBezTo>
                <a:cubicBezTo>
                  <a:pt x="57" y="54"/>
                  <a:pt x="56" y="59"/>
                  <a:pt x="55" y="63"/>
                </a:cubicBezTo>
                <a:cubicBezTo>
                  <a:pt x="55" y="67"/>
                  <a:pt x="56" y="71"/>
                  <a:pt x="55" y="74"/>
                </a:cubicBezTo>
                <a:cubicBezTo>
                  <a:pt x="55" y="75"/>
                  <a:pt x="54" y="76"/>
                  <a:pt x="53" y="77"/>
                </a:cubicBezTo>
                <a:cubicBezTo>
                  <a:pt x="52" y="77"/>
                  <a:pt x="51" y="76"/>
                  <a:pt x="50" y="75"/>
                </a:cubicBezTo>
                <a:cubicBezTo>
                  <a:pt x="50" y="73"/>
                  <a:pt x="50" y="72"/>
                  <a:pt x="50" y="71"/>
                </a:cubicBezTo>
                <a:cubicBezTo>
                  <a:pt x="50" y="69"/>
                  <a:pt x="50" y="66"/>
                  <a:pt x="48" y="64"/>
                </a:cubicBezTo>
                <a:cubicBezTo>
                  <a:pt x="46" y="61"/>
                  <a:pt x="45" y="63"/>
                  <a:pt x="42" y="61"/>
                </a:cubicBezTo>
                <a:cubicBezTo>
                  <a:pt x="42" y="61"/>
                  <a:pt x="41" y="60"/>
                  <a:pt x="41" y="59"/>
                </a:cubicBezTo>
                <a:cubicBezTo>
                  <a:pt x="35" y="51"/>
                  <a:pt x="28" y="42"/>
                  <a:pt x="21" y="34"/>
                </a:cubicBezTo>
                <a:cubicBezTo>
                  <a:pt x="20" y="32"/>
                  <a:pt x="19" y="31"/>
                  <a:pt x="17" y="31"/>
                </a:cubicBezTo>
                <a:cubicBezTo>
                  <a:pt x="13" y="29"/>
                  <a:pt x="10" y="32"/>
                  <a:pt x="10" y="36"/>
                </a:cubicBezTo>
                <a:cubicBezTo>
                  <a:pt x="11" y="38"/>
                  <a:pt x="11" y="39"/>
                  <a:pt x="12" y="40"/>
                </a:cubicBezTo>
                <a:cubicBezTo>
                  <a:pt x="14" y="41"/>
                  <a:pt x="16" y="40"/>
                  <a:pt x="16" y="38"/>
                </a:cubicBezTo>
                <a:cubicBezTo>
                  <a:pt x="14" y="39"/>
                  <a:pt x="12" y="36"/>
                  <a:pt x="13" y="34"/>
                </a:cubicBezTo>
                <a:cubicBezTo>
                  <a:pt x="14" y="33"/>
                  <a:pt x="16" y="32"/>
                  <a:pt x="18" y="33"/>
                </a:cubicBezTo>
                <a:cubicBezTo>
                  <a:pt x="19" y="34"/>
                  <a:pt x="20" y="35"/>
                  <a:pt x="22" y="37"/>
                </a:cubicBezTo>
                <a:cubicBezTo>
                  <a:pt x="23" y="39"/>
                  <a:pt x="25" y="41"/>
                  <a:pt x="27" y="43"/>
                </a:cubicBezTo>
                <a:cubicBezTo>
                  <a:pt x="32" y="48"/>
                  <a:pt x="37" y="54"/>
                  <a:pt x="38" y="62"/>
                </a:cubicBezTo>
                <a:cubicBezTo>
                  <a:pt x="40" y="68"/>
                  <a:pt x="34" y="65"/>
                  <a:pt x="30" y="63"/>
                </a:cubicBezTo>
                <a:cubicBezTo>
                  <a:pt x="26" y="61"/>
                  <a:pt x="21" y="59"/>
                  <a:pt x="17" y="58"/>
                </a:cubicBezTo>
                <a:cubicBezTo>
                  <a:pt x="14" y="57"/>
                  <a:pt x="11" y="57"/>
                  <a:pt x="9" y="57"/>
                </a:cubicBezTo>
                <a:cubicBezTo>
                  <a:pt x="7" y="57"/>
                  <a:pt x="6" y="58"/>
                  <a:pt x="5" y="58"/>
                </a:cubicBezTo>
                <a:cubicBezTo>
                  <a:pt x="2" y="59"/>
                  <a:pt x="0" y="62"/>
                  <a:pt x="0" y="65"/>
                </a:cubicBezTo>
                <a:cubicBezTo>
                  <a:pt x="0" y="68"/>
                  <a:pt x="2" y="71"/>
                  <a:pt x="5" y="72"/>
                </a:cubicBezTo>
                <a:cubicBezTo>
                  <a:pt x="6" y="72"/>
                  <a:pt x="8" y="71"/>
                  <a:pt x="8" y="70"/>
                </a:cubicBezTo>
                <a:cubicBezTo>
                  <a:pt x="8" y="69"/>
                  <a:pt x="7" y="68"/>
                  <a:pt x="7" y="68"/>
                </a:cubicBezTo>
                <a:cubicBezTo>
                  <a:pt x="6" y="68"/>
                  <a:pt x="5" y="68"/>
                  <a:pt x="4" y="68"/>
                </a:cubicBezTo>
                <a:cubicBezTo>
                  <a:pt x="2" y="67"/>
                  <a:pt x="1" y="65"/>
                  <a:pt x="2" y="63"/>
                </a:cubicBezTo>
                <a:cubicBezTo>
                  <a:pt x="2" y="61"/>
                  <a:pt x="4" y="60"/>
                  <a:pt x="6" y="60"/>
                </a:cubicBezTo>
                <a:cubicBezTo>
                  <a:pt x="8" y="59"/>
                  <a:pt x="9" y="59"/>
                  <a:pt x="11" y="59"/>
                </a:cubicBezTo>
                <a:cubicBezTo>
                  <a:pt x="19" y="60"/>
                  <a:pt x="27" y="63"/>
                  <a:pt x="34" y="67"/>
                </a:cubicBezTo>
                <a:cubicBezTo>
                  <a:pt x="37" y="68"/>
                  <a:pt x="36" y="71"/>
                  <a:pt x="38" y="74"/>
                </a:cubicBezTo>
                <a:cubicBezTo>
                  <a:pt x="39" y="77"/>
                  <a:pt x="43" y="77"/>
                  <a:pt x="47" y="79"/>
                </a:cubicBezTo>
                <a:cubicBezTo>
                  <a:pt x="48" y="79"/>
                  <a:pt x="49" y="81"/>
                  <a:pt x="50" y="82"/>
                </a:cubicBezTo>
                <a:cubicBezTo>
                  <a:pt x="55" y="88"/>
                  <a:pt x="61" y="94"/>
                  <a:pt x="67" y="100"/>
                </a:cubicBezTo>
                <a:cubicBezTo>
                  <a:pt x="72" y="106"/>
                  <a:pt x="76" y="112"/>
                  <a:pt x="81" y="117"/>
                </a:cubicBezTo>
                <a:cubicBezTo>
                  <a:pt x="82" y="118"/>
                  <a:pt x="83" y="119"/>
                  <a:pt x="83" y="118"/>
                </a:cubicBezTo>
                <a:cubicBezTo>
                  <a:pt x="84" y="118"/>
                  <a:pt x="84" y="118"/>
                  <a:pt x="84" y="118"/>
                </a:cubicBezTo>
                <a:cubicBezTo>
                  <a:pt x="84" y="116"/>
                  <a:pt x="84" y="114"/>
                  <a:pt x="83" y="113"/>
                </a:cubicBezTo>
                <a:cubicBezTo>
                  <a:pt x="83" y="112"/>
                  <a:pt x="82" y="110"/>
                  <a:pt x="81" y="109"/>
                </a:cubicBezTo>
                <a:cubicBezTo>
                  <a:pt x="81" y="108"/>
                  <a:pt x="81" y="108"/>
                  <a:pt x="81" y="108"/>
                </a:cubicBezTo>
                <a:cubicBezTo>
                  <a:pt x="82" y="107"/>
                  <a:pt x="83" y="108"/>
                  <a:pt x="83" y="108"/>
                </a:cubicBezTo>
                <a:cubicBezTo>
                  <a:pt x="88" y="111"/>
                  <a:pt x="93" y="112"/>
                  <a:pt x="97" y="116"/>
                </a:cubicBezTo>
                <a:close/>
              </a:path>
            </a:pathLst>
          </a:custGeom>
          <a:solidFill>
            <a:srgbClr val="10618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0" name="Freeform 5"/>
          <p:cNvSpPr>
            <a:spLocks noEditPoints="1"/>
          </p:cNvSpPr>
          <p:nvPr/>
        </p:nvSpPr>
        <p:spPr bwMode="auto">
          <a:xfrm>
            <a:off x="4901679" y="2393479"/>
            <a:ext cx="3695700" cy="3698875"/>
          </a:xfrm>
          <a:custGeom>
            <a:avLst/>
            <a:gdLst>
              <a:gd name="T0" fmla="*/ 445 w 872"/>
              <a:gd name="T1" fmla="*/ 872 h 872"/>
              <a:gd name="T2" fmla="*/ 481 w 872"/>
              <a:gd name="T3" fmla="*/ 870 h 872"/>
              <a:gd name="T4" fmla="*/ 506 w 872"/>
              <a:gd name="T5" fmla="*/ 865 h 872"/>
              <a:gd name="T6" fmla="*/ 528 w 872"/>
              <a:gd name="T7" fmla="*/ 859 h 872"/>
              <a:gd name="T8" fmla="*/ 539 w 872"/>
              <a:gd name="T9" fmla="*/ 856 h 872"/>
              <a:gd name="T10" fmla="*/ 561 w 872"/>
              <a:gd name="T11" fmla="*/ 852 h 872"/>
              <a:gd name="T12" fmla="*/ 586 w 872"/>
              <a:gd name="T13" fmla="*/ 845 h 872"/>
              <a:gd name="T14" fmla="*/ 269 w 872"/>
              <a:gd name="T15" fmla="*/ 839 h 872"/>
              <a:gd name="T16" fmla="*/ 249 w 872"/>
              <a:gd name="T17" fmla="*/ 828 h 872"/>
              <a:gd name="T18" fmla="*/ 227 w 872"/>
              <a:gd name="T19" fmla="*/ 815 h 872"/>
              <a:gd name="T20" fmla="*/ 196 w 872"/>
              <a:gd name="T21" fmla="*/ 797 h 872"/>
              <a:gd name="T22" fmla="*/ 174 w 872"/>
              <a:gd name="T23" fmla="*/ 783 h 872"/>
              <a:gd name="T24" fmla="*/ 156 w 872"/>
              <a:gd name="T25" fmla="*/ 770 h 872"/>
              <a:gd name="T26" fmla="*/ 147 w 872"/>
              <a:gd name="T27" fmla="*/ 762 h 872"/>
              <a:gd name="T28" fmla="*/ 130 w 872"/>
              <a:gd name="T29" fmla="*/ 746 h 872"/>
              <a:gd name="T30" fmla="*/ 745 w 872"/>
              <a:gd name="T31" fmla="*/ 742 h 872"/>
              <a:gd name="T32" fmla="*/ 763 w 872"/>
              <a:gd name="T33" fmla="*/ 724 h 872"/>
              <a:gd name="T34" fmla="*/ 786 w 872"/>
              <a:gd name="T35" fmla="*/ 696 h 872"/>
              <a:gd name="T36" fmla="*/ 799 w 872"/>
              <a:gd name="T37" fmla="*/ 674 h 872"/>
              <a:gd name="T38" fmla="*/ 810 w 872"/>
              <a:gd name="T39" fmla="*/ 654 h 872"/>
              <a:gd name="T40" fmla="*/ 815 w 872"/>
              <a:gd name="T41" fmla="*/ 644 h 872"/>
              <a:gd name="T42" fmla="*/ 827 w 872"/>
              <a:gd name="T43" fmla="*/ 625 h 872"/>
              <a:gd name="T44" fmla="*/ 838 w 872"/>
              <a:gd name="T45" fmla="*/ 603 h 872"/>
              <a:gd name="T46" fmla="*/ 27 w 872"/>
              <a:gd name="T47" fmla="*/ 586 h 872"/>
              <a:gd name="T48" fmla="*/ 20 w 872"/>
              <a:gd name="T49" fmla="*/ 563 h 872"/>
              <a:gd name="T50" fmla="*/ 15 w 872"/>
              <a:gd name="T51" fmla="*/ 539 h 872"/>
              <a:gd name="T52" fmla="*/ 8 w 872"/>
              <a:gd name="T53" fmla="*/ 503 h 872"/>
              <a:gd name="T54" fmla="*/ 3 w 872"/>
              <a:gd name="T55" fmla="*/ 478 h 872"/>
              <a:gd name="T56" fmla="*/ 0 w 872"/>
              <a:gd name="T57" fmla="*/ 456 h 872"/>
              <a:gd name="T58" fmla="*/ 0 w 872"/>
              <a:gd name="T59" fmla="*/ 444 h 872"/>
              <a:gd name="T60" fmla="*/ 870 w 872"/>
              <a:gd name="T61" fmla="*/ 424 h 872"/>
              <a:gd name="T62" fmla="*/ 867 w 872"/>
              <a:gd name="T63" fmla="*/ 402 h 872"/>
              <a:gd name="T64" fmla="*/ 866 w 872"/>
              <a:gd name="T65" fmla="*/ 390 h 872"/>
              <a:gd name="T66" fmla="*/ 864 w 872"/>
              <a:gd name="T67" fmla="*/ 367 h 872"/>
              <a:gd name="T68" fmla="*/ 10 w 872"/>
              <a:gd name="T69" fmla="*/ 350 h 872"/>
              <a:gd name="T70" fmla="*/ 17 w 872"/>
              <a:gd name="T71" fmla="*/ 326 h 872"/>
              <a:gd name="T72" fmla="*/ 27 w 872"/>
              <a:gd name="T73" fmla="*/ 291 h 872"/>
              <a:gd name="T74" fmla="*/ 35 w 872"/>
              <a:gd name="T75" fmla="*/ 267 h 872"/>
              <a:gd name="T76" fmla="*/ 43 w 872"/>
              <a:gd name="T77" fmla="*/ 246 h 872"/>
              <a:gd name="T78" fmla="*/ 49 w 872"/>
              <a:gd name="T79" fmla="*/ 235 h 872"/>
              <a:gd name="T80" fmla="*/ 61 w 872"/>
              <a:gd name="T81" fmla="*/ 216 h 872"/>
              <a:gd name="T82" fmla="*/ 75 w 872"/>
              <a:gd name="T83" fmla="*/ 196 h 872"/>
              <a:gd name="T84" fmla="*/ 793 w 872"/>
              <a:gd name="T85" fmla="*/ 191 h 872"/>
              <a:gd name="T86" fmla="*/ 780 w 872"/>
              <a:gd name="T87" fmla="*/ 171 h 872"/>
              <a:gd name="T88" fmla="*/ 765 w 872"/>
              <a:gd name="T89" fmla="*/ 150 h 872"/>
              <a:gd name="T90" fmla="*/ 740 w 872"/>
              <a:gd name="T91" fmla="*/ 124 h 872"/>
              <a:gd name="T92" fmla="*/ 720 w 872"/>
              <a:gd name="T93" fmla="*/ 108 h 872"/>
              <a:gd name="T94" fmla="*/ 702 w 872"/>
              <a:gd name="T95" fmla="*/ 95 h 872"/>
              <a:gd name="T96" fmla="*/ 693 w 872"/>
              <a:gd name="T97" fmla="*/ 88 h 872"/>
              <a:gd name="T98" fmla="*/ 674 w 872"/>
              <a:gd name="T99" fmla="*/ 74 h 872"/>
              <a:gd name="T100" fmla="*/ 212 w 872"/>
              <a:gd name="T101" fmla="*/ 65 h 872"/>
              <a:gd name="T102" fmla="*/ 234 w 872"/>
              <a:gd name="T103" fmla="*/ 53 h 872"/>
              <a:gd name="T104" fmla="*/ 266 w 872"/>
              <a:gd name="T105" fmla="*/ 37 h 872"/>
              <a:gd name="T106" fmla="*/ 289 w 872"/>
              <a:gd name="T107" fmla="*/ 27 h 872"/>
              <a:gd name="T108" fmla="*/ 310 w 872"/>
              <a:gd name="T109" fmla="*/ 18 h 872"/>
              <a:gd name="T110" fmla="*/ 322 w 872"/>
              <a:gd name="T111" fmla="*/ 15 h 872"/>
              <a:gd name="T112" fmla="*/ 344 w 872"/>
              <a:gd name="T113" fmla="*/ 11 h 872"/>
              <a:gd name="T114" fmla="*/ 369 w 872"/>
              <a:gd name="T115" fmla="*/ 8 h 872"/>
              <a:gd name="T116" fmla="*/ 495 w 872"/>
              <a:gd name="T117" fmla="*/ 7 h 872"/>
              <a:gd name="T118" fmla="*/ 473 w 872"/>
              <a:gd name="T119" fmla="*/ 3 h 872"/>
              <a:gd name="T120" fmla="*/ 448 w 872"/>
              <a:gd name="T121" fmla="*/ 0 h 8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872" h="872">
                <a:moveTo>
                  <a:pt x="433" y="872"/>
                </a:moveTo>
                <a:cubicBezTo>
                  <a:pt x="433" y="872"/>
                  <a:pt x="433" y="872"/>
                  <a:pt x="433" y="872"/>
                </a:cubicBezTo>
                <a:cubicBezTo>
                  <a:pt x="429" y="872"/>
                  <a:pt x="425" y="872"/>
                  <a:pt x="421" y="872"/>
                </a:cubicBezTo>
                <a:cubicBezTo>
                  <a:pt x="420" y="872"/>
                  <a:pt x="419" y="871"/>
                  <a:pt x="419" y="870"/>
                </a:cubicBezTo>
                <a:cubicBezTo>
                  <a:pt x="419" y="869"/>
                  <a:pt x="420" y="869"/>
                  <a:pt x="421" y="869"/>
                </a:cubicBezTo>
                <a:cubicBezTo>
                  <a:pt x="425" y="869"/>
                  <a:pt x="429" y="869"/>
                  <a:pt x="433" y="869"/>
                </a:cubicBezTo>
                <a:cubicBezTo>
                  <a:pt x="434" y="869"/>
                  <a:pt x="434" y="870"/>
                  <a:pt x="434" y="870"/>
                </a:cubicBezTo>
                <a:cubicBezTo>
                  <a:pt x="434" y="871"/>
                  <a:pt x="434" y="872"/>
                  <a:pt x="433" y="872"/>
                </a:cubicBezTo>
                <a:close/>
                <a:moveTo>
                  <a:pt x="445" y="872"/>
                </a:moveTo>
                <a:cubicBezTo>
                  <a:pt x="444" y="872"/>
                  <a:pt x="443" y="871"/>
                  <a:pt x="443" y="870"/>
                </a:cubicBezTo>
                <a:cubicBezTo>
                  <a:pt x="443" y="870"/>
                  <a:pt x="444" y="869"/>
                  <a:pt x="445" y="869"/>
                </a:cubicBezTo>
                <a:cubicBezTo>
                  <a:pt x="449" y="869"/>
                  <a:pt x="453" y="869"/>
                  <a:pt x="457" y="868"/>
                </a:cubicBezTo>
                <a:cubicBezTo>
                  <a:pt x="458" y="868"/>
                  <a:pt x="458" y="869"/>
                  <a:pt x="458" y="870"/>
                </a:cubicBezTo>
                <a:cubicBezTo>
                  <a:pt x="458" y="871"/>
                  <a:pt x="458" y="871"/>
                  <a:pt x="457" y="871"/>
                </a:cubicBezTo>
                <a:cubicBezTo>
                  <a:pt x="453" y="872"/>
                  <a:pt x="449" y="872"/>
                  <a:pt x="445" y="872"/>
                </a:cubicBezTo>
                <a:cubicBezTo>
                  <a:pt x="445" y="872"/>
                  <a:pt x="445" y="872"/>
                  <a:pt x="445" y="872"/>
                </a:cubicBezTo>
                <a:close/>
                <a:moveTo>
                  <a:pt x="409" y="871"/>
                </a:moveTo>
                <a:cubicBezTo>
                  <a:pt x="409" y="871"/>
                  <a:pt x="409" y="871"/>
                  <a:pt x="409" y="871"/>
                </a:cubicBezTo>
                <a:cubicBezTo>
                  <a:pt x="405" y="871"/>
                  <a:pt x="401" y="871"/>
                  <a:pt x="397" y="870"/>
                </a:cubicBezTo>
                <a:cubicBezTo>
                  <a:pt x="396" y="870"/>
                  <a:pt x="395" y="869"/>
                  <a:pt x="395" y="869"/>
                </a:cubicBezTo>
                <a:cubicBezTo>
                  <a:pt x="395" y="868"/>
                  <a:pt x="396" y="867"/>
                  <a:pt x="397" y="867"/>
                </a:cubicBezTo>
                <a:cubicBezTo>
                  <a:pt x="401" y="868"/>
                  <a:pt x="405" y="868"/>
                  <a:pt x="409" y="868"/>
                </a:cubicBezTo>
                <a:cubicBezTo>
                  <a:pt x="410" y="868"/>
                  <a:pt x="410" y="869"/>
                  <a:pt x="410" y="870"/>
                </a:cubicBezTo>
                <a:cubicBezTo>
                  <a:pt x="410" y="871"/>
                  <a:pt x="410" y="871"/>
                  <a:pt x="409" y="871"/>
                </a:cubicBezTo>
                <a:close/>
                <a:moveTo>
                  <a:pt x="469" y="871"/>
                </a:moveTo>
                <a:cubicBezTo>
                  <a:pt x="468" y="871"/>
                  <a:pt x="467" y="870"/>
                  <a:pt x="467" y="869"/>
                </a:cubicBezTo>
                <a:cubicBezTo>
                  <a:pt x="467" y="868"/>
                  <a:pt x="468" y="868"/>
                  <a:pt x="469" y="868"/>
                </a:cubicBezTo>
                <a:cubicBezTo>
                  <a:pt x="473" y="867"/>
                  <a:pt x="477" y="867"/>
                  <a:pt x="481" y="867"/>
                </a:cubicBezTo>
                <a:cubicBezTo>
                  <a:pt x="481" y="867"/>
                  <a:pt x="482" y="867"/>
                  <a:pt x="482" y="868"/>
                </a:cubicBezTo>
                <a:cubicBezTo>
                  <a:pt x="482" y="869"/>
                  <a:pt x="482" y="870"/>
                  <a:pt x="481" y="870"/>
                </a:cubicBezTo>
                <a:cubicBezTo>
                  <a:pt x="477" y="870"/>
                  <a:pt x="473" y="870"/>
                  <a:pt x="469" y="871"/>
                </a:cubicBezTo>
                <a:cubicBezTo>
                  <a:pt x="469" y="871"/>
                  <a:pt x="469" y="871"/>
                  <a:pt x="469" y="871"/>
                </a:cubicBezTo>
                <a:close/>
                <a:moveTo>
                  <a:pt x="385" y="869"/>
                </a:moveTo>
                <a:cubicBezTo>
                  <a:pt x="385" y="869"/>
                  <a:pt x="385" y="869"/>
                  <a:pt x="385" y="869"/>
                </a:cubicBezTo>
                <a:cubicBezTo>
                  <a:pt x="381" y="869"/>
                  <a:pt x="377" y="868"/>
                  <a:pt x="373" y="867"/>
                </a:cubicBezTo>
                <a:cubicBezTo>
                  <a:pt x="372" y="867"/>
                  <a:pt x="371" y="867"/>
                  <a:pt x="372" y="866"/>
                </a:cubicBezTo>
                <a:cubicBezTo>
                  <a:pt x="372" y="865"/>
                  <a:pt x="372" y="864"/>
                  <a:pt x="373" y="864"/>
                </a:cubicBezTo>
                <a:cubicBezTo>
                  <a:pt x="377" y="865"/>
                  <a:pt x="381" y="866"/>
                  <a:pt x="385" y="866"/>
                </a:cubicBezTo>
                <a:cubicBezTo>
                  <a:pt x="386" y="866"/>
                  <a:pt x="387" y="867"/>
                  <a:pt x="386" y="868"/>
                </a:cubicBezTo>
                <a:cubicBezTo>
                  <a:pt x="386" y="868"/>
                  <a:pt x="386" y="869"/>
                  <a:pt x="385" y="869"/>
                </a:cubicBezTo>
                <a:close/>
                <a:moveTo>
                  <a:pt x="493" y="868"/>
                </a:moveTo>
                <a:cubicBezTo>
                  <a:pt x="492" y="868"/>
                  <a:pt x="491" y="868"/>
                  <a:pt x="491" y="867"/>
                </a:cubicBezTo>
                <a:cubicBezTo>
                  <a:pt x="491" y="866"/>
                  <a:pt x="492" y="865"/>
                  <a:pt x="492" y="865"/>
                </a:cubicBezTo>
                <a:cubicBezTo>
                  <a:pt x="496" y="865"/>
                  <a:pt x="500" y="864"/>
                  <a:pt x="504" y="864"/>
                </a:cubicBezTo>
                <a:cubicBezTo>
                  <a:pt x="505" y="863"/>
                  <a:pt x="506" y="864"/>
                  <a:pt x="506" y="865"/>
                </a:cubicBezTo>
                <a:cubicBezTo>
                  <a:pt x="506" y="866"/>
                  <a:pt x="506" y="866"/>
                  <a:pt x="505" y="866"/>
                </a:cubicBezTo>
                <a:cubicBezTo>
                  <a:pt x="501" y="867"/>
                  <a:pt x="497" y="868"/>
                  <a:pt x="493" y="868"/>
                </a:cubicBezTo>
                <a:cubicBezTo>
                  <a:pt x="493" y="868"/>
                  <a:pt x="493" y="868"/>
                  <a:pt x="493" y="868"/>
                </a:cubicBezTo>
                <a:close/>
                <a:moveTo>
                  <a:pt x="361" y="866"/>
                </a:moveTo>
                <a:cubicBezTo>
                  <a:pt x="361" y="866"/>
                  <a:pt x="361" y="866"/>
                  <a:pt x="361" y="866"/>
                </a:cubicBezTo>
                <a:cubicBezTo>
                  <a:pt x="357" y="865"/>
                  <a:pt x="353" y="864"/>
                  <a:pt x="349" y="863"/>
                </a:cubicBezTo>
                <a:cubicBezTo>
                  <a:pt x="348" y="863"/>
                  <a:pt x="348" y="862"/>
                  <a:pt x="348" y="862"/>
                </a:cubicBezTo>
                <a:cubicBezTo>
                  <a:pt x="348" y="861"/>
                  <a:pt x="349" y="860"/>
                  <a:pt x="350" y="860"/>
                </a:cubicBezTo>
                <a:cubicBezTo>
                  <a:pt x="354" y="861"/>
                  <a:pt x="358" y="862"/>
                  <a:pt x="361" y="863"/>
                </a:cubicBezTo>
                <a:cubicBezTo>
                  <a:pt x="362" y="863"/>
                  <a:pt x="363" y="864"/>
                  <a:pt x="363" y="864"/>
                </a:cubicBezTo>
                <a:cubicBezTo>
                  <a:pt x="363" y="865"/>
                  <a:pt x="362" y="866"/>
                  <a:pt x="361" y="866"/>
                </a:cubicBezTo>
                <a:close/>
                <a:moveTo>
                  <a:pt x="516" y="864"/>
                </a:moveTo>
                <a:cubicBezTo>
                  <a:pt x="516" y="864"/>
                  <a:pt x="515" y="864"/>
                  <a:pt x="515" y="863"/>
                </a:cubicBezTo>
                <a:cubicBezTo>
                  <a:pt x="515" y="862"/>
                  <a:pt x="515" y="862"/>
                  <a:pt x="516" y="861"/>
                </a:cubicBezTo>
                <a:cubicBezTo>
                  <a:pt x="520" y="861"/>
                  <a:pt x="524" y="860"/>
                  <a:pt x="528" y="859"/>
                </a:cubicBezTo>
                <a:cubicBezTo>
                  <a:pt x="529" y="859"/>
                  <a:pt x="529" y="859"/>
                  <a:pt x="530" y="860"/>
                </a:cubicBezTo>
                <a:cubicBezTo>
                  <a:pt x="530" y="861"/>
                  <a:pt x="529" y="862"/>
                  <a:pt x="528" y="862"/>
                </a:cubicBezTo>
                <a:cubicBezTo>
                  <a:pt x="525" y="863"/>
                  <a:pt x="521" y="864"/>
                  <a:pt x="517" y="864"/>
                </a:cubicBezTo>
                <a:cubicBezTo>
                  <a:pt x="517" y="864"/>
                  <a:pt x="516" y="864"/>
                  <a:pt x="516" y="864"/>
                </a:cubicBezTo>
                <a:close/>
                <a:moveTo>
                  <a:pt x="338" y="861"/>
                </a:moveTo>
                <a:cubicBezTo>
                  <a:pt x="338" y="861"/>
                  <a:pt x="337" y="861"/>
                  <a:pt x="337" y="861"/>
                </a:cubicBezTo>
                <a:cubicBezTo>
                  <a:pt x="333" y="860"/>
                  <a:pt x="330" y="859"/>
                  <a:pt x="326" y="858"/>
                </a:cubicBezTo>
                <a:cubicBezTo>
                  <a:pt x="325" y="858"/>
                  <a:pt x="324" y="857"/>
                  <a:pt x="325" y="856"/>
                </a:cubicBezTo>
                <a:cubicBezTo>
                  <a:pt x="325" y="855"/>
                  <a:pt x="326" y="855"/>
                  <a:pt x="326" y="855"/>
                </a:cubicBezTo>
                <a:cubicBezTo>
                  <a:pt x="330" y="856"/>
                  <a:pt x="334" y="857"/>
                  <a:pt x="338" y="858"/>
                </a:cubicBezTo>
                <a:cubicBezTo>
                  <a:pt x="339" y="858"/>
                  <a:pt x="339" y="859"/>
                  <a:pt x="339" y="860"/>
                </a:cubicBezTo>
                <a:cubicBezTo>
                  <a:pt x="339" y="860"/>
                  <a:pt x="338" y="861"/>
                  <a:pt x="338" y="861"/>
                </a:cubicBezTo>
                <a:close/>
                <a:moveTo>
                  <a:pt x="540" y="859"/>
                </a:moveTo>
                <a:cubicBezTo>
                  <a:pt x="539" y="859"/>
                  <a:pt x="539" y="859"/>
                  <a:pt x="538" y="858"/>
                </a:cubicBezTo>
                <a:cubicBezTo>
                  <a:pt x="538" y="857"/>
                  <a:pt x="539" y="857"/>
                  <a:pt x="539" y="856"/>
                </a:cubicBezTo>
                <a:cubicBezTo>
                  <a:pt x="543" y="855"/>
                  <a:pt x="547" y="854"/>
                  <a:pt x="551" y="853"/>
                </a:cubicBezTo>
                <a:cubicBezTo>
                  <a:pt x="552" y="853"/>
                  <a:pt x="553" y="854"/>
                  <a:pt x="553" y="854"/>
                </a:cubicBezTo>
                <a:cubicBezTo>
                  <a:pt x="553" y="855"/>
                  <a:pt x="553" y="856"/>
                  <a:pt x="552" y="856"/>
                </a:cubicBezTo>
                <a:cubicBezTo>
                  <a:pt x="548" y="857"/>
                  <a:pt x="544" y="858"/>
                  <a:pt x="540" y="859"/>
                </a:cubicBezTo>
                <a:cubicBezTo>
                  <a:pt x="540" y="859"/>
                  <a:pt x="540" y="859"/>
                  <a:pt x="540" y="859"/>
                </a:cubicBezTo>
                <a:close/>
                <a:moveTo>
                  <a:pt x="314" y="855"/>
                </a:moveTo>
                <a:cubicBezTo>
                  <a:pt x="314" y="855"/>
                  <a:pt x="314" y="855"/>
                  <a:pt x="314" y="855"/>
                </a:cubicBezTo>
                <a:cubicBezTo>
                  <a:pt x="310" y="854"/>
                  <a:pt x="306" y="852"/>
                  <a:pt x="303" y="851"/>
                </a:cubicBezTo>
                <a:cubicBezTo>
                  <a:pt x="302" y="851"/>
                  <a:pt x="301" y="850"/>
                  <a:pt x="302" y="849"/>
                </a:cubicBezTo>
                <a:cubicBezTo>
                  <a:pt x="302" y="849"/>
                  <a:pt x="303" y="848"/>
                  <a:pt x="303" y="848"/>
                </a:cubicBezTo>
                <a:cubicBezTo>
                  <a:pt x="307" y="850"/>
                  <a:pt x="311" y="851"/>
                  <a:pt x="315" y="852"/>
                </a:cubicBezTo>
                <a:cubicBezTo>
                  <a:pt x="316" y="852"/>
                  <a:pt x="316" y="853"/>
                  <a:pt x="316" y="854"/>
                </a:cubicBezTo>
                <a:cubicBezTo>
                  <a:pt x="316" y="854"/>
                  <a:pt x="315" y="855"/>
                  <a:pt x="314" y="855"/>
                </a:cubicBezTo>
                <a:close/>
                <a:moveTo>
                  <a:pt x="563" y="853"/>
                </a:moveTo>
                <a:cubicBezTo>
                  <a:pt x="562" y="853"/>
                  <a:pt x="562" y="853"/>
                  <a:pt x="561" y="852"/>
                </a:cubicBezTo>
                <a:cubicBezTo>
                  <a:pt x="561" y="851"/>
                  <a:pt x="562" y="850"/>
                  <a:pt x="562" y="850"/>
                </a:cubicBezTo>
                <a:cubicBezTo>
                  <a:pt x="566" y="849"/>
                  <a:pt x="570" y="848"/>
                  <a:pt x="574" y="846"/>
                </a:cubicBezTo>
                <a:cubicBezTo>
                  <a:pt x="575" y="846"/>
                  <a:pt x="576" y="847"/>
                  <a:pt x="576" y="847"/>
                </a:cubicBezTo>
                <a:cubicBezTo>
                  <a:pt x="576" y="848"/>
                  <a:pt x="576" y="849"/>
                  <a:pt x="575" y="849"/>
                </a:cubicBezTo>
                <a:cubicBezTo>
                  <a:pt x="571" y="850"/>
                  <a:pt x="567" y="852"/>
                  <a:pt x="563" y="853"/>
                </a:cubicBezTo>
                <a:cubicBezTo>
                  <a:pt x="563" y="853"/>
                  <a:pt x="563" y="853"/>
                  <a:pt x="563" y="853"/>
                </a:cubicBezTo>
                <a:close/>
                <a:moveTo>
                  <a:pt x="292" y="847"/>
                </a:moveTo>
                <a:cubicBezTo>
                  <a:pt x="291" y="847"/>
                  <a:pt x="291" y="847"/>
                  <a:pt x="291" y="847"/>
                </a:cubicBezTo>
                <a:cubicBezTo>
                  <a:pt x="287" y="846"/>
                  <a:pt x="284" y="845"/>
                  <a:pt x="280" y="843"/>
                </a:cubicBezTo>
                <a:cubicBezTo>
                  <a:pt x="279" y="843"/>
                  <a:pt x="279" y="842"/>
                  <a:pt x="279" y="841"/>
                </a:cubicBezTo>
                <a:cubicBezTo>
                  <a:pt x="279" y="841"/>
                  <a:pt x="280" y="840"/>
                  <a:pt x="281" y="840"/>
                </a:cubicBezTo>
                <a:cubicBezTo>
                  <a:pt x="285" y="842"/>
                  <a:pt x="288" y="843"/>
                  <a:pt x="292" y="845"/>
                </a:cubicBezTo>
                <a:cubicBezTo>
                  <a:pt x="293" y="845"/>
                  <a:pt x="293" y="846"/>
                  <a:pt x="293" y="846"/>
                </a:cubicBezTo>
                <a:cubicBezTo>
                  <a:pt x="293" y="847"/>
                  <a:pt x="292" y="847"/>
                  <a:pt x="292" y="847"/>
                </a:cubicBezTo>
                <a:close/>
                <a:moveTo>
                  <a:pt x="586" y="845"/>
                </a:moveTo>
                <a:cubicBezTo>
                  <a:pt x="585" y="845"/>
                  <a:pt x="584" y="845"/>
                  <a:pt x="584" y="844"/>
                </a:cubicBezTo>
                <a:cubicBezTo>
                  <a:pt x="584" y="844"/>
                  <a:pt x="584" y="843"/>
                  <a:pt x="585" y="842"/>
                </a:cubicBezTo>
                <a:cubicBezTo>
                  <a:pt x="589" y="841"/>
                  <a:pt x="593" y="840"/>
                  <a:pt x="596" y="838"/>
                </a:cubicBezTo>
                <a:cubicBezTo>
                  <a:pt x="597" y="838"/>
                  <a:pt x="598" y="838"/>
                  <a:pt x="598" y="839"/>
                </a:cubicBezTo>
                <a:cubicBezTo>
                  <a:pt x="599" y="840"/>
                  <a:pt x="598" y="841"/>
                  <a:pt x="597" y="841"/>
                </a:cubicBezTo>
                <a:cubicBezTo>
                  <a:pt x="594" y="842"/>
                  <a:pt x="590" y="844"/>
                  <a:pt x="586" y="845"/>
                </a:cubicBezTo>
                <a:cubicBezTo>
                  <a:pt x="586" y="845"/>
                  <a:pt x="586" y="845"/>
                  <a:pt x="586" y="845"/>
                </a:cubicBezTo>
                <a:close/>
                <a:moveTo>
                  <a:pt x="269" y="839"/>
                </a:moveTo>
                <a:cubicBezTo>
                  <a:pt x="269" y="839"/>
                  <a:pt x="269" y="839"/>
                  <a:pt x="269" y="839"/>
                </a:cubicBezTo>
                <a:cubicBezTo>
                  <a:pt x="265" y="837"/>
                  <a:pt x="261" y="836"/>
                  <a:pt x="257" y="834"/>
                </a:cubicBezTo>
                <a:cubicBezTo>
                  <a:pt x="257" y="834"/>
                  <a:pt x="256" y="833"/>
                  <a:pt x="257" y="832"/>
                </a:cubicBezTo>
                <a:cubicBezTo>
                  <a:pt x="257" y="831"/>
                  <a:pt x="258" y="831"/>
                  <a:pt x="259" y="831"/>
                </a:cubicBezTo>
                <a:cubicBezTo>
                  <a:pt x="262" y="833"/>
                  <a:pt x="266" y="834"/>
                  <a:pt x="270" y="836"/>
                </a:cubicBezTo>
                <a:cubicBezTo>
                  <a:pt x="270" y="836"/>
                  <a:pt x="271" y="837"/>
                  <a:pt x="270" y="838"/>
                </a:cubicBezTo>
                <a:cubicBezTo>
                  <a:pt x="270" y="839"/>
                  <a:pt x="270" y="839"/>
                  <a:pt x="269" y="839"/>
                </a:cubicBezTo>
                <a:close/>
                <a:moveTo>
                  <a:pt x="608" y="836"/>
                </a:moveTo>
                <a:cubicBezTo>
                  <a:pt x="607" y="836"/>
                  <a:pt x="607" y="836"/>
                  <a:pt x="607" y="836"/>
                </a:cubicBezTo>
                <a:cubicBezTo>
                  <a:pt x="606" y="835"/>
                  <a:pt x="607" y="834"/>
                  <a:pt x="607" y="834"/>
                </a:cubicBezTo>
                <a:cubicBezTo>
                  <a:pt x="611" y="832"/>
                  <a:pt x="615" y="830"/>
                  <a:pt x="618" y="829"/>
                </a:cubicBezTo>
                <a:cubicBezTo>
                  <a:pt x="619" y="828"/>
                  <a:pt x="620" y="829"/>
                  <a:pt x="620" y="829"/>
                </a:cubicBezTo>
                <a:cubicBezTo>
                  <a:pt x="621" y="830"/>
                  <a:pt x="620" y="831"/>
                  <a:pt x="619" y="831"/>
                </a:cubicBezTo>
                <a:cubicBezTo>
                  <a:pt x="616" y="833"/>
                  <a:pt x="612" y="835"/>
                  <a:pt x="608" y="836"/>
                </a:cubicBezTo>
                <a:cubicBezTo>
                  <a:pt x="608" y="836"/>
                  <a:pt x="608" y="836"/>
                  <a:pt x="608" y="836"/>
                </a:cubicBezTo>
                <a:close/>
                <a:moveTo>
                  <a:pt x="247" y="829"/>
                </a:moveTo>
                <a:cubicBezTo>
                  <a:pt x="247" y="829"/>
                  <a:pt x="247" y="829"/>
                  <a:pt x="247" y="829"/>
                </a:cubicBezTo>
                <a:cubicBezTo>
                  <a:pt x="243" y="827"/>
                  <a:pt x="239" y="825"/>
                  <a:pt x="236" y="824"/>
                </a:cubicBezTo>
                <a:cubicBezTo>
                  <a:pt x="235" y="823"/>
                  <a:pt x="235" y="822"/>
                  <a:pt x="235" y="821"/>
                </a:cubicBezTo>
                <a:cubicBezTo>
                  <a:pt x="235" y="821"/>
                  <a:pt x="236" y="820"/>
                  <a:pt x="237" y="821"/>
                </a:cubicBezTo>
                <a:cubicBezTo>
                  <a:pt x="241" y="823"/>
                  <a:pt x="244" y="824"/>
                  <a:pt x="248" y="826"/>
                </a:cubicBezTo>
                <a:cubicBezTo>
                  <a:pt x="249" y="827"/>
                  <a:pt x="249" y="827"/>
                  <a:pt x="249" y="828"/>
                </a:cubicBezTo>
                <a:cubicBezTo>
                  <a:pt x="248" y="829"/>
                  <a:pt x="248" y="829"/>
                  <a:pt x="247" y="829"/>
                </a:cubicBezTo>
                <a:close/>
                <a:moveTo>
                  <a:pt x="630" y="826"/>
                </a:moveTo>
                <a:cubicBezTo>
                  <a:pt x="629" y="826"/>
                  <a:pt x="629" y="826"/>
                  <a:pt x="628" y="825"/>
                </a:cubicBezTo>
                <a:cubicBezTo>
                  <a:pt x="628" y="825"/>
                  <a:pt x="628" y="824"/>
                  <a:pt x="629" y="823"/>
                </a:cubicBezTo>
                <a:cubicBezTo>
                  <a:pt x="632" y="822"/>
                  <a:pt x="636" y="820"/>
                  <a:pt x="640" y="818"/>
                </a:cubicBezTo>
                <a:cubicBezTo>
                  <a:pt x="640" y="818"/>
                  <a:pt x="641" y="818"/>
                  <a:pt x="642" y="819"/>
                </a:cubicBezTo>
                <a:cubicBezTo>
                  <a:pt x="642" y="819"/>
                  <a:pt x="642" y="820"/>
                  <a:pt x="641" y="821"/>
                </a:cubicBezTo>
                <a:cubicBezTo>
                  <a:pt x="637" y="823"/>
                  <a:pt x="634" y="824"/>
                  <a:pt x="630" y="826"/>
                </a:cubicBezTo>
                <a:cubicBezTo>
                  <a:pt x="630" y="826"/>
                  <a:pt x="630" y="826"/>
                  <a:pt x="630" y="826"/>
                </a:cubicBezTo>
                <a:close/>
                <a:moveTo>
                  <a:pt x="226" y="818"/>
                </a:moveTo>
                <a:cubicBezTo>
                  <a:pt x="226" y="818"/>
                  <a:pt x="225" y="818"/>
                  <a:pt x="225" y="818"/>
                </a:cubicBezTo>
                <a:cubicBezTo>
                  <a:pt x="222" y="816"/>
                  <a:pt x="218" y="814"/>
                  <a:pt x="215" y="812"/>
                </a:cubicBezTo>
                <a:cubicBezTo>
                  <a:pt x="214" y="811"/>
                  <a:pt x="214" y="811"/>
                  <a:pt x="214" y="810"/>
                </a:cubicBezTo>
                <a:cubicBezTo>
                  <a:pt x="214" y="809"/>
                  <a:pt x="215" y="809"/>
                  <a:pt x="216" y="809"/>
                </a:cubicBezTo>
                <a:cubicBezTo>
                  <a:pt x="220" y="811"/>
                  <a:pt x="223" y="813"/>
                  <a:pt x="227" y="815"/>
                </a:cubicBezTo>
                <a:cubicBezTo>
                  <a:pt x="227" y="816"/>
                  <a:pt x="228" y="817"/>
                  <a:pt x="227" y="817"/>
                </a:cubicBezTo>
                <a:cubicBezTo>
                  <a:pt x="227" y="818"/>
                  <a:pt x="226" y="818"/>
                  <a:pt x="226" y="818"/>
                </a:cubicBezTo>
                <a:close/>
                <a:moveTo>
                  <a:pt x="651" y="815"/>
                </a:moveTo>
                <a:cubicBezTo>
                  <a:pt x="650" y="815"/>
                  <a:pt x="650" y="815"/>
                  <a:pt x="649" y="814"/>
                </a:cubicBezTo>
                <a:cubicBezTo>
                  <a:pt x="649" y="814"/>
                  <a:pt x="649" y="813"/>
                  <a:pt x="650" y="812"/>
                </a:cubicBezTo>
                <a:cubicBezTo>
                  <a:pt x="653" y="810"/>
                  <a:pt x="657" y="808"/>
                  <a:pt x="660" y="806"/>
                </a:cubicBezTo>
                <a:cubicBezTo>
                  <a:pt x="661" y="806"/>
                  <a:pt x="662" y="806"/>
                  <a:pt x="662" y="807"/>
                </a:cubicBezTo>
                <a:cubicBezTo>
                  <a:pt x="663" y="807"/>
                  <a:pt x="662" y="808"/>
                  <a:pt x="662" y="809"/>
                </a:cubicBezTo>
                <a:cubicBezTo>
                  <a:pt x="658" y="811"/>
                  <a:pt x="655" y="813"/>
                  <a:pt x="651" y="815"/>
                </a:cubicBezTo>
                <a:cubicBezTo>
                  <a:pt x="651" y="815"/>
                  <a:pt x="651" y="815"/>
                  <a:pt x="651" y="815"/>
                </a:cubicBezTo>
                <a:close/>
                <a:moveTo>
                  <a:pt x="205" y="806"/>
                </a:moveTo>
                <a:cubicBezTo>
                  <a:pt x="205" y="806"/>
                  <a:pt x="205" y="806"/>
                  <a:pt x="204" y="806"/>
                </a:cubicBezTo>
                <a:cubicBezTo>
                  <a:pt x="201" y="803"/>
                  <a:pt x="198" y="801"/>
                  <a:pt x="194" y="799"/>
                </a:cubicBezTo>
                <a:cubicBezTo>
                  <a:pt x="193" y="799"/>
                  <a:pt x="193" y="798"/>
                  <a:pt x="194" y="797"/>
                </a:cubicBezTo>
                <a:cubicBezTo>
                  <a:pt x="194" y="796"/>
                  <a:pt x="195" y="796"/>
                  <a:pt x="196" y="797"/>
                </a:cubicBezTo>
                <a:cubicBezTo>
                  <a:pt x="199" y="799"/>
                  <a:pt x="203" y="801"/>
                  <a:pt x="206" y="803"/>
                </a:cubicBezTo>
                <a:cubicBezTo>
                  <a:pt x="207" y="803"/>
                  <a:pt x="207" y="804"/>
                  <a:pt x="206" y="805"/>
                </a:cubicBezTo>
                <a:cubicBezTo>
                  <a:pt x="206" y="806"/>
                  <a:pt x="206" y="806"/>
                  <a:pt x="205" y="806"/>
                </a:cubicBezTo>
                <a:close/>
                <a:moveTo>
                  <a:pt x="671" y="803"/>
                </a:moveTo>
                <a:cubicBezTo>
                  <a:pt x="671" y="803"/>
                  <a:pt x="670" y="802"/>
                  <a:pt x="670" y="802"/>
                </a:cubicBezTo>
                <a:cubicBezTo>
                  <a:pt x="669" y="801"/>
                  <a:pt x="670" y="800"/>
                  <a:pt x="670" y="800"/>
                </a:cubicBezTo>
                <a:cubicBezTo>
                  <a:pt x="674" y="798"/>
                  <a:pt x="677" y="795"/>
                  <a:pt x="680" y="793"/>
                </a:cubicBezTo>
                <a:cubicBezTo>
                  <a:pt x="681" y="793"/>
                  <a:pt x="682" y="793"/>
                  <a:pt x="682" y="794"/>
                </a:cubicBezTo>
                <a:cubicBezTo>
                  <a:pt x="683" y="794"/>
                  <a:pt x="683" y="795"/>
                  <a:pt x="682" y="796"/>
                </a:cubicBezTo>
                <a:cubicBezTo>
                  <a:pt x="679" y="798"/>
                  <a:pt x="675" y="800"/>
                  <a:pt x="672" y="802"/>
                </a:cubicBezTo>
                <a:cubicBezTo>
                  <a:pt x="672" y="802"/>
                  <a:pt x="671" y="803"/>
                  <a:pt x="671" y="803"/>
                </a:cubicBezTo>
                <a:close/>
                <a:moveTo>
                  <a:pt x="185" y="793"/>
                </a:moveTo>
                <a:cubicBezTo>
                  <a:pt x="185" y="793"/>
                  <a:pt x="185" y="792"/>
                  <a:pt x="184" y="792"/>
                </a:cubicBezTo>
                <a:cubicBezTo>
                  <a:pt x="181" y="790"/>
                  <a:pt x="178" y="788"/>
                  <a:pt x="175" y="785"/>
                </a:cubicBezTo>
                <a:cubicBezTo>
                  <a:pt x="174" y="785"/>
                  <a:pt x="174" y="784"/>
                  <a:pt x="174" y="783"/>
                </a:cubicBezTo>
                <a:cubicBezTo>
                  <a:pt x="175" y="782"/>
                  <a:pt x="176" y="782"/>
                  <a:pt x="176" y="783"/>
                </a:cubicBezTo>
                <a:cubicBezTo>
                  <a:pt x="179" y="785"/>
                  <a:pt x="183" y="787"/>
                  <a:pt x="186" y="790"/>
                </a:cubicBezTo>
                <a:cubicBezTo>
                  <a:pt x="187" y="790"/>
                  <a:pt x="187" y="791"/>
                  <a:pt x="186" y="792"/>
                </a:cubicBezTo>
                <a:cubicBezTo>
                  <a:pt x="186" y="792"/>
                  <a:pt x="186" y="793"/>
                  <a:pt x="185" y="793"/>
                </a:cubicBezTo>
                <a:close/>
                <a:moveTo>
                  <a:pt x="691" y="789"/>
                </a:moveTo>
                <a:cubicBezTo>
                  <a:pt x="690" y="789"/>
                  <a:pt x="690" y="789"/>
                  <a:pt x="690" y="788"/>
                </a:cubicBezTo>
                <a:cubicBezTo>
                  <a:pt x="689" y="788"/>
                  <a:pt x="689" y="787"/>
                  <a:pt x="690" y="786"/>
                </a:cubicBezTo>
                <a:cubicBezTo>
                  <a:pt x="693" y="784"/>
                  <a:pt x="696" y="782"/>
                  <a:pt x="700" y="779"/>
                </a:cubicBezTo>
                <a:cubicBezTo>
                  <a:pt x="700" y="779"/>
                  <a:pt x="701" y="779"/>
                  <a:pt x="702" y="779"/>
                </a:cubicBezTo>
                <a:cubicBezTo>
                  <a:pt x="702" y="780"/>
                  <a:pt x="702" y="781"/>
                  <a:pt x="701" y="782"/>
                </a:cubicBezTo>
                <a:cubicBezTo>
                  <a:pt x="698" y="784"/>
                  <a:pt x="695" y="786"/>
                  <a:pt x="692" y="789"/>
                </a:cubicBezTo>
                <a:cubicBezTo>
                  <a:pt x="692" y="789"/>
                  <a:pt x="691" y="789"/>
                  <a:pt x="691" y="789"/>
                </a:cubicBezTo>
                <a:close/>
                <a:moveTo>
                  <a:pt x="166" y="778"/>
                </a:moveTo>
                <a:cubicBezTo>
                  <a:pt x="166" y="778"/>
                  <a:pt x="165" y="778"/>
                  <a:pt x="165" y="778"/>
                </a:cubicBezTo>
                <a:cubicBezTo>
                  <a:pt x="162" y="775"/>
                  <a:pt x="159" y="773"/>
                  <a:pt x="156" y="770"/>
                </a:cubicBezTo>
                <a:cubicBezTo>
                  <a:pt x="155" y="770"/>
                  <a:pt x="155" y="769"/>
                  <a:pt x="155" y="768"/>
                </a:cubicBezTo>
                <a:cubicBezTo>
                  <a:pt x="156" y="767"/>
                  <a:pt x="157" y="767"/>
                  <a:pt x="158" y="768"/>
                </a:cubicBezTo>
                <a:cubicBezTo>
                  <a:pt x="161" y="770"/>
                  <a:pt x="164" y="773"/>
                  <a:pt x="167" y="775"/>
                </a:cubicBezTo>
                <a:cubicBezTo>
                  <a:pt x="167" y="776"/>
                  <a:pt x="168" y="777"/>
                  <a:pt x="167" y="778"/>
                </a:cubicBezTo>
                <a:cubicBezTo>
                  <a:pt x="167" y="778"/>
                  <a:pt x="166" y="778"/>
                  <a:pt x="166" y="778"/>
                </a:cubicBezTo>
                <a:close/>
                <a:moveTo>
                  <a:pt x="710" y="774"/>
                </a:moveTo>
                <a:cubicBezTo>
                  <a:pt x="709" y="774"/>
                  <a:pt x="709" y="774"/>
                  <a:pt x="709" y="774"/>
                </a:cubicBezTo>
                <a:cubicBezTo>
                  <a:pt x="708" y="773"/>
                  <a:pt x="708" y="772"/>
                  <a:pt x="709" y="772"/>
                </a:cubicBezTo>
                <a:cubicBezTo>
                  <a:pt x="712" y="769"/>
                  <a:pt x="715" y="767"/>
                  <a:pt x="718" y="764"/>
                </a:cubicBezTo>
                <a:cubicBezTo>
                  <a:pt x="719" y="764"/>
                  <a:pt x="720" y="764"/>
                  <a:pt x="720" y="764"/>
                </a:cubicBezTo>
                <a:cubicBezTo>
                  <a:pt x="721" y="765"/>
                  <a:pt x="721" y="766"/>
                  <a:pt x="720" y="766"/>
                </a:cubicBezTo>
                <a:cubicBezTo>
                  <a:pt x="717" y="769"/>
                  <a:pt x="714" y="772"/>
                  <a:pt x="711" y="774"/>
                </a:cubicBezTo>
                <a:cubicBezTo>
                  <a:pt x="711" y="774"/>
                  <a:pt x="710" y="774"/>
                  <a:pt x="710" y="774"/>
                </a:cubicBezTo>
                <a:close/>
                <a:moveTo>
                  <a:pt x="147" y="763"/>
                </a:moveTo>
                <a:cubicBezTo>
                  <a:pt x="147" y="763"/>
                  <a:pt x="147" y="763"/>
                  <a:pt x="147" y="762"/>
                </a:cubicBezTo>
                <a:cubicBezTo>
                  <a:pt x="143" y="760"/>
                  <a:pt x="141" y="757"/>
                  <a:pt x="138" y="754"/>
                </a:cubicBezTo>
                <a:cubicBezTo>
                  <a:pt x="137" y="754"/>
                  <a:pt x="137" y="753"/>
                  <a:pt x="138" y="752"/>
                </a:cubicBezTo>
                <a:cubicBezTo>
                  <a:pt x="138" y="751"/>
                  <a:pt x="139" y="751"/>
                  <a:pt x="140" y="752"/>
                </a:cubicBezTo>
                <a:cubicBezTo>
                  <a:pt x="143" y="755"/>
                  <a:pt x="146" y="757"/>
                  <a:pt x="148" y="760"/>
                </a:cubicBezTo>
                <a:cubicBezTo>
                  <a:pt x="149" y="761"/>
                  <a:pt x="149" y="762"/>
                  <a:pt x="149" y="762"/>
                </a:cubicBezTo>
                <a:cubicBezTo>
                  <a:pt x="148" y="763"/>
                  <a:pt x="148" y="763"/>
                  <a:pt x="147" y="763"/>
                </a:cubicBezTo>
                <a:close/>
                <a:moveTo>
                  <a:pt x="728" y="759"/>
                </a:moveTo>
                <a:cubicBezTo>
                  <a:pt x="728" y="759"/>
                  <a:pt x="727" y="759"/>
                  <a:pt x="727" y="758"/>
                </a:cubicBezTo>
                <a:cubicBezTo>
                  <a:pt x="726" y="758"/>
                  <a:pt x="726" y="757"/>
                  <a:pt x="727" y="756"/>
                </a:cubicBezTo>
                <a:cubicBezTo>
                  <a:pt x="730" y="753"/>
                  <a:pt x="733" y="751"/>
                  <a:pt x="736" y="748"/>
                </a:cubicBezTo>
                <a:cubicBezTo>
                  <a:pt x="736" y="747"/>
                  <a:pt x="737" y="747"/>
                  <a:pt x="738" y="748"/>
                </a:cubicBezTo>
                <a:cubicBezTo>
                  <a:pt x="738" y="749"/>
                  <a:pt x="738" y="750"/>
                  <a:pt x="738" y="750"/>
                </a:cubicBezTo>
                <a:cubicBezTo>
                  <a:pt x="735" y="753"/>
                  <a:pt x="732" y="756"/>
                  <a:pt x="729" y="758"/>
                </a:cubicBezTo>
                <a:cubicBezTo>
                  <a:pt x="729" y="759"/>
                  <a:pt x="728" y="759"/>
                  <a:pt x="728" y="759"/>
                </a:cubicBezTo>
                <a:close/>
                <a:moveTo>
                  <a:pt x="130" y="746"/>
                </a:moveTo>
                <a:cubicBezTo>
                  <a:pt x="130" y="746"/>
                  <a:pt x="129" y="746"/>
                  <a:pt x="129" y="746"/>
                </a:cubicBezTo>
                <a:cubicBezTo>
                  <a:pt x="126" y="743"/>
                  <a:pt x="123" y="740"/>
                  <a:pt x="120" y="737"/>
                </a:cubicBezTo>
                <a:cubicBezTo>
                  <a:pt x="120" y="737"/>
                  <a:pt x="120" y="736"/>
                  <a:pt x="121" y="735"/>
                </a:cubicBezTo>
                <a:cubicBezTo>
                  <a:pt x="121" y="735"/>
                  <a:pt x="122" y="735"/>
                  <a:pt x="123" y="735"/>
                </a:cubicBezTo>
                <a:cubicBezTo>
                  <a:pt x="125" y="738"/>
                  <a:pt x="128" y="741"/>
                  <a:pt x="131" y="744"/>
                </a:cubicBezTo>
                <a:cubicBezTo>
                  <a:pt x="132" y="744"/>
                  <a:pt x="132" y="745"/>
                  <a:pt x="131" y="746"/>
                </a:cubicBezTo>
                <a:cubicBezTo>
                  <a:pt x="131" y="746"/>
                  <a:pt x="130" y="746"/>
                  <a:pt x="130" y="746"/>
                </a:cubicBezTo>
                <a:close/>
                <a:moveTo>
                  <a:pt x="745" y="742"/>
                </a:moveTo>
                <a:cubicBezTo>
                  <a:pt x="745" y="742"/>
                  <a:pt x="745" y="742"/>
                  <a:pt x="744" y="742"/>
                </a:cubicBezTo>
                <a:cubicBezTo>
                  <a:pt x="744" y="741"/>
                  <a:pt x="744" y="740"/>
                  <a:pt x="744" y="740"/>
                </a:cubicBezTo>
                <a:cubicBezTo>
                  <a:pt x="747" y="737"/>
                  <a:pt x="750" y="734"/>
                  <a:pt x="753" y="731"/>
                </a:cubicBezTo>
                <a:cubicBezTo>
                  <a:pt x="753" y="730"/>
                  <a:pt x="754" y="730"/>
                  <a:pt x="755" y="731"/>
                </a:cubicBezTo>
                <a:cubicBezTo>
                  <a:pt x="755" y="731"/>
                  <a:pt x="755" y="732"/>
                  <a:pt x="755" y="733"/>
                </a:cubicBezTo>
                <a:cubicBezTo>
                  <a:pt x="752" y="736"/>
                  <a:pt x="749" y="739"/>
                  <a:pt x="746" y="742"/>
                </a:cubicBezTo>
                <a:cubicBezTo>
                  <a:pt x="746" y="742"/>
                  <a:pt x="746" y="742"/>
                  <a:pt x="745" y="742"/>
                </a:cubicBezTo>
                <a:close/>
                <a:moveTo>
                  <a:pt x="113" y="729"/>
                </a:moveTo>
                <a:cubicBezTo>
                  <a:pt x="113" y="729"/>
                  <a:pt x="113" y="729"/>
                  <a:pt x="112" y="728"/>
                </a:cubicBezTo>
                <a:cubicBezTo>
                  <a:pt x="110" y="725"/>
                  <a:pt x="107" y="722"/>
                  <a:pt x="104" y="719"/>
                </a:cubicBezTo>
                <a:cubicBezTo>
                  <a:pt x="104" y="719"/>
                  <a:pt x="104" y="718"/>
                  <a:pt x="105" y="717"/>
                </a:cubicBezTo>
                <a:cubicBezTo>
                  <a:pt x="105" y="717"/>
                  <a:pt x="106" y="717"/>
                  <a:pt x="107" y="717"/>
                </a:cubicBezTo>
                <a:cubicBezTo>
                  <a:pt x="109" y="721"/>
                  <a:pt x="112" y="723"/>
                  <a:pt x="115" y="726"/>
                </a:cubicBezTo>
                <a:cubicBezTo>
                  <a:pt x="115" y="727"/>
                  <a:pt x="115" y="728"/>
                  <a:pt x="114" y="729"/>
                </a:cubicBezTo>
                <a:cubicBezTo>
                  <a:pt x="114" y="729"/>
                  <a:pt x="114" y="729"/>
                  <a:pt x="113" y="729"/>
                </a:cubicBezTo>
                <a:close/>
                <a:moveTo>
                  <a:pt x="762" y="725"/>
                </a:moveTo>
                <a:cubicBezTo>
                  <a:pt x="761" y="725"/>
                  <a:pt x="761" y="724"/>
                  <a:pt x="761" y="724"/>
                </a:cubicBezTo>
                <a:cubicBezTo>
                  <a:pt x="760" y="724"/>
                  <a:pt x="760" y="723"/>
                  <a:pt x="761" y="722"/>
                </a:cubicBezTo>
                <a:cubicBezTo>
                  <a:pt x="763" y="719"/>
                  <a:pt x="766" y="716"/>
                  <a:pt x="768" y="713"/>
                </a:cubicBezTo>
                <a:cubicBezTo>
                  <a:pt x="769" y="712"/>
                  <a:pt x="770" y="712"/>
                  <a:pt x="770" y="713"/>
                </a:cubicBezTo>
                <a:cubicBezTo>
                  <a:pt x="771" y="713"/>
                  <a:pt x="771" y="714"/>
                  <a:pt x="771" y="715"/>
                </a:cubicBezTo>
                <a:cubicBezTo>
                  <a:pt x="768" y="718"/>
                  <a:pt x="765" y="721"/>
                  <a:pt x="763" y="724"/>
                </a:cubicBezTo>
                <a:cubicBezTo>
                  <a:pt x="763" y="724"/>
                  <a:pt x="762" y="725"/>
                  <a:pt x="762" y="725"/>
                </a:cubicBezTo>
                <a:close/>
                <a:moveTo>
                  <a:pt x="98" y="711"/>
                </a:moveTo>
                <a:cubicBezTo>
                  <a:pt x="97" y="711"/>
                  <a:pt x="97" y="711"/>
                  <a:pt x="97" y="710"/>
                </a:cubicBezTo>
                <a:cubicBezTo>
                  <a:pt x="94" y="707"/>
                  <a:pt x="92" y="704"/>
                  <a:pt x="89" y="701"/>
                </a:cubicBezTo>
                <a:cubicBezTo>
                  <a:pt x="89" y="700"/>
                  <a:pt x="89" y="699"/>
                  <a:pt x="89" y="699"/>
                </a:cubicBezTo>
                <a:cubicBezTo>
                  <a:pt x="90" y="698"/>
                  <a:pt x="91" y="698"/>
                  <a:pt x="92" y="699"/>
                </a:cubicBezTo>
                <a:cubicBezTo>
                  <a:pt x="94" y="702"/>
                  <a:pt x="96" y="705"/>
                  <a:pt x="99" y="708"/>
                </a:cubicBezTo>
                <a:cubicBezTo>
                  <a:pt x="99" y="709"/>
                  <a:pt x="99" y="710"/>
                  <a:pt x="99" y="710"/>
                </a:cubicBezTo>
                <a:cubicBezTo>
                  <a:pt x="98" y="711"/>
                  <a:pt x="98" y="711"/>
                  <a:pt x="98" y="711"/>
                </a:cubicBezTo>
                <a:close/>
                <a:moveTo>
                  <a:pt x="777" y="706"/>
                </a:moveTo>
                <a:cubicBezTo>
                  <a:pt x="777" y="706"/>
                  <a:pt x="776" y="706"/>
                  <a:pt x="776" y="706"/>
                </a:cubicBezTo>
                <a:cubicBezTo>
                  <a:pt x="775" y="705"/>
                  <a:pt x="775" y="704"/>
                  <a:pt x="776" y="704"/>
                </a:cubicBezTo>
                <a:cubicBezTo>
                  <a:pt x="778" y="701"/>
                  <a:pt x="781" y="697"/>
                  <a:pt x="783" y="694"/>
                </a:cubicBezTo>
                <a:cubicBezTo>
                  <a:pt x="784" y="693"/>
                  <a:pt x="785" y="693"/>
                  <a:pt x="785" y="694"/>
                </a:cubicBezTo>
                <a:cubicBezTo>
                  <a:pt x="786" y="694"/>
                  <a:pt x="786" y="695"/>
                  <a:pt x="786" y="696"/>
                </a:cubicBezTo>
                <a:cubicBezTo>
                  <a:pt x="783" y="699"/>
                  <a:pt x="781" y="702"/>
                  <a:pt x="778" y="706"/>
                </a:cubicBezTo>
                <a:cubicBezTo>
                  <a:pt x="778" y="706"/>
                  <a:pt x="777" y="706"/>
                  <a:pt x="777" y="706"/>
                </a:cubicBezTo>
                <a:close/>
                <a:moveTo>
                  <a:pt x="83" y="692"/>
                </a:moveTo>
                <a:cubicBezTo>
                  <a:pt x="83" y="692"/>
                  <a:pt x="82" y="691"/>
                  <a:pt x="82" y="691"/>
                </a:cubicBezTo>
                <a:cubicBezTo>
                  <a:pt x="80" y="688"/>
                  <a:pt x="77" y="685"/>
                  <a:pt x="75" y="681"/>
                </a:cubicBezTo>
                <a:cubicBezTo>
                  <a:pt x="75" y="681"/>
                  <a:pt x="75" y="680"/>
                  <a:pt x="76" y="679"/>
                </a:cubicBezTo>
                <a:cubicBezTo>
                  <a:pt x="76" y="679"/>
                  <a:pt x="77" y="679"/>
                  <a:pt x="78" y="680"/>
                </a:cubicBezTo>
                <a:cubicBezTo>
                  <a:pt x="80" y="683"/>
                  <a:pt x="82" y="686"/>
                  <a:pt x="84" y="689"/>
                </a:cubicBezTo>
                <a:cubicBezTo>
                  <a:pt x="85" y="690"/>
                  <a:pt x="85" y="691"/>
                  <a:pt x="84" y="691"/>
                </a:cubicBezTo>
                <a:cubicBezTo>
                  <a:pt x="84" y="692"/>
                  <a:pt x="84" y="692"/>
                  <a:pt x="83" y="692"/>
                </a:cubicBezTo>
                <a:close/>
                <a:moveTo>
                  <a:pt x="791" y="687"/>
                </a:moveTo>
                <a:cubicBezTo>
                  <a:pt x="791" y="687"/>
                  <a:pt x="791" y="687"/>
                  <a:pt x="791" y="687"/>
                </a:cubicBezTo>
                <a:cubicBezTo>
                  <a:pt x="790" y="686"/>
                  <a:pt x="790" y="685"/>
                  <a:pt x="790" y="684"/>
                </a:cubicBezTo>
                <a:cubicBezTo>
                  <a:pt x="792" y="681"/>
                  <a:pt x="795" y="678"/>
                  <a:pt x="797" y="675"/>
                </a:cubicBezTo>
                <a:cubicBezTo>
                  <a:pt x="797" y="674"/>
                  <a:pt x="798" y="674"/>
                  <a:pt x="799" y="674"/>
                </a:cubicBezTo>
                <a:cubicBezTo>
                  <a:pt x="800" y="675"/>
                  <a:pt x="800" y="676"/>
                  <a:pt x="799" y="676"/>
                </a:cubicBezTo>
                <a:cubicBezTo>
                  <a:pt x="797" y="680"/>
                  <a:pt x="795" y="683"/>
                  <a:pt x="793" y="686"/>
                </a:cubicBezTo>
                <a:cubicBezTo>
                  <a:pt x="792" y="687"/>
                  <a:pt x="792" y="687"/>
                  <a:pt x="791" y="687"/>
                </a:cubicBezTo>
                <a:close/>
                <a:moveTo>
                  <a:pt x="70" y="672"/>
                </a:moveTo>
                <a:cubicBezTo>
                  <a:pt x="69" y="672"/>
                  <a:pt x="69" y="672"/>
                  <a:pt x="68" y="671"/>
                </a:cubicBezTo>
                <a:cubicBezTo>
                  <a:pt x="66" y="668"/>
                  <a:pt x="64" y="664"/>
                  <a:pt x="62" y="661"/>
                </a:cubicBezTo>
                <a:cubicBezTo>
                  <a:pt x="62" y="660"/>
                  <a:pt x="62" y="659"/>
                  <a:pt x="63" y="659"/>
                </a:cubicBezTo>
                <a:cubicBezTo>
                  <a:pt x="63" y="659"/>
                  <a:pt x="64" y="659"/>
                  <a:pt x="65" y="659"/>
                </a:cubicBezTo>
                <a:cubicBezTo>
                  <a:pt x="67" y="663"/>
                  <a:pt x="69" y="666"/>
                  <a:pt x="71" y="670"/>
                </a:cubicBezTo>
                <a:cubicBezTo>
                  <a:pt x="71" y="670"/>
                  <a:pt x="71" y="671"/>
                  <a:pt x="71" y="672"/>
                </a:cubicBezTo>
                <a:cubicBezTo>
                  <a:pt x="70" y="672"/>
                  <a:pt x="70" y="672"/>
                  <a:pt x="70" y="672"/>
                </a:cubicBezTo>
                <a:close/>
                <a:moveTo>
                  <a:pt x="805" y="667"/>
                </a:moveTo>
                <a:cubicBezTo>
                  <a:pt x="804" y="667"/>
                  <a:pt x="804" y="667"/>
                  <a:pt x="804" y="667"/>
                </a:cubicBezTo>
                <a:cubicBezTo>
                  <a:pt x="803" y="666"/>
                  <a:pt x="803" y="665"/>
                  <a:pt x="803" y="665"/>
                </a:cubicBezTo>
                <a:cubicBezTo>
                  <a:pt x="805" y="661"/>
                  <a:pt x="808" y="658"/>
                  <a:pt x="810" y="654"/>
                </a:cubicBezTo>
                <a:cubicBezTo>
                  <a:pt x="810" y="654"/>
                  <a:pt x="811" y="653"/>
                  <a:pt x="812" y="654"/>
                </a:cubicBezTo>
                <a:cubicBezTo>
                  <a:pt x="812" y="654"/>
                  <a:pt x="813" y="655"/>
                  <a:pt x="812" y="656"/>
                </a:cubicBezTo>
                <a:cubicBezTo>
                  <a:pt x="810" y="659"/>
                  <a:pt x="808" y="663"/>
                  <a:pt x="806" y="666"/>
                </a:cubicBezTo>
                <a:cubicBezTo>
                  <a:pt x="806" y="667"/>
                  <a:pt x="805" y="667"/>
                  <a:pt x="805" y="667"/>
                </a:cubicBezTo>
                <a:close/>
                <a:moveTo>
                  <a:pt x="57" y="651"/>
                </a:moveTo>
                <a:cubicBezTo>
                  <a:pt x="57" y="651"/>
                  <a:pt x="56" y="651"/>
                  <a:pt x="56" y="651"/>
                </a:cubicBezTo>
                <a:cubicBezTo>
                  <a:pt x="54" y="647"/>
                  <a:pt x="52" y="644"/>
                  <a:pt x="50" y="640"/>
                </a:cubicBezTo>
                <a:cubicBezTo>
                  <a:pt x="50" y="639"/>
                  <a:pt x="50" y="638"/>
                  <a:pt x="51" y="638"/>
                </a:cubicBezTo>
                <a:cubicBezTo>
                  <a:pt x="52" y="638"/>
                  <a:pt x="53" y="638"/>
                  <a:pt x="53" y="639"/>
                </a:cubicBezTo>
                <a:cubicBezTo>
                  <a:pt x="55" y="642"/>
                  <a:pt x="57" y="646"/>
                  <a:pt x="59" y="649"/>
                </a:cubicBezTo>
                <a:cubicBezTo>
                  <a:pt x="59" y="650"/>
                  <a:pt x="59" y="651"/>
                  <a:pt x="58" y="651"/>
                </a:cubicBezTo>
                <a:cubicBezTo>
                  <a:pt x="58" y="651"/>
                  <a:pt x="58" y="651"/>
                  <a:pt x="57" y="651"/>
                </a:cubicBezTo>
                <a:close/>
                <a:moveTo>
                  <a:pt x="817" y="646"/>
                </a:moveTo>
                <a:cubicBezTo>
                  <a:pt x="817" y="646"/>
                  <a:pt x="816" y="646"/>
                  <a:pt x="816" y="646"/>
                </a:cubicBezTo>
                <a:cubicBezTo>
                  <a:pt x="815" y="645"/>
                  <a:pt x="815" y="645"/>
                  <a:pt x="815" y="644"/>
                </a:cubicBezTo>
                <a:cubicBezTo>
                  <a:pt x="817" y="640"/>
                  <a:pt x="819" y="637"/>
                  <a:pt x="821" y="633"/>
                </a:cubicBezTo>
                <a:cubicBezTo>
                  <a:pt x="821" y="633"/>
                  <a:pt x="822" y="632"/>
                  <a:pt x="823" y="633"/>
                </a:cubicBezTo>
                <a:cubicBezTo>
                  <a:pt x="824" y="633"/>
                  <a:pt x="824" y="634"/>
                  <a:pt x="824" y="635"/>
                </a:cubicBezTo>
                <a:cubicBezTo>
                  <a:pt x="822" y="638"/>
                  <a:pt x="820" y="642"/>
                  <a:pt x="818" y="645"/>
                </a:cubicBezTo>
                <a:cubicBezTo>
                  <a:pt x="818" y="646"/>
                  <a:pt x="817" y="646"/>
                  <a:pt x="817" y="646"/>
                </a:cubicBezTo>
                <a:close/>
                <a:moveTo>
                  <a:pt x="46" y="630"/>
                </a:moveTo>
                <a:cubicBezTo>
                  <a:pt x="46" y="630"/>
                  <a:pt x="45" y="630"/>
                  <a:pt x="45" y="629"/>
                </a:cubicBezTo>
                <a:cubicBezTo>
                  <a:pt x="43" y="626"/>
                  <a:pt x="41" y="622"/>
                  <a:pt x="40" y="619"/>
                </a:cubicBezTo>
                <a:cubicBezTo>
                  <a:pt x="39" y="618"/>
                  <a:pt x="40" y="617"/>
                  <a:pt x="40" y="617"/>
                </a:cubicBezTo>
                <a:cubicBezTo>
                  <a:pt x="41" y="616"/>
                  <a:pt x="42" y="617"/>
                  <a:pt x="42" y="617"/>
                </a:cubicBezTo>
                <a:cubicBezTo>
                  <a:pt x="44" y="621"/>
                  <a:pt x="46" y="625"/>
                  <a:pt x="47" y="628"/>
                </a:cubicBezTo>
                <a:cubicBezTo>
                  <a:pt x="48" y="629"/>
                  <a:pt x="48" y="630"/>
                  <a:pt x="47" y="630"/>
                </a:cubicBezTo>
                <a:cubicBezTo>
                  <a:pt x="47" y="630"/>
                  <a:pt x="46" y="630"/>
                  <a:pt x="46" y="630"/>
                </a:cubicBezTo>
                <a:close/>
                <a:moveTo>
                  <a:pt x="828" y="625"/>
                </a:moveTo>
                <a:cubicBezTo>
                  <a:pt x="828" y="625"/>
                  <a:pt x="827" y="625"/>
                  <a:pt x="827" y="625"/>
                </a:cubicBezTo>
                <a:cubicBezTo>
                  <a:pt x="826" y="624"/>
                  <a:pt x="826" y="623"/>
                  <a:pt x="826" y="623"/>
                </a:cubicBezTo>
                <a:cubicBezTo>
                  <a:pt x="828" y="619"/>
                  <a:pt x="830" y="615"/>
                  <a:pt x="831" y="612"/>
                </a:cubicBezTo>
                <a:cubicBezTo>
                  <a:pt x="832" y="611"/>
                  <a:pt x="833" y="611"/>
                  <a:pt x="833" y="611"/>
                </a:cubicBezTo>
                <a:cubicBezTo>
                  <a:pt x="834" y="611"/>
                  <a:pt x="834" y="612"/>
                  <a:pt x="834" y="613"/>
                </a:cubicBezTo>
                <a:cubicBezTo>
                  <a:pt x="833" y="617"/>
                  <a:pt x="831" y="620"/>
                  <a:pt x="829" y="624"/>
                </a:cubicBezTo>
                <a:cubicBezTo>
                  <a:pt x="829" y="624"/>
                  <a:pt x="828" y="625"/>
                  <a:pt x="828" y="625"/>
                </a:cubicBezTo>
                <a:close/>
                <a:moveTo>
                  <a:pt x="36" y="609"/>
                </a:moveTo>
                <a:cubicBezTo>
                  <a:pt x="36" y="609"/>
                  <a:pt x="35" y="608"/>
                  <a:pt x="35" y="608"/>
                </a:cubicBezTo>
                <a:cubicBezTo>
                  <a:pt x="33" y="604"/>
                  <a:pt x="32" y="600"/>
                  <a:pt x="30" y="597"/>
                </a:cubicBezTo>
                <a:cubicBezTo>
                  <a:pt x="30" y="596"/>
                  <a:pt x="30" y="595"/>
                  <a:pt x="31" y="595"/>
                </a:cubicBezTo>
                <a:cubicBezTo>
                  <a:pt x="32" y="594"/>
                  <a:pt x="33" y="595"/>
                  <a:pt x="33" y="595"/>
                </a:cubicBezTo>
                <a:cubicBezTo>
                  <a:pt x="34" y="599"/>
                  <a:pt x="36" y="603"/>
                  <a:pt x="37" y="606"/>
                </a:cubicBezTo>
                <a:cubicBezTo>
                  <a:pt x="38" y="607"/>
                  <a:pt x="37" y="608"/>
                  <a:pt x="37" y="608"/>
                </a:cubicBezTo>
                <a:cubicBezTo>
                  <a:pt x="37" y="609"/>
                  <a:pt x="36" y="609"/>
                  <a:pt x="36" y="609"/>
                </a:cubicBezTo>
                <a:close/>
                <a:moveTo>
                  <a:pt x="838" y="603"/>
                </a:moveTo>
                <a:cubicBezTo>
                  <a:pt x="837" y="603"/>
                  <a:pt x="837" y="603"/>
                  <a:pt x="837" y="603"/>
                </a:cubicBezTo>
                <a:cubicBezTo>
                  <a:pt x="836" y="602"/>
                  <a:pt x="836" y="601"/>
                  <a:pt x="836" y="601"/>
                </a:cubicBezTo>
                <a:cubicBezTo>
                  <a:pt x="838" y="597"/>
                  <a:pt x="839" y="593"/>
                  <a:pt x="841" y="589"/>
                </a:cubicBezTo>
                <a:cubicBezTo>
                  <a:pt x="841" y="589"/>
                  <a:pt x="842" y="588"/>
                  <a:pt x="842" y="589"/>
                </a:cubicBezTo>
                <a:cubicBezTo>
                  <a:pt x="843" y="589"/>
                  <a:pt x="844" y="590"/>
                  <a:pt x="843" y="591"/>
                </a:cubicBezTo>
                <a:cubicBezTo>
                  <a:pt x="842" y="594"/>
                  <a:pt x="840" y="598"/>
                  <a:pt x="839" y="602"/>
                </a:cubicBezTo>
                <a:cubicBezTo>
                  <a:pt x="839" y="602"/>
                  <a:pt x="838" y="603"/>
                  <a:pt x="838" y="603"/>
                </a:cubicBezTo>
                <a:close/>
                <a:moveTo>
                  <a:pt x="27" y="586"/>
                </a:moveTo>
                <a:cubicBezTo>
                  <a:pt x="27" y="586"/>
                  <a:pt x="26" y="586"/>
                  <a:pt x="26" y="585"/>
                </a:cubicBezTo>
                <a:cubicBezTo>
                  <a:pt x="25" y="582"/>
                  <a:pt x="23" y="578"/>
                  <a:pt x="22" y="574"/>
                </a:cubicBezTo>
                <a:cubicBezTo>
                  <a:pt x="22" y="573"/>
                  <a:pt x="22" y="572"/>
                  <a:pt x="23" y="572"/>
                </a:cubicBezTo>
                <a:cubicBezTo>
                  <a:pt x="24" y="572"/>
                  <a:pt x="24" y="572"/>
                  <a:pt x="25" y="573"/>
                </a:cubicBezTo>
                <a:cubicBezTo>
                  <a:pt x="26" y="577"/>
                  <a:pt x="27" y="581"/>
                  <a:pt x="29" y="584"/>
                </a:cubicBezTo>
                <a:cubicBezTo>
                  <a:pt x="29" y="585"/>
                  <a:pt x="29" y="586"/>
                  <a:pt x="28" y="586"/>
                </a:cubicBezTo>
                <a:cubicBezTo>
                  <a:pt x="28" y="586"/>
                  <a:pt x="27" y="586"/>
                  <a:pt x="27" y="586"/>
                </a:cubicBezTo>
                <a:close/>
                <a:moveTo>
                  <a:pt x="846" y="580"/>
                </a:moveTo>
                <a:cubicBezTo>
                  <a:pt x="846" y="580"/>
                  <a:pt x="846" y="580"/>
                  <a:pt x="846" y="580"/>
                </a:cubicBezTo>
                <a:cubicBezTo>
                  <a:pt x="845" y="580"/>
                  <a:pt x="844" y="579"/>
                  <a:pt x="845" y="578"/>
                </a:cubicBezTo>
                <a:cubicBezTo>
                  <a:pt x="846" y="574"/>
                  <a:pt x="847" y="571"/>
                  <a:pt x="848" y="567"/>
                </a:cubicBezTo>
                <a:cubicBezTo>
                  <a:pt x="849" y="566"/>
                  <a:pt x="850" y="566"/>
                  <a:pt x="850" y="566"/>
                </a:cubicBezTo>
                <a:cubicBezTo>
                  <a:pt x="851" y="566"/>
                  <a:pt x="852" y="567"/>
                  <a:pt x="851" y="568"/>
                </a:cubicBezTo>
                <a:cubicBezTo>
                  <a:pt x="850" y="572"/>
                  <a:pt x="849" y="575"/>
                  <a:pt x="847" y="579"/>
                </a:cubicBezTo>
                <a:cubicBezTo>
                  <a:pt x="847" y="580"/>
                  <a:pt x="847" y="580"/>
                  <a:pt x="846" y="580"/>
                </a:cubicBezTo>
                <a:close/>
                <a:moveTo>
                  <a:pt x="20" y="564"/>
                </a:moveTo>
                <a:cubicBezTo>
                  <a:pt x="19" y="564"/>
                  <a:pt x="18" y="563"/>
                  <a:pt x="18" y="562"/>
                </a:cubicBezTo>
                <a:cubicBezTo>
                  <a:pt x="17" y="559"/>
                  <a:pt x="16" y="555"/>
                  <a:pt x="15" y="551"/>
                </a:cubicBezTo>
                <a:cubicBezTo>
                  <a:pt x="15" y="550"/>
                  <a:pt x="15" y="549"/>
                  <a:pt x="16" y="549"/>
                </a:cubicBezTo>
                <a:cubicBezTo>
                  <a:pt x="17" y="549"/>
                  <a:pt x="18" y="549"/>
                  <a:pt x="18" y="550"/>
                </a:cubicBezTo>
                <a:cubicBezTo>
                  <a:pt x="19" y="554"/>
                  <a:pt x="20" y="558"/>
                  <a:pt x="21" y="562"/>
                </a:cubicBezTo>
                <a:cubicBezTo>
                  <a:pt x="21" y="562"/>
                  <a:pt x="21" y="563"/>
                  <a:pt x="20" y="563"/>
                </a:cubicBezTo>
                <a:cubicBezTo>
                  <a:pt x="20" y="564"/>
                  <a:pt x="20" y="564"/>
                  <a:pt x="20" y="564"/>
                </a:cubicBezTo>
                <a:close/>
                <a:moveTo>
                  <a:pt x="853" y="557"/>
                </a:moveTo>
                <a:cubicBezTo>
                  <a:pt x="853" y="557"/>
                  <a:pt x="853" y="557"/>
                  <a:pt x="853" y="557"/>
                </a:cubicBezTo>
                <a:cubicBezTo>
                  <a:pt x="852" y="557"/>
                  <a:pt x="852" y="556"/>
                  <a:pt x="852" y="555"/>
                </a:cubicBezTo>
                <a:cubicBezTo>
                  <a:pt x="853" y="552"/>
                  <a:pt x="854" y="548"/>
                  <a:pt x="855" y="544"/>
                </a:cubicBezTo>
                <a:cubicBezTo>
                  <a:pt x="855" y="543"/>
                  <a:pt x="856" y="543"/>
                  <a:pt x="857" y="543"/>
                </a:cubicBezTo>
                <a:cubicBezTo>
                  <a:pt x="858" y="543"/>
                  <a:pt x="858" y="544"/>
                  <a:pt x="858" y="545"/>
                </a:cubicBezTo>
                <a:cubicBezTo>
                  <a:pt x="857" y="548"/>
                  <a:pt x="856" y="552"/>
                  <a:pt x="855" y="556"/>
                </a:cubicBezTo>
                <a:cubicBezTo>
                  <a:pt x="855" y="557"/>
                  <a:pt x="854" y="557"/>
                  <a:pt x="853" y="557"/>
                </a:cubicBezTo>
                <a:close/>
                <a:moveTo>
                  <a:pt x="13" y="540"/>
                </a:moveTo>
                <a:cubicBezTo>
                  <a:pt x="13" y="540"/>
                  <a:pt x="12" y="540"/>
                  <a:pt x="12" y="539"/>
                </a:cubicBezTo>
                <a:cubicBezTo>
                  <a:pt x="11" y="535"/>
                  <a:pt x="10" y="531"/>
                  <a:pt x="9" y="527"/>
                </a:cubicBezTo>
                <a:cubicBezTo>
                  <a:pt x="9" y="527"/>
                  <a:pt x="10" y="526"/>
                  <a:pt x="10" y="526"/>
                </a:cubicBezTo>
                <a:cubicBezTo>
                  <a:pt x="11" y="526"/>
                  <a:pt x="12" y="526"/>
                  <a:pt x="12" y="527"/>
                </a:cubicBezTo>
                <a:cubicBezTo>
                  <a:pt x="13" y="531"/>
                  <a:pt x="14" y="535"/>
                  <a:pt x="15" y="539"/>
                </a:cubicBezTo>
                <a:cubicBezTo>
                  <a:pt x="15" y="539"/>
                  <a:pt x="15" y="540"/>
                  <a:pt x="14" y="540"/>
                </a:cubicBezTo>
                <a:cubicBezTo>
                  <a:pt x="14" y="540"/>
                  <a:pt x="14" y="540"/>
                  <a:pt x="13" y="540"/>
                </a:cubicBezTo>
                <a:close/>
                <a:moveTo>
                  <a:pt x="859" y="534"/>
                </a:moveTo>
                <a:cubicBezTo>
                  <a:pt x="859" y="534"/>
                  <a:pt x="859" y="534"/>
                  <a:pt x="859" y="534"/>
                </a:cubicBezTo>
                <a:cubicBezTo>
                  <a:pt x="858" y="534"/>
                  <a:pt x="858" y="533"/>
                  <a:pt x="858" y="532"/>
                </a:cubicBezTo>
                <a:cubicBezTo>
                  <a:pt x="859" y="528"/>
                  <a:pt x="860" y="524"/>
                  <a:pt x="860" y="521"/>
                </a:cubicBezTo>
                <a:cubicBezTo>
                  <a:pt x="860" y="520"/>
                  <a:pt x="861" y="519"/>
                  <a:pt x="862" y="519"/>
                </a:cubicBezTo>
                <a:cubicBezTo>
                  <a:pt x="863" y="519"/>
                  <a:pt x="863" y="520"/>
                  <a:pt x="863" y="521"/>
                </a:cubicBezTo>
                <a:cubicBezTo>
                  <a:pt x="862" y="525"/>
                  <a:pt x="862" y="529"/>
                  <a:pt x="861" y="533"/>
                </a:cubicBezTo>
                <a:cubicBezTo>
                  <a:pt x="861" y="534"/>
                  <a:pt x="860" y="534"/>
                  <a:pt x="859" y="534"/>
                </a:cubicBezTo>
                <a:close/>
                <a:moveTo>
                  <a:pt x="8" y="517"/>
                </a:moveTo>
                <a:cubicBezTo>
                  <a:pt x="8" y="517"/>
                  <a:pt x="7" y="516"/>
                  <a:pt x="7" y="516"/>
                </a:cubicBezTo>
                <a:cubicBezTo>
                  <a:pt x="6" y="512"/>
                  <a:pt x="6" y="508"/>
                  <a:pt x="5" y="504"/>
                </a:cubicBezTo>
                <a:cubicBezTo>
                  <a:pt x="5" y="503"/>
                  <a:pt x="5" y="502"/>
                  <a:pt x="6" y="502"/>
                </a:cubicBezTo>
                <a:cubicBezTo>
                  <a:pt x="7" y="502"/>
                  <a:pt x="8" y="503"/>
                  <a:pt x="8" y="503"/>
                </a:cubicBezTo>
                <a:cubicBezTo>
                  <a:pt x="8" y="507"/>
                  <a:pt x="9" y="511"/>
                  <a:pt x="10" y="515"/>
                </a:cubicBezTo>
                <a:cubicBezTo>
                  <a:pt x="10" y="516"/>
                  <a:pt x="9" y="517"/>
                  <a:pt x="9" y="517"/>
                </a:cubicBezTo>
                <a:cubicBezTo>
                  <a:pt x="9" y="517"/>
                  <a:pt x="8" y="517"/>
                  <a:pt x="8" y="517"/>
                </a:cubicBezTo>
                <a:close/>
                <a:moveTo>
                  <a:pt x="864" y="510"/>
                </a:moveTo>
                <a:cubicBezTo>
                  <a:pt x="864" y="510"/>
                  <a:pt x="864" y="510"/>
                  <a:pt x="864" y="510"/>
                </a:cubicBezTo>
                <a:cubicBezTo>
                  <a:pt x="863" y="510"/>
                  <a:pt x="862" y="510"/>
                  <a:pt x="862" y="509"/>
                </a:cubicBezTo>
                <a:cubicBezTo>
                  <a:pt x="863" y="505"/>
                  <a:pt x="864" y="501"/>
                  <a:pt x="864" y="497"/>
                </a:cubicBezTo>
                <a:cubicBezTo>
                  <a:pt x="864" y="496"/>
                  <a:pt x="865" y="496"/>
                  <a:pt x="866" y="496"/>
                </a:cubicBezTo>
                <a:cubicBezTo>
                  <a:pt x="867" y="496"/>
                  <a:pt x="867" y="497"/>
                  <a:pt x="867" y="497"/>
                </a:cubicBezTo>
                <a:cubicBezTo>
                  <a:pt x="867" y="501"/>
                  <a:pt x="866" y="505"/>
                  <a:pt x="865" y="509"/>
                </a:cubicBezTo>
                <a:cubicBezTo>
                  <a:pt x="865" y="510"/>
                  <a:pt x="865" y="510"/>
                  <a:pt x="864" y="510"/>
                </a:cubicBezTo>
                <a:close/>
                <a:moveTo>
                  <a:pt x="5" y="493"/>
                </a:moveTo>
                <a:cubicBezTo>
                  <a:pt x="4" y="493"/>
                  <a:pt x="3" y="493"/>
                  <a:pt x="3" y="492"/>
                </a:cubicBezTo>
                <a:cubicBezTo>
                  <a:pt x="3" y="488"/>
                  <a:pt x="2" y="484"/>
                  <a:pt x="2" y="480"/>
                </a:cubicBezTo>
                <a:cubicBezTo>
                  <a:pt x="2" y="479"/>
                  <a:pt x="2" y="478"/>
                  <a:pt x="3" y="478"/>
                </a:cubicBezTo>
                <a:cubicBezTo>
                  <a:pt x="4" y="478"/>
                  <a:pt x="5" y="479"/>
                  <a:pt x="5" y="480"/>
                </a:cubicBezTo>
                <a:cubicBezTo>
                  <a:pt x="5" y="484"/>
                  <a:pt x="6" y="488"/>
                  <a:pt x="6" y="492"/>
                </a:cubicBezTo>
                <a:cubicBezTo>
                  <a:pt x="6" y="492"/>
                  <a:pt x="6" y="493"/>
                  <a:pt x="5" y="493"/>
                </a:cubicBezTo>
                <a:cubicBezTo>
                  <a:pt x="5" y="493"/>
                  <a:pt x="5" y="493"/>
                  <a:pt x="5" y="493"/>
                </a:cubicBezTo>
                <a:close/>
                <a:moveTo>
                  <a:pt x="867" y="487"/>
                </a:moveTo>
                <a:cubicBezTo>
                  <a:pt x="867" y="487"/>
                  <a:pt x="867" y="487"/>
                  <a:pt x="867" y="487"/>
                </a:cubicBezTo>
                <a:cubicBezTo>
                  <a:pt x="866" y="487"/>
                  <a:pt x="866" y="486"/>
                  <a:pt x="866" y="485"/>
                </a:cubicBezTo>
                <a:cubicBezTo>
                  <a:pt x="866" y="481"/>
                  <a:pt x="867" y="477"/>
                  <a:pt x="867" y="473"/>
                </a:cubicBezTo>
                <a:cubicBezTo>
                  <a:pt x="867" y="472"/>
                  <a:pt x="868" y="472"/>
                  <a:pt x="869" y="472"/>
                </a:cubicBezTo>
                <a:cubicBezTo>
                  <a:pt x="869" y="472"/>
                  <a:pt x="870" y="473"/>
                  <a:pt x="870" y="473"/>
                </a:cubicBezTo>
                <a:cubicBezTo>
                  <a:pt x="870" y="477"/>
                  <a:pt x="869" y="481"/>
                  <a:pt x="869" y="485"/>
                </a:cubicBezTo>
                <a:cubicBezTo>
                  <a:pt x="869" y="486"/>
                  <a:pt x="868" y="487"/>
                  <a:pt x="867" y="487"/>
                </a:cubicBezTo>
                <a:close/>
                <a:moveTo>
                  <a:pt x="2" y="469"/>
                </a:moveTo>
                <a:cubicBezTo>
                  <a:pt x="1" y="469"/>
                  <a:pt x="1" y="469"/>
                  <a:pt x="1" y="468"/>
                </a:cubicBezTo>
                <a:cubicBezTo>
                  <a:pt x="0" y="464"/>
                  <a:pt x="0" y="460"/>
                  <a:pt x="0" y="456"/>
                </a:cubicBezTo>
                <a:cubicBezTo>
                  <a:pt x="0" y="455"/>
                  <a:pt x="1" y="454"/>
                  <a:pt x="2" y="454"/>
                </a:cubicBezTo>
                <a:cubicBezTo>
                  <a:pt x="2" y="454"/>
                  <a:pt x="3" y="455"/>
                  <a:pt x="3" y="456"/>
                </a:cubicBezTo>
                <a:cubicBezTo>
                  <a:pt x="3" y="460"/>
                  <a:pt x="3" y="464"/>
                  <a:pt x="4" y="468"/>
                </a:cubicBezTo>
                <a:cubicBezTo>
                  <a:pt x="4" y="469"/>
                  <a:pt x="3" y="469"/>
                  <a:pt x="2" y="469"/>
                </a:cubicBezTo>
                <a:cubicBezTo>
                  <a:pt x="2" y="469"/>
                  <a:pt x="2" y="469"/>
                  <a:pt x="2" y="469"/>
                </a:cubicBezTo>
                <a:close/>
                <a:moveTo>
                  <a:pt x="869" y="463"/>
                </a:moveTo>
                <a:cubicBezTo>
                  <a:pt x="869" y="463"/>
                  <a:pt x="869" y="463"/>
                  <a:pt x="869" y="463"/>
                </a:cubicBezTo>
                <a:cubicBezTo>
                  <a:pt x="868" y="463"/>
                  <a:pt x="868" y="462"/>
                  <a:pt x="868" y="461"/>
                </a:cubicBezTo>
                <a:cubicBezTo>
                  <a:pt x="868" y="457"/>
                  <a:pt x="868" y="453"/>
                  <a:pt x="868" y="449"/>
                </a:cubicBezTo>
                <a:cubicBezTo>
                  <a:pt x="868" y="448"/>
                  <a:pt x="869" y="448"/>
                  <a:pt x="870" y="448"/>
                </a:cubicBezTo>
                <a:cubicBezTo>
                  <a:pt x="871" y="448"/>
                  <a:pt x="871" y="449"/>
                  <a:pt x="871" y="449"/>
                </a:cubicBezTo>
                <a:cubicBezTo>
                  <a:pt x="871" y="453"/>
                  <a:pt x="871" y="457"/>
                  <a:pt x="871" y="461"/>
                </a:cubicBezTo>
                <a:cubicBezTo>
                  <a:pt x="871" y="462"/>
                  <a:pt x="870" y="463"/>
                  <a:pt x="869" y="463"/>
                </a:cubicBezTo>
                <a:close/>
                <a:moveTo>
                  <a:pt x="1" y="445"/>
                </a:moveTo>
                <a:cubicBezTo>
                  <a:pt x="0" y="445"/>
                  <a:pt x="0" y="445"/>
                  <a:pt x="0" y="444"/>
                </a:cubicBezTo>
                <a:cubicBezTo>
                  <a:pt x="0" y="441"/>
                  <a:pt x="0" y="439"/>
                  <a:pt x="0" y="436"/>
                </a:cubicBezTo>
                <a:cubicBezTo>
                  <a:pt x="0" y="435"/>
                  <a:pt x="0" y="433"/>
                  <a:pt x="0" y="432"/>
                </a:cubicBezTo>
                <a:cubicBezTo>
                  <a:pt x="0" y="431"/>
                  <a:pt x="0" y="430"/>
                  <a:pt x="1" y="430"/>
                </a:cubicBezTo>
                <a:cubicBezTo>
                  <a:pt x="1" y="430"/>
                  <a:pt x="1" y="430"/>
                  <a:pt x="1" y="430"/>
                </a:cubicBezTo>
                <a:cubicBezTo>
                  <a:pt x="2" y="430"/>
                  <a:pt x="3" y="431"/>
                  <a:pt x="3" y="432"/>
                </a:cubicBezTo>
                <a:cubicBezTo>
                  <a:pt x="3" y="433"/>
                  <a:pt x="3" y="435"/>
                  <a:pt x="3" y="436"/>
                </a:cubicBezTo>
                <a:cubicBezTo>
                  <a:pt x="3" y="439"/>
                  <a:pt x="3" y="441"/>
                  <a:pt x="3" y="444"/>
                </a:cubicBezTo>
                <a:cubicBezTo>
                  <a:pt x="3" y="445"/>
                  <a:pt x="2" y="445"/>
                  <a:pt x="1" y="445"/>
                </a:cubicBezTo>
                <a:cubicBezTo>
                  <a:pt x="1" y="445"/>
                  <a:pt x="1" y="445"/>
                  <a:pt x="1" y="445"/>
                </a:cubicBezTo>
                <a:close/>
                <a:moveTo>
                  <a:pt x="870" y="439"/>
                </a:moveTo>
                <a:cubicBezTo>
                  <a:pt x="870" y="439"/>
                  <a:pt x="870" y="439"/>
                  <a:pt x="870" y="439"/>
                </a:cubicBezTo>
                <a:cubicBezTo>
                  <a:pt x="869" y="439"/>
                  <a:pt x="869" y="438"/>
                  <a:pt x="869" y="437"/>
                </a:cubicBezTo>
                <a:cubicBezTo>
                  <a:pt x="869" y="436"/>
                  <a:pt x="869" y="436"/>
                  <a:pt x="869" y="436"/>
                </a:cubicBezTo>
                <a:cubicBezTo>
                  <a:pt x="869" y="432"/>
                  <a:pt x="868" y="429"/>
                  <a:pt x="868" y="425"/>
                </a:cubicBezTo>
                <a:cubicBezTo>
                  <a:pt x="868" y="425"/>
                  <a:pt x="869" y="424"/>
                  <a:pt x="870" y="424"/>
                </a:cubicBezTo>
                <a:cubicBezTo>
                  <a:pt x="871" y="424"/>
                  <a:pt x="871" y="424"/>
                  <a:pt x="871" y="425"/>
                </a:cubicBezTo>
                <a:cubicBezTo>
                  <a:pt x="871" y="429"/>
                  <a:pt x="872" y="432"/>
                  <a:pt x="872" y="436"/>
                </a:cubicBezTo>
                <a:cubicBezTo>
                  <a:pt x="872" y="437"/>
                  <a:pt x="872" y="437"/>
                  <a:pt x="872" y="437"/>
                </a:cubicBezTo>
                <a:cubicBezTo>
                  <a:pt x="872" y="438"/>
                  <a:pt x="871" y="439"/>
                  <a:pt x="870" y="439"/>
                </a:cubicBezTo>
                <a:close/>
                <a:moveTo>
                  <a:pt x="1" y="421"/>
                </a:moveTo>
                <a:cubicBezTo>
                  <a:pt x="1" y="421"/>
                  <a:pt x="1" y="421"/>
                  <a:pt x="1" y="421"/>
                </a:cubicBezTo>
                <a:cubicBezTo>
                  <a:pt x="1" y="421"/>
                  <a:pt x="0" y="421"/>
                  <a:pt x="0" y="420"/>
                </a:cubicBezTo>
                <a:cubicBezTo>
                  <a:pt x="0" y="416"/>
                  <a:pt x="0" y="412"/>
                  <a:pt x="1" y="408"/>
                </a:cubicBezTo>
                <a:cubicBezTo>
                  <a:pt x="1" y="407"/>
                  <a:pt x="1" y="406"/>
                  <a:pt x="2" y="406"/>
                </a:cubicBezTo>
                <a:cubicBezTo>
                  <a:pt x="3" y="406"/>
                  <a:pt x="4" y="407"/>
                  <a:pt x="4" y="408"/>
                </a:cubicBezTo>
                <a:cubicBezTo>
                  <a:pt x="3" y="412"/>
                  <a:pt x="3" y="416"/>
                  <a:pt x="3" y="420"/>
                </a:cubicBezTo>
                <a:cubicBezTo>
                  <a:pt x="3" y="421"/>
                  <a:pt x="2" y="421"/>
                  <a:pt x="1" y="421"/>
                </a:cubicBezTo>
                <a:close/>
                <a:moveTo>
                  <a:pt x="869" y="415"/>
                </a:moveTo>
                <a:cubicBezTo>
                  <a:pt x="869" y="415"/>
                  <a:pt x="868" y="414"/>
                  <a:pt x="868" y="413"/>
                </a:cubicBezTo>
                <a:cubicBezTo>
                  <a:pt x="868" y="409"/>
                  <a:pt x="867" y="405"/>
                  <a:pt x="867" y="402"/>
                </a:cubicBezTo>
                <a:cubicBezTo>
                  <a:pt x="867" y="401"/>
                  <a:pt x="868" y="400"/>
                  <a:pt x="869" y="400"/>
                </a:cubicBezTo>
                <a:cubicBezTo>
                  <a:pt x="869" y="400"/>
                  <a:pt x="870" y="400"/>
                  <a:pt x="870" y="401"/>
                </a:cubicBezTo>
                <a:cubicBezTo>
                  <a:pt x="870" y="405"/>
                  <a:pt x="871" y="409"/>
                  <a:pt x="871" y="413"/>
                </a:cubicBezTo>
                <a:cubicBezTo>
                  <a:pt x="871" y="414"/>
                  <a:pt x="870" y="415"/>
                  <a:pt x="870" y="415"/>
                </a:cubicBezTo>
                <a:cubicBezTo>
                  <a:pt x="869" y="415"/>
                  <a:pt x="869" y="415"/>
                  <a:pt x="869" y="415"/>
                </a:cubicBezTo>
                <a:close/>
                <a:moveTo>
                  <a:pt x="3" y="397"/>
                </a:moveTo>
                <a:cubicBezTo>
                  <a:pt x="3" y="397"/>
                  <a:pt x="3" y="397"/>
                  <a:pt x="3" y="397"/>
                </a:cubicBezTo>
                <a:cubicBezTo>
                  <a:pt x="2" y="397"/>
                  <a:pt x="1" y="397"/>
                  <a:pt x="1" y="396"/>
                </a:cubicBezTo>
                <a:cubicBezTo>
                  <a:pt x="2" y="392"/>
                  <a:pt x="2" y="388"/>
                  <a:pt x="3" y="384"/>
                </a:cubicBezTo>
                <a:cubicBezTo>
                  <a:pt x="3" y="383"/>
                  <a:pt x="4" y="382"/>
                  <a:pt x="4" y="383"/>
                </a:cubicBezTo>
                <a:cubicBezTo>
                  <a:pt x="5" y="383"/>
                  <a:pt x="6" y="383"/>
                  <a:pt x="6" y="384"/>
                </a:cubicBezTo>
                <a:cubicBezTo>
                  <a:pt x="5" y="388"/>
                  <a:pt x="5" y="392"/>
                  <a:pt x="4" y="396"/>
                </a:cubicBezTo>
                <a:cubicBezTo>
                  <a:pt x="4" y="397"/>
                  <a:pt x="4" y="397"/>
                  <a:pt x="3" y="397"/>
                </a:cubicBezTo>
                <a:close/>
                <a:moveTo>
                  <a:pt x="868" y="391"/>
                </a:moveTo>
                <a:cubicBezTo>
                  <a:pt x="867" y="391"/>
                  <a:pt x="866" y="390"/>
                  <a:pt x="866" y="390"/>
                </a:cubicBezTo>
                <a:cubicBezTo>
                  <a:pt x="866" y="386"/>
                  <a:pt x="865" y="382"/>
                  <a:pt x="865" y="378"/>
                </a:cubicBezTo>
                <a:cubicBezTo>
                  <a:pt x="865" y="377"/>
                  <a:pt x="865" y="376"/>
                  <a:pt x="866" y="376"/>
                </a:cubicBezTo>
                <a:cubicBezTo>
                  <a:pt x="867" y="376"/>
                  <a:pt x="868" y="377"/>
                  <a:pt x="868" y="377"/>
                </a:cubicBezTo>
                <a:cubicBezTo>
                  <a:pt x="868" y="381"/>
                  <a:pt x="869" y="385"/>
                  <a:pt x="869" y="389"/>
                </a:cubicBezTo>
                <a:cubicBezTo>
                  <a:pt x="869" y="390"/>
                  <a:pt x="869" y="391"/>
                  <a:pt x="868" y="391"/>
                </a:cubicBezTo>
                <a:cubicBezTo>
                  <a:pt x="868" y="391"/>
                  <a:pt x="868" y="391"/>
                  <a:pt x="868" y="391"/>
                </a:cubicBezTo>
                <a:close/>
                <a:moveTo>
                  <a:pt x="6" y="374"/>
                </a:moveTo>
                <a:cubicBezTo>
                  <a:pt x="6" y="374"/>
                  <a:pt x="6" y="374"/>
                  <a:pt x="6" y="374"/>
                </a:cubicBezTo>
                <a:cubicBezTo>
                  <a:pt x="5" y="373"/>
                  <a:pt x="4" y="373"/>
                  <a:pt x="4" y="372"/>
                </a:cubicBezTo>
                <a:cubicBezTo>
                  <a:pt x="5" y="368"/>
                  <a:pt x="6" y="364"/>
                  <a:pt x="6" y="360"/>
                </a:cubicBezTo>
                <a:cubicBezTo>
                  <a:pt x="6" y="359"/>
                  <a:pt x="7" y="359"/>
                  <a:pt x="8" y="359"/>
                </a:cubicBezTo>
                <a:cubicBezTo>
                  <a:pt x="9" y="359"/>
                  <a:pt x="9" y="360"/>
                  <a:pt x="9" y="361"/>
                </a:cubicBezTo>
                <a:cubicBezTo>
                  <a:pt x="8" y="364"/>
                  <a:pt x="8" y="368"/>
                  <a:pt x="7" y="372"/>
                </a:cubicBezTo>
                <a:cubicBezTo>
                  <a:pt x="7" y="373"/>
                  <a:pt x="7" y="374"/>
                  <a:pt x="6" y="374"/>
                </a:cubicBezTo>
                <a:close/>
                <a:moveTo>
                  <a:pt x="864" y="367"/>
                </a:moveTo>
                <a:cubicBezTo>
                  <a:pt x="864" y="367"/>
                  <a:pt x="863" y="367"/>
                  <a:pt x="863" y="366"/>
                </a:cubicBezTo>
                <a:cubicBezTo>
                  <a:pt x="862" y="362"/>
                  <a:pt x="862" y="358"/>
                  <a:pt x="861" y="354"/>
                </a:cubicBezTo>
                <a:cubicBezTo>
                  <a:pt x="861" y="353"/>
                  <a:pt x="861" y="353"/>
                  <a:pt x="862" y="352"/>
                </a:cubicBezTo>
                <a:cubicBezTo>
                  <a:pt x="863" y="352"/>
                  <a:pt x="864" y="353"/>
                  <a:pt x="864" y="354"/>
                </a:cubicBezTo>
                <a:cubicBezTo>
                  <a:pt x="865" y="358"/>
                  <a:pt x="865" y="361"/>
                  <a:pt x="866" y="365"/>
                </a:cubicBezTo>
                <a:cubicBezTo>
                  <a:pt x="866" y="366"/>
                  <a:pt x="865" y="367"/>
                  <a:pt x="865" y="367"/>
                </a:cubicBezTo>
                <a:cubicBezTo>
                  <a:pt x="865" y="367"/>
                  <a:pt x="864" y="367"/>
                  <a:pt x="864" y="367"/>
                </a:cubicBezTo>
                <a:close/>
                <a:moveTo>
                  <a:pt x="10" y="350"/>
                </a:moveTo>
                <a:cubicBezTo>
                  <a:pt x="10" y="350"/>
                  <a:pt x="10" y="350"/>
                  <a:pt x="10" y="350"/>
                </a:cubicBezTo>
                <a:cubicBezTo>
                  <a:pt x="9" y="350"/>
                  <a:pt x="8" y="349"/>
                  <a:pt x="8" y="348"/>
                </a:cubicBezTo>
                <a:cubicBezTo>
                  <a:pt x="9" y="344"/>
                  <a:pt x="10" y="340"/>
                  <a:pt x="11" y="336"/>
                </a:cubicBezTo>
                <a:cubicBezTo>
                  <a:pt x="11" y="336"/>
                  <a:pt x="12" y="335"/>
                  <a:pt x="13" y="335"/>
                </a:cubicBezTo>
                <a:cubicBezTo>
                  <a:pt x="14" y="335"/>
                  <a:pt x="14" y="336"/>
                  <a:pt x="14" y="337"/>
                </a:cubicBezTo>
                <a:cubicBezTo>
                  <a:pt x="13" y="341"/>
                  <a:pt x="12" y="345"/>
                  <a:pt x="11" y="349"/>
                </a:cubicBezTo>
                <a:cubicBezTo>
                  <a:pt x="11" y="350"/>
                  <a:pt x="11" y="350"/>
                  <a:pt x="10" y="350"/>
                </a:cubicBezTo>
                <a:close/>
                <a:moveTo>
                  <a:pt x="860" y="344"/>
                </a:moveTo>
                <a:cubicBezTo>
                  <a:pt x="859" y="344"/>
                  <a:pt x="859" y="343"/>
                  <a:pt x="858" y="342"/>
                </a:cubicBezTo>
                <a:cubicBezTo>
                  <a:pt x="858" y="339"/>
                  <a:pt x="857" y="335"/>
                  <a:pt x="856" y="331"/>
                </a:cubicBezTo>
                <a:cubicBezTo>
                  <a:pt x="855" y="330"/>
                  <a:pt x="856" y="329"/>
                  <a:pt x="857" y="329"/>
                </a:cubicBezTo>
                <a:cubicBezTo>
                  <a:pt x="858" y="329"/>
                  <a:pt x="858" y="329"/>
                  <a:pt x="859" y="330"/>
                </a:cubicBezTo>
                <a:cubicBezTo>
                  <a:pt x="860" y="334"/>
                  <a:pt x="860" y="338"/>
                  <a:pt x="861" y="342"/>
                </a:cubicBezTo>
                <a:cubicBezTo>
                  <a:pt x="862" y="343"/>
                  <a:pt x="861" y="343"/>
                  <a:pt x="860" y="344"/>
                </a:cubicBezTo>
                <a:cubicBezTo>
                  <a:pt x="860" y="344"/>
                  <a:pt x="860" y="344"/>
                  <a:pt x="860" y="344"/>
                </a:cubicBezTo>
                <a:close/>
                <a:moveTo>
                  <a:pt x="15" y="327"/>
                </a:moveTo>
                <a:cubicBezTo>
                  <a:pt x="15" y="327"/>
                  <a:pt x="15" y="327"/>
                  <a:pt x="15" y="327"/>
                </a:cubicBezTo>
                <a:cubicBezTo>
                  <a:pt x="14" y="326"/>
                  <a:pt x="14" y="326"/>
                  <a:pt x="14" y="325"/>
                </a:cubicBezTo>
                <a:cubicBezTo>
                  <a:pt x="15" y="321"/>
                  <a:pt x="16" y="317"/>
                  <a:pt x="17" y="313"/>
                </a:cubicBezTo>
                <a:cubicBezTo>
                  <a:pt x="17" y="312"/>
                  <a:pt x="18" y="312"/>
                  <a:pt x="19" y="312"/>
                </a:cubicBezTo>
                <a:cubicBezTo>
                  <a:pt x="20" y="312"/>
                  <a:pt x="20" y="313"/>
                  <a:pt x="20" y="314"/>
                </a:cubicBezTo>
                <a:cubicBezTo>
                  <a:pt x="19" y="318"/>
                  <a:pt x="18" y="322"/>
                  <a:pt x="17" y="326"/>
                </a:cubicBezTo>
                <a:cubicBezTo>
                  <a:pt x="17" y="326"/>
                  <a:pt x="16" y="327"/>
                  <a:pt x="15" y="327"/>
                </a:cubicBezTo>
                <a:close/>
                <a:moveTo>
                  <a:pt x="854" y="320"/>
                </a:moveTo>
                <a:cubicBezTo>
                  <a:pt x="853" y="320"/>
                  <a:pt x="853" y="320"/>
                  <a:pt x="853" y="319"/>
                </a:cubicBezTo>
                <a:cubicBezTo>
                  <a:pt x="852" y="315"/>
                  <a:pt x="850" y="312"/>
                  <a:pt x="849" y="308"/>
                </a:cubicBezTo>
                <a:cubicBezTo>
                  <a:pt x="849" y="307"/>
                  <a:pt x="849" y="306"/>
                  <a:pt x="850" y="306"/>
                </a:cubicBezTo>
                <a:cubicBezTo>
                  <a:pt x="851" y="306"/>
                  <a:pt x="852" y="306"/>
                  <a:pt x="852" y="307"/>
                </a:cubicBezTo>
                <a:cubicBezTo>
                  <a:pt x="853" y="311"/>
                  <a:pt x="854" y="315"/>
                  <a:pt x="855" y="318"/>
                </a:cubicBezTo>
                <a:cubicBezTo>
                  <a:pt x="856" y="319"/>
                  <a:pt x="855" y="320"/>
                  <a:pt x="854" y="320"/>
                </a:cubicBezTo>
                <a:cubicBezTo>
                  <a:pt x="854" y="320"/>
                  <a:pt x="854" y="320"/>
                  <a:pt x="854" y="320"/>
                </a:cubicBezTo>
                <a:close/>
                <a:moveTo>
                  <a:pt x="22" y="304"/>
                </a:moveTo>
                <a:cubicBezTo>
                  <a:pt x="22" y="304"/>
                  <a:pt x="22" y="304"/>
                  <a:pt x="22" y="304"/>
                </a:cubicBezTo>
                <a:cubicBezTo>
                  <a:pt x="21" y="303"/>
                  <a:pt x="20" y="302"/>
                  <a:pt x="21" y="302"/>
                </a:cubicBezTo>
                <a:cubicBezTo>
                  <a:pt x="22" y="298"/>
                  <a:pt x="23" y="294"/>
                  <a:pt x="25" y="290"/>
                </a:cubicBezTo>
                <a:cubicBezTo>
                  <a:pt x="25" y="289"/>
                  <a:pt x="26" y="289"/>
                  <a:pt x="27" y="289"/>
                </a:cubicBezTo>
                <a:cubicBezTo>
                  <a:pt x="27" y="290"/>
                  <a:pt x="28" y="290"/>
                  <a:pt x="27" y="291"/>
                </a:cubicBezTo>
                <a:cubicBezTo>
                  <a:pt x="26" y="295"/>
                  <a:pt x="25" y="299"/>
                  <a:pt x="24" y="303"/>
                </a:cubicBezTo>
                <a:cubicBezTo>
                  <a:pt x="23" y="303"/>
                  <a:pt x="23" y="304"/>
                  <a:pt x="22" y="304"/>
                </a:cubicBezTo>
                <a:close/>
                <a:moveTo>
                  <a:pt x="847" y="297"/>
                </a:moveTo>
                <a:cubicBezTo>
                  <a:pt x="846" y="297"/>
                  <a:pt x="846" y="297"/>
                  <a:pt x="846" y="296"/>
                </a:cubicBezTo>
                <a:cubicBezTo>
                  <a:pt x="844" y="293"/>
                  <a:pt x="843" y="289"/>
                  <a:pt x="842" y="285"/>
                </a:cubicBezTo>
                <a:cubicBezTo>
                  <a:pt x="841" y="284"/>
                  <a:pt x="842" y="283"/>
                  <a:pt x="842" y="283"/>
                </a:cubicBezTo>
                <a:cubicBezTo>
                  <a:pt x="843" y="283"/>
                  <a:pt x="844" y="283"/>
                  <a:pt x="844" y="284"/>
                </a:cubicBezTo>
                <a:cubicBezTo>
                  <a:pt x="846" y="288"/>
                  <a:pt x="847" y="292"/>
                  <a:pt x="848" y="295"/>
                </a:cubicBezTo>
                <a:cubicBezTo>
                  <a:pt x="849" y="296"/>
                  <a:pt x="848" y="297"/>
                  <a:pt x="847" y="297"/>
                </a:cubicBezTo>
                <a:cubicBezTo>
                  <a:pt x="847" y="297"/>
                  <a:pt x="847" y="297"/>
                  <a:pt x="847" y="297"/>
                </a:cubicBezTo>
                <a:close/>
                <a:moveTo>
                  <a:pt x="30" y="281"/>
                </a:moveTo>
                <a:cubicBezTo>
                  <a:pt x="30" y="281"/>
                  <a:pt x="30" y="281"/>
                  <a:pt x="30" y="281"/>
                </a:cubicBezTo>
                <a:cubicBezTo>
                  <a:pt x="29" y="281"/>
                  <a:pt x="28" y="280"/>
                  <a:pt x="29" y="279"/>
                </a:cubicBezTo>
                <a:cubicBezTo>
                  <a:pt x="30" y="275"/>
                  <a:pt x="32" y="271"/>
                  <a:pt x="33" y="268"/>
                </a:cubicBezTo>
                <a:cubicBezTo>
                  <a:pt x="34" y="267"/>
                  <a:pt x="35" y="267"/>
                  <a:pt x="35" y="267"/>
                </a:cubicBezTo>
                <a:cubicBezTo>
                  <a:pt x="36" y="267"/>
                  <a:pt x="36" y="268"/>
                  <a:pt x="36" y="269"/>
                </a:cubicBezTo>
                <a:cubicBezTo>
                  <a:pt x="35" y="273"/>
                  <a:pt x="33" y="276"/>
                  <a:pt x="32" y="280"/>
                </a:cubicBezTo>
                <a:cubicBezTo>
                  <a:pt x="31" y="281"/>
                  <a:pt x="31" y="281"/>
                  <a:pt x="30" y="281"/>
                </a:cubicBezTo>
                <a:close/>
                <a:moveTo>
                  <a:pt x="839" y="275"/>
                </a:moveTo>
                <a:cubicBezTo>
                  <a:pt x="838" y="275"/>
                  <a:pt x="837" y="275"/>
                  <a:pt x="837" y="274"/>
                </a:cubicBezTo>
                <a:cubicBezTo>
                  <a:pt x="836" y="270"/>
                  <a:pt x="834" y="267"/>
                  <a:pt x="833" y="263"/>
                </a:cubicBezTo>
                <a:cubicBezTo>
                  <a:pt x="832" y="262"/>
                  <a:pt x="833" y="261"/>
                  <a:pt x="833" y="261"/>
                </a:cubicBezTo>
                <a:cubicBezTo>
                  <a:pt x="834" y="261"/>
                  <a:pt x="835" y="261"/>
                  <a:pt x="835" y="262"/>
                </a:cubicBezTo>
                <a:cubicBezTo>
                  <a:pt x="837" y="265"/>
                  <a:pt x="838" y="269"/>
                  <a:pt x="840" y="273"/>
                </a:cubicBezTo>
                <a:cubicBezTo>
                  <a:pt x="840" y="274"/>
                  <a:pt x="840" y="275"/>
                  <a:pt x="839" y="275"/>
                </a:cubicBezTo>
                <a:cubicBezTo>
                  <a:pt x="839" y="275"/>
                  <a:pt x="839" y="275"/>
                  <a:pt x="839" y="275"/>
                </a:cubicBezTo>
                <a:close/>
                <a:moveTo>
                  <a:pt x="39" y="259"/>
                </a:moveTo>
                <a:cubicBezTo>
                  <a:pt x="39" y="259"/>
                  <a:pt x="39" y="259"/>
                  <a:pt x="39" y="259"/>
                </a:cubicBezTo>
                <a:cubicBezTo>
                  <a:pt x="38" y="258"/>
                  <a:pt x="38" y="257"/>
                  <a:pt x="38" y="257"/>
                </a:cubicBezTo>
                <a:cubicBezTo>
                  <a:pt x="40" y="253"/>
                  <a:pt x="41" y="249"/>
                  <a:pt x="43" y="246"/>
                </a:cubicBezTo>
                <a:cubicBezTo>
                  <a:pt x="44" y="245"/>
                  <a:pt x="45" y="245"/>
                  <a:pt x="45" y="245"/>
                </a:cubicBezTo>
                <a:cubicBezTo>
                  <a:pt x="46" y="245"/>
                  <a:pt x="46" y="246"/>
                  <a:pt x="46" y="247"/>
                </a:cubicBezTo>
                <a:cubicBezTo>
                  <a:pt x="44" y="251"/>
                  <a:pt x="43" y="254"/>
                  <a:pt x="41" y="258"/>
                </a:cubicBezTo>
                <a:cubicBezTo>
                  <a:pt x="41" y="258"/>
                  <a:pt x="40" y="259"/>
                  <a:pt x="39" y="259"/>
                </a:cubicBezTo>
                <a:close/>
                <a:moveTo>
                  <a:pt x="829" y="253"/>
                </a:moveTo>
                <a:cubicBezTo>
                  <a:pt x="828" y="253"/>
                  <a:pt x="828" y="253"/>
                  <a:pt x="828" y="252"/>
                </a:cubicBezTo>
                <a:cubicBezTo>
                  <a:pt x="826" y="249"/>
                  <a:pt x="824" y="245"/>
                  <a:pt x="822" y="241"/>
                </a:cubicBezTo>
                <a:cubicBezTo>
                  <a:pt x="822" y="241"/>
                  <a:pt x="822" y="240"/>
                  <a:pt x="823" y="239"/>
                </a:cubicBezTo>
                <a:cubicBezTo>
                  <a:pt x="824" y="239"/>
                  <a:pt x="825" y="239"/>
                  <a:pt x="825" y="240"/>
                </a:cubicBezTo>
                <a:cubicBezTo>
                  <a:pt x="827" y="244"/>
                  <a:pt x="829" y="247"/>
                  <a:pt x="830" y="251"/>
                </a:cubicBezTo>
                <a:cubicBezTo>
                  <a:pt x="831" y="252"/>
                  <a:pt x="830" y="253"/>
                  <a:pt x="830" y="253"/>
                </a:cubicBezTo>
                <a:cubicBezTo>
                  <a:pt x="829" y="253"/>
                  <a:pt x="829" y="253"/>
                  <a:pt x="829" y="253"/>
                </a:cubicBezTo>
                <a:close/>
                <a:moveTo>
                  <a:pt x="50" y="237"/>
                </a:moveTo>
                <a:cubicBezTo>
                  <a:pt x="50" y="237"/>
                  <a:pt x="50" y="237"/>
                  <a:pt x="49" y="237"/>
                </a:cubicBezTo>
                <a:cubicBezTo>
                  <a:pt x="49" y="237"/>
                  <a:pt x="48" y="236"/>
                  <a:pt x="49" y="235"/>
                </a:cubicBezTo>
                <a:cubicBezTo>
                  <a:pt x="51" y="231"/>
                  <a:pt x="52" y="228"/>
                  <a:pt x="54" y="224"/>
                </a:cubicBezTo>
                <a:cubicBezTo>
                  <a:pt x="55" y="224"/>
                  <a:pt x="56" y="223"/>
                  <a:pt x="56" y="224"/>
                </a:cubicBezTo>
                <a:cubicBezTo>
                  <a:pt x="57" y="224"/>
                  <a:pt x="57" y="225"/>
                  <a:pt x="57" y="226"/>
                </a:cubicBezTo>
                <a:cubicBezTo>
                  <a:pt x="55" y="229"/>
                  <a:pt x="53" y="233"/>
                  <a:pt x="51" y="236"/>
                </a:cubicBezTo>
                <a:cubicBezTo>
                  <a:pt x="51" y="237"/>
                  <a:pt x="51" y="237"/>
                  <a:pt x="50" y="237"/>
                </a:cubicBezTo>
                <a:close/>
                <a:moveTo>
                  <a:pt x="818" y="232"/>
                </a:moveTo>
                <a:cubicBezTo>
                  <a:pt x="818" y="232"/>
                  <a:pt x="817" y="231"/>
                  <a:pt x="817" y="231"/>
                </a:cubicBezTo>
                <a:cubicBezTo>
                  <a:pt x="815" y="227"/>
                  <a:pt x="813" y="224"/>
                  <a:pt x="811" y="220"/>
                </a:cubicBezTo>
                <a:cubicBezTo>
                  <a:pt x="811" y="220"/>
                  <a:pt x="811" y="219"/>
                  <a:pt x="812" y="218"/>
                </a:cubicBezTo>
                <a:cubicBezTo>
                  <a:pt x="812" y="218"/>
                  <a:pt x="813" y="218"/>
                  <a:pt x="814" y="219"/>
                </a:cubicBezTo>
                <a:cubicBezTo>
                  <a:pt x="816" y="222"/>
                  <a:pt x="818" y="226"/>
                  <a:pt x="820" y="229"/>
                </a:cubicBezTo>
                <a:cubicBezTo>
                  <a:pt x="820" y="230"/>
                  <a:pt x="820" y="231"/>
                  <a:pt x="819" y="231"/>
                </a:cubicBezTo>
                <a:cubicBezTo>
                  <a:pt x="819" y="232"/>
                  <a:pt x="819" y="232"/>
                  <a:pt x="818" y="232"/>
                </a:cubicBezTo>
                <a:close/>
                <a:moveTo>
                  <a:pt x="62" y="216"/>
                </a:moveTo>
                <a:cubicBezTo>
                  <a:pt x="61" y="216"/>
                  <a:pt x="61" y="216"/>
                  <a:pt x="61" y="216"/>
                </a:cubicBezTo>
                <a:cubicBezTo>
                  <a:pt x="60" y="215"/>
                  <a:pt x="60" y="215"/>
                  <a:pt x="60" y="214"/>
                </a:cubicBezTo>
                <a:cubicBezTo>
                  <a:pt x="62" y="210"/>
                  <a:pt x="65" y="207"/>
                  <a:pt x="67" y="204"/>
                </a:cubicBezTo>
                <a:cubicBezTo>
                  <a:pt x="67" y="203"/>
                  <a:pt x="68" y="203"/>
                  <a:pt x="69" y="203"/>
                </a:cubicBezTo>
                <a:cubicBezTo>
                  <a:pt x="69" y="204"/>
                  <a:pt x="70" y="204"/>
                  <a:pt x="69" y="205"/>
                </a:cubicBezTo>
                <a:cubicBezTo>
                  <a:pt x="67" y="209"/>
                  <a:pt x="65" y="212"/>
                  <a:pt x="63" y="215"/>
                </a:cubicBezTo>
                <a:cubicBezTo>
                  <a:pt x="63" y="216"/>
                  <a:pt x="62" y="216"/>
                  <a:pt x="62" y="216"/>
                </a:cubicBezTo>
                <a:close/>
                <a:moveTo>
                  <a:pt x="806" y="211"/>
                </a:moveTo>
                <a:cubicBezTo>
                  <a:pt x="806" y="211"/>
                  <a:pt x="805" y="211"/>
                  <a:pt x="805" y="210"/>
                </a:cubicBezTo>
                <a:cubicBezTo>
                  <a:pt x="803" y="207"/>
                  <a:pt x="801" y="203"/>
                  <a:pt x="799" y="200"/>
                </a:cubicBezTo>
                <a:cubicBezTo>
                  <a:pt x="798" y="199"/>
                  <a:pt x="798" y="198"/>
                  <a:pt x="799" y="198"/>
                </a:cubicBezTo>
                <a:cubicBezTo>
                  <a:pt x="800" y="198"/>
                  <a:pt x="801" y="198"/>
                  <a:pt x="801" y="198"/>
                </a:cubicBezTo>
                <a:cubicBezTo>
                  <a:pt x="803" y="202"/>
                  <a:pt x="806" y="205"/>
                  <a:pt x="808" y="209"/>
                </a:cubicBezTo>
                <a:cubicBezTo>
                  <a:pt x="808" y="209"/>
                  <a:pt x="808" y="210"/>
                  <a:pt x="807" y="211"/>
                </a:cubicBezTo>
                <a:cubicBezTo>
                  <a:pt x="807" y="211"/>
                  <a:pt x="807" y="211"/>
                  <a:pt x="806" y="211"/>
                </a:cubicBezTo>
                <a:close/>
                <a:moveTo>
                  <a:pt x="75" y="196"/>
                </a:moveTo>
                <a:cubicBezTo>
                  <a:pt x="74" y="196"/>
                  <a:pt x="74" y="196"/>
                  <a:pt x="74" y="196"/>
                </a:cubicBezTo>
                <a:cubicBezTo>
                  <a:pt x="73" y="195"/>
                  <a:pt x="73" y="194"/>
                  <a:pt x="73" y="193"/>
                </a:cubicBezTo>
                <a:cubicBezTo>
                  <a:pt x="76" y="190"/>
                  <a:pt x="78" y="187"/>
                  <a:pt x="80" y="184"/>
                </a:cubicBezTo>
                <a:cubicBezTo>
                  <a:pt x="81" y="183"/>
                  <a:pt x="82" y="183"/>
                  <a:pt x="82" y="183"/>
                </a:cubicBezTo>
                <a:cubicBezTo>
                  <a:pt x="83" y="184"/>
                  <a:pt x="83" y="185"/>
                  <a:pt x="83" y="185"/>
                </a:cubicBezTo>
                <a:cubicBezTo>
                  <a:pt x="80" y="189"/>
                  <a:pt x="78" y="192"/>
                  <a:pt x="76" y="195"/>
                </a:cubicBezTo>
                <a:cubicBezTo>
                  <a:pt x="75" y="196"/>
                  <a:pt x="75" y="196"/>
                  <a:pt x="75" y="196"/>
                </a:cubicBezTo>
                <a:close/>
                <a:moveTo>
                  <a:pt x="793" y="191"/>
                </a:moveTo>
                <a:cubicBezTo>
                  <a:pt x="793" y="191"/>
                  <a:pt x="792" y="191"/>
                  <a:pt x="792" y="190"/>
                </a:cubicBezTo>
                <a:cubicBezTo>
                  <a:pt x="790" y="187"/>
                  <a:pt x="787" y="184"/>
                  <a:pt x="785" y="180"/>
                </a:cubicBezTo>
                <a:cubicBezTo>
                  <a:pt x="785" y="180"/>
                  <a:pt x="785" y="179"/>
                  <a:pt x="785" y="178"/>
                </a:cubicBezTo>
                <a:cubicBezTo>
                  <a:pt x="786" y="178"/>
                  <a:pt x="787" y="178"/>
                  <a:pt x="788" y="179"/>
                </a:cubicBezTo>
                <a:cubicBezTo>
                  <a:pt x="790" y="182"/>
                  <a:pt x="792" y="185"/>
                  <a:pt x="794" y="188"/>
                </a:cubicBezTo>
                <a:cubicBezTo>
                  <a:pt x="795" y="189"/>
                  <a:pt x="795" y="190"/>
                  <a:pt x="794" y="191"/>
                </a:cubicBezTo>
                <a:cubicBezTo>
                  <a:pt x="794" y="191"/>
                  <a:pt x="794" y="191"/>
                  <a:pt x="793" y="191"/>
                </a:cubicBezTo>
                <a:close/>
                <a:moveTo>
                  <a:pt x="88" y="176"/>
                </a:moveTo>
                <a:cubicBezTo>
                  <a:pt x="88" y="176"/>
                  <a:pt x="88" y="176"/>
                  <a:pt x="88" y="176"/>
                </a:cubicBezTo>
                <a:cubicBezTo>
                  <a:pt x="87" y="175"/>
                  <a:pt x="87" y="174"/>
                  <a:pt x="87" y="174"/>
                </a:cubicBezTo>
                <a:cubicBezTo>
                  <a:pt x="90" y="171"/>
                  <a:pt x="92" y="167"/>
                  <a:pt x="95" y="164"/>
                </a:cubicBezTo>
                <a:cubicBezTo>
                  <a:pt x="95" y="164"/>
                  <a:pt x="96" y="164"/>
                  <a:pt x="97" y="164"/>
                </a:cubicBezTo>
                <a:cubicBezTo>
                  <a:pt x="97" y="165"/>
                  <a:pt x="97" y="166"/>
                  <a:pt x="97" y="166"/>
                </a:cubicBezTo>
                <a:cubicBezTo>
                  <a:pt x="94" y="169"/>
                  <a:pt x="92" y="172"/>
                  <a:pt x="90" y="176"/>
                </a:cubicBezTo>
                <a:cubicBezTo>
                  <a:pt x="89" y="176"/>
                  <a:pt x="89" y="176"/>
                  <a:pt x="88" y="176"/>
                </a:cubicBezTo>
                <a:close/>
                <a:moveTo>
                  <a:pt x="779" y="171"/>
                </a:moveTo>
                <a:cubicBezTo>
                  <a:pt x="779" y="171"/>
                  <a:pt x="778" y="171"/>
                  <a:pt x="778" y="171"/>
                </a:cubicBezTo>
                <a:cubicBezTo>
                  <a:pt x="775" y="168"/>
                  <a:pt x="773" y="165"/>
                  <a:pt x="770" y="162"/>
                </a:cubicBezTo>
                <a:cubicBezTo>
                  <a:pt x="770" y="161"/>
                  <a:pt x="770" y="160"/>
                  <a:pt x="771" y="159"/>
                </a:cubicBezTo>
                <a:cubicBezTo>
                  <a:pt x="771" y="159"/>
                  <a:pt x="772" y="159"/>
                  <a:pt x="773" y="160"/>
                </a:cubicBezTo>
                <a:cubicBezTo>
                  <a:pt x="775" y="163"/>
                  <a:pt x="778" y="166"/>
                  <a:pt x="780" y="169"/>
                </a:cubicBezTo>
                <a:cubicBezTo>
                  <a:pt x="781" y="170"/>
                  <a:pt x="781" y="171"/>
                  <a:pt x="780" y="171"/>
                </a:cubicBezTo>
                <a:cubicBezTo>
                  <a:pt x="780" y="171"/>
                  <a:pt x="779" y="171"/>
                  <a:pt x="779" y="171"/>
                </a:cubicBezTo>
                <a:close/>
                <a:moveTo>
                  <a:pt x="103" y="157"/>
                </a:moveTo>
                <a:cubicBezTo>
                  <a:pt x="103" y="157"/>
                  <a:pt x="103" y="157"/>
                  <a:pt x="102" y="157"/>
                </a:cubicBezTo>
                <a:cubicBezTo>
                  <a:pt x="102" y="157"/>
                  <a:pt x="102" y="156"/>
                  <a:pt x="102" y="155"/>
                </a:cubicBezTo>
                <a:cubicBezTo>
                  <a:pt x="105" y="152"/>
                  <a:pt x="107" y="149"/>
                  <a:pt x="110" y="146"/>
                </a:cubicBezTo>
                <a:cubicBezTo>
                  <a:pt x="111" y="145"/>
                  <a:pt x="112" y="145"/>
                  <a:pt x="112" y="146"/>
                </a:cubicBezTo>
                <a:cubicBezTo>
                  <a:pt x="113" y="146"/>
                  <a:pt x="113" y="147"/>
                  <a:pt x="112" y="148"/>
                </a:cubicBezTo>
                <a:cubicBezTo>
                  <a:pt x="110" y="151"/>
                  <a:pt x="107" y="154"/>
                  <a:pt x="105" y="157"/>
                </a:cubicBezTo>
                <a:cubicBezTo>
                  <a:pt x="104" y="157"/>
                  <a:pt x="104" y="157"/>
                  <a:pt x="103" y="157"/>
                </a:cubicBezTo>
                <a:close/>
                <a:moveTo>
                  <a:pt x="764" y="153"/>
                </a:moveTo>
                <a:cubicBezTo>
                  <a:pt x="763" y="153"/>
                  <a:pt x="763" y="153"/>
                  <a:pt x="763" y="152"/>
                </a:cubicBezTo>
                <a:cubicBezTo>
                  <a:pt x="760" y="149"/>
                  <a:pt x="757" y="146"/>
                  <a:pt x="755" y="144"/>
                </a:cubicBezTo>
                <a:cubicBezTo>
                  <a:pt x="754" y="143"/>
                  <a:pt x="754" y="142"/>
                  <a:pt x="755" y="141"/>
                </a:cubicBezTo>
                <a:cubicBezTo>
                  <a:pt x="756" y="141"/>
                  <a:pt x="756" y="141"/>
                  <a:pt x="757" y="141"/>
                </a:cubicBezTo>
                <a:cubicBezTo>
                  <a:pt x="760" y="144"/>
                  <a:pt x="762" y="147"/>
                  <a:pt x="765" y="150"/>
                </a:cubicBezTo>
                <a:cubicBezTo>
                  <a:pt x="766" y="151"/>
                  <a:pt x="765" y="152"/>
                  <a:pt x="765" y="153"/>
                </a:cubicBezTo>
                <a:cubicBezTo>
                  <a:pt x="765" y="153"/>
                  <a:pt x="764" y="153"/>
                  <a:pt x="764" y="153"/>
                </a:cubicBezTo>
                <a:close/>
                <a:moveTo>
                  <a:pt x="119" y="140"/>
                </a:moveTo>
                <a:cubicBezTo>
                  <a:pt x="119" y="140"/>
                  <a:pt x="119" y="139"/>
                  <a:pt x="118" y="139"/>
                </a:cubicBezTo>
                <a:cubicBezTo>
                  <a:pt x="118" y="139"/>
                  <a:pt x="118" y="138"/>
                  <a:pt x="118" y="137"/>
                </a:cubicBezTo>
                <a:cubicBezTo>
                  <a:pt x="121" y="134"/>
                  <a:pt x="124" y="131"/>
                  <a:pt x="127" y="128"/>
                </a:cubicBezTo>
                <a:cubicBezTo>
                  <a:pt x="127" y="128"/>
                  <a:pt x="128" y="128"/>
                  <a:pt x="129" y="128"/>
                </a:cubicBezTo>
                <a:cubicBezTo>
                  <a:pt x="129" y="129"/>
                  <a:pt x="129" y="130"/>
                  <a:pt x="129" y="130"/>
                </a:cubicBezTo>
                <a:cubicBezTo>
                  <a:pt x="126" y="133"/>
                  <a:pt x="123" y="136"/>
                  <a:pt x="120" y="139"/>
                </a:cubicBezTo>
                <a:cubicBezTo>
                  <a:pt x="120" y="139"/>
                  <a:pt x="120" y="140"/>
                  <a:pt x="119" y="140"/>
                </a:cubicBezTo>
                <a:close/>
                <a:moveTo>
                  <a:pt x="748" y="135"/>
                </a:moveTo>
                <a:cubicBezTo>
                  <a:pt x="747" y="135"/>
                  <a:pt x="747" y="135"/>
                  <a:pt x="747" y="135"/>
                </a:cubicBezTo>
                <a:cubicBezTo>
                  <a:pt x="744" y="132"/>
                  <a:pt x="741" y="129"/>
                  <a:pt x="738" y="126"/>
                </a:cubicBezTo>
                <a:cubicBezTo>
                  <a:pt x="738" y="126"/>
                  <a:pt x="738" y="125"/>
                  <a:pt x="738" y="124"/>
                </a:cubicBezTo>
                <a:cubicBezTo>
                  <a:pt x="739" y="124"/>
                  <a:pt x="740" y="124"/>
                  <a:pt x="740" y="124"/>
                </a:cubicBezTo>
                <a:cubicBezTo>
                  <a:pt x="743" y="127"/>
                  <a:pt x="746" y="130"/>
                  <a:pt x="749" y="133"/>
                </a:cubicBezTo>
                <a:cubicBezTo>
                  <a:pt x="749" y="133"/>
                  <a:pt x="749" y="134"/>
                  <a:pt x="749" y="135"/>
                </a:cubicBezTo>
                <a:cubicBezTo>
                  <a:pt x="748" y="135"/>
                  <a:pt x="748" y="135"/>
                  <a:pt x="748" y="135"/>
                </a:cubicBezTo>
                <a:close/>
                <a:moveTo>
                  <a:pt x="136" y="123"/>
                </a:moveTo>
                <a:cubicBezTo>
                  <a:pt x="136" y="123"/>
                  <a:pt x="136" y="122"/>
                  <a:pt x="135" y="122"/>
                </a:cubicBezTo>
                <a:cubicBezTo>
                  <a:pt x="135" y="121"/>
                  <a:pt x="135" y="121"/>
                  <a:pt x="135" y="120"/>
                </a:cubicBezTo>
                <a:cubicBezTo>
                  <a:pt x="138" y="117"/>
                  <a:pt x="141" y="114"/>
                  <a:pt x="144" y="112"/>
                </a:cubicBezTo>
                <a:cubicBezTo>
                  <a:pt x="145" y="111"/>
                  <a:pt x="146" y="111"/>
                  <a:pt x="146" y="112"/>
                </a:cubicBezTo>
                <a:cubicBezTo>
                  <a:pt x="147" y="113"/>
                  <a:pt x="147" y="113"/>
                  <a:pt x="146" y="114"/>
                </a:cubicBezTo>
                <a:cubicBezTo>
                  <a:pt x="143" y="117"/>
                  <a:pt x="140" y="119"/>
                  <a:pt x="137" y="122"/>
                </a:cubicBezTo>
                <a:cubicBezTo>
                  <a:pt x="137" y="122"/>
                  <a:pt x="137" y="123"/>
                  <a:pt x="136" y="123"/>
                </a:cubicBezTo>
                <a:close/>
                <a:moveTo>
                  <a:pt x="731" y="118"/>
                </a:moveTo>
                <a:cubicBezTo>
                  <a:pt x="730" y="118"/>
                  <a:pt x="730" y="118"/>
                  <a:pt x="730" y="118"/>
                </a:cubicBezTo>
                <a:cubicBezTo>
                  <a:pt x="727" y="115"/>
                  <a:pt x="724" y="113"/>
                  <a:pt x="721" y="110"/>
                </a:cubicBezTo>
                <a:cubicBezTo>
                  <a:pt x="720" y="110"/>
                  <a:pt x="720" y="109"/>
                  <a:pt x="720" y="108"/>
                </a:cubicBezTo>
                <a:cubicBezTo>
                  <a:pt x="721" y="107"/>
                  <a:pt x="722" y="107"/>
                  <a:pt x="723" y="108"/>
                </a:cubicBezTo>
                <a:cubicBezTo>
                  <a:pt x="726" y="110"/>
                  <a:pt x="729" y="113"/>
                  <a:pt x="732" y="116"/>
                </a:cubicBezTo>
                <a:cubicBezTo>
                  <a:pt x="732" y="116"/>
                  <a:pt x="732" y="117"/>
                  <a:pt x="732" y="118"/>
                </a:cubicBezTo>
                <a:cubicBezTo>
                  <a:pt x="731" y="118"/>
                  <a:pt x="731" y="118"/>
                  <a:pt x="731" y="118"/>
                </a:cubicBezTo>
                <a:close/>
                <a:moveTo>
                  <a:pt x="154" y="107"/>
                </a:moveTo>
                <a:cubicBezTo>
                  <a:pt x="154" y="107"/>
                  <a:pt x="153" y="106"/>
                  <a:pt x="153" y="106"/>
                </a:cubicBezTo>
                <a:cubicBezTo>
                  <a:pt x="152" y="105"/>
                  <a:pt x="153" y="104"/>
                  <a:pt x="153" y="104"/>
                </a:cubicBezTo>
                <a:cubicBezTo>
                  <a:pt x="156" y="101"/>
                  <a:pt x="159" y="99"/>
                  <a:pt x="162" y="96"/>
                </a:cubicBezTo>
                <a:cubicBezTo>
                  <a:pt x="163" y="96"/>
                  <a:pt x="164" y="96"/>
                  <a:pt x="165" y="96"/>
                </a:cubicBezTo>
                <a:cubicBezTo>
                  <a:pt x="165" y="97"/>
                  <a:pt x="165" y="98"/>
                  <a:pt x="164" y="99"/>
                </a:cubicBezTo>
                <a:cubicBezTo>
                  <a:pt x="161" y="101"/>
                  <a:pt x="158" y="104"/>
                  <a:pt x="155" y="106"/>
                </a:cubicBezTo>
                <a:cubicBezTo>
                  <a:pt x="155" y="106"/>
                  <a:pt x="154" y="107"/>
                  <a:pt x="154" y="107"/>
                </a:cubicBezTo>
                <a:close/>
                <a:moveTo>
                  <a:pt x="712" y="103"/>
                </a:moveTo>
                <a:cubicBezTo>
                  <a:pt x="712" y="103"/>
                  <a:pt x="712" y="103"/>
                  <a:pt x="712" y="102"/>
                </a:cubicBezTo>
                <a:cubicBezTo>
                  <a:pt x="708" y="100"/>
                  <a:pt x="705" y="97"/>
                  <a:pt x="702" y="95"/>
                </a:cubicBezTo>
                <a:cubicBezTo>
                  <a:pt x="702" y="94"/>
                  <a:pt x="701" y="93"/>
                  <a:pt x="702" y="93"/>
                </a:cubicBezTo>
                <a:cubicBezTo>
                  <a:pt x="702" y="92"/>
                  <a:pt x="703" y="92"/>
                  <a:pt x="704" y="92"/>
                </a:cubicBezTo>
                <a:cubicBezTo>
                  <a:pt x="707" y="95"/>
                  <a:pt x="710" y="97"/>
                  <a:pt x="713" y="100"/>
                </a:cubicBezTo>
                <a:cubicBezTo>
                  <a:pt x="714" y="101"/>
                  <a:pt x="714" y="102"/>
                  <a:pt x="714" y="102"/>
                </a:cubicBezTo>
                <a:cubicBezTo>
                  <a:pt x="713" y="103"/>
                  <a:pt x="713" y="103"/>
                  <a:pt x="712" y="103"/>
                </a:cubicBezTo>
                <a:close/>
                <a:moveTo>
                  <a:pt x="173" y="91"/>
                </a:moveTo>
                <a:cubicBezTo>
                  <a:pt x="172" y="91"/>
                  <a:pt x="172" y="91"/>
                  <a:pt x="172" y="91"/>
                </a:cubicBezTo>
                <a:cubicBezTo>
                  <a:pt x="171" y="90"/>
                  <a:pt x="171" y="89"/>
                  <a:pt x="172" y="89"/>
                </a:cubicBezTo>
                <a:cubicBezTo>
                  <a:pt x="175" y="86"/>
                  <a:pt x="178" y="84"/>
                  <a:pt x="182" y="82"/>
                </a:cubicBezTo>
                <a:cubicBezTo>
                  <a:pt x="182" y="81"/>
                  <a:pt x="183" y="81"/>
                  <a:pt x="184" y="82"/>
                </a:cubicBezTo>
                <a:cubicBezTo>
                  <a:pt x="184" y="83"/>
                  <a:pt x="184" y="84"/>
                  <a:pt x="183" y="84"/>
                </a:cubicBezTo>
                <a:cubicBezTo>
                  <a:pt x="180" y="86"/>
                  <a:pt x="177" y="89"/>
                  <a:pt x="174" y="91"/>
                </a:cubicBezTo>
                <a:cubicBezTo>
                  <a:pt x="173" y="91"/>
                  <a:pt x="173" y="91"/>
                  <a:pt x="173" y="91"/>
                </a:cubicBezTo>
                <a:close/>
                <a:moveTo>
                  <a:pt x="694" y="88"/>
                </a:moveTo>
                <a:cubicBezTo>
                  <a:pt x="693" y="88"/>
                  <a:pt x="693" y="88"/>
                  <a:pt x="693" y="88"/>
                </a:cubicBezTo>
                <a:cubicBezTo>
                  <a:pt x="689" y="85"/>
                  <a:pt x="686" y="83"/>
                  <a:pt x="683" y="81"/>
                </a:cubicBezTo>
                <a:cubicBezTo>
                  <a:pt x="682" y="80"/>
                  <a:pt x="682" y="79"/>
                  <a:pt x="683" y="79"/>
                </a:cubicBezTo>
                <a:cubicBezTo>
                  <a:pt x="683" y="78"/>
                  <a:pt x="684" y="78"/>
                  <a:pt x="685" y="78"/>
                </a:cubicBezTo>
                <a:cubicBezTo>
                  <a:pt x="688" y="80"/>
                  <a:pt x="691" y="83"/>
                  <a:pt x="694" y="85"/>
                </a:cubicBezTo>
                <a:cubicBezTo>
                  <a:pt x="695" y="86"/>
                  <a:pt x="695" y="87"/>
                  <a:pt x="695" y="87"/>
                </a:cubicBezTo>
                <a:cubicBezTo>
                  <a:pt x="694" y="88"/>
                  <a:pt x="694" y="88"/>
                  <a:pt x="694" y="88"/>
                </a:cubicBezTo>
                <a:close/>
                <a:moveTo>
                  <a:pt x="192" y="78"/>
                </a:moveTo>
                <a:cubicBezTo>
                  <a:pt x="192" y="78"/>
                  <a:pt x="191" y="77"/>
                  <a:pt x="191" y="77"/>
                </a:cubicBezTo>
                <a:cubicBezTo>
                  <a:pt x="191" y="76"/>
                  <a:pt x="191" y="75"/>
                  <a:pt x="191" y="75"/>
                </a:cubicBezTo>
                <a:cubicBezTo>
                  <a:pt x="195" y="73"/>
                  <a:pt x="198" y="70"/>
                  <a:pt x="201" y="68"/>
                </a:cubicBezTo>
                <a:cubicBezTo>
                  <a:pt x="202" y="68"/>
                  <a:pt x="203" y="68"/>
                  <a:pt x="204" y="69"/>
                </a:cubicBezTo>
                <a:cubicBezTo>
                  <a:pt x="204" y="69"/>
                  <a:pt x="204" y="70"/>
                  <a:pt x="203" y="71"/>
                </a:cubicBezTo>
                <a:cubicBezTo>
                  <a:pt x="200" y="73"/>
                  <a:pt x="196" y="75"/>
                  <a:pt x="193" y="77"/>
                </a:cubicBezTo>
                <a:cubicBezTo>
                  <a:pt x="193" y="77"/>
                  <a:pt x="193" y="78"/>
                  <a:pt x="192" y="78"/>
                </a:cubicBezTo>
                <a:close/>
                <a:moveTo>
                  <a:pt x="674" y="74"/>
                </a:moveTo>
                <a:cubicBezTo>
                  <a:pt x="674" y="74"/>
                  <a:pt x="673" y="74"/>
                  <a:pt x="673" y="74"/>
                </a:cubicBezTo>
                <a:cubicBezTo>
                  <a:pt x="670" y="72"/>
                  <a:pt x="666" y="70"/>
                  <a:pt x="663" y="67"/>
                </a:cubicBezTo>
                <a:cubicBezTo>
                  <a:pt x="662" y="67"/>
                  <a:pt x="662" y="66"/>
                  <a:pt x="662" y="65"/>
                </a:cubicBezTo>
                <a:cubicBezTo>
                  <a:pt x="663" y="65"/>
                  <a:pt x="664" y="64"/>
                  <a:pt x="665" y="65"/>
                </a:cubicBezTo>
                <a:cubicBezTo>
                  <a:pt x="668" y="67"/>
                  <a:pt x="671" y="69"/>
                  <a:pt x="675" y="71"/>
                </a:cubicBezTo>
                <a:cubicBezTo>
                  <a:pt x="675" y="72"/>
                  <a:pt x="676" y="73"/>
                  <a:pt x="675" y="73"/>
                </a:cubicBezTo>
                <a:cubicBezTo>
                  <a:pt x="675" y="74"/>
                  <a:pt x="674" y="74"/>
                  <a:pt x="674" y="74"/>
                </a:cubicBezTo>
                <a:close/>
                <a:moveTo>
                  <a:pt x="212" y="65"/>
                </a:moveTo>
                <a:cubicBezTo>
                  <a:pt x="212" y="65"/>
                  <a:pt x="211" y="64"/>
                  <a:pt x="211" y="64"/>
                </a:cubicBezTo>
                <a:cubicBezTo>
                  <a:pt x="211" y="63"/>
                  <a:pt x="211" y="62"/>
                  <a:pt x="212" y="62"/>
                </a:cubicBezTo>
                <a:cubicBezTo>
                  <a:pt x="215" y="60"/>
                  <a:pt x="219" y="58"/>
                  <a:pt x="222" y="56"/>
                </a:cubicBezTo>
                <a:cubicBezTo>
                  <a:pt x="223" y="55"/>
                  <a:pt x="224" y="56"/>
                  <a:pt x="224" y="56"/>
                </a:cubicBezTo>
                <a:cubicBezTo>
                  <a:pt x="225" y="57"/>
                  <a:pt x="224" y="58"/>
                  <a:pt x="224" y="58"/>
                </a:cubicBezTo>
                <a:cubicBezTo>
                  <a:pt x="220" y="60"/>
                  <a:pt x="217" y="62"/>
                  <a:pt x="213" y="64"/>
                </a:cubicBezTo>
                <a:cubicBezTo>
                  <a:pt x="213" y="65"/>
                  <a:pt x="213" y="65"/>
                  <a:pt x="212" y="65"/>
                </a:cubicBezTo>
                <a:close/>
                <a:moveTo>
                  <a:pt x="653" y="62"/>
                </a:moveTo>
                <a:cubicBezTo>
                  <a:pt x="653" y="62"/>
                  <a:pt x="653" y="61"/>
                  <a:pt x="653" y="61"/>
                </a:cubicBezTo>
                <a:cubicBezTo>
                  <a:pt x="649" y="59"/>
                  <a:pt x="646" y="57"/>
                  <a:pt x="642" y="55"/>
                </a:cubicBezTo>
                <a:cubicBezTo>
                  <a:pt x="642" y="55"/>
                  <a:pt x="641" y="54"/>
                  <a:pt x="642" y="53"/>
                </a:cubicBezTo>
                <a:cubicBezTo>
                  <a:pt x="642" y="53"/>
                  <a:pt x="643" y="52"/>
                  <a:pt x="644" y="53"/>
                </a:cubicBezTo>
                <a:cubicBezTo>
                  <a:pt x="647" y="55"/>
                  <a:pt x="651" y="57"/>
                  <a:pt x="654" y="59"/>
                </a:cubicBezTo>
                <a:cubicBezTo>
                  <a:pt x="655" y="59"/>
                  <a:pt x="655" y="60"/>
                  <a:pt x="655" y="61"/>
                </a:cubicBezTo>
                <a:cubicBezTo>
                  <a:pt x="654" y="61"/>
                  <a:pt x="654" y="62"/>
                  <a:pt x="653" y="62"/>
                </a:cubicBezTo>
                <a:close/>
                <a:moveTo>
                  <a:pt x="233" y="53"/>
                </a:moveTo>
                <a:cubicBezTo>
                  <a:pt x="233" y="53"/>
                  <a:pt x="232" y="53"/>
                  <a:pt x="232" y="52"/>
                </a:cubicBezTo>
                <a:cubicBezTo>
                  <a:pt x="232" y="51"/>
                  <a:pt x="232" y="50"/>
                  <a:pt x="233" y="50"/>
                </a:cubicBezTo>
                <a:cubicBezTo>
                  <a:pt x="236" y="48"/>
                  <a:pt x="240" y="46"/>
                  <a:pt x="243" y="45"/>
                </a:cubicBezTo>
                <a:cubicBezTo>
                  <a:pt x="244" y="44"/>
                  <a:pt x="245" y="45"/>
                  <a:pt x="245" y="45"/>
                </a:cubicBezTo>
                <a:cubicBezTo>
                  <a:pt x="246" y="46"/>
                  <a:pt x="245" y="47"/>
                  <a:pt x="245" y="47"/>
                </a:cubicBezTo>
                <a:cubicBezTo>
                  <a:pt x="241" y="49"/>
                  <a:pt x="238" y="51"/>
                  <a:pt x="234" y="53"/>
                </a:cubicBezTo>
                <a:cubicBezTo>
                  <a:pt x="234" y="53"/>
                  <a:pt x="234" y="53"/>
                  <a:pt x="233" y="53"/>
                </a:cubicBezTo>
                <a:close/>
                <a:moveTo>
                  <a:pt x="632" y="50"/>
                </a:moveTo>
                <a:cubicBezTo>
                  <a:pt x="632" y="50"/>
                  <a:pt x="632" y="50"/>
                  <a:pt x="632" y="50"/>
                </a:cubicBezTo>
                <a:cubicBezTo>
                  <a:pt x="628" y="48"/>
                  <a:pt x="624" y="46"/>
                  <a:pt x="621" y="45"/>
                </a:cubicBezTo>
                <a:cubicBezTo>
                  <a:pt x="620" y="44"/>
                  <a:pt x="620" y="43"/>
                  <a:pt x="620" y="43"/>
                </a:cubicBezTo>
                <a:cubicBezTo>
                  <a:pt x="621" y="42"/>
                  <a:pt x="621" y="42"/>
                  <a:pt x="622" y="42"/>
                </a:cubicBezTo>
                <a:cubicBezTo>
                  <a:pt x="626" y="44"/>
                  <a:pt x="629" y="45"/>
                  <a:pt x="633" y="47"/>
                </a:cubicBezTo>
                <a:cubicBezTo>
                  <a:pt x="634" y="48"/>
                  <a:pt x="634" y="48"/>
                  <a:pt x="634" y="49"/>
                </a:cubicBezTo>
                <a:cubicBezTo>
                  <a:pt x="633" y="50"/>
                  <a:pt x="633" y="50"/>
                  <a:pt x="632" y="50"/>
                </a:cubicBezTo>
                <a:close/>
                <a:moveTo>
                  <a:pt x="255" y="42"/>
                </a:moveTo>
                <a:cubicBezTo>
                  <a:pt x="254" y="42"/>
                  <a:pt x="254" y="42"/>
                  <a:pt x="253" y="41"/>
                </a:cubicBezTo>
                <a:cubicBezTo>
                  <a:pt x="253" y="41"/>
                  <a:pt x="253" y="40"/>
                  <a:pt x="254" y="39"/>
                </a:cubicBezTo>
                <a:cubicBezTo>
                  <a:pt x="258" y="38"/>
                  <a:pt x="261" y="36"/>
                  <a:pt x="265" y="35"/>
                </a:cubicBezTo>
                <a:cubicBezTo>
                  <a:pt x="266" y="34"/>
                  <a:pt x="267" y="35"/>
                  <a:pt x="267" y="35"/>
                </a:cubicBezTo>
                <a:cubicBezTo>
                  <a:pt x="267" y="36"/>
                  <a:pt x="267" y="37"/>
                  <a:pt x="266" y="37"/>
                </a:cubicBezTo>
                <a:cubicBezTo>
                  <a:pt x="263" y="39"/>
                  <a:pt x="259" y="41"/>
                  <a:pt x="255" y="42"/>
                </a:cubicBezTo>
                <a:cubicBezTo>
                  <a:pt x="255" y="42"/>
                  <a:pt x="255" y="42"/>
                  <a:pt x="255" y="42"/>
                </a:cubicBezTo>
                <a:close/>
                <a:moveTo>
                  <a:pt x="611" y="40"/>
                </a:moveTo>
                <a:cubicBezTo>
                  <a:pt x="610" y="40"/>
                  <a:pt x="610" y="40"/>
                  <a:pt x="610" y="40"/>
                </a:cubicBezTo>
                <a:cubicBezTo>
                  <a:pt x="606" y="38"/>
                  <a:pt x="603" y="36"/>
                  <a:pt x="599" y="35"/>
                </a:cubicBezTo>
                <a:cubicBezTo>
                  <a:pt x="598" y="35"/>
                  <a:pt x="598" y="34"/>
                  <a:pt x="598" y="33"/>
                </a:cubicBezTo>
                <a:cubicBezTo>
                  <a:pt x="598" y="32"/>
                  <a:pt x="599" y="32"/>
                  <a:pt x="600" y="32"/>
                </a:cubicBezTo>
                <a:cubicBezTo>
                  <a:pt x="604" y="34"/>
                  <a:pt x="608" y="35"/>
                  <a:pt x="611" y="37"/>
                </a:cubicBezTo>
                <a:cubicBezTo>
                  <a:pt x="612" y="37"/>
                  <a:pt x="612" y="38"/>
                  <a:pt x="612" y="39"/>
                </a:cubicBezTo>
                <a:cubicBezTo>
                  <a:pt x="612" y="39"/>
                  <a:pt x="611" y="40"/>
                  <a:pt x="611" y="40"/>
                </a:cubicBezTo>
                <a:close/>
                <a:moveTo>
                  <a:pt x="277" y="33"/>
                </a:moveTo>
                <a:cubicBezTo>
                  <a:pt x="276" y="33"/>
                  <a:pt x="276" y="33"/>
                  <a:pt x="275" y="32"/>
                </a:cubicBezTo>
                <a:cubicBezTo>
                  <a:pt x="275" y="31"/>
                  <a:pt x="275" y="30"/>
                  <a:pt x="276" y="30"/>
                </a:cubicBezTo>
                <a:cubicBezTo>
                  <a:pt x="280" y="29"/>
                  <a:pt x="284" y="27"/>
                  <a:pt x="288" y="26"/>
                </a:cubicBezTo>
                <a:cubicBezTo>
                  <a:pt x="288" y="26"/>
                  <a:pt x="289" y="26"/>
                  <a:pt x="289" y="27"/>
                </a:cubicBezTo>
                <a:cubicBezTo>
                  <a:pt x="290" y="27"/>
                  <a:pt x="289" y="28"/>
                  <a:pt x="289" y="29"/>
                </a:cubicBezTo>
                <a:cubicBezTo>
                  <a:pt x="285" y="30"/>
                  <a:pt x="281" y="31"/>
                  <a:pt x="277" y="33"/>
                </a:cubicBezTo>
                <a:cubicBezTo>
                  <a:pt x="277" y="33"/>
                  <a:pt x="277" y="33"/>
                  <a:pt x="277" y="33"/>
                </a:cubicBezTo>
                <a:close/>
                <a:moveTo>
                  <a:pt x="588" y="31"/>
                </a:moveTo>
                <a:cubicBezTo>
                  <a:pt x="588" y="31"/>
                  <a:pt x="588" y="31"/>
                  <a:pt x="588" y="31"/>
                </a:cubicBezTo>
                <a:cubicBezTo>
                  <a:pt x="584" y="29"/>
                  <a:pt x="580" y="28"/>
                  <a:pt x="576" y="26"/>
                </a:cubicBezTo>
                <a:cubicBezTo>
                  <a:pt x="576" y="26"/>
                  <a:pt x="575" y="25"/>
                  <a:pt x="576" y="25"/>
                </a:cubicBezTo>
                <a:cubicBezTo>
                  <a:pt x="576" y="24"/>
                  <a:pt x="577" y="23"/>
                  <a:pt x="577" y="24"/>
                </a:cubicBezTo>
                <a:cubicBezTo>
                  <a:pt x="581" y="25"/>
                  <a:pt x="585" y="26"/>
                  <a:pt x="589" y="28"/>
                </a:cubicBezTo>
                <a:cubicBezTo>
                  <a:pt x="590" y="28"/>
                  <a:pt x="590" y="29"/>
                  <a:pt x="590" y="30"/>
                </a:cubicBezTo>
                <a:cubicBezTo>
                  <a:pt x="589" y="30"/>
                  <a:pt x="589" y="31"/>
                  <a:pt x="588" y="31"/>
                </a:cubicBezTo>
                <a:close/>
                <a:moveTo>
                  <a:pt x="299" y="25"/>
                </a:moveTo>
                <a:cubicBezTo>
                  <a:pt x="299" y="25"/>
                  <a:pt x="298" y="24"/>
                  <a:pt x="298" y="24"/>
                </a:cubicBezTo>
                <a:cubicBezTo>
                  <a:pt x="298" y="23"/>
                  <a:pt x="298" y="22"/>
                  <a:pt x="299" y="22"/>
                </a:cubicBezTo>
                <a:cubicBezTo>
                  <a:pt x="303" y="21"/>
                  <a:pt x="307" y="19"/>
                  <a:pt x="310" y="18"/>
                </a:cubicBezTo>
                <a:cubicBezTo>
                  <a:pt x="311" y="18"/>
                  <a:pt x="312" y="18"/>
                  <a:pt x="312" y="19"/>
                </a:cubicBezTo>
                <a:cubicBezTo>
                  <a:pt x="312" y="20"/>
                  <a:pt x="312" y="21"/>
                  <a:pt x="311" y="21"/>
                </a:cubicBezTo>
                <a:cubicBezTo>
                  <a:pt x="307" y="22"/>
                  <a:pt x="304" y="23"/>
                  <a:pt x="300" y="25"/>
                </a:cubicBezTo>
                <a:cubicBezTo>
                  <a:pt x="300" y="25"/>
                  <a:pt x="300" y="25"/>
                  <a:pt x="299" y="25"/>
                </a:cubicBezTo>
                <a:close/>
                <a:moveTo>
                  <a:pt x="566" y="23"/>
                </a:moveTo>
                <a:cubicBezTo>
                  <a:pt x="565" y="23"/>
                  <a:pt x="565" y="23"/>
                  <a:pt x="565" y="23"/>
                </a:cubicBezTo>
                <a:cubicBezTo>
                  <a:pt x="561" y="22"/>
                  <a:pt x="557" y="20"/>
                  <a:pt x="554" y="19"/>
                </a:cubicBezTo>
                <a:cubicBezTo>
                  <a:pt x="553" y="19"/>
                  <a:pt x="552" y="18"/>
                  <a:pt x="553" y="17"/>
                </a:cubicBezTo>
                <a:cubicBezTo>
                  <a:pt x="553" y="17"/>
                  <a:pt x="554" y="16"/>
                  <a:pt x="554" y="16"/>
                </a:cubicBezTo>
                <a:cubicBezTo>
                  <a:pt x="558" y="18"/>
                  <a:pt x="562" y="19"/>
                  <a:pt x="566" y="20"/>
                </a:cubicBezTo>
                <a:cubicBezTo>
                  <a:pt x="567" y="20"/>
                  <a:pt x="567" y="21"/>
                  <a:pt x="567" y="22"/>
                </a:cubicBezTo>
                <a:cubicBezTo>
                  <a:pt x="567" y="22"/>
                  <a:pt x="566" y="23"/>
                  <a:pt x="566" y="23"/>
                </a:cubicBezTo>
                <a:close/>
                <a:moveTo>
                  <a:pt x="322" y="18"/>
                </a:moveTo>
                <a:cubicBezTo>
                  <a:pt x="322" y="18"/>
                  <a:pt x="321" y="17"/>
                  <a:pt x="321" y="17"/>
                </a:cubicBezTo>
                <a:cubicBezTo>
                  <a:pt x="321" y="16"/>
                  <a:pt x="321" y="15"/>
                  <a:pt x="322" y="15"/>
                </a:cubicBezTo>
                <a:cubicBezTo>
                  <a:pt x="326" y="14"/>
                  <a:pt x="330" y="13"/>
                  <a:pt x="334" y="12"/>
                </a:cubicBezTo>
                <a:cubicBezTo>
                  <a:pt x="334" y="12"/>
                  <a:pt x="335" y="12"/>
                  <a:pt x="335" y="13"/>
                </a:cubicBezTo>
                <a:cubicBezTo>
                  <a:pt x="336" y="14"/>
                  <a:pt x="335" y="15"/>
                  <a:pt x="334" y="15"/>
                </a:cubicBezTo>
                <a:cubicBezTo>
                  <a:pt x="330" y="16"/>
                  <a:pt x="327" y="17"/>
                  <a:pt x="323" y="18"/>
                </a:cubicBezTo>
                <a:cubicBezTo>
                  <a:pt x="323" y="18"/>
                  <a:pt x="322" y="18"/>
                  <a:pt x="322" y="18"/>
                </a:cubicBezTo>
                <a:close/>
                <a:moveTo>
                  <a:pt x="542" y="16"/>
                </a:moveTo>
                <a:cubicBezTo>
                  <a:pt x="542" y="16"/>
                  <a:pt x="542" y="16"/>
                  <a:pt x="542" y="16"/>
                </a:cubicBezTo>
                <a:cubicBezTo>
                  <a:pt x="538" y="15"/>
                  <a:pt x="534" y="14"/>
                  <a:pt x="530" y="13"/>
                </a:cubicBezTo>
                <a:cubicBezTo>
                  <a:pt x="530" y="13"/>
                  <a:pt x="529" y="12"/>
                  <a:pt x="529" y="12"/>
                </a:cubicBezTo>
                <a:cubicBezTo>
                  <a:pt x="530" y="11"/>
                  <a:pt x="530" y="10"/>
                  <a:pt x="531" y="11"/>
                </a:cubicBezTo>
                <a:cubicBezTo>
                  <a:pt x="535" y="11"/>
                  <a:pt x="539" y="12"/>
                  <a:pt x="543" y="13"/>
                </a:cubicBezTo>
                <a:cubicBezTo>
                  <a:pt x="544" y="14"/>
                  <a:pt x="544" y="14"/>
                  <a:pt x="544" y="15"/>
                </a:cubicBezTo>
                <a:cubicBezTo>
                  <a:pt x="544" y="16"/>
                  <a:pt x="543" y="16"/>
                  <a:pt x="542" y="16"/>
                </a:cubicBezTo>
                <a:close/>
                <a:moveTo>
                  <a:pt x="346" y="12"/>
                </a:moveTo>
                <a:cubicBezTo>
                  <a:pt x="345" y="12"/>
                  <a:pt x="344" y="12"/>
                  <a:pt x="344" y="11"/>
                </a:cubicBezTo>
                <a:cubicBezTo>
                  <a:pt x="344" y="10"/>
                  <a:pt x="345" y="10"/>
                  <a:pt x="345" y="9"/>
                </a:cubicBezTo>
                <a:cubicBezTo>
                  <a:pt x="349" y="9"/>
                  <a:pt x="353" y="8"/>
                  <a:pt x="357" y="7"/>
                </a:cubicBezTo>
                <a:cubicBezTo>
                  <a:pt x="358" y="7"/>
                  <a:pt x="359" y="7"/>
                  <a:pt x="359" y="8"/>
                </a:cubicBezTo>
                <a:cubicBezTo>
                  <a:pt x="359" y="9"/>
                  <a:pt x="359" y="10"/>
                  <a:pt x="358" y="10"/>
                </a:cubicBezTo>
                <a:cubicBezTo>
                  <a:pt x="354" y="11"/>
                  <a:pt x="350" y="11"/>
                  <a:pt x="346" y="12"/>
                </a:cubicBezTo>
                <a:cubicBezTo>
                  <a:pt x="346" y="12"/>
                  <a:pt x="346" y="12"/>
                  <a:pt x="346" y="12"/>
                </a:cubicBezTo>
                <a:close/>
                <a:moveTo>
                  <a:pt x="519" y="11"/>
                </a:moveTo>
                <a:cubicBezTo>
                  <a:pt x="519" y="11"/>
                  <a:pt x="519" y="11"/>
                  <a:pt x="519" y="11"/>
                </a:cubicBezTo>
                <a:cubicBezTo>
                  <a:pt x="515" y="10"/>
                  <a:pt x="511" y="10"/>
                  <a:pt x="507" y="9"/>
                </a:cubicBezTo>
                <a:cubicBezTo>
                  <a:pt x="506" y="9"/>
                  <a:pt x="506" y="8"/>
                  <a:pt x="506" y="7"/>
                </a:cubicBezTo>
                <a:cubicBezTo>
                  <a:pt x="506" y="6"/>
                  <a:pt x="507" y="6"/>
                  <a:pt x="507" y="6"/>
                </a:cubicBezTo>
                <a:cubicBezTo>
                  <a:pt x="511" y="7"/>
                  <a:pt x="515" y="7"/>
                  <a:pt x="519" y="8"/>
                </a:cubicBezTo>
                <a:cubicBezTo>
                  <a:pt x="520" y="8"/>
                  <a:pt x="521" y="9"/>
                  <a:pt x="521" y="10"/>
                </a:cubicBezTo>
                <a:cubicBezTo>
                  <a:pt x="520" y="11"/>
                  <a:pt x="520" y="11"/>
                  <a:pt x="519" y="11"/>
                </a:cubicBezTo>
                <a:close/>
                <a:moveTo>
                  <a:pt x="369" y="8"/>
                </a:moveTo>
                <a:cubicBezTo>
                  <a:pt x="369" y="8"/>
                  <a:pt x="368" y="8"/>
                  <a:pt x="368" y="7"/>
                </a:cubicBezTo>
                <a:cubicBezTo>
                  <a:pt x="368" y="6"/>
                  <a:pt x="368" y="5"/>
                  <a:pt x="369" y="5"/>
                </a:cubicBezTo>
                <a:cubicBezTo>
                  <a:pt x="373" y="4"/>
                  <a:pt x="377" y="4"/>
                  <a:pt x="381" y="3"/>
                </a:cubicBezTo>
                <a:cubicBezTo>
                  <a:pt x="382" y="3"/>
                  <a:pt x="383" y="4"/>
                  <a:pt x="383" y="5"/>
                </a:cubicBezTo>
                <a:cubicBezTo>
                  <a:pt x="383" y="6"/>
                  <a:pt x="382" y="6"/>
                  <a:pt x="381" y="6"/>
                </a:cubicBezTo>
                <a:cubicBezTo>
                  <a:pt x="377" y="7"/>
                  <a:pt x="373" y="7"/>
                  <a:pt x="370" y="8"/>
                </a:cubicBezTo>
                <a:cubicBezTo>
                  <a:pt x="369" y="8"/>
                  <a:pt x="369" y="8"/>
                  <a:pt x="369" y="8"/>
                </a:cubicBezTo>
                <a:close/>
                <a:moveTo>
                  <a:pt x="495" y="7"/>
                </a:moveTo>
                <a:cubicBezTo>
                  <a:pt x="495" y="7"/>
                  <a:pt x="495" y="7"/>
                  <a:pt x="495" y="7"/>
                </a:cubicBezTo>
                <a:cubicBezTo>
                  <a:pt x="491" y="7"/>
                  <a:pt x="487" y="6"/>
                  <a:pt x="483" y="6"/>
                </a:cubicBezTo>
                <a:cubicBezTo>
                  <a:pt x="482" y="6"/>
                  <a:pt x="482" y="5"/>
                  <a:pt x="482" y="4"/>
                </a:cubicBezTo>
                <a:cubicBezTo>
                  <a:pt x="482" y="3"/>
                  <a:pt x="483" y="3"/>
                  <a:pt x="484" y="3"/>
                </a:cubicBezTo>
                <a:cubicBezTo>
                  <a:pt x="488" y="3"/>
                  <a:pt x="492" y="4"/>
                  <a:pt x="496" y="4"/>
                </a:cubicBezTo>
                <a:cubicBezTo>
                  <a:pt x="496" y="4"/>
                  <a:pt x="497" y="5"/>
                  <a:pt x="497" y="6"/>
                </a:cubicBezTo>
                <a:cubicBezTo>
                  <a:pt x="497" y="7"/>
                  <a:pt x="496" y="7"/>
                  <a:pt x="495" y="7"/>
                </a:cubicBezTo>
                <a:close/>
                <a:moveTo>
                  <a:pt x="393" y="5"/>
                </a:moveTo>
                <a:cubicBezTo>
                  <a:pt x="392" y="5"/>
                  <a:pt x="392" y="5"/>
                  <a:pt x="392" y="4"/>
                </a:cubicBezTo>
                <a:cubicBezTo>
                  <a:pt x="392" y="3"/>
                  <a:pt x="392" y="2"/>
                  <a:pt x="393" y="2"/>
                </a:cubicBezTo>
                <a:cubicBezTo>
                  <a:pt x="397" y="2"/>
                  <a:pt x="401" y="1"/>
                  <a:pt x="405" y="1"/>
                </a:cubicBezTo>
                <a:cubicBezTo>
                  <a:pt x="406" y="1"/>
                  <a:pt x="406" y="2"/>
                  <a:pt x="407" y="2"/>
                </a:cubicBezTo>
                <a:cubicBezTo>
                  <a:pt x="407" y="3"/>
                  <a:pt x="406" y="4"/>
                  <a:pt x="405" y="4"/>
                </a:cubicBezTo>
                <a:cubicBezTo>
                  <a:pt x="401" y="4"/>
                  <a:pt x="397" y="5"/>
                  <a:pt x="393" y="5"/>
                </a:cubicBezTo>
                <a:cubicBezTo>
                  <a:pt x="393" y="5"/>
                  <a:pt x="393" y="5"/>
                  <a:pt x="393" y="5"/>
                </a:cubicBezTo>
                <a:close/>
                <a:moveTo>
                  <a:pt x="472" y="5"/>
                </a:moveTo>
                <a:cubicBezTo>
                  <a:pt x="471" y="5"/>
                  <a:pt x="471" y="5"/>
                  <a:pt x="471" y="4"/>
                </a:cubicBezTo>
                <a:cubicBezTo>
                  <a:pt x="467" y="4"/>
                  <a:pt x="463" y="4"/>
                  <a:pt x="459" y="4"/>
                </a:cubicBezTo>
                <a:cubicBezTo>
                  <a:pt x="459" y="4"/>
                  <a:pt x="458" y="3"/>
                  <a:pt x="458" y="2"/>
                </a:cubicBezTo>
                <a:cubicBezTo>
                  <a:pt x="458" y="1"/>
                  <a:pt x="459" y="1"/>
                  <a:pt x="460" y="1"/>
                </a:cubicBezTo>
                <a:cubicBezTo>
                  <a:pt x="464" y="1"/>
                  <a:pt x="468" y="1"/>
                  <a:pt x="472" y="2"/>
                </a:cubicBezTo>
                <a:cubicBezTo>
                  <a:pt x="472" y="2"/>
                  <a:pt x="473" y="2"/>
                  <a:pt x="473" y="3"/>
                </a:cubicBezTo>
                <a:cubicBezTo>
                  <a:pt x="473" y="4"/>
                  <a:pt x="472" y="5"/>
                  <a:pt x="472" y="5"/>
                </a:cubicBezTo>
                <a:close/>
                <a:moveTo>
                  <a:pt x="417" y="3"/>
                </a:moveTo>
                <a:cubicBezTo>
                  <a:pt x="416" y="3"/>
                  <a:pt x="416" y="3"/>
                  <a:pt x="416" y="2"/>
                </a:cubicBezTo>
                <a:cubicBezTo>
                  <a:pt x="416" y="1"/>
                  <a:pt x="416" y="0"/>
                  <a:pt x="417" y="0"/>
                </a:cubicBezTo>
                <a:cubicBezTo>
                  <a:pt x="421" y="0"/>
                  <a:pt x="425" y="0"/>
                  <a:pt x="429" y="0"/>
                </a:cubicBezTo>
                <a:cubicBezTo>
                  <a:pt x="430" y="0"/>
                  <a:pt x="430" y="1"/>
                  <a:pt x="431" y="2"/>
                </a:cubicBezTo>
                <a:cubicBezTo>
                  <a:pt x="431" y="2"/>
                  <a:pt x="430" y="3"/>
                  <a:pt x="429" y="3"/>
                </a:cubicBezTo>
                <a:cubicBezTo>
                  <a:pt x="425" y="3"/>
                  <a:pt x="421" y="3"/>
                  <a:pt x="417" y="3"/>
                </a:cubicBezTo>
                <a:cubicBezTo>
                  <a:pt x="417" y="3"/>
                  <a:pt x="417" y="3"/>
                  <a:pt x="417" y="3"/>
                </a:cubicBezTo>
                <a:close/>
                <a:moveTo>
                  <a:pt x="448" y="3"/>
                </a:moveTo>
                <a:cubicBezTo>
                  <a:pt x="448" y="3"/>
                  <a:pt x="448" y="3"/>
                  <a:pt x="448" y="3"/>
                </a:cubicBezTo>
                <a:cubicBezTo>
                  <a:pt x="444" y="3"/>
                  <a:pt x="440" y="3"/>
                  <a:pt x="436" y="3"/>
                </a:cubicBezTo>
                <a:cubicBezTo>
                  <a:pt x="435" y="3"/>
                  <a:pt x="434" y="2"/>
                  <a:pt x="434" y="2"/>
                </a:cubicBezTo>
                <a:cubicBezTo>
                  <a:pt x="434" y="1"/>
                  <a:pt x="435" y="0"/>
                  <a:pt x="436" y="0"/>
                </a:cubicBezTo>
                <a:cubicBezTo>
                  <a:pt x="440" y="0"/>
                  <a:pt x="444" y="0"/>
                  <a:pt x="448" y="0"/>
                </a:cubicBezTo>
                <a:cubicBezTo>
                  <a:pt x="448" y="0"/>
                  <a:pt x="449" y="1"/>
                  <a:pt x="449" y="2"/>
                </a:cubicBezTo>
                <a:cubicBezTo>
                  <a:pt x="449" y="3"/>
                  <a:pt x="448" y="3"/>
                  <a:pt x="448" y="3"/>
                </a:cubicBezTo>
                <a:close/>
              </a:path>
            </a:pathLst>
          </a:custGeom>
          <a:solidFill>
            <a:srgbClr val="BCBE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1" name="Oval 6"/>
          <p:cNvSpPr>
            <a:spLocks noChangeArrowheads="1"/>
          </p:cNvSpPr>
          <p:nvPr/>
        </p:nvSpPr>
        <p:spPr bwMode="auto">
          <a:xfrm>
            <a:off x="7741716" y="5633566"/>
            <a:ext cx="220662" cy="220663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2" name="Oval 7"/>
          <p:cNvSpPr>
            <a:spLocks noChangeArrowheads="1"/>
          </p:cNvSpPr>
          <p:nvPr/>
        </p:nvSpPr>
        <p:spPr bwMode="auto">
          <a:xfrm>
            <a:off x="7962379" y="5235104"/>
            <a:ext cx="393700" cy="398463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3" name="Oval 8"/>
          <p:cNvSpPr>
            <a:spLocks noChangeArrowheads="1"/>
          </p:cNvSpPr>
          <p:nvPr/>
        </p:nvSpPr>
        <p:spPr bwMode="auto">
          <a:xfrm>
            <a:off x="8208441" y="4582641"/>
            <a:ext cx="563562" cy="563563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4" name="Oval 9"/>
          <p:cNvSpPr>
            <a:spLocks noChangeArrowheads="1"/>
          </p:cNvSpPr>
          <p:nvPr/>
        </p:nvSpPr>
        <p:spPr bwMode="auto">
          <a:xfrm>
            <a:off x="8157641" y="3636491"/>
            <a:ext cx="749300" cy="750888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5" name="Oval 10"/>
          <p:cNvSpPr>
            <a:spLocks noChangeArrowheads="1"/>
          </p:cNvSpPr>
          <p:nvPr/>
        </p:nvSpPr>
        <p:spPr bwMode="auto">
          <a:xfrm>
            <a:off x="7754416" y="2634779"/>
            <a:ext cx="911225" cy="915988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6" name="Oval 11"/>
          <p:cNvSpPr>
            <a:spLocks noChangeArrowheads="1"/>
          </p:cNvSpPr>
          <p:nvPr/>
        </p:nvSpPr>
        <p:spPr bwMode="auto">
          <a:xfrm>
            <a:off x="6627291" y="1828329"/>
            <a:ext cx="1139825" cy="1141413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7" name="Oval 12"/>
          <p:cNvSpPr>
            <a:spLocks noChangeArrowheads="1"/>
          </p:cNvSpPr>
          <p:nvPr/>
        </p:nvSpPr>
        <p:spPr bwMode="auto">
          <a:xfrm>
            <a:off x="5028679" y="1837854"/>
            <a:ext cx="1370012" cy="1370013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8" name="Oval 13"/>
          <p:cNvSpPr>
            <a:spLocks noChangeArrowheads="1"/>
          </p:cNvSpPr>
          <p:nvPr/>
        </p:nvSpPr>
        <p:spPr bwMode="auto">
          <a:xfrm>
            <a:off x="1149157" y="2601138"/>
            <a:ext cx="388937" cy="390525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9" name="Oval 14"/>
          <p:cNvSpPr>
            <a:spLocks noChangeArrowheads="1"/>
          </p:cNvSpPr>
          <p:nvPr/>
        </p:nvSpPr>
        <p:spPr bwMode="auto">
          <a:xfrm>
            <a:off x="1161857" y="3967976"/>
            <a:ext cx="388937" cy="390525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0" name="Oval 15"/>
          <p:cNvSpPr>
            <a:spLocks noChangeArrowheads="1"/>
          </p:cNvSpPr>
          <p:nvPr/>
        </p:nvSpPr>
        <p:spPr bwMode="auto">
          <a:xfrm>
            <a:off x="1152332" y="3326626"/>
            <a:ext cx="385762" cy="390525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1" name="Oval 16"/>
          <p:cNvSpPr>
            <a:spLocks noChangeArrowheads="1"/>
          </p:cNvSpPr>
          <p:nvPr/>
        </p:nvSpPr>
        <p:spPr bwMode="auto">
          <a:xfrm>
            <a:off x="1157095" y="4629963"/>
            <a:ext cx="385762" cy="390525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2" name="文本框 21"/>
          <p:cNvSpPr txBox="1"/>
          <p:nvPr/>
        </p:nvSpPr>
        <p:spPr>
          <a:xfrm>
            <a:off x="8400256" y="5373216"/>
            <a:ext cx="2622822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Bef>
                <a:spcPct val="0"/>
              </a:spcBef>
            </a:pPr>
            <a:r>
              <a:rPr lang="zh-CN" altLang="en-US" sz="1600" dirty="0">
                <a:solidFill>
                  <a:srgbClr val="000000"/>
                </a:solidFill>
                <a:latin typeface="宋体" panose="02010600030101010101" pitchFamily="2" charset="-122"/>
                <a:ea typeface="宋体" panose="02010600030101010101" pitchFamily="2" charset="-122"/>
              </a:rPr>
              <a:t>点击输入您需要的文字内容，点击输入您需要的文字内容。</a:t>
            </a:r>
          </a:p>
        </p:txBody>
      </p:sp>
      <p:sp>
        <p:nvSpPr>
          <p:cNvPr id="23" name="文本框 22"/>
          <p:cNvSpPr txBox="1"/>
          <p:nvPr/>
        </p:nvSpPr>
        <p:spPr>
          <a:xfrm>
            <a:off x="1570103" y="2546182"/>
            <a:ext cx="2031317" cy="461661"/>
          </a:xfrm>
          <a:prstGeom prst="rect">
            <a:avLst/>
          </a:prstGeom>
          <a:noFill/>
        </p:spPr>
        <p:txBody>
          <a:bodyPr wrap="none" lIns="91436" tIns="45718" rIns="91436" bIns="45718" rtlCol="0">
            <a:spAutoFit/>
          </a:bodyPr>
          <a:lstStyle/>
          <a:p>
            <a:pPr defTabSz="457200"/>
            <a:r>
              <a:rPr kumimoji="1" lang="zh-CN" altLang="en-US" sz="2400">
                <a:solidFill>
                  <a:schemeClr val="bg2">
                    <a:lumMod val="25000"/>
                  </a:schemeClr>
                </a:solidFill>
                <a:latin typeface="Century Gothic" panose="020B0502020202020204" pitchFamily="34" charset="0"/>
                <a:ea typeface="微软雅黑" panose="020B0503020204020204" pitchFamily="34" charset="-122"/>
                <a:cs typeface="Impact" panose="020B0806030902050204"/>
              </a:rPr>
              <a:t>点击添加标题</a:t>
            </a:r>
          </a:p>
        </p:txBody>
      </p:sp>
      <p:sp>
        <p:nvSpPr>
          <p:cNvPr id="24" name="文本框 23"/>
          <p:cNvSpPr txBox="1"/>
          <p:nvPr/>
        </p:nvSpPr>
        <p:spPr>
          <a:xfrm>
            <a:off x="1570103" y="3265015"/>
            <a:ext cx="2031317" cy="461661"/>
          </a:xfrm>
          <a:prstGeom prst="rect">
            <a:avLst/>
          </a:prstGeom>
          <a:noFill/>
        </p:spPr>
        <p:txBody>
          <a:bodyPr wrap="none" lIns="91436" tIns="45718" rIns="91436" bIns="45718" rtlCol="0">
            <a:spAutoFit/>
          </a:bodyPr>
          <a:lstStyle/>
          <a:p>
            <a:pPr defTabSz="457200"/>
            <a:r>
              <a:rPr kumimoji="1" lang="zh-CN" altLang="en-US" sz="2400">
                <a:solidFill>
                  <a:schemeClr val="bg2">
                    <a:lumMod val="25000"/>
                  </a:schemeClr>
                </a:solidFill>
                <a:latin typeface="Century Gothic" panose="020B0502020202020204" pitchFamily="34" charset="0"/>
                <a:ea typeface="微软雅黑" panose="020B0503020204020204" pitchFamily="34" charset="-122"/>
                <a:cs typeface="Impact" panose="020B0806030902050204"/>
              </a:rPr>
              <a:t>点击添加标题</a:t>
            </a:r>
          </a:p>
        </p:txBody>
      </p:sp>
      <p:sp>
        <p:nvSpPr>
          <p:cNvPr id="25" name="文本框 24"/>
          <p:cNvSpPr txBox="1"/>
          <p:nvPr/>
        </p:nvSpPr>
        <p:spPr>
          <a:xfrm>
            <a:off x="1570103" y="3911128"/>
            <a:ext cx="2031317" cy="461661"/>
          </a:xfrm>
          <a:prstGeom prst="rect">
            <a:avLst/>
          </a:prstGeom>
          <a:noFill/>
        </p:spPr>
        <p:txBody>
          <a:bodyPr wrap="none" lIns="91436" tIns="45718" rIns="91436" bIns="45718" rtlCol="0">
            <a:spAutoFit/>
          </a:bodyPr>
          <a:lstStyle/>
          <a:p>
            <a:pPr defTabSz="457200"/>
            <a:r>
              <a:rPr kumimoji="1" lang="zh-CN" altLang="en-US" sz="2400">
                <a:solidFill>
                  <a:schemeClr val="bg2">
                    <a:lumMod val="25000"/>
                  </a:schemeClr>
                </a:solidFill>
                <a:latin typeface="Century Gothic" panose="020B0502020202020204" pitchFamily="34" charset="0"/>
                <a:ea typeface="微软雅黑" panose="020B0503020204020204" pitchFamily="34" charset="-122"/>
                <a:cs typeface="Impact" panose="020B0806030902050204"/>
              </a:rPr>
              <a:t>点击添加标题</a:t>
            </a:r>
          </a:p>
        </p:txBody>
      </p:sp>
      <p:sp>
        <p:nvSpPr>
          <p:cNvPr id="26" name="文本框 25"/>
          <p:cNvSpPr txBox="1"/>
          <p:nvPr/>
        </p:nvSpPr>
        <p:spPr>
          <a:xfrm>
            <a:off x="1570103" y="4582641"/>
            <a:ext cx="2031317" cy="461661"/>
          </a:xfrm>
          <a:prstGeom prst="rect">
            <a:avLst/>
          </a:prstGeom>
          <a:noFill/>
        </p:spPr>
        <p:txBody>
          <a:bodyPr wrap="none" lIns="91436" tIns="45718" rIns="91436" bIns="45718" rtlCol="0">
            <a:spAutoFit/>
          </a:bodyPr>
          <a:lstStyle/>
          <a:p>
            <a:pPr defTabSz="457200"/>
            <a:r>
              <a:rPr kumimoji="1" lang="zh-CN" altLang="en-US" sz="2400">
                <a:solidFill>
                  <a:schemeClr val="bg2">
                    <a:lumMod val="25000"/>
                  </a:schemeClr>
                </a:solidFill>
                <a:latin typeface="Century Gothic" panose="020B0502020202020204" pitchFamily="34" charset="0"/>
                <a:ea typeface="微软雅黑" panose="020B0503020204020204" pitchFamily="34" charset="-122"/>
                <a:cs typeface="Impact" panose="020B0806030902050204"/>
              </a:rPr>
              <a:t>点击添加标题</a:t>
            </a:r>
          </a:p>
        </p:txBody>
      </p:sp>
      <p:sp>
        <p:nvSpPr>
          <p:cNvPr id="27" name="文本框 26"/>
          <p:cNvSpPr txBox="1"/>
          <p:nvPr/>
        </p:nvSpPr>
        <p:spPr>
          <a:xfrm>
            <a:off x="8859390" y="4572034"/>
            <a:ext cx="2622822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Bef>
                <a:spcPct val="0"/>
              </a:spcBef>
            </a:pPr>
            <a:r>
              <a:rPr lang="zh-CN" altLang="en-US" sz="1600" dirty="0">
                <a:solidFill>
                  <a:srgbClr val="000000"/>
                </a:solidFill>
                <a:latin typeface="宋体" panose="02010600030101010101" pitchFamily="2" charset="-122"/>
                <a:ea typeface="宋体" panose="02010600030101010101" pitchFamily="2" charset="-122"/>
              </a:rPr>
              <a:t>点击输入您需要的文字内容，点击输入您需要的文字内容。</a:t>
            </a:r>
          </a:p>
        </p:txBody>
      </p:sp>
      <p:sp>
        <p:nvSpPr>
          <p:cNvPr id="28" name="文本框 27"/>
          <p:cNvSpPr txBox="1"/>
          <p:nvPr/>
        </p:nvSpPr>
        <p:spPr>
          <a:xfrm>
            <a:off x="8949803" y="3703469"/>
            <a:ext cx="2622822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Bef>
                <a:spcPct val="0"/>
              </a:spcBef>
            </a:pPr>
            <a:r>
              <a:rPr lang="zh-CN" altLang="en-US" sz="1600" dirty="0">
                <a:solidFill>
                  <a:srgbClr val="000000"/>
                </a:solidFill>
                <a:latin typeface="宋体" panose="02010600030101010101" pitchFamily="2" charset="-122"/>
                <a:ea typeface="宋体" panose="02010600030101010101" pitchFamily="2" charset="-122"/>
              </a:rPr>
              <a:t>点击输入您需要的文字内容，点击输入您需要的文字内容。</a:t>
            </a:r>
          </a:p>
        </p:txBody>
      </p:sp>
      <p:sp>
        <p:nvSpPr>
          <p:cNvPr id="29" name="文本框 28"/>
          <p:cNvSpPr txBox="1"/>
          <p:nvPr/>
        </p:nvSpPr>
        <p:spPr>
          <a:xfrm>
            <a:off x="8724379" y="2769006"/>
            <a:ext cx="2622822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Bef>
                <a:spcPct val="0"/>
              </a:spcBef>
            </a:pPr>
            <a:r>
              <a:rPr lang="zh-CN" altLang="en-US" sz="1600" dirty="0">
                <a:solidFill>
                  <a:srgbClr val="000000"/>
                </a:solidFill>
                <a:latin typeface="宋体" panose="02010600030101010101" pitchFamily="2" charset="-122"/>
                <a:ea typeface="宋体" panose="02010600030101010101" pitchFamily="2" charset="-122"/>
              </a:rPr>
              <a:t>点击输入您需要的文字内容，点击输入您需要的文字内容。</a:t>
            </a:r>
          </a:p>
        </p:txBody>
      </p:sp>
      <p:sp>
        <p:nvSpPr>
          <p:cNvPr id="30" name="文本框 29"/>
          <p:cNvSpPr txBox="1"/>
          <p:nvPr/>
        </p:nvSpPr>
        <p:spPr>
          <a:xfrm>
            <a:off x="7819577" y="1869028"/>
            <a:ext cx="2622822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Bef>
                <a:spcPct val="0"/>
              </a:spcBef>
            </a:pPr>
            <a:r>
              <a:rPr lang="zh-CN" altLang="en-US" sz="1600" dirty="0">
                <a:solidFill>
                  <a:srgbClr val="000000"/>
                </a:solidFill>
                <a:latin typeface="宋体" panose="02010600030101010101" pitchFamily="2" charset="-122"/>
                <a:ea typeface="宋体" panose="02010600030101010101" pitchFamily="2" charset="-122"/>
              </a:rPr>
              <a:t>点击输入您需要的文字内容，点击输入您需要的文字内容。</a:t>
            </a:r>
          </a:p>
        </p:txBody>
      </p:sp>
      <p:sp>
        <p:nvSpPr>
          <p:cNvPr id="31" name="文本框 30"/>
          <p:cNvSpPr txBox="1"/>
          <p:nvPr/>
        </p:nvSpPr>
        <p:spPr>
          <a:xfrm>
            <a:off x="5496418" y="2199696"/>
            <a:ext cx="455566" cy="646327"/>
          </a:xfrm>
          <a:prstGeom prst="rect">
            <a:avLst/>
          </a:prstGeom>
          <a:noFill/>
        </p:spPr>
        <p:txBody>
          <a:bodyPr wrap="none" lIns="91436" tIns="45718" rIns="91436" bIns="45718" rtlCol="0">
            <a:spAutoFit/>
          </a:bodyPr>
          <a:lstStyle/>
          <a:p>
            <a:pPr defTabSz="457200"/>
            <a:r>
              <a:rPr kumimoji="1" lang="en-US" altLang="zh-CN" sz="36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Impact" panose="020B0806030902050204"/>
              </a:rPr>
              <a:t>1</a:t>
            </a:r>
            <a:endParaRPr kumimoji="1" lang="zh-CN" altLang="en-US" sz="360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Impact" panose="020B0806030902050204"/>
            </a:endParaRPr>
          </a:p>
        </p:txBody>
      </p:sp>
      <p:sp>
        <p:nvSpPr>
          <p:cNvPr id="32" name="文本框 31"/>
          <p:cNvSpPr txBox="1"/>
          <p:nvPr/>
        </p:nvSpPr>
        <p:spPr>
          <a:xfrm>
            <a:off x="6969420" y="2070315"/>
            <a:ext cx="455566" cy="646327"/>
          </a:xfrm>
          <a:prstGeom prst="rect">
            <a:avLst/>
          </a:prstGeom>
          <a:noFill/>
        </p:spPr>
        <p:txBody>
          <a:bodyPr wrap="none" lIns="91436" tIns="45718" rIns="91436" bIns="45718" rtlCol="0">
            <a:spAutoFit/>
          </a:bodyPr>
          <a:lstStyle/>
          <a:p>
            <a:pPr defTabSz="457200"/>
            <a:r>
              <a:rPr kumimoji="1" lang="en-US" altLang="zh-CN" sz="36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Impact" panose="020B0806030902050204"/>
              </a:rPr>
              <a:t>2</a:t>
            </a:r>
            <a:endParaRPr kumimoji="1" lang="zh-CN" altLang="en-US" sz="360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Impact" panose="020B0806030902050204"/>
            </a:endParaRPr>
          </a:p>
        </p:txBody>
      </p:sp>
      <p:sp>
        <p:nvSpPr>
          <p:cNvPr id="33" name="文本框 32"/>
          <p:cNvSpPr txBox="1"/>
          <p:nvPr/>
        </p:nvSpPr>
        <p:spPr>
          <a:xfrm>
            <a:off x="8039532" y="2846023"/>
            <a:ext cx="394652" cy="523216"/>
          </a:xfrm>
          <a:prstGeom prst="rect">
            <a:avLst/>
          </a:prstGeom>
          <a:noFill/>
        </p:spPr>
        <p:txBody>
          <a:bodyPr wrap="none" lIns="91436" tIns="45718" rIns="91436" bIns="45718" rtlCol="0">
            <a:spAutoFit/>
          </a:bodyPr>
          <a:lstStyle/>
          <a:p>
            <a:pPr defTabSz="457200"/>
            <a:r>
              <a:rPr kumimoji="1" lang="en-US" altLang="zh-CN" sz="28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Impact" panose="020B0806030902050204"/>
              </a:rPr>
              <a:t>3</a:t>
            </a:r>
            <a:endParaRPr kumimoji="1" lang="zh-CN" altLang="en-US" sz="280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Impact" panose="020B0806030902050204"/>
            </a:endParaRPr>
          </a:p>
        </p:txBody>
      </p:sp>
      <p:sp>
        <p:nvSpPr>
          <p:cNvPr id="34" name="文本框 33"/>
          <p:cNvSpPr txBox="1"/>
          <p:nvPr/>
        </p:nvSpPr>
        <p:spPr>
          <a:xfrm>
            <a:off x="8364621" y="3840496"/>
            <a:ext cx="335340" cy="400105"/>
          </a:xfrm>
          <a:prstGeom prst="rect">
            <a:avLst/>
          </a:prstGeom>
          <a:noFill/>
        </p:spPr>
        <p:txBody>
          <a:bodyPr wrap="none" lIns="91436" tIns="45718" rIns="91436" bIns="45718" rtlCol="0">
            <a:spAutoFit/>
          </a:bodyPr>
          <a:lstStyle/>
          <a:p>
            <a:pPr defTabSz="457200"/>
            <a:r>
              <a:rPr kumimoji="1" lang="en-US" altLang="zh-CN" sz="20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Impact" panose="020B0806030902050204"/>
              </a:rPr>
              <a:t>4</a:t>
            </a:r>
            <a:endParaRPr kumimoji="1" lang="zh-CN" altLang="en-US" sz="200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Impact" panose="020B0806030902050204"/>
            </a:endParaRPr>
          </a:p>
        </p:txBody>
      </p:sp>
      <p:sp>
        <p:nvSpPr>
          <p:cNvPr id="35" name="文本框 34"/>
          <p:cNvSpPr txBox="1"/>
          <p:nvPr/>
        </p:nvSpPr>
        <p:spPr>
          <a:xfrm>
            <a:off x="8350260" y="4705887"/>
            <a:ext cx="304884" cy="338550"/>
          </a:xfrm>
          <a:prstGeom prst="rect">
            <a:avLst/>
          </a:prstGeom>
          <a:noFill/>
        </p:spPr>
        <p:txBody>
          <a:bodyPr wrap="none" lIns="91436" tIns="45718" rIns="91436" bIns="45718" rtlCol="0">
            <a:spAutoFit/>
          </a:bodyPr>
          <a:lstStyle/>
          <a:p>
            <a:pPr defTabSz="457200"/>
            <a:r>
              <a:rPr kumimoji="1" lang="en-US" altLang="zh-CN" sz="16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Impact" panose="020B0806030902050204"/>
              </a:rPr>
              <a:t>5</a:t>
            </a:r>
            <a:endParaRPr kumimoji="1" lang="zh-CN" altLang="en-US" sz="160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Impact" panose="020B0806030902050204"/>
            </a:endParaRPr>
          </a:p>
        </p:txBody>
      </p:sp>
      <p:sp>
        <p:nvSpPr>
          <p:cNvPr id="36" name="文本框 35"/>
          <p:cNvSpPr txBox="1"/>
          <p:nvPr/>
        </p:nvSpPr>
        <p:spPr>
          <a:xfrm>
            <a:off x="8027110" y="5301510"/>
            <a:ext cx="274426" cy="276995"/>
          </a:xfrm>
          <a:prstGeom prst="rect">
            <a:avLst/>
          </a:prstGeom>
          <a:noFill/>
        </p:spPr>
        <p:txBody>
          <a:bodyPr wrap="none" lIns="91436" tIns="45718" rIns="91436" bIns="45718" rtlCol="0">
            <a:spAutoFit/>
          </a:bodyPr>
          <a:lstStyle/>
          <a:p>
            <a:pPr defTabSz="457200"/>
            <a:r>
              <a:rPr kumimoji="1" lang="en-US" altLang="zh-CN" sz="12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Impact" panose="020B0806030902050204"/>
              </a:rPr>
              <a:t>6</a:t>
            </a:r>
            <a:endParaRPr kumimoji="1" lang="zh-CN" altLang="en-US" sz="120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Impact" panose="020B0806030902050204"/>
            </a:endParaRPr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37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0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6" presetClass="entr" presetSubtype="37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6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500"/>
                            </p:stCondLst>
                            <p:childTnLst>
                              <p:par>
                                <p:cTn id="1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1000"/>
                            </p:stCondLst>
                            <p:childTnLst>
                              <p:par>
                                <p:cTn id="3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1500"/>
                            </p:stCondLst>
                            <p:childTnLst>
                              <p:par>
                                <p:cTn id="3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2000"/>
                            </p:stCondLst>
                            <p:childTnLst>
                              <p:par>
                                <p:cTn id="4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2500"/>
                            </p:stCondLst>
                            <p:childTnLst>
                              <p:par>
                                <p:cTn id="4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6" grpId="0"/>
      <p:bldP spid="22" grpId="0"/>
      <p:bldP spid="23" grpId="0"/>
      <p:bldP spid="24" grpId="0"/>
      <p:bldP spid="25" grpId="0"/>
      <p:bldP spid="26" grpId="0"/>
      <p:bldP spid="27" grpId="0"/>
      <p:bldP spid="28" grpId="0"/>
      <p:bldP spid="29" grpId="0"/>
      <p:bldP spid="30" grpId="0"/>
      <p:bldP spid="31" grpId="0"/>
      <p:bldP spid="32" grpId="0"/>
      <p:bldP spid="33" grpId="0"/>
      <p:bldP spid="34" grpId="0"/>
      <p:bldP spid="35" grpId="0"/>
      <p:bldP spid="36" grpId="0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MH_Entry_1"/>
          <p:cNvSpPr/>
          <p:nvPr>
            <p:custDataLst>
              <p:tags r:id="rId1"/>
            </p:custDataLst>
          </p:nvPr>
        </p:nvSpPr>
        <p:spPr>
          <a:xfrm>
            <a:off x="4089400" y="256571"/>
            <a:ext cx="4016089" cy="498614"/>
          </a:xfrm>
          <a:prstGeom prst="roundRect">
            <a:avLst>
              <a:gd name="adj" fmla="val 9124"/>
            </a:avLst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r>
              <a:rPr lang="zh-CN" altLang="en-US" sz="2800" spc="2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此处输入您的标题</a:t>
            </a:r>
          </a:p>
        </p:txBody>
      </p:sp>
      <p:cxnSp>
        <p:nvCxnSpPr>
          <p:cNvPr id="5" name="直接连接符 4"/>
          <p:cNvCxnSpPr/>
          <p:nvPr/>
        </p:nvCxnSpPr>
        <p:spPr>
          <a:xfrm>
            <a:off x="460301" y="772316"/>
            <a:ext cx="11363399" cy="0"/>
          </a:xfrm>
          <a:prstGeom prst="line">
            <a:avLst/>
          </a:prstGeom>
          <a:ln>
            <a:solidFill>
              <a:srgbClr val="10618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矩形 5"/>
          <p:cNvSpPr/>
          <p:nvPr/>
        </p:nvSpPr>
        <p:spPr>
          <a:xfrm>
            <a:off x="4025900" y="806443"/>
            <a:ext cx="4154344" cy="2616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dist"/>
            <a:r>
              <a:rPr lang="en-US" altLang="zh-CN" sz="11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LOREM IPSUM DOLOR SIT AMET CONSECTETUER LOREM</a:t>
            </a:r>
            <a:endParaRPr lang="zh-CN" altLang="en-US" sz="1100">
              <a:solidFill>
                <a:schemeClr val="bg1"/>
              </a:solidFill>
            </a:endParaRPr>
          </a:p>
        </p:txBody>
      </p:sp>
      <p:cxnSp>
        <p:nvCxnSpPr>
          <p:cNvPr id="7" name="直接连接符 6"/>
          <p:cNvCxnSpPr/>
          <p:nvPr/>
        </p:nvCxnSpPr>
        <p:spPr>
          <a:xfrm>
            <a:off x="434901" y="6756206"/>
            <a:ext cx="11363399" cy="0"/>
          </a:xfrm>
          <a:prstGeom prst="line">
            <a:avLst/>
          </a:prstGeom>
          <a:ln>
            <a:solidFill>
              <a:srgbClr val="10618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reeform 269"/>
          <p:cNvSpPr/>
          <p:nvPr/>
        </p:nvSpPr>
        <p:spPr bwMode="auto">
          <a:xfrm>
            <a:off x="7746857" y="239440"/>
            <a:ext cx="420687" cy="461963"/>
          </a:xfrm>
          <a:custGeom>
            <a:avLst/>
            <a:gdLst>
              <a:gd name="T0" fmla="*/ 97 w 112"/>
              <a:gd name="T1" fmla="*/ 116 h 123"/>
              <a:gd name="T2" fmla="*/ 109 w 112"/>
              <a:gd name="T3" fmla="*/ 122 h 123"/>
              <a:gd name="T4" fmla="*/ 112 w 112"/>
              <a:gd name="T5" fmla="*/ 119 h 123"/>
              <a:gd name="T6" fmla="*/ 111 w 112"/>
              <a:gd name="T7" fmla="*/ 116 h 123"/>
              <a:gd name="T8" fmla="*/ 107 w 112"/>
              <a:gd name="T9" fmla="*/ 108 h 123"/>
              <a:gd name="T10" fmla="*/ 105 w 112"/>
              <a:gd name="T11" fmla="*/ 95 h 123"/>
              <a:gd name="T12" fmla="*/ 90 w 112"/>
              <a:gd name="T13" fmla="*/ 85 h 123"/>
              <a:gd name="T14" fmla="*/ 96 w 112"/>
              <a:gd name="T15" fmla="*/ 77 h 123"/>
              <a:gd name="T16" fmla="*/ 93 w 112"/>
              <a:gd name="T17" fmla="*/ 68 h 123"/>
              <a:gd name="T18" fmla="*/ 104 w 112"/>
              <a:gd name="T19" fmla="*/ 51 h 123"/>
              <a:gd name="T20" fmla="*/ 93 w 112"/>
              <a:gd name="T21" fmla="*/ 35 h 123"/>
              <a:gd name="T22" fmla="*/ 98 w 112"/>
              <a:gd name="T23" fmla="*/ 11 h 123"/>
              <a:gd name="T24" fmla="*/ 94 w 112"/>
              <a:gd name="T25" fmla="*/ 1 h 123"/>
              <a:gd name="T26" fmla="*/ 92 w 112"/>
              <a:gd name="T27" fmla="*/ 0 h 123"/>
              <a:gd name="T28" fmla="*/ 89 w 112"/>
              <a:gd name="T29" fmla="*/ 2 h 123"/>
              <a:gd name="T30" fmla="*/ 73 w 112"/>
              <a:gd name="T31" fmla="*/ 25 h 123"/>
              <a:gd name="T32" fmla="*/ 59 w 112"/>
              <a:gd name="T33" fmla="*/ 50 h 123"/>
              <a:gd name="T34" fmla="*/ 55 w 112"/>
              <a:gd name="T35" fmla="*/ 63 h 123"/>
              <a:gd name="T36" fmla="*/ 55 w 112"/>
              <a:gd name="T37" fmla="*/ 74 h 123"/>
              <a:gd name="T38" fmla="*/ 53 w 112"/>
              <a:gd name="T39" fmla="*/ 77 h 123"/>
              <a:gd name="T40" fmla="*/ 50 w 112"/>
              <a:gd name="T41" fmla="*/ 75 h 123"/>
              <a:gd name="T42" fmla="*/ 50 w 112"/>
              <a:gd name="T43" fmla="*/ 71 h 123"/>
              <a:gd name="T44" fmla="*/ 48 w 112"/>
              <a:gd name="T45" fmla="*/ 64 h 123"/>
              <a:gd name="T46" fmla="*/ 42 w 112"/>
              <a:gd name="T47" fmla="*/ 61 h 123"/>
              <a:gd name="T48" fmla="*/ 41 w 112"/>
              <a:gd name="T49" fmla="*/ 59 h 123"/>
              <a:gd name="T50" fmla="*/ 21 w 112"/>
              <a:gd name="T51" fmla="*/ 34 h 123"/>
              <a:gd name="T52" fmla="*/ 17 w 112"/>
              <a:gd name="T53" fmla="*/ 31 h 123"/>
              <a:gd name="T54" fmla="*/ 10 w 112"/>
              <a:gd name="T55" fmla="*/ 36 h 123"/>
              <a:gd name="T56" fmla="*/ 12 w 112"/>
              <a:gd name="T57" fmla="*/ 40 h 123"/>
              <a:gd name="T58" fmla="*/ 16 w 112"/>
              <a:gd name="T59" fmla="*/ 38 h 123"/>
              <a:gd name="T60" fmla="*/ 13 w 112"/>
              <a:gd name="T61" fmla="*/ 34 h 123"/>
              <a:gd name="T62" fmla="*/ 18 w 112"/>
              <a:gd name="T63" fmla="*/ 33 h 123"/>
              <a:gd name="T64" fmla="*/ 22 w 112"/>
              <a:gd name="T65" fmla="*/ 37 h 123"/>
              <a:gd name="T66" fmla="*/ 27 w 112"/>
              <a:gd name="T67" fmla="*/ 43 h 123"/>
              <a:gd name="T68" fmla="*/ 38 w 112"/>
              <a:gd name="T69" fmla="*/ 62 h 123"/>
              <a:gd name="T70" fmla="*/ 30 w 112"/>
              <a:gd name="T71" fmla="*/ 63 h 123"/>
              <a:gd name="T72" fmla="*/ 17 w 112"/>
              <a:gd name="T73" fmla="*/ 58 h 123"/>
              <a:gd name="T74" fmla="*/ 9 w 112"/>
              <a:gd name="T75" fmla="*/ 57 h 123"/>
              <a:gd name="T76" fmla="*/ 5 w 112"/>
              <a:gd name="T77" fmla="*/ 58 h 123"/>
              <a:gd name="T78" fmla="*/ 0 w 112"/>
              <a:gd name="T79" fmla="*/ 65 h 123"/>
              <a:gd name="T80" fmla="*/ 5 w 112"/>
              <a:gd name="T81" fmla="*/ 72 h 123"/>
              <a:gd name="T82" fmla="*/ 8 w 112"/>
              <a:gd name="T83" fmla="*/ 70 h 123"/>
              <a:gd name="T84" fmla="*/ 7 w 112"/>
              <a:gd name="T85" fmla="*/ 68 h 123"/>
              <a:gd name="T86" fmla="*/ 4 w 112"/>
              <a:gd name="T87" fmla="*/ 68 h 123"/>
              <a:gd name="T88" fmla="*/ 2 w 112"/>
              <a:gd name="T89" fmla="*/ 63 h 123"/>
              <a:gd name="T90" fmla="*/ 6 w 112"/>
              <a:gd name="T91" fmla="*/ 60 h 123"/>
              <a:gd name="T92" fmla="*/ 11 w 112"/>
              <a:gd name="T93" fmla="*/ 59 h 123"/>
              <a:gd name="T94" fmla="*/ 34 w 112"/>
              <a:gd name="T95" fmla="*/ 67 h 123"/>
              <a:gd name="T96" fmla="*/ 38 w 112"/>
              <a:gd name="T97" fmla="*/ 74 h 123"/>
              <a:gd name="T98" fmla="*/ 47 w 112"/>
              <a:gd name="T99" fmla="*/ 79 h 123"/>
              <a:gd name="T100" fmla="*/ 50 w 112"/>
              <a:gd name="T101" fmla="*/ 82 h 123"/>
              <a:gd name="T102" fmla="*/ 67 w 112"/>
              <a:gd name="T103" fmla="*/ 100 h 123"/>
              <a:gd name="T104" fmla="*/ 81 w 112"/>
              <a:gd name="T105" fmla="*/ 117 h 123"/>
              <a:gd name="T106" fmla="*/ 83 w 112"/>
              <a:gd name="T107" fmla="*/ 118 h 123"/>
              <a:gd name="T108" fmla="*/ 84 w 112"/>
              <a:gd name="T109" fmla="*/ 118 h 123"/>
              <a:gd name="T110" fmla="*/ 83 w 112"/>
              <a:gd name="T111" fmla="*/ 113 h 123"/>
              <a:gd name="T112" fmla="*/ 81 w 112"/>
              <a:gd name="T113" fmla="*/ 109 h 123"/>
              <a:gd name="T114" fmla="*/ 81 w 112"/>
              <a:gd name="T115" fmla="*/ 108 h 123"/>
              <a:gd name="T116" fmla="*/ 83 w 112"/>
              <a:gd name="T117" fmla="*/ 108 h 123"/>
              <a:gd name="T118" fmla="*/ 97 w 112"/>
              <a:gd name="T119" fmla="*/ 116 h 1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12" h="123">
                <a:moveTo>
                  <a:pt x="97" y="116"/>
                </a:moveTo>
                <a:cubicBezTo>
                  <a:pt x="101" y="118"/>
                  <a:pt x="104" y="123"/>
                  <a:pt x="109" y="122"/>
                </a:cubicBezTo>
                <a:cubicBezTo>
                  <a:pt x="110" y="122"/>
                  <a:pt x="112" y="121"/>
                  <a:pt x="112" y="119"/>
                </a:cubicBezTo>
                <a:cubicBezTo>
                  <a:pt x="112" y="118"/>
                  <a:pt x="112" y="117"/>
                  <a:pt x="111" y="116"/>
                </a:cubicBezTo>
                <a:cubicBezTo>
                  <a:pt x="109" y="113"/>
                  <a:pt x="108" y="111"/>
                  <a:pt x="107" y="108"/>
                </a:cubicBezTo>
                <a:cubicBezTo>
                  <a:pt x="107" y="103"/>
                  <a:pt x="107" y="99"/>
                  <a:pt x="105" y="95"/>
                </a:cubicBezTo>
                <a:cubicBezTo>
                  <a:pt x="102" y="89"/>
                  <a:pt x="96" y="87"/>
                  <a:pt x="90" y="85"/>
                </a:cubicBezTo>
                <a:cubicBezTo>
                  <a:pt x="90" y="82"/>
                  <a:pt x="94" y="80"/>
                  <a:pt x="96" y="77"/>
                </a:cubicBezTo>
                <a:cubicBezTo>
                  <a:pt x="97" y="74"/>
                  <a:pt x="96" y="70"/>
                  <a:pt x="93" y="68"/>
                </a:cubicBezTo>
                <a:cubicBezTo>
                  <a:pt x="100" y="65"/>
                  <a:pt x="104" y="58"/>
                  <a:pt x="104" y="51"/>
                </a:cubicBezTo>
                <a:cubicBezTo>
                  <a:pt x="104" y="45"/>
                  <a:pt x="99" y="38"/>
                  <a:pt x="93" y="35"/>
                </a:cubicBezTo>
                <a:cubicBezTo>
                  <a:pt x="97" y="28"/>
                  <a:pt x="99" y="19"/>
                  <a:pt x="98" y="11"/>
                </a:cubicBezTo>
                <a:cubicBezTo>
                  <a:pt x="98" y="7"/>
                  <a:pt x="97" y="3"/>
                  <a:pt x="94" y="1"/>
                </a:cubicBezTo>
                <a:cubicBezTo>
                  <a:pt x="93" y="1"/>
                  <a:pt x="93" y="0"/>
                  <a:pt x="92" y="0"/>
                </a:cubicBezTo>
                <a:cubicBezTo>
                  <a:pt x="91" y="0"/>
                  <a:pt x="90" y="1"/>
                  <a:pt x="89" y="2"/>
                </a:cubicBezTo>
                <a:cubicBezTo>
                  <a:pt x="83" y="10"/>
                  <a:pt x="78" y="17"/>
                  <a:pt x="73" y="25"/>
                </a:cubicBezTo>
                <a:cubicBezTo>
                  <a:pt x="67" y="33"/>
                  <a:pt x="62" y="41"/>
                  <a:pt x="59" y="50"/>
                </a:cubicBezTo>
                <a:cubicBezTo>
                  <a:pt x="57" y="54"/>
                  <a:pt x="56" y="59"/>
                  <a:pt x="55" y="63"/>
                </a:cubicBezTo>
                <a:cubicBezTo>
                  <a:pt x="55" y="67"/>
                  <a:pt x="56" y="71"/>
                  <a:pt x="55" y="74"/>
                </a:cubicBezTo>
                <a:cubicBezTo>
                  <a:pt x="55" y="75"/>
                  <a:pt x="54" y="76"/>
                  <a:pt x="53" y="77"/>
                </a:cubicBezTo>
                <a:cubicBezTo>
                  <a:pt x="52" y="77"/>
                  <a:pt x="51" y="76"/>
                  <a:pt x="50" y="75"/>
                </a:cubicBezTo>
                <a:cubicBezTo>
                  <a:pt x="50" y="73"/>
                  <a:pt x="50" y="72"/>
                  <a:pt x="50" y="71"/>
                </a:cubicBezTo>
                <a:cubicBezTo>
                  <a:pt x="50" y="69"/>
                  <a:pt x="50" y="66"/>
                  <a:pt x="48" y="64"/>
                </a:cubicBezTo>
                <a:cubicBezTo>
                  <a:pt x="46" y="61"/>
                  <a:pt x="45" y="63"/>
                  <a:pt x="42" y="61"/>
                </a:cubicBezTo>
                <a:cubicBezTo>
                  <a:pt x="42" y="61"/>
                  <a:pt x="41" y="60"/>
                  <a:pt x="41" y="59"/>
                </a:cubicBezTo>
                <a:cubicBezTo>
                  <a:pt x="35" y="51"/>
                  <a:pt x="28" y="42"/>
                  <a:pt x="21" y="34"/>
                </a:cubicBezTo>
                <a:cubicBezTo>
                  <a:pt x="20" y="32"/>
                  <a:pt x="19" y="31"/>
                  <a:pt x="17" y="31"/>
                </a:cubicBezTo>
                <a:cubicBezTo>
                  <a:pt x="13" y="29"/>
                  <a:pt x="10" y="32"/>
                  <a:pt x="10" y="36"/>
                </a:cubicBezTo>
                <a:cubicBezTo>
                  <a:pt x="11" y="38"/>
                  <a:pt x="11" y="39"/>
                  <a:pt x="12" y="40"/>
                </a:cubicBezTo>
                <a:cubicBezTo>
                  <a:pt x="14" y="41"/>
                  <a:pt x="16" y="40"/>
                  <a:pt x="16" y="38"/>
                </a:cubicBezTo>
                <a:cubicBezTo>
                  <a:pt x="14" y="39"/>
                  <a:pt x="12" y="36"/>
                  <a:pt x="13" y="34"/>
                </a:cubicBezTo>
                <a:cubicBezTo>
                  <a:pt x="14" y="33"/>
                  <a:pt x="16" y="32"/>
                  <a:pt x="18" y="33"/>
                </a:cubicBezTo>
                <a:cubicBezTo>
                  <a:pt x="19" y="34"/>
                  <a:pt x="20" y="35"/>
                  <a:pt x="22" y="37"/>
                </a:cubicBezTo>
                <a:cubicBezTo>
                  <a:pt x="23" y="39"/>
                  <a:pt x="25" y="41"/>
                  <a:pt x="27" y="43"/>
                </a:cubicBezTo>
                <a:cubicBezTo>
                  <a:pt x="32" y="48"/>
                  <a:pt x="37" y="54"/>
                  <a:pt x="38" y="62"/>
                </a:cubicBezTo>
                <a:cubicBezTo>
                  <a:pt x="40" y="68"/>
                  <a:pt x="34" y="65"/>
                  <a:pt x="30" y="63"/>
                </a:cubicBezTo>
                <a:cubicBezTo>
                  <a:pt x="26" y="61"/>
                  <a:pt x="21" y="59"/>
                  <a:pt x="17" y="58"/>
                </a:cubicBezTo>
                <a:cubicBezTo>
                  <a:pt x="14" y="57"/>
                  <a:pt x="11" y="57"/>
                  <a:pt x="9" y="57"/>
                </a:cubicBezTo>
                <a:cubicBezTo>
                  <a:pt x="7" y="57"/>
                  <a:pt x="6" y="58"/>
                  <a:pt x="5" y="58"/>
                </a:cubicBezTo>
                <a:cubicBezTo>
                  <a:pt x="2" y="59"/>
                  <a:pt x="0" y="62"/>
                  <a:pt x="0" y="65"/>
                </a:cubicBezTo>
                <a:cubicBezTo>
                  <a:pt x="0" y="68"/>
                  <a:pt x="2" y="71"/>
                  <a:pt x="5" y="72"/>
                </a:cubicBezTo>
                <a:cubicBezTo>
                  <a:pt x="6" y="72"/>
                  <a:pt x="8" y="71"/>
                  <a:pt x="8" y="70"/>
                </a:cubicBezTo>
                <a:cubicBezTo>
                  <a:pt x="8" y="69"/>
                  <a:pt x="7" y="68"/>
                  <a:pt x="7" y="68"/>
                </a:cubicBezTo>
                <a:cubicBezTo>
                  <a:pt x="6" y="68"/>
                  <a:pt x="5" y="68"/>
                  <a:pt x="4" y="68"/>
                </a:cubicBezTo>
                <a:cubicBezTo>
                  <a:pt x="2" y="67"/>
                  <a:pt x="1" y="65"/>
                  <a:pt x="2" y="63"/>
                </a:cubicBezTo>
                <a:cubicBezTo>
                  <a:pt x="2" y="61"/>
                  <a:pt x="4" y="60"/>
                  <a:pt x="6" y="60"/>
                </a:cubicBezTo>
                <a:cubicBezTo>
                  <a:pt x="8" y="59"/>
                  <a:pt x="9" y="59"/>
                  <a:pt x="11" y="59"/>
                </a:cubicBezTo>
                <a:cubicBezTo>
                  <a:pt x="19" y="60"/>
                  <a:pt x="27" y="63"/>
                  <a:pt x="34" y="67"/>
                </a:cubicBezTo>
                <a:cubicBezTo>
                  <a:pt x="37" y="68"/>
                  <a:pt x="36" y="71"/>
                  <a:pt x="38" y="74"/>
                </a:cubicBezTo>
                <a:cubicBezTo>
                  <a:pt x="39" y="77"/>
                  <a:pt x="43" y="77"/>
                  <a:pt x="47" y="79"/>
                </a:cubicBezTo>
                <a:cubicBezTo>
                  <a:pt x="48" y="79"/>
                  <a:pt x="49" y="81"/>
                  <a:pt x="50" y="82"/>
                </a:cubicBezTo>
                <a:cubicBezTo>
                  <a:pt x="55" y="88"/>
                  <a:pt x="61" y="94"/>
                  <a:pt x="67" y="100"/>
                </a:cubicBezTo>
                <a:cubicBezTo>
                  <a:pt x="72" y="106"/>
                  <a:pt x="76" y="112"/>
                  <a:pt x="81" y="117"/>
                </a:cubicBezTo>
                <a:cubicBezTo>
                  <a:pt x="82" y="118"/>
                  <a:pt x="83" y="119"/>
                  <a:pt x="83" y="118"/>
                </a:cubicBezTo>
                <a:cubicBezTo>
                  <a:pt x="84" y="118"/>
                  <a:pt x="84" y="118"/>
                  <a:pt x="84" y="118"/>
                </a:cubicBezTo>
                <a:cubicBezTo>
                  <a:pt x="84" y="116"/>
                  <a:pt x="84" y="114"/>
                  <a:pt x="83" y="113"/>
                </a:cubicBezTo>
                <a:cubicBezTo>
                  <a:pt x="83" y="112"/>
                  <a:pt x="82" y="110"/>
                  <a:pt x="81" y="109"/>
                </a:cubicBezTo>
                <a:cubicBezTo>
                  <a:pt x="81" y="108"/>
                  <a:pt x="81" y="108"/>
                  <a:pt x="81" y="108"/>
                </a:cubicBezTo>
                <a:cubicBezTo>
                  <a:pt x="82" y="107"/>
                  <a:pt x="83" y="108"/>
                  <a:pt x="83" y="108"/>
                </a:cubicBezTo>
                <a:cubicBezTo>
                  <a:pt x="88" y="111"/>
                  <a:pt x="93" y="112"/>
                  <a:pt x="97" y="116"/>
                </a:cubicBezTo>
                <a:close/>
              </a:path>
            </a:pathLst>
          </a:custGeom>
          <a:solidFill>
            <a:srgbClr val="10618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9" name="Freeform 269"/>
          <p:cNvSpPr/>
          <p:nvPr/>
        </p:nvSpPr>
        <p:spPr bwMode="auto">
          <a:xfrm flipH="1">
            <a:off x="4025900" y="239440"/>
            <a:ext cx="420687" cy="461963"/>
          </a:xfrm>
          <a:custGeom>
            <a:avLst/>
            <a:gdLst>
              <a:gd name="T0" fmla="*/ 97 w 112"/>
              <a:gd name="T1" fmla="*/ 116 h 123"/>
              <a:gd name="T2" fmla="*/ 109 w 112"/>
              <a:gd name="T3" fmla="*/ 122 h 123"/>
              <a:gd name="T4" fmla="*/ 112 w 112"/>
              <a:gd name="T5" fmla="*/ 119 h 123"/>
              <a:gd name="T6" fmla="*/ 111 w 112"/>
              <a:gd name="T7" fmla="*/ 116 h 123"/>
              <a:gd name="T8" fmla="*/ 107 w 112"/>
              <a:gd name="T9" fmla="*/ 108 h 123"/>
              <a:gd name="T10" fmla="*/ 105 w 112"/>
              <a:gd name="T11" fmla="*/ 95 h 123"/>
              <a:gd name="T12" fmla="*/ 90 w 112"/>
              <a:gd name="T13" fmla="*/ 85 h 123"/>
              <a:gd name="T14" fmla="*/ 96 w 112"/>
              <a:gd name="T15" fmla="*/ 77 h 123"/>
              <a:gd name="T16" fmla="*/ 93 w 112"/>
              <a:gd name="T17" fmla="*/ 68 h 123"/>
              <a:gd name="T18" fmla="*/ 104 w 112"/>
              <a:gd name="T19" fmla="*/ 51 h 123"/>
              <a:gd name="T20" fmla="*/ 93 w 112"/>
              <a:gd name="T21" fmla="*/ 35 h 123"/>
              <a:gd name="T22" fmla="*/ 98 w 112"/>
              <a:gd name="T23" fmla="*/ 11 h 123"/>
              <a:gd name="T24" fmla="*/ 94 w 112"/>
              <a:gd name="T25" fmla="*/ 1 h 123"/>
              <a:gd name="T26" fmla="*/ 92 w 112"/>
              <a:gd name="T27" fmla="*/ 0 h 123"/>
              <a:gd name="T28" fmla="*/ 89 w 112"/>
              <a:gd name="T29" fmla="*/ 2 h 123"/>
              <a:gd name="T30" fmla="*/ 73 w 112"/>
              <a:gd name="T31" fmla="*/ 25 h 123"/>
              <a:gd name="T32" fmla="*/ 59 w 112"/>
              <a:gd name="T33" fmla="*/ 50 h 123"/>
              <a:gd name="T34" fmla="*/ 55 w 112"/>
              <a:gd name="T35" fmla="*/ 63 h 123"/>
              <a:gd name="T36" fmla="*/ 55 w 112"/>
              <a:gd name="T37" fmla="*/ 74 h 123"/>
              <a:gd name="T38" fmla="*/ 53 w 112"/>
              <a:gd name="T39" fmla="*/ 77 h 123"/>
              <a:gd name="T40" fmla="*/ 50 w 112"/>
              <a:gd name="T41" fmla="*/ 75 h 123"/>
              <a:gd name="T42" fmla="*/ 50 w 112"/>
              <a:gd name="T43" fmla="*/ 71 h 123"/>
              <a:gd name="T44" fmla="*/ 48 w 112"/>
              <a:gd name="T45" fmla="*/ 64 h 123"/>
              <a:gd name="T46" fmla="*/ 42 w 112"/>
              <a:gd name="T47" fmla="*/ 61 h 123"/>
              <a:gd name="T48" fmla="*/ 41 w 112"/>
              <a:gd name="T49" fmla="*/ 59 h 123"/>
              <a:gd name="T50" fmla="*/ 21 w 112"/>
              <a:gd name="T51" fmla="*/ 34 h 123"/>
              <a:gd name="T52" fmla="*/ 17 w 112"/>
              <a:gd name="T53" fmla="*/ 31 h 123"/>
              <a:gd name="T54" fmla="*/ 10 w 112"/>
              <a:gd name="T55" fmla="*/ 36 h 123"/>
              <a:gd name="T56" fmla="*/ 12 w 112"/>
              <a:gd name="T57" fmla="*/ 40 h 123"/>
              <a:gd name="T58" fmla="*/ 16 w 112"/>
              <a:gd name="T59" fmla="*/ 38 h 123"/>
              <a:gd name="T60" fmla="*/ 13 w 112"/>
              <a:gd name="T61" fmla="*/ 34 h 123"/>
              <a:gd name="T62" fmla="*/ 18 w 112"/>
              <a:gd name="T63" fmla="*/ 33 h 123"/>
              <a:gd name="T64" fmla="*/ 22 w 112"/>
              <a:gd name="T65" fmla="*/ 37 h 123"/>
              <a:gd name="T66" fmla="*/ 27 w 112"/>
              <a:gd name="T67" fmla="*/ 43 h 123"/>
              <a:gd name="T68" fmla="*/ 38 w 112"/>
              <a:gd name="T69" fmla="*/ 62 h 123"/>
              <a:gd name="T70" fmla="*/ 30 w 112"/>
              <a:gd name="T71" fmla="*/ 63 h 123"/>
              <a:gd name="T72" fmla="*/ 17 w 112"/>
              <a:gd name="T73" fmla="*/ 58 h 123"/>
              <a:gd name="T74" fmla="*/ 9 w 112"/>
              <a:gd name="T75" fmla="*/ 57 h 123"/>
              <a:gd name="T76" fmla="*/ 5 w 112"/>
              <a:gd name="T77" fmla="*/ 58 h 123"/>
              <a:gd name="T78" fmla="*/ 0 w 112"/>
              <a:gd name="T79" fmla="*/ 65 h 123"/>
              <a:gd name="T80" fmla="*/ 5 w 112"/>
              <a:gd name="T81" fmla="*/ 72 h 123"/>
              <a:gd name="T82" fmla="*/ 8 w 112"/>
              <a:gd name="T83" fmla="*/ 70 h 123"/>
              <a:gd name="T84" fmla="*/ 7 w 112"/>
              <a:gd name="T85" fmla="*/ 68 h 123"/>
              <a:gd name="T86" fmla="*/ 4 w 112"/>
              <a:gd name="T87" fmla="*/ 68 h 123"/>
              <a:gd name="T88" fmla="*/ 2 w 112"/>
              <a:gd name="T89" fmla="*/ 63 h 123"/>
              <a:gd name="T90" fmla="*/ 6 w 112"/>
              <a:gd name="T91" fmla="*/ 60 h 123"/>
              <a:gd name="T92" fmla="*/ 11 w 112"/>
              <a:gd name="T93" fmla="*/ 59 h 123"/>
              <a:gd name="T94" fmla="*/ 34 w 112"/>
              <a:gd name="T95" fmla="*/ 67 h 123"/>
              <a:gd name="T96" fmla="*/ 38 w 112"/>
              <a:gd name="T97" fmla="*/ 74 h 123"/>
              <a:gd name="T98" fmla="*/ 47 w 112"/>
              <a:gd name="T99" fmla="*/ 79 h 123"/>
              <a:gd name="T100" fmla="*/ 50 w 112"/>
              <a:gd name="T101" fmla="*/ 82 h 123"/>
              <a:gd name="T102" fmla="*/ 67 w 112"/>
              <a:gd name="T103" fmla="*/ 100 h 123"/>
              <a:gd name="T104" fmla="*/ 81 w 112"/>
              <a:gd name="T105" fmla="*/ 117 h 123"/>
              <a:gd name="T106" fmla="*/ 83 w 112"/>
              <a:gd name="T107" fmla="*/ 118 h 123"/>
              <a:gd name="T108" fmla="*/ 84 w 112"/>
              <a:gd name="T109" fmla="*/ 118 h 123"/>
              <a:gd name="T110" fmla="*/ 83 w 112"/>
              <a:gd name="T111" fmla="*/ 113 h 123"/>
              <a:gd name="T112" fmla="*/ 81 w 112"/>
              <a:gd name="T113" fmla="*/ 109 h 123"/>
              <a:gd name="T114" fmla="*/ 81 w 112"/>
              <a:gd name="T115" fmla="*/ 108 h 123"/>
              <a:gd name="T116" fmla="*/ 83 w 112"/>
              <a:gd name="T117" fmla="*/ 108 h 123"/>
              <a:gd name="T118" fmla="*/ 97 w 112"/>
              <a:gd name="T119" fmla="*/ 116 h 1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12" h="123">
                <a:moveTo>
                  <a:pt x="97" y="116"/>
                </a:moveTo>
                <a:cubicBezTo>
                  <a:pt x="101" y="118"/>
                  <a:pt x="104" y="123"/>
                  <a:pt x="109" y="122"/>
                </a:cubicBezTo>
                <a:cubicBezTo>
                  <a:pt x="110" y="122"/>
                  <a:pt x="112" y="121"/>
                  <a:pt x="112" y="119"/>
                </a:cubicBezTo>
                <a:cubicBezTo>
                  <a:pt x="112" y="118"/>
                  <a:pt x="112" y="117"/>
                  <a:pt x="111" y="116"/>
                </a:cubicBezTo>
                <a:cubicBezTo>
                  <a:pt x="109" y="113"/>
                  <a:pt x="108" y="111"/>
                  <a:pt x="107" y="108"/>
                </a:cubicBezTo>
                <a:cubicBezTo>
                  <a:pt x="107" y="103"/>
                  <a:pt x="107" y="99"/>
                  <a:pt x="105" y="95"/>
                </a:cubicBezTo>
                <a:cubicBezTo>
                  <a:pt x="102" y="89"/>
                  <a:pt x="96" y="87"/>
                  <a:pt x="90" y="85"/>
                </a:cubicBezTo>
                <a:cubicBezTo>
                  <a:pt x="90" y="82"/>
                  <a:pt x="94" y="80"/>
                  <a:pt x="96" y="77"/>
                </a:cubicBezTo>
                <a:cubicBezTo>
                  <a:pt x="97" y="74"/>
                  <a:pt x="96" y="70"/>
                  <a:pt x="93" y="68"/>
                </a:cubicBezTo>
                <a:cubicBezTo>
                  <a:pt x="100" y="65"/>
                  <a:pt x="104" y="58"/>
                  <a:pt x="104" y="51"/>
                </a:cubicBezTo>
                <a:cubicBezTo>
                  <a:pt x="104" y="45"/>
                  <a:pt x="99" y="38"/>
                  <a:pt x="93" y="35"/>
                </a:cubicBezTo>
                <a:cubicBezTo>
                  <a:pt x="97" y="28"/>
                  <a:pt x="99" y="19"/>
                  <a:pt x="98" y="11"/>
                </a:cubicBezTo>
                <a:cubicBezTo>
                  <a:pt x="98" y="7"/>
                  <a:pt x="97" y="3"/>
                  <a:pt x="94" y="1"/>
                </a:cubicBezTo>
                <a:cubicBezTo>
                  <a:pt x="93" y="1"/>
                  <a:pt x="93" y="0"/>
                  <a:pt x="92" y="0"/>
                </a:cubicBezTo>
                <a:cubicBezTo>
                  <a:pt x="91" y="0"/>
                  <a:pt x="90" y="1"/>
                  <a:pt x="89" y="2"/>
                </a:cubicBezTo>
                <a:cubicBezTo>
                  <a:pt x="83" y="10"/>
                  <a:pt x="78" y="17"/>
                  <a:pt x="73" y="25"/>
                </a:cubicBezTo>
                <a:cubicBezTo>
                  <a:pt x="67" y="33"/>
                  <a:pt x="62" y="41"/>
                  <a:pt x="59" y="50"/>
                </a:cubicBezTo>
                <a:cubicBezTo>
                  <a:pt x="57" y="54"/>
                  <a:pt x="56" y="59"/>
                  <a:pt x="55" y="63"/>
                </a:cubicBezTo>
                <a:cubicBezTo>
                  <a:pt x="55" y="67"/>
                  <a:pt x="56" y="71"/>
                  <a:pt x="55" y="74"/>
                </a:cubicBezTo>
                <a:cubicBezTo>
                  <a:pt x="55" y="75"/>
                  <a:pt x="54" y="76"/>
                  <a:pt x="53" y="77"/>
                </a:cubicBezTo>
                <a:cubicBezTo>
                  <a:pt x="52" y="77"/>
                  <a:pt x="51" y="76"/>
                  <a:pt x="50" y="75"/>
                </a:cubicBezTo>
                <a:cubicBezTo>
                  <a:pt x="50" y="73"/>
                  <a:pt x="50" y="72"/>
                  <a:pt x="50" y="71"/>
                </a:cubicBezTo>
                <a:cubicBezTo>
                  <a:pt x="50" y="69"/>
                  <a:pt x="50" y="66"/>
                  <a:pt x="48" y="64"/>
                </a:cubicBezTo>
                <a:cubicBezTo>
                  <a:pt x="46" y="61"/>
                  <a:pt x="45" y="63"/>
                  <a:pt x="42" y="61"/>
                </a:cubicBezTo>
                <a:cubicBezTo>
                  <a:pt x="42" y="61"/>
                  <a:pt x="41" y="60"/>
                  <a:pt x="41" y="59"/>
                </a:cubicBezTo>
                <a:cubicBezTo>
                  <a:pt x="35" y="51"/>
                  <a:pt x="28" y="42"/>
                  <a:pt x="21" y="34"/>
                </a:cubicBezTo>
                <a:cubicBezTo>
                  <a:pt x="20" y="32"/>
                  <a:pt x="19" y="31"/>
                  <a:pt x="17" y="31"/>
                </a:cubicBezTo>
                <a:cubicBezTo>
                  <a:pt x="13" y="29"/>
                  <a:pt x="10" y="32"/>
                  <a:pt x="10" y="36"/>
                </a:cubicBezTo>
                <a:cubicBezTo>
                  <a:pt x="11" y="38"/>
                  <a:pt x="11" y="39"/>
                  <a:pt x="12" y="40"/>
                </a:cubicBezTo>
                <a:cubicBezTo>
                  <a:pt x="14" y="41"/>
                  <a:pt x="16" y="40"/>
                  <a:pt x="16" y="38"/>
                </a:cubicBezTo>
                <a:cubicBezTo>
                  <a:pt x="14" y="39"/>
                  <a:pt x="12" y="36"/>
                  <a:pt x="13" y="34"/>
                </a:cubicBezTo>
                <a:cubicBezTo>
                  <a:pt x="14" y="33"/>
                  <a:pt x="16" y="32"/>
                  <a:pt x="18" y="33"/>
                </a:cubicBezTo>
                <a:cubicBezTo>
                  <a:pt x="19" y="34"/>
                  <a:pt x="20" y="35"/>
                  <a:pt x="22" y="37"/>
                </a:cubicBezTo>
                <a:cubicBezTo>
                  <a:pt x="23" y="39"/>
                  <a:pt x="25" y="41"/>
                  <a:pt x="27" y="43"/>
                </a:cubicBezTo>
                <a:cubicBezTo>
                  <a:pt x="32" y="48"/>
                  <a:pt x="37" y="54"/>
                  <a:pt x="38" y="62"/>
                </a:cubicBezTo>
                <a:cubicBezTo>
                  <a:pt x="40" y="68"/>
                  <a:pt x="34" y="65"/>
                  <a:pt x="30" y="63"/>
                </a:cubicBezTo>
                <a:cubicBezTo>
                  <a:pt x="26" y="61"/>
                  <a:pt x="21" y="59"/>
                  <a:pt x="17" y="58"/>
                </a:cubicBezTo>
                <a:cubicBezTo>
                  <a:pt x="14" y="57"/>
                  <a:pt x="11" y="57"/>
                  <a:pt x="9" y="57"/>
                </a:cubicBezTo>
                <a:cubicBezTo>
                  <a:pt x="7" y="57"/>
                  <a:pt x="6" y="58"/>
                  <a:pt x="5" y="58"/>
                </a:cubicBezTo>
                <a:cubicBezTo>
                  <a:pt x="2" y="59"/>
                  <a:pt x="0" y="62"/>
                  <a:pt x="0" y="65"/>
                </a:cubicBezTo>
                <a:cubicBezTo>
                  <a:pt x="0" y="68"/>
                  <a:pt x="2" y="71"/>
                  <a:pt x="5" y="72"/>
                </a:cubicBezTo>
                <a:cubicBezTo>
                  <a:pt x="6" y="72"/>
                  <a:pt x="8" y="71"/>
                  <a:pt x="8" y="70"/>
                </a:cubicBezTo>
                <a:cubicBezTo>
                  <a:pt x="8" y="69"/>
                  <a:pt x="7" y="68"/>
                  <a:pt x="7" y="68"/>
                </a:cubicBezTo>
                <a:cubicBezTo>
                  <a:pt x="6" y="68"/>
                  <a:pt x="5" y="68"/>
                  <a:pt x="4" y="68"/>
                </a:cubicBezTo>
                <a:cubicBezTo>
                  <a:pt x="2" y="67"/>
                  <a:pt x="1" y="65"/>
                  <a:pt x="2" y="63"/>
                </a:cubicBezTo>
                <a:cubicBezTo>
                  <a:pt x="2" y="61"/>
                  <a:pt x="4" y="60"/>
                  <a:pt x="6" y="60"/>
                </a:cubicBezTo>
                <a:cubicBezTo>
                  <a:pt x="8" y="59"/>
                  <a:pt x="9" y="59"/>
                  <a:pt x="11" y="59"/>
                </a:cubicBezTo>
                <a:cubicBezTo>
                  <a:pt x="19" y="60"/>
                  <a:pt x="27" y="63"/>
                  <a:pt x="34" y="67"/>
                </a:cubicBezTo>
                <a:cubicBezTo>
                  <a:pt x="37" y="68"/>
                  <a:pt x="36" y="71"/>
                  <a:pt x="38" y="74"/>
                </a:cubicBezTo>
                <a:cubicBezTo>
                  <a:pt x="39" y="77"/>
                  <a:pt x="43" y="77"/>
                  <a:pt x="47" y="79"/>
                </a:cubicBezTo>
                <a:cubicBezTo>
                  <a:pt x="48" y="79"/>
                  <a:pt x="49" y="81"/>
                  <a:pt x="50" y="82"/>
                </a:cubicBezTo>
                <a:cubicBezTo>
                  <a:pt x="55" y="88"/>
                  <a:pt x="61" y="94"/>
                  <a:pt x="67" y="100"/>
                </a:cubicBezTo>
                <a:cubicBezTo>
                  <a:pt x="72" y="106"/>
                  <a:pt x="76" y="112"/>
                  <a:pt x="81" y="117"/>
                </a:cubicBezTo>
                <a:cubicBezTo>
                  <a:pt x="82" y="118"/>
                  <a:pt x="83" y="119"/>
                  <a:pt x="83" y="118"/>
                </a:cubicBezTo>
                <a:cubicBezTo>
                  <a:pt x="84" y="118"/>
                  <a:pt x="84" y="118"/>
                  <a:pt x="84" y="118"/>
                </a:cubicBezTo>
                <a:cubicBezTo>
                  <a:pt x="84" y="116"/>
                  <a:pt x="84" y="114"/>
                  <a:pt x="83" y="113"/>
                </a:cubicBezTo>
                <a:cubicBezTo>
                  <a:pt x="83" y="112"/>
                  <a:pt x="82" y="110"/>
                  <a:pt x="81" y="109"/>
                </a:cubicBezTo>
                <a:cubicBezTo>
                  <a:pt x="81" y="108"/>
                  <a:pt x="81" y="108"/>
                  <a:pt x="81" y="108"/>
                </a:cubicBezTo>
                <a:cubicBezTo>
                  <a:pt x="82" y="107"/>
                  <a:pt x="83" y="108"/>
                  <a:pt x="83" y="108"/>
                </a:cubicBezTo>
                <a:cubicBezTo>
                  <a:pt x="88" y="111"/>
                  <a:pt x="93" y="112"/>
                  <a:pt x="97" y="116"/>
                </a:cubicBezTo>
                <a:close/>
              </a:path>
            </a:pathLst>
          </a:custGeom>
          <a:solidFill>
            <a:srgbClr val="10618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0" name="Freeform 172"/>
          <p:cNvSpPr/>
          <p:nvPr/>
        </p:nvSpPr>
        <p:spPr bwMode="auto">
          <a:xfrm>
            <a:off x="2636066" y="1885377"/>
            <a:ext cx="7278589" cy="3833503"/>
          </a:xfrm>
          <a:custGeom>
            <a:avLst/>
            <a:gdLst>
              <a:gd name="T0" fmla="*/ 5603 w 5603"/>
              <a:gd name="T1" fmla="*/ 2951 h 2951"/>
              <a:gd name="T2" fmla="*/ 5171 w 5603"/>
              <a:gd name="T3" fmla="*/ 2951 h 2951"/>
              <a:gd name="T4" fmla="*/ 5166 w 5603"/>
              <a:gd name="T5" fmla="*/ 2948 h 2951"/>
              <a:gd name="T6" fmla="*/ 494 w 5603"/>
              <a:gd name="T7" fmla="*/ 43 h 2951"/>
              <a:gd name="T8" fmla="*/ 0 w 5603"/>
              <a:gd name="T9" fmla="*/ 43 h 2951"/>
              <a:gd name="T10" fmla="*/ 0 w 5603"/>
              <a:gd name="T11" fmla="*/ 0 h 2951"/>
              <a:gd name="T12" fmla="*/ 507 w 5603"/>
              <a:gd name="T13" fmla="*/ 0 h 2951"/>
              <a:gd name="T14" fmla="*/ 513 w 5603"/>
              <a:gd name="T15" fmla="*/ 3 h 2951"/>
              <a:gd name="T16" fmla="*/ 5182 w 5603"/>
              <a:gd name="T17" fmla="*/ 2908 h 2951"/>
              <a:gd name="T18" fmla="*/ 5603 w 5603"/>
              <a:gd name="T19" fmla="*/ 2908 h 2951"/>
              <a:gd name="T20" fmla="*/ 5603 w 5603"/>
              <a:gd name="T21" fmla="*/ 2951 h 29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5603" h="2951">
                <a:moveTo>
                  <a:pt x="5603" y="2951"/>
                </a:moveTo>
                <a:lnTo>
                  <a:pt x="5171" y="2951"/>
                </a:lnTo>
                <a:lnTo>
                  <a:pt x="5166" y="2948"/>
                </a:lnTo>
                <a:lnTo>
                  <a:pt x="494" y="43"/>
                </a:lnTo>
                <a:lnTo>
                  <a:pt x="0" y="43"/>
                </a:lnTo>
                <a:lnTo>
                  <a:pt x="0" y="0"/>
                </a:lnTo>
                <a:lnTo>
                  <a:pt x="507" y="0"/>
                </a:lnTo>
                <a:lnTo>
                  <a:pt x="513" y="3"/>
                </a:lnTo>
                <a:lnTo>
                  <a:pt x="5182" y="2908"/>
                </a:lnTo>
                <a:lnTo>
                  <a:pt x="5603" y="2908"/>
                </a:lnTo>
                <a:lnTo>
                  <a:pt x="5603" y="2951"/>
                </a:lnTo>
                <a:close/>
              </a:path>
            </a:pathLst>
          </a:custGeom>
          <a:solidFill>
            <a:srgbClr val="B5B5B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1" name="Oval 173"/>
          <p:cNvSpPr>
            <a:spLocks noChangeArrowheads="1"/>
          </p:cNvSpPr>
          <p:nvPr/>
        </p:nvSpPr>
        <p:spPr bwMode="auto">
          <a:xfrm>
            <a:off x="3919529" y="2221832"/>
            <a:ext cx="378025" cy="379323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2" name="Oval 174"/>
          <p:cNvSpPr>
            <a:spLocks noChangeArrowheads="1"/>
          </p:cNvSpPr>
          <p:nvPr/>
        </p:nvSpPr>
        <p:spPr bwMode="auto">
          <a:xfrm>
            <a:off x="5219880" y="3041533"/>
            <a:ext cx="378025" cy="378025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3" name="Oval 175"/>
          <p:cNvSpPr>
            <a:spLocks noChangeArrowheads="1"/>
          </p:cNvSpPr>
          <p:nvPr/>
        </p:nvSpPr>
        <p:spPr bwMode="auto">
          <a:xfrm>
            <a:off x="6520232" y="3861236"/>
            <a:ext cx="374127" cy="375426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4" name="Oval 176"/>
          <p:cNvSpPr>
            <a:spLocks noChangeArrowheads="1"/>
          </p:cNvSpPr>
          <p:nvPr/>
        </p:nvSpPr>
        <p:spPr bwMode="auto">
          <a:xfrm>
            <a:off x="8036225" y="4787459"/>
            <a:ext cx="374127" cy="379323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5" name="文本框 14"/>
          <p:cNvSpPr txBox="1"/>
          <p:nvPr/>
        </p:nvSpPr>
        <p:spPr>
          <a:xfrm>
            <a:off x="4377904" y="1725939"/>
            <a:ext cx="4261114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Bef>
                <a:spcPct val="0"/>
              </a:spcBef>
            </a:pPr>
            <a:r>
              <a:rPr lang="zh-CN" altLang="en-US" sz="1600" dirty="0">
                <a:solidFill>
                  <a:srgbClr val="000000"/>
                </a:solidFill>
                <a:latin typeface="宋体" panose="02010600030101010101" pitchFamily="2" charset="-122"/>
                <a:ea typeface="宋体" panose="02010600030101010101" pitchFamily="2" charset="-122"/>
              </a:rPr>
              <a:t>点击输入您需要的文字内容，点击输入您需要的文字内容。点击输入您需要的文字内容，点击输入您需要的文字内容。</a:t>
            </a:r>
          </a:p>
        </p:txBody>
      </p:sp>
      <p:sp>
        <p:nvSpPr>
          <p:cNvPr id="16" name="文本框 15"/>
          <p:cNvSpPr txBox="1"/>
          <p:nvPr/>
        </p:nvSpPr>
        <p:spPr>
          <a:xfrm>
            <a:off x="4377482" y="1294758"/>
            <a:ext cx="2031317" cy="461661"/>
          </a:xfrm>
          <a:prstGeom prst="rect">
            <a:avLst/>
          </a:prstGeom>
          <a:noFill/>
        </p:spPr>
        <p:txBody>
          <a:bodyPr wrap="none" lIns="91436" tIns="45718" rIns="91436" bIns="45718" rtlCol="0">
            <a:spAutoFit/>
          </a:bodyPr>
          <a:lstStyle/>
          <a:p>
            <a:pPr defTabSz="457200"/>
            <a:r>
              <a:rPr kumimoji="1" lang="zh-CN" altLang="en-US" sz="2400" b="1">
                <a:solidFill>
                  <a:schemeClr val="accent1"/>
                </a:solidFill>
                <a:latin typeface="Century Gothic" panose="020B0502020202020204" pitchFamily="34" charset="0"/>
                <a:ea typeface="微软雅黑" panose="020B0503020204020204" pitchFamily="34" charset="-122"/>
                <a:cs typeface="Impact" panose="020B0806030902050204"/>
              </a:rPr>
              <a:t>点击添加标题</a:t>
            </a:r>
          </a:p>
        </p:txBody>
      </p:sp>
      <p:sp>
        <p:nvSpPr>
          <p:cNvPr id="17" name="文本框 16"/>
          <p:cNvSpPr txBox="1"/>
          <p:nvPr/>
        </p:nvSpPr>
        <p:spPr>
          <a:xfrm>
            <a:off x="958766" y="3677148"/>
            <a:ext cx="4261114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Bef>
                <a:spcPct val="0"/>
              </a:spcBef>
            </a:pPr>
            <a:r>
              <a:rPr lang="zh-CN" altLang="en-US" sz="1600" dirty="0">
                <a:solidFill>
                  <a:srgbClr val="000000"/>
                </a:solidFill>
                <a:latin typeface="宋体" panose="02010600030101010101" pitchFamily="2" charset="-122"/>
                <a:ea typeface="宋体" panose="02010600030101010101" pitchFamily="2" charset="-122"/>
              </a:rPr>
              <a:t>点击输入您需要的文字内容，点击输入您需要的文字内容。点击输入您需要的文字内容，点击输入您需要的文字内容。</a:t>
            </a:r>
          </a:p>
        </p:txBody>
      </p:sp>
      <p:sp>
        <p:nvSpPr>
          <p:cNvPr id="18" name="文本框 17"/>
          <p:cNvSpPr txBox="1"/>
          <p:nvPr/>
        </p:nvSpPr>
        <p:spPr>
          <a:xfrm>
            <a:off x="3173323" y="3211026"/>
            <a:ext cx="2031317" cy="461661"/>
          </a:xfrm>
          <a:prstGeom prst="rect">
            <a:avLst/>
          </a:prstGeom>
          <a:noFill/>
        </p:spPr>
        <p:txBody>
          <a:bodyPr wrap="none" lIns="91436" tIns="45718" rIns="91436" bIns="45718" rtlCol="0">
            <a:spAutoFit/>
          </a:bodyPr>
          <a:lstStyle/>
          <a:p>
            <a:pPr defTabSz="457200"/>
            <a:r>
              <a:rPr kumimoji="1" lang="zh-CN" altLang="en-US" sz="2400" b="1">
                <a:solidFill>
                  <a:schemeClr val="accent2"/>
                </a:solidFill>
                <a:latin typeface="Century Gothic" panose="020B0502020202020204" pitchFamily="34" charset="0"/>
                <a:ea typeface="微软雅黑" panose="020B0503020204020204" pitchFamily="34" charset="-122"/>
                <a:cs typeface="Impact" panose="020B0806030902050204"/>
              </a:rPr>
              <a:t>点击添加标题</a:t>
            </a:r>
          </a:p>
        </p:txBody>
      </p:sp>
      <p:sp>
        <p:nvSpPr>
          <p:cNvPr id="19" name="文本框 18"/>
          <p:cNvSpPr txBox="1"/>
          <p:nvPr/>
        </p:nvSpPr>
        <p:spPr>
          <a:xfrm>
            <a:off x="7163478" y="3392750"/>
            <a:ext cx="4261114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Bef>
                <a:spcPct val="0"/>
              </a:spcBef>
            </a:pPr>
            <a:r>
              <a:rPr lang="zh-CN" altLang="en-US" sz="1600" dirty="0">
                <a:solidFill>
                  <a:srgbClr val="000000"/>
                </a:solidFill>
                <a:latin typeface="宋体" panose="02010600030101010101" pitchFamily="2" charset="-122"/>
                <a:ea typeface="宋体" panose="02010600030101010101" pitchFamily="2" charset="-122"/>
              </a:rPr>
              <a:t>点击输入您需要的文字内容，点击输入您需要的文字内容。点击输入您需要的文字内容，点击输入您需要的文字内容。</a:t>
            </a:r>
          </a:p>
        </p:txBody>
      </p:sp>
      <p:sp>
        <p:nvSpPr>
          <p:cNvPr id="20" name="文本框 19"/>
          <p:cNvSpPr txBox="1"/>
          <p:nvPr/>
        </p:nvSpPr>
        <p:spPr>
          <a:xfrm>
            <a:off x="7163056" y="2961569"/>
            <a:ext cx="2031317" cy="461661"/>
          </a:xfrm>
          <a:prstGeom prst="rect">
            <a:avLst/>
          </a:prstGeom>
          <a:noFill/>
        </p:spPr>
        <p:txBody>
          <a:bodyPr wrap="none" lIns="91436" tIns="45718" rIns="91436" bIns="45718" rtlCol="0">
            <a:spAutoFit/>
          </a:bodyPr>
          <a:lstStyle/>
          <a:p>
            <a:pPr defTabSz="457200"/>
            <a:r>
              <a:rPr kumimoji="1" lang="zh-CN" altLang="en-US" sz="2400" b="1">
                <a:solidFill>
                  <a:schemeClr val="accent3"/>
                </a:solidFill>
                <a:latin typeface="Century Gothic" panose="020B0502020202020204" pitchFamily="34" charset="0"/>
                <a:ea typeface="微软雅黑" panose="020B0503020204020204" pitchFamily="34" charset="-122"/>
                <a:cs typeface="Impact" panose="020B0806030902050204"/>
              </a:rPr>
              <a:t>点击添加标题</a:t>
            </a:r>
          </a:p>
        </p:txBody>
      </p:sp>
      <p:sp>
        <p:nvSpPr>
          <p:cNvPr id="21" name="文本框 20"/>
          <p:cNvSpPr txBox="1"/>
          <p:nvPr/>
        </p:nvSpPr>
        <p:spPr>
          <a:xfrm>
            <a:off x="3454442" y="5087803"/>
            <a:ext cx="4261114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Bef>
                <a:spcPct val="0"/>
              </a:spcBef>
            </a:pPr>
            <a:r>
              <a:rPr lang="zh-CN" altLang="en-US" sz="1600" dirty="0">
                <a:solidFill>
                  <a:srgbClr val="000000"/>
                </a:solidFill>
                <a:latin typeface="宋体" panose="02010600030101010101" pitchFamily="2" charset="-122"/>
                <a:ea typeface="宋体" panose="02010600030101010101" pitchFamily="2" charset="-122"/>
              </a:rPr>
              <a:t>点击输入您需要的文字内容，点击输入您需要的文字内容。点击输入您需要的文字内容，点击输入您需要的文字内容。</a:t>
            </a:r>
          </a:p>
        </p:txBody>
      </p:sp>
      <p:sp>
        <p:nvSpPr>
          <p:cNvPr id="22" name="文本框 21"/>
          <p:cNvSpPr txBox="1"/>
          <p:nvPr/>
        </p:nvSpPr>
        <p:spPr>
          <a:xfrm>
            <a:off x="5668999" y="4621681"/>
            <a:ext cx="2031317" cy="461661"/>
          </a:xfrm>
          <a:prstGeom prst="rect">
            <a:avLst/>
          </a:prstGeom>
          <a:noFill/>
        </p:spPr>
        <p:txBody>
          <a:bodyPr wrap="none" lIns="91436" tIns="45718" rIns="91436" bIns="45718" rtlCol="0">
            <a:spAutoFit/>
          </a:bodyPr>
          <a:lstStyle/>
          <a:p>
            <a:pPr defTabSz="457200"/>
            <a:r>
              <a:rPr kumimoji="1" lang="zh-CN" altLang="en-US" sz="2400" b="1">
                <a:solidFill>
                  <a:schemeClr val="accent4"/>
                </a:solidFill>
                <a:latin typeface="Century Gothic" panose="020B0502020202020204" pitchFamily="34" charset="0"/>
                <a:ea typeface="微软雅黑" panose="020B0503020204020204" pitchFamily="34" charset="-122"/>
                <a:cs typeface="Impact" panose="020B0806030902050204"/>
              </a:rPr>
              <a:t>点击添加标题</a:t>
            </a:r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37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0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6" presetClass="entr" presetSubtype="37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6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500"/>
                            </p:stCondLst>
                            <p:childTnLst>
                              <p:par>
                                <p:cTn id="1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000"/>
                            </p:stCondLst>
                            <p:childTnLst>
                              <p:par>
                                <p:cTn id="2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500"/>
                            </p:stCondLst>
                            <p:childTnLst>
                              <p:par>
                                <p:cTn id="3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000"/>
                            </p:stCondLst>
                            <p:childTnLst>
                              <p:par>
                                <p:cTn id="3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6" grpId="0"/>
      <p:bldP spid="15" grpId="0"/>
      <p:bldP spid="16" grpId="0"/>
      <p:bldP spid="17" grpId="0"/>
      <p:bldP spid="18" grpId="0"/>
      <p:bldP spid="19" grpId="0"/>
      <p:bldP spid="20" grpId="0"/>
      <p:bldP spid="21" grpId="0"/>
      <p:bldP spid="22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MH_Entry_1"/>
          <p:cNvSpPr/>
          <p:nvPr>
            <p:custDataLst>
              <p:tags r:id="rId1"/>
            </p:custDataLst>
          </p:nvPr>
        </p:nvSpPr>
        <p:spPr>
          <a:xfrm>
            <a:off x="4089400" y="256571"/>
            <a:ext cx="4016089" cy="498614"/>
          </a:xfrm>
          <a:prstGeom prst="roundRect">
            <a:avLst>
              <a:gd name="adj" fmla="val 9124"/>
            </a:avLst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r>
              <a:rPr lang="zh-CN" altLang="en-US" sz="2800" spc="2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此处输入您的标题</a:t>
            </a:r>
          </a:p>
        </p:txBody>
      </p:sp>
      <p:cxnSp>
        <p:nvCxnSpPr>
          <p:cNvPr id="5" name="直接连接符 4"/>
          <p:cNvCxnSpPr/>
          <p:nvPr/>
        </p:nvCxnSpPr>
        <p:spPr>
          <a:xfrm>
            <a:off x="460301" y="772316"/>
            <a:ext cx="11363399" cy="0"/>
          </a:xfrm>
          <a:prstGeom prst="line">
            <a:avLst/>
          </a:prstGeom>
          <a:ln>
            <a:solidFill>
              <a:srgbClr val="10618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矩形 5"/>
          <p:cNvSpPr/>
          <p:nvPr/>
        </p:nvSpPr>
        <p:spPr>
          <a:xfrm>
            <a:off x="4025900" y="806443"/>
            <a:ext cx="4154344" cy="2616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dist"/>
            <a:r>
              <a:rPr lang="en-US" altLang="zh-CN" sz="11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LOREM IPSUM DOLOR SIT AMET CONSECTETUER LOREM</a:t>
            </a:r>
            <a:endParaRPr lang="zh-CN" altLang="en-US" sz="1100">
              <a:solidFill>
                <a:schemeClr val="bg1"/>
              </a:solidFill>
            </a:endParaRPr>
          </a:p>
        </p:txBody>
      </p:sp>
      <p:cxnSp>
        <p:nvCxnSpPr>
          <p:cNvPr id="7" name="直接连接符 6"/>
          <p:cNvCxnSpPr/>
          <p:nvPr/>
        </p:nvCxnSpPr>
        <p:spPr>
          <a:xfrm>
            <a:off x="434901" y="6756206"/>
            <a:ext cx="11363399" cy="0"/>
          </a:xfrm>
          <a:prstGeom prst="line">
            <a:avLst/>
          </a:prstGeom>
          <a:ln>
            <a:solidFill>
              <a:srgbClr val="10618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reeform 269"/>
          <p:cNvSpPr/>
          <p:nvPr/>
        </p:nvSpPr>
        <p:spPr bwMode="auto">
          <a:xfrm>
            <a:off x="7746857" y="239440"/>
            <a:ext cx="420687" cy="461963"/>
          </a:xfrm>
          <a:custGeom>
            <a:avLst/>
            <a:gdLst>
              <a:gd name="T0" fmla="*/ 97 w 112"/>
              <a:gd name="T1" fmla="*/ 116 h 123"/>
              <a:gd name="T2" fmla="*/ 109 w 112"/>
              <a:gd name="T3" fmla="*/ 122 h 123"/>
              <a:gd name="T4" fmla="*/ 112 w 112"/>
              <a:gd name="T5" fmla="*/ 119 h 123"/>
              <a:gd name="T6" fmla="*/ 111 w 112"/>
              <a:gd name="T7" fmla="*/ 116 h 123"/>
              <a:gd name="T8" fmla="*/ 107 w 112"/>
              <a:gd name="T9" fmla="*/ 108 h 123"/>
              <a:gd name="T10" fmla="*/ 105 w 112"/>
              <a:gd name="T11" fmla="*/ 95 h 123"/>
              <a:gd name="T12" fmla="*/ 90 w 112"/>
              <a:gd name="T13" fmla="*/ 85 h 123"/>
              <a:gd name="T14" fmla="*/ 96 w 112"/>
              <a:gd name="T15" fmla="*/ 77 h 123"/>
              <a:gd name="T16" fmla="*/ 93 w 112"/>
              <a:gd name="T17" fmla="*/ 68 h 123"/>
              <a:gd name="T18" fmla="*/ 104 w 112"/>
              <a:gd name="T19" fmla="*/ 51 h 123"/>
              <a:gd name="T20" fmla="*/ 93 w 112"/>
              <a:gd name="T21" fmla="*/ 35 h 123"/>
              <a:gd name="T22" fmla="*/ 98 w 112"/>
              <a:gd name="T23" fmla="*/ 11 h 123"/>
              <a:gd name="T24" fmla="*/ 94 w 112"/>
              <a:gd name="T25" fmla="*/ 1 h 123"/>
              <a:gd name="T26" fmla="*/ 92 w 112"/>
              <a:gd name="T27" fmla="*/ 0 h 123"/>
              <a:gd name="T28" fmla="*/ 89 w 112"/>
              <a:gd name="T29" fmla="*/ 2 h 123"/>
              <a:gd name="T30" fmla="*/ 73 w 112"/>
              <a:gd name="T31" fmla="*/ 25 h 123"/>
              <a:gd name="T32" fmla="*/ 59 w 112"/>
              <a:gd name="T33" fmla="*/ 50 h 123"/>
              <a:gd name="T34" fmla="*/ 55 w 112"/>
              <a:gd name="T35" fmla="*/ 63 h 123"/>
              <a:gd name="T36" fmla="*/ 55 w 112"/>
              <a:gd name="T37" fmla="*/ 74 h 123"/>
              <a:gd name="T38" fmla="*/ 53 w 112"/>
              <a:gd name="T39" fmla="*/ 77 h 123"/>
              <a:gd name="T40" fmla="*/ 50 w 112"/>
              <a:gd name="T41" fmla="*/ 75 h 123"/>
              <a:gd name="T42" fmla="*/ 50 w 112"/>
              <a:gd name="T43" fmla="*/ 71 h 123"/>
              <a:gd name="T44" fmla="*/ 48 w 112"/>
              <a:gd name="T45" fmla="*/ 64 h 123"/>
              <a:gd name="T46" fmla="*/ 42 w 112"/>
              <a:gd name="T47" fmla="*/ 61 h 123"/>
              <a:gd name="T48" fmla="*/ 41 w 112"/>
              <a:gd name="T49" fmla="*/ 59 h 123"/>
              <a:gd name="T50" fmla="*/ 21 w 112"/>
              <a:gd name="T51" fmla="*/ 34 h 123"/>
              <a:gd name="T52" fmla="*/ 17 w 112"/>
              <a:gd name="T53" fmla="*/ 31 h 123"/>
              <a:gd name="T54" fmla="*/ 10 w 112"/>
              <a:gd name="T55" fmla="*/ 36 h 123"/>
              <a:gd name="T56" fmla="*/ 12 w 112"/>
              <a:gd name="T57" fmla="*/ 40 h 123"/>
              <a:gd name="T58" fmla="*/ 16 w 112"/>
              <a:gd name="T59" fmla="*/ 38 h 123"/>
              <a:gd name="T60" fmla="*/ 13 w 112"/>
              <a:gd name="T61" fmla="*/ 34 h 123"/>
              <a:gd name="T62" fmla="*/ 18 w 112"/>
              <a:gd name="T63" fmla="*/ 33 h 123"/>
              <a:gd name="T64" fmla="*/ 22 w 112"/>
              <a:gd name="T65" fmla="*/ 37 h 123"/>
              <a:gd name="T66" fmla="*/ 27 w 112"/>
              <a:gd name="T67" fmla="*/ 43 h 123"/>
              <a:gd name="T68" fmla="*/ 38 w 112"/>
              <a:gd name="T69" fmla="*/ 62 h 123"/>
              <a:gd name="T70" fmla="*/ 30 w 112"/>
              <a:gd name="T71" fmla="*/ 63 h 123"/>
              <a:gd name="T72" fmla="*/ 17 w 112"/>
              <a:gd name="T73" fmla="*/ 58 h 123"/>
              <a:gd name="T74" fmla="*/ 9 w 112"/>
              <a:gd name="T75" fmla="*/ 57 h 123"/>
              <a:gd name="T76" fmla="*/ 5 w 112"/>
              <a:gd name="T77" fmla="*/ 58 h 123"/>
              <a:gd name="T78" fmla="*/ 0 w 112"/>
              <a:gd name="T79" fmla="*/ 65 h 123"/>
              <a:gd name="T80" fmla="*/ 5 w 112"/>
              <a:gd name="T81" fmla="*/ 72 h 123"/>
              <a:gd name="T82" fmla="*/ 8 w 112"/>
              <a:gd name="T83" fmla="*/ 70 h 123"/>
              <a:gd name="T84" fmla="*/ 7 w 112"/>
              <a:gd name="T85" fmla="*/ 68 h 123"/>
              <a:gd name="T86" fmla="*/ 4 w 112"/>
              <a:gd name="T87" fmla="*/ 68 h 123"/>
              <a:gd name="T88" fmla="*/ 2 w 112"/>
              <a:gd name="T89" fmla="*/ 63 h 123"/>
              <a:gd name="T90" fmla="*/ 6 w 112"/>
              <a:gd name="T91" fmla="*/ 60 h 123"/>
              <a:gd name="T92" fmla="*/ 11 w 112"/>
              <a:gd name="T93" fmla="*/ 59 h 123"/>
              <a:gd name="T94" fmla="*/ 34 w 112"/>
              <a:gd name="T95" fmla="*/ 67 h 123"/>
              <a:gd name="T96" fmla="*/ 38 w 112"/>
              <a:gd name="T97" fmla="*/ 74 h 123"/>
              <a:gd name="T98" fmla="*/ 47 w 112"/>
              <a:gd name="T99" fmla="*/ 79 h 123"/>
              <a:gd name="T100" fmla="*/ 50 w 112"/>
              <a:gd name="T101" fmla="*/ 82 h 123"/>
              <a:gd name="T102" fmla="*/ 67 w 112"/>
              <a:gd name="T103" fmla="*/ 100 h 123"/>
              <a:gd name="T104" fmla="*/ 81 w 112"/>
              <a:gd name="T105" fmla="*/ 117 h 123"/>
              <a:gd name="T106" fmla="*/ 83 w 112"/>
              <a:gd name="T107" fmla="*/ 118 h 123"/>
              <a:gd name="T108" fmla="*/ 84 w 112"/>
              <a:gd name="T109" fmla="*/ 118 h 123"/>
              <a:gd name="T110" fmla="*/ 83 w 112"/>
              <a:gd name="T111" fmla="*/ 113 h 123"/>
              <a:gd name="T112" fmla="*/ 81 w 112"/>
              <a:gd name="T113" fmla="*/ 109 h 123"/>
              <a:gd name="T114" fmla="*/ 81 w 112"/>
              <a:gd name="T115" fmla="*/ 108 h 123"/>
              <a:gd name="T116" fmla="*/ 83 w 112"/>
              <a:gd name="T117" fmla="*/ 108 h 123"/>
              <a:gd name="T118" fmla="*/ 97 w 112"/>
              <a:gd name="T119" fmla="*/ 116 h 1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12" h="123">
                <a:moveTo>
                  <a:pt x="97" y="116"/>
                </a:moveTo>
                <a:cubicBezTo>
                  <a:pt x="101" y="118"/>
                  <a:pt x="104" y="123"/>
                  <a:pt x="109" y="122"/>
                </a:cubicBezTo>
                <a:cubicBezTo>
                  <a:pt x="110" y="122"/>
                  <a:pt x="112" y="121"/>
                  <a:pt x="112" y="119"/>
                </a:cubicBezTo>
                <a:cubicBezTo>
                  <a:pt x="112" y="118"/>
                  <a:pt x="112" y="117"/>
                  <a:pt x="111" y="116"/>
                </a:cubicBezTo>
                <a:cubicBezTo>
                  <a:pt x="109" y="113"/>
                  <a:pt x="108" y="111"/>
                  <a:pt x="107" y="108"/>
                </a:cubicBezTo>
                <a:cubicBezTo>
                  <a:pt x="107" y="103"/>
                  <a:pt x="107" y="99"/>
                  <a:pt x="105" y="95"/>
                </a:cubicBezTo>
                <a:cubicBezTo>
                  <a:pt x="102" y="89"/>
                  <a:pt x="96" y="87"/>
                  <a:pt x="90" y="85"/>
                </a:cubicBezTo>
                <a:cubicBezTo>
                  <a:pt x="90" y="82"/>
                  <a:pt x="94" y="80"/>
                  <a:pt x="96" y="77"/>
                </a:cubicBezTo>
                <a:cubicBezTo>
                  <a:pt x="97" y="74"/>
                  <a:pt x="96" y="70"/>
                  <a:pt x="93" y="68"/>
                </a:cubicBezTo>
                <a:cubicBezTo>
                  <a:pt x="100" y="65"/>
                  <a:pt x="104" y="58"/>
                  <a:pt x="104" y="51"/>
                </a:cubicBezTo>
                <a:cubicBezTo>
                  <a:pt x="104" y="45"/>
                  <a:pt x="99" y="38"/>
                  <a:pt x="93" y="35"/>
                </a:cubicBezTo>
                <a:cubicBezTo>
                  <a:pt x="97" y="28"/>
                  <a:pt x="99" y="19"/>
                  <a:pt x="98" y="11"/>
                </a:cubicBezTo>
                <a:cubicBezTo>
                  <a:pt x="98" y="7"/>
                  <a:pt x="97" y="3"/>
                  <a:pt x="94" y="1"/>
                </a:cubicBezTo>
                <a:cubicBezTo>
                  <a:pt x="93" y="1"/>
                  <a:pt x="93" y="0"/>
                  <a:pt x="92" y="0"/>
                </a:cubicBezTo>
                <a:cubicBezTo>
                  <a:pt x="91" y="0"/>
                  <a:pt x="90" y="1"/>
                  <a:pt x="89" y="2"/>
                </a:cubicBezTo>
                <a:cubicBezTo>
                  <a:pt x="83" y="10"/>
                  <a:pt x="78" y="17"/>
                  <a:pt x="73" y="25"/>
                </a:cubicBezTo>
                <a:cubicBezTo>
                  <a:pt x="67" y="33"/>
                  <a:pt x="62" y="41"/>
                  <a:pt x="59" y="50"/>
                </a:cubicBezTo>
                <a:cubicBezTo>
                  <a:pt x="57" y="54"/>
                  <a:pt x="56" y="59"/>
                  <a:pt x="55" y="63"/>
                </a:cubicBezTo>
                <a:cubicBezTo>
                  <a:pt x="55" y="67"/>
                  <a:pt x="56" y="71"/>
                  <a:pt x="55" y="74"/>
                </a:cubicBezTo>
                <a:cubicBezTo>
                  <a:pt x="55" y="75"/>
                  <a:pt x="54" y="76"/>
                  <a:pt x="53" y="77"/>
                </a:cubicBezTo>
                <a:cubicBezTo>
                  <a:pt x="52" y="77"/>
                  <a:pt x="51" y="76"/>
                  <a:pt x="50" y="75"/>
                </a:cubicBezTo>
                <a:cubicBezTo>
                  <a:pt x="50" y="73"/>
                  <a:pt x="50" y="72"/>
                  <a:pt x="50" y="71"/>
                </a:cubicBezTo>
                <a:cubicBezTo>
                  <a:pt x="50" y="69"/>
                  <a:pt x="50" y="66"/>
                  <a:pt x="48" y="64"/>
                </a:cubicBezTo>
                <a:cubicBezTo>
                  <a:pt x="46" y="61"/>
                  <a:pt x="45" y="63"/>
                  <a:pt x="42" y="61"/>
                </a:cubicBezTo>
                <a:cubicBezTo>
                  <a:pt x="42" y="61"/>
                  <a:pt x="41" y="60"/>
                  <a:pt x="41" y="59"/>
                </a:cubicBezTo>
                <a:cubicBezTo>
                  <a:pt x="35" y="51"/>
                  <a:pt x="28" y="42"/>
                  <a:pt x="21" y="34"/>
                </a:cubicBezTo>
                <a:cubicBezTo>
                  <a:pt x="20" y="32"/>
                  <a:pt x="19" y="31"/>
                  <a:pt x="17" y="31"/>
                </a:cubicBezTo>
                <a:cubicBezTo>
                  <a:pt x="13" y="29"/>
                  <a:pt x="10" y="32"/>
                  <a:pt x="10" y="36"/>
                </a:cubicBezTo>
                <a:cubicBezTo>
                  <a:pt x="11" y="38"/>
                  <a:pt x="11" y="39"/>
                  <a:pt x="12" y="40"/>
                </a:cubicBezTo>
                <a:cubicBezTo>
                  <a:pt x="14" y="41"/>
                  <a:pt x="16" y="40"/>
                  <a:pt x="16" y="38"/>
                </a:cubicBezTo>
                <a:cubicBezTo>
                  <a:pt x="14" y="39"/>
                  <a:pt x="12" y="36"/>
                  <a:pt x="13" y="34"/>
                </a:cubicBezTo>
                <a:cubicBezTo>
                  <a:pt x="14" y="33"/>
                  <a:pt x="16" y="32"/>
                  <a:pt x="18" y="33"/>
                </a:cubicBezTo>
                <a:cubicBezTo>
                  <a:pt x="19" y="34"/>
                  <a:pt x="20" y="35"/>
                  <a:pt x="22" y="37"/>
                </a:cubicBezTo>
                <a:cubicBezTo>
                  <a:pt x="23" y="39"/>
                  <a:pt x="25" y="41"/>
                  <a:pt x="27" y="43"/>
                </a:cubicBezTo>
                <a:cubicBezTo>
                  <a:pt x="32" y="48"/>
                  <a:pt x="37" y="54"/>
                  <a:pt x="38" y="62"/>
                </a:cubicBezTo>
                <a:cubicBezTo>
                  <a:pt x="40" y="68"/>
                  <a:pt x="34" y="65"/>
                  <a:pt x="30" y="63"/>
                </a:cubicBezTo>
                <a:cubicBezTo>
                  <a:pt x="26" y="61"/>
                  <a:pt x="21" y="59"/>
                  <a:pt x="17" y="58"/>
                </a:cubicBezTo>
                <a:cubicBezTo>
                  <a:pt x="14" y="57"/>
                  <a:pt x="11" y="57"/>
                  <a:pt x="9" y="57"/>
                </a:cubicBezTo>
                <a:cubicBezTo>
                  <a:pt x="7" y="57"/>
                  <a:pt x="6" y="58"/>
                  <a:pt x="5" y="58"/>
                </a:cubicBezTo>
                <a:cubicBezTo>
                  <a:pt x="2" y="59"/>
                  <a:pt x="0" y="62"/>
                  <a:pt x="0" y="65"/>
                </a:cubicBezTo>
                <a:cubicBezTo>
                  <a:pt x="0" y="68"/>
                  <a:pt x="2" y="71"/>
                  <a:pt x="5" y="72"/>
                </a:cubicBezTo>
                <a:cubicBezTo>
                  <a:pt x="6" y="72"/>
                  <a:pt x="8" y="71"/>
                  <a:pt x="8" y="70"/>
                </a:cubicBezTo>
                <a:cubicBezTo>
                  <a:pt x="8" y="69"/>
                  <a:pt x="7" y="68"/>
                  <a:pt x="7" y="68"/>
                </a:cubicBezTo>
                <a:cubicBezTo>
                  <a:pt x="6" y="68"/>
                  <a:pt x="5" y="68"/>
                  <a:pt x="4" y="68"/>
                </a:cubicBezTo>
                <a:cubicBezTo>
                  <a:pt x="2" y="67"/>
                  <a:pt x="1" y="65"/>
                  <a:pt x="2" y="63"/>
                </a:cubicBezTo>
                <a:cubicBezTo>
                  <a:pt x="2" y="61"/>
                  <a:pt x="4" y="60"/>
                  <a:pt x="6" y="60"/>
                </a:cubicBezTo>
                <a:cubicBezTo>
                  <a:pt x="8" y="59"/>
                  <a:pt x="9" y="59"/>
                  <a:pt x="11" y="59"/>
                </a:cubicBezTo>
                <a:cubicBezTo>
                  <a:pt x="19" y="60"/>
                  <a:pt x="27" y="63"/>
                  <a:pt x="34" y="67"/>
                </a:cubicBezTo>
                <a:cubicBezTo>
                  <a:pt x="37" y="68"/>
                  <a:pt x="36" y="71"/>
                  <a:pt x="38" y="74"/>
                </a:cubicBezTo>
                <a:cubicBezTo>
                  <a:pt x="39" y="77"/>
                  <a:pt x="43" y="77"/>
                  <a:pt x="47" y="79"/>
                </a:cubicBezTo>
                <a:cubicBezTo>
                  <a:pt x="48" y="79"/>
                  <a:pt x="49" y="81"/>
                  <a:pt x="50" y="82"/>
                </a:cubicBezTo>
                <a:cubicBezTo>
                  <a:pt x="55" y="88"/>
                  <a:pt x="61" y="94"/>
                  <a:pt x="67" y="100"/>
                </a:cubicBezTo>
                <a:cubicBezTo>
                  <a:pt x="72" y="106"/>
                  <a:pt x="76" y="112"/>
                  <a:pt x="81" y="117"/>
                </a:cubicBezTo>
                <a:cubicBezTo>
                  <a:pt x="82" y="118"/>
                  <a:pt x="83" y="119"/>
                  <a:pt x="83" y="118"/>
                </a:cubicBezTo>
                <a:cubicBezTo>
                  <a:pt x="84" y="118"/>
                  <a:pt x="84" y="118"/>
                  <a:pt x="84" y="118"/>
                </a:cubicBezTo>
                <a:cubicBezTo>
                  <a:pt x="84" y="116"/>
                  <a:pt x="84" y="114"/>
                  <a:pt x="83" y="113"/>
                </a:cubicBezTo>
                <a:cubicBezTo>
                  <a:pt x="83" y="112"/>
                  <a:pt x="82" y="110"/>
                  <a:pt x="81" y="109"/>
                </a:cubicBezTo>
                <a:cubicBezTo>
                  <a:pt x="81" y="108"/>
                  <a:pt x="81" y="108"/>
                  <a:pt x="81" y="108"/>
                </a:cubicBezTo>
                <a:cubicBezTo>
                  <a:pt x="82" y="107"/>
                  <a:pt x="83" y="108"/>
                  <a:pt x="83" y="108"/>
                </a:cubicBezTo>
                <a:cubicBezTo>
                  <a:pt x="88" y="111"/>
                  <a:pt x="93" y="112"/>
                  <a:pt x="97" y="116"/>
                </a:cubicBezTo>
                <a:close/>
              </a:path>
            </a:pathLst>
          </a:custGeom>
          <a:solidFill>
            <a:srgbClr val="10618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9" name="Freeform 269"/>
          <p:cNvSpPr/>
          <p:nvPr/>
        </p:nvSpPr>
        <p:spPr bwMode="auto">
          <a:xfrm flipH="1">
            <a:off x="4025900" y="239440"/>
            <a:ext cx="420687" cy="461963"/>
          </a:xfrm>
          <a:custGeom>
            <a:avLst/>
            <a:gdLst>
              <a:gd name="T0" fmla="*/ 97 w 112"/>
              <a:gd name="T1" fmla="*/ 116 h 123"/>
              <a:gd name="T2" fmla="*/ 109 w 112"/>
              <a:gd name="T3" fmla="*/ 122 h 123"/>
              <a:gd name="T4" fmla="*/ 112 w 112"/>
              <a:gd name="T5" fmla="*/ 119 h 123"/>
              <a:gd name="T6" fmla="*/ 111 w 112"/>
              <a:gd name="T7" fmla="*/ 116 h 123"/>
              <a:gd name="T8" fmla="*/ 107 w 112"/>
              <a:gd name="T9" fmla="*/ 108 h 123"/>
              <a:gd name="T10" fmla="*/ 105 w 112"/>
              <a:gd name="T11" fmla="*/ 95 h 123"/>
              <a:gd name="T12" fmla="*/ 90 w 112"/>
              <a:gd name="T13" fmla="*/ 85 h 123"/>
              <a:gd name="T14" fmla="*/ 96 w 112"/>
              <a:gd name="T15" fmla="*/ 77 h 123"/>
              <a:gd name="T16" fmla="*/ 93 w 112"/>
              <a:gd name="T17" fmla="*/ 68 h 123"/>
              <a:gd name="T18" fmla="*/ 104 w 112"/>
              <a:gd name="T19" fmla="*/ 51 h 123"/>
              <a:gd name="T20" fmla="*/ 93 w 112"/>
              <a:gd name="T21" fmla="*/ 35 h 123"/>
              <a:gd name="T22" fmla="*/ 98 w 112"/>
              <a:gd name="T23" fmla="*/ 11 h 123"/>
              <a:gd name="T24" fmla="*/ 94 w 112"/>
              <a:gd name="T25" fmla="*/ 1 h 123"/>
              <a:gd name="T26" fmla="*/ 92 w 112"/>
              <a:gd name="T27" fmla="*/ 0 h 123"/>
              <a:gd name="T28" fmla="*/ 89 w 112"/>
              <a:gd name="T29" fmla="*/ 2 h 123"/>
              <a:gd name="T30" fmla="*/ 73 w 112"/>
              <a:gd name="T31" fmla="*/ 25 h 123"/>
              <a:gd name="T32" fmla="*/ 59 w 112"/>
              <a:gd name="T33" fmla="*/ 50 h 123"/>
              <a:gd name="T34" fmla="*/ 55 w 112"/>
              <a:gd name="T35" fmla="*/ 63 h 123"/>
              <a:gd name="T36" fmla="*/ 55 w 112"/>
              <a:gd name="T37" fmla="*/ 74 h 123"/>
              <a:gd name="T38" fmla="*/ 53 w 112"/>
              <a:gd name="T39" fmla="*/ 77 h 123"/>
              <a:gd name="T40" fmla="*/ 50 w 112"/>
              <a:gd name="T41" fmla="*/ 75 h 123"/>
              <a:gd name="T42" fmla="*/ 50 w 112"/>
              <a:gd name="T43" fmla="*/ 71 h 123"/>
              <a:gd name="T44" fmla="*/ 48 w 112"/>
              <a:gd name="T45" fmla="*/ 64 h 123"/>
              <a:gd name="T46" fmla="*/ 42 w 112"/>
              <a:gd name="T47" fmla="*/ 61 h 123"/>
              <a:gd name="T48" fmla="*/ 41 w 112"/>
              <a:gd name="T49" fmla="*/ 59 h 123"/>
              <a:gd name="T50" fmla="*/ 21 w 112"/>
              <a:gd name="T51" fmla="*/ 34 h 123"/>
              <a:gd name="T52" fmla="*/ 17 w 112"/>
              <a:gd name="T53" fmla="*/ 31 h 123"/>
              <a:gd name="T54" fmla="*/ 10 w 112"/>
              <a:gd name="T55" fmla="*/ 36 h 123"/>
              <a:gd name="T56" fmla="*/ 12 w 112"/>
              <a:gd name="T57" fmla="*/ 40 h 123"/>
              <a:gd name="T58" fmla="*/ 16 w 112"/>
              <a:gd name="T59" fmla="*/ 38 h 123"/>
              <a:gd name="T60" fmla="*/ 13 w 112"/>
              <a:gd name="T61" fmla="*/ 34 h 123"/>
              <a:gd name="T62" fmla="*/ 18 w 112"/>
              <a:gd name="T63" fmla="*/ 33 h 123"/>
              <a:gd name="T64" fmla="*/ 22 w 112"/>
              <a:gd name="T65" fmla="*/ 37 h 123"/>
              <a:gd name="T66" fmla="*/ 27 w 112"/>
              <a:gd name="T67" fmla="*/ 43 h 123"/>
              <a:gd name="T68" fmla="*/ 38 w 112"/>
              <a:gd name="T69" fmla="*/ 62 h 123"/>
              <a:gd name="T70" fmla="*/ 30 w 112"/>
              <a:gd name="T71" fmla="*/ 63 h 123"/>
              <a:gd name="T72" fmla="*/ 17 w 112"/>
              <a:gd name="T73" fmla="*/ 58 h 123"/>
              <a:gd name="T74" fmla="*/ 9 w 112"/>
              <a:gd name="T75" fmla="*/ 57 h 123"/>
              <a:gd name="T76" fmla="*/ 5 w 112"/>
              <a:gd name="T77" fmla="*/ 58 h 123"/>
              <a:gd name="T78" fmla="*/ 0 w 112"/>
              <a:gd name="T79" fmla="*/ 65 h 123"/>
              <a:gd name="T80" fmla="*/ 5 w 112"/>
              <a:gd name="T81" fmla="*/ 72 h 123"/>
              <a:gd name="T82" fmla="*/ 8 w 112"/>
              <a:gd name="T83" fmla="*/ 70 h 123"/>
              <a:gd name="T84" fmla="*/ 7 w 112"/>
              <a:gd name="T85" fmla="*/ 68 h 123"/>
              <a:gd name="T86" fmla="*/ 4 w 112"/>
              <a:gd name="T87" fmla="*/ 68 h 123"/>
              <a:gd name="T88" fmla="*/ 2 w 112"/>
              <a:gd name="T89" fmla="*/ 63 h 123"/>
              <a:gd name="T90" fmla="*/ 6 w 112"/>
              <a:gd name="T91" fmla="*/ 60 h 123"/>
              <a:gd name="T92" fmla="*/ 11 w 112"/>
              <a:gd name="T93" fmla="*/ 59 h 123"/>
              <a:gd name="T94" fmla="*/ 34 w 112"/>
              <a:gd name="T95" fmla="*/ 67 h 123"/>
              <a:gd name="T96" fmla="*/ 38 w 112"/>
              <a:gd name="T97" fmla="*/ 74 h 123"/>
              <a:gd name="T98" fmla="*/ 47 w 112"/>
              <a:gd name="T99" fmla="*/ 79 h 123"/>
              <a:gd name="T100" fmla="*/ 50 w 112"/>
              <a:gd name="T101" fmla="*/ 82 h 123"/>
              <a:gd name="T102" fmla="*/ 67 w 112"/>
              <a:gd name="T103" fmla="*/ 100 h 123"/>
              <a:gd name="T104" fmla="*/ 81 w 112"/>
              <a:gd name="T105" fmla="*/ 117 h 123"/>
              <a:gd name="T106" fmla="*/ 83 w 112"/>
              <a:gd name="T107" fmla="*/ 118 h 123"/>
              <a:gd name="T108" fmla="*/ 84 w 112"/>
              <a:gd name="T109" fmla="*/ 118 h 123"/>
              <a:gd name="T110" fmla="*/ 83 w 112"/>
              <a:gd name="T111" fmla="*/ 113 h 123"/>
              <a:gd name="T112" fmla="*/ 81 w 112"/>
              <a:gd name="T113" fmla="*/ 109 h 123"/>
              <a:gd name="T114" fmla="*/ 81 w 112"/>
              <a:gd name="T115" fmla="*/ 108 h 123"/>
              <a:gd name="T116" fmla="*/ 83 w 112"/>
              <a:gd name="T117" fmla="*/ 108 h 123"/>
              <a:gd name="T118" fmla="*/ 97 w 112"/>
              <a:gd name="T119" fmla="*/ 116 h 1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12" h="123">
                <a:moveTo>
                  <a:pt x="97" y="116"/>
                </a:moveTo>
                <a:cubicBezTo>
                  <a:pt x="101" y="118"/>
                  <a:pt x="104" y="123"/>
                  <a:pt x="109" y="122"/>
                </a:cubicBezTo>
                <a:cubicBezTo>
                  <a:pt x="110" y="122"/>
                  <a:pt x="112" y="121"/>
                  <a:pt x="112" y="119"/>
                </a:cubicBezTo>
                <a:cubicBezTo>
                  <a:pt x="112" y="118"/>
                  <a:pt x="112" y="117"/>
                  <a:pt x="111" y="116"/>
                </a:cubicBezTo>
                <a:cubicBezTo>
                  <a:pt x="109" y="113"/>
                  <a:pt x="108" y="111"/>
                  <a:pt x="107" y="108"/>
                </a:cubicBezTo>
                <a:cubicBezTo>
                  <a:pt x="107" y="103"/>
                  <a:pt x="107" y="99"/>
                  <a:pt x="105" y="95"/>
                </a:cubicBezTo>
                <a:cubicBezTo>
                  <a:pt x="102" y="89"/>
                  <a:pt x="96" y="87"/>
                  <a:pt x="90" y="85"/>
                </a:cubicBezTo>
                <a:cubicBezTo>
                  <a:pt x="90" y="82"/>
                  <a:pt x="94" y="80"/>
                  <a:pt x="96" y="77"/>
                </a:cubicBezTo>
                <a:cubicBezTo>
                  <a:pt x="97" y="74"/>
                  <a:pt x="96" y="70"/>
                  <a:pt x="93" y="68"/>
                </a:cubicBezTo>
                <a:cubicBezTo>
                  <a:pt x="100" y="65"/>
                  <a:pt x="104" y="58"/>
                  <a:pt x="104" y="51"/>
                </a:cubicBezTo>
                <a:cubicBezTo>
                  <a:pt x="104" y="45"/>
                  <a:pt x="99" y="38"/>
                  <a:pt x="93" y="35"/>
                </a:cubicBezTo>
                <a:cubicBezTo>
                  <a:pt x="97" y="28"/>
                  <a:pt x="99" y="19"/>
                  <a:pt x="98" y="11"/>
                </a:cubicBezTo>
                <a:cubicBezTo>
                  <a:pt x="98" y="7"/>
                  <a:pt x="97" y="3"/>
                  <a:pt x="94" y="1"/>
                </a:cubicBezTo>
                <a:cubicBezTo>
                  <a:pt x="93" y="1"/>
                  <a:pt x="93" y="0"/>
                  <a:pt x="92" y="0"/>
                </a:cubicBezTo>
                <a:cubicBezTo>
                  <a:pt x="91" y="0"/>
                  <a:pt x="90" y="1"/>
                  <a:pt x="89" y="2"/>
                </a:cubicBezTo>
                <a:cubicBezTo>
                  <a:pt x="83" y="10"/>
                  <a:pt x="78" y="17"/>
                  <a:pt x="73" y="25"/>
                </a:cubicBezTo>
                <a:cubicBezTo>
                  <a:pt x="67" y="33"/>
                  <a:pt x="62" y="41"/>
                  <a:pt x="59" y="50"/>
                </a:cubicBezTo>
                <a:cubicBezTo>
                  <a:pt x="57" y="54"/>
                  <a:pt x="56" y="59"/>
                  <a:pt x="55" y="63"/>
                </a:cubicBezTo>
                <a:cubicBezTo>
                  <a:pt x="55" y="67"/>
                  <a:pt x="56" y="71"/>
                  <a:pt x="55" y="74"/>
                </a:cubicBezTo>
                <a:cubicBezTo>
                  <a:pt x="55" y="75"/>
                  <a:pt x="54" y="76"/>
                  <a:pt x="53" y="77"/>
                </a:cubicBezTo>
                <a:cubicBezTo>
                  <a:pt x="52" y="77"/>
                  <a:pt x="51" y="76"/>
                  <a:pt x="50" y="75"/>
                </a:cubicBezTo>
                <a:cubicBezTo>
                  <a:pt x="50" y="73"/>
                  <a:pt x="50" y="72"/>
                  <a:pt x="50" y="71"/>
                </a:cubicBezTo>
                <a:cubicBezTo>
                  <a:pt x="50" y="69"/>
                  <a:pt x="50" y="66"/>
                  <a:pt x="48" y="64"/>
                </a:cubicBezTo>
                <a:cubicBezTo>
                  <a:pt x="46" y="61"/>
                  <a:pt x="45" y="63"/>
                  <a:pt x="42" y="61"/>
                </a:cubicBezTo>
                <a:cubicBezTo>
                  <a:pt x="42" y="61"/>
                  <a:pt x="41" y="60"/>
                  <a:pt x="41" y="59"/>
                </a:cubicBezTo>
                <a:cubicBezTo>
                  <a:pt x="35" y="51"/>
                  <a:pt x="28" y="42"/>
                  <a:pt x="21" y="34"/>
                </a:cubicBezTo>
                <a:cubicBezTo>
                  <a:pt x="20" y="32"/>
                  <a:pt x="19" y="31"/>
                  <a:pt x="17" y="31"/>
                </a:cubicBezTo>
                <a:cubicBezTo>
                  <a:pt x="13" y="29"/>
                  <a:pt x="10" y="32"/>
                  <a:pt x="10" y="36"/>
                </a:cubicBezTo>
                <a:cubicBezTo>
                  <a:pt x="11" y="38"/>
                  <a:pt x="11" y="39"/>
                  <a:pt x="12" y="40"/>
                </a:cubicBezTo>
                <a:cubicBezTo>
                  <a:pt x="14" y="41"/>
                  <a:pt x="16" y="40"/>
                  <a:pt x="16" y="38"/>
                </a:cubicBezTo>
                <a:cubicBezTo>
                  <a:pt x="14" y="39"/>
                  <a:pt x="12" y="36"/>
                  <a:pt x="13" y="34"/>
                </a:cubicBezTo>
                <a:cubicBezTo>
                  <a:pt x="14" y="33"/>
                  <a:pt x="16" y="32"/>
                  <a:pt x="18" y="33"/>
                </a:cubicBezTo>
                <a:cubicBezTo>
                  <a:pt x="19" y="34"/>
                  <a:pt x="20" y="35"/>
                  <a:pt x="22" y="37"/>
                </a:cubicBezTo>
                <a:cubicBezTo>
                  <a:pt x="23" y="39"/>
                  <a:pt x="25" y="41"/>
                  <a:pt x="27" y="43"/>
                </a:cubicBezTo>
                <a:cubicBezTo>
                  <a:pt x="32" y="48"/>
                  <a:pt x="37" y="54"/>
                  <a:pt x="38" y="62"/>
                </a:cubicBezTo>
                <a:cubicBezTo>
                  <a:pt x="40" y="68"/>
                  <a:pt x="34" y="65"/>
                  <a:pt x="30" y="63"/>
                </a:cubicBezTo>
                <a:cubicBezTo>
                  <a:pt x="26" y="61"/>
                  <a:pt x="21" y="59"/>
                  <a:pt x="17" y="58"/>
                </a:cubicBezTo>
                <a:cubicBezTo>
                  <a:pt x="14" y="57"/>
                  <a:pt x="11" y="57"/>
                  <a:pt x="9" y="57"/>
                </a:cubicBezTo>
                <a:cubicBezTo>
                  <a:pt x="7" y="57"/>
                  <a:pt x="6" y="58"/>
                  <a:pt x="5" y="58"/>
                </a:cubicBezTo>
                <a:cubicBezTo>
                  <a:pt x="2" y="59"/>
                  <a:pt x="0" y="62"/>
                  <a:pt x="0" y="65"/>
                </a:cubicBezTo>
                <a:cubicBezTo>
                  <a:pt x="0" y="68"/>
                  <a:pt x="2" y="71"/>
                  <a:pt x="5" y="72"/>
                </a:cubicBezTo>
                <a:cubicBezTo>
                  <a:pt x="6" y="72"/>
                  <a:pt x="8" y="71"/>
                  <a:pt x="8" y="70"/>
                </a:cubicBezTo>
                <a:cubicBezTo>
                  <a:pt x="8" y="69"/>
                  <a:pt x="7" y="68"/>
                  <a:pt x="7" y="68"/>
                </a:cubicBezTo>
                <a:cubicBezTo>
                  <a:pt x="6" y="68"/>
                  <a:pt x="5" y="68"/>
                  <a:pt x="4" y="68"/>
                </a:cubicBezTo>
                <a:cubicBezTo>
                  <a:pt x="2" y="67"/>
                  <a:pt x="1" y="65"/>
                  <a:pt x="2" y="63"/>
                </a:cubicBezTo>
                <a:cubicBezTo>
                  <a:pt x="2" y="61"/>
                  <a:pt x="4" y="60"/>
                  <a:pt x="6" y="60"/>
                </a:cubicBezTo>
                <a:cubicBezTo>
                  <a:pt x="8" y="59"/>
                  <a:pt x="9" y="59"/>
                  <a:pt x="11" y="59"/>
                </a:cubicBezTo>
                <a:cubicBezTo>
                  <a:pt x="19" y="60"/>
                  <a:pt x="27" y="63"/>
                  <a:pt x="34" y="67"/>
                </a:cubicBezTo>
                <a:cubicBezTo>
                  <a:pt x="37" y="68"/>
                  <a:pt x="36" y="71"/>
                  <a:pt x="38" y="74"/>
                </a:cubicBezTo>
                <a:cubicBezTo>
                  <a:pt x="39" y="77"/>
                  <a:pt x="43" y="77"/>
                  <a:pt x="47" y="79"/>
                </a:cubicBezTo>
                <a:cubicBezTo>
                  <a:pt x="48" y="79"/>
                  <a:pt x="49" y="81"/>
                  <a:pt x="50" y="82"/>
                </a:cubicBezTo>
                <a:cubicBezTo>
                  <a:pt x="55" y="88"/>
                  <a:pt x="61" y="94"/>
                  <a:pt x="67" y="100"/>
                </a:cubicBezTo>
                <a:cubicBezTo>
                  <a:pt x="72" y="106"/>
                  <a:pt x="76" y="112"/>
                  <a:pt x="81" y="117"/>
                </a:cubicBezTo>
                <a:cubicBezTo>
                  <a:pt x="82" y="118"/>
                  <a:pt x="83" y="119"/>
                  <a:pt x="83" y="118"/>
                </a:cubicBezTo>
                <a:cubicBezTo>
                  <a:pt x="84" y="118"/>
                  <a:pt x="84" y="118"/>
                  <a:pt x="84" y="118"/>
                </a:cubicBezTo>
                <a:cubicBezTo>
                  <a:pt x="84" y="116"/>
                  <a:pt x="84" y="114"/>
                  <a:pt x="83" y="113"/>
                </a:cubicBezTo>
                <a:cubicBezTo>
                  <a:pt x="83" y="112"/>
                  <a:pt x="82" y="110"/>
                  <a:pt x="81" y="109"/>
                </a:cubicBezTo>
                <a:cubicBezTo>
                  <a:pt x="81" y="108"/>
                  <a:pt x="81" y="108"/>
                  <a:pt x="81" y="108"/>
                </a:cubicBezTo>
                <a:cubicBezTo>
                  <a:pt x="82" y="107"/>
                  <a:pt x="83" y="108"/>
                  <a:pt x="83" y="108"/>
                </a:cubicBezTo>
                <a:cubicBezTo>
                  <a:pt x="88" y="111"/>
                  <a:pt x="93" y="112"/>
                  <a:pt x="97" y="116"/>
                </a:cubicBezTo>
                <a:close/>
              </a:path>
            </a:pathLst>
          </a:custGeom>
          <a:solidFill>
            <a:srgbClr val="10618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0" name="Freeform 5"/>
          <p:cNvSpPr>
            <a:spLocks noEditPoints="1"/>
          </p:cNvSpPr>
          <p:nvPr/>
        </p:nvSpPr>
        <p:spPr bwMode="auto">
          <a:xfrm>
            <a:off x="1966913" y="4089400"/>
            <a:ext cx="1081088" cy="1085850"/>
          </a:xfrm>
          <a:custGeom>
            <a:avLst/>
            <a:gdLst>
              <a:gd name="T0" fmla="*/ 143 w 161"/>
              <a:gd name="T1" fmla="*/ 31 h 161"/>
              <a:gd name="T2" fmla="*/ 131 w 161"/>
              <a:gd name="T3" fmla="*/ 18 h 161"/>
              <a:gd name="T4" fmla="*/ 80 w 161"/>
              <a:gd name="T5" fmla="*/ 0 h 161"/>
              <a:gd name="T6" fmla="*/ 0 w 161"/>
              <a:gd name="T7" fmla="*/ 81 h 161"/>
              <a:gd name="T8" fmla="*/ 80 w 161"/>
              <a:gd name="T9" fmla="*/ 161 h 161"/>
              <a:gd name="T10" fmla="*/ 161 w 161"/>
              <a:gd name="T11" fmla="*/ 81 h 161"/>
              <a:gd name="T12" fmla="*/ 143 w 161"/>
              <a:gd name="T13" fmla="*/ 31 h 161"/>
              <a:gd name="T14" fmla="*/ 80 w 161"/>
              <a:gd name="T15" fmla="*/ 143 h 161"/>
              <a:gd name="T16" fmla="*/ 18 w 161"/>
              <a:gd name="T17" fmla="*/ 81 h 161"/>
              <a:gd name="T18" fmla="*/ 80 w 161"/>
              <a:gd name="T19" fmla="*/ 18 h 161"/>
              <a:gd name="T20" fmla="*/ 118 w 161"/>
              <a:gd name="T21" fmla="*/ 31 h 161"/>
              <a:gd name="T22" fmla="*/ 130 w 161"/>
              <a:gd name="T23" fmla="*/ 43 h 161"/>
              <a:gd name="T24" fmla="*/ 143 w 161"/>
              <a:gd name="T25" fmla="*/ 81 h 161"/>
              <a:gd name="T26" fmla="*/ 80 w 161"/>
              <a:gd name="T27" fmla="*/ 143 h 1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61" h="161">
                <a:moveTo>
                  <a:pt x="143" y="31"/>
                </a:moveTo>
                <a:cubicBezTo>
                  <a:pt x="140" y="26"/>
                  <a:pt x="135" y="22"/>
                  <a:pt x="131" y="18"/>
                </a:cubicBezTo>
                <a:cubicBezTo>
                  <a:pt x="117" y="7"/>
                  <a:pt x="99" y="0"/>
                  <a:pt x="80" y="0"/>
                </a:cubicBezTo>
                <a:cubicBezTo>
                  <a:pt x="36" y="0"/>
                  <a:pt x="0" y="36"/>
                  <a:pt x="0" y="81"/>
                </a:cubicBezTo>
                <a:cubicBezTo>
                  <a:pt x="0" y="125"/>
                  <a:pt x="36" y="161"/>
                  <a:pt x="80" y="161"/>
                </a:cubicBezTo>
                <a:cubicBezTo>
                  <a:pt x="125" y="161"/>
                  <a:pt x="161" y="125"/>
                  <a:pt x="161" y="81"/>
                </a:cubicBezTo>
                <a:cubicBezTo>
                  <a:pt x="161" y="62"/>
                  <a:pt x="154" y="44"/>
                  <a:pt x="143" y="31"/>
                </a:cubicBezTo>
                <a:close/>
                <a:moveTo>
                  <a:pt x="80" y="143"/>
                </a:moveTo>
                <a:cubicBezTo>
                  <a:pt x="46" y="143"/>
                  <a:pt x="18" y="115"/>
                  <a:pt x="18" y="81"/>
                </a:cubicBezTo>
                <a:cubicBezTo>
                  <a:pt x="18" y="46"/>
                  <a:pt x="46" y="18"/>
                  <a:pt x="80" y="18"/>
                </a:cubicBezTo>
                <a:cubicBezTo>
                  <a:pt x="94" y="18"/>
                  <a:pt x="107" y="23"/>
                  <a:pt x="118" y="31"/>
                </a:cubicBezTo>
                <a:cubicBezTo>
                  <a:pt x="123" y="34"/>
                  <a:pt x="127" y="39"/>
                  <a:pt x="130" y="43"/>
                </a:cubicBezTo>
                <a:cubicBezTo>
                  <a:pt x="138" y="54"/>
                  <a:pt x="143" y="67"/>
                  <a:pt x="143" y="81"/>
                </a:cubicBezTo>
                <a:cubicBezTo>
                  <a:pt x="143" y="115"/>
                  <a:pt x="115" y="143"/>
                  <a:pt x="80" y="14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1" name="Freeform 6"/>
          <p:cNvSpPr/>
          <p:nvPr/>
        </p:nvSpPr>
        <p:spPr bwMode="auto">
          <a:xfrm>
            <a:off x="2760663" y="2478088"/>
            <a:ext cx="1892300" cy="1901825"/>
          </a:xfrm>
          <a:custGeom>
            <a:avLst/>
            <a:gdLst>
              <a:gd name="T0" fmla="*/ 282 w 282"/>
              <a:gd name="T1" fmla="*/ 13 h 282"/>
              <a:gd name="T2" fmla="*/ 12 w 282"/>
              <a:gd name="T3" fmla="*/ 282 h 282"/>
              <a:gd name="T4" fmla="*/ 0 w 282"/>
              <a:gd name="T5" fmla="*/ 270 h 282"/>
              <a:gd name="T6" fmla="*/ 270 w 282"/>
              <a:gd name="T7" fmla="*/ 0 h 282"/>
              <a:gd name="T8" fmla="*/ 282 w 282"/>
              <a:gd name="T9" fmla="*/ 13 h 2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82" h="282">
                <a:moveTo>
                  <a:pt x="282" y="13"/>
                </a:moveTo>
                <a:cubicBezTo>
                  <a:pt x="12" y="282"/>
                  <a:pt x="12" y="282"/>
                  <a:pt x="12" y="282"/>
                </a:cubicBezTo>
                <a:cubicBezTo>
                  <a:pt x="9" y="278"/>
                  <a:pt x="5" y="273"/>
                  <a:pt x="0" y="270"/>
                </a:cubicBezTo>
                <a:cubicBezTo>
                  <a:pt x="270" y="0"/>
                  <a:pt x="270" y="0"/>
                  <a:pt x="270" y="0"/>
                </a:cubicBezTo>
                <a:cubicBezTo>
                  <a:pt x="273" y="5"/>
                  <a:pt x="277" y="9"/>
                  <a:pt x="282" y="1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2" name="Freeform 7"/>
          <p:cNvSpPr/>
          <p:nvPr/>
        </p:nvSpPr>
        <p:spPr bwMode="auto">
          <a:xfrm>
            <a:off x="5157788" y="2478088"/>
            <a:ext cx="1892300" cy="1901825"/>
          </a:xfrm>
          <a:custGeom>
            <a:avLst/>
            <a:gdLst>
              <a:gd name="T0" fmla="*/ 282 w 282"/>
              <a:gd name="T1" fmla="*/ 270 h 282"/>
              <a:gd name="T2" fmla="*/ 270 w 282"/>
              <a:gd name="T3" fmla="*/ 282 h 282"/>
              <a:gd name="T4" fmla="*/ 257 w 282"/>
              <a:gd name="T5" fmla="*/ 270 h 282"/>
              <a:gd name="T6" fmla="*/ 13 w 282"/>
              <a:gd name="T7" fmla="*/ 25 h 282"/>
              <a:gd name="T8" fmla="*/ 0 w 282"/>
              <a:gd name="T9" fmla="*/ 13 h 282"/>
              <a:gd name="T10" fmla="*/ 13 w 282"/>
              <a:gd name="T11" fmla="*/ 0 h 282"/>
              <a:gd name="T12" fmla="*/ 282 w 282"/>
              <a:gd name="T13" fmla="*/ 270 h 2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82" h="282">
                <a:moveTo>
                  <a:pt x="282" y="270"/>
                </a:moveTo>
                <a:cubicBezTo>
                  <a:pt x="278" y="273"/>
                  <a:pt x="273" y="278"/>
                  <a:pt x="270" y="282"/>
                </a:cubicBezTo>
                <a:cubicBezTo>
                  <a:pt x="257" y="270"/>
                  <a:pt x="257" y="270"/>
                  <a:pt x="257" y="270"/>
                </a:cubicBezTo>
                <a:cubicBezTo>
                  <a:pt x="13" y="25"/>
                  <a:pt x="13" y="25"/>
                  <a:pt x="13" y="25"/>
                </a:cubicBezTo>
                <a:cubicBezTo>
                  <a:pt x="0" y="13"/>
                  <a:pt x="0" y="13"/>
                  <a:pt x="0" y="13"/>
                </a:cubicBezTo>
                <a:cubicBezTo>
                  <a:pt x="5" y="9"/>
                  <a:pt x="9" y="5"/>
                  <a:pt x="13" y="0"/>
                </a:cubicBezTo>
                <a:lnTo>
                  <a:pt x="282" y="27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3" name="Freeform 8"/>
          <p:cNvSpPr/>
          <p:nvPr/>
        </p:nvSpPr>
        <p:spPr bwMode="auto">
          <a:xfrm>
            <a:off x="7540626" y="2465388"/>
            <a:ext cx="1900238" cy="1900238"/>
          </a:xfrm>
          <a:custGeom>
            <a:avLst/>
            <a:gdLst>
              <a:gd name="T0" fmla="*/ 283 w 283"/>
              <a:gd name="T1" fmla="*/ 13 h 282"/>
              <a:gd name="T2" fmla="*/ 14 w 283"/>
              <a:gd name="T3" fmla="*/ 282 h 282"/>
              <a:gd name="T4" fmla="*/ 0 w 283"/>
              <a:gd name="T5" fmla="*/ 270 h 282"/>
              <a:gd name="T6" fmla="*/ 271 w 283"/>
              <a:gd name="T7" fmla="*/ 0 h 282"/>
              <a:gd name="T8" fmla="*/ 283 w 283"/>
              <a:gd name="T9" fmla="*/ 13 h 2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83" h="282">
                <a:moveTo>
                  <a:pt x="283" y="13"/>
                </a:moveTo>
                <a:cubicBezTo>
                  <a:pt x="14" y="282"/>
                  <a:pt x="14" y="282"/>
                  <a:pt x="14" y="282"/>
                </a:cubicBezTo>
                <a:cubicBezTo>
                  <a:pt x="10" y="278"/>
                  <a:pt x="5" y="274"/>
                  <a:pt x="0" y="270"/>
                </a:cubicBezTo>
                <a:cubicBezTo>
                  <a:pt x="271" y="0"/>
                  <a:pt x="271" y="0"/>
                  <a:pt x="271" y="0"/>
                </a:cubicBezTo>
                <a:cubicBezTo>
                  <a:pt x="274" y="5"/>
                  <a:pt x="278" y="9"/>
                  <a:pt x="283" y="13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4" name="Freeform 9"/>
          <p:cNvSpPr>
            <a:spLocks noEditPoints="1"/>
          </p:cNvSpPr>
          <p:nvPr/>
        </p:nvSpPr>
        <p:spPr bwMode="auto">
          <a:xfrm>
            <a:off x="9166226" y="1682750"/>
            <a:ext cx="1081088" cy="1085850"/>
          </a:xfrm>
          <a:custGeom>
            <a:avLst/>
            <a:gdLst>
              <a:gd name="T0" fmla="*/ 80 w 161"/>
              <a:gd name="T1" fmla="*/ 0 h 161"/>
              <a:gd name="T2" fmla="*/ 0 w 161"/>
              <a:gd name="T3" fmla="*/ 81 h 161"/>
              <a:gd name="T4" fmla="*/ 16 w 161"/>
              <a:gd name="T5" fmla="*/ 129 h 161"/>
              <a:gd name="T6" fmla="*/ 28 w 161"/>
              <a:gd name="T7" fmla="*/ 142 h 161"/>
              <a:gd name="T8" fmla="*/ 80 w 161"/>
              <a:gd name="T9" fmla="*/ 161 h 161"/>
              <a:gd name="T10" fmla="*/ 161 w 161"/>
              <a:gd name="T11" fmla="*/ 81 h 161"/>
              <a:gd name="T12" fmla="*/ 80 w 161"/>
              <a:gd name="T13" fmla="*/ 0 h 161"/>
              <a:gd name="T14" fmla="*/ 80 w 161"/>
              <a:gd name="T15" fmla="*/ 143 h 161"/>
              <a:gd name="T16" fmla="*/ 41 w 161"/>
              <a:gd name="T17" fmla="*/ 129 h 161"/>
              <a:gd name="T18" fmla="*/ 29 w 161"/>
              <a:gd name="T19" fmla="*/ 116 h 161"/>
              <a:gd name="T20" fmla="*/ 18 w 161"/>
              <a:gd name="T21" fmla="*/ 81 h 161"/>
              <a:gd name="T22" fmla="*/ 80 w 161"/>
              <a:gd name="T23" fmla="*/ 18 h 161"/>
              <a:gd name="T24" fmla="*/ 143 w 161"/>
              <a:gd name="T25" fmla="*/ 81 h 161"/>
              <a:gd name="T26" fmla="*/ 80 w 161"/>
              <a:gd name="T27" fmla="*/ 143 h 1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61" h="161">
                <a:moveTo>
                  <a:pt x="80" y="0"/>
                </a:moveTo>
                <a:cubicBezTo>
                  <a:pt x="36" y="0"/>
                  <a:pt x="0" y="36"/>
                  <a:pt x="0" y="81"/>
                </a:cubicBezTo>
                <a:cubicBezTo>
                  <a:pt x="0" y="99"/>
                  <a:pt x="6" y="115"/>
                  <a:pt x="16" y="129"/>
                </a:cubicBezTo>
                <a:cubicBezTo>
                  <a:pt x="20" y="134"/>
                  <a:pt x="24" y="138"/>
                  <a:pt x="28" y="142"/>
                </a:cubicBezTo>
                <a:cubicBezTo>
                  <a:pt x="42" y="154"/>
                  <a:pt x="60" y="161"/>
                  <a:pt x="80" y="161"/>
                </a:cubicBezTo>
                <a:cubicBezTo>
                  <a:pt x="125" y="161"/>
                  <a:pt x="161" y="125"/>
                  <a:pt x="161" y="81"/>
                </a:cubicBezTo>
                <a:cubicBezTo>
                  <a:pt x="161" y="36"/>
                  <a:pt x="125" y="0"/>
                  <a:pt x="80" y="0"/>
                </a:cubicBezTo>
                <a:close/>
                <a:moveTo>
                  <a:pt x="80" y="143"/>
                </a:moveTo>
                <a:cubicBezTo>
                  <a:pt x="65" y="143"/>
                  <a:pt x="52" y="138"/>
                  <a:pt x="41" y="129"/>
                </a:cubicBezTo>
                <a:cubicBezTo>
                  <a:pt x="36" y="125"/>
                  <a:pt x="32" y="121"/>
                  <a:pt x="29" y="116"/>
                </a:cubicBezTo>
                <a:cubicBezTo>
                  <a:pt x="22" y="106"/>
                  <a:pt x="18" y="94"/>
                  <a:pt x="18" y="81"/>
                </a:cubicBezTo>
                <a:cubicBezTo>
                  <a:pt x="18" y="46"/>
                  <a:pt x="46" y="18"/>
                  <a:pt x="80" y="18"/>
                </a:cubicBezTo>
                <a:cubicBezTo>
                  <a:pt x="115" y="18"/>
                  <a:pt x="143" y="46"/>
                  <a:pt x="143" y="81"/>
                </a:cubicBezTo>
                <a:cubicBezTo>
                  <a:pt x="143" y="115"/>
                  <a:pt x="115" y="143"/>
                  <a:pt x="80" y="143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5" name="Freeform 10"/>
          <p:cNvSpPr>
            <a:spLocks noEditPoints="1"/>
          </p:cNvSpPr>
          <p:nvPr/>
        </p:nvSpPr>
        <p:spPr bwMode="auto">
          <a:xfrm>
            <a:off x="6769101" y="4089400"/>
            <a:ext cx="1073150" cy="1085850"/>
          </a:xfrm>
          <a:custGeom>
            <a:avLst/>
            <a:gdLst>
              <a:gd name="T0" fmla="*/ 141 w 160"/>
              <a:gd name="T1" fmla="*/ 29 h 161"/>
              <a:gd name="T2" fmla="*/ 128 w 160"/>
              <a:gd name="T3" fmla="*/ 17 h 161"/>
              <a:gd name="T4" fmla="*/ 80 w 160"/>
              <a:gd name="T5" fmla="*/ 0 h 161"/>
              <a:gd name="T6" fmla="*/ 30 w 160"/>
              <a:gd name="T7" fmla="*/ 18 h 161"/>
              <a:gd name="T8" fmla="*/ 17 w 160"/>
              <a:gd name="T9" fmla="*/ 31 h 161"/>
              <a:gd name="T10" fmla="*/ 0 w 160"/>
              <a:gd name="T11" fmla="*/ 81 h 161"/>
              <a:gd name="T12" fmla="*/ 80 w 160"/>
              <a:gd name="T13" fmla="*/ 161 h 161"/>
              <a:gd name="T14" fmla="*/ 160 w 160"/>
              <a:gd name="T15" fmla="*/ 81 h 161"/>
              <a:gd name="T16" fmla="*/ 141 w 160"/>
              <a:gd name="T17" fmla="*/ 29 h 161"/>
              <a:gd name="T18" fmla="*/ 80 w 160"/>
              <a:gd name="T19" fmla="*/ 143 h 161"/>
              <a:gd name="T20" fmla="*/ 17 w 160"/>
              <a:gd name="T21" fmla="*/ 81 h 161"/>
              <a:gd name="T22" fmla="*/ 30 w 160"/>
              <a:gd name="T23" fmla="*/ 43 h 161"/>
              <a:gd name="T24" fmla="*/ 42 w 160"/>
              <a:gd name="T25" fmla="*/ 31 h 161"/>
              <a:gd name="T26" fmla="*/ 80 w 160"/>
              <a:gd name="T27" fmla="*/ 18 h 161"/>
              <a:gd name="T28" fmla="*/ 115 w 160"/>
              <a:gd name="T29" fmla="*/ 29 h 161"/>
              <a:gd name="T30" fmla="*/ 129 w 160"/>
              <a:gd name="T31" fmla="*/ 41 h 161"/>
              <a:gd name="T32" fmla="*/ 142 w 160"/>
              <a:gd name="T33" fmla="*/ 81 h 161"/>
              <a:gd name="T34" fmla="*/ 80 w 160"/>
              <a:gd name="T35" fmla="*/ 143 h 1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60" h="161">
                <a:moveTo>
                  <a:pt x="141" y="29"/>
                </a:moveTo>
                <a:cubicBezTo>
                  <a:pt x="137" y="24"/>
                  <a:pt x="133" y="20"/>
                  <a:pt x="128" y="17"/>
                </a:cubicBezTo>
                <a:cubicBezTo>
                  <a:pt x="115" y="6"/>
                  <a:pt x="98" y="0"/>
                  <a:pt x="80" y="0"/>
                </a:cubicBezTo>
                <a:cubicBezTo>
                  <a:pt x="61" y="0"/>
                  <a:pt x="44" y="7"/>
                  <a:pt x="30" y="18"/>
                </a:cubicBezTo>
                <a:cubicBezTo>
                  <a:pt x="25" y="22"/>
                  <a:pt x="21" y="26"/>
                  <a:pt x="17" y="31"/>
                </a:cubicBezTo>
                <a:cubicBezTo>
                  <a:pt x="6" y="44"/>
                  <a:pt x="0" y="62"/>
                  <a:pt x="0" y="81"/>
                </a:cubicBezTo>
                <a:cubicBezTo>
                  <a:pt x="0" y="125"/>
                  <a:pt x="36" y="161"/>
                  <a:pt x="80" y="161"/>
                </a:cubicBezTo>
                <a:cubicBezTo>
                  <a:pt x="124" y="161"/>
                  <a:pt x="160" y="125"/>
                  <a:pt x="160" y="81"/>
                </a:cubicBezTo>
                <a:cubicBezTo>
                  <a:pt x="160" y="61"/>
                  <a:pt x="153" y="43"/>
                  <a:pt x="141" y="29"/>
                </a:cubicBezTo>
                <a:close/>
                <a:moveTo>
                  <a:pt x="80" y="143"/>
                </a:moveTo>
                <a:cubicBezTo>
                  <a:pt x="45" y="143"/>
                  <a:pt x="17" y="115"/>
                  <a:pt x="17" y="81"/>
                </a:cubicBezTo>
                <a:cubicBezTo>
                  <a:pt x="17" y="67"/>
                  <a:pt x="22" y="54"/>
                  <a:pt x="30" y="43"/>
                </a:cubicBezTo>
                <a:cubicBezTo>
                  <a:pt x="33" y="39"/>
                  <a:pt x="38" y="34"/>
                  <a:pt x="42" y="31"/>
                </a:cubicBezTo>
                <a:cubicBezTo>
                  <a:pt x="53" y="23"/>
                  <a:pt x="66" y="18"/>
                  <a:pt x="80" y="18"/>
                </a:cubicBezTo>
                <a:cubicBezTo>
                  <a:pt x="93" y="18"/>
                  <a:pt x="105" y="22"/>
                  <a:pt x="115" y="29"/>
                </a:cubicBezTo>
                <a:cubicBezTo>
                  <a:pt x="120" y="33"/>
                  <a:pt x="125" y="37"/>
                  <a:pt x="129" y="41"/>
                </a:cubicBezTo>
                <a:cubicBezTo>
                  <a:pt x="137" y="52"/>
                  <a:pt x="142" y="66"/>
                  <a:pt x="142" y="81"/>
                </a:cubicBezTo>
                <a:cubicBezTo>
                  <a:pt x="142" y="115"/>
                  <a:pt x="114" y="143"/>
                  <a:pt x="80" y="143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6" name="Freeform 11"/>
          <p:cNvSpPr>
            <a:spLocks noEditPoints="1"/>
          </p:cNvSpPr>
          <p:nvPr/>
        </p:nvSpPr>
        <p:spPr bwMode="auto">
          <a:xfrm>
            <a:off x="4364038" y="1682750"/>
            <a:ext cx="1081088" cy="1085850"/>
          </a:xfrm>
          <a:custGeom>
            <a:avLst/>
            <a:gdLst>
              <a:gd name="T0" fmla="*/ 81 w 161"/>
              <a:gd name="T1" fmla="*/ 0 h 161"/>
              <a:gd name="T2" fmla="*/ 0 w 161"/>
              <a:gd name="T3" fmla="*/ 81 h 161"/>
              <a:gd name="T4" fmla="*/ 18 w 161"/>
              <a:gd name="T5" fmla="*/ 131 h 161"/>
              <a:gd name="T6" fmla="*/ 31 w 161"/>
              <a:gd name="T7" fmla="*/ 143 h 161"/>
              <a:gd name="T8" fmla="*/ 81 w 161"/>
              <a:gd name="T9" fmla="*/ 161 h 161"/>
              <a:gd name="T10" fmla="*/ 131 w 161"/>
              <a:gd name="T11" fmla="*/ 143 h 161"/>
              <a:gd name="T12" fmla="*/ 143 w 161"/>
              <a:gd name="T13" fmla="*/ 131 h 161"/>
              <a:gd name="T14" fmla="*/ 161 w 161"/>
              <a:gd name="T15" fmla="*/ 81 h 161"/>
              <a:gd name="T16" fmla="*/ 81 w 161"/>
              <a:gd name="T17" fmla="*/ 0 h 161"/>
              <a:gd name="T18" fmla="*/ 118 w 161"/>
              <a:gd name="T19" fmla="*/ 131 h 161"/>
              <a:gd name="T20" fmla="*/ 81 w 161"/>
              <a:gd name="T21" fmla="*/ 143 h 161"/>
              <a:gd name="T22" fmla="*/ 43 w 161"/>
              <a:gd name="T23" fmla="*/ 131 h 161"/>
              <a:gd name="T24" fmla="*/ 31 w 161"/>
              <a:gd name="T25" fmla="*/ 118 h 161"/>
              <a:gd name="T26" fmla="*/ 18 w 161"/>
              <a:gd name="T27" fmla="*/ 81 h 161"/>
              <a:gd name="T28" fmla="*/ 81 w 161"/>
              <a:gd name="T29" fmla="*/ 18 h 161"/>
              <a:gd name="T30" fmla="*/ 143 w 161"/>
              <a:gd name="T31" fmla="*/ 81 h 161"/>
              <a:gd name="T32" fmla="*/ 131 w 161"/>
              <a:gd name="T33" fmla="*/ 118 h 161"/>
              <a:gd name="T34" fmla="*/ 118 w 161"/>
              <a:gd name="T35" fmla="*/ 131 h 1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61" h="161">
                <a:moveTo>
                  <a:pt x="81" y="0"/>
                </a:moveTo>
                <a:cubicBezTo>
                  <a:pt x="36" y="0"/>
                  <a:pt x="0" y="36"/>
                  <a:pt x="0" y="81"/>
                </a:cubicBezTo>
                <a:cubicBezTo>
                  <a:pt x="0" y="100"/>
                  <a:pt x="7" y="117"/>
                  <a:pt x="18" y="131"/>
                </a:cubicBezTo>
                <a:cubicBezTo>
                  <a:pt x="22" y="135"/>
                  <a:pt x="26" y="140"/>
                  <a:pt x="31" y="143"/>
                </a:cubicBezTo>
                <a:cubicBezTo>
                  <a:pt x="44" y="154"/>
                  <a:pt x="62" y="161"/>
                  <a:pt x="81" y="161"/>
                </a:cubicBezTo>
                <a:cubicBezTo>
                  <a:pt x="100" y="161"/>
                  <a:pt x="117" y="154"/>
                  <a:pt x="131" y="143"/>
                </a:cubicBezTo>
                <a:cubicBezTo>
                  <a:pt x="136" y="140"/>
                  <a:pt x="140" y="135"/>
                  <a:pt x="143" y="131"/>
                </a:cubicBezTo>
                <a:cubicBezTo>
                  <a:pt x="154" y="117"/>
                  <a:pt x="161" y="100"/>
                  <a:pt x="161" y="81"/>
                </a:cubicBezTo>
                <a:cubicBezTo>
                  <a:pt x="161" y="36"/>
                  <a:pt x="125" y="0"/>
                  <a:pt x="81" y="0"/>
                </a:cubicBezTo>
                <a:close/>
                <a:moveTo>
                  <a:pt x="118" y="131"/>
                </a:moveTo>
                <a:cubicBezTo>
                  <a:pt x="108" y="138"/>
                  <a:pt x="95" y="143"/>
                  <a:pt x="81" y="143"/>
                </a:cubicBezTo>
                <a:cubicBezTo>
                  <a:pt x="67" y="143"/>
                  <a:pt x="54" y="138"/>
                  <a:pt x="43" y="131"/>
                </a:cubicBezTo>
                <a:cubicBezTo>
                  <a:pt x="38" y="127"/>
                  <a:pt x="34" y="123"/>
                  <a:pt x="31" y="118"/>
                </a:cubicBezTo>
                <a:cubicBezTo>
                  <a:pt x="23" y="107"/>
                  <a:pt x="18" y="95"/>
                  <a:pt x="18" y="81"/>
                </a:cubicBezTo>
                <a:cubicBezTo>
                  <a:pt x="18" y="46"/>
                  <a:pt x="46" y="18"/>
                  <a:pt x="81" y="18"/>
                </a:cubicBezTo>
                <a:cubicBezTo>
                  <a:pt x="115" y="18"/>
                  <a:pt x="143" y="46"/>
                  <a:pt x="143" y="81"/>
                </a:cubicBezTo>
                <a:cubicBezTo>
                  <a:pt x="143" y="95"/>
                  <a:pt x="139" y="108"/>
                  <a:pt x="131" y="118"/>
                </a:cubicBezTo>
                <a:cubicBezTo>
                  <a:pt x="127" y="123"/>
                  <a:pt x="123" y="127"/>
                  <a:pt x="118" y="13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7" name="Freeform 12"/>
          <p:cNvSpPr>
            <a:spLocks noEditPoints="1"/>
          </p:cNvSpPr>
          <p:nvPr/>
        </p:nvSpPr>
        <p:spPr bwMode="auto">
          <a:xfrm>
            <a:off x="2357438" y="4344988"/>
            <a:ext cx="301625" cy="554038"/>
          </a:xfrm>
          <a:custGeom>
            <a:avLst/>
            <a:gdLst>
              <a:gd name="T0" fmla="*/ 190 w 190"/>
              <a:gd name="T1" fmla="*/ 349 h 349"/>
              <a:gd name="T2" fmla="*/ 135 w 190"/>
              <a:gd name="T3" fmla="*/ 349 h 349"/>
              <a:gd name="T4" fmla="*/ 127 w 190"/>
              <a:gd name="T5" fmla="*/ 285 h 349"/>
              <a:gd name="T6" fmla="*/ 59 w 190"/>
              <a:gd name="T7" fmla="*/ 285 h 349"/>
              <a:gd name="T8" fmla="*/ 51 w 190"/>
              <a:gd name="T9" fmla="*/ 349 h 349"/>
              <a:gd name="T10" fmla="*/ 0 w 190"/>
              <a:gd name="T11" fmla="*/ 349 h 349"/>
              <a:gd name="T12" fmla="*/ 55 w 190"/>
              <a:gd name="T13" fmla="*/ 0 h 349"/>
              <a:gd name="T14" fmla="*/ 135 w 190"/>
              <a:gd name="T15" fmla="*/ 0 h 349"/>
              <a:gd name="T16" fmla="*/ 190 w 190"/>
              <a:gd name="T17" fmla="*/ 349 h 349"/>
              <a:gd name="T18" fmla="*/ 67 w 190"/>
              <a:gd name="T19" fmla="*/ 238 h 349"/>
              <a:gd name="T20" fmla="*/ 118 w 190"/>
              <a:gd name="T21" fmla="*/ 238 h 349"/>
              <a:gd name="T22" fmla="*/ 93 w 190"/>
              <a:gd name="T23" fmla="*/ 60 h 349"/>
              <a:gd name="T24" fmla="*/ 67 w 190"/>
              <a:gd name="T25" fmla="*/ 238 h 3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90" h="349">
                <a:moveTo>
                  <a:pt x="190" y="349"/>
                </a:moveTo>
                <a:lnTo>
                  <a:pt x="135" y="349"/>
                </a:lnTo>
                <a:lnTo>
                  <a:pt x="127" y="285"/>
                </a:lnTo>
                <a:lnTo>
                  <a:pt x="59" y="285"/>
                </a:lnTo>
                <a:lnTo>
                  <a:pt x="51" y="349"/>
                </a:lnTo>
                <a:lnTo>
                  <a:pt x="0" y="349"/>
                </a:lnTo>
                <a:lnTo>
                  <a:pt x="55" y="0"/>
                </a:lnTo>
                <a:lnTo>
                  <a:pt x="135" y="0"/>
                </a:lnTo>
                <a:lnTo>
                  <a:pt x="190" y="349"/>
                </a:lnTo>
                <a:close/>
                <a:moveTo>
                  <a:pt x="67" y="238"/>
                </a:moveTo>
                <a:lnTo>
                  <a:pt x="118" y="238"/>
                </a:lnTo>
                <a:lnTo>
                  <a:pt x="93" y="60"/>
                </a:lnTo>
                <a:lnTo>
                  <a:pt x="67" y="238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8" name="Freeform 13"/>
          <p:cNvSpPr>
            <a:spLocks noEditPoints="1"/>
          </p:cNvSpPr>
          <p:nvPr/>
        </p:nvSpPr>
        <p:spPr bwMode="auto">
          <a:xfrm>
            <a:off x="4773613" y="1938338"/>
            <a:ext cx="276225" cy="554038"/>
          </a:xfrm>
          <a:custGeom>
            <a:avLst/>
            <a:gdLst>
              <a:gd name="T0" fmla="*/ 39 w 41"/>
              <a:gd name="T1" fmla="*/ 19 h 82"/>
              <a:gd name="T2" fmla="*/ 39 w 41"/>
              <a:gd name="T3" fmla="*/ 21 h 82"/>
              <a:gd name="T4" fmla="*/ 31 w 41"/>
              <a:gd name="T5" fmla="*/ 38 h 82"/>
              <a:gd name="T6" fmla="*/ 41 w 41"/>
              <a:gd name="T7" fmla="*/ 56 h 82"/>
              <a:gd name="T8" fmla="*/ 41 w 41"/>
              <a:gd name="T9" fmla="*/ 63 h 82"/>
              <a:gd name="T10" fmla="*/ 21 w 41"/>
              <a:gd name="T11" fmla="*/ 82 h 82"/>
              <a:gd name="T12" fmla="*/ 0 w 41"/>
              <a:gd name="T13" fmla="*/ 82 h 82"/>
              <a:gd name="T14" fmla="*/ 0 w 41"/>
              <a:gd name="T15" fmla="*/ 0 h 82"/>
              <a:gd name="T16" fmla="*/ 20 w 41"/>
              <a:gd name="T17" fmla="*/ 0 h 82"/>
              <a:gd name="T18" fmla="*/ 39 w 41"/>
              <a:gd name="T19" fmla="*/ 19 h 82"/>
              <a:gd name="T20" fmla="*/ 13 w 41"/>
              <a:gd name="T21" fmla="*/ 11 h 82"/>
              <a:gd name="T22" fmla="*/ 13 w 41"/>
              <a:gd name="T23" fmla="*/ 33 h 82"/>
              <a:gd name="T24" fmla="*/ 19 w 41"/>
              <a:gd name="T25" fmla="*/ 33 h 82"/>
              <a:gd name="T26" fmla="*/ 26 w 41"/>
              <a:gd name="T27" fmla="*/ 24 h 82"/>
              <a:gd name="T28" fmla="*/ 26 w 41"/>
              <a:gd name="T29" fmla="*/ 20 h 82"/>
              <a:gd name="T30" fmla="*/ 20 w 41"/>
              <a:gd name="T31" fmla="*/ 11 h 82"/>
              <a:gd name="T32" fmla="*/ 13 w 41"/>
              <a:gd name="T33" fmla="*/ 11 h 82"/>
              <a:gd name="T34" fmla="*/ 13 w 41"/>
              <a:gd name="T35" fmla="*/ 45 h 82"/>
              <a:gd name="T36" fmla="*/ 13 w 41"/>
              <a:gd name="T37" fmla="*/ 70 h 82"/>
              <a:gd name="T38" fmla="*/ 21 w 41"/>
              <a:gd name="T39" fmla="*/ 70 h 82"/>
              <a:gd name="T40" fmla="*/ 28 w 41"/>
              <a:gd name="T41" fmla="*/ 62 h 82"/>
              <a:gd name="T42" fmla="*/ 28 w 41"/>
              <a:gd name="T43" fmla="*/ 55 h 82"/>
              <a:gd name="T44" fmla="*/ 19 w 41"/>
              <a:gd name="T45" fmla="*/ 45 h 82"/>
              <a:gd name="T46" fmla="*/ 13 w 41"/>
              <a:gd name="T47" fmla="*/ 45 h 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41" h="82">
                <a:moveTo>
                  <a:pt x="39" y="19"/>
                </a:moveTo>
                <a:cubicBezTo>
                  <a:pt x="39" y="21"/>
                  <a:pt x="39" y="21"/>
                  <a:pt x="39" y="21"/>
                </a:cubicBezTo>
                <a:cubicBezTo>
                  <a:pt x="39" y="30"/>
                  <a:pt x="37" y="35"/>
                  <a:pt x="31" y="38"/>
                </a:cubicBezTo>
                <a:cubicBezTo>
                  <a:pt x="38" y="41"/>
                  <a:pt x="41" y="47"/>
                  <a:pt x="41" y="56"/>
                </a:cubicBezTo>
                <a:cubicBezTo>
                  <a:pt x="41" y="63"/>
                  <a:pt x="41" y="63"/>
                  <a:pt x="41" y="63"/>
                </a:cubicBezTo>
                <a:cubicBezTo>
                  <a:pt x="41" y="75"/>
                  <a:pt x="34" y="82"/>
                  <a:pt x="21" y="82"/>
                </a:cubicBezTo>
                <a:cubicBezTo>
                  <a:pt x="0" y="82"/>
                  <a:pt x="0" y="82"/>
                  <a:pt x="0" y="82"/>
                </a:cubicBezTo>
                <a:cubicBezTo>
                  <a:pt x="0" y="0"/>
                  <a:pt x="0" y="0"/>
                  <a:pt x="0" y="0"/>
                </a:cubicBezTo>
                <a:cubicBezTo>
                  <a:pt x="20" y="0"/>
                  <a:pt x="20" y="0"/>
                  <a:pt x="20" y="0"/>
                </a:cubicBezTo>
                <a:cubicBezTo>
                  <a:pt x="33" y="0"/>
                  <a:pt x="39" y="6"/>
                  <a:pt x="39" y="19"/>
                </a:cubicBezTo>
                <a:close/>
                <a:moveTo>
                  <a:pt x="13" y="11"/>
                </a:moveTo>
                <a:cubicBezTo>
                  <a:pt x="13" y="33"/>
                  <a:pt x="13" y="33"/>
                  <a:pt x="13" y="33"/>
                </a:cubicBezTo>
                <a:cubicBezTo>
                  <a:pt x="19" y="33"/>
                  <a:pt x="19" y="33"/>
                  <a:pt x="19" y="33"/>
                </a:cubicBezTo>
                <a:cubicBezTo>
                  <a:pt x="23" y="33"/>
                  <a:pt x="26" y="31"/>
                  <a:pt x="26" y="24"/>
                </a:cubicBezTo>
                <a:cubicBezTo>
                  <a:pt x="26" y="20"/>
                  <a:pt x="26" y="20"/>
                  <a:pt x="26" y="20"/>
                </a:cubicBezTo>
                <a:cubicBezTo>
                  <a:pt x="26" y="14"/>
                  <a:pt x="24" y="11"/>
                  <a:pt x="20" y="11"/>
                </a:cubicBezTo>
                <a:lnTo>
                  <a:pt x="13" y="11"/>
                </a:lnTo>
                <a:close/>
                <a:moveTo>
                  <a:pt x="13" y="45"/>
                </a:moveTo>
                <a:cubicBezTo>
                  <a:pt x="13" y="70"/>
                  <a:pt x="13" y="70"/>
                  <a:pt x="13" y="70"/>
                </a:cubicBezTo>
                <a:cubicBezTo>
                  <a:pt x="21" y="70"/>
                  <a:pt x="21" y="70"/>
                  <a:pt x="21" y="70"/>
                </a:cubicBezTo>
                <a:cubicBezTo>
                  <a:pt x="25" y="70"/>
                  <a:pt x="28" y="68"/>
                  <a:pt x="28" y="62"/>
                </a:cubicBezTo>
                <a:cubicBezTo>
                  <a:pt x="28" y="55"/>
                  <a:pt x="28" y="55"/>
                  <a:pt x="28" y="55"/>
                </a:cubicBezTo>
                <a:cubicBezTo>
                  <a:pt x="28" y="47"/>
                  <a:pt x="25" y="45"/>
                  <a:pt x="19" y="45"/>
                </a:cubicBezTo>
                <a:lnTo>
                  <a:pt x="13" y="45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9" name="Freeform 14"/>
          <p:cNvSpPr/>
          <p:nvPr/>
        </p:nvSpPr>
        <p:spPr bwMode="auto">
          <a:xfrm>
            <a:off x="7178676" y="4338638"/>
            <a:ext cx="261938" cy="566738"/>
          </a:xfrm>
          <a:custGeom>
            <a:avLst/>
            <a:gdLst>
              <a:gd name="T0" fmla="*/ 39 w 39"/>
              <a:gd name="T1" fmla="*/ 53 h 84"/>
              <a:gd name="T2" fmla="*/ 39 w 39"/>
              <a:gd name="T3" fmla="*/ 64 h 84"/>
              <a:gd name="T4" fmla="*/ 19 w 39"/>
              <a:gd name="T5" fmla="*/ 84 h 84"/>
              <a:gd name="T6" fmla="*/ 0 w 39"/>
              <a:gd name="T7" fmla="*/ 64 h 84"/>
              <a:gd name="T8" fmla="*/ 0 w 39"/>
              <a:gd name="T9" fmla="*/ 21 h 84"/>
              <a:gd name="T10" fmla="*/ 19 w 39"/>
              <a:gd name="T11" fmla="*/ 0 h 84"/>
              <a:gd name="T12" fmla="*/ 39 w 39"/>
              <a:gd name="T13" fmla="*/ 21 h 84"/>
              <a:gd name="T14" fmla="*/ 39 w 39"/>
              <a:gd name="T15" fmla="*/ 29 h 84"/>
              <a:gd name="T16" fmla="*/ 26 w 39"/>
              <a:gd name="T17" fmla="*/ 29 h 84"/>
              <a:gd name="T18" fmla="*/ 26 w 39"/>
              <a:gd name="T19" fmla="*/ 20 h 84"/>
              <a:gd name="T20" fmla="*/ 20 w 39"/>
              <a:gd name="T21" fmla="*/ 12 h 84"/>
              <a:gd name="T22" fmla="*/ 13 w 39"/>
              <a:gd name="T23" fmla="*/ 20 h 84"/>
              <a:gd name="T24" fmla="*/ 13 w 39"/>
              <a:gd name="T25" fmla="*/ 64 h 84"/>
              <a:gd name="T26" fmla="*/ 20 w 39"/>
              <a:gd name="T27" fmla="*/ 72 h 84"/>
              <a:gd name="T28" fmla="*/ 26 w 39"/>
              <a:gd name="T29" fmla="*/ 64 h 84"/>
              <a:gd name="T30" fmla="*/ 26 w 39"/>
              <a:gd name="T31" fmla="*/ 53 h 84"/>
              <a:gd name="T32" fmla="*/ 39 w 39"/>
              <a:gd name="T33" fmla="*/ 53 h 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9" h="84">
                <a:moveTo>
                  <a:pt x="39" y="53"/>
                </a:moveTo>
                <a:cubicBezTo>
                  <a:pt x="39" y="64"/>
                  <a:pt x="39" y="64"/>
                  <a:pt x="39" y="64"/>
                </a:cubicBezTo>
                <a:cubicBezTo>
                  <a:pt x="39" y="77"/>
                  <a:pt x="32" y="84"/>
                  <a:pt x="19" y="84"/>
                </a:cubicBezTo>
                <a:cubicBezTo>
                  <a:pt x="6" y="84"/>
                  <a:pt x="0" y="77"/>
                  <a:pt x="0" y="64"/>
                </a:cubicBezTo>
                <a:cubicBezTo>
                  <a:pt x="0" y="21"/>
                  <a:pt x="0" y="21"/>
                  <a:pt x="0" y="21"/>
                </a:cubicBezTo>
                <a:cubicBezTo>
                  <a:pt x="0" y="7"/>
                  <a:pt x="6" y="0"/>
                  <a:pt x="19" y="0"/>
                </a:cubicBezTo>
                <a:cubicBezTo>
                  <a:pt x="32" y="0"/>
                  <a:pt x="39" y="7"/>
                  <a:pt x="39" y="21"/>
                </a:cubicBezTo>
                <a:cubicBezTo>
                  <a:pt x="39" y="29"/>
                  <a:pt x="39" y="29"/>
                  <a:pt x="39" y="29"/>
                </a:cubicBezTo>
                <a:cubicBezTo>
                  <a:pt x="26" y="29"/>
                  <a:pt x="26" y="29"/>
                  <a:pt x="26" y="29"/>
                </a:cubicBezTo>
                <a:cubicBezTo>
                  <a:pt x="26" y="20"/>
                  <a:pt x="26" y="20"/>
                  <a:pt x="26" y="20"/>
                </a:cubicBezTo>
                <a:cubicBezTo>
                  <a:pt x="26" y="14"/>
                  <a:pt x="24" y="12"/>
                  <a:pt x="20" y="12"/>
                </a:cubicBezTo>
                <a:cubicBezTo>
                  <a:pt x="15" y="12"/>
                  <a:pt x="13" y="14"/>
                  <a:pt x="13" y="20"/>
                </a:cubicBezTo>
                <a:cubicBezTo>
                  <a:pt x="13" y="64"/>
                  <a:pt x="13" y="64"/>
                  <a:pt x="13" y="64"/>
                </a:cubicBezTo>
                <a:cubicBezTo>
                  <a:pt x="13" y="70"/>
                  <a:pt x="15" y="72"/>
                  <a:pt x="20" y="72"/>
                </a:cubicBezTo>
                <a:cubicBezTo>
                  <a:pt x="24" y="72"/>
                  <a:pt x="26" y="70"/>
                  <a:pt x="26" y="64"/>
                </a:cubicBezTo>
                <a:cubicBezTo>
                  <a:pt x="26" y="53"/>
                  <a:pt x="26" y="53"/>
                  <a:pt x="26" y="53"/>
                </a:cubicBezTo>
                <a:lnTo>
                  <a:pt x="39" y="53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0" name="Freeform 15"/>
          <p:cNvSpPr>
            <a:spLocks noEditPoints="1"/>
          </p:cNvSpPr>
          <p:nvPr/>
        </p:nvSpPr>
        <p:spPr bwMode="auto">
          <a:xfrm>
            <a:off x="9575801" y="1938338"/>
            <a:ext cx="268288" cy="554038"/>
          </a:xfrm>
          <a:custGeom>
            <a:avLst/>
            <a:gdLst>
              <a:gd name="T0" fmla="*/ 0 w 40"/>
              <a:gd name="T1" fmla="*/ 0 h 82"/>
              <a:gd name="T2" fmla="*/ 20 w 40"/>
              <a:gd name="T3" fmla="*/ 0 h 82"/>
              <a:gd name="T4" fmla="*/ 40 w 40"/>
              <a:gd name="T5" fmla="*/ 20 h 82"/>
              <a:gd name="T6" fmla="*/ 40 w 40"/>
              <a:gd name="T7" fmla="*/ 62 h 82"/>
              <a:gd name="T8" fmla="*/ 20 w 40"/>
              <a:gd name="T9" fmla="*/ 82 h 82"/>
              <a:gd name="T10" fmla="*/ 0 w 40"/>
              <a:gd name="T11" fmla="*/ 82 h 82"/>
              <a:gd name="T12" fmla="*/ 0 w 40"/>
              <a:gd name="T13" fmla="*/ 0 h 82"/>
              <a:gd name="T14" fmla="*/ 13 w 40"/>
              <a:gd name="T15" fmla="*/ 11 h 82"/>
              <a:gd name="T16" fmla="*/ 13 w 40"/>
              <a:gd name="T17" fmla="*/ 70 h 82"/>
              <a:gd name="T18" fmla="*/ 20 w 40"/>
              <a:gd name="T19" fmla="*/ 70 h 82"/>
              <a:gd name="T20" fmla="*/ 27 w 40"/>
              <a:gd name="T21" fmla="*/ 62 h 82"/>
              <a:gd name="T22" fmla="*/ 27 w 40"/>
              <a:gd name="T23" fmla="*/ 19 h 82"/>
              <a:gd name="T24" fmla="*/ 20 w 40"/>
              <a:gd name="T25" fmla="*/ 11 h 82"/>
              <a:gd name="T26" fmla="*/ 13 w 40"/>
              <a:gd name="T27" fmla="*/ 11 h 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40" h="82">
                <a:moveTo>
                  <a:pt x="0" y="0"/>
                </a:moveTo>
                <a:cubicBezTo>
                  <a:pt x="20" y="0"/>
                  <a:pt x="20" y="0"/>
                  <a:pt x="20" y="0"/>
                </a:cubicBezTo>
                <a:cubicBezTo>
                  <a:pt x="33" y="0"/>
                  <a:pt x="40" y="7"/>
                  <a:pt x="40" y="20"/>
                </a:cubicBezTo>
                <a:cubicBezTo>
                  <a:pt x="40" y="62"/>
                  <a:pt x="40" y="62"/>
                  <a:pt x="40" y="62"/>
                </a:cubicBezTo>
                <a:cubicBezTo>
                  <a:pt x="40" y="75"/>
                  <a:pt x="33" y="82"/>
                  <a:pt x="20" y="82"/>
                </a:cubicBezTo>
                <a:cubicBezTo>
                  <a:pt x="0" y="82"/>
                  <a:pt x="0" y="82"/>
                  <a:pt x="0" y="82"/>
                </a:cubicBezTo>
                <a:lnTo>
                  <a:pt x="0" y="0"/>
                </a:lnTo>
                <a:close/>
                <a:moveTo>
                  <a:pt x="13" y="11"/>
                </a:moveTo>
                <a:cubicBezTo>
                  <a:pt x="13" y="70"/>
                  <a:pt x="13" y="70"/>
                  <a:pt x="13" y="70"/>
                </a:cubicBezTo>
                <a:cubicBezTo>
                  <a:pt x="20" y="70"/>
                  <a:pt x="20" y="70"/>
                  <a:pt x="20" y="70"/>
                </a:cubicBezTo>
                <a:cubicBezTo>
                  <a:pt x="24" y="70"/>
                  <a:pt x="27" y="68"/>
                  <a:pt x="27" y="62"/>
                </a:cubicBezTo>
                <a:cubicBezTo>
                  <a:pt x="27" y="19"/>
                  <a:pt x="27" y="19"/>
                  <a:pt x="27" y="19"/>
                </a:cubicBezTo>
                <a:cubicBezTo>
                  <a:pt x="27" y="13"/>
                  <a:pt x="24" y="11"/>
                  <a:pt x="20" y="11"/>
                </a:cubicBezTo>
                <a:lnTo>
                  <a:pt x="13" y="1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1" name="Freeform 1023"/>
          <p:cNvSpPr/>
          <p:nvPr/>
        </p:nvSpPr>
        <p:spPr bwMode="auto">
          <a:xfrm>
            <a:off x="2336801" y="3663950"/>
            <a:ext cx="342900" cy="304800"/>
          </a:xfrm>
          <a:custGeom>
            <a:avLst/>
            <a:gdLst>
              <a:gd name="T0" fmla="*/ 0 w 216"/>
              <a:gd name="T1" fmla="*/ 192 h 192"/>
              <a:gd name="T2" fmla="*/ 106 w 216"/>
              <a:gd name="T3" fmla="*/ 0 h 192"/>
              <a:gd name="T4" fmla="*/ 216 w 216"/>
              <a:gd name="T5" fmla="*/ 192 h 192"/>
              <a:gd name="T6" fmla="*/ 0 w 216"/>
              <a:gd name="T7" fmla="*/ 192 h 1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" h="192">
                <a:moveTo>
                  <a:pt x="0" y="192"/>
                </a:moveTo>
                <a:lnTo>
                  <a:pt x="106" y="0"/>
                </a:lnTo>
                <a:lnTo>
                  <a:pt x="216" y="192"/>
                </a:lnTo>
                <a:lnTo>
                  <a:pt x="0" y="192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2" name="Freeform 1024"/>
          <p:cNvSpPr/>
          <p:nvPr/>
        </p:nvSpPr>
        <p:spPr bwMode="auto">
          <a:xfrm>
            <a:off x="7131051" y="3663950"/>
            <a:ext cx="349250" cy="304800"/>
          </a:xfrm>
          <a:custGeom>
            <a:avLst/>
            <a:gdLst>
              <a:gd name="T0" fmla="*/ 0 w 220"/>
              <a:gd name="T1" fmla="*/ 192 h 192"/>
              <a:gd name="T2" fmla="*/ 110 w 220"/>
              <a:gd name="T3" fmla="*/ 0 h 192"/>
              <a:gd name="T4" fmla="*/ 220 w 220"/>
              <a:gd name="T5" fmla="*/ 192 h 192"/>
              <a:gd name="T6" fmla="*/ 0 w 220"/>
              <a:gd name="T7" fmla="*/ 192 h 1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20" h="192">
                <a:moveTo>
                  <a:pt x="0" y="192"/>
                </a:moveTo>
                <a:lnTo>
                  <a:pt x="110" y="0"/>
                </a:lnTo>
                <a:lnTo>
                  <a:pt x="220" y="192"/>
                </a:lnTo>
                <a:lnTo>
                  <a:pt x="0" y="192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3" name="Freeform 1025"/>
          <p:cNvSpPr/>
          <p:nvPr/>
        </p:nvSpPr>
        <p:spPr bwMode="auto">
          <a:xfrm>
            <a:off x="4733926" y="2895600"/>
            <a:ext cx="349250" cy="296863"/>
          </a:xfrm>
          <a:custGeom>
            <a:avLst/>
            <a:gdLst>
              <a:gd name="T0" fmla="*/ 220 w 220"/>
              <a:gd name="T1" fmla="*/ 0 h 187"/>
              <a:gd name="T2" fmla="*/ 110 w 220"/>
              <a:gd name="T3" fmla="*/ 187 h 187"/>
              <a:gd name="T4" fmla="*/ 0 w 220"/>
              <a:gd name="T5" fmla="*/ 0 h 187"/>
              <a:gd name="T6" fmla="*/ 220 w 220"/>
              <a:gd name="T7" fmla="*/ 0 h 1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20" h="187">
                <a:moveTo>
                  <a:pt x="220" y="0"/>
                </a:moveTo>
                <a:lnTo>
                  <a:pt x="110" y="187"/>
                </a:lnTo>
                <a:lnTo>
                  <a:pt x="0" y="0"/>
                </a:lnTo>
                <a:lnTo>
                  <a:pt x="220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4" name="Freeform 1026"/>
          <p:cNvSpPr/>
          <p:nvPr/>
        </p:nvSpPr>
        <p:spPr bwMode="auto">
          <a:xfrm>
            <a:off x="9528176" y="2895600"/>
            <a:ext cx="349250" cy="296863"/>
          </a:xfrm>
          <a:custGeom>
            <a:avLst/>
            <a:gdLst>
              <a:gd name="T0" fmla="*/ 220 w 220"/>
              <a:gd name="T1" fmla="*/ 0 h 187"/>
              <a:gd name="T2" fmla="*/ 110 w 220"/>
              <a:gd name="T3" fmla="*/ 187 h 187"/>
              <a:gd name="T4" fmla="*/ 0 w 220"/>
              <a:gd name="T5" fmla="*/ 0 h 187"/>
              <a:gd name="T6" fmla="*/ 220 w 220"/>
              <a:gd name="T7" fmla="*/ 0 h 1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20" h="187">
                <a:moveTo>
                  <a:pt x="220" y="0"/>
                </a:moveTo>
                <a:lnTo>
                  <a:pt x="110" y="187"/>
                </a:lnTo>
                <a:lnTo>
                  <a:pt x="0" y="0"/>
                </a:lnTo>
                <a:lnTo>
                  <a:pt x="220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5" name="文本框 24"/>
          <p:cNvSpPr txBox="1"/>
          <p:nvPr/>
        </p:nvSpPr>
        <p:spPr>
          <a:xfrm>
            <a:off x="1335915" y="2371821"/>
            <a:ext cx="2393621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Bef>
                <a:spcPct val="0"/>
              </a:spcBef>
            </a:pPr>
            <a:r>
              <a:rPr lang="zh-CN" altLang="en-US" sz="1600" dirty="0">
                <a:solidFill>
                  <a:srgbClr val="000000"/>
                </a:solidFill>
                <a:latin typeface="宋体" panose="02010600030101010101" pitchFamily="2" charset="-122"/>
                <a:ea typeface="宋体" panose="02010600030101010101" pitchFamily="2" charset="-122"/>
              </a:rPr>
              <a:t>点击输入您需要的文字内容，点击输入您需要的文字内容。点击输入您需要的文字内容，点击输入您需要的文字内容。</a:t>
            </a:r>
          </a:p>
        </p:txBody>
      </p:sp>
      <p:sp>
        <p:nvSpPr>
          <p:cNvPr id="26" name="文本框 25"/>
          <p:cNvSpPr txBox="1"/>
          <p:nvPr/>
        </p:nvSpPr>
        <p:spPr>
          <a:xfrm>
            <a:off x="1450636" y="1940628"/>
            <a:ext cx="2031317" cy="461661"/>
          </a:xfrm>
          <a:prstGeom prst="rect">
            <a:avLst/>
          </a:prstGeom>
          <a:noFill/>
        </p:spPr>
        <p:txBody>
          <a:bodyPr wrap="none" lIns="91436" tIns="45718" rIns="91436" bIns="45718" rtlCol="0">
            <a:spAutoFit/>
          </a:bodyPr>
          <a:lstStyle/>
          <a:p>
            <a:pPr defTabSz="457200"/>
            <a:r>
              <a:rPr kumimoji="1" lang="zh-CN" altLang="en-US" sz="2400" b="1">
                <a:solidFill>
                  <a:schemeClr val="accent1"/>
                </a:solidFill>
                <a:latin typeface="Century Gothic" panose="020B0502020202020204" pitchFamily="34" charset="0"/>
                <a:ea typeface="微软雅黑" panose="020B0503020204020204" pitchFamily="34" charset="-122"/>
                <a:cs typeface="Impact" panose="020B0806030902050204"/>
              </a:rPr>
              <a:t>点击添加标题</a:t>
            </a:r>
          </a:p>
        </p:txBody>
      </p:sp>
      <p:sp>
        <p:nvSpPr>
          <p:cNvPr id="27" name="文本框 26"/>
          <p:cNvSpPr txBox="1"/>
          <p:nvPr/>
        </p:nvSpPr>
        <p:spPr>
          <a:xfrm>
            <a:off x="3759150" y="3845193"/>
            <a:ext cx="2393621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Bef>
                <a:spcPct val="0"/>
              </a:spcBef>
            </a:pPr>
            <a:r>
              <a:rPr lang="zh-CN" altLang="en-US" sz="1600" dirty="0">
                <a:solidFill>
                  <a:srgbClr val="000000"/>
                </a:solidFill>
                <a:latin typeface="宋体" panose="02010600030101010101" pitchFamily="2" charset="-122"/>
                <a:ea typeface="宋体" panose="02010600030101010101" pitchFamily="2" charset="-122"/>
              </a:rPr>
              <a:t>点击输入您需要的文字内容，点击输入您需要的文字内容。点击输入您需要的文字内容，点击输入您需要的文字内容。</a:t>
            </a:r>
          </a:p>
        </p:txBody>
      </p:sp>
      <p:sp>
        <p:nvSpPr>
          <p:cNvPr id="28" name="文本框 27"/>
          <p:cNvSpPr txBox="1"/>
          <p:nvPr/>
        </p:nvSpPr>
        <p:spPr>
          <a:xfrm>
            <a:off x="3873871" y="3414000"/>
            <a:ext cx="2031317" cy="461661"/>
          </a:xfrm>
          <a:prstGeom prst="rect">
            <a:avLst/>
          </a:prstGeom>
          <a:noFill/>
        </p:spPr>
        <p:txBody>
          <a:bodyPr wrap="none" lIns="91436" tIns="45718" rIns="91436" bIns="45718" rtlCol="0">
            <a:spAutoFit/>
          </a:bodyPr>
          <a:lstStyle/>
          <a:p>
            <a:pPr defTabSz="457200"/>
            <a:r>
              <a:rPr kumimoji="1" lang="zh-CN" altLang="en-US" sz="2400" b="1">
                <a:solidFill>
                  <a:schemeClr val="accent2"/>
                </a:solidFill>
                <a:latin typeface="Century Gothic" panose="020B0502020202020204" pitchFamily="34" charset="0"/>
                <a:ea typeface="微软雅黑" panose="020B0503020204020204" pitchFamily="34" charset="-122"/>
                <a:cs typeface="Impact" panose="020B0806030902050204"/>
              </a:rPr>
              <a:t>点击添加标题</a:t>
            </a:r>
          </a:p>
        </p:txBody>
      </p:sp>
      <p:sp>
        <p:nvSpPr>
          <p:cNvPr id="29" name="文本框 28"/>
          <p:cNvSpPr txBox="1"/>
          <p:nvPr/>
        </p:nvSpPr>
        <p:spPr>
          <a:xfrm>
            <a:off x="6232917" y="2350049"/>
            <a:ext cx="2393621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Bef>
                <a:spcPct val="0"/>
              </a:spcBef>
            </a:pPr>
            <a:r>
              <a:rPr lang="zh-CN" altLang="en-US" sz="1600" dirty="0">
                <a:solidFill>
                  <a:srgbClr val="000000"/>
                </a:solidFill>
                <a:latin typeface="宋体" panose="02010600030101010101" pitchFamily="2" charset="-122"/>
                <a:ea typeface="宋体" panose="02010600030101010101" pitchFamily="2" charset="-122"/>
              </a:rPr>
              <a:t>点击输入您需要的文字内容，点击输入您需要的文字内容。点击输入您需要的文字内容，点击输入您需要的文字内容。</a:t>
            </a:r>
          </a:p>
        </p:txBody>
      </p:sp>
      <p:sp>
        <p:nvSpPr>
          <p:cNvPr id="30" name="文本框 29"/>
          <p:cNvSpPr txBox="1"/>
          <p:nvPr/>
        </p:nvSpPr>
        <p:spPr>
          <a:xfrm>
            <a:off x="6347638" y="1918856"/>
            <a:ext cx="2031317" cy="461661"/>
          </a:xfrm>
          <a:prstGeom prst="rect">
            <a:avLst/>
          </a:prstGeom>
          <a:noFill/>
        </p:spPr>
        <p:txBody>
          <a:bodyPr wrap="none" lIns="91436" tIns="45718" rIns="91436" bIns="45718" rtlCol="0">
            <a:spAutoFit/>
          </a:bodyPr>
          <a:lstStyle/>
          <a:p>
            <a:pPr defTabSz="457200"/>
            <a:r>
              <a:rPr kumimoji="1" lang="zh-CN" altLang="en-US" sz="2400" b="1">
                <a:solidFill>
                  <a:schemeClr val="accent3"/>
                </a:solidFill>
                <a:latin typeface="Century Gothic" panose="020B0502020202020204" pitchFamily="34" charset="0"/>
                <a:ea typeface="微软雅黑" panose="020B0503020204020204" pitchFamily="34" charset="-122"/>
                <a:cs typeface="Impact" panose="020B0806030902050204"/>
              </a:rPr>
              <a:t>点击添加标题</a:t>
            </a:r>
          </a:p>
        </p:txBody>
      </p:sp>
      <p:sp>
        <p:nvSpPr>
          <p:cNvPr id="31" name="文本框 30"/>
          <p:cNvSpPr txBox="1"/>
          <p:nvPr/>
        </p:nvSpPr>
        <p:spPr>
          <a:xfrm>
            <a:off x="8570238" y="3823421"/>
            <a:ext cx="2393621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Bef>
                <a:spcPct val="0"/>
              </a:spcBef>
            </a:pPr>
            <a:r>
              <a:rPr lang="zh-CN" altLang="en-US" sz="1600" dirty="0">
                <a:solidFill>
                  <a:srgbClr val="000000"/>
                </a:solidFill>
                <a:latin typeface="宋体" panose="02010600030101010101" pitchFamily="2" charset="-122"/>
                <a:ea typeface="宋体" panose="02010600030101010101" pitchFamily="2" charset="-122"/>
              </a:rPr>
              <a:t>点击输入您需要的文字内容，点击输入您需要的文字内容。点击输入您需要的文字内容，点击输入您需要的文字内容。</a:t>
            </a:r>
          </a:p>
        </p:txBody>
      </p:sp>
      <p:sp>
        <p:nvSpPr>
          <p:cNvPr id="32" name="文本框 31"/>
          <p:cNvSpPr txBox="1"/>
          <p:nvPr/>
        </p:nvSpPr>
        <p:spPr>
          <a:xfrm>
            <a:off x="8684959" y="3392228"/>
            <a:ext cx="2031317" cy="461661"/>
          </a:xfrm>
          <a:prstGeom prst="rect">
            <a:avLst/>
          </a:prstGeom>
          <a:noFill/>
        </p:spPr>
        <p:txBody>
          <a:bodyPr wrap="none" lIns="91436" tIns="45718" rIns="91436" bIns="45718" rtlCol="0">
            <a:spAutoFit/>
          </a:bodyPr>
          <a:lstStyle/>
          <a:p>
            <a:pPr defTabSz="457200"/>
            <a:r>
              <a:rPr kumimoji="1" lang="zh-CN" altLang="en-US" sz="2400" b="1">
                <a:solidFill>
                  <a:schemeClr val="accent4"/>
                </a:solidFill>
                <a:latin typeface="Century Gothic" panose="020B0502020202020204" pitchFamily="34" charset="0"/>
                <a:ea typeface="微软雅黑" panose="020B0503020204020204" pitchFamily="34" charset="-122"/>
                <a:cs typeface="Impact" panose="020B0806030902050204"/>
              </a:rPr>
              <a:t>点击添加标题</a:t>
            </a:r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37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0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6" presetClass="entr" presetSubtype="37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6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500"/>
                            </p:stCondLst>
                            <p:childTnLst>
                              <p:par>
                                <p:cTn id="1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000"/>
                            </p:stCondLst>
                            <p:childTnLst>
                              <p:par>
                                <p:cTn id="2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500"/>
                            </p:stCondLst>
                            <p:childTnLst>
                              <p:par>
                                <p:cTn id="3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000"/>
                            </p:stCondLst>
                            <p:childTnLst>
                              <p:par>
                                <p:cTn id="3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6" grpId="0"/>
      <p:bldP spid="25" grpId="0"/>
      <p:bldP spid="26" grpId="0"/>
      <p:bldP spid="27" grpId="0"/>
      <p:bldP spid="28" grpId="0"/>
      <p:bldP spid="29" grpId="0"/>
      <p:bldP spid="30" grpId="0"/>
      <p:bldP spid="31" grpId="0"/>
      <p:bldP spid="32" grpId="0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MH_Entry_1"/>
          <p:cNvSpPr/>
          <p:nvPr>
            <p:custDataLst>
              <p:tags r:id="rId1"/>
            </p:custDataLst>
          </p:nvPr>
        </p:nvSpPr>
        <p:spPr>
          <a:xfrm>
            <a:off x="4089400" y="256571"/>
            <a:ext cx="4016089" cy="498614"/>
          </a:xfrm>
          <a:prstGeom prst="roundRect">
            <a:avLst>
              <a:gd name="adj" fmla="val 9124"/>
            </a:avLst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r>
              <a:rPr lang="zh-CN" altLang="en-US" sz="2800" spc="2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此处输入您的标题</a:t>
            </a:r>
          </a:p>
        </p:txBody>
      </p:sp>
      <p:cxnSp>
        <p:nvCxnSpPr>
          <p:cNvPr id="5" name="直接连接符 4"/>
          <p:cNvCxnSpPr/>
          <p:nvPr/>
        </p:nvCxnSpPr>
        <p:spPr>
          <a:xfrm>
            <a:off x="460301" y="772316"/>
            <a:ext cx="11363399" cy="0"/>
          </a:xfrm>
          <a:prstGeom prst="line">
            <a:avLst/>
          </a:prstGeom>
          <a:ln>
            <a:solidFill>
              <a:srgbClr val="10618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矩形 5"/>
          <p:cNvSpPr/>
          <p:nvPr/>
        </p:nvSpPr>
        <p:spPr>
          <a:xfrm>
            <a:off x="4025900" y="806443"/>
            <a:ext cx="4154344" cy="2616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dist"/>
            <a:r>
              <a:rPr lang="en-US" altLang="zh-CN" sz="11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LOREM IPSUM DOLOR SIT AMET CONSECTETUER LOREM</a:t>
            </a:r>
            <a:endParaRPr lang="zh-CN" altLang="en-US" sz="1100">
              <a:solidFill>
                <a:schemeClr val="bg1"/>
              </a:solidFill>
            </a:endParaRPr>
          </a:p>
        </p:txBody>
      </p:sp>
      <p:cxnSp>
        <p:nvCxnSpPr>
          <p:cNvPr id="7" name="直接连接符 6"/>
          <p:cNvCxnSpPr/>
          <p:nvPr/>
        </p:nvCxnSpPr>
        <p:spPr>
          <a:xfrm>
            <a:off x="434901" y="6756206"/>
            <a:ext cx="11363399" cy="0"/>
          </a:xfrm>
          <a:prstGeom prst="line">
            <a:avLst/>
          </a:prstGeom>
          <a:ln>
            <a:solidFill>
              <a:srgbClr val="10618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reeform 269"/>
          <p:cNvSpPr/>
          <p:nvPr/>
        </p:nvSpPr>
        <p:spPr bwMode="auto">
          <a:xfrm>
            <a:off x="7746857" y="239440"/>
            <a:ext cx="420687" cy="461963"/>
          </a:xfrm>
          <a:custGeom>
            <a:avLst/>
            <a:gdLst>
              <a:gd name="T0" fmla="*/ 97 w 112"/>
              <a:gd name="T1" fmla="*/ 116 h 123"/>
              <a:gd name="T2" fmla="*/ 109 w 112"/>
              <a:gd name="T3" fmla="*/ 122 h 123"/>
              <a:gd name="T4" fmla="*/ 112 w 112"/>
              <a:gd name="T5" fmla="*/ 119 h 123"/>
              <a:gd name="T6" fmla="*/ 111 w 112"/>
              <a:gd name="T7" fmla="*/ 116 h 123"/>
              <a:gd name="T8" fmla="*/ 107 w 112"/>
              <a:gd name="T9" fmla="*/ 108 h 123"/>
              <a:gd name="T10" fmla="*/ 105 w 112"/>
              <a:gd name="T11" fmla="*/ 95 h 123"/>
              <a:gd name="T12" fmla="*/ 90 w 112"/>
              <a:gd name="T13" fmla="*/ 85 h 123"/>
              <a:gd name="T14" fmla="*/ 96 w 112"/>
              <a:gd name="T15" fmla="*/ 77 h 123"/>
              <a:gd name="T16" fmla="*/ 93 w 112"/>
              <a:gd name="T17" fmla="*/ 68 h 123"/>
              <a:gd name="T18" fmla="*/ 104 w 112"/>
              <a:gd name="T19" fmla="*/ 51 h 123"/>
              <a:gd name="T20" fmla="*/ 93 w 112"/>
              <a:gd name="T21" fmla="*/ 35 h 123"/>
              <a:gd name="T22" fmla="*/ 98 w 112"/>
              <a:gd name="T23" fmla="*/ 11 h 123"/>
              <a:gd name="T24" fmla="*/ 94 w 112"/>
              <a:gd name="T25" fmla="*/ 1 h 123"/>
              <a:gd name="T26" fmla="*/ 92 w 112"/>
              <a:gd name="T27" fmla="*/ 0 h 123"/>
              <a:gd name="T28" fmla="*/ 89 w 112"/>
              <a:gd name="T29" fmla="*/ 2 h 123"/>
              <a:gd name="T30" fmla="*/ 73 w 112"/>
              <a:gd name="T31" fmla="*/ 25 h 123"/>
              <a:gd name="T32" fmla="*/ 59 w 112"/>
              <a:gd name="T33" fmla="*/ 50 h 123"/>
              <a:gd name="T34" fmla="*/ 55 w 112"/>
              <a:gd name="T35" fmla="*/ 63 h 123"/>
              <a:gd name="T36" fmla="*/ 55 w 112"/>
              <a:gd name="T37" fmla="*/ 74 h 123"/>
              <a:gd name="T38" fmla="*/ 53 w 112"/>
              <a:gd name="T39" fmla="*/ 77 h 123"/>
              <a:gd name="T40" fmla="*/ 50 w 112"/>
              <a:gd name="T41" fmla="*/ 75 h 123"/>
              <a:gd name="T42" fmla="*/ 50 w 112"/>
              <a:gd name="T43" fmla="*/ 71 h 123"/>
              <a:gd name="T44" fmla="*/ 48 w 112"/>
              <a:gd name="T45" fmla="*/ 64 h 123"/>
              <a:gd name="T46" fmla="*/ 42 w 112"/>
              <a:gd name="T47" fmla="*/ 61 h 123"/>
              <a:gd name="T48" fmla="*/ 41 w 112"/>
              <a:gd name="T49" fmla="*/ 59 h 123"/>
              <a:gd name="T50" fmla="*/ 21 w 112"/>
              <a:gd name="T51" fmla="*/ 34 h 123"/>
              <a:gd name="T52" fmla="*/ 17 w 112"/>
              <a:gd name="T53" fmla="*/ 31 h 123"/>
              <a:gd name="T54" fmla="*/ 10 w 112"/>
              <a:gd name="T55" fmla="*/ 36 h 123"/>
              <a:gd name="T56" fmla="*/ 12 w 112"/>
              <a:gd name="T57" fmla="*/ 40 h 123"/>
              <a:gd name="T58" fmla="*/ 16 w 112"/>
              <a:gd name="T59" fmla="*/ 38 h 123"/>
              <a:gd name="T60" fmla="*/ 13 w 112"/>
              <a:gd name="T61" fmla="*/ 34 h 123"/>
              <a:gd name="T62" fmla="*/ 18 w 112"/>
              <a:gd name="T63" fmla="*/ 33 h 123"/>
              <a:gd name="T64" fmla="*/ 22 w 112"/>
              <a:gd name="T65" fmla="*/ 37 h 123"/>
              <a:gd name="T66" fmla="*/ 27 w 112"/>
              <a:gd name="T67" fmla="*/ 43 h 123"/>
              <a:gd name="T68" fmla="*/ 38 w 112"/>
              <a:gd name="T69" fmla="*/ 62 h 123"/>
              <a:gd name="T70" fmla="*/ 30 w 112"/>
              <a:gd name="T71" fmla="*/ 63 h 123"/>
              <a:gd name="T72" fmla="*/ 17 w 112"/>
              <a:gd name="T73" fmla="*/ 58 h 123"/>
              <a:gd name="T74" fmla="*/ 9 w 112"/>
              <a:gd name="T75" fmla="*/ 57 h 123"/>
              <a:gd name="T76" fmla="*/ 5 w 112"/>
              <a:gd name="T77" fmla="*/ 58 h 123"/>
              <a:gd name="T78" fmla="*/ 0 w 112"/>
              <a:gd name="T79" fmla="*/ 65 h 123"/>
              <a:gd name="T80" fmla="*/ 5 w 112"/>
              <a:gd name="T81" fmla="*/ 72 h 123"/>
              <a:gd name="T82" fmla="*/ 8 w 112"/>
              <a:gd name="T83" fmla="*/ 70 h 123"/>
              <a:gd name="T84" fmla="*/ 7 w 112"/>
              <a:gd name="T85" fmla="*/ 68 h 123"/>
              <a:gd name="T86" fmla="*/ 4 w 112"/>
              <a:gd name="T87" fmla="*/ 68 h 123"/>
              <a:gd name="T88" fmla="*/ 2 w 112"/>
              <a:gd name="T89" fmla="*/ 63 h 123"/>
              <a:gd name="T90" fmla="*/ 6 w 112"/>
              <a:gd name="T91" fmla="*/ 60 h 123"/>
              <a:gd name="T92" fmla="*/ 11 w 112"/>
              <a:gd name="T93" fmla="*/ 59 h 123"/>
              <a:gd name="T94" fmla="*/ 34 w 112"/>
              <a:gd name="T95" fmla="*/ 67 h 123"/>
              <a:gd name="T96" fmla="*/ 38 w 112"/>
              <a:gd name="T97" fmla="*/ 74 h 123"/>
              <a:gd name="T98" fmla="*/ 47 w 112"/>
              <a:gd name="T99" fmla="*/ 79 h 123"/>
              <a:gd name="T100" fmla="*/ 50 w 112"/>
              <a:gd name="T101" fmla="*/ 82 h 123"/>
              <a:gd name="T102" fmla="*/ 67 w 112"/>
              <a:gd name="T103" fmla="*/ 100 h 123"/>
              <a:gd name="T104" fmla="*/ 81 w 112"/>
              <a:gd name="T105" fmla="*/ 117 h 123"/>
              <a:gd name="T106" fmla="*/ 83 w 112"/>
              <a:gd name="T107" fmla="*/ 118 h 123"/>
              <a:gd name="T108" fmla="*/ 84 w 112"/>
              <a:gd name="T109" fmla="*/ 118 h 123"/>
              <a:gd name="T110" fmla="*/ 83 w 112"/>
              <a:gd name="T111" fmla="*/ 113 h 123"/>
              <a:gd name="T112" fmla="*/ 81 w 112"/>
              <a:gd name="T113" fmla="*/ 109 h 123"/>
              <a:gd name="T114" fmla="*/ 81 w 112"/>
              <a:gd name="T115" fmla="*/ 108 h 123"/>
              <a:gd name="T116" fmla="*/ 83 w 112"/>
              <a:gd name="T117" fmla="*/ 108 h 123"/>
              <a:gd name="T118" fmla="*/ 97 w 112"/>
              <a:gd name="T119" fmla="*/ 116 h 1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12" h="123">
                <a:moveTo>
                  <a:pt x="97" y="116"/>
                </a:moveTo>
                <a:cubicBezTo>
                  <a:pt x="101" y="118"/>
                  <a:pt x="104" y="123"/>
                  <a:pt x="109" y="122"/>
                </a:cubicBezTo>
                <a:cubicBezTo>
                  <a:pt x="110" y="122"/>
                  <a:pt x="112" y="121"/>
                  <a:pt x="112" y="119"/>
                </a:cubicBezTo>
                <a:cubicBezTo>
                  <a:pt x="112" y="118"/>
                  <a:pt x="112" y="117"/>
                  <a:pt x="111" y="116"/>
                </a:cubicBezTo>
                <a:cubicBezTo>
                  <a:pt x="109" y="113"/>
                  <a:pt x="108" y="111"/>
                  <a:pt x="107" y="108"/>
                </a:cubicBezTo>
                <a:cubicBezTo>
                  <a:pt x="107" y="103"/>
                  <a:pt x="107" y="99"/>
                  <a:pt x="105" y="95"/>
                </a:cubicBezTo>
                <a:cubicBezTo>
                  <a:pt x="102" y="89"/>
                  <a:pt x="96" y="87"/>
                  <a:pt x="90" y="85"/>
                </a:cubicBezTo>
                <a:cubicBezTo>
                  <a:pt x="90" y="82"/>
                  <a:pt x="94" y="80"/>
                  <a:pt x="96" y="77"/>
                </a:cubicBezTo>
                <a:cubicBezTo>
                  <a:pt x="97" y="74"/>
                  <a:pt x="96" y="70"/>
                  <a:pt x="93" y="68"/>
                </a:cubicBezTo>
                <a:cubicBezTo>
                  <a:pt x="100" y="65"/>
                  <a:pt x="104" y="58"/>
                  <a:pt x="104" y="51"/>
                </a:cubicBezTo>
                <a:cubicBezTo>
                  <a:pt x="104" y="45"/>
                  <a:pt x="99" y="38"/>
                  <a:pt x="93" y="35"/>
                </a:cubicBezTo>
                <a:cubicBezTo>
                  <a:pt x="97" y="28"/>
                  <a:pt x="99" y="19"/>
                  <a:pt x="98" y="11"/>
                </a:cubicBezTo>
                <a:cubicBezTo>
                  <a:pt x="98" y="7"/>
                  <a:pt x="97" y="3"/>
                  <a:pt x="94" y="1"/>
                </a:cubicBezTo>
                <a:cubicBezTo>
                  <a:pt x="93" y="1"/>
                  <a:pt x="93" y="0"/>
                  <a:pt x="92" y="0"/>
                </a:cubicBezTo>
                <a:cubicBezTo>
                  <a:pt x="91" y="0"/>
                  <a:pt x="90" y="1"/>
                  <a:pt x="89" y="2"/>
                </a:cubicBezTo>
                <a:cubicBezTo>
                  <a:pt x="83" y="10"/>
                  <a:pt x="78" y="17"/>
                  <a:pt x="73" y="25"/>
                </a:cubicBezTo>
                <a:cubicBezTo>
                  <a:pt x="67" y="33"/>
                  <a:pt x="62" y="41"/>
                  <a:pt x="59" y="50"/>
                </a:cubicBezTo>
                <a:cubicBezTo>
                  <a:pt x="57" y="54"/>
                  <a:pt x="56" y="59"/>
                  <a:pt x="55" y="63"/>
                </a:cubicBezTo>
                <a:cubicBezTo>
                  <a:pt x="55" y="67"/>
                  <a:pt x="56" y="71"/>
                  <a:pt x="55" y="74"/>
                </a:cubicBezTo>
                <a:cubicBezTo>
                  <a:pt x="55" y="75"/>
                  <a:pt x="54" y="76"/>
                  <a:pt x="53" y="77"/>
                </a:cubicBezTo>
                <a:cubicBezTo>
                  <a:pt x="52" y="77"/>
                  <a:pt x="51" y="76"/>
                  <a:pt x="50" y="75"/>
                </a:cubicBezTo>
                <a:cubicBezTo>
                  <a:pt x="50" y="73"/>
                  <a:pt x="50" y="72"/>
                  <a:pt x="50" y="71"/>
                </a:cubicBezTo>
                <a:cubicBezTo>
                  <a:pt x="50" y="69"/>
                  <a:pt x="50" y="66"/>
                  <a:pt x="48" y="64"/>
                </a:cubicBezTo>
                <a:cubicBezTo>
                  <a:pt x="46" y="61"/>
                  <a:pt x="45" y="63"/>
                  <a:pt x="42" y="61"/>
                </a:cubicBezTo>
                <a:cubicBezTo>
                  <a:pt x="42" y="61"/>
                  <a:pt x="41" y="60"/>
                  <a:pt x="41" y="59"/>
                </a:cubicBezTo>
                <a:cubicBezTo>
                  <a:pt x="35" y="51"/>
                  <a:pt x="28" y="42"/>
                  <a:pt x="21" y="34"/>
                </a:cubicBezTo>
                <a:cubicBezTo>
                  <a:pt x="20" y="32"/>
                  <a:pt x="19" y="31"/>
                  <a:pt x="17" y="31"/>
                </a:cubicBezTo>
                <a:cubicBezTo>
                  <a:pt x="13" y="29"/>
                  <a:pt x="10" y="32"/>
                  <a:pt x="10" y="36"/>
                </a:cubicBezTo>
                <a:cubicBezTo>
                  <a:pt x="11" y="38"/>
                  <a:pt x="11" y="39"/>
                  <a:pt x="12" y="40"/>
                </a:cubicBezTo>
                <a:cubicBezTo>
                  <a:pt x="14" y="41"/>
                  <a:pt x="16" y="40"/>
                  <a:pt x="16" y="38"/>
                </a:cubicBezTo>
                <a:cubicBezTo>
                  <a:pt x="14" y="39"/>
                  <a:pt x="12" y="36"/>
                  <a:pt x="13" y="34"/>
                </a:cubicBezTo>
                <a:cubicBezTo>
                  <a:pt x="14" y="33"/>
                  <a:pt x="16" y="32"/>
                  <a:pt x="18" y="33"/>
                </a:cubicBezTo>
                <a:cubicBezTo>
                  <a:pt x="19" y="34"/>
                  <a:pt x="20" y="35"/>
                  <a:pt x="22" y="37"/>
                </a:cubicBezTo>
                <a:cubicBezTo>
                  <a:pt x="23" y="39"/>
                  <a:pt x="25" y="41"/>
                  <a:pt x="27" y="43"/>
                </a:cubicBezTo>
                <a:cubicBezTo>
                  <a:pt x="32" y="48"/>
                  <a:pt x="37" y="54"/>
                  <a:pt x="38" y="62"/>
                </a:cubicBezTo>
                <a:cubicBezTo>
                  <a:pt x="40" y="68"/>
                  <a:pt x="34" y="65"/>
                  <a:pt x="30" y="63"/>
                </a:cubicBezTo>
                <a:cubicBezTo>
                  <a:pt x="26" y="61"/>
                  <a:pt x="21" y="59"/>
                  <a:pt x="17" y="58"/>
                </a:cubicBezTo>
                <a:cubicBezTo>
                  <a:pt x="14" y="57"/>
                  <a:pt x="11" y="57"/>
                  <a:pt x="9" y="57"/>
                </a:cubicBezTo>
                <a:cubicBezTo>
                  <a:pt x="7" y="57"/>
                  <a:pt x="6" y="58"/>
                  <a:pt x="5" y="58"/>
                </a:cubicBezTo>
                <a:cubicBezTo>
                  <a:pt x="2" y="59"/>
                  <a:pt x="0" y="62"/>
                  <a:pt x="0" y="65"/>
                </a:cubicBezTo>
                <a:cubicBezTo>
                  <a:pt x="0" y="68"/>
                  <a:pt x="2" y="71"/>
                  <a:pt x="5" y="72"/>
                </a:cubicBezTo>
                <a:cubicBezTo>
                  <a:pt x="6" y="72"/>
                  <a:pt x="8" y="71"/>
                  <a:pt x="8" y="70"/>
                </a:cubicBezTo>
                <a:cubicBezTo>
                  <a:pt x="8" y="69"/>
                  <a:pt x="7" y="68"/>
                  <a:pt x="7" y="68"/>
                </a:cubicBezTo>
                <a:cubicBezTo>
                  <a:pt x="6" y="68"/>
                  <a:pt x="5" y="68"/>
                  <a:pt x="4" y="68"/>
                </a:cubicBezTo>
                <a:cubicBezTo>
                  <a:pt x="2" y="67"/>
                  <a:pt x="1" y="65"/>
                  <a:pt x="2" y="63"/>
                </a:cubicBezTo>
                <a:cubicBezTo>
                  <a:pt x="2" y="61"/>
                  <a:pt x="4" y="60"/>
                  <a:pt x="6" y="60"/>
                </a:cubicBezTo>
                <a:cubicBezTo>
                  <a:pt x="8" y="59"/>
                  <a:pt x="9" y="59"/>
                  <a:pt x="11" y="59"/>
                </a:cubicBezTo>
                <a:cubicBezTo>
                  <a:pt x="19" y="60"/>
                  <a:pt x="27" y="63"/>
                  <a:pt x="34" y="67"/>
                </a:cubicBezTo>
                <a:cubicBezTo>
                  <a:pt x="37" y="68"/>
                  <a:pt x="36" y="71"/>
                  <a:pt x="38" y="74"/>
                </a:cubicBezTo>
                <a:cubicBezTo>
                  <a:pt x="39" y="77"/>
                  <a:pt x="43" y="77"/>
                  <a:pt x="47" y="79"/>
                </a:cubicBezTo>
                <a:cubicBezTo>
                  <a:pt x="48" y="79"/>
                  <a:pt x="49" y="81"/>
                  <a:pt x="50" y="82"/>
                </a:cubicBezTo>
                <a:cubicBezTo>
                  <a:pt x="55" y="88"/>
                  <a:pt x="61" y="94"/>
                  <a:pt x="67" y="100"/>
                </a:cubicBezTo>
                <a:cubicBezTo>
                  <a:pt x="72" y="106"/>
                  <a:pt x="76" y="112"/>
                  <a:pt x="81" y="117"/>
                </a:cubicBezTo>
                <a:cubicBezTo>
                  <a:pt x="82" y="118"/>
                  <a:pt x="83" y="119"/>
                  <a:pt x="83" y="118"/>
                </a:cubicBezTo>
                <a:cubicBezTo>
                  <a:pt x="84" y="118"/>
                  <a:pt x="84" y="118"/>
                  <a:pt x="84" y="118"/>
                </a:cubicBezTo>
                <a:cubicBezTo>
                  <a:pt x="84" y="116"/>
                  <a:pt x="84" y="114"/>
                  <a:pt x="83" y="113"/>
                </a:cubicBezTo>
                <a:cubicBezTo>
                  <a:pt x="83" y="112"/>
                  <a:pt x="82" y="110"/>
                  <a:pt x="81" y="109"/>
                </a:cubicBezTo>
                <a:cubicBezTo>
                  <a:pt x="81" y="108"/>
                  <a:pt x="81" y="108"/>
                  <a:pt x="81" y="108"/>
                </a:cubicBezTo>
                <a:cubicBezTo>
                  <a:pt x="82" y="107"/>
                  <a:pt x="83" y="108"/>
                  <a:pt x="83" y="108"/>
                </a:cubicBezTo>
                <a:cubicBezTo>
                  <a:pt x="88" y="111"/>
                  <a:pt x="93" y="112"/>
                  <a:pt x="97" y="116"/>
                </a:cubicBezTo>
                <a:close/>
              </a:path>
            </a:pathLst>
          </a:custGeom>
          <a:solidFill>
            <a:srgbClr val="10618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9" name="Freeform 269"/>
          <p:cNvSpPr/>
          <p:nvPr/>
        </p:nvSpPr>
        <p:spPr bwMode="auto">
          <a:xfrm flipH="1">
            <a:off x="4025900" y="239440"/>
            <a:ext cx="420687" cy="461963"/>
          </a:xfrm>
          <a:custGeom>
            <a:avLst/>
            <a:gdLst>
              <a:gd name="T0" fmla="*/ 97 w 112"/>
              <a:gd name="T1" fmla="*/ 116 h 123"/>
              <a:gd name="T2" fmla="*/ 109 w 112"/>
              <a:gd name="T3" fmla="*/ 122 h 123"/>
              <a:gd name="T4" fmla="*/ 112 w 112"/>
              <a:gd name="T5" fmla="*/ 119 h 123"/>
              <a:gd name="T6" fmla="*/ 111 w 112"/>
              <a:gd name="T7" fmla="*/ 116 h 123"/>
              <a:gd name="T8" fmla="*/ 107 w 112"/>
              <a:gd name="T9" fmla="*/ 108 h 123"/>
              <a:gd name="T10" fmla="*/ 105 w 112"/>
              <a:gd name="T11" fmla="*/ 95 h 123"/>
              <a:gd name="T12" fmla="*/ 90 w 112"/>
              <a:gd name="T13" fmla="*/ 85 h 123"/>
              <a:gd name="T14" fmla="*/ 96 w 112"/>
              <a:gd name="T15" fmla="*/ 77 h 123"/>
              <a:gd name="T16" fmla="*/ 93 w 112"/>
              <a:gd name="T17" fmla="*/ 68 h 123"/>
              <a:gd name="T18" fmla="*/ 104 w 112"/>
              <a:gd name="T19" fmla="*/ 51 h 123"/>
              <a:gd name="T20" fmla="*/ 93 w 112"/>
              <a:gd name="T21" fmla="*/ 35 h 123"/>
              <a:gd name="T22" fmla="*/ 98 w 112"/>
              <a:gd name="T23" fmla="*/ 11 h 123"/>
              <a:gd name="T24" fmla="*/ 94 w 112"/>
              <a:gd name="T25" fmla="*/ 1 h 123"/>
              <a:gd name="T26" fmla="*/ 92 w 112"/>
              <a:gd name="T27" fmla="*/ 0 h 123"/>
              <a:gd name="T28" fmla="*/ 89 w 112"/>
              <a:gd name="T29" fmla="*/ 2 h 123"/>
              <a:gd name="T30" fmla="*/ 73 w 112"/>
              <a:gd name="T31" fmla="*/ 25 h 123"/>
              <a:gd name="T32" fmla="*/ 59 w 112"/>
              <a:gd name="T33" fmla="*/ 50 h 123"/>
              <a:gd name="T34" fmla="*/ 55 w 112"/>
              <a:gd name="T35" fmla="*/ 63 h 123"/>
              <a:gd name="T36" fmla="*/ 55 w 112"/>
              <a:gd name="T37" fmla="*/ 74 h 123"/>
              <a:gd name="T38" fmla="*/ 53 w 112"/>
              <a:gd name="T39" fmla="*/ 77 h 123"/>
              <a:gd name="T40" fmla="*/ 50 w 112"/>
              <a:gd name="T41" fmla="*/ 75 h 123"/>
              <a:gd name="T42" fmla="*/ 50 w 112"/>
              <a:gd name="T43" fmla="*/ 71 h 123"/>
              <a:gd name="T44" fmla="*/ 48 w 112"/>
              <a:gd name="T45" fmla="*/ 64 h 123"/>
              <a:gd name="T46" fmla="*/ 42 w 112"/>
              <a:gd name="T47" fmla="*/ 61 h 123"/>
              <a:gd name="T48" fmla="*/ 41 w 112"/>
              <a:gd name="T49" fmla="*/ 59 h 123"/>
              <a:gd name="T50" fmla="*/ 21 w 112"/>
              <a:gd name="T51" fmla="*/ 34 h 123"/>
              <a:gd name="T52" fmla="*/ 17 w 112"/>
              <a:gd name="T53" fmla="*/ 31 h 123"/>
              <a:gd name="T54" fmla="*/ 10 w 112"/>
              <a:gd name="T55" fmla="*/ 36 h 123"/>
              <a:gd name="T56" fmla="*/ 12 w 112"/>
              <a:gd name="T57" fmla="*/ 40 h 123"/>
              <a:gd name="T58" fmla="*/ 16 w 112"/>
              <a:gd name="T59" fmla="*/ 38 h 123"/>
              <a:gd name="T60" fmla="*/ 13 w 112"/>
              <a:gd name="T61" fmla="*/ 34 h 123"/>
              <a:gd name="T62" fmla="*/ 18 w 112"/>
              <a:gd name="T63" fmla="*/ 33 h 123"/>
              <a:gd name="T64" fmla="*/ 22 w 112"/>
              <a:gd name="T65" fmla="*/ 37 h 123"/>
              <a:gd name="T66" fmla="*/ 27 w 112"/>
              <a:gd name="T67" fmla="*/ 43 h 123"/>
              <a:gd name="T68" fmla="*/ 38 w 112"/>
              <a:gd name="T69" fmla="*/ 62 h 123"/>
              <a:gd name="T70" fmla="*/ 30 w 112"/>
              <a:gd name="T71" fmla="*/ 63 h 123"/>
              <a:gd name="T72" fmla="*/ 17 w 112"/>
              <a:gd name="T73" fmla="*/ 58 h 123"/>
              <a:gd name="T74" fmla="*/ 9 w 112"/>
              <a:gd name="T75" fmla="*/ 57 h 123"/>
              <a:gd name="T76" fmla="*/ 5 w 112"/>
              <a:gd name="T77" fmla="*/ 58 h 123"/>
              <a:gd name="T78" fmla="*/ 0 w 112"/>
              <a:gd name="T79" fmla="*/ 65 h 123"/>
              <a:gd name="T80" fmla="*/ 5 w 112"/>
              <a:gd name="T81" fmla="*/ 72 h 123"/>
              <a:gd name="T82" fmla="*/ 8 w 112"/>
              <a:gd name="T83" fmla="*/ 70 h 123"/>
              <a:gd name="T84" fmla="*/ 7 w 112"/>
              <a:gd name="T85" fmla="*/ 68 h 123"/>
              <a:gd name="T86" fmla="*/ 4 w 112"/>
              <a:gd name="T87" fmla="*/ 68 h 123"/>
              <a:gd name="T88" fmla="*/ 2 w 112"/>
              <a:gd name="T89" fmla="*/ 63 h 123"/>
              <a:gd name="T90" fmla="*/ 6 w 112"/>
              <a:gd name="T91" fmla="*/ 60 h 123"/>
              <a:gd name="T92" fmla="*/ 11 w 112"/>
              <a:gd name="T93" fmla="*/ 59 h 123"/>
              <a:gd name="T94" fmla="*/ 34 w 112"/>
              <a:gd name="T95" fmla="*/ 67 h 123"/>
              <a:gd name="T96" fmla="*/ 38 w 112"/>
              <a:gd name="T97" fmla="*/ 74 h 123"/>
              <a:gd name="T98" fmla="*/ 47 w 112"/>
              <a:gd name="T99" fmla="*/ 79 h 123"/>
              <a:gd name="T100" fmla="*/ 50 w 112"/>
              <a:gd name="T101" fmla="*/ 82 h 123"/>
              <a:gd name="T102" fmla="*/ 67 w 112"/>
              <a:gd name="T103" fmla="*/ 100 h 123"/>
              <a:gd name="T104" fmla="*/ 81 w 112"/>
              <a:gd name="T105" fmla="*/ 117 h 123"/>
              <a:gd name="T106" fmla="*/ 83 w 112"/>
              <a:gd name="T107" fmla="*/ 118 h 123"/>
              <a:gd name="T108" fmla="*/ 84 w 112"/>
              <a:gd name="T109" fmla="*/ 118 h 123"/>
              <a:gd name="T110" fmla="*/ 83 w 112"/>
              <a:gd name="T111" fmla="*/ 113 h 123"/>
              <a:gd name="T112" fmla="*/ 81 w 112"/>
              <a:gd name="T113" fmla="*/ 109 h 123"/>
              <a:gd name="T114" fmla="*/ 81 w 112"/>
              <a:gd name="T115" fmla="*/ 108 h 123"/>
              <a:gd name="T116" fmla="*/ 83 w 112"/>
              <a:gd name="T117" fmla="*/ 108 h 123"/>
              <a:gd name="T118" fmla="*/ 97 w 112"/>
              <a:gd name="T119" fmla="*/ 116 h 1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12" h="123">
                <a:moveTo>
                  <a:pt x="97" y="116"/>
                </a:moveTo>
                <a:cubicBezTo>
                  <a:pt x="101" y="118"/>
                  <a:pt x="104" y="123"/>
                  <a:pt x="109" y="122"/>
                </a:cubicBezTo>
                <a:cubicBezTo>
                  <a:pt x="110" y="122"/>
                  <a:pt x="112" y="121"/>
                  <a:pt x="112" y="119"/>
                </a:cubicBezTo>
                <a:cubicBezTo>
                  <a:pt x="112" y="118"/>
                  <a:pt x="112" y="117"/>
                  <a:pt x="111" y="116"/>
                </a:cubicBezTo>
                <a:cubicBezTo>
                  <a:pt x="109" y="113"/>
                  <a:pt x="108" y="111"/>
                  <a:pt x="107" y="108"/>
                </a:cubicBezTo>
                <a:cubicBezTo>
                  <a:pt x="107" y="103"/>
                  <a:pt x="107" y="99"/>
                  <a:pt x="105" y="95"/>
                </a:cubicBezTo>
                <a:cubicBezTo>
                  <a:pt x="102" y="89"/>
                  <a:pt x="96" y="87"/>
                  <a:pt x="90" y="85"/>
                </a:cubicBezTo>
                <a:cubicBezTo>
                  <a:pt x="90" y="82"/>
                  <a:pt x="94" y="80"/>
                  <a:pt x="96" y="77"/>
                </a:cubicBezTo>
                <a:cubicBezTo>
                  <a:pt x="97" y="74"/>
                  <a:pt x="96" y="70"/>
                  <a:pt x="93" y="68"/>
                </a:cubicBezTo>
                <a:cubicBezTo>
                  <a:pt x="100" y="65"/>
                  <a:pt x="104" y="58"/>
                  <a:pt x="104" y="51"/>
                </a:cubicBezTo>
                <a:cubicBezTo>
                  <a:pt x="104" y="45"/>
                  <a:pt x="99" y="38"/>
                  <a:pt x="93" y="35"/>
                </a:cubicBezTo>
                <a:cubicBezTo>
                  <a:pt x="97" y="28"/>
                  <a:pt x="99" y="19"/>
                  <a:pt x="98" y="11"/>
                </a:cubicBezTo>
                <a:cubicBezTo>
                  <a:pt x="98" y="7"/>
                  <a:pt x="97" y="3"/>
                  <a:pt x="94" y="1"/>
                </a:cubicBezTo>
                <a:cubicBezTo>
                  <a:pt x="93" y="1"/>
                  <a:pt x="93" y="0"/>
                  <a:pt x="92" y="0"/>
                </a:cubicBezTo>
                <a:cubicBezTo>
                  <a:pt x="91" y="0"/>
                  <a:pt x="90" y="1"/>
                  <a:pt x="89" y="2"/>
                </a:cubicBezTo>
                <a:cubicBezTo>
                  <a:pt x="83" y="10"/>
                  <a:pt x="78" y="17"/>
                  <a:pt x="73" y="25"/>
                </a:cubicBezTo>
                <a:cubicBezTo>
                  <a:pt x="67" y="33"/>
                  <a:pt x="62" y="41"/>
                  <a:pt x="59" y="50"/>
                </a:cubicBezTo>
                <a:cubicBezTo>
                  <a:pt x="57" y="54"/>
                  <a:pt x="56" y="59"/>
                  <a:pt x="55" y="63"/>
                </a:cubicBezTo>
                <a:cubicBezTo>
                  <a:pt x="55" y="67"/>
                  <a:pt x="56" y="71"/>
                  <a:pt x="55" y="74"/>
                </a:cubicBezTo>
                <a:cubicBezTo>
                  <a:pt x="55" y="75"/>
                  <a:pt x="54" y="76"/>
                  <a:pt x="53" y="77"/>
                </a:cubicBezTo>
                <a:cubicBezTo>
                  <a:pt x="52" y="77"/>
                  <a:pt x="51" y="76"/>
                  <a:pt x="50" y="75"/>
                </a:cubicBezTo>
                <a:cubicBezTo>
                  <a:pt x="50" y="73"/>
                  <a:pt x="50" y="72"/>
                  <a:pt x="50" y="71"/>
                </a:cubicBezTo>
                <a:cubicBezTo>
                  <a:pt x="50" y="69"/>
                  <a:pt x="50" y="66"/>
                  <a:pt x="48" y="64"/>
                </a:cubicBezTo>
                <a:cubicBezTo>
                  <a:pt x="46" y="61"/>
                  <a:pt x="45" y="63"/>
                  <a:pt x="42" y="61"/>
                </a:cubicBezTo>
                <a:cubicBezTo>
                  <a:pt x="42" y="61"/>
                  <a:pt x="41" y="60"/>
                  <a:pt x="41" y="59"/>
                </a:cubicBezTo>
                <a:cubicBezTo>
                  <a:pt x="35" y="51"/>
                  <a:pt x="28" y="42"/>
                  <a:pt x="21" y="34"/>
                </a:cubicBezTo>
                <a:cubicBezTo>
                  <a:pt x="20" y="32"/>
                  <a:pt x="19" y="31"/>
                  <a:pt x="17" y="31"/>
                </a:cubicBezTo>
                <a:cubicBezTo>
                  <a:pt x="13" y="29"/>
                  <a:pt x="10" y="32"/>
                  <a:pt x="10" y="36"/>
                </a:cubicBezTo>
                <a:cubicBezTo>
                  <a:pt x="11" y="38"/>
                  <a:pt x="11" y="39"/>
                  <a:pt x="12" y="40"/>
                </a:cubicBezTo>
                <a:cubicBezTo>
                  <a:pt x="14" y="41"/>
                  <a:pt x="16" y="40"/>
                  <a:pt x="16" y="38"/>
                </a:cubicBezTo>
                <a:cubicBezTo>
                  <a:pt x="14" y="39"/>
                  <a:pt x="12" y="36"/>
                  <a:pt x="13" y="34"/>
                </a:cubicBezTo>
                <a:cubicBezTo>
                  <a:pt x="14" y="33"/>
                  <a:pt x="16" y="32"/>
                  <a:pt x="18" y="33"/>
                </a:cubicBezTo>
                <a:cubicBezTo>
                  <a:pt x="19" y="34"/>
                  <a:pt x="20" y="35"/>
                  <a:pt x="22" y="37"/>
                </a:cubicBezTo>
                <a:cubicBezTo>
                  <a:pt x="23" y="39"/>
                  <a:pt x="25" y="41"/>
                  <a:pt x="27" y="43"/>
                </a:cubicBezTo>
                <a:cubicBezTo>
                  <a:pt x="32" y="48"/>
                  <a:pt x="37" y="54"/>
                  <a:pt x="38" y="62"/>
                </a:cubicBezTo>
                <a:cubicBezTo>
                  <a:pt x="40" y="68"/>
                  <a:pt x="34" y="65"/>
                  <a:pt x="30" y="63"/>
                </a:cubicBezTo>
                <a:cubicBezTo>
                  <a:pt x="26" y="61"/>
                  <a:pt x="21" y="59"/>
                  <a:pt x="17" y="58"/>
                </a:cubicBezTo>
                <a:cubicBezTo>
                  <a:pt x="14" y="57"/>
                  <a:pt x="11" y="57"/>
                  <a:pt x="9" y="57"/>
                </a:cubicBezTo>
                <a:cubicBezTo>
                  <a:pt x="7" y="57"/>
                  <a:pt x="6" y="58"/>
                  <a:pt x="5" y="58"/>
                </a:cubicBezTo>
                <a:cubicBezTo>
                  <a:pt x="2" y="59"/>
                  <a:pt x="0" y="62"/>
                  <a:pt x="0" y="65"/>
                </a:cubicBezTo>
                <a:cubicBezTo>
                  <a:pt x="0" y="68"/>
                  <a:pt x="2" y="71"/>
                  <a:pt x="5" y="72"/>
                </a:cubicBezTo>
                <a:cubicBezTo>
                  <a:pt x="6" y="72"/>
                  <a:pt x="8" y="71"/>
                  <a:pt x="8" y="70"/>
                </a:cubicBezTo>
                <a:cubicBezTo>
                  <a:pt x="8" y="69"/>
                  <a:pt x="7" y="68"/>
                  <a:pt x="7" y="68"/>
                </a:cubicBezTo>
                <a:cubicBezTo>
                  <a:pt x="6" y="68"/>
                  <a:pt x="5" y="68"/>
                  <a:pt x="4" y="68"/>
                </a:cubicBezTo>
                <a:cubicBezTo>
                  <a:pt x="2" y="67"/>
                  <a:pt x="1" y="65"/>
                  <a:pt x="2" y="63"/>
                </a:cubicBezTo>
                <a:cubicBezTo>
                  <a:pt x="2" y="61"/>
                  <a:pt x="4" y="60"/>
                  <a:pt x="6" y="60"/>
                </a:cubicBezTo>
                <a:cubicBezTo>
                  <a:pt x="8" y="59"/>
                  <a:pt x="9" y="59"/>
                  <a:pt x="11" y="59"/>
                </a:cubicBezTo>
                <a:cubicBezTo>
                  <a:pt x="19" y="60"/>
                  <a:pt x="27" y="63"/>
                  <a:pt x="34" y="67"/>
                </a:cubicBezTo>
                <a:cubicBezTo>
                  <a:pt x="37" y="68"/>
                  <a:pt x="36" y="71"/>
                  <a:pt x="38" y="74"/>
                </a:cubicBezTo>
                <a:cubicBezTo>
                  <a:pt x="39" y="77"/>
                  <a:pt x="43" y="77"/>
                  <a:pt x="47" y="79"/>
                </a:cubicBezTo>
                <a:cubicBezTo>
                  <a:pt x="48" y="79"/>
                  <a:pt x="49" y="81"/>
                  <a:pt x="50" y="82"/>
                </a:cubicBezTo>
                <a:cubicBezTo>
                  <a:pt x="55" y="88"/>
                  <a:pt x="61" y="94"/>
                  <a:pt x="67" y="100"/>
                </a:cubicBezTo>
                <a:cubicBezTo>
                  <a:pt x="72" y="106"/>
                  <a:pt x="76" y="112"/>
                  <a:pt x="81" y="117"/>
                </a:cubicBezTo>
                <a:cubicBezTo>
                  <a:pt x="82" y="118"/>
                  <a:pt x="83" y="119"/>
                  <a:pt x="83" y="118"/>
                </a:cubicBezTo>
                <a:cubicBezTo>
                  <a:pt x="84" y="118"/>
                  <a:pt x="84" y="118"/>
                  <a:pt x="84" y="118"/>
                </a:cubicBezTo>
                <a:cubicBezTo>
                  <a:pt x="84" y="116"/>
                  <a:pt x="84" y="114"/>
                  <a:pt x="83" y="113"/>
                </a:cubicBezTo>
                <a:cubicBezTo>
                  <a:pt x="83" y="112"/>
                  <a:pt x="82" y="110"/>
                  <a:pt x="81" y="109"/>
                </a:cubicBezTo>
                <a:cubicBezTo>
                  <a:pt x="81" y="108"/>
                  <a:pt x="81" y="108"/>
                  <a:pt x="81" y="108"/>
                </a:cubicBezTo>
                <a:cubicBezTo>
                  <a:pt x="82" y="107"/>
                  <a:pt x="83" y="108"/>
                  <a:pt x="83" y="108"/>
                </a:cubicBezTo>
                <a:cubicBezTo>
                  <a:pt x="88" y="111"/>
                  <a:pt x="93" y="112"/>
                  <a:pt x="97" y="116"/>
                </a:cubicBezTo>
                <a:close/>
              </a:path>
            </a:pathLst>
          </a:custGeom>
          <a:solidFill>
            <a:srgbClr val="10618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grpSp>
        <p:nvGrpSpPr>
          <p:cNvPr id="10" name="组合 9"/>
          <p:cNvGrpSpPr/>
          <p:nvPr/>
        </p:nvGrpSpPr>
        <p:grpSpPr>
          <a:xfrm>
            <a:off x="6500625" y="1405920"/>
            <a:ext cx="2811463" cy="2811463"/>
            <a:chOff x="6500625" y="1177320"/>
            <a:chExt cx="2811463" cy="2811463"/>
          </a:xfrm>
        </p:grpSpPr>
        <p:sp>
          <p:nvSpPr>
            <p:cNvPr id="11" name="Oval 13"/>
            <p:cNvSpPr>
              <a:spLocks noChangeArrowheads="1"/>
            </p:cNvSpPr>
            <p:nvPr/>
          </p:nvSpPr>
          <p:spPr bwMode="auto">
            <a:xfrm>
              <a:off x="6500625" y="1177320"/>
              <a:ext cx="2811463" cy="2811463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12" name="组合 11"/>
            <p:cNvGrpSpPr/>
            <p:nvPr/>
          </p:nvGrpSpPr>
          <p:grpSpPr>
            <a:xfrm>
              <a:off x="8027800" y="1732945"/>
              <a:ext cx="436563" cy="563562"/>
              <a:chOff x="8027800" y="1732945"/>
              <a:chExt cx="436563" cy="563562"/>
            </a:xfrm>
          </p:grpSpPr>
          <p:sp>
            <p:nvSpPr>
              <p:cNvPr id="14" name="Freeform 43"/>
              <p:cNvSpPr>
                <a:spLocks noEditPoints="1"/>
              </p:cNvSpPr>
              <p:nvPr/>
            </p:nvSpPr>
            <p:spPr bwMode="auto">
              <a:xfrm>
                <a:off x="8027800" y="1732945"/>
                <a:ext cx="436563" cy="393700"/>
              </a:xfrm>
              <a:custGeom>
                <a:avLst/>
                <a:gdLst>
                  <a:gd name="T0" fmla="*/ 51 w 103"/>
                  <a:gd name="T1" fmla="*/ 0 h 93"/>
                  <a:gd name="T2" fmla="*/ 0 w 103"/>
                  <a:gd name="T3" fmla="*/ 52 h 93"/>
                  <a:gd name="T4" fmla="*/ 20 w 103"/>
                  <a:gd name="T5" fmla="*/ 93 h 93"/>
                  <a:gd name="T6" fmla="*/ 20 w 103"/>
                  <a:gd name="T7" fmla="*/ 93 h 93"/>
                  <a:gd name="T8" fmla="*/ 82 w 103"/>
                  <a:gd name="T9" fmla="*/ 93 h 93"/>
                  <a:gd name="T10" fmla="*/ 83 w 103"/>
                  <a:gd name="T11" fmla="*/ 93 h 93"/>
                  <a:gd name="T12" fmla="*/ 103 w 103"/>
                  <a:gd name="T13" fmla="*/ 52 h 93"/>
                  <a:gd name="T14" fmla="*/ 51 w 103"/>
                  <a:gd name="T15" fmla="*/ 0 h 93"/>
                  <a:gd name="T16" fmla="*/ 81 w 103"/>
                  <a:gd name="T17" fmla="*/ 89 h 93"/>
                  <a:gd name="T18" fmla="*/ 62 w 103"/>
                  <a:gd name="T19" fmla="*/ 89 h 93"/>
                  <a:gd name="T20" fmla="*/ 62 w 103"/>
                  <a:gd name="T21" fmla="*/ 36 h 93"/>
                  <a:gd name="T22" fmla="*/ 58 w 103"/>
                  <a:gd name="T23" fmla="*/ 36 h 93"/>
                  <a:gd name="T24" fmla="*/ 58 w 103"/>
                  <a:gd name="T25" fmla="*/ 89 h 93"/>
                  <a:gd name="T26" fmla="*/ 41 w 103"/>
                  <a:gd name="T27" fmla="*/ 89 h 93"/>
                  <a:gd name="T28" fmla="*/ 41 w 103"/>
                  <a:gd name="T29" fmla="*/ 36 h 93"/>
                  <a:gd name="T30" fmla="*/ 37 w 103"/>
                  <a:gd name="T31" fmla="*/ 36 h 93"/>
                  <a:gd name="T32" fmla="*/ 37 w 103"/>
                  <a:gd name="T33" fmla="*/ 89 h 93"/>
                  <a:gd name="T34" fmla="*/ 22 w 103"/>
                  <a:gd name="T35" fmla="*/ 89 h 93"/>
                  <a:gd name="T36" fmla="*/ 4 w 103"/>
                  <a:gd name="T37" fmla="*/ 52 h 93"/>
                  <a:gd name="T38" fmla="*/ 51 w 103"/>
                  <a:gd name="T39" fmla="*/ 4 h 93"/>
                  <a:gd name="T40" fmla="*/ 99 w 103"/>
                  <a:gd name="T41" fmla="*/ 52 h 93"/>
                  <a:gd name="T42" fmla="*/ 81 w 103"/>
                  <a:gd name="T43" fmla="*/ 89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03" h="93">
                    <a:moveTo>
                      <a:pt x="51" y="0"/>
                    </a:moveTo>
                    <a:cubicBezTo>
                      <a:pt x="23" y="0"/>
                      <a:pt x="0" y="23"/>
                      <a:pt x="0" y="52"/>
                    </a:cubicBezTo>
                    <a:cubicBezTo>
                      <a:pt x="0" y="68"/>
                      <a:pt x="7" y="83"/>
                      <a:pt x="20" y="93"/>
                    </a:cubicBezTo>
                    <a:cubicBezTo>
                      <a:pt x="20" y="93"/>
                      <a:pt x="20" y="93"/>
                      <a:pt x="20" y="93"/>
                    </a:cubicBezTo>
                    <a:cubicBezTo>
                      <a:pt x="82" y="93"/>
                      <a:pt x="82" y="93"/>
                      <a:pt x="82" y="93"/>
                    </a:cubicBezTo>
                    <a:cubicBezTo>
                      <a:pt x="83" y="93"/>
                      <a:pt x="83" y="93"/>
                      <a:pt x="83" y="93"/>
                    </a:cubicBezTo>
                    <a:cubicBezTo>
                      <a:pt x="96" y="83"/>
                      <a:pt x="103" y="68"/>
                      <a:pt x="103" y="52"/>
                    </a:cubicBezTo>
                    <a:cubicBezTo>
                      <a:pt x="103" y="23"/>
                      <a:pt x="80" y="0"/>
                      <a:pt x="51" y="0"/>
                    </a:cubicBezTo>
                    <a:close/>
                    <a:moveTo>
                      <a:pt x="81" y="89"/>
                    </a:moveTo>
                    <a:cubicBezTo>
                      <a:pt x="62" y="89"/>
                      <a:pt x="62" y="89"/>
                      <a:pt x="62" y="89"/>
                    </a:cubicBezTo>
                    <a:cubicBezTo>
                      <a:pt x="62" y="36"/>
                      <a:pt x="62" y="36"/>
                      <a:pt x="62" y="36"/>
                    </a:cubicBezTo>
                    <a:cubicBezTo>
                      <a:pt x="58" y="36"/>
                      <a:pt x="58" y="36"/>
                      <a:pt x="58" y="36"/>
                    </a:cubicBezTo>
                    <a:cubicBezTo>
                      <a:pt x="58" y="89"/>
                      <a:pt x="58" y="89"/>
                      <a:pt x="58" y="89"/>
                    </a:cubicBezTo>
                    <a:cubicBezTo>
                      <a:pt x="41" y="89"/>
                      <a:pt x="41" y="89"/>
                      <a:pt x="41" y="89"/>
                    </a:cubicBezTo>
                    <a:cubicBezTo>
                      <a:pt x="41" y="36"/>
                      <a:pt x="41" y="36"/>
                      <a:pt x="41" y="36"/>
                    </a:cubicBezTo>
                    <a:cubicBezTo>
                      <a:pt x="37" y="36"/>
                      <a:pt x="37" y="36"/>
                      <a:pt x="37" y="36"/>
                    </a:cubicBezTo>
                    <a:cubicBezTo>
                      <a:pt x="37" y="89"/>
                      <a:pt x="37" y="89"/>
                      <a:pt x="37" y="89"/>
                    </a:cubicBezTo>
                    <a:cubicBezTo>
                      <a:pt x="22" y="89"/>
                      <a:pt x="22" y="89"/>
                      <a:pt x="22" y="89"/>
                    </a:cubicBezTo>
                    <a:cubicBezTo>
                      <a:pt x="10" y="80"/>
                      <a:pt x="4" y="66"/>
                      <a:pt x="4" y="52"/>
                    </a:cubicBezTo>
                    <a:cubicBezTo>
                      <a:pt x="4" y="26"/>
                      <a:pt x="25" y="4"/>
                      <a:pt x="51" y="4"/>
                    </a:cubicBezTo>
                    <a:cubicBezTo>
                      <a:pt x="78" y="4"/>
                      <a:pt x="99" y="26"/>
                      <a:pt x="99" y="52"/>
                    </a:cubicBezTo>
                    <a:cubicBezTo>
                      <a:pt x="99" y="66"/>
                      <a:pt x="92" y="80"/>
                      <a:pt x="81" y="8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" name="Rectangle 44"/>
              <p:cNvSpPr>
                <a:spLocks noChangeArrowheads="1"/>
              </p:cNvSpPr>
              <p:nvPr/>
            </p:nvSpPr>
            <p:spPr bwMode="auto">
              <a:xfrm>
                <a:off x="8111938" y="2152045"/>
                <a:ext cx="255588" cy="17463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" name="Rectangle 45"/>
              <p:cNvSpPr>
                <a:spLocks noChangeArrowheads="1"/>
              </p:cNvSpPr>
              <p:nvPr/>
            </p:nvSpPr>
            <p:spPr bwMode="auto">
              <a:xfrm>
                <a:off x="8129400" y="2194907"/>
                <a:ext cx="220663" cy="17463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" name="Freeform 46"/>
              <p:cNvSpPr>
                <a:spLocks noEditPoints="1"/>
              </p:cNvSpPr>
              <p:nvPr/>
            </p:nvSpPr>
            <p:spPr bwMode="auto">
              <a:xfrm>
                <a:off x="8159563" y="2233007"/>
                <a:ext cx="160338" cy="63500"/>
              </a:xfrm>
              <a:custGeom>
                <a:avLst/>
                <a:gdLst>
                  <a:gd name="T0" fmla="*/ 0 w 101"/>
                  <a:gd name="T1" fmla="*/ 11 h 40"/>
                  <a:gd name="T2" fmla="*/ 26 w 101"/>
                  <a:gd name="T3" fmla="*/ 11 h 40"/>
                  <a:gd name="T4" fmla="*/ 26 w 101"/>
                  <a:gd name="T5" fmla="*/ 40 h 40"/>
                  <a:gd name="T6" fmla="*/ 77 w 101"/>
                  <a:gd name="T7" fmla="*/ 40 h 40"/>
                  <a:gd name="T8" fmla="*/ 77 w 101"/>
                  <a:gd name="T9" fmla="*/ 11 h 40"/>
                  <a:gd name="T10" fmla="*/ 101 w 101"/>
                  <a:gd name="T11" fmla="*/ 11 h 40"/>
                  <a:gd name="T12" fmla="*/ 101 w 101"/>
                  <a:gd name="T13" fmla="*/ 0 h 40"/>
                  <a:gd name="T14" fmla="*/ 0 w 101"/>
                  <a:gd name="T15" fmla="*/ 0 h 40"/>
                  <a:gd name="T16" fmla="*/ 0 w 101"/>
                  <a:gd name="T17" fmla="*/ 11 h 40"/>
                  <a:gd name="T18" fmla="*/ 67 w 101"/>
                  <a:gd name="T19" fmla="*/ 29 h 40"/>
                  <a:gd name="T20" fmla="*/ 37 w 101"/>
                  <a:gd name="T21" fmla="*/ 29 h 40"/>
                  <a:gd name="T22" fmla="*/ 37 w 101"/>
                  <a:gd name="T23" fmla="*/ 11 h 40"/>
                  <a:gd name="T24" fmla="*/ 67 w 101"/>
                  <a:gd name="T25" fmla="*/ 11 h 40"/>
                  <a:gd name="T26" fmla="*/ 67 w 101"/>
                  <a:gd name="T27" fmla="*/ 2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00" h="40">
                    <a:moveTo>
                      <a:pt x="0" y="11"/>
                    </a:moveTo>
                    <a:lnTo>
                      <a:pt x="26" y="11"/>
                    </a:lnTo>
                    <a:lnTo>
                      <a:pt x="26" y="40"/>
                    </a:lnTo>
                    <a:lnTo>
                      <a:pt x="77" y="40"/>
                    </a:lnTo>
                    <a:lnTo>
                      <a:pt x="77" y="11"/>
                    </a:lnTo>
                    <a:lnTo>
                      <a:pt x="101" y="11"/>
                    </a:lnTo>
                    <a:lnTo>
                      <a:pt x="101" y="0"/>
                    </a:lnTo>
                    <a:lnTo>
                      <a:pt x="0" y="0"/>
                    </a:lnTo>
                    <a:lnTo>
                      <a:pt x="0" y="11"/>
                    </a:lnTo>
                    <a:close/>
                    <a:moveTo>
                      <a:pt x="67" y="29"/>
                    </a:moveTo>
                    <a:lnTo>
                      <a:pt x="37" y="29"/>
                    </a:lnTo>
                    <a:lnTo>
                      <a:pt x="37" y="11"/>
                    </a:lnTo>
                    <a:lnTo>
                      <a:pt x="67" y="11"/>
                    </a:lnTo>
                    <a:lnTo>
                      <a:pt x="67" y="2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13" name="文本框 12"/>
            <p:cNvSpPr txBox="1"/>
            <p:nvPr/>
          </p:nvSpPr>
          <p:spPr>
            <a:xfrm>
              <a:off x="7515150" y="2419598"/>
              <a:ext cx="1428587" cy="107721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spcBef>
                  <a:spcPct val="0"/>
                </a:spcBef>
              </a:pPr>
              <a:r>
                <a:rPr lang="zh-CN" altLang="en-US" sz="1600" dirty="0">
                  <a:solidFill>
                    <a:schemeClr val="bg1"/>
                  </a:solidFill>
                  <a:latin typeface="宋体" panose="02010600030101010101" pitchFamily="2" charset="-122"/>
                  <a:ea typeface="宋体" panose="02010600030101010101" pitchFamily="2" charset="-122"/>
                </a:rPr>
                <a:t>点击输入您需要的文字内容，点击输入您需要的文字内容。</a:t>
              </a:r>
            </a:p>
          </p:txBody>
        </p:sp>
      </p:grpSp>
      <p:sp>
        <p:nvSpPr>
          <p:cNvPr id="18" name="Freeform 39"/>
          <p:cNvSpPr>
            <a:spLocks noEditPoints="1"/>
          </p:cNvSpPr>
          <p:nvPr/>
        </p:nvSpPr>
        <p:spPr bwMode="auto">
          <a:xfrm>
            <a:off x="6086288" y="4333270"/>
            <a:ext cx="12700" cy="568325"/>
          </a:xfrm>
          <a:custGeom>
            <a:avLst/>
            <a:gdLst>
              <a:gd name="T0" fmla="*/ 8 w 8"/>
              <a:gd name="T1" fmla="*/ 358 h 358"/>
              <a:gd name="T2" fmla="*/ 0 w 8"/>
              <a:gd name="T3" fmla="*/ 358 h 358"/>
              <a:gd name="T4" fmla="*/ 0 w 8"/>
              <a:gd name="T5" fmla="*/ 320 h 358"/>
              <a:gd name="T6" fmla="*/ 8 w 8"/>
              <a:gd name="T7" fmla="*/ 320 h 358"/>
              <a:gd name="T8" fmla="*/ 8 w 8"/>
              <a:gd name="T9" fmla="*/ 358 h 358"/>
              <a:gd name="T10" fmla="*/ 8 w 8"/>
              <a:gd name="T11" fmla="*/ 267 h 358"/>
              <a:gd name="T12" fmla="*/ 0 w 8"/>
              <a:gd name="T13" fmla="*/ 267 h 358"/>
              <a:gd name="T14" fmla="*/ 0 w 8"/>
              <a:gd name="T15" fmla="*/ 213 h 358"/>
              <a:gd name="T16" fmla="*/ 8 w 8"/>
              <a:gd name="T17" fmla="*/ 213 h 358"/>
              <a:gd name="T18" fmla="*/ 8 w 8"/>
              <a:gd name="T19" fmla="*/ 267 h 358"/>
              <a:gd name="T20" fmla="*/ 8 w 8"/>
              <a:gd name="T21" fmla="*/ 160 h 358"/>
              <a:gd name="T22" fmla="*/ 0 w 8"/>
              <a:gd name="T23" fmla="*/ 160 h 358"/>
              <a:gd name="T24" fmla="*/ 0 w 8"/>
              <a:gd name="T25" fmla="*/ 107 h 358"/>
              <a:gd name="T26" fmla="*/ 8 w 8"/>
              <a:gd name="T27" fmla="*/ 107 h 358"/>
              <a:gd name="T28" fmla="*/ 8 w 8"/>
              <a:gd name="T29" fmla="*/ 160 h 358"/>
              <a:gd name="T30" fmla="*/ 8 w 8"/>
              <a:gd name="T31" fmla="*/ 53 h 358"/>
              <a:gd name="T32" fmla="*/ 0 w 8"/>
              <a:gd name="T33" fmla="*/ 53 h 358"/>
              <a:gd name="T34" fmla="*/ 0 w 8"/>
              <a:gd name="T35" fmla="*/ 0 h 358"/>
              <a:gd name="T36" fmla="*/ 8 w 8"/>
              <a:gd name="T37" fmla="*/ 0 h 358"/>
              <a:gd name="T38" fmla="*/ 8 w 8"/>
              <a:gd name="T39" fmla="*/ 53 h 3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8" h="358">
                <a:moveTo>
                  <a:pt x="8" y="358"/>
                </a:moveTo>
                <a:lnTo>
                  <a:pt x="0" y="358"/>
                </a:lnTo>
                <a:lnTo>
                  <a:pt x="0" y="320"/>
                </a:lnTo>
                <a:lnTo>
                  <a:pt x="8" y="320"/>
                </a:lnTo>
                <a:lnTo>
                  <a:pt x="8" y="358"/>
                </a:lnTo>
                <a:close/>
                <a:moveTo>
                  <a:pt x="8" y="267"/>
                </a:moveTo>
                <a:lnTo>
                  <a:pt x="0" y="267"/>
                </a:lnTo>
                <a:lnTo>
                  <a:pt x="0" y="213"/>
                </a:lnTo>
                <a:lnTo>
                  <a:pt x="8" y="213"/>
                </a:lnTo>
                <a:lnTo>
                  <a:pt x="8" y="267"/>
                </a:lnTo>
                <a:close/>
                <a:moveTo>
                  <a:pt x="8" y="160"/>
                </a:moveTo>
                <a:lnTo>
                  <a:pt x="0" y="160"/>
                </a:lnTo>
                <a:lnTo>
                  <a:pt x="0" y="107"/>
                </a:lnTo>
                <a:lnTo>
                  <a:pt x="8" y="107"/>
                </a:lnTo>
                <a:lnTo>
                  <a:pt x="8" y="160"/>
                </a:lnTo>
                <a:close/>
                <a:moveTo>
                  <a:pt x="8" y="53"/>
                </a:moveTo>
                <a:lnTo>
                  <a:pt x="0" y="53"/>
                </a:lnTo>
                <a:lnTo>
                  <a:pt x="0" y="0"/>
                </a:lnTo>
                <a:lnTo>
                  <a:pt x="8" y="0"/>
                </a:lnTo>
                <a:lnTo>
                  <a:pt x="8" y="53"/>
                </a:lnTo>
                <a:close/>
              </a:path>
            </a:pathLst>
          </a:custGeom>
          <a:solidFill>
            <a:srgbClr val="93959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9" name="Freeform 40"/>
          <p:cNvSpPr>
            <a:spLocks noEditPoints="1"/>
          </p:cNvSpPr>
          <p:nvPr/>
        </p:nvSpPr>
        <p:spPr bwMode="auto">
          <a:xfrm>
            <a:off x="3092263" y="4384070"/>
            <a:ext cx="1255713" cy="504825"/>
          </a:xfrm>
          <a:custGeom>
            <a:avLst/>
            <a:gdLst>
              <a:gd name="T0" fmla="*/ 3 w 296"/>
              <a:gd name="T1" fmla="*/ 119 h 119"/>
              <a:gd name="T2" fmla="*/ 0 w 296"/>
              <a:gd name="T3" fmla="*/ 119 h 119"/>
              <a:gd name="T4" fmla="*/ 11 w 296"/>
              <a:gd name="T5" fmla="*/ 102 h 119"/>
              <a:gd name="T6" fmla="*/ 13 w 296"/>
              <a:gd name="T7" fmla="*/ 104 h 119"/>
              <a:gd name="T8" fmla="*/ 3 w 296"/>
              <a:gd name="T9" fmla="*/ 119 h 119"/>
              <a:gd name="T10" fmla="*/ 31 w 296"/>
              <a:gd name="T11" fmla="*/ 97 h 119"/>
              <a:gd name="T12" fmla="*/ 30 w 296"/>
              <a:gd name="T13" fmla="*/ 94 h 119"/>
              <a:gd name="T14" fmla="*/ 37 w 296"/>
              <a:gd name="T15" fmla="*/ 93 h 119"/>
              <a:gd name="T16" fmla="*/ 38 w 296"/>
              <a:gd name="T17" fmla="*/ 93 h 119"/>
              <a:gd name="T18" fmla="*/ 51 w 296"/>
              <a:gd name="T19" fmla="*/ 93 h 119"/>
              <a:gd name="T20" fmla="*/ 51 w 296"/>
              <a:gd name="T21" fmla="*/ 96 h 119"/>
              <a:gd name="T22" fmla="*/ 37 w 296"/>
              <a:gd name="T23" fmla="*/ 96 h 119"/>
              <a:gd name="T24" fmla="*/ 31 w 296"/>
              <a:gd name="T25" fmla="*/ 97 h 119"/>
              <a:gd name="T26" fmla="*/ 251 w 296"/>
              <a:gd name="T27" fmla="*/ 96 h 119"/>
              <a:gd name="T28" fmla="*/ 231 w 296"/>
              <a:gd name="T29" fmla="*/ 96 h 119"/>
              <a:gd name="T30" fmla="*/ 231 w 296"/>
              <a:gd name="T31" fmla="*/ 93 h 119"/>
              <a:gd name="T32" fmla="*/ 251 w 296"/>
              <a:gd name="T33" fmla="*/ 93 h 119"/>
              <a:gd name="T34" fmla="*/ 251 w 296"/>
              <a:gd name="T35" fmla="*/ 96 h 119"/>
              <a:gd name="T36" fmla="*/ 211 w 296"/>
              <a:gd name="T37" fmla="*/ 96 h 119"/>
              <a:gd name="T38" fmla="*/ 191 w 296"/>
              <a:gd name="T39" fmla="*/ 96 h 119"/>
              <a:gd name="T40" fmla="*/ 191 w 296"/>
              <a:gd name="T41" fmla="*/ 93 h 119"/>
              <a:gd name="T42" fmla="*/ 211 w 296"/>
              <a:gd name="T43" fmla="*/ 93 h 119"/>
              <a:gd name="T44" fmla="*/ 211 w 296"/>
              <a:gd name="T45" fmla="*/ 96 h 119"/>
              <a:gd name="T46" fmla="*/ 171 w 296"/>
              <a:gd name="T47" fmla="*/ 96 h 119"/>
              <a:gd name="T48" fmla="*/ 151 w 296"/>
              <a:gd name="T49" fmla="*/ 96 h 119"/>
              <a:gd name="T50" fmla="*/ 151 w 296"/>
              <a:gd name="T51" fmla="*/ 93 h 119"/>
              <a:gd name="T52" fmla="*/ 171 w 296"/>
              <a:gd name="T53" fmla="*/ 93 h 119"/>
              <a:gd name="T54" fmla="*/ 171 w 296"/>
              <a:gd name="T55" fmla="*/ 96 h 119"/>
              <a:gd name="T56" fmla="*/ 131 w 296"/>
              <a:gd name="T57" fmla="*/ 96 h 119"/>
              <a:gd name="T58" fmla="*/ 111 w 296"/>
              <a:gd name="T59" fmla="*/ 96 h 119"/>
              <a:gd name="T60" fmla="*/ 111 w 296"/>
              <a:gd name="T61" fmla="*/ 93 h 119"/>
              <a:gd name="T62" fmla="*/ 131 w 296"/>
              <a:gd name="T63" fmla="*/ 93 h 119"/>
              <a:gd name="T64" fmla="*/ 131 w 296"/>
              <a:gd name="T65" fmla="*/ 96 h 119"/>
              <a:gd name="T66" fmla="*/ 91 w 296"/>
              <a:gd name="T67" fmla="*/ 96 h 119"/>
              <a:gd name="T68" fmla="*/ 71 w 296"/>
              <a:gd name="T69" fmla="*/ 96 h 119"/>
              <a:gd name="T70" fmla="*/ 71 w 296"/>
              <a:gd name="T71" fmla="*/ 93 h 119"/>
              <a:gd name="T72" fmla="*/ 91 w 296"/>
              <a:gd name="T73" fmla="*/ 93 h 119"/>
              <a:gd name="T74" fmla="*/ 91 w 296"/>
              <a:gd name="T75" fmla="*/ 96 h 119"/>
              <a:gd name="T76" fmla="*/ 271 w 296"/>
              <a:gd name="T77" fmla="*/ 93 h 119"/>
              <a:gd name="T78" fmla="*/ 270 w 296"/>
              <a:gd name="T79" fmla="*/ 90 h 119"/>
              <a:gd name="T80" fmla="*/ 284 w 296"/>
              <a:gd name="T81" fmla="*/ 78 h 119"/>
              <a:gd name="T82" fmla="*/ 287 w 296"/>
              <a:gd name="T83" fmla="*/ 79 h 119"/>
              <a:gd name="T84" fmla="*/ 271 w 296"/>
              <a:gd name="T85" fmla="*/ 93 h 119"/>
              <a:gd name="T86" fmla="*/ 295 w 296"/>
              <a:gd name="T87" fmla="*/ 61 h 119"/>
              <a:gd name="T88" fmla="*/ 292 w 296"/>
              <a:gd name="T89" fmla="*/ 60 h 119"/>
              <a:gd name="T90" fmla="*/ 293 w 296"/>
              <a:gd name="T91" fmla="*/ 55 h 119"/>
              <a:gd name="T92" fmla="*/ 293 w 296"/>
              <a:gd name="T93" fmla="*/ 40 h 119"/>
              <a:gd name="T94" fmla="*/ 296 w 296"/>
              <a:gd name="T95" fmla="*/ 40 h 119"/>
              <a:gd name="T96" fmla="*/ 296 w 296"/>
              <a:gd name="T97" fmla="*/ 55 h 119"/>
              <a:gd name="T98" fmla="*/ 295 w 296"/>
              <a:gd name="T99" fmla="*/ 61 h 119"/>
              <a:gd name="T100" fmla="*/ 296 w 296"/>
              <a:gd name="T101" fmla="*/ 20 h 119"/>
              <a:gd name="T102" fmla="*/ 293 w 296"/>
              <a:gd name="T103" fmla="*/ 20 h 119"/>
              <a:gd name="T104" fmla="*/ 293 w 296"/>
              <a:gd name="T105" fmla="*/ 0 h 119"/>
              <a:gd name="T106" fmla="*/ 296 w 296"/>
              <a:gd name="T107" fmla="*/ 0 h 119"/>
              <a:gd name="T108" fmla="*/ 296 w 296"/>
              <a:gd name="T109" fmla="*/ 20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296" h="119">
                <a:moveTo>
                  <a:pt x="3" y="119"/>
                </a:moveTo>
                <a:cubicBezTo>
                  <a:pt x="0" y="119"/>
                  <a:pt x="0" y="119"/>
                  <a:pt x="0" y="119"/>
                </a:cubicBezTo>
                <a:cubicBezTo>
                  <a:pt x="2" y="112"/>
                  <a:pt x="6" y="106"/>
                  <a:pt x="11" y="102"/>
                </a:cubicBezTo>
                <a:cubicBezTo>
                  <a:pt x="13" y="104"/>
                  <a:pt x="13" y="104"/>
                  <a:pt x="13" y="104"/>
                </a:cubicBezTo>
                <a:cubicBezTo>
                  <a:pt x="8" y="108"/>
                  <a:pt x="5" y="113"/>
                  <a:pt x="3" y="119"/>
                </a:cubicBezTo>
                <a:close/>
                <a:moveTo>
                  <a:pt x="31" y="97"/>
                </a:moveTo>
                <a:cubicBezTo>
                  <a:pt x="30" y="94"/>
                  <a:pt x="30" y="94"/>
                  <a:pt x="30" y="94"/>
                </a:cubicBezTo>
                <a:cubicBezTo>
                  <a:pt x="34" y="93"/>
                  <a:pt x="36" y="93"/>
                  <a:pt x="37" y="93"/>
                </a:cubicBezTo>
                <a:cubicBezTo>
                  <a:pt x="38" y="93"/>
                  <a:pt x="38" y="93"/>
                  <a:pt x="38" y="93"/>
                </a:cubicBezTo>
                <a:cubicBezTo>
                  <a:pt x="51" y="93"/>
                  <a:pt x="51" y="93"/>
                  <a:pt x="51" y="93"/>
                </a:cubicBezTo>
                <a:cubicBezTo>
                  <a:pt x="51" y="96"/>
                  <a:pt x="51" y="96"/>
                  <a:pt x="51" y="96"/>
                </a:cubicBezTo>
                <a:cubicBezTo>
                  <a:pt x="37" y="96"/>
                  <a:pt x="37" y="96"/>
                  <a:pt x="37" y="96"/>
                </a:cubicBezTo>
                <a:cubicBezTo>
                  <a:pt x="36" y="96"/>
                  <a:pt x="34" y="96"/>
                  <a:pt x="31" y="97"/>
                </a:cubicBezTo>
                <a:close/>
                <a:moveTo>
                  <a:pt x="251" y="96"/>
                </a:moveTo>
                <a:cubicBezTo>
                  <a:pt x="231" y="96"/>
                  <a:pt x="231" y="96"/>
                  <a:pt x="231" y="96"/>
                </a:cubicBezTo>
                <a:cubicBezTo>
                  <a:pt x="231" y="93"/>
                  <a:pt x="231" y="93"/>
                  <a:pt x="231" y="93"/>
                </a:cubicBezTo>
                <a:cubicBezTo>
                  <a:pt x="251" y="93"/>
                  <a:pt x="251" y="93"/>
                  <a:pt x="251" y="93"/>
                </a:cubicBezTo>
                <a:lnTo>
                  <a:pt x="251" y="96"/>
                </a:lnTo>
                <a:close/>
                <a:moveTo>
                  <a:pt x="211" y="96"/>
                </a:moveTo>
                <a:cubicBezTo>
                  <a:pt x="191" y="96"/>
                  <a:pt x="191" y="96"/>
                  <a:pt x="191" y="96"/>
                </a:cubicBezTo>
                <a:cubicBezTo>
                  <a:pt x="191" y="93"/>
                  <a:pt x="191" y="93"/>
                  <a:pt x="191" y="93"/>
                </a:cubicBezTo>
                <a:cubicBezTo>
                  <a:pt x="211" y="93"/>
                  <a:pt x="211" y="93"/>
                  <a:pt x="211" y="93"/>
                </a:cubicBezTo>
                <a:lnTo>
                  <a:pt x="211" y="96"/>
                </a:lnTo>
                <a:close/>
                <a:moveTo>
                  <a:pt x="171" y="96"/>
                </a:moveTo>
                <a:cubicBezTo>
                  <a:pt x="151" y="96"/>
                  <a:pt x="151" y="96"/>
                  <a:pt x="151" y="96"/>
                </a:cubicBezTo>
                <a:cubicBezTo>
                  <a:pt x="151" y="93"/>
                  <a:pt x="151" y="93"/>
                  <a:pt x="151" y="93"/>
                </a:cubicBezTo>
                <a:cubicBezTo>
                  <a:pt x="171" y="93"/>
                  <a:pt x="171" y="93"/>
                  <a:pt x="171" y="93"/>
                </a:cubicBezTo>
                <a:lnTo>
                  <a:pt x="171" y="96"/>
                </a:lnTo>
                <a:close/>
                <a:moveTo>
                  <a:pt x="131" y="96"/>
                </a:moveTo>
                <a:cubicBezTo>
                  <a:pt x="111" y="96"/>
                  <a:pt x="111" y="96"/>
                  <a:pt x="111" y="96"/>
                </a:cubicBezTo>
                <a:cubicBezTo>
                  <a:pt x="111" y="93"/>
                  <a:pt x="111" y="93"/>
                  <a:pt x="111" y="93"/>
                </a:cubicBezTo>
                <a:cubicBezTo>
                  <a:pt x="131" y="93"/>
                  <a:pt x="131" y="93"/>
                  <a:pt x="131" y="93"/>
                </a:cubicBezTo>
                <a:lnTo>
                  <a:pt x="131" y="96"/>
                </a:lnTo>
                <a:close/>
                <a:moveTo>
                  <a:pt x="91" y="96"/>
                </a:moveTo>
                <a:cubicBezTo>
                  <a:pt x="71" y="96"/>
                  <a:pt x="71" y="96"/>
                  <a:pt x="71" y="96"/>
                </a:cubicBezTo>
                <a:cubicBezTo>
                  <a:pt x="71" y="93"/>
                  <a:pt x="71" y="93"/>
                  <a:pt x="71" y="93"/>
                </a:cubicBezTo>
                <a:cubicBezTo>
                  <a:pt x="91" y="93"/>
                  <a:pt x="91" y="93"/>
                  <a:pt x="91" y="93"/>
                </a:cubicBezTo>
                <a:lnTo>
                  <a:pt x="91" y="96"/>
                </a:lnTo>
                <a:close/>
                <a:moveTo>
                  <a:pt x="271" y="93"/>
                </a:moveTo>
                <a:cubicBezTo>
                  <a:pt x="270" y="90"/>
                  <a:pt x="270" y="90"/>
                  <a:pt x="270" y="90"/>
                </a:cubicBezTo>
                <a:cubicBezTo>
                  <a:pt x="276" y="88"/>
                  <a:pt x="281" y="83"/>
                  <a:pt x="284" y="78"/>
                </a:cubicBezTo>
                <a:cubicBezTo>
                  <a:pt x="287" y="79"/>
                  <a:pt x="287" y="79"/>
                  <a:pt x="287" y="79"/>
                </a:cubicBezTo>
                <a:cubicBezTo>
                  <a:pt x="283" y="86"/>
                  <a:pt x="277" y="90"/>
                  <a:pt x="271" y="93"/>
                </a:cubicBezTo>
                <a:close/>
                <a:moveTo>
                  <a:pt x="295" y="61"/>
                </a:moveTo>
                <a:cubicBezTo>
                  <a:pt x="292" y="60"/>
                  <a:pt x="292" y="60"/>
                  <a:pt x="292" y="60"/>
                </a:cubicBezTo>
                <a:cubicBezTo>
                  <a:pt x="293" y="57"/>
                  <a:pt x="293" y="55"/>
                  <a:pt x="293" y="55"/>
                </a:cubicBezTo>
                <a:cubicBezTo>
                  <a:pt x="293" y="40"/>
                  <a:pt x="293" y="40"/>
                  <a:pt x="293" y="40"/>
                </a:cubicBezTo>
                <a:cubicBezTo>
                  <a:pt x="296" y="40"/>
                  <a:pt x="296" y="40"/>
                  <a:pt x="296" y="40"/>
                </a:cubicBezTo>
                <a:cubicBezTo>
                  <a:pt x="296" y="55"/>
                  <a:pt x="296" y="55"/>
                  <a:pt x="296" y="55"/>
                </a:cubicBezTo>
                <a:cubicBezTo>
                  <a:pt x="296" y="55"/>
                  <a:pt x="296" y="57"/>
                  <a:pt x="295" y="61"/>
                </a:cubicBezTo>
                <a:close/>
                <a:moveTo>
                  <a:pt x="296" y="20"/>
                </a:moveTo>
                <a:cubicBezTo>
                  <a:pt x="293" y="20"/>
                  <a:pt x="293" y="20"/>
                  <a:pt x="293" y="20"/>
                </a:cubicBezTo>
                <a:cubicBezTo>
                  <a:pt x="293" y="0"/>
                  <a:pt x="293" y="0"/>
                  <a:pt x="293" y="0"/>
                </a:cubicBezTo>
                <a:cubicBezTo>
                  <a:pt x="296" y="0"/>
                  <a:pt x="296" y="0"/>
                  <a:pt x="296" y="0"/>
                </a:cubicBezTo>
                <a:lnTo>
                  <a:pt x="296" y="20"/>
                </a:lnTo>
                <a:close/>
              </a:path>
            </a:pathLst>
          </a:custGeom>
          <a:solidFill>
            <a:srgbClr val="93959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0" name="Freeform 41"/>
          <p:cNvSpPr>
            <a:spLocks noEditPoints="1"/>
          </p:cNvSpPr>
          <p:nvPr/>
        </p:nvSpPr>
        <p:spPr bwMode="auto">
          <a:xfrm>
            <a:off x="7981763" y="4333270"/>
            <a:ext cx="1258888" cy="504825"/>
          </a:xfrm>
          <a:custGeom>
            <a:avLst/>
            <a:gdLst>
              <a:gd name="T0" fmla="*/ 294 w 297"/>
              <a:gd name="T1" fmla="*/ 119 h 119"/>
              <a:gd name="T2" fmla="*/ 283 w 297"/>
              <a:gd name="T3" fmla="*/ 104 h 119"/>
              <a:gd name="T4" fmla="*/ 285 w 297"/>
              <a:gd name="T5" fmla="*/ 102 h 119"/>
              <a:gd name="T6" fmla="*/ 297 w 297"/>
              <a:gd name="T7" fmla="*/ 118 h 119"/>
              <a:gd name="T8" fmla="*/ 294 w 297"/>
              <a:gd name="T9" fmla="*/ 119 h 119"/>
              <a:gd name="T10" fmla="*/ 266 w 297"/>
              <a:gd name="T11" fmla="*/ 97 h 119"/>
              <a:gd name="T12" fmla="*/ 259 w 297"/>
              <a:gd name="T13" fmla="*/ 96 h 119"/>
              <a:gd name="T14" fmla="*/ 258 w 297"/>
              <a:gd name="T15" fmla="*/ 96 h 119"/>
              <a:gd name="T16" fmla="*/ 246 w 297"/>
              <a:gd name="T17" fmla="*/ 96 h 119"/>
              <a:gd name="T18" fmla="*/ 246 w 297"/>
              <a:gd name="T19" fmla="*/ 93 h 119"/>
              <a:gd name="T20" fmla="*/ 259 w 297"/>
              <a:gd name="T21" fmla="*/ 93 h 119"/>
              <a:gd name="T22" fmla="*/ 266 w 297"/>
              <a:gd name="T23" fmla="*/ 94 h 119"/>
              <a:gd name="T24" fmla="*/ 266 w 297"/>
              <a:gd name="T25" fmla="*/ 97 h 119"/>
              <a:gd name="T26" fmla="*/ 226 w 297"/>
              <a:gd name="T27" fmla="*/ 96 h 119"/>
              <a:gd name="T28" fmla="*/ 206 w 297"/>
              <a:gd name="T29" fmla="*/ 96 h 119"/>
              <a:gd name="T30" fmla="*/ 206 w 297"/>
              <a:gd name="T31" fmla="*/ 93 h 119"/>
              <a:gd name="T32" fmla="*/ 226 w 297"/>
              <a:gd name="T33" fmla="*/ 93 h 119"/>
              <a:gd name="T34" fmla="*/ 226 w 297"/>
              <a:gd name="T35" fmla="*/ 96 h 119"/>
              <a:gd name="T36" fmla="*/ 186 w 297"/>
              <a:gd name="T37" fmla="*/ 96 h 119"/>
              <a:gd name="T38" fmla="*/ 166 w 297"/>
              <a:gd name="T39" fmla="*/ 96 h 119"/>
              <a:gd name="T40" fmla="*/ 166 w 297"/>
              <a:gd name="T41" fmla="*/ 93 h 119"/>
              <a:gd name="T42" fmla="*/ 186 w 297"/>
              <a:gd name="T43" fmla="*/ 93 h 119"/>
              <a:gd name="T44" fmla="*/ 186 w 297"/>
              <a:gd name="T45" fmla="*/ 96 h 119"/>
              <a:gd name="T46" fmla="*/ 146 w 297"/>
              <a:gd name="T47" fmla="*/ 96 h 119"/>
              <a:gd name="T48" fmla="*/ 125 w 297"/>
              <a:gd name="T49" fmla="*/ 96 h 119"/>
              <a:gd name="T50" fmla="*/ 125 w 297"/>
              <a:gd name="T51" fmla="*/ 93 h 119"/>
              <a:gd name="T52" fmla="*/ 146 w 297"/>
              <a:gd name="T53" fmla="*/ 93 h 119"/>
              <a:gd name="T54" fmla="*/ 146 w 297"/>
              <a:gd name="T55" fmla="*/ 96 h 119"/>
              <a:gd name="T56" fmla="*/ 105 w 297"/>
              <a:gd name="T57" fmla="*/ 96 h 119"/>
              <a:gd name="T58" fmla="*/ 85 w 297"/>
              <a:gd name="T59" fmla="*/ 96 h 119"/>
              <a:gd name="T60" fmla="*/ 85 w 297"/>
              <a:gd name="T61" fmla="*/ 93 h 119"/>
              <a:gd name="T62" fmla="*/ 105 w 297"/>
              <a:gd name="T63" fmla="*/ 93 h 119"/>
              <a:gd name="T64" fmla="*/ 105 w 297"/>
              <a:gd name="T65" fmla="*/ 96 h 119"/>
              <a:gd name="T66" fmla="*/ 65 w 297"/>
              <a:gd name="T67" fmla="*/ 96 h 119"/>
              <a:gd name="T68" fmla="*/ 45 w 297"/>
              <a:gd name="T69" fmla="*/ 96 h 119"/>
              <a:gd name="T70" fmla="*/ 45 w 297"/>
              <a:gd name="T71" fmla="*/ 93 h 119"/>
              <a:gd name="T72" fmla="*/ 65 w 297"/>
              <a:gd name="T73" fmla="*/ 93 h 119"/>
              <a:gd name="T74" fmla="*/ 65 w 297"/>
              <a:gd name="T75" fmla="*/ 96 h 119"/>
              <a:gd name="T76" fmla="*/ 25 w 297"/>
              <a:gd name="T77" fmla="*/ 93 h 119"/>
              <a:gd name="T78" fmla="*/ 10 w 297"/>
              <a:gd name="T79" fmla="*/ 79 h 119"/>
              <a:gd name="T80" fmla="*/ 12 w 297"/>
              <a:gd name="T81" fmla="*/ 78 h 119"/>
              <a:gd name="T82" fmla="*/ 26 w 297"/>
              <a:gd name="T83" fmla="*/ 90 h 119"/>
              <a:gd name="T84" fmla="*/ 25 w 297"/>
              <a:gd name="T85" fmla="*/ 93 h 119"/>
              <a:gd name="T86" fmla="*/ 1 w 297"/>
              <a:gd name="T87" fmla="*/ 61 h 119"/>
              <a:gd name="T88" fmla="*/ 0 w 297"/>
              <a:gd name="T89" fmla="*/ 55 h 119"/>
              <a:gd name="T90" fmla="*/ 0 w 297"/>
              <a:gd name="T91" fmla="*/ 40 h 119"/>
              <a:gd name="T92" fmla="*/ 3 w 297"/>
              <a:gd name="T93" fmla="*/ 40 h 119"/>
              <a:gd name="T94" fmla="*/ 3 w 297"/>
              <a:gd name="T95" fmla="*/ 55 h 119"/>
              <a:gd name="T96" fmla="*/ 3 w 297"/>
              <a:gd name="T97" fmla="*/ 55 h 119"/>
              <a:gd name="T98" fmla="*/ 4 w 297"/>
              <a:gd name="T99" fmla="*/ 60 h 119"/>
              <a:gd name="T100" fmla="*/ 1 w 297"/>
              <a:gd name="T101" fmla="*/ 61 h 119"/>
              <a:gd name="T102" fmla="*/ 3 w 297"/>
              <a:gd name="T103" fmla="*/ 20 h 119"/>
              <a:gd name="T104" fmla="*/ 0 w 297"/>
              <a:gd name="T105" fmla="*/ 20 h 119"/>
              <a:gd name="T106" fmla="*/ 0 w 297"/>
              <a:gd name="T107" fmla="*/ 0 h 119"/>
              <a:gd name="T108" fmla="*/ 3 w 297"/>
              <a:gd name="T109" fmla="*/ 0 h 119"/>
              <a:gd name="T110" fmla="*/ 3 w 297"/>
              <a:gd name="T111" fmla="*/ 20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297" h="119">
                <a:moveTo>
                  <a:pt x="294" y="119"/>
                </a:moveTo>
                <a:cubicBezTo>
                  <a:pt x="292" y="113"/>
                  <a:pt x="288" y="108"/>
                  <a:pt x="283" y="104"/>
                </a:cubicBezTo>
                <a:cubicBezTo>
                  <a:pt x="285" y="102"/>
                  <a:pt x="285" y="102"/>
                  <a:pt x="285" y="102"/>
                </a:cubicBezTo>
                <a:cubicBezTo>
                  <a:pt x="291" y="106"/>
                  <a:pt x="294" y="111"/>
                  <a:pt x="297" y="118"/>
                </a:cubicBezTo>
                <a:lnTo>
                  <a:pt x="294" y="119"/>
                </a:lnTo>
                <a:close/>
                <a:moveTo>
                  <a:pt x="266" y="97"/>
                </a:moveTo>
                <a:cubicBezTo>
                  <a:pt x="263" y="96"/>
                  <a:pt x="260" y="96"/>
                  <a:pt x="259" y="96"/>
                </a:cubicBezTo>
                <a:cubicBezTo>
                  <a:pt x="258" y="96"/>
                  <a:pt x="258" y="96"/>
                  <a:pt x="258" y="96"/>
                </a:cubicBezTo>
                <a:cubicBezTo>
                  <a:pt x="246" y="96"/>
                  <a:pt x="246" y="96"/>
                  <a:pt x="246" y="96"/>
                </a:cubicBezTo>
                <a:cubicBezTo>
                  <a:pt x="246" y="93"/>
                  <a:pt x="246" y="93"/>
                  <a:pt x="246" y="93"/>
                </a:cubicBezTo>
                <a:cubicBezTo>
                  <a:pt x="259" y="93"/>
                  <a:pt x="259" y="93"/>
                  <a:pt x="259" y="93"/>
                </a:cubicBezTo>
                <a:cubicBezTo>
                  <a:pt x="260" y="93"/>
                  <a:pt x="263" y="93"/>
                  <a:pt x="266" y="94"/>
                </a:cubicBezTo>
                <a:lnTo>
                  <a:pt x="266" y="97"/>
                </a:lnTo>
                <a:close/>
                <a:moveTo>
                  <a:pt x="226" y="96"/>
                </a:moveTo>
                <a:cubicBezTo>
                  <a:pt x="206" y="96"/>
                  <a:pt x="206" y="96"/>
                  <a:pt x="206" y="96"/>
                </a:cubicBezTo>
                <a:cubicBezTo>
                  <a:pt x="206" y="93"/>
                  <a:pt x="206" y="93"/>
                  <a:pt x="206" y="93"/>
                </a:cubicBezTo>
                <a:cubicBezTo>
                  <a:pt x="226" y="93"/>
                  <a:pt x="226" y="93"/>
                  <a:pt x="226" y="93"/>
                </a:cubicBezTo>
                <a:lnTo>
                  <a:pt x="226" y="96"/>
                </a:lnTo>
                <a:close/>
                <a:moveTo>
                  <a:pt x="186" y="96"/>
                </a:moveTo>
                <a:cubicBezTo>
                  <a:pt x="166" y="96"/>
                  <a:pt x="166" y="96"/>
                  <a:pt x="166" y="96"/>
                </a:cubicBezTo>
                <a:cubicBezTo>
                  <a:pt x="166" y="93"/>
                  <a:pt x="166" y="93"/>
                  <a:pt x="166" y="93"/>
                </a:cubicBezTo>
                <a:cubicBezTo>
                  <a:pt x="186" y="93"/>
                  <a:pt x="186" y="93"/>
                  <a:pt x="186" y="93"/>
                </a:cubicBezTo>
                <a:lnTo>
                  <a:pt x="186" y="96"/>
                </a:lnTo>
                <a:close/>
                <a:moveTo>
                  <a:pt x="146" y="96"/>
                </a:moveTo>
                <a:cubicBezTo>
                  <a:pt x="125" y="96"/>
                  <a:pt x="125" y="96"/>
                  <a:pt x="125" y="96"/>
                </a:cubicBezTo>
                <a:cubicBezTo>
                  <a:pt x="125" y="93"/>
                  <a:pt x="125" y="93"/>
                  <a:pt x="125" y="93"/>
                </a:cubicBezTo>
                <a:cubicBezTo>
                  <a:pt x="146" y="93"/>
                  <a:pt x="146" y="93"/>
                  <a:pt x="146" y="93"/>
                </a:cubicBezTo>
                <a:lnTo>
                  <a:pt x="146" y="96"/>
                </a:lnTo>
                <a:close/>
                <a:moveTo>
                  <a:pt x="105" y="96"/>
                </a:moveTo>
                <a:cubicBezTo>
                  <a:pt x="85" y="96"/>
                  <a:pt x="85" y="96"/>
                  <a:pt x="85" y="96"/>
                </a:cubicBezTo>
                <a:cubicBezTo>
                  <a:pt x="85" y="93"/>
                  <a:pt x="85" y="93"/>
                  <a:pt x="85" y="93"/>
                </a:cubicBezTo>
                <a:cubicBezTo>
                  <a:pt x="105" y="93"/>
                  <a:pt x="105" y="93"/>
                  <a:pt x="105" y="93"/>
                </a:cubicBezTo>
                <a:lnTo>
                  <a:pt x="105" y="96"/>
                </a:lnTo>
                <a:close/>
                <a:moveTo>
                  <a:pt x="65" y="96"/>
                </a:moveTo>
                <a:cubicBezTo>
                  <a:pt x="45" y="96"/>
                  <a:pt x="45" y="96"/>
                  <a:pt x="45" y="96"/>
                </a:cubicBezTo>
                <a:cubicBezTo>
                  <a:pt x="45" y="93"/>
                  <a:pt x="45" y="93"/>
                  <a:pt x="45" y="93"/>
                </a:cubicBezTo>
                <a:cubicBezTo>
                  <a:pt x="65" y="93"/>
                  <a:pt x="65" y="93"/>
                  <a:pt x="65" y="93"/>
                </a:cubicBezTo>
                <a:lnTo>
                  <a:pt x="65" y="96"/>
                </a:lnTo>
                <a:close/>
                <a:moveTo>
                  <a:pt x="25" y="93"/>
                </a:moveTo>
                <a:cubicBezTo>
                  <a:pt x="19" y="90"/>
                  <a:pt x="14" y="86"/>
                  <a:pt x="10" y="79"/>
                </a:cubicBezTo>
                <a:cubicBezTo>
                  <a:pt x="12" y="78"/>
                  <a:pt x="12" y="78"/>
                  <a:pt x="12" y="78"/>
                </a:cubicBezTo>
                <a:cubicBezTo>
                  <a:pt x="16" y="83"/>
                  <a:pt x="21" y="88"/>
                  <a:pt x="26" y="90"/>
                </a:cubicBezTo>
                <a:lnTo>
                  <a:pt x="25" y="93"/>
                </a:lnTo>
                <a:close/>
                <a:moveTo>
                  <a:pt x="1" y="61"/>
                </a:moveTo>
                <a:cubicBezTo>
                  <a:pt x="0" y="57"/>
                  <a:pt x="0" y="55"/>
                  <a:pt x="0" y="55"/>
                </a:cubicBezTo>
                <a:cubicBezTo>
                  <a:pt x="0" y="40"/>
                  <a:pt x="0" y="40"/>
                  <a:pt x="0" y="40"/>
                </a:cubicBezTo>
                <a:cubicBezTo>
                  <a:pt x="3" y="40"/>
                  <a:pt x="3" y="40"/>
                  <a:pt x="3" y="40"/>
                </a:cubicBezTo>
                <a:cubicBezTo>
                  <a:pt x="3" y="55"/>
                  <a:pt x="3" y="55"/>
                  <a:pt x="3" y="55"/>
                </a:cubicBezTo>
                <a:cubicBezTo>
                  <a:pt x="3" y="55"/>
                  <a:pt x="3" y="55"/>
                  <a:pt x="3" y="55"/>
                </a:cubicBezTo>
                <a:cubicBezTo>
                  <a:pt x="3" y="55"/>
                  <a:pt x="3" y="57"/>
                  <a:pt x="4" y="60"/>
                </a:cubicBezTo>
                <a:lnTo>
                  <a:pt x="1" y="61"/>
                </a:lnTo>
                <a:close/>
                <a:moveTo>
                  <a:pt x="3" y="20"/>
                </a:moveTo>
                <a:cubicBezTo>
                  <a:pt x="0" y="20"/>
                  <a:pt x="0" y="20"/>
                  <a:pt x="0" y="20"/>
                </a:cubicBezTo>
                <a:cubicBezTo>
                  <a:pt x="0" y="0"/>
                  <a:pt x="0" y="0"/>
                  <a:pt x="0" y="0"/>
                </a:cubicBezTo>
                <a:cubicBezTo>
                  <a:pt x="3" y="0"/>
                  <a:pt x="3" y="0"/>
                  <a:pt x="3" y="0"/>
                </a:cubicBezTo>
                <a:lnTo>
                  <a:pt x="3" y="20"/>
                </a:lnTo>
                <a:close/>
              </a:path>
            </a:pathLst>
          </a:custGeom>
          <a:solidFill>
            <a:srgbClr val="93959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1" name="文本框 20"/>
          <p:cNvSpPr txBox="1"/>
          <p:nvPr/>
        </p:nvSpPr>
        <p:spPr>
          <a:xfrm>
            <a:off x="1044392" y="5417561"/>
            <a:ext cx="3004815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Bef>
                <a:spcPct val="0"/>
              </a:spcBef>
            </a:pPr>
            <a:r>
              <a:rPr lang="zh-CN" altLang="en-US" sz="1600" dirty="0">
                <a:solidFill>
                  <a:srgbClr val="000000"/>
                </a:solidFill>
                <a:latin typeface="宋体" panose="02010600030101010101" pitchFamily="2" charset="-122"/>
                <a:ea typeface="宋体" panose="02010600030101010101" pitchFamily="2" charset="-122"/>
              </a:rPr>
              <a:t>点击输入您需要的文字内容，点击输入您需要的文字内容。点击输入您需要的文字内容，点击输入您需要的文字内容。</a:t>
            </a:r>
          </a:p>
        </p:txBody>
      </p:sp>
      <p:sp>
        <p:nvSpPr>
          <p:cNvPr id="22" name="文本框 21"/>
          <p:cNvSpPr txBox="1"/>
          <p:nvPr/>
        </p:nvSpPr>
        <p:spPr>
          <a:xfrm>
            <a:off x="1044392" y="4986368"/>
            <a:ext cx="2031317" cy="461661"/>
          </a:xfrm>
          <a:prstGeom prst="rect">
            <a:avLst/>
          </a:prstGeom>
          <a:noFill/>
        </p:spPr>
        <p:txBody>
          <a:bodyPr wrap="none" lIns="91436" tIns="45718" rIns="91436" bIns="45718" rtlCol="0">
            <a:spAutoFit/>
          </a:bodyPr>
          <a:lstStyle/>
          <a:p>
            <a:pPr defTabSz="457200"/>
            <a:r>
              <a:rPr kumimoji="1" lang="zh-CN" altLang="en-US" sz="2400" b="1">
                <a:solidFill>
                  <a:schemeClr val="accent1"/>
                </a:solidFill>
                <a:latin typeface="Century Gothic" panose="020B0502020202020204" pitchFamily="34" charset="0"/>
                <a:ea typeface="微软雅黑" panose="020B0503020204020204" pitchFamily="34" charset="-122"/>
                <a:cs typeface="Impact" panose="020B0806030902050204"/>
              </a:rPr>
              <a:t>点击添加标题</a:t>
            </a:r>
          </a:p>
        </p:txBody>
      </p:sp>
      <p:sp>
        <p:nvSpPr>
          <p:cNvPr id="23" name="文本框 22"/>
          <p:cNvSpPr txBox="1"/>
          <p:nvPr/>
        </p:nvSpPr>
        <p:spPr>
          <a:xfrm>
            <a:off x="4626820" y="5417561"/>
            <a:ext cx="3004815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Bef>
                <a:spcPct val="0"/>
              </a:spcBef>
            </a:pPr>
            <a:r>
              <a:rPr lang="zh-CN" altLang="en-US" sz="1600" dirty="0">
                <a:solidFill>
                  <a:srgbClr val="000000"/>
                </a:solidFill>
                <a:latin typeface="宋体" panose="02010600030101010101" pitchFamily="2" charset="-122"/>
                <a:ea typeface="宋体" panose="02010600030101010101" pitchFamily="2" charset="-122"/>
              </a:rPr>
              <a:t>点击输入您需要的文字内容，点击输入您需要的文字内容。点击输入您需要的文字内容，点击输入您需要的文字内容。</a:t>
            </a:r>
          </a:p>
        </p:txBody>
      </p:sp>
      <p:sp>
        <p:nvSpPr>
          <p:cNvPr id="24" name="文本框 23"/>
          <p:cNvSpPr txBox="1"/>
          <p:nvPr/>
        </p:nvSpPr>
        <p:spPr>
          <a:xfrm>
            <a:off x="5113569" y="4986368"/>
            <a:ext cx="2031317" cy="461661"/>
          </a:xfrm>
          <a:prstGeom prst="rect">
            <a:avLst/>
          </a:prstGeom>
          <a:noFill/>
        </p:spPr>
        <p:txBody>
          <a:bodyPr wrap="none" lIns="91436" tIns="45718" rIns="91436" bIns="45718" rtlCol="0">
            <a:spAutoFit/>
          </a:bodyPr>
          <a:lstStyle/>
          <a:p>
            <a:pPr defTabSz="457200"/>
            <a:r>
              <a:rPr kumimoji="1" lang="zh-CN" altLang="en-US" sz="2400" b="1">
                <a:solidFill>
                  <a:schemeClr val="accent1"/>
                </a:solidFill>
                <a:latin typeface="Century Gothic" panose="020B0502020202020204" pitchFamily="34" charset="0"/>
                <a:ea typeface="微软雅黑" panose="020B0503020204020204" pitchFamily="34" charset="-122"/>
                <a:cs typeface="Impact" panose="020B0806030902050204"/>
              </a:rPr>
              <a:t>点击添加标题</a:t>
            </a:r>
          </a:p>
        </p:txBody>
      </p:sp>
      <p:sp>
        <p:nvSpPr>
          <p:cNvPr id="25" name="文本框 24"/>
          <p:cNvSpPr txBox="1"/>
          <p:nvPr/>
        </p:nvSpPr>
        <p:spPr>
          <a:xfrm>
            <a:off x="8129400" y="5417561"/>
            <a:ext cx="3004815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Bef>
                <a:spcPct val="0"/>
              </a:spcBef>
            </a:pPr>
            <a:r>
              <a:rPr lang="zh-CN" altLang="en-US" sz="1600" dirty="0">
                <a:solidFill>
                  <a:srgbClr val="000000"/>
                </a:solidFill>
                <a:latin typeface="宋体" panose="02010600030101010101" pitchFamily="2" charset="-122"/>
                <a:ea typeface="宋体" panose="02010600030101010101" pitchFamily="2" charset="-122"/>
              </a:rPr>
              <a:t>点击输入您需要的文字内容，点击输入您需要的文字内容。点击输入您需要的文字内容，点击输入您需要的文字内容。</a:t>
            </a:r>
          </a:p>
        </p:txBody>
      </p:sp>
      <p:sp>
        <p:nvSpPr>
          <p:cNvPr id="26" name="文本框 25"/>
          <p:cNvSpPr txBox="1"/>
          <p:nvPr/>
        </p:nvSpPr>
        <p:spPr>
          <a:xfrm>
            <a:off x="8129400" y="4986368"/>
            <a:ext cx="2031317" cy="461661"/>
          </a:xfrm>
          <a:prstGeom prst="rect">
            <a:avLst/>
          </a:prstGeom>
          <a:noFill/>
        </p:spPr>
        <p:txBody>
          <a:bodyPr wrap="none" lIns="91436" tIns="45718" rIns="91436" bIns="45718" rtlCol="0">
            <a:spAutoFit/>
          </a:bodyPr>
          <a:lstStyle/>
          <a:p>
            <a:pPr defTabSz="457200"/>
            <a:r>
              <a:rPr kumimoji="1" lang="zh-CN" altLang="en-US" sz="2400" b="1">
                <a:solidFill>
                  <a:schemeClr val="accent1"/>
                </a:solidFill>
                <a:latin typeface="Century Gothic" panose="020B0502020202020204" pitchFamily="34" charset="0"/>
                <a:ea typeface="微软雅黑" panose="020B0503020204020204" pitchFamily="34" charset="-122"/>
                <a:cs typeface="Impact" panose="020B0806030902050204"/>
              </a:rPr>
              <a:t>点击添加标题</a:t>
            </a:r>
          </a:p>
        </p:txBody>
      </p:sp>
      <p:grpSp>
        <p:nvGrpSpPr>
          <p:cNvPr id="27" name="组合 26"/>
          <p:cNvGrpSpPr/>
          <p:nvPr/>
        </p:nvGrpSpPr>
        <p:grpSpPr>
          <a:xfrm>
            <a:off x="2985900" y="1451957"/>
            <a:ext cx="2811463" cy="2813050"/>
            <a:chOff x="2985900" y="1223357"/>
            <a:chExt cx="2811463" cy="2813050"/>
          </a:xfrm>
        </p:grpSpPr>
        <p:sp>
          <p:nvSpPr>
            <p:cNvPr id="28" name="Oval 12"/>
            <p:cNvSpPr>
              <a:spLocks noChangeArrowheads="1"/>
            </p:cNvSpPr>
            <p:nvPr/>
          </p:nvSpPr>
          <p:spPr bwMode="auto">
            <a:xfrm>
              <a:off x="2985900" y="1223357"/>
              <a:ext cx="2811463" cy="281305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29" name="组合 28"/>
            <p:cNvGrpSpPr/>
            <p:nvPr/>
          </p:nvGrpSpPr>
          <p:grpSpPr>
            <a:xfrm>
              <a:off x="3719325" y="1698020"/>
              <a:ext cx="666750" cy="555625"/>
              <a:chOff x="3719325" y="1698020"/>
              <a:chExt cx="666750" cy="555625"/>
            </a:xfrm>
          </p:grpSpPr>
          <p:sp>
            <p:nvSpPr>
              <p:cNvPr id="31" name="Freeform 47"/>
              <p:cNvSpPr/>
              <p:nvPr/>
            </p:nvSpPr>
            <p:spPr bwMode="auto">
              <a:xfrm>
                <a:off x="3719325" y="2020282"/>
                <a:ext cx="131763" cy="233363"/>
              </a:xfrm>
              <a:custGeom>
                <a:avLst/>
                <a:gdLst>
                  <a:gd name="T0" fmla="*/ 30 w 31"/>
                  <a:gd name="T1" fmla="*/ 1 h 55"/>
                  <a:gd name="T2" fmla="*/ 16 w 31"/>
                  <a:gd name="T3" fmla="*/ 1 h 55"/>
                  <a:gd name="T4" fmla="*/ 5 w 31"/>
                  <a:gd name="T5" fmla="*/ 4 h 55"/>
                  <a:gd name="T6" fmla="*/ 0 w 31"/>
                  <a:gd name="T7" fmla="*/ 17 h 55"/>
                  <a:gd name="T8" fmla="*/ 0 w 31"/>
                  <a:gd name="T9" fmla="*/ 53 h 55"/>
                  <a:gd name="T10" fmla="*/ 1 w 31"/>
                  <a:gd name="T11" fmla="*/ 55 h 55"/>
                  <a:gd name="T12" fmla="*/ 3 w 31"/>
                  <a:gd name="T13" fmla="*/ 53 h 55"/>
                  <a:gd name="T14" fmla="*/ 3 w 31"/>
                  <a:gd name="T15" fmla="*/ 17 h 55"/>
                  <a:gd name="T16" fmla="*/ 7 w 31"/>
                  <a:gd name="T17" fmla="*/ 7 h 55"/>
                  <a:gd name="T18" fmla="*/ 16 w 31"/>
                  <a:gd name="T19" fmla="*/ 4 h 55"/>
                  <a:gd name="T20" fmla="*/ 30 w 31"/>
                  <a:gd name="T21" fmla="*/ 4 h 55"/>
                  <a:gd name="T22" fmla="*/ 31 w 31"/>
                  <a:gd name="T23" fmla="*/ 2 h 55"/>
                  <a:gd name="T24" fmla="*/ 30 w 31"/>
                  <a:gd name="T25" fmla="*/ 1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1" h="55">
                    <a:moveTo>
                      <a:pt x="30" y="1"/>
                    </a:moveTo>
                    <a:cubicBezTo>
                      <a:pt x="16" y="1"/>
                      <a:pt x="16" y="1"/>
                      <a:pt x="16" y="1"/>
                    </a:cubicBezTo>
                    <a:cubicBezTo>
                      <a:pt x="16" y="1"/>
                      <a:pt x="9" y="0"/>
                      <a:pt x="5" y="4"/>
                    </a:cubicBezTo>
                    <a:cubicBezTo>
                      <a:pt x="1" y="7"/>
                      <a:pt x="0" y="11"/>
                      <a:pt x="0" y="17"/>
                    </a:cubicBezTo>
                    <a:cubicBezTo>
                      <a:pt x="0" y="53"/>
                      <a:pt x="0" y="53"/>
                      <a:pt x="0" y="53"/>
                    </a:cubicBezTo>
                    <a:cubicBezTo>
                      <a:pt x="0" y="54"/>
                      <a:pt x="1" y="55"/>
                      <a:pt x="1" y="55"/>
                    </a:cubicBezTo>
                    <a:cubicBezTo>
                      <a:pt x="2" y="55"/>
                      <a:pt x="3" y="54"/>
                      <a:pt x="3" y="53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3" y="12"/>
                      <a:pt x="4" y="9"/>
                      <a:pt x="7" y="7"/>
                    </a:cubicBezTo>
                    <a:cubicBezTo>
                      <a:pt x="10" y="3"/>
                      <a:pt x="16" y="4"/>
                      <a:pt x="16" y="4"/>
                    </a:cubicBezTo>
                    <a:cubicBezTo>
                      <a:pt x="30" y="4"/>
                      <a:pt x="30" y="4"/>
                      <a:pt x="30" y="4"/>
                    </a:cubicBezTo>
                    <a:cubicBezTo>
                      <a:pt x="31" y="4"/>
                      <a:pt x="31" y="3"/>
                      <a:pt x="31" y="2"/>
                    </a:cubicBezTo>
                    <a:cubicBezTo>
                      <a:pt x="31" y="2"/>
                      <a:pt x="31" y="1"/>
                      <a:pt x="3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" name="Freeform 48"/>
              <p:cNvSpPr/>
              <p:nvPr/>
            </p:nvSpPr>
            <p:spPr bwMode="auto">
              <a:xfrm>
                <a:off x="3805050" y="2106007"/>
                <a:ext cx="12700" cy="147638"/>
              </a:xfrm>
              <a:custGeom>
                <a:avLst/>
                <a:gdLst>
                  <a:gd name="T0" fmla="*/ 1 w 3"/>
                  <a:gd name="T1" fmla="*/ 0 h 35"/>
                  <a:gd name="T2" fmla="*/ 0 w 3"/>
                  <a:gd name="T3" fmla="*/ 1 h 35"/>
                  <a:gd name="T4" fmla="*/ 0 w 3"/>
                  <a:gd name="T5" fmla="*/ 33 h 35"/>
                  <a:gd name="T6" fmla="*/ 1 w 3"/>
                  <a:gd name="T7" fmla="*/ 35 h 35"/>
                  <a:gd name="T8" fmla="*/ 3 w 3"/>
                  <a:gd name="T9" fmla="*/ 33 h 35"/>
                  <a:gd name="T10" fmla="*/ 3 w 3"/>
                  <a:gd name="T11" fmla="*/ 1 h 35"/>
                  <a:gd name="T12" fmla="*/ 1 w 3"/>
                  <a:gd name="T13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35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33"/>
                      <a:pt x="0" y="33"/>
                      <a:pt x="0" y="33"/>
                    </a:cubicBezTo>
                    <a:cubicBezTo>
                      <a:pt x="0" y="34"/>
                      <a:pt x="1" y="35"/>
                      <a:pt x="1" y="35"/>
                    </a:cubicBezTo>
                    <a:cubicBezTo>
                      <a:pt x="2" y="35"/>
                      <a:pt x="3" y="34"/>
                      <a:pt x="3" y="3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0"/>
                      <a:pt x="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" name="Freeform 49"/>
              <p:cNvSpPr/>
              <p:nvPr/>
            </p:nvSpPr>
            <p:spPr bwMode="auto">
              <a:xfrm>
                <a:off x="3990788" y="2106007"/>
                <a:ext cx="12700" cy="147638"/>
              </a:xfrm>
              <a:custGeom>
                <a:avLst/>
                <a:gdLst>
                  <a:gd name="T0" fmla="*/ 1 w 3"/>
                  <a:gd name="T1" fmla="*/ 0 h 35"/>
                  <a:gd name="T2" fmla="*/ 0 w 3"/>
                  <a:gd name="T3" fmla="*/ 1 h 35"/>
                  <a:gd name="T4" fmla="*/ 0 w 3"/>
                  <a:gd name="T5" fmla="*/ 33 h 35"/>
                  <a:gd name="T6" fmla="*/ 1 w 3"/>
                  <a:gd name="T7" fmla="*/ 35 h 35"/>
                  <a:gd name="T8" fmla="*/ 3 w 3"/>
                  <a:gd name="T9" fmla="*/ 33 h 35"/>
                  <a:gd name="T10" fmla="*/ 3 w 3"/>
                  <a:gd name="T11" fmla="*/ 1 h 35"/>
                  <a:gd name="T12" fmla="*/ 1 w 3"/>
                  <a:gd name="T13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35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33"/>
                      <a:pt x="0" y="33"/>
                      <a:pt x="0" y="33"/>
                    </a:cubicBezTo>
                    <a:cubicBezTo>
                      <a:pt x="0" y="34"/>
                      <a:pt x="1" y="35"/>
                      <a:pt x="1" y="35"/>
                    </a:cubicBezTo>
                    <a:cubicBezTo>
                      <a:pt x="2" y="35"/>
                      <a:pt x="3" y="34"/>
                      <a:pt x="3" y="3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0"/>
                      <a:pt x="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" name="Freeform 50"/>
              <p:cNvSpPr>
                <a:spLocks noEditPoints="1"/>
              </p:cNvSpPr>
              <p:nvPr/>
            </p:nvSpPr>
            <p:spPr bwMode="auto">
              <a:xfrm>
                <a:off x="3805050" y="1796445"/>
                <a:ext cx="190500" cy="228600"/>
              </a:xfrm>
              <a:custGeom>
                <a:avLst/>
                <a:gdLst>
                  <a:gd name="T0" fmla="*/ 45 w 45"/>
                  <a:gd name="T1" fmla="*/ 27 h 54"/>
                  <a:gd name="T2" fmla="*/ 23 w 45"/>
                  <a:gd name="T3" fmla="*/ 0 h 54"/>
                  <a:gd name="T4" fmla="*/ 0 w 45"/>
                  <a:gd name="T5" fmla="*/ 27 h 54"/>
                  <a:gd name="T6" fmla="*/ 23 w 45"/>
                  <a:gd name="T7" fmla="*/ 54 h 54"/>
                  <a:gd name="T8" fmla="*/ 45 w 45"/>
                  <a:gd name="T9" fmla="*/ 27 h 54"/>
                  <a:gd name="T10" fmla="*/ 23 w 45"/>
                  <a:gd name="T11" fmla="*/ 51 h 54"/>
                  <a:gd name="T12" fmla="*/ 3 w 45"/>
                  <a:gd name="T13" fmla="*/ 27 h 54"/>
                  <a:gd name="T14" fmla="*/ 23 w 45"/>
                  <a:gd name="T15" fmla="*/ 3 h 54"/>
                  <a:gd name="T16" fmla="*/ 42 w 45"/>
                  <a:gd name="T17" fmla="*/ 27 h 54"/>
                  <a:gd name="T18" fmla="*/ 23 w 45"/>
                  <a:gd name="T19" fmla="*/ 51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5" h="54">
                    <a:moveTo>
                      <a:pt x="45" y="27"/>
                    </a:moveTo>
                    <a:cubicBezTo>
                      <a:pt x="45" y="12"/>
                      <a:pt x="35" y="0"/>
                      <a:pt x="23" y="0"/>
                    </a:cubicBezTo>
                    <a:cubicBezTo>
                      <a:pt x="10" y="0"/>
                      <a:pt x="0" y="12"/>
                      <a:pt x="0" y="27"/>
                    </a:cubicBezTo>
                    <a:cubicBezTo>
                      <a:pt x="0" y="42"/>
                      <a:pt x="10" y="54"/>
                      <a:pt x="23" y="54"/>
                    </a:cubicBezTo>
                    <a:cubicBezTo>
                      <a:pt x="35" y="54"/>
                      <a:pt x="45" y="42"/>
                      <a:pt x="45" y="27"/>
                    </a:cubicBezTo>
                    <a:close/>
                    <a:moveTo>
                      <a:pt x="23" y="51"/>
                    </a:moveTo>
                    <a:cubicBezTo>
                      <a:pt x="12" y="51"/>
                      <a:pt x="3" y="40"/>
                      <a:pt x="3" y="27"/>
                    </a:cubicBezTo>
                    <a:cubicBezTo>
                      <a:pt x="3" y="14"/>
                      <a:pt x="12" y="3"/>
                      <a:pt x="23" y="3"/>
                    </a:cubicBezTo>
                    <a:cubicBezTo>
                      <a:pt x="33" y="3"/>
                      <a:pt x="42" y="14"/>
                      <a:pt x="42" y="27"/>
                    </a:cubicBezTo>
                    <a:cubicBezTo>
                      <a:pt x="42" y="40"/>
                      <a:pt x="33" y="51"/>
                      <a:pt x="23" y="5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" name="Freeform 51"/>
              <p:cNvSpPr/>
              <p:nvPr/>
            </p:nvSpPr>
            <p:spPr bwMode="auto">
              <a:xfrm>
                <a:off x="3957450" y="1923445"/>
                <a:ext cx="190500" cy="330200"/>
              </a:xfrm>
              <a:custGeom>
                <a:avLst/>
                <a:gdLst>
                  <a:gd name="T0" fmla="*/ 44 w 45"/>
                  <a:gd name="T1" fmla="*/ 1 h 78"/>
                  <a:gd name="T2" fmla="*/ 30 w 45"/>
                  <a:gd name="T3" fmla="*/ 1 h 78"/>
                  <a:gd name="T4" fmla="*/ 18 w 45"/>
                  <a:gd name="T5" fmla="*/ 5 h 78"/>
                  <a:gd name="T6" fmla="*/ 14 w 45"/>
                  <a:gd name="T7" fmla="*/ 17 h 78"/>
                  <a:gd name="T8" fmla="*/ 14 w 45"/>
                  <a:gd name="T9" fmla="*/ 24 h 78"/>
                  <a:gd name="T10" fmla="*/ 1 w 45"/>
                  <a:gd name="T11" fmla="*/ 24 h 78"/>
                  <a:gd name="T12" fmla="*/ 0 w 45"/>
                  <a:gd name="T13" fmla="*/ 25 h 78"/>
                  <a:gd name="T14" fmla="*/ 1 w 45"/>
                  <a:gd name="T15" fmla="*/ 27 h 78"/>
                  <a:gd name="T16" fmla="*/ 15 w 45"/>
                  <a:gd name="T17" fmla="*/ 27 h 78"/>
                  <a:gd name="T18" fmla="*/ 24 w 45"/>
                  <a:gd name="T19" fmla="*/ 30 h 78"/>
                  <a:gd name="T20" fmla="*/ 28 w 45"/>
                  <a:gd name="T21" fmla="*/ 40 h 78"/>
                  <a:gd name="T22" fmla="*/ 28 w 45"/>
                  <a:gd name="T23" fmla="*/ 76 h 78"/>
                  <a:gd name="T24" fmla="*/ 29 w 45"/>
                  <a:gd name="T25" fmla="*/ 78 h 78"/>
                  <a:gd name="T26" fmla="*/ 31 w 45"/>
                  <a:gd name="T27" fmla="*/ 76 h 78"/>
                  <a:gd name="T28" fmla="*/ 31 w 45"/>
                  <a:gd name="T29" fmla="*/ 40 h 78"/>
                  <a:gd name="T30" fmla="*/ 26 w 45"/>
                  <a:gd name="T31" fmla="*/ 27 h 78"/>
                  <a:gd name="T32" fmla="*/ 17 w 45"/>
                  <a:gd name="T33" fmla="*/ 24 h 78"/>
                  <a:gd name="T34" fmla="*/ 17 w 45"/>
                  <a:gd name="T35" fmla="*/ 17 h 78"/>
                  <a:gd name="T36" fmla="*/ 20 w 45"/>
                  <a:gd name="T37" fmla="*/ 7 h 78"/>
                  <a:gd name="T38" fmla="*/ 30 w 45"/>
                  <a:gd name="T39" fmla="*/ 4 h 78"/>
                  <a:gd name="T40" fmla="*/ 44 w 45"/>
                  <a:gd name="T41" fmla="*/ 4 h 78"/>
                  <a:gd name="T42" fmla="*/ 45 w 45"/>
                  <a:gd name="T43" fmla="*/ 3 h 78"/>
                  <a:gd name="T44" fmla="*/ 44 w 45"/>
                  <a:gd name="T45" fmla="*/ 1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45" h="78">
                    <a:moveTo>
                      <a:pt x="44" y="1"/>
                    </a:moveTo>
                    <a:cubicBezTo>
                      <a:pt x="30" y="1"/>
                      <a:pt x="30" y="1"/>
                      <a:pt x="30" y="1"/>
                    </a:cubicBezTo>
                    <a:cubicBezTo>
                      <a:pt x="30" y="1"/>
                      <a:pt x="23" y="0"/>
                      <a:pt x="18" y="5"/>
                    </a:cubicBezTo>
                    <a:cubicBezTo>
                      <a:pt x="15" y="7"/>
                      <a:pt x="14" y="11"/>
                      <a:pt x="14" y="17"/>
                    </a:cubicBezTo>
                    <a:cubicBezTo>
                      <a:pt x="14" y="24"/>
                      <a:pt x="14" y="24"/>
                      <a:pt x="14" y="24"/>
                    </a:cubicBezTo>
                    <a:cubicBezTo>
                      <a:pt x="1" y="24"/>
                      <a:pt x="1" y="24"/>
                      <a:pt x="1" y="24"/>
                    </a:cubicBezTo>
                    <a:cubicBezTo>
                      <a:pt x="0" y="24"/>
                      <a:pt x="0" y="25"/>
                      <a:pt x="0" y="25"/>
                    </a:cubicBezTo>
                    <a:cubicBezTo>
                      <a:pt x="0" y="26"/>
                      <a:pt x="0" y="27"/>
                      <a:pt x="1" y="27"/>
                    </a:cubicBezTo>
                    <a:cubicBezTo>
                      <a:pt x="15" y="27"/>
                      <a:pt x="15" y="27"/>
                      <a:pt x="15" y="27"/>
                    </a:cubicBezTo>
                    <a:cubicBezTo>
                      <a:pt x="15" y="27"/>
                      <a:pt x="21" y="26"/>
                      <a:pt x="24" y="30"/>
                    </a:cubicBezTo>
                    <a:cubicBezTo>
                      <a:pt x="27" y="32"/>
                      <a:pt x="28" y="35"/>
                      <a:pt x="28" y="40"/>
                    </a:cubicBezTo>
                    <a:cubicBezTo>
                      <a:pt x="28" y="76"/>
                      <a:pt x="28" y="76"/>
                      <a:pt x="28" y="76"/>
                    </a:cubicBezTo>
                    <a:cubicBezTo>
                      <a:pt x="28" y="77"/>
                      <a:pt x="29" y="78"/>
                      <a:pt x="29" y="78"/>
                    </a:cubicBezTo>
                    <a:cubicBezTo>
                      <a:pt x="30" y="78"/>
                      <a:pt x="31" y="77"/>
                      <a:pt x="31" y="76"/>
                    </a:cubicBezTo>
                    <a:cubicBezTo>
                      <a:pt x="31" y="40"/>
                      <a:pt x="31" y="40"/>
                      <a:pt x="31" y="40"/>
                    </a:cubicBezTo>
                    <a:cubicBezTo>
                      <a:pt x="31" y="34"/>
                      <a:pt x="29" y="30"/>
                      <a:pt x="26" y="27"/>
                    </a:cubicBezTo>
                    <a:cubicBezTo>
                      <a:pt x="23" y="25"/>
                      <a:pt x="19" y="24"/>
                      <a:pt x="17" y="24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2"/>
                      <a:pt x="18" y="9"/>
                      <a:pt x="20" y="7"/>
                    </a:cubicBezTo>
                    <a:cubicBezTo>
                      <a:pt x="24" y="4"/>
                      <a:pt x="29" y="4"/>
                      <a:pt x="30" y="4"/>
                    </a:cubicBezTo>
                    <a:cubicBezTo>
                      <a:pt x="44" y="4"/>
                      <a:pt x="44" y="4"/>
                      <a:pt x="44" y="4"/>
                    </a:cubicBezTo>
                    <a:cubicBezTo>
                      <a:pt x="44" y="4"/>
                      <a:pt x="45" y="3"/>
                      <a:pt x="45" y="3"/>
                    </a:cubicBezTo>
                    <a:cubicBezTo>
                      <a:pt x="45" y="2"/>
                      <a:pt x="44" y="1"/>
                      <a:pt x="4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" name="Freeform 52"/>
              <p:cNvSpPr/>
              <p:nvPr/>
            </p:nvSpPr>
            <p:spPr bwMode="auto">
              <a:xfrm>
                <a:off x="4249550" y="1923445"/>
                <a:ext cx="136525" cy="233363"/>
              </a:xfrm>
              <a:custGeom>
                <a:avLst/>
                <a:gdLst>
                  <a:gd name="T0" fmla="*/ 27 w 32"/>
                  <a:gd name="T1" fmla="*/ 5 h 55"/>
                  <a:gd name="T2" fmla="*/ 16 w 32"/>
                  <a:gd name="T3" fmla="*/ 1 h 55"/>
                  <a:gd name="T4" fmla="*/ 2 w 32"/>
                  <a:gd name="T5" fmla="*/ 1 h 55"/>
                  <a:gd name="T6" fmla="*/ 0 w 32"/>
                  <a:gd name="T7" fmla="*/ 3 h 55"/>
                  <a:gd name="T8" fmla="*/ 2 w 32"/>
                  <a:gd name="T9" fmla="*/ 4 h 55"/>
                  <a:gd name="T10" fmla="*/ 16 w 32"/>
                  <a:gd name="T11" fmla="*/ 4 h 55"/>
                  <a:gd name="T12" fmla="*/ 25 w 32"/>
                  <a:gd name="T13" fmla="*/ 7 h 55"/>
                  <a:gd name="T14" fmla="*/ 29 w 32"/>
                  <a:gd name="T15" fmla="*/ 17 h 55"/>
                  <a:gd name="T16" fmla="*/ 29 w 32"/>
                  <a:gd name="T17" fmla="*/ 54 h 55"/>
                  <a:gd name="T18" fmla="*/ 30 w 32"/>
                  <a:gd name="T19" fmla="*/ 55 h 55"/>
                  <a:gd name="T20" fmla="*/ 32 w 32"/>
                  <a:gd name="T21" fmla="*/ 54 h 55"/>
                  <a:gd name="T22" fmla="*/ 32 w 32"/>
                  <a:gd name="T23" fmla="*/ 17 h 55"/>
                  <a:gd name="T24" fmla="*/ 27 w 32"/>
                  <a:gd name="T25" fmla="*/ 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2" h="55">
                    <a:moveTo>
                      <a:pt x="27" y="5"/>
                    </a:moveTo>
                    <a:cubicBezTo>
                      <a:pt x="22" y="0"/>
                      <a:pt x="16" y="1"/>
                      <a:pt x="1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0" y="2"/>
                      <a:pt x="0" y="3"/>
                    </a:cubicBezTo>
                    <a:cubicBezTo>
                      <a:pt x="0" y="3"/>
                      <a:pt x="1" y="4"/>
                      <a:pt x="2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4"/>
                      <a:pt x="21" y="4"/>
                      <a:pt x="25" y="7"/>
                    </a:cubicBezTo>
                    <a:cubicBezTo>
                      <a:pt x="28" y="9"/>
                      <a:pt x="29" y="12"/>
                      <a:pt x="29" y="17"/>
                    </a:cubicBezTo>
                    <a:cubicBezTo>
                      <a:pt x="29" y="54"/>
                      <a:pt x="29" y="54"/>
                      <a:pt x="29" y="54"/>
                    </a:cubicBezTo>
                    <a:cubicBezTo>
                      <a:pt x="29" y="54"/>
                      <a:pt x="29" y="55"/>
                      <a:pt x="30" y="55"/>
                    </a:cubicBezTo>
                    <a:cubicBezTo>
                      <a:pt x="31" y="55"/>
                      <a:pt x="32" y="54"/>
                      <a:pt x="32" y="54"/>
                    </a:cubicBezTo>
                    <a:cubicBezTo>
                      <a:pt x="32" y="17"/>
                      <a:pt x="32" y="17"/>
                      <a:pt x="32" y="17"/>
                    </a:cubicBezTo>
                    <a:cubicBezTo>
                      <a:pt x="32" y="11"/>
                      <a:pt x="30" y="7"/>
                      <a:pt x="27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" name="Freeform 53"/>
              <p:cNvSpPr/>
              <p:nvPr/>
            </p:nvSpPr>
            <p:spPr bwMode="auto">
              <a:xfrm>
                <a:off x="4114613" y="2007582"/>
                <a:ext cx="12700" cy="149225"/>
              </a:xfrm>
              <a:custGeom>
                <a:avLst/>
                <a:gdLst>
                  <a:gd name="T0" fmla="*/ 1 w 3"/>
                  <a:gd name="T1" fmla="*/ 0 h 35"/>
                  <a:gd name="T2" fmla="*/ 0 w 3"/>
                  <a:gd name="T3" fmla="*/ 2 h 35"/>
                  <a:gd name="T4" fmla="*/ 0 w 3"/>
                  <a:gd name="T5" fmla="*/ 34 h 35"/>
                  <a:gd name="T6" fmla="*/ 1 w 3"/>
                  <a:gd name="T7" fmla="*/ 35 h 35"/>
                  <a:gd name="T8" fmla="*/ 3 w 3"/>
                  <a:gd name="T9" fmla="*/ 34 h 35"/>
                  <a:gd name="T10" fmla="*/ 3 w 3"/>
                  <a:gd name="T11" fmla="*/ 2 h 35"/>
                  <a:gd name="T12" fmla="*/ 1 w 3"/>
                  <a:gd name="T13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35">
                    <a:moveTo>
                      <a:pt x="1" y="0"/>
                    </a:moveTo>
                    <a:cubicBezTo>
                      <a:pt x="0" y="0"/>
                      <a:pt x="0" y="1"/>
                      <a:pt x="0" y="2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0" y="34"/>
                      <a:pt x="0" y="35"/>
                      <a:pt x="1" y="35"/>
                    </a:cubicBezTo>
                    <a:cubicBezTo>
                      <a:pt x="2" y="35"/>
                      <a:pt x="3" y="34"/>
                      <a:pt x="3" y="34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2" y="0"/>
                      <a:pt x="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" name="Freeform 54"/>
              <p:cNvSpPr/>
              <p:nvPr/>
            </p:nvSpPr>
            <p:spPr bwMode="auto">
              <a:xfrm>
                <a:off x="4287650" y="2007582"/>
                <a:ext cx="12700" cy="149225"/>
              </a:xfrm>
              <a:custGeom>
                <a:avLst/>
                <a:gdLst>
                  <a:gd name="T0" fmla="*/ 1 w 3"/>
                  <a:gd name="T1" fmla="*/ 0 h 35"/>
                  <a:gd name="T2" fmla="*/ 0 w 3"/>
                  <a:gd name="T3" fmla="*/ 2 h 35"/>
                  <a:gd name="T4" fmla="*/ 0 w 3"/>
                  <a:gd name="T5" fmla="*/ 34 h 35"/>
                  <a:gd name="T6" fmla="*/ 1 w 3"/>
                  <a:gd name="T7" fmla="*/ 35 h 35"/>
                  <a:gd name="T8" fmla="*/ 3 w 3"/>
                  <a:gd name="T9" fmla="*/ 34 h 35"/>
                  <a:gd name="T10" fmla="*/ 3 w 3"/>
                  <a:gd name="T11" fmla="*/ 2 h 35"/>
                  <a:gd name="T12" fmla="*/ 1 w 3"/>
                  <a:gd name="T13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35">
                    <a:moveTo>
                      <a:pt x="1" y="0"/>
                    </a:moveTo>
                    <a:cubicBezTo>
                      <a:pt x="0" y="0"/>
                      <a:pt x="0" y="1"/>
                      <a:pt x="0" y="2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0" y="34"/>
                      <a:pt x="0" y="35"/>
                      <a:pt x="1" y="35"/>
                    </a:cubicBezTo>
                    <a:cubicBezTo>
                      <a:pt x="2" y="35"/>
                      <a:pt x="3" y="34"/>
                      <a:pt x="3" y="34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2" y="0"/>
                      <a:pt x="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" name="Freeform 55"/>
              <p:cNvSpPr>
                <a:spLocks noEditPoints="1"/>
              </p:cNvSpPr>
              <p:nvPr/>
            </p:nvSpPr>
            <p:spPr bwMode="auto">
              <a:xfrm>
                <a:off x="4101913" y="1698020"/>
                <a:ext cx="190500" cy="230188"/>
              </a:xfrm>
              <a:custGeom>
                <a:avLst/>
                <a:gdLst>
                  <a:gd name="T0" fmla="*/ 45 w 45"/>
                  <a:gd name="T1" fmla="*/ 27 h 54"/>
                  <a:gd name="T2" fmla="*/ 22 w 45"/>
                  <a:gd name="T3" fmla="*/ 0 h 54"/>
                  <a:gd name="T4" fmla="*/ 0 w 45"/>
                  <a:gd name="T5" fmla="*/ 27 h 54"/>
                  <a:gd name="T6" fmla="*/ 22 w 45"/>
                  <a:gd name="T7" fmla="*/ 54 h 54"/>
                  <a:gd name="T8" fmla="*/ 45 w 45"/>
                  <a:gd name="T9" fmla="*/ 27 h 54"/>
                  <a:gd name="T10" fmla="*/ 22 w 45"/>
                  <a:gd name="T11" fmla="*/ 51 h 54"/>
                  <a:gd name="T12" fmla="*/ 3 w 45"/>
                  <a:gd name="T13" fmla="*/ 27 h 54"/>
                  <a:gd name="T14" fmla="*/ 22 w 45"/>
                  <a:gd name="T15" fmla="*/ 3 h 54"/>
                  <a:gd name="T16" fmla="*/ 42 w 45"/>
                  <a:gd name="T17" fmla="*/ 27 h 54"/>
                  <a:gd name="T18" fmla="*/ 22 w 45"/>
                  <a:gd name="T19" fmla="*/ 51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5" h="54">
                    <a:moveTo>
                      <a:pt x="45" y="27"/>
                    </a:moveTo>
                    <a:cubicBezTo>
                      <a:pt x="45" y="12"/>
                      <a:pt x="35" y="0"/>
                      <a:pt x="22" y="0"/>
                    </a:cubicBezTo>
                    <a:cubicBezTo>
                      <a:pt x="10" y="0"/>
                      <a:pt x="0" y="12"/>
                      <a:pt x="0" y="27"/>
                    </a:cubicBezTo>
                    <a:cubicBezTo>
                      <a:pt x="0" y="42"/>
                      <a:pt x="10" y="54"/>
                      <a:pt x="22" y="54"/>
                    </a:cubicBezTo>
                    <a:cubicBezTo>
                      <a:pt x="35" y="54"/>
                      <a:pt x="45" y="42"/>
                      <a:pt x="45" y="27"/>
                    </a:cubicBezTo>
                    <a:close/>
                    <a:moveTo>
                      <a:pt x="22" y="51"/>
                    </a:moveTo>
                    <a:cubicBezTo>
                      <a:pt x="12" y="51"/>
                      <a:pt x="3" y="40"/>
                      <a:pt x="3" y="27"/>
                    </a:cubicBezTo>
                    <a:cubicBezTo>
                      <a:pt x="3" y="14"/>
                      <a:pt x="12" y="3"/>
                      <a:pt x="22" y="3"/>
                    </a:cubicBezTo>
                    <a:cubicBezTo>
                      <a:pt x="33" y="3"/>
                      <a:pt x="42" y="14"/>
                      <a:pt x="42" y="27"/>
                    </a:cubicBezTo>
                    <a:cubicBezTo>
                      <a:pt x="42" y="40"/>
                      <a:pt x="33" y="51"/>
                      <a:pt x="22" y="5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30" name="文本框 29"/>
            <p:cNvSpPr txBox="1"/>
            <p:nvPr/>
          </p:nvSpPr>
          <p:spPr>
            <a:xfrm>
              <a:off x="3371269" y="2419598"/>
              <a:ext cx="1428587" cy="107721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spcBef>
                  <a:spcPct val="0"/>
                </a:spcBef>
              </a:pPr>
              <a:r>
                <a:rPr lang="zh-CN" altLang="en-US" sz="1600" dirty="0">
                  <a:solidFill>
                    <a:schemeClr val="bg1"/>
                  </a:solidFill>
                  <a:latin typeface="宋体" panose="02010600030101010101" pitchFamily="2" charset="-122"/>
                  <a:ea typeface="宋体" panose="02010600030101010101" pitchFamily="2" charset="-122"/>
                </a:rPr>
                <a:t>点击输入您需要的文字内容，点击输入您需要的文字内容。</a:t>
              </a:r>
            </a:p>
          </p:txBody>
        </p:sp>
      </p:grpSp>
      <p:grpSp>
        <p:nvGrpSpPr>
          <p:cNvPr id="40" name="组合 39"/>
          <p:cNvGrpSpPr/>
          <p:nvPr/>
        </p:nvGrpSpPr>
        <p:grpSpPr>
          <a:xfrm>
            <a:off x="4716275" y="1405920"/>
            <a:ext cx="2811463" cy="2811463"/>
            <a:chOff x="4716275" y="1177320"/>
            <a:chExt cx="2811463" cy="2811463"/>
          </a:xfrm>
        </p:grpSpPr>
        <p:sp>
          <p:nvSpPr>
            <p:cNvPr id="41" name="Oval 14"/>
            <p:cNvSpPr>
              <a:spLocks noChangeArrowheads="1"/>
            </p:cNvSpPr>
            <p:nvPr/>
          </p:nvSpPr>
          <p:spPr bwMode="auto">
            <a:xfrm>
              <a:off x="4716275" y="1177320"/>
              <a:ext cx="2811463" cy="2811463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" name="Freeform 42"/>
            <p:cNvSpPr>
              <a:spLocks noEditPoints="1"/>
            </p:cNvSpPr>
            <p:nvPr/>
          </p:nvSpPr>
          <p:spPr bwMode="auto">
            <a:xfrm>
              <a:off x="5779900" y="1694845"/>
              <a:ext cx="730250" cy="563563"/>
            </a:xfrm>
            <a:custGeom>
              <a:avLst/>
              <a:gdLst>
                <a:gd name="T0" fmla="*/ 153 w 172"/>
                <a:gd name="T1" fmla="*/ 42 h 133"/>
                <a:gd name="T2" fmla="*/ 141 w 172"/>
                <a:gd name="T3" fmla="*/ 0 h 133"/>
                <a:gd name="T4" fmla="*/ 112 w 172"/>
                <a:gd name="T5" fmla="*/ 12 h 133"/>
                <a:gd name="T6" fmla="*/ 98 w 172"/>
                <a:gd name="T7" fmla="*/ 20 h 133"/>
                <a:gd name="T8" fmla="*/ 15 w 172"/>
                <a:gd name="T9" fmla="*/ 35 h 133"/>
                <a:gd name="T10" fmla="*/ 0 w 172"/>
                <a:gd name="T11" fmla="*/ 26 h 133"/>
                <a:gd name="T12" fmla="*/ 15 w 172"/>
                <a:gd name="T13" fmla="*/ 99 h 133"/>
                <a:gd name="T14" fmla="*/ 26 w 172"/>
                <a:gd name="T15" fmla="*/ 94 h 133"/>
                <a:gd name="T16" fmla="*/ 48 w 172"/>
                <a:gd name="T17" fmla="*/ 133 h 133"/>
                <a:gd name="T18" fmla="*/ 98 w 172"/>
                <a:gd name="T19" fmla="*/ 106 h 133"/>
                <a:gd name="T20" fmla="*/ 101 w 172"/>
                <a:gd name="T21" fmla="*/ 106 h 133"/>
                <a:gd name="T22" fmla="*/ 102 w 172"/>
                <a:gd name="T23" fmla="*/ 106 h 133"/>
                <a:gd name="T24" fmla="*/ 112 w 172"/>
                <a:gd name="T25" fmla="*/ 113 h 133"/>
                <a:gd name="T26" fmla="*/ 141 w 172"/>
                <a:gd name="T27" fmla="*/ 125 h 133"/>
                <a:gd name="T28" fmla="*/ 153 w 172"/>
                <a:gd name="T29" fmla="*/ 83 h 133"/>
                <a:gd name="T30" fmla="*/ 45 w 172"/>
                <a:gd name="T31" fmla="*/ 129 h 133"/>
                <a:gd name="T32" fmla="*/ 29 w 172"/>
                <a:gd name="T33" fmla="*/ 94 h 133"/>
                <a:gd name="T34" fmla="*/ 45 w 172"/>
                <a:gd name="T35" fmla="*/ 129 h 133"/>
                <a:gd name="T36" fmla="*/ 3 w 172"/>
                <a:gd name="T37" fmla="*/ 96 h 133"/>
                <a:gd name="T38" fmla="*/ 11 w 172"/>
                <a:gd name="T39" fmla="*/ 30 h 133"/>
                <a:gd name="T40" fmla="*/ 11 w 172"/>
                <a:gd name="T41" fmla="*/ 91 h 133"/>
                <a:gd name="T42" fmla="*/ 15 w 172"/>
                <a:gd name="T43" fmla="*/ 88 h 133"/>
                <a:gd name="T44" fmla="*/ 98 w 172"/>
                <a:gd name="T45" fmla="*/ 24 h 133"/>
                <a:gd name="T46" fmla="*/ 15 w 172"/>
                <a:gd name="T47" fmla="*/ 88 h 133"/>
                <a:gd name="T48" fmla="*/ 102 w 172"/>
                <a:gd name="T49" fmla="*/ 23 h 133"/>
                <a:gd name="T50" fmla="*/ 112 w 172"/>
                <a:gd name="T51" fmla="*/ 105 h 133"/>
                <a:gd name="T52" fmla="*/ 149 w 172"/>
                <a:gd name="T53" fmla="*/ 113 h 133"/>
                <a:gd name="T54" fmla="*/ 124 w 172"/>
                <a:gd name="T55" fmla="*/ 121 h 133"/>
                <a:gd name="T56" fmla="*/ 116 w 172"/>
                <a:gd name="T57" fmla="*/ 109 h 133"/>
                <a:gd name="T58" fmla="*/ 116 w 172"/>
                <a:gd name="T59" fmla="*/ 12 h 133"/>
                <a:gd name="T60" fmla="*/ 141 w 172"/>
                <a:gd name="T61" fmla="*/ 4 h 133"/>
                <a:gd name="T62" fmla="*/ 149 w 172"/>
                <a:gd name="T63" fmla="*/ 42 h 133"/>
                <a:gd name="T64" fmla="*/ 149 w 172"/>
                <a:gd name="T65" fmla="*/ 113 h 133"/>
                <a:gd name="T66" fmla="*/ 153 w 172"/>
                <a:gd name="T67" fmla="*/ 45 h 133"/>
                <a:gd name="T68" fmla="*/ 153 w 172"/>
                <a:gd name="T69" fmla="*/ 80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72" h="133">
                  <a:moveTo>
                    <a:pt x="172" y="62"/>
                  </a:moveTo>
                  <a:cubicBezTo>
                    <a:pt x="172" y="52"/>
                    <a:pt x="163" y="43"/>
                    <a:pt x="153" y="42"/>
                  </a:cubicBezTo>
                  <a:cubicBezTo>
                    <a:pt x="153" y="12"/>
                    <a:pt x="153" y="12"/>
                    <a:pt x="153" y="12"/>
                  </a:cubicBezTo>
                  <a:cubicBezTo>
                    <a:pt x="153" y="5"/>
                    <a:pt x="147" y="0"/>
                    <a:pt x="141" y="0"/>
                  </a:cubicBezTo>
                  <a:cubicBezTo>
                    <a:pt x="124" y="0"/>
                    <a:pt x="124" y="0"/>
                    <a:pt x="124" y="0"/>
                  </a:cubicBezTo>
                  <a:cubicBezTo>
                    <a:pt x="117" y="0"/>
                    <a:pt x="112" y="5"/>
                    <a:pt x="112" y="12"/>
                  </a:cubicBezTo>
                  <a:cubicBezTo>
                    <a:pt x="112" y="18"/>
                    <a:pt x="112" y="18"/>
                    <a:pt x="112" y="18"/>
                  </a:cubicBezTo>
                  <a:cubicBezTo>
                    <a:pt x="98" y="20"/>
                    <a:pt x="98" y="20"/>
                    <a:pt x="98" y="20"/>
                  </a:cubicBezTo>
                  <a:cubicBezTo>
                    <a:pt x="98" y="20"/>
                    <a:pt x="98" y="20"/>
                    <a:pt x="98" y="20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5" y="26"/>
                    <a:pt x="15" y="26"/>
                    <a:pt x="15" y="26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99"/>
                    <a:pt x="0" y="99"/>
                    <a:pt x="0" y="99"/>
                  </a:cubicBezTo>
                  <a:cubicBezTo>
                    <a:pt x="15" y="99"/>
                    <a:pt x="15" y="99"/>
                    <a:pt x="15" y="99"/>
                  </a:cubicBezTo>
                  <a:cubicBezTo>
                    <a:pt x="15" y="92"/>
                    <a:pt x="15" y="92"/>
                    <a:pt x="15" y="92"/>
                  </a:cubicBezTo>
                  <a:cubicBezTo>
                    <a:pt x="26" y="94"/>
                    <a:pt x="26" y="94"/>
                    <a:pt x="26" y="94"/>
                  </a:cubicBezTo>
                  <a:cubicBezTo>
                    <a:pt x="26" y="133"/>
                    <a:pt x="26" y="133"/>
                    <a:pt x="26" y="133"/>
                  </a:cubicBezTo>
                  <a:cubicBezTo>
                    <a:pt x="48" y="133"/>
                    <a:pt x="48" y="133"/>
                    <a:pt x="48" y="133"/>
                  </a:cubicBezTo>
                  <a:cubicBezTo>
                    <a:pt x="48" y="97"/>
                    <a:pt x="48" y="97"/>
                    <a:pt x="48" y="97"/>
                  </a:cubicBezTo>
                  <a:cubicBezTo>
                    <a:pt x="98" y="106"/>
                    <a:pt x="98" y="106"/>
                    <a:pt x="98" y="106"/>
                  </a:cubicBezTo>
                  <a:cubicBezTo>
                    <a:pt x="98" y="106"/>
                    <a:pt x="98" y="106"/>
                    <a:pt x="98" y="106"/>
                  </a:cubicBezTo>
                  <a:cubicBezTo>
                    <a:pt x="101" y="106"/>
                    <a:pt x="101" y="106"/>
                    <a:pt x="101" y="106"/>
                  </a:cubicBezTo>
                  <a:cubicBezTo>
                    <a:pt x="102" y="106"/>
                    <a:pt x="102" y="106"/>
                    <a:pt x="102" y="106"/>
                  </a:cubicBezTo>
                  <a:cubicBezTo>
                    <a:pt x="102" y="106"/>
                    <a:pt x="102" y="106"/>
                    <a:pt x="102" y="106"/>
                  </a:cubicBezTo>
                  <a:cubicBezTo>
                    <a:pt x="112" y="108"/>
                    <a:pt x="112" y="108"/>
                    <a:pt x="112" y="108"/>
                  </a:cubicBezTo>
                  <a:cubicBezTo>
                    <a:pt x="112" y="113"/>
                    <a:pt x="112" y="113"/>
                    <a:pt x="112" y="113"/>
                  </a:cubicBezTo>
                  <a:cubicBezTo>
                    <a:pt x="112" y="120"/>
                    <a:pt x="117" y="125"/>
                    <a:pt x="124" y="125"/>
                  </a:cubicBezTo>
                  <a:cubicBezTo>
                    <a:pt x="141" y="125"/>
                    <a:pt x="141" y="125"/>
                    <a:pt x="141" y="125"/>
                  </a:cubicBezTo>
                  <a:cubicBezTo>
                    <a:pt x="147" y="125"/>
                    <a:pt x="153" y="120"/>
                    <a:pt x="153" y="113"/>
                  </a:cubicBezTo>
                  <a:cubicBezTo>
                    <a:pt x="153" y="83"/>
                    <a:pt x="153" y="83"/>
                    <a:pt x="153" y="83"/>
                  </a:cubicBezTo>
                  <a:cubicBezTo>
                    <a:pt x="163" y="82"/>
                    <a:pt x="172" y="73"/>
                    <a:pt x="172" y="62"/>
                  </a:cubicBezTo>
                  <a:close/>
                  <a:moveTo>
                    <a:pt x="45" y="129"/>
                  </a:moveTo>
                  <a:cubicBezTo>
                    <a:pt x="29" y="129"/>
                    <a:pt x="29" y="129"/>
                    <a:pt x="29" y="129"/>
                  </a:cubicBezTo>
                  <a:cubicBezTo>
                    <a:pt x="29" y="94"/>
                    <a:pt x="29" y="94"/>
                    <a:pt x="29" y="94"/>
                  </a:cubicBezTo>
                  <a:cubicBezTo>
                    <a:pt x="45" y="97"/>
                    <a:pt x="45" y="97"/>
                    <a:pt x="45" y="97"/>
                  </a:cubicBezTo>
                  <a:lnTo>
                    <a:pt x="45" y="129"/>
                  </a:lnTo>
                  <a:close/>
                  <a:moveTo>
                    <a:pt x="11" y="96"/>
                  </a:moveTo>
                  <a:cubicBezTo>
                    <a:pt x="3" y="96"/>
                    <a:pt x="3" y="96"/>
                    <a:pt x="3" y="96"/>
                  </a:cubicBezTo>
                  <a:cubicBezTo>
                    <a:pt x="3" y="30"/>
                    <a:pt x="3" y="30"/>
                    <a:pt x="3" y="30"/>
                  </a:cubicBezTo>
                  <a:cubicBezTo>
                    <a:pt x="11" y="30"/>
                    <a:pt x="11" y="30"/>
                    <a:pt x="11" y="30"/>
                  </a:cubicBezTo>
                  <a:cubicBezTo>
                    <a:pt x="11" y="36"/>
                    <a:pt x="11" y="36"/>
                    <a:pt x="11" y="36"/>
                  </a:cubicBezTo>
                  <a:cubicBezTo>
                    <a:pt x="11" y="91"/>
                    <a:pt x="11" y="91"/>
                    <a:pt x="11" y="91"/>
                  </a:cubicBezTo>
                  <a:lnTo>
                    <a:pt x="11" y="96"/>
                  </a:lnTo>
                  <a:close/>
                  <a:moveTo>
                    <a:pt x="15" y="88"/>
                  </a:moveTo>
                  <a:cubicBezTo>
                    <a:pt x="15" y="38"/>
                    <a:pt x="15" y="38"/>
                    <a:pt x="15" y="38"/>
                  </a:cubicBezTo>
                  <a:cubicBezTo>
                    <a:pt x="98" y="24"/>
                    <a:pt x="98" y="24"/>
                    <a:pt x="98" y="24"/>
                  </a:cubicBezTo>
                  <a:cubicBezTo>
                    <a:pt x="98" y="102"/>
                    <a:pt x="98" y="102"/>
                    <a:pt x="98" y="102"/>
                  </a:cubicBezTo>
                  <a:lnTo>
                    <a:pt x="15" y="88"/>
                  </a:lnTo>
                  <a:close/>
                  <a:moveTo>
                    <a:pt x="102" y="103"/>
                  </a:moveTo>
                  <a:cubicBezTo>
                    <a:pt x="102" y="23"/>
                    <a:pt x="102" y="23"/>
                    <a:pt x="102" y="23"/>
                  </a:cubicBezTo>
                  <a:cubicBezTo>
                    <a:pt x="112" y="21"/>
                    <a:pt x="112" y="21"/>
                    <a:pt x="112" y="21"/>
                  </a:cubicBezTo>
                  <a:cubicBezTo>
                    <a:pt x="112" y="105"/>
                    <a:pt x="112" y="105"/>
                    <a:pt x="112" y="105"/>
                  </a:cubicBezTo>
                  <a:lnTo>
                    <a:pt x="102" y="103"/>
                  </a:lnTo>
                  <a:close/>
                  <a:moveTo>
                    <a:pt x="149" y="113"/>
                  </a:moveTo>
                  <a:cubicBezTo>
                    <a:pt x="149" y="118"/>
                    <a:pt x="146" y="121"/>
                    <a:pt x="141" y="121"/>
                  </a:cubicBezTo>
                  <a:cubicBezTo>
                    <a:pt x="124" y="121"/>
                    <a:pt x="124" y="121"/>
                    <a:pt x="124" y="121"/>
                  </a:cubicBezTo>
                  <a:cubicBezTo>
                    <a:pt x="119" y="121"/>
                    <a:pt x="116" y="118"/>
                    <a:pt x="116" y="113"/>
                  </a:cubicBezTo>
                  <a:cubicBezTo>
                    <a:pt x="116" y="109"/>
                    <a:pt x="116" y="109"/>
                    <a:pt x="116" y="109"/>
                  </a:cubicBezTo>
                  <a:cubicBezTo>
                    <a:pt x="116" y="17"/>
                    <a:pt x="116" y="17"/>
                    <a:pt x="116" y="17"/>
                  </a:cubicBezTo>
                  <a:cubicBezTo>
                    <a:pt x="116" y="12"/>
                    <a:pt x="116" y="12"/>
                    <a:pt x="116" y="12"/>
                  </a:cubicBezTo>
                  <a:cubicBezTo>
                    <a:pt x="116" y="7"/>
                    <a:pt x="119" y="4"/>
                    <a:pt x="124" y="4"/>
                  </a:cubicBezTo>
                  <a:cubicBezTo>
                    <a:pt x="141" y="4"/>
                    <a:pt x="141" y="4"/>
                    <a:pt x="141" y="4"/>
                  </a:cubicBezTo>
                  <a:cubicBezTo>
                    <a:pt x="146" y="4"/>
                    <a:pt x="149" y="7"/>
                    <a:pt x="149" y="12"/>
                  </a:cubicBezTo>
                  <a:cubicBezTo>
                    <a:pt x="149" y="42"/>
                    <a:pt x="149" y="42"/>
                    <a:pt x="149" y="42"/>
                  </a:cubicBezTo>
                  <a:cubicBezTo>
                    <a:pt x="149" y="83"/>
                    <a:pt x="149" y="83"/>
                    <a:pt x="149" y="83"/>
                  </a:cubicBezTo>
                  <a:lnTo>
                    <a:pt x="149" y="113"/>
                  </a:lnTo>
                  <a:close/>
                  <a:moveTo>
                    <a:pt x="153" y="80"/>
                  </a:moveTo>
                  <a:cubicBezTo>
                    <a:pt x="153" y="45"/>
                    <a:pt x="153" y="45"/>
                    <a:pt x="153" y="45"/>
                  </a:cubicBezTo>
                  <a:cubicBezTo>
                    <a:pt x="161" y="46"/>
                    <a:pt x="168" y="53"/>
                    <a:pt x="168" y="62"/>
                  </a:cubicBezTo>
                  <a:cubicBezTo>
                    <a:pt x="168" y="72"/>
                    <a:pt x="161" y="79"/>
                    <a:pt x="153" y="8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" name="文本框 42"/>
            <p:cNvSpPr txBox="1"/>
            <p:nvPr/>
          </p:nvSpPr>
          <p:spPr>
            <a:xfrm>
              <a:off x="5308426" y="2420888"/>
              <a:ext cx="1588170" cy="107721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spcBef>
                  <a:spcPct val="0"/>
                </a:spcBef>
              </a:pPr>
              <a:r>
                <a:rPr lang="zh-CN" altLang="en-US" sz="1600" dirty="0">
                  <a:solidFill>
                    <a:schemeClr val="bg1"/>
                  </a:solidFill>
                  <a:latin typeface="宋体" panose="02010600030101010101" pitchFamily="2" charset="-122"/>
                  <a:ea typeface="宋体" panose="02010600030101010101" pitchFamily="2" charset="-122"/>
                </a:rPr>
                <a:t>点击输入您需要的文字内容，点击输入您需要的文字内容。</a:t>
              </a:r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37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0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6" presetClass="entr" presetSubtype="37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6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12" presetClass="entr" presetSubtype="8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25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2" presetClass="entr" presetSubtype="2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" dur="500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left)">
                                      <p:cBhvr>
                                        <p:cTn id="29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500"/>
                            </p:stCondLst>
                            <p:childTnLst>
                              <p:par>
                                <p:cTn id="31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3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22" presetClass="entr" presetSubtype="1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22" presetClass="entr" presetSubtype="1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9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1000"/>
                            </p:stCondLst>
                            <p:childTnLst>
                              <p:par>
                                <p:cTn id="4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1500"/>
                            </p:stCondLst>
                            <p:childTnLst>
                              <p:par>
                                <p:cTn id="4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2000"/>
                            </p:stCondLst>
                            <p:childTnLst>
                              <p:par>
                                <p:cTn id="5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6" grpId="0"/>
      <p:bldP spid="18" grpId="0" animBg="1"/>
      <p:bldP spid="19" grpId="0" animBg="1"/>
      <p:bldP spid="20" grpId="0" animBg="1"/>
      <p:bldP spid="21" grpId="0"/>
      <p:bldP spid="22" grpId="0"/>
      <p:bldP spid="23" grpId="0"/>
      <p:bldP spid="24" grpId="0"/>
      <p:bldP spid="25" grpId="0"/>
      <p:bldP spid="26" grpId="0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组合 3"/>
          <p:cNvGrpSpPr/>
          <p:nvPr/>
        </p:nvGrpSpPr>
        <p:grpSpPr>
          <a:xfrm>
            <a:off x="6791995" y="1228321"/>
            <a:ext cx="2535514" cy="2618428"/>
            <a:chOff x="1199258" y="2460226"/>
            <a:chExt cx="1919539" cy="1982310"/>
          </a:xfrm>
        </p:grpSpPr>
        <p:pic>
          <p:nvPicPr>
            <p:cNvPr id="5" name="图片 4"/>
            <p:cNvPicPr>
              <a:picLocks noChangeAspect="1"/>
            </p:cNvPicPr>
            <p:nvPr/>
          </p:nvPicPr>
          <p:blipFill>
            <a:blip r:embed="rId4">
              <a:biLevel thresh="50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283920" y="2579521"/>
              <a:ext cx="1743718" cy="1744621"/>
            </a:xfrm>
            <a:prstGeom prst="rect">
              <a:avLst/>
            </a:prstGeom>
          </p:spPr>
        </p:pic>
        <p:pic>
          <p:nvPicPr>
            <p:cNvPr id="6" name="图片 5"/>
            <p:cNvPicPr>
              <a:picLocks noChangeAspect="1"/>
            </p:cNvPicPr>
            <p:nvPr/>
          </p:nvPicPr>
          <p:blipFill>
            <a:blip r:embed="rId5">
              <a:biLevel thresh="50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1784563">
              <a:off x="1199258" y="2460226"/>
              <a:ext cx="1919539" cy="1982310"/>
            </a:xfrm>
            <a:prstGeom prst="rect">
              <a:avLst/>
            </a:prstGeom>
          </p:spPr>
        </p:pic>
      </p:grpSp>
      <p:sp>
        <p:nvSpPr>
          <p:cNvPr id="7" name="MH_Number_1"/>
          <p:cNvSpPr/>
          <p:nvPr>
            <p:custDataLst>
              <p:tags r:id="rId1"/>
            </p:custDataLst>
          </p:nvPr>
        </p:nvSpPr>
        <p:spPr>
          <a:xfrm>
            <a:off x="7286563" y="1764869"/>
            <a:ext cx="1546378" cy="1545333"/>
          </a:xfrm>
          <a:prstGeom prst="ellipse">
            <a:avLst/>
          </a:prstGeom>
          <a:noFill/>
          <a:ln w="12700">
            <a:solidFill>
              <a:srgbClr val="F6CC7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zh-CN" sz="60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3</a:t>
            </a:r>
            <a:endParaRPr lang="zh-CN" altLang="en-US" sz="600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Times New Roman" panose="02020603050405020304" pitchFamily="18" charset="0"/>
            </a:endParaRPr>
          </a:p>
        </p:txBody>
      </p:sp>
      <p:sp>
        <p:nvSpPr>
          <p:cNvPr id="10" name="MH_Entry_1"/>
          <p:cNvSpPr/>
          <p:nvPr>
            <p:custDataLst>
              <p:tags r:id="rId2"/>
            </p:custDataLst>
          </p:nvPr>
        </p:nvSpPr>
        <p:spPr>
          <a:xfrm>
            <a:off x="6053152" y="4126765"/>
            <a:ext cx="4016089" cy="498614"/>
          </a:xfrm>
          <a:prstGeom prst="roundRect">
            <a:avLst>
              <a:gd name="adj" fmla="val 9124"/>
            </a:avLst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r>
              <a:rPr lang="zh-CN" altLang="en-US" sz="2800" spc="2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此处输入您的标题</a:t>
            </a:r>
          </a:p>
        </p:txBody>
      </p:sp>
      <p:cxnSp>
        <p:nvCxnSpPr>
          <p:cNvPr id="11" name="直接连接符 10"/>
          <p:cNvCxnSpPr/>
          <p:nvPr/>
        </p:nvCxnSpPr>
        <p:spPr>
          <a:xfrm>
            <a:off x="6514076" y="4642510"/>
            <a:ext cx="3044276" cy="0"/>
          </a:xfrm>
          <a:prstGeom prst="line">
            <a:avLst/>
          </a:prstGeom>
          <a:ln>
            <a:solidFill>
              <a:srgbClr val="F6CC7B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矩形 11"/>
          <p:cNvSpPr/>
          <p:nvPr/>
        </p:nvSpPr>
        <p:spPr>
          <a:xfrm>
            <a:off x="6282588" y="4663936"/>
            <a:ext cx="3555164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zh-CN" sz="16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Lorem ipsum dolor sit amet consectetuer Lorem</a:t>
            </a:r>
            <a:endParaRPr lang="zh-CN" altLang="en-US" sz="1600">
              <a:solidFill>
                <a:schemeClr val="bg1"/>
              </a:solidFill>
            </a:endParaRPr>
          </a:p>
        </p:txBody>
      </p:sp>
      <p:grpSp>
        <p:nvGrpSpPr>
          <p:cNvPr id="201" name="组合 200"/>
          <p:cNvGrpSpPr/>
          <p:nvPr/>
        </p:nvGrpSpPr>
        <p:grpSpPr>
          <a:xfrm rot="1176982">
            <a:off x="-402761" y="1961861"/>
            <a:ext cx="4431753" cy="5430191"/>
            <a:chOff x="-133350" y="5386388"/>
            <a:chExt cx="2987676" cy="3660776"/>
          </a:xfrm>
        </p:grpSpPr>
        <p:pic>
          <p:nvPicPr>
            <p:cNvPr id="202" name="Picture 449"/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 bwMode="auto">
            <a:xfrm>
              <a:off x="765175" y="7683501"/>
              <a:ext cx="514350" cy="9763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03" name="Freeform 494"/>
            <p:cNvSpPr>
              <a:spLocks noEditPoints="1"/>
            </p:cNvSpPr>
            <p:nvPr/>
          </p:nvSpPr>
          <p:spPr bwMode="auto">
            <a:xfrm>
              <a:off x="14288" y="5446713"/>
              <a:ext cx="2840038" cy="2819400"/>
            </a:xfrm>
            <a:custGeom>
              <a:avLst/>
              <a:gdLst>
                <a:gd name="T0" fmla="*/ 756 w 756"/>
                <a:gd name="T1" fmla="*/ 685 h 750"/>
                <a:gd name="T2" fmla="*/ 474 w 756"/>
                <a:gd name="T3" fmla="*/ 612 h 750"/>
                <a:gd name="T4" fmla="*/ 467 w 756"/>
                <a:gd name="T5" fmla="*/ 629 h 750"/>
                <a:gd name="T6" fmla="*/ 477 w 756"/>
                <a:gd name="T7" fmla="*/ 619 h 750"/>
                <a:gd name="T8" fmla="*/ 477 w 756"/>
                <a:gd name="T9" fmla="*/ 613 h 750"/>
                <a:gd name="T10" fmla="*/ 461 w 756"/>
                <a:gd name="T11" fmla="*/ 607 h 750"/>
                <a:gd name="T12" fmla="*/ 472 w 756"/>
                <a:gd name="T13" fmla="*/ 602 h 750"/>
                <a:gd name="T14" fmla="*/ 463 w 756"/>
                <a:gd name="T15" fmla="*/ 600 h 750"/>
                <a:gd name="T16" fmla="*/ 472 w 756"/>
                <a:gd name="T17" fmla="*/ 591 h 750"/>
                <a:gd name="T18" fmla="*/ 475 w 756"/>
                <a:gd name="T19" fmla="*/ 591 h 750"/>
                <a:gd name="T20" fmla="*/ 605 w 756"/>
                <a:gd name="T21" fmla="*/ 550 h 750"/>
                <a:gd name="T22" fmla="*/ 573 w 756"/>
                <a:gd name="T23" fmla="*/ 641 h 750"/>
                <a:gd name="T24" fmla="*/ 491 w 756"/>
                <a:gd name="T25" fmla="*/ 606 h 750"/>
                <a:gd name="T26" fmla="*/ 485 w 756"/>
                <a:gd name="T27" fmla="*/ 608 h 750"/>
                <a:gd name="T28" fmla="*/ 492 w 756"/>
                <a:gd name="T29" fmla="*/ 616 h 750"/>
                <a:gd name="T30" fmla="*/ 554 w 756"/>
                <a:gd name="T31" fmla="*/ 659 h 750"/>
                <a:gd name="T32" fmla="*/ 664 w 756"/>
                <a:gd name="T33" fmla="*/ 606 h 750"/>
                <a:gd name="T34" fmla="*/ 81 w 756"/>
                <a:gd name="T35" fmla="*/ 496 h 750"/>
                <a:gd name="T36" fmla="*/ 69 w 756"/>
                <a:gd name="T37" fmla="*/ 519 h 750"/>
                <a:gd name="T38" fmla="*/ 82 w 756"/>
                <a:gd name="T39" fmla="*/ 512 h 750"/>
                <a:gd name="T40" fmla="*/ 50 w 756"/>
                <a:gd name="T41" fmla="*/ 485 h 750"/>
                <a:gd name="T42" fmla="*/ 62 w 756"/>
                <a:gd name="T43" fmla="*/ 495 h 750"/>
                <a:gd name="T44" fmla="*/ 74 w 756"/>
                <a:gd name="T45" fmla="*/ 489 h 750"/>
                <a:gd name="T46" fmla="*/ 83 w 756"/>
                <a:gd name="T47" fmla="*/ 485 h 750"/>
                <a:gd name="T48" fmla="*/ 80 w 756"/>
                <a:gd name="T49" fmla="*/ 488 h 750"/>
                <a:gd name="T50" fmla="*/ 82 w 756"/>
                <a:gd name="T51" fmla="*/ 491 h 750"/>
                <a:gd name="T52" fmla="*/ 90 w 756"/>
                <a:gd name="T53" fmla="*/ 493 h 750"/>
                <a:gd name="T54" fmla="*/ 98 w 756"/>
                <a:gd name="T55" fmla="*/ 504 h 750"/>
                <a:gd name="T56" fmla="*/ 144 w 756"/>
                <a:gd name="T57" fmla="*/ 514 h 750"/>
                <a:gd name="T58" fmla="*/ 87 w 756"/>
                <a:gd name="T59" fmla="*/ 491 h 750"/>
                <a:gd name="T60" fmla="*/ 87 w 756"/>
                <a:gd name="T61" fmla="*/ 486 h 750"/>
                <a:gd name="T62" fmla="*/ 83 w 756"/>
                <a:gd name="T63" fmla="*/ 484 h 750"/>
                <a:gd name="T64" fmla="*/ 495 w 756"/>
                <a:gd name="T65" fmla="*/ 579 h 750"/>
                <a:gd name="T66" fmla="*/ 499 w 756"/>
                <a:gd name="T67" fmla="*/ 589 h 750"/>
                <a:gd name="T68" fmla="*/ 563 w 756"/>
                <a:gd name="T69" fmla="*/ 481 h 750"/>
                <a:gd name="T70" fmla="*/ 504 w 756"/>
                <a:gd name="T71" fmla="*/ 454 h 750"/>
                <a:gd name="T72" fmla="*/ 260 w 756"/>
                <a:gd name="T73" fmla="*/ 407 h 750"/>
                <a:gd name="T74" fmla="*/ 69 w 756"/>
                <a:gd name="T75" fmla="*/ 468 h 750"/>
                <a:gd name="T76" fmla="*/ 81 w 756"/>
                <a:gd name="T77" fmla="*/ 480 h 750"/>
                <a:gd name="T78" fmla="*/ 76 w 756"/>
                <a:gd name="T79" fmla="*/ 456 h 750"/>
                <a:gd name="T80" fmla="*/ 152 w 756"/>
                <a:gd name="T81" fmla="*/ 419 h 750"/>
                <a:gd name="T82" fmla="*/ 96 w 756"/>
                <a:gd name="T83" fmla="*/ 480 h 750"/>
                <a:gd name="T84" fmla="*/ 122 w 756"/>
                <a:gd name="T85" fmla="*/ 455 h 750"/>
                <a:gd name="T86" fmla="*/ 184 w 756"/>
                <a:gd name="T87" fmla="*/ 313 h 750"/>
                <a:gd name="T88" fmla="*/ 465 w 756"/>
                <a:gd name="T89" fmla="*/ 283 h 750"/>
                <a:gd name="T90" fmla="*/ 164 w 756"/>
                <a:gd name="T91" fmla="*/ 261 h 750"/>
                <a:gd name="T92" fmla="*/ 153 w 756"/>
                <a:gd name="T93" fmla="*/ 221 h 750"/>
                <a:gd name="T94" fmla="*/ 436 w 756"/>
                <a:gd name="T95" fmla="*/ 131 h 750"/>
                <a:gd name="T96" fmla="*/ 296 w 756"/>
                <a:gd name="T97" fmla="*/ 265 h 750"/>
                <a:gd name="T98" fmla="*/ 226 w 756"/>
                <a:gd name="T99" fmla="*/ 392 h 750"/>
                <a:gd name="T100" fmla="*/ 300 w 756"/>
                <a:gd name="T101" fmla="*/ 308 h 750"/>
                <a:gd name="T102" fmla="*/ 449 w 756"/>
                <a:gd name="T103" fmla="*/ 266 h 750"/>
                <a:gd name="T104" fmla="*/ 439 w 756"/>
                <a:gd name="T105" fmla="*/ 121 h 750"/>
                <a:gd name="T106" fmla="*/ 237 w 756"/>
                <a:gd name="T107" fmla="*/ 18 h 750"/>
                <a:gd name="T108" fmla="*/ 192 w 756"/>
                <a:gd name="T109" fmla="*/ 183 h 750"/>
                <a:gd name="T110" fmla="*/ 218 w 756"/>
                <a:gd name="T111" fmla="*/ 232 h 750"/>
                <a:gd name="T112" fmla="*/ 378 w 756"/>
                <a:gd name="T113" fmla="*/ 76 h 750"/>
                <a:gd name="T114" fmla="*/ 310 w 756"/>
                <a:gd name="T115" fmla="*/ 14 h 7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56" h="750">
                  <a:moveTo>
                    <a:pt x="715" y="681"/>
                  </a:moveTo>
                  <a:cubicBezTo>
                    <a:pt x="707" y="707"/>
                    <a:pt x="692" y="729"/>
                    <a:pt x="675" y="750"/>
                  </a:cubicBezTo>
                  <a:cubicBezTo>
                    <a:pt x="678" y="749"/>
                    <a:pt x="681" y="748"/>
                    <a:pt x="684" y="748"/>
                  </a:cubicBezTo>
                  <a:cubicBezTo>
                    <a:pt x="693" y="745"/>
                    <a:pt x="702" y="743"/>
                    <a:pt x="711" y="740"/>
                  </a:cubicBezTo>
                  <a:cubicBezTo>
                    <a:pt x="711" y="740"/>
                    <a:pt x="711" y="740"/>
                    <a:pt x="711" y="740"/>
                  </a:cubicBezTo>
                  <a:cubicBezTo>
                    <a:pt x="715" y="739"/>
                    <a:pt x="718" y="738"/>
                    <a:pt x="722" y="737"/>
                  </a:cubicBezTo>
                  <a:cubicBezTo>
                    <a:pt x="729" y="735"/>
                    <a:pt x="736" y="732"/>
                    <a:pt x="743" y="729"/>
                  </a:cubicBezTo>
                  <a:cubicBezTo>
                    <a:pt x="747" y="720"/>
                    <a:pt x="750" y="711"/>
                    <a:pt x="752" y="701"/>
                  </a:cubicBezTo>
                  <a:cubicBezTo>
                    <a:pt x="756" y="685"/>
                    <a:pt x="756" y="685"/>
                    <a:pt x="756" y="685"/>
                  </a:cubicBezTo>
                  <a:cubicBezTo>
                    <a:pt x="740" y="684"/>
                    <a:pt x="740" y="684"/>
                    <a:pt x="740" y="684"/>
                  </a:cubicBezTo>
                  <a:cubicBezTo>
                    <a:pt x="731" y="683"/>
                    <a:pt x="723" y="682"/>
                    <a:pt x="715" y="681"/>
                  </a:cubicBezTo>
                  <a:moveTo>
                    <a:pt x="476" y="608"/>
                  </a:moveTo>
                  <a:cubicBezTo>
                    <a:pt x="476" y="609"/>
                    <a:pt x="476" y="609"/>
                    <a:pt x="476" y="609"/>
                  </a:cubicBezTo>
                  <a:cubicBezTo>
                    <a:pt x="476" y="609"/>
                    <a:pt x="476" y="609"/>
                    <a:pt x="476" y="609"/>
                  </a:cubicBezTo>
                  <a:cubicBezTo>
                    <a:pt x="476" y="609"/>
                    <a:pt x="476" y="609"/>
                    <a:pt x="476" y="609"/>
                  </a:cubicBezTo>
                  <a:cubicBezTo>
                    <a:pt x="476" y="609"/>
                    <a:pt x="476" y="609"/>
                    <a:pt x="476" y="609"/>
                  </a:cubicBezTo>
                  <a:cubicBezTo>
                    <a:pt x="476" y="610"/>
                    <a:pt x="475" y="611"/>
                    <a:pt x="474" y="612"/>
                  </a:cubicBezTo>
                  <a:cubicBezTo>
                    <a:pt x="474" y="612"/>
                    <a:pt x="474" y="612"/>
                    <a:pt x="474" y="612"/>
                  </a:cubicBezTo>
                  <a:cubicBezTo>
                    <a:pt x="473" y="613"/>
                    <a:pt x="473" y="614"/>
                    <a:pt x="472" y="615"/>
                  </a:cubicBezTo>
                  <a:cubicBezTo>
                    <a:pt x="472" y="615"/>
                    <a:pt x="472" y="615"/>
                    <a:pt x="472" y="615"/>
                  </a:cubicBezTo>
                  <a:cubicBezTo>
                    <a:pt x="472" y="616"/>
                    <a:pt x="472" y="616"/>
                    <a:pt x="472" y="616"/>
                  </a:cubicBezTo>
                  <a:cubicBezTo>
                    <a:pt x="471" y="617"/>
                    <a:pt x="470" y="618"/>
                    <a:pt x="470" y="619"/>
                  </a:cubicBezTo>
                  <a:cubicBezTo>
                    <a:pt x="469" y="620"/>
                    <a:pt x="469" y="621"/>
                    <a:pt x="468" y="622"/>
                  </a:cubicBezTo>
                  <a:cubicBezTo>
                    <a:pt x="468" y="622"/>
                    <a:pt x="468" y="623"/>
                    <a:pt x="468" y="623"/>
                  </a:cubicBezTo>
                  <a:cubicBezTo>
                    <a:pt x="468" y="623"/>
                    <a:pt x="468" y="624"/>
                    <a:pt x="467" y="624"/>
                  </a:cubicBezTo>
                  <a:cubicBezTo>
                    <a:pt x="467" y="624"/>
                    <a:pt x="467" y="624"/>
                    <a:pt x="467" y="624"/>
                  </a:cubicBezTo>
                  <a:cubicBezTo>
                    <a:pt x="467" y="626"/>
                    <a:pt x="467" y="628"/>
                    <a:pt x="467" y="629"/>
                  </a:cubicBezTo>
                  <a:cubicBezTo>
                    <a:pt x="467" y="632"/>
                    <a:pt x="467" y="635"/>
                    <a:pt x="468" y="638"/>
                  </a:cubicBezTo>
                  <a:cubicBezTo>
                    <a:pt x="468" y="638"/>
                    <a:pt x="468" y="639"/>
                    <a:pt x="468" y="639"/>
                  </a:cubicBezTo>
                  <a:cubicBezTo>
                    <a:pt x="468" y="640"/>
                    <a:pt x="467" y="642"/>
                    <a:pt x="467" y="643"/>
                  </a:cubicBezTo>
                  <a:cubicBezTo>
                    <a:pt x="470" y="643"/>
                    <a:pt x="472" y="643"/>
                    <a:pt x="474" y="643"/>
                  </a:cubicBezTo>
                  <a:cubicBezTo>
                    <a:pt x="476" y="637"/>
                    <a:pt x="478" y="630"/>
                    <a:pt x="478" y="624"/>
                  </a:cubicBezTo>
                  <a:cubicBezTo>
                    <a:pt x="478" y="622"/>
                    <a:pt x="478" y="621"/>
                    <a:pt x="478" y="620"/>
                  </a:cubicBezTo>
                  <a:cubicBezTo>
                    <a:pt x="478" y="620"/>
                    <a:pt x="478" y="620"/>
                    <a:pt x="478" y="620"/>
                  </a:cubicBezTo>
                  <a:cubicBezTo>
                    <a:pt x="478" y="620"/>
                    <a:pt x="478" y="620"/>
                    <a:pt x="478" y="620"/>
                  </a:cubicBezTo>
                  <a:cubicBezTo>
                    <a:pt x="477" y="619"/>
                    <a:pt x="477" y="619"/>
                    <a:pt x="477" y="619"/>
                  </a:cubicBezTo>
                  <a:cubicBezTo>
                    <a:pt x="477" y="619"/>
                    <a:pt x="477" y="619"/>
                    <a:pt x="477" y="619"/>
                  </a:cubicBezTo>
                  <a:cubicBezTo>
                    <a:pt x="477" y="618"/>
                    <a:pt x="477" y="617"/>
                    <a:pt x="477" y="616"/>
                  </a:cubicBezTo>
                  <a:cubicBezTo>
                    <a:pt x="477" y="616"/>
                    <a:pt x="477" y="616"/>
                    <a:pt x="477" y="616"/>
                  </a:cubicBezTo>
                  <a:cubicBezTo>
                    <a:pt x="477" y="616"/>
                    <a:pt x="477" y="616"/>
                    <a:pt x="477" y="616"/>
                  </a:cubicBezTo>
                  <a:cubicBezTo>
                    <a:pt x="477" y="615"/>
                    <a:pt x="477" y="615"/>
                    <a:pt x="477" y="615"/>
                  </a:cubicBezTo>
                  <a:cubicBezTo>
                    <a:pt x="477" y="615"/>
                    <a:pt x="477" y="615"/>
                    <a:pt x="477" y="615"/>
                  </a:cubicBezTo>
                  <a:cubicBezTo>
                    <a:pt x="477" y="614"/>
                    <a:pt x="477" y="614"/>
                    <a:pt x="477" y="614"/>
                  </a:cubicBezTo>
                  <a:cubicBezTo>
                    <a:pt x="477" y="614"/>
                    <a:pt x="477" y="614"/>
                    <a:pt x="477" y="614"/>
                  </a:cubicBezTo>
                  <a:cubicBezTo>
                    <a:pt x="477" y="614"/>
                    <a:pt x="477" y="613"/>
                    <a:pt x="477" y="613"/>
                  </a:cubicBezTo>
                  <a:cubicBezTo>
                    <a:pt x="477" y="612"/>
                    <a:pt x="476" y="612"/>
                    <a:pt x="476" y="611"/>
                  </a:cubicBezTo>
                  <a:cubicBezTo>
                    <a:pt x="476" y="611"/>
                    <a:pt x="476" y="610"/>
                    <a:pt x="476" y="609"/>
                  </a:cubicBezTo>
                  <a:cubicBezTo>
                    <a:pt x="476" y="609"/>
                    <a:pt x="476" y="609"/>
                    <a:pt x="476" y="609"/>
                  </a:cubicBezTo>
                  <a:cubicBezTo>
                    <a:pt x="476" y="608"/>
                    <a:pt x="476" y="608"/>
                    <a:pt x="476" y="608"/>
                  </a:cubicBezTo>
                  <a:cubicBezTo>
                    <a:pt x="476" y="608"/>
                    <a:pt x="476" y="608"/>
                    <a:pt x="476" y="608"/>
                  </a:cubicBezTo>
                  <a:cubicBezTo>
                    <a:pt x="476" y="608"/>
                    <a:pt x="476" y="608"/>
                    <a:pt x="476" y="608"/>
                  </a:cubicBezTo>
                  <a:moveTo>
                    <a:pt x="461" y="600"/>
                  </a:moveTo>
                  <a:cubicBezTo>
                    <a:pt x="460" y="603"/>
                    <a:pt x="459" y="606"/>
                    <a:pt x="457" y="609"/>
                  </a:cubicBezTo>
                  <a:cubicBezTo>
                    <a:pt x="459" y="608"/>
                    <a:pt x="460" y="608"/>
                    <a:pt x="461" y="607"/>
                  </a:cubicBezTo>
                  <a:cubicBezTo>
                    <a:pt x="461" y="607"/>
                    <a:pt x="461" y="607"/>
                    <a:pt x="461" y="607"/>
                  </a:cubicBezTo>
                  <a:cubicBezTo>
                    <a:pt x="461" y="607"/>
                    <a:pt x="461" y="607"/>
                    <a:pt x="461" y="607"/>
                  </a:cubicBezTo>
                  <a:cubicBezTo>
                    <a:pt x="462" y="607"/>
                    <a:pt x="462" y="607"/>
                    <a:pt x="462" y="607"/>
                  </a:cubicBezTo>
                  <a:cubicBezTo>
                    <a:pt x="462" y="607"/>
                    <a:pt x="462" y="607"/>
                    <a:pt x="462" y="607"/>
                  </a:cubicBezTo>
                  <a:cubicBezTo>
                    <a:pt x="462" y="607"/>
                    <a:pt x="463" y="606"/>
                    <a:pt x="464" y="606"/>
                  </a:cubicBezTo>
                  <a:cubicBezTo>
                    <a:pt x="465" y="605"/>
                    <a:pt x="467" y="604"/>
                    <a:pt x="469" y="603"/>
                  </a:cubicBezTo>
                  <a:cubicBezTo>
                    <a:pt x="469" y="603"/>
                    <a:pt x="470" y="603"/>
                    <a:pt x="470" y="603"/>
                  </a:cubicBezTo>
                  <a:cubicBezTo>
                    <a:pt x="470" y="603"/>
                    <a:pt x="471" y="602"/>
                    <a:pt x="472" y="602"/>
                  </a:cubicBezTo>
                  <a:cubicBezTo>
                    <a:pt x="472" y="602"/>
                    <a:pt x="472" y="602"/>
                    <a:pt x="472" y="602"/>
                  </a:cubicBezTo>
                  <a:cubicBezTo>
                    <a:pt x="472" y="602"/>
                    <a:pt x="472" y="602"/>
                    <a:pt x="472" y="602"/>
                  </a:cubicBezTo>
                  <a:cubicBezTo>
                    <a:pt x="471" y="602"/>
                    <a:pt x="471" y="602"/>
                    <a:pt x="471" y="602"/>
                  </a:cubicBezTo>
                  <a:cubicBezTo>
                    <a:pt x="471" y="602"/>
                    <a:pt x="471" y="602"/>
                    <a:pt x="471" y="602"/>
                  </a:cubicBezTo>
                  <a:cubicBezTo>
                    <a:pt x="471" y="602"/>
                    <a:pt x="471" y="602"/>
                    <a:pt x="471" y="602"/>
                  </a:cubicBezTo>
                  <a:cubicBezTo>
                    <a:pt x="471" y="602"/>
                    <a:pt x="471" y="602"/>
                    <a:pt x="471" y="602"/>
                  </a:cubicBezTo>
                  <a:cubicBezTo>
                    <a:pt x="470" y="602"/>
                    <a:pt x="470" y="602"/>
                    <a:pt x="469" y="602"/>
                  </a:cubicBezTo>
                  <a:cubicBezTo>
                    <a:pt x="469" y="602"/>
                    <a:pt x="468" y="601"/>
                    <a:pt x="467" y="601"/>
                  </a:cubicBezTo>
                  <a:cubicBezTo>
                    <a:pt x="467" y="601"/>
                    <a:pt x="466" y="601"/>
                    <a:pt x="466" y="601"/>
                  </a:cubicBezTo>
                  <a:cubicBezTo>
                    <a:pt x="465" y="601"/>
                    <a:pt x="464" y="600"/>
                    <a:pt x="463" y="600"/>
                  </a:cubicBezTo>
                  <a:cubicBezTo>
                    <a:pt x="463" y="600"/>
                    <a:pt x="463" y="600"/>
                    <a:pt x="463" y="600"/>
                  </a:cubicBezTo>
                  <a:cubicBezTo>
                    <a:pt x="463" y="600"/>
                    <a:pt x="463" y="600"/>
                    <a:pt x="463" y="600"/>
                  </a:cubicBezTo>
                  <a:cubicBezTo>
                    <a:pt x="463" y="600"/>
                    <a:pt x="462" y="600"/>
                    <a:pt x="461" y="600"/>
                  </a:cubicBezTo>
                  <a:moveTo>
                    <a:pt x="471" y="574"/>
                  </a:moveTo>
                  <a:cubicBezTo>
                    <a:pt x="469" y="578"/>
                    <a:pt x="468" y="582"/>
                    <a:pt x="467" y="586"/>
                  </a:cubicBezTo>
                  <a:cubicBezTo>
                    <a:pt x="467" y="586"/>
                    <a:pt x="467" y="587"/>
                    <a:pt x="468" y="587"/>
                  </a:cubicBezTo>
                  <a:cubicBezTo>
                    <a:pt x="468" y="587"/>
                    <a:pt x="468" y="587"/>
                    <a:pt x="468" y="587"/>
                  </a:cubicBezTo>
                  <a:cubicBezTo>
                    <a:pt x="468" y="588"/>
                    <a:pt x="468" y="588"/>
                    <a:pt x="468" y="588"/>
                  </a:cubicBezTo>
                  <a:cubicBezTo>
                    <a:pt x="469" y="589"/>
                    <a:pt x="471" y="590"/>
                    <a:pt x="472" y="591"/>
                  </a:cubicBezTo>
                  <a:cubicBezTo>
                    <a:pt x="472" y="592"/>
                    <a:pt x="473" y="592"/>
                    <a:pt x="473" y="592"/>
                  </a:cubicBezTo>
                  <a:cubicBezTo>
                    <a:pt x="473" y="592"/>
                    <a:pt x="473" y="593"/>
                    <a:pt x="473" y="593"/>
                  </a:cubicBezTo>
                  <a:cubicBezTo>
                    <a:pt x="474" y="593"/>
                    <a:pt x="474" y="593"/>
                    <a:pt x="474" y="593"/>
                  </a:cubicBezTo>
                  <a:cubicBezTo>
                    <a:pt x="474" y="593"/>
                    <a:pt x="474" y="593"/>
                    <a:pt x="474" y="593"/>
                  </a:cubicBezTo>
                  <a:cubicBezTo>
                    <a:pt x="474" y="593"/>
                    <a:pt x="474" y="593"/>
                    <a:pt x="474" y="593"/>
                  </a:cubicBezTo>
                  <a:cubicBezTo>
                    <a:pt x="475" y="594"/>
                    <a:pt x="476" y="595"/>
                    <a:pt x="476" y="596"/>
                  </a:cubicBezTo>
                  <a:cubicBezTo>
                    <a:pt x="476" y="596"/>
                    <a:pt x="476" y="596"/>
                    <a:pt x="476" y="596"/>
                  </a:cubicBezTo>
                  <a:cubicBezTo>
                    <a:pt x="476" y="595"/>
                    <a:pt x="476" y="595"/>
                    <a:pt x="476" y="595"/>
                  </a:cubicBezTo>
                  <a:cubicBezTo>
                    <a:pt x="476" y="594"/>
                    <a:pt x="476" y="593"/>
                    <a:pt x="475" y="591"/>
                  </a:cubicBezTo>
                  <a:cubicBezTo>
                    <a:pt x="475" y="590"/>
                    <a:pt x="475" y="589"/>
                    <a:pt x="475" y="587"/>
                  </a:cubicBezTo>
                  <a:cubicBezTo>
                    <a:pt x="475" y="587"/>
                    <a:pt x="475" y="587"/>
                    <a:pt x="475" y="587"/>
                  </a:cubicBezTo>
                  <a:cubicBezTo>
                    <a:pt x="475" y="587"/>
                    <a:pt x="475" y="587"/>
                    <a:pt x="475" y="587"/>
                  </a:cubicBezTo>
                  <a:cubicBezTo>
                    <a:pt x="475" y="584"/>
                    <a:pt x="474" y="582"/>
                    <a:pt x="474" y="579"/>
                  </a:cubicBezTo>
                  <a:cubicBezTo>
                    <a:pt x="473" y="579"/>
                    <a:pt x="473" y="578"/>
                    <a:pt x="473" y="578"/>
                  </a:cubicBezTo>
                  <a:cubicBezTo>
                    <a:pt x="473" y="578"/>
                    <a:pt x="473" y="578"/>
                    <a:pt x="473" y="578"/>
                  </a:cubicBezTo>
                  <a:cubicBezTo>
                    <a:pt x="472" y="576"/>
                    <a:pt x="472" y="575"/>
                    <a:pt x="471" y="574"/>
                  </a:cubicBezTo>
                  <a:moveTo>
                    <a:pt x="607" y="545"/>
                  </a:moveTo>
                  <a:cubicBezTo>
                    <a:pt x="605" y="547"/>
                    <a:pt x="604" y="548"/>
                    <a:pt x="605" y="550"/>
                  </a:cubicBezTo>
                  <a:cubicBezTo>
                    <a:pt x="606" y="555"/>
                    <a:pt x="616" y="555"/>
                    <a:pt x="621" y="558"/>
                  </a:cubicBezTo>
                  <a:cubicBezTo>
                    <a:pt x="626" y="562"/>
                    <a:pt x="625" y="567"/>
                    <a:pt x="625" y="572"/>
                  </a:cubicBezTo>
                  <a:cubicBezTo>
                    <a:pt x="626" y="578"/>
                    <a:pt x="628" y="582"/>
                    <a:pt x="632" y="587"/>
                  </a:cubicBezTo>
                  <a:cubicBezTo>
                    <a:pt x="635" y="591"/>
                    <a:pt x="635" y="597"/>
                    <a:pt x="632" y="601"/>
                  </a:cubicBezTo>
                  <a:cubicBezTo>
                    <a:pt x="631" y="602"/>
                    <a:pt x="630" y="603"/>
                    <a:pt x="629" y="604"/>
                  </a:cubicBezTo>
                  <a:cubicBezTo>
                    <a:pt x="622" y="613"/>
                    <a:pt x="628" y="620"/>
                    <a:pt x="625" y="629"/>
                  </a:cubicBezTo>
                  <a:cubicBezTo>
                    <a:pt x="622" y="638"/>
                    <a:pt x="610" y="642"/>
                    <a:pt x="601" y="643"/>
                  </a:cubicBezTo>
                  <a:cubicBezTo>
                    <a:pt x="599" y="643"/>
                    <a:pt x="597" y="644"/>
                    <a:pt x="595" y="644"/>
                  </a:cubicBezTo>
                  <a:cubicBezTo>
                    <a:pt x="587" y="644"/>
                    <a:pt x="580" y="642"/>
                    <a:pt x="573" y="641"/>
                  </a:cubicBezTo>
                  <a:cubicBezTo>
                    <a:pt x="563" y="639"/>
                    <a:pt x="552" y="637"/>
                    <a:pt x="544" y="633"/>
                  </a:cubicBezTo>
                  <a:cubicBezTo>
                    <a:pt x="534" y="628"/>
                    <a:pt x="526" y="621"/>
                    <a:pt x="517" y="615"/>
                  </a:cubicBezTo>
                  <a:cubicBezTo>
                    <a:pt x="516" y="615"/>
                    <a:pt x="516" y="615"/>
                    <a:pt x="516" y="615"/>
                  </a:cubicBezTo>
                  <a:cubicBezTo>
                    <a:pt x="511" y="611"/>
                    <a:pt x="505" y="608"/>
                    <a:pt x="498" y="607"/>
                  </a:cubicBezTo>
                  <a:cubicBezTo>
                    <a:pt x="497" y="607"/>
                    <a:pt x="497" y="607"/>
                    <a:pt x="496" y="607"/>
                  </a:cubicBezTo>
                  <a:cubicBezTo>
                    <a:pt x="496" y="607"/>
                    <a:pt x="496" y="607"/>
                    <a:pt x="496" y="607"/>
                  </a:cubicBezTo>
                  <a:cubicBezTo>
                    <a:pt x="496" y="607"/>
                    <a:pt x="496" y="607"/>
                    <a:pt x="496" y="607"/>
                  </a:cubicBezTo>
                  <a:cubicBezTo>
                    <a:pt x="495" y="607"/>
                    <a:pt x="493" y="606"/>
                    <a:pt x="491" y="606"/>
                  </a:cubicBezTo>
                  <a:cubicBezTo>
                    <a:pt x="491" y="606"/>
                    <a:pt x="491" y="606"/>
                    <a:pt x="491" y="606"/>
                  </a:cubicBezTo>
                  <a:cubicBezTo>
                    <a:pt x="491" y="606"/>
                    <a:pt x="491" y="606"/>
                    <a:pt x="491" y="606"/>
                  </a:cubicBezTo>
                  <a:cubicBezTo>
                    <a:pt x="491" y="606"/>
                    <a:pt x="491" y="606"/>
                    <a:pt x="491" y="606"/>
                  </a:cubicBezTo>
                  <a:cubicBezTo>
                    <a:pt x="490" y="606"/>
                    <a:pt x="490" y="606"/>
                    <a:pt x="490" y="606"/>
                  </a:cubicBezTo>
                  <a:cubicBezTo>
                    <a:pt x="490" y="606"/>
                    <a:pt x="489" y="606"/>
                    <a:pt x="489" y="606"/>
                  </a:cubicBezTo>
                  <a:cubicBezTo>
                    <a:pt x="489" y="606"/>
                    <a:pt x="488" y="606"/>
                    <a:pt x="488" y="606"/>
                  </a:cubicBezTo>
                  <a:cubicBezTo>
                    <a:pt x="487" y="606"/>
                    <a:pt x="486" y="606"/>
                    <a:pt x="485" y="606"/>
                  </a:cubicBezTo>
                  <a:cubicBezTo>
                    <a:pt x="484" y="606"/>
                    <a:pt x="484" y="606"/>
                    <a:pt x="484" y="607"/>
                  </a:cubicBezTo>
                  <a:cubicBezTo>
                    <a:pt x="484" y="607"/>
                    <a:pt x="484" y="607"/>
                    <a:pt x="484" y="607"/>
                  </a:cubicBezTo>
                  <a:cubicBezTo>
                    <a:pt x="485" y="607"/>
                    <a:pt x="485" y="607"/>
                    <a:pt x="485" y="608"/>
                  </a:cubicBezTo>
                  <a:cubicBezTo>
                    <a:pt x="486" y="608"/>
                    <a:pt x="486" y="609"/>
                    <a:pt x="487" y="609"/>
                  </a:cubicBezTo>
                  <a:cubicBezTo>
                    <a:pt x="487" y="609"/>
                    <a:pt x="487" y="610"/>
                    <a:pt x="487" y="610"/>
                  </a:cubicBezTo>
                  <a:cubicBezTo>
                    <a:pt x="487" y="610"/>
                    <a:pt x="487" y="611"/>
                    <a:pt x="488" y="611"/>
                  </a:cubicBezTo>
                  <a:cubicBezTo>
                    <a:pt x="488" y="611"/>
                    <a:pt x="488" y="611"/>
                    <a:pt x="488" y="611"/>
                  </a:cubicBezTo>
                  <a:cubicBezTo>
                    <a:pt x="488" y="612"/>
                    <a:pt x="488" y="612"/>
                    <a:pt x="489" y="613"/>
                  </a:cubicBezTo>
                  <a:cubicBezTo>
                    <a:pt x="489" y="613"/>
                    <a:pt x="489" y="613"/>
                    <a:pt x="489" y="613"/>
                  </a:cubicBezTo>
                  <a:cubicBezTo>
                    <a:pt x="489" y="613"/>
                    <a:pt x="489" y="613"/>
                    <a:pt x="489" y="613"/>
                  </a:cubicBezTo>
                  <a:cubicBezTo>
                    <a:pt x="489" y="613"/>
                    <a:pt x="489" y="613"/>
                    <a:pt x="489" y="613"/>
                  </a:cubicBezTo>
                  <a:cubicBezTo>
                    <a:pt x="490" y="614"/>
                    <a:pt x="491" y="615"/>
                    <a:pt x="492" y="616"/>
                  </a:cubicBezTo>
                  <a:cubicBezTo>
                    <a:pt x="492" y="616"/>
                    <a:pt x="493" y="617"/>
                    <a:pt x="493" y="617"/>
                  </a:cubicBezTo>
                  <a:cubicBezTo>
                    <a:pt x="494" y="618"/>
                    <a:pt x="494" y="618"/>
                    <a:pt x="495" y="619"/>
                  </a:cubicBezTo>
                  <a:cubicBezTo>
                    <a:pt x="495" y="619"/>
                    <a:pt x="495" y="619"/>
                    <a:pt x="495" y="619"/>
                  </a:cubicBezTo>
                  <a:cubicBezTo>
                    <a:pt x="495" y="619"/>
                    <a:pt x="495" y="619"/>
                    <a:pt x="496" y="620"/>
                  </a:cubicBezTo>
                  <a:cubicBezTo>
                    <a:pt x="496" y="620"/>
                    <a:pt x="496" y="620"/>
                    <a:pt x="496" y="620"/>
                  </a:cubicBezTo>
                  <a:cubicBezTo>
                    <a:pt x="500" y="622"/>
                    <a:pt x="504" y="623"/>
                    <a:pt x="509" y="624"/>
                  </a:cubicBezTo>
                  <a:cubicBezTo>
                    <a:pt x="509" y="624"/>
                    <a:pt x="509" y="624"/>
                    <a:pt x="509" y="624"/>
                  </a:cubicBezTo>
                  <a:cubicBezTo>
                    <a:pt x="521" y="628"/>
                    <a:pt x="531" y="637"/>
                    <a:pt x="541" y="646"/>
                  </a:cubicBezTo>
                  <a:cubicBezTo>
                    <a:pt x="546" y="650"/>
                    <a:pt x="550" y="654"/>
                    <a:pt x="554" y="659"/>
                  </a:cubicBezTo>
                  <a:cubicBezTo>
                    <a:pt x="554" y="659"/>
                    <a:pt x="554" y="659"/>
                    <a:pt x="554" y="659"/>
                  </a:cubicBezTo>
                  <a:cubicBezTo>
                    <a:pt x="557" y="659"/>
                    <a:pt x="560" y="659"/>
                    <a:pt x="563" y="659"/>
                  </a:cubicBezTo>
                  <a:cubicBezTo>
                    <a:pt x="594" y="659"/>
                    <a:pt x="626" y="661"/>
                    <a:pt x="658" y="664"/>
                  </a:cubicBezTo>
                  <a:cubicBezTo>
                    <a:pt x="658" y="663"/>
                    <a:pt x="659" y="662"/>
                    <a:pt x="659" y="661"/>
                  </a:cubicBezTo>
                  <a:cubicBezTo>
                    <a:pt x="661" y="656"/>
                    <a:pt x="660" y="650"/>
                    <a:pt x="660" y="647"/>
                  </a:cubicBezTo>
                  <a:cubicBezTo>
                    <a:pt x="660" y="643"/>
                    <a:pt x="660" y="643"/>
                    <a:pt x="661" y="642"/>
                  </a:cubicBezTo>
                  <a:cubicBezTo>
                    <a:pt x="661" y="642"/>
                    <a:pt x="661" y="642"/>
                    <a:pt x="661" y="642"/>
                  </a:cubicBezTo>
                  <a:cubicBezTo>
                    <a:pt x="662" y="640"/>
                    <a:pt x="663" y="639"/>
                    <a:pt x="664" y="638"/>
                  </a:cubicBezTo>
                  <a:cubicBezTo>
                    <a:pt x="671" y="629"/>
                    <a:pt x="671" y="616"/>
                    <a:pt x="664" y="606"/>
                  </a:cubicBezTo>
                  <a:cubicBezTo>
                    <a:pt x="661" y="603"/>
                    <a:pt x="660" y="601"/>
                    <a:pt x="660" y="599"/>
                  </a:cubicBezTo>
                  <a:cubicBezTo>
                    <a:pt x="660" y="598"/>
                    <a:pt x="660" y="597"/>
                    <a:pt x="659" y="597"/>
                  </a:cubicBezTo>
                  <a:cubicBezTo>
                    <a:pt x="659" y="592"/>
                    <a:pt x="659" y="581"/>
                    <a:pt x="649" y="575"/>
                  </a:cubicBezTo>
                  <a:cubicBezTo>
                    <a:pt x="647" y="573"/>
                    <a:pt x="645" y="572"/>
                    <a:pt x="643" y="572"/>
                  </a:cubicBezTo>
                  <a:cubicBezTo>
                    <a:pt x="643" y="570"/>
                    <a:pt x="643" y="567"/>
                    <a:pt x="642" y="565"/>
                  </a:cubicBezTo>
                  <a:cubicBezTo>
                    <a:pt x="640" y="556"/>
                    <a:pt x="631" y="551"/>
                    <a:pt x="625" y="548"/>
                  </a:cubicBezTo>
                  <a:cubicBezTo>
                    <a:pt x="619" y="546"/>
                    <a:pt x="613" y="545"/>
                    <a:pt x="607" y="545"/>
                  </a:cubicBezTo>
                  <a:moveTo>
                    <a:pt x="81" y="496"/>
                  </a:moveTo>
                  <a:cubicBezTo>
                    <a:pt x="81" y="496"/>
                    <a:pt x="81" y="496"/>
                    <a:pt x="81" y="496"/>
                  </a:cubicBezTo>
                  <a:cubicBezTo>
                    <a:pt x="81" y="498"/>
                    <a:pt x="80" y="499"/>
                    <a:pt x="79" y="500"/>
                  </a:cubicBezTo>
                  <a:cubicBezTo>
                    <a:pt x="79" y="500"/>
                    <a:pt x="79" y="500"/>
                    <a:pt x="79" y="500"/>
                  </a:cubicBezTo>
                  <a:cubicBezTo>
                    <a:pt x="79" y="501"/>
                    <a:pt x="78" y="502"/>
                    <a:pt x="78" y="502"/>
                  </a:cubicBezTo>
                  <a:cubicBezTo>
                    <a:pt x="77" y="504"/>
                    <a:pt x="75" y="505"/>
                    <a:pt x="75" y="507"/>
                  </a:cubicBezTo>
                  <a:cubicBezTo>
                    <a:pt x="74" y="507"/>
                    <a:pt x="74" y="507"/>
                    <a:pt x="74" y="507"/>
                  </a:cubicBezTo>
                  <a:cubicBezTo>
                    <a:pt x="74" y="507"/>
                    <a:pt x="74" y="507"/>
                    <a:pt x="74" y="507"/>
                  </a:cubicBezTo>
                  <a:cubicBezTo>
                    <a:pt x="73" y="510"/>
                    <a:pt x="71" y="514"/>
                    <a:pt x="70" y="517"/>
                  </a:cubicBezTo>
                  <a:cubicBezTo>
                    <a:pt x="69" y="517"/>
                    <a:pt x="69" y="518"/>
                    <a:pt x="69" y="519"/>
                  </a:cubicBezTo>
                  <a:cubicBezTo>
                    <a:pt x="69" y="519"/>
                    <a:pt x="69" y="519"/>
                    <a:pt x="69" y="519"/>
                  </a:cubicBezTo>
                  <a:cubicBezTo>
                    <a:pt x="68" y="522"/>
                    <a:pt x="68" y="524"/>
                    <a:pt x="68" y="527"/>
                  </a:cubicBezTo>
                  <a:cubicBezTo>
                    <a:pt x="70" y="529"/>
                    <a:pt x="71" y="531"/>
                    <a:pt x="73" y="533"/>
                  </a:cubicBezTo>
                  <a:cubicBezTo>
                    <a:pt x="73" y="533"/>
                    <a:pt x="73" y="533"/>
                    <a:pt x="74" y="534"/>
                  </a:cubicBezTo>
                  <a:cubicBezTo>
                    <a:pt x="75" y="536"/>
                    <a:pt x="76" y="537"/>
                    <a:pt x="77" y="539"/>
                  </a:cubicBezTo>
                  <a:cubicBezTo>
                    <a:pt x="78" y="539"/>
                    <a:pt x="78" y="540"/>
                    <a:pt x="79" y="541"/>
                  </a:cubicBezTo>
                  <a:cubicBezTo>
                    <a:pt x="81" y="532"/>
                    <a:pt x="83" y="523"/>
                    <a:pt x="82" y="514"/>
                  </a:cubicBezTo>
                  <a:cubicBezTo>
                    <a:pt x="82" y="513"/>
                    <a:pt x="82" y="513"/>
                    <a:pt x="82" y="513"/>
                  </a:cubicBezTo>
                  <a:cubicBezTo>
                    <a:pt x="82" y="512"/>
                    <a:pt x="82" y="512"/>
                    <a:pt x="82" y="512"/>
                  </a:cubicBezTo>
                  <a:cubicBezTo>
                    <a:pt x="82" y="512"/>
                    <a:pt x="82" y="512"/>
                    <a:pt x="82" y="512"/>
                  </a:cubicBezTo>
                  <a:cubicBezTo>
                    <a:pt x="82" y="509"/>
                    <a:pt x="82" y="507"/>
                    <a:pt x="81" y="504"/>
                  </a:cubicBezTo>
                  <a:cubicBezTo>
                    <a:pt x="81" y="504"/>
                    <a:pt x="81" y="504"/>
                    <a:pt x="81" y="504"/>
                  </a:cubicBezTo>
                  <a:cubicBezTo>
                    <a:pt x="81" y="504"/>
                    <a:pt x="81" y="504"/>
                    <a:pt x="81" y="504"/>
                  </a:cubicBezTo>
                  <a:cubicBezTo>
                    <a:pt x="81" y="502"/>
                    <a:pt x="81" y="501"/>
                    <a:pt x="81" y="499"/>
                  </a:cubicBezTo>
                  <a:cubicBezTo>
                    <a:pt x="81" y="498"/>
                    <a:pt x="81" y="497"/>
                    <a:pt x="81" y="497"/>
                  </a:cubicBezTo>
                  <a:cubicBezTo>
                    <a:pt x="81" y="497"/>
                    <a:pt x="81" y="497"/>
                    <a:pt x="81" y="496"/>
                  </a:cubicBezTo>
                  <a:moveTo>
                    <a:pt x="51" y="485"/>
                  </a:moveTo>
                  <a:cubicBezTo>
                    <a:pt x="50" y="485"/>
                    <a:pt x="50" y="485"/>
                    <a:pt x="50" y="485"/>
                  </a:cubicBezTo>
                  <a:cubicBezTo>
                    <a:pt x="50" y="485"/>
                    <a:pt x="50" y="485"/>
                    <a:pt x="50" y="485"/>
                  </a:cubicBezTo>
                  <a:cubicBezTo>
                    <a:pt x="47" y="485"/>
                    <a:pt x="44" y="486"/>
                    <a:pt x="41" y="487"/>
                  </a:cubicBezTo>
                  <a:cubicBezTo>
                    <a:pt x="42" y="488"/>
                    <a:pt x="42" y="489"/>
                    <a:pt x="43" y="489"/>
                  </a:cubicBezTo>
                  <a:cubicBezTo>
                    <a:pt x="45" y="493"/>
                    <a:pt x="47" y="496"/>
                    <a:pt x="49" y="499"/>
                  </a:cubicBezTo>
                  <a:cubicBezTo>
                    <a:pt x="53" y="498"/>
                    <a:pt x="56" y="497"/>
                    <a:pt x="60" y="496"/>
                  </a:cubicBezTo>
                  <a:cubicBezTo>
                    <a:pt x="60" y="496"/>
                    <a:pt x="60" y="496"/>
                    <a:pt x="60" y="496"/>
                  </a:cubicBezTo>
                  <a:cubicBezTo>
                    <a:pt x="60" y="496"/>
                    <a:pt x="60" y="496"/>
                    <a:pt x="60" y="496"/>
                  </a:cubicBezTo>
                  <a:cubicBezTo>
                    <a:pt x="61" y="495"/>
                    <a:pt x="61" y="495"/>
                    <a:pt x="61" y="495"/>
                  </a:cubicBezTo>
                  <a:cubicBezTo>
                    <a:pt x="61" y="495"/>
                    <a:pt x="61" y="495"/>
                    <a:pt x="61" y="495"/>
                  </a:cubicBezTo>
                  <a:cubicBezTo>
                    <a:pt x="62" y="495"/>
                    <a:pt x="62" y="495"/>
                    <a:pt x="62" y="495"/>
                  </a:cubicBezTo>
                  <a:cubicBezTo>
                    <a:pt x="62" y="495"/>
                    <a:pt x="62" y="495"/>
                    <a:pt x="62" y="495"/>
                  </a:cubicBezTo>
                  <a:cubicBezTo>
                    <a:pt x="64" y="494"/>
                    <a:pt x="66" y="493"/>
                    <a:pt x="68" y="492"/>
                  </a:cubicBezTo>
                  <a:cubicBezTo>
                    <a:pt x="68" y="492"/>
                    <a:pt x="68" y="492"/>
                    <a:pt x="68" y="492"/>
                  </a:cubicBezTo>
                  <a:cubicBezTo>
                    <a:pt x="68" y="492"/>
                    <a:pt x="68" y="492"/>
                    <a:pt x="68" y="492"/>
                  </a:cubicBezTo>
                  <a:cubicBezTo>
                    <a:pt x="70" y="491"/>
                    <a:pt x="71" y="490"/>
                    <a:pt x="73" y="490"/>
                  </a:cubicBezTo>
                  <a:cubicBezTo>
                    <a:pt x="74" y="489"/>
                    <a:pt x="74" y="489"/>
                    <a:pt x="75" y="489"/>
                  </a:cubicBezTo>
                  <a:cubicBezTo>
                    <a:pt x="75" y="489"/>
                    <a:pt x="75" y="489"/>
                    <a:pt x="75" y="489"/>
                  </a:cubicBezTo>
                  <a:cubicBezTo>
                    <a:pt x="75" y="489"/>
                    <a:pt x="75" y="489"/>
                    <a:pt x="75" y="489"/>
                  </a:cubicBezTo>
                  <a:cubicBezTo>
                    <a:pt x="75" y="489"/>
                    <a:pt x="74" y="489"/>
                    <a:pt x="74" y="489"/>
                  </a:cubicBezTo>
                  <a:cubicBezTo>
                    <a:pt x="72" y="488"/>
                    <a:pt x="71" y="488"/>
                    <a:pt x="69" y="488"/>
                  </a:cubicBezTo>
                  <a:cubicBezTo>
                    <a:pt x="67" y="487"/>
                    <a:pt x="65" y="487"/>
                    <a:pt x="63" y="486"/>
                  </a:cubicBezTo>
                  <a:cubicBezTo>
                    <a:pt x="63" y="486"/>
                    <a:pt x="63" y="486"/>
                    <a:pt x="63" y="486"/>
                  </a:cubicBezTo>
                  <a:cubicBezTo>
                    <a:pt x="63" y="486"/>
                    <a:pt x="63" y="486"/>
                    <a:pt x="63" y="486"/>
                  </a:cubicBezTo>
                  <a:cubicBezTo>
                    <a:pt x="60" y="485"/>
                    <a:pt x="56" y="485"/>
                    <a:pt x="52" y="485"/>
                  </a:cubicBezTo>
                  <a:cubicBezTo>
                    <a:pt x="52" y="485"/>
                    <a:pt x="51" y="485"/>
                    <a:pt x="51" y="485"/>
                  </a:cubicBezTo>
                  <a:moveTo>
                    <a:pt x="83" y="484"/>
                  </a:moveTo>
                  <a:cubicBezTo>
                    <a:pt x="83" y="484"/>
                    <a:pt x="83" y="484"/>
                    <a:pt x="83" y="484"/>
                  </a:cubicBezTo>
                  <a:cubicBezTo>
                    <a:pt x="83" y="485"/>
                    <a:pt x="83" y="485"/>
                    <a:pt x="83" y="485"/>
                  </a:cubicBezTo>
                  <a:cubicBezTo>
                    <a:pt x="83" y="485"/>
                    <a:pt x="83" y="485"/>
                    <a:pt x="83" y="485"/>
                  </a:cubicBezTo>
                  <a:cubicBezTo>
                    <a:pt x="83" y="485"/>
                    <a:pt x="83" y="485"/>
                    <a:pt x="83" y="485"/>
                  </a:cubicBezTo>
                  <a:cubicBezTo>
                    <a:pt x="83" y="485"/>
                    <a:pt x="83" y="485"/>
                    <a:pt x="83" y="485"/>
                  </a:cubicBezTo>
                  <a:cubicBezTo>
                    <a:pt x="83" y="486"/>
                    <a:pt x="83" y="486"/>
                    <a:pt x="83" y="486"/>
                  </a:cubicBezTo>
                  <a:cubicBezTo>
                    <a:pt x="82" y="486"/>
                    <a:pt x="82" y="486"/>
                    <a:pt x="82" y="486"/>
                  </a:cubicBezTo>
                  <a:cubicBezTo>
                    <a:pt x="82" y="487"/>
                    <a:pt x="82" y="487"/>
                    <a:pt x="82" y="487"/>
                  </a:cubicBezTo>
                  <a:cubicBezTo>
                    <a:pt x="81" y="487"/>
                    <a:pt x="81" y="487"/>
                    <a:pt x="81" y="487"/>
                  </a:cubicBezTo>
                  <a:cubicBezTo>
                    <a:pt x="81" y="488"/>
                    <a:pt x="81" y="488"/>
                    <a:pt x="81" y="488"/>
                  </a:cubicBezTo>
                  <a:cubicBezTo>
                    <a:pt x="80" y="488"/>
                    <a:pt x="80" y="488"/>
                    <a:pt x="80" y="488"/>
                  </a:cubicBezTo>
                  <a:cubicBezTo>
                    <a:pt x="80" y="488"/>
                    <a:pt x="79" y="488"/>
                    <a:pt x="79" y="488"/>
                  </a:cubicBezTo>
                  <a:cubicBezTo>
                    <a:pt x="79" y="488"/>
                    <a:pt x="79" y="488"/>
                    <a:pt x="79" y="488"/>
                  </a:cubicBezTo>
                  <a:cubicBezTo>
                    <a:pt x="79" y="488"/>
                    <a:pt x="79" y="488"/>
                    <a:pt x="79" y="488"/>
                  </a:cubicBezTo>
                  <a:cubicBezTo>
                    <a:pt x="79" y="488"/>
                    <a:pt x="79" y="488"/>
                    <a:pt x="79" y="488"/>
                  </a:cubicBezTo>
                  <a:cubicBezTo>
                    <a:pt x="80" y="488"/>
                    <a:pt x="80" y="488"/>
                    <a:pt x="80" y="488"/>
                  </a:cubicBezTo>
                  <a:cubicBezTo>
                    <a:pt x="80" y="488"/>
                    <a:pt x="80" y="488"/>
                    <a:pt x="80" y="488"/>
                  </a:cubicBezTo>
                  <a:cubicBezTo>
                    <a:pt x="80" y="489"/>
                    <a:pt x="80" y="489"/>
                    <a:pt x="80" y="489"/>
                  </a:cubicBezTo>
                  <a:cubicBezTo>
                    <a:pt x="81" y="489"/>
                    <a:pt x="81" y="490"/>
                    <a:pt x="82" y="491"/>
                  </a:cubicBezTo>
                  <a:cubicBezTo>
                    <a:pt x="82" y="491"/>
                    <a:pt x="82" y="491"/>
                    <a:pt x="82" y="491"/>
                  </a:cubicBezTo>
                  <a:cubicBezTo>
                    <a:pt x="82" y="491"/>
                    <a:pt x="82" y="491"/>
                    <a:pt x="82" y="491"/>
                  </a:cubicBezTo>
                  <a:cubicBezTo>
                    <a:pt x="82" y="491"/>
                    <a:pt x="82" y="491"/>
                    <a:pt x="82" y="491"/>
                  </a:cubicBezTo>
                  <a:cubicBezTo>
                    <a:pt x="82" y="491"/>
                    <a:pt x="82" y="491"/>
                    <a:pt x="82" y="491"/>
                  </a:cubicBezTo>
                  <a:cubicBezTo>
                    <a:pt x="82" y="492"/>
                    <a:pt x="82" y="492"/>
                    <a:pt x="82" y="492"/>
                  </a:cubicBezTo>
                  <a:cubicBezTo>
                    <a:pt x="82" y="492"/>
                    <a:pt x="82" y="492"/>
                    <a:pt x="82" y="493"/>
                  </a:cubicBezTo>
                  <a:cubicBezTo>
                    <a:pt x="82" y="492"/>
                    <a:pt x="83" y="491"/>
                    <a:pt x="84" y="491"/>
                  </a:cubicBezTo>
                  <a:cubicBezTo>
                    <a:pt x="85" y="491"/>
                    <a:pt x="86" y="492"/>
                    <a:pt x="88" y="493"/>
                  </a:cubicBezTo>
                  <a:cubicBezTo>
                    <a:pt x="88" y="493"/>
                    <a:pt x="88" y="493"/>
                    <a:pt x="88" y="493"/>
                  </a:cubicBezTo>
                  <a:cubicBezTo>
                    <a:pt x="89" y="493"/>
                    <a:pt x="89" y="493"/>
                    <a:pt x="90" y="493"/>
                  </a:cubicBezTo>
                  <a:cubicBezTo>
                    <a:pt x="90" y="494"/>
                    <a:pt x="90" y="494"/>
                    <a:pt x="90" y="494"/>
                  </a:cubicBezTo>
                  <a:cubicBezTo>
                    <a:pt x="90" y="494"/>
                    <a:pt x="90" y="494"/>
                    <a:pt x="90" y="494"/>
                  </a:cubicBezTo>
                  <a:cubicBezTo>
                    <a:pt x="92" y="495"/>
                    <a:pt x="93" y="497"/>
                    <a:pt x="94" y="498"/>
                  </a:cubicBezTo>
                  <a:cubicBezTo>
                    <a:pt x="95" y="499"/>
                    <a:pt x="95" y="499"/>
                    <a:pt x="95" y="499"/>
                  </a:cubicBezTo>
                  <a:cubicBezTo>
                    <a:pt x="95" y="499"/>
                    <a:pt x="95" y="499"/>
                    <a:pt x="95" y="499"/>
                  </a:cubicBezTo>
                  <a:cubicBezTo>
                    <a:pt x="96" y="500"/>
                    <a:pt x="96" y="501"/>
                    <a:pt x="97" y="502"/>
                  </a:cubicBezTo>
                  <a:cubicBezTo>
                    <a:pt x="97" y="502"/>
                    <a:pt x="98" y="503"/>
                    <a:pt x="98" y="503"/>
                  </a:cubicBezTo>
                  <a:cubicBezTo>
                    <a:pt x="98" y="504"/>
                    <a:pt x="98" y="504"/>
                    <a:pt x="98" y="504"/>
                  </a:cubicBezTo>
                  <a:cubicBezTo>
                    <a:pt x="98" y="504"/>
                    <a:pt x="98" y="504"/>
                    <a:pt x="98" y="504"/>
                  </a:cubicBezTo>
                  <a:cubicBezTo>
                    <a:pt x="100" y="506"/>
                    <a:pt x="103" y="509"/>
                    <a:pt x="106" y="511"/>
                  </a:cubicBezTo>
                  <a:cubicBezTo>
                    <a:pt x="106" y="512"/>
                    <a:pt x="107" y="512"/>
                    <a:pt x="107" y="513"/>
                  </a:cubicBezTo>
                  <a:cubicBezTo>
                    <a:pt x="107" y="513"/>
                    <a:pt x="107" y="513"/>
                    <a:pt x="107" y="513"/>
                  </a:cubicBezTo>
                  <a:cubicBezTo>
                    <a:pt x="113" y="516"/>
                    <a:pt x="119" y="517"/>
                    <a:pt x="125" y="519"/>
                  </a:cubicBezTo>
                  <a:cubicBezTo>
                    <a:pt x="129" y="520"/>
                    <a:pt x="133" y="522"/>
                    <a:pt x="137" y="524"/>
                  </a:cubicBezTo>
                  <a:cubicBezTo>
                    <a:pt x="137" y="524"/>
                    <a:pt x="137" y="524"/>
                    <a:pt x="137" y="524"/>
                  </a:cubicBezTo>
                  <a:cubicBezTo>
                    <a:pt x="137" y="523"/>
                    <a:pt x="138" y="523"/>
                    <a:pt x="138" y="522"/>
                  </a:cubicBezTo>
                  <a:cubicBezTo>
                    <a:pt x="139" y="520"/>
                    <a:pt x="141" y="518"/>
                    <a:pt x="142" y="516"/>
                  </a:cubicBezTo>
                  <a:cubicBezTo>
                    <a:pt x="143" y="516"/>
                    <a:pt x="143" y="515"/>
                    <a:pt x="144" y="514"/>
                  </a:cubicBezTo>
                  <a:cubicBezTo>
                    <a:pt x="144" y="514"/>
                    <a:pt x="145" y="513"/>
                    <a:pt x="145" y="513"/>
                  </a:cubicBezTo>
                  <a:cubicBezTo>
                    <a:pt x="142" y="511"/>
                    <a:pt x="139" y="509"/>
                    <a:pt x="137" y="507"/>
                  </a:cubicBezTo>
                  <a:cubicBezTo>
                    <a:pt x="128" y="502"/>
                    <a:pt x="119" y="497"/>
                    <a:pt x="108" y="495"/>
                  </a:cubicBezTo>
                  <a:cubicBezTo>
                    <a:pt x="108" y="495"/>
                    <a:pt x="108" y="495"/>
                    <a:pt x="108" y="495"/>
                  </a:cubicBezTo>
                  <a:cubicBezTo>
                    <a:pt x="108" y="495"/>
                    <a:pt x="108" y="495"/>
                    <a:pt x="108" y="495"/>
                  </a:cubicBezTo>
                  <a:cubicBezTo>
                    <a:pt x="107" y="495"/>
                    <a:pt x="107" y="495"/>
                    <a:pt x="106" y="495"/>
                  </a:cubicBezTo>
                  <a:cubicBezTo>
                    <a:pt x="106" y="495"/>
                    <a:pt x="106" y="495"/>
                    <a:pt x="106" y="495"/>
                  </a:cubicBezTo>
                  <a:cubicBezTo>
                    <a:pt x="106" y="495"/>
                    <a:pt x="105" y="495"/>
                    <a:pt x="105" y="495"/>
                  </a:cubicBezTo>
                  <a:cubicBezTo>
                    <a:pt x="98" y="494"/>
                    <a:pt x="90" y="494"/>
                    <a:pt x="87" y="491"/>
                  </a:cubicBezTo>
                  <a:cubicBezTo>
                    <a:pt x="87" y="491"/>
                    <a:pt x="87" y="491"/>
                    <a:pt x="87" y="491"/>
                  </a:cubicBezTo>
                  <a:cubicBezTo>
                    <a:pt x="87" y="491"/>
                    <a:pt x="87" y="491"/>
                    <a:pt x="87" y="491"/>
                  </a:cubicBezTo>
                  <a:cubicBezTo>
                    <a:pt x="87" y="491"/>
                    <a:pt x="87" y="491"/>
                    <a:pt x="87" y="491"/>
                  </a:cubicBezTo>
                  <a:cubicBezTo>
                    <a:pt x="87" y="491"/>
                    <a:pt x="86" y="491"/>
                    <a:pt x="86" y="490"/>
                  </a:cubicBezTo>
                  <a:cubicBezTo>
                    <a:pt x="86" y="490"/>
                    <a:pt x="86" y="490"/>
                    <a:pt x="86" y="490"/>
                  </a:cubicBezTo>
                  <a:cubicBezTo>
                    <a:pt x="86" y="490"/>
                    <a:pt x="86" y="489"/>
                    <a:pt x="87" y="487"/>
                  </a:cubicBezTo>
                  <a:cubicBezTo>
                    <a:pt x="87" y="487"/>
                    <a:pt x="87" y="487"/>
                    <a:pt x="87" y="487"/>
                  </a:cubicBezTo>
                  <a:cubicBezTo>
                    <a:pt x="87" y="487"/>
                    <a:pt x="87" y="487"/>
                    <a:pt x="88" y="486"/>
                  </a:cubicBezTo>
                  <a:cubicBezTo>
                    <a:pt x="88" y="486"/>
                    <a:pt x="87" y="486"/>
                    <a:pt x="87" y="486"/>
                  </a:cubicBezTo>
                  <a:cubicBezTo>
                    <a:pt x="87" y="486"/>
                    <a:pt x="87" y="486"/>
                    <a:pt x="87" y="486"/>
                  </a:cubicBezTo>
                  <a:cubicBezTo>
                    <a:pt x="87" y="486"/>
                    <a:pt x="87" y="486"/>
                    <a:pt x="87" y="486"/>
                  </a:cubicBezTo>
                  <a:cubicBezTo>
                    <a:pt x="87" y="487"/>
                    <a:pt x="87" y="487"/>
                    <a:pt x="87" y="487"/>
                  </a:cubicBezTo>
                  <a:cubicBezTo>
                    <a:pt x="87" y="487"/>
                    <a:pt x="86" y="487"/>
                    <a:pt x="86" y="487"/>
                  </a:cubicBezTo>
                  <a:cubicBezTo>
                    <a:pt x="86" y="487"/>
                    <a:pt x="86" y="487"/>
                    <a:pt x="85" y="487"/>
                  </a:cubicBezTo>
                  <a:cubicBezTo>
                    <a:pt x="85" y="486"/>
                    <a:pt x="84" y="486"/>
                    <a:pt x="84" y="485"/>
                  </a:cubicBezTo>
                  <a:cubicBezTo>
                    <a:pt x="84" y="485"/>
                    <a:pt x="84" y="485"/>
                    <a:pt x="84" y="485"/>
                  </a:cubicBezTo>
                  <a:cubicBezTo>
                    <a:pt x="84" y="485"/>
                    <a:pt x="84" y="485"/>
                    <a:pt x="84" y="485"/>
                  </a:cubicBezTo>
                  <a:cubicBezTo>
                    <a:pt x="83" y="485"/>
                    <a:pt x="83" y="485"/>
                    <a:pt x="83" y="484"/>
                  </a:cubicBezTo>
                  <a:moveTo>
                    <a:pt x="539" y="466"/>
                  </a:moveTo>
                  <a:cubicBezTo>
                    <a:pt x="539" y="466"/>
                    <a:pt x="538" y="466"/>
                    <a:pt x="538" y="466"/>
                  </a:cubicBezTo>
                  <a:cubicBezTo>
                    <a:pt x="537" y="466"/>
                    <a:pt x="537" y="466"/>
                    <a:pt x="536" y="466"/>
                  </a:cubicBezTo>
                  <a:cubicBezTo>
                    <a:pt x="541" y="469"/>
                    <a:pt x="547" y="469"/>
                    <a:pt x="552" y="473"/>
                  </a:cubicBezTo>
                  <a:cubicBezTo>
                    <a:pt x="560" y="478"/>
                    <a:pt x="560" y="491"/>
                    <a:pt x="558" y="500"/>
                  </a:cubicBezTo>
                  <a:cubicBezTo>
                    <a:pt x="556" y="510"/>
                    <a:pt x="551" y="518"/>
                    <a:pt x="546" y="526"/>
                  </a:cubicBezTo>
                  <a:cubicBezTo>
                    <a:pt x="541" y="535"/>
                    <a:pt x="536" y="544"/>
                    <a:pt x="529" y="550"/>
                  </a:cubicBezTo>
                  <a:cubicBezTo>
                    <a:pt x="521" y="558"/>
                    <a:pt x="512" y="563"/>
                    <a:pt x="504" y="570"/>
                  </a:cubicBezTo>
                  <a:cubicBezTo>
                    <a:pt x="501" y="572"/>
                    <a:pt x="497" y="575"/>
                    <a:pt x="495" y="579"/>
                  </a:cubicBezTo>
                  <a:cubicBezTo>
                    <a:pt x="495" y="579"/>
                    <a:pt x="495" y="579"/>
                    <a:pt x="495" y="579"/>
                  </a:cubicBezTo>
                  <a:cubicBezTo>
                    <a:pt x="493" y="584"/>
                    <a:pt x="491" y="590"/>
                    <a:pt x="489" y="595"/>
                  </a:cubicBezTo>
                  <a:cubicBezTo>
                    <a:pt x="489" y="595"/>
                    <a:pt x="489" y="595"/>
                    <a:pt x="489" y="595"/>
                  </a:cubicBezTo>
                  <a:cubicBezTo>
                    <a:pt x="489" y="595"/>
                    <a:pt x="489" y="595"/>
                    <a:pt x="489" y="595"/>
                  </a:cubicBezTo>
                  <a:cubicBezTo>
                    <a:pt x="490" y="595"/>
                    <a:pt x="491" y="594"/>
                    <a:pt x="491" y="594"/>
                  </a:cubicBezTo>
                  <a:cubicBezTo>
                    <a:pt x="491" y="594"/>
                    <a:pt x="491" y="594"/>
                    <a:pt x="491" y="594"/>
                  </a:cubicBezTo>
                  <a:cubicBezTo>
                    <a:pt x="491" y="594"/>
                    <a:pt x="491" y="594"/>
                    <a:pt x="491" y="594"/>
                  </a:cubicBezTo>
                  <a:cubicBezTo>
                    <a:pt x="494" y="593"/>
                    <a:pt x="496" y="591"/>
                    <a:pt x="498" y="590"/>
                  </a:cubicBezTo>
                  <a:cubicBezTo>
                    <a:pt x="499" y="590"/>
                    <a:pt x="499" y="589"/>
                    <a:pt x="499" y="589"/>
                  </a:cubicBezTo>
                  <a:cubicBezTo>
                    <a:pt x="500" y="589"/>
                    <a:pt x="500" y="589"/>
                    <a:pt x="500" y="589"/>
                  </a:cubicBezTo>
                  <a:cubicBezTo>
                    <a:pt x="503" y="585"/>
                    <a:pt x="504" y="581"/>
                    <a:pt x="507" y="577"/>
                  </a:cubicBezTo>
                  <a:cubicBezTo>
                    <a:pt x="513" y="567"/>
                    <a:pt x="524" y="558"/>
                    <a:pt x="535" y="550"/>
                  </a:cubicBezTo>
                  <a:cubicBezTo>
                    <a:pt x="545" y="543"/>
                    <a:pt x="557" y="535"/>
                    <a:pt x="571" y="532"/>
                  </a:cubicBezTo>
                  <a:cubicBezTo>
                    <a:pt x="575" y="531"/>
                    <a:pt x="579" y="531"/>
                    <a:pt x="584" y="531"/>
                  </a:cubicBezTo>
                  <a:cubicBezTo>
                    <a:pt x="586" y="531"/>
                    <a:pt x="589" y="531"/>
                    <a:pt x="592" y="531"/>
                  </a:cubicBezTo>
                  <a:cubicBezTo>
                    <a:pt x="595" y="517"/>
                    <a:pt x="594" y="499"/>
                    <a:pt x="581" y="490"/>
                  </a:cubicBezTo>
                  <a:cubicBezTo>
                    <a:pt x="576" y="486"/>
                    <a:pt x="571" y="484"/>
                    <a:pt x="568" y="483"/>
                  </a:cubicBezTo>
                  <a:cubicBezTo>
                    <a:pt x="564" y="482"/>
                    <a:pt x="564" y="482"/>
                    <a:pt x="563" y="481"/>
                  </a:cubicBezTo>
                  <a:cubicBezTo>
                    <a:pt x="563" y="480"/>
                    <a:pt x="563" y="480"/>
                    <a:pt x="563" y="480"/>
                  </a:cubicBezTo>
                  <a:cubicBezTo>
                    <a:pt x="562" y="479"/>
                    <a:pt x="561" y="478"/>
                    <a:pt x="561" y="477"/>
                  </a:cubicBezTo>
                  <a:cubicBezTo>
                    <a:pt x="556" y="470"/>
                    <a:pt x="548" y="466"/>
                    <a:pt x="539" y="466"/>
                  </a:cubicBezTo>
                  <a:moveTo>
                    <a:pt x="508" y="422"/>
                  </a:moveTo>
                  <a:cubicBezTo>
                    <a:pt x="496" y="435"/>
                    <a:pt x="496" y="435"/>
                    <a:pt x="496" y="435"/>
                  </a:cubicBezTo>
                  <a:cubicBezTo>
                    <a:pt x="495" y="435"/>
                    <a:pt x="494" y="436"/>
                    <a:pt x="493" y="437"/>
                  </a:cubicBezTo>
                  <a:cubicBezTo>
                    <a:pt x="494" y="442"/>
                    <a:pt x="494" y="447"/>
                    <a:pt x="494" y="452"/>
                  </a:cubicBezTo>
                  <a:cubicBezTo>
                    <a:pt x="496" y="453"/>
                    <a:pt x="497" y="453"/>
                    <a:pt x="499" y="454"/>
                  </a:cubicBezTo>
                  <a:cubicBezTo>
                    <a:pt x="501" y="454"/>
                    <a:pt x="502" y="454"/>
                    <a:pt x="504" y="454"/>
                  </a:cubicBezTo>
                  <a:cubicBezTo>
                    <a:pt x="507" y="454"/>
                    <a:pt x="511" y="453"/>
                    <a:pt x="515" y="452"/>
                  </a:cubicBezTo>
                  <a:cubicBezTo>
                    <a:pt x="516" y="452"/>
                    <a:pt x="517" y="452"/>
                    <a:pt x="518" y="452"/>
                  </a:cubicBezTo>
                  <a:cubicBezTo>
                    <a:pt x="518" y="452"/>
                    <a:pt x="518" y="452"/>
                    <a:pt x="518" y="452"/>
                  </a:cubicBezTo>
                  <a:cubicBezTo>
                    <a:pt x="518" y="452"/>
                    <a:pt x="518" y="452"/>
                    <a:pt x="518" y="452"/>
                  </a:cubicBezTo>
                  <a:cubicBezTo>
                    <a:pt x="518" y="452"/>
                    <a:pt x="518" y="452"/>
                    <a:pt x="519" y="452"/>
                  </a:cubicBezTo>
                  <a:cubicBezTo>
                    <a:pt x="521" y="452"/>
                    <a:pt x="523" y="452"/>
                    <a:pt x="525" y="454"/>
                  </a:cubicBezTo>
                  <a:cubicBezTo>
                    <a:pt x="524" y="448"/>
                    <a:pt x="521" y="442"/>
                    <a:pt x="518" y="437"/>
                  </a:cubicBezTo>
                  <a:cubicBezTo>
                    <a:pt x="508" y="422"/>
                    <a:pt x="508" y="422"/>
                    <a:pt x="508" y="422"/>
                  </a:cubicBezTo>
                  <a:moveTo>
                    <a:pt x="260" y="407"/>
                  </a:moveTo>
                  <a:cubicBezTo>
                    <a:pt x="259" y="411"/>
                    <a:pt x="254" y="415"/>
                    <a:pt x="255" y="419"/>
                  </a:cubicBezTo>
                  <a:cubicBezTo>
                    <a:pt x="255" y="419"/>
                    <a:pt x="255" y="419"/>
                    <a:pt x="256" y="420"/>
                  </a:cubicBezTo>
                  <a:cubicBezTo>
                    <a:pt x="259" y="416"/>
                    <a:pt x="262" y="412"/>
                    <a:pt x="266" y="408"/>
                  </a:cubicBezTo>
                  <a:cubicBezTo>
                    <a:pt x="264" y="408"/>
                    <a:pt x="262" y="407"/>
                    <a:pt x="260" y="407"/>
                  </a:cubicBezTo>
                  <a:moveTo>
                    <a:pt x="0" y="349"/>
                  </a:moveTo>
                  <a:cubicBezTo>
                    <a:pt x="6" y="355"/>
                    <a:pt x="11" y="361"/>
                    <a:pt x="17" y="367"/>
                  </a:cubicBezTo>
                  <a:cubicBezTo>
                    <a:pt x="26" y="378"/>
                    <a:pt x="35" y="389"/>
                    <a:pt x="40" y="401"/>
                  </a:cubicBezTo>
                  <a:cubicBezTo>
                    <a:pt x="47" y="414"/>
                    <a:pt x="49" y="428"/>
                    <a:pt x="54" y="442"/>
                  </a:cubicBezTo>
                  <a:cubicBezTo>
                    <a:pt x="57" y="451"/>
                    <a:pt x="62" y="460"/>
                    <a:pt x="69" y="468"/>
                  </a:cubicBezTo>
                  <a:cubicBezTo>
                    <a:pt x="69" y="468"/>
                    <a:pt x="69" y="468"/>
                    <a:pt x="69" y="468"/>
                  </a:cubicBezTo>
                  <a:cubicBezTo>
                    <a:pt x="69" y="469"/>
                    <a:pt x="69" y="469"/>
                    <a:pt x="69" y="469"/>
                  </a:cubicBezTo>
                  <a:cubicBezTo>
                    <a:pt x="70" y="469"/>
                    <a:pt x="70" y="469"/>
                    <a:pt x="70" y="469"/>
                  </a:cubicBezTo>
                  <a:cubicBezTo>
                    <a:pt x="70" y="469"/>
                    <a:pt x="70" y="469"/>
                    <a:pt x="70" y="469"/>
                  </a:cubicBezTo>
                  <a:cubicBezTo>
                    <a:pt x="72" y="472"/>
                    <a:pt x="75" y="474"/>
                    <a:pt x="78" y="477"/>
                  </a:cubicBezTo>
                  <a:cubicBezTo>
                    <a:pt x="78" y="477"/>
                    <a:pt x="78" y="477"/>
                    <a:pt x="78" y="477"/>
                  </a:cubicBezTo>
                  <a:cubicBezTo>
                    <a:pt x="78" y="477"/>
                    <a:pt x="78" y="477"/>
                    <a:pt x="78" y="477"/>
                  </a:cubicBezTo>
                  <a:cubicBezTo>
                    <a:pt x="78" y="477"/>
                    <a:pt x="78" y="477"/>
                    <a:pt x="78" y="477"/>
                  </a:cubicBezTo>
                  <a:cubicBezTo>
                    <a:pt x="79" y="478"/>
                    <a:pt x="80" y="479"/>
                    <a:pt x="81" y="480"/>
                  </a:cubicBezTo>
                  <a:cubicBezTo>
                    <a:pt x="81" y="481"/>
                    <a:pt x="81" y="481"/>
                    <a:pt x="81" y="481"/>
                  </a:cubicBezTo>
                  <a:cubicBezTo>
                    <a:pt x="80" y="479"/>
                    <a:pt x="80" y="476"/>
                    <a:pt x="80" y="474"/>
                  </a:cubicBezTo>
                  <a:cubicBezTo>
                    <a:pt x="80" y="474"/>
                    <a:pt x="80" y="474"/>
                    <a:pt x="80" y="474"/>
                  </a:cubicBezTo>
                  <a:cubicBezTo>
                    <a:pt x="80" y="472"/>
                    <a:pt x="79" y="471"/>
                    <a:pt x="79" y="469"/>
                  </a:cubicBezTo>
                  <a:cubicBezTo>
                    <a:pt x="79" y="468"/>
                    <a:pt x="79" y="468"/>
                    <a:pt x="79" y="468"/>
                  </a:cubicBezTo>
                  <a:cubicBezTo>
                    <a:pt x="79" y="468"/>
                    <a:pt x="79" y="468"/>
                    <a:pt x="79" y="468"/>
                  </a:cubicBezTo>
                  <a:cubicBezTo>
                    <a:pt x="79" y="465"/>
                    <a:pt x="78" y="461"/>
                    <a:pt x="77" y="458"/>
                  </a:cubicBezTo>
                  <a:cubicBezTo>
                    <a:pt x="77" y="457"/>
                    <a:pt x="77" y="456"/>
                    <a:pt x="76" y="456"/>
                  </a:cubicBezTo>
                  <a:cubicBezTo>
                    <a:pt x="76" y="456"/>
                    <a:pt x="76" y="456"/>
                    <a:pt x="76" y="456"/>
                  </a:cubicBezTo>
                  <a:cubicBezTo>
                    <a:pt x="73" y="450"/>
                    <a:pt x="69" y="446"/>
                    <a:pt x="65" y="442"/>
                  </a:cubicBezTo>
                  <a:cubicBezTo>
                    <a:pt x="54" y="429"/>
                    <a:pt x="48" y="411"/>
                    <a:pt x="43" y="393"/>
                  </a:cubicBezTo>
                  <a:cubicBezTo>
                    <a:pt x="41" y="387"/>
                    <a:pt x="40" y="382"/>
                    <a:pt x="38" y="376"/>
                  </a:cubicBezTo>
                  <a:cubicBezTo>
                    <a:pt x="32" y="369"/>
                    <a:pt x="26" y="363"/>
                    <a:pt x="17" y="358"/>
                  </a:cubicBezTo>
                  <a:cubicBezTo>
                    <a:pt x="14" y="355"/>
                    <a:pt x="8" y="352"/>
                    <a:pt x="0" y="349"/>
                  </a:cubicBezTo>
                  <a:moveTo>
                    <a:pt x="189" y="320"/>
                  </a:moveTo>
                  <a:cubicBezTo>
                    <a:pt x="194" y="328"/>
                    <a:pt x="194" y="341"/>
                    <a:pt x="192" y="351"/>
                  </a:cubicBezTo>
                  <a:cubicBezTo>
                    <a:pt x="188" y="363"/>
                    <a:pt x="182" y="374"/>
                    <a:pt x="176" y="385"/>
                  </a:cubicBezTo>
                  <a:cubicBezTo>
                    <a:pt x="169" y="397"/>
                    <a:pt x="161" y="409"/>
                    <a:pt x="152" y="419"/>
                  </a:cubicBezTo>
                  <a:cubicBezTo>
                    <a:pt x="142" y="429"/>
                    <a:pt x="130" y="436"/>
                    <a:pt x="118" y="445"/>
                  </a:cubicBezTo>
                  <a:cubicBezTo>
                    <a:pt x="111" y="451"/>
                    <a:pt x="103" y="458"/>
                    <a:pt x="98" y="468"/>
                  </a:cubicBezTo>
                  <a:cubicBezTo>
                    <a:pt x="98" y="468"/>
                    <a:pt x="98" y="468"/>
                    <a:pt x="98" y="468"/>
                  </a:cubicBezTo>
                  <a:cubicBezTo>
                    <a:pt x="97" y="469"/>
                    <a:pt x="97" y="469"/>
                    <a:pt x="97" y="469"/>
                  </a:cubicBezTo>
                  <a:cubicBezTo>
                    <a:pt x="96" y="471"/>
                    <a:pt x="95" y="473"/>
                    <a:pt x="94" y="476"/>
                  </a:cubicBezTo>
                  <a:cubicBezTo>
                    <a:pt x="93" y="479"/>
                    <a:pt x="92" y="481"/>
                    <a:pt x="90" y="483"/>
                  </a:cubicBezTo>
                  <a:cubicBezTo>
                    <a:pt x="91" y="483"/>
                    <a:pt x="92" y="482"/>
                    <a:pt x="94" y="481"/>
                  </a:cubicBezTo>
                  <a:cubicBezTo>
                    <a:pt x="94" y="481"/>
                    <a:pt x="94" y="481"/>
                    <a:pt x="94" y="481"/>
                  </a:cubicBezTo>
                  <a:cubicBezTo>
                    <a:pt x="95" y="481"/>
                    <a:pt x="95" y="480"/>
                    <a:pt x="96" y="480"/>
                  </a:cubicBezTo>
                  <a:cubicBezTo>
                    <a:pt x="96" y="480"/>
                    <a:pt x="96" y="480"/>
                    <a:pt x="96" y="480"/>
                  </a:cubicBezTo>
                  <a:cubicBezTo>
                    <a:pt x="98" y="479"/>
                    <a:pt x="99" y="479"/>
                    <a:pt x="101" y="478"/>
                  </a:cubicBezTo>
                  <a:cubicBezTo>
                    <a:pt x="101" y="478"/>
                    <a:pt x="101" y="478"/>
                    <a:pt x="101" y="478"/>
                  </a:cubicBezTo>
                  <a:cubicBezTo>
                    <a:pt x="101" y="478"/>
                    <a:pt x="101" y="478"/>
                    <a:pt x="101" y="478"/>
                  </a:cubicBezTo>
                  <a:cubicBezTo>
                    <a:pt x="101" y="478"/>
                    <a:pt x="101" y="478"/>
                    <a:pt x="102" y="478"/>
                  </a:cubicBezTo>
                  <a:cubicBezTo>
                    <a:pt x="105" y="476"/>
                    <a:pt x="108" y="474"/>
                    <a:pt x="111" y="472"/>
                  </a:cubicBezTo>
                  <a:cubicBezTo>
                    <a:pt x="111" y="472"/>
                    <a:pt x="112" y="471"/>
                    <a:pt x="112" y="471"/>
                  </a:cubicBezTo>
                  <a:cubicBezTo>
                    <a:pt x="112" y="471"/>
                    <a:pt x="112" y="471"/>
                    <a:pt x="112" y="471"/>
                  </a:cubicBezTo>
                  <a:cubicBezTo>
                    <a:pt x="117" y="466"/>
                    <a:pt x="119" y="461"/>
                    <a:pt x="122" y="455"/>
                  </a:cubicBezTo>
                  <a:cubicBezTo>
                    <a:pt x="130" y="441"/>
                    <a:pt x="145" y="429"/>
                    <a:pt x="160" y="418"/>
                  </a:cubicBezTo>
                  <a:cubicBezTo>
                    <a:pt x="169" y="413"/>
                    <a:pt x="177" y="407"/>
                    <a:pt x="186" y="402"/>
                  </a:cubicBezTo>
                  <a:cubicBezTo>
                    <a:pt x="195" y="377"/>
                    <a:pt x="202" y="352"/>
                    <a:pt x="203" y="326"/>
                  </a:cubicBezTo>
                  <a:cubicBezTo>
                    <a:pt x="203" y="326"/>
                    <a:pt x="203" y="325"/>
                    <a:pt x="203" y="325"/>
                  </a:cubicBezTo>
                  <a:cubicBezTo>
                    <a:pt x="200" y="324"/>
                    <a:pt x="198" y="323"/>
                    <a:pt x="196" y="322"/>
                  </a:cubicBezTo>
                  <a:cubicBezTo>
                    <a:pt x="193" y="321"/>
                    <a:pt x="191" y="321"/>
                    <a:pt x="189" y="320"/>
                  </a:cubicBezTo>
                  <a:moveTo>
                    <a:pt x="159" y="298"/>
                  </a:moveTo>
                  <a:cubicBezTo>
                    <a:pt x="158" y="298"/>
                    <a:pt x="157" y="298"/>
                    <a:pt x="156" y="299"/>
                  </a:cubicBezTo>
                  <a:cubicBezTo>
                    <a:pt x="164" y="309"/>
                    <a:pt x="175" y="306"/>
                    <a:pt x="184" y="313"/>
                  </a:cubicBezTo>
                  <a:cubicBezTo>
                    <a:pt x="185" y="314"/>
                    <a:pt x="185" y="314"/>
                    <a:pt x="186" y="315"/>
                  </a:cubicBezTo>
                  <a:cubicBezTo>
                    <a:pt x="186" y="314"/>
                    <a:pt x="185" y="313"/>
                    <a:pt x="184" y="312"/>
                  </a:cubicBezTo>
                  <a:cubicBezTo>
                    <a:pt x="178" y="303"/>
                    <a:pt x="169" y="298"/>
                    <a:pt x="159" y="298"/>
                  </a:cubicBezTo>
                  <a:moveTo>
                    <a:pt x="457" y="269"/>
                  </a:moveTo>
                  <a:cubicBezTo>
                    <a:pt x="457" y="269"/>
                    <a:pt x="448" y="276"/>
                    <a:pt x="442" y="281"/>
                  </a:cubicBezTo>
                  <a:cubicBezTo>
                    <a:pt x="462" y="330"/>
                    <a:pt x="458" y="387"/>
                    <a:pt x="452" y="440"/>
                  </a:cubicBezTo>
                  <a:cubicBezTo>
                    <a:pt x="465" y="434"/>
                    <a:pt x="476" y="426"/>
                    <a:pt x="486" y="416"/>
                  </a:cubicBezTo>
                  <a:cubicBezTo>
                    <a:pt x="488" y="419"/>
                    <a:pt x="489" y="423"/>
                    <a:pt x="491" y="426"/>
                  </a:cubicBezTo>
                  <a:cubicBezTo>
                    <a:pt x="493" y="380"/>
                    <a:pt x="491" y="327"/>
                    <a:pt x="465" y="283"/>
                  </a:cubicBezTo>
                  <a:cubicBezTo>
                    <a:pt x="457" y="269"/>
                    <a:pt x="457" y="269"/>
                    <a:pt x="457" y="269"/>
                  </a:cubicBezTo>
                  <a:moveTo>
                    <a:pt x="61" y="95"/>
                  </a:moveTo>
                  <a:cubicBezTo>
                    <a:pt x="60" y="107"/>
                    <a:pt x="63" y="120"/>
                    <a:pt x="70" y="133"/>
                  </a:cubicBezTo>
                  <a:cubicBezTo>
                    <a:pt x="81" y="152"/>
                    <a:pt x="94" y="169"/>
                    <a:pt x="107" y="185"/>
                  </a:cubicBezTo>
                  <a:cubicBezTo>
                    <a:pt x="112" y="191"/>
                    <a:pt x="116" y="196"/>
                    <a:pt x="121" y="202"/>
                  </a:cubicBezTo>
                  <a:cubicBezTo>
                    <a:pt x="123" y="205"/>
                    <a:pt x="126" y="209"/>
                    <a:pt x="129" y="214"/>
                  </a:cubicBezTo>
                  <a:cubicBezTo>
                    <a:pt x="131" y="217"/>
                    <a:pt x="132" y="220"/>
                    <a:pt x="134" y="223"/>
                  </a:cubicBezTo>
                  <a:cubicBezTo>
                    <a:pt x="137" y="227"/>
                    <a:pt x="139" y="231"/>
                    <a:pt x="142" y="235"/>
                  </a:cubicBezTo>
                  <a:cubicBezTo>
                    <a:pt x="149" y="246"/>
                    <a:pt x="156" y="254"/>
                    <a:pt x="164" y="261"/>
                  </a:cubicBezTo>
                  <a:cubicBezTo>
                    <a:pt x="166" y="263"/>
                    <a:pt x="166" y="263"/>
                    <a:pt x="166" y="263"/>
                  </a:cubicBezTo>
                  <a:cubicBezTo>
                    <a:pt x="169" y="266"/>
                    <a:pt x="174" y="269"/>
                    <a:pt x="178" y="273"/>
                  </a:cubicBezTo>
                  <a:cubicBezTo>
                    <a:pt x="182" y="278"/>
                    <a:pt x="185" y="283"/>
                    <a:pt x="189" y="287"/>
                  </a:cubicBezTo>
                  <a:cubicBezTo>
                    <a:pt x="194" y="293"/>
                    <a:pt x="198" y="298"/>
                    <a:pt x="201" y="304"/>
                  </a:cubicBezTo>
                  <a:cubicBezTo>
                    <a:pt x="201" y="305"/>
                    <a:pt x="202" y="307"/>
                    <a:pt x="203" y="309"/>
                  </a:cubicBezTo>
                  <a:cubicBezTo>
                    <a:pt x="202" y="295"/>
                    <a:pt x="199" y="282"/>
                    <a:pt x="194" y="270"/>
                  </a:cubicBezTo>
                  <a:cubicBezTo>
                    <a:pt x="188" y="256"/>
                    <a:pt x="176" y="247"/>
                    <a:pt x="169" y="235"/>
                  </a:cubicBezTo>
                  <a:cubicBezTo>
                    <a:pt x="163" y="230"/>
                    <a:pt x="157" y="225"/>
                    <a:pt x="153" y="221"/>
                  </a:cubicBezTo>
                  <a:cubicBezTo>
                    <a:pt x="153" y="221"/>
                    <a:pt x="153" y="221"/>
                    <a:pt x="153" y="221"/>
                  </a:cubicBezTo>
                  <a:cubicBezTo>
                    <a:pt x="145" y="214"/>
                    <a:pt x="139" y="207"/>
                    <a:pt x="133" y="198"/>
                  </a:cubicBezTo>
                  <a:cubicBezTo>
                    <a:pt x="129" y="192"/>
                    <a:pt x="125" y="185"/>
                    <a:pt x="121" y="178"/>
                  </a:cubicBezTo>
                  <a:cubicBezTo>
                    <a:pt x="118" y="174"/>
                    <a:pt x="115" y="169"/>
                    <a:pt x="112" y="165"/>
                  </a:cubicBezTo>
                  <a:cubicBezTo>
                    <a:pt x="95" y="143"/>
                    <a:pt x="76" y="122"/>
                    <a:pt x="63" y="98"/>
                  </a:cubicBezTo>
                  <a:cubicBezTo>
                    <a:pt x="62" y="97"/>
                    <a:pt x="62" y="96"/>
                    <a:pt x="61" y="95"/>
                  </a:cubicBezTo>
                  <a:moveTo>
                    <a:pt x="407" y="87"/>
                  </a:moveTo>
                  <a:cubicBezTo>
                    <a:pt x="406" y="87"/>
                    <a:pt x="404" y="87"/>
                    <a:pt x="403" y="88"/>
                  </a:cubicBezTo>
                  <a:cubicBezTo>
                    <a:pt x="405" y="96"/>
                    <a:pt x="406" y="106"/>
                    <a:pt x="411" y="112"/>
                  </a:cubicBezTo>
                  <a:cubicBezTo>
                    <a:pt x="417" y="120"/>
                    <a:pt x="431" y="121"/>
                    <a:pt x="436" y="131"/>
                  </a:cubicBezTo>
                  <a:cubicBezTo>
                    <a:pt x="443" y="144"/>
                    <a:pt x="427" y="164"/>
                    <a:pt x="437" y="176"/>
                  </a:cubicBezTo>
                  <a:cubicBezTo>
                    <a:pt x="440" y="180"/>
                    <a:pt x="444" y="182"/>
                    <a:pt x="447" y="185"/>
                  </a:cubicBezTo>
                  <a:cubicBezTo>
                    <a:pt x="453" y="192"/>
                    <a:pt x="452" y="203"/>
                    <a:pt x="446" y="210"/>
                  </a:cubicBezTo>
                  <a:cubicBezTo>
                    <a:pt x="441" y="217"/>
                    <a:pt x="432" y="221"/>
                    <a:pt x="424" y="224"/>
                  </a:cubicBezTo>
                  <a:cubicBezTo>
                    <a:pt x="420" y="226"/>
                    <a:pt x="415" y="227"/>
                    <a:pt x="413" y="231"/>
                  </a:cubicBezTo>
                  <a:cubicBezTo>
                    <a:pt x="409" y="240"/>
                    <a:pt x="410" y="245"/>
                    <a:pt x="402" y="250"/>
                  </a:cubicBezTo>
                  <a:cubicBezTo>
                    <a:pt x="396" y="255"/>
                    <a:pt x="388" y="258"/>
                    <a:pt x="380" y="259"/>
                  </a:cubicBezTo>
                  <a:cubicBezTo>
                    <a:pt x="359" y="264"/>
                    <a:pt x="338" y="265"/>
                    <a:pt x="316" y="265"/>
                  </a:cubicBezTo>
                  <a:cubicBezTo>
                    <a:pt x="310" y="265"/>
                    <a:pt x="303" y="265"/>
                    <a:pt x="296" y="265"/>
                  </a:cubicBezTo>
                  <a:cubicBezTo>
                    <a:pt x="293" y="265"/>
                    <a:pt x="289" y="265"/>
                    <a:pt x="285" y="265"/>
                  </a:cubicBezTo>
                  <a:cubicBezTo>
                    <a:pt x="282" y="265"/>
                    <a:pt x="278" y="265"/>
                    <a:pt x="275" y="265"/>
                  </a:cubicBezTo>
                  <a:cubicBezTo>
                    <a:pt x="274" y="265"/>
                    <a:pt x="274" y="265"/>
                    <a:pt x="274" y="265"/>
                  </a:cubicBezTo>
                  <a:cubicBezTo>
                    <a:pt x="263" y="265"/>
                    <a:pt x="253" y="265"/>
                    <a:pt x="243" y="263"/>
                  </a:cubicBezTo>
                  <a:cubicBezTo>
                    <a:pt x="237" y="265"/>
                    <a:pt x="231" y="267"/>
                    <a:pt x="226" y="271"/>
                  </a:cubicBezTo>
                  <a:cubicBezTo>
                    <a:pt x="215" y="282"/>
                    <a:pt x="217" y="316"/>
                    <a:pt x="215" y="331"/>
                  </a:cubicBezTo>
                  <a:cubicBezTo>
                    <a:pt x="212" y="352"/>
                    <a:pt x="208" y="374"/>
                    <a:pt x="203" y="395"/>
                  </a:cubicBezTo>
                  <a:cubicBezTo>
                    <a:pt x="205" y="395"/>
                    <a:pt x="207" y="394"/>
                    <a:pt x="209" y="394"/>
                  </a:cubicBezTo>
                  <a:cubicBezTo>
                    <a:pt x="214" y="392"/>
                    <a:pt x="220" y="392"/>
                    <a:pt x="226" y="392"/>
                  </a:cubicBezTo>
                  <a:cubicBezTo>
                    <a:pt x="233" y="392"/>
                    <a:pt x="239" y="392"/>
                    <a:pt x="244" y="394"/>
                  </a:cubicBezTo>
                  <a:cubicBezTo>
                    <a:pt x="246" y="383"/>
                    <a:pt x="248" y="372"/>
                    <a:pt x="250" y="361"/>
                  </a:cubicBezTo>
                  <a:cubicBezTo>
                    <a:pt x="250" y="356"/>
                    <a:pt x="251" y="350"/>
                    <a:pt x="251" y="344"/>
                  </a:cubicBezTo>
                  <a:cubicBezTo>
                    <a:pt x="251" y="335"/>
                    <a:pt x="252" y="314"/>
                    <a:pt x="256" y="310"/>
                  </a:cubicBezTo>
                  <a:cubicBezTo>
                    <a:pt x="258" y="309"/>
                    <a:pt x="260" y="308"/>
                    <a:pt x="264" y="306"/>
                  </a:cubicBezTo>
                  <a:cubicBezTo>
                    <a:pt x="264" y="306"/>
                    <a:pt x="264" y="306"/>
                    <a:pt x="264" y="306"/>
                  </a:cubicBezTo>
                  <a:cubicBezTo>
                    <a:pt x="274" y="307"/>
                    <a:pt x="283" y="308"/>
                    <a:pt x="294" y="308"/>
                  </a:cubicBezTo>
                  <a:cubicBezTo>
                    <a:pt x="294" y="308"/>
                    <a:pt x="294" y="308"/>
                    <a:pt x="295" y="308"/>
                  </a:cubicBezTo>
                  <a:cubicBezTo>
                    <a:pt x="300" y="308"/>
                    <a:pt x="300" y="308"/>
                    <a:pt x="300" y="308"/>
                  </a:cubicBezTo>
                  <a:cubicBezTo>
                    <a:pt x="302" y="308"/>
                    <a:pt x="305" y="308"/>
                    <a:pt x="307" y="308"/>
                  </a:cubicBezTo>
                  <a:cubicBezTo>
                    <a:pt x="310" y="308"/>
                    <a:pt x="313" y="308"/>
                    <a:pt x="316" y="308"/>
                  </a:cubicBezTo>
                  <a:cubicBezTo>
                    <a:pt x="323" y="308"/>
                    <a:pt x="330" y="308"/>
                    <a:pt x="336" y="308"/>
                  </a:cubicBezTo>
                  <a:cubicBezTo>
                    <a:pt x="349" y="308"/>
                    <a:pt x="362" y="307"/>
                    <a:pt x="375" y="306"/>
                  </a:cubicBezTo>
                  <a:cubicBezTo>
                    <a:pt x="394" y="291"/>
                    <a:pt x="414" y="277"/>
                    <a:pt x="433" y="262"/>
                  </a:cubicBezTo>
                  <a:cubicBezTo>
                    <a:pt x="436" y="268"/>
                    <a:pt x="439" y="273"/>
                    <a:pt x="441" y="279"/>
                  </a:cubicBezTo>
                  <a:cubicBezTo>
                    <a:pt x="443" y="276"/>
                    <a:pt x="444" y="274"/>
                    <a:pt x="444" y="271"/>
                  </a:cubicBezTo>
                  <a:cubicBezTo>
                    <a:pt x="445" y="270"/>
                    <a:pt x="445" y="268"/>
                    <a:pt x="446" y="267"/>
                  </a:cubicBezTo>
                  <a:cubicBezTo>
                    <a:pt x="447" y="267"/>
                    <a:pt x="449" y="266"/>
                    <a:pt x="449" y="266"/>
                  </a:cubicBezTo>
                  <a:cubicBezTo>
                    <a:pt x="459" y="262"/>
                    <a:pt x="470" y="257"/>
                    <a:pt x="478" y="247"/>
                  </a:cubicBezTo>
                  <a:cubicBezTo>
                    <a:pt x="488" y="234"/>
                    <a:pt x="489" y="215"/>
                    <a:pt x="478" y="204"/>
                  </a:cubicBezTo>
                  <a:cubicBezTo>
                    <a:pt x="476" y="201"/>
                    <a:pt x="473" y="199"/>
                    <a:pt x="471" y="197"/>
                  </a:cubicBezTo>
                  <a:cubicBezTo>
                    <a:pt x="470" y="197"/>
                    <a:pt x="469" y="196"/>
                    <a:pt x="468" y="195"/>
                  </a:cubicBezTo>
                  <a:cubicBezTo>
                    <a:pt x="468" y="194"/>
                    <a:pt x="469" y="188"/>
                    <a:pt x="470" y="185"/>
                  </a:cubicBezTo>
                  <a:cubicBezTo>
                    <a:pt x="472" y="176"/>
                    <a:pt x="475" y="163"/>
                    <a:pt x="469" y="152"/>
                  </a:cubicBezTo>
                  <a:cubicBezTo>
                    <a:pt x="464" y="143"/>
                    <a:pt x="456" y="139"/>
                    <a:pt x="450" y="136"/>
                  </a:cubicBezTo>
                  <a:cubicBezTo>
                    <a:pt x="447" y="134"/>
                    <a:pt x="443" y="133"/>
                    <a:pt x="442" y="131"/>
                  </a:cubicBezTo>
                  <a:cubicBezTo>
                    <a:pt x="441" y="130"/>
                    <a:pt x="440" y="124"/>
                    <a:pt x="439" y="121"/>
                  </a:cubicBezTo>
                  <a:cubicBezTo>
                    <a:pt x="436" y="110"/>
                    <a:pt x="432" y="90"/>
                    <a:pt x="411" y="88"/>
                  </a:cubicBezTo>
                  <a:cubicBezTo>
                    <a:pt x="409" y="87"/>
                    <a:pt x="408" y="87"/>
                    <a:pt x="407" y="87"/>
                  </a:cubicBezTo>
                  <a:moveTo>
                    <a:pt x="280" y="0"/>
                  </a:moveTo>
                  <a:cubicBezTo>
                    <a:pt x="278" y="0"/>
                    <a:pt x="276" y="0"/>
                    <a:pt x="274" y="1"/>
                  </a:cubicBezTo>
                  <a:cubicBezTo>
                    <a:pt x="273" y="1"/>
                    <a:pt x="271" y="1"/>
                    <a:pt x="269" y="2"/>
                  </a:cubicBezTo>
                  <a:cubicBezTo>
                    <a:pt x="264" y="4"/>
                    <a:pt x="259" y="7"/>
                    <a:pt x="255" y="10"/>
                  </a:cubicBezTo>
                  <a:cubicBezTo>
                    <a:pt x="253" y="12"/>
                    <a:pt x="252" y="13"/>
                    <a:pt x="250" y="14"/>
                  </a:cubicBezTo>
                  <a:cubicBezTo>
                    <a:pt x="249" y="14"/>
                    <a:pt x="248" y="15"/>
                    <a:pt x="247" y="15"/>
                  </a:cubicBezTo>
                  <a:cubicBezTo>
                    <a:pt x="244" y="16"/>
                    <a:pt x="240" y="17"/>
                    <a:pt x="237" y="18"/>
                  </a:cubicBezTo>
                  <a:cubicBezTo>
                    <a:pt x="233" y="19"/>
                    <a:pt x="229" y="20"/>
                    <a:pt x="224" y="21"/>
                  </a:cubicBezTo>
                  <a:cubicBezTo>
                    <a:pt x="218" y="23"/>
                    <a:pt x="213" y="26"/>
                    <a:pt x="209" y="30"/>
                  </a:cubicBezTo>
                  <a:cubicBezTo>
                    <a:pt x="206" y="33"/>
                    <a:pt x="204" y="36"/>
                    <a:pt x="202" y="39"/>
                  </a:cubicBezTo>
                  <a:cubicBezTo>
                    <a:pt x="200" y="38"/>
                    <a:pt x="199" y="37"/>
                    <a:pt x="197" y="36"/>
                  </a:cubicBezTo>
                  <a:cubicBezTo>
                    <a:pt x="196" y="35"/>
                    <a:pt x="194" y="35"/>
                    <a:pt x="193" y="34"/>
                  </a:cubicBezTo>
                  <a:cubicBezTo>
                    <a:pt x="188" y="31"/>
                    <a:pt x="182" y="27"/>
                    <a:pt x="176" y="24"/>
                  </a:cubicBezTo>
                  <a:cubicBezTo>
                    <a:pt x="194" y="39"/>
                    <a:pt x="199" y="62"/>
                    <a:pt x="199" y="85"/>
                  </a:cubicBezTo>
                  <a:cubicBezTo>
                    <a:pt x="199" y="92"/>
                    <a:pt x="198" y="99"/>
                    <a:pt x="198" y="105"/>
                  </a:cubicBezTo>
                  <a:cubicBezTo>
                    <a:pt x="196" y="131"/>
                    <a:pt x="194" y="157"/>
                    <a:pt x="192" y="183"/>
                  </a:cubicBezTo>
                  <a:cubicBezTo>
                    <a:pt x="192" y="183"/>
                    <a:pt x="192" y="183"/>
                    <a:pt x="192" y="183"/>
                  </a:cubicBezTo>
                  <a:cubicBezTo>
                    <a:pt x="192" y="183"/>
                    <a:pt x="192" y="183"/>
                    <a:pt x="192" y="183"/>
                  </a:cubicBezTo>
                  <a:cubicBezTo>
                    <a:pt x="191" y="201"/>
                    <a:pt x="190" y="220"/>
                    <a:pt x="200" y="234"/>
                  </a:cubicBezTo>
                  <a:cubicBezTo>
                    <a:pt x="201" y="234"/>
                    <a:pt x="201" y="234"/>
                    <a:pt x="201" y="234"/>
                  </a:cubicBezTo>
                  <a:cubicBezTo>
                    <a:pt x="203" y="233"/>
                    <a:pt x="205" y="233"/>
                    <a:pt x="207" y="233"/>
                  </a:cubicBezTo>
                  <a:cubicBezTo>
                    <a:pt x="207" y="233"/>
                    <a:pt x="207" y="232"/>
                    <a:pt x="207" y="232"/>
                  </a:cubicBezTo>
                  <a:cubicBezTo>
                    <a:pt x="209" y="226"/>
                    <a:pt x="210" y="220"/>
                    <a:pt x="211" y="214"/>
                  </a:cubicBezTo>
                  <a:cubicBezTo>
                    <a:pt x="211" y="220"/>
                    <a:pt x="212" y="227"/>
                    <a:pt x="214" y="233"/>
                  </a:cubicBezTo>
                  <a:cubicBezTo>
                    <a:pt x="216" y="233"/>
                    <a:pt x="217" y="232"/>
                    <a:pt x="218" y="232"/>
                  </a:cubicBezTo>
                  <a:cubicBezTo>
                    <a:pt x="218" y="232"/>
                    <a:pt x="218" y="232"/>
                    <a:pt x="218" y="232"/>
                  </a:cubicBezTo>
                  <a:cubicBezTo>
                    <a:pt x="221" y="232"/>
                    <a:pt x="223" y="232"/>
                    <a:pt x="226" y="232"/>
                  </a:cubicBezTo>
                  <a:cubicBezTo>
                    <a:pt x="229" y="227"/>
                    <a:pt x="232" y="222"/>
                    <a:pt x="234" y="216"/>
                  </a:cubicBezTo>
                  <a:cubicBezTo>
                    <a:pt x="232" y="221"/>
                    <a:pt x="232" y="226"/>
                    <a:pt x="233" y="230"/>
                  </a:cubicBezTo>
                  <a:cubicBezTo>
                    <a:pt x="243" y="227"/>
                    <a:pt x="252" y="222"/>
                    <a:pt x="260" y="215"/>
                  </a:cubicBezTo>
                  <a:cubicBezTo>
                    <a:pt x="272" y="205"/>
                    <a:pt x="283" y="191"/>
                    <a:pt x="291" y="177"/>
                  </a:cubicBezTo>
                  <a:cubicBezTo>
                    <a:pt x="302" y="160"/>
                    <a:pt x="313" y="143"/>
                    <a:pt x="324" y="126"/>
                  </a:cubicBezTo>
                  <a:cubicBezTo>
                    <a:pt x="331" y="116"/>
                    <a:pt x="338" y="105"/>
                    <a:pt x="347" y="96"/>
                  </a:cubicBezTo>
                  <a:cubicBezTo>
                    <a:pt x="352" y="91"/>
                    <a:pt x="366" y="80"/>
                    <a:pt x="378" y="76"/>
                  </a:cubicBezTo>
                  <a:cubicBezTo>
                    <a:pt x="378" y="76"/>
                    <a:pt x="378" y="76"/>
                    <a:pt x="378" y="76"/>
                  </a:cubicBezTo>
                  <a:cubicBezTo>
                    <a:pt x="381" y="74"/>
                    <a:pt x="384" y="73"/>
                    <a:pt x="387" y="73"/>
                  </a:cubicBezTo>
                  <a:cubicBezTo>
                    <a:pt x="387" y="73"/>
                    <a:pt x="388" y="73"/>
                    <a:pt x="388" y="73"/>
                  </a:cubicBezTo>
                  <a:cubicBezTo>
                    <a:pt x="390" y="74"/>
                    <a:pt x="391" y="74"/>
                    <a:pt x="393" y="74"/>
                  </a:cubicBezTo>
                  <a:cubicBezTo>
                    <a:pt x="393" y="74"/>
                    <a:pt x="393" y="73"/>
                    <a:pt x="393" y="72"/>
                  </a:cubicBezTo>
                  <a:cubicBezTo>
                    <a:pt x="392" y="56"/>
                    <a:pt x="382" y="41"/>
                    <a:pt x="366" y="32"/>
                  </a:cubicBezTo>
                  <a:cubicBezTo>
                    <a:pt x="356" y="27"/>
                    <a:pt x="346" y="26"/>
                    <a:pt x="337" y="25"/>
                  </a:cubicBezTo>
                  <a:cubicBezTo>
                    <a:pt x="331" y="24"/>
                    <a:pt x="325" y="23"/>
                    <a:pt x="321" y="21"/>
                  </a:cubicBezTo>
                  <a:cubicBezTo>
                    <a:pt x="318" y="20"/>
                    <a:pt x="314" y="17"/>
                    <a:pt x="310" y="14"/>
                  </a:cubicBezTo>
                  <a:cubicBezTo>
                    <a:pt x="303" y="8"/>
                    <a:pt x="293" y="0"/>
                    <a:pt x="280" y="0"/>
                  </a:cubicBezTo>
                </a:path>
              </a:pathLst>
            </a:custGeom>
            <a:solidFill>
              <a:srgbClr val="1270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4" name="Freeform 495"/>
            <p:cNvSpPr/>
            <p:nvPr/>
          </p:nvSpPr>
          <p:spPr bwMode="auto">
            <a:xfrm>
              <a:off x="204788" y="5462588"/>
              <a:ext cx="587375" cy="927100"/>
            </a:xfrm>
            <a:custGeom>
              <a:avLst/>
              <a:gdLst>
                <a:gd name="T0" fmla="*/ 147 w 156"/>
                <a:gd name="T1" fmla="*/ 101 h 247"/>
                <a:gd name="T2" fmla="*/ 141 w 156"/>
                <a:gd name="T3" fmla="*/ 179 h 247"/>
                <a:gd name="T4" fmla="*/ 141 w 156"/>
                <a:gd name="T5" fmla="*/ 179 h 247"/>
                <a:gd name="T6" fmla="*/ 149 w 156"/>
                <a:gd name="T7" fmla="*/ 230 h 247"/>
                <a:gd name="T8" fmla="*/ 151 w 156"/>
                <a:gd name="T9" fmla="*/ 232 h 247"/>
                <a:gd name="T10" fmla="*/ 155 w 156"/>
                <a:gd name="T11" fmla="*/ 243 h 247"/>
                <a:gd name="T12" fmla="*/ 144 w 156"/>
                <a:gd name="T13" fmla="*/ 246 h 247"/>
                <a:gd name="T14" fmla="*/ 125 w 156"/>
                <a:gd name="T15" fmla="*/ 236 h 247"/>
                <a:gd name="T16" fmla="*/ 102 w 156"/>
                <a:gd name="T17" fmla="*/ 217 h 247"/>
                <a:gd name="T18" fmla="*/ 82 w 156"/>
                <a:gd name="T19" fmla="*/ 194 h 247"/>
                <a:gd name="T20" fmla="*/ 70 w 156"/>
                <a:gd name="T21" fmla="*/ 174 h 247"/>
                <a:gd name="T22" fmla="*/ 61 w 156"/>
                <a:gd name="T23" fmla="*/ 161 h 247"/>
                <a:gd name="T24" fmla="*/ 12 w 156"/>
                <a:gd name="T25" fmla="*/ 94 h 247"/>
                <a:gd name="T26" fmla="*/ 9 w 156"/>
                <a:gd name="T27" fmla="*/ 48 h 247"/>
                <a:gd name="T28" fmla="*/ 34 w 156"/>
                <a:gd name="T29" fmla="*/ 19 h 247"/>
                <a:gd name="T30" fmla="*/ 44 w 156"/>
                <a:gd name="T31" fmla="*/ 4 h 247"/>
                <a:gd name="T32" fmla="*/ 56 w 156"/>
                <a:gd name="T33" fmla="*/ 4 h 247"/>
                <a:gd name="T34" fmla="*/ 66 w 156"/>
                <a:gd name="T35" fmla="*/ 4 h 247"/>
                <a:gd name="T36" fmla="*/ 86 w 156"/>
                <a:gd name="T37" fmla="*/ 1 h 247"/>
                <a:gd name="T38" fmla="*/ 119 w 156"/>
                <a:gd name="T39" fmla="*/ 16 h 247"/>
                <a:gd name="T40" fmla="*/ 124 w 156"/>
                <a:gd name="T41" fmla="*/ 20 h 247"/>
                <a:gd name="T42" fmla="*/ 147 w 156"/>
                <a:gd name="T43" fmla="*/ 101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56" h="246">
                  <a:moveTo>
                    <a:pt x="147" y="101"/>
                  </a:moveTo>
                  <a:cubicBezTo>
                    <a:pt x="145" y="127"/>
                    <a:pt x="143" y="153"/>
                    <a:pt x="141" y="179"/>
                  </a:cubicBezTo>
                  <a:cubicBezTo>
                    <a:pt x="141" y="179"/>
                    <a:pt x="141" y="179"/>
                    <a:pt x="141" y="179"/>
                  </a:cubicBezTo>
                  <a:cubicBezTo>
                    <a:pt x="140" y="197"/>
                    <a:pt x="139" y="216"/>
                    <a:pt x="149" y="230"/>
                  </a:cubicBezTo>
                  <a:cubicBezTo>
                    <a:pt x="150" y="231"/>
                    <a:pt x="150" y="231"/>
                    <a:pt x="151" y="232"/>
                  </a:cubicBezTo>
                  <a:cubicBezTo>
                    <a:pt x="154" y="237"/>
                    <a:pt x="156" y="241"/>
                    <a:pt x="155" y="243"/>
                  </a:cubicBezTo>
                  <a:cubicBezTo>
                    <a:pt x="154" y="246"/>
                    <a:pt x="150" y="247"/>
                    <a:pt x="144" y="246"/>
                  </a:cubicBezTo>
                  <a:cubicBezTo>
                    <a:pt x="139" y="245"/>
                    <a:pt x="132" y="241"/>
                    <a:pt x="125" y="236"/>
                  </a:cubicBezTo>
                  <a:cubicBezTo>
                    <a:pt x="116" y="230"/>
                    <a:pt x="108" y="222"/>
                    <a:pt x="102" y="217"/>
                  </a:cubicBezTo>
                  <a:cubicBezTo>
                    <a:pt x="94" y="210"/>
                    <a:pt x="88" y="203"/>
                    <a:pt x="82" y="194"/>
                  </a:cubicBezTo>
                  <a:cubicBezTo>
                    <a:pt x="78" y="188"/>
                    <a:pt x="74" y="181"/>
                    <a:pt x="70" y="174"/>
                  </a:cubicBezTo>
                  <a:cubicBezTo>
                    <a:pt x="67" y="170"/>
                    <a:pt x="64" y="165"/>
                    <a:pt x="61" y="161"/>
                  </a:cubicBezTo>
                  <a:cubicBezTo>
                    <a:pt x="44" y="139"/>
                    <a:pt x="25" y="118"/>
                    <a:pt x="12" y="94"/>
                  </a:cubicBezTo>
                  <a:cubicBezTo>
                    <a:pt x="4" y="80"/>
                    <a:pt x="0" y="62"/>
                    <a:pt x="9" y="48"/>
                  </a:cubicBezTo>
                  <a:cubicBezTo>
                    <a:pt x="18" y="34"/>
                    <a:pt x="32" y="36"/>
                    <a:pt x="34" y="19"/>
                  </a:cubicBezTo>
                  <a:cubicBezTo>
                    <a:pt x="35" y="13"/>
                    <a:pt x="38" y="6"/>
                    <a:pt x="44" y="4"/>
                  </a:cubicBezTo>
                  <a:cubicBezTo>
                    <a:pt x="48" y="3"/>
                    <a:pt x="52" y="4"/>
                    <a:pt x="56" y="4"/>
                  </a:cubicBezTo>
                  <a:cubicBezTo>
                    <a:pt x="59" y="4"/>
                    <a:pt x="63" y="5"/>
                    <a:pt x="66" y="4"/>
                  </a:cubicBezTo>
                  <a:cubicBezTo>
                    <a:pt x="72" y="4"/>
                    <a:pt x="79" y="0"/>
                    <a:pt x="86" y="1"/>
                  </a:cubicBezTo>
                  <a:cubicBezTo>
                    <a:pt x="96" y="2"/>
                    <a:pt x="110" y="11"/>
                    <a:pt x="119" y="16"/>
                  </a:cubicBezTo>
                  <a:cubicBezTo>
                    <a:pt x="121" y="17"/>
                    <a:pt x="123" y="19"/>
                    <a:pt x="124" y="20"/>
                  </a:cubicBezTo>
                  <a:cubicBezTo>
                    <a:pt x="149" y="39"/>
                    <a:pt x="149" y="72"/>
                    <a:pt x="147" y="101"/>
                  </a:cubicBezTo>
                </a:path>
              </a:pathLst>
            </a:custGeom>
            <a:solidFill>
              <a:srgbClr val="F3F8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5" name="Freeform 496"/>
            <p:cNvSpPr/>
            <p:nvPr/>
          </p:nvSpPr>
          <p:spPr bwMode="auto">
            <a:xfrm>
              <a:off x="512763" y="6108701"/>
              <a:ext cx="290513" cy="285750"/>
            </a:xfrm>
            <a:custGeom>
              <a:avLst/>
              <a:gdLst>
                <a:gd name="T0" fmla="*/ 56 w 77"/>
                <a:gd name="T1" fmla="*/ 3 h 76"/>
                <a:gd name="T2" fmla="*/ 59 w 77"/>
                <a:gd name="T3" fmla="*/ 7 h 76"/>
                <a:gd name="T4" fmla="*/ 59 w 77"/>
                <a:gd name="T5" fmla="*/ 7 h 76"/>
                <a:gd name="T6" fmla="*/ 69 w 77"/>
                <a:gd name="T7" fmla="*/ 60 h 76"/>
                <a:gd name="T8" fmla="*/ 62 w 77"/>
                <a:gd name="T9" fmla="*/ 74 h 76"/>
                <a:gd name="T10" fmla="*/ 20 w 77"/>
                <a:gd name="T11" fmla="*/ 45 h 76"/>
                <a:gd name="T12" fmla="*/ 0 w 77"/>
                <a:gd name="T13" fmla="*/ 22 h 76"/>
                <a:gd name="T14" fmla="*/ 13 w 77"/>
                <a:gd name="T15" fmla="*/ 15 h 76"/>
                <a:gd name="T16" fmla="*/ 18 w 77"/>
                <a:gd name="T17" fmla="*/ 15 h 76"/>
                <a:gd name="T18" fmla="*/ 25 w 77"/>
                <a:gd name="T19" fmla="*/ 5 h 76"/>
                <a:gd name="T20" fmla="*/ 27 w 77"/>
                <a:gd name="T21" fmla="*/ 2 h 76"/>
                <a:gd name="T22" fmla="*/ 34 w 77"/>
                <a:gd name="T23" fmla="*/ 3 h 76"/>
                <a:gd name="T24" fmla="*/ 41 w 77"/>
                <a:gd name="T25" fmla="*/ 7 h 76"/>
                <a:gd name="T26" fmla="*/ 49 w 77"/>
                <a:gd name="T27" fmla="*/ 1 h 76"/>
                <a:gd name="T28" fmla="*/ 50 w 77"/>
                <a:gd name="T29" fmla="*/ 0 h 76"/>
                <a:gd name="T30" fmla="*/ 56 w 77"/>
                <a:gd name="T31" fmla="*/ 3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7" h="76">
                  <a:moveTo>
                    <a:pt x="56" y="3"/>
                  </a:moveTo>
                  <a:cubicBezTo>
                    <a:pt x="57" y="4"/>
                    <a:pt x="59" y="5"/>
                    <a:pt x="59" y="7"/>
                  </a:cubicBezTo>
                  <a:cubicBezTo>
                    <a:pt x="59" y="7"/>
                    <a:pt x="59" y="7"/>
                    <a:pt x="59" y="7"/>
                  </a:cubicBezTo>
                  <a:cubicBezTo>
                    <a:pt x="58" y="25"/>
                    <a:pt x="57" y="45"/>
                    <a:pt x="69" y="60"/>
                  </a:cubicBezTo>
                  <a:cubicBezTo>
                    <a:pt x="77" y="70"/>
                    <a:pt x="74" y="76"/>
                    <a:pt x="62" y="74"/>
                  </a:cubicBezTo>
                  <a:cubicBezTo>
                    <a:pt x="49" y="71"/>
                    <a:pt x="30" y="54"/>
                    <a:pt x="20" y="45"/>
                  </a:cubicBezTo>
                  <a:cubicBezTo>
                    <a:pt x="12" y="38"/>
                    <a:pt x="6" y="31"/>
                    <a:pt x="0" y="22"/>
                  </a:cubicBezTo>
                  <a:cubicBezTo>
                    <a:pt x="1" y="17"/>
                    <a:pt x="4" y="14"/>
                    <a:pt x="13" y="15"/>
                  </a:cubicBezTo>
                  <a:cubicBezTo>
                    <a:pt x="14" y="15"/>
                    <a:pt x="16" y="16"/>
                    <a:pt x="18" y="15"/>
                  </a:cubicBezTo>
                  <a:cubicBezTo>
                    <a:pt x="22" y="15"/>
                    <a:pt x="24" y="9"/>
                    <a:pt x="25" y="5"/>
                  </a:cubicBezTo>
                  <a:cubicBezTo>
                    <a:pt x="25" y="4"/>
                    <a:pt x="26" y="3"/>
                    <a:pt x="27" y="2"/>
                  </a:cubicBezTo>
                  <a:cubicBezTo>
                    <a:pt x="29" y="0"/>
                    <a:pt x="32" y="1"/>
                    <a:pt x="34" y="3"/>
                  </a:cubicBezTo>
                  <a:cubicBezTo>
                    <a:pt x="36" y="5"/>
                    <a:pt x="38" y="7"/>
                    <a:pt x="41" y="7"/>
                  </a:cubicBezTo>
                  <a:cubicBezTo>
                    <a:pt x="43" y="4"/>
                    <a:pt x="45" y="1"/>
                    <a:pt x="49" y="1"/>
                  </a:cubicBezTo>
                  <a:cubicBezTo>
                    <a:pt x="49" y="0"/>
                    <a:pt x="50" y="0"/>
                    <a:pt x="50" y="0"/>
                  </a:cubicBezTo>
                  <a:cubicBezTo>
                    <a:pt x="53" y="1"/>
                    <a:pt x="54" y="2"/>
                    <a:pt x="56" y="3"/>
                  </a:cubicBezTo>
                </a:path>
              </a:pathLst>
            </a:custGeom>
            <a:solidFill>
              <a:srgbClr val="63CC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6" name="Freeform 497"/>
            <p:cNvSpPr/>
            <p:nvPr/>
          </p:nvSpPr>
          <p:spPr bwMode="auto">
            <a:xfrm>
              <a:off x="754063" y="5721351"/>
              <a:ext cx="962025" cy="725488"/>
            </a:xfrm>
            <a:custGeom>
              <a:avLst/>
              <a:gdLst>
                <a:gd name="T0" fmla="*/ 239 w 256"/>
                <a:gd name="T1" fmla="*/ 58 h 193"/>
                <a:gd name="T2" fmla="*/ 240 w 256"/>
                <a:gd name="T3" fmla="*/ 103 h 193"/>
                <a:gd name="T4" fmla="*/ 250 w 256"/>
                <a:gd name="T5" fmla="*/ 112 h 193"/>
                <a:gd name="T6" fmla="*/ 249 w 256"/>
                <a:gd name="T7" fmla="*/ 137 h 193"/>
                <a:gd name="T8" fmla="*/ 227 w 256"/>
                <a:gd name="T9" fmla="*/ 151 h 193"/>
                <a:gd name="T10" fmla="*/ 216 w 256"/>
                <a:gd name="T11" fmla="*/ 158 h 193"/>
                <a:gd name="T12" fmla="*/ 205 w 256"/>
                <a:gd name="T13" fmla="*/ 177 h 193"/>
                <a:gd name="T14" fmla="*/ 183 w 256"/>
                <a:gd name="T15" fmla="*/ 186 h 193"/>
                <a:gd name="T16" fmla="*/ 99 w 256"/>
                <a:gd name="T17" fmla="*/ 192 h 193"/>
                <a:gd name="T18" fmla="*/ 78 w 256"/>
                <a:gd name="T19" fmla="*/ 192 h 193"/>
                <a:gd name="T20" fmla="*/ 36 w 256"/>
                <a:gd name="T21" fmla="*/ 188 h 193"/>
                <a:gd name="T22" fmla="*/ 33 w 256"/>
                <a:gd name="T23" fmla="*/ 187 h 193"/>
                <a:gd name="T24" fmla="*/ 9 w 256"/>
                <a:gd name="T25" fmla="*/ 174 h 193"/>
                <a:gd name="T26" fmla="*/ 0 w 256"/>
                <a:gd name="T27" fmla="*/ 163 h 193"/>
                <a:gd name="T28" fmla="*/ 3 w 256"/>
                <a:gd name="T29" fmla="*/ 161 h 193"/>
                <a:gd name="T30" fmla="*/ 21 w 256"/>
                <a:gd name="T31" fmla="*/ 159 h 193"/>
                <a:gd name="T32" fmla="*/ 63 w 256"/>
                <a:gd name="T33" fmla="*/ 142 h 193"/>
                <a:gd name="T34" fmla="*/ 94 w 256"/>
                <a:gd name="T35" fmla="*/ 104 h 193"/>
                <a:gd name="T36" fmla="*/ 127 w 256"/>
                <a:gd name="T37" fmla="*/ 53 h 193"/>
                <a:gd name="T38" fmla="*/ 150 w 256"/>
                <a:gd name="T39" fmla="*/ 23 h 193"/>
                <a:gd name="T40" fmla="*/ 181 w 256"/>
                <a:gd name="T41" fmla="*/ 3 h 193"/>
                <a:gd name="T42" fmla="*/ 191 w 256"/>
                <a:gd name="T43" fmla="*/ 0 h 193"/>
                <a:gd name="T44" fmla="*/ 214 w 256"/>
                <a:gd name="T45" fmla="*/ 39 h 193"/>
                <a:gd name="T46" fmla="*/ 239 w 256"/>
                <a:gd name="T47" fmla="*/ 58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56" h="193">
                  <a:moveTo>
                    <a:pt x="239" y="58"/>
                  </a:moveTo>
                  <a:cubicBezTo>
                    <a:pt x="246" y="71"/>
                    <a:pt x="230" y="91"/>
                    <a:pt x="240" y="103"/>
                  </a:cubicBezTo>
                  <a:cubicBezTo>
                    <a:pt x="243" y="107"/>
                    <a:pt x="247" y="109"/>
                    <a:pt x="250" y="112"/>
                  </a:cubicBezTo>
                  <a:cubicBezTo>
                    <a:pt x="256" y="119"/>
                    <a:pt x="255" y="130"/>
                    <a:pt x="249" y="137"/>
                  </a:cubicBezTo>
                  <a:cubicBezTo>
                    <a:pt x="244" y="144"/>
                    <a:pt x="235" y="148"/>
                    <a:pt x="227" y="151"/>
                  </a:cubicBezTo>
                  <a:cubicBezTo>
                    <a:pt x="223" y="153"/>
                    <a:pt x="218" y="154"/>
                    <a:pt x="216" y="158"/>
                  </a:cubicBezTo>
                  <a:cubicBezTo>
                    <a:pt x="212" y="167"/>
                    <a:pt x="213" y="172"/>
                    <a:pt x="205" y="177"/>
                  </a:cubicBezTo>
                  <a:cubicBezTo>
                    <a:pt x="199" y="182"/>
                    <a:pt x="191" y="185"/>
                    <a:pt x="183" y="186"/>
                  </a:cubicBezTo>
                  <a:cubicBezTo>
                    <a:pt x="156" y="192"/>
                    <a:pt x="127" y="193"/>
                    <a:pt x="99" y="192"/>
                  </a:cubicBezTo>
                  <a:cubicBezTo>
                    <a:pt x="92" y="192"/>
                    <a:pt x="85" y="192"/>
                    <a:pt x="78" y="192"/>
                  </a:cubicBezTo>
                  <a:cubicBezTo>
                    <a:pt x="63" y="192"/>
                    <a:pt x="49" y="191"/>
                    <a:pt x="36" y="188"/>
                  </a:cubicBezTo>
                  <a:cubicBezTo>
                    <a:pt x="35" y="188"/>
                    <a:pt x="34" y="188"/>
                    <a:pt x="33" y="187"/>
                  </a:cubicBezTo>
                  <a:cubicBezTo>
                    <a:pt x="24" y="185"/>
                    <a:pt x="16" y="180"/>
                    <a:pt x="9" y="174"/>
                  </a:cubicBezTo>
                  <a:cubicBezTo>
                    <a:pt x="6" y="171"/>
                    <a:pt x="3" y="167"/>
                    <a:pt x="0" y="163"/>
                  </a:cubicBezTo>
                  <a:cubicBezTo>
                    <a:pt x="1" y="162"/>
                    <a:pt x="2" y="162"/>
                    <a:pt x="3" y="161"/>
                  </a:cubicBezTo>
                  <a:cubicBezTo>
                    <a:pt x="9" y="159"/>
                    <a:pt x="15" y="160"/>
                    <a:pt x="21" y="159"/>
                  </a:cubicBezTo>
                  <a:cubicBezTo>
                    <a:pt x="38" y="159"/>
                    <a:pt x="51" y="152"/>
                    <a:pt x="63" y="142"/>
                  </a:cubicBezTo>
                  <a:cubicBezTo>
                    <a:pt x="75" y="132"/>
                    <a:pt x="86" y="118"/>
                    <a:pt x="94" y="104"/>
                  </a:cubicBezTo>
                  <a:cubicBezTo>
                    <a:pt x="105" y="87"/>
                    <a:pt x="116" y="70"/>
                    <a:pt x="127" y="53"/>
                  </a:cubicBezTo>
                  <a:cubicBezTo>
                    <a:pt x="134" y="43"/>
                    <a:pt x="141" y="32"/>
                    <a:pt x="150" y="23"/>
                  </a:cubicBezTo>
                  <a:cubicBezTo>
                    <a:pt x="155" y="18"/>
                    <a:pt x="169" y="7"/>
                    <a:pt x="181" y="3"/>
                  </a:cubicBezTo>
                  <a:cubicBezTo>
                    <a:pt x="185" y="1"/>
                    <a:pt x="188" y="0"/>
                    <a:pt x="191" y="0"/>
                  </a:cubicBezTo>
                  <a:cubicBezTo>
                    <a:pt x="210" y="3"/>
                    <a:pt x="205" y="28"/>
                    <a:pt x="214" y="39"/>
                  </a:cubicBezTo>
                  <a:cubicBezTo>
                    <a:pt x="220" y="47"/>
                    <a:pt x="234" y="48"/>
                    <a:pt x="239" y="58"/>
                  </a:cubicBezTo>
                </a:path>
              </a:pathLst>
            </a:custGeom>
            <a:solidFill>
              <a:srgbClr val="F3F8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7" name="Freeform 498"/>
            <p:cNvSpPr/>
            <p:nvPr/>
          </p:nvSpPr>
          <p:spPr bwMode="auto">
            <a:xfrm>
              <a:off x="754063" y="6254751"/>
              <a:ext cx="357188" cy="188913"/>
            </a:xfrm>
            <a:custGeom>
              <a:avLst/>
              <a:gdLst>
                <a:gd name="T0" fmla="*/ 81 w 95"/>
                <a:gd name="T1" fmla="*/ 3 h 50"/>
                <a:gd name="T2" fmla="*/ 76 w 95"/>
                <a:gd name="T3" fmla="*/ 10 h 50"/>
                <a:gd name="T4" fmla="*/ 68 w 95"/>
                <a:gd name="T5" fmla="*/ 15 h 50"/>
                <a:gd name="T6" fmla="*/ 73 w 95"/>
                <a:gd name="T7" fmla="*/ 24 h 50"/>
                <a:gd name="T8" fmla="*/ 85 w 95"/>
                <a:gd name="T9" fmla="*/ 27 h 50"/>
                <a:gd name="T10" fmla="*/ 95 w 95"/>
                <a:gd name="T11" fmla="*/ 36 h 50"/>
                <a:gd name="T12" fmla="*/ 72 w 95"/>
                <a:gd name="T13" fmla="*/ 46 h 50"/>
                <a:gd name="T14" fmla="*/ 78 w 95"/>
                <a:gd name="T15" fmla="*/ 50 h 50"/>
                <a:gd name="T16" fmla="*/ 36 w 95"/>
                <a:gd name="T17" fmla="*/ 46 h 50"/>
                <a:gd name="T18" fmla="*/ 0 w 95"/>
                <a:gd name="T19" fmla="*/ 21 h 50"/>
                <a:gd name="T20" fmla="*/ 21 w 95"/>
                <a:gd name="T21" fmla="*/ 17 h 50"/>
                <a:gd name="T22" fmla="*/ 63 w 95"/>
                <a:gd name="T23" fmla="*/ 0 h 50"/>
                <a:gd name="T24" fmla="*/ 66 w 95"/>
                <a:gd name="T25" fmla="*/ 2 h 50"/>
                <a:gd name="T26" fmla="*/ 74 w 95"/>
                <a:gd name="T27" fmla="*/ 0 h 50"/>
                <a:gd name="T28" fmla="*/ 81 w 95"/>
                <a:gd name="T29" fmla="*/ 3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5" h="50">
                  <a:moveTo>
                    <a:pt x="81" y="3"/>
                  </a:moveTo>
                  <a:cubicBezTo>
                    <a:pt x="82" y="6"/>
                    <a:pt x="79" y="9"/>
                    <a:pt x="76" y="10"/>
                  </a:cubicBezTo>
                  <a:cubicBezTo>
                    <a:pt x="73" y="11"/>
                    <a:pt x="70" y="12"/>
                    <a:pt x="68" y="15"/>
                  </a:cubicBezTo>
                  <a:cubicBezTo>
                    <a:pt x="67" y="18"/>
                    <a:pt x="70" y="22"/>
                    <a:pt x="73" y="24"/>
                  </a:cubicBezTo>
                  <a:cubicBezTo>
                    <a:pt x="77" y="25"/>
                    <a:pt x="81" y="25"/>
                    <a:pt x="85" y="27"/>
                  </a:cubicBezTo>
                  <a:cubicBezTo>
                    <a:pt x="89" y="28"/>
                    <a:pt x="93" y="32"/>
                    <a:pt x="95" y="36"/>
                  </a:cubicBezTo>
                  <a:cubicBezTo>
                    <a:pt x="91" y="44"/>
                    <a:pt x="77" y="39"/>
                    <a:pt x="72" y="46"/>
                  </a:cubicBezTo>
                  <a:cubicBezTo>
                    <a:pt x="74" y="47"/>
                    <a:pt x="76" y="48"/>
                    <a:pt x="78" y="50"/>
                  </a:cubicBezTo>
                  <a:cubicBezTo>
                    <a:pt x="63" y="50"/>
                    <a:pt x="49" y="49"/>
                    <a:pt x="36" y="46"/>
                  </a:cubicBezTo>
                  <a:cubicBezTo>
                    <a:pt x="21" y="43"/>
                    <a:pt x="7" y="34"/>
                    <a:pt x="0" y="21"/>
                  </a:cubicBezTo>
                  <a:cubicBezTo>
                    <a:pt x="6" y="17"/>
                    <a:pt x="14" y="18"/>
                    <a:pt x="21" y="17"/>
                  </a:cubicBezTo>
                  <a:cubicBezTo>
                    <a:pt x="38" y="17"/>
                    <a:pt x="51" y="10"/>
                    <a:pt x="63" y="0"/>
                  </a:cubicBezTo>
                  <a:cubicBezTo>
                    <a:pt x="64" y="1"/>
                    <a:pt x="65" y="1"/>
                    <a:pt x="66" y="2"/>
                  </a:cubicBezTo>
                  <a:cubicBezTo>
                    <a:pt x="69" y="2"/>
                    <a:pt x="71" y="1"/>
                    <a:pt x="74" y="0"/>
                  </a:cubicBezTo>
                  <a:cubicBezTo>
                    <a:pt x="77" y="0"/>
                    <a:pt x="80" y="0"/>
                    <a:pt x="81" y="3"/>
                  </a:cubicBezTo>
                </a:path>
              </a:pathLst>
            </a:custGeom>
            <a:solidFill>
              <a:srgbClr val="63CC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8" name="Freeform 499"/>
            <p:cNvSpPr/>
            <p:nvPr/>
          </p:nvSpPr>
          <p:spPr bwMode="auto">
            <a:xfrm>
              <a:off x="663575" y="5537201"/>
              <a:ext cx="98425" cy="598488"/>
            </a:xfrm>
            <a:custGeom>
              <a:avLst/>
              <a:gdLst>
                <a:gd name="T0" fmla="*/ 2 w 26"/>
                <a:gd name="T1" fmla="*/ 0 h 159"/>
                <a:gd name="T2" fmla="*/ 1 w 26"/>
                <a:gd name="T3" fmla="*/ 26 h 159"/>
                <a:gd name="T4" fmla="*/ 9 w 26"/>
                <a:gd name="T5" fmla="*/ 78 h 159"/>
                <a:gd name="T6" fmla="*/ 15 w 26"/>
                <a:gd name="T7" fmla="*/ 110 h 159"/>
                <a:gd name="T8" fmla="*/ 15 w 26"/>
                <a:gd name="T9" fmla="*/ 155 h 159"/>
                <a:gd name="T10" fmla="*/ 16 w 26"/>
                <a:gd name="T11" fmla="*/ 155 h 159"/>
                <a:gd name="T12" fmla="*/ 19 w 26"/>
                <a:gd name="T13" fmla="*/ 159 h 159"/>
                <a:gd name="T14" fmla="*/ 19 w 26"/>
                <a:gd name="T15" fmla="*/ 159 h 159"/>
                <a:gd name="T16" fmla="*/ 25 w 26"/>
                <a:gd name="T17" fmla="*/ 81 h 159"/>
                <a:gd name="T18" fmla="*/ 26 w 26"/>
                <a:gd name="T19" fmla="*/ 61 h 159"/>
                <a:gd name="T20" fmla="*/ 2 w 26"/>
                <a:gd name="T21" fmla="*/ 0 h 159"/>
                <a:gd name="T22" fmla="*/ 2 w 26"/>
                <a:gd name="T23" fmla="*/ 0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6" h="159">
                  <a:moveTo>
                    <a:pt x="2" y="0"/>
                  </a:moveTo>
                  <a:cubicBezTo>
                    <a:pt x="0" y="9"/>
                    <a:pt x="0" y="19"/>
                    <a:pt x="1" y="26"/>
                  </a:cubicBezTo>
                  <a:cubicBezTo>
                    <a:pt x="3" y="44"/>
                    <a:pt x="6" y="61"/>
                    <a:pt x="9" y="78"/>
                  </a:cubicBezTo>
                  <a:cubicBezTo>
                    <a:pt x="11" y="88"/>
                    <a:pt x="13" y="99"/>
                    <a:pt x="15" y="110"/>
                  </a:cubicBezTo>
                  <a:cubicBezTo>
                    <a:pt x="17" y="125"/>
                    <a:pt x="17" y="139"/>
                    <a:pt x="15" y="155"/>
                  </a:cubicBezTo>
                  <a:cubicBezTo>
                    <a:pt x="16" y="155"/>
                    <a:pt x="16" y="155"/>
                    <a:pt x="16" y="155"/>
                  </a:cubicBezTo>
                  <a:cubicBezTo>
                    <a:pt x="17" y="156"/>
                    <a:pt x="19" y="157"/>
                    <a:pt x="19" y="159"/>
                  </a:cubicBezTo>
                  <a:cubicBezTo>
                    <a:pt x="19" y="159"/>
                    <a:pt x="19" y="159"/>
                    <a:pt x="19" y="159"/>
                  </a:cubicBezTo>
                  <a:cubicBezTo>
                    <a:pt x="21" y="133"/>
                    <a:pt x="23" y="107"/>
                    <a:pt x="25" y="81"/>
                  </a:cubicBezTo>
                  <a:cubicBezTo>
                    <a:pt x="25" y="75"/>
                    <a:pt x="26" y="68"/>
                    <a:pt x="26" y="61"/>
                  </a:cubicBezTo>
                  <a:cubicBezTo>
                    <a:pt x="26" y="38"/>
                    <a:pt x="21" y="14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BFC4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9" name="Freeform 500"/>
            <p:cNvSpPr/>
            <p:nvPr/>
          </p:nvSpPr>
          <p:spPr bwMode="auto">
            <a:xfrm>
              <a:off x="679450" y="6119813"/>
              <a:ext cx="85725" cy="233363"/>
            </a:xfrm>
            <a:custGeom>
              <a:avLst/>
              <a:gdLst>
                <a:gd name="T0" fmla="*/ 11 w 23"/>
                <a:gd name="T1" fmla="*/ 0 h 62"/>
                <a:gd name="T2" fmla="*/ 11 w 23"/>
                <a:gd name="T3" fmla="*/ 5 h 62"/>
                <a:gd name="T4" fmla="*/ 3 w 23"/>
                <a:gd name="T5" fmla="*/ 43 h 62"/>
                <a:gd name="T6" fmla="*/ 2 w 23"/>
                <a:gd name="T7" fmla="*/ 46 h 62"/>
                <a:gd name="T8" fmla="*/ 0 w 23"/>
                <a:gd name="T9" fmla="*/ 55 h 62"/>
                <a:gd name="T10" fmla="*/ 16 w 23"/>
                <a:gd name="T11" fmla="*/ 60 h 62"/>
                <a:gd name="T12" fmla="*/ 23 w 23"/>
                <a:gd name="T13" fmla="*/ 62 h 62"/>
                <a:gd name="T14" fmla="*/ 23 w 23"/>
                <a:gd name="T15" fmla="*/ 62 h 62"/>
                <a:gd name="T16" fmla="*/ 20 w 23"/>
                <a:gd name="T17" fmla="*/ 57 h 62"/>
                <a:gd name="T18" fmla="*/ 20 w 23"/>
                <a:gd name="T19" fmla="*/ 57 h 62"/>
                <a:gd name="T20" fmla="*/ 20 w 23"/>
                <a:gd name="T21" fmla="*/ 57 h 62"/>
                <a:gd name="T22" fmla="*/ 20 w 23"/>
                <a:gd name="T23" fmla="*/ 57 h 62"/>
                <a:gd name="T24" fmla="*/ 20 w 23"/>
                <a:gd name="T25" fmla="*/ 57 h 62"/>
                <a:gd name="T26" fmla="*/ 23 w 23"/>
                <a:gd name="T27" fmla="*/ 55 h 62"/>
                <a:gd name="T28" fmla="*/ 23 w 23"/>
                <a:gd name="T29" fmla="*/ 55 h 62"/>
                <a:gd name="T30" fmla="*/ 23 w 23"/>
                <a:gd name="T31" fmla="*/ 55 h 62"/>
                <a:gd name="T32" fmla="*/ 23 w 23"/>
                <a:gd name="T33" fmla="*/ 55 h 62"/>
                <a:gd name="T34" fmla="*/ 15 w 23"/>
                <a:gd name="T35" fmla="*/ 4 h 62"/>
                <a:gd name="T36" fmla="*/ 15 w 23"/>
                <a:gd name="T37" fmla="*/ 4 h 62"/>
                <a:gd name="T38" fmla="*/ 12 w 23"/>
                <a:gd name="T39" fmla="*/ 0 h 62"/>
                <a:gd name="T40" fmla="*/ 11 w 23"/>
                <a:gd name="T41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3" h="62">
                  <a:moveTo>
                    <a:pt x="11" y="0"/>
                  </a:moveTo>
                  <a:cubicBezTo>
                    <a:pt x="11" y="1"/>
                    <a:pt x="11" y="3"/>
                    <a:pt x="11" y="5"/>
                  </a:cubicBezTo>
                  <a:cubicBezTo>
                    <a:pt x="9" y="16"/>
                    <a:pt x="7" y="28"/>
                    <a:pt x="3" y="43"/>
                  </a:cubicBezTo>
                  <a:cubicBezTo>
                    <a:pt x="2" y="46"/>
                    <a:pt x="2" y="46"/>
                    <a:pt x="2" y="46"/>
                  </a:cubicBezTo>
                  <a:cubicBezTo>
                    <a:pt x="1" y="49"/>
                    <a:pt x="0" y="52"/>
                    <a:pt x="0" y="55"/>
                  </a:cubicBezTo>
                  <a:cubicBezTo>
                    <a:pt x="5" y="57"/>
                    <a:pt x="11" y="58"/>
                    <a:pt x="16" y="60"/>
                  </a:cubicBezTo>
                  <a:cubicBezTo>
                    <a:pt x="18" y="61"/>
                    <a:pt x="20" y="62"/>
                    <a:pt x="23" y="62"/>
                  </a:cubicBezTo>
                  <a:cubicBezTo>
                    <a:pt x="23" y="62"/>
                    <a:pt x="23" y="62"/>
                    <a:pt x="23" y="62"/>
                  </a:cubicBezTo>
                  <a:cubicBezTo>
                    <a:pt x="22" y="60"/>
                    <a:pt x="21" y="59"/>
                    <a:pt x="20" y="57"/>
                  </a:cubicBezTo>
                  <a:cubicBezTo>
                    <a:pt x="20" y="57"/>
                    <a:pt x="20" y="57"/>
                    <a:pt x="20" y="57"/>
                  </a:cubicBezTo>
                  <a:cubicBezTo>
                    <a:pt x="20" y="57"/>
                    <a:pt x="20" y="57"/>
                    <a:pt x="20" y="57"/>
                  </a:cubicBezTo>
                  <a:cubicBezTo>
                    <a:pt x="20" y="57"/>
                    <a:pt x="20" y="57"/>
                    <a:pt x="20" y="57"/>
                  </a:cubicBezTo>
                  <a:cubicBezTo>
                    <a:pt x="20" y="57"/>
                    <a:pt x="20" y="57"/>
                    <a:pt x="20" y="57"/>
                  </a:cubicBezTo>
                  <a:cubicBezTo>
                    <a:pt x="21" y="56"/>
                    <a:pt x="22" y="56"/>
                    <a:pt x="23" y="55"/>
                  </a:cubicBezTo>
                  <a:cubicBezTo>
                    <a:pt x="23" y="55"/>
                    <a:pt x="23" y="55"/>
                    <a:pt x="23" y="55"/>
                  </a:cubicBezTo>
                  <a:cubicBezTo>
                    <a:pt x="23" y="55"/>
                    <a:pt x="23" y="55"/>
                    <a:pt x="23" y="55"/>
                  </a:cubicBezTo>
                  <a:cubicBezTo>
                    <a:pt x="23" y="55"/>
                    <a:pt x="23" y="55"/>
                    <a:pt x="23" y="55"/>
                  </a:cubicBezTo>
                  <a:cubicBezTo>
                    <a:pt x="13" y="41"/>
                    <a:pt x="14" y="22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2"/>
                    <a:pt x="13" y="1"/>
                    <a:pt x="12" y="0"/>
                  </a:cubicBezTo>
                  <a:cubicBezTo>
                    <a:pt x="12" y="0"/>
                    <a:pt x="12" y="0"/>
                    <a:pt x="11" y="0"/>
                  </a:cubicBezTo>
                </a:path>
              </a:pathLst>
            </a:custGeom>
            <a:solidFill>
              <a:srgbClr val="4EA2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0" name="Freeform 501"/>
            <p:cNvSpPr/>
            <p:nvPr/>
          </p:nvSpPr>
          <p:spPr bwMode="auto">
            <a:xfrm>
              <a:off x="754063" y="6326188"/>
              <a:ext cx="14288" cy="7938"/>
            </a:xfrm>
            <a:custGeom>
              <a:avLst/>
              <a:gdLst>
                <a:gd name="T0" fmla="*/ 4 w 4"/>
                <a:gd name="T1" fmla="*/ 0 h 2"/>
                <a:gd name="T2" fmla="*/ 3 w 4"/>
                <a:gd name="T3" fmla="*/ 0 h 2"/>
                <a:gd name="T4" fmla="*/ 3 w 4"/>
                <a:gd name="T5" fmla="*/ 0 h 2"/>
                <a:gd name="T6" fmla="*/ 0 w 4"/>
                <a:gd name="T7" fmla="*/ 2 h 2"/>
                <a:gd name="T8" fmla="*/ 4 w 4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4" y="0"/>
                  </a:moveTo>
                  <a:cubicBezTo>
                    <a:pt x="4" y="0"/>
                    <a:pt x="4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1"/>
                    <a:pt x="1" y="1"/>
                    <a:pt x="0" y="2"/>
                  </a:cubicBezTo>
                  <a:cubicBezTo>
                    <a:pt x="1" y="1"/>
                    <a:pt x="3" y="1"/>
                    <a:pt x="4" y="0"/>
                  </a:cubicBezTo>
                </a:path>
              </a:pathLst>
            </a:custGeom>
            <a:solidFill>
              <a:srgbClr val="BFC4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1" name="Freeform 502"/>
            <p:cNvSpPr/>
            <p:nvPr/>
          </p:nvSpPr>
          <p:spPr bwMode="auto">
            <a:xfrm>
              <a:off x="754063" y="6323013"/>
              <a:ext cx="38100" cy="30163"/>
            </a:xfrm>
            <a:custGeom>
              <a:avLst/>
              <a:gdLst>
                <a:gd name="T0" fmla="*/ 10 w 10"/>
                <a:gd name="T1" fmla="*/ 0 h 8"/>
                <a:gd name="T2" fmla="*/ 4 w 10"/>
                <a:gd name="T3" fmla="*/ 1 h 8"/>
                <a:gd name="T4" fmla="*/ 4 w 10"/>
                <a:gd name="T5" fmla="*/ 1 h 8"/>
                <a:gd name="T6" fmla="*/ 0 w 10"/>
                <a:gd name="T7" fmla="*/ 3 h 8"/>
                <a:gd name="T8" fmla="*/ 0 w 10"/>
                <a:gd name="T9" fmla="*/ 3 h 8"/>
                <a:gd name="T10" fmla="*/ 0 w 10"/>
                <a:gd name="T11" fmla="*/ 3 h 8"/>
                <a:gd name="T12" fmla="*/ 0 w 10"/>
                <a:gd name="T13" fmla="*/ 3 h 8"/>
                <a:gd name="T14" fmla="*/ 3 w 10"/>
                <a:gd name="T15" fmla="*/ 8 h 8"/>
                <a:gd name="T16" fmla="*/ 7 w 10"/>
                <a:gd name="T17" fmla="*/ 6 h 8"/>
                <a:gd name="T18" fmla="*/ 10 w 10"/>
                <a:gd name="T1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" h="8">
                  <a:moveTo>
                    <a:pt x="10" y="0"/>
                  </a:moveTo>
                  <a:cubicBezTo>
                    <a:pt x="8" y="0"/>
                    <a:pt x="6" y="0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2"/>
                    <a:pt x="1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5"/>
                    <a:pt x="2" y="6"/>
                    <a:pt x="3" y="8"/>
                  </a:cubicBezTo>
                  <a:cubicBezTo>
                    <a:pt x="5" y="8"/>
                    <a:pt x="6" y="7"/>
                    <a:pt x="7" y="6"/>
                  </a:cubicBezTo>
                  <a:cubicBezTo>
                    <a:pt x="9" y="5"/>
                    <a:pt x="10" y="2"/>
                    <a:pt x="10" y="0"/>
                  </a:cubicBezTo>
                </a:path>
              </a:pathLst>
            </a:custGeom>
            <a:solidFill>
              <a:srgbClr val="4EA2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2" name="Freeform 503"/>
            <p:cNvSpPr/>
            <p:nvPr/>
          </p:nvSpPr>
          <p:spPr bwMode="auto">
            <a:xfrm>
              <a:off x="990600" y="5732463"/>
              <a:ext cx="481013" cy="530225"/>
            </a:xfrm>
            <a:custGeom>
              <a:avLst/>
              <a:gdLst>
                <a:gd name="T0" fmla="*/ 118 w 128"/>
                <a:gd name="T1" fmla="*/ 0 h 141"/>
                <a:gd name="T2" fmla="*/ 118 w 128"/>
                <a:gd name="T3" fmla="*/ 0 h 141"/>
                <a:gd name="T4" fmla="*/ 87 w 128"/>
                <a:gd name="T5" fmla="*/ 20 h 141"/>
                <a:gd name="T6" fmla="*/ 64 w 128"/>
                <a:gd name="T7" fmla="*/ 50 h 141"/>
                <a:gd name="T8" fmla="*/ 31 w 128"/>
                <a:gd name="T9" fmla="*/ 101 h 141"/>
                <a:gd name="T10" fmla="*/ 0 w 128"/>
                <a:gd name="T11" fmla="*/ 139 h 141"/>
                <a:gd name="T12" fmla="*/ 3 w 128"/>
                <a:gd name="T13" fmla="*/ 141 h 141"/>
                <a:gd name="T14" fmla="*/ 4 w 128"/>
                <a:gd name="T15" fmla="*/ 141 h 141"/>
                <a:gd name="T16" fmla="*/ 11 w 128"/>
                <a:gd name="T17" fmla="*/ 139 h 141"/>
                <a:gd name="T18" fmla="*/ 13 w 128"/>
                <a:gd name="T19" fmla="*/ 139 h 141"/>
                <a:gd name="T20" fmla="*/ 28 w 128"/>
                <a:gd name="T21" fmla="*/ 121 h 141"/>
                <a:gd name="T22" fmla="*/ 32 w 128"/>
                <a:gd name="T23" fmla="*/ 115 h 141"/>
                <a:gd name="T24" fmla="*/ 35 w 128"/>
                <a:gd name="T25" fmla="*/ 112 h 141"/>
                <a:gd name="T26" fmla="*/ 72 w 128"/>
                <a:gd name="T27" fmla="*/ 78 h 141"/>
                <a:gd name="T28" fmla="*/ 108 w 128"/>
                <a:gd name="T29" fmla="*/ 44 h 141"/>
                <a:gd name="T30" fmla="*/ 110 w 128"/>
                <a:gd name="T31" fmla="*/ 42 h 141"/>
                <a:gd name="T32" fmla="*/ 118 w 128"/>
                <a:gd name="T33" fmla="*/ 0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8" h="141">
                  <a:moveTo>
                    <a:pt x="118" y="0"/>
                  </a:moveTo>
                  <a:cubicBezTo>
                    <a:pt x="118" y="0"/>
                    <a:pt x="118" y="0"/>
                    <a:pt x="118" y="0"/>
                  </a:cubicBezTo>
                  <a:cubicBezTo>
                    <a:pt x="106" y="4"/>
                    <a:pt x="92" y="15"/>
                    <a:pt x="87" y="20"/>
                  </a:cubicBezTo>
                  <a:cubicBezTo>
                    <a:pt x="78" y="29"/>
                    <a:pt x="71" y="40"/>
                    <a:pt x="64" y="50"/>
                  </a:cubicBezTo>
                  <a:cubicBezTo>
                    <a:pt x="53" y="67"/>
                    <a:pt x="42" y="84"/>
                    <a:pt x="31" y="101"/>
                  </a:cubicBezTo>
                  <a:cubicBezTo>
                    <a:pt x="23" y="115"/>
                    <a:pt x="12" y="129"/>
                    <a:pt x="0" y="139"/>
                  </a:cubicBezTo>
                  <a:cubicBezTo>
                    <a:pt x="1" y="140"/>
                    <a:pt x="2" y="140"/>
                    <a:pt x="3" y="141"/>
                  </a:cubicBezTo>
                  <a:cubicBezTo>
                    <a:pt x="3" y="141"/>
                    <a:pt x="4" y="141"/>
                    <a:pt x="4" y="141"/>
                  </a:cubicBezTo>
                  <a:cubicBezTo>
                    <a:pt x="7" y="141"/>
                    <a:pt x="9" y="140"/>
                    <a:pt x="11" y="139"/>
                  </a:cubicBezTo>
                  <a:cubicBezTo>
                    <a:pt x="12" y="139"/>
                    <a:pt x="12" y="139"/>
                    <a:pt x="13" y="139"/>
                  </a:cubicBezTo>
                  <a:cubicBezTo>
                    <a:pt x="18" y="133"/>
                    <a:pt x="23" y="127"/>
                    <a:pt x="28" y="121"/>
                  </a:cubicBezTo>
                  <a:cubicBezTo>
                    <a:pt x="32" y="115"/>
                    <a:pt x="32" y="115"/>
                    <a:pt x="32" y="115"/>
                  </a:cubicBezTo>
                  <a:cubicBezTo>
                    <a:pt x="33" y="114"/>
                    <a:pt x="34" y="113"/>
                    <a:pt x="35" y="112"/>
                  </a:cubicBezTo>
                  <a:cubicBezTo>
                    <a:pt x="45" y="100"/>
                    <a:pt x="58" y="89"/>
                    <a:pt x="72" y="78"/>
                  </a:cubicBezTo>
                  <a:cubicBezTo>
                    <a:pt x="84" y="67"/>
                    <a:pt x="97" y="57"/>
                    <a:pt x="108" y="44"/>
                  </a:cubicBezTo>
                  <a:cubicBezTo>
                    <a:pt x="109" y="44"/>
                    <a:pt x="109" y="43"/>
                    <a:pt x="110" y="42"/>
                  </a:cubicBezTo>
                  <a:cubicBezTo>
                    <a:pt x="128" y="21"/>
                    <a:pt x="122" y="6"/>
                    <a:pt x="118" y="0"/>
                  </a:cubicBezTo>
                </a:path>
              </a:pathLst>
            </a:custGeom>
            <a:solidFill>
              <a:srgbClr val="BFC4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3" name="Freeform 504"/>
            <p:cNvSpPr/>
            <p:nvPr/>
          </p:nvSpPr>
          <p:spPr bwMode="auto">
            <a:xfrm>
              <a:off x="889000" y="6254751"/>
              <a:ext cx="150813" cy="117475"/>
            </a:xfrm>
            <a:custGeom>
              <a:avLst/>
              <a:gdLst>
                <a:gd name="T0" fmla="*/ 40 w 40"/>
                <a:gd name="T1" fmla="*/ 0 h 31"/>
                <a:gd name="T2" fmla="*/ 38 w 40"/>
                <a:gd name="T3" fmla="*/ 0 h 31"/>
                <a:gd name="T4" fmla="*/ 31 w 40"/>
                <a:gd name="T5" fmla="*/ 2 h 31"/>
                <a:gd name="T6" fmla="*/ 30 w 40"/>
                <a:gd name="T7" fmla="*/ 2 h 31"/>
                <a:gd name="T8" fmla="*/ 27 w 40"/>
                <a:gd name="T9" fmla="*/ 0 h 31"/>
                <a:gd name="T10" fmla="*/ 27 w 40"/>
                <a:gd name="T11" fmla="*/ 0 h 31"/>
                <a:gd name="T12" fmla="*/ 0 w 40"/>
                <a:gd name="T13" fmla="*/ 15 h 31"/>
                <a:gd name="T14" fmla="*/ 13 w 40"/>
                <a:gd name="T15" fmla="*/ 31 h 31"/>
                <a:gd name="T16" fmla="*/ 13 w 40"/>
                <a:gd name="T17" fmla="*/ 31 h 31"/>
                <a:gd name="T18" fmla="*/ 29 w 40"/>
                <a:gd name="T19" fmla="*/ 13 h 31"/>
                <a:gd name="T20" fmla="*/ 39 w 40"/>
                <a:gd name="T21" fmla="*/ 1 h 31"/>
                <a:gd name="T22" fmla="*/ 40 w 40"/>
                <a:gd name="T23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0" h="31">
                  <a:moveTo>
                    <a:pt x="40" y="0"/>
                  </a:moveTo>
                  <a:cubicBezTo>
                    <a:pt x="39" y="0"/>
                    <a:pt x="39" y="0"/>
                    <a:pt x="38" y="0"/>
                  </a:cubicBezTo>
                  <a:cubicBezTo>
                    <a:pt x="36" y="1"/>
                    <a:pt x="34" y="2"/>
                    <a:pt x="31" y="2"/>
                  </a:cubicBezTo>
                  <a:cubicBezTo>
                    <a:pt x="31" y="2"/>
                    <a:pt x="30" y="2"/>
                    <a:pt x="30" y="2"/>
                  </a:cubicBezTo>
                  <a:cubicBezTo>
                    <a:pt x="29" y="1"/>
                    <a:pt x="28" y="1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19" y="7"/>
                    <a:pt x="10" y="12"/>
                    <a:pt x="0" y="15"/>
                  </a:cubicBezTo>
                  <a:cubicBezTo>
                    <a:pt x="2" y="22"/>
                    <a:pt x="6" y="27"/>
                    <a:pt x="13" y="31"/>
                  </a:cubicBezTo>
                  <a:cubicBezTo>
                    <a:pt x="13" y="31"/>
                    <a:pt x="13" y="31"/>
                    <a:pt x="13" y="31"/>
                  </a:cubicBezTo>
                  <a:cubicBezTo>
                    <a:pt x="18" y="25"/>
                    <a:pt x="23" y="19"/>
                    <a:pt x="29" y="13"/>
                  </a:cubicBezTo>
                  <a:cubicBezTo>
                    <a:pt x="33" y="9"/>
                    <a:pt x="36" y="5"/>
                    <a:pt x="39" y="1"/>
                  </a:cubicBezTo>
                  <a:cubicBezTo>
                    <a:pt x="40" y="0"/>
                    <a:pt x="40" y="0"/>
                    <a:pt x="40" y="0"/>
                  </a:cubicBezTo>
                </a:path>
              </a:pathLst>
            </a:custGeom>
            <a:solidFill>
              <a:srgbClr val="4EA2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4" name="Freeform 505"/>
            <p:cNvSpPr/>
            <p:nvPr/>
          </p:nvSpPr>
          <p:spPr bwMode="auto">
            <a:xfrm>
              <a:off x="817563" y="6318251"/>
              <a:ext cx="46038" cy="30163"/>
            </a:xfrm>
            <a:custGeom>
              <a:avLst/>
              <a:gdLst>
                <a:gd name="T0" fmla="*/ 12 w 12"/>
                <a:gd name="T1" fmla="*/ 0 h 8"/>
                <a:gd name="T2" fmla="*/ 4 w 12"/>
                <a:gd name="T3" fmla="*/ 0 h 8"/>
                <a:gd name="T4" fmla="*/ 4 w 12"/>
                <a:gd name="T5" fmla="*/ 0 h 8"/>
                <a:gd name="T6" fmla="*/ 0 w 12"/>
                <a:gd name="T7" fmla="*/ 1 h 8"/>
                <a:gd name="T8" fmla="*/ 4 w 12"/>
                <a:gd name="T9" fmla="*/ 8 h 8"/>
                <a:gd name="T10" fmla="*/ 12 w 12"/>
                <a:gd name="T1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8">
                  <a:moveTo>
                    <a:pt x="12" y="0"/>
                  </a:moveTo>
                  <a:cubicBezTo>
                    <a:pt x="9" y="0"/>
                    <a:pt x="7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2" y="1"/>
                    <a:pt x="0" y="1"/>
                  </a:cubicBezTo>
                  <a:cubicBezTo>
                    <a:pt x="1" y="3"/>
                    <a:pt x="3" y="5"/>
                    <a:pt x="4" y="8"/>
                  </a:cubicBezTo>
                  <a:cubicBezTo>
                    <a:pt x="7" y="5"/>
                    <a:pt x="9" y="3"/>
                    <a:pt x="12" y="0"/>
                  </a:cubicBezTo>
                </a:path>
              </a:pathLst>
            </a:custGeom>
            <a:solidFill>
              <a:srgbClr val="4EA2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5" name="Freeform 506"/>
            <p:cNvSpPr/>
            <p:nvPr/>
          </p:nvSpPr>
          <p:spPr bwMode="auto">
            <a:xfrm>
              <a:off x="712788" y="5386388"/>
              <a:ext cx="695325" cy="1016000"/>
            </a:xfrm>
            <a:custGeom>
              <a:avLst/>
              <a:gdLst>
                <a:gd name="T0" fmla="*/ 172 w 185"/>
                <a:gd name="T1" fmla="*/ 60 h 270"/>
                <a:gd name="T2" fmla="*/ 172 w 185"/>
                <a:gd name="T3" fmla="*/ 93 h 270"/>
                <a:gd name="T4" fmla="*/ 179 w 185"/>
                <a:gd name="T5" fmla="*/ 100 h 270"/>
                <a:gd name="T6" fmla="*/ 171 w 185"/>
                <a:gd name="T7" fmla="*/ 126 h 270"/>
                <a:gd name="T8" fmla="*/ 95 w 185"/>
                <a:gd name="T9" fmla="*/ 198 h 270"/>
                <a:gd name="T10" fmla="*/ 75 w 185"/>
                <a:gd name="T11" fmla="*/ 222 h 270"/>
                <a:gd name="T12" fmla="*/ 49 w 185"/>
                <a:gd name="T13" fmla="*/ 252 h 270"/>
                <a:gd name="T14" fmla="*/ 19 w 185"/>
                <a:gd name="T15" fmla="*/ 269 h 270"/>
                <a:gd name="T16" fmla="*/ 8 w 185"/>
                <a:gd name="T17" fmla="*/ 242 h 270"/>
                <a:gd name="T18" fmla="*/ 17 w 185"/>
                <a:gd name="T19" fmla="*/ 202 h 270"/>
                <a:gd name="T20" fmla="*/ 17 w 185"/>
                <a:gd name="T21" fmla="*/ 148 h 270"/>
                <a:gd name="T22" fmla="*/ 3 w 185"/>
                <a:gd name="T23" fmla="*/ 65 h 270"/>
                <a:gd name="T24" fmla="*/ 13 w 185"/>
                <a:gd name="T25" fmla="*/ 28 h 270"/>
                <a:gd name="T26" fmla="*/ 51 w 185"/>
                <a:gd name="T27" fmla="*/ 14 h 270"/>
                <a:gd name="T28" fmla="*/ 71 w 185"/>
                <a:gd name="T29" fmla="*/ 2 h 270"/>
                <a:gd name="T30" fmla="*/ 109 w 185"/>
                <a:gd name="T31" fmla="*/ 22 h 270"/>
                <a:gd name="T32" fmla="*/ 153 w 185"/>
                <a:gd name="T33" fmla="*/ 32 h 270"/>
                <a:gd name="T34" fmla="*/ 172 w 185"/>
                <a:gd name="T35" fmla="*/ 60 h 2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85" h="270">
                  <a:moveTo>
                    <a:pt x="172" y="60"/>
                  </a:moveTo>
                  <a:cubicBezTo>
                    <a:pt x="172" y="71"/>
                    <a:pt x="165" y="84"/>
                    <a:pt x="172" y="93"/>
                  </a:cubicBezTo>
                  <a:cubicBezTo>
                    <a:pt x="174" y="95"/>
                    <a:pt x="177" y="97"/>
                    <a:pt x="179" y="100"/>
                  </a:cubicBezTo>
                  <a:cubicBezTo>
                    <a:pt x="185" y="108"/>
                    <a:pt x="178" y="119"/>
                    <a:pt x="171" y="126"/>
                  </a:cubicBezTo>
                  <a:cubicBezTo>
                    <a:pt x="148" y="152"/>
                    <a:pt x="116" y="171"/>
                    <a:pt x="95" y="198"/>
                  </a:cubicBezTo>
                  <a:cubicBezTo>
                    <a:pt x="88" y="206"/>
                    <a:pt x="82" y="214"/>
                    <a:pt x="75" y="222"/>
                  </a:cubicBezTo>
                  <a:cubicBezTo>
                    <a:pt x="66" y="232"/>
                    <a:pt x="58" y="242"/>
                    <a:pt x="49" y="252"/>
                  </a:cubicBezTo>
                  <a:cubicBezTo>
                    <a:pt x="41" y="260"/>
                    <a:pt x="30" y="270"/>
                    <a:pt x="19" y="269"/>
                  </a:cubicBezTo>
                  <a:cubicBezTo>
                    <a:pt x="0" y="268"/>
                    <a:pt x="5" y="255"/>
                    <a:pt x="8" y="242"/>
                  </a:cubicBezTo>
                  <a:cubicBezTo>
                    <a:pt x="12" y="228"/>
                    <a:pt x="15" y="215"/>
                    <a:pt x="17" y="202"/>
                  </a:cubicBezTo>
                  <a:cubicBezTo>
                    <a:pt x="19" y="184"/>
                    <a:pt x="20" y="167"/>
                    <a:pt x="17" y="148"/>
                  </a:cubicBezTo>
                  <a:cubicBezTo>
                    <a:pt x="13" y="120"/>
                    <a:pt x="6" y="93"/>
                    <a:pt x="3" y="65"/>
                  </a:cubicBezTo>
                  <a:cubicBezTo>
                    <a:pt x="2" y="52"/>
                    <a:pt x="3" y="37"/>
                    <a:pt x="13" y="28"/>
                  </a:cubicBezTo>
                  <a:cubicBezTo>
                    <a:pt x="23" y="19"/>
                    <a:pt x="39" y="21"/>
                    <a:pt x="51" y="14"/>
                  </a:cubicBezTo>
                  <a:cubicBezTo>
                    <a:pt x="58" y="10"/>
                    <a:pt x="63" y="4"/>
                    <a:pt x="71" y="2"/>
                  </a:cubicBezTo>
                  <a:cubicBezTo>
                    <a:pt x="85" y="0"/>
                    <a:pt x="96" y="16"/>
                    <a:pt x="109" y="22"/>
                  </a:cubicBezTo>
                  <a:cubicBezTo>
                    <a:pt x="123" y="28"/>
                    <a:pt x="139" y="25"/>
                    <a:pt x="153" y="32"/>
                  </a:cubicBezTo>
                  <a:cubicBezTo>
                    <a:pt x="163" y="38"/>
                    <a:pt x="172" y="48"/>
                    <a:pt x="172" y="60"/>
                  </a:cubicBezTo>
                  <a:close/>
                </a:path>
              </a:pathLst>
            </a:custGeom>
            <a:solidFill>
              <a:srgbClr val="F3F8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6" name="Freeform 507"/>
            <p:cNvSpPr/>
            <p:nvPr/>
          </p:nvSpPr>
          <p:spPr bwMode="auto">
            <a:xfrm>
              <a:off x="712788" y="6127751"/>
              <a:ext cx="280988" cy="274638"/>
            </a:xfrm>
            <a:custGeom>
              <a:avLst/>
              <a:gdLst>
                <a:gd name="T0" fmla="*/ 73 w 75"/>
                <a:gd name="T1" fmla="*/ 19 h 73"/>
                <a:gd name="T2" fmla="*/ 75 w 75"/>
                <a:gd name="T3" fmla="*/ 25 h 73"/>
                <a:gd name="T4" fmla="*/ 49 w 75"/>
                <a:gd name="T5" fmla="*/ 55 h 73"/>
                <a:gd name="T6" fmla="*/ 19 w 75"/>
                <a:gd name="T7" fmla="*/ 72 h 73"/>
                <a:gd name="T8" fmla="*/ 8 w 75"/>
                <a:gd name="T9" fmla="*/ 45 h 73"/>
                <a:gd name="T10" fmla="*/ 17 w 75"/>
                <a:gd name="T11" fmla="*/ 5 h 73"/>
                <a:gd name="T12" fmla="*/ 20 w 75"/>
                <a:gd name="T13" fmla="*/ 8 h 73"/>
                <a:gd name="T14" fmla="*/ 20 w 75"/>
                <a:gd name="T15" fmla="*/ 8 h 73"/>
                <a:gd name="T16" fmla="*/ 33 w 75"/>
                <a:gd name="T17" fmla="*/ 6 h 73"/>
                <a:gd name="T18" fmla="*/ 39 w 75"/>
                <a:gd name="T19" fmla="*/ 1 h 73"/>
                <a:gd name="T20" fmla="*/ 49 w 75"/>
                <a:gd name="T21" fmla="*/ 8 h 73"/>
                <a:gd name="T22" fmla="*/ 57 w 75"/>
                <a:gd name="T23" fmla="*/ 18 h 73"/>
                <a:gd name="T24" fmla="*/ 73 w 75"/>
                <a:gd name="T25" fmla="*/ 19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" h="73">
                  <a:moveTo>
                    <a:pt x="73" y="19"/>
                  </a:moveTo>
                  <a:cubicBezTo>
                    <a:pt x="74" y="21"/>
                    <a:pt x="75" y="23"/>
                    <a:pt x="75" y="25"/>
                  </a:cubicBezTo>
                  <a:cubicBezTo>
                    <a:pt x="66" y="35"/>
                    <a:pt x="58" y="45"/>
                    <a:pt x="49" y="55"/>
                  </a:cubicBezTo>
                  <a:cubicBezTo>
                    <a:pt x="41" y="63"/>
                    <a:pt x="30" y="73"/>
                    <a:pt x="19" y="72"/>
                  </a:cubicBezTo>
                  <a:cubicBezTo>
                    <a:pt x="0" y="71"/>
                    <a:pt x="5" y="58"/>
                    <a:pt x="8" y="45"/>
                  </a:cubicBezTo>
                  <a:cubicBezTo>
                    <a:pt x="12" y="31"/>
                    <a:pt x="15" y="18"/>
                    <a:pt x="17" y="5"/>
                  </a:cubicBezTo>
                  <a:cubicBezTo>
                    <a:pt x="18" y="5"/>
                    <a:pt x="19" y="6"/>
                    <a:pt x="20" y="8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3" y="13"/>
                    <a:pt x="31" y="12"/>
                    <a:pt x="33" y="6"/>
                  </a:cubicBezTo>
                  <a:cubicBezTo>
                    <a:pt x="34" y="4"/>
                    <a:pt x="36" y="2"/>
                    <a:pt x="39" y="1"/>
                  </a:cubicBezTo>
                  <a:cubicBezTo>
                    <a:pt x="43" y="0"/>
                    <a:pt x="47" y="4"/>
                    <a:pt x="49" y="8"/>
                  </a:cubicBezTo>
                  <a:cubicBezTo>
                    <a:pt x="51" y="12"/>
                    <a:pt x="53" y="16"/>
                    <a:pt x="57" y="18"/>
                  </a:cubicBezTo>
                  <a:cubicBezTo>
                    <a:pt x="60" y="12"/>
                    <a:pt x="70" y="13"/>
                    <a:pt x="73" y="19"/>
                  </a:cubicBezTo>
                  <a:close/>
                </a:path>
              </a:pathLst>
            </a:custGeom>
            <a:solidFill>
              <a:srgbClr val="63CC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7" name="Freeform 508"/>
            <p:cNvSpPr/>
            <p:nvPr/>
          </p:nvSpPr>
          <p:spPr bwMode="auto">
            <a:xfrm>
              <a:off x="638175" y="6251576"/>
              <a:ext cx="379413" cy="800100"/>
            </a:xfrm>
            <a:custGeom>
              <a:avLst/>
              <a:gdLst>
                <a:gd name="T0" fmla="*/ 37 w 101"/>
                <a:gd name="T1" fmla="*/ 112 h 213"/>
                <a:gd name="T2" fmla="*/ 14 w 101"/>
                <a:gd name="T3" fmla="*/ 207 h 213"/>
                <a:gd name="T4" fmla="*/ 27 w 101"/>
                <a:gd name="T5" fmla="*/ 210 h 213"/>
                <a:gd name="T6" fmla="*/ 34 w 101"/>
                <a:gd name="T7" fmla="*/ 195 h 213"/>
                <a:gd name="T8" fmla="*/ 49 w 101"/>
                <a:gd name="T9" fmla="*/ 117 h 213"/>
                <a:gd name="T10" fmla="*/ 60 w 101"/>
                <a:gd name="T11" fmla="*/ 57 h 213"/>
                <a:gd name="T12" fmla="*/ 78 w 101"/>
                <a:gd name="T13" fmla="*/ 49 h 213"/>
                <a:gd name="T14" fmla="*/ 101 w 101"/>
                <a:gd name="T15" fmla="*/ 40 h 213"/>
                <a:gd name="T16" fmla="*/ 68 w 101"/>
                <a:gd name="T17" fmla="*/ 2 h 213"/>
                <a:gd name="T18" fmla="*/ 52 w 101"/>
                <a:gd name="T19" fmla="*/ 26 h 213"/>
                <a:gd name="T20" fmla="*/ 45 w 101"/>
                <a:gd name="T21" fmla="*/ 0 h 213"/>
                <a:gd name="T22" fmla="*/ 41 w 101"/>
                <a:gd name="T23" fmla="*/ 18 h 213"/>
                <a:gd name="T24" fmla="*/ 38 w 101"/>
                <a:gd name="T25" fmla="*/ 25 h 213"/>
                <a:gd name="T26" fmla="*/ 27 w 101"/>
                <a:gd name="T27" fmla="*/ 25 h 213"/>
                <a:gd name="T28" fmla="*/ 0 w 101"/>
                <a:gd name="T29" fmla="*/ 14 h 213"/>
                <a:gd name="T30" fmla="*/ 28 w 101"/>
                <a:gd name="T31" fmla="*/ 56 h 213"/>
                <a:gd name="T32" fmla="*/ 37 w 101"/>
                <a:gd name="T33" fmla="*/ 112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0" h="213">
                  <a:moveTo>
                    <a:pt x="37" y="112"/>
                  </a:moveTo>
                  <a:cubicBezTo>
                    <a:pt x="35" y="145"/>
                    <a:pt x="25" y="176"/>
                    <a:pt x="14" y="207"/>
                  </a:cubicBezTo>
                  <a:cubicBezTo>
                    <a:pt x="15" y="213"/>
                    <a:pt x="23" y="213"/>
                    <a:pt x="27" y="210"/>
                  </a:cubicBezTo>
                  <a:cubicBezTo>
                    <a:pt x="32" y="206"/>
                    <a:pt x="33" y="200"/>
                    <a:pt x="34" y="195"/>
                  </a:cubicBezTo>
                  <a:cubicBezTo>
                    <a:pt x="40" y="169"/>
                    <a:pt x="45" y="143"/>
                    <a:pt x="49" y="117"/>
                  </a:cubicBezTo>
                  <a:cubicBezTo>
                    <a:pt x="51" y="102"/>
                    <a:pt x="49" y="68"/>
                    <a:pt x="60" y="57"/>
                  </a:cubicBezTo>
                  <a:cubicBezTo>
                    <a:pt x="65" y="53"/>
                    <a:pt x="72" y="51"/>
                    <a:pt x="78" y="49"/>
                  </a:cubicBezTo>
                  <a:cubicBezTo>
                    <a:pt x="84" y="47"/>
                    <a:pt x="95" y="39"/>
                    <a:pt x="101" y="40"/>
                  </a:cubicBezTo>
                  <a:cubicBezTo>
                    <a:pt x="81" y="36"/>
                    <a:pt x="61" y="26"/>
                    <a:pt x="68" y="2"/>
                  </a:cubicBezTo>
                  <a:cubicBezTo>
                    <a:pt x="65" y="11"/>
                    <a:pt x="59" y="19"/>
                    <a:pt x="52" y="26"/>
                  </a:cubicBezTo>
                  <a:cubicBezTo>
                    <a:pt x="47" y="19"/>
                    <a:pt x="44" y="9"/>
                    <a:pt x="45" y="0"/>
                  </a:cubicBezTo>
                  <a:cubicBezTo>
                    <a:pt x="44" y="6"/>
                    <a:pt x="43" y="12"/>
                    <a:pt x="41" y="18"/>
                  </a:cubicBezTo>
                  <a:cubicBezTo>
                    <a:pt x="41" y="21"/>
                    <a:pt x="40" y="24"/>
                    <a:pt x="38" y="25"/>
                  </a:cubicBezTo>
                  <a:cubicBezTo>
                    <a:pt x="35" y="28"/>
                    <a:pt x="30" y="26"/>
                    <a:pt x="27" y="25"/>
                  </a:cubicBezTo>
                  <a:cubicBezTo>
                    <a:pt x="18" y="22"/>
                    <a:pt x="5" y="21"/>
                    <a:pt x="0" y="14"/>
                  </a:cubicBezTo>
                  <a:cubicBezTo>
                    <a:pt x="6" y="30"/>
                    <a:pt x="21" y="40"/>
                    <a:pt x="28" y="56"/>
                  </a:cubicBezTo>
                  <a:cubicBezTo>
                    <a:pt x="35" y="73"/>
                    <a:pt x="38" y="93"/>
                    <a:pt x="37" y="112"/>
                  </a:cubicBezTo>
                </a:path>
              </a:pathLst>
            </a:custGeom>
            <a:solidFill>
              <a:srgbClr val="3A62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8" name="Freeform 509"/>
            <p:cNvSpPr/>
            <p:nvPr/>
          </p:nvSpPr>
          <p:spPr bwMode="auto">
            <a:xfrm>
              <a:off x="239713" y="7292976"/>
              <a:ext cx="569913" cy="765175"/>
            </a:xfrm>
            <a:custGeom>
              <a:avLst/>
              <a:gdLst>
                <a:gd name="T0" fmla="*/ 0 w 152"/>
                <a:gd name="T1" fmla="*/ 120 h 204"/>
                <a:gd name="T2" fmla="*/ 28 w 152"/>
                <a:gd name="T3" fmla="*/ 199 h 204"/>
                <a:gd name="T4" fmla="*/ 32 w 152"/>
                <a:gd name="T5" fmla="*/ 200 h 204"/>
                <a:gd name="T6" fmla="*/ 45 w 152"/>
                <a:gd name="T7" fmla="*/ 198 h 204"/>
                <a:gd name="T8" fmla="*/ 65 w 152"/>
                <a:gd name="T9" fmla="*/ 199 h 204"/>
                <a:gd name="T10" fmla="*/ 70 w 152"/>
                <a:gd name="T11" fmla="*/ 201 h 204"/>
                <a:gd name="T12" fmla="*/ 89 w 152"/>
                <a:gd name="T13" fmla="*/ 196 h 204"/>
                <a:gd name="T14" fmla="*/ 107 w 152"/>
                <a:gd name="T15" fmla="*/ 183 h 204"/>
                <a:gd name="T16" fmla="*/ 124 w 152"/>
                <a:gd name="T17" fmla="*/ 173 h 204"/>
                <a:gd name="T18" fmla="*/ 129 w 152"/>
                <a:gd name="T19" fmla="*/ 150 h 204"/>
                <a:gd name="T20" fmla="*/ 137 w 152"/>
                <a:gd name="T21" fmla="*/ 151 h 204"/>
                <a:gd name="T22" fmla="*/ 144 w 152"/>
                <a:gd name="T23" fmla="*/ 151 h 204"/>
                <a:gd name="T24" fmla="*/ 150 w 152"/>
                <a:gd name="T25" fmla="*/ 137 h 204"/>
                <a:gd name="T26" fmla="*/ 144 w 152"/>
                <a:gd name="T27" fmla="*/ 99 h 204"/>
                <a:gd name="T28" fmla="*/ 109 w 152"/>
                <a:gd name="T29" fmla="*/ 57 h 204"/>
                <a:gd name="T30" fmla="*/ 65 w 152"/>
                <a:gd name="T31" fmla="*/ 28 h 204"/>
                <a:gd name="T32" fmla="*/ 47 w 152"/>
                <a:gd name="T33" fmla="*/ 22 h 204"/>
                <a:gd name="T34" fmla="*/ 46 w 152"/>
                <a:gd name="T35" fmla="*/ 21 h 204"/>
                <a:gd name="T36" fmla="*/ 43 w 152"/>
                <a:gd name="T37" fmla="*/ 19 h 204"/>
                <a:gd name="T38" fmla="*/ 38 w 152"/>
                <a:gd name="T39" fmla="*/ 13 h 204"/>
                <a:gd name="T40" fmla="*/ 38 w 152"/>
                <a:gd name="T41" fmla="*/ 12 h 204"/>
                <a:gd name="T42" fmla="*/ 35 w 152"/>
                <a:gd name="T43" fmla="*/ 8 h 204"/>
                <a:gd name="T44" fmla="*/ 31 w 152"/>
                <a:gd name="T45" fmla="*/ 4 h 204"/>
                <a:gd name="T46" fmla="*/ 30 w 152"/>
                <a:gd name="T47" fmla="*/ 3 h 204"/>
                <a:gd name="T48" fmla="*/ 29 w 152"/>
                <a:gd name="T49" fmla="*/ 2 h 204"/>
                <a:gd name="T50" fmla="*/ 28 w 152"/>
                <a:gd name="T51" fmla="*/ 1 h 204"/>
                <a:gd name="T52" fmla="*/ 27 w 152"/>
                <a:gd name="T53" fmla="*/ 1 h 204"/>
                <a:gd name="T54" fmla="*/ 26 w 152"/>
                <a:gd name="T55" fmla="*/ 0 h 204"/>
                <a:gd name="T56" fmla="*/ 25 w 152"/>
                <a:gd name="T57" fmla="*/ 0 h 204"/>
                <a:gd name="T58" fmla="*/ 24 w 152"/>
                <a:gd name="T59" fmla="*/ 0 h 204"/>
                <a:gd name="T60" fmla="*/ 22 w 152"/>
                <a:gd name="T61" fmla="*/ 1 h 204"/>
                <a:gd name="T62" fmla="*/ 22 w 152"/>
                <a:gd name="T63" fmla="*/ 1 h 204"/>
                <a:gd name="T64" fmla="*/ 22 w 152"/>
                <a:gd name="T65" fmla="*/ 1 h 204"/>
                <a:gd name="T66" fmla="*/ 22 w 152"/>
                <a:gd name="T67" fmla="*/ 2 h 204"/>
                <a:gd name="T68" fmla="*/ 22 w 152"/>
                <a:gd name="T69" fmla="*/ 2 h 204"/>
                <a:gd name="T70" fmla="*/ 21 w 152"/>
                <a:gd name="T71" fmla="*/ 4 h 204"/>
                <a:gd name="T72" fmla="*/ 21 w 152"/>
                <a:gd name="T73" fmla="*/ 5 h 204"/>
                <a:gd name="T74" fmla="*/ 21 w 152"/>
                <a:gd name="T75" fmla="*/ 5 h 204"/>
                <a:gd name="T76" fmla="*/ 21 w 152"/>
                <a:gd name="T77" fmla="*/ 5 h 204"/>
                <a:gd name="T78" fmla="*/ 21 w 152"/>
                <a:gd name="T79" fmla="*/ 5 h 204"/>
                <a:gd name="T80" fmla="*/ 21 w 152"/>
                <a:gd name="T81" fmla="*/ 9 h 204"/>
                <a:gd name="T82" fmla="*/ 21 w 152"/>
                <a:gd name="T83" fmla="*/ 10 h 204"/>
                <a:gd name="T84" fmla="*/ 21 w 152"/>
                <a:gd name="T85" fmla="*/ 11 h 204"/>
                <a:gd name="T86" fmla="*/ 21 w 152"/>
                <a:gd name="T87" fmla="*/ 13 h 204"/>
                <a:gd name="T88" fmla="*/ 22 w 152"/>
                <a:gd name="T89" fmla="*/ 21 h 204"/>
                <a:gd name="T90" fmla="*/ 22 w 152"/>
                <a:gd name="T91" fmla="*/ 22 h 204"/>
                <a:gd name="T92" fmla="*/ 22 w 152"/>
                <a:gd name="T93" fmla="*/ 23 h 204"/>
                <a:gd name="T94" fmla="*/ 18 w 152"/>
                <a:gd name="T95" fmla="*/ 53 h 204"/>
                <a:gd name="T96" fmla="*/ 3 w 152"/>
                <a:gd name="T97" fmla="*/ 93 h 204"/>
                <a:gd name="T98" fmla="*/ 0 w 152"/>
                <a:gd name="T99" fmla="*/ 120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52" h="204">
                  <a:moveTo>
                    <a:pt x="0" y="120"/>
                  </a:moveTo>
                  <a:cubicBezTo>
                    <a:pt x="28" y="199"/>
                    <a:pt x="28" y="199"/>
                    <a:pt x="28" y="199"/>
                  </a:cubicBezTo>
                  <a:cubicBezTo>
                    <a:pt x="29" y="199"/>
                    <a:pt x="31" y="200"/>
                    <a:pt x="32" y="200"/>
                  </a:cubicBezTo>
                  <a:cubicBezTo>
                    <a:pt x="37" y="200"/>
                    <a:pt x="41" y="199"/>
                    <a:pt x="45" y="198"/>
                  </a:cubicBezTo>
                  <a:cubicBezTo>
                    <a:pt x="51" y="196"/>
                    <a:pt x="57" y="194"/>
                    <a:pt x="65" y="199"/>
                  </a:cubicBezTo>
                  <a:cubicBezTo>
                    <a:pt x="67" y="199"/>
                    <a:pt x="68" y="200"/>
                    <a:pt x="70" y="201"/>
                  </a:cubicBezTo>
                  <a:cubicBezTo>
                    <a:pt x="77" y="204"/>
                    <a:pt x="85" y="202"/>
                    <a:pt x="89" y="196"/>
                  </a:cubicBezTo>
                  <a:cubicBezTo>
                    <a:pt x="94" y="191"/>
                    <a:pt x="100" y="186"/>
                    <a:pt x="107" y="183"/>
                  </a:cubicBezTo>
                  <a:cubicBezTo>
                    <a:pt x="113" y="181"/>
                    <a:pt x="121" y="181"/>
                    <a:pt x="124" y="173"/>
                  </a:cubicBezTo>
                  <a:cubicBezTo>
                    <a:pt x="127" y="166"/>
                    <a:pt x="123" y="153"/>
                    <a:pt x="129" y="150"/>
                  </a:cubicBezTo>
                  <a:cubicBezTo>
                    <a:pt x="132" y="149"/>
                    <a:pt x="134" y="150"/>
                    <a:pt x="137" y="151"/>
                  </a:cubicBezTo>
                  <a:cubicBezTo>
                    <a:pt x="140" y="151"/>
                    <a:pt x="142" y="152"/>
                    <a:pt x="144" y="151"/>
                  </a:cubicBezTo>
                  <a:cubicBezTo>
                    <a:pt x="148" y="150"/>
                    <a:pt x="150" y="141"/>
                    <a:pt x="150" y="137"/>
                  </a:cubicBezTo>
                  <a:cubicBezTo>
                    <a:pt x="152" y="125"/>
                    <a:pt x="149" y="111"/>
                    <a:pt x="144" y="99"/>
                  </a:cubicBezTo>
                  <a:cubicBezTo>
                    <a:pt x="135" y="82"/>
                    <a:pt x="122" y="69"/>
                    <a:pt x="109" y="57"/>
                  </a:cubicBezTo>
                  <a:cubicBezTo>
                    <a:pt x="95" y="45"/>
                    <a:pt x="80" y="33"/>
                    <a:pt x="65" y="28"/>
                  </a:cubicBezTo>
                  <a:cubicBezTo>
                    <a:pt x="59" y="26"/>
                    <a:pt x="53" y="25"/>
                    <a:pt x="47" y="22"/>
                  </a:cubicBezTo>
                  <a:cubicBezTo>
                    <a:pt x="47" y="21"/>
                    <a:pt x="46" y="21"/>
                    <a:pt x="46" y="21"/>
                  </a:cubicBezTo>
                  <a:cubicBezTo>
                    <a:pt x="45" y="20"/>
                    <a:pt x="44" y="19"/>
                    <a:pt x="43" y="19"/>
                  </a:cubicBezTo>
                  <a:cubicBezTo>
                    <a:pt x="41" y="17"/>
                    <a:pt x="40" y="15"/>
                    <a:pt x="38" y="13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37" y="11"/>
                    <a:pt x="36" y="9"/>
                    <a:pt x="35" y="8"/>
                  </a:cubicBezTo>
                  <a:cubicBezTo>
                    <a:pt x="34" y="6"/>
                    <a:pt x="32" y="5"/>
                    <a:pt x="31" y="4"/>
                  </a:cubicBezTo>
                  <a:cubicBezTo>
                    <a:pt x="31" y="3"/>
                    <a:pt x="30" y="3"/>
                    <a:pt x="30" y="3"/>
                  </a:cubicBezTo>
                  <a:cubicBezTo>
                    <a:pt x="30" y="2"/>
                    <a:pt x="29" y="2"/>
                    <a:pt x="29" y="2"/>
                  </a:cubicBezTo>
                  <a:cubicBezTo>
                    <a:pt x="28" y="2"/>
                    <a:pt x="28" y="1"/>
                    <a:pt x="28" y="1"/>
                  </a:cubicBezTo>
                  <a:cubicBezTo>
                    <a:pt x="27" y="1"/>
                    <a:pt x="27" y="1"/>
                    <a:pt x="27" y="1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3" y="0"/>
                    <a:pt x="23" y="0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1" y="2"/>
                    <a:pt x="21" y="3"/>
                    <a:pt x="21" y="4"/>
                  </a:cubicBezTo>
                  <a:cubicBezTo>
                    <a:pt x="21" y="4"/>
                    <a:pt x="21" y="5"/>
                    <a:pt x="21" y="5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21" y="6"/>
                    <a:pt x="21" y="8"/>
                    <a:pt x="21" y="9"/>
                  </a:cubicBezTo>
                  <a:cubicBezTo>
                    <a:pt x="21" y="9"/>
                    <a:pt x="21" y="10"/>
                    <a:pt x="21" y="10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21" y="12"/>
                    <a:pt x="21" y="12"/>
                    <a:pt x="21" y="13"/>
                  </a:cubicBezTo>
                  <a:cubicBezTo>
                    <a:pt x="22" y="16"/>
                    <a:pt x="22" y="19"/>
                    <a:pt x="22" y="21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22" y="23"/>
                    <a:pt x="22" y="23"/>
                    <a:pt x="22" y="23"/>
                  </a:cubicBezTo>
                  <a:cubicBezTo>
                    <a:pt x="23" y="33"/>
                    <a:pt x="21" y="44"/>
                    <a:pt x="18" y="53"/>
                  </a:cubicBezTo>
                  <a:cubicBezTo>
                    <a:pt x="13" y="67"/>
                    <a:pt x="6" y="79"/>
                    <a:pt x="3" y="93"/>
                  </a:cubicBezTo>
                  <a:cubicBezTo>
                    <a:pt x="1" y="102"/>
                    <a:pt x="0" y="111"/>
                    <a:pt x="0" y="120"/>
                  </a:cubicBezTo>
                </a:path>
              </a:pathLst>
            </a:custGeom>
            <a:solidFill>
              <a:srgbClr val="F3F8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9" name="Freeform 510"/>
            <p:cNvSpPr/>
            <p:nvPr/>
          </p:nvSpPr>
          <p:spPr bwMode="auto">
            <a:xfrm>
              <a:off x="298450" y="7265988"/>
              <a:ext cx="271463" cy="357188"/>
            </a:xfrm>
            <a:custGeom>
              <a:avLst/>
              <a:gdLst>
                <a:gd name="T0" fmla="*/ 7 w 72"/>
                <a:gd name="T1" fmla="*/ 94 h 95"/>
                <a:gd name="T2" fmla="*/ 16 w 72"/>
                <a:gd name="T3" fmla="*/ 87 h 95"/>
                <a:gd name="T4" fmla="*/ 25 w 72"/>
                <a:gd name="T5" fmla="*/ 80 h 95"/>
                <a:gd name="T6" fmla="*/ 33 w 72"/>
                <a:gd name="T7" fmla="*/ 88 h 95"/>
                <a:gd name="T8" fmla="*/ 42 w 72"/>
                <a:gd name="T9" fmla="*/ 93 h 95"/>
                <a:gd name="T10" fmla="*/ 45 w 72"/>
                <a:gd name="T11" fmla="*/ 89 h 95"/>
                <a:gd name="T12" fmla="*/ 53 w 72"/>
                <a:gd name="T13" fmla="*/ 70 h 95"/>
                <a:gd name="T14" fmla="*/ 61 w 72"/>
                <a:gd name="T15" fmla="*/ 71 h 95"/>
                <a:gd name="T16" fmla="*/ 70 w 72"/>
                <a:gd name="T17" fmla="*/ 70 h 95"/>
                <a:gd name="T18" fmla="*/ 70 w 72"/>
                <a:gd name="T19" fmla="*/ 58 h 95"/>
                <a:gd name="T20" fmla="*/ 31 w 72"/>
                <a:gd name="T21" fmla="*/ 29 h 95"/>
                <a:gd name="T22" fmla="*/ 30 w 72"/>
                <a:gd name="T23" fmla="*/ 27 h 95"/>
                <a:gd name="T24" fmla="*/ 22 w 72"/>
                <a:gd name="T25" fmla="*/ 20 h 95"/>
                <a:gd name="T26" fmla="*/ 22 w 72"/>
                <a:gd name="T27" fmla="*/ 19 h 95"/>
                <a:gd name="T28" fmla="*/ 19 w 72"/>
                <a:gd name="T29" fmla="*/ 15 h 95"/>
                <a:gd name="T30" fmla="*/ 14 w 72"/>
                <a:gd name="T31" fmla="*/ 10 h 95"/>
                <a:gd name="T32" fmla="*/ 6 w 72"/>
                <a:gd name="T33" fmla="*/ 29 h 95"/>
                <a:gd name="T34" fmla="*/ 7 w 72"/>
                <a:gd name="T35" fmla="*/ 30 h 95"/>
                <a:gd name="T36" fmla="*/ 8 w 72"/>
                <a:gd name="T37" fmla="*/ 35 h 95"/>
                <a:gd name="T38" fmla="*/ 8 w 72"/>
                <a:gd name="T39" fmla="*/ 44 h 95"/>
                <a:gd name="T40" fmla="*/ 2 w 72"/>
                <a:gd name="T41" fmla="*/ 74 h 95"/>
                <a:gd name="T42" fmla="*/ 2 w 72"/>
                <a:gd name="T43" fmla="*/ 85 h 95"/>
                <a:gd name="T44" fmla="*/ 7 w 72"/>
                <a:gd name="T45" fmla="*/ 94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72" h="95">
                  <a:moveTo>
                    <a:pt x="7" y="94"/>
                  </a:moveTo>
                  <a:cubicBezTo>
                    <a:pt x="11" y="95"/>
                    <a:pt x="14" y="91"/>
                    <a:pt x="16" y="87"/>
                  </a:cubicBezTo>
                  <a:cubicBezTo>
                    <a:pt x="18" y="84"/>
                    <a:pt x="21" y="79"/>
                    <a:pt x="25" y="80"/>
                  </a:cubicBezTo>
                  <a:cubicBezTo>
                    <a:pt x="28" y="81"/>
                    <a:pt x="31" y="84"/>
                    <a:pt x="33" y="88"/>
                  </a:cubicBezTo>
                  <a:cubicBezTo>
                    <a:pt x="36" y="91"/>
                    <a:pt x="39" y="94"/>
                    <a:pt x="42" y="93"/>
                  </a:cubicBezTo>
                  <a:cubicBezTo>
                    <a:pt x="44" y="92"/>
                    <a:pt x="45" y="90"/>
                    <a:pt x="45" y="89"/>
                  </a:cubicBezTo>
                  <a:cubicBezTo>
                    <a:pt x="47" y="84"/>
                    <a:pt x="49" y="73"/>
                    <a:pt x="53" y="70"/>
                  </a:cubicBezTo>
                  <a:cubicBezTo>
                    <a:pt x="56" y="69"/>
                    <a:pt x="58" y="70"/>
                    <a:pt x="61" y="71"/>
                  </a:cubicBezTo>
                  <a:cubicBezTo>
                    <a:pt x="64" y="72"/>
                    <a:pt x="68" y="73"/>
                    <a:pt x="70" y="70"/>
                  </a:cubicBezTo>
                  <a:cubicBezTo>
                    <a:pt x="72" y="68"/>
                    <a:pt x="72" y="62"/>
                    <a:pt x="70" y="58"/>
                  </a:cubicBezTo>
                  <a:cubicBezTo>
                    <a:pt x="62" y="43"/>
                    <a:pt x="43" y="38"/>
                    <a:pt x="31" y="29"/>
                  </a:cubicBezTo>
                  <a:cubicBezTo>
                    <a:pt x="31" y="28"/>
                    <a:pt x="30" y="28"/>
                    <a:pt x="30" y="27"/>
                  </a:cubicBezTo>
                  <a:cubicBezTo>
                    <a:pt x="27" y="25"/>
                    <a:pt x="24" y="22"/>
                    <a:pt x="22" y="20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1" y="18"/>
                    <a:pt x="20" y="16"/>
                    <a:pt x="19" y="15"/>
                  </a:cubicBezTo>
                  <a:cubicBezTo>
                    <a:pt x="17" y="13"/>
                    <a:pt x="16" y="11"/>
                    <a:pt x="14" y="10"/>
                  </a:cubicBezTo>
                  <a:cubicBezTo>
                    <a:pt x="0" y="0"/>
                    <a:pt x="6" y="20"/>
                    <a:pt x="6" y="29"/>
                  </a:cubicBezTo>
                  <a:cubicBezTo>
                    <a:pt x="7" y="30"/>
                    <a:pt x="7" y="30"/>
                    <a:pt x="7" y="30"/>
                  </a:cubicBezTo>
                  <a:cubicBezTo>
                    <a:pt x="7" y="31"/>
                    <a:pt x="8" y="33"/>
                    <a:pt x="8" y="35"/>
                  </a:cubicBezTo>
                  <a:cubicBezTo>
                    <a:pt x="9" y="38"/>
                    <a:pt x="8" y="41"/>
                    <a:pt x="8" y="44"/>
                  </a:cubicBezTo>
                  <a:cubicBezTo>
                    <a:pt x="6" y="54"/>
                    <a:pt x="4" y="64"/>
                    <a:pt x="2" y="74"/>
                  </a:cubicBezTo>
                  <a:cubicBezTo>
                    <a:pt x="2" y="78"/>
                    <a:pt x="1" y="81"/>
                    <a:pt x="2" y="85"/>
                  </a:cubicBezTo>
                  <a:cubicBezTo>
                    <a:pt x="2" y="89"/>
                    <a:pt x="4" y="93"/>
                    <a:pt x="7" y="94"/>
                  </a:cubicBezTo>
                </a:path>
              </a:pathLst>
            </a:custGeom>
            <a:solidFill>
              <a:srgbClr val="259D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0" name="Freeform 511"/>
            <p:cNvSpPr>
              <a:spLocks noEditPoints="1"/>
            </p:cNvSpPr>
            <p:nvPr/>
          </p:nvSpPr>
          <p:spPr bwMode="auto">
            <a:xfrm>
              <a:off x="317500" y="7340601"/>
              <a:ext cx="101600" cy="260350"/>
            </a:xfrm>
            <a:custGeom>
              <a:avLst/>
              <a:gdLst>
                <a:gd name="T0" fmla="*/ 22 w 27"/>
                <a:gd name="T1" fmla="*/ 61 h 69"/>
                <a:gd name="T2" fmla="*/ 24 w 27"/>
                <a:gd name="T3" fmla="*/ 68 h 69"/>
                <a:gd name="T4" fmla="*/ 24 w 27"/>
                <a:gd name="T5" fmla="*/ 68 h 69"/>
                <a:gd name="T6" fmla="*/ 25 w 27"/>
                <a:gd name="T7" fmla="*/ 69 h 69"/>
                <a:gd name="T8" fmla="*/ 25 w 27"/>
                <a:gd name="T9" fmla="*/ 69 h 69"/>
                <a:gd name="T10" fmla="*/ 27 w 27"/>
                <a:gd name="T11" fmla="*/ 67 h 69"/>
                <a:gd name="T12" fmla="*/ 26 w 27"/>
                <a:gd name="T13" fmla="*/ 64 h 69"/>
                <a:gd name="T14" fmla="*/ 26 w 27"/>
                <a:gd name="T15" fmla="*/ 64 h 69"/>
                <a:gd name="T16" fmla="*/ 22 w 27"/>
                <a:gd name="T17" fmla="*/ 61 h 69"/>
                <a:gd name="T18" fmla="*/ 2 w 27"/>
                <a:gd name="T19" fmla="*/ 11 h 69"/>
                <a:gd name="T20" fmla="*/ 2 w 27"/>
                <a:gd name="T21" fmla="*/ 11 h 69"/>
                <a:gd name="T22" fmla="*/ 3 w 27"/>
                <a:gd name="T23" fmla="*/ 15 h 69"/>
                <a:gd name="T24" fmla="*/ 3 w 27"/>
                <a:gd name="T25" fmla="*/ 16 h 69"/>
                <a:gd name="T26" fmla="*/ 3 w 27"/>
                <a:gd name="T27" fmla="*/ 15 h 69"/>
                <a:gd name="T28" fmla="*/ 2 w 27"/>
                <a:gd name="T29" fmla="*/ 11 h 69"/>
                <a:gd name="T30" fmla="*/ 1 w 27"/>
                <a:gd name="T31" fmla="*/ 8 h 69"/>
                <a:gd name="T32" fmla="*/ 1 w 27"/>
                <a:gd name="T33" fmla="*/ 8 h 69"/>
                <a:gd name="T34" fmla="*/ 1 w 27"/>
                <a:gd name="T35" fmla="*/ 8 h 69"/>
                <a:gd name="T36" fmla="*/ 1 w 27"/>
                <a:gd name="T37" fmla="*/ 8 h 69"/>
                <a:gd name="T38" fmla="*/ 0 w 27"/>
                <a:gd name="T39" fmla="*/ 0 h 69"/>
                <a:gd name="T40" fmla="*/ 0 w 27"/>
                <a:gd name="T41" fmla="*/ 0 h 69"/>
                <a:gd name="T42" fmla="*/ 0 w 27"/>
                <a:gd name="T43" fmla="*/ 0 h 69"/>
                <a:gd name="T44" fmla="*/ 0 w 27"/>
                <a:gd name="T45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7" h="69">
                  <a:moveTo>
                    <a:pt x="22" y="61"/>
                  </a:moveTo>
                  <a:cubicBezTo>
                    <a:pt x="22" y="63"/>
                    <a:pt x="23" y="65"/>
                    <a:pt x="24" y="68"/>
                  </a:cubicBezTo>
                  <a:cubicBezTo>
                    <a:pt x="24" y="68"/>
                    <a:pt x="24" y="68"/>
                    <a:pt x="24" y="68"/>
                  </a:cubicBezTo>
                  <a:cubicBezTo>
                    <a:pt x="24" y="68"/>
                    <a:pt x="25" y="69"/>
                    <a:pt x="25" y="69"/>
                  </a:cubicBezTo>
                  <a:cubicBezTo>
                    <a:pt x="25" y="69"/>
                    <a:pt x="25" y="69"/>
                    <a:pt x="25" y="69"/>
                  </a:cubicBezTo>
                  <a:cubicBezTo>
                    <a:pt x="26" y="69"/>
                    <a:pt x="26" y="68"/>
                    <a:pt x="27" y="67"/>
                  </a:cubicBezTo>
                  <a:cubicBezTo>
                    <a:pt x="26" y="66"/>
                    <a:pt x="26" y="65"/>
                    <a:pt x="26" y="64"/>
                  </a:cubicBezTo>
                  <a:cubicBezTo>
                    <a:pt x="26" y="64"/>
                    <a:pt x="26" y="64"/>
                    <a:pt x="26" y="64"/>
                  </a:cubicBezTo>
                  <a:cubicBezTo>
                    <a:pt x="25" y="63"/>
                    <a:pt x="23" y="61"/>
                    <a:pt x="22" y="61"/>
                  </a:cubicBezTo>
                  <a:moveTo>
                    <a:pt x="2" y="11"/>
                  </a:moveTo>
                  <a:cubicBezTo>
                    <a:pt x="2" y="11"/>
                    <a:pt x="2" y="11"/>
                    <a:pt x="2" y="11"/>
                  </a:cubicBezTo>
                  <a:cubicBezTo>
                    <a:pt x="3" y="12"/>
                    <a:pt x="3" y="14"/>
                    <a:pt x="3" y="15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4"/>
                    <a:pt x="3" y="12"/>
                    <a:pt x="2" y="11"/>
                  </a:cubicBezTo>
                  <a:moveTo>
                    <a:pt x="1" y="8"/>
                  </a:move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5EC6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1" name="Freeform 512"/>
            <p:cNvSpPr/>
            <p:nvPr/>
          </p:nvSpPr>
          <p:spPr bwMode="auto">
            <a:xfrm>
              <a:off x="317500" y="7292976"/>
              <a:ext cx="136525" cy="288925"/>
            </a:xfrm>
            <a:custGeom>
              <a:avLst/>
              <a:gdLst>
                <a:gd name="T0" fmla="*/ 3 w 36"/>
                <a:gd name="T1" fmla="*/ 0 h 77"/>
                <a:gd name="T2" fmla="*/ 1 w 36"/>
                <a:gd name="T3" fmla="*/ 1 h 77"/>
                <a:gd name="T4" fmla="*/ 1 w 36"/>
                <a:gd name="T5" fmla="*/ 1 h 77"/>
                <a:gd name="T6" fmla="*/ 1 w 36"/>
                <a:gd name="T7" fmla="*/ 1 h 77"/>
                <a:gd name="T8" fmla="*/ 2 w 36"/>
                <a:gd name="T9" fmla="*/ 4 h 77"/>
                <a:gd name="T10" fmla="*/ 2 w 36"/>
                <a:gd name="T11" fmla="*/ 5 h 77"/>
                <a:gd name="T12" fmla="*/ 8 w 36"/>
                <a:gd name="T13" fmla="*/ 34 h 77"/>
                <a:gd name="T14" fmla="*/ 8 w 36"/>
                <a:gd name="T15" fmla="*/ 37 h 77"/>
                <a:gd name="T16" fmla="*/ 7 w 36"/>
                <a:gd name="T17" fmla="*/ 35 h 77"/>
                <a:gd name="T18" fmla="*/ 0 w 36"/>
                <a:gd name="T19" fmla="*/ 10 h 77"/>
                <a:gd name="T20" fmla="*/ 0 w 36"/>
                <a:gd name="T21" fmla="*/ 11 h 77"/>
                <a:gd name="T22" fmla="*/ 0 w 36"/>
                <a:gd name="T23" fmla="*/ 13 h 77"/>
                <a:gd name="T24" fmla="*/ 0 w 36"/>
                <a:gd name="T25" fmla="*/ 13 h 77"/>
                <a:gd name="T26" fmla="*/ 1 w 36"/>
                <a:gd name="T27" fmla="*/ 21 h 77"/>
                <a:gd name="T28" fmla="*/ 1 w 36"/>
                <a:gd name="T29" fmla="*/ 21 h 77"/>
                <a:gd name="T30" fmla="*/ 2 w 36"/>
                <a:gd name="T31" fmla="*/ 24 h 77"/>
                <a:gd name="T32" fmla="*/ 3 w 36"/>
                <a:gd name="T33" fmla="*/ 28 h 77"/>
                <a:gd name="T34" fmla="*/ 3 w 36"/>
                <a:gd name="T35" fmla="*/ 29 h 77"/>
                <a:gd name="T36" fmla="*/ 5 w 36"/>
                <a:gd name="T37" fmla="*/ 35 h 77"/>
                <a:gd name="T38" fmla="*/ 7 w 36"/>
                <a:gd name="T39" fmla="*/ 52 h 77"/>
                <a:gd name="T40" fmla="*/ 8 w 36"/>
                <a:gd name="T41" fmla="*/ 62 h 77"/>
                <a:gd name="T42" fmla="*/ 11 w 36"/>
                <a:gd name="T43" fmla="*/ 67 h 77"/>
                <a:gd name="T44" fmla="*/ 13 w 36"/>
                <a:gd name="T45" fmla="*/ 68 h 77"/>
                <a:gd name="T46" fmla="*/ 12 w 36"/>
                <a:gd name="T47" fmla="*/ 52 h 77"/>
                <a:gd name="T48" fmla="*/ 10 w 36"/>
                <a:gd name="T49" fmla="*/ 34 h 77"/>
                <a:gd name="T50" fmla="*/ 10 w 36"/>
                <a:gd name="T51" fmla="*/ 30 h 77"/>
                <a:gd name="T52" fmla="*/ 14 w 36"/>
                <a:gd name="T53" fmla="*/ 47 h 77"/>
                <a:gd name="T54" fmla="*/ 22 w 36"/>
                <a:gd name="T55" fmla="*/ 74 h 77"/>
                <a:gd name="T56" fmla="*/ 22 w 36"/>
                <a:gd name="T57" fmla="*/ 74 h 77"/>
                <a:gd name="T58" fmla="*/ 26 w 36"/>
                <a:gd name="T59" fmla="*/ 77 h 77"/>
                <a:gd name="T60" fmla="*/ 17 w 36"/>
                <a:gd name="T61" fmla="*/ 46 h 77"/>
                <a:gd name="T62" fmla="*/ 9 w 36"/>
                <a:gd name="T63" fmla="*/ 19 h 77"/>
                <a:gd name="T64" fmla="*/ 15 w 36"/>
                <a:gd name="T65" fmla="*/ 29 h 77"/>
                <a:gd name="T66" fmla="*/ 18 w 36"/>
                <a:gd name="T67" fmla="*/ 34 h 77"/>
                <a:gd name="T68" fmla="*/ 21 w 36"/>
                <a:gd name="T69" fmla="*/ 42 h 77"/>
                <a:gd name="T70" fmla="*/ 28 w 36"/>
                <a:gd name="T71" fmla="*/ 58 h 77"/>
                <a:gd name="T72" fmla="*/ 32 w 36"/>
                <a:gd name="T73" fmla="*/ 69 h 77"/>
                <a:gd name="T74" fmla="*/ 34 w 36"/>
                <a:gd name="T75" fmla="*/ 66 h 77"/>
                <a:gd name="T76" fmla="*/ 31 w 36"/>
                <a:gd name="T77" fmla="*/ 58 h 77"/>
                <a:gd name="T78" fmla="*/ 35 w 36"/>
                <a:gd name="T79" fmla="*/ 65 h 77"/>
                <a:gd name="T80" fmla="*/ 36 w 36"/>
                <a:gd name="T81" fmla="*/ 62 h 77"/>
                <a:gd name="T82" fmla="*/ 19 w 36"/>
                <a:gd name="T83" fmla="*/ 30 h 77"/>
                <a:gd name="T84" fmla="*/ 17 w 36"/>
                <a:gd name="T85" fmla="*/ 24 h 77"/>
                <a:gd name="T86" fmla="*/ 5 w 36"/>
                <a:gd name="T87" fmla="*/ 0 h 77"/>
                <a:gd name="T88" fmla="*/ 4 w 36"/>
                <a:gd name="T89" fmla="*/ 0 h 77"/>
                <a:gd name="T90" fmla="*/ 3 w 36"/>
                <a:gd name="T91" fmla="*/ 0 h 77"/>
                <a:gd name="T92" fmla="*/ 3 w 36"/>
                <a:gd name="T93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6" h="77">
                  <a:moveTo>
                    <a:pt x="3" y="0"/>
                  </a:moveTo>
                  <a:cubicBezTo>
                    <a:pt x="2" y="0"/>
                    <a:pt x="2" y="0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2" y="3"/>
                    <a:pt x="2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5" y="13"/>
                    <a:pt x="6" y="23"/>
                    <a:pt x="8" y="34"/>
                  </a:cubicBezTo>
                  <a:cubicBezTo>
                    <a:pt x="8" y="35"/>
                    <a:pt x="8" y="36"/>
                    <a:pt x="8" y="37"/>
                  </a:cubicBezTo>
                  <a:cubicBezTo>
                    <a:pt x="8" y="36"/>
                    <a:pt x="8" y="35"/>
                    <a:pt x="7" y="35"/>
                  </a:cubicBezTo>
                  <a:cubicBezTo>
                    <a:pt x="5" y="26"/>
                    <a:pt x="3" y="18"/>
                    <a:pt x="0" y="10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2"/>
                    <a:pt x="0" y="12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1" y="16"/>
                    <a:pt x="1" y="18"/>
                    <a:pt x="1" y="21"/>
                  </a:cubicBezTo>
                  <a:cubicBezTo>
                    <a:pt x="1" y="21"/>
                    <a:pt x="1" y="21"/>
                    <a:pt x="1" y="21"/>
                  </a:cubicBezTo>
                  <a:cubicBezTo>
                    <a:pt x="2" y="22"/>
                    <a:pt x="2" y="23"/>
                    <a:pt x="2" y="24"/>
                  </a:cubicBezTo>
                  <a:cubicBezTo>
                    <a:pt x="3" y="25"/>
                    <a:pt x="3" y="27"/>
                    <a:pt x="3" y="28"/>
                  </a:cubicBezTo>
                  <a:cubicBezTo>
                    <a:pt x="3" y="28"/>
                    <a:pt x="3" y="28"/>
                    <a:pt x="3" y="29"/>
                  </a:cubicBezTo>
                  <a:cubicBezTo>
                    <a:pt x="4" y="31"/>
                    <a:pt x="4" y="33"/>
                    <a:pt x="5" y="35"/>
                  </a:cubicBezTo>
                  <a:cubicBezTo>
                    <a:pt x="6" y="40"/>
                    <a:pt x="7" y="46"/>
                    <a:pt x="7" y="52"/>
                  </a:cubicBezTo>
                  <a:cubicBezTo>
                    <a:pt x="8" y="55"/>
                    <a:pt x="8" y="59"/>
                    <a:pt x="8" y="62"/>
                  </a:cubicBezTo>
                  <a:cubicBezTo>
                    <a:pt x="9" y="64"/>
                    <a:pt x="10" y="65"/>
                    <a:pt x="11" y="67"/>
                  </a:cubicBezTo>
                  <a:cubicBezTo>
                    <a:pt x="12" y="67"/>
                    <a:pt x="12" y="68"/>
                    <a:pt x="13" y="68"/>
                  </a:cubicBezTo>
                  <a:cubicBezTo>
                    <a:pt x="13" y="63"/>
                    <a:pt x="13" y="57"/>
                    <a:pt x="12" y="52"/>
                  </a:cubicBezTo>
                  <a:cubicBezTo>
                    <a:pt x="12" y="46"/>
                    <a:pt x="11" y="40"/>
                    <a:pt x="10" y="34"/>
                  </a:cubicBezTo>
                  <a:cubicBezTo>
                    <a:pt x="10" y="33"/>
                    <a:pt x="10" y="31"/>
                    <a:pt x="10" y="30"/>
                  </a:cubicBezTo>
                  <a:cubicBezTo>
                    <a:pt x="11" y="35"/>
                    <a:pt x="13" y="41"/>
                    <a:pt x="14" y="47"/>
                  </a:cubicBezTo>
                  <a:cubicBezTo>
                    <a:pt x="17" y="56"/>
                    <a:pt x="19" y="65"/>
                    <a:pt x="22" y="74"/>
                  </a:cubicBezTo>
                  <a:cubicBezTo>
                    <a:pt x="22" y="74"/>
                    <a:pt x="22" y="74"/>
                    <a:pt x="22" y="74"/>
                  </a:cubicBezTo>
                  <a:cubicBezTo>
                    <a:pt x="23" y="74"/>
                    <a:pt x="25" y="76"/>
                    <a:pt x="26" y="77"/>
                  </a:cubicBezTo>
                  <a:cubicBezTo>
                    <a:pt x="23" y="67"/>
                    <a:pt x="20" y="57"/>
                    <a:pt x="17" y="46"/>
                  </a:cubicBezTo>
                  <a:cubicBezTo>
                    <a:pt x="15" y="37"/>
                    <a:pt x="12" y="28"/>
                    <a:pt x="9" y="19"/>
                  </a:cubicBezTo>
                  <a:cubicBezTo>
                    <a:pt x="11" y="22"/>
                    <a:pt x="13" y="26"/>
                    <a:pt x="15" y="29"/>
                  </a:cubicBezTo>
                  <a:cubicBezTo>
                    <a:pt x="16" y="31"/>
                    <a:pt x="17" y="33"/>
                    <a:pt x="18" y="34"/>
                  </a:cubicBezTo>
                  <a:cubicBezTo>
                    <a:pt x="19" y="37"/>
                    <a:pt x="20" y="39"/>
                    <a:pt x="21" y="42"/>
                  </a:cubicBezTo>
                  <a:cubicBezTo>
                    <a:pt x="24" y="47"/>
                    <a:pt x="26" y="53"/>
                    <a:pt x="28" y="58"/>
                  </a:cubicBezTo>
                  <a:cubicBezTo>
                    <a:pt x="29" y="62"/>
                    <a:pt x="31" y="65"/>
                    <a:pt x="32" y="69"/>
                  </a:cubicBezTo>
                  <a:cubicBezTo>
                    <a:pt x="33" y="68"/>
                    <a:pt x="33" y="67"/>
                    <a:pt x="34" y="66"/>
                  </a:cubicBezTo>
                  <a:cubicBezTo>
                    <a:pt x="33" y="63"/>
                    <a:pt x="32" y="60"/>
                    <a:pt x="31" y="58"/>
                  </a:cubicBezTo>
                  <a:cubicBezTo>
                    <a:pt x="32" y="60"/>
                    <a:pt x="34" y="62"/>
                    <a:pt x="35" y="65"/>
                  </a:cubicBezTo>
                  <a:cubicBezTo>
                    <a:pt x="35" y="64"/>
                    <a:pt x="36" y="63"/>
                    <a:pt x="36" y="62"/>
                  </a:cubicBezTo>
                  <a:cubicBezTo>
                    <a:pt x="31" y="51"/>
                    <a:pt x="25" y="40"/>
                    <a:pt x="19" y="30"/>
                  </a:cubicBezTo>
                  <a:cubicBezTo>
                    <a:pt x="18" y="28"/>
                    <a:pt x="17" y="26"/>
                    <a:pt x="17" y="24"/>
                  </a:cubicBezTo>
                  <a:cubicBezTo>
                    <a:pt x="13" y="16"/>
                    <a:pt x="8" y="8"/>
                    <a:pt x="5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rgbClr val="0E7E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2" name="Freeform 513"/>
            <p:cNvSpPr/>
            <p:nvPr/>
          </p:nvSpPr>
          <p:spPr bwMode="auto">
            <a:xfrm>
              <a:off x="369888" y="7323138"/>
              <a:ext cx="7938" cy="11113"/>
            </a:xfrm>
            <a:custGeom>
              <a:avLst/>
              <a:gdLst>
                <a:gd name="T0" fmla="*/ 0 w 2"/>
                <a:gd name="T1" fmla="*/ 0 h 3"/>
                <a:gd name="T2" fmla="*/ 2 w 2"/>
                <a:gd name="T3" fmla="*/ 3 h 3"/>
                <a:gd name="T4" fmla="*/ 0 w 2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cubicBezTo>
                    <a:pt x="1" y="1"/>
                    <a:pt x="1" y="2"/>
                    <a:pt x="2" y="3"/>
                  </a:cubicBezTo>
                  <a:cubicBezTo>
                    <a:pt x="1" y="2"/>
                    <a:pt x="1" y="1"/>
                    <a:pt x="0" y="0"/>
                  </a:cubicBezTo>
                </a:path>
              </a:pathLst>
            </a:custGeom>
            <a:solidFill>
              <a:srgbClr val="075A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3" name="Freeform 514"/>
            <p:cNvSpPr/>
            <p:nvPr/>
          </p:nvSpPr>
          <p:spPr bwMode="auto">
            <a:xfrm>
              <a:off x="369888" y="7323138"/>
              <a:ext cx="12700" cy="17463"/>
            </a:xfrm>
            <a:custGeom>
              <a:avLst/>
              <a:gdLst>
                <a:gd name="T0" fmla="*/ 0 w 3"/>
                <a:gd name="T1" fmla="*/ 0 h 5"/>
                <a:gd name="T2" fmla="*/ 0 w 3"/>
                <a:gd name="T3" fmla="*/ 0 h 5"/>
                <a:gd name="T4" fmla="*/ 3 w 3"/>
                <a:gd name="T5" fmla="*/ 4 h 5"/>
                <a:gd name="T6" fmla="*/ 3 w 3"/>
                <a:gd name="T7" fmla="*/ 5 h 5"/>
                <a:gd name="T8" fmla="*/ 3 w 3"/>
                <a:gd name="T9" fmla="*/ 5 h 5"/>
                <a:gd name="T10" fmla="*/ 3 w 3"/>
                <a:gd name="T11" fmla="*/ 5 h 5"/>
                <a:gd name="T12" fmla="*/ 3 w 3"/>
                <a:gd name="T13" fmla="*/ 4 h 5"/>
                <a:gd name="T14" fmla="*/ 2 w 3"/>
                <a:gd name="T15" fmla="*/ 3 h 5"/>
                <a:gd name="T16" fmla="*/ 0 w 3"/>
                <a:gd name="T17" fmla="*/ 0 h 5"/>
                <a:gd name="T18" fmla="*/ 0 w 3"/>
                <a:gd name="T19" fmla="*/ 0 h 5"/>
                <a:gd name="T20" fmla="*/ 0 w 3"/>
                <a:gd name="T2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" h="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2" y="3"/>
                    <a:pt x="3" y="4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2" y="3"/>
                    <a:pt x="2" y="3"/>
                  </a:cubicBezTo>
                  <a:cubicBezTo>
                    <a:pt x="1" y="2"/>
                    <a:pt x="1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5EC6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4" name="Freeform 515"/>
            <p:cNvSpPr/>
            <p:nvPr/>
          </p:nvSpPr>
          <p:spPr bwMode="auto">
            <a:xfrm>
              <a:off x="355600" y="7307263"/>
              <a:ext cx="157163" cy="184150"/>
            </a:xfrm>
            <a:custGeom>
              <a:avLst/>
              <a:gdLst>
                <a:gd name="T0" fmla="*/ 0 w 42"/>
                <a:gd name="T1" fmla="*/ 0 h 49"/>
                <a:gd name="T2" fmla="*/ 5 w 42"/>
                <a:gd name="T3" fmla="*/ 9 h 49"/>
                <a:gd name="T4" fmla="*/ 5 w 42"/>
                <a:gd name="T5" fmla="*/ 9 h 49"/>
                <a:gd name="T6" fmla="*/ 10 w 42"/>
                <a:gd name="T7" fmla="*/ 19 h 49"/>
                <a:gd name="T8" fmla="*/ 20 w 42"/>
                <a:gd name="T9" fmla="*/ 33 h 49"/>
                <a:gd name="T10" fmla="*/ 32 w 42"/>
                <a:gd name="T11" fmla="*/ 49 h 49"/>
                <a:gd name="T12" fmla="*/ 32 w 42"/>
                <a:gd name="T13" fmla="*/ 48 h 49"/>
                <a:gd name="T14" fmla="*/ 33 w 42"/>
                <a:gd name="T15" fmla="*/ 47 h 49"/>
                <a:gd name="T16" fmla="*/ 33 w 42"/>
                <a:gd name="T17" fmla="*/ 47 h 49"/>
                <a:gd name="T18" fmla="*/ 32 w 42"/>
                <a:gd name="T19" fmla="*/ 45 h 49"/>
                <a:gd name="T20" fmla="*/ 34 w 42"/>
                <a:gd name="T21" fmla="*/ 46 h 49"/>
                <a:gd name="T22" fmla="*/ 36 w 42"/>
                <a:gd name="T23" fmla="*/ 43 h 49"/>
                <a:gd name="T24" fmla="*/ 35 w 42"/>
                <a:gd name="T25" fmla="*/ 43 h 49"/>
                <a:gd name="T26" fmla="*/ 23 w 42"/>
                <a:gd name="T27" fmla="*/ 31 h 49"/>
                <a:gd name="T28" fmla="*/ 22 w 42"/>
                <a:gd name="T29" fmla="*/ 30 h 49"/>
                <a:gd name="T30" fmla="*/ 17 w 42"/>
                <a:gd name="T31" fmla="*/ 23 h 49"/>
                <a:gd name="T32" fmla="*/ 19 w 42"/>
                <a:gd name="T33" fmla="*/ 25 h 49"/>
                <a:gd name="T34" fmla="*/ 35 w 42"/>
                <a:gd name="T35" fmla="*/ 34 h 49"/>
                <a:gd name="T36" fmla="*/ 40 w 42"/>
                <a:gd name="T37" fmla="*/ 37 h 49"/>
                <a:gd name="T38" fmla="*/ 42 w 42"/>
                <a:gd name="T39" fmla="*/ 34 h 49"/>
                <a:gd name="T40" fmla="*/ 36 w 42"/>
                <a:gd name="T41" fmla="*/ 31 h 49"/>
                <a:gd name="T42" fmla="*/ 20 w 42"/>
                <a:gd name="T43" fmla="*/ 21 h 49"/>
                <a:gd name="T44" fmla="*/ 15 w 42"/>
                <a:gd name="T45" fmla="*/ 17 h 49"/>
                <a:gd name="T46" fmla="*/ 12 w 42"/>
                <a:gd name="T47" fmla="*/ 15 h 49"/>
                <a:gd name="T48" fmla="*/ 7 w 42"/>
                <a:gd name="T49" fmla="*/ 9 h 49"/>
                <a:gd name="T50" fmla="*/ 7 w 42"/>
                <a:gd name="T51" fmla="*/ 9 h 49"/>
                <a:gd name="T52" fmla="*/ 7 w 42"/>
                <a:gd name="T53" fmla="*/ 8 h 49"/>
                <a:gd name="T54" fmla="*/ 4 w 42"/>
                <a:gd name="T55" fmla="*/ 4 h 49"/>
                <a:gd name="T56" fmla="*/ 4 w 42"/>
                <a:gd name="T57" fmla="*/ 4 h 49"/>
                <a:gd name="T58" fmla="*/ 0 w 42"/>
                <a:gd name="T59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42" h="49">
                  <a:moveTo>
                    <a:pt x="0" y="0"/>
                  </a:moveTo>
                  <a:cubicBezTo>
                    <a:pt x="1" y="3"/>
                    <a:pt x="3" y="6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6" y="12"/>
                    <a:pt x="8" y="15"/>
                    <a:pt x="10" y="19"/>
                  </a:cubicBezTo>
                  <a:cubicBezTo>
                    <a:pt x="13" y="24"/>
                    <a:pt x="16" y="28"/>
                    <a:pt x="20" y="33"/>
                  </a:cubicBezTo>
                  <a:cubicBezTo>
                    <a:pt x="24" y="38"/>
                    <a:pt x="28" y="44"/>
                    <a:pt x="32" y="49"/>
                  </a:cubicBezTo>
                  <a:cubicBezTo>
                    <a:pt x="32" y="49"/>
                    <a:pt x="32" y="49"/>
                    <a:pt x="32" y="48"/>
                  </a:cubicBezTo>
                  <a:cubicBezTo>
                    <a:pt x="32" y="48"/>
                    <a:pt x="33" y="47"/>
                    <a:pt x="33" y="47"/>
                  </a:cubicBezTo>
                  <a:cubicBezTo>
                    <a:pt x="33" y="47"/>
                    <a:pt x="33" y="47"/>
                    <a:pt x="33" y="47"/>
                  </a:cubicBezTo>
                  <a:cubicBezTo>
                    <a:pt x="33" y="46"/>
                    <a:pt x="33" y="45"/>
                    <a:pt x="32" y="45"/>
                  </a:cubicBezTo>
                  <a:cubicBezTo>
                    <a:pt x="33" y="45"/>
                    <a:pt x="33" y="46"/>
                    <a:pt x="34" y="46"/>
                  </a:cubicBezTo>
                  <a:cubicBezTo>
                    <a:pt x="34" y="45"/>
                    <a:pt x="35" y="44"/>
                    <a:pt x="36" y="43"/>
                  </a:cubicBezTo>
                  <a:cubicBezTo>
                    <a:pt x="36" y="43"/>
                    <a:pt x="36" y="43"/>
                    <a:pt x="35" y="43"/>
                  </a:cubicBezTo>
                  <a:cubicBezTo>
                    <a:pt x="31" y="39"/>
                    <a:pt x="27" y="35"/>
                    <a:pt x="23" y="31"/>
                  </a:cubicBezTo>
                  <a:cubicBezTo>
                    <a:pt x="22" y="31"/>
                    <a:pt x="22" y="30"/>
                    <a:pt x="22" y="30"/>
                  </a:cubicBezTo>
                  <a:cubicBezTo>
                    <a:pt x="20" y="28"/>
                    <a:pt x="19" y="25"/>
                    <a:pt x="17" y="23"/>
                  </a:cubicBezTo>
                  <a:cubicBezTo>
                    <a:pt x="18" y="24"/>
                    <a:pt x="18" y="24"/>
                    <a:pt x="19" y="25"/>
                  </a:cubicBezTo>
                  <a:cubicBezTo>
                    <a:pt x="24" y="28"/>
                    <a:pt x="30" y="31"/>
                    <a:pt x="35" y="34"/>
                  </a:cubicBezTo>
                  <a:cubicBezTo>
                    <a:pt x="37" y="35"/>
                    <a:pt x="38" y="36"/>
                    <a:pt x="40" y="37"/>
                  </a:cubicBezTo>
                  <a:cubicBezTo>
                    <a:pt x="41" y="36"/>
                    <a:pt x="41" y="35"/>
                    <a:pt x="42" y="34"/>
                  </a:cubicBezTo>
                  <a:cubicBezTo>
                    <a:pt x="40" y="33"/>
                    <a:pt x="38" y="32"/>
                    <a:pt x="36" y="31"/>
                  </a:cubicBezTo>
                  <a:cubicBezTo>
                    <a:pt x="31" y="28"/>
                    <a:pt x="25" y="25"/>
                    <a:pt x="20" y="21"/>
                  </a:cubicBezTo>
                  <a:cubicBezTo>
                    <a:pt x="18" y="20"/>
                    <a:pt x="17" y="18"/>
                    <a:pt x="15" y="17"/>
                  </a:cubicBezTo>
                  <a:cubicBezTo>
                    <a:pt x="14" y="16"/>
                    <a:pt x="13" y="15"/>
                    <a:pt x="12" y="15"/>
                  </a:cubicBezTo>
                  <a:cubicBezTo>
                    <a:pt x="10" y="13"/>
                    <a:pt x="9" y="11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7"/>
                    <a:pt x="5" y="5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2"/>
                    <a:pt x="1" y="1"/>
                    <a:pt x="0" y="0"/>
                  </a:cubicBezTo>
                </a:path>
              </a:pathLst>
            </a:custGeom>
            <a:solidFill>
              <a:srgbClr val="0E7E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5" name="Freeform 516"/>
            <p:cNvSpPr/>
            <p:nvPr/>
          </p:nvSpPr>
          <p:spPr bwMode="auto">
            <a:xfrm>
              <a:off x="92075" y="7280276"/>
              <a:ext cx="230188" cy="395288"/>
            </a:xfrm>
            <a:custGeom>
              <a:avLst/>
              <a:gdLst>
                <a:gd name="T0" fmla="*/ 0 w 61"/>
                <a:gd name="T1" fmla="*/ 13 h 105"/>
                <a:gd name="T2" fmla="*/ 33 w 61"/>
                <a:gd name="T3" fmla="*/ 105 h 105"/>
                <a:gd name="T4" fmla="*/ 35 w 61"/>
                <a:gd name="T5" fmla="*/ 101 h 105"/>
                <a:gd name="T6" fmla="*/ 48 w 61"/>
                <a:gd name="T7" fmla="*/ 49 h 105"/>
                <a:gd name="T8" fmla="*/ 48 w 61"/>
                <a:gd name="T9" fmla="*/ 31 h 105"/>
                <a:gd name="T10" fmla="*/ 48 w 61"/>
                <a:gd name="T11" fmla="*/ 29 h 105"/>
                <a:gd name="T12" fmla="*/ 49 w 61"/>
                <a:gd name="T13" fmla="*/ 26 h 105"/>
                <a:gd name="T14" fmla="*/ 53 w 61"/>
                <a:gd name="T15" fmla="*/ 19 h 105"/>
                <a:gd name="T16" fmla="*/ 54 w 61"/>
                <a:gd name="T17" fmla="*/ 19 h 105"/>
                <a:gd name="T18" fmla="*/ 57 w 61"/>
                <a:gd name="T19" fmla="*/ 14 h 105"/>
                <a:gd name="T20" fmla="*/ 58 w 61"/>
                <a:gd name="T21" fmla="*/ 12 h 105"/>
                <a:gd name="T22" fmla="*/ 59 w 61"/>
                <a:gd name="T23" fmla="*/ 10 h 105"/>
                <a:gd name="T24" fmla="*/ 60 w 61"/>
                <a:gd name="T25" fmla="*/ 8 h 105"/>
                <a:gd name="T26" fmla="*/ 60 w 61"/>
                <a:gd name="T27" fmla="*/ 8 h 105"/>
                <a:gd name="T28" fmla="*/ 60 w 61"/>
                <a:gd name="T29" fmla="*/ 8 h 105"/>
                <a:gd name="T30" fmla="*/ 61 w 61"/>
                <a:gd name="T31" fmla="*/ 5 h 105"/>
                <a:gd name="T32" fmla="*/ 61 w 61"/>
                <a:gd name="T33" fmla="*/ 5 h 105"/>
                <a:gd name="T34" fmla="*/ 61 w 61"/>
                <a:gd name="T35" fmla="*/ 5 h 105"/>
                <a:gd name="T36" fmla="*/ 61 w 61"/>
                <a:gd name="T37" fmla="*/ 3 h 105"/>
                <a:gd name="T38" fmla="*/ 61 w 61"/>
                <a:gd name="T39" fmla="*/ 3 h 105"/>
                <a:gd name="T40" fmla="*/ 59 w 61"/>
                <a:gd name="T41" fmla="*/ 1 h 105"/>
                <a:gd name="T42" fmla="*/ 59 w 61"/>
                <a:gd name="T43" fmla="*/ 0 h 105"/>
                <a:gd name="T44" fmla="*/ 59 w 61"/>
                <a:gd name="T45" fmla="*/ 0 h 105"/>
                <a:gd name="T46" fmla="*/ 58 w 61"/>
                <a:gd name="T47" fmla="*/ 0 h 105"/>
                <a:gd name="T48" fmla="*/ 58 w 61"/>
                <a:gd name="T49" fmla="*/ 0 h 105"/>
                <a:gd name="T50" fmla="*/ 58 w 61"/>
                <a:gd name="T51" fmla="*/ 0 h 105"/>
                <a:gd name="T52" fmla="*/ 57 w 61"/>
                <a:gd name="T53" fmla="*/ 0 h 105"/>
                <a:gd name="T54" fmla="*/ 55 w 61"/>
                <a:gd name="T55" fmla="*/ 0 h 105"/>
                <a:gd name="T56" fmla="*/ 55 w 61"/>
                <a:gd name="T57" fmla="*/ 1 h 105"/>
                <a:gd name="T58" fmla="*/ 54 w 61"/>
                <a:gd name="T59" fmla="*/ 1 h 105"/>
                <a:gd name="T60" fmla="*/ 52 w 61"/>
                <a:gd name="T61" fmla="*/ 2 h 105"/>
                <a:gd name="T62" fmla="*/ 50 w 61"/>
                <a:gd name="T63" fmla="*/ 2 h 105"/>
                <a:gd name="T64" fmla="*/ 47 w 61"/>
                <a:gd name="T65" fmla="*/ 4 h 105"/>
                <a:gd name="T66" fmla="*/ 41 w 61"/>
                <a:gd name="T67" fmla="*/ 7 h 105"/>
                <a:gd name="T68" fmla="*/ 40 w 61"/>
                <a:gd name="T69" fmla="*/ 7 h 105"/>
                <a:gd name="T70" fmla="*/ 39 w 61"/>
                <a:gd name="T71" fmla="*/ 8 h 105"/>
                <a:gd name="T72" fmla="*/ 39 w 61"/>
                <a:gd name="T73" fmla="*/ 8 h 105"/>
                <a:gd name="T74" fmla="*/ 8 w 61"/>
                <a:gd name="T75" fmla="*/ 13 h 105"/>
                <a:gd name="T76" fmla="*/ 0 w 61"/>
                <a:gd name="T77" fmla="*/ 13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61" h="105">
                  <a:moveTo>
                    <a:pt x="0" y="13"/>
                  </a:moveTo>
                  <a:cubicBezTo>
                    <a:pt x="33" y="105"/>
                    <a:pt x="33" y="105"/>
                    <a:pt x="33" y="105"/>
                  </a:cubicBezTo>
                  <a:cubicBezTo>
                    <a:pt x="33" y="104"/>
                    <a:pt x="34" y="102"/>
                    <a:pt x="35" y="101"/>
                  </a:cubicBezTo>
                  <a:cubicBezTo>
                    <a:pt x="42" y="84"/>
                    <a:pt x="48" y="66"/>
                    <a:pt x="48" y="49"/>
                  </a:cubicBezTo>
                  <a:cubicBezTo>
                    <a:pt x="48" y="43"/>
                    <a:pt x="47" y="37"/>
                    <a:pt x="48" y="31"/>
                  </a:cubicBezTo>
                  <a:cubicBezTo>
                    <a:pt x="48" y="30"/>
                    <a:pt x="48" y="30"/>
                    <a:pt x="48" y="29"/>
                  </a:cubicBezTo>
                  <a:cubicBezTo>
                    <a:pt x="48" y="28"/>
                    <a:pt x="49" y="27"/>
                    <a:pt x="49" y="26"/>
                  </a:cubicBezTo>
                  <a:cubicBezTo>
                    <a:pt x="50" y="24"/>
                    <a:pt x="52" y="21"/>
                    <a:pt x="53" y="19"/>
                  </a:cubicBezTo>
                  <a:cubicBezTo>
                    <a:pt x="54" y="19"/>
                    <a:pt x="54" y="19"/>
                    <a:pt x="54" y="19"/>
                  </a:cubicBezTo>
                  <a:cubicBezTo>
                    <a:pt x="54" y="17"/>
                    <a:pt x="56" y="16"/>
                    <a:pt x="57" y="14"/>
                  </a:cubicBezTo>
                  <a:cubicBezTo>
                    <a:pt x="57" y="14"/>
                    <a:pt x="58" y="13"/>
                    <a:pt x="58" y="12"/>
                  </a:cubicBezTo>
                  <a:cubicBezTo>
                    <a:pt x="59" y="11"/>
                    <a:pt x="59" y="10"/>
                    <a:pt x="59" y="10"/>
                  </a:cubicBezTo>
                  <a:cubicBezTo>
                    <a:pt x="60" y="9"/>
                    <a:pt x="60" y="9"/>
                    <a:pt x="60" y="8"/>
                  </a:cubicBezTo>
                  <a:cubicBezTo>
                    <a:pt x="60" y="8"/>
                    <a:pt x="60" y="8"/>
                    <a:pt x="60" y="8"/>
                  </a:cubicBezTo>
                  <a:cubicBezTo>
                    <a:pt x="60" y="8"/>
                    <a:pt x="60" y="8"/>
                    <a:pt x="60" y="8"/>
                  </a:cubicBezTo>
                  <a:cubicBezTo>
                    <a:pt x="60" y="7"/>
                    <a:pt x="60" y="6"/>
                    <a:pt x="61" y="5"/>
                  </a:cubicBezTo>
                  <a:cubicBezTo>
                    <a:pt x="61" y="5"/>
                    <a:pt x="61" y="5"/>
                    <a:pt x="61" y="5"/>
                  </a:cubicBezTo>
                  <a:cubicBezTo>
                    <a:pt x="61" y="5"/>
                    <a:pt x="61" y="5"/>
                    <a:pt x="61" y="5"/>
                  </a:cubicBezTo>
                  <a:cubicBezTo>
                    <a:pt x="61" y="4"/>
                    <a:pt x="61" y="4"/>
                    <a:pt x="61" y="3"/>
                  </a:cubicBezTo>
                  <a:cubicBezTo>
                    <a:pt x="61" y="3"/>
                    <a:pt x="61" y="3"/>
                    <a:pt x="61" y="3"/>
                  </a:cubicBezTo>
                  <a:cubicBezTo>
                    <a:pt x="60" y="2"/>
                    <a:pt x="60" y="1"/>
                    <a:pt x="59" y="1"/>
                  </a:cubicBezTo>
                  <a:cubicBezTo>
                    <a:pt x="59" y="0"/>
                    <a:pt x="59" y="0"/>
                    <a:pt x="59" y="0"/>
                  </a:cubicBezTo>
                  <a:cubicBezTo>
                    <a:pt x="59" y="0"/>
                    <a:pt x="59" y="0"/>
                    <a:pt x="59" y="0"/>
                  </a:cubicBezTo>
                  <a:cubicBezTo>
                    <a:pt x="58" y="0"/>
                    <a:pt x="58" y="0"/>
                    <a:pt x="58" y="0"/>
                  </a:cubicBezTo>
                  <a:cubicBezTo>
                    <a:pt x="58" y="0"/>
                    <a:pt x="58" y="0"/>
                    <a:pt x="58" y="0"/>
                  </a:cubicBezTo>
                  <a:cubicBezTo>
                    <a:pt x="58" y="0"/>
                    <a:pt x="58" y="0"/>
                    <a:pt x="58" y="0"/>
                  </a:cubicBezTo>
                  <a:cubicBezTo>
                    <a:pt x="57" y="0"/>
                    <a:pt x="57" y="0"/>
                    <a:pt x="57" y="0"/>
                  </a:cubicBezTo>
                  <a:cubicBezTo>
                    <a:pt x="57" y="0"/>
                    <a:pt x="56" y="0"/>
                    <a:pt x="55" y="0"/>
                  </a:cubicBezTo>
                  <a:cubicBezTo>
                    <a:pt x="55" y="1"/>
                    <a:pt x="55" y="1"/>
                    <a:pt x="55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53" y="1"/>
                    <a:pt x="53" y="1"/>
                    <a:pt x="52" y="2"/>
                  </a:cubicBezTo>
                  <a:cubicBezTo>
                    <a:pt x="51" y="2"/>
                    <a:pt x="50" y="2"/>
                    <a:pt x="50" y="2"/>
                  </a:cubicBezTo>
                  <a:cubicBezTo>
                    <a:pt x="49" y="3"/>
                    <a:pt x="48" y="3"/>
                    <a:pt x="47" y="4"/>
                  </a:cubicBezTo>
                  <a:cubicBezTo>
                    <a:pt x="45" y="5"/>
                    <a:pt x="43" y="6"/>
                    <a:pt x="41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39" y="8"/>
                    <a:pt x="39" y="8"/>
                    <a:pt x="39" y="8"/>
                  </a:cubicBezTo>
                  <a:cubicBezTo>
                    <a:pt x="39" y="8"/>
                    <a:pt x="39" y="8"/>
                    <a:pt x="39" y="8"/>
                  </a:cubicBezTo>
                  <a:cubicBezTo>
                    <a:pt x="29" y="12"/>
                    <a:pt x="18" y="13"/>
                    <a:pt x="8" y="13"/>
                  </a:cubicBezTo>
                  <a:cubicBezTo>
                    <a:pt x="6" y="13"/>
                    <a:pt x="3" y="13"/>
                    <a:pt x="0" y="13"/>
                  </a:cubicBezTo>
                </a:path>
              </a:pathLst>
            </a:custGeom>
            <a:solidFill>
              <a:srgbClr val="F3F8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6" name="Freeform 517"/>
            <p:cNvSpPr/>
            <p:nvPr/>
          </p:nvSpPr>
          <p:spPr bwMode="auto">
            <a:xfrm>
              <a:off x="100013" y="7280276"/>
              <a:ext cx="222250" cy="309563"/>
            </a:xfrm>
            <a:custGeom>
              <a:avLst/>
              <a:gdLst>
                <a:gd name="T0" fmla="*/ 0 w 59"/>
                <a:gd name="T1" fmla="*/ 18 h 82"/>
                <a:gd name="T2" fmla="*/ 22 w 59"/>
                <a:gd name="T3" fmla="*/ 82 h 82"/>
                <a:gd name="T4" fmla="*/ 31 w 59"/>
                <a:gd name="T5" fmla="*/ 77 h 82"/>
                <a:gd name="T6" fmla="*/ 32 w 59"/>
                <a:gd name="T7" fmla="*/ 75 h 82"/>
                <a:gd name="T8" fmla="*/ 38 w 59"/>
                <a:gd name="T9" fmla="*/ 65 h 82"/>
                <a:gd name="T10" fmla="*/ 46 w 59"/>
                <a:gd name="T11" fmla="*/ 31 h 82"/>
                <a:gd name="T12" fmla="*/ 47 w 59"/>
                <a:gd name="T13" fmla="*/ 29 h 82"/>
                <a:gd name="T14" fmla="*/ 51 w 59"/>
                <a:gd name="T15" fmla="*/ 19 h 82"/>
                <a:gd name="T16" fmla="*/ 52 w 59"/>
                <a:gd name="T17" fmla="*/ 19 h 82"/>
                <a:gd name="T18" fmla="*/ 55 w 59"/>
                <a:gd name="T19" fmla="*/ 14 h 82"/>
                <a:gd name="T20" fmla="*/ 56 w 59"/>
                <a:gd name="T21" fmla="*/ 12 h 82"/>
                <a:gd name="T22" fmla="*/ 58 w 59"/>
                <a:gd name="T23" fmla="*/ 8 h 82"/>
                <a:gd name="T24" fmla="*/ 58 w 59"/>
                <a:gd name="T25" fmla="*/ 8 h 82"/>
                <a:gd name="T26" fmla="*/ 58 w 59"/>
                <a:gd name="T27" fmla="*/ 8 h 82"/>
                <a:gd name="T28" fmla="*/ 59 w 59"/>
                <a:gd name="T29" fmla="*/ 5 h 82"/>
                <a:gd name="T30" fmla="*/ 59 w 59"/>
                <a:gd name="T31" fmla="*/ 5 h 82"/>
                <a:gd name="T32" fmla="*/ 59 w 59"/>
                <a:gd name="T33" fmla="*/ 5 h 82"/>
                <a:gd name="T34" fmla="*/ 59 w 59"/>
                <a:gd name="T35" fmla="*/ 3 h 82"/>
                <a:gd name="T36" fmla="*/ 59 w 59"/>
                <a:gd name="T37" fmla="*/ 3 h 82"/>
                <a:gd name="T38" fmla="*/ 57 w 59"/>
                <a:gd name="T39" fmla="*/ 1 h 82"/>
                <a:gd name="T40" fmla="*/ 57 w 59"/>
                <a:gd name="T41" fmla="*/ 0 h 82"/>
                <a:gd name="T42" fmla="*/ 56 w 59"/>
                <a:gd name="T43" fmla="*/ 0 h 82"/>
                <a:gd name="T44" fmla="*/ 56 w 59"/>
                <a:gd name="T45" fmla="*/ 0 h 82"/>
                <a:gd name="T46" fmla="*/ 56 w 59"/>
                <a:gd name="T47" fmla="*/ 0 h 82"/>
                <a:gd name="T48" fmla="*/ 55 w 59"/>
                <a:gd name="T49" fmla="*/ 0 h 82"/>
                <a:gd name="T50" fmla="*/ 53 w 59"/>
                <a:gd name="T51" fmla="*/ 0 h 82"/>
                <a:gd name="T52" fmla="*/ 53 w 59"/>
                <a:gd name="T53" fmla="*/ 1 h 82"/>
                <a:gd name="T54" fmla="*/ 52 w 59"/>
                <a:gd name="T55" fmla="*/ 1 h 82"/>
                <a:gd name="T56" fmla="*/ 50 w 59"/>
                <a:gd name="T57" fmla="*/ 2 h 82"/>
                <a:gd name="T58" fmla="*/ 45 w 59"/>
                <a:gd name="T59" fmla="*/ 4 h 82"/>
                <a:gd name="T60" fmla="*/ 39 w 59"/>
                <a:gd name="T61" fmla="*/ 7 h 82"/>
                <a:gd name="T62" fmla="*/ 38 w 59"/>
                <a:gd name="T63" fmla="*/ 7 h 82"/>
                <a:gd name="T64" fmla="*/ 37 w 59"/>
                <a:gd name="T65" fmla="*/ 8 h 82"/>
                <a:gd name="T66" fmla="*/ 37 w 59"/>
                <a:gd name="T67" fmla="*/ 8 h 82"/>
                <a:gd name="T68" fmla="*/ 36 w 59"/>
                <a:gd name="T69" fmla="*/ 9 h 82"/>
                <a:gd name="T70" fmla="*/ 32 w 59"/>
                <a:gd name="T71" fmla="*/ 11 h 82"/>
                <a:gd name="T72" fmla="*/ 32 w 59"/>
                <a:gd name="T73" fmla="*/ 11 h 82"/>
                <a:gd name="T74" fmla="*/ 23 w 59"/>
                <a:gd name="T75" fmla="*/ 14 h 82"/>
                <a:gd name="T76" fmla="*/ 0 w 59"/>
                <a:gd name="T77" fmla="*/ 18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59" h="82">
                  <a:moveTo>
                    <a:pt x="0" y="18"/>
                  </a:moveTo>
                  <a:cubicBezTo>
                    <a:pt x="22" y="82"/>
                    <a:pt x="22" y="82"/>
                    <a:pt x="22" y="82"/>
                  </a:cubicBezTo>
                  <a:cubicBezTo>
                    <a:pt x="25" y="81"/>
                    <a:pt x="28" y="79"/>
                    <a:pt x="31" y="77"/>
                  </a:cubicBezTo>
                  <a:cubicBezTo>
                    <a:pt x="31" y="76"/>
                    <a:pt x="32" y="76"/>
                    <a:pt x="32" y="75"/>
                  </a:cubicBezTo>
                  <a:cubicBezTo>
                    <a:pt x="35" y="72"/>
                    <a:pt x="37" y="68"/>
                    <a:pt x="38" y="65"/>
                  </a:cubicBezTo>
                  <a:cubicBezTo>
                    <a:pt x="42" y="54"/>
                    <a:pt x="42" y="41"/>
                    <a:pt x="46" y="31"/>
                  </a:cubicBezTo>
                  <a:cubicBezTo>
                    <a:pt x="46" y="30"/>
                    <a:pt x="46" y="29"/>
                    <a:pt x="47" y="29"/>
                  </a:cubicBezTo>
                  <a:cubicBezTo>
                    <a:pt x="48" y="26"/>
                    <a:pt x="50" y="22"/>
                    <a:pt x="51" y="19"/>
                  </a:cubicBezTo>
                  <a:cubicBezTo>
                    <a:pt x="52" y="19"/>
                    <a:pt x="52" y="19"/>
                    <a:pt x="52" y="19"/>
                  </a:cubicBezTo>
                  <a:cubicBezTo>
                    <a:pt x="52" y="17"/>
                    <a:pt x="54" y="16"/>
                    <a:pt x="55" y="14"/>
                  </a:cubicBezTo>
                  <a:cubicBezTo>
                    <a:pt x="55" y="14"/>
                    <a:pt x="56" y="13"/>
                    <a:pt x="56" y="12"/>
                  </a:cubicBezTo>
                  <a:cubicBezTo>
                    <a:pt x="57" y="11"/>
                    <a:pt x="58" y="10"/>
                    <a:pt x="58" y="8"/>
                  </a:cubicBezTo>
                  <a:cubicBezTo>
                    <a:pt x="58" y="8"/>
                    <a:pt x="58" y="8"/>
                    <a:pt x="58" y="8"/>
                  </a:cubicBezTo>
                  <a:cubicBezTo>
                    <a:pt x="58" y="8"/>
                    <a:pt x="58" y="8"/>
                    <a:pt x="58" y="8"/>
                  </a:cubicBezTo>
                  <a:cubicBezTo>
                    <a:pt x="58" y="7"/>
                    <a:pt x="58" y="6"/>
                    <a:pt x="59" y="5"/>
                  </a:cubicBezTo>
                  <a:cubicBezTo>
                    <a:pt x="59" y="5"/>
                    <a:pt x="59" y="5"/>
                    <a:pt x="59" y="5"/>
                  </a:cubicBezTo>
                  <a:cubicBezTo>
                    <a:pt x="59" y="5"/>
                    <a:pt x="59" y="5"/>
                    <a:pt x="59" y="5"/>
                  </a:cubicBezTo>
                  <a:cubicBezTo>
                    <a:pt x="59" y="4"/>
                    <a:pt x="59" y="4"/>
                    <a:pt x="59" y="3"/>
                  </a:cubicBezTo>
                  <a:cubicBezTo>
                    <a:pt x="59" y="3"/>
                    <a:pt x="59" y="3"/>
                    <a:pt x="59" y="3"/>
                  </a:cubicBezTo>
                  <a:cubicBezTo>
                    <a:pt x="59" y="2"/>
                    <a:pt x="58" y="1"/>
                    <a:pt x="57" y="1"/>
                  </a:cubicBezTo>
                  <a:cubicBezTo>
                    <a:pt x="57" y="0"/>
                    <a:pt x="57" y="0"/>
                    <a:pt x="57" y="0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55" y="0"/>
                    <a:pt x="55" y="0"/>
                    <a:pt x="55" y="0"/>
                  </a:cubicBezTo>
                  <a:cubicBezTo>
                    <a:pt x="55" y="0"/>
                    <a:pt x="54" y="0"/>
                    <a:pt x="53" y="0"/>
                  </a:cubicBezTo>
                  <a:cubicBezTo>
                    <a:pt x="53" y="1"/>
                    <a:pt x="53" y="1"/>
                    <a:pt x="53" y="1"/>
                  </a:cubicBezTo>
                  <a:cubicBezTo>
                    <a:pt x="52" y="1"/>
                    <a:pt x="52" y="1"/>
                    <a:pt x="52" y="1"/>
                  </a:cubicBezTo>
                  <a:cubicBezTo>
                    <a:pt x="51" y="1"/>
                    <a:pt x="51" y="1"/>
                    <a:pt x="50" y="2"/>
                  </a:cubicBezTo>
                  <a:cubicBezTo>
                    <a:pt x="48" y="2"/>
                    <a:pt x="47" y="3"/>
                    <a:pt x="45" y="4"/>
                  </a:cubicBezTo>
                  <a:cubicBezTo>
                    <a:pt x="43" y="5"/>
                    <a:pt x="41" y="6"/>
                    <a:pt x="39" y="7"/>
                  </a:cubicBezTo>
                  <a:cubicBezTo>
                    <a:pt x="38" y="7"/>
                    <a:pt x="38" y="7"/>
                    <a:pt x="38" y="7"/>
                  </a:cubicBezTo>
                  <a:cubicBezTo>
                    <a:pt x="37" y="8"/>
                    <a:pt x="37" y="8"/>
                    <a:pt x="37" y="8"/>
                  </a:cubicBezTo>
                  <a:cubicBezTo>
                    <a:pt x="37" y="8"/>
                    <a:pt x="37" y="8"/>
                    <a:pt x="37" y="8"/>
                  </a:cubicBezTo>
                  <a:cubicBezTo>
                    <a:pt x="36" y="9"/>
                    <a:pt x="36" y="9"/>
                    <a:pt x="36" y="9"/>
                  </a:cubicBezTo>
                  <a:cubicBezTo>
                    <a:pt x="35" y="10"/>
                    <a:pt x="34" y="11"/>
                    <a:pt x="32" y="11"/>
                  </a:cubicBezTo>
                  <a:cubicBezTo>
                    <a:pt x="32" y="11"/>
                    <a:pt x="32" y="11"/>
                    <a:pt x="32" y="11"/>
                  </a:cubicBezTo>
                  <a:cubicBezTo>
                    <a:pt x="29" y="13"/>
                    <a:pt x="26" y="13"/>
                    <a:pt x="23" y="14"/>
                  </a:cubicBezTo>
                  <a:cubicBezTo>
                    <a:pt x="15" y="15"/>
                    <a:pt x="8" y="16"/>
                    <a:pt x="0" y="18"/>
                  </a:cubicBezTo>
                </a:path>
              </a:pathLst>
            </a:custGeom>
            <a:solidFill>
              <a:srgbClr val="259D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7" name="Freeform 518"/>
            <p:cNvSpPr>
              <a:spLocks noEditPoints="1"/>
            </p:cNvSpPr>
            <p:nvPr/>
          </p:nvSpPr>
          <p:spPr bwMode="auto">
            <a:xfrm>
              <a:off x="311150" y="7280276"/>
              <a:ext cx="11113" cy="12700"/>
            </a:xfrm>
            <a:custGeom>
              <a:avLst/>
              <a:gdLst>
                <a:gd name="T0" fmla="*/ 1 w 3"/>
                <a:gd name="T1" fmla="*/ 1 h 3"/>
                <a:gd name="T2" fmla="*/ 3 w 3"/>
                <a:gd name="T3" fmla="*/ 3 h 3"/>
                <a:gd name="T4" fmla="*/ 1 w 3"/>
                <a:gd name="T5" fmla="*/ 1 h 3"/>
                <a:gd name="T6" fmla="*/ 1 w 3"/>
                <a:gd name="T7" fmla="*/ 0 h 3"/>
                <a:gd name="T8" fmla="*/ 0 w 3"/>
                <a:gd name="T9" fmla="*/ 0 h 3"/>
                <a:gd name="T10" fmla="*/ 1 w 3"/>
                <a:gd name="T11" fmla="*/ 0 h 3"/>
                <a:gd name="T12" fmla="*/ 1 w 3"/>
                <a:gd name="T1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3">
                  <a:moveTo>
                    <a:pt x="1" y="1"/>
                  </a:moveTo>
                  <a:cubicBezTo>
                    <a:pt x="2" y="1"/>
                    <a:pt x="2" y="2"/>
                    <a:pt x="3" y="3"/>
                  </a:cubicBezTo>
                  <a:cubicBezTo>
                    <a:pt x="2" y="2"/>
                    <a:pt x="2" y="1"/>
                    <a:pt x="1" y="1"/>
                  </a:cubicBezTo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5EC6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8" name="Freeform 519"/>
            <p:cNvSpPr/>
            <p:nvPr/>
          </p:nvSpPr>
          <p:spPr bwMode="auto">
            <a:xfrm>
              <a:off x="220663" y="7315201"/>
              <a:ext cx="14288" cy="7938"/>
            </a:xfrm>
            <a:custGeom>
              <a:avLst/>
              <a:gdLst>
                <a:gd name="T0" fmla="*/ 4 w 4"/>
                <a:gd name="T1" fmla="*/ 0 h 2"/>
                <a:gd name="T2" fmla="*/ 4 w 4"/>
                <a:gd name="T3" fmla="*/ 0 h 2"/>
                <a:gd name="T4" fmla="*/ 0 w 4"/>
                <a:gd name="T5" fmla="*/ 2 h 2"/>
                <a:gd name="T6" fmla="*/ 0 w 4"/>
                <a:gd name="T7" fmla="*/ 2 h 2"/>
                <a:gd name="T8" fmla="*/ 0 w 4"/>
                <a:gd name="T9" fmla="*/ 2 h 2"/>
                <a:gd name="T10" fmla="*/ 0 w 4"/>
                <a:gd name="T11" fmla="*/ 2 h 2"/>
                <a:gd name="T12" fmla="*/ 4 w 4"/>
                <a:gd name="T13" fmla="*/ 0 h 2"/>
                <a:gd name="T14" fmla="*/ 4 w 4"/>
                <a:gd name="T1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2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3" y="1"/>
                    <a:pt x="1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2"/>
                    <a:pt x="3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rgbClr val="5EC6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9" name="Freeform 520"/>
            <p:cNvSpPr>
              <a:spLocks noEditPoints="1"/>
            </p:cNvSpPr>
            <p:nvPr/>
          </p:nvSpPr>
          <p:spPr bwMode="auto">
            <a:xfrm>
              <a:off x="204788" y="7280276"/>
              <a:ext cx="117475" cy="98425"/>
            </a:xfrm>
            <a:custGeom>
              <a:avLst/>
              <a:gdLst>
                <a:gd name="T0" fmla="*/ 20 w 31"/>
                <a:gd name="T1" fmla="*/ 2 h 26"/>
                <a:gd name="T2" fmla="*/ 17 w 31"/>
                <a:gd name="T3" fmla="*/ 4 h 26"/>
                <a:gd name="T4" fmla="*/ 17 w 31"/>
                <a:gd name="T5" fmla="*/ 4 h 26"/>
                <a:gd name="T6" fmla="*/ 17 w 31"/>
                <a:gd name="T7" fmla="*/ 4 h 26"/>
                <a:gd name="T8" fmla="*/ 11 w 31"/>
                <a:gd name="T9" fmla="*/ 7 h 26"/>
                <a:gd name="T10" fmla="*/ 11 w 31"/>
                <a:gd name="T11" fmla="*/ 7 h 26"/>
                <a:gd name="T12" fmla="*/ 10 w 31"/>
                <a:gd name="T13" fmla="*/ 7 h 26"/>
                <a:gd name="T14" fmla="*/ 8 w 31"/>
                <a:gd name="T15" fmla="*/ 9 h 26"/>
                <a:gd name="T16" fmla="*/ 8 w 31"/>
                <a:gd name="T17" fmla="*/ 9 h 26"/>
                <a:gd name="T18" fmla="*/ 4 w 31"/>
                <a:gd name="T19" fmla="*/ 11 h 26"/>
                <a:gd name="T20" fmla="*/ 4 w 31"/>
                <a:gd name="T21" fmla="*/ 11 h 26"/>
                <a:gd name="T22" fmla="*/ 4 w 31"/>
                <a:gd name="T23" fmla="*/ 11 h 26"/>
                <a:gd name="T24" fmla="*/ 0 w 31"/>
                <a:gd name="T25" fmla="*/ 14 h 26"/>
                <a:gd name="T26" fmla="*/ 0 w 31"/>
                <a:gd name="T27" fmla="*/ 15 h 26"/>
                <a:gd name="T28" fmla="*/ 1 w 31"/>
                <a:gd name="T29" fmla="*/ 15 h 26"/>
                <a:gd name="T30" fmla="*/ 1 w 31"/>
                <a:gd name="T31" fmla="*/ 16 h 26"/>
                <a:gd name="T32" fmla="*/ 20 w 31"/>
                <a:gd name="T33" fmla="*/ 2 h 26"/>
                <a:gd name="T34" fmla="*/ 28 w 31"/>
                <a:gd name="T35" fmla="*/ 0 h 26"/>
                <a:gd name="T36" fmla="*/ 27 w 31"/>
                <a:gd name="T37" fmla="*/ 2 h 26"/>
                <a:gd name="T38" fmla="*/ 26 w 31"/>
                <a:gd name="T39" fmla="*/ 3 h 26"/>
                <a:gd name="T40" fmla="*/ 2 w 31"/>
                <a:gd name="T41" fmla="*/ 17 h 26"/>
                <a:gd name="T42" fmla="*/ 3 w 31"/>
                <a:gd name="T43" fmla="*/ 19 h 26"/>
                <a:gd name="T44" fmla="*/ 5 w 31"/>
                <a:gd name="T45" fmla="*/ 18 h 26"/>
                <a:gd name="T46" fmla="*/ 3 w 31"/>
                <a:gd name="T47" fmla="*/ 19 h 26"/>
                <a:gd name="T48" fmla="*/ 5 w 31"/>
                <a:gd name="T49" fmla="*/ 21 h 26"/>
                <a:gd name="T50" fmla="*/ 15 w 31"/>
                <a:gd name="T51" fmla="*/ 14 h 26"/>
                <a:gd name="T52" fmla="*/ 7 w 31"/>
                <a:gd name="T53" fmla="*/ 23 h 26"/>
                <a:gd name="T54" fmla="*/ 6 w 31"/>
                <a:gd name="T55" fmla="*/ 24 h 26"/>
                <a:gd name="T56" fmla="*/ 8 w 31"/>
                <a:gd name="T57" fmla="*/ 26 h 26"/>
                <a:gd name="T58" fmla="*/ 12 w 31"/>
                <a:gd name="T59" fmla="*/ 23 h 26"/>
                <a:gd name="T60" fmla="*/ 31 w 31"/>
                <a:gd name="T61" fmla="*/ 3 h 26"/>
                <a:gd name="T62" fmla="*/ 31 w 31"/>
                <a:gd name="T63" fmla="*/ 3 h 26"/>
                <a:gd name="T64" fmla="*/ 31 w 31"/>
                <a:gd name="T65" fmla="*/ 3 h 26"/>
                <a:gd name="T66" fmla="*/ 31 w 31"/>
                <a:gd name="T67" fmla="*/ 3 h 26"/>
                <a:gd name="T68" fmla="*/ 31 w 31"/>
                <a:gd name="T69" fmla="*/ 3 h 26"/>
                <a:gd name="T70" fmla="*/ 29 w 31"/>
                <a:gd name="T71" fmla="*/ 1 h 26"/>
                <a:gd name="T72" fmla="*/ 29 w 31"/>
                <a:gd name="T73" fmla="*/ 1 h 26"/>
                <a:gd name="T74" fmla="*/ 29 w 31"/>
                <a:gd name="T75" fmla="*/ 0 h 26"/>
                <a:gd name="T76" fmla="*/ 28 w 31"/>
                <a:gd name="T7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1" h="26">
                  <a:moveTo>
                    <a:pt x="20" y="2"/>
                  </a:moveTo>
                  <a:cubicBezTo>
                    <a:pt x="19" y="3"/>
                    <a:pt x="18" y="3"/>
                    <a:pt x="17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5" y="5"/>
                    <a:pt x="13" y="6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9" y="8"/>
                    <a:pt x="9" y="8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7" y="10"/>
                    <a:pt x="6" y="11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2" y="12"/>
                    <a:pt x="1" y="13"/>
                    <a:pt x="0" y="14"/>
                  </a:cubicBezTo>
                  <a:cubicBezTo>
                    <a:pt x="0" y="14"/>
                    <a:pt x="0" y="14"/>
                    <a:pt x="0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6"/>
                    <a:pt x="1" y="16"/>
                  </a:cubicBezTo>
                  <a:cubicBezTo>
                    <a:pt x="8" y="12"/>
                    <a:pt x="14" y="7"/>
                    <a:pt x="20" y="2"/>
                  </a:cubicBezTo>
                  <a:moveTo>
                    <a:pt x="28" y="0"/>
                  </a:moveTo>
                  <a:cubicBezTo>
                    <a:pt x="28" y="1"/>
                    <a:pt x="27" y="1"/>
                    <a:pt x="27" y="2"/>
                  </a:cubicBezTo>
                  <a:cubicBezTo>
                    <a:pt x="26" y="3"/>
                    <a:pt x="26" y="3"/>
                    <a:pt x="26" y="3"/>
                  </a:cubicBezTo>
                  <a:cubicBezTo>
                    <a:pt x="19" y="7"/>
                    <a:pt x="11" y="12"/>
                    <a:pt x="2" y="17"/>
                  </a:cubicBezTo>
                  <a:cubicBezTo>
                    <a:pt x="2" y="17"/>
                    <a:pt x="3" y="18"/>
                    <a:pt x="3" y="19"/>
                  </a:cubicBezTo>
                  <a:cubicBezTo>
                    <a:pt x="4" y="19"/>
                    <a:pt x="4" y="18"/>
                    <a:pt x="5" y="18"/>
                  </a:cubicBezTo>
                  <a:cubicBezTo>
                    <a:pt x="4" y="18"/>
                    <a:pt x="4" y="19"/>
                    <a:pt x="3" y="19"/>
                  </a:cubicBezTo>
                  <a:cubicBezTo>
                    <a:pt x="4" y="20"/>
                    <a:pt x="4" y="21"/>
                    <a:pt x="5" y="21"/>
                  </a:cubicBezTo>
                  <a:cubicBezTo>
                    <a:pt x="8" y="19"/>
                    <a:pt x="12" y="16"/>
                    <a:pt x="15" y="14"/>
                  </a:cubicBezTo>
                  <a:cubicBezTo>
                    <a:pt x="12" y="17"/>
                    <a:pt x="10" y="20"/>
                    <a:pt x="7" y="23"/>
                  </a:cubicBezTo>
                  <a:cubicBezTo>
                    <a:pt x="7" y="23"/>
                    <a:pt x="7" y="23"/>
                    <a:pt x="6" y="24"/>
                  </a:cubicBezTo>
                  <a:cubicBezTo>
                    <a:pt x="7" y="25"/>
                    <a:pt x="8" y="25"/>
                    <a:pt x="8" y="26"/>
                  </a:cubicBezTo>
                  <a:cubicBezTo>
                    <a:pt x="10" y="25"/>
                    <a:pt x="11" y="24"/>
                    <a:pt x="12" y="23"/>
                  </a:cubicBezTo>
                  <a:cubicBezTo>
                    <a:pt x="19" y="16"/>
                    <a:pt x="25" y="9"/>
                    <a:pt x="31" y="3"/>
                  </a:cubicBezTo>
                  <a:cubicBezTo>
                    <a:pt x="31" y="3"/>
                    <a:pt x="31" y="3"/>
                    <a:pt x="31" y="3"/>
                  </a:cubicBezTo>
                  <a:cubicBezTo>
                    <a:pt x="31" y="3"/>
                    <a:pt x="31" y="3"/>
                    <a:pt x="31" y="3"/>
                  </a:cubicBezTo>
                  <a:cubicBezTo>
                    <a:pt x="31" y="3"/>
                    <a:pt x="31" y="3"/>
                    <a:pt x="31" y="3"/>
                  </a:cubicBezTo>
                  <a:cubicBezTo>
                    <a:pt x="31" y="3"/>
                    <a:pt x="31" y="3"/>
                    <a:pt x="31" y="3"/>
                  </a:cubicBezTo>
                  <a:cubicBezTo>
                    <a:pt x="30" y="2"/>
                    <a:pt x="30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8" y="0"/>
                    <a:pt x="28" y="0"/>
                    <a:pt x="28" y="0"/>
                  </a:cubicBezTo>
                </a:path>
              </a:pathLst>
            </a:custGeom>
            <a:solidFill>
              <a:srgbClr val="0E7E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0" name="Freeform 521"/>
            <p:cNvSpPr/>
            <p:nvPr/>
          </p:nvSpPr>
          <p:spPr bwMode="auto">
            <a:xfrm>
              <a:off x="246063" y="7318376"/>
              <a:ext cx="68263" cy="101600"/>
            </a:xfrm>
            <a:custGeom>
              <a:avLst/>
              <a:gdLst>
                <a:gd name="T0" fmla="*/ 18 w 18"/>
                <a:gd name="T1" fmla="*/ 0 h 27"/>
                <a:gd name="T2" fmla="*/ 11 w 18"/>
                <a:gd name="T3" fmla="*/ 7 h 27"/>
                <a:gd name="T4" fmla="*/ 11 w 18"/>
                <a:gd name="T5" fmla="*/ 7 h 27"/>
                <a:gd name="T6" fmla="*/ 4 w 18"/>
                <a:gd name="T7" fmla="*/ 15 h 27"/>
                <a:gd name="T8" fmla="*/ 0 w 18"/>
                <a:gd name="T9" fmla="*/ 20 h 27"/>
                <a:gd name="T10" fmla="*/ 5 w 18"/>
                <a:gd name="T11" fmla="*/ 27 h 27"/>
                <a:gd name="T12" fmla="*/ 5 w 18"/>
                <a:gd name="T13" fmla="*/ 26 h 27"/>
                <a:gd name="T14" fmla="*/ 7 w 18"/>
                <a:gd name="T15" fmla="*/ 19 h 27"/>
                <a:gd name="T16" fmla="*/ 8 w 18"/>
                <a:gd name="T17" fmla="*/ 16 h 27"/>
                <a:gd name="T18" fmla="*/ 12 w 18"/>
                <a:gd name="T19" fmla="*/ 9 h 27"/>
                <a:gd name="T20" fmla="*/ 13 w 18"/>
                <a:gd name="T21" fmla="*/ 9 h 27"/>
                <a:gd name="T22" fmla="*/ 16 w 18"/>
                <a:gd name="T23" fmla="*/ 4 h 27"/>
                <a:gd name="T24" fmla="*/ 17 w 18"/>
                <a:gd name="T25" fmla="*/ 2 h 27"/>
                <a:gd name="T26" fmla="*/ 18 w 18"/>
                <a:gd name="T27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8" h="27">
                  <a:moveTo>
                    <a:pt x="18" y="0"/>
                  </a:moveTo>
                  <a:cubicBezTo>
                    <a:pt x="16" y="2"/>
                    <a:pt x="14" y="4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9" y="10"/>
                    <a:pt x="6" y="12"/>
                    <a:pt x="4" y="15"/>
                  </a:cubicBezTo>
                  <a:cubicBezTo>
                    <a:pt x="3" y="17"/>
                    <a:pt x="1" y="19"/>
                    <a:pt x="0" y="20"/>
                  </a:cubicBezTo>
                  <a:cubicBezTo>
                    <a:pt x="2" y="22"/>
                    <a:pt x="3" y="24"/>
                    <a:pt x="5" y="27"/>
                  </a:cubicBezTo>
                  <a:cubicBezTo>
                    <a:pt x="5" y="26"/>
                    <a:pt x="5" y="26"/>
                    <a:pt x="5" y="26"/>
                  </a:cubicBezTo>
                  <a:cubicBezTo>
                    <a:pt x="5" y="23"/>
                    <a:pt x="6" y="21"/>
                    <a:pt x="7" y="19"/>
                  </a:cubicBezTo>
                  <a:cubicBezTo>
                    <a:pt x="7" y="18"/>
                    <a:pt x="8" y="17"/>
                    <a:pt x="8" y="16"/>
                  </a:cubicBezTo>
                  <a:cubicBezTo>
                    <a:pt x="9" y="14"/>
                    <a:pt x="11" y="11"/>
                    <a:pt x="12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3" y="7"/>
                    <a:pt x="15" y="6"/>
                    <a:pt x="16" y="4"/>
                  </a:cubicBezTo>
                  <a:cubicBezTo>
                    <a:pt x="16" y="4"/>
                    <a:pt x="17" y="3"/>
                    <a:pt x="17" y="2"/>
                  </a:cubicBezTo>
                  <a:cubicBezTo>
                    <a:pt x="18" y="1"/>
                    <a:pt x="18" y="0"/>
                    <a:pt x="18" y="0"/>
                  </a:cubicBezTo>
                </a:path>
              </a:pathLst>
            </a:custGeom>
            <a:solidFill>
              <a:srgbClr val="0E7E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1" name="Freeform 522"/>
            <p:cNvSpPr/>
            <p:nvPr/>
          </p:nvSpPr>
          <p:spPr bwMode="auto">
            <a:xfrm>
              <a:off x="-133350" y="6694488"/>
              <a:ext cx="458788" cy="612775"/>
            </a:xfrm>
            <a:custGeom>
              <a:avLst/>
              <a:gdLst>
                <a:gd name="T0" fmla="*/ 55 w 122"/>
                <a:gd name="T1" fmla="*/ 156 h 163"/>
                <a:gd name="T2" fmla="*/ 56 w 122"/>
                <a:gd name="T3" fmla="*/ 156 h 163"/>
                <a:gd name="T4" fmla="*/ 58 w 122"/>
                <a:gd name="T5" fmla="*/ 163 h 163"/>
                <a:gd name="T6" fmla="*/ 72 w 122"/>
                <a:gd name="T7" fmla="*/ 159 h 163"/>
                <a:gd name="T8" fmla="*/ 89 w 122"/>
                <a:gd name="T9" fmla="*/ 153 h 163"/>
                <a:gd name="T10" fmla="*/ 91 w 122"/>
                <a:gd name="T11" fmla="*/ 152 h 163"/>
                <a:gd name="T12" fmla="*/ 95 w 122"/>
                <a:gd name="T13" fmla="*/ 152 h 163"/>
                <a:gd name="T14" fmla="*/ 102 w 122"/>
                <a:gd name="T15" fmla="*/ 154 h 163"/>
                <a:gd name="T16" fmla="*/ 102 w 122"/>
                <a:gd name="T17" fmla="*/ 154 h 163"/>
                <a:gd name="T18" fmla="*/ 108 w 122"/>
                <a:gd name="T19" fmla="*/ 156 h 163"/>
                <a:gd name="T20" fmla="*/ 113 w 122"/>
                <a:gd name="T21" fmla="*/ 157 h 163"/>
                <a:gd name="T22" fmla="*/ 114 w 122"/>
                <a:gd name="T23" fmla="*/ 157 h 163"/>
                <a:gd name="T24" fmla="*/ 114 w 122"/>
                <a:gd name="T25" fmla="*/ 157 h 163"/>
                <a:gd name="T26" fmla="*/ 115 w 122"/>
                <a:gd name="T27" fmla="*/ 157 h 163"/>
                <a:gd name="T28" fmla="*/ 117 w 122"/>
                <a:gd name="T29" fmla="*/ 156 h 163"/>
                <a:gd name="T30" fmla="*/ 118 w 122"/>
                <a:gd name="T31" fmla="*/ 156 h 163"/>
                <a:gd name="T32" fmla="*/ 119 w 122"/>
                <a:gd name="T33" fmla="*/ 156 h 163"/>
                <a:gd name="T34" fmla="*/ 120 w 122"/>
                <a:gd name="T35" fmla="*/ 156 h 163"/>
                <a:gd name="T36" fmla="*/ 120 w 122"/>
                <a:gd name="T37" fmla="*/ 155 h 163"/>
                <a:gd name="T38" fmla="*/ 121 w 122"/>
                <a:gd name="T39" fmla="*/ 155 h 163"/>
                <a:gd name="T40" fmla="*/ 121 w 122"/>
                <a:gd name="T41" fmla="*/ 154 h 163"/>
                <a:gd name="T42" fmla="*/ 122 w 122"/>
                <a:gd name="T43" fmla="*/ 154 h 163"/>
                <a:gd name="T44" fmla="*/ 122 w 122"/>
                <a:gd name="T45" fmla="*/ 153 h 163"/>
                <a:gd name="T46" fmla="*/ 122 w 122"/>
                <a:gd name="T47" fmla="*/ 153 h 163"/>
                <a:gd name="T48" fmla="*/ 122 w 122"/>
                <a:gd name="T49" fmla="*/ 153 h 163"/>
                <a:gd name="T50" fmla="*/ 122 w 122"/>
                <a:gd name="T51" fmla="*/ 152 h 163"/>
                <a:gd name="T52" fmla="*/ 122 w 122"/>
                <a:gd name="T53" fmla="*/ 152 h 163"/>
                <a:gd name="T54" fmla="*/ 122 w 122"/>
                <a:gd name="T55" fmla="*/ 151 h 163"/>
                <a:gd name="T56" fmla="*/ 121 w 122"/>
                <a:gd name="T57" fmla="*/ 150 h 163"/>
                <a:gd name="T58" fmla="*/ 121 w 122"/>
                <a:gd name="T59" fmla="*/ 150 h 163"/>
                <a:gd name="T60" fmla="*/ 120 w 122"/>
                <a:gd name="T61" fmla="*/ 149 h 163"/>
                <a:gd name="T62" fmla="*/ 120 w 122"/>
                <a:gd name="T63" fmla="*/ 149 h 163"/>
                <a:gd name="T64" fmla="*/ 120 w 122"/>
                <a:gd name="T65" fmla="*/ 148 h 163"/>
                <a:gd name="T66" fmla="*/ 117 w 122"/>
                <a:gd name="T67" fmla="*/ 145 h 163"/>
                <a:gd name="T68" fmla="*/ 117 w 122"/>
                <a:gd name="T69" fmla="*/ 145 h 163"/>
                <a:gd name="T70" fmla="*/ 109 w 122"/>
                <a:gd name="T71" fmla="*/ 137 h 163"/>
                <a:gd name="T72" fmla="*/ 108 w 122"/>
                <a:gd name="T73" fmla="*/ 137 h 163"/>
                <a:gd name="T74" fmla="*/ 108 w 122"/>
                <a:gd name="T75" fmla="*/ 136 h 163"/>
                <a:gd name="T76" fmla="*/ 93 w 122"/>
                <a:gd name="T77" fmla="*/ 110 h 163"/>
                <a:gd name="T78" fmla="*/ 79 w 122"/>
                <a:gd name="T79" fmla="*/ 69 h 163"/>
                <a:gd name="T80" fmla="*/ 56 w 122"/>
                <a:gd name="T81" fmla="*/ 35 h 163"/>
                <a:gd name="T82" fmla="*/ 28 w 122"/>
                <a:gd name="T83" fmla="*/ 9 h 163"/>
                <a:gd name="T84" fmla="*/ 0 w 122"/>
                <a:gd name="T85" fmla="*/ 1 h 163"/>
                <a:gd name="T86" fmla="*/ 41 w 122"/>
                <a:gd name="T87" fmla="*/ 114 h 163"/>
                <a:gd name="T88" fmla="*/ 42 w 122"/>
                <a:gd name="T89" fmla="*/ 118 h 163"/>
                <a:gd name="T90" fmla="*/ 42 w 122"/>
                <a:gd name="T91" fmla="*/ 118 h 163"/>
                <a:gd name="T92" fmla="*/ 56 w 122"/>
                <a:gd name="T93" fmla="*/ 156 h 163"/>
                <a:gd name="T94" fmla="*/ 55 w 122"/>
                <a:gd name="T95" fmla="*/ 15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22" h="163">
                  <a:moveTo>
                    <a:pt x="55" y="156"/>
                  </a:moveTo>
                  <a:cubicBezTo>
                    <a:pt x="56" y="156"/>
                    <a:pt x="56" y="156"/>
                    <a:pt x="56" y="156"/>
                  </a:cubicBezTo>
                  <a:cubicBezTo>
                    <a:pt x="58" y="163"/>
                    <a:pt x="58" y="163"/>
                    <a:pt x="58" y="163"/>
                  </a:cubicBezTo>
                  <a:cubicBezTo>
                    <a:pt x="63" y="162"/>
                    <a:pt x="68" y="160"/>
                    <a:pt x="72" y="159"/>
                  </a:cubicBezTo>
                  <a:cubicBezTo>
                    <a:pt x="78" y="157"/>
                    <a:pt x="83" y="154"/>
                    <a:pt x="89" y="153"/>
                  </a:cubicBezTo>
                  <a:cubicBezTo>
                    <a:pt x="90" y="153"/>
                    <a:pt x="90" y="153"/>
                    <a:pt x="91" y="152"/>
                  </a:cubicBezTo>
                  <a:cubicBezTo>
                    <a:pt x="92" y="152"/>
                    <a:pt x="93" y="152"/>
                    <a:pt x="95" y="152"/>
                  </a:cubicBezTo>
                  <a:cubicBezTo>
                    <a:pt x="97" y="153"/>
                    <a:pt x="100" y="153"/>
                    <a:pt x="102" y="154"/>
                  </a:cubicBezTo>
                  <a:cubicBezTo>
                    <a:pt x="102" y="154"/>
                    <a:pt x="102" y="154"/>
                    <a:pt x="102" y="154"/>
                  </a:cubicBezTo>
                  <a:cubicBezTo>
                    <a:pt x="104" y="155"/>
                    <a:pt x="106" y="155"/>
                    <a:pt x="108" y="156"/>
                  </a:cubicBezTo>
                  <a:cubicBezTo>
                    <a:pt x="110" y="156"/>
                    <a:pt x="111" y="156"/>
                    <a:pt x="113" y="157"/>
                  </a:cubicBezTo>
                  <a:cubicBezTo>
                    <a:pt x="114" y="157"/>
                    <a:pt x="114" y="157"/>
                    <a:pt x="114" y="157"/>
                  </a:cubicBezTo>
                  <a:cubicBezTo>
                    <a:pt x="114" y="157"/>
                    <a:pt x="114" y="157"/>
                    <a:pt x="114" y="157"/>
                  </a:cubicBezTo>
                  <a:cubicBezTo>
                    <a:pt x="115" y="157"/>
                    <a:pt x="115" y="157"/>
                    <a:pt x="115" y="157"/>
                  </a:cubicBezTo>
                  <a:cubicBezTo>
                    <a:pt x="116" y="157"/>
                    <a:pt x="116" y="156"/>
                    <a:pt x="117" y="156"/>
                  </a:cubicBezTo>
                  <a:cubicBezTo>
                    <a:pt x="118" y="156"/>
                    <a:pt x="118" y="156"/>
                    <a:pt x="118" y="156"/>
                  </a:cubicBezTo>
                  <a:cubicBezTo>
                    <a:pt x="118" y="156"/>
                    <a:pt x="119" y="156"/>
                    <a:pt x="119" y="156"/>
                  </a:cubicBezTo>
                  <a:cubicBezTo>
                    <a:pt x="120" y="156"/>
                    <a:pt x="120" y="156"/>
                    <a:pt x="120" y="156"/>
                  </a:cubicBezTo>
                  <a:cubicBezTo>
                    <a:pt x="120" y="155"/>
                    <a:pt x="120" y="155"/>
                    <a:pt x="120" y="155"/>
                  </a:cubicBezTo>
                  <a:cubicBezTo>
                    <a:pt x="121" y="155"/>
                    <a:pt x="121" y="155"/>
                    <a:pt x="121" y="155"/>
                  </a:cubicBezTo>
                  <a:cubicBezTo>
                    <a:pt x="121" y="154"/>
                    <a:pt x="121" y="154"/>
                    <a:pt x="121" y="154"/>
                  </a:cubicBezTo>
                  <a:cubicBezTo>
                    <a:pt x="122" y="154"/>
                    <a:pt x="122" y="154"/>
                    <a:pt x="122" y="154"/>
                  </a:cubicBezTo>
                  <a:cubicBezTo>
                    <a:pt x="122" y="153"/>
                    <a:pt x="122" y="153"/>
                    <a:pt x="122" y="153"/>
                  </a:cubicBezTo>
                  <a:cubicBezTo>
                    <a:pt x="122" y="153"/>
                    <a:pt x="122" y="153"/>
                    <a:pt x="122" y="153"/>
                  </a:cubicBezTo>
                  <a:cubicBezTo>
                    <a:pt x="122" y="153"/>
                    <a:pt x="122" y="153"/>
                    <a:pt x="122" y="153"/>
                  </a:cubicBezTo>
                  <a:cubicBezTo>
                    <a:pt x="122" y="152"/>
                    <a:pt x="122" y="152"/>
                    <a:pt x="122" y="152"/>
                  </a:cubicBezTo>
                  <a:cubicBezTo>
                    <a:pt x="122" y="152"/>
                    <a:pt x="122" y="152"/>
                    <a:pt x="122" y="152"/>
                  </a:cubicBezTo>
                  <a:cubicBezTo>
                    <a:pt x="122" y="151"/>
                    <a:pt x="122" y="151"/>
                    <a:pt x="122" y="151"/>
                  </a:cubicBezTo>
                  <a:cubicBezTo>
                    <a:pt x="121" y="151"/>
                    <a:pt x="121" y="150"/>
                    <a:pt x="121" y="150"/>
                  </a:cubicBezTo>
                  <a:cubicBezTo>
                    <a:pt x="121" y="150"/>
                    <a:pt x="121" y="150"/>
                    <a:pt x="121" y="150"/>
                  </a:cubicBezTo>
                  <a:cubicBezTo>
                    <a:pt x="120" y="149"/>
                    <a:pt x="120" y="149"/>
                    <a:pt x="120" y="149"/>
                  </a:cubicBezTo>
                  <a:cubicBezTo>
                    <a:pt x="120" y="149"/>
                    <a:pt x="120" y="149"/>
                    <a:pt x="120" y="149"/>
                  </a:cubicBezTo>
                  <a:cubicBezTo>
                    <a:pt x="120" y="148"/>
                    <a:pt x="120" y="148"/>
                    <a:pt x="120" y="148"/>
                  </a:cubicBezTo>
                  <a:cubicBezTo>
                    <a:pt x="119" y="147"/>
                    <a:pt x="118" y="146"/>
                    <a:pt x="117" y="145"/>
                  </a:cubicBezTo>
                  <a:cubicBezTo>
                    <a:pt x="117" y="145"/>
                    <a:pt x="117" y="145"/>
                    <a:pt x="117" y="145"/>
                  </a:cubicBezTo>
                  <a:cubicBezTo>
                    <a:pt x="114" y="142"/>
                    <a:pt x="111" y="140"/>
                    <a:pt x="109" y="137"/>
                  </a:cubicBezTo>
                  <a:cubicBezTo>
                    <a:pt x="108" y="137"/>
                    <a:pt x="108" y="137"/>
                    <a:pt x="108" y="137"/>
                  </a:cubicBezTo>
                  <a:cubicBezTo>
                    <a:pt x="108" y="136"/>
                    <a:pt x="108" y="136"/>
                    <a:pt x="108" y="136"/>
                  </a:cubicBezTo>
                  <a:cubicBezTo>
                    <a:pt x="101" y="128"/>
                    <a:pt x="96" y="119"/>
                    <a:pt x="93" y="110"/>
                  </a:cubicBezTo>
                  <a:cubicBezTo>
                    <a:pt x="88" y="96"/>
                    <a:pt x="86" y="82"/>
                    <a:pt x="79" y="69"/>
                  </a:cubicBezTo>
                  <a:cubicBezTo>
                    <a:pt x="74" y="57"/>
                    <a:pt x="65" y="46"/>
                    <a:pt x="56" y="35"/>
                  </a:cubicBezTo>
                  <a:cubicBezTo>
                    <a:pt x="48" y="26"/>
                    <a:pt x="39" y="16"/>
                    <a:pt x="28" y="9"/>
                  </a:cubicBezTo>
                  <a:cubicBezTo>
                    <a:pt x="20" y="4"/>
                    <a:pt x="10" y="0"/>
                    <a:pt x="0" y="1"/>
                  </a:cubicBezTo>
                  <a:cubicBezTo>
                    <a:pt x="41" y="114"/>
                    <a:pt x="41" y="114"/>
                    <a:pt x="41" y="114"/>
                  </a:cubicBezTo>
                  <a:cubicBezTo>
                    <a:pt x="41" y="116"/>
                    <a:pt x="42" y="117"/>
                    <a:pt x="42" y="118"/>
                  </a:cubicBezTo>
                  <a:cubicBezTo>
                    <a:pt x="42" y="118"/>
                    <a:pt x="42" y="118"/>
                    <a:pt x="42" y="118"/>
                  </a:cubicBezTo>
                  <a:cubicBezTo>
                    <a:pt x="56" y="156"/>
                    <a:pt x="56" y="156"/>
                    <a:pt x="56" y="156"/>
                  </a:cubicBezTo>
                  <a:cubicBezTo>
                    <a:pt x="55" y="156"/>
                    <a:pt x="55" y="156"/>
                    <a:pt x="55" y="156"/>
                  </a:cubicBezTo>
                </a:path>
              </a:pathLst>
            </a:custGeom>
            <a:solidFill>
              <a:srgbClr val="F3F8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2" name="Freeform 523"/>
            <p:cNvSpPr/>
            <p:nvPr/>
          </p:nvSpPr>
          <p:spPr bwMode="auto">
            <a:xfrm>
              <a:off x="17463" y="7018338"/>
              <a:ext cx="307975" cy="266700"/>
            </a:xfrm>
            <a:custGeom>
              <a:avLst/>
              <a:gdLst>
                <a:gd name="T0" fmla="*/ 15 w 82"/>
                <a:gd name="T1" fmla="*/ 70 h 71"/>
                <a:gd name="T2" fmla="*/ 16 w 82"/>
                <a:gd name="T3" fmla="*/ 70 h 71"/>
                <a:gd name="T4" fmla="*/ 33 w 82"/>
                <a:gd name="T5" fmla="*/ 69 h 71"/>
                <a:gd name="T6" fmla="*/ 49 w 82"/>
                <a:gd name="T7" fmla="*/ 67 h 71"/>
                <a:gd name="T8" fmla="*/ 51 w 82"/>
                <a:gd name="T9" fmla="*/ 67 h 71"/>
                <a:gd name="T10" fmla="*/ 62 w 82"/>
                <a:gd name="T11" fmla="*/ 68 h 71"/>
                <a:gd name="T12" fmla="*/ 62 w 82"/>
                <a:gd name="T13" fmla="*/ 68 h 71"/>
                <a:gd name="T14" fmla="*/ 68 w 82"/>
                <a:gd name="T15" fmla="*/ 70 h 71"/>
                <a:gd name="T16" fmla="*/ 73 w 82"/>
                <a:gd name="T17" fmla="*/ 71 h 71"/>
                <a:gd name="T18" fmla="*/ 74 w 82"/>
                <a:gd name="T19" fmla="*/ 71 h 71"/>
                <a:gd name="T20" fmla="*/ 74 w 82"/>
                <a:gd name="T21" fmla="*/ 71 h 71"/>
                <a:gd name="T22" fmla="*/ 75 w 82"/>
                <a:gd name="T23" fmla="*/ 71 h 71"/>
                <a:gd name="T24" fmla="*/ 77 w 82"/>
                <a:gd name="T25" fmla="*/ 70 h 71"/>
                <a:gd name="T26" fmla="*/ 78 w 82"/>
                <a:gd name="T27" fmla="*/ 70 h 71"/>
                <a:gd name="T28" fmla="*/ 79 w 82"/>
                <a:gd name="T29" fmla="*/ 70 h 71"/>
                <a:gd name="T30" fmla="*/ 80 w 82"/>
                <a:gd name="T31" fmla="*/ 70 h 71"/>
                <a:gd name="T32" fmla="*/ 80 w 82"/>
                <a:gd name="T33" fmla="*/ 69 h 71"/>
                <a:gd name="T34" fmla="*/ 81 w 82"/>
                <a:gd name="T35" fmla="*/ 69 h 71"/>
                <a:gd name="T36" fmla="*/ 81 w 82"/>
                <a:gd name="T37" fmla="*/ 68 h 71"/>
                <a:gd name="T38" fmla="*/ 82 w 82"/>
                <a:gd name="T39" fmla="*/ 68 h 71"/>
                <a:gd name="T40" fmla="*/ 82 w 82"/>
                <a:gd name="T41" fmla="*/ 67 h 71"/>
                <a:gd name="T42" fmla="*/ 82 w 82"/>
                <a:gd name="T43" fmla="*/ 67 h 71"/>
                <a:gd name="T44" fmla="*/ 82 w 82"/>
                <a:gd name="T45" fmla="*/ 67 h 71"/>
                <a:gd name="T46" fmla="*/ 82 w 82"/>
                <a:gd name="T47" fmla="*/ 66 h 71"/>
                <a:gd name="T48" fmla="*/ 82 w 82"/>
                <a:gd name="T49" fmla="*/ 66 h 71"/>
                <a:gd name="T50" fmla="*/ 82 w 82"/>
                <a:gd name="T51" fmla="*/ 65 h 71"/>
                <a:gd name="T52" fmla="*/ 81 w 82"/>
                <a:gd name="T53" fmla="*/ 64 h 71"/>
                <a:gd name="T54" fmla="*/ 81 w 82"/>
                <a:gd name="T55" fmla="*/ 64 h 71"/>
                <a:gd name="T56" fmla="*/ 80 w 82"/>
                <a:gd name="T57" fmla="*/ 63 h 71"/>
                <a:gd name="T58" fmla="*/ 80 w 82"/>
                <a:gd name="T59" fmla="*/ 62 h 71"/>
                <a:gd name="T60" fmla="*/ 77 w 82"/>
                <a:gd name="T61" fmla="*/ 59 h 71"/>
                <a:gd name="T62" fmla="*/ 77 w 82"/>
                <a:gd name="T63" fmla="*/ 59 h 71"/>
                <a:gd name="T64" fmla="*/ 69 w 82"/>
                <a:gd name="T65" fmla="*/ 51 h 71"/>
                <a:gd name="T66" fmla="*/ 68 w 82"/>
                <a:gd name="T67" fmla="*/ 51 h 71"/>
                <a:gd name="T68" fmla="*/ 68 w 82"/>
                <a:gd name="T69" fmla="*/ 50 h 71"/>
                <a:gd name="T70" fmla="*/ 67 w 82"/>
                <a:gd name="T71" fmla="*/ 50 h 71"/>
                <a:gd name="T72" fmla="*/ 63 w 82"/>
                <a:gd name="T73" fmla="*/ 47 h 71"/>
                <a:gd name="T74" fmla="*/ 63 w 82"/>
                <a:gd name="T75" fmla="*/ 47 h 71"/>
                <a:gd name="T76" fmla="*/ 58 w 82"/>
                <a:gd name="T77" fmla="*/ 40 h 71"/>
                <a:gd name="T78" fmla="*/ 43 w 82"/>
                <a:gd name="T79" fmla="*/ 13 h 71"/>
                <a:gd name="T80" fmla="*/ 37 w 82"/>
                <a:gd name="T81" fmla="*/ 4 h 71"/>
                <a:gd name="T82" fmla="*/ 27 w 82"/>
                <a:gd name="T83" fmla="*/ 1 h 71"/>
                <a:gd name="T84" fmla="*/ 25 w 82"/>
                <a:gd name="T85" fmla="*/ 3 h 71"/>
                <a:gd name="T86" fmla="*/ 24 w 82"/>
                <a:gd name="T87" fmla="*/ 7 h 71"/>
                <a:gd name="T88" fmla="*/ 24 w 82"/>
                <a:gd name="T89" fmla="*/ 9 h 71"/>
                <a:gd name="T90" fmla="*/ 24 w 82"/>
                <a:gd name="T91" fmla="*/ 12 h 71"/>
                <a:gd name="T92" fmla="*/ 25 w 82"/>
                <a:gd name="T93" fmla="*/ 15 h 71"/>
                <a:gd name="T94" fmla="*/ 22 w 82"/>
                <a:gd name="T95" fmla="*/ 23 h 71"/>
                <a:gd name="T96" fmla="*/ 20 w 82"/>
                <a:gd name="T97" fmla="*/ 23 h 71"/>
                <a:gd name="T98" fmla="*/ 15 w 82"/>
                <a:gd name="T99" fmla="*/ 23 h 71"/>
                <a:gd name="T100" fmla="*/ 11 w 82"/>
                <a:gd name="T101" fmla="*/ 22 h 71"/>
                <a:gd name="T102" fmla="*/ 1 w 82"/>
                <a:gd name="T103" fmla="*/ 24 h 71"/>
                <a:gd name="T104" fmla="*/ 0 w 82"/>
                <a:gd name="T105" fmla="*/ 24 h 71"/>
                <a:gd name="T106" fmla="*/ 1 w 82"/>
                <a:gd name="T107" fmla="*/ 28 h 71"/>
                <a:gd name="T108" fmla="*/ 1 w 82"/>
                <a:gd name="T109" fmla="*/ 28 h 71"/>
                <a:gd name="T110" fmla="*/ 2 w 82"/>
                <a:gd name="T111" fmla="*/ 32 h 71"/>
                <a:gd name="T112" fmla="*/ 2 w 82"/>
                <a:gd name="T113" fmla="*/ 32 h 71"/>
                <a:gd name="T114" fmla="*/ 4 w 82"/>
                <a:gd name="T115" fmla="*/ 36 h 71"/>
                <a:gd name="T116" fmla="*/ 6 w 82"/>
                <a:gd name="T117" fmla="*/ 44 h 71"/>
                <a:gd name="T118" fmla="*/ 16 w 82"/>
                <a:gd name="T119" fmla="*/ 70 h 71"/>
                <a:gd name="T120" fmla="*/ 15 w 82"/>
                <a:gd name="T121" fmla="*/ 70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82" h="71">
                  <a:moveTo>
                    <a:pt x="15" y="70"/>
                  </a:moveTo>
                  <a:cubicBezTo>
                    <a:pt x="16" y="70"/>
                    <a:pt x="16" y="70"/>
                    <a:pt x="16" y="70"/>
                  </a:cubicBezTo>
                  <a:cubicBezTo>
                    <a:pt x="21" y="70"/>
                    <a:pt x="27" y="69"/>
                    <a:pt x="33" y="69"/>
                  </a:cubicBezTo>
                  <a:cubicBezTo>
                    <a:pt x="38" y="68"/>
                    <a:pt x="44" y="67"/>
                    <a:pt x="49" y="67"/>
                  </a:cubicBezTo>
                  <a:cubicBezTo>
                    <a:pt x="50" y="67"/>
                    <a:pt x="51" y="67"/>
                    <a:pt x="51" y="67"/>
                  </a:cubicBezTo>
                  <a:cubicBezTo>
                    <a:pt x="55" y="67"/>
                    <a:pt x="59" y="67"/>
                    <a:pt x="62" y="68"/>
                  </a:cubicBezTo>
                  <a:cubicBezTo>
                    <a:pt x="62" y="68"/>
                    <a:pt x="62" y="68"/>
                    <a:pt x="62" y="68"/>
                  </a:cubicBezTo>
                  <a:cubicBezTo>
                    <a:pt x="64" y="68"/>
                    <a:pt x="66" y="69"/>
                    <a:pt x="68" y="70"/>
                  </a:cubicBezTo>
                  <a:cubicBezTo>
                    <a:pt x="70" y="70"/>
                    <a:pt x="71" y="70"/>
                    <a:pt x="73" y="71"/>
                  </a:cubicBezTo>
                  <a:cubicBezTo>
                    <a:pt x="74" y="71"/>
                    <a:pt x="74" y="71"/>
                    <a:pt x="74" y="71"/>
                  </a:cubicBezTo>
                  <a:cubicBezTo>
                    <a:pt x="74" y="71"/>
                    <a:pt x="74" y="71"/>
                    <a:pt x="74" y="71"/>
                  </a:cubicBezTo>
                  <a:cubicBezTo>
                    <a:pt x="75" y="71"/>
                    <a:pt x="75" y="71"/>
                    <a:pt x="75" y="71"/>
                  </a:cubicBezTo>
                  <a:cubicBezTo>
                    <a:pt x="76" y="71"/>
                    <a:pt x="76" y="70"/>
                    <a:pt x="77" y="70"/>
                  </a:cubicBezTo>
                  <a:cubicBezTo>
                    <a:pt x="78" y="70"/>
                    <a:pt x="78" y="70"/>
                    <a:pt x="78" y="70"/>
                  </a:cubicBezTo>
                  <a:cubicBezTo>
                    <a:pt x="78" y="70"/>
                    <a:pt x="79" y="70"/>
                    <a:pt x="79" y="70"/>
                  </a:cubicBezTo>
                  <a:cubicBezTo>
                    <a:pt x="80" y="70"/>
                    <a:pt x="80" y="70"/>
                    <a:pt x="80" y="70"/>
                  </a:cubicBezTo>
                  <a:cubicBezTo>
                    <a:pt x="80" y="69"/>
                    <a:pt x="80" y="69"/>
                    <a:pt x="80" y="69"/>
                  </a:cubicBezTo>
                  <a:cubicBezTo>
                    <a:pt x="81" y="69"/>
                    <a:pt x="81" y="69"/>
                    <a:pt x="81" y="69"/>
                  </a:cubicBezTo>
                  <a:cubicBezTo>
                    <a:pt x="81" y="68"/>
                    <a:pt x="81" y="68"/>
                    <a:pt x="81" y="68"/>
                  </a:cubicBezTo>
                  <a:cubicBezTo>
                    <a:pt x="82" y="68"/>
                    <a:pt x="82" y="68"/>
                    <a:pt x="82" y="68"/>
                  </a:cubicBezTo>
                  <a:cubicBezTo>
                    <a:pt x="82" y="67"/>
                    <a:pt x="82" y="67"/>
                    <a:pt x="82" y="67"/>
                  </a:cubicBezTo>
                  <a:cubicBezTo>
                    <a:pt x="82" y="67"/>
                    <a:pt x="82" y="67"/>
                    <a:pt x="82" y="67"/>
                  </a:cubicBezTo>
                  <a:cubicBezTo>
                    <a:pt x="82" y="67"/>
                    <a:pt x="82" y="67"/>
                    <a:pt x="82" y="67"/>
                  </a:cubicBezTo>
                  <a:cubicBezTo>
                    <a:pt x="82" y="66"/>
                    <a:pt x="82" y="66"/>
                    <a:pt x="82" y="66"/>
                  </a:cubicBezTo>
                  <a:cubicBezTo>
                    <a:pt x="82" y="66"/>
                    <a:pt x="82" y="66"/>
                    <a:pt x="82" y="66"/>
                  </a:cubicBezTo>
                  <a:cubicBezTo>
                    <a:pt x="82" y="65"/>
                    <a:pt x="82" y="65"/>
                    <a:pt x="82" y="65"/>
                  </a:cubicBezTo>
                  <a:cubicBezTo>
                    <a:pt x="81" y="65"/>
                    <a:pt x="81" y="64"/>
                    <a:pt x="81" y="64"/>
                  </a:cubicBezTo>
                  <a:cubicBezTo>
                    <a:pt x="81" y="64"/>
                    <a:pt x="81" y="64"/>
                    <a:pt x="81" y="64"/>
                  </a:cubicBezTo>
                  <a:cubicBezTo>
                    <a:pt x="80" y="63"/>
                    <a:pt x="80" y="63"/>
                    <a:pt x="80" y="63"/>
                  </a:cubicBezTo>
                  <a:cubicBezTo>
                    <a:pt x="80" y="62"/>
                    <a:pt x="80" y="62"/>
                    <a:pt x="80" y="62"/>
                  </a:cubicBezTo>
                  <a:cubicBezTo>
                    <a:pt x="79" y="61"/>
                    <a:pt x="78" y="60"/>
                    <a:pt x="77" y="59"/>
                  </a:cubicBezTo>
                  <a:cubicBezTo>
                    <a:pt x="77" y="59"/>
                    <a:pt x="77" y="59"/>
                    <a:pt x="77" y="59"/>
                  </a:cubicBezTo>
                  <a:cubicBezTo>
                    <a:pt x="74" y="56"/>
                    <a:pt x="71" y="54"/>
                    <a:pt x="69" y="51"/>
                  </a:cubicBezTo>
                  <a:cubicBezTo>
                    <a:pt x="68" y="51"/>
                    <a:pt x="68" y="51"/>
                    <a:pt x="68" y="51"/>
                  </a:cubicBezTo>
                  <a:cubicBezTo>
                    <a:pt x="68" y="50"/>
                    <a:pt x="68" y="50"/>
                    <a:pt x="68" y="50"/>
                  </a:cubicBezTo>
                  <a:cubicBezTo>
                    <a:pt x="68" y="50"/>
                    <a:pt x="67" y="50"/>
                    <a:pt x="67" y="50"/>
                  </a:cubicBezTo>
                  <a:cubicBezTo>
                    <a:pt x="65" y="49"/>
                    <a:pt x="64" y="48"/>
                    <a:pt x="63" y="47"/>
                  </a:cubicBezTo>
                  <a:cubicBezTo>
                    <a:pt x="63" y="47"/>
                    <a:pt x="63" y="47"/>
                    <a:pt x="63" y="47"/>
                  </a:cubicBezTo>
                  <a:cubicBezTo>
                    <a:pt x="61" y="45"/>
                    <a:pt x="59" y="42"/>
                    <a:pt x="58" y="40"/>
                  </a:cubicBezTo>
                  <a:cubicBezTo>
                    <a:pt x="53" y="31"/>
                    <a:pt x="48" y="22"/>
                    <a:pt x="43" y="13"/>
                  </a:cubicBezTo>
                  <a:cubicBezTo>
                    <a:pt x="42" y="10"/>
                    <a:pt x="40" y="7"/>
                    <a:pt x="37" y="4"/>
                  </a:cubicBezTo>
                  <a:cubicBezTo>
                    <a:pt x="34" y="2"/>
                    <a:pt x="30" y="0"/>
                    <a:pt x="27" y="1"/>
                  </a:cubicBezTo>
                  <a:cubicBezTo>
                    <a:pt x="26" y="1"/>
                    <a:pt x="25" y="2"/>
                    <a:pt x="25" y="3"/>
                  </a:cubicBezTo>
                  <a:cubicBezTo>
                    <a:pt x="24" y="4"/>
                    <a:pt x="24" y="5"/>
                    <a:pt x="24" y="7"/>
                  </a:cubicBezTo>
                  <a:cubicBezTo>
                    <a:pt x="24" y="8"/>
                    <a:pt x="24" y="8"/>
                    <a:pt x="24" y="9"/>
                  </a:cubicBezTo>
                  <a:cubicBezTo>
                    <a:pt x="24" y="10"/>
                    <a:pt x="24" y="11"/>
                    <a:pt x="24" y="12"/>
                  </a:cubicBezTo>
                  <a:cubicBezTo>
                    <a:pt x="24" y="13"/>
                    <a:pt x="25" y="14"/>
                    <a:pt x="25" y="15"/>
                  </a:cubicBezTo>
                  <a:cubicBezTo>
                    <a:pt x="25" y="18"/>
                    <a:pt x="25" y="21"/>
                    <a:pt x="22" y="23"/>
                  </a:cubicBezTo>
                  <a:cubicBezTo>
                    <a:pt x="22" y="23"/>
                    <a:pt x="21" y="23"/>
                    <a:pt x="20" y="23"/>
                  </a:cubicBezTo>
                  <a:cubicBezTo>
                    <a:pt x="19" y="24"/>
                    <a:pt x="17" y="23"/>
                    <a:pt x="15" y="23"/>
                  </a:cubicBezTo>
                  <a:cubicBezTo>
                    <a:pt x="14" y="23"/>
                    <a:pt x="12" y="22"/>
                    <a:pt x="11" y="22"/>
                  </a:cubicBezTo>
                  <a:cubicBezTo>
                    <a:pt x="7" y="21"/>
                    <a:pt x="2" y="21"/>
                    <a:pt x="1" y="24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26"/>
                    <a:pt x="0" y="27"/>
                    <a:pt x="1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1" y="30"/>
                    <a:pt x="2" y="31"/>
                    <a:pt x="2" y="32"/>
                  </a:cubicBezTo>
                  <a:cubicBezTo>
                    <a:pt x="2" y="32"/>
                    <a:pt x="2" y="32"/>
                    <a:pt x="2" y="32"/>
                  </a:cubicBezTo>
                  <a:cubicBezTo>
                    <a:pt x="3" y="33"/>
                    <a:pt x="3" y="35"/>
                    <a:pt x="4" y="36"/>
                  </a:cubicBezTo>
                  <a:cubicBezTo>
                    <a:pt x="5" y="38"/>
                    <a:pt x="6" y="41"/>
                    <a:pt x="6" y="44"/>
                  </a:cubicBezTo>
                  <a:cubicBezTo>
                    <a:pt x="16" y="70"/>
                    <a:pt x="16" y="70"/>
                    <a:pt x="16" y="70"/>
                  </a:cubicBezTo>
                  <a:cubicBezTo>
                    <a:pt x="15" y="70"/>
                    <a:pt x="15" y="70"/>
                    <a:pt x="15" y="70"/>
                  </a:cubicBezTo>
                </a:path>
              </a:pathLst>
            </a:custGeom>
            <a:solidFill>
              <a:srgbClr val="259D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3" name="Freeform 524"/>
            <p:cNvSpPr>
              <a:spLocks noEditPoints="1"/>
            </p:cNvSpPr>
            <p:nvPr/>
          </p:nvSpPr>
          <p:spPr bwMode="auto">
            <a:xfrm>
              <a:off x="-46037" y="6807201"/>
              <a:ext cx="315913" cy="398463"/>
            </a:xfrm>
            <a:custGeom>
              <a:avLst/>
              <a:gdLst>
                <a:gd name="T0" fmla="*/ 80 w 84"/>
                <a:gd name="T1" fmla="*/ 103 h 106"/>
                <a:gd name="T2" fmla="*/ 80 w 84"/>
                <a:gd name="T3" fmla="*/ 103 h 106"/>
                <a:gd name="T4" fmla="*/ 80 w 84"/>
                <a:gd name="T5" fmla="*/ 103 h 106"/>
                <a:gd name="T6" fmla="*/ 84 w 84"/>
                <a:gd name="T7" fmla="*/ 106 h 106"/>
                <a:gd name="T8" fmla="*/ 84 w 84"/>
                <a:gd name="T9" fmla="*/ 106 h 106"/>
                <a:gd name="T10" fmla="*/ 84 w 84"/>
                <a:gd name="T11" fmla="*/ 106 h 106"/>
                <a:gd name="T12" fmla="*/ 80 w 84"/>
                <a:gd name="T13" fmla="*/ 103 h 106"/>
                <a:gd name="T14" fmla="*/ 80 w 84"/>
                <a:gd name="T15" fmla="*/ 103 h 106"/>
                <a:gd name="T16" fmla="*/ 29 w 84"/>
                <a:gd name="T17" fmla="*/ 73 h 106"/>
                <a:gd name="T18" fmla="*/ 32 w 84"/>
                <a:gd name="T19" fmla="*/ 79 h 106"/>
                <a:gd name="T20" fmla="*/ 32 w 84"/>
                <a:gd name="T21" fmla="*/ 79 h 106"/>
                <a:gd name="T22" fmla="*/ 32 w 84"/>
                <a:gd name="T23" fmla="*/ 79 h 106"/>
                <a:gd name="T24" fmla="*/ 36 w 84"/>
                <a:gd name="T25" fmla="*/ 79 h 106"/>
                <a:gd name="T26" fmla="*/ 37 w 84"/>
                <a:gd name="T27" fmla="*/ 79 h 106"/>
                <a:gd name="T28" fmla="*/ 37 w 84"/>
                <a:gd name="T29" fmla="*/ 79 h 106"/>
                <a:gd name="T30" fmla="*/ 37 w 84"/>
                <a:gd name="T31" fmla="*/ 79 h 106"/>
                <a:gd name="T32" fmla="*/ 29 w 84"/>
                <a:gd name="T33" fmla="*/ 73 h 106"/>
                <a:gd name="T34" fmla="*/ 12 w 84"/>
                <a:gd name="T35" fmla="*/ 36 h 106"/>
                <a:gd name="T36" fmla="*/ 14 w 84"/>
                <a:gd name="T37" fmla="*/ 41 h 106"/>
                <a:gd name="T38" fmla="*/ 24 w 84"/>
                <a:gd name="T39" fmla="*/ 50 h 106"/>
                <a:gd name="T40" fmla="*/ 42 w 84"/>
                <a:gd name="T41" fmla="*/ 71 h 106"/>
                <a:gd name="T42" fmla="*/ 41 w 84"/>
                <a:gd name="T43" fmla="*/ 68 h 106"/>
                <a:gd name="T44" fmla="*/ 41 w 84"/>
                <a:gd name="T45" fmla="*/ 65 h 106"/>
                <a:gd name="T46" fmla="*/ 41 w 84"/>
                <a:gd name="T47" fmla="*/ 65 h 106"/>
                <a:gd name="T48" fmla="*/ 26 w 84"/>
                <a:gd name="T49" fmla="*/ 49 h 106"/>
                <a:gd name="T50" fmla="*/ 12 w 84"/>
                <a:gd name="T51" fmla="*/ 36 h 106"/>
                <a:gd name="T52" fmla="*/ 0 w 84"/>
                <a:gd name="T53" fmla="*/ 0 h 106"/>
                <a:gd name="T54" fmla="*/ 2 w 84"/>
                <a:gd name="T55" fmla="*/ 2 h 106"/>
                <a:gd name="T56" fmla="*/ 6 w 84"/>
                <a:gd name="T57" fmla="*/ 6 h 106"/>
                <a:gd name="T58" fmla="*/ 12 w 84"/>
                <a:gd name="T59" fmla="*/ 13 h 106"/>
                <a:gd name="T60" fmla="*/ 19 w 84"/>
                <a:gd name="T61" fmla="*/ 22 h 106"/>
                <a:gd name="T62" fmla="*/ 32 w 84"/>
                <a:gd name="T63" fmla="*/ 47 h 106"/>
                <a:gd name="T64" fmla="*/ 41 w 84"/>
                <a:gd name="T65" fmla="*/ 63 h 106"/>
                <a:gd name="T66" fmla="*/ 41 w 84"/>
                <a:gd name="T67" fmla="*/ 63 h 106"/>
                <a:gd name="T68" fmla="*/ 42 w 84"/>
                <a:gd name="T69" fmla="*/ 59 h 106"/>
                <a:gd name="T70" fmla="*/ 42 w 84"/>
                <a:gd name="T71" fmla="*/ 59 h 106"/>
                <a:gd name="T72" fmla="*/ 42 w 84"/>
                <a:gd name="T73" fmla="*/ 59 h 106"/>
                <a:gd name="T74" fmla="*/ 35 w 84"/>
                <a:gd name="T75" fmla="*/ 46 h 106"/>
                <a:gd name="T76" fmla="*/ 21 w 84"/>
                <a:gd name="T77" fmla="*/ 21 h 106"/>
                <a:gd name="T78" fmla="*/ 6 w 84"/>
                <a:gd name="T79" fmla="*/ 5 h 106"/>
                <a:gd name="T80" fmla="*/ 2 w 84"/>
                <a:gd name="T81" fmla="*/ 2 h 106"/>
                <a:gd name="T82" fmla="*/ 0 w 84"/>
                <a:gd name="T83" fmla="*/ 0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84" h="105">
                  <a:moveTo>
                    <a:pt x="80" y="103"/>
                  </a:moveTo>
                  <a:cubicBezTo>
                    <a:pt x="80" y="103"/>
                    <a:pt x="80" y="103"/>
                    <a:pt x="80" y="103"/>
                  </a:cubicBezTo>
                  <a:cubicBezTo>
                    <a:pt x="80" y="103"/>
                    <a:pt x="80" y="103"/>
                    <a:pt x="80" y="103"/>
                  </a:cubicBezTo>
                  <a:cubicBezTo>
                    <a:pt x="81" y="104"/>
                    <a:pt x="82" y="105"/>
                    <a:pt x="84" y="106"/>
                  </a:cubicBezTo>
                  <a:cubicBezTo>
                    <a:pt x="84" y="106"/>
                    <a:pt x="84" y="106"/>
                    <a:pt x="84" y="106"/>
                  </a:cubicBezTo>
                  <a:cubicBezTo>
                    <a:pt x="84" y="106"/>
                    <a:pt x="84" y="106"/>
                    <a:pt x="84" y="106"/>
                  </a:cubicBezTo>
                  <a:cubicBezTo>
                    <a:pt x="83" y="105"/>
                    <a:pt x="81" y="104"/>
                    <a:pt x="80" y="103"/>
                  </a:cubicBezTo>
                  <a:cubicBezTo>
                    <a:pt x="80" y="103"/>
                    <a:pt x="80" y="103"/>
                    <a:pt x="80" y="103"/>
                  </a:cubicBezTo>
                  <a:moveTo>
                    <a:pt x="29" y="73"/>
                  </a:moveTo>
                  <a:cubicBezTo>
                    <a:pt x="30" y="75"/>
                    <a:pt x="31" y="77"/>
                    <a:pt x="32" y="79"/>
                  </a:cubicBezTo>
                  <a:cubicBezTo>
                    <a:pt x="32" y="79"/>
                    <a:pt x="32" y="79"/>
                    <a:pt x="32" y="79"/>
                  </a:cubicBezTo>
                  <a:cubicBezTo>
                    <a:pt x="32" y="79"/>
                    <a:pt x="32" y="79"/>
                    <a:pt x="32" y="79"/>
                  </a:cubicBezTo>
                  <a:cubicBezTo>
                    <a:pt x="33" y="79"/>
                    <a:pt x="35" y="79"/>
                    <a:pt x="36" y="79"/>
                  </a:cubicBezTo>
                  <a:cubicBezTo>
                    <a:pt x="36" y="79"/>
                    <a:pt x="37" y="79"/>
                    <a:pt x="37" y="79"/>
                  </a:cubicBezTo>
                  <a:cubicBezTo>
                    <a:pt x="37" y="79"/>
                    <a:pt x="37" y="79"/>
                    <a:pt x="37" y="79"/>
                  </a:cubicBezTo>
                  <a:cubicBezTo>
                    <a:pt x="37" y="79"/>
                    <a:pt x="37" y="79"/>
                    <a:pt x="37" y="79"/>
                  </a:cubicBezTo>
                  <a:cubicBezTo>
                    <a:pt x="34" y="77"/>
                    <a:pt x="32" y="75"/>
                    <a:pt x="29" y="73"/>
                  </a:cubicBezTo>
                  <a:moveTo>
                    <a:pt x="12" y="36"/>
                  </a:moveTo>
                  <a:cubicBezTo>
                    <a:pt x="13" y="38"/>
                    <a:pt x="14" y="39"/>
                    <a:pt x="14" y="41"/>
                  </a:cubicBezTo>
                  <a:cubicBezTo>
                    <a:pt x="18" y="44"/>
                    <a:pt x="21" y="47"/>
                    <a:pt x="24" y="50"/>
                  </a:cubicBezTo>
                  <a:cubicBezTo>
                    <a:pt x="30" y="57"/>
                    <a:pt x="36" y="64"/>
                    <a:pt x="42" y="71"/>
                  </a:cubicBezTo>
                  <a:cubicBezTo>
                    <a:pt x="42" y="70"/>
                    <a:pt x="41" y="69"/>
                    <a:pt x="41" y="68"/>
                  </a:cubicBezTo>
                  <a:cubicBezTo>
                    <a:pt x="41" y="67"/>
                    <a:pt x="41" y="66"/>
                    <a:pt x="41" y="65"/>
                  </a:cubicBezTo>
                  <a:cubicBezTo>
                    <a:pt x="41" y="65"/>
                    <a:pt x="41" y="65"/>
                    <a:pt x="41" y="65"/>
                  </a:cubicBezTo>
                  <a:cubicBezTo>
                    <a:pt x="36" y="59"/>
                    <a:pt x="31" y="54"/>
                    <a:pt x="26" y="49"/>
                  </a:cubicBezTo>
                  <a:cubicBezTo>
                    <a:pt x="22" y="44"/>
                    <a:pt x="17" y="40"/>
                    <a:pt x="12" y="36"/>
                  </a:cubicBezTo>
                  <a:moveTo>
                    <a:pt x="0" y="0"/>
                  </a:moveTo>
                  <a:cubicBezTo>
                    <a:pt x="0" y="0"/>
                    <a:pt x="0" y="1"/>
                    <a:pt x="2" y="2"/>
                  </a:cubicBezTo>
                  <a:cubicBezTo>
                    <a:pt x="3" y="3"/>
                    <a:pt x="4" y="4"/>
                    <a:pt x="6" y="6"/>
                  </a:cubicBezTo>
                  <a:cubicBezTo>
                    <a:pt x="8" y="8"/>
                    <a:pt x="10" y="10"/>
                    <a:pt x="12" y="13"/>
                  </a:cubicBezTo>
                  <a:cubicBezTo>
                    <a:pt x="14" y="15"/>
                    <a:pt x="16" y="19"/>
                    <a:pt x="19" y="22"/>
                  </a:cubicBezTo>
                  <a:cubicBezTo>
                    <a:pt x="23" y="29"/>
                    <a:pt x="27" y="38"/>
                    <a:pt x="32" y="47"/>
                  </a:cubicBezTo>
                  <a:cubicBezTo>
                    <a:pt x="35" y="52"/>
                    <a:pt x="38" y="57"/>
                    <a:pt x="41" y="63"/>
                  </a:cubicBezTo>
                  <a:cubicBezTo>
                    <a:pt x="41" y="63"/>
                    <a:pt x="41" y="63"/>
                    <a:pt x="41" y="63"/>
                  </a:cubicBezTo>
                  <a:cubicBezTo>
                    <a:pt x="41" y="61"/>
                    <a:pt x="41" y="60"/>
                    <a:pt x="42" y="59"/>
                  </a:cubicBezTo>
                  <a:cubicBezTo>
                    <a:pt x="42" y="59"/>
                    <a:pt x="42" y="59"/>
                    <a:pt x="42" y="59"/>
                  </a:cubicBezTo>
                  <a:cubicBezTo>
                    <a:pt x="42" y="59"/>
                    <a:pt x="42" y="59"/>
                    <a:pt x="42" y="59"/>
                  </a:cubicBezTo>
                  <a:cubicBezTo>
                    <a:pt x="39" y="54"/>
                    <a:pt x="37" y="50"/>
                    <a:pt x="35" y="46"/>
                  </a:cubicBezTo>
                  <a:cubicBezTo>
                    <a:pt x="30" y="37"/>
                    <a:pt x="26" y="29"/>
                    <a:pt x="21" y="21"/>
                  </a:cubicBezTo>
                  <a:cubicBezTo>
                    <a:pt x="16" y="14"/>
                    <a:pt x="10" y="9"/>
                    <a:pt x="6" y="5"/>
                  </a:cubicBezTo>
                  <a:cubicBezTo>
                    <a:pt x="4" y="4"/>
                    <a:pt x="3" y="2"/>
                    <a:pt x="2" y="2"/>
                  </a:cubicBezTo>
                  <a:cubicBezTo>
                    <a:pt x="0" y="1"/>
                    <a:pt x="0" y="0"/>
                    <a:pt x="0" y="0"/>
                  </a:cubicBezTo>
                </a:path>
              </a:pathLst>
            </a:custGeom>
            <a:solidFill>
              <a:srgbClr val="5EC6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4" name="Freeform 525"/>
            <p:cNvSpPr/>
            <p:nvPr/>
          </p:nvSpPr>
          <p:spPr bwMode="auto">
            <a:xfrm>
              <a:off x="73025" y="7029451"/>
              <a:ext cx="252413" cy="250825"/>
            </a:xfrm>
            <a:custGeom>
              <a:avLst/>
              <a:gdLst>
                <a:gd name="T0" fmla="*/ 10 w 67"/>
                <a:gd name="T1" fmla="*/ 0 h 67"/>
                <a:gd name="T2" fmla="*/ 10 w 67"/>
                <a:gd name="T3" fmla="*/ 0 h 67"/>
                <a:gd name="T4" fmla="*/ 9 w 67"/>
                <a:gd name="T5" fmla="*/ 4 h 67"/>
                <a:gd name="T6" fmla="*/ 13 w 67"/>
                <a:gd name="T7" fmla="*/ 10 h 67"/>
                <a:gd name="T8" fmla="*/ 9 w 67"/>
                <a:gd name="T9" fmla="*/ 6 h 67"/>
                <a:gd name="T10" fmla="*/ 9 w 67"/>
                <a:gd name="T11" fmla="*/ 6 h 67"/>
                <a:gd name="T12" fmla="*/ 9 w 67"/>
                <a:gd name="T13" fmla="*/ 6 h 67"/>
                <a:gd name="T14" fmla="*/ 9 w 67"/>
                <a:gd name="T15" fmla="*/ 9 h 67"/>
                <a:gd name="T16" fmla="*/ 10 w 67"/>
                <a:gd name="T17" fmla="*/ 12 h 67"/>
                <a:gd name="T18" fmla="*/ 10 w 67"/>
                <a:gd name="T19" fmla="*/ 12 h 67"/>
                <a:gd name="T20" fmla="*/ 15 w 67"/>
                <a:gd name="T21" fmla="*/ 18 h 67"/>
                <a:gd name="T22" fmla="*/ 27 w 67"/>
                <a:gd name="T23" fmla="*/ 32 h 67"/>
                <a:gd name="T24" fmla="*/ 39 w 67"/>
                <a:gd name="T25" fmla="*/ 44 h 67"/>
                <a:gd name="T26" fmla="*/ 42 w 67"/>
                <a:gd name="T27" fmla="*/ 47 h 67"/>
                <a:gd name="T28" fmla="*/ 28 w 67"/>
                <a:gd name="T29" fmla="*/ 37 h 67"/>
                <a:gd name="T30" fmla="*/ 5 w 67"/>
                <a:gd name="T31" fmla="*/ 20 h 67"/>
                <a:gd name="T32" fmla="*/ 5 w 67"/>
                <a:gd name="T33" fmla="*/ 20 h 67"/>
                <a:gd name="T34" fmla="*/ 4 w 67"/>
                <a:gd name="T35" fmla="*/ 20 h 67"/>
                <a:gd name="T36" fmla="*/ 0 w 67"/>
                <a:gd name="T37" fmla="*/ 20 h 67"/>
                <a:gd name="T38" fmla="*/ 26 w 67"/>
                <a:gd name="T39" fmla="*/ 39 h 67"/>
                <a:gd name="T40" fmla="*/ 49 w 67"/>
                <a:gd name="T41" fmla="*/ 56 h 67"/>
                <a:gd name="T42" fmla="*/ 38 w 67"/>
                <a:gd name="T43" fmla="*/ 51 h 67"/>
                <a:gd name="T44" fmla="*/ 33 w 67"/>
                <a:gd name="T45" fmla="*/ 49 h 67"/>
                <a:gd name="T46" fmla="*/ 26 w 67"/>
                <a:gd name="T47" fmla="*/ 45 h 67"/>
                <a:gd name="T48" fmla="*/ 10 w 67"/>
                <a:gd name="T49" fmla="*/ 36 h 67"/>
                <a:gd name="T50" fmla="*/ 7 w 67"/>
                <a:gd name="T51" fmla="*/ 35 h 67"/>
                <a:gd name="T52" fmla="*/ 12 w 67"/>
                <a:gd name="T53" fmla="*/ 43 h 67"/>
                <a:gd name="T54" fmla="*/ 35 w 67"/>
                <a:gd name="T55" fmla="*/ 53 h 67"/>
                <a:gd name="T56" fmla="*/ 40 w 67"/>
                <a:gd name="T57" fmla="*/ 55 h 67"/>
                <a:gd name="T58" fmla="*/ 64 w 67"/>
                <a:gd name="T59" fmla="*/ 67 h 67"/>
                <a:gd name="T60" fmla="*/ 65 w 67"/>
                <a:gd name="T61" fmla="*/ 67 h 67"/>
                <a:gd name="T62" fmla="*/ 65 w 67"/>
                <a:gd name="T63" fmla="*/ 66 h 67"/>
                <a:gd name="T64" fmla="*/ 66 w 67"/>
                <a:gd name="T65" fmla="*/ 66 h 67"/>
                <a:gd name="T66" fmla="*/ 66 w 67"/>
                <a:gd name="T67" fmla="*/ 65 h 67"/>
                <a:gd name="T68" fmla="*/ 67 w 67"/>
                <a:gd name="T69" fmla="*/ 65 h 67"/>
                <a:gd name="T70" fmla="*/ 67 w 67"/>
                <a:gd name="T71" fmla="*/ 64 h 67"/>
                <a:gd name="T72" fmla="*/ 67 w 67"/>
                <a:gd name="T73" fmla="*/ 64 h 67"/>
                <a:gd name="T74" fmla="*/ 67 w 67"/>
                <a:gd name="T75" fmla="*/ 64 h 67"/>
                <a:gd name="T76" fmla="*/ 64 w 67"/>
                <a:gd name="T77" fmla="*/ 62 h 67"/>
                <a:gd name="T78" fmla="*/ 64 w 67"/>
                <a:gd name="T79" fmla="*/ 62 h 67"/>
                <a:gd name="T80" fmla="*/ 41 w 67"/>
                <a:gd name="T81" fmla="*/ 42 h 67"/>
                <a:gd name="T82" fmla="*/ 39 w 67"/>
                <a:gd name="T83" fmla="*/ 40 h 67"/>
                <a:gd name="T84" fmla="*/ 41 w 67"/>
                <a:gd name="T85" fmla="*/ 42 h 67"/>
                <a:gd name="T86" fmla="*/ 62 w 67"/>
                <a:gd name="T87" fmla="*/ 56 h 67"/>
                <a:gd name="T88" fmla="*/ 54 w 67"/>
                <a:gd name="T89" fmla="*/ 48 h 67"/>
                <a:gd name="T90" fmla="*/ 54 w 67"/>
                <a:gd name="T91" fmla="*/ 48 h 67"/>
                <a:gd name="T92" fmla="*/ 52 w 67"/>
                <a:gd name="T93" fmla="*/ 47 h 67"/>
                <a:gd name="T94" fmla="*/ 52 w 67"/>
                <a:gd name="T95" fmla="*/ 47 h 67"/>
                <a:gd name="T96" fmla="*/ 48 w 67"/>
                <a:gd name="T97" fmla="*/ 44 h 67"/>
                <a:gd name="T98" fmla="*/ 48 w 67"/>
                <a:gd name="T99" fmla="*/ 44 h 67"/>
                <a:gd name="T100" fmla="*/ 48 w 67"/>
                <a:gd name="T101" fmla="*/ 44 h 67"/>
                <a:gd name="T102" fmla="*/ 43 w 67"/>
                <a:gd name="T103" fmla="*/ 40 h 67"/>
                <a:gd name="T104" fmla="*/ 30 w 67"/>
                <a:gd name="T105" fmla="*/ 28 h 67"/>
                <a:gd name="T106" fmla="*/ 20 w 67"/>
                <a:gd name="T107" fmla="*/ 15 h 67"/>
                <a:gd name="T108" fmla="*/ 10 w 67"/>
                <a:gd name="T109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67" h="67">
                  <a:moveTo>
                    <a:pt x="10" y="0"/>
                  </a:moveTo>
                  <a:cubicBezTo>
                    <a:pt x="10" y="0"/>
                    <a:pt x="10" y="0"/>
                    <a:pt x="10" y="0"/>
                  </a:cubicBezTo>
                  <a:cubicBezTo>
                    <a:pt x="9" y="1"/>
                    <a:pt x="9" y="2"/>
                    <a:pt x="9" y="4"/>
                  </a:cubicBezTo>
                  <a:cubicBezTo>
                    <a:pt x="10" y="6"/>
                    <a:pt x="11" y="8"/>
                    <a:pt x="13" y="10"/>
                  </a:cubicBezTo>
                  <a:cubicBezTo>
                    <a:pt x="11" y="9"/>
                    <a:pt x="10" y="7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7"/>
                    <a:pt x="9" y="8"/>
                    <a:pt x="9" y="9"/>
                  </a:cubicBezTo>
                  <a:cubicBezTo>
                    <a:pt x="9" y="10"/>
                    <a:pt x="10" y="11"/>
                    <a:pt x="10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1" y="14"/>
                    <a:pt x="13" y="16"/>
                    <a:pt x="15" y="18"/>
                  </a:cubicBezTo>
                  <a:cubicBezTo>
                    <a:pt x="18" y="23"/>
                    <a:pt x="22" y="27"/>
                    <a:pt x="27" y="32"/>
                  </a:cubicBezTo>
                  <a:cubicBezTo>
                    <a:pt x="31" y="36"/>
                    <a:pt x="35" y="40"/>
                    <a:pt x="39" y="44"/>
                  </a:cubicBezTo>
                  <a:cubicBezTo>
                    <a:pt x="40" y="45"/>
                    <a:pt x="41" y="46"/>
                    <a:pt x="42" y="47"/>
                  </a:cubicBezTo>
                  <a:cubicBezTo>
                    <a:pt x="37" y="44"/>
                    <a:pt x="33" y="40"/>
                    <a:pt x="28" y="37"/>
                  </a:cubicBezTo>
                  <a:cubicBezTo>
                    <a:pt x="20" y="31"/>
                    <a:pt x="13" y="26"/>
                    <a:pt x="5" y="20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5" y="20"/>
                    <a:pt x="4" y="20"/>
                    <a:pt x="4" y="20"/>
                  </a:cubicBezTo>
                  <a:cubicBezTo>
                    <a:pt x="3" y="20"/>
                    <a:pt x="1" y="20"/>
                    <a:pt x="0" y="20"/>
                  </a:cubicBezTo>
                  <a:cubicBezTo>
                    <a:pt x="9" y="26"/>
                    <a:pt x="17" y="33"/>
                    <a:pt x="26" y="39"/>
                  </a:cubicBezTo>
                  <a:cubicBezTo>
                    <a:pt x="34" y="45"/>
                    <a:pt x="42" y="50"/>
                    <a:pt x="49" y="56"/>
                  </a:cubicBezTo>
                  <a:cubicBezTo>
                    <a:pt x="46" y="54"/>
                    <a:pt x="42" y="52"/>
                    <a:pt x="38" y="51"/>
                  </a:cubicBezTo>
                  <a:cubicBezTo>
                    <a:pt x="36" y="50"/>
                    <a:pt x="35" y="49"/>
                    <a:pt x="33" y="49"/>
                  </a:cubicBezTo>
                  <a:cubicBezTo>
                    <a:pt x="30" y="47"/>
                    <a:pt x="28" y="46"/>
                    <a:pt x="26" y="45"/>
                  </a:cubicBezTo>
                  <a:cubicBezTo>
                    <a:pt x="21" y="42"/>
                    <a:pt x="15" y="39"/>
                    <a:pt x="10" y="36"/>
                  </a:cubicBezTo>
                  <a:cubicBezTo>
                    <a:pt x="9" y="36"/>
                    <a:pt x="8" y="35"/>
                    <a:pt x="7" y="35"/>
                  </a:cubicBezTo>
                  <a:cubicBezTo>
                    <a:pt x="9" y="38"/>
                    <a:pt x="10" y="40"/>
                    <a:pt x="12" y="43"/>
                  </a:cubicBezTo>
                  <a:cubicBezTo>
                    <a:pt x="20" y="47"/>
                    <a:pt x="27" y="50"/>
                    <a:pt x="35" y="53"/>
                  </a:cubicBezTo>
                  <a:cubicBezTo>
                    <a:pt x="37" y="54"/>
                    <a:pt x="38" y="55"/>
                    <a:pt x="40" y="55"/>
                  </a:cubicBezTo>
                  <a:cubicBezTo>
                    <a:pt x="49" y="60"/>
                    <a:pt x="57" y="63"/>
                    <a:pt x="64" y="67"/>
                  </a:cubicBezTo>
                  <a:cubicBezTo>
                    <a:pt x="65" y="67"/>
                    <a:pt x="65" y="67"/>
                    <a:pt x="65" y="67"/>
                  </a:cubicBezTo>
                  <a:cubicBezTo>
                    <a:pt x="65" y="66"/>
                    <a:pt x="65" y="66"/>
                    <a:pt x="65" y="66"/>
                  </a:cubicBezTo>
                  <a:cubicBezTo>
                    <a:pt x="66" y="66"/>
                    <a:pt x="66" y="66"/>
                    <a:pt x="66" y="66"/>
                  </a:cubicBezTo>
                  <a:cubicBezTo>
                    <a:pt x="66" y="65"/>
                    <a:pt x="66" y="65"/>
                    <a:pt x="66" y="65"/>
                  </a:cubicBezTo>
                  <a:cubicBezTo>
                    <a:pt x="67" y="65"/>
                    <a:pt x="67" y="65"/>
                    <a:pt x="67" y="65"/>
                  </a:cubicBezTo>
                  <a:cubicBezTo>
                    <a:pt x="67" y="64"/>
                    <a:pt x="67" y="64"/>
                    <a:pt x="67" y="64"/>
                  </a:cubicBezTo>
                  <a:cubicBezTo>
                    <a:pt x="67" y="64"/>
                    <a:pt x="67" y="64"/>
                    <a:pt x="67" y="64"/>
                  </a:cubicBezTo>
                  <a:cubicBezTo>
                    <a:pt x="67" y="64"/>
                    <a:pt x="67" y="64"/>
                    <a:pt x="67" y="64"/>
                  </a:cubicBezTo>
                  <a:cubicBezTo>
                    <a:pt x="66" y="63"/>
                    <a:pt x="65" y="63"/>
                    <a:pt x="64" y="62"/>
                  </a:cubicBezTo>
                  <a:cubicBezTo>
                    <a:pt x="64" y="62"/>
                    <a:pt x="64" y="62"/>
                    <a:pt x="64" y="62"/>
                  </a:cubicBezTo>
                  <a:cubicBezTo>
                    <a:pt x="57" y="57"/>
                    <a:pt x="49" y="50"/>
                    <a:pt x="41" y="42"/>
                  </a:cubicBezTo>
                  <a:cubicBezTo>
                    <a:pt x="40" y="42"/>
                    <a:pt x="40" y="41"/>
                    <a:pt x="39" y="40"/>
                  </a:cubicBezTo>
                  <a:cubicBezTo>
                    <a:pt x="39" y="41"/>
                    <a:pt x="40" y="41"/>
                    <a:pt x="41" y="42"/>
                  </a:cubicBezTo>
                  <a:cubicBezTo>
                    <a:pt x="48" y="47"/>
                    <a:pt x="55" y="52"/>
                    <a:pt x="62" y="56"/>
                  </a:cubicBezTo>
                  <a:cubicBezTo>
                    <a:pt x="59" y="53"/>
                    <a:pt x="56" y="51"/>
                    <a:pt x="54" y="48"/>
                  </a:cubicBezTo>
                  <a:cubicBezTo>
                    <a:pt x="54" y="48"/>
                    <a:pt x="54" y="48"/>
                    <a:pt x="54" y="48"/>
                  </a:cubicBezTo>
                  <a:cubicBezTo>
                    <a:pt x="53" y="48"/>
                    <a:pt x="52" y="47"/>
                    <a:pt x="52" y="47"/>
                  </a:cubicBezTo>
                  <a:cubicBezTo>
                    <a:pt x="52" y="47"/>
                    <a:pt x="52" y="47"/>
                    <a:pt x="52" y="47"/>
                  </a:cubicBezTo>
                  <a:cubicBezTo>
                    <a:pt x="50" y="46"/>
                    <a:pt x="49" y="45"/>
                    <a:pt x="48" y="44"/>
                  </a:cubicBezTo>
                  <a:cubicBezTo>
                    <a:pt x="48" y="44"/>
                    <a:pt x="48" y="44"/>
                    <a:pt x="48" y="44"/>
                  </a:cubicBezTo>
                  <a:cubicBezTo>
                    <a:pt x="48" y="44"/>
                    <a:pt x="48" y="44"/>
                    <a:pt x="48" y="44"/>
                  </a:cubicBezTo>
                  <a:cubicBezTo>
                    <a:pt x="46" y="43"/>
                    <a:pt x="45" y="41"/>
                    <a:pt x="43" y="40"/>
                  </a:cubicBezTo>
                  <a:cubicBezTo>
                    <a:pt x="38" y="36"/>
                    <a:pt x="34" y="33"/>
                    <a:pt x="30" y="28"/>
                  </a:cubicBezTo>
                  <a:cubicBezTo>
                    <a:pt x="26" y="24"/>
                    <a:pt x="23" y="20"/>
                    <a:pt x="20" y="15"/>
                  </a:cubicBezTo>
                  <a:cubicBezTo>
                    <a:pt x="16" y="10"/>
                    <a:pt x="13" y="5"/>
                    <a:pt x="10" y="0"/>
                  </a:cubicBezTo>
                </a:path>
              </a:pathLst>
            </a:custGeom>
            <a:solidFill>
              <a:srgbClr val="0E7E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5" name="Freeform 526"/>
            <p:cNvSpPr/>
            <p:nvPr/>
          </p:nvSpPr>
          <p:spPr bwMode="auto">
            <a:xfrm>
              <a:off x="250825" y="7273926"/>
              <a:ext cx="22225" cy="6350"/>
            </a:xfrm>
            <a:custGeom>
              <a:avLst/>
              <a:gdLst>
                <a:gd name="T0" fmla="*/ 0 w 6"/>
                <a:gd name="T1" fmla="*/ 0 h 2"/>
                <a:gd name="T2" fmla="*/ 6 w 6"/>
                <a:gd name="T3" fmla="*/ 2 h 2"/>
                <a:gd name="T4" fmla="*/ 0 w 6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2">
                  <a:moveTo>
                    <a:pt x="0" y="0"/>
                  </a:moveTo>
                  <a:cubicBezTo>
                    <a:pt x="2" y="1"/>
                    <a:pt x="4" y="1"/>
                    <a:pt x="6" y="2"/>
                  </a:cubicBezTo>
                  <a:cubicBezTo>
                    <a:pt x="4" y="1"/>
                    <a:pt x="2" y="0"/>
                    <a:pt x="0" y="0"/>
                  </a:cubicBezTo>
                </a:path>
              </a:pathLst>
            </a:custGeom>
            <a:solidFill>
              <a:srgbClr val="5EC6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6" name="Freeform 527"/>
            <p:cNvSpPr/>
            <p:nvPr/>
          </p:nvSpPr>
          <p:spPr bwMode="auto">
            <a:xfrm>
              <a:off x="141288" y="7227888"/>
              <a:ext cx="150813" cy="57150"/>
            </a:xfrm>
            <a:custGeom>
              <a:avLst/>
              <a:gdLst>
                <a:gd name="T0" fmla="*/ 0 w 40"/>
                <a:gd name="T1" fmla="*/ 0 h 15"/>
                <a:gd name="T2" fmla="*/ 2 w 40"/>
                <a:gd name="T3" fmla="*/ 4 h 15"/>
                <a:gd name="T4" fmla="*/ 3 w 40"/>
                <a:gd name="T5" fmla="*/ 4 h 15"/>
                <a:gd name="T6" fmla="*/ 4 w 40"/>
                <a:gd name="T7" fmla="*/ 4 h 15"/>
                <a:gd name="T8" fmla="*/ 12 w 40"/>
                <a:gd name="T9" fmla="*/ 7 h 15"/>
                <a:gd name="T10" fmla="*/ 12 w 40"/>
                <a:gd name="T11" fmla="*/ 7 h 15"/>
                <a:gd name="T12" fmla="*/ 11 w 40"/>
                <a:gd name="T13" fmla="*/ 7 h 15"/>
                <a:gd name="T14" fmla="*/ 11 w 40"/>
                <a:gd name="T15" fmla="*/ 7 h 15"/>
                <a:gd name="T16" fmla="*/ 10 w 40"/>
                <a:gd name="T17" fmla="*/ 7 h 15"/>
                <a:gd name="T18" fmla="*/ 4 w 40"/>
                <a:gd name="T19" fmla="*/ 7 h 15"/>
                <a:gd name="T20" fmla="*/ 6 w 40"/>
                <a:gd name="T21" fmla="*/ 11 h 15"/>
                <a:gd name="T22" fmla="*/ 11 w 40"/>
                <a:gd name="T23" fmla="*/ 10 h 15"/>
                <a:gd name="T24" fmla="*/ 14 w 40"/>
                <a:gd name="T25" fmla="*/ 10 h 15"/>
                <a:gd name="T26" fmla="*/ 18 w 40"/>
                <a:gd name="T27" fmla="*/ 10 h 15"/>
                <a:gd name="T28" fmla="*/ 20 w 40"/>
                <a:gd name="T29" fmla="*/ 10 h 15"/>
                <a:gd name="T30" fmla="*/ 22 w 40"/>
                <a:gd name="T31" fmla="*/ 10 h 15"/>
                <a:gd name="T32" fmla="*/ 29 w 40"/>
                <a:gd name="T33" fmla="*/ 12 h 15"/>
                <a:gd name="T34" fmla="*/ 29 w 40"/>
                <a:gd name="T35" fmla="*/ 12 h 15"/>
                <a:gd name="T36" fmla="*/ 29 w 40"/>
                <a:gd name="T37" fmla="*/ 12 h 15"/>
                <a:gd name="T38" fmla="*/ 35 w 40"/>
                <a:gd name="T39" fmla="*/ 14 h 15"/>
                <a:gd name="T40" fmla="*/ 35 w 40"/>
                <a:gd name="T41" fmla="*/ 14 h 15"/>
                <a:gd name="T42" fmla="*/ 40 w 40"/>
                <a:gd name="T43" fmla="*/ 15 h 15"/>
                <a:gd name="T44" fmla="*/ 31 w 40"/>
                <a:gd name="T45" fmla="*/ 10 h 15"/>
                <a:gd name="T46" fmla="*/ 31 w 40"/>
                <a:gd name="T47" fmla="*/ 10 h 15"/>
                <a:gd name="T48" fmla="*/ 20 w 40"/>
                <a:gd name="T49" fmla="*/ 6 h 15"/>
                <a:gd name="T50" fmla="*/ 4 w 40"/>
                <a:gd name="T51" fmla="*/ 1 h 15"/>
                <a:gd name="T52" fmla="*/ 0 w 40"/>
                <a:gd name="T53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40" h="15">
                  <a:moveTo>
                    <a:pt x="0" y="0"/>
                  </a:moveTo>
                  <a:cubicBezTo>
                    <a:pt x="0" y="1"/>
                    <a:pt x="1" y="3"/>
                    <a:pt x="2" y="4"/>
                  </a:cubicBezTo>
                  <a:cubicBezTo>
                    <a:pt x="2" y="4"/>
                    <a:pt x="3" y="4"/>
                    <a:pt x="3" y="4"/>
                  </a:cubicBezTo>
                  <a:cubicBezTo>
                    <a:pt x="3" y="4"/>
                    <a:pt x="4" y="4"/>
                    <a:pt x="4" y="4"/>
                  </a:cubicBezTo>
                  <a:cubicBezTo>
                    <a:pt x="7" y="5"/>
                    <a:pt x="10" y="6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7"/>
                    <a:pt x="12" y="7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8" y="7"/>
                    <a:pt x="6" y="7"/>
                    <a:pt x="4" y="7"/>
                  </a:cubicBezTo>
                  <a:cubicBezTo>
                    <a:pt x="5" y="9"/>
                    <a:pt x="5" y="10"/>
                    <a:pt x="6" y="11"/>
                  </a:cubicBezTo>
                  <a:cubicBezTo>
                    <a:pt x="8" y="11"/>
                    <a:pt x="9" y="10"/>
                    <a:pt x="11" y="10"/>
                  </a:cubicBezTo>
                  <a:cubicBezTo>
                    <a:pt x="12" y="10"/>
                    <a:pt x="13" y="10"/>
                    <a:pt x="14" y="10"/>
                  </a:cubicBezTo>
                  <a:cubicBezTo>
                    <a:pt x="15" y="10"/>
                    <a:pt x="16" y="10"/>
                    <a:pt x="18" y="10"/>
                  </a:cubicBezTo>
                  <a:cubicBezTo>
                    <a:pt x="19" y="10"/>
                    <a:pt x="19" y="10"/>
                    <a:pt x="20" y="10"/>
                  </a:cubicBezTo>
                  <a:cubicBezTo>
                    <a:pt x="20" y="10"/>
                    <a:pt x="21" y="10"/>
                    <a:pt x="22" y="10"/>
                  </a:cubicBezTo>
                  <a:cubicBezTo>
                    <a:pt x="24" y="11"/>
                    <a:pt x="27" y="11"/>
                    <a:pt x="29" y="12"/>
                  </a:cubicBezTo>
                  <a:cubicBezTo>
                    <a:pt x="29" y="12"/>
                    <a:pt x="29" y="12"/>
                    <a:pt x="29" y="12"/>
                  </a:cubicBezTo>
                  <a:cubicBezTo>
                    <a:pt x="29" y="12"/>
                    <a:pt x="29" y="12"/>
                    <a:pt x="29" y="12"/>
                  </a:cubicBezTo>
                  <a:cubicBezTo>
                    <a:pt x="31" y="12"/>
                    <a:pt x="33" y="13"/>
                    <a:pt x="35" y="14"/>
                  </a:cubicBezTo>
                  <a:cubicBezTo>
                    <a:pt x="35" y="14"/>
                    <a:pt x="35" y="14"/>
                    <a:pt x="35" y="14"/>
                  </a:cubicBezTo>
                  <a:cubicBezTo>
                    <a:pt x="37" y="14"/>
                    <a:pt x="38" y="14"/>
                    <a:pt x="40" y="15"/>
                  </a:cubicBezTo>
                  <a:cubicBezTo>
                    <a:pt x="37" y="13"/>
                    <a:pt x="34" y="12"/>
                    <a:pt x="31" y="10"/>
                  </a:cubicBezTo>
                  <a:cubicBezTo>
                    <a:pt x="31" y="10"/>
                    <a:pt x="31" y="10"/>
                    <a:pt x="31" y="10"/>
                  </a:cubicBezTo>
                  <a:cubicBezTo>
                    <a:pt x="27" y="9"/>
                    <a:pt x="24" y="7"/>
                    <a:pt x="20" y="6"/>
                  </a:cubicBezTo>
                  <a:cubicBezTo>
                    <a:pt x="15" y="4"/>
                    <a:pt x="10" y="2"/>
                    <a:pt x="4" y="1"/>
                  </a:cubicBezTo>
                  <a:cubicBezTo>
                    <a:pt x="3" y="1"/>
                    <a:pt x="1" y="0"/>
                    <a:pt x="0" y="0"/>
                  </a:cubicBezTo>
                </a:path>
              </a:pathLst>
            </a:custGeom>
            <a:solidFill>
              <a:srgbClr val="0E7E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7" name="Freeform 528"/>
            <p:cNvSpPr/>
            <p:nvPr/>
          </p:nvSpPr>
          <p:spPr bwMode="auto">
            <a:xfrm>
              <a:off x="141288" y="6507163"/>
              <a:ext cx="604838" cy="769938"/>
            </a:xfrm>
            <a:custGeom>
              <a:avLst/>
              <a:gdLst>
                <a:gd name="T0" fmla="*/ 142 w 161"/>
                <a:gd name="T1" fmla="*/ 103 h 205"/>
                <a:gd name="T2" fmla="*/ 118 w 161"/>
                <a:gd name="T3" fmla="*/ 137 h 205"/>
                <a:gd name="T4" fmla="*/ 84 w 161"/>
                <a:gd name="T5" fmla="*/ 163 h 205"/>
                <a:gd name="T6" fmla="*/ 64 w 161"/>
                <a:gd name="T7" fmla="*/ 186 h 205"/>
                <a:gd name="T8" fmla="*/ 64 w 161"/>
                <a:gd name="T9" fmla="*/ 186 h 205"/>
                <a:gd name="T10" fmla="*/ 63 w 161"/>
                <a:gd name="T11" fmla="*/ 187 h 205"/>
                <a:gd name="T12" fmla="*/ 59 w 161"/>
                <a:gd name="T13" fmla="*/ 197 h 205"/>
                <a:gd name="T14" fmla="*/ 53 w 161"/>
                <a:gd name="T15" fmla="*/ 204 h 205"/>
                <a:gd name="T16" fmla="*/ 50 w 161"/>
                <a:gd name="T17" fmla="*/ 203 h 205"/>
                <a:gd name="T18" fmla="*/ 47 w 161"/>
                <a:gd name="T19" fmla="*/ 199 h 205"/>
                <a:gd name="T20" fmla="*/ 47 w 161"/>
                <a:gd name="T21" fmla="*/ 198 h 205"/>
                <a:gd name="T22" fmla="*/ 46 w 161"/>
                <a:gd name="T23" fmla="*/ 192 h 205"/>
                <a:gd name="T24" fmla="*/ 45 w 161"/>
                <a:gd name="T25" fmla="*/ 187 h 205"/>
                <a:gd name="T26" fmla="*/ 45 w 161"/>
                <a:gd name="T27" fmla="*/ 186 h 205"/>
                <a:gd name="T28" fmla="*/ 44 w 161"/>
                <a:gd name="T29" fmla="*/ 179 h 205"/>
                <a:gd name="T30" fmla="*/ 43 w 161"/>
                <a:gd name="T31" fmla="*/ 175 h 205"/>
                <a:gd name="T32" fmla="*/ 42 w 161"/>
                <a:gd name="T33" fmla="*/ 174 h 205"/>
                <a:gd name="T34" fmla="*/ 31 w 161"/>
                <a:gd name="T35" fmla="*/ 160 h 205"/>
                <a:gd name="T36" fmla="*/ 9 w 161"/>
                <a:gd name="T37" fmla="*/ 111 h 205"/>
                <a:gd name="T38" fmla="*/ 2 w 161"/>
                <a:gd name="T39" fmla="*/ 57 h 205"/>
                <a:gd name="T40" fmla="*/ 16 w 161"/>
                <a:gd name="T41" fmla="*/ 21 h 205"/>
                <a:gd name="T42" fmla="*/ 29 w 161"/>
                <a:gd name="T43" fmla="*/ 12 h 205"/>
                <a:gd name="T44" fmla="*/ 40 w 161"/>
                <a:gd name="T45" fmla="*/ 22 h 205"/>
                <a:gd name="T46" fmla="*/ 58 w 161"/>
                <a:gd name="T47" fmla="*/ 5 h 205"/>
                <a:gd name="T48" fmla="*/ 77 w 161"/>
                <a:gd name="T49" fmla="*/ 5 h 205"/>
                <a:gd name="T50" fmla="*/ 99 w 161"/>
                <a:gd name="T51" fmla="*/ 3 h 205"/>
                <a:gd name="T52" fmla="*/ 118 w 161"/>
                <a:gd name="T53" fmla="*/ 10 h 205"/>
                <a:gd name="T54" fmla="*/ 121 w 161"/>
                <a:gd name="T55" fmla="*/ 14 h 205"/>
                <a:gd name="T56" fmla="*/ 150 w 161"/>
                <a:gd name="T57" fmla="*/ 31 h 205"/>
                <a:gd name="T58" fmla="*/ 158 w 161"/>
                <a:gd name="T59" fmla="*/ 69 h 205"/>
                <a:gd name="T60" fmla="*/ 142 w 161"/>
                <a:gd name="T61" fmla="*/ 103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61" h="205">
                  <a:moveTo>
                    <a:pt x="142" y="103"/>
                  </a:moveTo>
                  <a:cubicBezTo>
                    <a:pt x="135" y="115"/>
                    <a:pt x="127" y="127"/>
                    <a:pt x="118" y="137"/>
                  </a:cubicBezTo>
                  <a:cubicBezTo>
                    <a:pt x="108" y="147"/>
                    <a:pt x="96" y="154"/>
                    <a:pt x="84" y="163"/>
                  </a:cubicBezTo>
                  <a:cubicBezTo>
                    <a:pt x="77" y="169"/>
                    <a:pt x="69" y="176"/>
                    <a:pt x="64" y="186"/>
                  </a:cubicBezTo>
                  <a:cubicBezTo>
                    <a:pt x="64" y="186"/>
                    <a:pt x="64" y="186"/>
                    <a:pt x="64" y="186"/>
                  </a:cubicBezTo>
                  <a:cubicBezTo>
                    <a:pt x="63" y="187"/>
                    <a:pt x="63" y="187"/>
                    <a:pt x="63" y="187"/>
                  </a:cubicBezTo>
                  <a:cubicBezTo>
                    <a:pt x="62" y="190"/>
                    <a:pt x="60" y="194"/>
                    <a:pt x="59" y="197"/>
                  </a:cubicBezTo>
                  <a:cubicBezTo>
                    <a:pt x="57" y="201"/>
                    <a:pt x="55" y="204"/>
                    <a:pt x="53" y="204"/>
                  </a:cubicBezTo>
                  <a:cubicBezTo>
                    <a:pt x="52" y="205"/>
                    <a:pt x="51" y="205"/>
                    <a:pt x="50" y="203"/>
                  </a:cubicBezTo>
                  <a:cubicBezTo>
                    <a:pt x="49" y="202"/>
                    <a:pt x="48" y="201"/>
                    <a:pt x="47" y="199"/>
                  </a:cubicBezTo>
                  <a:cubicBezTo>
                    <a:pt x="47" y="199"/>
                    <a:pt x="47" y="198"/>
                    <a:pt x="47" y="198"/>
                  </a:cubicBezTo>
                  <a:cubicBezTo>
                    <a:pt x="46" y="196"/>
                    <a:pt x="46" y="194"/>
                    <a:pt x="46" y="192"/>
                  </a:cubicBezTo>
                  <a:cubicBezTo>
                    <a:pt x="46" y="190"/>
                    <a:pt x="45" y="189"/>
                    <a:pt x="45" y="187"/>
                  </a:cubicBezTo>
                  <a:cubicBezTo>
                    <a:pt x="45" y="186"/>
                    <a:pt x="45" y="186"/>
                    <a:pt x="45" y="186"/>
                  </a:cubicBezTo>
                  <a:cubicBezTo>
                    <a:pt x="45" y="184"/>
                    <a:pt x="45" y="181"/>
                    <a:pt x="44" y="179"/>
                  </a:cubicBezTo>
                  <a:cubicBezTo>
                    <a:pt x="44" y="177"/>
                    <a:pt x="44" y="176"/>
                    <a:pt x="43" y="175"/>
                  </a:cubicBezTo>
                  <a:cubicBezTo>
                    <a:pt x="43" y="175"/>
                    <a:pt x="43" y="174"/>
                    <a:pt x="42" y="174"/>
                  </a:cubicBezTo>
                  <a:cubicBezTo>
                    <a:pt x="39" y="168"/>
                    <a:pt x="35" y="164"/>
                    <a:pt x="31" y="160"/>
                  </a:cubicBezTo>
                  <a:cubicBezTo>
                    <a:pt x="20" y="147"/>
                    <a:pt x="14" y="129"/>
                    <a:pt x="9" y="111"/>
                  </a:cubicBezTo>
                  <a:cubicBezTo>
                    <a:pt x="4" y="94"/>
                    <a:pt x="0" y="76"/>
                    <a:pt x="2" y="57"/>
                  </a:cubicBezTo>
                  <a:cubicBezTo>
                    <a:pt x="3" y="44"/>
                    <a:pt x="8" y="30"/>
                    <a:pt x="16" y="21"/>
                  </a:cubicBezTo>
                  <a:cubicBezTo>
                    <a:pt x="19" y="18"/>
                    <a:pt x="25" y="12"/>
                    <a:pt x="29" y="12"/>
                  </a:cubicBezTo>
                  <a:cubicBezTo>
                    <a:pt x="33" y="13"/>
                    <a:pt x="35" y="21"/>
                    <a:pt x="40" y="22"/>
                  </a:cubicBezTo>
                  <a:cubicBezTo>
                    <a:pt x="47" y="22"/>
                    <a:pt x="51" y="9"/>
                    <a:pt x="58" y="5"/>
                  </a:cubicBezTo>
                  <a:cubicBezTo>
                    <a:pt x="64" y="0"/>
                    <a:pt x="71" y="4"/>
                    <a:pt x="77" y="5"/>
                  </a:cubicBezTo>
                  <a:cubicBezTo>
                    <a:pt x="85" y="7"/>
                    <a:pt x="92" y="6"/>
                    <a:pt x="99" y="3"/>
                  </a:cubicBezTo>
                  <a:cubicBezTo>
                    <a:pt x="106" y="1"/>
                    <a:pt x="114" y="3"/>
                    <a:pt x="118" y="10"/>
                  </a:cubicBezTo>
                  <a:cubicBezTo>
                    <a:pt x="119" y="11"/>
                    <a:pt x="120" y="13"/>
                    <a:pt x="121" y="14"/>
                  </a:cubicBezTo>
                  <a:cubicBezTo>
                    <a:pt x="128" y="27"/>
                    <a:pt x="140" y="24"/>
                    <a:pt x="150" y="31"/>
                  </a:cubicBezTo>
                  <a:cubicBezTo>
                    <a:pt x="160" y="39"/>
                    <a:pt x="161" y="56"/>
                    <a:pt x="158" y="69"/>
                  </a:cubicBezTo>
                  <a:cubicBezTo>
                    <a:pt x="154" y="81"/>
                    <a:pt x="148" y="92"/>
                    <a:pt x="142" y="103"/>
                  </a:cubicBezTo>
                </a:path>
              </a:pathLst>
            </a:custGeom>
            <a:solidFill>
              <a:srgbClr val="F3F8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8" name="Freeform 529"/>
            <p:cNvSpPr/>
            <p:nvPr/>
          </p:nvSpPr>
          <p:spPr bwMode="auto">
            <a:xfrm>
              <a:off x="231775" y="6935788"/>
              <a:ext cx="280988" cy="374650"/>
            </a:xfrm>
            <a:custGeom>
              <a:avLst/>
              <a:gdLst>
                <a:gd name="T0" fmla="*/ 73 w 75"/>
                <a:gd name="T1" fmla="*/ 17 h 100"/>
                <a:gd name="T2" fmla="*/ 62 w 75"/>
                <a:gd name="T3" fmla="*/ 18 h 100"/>
                <a:gd name="T4" fmla="*/ 51 w 75"/>
                <a:gd name="T5" fmla="*/ 20 h 100"/>
                <a:gd name="T6" fmla="*/ 48 w 75"/>
                <a:gd name="T7" fmla="*/ 9 h 100"/>
                <a:gd name="T8" fmla="*/ 43 w 75"/>
                <a:gd name="T9" fmla="*/ 0 h 100"/>
                <a:gd name="T10" fmla="*/ 38 w 75"/>
                <a:gd name="T11" fmla="*/ 1 h 100"/>
                <a:gd name="T12" fmla="*/ 22 w 75"/>
                <a:gd name="T13" fmla="*/ 13 h 100"/>
                <a:gd name="T14" fmla="*/ 8 w 75"/>
                <a:gd name="T15" fmla="*/ 4 h 100"/>
                <a:gd name="T16" fmla="*/ 1 w 75"/>
                <a:gd name="T17" fmla="*/ 14 h 100"/>
                <a:gd name="T18" fmla="*/ 18 w 75"/>
                <a:gd name="T19" fmla="*/ 60 h 100"/>
                <a:gd name="T20" fmla="*/ 19 w 75"/>
                <a:gd name="T21" fmla="*/ 62 h 100"/>
                <a:gd name="T22" fmla="*/ 21 w 75"/>
                <a:gd name="T23" fmla="*/ 72 h 100"/>
                <a:gd name="T24" fmla="*/ 21 w 75"/>
                <a:gd name="T25" fmla="*/ 73 h 100"/>
                <a:gd name="T26" fmla="*/ 22 w 75"/>
                <a:gd name="T27" fmla="*/ 78 h 100"/>
                <a:gd name="T28" fmla="*/ 23 w 75"/>
                <a:gd name="T29" fmla="*/ 85 h 100"/>
                <a:gd name="T30" fmla="*/ 40 w 75"/>
                <a:gd name="T31" fmla="*/ 72 h 100"/>
                <a:gd name="T32" fmla="*/ 40 w 75"/>
                <a:gd name="T33" fmla="*/ 72 h 100"/>
                <a:gd name="T34" fmla="*/ 41 w 75"/>
                <a:gd name="T35" fmla="*/ 67 h 100"/>
                <a:gd name="T36" fmla="*/ 47 w 75"/>
                <a:gd name="T37" fmla="*/ 59 h 100"/>
                <a:gd name="T38" fmla="*/ 67 w 75"/>
                <a:gd name="T39" fmla="*/ 37 h 100"/>
                <a:gd name="T40" fmla="*/ 73 w 75"/>
                <a:gd name="T41" fmla="*/ 28 h 100"/>
                <a:gd name="T42" fmla="*/ 73 w 75"/>
                <a:gd name="T43" fmla="*/ 17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75" h="100">
                  <a:moveTo>
                    <a:pt x="73" y="17"/>
                  </a:moveTo>
                  <a:cubicBezTo>
                    <a:pt x="71" y="14"/>
                    <a:pt x="66" y="16"/>
                    <a:pt x="62" y="18"/>
                  </a:cubicBezTo>
                  <a:cubicBezTo>
                    <a:pt x="58" y="20"/>
                    <a:pt x="54" y="22"/>
                    <a:pt x="51" y="20"/>
                  </a:cubicBezTo>
                  <a:cubicBezTo>
                    <a:pt x="48" y="17"/>
                    <a:pt x="48" y="13"/>
                    <a:pt x="48" y="9"/>
                  </a:cubicBezTo>
                  <a:cubicBezTo>
                    <a:pt x="47" y="5"/>
                    <a:pt x="46" y="0"/>
                    <a:pt x="43" y="0"/>
                  </a:cubicBezTo>
                  <a:cubicBezTo>
                    <a:pt x="41" y="0"/>
                    <a:pt x="40" y="0"/>
                    <a:pt x="38" y="1"/>
                  </a:cubicBezTo>
                  <a:cubicBezTo>
                    <a:pt x="34" y="4"/>
                    <a:pt x="27" y="13"/>
                    <a:pt x="22" y="13"/>
                  </a:cubicBezTo>
                  <a:cubicBezTo>
                    <a:pt x="16" y="12"/>
                    <a:pt x="13" y="3"/>
                    <a:pt x="8" y="4"/>
                  </a:cubicBezTo>
                  <a:cubicBezTo>
                    <a:pt x="4" y="5"/>
                    <a:pt x="2" y="10"/>
                    <a:pt x="1" y="14"/>
                  </a:cubicBezTo>
                  <a:cubicBezTo>
                    <a:pt x="0" y="32"/>
                    <a:pt x="13" y="45"/>
                    <a:pt x="18" y="60"/>
                  </a:cubicBezTo>
                  <a:cubicBezTo>
                    <a:pt x="19" y="60"/>
                    <a:pt x="19" y="61"/>
                    <a:pt x="19" y="62"/>
                  </a:cubicBezTo>
                  <a:cubicBezTo>
                    <a:pt x="20" y="65"/>
                    <a:pt x="21" y="69"/>
                    <a:pt x="21" y="72"/>
                  </a:cubicBezTo>
                  <a:cubicBezTo>
                    <a:pt x="21" y="73"/>
                    <a:pt x="21" y="73"/>
                    <a:pt x="21" y="73"/>
                  </a:cubicBezTo>
                  <a:cubicBezTo>
                    <a:pt x="22" y="74"/>
                    <a:pt x="22" y="76"/>
                    <a:pt x="22" y="78"/>
                  </a:cubicBezTo>
                  <a:cubicBezTo>
                    <a:pt x="22" y="81"/>
                    <a:pt x="22" y="83"/>
                    <a:pt x="23" y="85"/>
                  </a:cubicBezTo>
                  <a:cubicBezTo>
                    <a:pt x="30" y="100"/>
                    <a:pt x="35" y="81"/>
                    <a:pt x="40" y="72"/>
                  </a:cubicBezTo>
                  <a:cubicBezTo>
                    <a:pt x="40" y="72"/>
                    <a:pt x="40" y="72"/>
                    <a:pt x="40" y="72"/>
                  </a:cubicBezTo>
                  <a:cubicBezTo>
                    <a:pt x="40" y="70"/>
                    <a:pt x="40" y="68"/>
                    <a:pt x="41" y="67"/>
                  </a:cubicBezTo>
                  <a:cubicBezTo>
                    <a:pt x="43" y="64"/>
                    <a:pt x="45" y="61"/>
                    <a:pt x="47" y="59"/>
                  </a:cubicBezTo>
                  <a:cubicBezTo>
                    <a:pt x="54" y="52"/>
                    <a:pt x="60" y="44"/>
                    <a:pt x="67" y="37"/>
                  </a:cubicBezTo>
                  <a:cubicBezTo>
                    <a:pt x="69" y="34"/>
                    <a:pt x="72" y="31"/>
                    <a:pt x="73" y="28"/>
                  </a:cubicBezTo>
                  <a:cubicBezTo>
                    <a:pt x="75" y="24"/>
                    <a:pt x="75" y="20"/>
                    <a:pt x="73" y="17"/>
                  </a:cubicBezTo>
                </a:path>
              </a:pathLst>
            </a:custGeom>
            <a:solidFill>
              <a:srgbClr val="259D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9" name="Freeform 530"/>
            <p:cNvSpPr>
              <a:spLocks noEditPoints="1"/>
            </p:cNvSpPr>
            <p:nvPr/>
          </p:nvSpPr>
          <p:spPr bwMode="auto">
            <a:xfrm>
              <a:off x="328613" y="7269163"/>
              <a:ext cx="12700" cy="4763"/>
            </a:xfrm>
            <a:custGeom>
              <a:avLst/>
              <a:gdLst>
                <a:gd name="T0" fmla="*/ 3 w 3"/>
                <a:gd name="T1" fmla="*/ 1 h 1"/>
                <a:gd name="T2" fmla="*/ 3 w 3"/>
                <a:gd name="T3" fmla="*/ 1 h 1"/>
                <a:gd name="T4" fmla="*/ 3 w 3"/>
                <a:gd name="T5" fmla="*/ 1 h 1"/>
                <a:gd name="T6" fmla="*/ 3 w 3"/>
                <a:gd name="T7" fmla="*/ 1 h 1"/>
                <a:gd name="T8" fmla="*/ 0 w 3"/>
                <a:gd name="T9" fmla="*/ 0 h 1"/>
                <a:gd name="T10" fmla="*/ 0 w 3"/>
                <a:gd name="T11" fmla="*/ 0 h 1"/>
                <a:gd name="T12" fmla="*/ 0 w 3"/>
                <a:gd name="T13" fmla="*/ 0 h 1"/>
                <a:gd name="T14" fmla="*/ 0 w 3"/>
                <a:gd name="T1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1">
                  <a:moveTo>
                    <a:pt x="3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075A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0" name="Freeform 531"/>
            <p:cNvSpPr>
              <a:spLocks noEditPoints="1"/>
            </p:cNvSpPr>
            <p:nvPr/>
          </p:nvSpPr>
          <p:spPr bwMode="auto">
            <a:xfrm>
              <a:off x="352425" y="6627813"/>
              <a:ext cx="300038" cy="574675"/>
            </a:xfrm>
            <a:custGeom>
              <a:avLst/>
              <a:gdLst>
                <a:gd name="T0" fmla="*/ 9 w 80"/>
                <a:gd name="T1" fmla="*/ 149 h 153"/>
                <a:gd name="T2" fmla="*/ 8 w 80"/>
                <a:gd name="T3" fmla="*/ 153 h 153"/>
                <a:gd name="T4" fmla="*/ 10 w 80"/>
                <a:gd name="T5" fmla="*/ 148 h 153"/>
                <a:gd name="T6" fmla="*/ 80 w 80"/>
                <a:gd name="T7" fmla="*/ 39 h 153"/>
                <a:gd name="T8" fmla="*/ 77 w 80"/>
                <a:gd name="T9" fmla="*/ 46 h 153"/>
                <a:gd name="T10" fmla="*/ 66 w 80"/>
                <a:gd name="T11" fmla="*/ 64 h 153"/>
                <a:gd name="T12" fmla="*/ 34 w 80"/>
                <a:gd name="T13" fmla="*/ 98 h 153"/>
                <a:gd name="T14" fmla="*/ 37 w 80"/>
                <a:gd name="T15" fmla="*/ 97 h 153"/>
                <a:gd name="T16" fmla="*/ 48 w 80"/>
                <a:gd name="T17" fmla="*/ 87 h 153"/>
                <a:gd name="T18" fmla="*/ 77 w 80"/>
                <a:gd name="T19" fmla="*/ 46 h 153"/>
                <a:gd name="T20" fmla="*/ 80 w 80"/>
                <a:gd name="T21" fmla="*/ 39 h 153"/>
                <a:gd name="T22" fmla="*/ 59 w 80"/>
                <a:gd name="T23" fmla="*/ 28 h 153"/>
                <a:gd name="T24" fmla="*/ 47 w 80"/>
                <a:gd name="T25" fmla="*/ 63 h 153"/>
                <a:gd name="T26" fmla="*/ 27 w 80"/>
                <a:gd name="T27" fmla="*/ 102 h 153"/>
                <a:gd name="T28" fmla="*/ 30 w 80"/>
                <a:gd name="T29" fmla="*/ 100 h 153"/>
                <a:gd name="T30" fmla="*/ 32 w 80"/>
                <a:gd name="T31" fmla="*/ 99 h 153"/>
                <a:gd name="T32" fmla="*/ 54 w 80"/>
                <a:gd name="T33" fmla="*/ 50 h 153"/>
                <a:gd name="T34" fmla="*/ 62 w 80"/>
                <a:gd name="T35" fmla="*/ 19 h 153"/>
                <a:gd name="T36" fmla="*/ 29 w 80"/>
                <a:gd name="T37" fmla="*/ 20 h 153"/>
                <a:gd name="T38" fmla="*/ 18 w 80"/>
                <a:gd name="T39" fmla="*/ 45 h 153"/>
                <a:gd name="T40" fmla="*/ 9 w 80"/>
                <a:gd name="T41" fmla="*/ 75 h 153"/>
                <a:gd name="T42" fmla="*/ 10 w 80"/>
                <a:gd name="T43" fmla="*/ 82 h 153"/>
                <a:gd name="T44" fmla="*/ 15 w 80"/>
                <a:gd name="T45" fmla="*/ 60 h 153"/>
                <a:gd name="T46" fmla="*/ 27 w 80"/>
                <a:gd name="T47" fmla="*/ 26 h 153"/>
                <a:gd name="T48" fmla="*/ 31 w 80"/>
                <a:gd name="T49" fmla="*/ 19 h 153"/>
                <a:gd name="T50" fmla="*/ 22 w 80"/>
                <a:gd name="T51" fmla="*/ 13 h 153"/>
                <a:gd name="T52" fmla="*/ 8 w 80"/>
                <a:gd name="T53" fmla="*/ 49 h 153"/>
                <a:gd name="T54" fmla="*/ 0 w 80"/>
                <a:gd name="T55" fmla="*/ 88 h 153"/>
                <a:gd name="T56" fmla="*/ 3 w 80"/>
                <a:gd name="T57" fmla="*/ 86 h 153"/>
                <a:gd name="T58" fmla="*/ 10 w 80"/>
                <a:gd name="T59" fmla="*/ 50 h 153"/>
                <a:gd name="T60" fmla="*/ 23 w 80"/>
                <a:gd name="T61" fmla="*/ 11 h 153"/>
                <a:gd name="T62" fmla="*/ 37 w 80"/>
                <a:gd name="T63" fmla="*/ 2 h 153"/>
                <a:gd name="T64" fmla="*/ 34 w 80"/>
                <a:gd name="T65" fmla="*/ 23 h 153"/>
                <a:gd name="T66" fmla="*/ 26 w 80"/>
                <a:gd name="T67" fmla="*/ 59 h 153"/>
                <a:gd name="T68" fmla="*/ 16 w 80"/>
                <a:gd name="T69" fmla="*/ 95 h 153"/>
                <a:gd name="T70" fmla="*/ 18 w 80"/>
                <a:gd name="T71" fmla="*/ 100 h 153"/>
                <a:gd name="T72" fmla="*/ 33 w 80"/>
                <a:gd name="T73" fmla="*/ 40 h 153"/>
                <a:gd name="T74" fmla="*/ 37 w 80"/>
                <a:gd name="T75" fmla="*/ 10 h 153"/>
                <a:gd name="T76" fmla="*/ 37 w 80"/>
                <a:gd name="T77" fmla="*/ 0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80" h="153">
                  <a:moveTo>
                    <a:pt x="10" y="148"/>
                  </a:moveTo>
                  <a:cubicBezTo>
                    <a:pt x="9" y="148"/>
                    <a:pt x="9" y="148"/>
                    <a:pt x="9" y="149"/>
                  </a:cubicBezTo>
                  <a:cubicBezTo>
                    <a:pt x="9" y="150"/>
                    <a:pt x="8" y="151"/>
                    <a:pt x="8" y="153"/>
                  </a:cubicBezTo>
                  <a:cubicBezTo>
                    <a:pt x="8" y="153"/>
                    <a:pt x="8" y="153"/>
                    <a:pt x="8" y="153"/>
                  </a:cubicBezTo>
                  <a:cubicBezTo>
                    <a:pt x="8" y="153"/>
                    <a:pt x="8" y="153"/>
                    <a:pt x="8" y="153"/>
                  </a:cubicBezTo>
                  <a:cubicBezTo>
                    <a:pt x="9" y="151"/>
                    <a:pt x="9" y="150"/>
                    <a:pt x="10" y="148"/>
                  </a:cubicBezTo>
                  <a:cubicBezTo>
                    <a:pt x="10" y="148"/>
                    <a:pt x="10" y="148"/>
                    <a:pt x="10" y="148"/>
                  </a:cubicBezTo>
                  <a:moveTo>
                    <a:pt x="80" y="39"/>
                  </a:moveTo>
                  <a:cubicBezTo>
                    <a:pt x="80" y="39"/>
                    <a:pt x="80" y="40"/>
                    <a:pt x="79" y="41"/>
                  </a:cubicBezTo>
                  <a:cubicBezTo>
                    <a:pt x="79" y="42"/>
                    <a:pt x="78" y="44"/>
                    <a:pt x="77" y="46"/>
                  </a:cubicBezTo>
                  <a:cubicBezTo>
                    <a:pt x="76" y="48"/>
                    <a:pt x="74" y="51"/>
                    <a:pt x="72" y="54"/>
                  </a:cubicBezTo>
                  <a:cubicBezTo>
                    <a:pt x="70" y="57"/>
                    <a:pt x="68" y="60"/>
                    <a:pt x="66" y="64"/>
                  </a:cubicBezTo>
                  <a:cubicBezTo>
                    <a:pt x="60" y="70"/>
                    <a:pt x="54" y="77"/>
                    <a:pt x="47" y="84"/>
                  </a:cubicBezTo>
                  <a:cubicBezTo>
                    <a:pt x="43" y="89"/>
                    <a:pt x="38" y="93"/>
                    <a:pt x="34" y="98"/>
                  </a:cubicBezTo>
                  <a:cubicBezTo>
                    <a:pt x="34" y="98"/>
                    <a:pt x="34" y="98"/>
                    <a:pt x="34" y="98"/>
                  </a:cubicBezTo>
                  <a:cubicBezTo>
                    <a:pt x="35" y="98"/>
                    <a:pt x="36" y="97"/>
                    <a:pt x="37" y="97"/>
                  </a:cubicBezTo>
                  <a:cubicBezTo>
                    <a:pt x="38" y="97"/>
                    <a:pt x="38" y="97"/>
                    <a:pt x="39" y="97"/>
                  </a:cubicBezTo>
                  <a:cubicBezTo>
                    <a:pt x="42" y="94"/>
                    <a:pt x="45" y="90"/>
                    <a:pt x="48" y="87"/>
                  </a:cubicBezTo>
                  <a:cubicBezTo>
                    <a:pt x="55" y="80"/>
                    <a:pt x="62" y="72"/>
                    <a:pt x="67" y="65"/>
                  </a:cubicBezTo>
                  <a:cubicBezTo>
                    <a:pt x="72" y="58"/>
                    <a:pt x="75" y="51"/>
                    <a:pt x="77" y="46"/>
                  </a:cubicBezTo>
                  <a:cubicBezTo>
                    <a:pt x="78" y="44"/>
                    <a:pt x="79" y="42"/>
                    <a:pt x="79" y="41"/>
                  </a:cubicBezTo>
                  <a:cubicBezTo>
                    <a:pt x="80" y="40"/>
                    <a:pt x="80" y="39"/>
                    <a:pt x="80" y="39"/>
                  </a:cubicBezTo>
                  <a:moveTo>
                    <a:pt x="62" y="19"/>
                  </a:moveTo>
                  <a:cubicBezTo>
                    <a:pt x="61" y="20"/>
                    <a:pt x="61" y="23"/>
                    <a:pt x="59" y="28"/>
                  </a:cubicBezTo>
                  <a:cubicBezTo>
                    <a:pt x="58" y="33"/>
                    <a:pt x="55" y="40"/>
                    <a:pt x="53" y="49"/>
                  </a:cubicBezTo>
                  <a:cubicBezTo>
                    <a:pt x="51" y="53"/>
                    <a:pt x="49" y="58"/>
                    <a:pt x="47" y="63"/>
                  </a:cubicBezTo>
                  <a:cubicBezTo>
                    <a:pt x="46" y="68"/>
                    <a:pt x="43" y="73"/>
                    <a:pt x="41" y="78"/>
                  </a:cubicBezTo>
                  <a:cubicBezTo>
                    <a:pt x="37" y="86"/>
                    <a:pt x="32" y="94"/>
                    <a:pt x="27" y="102"/>
                  </a:cubicBezTo>
                  <a:cubicBezTo>
                    <a:pt x="27" y="102"/>
                    <a:pt x="27" y="102"/>
                    <a:pt x="27" y="102"/>
                  </a:cubicBezTo>
                  <a:cubicBezTo>
                    <a:pt x="28" y="101"/>
                    <a:pt x="29" y="100"/>
                    <a:pt x="30" y="100"/>
                  </a:cubicBezTo>
                  <a:cubicBezTo>
                    <a:pt x="31" y="99"/>
                    <a:pt x="32" y="99"/>
                    <a:pt x="32" y="99"/>
                  </a:cubicBezTo>
                  <a:cubicBezTo>
                    <a:pt x="32" y="99"/>
                    <a:pt x="32" y="99"/>
                    <a:pt x="32" y="99"/>
                  </a:cubicBezTo>
                  <a:cubicBezTo>
                    <a:pt x="36" y="92"/>
                    <a:pt x="40" y="86"/>
                    <a:pt x="43" y="80"/>
                  </a:cubicBezTo>
                  <a:cubicBezTo>
                    <a:pt x="48" y="69"/>
                    <a:pt x="51" y="59"/>
                    <a:pt x="54" y="50"/>
                  </a:cubicBezTo>
                  <a:cubicBezTo>
                    <a:pt x="57" y="41"/>
                    <a:pt x="59" y="33"/>
                    <a:pt x="60" y="28"/>
                  </a:cubicBezTo>
                  <a:cubicBezTo>
                    <a:pt x="61" y="23"/>
                    <a:pt x="62" y="20"/>
                    <a:pt x="62" y="19"/>
                  </a:cubicBezTo>
                  <a:moveTo>
                    <a:pt x="31" y="19"/>
                  </a:moveTo>
                  <a:cubicBezTo>
                    <a:pt x="30" y="19"/>
                    <a:pt x="30" y="19"/>
                    <a:pt x="29" y="20"/>
                  </a:cubicBezTo>
                  <a:cubicBezTo>
                    <a:pt x="29" y="21"/>
                    <a:pt x="27" y="23"/>
                    <a:pt x="26" y="25"/>
                  </a:cubicBezTo>
                  <a:cubicBezTo>
                    <a:pt x="24" y="30"/>
                    <a:pt x="21" y="36"/>
                    <a:pt x="18" y="45"/>
                  </a:cubicBezTo>
                  <a:cubicBezTo>
                    <a:pt x="16" y="49"/>
                    <a:pt x="15" y="54"/>
                    <a:pt x="13" y="59"/>
                  </a:cubicBezTo>
                  <a:cubicBezTo>
                    <a:pt x="12" y="64"/>
                    <a:pt x="10" y="69"/>
                    <a:pt x="9" y="75"/>
                  </a:cubicBezTo>
                  <a:cubicBezTo>
                    <a:pt x="8" y="77"/>
                    <a:pt x="8" y="80"/>
                    <a:pt x="7" y="83"/>
                  </a:cubicBezTo>
                  <a:cubicBezTo>
                    <a:pt x="8" y="82"/>
                    <a:pt x="9" y="82"/>
                    <a:pt x="10" y="82"/>
                  </a:cubicBezTo>
                  <a:cubicBezTo>
                    <a:pt x="11" y="80"/>
                    <a:pt x="11" y="78"/>
                    <a:pt x="11" y="75"/>
                  </a:cubicBezTo>
                  <a:cubicBezTo>
                    <a:pt x="13" y="70"/>
                    <a:pt x="14" y="65"/>
                    <a:pt x="15" y="60"/>
                  </a:cubicBezTo>
                  <a:cubicBezTo>
                    <a:pt x="17" y="55"/>
                    <a:pt x="18" y="50"/>
                    <a:pt x="19" y="46"/>
                  </a:cubicBezTo>
                  <a:cubicBezTo>
                    <a:pt x="22" y="37"/>
                    <a:pt x="24" y="30"/>
                    <a:pt x="27" y="26"/>
                  </a:cubicBezTo>
                  <a:cubicBezTo>
                    <a:pt x="28" y="23"/>
                    <a:pt x="29" y="21"/>
                    <a:pt x="30" y="20"/>
                  </a:cubicBezTo>
                  <a:cubicBezTo>
                    <a:pt x="30" y="20"/>
                    <a:pt x="30" y="19"/>
                    <a:pt x="31" y="19"/>
                  </a:cubicBezTo>
                  <a:moveTo>
                    <a:pt x="23" y="11"/>
                  </a:moveTo>
                  <a:cubicBezTo>
                    <a:pt x="23" y="11"/>
                    <a:pt x="23" y="12"/>
                    <a:pt x="22" y="13"/>
                  </a:cubicBezTo>
                  <a:cubicBezTo>
                    <a:pt x="21" y="15"/>
                    <a:pt x="20" y="17"/>
                    <a:pt x="18" y="21"/>
                  </a:cubicBezTo>
                  <a:cubicBezTo>
                    <a:pt x="16" y="27"/>
                    <a:pt x="11" y="37"/>
                    <a:pt x="8" y="49"/>
                  </a:cubicBezTo>
                  <a:cubicBezTo>
                    <a:pt x="5" y="61"/>
                    <a:pt x="2" y="74"/>
                    <a:pt x="0" y="88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1" y="88"/>
                    <a:pt x="2" y="87"/>
                    <a:pt x="3" y="86"/>
                  </a:cubicBezTo>
                  <a:cubicBezTo>
                    <a:pt x="3" y="86"/>
                    <a:pt x="3" y="86"/>
                    <a:pt x="3" y="86"/>
                  </a:cubicBezTo>
                  <a:cubicBezTo>
                    <a:pt x="4" y="80"/>
                    <a:pt x="5" y="75"/>
                    <a:pt x="6" y="70"/>
                  </a:cubicBezTo>
                  <a:cubicBezTo>
                    <a:pt x="7" y="63"/>
                    <a:pt x="8" y="56"/>
                    <a:pt x="10" y="50"/>
                  </a:cubicBezTo>
                  <a:cubicBezTo>
                    <a:pt x="13" y="38"/>
                    <a:pt x="16" y="28"/>
                    <a:pt x="19" y="21"/>
                  </a:cubicBezTo>
                  <a:cubicBezTo>
                    <a:pt x="21" y="16"/>
                    <a:pt x="23" y="12"/>
                    <a:pt x="23" y="11"/>
                  </a:cubicBezTo>
                  <a:moveTo>
                    <a:pt x="37" y="0"/>
                  </a:moveTo>
                  <a:cubicBezTo>
                    <a:pt x="37" y="0"/>
                    <a:pt x="37" y="1"/>
                    <a:pt x="37" y="2"/>
                  </a:cubicBezTo>
                  <a:cubicBezTo>
                    <a:pt x="37" y="4"/>
                    <a:pt x="37" y="7"/>
                    <a:pt x="36" y="10"/>
                  </a:cubicBezTo>
                  <a:cubicBezTo>
                    <a:pt x="36" y="14"/>
                    <a:pt x="35" y="18"/>
                    <a:pt x="34" y="23"/>
                  </a:cubicBezTo>
                  <a:cubicBezTo>
                    <a:pt x="33" y="28"/>
                    <a:pt x="32" y="33"/>
                    <a:pt x="31" y="39"/>
                  </a:cubicBezTo>
                  <a:cubicBezTo>
                    <a:pt x="30" y="45"/>
                    <a:pt x="28" y="52"/>
                    <a:pt x="26" y="59"/>
                  </a:cubicBezTo>
                  <a:cubicBezTo>
                    <a:pt x="25" y="65"/>
                    <a:pt x="23" y="73"/>
                    <a:pt x="21" y="80"/>
                  </a:cubicBezTo>
                  <a:cubicBezTo>
                    <a:pt x="19" y="85"/>
                    <a:pt x="18" y="90"/>
                    <a:pt x="16" y="95"/>
                  </a:cubicBezTo>
                  <a:cubicBezTo>
                    <a:pt x="16" y="95"/>
                    <a:pt x="16" y="95"/>
                    <a:pt x="16" y="95"/>
                  </a:cubicBezTo>
                  <a:cubicBezTo>
                    <a:pt x="16" y="97"/>
                    <a:pt x="17" y="99"/>
                    <a:pt x="18" y="100"/>
                  </a:cubicBezTo>
                  <a:cubicBezTo>
                    <a:pt x="20" y="93"/>
                    <a:pt x="21" y="87"/>
                    <a:pt x="23" y="81"/>
                  </a:cubicBezTo>
                  <a:cubicBezTo>
                    <a:pt x="27" y="66"/>
                    <a:pt x="30" y="52"/>
                    <a:pt x="33" y="40"/>
                  </a:cubicBezTo>
                  <a:cubicBezTo>
                    <a:pt x="34" y="34"/>
                    <a:pt x="35" y="28"/>
                    <a:pt x="35" y="23"/>
                  </a:cubicBezTo>
                  <a:cubicBezTo>
                    <a:pt x="36" y="18"/>
                    <a:pt x="36" y="14"/>
                    <a:pt x="37" y="10"/>
                  </a:cubicBezTo>
                  <a:cubicBezTo>
                    <a:pt x="37" y="7"/>
                    <a:pt x="37" y="4"/>
                    <a:pt x="37" y="2"/>
                  </a:cubicBezTo>
                  <a:cubicBezTo>
                    <a:pt x="37" y="1"/>
                    <a:pt x="37" y="0"/>
                    <a:pt x="37" y="0"/>
                  </a:cubicBezTo>
                </a:path>
              </a:pathLst>
            </a:custGeom>
            <a:solidFill>
              <a:srgbClr val="5EC6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1" name="Freeform 532"/>
            <p:cNvSpPr/>
            <p:nvPr/>
          </p:nvSpPr>
          <p:spPr bwMode="auto">
            <a:xfrm>
              <a:off x="328613" y="6935788"/>
              <a:ext cx="169863" cy="341313"/>
            </a:xfrm>
            <a:custGeom>
              <a:avLst/>
              <a:gdLst>
                <a:gd name="T0" fmla="*/ 16 w 45"/>
                <a:gd name="T1" fmla="*/ 0 h 91"/>
                <a:gd name="T2" fmla="*/ 13 w 45"/>
                <a:gd name="T3" fmla="*/ 1 h 91"/>
                <a:gd name="T4" fmla="*/ 13 w 45"/>
                <a:gd name="T5" fmla="*/ 1 h 91"/>
                <a:gd name="T6" fmla="*/ 11 w 45"/>
                <a:gd name="T7" fmla="*/ 10 h 91"/>
                <a:gd name="T8" fmla="*/ 7 w 45"/>
                <a:gd name="T9" fmla="*/ 27 h 91"/>
                <a:gd name="T10" fmla="*/ 9 w 45"/>
                <a:gd name="T11" fmla="*/ 10 h 91"/>
                <a:gd name="T12" fmla="*/ 9 w 45"/>
                <a:gd name="T13" fmla="*/ 4 h 91"/>
                <a:gd name="T14" fmla="*/ 6 w 45"/>
                <a:gd name="T15" fmla="*/ 6 h 91"/>
                <a:gd name="T16" fmla="*/ 6 w 45"/>
                <a:gd name="T17" fmla="*/ 10 h 91"/>
                <a:gd name="T18" fmla="*/ 3 w 45"/>
                <a:gd name="T19" fmla="*/ 57 h 91"/>
                <a:gd name="T20" fmla="*/ 2 w 45"/>
                <a:gd name="T21" fmla="*/ 63 h 91"/>
                <a:gd name="T22" fmla="*/ 0 w 45"/>
                <a:gd name="T23" fmla="*/ 89 h 91"/>
                <a:gd name="T24" fmla="*/ 0 w 45"/>
                <a:gd name="T25" fmla="*/ 89 h 91"/>
                <a:gd name="T26" fmla="*/ 0 w 45"/>
                <a:gd name="T27" fmla="*/ 89 h 91"/>
                <a:gd name="T28" fmla="*/ 0 w 45"/>
                <a:gd name="T29" fmla="*/ 90 h 91"/>
                <a:gd name="T30" fmla="*/ 0 w 45"/>
                <a:gd name="T31" fmla="*/ 90 h 91"/>
                <a:gd name="T32" fmla="*/ 1 w 45"/>
                <a:gd name="T33" fmla="*/ 90 h 91"/>
                <a:gd name="T34" fmla="*/ 2 w 45"/>
                <a:gd name="T35" fmla="*/ 91 h 91"/>
                <a:gd name="T36" fmla="*/ 2 w 45"/>
                <a:gd name="T37" fmla="*/ 91 h 91"/>
                <a:gd name="T38" fmla="*/ 3 w 45"/>
                <a:gd name="T39" fmla="*/ 91 h 91"/>
                <a:gd name="T40" fmla="*/ 3 w 45"/>
                <a:gd name="T41" fmla="*/ 90 h 91"/>
                <a:gd name="T42" fmla="*/ 3 w 45"/>
                <a:gd name="T43" fmla="*/ 90 h 91"/>
                <a:gd name="T44" fmla="*/ 3 w 45"/>
                <a:gd name="T45" fmla="*/ 90 h 91"/>
                <a:gd name="T46" fmla="*/ 4 w 45"/>
                <a:gd name="T47" fmla="*/ 88 h 91"/>
                <a:gd name="T48" fmla="*/ 4 w 45"/>
                <a:gd name="T49" fmla="*/ 87 h 91"/>
                <a:gd name="T50" fmla="*/ 15 w 45"/>
                <a:gd name="T51" fmla="*/ 59 h 91"/>
                <a:gd name="T52" fmla="*/ 16 w 45"/>
                <a:gd name="T53" fmla="*/ 56 h 91"/>
                <a:gd name="T54" fmla="*/ 15 w 45"/>
                <a:gd name="T55" fmla="*/ 59 h 91"/>
                <a:gd name="T56" fmla="*/ 9 w 45"/>
                <a:gd name="T57" fmla="*/ 83 h 91"/>
                <a:gd name="T58" fmla="*/ 13 w 45"/>
                <a:gd name="T59" fmla="*/ 73 h 91"/>
                <a:gd name="T60" fmla="*/ 14 w 45"/>
                <a:gd name="T61" fmla="*/ 71 h 91"/>
                <a:gd name="T62" fmla="*/ 15 w 45"/>
                <a:gd name="T63" fmla="*/ 67 h 91"/>
                <a:gd name="T64" fmla="*/ 16 w 45"/>
                <a:gd name="T65" fmla="*/ 66 h 91"/>
                <a:gd name="T66" fmla="*/ 18 w 45"/>
                <a:gd name="T67" fmla="*/ 60 h 91"/>
                <a:gd name="T68" fmla="*/ 24 w 45"/>
                <a:gd name="T69" fmla="*/ 44 h 91"/>
                <a:gd name="T70" fmla="*/ 33 w 45"/>
                <a:gd name="T71" fmla="*/ 30 h 91"/>
                <a:gd name="T72" fmla="*/ 45 w 45"/>
                <a:gd name="T73" fmla="*/ 16 h 91"/>
                <a:gd name="T74" fmla="*/ 45 w 45"/>
                <a:gd name="T75" fmla="*/ 15 h 91"/>
                <a:gd name="T76" fmla="*/ 43 w 45"/>
                <a:gd name="T77" fmla="*/ 15 h 91"/>
                <a:gd name="T78" fmla="*/ 40 w 45"/>
                <a:gd name="T79" fmla="*/ 16 h 91"/>
                <a:gd name="T80" fmla="*/ 35 w 45"/>
                <a:gd name="T81" fmla="*/ 22 h 91"/>
                <a:gd name="T82" fmla="*/ 38 w 45"/>
                <a:gd name="T83" fmla="*/ 17 h 91"/>
                <a:gd name="T84" fmla="*/ 36 w 45"/>
                <a:gd name="T85" fmla="*/ 18 h 91"/>
                <a:gd name="T86" fmla="*/ 33 w 45"/>
                <a:gd name="T87" fmla="*/ 20 h 91"/>
                <a:gd name="T88" fmla="*/ 29 w 45"/>
                <a:gd name="T89" fmla="*/ 26 h 91"/>
                <a:gd name="T90" fmla="*/ 20 w 45"/>
                <a:gd name="T91" fmla="*/ 42 h 91"/>
                <a:gd name="T92" fmla="*/ 12 w 45"/>
                <a:gd name="T93" fmla="*/ 58 h 91"/>
                <a:gd name="T94" fmla="*/ 11 w 45"/>
                <a:gd name="T95" fmla="*/ 62 h 91"/>
                <a:gd name="T96" fmla="*/ 16 w 45"/>
                <a:gd name="T97" fmla="*/ 45 h 91"/>
                <a:gd name="T98" fmla="*/ 24 w 45"/>
                <a:gd name="T99" fmla="*/ 18 h 91"/>
                <a:gd name="T100" fmla="*/ 24 w 45"/>
                <a:gd name="T101" fmla="*/ 18 h 91"/>
                <a:gd name="T102" fmla="*/ 22 w 45"/>
                <a:gd name="T103" fmla="*/ 13 h 91"/>
                <a:gd name="T104" fmla="*/ 13 w 45"/>
                <a:gd name="T105" fmla="*/ 44 h 91"/>
                <a:gd name="T106" fmla="*/ 5 w 45"/>
                <a:gd name="T107" fmla="*/ 71 h 91"/>
                <a:gd name="T108" fmla="*/ 6 w 45"/>
                <a:gd name="T109" fmla="*/ 59 h 91"/>
                <a:gd name="T110" fmla="*/ 6 w 45"/>
                <a:gd name="T111" fmla="*/ 53 h 91"/>
                <a:gd name="T112" fmla="*/ 7 w 45"/>
                <a:gd name="T113" fmla="*/ 46 h 91"/>
                <a:gd name="T114" fmla="*/ 10 w 45"/>
                <a:gd name="T115" fmla="*/ 28 h 91"/>
                <a:gd name="T116" fmla="*/ 14 w 45"/>
                <a:gd name="T117" fmla="*/ 10 h 91"/>
                <a:gd name="T118" fmla="*/ 16 w 45"/>
                <a:gd name="T119" fmla="*/ 0 h 91"/>
                <a:gd name="T120" fmla="*/ 16 w 45"/>
                <a:gd name="T121" fmla="*/ 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5" h="91">
                  <a:moveTo>
                    <a:pt x="16" y="0"/>
                  </a:moveTo>
                  <a:cubicBezTo>
                    <a:pt x="15" y="0"/>
                    <a:pt x="14" y="0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2" y="4"/>
                    <a:pt x="12" y="7"/>
                    <a:pt x="11" y="10"/>
                  </a:cubicBezTo>
                  <a:cubicBezTo>
                    <a:pt x="10" y="15"/>
                    <a:pt x="8" y="21"/>
                    <a:pt x="7" y="27"/>
                  </a:cubicBezTo>
                  <a:cubicBezTo>
                    <a:pt x="8" y="21"/>
                    <a:pt x="8" y="16"/>
                    <a:pt x="9" y="10"/>
                  </a:cubicBezTo>
                  <a:cubicBezTo>
                    <a:pt x="9" y="8"/>
                    <a:pt x="9" y="6"/>
                    <a:pt x="9" y="4"/>
                  </a:cubicBezTo>
                  <a:cubicBezTo>
                    <a:pt x="8" y="5"/>
                    <a:pt x="7" y="6"/>
                    <a:pt x="6" y="6"/>
                  </a:cubicBezTo>
                  <a:cubicBezTo>
                    <a:pt x="6" y="8"/>
                    <a:pt x="6" y="9"/>
                    <a:pt x="6" y="10"/>
                  </a:cubicBezTo>
                  <a:cubicBezTo>
                    <a:pt x="4" y="25"/>
                    <a:pt x="4" y="41"/>
                    <a:pt x="3" y="57"/>
                  </a:cubicBezTo>
                  <a:cubicBezTo>
                    <a:pt x="3" y="59"/>
                    <a:pt x="2" y="61"/>
                    <a:pt x="2" y="63"/>
                  </a:cubicBezTo>
                  <a:cubicBezTo>
                    <a:pt x="1" y="72"/>
                    <a:pt x="0" y="81"/>
                    <a:pt x="0" y="89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1" y="90"/>
                    <a:pt x="1" y="90"/>
                    <a:pt x="1" y="90"/>
                  </a:cubicBezTo>
                  <a:cubicBezTo>
                    <a:pt x="2" y="91"/>
                    <a:pt x="2" y="91"/>
                    <a:pt x="2" y="91"/>
                  </a:cubicBezTo>
                  <a:cubicBezTo>
                    <a:pt x="2" y="91"/>
                    <a:pt x="2" y="91"/>
                    <a:pt x="2" y="91"/>
                  </a:cubicBezTo>
                  <a:cubicBezTo>
                    <a:pt x="2" y="91"/>
                    <a:pt x="3" y="91"/>
                    <a:pt x="3" y="91"/>
                  </a:cubicBezTo>
                  <a:cubicBezTo>
                    <a:pt x="3" y="90"/>
                    <a:pt x="3" y="90"/>
                    <a:pt x="3" y="90"/>
                  </a:cubicBezTo>
                  <a:cubicBezTo>
                    <a:pt x="3" y="90"/>
                    <a:pt x="3" y="90"/>
                    <a:pt x="3" y="90"/>
                  </a:cubicBezTo>
                  <a:cubicBezTo>
                    <a:pt x="3" y="90"/>
                    <a:pt x="3" y="90"/>
                    <a:pt x="3" y="90"/>
                  </a:cubicBezTo>
                  <a:cubicBezTo>
                    <a:pt x="3" y="90"/>
                    <a:pt x="3" y="89"/>
                    <a:pt x="4" y="88"/>
                  </a:cubicBezTo>
                  <a:cubicBezTo>
                    <a:pt x="4" y="87"/>
                    <a:pt x="4" y="87"/>
                    <a:pt x="4" y="87"/>
                  </a:cubicBezTo>
                  <a:cubicBezTo>
                    <a:pt x="6" y="78"/>
                    <a:pt x="10" y="69"/>
                    <a:pt x="15" y="59"/>
                  </a:cubicBezTo>
                  <a:cubicBezTo>
                    <a:pt x="15" y="58"/>
                    <a:pt x="16" y="57"/>
                    <a:pt x="16" y="56"/>
                  </a:cubicBezTo>
                  <a:cubicBezTo>
                    <a:pt x="16" y="57"/>
                    <a:pt x="15" y="58"/>
                    <a:pt x="15" y="59"/>
                  </a:cubicBezTo>
                  <a:cubicBezTo>
                    <a:pt x="12" y="67"/>
                    <a:pt x="10" y="76"/>
                    <a:pt x="9" y="83"/>
                  </a:cubicBezTo>
                  <a:cubicBezTo>
                    <a:pt x="10" y="80"/>
                    <a:pt x="12" y="76"/>
                    <a:pt x="13" y="73"/>
                  </a:cubicBezTo>
                  <a:cubicBezTo>
                    <a:pt x="14" y="72"/>
                    <a:pt x="14" y="72"/>
                    <a:pt x="14" y="71"/>
                  </a:cubicBezTo>
                  <a:cubicBezTo>
                    <a:pt x="14" y="69"/>
                    <a:pt x="15" y="68"/>
                    <a:pt x="15" y="67"/>
                  </a:cubicBezTo>
                  <a:cubicBezTo>
                    <a:pt x="15" y="66"/>
                    <a:pt x="15" y="66"/>
                    <a:pt x="16" y="66"/>
                  </a:cubicBezTo>
                  <a:cubicBezTo>
                    <a:pt x="16" y="64"/>
                    <a:pt x="17" y="62"/>
                    <a:pt x="18" y="60"/>
                  </a:cubicBezTo>
                  <a:cubicBezTo>
                    <a:pt x="19" y="55"/>
                    <a:pt x="22" y="49"/>
                    <a:pt x="24" y="44"/>
                  </a:cubicBezTo>
                  <a:cubicBezTo>
                    <a:pt x="27" y="39"/>
                    <a:pt x="30" y="35"/>
                    <a:pt x="33" y="30"/>
                  </a:cubicBezTo>
                  <a:cubicBezTo>
                    <a:pt x="37" y="25"/>
                    <a:pt x="41" y="20"/>
                    <a:pt x="45" y="16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4" y="15"/>
                    <a:pt x="44" y="15"/>
                    <a:pt x="43" y="15"/>
                  </a:cubicBezTo>
                  <a:cubicBezTo>
                    <a:pt x="42" y="15"/>
                    <a:pt x="41" y="16"/>
                    <a:pt x="40" y="16"/>
                  </a:cubicBezTo>
                  <a:cubicBezTo>
                    <a:pt x="39" y="18"/>
                    <a:pt x="37" y="20"/>
                    <a:pt x="35" y="22"/>
                  </a:cubicBezTo>
                  <a:cubicBezTo>
                    <a:pt x="36" y="20"/>
                    <a:pt x="37" y="18"/>
                    <a:pt x="38" y="17"/>
                  </a:cubicBezTo>
                  <a:cubicBezTo>
                    <a:pt x="38" y="17"/>
                    <a:pt x="37" y="17"/>
                    <a:pt x="36" y="18"/>
                  </a:cubicBezTo>
                  <a:cubicBezTo>
                    <a:pt x="35" y="18"/>
                    <a:pt x="34" y="19"/>
                    <a:pt x="33" y="20"/>
                  </a:cubicBezTo>
                  <a:cubicBezTo>
                    <a:pt x="32" y="22"/>
                    <a:pt x="30" y="24"/>
                    <a:pt x="29" y="26"/>
                  </a:cubicBezTo>
                  <a:cubicBezTo>
                    <a:pt x="26" y="31"/>
                    <a:pt x="23" y="36"/>
                    <a:pt x="20" y="42"/>
                  </a:cubicBezTo>
                  <a:cubicBezTo>
                    <a:pt x="17" y="47"/>
                    <a:pt x="15" y="52"/>
                    <a:pt x="12" y="58"/>
                  </a:cubicBezTo>
                  <a:cubicBezTo>
                    <a:pt x="12" y="59"/>
                    <a:pt x="11" y="60"/>
                    <a:pt x="11" y="62"/>
                  </a:cubicBezTo>
                  <a:cubicBezTo>
                    <a:pt x="12" y="56"/>
                    <a:pt x="14" y="50"/>
                    <a:pt x="16" y="45"/>
                  </a:cubicBezTo>
                  <a:cubicBezTo>
                    <a:pt x="18" y="36"/>
                    <a:pt x="21" y="27"/>
                    <a:pt x="24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3" y="17"/>
                    <a:pt x="22" y="15"/>
                    <a:pt x="22" y="13"/>
                  </a:cubicBezTo>
                  <a:cubicBezTo>
                    <a:pt x="19" y="23"/>
                    <a:pt x="16" y="33"/>
                    <a:pt x="13" y="44"/>
                  </a:cubicBezTo>
                  <a:cubicBezTo>
                    <a:pt x="10" y="53"/>
                    <a:pt x="7" y="62"/>
                    <a:pt x="5" y="71"/>
                  </a:cubicBezTo>
                  <a:cubicBezTo>
                    <a:pt x="5" y="67"/>
                    <a:pt x="6" y="63"/>
                    <a:pt x="6" y="59"/>
                  </a:cubicBezTo>
                  <a:cubicBezTo>
                    <a:pt x="6" y="57"/>
                    <a:pt x="6" y="55"/>
                    <a:pt x="6" y="53"/>
                  </a:cubicBezTo>
                  <a:cubicBezTo>
                    <a:pt x="6" y="51"/>
                    <a:pt x="7" y="48"/>
                    <a:pt x="7" y="46"/>
                  </a:cubicBezTo>
                  <a:cubicBezTo>
                    <a:pt x="8" y="40"/>
                    <a:pt x="9" y="34"/>
                    <a:pt x="10" y="28"/>
                  </a:cubicBezTo>
                  <a:cubicBezTo>
                    <a:pt x="11" y="22"/>
                    <a:pt x="12" y="16"/>
                    <a:pt x="14" y="10"/>
                  </a:cubicBezTo>
                  <a:cubicBezTo>
                    <a:pt x="14" y="7"/>
                    <a:pt x="15" y="3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</a:path>
              </a:pathLst>
            </a:custGeom>
            <a:solidFill>
              <a:srgbClr val="0E7E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2" name="Freeform 533"/>
            <p:cNvSpPr/>
            <p:nvPr/>
          </p:nvSpPr>
          <p:spPr bwMode="auto">
            <a:xfrm flipH="1">
              <a:off x="265113" y="667543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5EC6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3" name="Freeform 534"/>
            <p:cNvSpPr>
              <a:spLocks noEditPoints="1"/>
            </p:cNvSpPr>
            <p:nvPr/>
          </p:nvSpPr>
          <p:spPr bwMode="auto">
            <a:xfrm>
              <a:off x="171450" y="6669088"/>
              <a:ext cx="180975" cy="558800"/>
            </a:xfrm>
            <a:custGeom>
              <a:avLst/>
              <a:gdLst>
                <a:gd name="T0" fmla="*/ 37 w 48"/>
                <a:gd name="T1" fmla="*/ 144 h 149"/>
                <a:gd name="T2" fmla="*/ 38 w 48"/>
                <a:gd name="T3" fmla="*/ 149 h 149"/>
                <a:gd name="T4" fmla="*/ 38 w 48"/>
                <a:gd name="T5" fmla="*/ 149 h 149"/>
                <a:gd name="T6" fmla="*/ 37 w 48"/>
                <a:gd name="T7" fmla="*/ 144 h 149"/>
                <a:gd name="T8" fmla="*/ 0 w 48"/>
                <a:gd name="T9" fmla="*/ 27 h 149"/>
                <a:gd name="T10" fmla="*/ 0 w 48"/>
                <a:gd name="T11" fmla="*/ 29 h 149"/>
                <a:gd name="T12" fmla="*/ 1 w 48"/>
                <a:gd name="T13" fmla="*/ 36 h 149"/>
                <a:gd name="T14" fmla="*/ 5 w 48"/>
                <a:gd name="T15" fmla="*/ 61 h 149"/>
                <a:gd name="T16" fmla="*/ 10 w 48"/>
                <a:gd name="T17" fmla="*/ 76 h 149"/>
                <a:gd name="T18" fmla="*/ 16 w 48"/>
                <a:gd name="T19" fmla="*/ 93 h 149"/>
                <a:gd name="T20" fmla="*/ 19 w 48"/>
                <a:gd name="T21" fmla="*/ 99 h 149"/>
                <a:gd name="T22" fmla="*/ 17 w 48"/>
                <a:gd name="T23" fmla="*/ 88 h 149"/>
                <a:gd name="T24" fmla="*/ 7 w 48"/>
                <a:gd name="T25" fmla="*/ 60 h 149"/>
                <a:gd name="T26" fmla="*/ 1 w 48"/>
                <a:gd name="T27" fmla="*/ 36 h 149"/>
                <a:gd name="T28" fmla="*/ 0 w 48"/>
                <a:gd name="T29" fmla="*/ 29 h 149"/>
                <a:gd name="T30" fmla="*/ 0 w 48"/>
                <a:gd name="T31" fmla="*/ 27 h 149"/>
                <a:gd name="T32" fmla="*/ 25 w 48"/>
                <a:gd name="T33" fmla="*/ 2 h 149"/>
                <a:gd name="T34" fmla="*/ 24 w 48"/>
                <a:gd name="T35" fmla="*/ 4 h 149"/>
                <a:gd name="T36" fmla="*/ 22 w 48"/>
                <a:gd name="T37" fmla="*/ 10 h 149"/>
                <a:gd name="T38" fmla="*/ 18 w 48"/>
                <a:gd name="T39" fmla="*/ 33 h 149"/>
                <a:gd name="T40" fmla="*/ 22 w 48"/>
                <a:gd name="T41" fmla="*/ 66 h 149"/>
                <a:gd name="T42" fmla="*/ 24 w 48"/>
                <a:gd name="T43" fmla="*/ 75 h 149"/>
                <a:gd name="T44" fmla="*/ 25 w 48"/>
                <a:gd name="T45" fmla="*/ 75 h 149"/>
                <a:gd name="T46" fmla="*/ 27 w 48"/>
                <a:gd name="T47" fmla="*/ 76 h 149"/>
                <a:gd name="T48" fmla="*/ 24 w 48"/>
                <a:gd name="T49" fmla="*/ 64 h 149"/>
                <a:gd name="T50" fmla="*/ 21 w 48"/>
                <a:gd name="T51" fmla="*/ 48 h 149"/>
                <a:gd name="T52" fmla="*/ 20 w 48"/>
                <a:gd name="T53" fmla="*/ 33 h 149"/>
                <a:gd name="T54" fmla="*/ 23 w 48"/>
                <a:gd name="T55" fmla="*/ 10 h 149"/>
                <a:gd name="T56" fmla="*/ 24 w 48"/>
                <a:gd name="T57" fmla="*/ 4 h 149"/>
                <a:gd name="T58" fmla="*/ 25 w 48"/>
                <a:gd name="T59" fmla="*/ 2 h 149"/>
                <a:gd name="T60" fmla="*/ 48 w 48"/>
                <a:gd name="T61" fmla="*/ 0 h 149"/>
                <a:gd name="T62" fmla="*/ 47 w 48"/>
                <a:gd name="T63" fmla="*/ 2 h 149"/>
                <a:gd name="T64" fmla="*/ 45 w 48"/>
                <a:gd name="T65" fmla="*/ 8 h 149"/>
                <a:gd name="T66" fmla="*/ 41 w 48"/>
                <a:gd name="T67" fmla="*/ 17 h 149"/>
                <a:gd name="T68" fmla="*/ 38 w 48"/>
                <a:gd name="T69" fmla="*/ 29 h 149"/>
                <a:gd name="T70" fmla="*/ 34 w 48"/>
                <a:gd name="T71" fmla="*/ 60 h 149"/>
                <a:gd name="T72" fmla="*/ 34 w 48"/>
                <a:gd name="T73" fmla="*/ 82 h 149"/>
                <a:gd name="T74" fmla="*/ 37 w 48"/>
                <a:gd name="T75" fmla="*/ 84 h 149"/>
                <a:gd name="T76" fmla="*/ 37 w 48"/>
                <a:gd name="T77" fmla="*/ 59 h 149"/>
                <a:gd name="T78" fmla="*/ 40 w 48"/>
                <a:gd name="T79" fmla="*/ 29 h 149"/>
                <a:gd name="T80" fmla="*/ 42 w 48"/>
                <a:gd name="T81" fmla="*/ 17 h 149"/>
                <a:gd name="T82" fmla="*/ 45 w 48"/>
                <a:gd name="T83" fmla="*/ 8 h 149"/>
                <a:gd name="T84" fmla="*/ 47 w 48"/>
                <a:gd name="T85" fmla="*/ 2 h 149"/>
                <a:gd name="T86" fmla="*/ 48 w 48"/>
                <a:gd name="T87" fmla="*/ 0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8" h="149">
                  <a:moveTo>
                    <a:pt x="37" y="144"/>
                  </a:moveTo>
                  <a:cubicBezTo>
                    <a:pt x="37" y="146"/>
                    <a:pt x="38" y="147"/>
                    <a:pt x="38" y="149"/>
                  </a:cubicBezTo>
                  <a:cubicBezTo>
                    <a:pt x="38" y="149"/>
                    <a:pt x="38" y="149"/>
                    <a:pt x="38" y="149"/>
                  </a:cubicBezTo>
                  <a:cubicBezTo>
                    <a:pt x="38" y="147"/>
                    <a:pt x="38" y="145"/>
                    <a:pt x="37" y="144"/>
                  </a:cubicBezTo>
                  <a:moveTo>
                    <a:pt x="0" y="27"/>
                  </a:moveTo>
                  <a:cubicBezTo>
                    <a:pt x="0" y="27"/>
                    <a:pt x="0" y="28"/>
                    <a:pt x="0" y="29"/>
                  </a:cubicBezTo>
                  <a:cubicBezTo>
                    <a:pt x="0" y="31"/>
                    <a:pt x="0" y="33"/>
                    <a:pt x="1" y="36"/>
                  </a:cubicBezTo>
                  <a:cubicBezTo>
                    <a:pt x="2" y="42"/>
                    <a:pt x="3" y="51"/>
                    <a:pt x="5" y="61"/>
                  </a:cubicBezTo>
                  <a:cubicBezTo>
                    <a:pt x="7" y="66"/>
                    <a:pt x="8" y="71"/>
                    <a:pt x="10" y="76"/>
                  </a:cubicBezTo>
                  <a:cubicBezTo>
                    <a:pt x="12" y="82"/>
                    <a:pt x="14" y="87"/>
                    <a:pt x="16" y="93"/>
                  </a:cubicBezTo>
                  <a:cubicBezTo>
                    <a:pt x="17" y="95"/>
                    <a:pt x="18" y="97"/>
                    <a:pt x="19" y="99"/>
                  </a:cubicBezTo>
                  <a:cubicBezTo>
                    <a:pt x="18" y="96"/>
                    <a:pt x="17" y="92"/>
                    <a:pt x="17" y="88"/>
                  </a:cubicBezTo>
                  <a:cubicBezTo>
                    <a:pt x="13" y="78"/>
                    <a:pt x="10" y="68"/>
                    <a:pt x="7" y="60"/>
                  </a:cubicBezTo>
                  <a:cubicBezTo>
                    <a:pt x="4" y="50"/>
                    <a:pt x="3" y="42"/>
                    <a:pt x="1" y="36"/>
                  </a:cubicBezTo>
                  <a:cubicBezTo>
                    <a:pt x="1" y="33"/>
                    <a:pt x="0" y="31"/>
                    <a:pt x="0" y="29"/>
                  </a:cubicBezTo>
                  <a:cubicBezTo>
                    <a:pt x="0" y="28"/>
                    <a:pt x="0" y="27"/>
                    <a:pt x="0" y="27"/>
                  </a:cubicBezTo>
                  <a:moveTo>
                    <a:pt x="25" y="2"/>
                  </a:moveTo>
                  <a:cubicBezTo>
                    <a:pt x="25" y="3"/>
                    <a:pt x="24" y="3"/>
                    <a:pt x="24" y="4"/>
                  </a:cubicBezTo>
                  <a:cubicBezTo>
                    <a:pt x="24" y="5"/>
                    <a:pt x="23" y="7"/>
                    <a:pt x="22" y="10"/>
                  </a:cubicBezTo>
                  <a:cubicBezTo>
                    <a:pt x="20" y="16"/>
                    <a:pt x="19" y="24"/>
                    <a:pt x="18" y="33"/>
                  </a:cubicBezTo>
                  <a:cubicBezTo>
                    <a:pt x="18" y="43"/>
                    <a:pt x="19" y="54"/>
                    <a:pt x="22" y="66"/>
                  </a:cubicBezTo>
                  <a:cubicBezTo>
                    <a:pt x="22" y="69"/>
                    <a:pt x="23" y="72"/>
                    <a:pt x="24" y="75"/>
                  </a:cubicBezTo>
                  <a:cubicBezTo>
                    <a:pt x="24" y="75"/>
                    <a:pt x="25" y="75"/>
                    <a:pt x="25" y="75"/>
                  </a:cubicBezTo>
                  <a:cubicBezTo>
                    <a:pt x="26" y="75"/>
                    <a:pt x="27" y="75"/>
                    <a:pt x="27" y="76"/>
                  </a:cubicBezTo>
                  <a:cubicBezTo>
                    <a:pt x="26" y="72"/>
                    <a:pt x="25" y="68"/>
                    <a:pt x="24" y="64"/>
                  </a:cubicBezTo>
                  <a:cubicBezTo>
                    <a:pt x="23" y="59"/>
                    <a:pt x="22" y="53"/>
                    <a:pt x="21" y="48"/>
                  </a:cubicBezTo>
                  <a:cubicBezTo>
                    <a:pt x="20" y="43"/>
                    <a:pt x="20" y="38"/>
                    <a:pt x="20" y="33"/>
                  </a:cubicBezTo>
                  <a:cubicBezTo>
                    <a:pt x="20" y="24"/>
                    <a:pt x="21" y="16"/>
                    <a:pt x="23" y="10"/>
                  </a:cubicBezTo>
                  <a:cubicBezTo>
                    <a:pt x="23" y="7"/>
                    <a:pt x="24" y="5"/>
                    <a:pt x="24" y="4"/>
                  </a:cubicBezTo>
                  <a:cubicBezTo>
                    <a:pt x="24" y="3"/>
                    <a:pt x="25" y="3"/>
                    <a:pt x="25" y="2"/>
                  </a:cubicBezTo>
                  <a:moveTo>
                    <a:pt x="48" y="0"/>
                  </a:moveTo>
                  <a:cubicBezTo>
                    <a:pt x="48" y="1"/>
                    <a:pt x="48" y="1"/>
                    <a:pt x="47" y="2"/>
                  </a:cubicBezTo>
                  <a:cubicBezTo>
                    <a:pt x="47" y="3"/>
                    <a:pt x="46" y="5"/>
                    <a:pt x="45" y="8"/>
                  </a:cubicBezTo>
                  <a:cubicBezTo>
                    <a:pt x="44" y="10"/>
                    <a:pt x="42" y="13"/>
                    <a:pt x="41" y="17"/>
                  </a:cubicBezTo>
                  <a:cubicBezTo>
                    <a:pt x="40" y="20"/>
                    <a:pt x="39" y="24"/>
                    <a:pt x="38" y="29"/>
                  </a:cubicBezTo>
                  <a:cubicBezTo>
                    <a:pt x="36" y="38"/>
                    <a:pt x="35" y="48"/>
                    <a:pt x="34" y="60"/>
                  </a:cubicBezTo>
                  <a:cubicBezTo>
                    <a:pt x="34" y="67"/>
                    <a:pt x="34" y="75"/>
                    <a:pt x="34" y="82"/>
                  </a:cubicBezTo>
                  <a:cubicBezTo>
                    <a:pt x="35" y="83"/>
                    <a:pt x="36" y="83"/>
                    <a:pt x="37" y="84"/>
                  </a:cubicBezTo>
                  <a:cubicBezTo>
                    <a:pt x="37" y="75"/>
                    <a:pt x="37" y="67"/>
                    <a:pt x="37" y="59"/>
                  </a:cubicBezTo>
                  <a:cubicBezTo>
                    <a:pt x="37" y="48"/>
                    <a:pt x="38" y="38"/>
                    <a:pt x="40" y="29"/>
                  </a:cubicBezTo>
                  <a:cubicBezTo>
                    <a:pt x="41" y="25"/>
                    <a:pt x="41" y="21"/>
                    <a:pt x="42" y="17"/>
                  </a:cubicBezTo>
                  <a:cubicBezTo>
                    <a:pt x="43" y="13"/>
                    <a:pt x="44" y="10"/>
                    <a:pt x="45" y="8"/>
                  </a:cubicBezTo>
                  <a:cubicBezTo>
                    <a:pt x="46" y="5"/>
                    <a:pt x="47" y="3"/>
                    <a:pt x="47" y="2"/>
                  </a:cubicBezTo>
                  <a:cubicBezTo>
                    <a:pt x="48" y="1"/>
                    <a:pt x="48" y="1"/>
                    <a:pt x="48" y="0"/>
                  </a:cubicBezTo>
                </a:path>
              </a:pathLst>
            </a:custGeom>
            <a:solidFill>
              <a:srgbClr val="5EC6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4" name="Freeform 535"/>
            <p:cNvSpPr/>
            <p:nvPr/>
          </p:nvSpPr>
          <p:spPr bwMode="auto">
            <a:xfrm>
              <a:off x="234950" y="6950076"/>
              <a:ext cx="87313" cy="301625"/>
            </a:xfrm>
            <a:custGeom>
              <a:avLst/>
              <a:gdLst>
                <a:gd name="T0" fmla="*/ 8 w 23"/>
                <a:gd name="T1" fmla="*/ 0 h 80"/>
                <a:gd name="T2" fmla="*/ 7 w 23"/>
                <a:gd name="T3" fmla="*/ 0 h 80"/>
                <a:gd name="T4" fmla="*/ 15 w 23"/>
                <a:gd name="T5" fmla="*/ 24 h 80"/>
                <a:gd name="T6" fmla="*/ 19 w 23"/>
                <a:gd name="T7" fmla="*/ 41 h 80"/>
                <a:gd name="T8" fmla="*/ 19 w 23"/>
                <a:gd name="T9" fmla="*/ 42 h 80"/>
                <a:gd name="T10" fmla="*/ 20 w 23"/>
                <a:gd name="T11" fmla="*/ 51 h 80"/>
                <a:gd name="T12" fmla="*/ 19 w 23"/>
                <a:gd name="T13" fmla="*/ 49 h 80"/>
                <a:gd name="T14" fmla="*/ 10 w 23"/>
                <a:gd name="T15" fmla="*/ 32 h 80"/>
                <a:gd name="T16" fmla="*/ 2 w 23"/>
                <a:gd name="T17" fmla="*/ 16 h 80"/>
                <a:gd name="T18" fmla="*/ 0 w 23"/>
                <a:gd name="T19" fmla="*/ 13 h 80"/>
                <a:gd name="T20" fmla="*/ 2 w 23"/>
                <a:gd name="T21" fmla="*/ 24 h 80"/>
                <a:gd name="T22" fmla="*/ 8 w 23"/>
                <a:gd name="T23" fmla="*/ 34 h 80"/>
                <a:gd name="T24" fmla="*/ 16 w 23"/>
                <a:gd name="T25" fmla="*/ 51 h 80"/>
                <a:gd name="T26" fmla="*/ 18 w 23"/>
                <a:gd name="T27" fmla="*/ 57 h 80"/>
                <a:gd name="T28" fmla="*/ 19 w 23"/>
                <a:gd name="T29" fmla="*/ 61 h 80"/>
                <a:gd name="T30" fmla="*/ 20 w 23"/>
                <a:gd name="T31" fmla="*/ 68 h 80"/>
                <a:gd name="T32" fmla="*/ 20 w 23"/>
                <a:gd name="T33" fmla="*/ 69 h 80"/>
                <a:gd name="T34" fmla="*/ 20 w 23"/>
                <a:gd name="T35" fmla="*/ 69 h 80"/>
                <a:gd name="T36" fmla="*/ 21 w 23"/>
                <a:gd name="T37" fmla="*/ 74 h 80"/>
                <a:gd name="T38" fmla="*/ 22 w 23"/>
                <a:gd name="T39" fmla="*/ 80 h 80"/>
                <a:gd name="T40" fmla="*/ 22 w 23"/>
                <a:gd name="T41" fmla="*/ 70 h 80"/>
                <a:gd name="T42" fmla="*/ 23 w 23"/>
                <a:gd name="T43" fmla="*/ 69 h 80"/>
                <a:gd name="T44" fmla="*/ 23 w 23"/>
                <a:gd name="T45" fmla="*/ 58 h 80"/>
                <a:gd name="T46" fmla="*/ 22 w 23"/>
                <a:gd name="T47" fmla="*/ 41 h 80"/>
                <a:gd name="T48" fmla="*/ 21 w 23"/>
                <a:gd name="T49" fmla="*/ 19 h 80"/>
                <a:gd name="T50" fmla="*/ 20 w 23"/>
                <a:gd name="T51" fmla="*/ 9 h 80"/>
                <a:gd name="T52" fmla="*/ 17 w 23"/>
                <a:gd name="T53" fmla="*/ 7 h 80"/>
                <a:gd name="T54" fmla="*/ 18 w 23"/>
                <a:gd name="T55" fmla="*/ 20 h 80"/>
                <a:gd name="T56" fmla="*/ 18 w 23"/>
                <a:gd name="T57" fmla="*/ 25 h 80"/>
                <a:gd name="T58" fmla="*/ 17 w 23"/>
                <a:gd name="T59" fmla="*/ 22 h 80"/>
                <a:gd name="T60" fmla="*/ 12 w 23"/>
                <a:gd name="T61" fmla="*/ 6 h 80"/>
                <a:gd name="T62" fmla="*/ 10 w 23"/>
                <a:gd name="T63" fmla="*/ 1 h 80"/>
                <a:gd name="T64" fmla="*/ 8 w 23"/>
                <a:gd name="T65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3" h="80">
                  <a:moveTo>
                    <a:pt x="8" y="0"/>
                  </a:moveTo>
                  <a:cubicBezTo>
                    <a:pt x="8" y="0"/>
                    <a:pt x="7" y="0"/>
                    <a:pt x="7" y="0"/>
                  </a:cubicBezTo>
                  <a:cubicBezTo>
                    <a:pt x="9" y="8"/>
                    <a:pt x="12" y="16"/>
                    <a:pt x="15" y="24"/>
                  </a:cubicBezTo>
                  <a:cubicBezTo>
                    <a:pt x="16" y="30"/>
                    <a:pt x="18" y="35"/>
                    <a:pt x="19" y="41"/>
                  </a:cubicBezTo>
                  <a:cubicBezTo>
                    <a:pt x="19" y="41"/>
                    <a:pt x="19" y="42"/>
                    <a:pt x="19" y="42"/>
                  </a:cubicBezTo>
                  <a:cubicBezTo>
                    <a:pt x="19" y="45"/>
                    <a:pt x="20" y="48"/>
                    <a:pt x="20" y="51"/>
                  </a:cubicBezTo>
                  <a:cubicBezTo>
                    <a:pt x="19" y="50"/>
                    <a:pt x="19" y="49"/>
                    <a:pt x="19" y="49"/>
                  </a:cubicBezTo>
                  <a:cubicBezTo>
                    <a:pt x="16" y="42"/>
                    <a:pt x="13" y="37"/>
                    <a:pt x="10" y="32"/>
                  </a:cubicBezTo>
                  <a:cubicBezTo>
                    <a:pt x="7" y="27"/>
                    <a:pt x="4" y="21"/>
                    <a:pt x="2" y="16"/>
                  </a:cubicBezTo>
                  <a:cubicBezTo>
                    <a:pt x="1" y="15"/>
                    <a:pt x="1" y="14"/>
                    <a:pt x="0" y="13"/>
                  </a:cubicBezTo>
                  <a:cubicBezTo>
                    <a:pt x="0" y="17"/>
                    <a:pt x="1" y="21"/>
                    <a:pt x="2" y="24"/>
                  </a:cubicBezTo>
                  <a:cubicBezTo>
                    <a:pt x="4" y="28"/>
                    <a:pt x="6" y="31"/>
                    <a:pt x="8" y="34"/>
                  </a:cubicBezTo>
                  <a:cubicBezTo>
                    <a:pt x="11" y="40"/>
                    <a:pt x="14" y="45"/>
                    <a:pt x="16" y="51"/>
                  </a:cubicBezTo>
                  <a:cubicBezTo>
                    <a:pt x="17" y="53"/>
                    <a:pt x="18" y="55"/>
                    <a:pt x="18" y="57"/>
                  </a:cubicBezTo>
                  <a:cubicBezTo>
                    <a:pt x="19" y="58"/>
                    <a:pt x="19" y="59"/>
                    <a:pt x="19" y="61"/>
                  </a:cubicBezTo>
                  <a:cubicBezTo>
                    <a:pt x="20" y="63"/>
                    <a:pt x="20" y="66"/>
                    <a:pt x="20" y="68"/>
                  </a:cubicBezTo>
                  <a:cubicBezTo>
                    <a:pt x="20" y="69"/>
                    <a:pt x="20" y="69"/>
                    <a:pt x="20" y="69"/>
                  </a:cubicBezTo>
                  <a:cubicBezTo>
                    <a:pt x="20" y="69"/>
                    <a:pt x="20" y="69"/>
                    <a:pt x="20" y="69"/>
                  </a:cubicBezTo>
                  <a:cubicBezTo>
                    <a:pt x="21" y="70"/>
                    <a:pt x="21" y="72"/>
                    <a:pt x="21" y="74"/>
                  </a:cubicBezTo>
                  <a:cubicBezTo>
                    <a:pt x="21" y="76"/>
                    <a:pt x="21" y="78"/>
                    <a:pt x="22" y="80"/>
                  </a:cubicBezTo>
                  <a:cubicBezTo>
                    <a:pt x="22" y="76"/>
                    <a:pt x="22" y="73"/>
                    <a:pt x="22" y="70"/>
                  </a:cubicBezTo>
                  <a:cubicBezTo>
                    <a:pt x="23" y="69"/>
                    <a:pt x="23" y="69"/>
                    <a:pt x="23" y="69"/>
                  </a:cubicBezTo>
                  <a:cubicBezTo>
                    <a:pt x="23" y="66"/>
                    <a:pt x="23" y="62"/>
                    <a:pt x="23" y="58"/>
                  </a:cubicBezTo>
                  <a:cubicBezTo>
                    <a:pt x="23" y="53"/>
                    <a:pt x="23" y="47"/>
                    <a:pt x="22" y="41"/>
                  </a:cubicBezTo>
                  <a:cubicBezTo>
                    <a:pt x="22" y="34"/>
                    <a:pt x="21" y="26"/>
                    <a:pt x="21" y="19"/>
                  </a:cubicBezTo>
                  <a:cubicBezTo>
                    <a:pt x="21" y="16"/>
                    <a:pt x="21" y="12"/>
                    <a:pt x="20" y="9"/>
                  </a:cubicBezTo>
                  <a:cubicBezTo>
                    <a:pt x="19" y="8"/>
                    <a:pt x="18" y="8"/>
                    <a:pt x="17" y="7"/>
                  </a:cubicBezTo>
                  <a:cubicBezTo>
                    <a:pt x="18" y="11"/>
                    <a:pt x="18" y="16"/>
                    <a:pt x="18" y="20"/>
                  </a:cubicBezTo>
                  <a:cubicBezTo>
                    <a:pt x="18" y="22"/>
                    <a:pt x="18" y="23"/>
                    <a:pt x="18" y="25"/>
                  </a:cubicBezTo>
                  <a:cubicBezTo>
                    <a:pt x="18" y="24"/>
                    <a:pt x="18" y="23"/>
                    <a:pt x="17" y="22"/>
                  </a:cubicBezTo>
                  <a:cubicBezTo>
                    <a:pt x="16" y="16"/>
                    <a:pt x="14" y="11"/>
                    <a:pt x="12" y="6"/>
                  </a:cubicBezTo>
                  <a:cubicBezTo>
                    <a:pt x="11" y="4"/>
                    <a:pt x="11" y="2"/>
                    <a:pt x="10" y="1"/>
                  </a:cubicBezTo>
                  <a:cubicBezTo>
                    <a:pt x="10" y="0"/>
                    <a:pt x="9" y="0"/>
                    <a:pt x="8" y="0"/>
                  </a:cubicBezTo>
                </a:path>
              </a:pathLst>
            </a:custGeom>
            <a:solidFill>
              <a:srgbClr val="0E7E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5" name="Freeform 536"/>
            <p:cNvSpPr/>
            <p:nvPr/>
          </p:nvSpPr>
          <p:spPr bwMode="auto">
            <a:xfrm>
              <a:off x="336550" y="6916738"/>
              <a:ext cx="793750" cy="582613"/>
            </a:xfrm>
            <a:custGeom>
              <a:avLst/>
              <a:gdLst>
                <a:gd name="T0" fmla="*/ 126 w 211"/>
                <a:gd name="T1" fmla="*/ 150 h 155"/>
                <a:gd name="T2" fmla="*/ 86 w 211"/>
                <a:gd name="T3" fmla="*/ 139 h 155"/>
                <a:gd name="T4" fmla="*/ 51 w 211"/>
                <a:gd name="T5" fmla="*/ 116 h 155"/>
                <a:gd name="T6" fmla="*/ 22 w 211"/>
                <a:gd name="T7" fmla="*/ 104 h 155"/>
                <a:gd name="T8" fmla="*/ 22 w 211"/>
                <a:gd name="T9" fmla="*/ 104 h 155"/>
                <a:gd name="T10" fmla="*/ 21 w 211"/>
                <a:gd name="T11" fmla="*/ 104 h 155"/>
                <a:gd name="T12" fmla="*/ 9 w 211"/>
                <a:gd name="T13" fmla="*/ 103 h 155"/>
                <a:gd name="T14" fmla="*/ 1 w 211"/>
                <a:gd name="T15" fmla="*/ 100 h 155"/>
                <a:gd name="T16" fmla="*/ 1 w 211"/>
                <a:gd name="T17" fmla="*/ 96 h 155"/>
                <a:gd name="T18" fmla="*/ 4 w 211"/>
                <a:gd name="T19" fmla="*/ 93 h 155"/>
                <a:gd name="T20" fmla="*/ 5 w 211"/>
                <a:gd name="T21" fmla="*/ 92 h 155"/>
                <a:gd name="T22" fmla="*/ 10 w 211"/>
                <a:gd name="T23" fmla="*/ 89 h 155"/>
                <a:gd name="T24" fmla="*/ 15 w 211"/>
                <a:gd name="T25" fmla="*/ 87 h 155"/>
                <a:gd name="T26" fmla="*/ 15 w 211"/>
                <a:gd name="T27" fmla="*/ 87 h 155"/>
                <a:gd name="T28" fmla="*/ 22 w 211"/>
                <a:gd name="T29" fmla="*/ 83 h 155"/>
                <a:gd name="T30" fmla="*/ 25 w 211"/>
                <a:gd name="T31" fmla="*/ 81 h 155"/>
                <a:gd name="T32" fmla="*/ 26 w 211"/>
                <a:gd name="T33" fmla="*/ 80 h 155"/>
                <a:gd name="T34" fmla="*/ 36 w 211"/>
                <a:gd name="T35" fmla="*/ 64 h 155"/>
                <a:gd name="T36" fmla="*/ 74 w 211"/>
                <a:gd name="T37" fmla="*/ 27 h 155"/>
                <a:gd name="T38" fmla="*/ 123 w 211"/>
                <a:gd name="T39" fmla="*/ 3 h 155"/>
                <a:gd name="T40" fmla="*/ 161 w 211"/>
                <a:gd name="T41" fmla="*/ 4 h 155"/>
                <a:gd name="T42" fmla="*/ 174 w 211"/>
                <a:gd name="T43" fmla="*/ 13 h 155"/>
                <a:gd name="T44" fmla="*/ 169 w 211"/>
                <a:gd name="T45" fmla="*/ 28 h 155"/>
                <a:gd name="T46" fmla="*/ 191 w 211"/>
                <a:gd name="T47" fmla="*/ 38 h 155"/>
                <a:gd name="T48" fmla="*/ 197 w 211"/>
                <a:gd name="T49" fmla="*/ 57 h 155"/>
                <a:gd name="T50" fmla="*/ 206 w 211"/>
                <a:gd name="T51" fmla="*/ 77 h 155"/>
                <a:gd name="T52" fmla="*/ 206 w 211"/>
                <a:gd name="T53" fmla="*/ 97 h 155"/>
                <a:gd name="T54" fmla="*/ 203 w 211"/>
                <a:gd name="T55" fmla="*/ 101 h 155"/>
                <a:gd name="T56" fmla="*/ 197 w 211"/>
                <a:gd name="T57" fmla="*/ 134 h 155"/>
                <a:gd name="T58" fmla="*/ 164 w 211"/>
                <a:gd name="T59" fmla="*/ 154 h 155"/>
                <a:gd name="T60" fmla="*/ 126 w 211"/>
                <a:gd name="T61" fmla="*/ 150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11" h="155">
                  <a:moveTo>
                    <a:pt x="126" y="150"/>
                  </a:moveTo>
                  <a:cubicBezTo>
                    <a:pt x="112" y="148"/>
                    <a:pt x="98" y="145"/>
                    <a:pt x="86" y="139"/>
                  </a:cubicBezTo>
                  <a:cubicBezTo>
                    <a:pt x="73" y="133"/>
                    <a:pt x="63" y="123"/>
                    <a:pt x="51" y="116"/>
                  </a:cubicBezTo>
                  <a:cubicBezTo>
                    <a:pt x="42" y="111"/>
                    <a:pt x="33" y="106"/>
                    <a:pt x="22" y="104"/>
                  </a:cubicBezTo>
                  <a:cubicBezTo>
                    <a:pt x="22" y="104"/>
                    <a:pt x="22" y="104"/>
                    <a:pt x="22" y="104"/>
                  </a:cubicBezTo>
                  <a:cubicBezTo>
                    <a:pt x="21" y="104"/>
                    <a:pt x="21" y="104"/>
                    <a:pt x="21" y="104"/>
                  </a:cubicBezTo>
                  <a:cubicBezTo>
                    <a:pt x="17" y="104"/>
                    <a:pt x="13" y="103"/>
                    <a:pt x="9" y="103"/>
                  </a:cubicBezTo>
                  <a:cubicBezTo>
                    <a:pt x="6" y="103"/>
                    <a:pt x="2" y="102"/>
                    <a:pt x="1" y="100"/>
                  </a:cubicBezTo>
                  <a:cubicBezTo>
                    <a:pt x="0" y="99"/>
                    <a:pt x="0" y="98"/>
                    <a:pt x="1" y="96"/>
                  </a:cubicBezTo>
                  <a:cubicBezTo>
                    <a:pt x="1" y="95"/>
                    <a:pt x="2" y="94"/>
                    <a:pt x="4" y="93"/>
                  </a:cubicBezTo>
                  <a:cubicBezTo>
                    <a:pt x="4" y="92"/>
                    <a:pt x="5" y="92"/>
                    <a:pt x="5" y="92"/>
                  </a:cubicBezTo>
                  <a:cubicBezTo>
                    <a:pt x="7" y="91"/>
                    <a:pt x="8" y="90"/>
                    <a:pt x="10" y="89"/>
                  </a:cubicBezTo>
                  <a:cubicBezTo>
                    <a:pt x="12" y="88"/>
                    <a:pt x="13" y="88"/>
                    <a:pt x="15" y="87"/>
                  </a:cubicBezTo>
                  <a:cubicBezTo>
                    <a:pt x="15" y="87"/>
                    <a:pt x="15" y="87"/>
                    <a:pt x="15" y="87"/>
                  </a:cubicBezTo>
                  <a:cubicBezTo>
                    <a:pt x="18" y="86"/>
                    <a:pt x="20" y="85"/>
                    <a:pt x="22" y="83"/>
                  </a:cubicBezTo>
                  <a:cubicBezTo>
                    <a:pt x="23" y="83"/>
                    <a:pt x="24" y="82"/>
                    <a:pt x="25" y="81"/>
                  </a:cubicBezTo>
                  <a:cubicBezTo>
                    <a:pt x="26" y="81"/>
                    <a:pt x="26" y="80"/>
                    <a:pt x="26" y="80"/>
                  </a:cubicBezTo>
                  <a:cubicBezTo>
                    <a:pt x="31" y="75"/>
                    <a:pt x="33" y="70"/>
                    <a:pt x="36" y="64"/>
                  </a:cubicBezTo>
                  <a:cubicBezTo>
                    <a:pt x="44" y="50"/>
                    <a:pt x="59" y="38"/>
                    <a:pt x="74" y="27"/>
                  </a:cubicBezTo>
                  <a:cubicBezTo>
                    <a:pt x="89" y="17"/>
                    <a:pt x="104" y="7"/>
                    <a:pt x="123" y="3"/>
                  </a:cubicBezTo>
                  <a:cubicBezTo>
                    <a:pt x="135" y="0"/>
                    <a:pt x="150" y="0"/>
                    <a:pt x="161" y="4"/>
                  </a:cubicBezTo>
                  <a:cubicBezTo>
                    <a:pt x="166" y="6"/>
                    <a:pt x="173" y="10"/>
                    <a:pt x="174" y="13"/>
                  </a:cubicBezTo>
                  <a:cubicBezTo>
                    <a:pt x="175" y="18"/>
                    <a:pt x="168" y="23"/>
                    <a:pt x="169" y="28"/>
                  </a:cubicBezTo>
                  <a:cubicBezTo>
                    <a:pt x="171" y="34"/>
                    <a:pt x="184" y="34"/>
                    <a:pt x="191" y="38"/>
                  </a:cubicBezTo>
                  <a:cubicBezTo>
                    <a:pt x="198" y="43"/>
                    <a:pt x="196" y="51"/>
                    <a:pt x="197" y="57"/>
                  </a:cubicBezTo>
                  <a:cubicBezTo>
                    <a:pt x="198" y="65"/>
                    <a:pt x="201" y="71"/>
                    <a:pt x="206" y="77"/>
                  </a:cubicBezTo>
                  <a:cubicBezTo>
                    <a:pt x="210" y="83"/>
                    <a:pt x="211" y="91"/>
                    <a:pt x="206" y="97"/>
                  </a:cubicBezTo>
                  <a:cubicBezTo>
                    <a:pt x="205" y="98"/>
                    <a:pt x="204" y="100"/>
                    <a:pt x="203" y="101"/>
                  </a:cubicBezTo>
                  <a:cubicBezTo>
                    <a:pt x="193" y="112"/>
                    <a:pt x="200" y="122"/>
                    <a:pt x="197" y="134"/>
                  </a:cubicBezTo>
                  <a:cubicBezTo>
                    <a:pt x="193" y="146"/>
                    <a:pt x="177" y="152"/>
                    <a:pt x="164" y="154"/>
                  </a:cubicBezTo>
                  <a:cubicBezTo>
                    <a:pt x="151" y="155"/>
                    <a:pt x="138" y="153"/>
                    <a:pt x="126" y="150"/>
                  </a:cubicBezTo>
                </a:path>
              </a:pathLst>
            </a:custGeom>
            <a:solidFill>
              <a:srgbClr val="F3F8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6" name="Freeform 537"/>
            <p:cNvSpPr>
              <a:spLocks noEditPoints="1"/>
            </p:cNvSpPr>
            <p:nvPr/>
          </p:nvSpPr>
          <p:spPr bwMode="auto">
            <a:xfrm>
              <a:off x="336550" y="7277101"/>
              <a:ext cx="74613" cy="30163"/>
            </a:xfrm>
            <a:custGeom>
              <a:avLst/>
              <a:gdLst>
                <a:gd name="T0" fmla="*/ 19 w 20"/>
                <a:gd name="T1" fmla="*/ 8 h 8"/>
                <a:gd name="T2" fmla="*/ 20 w 20"/>
                <a:gd name="T3" fmla="*/ 8 h 8"/>
                <a:gd name="T4" fmla="*/ 20 w 20"/>
                <a:gd name="T5" fmla="*/ 8 h 8"/>
                <a:gd name="T6" fmla="*/ 19 w 20"/>
                <a:gd name="T7" fmla="*/ 8 h 8"/>
                <a:gd name="T8" fmla="*/ 1 w 20"/>
                <a:gd name="T9" fmla="*/ 4 h 8"/>
                <a:gd name="T10" fmla="*/ 1 w 20"/>
                <a:gd name="T11" fmla="*/ 4 h 8"/>
                <a:gd name="T12" fmla="*/ 1 w 20"/>
                <a:gd name="T13" fmla="*/ 4 h 8"/>
                <a:gd name="T14" fmla="*/ 1 w 20"/>
                <a:gd name="T15" fmla="*/ 4 h 8"/>
                <a:gd name="T16" fmla="*/ 1 w 20"/>
                <a:gd name="T17" fmla="*/ 4 h 8"/>
                <a:gd name="T18" fmla="*/ 1 w 20"/>
                <a:gd name="T19" fmla="*/ 4 h 8"/>
                <a:gd name="T20" fmla="*/ 1 w 20"/>
                <a:gd name="T21" fmla="*/ 0 h 8"/>
                <a:gd name="T22" fmla="*/ 1 w 20"/>
                <a:gd name="T23" fmla="*/ 0 h 8"/>
                <a:gd name="T24" fmla="*/ 0 w 20"/>
                <a:gd name="T25" fmla="*/ 3 h 8"/>
                <a:gd name="T26" fmla="*/ 0 w 20"/>
                <a:gd name="T27" fmla="*/ 3 h 8"/>
                <a:gd name="T28" fmla="*/ 0 w 20"/>
                <a:gd name="T29" fmla="*/ 2 h 8"/>
                <a:gd name="T30" fmla="*/ 1 w 20"/>
                <a:gd name="T3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0" h="8">
                  <a:moveTo>
                    <a:pt x="19" y="8"/>
                  </a:moveTo>
                  <a:cubicBezTo>
                    <a:pt x="19" y="8"/>
                    <a:pt x="20" y="8"/>
                    <a:pt x="20" y="8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0" y="8"/>
                    <a:pt x="19" y="8"/>
                    <a:pt x="19" y="8"/>
                  </a:cubicBezTo>
                  <a:moveTo>
                    <a:pt x="1" y="4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0" y="2"/>
                    <a:pt x="1" y="1"/>
                    <a:pt x="1" y="0"/>
                  </a:cubicBezTo>
                </a:path>
              </a:pathLst>
            </a:custGeom>
            <a:solidFill>
              <a:srgbClr val="075A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7" name="Freeform 538"/>
            <p:cNvSpPr>
              <a:spLocks noEditPoints="1"/>
            </p:cNvSpPr>
            <p:nvPr/>
          </p:nvSpPr>
          <p:spPr bwMode="auto">
            <a:xfrm>
              <a:off x="336550" y="7186613"/>
              <a:ext cx="376238" cy="120650"/>
            </a:xfrm>
            <a:custGeom>
              <a:avLst/>
              <a:gdLst>
                <a:gd name="T0" fmla="*/ 26 w 100"/>
                <a:gd name="T1" fmla="*/ 32 h 32"/>
                <a:gd name="T2" fmla="*/ 23 w 100"/>
                <a:gd name="T3" fmla="*/ 32 h 32"/>
                <a:gd name="T4" fmla="*/ 28 w 100"/>
                <a:gd name="T5" fmla="*/ 32 h 32"/>
                <a:gd name="T6" fmla="*/ 28 w 100"/>
                <a:gd name="T7" fmla="*/ 32 h 32"/>
                <a:gd name="T8" fmla="*/ 28 w 100"/>
                <a:gd name="T9" fmla="*/ 32 h 32"/>
                <a:gd name="T10" fmla="*/ 27 w 100"/>
                <a:gd name="T11" fmla="*/ 32 h 32"/>
                <a:gd name="T12" fmla="*/ 26 w 100"/>
                <a:gd name="T13" fmla="*/ 32 h 32"/>
                <a:gd name="T14" fmla="*/ 1 w 100"/>
                <a:gd name="T15" fmla="*/ 28 h 32"/>
                <a:gd name="T16" fmla="*/ 1 w 100"/>
                <a:gd name="T17" fmla="*/ 28 h 32"/>
                <a:gd name="T18" fmla="*/ 1 w 100"/>
                <a:gd name="T19" fmla="*/ 28 h 32"/>
                <a:gd name="T20" fmla="*/ 1 w 100"/>
                <a:gd name="T21" fmla="*/ 28 h 32"/>
                <a:gd name="T22" fmla="*/ 0 w 100"/>
                <a:gd name="T23" fmla="*/ 26 h 32"/>
                <a:gd name="T24" fmla="*/ 0 w 100"/>
                <a:gd name="T25" fmla="*/ 27 h 32"/>
                <a:gd name="T26" fmla="*/ 0 w 100"/>
                <a:gd name="T27" fmla="*/ 27 h 32"/>
                <a:gd name="T28" fmla="*/ 0 w 100"/>
                <a:gd name="T29" fmla="*/ 26 h 32"/>
                <a:gd name="T30" fmla="*/ 83 w 100"/>
                <a:gd name="T31" fmla="*/ 20 h 32"/>
                <a:gd name="T32" fmla="*/ 80 w 100"/>
                <a:gd name="T33" fmla="*/ 21 h 32"/>
                <a:gd name="T34" fmla="*/ 80 w 100"/>
                <a:gd name="T35" fmla="*/ 21 h 32"/>
                <a:gd name="T36" fmla="*/ 76 w 100"/>
                <a:gd name="T37" fmla="*/ 24 h 32"/>
                <a:gd name="T38" fmla="*/ 76 w 100"/>
                <a:gd name="T39" fmla="*/ 24 h 32"/>
                <a:gd name="T40" fmla="*/ 80 w 100"/>
                <a:gd name="T41" fmla="*/ 23 h 32"/>
                <a:gd name="T42" fmla="*/ 83 w 100"/>
                <a:gd name="T43" fmla="*/ 20 h 32"/>
                <a:gd name="T44" fmla="*/ 94 w 100"/>
                <a:gd name="T45" fmla="*/ 7 h 32"/>
                <a:gd name="T46" fmla="*/ 88 w 100"/>
                <a:gd name="T47" fmla="*/ 8 h 32"/>
                <a:gd name="T48" fmla="*/ 88 w 100"/>
                <a:gd name="T49" fmla="*/ 8 h 32"/>
                <a:gd name="T50" fmla="*/ 91 w 100"/>
                <a:gd name="T51" fmla="*/ 10 h 32"/>
                <a:gd name="T52" fmla="*/ 91 w 100"/>
                <a:gd name="T53" fmla="*/ 10 h 32"/>
                <a:gd name="T54" fmla="*/ 94 w 100"/>
                <a:gd name="T55" fmla="*/ 7 h 32"/>
                <a:gd name="T56" fmla="*/ 100 w 100"/>
                <a:gd name="T57" fmla="*/ 0 h 32"/>
                <a:gd name="T58" fmla="*/ 81 w 100"/>
                <a:gd name="T59" fmla="*/ 3 h 32"/>
                <a:gd name="T60" fmla="*/ 85 w 100"/>
                <a:gd name="T61" fmla="*/ 5 h 32"/>
                <a:gd name="T62" fmla="*/ 85 w 100"/>
                <a:gd name="T63" fmla="*/ 5 h 32"/>
                <a:gd name="T64" fmla="*/ 98 w 100"/>
                <a:gd name="T65" fmla="*/ 2 h 32"/>
                <a:gd name="T66" fmla="*/ 99 w 100"/>
                <a:gd name="T67" fmla="*/ 1 h 32"/>
                <a:gd name="T68" fmla="*/ 100 w 100"/>
                <a:gd name="T69" fmla="*/ 0 h 32"/>
                <a:gd name="T70" fmla="*/ 100 w 100"/>
                <a:gd name="T71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00" h="32">
                  <a:moveTo>
                    <a:pt x="26" y="32"/>
                  </a:moveTo>
                  <a:cubicBezTo>
                    <a:pt x="25" y="32"/>
                    <a:pt x="24" y="32"/>
                    <a:pt x="23" y="32"/>
                  </a:cubicBezTo>
                  <a:cubicBezTo>
                    <a:pt x="25" y="32"/>
                    <a:pt x="26" y="32"/>
                    <a:pt x="28" y="32"/>
                  </a:cubicBezTo>
                  <a:cubicBezTo>
                    <a:pt x="28" y="32"/>
                    <a:pt x="28" y="32"/>
                    <a:pt x="28" y="32"/>
                  </a:cubicBezTo>
                  <a:cubicBezTo>
                    <a:pt x="28" y="32"/>
                    <a:pt x="28" y="32"/>
                    <a:pt x="28" y="32"/>
                  </a:cubicBezTo>
                  <a:cubicBezTo>
                    <a:pt x="28" y="32"/>
                    <a:pt x="28" y="32"/>
                    <a:pt x="27" y="32"/>
                  </a:cubicBezTo>
                  <a:cubicBezTo>
                    <a:pt x="27" y="32"/>
                    <a:pt x="27" y="32"/>
                    <a:pt x="26" y="32"/>
                  </a:cubicBezTo>
                  <a:moveTo>
                    <a:pt x="1" y="28"/>
                  </a:moveTo>
                  <a:cubicBezTo>
                    <a:pt x="1" y="28"/>
                    <a:pt x="1" y="28"/>
                    <a:pt x="1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1" y="28"/>
                    <a:pt x="1" y="28"/>
                    <a:pt x="1" y="28"/>
                  </a:cubicBezTo>
                  <a:moveTo>
                    <a:pt x="0" y="26"/>
                  </a:moveTo>
                  <a:cubicBezTo>
                    <a:pt x="0" y="27"/>
                    <a:pt x="0" y="27"/>
                    <a:pt x="0" y="27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27"/>
                    <a:pt x="0" y="27"/>
                    <a:pt x="0" y="26"/>
                  </a:cubicBezTo>
                  <a:moveTo>
                    <a:pt x="83" y="20"/>
                  </a:moveTo>
                  <a:cubicBezTo>
                    <a:pt x="82" y="20"/>
                    <a:pt x="81" y="20"/>
                    <a:pt x="80" y="21"/>
                  </a:cubicBezTo>
                  <a:cubicBezTo>
                    <a:pt x="80" y="21"/>
                    <a:pt x="80" y="21"/>
                    <a:pt x="80" y="21"/>
                  </a:cubicBezTo>
                  <a:cubicBezTo>
                    <a:pt x="79" y="21"/>
                    <a:pt x="77" y="22"/>
                    <a:pt x="76" y="24"/>
                  </a:cubicBezTo>
                  <a:cubicBezTo>
                    <a:pt x="76" y="24"/>
                    <a:pt x="76" y="24"/>
                    <a:pt x="76" y="24"/>
                  </a:cubicBezTo>
                  <a:cubicBezTo>
                    <a:pt x="77" y="23"/>
                    <a:pt x="79" y="23"/>
                    <a:pt x="80" y="23"/>
                  </a:cubicBezTo>
                  <a:cubicBezTo>
                    <a:pt x="81" y="22"/>
                    <a:pt x="82" y="21"/>
                    <a:pt x="83" y="20"/>
                  </a:cubicBezTo>
                  <a:moveTo>
                    <a:pt x="94" y="7"/>
                  </a:moveTo>
                  <a:cubicBezTo>
                    <a:pt x="92" y="7"/>
                    <a:pt x="90" y="8"/>
                    <a:pt x="88" y="8"/>
                  </a:cubicBezTo>
                  <a:cubicBezTo>
                    <a:pt x="88" y="8"/>
                    <a:pt x="88" y="8"/>
                    <a:pt x="88" y="8"/>
                  </a:cubicBezTo>
                  <a:cubicBezTo>
                    <a:pt x="89" y="8"/>
                    <a:pt x="90" y="9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2" y="9"/>
                    <a:pt x="93" y="8"/>
                    <a:pt x="94" y="7"/>
                  </a:cubicBezTo>
                  <a:moveTo>
                    <a:pt x="100" y="0"/>
                  </a:moveTo>
                  <a:cubicBezTo>
                    <a:pt x="94" y="1"/>
                    <a:pt x="88" y="2"/>
                    <a:pt x="81" y="3"/>
                  </a:cubicBezTo>
                  <a:cubicBezTo>
                    <a:pt x="82" y="4"/>
                    <a:pt x="84" y="5"/>
                    <a:pt x="85" y="5"/>
                  </a:cubicBezTo>
                  <a:cubicBezTo>
                    <a:pt x="85" y="5"/>
                    <a:pt x="85" y="5"/>
                    <a:pt x="85" y="5"/>
                  </a:cubicBezTo>
                  <a:cubicBezTo>
                    <a:pt x="89" y="4"/>
                    <a:pt x="94" y="3"/>
                    <a:pt x="98" y="2"/>
                  </a:cubicBezTo>
                  <a:cubicBezTo>
                    <a:pt x="98" y="2"/>
                    <a:pt x="99" y="2"/>
                    <a:pt x="99" y="1"/>
                  </a:cubicBezTo>
                  <a:cubicBezTo>
                    <a:pt x="99" y="1"/>
                    <a:pt x="100" y="1"/>
                    <a:pt x="100" y="0"/>
                  </a:cubicBezTo>
                  <a:cubicBezTo>
                    <a:pt x="100" y="0"/>
                    <a:pt x="100" y="0"/>
                    <a:pt x="100" y="0"/>
                  </a:cubicBezTo>
                </a:path>
              </a:pathLst>
            </a:custGeom>
            <a:solidFill>
              <a:srgbClr val="5EC6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8" name="Freeform 539"/>
            <p:cNvSpPr>
              <a:spLocks noEditPoints="1"/>
            </p:cNvSpPr>
            <p:nvPr/>
          </p:nvSpPr>
          <p:spPr bwMode="auto">
            <a:xfrm>
              <a:off x="366713" y="6965951"/>
              <a:ext cx="496888" cy="288925"/>
            </a:xfrm>
            <a:custGeom>
              <a:avLst/>
              <a:gdLst>
                <a:gd name="T0" fmla="*/ 0 w 132"/>
                <a:gd name="T1" fmla="*/ 77 h 77"/>
                <a:gd name="T2" fmla="*/ 0 w 132"/>
                <a:gd name="T3" fmla="*/ 77 h 77"/>
                <a:gd name="T4" fmla="*/ 0 w 132"/>
                <a:gd name="T5" fmla="*/ 77 h 77"/>
                <a:gd name="T6" fmla="*/ 8 w 132"/>
                <a:gd name="T7" fmla="*/ 74 h 77"/>
                <a:gd name="T8" fmla="*/ 7 w 132"/>
                <a:gd name="T9" fmla="*/ 74 h 77"/>
                <a:gd name="T10" fmla="*/ 7 w 132"/>
                <a:gd name="T11" fmla="*/ 74 h 77"/>
                <a:gd name="T12" fmla="*/ 2 w 132"/>
                <a:gd name="T13" fmla="*/ 76 h 77"/>
                <a:gd name="T14" fmla="*/ 7 w 132"/>
                <a:gd name="T15" fmla="*/ 74 h 77"/>
                <a:gd name="T16" fmla="*/ 7 w 132"/>
                <a:gd name="T17" fmla="*/ 74 h 77"/>
                <a:gd name="T18" fmla="*/ 8 w 132"/>
                <a:gd name="T19" fmla="*/ 74 h 77"/>
                <a:gd name="T20" fmla="*/ 112 w 132"/>
                <a:gd name="T21" fmla="*/ 37 h 77"/>
                <a:gd name="T22" fmla="*/ 85 w 132"/>
                <a:gd name="T23" fmla="*/ 43 h 77"/>
                <a:gd name="T24" fmla="*/ 64 w 132"/>
                <a:gd name="T25" fmla="*/ 51 h 77"/>
                <a:gd name="T26" fmla="*/ 64 w 132"/>
                <a:gd name="T27" fmla="*/ 54 h 77"/>
                <a:gd name="T28" fmla="*/ 86 w 132"/>
                <a:gd name="T29" fmla="*/ 46 h 77"/>
                <a:gd name="T30" fmla="*/ 110 w 132"/>
                <a:gd name="T31" fmla="*/ 39 h 77"/>
                <a:gd name="T32" fmla="*/ 110 w 132"/>
                <a:gd name="T33" fmla="*/ 39 h 77"/>
                <a:gd name="T34" fmla="*/ 112 w 132"/>
                <a:gd name="T35" fmla="*/ 37 h 77"/>
                <a:gd name="T36" fmla="*/ 132 w 132"/>
                <a:gd name="T37" fmla="*/ 15 h 77"/>
                <a:gd name="T38" fmla="*/ 128 w 132"/>
                <a:gd name="T39" fmla="*/ 15 h 77"/>
                <a:gd name="T40" fmla="*/ 105 w 132"/>
                <a:gd name="T41" fmla="*/ 19 h 77"/>
                <a:gd name="T42" fmla="*/ 76 w 132"/>
                <a:gd name="T43" fmla="*/ 33 h 77"/>
                <a:gd name="T44" fmla="*/ 68 w 132"/>
                <a:gd name="T45" fmla="*/ 39 h 77"/>
                <a:gd name="T46" fmla="*/ 68 w 132"/>
                <a:gd name="T47" fmla="*/ 42 h 77"/>
                <a:gd name="T48" fmla="*/ 78 w 132"/>
                <a:gd name="T49" fmla="*/ 35 h 77"/>
                <a:gd name="T50" fmla="*/ 92 w 132"/>
                <a:gd name="T51" fmla="*/ 27 h 77"/>
                <a:gd name="T52" fmla="*/ 106 w 132"/>
                <a:gd name="T53" fmla="*/ 21 h 77"/>
                <a:gd name="T54" fmla="*/ 128 w 132"/>
                <a:gd name="T55" fmla="*/ 16 h 77"/>
                <a:gd name="T56" fmla="*/ 132 w 132"/>
                <a:gd name="T57" fmla="*/ 15 h 77"/>
                <a:gd name="T58" fmla="*/ 132 w 132"/>
                <a:gd name="T59" fmla="*/ 15 h 77"/>
                <a:gd name="T60" fmla="*/ 132 w 132"/>
                <a:gd name="T61" fmla="*/ 15 h 77"/>
                <a:gd name="T62" fmla="*/ 105 w 132"/>
                <a:gd name="T63" fmla="*/ 0 h 77"/>
                <a:gd name="T64" fmla="*/ 103 w 132"/>
                <a:gd name="T65" fmla="*/ 1 h 77"/>
                <a:gd name="T66" fmla="*/ 96 w 132"/>
                <a:gd name="T67" fmla="*/ 4 h 77"/>
                <a:gd name="T68" fmla="*/ 75 w 132"/>
                <a:gd name="T69" fmla="*/ 16 h 77"/>
                <a:gd name="T70" fmla="*/ 62 w 132"/>
                <a:gd name="T71" fmla="*/ 26 h 77"/>
                <a:gd name="T72" fmla="*/ 48 w 132"/>
                <a:gd name="T73" fmla="*/ 37 h 77"/>
                <a:gd name="T74" fmla="*/ 43 w 132"/>
                <a:gd name="T75" fmla="*/ 42 h 77"/>
                <a:gd name="T76" fmla="*/ 53 w 132"/>
                <a:gd name="T77" fmla="*/ 36 h 77"/>
                <a:gd name="T78" fmla="*/ 76 w 132"/>
                <a:gd name="T79" fmla="*/ 18 h 77"/>
                <a:gd name="T80" fmla="*/ 97 w 132"/>
                <a:gd name="T81" fmla="*/ 4 h 77"/>
                <a:gd name="T82" fmla="*/ 103 w 132"/>
                <a:gd name="T83" fmla="*/ 1 h 77"/>
                <a:gd name="T84" fmla="*/ 105 w 132"/>
                <a:gd name="T85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32" h="77">
                  <a:moveTo>
                    <a:pt x="0" y="77"/>
                  </a:moveTo>
                  <a:cubicBezTo>
                    <a:pt x="0" y="77"/>
                    <a:pt x="0" y="77"/>
                    <a:pt x="0" y="77"/>
                  </a:cubicBezTo>
                  <a:cubicBezTo>
                    <a:pt x="0" y="77"/>
                    <a:pt x="0" y="77"/>
                    <a:pt x="0" y="77"/>
                  </a:cubicBezTo>
                  <a:moveTo>
                    <a:pt x="8" y="74"/>
                  </a:moveTo>
                  <a:cubicBezTo>
                    <a:pt x="7" y="74"/>
                    <a:pt x="7" y="74"/>
                    <a:pt x="7" y="74"/>
                  </a:cubicBezTo>
                  <a:cubicBezTo>
                    <a:pt x="7" y="74"/>
                    <a:pt x="7" y="74"/>
                    <a:pt x="7" y="74"/>
                  </a:cubicBezTo>
                  <a:cubicBezTo>
                    <a:pt x="5" y="75"/>
                    <a:pt x="4" y="75"/>
                    <a:pt x="2" y="76"/>
                  </a:cubicBezTo>
                  <a:cubicBezTo>
                    <a:pt x="4" y="76"/>
                    <a:pt x="6" y="75"/>
                    <a:pt x="7" y="74"/>
                  </a:cubicBezTo>
                  <a:cubicBezTo>
                    <a:pt x="7" y="74"/>
                    <a:pt x="7" y="74"/>
                    <a:pt x="7" y="74"/>
                  </a:cubicBezTo>
                  <a:cubicBezTo>
                    <a:pt x="7" y="74"/>
                    <a:pt x="7" y="74"/>
                    <a:pt x="8" y="74"/>
                  </a:cubicBezTo>
                  <a:moveTo>
                    <a:pt x="112" y="37"/>
                  </a:moveTo>
                  <a:cubicBezTo>
                    <a:pt x="104" y="38"/>
                    <a:pt x="94" y="40"/>
                    <a:pt x="85" y="43"/>
                  </a:cubicBezTo>
                  <a:cubicBezTo>
                    <a:pt x="78" y="45"/>
                    <a:pt x="71" y="48"/>
                    <a:pt x="64" y="51"/>
                  </a:cubicBezTo>
                  <a:cubicBezTo>
                    <a:pt x="64" y="52"/>
                    <a:pt x="64" y="53"/>
                    <a:pt x="64" y="54"/>
                  </a:cubicBezTo>
                  <a:cubicBezTo>
                    <a:pt x="71" y="51"/>
                    <a:pt x="79" y="48"/>
                    <a:pt x="86" y="46"/>
                  </a:cubicBezTo>
                  <a:cubicBezTo>
                    <a:pt x="95" y="43"/>
                    <a:pt x="102" y="41"/>
                    <a:pt x="110" y="39"/>
                  </a:cubicBezTo>
                  <a:cubicBezTo>
                    <a:pt x="110" y="39"/>
                    <a:pt x="110" y="39"/>
                    <a:pt x="110" y="39"/>
                  </a:cubicBezTo>
                  <a:cubicBezTo>
                    <a:pt x="111" y="38"/>
                    <a:pt x="111" y="38"/>
                    <a:pt x="112" y="37"/>
                  </a:cubicBezTo>
                  <a:moveTo>
                    <a:pt x="132" y="15"/>
                  </a:moveTo>
                  <a:cubicBezTo>
                    <a:pt x="131" y="15"/>
                    <a:pt x="129" y="15"/>
                    <a:pt x="128" y="15"/>
                  </a:cubicBezTo>
                  <a:cubicBezTo>
                    <a:pt x="122" y="15"/>
                    <a:pt x="114" y="16"/>
                    <a:pt x="105" y="19"/>
                  </a:cubicBezTo>
                  <a:cubicBezTo>
                    <a:pt x="96" y="22"/>
                    <a:pt x="85" y="27"/>
                    <a:pt x="76" y="33"/>
                  </a:cubicBezTo>
                  <a:cubicBezTo>
                    <a:pt x="73" y="35"/>
                    <a:pt x="70" y="37"/>
                    <a:pt x="68" y="39"/>
                  </a:cubicBezTo>
                  <a:cubicBezTo>
                    <a:pt x="68" y="40"/>
                    <a:pt x="68" y="41"/>
                    <a:pt x="68" y="42"/>
                  </a:cubicBezTo>
                  <a:cubicBezTo>
                    <a:pt x="71" y="40"/>
                    <a:pt x="75" y="37"/>
                    <a:pt x="78" y="35"/>
                  </a:cubicBezTo>
                  <a:cubicBezTo>
                    <a:pt x="83" y="32"/>
                    <a:pt x="87" y="29"/>
                    <a:pt x="92" y="27"/>
                  </a:cubicBezTo>
                  <a:cubicBezTo>
                    <a:pt x="97" y="25"/>
                    <a:pt x="101" y="23"/>
                    <a:pt x="106" y="21"/>
                  </a:cubicBezTo>
                  <a:cubicBezTo>
                    <a:pt x="115" y="18"/>
                    <a:pt x="122" y="16"/>
                    <a:pt x="128" y="16"/>
                  </a:cubicBezTo>
                  <a:cubicBezTo>
                    <a:pt x="130" y="16"/>
                    <a:pt x="131" y="15"/>
                    <a:pt x="132" y="15"/>
                  </a:cubicBezTo>
                  <a:cubicBezTo>
                    <a:pt x="132" y="15"/>
                    <a:pt x="132" y="15"/>
                    <a:pt x="132" y="15"/>
                  </a:cubicBezTo>
                  <a:cubicBezTo>
                    <a:pt x="132" y="15"/>
                    <a:pt x="132" y="15"/>
                    <a:pt x="132" y="15"/>
                  </a:cubicBezTo>
                  <a:moveTo>
                    <a:pt x="105" y="0"/>
                  </a:moveTo>
                  <a:cubicBezTo>
                    <a:pt x="105" y="0"/>
                    <a:pt x="104" y="0"/>
                    <a:pt x="103" y="1"/>
                  </a:cubicBezTo>
                  <a:cubicBezTo>
                    <a:pt x="101" y="1"/>
                    <a:pt x="99" y="3"/>
                    <a:pt x="96" y="4"/>
                  </a:cubicBezTo>
                  <a:cubicBezTo>
                    <a:pt x="91" y="7"/>
                    <a:pt x="83" y="11"/>
                    <a:pt x="75" y="16"/>
                  </a:cubicBezTo>
                  <a:cubicBezTo>
                    <a:pt x="71" y="19"/>
                    <a:pt x="66" y="22"/>
                    <a:pt x="62" y="26"/>
                  </a:cubicBezTo>
                  <a:cubicBezTo>
                    <a:pt x="57" y="29"/>
                    <a:pt x="52" y="33"/>
                    <a:pt x="48" y="37"/>
                  </a:cubicBezTo>
                  <a:cubicBezTo>
                    <a:pt x="46" y="39"/>
                    <a:pt x="45" y="41"/>
                    <a:pt x="43" y="42"/>
                  </a:cubicBezTo>
                  <a:cubicBezTo>
                    <a:pt x="46" y="40"/>
                    <a:pt x="49" y="38"/>
                    <a:pt x="53" y="36"/>
                  </a:cubicBezTo>
                  <a:cubicBezTo>
                    <a:pt x="61" y="29"/>
                    <a:pt x="69" y="23"/>
                    <a:pt x="76" y="18"/>
                  </a:cubicBezTo>
                  <a:cubicBezTo>
                    <a:pt x="84" y="12"/>
                    <a:pt x="92" y="7"/>
                    <a:pt x="97" y="4"/>
                  </a:cubicBezTo>
                  <a:cubicBezTo>
                    <a:pt x="99" y="3"/>
                    <a:pt x="101" y="2"/>
                    <a:pt x="103" y="1"/>
                  </a:cubicBezTo>
                  <a:cubicBezTo>
                    <a:pt x="104" y="0"/>
                    <a:pt x="105" y="0"/>
                    <a:pt x="105" y="0"/>
                  </a:cubicBezTo>
                </a:path>
              </a:pathLst>
            </a:custGeom>
            <a:solidFill>
              <a:srgbClr val="5EC6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9" name="Freeform 540"/>
            <p:cNvSpPr/>
            <p:nvPr/>
          </p:nvSpPr>
          <p:spPr bwMode="auto">
            <a:xfrm>
              <a:off x="396875" y="7859713"/>
              <a:ext cx="2314575" cy="1187450"/>
            </a:xfrm>
            <a:custGeom>
              <a:avLst/>
              <a:gdLst>
                <a:gd name="T0" fmla="*/ 81 w 616"/>
                <a:gd name="T1" fmla="*/ 316 h 316"/>
                <a:gd name="T2" fmla="*/ 616 w 616"/>
                <a:gd name="T3" fmla="*/ 27 h 316"/>
                <a:gd name="T4" fmla="*/ 446 w 616"/>
                <a:gd name="T5" fmla="*/ 17 h 316"/>
                <a:gd name="T6" fmla="*/ 444 w 616"/>
                <a:gd name="T7" fmla="*/ 17 h 316"/>
                <a:gd name="T8" fmla="*/ 431 w 616"/>
                <a:gd name="T9" fmla="*/ 17 h 316"/>
                <a:gd name="T10" fmla="*/ 428 w 616"/>
                <a:gd name="T11" fmla="*/ 17 h 316"/>
                <a:gd name="T12" fmla="*/ 417 w 616"/>
                <a:gd name="T13" fmla="*/ 18 h 316"/>
                <a:gd name="T14" fmla="*/ 407 w 616"/>
                <a:gd name="T15" fmla="*/ 19 h 316"/>
                <a:gd name="T16" fmla="*/ 405 w 616"/>
                <a:gd name="T17" fmla="*/ 19 h 316"/>
                <a:gd name="T18" fmla="*/ 401 w 616"/>
                <a:gd name="T19" fmla="*/ 19 h 316"/>
                <a:gd name="T20" fmla="*/ 395 w 616"/>
                <a:gd name="T21" fmla="*/ 20 h 316"/>
                <a:gd name="T22" fmla="*/ 392 w 616"/>
                <a:gd name="T23" fmla="*/ 20 h 316"/>
                <a:gd name="T24" fmla="*/ 383 w 616"/>
                <a:gd name="T25" fmla="*/ 21 h 316"/>
                <a:gd name="T26" fmla="*/ 381 w 616"/>
                <a:gd name="T27" fmla="*/ 22 h 316"/>
                <a:gd name="T28" fmla="*/ 378 w 616"/>
                <a:gd name="T29" fmla="*/ 22 h 316"/>
                <a:gd name="T30" fmla="*/ 373 w 616"/>
                <a:gd name="T31" fmla="*/ 23 h 316"/>
                <a:gd name="T32" fmla="*/ 362 w 616"/>
                <a:gd name="T33" fmla="*/ 24 h 316"/>
                <a:gd name="T34" fmla="*/ 358 w 616"/>
                <a:gd name="T35" fmla="*/ 25 h 316"/>
                <a:gd name="T36" fmla="*/ 364 w 616"/>
                <a:gd name="T37" fmla="*/ 20 h 316"/>
                <a:gd name="T38" fmla="*/ 374 w 616"/>
                <a:gd name="T39" fmla="*/ 3 h 316"/>
                <a:gd name="T40" fmla="*/ 375 w 616"/>
                <a:gd name="T41" fmla="*/ 0 h 316"/>
                <a:gd name="T42" fmla="*/ 374 w 616"/>
                <a:gd name="T43" fmla="*/ 1 h 316"/>
                <a:gd name="T44" fmla="*/ 365 w 616"/>
                <a:gd name="T45" fmla="*/ 1 h 316"/>
                <a:gd name="T46" fmla="*/ 361 w 616"/>
                <a:gd name="T47" fmla="*/ 1 h 316"/>
                <a:gd name="T48" fmla="*/ 353 w 616"/>
                <a:gd name="T49" fmla="*/ 2 h 316"/>
                <a:gd name="T50" fmla="*/ 349 w 616"/>
                <a:gd name="T51" fmla="*/ 2 h 316"/>
                <a:gd name="T52" fmla="*/ 346 w 616"/>
                <a:gd name="T53" fmla="*/ 2 h 316"/>
                <a:gd name="T54" fmla="*/ 337 w 616"/>
                <a:gd name="T55" fmla="*/ 3 h 316"/>
                <a:gd name="T56" fmla="*/ 331 w 616"/>
                <a:gd name="T57" fmla="*/ 3 h 316"/>
                <a:gd name="T58" fmla="*/ 323 w 616"/>
                <a:gd name="T59" fmla="*/ 4 h 316"/>
                <a:gd name="T60" fmla="*/ 314 w 616"/>
                <a:gd name="T61" fmla="*/ 5 h 316"/>
                <a:gd name="T62" fmla="*/ 289 w 616"/>
                <a:gd name="T63" fmla="*/ 7 h 316"/>
                <a:gd name="T64" fmla="*/ 279 w 616"/>
                <a:gd name="T65" fmla="*/ 8 h 316"/>
                <a:gd name="T66" fmla="*/ 276 w 616"/>
                <a:gd name="T67" fmla="*/ 9 h 316"/>
                <a:gd name="T68" fmla="*/ 249 w 616"/>
                <a:gd name="T69" fmla="*/ 12 h 316"/>
                <a:gd name="T70" fmla="*/ 238 w 616"/>
                <a:gd name="T71" fmla="*/ 14 h 316"/>
                <a:gd name="T72" fmla="*/ 221 w 616"/>
                <a:gd name="T73" fmla="*/ 17 h 316"/>
                <a:gd name="T74" fmla="*/ 210 w 616"/>
                <a:gd name="T75" fmla="*/ 19 h 316"/>
                <a:gd name="T76" fmla="*/ 198 w 616"/>
                <a:gd name="T77" fmla="*/ 22 h 316"/>
                <a:gd name="T78" fmla="*/ 187 w 616"/>
                <a:gd name="T79" fmla="*/ 25 h 316"/>
                <a:gd name="T80" fmla="*/ 166 w 616"/>
                <a:gd name="T81" fmla="*/ 32 h 316"/>
                <a:gd name="T82" fmla="*/ 165 w 616"/>
                <a:gd name="T83" fmla="*/ 33 h 316"/>
                <a:gd name="T84" fmla="*/ 147 w 616"/>
                <a:gd name="T85" fmla="*/ 40 h 316"/>
                <a:gd name="T86" fmla="*/ 131 w 616"/>
                <a:gd name="T87" fmla="*/ 49 h 316"/>
                <a:gd name="T88" fmla="*/ 123 w 616"/>
                <a:gd name="T89" fmla="*/ 55 h 316"/>
                <a:gd name="T90" fmla="*/ 113 w 616"/>
                <a:gd name="T91" fmla="*/ 63 h 316"/>
                <a:gd name="T92" fmla="*/ 120 w 616"/>
                <a:gd name="T93" fmla="*/ 51 h 316"/>
                <a:gd name="T94" fmla="*/ 126 w 616"/>
                <a:gd name="T95" fmla="*/ 33 h 316"/>
                <a:gd name="T96" fmla="*/ 126 w 616"/>
                <a:gd name="T97" fmla="*/ 25 h 316"/>
                <a:gd name="T98" fmla="*/ 115 w 616"/>
                <a:gd name="T99" fmla="*/ 29 h 316"/>
                <a:gd name="T100" fmla="*/ 98 w 616"/>
                <a:gd name="T101" fmla="*/ 36 h 316"/>
                <a:gd name="T102" fmla="*/ 84 w 616"/>
                <a:gd name="T103" fmla="*/ 41 h 316"/>
                <a:gd name="T104" fmla="*/ 80 w 616"/>
                <a:gd name="T105" fmla="*/ 43 h 316"/>
                <a:gd name="T106" fmla="*/ 60 w 616"/>
                <a:gd name="T107" fmla="*/ 52 h 316"/>
                <a:gd name="T108" fmla="*/ 55 w 616"/>
                <a:gd name="T109" fmla="*/ 54 h 316"/>
                <a:gd name="T110" fmla="*/ 51 w 616"/>
                <a:gd name="T111" fmla="*/ 57 h 316"/>
                <a:gd name="T112" fmla="*/ 34 w 616"/>
                <a:gd name="T113" fmla="*/ 66 h 316"/>
                <a:gd name="T114" fmla="*/ 11 w 616"/>
                <a:gd name="T115" fmla="*/ 79 h 316"/>
                <a:gd name="T116" fmla="*/ 0 w 616"/>
                <a:gd name="T117" fmla="*/ 87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616" h="316">
                  <a:moveTo>
                    <a:pt x="0" y="87"/>
                  </a:moveTo>
                  <a:cubicBezTo>
                    <a:pt x="81" y="316"/>
                    <a:pt x="81" y="316"/>
                    <a:pt x="81" y="316"/>
                  </a:cubicBezTo>
                  <a:cubicBezTo>
                    <a:pt x="521" y="160"/>
                    <a:pt x="521" y="160"/>
                    <a:pt x="521" y="160"/>
                  </a:cubicBezTo>
                  <a:cubicBezTo>
                    <a:pt x="563" y="123"/>
                    <a:pt x="604" y="81"/>
                    <a:pt x="616" y="27"/>
                  </a:cubicBezTo>
                  <a:cubicBezTo>
                    <a:pt x="562" y="22"/>
                    <a:pt x="507" y="16"/>
                    <a:pt x="452" y="17"/>
                  </a:cubicBezTo>
                  <a:cubicBezTo>
                    <a:pt x="450" y="17"/>
                    <a:pt x="448" y="17"/>
                    <a:pt x="446" y="17"/>
                  </a:cubicBezTo>
                  <a:cubicBezTo>
                    <a:pt x="446" y="17"/>
                    <a:pt x="446" y="17"/>
                    <a:pt x="446" y="17"/>
                  </a:cubicBezTo>
                  <a:cubicBezTo>
                    <a:pt x="445" y="17"/>
                    <a:pt x="445" y="17"/>
                    <a:pt x="444" y="17"/>
                  </a:cubicBezTo>
                  <a:cubicBezTo>
                    <a:pt x="444" y="17"/>
                    <a:pt x="444" y="17"/>
                    <a:pt x="444" y="17"/>
                  </a:cubicBezTo>
                  <a:cubicBezTo>
                    <a:pt x="440" y="17"/>
                    <a:pt x="435" y="17"/>
                    <a:pt x="431" y="17"/>
                  </a:cubicBezTo>
                  <a:cubicBezTo>
                    <a:pt x="430" y="17"/>
                    <a:pt x="429" y="17"/>
                    <a:pt x="428" y="17"/>
                  </a:cubicBezTo>
                  <a:cubicBezTo>
                    <a:pt x="428" y="17"/>
                    <a:pt x="428" y="17"/>
                    <a:pt x="428" y="17"/>
                  </a:cubicBezTo>
                  <a:cubicBezTo>
                    <a:pt x="425" y="18"/>
                    <a:pt x="422" y="18"/>
                    <a:pt x="419" y="18"/>
                  </a:cubicBezTo>
                  <a:cubicBezTo>
                    <a:pt x="418" y="18"/>
                    <a:pt x="418" y="18"/>
                    <a:pt x="417" y="18"/>
                  </a:cubicBezTo>
                  <a:cubicBezTo>
                    <a:pt x="417" y="18"/>
                    <a:pt x="417" y="18"/>
                    <a:pt x="417" y="18"/>
                  </a:cubicBezTo>
                  <a:cubicBezTo>
                    <a:pt x="414" y="18"/>
                    <a:pt x="410" y="19"/>
                    <a:pt x="407" y="19"/>
                  </a:cubicBezTo>
                  <a:cubicBezTo>
                    <a:pt x="406" y="19"/>
                    <a:pt x="406" y="19"/>
                    <a:pt x="405" y="19"/>
                  </a:cubicBezTo>
                  <a:cubicBezTo>
                    <a:pt x="405" y="19"/>
                    <a:pt x="405" y="19"/>
                    <a:pt x="405" y="19"/>
                  </a:cubicBezTo>
                  <a:cubicBezTo>
                    <a:pt x="404" y="19"/>
                    <a:pt x="404" y="19"/>
                    <a:pt x="403" y="19"/>
                  </a:cubicBezTo>
                  <a:cubicBezTo>
                    <a:pt x="402" y="19"/>
                    <a:pt x="401" y="19"/>
                    <a:pt x="401" y="19"/>
                  </a:cubicBezTo>
                  <a:cubicBezTo>
                    <a:pt x="399" y="20"/>
                    <a:pt x="397" y="20"/>
                    <a:pt x="395" y="20"/>
                  </a:cubicBezTo>
                  <a:cubicBezTo>
                    <a:pt x="395" y="20"/>
                    <a:pt x="395" y="20"/>
                    <a:pt x="395" y="20"/>
                  </a:cubicBezTo>
                  <a:cubicBezTo>
                    <a:pt x="394" y="20"/>
                    <a:pt x="394" y="20"/>
                    <a:pt x="394" y="20"/>
                  </a:cubicBezTo>
                  <a:cubicBezTo>
                    <a:pt x="393" y="20"/>
                    <a:pt x="392" y="20"/>
                    <a:pt x="392" y="20"/>
                  </a:cubicBezTo>
                  <a:cubicBezTo>
                    <a:pt x="389" y="21"/>
                    <a:pt x="387" y="21"/>
                    <a:pt x="384" y="21"/>
                  </a:cubicBezTo>
                  <a:cubicBezTo>
                    <a:pt x="384" y="21"/>
                    <a:pt x="383" y="21"/>
                    <a:pt x="383" y="21"/>
                  </a:cubicBezTo>
                  <a:cubicBezTo>
                    <a:pt x="382" y="21"/>
                    <a:pt x="382" y="21"/>
                    <a:pt x="382" y="21"/>
                  </a:cubicBezTo>
                  <a:cubicBezTo>
                    <a:pt x="381" y="22"/>
                    <a:pt x="381" y="22"/>
                    <a:pt x="381" y="22"/>
                  </a:cubicBezTo>
                  <a:cubicBezTo>
                    <a:pt x="380" y="22"/>
                    <a:pt x="380" y="22"/>
                    <a:pt x="379" y="22"/>
                  </a:cubicBezTo>
                  <a:cubicBezTo>
                    <a:pt x="378" y="22"/>
                    <a:pt x="378" y="22"/>
                    <a:pt x="378" y="22"/>
                  </a:cubicBezTo>
                  <a:cubicBezTo>
                    <a:pt x="377" y="22"/>
                    <a:pt x="375" y="22"/>
                    <a:pt x="373" y="23"/>
                  </a:cubicBezTo>
                  <a:cubicBezTo>
                    <a:pt x="373" y="23"/>
                    <a:pt x="373" y="23"/>
                    <a:pt x="373" y="23"/>
                  </a:cubicBezTo>
                  <a:cubicBezTo>
                    <a:pt x="371" y="23"/>
                    <a:pt x="369" y="23"/>
                    <a:pt x="367" y="24"/>
                  </a:cubicBezTo>
                  <a:cubicBezTo>
                    <a:pt x="366" y="24"/>
                    <a:pt x="364" y="24"/>
                    <a:pt x="362" y="24"/>
                  </a:cubicBezTo>
                  <a:cubicBezTo>
                    <a:pt x="361" y="25"/>
                    <a:pt x="360" y="25"/>
                    <a:pt x="359" y="25"/>
                  </a:cubicBezTo>
                  <a:cubicBezTo>
                    <a:pt x="358" y="25"/>
                    <a:pt x="358" y="25"/>
                    <a:pt x="358" y="25"/>
                  </a:cubicBezTo>
                  <a:cubicBezTo>
                    <a:pt x="359" y="25"/>
                    <a:pt x="359" y="24"/>
                    <a:pt x="360" y="24"/>
                  </a:cubicBezTo>
                  <a:cubicBezTo>
                    <a:pt x="361" y="23"/>
                    <a:pt x="363" y="21"/>
                    <a:pt x="364" y="20"/>
                  </a:cubicBezTo>
                  <a:cubicBezTo>
                    <a:pt x="364" y="19"/>
                    <a:pt x="364" y="19"/>
                    <a:pt x="364" y="19"/>
                  </a:cubicBezTo>
                  <a:cubicBezTo>
                    <a:pt x="368" y="15"/>
                    <a:pt x="372" y="9"/>
                    <a:pt x="374" y="3"/>
                  </a:cubicBezTo>
                  <a:cubicBezTo>
                    <a:pt x="374" y="3"/>
                    <a:pt x="374" y="3"/>
                    <a:pt x="374" y="3"/>
                  </a:cubicBezTo>
                  <a:cubicBezTo>
                    <a:pt x="374" y="2"/>
                    <a:pt x="374" y="1"/>
                    <a:pt x="375" y="0"/>
                  </a:cubicBezTo>
                  <a:cubicBezTo>
                    <a:pt x="374" y="0"/>
                    <a:pt x="374" y="0"/>
                    <a:pt x="374" y="0"/>
                  </a:cubicBezTo>
                  <a:cubicBezTo>
                    <a:pt x="374" y="1"/>
                    <a:pt x="374" y="1"/>
                    <a:pt x="374" y="1"/>
                  </a:cubicBezTo>
                  <a:cubicBezTo>
                    <a:pt x="374" y="1"/>
                    <a:pt x="373" y="1"/>
                    <a:pt x="372" y="1"/>
                  </a:cubicBezTo>
                  <a:cubicBezTo>
                    <a:pt x="370" y="1"/>
                    <a:pt x="368" y="1"/>
                    <a:pt x="365" y="1"/>
                  </a:cubicBezTo>
                  <a:cubicBezTo>
                    <a:pt x="364" y="1"/>
                    <a:pt x="363" y="1"/>
                    <a:pt x="361" y="1"/>
                  </a:cubicBezTo>
                  <a:cubicBezTo>
                    <a:pt x="361" y="1"/>
                    <a:pt x="361" y="1"/>
                    <a:pt x="361" y="1"/>
                  </a:cubicBezTo>
                  <a:cubicBezTo>
                    <a:pt x="360" y="1"/>
                    <a:pt x="359" y="1"/>
                    <a:pt x="358" y="1"/>
                  </a:cubicBezTo>
                  <a:cubicBezTo>
                    <a:pt x="356" y="1"/>
                    <a:pt x="354" y="2"/>
                    <a:pt x="353" y="2"/>
                  </a:cubicBezTo>
                  <a:cubicBezTo>
                    <a:pt x="352" y="2"/>
                    <a:pt x="351" y="2"/>
                    <a:pt x="350" y="2"/>
                  </a:cubicBezTo>
                  <a:cubicBezTo>
                    <a:pt x="349" y="2"/>
                    <a:pt x="349" y="2"/>
                    <a:pt x="349" y="2"/>
                  </a:cubicBezTo>
                  <a:cubicBezTo>
                    <a:pt x="349" y="2"/>
                    <a:pt x="349" y="2"/>
                    <a:pt x="349" y="2"/>
                  </a:cubicBezTo>
                  <a:cubicBezTo>
                    <a:pt x="348" y="2"/>
                    <a:pt x="347" y="2"/>
                    <a:pt x="346" y="2"/>
                  </a:cubicBezTo>
                  <a:cubicBezTo>
                    <a:pt x="343" y="2"/>
                    <a:pt x="340" y="2"/>
                    <a:pt x="337" y="3"/>
                  </a:cubicBezTo>
                  <a:cubicBezTo>
                    <a:pt x="337" y="3"/>
                    <a:pt x="337" y="3"/>
                    <a:pt x="337" y="3"/>
                  </a:cubicBezTo>
                  <a:cubicBezTo>
                    <a:pt x="336" y="3"/>
                    <a:pt x="335" y="3"/>
                    <a:pt x="334" y="3"/>
                  </a:cubicBezTo>
                  <a:cubicBezTo>
                    <a:pt x="333" y="3"/>
                    <a:pt x="332" y="3"/>
                    <a:pt x="331" y="3"/>
                  </a:cubicBezTo>
                  <a:cubicBezTo>
                    <a:pt x="330" y="3"/>
                    <a:pt x="328" y="3"/>
                    <a:pt x="327" y="4"/>
                  </a:cubicBezTo>
                  <a:cubicBezTo>
                    <a:pt x="326" y="4"/>
                    <a:pt x="324" y="4"/>
                    <a:pt x="323" y="4"/>
                  </a:cubicBezTo>
                  <a:cubicBezTo>
                    <a:pt x="322" y="4"/>
                    <a:pt x="322" y="4"/>
                    <a:pt x="321" y="4"/>
                  </a:cubicBezTo>
                  <a:cubicBezTo>
                    <a:pt x="318" y="4"/>
                    <a:pt x="316" y="4"/>
                    <a:pt x="314" y="5"/>
                  </a:cubicBezTo>
                  <a:cubicBezTo>
                    <a:pt x="312" y="5"/>
                    <a:pt x="311" y="5"/>
                    <a:pt x="310" y="5"/>
                  </a:cubicBezTo>
                  <a:cubicBezTo>
                    <a:pt x="303" y="6"/>
                    <a:pt x="296" y="6"/>
                    <a:pt x="289" y="7"/>
                  </a:cubicBezTo>
                  <a:cubicBezTo>
                    <a:pt x="286" y="7"/>
                    <a:pt x="283" y="8"/>
                    <a:pt x="280" y="8"/>
                  </a:cubicBezTo>
                  <a:cubicBezTo>
                    <a:pt x="279" y="8"/>
                    <a:pt x="279" y="8"/>
                    <a:pt x="279" y="8"/>
                  </a:cubicBezTo>
                  <a:cubicBezTo>
                    <a:pt x="279" y="8"/>
                    <a:pt x="278" y="8"/>
                    <a:pt x="278" y="8"/>
                  </a:cubicBezTo>
                  <a:cubicBezTo>
                    <a:pt x="277" y="9"/>
                    <a:pt x="277" y="9"/>
                    <a:pt x="276" y="9"/>
                  </a:cubicBezTo>
                  <a:cubicBezTo>
                    <a:pt x="270" y="9"/>
                    <a:pt x="263" y="10"/>
                    <a:pt x="257" y="11"/>
                  </a:cubicBezTo>
                  <a:cubicBezTo>
                    <a:pt x="254" y="11"/>
                    <a:pt x="252" y="12"/>
                    <a:pt x="249" y="12"/>
                  </a:cubicBezTo>
                  <a:cubicBezTo>
                    <a:pt x="248" y="12"/>
                    <a:pt x="247" y="13"/>
                    <a:pt x="246" y="13"/>
                  </a:cubicBezTo>
                  <a:cubicBezTo>
                    <a:pt x="243" y="13"/>
                    <a:pt x="240" y="13"/>
                    <a:pt x="238" y="14"/>
                  </a:cubicBezTo>
                  <a:cubicBezTo>
                    <a:pt x="237" y="14"/>
                    <a:pt x="236" y="14"/>
                    <a:pt x="235" y="14"/>
                  </a:cubicBezTo>
                  <a:cubicBezTo>
                    <a:pt x="230" y="15"/>
                    <a:pt x="226" y="16"/>
                    <a:pt x="221" y="17"/>
                  </a:cubicBezTo>
                  <a:cubicBezTo>
                    <a:pt x="220" y="17"/>
                    <a:pt x="219" y="17"/>
                    <a:pt x="217" y="18"/>
                  </a:cubicBezTo>
                  <a:cubicBezTo>
                    <a:pt x="215" y="18"/>
                    <a:pt x="213" y="18"/>
                    <a:pt x="210" y="19"/>
                  </a:cubicBezTo>
                  <a:cubicBezTo>
                    <a:pt x="209" y="19"/>
                    <a:pt x="208" y="20"/>
                    <a:pt x="206" y="20"/>
                  </a:cubicBezTo>
                  <a:cubicBezTo>
                    <a:pt x="203" y="21"/>
                    <a:pt x="200" y="21"/>
                    <a:pt x="198" y="22"/>
                  </a:cubicBezTo>
                  <a:cubicBezTo>
                    <a:pt x="195" y="23"/>
                    <a:pt x="193" y="23"/>
                    <a:pt x="191" y="24"/>
                  </a:cubicBezTo>
                  <a:cubicBezTo>
                    <a:pt x="190" y="24"/>
                    <a:pt x="188" y="25"/>
                    <a:pt x="187" y="25"/>
                  </a:cubicBezTo>
                  <a:cubicBezTo>
                    <a:pt x="181" y="27"/>
                    <a:pt x="175" y="28"/>
                    <a:pt x="170" y="31"/>
                  </a:cubicBezTo>
                  <a:cubicBezTo>
                    <a:pt x="169" y="31"/>
                    <a:pt x="167" y="31"/>
                    <a:pt x="166" y="32"/>
                  </a:cubicBezTo>
                  <a:cubicBezTo>
                    <a:pt x="166" y="32"/>
                    <a:pt x="166" y="32"/>
                    <a:pt x="166" y="32"/>
                  </a:cubicBezTo>
                  <a:cubicBezTo>
                    <a:pt x="165" y="33"/>
                    <a:pt x="165" y="33"/>
                    <a:pt x="165" y="33"/>
                  </a:cubicBezTo>
                  <a:cubicBezTo>
                    <a:pt x="163" y="33"/>
                    <a:pt x="162" y="34"/>
                    <a:pt x="160" y="34"/>
                  </a:cubicBezTo>
                  <a:cubicBezTo>
                    <a:pt x="156" y="36"/>
                    <a:pt x="151" y="38"/>
                    <a:pt x="147" y="40"/>
                  </a:cubicBezTo>
                  <a:cubicBezTo>
                    <a:pt x="143" y="42"/>
                    <a:pt x="140" y="44"/>
                    <a:pt x="137" y="46"/>
                  </a:cubicBezTo>
                  <a:cubicBezTo>
                    <a:pt x="135" y="47"/>
                    <a:pt x="133" y="48"/>
                    <a:pt x="131" y="49"/>
                  </a:cubicBezTo>
                  <a:cubicBezTo>
                    <a:pt x="129" y="51"/>
                    <a:pt x="126" y="53"/>
                    <a:pt x="123" y="55"/>
                  </a:cubicBezTo>
                  <a:cubicBezTo>
                    <a:pt x="123" y="55"/>
                    <a:pt x="123" y="55"/>
                    <a:pt x="123" y="55"/>
                  </a:cubicBezTo>
                  <a:cubicBezTo>
                    <a:pt x="122" y="56"/>
                    <a:pt x="121" y="57"/>
                    <a:pt x="120" y="57"/>
                  </a:cubicBezTo>
                  <a:cubicBezTo>
                    <a:pt x="117" y="59"/>
                    <a:pt x="115" y="61"/>
                    <a:pt x="113" y="63"/>
                  </a:cubicBezTo>
                  <a:cubicBezTo>
                    <a:pt x="115" y="61"/>
                    <a:pt x="117" y="58"/>
                    <a:pt x="119" y="54"/>
                  </a:cubicBezTo>
                  <a:cubicBezTo>
                    <a:pt x="119" y="53"/>
                    <a:pt x="120" y="52"/>
                    <a:pt x="120" y="51"/>
                  </a:cubicBezTo>
                  <a:cubicBezTo>
                    <a:pt x="121" y="50"/>
                    <a:pt x="121" y="49"/>
                    <a:pt x="122" y="48"/>
                  </a:cubicBezTo>
                  <a:cubicBezTo>
                    <a:pt x="124" y="43"/>
                    <a:pt x="125" y="38"/>
                    <a:pt x="126" y="33"/>
                  </a:cubicBezTo>
                  <a:cubicBezTo>
                    <a:pt x="126" y="33"/>
                    <a:pt x="126" y="33"/>
                    <a:pt x="126" y="33"/>
                  </a:cubicBezTo>
                  <a:cubicBezTo>
                    <a:pt x="126" y="30"/>
                    <a:pt x="127" y="27"/>
                    <a:pt x="126" y="25"/>
                  </a:cubicBezTo>
                  <a:cubicBezTo>
                    <a:pt x="126" y="25"/>
                    <a:pt x="125" y="25"/>
                    <a:pt x="123" y="26"/>
                  </a:cubicBezTo>
                  <a:cubicBezTo>
                    <a:pt x="121" y="27"/>
                    <a:pt x="119" y="28"/>
                    <a:pt x="115" y="29"/>
                  </a:cubicBezTo>
                  <a:cubicBezTo>
                    <a:pt x="114" y="29"/>
                    <a:pt x="113" y="30"/>
                    <a:pt x="112" y="30"/>
                  </a:cubicBezTo>
                  <a:cubicBezTo>
                    <a:pt x="108" y="32"/>
                    <a:pt x="103" y="34"/>
                    <a:pt x="98" y="36"/>
                  </a:cubicBezTo>
                  <a:cubicBezTo>
                    <a:pt x="96" y="36"/>
                    <a:pt x="95" y="37"/>
                    <a:pt x="94" y="37"/>
                  </a:cubicBezTo>
                  <a:cubicBezTo>
                    <a:pt x="91" y="39"/>
                    <a:pt x="87" y="40"/>
                    <a:pt x="84" y="41"/>
                  </a:cubicBezTo>
                  <a:cubicBezTo>
                    <a:pt x="84" y="42"/>
                    <a:pt x="84" y="42"/>
                    <a:pt x="84" y="42"/>
                  </a:cubicBezTo>
                  <a:cubicBezTo>
                    <a:pt x="82" y="42"/>
                    <a:pt x="81" y="43"/>
                    <a:pt x="80" y="43"/>
                  </a:cubicBezTo>
                  <a:cubicBezTo>
                    <a:pt x="73" y="46"/>
                    <a:pt x="67" y="49"/>
                    <a:pt x="63" y="51"/>
                  </a:cubicBezTo>
                  <a:cubicBezTo>
                    <a:pt x="62" y="51"/>
                    <a:pt x="61" y="52"/>
                    <a:pt x="60" y="52"/>
                  </a:cubicBezTo>
                  <a:cubicBezTo>
                    <a:pt x="59" y="52"/>
                    <a:pt x="58" y="53"/>
                    <a:pt x="57" y="53"/>
                  </a:cubicBezTo>
                  <a:cubicBezTo>
                    <a:pt x="56" y="54"/>
                    <a:pt x="55" y="54"/>
                    <a:pt x="55" y="54"/>
                  </a:cubicBezTo>
                  <a:cubicBezTo>
                    <a:pt x="54" y="55"/>
                    <a:pt x="54" y="55"/>
                    <a:pt x="54" y="55"/>
                  </a:cubicBezTo>
                  <a:cubicBezTo>
                    <a:pt x="53" y="55"/>
                    <a:pt x="52" y="56"/>
                    <a:pt x="51" y="57"/>
                  </a:cubicBezTo>
                  <a:cubicBezTo>
                    <a:pt x="46" y="59"/>
                    <a:pt x="42" y="61"/>
                    <a:pt x="37" y="64"/>
                  </a:cubicBezTo>
                  <a:cubicBezTo>
                    <a:pt x="36" y="65"/>
                    <a:pt x="35" y="65"/>
                    <a:pt x="34" y="66"/>
                  </a:cubicBezTo>
                  <a:cubicBezTo>
                    <a:pt x="31" y="68"/>
                    <a:pt x="28" y="69"/>
                    <a:pt x="25" y="71"/>
                  </a:cubicBezTo>
                  <a:cubicBezTo>
                    <a:pt x="20" y="74"/>
                    <a:pt x="16" y="77"/>
                    <a:pt x="11" y="79"/>
                  </a:cubicBezTo>
                  <a:cubicBezTo>
                    <a:pt x="10" y="80"/>
                    <a:pt x="9" y="81"/>
                    <a:pt x="8" y="82"/>
                  </a:cubicBezTo>
                  <a:cubicBezTo>
                    <a:pt x="5" y="83"/>
                    <a:pt x="2" y="85"/>
                    <a:pt x="0" y="87"/>
                  </a:cubicBezTo>
                </a:path>
              </a:pathLst>
            </a:custGeom>
            <a:solidFill>
              <a:srgbClr val="99CA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0" name="Freeform 541"/>
            <p:cNvSpPr/>
            <p:nvPr/>
          </p:nvSpPr>
          <p:spPr bwMode="auto">
            <a:xfrm>
              <a:off x="482600" y="8016876"/>
              <a:ext cx="1958975" cy="992188"/>
            </a:xfrm>
            <a:custGeom>
              <a:avLst/>
              <a:gdLst>
                <a:gd name="T0" fmla="*/ 52 w 521"/>
                <a:gd name="T1" fmla="*/ 252 h 264"/>
                <a:gd name="T2" fmla="*/ 59 w 521"/>
                <a:gd name="T3" fmla="*/ 252 h 264"/>
                <a:gd name="T4" fmla="*/ 43 w 521"/>
                <a:gd name="T5" fmla="*/ 220 h 264"/>
                <a:gd name="T6" fmla="*/ 53 w 521"/>
                <a:gd name="T7" fmla="*/ 196 h 264"/>
                <a:gd name="T8" fmla="*/ 88 w 521"/>
                <a:gd name="T9" fmla="*/ 170 h 264"/>
                <a:gd name="T10" fmla="*/ 129 w 521"/>
                <a:gd name="T11" fmla="*/ 150 h 264"/>
                <a:gd name="T12" fmla="*/ 136 w 521"/>
                <a:gd name="T13" fmla="*/ 148 h 264"/>
                <a:gd name="T14" fmla="*/ 147 w 521"/>
                <a:gd name="T15" fmla="*/ 147 h 264"/>
                <a:gd name="T16" fmla="*/ 154 w 521"/>
                <a:gd name="T17" fmla="*/ 147 h 264"/>
                <a:gd name="T18" fmla="*/ 159 w 521"/>
                <a:gd name="T19" fmla="*/ 148 h 264"/>
                <a:gd name="T20" fmla="*/ 191 w 521"/>
                <a:gd name="T21" fmla="*/ 162 h 264"/>
                <a:gd name="T22" fmla="*/ 223 w 521"/>
                <a:gd name="T23" fmla="*/ 197 h 264"/>
                <a:gd name="T24" fmla="*/ 211 w 521"/>
                <a:gd name="T25" fmla="*/ 166 h 264"/>
                <a:gd name="T26" fmla="*/ 203 w 521"/>
                <a:gd name="T27" fmla="*/ 152 h 264"/>
                <a:gd name="T28" fmla="*/ 196 w 521"/>
                <a:gd name="T29" fmla="*/ 134 h 264"/>
                <a:gd name="T30" fmla="*/ 198 w 521"/>
                <a:gd name="T31" fmla="*/ 123 h 264"/>
                <a:gd name="T32" fmla="*/ 225 w 521"/>
                <a:gd name="T33" fmla="*/ 100 h 264"/>
                <a:gd name="T34" fmla="*/ 255 w 521"/>
                <a:gd name="T35" fmla="*/ 90 h 264"/>
                <a:gd name="T36" fmla="*/ 291 w 521"/>
                <a:gd name="T37" fmla="*/ 80 h 264"/>
                <a:gd name="T38" fmla="*/ 395 w 521"/>
                <a:gd name="T39" fmla="*/ 91 h 264"/>
                <a:gd name="T40" fmla="*/ 402 w 521"/>
                <a:gd name="T41" fmla="*/ 52 h 264"/>
                <a:gd name="T42" fmla="*/ 428 w 521"/>
                <a:gd name="T43" fmla="*/ 37 h 264"/>
                <a:gd name="T44" fmla="*/ 521 w 521"/>
                <a:gd name="T45" fmla="*/ 6 h 264"/>
                <a:gd name="T46" fmla="*/ 447 w 521"/>
                <a:gd name="T47" fmla="*/ 20 h 264"/>
                <a:gd name="T48" fmla="*/ 390 w 521"/>
                <a:gd name="T49" fmla="*/ 35 h 264"/>
                <a:gd name="T50" fmla="*/ 329 w 521"/>
                <a:gd name="T51" fmla="*/ 54 h 264"/>
                <a:gd name="T52" fmla="*/ 308 w 521"/>
                <a:gd name="T53" fmla="*/ 38 h 264"/>
                <a:gd name="T54" fmla="*/ 299 w 521"/>
                <a:gd name="T55" fmla="*/ 23 h 264"/>
                <a:gd name="T56" fmla="*/ 293 w 521"/>
                <a:gd name="T57" fmla="*/ 38 h 264"/>
                <a:gd name="T58" fmla="*/ 273 w 521"/>
                <a:gd name="T59" fmla="*/ 64 h 264"/>
                <a:gd name="T60" fmla="*/ 243 w 521"/>
                <a:gd name="T61" fmla="*/ 79 h 264"/>
                <a:gd name="T62" fmla="*/ 177 w 521"/>
                <a:gd name="T63" fmla="*/ 95 h 264"/>
                <a:gd name="T64" fmla="*/ 169 w 521"/>
                <a:gd name="T65" fmla="*/ 92 h 264"/>
                <a:gd name="T66" fmla="*/ 155 w 521"/>
                <a:gd name="T67" fmla="*/ 82 h 264"/>
                <a:gd name="T68" fmla="*/ 145 w 521"/>
                <a:gd name="T69" fmla="*/ 72 h 264"/>
                <a:gd name="T70" fmla="*/ 137 w 521"/>
                <a:gd name="T71" fmla="*/ 64 h 264"/>
                <a:gd name="T72" fmla="*/ 131 w 521"/>
                <a:gd name="T73" fmla="*/ 60 h 264"/>
                <a:gd name="T74" fmla="*/ 134 w 521"/>
                <a:gd name="T75" fmla="*/ 63 h 264"/>
                <a:gd name="T76" fmla="*/ 136 w 521"/>
                <a:gd name="T77" fmla="*/ 67 h 264"/>
                <a:gd name="T78" fmla="*/ 139 w 521"/>
                <a:gd name="T79" fmla="*/ 96 h 264"/>
                <a:gd name="T80" fmla="*/ 137 w 521"/>
                <a:gd name="T81" fmla="*/ 101 h 264"/>
                <a:gd name="T82" fmla="*/ 135 w 521"/>
                <a:gd name="T83" fmla="*/ 109 h 264"/>
                <a:gd name="T84" fmla="*/ 134 w 521"/>
                <a:gd name="T85" fmla="*/ 111 h 264"/>
                <a:gd name="T86" fmla="*/ 131 w 521"/>
                <a:gd name="T87" fmla="*/ 117 h 264"/>
                <a:gd name="T88" fmla="*/ 102 w 521"/>
                <a:gd name="T89" fmla="*/ 149 h 264"/>
                <a:gd name="T90" fmla="*/ 83 w 521"/>
                <a:gd name="T91" fmla="*/ 162 h 264"/>
                <a:gd name="T92" fmla="*/ 77 w 521"/>
                <a:gd name="T93" fmla="*/ 166 h 264"/>
                <a:gd name="T94" fmla="*/ 54 w 521"/>
                <a:gd name="T95" fmla="*/ 175 h 264"/>
                <a:gd name="T96" fmla="*/ 34 w 521"/>
                <a:gd name="T97" fmla="*/ 173 h 264"/>
                <a:gd name="T98" fmla="*/ 24 w 521"/>
                <a:gd name="T99" fmla="*/ 159 h 264"/>
                <a:gd name="T100" fmla="*/ 22 w 521"/>
                <a:gd name="T101" fmla="*/ 155 h 264"/>
                <a:gd name="T102" fmla="*/ 19 w 521"/>
                <a:gd name="T103" fmla="*/ 136 h 264"/>
                <a:gd name="T104" fmla="*/ 17 w 521"/>
                <a:gd name="T105" fmla="*/ 123 h 264"/>
                <a:gd name="T106" fmla="*/ 16 w 521"/>
                <a:gd name="T107" fmla="*/ 105 h 264"/>
                <a:gd name="T108" fmla="*/ 16 w 521"/>
                <a:gd name="T109" fmla="*/ 91 h 264"/>
                <a:gd name="T110" fmla="*/ 10 w 521"/>
                <a:gd name="T111" fmla="*/ 93 h 264"/>
                <a:gd name="T112" fmla="*/ 1 w 521"/>
                <a:gd name="T113" fmla="*/ 108 h 2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521" h="264">
                  <a:moveTo>
                    <a:pt x="0" y="110"/>
                  </a:moveTo>
                  <a:cubicBezTo>
                    <a:pt x="49" y="247"/>
                    <a:pt x="49" y="247"/>
                    <a:pt x="49" y="247"/>
                  </a:cubicBezTo>
                  <a:cubicBezTo>
                    <a:pt x="50" y="249"/>
                    <a:pt x="51" y="250"/>
                    <a:pt x="52" y="252"/>
                  </a:cubicBezTo>
                  <a:cubicBezTo>
                    <a:pt x="53" y="253"/>
                    <a:pt x="54" y="255"/>
                    <a:pt x="55" y="256"/>
                  </a:cubicBezTo>
                  <a:cubicBezTo>
                    <a:pt x="57" y="259"/>
                    <a:pt x="59" y="261"/>
                    <a:pt x="61" y="264"/>
                  </a:cubicBezTo>
                  <a:cubicBezTo>
                    <a:pt x="61" y="260"/>
                    <a:pt x="60" y="256"/>
                    <a:pt x="59" y="252"/>
                  </a:cubicBezTo>
                  <a:cubicBezTo>
                    <a:pt x="59" y="251"/>
                    <a:pt x="59" y="251"/>
                    <a:pt x="59" y="251"/>
                  </a:cubicBezTo>
                  <a:cubicBezTo>
                    <a:pt x="56" y="243"/>
                    <a:pt x="53" y="235"/>
                    <a:pt x="47" y="227"/>
                  </a:cubicBezTo>
                  <a:cubicBezTo>
                    <a:pt x="46" y="225"/>
                    <a:pt x="44" y="222"/>
                    <a:pt x="43" y="220"/>
                  </a:cubicBezTo>
                  <a:cubicBezTo>
                    <a:pt x="42" y="218"/>
                    <a:pt x="42" y="216"/>
                    <a:pt x="42" y="215"/>
                  </a:cubicBezTo>
                  <a:cubicBezTo>
                    <a:pt x="41" y="208"/>
                    <a:pt x="44" y="204"/>
                    <a:pt x="50" y="199"/>
                  </a:cubicBezTo>
                  <a:cubicBezTo>
                    <a:pt x="51" y="198"/>
                    <a:pt x="52" y="197"/>
                    <a:pt x="53" y="196"/>
                  </a:cubicBezTo>
                  <a:cubicBezTo>
                    <a:pt x="55" y="195"/>
                    <a:pt x="57" y="193"/>
                    <a:pt x="59" y="192"/>
                  </a:cubicBezTo>
                  <a:cubicBezTo>
                    <a:pt x="59" y="191"/>
                    <a:pt x="60" y="191"/>
                    <a:pt x="60" y="190"/>
                  </a:cubicBezTo>
                  <a:cubicBezTo>
                    <a:pt x="68" y="184"/>
                    <a:pt x="78" y="177"/>
                    <a:pt x="88" y="170"/>
                  </a:cubicBezTo>
                  <a:cubicBezTo>
                    <a:pt x="90" y="168"/>
                    <a:pt x="92" y="167"/>
                    <a:pt x="94" y="166"/>
                  </a:cubicBezTo>
                  <a:cubicBezTo>
                    <a:pt x="96" y="165"/>
                    <a:pt x="97" y="164"/>
                    <a:pt x="99" y="163"/>
                  </a:cubicBezTo>
                  <a:cubicBezTo>
                    <a:pt x="109" y="157"/>
                    <a:pt x="119" y="153"/>
                    <a:pt x="129" y="150"/>
                  </a:cubicBezTo>
                  <a:cubicBezTo>
                    <a:pt x="129" y="150"/>
                    <a:pt x="129" y="150"/>
                    <a:pt x="129" y="150"/>
                  </a:cubicBezTo>
                  <a:cubicBezTo>
                    <a:pt x="130" y="150"/>
                    <a:pt x="130" y="150"/>
                    <a:pt x="130" y="150"/>
                  </a:cubicBezTo>
                  <a:cubicBezTo>
                    <a:pt x="132" y="149"/>
                    <a:pt x="134" y="148"/>
                    <a:pt x="136" y="148"/>
                  </a:cubicBezTo>
                  <a:cubicBezTo>
                    <a:pt x="138" y="147"/>
                    <a:pt x="140" y="147"/>
                    <a:pt x="142" y="147"/>
                  </a:cubicBezTo>
                  <a:cubicBezTo>
                    <a:pt x="143" y="147"/>
                    <a:pt x="145" y="147"/>
                    <a:pt x="146" y="147"/>
                  </a:cubicBezTo>
                  <a:cubicBezTo>
                    <a:pt x="147" y="147"/>
                    <a:pt x="147" y="147"/>
                    <a:pt x="147" y="147"/>
                  </a:cubicBezTo>
                  <a:cubicBezTo>
                    <a:pt x="147" y="147"/>
                    <a:pt x="148" y="147"/>
                    <a:pt x="148" y="147"/>
                  </a:cubicBezTo>
                  <a:cubicBezTo>
                    <a:pt x="149" y="147"/>
                    <a:pt x="149" y="147"/>
                    <a:pt x="149" y="147"/>
                  </a:cubicBezTo>
                  <a:cubicBezTo>
                    <a:pt x="151" y="147"/>
                    <a:pt x="152" y="147"/>
                    <a:pt x="154" y="147"/>
                  </a:cubicBezTo>
                  <a:cubicBezTo>
                    <a:pt x="154" y="147"/>
                    <a:pt x="154" y="147"/>
                    <a:pt x="154" y="147"/>
                  </a:cubicBezTo>
                  <a:cubicBezTo>
                    <a:pt x="156" y="147"/>
                    <a:pt x="157" y="147"/>
                    <a:pt x="159" y="147"/>
                  </a:cubicBezTo>
                  <a:cubicBezTo>
                    <a:pt x="159" y="148"/>
                    <a:pt x="159" y="148"/>
                    <a:pt x="159" y="148"/>
                  </a:cubicBezTo>
                  <a:cubicBezTo>
                    <a:pt x="161" y="148"/>
                    <a:pt x="162" y="148"/>
                    <a:pt x="164" y="149"/>
                  </a:cubicBezTo>
                  <a:cubicBezTo>
                    <a:pt x="167" y="149"/>
                    <a:pt x="169" y="150"/>
                    <a:pt x="172" y="151"/>
                  </a:cubicBezTo>
                  <a:cubicBezTo>
                    <a:pt x="179" y="154"/>
                    <a:pt x="185" y="158"/>
                    <a:pt x="191" y="162"/>
                  </a:cubicBezTo>
                  <a:cubicBezTo>
                    <a:pt x="196" y="165"/>
                    <a:pt x="200" y="169"/>
                    <a:pt x="204" y="172"/>
                  </a:cubicBezTo>
                  <a:cubicBezTo>
                    <a:pt x="206" y="174"/>
                    <a:pt x="208" y="176"/>
                    <a:pt x="209" y="178"/>
                  </a:cubicBezTo>
                  <a:cubicBezTo>
                    <a:pt x="215" y="184"/>
                    <a:pt x="220" y="191"/>
                    <a:pt x="223" y="197"/>
                  </a:cubicBezTo>
                  <a:cubicBezTo>
                    <a:pt x="222" y="189"/>
                    <a:pt x="219" y="182"/>
                    <a:pt x="216" y="175"/>
                  </a:cubicBezTo>
                  <a:cubicBezTo>
                    <a:pt x="216" y="174"/>
                    <a:pt x="215" y="174"/>
                    <a:pt x="215" y="173"/>
                  </a:cubicBezTo>
                  <a:cubicBezTo>
                    <a:pt x="214" y="171"/>
                    <a:pt x="213" y="168"/>
                    <a:pt x="211" y="166"/>
                  </a:cubicBezTo>
                  <a:cubicBezTo>
                    <a:pt x="211" y="165"/>
                    <a:pt x="211" y="165"/>
                    <a:pt x="211" y="165"/>
                  </a:cubicBezTo>
                  <a:cubicBezTo>
                    <a:pt x="210" y="164"/>
                    <a:pt x="210" y="163"/>
                    <a:pt x="209" y="163"/>
                  </a:cubicBezTo>
                  <a:cubicBezTo>
                    <a:pt x="207" y="159"/>
                    <a:pt x="205" y="156"/>
                    <a:pt x="203" y="152"/>
                  </a:cubicBezTo>
                  <a:cubicBezTo>
                    <a:pt x="201" y="149"/>
                    <a:pt x="199" y="146"/>
                    <a:pt x="198" y="144"/>
                  </a:cubicBezTo>
                  <a:cubicBezTo>
                    <a:pt x="198" y="143"/>
                    <a:pt x="198" y="142"/>
                    <a:pt x="198" y="141"/>
                  </a:cubicBezTo>
                  <a:cubicBezTo>
                    <a:pt x="197" y="139"/>
                    <a:pt x="196" y="136"/>
                    <a:pt x="196" y="134"/>
                  </a:cubicBezTo>
                  <a:cubicBezTo>
                    <a:pt x="196" y="132"/>
                    <a:pt x="196" y="130"/>
                    <a:pt x="197" y="127"/>
                  </a:cubicBezTo>
                  <a:cubicBezTo>
                    <a:pt x="197" y="127"/>
                    <a:pt x="197" y="126"/>
                    <a:pt x="197" y="126"/>
                  </a:cubicBezTo>
                  <a:cubicBezTo>
                    <a:pt x="197" y="125"/>
                    <a:pt x="198" y="124"/>
                    <a:pt x="198" y="123"/>
                  </a:cubicBezTo>
                  <a:cubicBezTo>
                    <a:pt x="199" y="120"/>
                    <a:pt x="201" y="118"/>
                    <a:pt x="203" y="115"/>
                  </a:cubicBezTo>
                  <a:cubicBezTo>
                    <a:pt x="205" y="113"/>
                    <a:pt x="207" y="111"/>
                    <a:pt x="209" y="110"/>
                  </a:cubicBezTo>
                  <a:cubicBezTo>
                    <a:pt x="214" y="106"/>
                    <a:pt x="219" y="103"/>
                    <a:pt x="225" y="100"/>
                  </a:cubicBezTo>
                  <a:cubicBezTo>
                    <a:pt x="229" y="98"/>
                    <a:pt x="234" y="97"/>
                    <a:pt x="238" y="95"/>
                  </a:cubicBezTo>
                  <a:cubicBezTo>
                    <a:pt x="238" y="95"/>
                    <a:pt x="239" y="95"/>
                    <a:pt x="239" y="95"/>
                  </a:cubicBezTo>
                  <a:cubicBezTo>
                    <a:pt x="245" y="93"/>
                    <a:pt x="250" y="91"/>
                    <a:pt x="255" y="90"/>
                  </a:cubicBezTo>
                  <a:cubicBezTo>
                    <a:pt x="261" y="88"/>
                    <a:pt x="267" y="86"/>
                    <a:pt x="271" y="85"/>
                  </a:cubicBezTo>
                  <a:cubicBezTo>
                    <a:pt x="274" y="84"/>
                    <a:pt x="277" y="83"/>
                    <a:pt x="279" y="83"/>
                  </a:cubicBezTo>
                  <a:cubicBezTo>
                    <a:pt x="283" y="82"/>
                    <a:pt x="287" y="81"/>
                    <a:pt x="291" y="80"/>
                  </a:cubicBezTo>
                  <a:cubicBezTo>
                    <a:pt x="314" y="76"/>
                    <a:pt x="338" y="77"/>
                    <a:pt x="361" y="85"/>
                  </a:cubicBezTo>
                  <a:cubicBezTo>
                    <a:pt x="375" y="91"/>
                    <a:pt x="391" y="98"/>
                    <a:pt x="394" y="113"/>
                  </a:cubicBezTo>
                  <a:cubicBezTo>
                    <a:pt x="397" y="106"/>
                    <a:pt x="397" y="98"/>
                    <a:pt x="395" y="91"/>
                  </a:cubicBezTo>
                  <a:cubicBezTo>
                    <a:pt x="393" y="85"/>
                    <a:pt x="389" y="79"/>
                    <a:pt x="388" y="73"/>
                  </a:cubicBezTo>
                  <a:cubicBezTo>
                    <a:pt x="388" y="71"/>
                    <a:pt x="387" y="69"/>
                    <a:pt x="388" y="68"/>
                  </a:cubicBezTo>
                  <a:cubicBezTo>
                    <a:pt x="388" y="60"/>
                    <a:pt x="395" y="56"/>
                    <a:pt x="402" y="52"/>
                  </a:cubicBezTo>
                  <a:cubicBezTo>
                    <a:pt x="404" y="52"/>
                    <a:pt x="405" y="51"/>
                    <a:pt x="407" y="50"/>
                  </a:cubicBezTo>
                  <a:cubicBezTo>
                    <a:pt x="407" y="49"/>
                    <a:pt x="408" y="49"/>
                    <a:pt x="408" y="49"/>
                  </a:cubicBezTo>
                  <a:cubicBezTo>
                    <a:pt x="415" y="44"/>
                    <a:pt x="421" y="41"/>
                    <a:pt x="428" y="37"/>
                  </a:cubicBezTo>
                  <a:cubicBezTo>
                    <a:pt x="432" y="35"/>
                    <a:pt x="436" y="33"/>
                    <a:pt x="440" y="32"/>
                  </a:cubicBezTo>
                  <a:cubicBezTo>
                    <a:pt x="441" y="31"/>
                    <a:pt x="442" y="31"/>
                    <a:pt x="443" y="30"/>
                  </a:cubicBezTo>
                  <a:cubicBezTo>
                    <a:pt x="468" y="20"/>
                    <a:pt x="495" y="13"/>
                    <a:pt x="521" y="6"/>
                  </a:cubicBezTo>
                  <a:cubicBezTo>
                    <a:pt x="512" y="0"/>
                    <a:pt x="505" y="8"/>
                    <a:pt x="497" y="10"/>
                  </a:cubicBezTo>
                  <a:cubicBezTo>
                    <a:pt x="481" y="15"/>
                    <a:pt x="464" y="16"/>
                    <a:pt x="448" y="19"/>
                  </a:cubicBezTo>
                  <a:cubicBezTo>
                    <a:pt x="447" y="20"/>
                    <a:pt x="447" y="20"/>
                    <a:pt x="447" y="20"/>
                  </a:cubicBezTo>
                  <a:cubicBezTo>
                    <a:pt x="431" y="23"/>
                    <a:pt x="415" y="27"/>
                    <a:pt x="399" y="32"/>
                  </a:cubicBezTo>
                  <a:cubicBezTo>
                    <a:pt x="396" y="33"/>
                    <a:pt x="393" y="34"/>
                    <a:pt x="390" y="35"/>
                  </a:cubicBezTo>
                  <a:cubicBezTo>
                    <a:pt x="390" y="35"/>
                    <a:pt x="390" y="35"/>
                    <a:pt x="390" y="35"/>
                  </a:cubicBezTo>
                  <a:cubicBezTo>
                    <a:pt x="378" y="39"/>
                    <a:pt x="367" y="43"/>
                    <a:pt x="356" y="48"/>
                  </a:cubicBezTo>
                  <a:cubicBezTo>
                    <a:pt x="352" y="50"/>
                    <a:pt x="347" y="52"/>
                    <a:pt x="343" y="53"/>
                  </a:cubicBezTo>
                  <a:cubicBezTo>
                    <a:pt x="338" y="54"/>
                    <a:pt x="334" y="54"/>
                    <a:pt x="329" y="54"/>
                  </a:cubicBezTo>
                  <a:cubicBezTo>
                    <a:pt x="323" y="52"/>
                    <a:pt x="318" y="49"/>
                    <a:pt x="313" y="45"/>
                  </a:cubicBezTo>
                  <a:cubicBezTo>
                    <a:pt x="312" y="43"/>
                    <a:pt x="310" y="41"/>
                    <a:pt x="308" y="39"/>
                  </a:cubicBezTo>
                  <a:cubicBezTo>
                    <a:pt x="308" y="38"/>
                    <a:pt x="308" y="38"/>
                    <a:pt x="308" y="38"/>
                  </a:cubicBezTo>
                  <a:cubicBezTo>
                    <a:pt x="308" y="38"/>
                    <a:pt x="307" y="38"/>
                    <a:pt x="307" y="37"/>
                  </a:cubicBezTo>
                  <a:cubicBezTo>
                    <a:pt x="306" y="36"/>
                    <a:pt x="305" y="34"/>
                    <a:pt x="304" y="33"/>
                  </a:cubicBezTo>
                  <a:cubicBezTo>
                    <a:pt x="302" y="29"/>
                    <a:pt x="301" y="26"/>
                    <a:pt x="299" y="23"/>
                  </a:cubicBezTo>
                  <a:cubicBezTo>
                    <a:pt x="299" y="22"/>
                    <a:pt x="298" y="22"/>
                    <a:pt x="298" y="21"/>
                  </a:cubicBezTo>
                  <a:cubicBezTo>
                    <a:pt x="298" y="22"/>
                    <a:pt x="298" y="24"/>
                    <a:pt x="298" y="25"/>
                  </a:cubicBezTo>
                  <a:cubicBezTo>
                    <a:pt x="297" y="30"/>
                    <a:pt x="295" y="34"/>
                    <a:pt x="293" y="38"/>
                  </a:cubicBezTo>
                  <a:cubicBezTo>
                    <a:pt x="292" y="41"/>
                    <a:pt x="291" y="43"/>
                    <a:pt x="290" y="45"/>
                  </a:cubicBezTo>
                  <a:cubicBezTo>
                    <a:pt x="289" y="47"/>
                    <a:pt x="288" y="49"/>
                    <a:pt x="286" y="50"/>
                  </a:cubicBezTo>
                  <a:cubicBezTo>
                    <a:pt x="282" y="56"/>
                    <a:pt x="278" y="60"/>
                    <a:pt x="273" y="64"/>
                  </a:cubicBezTo>
                  <a:cubicBezTo>
                    <a:pt x="270" y="66"/>
                    <a:pt x="268" y="68"/>
                    <a:pt x="265" y="70"/>
                  </a:cubicBezTo>
                  <a:cubicBezTo>
                    <a:pt x="258" y="74"/>
                    <a:pt x="251" y="77"/>
                    <a:pt x="244" y="79"/>
                  </a:cubicBezTo>
                  <a:cubicBezTo>
                    <a:pt x="244" y="79"/>
                    <a:pt x="243" y="79"/>
                    <a:pt x="243" y="79"/>
                  </a:cubicBezTo>
                  <a:cubicBezTo>
                    <a:pt x="236" y="81"/>
                    <a:pt x="228" y="85"/>
                    <a:pt x="220" y="88"/>
                  </a:cubicBezTo>
                  <a:cubicBezTo>
                    <a:pt x="207" y="93"/>
                    <a:pt x="192" y="97"/>
                    <a:pt x="180" y="96"/>
                  </a:cubicBezTo>
                  <a:cubicBezTo>
                    <a:pt x="179" y="96"/>
                    <a:pt x="178" y="95"/>
                    <a:pt x="177" y="95"/>
                  </a:cubicBezTo>
                  <a:cubicBezTo>
                    <a:pt x="176" y="95"/>
                    <a:pt x="175" y="95"/>
                    <a:pt x="174" y="94"/>
                  </a:cubicBezTo>
                  <a:cubicBezTo>
                    <a:pt x="173" y="94"/>
                    <a:pt x="171" y="93"/>
                    <a:pt x="170" y="93"/>
                  </a:cubicBezTo>
                  <a:cubicBezTo>
                    <a:pt x="169" y="92"/>
                    <a:pt x="169" y="92"/>
                    <a:pt x="169" y="92"/>
                  </a:cubicBezTo>
                  <a:cubicBezTo>
                    <a:pt x="169" y="92"/>
                    <a:pt x="168" y="92"/>
                    <a:pt x="168" y="92"/>
                  </a:cubicBezTo>
                  <a:cubicBezTo>
                    <a:pt x="163" y="89"/>
                    <a:pt x="159" y="86"/>
                    <a:pt x="155" y="82"/>
                  </a:cubicBezTo>
                  <a:cubicBezTo>
                    <a:pt x="155" y="82"/>
                    <a:pt x="155" y="82"/>
                    <a:pt x="155" y="82"/>
                  </a:cubicBezTo>
                  <a:cubicBezTo>
                    <a:pt x="154" y="81"/>
                    <a:pt x="153" y="80"/>
                    <a:pt x="152" y="79"/>
                  </a:cubicBezTo>
                  <a:cubicBezTo>
                    <a:pt x="151" y="78"/>
                    <a:pt x="150" y="77"/>
                    <a:pt x="149" y="76"/>
                  </a:cubicBezTo>
                  <a:cubicBezTo>
                    <a:pt x="147" y="74"/>
                    <a:pt x="146" y="73"/>
                    <a:pt x="145" y="72"/>
                  </a:cubicBezTo>
                  <a:cubicBezTo>
                    <a:pt x="144" y="71"/>
                    <a:pt x="144" y="71"/>
                    <a:pt x="144" y="71"/>
                  </a:cubicBezTo>
                  <a:cubicBezTo>
                    <a:pt x="142" y="69"/>
                    <a:pt x="140" y="67"/>
                    <a:pt x="138" y="65"/>
                  </a:cubicBezTo>
                  <a:cubicBezTo>
                    <a:pt x="138" y="65"/>
                    <a:pt x="138" y="65"/>
                    <a:pt x="137" y="64"/>
                  </a:cubicBezTo>
                  <a:cubicBezTo>
                    <a:pt x="136" y="63"/>
                    <a:pt x="135" y="63"/>
                    <a:pt x="134" y="62"/>
                  </a:cubicBezTo>
                  <a:cubicBezTo>
                    <a:pt x="134" y="61"/>
                    <a:pt x="134" y="61"/>
                    <a:pt x="134" y="61"/>
                  </a:cubicBezTo>
                  <a:cubicBezTo>
                    <a:pt x="133" y="61"/>
                    <a:pt x="132" y="60"/>
                    <a:pt x="131" y="60"/>
                  </a:cubicBezTo>
                  <a:cubicBezTo>
                    <a:pt x="131" y="59"/>
                    <a:pt x="131" y="59"/>
                    <a:pt x="131" y="59"/>
                  </a:cubicBezTo>
                  <a:cubicBezTo>
                    <a:pt x="131" y="60"/>
                    <a:pt x="131" y="60"/>
                    <a:pt x="131" y="60"/>
                  </a:cubicBezTo>
                  <a:cubicBezTo>
                    <a:pt x="132" y="61"/>
                    <a:pt x="133" y="62"/>
                    <a:pt x="134" y="63"/>
                  </a:cubicBezTo>
                  <a:cubicBezTo>
                    <a:pt x="134" y="63"/>
                    <a:pt x="134" y="63"/>
                    <a:pt x="134" y="63"/>
                  </a:cubicBezTo>
                  <a:cubicBezTo>
                    <a:pt x="135" y="64"/>
                    <a:pt x="136" y="66"/>
                    <a:pt x="136" y="67"/>
                  </a:cubicBezTo>
                  <a:cubicBezTo>
                    <a:pt x="136" y="67"/>
                    <a:pt x="136" y="67"/>
                    <a:pt x="136" y="67"/>
                  </a:cubicBezTo>
                  <a:cubicBezTo>
                    <a:pt x="137" y="68"/>
                    <a:pt x="137" y="70"/>
                    <a:pt x="138" y="71"/>
                  </a:cubicBezTo>
                  <a:cubicBezTo>
                    <a:pt x="140" y="77"/>
                    <a:pt x="140" y="85"/>
                    <a:pt x="139" y="92"/>
                  </a:cubicBezTo>
                  <a:cubicBezTo>
                    <a:pt x="139" y="93"/>
                    <a:pt x="139" y="94"/>
                    <a:pt x="139" y="96"/>
                  </a:cubicBezTo>
                  <a:cubicBezTo>
                    <a:pt x="138" y="98"/>
                    <a:pt x="138" y="99"/>
                    <a:pt x="138" y="101"/>
                  </a:cubicBezTo>
                  <a:cubicBezTo>
                    <a:pt x="138" y="101"/>
                    <a:pt x="138" y="101"/>
                    <a:pt x="138" y="101"/>
                  </a:cubicBezTo>
                  <a:cubicBezTo>
                    <a:pt x="137" y="101"/>
                    <a:pt x="137" y="101"/>
                    <a:pt x="137" y="101"/>
                  </a:cubicBezTo>
                  <a:cubicBezTo>
                    <a:pt x="137" y="102"/>
                    <a:pt x="137" y="103"/>
                    <a:pt x="137" y="104"/>
                  </a:cubicBezTo>
                  <a:cubicBezTo>
                    <a:pt x="137" y="104"/>
                    <a:pt x="137" y="104"/>
                    <a:pt x="137" y="104"/>
                  </a:cubicBezTo>
                  <a:cubicBezTo>
                    <a:pt x="136" y="106"/>
                    <a:pt x="135" y="107"/>
                    <a:pt x="135" y="109"/>
                  </a:cubicBezTo>
                  <a:cubicBezTo>
                    <a:pt x="135" y="109"/>
                    <a:pt x="135" y="109"/>
                    <a:pt x="135" y="109"/>
                  </a:cubicBezTo>
                  <a:cubicBezTo>
                    <a:pt x="135" y="109"/>
                    <a:pt x="135" y="109"/>
                    <a:pt x="135" y="109"/>
                  </a:cubicBezTo>
                  <a:cubicBezTo>
                    <a:pt x="135" y="110"/>
                    <a:pt x="134" y="110"/>
                    <a:pt x="134" y="111"/>
                  </a:cubicBezTo>
                  <a:cubicBezTo>
                    <a:pt x="133" y="113"/>
                    <a:pt x="132" y="115"/>
                    <a:pt x="131" y="117"/>
                  </a:cubicBezTo>
                  <a:cubicBezTo>
                    <a:pt x="131" y="117"/>
                    <a:pt x="131" y="117"/>
                    <a:pt x="131" y="117"/>
                  </a:cubicBezTo>
                  <a:cubicBezTo>
                    <a:pt x="131" y="117"/>
                    <a:pt x="131" y="117"/>
                    <a:pt x="131" y="117"/>
                  </a:cubicBezTo>
                  <a:cubicBezTo>
                    <a:pt x="125" y="127"/>
                    <a:pt x="117" y="136"/>
                    <a:pt x="108" y="144"/>
                  </a:cubicBezTo>
                  <a:cubicBezTo>
                    <a:pt x="108" y="144"/>
                    <a:pt x="108" y="144"/>
                    <a:pt x="108" y="144"/>
                  </a:cubicBezTo>
                  <a:cubicBezTo>
                    <a:pt x="106" y="146"/>
                    <a:pt x="104" y="147"/>
                    <a:pt x="102" y="149"/>
                  </a:cubicBezTo>
                  <a:cubicBezTo>
                    <a:pt x="102" y="149"/>
                    <a:pt x="102" y="149"/>
                    <a:pt x="102" y="149"/>
                  </a:cubicBezTo>
                  <a:cubicBezTo>
                    <a:pt x="101" y="150"/>
                    <a:pt x="99" y="151"/>
                    <a:pt x="97" y="152"/>
                  </a:cubicBezTo>
                  <a:cubicBezTo>
                    <a:pt x="93" y="156"/>
                    <a:pt x="88" y="159"/>
                    <a:pt x="83" y="162"/>
                  </a:cubicBezTo>
                  <a:cubicBezTo>
                    <a:pt x="82" y="163"/>
                    <a:pt x="82" y="163"/>
                    <a:pt x="81" y="163"/>
                  </a:cubicBezTo>
                  <a:cubicBezTo>
                    <a:pt x="80" y="164"/>
                    <a:pt x="78" y="165"/>
                    <a:pt x="77" y="166"/>
                  </a:cubicBezTo>
                  <a:cubicBezTo>
                    <a:pt x="77" y="166"/>
                    <a:pt x="77" y="166"/>
                    <a:pt x="77" y="166"/>
                  </a:cubicBezTo>
                  <a:cubicBezTo>
                    <a:pt x="72" y="169"/>
                    <a:pt x="67" y="171"/>
                    <a:pt x="62" y="173"/>
                  </a:cubicBezTo>
                  <a:cubicBezTo>
                    <a:pt x="61" y="173"/>
                    <a:pt x="60" y="173"/>
                    <a:pt x="60" y="174"/>
                  </a:cubicBezTo>
                  <a:cubicBezTo>
                    <a:pt x="58" y="174"/>
                    <a:pt x="56" y="175"/>
                    <a:pt x="54" y="175"/>
                  </a:cubicBezTo>
                  <a:cubicBezTo>
                    <a:pt x="50" y="176"/>
                    <a:pt x="46" y="176"/>
                    <a:pt x="42" y="175"/>
                  </a:cubicBezTo>
                  <a:cubicBezTo>
                    <a:pt x="40" y="175"/>
                    <a:pt x="39" y="175"/>
                    <a:pt x="37" y="174"/>
                  </a:cubicBezTo>
                  <a:cubicBezTo>
                    <a:pt x="36" y="174"/>
                    <a:pt x="35" y="173"/>
                    <a:pt x="34" y="173"/>
                  </a:cubicBezTo>
                  <a:cubicBezTo>
                    <a:pt x="32" y="171"/>
                    <a:pt x="29" y="169"/>
                    <a:pt x="27" y="166"/>
                  </a:cubicBezTo>
                  <a:cubicBezTo>
                    <a:pt x="26" y="164"/>
                    <a:pt x="26" y="163"/>
                    <a:pt x="25" y="162"/>
                  </a:cubicBezTo>
                  <a:cubicBezTo>
                    <a:pt x="25" y="161"/>
                    <a:pt x="24" y="160"/>
                    <a:pt x="24" y="159"/>
                  </a:cubicBezTo>
                  <a:cubicBezTo>
                    <a:pt x="24" y="158"/>
                    <a:pt x="24" y="158"/>
                    <a:pt x="24" y="158"/>
                  </a:cubicBezTo>
                  <a:cubicBezTo>
                    <a:pt x="23" y="157"/>
                    <a:pt x="23" y="156"/>
                    <a:pt x="23" y="155"/>
                  </a:cubicBezTo>
                  <a:cubicBezTo>
                    <a:pt x="22" y="155"/>
                    <a:pt x="22" y="155"/>
                    <a:pt x="22" y="155"/>
                  </a:cubicBezTo>
                  <a:cubicBezTo>
                    <a:pt x="22" y="154"/>
                    <a:pt x="22" y="154"/>
                    <a:pt x="22" y="154"/>
                  </a:cubicBezTo>
                  <a:cubicBezTo>
                    <a:pt x="21" y="150"/>
                    <a:pt x="20" y="145"/>
                    <a:pt x="19" y="140"/>
                  </a:cubicBezTo>
                  <a:cubicBezTo>
                    <a:pt x="19" y="138"/>
                    <a:pt x="19" y="137"/>
                    <a:pt x="19" y="136"/>
                  </a:cubicBezTo>
                  <a:cubicBezTo>
                    <a:pt x="18" y="134"/>
                    <a:pt x="18" y="132"/>
                    <a:pt x="18" y="130"/>
                  </a:cubicBezTo>
                  <a:cubicBezTo>
                    <a:pt x="18" y="129"/>
                    <a:pt x="18" y="128"/>
                    <a:pt x="17" y="127"/>
                  </a:cubicBezTo>
                  <a:cubicBezTo>
                    <a:pt x="17" y="126"/>
                    <a:pt x="17" y="125"/>
                    <a:pt x="17" y="123"/>
                  </a:cubicBezTo>
                  <a:cubicBezTo>
                    <a:pt x="17" y="120"/>
                    <a:pt x="16" y="117"/>
                    <a:pt x="16" y="113"/>
                  </a:cubicBezTo>
                  <a:cubicBezTo>
                    <a:pt x="16" y="112"/>
                    <a:pt x="16" y="110"/>
                    <a:pt x="16" y="109"/>
                  </a:cubicBezTo>
                  <a:cubicBezTo>
                    <a:pt x="16" y="107"/>
                    <a:pt x="16" y="106"/>
                    <a:pt x="16" y="105"/>
                  </a:cubicBezTo>
                  <a:cubicBezTo>
                    <a:pt x="16" y="102"/>
                    <a:pt x="16" y="99"/>
                    <a:pt x="16" y="96"/>
                  </a:cubicBezTo>
                  <a:cubicBezTo>
                    <a:pt x="16" y="95"/>
                    <a:pt x="16" y="95"/>
                    <a:pt x="16" y="95"/>
                  </a:cubicBezTo>
                  <a:cubicBezTo>
                    <a:pt x="16" y="94"/>
                    <a:pt x="16" y="92"/>
                    <a:pt x="16" y="91"/>
                  </a:cubicBezTo>
                  <a:cubicBezTo>
                    <a:pt x="16" y="89"/>
                    <a:pt x="16" y="88"/>
                    <a:pt x="16" y="86"/>
                  </a:cubicBezTo>
                  <a:cubicBezTo>
                    <a:pt x="15" y="88"/>
                    <a:pt x="13" y="89"/>
                    <a:pt x="12" y="91"/>
                  </a:cubicBezTo>
                  <a:cubicBezTo>
                    <a:pt x="11" y="92"/>
                    <a:pt x="10" y="92"/>
                    <a:pt x="10" y="93"/>
                  </a:cubicBezTo>
                  <a:cubicBezTo>
                    <a:pt x="9" y="94"/>
                    <a:pt x="8" y="95"/>
                    <a:pt x="8" y="96"/>
                  </a:cubicBezTo>
                  <a:cubicBezTo>
                    <a:pt x="6" y="99"/>
                    <a:pt x="4" y="102"/>
                    <a:pt x="3" y="105"/>
                  </a:cubicBezTo>
                  <a:cubicBezTo>
                    <a:pt x="2" y="106"/>
                    <a:pt x="2" y="107"/>
                    <a:pt x="1" y="108"/>
                  </a:cubicBezTo>
                  <a:cubicBezTo>
                    <a:pt x="1" y="109"/>
                    <a:pt x="0" y="110"/>
                    <a:pt x="0" y="110"/>
                  </a:cubicBezTo>
                </a:path>
              </a:pathLst>
            </a:custGeom>
            <a:solidFill>
              <a:srgbClr val="72A6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1" name="Freeform 542"/>
            <p:cNvSpPr/>
            <p:nvPr/>
          </p:nvSpPr>
          <p:spPr bwMode="auto">
            <a:xfrm>
              <a:off x="1400175" y="8374063"/>
              <a:ext cx="469900" cy="414338"/>
            </a:xfrm>
            <a:custGeom>
              <a:avLst/>
              <a:gdLst>
                <a:gd name="T0" fmla="*/ 123 w 125"/>
                <a:gd name="T1" fmla="*/ 52 h 110"/>
                <a:gd name="T2" fmla="*/ 124 w 125"/>
                <a:gd name="T3" fmla="*/ 69 h 110"/>
                <a:gd name="T4" fmla="*/ 9 w 125"/>
                <a:gd name="T5" fmla="*/ 110 h 110"/>
                <a:gd name="T6" fmla="*/ 9 w 125"/>
                <a:gd name="T7" fmla="*/ 108 h 110"/>
                <a:gd name="T8" fmla="*/ 6 w 125"/>
                <a:gd name="T9" fmla="*/ 93 h 110"/>
                <a:gd name="T10" fmla="*/ 3 w 125"/>
                <a:gd name="T11" fmla="*/ 82 h 110"/>
                <a:gd name="T12" fmla="*/ 2 w 125"/>
                <a:gd name="T13" fmla="*/ 78 h 110"/>
                <a:gd name="T14" fmla="*/ 0 w 125"/>
                <a:gd name="T15" fmla="*/ 63 h 110"/>
                <a:gd name="T16" fmla="*/ 0 w 125"/>
                <a:gd name="T17" fmla="*/ 59 h 110"/>
                <a:gd name="T18" fmla="*/ 0 w 125"/>
                <a:gd name="T19" fmla="*/ 54 h 110"/>
                <a:gd name="T20" fmla="*/ 0 w 125"/>
                <a:gd name="T21" fmla="*/ 51 h 110"/>
                <a:gd name="T22" fmla="*/ 1 w 125"/>
                <a:gd name="T23" fmla="*/ 45 h 110"/>
                <a:gd name="T24" fmla="*/ 2 w 125"/>
                <a:gd name="T25" fmla="*/ 41 h 110"/>
                <a:gd name="T26" fmla="*/ 2 w 125"/>
                <a:gd name="T27" fmla="*/ 40 h 110"/>
                <a:gd name="T28" fmla="*/ 7 w 125"/>
                <a:gd name="T29" fmla="*/ 27 h 110"/>
                <a:gd name="T30" fmla="*/ 8 w 125"/>
                <a:gd name="T31" fmla="*/ 25 h 110"/>
                <a:gd name="T32" fmla="*/ 9 w 125"/>
                <a:gd name="T33" fmla="*/ 23 h 110"/>
                <a:gd name="T34" fmla="*/ 9 w 125"/>
                <a:gd name="T35" fmla="*/ 23 h 110"/>
                <a:gd name="T36" fmla="*/ 12 w 125"/>
                <a:gd name="T37" fmla="*/ 20 h 110"/>
                <a:gd name="T38" fmla="*/ 15 w 125"/>
                <a:gd name="T39" fmla="*/ 16 h 110"/>
                <a:gd name="T40" fmla="*/ 15 w 125"/>
                <a:gd name="T41" fmla="*/ 16 h 110"/>
                <a:gd name="T42" fmla="*/ 18 w 125"/>
                <a:gd name="T43" fmla="*/ 13 h 110"/>
                <a:gd name="T44" fmla="*/ 35 w 125"/>
                <a:gd name="T45" fmla="*/ 3 h 110"/>
                <a:gd name="T46" fmla="*/ 69 w 125"/>
                <a:gd name="T47" fmla="*/ 6 h 110"/>
                <a:gd name="T48" fmla="*/ 85 w 125"/>
                <a:gd name="T49" fmla="*/ 12 h 110"/>
                <a:gd name="T50" fmla="*/ 87 w 125"/>
                <a:gd name="T51" fmla="*/ 13 h 110"/>
                <a:gd name="T52" fmla="*/ 87 w 125"/>
                <a:gd name="T53" fmla="*/ 13 h 110"/>
                <a:gd name="T54" fmla="*/ 100 w 125"/>
                <a:gd name="T55" fmla="*/ 22 h 110"/>
                <a:gd name="T56" fmla="*/ 101 w 125"/>
                <a:gd name="T57" fmla="*/ 22 h 110"/>
                <a:gd name="T58" fmla="*/ 123 w 125"/>
                <a:gd name="T59" fmla="*/ 52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25" h="110">
                  <a:moveTo>
                    <a:pt x="123" y="52"/>
                  </a:moveTo>
                  <a:cubicBezTo>
                    <a:pt x="124" y="57"/>
                    <a:pt x="125" y="63"/>
                    <a:pt x="124" y="69"/>
                  </a:cubicBezTo>
                  <a:cubicBezTo>
                    <a:pt x="9" y="110"/>
                    <a:pt x="9" y="110"/>
                    <a:pt x="9" y="110"/>
                  </a:cubicBezTo>
                  <a:cubicBezTo>
                    <a:pt x="9" y="109"/>
                    <a:pt x="9" y="108"/>
                    <a:pt x="9" y="108"/>
                  </a:cubicBezTo>
                  <a:cubicBezTo>
                    <a:pt x="8" y="103"/>
                    <a:pt x="7" y="98"/>
                    <a:pt x="6" y="93"/>
                  </a:cubicBezTo>
                  <a:cubicBezTo>
                    <a:pt x="5" y="89"/>
                    <a:pt x="4" y="86"/>
                    <a:pt x="3" y="82"/>
                  </a:cubicBezTo>
                  <a:cubicBezTo>
                    <a:pt x="3" y="80"/>
                    <a:pt x="2" y="79"/>
                    <a:pt x="2" y="78"/>
                  </a:cubicBezTo>
                  <a:cubicBezTo>
                    <a:pt x="1" y="73"/>
                    <a:pt x="0" y="68"/>
                    <a:pt x="0" y="63"/>
                  </a:cubicBezTo>
                  <a:cubicBezTo>
                    <a:pt x="0" y="61"/>
                    <a:pt x="0" y="60"/>
                    <a:pt x="0" y="59"/>
                  </a:cubicBezTo>
                  <a:cubicBezTo>
                    <a:pt x="0" y="57"/>
                    <a:pt x="0" y="55"/>
                    <a:pt x="0" y="54"/>
                  </a:cubicBezTo>
                  <a:cubicBezTo>
                    <a:pt x="0" y="53"/>
                    <a:pt x="0" y="52"/>
                    <a:pt x="0" y="51"/>
                  </a:cubicBezTo>
                  <a:cubicBezTo>
                    <a:pt x="1" y="49"/>
                    <a:pt x="1" y="47"/>
                    <a:pt x="1" y="45"/>
                  </a:cubicBezTo>
                  <a:cubicBezTo>
                    <a:pt x="1" y="44"/>
                    <a:pt x="2" y="43"/>
                    <a:pt x="2" y="41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3" y="36"/>
                    <a:pt x="5" y="31"/>
                    <a:pt x="7" y="27"/>
                  </a:cubicBezTo>
                  <a:cubicBezTo>
                    <a:pt x="8" y="26"/>
                    <a:pt x="8" y="26"/>
                    <a:pt x="8" y="25"/>
                  </a:cubicBezTo>
                  <a:cubicBezTo>
                    <a:pt x="9" y="24"/>
                    <a:pt x="9" y="24"/>
                    <a:pt x="9" y="23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10" y="22"/>
                    <a:pt x="11" y="21"/>
                    <a:pt x="12" y="20"/>
                  </a:cubicBezTo>
                  <a:cubicBezTo>
                    <a:pt x="13" y="18"/>
                    <a:pt x="14" y="17"/>
                    <a:pt x="15" y="16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6" y="15"/>
                    <a:pt x="17" y="14"/>
                    <a:pt x="18" y="13"/>
                  </a:cubicBezTo>
                  <a:cubicBezTo>
                    <a:pt x="23" y="8"/>
                    <a:pt x="28" y="5"/>
                    <a:pt x="35" y="3"/>
                  </a:cubicBezTo>
                  <a:cubicBezTo>
                    <a:pt x="46" y="0"/>
                    <a:pt x="58" y="2"/>
                    <a:pt x="69" y="6"/>
                  </a:cubicBezTo>
                  <a:cubicBezTo>
                    <a:pt x="74" y="8"/>
                    <a:pt x="80" y="10"/>
                    <a:pt x="85" y="12"/>
                  </a:cubicBezTo>
                  <a:cubicBezTo>
                    <a:pt x="86" y="13"/>
                    <a:pt x="86" y="13"/>
                    <a:pt x="87" y="13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92" y="16"/>
                    <a:pt x="96" y="18"/>
                    <a:pt x="100" y="22"/>
                  </a:cubicBezTo>
                  <a:cubicBezTo>
                    <a:pt x="101" y="22"/>
                    <a:pt x="101" y="22"/>
                    <a:pt x="101" y="22"/>
                  </a:cubicBezTo>
                  <a:cubicBezTo>
                    <a:pt x="111" y="30"/>
                    <a:pt x="119" y="40"/>
                    <a:pt x="123" y="52"/>
                  </a:cubicBezTo>
                  <a:close/>
                </a:path>
              </a:pathLst>
            </a:custGeom>
            <a:solidFill>
              <a:srgbClr val="BAD5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2" name="Freeform 543"/>
            <p:cNvSpPr/>
            <p:nvPr/>
          </p:nvSpPr>
          <p:spPr bwMode="auto">
            <a:xfrm>
              <a:off x="690563" y="7945438"/>
              <a:ext cx="800100" cy="538163"/>
            </a:xfrm>
            <a:custGeom>
              <a:avLst/>
              <a:gdLst>
                <a:gd name="T0" fmla="*/ 158 w 213"/>
                <a:gd name="T1" fmla="*/ 0 h 143"/>
                <a:gd name="T2" fmla="*/ 60 w 213"/>
                <a:gd name="T3" fmla="*/ 42 h 143"/>
                <a:gd name="T4" fmla="*/ 0 w 213"/>
                <a:gd name="T5" fmla="*/ 102 h 143"/>
                <a:gd name="T6" fmla="*/ 29 w 213"/>
                <a:gd name="T7" fmla="*/ 141 h 143"/>
                <a:gd name="T8" fmla="*/ 67 w 213"/>
                <a:gd name="T9" fmla="*/ 98 h 143"/>
                <a:gd name="T10" fmla="*/ 73 w 213"/>
                <a:gd name="T11" fmla="*/ 65 h 143"/>
                <a:gd name="T12" fmla="*/ 207 w 213"/>
                <a:gd name="T13" fmla="*/ 63 h 143"/>
                <a:gd name="T14" fmla="*/ 200 w 213"/>
                <a:gd name="T15" fmla="*/ 19 h 143"/>
                <a:gd name="T16" fmla="*/ 158 w 213"/>
                <a:gd name="T17" fmla="*/ 0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3" h="143">
                  <a:moveTo>
                    <a:pt x="158" y="0"/>
                  </a:moveTo>
                  <a:cubicBezTo>
                    <a:pt x="122" y="1"/>
                    <a:pt x="94" y="32"/>
                    <a:pt x="60" y="42"/>
                  </a:cubicBezTo>
                  <a:cubicBezTo>
                    <a:pt x="33" y="51"/>
                    <a:pt x="1" y="66"/>
                    <a:pt x="0" y="102"/>
                  </a:cubicBezTo>
                  <a:cubicBezTo>
                    <a:pt x="0" y="116"/>
                    <a:pt x="11" y="143"/>
                    <a:pt x="29" y="141"/>
                  </a:cubicBezTo>
                  <a:cubicBezTo>
                    <a:pt x="45" y="140"/>
                    <a:pt x="63" y="111"/>
                    <a:pt x="67" y="98"/>
                  </a:cubicBezTo>
                  <a:cubicBezTo>
                    <a:pt x="70" y="87"/>
                    <a:pt x="72" y="76"/>
                    <a:pt x="73" y="65"/>
                  </a:cubicBezTo>
                  <a:cubicBezTo>
                    <a:pt x="101" y="97"/>
                    <a:pt x="185" y="110"/>
                    <a:pt x="207" y="63"/>
                  </a:cubicBezTo>
                  <a:cubicBezTo>
                    <a:pt x="213" y="49"/>
                    <a:pt x="210" y="31"/>
                    <a:pt x="200" y="19"/>
                  </a:cubicBezTo>
                  <a:cubicBezTo>
                    <a:pt x="190" y="7"/>
                    <a:pt x="174" y="0"/>
                    <a:pt x="158" y="0"/>
                  </a:cubicBezTo>
                </a:path>
              </a:pathLst>
            </a:custGeom>
            <a:solidFill>
              <a:srgbClr val="BAD5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3" name="Freeform 544"/>
            <p:cNvSpPr/>
            <p:nvPr/>
          </p:nvSpPr>
          <p:spPr bwMode="auto">
            <a:xfrm>
              <a:off x="1746250" y="7716838"/>
              <a:ext cx="420688" cy="563563"/>
            </a:xfrm>
            <a:custGeom>
              <a:avLst/>
              <a:gdLst>
                <a:gd name="T0" fmla="*/ 7 w 112"/>
                <a:gd name="T1" fmla="*/ 133 h 150"/>
                <a:gd name="T2" fmla="*/ 33 w 112"/>
                <a:gd name="T3" fmla="*/ 145 h 150"/>
                <a:gd name="T4" fmla="*/ 51 w 112"/>
                <a:gd name="T5" fmla="*/ 148 h 150"/>
                <a:gd name="T6" fmla="*/ 66 w 112"/>
                <a:gd name="T7" fmla="*/ 144 h 150"/>
                <a:gd name="T8" fmla="*/ 91 w 112"/>
                <a:gd name="T9" fmla="*/ 127 h 150"/>
                <a:gd name="T10" fmla="*/ 95 w 112"/>
                <a:gd name="T11" fmla="*/ 110 h 150"/>
                <a:gd name="T12" fmla="*/ 105 w 112"/>
                <a:gd name="T13" fmla="*/ 112 h 150"/>
                <a:gd name="T14" fmla="*/ 107 w 112"/>
                <a:gd name="T15" fmla="*/ 110 h 150"/>
                <a:gd name="T16" fmla="*/ 111 w 112"/>
                <a:gd name="T17" fmla="*/ 101 h 150"/>
                <a:gd name="T18" fmla="*/ 106 w 112"/>
                <a:gd name="T19" fmla="*/ 73 h 150"/>
                <a:gd name="T20" fmla="*/ 80 w 112"/>
                <a:gd name="T21" fmla="*/ 42 h 150"/>
                <a:gd name="T22" fmla="*/ 48 w 112"/>
                <a:gd name="T23" fmla="*/ 20 h 150"/>
                <a:gd name="T24" fmla="*/ 34 w 112"/>
                <a:gd name="T25" fmla="*/ 15 h 150"/>
                <a:gd name="T26" fmla="*/ 28 w 112"/>
                <a:gd name="T27" fmla="*/ 9 h 150"/>
                <a:gd name="T28" fmla="*/ 27 w 112"/>
                <a:gd name="T29" fmla="*/ 7 h 150"/>
                <a:gd name="T30" fmla="*/ 24 w 112"/>
                <a:gd name="T31" fmla="*/ 4 h 150"/>
                <a:gd name="T32" fmla="*/ 23 w 112"/>
                <a:gd name="T33" fmla="*/ 2 h 150"/>
                <a:gd name="T34" fmla="*/ 22 w 112"/>
                <a:gd name="T35" fmla="*/ 2 h 150"/>
                <a:gd name="T36" fmla="*/ 20 w 112"/>
                <a:gd name="T37" fmla="*/ 0 h 150"/>
                <a:gd name="T38" fmla="*/ 19 w 112"/>
                <a:gd name="T39" fmla="*/ 0 h 150"/>
                <a:gd name="T40" fmla="*/ 19 w 112"/>
                <a:gd name="T41" fmla="*/ 0 h 150"/>
                <a:gd name="T42" fmla="*/ 18 w 112"/>
                <a:gd name="T43" fmla="*/ 0 h 150"/>
                <a:gd name="T44" fmla="*/ 18 w 112"/>
                <a:gd name="T45" fmla="*/ 0 h 150"/>
                <a:gd name="T46" fmla="*/ 16 w 112"/>
                <a:gd name="T47" fmla="*/ 1 h 150"/>
                <a:gd name="T48" fmla="*/ 16 w 112"/>
                <a:gd name="T49" fmla="*/ 1 h 150"/>
                <a:gd name="T50" fmla="*/ 15 w 112"/>
                <a:gd name="T51" fmla="*/ 3 h 150"/>
                <a:gd name="T52" fmla="*/ 15 w 112"/>
                <a:gd name="T53" fmla="*/ 4 h 150"/>
                <a:gd name="T54" fmla="*/ 15 w 112"/>
                <a:gd name="T55" fmla="*/ 4 h 150"/>
                <a:gd name="T56" fmla="*/ 15 w 112"/>
                <a:gd name="T57" fmla="*/ 4 h 150"/>
                <a:gd name="T58" fmla="*/ 15 w 112"/>
                <a:gd name="T59" fmla="*/ 7 h 150"/>
                <a:gd name="T60" fmla="*/ 16 w 112"/>
                <a:gd name="T61" fmla="*/ 11 h 150"/>
                <a:gd name="T62" fmla="*/ 16 w 112"/>
                <a:gd name="T63" fmla="*/ 12 h 150"/>
                <a:gd name="T64" fmla="*/ 16 w 112"/>
                <a:gd name="T65" fmla="*/ 16 h 150"/>
                <a:gd name="T66" fmla="*/ 17 w 112"/>
                <a:gd name="T67" fmla="*/ 16 h 150"/>
                <a:gd name="T68" fmla="*/ 13 w 112"/>
                <a:gd name="T69" fmla="*/ 39 h 150"/>
                <a:gd name="T70" fmla="*/ 5 w 112"/>
                <a:gd name="T71" fmla="*/ 58 h 150"/>
                <a:gd name="T72" fmla="*/ 2 w 112"/>
                <a:gd name="T73" fmla="*/ 68 h 150"/>
                <a:gd name="T74" fmla="*/ 0 w 112"/>
                <a:gd name="T75" fmla="*/ 99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12" h="150">
                  <a:moveTo>
                    <a:pt x="4" y="126"/>
                  </a:moveTo>
                  <a:cubicBezTo>
                    <a:pt x="5" y="128"/>
                    <a:pt x="5" y="131"/>
                    <a:pt x="7" y="133"/>
                  </a:cubicBezTo>
                  <a:cubicBezTo>
                    <a:pt x="10" y="140"/>
                    <a:pt x="16" y="146"/>
                    <a:pt x="23" y="147"/>
                  </a:cubicBezTo>
                  <a:cubicBezTo>
                    <a:pt x="27" y="147"/>
                    <a:pt x="30" y="146"/>
                    <a:pt x="33" y="145"/>
                  </a:cubicBezTo>
                  <a:cubicBezTo>
                    <a:pt x="37" y="144"/>
                    <a:pt x="42" y="143"/>
                    <a:pt x="48" y="146"/>
                  </a:cubicBezTo>
                  <a:cubicBezTo>
                    <a:pt x="49" y="146"/>
                    <a:pt x="50" y="147"/>
                    <a:pt x="51" y="148"/>
                  </a:cubicBezTo>
                  <a:cubicBezTo>
                    <a:pt x="52" y="148"/>
                    <a:pt x="52" y="148"/>
                    <a:pt x="52" y="148"/>
                  </a:cubicBezTo>
                  <a:cubicBezTo>
                    <a:pt x="57" y="150"/>
                    <a:pt x="62" y="148"/>
                    <a:pt x="66" y="144"/>
                  </a:cubicBezTo>
                  <a:cubicBezTo>
                    <a:pt x="70" y="140"/>
                    <a:pt x="73" y="137"/>
                    <a:pt x="79" y="135"/>
                  </a:cubicBezTo>
                  <a:cubicBezTo>
                    <a:pt x="83" y="133"/>
                    <a:pt x="89" y="133"/>
                    <a:pt x="91" y="127"/>
                  </a:cubicBezTo>
                  <a:cubicBezTo>
                    <a:pt x="92" y="124"/>
                    <a:pt x="92" y="121"/>
                    <a:pt x="92" y="117"/>
                  </a:cubicBezTo>
                  <a:cubicBezTo>
                    <a:pt x="93" y="114"/>
                    <a:pt x="93" y="111"/>
                    <a:pt x="95" y="110"/>
                  </a:cubicBezTo>
                  <a:cubicBezTo>
                    <a:pt x="98" y="108"/>
                    <a:pt x="101" y="111"/>
                    <a:pt x="104" y="112"/>
                  </a:cubicBezTo>
                  <a:cubicBezTo>
                    <a:pt x="105" y="112"/>
                    <a:pt x="105" y="112"/>
                    <a:pt x="105" y="112"/>
                  </a:cubicBezTo>
                  <a:cubicBezTo>
                    <a:pt x="105" y="112"/>
                    <a:pt x="106" y="111"/>
                    <a:pt x="106" y="111"/>
                  </a:cubicBezTo>
                  <a:cubicBezTo>
                    <a:pt x="107" y="111"/>
                    <a:pt x="107" y="111"/>
                    <a:pt x="107" y="110"/>
                  </a:cubicBezTo>
                  <a:cubicBezTo>
                    <a:pt x="107" y="110"/>
                    <a:pt x="107" y="110"/>
                    <a:pt x="107" y="110"/>
                  </a:cubicBezTo>
                  <a:cubicBezTo>
                    <a:pt x="109" y="108"/>
                    <a:pt x="110" y="103"/>
                    <a:pt x="111" y="101"/>
                  </a:cubicBezTo>
                  <a:cubicBezTo>
                    <a:pt x="111" y="100"/>
                    <a:pt x="111" y="100"/>
                    <a:pt x="111" y="100"/>
                  </a:cubicBezTo>
                  <a:cubicBezTo>
                    <a:pt x="112" y="91"/>
                    <a:pt x="110" y="81"/>
                    <a:pt x="106" y="73"/>
                  </a:cubicBezTo>
                  <a:cubicBezTo>
                    <a:pt x="102" y="66"/>
                    <a:pt x="98" y="60"/>
                    <a:pt x="93" y="55"/>
                  </a:cubicBezTo>
                  <a:cubicBezTo>
                    <a:pt x="89" y="50"/>
                    <a:pt x="85" y="46"/>
                    <a:pt x="80" y="42"/>
                  </a:cubicBezTo>
                  <a:cubicBezTo>
                    <a:pt x="70" y="33"/>
                    <a:pt x="60" y="24"/>
                    <a:pt x="48" y="20"/>
                  </a:cubicBezTo>
                  <a:cubicBezTo>
                    <a:pt x="48" y="20"/>
                    <a:pt x="48" y="20"/>
                    <a:pt x="48" y="20"/>
                  </a:cubicBezTo>
                  <a:cubicBezTo>
                    <a:pt x="43" y="19"/>
                    <a:pt x="39" y="18"/>
                    <a:pt x="35" y="16"/>
                  </a:cubicBezTo>
                  <a:cubicBezTo>
                    <a:pt x="34" y="15"/>
                    <a:pt x="34" y="15"/>
                    <a:pt x="34" y="15"/>
                  </a:cubicBezTo>
                  <a:cubicBezTo>
                    <a:pt x="33" y="15"/>
                    <a:pt x="32" y="14"/>
                    <a:pt x="32" y="13"/>
                  </a:cubicBezTo>
                  <a:cubicBezTo>
                    <a:pt x="30" y="12"/>
                    <a:pt x="29" y="11"/>
                    <a:pt x="28" y="9"/>
                  </a:cubicBezTo>
                  <a:cubicBezTo>
                    <a:pt x="28" y="9"/>
                    <a:pt x="28" y="9"/>
                    <a:pt x="28" y="9"/>
                  </a:cubicBezTo>
                  <a:cubicBezTo>
                    <a:pt x="28" y="8"/>
                    <a:pt x="27" y="8"/>
                    <a:pt x="27" y="7"/>
                  </a:cubicBezTo>
                  <a:cubicBezTo>
                    <a:pt x="26" y="7"/>
                    <a:pt x="26" y="6"/>
                    <a:pt x="26" y="5"/>
                  </a:cubicBezTo>
                  <a:cubicBezTo>
                    <a:pt x="25" y="5"/>
                    <a:pt x="25" y="4"/>
                    <a:pt x="24" y="4"/>
                  </a:cubicBezTo>
                  <a:cubicBezTo>
                    <a:pt x="24" y="3"/>
                    <a:pt x="24" y="3"/>
                    <a:pt x="23" y="3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0" y="1"/>
                    <a:pt x="20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7" y="0"/>
                    <a:pt x="16" y="0"/>
                    <a:pt x="16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1"/>
                    <a:pt x="16" y="2"/>
                    <a:pt x="16" y="2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5"/>
                    <a:pt x="15" y="5"/>
                  </a:cubicBezTo>
                  <a:cubicBezTo>
                    <a:pt x="15" y="6"/>
                    <a:pt x="15" y="7"/>
                    <a:pt x="15" y="7"/>
                  </a:cubicBezTo>
                  <a:cubicBezTo>
                    <a:pt x="16" y="8"/>
                    <a:pt x="16" y="9"/>
                    <a:pt x="16" y="10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6" y="13"/>
                    <a:pt x="16" y="15"/>
                    <a:pt x="16" y="16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7" y="24"/>
                    <a:pt x="15" y="32"/>
                    <a:pt x="13" y="39"/>
                  </a:cubicBezTo>
                  <a:cubicBezTo>
                    <a:pt x="13" y="39"/>
                    <a:pt x="13" y="39"/>
                    <a:pt x="13" y="39"/>
                  </a:cubicBezTo>
                  <a:cubicBezTo>
                    <a:pt x="11" y="45"/>
                    <a:pt x="8" y="51"/>
                    <a:pt x="5" y="57"/>
                  </a:cubicBezTo>
                  <a:cubicBezTo>
                    <a:pt x="5" y="58"/>
                    <a:pt x="5" y="58"/>
                    <a:pt x="5" y="58"/>
                  </a:cubicBezTo>
                  <a:cubicBezTo>
                    <a:pt x="5" y="59"/>
                    <a:pt x="4" y="61"/>
                    <a:pt x="3" y="62"/>
                  </a:cubicBezTo>
                  <a:cubicBezTo>
                    <a:pt x="3" y="64"/>
                    <a:pt x="2" y="66"/>
                    <a:pt x="2" y="68"/>
                  </a:cubicBezTo>
                  <a:cubicBezTo>
                    <a:pt x="0" y="75"/>
                    <a:pt x="0" y="82"/>
                    <a:pt x="0" y="89"/>
                  </a:cubicBezTo>
                  <a:cubicBezTo>
                    <a:pt x="0" y="92"/>
                    <a:pt x="0" y="95"/>
                    <a:pt x="0" y="99"/>
                  </a:cubicBezTo>
                  <a:cubicBezTo>
                    <a:pt x="0" y="108"/>
                    <a:pt x="1" y="117"/>
                    <a:pt x="4" y="126"/>
                  </a:cubicBezTo>
                </a:path>
              </a:pathLst>
            </a:custGeom>
            <a:solidFill>
              <a:srgbClr val="F3F8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4" name="Freeform 545"/>
            <p:cNvSpPr>
              <a:spLocks noEditPoints="1"/>
            </p:cNvSpPr>
            <p:nvPr/>
          </p:nvSpPr>
          <p:spPr bwMode="auto">
            <a:xfrm>
              <a:off x="1806575" y="7920038"/>
              <a:ext cx="173038" cy="198438"/>
            </a:xfrm>
            <a:custGeom>
              <a:avLst/>
              <a:gdLst>
                <a:gd name="T0" fmla="*/ 6 w 46"/>
                <a:gd name="T1" fmla="*/ 8 h 53"/>
                <a:gd name="T2" fmla="*/ 6 w 46"/>
                <a:gd name="T3" fmla="*/ 8 h 53"/>
                <a:gd name="T4" fmla="*/ 3 w 46"/>
                <a:gd name="T5" fmla="*/ 10 h 53"/>
                <a:gd name="T6" fmla="*/ 3 w 46"/>
                <a:gd name="T7" fmla="*/ 10 h 53"/>
                <a:gd name="T8" fmla="*/ 2 w 46"/>
                <a:gd name="T9" fmla="*/ 20 h 53"/>
                <a:gd name="T10" fmla="*/ 0 w 46"/>
                <a:gd name="T11" fmla="*/ 28 h 53"/>
                <a:gd name="T12" fmla="*/ 2 w 46"/>
                <a:gd name="T13" fmla="*/ 28 h 53"/>
                <a:gd name="T14" fmla="*/ 4 w 46"/>
                <a:gd name="T15" fmla="*/ 21 h 53"/>
                <a:gd name="T16" fmla="*/ 6 w 46"/>
                <a:gd name="T17" fmla="*/ 8 h 53"/>
                <a:gd name="T18" fmla="*/ 29 w 46"/>
                <a:gd name="T19" fmla="*/ 6 h 53"/>
                <a:gd name="T20" fmla="*/ 29 w 46"/>
                <a:gd name="T21" fmla="*/ 6 h 53"/>
                <a:gd name="T22" fmla="*/ 27 w 46"/>
                <a:gd name="T23" fmla="*/ 8 h 53"/>
                <a:gd name="T24" fmla="*/ 29 w 46"/>
                <a:gd name="T25" fmla="*/ 13 h 53"/>
                <a:gd name="T26" fmla="*/ 33 w 46"/>
                <a:gd name="T27" fmla="*/ 24 h 53"/>
                <a:gd name="T28" fmla="*/ 36 w 46"/>
                <a:gd name="T29" fmla="*/ 35 h 53"/>
                <a:gd name="T30" fmla="*/ 37 w 46"/>
                <a:gd name="T31" fmla="*/ 39 h 53"/>
                <a:gd name="T32" fmla="*/ 38 w 46"/>
                <a:gd name="T33" fmla="*/ 40 h 53"/>
                <a:gd name="T34" fmla="*/ 37 w 46"/>
                <a:gd name="T35" fmla="*/ 34 h 53"/>
                <a:gd name="T36" fmla="*/ 34 w 46"/>
                <a:gd name="T37" fmla="*/ 24 h 53"/>
                <a:gd name="T38" fmla="*/ 31 w 46"/>
                <a:gd name="T39" fmla="*/ 12 h 53"/>
                <a:gd name="T40" fmla="*/ 29 w 46"/>
                <a:gd name="T41" fmla="*/ 6 h 53"/>
                <a:gd name="T42" fmla="*/ 29 w 46"/>
                <a:gd name="T43" fmla="*/ 6 h 53"/>
                <a:gd name="T44" fmla="*/ 9 w 46"/>
                <a:gd name="T45" fmla="*/ 3 h 53"/>
                <a:gd name="T46" fmla="*/ 9 w 46"/>
                <a:gd name="T47" fmla="*/ 3 h 53"/>
                <a:gd name="T48" fmla="*/ 8 w 46"/>
                <a:gd name="T49" fmla="*/ 5 h 53"/>
                <a:gd name="T50" fmla="*/ 8 w 46"/>
                <a:gd name="T51" fmla="*/ 5 h 53"/>
                <a:gd name="T52" fmla="*/ 7 w 46"/>
                <a:gd name="T53" fmla="*/ 7 h 53"/>
                <a:gd name="T54" fmla="*/ 7 w 46"/>
                <a:gd name="T55" fmla="*/ 7 h 53"/>
                <a:gd name="T56" fmla="*/ 8 w 46"/>
                <a:gd name="T57" fmla="*/ 23 h 53"/>
                <a:gd name="T58" fmla="*/ 8 w 46"/>
                <a:gd name="T59" fmla="*/ 28 h 53"/>
                <a:gd name="T60" fmla="*/ 10 w 46"/>
                <a:gd name="T61" fmla="*/ 28 h 53"/>
                <a:gd name="T62" fmla="*/ 10 w 46"/>
                <a:gd name="T63" fmla="*/ 23 h 53"/>
                <a:gd name="T64" fmla="*/ 9 w 46"/>
                <a:gd name="T65" fmla="*/ 5 h 53"/>
                <a:gd name="T66" fmla="*/ 9 w 46"/>
                <a:gd name="T67" fmla="*/ 3 h 53"/>
                <a:gd name="T68" fmla="*/ 9 w 46"/>
                <a:gd name="T69" fmla="*/ 3 h 53"/>
                <a:gd name="T70" fmla="*/ 31 w 46"/>
                <a:gd name="T71" fmla="*/ 0 h 53"/>
                <a:gd name="T72" fmla="*/ 30 w 46"/>
                <a:gd name="T73" fmla="*/ 3 h 53"/>
                <a:gd name="T74" fmla="*/ 30 w 46"/>
                <a:gd name="T75" fmla="*/ 3 h 53"/>
                <a:gd name="T76" fmla="*/ 30 w 46"/>
                <a:gd name="T77" fmla="*/ 3 h 53"/>
                <a:gd name="T78" fmla="*/ 35 w 46"/>
                <a:gd name="T79" fmla="*/ 14 h 53"/>
                <a:gd name="T80" fmla="*/ 40 w 46"/>
                <a:gd name="T81" fmla="*/ 28 h 53"/>
                <a:gd name="T82" fmla="*/ 45 w 46"/>
                <a:gd name="T83" fmla="*/ 50 h 53"/>
                <a:gd name="T84" fmla="*/ 46 w 46"/>
                <a:gd name="T85" fmla="*/ 51 h 53"/>
                <a:gd name="T86" fmla="*/ 46 w 46"/>
                <a:gd name="T87" fmla="*/ 53 h 53"/>
                <a:gd name="T88" fmla="*/ 46 w 46"/>
                <a:gd name="T89" fmla="*/ 50 h 53"/>
                <a:gd name="T90" fmla="*/ 41 w 46"/>
                <a:gd name="T91" fmla="*/ 28 h 53"/>
                <a:gd name="T92" fmla="*/ 32 w 46"/>
                <a:gd name="T93" fmla="*/ 3 h 53"/>
                <a:gd name="T94" fmla="*/ 31 w 46"/>
                <a:gd name="T95" fmla="*/ 0 h 53"/>
                <a:gd name="T96" fmla="*/ 15 w 46"/>
                <a:gd name="T97" fmla="*/ 0 h 53"/>
                <a:gd name="T98" fmla="*/ 17 w 46"/>
                <a:gd name="T99" fmla="*/ 4 h 53"/>
                <a:gd name="T100" fmla="*/ 20 w 46"/>
                <a:gd name="T101" fmla="*/ 14 h 53"/>
                <a:gd name="T102" fmla="*/ 26 w 46"/>
                <a:gd name="T103" fmla="*/ 32 h 53"/>
                <a:gd name="T104" fmla="*/ 27 w 46"/>
                <a:gd name="T105" fmla="*/ 33 h 53"/>
                <a:gd name="T106" fmla="*/ 26 w 46"/>
                <a:gd name="T107" fmla="*/ 29 h 53"/>
                <a:gd name="T108" fmla="*/ 22 w 46"/>
                <a:gd name="T109" fmla="*/ 14 h 53"/>
                <a:gd name="T110" fmla="*/ 19 w 46"/>
                <a:gd name="T111" fmla="*/ 4 h 53"/>
                <a:gd name="T112" fmla="*/ 18 w 46"/>
                <a:gd name="T113" fmla="*/ 3 h 53"/>
                <a:gd name="T114" fmla="*/ 18 w 46"/>
                <a:gd name="T115" fmla="*/ 3 h 53"/>
                <a:gd name="T116" fmla="*/ 18 w 46"/>
                <a:gd name="T117" fmla="*/ 3 h 53"/>
                <a:gd name="T118" fmla="*/ 16 w 46"/>
                <a:gd name="T119" fmla="*/ 0 h 53"/>
                <a:gd name="T120" fmla="*/ 15 w 46"/>
                <a:gd name="T121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6" h="52">
                  <a:moveTo>
                    <a:pt x="6" y="8"/>
                  </a:moveTo>
                  <a:cubicBezTo>
                    <a:pt x="6" y="8"/>
                    <a:pt x="6" y="8"/>
                    <a:pt x="6" y="8"/>
                  </a:cubicBezTo>
                  <a:cubicBezTo>
                    <a:pt x="5" y="9"/>
                    <a:pt x="4" y="9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3"/>
                    <a:pt x="2" y="17"/>
                    <a:pt x="2" y="20"/>
                  </a:cubicBezTo>
                  <a:cubicBezTo>
                    <a:pt x="1" y="22"/>
                    <a:pt x="0" y="25"/>
                    <a:pt x="0" y="28"/>
                  </a:cubicBezTo>
                  <a:cubicBezTo>
                    <a:pt x="1" y="28"/>
                    <a:pt x="1" y="28"/>
                    <a:pt x="2" y="28"/>
                  </a:cubicBezTo>
                  <a:cubicBezTo>
                    <a:pt x="3" y="25"/>
                    <a:pt x="3" y="23"/>
                    <a:pt x="4" y="21"/>
                  </a:cubicBezTo>
                  <a:cubicBezTo>
                    <a:pt x="4" y="17"/>
                    <a:pt x="5" y="12"/>
                    <a:pt x="6" y="8"/>
                  </a:cubicBezTo>
                  <a:moveTo>
                    <a:pt x="29" y="6"/>
                  </a:moveTo>
                  <a:cubicBezTo>
                    <a:pt x="29" y="6"/>
                    <a:pt x="29" y="6"/>
                    <a:pt x="29" y="6"/>
                  </a:cubicBezTo>
                  <a:cubicBezTo>
                    <a:pt x="29" y="7"/>
                    <a:pt x="28" y="8"/>
                    <a:pt x="27" y="8"/>
                  </a:cubicBezTo>
                  <a:cubicBezTo>
                    <a:pt x="28" y="10"/>
                    <a:pt x="29" y="11"/>
                    <a:pt x="29" y="13"/>
                  </a:cubicBezTo>
                  <a:cubicBezTo>
                    <a:pt x="30" y="17"/>
                    <a:pt x="32" y="21"/>
                    <a:pt x="33" y="24"/>
                  </a:cubicBezTo>
                  <a:cubicBezTo>
                    <a:pt x="34" y="28"/>
                    <a:pt x="35" y="31"/>
                    <a:pt x="36" y="35"/>
                  </a:cubicBezTo>
                  <a:cubicBezTo>
                    <a:pt x="36" y="36"/>
                    <a:pt x="36" y="38"/>
                    <a:pt x="37" y="39"/>
                  </a:cubicBezTo>
                  <a:cubicBezTo>
                    <a:pt x="37" y="39"/>
                    <a:pt x="38" y="40"/>
                    <a:pt x="38" y="40"/>
                  </a:cubicBezTo>
                  <a:cubicBezTo>
                    <a:pt x="38" y="38"/>
                    <a:pt x="37" y="36"/>
                    <a:pt x="37" y="34"/>
                  </a:cubicBezTo>
                  <a:cubicBezTo>
                    <a:pt x="36" y="31"/>
                    <a:pt x="35" y="28"/>
                    <a:pt x="34" y="24"/>
                  </a:cubicBezTo>
                  <a:cubicBezTo>
                    <a:pt x="33" y="20"/>
                    <a:pt x="32" y="16"/>
                    <a:pt x="31" y="12"/>
                  </a:cubicBezTo>
                  <a:cubicBezTo>
                    <a:pt x="30" y="10"/>
                    <a:pt x="30" y="8"/>
                    <a:pt x="29" y="6"/>
                  </a:cubicBezTo>
                  <a:cubicBezTo>
                    <a:pt x="29" y="6"/>
                    <a:pt x="29" y="6"/>
                    <a:pt x="29" y="6"/>
                  </a:cubicBezTo>
                  <a:moveTo>
                    <a:pt x="9" y="3"/>
                  </a:move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8" y="4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7" y="6"/>
                    <a:pt x="7" y="6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12"/>
                    <a:pt x="7" y="17"/>
                    <a:pt x="8" y="23"/>
                  </a:cubicBezTo>
                  <a:cubicBezTo>
                    <a:pt x="8" y="25"/>
                    <a:pt x="8" y="26"/>
                    <a:pt x="8" y="28"/>
                  </a:cubicBezTo>
                  <a:cubicBezTo>
                    <a:pt x="9" y="28"/>
                    <a:pt x="10" y="28"/>
                    <a:pt x="10" y="28"/>
                  </a:cubicBezTo>
                  <a:cubicBezTo>
                    <a:pt x="10" y="27"/>
                    <a:pt x="10" y="25"/>
                    <a:pt x="10" y="23"/>
                  </a:cubicBezTo>
                  <a:cubicBezTo>
                    <a:pt x="9" y="17"/>
                    <a:pt x="9" y="11"/>
                    <a:pt x="9" y="5"/>
                  </a:cubicBezTo>
                  <a:cubicBezTo>
                    <a:pt x="9" y="4"/>
                    <a:pt x="9" y="4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moveTo>
                    <a:pt x="31" y="0"/>
                  </a:moveTo>
                  <a:cubicBezTo>
                    <a:pt x="31" y="1"/>
                    <a:pt x="30" y="2"/>
                    <a:pt x="30" y="3"/>
                  </a:cubicBezTo>
                  <a:cubicBezTo>
                    <a:pt x="30" y="3"/>
                    <a:pt x="30" y="3"/>
                    <a:pt x="30" y="3"/>
                  </a:cubicBezTo>
                  <a:cubicBezTo>
                    <a:pt x="30" y="3"/>
                    <a:pt x="30" y="3"/>
                    <a:pt x="30" y="3"/>
                  </a:cubicBezTo>
                  <a:cubicBezTo>
                    <a:pt x="32" y="7"/>
                    <a:pt x="33" y="11"/>
                    <a:pt x="35" y="14"/>
                  </a:cubicBezTo>
                  <a:cubicBezTo>
                    <a:pt x="37" y="19"/>
                    <a:pt x="39" y="24"/>
                    <a:pt x="40" y="28"/>
                  </a:cubicBezTo>
                  <a:cubicBezTo>
                    <a:pt x="43" y="37"/>
                    <a:pt x="45" y="45"/>
                    <a:pt x="45" y="50"/>
                  </a:cubicBezTo>
                  <a:cubicBezTo>
                    <a:pt x="46" y="50"/>
                    <a:pt x="46" y="51"/>
                    <a:pt x="46" y="51"/>
                  </a:cubicBezTo>
                  <a:cubicBezTo>
                    <a:pt x="46" y="52"/>
                    <a:pt x="46" y="52"/>
                    <a:pt x="46" y="53"/>
                  </a:cubicBezTo>
                  <a:cubicBezTo>
                    <a:pt x="46" y="52"/>
                    <a:pt x="46" y="51"/>
                    <a:pt x="46" y="50"/>
                  </a:cubicBezTo>
                  <a:cubicBezTo>
                    <a:pt x="45" y="45"/>
                    <a:pt x="44" y="37"/>
                    <a:pt x="41" y="28"/>
                  </a:cubicBezTo>
                  <a:cubicBezTo>
                    <a:pt x="39" y="20"/>
                    <a:pt x="36" y="12"/>
                    <a:pt x="32" y="3"/>
                  </a:cubicBezTo>
                  <a:cubicBezTo>
                    <a:pt x="32" y="2"/>
                    <a:pt x="31" y="1"/>
                    <a:pt x="31" y="0"/>
                  </a:cubicBezTo>
                  <a:moveTo>
                    <a:pt x="15" y="0"/>
                  </a:moveTo>
                  <a:cubicBezTo>
                    <a:pt x="16" y="1"/>
                    <a:pt x="16" y="3"/>
                    <a:pt x="17" y="4"/>
                  </a:cubicBezTo>
                  <a:cubicBezTo>
                    <a:pt x="18" y="8"/>
                    <a:pt x="19" y="11"/>
                    <a:pt x="20" y="14"/>
                  </a:cubicBezTo>
                  <a:cubicBezTo>
                    <a:pt x="21" y="21"/>
                    <a:pt x="24" y="27"/>
                    <a:pt x="26" y="32"/>
                  </a:cubicBezTo>
                  <a:cubicBezTo>
                    <a:pt x="26" y="33"/>
                    <a:pt x="27" y="33"/>
                    <a:pt x="27" y="33"/>
                  </a:cubicBezTo>
                  <a:cubicBezTo>
                    <a:pt x="27" y="32"/>
                    <a:pt x="27" y="31"/>
                    <a:pt x="26" y="29"/>
                  </a:cubicBezTo>
                  <a:cubicBezTo>
                    <a:pt x="25" y="24"/>
                    <a:pt x="23" y="19"/>
                    <a:pt x="22" y="14"/>
                  </a:cubicBezTo>
                  <a:cubicBezTo>
                    <a:pt x="21" y="11"/>
                    <a:pt x="20" y="7"/>
                    <a:pt x="19" y="4"/>
                  </a:cubicBezTo>
                  <a:cubicBezTo>
                    <a:pt x="19" y="4"/>
                    <a:pt x="19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1"/>
                    <a:pt x="17" y="1"/>
                    <a:pt x="16" y="0"/>
                  </a:cubicBezTo>
                  <a:cubicBezTo>
                    <a:pt x="16" y="0"/>
                    <a:pt x="16" y="0"/>
                    <a:pt x="15" y="0"/>
                  </a:cubicBezTo>
                </a:path>
              </a:pathLst>
            </a:custGeom>
            <a:solidFill>
              <a:srgbClr val="5EC6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5" name="Freeform 546"/>
            <p:cNvSpPr/>
            <p:nvPr/>
          </p:nvSpPr>
          <p:spPr bwMode="auto">
            <a:xfrm flipH="1">
              <a:off x="2087563" y="8062913"/>
              <a:ext cx="0" cy="3175"/>
            </a:xfrm>
            <a:custGeom>
              <a:avLst/>
              <a:gdLst>
                <a:gd name="T0" fmla="*/ 0 h 2"/>
                <a:gd name="T1" fmla="*/ 2 h 2"/>
                <a:gd name="T2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EC6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6" name="Freeform 547"/>
            <p:cNvSpPr/>
            <p:nvPr/>
          </p:nvSpPr>
          <p:spPr bwMode="auto">
            <a:xfrm flipH="1">
              <a:off x="2087563" y="8062913"/>
              <a:ext cx="0" cy="3175"/>
            </a:xfrm>
            <a:custGeom>
              <a:avLst/>
              <a:gdLst>
                <a:gd name="T0" fmla="*/ 0 h 2"/>
                <a:gd name="T1" fmla="*/ 2 h 2"/>
                <a:gd name="T2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2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7" name="Freeform 548"/>
            <p:cNvSpPr>
              <a:spLocks noEditPoints="1"/>
            </p:cNvSpPr>
            <p:nvPr/>
          </p:nvSpPr>
          <p:spPr bwMode="auto">
            <a:xfrm>
              <a:off x="1843088" y="7739063"/>
              <a:ext cx="268288" cy="365125"/>
            </a:xfrm>
            <a:custGeom>
              <a:avLst/>
              <a:gdLst>
                <a:gd name="T0" fmla="*/ 37 w 71"/>
                <a:gd name="T1" fmla="*/ 40 h 97"/>
                <a:gd name="T2" fmla="*/ 35 w 71"/>
                <a:gd name="T3" fmla="*/ 41 h 97"/>
                <a:gd name="T4" fmla="*/ 35 w 71"/>
                <a:gd name="T5" fmla="*/ 41 h 97"/>
                <a:gd name="T6" fmla="*/ 35 w 71"/>
                <a:gd name="T7" fmla="*/ 41 h 97"/>
                <a:gd name="T8" fmla="*/ 41 w 71"/>
                <a:gd name="T9" fmla="*/ 47 h 97"/>
                <a:gd name="T10" fmla="*/ 49 w 71"/>
                <a:gd name="T11" fmla="*/ 56 h 97"/>
                <a:gd name="T12" fmla="*/ 56 w 71"/>
                <a:gd name="T13" fmla="*/ 65 h 97"/>
                <a:gd name="T14" fmla="*/ 63 w 71"/>
                <a:gd name="T15" fmla="*/ 80 h 97"/>
                <a:gd name="T16" fmla="*/ 65 w 71"/>
                <a:gd name="T17" fmla="*/ 85 h 97"/>
                <a:gd name="T18" fmla="*/ 65 w 71"/>
                <a:gd name="T19" fmla="*/ 86 h 97"/>
                <a:gd name="T20" fmla="*/ 65 w 71"/>
                <a:gd name="T21" fmla="*/ 85 h 97"/>
                <a:gd name="T22" fmla="*/ 64 w 71"/>
                <a:gd name="T23" fmla="*/ 80 h 97"/>
                <a:gd name="T24" fmla="*/ 57 w 71"/>
                <a:gd name="T25" fmla="*/ 64 h 97"/>
                <a:gd name="T26" fmla="*/ 42 w 71"/>
                <a:gd name="T27" fmla="*/ 45 h 97"/>
                <a:gd name="T28" fmla="*/ 37 w 71"/>
                <a:gd name="T29" fmla="*/ 41 h 97"/>
                <a:gd name="T30" fmla="*/ 37 w 71"/>
                <a:gd name="T31" fmla="*/ 40 h 97"/>
                <a:gd name="T32" fmla="*/ 27 w 71"/>
                <a:gd name="T33" fmla="*/ 40 h 97"/>
                <a:gd name="T34" fmla="*/ 25 w 71"/>
                <a:gd name="T35" fmla="*/ 40 h 97"/>
                <a:gd name="T36" fmla="*/ 25 w 71"/>
                <a:gd name="T37" fmla="*/ 40 h 97"/>
                <a:gd name="T38" fmla="*/ 35 w 71"/>
                <a:gd name="T39" fmla="*/ 55 h 97"/>
                <a:gd name="T40" fmla="*/ 45 w 71"/>
                <a:gd name="T41" fmla="*/ 75 h 97"/>
                <a:gd name="T42" fmla="*/ 48 w 71"/>
                <a:gd name="T43" fmla="*/ 84 h 97"/>
                <a:gd name="T44" fmla="*/ 50 w 71"/>
                <a:gd name="T45" fmla="*/ 91 h 97"/>
                <a:gd name="T46" fmla="*/ 51 w 71"/>
                <a:gd name="T47" fmla="*/ 95 h 97"/>
                <a:gd name="T48" fmla="*/ 51 w 71"/>
                <a:gd name="T49" fmla="*/ 97 h 97"/>
                <a:gd name="T50" fmla="*/ 51 w 71"/>
                <a:gd name="T51" fmla="*/ 95 h 97"/>
                <a:gd name="T52" fmla="*/ 50 w 71"/>
                <a:gd name="T53" fmla="*/ 91 h 97"/>
                <a:gd name="T54" fmla="*/ 49 w 71"/>
                <a:gd name="T55" fmla="*/ 84 h 97"/>
                <a:gd name="T56" fmla="*/ 46 w 71"/>
                <a:gd name="T57" fmla="*/ 75 h 97"/>
                <a:gd name="T58" fmla="*/ 37 w 71"/>
                <a:gd name="T59" fmla="*/ 54 h 97"/>
                <a:gd name="T60" fmla="*/ 28 w 71"/>
                <a:gd name="T61" fmla="*/ 40 h 97"/>
                <a:gd name="T62" fmla="*/ 28 w 71"/>
                <a:gd name="T63" fmla="*/ 40 h 97"/>
                <a:gd name="T64" fmla="*/ 27 w 71"/>
                <a:gd name="T65" fmla="*/ 40 h 97"/>
                <a:gd name="T66" fmla="*/ 30 w 71"/>
                <a:gd name="T67" fmla="*/ 23 h 97"/>
                <a:gd name="T68" fmla="*/ 36 w 71"/>
                <a:gd name="T69" fmla="*/ 30 h 97"/>
                <a:gd name="T70" fmla="*/ 36 w 71"/>
                <a:gd name="T71" fmla="*/ 30 h 97"/>
                <a:gd name="T72" fmla="*/ 53 w 71"/>
                <a:gd name="T73" fmla="*/ 43 h 97"/>
                <a:gd name="T74" fmla="*/ 66 w 71"/>
                <a:gd name="T75" fmla="*/ 56 h 97"/>
                <a:gd name="T76" fmla="*/ 70 w 71"/>
                <a:gd name="T77" fmla="*/ 60 h 97"/>
                <a:gd name="T78" fmla="*/ 71 w 71"/>
                <a:gd name="T79" fmla="*/ 61 h 97"/>
                <a:gd name="T80" fmla="*/ 70 w 71"/>
                <a:gd name="T81" fmla="*/ 60 h 97"/>
                <a:gd name="T82" fmla="*/ 67 w 71"/>
                <a:gd name="T83" fmla="*/ 56 h 97"/>
                <a:gd name="T84" fmla="*/ 54 w 71"/>
                <a:gd name="T85" fmla="*/ 42 h 97"/>
                <a:gd name="T86" fmla="*/ 45 w 71"/>
                <a:gd name="T87" fmla="*/ 34 h 97"/>
                <a:gd name="T88" fmla="*/ 35 w 71"/>
                <a:gd name="T89" fmla="*/ 26 h 97"/>
                <a:gd name="T90" fmla="*/ 30 w 71"/>
                <a:gd name="T91" fmla="*/ 23 h 97"/>
                <a:gd name="T92" fmla="*/ 0 w 71"/>
                <a:gd name="T93" fmla="*/ 0 h 97"/>
                <a:gd name="T94" fmla="*/ 1 w 71"/>
                <a:gd name="T95" fmla="*/ 1 h 97"/>
                <a:gd name="T96" fmla="*/ 1 w 71"/>
                <a:gd name="T97" fmla="*/ 1 h 97"/>
                <a:gd name="T98" fmla="*/ 0 w 71"/>
                <a:gd name="T99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71" h="97">
                  <a:moveTo>
                    <a:pt x="37" y="40"/>
                  </a:moveTo>
                  <a:cubicBezTo>
                    <a:pt x="36" y="41"/>
                    <a:pt x="35" y="41"/>
                    <a:pt x="35" y="41"/>
                  </a:cubicBezTo>
                  <a:cubicBezTo>
                    <a:pt x="35" y="41"/>
                    <a:pt x="35" y="41"/>
                    <a:pt x="35" y="41"/>
                  </a:cubicBezTo>
                  <a:cubicBezTo>
                    <a:pt x="35" y="41"/>
                    <a:pt x="35" y="41"/>
                    <a:pt x="35" y="41"/>
                  </a:cubicBezTo>
                  <a:cubicBezTo>
                    <a:pt x="37" y="43"/>
                    <a:pt x="39" y="45"/>
                    <a:pt x="41" y="47"/>
                  </a:cubicBezTo>
                  <a:cubicBezTo>
                    <a:pt x="44" y="50"/>
                    <a:pt x="47" y="53"/>
                    <a:pt x="49" y="56"/>
                  </a:cubicBezTo>
                  <a:cubicBezTo>
                    <a:pt x="52" y="59"/>
                    <a:pt x="54" y="62"/>
                    <a:pt x="56" y="65"/>
                  </a:cubicBezTo>
                  <a:cubicBezTo>
                    <a:pt x="59" y="71"/>
                    <a:pt x="62" y="76"/>
                    <a:pt x="63" y="80"/>
                  </a:cubicBezTo>
                  <a:cubicBezTo>
                    <a:pt x="64" y="82"/>
                    <a:pt x="64" y="84"/>
                    <a:pt x="65" y="85"/>
                  </a:cubicBezTo>
                  <a:cubicBezTo>
                    <a:pt x="65" y="86"/>
                    <a:pt x="65" y="86"/>
                    <a:pt x="65" y="86"/>
                  </a:cubicBezTo>
                  <a:cubicBezTo>
                    <a:pt x="65" y="86"/>
                    <a:pt x="65" y="86"/>
                    <a:pt x="65" y="85"/>
                  </a:cubicBezTo>
                  <a:cubicBezTo>
                    <a:pt x="64" y="84"/>
                    <a:pt x="64" y="82"/>
                    <a:pt x="64" y="80"/>
                  </a:cubicBezTo>
                  <a:cubicBezTo>
                    <a:pt x="62" y="76"/>
                    <a:pt x="60" y="70"/>
                    <a:pt x="57" y="64"/>
                  </a:cubicBezTo>
                  <a:cubicBezTo>
                    <a:pt x="53" y="58"/>
                    <a:pt x="48" y="51"/>
                    <a:pt x="42" y="45"/>
                  </a:cubicBezTo>
                  <a:cubicBezTo>
                    <a:pt x="41" y="44"/>
                    <a:pt x="39" y="42"/>
                    <a:pt x="37" y="41"/>
                  </a:cubicBezTo>
                  <a:cubicBezTo>
                    <a:pt x="37" y="40"/>
                    <a:pt x="37" y="40"/>
                    <a:pt x="37" y="40"/>
                  </a:cubicBezTo>
                  <a:moveTo>
                    <a:pt x="27" y="40"/>
                  </a:moveTo>
                  <a:cubicBezTo>
                    <a:pt x="27" y="40"/>
                    <a:pt x="26" y="40"/>
                    <a:pt x="25" y="40"/>
                  </a:cubicBezTo>
                  <a:cubicBezTo>
                    <a:pt x="25" y="40"/>
                    <a:pt x="25" y="40"/>
                    <a:pt x="25" y="40"/>
                  </a:cubicBezTo>
                  <a:cubicBezTo>
                    <a:pt x="29" y="45"/>
                    <a:pt x="32" y="50"/>
                    <a:pt x="35" y="55"/>
                  </a:cubicBezTo>
                  <a:cubicBezTo>
                    <a:pt x="39" y="62"/>
                    <a:pt x="43" y="69"/>
                    <a:pt x="45" y="75"/>
                  </a:cubicBezTo>
                  <a:cubicBezTo>
                    <a:pt x="46" y="78"/>
                    <a:pt x="47" y="81"/>
                    <a:pt x="48" y="84"/>
                  </a:cubicBezTo>
                  <a:cubicBezTo>
                    <a:pt x="49" y="87"/>
                    <a:pt x="50" y="89"/>
                    <a:pt x="50" y="91"/>
                  </a:cubicBezTo>
                  <a:cubicBezTo>
                    <a:pt x="50" y="93"/>
                    <a:pt x="51" y="94"/>
                    <a:pt x="51" y="95"/>
                  </a:cubicBezTo>
                  <a:cubicBezTo>
                    <a:pt x="51" y="96"/>
                    <a:pt x="51" y="96"/>
                    <a:pt x="51" y="97"/>
                  </a:cubicBezTo>
                  <a:cubicBezTo>
                    <a:pt x="51" y="96"/>
                    <a:pt x="51" y="96"/>
                    <a:pt x="51" y="95"/>
                  </a:cubicBezTo>
                  <a:cubicBezTo>
                    <a:pt x="51" y="94"/>
                    <a:pt x="51" y="93"/>
                    <a:pt x="50" y="91"/>
                  </a:cubicBezTo>
                  <a:cubicBezTo>
                    <a:pt x="50" y="89"/>
                    <a:pt x="50" y="86"/>
                    <a:pt x="49" y="84"/>
                  </a:cubicBezTo>
                  <a:cubicBezTo>
                    <a:pt x="48" y="81"/>
                    <a:pt x="47" y="78"/>
                    <a:pt x="46" y="75"/>
                  </a:cubicBezTo>
                  <a:cubicBezTo>
                    <a:pt x="44" y="68"/>
                    <a:pt x="41" y="61"/>
                    <a:pt x="37" y="54"/>
                  </a:cubicBezTo>
                  <a:cubicBezTo>
                    <a:pt x="34" y="49"/>
                    <a:pt x="31" y="45"/>
                    <a:pt x="28" y="40"/>
                  </a:cubicBezTo>
                  <a:cubicBezTo>
                    <a:pt x="28" y="40"/>
                    <a:pt x="28" y="40"/>
                    <a:pt x="28" y="40"/>
                  </a:cubicBezTo>
                  <a:cubicBezTo>
                    <a:pt x="28" y="40"/>
                    <a:pt x="27" y="40"/>
                    <a:pt x="27" y="40"/>
                  </a:cubicBezTo>
                  <a:moveTo>
                    <a:pt x="30" y="23"/>
                  </a:moveTo>
                  <a:cubicBezTo>
                    <a:pt x="33" y="25"/>
                    <a:pt x="35" y="27"/>
                    <a:pt x="36" y="30"/>
                  </a:cubicBezTo>
                  <a:cubicBezTo>
                    <a:pt x="36" y="30"/>
                    <a:pt x="36" y="30"/>
                    <a:pt x="36" y="30"/>
                  </a:cubicBezTo>
                  <a:cubicBezTo>
                    <a:pt x="43" y="34"/>
                    <a:pt x="49" y="39"/>
                    <a:pt x="53" y="43"/>
                  </a:cubicBezTo>
                  <a:cubicBezTo>
                    <a:pt x="59" y="48"/>
                    <a:pt x="63" y="53"/>
                    <a:pt x="66" y="56"/>
                  </a:cubicBezTo>
                  <a:cubicBezTo>
                    <a:pt x="68" y="58"/>
                    <a:pt x="69" y="59"/>
                    <a:pt x="70" y="60"/>
                  </a:cubicBezTo>
                  <a:cubicBezTo>
                    <a:pt x="70" y="61"/>
                    <a:pt x="71" y="61"/>
                    <a:pt x="71" y="61"/>
                  </a:cubicBezTo>
                  <a:cubicBezTo>
                    <a:pt x="71" y="61"/>
                    <a:pt x="70" y="61"/>
                    <a:pt x="70" y="60"/>
                  </a:cubicBezTo>
                  <a:cubicBezTo>
                    <a:pt x="69" y="59"/>
                    <a:pt x="68" y="57"/>
                    <a:pt x="67" y="56"/>
                  </a:cubicBezTo>
                  <a:cubicBezTo>
                    <a:pt x="64" y="52"/>
                    <a:pt x="60" y="47"/>
                    <a:pt x="54" y="42"/>
                  </a:cubicBezTo>
                  <a:cubicBezTo>
                    <a:pt x="51" y="40"/>
                    <a:pt x="48" y="37"/>
                    <a:pt x="45" y="34"/>
                  </a:cubicBezTo>
                  <a:cubicBezTo>
                    <a:pt x="42" y="31"/>
                    <a:pt x="38" y="29"/>
                    <a:pt x="35" y="26"/>
                  </a:cubicBezTo>
                  <a:cubicBezTo>
                    <a:pt x="33" y="25"/>
                    <a:pt x="32" y="24"/>
                    <a:pt x="30" y="23"/>
                  </a:cubicBezTo>
                  <a:moveTo>
                    <a:pt x="0" y="0"/>
                  </a:moveTo>
                  <a:cubicBezTo>
                    <a:pt x="0" y="0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0"/>
                    <a:pt x="0" y="0"/>
                  </a:cubicBezTo>
                </a:path>
              </a:pathLst>
            </a:custGeom>
            <a:solidFill>
              <a:srgbClr val="5EC6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8" name="Freeform 549"/>
            <p:cNvSpPr/>
            <p:nvPr/>
          </p:nvSpPr>
          <p:spPr bwMode="auto">
            <a:xfrm>
              <a:off x="1284288" y="7708901"/>
              <a:ext cx="522288" cy="461963"/>
            </a:xfrm>
            <a:custGeom>
              <a:avLst/>
              <a:gdLst>
                <a:gd name="T0" fmla="*/ 18 w 139"/>
                <a:gd name="T1" fmla="*/ 94 h 123"/>
                <a:gd name="T2" fmla="*/ 32 w 139"/>
                <a:gd name="T3" fmla="*/ 103 h 123"/>
                <a:gd name="T4" fmla="*/ 43 w 139"/>
                <a:gd name="T5" fmla="*/ 112 h 123"/>
                <a:gd name="T6" fmla="*/ 52 w 139"/>
                <a:gd name="T7" fmla="*/ 110 h 123"/>
                <a:gd name="T8" fmla="*/ 61 w 139"/>
                <a:gd name="T9" fmla="*/ 111 h 123"/>
                <a:gd name="T10" fmla="*/ 63 w 139"/>
                <a:gd name="T11" fmla="*/ 121 h 123"/>
                <a:gd name="T12" fmla="*/ 75 w 139"/>
                <a:gd name="T13" fmla="*/ 122 h 123"/>
                <a:gd name="T14" fmla="*/ 80 w 139"/>
                <a:gd name="T15" fmla="*/ 120 h 123"/>
                <a:gd name="T16" fmla="*/ 91 w 139"/>
                <a:gd name="T17" fmla="*/ 115 h 123"/>
                <a:gd name="T18" fmla="*/ 99 w 139"/>
                <a:gd name="T19" fmla="*/ 108 h 123"/>
                <a:gd name="T20" fmla="*/ 120 w 139"/>
                <a:gd name="T21" fmla="*/ 74 h 123"/>
                <a:gd name="T22" fmla="*/ 123 w 139"/>
                <a:gd name="T23" fmla="*/ 65 h 123"/>
                <a:gd name="T24" fmla="*/ 124 w 139"/>
                <a:gd name="T25" fmla="*/ 64 h 123"/>
                <a:gd name="T26" fmla="*/ 129 w 139"/>
                <a:gd name="T27" fmla="*/ 41 h 123"/>
                <a:gd name="T28" fmla="*/ 130 w 139"/>
                <a:gd name="T29" fmla="*/ 36 h 123"/>
                <a:gd name="T30" fmla="*/ 129 w 139"/>
                <a:gd name="T31" fmla="*/ 22 h 123"/>
                <a:gd name="T32" fmla="*/ 130 w 139"/>
                <a:gd name="T33" fmla="*/ 21 h 123"/>
                <a:gd name="T34" fmla="*/ 131 w 139"/>
                <a:gd name="T35" fmla="*/ 18 h 123"/>
                <a:gd name="T36" fmla="*/ 134 w 139"/>
                <a:gd name="T37" fmla="*/ 14 h 123"/>
                <a:gd name="T38" fmla="*/ 134 w 139"/>
                <a:gd name="T39" fmla="*/ 13 h 123"/>
                <a:gd name="T40" fmla="*/ 136 w 139"/>
                <a:gd name="T41" fmla="*/ 10 h 123"/>
                <a:gd name="T42" fmla="*/ 138 w 139"/>
                <a:gd name="T43" fmla="*/ 7 h 123"/>
                <a:gd name="T44" fmla="*/ 138 w 139"/>
                <a:gd name="T45" fmla="*/ 6 h 123"/>
                <a:gd name="T46" fmla="*/ 138 w 139"/>
                <a:gd name="T47" fmla="*/ 6 h 123"/>
                <a:gd name="T48" fmla="*/ 138 w 139"/>
                <a:gd name="T49" fmla="*/ 6 h 123"/>
                <a:gd name="T50" fmla="*/ 138 w 139"/>
                <a:gd name="T51" fmla="*/ 6 h 123"/>
                <a:gd name="T52" fmla="*/ 138 w 139"/>
                <a:gd name="T53" fmla="*/ 6 h 123"/>
                <a:gd name="T54" fmla="*/ 138 w 139"/>
                <a:gd name="T55" fmla="*/ 6 h 123"/>
                <a:gd name="T56" fmla="*/ 139 w 139"/>
                <a:gd name="T57" fmla="*/ 3 h 123"/>
                <a:gd name="T58" fmla="*/ 139 w 139"/>
                <a:gd name="T59" fmla="*/ 3 h 123"/>
                <a:gd name="T60" fmla="*/ 139 w 139"/>
                <a:gd name="T61" fmla="*/ 2 h 123"/>
                <a:gd name="T62" fmla="*/ 139 w 139"/>
                <a:gd name="T63" fmla="*/ 1 h 123"/>
                <a:gd name="T64" fmla="*/ 138 w 139"/>
                <a:gd name="T65" fmla="*/ 0 h 123"/>
                <a:gd name="T66" fmla="*/ 137 w 139"/>
                <a:gd name="T67" fmla="*/ 0 h 123"/>
                <a:gd name="T68" fmla="*/ 137 w 139"/>
                <a:gd name="T69" fmla="*/ 0 h 123"/>
                <a:gd name="T70" fmla="*/ 137 w 139"/>
                <a:gd name="T71" fmla="*/ 0 h 123"/>
                <a:gd name="T72" fmla="*/ 137 w 139"/>
                <a:gd name="T73" fmla="*/ 0 h 123"/>
                <a:gd name="T74" fmla="*/ 137 w 139"/>
                <a:gd name="T75" fmla="*/ 0 h 123"/>
                <a:gd name="T76" fmla="*/ 137 w 139"/>
                <a:gd name="T77" fmla="*/ 0 h 123"/>
                <a:gd name="T78" fmla="*/ 137 w 139"/>
                <a:gd name="T79" fmla="*/ 0 h 123"/>
                <a:gd name="T80" fmla="*/ 136 w 139"/>
                <a:gd name="T81" fmla="*/ 0 h 123"/>
                <a:gd name="T82" fmla="*/ 136 w 139"/>
                <a:gd name="T83" fmla="*/ 0 h 123"/>
                <a:gd name="T84" fmla="*/ 135 w 139"/>
                <a:gd name="T85" fmla="*/ 0 h 123"/>
                <a:gd name="T86" fmla="*/ 134 w 139"/>
                <a:gd name="T87" fmla="*/ 0 h 123"/>
                <a:gd name="T88" fmla="*/ 134 w 139"/>
                <a:gd name="T89" fmla="*/ 0 h 123"/>
                <a:gd name="T90" fmla="*/ 131 w 139"/>
                <a:gd name="T91" fmla="*/ 1 h 123"/>
                <a:gd name="T92" fmla="*/ 124 w 139"/>
                <a:gd name="T93" fmla="*/ 5 h 123"/>
                <a:gd name="T94" fmla="*/ 123 w 139"/>
                <a:gd name="T95" fmla="*/ 5 h 123"/>
                <a:gd name="T96" fmla="*/ 123 w 139"/>
                <a:gd name="T97" fmla="*/ 5 h 123"/>
                <a:gd name="T98" fmla="*/ 100 w 139"/>
                <a:gd name="T99" fmla="*/ 9 h 123"/>
                <a:gd name="T100" fmla="*/ 69 w 139"/>
                <a:gd name="T101" fmla="*/ 9 h 123"/>
                <a:gd name="T102" fmla="*/ 40 w 139"/>
                <a:gd name="T103" fmla="*/ 17 h 123"/>
                <a:gd name="T104" fmla="*/ 15 w 139"/>
                <a:gd name="T105" fmla="*/ 30 h 123"/>
                <a:gd name="T106" fmla="*/ 2 w 139"/>
                <a:gd name="T107" fmla="*/ 54 h 123"/>
                <a:gd name="T108" fmla="*/ 2 w 139"/>
                <a:gd name="T109" fmla="*/ 55 h 123"/>
                <a:gd name="T110" fmla="*/ 7 w 139"/>
                <a:gd name="T111" fmla="*/ 64 h 123"/>
                <a:gd name="T112" fmla="*/ 11 w 139"/>
                <a:gd name="T113" fmla="*/ 78 h 123"/>
                <a:gd name="T114" fmla="*/ 10 w 139"/>
                <a:gd name="T115" fmla="*/ 82 h 123"/>
                <a:gd name="T116" fmla="*/ 18 w 139"/>
                <a:gd name="T117" fmla="*/ 94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39" h="123">
                  <a:moveTo>
                    <a:pt x="18" y="94"/>
                  </a:moveTo>
                  <a:cubicBezTo>
                    <a:pt x="24" y="96"/>
                    <a:pt x="28" y="99"/>
                    <a:pt x="32" y="103"/>
                  </a:cubicBezTo>
                  <a:cubicBezTo>
                    <a:pt x="35" y="107"/>
                    <a:pt x="37" y="112"/>
                    <a:pt x="43" y="112"/>
                  </a:cubicBezTo>
                  <a:cubicBezTo>
                    <a:pt x="46" y="112"/>
                    <a:pt x="49" y="111"/>
                    <a:pt x="52" y="110"/>
                  </a:cubicBezTo>
                  <a:cubicBezTo>
                    <a:pt x="55" y="109"/>
                    <a:pt x="59" y="109"/>
                    <a:pt x="61" y="111"/>
                  </a:cubicBezTo>
                  <a:cubicBezTo>
                    <a:pt x="63" y="113"/>
                    <a:pt x="60" y="119"/>
                    <a:pt x="63" y="121"/>
                  </a:cubicBezTo>
                  <a:cubicBezTo>
                    <a:pt x="65" y="123"/>
                    <a:pt x="71" y="123"/>
                    <a:pt x="75" y="122"/>
                  </a:cubicBezTo>
                  <a:cubicBezTo>
                    <a:pt x="77" y="122"/>
                    <a:pt x="78" y="121"/>
                    <a:pt x="80" y="120"/>
                  </a:cubicBezTo>
                  <a:cubicBezTo>
                    <a:pt x="84" y="119"/>
                    <a:pt x="88" y="117"/>
                    <a:pt x="91" y="115"/>
                  </a:cubicBezTo>
                  <a:cubicBezTo>
                    <a:pt x="94" y="113"/>
                    <a:pt x="97" y="110"/>
                    <a:pt x="99" y="108"/>
                  </a:cubicBezTo>
                  <a:cubicBezTo>
                    <a:pt x="109" y="98"/>
                    <a:pt x="115" y="86"/>
                    <a:pt x="120" y="74"/>
                  </a:cubicBezTo>
                  <a:cubicBezTo>
                    <a:pt x="121" y="71"/>
                    <a:pt x="122" y="68"/>
                    <a:pt x="123" y="65"/>
                  </a:cubicBezTo>
                  <a:cubicBezTo>
                    <a:pt x="124" y="64"/>
                    <a:pt x="124" y="64"/>
                    <a:pt x="124" y="64"/>
                  </a:cubicBezTo>
                  <a:cubicBezTo>
                    <a:pt x="127" y="56"/>
                    <a:pt x="129" y="48"/>
                    <a:pt x="129" y="41"/>
                  </a:cubicBezTo>
                  <a:cubicBezTo>
                    <a:pt x="130" y="39"/>
                    <a:pt x="130" y="37"/>
                    <a:pt x="130" y="36"/>
                  </a:cubicBezTo>
                  <a:cubicBezTo>
                    <a:pt x="129" y="31"/>
                    <a:pt x="129" y="27"/>
                    <a:pt x="129" y="22"/>
                  </a:cubicBezTo>
                  <a:cubicBezTo>
                    <a:pt x="130" y="22"/>
                    <a:pt x="130" y="21"/>
                    <a:pt x="130" y="21"/>
                  </a:cubicBezTo>
                  <a:cubicBezTo>
                    <a:pt x="130" y="20"/>
                    <a:pt x="130" y="19"/>
                    <a:pt x="131" y="18"/>
                  </a:cubicBezTo>
                  <a:cubicBezTo>
                    <a:pt x="131" y="17"/>
                    <a:pt x="132" y="15"/>
                    <a:pt x="134" y="14"/>
                  </a:cubicBezTo>
                  <a:cubicBezTo>
                    <a:pt x="134" y="13"/>
                    <a:pt x="134" y="13"/>
                    <a:pt x="134" y="13"/>
                  </a:cubicBezTo>
                  <a:cubicBezTo>
                    <a:pt x="135" y="12"/>
                    <a:pt x="135" y="11"/>
                    <a:pt x="136" y="10"/>
                  </a:cubicBezTo>
                  <a:cubicBezTo>
                    <a:pt x="137" y="9"/>
                    <a:pt x="138" y="8"/>
                    <a:pt x="138" y="7"/>
                  </a:cubicBezTo>
                  <a:cubicBezTo>
                    <a:pt x="138" y="6"/>
                    <a:pt x="138" y="6"/>
                    <a:pt x="138" y="6"/>
                  </a:cubicBezTo>
                  <a:cubicBezTo>
                    <a:pt x="138" y="6"/>
                    <a:pt x="138" y="6"/>
                    <a:pt x="138" y="6"/>
                  </a:cubicBezTo>
                  <a:cubicBezTo>
                    <a:pt x="138" y="6"/>
                    <a:pt x="138" y="6"/>
                    <a:pt x="138" y="6"/>
                  </a:cubicBezTo>
                  <a:cubicBezTo>
                    <a:pt x="138" y="6"/>
                    <a:pt x="138" y="6"/>
                    <a:pt x="138" y="6"/>
                  </a:cubicBezTo>
                  <a:cubicBezTo>
                    <a:pt x="138" y="6"/>
                    <a:pt x="138" y="6"/>
                    <a:pt x="138" y="6"/>
                  </a:cubicBezTo>
                  <a:cubicBezTo>
                    <a:pt x="138" y="6"/>
                    <a:pt x="138" y="6"/>
                    <a:pt x="138" y="6"/>
                  </a:cubicBezTo>
                  <a:cubicBezTo>
                    <a:pt x="139" y="5"/>
                    <a:pt x="139" y="4"/>
                    <a:pt x="139" y="3"/>
                  </a:cubicBezTo>
                  <a:cubicBezTo>
                    <a:pt x="139" y="3"/>
                    <a:pt x="139" y="3"/>
                    <a:pt x="139" y="3"/>
                  </a:cubicBezTo>
                  <a:cubicBezTo>
                    <a:pt x="139" y="3"/>
                    <a:pt x="139" y="2"/>
                    <a:pt x="139" y="2"/>
                  </a:cubicBezTo>
                  <a:cubicBezTo>
                    <a:pt x="139" y="2"/>
                    <a:pt x="139" y="1"/>
                    <a:pt x="139" y="1"/>
                  </a:cubicBezTo>
                  <a:cubicBezTo>
                    <a:pt x="138" y="0"/>
                    <a:pt x="138" y="0"/>
                    <a:pt x="138" y="0"/>
                  </a:cubicBezTo>
                  <a:cubicBezTo>
                    <a:pt x="138" y="0"/>
                    <a:pt x="138" y="0"/>
                    <a:pt x="137" y="0"/>
                  </a:cubicBezTo>
                  <a:cubicBezTo>
                    <a:pt x="137" y="0"/>
                    <a:pt x="137" y="0"/>
                    <a:pt x="137" y="0"/>
                  </a:cubicBezTo>
                  <a:cubicBezTo>
                    <a:pt x="137" y="0"/>
                    <a:pt x="137" y="0"/>
                    <a:pt x="137" y="0"/>
                  </a:cubicBezTo>
                  <a:cubicBezTo>
                    <a:pt x="137" y="0"/>
                    <a:pt x="137" y="0"/>
                    <a:pt x="137" y="0"/>
                  </a:cubicBezTo>
                  <a:cubicBezTo>
                    <a:pt x="137" y="0"/>
                    <a:pt x="137" y="0"/>
                    <a:pt x="137" y="0"/>
                  </a:cubicBezTo>
                  <a:cubicBezTo>
                    <a:pt x="137" y="0"/>
                    <a:pt x="137" y="0"/>
                    <a:pt x="137" y="0"/>
                  </a:cubicBezTo>
                  <a:cubicBezTo>
                    <a:pt x="137" y="0"/>
                    <a:pt x="137" y="0"/>
                    <a:pt x="137" y="0"/>
                  </a:cubicBezTo>
                  <a:cubicBezTo>
                    <a:pt x="136" y="0"/>
                    <a:pt x="136" y="0"/>
                    <a:pt x="136" y="0"/>
                  </a:cubicBezTo>
                  <a:cubicBezTo>
                    <a:pt x="136" y="0"/>
                    <a:pt x="136" y="0"/>
                    <a:pt x="136" y="0"/>
                  </a:cubicBezTo>
                  <a:cubicBezTo>
                    <a:pt x="135" y="0"/>
                    <a:pt x="135" y="0"/>
                    <a:pt x="135" y="0"/>
                  </a:cubicBezTo>
                  <a:cubicBezTo>
                    <a:pt x="134" y="0"/>
                    <a:pt x="134" y="0"/>
                    <a:pt x="134" y="0"/>
                  </a:cubicBezTo>
                  <a:cubicBezTo>
                    <a:pt x="134" y="0"/>
                    <a:pt x="134" y="0"/>
                    <a:pt x="134" y="0"/>
                  </a:cubicBezTo>
                  <a:cubicBezTo>
                    <a:pt x="133" y="0"/>
                    <a:pt x="132" y="1"/>
                    <a:pt x="131" y="1"/>
                  </a:cubicBezTo>
                  <a:cubicBezTo>
                    <a:pt x="128" y="2"/>
                    <a:pt x="126" y="4"/>
                    <a:pt x="124" y="5"/>
                  </a:cubicBezTo>
                  <a:cubicBezTo>
                    <a:pt x="123" y="5"/>
                    <a:pt x="123" y="5"/>
                    <a:pt x="123" y="5"/>
                  </a:cubicBezTo>
                  <a:cubicBezTo>
                    <a:pt x="123" y="5"/>
                    <a:pt x="123" y="5"/>
                    <a:pt x="123" y="5"/>
                  </a:cubicBezTo>
                  <a:cubicBezTo>
                    <a:pt x="115" y="8"/>
                    <a:pt x="108" y="9"/>
                    <a:pt x="100" y="9"/>
                  </a:cubicBezTo>
                  <a:cubicBezTo>
                    <a:pt x="90" y="9"/>
                    <a:pt x="80" y="7"/>
                    <a:pt x="69" y="9"/>
                  </a:cubicBezTo>
                  <a:cubicBezTo>
                    <a:pt x="59" y="10"/>
                    <a:pt x="49" y="13"/>
                    <a:pt x="40" y="17"/>
                  </a:cubicBezTo>
                  <a:cubicBezTo>
                    <a:pt x="31" y="20"/>
                    <a:pt x="22" y="24"/>
                    <a:pt x="15" y="30"/>
                  </a:cubicBezTo>
                  <a:cubicBezTo>
                    <a:pt x="7" y="35"/>
                    <a:pt x="0" y="45"/>
                    <a:pt x="2" y="54"/>
                  </a:cubicBezTo>
                  <a:cubicBezTo>
                    <a:pt x="2" y="55"/>
                    <a:pt x="2" y="55"/>
                    <a:pt x="2" y="55"/>
                  </a:cubicBezTo>
                  <a:cubicBezTo>
                    <a:pt x="3" y="58"/>
                    <a:pt x="5" y="61"/>
                    <a:pt x="7" y="64"/>
                  </a:cubicBezTo>
                  <a:cubicBezTo>
                    <a:pt x="9" y="67"/>
                    <a:pt x="12" y="71"/>
                    <a:pt x="11" y="78"/>
                  </a:cubicBezTo>
                  <a:cubicBezTo>
                    <a:pt x="11" y="79"/>
                    <a:pt x="11" y="80"/>
                    <a:pt x="10" y="82"/>
                  </a:cubicBezTo>
                  <a:cubicBezTo>
                    <a:pt x="10" y="87"/>
                    <a:pt x="13" y="92"/>
                    <a:pt x="18" y="94"/>
                  </a:cubicBezTo>
                </a:path>
              </a:pathLst>
            </a:custGeom>
            <a:solidFill>
              <a:srgbClr val="F3F8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9" name="Freeform 550"/>
            <p:cNvSpPr/>
            <p:nvPr/>
          </p:nvSpPr>
          <p:spPr bwMode="auto">
            <a:xfrm>
              <a:off x="1279525" y="7265988"/>
              <a:ext cx="530225" cy="466725"/>
            </a:xfrm>
            <a:custGeom>
              <a:avLst/>
              <a:gdLst>
                <a:gd name="T0" fmla="*/ 4 w 141"/>
                <a:gd name="T1" fmla="*/ 96 h 124"/>
                <a:gd name="T2" fmla="*/ 26 w 141"/>
                <a:gd name="T3" fmla="*/ 115 h 124"/>
                <a:gd name="T4" fmla="*/ 65 w 141"/>
                <a:gd name="T5" fmla="*/ 123 h 124"/>
                <a:gd name="T6" fmla="*/ 104 w 141"/>
                <a:gd name="T7" fmla="*/ 120 h 124"/>
                <a:gd name="T8" fmla="*/ 117 w 141"/>
                <a:gd name="T9" fmla="*/ 115 h 124"/>
                <a:gd name="T10" fmla="*/ 118 w 141"/>
                <a:gd name="T11" fmla="*/ 115 h 124"/>
                <a:gd name="T12" fmla="*/ 121 w 141"/>
                <a:gd name="T13" fmla="*/ 115 h 124"/>
                <a:gd name="T14" fmla="*/ 126 w 141"/>
                <a:gd name="T15" fmla="*/ 116 h 124"/>
                <a:gd name="T16" fmla="*/ 126 w 141"/>
                <a:gd name="T17" fmla="*/ 116 h 124"/>
                <a:gd name="T18" fmla="*/ 130 w 141"/>
                <a:gd name="T19" fmla="*/ 117 h 124"/>
                <a:gd name="T20" fmla="*/ 132 w 141"/>
                <a:gd name="T21" fmla="*/ 118 h 124"/>
                <a:gd name="T22" fmla="*/ 134 w 141"/>
                <a:gd name="T23" fmla="*/ 118 h 124"/>
                <a:gd name="T24" fmla="*/ 134 w 141"/>
                <a:gd name="T25" fmla="*/ 118 h 124"/>
                <a:gd name="T26" fmla="*/ 135 w 141"/>
                <a:gd name="T27" fmla="*/ 118 h 124"/>
                <a:gd name="T28" fmla="*/ 135 w 141"/>
                <a:gd name="T29" fmla="*/ 118 h 124"/>
                <a:gd name="T30" fmla="*/ 135 w 141"/>
                <a:gd name="T31" fmla="*/ 118 h 124"/>
                <a:gd name="T32" fmla="*/ 137 w 141"/>
                <a:gd name="T33" fmla="*/ 118 h 124"/>
                <a:gd name="T34" fmla="*/ 138 w 141"/>
                <a:gd name="T35" fmla="*/ 118 h 124"/>
                <a:gd name="T36" fmla="*/ 138 w 141"/>
                <a:gd name="T37" fmla="*/ 118 h 124"/>
                <a:gd name="T38" fmla="*/ 138 w 141"/>
                <a:gd name="T39" fmla="*/ 118 h 124"/>
                <a:gd name="T40" fmla="*/ 139 w 141"/>
                <a:gd name="T41" fmla="*/ 117 h 124"/>
                <a:gd name="T42" fmla="*/ 140 w 141"/>
                <a:gd name="T43" fmla="*/ 117 h 124"/>
                <a:gd name="T44" fmla="*/ 140 w 141"/>
                <a:gd name="T45" fmla="*/ 116 h 124"/>
                <a:gd name="T46" fmla="*/ 141 w 141"/>
                <a:gd name="T47" fmla="*/ 115 h 124"/>
                <a:gd name="T48" fmla="*/ 141 w 141"/>
                <a:gd name="T49" fmla="*/ 115 h 124"/>
                <a:gd name="T50" fmla="*/ 141 w 141"/>
                <a:gd name="T51" fmla="*/ 115 h 124"/>
                <a:gd name="T52" fmla="*/ 141 w 141"/>
                <a:gd name="T53" fmla="*/ 114 h 124"/>
                <a:gd name="T54" fmla="*/ 140 w 141"/>
                <a:gd name="T55" fmla="*/ 112 h 124"/>
                <a:gd name="T56" fmla="*/ 139 w 141"/>
                <a:gd name="T57" fmla="*/ 112 h 124"/>
                <a:gd name="T58" fmla="*/ 137 w 141"/>
                <a:gd name="T59" fmla="*/ 109 h 124"/>
                <a:gd name="T60" fmla="*/ 137 w 141"/>
                <a:gd name="T61" fmla="*/ 109 h 124"/>
                <a:gd name="T62" fmla="*/ 136 w 141"/>
                <a:gd name="T63" fmla="*/ 109 h 124"/>
                <a:gd name="T64" fmla="*/ 135 w 141"/>
                <a:gd name="T65" fmla="*/ 107 h 124"/>
                <a:gd name="T66" fmla="*/ 131 w 141"/>
                <a:gd name="T67" fmla="*/ 104 h 124"/>
                <a:gd name="T68" fmla="*/ 131 w 141"/>
                <a:gd name="T69" fmla="*/ 103 h 124"/>
                <a:gd name="T70" fmla="*/ 131 w 141"/>
                <a:gd name="T71" fmla="*/ 103 h 124"/>
                <a:gd name="T72" fmla="*/ 119 w 141"/>
                <a:gd name="T73" fmla="*/ 83 h 124"/>
                <a:gd name="T74" fmla="*/ 110 w 141"/>
                <a:gd name="T75" fmla="*/ 53 h 124"/>
                <a:gd name="T76" fmla="*/ 92 w 141"/>
                <a:gd name="T77" fmla="*/ 29 h 124"/>
                <a:gd name="T78" fmla="*/ 72 w 141"/>
                <a:gd name="T79" fmla="*/ 9 h 124"/>
                <a:gd name="T80" fmla="*/ 44 w 141"/>
                <a:gd name="T81" fmla="*/ 6 h 124"/>
                <a:gd name="T82" fmla="*/ 25 w 141"/>
                <a:gd name="T83" fmla="*/ 22 h 124"/>
                <a:gd name="T84" fmla="*/ 21 w 141"/>
                <a:gd name="T85" fmla="*/ 22 h 124"/>
                <a:gd name="T86" fmla="*/ 12 w 141"/>
                <a:gd name="T87" fmla="*/ 34 h 124"/>
                <a:gd name="T88" fmla="*/ 8 w 141"/>
                <a:gd name="T89" fmla="*/ 50 h 124"/>
                <a:gd name="T90" fmla="*/ 3 w 141"/>
                <a:gd name="T91" fmla="*/ 63 h 124"/>
                <a:gd name="T92" fmla="*/ 11 w 141"/>
                <a:gd name="T93" fmla="*/ 79 h 124"/>
                <a:gd name="T94" fmla="*/ 1 w 141"/>
                <a:gd name="T95" fmla="*/ 85 h 124"/>
                <a:gd name="T96" fmla="*/ 4 w 141"/>
                <a:gd name="T97" fmla="*/ 96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41" h="124">
                  <a:moveTo>
                    <a:pt x="4" y="96"/>
                  </a:moveTo>
                  <a:cubicBezTo>
                    <a:pt x="9" y="104"/>
                    <a:pt x="17" y="111"/>
                    <a:pt x="26" y="115"/>
                  </a:cubicBezTo>
                  <a:cubicBezTo>
                    <a:pt x="39" y="121"/>
                    <a:pt x="52" y="122"/>
                    <a:pt x="65" y="123"/>
                  </a:cubicBezTo>
                  <a:cubicBezTo>
                    <a:pt x="79" y="124"/>
                    <a:pt x="93" y="124"/>
                    <a:pt x="104" y="120"/>
                  </a:cubicBezTo>
                  <a:cubicBezTo>
                    <a:pt x="108" y="118"/>
                    <a:pt x="112" y="116"/>
                    <a:pt x="117" y="115"/>
                  </a:cubicBezTo>
                  <a:cubicBezTo>
                    <a:pt x="117" y="115"/>
                    <a:pt x="118" y="115"/>
                    <a:pt x="118" y="115"/>
                  </a:cubicBezTo>
                  <a:cubicBezTo>
                    <a:pt x="119" y="115"/>
                    <a:pt x="120" y="115"/>
                    <a:pt x="121" y="115"/>
                  </a:cubicBezTo>
                  <a:cubicBezTo>
                    <a:pt x="122" y="115"/>
                    <a:pt x="124" y="115"/>
                    <a:pt x="126" y="116"/>
                  </a:cubicBezTo>
                  <a:cubicBezTo>
                    <a:pt x="126" y="116"/>
                    <a:pt x="126" y="116"/>
                    <a:pt x="126" y="116"/>
                  </a:cubicBezTo>
                  <a:cubicBezTo>
                    <a:pt x="128" y="116"/>
                    <a:pt x="129" y="117"/>
                    <a:pt x="130" y="117"/>
                  </a:cubicBezTo>
                  <a:cubicBezTo>
                    <a:pt x="131" y="117"/>
                    <a:pt x="132" y="118"/>
                    <a:pt x="132" y="118"/>
                  </a:cubicBezTo>
                  <a:cubicBezTo>
                    <a:pt x="133" y="118"/>
                    <a:pt x="134" y="118"/>
                    <a:pt x="134" y="118"/>
                  </a:cubicBezTo>
                  <a:cubicBezTo>
                    <a:pt x="134" y="118"/>
                    <a:pt x="134" y="118"/>
                    <a:pt x="134" y="118"/>
                  </a:cubicBezTo>
                  <a:cubicBezTo>
                    <a:pt x="135" y="118"/>
                    <a:pt x="135" y="118"/>
                    <a:pt x="135" y="118"/>
                  </a:cubicBezTo>
                  <a:cubicBezTo>
                    <a:pt x="135" y="118"/>
                    <a:pt x="135" y="118"/>
                    <a:pt x="135" y="118"/>
                  </a:cubicBezTo>
                  <a:cubicBezTo>
                    <a:pt x="135" y="118"/>
                    <a:pt x="135" y="118"/>
                    <a:pt x="135" y="118"/>
                  </a:cubicBezTo>
                  <a:cubicBezTo>
                    <a:pt x="136" y="118"/>
                    <a:pt x="136" y="118"/>
                    <a:pt x="137" y="118"/>
                  </a:cubicBezTo>
                  <a:cubicBezTo>
                    <a:pt x="137" y="118"/>
                    <a:pt x="137" y="118"/>
                    <a:pt x="138" y="118"/>
                  </a:cubicBezTo>
                  <a:cubicBezTo>
                    <a:pt x="138" y="118"/>
                    <a:pt x="138" y="118"/>
                    <a:pt x="138" y="118"/>
                  </a:cubicBezTo>
                  <a:cubicBezTo>
                    <a:pt x="138" y="118"/>
                    <a:pt x="138" y="118"/>
                    <a:pt x="138" y="118"/>
                  </a:cubicBezTo>
                  <a:cubicBezTo>
                    <a:pt x="138" y="117"/>
                    <a:pt x="139" y="117"/>
                    <a:pt x="139" y="117"/>
                  </a:cubicBezTo>
                  <a:cubicBezTo>
                    <a:pt x="140" y="117"/>
                    <a:pt x="140" y="117"/>
                    <a:pt x="140" y="117"/>
                  </a:cubicBezTo>
                  <a:cubicBezTo>
                    <a:pt x="140" y="116"/>
                    <a:pt x="140" y="116"/>
                    <a:pt x="140" y="116"/>
                  </a:cubicBezTo>
                  <a:cubicBezTo>
                    <a:pt x="141" y="116"/>
                    <a:pt x="141" y="116"/>
                    <a:pt x="141" y="115"/>
                  </a:cubicBezTo>
                  <a:cubicBezTo>
                    <a:pt x="141" y="115"/>
                    <a:pt x="141" y="115"/>
                    <a:pt x="141" y="115"/>
                  </a:cubicBezTo>
                  <a:cubicBezTo>
                    <a:pt x="141" y="115"/>
                    <a:pt x="141" y="115"/>
                    <a:pt x="141" y="115"/>
                  </a:cubicBezTo>
                  <a:cubicBezTo>
                    <a:pt x="141" y="114"/>
                    <a:pt x="141" y="114"/>
                    <a:pt x="141" y="114"/>
                  </a:cubicBezTo>
                  <a:cubicBezTo>
                    <a:pt x="140" y="114"/>
                    <a:pt x="140" y="113"/>
                    <a:pt x="140" y="112"/>
                  </a:cubicBezTo>
                  <a:cubicBezTo>
                    <a:pt x="139" y="112"/>
                    <a:pt x="139" y="112"/>
                    <a:pt x="139" y="112"/>
                  </a:cubicBezTo>
                  <a:cubicBezTo>
                    <a:pt x="139" y="111"/>
                    <a:pt x="138" y="110"/>
                    <a:pt x="137" y="109"/>
                  </a:cubicBezTo>
                  <a:cubicBezTo>
                    <a:pt x="137" y="109"/>
                    <a:pt x="137" y="109"/>
                    <a:pt x="137" y="109"/>
                  </a:cubicBezTo>
                  <a:cubicBezTo>
                    <a:pt x="136" y="109"/>
                    <a:pt x="136" y="109"/>
                    <a:pt x="136" y="109"/>
                  </a:cubicBezTo>
                  <a:cubicBezTo>
                    <a:pt x="136" y="108"/>
                    <a:pt x="135" y="108"/>
                    <a:pt x="135" y="107"/>
                  </a:cubicBezTo>
                  <a:cubicBezTo>
                    <a:pt x="134" y="106"/>
                    <a:pt x="132" y="105"/>
                    <a:pt x="131" y="104"/>
                  </a:cubicBezTo>
                  <a:cubicBezTo>
                    <a:pt x="131" y="103"/>
                    <a:pt x="131" y="103"/>
                    <a:pt x="131" y="103"/>
                  </a:cubicBezTo>
                  <a:cubicBezTo>
                    <a:pt x="131" y="103"/>
                    <a:pt x="131" y="103"/>
                    <a:pt x="131" y="103"/>
                  </a:cubicBezTo>
                  <a:cubicBezTo>
                    <a:pt x="125" y="97"/>
                    <a:pt x="122" y="90"/>
                    <a:pt x="119" y="83"/>
                  </a:cubicBezTo>
                  <a:cubicBezTo>
                    <a:pt x="116" y="73"/>
                    <a:pt x="114" y="63"/>
                    <a:pt x="110" y="53"/>
                  </a:cubicBezTo>
                  <a:cubicBezTo>
                    <a:pt x="105" y="45"/>
                    <a:pt x="99" y="37"/>
                    <a:pt x="92" y="29"/>
                  </a:cubicBezTo>
                  <a:cubicBezTo>
                    <a:pt x="86" y="22"/>
                    <a:pt x="80" y="15"/>
                    <a:pt x="72" y="9"/>
                  </a:cubicBezTo>
                  <a:cubicBezTo>
                    <a:pt x="64" y="4"/>
                    <a:pt x="52" y="0"/>
                    <a:pt x="44" y="6"/>
                  </a:cubicBezTo>
                  <a:cubicBezTo>
                    <a:pt x="36" y="11"/>
                    <a:pt x="36" y="19"/>
                    <a:pt x="25" y="22"/>
                  </a:cubicBezTo>
                  <a:cubicBezTo>
                    <a:pt x="24" y="22"/>
                    <a:pt x="23" y="22"/>
                    <a:pt x="21" y="22"/>
                  </a:cubicBezTo>
                  <a:cubicBezTo>
                    <a:pt x="16" y="24"/>
                    <a:pt x="12" y="29"/>
                    <a:pt x="12" y="34"/>
                  </a:cubicBezTo>
                  <a:cubicBezTo>
                    <a:pt x="12" y="40"/>
                    <a:pt x="11" y="45"/>
                    <a:pt x="8" y="50"/>
                  </a:cubicBezTo>
                  <a:cubicBezTo>
                    <a:pt x="6" y="54"/>
                    <a:pt x="1" y="57"/>
                    <a:pt x="3" y="63"/>
                  </a:cubicBezTo>
                  <a:cubicBezTo>
                    <a:pt x="5" y="69"/>
                    <a:pt x="13" y="75"/>
                    <a:pt x="11" y="79"/>
                  </a:cubicBezTo>
                  <a:cubicBezTo>
                    <a:pt x="9" y="83"/>
                    <a:pt x="3" y="82"/>
                    <a:pt x="1" y="85"/>
                  </a:cubicBezTo>
                  <a:cubicBezTo>
                    <a:pt x="0" y="88"/>
                    <a:pt x="3" y="93"/>
                    <a:pt x="4" y="96"/>
                  </a:cubicBezTo>
                </a:path>
              </a:pathLst>
            </a:custGeom>
            <a:solidFill>
              <a:srgbClr val="F3F8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0" name="Freeform 551"/>
            <p:cNvSpPr/>
            <p:nvPr/>
          </p:nvSpPr>
          <p:spPr bwMode="auto">
            <a:xfrm>
              <a:off x="1674813" y="7138988"/>
              <a:ext cx="442913" cy="566738"/>
            </a:xfrm>
            <a:custGeom>
              <a:avLst/>
              <a:gdLst>
                <a:gd name="T0" fmla="*/ 32 w 118"/>
                <a:gd name="T1" fmla="*/ 129 h 151"/>
                <a:gd name="T2" fmla="*/ 33 w 118"/>
                <a:gd name="T3" fmla="*/ 131 h 151"/>
                <a:gd name="T4" fmla="*/ 33 w 118"/>
                <a:gd name="T5" fmla="*/ 137 h 151"/>
                <a:gd name="T6" fmla="*/ 33 w 118"/>
                <a:gd name="T7" fmla="*/ 137 h 151"/>
                <a:gd name="T8" fmla="*/ 33 w 118"/>
                <a:gd name="T9" fmla="*/ 141 h 151"/>
                <a:gd name="T10" fmla="*/ 34 w 118"/>
                <a:gd name="T11" fmla="*/ 145 h 151"/>
                <a:gd name="T12" fmla="*/ 34 w 118"/>
                <a:gd name="T13" fmla="*/ 146 h 151"/>
                <a:gd name="T14" fmla="*/ 35 w 118"/>
                <a:gd name="T15" fmla="*/ 146 h 151"/>
                <a:gd name="T16" fmla="*/ 36 w 118"/>
                <a:gd name="T17" fmla="*/ 148 h 151"/>
                <a:gd name="T18" fmla="*/ 36 w 118"/>
                <a:gd name="T19" fmla="*/ 149 h 151"/>
                <a:gd name="T20" fmla="*/ 36 w 118"/>
                <a:gd name="T21" fmla="*/ 149 h 151"/>
                <a:gd name="T22" fmla="*/ 37 w 118"/>
                <a:gd name="T23" fmla="*/ 150 h 151"/>
                <a:gd name="T24" fmla="*/ 38 w 118"/>
                <a:gd name="T25" fmla="*/ 150 h 151"/>
                <a:gd name="T26" fmla="*/ 39 w 118"/>
                <a:gd name="T27" fmla="*/ 150 h 151"/>
                <a:gd name="T28" fmla="*/ 39 w 118"/>
                <a:gd name="T29" fmla="*/ 150 h 151"/>
                <a:gd name="T30" fmla="*/ 39 w 118"/>
                <a:gd name="T31" fmla="*/ 150 h 151"/>
                <a:gd name="T32" fmla="*/ 39 w 118"/>
                <a:gd name="T33" fmla="*/ 150 h 151"/>
                <a:gd name="T34" fmla="*/ 40 w 118"/>
                <a:gd name="T35" fmla="*/ 150 h 151"/>
                <a:gd name="T36" fmla="*/ 40 w 118"/>
                <a:gd name="T37" fmla="*/ 150 h 151"/>
                <a:gd name="T38" fmla="*/ 41 w 118"/>
                <a:gd name="T39" fmla="*/ 149 h 151"/>
                <a:gd name="T40" fmla="*/ 41 w 118"/>
                <a:gd name="T41" fmla="*/ 148 h 151"/>
                <a:gd name="T42" fmla="*/ 41 w 118"/>
                <a:gd name="T43" fmla="*/ 148 h 151"/>
                <a:gd name="T44" fmla="*/ 41 w 118"/>
                <a:gd name="T45" fmla="*/ 148 h 151"/>
                <a:gd name="T46" fmla="*/ 41 w 118"/>
                <a:gd name="T47" fmla="*/ 148 h 151"/>
                <a:gd name="T48" fmla="*/ 42 w 118"/>
                <a:gd name="T49" fmla="*/ 147 h 151"/>
                <a:gd name="T50" fmla="*/ 43 w 118"/>
                <a:gd name="T51" fmla="*/ 145 h 151"/>
                <a:gd name="T52" fmla="*/ 43 w 118"/>
                <a:gd name="T53" fmla="*/ 145 h 151"/>
                <a:gd name="T54" fmla="*/ 45 w 118"/>
                <a:gd name="T55" fmla="*/ 142 h 151"/>
                <a:gd name="T56" fmla="*/ 46 w 118"/>
                <a:gd name="T57" fmla="*/ 139 h 151"/>
                <a:gd name="T58" fmla="*/ 47 w 118"/>
                <a:gd name="T59" fmla="*/ 138 h 151"/>
                <a:gd name="T60" fmla="*/ 47 w 118"/>
                <a:gd name="T61" fmla="*/ 137 h 151"/>
                <a:gd name="T62" fmla="*/ 47 w 118"/>
                <a:gd name="T63" fmla="*/ 137 h 151"/>
                <a:gd name="T64" fmla="*/ 53 w 118"/>
                <a:gd name="T65" fmla="*/ 129 h 151"/>
                <a:gd name="T66" fmla="*/ 62 w 118"/>
                <a:gd name="T67" fmla="*/ 120 h 151"/>
                <a:gd name="T68" fmla="*/ 87 w 118"/>
                <a:gd name="T69" fmla="*/ 100 h 151"/>
                <a:gd name="T70" fmla="*/ 104 w 118"/>
                <a:gd name="T71" fmla="*/ 76 h 151"/>
                <a:gd name="T72" fmla="*/ 116 w 118"/>
                <a:gd name="T73" fmla="*/ 50 h 151"/>
                <a:gd name="T74" fmla="*/ 110 w 118"/>
                <a:gd name="T75" fmla="*/ 23 h 151"/>
                <a:gd name="T76" fmla="*/ 89 w 118"/>
                <a:gd name="T77" fmla="*/ 10 h 151"/>
                <a:gd name="T78" fmla="*/ 87 w 118"/>
                <a:gd name="T79" fmla="*/ 7 h 151"/>
                <a:gd name="T80" fmla="*/ 76 w 118"/>
                <a:gd name="T81" fmla="*/ 2 h 151"/>
                <a:gd name="T82" fmla="*/ 73 w 118"/>
                <a:gd name="T83" fmla="*/ 2 h 151"/>
                <a:gd name="T84" fmla="*/ 57 w 118"/>
                <a:gd name="T85" fmla="*/ 4 h 151"/>
                <a:gd name="T86" fmla="*/ 42 w 118"/>
                <a:gd name="T87" fmla="*/ 3 h 151"/>
                <a:gd name="T88" fmla="*/ 30 w 118"/>
                <a:gd name="T89" fmla="*/ 16 h 151"/>
                <a:gd name="T90" fmla="*/ 21 w 118"/>
                <a:gd name="T91" fmla="*/ 9 h 151"/>
                <a:gd name="T92" fmla="*/ 12 w 118"/>
                <a:gd name="T93" fmla="*/ 16 h 151"/>
                <a:gd name="T94" fmla="*/ 1 w 118"/>
                <a:gd name="T95" fmla="*/ 42 h 151"/>
                <a:gd name="T96" fmla="*/ 6 w 118"/>
                <a:gd name="T97" fmla="*/ 82 h 151"/>
                <a:gd name="T98" fmla="*/ 23 w 118"/>
                <a:gd name="T99" fmla="*/ 117 h 151"/>
                <a:gd name="T100" fmla="*/ 31 w 118"/>
                <a:gd name="T101" fmla="*/ 128 h 151"/>
                <a:gd name="T102" fmla="*/ 32 w 118"/>
                <a:gd name="T103" fmla="*/ 129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18" h="151">
                  <a:moveTo>
                    <a:pt x="32" y="129"/>
                  </a:moveTo>
                  <a:cubicBezTo>
                    <a:pt x="32" y="130"/>
                    <a:pt x="32" y="130"/>
                    <a:pt x="33" y="131"/>
                  </a:cubicBezTo>
                  <a:cubicBezTo>
                    <a:pt x="33" y="133"/>
                    <a:pt x="33" y="135"/>
                    <a:pt x="33" y="137"/>
                  </a:cubicBezTo>
                  <a:cubicBezTo>
                    <a:pt x="33" y="137"/>
                    <a:pt x="33" y="137"/>
                    <a:pt x="33" y="137"/>
                  </a:cubicBezTo>
                  <a:cubicBezTo>
                    <a:pt x="33" y="139"/>
                    <a:pt x="33" y="140"/>
                    <a:pt x="33" y="141"/>
                  </a:cubicBezTo>
                  <a:cubicBezTo>
                    <a:pt x="34" y="143"/>
                    <a:pt x="34" y="144"/>
                    <a:pt x="34" y="145"/>
                  </a:cubicBezTo>
                  <a:cubicBezTo>
                    <a:pt x="34" y="146"/>
                    <a:pt x="34" y="146"/>
                    <a:pt x="34" y="146"/>
                  </a:cubicBezTo>
                  <a:cubicBezTo>
                    <a:pt x="35" y="146"/>
                    <a:pt x="35" y="146"/>
                    <a:pt x="35" y="146"/>
                  </a:cubicBezTo>
                  <a:cubicBezTo>
                    <a:pt x="35" y="147"/>
                    <a:pt x="35" y="148"/>
                    <a:pt x="36" y="148"/>
                  </a:cubicBezTo>
                  <a:cubicBezTo>
                    <a:pt x="36" y="149"/>
                    <a:pt x="36" y="149"/>
                    <a:pt x="36" y="149"/>
                  </a:cubicBezTo>
                  <a:cubicBezTo>
                    <a:pt x="36" y="149"/>
                    <a:pt x="36" y="149"/>
                    <a:pt x="36" y="149"/>
                  </a:cubicBezTo>
                  <a:cubicBezTo>
                    <a:pt x="37" y="150"/>
                    <a:pt x="37" y="150"/>
                    <a:pt x="37" y="150"/>
                  </a:cubicBezTo>
                  <a:cubicBezTo>
                    <a:pt x="38" y="150"/>
                    <a:pt x="38" y="150"/>
                    <a:pt x="38" y="150"/>
                  </a:cubicBezTo>
                  <a:cubicBezTo>
                    <a:pt x="38" y="151"/>
                    <a:pt x="39" y="151"/>
                    <a:pt x="39" y="150"/>
                  </a:cubicBezTo>
                  <a:cubicBezTo>
                    <a:pt x="39" y="150"/>
                    <a:pt x="39" y="150"/>
                    <a:pt x="39" y="150"/>
                  </a:cubicBezTo>
                  <a:cubicBezTo>
                    <a:pt x="39" y="150"/>
                    <a:pt x="39" y="150"/>
                    <a:pt x="39" y="150"/>
                  </a:cubicBezTo>
                  <a:cubicBezTo>
                    <a:pt x="39" y="150"/>
                    <a:pt x="39" y="150"/>
                    <a:pt x="39" y="150"/>
                  </a:cubicBezTo>
                  <a:cubicBezTo>
                    <a:pt x="40" y="150"/>
                    <a:pt x="40" y="150"/>
                    <a:pt x="40" y="150"/>
                  </a:cubicBezTo>
                  <a:cubicBezTo>
                    <a:pt x="40" y="150"/>
                    <a:pt x="40" y="150"/>
                    <a:pt x="40" y="150"/>
                  </a:cubicBezTo>
                  <a:cubicBezTo>
                    <a:pt x="41" y="149"/>
                    <a:pt x="41" y="149"/>
                    <a:pt x="41" y="149"/>
                  </a:cubicBezTo>
                  <a:cubicBezTo>
                    <a:pt x="41" y="148"/>
                    <a:pt x="41" y="148"/>
                    <a:pt x="41" y="148"/>
                  </a:cubicBezTo>
                  <a:cubicBezTo>
                    <a:pt x="41" y="148"/>
                    <a:pt x="41" y="148"/>
                    <a:pt x="41" y="148"/>
                  </a:cubicBezTo>
                  <a:cubicBezTo>
                    <a:pt x="41" y="148"/>
                    <a:pt x="41" y="148"/>
                    <a:pt x="41" y="148"/>
                  </a:cubicBezTo>
                  <a:cubicBezTo>
                    <a:pt x="41" y="148"/>
                    <a:pt x="41" y="148"/>
                    <a:pt x="41" y="148"/>
                  </a:cubicBezTo>
                  <a:cubicBezTo>
                    <a:pt x="42" y="148"/>
                    <a:pt x="42" y="147"/>
                    <a:pt x="42" y="147"/>
                  </a:cubicBezTo>
                  <a:cubicBezTo>
                    <a:pt x="42" y="146"/>
                    <a:pt x="43" y="146"/>
                    <a:pt x="43" y="145"/>
                  </a:cubicBezTo>
                  <a:cubicBezTo>
                    <a:pt x="43" y="145"/>
                    <a:pt x="43" y="145"/>
                    <a:pt x="43" y="145"/>
                  </a:cubicBezTo>
                  <a:cubicBezTo>
                    <a:pt x="44" y="144"/>
                    <a:pt x="44" y="143"/>
                    <a:pt x="45" y="142"/>
                  </a:cubicBezTo>
                  <a:cubicBezTo>
                    <a:pt x="45" y="141"/>
                    <a:pt x="45" y="140"/>
                    <a:pt x="46" y="139"/>
                  </a:cubicBezTo>
                  <a:cubicBezTo>
                    <a:pt x="46" y="138"/>
                    <a:pt x="46" y="138"/>
                    <a:pt x="47" y="138"/>
                  </a:cubicBezTo>
                  <a:cubicBezTo>
                    <a:pt x="47" y="137"/>
                    <a:pt x="47" y="137"/>
                    <a:pt x="47" y="137"/>
                  </a:cubicBezTo>
                  <a:cubicBezTo>
                    <a:pt x="47" y="137"/>
                    <a:pt x="47" y="137"/>
                    <a:pt x="47" y="137"/>
                  </a:cubicBezTo>
                  <a:cubicBezTo>
                    <a:pt x="48" y="134"/>
                    <a:pt x="50" y="131"/>
                    <a:pt x="53" y="129"/>
                  </a:cubicBezTo>
                  <a:cubicBezTo>
                    <a:pt x="55" y="125"/>
                    <a:pt x="59" y="122"/>
                    <a:pt x="62" y="120"/>
                  </a:cubicBezTo>
                  <a:cubicBezTo>
                    <a:pt x="70" y="113"/>
                    <a:pt x="79" y="108"/>
                    <a:pt x="87" y="100"/>
                  </a:cubicBezTo>
                  <a:cubicBezTo>
                    <a:pt x="94" y="94"/>
                    <a:pt x="99" y="85"/>
                    <a:pt x="104" y="76"/>
                  </a:cubicBezTo>
                  <a:cubicBezTo>
                    <a:pt x="109" y="68"/>
                    <a:pt x="114" y="60"/>
                    <a:pt x="116" y="50"/>
                  </a:cubicBezTo>
                  <a:cubicBezTo>
                    <a:pt x="118" y="41"/>
                    <a:pt x="118" y="28"/>
                    <a:pt x="110" y="23"/>
                  </a:cubicBezTo>
                  <a:cubicBezTo>
                    <a:pt x="103" y="17"/>
                    <a:pt x="94" y="20"/>
                    <a:pt x="89" y="10"/>
                  </a:cubicBezTo>
                  <a:cubicBezTo>
                    <a:pt x="88" y="9"/>
                    <a:pt x="87" y="8"/>
                    <a:pt x="87" y="7"/>
                  </a:cubicBezTo>
                  <a:cubicBezTo>
                    <a:pt x="84" y="3"/>
                    <a:pt x="80" y="1"/>
                    <a:pt x="76" y="2"/>
                  </a:cubicBezTo>
                  <a:cubicBezTo>
                    <a:pt x="75" y="2"/>
                    <a:pt x="74" y="2"/>
                    <a:pt x="73" y="2"/>
                  </a:cubicBezTo>
                  <a:cubicBezTo>
                    <a:pt x="67" y="4"/>
                    <a:pt x="62" y="5"/>
                    <a:pt x="57" y="4"/>
                  </a:cubicBezTo>
                  <a:cubicBezTo>
                    <a:pt x="52" y="3"/>
                    <a:pt x="47" y="0"/>
                    <a:pt x="42" y="3"/>
                  </a:cubicBezTo>
                  <a:cubicBezTo>
                    <a:pt x="38" y="7"/>
                    <a:pt x="35" y="16"/>
                    <a:pt x="30" y="16"/>
                  </a:cubicBezTo>
                  <a:cubicBezTo>
                    <a:pt x="26" y="16"/>
                    <a:pt x="24" y="9"/>
                    <a:pt x="21" y="9"/>
                  </a:cubicBezTo>
                  <a:cubicBezTo>
                    <a:pt x="18" y="9"/>
                    <a:pt x="14" y="13"/>
                    <a:pt x="12" y="16"/>
                  </a:cubicBezTo>
                  <a:cubicBezTo>
                    <a:pt x="6" y="22"/>
                    <a:pt x="2" y="32"/>
                    <a:pt x="1" y="42"/>
                  </a:cubicBezTo>
                  <a:cubicBezTo>
                    <a:pt x="0" y="56"/>
                    <a:pt x="3" y="69"/>
                    <a:pt x="6" y="82"/>
                  </a:cubicBezTo>
                  <a:cubicBezTo>
                    <a:pt x="10" y="95"/>
                    <a:pt x="15" y="108"/>
                    <a:pt x="23" y="117"/>
                  </a:cubicBezTo>
                  <a:cubicBezTo>
                    <a:pt x="26" y="121"/>
                    <a:pt x="29" y="124"/>
                    <a:pt x="31" y="128"/>
                  </a:cubicBezTo>
                  <a:cubicBezTo>
                    <a:pt x="31" y="128"/>
                    <a:pt x="31" y="128"/>
                    <a:pt x="32" y="129"/>
                  </a:cubicBezTo>
                </a:path>
              </a:pathLst>
            </a:custGeom>
            <a:solidFill>
              <a:srgbClr val="F3F8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1" name="Freeform 552"/>
            <p:cNvSpPr/>
            <p:nvPr/>
          </p:nvSpPr>
          <p:spPr bwMode="auto">
            <a:xfrm>
              <a:off x="1743075" y="7453313"/>
              <a:ext cx="206375" cy="252413"/>
            </a:xfrm>
            <a:custGeom>
              <a:avLst/>
              <a:gdLst>
                <a:gd name="T0" fmla="*/ 16 w 55"/>
                <a:gd name="T1" fmla="*/ 62 h 67"/>
                <a:gd name="T2" fmla="*/ 18 w 55"/>
                <a:gd name="T3" fmla="*/ 64 h 67"/>
                <a:gd name="T4" fmla="*/ 18 w 55"/>
                <a:gd name="T5" fmla="*/ 65 h 67"/>
                <a:gd name="T6" fmla="*/ 20 w 55"/>
                <a:gd name="T7" fmla="*/ 66 h 67"/>
                <a:gd name="T8" fmla="*/ 21 w 55"/>
                <a:gd name="T9" fmla="*/ 66 h 67"/>
                <a:gd name="T10" fmla="*/ 21 w 55"/>
                <a:gd name="T11" fmla="*/ 66 h 67"/>
                <a:gd name="T12" fmla="*/ 22 w 55"/>
                <a:gd name="T13" fmla="*/ 66 h 67"/>
                <a:gd name="T14" fmla="*/ 23 w 55"/>
                <a:gd name="T15" fmla="*/ 64 h 67"/>
                <a:gd name="T16" fmla="*/ 23 w 55"/>
                <a:gd name="T17" fmla="*/ 64 h 67"/>
                <a:gd name="T18" fmla="*/ 25 w 55"/>
                <a:gd name="T19" fmla="*/ 61 h 67"/>
                <a:gd name="T20" fmla="*/ 27 w 55"/>
                <a:gd name="T21" fmla="*/ 58 h 67"/>
                <a:gd name="T22" fmla="*/ 29 w 55"/>
                <a:gd name="T23" fmla="*/ 53 h 67"/>
                <a:gd name="T24" fmla="*/ 29 w 55"/>
                <a:gd name="T25" fmla="*/ 52 h 67"/>
                <a:gd name="T26" fmla="*/ 30 w 55"/>
                <a:gd name="T27" fmla="*/ 49 h 67"/>
                <a:gd name="T28" fmla="*/ 30 w 55"/>
                <a:gd name="T29" fmla="*/ 49 h 67"/>
                <a:gd name="T30" fmla="*/ 36 w 55"/>
                <a:gd name="T31" fmla="*/ 41 h 67"/>
                <a:gd name="T32" fmla="*/ 53 w 55"/>
                <a:gd name="T33" fmla="*/ 20 h 67"/>
                <a:gd name="T34" fmla="*/ 52 w 55"/>
                <a:gd name="T35" fmla="*/ 11 h 67"/>
                <a:gd name="T36" fmla="*/ 47 w 55"/>
                <a:gd name="T37" fmla="*/ 12 h 67"/>
                <a:gd name="T38" fmla="*/ 44 w 55"/>
                <a:gd name="T39" fmla="*/ 14 h 67"/>
                <a:gd name="T40" fmla="*/ 37 w 55"/>
                <a:gd name="T41" fmla="*/ 14 h 67"/>
                <a:gd name="T42" fmla="*/ 35 w 55"/>
                <a:gd name="T43" fmla="*/ 9 h 67"/>
                <a:gd name="T44" fmla="*/ 35 w 55"/>
                <a:gd name="T45" fmla="*/ 6 h 67"/>
                <a:gd name="T46" fmla="*/ 30 w 55"/>
                <a:gd name="T47" fmla="*/ 0 h 67"/>
                <a:gd name="T48" fmla="*/ 28 w 55"/>
                <a:gd name="T49" fmla="*/ 1 h 67"/>
                <a:gd name="T50" fmla="*/ 23 w 55"/>
                <a:gd name="T51" fmla="*/ 4 h 67"/>
                <a:gd name="T52" fmla="*/ 15 w 55"/>
                <a:gd name="T53" fmla="*/ 9 h 67"/>
                <a:gd name="T54" fmla="*/ 8 w 55"/>
                <a:gd name="T55" fmla="*/ 3 h 67"/>
                <a:gd name="T56" fmla="*/ 5 w 55"/>
                <a:gd name="T57" fmla="*/ 3 h 67"/>
                <a:gd name="T58" fmla="*/ 1 w 55"/>
                <a:gd name="T59" fmla="*/ 12 h 67"/>
                <a:gd name="T60" fmla="*/ 13 w 55"/>
                <a:gd name="T61" fmla="*/ 44 h 67"/>
                <a:gd name="T62" fmla="*/ 15 w 55"/>
                <a:gd name="T63" fmla="*/ 53 h 67"/>
                <a:gd name="T64" fmla="*/ 15 w 55"/>
                <a:gd name="T65" fmla="*/ 57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5" h="67">
                  <a:moveTo>
                    <a:pt x="16" y="61"/>
                  </a:moveTo>
                  <a:cubicBezTo>
                    <a:pt x="16" y="62"/>
                    <a:pt x="16" y="62"/>
                    <a:pt x="16" y="62"/>
                  </a:cubicBezTo>
                  <a:cubicBezTo>
                    <a:pt x="17" y="62"/>
                    <a:pt x="17" y="62"/>
                    <a:pt x="17" y="62"/>
                  </a:cubicBezTo>
                  <a:cubicBezTo>
                    <a:pt x="17" y="63"/>
                    <a:pt x="17" y="64"/>
                    <a:pt x="18" y="64"/>
                  </a:cubicBezTo>
                  <a:cubicBezTo>
                    <a:pt x="18" y="65"/>
                    <a:pt x="18" y="65"/>
                    <a:pt x="18" y="65"/>
                  </a:cubicBezTo>
                  <a:cubicBezTo>
                    <a:pt x="18" y="65"/>
                    <a:pt x="18" y="65"/>
                    <a:pt x="18" y="65"/>
                  </a:cubicBezTo>
                  <a:cubicBezTo>
                    <a:pt x="19" y="66"/>
                    <a:pt x="19" y="66"/>
                    <a:pt x="19" y="66"/>
                  </a:cubicBezTo>
                  <a:cubicBezTo>
                    <a:pt x="20" y="66"/>
                    <a:pt x="20" y="66"/>
                    <a:pt x="20" y="66"/>
                  </a:cubicBezTo>
                  <a:cubicBezTo>
                    <a:pt x="20" y="67"/>
                    <a:pt x="21" y="67"/>
                    <a:pt x="21" y="66"/>
                  </a:cubicBezTo>
                  <a:cubicBezTo>
                    <a:pt x="21" y="66"/>
                    <a:pt x="21" y="66"/>
                    <a:pt x="21" y="66"/>
                  </a:cubicBezTo>
                  <a:cubicBezTo>
                    <a:pt x="21" y="66"/>
                    <a:pt x="21" y="66"/>
                    <a:pt x="21" y="66"/>
                  </a:cubicBezTo>
                  <a:cubicBezTo>
                    <a:pt x="21" y="66"/>
                    <a:pt x="21" y="66"/>
                    <a:pt x="21" y="66"/>
                  </a:cubicBezTo>
                  <a:cubicBezTo>
                    <a:pt x="22" y="66"/>
                    <a:pt x="22" y="66"/>
                    <a:pt x="22" y="66"/>
                  </a:cubicBezTo>
                  <a:cubicBezTo>
                    <a:pt x="22" y="66"/>
                    <a:pt x="22" y="66"/>
                    <a:pt x="22" y="66"/>
                  </a:cubicBezTo>
                  <a:cubicBezTo>
                    <a:pt x="23" y="65"/>
                    <a:pt x="23" y="65"/>
                    <a:pt x="23" y="65"/>
                  </a:cubicBezTo>
                  <a:cubicBezTo>
                    <a:pt x="23" y="64"/>
                    <a:pt x="23" y="64"/>
                    <a:pt x="23" y="64"/>
                  </a:cubicBezTo>
                  <a:cubicBezTo>
                    <a:pt x="23" y="64"/>
                    <a:pt x="23" y="64"/>
                    <a:pt x="23" y="64"/>
                  </a:cubicBezTo>
                  <a:cubicBezTo>
                    <a:pt x="23" y="64"/>
                    <a:pt x="23" y="64"/>
                    <a:pt x="23" y="64"/>
                  </a:cubicBezTo>
                  <a:cubicBezTo>
                    <a:pt x="24" y="64"/>
                    <a:pt x="24" y="63"/>
                    <a:pt x="24" y="63"/>
                  </a:cubicBezTo>
                  <a:cubicBezTo>
                    <a:pt x="24" y="62"/>
                    <a:pt x="25" y="62"/>
                    <a:pt x="25" y="61"/>
                  </a:cubicBezTo>
                  <a:cubicBezTo>
                    <a:pt x="25" y="61"/>
                    <a:pt x="25" y="61"/>
                    <a:pt x="25" y="61"/>
                  </a:cubicBezTo>
                  <a:cubicBezTo>
                    <a:pt x="26" y="60"/>
                    <a:pt x="26" y="59"/>
                    <a:pt x="27" y="58"/>
                  </a:cubicBezTo>
                  <a:cubicBezTo>
                    <a:pt x="27" y="57"/>
                    <a:pt x="28" y="56"/>
                    <a:pt x="28" y="55"/>
                  </a:cubicBezTo>
                  <a:cubicBezTo>
                    <a:pt x="28" y="54"/>
                    <a:pt x="29" y="54"/>
                    <a:pt x="29" y="53"/>
                  </a:cubicBezTo>
                  <a:cubicBezTo>
                    <a:pt x="29" y="53"/>
                    <a:pt x="29" y="53"/>
                    <a:pt x="29" y="53"/>
                  </a:cubicBezTo>
                  <a:cubicBezTo>
                    <a:pt x="29" y="53"/>
                    <a:pt x="29" y="52"/>
                    <a:pt x="29" y="52"/>
                  </a:cubicBezTo>
                  <a:cubicBezTo>
                    <a:pt x="29" y="52"/>
                    <a:pt x="29" y="52"/>
                    <a:pt x="29" y="52"/>
                  </a:cubicBezTo>
                  <a:cubicBezTo>
                    <a:pt x="29" y="51"/>
                    <a:pt x="29" y="50"/>
                    <a:pt x="30" y="49"/>
                  </a:cubicBezTo>
                  <a:cubicBezTo>
                    <a:pt x="30" y="49"/>
                    <a:pt x="30" y="49"/>
                    <a:pt x="30" y="49"/>
                  </a:cubicBezTo>
                  <a:cubicBezTo>
                    <a:pt x="30" y="49"/>
                    <a:pt x="30" y="49"/>
                    <a:pt x="30" y="49"/>
                  </a:cubicBezTo>
                  <a:cubicBezTo>
                    <a:pt x="31" y="47"/>
                    <a:pt x="32" y="45"/>
                    <a:pt x="34" y="43"/>
                  </a:cubicBezTo>
                  <a:cubicBezTo>
                    <a:pt x="35" y="43"/>
                    <a:pt x="35" y="42"/>
                    <a:pt x="36" y="41"/>
                  </a:cubicBezTo>
                  <a:cubicBezTo>
                    <a:pt x="40" y="37"/>
                    <a:pt x="44" y="32"/>
                    <a:pt x="49" y="27"/>
                  </a:cubicBezTo>
                  <a:cubicBezTo>
                    <a:pt x="51" y="25"/>
                    <a:pt x="52" y="23"/>
                    <a:pt x="53" y="20"/>
                  </a:cubicBezTo>
                  <a:cubicBezTo>
                    <a:pt x="55" y="18"/>
                    <a:pt x="55" y="14"/>
                    <a:pt x="53" y="12"/>
                  </a:cubicBezTo>
                  <a:cubicBezTo>
                    <a:pt x="53" y="12"/>
                    <a:pt x="52" y="11"/>
                    <a:pt x="52" y="11"/>
                  </a:cubicBezTo>
                  <a:cubicBezTo>
                    <a:pt x="51" y="11"/>
                    <a:pt x="49" y="11"/>
                    <a:pt x="48" y="11"/>
                  </a:cubicBezTo>
                  <a:cubicBezTo>
                    <a:pt x="48" y="12"/>
                    <a:pt x="47" y="12"/>
                    <a:pt x="47" y="12"/>
                  </a:cubicBezTo>
                  <a:cubicBezTo>
                    <a:pt x="46" y="12"/>
                    <a:pt x="46" y="13"/>
                    <a:pt x="45" y="13"/>
                  </a:cubicBezTo>
                  <a:cubicBezTo>
                    <a:pt x="45" y="13"/>
                    <a:pt x="44" y="14"/>
                    <a:pt x="44" y="14"/>
                  </a:cubicBezTo>
                  <a:cubicBezTo>
                    <a:pt x="43" y="14"/>
                    <a:pt x="43" y="14"/>
                    <a:pt x="43" y="14"/>
                  </a:cubicBezTo>
                  <a:cubicBezTo>
                    <a:pt x="41" y="15"/>
                    <a:pt x="39" y="16"/>
                    <a:pt x="37" y="14"/>
                  </a:cubicBezTo>
                  <a:cubicBezTo>
                    <a:pt x="37" y="14"/>
                    <a:pt x="36" y="13"/>
                    <a:pt x="36" y="13"/>
                  </a:cubicBezTo>
                  <a:cubicBezTo>
                    <a:pt x="36" y="12"/>
                    <a:pt x="35" y="11"/>
                    <a:pt x="35" y="9"/>
                  </a:cubicBezTo>
                  <a:cubicBezTo>
                    <a:pt x="35" y="9"/>
                    <a:pt x="35" y="9"/>
                    <a:pt x="35" y="9"/>
                  </a:cubicBezTo>
                  <a:cubicBezTo>
                    <a:pt x="35" y="8"/>
                    <a:pt x="35" y="7"/>
                    <a:pt x="35" y="6"/>
                  </a:cubicBezTo>
                  <a:cubicBezTo>
                    <a:pt x="34" y="3"/>
                    <a:pt x="33" y="0"/>
                    <a:pt x="31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0"/>
                    <a:pt x="29" y="0"/>
                    <a:pt x="28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7" y="1"/>
                    <a:pt x="26" y="2"/>
                    <a:pt x="25" y="3"/>
                  </a:cubicBezTo>
                  <a:cubicBezTo>
                    <a:pt x="25" y="3"/>
                    <a:pt x="24" y="4"/>
                    <a:pt x="23" y="4"/>
                  </a:cubicBezTo>
                  <a:cubicBezTo>
                    <a:pt x="21" y="7"/>
                    <a:pt x="18" y="9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4" y="9"/>
                    <a:pt x="14" y="9"/>
                    <a:pt x="13" y="8"/>
                  </a:cubicBezTo>
                  <a:cubicBezTo>
                    <a:pt x="11" y="7"/>
                    <a:pt x="10" y="4"/>
                    <a:pt x="8" y="3"/>
                  </a:cubicBezTo>
                  <a:cubicBezTo>
                    <a:pt x="7" y="3"/>
                    <a:pt x="6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3" y="3"/>
                    <a:pt x="1" y="7"/>
                    <a:pt x="1" y="10"/>
                  </a:cubicBezTo>
                  <a:cubicBezTo>
                    <a:pt x="1" y="11"/>
                    <a:pt x="0" y="12"/>
                    <a:pt x="1" y="12"/>
                  </a:cubicBezTo>
                  <a:cubicBezTo>
                    <a:pt x="1" y="15"/>
                    <a:pt x="1" y="18"/>
                    <a:pt x="2" y="21"/>
                  </a:cubicBezTo>
                  <a:cubicBezTo>
                    <a:pt x="5" y="29"/>
                    <a:pt x="10" y="36"/>
                    <a:pt x="13" y="44"/>
                  </a:cubicBezTo>
                  <a:cubicBezTo>
                    <a:pt x="13" y="44"/>
                    <a:pt x="13" y="45"/>
                    <a:pt x="14" y="45"/>
                  </a:cubicBezTo>
                  <a:cubicBezTo>
                    <a:pt x="14" y="48"/>
                    <a:pt x="15" y="50"/>
                    <a:pt x="15" y="53"/>
                  </a:cubicBezTo>
                  <a:cubicBezTo>
                    <a:pt x="15" y="53"/>
                    <a:pt x="15" y="53"/>
                    <a:pt x="15" y="53"/>
                  </a:cubicBezTo>
                  <a:cubicBezTo>
                    <a:pt x="15" y="55"/>
                    <a:pt x="16" y="56"/>
                    <a:pt x="15" y="57"/>
                  </a:cubicBezTo>
                  <a:cubicBezTo>
                    <a:pt x="16" y="59"/>
                    <a:pt x="16" y="60"/>
                    <a:pt x="16" y="61"/>
                  </a:cubicBezTo>
                </a:path>
              </a:pathLst>
            </a:custGeom>
            <a:solidFill>
              <a:srgbClr val="259D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2" name="Freeform 553"/>
            <p:cNvSpPr>
              <a:spLocks noEditPoints="1"/>
            </p:cNvSpPr>
            <p:nvPr/>
          </p:nvSpPr>
          <p:spPr bwMode="auto">
            <a:xfrm>
              <a:off x="1908175" y="7280276"/>
              <a:ext cx="142875" cy="227013"/>
            </a:xfrm>
            <a:custGeom>
              <a:avLst/>
              <a:gdLst>
                <a:gd name="T0" fmla="*/ 38 w 38"/>
                <a:gd name="T1" fmla="*/ 14 h 60"/>
                <a:gd name="T2" fmla="*/ 37 w 38"/>
                <a:gd name="T3" fmla="*/ 15 h 60"/>
                <a:gd name="T4" fmla="*/ 36 w 38"/>
                <a:gd name="T5" fmla="*/ 19 h 60"/>
                <a:gd name="T6" fmla="*/ 32 w 38"/>
                <a:gd name="T7" fmla="*/ 25 h 60"/>
                <a:gd name="T8" fmla="*/ 27 w 38"/>
                <a:gd name="T9" fmla="*/ 32 h 60"/>
                <a:gd name="T10" fmla="*/ 13 w 38"/>
                <a:gd name="T11" fmla="*/ 48 h 60"/>
                <a:gd name="T12" fmla="*/ 4 w 38"/>
                <a:gd name="T13" fmla="*/ 57 h 60"/>
                <a:gd name="T14" fmla="*/ 4 w 38"/>
                <a:gd name="T15" fmla="*/ 57 h 60"/>
                <a:gd name="T16" fmla="*/ 4 w 38"/>
                <a:gd name="T17" fmla="*/ 57 h 60"/>
                <a:gd name="T18" fmla="*/ 7 w 38"/>
                <a:gd name="T19" fmla="*/ 57 h 60"/>
                <a:gd name="T20" fmla="*/ 8 w 38"/>
                <a:gd name="T21" fmla="*/ 57 h 60"/>
                <a:gd name="T22" fmla="*/ 8 w 38"/>
                <a:gd name="T23" fmla="*/ 57 h 60"/>
                <a:gd name="T24" fmla="*/ 15 w 38"/>
                <a:gd name="T25" fmla="*/ 50 h 60"/>
                <a:gd name="T26" fmla="*/ 28 w 38"/>
                <a:gd name="T27" fmla="*/ 33 h 60"/>
                <a:gd name="T28" fmla="*/ 36 w 38"/>
                <a:gd name="T29" fmla="*/ 20 h 60"/>
                <a:gd name="T30" fmla="*/ 37 w 38"/>
                <a:gd name="T31" fmla="*/ 15 h 60"/>
                <a:gd name="T32" fmla="*/ 38 w 38"/>
                <a:gd name="T33" fmla="*/ 14 h 60"/>
                <a:gd name="T34" fmla="*/ 24 w 38"/>
                <a:gd name="T35" fmla="*/ 0 h 60"/>
                <a:gd name="T36" fmla="*/ 23 w 38"/>
                <a:gd name="T37" fmla="*/ 6 h 60"/>
                <a:gd name="T38" fmla="*/ 18 w 38"/>
                <a:gd name="T39" fmla="*/ 21 h 60"/>
                <a:gd name="T40" fmla="*/ 14 w 38"/>
                <a:gd name="T41" fmla="*/ 32 h 60"/>
                <a:gd name="T42" fmla="*/ 9 w 38"/>
                <a:gd name="T43" fmla="*/ 43 h 60"/>
                <a:gd name="T44" fmla="*/ 0 w 38"/>
                <a:gd name="T45" fmla="*/ 58 h 60"/>
                <a:gd name="T46" fmla="*/ 0 w 38"/>
                <a:gd name="T47" fmla="*/ 58 h 60"/>
                <a:gd name="T48" fmla="*/ 0 w 38"/>
                <a:gd name="T49" fmla="*/ 60 h 60"/>
                <a:gd name="T50" fmla="*/ 0 w 38"/>
                <a:gd name="T51" fmla="*/ 60 h 60"/>
                <a:gd name="T52" fmla="*/ 1 w 38"/>
                <a:gd name="T53" fmla="*/ 59 h 60"/>
                <a:gd name="T54" fmla="*/ 3 w 38"/>
                <a:gd name="T55" fmla="*/ 58 h 60"/>
                <a:gd name="T56" fmla="*/ 3 w 38"/>
                <a:gd name="T57" fmla="*/ 58 h 60"/>
                <a:gd name="T58" fmla="*/ 11 w 38"/>
                <a:gd name="T59" fmla="*/ 44 h 60"/>
                <a:gd name="T60" fmla="*/ 19 w 38"/>
                <a:gd name="T61" fmla="*/ 22 h 60"/>
                <a:gd name="T62" fmla="*/ 23 w 38"/>
                <a:gd name="T63" fmla="*/ 6 h 60"/>
                <a:gd name="T64" fmla="*/ 24 w 38"/>
                <a:gd name="T65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8" h="60">
                  <a:moveTo>
                    <a:pt x="38" y="14"/>
                  </a:moveTo>
                  <a:cubicBezTo>
                    <a:pt x="38" y="14"/>
                    <a:pt x="38" y="15"/>
                    <a:pt x="37" y="15"/>
                  </a:cubicBezTo>
                  <a:cubicBezTo>
                    <a:pt x="37" y="16"/>
                    <a:pt x="36" y="18"/>
                    <a:pt x="36" y="19"/>
                  </a:cubicBezTo>
                  <a:cubicBezTo>
                    <a:pt x="35" y="21"/>
                    <a:pt x="34" y="23"/>
                    <a:pt x="32" y="25"/>
                  </a:cubicBezTo>
                  <a:cubicBezTo>
                    <a:pt x="31" y="27"/>
                    <a:pt x="29" y="30"/>
                    <a:pt x="27" y="32"/>
                  </a:cubicBezTo>
                  <a:cubicBezTo>
                    <a:pt x="24" y="37"/>
                    <a:pt x="19" y="42"/>
                    <a:pt x="13" y="48"/>
                  </a:cubicBezTo>
                  <a:cubicBezTo>
                    <a:pt x="10" y="51"/>
                    <a:pt x="7" y="54"/>
                    <a:pt x="4" y="57"/>
                  </a:cubicBezTo>
                  <a:cubicBezTo>
                    <a:pt x="4" y="57"/>
                    <a:pt x="4" y="57"/>
                    <a:pt x="4" y="57"/>
                  </a:cubicBezTo>
                  <a:cubicBezTo>
                    <a:pt x="4" y="57"/>
                    <a:pt x="4" y="57"/>
                    <a:pt x="4" y="57"/>
                  </a:cubicBezTo>
                  <a:cubicBezTo>
                    <a:pt x="5" y="57"/>
                    <a:pt x="6" y="57"/>
                    <a:pt x="7" y="57"/>
                  </a:cubicBezTo>
                  <a:cubicBezTo>
                    <a:pt x="7" y="57"/>
                    <a:pt x="7" y="57"/>
                    <a:pt x="8" y="57"/>
                  </a:cubicBezTo>
                  <a:cubicBezTo>
                    <a:pt x="8" y="57"/>
                    <a:pt x="8" y="57"/>
                    <a:pt x="8" y="57"/>
                  </a:cubicBezTo>
                  <a:cubicBezTo>
                    <a:pt x="10" y="54"/>
                    <a:pt x="12" y="52"/>
                    <a:pt x="15" y="50"/>
                  </a:cubicBezTo>
                  <a:cubicBezTo>
                    <a:pt x="20" y="44"/>
                    <a:pt x="24" y="38"/>
                    <a:pt x="28" y="33"/>
                  </a:cubicBezTo>
                  <a:cubicBezTo>
                    <a:pt x="32" y="28"/>
                    <a:pt x="34" y="23"/>
                    <a:pt x="36" y="20"/>
                  </a:cubicBezTo>
                  <a:cubicBezTo>
                    <a:pt x="37" y="18"/>
                    <a:pt x="37" y="16"/>
                    <a:pt x="37" y="15"/>
                  </a:cubicBezTo>
                  <a:cubicBezTo>
                    <a:pt x="38" y="15"/>
                    <a:pt x="38" y="14"/>
                    <a:pt x="38" y="14"/>
                  </a:cubicBezTo>
                  <a:moveTo>
                    <a:pt x="24" y="0"/>
                  </a:moveTo>
                  <a:cubicBezTo>
                    <a:pt x="24" y="1"/>
                    <a:pt x="23" y="3"/>
                    <a:pt x="23" y="6"/>
                  </a:cubicBezTo>
                  <a:cubicBezTo>
                    <a:pt x="22" y="9"/>
                    <a:pt x="20" y="15"/>
                    <a:pt x="18" y="21"/>
                  </a:cubicBezTo>
                  <a:cubicBezTo>
                    <a:pt x="17" y="25"/>
                    <a:pt x="15" y="28"/>
                    <a:pt x="14" y="32"/>
                  </a:cubicBezTo>
                  <a:cubicBezTo>
                    <a:pt x="13" y="35"/>
                    <a:pt x="11" y="39"/>
                    <a:pt x="9" y="43"/>
                  </a:cubicBezTo>
                  <a:cubicBezTo>
                    <a:pt x="6" y="48"/>
                    <a:pt x="3" y="53"/>
                    <a:pt x="0" y="58"/>
                  </a:cubicBezTo>
                  <a:cubicBezTo>
                    <a:pt x="0" y="58"/>
                    <a:pt x="0" y="58"/>
                    <a:pt x="0" y="58"/>
                  </a:cubicBezTo>
                  <a:cubicBezTo>
                    <a:pt x="0" y="59"/>
                    <a:pt x="0" y="59"/>
                    <a:pt x="0" y="60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0" y="60"/>
                    <a:pt x="1" y="59"/>
                    <a:pt x="1" y="59"/>
                  </a:cubicBezTo>
                  <a:cubicBezTo>
                    <a:pt x="2" y="59"/>
                    <a:pt x="2" y="58"/>
                    <a:pt x="3" y="58"/>
                  </a:cubicBezTo>
                  <a:cubicBezTo>
                    <a:pt x="3" y="58"/>
                    <a:pt x="3" y="58"/>
                    <a:pt x="3" y="58"/>
                  </a:cubicBezTo>
                  <a:cubicBezTo>
                    <a:pt x="6" y="53"/>
                    <a:pt x="8" y="49"/>
                    <a:pt x="11" y="44"/>
                  </a:cubicBezTo>
                  <a:cubicBezTo>
                    <a:pt x="14" y="36"/>
                    <a:pt x="17" y="29"/>
                    <a:pt x="19" y="22"/>
                  </a:cubicBezTo>
                  <a:cubicBezTo>
                    <a:pt x="21" y="15"/>
                    <a:pt x="22" y="10"/>
                    <a:pt x="23" y="6"/>
                  </a:cubicBezTo>
                  <a:cubicBezTo>
                    <a:pt x="24" y="3"/>
                    <a:pt x="24" y="1"/>
                    <a:pt x="24" y="0"/>
                  </a:cubicBezTo>
                </a:path>
              </a:pathLst>
            </a:custGeom>
            <a:solidFill>
              <a:srgbClr val="5EC6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3" name="Freeform 554"/>
            <p:cNvSpPr/>
            <p:nvPr/>
          </p:nvSpPr>
          <p:spPr bwMode="auto">
            <a:xfrm>
              <a:off x="1892300" y="7494588"/>
              <a:ext cx="46038" cy="57150"/>
            </a:xfrm>
            <a:custGeom>
              <a:avLst/>
              <a:gdLst>
                <a:gd name="T0" fmla="*/ 11 w 12"/>
                <a:gd name="T1" fmla="*/ 0 h 15"/>
                <a:gd name="T2" fmla="*/ 8 w 12"/>
                <a:gd name="T3" fmla="*/ 0 h 15"/>
                <a:gd name="T4" fmla="*/ 8 w 12"/>
                <a:gd name="T5" fmla="*/ 0 h 15"/>
                <a:gd name="T6" fmla="*/ 5 w 12"/>
                <a:gd name="T7" fmla="*/ 5 h 15"/>
                <a:gd name="T8" fmla="*/ 7 w 12"/>
                <a:gd name="T9" fmla="*/ 1 h 15"/>
                <a:gd name="T10" fmla="*/ 5 w 12"/>
                <a:gd name="T11" fmla="*/ 2 h 15"/>
                <a:gd name="T12" fmla="*/ 4 w 12"/>
                <a:gd name="T13" fmla="*/ 3 h 15"/>
                <a:gd name="T14" fmla="*/ 4 w 12"/>
                <a:gd name="T15" fmla="*/ 3 h 15"/>
                <a:gd name="T16" fmla="*/ 0 w 12"/>
                <a:gd name="T17" fmla="*/ 15 h 15"/>
                <a:gd name="T18" fmla="*/ 0 w 12"/>
                <a:gd name="T19" fmla="*/ 15 h 15"/>
                <a:gd name="T20" fmla="*/ 0 w 12"/>
                <a:gd name="T21" fmla="*/ 15 h 15"/>
                <a:gd name="T22" fmla="*/ 3 w 12"/>
                <a:gd name="T23" fmla="*/ 11 h 15"/>
                <a:gd name="T24" fmla="*/ 12 w 12"/>
                <a:gd name="T25" fmla="*/ 0 h 15"/>
                <a:gd name="T26" fmla="*/ 11 w 12"/>
                <a:gd name="T27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" h="15">
                  <a:moveTo>
                    <a:pt x="11" y="0"/>
                  </a:moveTo>
                  <a:cubicBezTo>
                    <a:pt x="10" y="0"/>
                    <a:pt x="9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7" y="2"/>
                    <a:pt x="6" y="3"/>
                    <a:pt x="5" y="5"/>
                  </a:cubicBezTo>
                  <a:cubicBezTo>
                    <a:pt x="6" y="3"/>
                    <a:pt x="6" y="2"/>
                    <a:pt x="7" y="1"/>
                  </a:cubicBezTo>
                  <a:cubicBezTo>
                    <a:pt x="6" y="1"/>
                    <a:pt x="6" y="2"/>
                    <a:pt x="5" y="2"/>
                  </a:cubicBezTo>
                  <a:cubicBezTo>
                    <a:pt x="5" y="2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3" y="7"/>
                    <a:pt x="2" y="11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" y="13"/>
                    <a:pt x="2" y="12"/>
                    <a:pt x="3" y="11"/>
                  </a:cubicBezTo>
                  <a:cubicBezTo>
                    <a:pt x="6" y="7"/>
                    <a:pt x="9" y="3"/>
                    <a:pt x="12" y="0"/>
                  </a:cubicBezTo>
                  <a:cubicBezTo>
                    <a:pt x="11" y="0"/>
                    <a:pt x="11" y="0"/>
                    <a:pt x="11" y="0"/>
                  </a:cubicBezTo>
                </a:path>
              </a:pathLst>
            </a:custGeom>
            <a:solidFill>
              <a:srgbClr val="0E7E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4" name="Freeform 555"/>
            <p:cNvSpPr/>
            <p:nvPr/>
          </p:nvSpPr>
          <p:spPr bwMode="auto">
            <a:xfrm>
              <a:off x="1817688" y="7439026"/>
              <a:ext cx="582613" cy="428625"/>
            </a:xfrm>
            <a:custGeom>
              <a:avLst/>
              <a:gdLst>
                <a:gd name="T0" fmla="*/ 1 w 155"/>
                <a:gd name="T1" fmla="*/ 74 h 114"/>
                <a:gd name="T2" fmla="*/ 1 w 155"/>
                <a:gd name="T3" fmla="*/ 74 h 114"/>
                <a:gd name="T4" fmla="*/ 1 w 155"/>
                <a:gd name="T5" fmla="*/ 74 h 114"/>
                <a:gd name="T6" fmla="*/ 1 w 155"/>
                <a:gd name="T7" fmla="*/ 74 h 114"/>
                <a:gd name="T8" fmla="*/ 5 w 155"/>
                <a:gd name="T9" fmla="*/ 76 h 114"/>
                <a:gd name="T10" fmla="*/ 5 w 155"/>
                <a:gd name="T11" fmla="*/ 75 h 114"/>
                <a:gd name="T12" fmla="*/ 7 w 155"/>
                <a:gd name="T13" fmla="*/ 76 h 114"/>
                <a:gd name="T14" fmla="*/ 7 w 155"/>
                <a:gd name="T15" fmla="*/ 76 h 114"/>
                <a:gd name="T16" fmla="*/ 9 w 155"/>
                <a:gd name="T17" fmla="*/ 76 h 114"/>
                <a:gd name="T18" fmla="*/ 9 w 155"/>
                <a:gd name="T19" fmla="*/ 76 h 114"/>
                <a:gd name="T20" fmla="*/ 10 w 155"/>
                <a:gd name="T21" fmla="*/ 76 h 114"/>
                <a:gd name="T22" fmla="*/ 11 w 155"/>
                <a:gd name="T23" fmla="*/ 76 h 114"/>
                <a:gd name="T24" fmla="*/ 11 w 155"/>
                <a:gd name="T25" fmla="*/ 76 h 114"/>
                <a:gd name="T26" fmla="*/ 15 w 155"/>
                <a:gd name="T27" fmla="*/ 77 h 114"/>
                <a:gd name="T28" fmla="*/ 15 w 155"/>
                <a:gd name="T29" fmla="*/ 77 h 114"/>
                <a:gd name="T30" fmla="*/ 16 w 155"/>
                <a:gd name="T31" fmla="*/ 77 h 114"/>
                <a:gd name="T32" fmla="*/ 16 w 155"/>
                <a:gd name="T33" fmla="*/ 77 h 114"/>
                <a:gd name="T34" fmla="*/ 18 w 155"/>
                <a:gd name="T35" fmla="*/ 77 h 114"/>
                <a:gd name="T36" fmla="*/ 36 w 155"/>
                <a:gd name="T37" fmla="*/ 85 h 114"/>
                <a:gd name="T38" fmla="*/ 37 w 155"/>
                <a:gd name="T39" fmla="*/ 85 h 114"/>
                <a:gd name="T40" fmla="*/ 64 w 155"/>
                <a:gd name="T41" fmla="*/ 103 h 114"/>
                <a:gd name="T42" fmla="*/ 93 w 155"/>
                <a:gd name="T43" fmla="*/ 111 h 114"/>
                <a:gd name="T44" fmla="*/ 121 w 155"/>
                <a:gd name="T45" fmla="*/ 113 h 114"/>
                <a:gd name="T46" fmla="*/ 145 w 155"/>
                <a:gd name="T47" fmla="*/ 99 h 114"/>
                <a:gd name="T48" fmla="*/ 149 w 155"/>
                <a:gd name="T49" fmla="*/ 74 h 114"/>
                <a:gd name="T50" fmla="*/ 152 w 155"/>
                <a:gd name="T51" fmla="*/ 71 h 114"/>
                <a:gd name="T52" fmla="*/ 152 w 155"/>
                <a:gd name="T53" fmla="*/ 57 h 114"/>
                <a:gd name="T54" fmla="*/ 145 w 155"/>
                <a:gd name="T55" fmla="*/ 42 h 114"/>
                <a:gd name="T56" fmla="*/ 141 w 155"/>
                <a:gd name="T57" fmla="*/ 28 h 114"/>
                <a:gd name="T58" fmla="*/ 125 w 155"/>
                <a:gd name="T59" fmla="*/ 20 h 114"/>
                <a:gd name="T60" fmla="*/ 128 w 155"/>
                <a:gd name="T61" fmla="*/ 10 h 114"/>
                <a:gd name="T62" fmla="*/ 119 w 155"/>
                <a:gd name="T63" fmla="*/ 3 h 114"/>
                <a:gd name="T64" fmla="*/ 91 w 155"/>
                <a:gd name="T65" fmla="*/ 2 h 114"/>
                <a:gd name="T66" fmla="*/ 55 w 155"/>
                <a:gd name="T67" fmla="*/ 20 h 114"/>
                <a:gd name="T68" fmla="*/ 27 w 155"/>
                <a:gd name="T69" fmla="*/ 47 h 114"/>
                <a:gd name="T70" fmla="*/ 19 w 155"/>
                <a:gd name="T71" fmla="*/ 59 h 114"/>
                <a:gd name="T72" fmla="*/ 19 w 155"/>
                <a:gd name="T73" fmla="*/ 60 h 114"/>
                <a:gd name="T74" fmla="*/ 16 w 155"/>
                <a:gd name="T75" fmla="*/ 61 h 114"/>
                <a:gd name="T76" fmla="*/ 11 w 155"/>
                <a:gd name="T77" fmla="*/ 64 h 114"/>
                <a:gd name="T78" fmla="*/ 11 w 155"/>
                <a:gd name="T79" fmla="*/ 64 h 114"/>
                <a:gd name="T80" fmla="*/ 9 w 155"/>
                <a:gd name="T81" fmla="*/ 65 h 114"/>
                <a:gd name="T82" fmla="*/ 8 w 155"/>
                <a:gd name="T83" fmla="*/ 66 h 114"/>
                <a:gd name="T84" fmla="*/ 4 w 155"/>
                <a:gd name="T85" fmla="*/ 68 h 114"/>
                <a:gd name="T86" fmla="*/ 4 w 155"/>
                <a:gd name="T87" fmla="*/ 68 h 114"/>
                <a:gd name="T88" fmla="*/ 4 w 155"/>
                <a:gd name="T89" fmla="*/ 68 h 114"/>
                <a:gd name="T90" fmla="*/ 3 w 155"/>
                <a:gd name="T91" fmla="*/ 68 h 114"/>
                <a:gd name="T92" fmla="*/ 3 w 155"/>
                <a:gd name="T93" fmla="*/ 68 h 114"/>
                <a:gd name="T94" fmla="*/ 1 w 155"/>
                <a:gd name="T95" fmla="*/ 70 h 114"/>
                <a:gd name="T96" fmla="*/ 1 w 155"/>
                <a:gd name="T97" fmla="*/ 70 h 114"/>
                <a:gd name="T98" fmla="*/ 1 w 155"/>
                <a:gd name="T99" fmla="*/ 70 h 114"/>
                <a:gd name="T100" fmla="*/ 1 w 155"/>
                <a:gd name="T101" fmla="*/ 71 h 114"/>
                <a:gd name="T102" fmla="*/ 0 w 155"/>
                <a:gd name="T103" fmla="*/ 72 h 114"/>
                <a:gd name="T104" fmla="*/ 0 w 155"/>
                <a:gd name="T105" fmla="*/ 72 h 114"/>
                <a:gd name="T106" fmla="*/ 1 w 155"/>
                <a:gd name="T107" fmla="*/ 74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55" h="114">
                  <a:moveTo>
                    <a:pt x="1" y="74"/>
                  </a:moveTo>
                  <a:cubicBezTo>
                    <a:pt x="1" y="74"/>
                    <a:pt x="1" y="74"/>
                    <a:pt x="1" y="74"/>
                  </a:cubicBezTo>
                  <a:cubicBezTo>
                    <a:pt x="1" y="74"/>
                    <a:pt x="1" y="74"/>
                    <a:pt x="1" y="74"/>
                  </a:cubicBezTo>
                  <a:cubicBezTo>
                    <a:pt x="1" y="74"/>
                    <a:pt x="1" y="74"/>
                    <a:pt x="1" y="74"/>
                  </a:cubicBezTo>
                  <a:cubicBezTo>
                    <a:pt x="2" y="75"/>
                    <a:pt x="3" y="75"/>
                    <a:pt x="5" y="76"/>
                  </a:cubicBezTo>
                  <a:cubicBezTo>
                    <a:pt x="5" y="75"/>
                    <a:pt x="5" y="75"/>
                    <a:pt x="5" y="75"/>
                  </a:cubicBezTo>
                  <a:cubicBezTo>
                    <a:pt x="5" y="76"/>
                    <a:pt x="6" y="76"/>
                    <a:pt x="7" y="76"/>
                  </a:cubicBezTo>
                  <a:cubicBezTo>
                    <a:pt x="7" y="76"/>
                    <a:pt x="7" y="76"/>
                    <a:pt x="7" y="76"/>
                  </a:cubicBezTo>
                  <a:cubicBezTo>
                    <a:pt x="8" y="76"/>
                    <a:pt x="9" y="76"/>
                    <a:pt x="9" y="76"/>
                  </a:cubicBezTo>
                  <a:cubicBezTo>
                    <a:pt x="9" y="76"/>
                    <a:pt x="9" y="76"/>
                    <a:pt x="9" y="76"/>
                  </a:cubicBezTo>
                  <a:cubicBezTo>
                    <a:pt x="10" y="76"/>
                    <a:pt x="10" y="76"/>
                    <a:pt x="10" y="76"/>
                  </a:cubicBezTo>
                  <a:cubicBezTo>
                    <a:pt x="10" y="76"/>
                    <a:pt x="11" y="76"/>
                    <a:pt x="11" y="76"/>
                  </a:cubicBezTo>
                  <a:cubicBezTo>
                    <a:pt x="11" y="76"/>
                    <a:pt x="11" y="76"/>
                    <a:pt x="11" y="76"/>
                  </a:cubicBezTo>
                  <a:cubicBezTo>
                    <a:pt x="13" y="76"/>
                    <a:pt x="14" y="77"/>
                    <a:pt x="15" y="77"/>
                  </a:cubicBezTo>
                  <a:cubicBezTo>
                    <a:pt x="15" y="77"/>
                    <a:pt x="15" y="77"/>
                    <a:pt x="15" y="77"/>
                  </a:cubicBezTo>
                  <a:cubicBezTo>
                    <a:pt x="16" y="77"/>
                    <a:pt x="16" y="77"/>
                    <a:pt x="16" y="77"/>
                  </a:cubicBezTo>
                  <a:cubicBezTo>
                    <a:pt x="16" y="77"/>
                    <a:pt x="16" y="77"/>
                    <a:pt x="16" y="77"/>
                  </a:cubicBezTo>
                  <a:cubicBezTo>
                    <a:pt x="17" y="77"/>
                    <a:pt x="17" y="77"/>
                    <a:pt x="18" y="77"/>
                  </a:cubicBezTo>
                  <a:cubicBezTo>
                    <a:pt x="25" y="78"/>
                    <a:pt x="31" y="81"/>
                    <a:pt x="36" y="85"/>
                  </a:cubicBezTo>
                  <a:cubicBezTo>
                    <a:pt x="37" y="85"/>
                    <a:pt x="37" y="85"/>
                    <a:pt x="37" y="85"/>
                  </a:cubicBezTo>
                  <a:cubicBezTo>
                    <a:pt x="46" y="91"/>
                    <a:pt x="54" y="98"/>
                    <a:pt x="64" y="103"/>
                  </a:cubicBezTo>
                  <a:cubicBezTo>
                    <a:pt x="72" y="107"/>
                    <a:pt x="83" y="109"/>
                    <a:pt x="93" y="111"/>
                  </a:cubicBezTo>
                  <a:cubicBezTo>
                    <a:pt x="102" y="113"/>
                    <a:pt x="111" y="114"/>
                    <a:pt x="121" y="113"/>
                  </a:cubicBezTo>
                  <a:cubicBezTo>
                    <a:pt x="130" y="112"/>
                    <a:pt x="142" y="108"/>
                    <a:pt x="145" y="99"/>
                  </a:cubicBezTo>
                  <a:cubicBezTo>
                    <a:pt x="148" y="90"/>
                    <a:pt x="142" y="83"/>
                    <a:pt x="149" y="74"/>
                  </a:cubicBezTo>
                  <a:cubicBezTo>
                    <a:pt x="150" y="73"/>
                    <a:pt x="151" y="72"/>
                    <a:pt x="152" y="71"/>
                  </a:cubicBezTo>
                  <a:cubicBezTo>
                    <a:pt x="155" y="67"/>
                    <a:pt x="155" y="61"/>
                    <a:pt x="152" y="57"/>
                  </a:cubicBezTo>
                  <a:cubicBezTo>
                    <a:pt x="148" y="52"/>
                    <a:pt x="146" y="48"/>
                    <a:pt x="145" y="42"/>
                  </a:cubicBezTo>
                  <a:cubicBezTo>
                    <a:pt x="145" y="37"/>
                    <a:pt x="146" y="32"/>
                    <a:pt x="141" y="28"/>
                  </a:cubicBezTo>
                  <a:cubicBezTo>
                    <a:pt x="136" y="25"/>
                    <a:pt x="126" y="25"/>
                    <a:pt x="125" y="20"/>
                  </a:cubicBezTo>
                  <a:cubicBezTo>
                    <a:pt x="124" y="17"/>
                    <a:pt x="129" y="13"/>
                    <a:pt x="128" y="10"/>
                  </a:cubicBezTo>
                  <a:cubicBezTo>
                    <a:pt x="128" y="7"/>
                    <a:pt x="122" y="5"/>
                    <a:pt x="119" y="3"/>
                  </a:cubicBezTo>
                  <a:cubicBezTo>
                    <a:pt x="111" y="0"/>
                    <a:pt x="100" y="0"/>
                    <a:pt x="91" y="2"/>
                  </a:cubicBezTo>
                  <a:cubicBezTo>
                    <a:pt x="77" y="5"/>
                    <a:pt x="65" y="13"/>
                    <a:pt x="55" y="20"/>
                  </a:cubicBezTo>
                  <a:cubicBezTo>
                    <a:pt x="44" y="28"/>
                    <a:pt x="33" y="37"/>
                    <a:pt x="27" y="47"/>
                  </a:cubicBezTo>
                  <a:cubicBezTo>
                    <a:pt x="24" y="51"/>
                    <a:pt x="23" y="55"/>
                    <a:pt x="19" y="59"/>
                  </a:cubicBezTo>
                  <a:cubicBezTo>
                    <a:pt x="19" y="60"/>
                    <a:pt x="19" y="60"/>
                    <a:pt x="19" y="60"/>
                  </a:cubicBezTo>
                  <a:cubicBezTo>
                    <a:pt x="18" y="60"/>
                    <a:pt x="17" y="61"/>
                    <a:pt x="16" y="61"/>
                  </a:cubicBezTo>
                  <a:cubicBezTo>
                    <a:pt x="15" y="63"/>
                    <a:pt x="13" y="63"/>
                    <a:pt x="11" y="64"/>
                  </a:cubicBezTo>
                  <a:cubicBezTo>
                    <a:pt x="11" y="64"/>
                    <a:pt x="11" y="64"/>
                    <a:pt x="11" y="64"/>
                  </a:cubicBezTo>
                  <a:cubicBezTo>
                    <a:pt x="10" y="65"/>
                    <a:pt x="9" y="65"/>
                    <a:pt x="9" y="65"/>
                  </a:cubicBezTo>
                  <a:cubicBezTo>
                    <a:pt x="8" y="66"/>
                    <a:pt x="8" y="66"/>
                    <a:pt x="8" y="66"/>
                  </a:cubicBezTo>
                  <a:cubicBezTo>
                    <a:pt x="6" y="66"/>
                    <a:pt x="5" y="67"/>
                    <a:pt x="4" y="68"/>
                  </a:cubicBezTo>
                  <a:cubicBezTo>
                    <a:pt x="4" y="68"/>
                    <a:pt x="4" y="68"/>
                    <a:pt x="4" y="68"/>
                  </a:cubicBezTo>
                  <a:cubicBezTo>
                    <a:pt x="4" y="68"/>
                    <a:pt x="4" y="68"/>
                    <a:pt x="4" y="68"/>
                  </a:cubicBezTo>
                  <a:cubicBezTo>
                    <a:pt x="3" y="68"/>
                    <a:pt x="3" y="68"/>
                    <a:pt x="3" y="68"/>
                  </a:cubicBezTo>
                  <a:cubicBezTo>
                    <a:pt x="3" y="68"/>
                    <a:pt x="3" y="68"/>
                    <a:pt x="3" y="68"/>
                  </a:cubicBezTo>
                  <a:cubicBezTo>
                    <a:pt x="2" y="69"/>
                    <a:pt x="2" y="70"/>
                    <a:pt x="1" y="70"/>
                  </a:cubicBezTo>
                  <a:cubicBezTo>
                    <a:pt x="1" y="70"/>
                    <a:pt x="1" y="70"/>
                    <a:pt x="1" y="70"/>
                  </a:cubicBezTo>
                  <a:cubicBezTo>
                    <a:pt x="1" y="70"/>
                    <a:pt x="1" y="70"/>
                    <a:pt x="1" y="70"/>
                  </a:cubicBezTo>
                  <a:cubicBezTo>
                    <a:pt x="1" y="71"/>
                    <a:pt x="1" y="71"/>
                    <a:pt x="1" y="71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73"/>
                    <a:pt x="0" y="73"/>
                    <a:pt x="1" y="74"/>
                  </a:cubicBezTo>
                </a:path>
              </a:pathLst>
            </a:custGeom>
            <a:solidFill>
              <a:srgbClr val="F3F8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5" name="Freeform 556"/>
            <p:cNvSpPr>
              <a:spLocks noEditPoints="1"/>
            </p:cNvSpPr>
            <p:nvPr/>
          </p:nvSpPr>
          <p:spPr bwMode="auto">
            <a:xfrm>
              <a:off x="1847850" y="7631113"/>
              <a:ext cx="461963" cy="179388"/>
            </a:xfrm>
            <a:custGeom>
              <a:avLst/>
              <a:gdLst>
                <a:gd name="T0" fmla="*/ 55 w 123"/>
                <a:gd name="T1" fmla="*/ 33 h 48"/>
                <a:gd name="T2" fmla="*/ 84 w 123"/>
                <a:gd name="T3" fmla="*/ 45 h 48"/>
                <a:gd name="T4" fmla="*/ 102 w 123"/>
                <a:gd name="T5" fmla="*/ 48 h 48"/>
                <a:gd name="T6" fmla="*/ 106 w 123"/>
                <a:gd name="T7" fmla="*/ 48 h 48"/>
                <a:gd name="T8" fmla="*/ 104 w 123"/>
                <a:gd name="T9" fmla="*/ 48 h 48"/>
                <a:gd name="T10" fmla="*/ 93 w 123"/>
                <a:gd name="T11" fmla="*/ 46 h 48"/>
                <a:gd name="T12" fmla="*/ 66 w 123"/>
                <a:gd name="T13" fmla="*/ 36 h 48"/>
                <a:gd name="T14" fmla="*/ 49 w 123"/>
                <a:gd name="T15" fmla="*/ 26 h 48"/>
                <a:gd name="T16" fmla="*/ 53 w 123"/>
                <a:gd name="T17" fmla="*/ 29 h 48"/>
                <a:gd name="T18" fmla="*/ 82 w 123"/>
                <a:gd name="T19" fmla="*/ 33 h 48"/>
                <a:gd name="T20" fmla="*/ 109 w 123"/>
                <a:gd name="T21" fmla="*/ 31 h 48"/>
                <a:gd name="T22" fmla="*/ 115 w 123"/>
                <a:gd name="T23" fmla="*/ 30 h 48"/>
                <a:gd name="T24" fmla="*/ 92 w 123"/>
                <a:gd name="T25" fmla="*/ 31 h 48"/>
                <a:gd name="T26" fmla="*/ 81 w 123"/>
                <a:gd name="T27" fmla="*/ 31 h 48"/>
                <a:gd name="T28" fmla="*/ 49 w 123"/>
                <a:gd name="T29" fmla="*/ 26 h 48"/>
                <a:gd name="T30" fmla="*/ 9 w 123"/>
                <a:gd name="T31" fmla="*/ 26 h 48"/>
                <a:gd name="T32" fmla="*/ 9 w 123"/>
                <a:gd name="T33" fmla="*/ 26 h 48"/>
                <a:gd name="T34" fmla="*/ 9 w 123"/>
                <a:gd name="T35" fmla="*/ 26 h 48"/>
                <a:gd name="T36" fmla="*/ 11 w 123"/>
                <a:gd name="T37" fmla="*/ 26 h 48"/>
                <a:gd name="T38" fmla="*/ 11 w 123"/>
                <a:gd name="T39" fmla="*/ 26 h 48"/>
                <a:gd name="T40" fmla="*/ 12 w 123"/>
                <a:gd name="T41" fmla="*/ 25 h 48"/>
                <a:gd name="T42" fmla="*/ 3 w 123"/>
                <a:gd name="T43" fmla="*/ 25 h 48"/>
                <a:gd name="T44" fmla="*/ 3 w 123"/>
                <a:gd name="T45" fmla="*/ 25 h 48"/>
                <a:gd name="T46" fmla="*/ 2 w 123"/>
                <a:gd name="T47" fmla="*/ 25 h 48"/>
                <a:gd name="T48" fmla="*/ 2 w 123"/>
                <a:gd name="T49" fmla="*/ 25 h 48"/>
                <a:gd name="T50" fmla="*/ 1 w 123"/>
                <a:gd name="T51" fmla="*/ 25 h 48"/>
                <a:gd name="T52" fmla="*/ 123 w 123"/>
                <a:gd name="T53" fmla="*/ 9 h 48"/>
                <a:gd name="T54" fmla="*/ 115 w 123"/>
                <a:gd name="T55" fmla="*/ 10 h 48"/>
                <a:gd name="T56" fmla="*/ 93 w 123"/>
                <a:gd name="T57" fmla="*/ 14 h 48"/>
                <a:gd name="T58" fmla="*/ 63 w 123"/>
                <a:gd name="T59" fmla="*/ 17 h 48"/>
                <a:gd name="T60" fmla="*/ 48 w 123"/>
                <a:gd name="T61" fmla="*/ 19 h 48"/>
                <a:gd name="T62" fmla="*/ 63 w 123"/>
                <a:gd name="T63" fmla="*/ 19 h 48"/>
                <a:gd name="T64" fmla="*/ 106 w 123"/>
                <a:gd name="T65" fmla="*/ 13 h 48"/>
                <a:gd name="T66" fmla="*/ 121 w 123"/>
                <a:gd name="T67" fmla="*/ 9 h 48"/>
                <a:gd name="T68" fmla="*/ 89 w 123"/>
                <a:gd name="T69" fmla="*/ 6 h 48"/>
                <a:gd name="T70" fmla="*/ 76 w 123"/>
                <a:gd name="T71" fmla="*/ 6 h 48"/>
                <a:gd name="T72" fmla="*/ 57 w 123"/>
                <a:gd name="T73" fmla="*/ 8 h 48"/>
                <a:gd name="T74" fmla="*/ 59 w 123"/>
                <a:gd name="T75" fmla="*/ 10 h 48"/>
                <a:gd name="T76" fmla="*/ 76 w 123"/>
                <a:gd name="T77" fmla="*/ 8 h 48"/>
                <a:gd name="T78" fmla="*/ 95 w 123"/>
                <a:gd name="T79" fmla="*/ 7 h 48"/>
                <a:gd name="T80" fmla="*/ 106 w 123"/>
                <a:gd name="T81" fmla="*/ 8 h 48"/>
                <a:gd name="T82" fmla="*/ 106 w 123"/>
                <a:gd name="T83" fmla="*/ 8 h 48"/>
                <a:gd name="T84" fmla="*/ 89 w 123"/>
                <a:gd name="T85" fmla="*/ 6 h 48"/>
                <a:gd name="T86" fmla="*/ 81 w 123"/>
                <a:gd name="T87" fmla="*/ 0 h 48"/>
                <a:gd name="T88" fmla="*/ 52 w 123"/>
                <a:gd name="T89" fmla="*/ 5 h 48"/>
                <a:gd name="T90" fmla="*/ 66 w 123"/>
                <a:gd name="T91" fmla="*/ 4 h 48"/>
                <a:gd name="T92" fmla="*/ 97 w 123"/>
                <a:gd name="T93" fmla="*/ 1 h 48"/>
                <a:gd name="T94" fmla="*/ 112 w 123"/>
                <a:gd name="T95" fmla="*/ 2 h 48"/>
                <a:gd name="T96" fmla="*/ 103 w 123"/>
                <a:gd name="T97" fmla="*/ 1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23" h="48">
                  <a:moveTo>
                    <a:pt x="54" y="30"/>
                  </a:moveTo>
                  <a:cubicBezTo>
                    <a:pt x="54" y="31"/>
                    <a:pt x="55" y="32"/>
                    <a:pt x="55" y="33"/>
                  </a:cubicBezTo>
                  <a:cubicBezTo>
                    <a:pt x="58" y="35"/>
                    <a:pt x="61" y="36"/>
                    <a:pt x="65" y="37"/>
                  </a:cubicBezTo>
                  <a:cubicBezTo>
                    <a:pt x="71" y="41"/>
                    <a:pt x="78" y="43"/>
                    <a:pt x="84" y="45"/>
                  </a:cubicBezTo>
                  <a:cubicBezTo>
                    <a:pt x="90" y="47"/>
                    <a:pt x="96" y="47"/>
                    <a:pt x="100" y="48"/>
                  </a:cubicBezTo>
                  <a:cubicBezTo>
                    <a:pt x="101" y="48"/>
                    <a:pt x="102" y="48"/>
                    <a:pt x="102" y="48"/>
                  </a:cubicBezTo>
                  <a:cubicBezTo>
                    <a:pt x="103" y="48"/>
                    <a:pt x="104" y="48"/>
                    <a:pt x="104" y="48"/>
                  </a:cubicBezTo>
                  <a:cubicBezTo>
                    <a:pt x="105" y="48"/>
                    <a:pt x="105" y="48"/>
                    <a:pt x="106" y="48"/>
                  </a:cubicBezTo>
                  <a:cubicBezTo>
                    <a:pt x="106" y="48"/>
                    <a:pt x="106" y="48"/>
                    <a:pt x="106" y="48"/>
                  </a:cubicBezTo>
                  <a:cubicBezTo>
                    <a:pt x="105" y="48"/>
                    <a:pt x="105" y="48"/>
                    <a:pt x="104" y="48"/>
                  </a:cubicBezTo>
                  <a:cubicBezTo>
                    <a:pt x="103" y="48"/>
                    <a:pt x="102" y="47"/>
                    <a:pt x="100" y="47"/>
                  </a:cubicBezTo>
                  <a:cubicBezTo>
                    <a:pt x="98" y="47"/>
                    <a:pt x="96" y="47"/>
                    <a:pt x="93" y="46"/>
                  </a:cubicBezTo>
                  <a:cubicBezTo>
                    <a:pt x="91" y="46"/>
                    <a:pt x="88" y="45"/>
                    <a:pt x="85" y="44"/>
                  </a:cubicBezTo>
                  <a:cubicBezTo>
                    <a:pt x="79" y="42"/>
                    <a:pt x="73" y="39"/>
                    <a:pt x="66" y="36"/>
                  </a:cubicBezTo>
                  <a:cubicBezTo>
                    <a:pt x="62" y="34"/>
                    <a:pt x="58" y="32"/>
                    <a:pt x="54" y="30"/>
                  </a:cubicBezTo>
                  <a:moveTo>
                    <a:pt x="49" y="26"/>
                  </a:moveTo>
                  <a:cubicBezTo>
                    <a:pt x="50" y="27"/>
                    <a:pt x="51" y="27"/>
                    <a:pt x="51" y="28"/>
                  </a:cubicBezTo>
                  <a:cubicBezTo>
                    <a:pt x="52" y="28"/>
                    <a:pt x="52" y="29"/>
                    <a:pt x="53" y="29"/>
                  </a:cubicBezTo>
                  <a:cubicBezTo>
                    <a:pt x="58" y="30"/>
                    <a:pt x="63" y="31"/>
                    <a:pt x="69" y="32"/>
                  </a:cubicBezTo>
                  <a:cubicBezTo>
                    <a:pt x="73" y="33"/>
                    <a:pt x="78" y="33"/>
                    <a:pt x="82" y="33"/>
                  </a:cubicBezTo>
                  <a:cubicBezTo>
                    <a:pt x="86" y="33"/>
                    <a:pt x="89" y="33"/>
                    <a:pt x="92" y="32"/>
                  </a:cubicBezTo>
                  <a:cubicBezTo>
                    <a:pt x="99" y="32"/>
                    <a:pt x="105" y="31"/>
                    <a:pt x="109" y="31"/>
                  </a:cubicBezTo>
                  <a:cubicBezTo>
                    <a:pt x="112" y="31"/>
                    <a:pt x="114" y="30"/>
                    <a:pt x="115" y="30"/>
                  </a:cubicBezTo>
                  <a:cubicBezTo>
                    <a:pt x="115" y="30"/>
                    <a:pt x="115" y="30"/>
                    <a:pt x="115" y="30"/>
                  </a:cubicBezTo>
                  <a:cubicBezTo>
                    <a:pt x="114" y="30"/>
                    <a:pt x="112" y="30"/>
                    <a:pt x="109" y="31"/>
                  </a:cubicBezTo>
                  <a:cubicBezTo>
                    <a:pt x="105" y="31"/>
                    <a:pt x="99" y="31"/>
                    <a:pt x="92" y="31"/>
                  </a:cubicBezTo>
                  <a:cubicBezTo>
                    <a:pt x="91" y="31"/>
                    <a:pt x="90" y="31"/>
                    <a:pt x="89" y="31"/>
                  </a:cubicBezTo>
                  <a:cubicBezTo>
                    <a:pt x="86" y="31"/>
                    <a:pt x="84" y="31"/>
                    <a:pt x="81" y="31"/>
                  </a:cubicBezTo>
                  <a:cubicBezTo>
                    <a:pt x="77" y="31"/>
                    <a:pt x="73" y="31"/>
                    <a:pt x="69" y="30"/>
                  </a:cubicBezTo>
                  <a:cubicBezTo>
                    <a:pt x="63" y="29"/>
                    <a:pt x="56" y="28"/>
                    <a:pt x="49" y="26"/>
                  </a:cubicBezTo>
                  <a:moveTo>
                    <a:pt x="9" y="26"/>
                  </a:moveTo>
                  <a:cubicBezTo>
                    <a:pt x="9" y="26"/>
                    <a:pt x="9" y="26"/>
                    <a:pt x="9" y="26"/>
                  </a:cubicBezTo>
                  <a:cubicBezTo>
                    <a:pt x="9" y="26"/>
                    <a:pt x="9" y="26"/>
                    <a:pt x="9" y="26"/>
                  </a:cubicBezTo>
                  <a:cubicBezTo>
                    <a:pt x="9" y="26"/>
                    <a:pt x="9" y="26"/>
                    <a:pt x="9" y="26"/>
                  </a:cubicBezTo>
                  <a:moveTo>
                    <a:pt x="11" y="25"/>
                  </a:moveTo>
                  <a:cubicBezTo>
                    <a:pt x="11" y="25"/>
                    <a:pt x="10" y="25"/>
                    <a:pt x="9" y="26"/>
                  </a:cubicBezTo>
                  <a:cubicBezTo>
                    <a:pt x="9" y="26"/>
                    <a:pt x="9" y="26"/>
                    <a:pt x="9" y="26"/>
                  </a:cubicBezTo>
                  <a:cubicBezTo>
                    <a:pt x="10" y="26"/>
                    <a:pt x="10" y="26"/>
                    <a:pt x="11" y="26"/>
                  </a:cubicBezTo>
                  <a:cubicBezTo>
                    <a:pt x="11" y="26"/>
                    <a:pt x="11" y="26"/>
                    <a:pt x="11" y="26"/>
                  </a:cubicBezTo>
                  <a:cubicBezTo>
                    <a:pt x="11" y="26"/>
                    <a:pt x="11" y="26"/>
                    <a:pt x="11" y="26"/>
                  </a:cubicBezTo>
                  <a:cubicBezTo>
                    <a:pt x="12" y="25"/>
                    <a:pt x="12" y="25"/>
                    <a:pt x="12" y="25"/>
                  </a:cubicBezTo>
                  <a:cubicBezTo>
                    <a:pt x="12" y="25"/>
                    <a:pt x="12" y="25"/>
                    <a:pt x="12" y="25"/>
                  </a:cubicBezTo>
                  <a:cubicBezTo>
                    <a:pt x="12" y="25"/>
                    <a:pt x="12" y="25"/>
                    <a:pt x="11" y="25"/>
                  </a:cubicBezTo>
                  <a:moveTo>
                    <a:pt x="3" y="25"/>
                  </a:moveTo>
                  <a:cubicBezTo>
                    <a:pt x="3" y="25"/>
                    <a:pt x="3" y="25"/>
                    <a:pt x="3" y="25"/>
                  </a:cubicBezTo>
                  <a:cubicBezTo>
                    <a:pt x="3" y="25"/>
                    <a:pt x="3" y="25"/>
                    <a:pt x="3" y="25"/>
                  </a:cubicBezTo>
                  <a:cubicBezTo>
                    <a:pt x="3" y="25"/>
                    <a:pt x="3" y="25"/>
                    <a:pt x="3" y="25"/>
                  </a:cubicBezTo>
                  <a:moveTo>
                    <a:pt x="2" y="25"/>
                  </a:moveTo>
                  <a:cubicBezTo>
                    <a:pt x="2" y="25"/>
                    <a:pt x="2" y="25"/>
                    <a:pt x="3" y="25"/>
                  </a:cubicBezTo>
                  <a:cubicBezTo>
                    <a:pt x="2" y="25"/>
                    <a:pt x="2" y="25"/>
                    <a:pt x="2" y="25"/>
                  </a:cubicBezTo>
                  <a:moveTo>
                    <a:pt x="0" y="25"/>
                  </a:moveTo>
                  <a:cubicBezTo>
                    <a:pt x="0" y="25"/>
                    <a:pt x="1" y="25"/>
                    <a:pt x="1" y="25"/>
                  </a:cubicBezTo>
                  <a:cubicBezTo>
                    <a:pt x="1" y="25"/>
                    <a:pt x="0" y="25"/>
                    <a:pt x="0" y="25"/>
                  </a:cubicBezTo>
                  <a:moveTo>
                    <a:pt x="123" y="9"/>
                  </a:moveTo>
                  <a:cubicBezTo>
                    <a:pt x="123" y="9"/>
                    <a:pt x="122" y="9"/>
                    <a:pt x="121" y="9"/>
                  </a:cubicBezTo>
                  <a:cubicBezTo>
                    <a:pt x="119" y="9"/>
                    <a:pt x="117" y="10"/>
                    <a:pt x="115" y="10"/>
                  </a:cubicBezTo>
                  <a:cubicBezTo>
                    <a:pt x="112" y="11"/>
                    <a:pt x="109" y="12"/>
                    <a:pt x="106" y="12"/>
                  </a:cubicBezTo>
                  <a:cubicBezTo>
                    <a:pt x="102" y="13"/>
                    <a:pt x="98" y="13"/>
                    <a:pt x="93" y="14"/>
                  </a:cubicBezTo>
                  <a:cubicBezTo>
                    <a:pt x="89" y="14"/>
                    <a:pt x="84" y="15"/>
                    <a:pt x="79" y="15"/>
                  </a:cubicBezTo>
                  <a:cubicBezTo>
                    <a:pt x="74" y="16"/>
                    <a:pt x="68" y="16"/>
                    <a:pt x="63" y="17"/>
                  </a:cubicBezTo>
                  <a:cubicBezTo>
                    <a:pt x="59" y="17"/>
                    <a:pt x="55" y="17"/>
                    <a:pt x="51" y="17"/>
                  </a:cubicBezTo>
                  <a:cubicBezTo>
                    <a:pt x="50" y="18"/>
                    <a:pt x="49" y="19"/>
                    <a:pt x="48" y="19"/>
                  </a:cubicBezTo>
                  <a:cubicBezTo>
                    <a:pt x="48" y="19"/>
                    <a:pt x="48" y="19"/>
                    <a:pt x="48" y="19"/>
                  </a:cubicBezTo>
                  <a:cubicBezTo>
                    <a:pt x="53" y="19"/>
                    <a:pt x="58" y="19"/>
                    <a:pt x="63" y="19"/>
                  </a:cubicBezTo>
                  <a:cubicBezTo>
                    <a:pt x="74" y="18"/>
                    <a:pt x="85" y="17"/>
                    <a:pt x="94" y="15"/>
                  </a:cubicBezTo>
                  <a:cubicBezTo>
                    <a:pt x="98" y="15"/>
                    <a:pt x="102" y="14"/>
                    <a:pt x="106" y="13"/>
                  </a:cubicBezTo>
                  <a:cubicBezTo>
                    <a:pt x="109" y="12"/>
                    <a:pt x="113" y="11"/>
                    <a:pt x="115" y="11"/>
                  </a:cubicBezTo>
                  <a:cubicBezTo>
                    <a:pt x="118" y="10"/>
                    <a:pt x="120" y="10"/>
                    <a:pt x="121" y="9"/>
                  </a:cubicBezTo>
                  <a:cubicBezTo>
                    <a:pt x="122" y="9"/>
                    <a:pt x="123" y="9"/>
                    <a:pt x="123" y="9"/>
                  </a:cubicBezTo>
                  <a:moveTo>
                    <a:pt x="89" y="6"/>
                  </a:moveTo>
                  <a:cubicBezTo>
                    <a:pt x="88" y="6"/>
                    <a:pt x="87" y="6"/>
                    <a:pt x="86" y="6"/>
                  </a:cubicBezTo>
                  <a:cubicBezTo>
                    <a:pt x="83" y="6"/>
                    <a:pt x="79" y="6"/>
                    <a:pt x="76" y="6"/>
                  </a:cubicBezTo>
                  <a:cubicBezTo>
                    <a:pt x="72" y="7"/>
                    <a:pt x="68" y="7"/>
                    <a:pt x="64" y="7"/>
                  </a:cubicBezTo>
                  <a:cubicBezTo>
                    <a:pt x="62" y="7"/>
                    <a:pt x="59" y="8"/>
                    <a:pt x="57" y="8"/>
                  </a:cubicBezTo>
                  <a:cubicBezTo>
                    <a:pt x="57" y="8"/>
                    <a:pt x="57" y="8"/>
                    <a:pt x="57" y="8"/>
                  </a:cubicBezTo>
                  <a:cubicBezTo>
                    <a:pt x="58" y="8"/>
                    <a:pt x="59" y="9"/>
                    <a:pt x="59" y="10"/>
                  </a:cubicBezTo>
                  <a:cubicBezTo>
                    <a:pt x="61" y="9"/>
                    <a:pt x="62" y="9"/>
                    <a:pt x="64" y="9"/>
                  </a:cubicBezTo>
                  <a:cubicBezTo>
                    <a:pt x="68" y="9"/>
                    <a:pt x="72" y="8"/>
                    <a:pt x="76" y="8"/>
                  </a:cubicBezTo>
                  <a:cubicBezTo>
                    <a:pt x="79" y="8"/>
                    <a:pt x="83" y="8"/>
                    <a:pt x="86" y="7"/>
                  </a:cubicBezTo>
                  <a:cubicBezTo>
                    <a:pt x="89" y="7"/>
                    <a:pt x="92" y="7"/>
                    <a:pt x="95" y="7"/>
                  </a:cubicBezTo>
                  <a:cubicBezTo>
                    <a:pt x="98" y="7"/>
                    <a:pt x="100" y="7"/>
                    <a:pt x="102" y="7"/>
                  </a:cubicBezTo>
                  <a:cubicBezTo>
                    <a:pt x="104" y="8"/>
                    <a:pt x="105" y="8"/>
                    <a:pt x="106" y="8"/>
                  </a:cubicBezTo>
                  <a:cubicBezTo>
                    <a:pt x="107" y="8"/>
                    <a:pt x="108" y="9"/>
                    <a:pt x="108" y="9"/>
                  </a:cubicBezTo>
                  <a:cubicBezTo>
                    <a:pt x="107" y="9"/>
                    <a:pt x="107" y="8"/>
                    <a:pt x="106" y="8"/>
                  </a:cubicBezTo>
                  <a:cubicBezTo>
                    <a:pt x="105" y="8"/>
                    <a:pt x="104" y="7"/>
                    <a:pt x="102" y="7"/>
                  </a:cubicBezTo>
                  <a:cubicBezTo>
                    <a:pt x="99" y="6"/>
                    <a:pt x="94" y="6"/>
                    <a:pt x="89" y="6"/>
                  </a:cubicBezTo>
                  <a:moveTo>
                    <a:pt x="90" y="0"/>
                  </a:moveTo>
                  <a:cubicBezTo>
                    <a:pt x="87" y="0"/>
                    <a:pt x="84" y="0"/>
                    <a:pt x="81" y="0"/>
                  </a:cubicBezTo>
                  <a:cubicBezTo>
                    <a:pt x="72" y="1"/>
                    <a:pt x="62" y="2"/>
                    <a:pt x="52" y="5"/>
                  </a:cubicBezTo>
                  <a:cubicBezTo>
                    <a:pt x="52" y="5"/>
                    <a:pt x="52" y="5"/>
                    <a:pt x="52" y="5"/>
                  </a:cubicBezTo>
                  <a:cubicBezTo>
                    <a:pt x="53" y="5"/>
                    <a:pt x="54" y="6"/>
                    <a:pt x="55" y="6"/>
                  </a:cubicBezTo>
                  <a:cubicBezTo>
                    <a:pt x="58" y="5"/>
                    <a:pt x="62" y="4"/>
                    <a:pt x="66" y="4"/>
                  </a:cubicBezTo>
                  <a:cubicBezTo>
                    <a:pt x="71" y="3"/>
                    <a:pt x="76" y="2"/>
                    <a:pt x="81" y="2"/>
                  </a:cubicBezTo>
                  <a:cubicBezTo>
                    <a:pt x="87" y="1"/>
                    <a:pt x="92" y="1"/>
                    <a:pt x="97" y="1"/>
                  </a:cubicBezTo>
                  <a:cubicBezTo>
                    <a:pt x="99" y="1"/>
                    <a:pt x="101" y="1"/>
                    <a:pt x="103" y="1"/>
                  </a:cubicBezTo>
                  <a:cubicBezTo>
                    <a:pt x="108" y="1"/>
                    <a:pt x="111" y="2"/>
                    <a:pt x="112" y="2"/>
                  </a:cubicBezTo>
                  <a:cubicBezTo>
                    <a:pt x="111" y="2"/>
                    <a:pt x="111" y="1"/>
                    <a:pt x="110" y="1"/>
                  </a:cubicBezTo>
                  <a:cubicBezTo>
                    <a:pt x="108" y="1"/>
                    <a:pt x="106" y="1"/>
                    <a:pt x="103" y="1"/>
                  </a:cubicBezTo>
                  <a:cubicBezTo>
                    <a:pt x="100" y="0"/>
                    <a:pt x="96" y="0"/>
                    <a:pt x="90" y="0"/>
                  </a:cubicBezTo>
                </a:path>
              </a:pathLst>
            </a:custGeom>
            <a:solidFill>
              <a:srgbClr val="5EC6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6" name="Freeform 557"/>
            <p:cNvSpPr/>
            <p:nvPr/>
          </p:nvSpPr>
          <p:spPr bwMode="auto">
            <a:xfrm>
              <a:off x="1851025" y="7678738"/>
              <a:ext cx="7938" cy="4763"/>
            </a:xfrm>
            <a:custGeom>
              <a:avLst/>
              <a:gdLst>
                <a:gd name="T0" fmla="*/ 2 w 2"/>
                <a:gd name="T1" fmla="*/ 0 h 1"/>
                <a:gd name="T2" fmla="*/ 2 w 2"/>
                <a:gd name="T3" fmla="*/ 0 h 1"/>
                <a:gd name="T4" fmla="*/ 0 w 2"/>
                <a:gd name="T5" fmla="*/ 1 h 1"/>
                <a:gd name="T6" fmla="*/ 2 w 2"/>
                <a:gd name="T7" fmla="*/ 0 h 1"/>
                <a:gd name="T8" fmla="*/ 2 w 2"/>
                <a:gd name="T9" fmla="*/ 0 h 1"/>
                <a:gd name="T10" fmla="*/ 2 w 2"/>
                <a:gd name="T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1"/>
                    <a:pt x="0" y="1"/>
                  </a:cubicBezTo>
                  <a:cubicBezTo>
                    <a:pt x="1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075A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7" name="Freeform 558"/>
            <p:cNvSpPr>
              <a:spLocks noEditPoints="1"/>
            </p:cNvSpPr>
            <p:nvPr/>
          </p:nvSpPr>
          <p:spPr bwMode="auto">
            <a:xfrm>
              <a:off x="1851025" y="7477126"/>
              <a:ext cx="390525" cy="206375"/>
            </a:xfrm>
            <a:custGeom>
              <a:avLst/>
              <a:gdLst>
                <a:gd name="T0" fmla="*/ 2 w 104"/>
                <a:gd name="T1" fmla="*/ 54 h 55"/>
                <a:gd name="T2" fmla="*/ 0 w 104"/>
                <a:gd name="T3" fmla="*/ 55 h 55"/>
                <a:gd name="T4" fmla="*/ 0 w 104"/>
                <a:gd name="T5" fmla="*/ 55 h 55"/>
                <a:gd name="T6" fmla="*/ 0 w 104"/>
                <a:gd name="T7" fmla="*/ 55 h 55"/>
                <a:gd name="T8" fmla="*/ 0 w 104"/>
                <a:gd name="T9" fmla="*/ 55 h 55"/>
                <a:gd name="T10" fmla="*/ 2 w 104"/>
                <a:gd name="T11" fmla="*/ 54 h 55"/>
                <a:gd name="T12" fmla="*/ 93 w 104"/>
                <a:gd name="T13" fmla="*/ 26 h 55"/>
                <a:gd name="T14" fmla="*/ 92 w 104"/>
                <a:gd name="T15" fmla="*/ 26 h 55"/>
                <a:gd name="T16" fmla="*/ 82 w 104"/>
                <a:gd name="T17" fmla="*/ 26 h 55"/>
                <a:gd name="T18" fmla="*/ 60 w 104"/>
                <a:gd name="T19" fmla="*/ 31 h 55"/>
                <a:gd name="T20" fmla="*/ 44 w 104"/>
                <a:gd name="T21" fmla="*/ 37 h 55"/>
                <a:gd name="T22" fmla="*/ 44 w 104"/>
                <a:gd name="T23" fmla="*/ 39 h 55"/>
                <a:gd name="T24" fmla="*/ 61 w 104"/>
                <a:gd name="T25" fmla="*/ 33 h 55"/>
                <a:gd name="T26" fmla="*/ 82 w 104"/>
                <a:gd name="T27" fmla="*/ 28 h 55"/>
                <a:gd name="T28" fmla="*/ 91 w 104"/>
                <a:gd name="T29" fmla="*/ 27 h 55"/>
                <a:gd name="T30" fmla="*/ 99 w 104"/>
                <a:gd name="T31" fmla="*/ 26 h 55"/>
                <a:gd name="T32" fmla="*/ 103 w 104"/>
                <a:gd name="T33" fmla="*/ 27 h 55"/>
                <a:gd name="T34" fmla="*/ 104 w 104"/>
                <a:gd name="T35" fmla="*/ 27 h 55"/>
                <a:gd name="T36" fmla="*/ 104 w 104"/>
                <a:gd name="T37" fmla="*/ 27 h 55"/>
                <a:gd name="T38" fmla="*/ 103 w 104"/>
                <a:gd name="T39" fmla="*/ 26 h 55"/>
                <a:gd name="T40" fmla="*/ 99 w 104"/>
                <a:gd name="T41" fmla="*/ 26 h 55"/>
                <a:gd name="T42" fmla="*/ 93 w 104"/>
                <a:gd name="T43" fmla="*/ 26 h 55"/>
                <a:gd name="T44" fmla="*/ 94 w 104"/>
                <a:gd name="T45" fmla="*/ 11 h 55"/>
                <a:gd name="T46" fmla="*/ 91 w 104"/>
                <a:gd name="T47" fmla="*/ 11 h 55"/>
                <a:gd name="T48" fmla="*/ 74 w 104"/>
                <a:gd name="T49" fmla="*/ 14 h 55"/>
                <a:gd name="T50" fmla="*/ 53 w 104"/>
                <a:gd name="T51" fmla="*/ 24 h 55"/>
                <a:gd name="T52" fmla="*/ 47 w 104"/>
                <a:gd name="T53" fmla="*/ 28 h 55"/>
                <a:gd name="T54" fmla="*/ 47 w 104"/>
                <a:gd name="T55" fmla="*/ 31 h 55"/>
                <a:gd name="T56" fmla="*/ 54 w 104"/>
                <a:gd name="T57" fmla="*/ 26 h 55"/>
                <a:gd name="T58" fmla="*/ 65 w 104"/>
                <a:gd name="T59" fmla="*/ 20 h 55"/>
                <a:gd name="T60" fmla="*/ 75 w 104"/>
                <a:gd name="T61" fmla="*/ 15 h 55"/>
                <a:gd name="T62" fmla="*/ 91 w 104"/>
                <a:gd name="T63" fmla="*/ 11 h 55"/>
                <a:gd name="T64" fmla="*/ 96 w 104"/>
                <a:gd name="T65" fmla="*/ 11 h 55"/>
                <a:gd name="T66" fmla="*/ 97 w 104"/>
                <a:gd name="T67" fmla="*/ 11 h 55"/>
                <a:gd name="T68" fmla="*/ 96 w 104"/>
                <a:gd name="T69" fmla="*/ 11 h 55"/>
                <a:gd name="T70" fmla="*/ 94 w 104"/>
                <a:gd name="T71" fmla="*/ 11 h 55"/>
                <a:gd name="T72" fmla="*/ 74 w 104"/>
                <a:gd name="T73" fmla="*/ 0 h 55"/>
                <a:gd name="T74" fmla="*/ 73 w 104"/>
                <a:gd name="T75" fmla="*/ 0 h 55"/>
                <a:gd name="T76" fmla="*/ 68 w 104"/>
                <a:gd name="T77" fmla="*/ 3 h 55"/>
                <a:gd name="T78" fmla="*/ 52 w 104"/>
                <a:gd name="T79" fmla="*/ 12 h 55"/>
                <a:gd name="T80" fmla="*/ 42 w 104"/>
                <a:gd name="T81" fmla="*/ 19 h 55"/>
                <a:gd name="T82" fmla="*/ 32 w 104"/>
                <a:gd name="T83" fmla="*/ 27 h 55"/>
                <a:gd name="T84" fmla="*/ 29 w 104"/>
                <a:gd name="T85" fmla="*/ 31 h 55"/>
                <a:gd name="T86" fmla="*/ 36 w 104"/>
                <a:gd name="T87" fmla="*/ 27 h 55"/>
                <a:gd name="T88" fmla="*/ 53 w 104"/>
                <a:gd name="T89" fmla="*/ 13 h 55"/>
                <a:gd name="T90" fmla="*/ 68 w 104"/>
                <a:gd name="T91" fmla="*/ 3 h 55"/>
                <a:gd name="T92" fmla="*/ 73 w 104"/>
                <a:gd name="T93" fmla="*/ 0 h 55"/>
                <a:gd name="T94" fmla="*/ 74 w 104"/>
                <a:gd name="T95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04" h="55">
                  <a:moveTo>
                    <a:pt x="2" y="54"/>
                  </a:moveTo>
                  <a:cubicBezTo>
                    <a:pt x="1" y="54"/>
                    <a:pt x="1" y="55"/>
                    <a:pt x="0" y="55"/>
                  </a:cubicBezTo>
                  <a:cubicBezTo>
                    <a:pt x="0" y="55"/>
                    <a:pt x="0" y="55"/>
                    <a:pt x="0" y="55"/>
                  </a:cubicBezTo>
                  <a:cubicBezTo>
                    <a:pt x="0" y="55"/>
                    <a:pt x="0" y="55"/>
                    <a:pt x="0" y="55"/>
                  </a:cubicBezTo>
                  <a:cubicBezTo>
                    <a:pt x="0" y="55"/>
                    <a:pt x="0" y="55"/>
                    <a:pt x="0" y="55"/>
                  </a:cubicBezTo>
                  <a:cubicBezTo>
                    <a:pt x="0" y="55"/>
                    <a:pt x="1" y="55"/>
                    <a:pt x="2" y="54"/>
                  </a:cubicBezTo>
                  <a:moveTo>
                    <a:pt x="93" y="26"/>
                  </a:moveTo>
                  <a:cubicBezTo>
                    <a:pt x="93" y="26"/>
                    <a:pt x="92" y="26"/>
                    <a:pt x="92" y="26"/>
                  </a:cubicBezTo>
                  <a:cubicBezTo>
                    <a:pt x="89" y="26"/>
                    <a:pt x="86" y="26"/>
                    <a:pt x="82" y="26"/>
                  </a:cubicBezTo>
                  <a:cubicBezTo>
                    <a:pt x="76" y="27"/>
                    <a:pt x="68" y="29"/>
                    <a:pt x="60" y="31"/>
                  </a:cubicBezTo>
                  <a:cubicBezTo>
                    <a:pt x="55" y="33"/>
                    <a:pt x="49" y="35"/>
                    <a:pt x="44" y="37"/>
                  </a:cubicBezTo>
                  <a:cubicBezTo>
                    <a:pt x="44" y="38"/>
                    <a:pt x="44" y="39"/>
                    <a:pt x="44" y="39"/>
                  </a:cubicBezTo>
                  <a:cubicBezTo>
                    <a:pt x="50" y="37"/>
                    <a:pt x="55" y="35"/>
                    <a:pt x="61" y="33"/>
                  </a:cubicBezTo>
                  <a:cubicBezTo>
                    <a:pt x="68" y="31"/>
                    <a:pt x="76" y="29"/>
                    <a:pt x="82" y="28"/>
                  </a:cubicBezTo>
                  <a:cubicBezTo>
                    <a:pt x="86" y="27"/>
                    <a:pt x="89" y="27"/>
                    <a:pt x="91" y="27"/>
                  </a:cubicBezTo>
                  <a:cubicBezTo>
                    <a:pt x="94" y="26"/>
                    <a:pt x="97" y="26"/>
                    <a:pt x="99" y="26"/>
                  </a:cubicBezTo>
                  <a:cubicBezTo>
                    <a:pt x="100" y="26"/>
                    <a:pt x="102" y="26"/>
                    <a:pt x="103" y="27"/>
                  </a:cubicBezTo>
                  <a:cubicBezTo>
                    <a:pt x="104" y="27"/>
                    <a:pt x="104" y="27"/>
                    <a:pt x="104" y="27"/>
                  </a:cubicBezTo>
                  <a:cubicBezTo>
                    <a:pt x="104" y="27"/>
                    <a:pt x="104" y="27"/>
                    <a:pt x="104" y="27"/>
                  </a:cubicBezTo>
                  <a:cubicBezTo>
                    <a:pt x="104" y="27"/>
                    <a:pt x="104" y="27"/>
                    <a:pt x="103" y="26"/>
                  </a:cubicBezTo>
                  <a:cubicBezTo>
                    <a:pt x="102" y="26"/>
                    <a:pt x="101" y="26"/>
                    <a:pt x="99" y="26"/>
                  </a:cubicBezTo>
                  <a:cubicBezTo>
                    <a:pt x="97" y="26"/>
                    <a:pt x="95" y="26"/>
                    <a:pt x="93" y="26"/>
                  </a:cubicBezTo>
                  <a:moveTo>
                    <a:pt x="94" y="11"/>
                  </a:moveTo>
                  <a:cubicBezTo>
                    <a:pt x="93" y="11"/>
                    <a:pt x="92" y="11"/>
                    <a:pt x="91" y="11"/>
                  </a:cubicBezTo>
                  <a:cubicBezTo>
                    <a:pt x="87" y="11"/>
                    <a:pt x="81" y="12"/>
                    <a:pt x="74" y="14"/>
                  </a:cubicBezTo>
                  <a:cubicBezTo>
                    <a:pt x="67" y="16"/>
                    <a:pt x="60" y="20"/>
                    <a:pt x="53" y="24"/>
                  </a:cubicBezTo>
                  <a:cubicBezTo>
                    <a:pt x="51" y="25"/>
                    <a:pt x="49" y="27"/>
                    <a:pt x="47" y="28"/>
                  </a:cubicBezTo>
                  <a:cubicBezTo>
                    <a:pt x="47" y="29"/>
                    <a:pt x="47" y="30"/>
                    <a:pt x="47" y="31"/>
                  </a:cubicBezTo>
                  <a:cubicBezTo>
                    <a:pt x="49" y="29"/>
                    <a:pt x="52" y="27"/>
                    <a:pt x="54" y="26"/>
                  </a:cubicBezTo>
                  <a:cubicBezTo>
                    <a:pt x="58" y="23"/>
                    <a:pt x="61" y="21"/>
                    <a:pt x="65" y="20"/>
                  </a:cubicBezTo>
                  <a:cubicBezTo>
                    <a:pt x="68" y="18"/>
                    <a:pt x="72" y="16"/>
                    <a:pt x="75" y="15"/>
                  </a:cubicBezTo>
                  <a:cubicBezTo>
                    <a:pt x="81" y="13"/>
                    <a:pt x="87" y="12"/>
                    <a:pt x="91" y="11"/>
                  </a:cubicBezTo>
                  <a:cubicBezTo>
                    <a:pt x="93" y="11"/>
                    <a:pt x="95" y="11"/>
                    <a:pt x="96" y="11"/>
                  </a:cubicBezTo>
                  <a:cubicBezTo>
                    <a:pt x="97" y="11"/>
                    <a:pt x="97" y="11"/>
                    <a:pt x="97" y="11"/>
                  </a:cubicBezTo>
                  <a:cubicBezTo>
                    <a:pt x="97" y="11"/>
                    <a:pt x="97" y="11"/>
                    <a:pt x="96" y="11"/>
                  </a:cubicBezTo>
                  <a:cubicBezTo>
                    <a:pt x="96" y="11"/>
                    <a:pt x="95" y="11"/>
                    <a:pt x="94" y="11"/>
                  </a:cubicBezTo>
                  <a:moveTo>
                    <a:pt x="74" y="0"/>
                  </a:moveTo>
                  <a:cubicBezTo>
                    <a:pt x="74" y="0"/>
                    <a:pt x="74" y="0"/>
                    <a:pt x="73" y="0"/>
                  </a:cubicBezTo>
                  <a:cubicBezTo>
                    <a:pt x="72" y="1"/>
                    <a:pt x="70" y="1"/>
                    <a:pt x="68" y="3"/>
                  </a:cubicBezTo>
                  <a:cubicBezTo>
                    <a:pt x="64" y="5"/>
                    <a:pt x="58" y="8"/>
                    <a:pt x="52" y="12"/>
                  </a:cubicBezTo>
                  <a:cubicBezTo>
                    <a:pt x="49" y="14"/>
                    <a:pt x="46" y="16"/>
                    <a:pt x="42" y="19"/>
                  </a:cubicBezTo>
                  <a:cubicBezTo>
                    <a:pt x="39" y="21"/>
                    <a:pt x="36" y="24"/>
                    <a:pt x="32" y="27"/>
                  </a:cubicBezTo>
                  <a:cubicBezTo>
                    <a:pt x="31" y="28"/>
                    <a:pt x="30" y="30"/>
                    <a:pt x="29" y="31"/>
                  </a:cubicBezTo>
                  <a:cubicBezTo>
                    <a:pt x="31" y="29"/>
                    <a:pt x="33" y="28"/>
                    <a:pt x="36" y="27"/>
                  </a:cubicBezTo>
                  <a:cubicBezTo>
                    <a:pt x="42" y="21"/>
                    <a:pt x="48" y="16"/>
                    <a:pt x="53" y="13"/>
                  </a:cubicBezTo>
                  <a:cubicBezTo>
                    <a:pt x="59" y="8"/>
                    <a:pt x="64" y="5"/>
                    <a:pt x="68" y="3"/>
                  </a:cubicBezTo>
                  <a:cubicBezTo>
                    <a:pt x="70" y="2"/>
                    <a:pt x="72" y="1"/>
                    <a:pt x="73" y="0"/>
                  </a:cubicBezTo>
                  <a:cubicBezTo>
                    <a:pt x="74" y="0"/>
                    <a:pt x="74" y="0"/>
                    <a:pt x="74" y="0"/>
                  </a:cubicBezTo>
                </a:path>
              </a:pathLst>
            </a:custGeom>
            <a:solidFill>
              <a:srgbClr val="5EC6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8" name="Freeform 559"/>
            <p:cNvSpPr>
              <a:spLocks noEditPoints="1"/>
            </p:cNvSpPr>
            <p:nvPr/>
          </p:nvSpPr>
          <p:spPr bwMode="auto">
            <a:xfrm>
              <a:off x="1746250" y="7623176"/>
              <a:ext cx="127000" cy="330200"/>
            </a:xfrm>
            <a:custGeom>
              <a:avLst/>
              <a:gdLst>
                <a:gd name="T0" fmla="*/ 1 w 34"/>
                <a:gd name="T1" fmla="*/ 87 h 88"/>
                <a:gd name="T2" fmla="*/ 3 w 34"/>
                <a:gd name="T3" fmla="*/ 87 h 88"/>
                <a:gd name="T4" fmla="*/ 9 w 34"/>
                <a:gd name="T5" fmla="*/ 40 h 88"/>
                <a:gd name="T6" fmla="*/ 32 w 34"/>
                <a:gd name="T7" fmla="*/ 38 h 88"/>
                <a:gd name="T8" fmla="*/ 34 w 34"/>
                <a:gd name="T9" fmla="*/ 40 h 88"/>
                <a:gd name="T10" fmla="*/ 28 w 34"/>
                <a:gd name="T11" fmla="*/ 34 h 88"/>
                <a:gd name="T12" fmla="*/ 31 w 34"/>
                <a:gd name="T13" fmla="*/ 37 h 88"/>
                <a:gd name="T14" fmla="*/ 14 w 34"/>
                <a:gd name="T15" fmla="*/ 23 h 88"/>
                <a:gd name="T16" fmla="*/ 14 w 34"/>
                <a:gd name="T17" fmla="*/ 23 h 88"/>
                <a:gd name="T18" fmla="*/ 2 w 34"/>
                <a:gd name="T19" fmla="*/ 21 h 88"/>
                <a:gd name="T20" fmla="*/ 17 w 34"/>
                <a:gd name="T21" fmla="*/ 19 h 88"/>
                <a:gd name="T22" fmla="*/ 17 w 34"/>
                <a:gd name="T23" fmla="*/ 20 h 88"/>
                <a:gd name="T24" fmla="*/ 17 w 34"/>
                <a:gd name="T25" fmla="*/ 20 h 88"/>
                <a:gd name="T26" fmla="*/ 16 w 34"/>
                <a:gd name="T27" fmla="*/ 22 h 88"/>
                <a:gd name="T28" fmla="*/ 16 w 34"/>
                <a:gd name="T29" fmla="*/ 22 h 88"/>
                <a:gd name="T30" fmla="*/ 14 w 34"/>
                <a:gd name="T31" fmla="*/ 23 h 88"/>
                <a:gd name="T32" fmla="*/ 14 w 34"/>
                <a:gd name="T33" fmla="*/ 23 h 88"/>
                <a:gd name="T34" fmla="*/ 15 w 34"/>
                <a:gd name="T35" fmla="*/ 23 h 88"/>
                <a:gd name="T36" fmla="*/ 16 w 34"/>
                <a:gd name="T37" fmla="*/ 24 h 88"/>
                <a:gd name="T38" fmla="*/ 16 w 34"/>
                <a:gd name="T39" fmla="*/ 25 h 88"/>
                <a:gd name="T40" fmla="*/ 16 w 34"/>
                <a:gd name="T41" fmla="*/ 26 h 88"/>
                <a:gd name="T42" fmla="*/ 16 w 34"/>
                <a:gd name="T43" fmla="*/ 26 h 88"/>
                <a:gd name="T44" fmla="*/ 17 w 34"/>
                <a:gd name="T45" fmla="*/ 25 h 88"/>
                <a:gd name="T46" fmla="*/ 18 w 34"/>
                <a:gd name="T47" fmla="*/ 25 h 88"/>
                <a:gd name="T48" fmla="*/ 18 w 34"/>
                <a:gd name="T49" fmla="*/ 25 h 88"/>
                <a:gd name="T50" fmla="*/ 19 w 34"/>
                <a:gd name="T51" fmla="*/ 25 h 88"/>
                <a:gd name="T52" fmla="*/ 19 w 34"/>
                <a:gd name="T53" fmla="*/ 25 h 88"/>
                <a:gd name="T54" fmla="*/ 19 w 34"/>
                <a:gd name="T55" fmla="*/ 25 h 88"/>
                <a:gd name="T56" fmla="*/ 20 w 34"/>
                <a:gd name="T57" fmla="*/ 26 h 88"/>
                <a:gd name="T58" fmla="*/ 21 w 34"/>
                <a:gd name="T59" fmla="*/ 26 h 88"/>
                <a:gd name="T60" fmla="*/ 23 w 34"/>
                <a:gd name="T61" fmla="*/ 27 h 88"/>
                <a:gd name="T62" fmla="*/ 23 w 34"/>
                <a:gd name="T63" fmla="*/ 28 h 88"/>
                <a:gd name="T64" fmla="*/ 20 w 34"/>
                <a:gd name="T65" fmla="*/ 25 h 88"/>
                <a:gd name="T66" fmla="*/ 19 w 34"/>
                <a:gd name="T67" fmla="*/ 24 h 88"/>
                <a:gd name="T68" fmla="*/ 20 w 34"/>
                <a:gd name="T69" fmla="*/ 21 h 88"/>
                <a:gd name="T70" fmla="*/ 19 w 34"/>
                <a:gd name="T71" fmla="*/ 22 h 88"/>
                <a:gd name="T72" fmla="*/ 17 w 34"/>
                <a:gd name="T73" fmla="*/ 20 h 88"/>
                <a:gd name="T74" fmla="*/ 17 w 34"/>
                <a:gd name="T75" fmla="*/ 19 h 88"/>
                <a:gd name="T76" fmla="*/ 28 w 34"/>
                <a:gd name="T77" fmla="*/ 8 h 88"/>
                <a:gd name="T78" fmla="*/ 27 w 34"/>
                <a:gd name="T79" fmla="*/ 10 h 88"/>
                <a:gd name="T80" fmla="*/ 24 w 34"/>
                <a:gd name="T81" fmla="*/ 16 h 88"/>
                <a:gd name="T82" fmla="*/ 22 w 34"/>
                <a:gd name="T83" fmla="*/ 19 h 88"/>
                <a:gd name="T84" fmla="*/ 27 w 34"/>
                <a:gd name="T85" fmla="*/ 16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4" h="88">
                  <a:moveTo>
                    <a:pt x="5" y="83"/>
                  </a:moveTo>
                  <a:cubicBezTo>
                    <a:pt x="4" y="84"/>
                    <a:pt x="2" y="86"/>
                    <a:pt x="1" y="87"/>
                  </a:cubicBezTo>
                  <a:cubicBezTo>
                    <a:pt x="1" y="87"/>
                    <a:pt x="1" y="87"/>
                    <a:pt x="1" y="87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1" y="88"/>
                    <a:pt x="2" y="88"/>
                    <a:pt x="3" y="87"/>
                  </a:cubicBezTo>
                  <a:cubicBezTo>
                    <a:pt x="3" y="87"/>
                    <a:pt x="3" y="87"/>
                    <a:pt x="3" y="87"/>
                  </a:cubicBezTo>
                  <a:cubicBezTo>
                    <a:pt x="4" y="86"/>
                    <a:pt x="5" y="84"/>
                    <a:pt x="5" y="83"/>
                  </a:cubicBezTo>
                  <a:moveTo>
                    <a:pt x="9" y="40"/>
                  </a:moveTo>
                  <a:cubicBezTo>
                    <a:pt x="8" y="41"/>
                    <a:pt x="8" y="42"/>
                    <a:pt x="7" y="43"/>
                  </a:cubicBezTo>
                  <a:cubicBezTo>
                    <a:pt x="8" y="42"/>
                    <a:pt x="8" y="41"/>
                    <a:pt x="9" y="40"/>
                  </a:cubicBezTo>
                  <a:moveTo>
                    <a:pt x="32" y="38"/>
                  </a:moveTo>
                  <a:cubicBezTo>
                    <a:pt x="33" y="39"/>
                    <a:pt x="33" y="39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3" y="39"/>
                    <a:pt x="33" y="39"/>
                    <a:pt x="32" y="38"/>
                  </a:cubicBezTo>
                  <a:moveTo>
                    <a:pt x="28" y="34"/>
                  </a:moveTo>
                  <a:cubicBezTo>
                    <a:pt x="28" y="34"/>
                    <a:pt x="28" y="34"/>
                    <a:pt x="28" y="34"/>
                  </a:cubicBezTo>
                  <a:cubicBezTo>
                    <a:pt x="28" y="34"/>
                    <a:pt x="28" y="34"/>
                    <a:pt x="28" y="34"/>
                  </a:cubicBezTo>
                  <a:cubicBezTo>
                    <a:pt x="28" y="34"/>
                    <a:pt x="28" y="34"/>
                    <a:pt x="28" y="34"/>
                  </a:cubicBezTo>
                  <a:cubicBezTo>
                    <a:pt x="29" y="35"/>
                    <a:pt x="30" y="36"/>
                    <a:pt x="31" y="37"/>
                  </a:cubicBezTo>
                  <a:cubicBezTo>
                    <a:pt x="30" y="36"/>
                    <a:pt x="29" y="35"/>
                    <a:pt x="28" y="34"/>
                  </a:cubicBezTo>
                  <a:cubicBezTo>
                    <a:pt x="28" y="34"/>
                    <a:pt x="28" y="34"/>
                    <a:pt x="28" y="34"/>
                  </a:cubicBezTo>
                  <a:moveTo>
                    <a:pt x="14" y="23"/>
                  </a:moveTo>
                  <a:cubicBezTo>
                    <a:pt x="14" y="23"/>
                    <a:pt x="14" y="23"/>
                    <a:pt x="14" y="23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4" y="23"/>
                    <a:pt x="14" y="23"/>
                    <a:pt x="14" y="23"/>
                  </a:cubicBezTo>
                  <a:moveTo>
                    <a:pt x="0" y="21"/>
                  </a:moveTo>
                  <a:cubicBezTo>
                    <a:pt x="0" y="21"/>
                    <a:pt x="0" y="21"/>
                    <a:pt x="0" y="21"/>
                  </a:cubicBezTo>
                  <a:cubicBezTo>
                    <a:pt x="1" y="21"/>
                    <a:pt x="2" y="21"/>
                    <a:pt x="2" y="21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1" y="21"/>
                    <a:pt x="1" y="21"/>
                    <a:pt x="0" y="21"/>
                  </a:cubicBezTo>
                  <a:moveTo>
                    <a:pt x="17" y="19"/>
                  </a:moveTo>
                  <a:cubicBezTo>
                    <a:pt x="17" y="19"/>
                    <a:pt x="17" y="19"/>
                    <a:pt x="17" y="19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1"/>
                    <a:pt x="17" y="21"/>
                    <a:pt x="16" y="21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4" y="22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6" y="25"/>
                    <a:pt x="16" y="25"/>
                  </a:cubicBezTo>
                  <a:cubicBezTo>
                    <a:pt x="16" y="25"/>
                    <a:pt x="16" y="25"/>
                    <a:pt x="16" y="25"/>
                  </a:cubicBezTo>
                  <a:cubicBezTo>
                    <a:pt x="16" y="25"/>
                    <a:pt x="16" y="25"/>
                    <a:pt x="16" y="25"/>
                  </a:cubicBezTo>
                  <a:cubicBezTo>
                    <a:pt x="16" y="25"/>
                    <a:pt x="16" y="25"/>
                    <a:pt x="16" y="25"/>
                  </a:cubicBezTo>
                  <a:cubicBezTo>
                    <a:pt x="16" y="25"/>
                    <a:pt x="16" y="25"/>
                    <a:pt x="16" y="25"/>
                  </a:cubicBezTo>
                  <a:cubicBezTo>
                    <a:pt x="16" y="26"/>
                    <a:pt x="16" y="26"/>
                    <a:pt x="16" y="26"/>
                  </a:cubicBezTo>
                  <a:cubicBezTo>
                    <a:pt x="16" y="26"/>
                    <a:pt x="16" y="26"/>
                    <a:pt x="16" y="26"/>
                  </a:cubicBezTo>
                  <a:cubicBezTo>
                    <a:pt x="16" y="26"/>
                    <a:pt x="16" y="26"/>
                    <a:pt x="16" y="26"/>
                  </a:cubicBezTo>
                  <a:cubicBezTo>
                    <a:pt x="16" y="26"/>
                    <a:pt x="16" y="26"/>
                    <a:pt x="16" y="26"/>
                  </a:cubicBezTo>
                  <a:cubicBezTo>
                    <a:pt x="16" y="26"/>
                    <a:pt x="16" y="26"/>
                    <a:pt x="16" y="26"/>
                  </a:cubicBezTo>
                  <a:cubicBezTo>
                    <a:pt x="16" y="25"/>
                    <a:pt x="17" y="25"/>
                    <a:pt x="17" y="25"/>
                  </a:cubicBezTo>
                  <a:cubicBezTo>
                    <a:pt x="17" y="25"/>
                    <a:pt x="17" y="25"/>
                    <a:pt x="17" y="25"/>
                  </a:cubicBezTo>
                  <a:cubicBezTo>
                    <a:pt x="18" y="25"/>
                    <a:pt x="18" y="25"/>
                    <a:pt x="18" y="25"/>
                  </a:cubicBezTo>
                  <a:cubicBezTo>
                    <a:pt x="18" y="25"/>
                    <a:pt x="18" y="25"/>
                    <a:pt x="18" y="25"/>
                  </a:cubicBezTo>
                  <a:cubicBezTo>
                    <a:pt x="18" y="25"/>
                    <a:pt x="18" y="25"/>
                    <a:pt x="18" y="25"/>
                  </a:cubicBezTo>
                  <a:cubicBezTo>
                    <a:pt x="18" y="25"/>
                    <a:pt x="18" y="25"/>
                    <a:pt x="18" y="25"/>
                  </a:cubicBezTo>
                  <a:cubicBezTo>
                    <a:pt x="18" y="25"/>
                    <a:pt x="18" y="25"/>
                    <a:pt x="18" y="25"/>
                  </a:cubicBezTo>
                  <a:cubicBezTo>
                    <a:pt x="18" y="25"/>
                    <a:pt x="18" y="25"/>
                    <a:pt x="18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0" y="25"/>
                    <a:pt x="20" y="25"/>
                    <a:pt x="20" y="26"/>
                  </a:cubicBezTo>
                  <a:cubicBezTo>
                    <a:pt x="20" y="26"/>
                    <a:pt x="20" y="26"/>
                    <a:pt x="20" y="26"/>
                  </a:cubicBezTo>
                  <a:cubicBezTo>
                    <a:pt x="21" y="26"/>
                    <a:pt x="21" y="26"/>
                    <a:pt x="21" y="26"/>
                  </a:cubicBezTo>
                  <a:cubicBezTo>
                    <a:pt x="21" y="26"/>
                    <a:pt x="21" y="26"/>
                    <a:pt x="21" y="26"/>
                  </a:cubicBezTo>
                  <a:cubicBezTo>
                    <a:pt x="22" y="27"/>
                    <a:pt x="22" y="27"/>
                    <a:pt x="22" y="27"/>
                  </a:cubicBezTo>
                  <a:cubicBezTo>
                    <a:pt x="23" y="27"/>
                    <a:pt x="23" y="27"/>
                    <a:pt x="23" y="27"/>
                  </a:cubicBezTo>
                  <a:cubicBezTo>
                    <a:pt x="23" y="27"/>
                    <a:pt x="23" y="27"/>
                    <a:pt x="23" y="27"/>
                  </a:cubicBezTo>
                  <a:cubicBezTo>
                    <a:pt x="23" y="27"/>
                    <a:pt x="23" y="27"/>
                    <a:pt x="23" y="27"/>
                  </a:cubicBezTo>
                  <a:cubicBezTo>
                    <a:pt x="23" y="28"/>
                    <a:pt x="23" y="28"/>
                    <a:pt x="23" y="28"/>
                  </a:cubicBezTo>
                  <a:cubicBezTo>
                    <a:pt x="23" y="28"/>
                    <a:pt x="23" y="28"/>
                    <a:pt x="23" y="28"/>
                  </a:cubicBezTo>
                  <a:cubicBezTo>
                    <a:pt x="23" y="27"/>
                    <a:pt x="23" y="27"/>
                    <a:pt x="24" y="27"/>
                  </a:cubicBezTo>
                  <a:cubicBezTo>
                    <a:pt x="22" y="26"/>
                    <a:pt x="21" y="26"/>
                    <a:pt x="20" y="25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3"/>
                    <a:pt x="19" y="23"/>
                    <a:pt x="19" y="23"/>
                  </a:cubicBezTo>
                  <a:cubicBezTo>
                    <a:pt x="19" y="23"/>
                    <a:pt x="20" y="22"/>
                    <a:pt x="20" y="21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20" y="21"/>
                    <a:pt x="20" y="22"/>
                    <a:pt x="19" y="22"/>
                  </a:cubicBezTo>
                  <a:cubicBezTo>
                    <a:pt x="19" y="22"/>
                    <a:pt x="19" y="22"/>
                    <a:pt x="19" y="21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8" y="21"/>
                    <a:pt x="18" y="21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moveTo>
                    <a:pt x="34" y="0"/>
                  </a:moveTo>
                  <a:cubicBezTo>
                    <a:pt x="31" y="2"/>
                    <a:pt x="29" y="5"/>
                    <a:pt x="28" y="8"/>
                  </a:cubicBezTo>
                  <a:cubicBezTo>
                    <a:pt x="28" y="8"/>
                    <a:pt x="28" y="8"/>
                    <a:pt x="28" y="8"/>
                  </a:cubicBezTo>
                  <a:cubicBezTo>
                    <a:pt x="28" y="9"/>
                    <a:pt x="27" y="9"/>
                    <a:pt x="27" y="10"/>
                  </a:cubicBezTo>
                  <a:cubicBezTo>
                    <a:pt x="27" y="10"/>
                    <a:pt x="27" y="10"/>
                    <a:pt x="27" y="10"/>
                  </a:cubicBezTo>
                  <a:cubicBezTo>
                    <a:pt x="27" y="10"/>
                    <a:pt x="27" y="10"/>
                    <a:pt x="27" y="10"/>
                  </a:cubicBezTo>
                  <a:cubicBezTo>
                    <a:pt x="27" y="11"/>
                    <a:pt x="26" y="12"/>
                    <a:pt x="26" y="13"/>
                  </a:cubicBezTo>
                  <a:cubicBezTo>
                    <a:pt x="26" y="13"/>
                    <a:pt x="26" y="13"/>
                    <a:pt x="26" y="13"/>
                  </a:cubicBezTo>
                  <a:cubicBezTo>
                    <a:pt x="25" y="14"/>
                    <a:pt x="25" y="15"/>
                    <a:pt x="24" y="16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4" y="17"/>
                    <a:pt x="23" y="17"/>
                    <a:pt x="23" y="18"/>
                  </a:cubicBezTo>
                  <a:cubicBezTo>
                    <a:pt x="23" y="18"/>
                    <a:pt x="23" y="19"/>
                    <a:pt x="22" y="19"/>
                  </a:cubicBezTo>
                  <a:cubicBezTo>
                    <a:pt x="23" y="18"/>
                    <a:pt x="25" y="17"/>
                    <a:pt x="26" y="17"/>
                  </a:cubicBezTo>
                  <a:cubicBezTo>
                    <a:pt x="26" y="17"/>
                    <a:pt x="26" y="17"/>
                    <a:pt x="27" y="17"/>
                  </a:cubicBezTo>
                  <a:cubicBezTo>
                    <a:pt x="27" y="17"/>
                    <a:pt x="27" y="16"/>
                    <a:pt x="27" y="16"/>
                  </a:cubicBezTo>
                  <a:cubicBezTo>
                    <a:pt x="28" y="16"/>
                    <a:pt x="28" y="16"/>
                    <a:pt x="28" y="16"/>
                  </a:cubicBezTo>
                  <a:cubicBezTo>
                    <a:pt x="30" y="11"/>
                    <a:pt x="32" y="5"/>
                    <a:pt x="34" y="0"/>
                  </a:cubicBezTo>
                </a:path>
              </a:pathLst>
            </a:custGeom>
            <a:solidFill>
              <a:srgbClr val="0E59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9" name="Freeform 560"/>
            <p:cNvSpPr>
              <a:spLocks noEditPoints="1"/>
            </p:cNvSpPr>
            <p:nvPr/>
          </p:nvSpPr>
          <p:spPr bwMode="auto">
            <a:xfrm>
              <a:off x="1712913" y="7862888"/>
              <a:ext cx="82550" cy="169863"/>
            </a:xfrm>
            <a:custGeom>
              <a:avLst/>
              <a:gdLst>
                <a:gd name="T0" fmla="*/ 12 w 22"/>
                <a:gd name="T1" fmla="*/ 23 h 45"/>
                <a:gd name="T2" fmla="*/ 9 w 22"/>
                <a:gd name="T3" fmla="*/ 24 h 45"/>
                <a:gd name="T4" fmla="*/ 9 w 22"/>
                <a:gd name="T5" fmla="*/ 24 h 45"/>
                <a:gd name="T6" fmla="*/ 6 w 22"/>
                <a:gd name="T7" fmla="*/ 33 h 45"/>
                <a:gd name="T8" fmla="*/ 0 w 22"/>
                <a:gd name="T9" fmla="*/ 45 h 45"/>
                <a:gd name="T10" fmla="*/ 9 w 22"/>
                <a:gd name="T11" fmla="*/ 44 h 45"/>
                <a:gd name="T12" fmla="*/ 11 w 22"/>
                <a:gd name="T13" fmla="*/ 29 h 45"/>
                <a:gd name="T14" fmla="*/ 12 w 22"/>
                <a:gd name="T15" fmla="*/ 23 h 45"/>
                <a:gd name="T16" fmla="*/ 22 w 22"/>
                <a:gd name="T17" fmla="*/ 0 h 45"/>
                <a:gd name="T18" fmla="*/ 15 w 22"/>
                <a:gd name="T19" fmla="*/ 0 h 45"/>
                <a:gd name="T20" fmla="*/ 15 w 22"/>
                <a:gd name="T21" fmla="*/ 0 h 45"/>
                <a:gd name="T22" fmla="*/ 10 w 22"/>
                <a:gd name="T23" fmla="*/ 23 h 45"/>
                <a:gd name="T24" fmla="*/ 10 w 22"/>
                <a:gd name="T25" fmla="*/ 23 h 45"/>
                <a:gd name="T26" fmla="*/ 10 w 22"/>
                <a:gd name="T27" fmla="*/ 23 h 45"/>
                <a:gd name="T28" fmla="*/ 14 w 22"/>
                <a:gd name="T29" fmla="*/ 19 h 45"/>
                <a:gd name="T30" fmla="*/ 14 w 22"/>
                <a:gd name="T31" fmla="*/ 19 h 45"/>
                <a:gd name="T32" fmla="*/ 14 w 22"/>
                <a:gd name="T33" fmla="*/ 18 h 45"/>
                <a:gd name="T34" fmla="*/ 22 w 22"/>
                <a:gd name="T35" fmla="*/ 0 h 45"/>
                <a:gd name="T36" fmla="*/ 22 w 22"/>
                <a:gd name="T37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2" h="45">
                  <a:moveTo>
                    <a:pt x="12" y="23"/>
                  </a:moveTo>
                  <a:cubicBezTo>
                    <a:pt x="11" y="24"/>
                    <a:pt x="10" y="24"/>
                    <a:pt x="9" y="24"/>
                  </a:cubicBezTo>
                  <a:cubicBezTo>
                    <a:pt x="9" y="24"/>
                    <a:pt x="9" y="24"/>
                    <a:pt x="9" y="24"/>
                  </a:cubicBezTo>
                  <a:cubicBezTo>
                    <a:pt x="8" y="27"/>
                    <a:pt x="7" y="30"/>
                    <a:pt x="6" y="33"/>
                  </a:cubicBezTo>
                  <a:cubicBezTo>
                    <a:pt x="4" y="37"/>
                    <a:pt x="2" y="41"/>
                    <a:pt x="0" y="45"/>
                  </a:cubicBezTo>
                  <a:cubicBezTo>
                    <a:pt x="3" y="45"/>
                    <a:pt x="6" y="44"/>
                    <a:pt x="9" y="44"/>
                  </a:cubicBezTo>
                  <a:cubicBezTo>
                    <a:pt x="9" y="39"/>
                    <a:pt x="10" y="34"/>
                    <a:pt x="11" y="29"/>
                  </a:cubicBezTo>
                  <a:cubicBezTo>
                    <a:pt x="11" y="27"/>
                    <a:pt x="12" y="25"/>
                    <a:pt x="12" y="23"/>
                  </a:cubicBezTo>
                  <a:moveTo>
                    <a:pt x="22" y="0"/>
                  </a:moveTo>
                  <a:cubicBezTo>
                    <a:pt x="20" y="0"/>
                    <a:pt x="18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7"/>
                    <a:pt x="13" y="15"/>
                    <a:pt x="10" y="23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11" y="22"/>
                    <a:pt x="13" y="20"/>
                    <a:pt x="14" y="19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7" y="12"/>
                    <a:pt x="20" y="6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</a:path>
              </a:pathLst>
            </a:custGeom>
            <a:solidFill>
              <a:srgbClr val="78A0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0" name="Freeform 561"/>
            <p:cNvSpPr>
              <a:spLocks noEditPoints="1"/>
            </p:cNvSpPr>
            <p:nvPr/>
          </p:nvSpPr>
          <p:spPr bwMode="auto">
            <a:xfrm>
              <a:off x="1746250" y="7716838"/>
              <a:ext cx="180975" cy="312738"/>
            </a:xfrm>
            <a:custGeom>
              <a:avLst/>
              <a:gdLst>
                <a:gd name="T0" fmla="*/ 17 w 48"/>
                <a:gd name="T1" fmla="*/ 16 h 83"/>
                <a:gd name="T2" fmla="*/ 17 w 48"/>
                <a:gd name="T3" fmla="*/ 20 h 83"/>
                <a:gd name="T4" fmla="*/ 13 w 48"/>
                <a:gd name="T5" fmla="*/ 39 h 83"/>
                <a:gd name="T6" fmla="*/ 5 w 48"/>
                <a:gd name="T7" fmla="*/ 57 h 83"/>
                <a:gd name="T8" fmla="*/ 5 w 48"/>
                <a:gd name="T9" fmla="*/ 58 h 83"/>
                <a:gd name="T10" fmla="*/ 3 w 48"/>
                <a:gd name="T11" fmla="*/ 62 h 83"/>
                <a:gd name="T12" fmla="*/ 0 w 48"/>
                <a:gd name="T13" fmla="*/ 83 h 83"/>
                <a:gd name="T14" fmla="*/ 17 w 48"/>
                <a:gd name="T15" fmla="*/ 63 h 83"/>
                <a:gd name="T16" fmla="*/ 13 w 48"/>
                <a:gd name="T17" fmla="*/ 57 h 83"/>
                <a:gd name="T18" fmla="*/ 15 w 48"/>
                <a:gd name="T19" fmla="*/ 41 h 83"/>
                <a:gd name="T20" fmla="*/ 15 w 48"/>
                <a:gd name="T21" fmla="*/ 38 h 83"/>
                <a:gd name="T22" fmla="*/ 17 w 48"/>
                <a:gd name="T23" fmla="*/ 27 h 83"/>
                <a:gd name="T24" fmla="*/ 18 w 48"/>
                <a:gd name="T25" fmla="*/ 20 h 83"/>
                <a:gd name="T26" fmla="*/ 18 w 48"/>
                <a:gd name="T27" fmla="*/ 20 h 83"/>
                <a:gd name="T28" fmla="*/ 17 w 48"/>
                <a:gd name="T29" fmla="*/ 17 h 83"/>
                <a:gd name="T30" fmla="*/ 17 w 48"/>
                <a:gd name="T31" fmla="*/ 16 h 83"/>
                <a:gd name="T32" fmla="*/ 17 w 48"/>
                <a:gd name="T33" fmla="*/ 16 h 83"/>
                <a:gd name="T34" fmla="*/ 47 w 48"/>
                <a:gd name="T35" fmla="*/ 23 h 83"/>
                <a:gd name="T36" fmla="*/ 48 w 48"/>
                <a:gd name="T37" fmla="*/ 20 h 83"/>
                <a:gd name="T38" fmla="*/ 16 w 48"/>
                <a:gd name="T39" fmla="*/ 11 h 83"/>
                <a:gd name="T40" fmla="*/ 16 w 48"/>
                <a:gd name="T41" fmla="*/ 11 h 83"/>
                <a:gd name="T42" fmla="*/ 16 w 48"/>
                <a:gd name="T43" fmla="*/ 11 h 83"/>
                <a:gd name="T44" fmla="*/ 15 w 48"/>
                <a:gd name="T45" fmla="*/ 4 h 83"/>
                <a:gd name="T46" fmla="*/ 15 w 48"/>
                <a:gd name="T47" fmla="*/ 4 h 83"/>
                <a:gd name="T48" fmla="*/ 15 w 48"/>
                <a:gd name="T49" fmla="*/ 4 h 83"/>
                <a:gd name="T50" fmla="*/ 15 w 48"/>
                <a:gd name="T51" fmla="*/ 4 h 83"/>
                <a:gd name="T52" fmla="*/ 15 w 48"/>
                <a:gd name="T53" fmla="*/ 4 h 83"/>
                <a:gd name="T54" fmla="*/ 15 w 48"/>
                <a:gd name="T55" fmla="*/ 4 h 83"/>
                <a:gd name="T56" fmla="*/ 15 w 48"/>
                <a:gd name="T57" fmla="*/ 4 h 83"/>
                <a:gd name="T58" fmla="*/ 15 w 48"/>
                <a:gd name="T59" fmla="*/ 4 h 83"/>
                <a:gd name="T60" fmla="*/ 23 w 48"/>
                <a:gd name="T61" fmla="*/ 2 h 83"/>
                <a:gd name="T62" fmla="*/ 23 w 48"/>
                <a:gd name="T63" fmla="*/ 2 h 83"/>
                <a:gd name="T64" fmla="*/ 23 w 48"/>
                <a:gd name="T65" fmla="*/ 2 h 83"/>
                <a:gd name="T66" fmla="*/ 23 w 48"/>
                <a:gd name="T67" fmla="*/ 2 h 83"/>
                <a:gd name="T68" fmla="*/ 16 w 48"/>
                <a:gd name="T69" fmla="*/ 1 h 83"/>
                <a:gd name="T70" fmla="*/ 16 w 48"/>
                <a:gd name="T71" fmla="*/ 1 h 83"/>
                <a:gd name="T72" fmla="*/ 20 w 48"/>
                <a:gd name="T73" fmla="*/ 1 h 83"/>
                <a:gd name="T74" fmla="*/ 21 w 48"/>
                <a:gd name="T75" fmla="*/ 1 h 83"/>
                <a:gd name="T76" fmla="*/ 20 w 48"/>
                <a:gd name="T77" fmla="*/ 1 h 83"/>
                <a:gd name="T78" fmla="*/ 19 w 48"/>
                <a:gd name="T79" fmla="*/ 0 h 83"/>
                <a:gd name="T80" fmla="*/ 20 w 48"/>
                <a:gd name="T81" fmla="*/ 0 h 83"/>
                <a:gd name="T82" fmla="*/ 20 w 48"/>
                <a:gd name="T83" fmla="*/ 0 h 83"/>
                <a:gd name="T84" fmla="*/ 19 w 48"/>
                <a:gd name="T85" fmla="*/ 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8" h="83">
                  <a:moveTo>
                    <a:pt x="17" y="16"/>
                  </a:moveTo>
                  <a:cubicBezTo>
                    <a:pt x="17" y="16"/>
                    <a:pt x="17" y="16"/>
                    <a:pt x="17" y="16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7" y="17"/>
                    <a:pt x="17" y="18"/>
                    <a:pt x="17" y="20"/>
                  </a:cubicBezTo>
                  <a:cubicBezTo>
                    <a:pt x="17" y="26"/>
                    <a:pt x="15" y="33"/>
                    <a:pt x="13" y="39"/>
                  </a:cubicBezTo>
                  <a:cubicBezTo>
                    <a:pt x="13" y="39"/>
                    <a:pt x="13" y="39"/>
                    <a:pt x="13" y="39"/>
                  </a:cubicBezTo>
                  <a:cubicBezTo>
                    <a:pt x="13" y="39"/>
                    <a:pt x="13" y="39"/>
                    <a:pt x="13" y="39"/>
                  </a:cubicBezTo>
                  <a:cubicBezTo>
                    <a:pt x="11" y="45"/>
                    <a:pt x="8" y="51"/>
                    <a:pt x="5" y="57"/>
                  </a:cubicBezTo>
                  <a:cubicBezTo>
                    <a:pt x="5" y="58"/>
                    <a:pt x="5" y="58"/>
                    <a:pt x="5" y="58"/>
                  </a:cubicBezTo>
                  <a:cubicBezTo>
                    <a:pt x="5" y="58"/>
                    <a:pt x="5" y="58"/>
                    <a:pt x="5" y="58"/>
                  </a:cubicBezTo>
                  <a:cubicBezTo>
                    <a:pt x="5" y="59"/>
                    <a:pt x="4" y="61"/>
                    <a:pt x="3" y="62"/>
                  </a:cubicBezTo>
                  <a:cubicBezTo>
                    <a:pt x="3" y="62"/>
                    <a:pt x="3" y="62"/>
                    <a:pt x="3" y="62"/>
                  </a:cubicBezTo>
                  <a:cubicBezTo>
                    <a:pt x="3" y="64"/>
                    <a:pt x="2" y="66"/>
                    <a:pt x="2" y="68"/>
                  </a:cubicBezTo>
                  <a:cubicBezTo>
                    <a:pt x="1" y="73"/>
                    <a:pt x="0" y="78"/>
                    <a:pt x="0" y="83"/>
                  </a:cubicBezTo>
                  <a:cubicBezTo>
                    <a:pt x="1" y="82"/>
                    <a:pt x="3" y="82"/>
                    <a:pt x="4" y="82"/>
                  </a:cubicBezTo>
                  <a:cubicBezTo>
                    <a:pt x="8" y="76"/>
                    <a:pt x="12" y="70"/>
                    <a:pt x="17" y="63"/>
                  </a:cubicBezTo>
                  <a:cubicBezTo>
                    <a:pt x="16" y="63"/>
                    <a:pt x="15" y="62"/>
                    <a:pt x="14" y="61"/>
                  </a:cubicBezTo>
                  <a:cubicBezTo>
                    <a:pt x="14" y="60"/>
                    <a:pt x="13" y="58"/>
                    <a:pt x="13" y="57"/>
                  </a:cubicBezTo>
                  <a:cubicBezTo>
                    <a:pt x="12" y="54"/>
                    <a:pt x="13" y="52"/>
                    <a:pt x="13" y="49"/>
                  </a:cubicBezTo>
                  <a:cubicBezTo>
                    <a:pt x="14" y="47"/>
                    <a:pt x="14" y="44"/>
                    <a:pt x="15" y="41"/>
                  </a:cubicBezTo>
                  <a:cubicBezTo>
                    <a:pt x="15" y="41"/>
                    <a:pt x="15" y="41"/>
                    <a:pt x="15" y="41"/>
                  </a:cubicBezTo>
                  <a:cubicBezTo>
                    <a:pt x="15" y="40"/>
                    <a:pt x="15" y="39"/>
                    <a:pt x="15" y="38"/>
                  </a:cubicBezTo>
                  <a:cubicBezTo>
                    <a:pt x="15" y="38"/>
                    <a:pt x="15" y="38"/>
                    <a:pt x="15" y="38"/>
                  </a:cubicBezTo>
                  <a:cubicBezTo>
                    <a:pt x="16" y="35"/>
                    <a:pt x="17" y="31"/>
                    <a:pt x="17" y="27"/>
                  </a:cubicBezTo>
                  <a:cubicBezTo>
                    <a:pt x="18" y="25"/>
                    <a:pt x="18" y="23"/>
                    <a:pt x="18" y="21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8" y="19"/>
                    <a:pt x="17" y="18"/>
                    <a:pt x="17" y="17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7" y="17"/>
                    <a:pt x="17" y="17"/>
                    <a:pt x="17" y="16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7" y="16"/>
                    <a:pt x="17" y="16"/>
                    <a:pt x="17" y="16"/>
                  </a:cubicBezTo>
                  <a:moveTo>
                    <a:pt x="35" y="16"/>
                  </a:moveTo>
                  <a:cubicBezTo>
                    <a:pt x="38" y="18"/>
                    <a:pt x="42" y="21"/>
                    <a:pt x="47" y="23"/>
                  </a:cubicBezTo>
                  <a:cubicBezTo>
                    <a:pt x="48" y="20"/>
                    <a:pt x="48" y="20"/>
                    <a:pt x="48" y="20"/>
                  </a:cubicBezTo>
                  <a:cubicBezTo>
                    <a:pt x="48" y="20"/>
                    <a:pt x="48" y="20"/>
                    <a:pt x="48" y="20"/>
                  </a:cubicBezTo>
                  <a:cubicBezTo>
                    <a:pt x="43" y="19"/>
                    <a:pt x="39" y="18"/>
                    <a:pt x="35" y="16"/>
                  </a:cubicBezTo>
                  <a:moveTo>
                    <a:pt x="16" y="11"/>
                  </a:moveTo>
                  <a:cubicBezTo>
                    <a:pt x="16" y="12"/>
                    <a:pt x="16" y="12"/>
                    <a:pt x="16" y="12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11"/>
                    <a:pt x="16" y="11"/>
                    <a:pt x="16" y="11"/>
                  </a:cubicBezTo>
                  <a:moveTo>
                    <a:pt x="15" y="4"/>
                  </a:move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5"/>
                  </a:cubicBezTo>
                  <a:cubicBezTo>
                    <a:pt x="15" y="4"/>
                    <a:pt x="15" y="4"/>
                    <a:pt x="15" y="4"/>
                  </a:cubicBezTo>
                  <a:moveTo>
                    <a:pt x="15" y="4"/>
                  </a:move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moveTo>
                    <a:pt x="15" y="4"/>
                  </a:move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moveTo>
                    <a:pt x="23" y="2"/>
                  </a:moveTo>
                  <a:cubicBezTo>
                    <a:pt x="23" y="2"/>
                    <a:pt x="23" y="2"/>
                    <a:pt x="23" y="2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3" y="2"/>
                    <a:pt x="23" y="2"/>
                    <a:pt x="23" y="2"/>
                  </a:cubicBezTo>
                  <a:moveTo>
                    <a:pt x="16" y="1"/>
                  </a:moveTo>
                  <a:cubicBezTo>
                    <a:pt x="16" y="1"/>
                    <a:pt x="16" y="1"/>
                    <a:pt x="16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1"/>
                    <a:pt x="16" y="1"/>
                    <a:pt x="16" y="1"/>
                  </a:cubicBezTo>
                  <a:moveTo>
                    <a:pt x="20" y="1"/>
                  </a:move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0" y="1"/>
                  </a:cubicBezTo>
                  <a:moveTo>
                    <a:pt x="19" y="0"/>
                  </a:move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0" y="0"/>
                    <a:pt x="20" y="0"/>
                    <a:pt x="20" y="1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</a:path>
              </a:pathLst>
            </a:custGeom>
            <a:solidFill>
              <a:srgbClr val="BFC4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1" name="Freeform 562"/>
            <p:cNvSpPr>
              <a:spLocks noEditPoints="1"/>
            </p:cNvSpPr>
            <p:nvPr/>
          </p:nvSpPr>
          <p:spPr bwMode="auto">
            <a:xfrm>
              <a:off x="1806575" y="7716838"/>
              <a:ext cx="11113" cy="79375"/>
            </a:xfrm>
            <a:custGeom>
              <a:avLst/>
              <a:gdLst>
                <a:gd name="T0" fmla="*/ 2 w 3"/>
                <a:gd name="T1" fmla="*/ 20 h 21"/>
                <a:gd name="T2" fmla="*/ 2 w 3"/>
                <a:gd name="T3" fmla="*/ 21 h 21"/>
                <a:gd name="T4" fmla="*/ 2 w 3"/>
                <a:gd name="T5" fmla="*/ 20 h 21"/>
                <a:gd name="T6" fmla="*/ 2 w 3"/>
                <a:gd name="T7" fmla="*/ 20 h 21"/>
                <a:gd name="T8" fmla="*/ 1 w 3"/>
                <a:gd name="T9" fmla="*/ 17 h 21"/>
                <a:gd name="T10" fmla="*/ 1 w 3"/>
                <a:gd name="T11" fmla="*/ 17 h 21"/>
                <a:gd name="T12" fmla="*/ 1 w 3"/>
                <a:gd name="T13" fmla="*/ 17 h 21"/>
                <a:gd name="T14" fmla="*/ 2 w 3"/>
                <a:gd name="T15" fmla="*/ 20 h 21"/>
                <a:gd name="T16" fmla="*/ 2 w 3"/>
                <a:gd name="T17" fmla="*/ 20 h 21"/>
                <a:gd name="T18" fmla="*/ 1 w 3"/>
                <a:gd name="T19" fmla="*/ 17 h 21"/>
                <a:gd name="T20" fmla="*/ 1 w 3"/>
                <a:gd name="T21" fmla="*/ 17 h 21"/>
                <a:gd name="T22" fmla="*/ 1 w 3"/>
                <a:gd name="T23" fmla="*/ 17 h 21"/>
                <a:gd name="T24" fmla="*/ 0 w 3"/>
                <a:gd name="T25" fmla="*/ 11 h 21"/>
                <a:gd name="T26" fmla="*/ 0 w 3"/>
                <a:gd name="T27" fmla="*/ 11 h 21"/>
                <a:gd name="T28" fmla="*/ 0 w 3"/>
                <a:gd name="T29" fmla="*/ 12 h 21"/>
                <a:gd name="T30" fmla="*/ 0 w 3"/>
                <a:gd name="T31" fmla="*/ 12 h 21"/>
                <a:gd name="T32" fmla="*/ 0 w 3"/>
                <a:gd name="T33" fmla="*/ 12 h 21"/>
                <a:gd name="T34" fmla="*/ 0 w 3"/>
                <a:gd name="T35" fmla="*/ 15 h 21"/>
                <a:gd name="T36" fmla="*/ 0 w 3"/>
                <a:gd name="T37" fmla="*/ 12 h 21"/>
                <a:gd name="T38" fmla="*/ 0 w 3"/>
                <a:gd name="T39" fmla="*/ 12 h 21"/>
                <a:gd name="T40" fmla="*/ 0 w 3"/>
                <a:gd name="T41" fmla="*/ 11 h 21"/>
                <a:gd name="T42" fmla="*/ 0 w 3"/>
                <a:gd name="T43" fmla="*/ 11 h 21"/>
                <a:gd name="T44" fmla="*/ 0 w 3"/>
                <a:gd name="T45" fmla="*/ 9 h 21"/>
                <a:gd name="T46" fmla="*/ 0 w 3"/>
                <a:gd name="T47" fmla="*/ 10 h 21"/>
                <a:gd name="T48" fmla="*/ 0 w 3"/>
                <a:gd name="T49" fmla="*/ 9 h 21"/>
                <a:gd name="T50" fmla="*/ 3 w 3"/>
                <a:gd name="T51" fmla="*/ 0 h 21"/>
                <a:gd name="T52" fmla="*/ 3 w 3"/>
                <a:gd name="T53" fmla="*/ 0 h 21"/>
                <a:gd name="T54" fmla="*/ 3 w 3"/>
                <a:gd name="T55" fmla="*/ 0 h 21"/>
                <a:gd name="T56" fmla="*/ 3 w 3"/>
                <a:gd name="T57" fmla="*/ 0 h 21"/>
                <a:gd name="T58" fmla="*/ 3 w 3"/>
                <a:gd name="T59" fmla="*/ 0 h 21"/>
                <a:gd name="T60" fmla="*/ 3 w 3"/>
                <a:gd name="T61" fmla="*/ 0 h 21"/>
                <a:gd name="T62" fmla="*/ 3 w 3"/>
                <a:gd name="T63" fmla="*/ 0 h 21"/>
                <a:gd name="T64" fmla="*/ 3 w 3"/>
                <a:gd name="T65" fmla="*/ 0 h 21"/>
                <a:gd name="T66" fmla="*/ 3 w 3"/>
                <a:gd name="T67" fmla="*/ 0 h 21"/>
                <a:gd name="T68" fmla="*/ 1 w 3"/>
                <a:gd name="T69" fmla="*/ 0 h 21"/>
                <a:gd name="T70" fmla="*/ 1 w 3"/>
                <a:gd name="T71" fmla="*/ 0 h 21"/>
                <a:gd name="T72" fmla="*/ 0 w 3"/>
                <a:gd name="T73" fmla="*/ 1 h 21"/>
                <a:gd name="T74" fmla="*/ 0 w 3"/>
                <a:gd name="T75" fmla="*/ 1 h 21"/>
                <a:gd name="T76" fmla="*/ 0 w 3"/>
                <a:gd name="T77" fmla="*/ 1 h 21"/>
                <a:gd name="T78" fmla="*/ 1 w 3"/>
                <a:gd name="T79" fmla="*/ 0 h 21"/>
                <a:gd name="T80" fmla="*/ 1 w 3"/>
                <a:gd name="T81" fmla="*/ 0 h 21"/>
                <a:gd name="T82" fmla="*/ 2 w 3"/>
                <a:gd name="T83" fmla="*/ 0 h 21"/>
                <a:gd name="T84" fmla="*/ 2 w 3"/>
                <a:gd name="T85" fmla="*/ 0 h 21"/>
                <a:gd name="T86" fmla="*/ 2 w 3"/>
                <a:gd name="T87" fmla="*/ 0 h 21"/>
                <a:gd name="T88" fmla="*/ 2 w 3"/>
                <a:gd name="T8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3" h="21">
                  <a:moveTo>
                    <a:pt x="2" y="20"/>
                  </a:moveTo>
                  <a:cubicBezTo>
                    <a:pt x="2" y="21"/>
                    <a:pt x="2" y="21"/>
                    <a:pt x="2" y="21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20"/>
                    <a:pt x="2" y="20"/>
                    <a:pt x="2" y="20"/>
                  </a:cubicBezTo>
                  <a:moveTo>
                    <a:pt x="1" y="17"/>
                  </a:moveTo>
                  <a:cubicBezTo>
                    <a:pt x="1" y="17"/>
                    <a:pt x="1" y="17"/>
                    <a:pt x="1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1" y="18"/>
                    <a:pt x="2" y="19"/>
                    <a:pt x="2" y="2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19"/>
                    <a:pt x="1" y="18"/>
                    <a:pt x="1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1" y="17"/>
                    <a:pt x="1" y="17"/>
                    <a:pt x="1" y="17"/>
                  </a:cubicBezTo>
                  <a:moveTo>
                    <a:pt x="0" y="11"/>
                  </a:moveTo>
                  <a:cubicBezTo>
                    <a:pt x="0" y="11"/>
                    <a:pt x="0" y="11"/>
                    <a:pt x="0" y="11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3"/>
                    <a:pt x="0" y="14"/>
                    <a:pt x="0" y="15"/>
                  </a:cubicBezTo>
                  <a:cubicBezTo>
                    <a:pt x="0" y="14"/>
                    <a:pt x="0" y="13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moveTo>
                    <a:pt x="0" y="9"/>
                  </a:moveTo>
                  <a:cubicBezTo>
                    <a:pt x="0" y="9"/>
                    <a:pt x="0" y="10"/>
                    <a:pt x="0" y="10"/>
                  </a:cubicBezTo>
                  <a:cubicBezTo>
                    <a:pt x="0" y="10"/>
                    <a:pt x="0" y="9"/>
                    <a:pt x="0" y="9"/>
                  </a:cubicBezTo>
                  <a:moveTo>
                    <a:pt x="3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moveTo>
                    <a:pt x="3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4A9D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2" name="Freeform 563"/>
            <p:cNvSpPr>
              <a:spLocks noEditPoints="1"/>
            </p:cNvSpPr>
            <p:nvPr/>
          </p:nvSpPr>
          <p:spPr bwMode="auto">
            <a:xfrm>
              <a:off x="1831975" y="7724776"/>
              <a:ext cx="19050" cy="25400"/>
            </a:xfrm>
            <a:custGeom>
              <a:avLst/>
              <a:gdLst>
                <a:gd name="T0" fmla="*/ 5 w 5"/>
                <a:gd name="T1" fmla="*/ 7 h 7"/>
                <a:gd name="T2" fmla="*/ 5 w 5"/>
                <a:gd name="T3" fmla="*/ 7 h 7"/>
                <a:gd name="T4" fmla="*/ 5 w 5"/>
                <a:gd name="T5" fmla="*/ 7 h 7"/>
                <a:gd name="T6" fmla="*/ 5 w 5"/>
                <a:gd name="T7" fmla="*/ 7 h 7"/>
                <a:gd name="T8" fmla="*/ 5 w 5"/>
                <a:gd name="T9" fmla="*/ 7 h 7"/>
                <a:gd name="T10" fmla="*/ 4 w 5"/>
                <a:gd name="T11" fmla="*/ 5 h 7"/>
                <a:gd name="T12" fmla="*/ 4 w 5"/>
                <a:gd name="T13" fmla="*/ 5 h 7"/>
                <a:gd name="T14" fmla="*/ 4 w 5"/>
                <a:gd name="T15" fmla="*/ 5 h 7"/>
                <a:gd name="T16" fmla="*/ 5 w 5"/>
                <a:gd name="T17" fmla="*/ 7 h 7"/>
                <a:gd name="T18" fmla="*/ 4 w 5"/>
                <a:gd name="T19" fmla="*/ 5 h 7"/>
                <a:gd name="T20" fmla="*/ 4 w 5"/>
                <a:gd name="T21" fmla="*/ 5 h 7"/>
                <a:gd name="T22" fmla="*/ 0 w 5"/>
                <a:gd name="T23" fmla="*/ 0 h 7"/>
                <a:gd name="T24" fmla="*/ 0 w 5"/>
                <a:gd name="T25" fmla="*/ 0 h 7"/>
                <a:gd name="T26" fmla="*/ 0 w 5"/>
                <a:gd name="T27" fmla="*/ 1 h 7"/>
                <a:gd name="T28" fmla="*/ 0 w 5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7">
                  <a:moveTo>
                    <a:pt x="5" y="7"/>
                  </a:move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moveTo>
                    <a:pt x="4" y="5"/>
                  </a:move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6"/>
                    <a:pt x="4" y="6"/>
                    <a:pt x="5" y="7"/>
                  </a:cubicBezTo>
                  <a:cubicBezTo>
                    <a:pt x="4" y="6"/>
                    <a:pt x="4" y="6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4A9D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3" name="Freeform 564"/>
            <p:cNvSpPr>
              <a:spLocks noEditPoints="1"/>
            </p:cNvSpPr>
            <p:nvPr/>
          </p:nvSpPr>
          <p:spPr bwMode="auto">
            <a:xfrm>
              <a:off x="1636713" y="7708901"/>
              <a:ext cx="169863" cy="346075"/>
            </a:xfrm>
            <a:custGeom>
              <a:avLst/>
              <a:gdLst>
                <a:gd name="T0" fmla="*/ 25 w 45"/>
                <a:gd name="T1" fmla="*/ 55 h 92"/>
                <a:gd name="T2" fmla="*/ 21 w 45"/>
                <a:gd name="T3" fmla="*/ 58 h 92"/>
                <a:gd name="T4" fmla="*/ 13 w 45"/>
                <a:gd name="T5" fmla="*/ 88 h 92"/>
                <a:gd name="T6" fmla="*/ 25 w 45"/>
                <a:gd name="T7" fmla="*/ 55 h 92"/>
                <a:gd name="T8" fmla="*/ 13 w 45"/>
                <a:gd name="T9" fmla="*/ 50 h 92"/>
                <a:gd name="T10" fmla="*/ 13 w 45"/>
                <a:gd name="T11" fmla="*/ 52 h 92"/>
                <a:gd name="T12" fmla="*/ 13 w 45"/>
                <a:gd name="T13" fmla="*/ 50 h 92"/>
                <a:gd name="T14" fmla="*/ 13 w 45"/>
                <a:gd name="T15" fmla="*/ 50 h 92"/>
                <a:gd name="T16" fmla="*/ 6 w 45"/>
                <a:gd name="T17" fmla="*/ 46 h 92"/>
                <a:gd name="T18" fmla="*/ 0 w 45"/>
                <a:gd name="T19" fmla="*/ 56 h 92"/>
                <a:gd name="T20" fmla="*/ 12 w 45"/>
                <a:gd name="T21" fmla="*/ 48 h 92"/>
                <a:gd name="T22" fmla="*/ 12 w 45"/>
                <a:gd name="T23" fmla="*/ 48 h 92"/>
                <a:gd name="T24" fmla="*/ 35 w 45"/>
                <a:gd name="T25" fmla="*/ 22 h 92"/>
                <a:gd name="T26" fmla="*/ 30 w 45"/>
                <a:gd name="T27" fmla="*/ 45 h 92"/>
                <a:gd name="T28" fmla="*/ 31 w 45"/>
                <a:gd name="T29" fmla="*/ 45 h 92"/>
                <a:gd name="T30" fmla="*/ 30 w 45"/>
                <a:gd name="T31" fmla="*/ 46 h 92"/>
                <a:gd name="T32" fmla="*/ 30 w 45"/>
                <a:gd name="T33" fmla="*/ 47 h 92"/>
                <a:gd name="T34" fmla="*/ 28 w 45"/>
                <a:gd name="T35" fmla="*/ 52 h 92"/>
                <a:gd name="T36" fmla="*/ 20 w 45"/>
                <a:gd name="T37" fmla="*/ 76 h 92"/>
                <a:gd name="T38" fmla="*/ 20 w 45"/>
                <a:gd name="T39" fmla="*/ 86 h 92"/>
                <a:gd name="T40" fmla="*/ 29 w 45"/>
                <a:gd name="T41" fmla="*/ 65 h 92"/>
                <a:gd name="T42" fmla="*/ 30 w 45"/>
                <a:gd name="T43" fmla="*/ 64 h 92"/>
                <a:gd name="T44" fmla="*/ 35 w 45"/>
                <a:gd name="T45" fmla="*/ 41 h 92"/>
                <a:gd name="T46" fmla="*/ 35 w 45"/>
                <a:gd name="T47" fmla="*/ 41 h 92"/>
                <a:gd name="T48" fmla="*/ 36 w 45"/>
                <a:gd name="T49" fmla="*/ 36 h 92"/>
                <a:gd name="T50" fmla="*/ 35 w 45"/>
                <a:gd name="T51" fmla="*/ 22 h 92"/>
                <a:gd name="T52" fmla="*/ 44 w 45"/>
                <a:gd name="T53" fmla="*/ 7 h 92"/>
                <a:gd name="T54" fmla="*/ 44 w 45"/>
                <a:gd name="T55" fmla="*/ 7 h 92"/>
                <a:gd name="T56" fmla="*/ 44 w 45"/>
                <a:gd name="T57" fmla="*/ 6 h 92"/>
                <a:gd name="T58" fmla="*/ 44 w 45"/>
                <a:gd name="T59" fmla="*/ 6 h 92"/>
                <a:gd name="T60" fmla="*/ 44 w 45"/>
                <a:gd name="T61" fmla="*/ 6 h 92"/>
                <a:gd name="T62" fmla="*/ 44 w 45"/>
                <a:gd name="T63" fmla="*/ 6 h 92"/>
                <a:gd name="T64" fmla="*/ 29 w 45"/>
                <a:gd name="T65" fmla="*/ 5 h 92"/>
                <a:gd name="T66" fmla="*/ 25 w 45"/>
                <a:gd name="T67" fmla="*/ 8 h 92"/>
                <a:gd name="T68" fmla="*/ 28 w 45"/>
                <a:gd name="T69" fmla="*/ 6 h 92"/>
                <a:gd name="T70" fmla="*/ 29 w 45"/>
                <a:gd name="T71" fmla="*/ 5 h 92"/>
                <a:gd name="T72" fmla="*/ 30 w 45"/>
                <a:gd name="T73" fmla="*/ 5 h 92"/>
                <a:gd name="T74" fmla="*/ 30 w 45"/>
                <a:gd name="T75" fmla="*/ 5 h 92"/>
                <a:gd name="T76" fmla="*/ 45 w 45"/>
                <a:gd name="T77" fmla="*/ 2 h 92"/>
                <a:gd name="T78" fmla="*/ 45 w 45"/>
                <a:gd name="T79" fmla="*/ 3 h 92"/>
                <a:gd name="T80" fmla="*/ 45 w 45"/>
                <a:gd name="T81" fmla="*/ 2 h 92"/>
                <a:gd name="T82" fmla="*/ 45 w 45"/>
                <a:gd name="T83" fmla="*/ 2 h 92"/>
                <a:gd name="T84" fmla="*/ 45 w 45"/>
                <a:gd name="T85" fmla="*/ 2 h 92"/>
                <a:gd name="T86" fmla="*/ 37 w 45"/>
                <a:gd name="T87" fmla="*/ 1 h 92"/>
                <a:gd name="T88" fmla="*/ 37 w 45"/>
                <a:gd name="T89" fmla="*/ 1 h 92"/>
                <a:gd name="T90" fmla="*/ 38 w 45"/>
                <a:gd name="T91" fmla="*/ 1 h 92"/>
                <a:gd name="T92" fmla="*/ 40 w 45"/>
                <a:gd name="T93" fmla="*/ 0 h 92"/>
                <a:gd name="T94" fmla="*/ 40 w 45"/>
                <a:gd name="T95" fmla="*/ 0 h 92"/>
                <a:gd name="T96" fmla="*/ 40 w 45"/>
                <a:gd name="T97" fmla="*/ 0 h 92"/>
                <a:gd name="T98" fmla="*/ 40 w 45"/>
                <a:gd name="T99" fmla="*/ 0 h 92"/>
                <a:gd name="T100" fmla="*/ 43 w 45"/>
                <a:gd name="T101" fmla="*/ 0 h 92"/>
                <a:gd name="T102" fmla="*/ 43 w 45"/>
                <a:gd name="T103" fmla="*/ 0 h 92"/>
                <a:gd name="T104" fmla="*/ 43 w 45"/>
                <a:gd name="T105" fmla="*/ 0 h 92"/>
                <a:gd name="T106" fmla="*/ 43 w 45"/>
                <a:gd name="T107" fmla="*/ 0 h 92"/>
                <a:gd name="T108" fmla="*/ 43 w 45"/>
                <a:gd name="T109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45" h="92">
                  <a:moveTo>
                    <a:pt x="25" y="55"/>
                  </a:moveTo>
                  <a:cubicBezTo>
                    <a:pt x="25" y="55"/>
                    <a:pt x="25" y="55"/>
                    <a:pt x="25" y="55"/>
                  </a:cubicBezTo>
                  <a:cubicBezTo>
                    <a:pt x="25" y="55"/>
                    <a:pt x="25" y="56"/>
                    <a:pt x="24" y="56"/>
                  </a:cubicBezTo>
                  <a:cubicBezTo>
                    <a:pt x="24" y="57"/>
                    <a:pt x="23" y="58"/>
                    <a:pt x="21" y="58"/>
                  </a:cubicBezTo>
                  <a:cubicBezTo>
                    <a:pt x="14" y="69"/>
                    <a:pt x="7" y="80"/>
                    <a:pt x="0" y="92"/>
                  </a:cubicBezTo>
                  <a:cubicBezTo>
                    <a:pt x="4" y="90"/>
                    <a:pt x="8" y="89"/>
                    <a:pt x="13" y="88"/>
                  </a:cubicBezTo>
                  <a:cubicBezTo>
                    <a:pt x="14" y="85"/>
                    <a:pt x="16" y="80"/>
                    <a:pt x="18" y="76"/>
                  </a:cubicBezTo>
                  <a:cubicBezTo>
                    <a:pt x="21" y="69"/>
                    <a:pt x="23" y="62"/>
                    <a:pt x="25" y="55"/>
                  </a:cubicBezTo>
                  <a:cubicBezTo>
                    <a:pt x="25" y="55"/>
                    <a:pt x="25" y="55"/>
                    <a:pt x="25" y="55"/>
                  </a:cubicBezTo>
                  <a:moveTo>
                    <a:pt x="13" y="50"/>
                  </a:moveTo>
                  <a:cubicBezTo>
                    <a:pt x="13" y="51"/>
                    <a:pt x="12" y="52"/>
                    <a:pt x="12" y="52"/>
                  </a:cubicBezTo>
                  <a:cubicBezTo>
                    <a:pt x="12" y="52"/>
                    <a:pt x="13" y="52"/>
                    <a:pt x="13" y="52"/>
                  </a:cubicBezTo>
                  <a:cubicBezTo>
                    <a:pt x="13" y="51"/>
                    <a:pt x="13" y="51"/>
                    <a:pt x="13" y="50"/>
                  </a:cubicBezTo>
                  <a:moveTo>
                    <a:pt x="13" y="50"/>
                  </a:moveTo>
                  <a:cubicBezTo>
                    <a:pt x="13" y="50"/>
                    <a:pt x="13" y="50"/>
                    <a:pt x="13" y="50"/>
                  </a:cubicBezTo>
                  <a:cubicBezTo>
                    <a:pt x="13" y="50"/>
                    <a:pt x="13" y="50"/>
                    <a:pt x="13" y="50"/>
                  </a:cubicBezTo>
                  <a:cubicBezTo>
                    <a:pt x="13" y="50"/>
                    <a:pt x="13" y="50"/>
                    <a:pt x="13" y="50"/>
                  </a:cubicBezTo>
                  <a:moveTo>
                    <a:pt x="6" y="46"/>
                  </a:moveTo>
                  <a:cubicBezTo>
                    <a:pt x="6" y="46"/>
                    <a:pt x="5" y="46"/>
                    <a:pt x="5" y="46"/>
                  </a:cubicBezTo>
                  <a:cubicBezTo>
                    <a:pt x="3" y="50"/>
                    <a:pt x="2" y="53"/>
                    <a:pt x="0" y="56"/>
                  </a:cubicBezTo>
                  <a:cubicBezTo>
                    <a:pt x="2" y="55"/>
                    <a:pt x="5" y="54"/>
                    <a:pt x="8" y="53"/>
                  </a:cubicBezTo>
                  <a:cubicBezTo>
                    <a:pt x="9" y="52"/>
                    <a:pt x="11" y="50"/>
                    <a:pt x="12" y="48"/>
                  </a:cubicBezTo>
                  <a:cubicBezTo>
                    <a:pt x="12" y="48"/>
                    <a:pt x="12" y="48"/>
                    <a:pt x="12" y="48"/>
                  </a:cubicBezTo>
                  <a:cubicBezTo>
                    <a:pt x="12" y="48"/>
                    <a:pt x="12" y="48"/>
                    <a:pt x="12" y="48"/>
                  </a:cubicBezTo>
                  <a:cubicBezTo>
                    <a:pt x="11" y="47"/>
                    <a:pt x="8" y="46"/>
                    <a:pt x="6" y="46"/>
                  </a:cubicBezTo>
                  <a:moveTo>
                    <a:pt x="35" y="22"/>
                  </a:moveTo>
                  <a:cubicBezTo>
                    <a:pt x="33" y="28"/>
                    <a:pt x="33" y="35"/>
                    <a:pt x="31" y="41"/>
                  </a:cubicBezTo>
                  <a:cubicBezTo>
                    <a:pt x="31" y="43"/>
                    <a:pt x="31" y="44"/>
                    <a:pt x="30" y="45"/>
                  </a:cubicBezTo>
                  <a:cubicBezTo>
                    <a:pt x="31" y="45"/>
                    <a:pt x="31" y="45"/>
                    <a:pt x="31" y="45"/>
                  </a:cubicBezTo>
                  <a:cubicBezTo>
                    <a:pt x="31" y="45"/>
                    <a:pt x="31" y="45"/>
                    <a:pt x="31" y="45"/>
                  </a:cubicBezTo>
                  <a:cubicBezTo>
                    <a:pt x="31" y="45"/>
                    <a:pt x="31" y="45"/>
                    <a:pt x="31" y="45"/>
                  </a:cubicBezTo>
                  <a:cubicBezTo>
                    <a:pt x="31" y="45"/>
                    <a:pt x="30" y="46"/>
                    <a:pt x="30" y="46"/>
                  </a:cubicBezTo>
                  <a:cubicBezTo>
                    <a:pt x="30" y="47"/>
                    <a:pt x="30" y="47"/>
                    <a:pt x="30" y="47"/>
                  </a:cubicBezTo>
                  <a:cubicBezTo>
                    <a:pt x="30" y="47"/>
                    <a:pt x="30" y="47"/>
                    <a:pt x="30" y="47"/>
                  </a:cubicBezTo>
                  <a:cubicBezTo>
                    <a:pt x="30" y="47"/>
                    <a:pt x="30" y="47"/>
                    <a:pt x="30" y="47"/>
                  </a:cubicBezTo>
                  <a:cubicBezTo>
                    <a:pt x="29" y="49"/>
                    <a:pt x="29" y="51"/>
                    <a:pt x="28" y="52"/>
                  </a:cubicBezTo>
                  <a:cubicBezTo>
                    <a:pt x="27" y="57"/>
                    <a:pt x="26" y="61"/>
                    <a:pt x="24" y="65"/>
                  </a:cubicBezTo>
                  <a:cubicBezTo>
                    <a:pt x="23" y="69"/>
                    <a:pt x="21" y="72"/>
                    <a:pt x="20" y="76"/>
                  </a:cubicBezTo>
                  <a:cubicBezTo>
                    <a:pt x="18" y="80"/>
                    <a:pt x="16" y="84"/>
                    <a:pt x="14" y="88"/>
                  </a:cubicBezTo>
                  <a:cubicBezTo>
                    <a:pt x="16" y="87"/>
                    <a:pt x="18" y="87"/>
                    <a:pt x="20" y="86"/>
                  </a:cubicBezTo>
                  <a:cubicBezTo>
                    <a:pt x="22" y="82"/>
                    <a:pt x="24" y="78"/>
                    <a:pt x="26" y="74"/>
                  </a:cubicBezTo>
                  <a:cubicBezTo>
                    <a:pt x="27" y="71"/>
                    <a:pt x="28" y="68"/>
                    <a:pt x="29" y="65"/>
                  </a:cubicBezTo>
                  <a:cubicBezTo>
                    <a:pt x="29" y="65"/>
                    <a:pt x="29" y="65"/>
                    <a:pt x="29" y="65"/>
                  </a:cubicBezTo>
                  <a:cubicBezTo>
                    <a:pt x="30" y="64"/>
                    <a:pt x="30" y="64"/>
                    <a:pt x="30" y="64"/>
                  </a:cubicBezTo>
                  <a:cubicBezTo>
                    <a:pt x="33" y="56"/>
                    <a:pt x="35" y="48"/>
                    <a:pt x="35" y="41"/>
                  </a:cubicBezTo>
                  <a:cubicBezTo>
                    <a:pt x="35" y="41"/>
                    <a:pt x="35" y="41"/>
                    <a:pt x="35" y="41"/>
                  </a:cubicBezTo>
                  <a:cubicBezTo>
                    <a:pt x="35" y="41"/>
                    <a:pt x="35" y="41"/>
                    <a:pt x="35" y="41"/>
                  </a:cubicBezTo>
                  <a:cubicBezTo>
                    <a:pt x="35" y="41"/>
                    <a:pt x="35" y="41"/>
                    <a:pt x="35" y="41"/>
                  </a:cubicBezTo>
                  <a:cubicBezTo>
                    <a:pt x="35" y="40"/>
                    <a:pt x="36" y="38"/>
                    <a:pt x="36" y="37"/>
                  </a:cubicBezTo>
                  <a:cubicBezTo>
                    <a:pt x="36" y="37"/>
                    <a:pt x="36" y="36"/>
                    <a:pt x="36" y="36"/>
                  </a:cubicBezTo>
                  <a:cubicBezTo>
                    <a:pt x="35" y="33"/>
                    <a:pt x="35" y="30"/>
                    <a:pt x="35" y="27"/>
                  </a:cubicBezTo>
                  <a:cubicBezTo>
                    <a:pt x="35" y="26"/>
                    <a:pt x="35" y="24"/>
                    <a:pt x="35" y="22"/>
                  </a:cubicBezTo>
                  <a:moveTo>
                    <a:pt x="44" y="7"/>
                  </a:moveTo>
                  <a:cubicBezTo>
                    <a:pt x="44" y="7"/>
                    <a:pt x="44" y="7"/>
                    <a:pt x="44" y="7"/>
                  </a:cubicBezTo>
                  <a:cubicBezTo>
                    <a:pt x="44" y="7"/>
                    <a:pt x="44" y="7"/>
                    <a:pt x="44" y="7"/>
                  </a:cubicBezTo>
                  <a:cubicBezTo>
                    <a:pt x="44" y="7"/>
                    <a:pt x="44" y="7"/>
                    <a:pt x="44" y="7"/>
                  </a:cubicBezTo>
                  <a:cubicBezTo>
                    <a:pt x="44" y="7"/>
                    <a:pt x="44" y="7"/>
                    <a:pt x="44" y="7"/>
                  </a:cubicBezTo>
                  <a:moveTo>
                    <a:pt x="44" y="6"/>
                  </a:moveTo>
                  <a:cubicBezTo>
                    <a:pt x="44" y="6"/>
                    <a:pt x="44" y="6"/>
                    <a:pt x="44" y="6"/>
                  </a:cubicBezTo>
                  <a:cubicBezTo>
                    <a:pt x="44" y="6"/>
                    <a:pt x="44" y="6"/>
                    <a:pt x="44" y="6"/>
                  </a:cubicBezTo>
                  <a:cubicBezTo>
                    <a:pt x="44" y="6"/>
                    <a:pt x="44" y="6"/>
                    <a:pt x="44" y="6"/>
                  </a:cubicBezTo>
                  <a:moveTo>
                    <a:pt x="44" y="6"/>
                  </a:moveTo>
                  <a:cubicBezTo>
                    <a:pt x="44" y="6"/>
                    <a:pt x="44" y="6"/>
                    <a:pt x="44" y="6"/>
                  </a:cubicBezTo>
                  <a:cubicBezTo>
                    <a:pt x="44" y="6"/>
                    <a:pt x="44" y="6"/>
                    <a:pt x="44" y="6"/>
                  </a:cubicBezTo>
                  <a:moveTo>
                    <a:pt x="29" y="5"/>
                  </a:moveTo>
                  <a:cubicBezTo>
                    <a:pt x="29" y="5"/>
                    <a:pt x="29" y="5"/>
                    <a:pt x="29" y="5"/>
                  </a:cubicBezTo>
                  <a:cubicBezTo>
                    <a:pt x="28" y="6"/>
                    <a:pt x="27" y="6"/>
                    <a:pt x="25" y="7"/>
                  </a:cubicBezTo>
                  <a:cubicBezTo>
                    <a:pt x="25" y="7"/>
                    <a:pt x="25" y="8"/>
                    <a:pt x="25" y="8"/>
                  </a:cubicBezTo>
                  <a:cubicBezTo>
                    <a:pt x="25" y="8"/>
                    <a:pt x="25" y="8"/>
                    <a:pt x="25" y="8"/>
                  </a:cubicBezTo>
                  <a:cubicBezTo>
                    <a:pt x="26" y="7"/>
                    <a:pt x="27" y="7"/>
                    <a:pt x="28" y="6"/>
                  </a:cubicBezTo>
                  <a:cubicBezTo>
                    <a:pt x="28" y="6"/>
                    <a:pt x="28" y="6"/>
                    <a:pt x="28" y="6"/>
                  </a:cubicBezTo>
                  <a:cubicBezTo>
                    <a:pt x="29" y="5"/>
                    <a:pt x="29" y="5"/>
                    <a:pt x="29" y="5"/>
                  </a:cubicBezTo>
                  <a:cubicBezTo>
                    <a:pt x="29" y="5"/>
                    <a:pt x="29" y="5"/>
                    <a:pt x="29" y="5"/>
                  </a:cubicBezTo>
                  <a:moveTo>
                    <a:pt x="30" y="5"/>
                  </a:moveTo>
                  <a:cubicBezTo>
                    <a:pt x="30" y="5"/>
                    <a:pt x="30" y="5"/>
                    <a:pt x="30" y="5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30" y="5"/>
                    <a:pt x="30" y="5"/>
                    <a:pt x="30" y="5"/>
                  </a:cubicBezTo>
                  <a:moveTo>
                    <a:pt x="45" y="2"/>
                  </a:moveTo>
                  <a:cubicBezTo>
                    <a:pt x="45" y="3"/>
                    <a:pt x="45" y="3"/>
                    <a:pt x="45" y="3"/>
                  </a:cubicBezTo>
                  <a:cubicBezTo>
                    <a:pt x="45" y="3"/>
                    <a:pt x="45" y="3"/>
                    <a:pt x="45" y="3"/>
                  </a:cubicBezTo>
                  <a:cubicBezTo>
                    <a:pt x="45" y="3"/>
                    <a:pt x="45" y="3"/>
                    <a:pt x="45" y="2"/>
                  </a:cubicBezTo>
                  <a:moveTo>
                    <a:pt x="45" y="2"/>
                  </a:moveTo>
                  <a:cubicBezTo>
                    <a:pt x="45" y="2"/>
                    <a:pt x="45" y="2"/>
                    <a:pt x="45" y="2"/>
                  </a:cubicBezTo>
                  <a:cubicBezTo>
                    <a:pt x="45" y="2"/>
                    <a:pt x="45" y="2"/>
                    <a:pt x="45" y="2"/>
                  </a:cubicBezTo>
                  <a:cubicBezTo>
                    <a:pt x="45" y="2"/>
                    <a:pt x="45" y="2"/>
                    <a:pt x="45" y="2"/>
                  </a:cubicBezTo>
                  <a:cubicBezTo>
                    <a:pt x="45" y="2"/>
                    <a:pt x="45" y="2"/>
                    <a:pt x="45" y="2"/>
                  </a:cubicBezTo>
                  <a:moveTo>
                    <a:pt x="38" y="1"/>
                  </a:moveTo>
                  <a:cubicBezTo>
                    <a:pt x="38" y="1"/>
                    <a:pt x="37" y="1"/>
                    <a:pt x="37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37" y="1"/>
                    <a:pt x="38" y="1"/>
                    <a:pt x="38" y="1"/>
                  </a:cubicBezTo>
                  <a:moveTo>
                    <a:pt x="40" y="0"/>
                  </a:moveTo>
                  <a:cubicBezTo>
                    <a:pt x="40" y="0"/>
                    <a:pt x="40" y="0"/>
                    <a:pt x="40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40" y="0"/>
                    <a:pt x="40" y="0"/>
                    <a:pt x="40" y="0"/>
                  </a:cubicBezTo>
                  <a:moveTo>
                    <a:pt x="40" y="0"/>
                  </a:moveTo>
                  <a:cubicBezTo>
                    <a:pt x="40" y="0"/>
                    <a:pt x="40" y="0"/>
                    <a:pt x="40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40" y="0"/>
                    <a:pt x="40" y="0"/>
                    <a:pt x="40" y="0"/>
                  </a:cubicBezTo>
                  <a:moveTo>
                    <a:pt x="43" y="0"/>
                  </a:move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moveTo>
                    <a:pt x="43" y="0"/>
                  </a:move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</a:path>
              </a:pathLst>
            </a:custGeom>
            <a:solidFill>
              <a:srgbClr val="BFC4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4" name="Freeform 565"/>
            <p:cNvSpPr>
              <a:spLocks noEditPoints="1"/>
            </p:cNvSpPr>
            <p:nvPr/>
          </p:nvSpPr>
          <p:spPr bwMode="auto">
            <a:xfrm>
              <a:off x="1730375" y="7708901"/>
              <a:ext cx="76200" cy="30163"/>
            </a:xfrm>
            <a:custGeom>
              <a:avLst/>
              <a:gdLst>
                <a:gd name="T0" fmla="*/ 3 w 20"/>
                <a:gd name="T1" fmla="*/ 6 h 8"/>
                <a:gd name="T2" fmla="*/ 3 w 20"/>
                <a:gd name="T3" fmla="*/ 6 h 8"/>
                <a:gd name="T4" fmla="*/ 0 w 20"/>
                <a:gd name="T5" fmla="*/ 8 h 8"/>
                <a:gd name="T6" fmla="*/ 0 w 20"/>
                <a:gd name="T7" fmla="*/ 8 h 8"/>
                <a:gd name="T8" fmla="*/ 1 w 20"/>
                <a:gd name="T9" fmla="*/ 8 h 8"/>
                <a:gd name="T10" fmla="*/ 3 w 20"/>
                <a:gd name="T11" fmla="*/ 6 h 8"/>
                <a:gd name="T12" fmla="*/ 3 w 20"/>
                <a:gd name="T13" fmla="*/ 6 h 8"/>
                <a:gd name="T14" fmla="*/ 12 w 20"/>
                <a:gd name="T15" fmla="*/ 1 h 8"/>
                <a:gd name="T16" fmla="*/ 7 w 20"/>
                <a:gd name="T17" fmla="*/ 4 h 8"/>
                <a:gd name="T18" fmla="*/ 12 w 20"/>
                <a:gd name="T19" fmla="*/ 1 h 8"/>
                <a:gd name="T20" fmla="*/ 12 w 20"/>
                <a:gd name="T21" fmla="*/ 1 h 8"/>
                <a:gd name="T22" fmla="*/ 20 w 20"/>
                <a:gd name="T23" fmla="*/ 1 h 8"/>
                <a:gd name="T24" fmla="*/ 20 w 20"/>
                <a:gd name="T25" fmla="*/ 1 h 8"/>
                <a:gd name="T26" fmla="*/ 20 w 20"/>
                <a:gd name="T27" fmla="*/ 2 h 8"/>
                <a:gd name="T28" fmla="*/ 20 w 20"/>
                <a:gd name="T29" fmla="*/ 2 h 8"/>
                <a:gd name="T30" fmla="*/ 20 w 20"/>
                <a:gd name="T31" fmla="*/ 2 h 8"/>
                <a:gd name="T32" fmla="*/ 20 w 20"/>
                <a:gd name="T33" fmla="*/ 1 h 8"/>
                <a:gd name="T34" fmla="*/ 20 w 20"/>
                <a:gd name="T35" fmla="*/ 1 h 8"/>
                <a:gd name="T36" fmla="*/ 18 w 20"/>
                <a:gd name="T37" fmla="*/ 0 h 8"/>
                <a:gd name="T38" fmla="*/ 18 w 20"/>
                <a:gd name="T39" fmla="*/ 0 h 8"/>
                <a:gd name="T40" fmla="*/ 18 w 20"/>
                <a:gd name="T41" fmla="*/ 0 h 8"/>
                <a:gd name="T42" fmla="*/ 19 w 20"/>
                <a:gd name="T43" fmla="*/ 0 h 8"/>
                <a:gd name="T44" fmla="*/ 19 w 20"/>
                <a:gd name="T45" fmla="*/ 0 h 8"/>
                <a:gd name="T46" fmla="*/ 18 w 20"/>
                <a:gd name="T47" fmla="*/ 0 h 8"/>
                <a:gd name="T48" fmla="*/ 18 w 20"/>
                <a:gd name="T4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0" h="8">
                  <a:moveTo>
                    <a:pt x="3" y="6"/>
                  </a:moveTo>
                  <a:cubicBezTo>
                    <a:pt x="3" y="6"/>
                    <a:pt x="3" y="6"/>
                    <a:pt x="3" y="6"/>
                  </a:cubicBezTo>
                  <a:cubicBezTo>
                    <a:pt x="2" y="7"/>
                    <a:pt x="1" y="7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7"/>
                    <a:pt x="2" y="7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moveTo>
                    <a:pt x="12" y="1"/>
                  </a:moveTo>
                  <a:cubicBezTo>
                    <a:pt x="10" y="2"/>
                    <a:pt x="8" y="3"/>
                    <a:pt x="7" y="4"/>
                  </a:cubicBezTo>
                  <a:cubicBezTo>
                    <a:pt x="8" y="3"/>
                    <a:pt x="10" y="2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moveTo>
                    <a:pt x="20" y="1"/>
                  </a:move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moveTo>
                    <a:pt x="18" y="0"/>
                  </a:moveTo>
                  <a:cubicBezTo>
                    <a:pt x="18" y="0"/>
                    <a:pt x="18" y="0"/>
                    <a:pt x="18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19" y="0"/>
                    <a:pt x="18" y="0"/>
                  </a:cubicBezTo>
                  <a:cubicBezTo>
                    <a:pt x="18" y="0"/>
                    <a:pt x="18" y="0"/>
                    <a:pt x="18" y="0"/>
                  </a:cubicBezTo>
                </a:path>
              </a:pathLst>
            </a:custGeom>
            <a:solidFill>
              <a:srgbClr val="4A9D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5" name="Freeform 566"/>
            <p:cNvSpPr>
              <a:spLocks noEditPoints="1"/>
            </p:cNvSpPr>
            <p:nvPr/>
          </p:nvSpPr>
          <p:spPr bwMode="auto">
            <a:xfrm>
              <a:off x="1666875" y="7735888"/>
              <a:ext cx="134938" cy="304800"/>
            </a:xfrm>
            <a:custGeom>
              <a:avLst/>
              <a:gdLst>
                <a:gd name="T0" fmla="*/ 4 w 36"/>
                <a:gd name="T1" fmla="*/ 41 h 81"/>
                <a:gd name="T2" fmla="*/ 4 w 36"/>
                <a:gd name="T3" fmla="*/ 41 h 81"/>
                <a:gd name="T4" fmla="*/ 0 w 36"/>
                <a:gd name="T5" fmla="*/ 46 h 81"/>
                <a:gd name="T6" fmla="*/ 4 w 36"/>
                <a:gd name="T7" fmla="*/ 45 h 81"/>
                <a:gd name="T8" fmla="*/ 5 w 36"/>
                <a:gd name="T9" fmla="*/ 43 h 81"/>
                <a:gd name="T10" fmla="*/ 5 w 36"/>
                <a:gd name="T11" fmla="*/ 43 h 81"/>
                <a:gd name="T12" fmla="*/ 5 w 36"/>
                <a:gd name="T13" fmla="*/ 43 h 81"/>
                <a:gd name="T14" fmla="*/ 5 w 36"/>
                <a:gd name="T15" fmla="*/ 43 h 81"/>
                <a:gd name="T16" fmla="*/ 5 w 36"/>
                <a:gd name="T17" fmla="*/ 43 h 81"/>
                <a:gd name="T18" fmla="*/ 5 w 36"/>
                <a:gd name="T19" fmla="*/ 43 h 81"/>
                <a:gd name="T20" fmla="*/ 4 w 36"/>
                <a:gd name="T21" fmla="*/ 41 h 81"/>
                <a:gd name="T22" fmla="*/ 4 w 36"/>
                <a:gd name="T23" fmla="*/ 41 h 81"/>
                <a:gd name="T24" fmla="*/ 22 w 36"/>
                <a:gd name="T25" fmla="*/ 40 h 81"/>
                <a:gd name="T26" fmla="*/ 17 w 36"/>
                <a:gd name="T27" fmla="*/ 48 h 81"/>
                <a:gd name="T28" fmla="*/ 17 w 36"/>
                <a:gd name="T29" fmla="*/ 48 h 81"/>
                <a:gd name="T30" fmla="*/ 17 w 36"/>
                <a:gd name="T31" fmla="*/ 48 h 81"/>
                <a:gd name="T32" fmla="*/ 10 w 36"/>
                <a:gd name="T33" fmla="*/ 69 h 81"/>
                <a:gd name="T34" fmla="*/ 5 w 36"/>
                <a:gd name="T35" fmla="*/ 81 h 81"/>
                <a:gd name="T36" fmla="*/ 6 w 36"/>
                <a:gd name="T37" fmla="*/ 81 h 81"/>
                <a:gd name="T38" fmla="*/ 12 w 36"/>
                <a:gd name="T39" fmla="*/ 69 h 81"/>
                <a:gd name="T40" fmla="*/ 16 w 36"/>
                <a:gd name="T41" fmla="*/ 58 h 81"/>
                <a:gd name="T42" fmla="*/ 20 w 36"/>
                <a:gd name="T43" fmla="*/ 45 h 81"/>
                <a:gd name="T44" fmla="*/ 22 w 36"/>
                <a:gd name="T45" fmla="*/ 40 h 81"/>
                <a:gd name="T46" fmla="*/ 34 w 36"/>
                <a:gd name="T47" fmla="*/ 3 h 81"/>
                <a:gd name="T48" fmla="*/ 32 w 36"/>
                <a:gd name="T49" fmla="*/ 6 h 81"/>
                <a:gd name="T50" fmla="*/ 34 w 36"/>
                <a:gd name="T51" fmla="*/ 3 h 81"/>
                <a:gd name="T52" fmla="*/ 36 w 36"/>
                <a:gd name="T53" fmla="*/ 0 h 81"/>
                <a:gd name="T54" fmla="*/ 36 w 36"/>
                <a:gd name="T55" fmla="*/ 0 h 81"/>
                <a:gd name="T56" fmla="*/ 36 w 36"/>
                <a:gd name="T57" fmla="*/ 0 h 81"/>
                <a:gd name="T58" fmla="*/ 36 w 36"/>
                <a:gd name="T59" fmla="*/ 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6" h="81">
                  <a:moveTo>
                    <a:pt x="4" y="41"/>
                  </a:moveTo>
                  <a:cubicBezTo>
                    <a:pt x="4" y="41"/>
                    <a:pt x="4" y="41"/>
                    <a:pt x="4" y="41"/>
                  </a:cubicBezTo>
                  <a:cubicBezTo>
                    <a:pt x="3" y="43"/>
                    <a:pt x="1" y="45"/>
                    <a:pt x="0" y="46"/>
                  </a:cubicBezTo>
                  <a:cubicBezTo>
                    <a:pt x="1" y="46"/>
                    <a:pt x="2" y="46"/>
                    <a:pt x="4" y="45"/>
                  </a:cubicBezTo>
                  <a:cubicBezTo>
                    <a:pt x="4" y="45"/>
                    <a:pt x="5" y="44"/>
                    <a:pt x="5" y="43"/>
                  </a:cubicBezTo>
                  <a:cubicBezTo>
                    <a:pt x="5" y="43"/>
                    <a:pt x="5" y="43"/>
                    <a:pt x="5" y="43"/>
                  </a:cubicBezTo>
                  <a:cubicBezTo>
                    <a:pt x="5" y="43"/>
                    <a:pt x="5" y="43"/>
                    <a:pt x="5" y="43"/>
                  </a:cubicBezTo>
                  <a:cubicBezTo>
                    <a:pt x="5" y="43"/>
                    <a:pt x="5" y="43"/>
                    <a:pt x="5" y="43"/>
                  </a:cubicBezTo>
                  <a:cubicBezTo>
                    <a:pt x="5" y="43"/>
                    <a:pt x="5" y="43"/>
                    <a:pt x="5" y="43"/>
                  </a:cubicBezTo>
                  <a:cubicBezTo>
                    <a:pt x="5" y="43"/>
                    <a:pt x="5" y="43"/>
                    <a:pt x="5" y="43"/>
                  </a:cubicBezTo>
                  <a:cubicBezTo>
                    <a:pt x="5" y="42"/>
                    <a:pt x="5" y="42"/>
                    <a:pt x="4" y="41"/>
                  </a:cubicBezTo>
                  <a:cubicBezTo>
                    <a:pt x="4" y="41"/>
                    <a:pt x="4" y="41"/>
                    <a:pt x="4" y="41"/>
                  </a:cubicBezTo>
                  <a:moveTo>
                    <a:pt x="22" y="40"/>
                  </a:moveTo>
                  <a:cubicBezTo>
                    <a:pt x="21" y="43"/>
                    <a:pt x="19" y="45"/>
                    <a:pt x="17" y="48"/>
                  </a:cubicBezTo>
                  <a:cubicBezTo>
                    <a:pt x="17" y="48"/>
                    <a:pt x="17" y="48"/>
                    <a:pt x="17" y="48"/>
                  </a:cubicBezTo>
                  <a:cubicBezTo>
                    <a:pt x="17" y="48"/>
                    <a:pt x="17" y="48"/>
                    <a:pt x="17" y="48"/>
                  </a:cubicBezTo>
                  <a:cubicBezTo>
                    <a:pt x="15" y="55"/>
                    <a:pt x="13" y="62"/>
                    <a:pt x="10" y="69"/>
                  </a:cubicBezTo>
                  <a:cubicBezTo>
                    <a:pt x="8" y="73"/>
                    <a:pt x="6" y="78"/>
                    <a:pt x="5" y="81"/>
                  </a:cubicBezTo>
                  <a:cubicBezTo>
                    <a:pt x="5" y="81"/>
                    <a:pt x="5" y="81"/>
                    <a:pt x="6" y="81"/>
                  </a:cubicBezTo>
                  <a:cubicBezTo>
                    <a:pt x="8" y="77"/>
                    <a:pt x="10" y="73"/>
                    <a:pt x="12" y="69"/>
                  </a:cubicBezTo>
                  <a:cubicBezTo>
                    <a:pt x="13" y="65"/>
                    <a:pt x="15" y="62"/>
                    <a:pt x="16" y="58"/>
                  </a:cubicBezTo>
                  <a:cubicBezTo>
                    <a:pt x="18" y="54"/>
                    <a:pt x="19" y="50"/>
                    <a:pt x="20" y="45"/>
                  </a:cubicBezTo>
                  <a:cubicBezTo>
                    <a:pt x="21" y="44"/>
                    <a:pt x="21" y="42"/>
                    <a:pt x="22" y="40"/>
                  </a:cubicBezTo>
                  <a:moveTo>
                    <a:pt x="34" y="3"/>
                  </a:moveTo>
                  <a:cubicBezTo>
                    <a:pt x="33" y="4"/>
                    <a:pt x="32" y="5"/>
                    <a:pt x="32" y="6"/>
                  </a:cubicBezTo>
                  <a:cubicBezTo>
                    <a:pt x="33" y="5"/>
                    <a:pt x="33" y="4"/>
                    <a:pt x="34" y="3"/>
                  </a:cubicBezTo>
                  <a:moveTo>
                    <a:pt x="36" y="0"/>
                  </a:moveTo>
                  <a:cubicBezTo>
                    <a:pt x="36" y="0"/>
                    <a:pt x="36" y="0"/>
                    <a:pt x="36" y="0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36" y="0"/>
                    <a:pt x="36" y="0"/>
                    <a:pt x="36" y="0"/>
                  </a:cubicBezTo>
                </a:path>
              </a:pathLst>
            </a:custGeom>
            <a:solidFill>
              <a:srgbClr val="4A9D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6" name="Freeform 567"/>
            <p:cNvSpPr>
              <a:spLocks noEditPoints="1"/>
            </p:cNvSpPr>
            <p:nvPr/>
          </p:nvSpPr>
          <p:spPr bwMode="auto">
            <a:xfrm>
              <a:off x="1754188" y="7648576"/>
              <a:ext cx="55563" cy="60325"/>
            </a:xfrm>
            <a:custGeom>
              <a:avLst/>
              <a:gdLst>
                <a:gd name="T0" fmla="*/ 9 w 15"/>
                <a:gd name="T1" fmla="*/ 16 h 16"/>
                <a:gd name="T2" fmla="*/ 9 w 15"/>
                <a:gd name="T3" fmla="*/ 16 h 16"/>
                <a:gd name="T4" fmla="*/ 9 w 15"/>
                <a:gd name="T5" fmla="*/ 16 h 16"/>
                <a:gd name="T6" fmla="*/ 8 w 15"/>
                <a:gd name="T7" fmla="*/ 16 h 16"/>
                <a:gd name="T8" fmla="*/ 8 w 15"/>
                <a:gd name="T9" fmla="*/ 16 h 16"/>
                <a:gd name="T10" fmla="*/ 12 w 15"/>
                <a:gd name="T11" fmla="*/ 16 h 16"/>
                <a:gd name="T12" fmla="*/ 12 w 15"/>
                <a:gd name="T13" fmla="*/ 16 h 16"/>
                <a:gd name="T14" fmla="*/ 12 w 15"/>
                <a:gd name="T15" fmla="*/ 16 h 16"/>
                <a:gd name="T16" fmla="*/ 14 w 15"/>
                <a:gd name="T17" fmla="*/ 15 h 16"/>
                <a:gd name="T18" fmla="*/ 13 w 15"/>
                <a:gd name="T19" fmla="*/ 15 h 16"/>
                <a:gd name="T20" fmla="*/ 12 w 15"/>
                <a:gd name="T21" fmla="*/ 15 h 16"/>
                <a:gd name="T22" fmla="*/ 13 w 15"/>
                <a:gd name="T23" fmla="*/ 15 h 16"/>
                <a:gd name="T24" fmla="*/ 0 w 15"/>
                <a:gd name="T25" fmla="*/ 14 h 16"/>
                <a:gd name="T26" fmla="*/ 0 w 15"/>
                <a:gd name="T27" fmla="*/ 14 h 16"/>
                <a:gd name="T28" fmla="*/ 3 w 15"/>
                <a:gd name="T29" fmla="*/ 15 h 16"/>
                <a:gd name="T30" fmla="*/ 0 w 15"/>
                <a:gd name="T31" fmla="*/ 14 h 16"/>
                <a:gd name="T32" fmla="*/ 15 w 15"/>
                <a:gd name="T33" fmla="*/ 12 h 16"/>
                <a:gd name="T34" fmla="*/ 15 w 15"/>
                <a:gd name="T35" fmla="*/ 13 h 16"/>
                <a:gd name="T36" fmla="*/ 15 w 15"/>
                <a:gd name="T37" fmla="*/ 13 h 16"/>
                <a:gd name="T38" fmla="*/ 15 w 15"/>
                <a:gd name="T39" fmla="*/ 12 h 16"/>
                <a:gd name="T40" fmla="*/ 13 w 15"/>
                <a:gd name="T41" fmla="*/ 10 h 16"/>
                <a:gd name="T42" fmla="*/ 14 w 15"/>
                <a:gd name="T43" fmla="*/ 10 h 16"/>
                <a:gd name="T44" fmla="*/ 14 w 15"/>
                <a:gd name="T45" fmla="*/ 10 h 16"/>
                <a:gd name="T46" fmla="*/ 11 w 15"/>
                <a:gd name="T47" fmla="*/ 7 h 16"/>
                <a:gd name="T48" fmla="*/ 11 w 15"/>
                <a:gd name="T49" fmla="*/ 7 h 16"/>
                <a:gd name="T50" fmla="*/ 11 w 15"/>
                <a:gd name="T51" fmla="*/ 7 h 16"/>
                <a:gd name="T52" fmla="*/ 11 w 15"/>
                <a:gd name="T53" fmla="*/ 7 h 16"/>
                <a:gd name="T54" fmla="*/ 3 w 15"/>
                <a:gd name="T55" fmla="*/ 0 h 16"/>
                <a:gd name="T56" fmla="*/ 4 w 15"/>
                <a:gd name="T57" fmla="*/ 1 h 16"/>
                <a:gd name="T58" fmla="*/ 4 w 15"/>
                <a:gd name="T59" fmla="*/ 1 h 16"/>
                <a:gd name="T60" fmla="*/ 5 w 15"/>
                <a:gd name="T61" fmla="*/ 1 h 16"/>
                <a:gd name="T62" fmla="*/ 5 w 15"/>
                <a:gd name="T63" fmla="*/ 2 h 16"/>
                <a:gd name="T64" fmla="*/ 5 w 15"/>
                <a:gd name="T65" fmla="*/ 2 h 16"/>
                <a:gd name="T66" fmla="*/ 5 w 15"/>
                <a:gd name="T67" fmla="*/ 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5" h="16">
                  <a:moveTo>
                    <a:pt x="9" y="16"/>
                  </a:moveTo>
                  <a:cubicBezTo>
                    <a:pt x="9" y="16"/>
                    <a:pt x="9" y="16"/>
                    <a:pt x="9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6"/>
                    <a:pt x="9" y="16"/>
                    <a:pt x="9" y="16"/>
                  </a:cubicBezTo>
                  <a:moveTo>
                    <a:pt x="8" y="16"/>
                  </a:move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moveTo>
                    <a:pt x="12" y="16"/>
                  </a:moveTo>
                  <a:cubicBezTo>
                    <a:pt x="12" y="16"/>
                    <a:pt x="12" y="16"/>
                    <a:pt x="12" y="16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2" y="16"/>
                    <a:pt x="12" y="16"/>
                    <a:pt x="12" y="16"/>
                  </a:cubicBezTo>
                  <a:moveTo>
                    <a:pt x="14" y="15"/>
                  </a:moveTo>
                  <a:cubicBezTo>
                    <a:pt x="14" y="15"/>
                    <a:pt x="14" y="15"/>
                    <a:pt x="14" y="15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4" y="15"/>
                    <a:pt x="14" y="15"/>
                    <a:pt x="14" y="15"/>
                  </a:cubicBezTo>
                  <a:moveTo>
                    <a:pt x="0" y="14"/>
                  </a:move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" y="14"/>
                    <a:pt x="2" y="15"/>
                    <a:pt x="3" y="15"/>
                  </a:cubicBezTo>
                  <a:cubicBezTo>
                    <a:pt x="2" y="15"/>
                    <a:pt x="1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moveTo>
                    <a:pt x="15" y="12"/>
                  </a:moveTo>
                  <a:cubicBezTo>
                    <a:pt x="15" y="12"/>
                    <a:pt x="15" y="12"/>
                    <a:pt x="15" y="12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5" y="12"/>
                    <a:pt x="15" y="12"/>
                    <a:pt x="15" y="12"/>
                  </a:cubicBezTo>
                  <a:moveTo>
                    <a:pt x="13" y="10"/>
                  </a:moveTo>
                  <a:cubicBezTo>
                    <a:pt x="13" y="10"/>
                    <a:pt x="13" y="10"/>
                    <a:pt x="13" y="10"/>
                  </a:cubicBezTo>
                  <a:cubicBezTo>
                    <a:pt x="13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3" y="10"/>
                    <a:pt x="13" y="10"/>
                    <a:pt x="13" y="10"/>
                  </a:cubicBezTo>
                  <a:moveTo>
                    <a:pt x="11" y="7"/>
                  </a:moveTo>
                  <a:cubicBezTo>
                    <a:pt x="11" y="7"/>
                    <a:pt x="11" y="7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2" y="8"/>
                    <a:pt x="13" y="9"/>
                    <a:pt x="13" y="10"/>
                  </a:cubicBezTo>
                  <a:cubicBezTo>
                    <a:pt x="13" y="9"/>
                    <a:pt x="12" y="8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moveTo>
                    <a:pt x="4" y="0"/>
                  </a:moveTo>
                  <a:cubicBezTo>
                    <a:pt x="4" y="0"/>
                    <a:pt x="3" y="0"/>
                    <a:pt x="3" y="0"/>
                  </a:cubicBezTo>
                  <a:cubicBezTo>
                    <a:pt x="3" y="0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4" y="0"/>
                    <a:pt x="4" y="0"/>
                  </a:cubicBezTo>
                </a:path>
              </a:pathLst>
            </a:custGeom>
            <a:solidFill>
              <a:srgbClr val="BFC4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7" name="Freeform 568"/>
            <p:cNvSpPr>
              <a:spLocks noEditPoints="1"/>
            </p:cNvSpPr>
            <p:nvPr/>
          </p:nvSpPr>
          <p:spPr bwMode="auto">
            <a:xfrm>
              <a:off x="1765300" y="7648576"/>
              <a:ext cx="44450" cy="57150"/>
            </a:xfrm>
            <a:custGeom>
              <a:avLst/>
              <a:gdLst>
                <a:gd name="T0" fmla="*/ 11 w 12"/>
                <a:gd name="T1" fmla="*/ 15 h 15"/>
                <a:gd name="T2" fmla="*/ 10 w 12"/>
                <a:gd name="T3" fmla="*/ 15 h 15"/>
                <a:gd name="T4" fmla="*/ 10 w 12"/>
                <a:gd name="T5" fmla="*/ 15 h 15"/>
                <a:gd name="T6" fmla="*/ 10 w 12"/>
                <a:gd name="T7" fmla="*/ 15 h 15"/>
                <a:gd name="T8" fmla="*/ 11 w 12"/>
                <a:gd name="T9" fmla="*/ 15 h 15"/>
                <a:gd name="T10" fmla="*/ 12 w 12"/>
                <a:gd name="T11" fmla="*/ 13 h 15"/>
                <a:gd name="T12" fmla="*/ 12 w 12"/>
                <a:gd name="T13" fmla="*/ 13 h 15"/>
                <a:gd name="T14" fmla="*/ 11 w 12"/>
                <a:gd name="T15" fmla="*/ 14 h 15"/>
                <a:gd name="T16" fmla="*/ 11 w 12"/>
                <a:gd name="T17" fmla="*/ 15 h 15"/>
                <a:gd name="T18" fmla="*/ 11 w 12"/>
                <a:gd name="T19" fmla="*/ 15 h 15"/>
                <a:gd name="T20" fmla="*/ 11 w 12"/>
                <a:gd name="T21" fmla="*/ 14 h 15"/>
                <a:gd name="T22" fmla="*/ 12 w 12"/>
                <a:gd name="T23" fmla="*/ 13 h 15"/>
                <a:gd name="T24" fmla="*/ 12 w 12"/>
                <a:gd name="T25" fmla="*/ 13 h 15"/>
                <a:gd name="T26" fmla="*/ 12 w 12"/>
                <a:gd name="T27" fmla="*/ 13 h 15"/>
                <a:gd name="T28" fmla="*/ 8 w 12"/>
                <a:gd name="T29" fmla="*/ 7 h 15"/>
                <a:gd name="T30" fmla="*/ 8 w 12"/>
                <a:gd name="T31" fmla="*/ 7 h 15"/>
                <a:gd name="T32" fmla="*/ 8 w 12"/>
                <a:gd name="T33" fmla="*/ 7 h 15"/>
                <a:gd name="T34" fmla="*/ 8 w 12"/>
                <a:gd name="T35" fmla="*/ 7 h 15"/>
                <a:gd name="T36" fmla="*/ 2 w 12"/>
                <a:gd name="T37" fmla="*/ 2 h 15"/>
                <a:gd name="T38" fmla="*/ 6 w 12"/>
                <a:gd name="T39" fmla="*/ 5 h 15"/>
                <a:gd name="T40" fmla="*/ 7 w 12"/>
                <a:gd name="T41" fmla="*/ 6 h 15"/>
                <a:gd name="T42" fmla="*/ 6 w 12"/>
                <a:gd name="T43" fmla="*/ 5 h 15"/>
                <a:gd name="T44" fmla="*/ 2 w 12"/>
                <a:gd name="T45" fmla="*/ 2 h 15"/>
                <a:gd name="T46" fmla="*/ 2 w 12"/>
                <a:gd name="T47" fmla="*/ 2 h 15"/>
                <a:gd name="T48" fmla="*/ 2 w 12"/>
                <a:gd name="T49" fmla="*/ 2 h 15"/>
                <a:gd name="T50" fmla="*/ 1 w 12"/>
                <a:gd name="T51" fmla="*/ 1 h 15"/>
                <a:gd name="T52" fmla="*/ 1 w 12"/>
                <a:gd name="T53" fmla="*/ 1 h 15"/>
                <a:gd name="T54" fmla="*/ 1 w 12"/>
                <a:gd name="T55" fmla="*/ 1 h 15"/>
                <a:gd name="T56" fmla="*/ 1 w 12"/>
                <a:gd name="T57" fmla="*/ 1 h 15"/>
                <a:gd name="T58" fmla="*/ 1 w 12"/>
                <a:gd name="T59" fmla="*/ 1 h 15"/>
                <a:gd name="T60" fmla="*/ 0 w 12"/>
                <a:gd name="T61" fmla="*/ 0 h 15"/>
                <a:gd name="T62" fmla="*/ 0 w 12"/>
                <a:gd name="T63" fmla="*/ 0 h 15"/>
                <a:gd name="T64" fmla="*/ 1 w 12"/>
                <a:gd name="T65" fmla="*/ 1 h 15"/>
                <a:gd name="T66" fmla="*/ 0 w 12"/>
                <a:gd name="T67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2" h="15">
                  <a:moveTo>
                    <a:pt x="11" y="15"/>
                  </a:move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1" y="15"/>
                    <a:pt x="11" y="15"/>
                    <a:pt x="11" y="15"/>
                  </a:cubicBezTo>
                  <a:moveTo>
                    <a:pt x="12" y="13"/>
                  </a:moveTo>
                  <a:cubicBezTo>
                    <a:pt x="12" y="13"/>
                    <a:pt x="12" y="13"/>
                    <a:pt x="12" y="13"/>
                  </a:cubicBezTo>
                  <a:cubicBezTo>
                    <a:pt x="12" y="14"/>
                    <a:pt x="12" y="14"/>
                    <a:pt x="11" y="14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2" y="14"/>
                    <a:pt x="12" y="14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moveTo>
                    <a:pt x="8" y="7"/>
                  </a:move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moveTo>
                    <a:pt x="2" y="2"/>
                  </a:moveTo>
                  <a:cubicBezTo>
                    <a:pt x="3" y="3"/>
                    <a:pt x="5" y="4"/>
                    <a:pt x="6" y="5"/>
                  </a:cubicBezTo>
                  <a:cubicBezTo>
                    <a:pt x="6" y="6"/>
                    <a:pt x="7" y="6"/>
                    <a:pt x="7" y="6"/>
                  </a:cubicBezTo>
                  <a:cubicBezTo>
                    <a:pt x="7" y="6"/>
                    <a:pt x="6" y="6"/>
                    <a:pt x="6" y="5"/>
                  </a:cubicBezTo>
                  <a:cubicBezTo>
                    <a:pt x="5" y="4"/>
                    <a:pt x="3" y="3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1"/>
                    <a:pt x="1" y="1"/>
                  </a:cubicBezTo>
                  <a:cubicBezTo>
                    <a:pt x="1" y="1"/>
                    <a:pt x="0" y="0"/>
                    <a:pt x="0" y="0"/>
                  </a:cubicBezTo>
                </a:path>
              </a:pathLst>
            </a:custGeom>
            <a:solidFill>
              <a:srgbClr val="4A9D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8" name="Freeform 569"/>
            <p:cNvSpPr>
              <a:spLocks noEditPoints="1"/>
            </p:cNvSpPr>
            <p:nvPr/>
          </p:nvSpPr>
          <p:spPr bwMode="auto">
            <a:xfrm>
              <a:off x="1784350" y="7145338"/>
              <a:ext cx="176213" cy="560388"/>
            </a:xfrm>
            <a:custGeom>
              <a:avLst/>
              <a:gdLst>
                <a:gd name="T0" fmla="*/ 7 w 47"/>
                <a:gd name="T1" fmla="*/ 146 h 149"/>
                <a:gd name="T2" fmla="*/ 7 w 47"/>
                <a:gd name="T3" fmla="*/ 146 h 149"/>
                <a:gd name="T4" fmla="*/ 7 w 47"/>
                <a:gd name="T5" fmla="*/ 147 h 149"/>
                <a:gd name="T6" fmla="*/ 9 w 47"/>
                <a:gd name="T7" fmla="*/ 148 h 149"/>
                <a:gd name="T8" fmla="*/ 10 w 47"/>
                <a:gd name="T9" fmla="*/ 148 h 149"/>
                <a:gd name="T10" fmla="*/ 10 w 47"/>
                <a:gd name="T11" fmla="*/ 148 h 149"/>
                <a:gd name="T12" fmla="*/ 10 w 47"/>
                <a:gd name="T13" fmla="*/ 148 h 149"/>
                <a:gd name="T14" fmla="*/ 10 w 47"/>
                <a:gd name="T15" fmla="*/ 148 h 149"/>
                <a:gd name="T16" fmla="*/ 10 w 47"/>
                <a:gd name="T17" fmla="*/ 148 h 149"/>
                <a:gd name="T18" fmla="*/ 9 w 47"/>
                <a:gd name="T19" fmla="*/ 148 h 149"/>
                <a:gd name="T20" fmla="*/ 7 w 47"/>
                <a:gd name="T21" fmla="*/ 147 h 149"/>
                <a:gd name="T22" fmla="*/ 7 w 47"/>
                <a:gd name="T23" fmla="*/ 146 h 149"/>
                <a:gd name="T24" fmla="*/ 25 w 47"/>
                <a:gd name="T25" fmla="*/ 123 h 149"/>
                <a:gd name="T26" fmla="*/ 19 w 47"/>
                <a:gd name="T27" fmla="*/ 131 h 149"/>
                <a:gd name="T28" fmla="*/ 18 w 47"/>
                <a:gd name="T29" fmla="*/ 134 h 149"/>
                <a:gd name="T30" fmla="*/ 18 w 47"/>
                <a:gd name="T31" fmla="*/ 134 h 149"/>
                <a:gd name="T32" fmla="*/ 18 w 47"/>
                <a:gd name="T33" fmla="*/ 135 h 149"/>
                <a:gd name="T34" fmla="*/ 18 w 47"/>
                <a:gd name="T35" fmla="*/ 135 h 149"/>
                <a:gd name="T36" fmla="*/ 24 w 47"/>
                <a:gd name="T37" fmla="*/ 127 h 149"/>
                <a:gd name="T38" fmla="*/ 0 w 47"/>
                <a:gd name="T39" fmla="*/ 121 h 149"/>
                <a:gd name="T40" fmla="*/ 2 w 47"/>
                <a:gd name="T41" fmla="*/ 126 h 149"/>
                <a:gd name="T42" fmla="*/ 47 w 47"/>
                <a:gd name="T43" fmla="*/ 0 h 149"/>
                <a:gd name="T44" fmla="*/ 33 w 47"/>
                <a:gd name="T45" fmla="*/ 2 h 149"/>
                <a:gd name="T46" fmla="*/ 23 w 47"/>
                <a:gd name="T47" fmla="*/ 0 h 149"/>
                <a:gd name="T48" fmla="*/ 10 w 47"/>
                <a:gd name="T49" fmla="*/ 89 h 149"/>
                <a:gd name="T50" fmla="*/ 12 w 47"/>
                <a:gd name="T51" fmla="*/ 86 h 149"/>
                <a:gd name="T52" fmla="*/ 26 w 47"/>
                <a:gd name="T53" fmla="*/ 37 h 149"/>
                <a:gd name="T54" fmla="*/ 29 w 47"/>
                <a:gd name="T55" fmla="*/ 30 h 149"/>
                <a:gd name="T56" fmla="*/ 29 w 47"/>
                <a:gd name="T57" fmla="*/ 30 h 149"/>
                <a:gd name="T58" fmla="*/ 19 w 47"/>
                <a:gd name="T59" fmla="*/ 58 h 149"/>
                <a:gd name="T60" fmla="*/ 14 w 47"/>
                <a:gd name="T61" fmla="*/ 85 h 149"/>
                <a:gd name="T62" fmla="*/ 14 w 47"/>
                <a:gd name="T63" fmla="*/ 85 h 149"/>
                <a:gd name="T64" fmla="*/ 17 w 47"/>
                <a:gd name="T65" fmla="*/ 83 h 149"/>
                <a:gd name="T66" fmla="*/ 19 w 47"/>
                <a:gd name="T67" fmla="*/ 76 h 149"/>
                <a:gd name="T68" fmla="*/ 25 w 47"/>
                <a:gd name="T69" fmla="*/ 55 h 149"/>
                <a:gd name="T70" fmla="*/ 34 w 47"/>
                <a:gd name="T71" fmla="*/ 36 h 149"/>
                <a:gd name="T72" fmla="*/ 34 w 47"/>
                <a:gd name="T73" fmla="*/ 36 h 149"/>
                <a:gd name="T74" fmla="*/ 26 w 47"/>
                <a:gd name="T75" fmla="*/ 55 h 149"/>
                <a:gd name="T76" fmla="*/ 21 w 47"/>
                <a:gd name="T77" fmla="*/ 77 h 149"/>
                <a:gd name="T78" fmla="*/ 19 w 47"/>
                <a:gd name="T79" fmla="*/ 82 h 149"/>
                <a:gd name="T80" fmla="*/ 20 w 47"/>
                <a:gd name="T81" fmla="*/ 82 h 149"/>
                <a:gd name="T82" fmla="*/ 24 w 47"/>
                <a:gd name="T83" fmla="*/ 91 h 149"/>
                <a:gd name="T84" fmla="*/ 24 w 47"/>
                <a:gd name="T85" fmla="*/ 91 h 149"/>
                <a:gd name="T86" fmla="*/ 27 w 47"/>
                <a:gd name="T87" fmla="*/ 80 h 149"/>
                <a:gd name="T88" fmla="*/ 35 w 47"/>
                <a:gd name="T89" fmla="*/ 50 h 149"/>
                <a:gd name="T90" fmla="*/ 39 w 47"/>
                <a:gd name="T91" fmla="*/ 29 h 149"/>
                <a:gd name="T92" fmla="*/ 40 w 47"/>
                <a:gd name="T93" fmla="*/ 21 h 149"/>
                <a:gd name="T94" fmla="*/ 39 w 47"/>
                <a:gd name="T95" fmla="*/ 29 h 149"/>
                <a:gd name="T96" fmla="*/ 36 w 47"/>
                <a:gd name="T97" fmla="*/ 51 h 149"/>
                <a:gd name="T98" fmla="*/ 25 w 47"/>
                <a:gd name="T99" fmla="*/ 95 h 149"/>
                <a:gd name="T100" fmla="*/ 25 w 47"/>
                <a:gd name="T101" fmla="*/ 95 h 149"/>
                <a:gd name="T102" fmla="*/ 28 w 47"/>
                <a:gd name="T103" fmla="*/ 97 h 149"/>
                <a:gd name="T104" fmla="*/ 32 w 47"/>
                <a:gd name="T105" fmla="*/ 96 h 149"/>
                <a:gd name="T106" fmla="*/ 33 w 47"/>
                <a:gd name="T107" fmla="*/ 94 h 149"/>
                <a:gd name="T108" fmla="*/ 47 w 47"/>
                <a:gd name="T109" fmla="*/ 0 h 149"/>
                <a:gd name="T110" fmla="*/ 47 w 47"/>
                <a:gd name="T111" fmla="*/ 0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7" h="149">
                  <a:moveTo>
                    <a:pt x="7" y="146"/>
                  </a:moveTo>
                  <a:cubicBezTo>
                    <a:pt x="7" y="146"/>
                    <a:pt x="7" y="146"/>
                    <a:pt x="7" y="146"/>
                  </a:cubicBezTo>
                  <a:cubicBezTo>
                    <a:pt x="7" y="146"/>
                    <a:pt x="7" y="146"/>
                    <a:pt x="7" y="146"/>
                  </a:cubicBezTo>
                  <a:cubicBezTo>
                    <a:pt x="7" y="146"/>
                    <a:pt x="7" y="146"/>
                    <a:pt x="7" y="146"/>
                  </a:cubicBezTo>
                  <a:cubicBezTo>
                    <a:pt x="7" y="147"/>
                    <a:pt x="7" y="147"/>
                    <a:pt x="7" y="147"/>
                  </a:cubicBezTo>
                  <a:cubicBezTo>
                    <a:pt x="7" y="147"/>
                    <a:pt x="7" y="147"/>
                    <a:pt x="7" y="147"/>
                  </a:cubicBezTo>
                  <a:cubicBezTo>
                    <a:pt x="8" y="148"/>
                    <a:pt x="8" y="148"/>
                    <a:pt x="8" y="148"/>
                  </a:cubicBezTo>
                  <a:cubicBezTo>
                    <a:pt x="9" y="148"/>
                    <a:pt x="9" y="148"/>
                    <a:pt x="9" y="148"/>
                  </a:cubicBezTo>
                  <a:cubicBezTo>
                    <a:pt x="9" y="149"/>
                    <a:pt x="9" y="149"/>
                    <a:pt x="9" y="149"/>
                  </a:cubicBezTo>
                  <a:cubicBezTo>
                    <a:pt x="10" y="149"/>
                    <a:pt x="10" y="148"/>
                    <a:pt x="10" y="148"/>
                  </a:cubicBezTo>
                  <a:cubicBezTo>
                    <a:pt x="10" y="148"/>
                    <a:pt x="10" y="148"/>
                    <a:pt x="10" y="148"/>
                  </a:cubicBezTo>
                  <a:cubicBezTo>
                    <a:pt x="10" y="148"/>
                    <a:pt x="10" y="148"/>
                    <a:pt x="10" y="148"/>
                  </a:cubicBezTo>
                  <a:cubicBezTo>
                    <a:pt x="10" y="148"/>
                    <a:pt x="10" y="148"/>
                    <a:pt x="10" y="148"/>
                  </a:cubicBezTo>
                  <a:cubicBezTo>
                    <a:pt x="10" y="148"/>
                    <a:pt x="10" y="148"/>
                    <a:pt x="10" y="148"/>
                  </a:cubicBezTo>
                  <a:cubicBezTo>
                    <a:pt x="10" y="148"/>
                    <a:pt x="10" y="148"/>
                    <a:pt x="10" y="148"/>
                  </a:cubicBezTo>
                  <a:cubicBezTo>
                    <a:pt x="10" y="148"/>
                    <a:pt x="10" y="148"/>
                    <a:pt x="10" y="148"/>
                  </a:cubicBezTo>
                  <a:cubicBezTo>
                    <a:pt x="10" y="148"/>
                    <a:pt x="10" y="148"/>
                    <a:pt x="10" y="148"/>
                  </a:cubicBezTo>
                  <a:cubicBezTo>
                    <a:pt x="10" y="148"/>
                    <a:pt x="10" y="148"/>
                    <a:pt x="10" y="148"/>
                  </a:cubicBezTo>
                  <a:cubicBezTo>
                    <a:pt x="10" y="148"/>
                    <a:pt x="10" y="149"/>
                    <a:pt x="9" y="149"/>
                  </a:cubicBezTo>
                  <a:cubicBezTo>
                    <a:pt x="9" y="149"/>
                    <a:pt x="9" y="149"/>
                    <a:pt x="9" y="148"/>
                  </a:cubicBezTo>
                  <a:cubicBezTo>
                    <a:pt x="8" y="148"/>
                    <a:pt x="8" y="148"/>
                    <a:pt x="8" y="148"/>
                  </a:cubicBezTo>
                  <a:cubicBezTo>
                    <a:pt x="8" y="148"/>
                    <a:pt x="8" y="148"/>
                    <a:pt x="7" y="147"/>
                  </a:cubicBezTo>
                  <a:cubicBezTo>
                    <a:pt x="7" y="147"/>
                    <a:pt x="7" y="147"/>
                    <a:pt x="7" y="147"/>
                  </a:cubicBezTo>
                  <a:cubicBezTo>
                    <a:pt x="7" y="146"/>
                    <a:pt x="7" y="146"/>
                    <a:pt x="7" y="146"/>
                  </a:cubicBezTo>
                  <a:cubicBezTo>
                    <a:pt x="7" y="146"/>
                    <a:pt x="7" y="146"/>
                    <a:pt x="7" y="146"/>
                  </a:cubicBezTo>
                  <a:moveTo>
                    <a:pt x="25" y="123"/>
                  </a:moveTo>
                  <a:cubicBezTo>
                    <a:pt x="24" y="124"/>
                    <a:pt x="24" y="125"/>
                    <a:pt x="23" y="125"/>
                  </a:cubicBezTo>
                  <a:cubicBezTo>
                    <a:pt x="21" y="127"/>
                    <a:pt x="20" y="129"/>
                    <a:pt x="19" y="131"/>
                  </a:cubicBezTo>
                  <a:cubicBezTo>
                    <a:pt x="19" y="131"/>
                    <a:pt x="19" y="131"/>
                    <a:pt x="19" y="131"/>
                  </a:cubicBezTo>
                  <a:cubicBezTo>
                    <a:pt x="19" y="132"/>
                    <a:pt x="18" y="133"/>
                    <a:pt x="18" y="134"/>
                  </a:cubicBezTo>
                  <a:cubicBezTo>
                    <a:pt x="18" y="134"/>
                    <a:pt x="18" y="134"/>
                    <a:pt x="18" y="134"/>
                  </a:cubicBezTo>
                  <a:cubicBezTo>
                    <a:pt x="18" y="134"/>
                    <a:pt x="18" y="134"/>
                    <a:pt x="18" y="134"/>
                  </a:cubicBezTo>
                  <a:cubicBezTo>
                    <a:pt x="18" y="134"/>
                    <a:pt x="18" y="135"/>
                    <a:pt x="18" y="135"/>
                  </a:cubicBezTo>
                  <a:cubicBezTo>
                    <a:pt x="18" y="135"/>
                    <a:pt x="18" y="135"/>
                    <a:pt x="18" y="135"/>
                  </a:cubicBezTo>
                  <a:cubicBezTo>
                    <a:pt x="18" y="135"/>
                    <a:pt x="18" y="135"/>
                    <a:pt x="18" y="135"/>
                  </a:cubicBezTo>
                  <a:cubicBezTo>
                    <a:pt x="18" y="135"/>
                    <a:pt x="18" y="135"/>
                    <a:pt x="18" y="135"/>
                  </a:cubicBezTo>
                  <a:cubicBezTo>
                    <a:pt x="19" y="132"/>
                    <a:pt x="21" y="129"/>
                    <a:pt x="24" y="127"/>
                  </a:cubicBezTo>
                  <a:cubicBezTo>
                    <a:pt x="24" y="127"/>
                    <a:pt x="24" y="127"/>
                    <a:pt x="24" y="127"/>
                  </a:cubicBezTo>
                  <a:cubicBezTo>
                    <a:pt x="24" y="126"/>
                    <a:pt x="24" y="125"/>
                    <a:pt x="25" y="123"/>
                  </a:cubicBezTo>
                  <a:moveTo>
                    <a:pt x="0" y="121"/>
                  </a:moveTo>
                  <a:cubicBezTo>
                    <a:pt x="0" y="122"/>
                    <a:pt x="0" y="122"/>
                    <a:pt x="0" y="122"/>
                  </a:cubicBezTo>
                  <a:cubicBezTo>
                    <a:pt x="1" y="123"/>
                    <a:pt x="1" y="124"/>
                    <a:pt x="2" y="126"/>
                  </a:cubicBezTo>
                  <a:cubicBezTo>
                    <a:pt x="2" y="124"/>
                    <a:pt x="1" y="123"/>
                    <a:pt x="0" y="121"/>
                  </a:cubicBezTo>
                  <a:moveTo>
                    <a:pt x="47" y="0"/>
                  </a:moveTo>
                  <a:cubicBezTo>
                    <a:pt x="46" y="0"/>
                    <a:pt x="45" y="0"/>
                    <a:pt x="44" y="0"/>
                  </a:cubicBezTo>
                  <a:cubicBezTo>
                    <a:pt x="40" y="1"/>
                    <a:pt x="36" y="2"/>
                    <a:pt x="33" y="2"/>
                  </a:cubicBezTo>
                  <a:cubicBezTo>
                    <a:pt x="31" y="2"/>
                    <a:pt x="30" y="2"/>
                    <a:pt x="28" y="2"/>
                  </a:cubicBezTo>
                  <a:cubicBezTo>
                    <a:pt x="26" y="1"/>
                    <a:pt x="25" y="1"/>
                    <a:pt x="23" y="0"/>
                  </a:cubicBezTo>
                  <a:cubicBezTo>
                    <a:pt x="23" y="5"/>
                    <a:pt x="23" y="11"/>
                    <a:pt x="22" y="16"/>
                  </a:cubicBezTo>
                  <a:cubicBezTo>
                    <a:pt x="20" y="40"/>
                    <a:pt x="16" y="65"/>
                    <a:pt x="10" y="89"/>
                  </a:cubicBezTo>
                  <a:cubicBezTo>
                    <a:pt x="11" y="88"/>
                    <a:pt x="12" y="87"/>
                    <a:pt x="12" y="86"/>
                  </a:cubicBezTo>
                  <a:cubicBezTo>
                    <a:pt x="12" y="86"/>
                    <a:pt x="12" y="86"/>
                    <a:pt x="12" y="86"/>
                  </a:cubicBezTo>
                  <a:cubicBezTo>
                    <a:pt x="14" y="76"/>
                    <a:pt x="16" y="66"/>
                    <a:pt x="18" y="58"/>
                  </a:cubicBezTo>
                  <a:cubicBezTo>
                    <a:pt x="21" y="49"/>
                    <a:pt x="24" y="41"/>
                    <a:pt x="26" y="37"/>
                  </a:cubicBezTo>
                  <a:cubicBezTo>
                    <a:pt x="27" y="34"/>
                    <a:pt x="28" y="32"/>
                    <a:pt x="28" y="31"/>
                  </a:cubicBezTo>
                  <a:cubicBezTo>
                    <a:pt x="29" y="31"/>
                    <a:pt x="29" y="30"/>
                    <a:pt x="29" y="30"/>
                  </a:cubicBezTo>
                  <a:cubicBezTo>
                    <a:pt x="29" y="30"/>
                    <a:pt x="29" y="30"/>
                    <a:pt x="29" y="30"/>
                  </a:cubicBezTo>
                  <a:cubicBezTo>
                    <a:pt x="29" y="30"/>
                    <a:pt x="29" y="30"/>
                    <a:pt x="29" y="30"/>
                  </a:cubicBezTo>
                  <a:cubicBezTo>
                    <a:pt x="28" y="31"/>
                    <a:pt x="27" y="34"/>
                    <a:pt x="26" y="37"/>
                  </a:cubicBezTo>
                  <a:cubicBezTo>
                    <a:pt x="24" y="42"/>
                    <a:pt x="21" y="49"/>
                    <a:pt x="19" y="58"/>
                  </a:cubicBezTo>
                  <a:cubicBezTo>
                    <a:pt x="18" y="63"/>
                    <a:pt x="17" y="67"/>
                    <a:pt x="16" y="73"/>
                  </a:cubicBezTo>
                  <a:cubicBezTo>
                    <a:pt x="15" y="77"/>
                    <a:pt x="15" y="80"/>
                    <a:pt x="14" y="85"/>
                  </a:cubicBezTo>
                  <a:cubicBezTo>
                    <a:pt x="14" y="85"/>
                    <a:pt x="14" y="85"/>
                    <a:pt x="14" y="85"/>
                  </a:cubicBezTo>
                  <a:cubicBezTo>
                    <a:pt x="14" y="85"/>
                    <a:pt x="14" y="85"/>
                    <a:pt x="14" y="85"/>
                  </a:cubicBezTo>
                  <a:cubicBezTo>
                    <a:pt x="15" y="84"/>
                    <a:pt x="16" y="83"/>
                    <a:pt x="17" y="83"/>
                  </a:cubicBezTo>
                  <a:cubicBezTo>
                    <a:pt x="17" y="83"/>
                    <a:pt x="17" y="83"/>
                    <a:pt x="17" y="83"/>
                  </a:cubicBezTo>
                  <a:cubicBezTo>
                    <a:pt x="17" y="83"/>
                    <a:pt x="17" y="83"/>
                    <a:pt x="17" y="83"/>
                  </a:cubicBezTo>
                  <a:cubicBezTo>
                    <a:pt x="18" y="80"/>
                    <a:pt x="18" y="78"/>
                    <a:pt x="19" y="76"/>
                  </a:cubicBezTo>
                  <a:cubicBezTo>
                    <a:pt x="20" y="72"/>
                    <a:pt x="21" y="68"/>
                    <a:pt x="22" y="65"/>
                  </a:cubicBezTo>
                  <a:cubicBezTo>
                    <a:pt x="23" y="61"/>
                    <a:pt x="24" y="58"/>
                    <a:pt x="25" y="55"/>
                  </a:cubicBezTo>
                  <a:cubicBezTo>
                    <a:pt x="27" y="48"/>
                    <a:pt x="29" y="43"/>
                    <a:pt x="31" y="40"/>
                  </a:cubicBezTo>
                  <a:cubicBezTo>
                    <a:pt x="32" y="38"/>
                    <a:pt x="33" y="37"/>
                    <a:pt x="34" y="36"/>
                  </a:cubicBezTo>
                  <a:cubicBezTo>
                    <a:pt x="34" y="36"/>
                    <a:pt x="34" y="36"/>
                    <a:pt x="35" y="35"/>
                  </a:cubicBezTo>
                  <a:cubicBezTo>
                    <a:pt x="34" y="36"/>
                    <a:pt x="34" y="36"/>
                    <a:pt x="34" y="36"/>
                  </a:cubicBezTo>
                  <a:cubicBezTo>
                    <a:pt x="33" y="37"/>
                    <a:pt x="33" y="38"/>
                    <a:pt x="32" y="40"/>
                  </a:cubicBezTo>
                  <a:cubicBezTo>
                    <a:pt x="30" y="43"/>
                    <a:pt x="28" y="49"/>
                    <a:pt x="26" y="55"/>
                  </a:cubicBezTo>
                  <a:cubicBezTo>
                    <a:pt x="25" y="58"/>
                    <a:pt x="24" y="62"/>
                    <a:pt x="23" y="65"/>
                  </a:cubicBezTo>
                  <a:cubicBezTo>
                    <a:pt x="22" y="69"/>
                    <a:pt x="22" y="73"/>
                    <a:pt x="21" y="77"/>
                  </a:cubicBezTo>
                  <a:cubicBezTo>
                    <a:pt x="20" y="78"/>
                    <a:pt x="20" y="80"/>
                    <a:pt x="19" y="82"/>
                  </a:cubicBezTo>
                  <a:cubicBezTo>
                    <a:pt x="19" y="82"/>
                    <a:pt x="19" y="82"/>
                    <a:pt x="19" y="82"/>
                  </a:cubicBezTo>
                  <a:cubicBezTo>
                    <a:pt x="19" y="82"/>
                    <a:pt x="19" y="82"/>
                    <a:pt x="19" y="82"/>
                  </a:cubicBezTo>
                  <a:cubicBezTo>
                    <a:pt x="20" y="82"/>
                    <a:pt x="20" y="82"/>
                    <a:pt x="20" y="82"/>
                  </a:cubicBezTo>
                  <a:cubicBezTo>
                    <a:pt x="22" y="82"/>
                    <a:pt x="23" y="85"/>
                    <a:pt x="24" y="88"/>
                  </a:cubicBezTo>
                  <a:cubicBezTo>
                    <a:pt x="24" y="89"/>
                    <a:pt x="24" y="90"/>
                    <a:pt x="24" y="91"/>
                  </a:cubicBezTo>
                  <a:cubicBezTo>
                    <a:pt x="24" y="91"/>
                    <a:pt x="24" y="91"/>
                    <a:pt x="24" y="91"/>
                  </a:cubicBezTo>
                  <a:cubicBezTo>
                    <a:pt x="24" y="91"/>
                    <a:pt x="24" y="91"/>
                    <a:pt x="24" y="91"/>
                  </a:cubicBezTo>
                  <a:cubicBezTo>
                    <a:pt x="24" y="91"/>
                    <a:pt x="24" y="91"/>
                    <a:pt x="24" y="91"/>
                  </a:cubicBezTo>
                  <a:cubicBezTo>
                    <a:pt x="25" y="87"/>
                    <a:pt x="26" y="84"/>
                    <a:pt x="27" y="80"/>
                  </a:cubicBezTo>
                  <a:cubicBezTo>
                    <a:pt x="29" y="75"/>
                    <a:pt x="30" y="70"/>
                    <a:pt x="32" y="65"/>
                  </a:cubicBezTo>
                  <a:cubicBezTo>
                    <a:pt x="33" y="60"/>
                    <a:pt x="34" y="55"/>
                    <a:pt x="35" y="50"/>
                  </a:cubicBezTo>
                  <a:cubicBezTo>
                    <a:pt x="36" y="46"/>
                    <a:pt x="37" y="42"/>
                    <a:pt x="37" y="38"/>
                  </a:cubicBezTo>
                  <a:cubicBezTo>
                    <a:pt x="38" y="35"/>
                    <a:pt x="38" y="32"/>
                    <a:pt x="39" y="29"/>
                  </a:cubicBezTo>
                  <a:cubicBezTo>
                    <a:pt x="39" y="26"/>
                    <a:pt x="39" y="24"/>
                    <a:pt x="39" y="23"/>
                  </a:cubicBezTo>
                  <a:cubicBezTo>
                    <a:pt x="40" y="22"/>
                    <a:pt x="40" y="22"/>
                    <a:pt x="40" y="21"/>
                  </a:cubicBezTo>
                  <a:cubicBezTo>
                    <a:pt x="40" y="22"/>
                    <a:pt x="40" y="22"/>
                    <a:pt x="40" y="23"/>
                  </a:cubicBezTo>
                  <a:cubicBezTo>
                    <a:pt x="39" y="24"/>
                    <a:pt x="39" y="26"/>
                    <a:pt x="39" y="29"/>
                  </a:cubicBezTo>
                  <a:cubicBezTo>
                    <a:pt x="39" y="32"/>
                    <a:pt x="39" y="35"/>
                    <a:pt x="38" y="38"/>
                  </a:cubicBezTo>
                  <a:cubicBezTo>
                    <a:pt x="38" y="42"/>
                    <a:pt x="37" y="46"/>
                    <a:pt x="36" y="51"/>
                  </a:cubicBezTo>
                  <a:cubicBezTo>
                    <a:pt x="34" y="60"/>
                    <a:pt x="32" y="70"/>
                    <a:pt x="29" y="81"/>
                  </a:cubicBezTo>
                  <a:cubicBezTo>
                    <a:pt x="28" y="85"/>
                    <a:pt x="26" y="90"/>
                    <a:pt x="25" y="95"/>
                  </a:cubicBezTo>
                  <a:cubicBezTo>
                    <a:pt x="25" y="95"/>
                    <a:pt x="25" y="95"/>
                    <a:pt x="25" y="95"/>
                  </a:cubicBezTo>
                  <a:cubicBezTo>
                    <a:pt x="25" y="95"/>
                    <a:pt x="25" y="95"/>
                    <a:pt x="25" y="95"/>
                  </a:cubicBezTo>
                  <a:cubicBezTo>
                    <a:pt x="25" y="95"/>
                    <a:pt x="26" y="96"/>
                    <a:pt x="26" y="96"/>
                  </a:cubicBezTo>
                  <a:cubicBezTo>
                    <a:pt x="27" y="97"/>
                    <a:pt x="27" y="97"/>
                    <a:pt x="28" y="97"/>
                  </a:cubicBezTo>
                  <a:cubicBezTo>
                    <a:pt x="30" y="97"/>
                    <a:pt x="31" y="97"/>
                    <a:pt x="32" y="96"/>
                  </a:cubicBezTo>
                  <a:cubicBezTo>
                    <a:pt x="32" y="96"/>
                    <a:pt x="32" y="96"/>
                    <a:pt x="32" y="96"/>
                  </a:cubicBezTo>
                  <a:cubicBezTo>
                    <a:pt x="32" y="95"/>
                    <a:pt x="33" y="95"/>
                    <a:pt x="33" y="94"/>
                  </a:cubicBezTo>
                  <a:cubicBezTo>
                    <a:pt x="33" y="94"/>
                    <a:pt x="33" y="94"/>
                    <a:pt x="33" y="94"/>
                  </a:cubicBezTo>
                  <a:cubicBezTo>
                    <a:pt x="40" y="69"/>
                    <a:pt x="44" y="43"/>
                    <a:pt x="46" y="18"/>
                  </a:cubicBezTo>
                  <a:cubicBezTo>
                    <a:pt x="47" y="12"/>
                    <a:pt x="47" y="6"/>
                    <a:pt x="47" y="0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47" y="0"/>
                    <a:pt x="47" y="0"/>
                    <a:pt x="47" y="0"/>
                  </a:cubicBezTo>
                </a:path>
              </a:pathLst>
            </a:custGeom>
            <a:solidFill>
              <a:srgbClr val="BFC4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9" name="Freeform 570"/>
            <p:cNvSpPr>
              <a:spLocks noEditPoints="1"/>
            </p:cNvSpPr>
            <p:nvPr/>
          </p:nvSpPr>
          <p:spPr bwMode="auto">
            <a:xfrm>
              <a:off x="1784350" y="7453313"/>
              <a:ext cx="119063" cy="252413"/>
            </a:xfrm>
            <a:custGeom>
              <a:avLst/>
              <a:gdLst>
                <a:gd name="T0" fmla="*/ 18 w 32"/>
                <a:gd name="T1" fmla="*/ 43 h 67"/>
                <a:gd name="T2" fmla="*/ 10 w 32"/>
                <a:gd name="T3" fmla="*/ 64 h 67"/>
                <a:gd name="T4" fmla="*/ 10 w 32"/>
                <a:gd name="T5" fmla="*/ 66 h 67"/>
                <a:gd name="T6" fmla="*/ 11 w 32"/>
                <a:gd name="T7" fmla="*/ 66 h 67"/>
                <a:gd name="T8" fmla="*/ 12 w 32"/>
                <a:gd name="T9" fmla="*/ 64 h 67"/>
                <a:gd name="T10" fmla="*/ 13 w 32"/>
                <a:gd name="T11" fmla="*/ 63 h 67"/>
                <a:gd name="T12" fmla="*/ 14 w 32"/>
                <a:gd name="T13" fmla="*/ 61 h 67"/>
                <a:gd name="T14" fmla="*/ 16 w 32"/>
                <a:gd name="T15" fmla="*/ 58 h 67"/>
                <a:gd name="T16" fmla="*/ 17 w 32"/>
                <a:gd name="T17" fmla="*/ 55 h 67"/>
                <a:gd name="T18" fmla="*/ 18 w 32"/>
                <a:gd name="T19" fmla="*/ 53 h 67"/>
                <a:gd name="T20" fmla="*/ 18 w 32"/>
                <a:gd name="T21" fmla="*/ 53 h 67"/>
                <a:gd name="T22" fmla="*/ 18 w 32"/>
                <a:gd name="T23" fmla="*/ 52 h 67"/>
                <a:gd name="T24" fmla="*/ 18 w 32"/>
                <a:gd name="T25" fmla="*/ 52 h 67"/>
                <a:gd name="T26" fmla="*/ 18 w 32"/>
                <a:gd name="T27" fmla="*/ 54 h 67"/>
                <a:gd name="T28" fmla="*/ 16 w 32"/>
                <a:gd name="T29" fmla="*/ 58 h 67"/>
                <a:gd name="T30" fmla="*/ 14 w 32"/>
                <a:gd name="T31" fmla="*/ 61 h 67"/>
                <a:gd name="T32" fmla="*/ 20 w 32"/>
                <a:gd name="T33" fmla="*/ 41 h 67"/>
                <a:gd name="T34" fmla="*/ 0 w 32"/>
                <a:gd name="T35" fmla="*/ 39 h 67"/>
                <a:gd name="T36" fmla="*/ 2 w 32"/>
                <a:gd name="T37" fmla="*/ 44 h 67"/>
                <a:gd name="T38" fmla="*/ 4 w 32"/>
                <a:gd name="T39" fmla="*/ 53 h 67"/>
                <a:gd name="T40" fmla="*/ 3 w 32"/>
                <a:gd name="T41" fmla="*/ 45 h 67"/>
                <a:gd name="T42" fmla="*/ 0 w 32"/>
                <a:gd name="T43" fmla="*/ 39 h 67"/>
                <a:gd name="T44" fmla="*/ 2 w 32"/>
                <a:gd name="T45" fmla="*/ 35 h 67"/>
                <a:gd name="T46" fmla="*/ 4 w 32"/>
                <a:gd name="T47" fmla="*/ 40 h 67"/>
                <a:gd name="T48" fmla="*/ 3 w 32"/>
                <a:gd name="T49" fmla="*/ 33 h 67"/>
                <a:gd name="T50" fmla="*/ 29 w 32"/>
                <a:gd name="T51" fmla="*/ 26 h 67"/>
                <a:gd name="T52" fmla="*/ 21 w 32"/>
                <a:gd name="T53" fmla="*/ 44 h 67"/>
                <a:gd name="T54" fmla="*/ 19 w 32"/>
                <a:gd name="T55" fmla="*/ 49 h 67"/>
                <a:gd name="T56" fmla="*/ 19 w 32"/>
                <a:gd name="T57" fmla="*/ 49 h 67"/>
                <a:gd name="T58" fmla="*/ 25 w 32"/>
                <a:gd name="T59" fmla="*/ 41 h 67"/>
                <a:gd name="T60" fmla="*/ 29 w 32"/>
                <a:gd name="T61" fmla="*/ 26 h 67"/>
                <a:gd name="T62" fmla="*/ 19 w 32"/>
                <a:gd name="T63" fmla="*/ 33 h 67"/>
                <a:gd name="T64" fmla="*/ 17 w 32"/>
                <a:gd name="T65" fmla="*/ 42 h 67"/>
                <a:gd name="T66" fmla="*/ 29 w 32"/>
                <a:gd name="T67" fmla="*/ 19 h 67"/>
                <a:gd name="T68" fmla="*/ 28 w 32"/>
                <a:gd name="T69" fmla="*/ 15 h 67"/>
                <a:gd name="T70" fmla="*/ 25 w 32"/>
                <a:gd name="T71" fmla="*/ 13 h 67"/>
                <a:gd name="T72" fmla="*/ 12 w 32"/>
                <a:gd name="T73" fmla="*/ 4 h 67"/>
                <a:gd name="T74" fmla="*/ 5 w 32"/>
                <a:gd name="T75" fmla="*/ 24 h 67"/>
                <a:gd name="T76" fmla="*/ 6 w 32"/>
                <a:gd name="T77" fmla="*/ 46 h 67"/>
                <a:gd name="T78" fmla="*/ 6 w 32"/>
                <a:gd name="T79" fmla="*/ 54 h 67"/>
                <a:gd name="T80" fmla="*/ 5 w 32"/>
                <a:gd name="T81" fmla="*/ 62 h 67"/>
                <a:gd name="T82" fmla="*/ 5 w 32"/>
                <a:gd name="T83" fmla="*/ 62 h 67"/>
                <a:gd name="T84" fmla="*/ 6 w 32"/>
                <a:gd name="T85" fmla="*/ 62 h 67"/>
                <a:gd name="T86" fmla="*/ 7 w 32"/>
                <a:gd name="T87" fmla="*/ 64 h 67"/>
                <a:gd name="T88" fmla="*/ 7 w 32"/>
                <a:gd name="T89" fmla="*/ 65 h 67"/>
                <a:gd name="T90" fmla="*/ 9 w 32"/>
                <a:gd name="T91" fmla="*/ 66 h 67"/>
                <a:gd name="T92" fmla="*/ 10 w 32"/>
                <a:gd name="T93" fmla="*/ 66 h 67"/>
                <a:gd name="T94" fmla="*/ 9 w 32"/>
                <a:gd name="T95" fmla="*/ 67 h 67"/>
                <a:gd name="T96" fmla="*/ 8 w 32"/>
                <a:gd name="T97" fmla="*/ 66 h 67"/>
                <a:gd name="T98" fmla="*/ 9 w 32"/>
                <a:gd name="T99" fmla="*/ 46 h 67"/>
                <a:gd name="T100" fmla="*/ 12 w 32"/>
                <a:gd name="T101" fmla="*/ 7 h 67"/>
                <a:gd name="T102" fmla="*/ 17 w 32"/>
                <a:gd name="T103" fmla="*/ 1 h 67"/>
                <a:gd name="T104" fmla="*/ 14 w 32"/>
                <a:gd name="T105" fmla="*/ 3 h 67"/>
                <a:gd name="T106" fmla="*/ 14 w 32"/>
                <a:gd name="T107" fmla="*/ 7 h 67"/>
                <a:gd name="T108" fmla="*/ 16 w 32"/>
                <a:gd name="T109" fmla="*/ 7 h 67"/>
                <a:gd name="T110" fmla="*/ 20 w 32"/>
                <a:gd name="T111" fmla="*/ 0 h 67"/>
                <a:gd name="T112" fmla="*/ 19 w 32"/>
                <a:gd name="T113" fmla="*/ 0 h 67"/>
                <a:gd name="T114" fmla="*/ 15 w 32"/>
                <a:gd name="T115" fmla="*/ 20 h 67"/>
                <a:gd name="T116" fmla="*/ 12 w 32"/>
                <a:gd name="T117" fmla="*/ 39 h 67"/>
                <a:gd name="T118" fmla="*/ 11 w 32"/>
                <a:gd name="T119" fmla="*/ 52 h 67"/>
                <a:gd name="T120" fmla="*/ 24 w 32"/>
                <a:gd name="T121" fmla="*/ 9 h 67"/>
                <a:gd name="T122" fmla="*/ 24 w 32"/>
                <a:gd name="T123" fmla="*/ 6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2" h="67">
                  <a:moveTo>
                    <a:pt x="20" y="41"/>
                  </a:moveTo>
                  <a:cubicBezTo>
                    <a:pt x="19" y="42"/>
                    <a:pt x="19" y="43"/>
                    <a:pt x="18" y="43"/>
                  </a:cubicBezTo>
                  <a:cubicBezTo>
                    <a:pt x="15" y="51"/>
                    <a:pt x="12" y="57"/>
                    <a:pt x="10" y="64"/>
                  </a:cubicBezTo>
                  <a:cubicBezTo>
                    <a:pt x="10" y="64"/>
                    <a:pt x="10" y="64"/>
                    <a:pt x="10" y="64"/>
                  </a:cubicBezTo>
                  <a:cubicBezTo>
                    <a:pt x="10" y="65"/>
                    <a:pt x="10" y="66"/>
                    <a:pt x="10" y="66"/>
                  </a:cubicBezTo>
                  <a:cubicBezTo>
                    <a:pt x="10" y="66"/>
                    <a:pt x="10" y="66"/>
                    <a:pt x="10" y="66"/>
                  </a:cubicBezTo>
                  <a:cubicBezTo>
                    <a:pt x="10" y="66"/>
                    <a:pt x="10" y="66"/>
                    <a:pt x="10" y="66"/>
                  </a:cubicBezTo>
                  <a:cubicBezTo>
                    <a:pt x="11" y="66"/>
                    <a:pt x="11" y="66"/>
                    <a:pt x="11" y="66"/>
                  </a:cubicBezTo>
                  <a:cubicBezTo>
                    <a:pt x="11" y="65"/>
                    <a:pt x="12" y="65"/>
                    <a:pt x="12" y="64"/>
                  </a:cubicBezTo>
                  <a:cubicBezTo>
                    <a:pt x="12" y="64"/>
                    <a:pt x="12" y="64"/>
                    <a:pt x="12" y="64"/>
                  </a:cubicBezTo>
                  <a:cubicBezTo>
                    <a:pt x="12" y="64"/>
                    <a:pt x="12" y="64"/>
                    <a:pt x="12" y="64"/>
                  </a:cubicBezTo>
                  <a:cubicBezTo>
                    <a:pt x="13" y="64"/>
                    <a:pt x="13" y="63"/>
                    <a:pt x="13" y="63"/>
                  </a:cubicBezTo>
                  <a:cubicBezTo>
                    <a:pt x="13" y="62"/>
                    <a:pt x="14" y="62"/>
                    <a:pt x="14" y="61"/>
                  </a:cubicBezTo>
                  <a:cubicBezTo>
                    <a:pt x="14" y="61"/>
                    <a:pt x="14" y="61"/>
                    <a:pt x="14" y="61"/>
                  </a:cubicBezTo>
                  <a:cubicBezTo>
                    <a:pt x="15" y="60"/>
                    <a:pt x="15" y="59"/>
                    <a:pt x="16" y="58"/>
                  </a:cubicBezTo>
                  <a:cubicBezTo>
                    <a:pt x="16" y="58"/>
                    <a:pt x="16" y="58"/>
                    <a:pt x="16" y="58"/>
                  </a:cubicBezTo>
                  <a:cubicBezTo>
                    <a:pt x="16" y="57"/>
                    <a:pt x="17" y="56"/>
                    <a:pt x="17" y="55"/>
                  </a:cubicBezTo>
                  <a:cubicBezTo>
                    <a:pt x="17" y="55"/>
                    <a:pt x="17" y="55"/>
                    <a:pt x="17" y="55"/>
                  </a:cubicBezTo>
                  <a:cubicBezTo>
                    <a:pt x="17" y="55"/>
                    <a:pt x="17" y="55"/>
                    <a:pt x="17" y="55"/>
                  </a:cubicBezTo>
                  <a:cubicBezTo>
                    <a:pt x="17" y="54"/>
                    <a:pt x="18" y="54"/>
                    <a:pt x="18" y="53"/>
                  </a:cubicBezTo>
                  <a:cubicBezTo>
                    <a:pt x="18" y="53"/>
                    <a:pt x="18" y="53"/>
                    <a:pt x="18" y="53"/>
                  </a:cubicBezTo>
                  <a:cubicBezTo>
                    <a:pt x="18" y="53"/>
                    <a:pt x="18" y="53"/>
                    <a:pt x="18" y="53"/>
                  </a:cubicBezTo>
                  <a:cubicBezTo>
                    <a:pt x="18" y="53"/>
                    <a:pt x="18" y="52"/>
                    <a:pt x="18" y="52"/>
                  </a:cubicBezTo>
                  <a:cubicBezTo>
                    <a:pt x="18" y="52"/>
                    <a:pt x="18" y="52"/>
                    <a:pt x="18" y="52"/>
                  </a:cubicBezTo>
                  <a:cubicBezTo>
                    <a:pt x="18" y="52"/>
                    <a:pt x="18" y="52"/>
                    <a:pt x="18" y="52"/>
                  </a:cubicBezTo>
                  <a:cubicBezTo>
                    <a:pt x="18" y="52"/>
                    <a:pt x="18" y="52"/>
                    <a:pt x="18" y="52"/>
                  </a:cubicBezTo>
                  <a:cubicBezTo>
                    <a:pt x="18" y="52"/>
                    <a:pt x="18" y="52"/>
                    <a:pt x="18" y="52"/>
                  </a:cubicBezTo>
                  <a:cubicBezTo>
                    <a:pt x="18" y="52"/>
                    <a:pt x="18" y="53"/>
                    <a:pt x="18" y="54"/>
                  </a:cubicBezTo>
                  <a:cubicBezTo>
                    <a:pt x="17" y="54"/>
                    <a:pt x="17" y="54"/>
                    <a:pt x="17" y="55"/>
                  </a:cubicBezTo>
                  <a:cubicBezTo>
                    <a:pt x="16" y="56"/>
                    <a:pt x="16" y="57"/>
                    <a:pt x="16" y="58"/>
                  </a:cubicBezTo>
                  <a:cubicBezTo>
                    <a:pt x="15" y="59"/>
                    <a:pt x="15" y="60"/>
                    <a:pt x="14" y="61"/>
                  </a:cubicBezTo>
                  <a:cubicBezTo>
                    <a:pt x="14" y="61"/>
                    <a:pt x="14" y="61"/>
                    <a:pt x="14" y="61"/>
                  </a:cubicBezTo>
                  <a:cubicBezTo>
                    <a:pt x="15" y="56"/>
                    <a:pt x="17" y="49"/>
                    <a:pt x="19" y="43"/>
                  </a:cubicBezTo>
                  <a:cubicBezTo>
                    <a:pt x="19" y="42"/>
                    <a:pt x="19" y="42"/>
                    <a:pt x="20" y="41"/>
                  </a:cubicBezTo>
                  <a:moveTo>
                    <a:pt x="0" y="39"/>
                  </a:moveTo>
                  <a:cubicBezTo>
                    <a:pt x="0" y="39"/>
                    <a:pt x="0" y="39"/>
                    <a:pt x="0" y="39"/>
                  </a:cubicBezTo>
                  <a:cubicBezTo>
                    <a:pt x="1" y="41"/>
                    <a:pt x="2" y="42"/>
                    <a:pt x="2" y="44"/>
                  </a:cubicBezTo>
                  <a:cubicBezTo>
                    <a:pt x="2" y="44"/>
                    <a:pt x="2" y="44"/>
                    <a:pt x="2" y="44"/>
                  </a:cubicBezTo>
                  <a:cubicBezTo>
                    <a:pt x="2" y="44"/>
                    <a:pt x="2" y="45"/>
                    <a:pt x="3" y="45"/>
                  </a:cubicBezTo>
                  <a:cubicBezTo>
                    <a:pt x="3" y="48"/>
                    <a:pt x="4" y="50"/>
                    <a:pt x="4" y="53"/>
                  </a:cubicBezTo>
                  <a:cubicBezTo>
                    <a:pt x="4" y="51"/>
                    <a:pt x="4" y="49"/>
                    <a:pt x="4" y="47"/>
                  </a:cubicBezTo>
                  <a:cubicBezTo>
                    <a:pt x="3" y="46"/>
                    <a:pt x="3" y="46"/>
                    <a:pt x="3" y="45"/>
                  </a:cubicBezTo>
                  <a:cubicBezTo>
                    <a:pt x="2" y="43"/>
                    <a:pt x="2" y="42"/>
                    <a:pt x="1" y="40"/>
                  </a:cubicBezTo>
                  <a:cubicBezTo>
                    <a:pt x="1" y="40"/>
                    <a:pt x="1" y="39"/>
                    <a:pt x="0" y="39"/>
                  </a:cubicBezTo>
                  <a:moveTo>
                    <a:pt x="3" y="31"/>
                  </a:moveTo>
                  <a:cubicBezTo>
                    <a:pt x="2" y="32"/>
                    <a:pt x="2" y="34"/>
                    <a:pt x="2" y="35"/>
                  </a:cubicBezTo>
                  <a:cubicBezTo>
                    <a:pt x="2" y="36"/>
                    <a:pt x="3" y="37"/>
                    <a:pt x="3" y="39"/>
                  </a:cubicBezTo>
                  <a:cubicBezTo>
                    <a:pt x="3" y="39"/>
                    <a:pt x="3" y="40"/>
                    <a:pt x="4" y="40"/>
                  </a:cubicBezTo>
                  <a:cubicBezTo>
                    <a:pt x="4" y="38"/>
                    <a:pt x="4" y="36"/>
                    <a:pt x="3" y="34"/>
                  </a:cubicBezTo>
                  <a:cubicBezTo>
                    <a:pt x="3" y="33"/>
                    <a:pt x="3" y="33"/>
                    <a:pt x="3" y="33"/>
                  </a:cubicBezTo>
                  <a:cubicBezTo>
                    <a:pt x="3" y="32"/>
                    <a:pt x="3" y="32"/>
                    <a:pt x="3" y="31"/>
                  </a:cubicBezTo>
                  <a:moveTo>
                    <a:pt x="29" y="26"/>
                  </a:moveTo>
                  <a:cubicBezTo>
                    <a:pt x="28" y="28"/>
                    <a:pt x="27" y="30"/>
                    <a:pt x="26" y="32"/>
                  </a:cubicBezTo>
                  <a:cubicBezTo>
                    <a:pt x="24" y="36"/>
                    <a:pt x="22" y="40"/>
                    <a:pt x="21" y="44"/>
                  </a:cubicBezTo>
                  <a:cubicBezTo>
                    <a:pt x="20" y="45"/>
                    <a:pt x="19" y="47"/>
                    <a:pt x="19" y="49"/>
                  </a:cubicBezTo>
                  <a:cubicBezTo>
                    <a:pt x="19" y="49"/>
                    <a:pt x="19" y="49"/>
                    <a:pt x="19" y="49"/>
                  </a:cubicBezTo>
                  <a:cubicBezTo>
                    <a:pt x="19" y="49"/>
                    <a:pt x="19" y="49"/>
                    <a:pt x="19" y="49"/>
                  </a:cubicBezTo>
                  <a:cubicBezTo>
                    <a:pt x="19" y="49"/>
                    <a:pt x="19" y="49"/>
                    <a:pt x="19" y="49"/>
                  </a:cubicBezTo>
                  <a:cubicBezTo>
                    <a:pt x="20" y="47"/>
                    <a:pt x="21" y="45"/>
                    <a:pt x="23" y="43"/>
                  </a:cubicBezTo>
                  <a:cubicBezTo>
                    <a:pt x="24" y="43"/>
                    <a:pt x="24" y="42"/>
                    <a:pt x="25" y="41"/>
                  </a:cubicBezTo>
                  <a:cubicBezTo>
                    <a:pt x="25" y="41"/>
                    <a:pt x="25" y="41"/>
                    <a:pt x="25" y="41"/>
                  </a:cubicBezTo>
                  <a:cubicBezTo>
                    <a:pt x="26" y="36"/>
                    <a:pt x="28" y="31"/>
                    <a:pt x="29" y="26"/>
                  </a:cubicBezTo>
                  <a:moveTo>
                    <a:pt x="25" y="13"/>
                  </a:moveTo>
                  <a:cubicBezTo>
                    <a:pt x="23" y="20"/>
                    <a:pt x="21" y="26"/>
                    <a:pt x="19" y="33"/>
                  </a:cubicBezTo>
                  <a:cubicBezTo>
                    <a:pt x="18" y="37"/>
                    <a:pt x="17" y="41"/>
                    <a:pt x="16" y="45"/>
                  </a:cubicBezTo>
                  <a:cubicBezTo>
                    <a:pt x="16" y="44"/>
                    <a:pt x="16" y="43"/>
                    <a:pt x="17" y="42"/>
                  </a:cubicBezTo>
                  <a:cubicBezTo>
                    <a:pt x="18" y="38"/>
                    <a:pt x="20" y="34"/>
                    <a:pt x="22" y="31"/>
                  </a:cubicBezTo>
                  <a:cubicBezTo>
                    <a:pt x="25" y="27"/>
                    <a:pt x="27" y="23"/>
                    <a:pt x="29" y="19"/>
                  </a:cubicBezTo>
                  <a:cubicBezTo>
                    <a:pt x="30" y="17"/>
                    <a:pt x="31" y="16"/>
                    <a:pt x="32" y="14"/>
                  </a:cubicBezTo>
                  <a:cubicBezTo>
                    <a:pt x="31" y="15"/>
                    <a:pt x="30" y="15"/>
                    <a:pt x="28" y="15"/>
                  </a:cubicBezTo>
                  <a:cubicBezTo>
                    <a:pt x="27" y="15"/>
                    <a:pt x="27" y="15"/>
                    <a:pt x="26" y="14"/>
                  </a:cubicBezTo>
                  <a:cubicBezTo>
                    <a:pt x="26" y="14"/>
                    <a:pt x="25" y="13"/>
                    <a:pt x="25" y="13"/>
                  </a:cubicBezTo>
                  <a:cubicBezTo>
                    <a:pt x="25" y="13"/>
                    <a:pt x="25" y="13"/>
                    <a:pt x="25" y="13"/>
                  </a:cubicBezTo>
                  <a:moveTo>
                    <a:pt x="12" y="4"/>
                  </a:moveTo>
                  <a:cubicBezTo>
                    <a:pt x="12" y="5"/>
                    <a:pt x="11" y="6"/>
                    <a:pt x="10" y="7"/>
                  </a:cubicBezTo>
                  <a:cubicBezTo>
                    <a:pt x="8" y="12"/>
                    <a:pt x="7" y="18"/>
                    <a:pt x="5" y="24"/>
                  </a:cubicBezTo>
                  <a:cubicBezTo>
                    <a:pt x="5" y="27"/>
                    <a:pt x="5" y="30"/>
                    <a:pt x="6" y="33"/>
                  </a:cubicBezTo>
                  <a:cubicBezTo>
                    <a:pt x="6" y="37"/>
                    <a:pt x="6" y="41"/>
                    <a:pt x="6" y="46"/>
                  </a:cubicBezTo>
                  <a:cubicBezTo>
                    <a:pt x="6" y="48"/>
                    <a:pt x="6" y="51"/>
                    <a:pt x="6" y="54"/>
                  </a:cubicBezTo>
                  <a:cubicBezTo>
                    <a:pt x="6" y="54"/>
                    <a:pt x="6" y="54"/>
                    <a:pt x="6" y="54"/>
                  </a:cubicBezTo>
                  <a:cubicBezTo>
                    <a:pt x="6" y="56"/>
                    <a:pt x="6" y="59"/>
                    <a:pt x="5" y="61"/>
                  </a:cubicBezTo>
                  <a:cubicBezTo>
                    <a:pt x="5" y="62"/>
                    <a:pt x="5" y="62"/>
                    <a:pt x="5" y="62"/>
                  </a:cubicBezTo>
                  <a:cubicBezTo>
                    <a:pt x="5" y="62"/>
                    <a:pt x="5" y="62"/>
                    <a:pt x="5" y="62"/>
                  </a:cubicBezTo>
                  <a:cubicBezTo>
                    <a:pt x="5" y="62"/>
                    <a:pt x="5" y="62"/>
                    <a:pt x="5" y="62"/>
                  </a:cubicBezTo>
                  <a:cubicBezTo>
                    <a:pt x="6" y="62"/>
                    <a:pt x="6" y="62"/>
                    <a:pt x="6" y="62"/>
                  </a:cubicBezTo>
                  <a:cubicBezTo>
                    <a:pt x="6" y="62"/>
                    <a:pt x="6" y="62"/>
                    <a:pt x="6" y="62"/>
                  </a:cubicBezTo>
                  <a:cubicBezTo>
                    <a:pt x="6" y="63"/>
                    <a:pt x="6" y="64"/>
                    <a:pt x="7" y="64"/>
                  </a:cubicBezTo>
                  <a:cubicBezTo>
                    <a:pt x="7" y="64"/>
                    <a:pt x="7" y="64"/>
                    <a:pt x="7" y="64"/>
                  </a:cubicBezTo>
                  <a:cubicBezTo>
                    <a:pt x="7" y="65"/>
                    <a:pt x="7" y="65"/>
                    <a:pt x="7" y="65"/>
                  </a:cubicBezTo>
                  <a:cubicBezTo>
                    <a:pt x="7" y="65"/>
                    <a:pt x="7" y="65"/>
                    <a:pt x="7" y="65"/>
                  </a:cubicBezTo>
                  <a:cubicBezTo>
                    <a:pt x="8" y="66"/>
                    <a:pt x="8" y="66"/>
                    <a:pt x="8" y="66"/>
                  </a:cubicBezTo>
                  <a:cubicBezTo>
                    <a:pt x="9" y="66"/>
                    <a:pt x="9" y="66"/>
                    <a:pt x="9" y="66"/>
                  </a:cubicBezTo>
                  <a:cubicBezTo>
                    <a:pt x="9" y="67"/>
                    <a:pt x="9" y="67"/>
                    <a:pt x="9" y="67"/>
                  </a:cubicBezTo>
                  <a:cubicBezTo>
                    <a:pt x="10" y="67"/>
                    <a:pt x="10" y="66"/>
                    <a:pt x="10" y="66"/>
                  </a:cubicBezTo>
                  <a:cubicBezTo>
                    <a:pt x="10" y="66"/>
                    <a:pt x="10" y="66"/>
                    <a:pt x="10" y="66"/>
                  </a:cubicBezTo>
                  <a:cubicBezTo>
                    <a:pt x="10" y="66"/>
                    <a:pt x="10" y="67"/>
                    <a:pt x="9" y="67"/>
                  </a:cubicBezTo>
                  <a:cubicBezTo>
                    <a:pt x="9" y="67"/>
                    <a:pt x="9" y="67"/>
                    <a:pt x="9" y="66"/>
                  </a:cubicBezTo>
                  <a:cubicBezTo>
                    <a:pt x="8" y="66"/>
                    <a:pt x="8" y="66"/>
                    <a:pt x="8" y="66"/>
                  </a:cubicBezTo>
                  <a:cubicBezTo>
                    <a:pt x="8" y="66"/>
                    <a:pt x="8" y="66"/>
                    <a:pt x="7" y="65"/>
                  </a:cubicBezTo>
                  <a:cubicBezTo>
                    <a:pt x="8" y="60"/>
                    <a:pt x="8" y="53"/>
                    <a:pt x="9" y="46"/>
                  </a:cubicBezTo>
                  <a:cubicBezTo>
                    <a:pt x="9" y="44"/>
                    <a:pt x="10" y="43"/>
                    <a:pt x="10" y="42"/>
                  </a:cubicBezTo>
                  <a:cubicBezTo>
                    <a:pt x="10" y="30"/>
                    <a:pt x="11" y="18"/>
                    <a:pt x="12" y="7"/>
                  </a:cubicBezTo>
                  <a:cubicBezTo>
                    <a:pt x="12" y="6"/>
                    <a:pt x="12" y="5"/>
                    <a:pt x="12" y="4"/>
                  </a:cubicBezTo>
                  <a:moveTo>
                    <a:pt x="17" y="1"/>
                  </a:moveTo>
                  <a:cubicBezTo>
                    <a:pt x="17" y="1"/>
                    <a:pt x="17" y="1"/>
                    <a:pt x="17" y="1"/>
                  </a:cubicBezTo>
                  <a:cubicBezTo>
                    <a:pt x="16" y="1"/>
                    <a:pt x="15" y="2"/>
                    <a:pt x="14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4" y="4"/>
                    <a:pt x="14" y="6"/>
                    <a:pt x="14" y="7"/>
                  </a:cubicBezTo>
                  <a:cubicBezTo>
                    <a:pt x="14" y="11"/>
                    <a:pt x="13" y="15"/>
                    <a:pt x="13" y="20"/>
                  </a:cubicBezTo>
                  <a:cubicBezTo>
                    <a:pt x="14" y="15"/>
                    <a:pt x="15" y="11"/>
                    <a:pt x="16" y="7"/>
                  </a:cubicBezTo>
                  <a:cubicBezTo>
                    <a:pt x="16" y="5"/>
                    <a:pt x="17" y="3"/>
                    <a:pt x="17" y="1"/>
                  </a:cubicBezTo>
                  <a:moveTo>
                    <a:pt x="20" y="0"/>
                  </a:move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2"/>
                    <a:pt x="18" y="5"/>
                    <a:pt x="18" y="7"/>
                  </a:cubicBezTo>
                  <a:cubicBezTo>
                    <a:pt x="17" y="12"/>
                    <a:pt x="16" y="16"/>
                    <a:pt x="15" y="20"/>
                  </a:cubicBezTo>
                  <a:cubicBezTo>
                    <a:pt x="14" y="25"/>
                    <a:pt x="14" y="29"/>
                    <a:pt x="13" y="33"/>
                  </a:cubicBezTo>
                  <a:cubicBezTo>
                    <a:pt x="13" y="35"/>
                    <a:pt x="12" y="37"/>
                    <a:pt x="12" y="39"/>
                  </a:cubicBezTo>
                  <a:cubicBezTo>
                    <a:pt x="12" y="40"/>
                    <a:pt x="12" y="42"/>
                    <a:pt x="12" y="43"/>
                  </a:cubicBezTo>
                  <a:cubicBezTo>
                    <a:pt x="12" y="46"/>
                    <a:pt x="12" y="49"/>
                    <a:pt x="11" y="52"/>
                  </a:cubicBezTo>
                  <a:cubicBezTo>
                    <a:pt x="13" y="46"/>
                    <a:pt x="15" y="39"/>
                    <a:pt x="17" y="32"/>
                  </a:cubicBezTo>
                  <a:cubicBezTo>
                    <a:pt x="19" y="24"/>
                    <a:pt x="22" y="17"/>
                    <a:pt x="24" y="9"/>
                  </a:cubicBezTo>
                  <a:cubicBezTo>
                    <a:pt x="24" y="9"/>
                    <a:pt x="24" y="9"/>
                    <a:pt x="24" y="9"/>
                  </a:cubicBezTo>
                  <a:cubicBezTo>
                    <a:pt x="24" y="8"/>
                    <a:pt x="24" y="7"/>
                    <a:pt x="24" y="6"/>
                  </a:cubicBezTo>
                  <a:cubicBezTo>
                    <a:pt x="23" y="3"/>
                    <a:pt x="22" y="0"/>
                    <a:pt x="20" y="0"/>
                  </a:cubicBezTo>
                </a:path>
              </a:pathLst>
            </a:custGeom>
            <a:solidFill>
              <a:srgbClr val="1D7C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0" name="Freeform 571"/>
            <p:cNvSpPr>
              <a:spLocks noEditPoints="1"/>
            </p:cNvSpPr>
            <p:nvPr/>
          </p:nvSpPr>
          <p:spPr bwMode="auto">
            <a:xfrm>
              <a:off x="1820863" y="7224713"/>
              <a:ext cx="112713" cy="477838"/>
            </a:xfrm>
            <a:custGeom>
              <a:avLst/>
              <a:gdLst>
                <a:gd name="T0" fmla="*/ 0 w 30"/>
                <a:gd name="T1" fmla="*/ 127 h 127"/>
                <a:gd name="T2" fmla="*/ 0 w 30"/>
                <a:gd name="T3" fmla="*/ 127 h 127"/>
                <a:gd name="T4" fmla="*/ 0 w 30"/>
                <a:gd name="T5" fmla="*/ 127 h 127"/>
                <a:gd name="T6" fmla="*/ 0 w 30"/>
                <a:gd name="T7" fmla="*/ 127 h 127"/>
                <a:gd name="T8" fmla="*/ 0 w 30"/>
                <a:gd name="T9" fmla="*/ 127 h 127"/>
                <a:gd name="T10" fmla="*/ 9 w 30"/>
                <a:gd name="T11" fmla="*/ 110 h 127"/>
                <a:gd name="T12" fmla="*/ 9 w 30"/>
                <a:gd name="T13" fmla="*/ 110 h 127"/>
                <a:gd name="T14" fmla="*/ 8 w 30"/>
                <a:gd name="T15" fmla="*/ 113 h 127"/>
                <a:gd name="T16" fmla="*/ 9 w 30"/>
                <a:gd name="T17" fmla="*/ 110 h 127"/>
                <a:gd name="T18" fmla="*/ 23 w 30"/>
                <a:gd name="T19" fmla="*/ 73 h 127"/>
                <a:gd name="T20" fmla="*/ 22 w 30"/>
                <a:gd name="T21" fmla="*/ 75 h 127"/>
                <a:gd name="T22" fmla="*/ 22 w 30"/>
                <a:gd name="T23" fmla="*/ 75 h 127"/>
                <a:gd name="T24" fmla="*/ 22 w 30"/>
                <a:gd name="T25" fmla="*/ 75 h 127"/>
                <a:gd name="T26" fmla="*/ 23 w 30"/>
                <a:gd name="T27" fmla="*/ 75 h 127"/>
                <a:gd name="T28" fmla="*/ 23 w 30"/>
                <a:gd name="T29" fmla="*/ 75 h 127"/>
                <a:gd name="T30" fmla="*/ 23 w 30"/>
                <a:gd name="T31" fmla="*/ 73 h 127"/>
                <a:gd name="T32" fmla="*/ 25 w 30"/>
                <a:gd name="T33" fmla="*/ 14 h 127"/>
                <a:gd name="T34" fmla="*/ 24 w 30"/>
                <a:gd name="T35" fmla="*/ 15 h 127"/>
                <a:gd name="T36" fmla="*/ 21 w 30"/>
                <a:gd name="T37" fmla="*/ 19 h 127"/>
                <a:gd name="T38" fmla="*/ 15 w 30"/>
                <a:gd name="T39" fmla="*/ 34 h 127"/>
                <a:gd name="T40" fmla="*/ 12 w 30"/>
                <a:gd name="T41" fmla="*/ 44 h 127"/>
                <a:gd name="T42" fmla="*/ 9 w 30"/>
                <a:gd name="T43" fmla="*/ 55 h 127"/>
                <a:gd name="T44" fmla="*/ 7 w 30"/>
                <a:gd name="T45" fmla="*/ 62 h 127"/>
                <a:gd name="T46" fmla="*/ 7 w 30"/>
                <a:gd name="T47" fmla="*/ 62 h 127"/>
                <a:gd name="T48" fmla="*/ 9 w 30"/>
                <a:gd name="T49" fmla="*/ 61 h 127"/>
                <a:gd name="T50" fmla="*/ 9 w 30"/>
                <a:gd name="T51" fmla="*/ 61 h 127"/>
                <a:gd name="T52" fmla="*/ 11 w 30"/>
                <a:gd name="T53" fmla="*/ 56 h 127"/>
                <a:gd name="T54" fmla="*/ 13 w 30"/>
                <a:gd name="T55" fmla="*/ 44 h 127"/>
                <a:gd name="T56" fmla="*/ 16 w 30"/>
                <a:gd name="T57" fmla="*/ 34 h 127"/>
                <a:gd name="T58" fmla="*/ 22 w 30"/>
                <a:gd name="T59" fmla="*/ 19 h 127"/>
                <a:gd name="T60" fmla="*/ 24 w 30"/>
                <a:gd name="T61" fmla="*/ 15 h 127"/>
                <a:gd name="T62" fmla="*/ 25 w 30"/>
                <a:gd name="T63" fmla="*/ 14 h 127"/>
                <a:gd name="T64" fmla="*/ 19 w 30"/>
                <a:gd name="T65" fmla="*/ 9 h 127"/>
                <a:gd name="T66" fmla="*/ 18 w 30"/>
                <a:gd name="T67" fmla="*/ 10 h 127"/>
                <a:gd name="T68" fmla="*/ 16 w 30"/>
                <a:gd name="T69" fmla="*/ 16 h 127"/>
                <a:gd name="T70" fmla="*/ 8 w 30"/>
                <a:gd name="T71" fmla="*/ 37 h 127"/>
                <a:gd name="T72" fmla="*/ 2 w 30"/>
                <a:gd name="T73" fmla="*/ 65 h 127"/>
                <a:gd name="T74" fmla="*/ 2 w 30"/>
                <a:gd name="T75" fmla="*/ 65 h 127"/>
                <a:gd name="T76" fmla="*/ 2 w 30"/>
                <a:gd name="T77" fmla="*/ 65 h 127"/>
                <a:gd name="T78" fmla="*/ 4 w 30"/>
                <a:gd name="T79" fmla="*/ 64 h 127"/>
                <a:gd name="T80" fmla="*/ 4 w 30"/>
                <a:gd name="T81" fmla="*/ 64 h 127"/>
                <a:gd name="T82" fmla="*/ 6 w 30"/>
                <a:gd name="T83" fmla="*/ 52 h 127"/>
                <a:gd name="T84" fmla="*/ 9 w 30"/>
                <a:gd name="T85" fmla="*/ 37 h 127"/>
                <a:gd name="T86" fmla="*/ 16 w 30"/>
                <a:gd name="T87" fmla="*/ 16 h 127"/>
                <a:gd name="T88" fmla="*/ 19 w 30"/>
                <a:gd name="T89" fmla="*/ 9 h 127"/>
                <a:gd name="T90" fmla="*/ 30 w 30"/>
                <a:gd name="T91" fmla="*/ 0 h 127"/>
                <a:gd name="T92" fmla="*/ 29 w 30"/>
                <a:gd name="T93" fmla="*/ 2 h 127"/>
                <a:gd name="T94" fmla="*/ 29 w 30"/>
                <a:gd name="T95" fmla="*/ 8 h 127"/>
                <a:gd name="T96" fmla="*/ 27 w 30"/>
                <a:gd name="T97" fmla="*/ 17 h 127"/>
                <a:gd name="T98" fmla="*/ 25 w 30"/>
                <a:gd name="T99" fmla="*/ 29 h 127"/>
                <a:gd name="T100" fmla="*/ 22 w 30"/>
                <a:gd name="T101" fmla="*/ 44 h 127"/>
                <a:gd name="T102" fmla="*/ 17 w 30"/>
                <a:gd name="T103" fmla="*/ 59 h 127"/>
                <a:gd name="T104" fmla="*/ 14 w 30"/>
                <a:gd name="T105" fmla="*/ 70 h 127"/>
                <a:gd name="T106" fmla="*/ 14 w 30"/>
                <a:gd name="T107" fmla="*/ 70 h 127"/>
                <a:gd name="T108" fmla="*/ 14 w 30"/>
                <a:gd name="T109" fmla="*/ 70 h 127"/>
                <a:gd name="T110" fmla="*/ 15 w 30"/>
                <a:gd name="T111" fmla="*/ 74 h 127"/>
                <a:gd name="T112" fmla="*/ 15 w 30"/>
                <a:gd name="T113" fmla="*/ 74 h 127"/>
                <a:gd name="T114" fmla="*/ 19 w 30"/>
                <a:gd name="T115" fmla="*/ 60 h 127"/>
                <a:gd name="T116" fmla="*/ 26 w 30"/>
                <a:gd name="T117" fmla="*/ 30 h 127"/>
                <a:gd name="T118" fmla="*/ 28 w 30"/>
                <a:gd name="T119" fmla="*/ 17 h 127"/>
                <a:gd name="T120" fmla="*/ 29 w 30"/>
                <a:gd name="T121" fmla="*/ 8 h 127"/>
                <a:gd name="T122" fmla="*/ 30 w 30"/>
                <a:gd name="T123" fmla="*/ 2 h 127"/>
                <a:gd name="T124" fmla="*/ 30 w 30"/>
                <a:gd name="T125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0" h="127">
                  <a:moveTo>
                    <a:pt x="0" y="127"/>
                  </a:moveTo>
                  <a:cubicBezTo>
                    <a:pt x="0" y="127"/>
                    <a:pt x="0" y="127"/>
                    <a:pt x="0" y="127"/>
                  </a:cubicBezTo>
                  <a:cubicBezTo>
                    <a:pt x="0" y="127"/>
                    <a:pt x="0" y="127"/>
                    <a:pt x="0" y="127"/>
                  </a:cubicBezTo>
                  <a:cubicBezTo>
                    <a:pt x="0" y="127"/>
                    <a:pt x="0" y="127"/>
                    <a:pt x="0" y="127"/>
                  </a:cubicBezTo>
                  <a:cubicBezTo>
                    <a:pt x="0" y="127"/>
                    <a:pt x="0" y="127"/>
                    <a:pt x="0" y="127"/>
                  </a:cubicBezTo>
                  <a:moveTo>
                    <a:pt x="9" y="110"/>
                  </a:moveTo>
                  <a:cubicBezTo>
                    <a:pt x="9" y="110"/>
                    <a:pt x="9" y="110"/>
                    <a:pt x="9" y="110"/>
                  </a:cubicBezTo>
                  <a:cubicBezTo>
                    <a:pt x="8" y="111"/>
                    <a:pt x="8" y="112"/>
                    <a:pt x="8" y="113"/>
                  </a:cubicBezTo>
                  <a:cubicBezTo>
                    <a:pt x="8" y="112"/>
                    <a:pt x="9" y="111"/>
                    <a:pt x="9" y="110"/>
                  </a:cubicBezTo>
                  <a:moveTo>
                    <a:pt x="23" y="73"/>
                  </a:moveTo>
                  <a:cubicBezTo>
                    <a:pt x="23" y="74"/>
                    <a:pt x="22" y="74"/>
                    <a:pt x="22" y="75"/>
                  </a:cubicBezTo>
                  <a:cubicBezTo>
                    <a:pt x="22" y="75"/>
                    <a:pt x="22" y="75"/>
                    <a:pt x="22" y="75"/>
                  </a:cubicBezTo>
                  <a:cubicBezTo>
                    <a:pt x="22" y="75"/>
                    <a:pt x="22" y="75"/>
                    <a:pt x="22" y="75"/>
                  </a:cubicBezTo>
                  <a:cubicBezTo>
                    <a:pt x="23" y="75"/>
                    <a:pt x="23" y="75"/>
                    <a:pt x="23" y="75"/>
                  </a:cubicBezTo>
                  <a:cubicBezTo>
                    <a:pt x="23" y="75"/>
                    <a:pt x="23" y="75"/>
                    <a:pt x="23" y="75"/>
                  </a:cubicBezTo>
                  <a:cubicBezTo>
                    <a:pt x="23" y="74"/>
                    <a:pt x="23" y="74"/>
                    <a:pt x="23" y="73"/>
                  </a:cubicBezTo>
                  <a:moveTo>
                    <a:pt x="25" y="14"/>
                  </a:moveTo>
                  <a:cubicBezTo>
                    <a:pt x="24" y="15"/>
                    <a:pt x="24" y="15"/>
                    <a:pt x="24" y="15"/>
                  </a:cubicBezTo>
                  <a:cubicBezTo>
                    <a:pt x="23" y="16"/>
                    <a:pt x="22" y="17"/>
                    <a:pt x="21" y="19"/>
                  </a:cubicBezTo>
                  <a:cubicBezTo>
                    <a:pt x="19" y="22"/>
                    <a:pt x="17" y="27"/>
                    <a:pt x="15" y="34"/>
                  </a:cubicBezTo>
                  <a:cubicBezTo>
                    <a:pt x="14" y="37"/>
                    <a:pt x="13" y="40"/>
                    <a:pt x="12" y="44"/>
                  </a:cubicBezTo>
                  <a:cubicBezTo>
                    <a:pt x="11" y="47"/>
                    <a:pt x="10" y="51"/>
                    <a:pt x="9" y="55"/>
                  </a:cubicBezTo>
                  <a:cubicBezTo>
                    <a:pt x="8" y="57"/>
                    <a:pt x="8" y="59"/>
                    <a:pt x="7" y="62"/>
                  </a:cubicBezTo>
                  <a:cubicBezTo>
                    <a:pt x="7" y="62"/>
                    <a:pt x="7" y="62"/>
                    <a:pt x="7" y="62"/>
                  </a:cubicBezTo>
                  <a:cubicBezTo>
                    <a:pt x="8" y="61"/>
                    <a:pt x="9" y="61"/>
                    <a:pt x="9" y="61"/>
                  </a:cubicBezTo>
                  <a:cubicBezTo>
                    <a:pt x="9" y="61"/>
                    <a:pt x="9" y="61"/>
                    <a:pt x="9" y="61"/>
                  </a:cubicBezTo>
                  <a:cubicBezTo>
                    <a:pt x="10" y="59"/>
                    <a:pt x="10" y="57"/>
                    <a:pt x="11" y="56"/>
                  </a:cubicBezTo>
                  <a:cubicBezTo>
                    <a:pt x="12" y="52"/>
                    <a:pt x="12" y="48"/>
                    <a:pt x="13" y="44"/>
                  </a:cubicBezTo>
                  <a:cubicBezTo>
                    <a:pt x="14" y="41"/>
                    <a:pt x="15" y="37"/>
                    <a:pt x="16" y="34"/>
                  </a:cubicBezTo>
                  <a:cubicBezTo>
                    <a:pt x="18" y="28"/>
                    <a:pt x="20" y="22"/>
                    <a:pt x="22" y="19"/>
                  </a:cubicBezTo>
                  <a:cubicBezTo>
                    <a:pt x="23" y="17"/>
                    <a:pt x="23" y="16"/>
                    <a:pt x="24" y="15"/>
                  </a:cubicBezTo>
                  <a:cubicBezTo>
                    <a:pt x="24" y="15"/>
                    <a:pt x="24" y="15"/>
                    <a:pt x="25" y="14"/>
                  </a:cubicBezTo>
                  <a:moveTo>
                    <a:pt x="19" y="9"/>
                  </a:moveTo>
                  <a:cubicBezTo>
                    <a:pt x="19" y="9"/>
                    <a:pt x="19" y="10"/>
                    <a:pt x="18" y="10"/>
                  </a:cubicBezTo>
                  <a:cubicBezTo>
                    <a:pt x="18" y="11"/>
                    <a:pt x="17" y="13"/>
                    <a:pt x="16" y="16"/>
                  </a:cubicBezTo>
                  <a:cubicBezTo>
                    <a:pt x="14" y="20"/>
                    <a:pt x="11" y="28"/>
                    <a:pt x="8" y="37"/>
                  </a:cubicBezTo>
                  <a:cubicBezTo>
                    <a:pt x="6" y="45"/>
                    <a:pt x="4" y="55"/>
                    <a:pt x="2" y="65"/>
                  </a:cubicBezTo>
                  <a:cubicBezTo>
                    <a:pt x="2" y="65"/>
                    <a:pt x="2" y="65"/>
                    <a:pt x="2" y="65"/>
                  </a:cubicBezTo>
                  <a:cubicBezTo>
                    <a:pt x="2" y="65"/>
                    <a:pt x="2" y="65"/>
                    <a:pt x="2" y="65"/>
                  </a:cubicBezTo>
                  <a:cubicBezTo>
                    <a:pt x="3" y="65"/>
                    <a:pt x="4" y="64"/>
                    <a:pt x="4" y="64"/>
                  </a:cubicBezTo>
                  <a:cubicBezTo>
                    <a:pt x="4" y="64"/>
                    <a:pt x="4" y="64"/>
                    <a:pt x="4" y="64"/>
                  </a:cubicBezTo>
                  <a:cubicBezTo>
                    <a:pt x="5" y="59"/>
                    <a:pt x="5" y="56"/>
                    <a:pt x="6" y="52"/>
                  </a:cubicBezTo>
                  <a:cubicBezTo>
                    <a:pt x="7" y="46"/>
                    <a:pt x="8" y="42"/>
                    <a:pt x="9" y="37"/>
                  </a:cubicBezTo>
                  <a:cubicBezTo>
                    <a:pt x="11" y="28"/>
                    <a:pt x="14" y="21"/>
                    <a:pt x="16" y="16"/>
                  </a:cubicBezTo>
                  <a:cubicBezTo>
                    <a:pt x="17" y="13"/>
                    <a:pt x="18" y="10"/>
                    <a:pt x="19" y="9"/>
                  </a:cubicBezTo>
                  <a:moveTo>
                    <a:pt x="30" y="0"/>
                  </a:moveTo>
                  <a:cubicBezTo>
                    <a:pt x="30" y="1"/>
                    <a:pt x="30" y="1"/>
                    <a:pt x="29" y="2"/>
                  </a:cubicBezTo>
                  <a:cubicBezTo>
                    <a:pt x="29" y="3"/>
                    <a:pt x="29" y="5"/>
                    <a:pt x="29" y="8"/>
                  </a:cubicBezTo>
                  <a:cubicBezTo>
                    <a:pt x="28" y="11"/>
                    <a:pt x="28" y="14"/>
                    <a:pt x="27" y="17"/>
                  </a:cubicBezTo>
                  <a:cubicBezTo>
                    <a:pt x="27" y="21"/>
                    <a:pt x="26" y="25"/>
                    <a:pt x="25" y="29"/>
                  </a:cubicBezTo>
                  <a:cubicBezTo>
                    <a:pt x="24" y="34"/>
                    <a:pt x="23" y="39"/>
                    <a:pt x="22" y="44"/>
                  </a:cubicBezTo>
                  <a:cubicBezTo>
                    <a:pt x="20" y="49"/>
                    <a:pt x="19" y="54"/>
                    <a:pt x="17" y="59"/>
                  </a:cubicBezTo>
                  <a:cubicBezTo>
                    <a:pt x="16" y="63"/>
                    <a:pt x="15" y="66"/>
                    <a:pt x="14" y="70"/>
                  </a:cubicBezTo>
                  <a:cubicBezTo>
                    <a:pt x="14" y="70"/>
                    <a:pt x="14" y="70"/>
                    <a:pt x="14" y="70"/>
                  </a:cubicBezTo>
                  <a:cubicBezTo>
                    <a:pt x="14" y="70"/>
                    <a:pt x="14" y="70"/>
                    <a:pt x="14" y="70"/>
                  </a:cubicBezTo>
                  <a:cubicBezTo>
                    <a:pt x="14" y="72"/>
                    <a:pt x="15" y="73"/>
                    <a:pt x="15" y="74"/>
                  </a:cubicBezTo>
                  <a:cubicBezTo>
                    <a:pt x="15" y="74"/>
                    <a:pt x="15" y="74"/>
                    <a:pt x="15" y="74"/>
                  </a:cubicBezTo>
                  <a:cubicBezTo>
                    <a:pt x="16" y="69"/>
                    <a:pt x="18" y="64"/>
                    <a:pt x="19" y="60"/>
                  </a:cubicBezTo>
                  <a:cubicBezTo>
                    <a:pt x="22" y="49"/>
                    <a:pt x="24" y="39"/>
                    <a:pt x="26" y="30"/>
                  </a:cubicBezTo>
                  <a:cubicBezTo>
                    <a:pt x="27" y="25"/>
                    <a:pt x="28" y="21"/>
                    <a:pt x="28" y="17"/>
                  </a:cubicBezTo>
                  <a:cubicBezTo>
                    <a:pt x="29" y="14"/>
                    <a:pt x="29" y="11"/>
                    <a:pt x="29" y="8"/>
                  </a:cubicBezTo>
                  <a:cubicBezTo>
                    <a:pt x="29" y="5"/>
                    <a:pt x="29" y="3"/>
                    <a:pt x="30" y="2"/>
                  </a:cubicBezTo>
                  <a:cubicBezTo>
                    <a:pt x="30" y="1"/>
                    <a:pt x="30" y="1"/>
                    <a:pt x="30" y="0"/>
                  </a:cubicBezTo>
                </a:path>
              </a:pathLst>
            </a:custGeom>
            <a:solidFill>
              <a:srgbClr val="4A9D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1" name="Freeform 572"/>
            <p:cNvSpPr/>
            <p:nvPr/>
          </p:nvSpPr>
          <p:spPr bwMode="auto">
            <a:xfrm>
              <a:off x="1809750" y="7453313"/>
              <a:ext cx="98425" cy="252413"/>
            </a:xfrm>
            <a:custGeom>
              <a:avLst/>
              <a:gdLst>
                <a:gd name="T0" fmla="*/ 12 w 26"/>
                <a:gd name="T1" fmla="*/ 0 h 67"/>
                <a:gd name="T2" fmla="*/ 10 w 26"/>
                <a:gd name="T3" fmla="*/ 1 h 67"/>
                <a:gd name="T4" fmla="*/ 10 w 26"/>
                <a:gd name="T5" fmla="*/ 1 h 67"/>
                <a:gd name="T6" fmla="*/ 9 w 26"/>
                <a:gd name="T7" fmla="*/ 7 h 67"/>
                <a:gd name="T8" fmla="*/ 6 w 26"/>
                <a:gd name="T9" fmla="*/ 20 h 67"/>
                <a:gd name="T10" fmla="*/ 7 w 26"/>
                <a:gd name="T11" fmla="*/ 7 h 67"/>
                <a:gd name="T12" fmla="*/ 7 w 26"/>
                <a:gd name="T13" fmla="*/ 3 h 67"/>
                <a:gd name="T14" fmla="*/ 5 w 26"/>
                <a:gd name="T15" fmla="*/ 4 h 67"/>
                <a:gd name="T16" fmla="*/ 5 w 26"/>
                <a:gd name="T17" fmla="*/ 4 h 67"/>
                <a:gd name="T18" fmla="*/ 5 w 26"/>
                <a:gd name="T19" fmla="*/ 7 h 67"/>
                <a:gd name="T20" fmla="*/ 3 w 26"/>
                <a:gd name="T21" fmla="*/ 42 h 67"/>
                <a:gd name="T22" fmla="*/ 2 w 26"/>
                <a:gd name="T23" fmla="*/ 46 h 67"/>
                <a:gd name="T24" fmla="*/ 0 w 26"/>
                <a:gd name="T25" fmla="*/ 65 h 67"/>
                <a:gd name="T26" fmla="*/ 1 w 26"/>
                <a:gd name="T27" fmla="*/ 66 h 67"/>
                <a:gd name="T28" fmla="*/ 2 w 26"/>
                <a:gd name="T29" fmla="*/ 66 h 67"/>
                <a:gd name="T30" fmla="*/ 2 w 26"/>
                <a:gd name="T31" fmla="*/ 67 h 67"/>
                <a:gd name="T32" fmla="*/ 3 w 26"/>
                <a:gd name="T33" fmla="*/ 66 h 67"/>
                <a:gd name="T34" fmla="*/ 3 w 26"/>
                <a:gd name="T35" fmla="*/ 66 h 67"/>
                <a:gd name="T36" fmla="*/ 3 w 26"/>
                <a:gd name="T37" fmla="*/ 66 h 67"/>
                <a:gd name="T38" fmla="*/ 3 w 26"/>
                <a:gd name="T39" fmla="*/ 64 h 67"/>
                <a:gd name="T40" fmla="*/ 3 w 26"/>
                <a:gd name="T41" fmla="*/ 64 h 67"/>
                <a:gd name="T42" fmla="*/ 11 w 26"/>
                <a:gd name="T43" fmla="*/ 43 h 67"/>
                <a:gd name="T44" fmla="*/ 13 w 26"/>
                <a:gd name="T45" fmla="*/ 41 h 67"/>
                <a:gd name="T46" fmla="*/ 12 w 26"/>
                <a:gd name="T47" fmla="*/ 43 h 67"/>
                <a:gd name="T48" fmla="*/ 7 w 26"/>
                <a:gd name="T49" fmla="*/ 61 h 67"/>
                <a:gd name="T50" fmla="*/ 7 w 26"/>
                <a:gd name="T51" fmla="*/ 61 h 67"/>
                <a:gd name="T52" fmla="*/ 9 w 26"/>
                <a:gd name="T53" fmla="*/ 58 h 67"/>
                <a:gd name="T54" fmla="*/ 10 w 26"/>
                <a:gd name="T55" fmla="*/ 55 h 67"/>
                <a:gd name="T56" fmla="*/ 11 w 26"/>
                <a:gd name="T57" fmla="*/ 54 h 67"/>
                <a:gd name="T58" fmla="*/ 11 w 26"/>
                <a:gd name="T59" fmla="*/ 52 h 67"/>
                <a:gd name="T60" fmla="*/ 11 w 26"/>
                <a:gd name="T61" fmla="*/ 52 h 67"/>
                <a:gd name="T62" fmla="*/ 11 w 26"/>
                <a:gd name="T63" fmla="*/ 52 h 67"/>
                <a:gd name="T64" fmla="*/ 12 w 26"/>
                <a:gd name="T65" fmla="*/ 49 h 67"/>
                <a:gd name="T66" fmla="*/ 12 w 26"/>
                <a:gd name="T67" fmla="*/ 49 h 67"/>
                <a:gd name="T68" fmla="*/ 12 w 26"/>
                <a:gd name="T69" fmla="*/ 49 h 67"/>
                <a:gd name="T70" fmla="*/ 12 w 26"/>
                <a:gd name="T71" fmla="*/ 49 h 67"/>
                <a:gd name="T72" fmla="*/ 14 w 26"/>
                <a:gd name="T73" fmla="*/ 44 h 67"/>
                <a:gd name="T74" fmla="*/ 19 w 26"/>
                <a:gd name="T75" fmla="*/ 32 h 67"/>
                <a:gd name="T76" fmla="*/ 22 w 26"/>
                <a:gd name="T77" fmla="*/ 26 h 67"/>
                <a:gd name="T78" fmla="*/ 22 w 26"/>
                <a:gd name="T79" fmla="*/ 26 h 67"/>
                <a:gd name="T80" fmla="*/ 26 w 26"/>
                <a:gd name="T81" fmla="*/ 14 h 67"/>
                <a:gd name="T82" fmla="*/ 25 w 26"/>
                <a:gd name="T83" fmla="*/ 14 h 67"/>
                <a:gd name="T84" fmla="*/ 25 w 26"/>
                <a:gd name="T85" fmla="*/ 14 h 67"/>
                <a:gd name="T86" fmla="*/ 22 w 26"/>
                <a:gd name="T87" fmla="*/ 19 h 67"/>
                <a:gd name="T88" fmla="*/ 15 w 26"/>
                <a:gd name="T89" fmla="*/ 31 h 67"/>
                <a:gd name="T90" fmla="*/ 10 w 26"/>
                <a:gd name="T91" fmla="*/ 42 h 67"/>
                <a:gd name="T92" fmla="*/ 9 w 26"/>
                <a:gd name="T93" fmla="*/ 45 h 67"/>
                <a:gd name="T94" fmla="*/ 12 w 26"/>
                <a:gd name="T95" fmla="*/ 33 h 67"/>
                <a:gd name="T96" fmla="*/ 18 w 26"/>
                <a:gd name="T97" fmla="*/ 13 h 67"/>
                <a:gd name="T98" fmla="*/ 17 w 26"/>
                <a:gd name="T99" fmla="*/ 9 h 67"/>
                <a:gd name="T100" fmla="*/ 17 w 26"/>
                <a:gd name="T101" fmla="*/ 9 h 67"/>
                <a:gd name="T102" fmla="*/ 10 w 26"/>
                <a:gd name="T103" fmla="*/ 32 h 67"/>
                <a:gd name="T104" fmla="*/ 4 w 26"/>
                <a:gd name="T105" fmla="*/ 52 h 67"/>
                <a:gd name="T106" fmla="*/ 5 w 26"/>
                <a:gd name="T107" fmla="*/ 43 h 67"/>
                <a:gd name="T108" fmla="*/ 5 w 26"/>
                <a:gd name="T109" fmla="*/ 39 h 67"/>
                <a:gd name="T110" fmla="*/ 6 w 26"/>
                <a:gd name="T111" fmla="*/ 33 h 67"/>
                <a:gd name="T112" fmla="*/ 8 w 26"/>
                <a:gd name="T113" fmla="*/ 20 h 67"/>
                <a:gd name="T114" fmla="*/ 11 w 26"/>
                <a:gd name="T115" fmla="*/ 7 h 67"/>
                <a:gd name="T116" fmla="*/ 12 w 26"/>
                <a:gd name="T117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6" h="67">
                  <a:moveTo>
                    <a:pt x="12" y="0"/>
                  </a:moveTo>
                  <a:cubicBezTo>
                    <a:pt x="12" y="0"/>
                    <a:pt x="11" y="0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3"/>
                    <a:pt x="9" y="5"/>
                    <a:pt x="9" y="7"/>
                  </a:cubicBezTo>
                  <a:cubicBezTo>
                    <a:pt x="8" y="11"/>
                    <a:pt x="7" y="15"/>
                    <a:pt x="6" y="20"/>
                  </a:cubicBezTo>
                  <a:cubicBezTo>
                    <a:pt x="6" y="15"/>
                    <a:pt x="7" y="11"/>
                    <a:pt x="7" y="7"/>
                  </a:cubicBezTo>
                  <a:cubicBezTo>
                    <a:pt x="7" y="6"/>
                    <a:pt x="7" y="4"/>
                    <a:pt x="7" y="3"/>
                  </a:cubicBezTo>
                  <a:cubicBezTo>
                    <a:pt x="7" y="3"/>
                    <a:pt x="6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5"/>
                    <a:pt x="5" y="6"/>
                    <a:pt x="5" y="7"/>
                  </a:cubicBezTo>
                  <a:cubicBezTo>
                    <a:pt x="4" y="18"/>
                    <a:pt x="3" y="30"/>
                    <a:pt x="3" y="42"/>
                  </a:cubicBezTo>
                  <a:cubicBezTo>
                    <a:pt x="3" y="43"/>
                    <a:pt x="2" y="44"/>
                    <a:pt x="2" y="46"/>
                  </a:cubicBezTo>
                  <a:cubicBezTo>
                    <a:pt x="1" y="53"/>
                    <a:pt x="1" y="60"/>
                    <a:pt x="0" y="65"/>
                  </a:cubicBezTo>
                  <a:cubicBezTo>
                    <a:pt x="1" y="66"/>
                    <a:pt x="1" y="66"/>
                    <a:pt x="1" y="66"/>
                  </a:cubicBezTo>
                  <a:cubicBezTo>
                    <a:pt x="2" y="66"/>
                    <a:pt x="2" y="66"/>
                    <a:pt x="2" y="66"/>
                  </a:cubicBezTo>
                  <a:cubicBezTo>
                    <a:pt x="2" y="67"/>
                    <a:pt x="2" y="67"/>
                    <a:pt x="2" y="67"/>
                  </a:cubicBezTo>
                  <a:cubicBezTo>
                    <a:pt x="3" y="67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5"/>
                    <a:pt x="3" y="64"/>
                  </a:cubicBezTo>
                  <a:cubicBezTo>
                    <a:pt x="3" y="64"/>
                    <a:pt x="3" y="64"/>
                    <a:pt x="3" y="64"/>
                  </a:cubicBezTo>
                  <a:cubicBezTo>
                    <a:pt x="5" y="57"/>
                    <a:pt x="8" y="51"/>
                    <a:pt x="11" y="43"/>
                  </a:cubicBezTo>
                  <a:cubicBezTo>
                    <a:pt x="12" y="43"/>
                    <a:pt x="12" y="42"/>
                    <a:pt x="13" y="41"/>
                  </a:cubicBezTo>
                  <a:cubicBezTo>
                    <a:pt x="12" y="42"/>
                    <a:pt x="12" y="42"/>
                    <a:pt x="12" y="43"/>
                  </a:cubicBezTo>
                  <a:cubicBezTo>
                    <a:pt x="10" y="49"/>
                    <a:pt x="8" y="56"/>
                    <a:pt x="7" y="61"/>
                  </a:cubicBezTo>
                  <a:cubicBezTo>
                    <a:pt x="7" y="61"/>
                    <a:pt x="7" y="61"/>
                    <a:pt x="7" y="61"/>
                  </a:cubicBezTo>
                  <a:cubicBezTo>
                    <a:pt x="8" y="60"/>
                    <a:pt x="8" y="59"/>
                    <a:pt x="9" y="58"/>
                  </a:cubicBezTo>
                  <a:cubicBezTo>
                    <a:pt x="9" y="57"/>
                    <a:pt x="9" y="56"/>
                    <a:pt x="10" y="55"/>
                  </a:cubicBezTo>
                  <a:cubicBezTo>
                    <a:pt x="10" y="54"/>
                    <a:pt x="10" y="54"/>
                    <a:pt x="11" y="54"/>
                  </a:cubicBezTo>
                  <a:cubicBezTo>
                    <a:pt x="11" y="53"/>
                    <a:pt x="11" y="52"/>
                    <a:pt x="11" y="52"/>
                  </a:cubicBezTo>
                  <a:cubicBezTo>
                    <a:pt x="11" y="52"/>
                    <a:pt x="11" y="52"/>
                    <a:pt x="11" y="52"/>
                  </a:cubicBezTo>
                  <a:cubicBezTo>
                    <a:pt x="11" y="52"/>
                    <a:pt x="11" y="52"/>
                    <a:pt x="11" y="52"/>
                  </a:cubicBezTo>
                  <a:cubicBezTo>
                    <a:pt x="11" y="51"/>
                    <a:pt x="11" y="50"/>
                    <a:pt x="12" y="49"/>
                  </a:cubicBezTo>
                  <a:cubicBezTo>
                    <a:pt x="12" y="49"/>
                    <a:pt x="12" y="49"/>
                    <a:pt x="12" y="49"/>
                  </a:cubicBezTo>
                  <a:cubicBezTo>
                    <a:pt x="12" y="49"/>
                    <a:pt x="12" y="49"/>
                    <a:pt x="12" y="49"/>
                  </a:cubicBezTo>
                  <a:cubicBezTo>
                    <a:pt x="12" y="49"/>
                    <a:pt x="12" y="49"/>
                    <a:pt x="12" y="49"/>
                  </a:cubicBezTo>
                  <a:cubicBezTo>
                    <a:pt x="12" y="47"/>
                    <a:pt x="13" y="45"/>
                    <a:pt x="14" y="44"/>
                  </a:cubicBezTo>
                  <a:cubicBezTo>
                    <a:pt x="15" y="40"/>
                    <a:pt x="17" y="36"/>
                    <a:pt x="19" y="32"/>
                  </a:cubicBezTo>
                  <a:cubicBezTo>
                    <a:pt x="20" y="30"/>
                    <a:pt x="21" y="28"/>
                    <a:pt x="22" y="26"/>
                  </a:cubicBezTo>
                  <a:cubicBezTo>
                    <a:pt x="22" y="26"/>
                    <a:pt x="22" y="26"/>
                    <a:pt x="22" y="26"/>
                  </a:cubicBezTo>
                  <a:cubicBezTo>
                    <a:pt x="24" y="22"/>
                    <a:pt x="25" y="18"/>
                    <a:pt x="26" y="14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4" y="16"/>
                    <a:pt x="23" y="17"/>
                    <a:pt x="22" y="19"/>
                  </a:cubicBezTo>
                  <a:cubicBezTo>
                    <a:pt x="20" y="23"/>
                    <a:pt x="18" y="27"/>
                    <a:pt x="15" y="31"/>
                  </a:cubicBezTo>
                  <a:cubicBezTo>
                    <a:pt x="13" y="34"/>
                    <a:pt x="11" y="38"/>
                    <a:pt x="10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10" y="41"/>
                    <a:pt x="11" y="37"/>
                    <a:pt x="12" y="33"/>
                  </a:cubicBezTo>
                  <a:cubicBezTo>
                    <a:pt x="14" y="26"/>
                    <a:pt x="16" y="20"/>
                    <a:pt x="18" y="13"/>
                  </a:cubicBezTo>
                  <a:cubicBezTo>
                    <a:pt x="18" y="12"/>
                    <a:pt x="17" y="11"/>
                    <a:pt x="17" y="9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5" y="17"/>
                    <a:pt x="12" y="24"/>
                    <a:pt x="10" y="32"/>
                  </a:cubicBezTo>
                  <a:cubicBezTo>
                    <a:pt x="8" y="39"/>
                    <a:pt x="6" y="46"/>
                    <a:pt x="4" y="52"/>
                  </a:cubicBezTo>
                  <a:cubicBezTo>
                    <a:pt x="5" y="49"/>
                    <a:pt x="5" y="46"/>
                    <a:pt x="5" y="43"/>
                  </a:cubicBezTo>
                  <a:cubicBezTo>
                    <a:pt x="5" y="42"/>
                    <a:pt x="5" y="40"/>
                    <a:pt x="5" y="39"/>
                  </a:cubicBezTo>
                  <a:cubicBezTo>
                    <a:pt x="5" y="37"/>
                    <a:pt x="6" y="35"/>
                    <a:pt x="6" y="33"/>
                  </a:cubicBezTo>
                  <a:cubicBezTo>
                    <a:pt x="7" y="29"/>
                    <a:pt x="7" y="25"/>
                    <a:pt x="8" y="20"/>
                  </a:cubicBezTo>
                  <a:cubicBezTo>
                    <a:pt x="9" y="16"/>
                    <a:pt x="10" y="12"/>
                    <a:pt x="11" y="7"/>
                  </a:cubicBezTo>
                  <a:cubicBezTo>
                    <a:pt x="11" y="5"/>
                    <a:pt x="12" y="2"/>
                    <a:pt x="12" y="0"/>
                  </a:cubicBezTo>
                </a:path>
              </a:pathLst>
            </a:custGeom>
            <a:solidFill>
              <a:srgbClr val="0B64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2" name="Freeform 573"/>
            <p:cNvSpPr/>
            <p:nvPr/>
          </p:nvSpPr>
          <p:spPr bwMode="auto">
            <a:xfrm>
              <a:off x="1798638" y="7653338"/>
              <a:ext cx="3175" cy="14288"/>
            </a:xfrm>
            <a:custGeom>
              <a:avLst/>
              <a:gdLst>
                <a:gd name="T0" fmla="*/ 0 w 1"/>
                <a:gd name="T1" fmla="*/ 0 h 4"/>
                <a:gd name="T2" fmla="*/ 0 w 1"/>
                <a:gd name="T3" fmla="*/ 4 h 4"/>
                <a:gd name="T4" fmla="*/ 0 w 1"/>
                <a:gd name="T5" fmla="*/ 4 h 4"/>
                <a:gd name="T6" fmla="*/ 0 w 1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4">
                  <a:moveTo>
                    <a:pt x="0" y="0"/>
                  </a:moveTo>
                  <a:cubicBezTo>
                    <a:pt x="0" y="2"/>
                    <a:pt x="0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3"/>
                    <a:pt x="0" y="2"/>
                    <a:pt x="0" y="0"/>
                  </a:cubicBezTo>
                </a:path>
              </a:pathLst>
            </a:custGeom>
            <a:solidFill>
              <a:srgbClr val="4A9D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3" name="Freeform 574"/>
            <p:cNvSpPr/>
            <p:nvPr/>
          </p:nvSpPr>
          <p:spPr bwMode="auto">
            <a:xfrm>
              <a:off x="1784350" y="7543801"/>
              <a:ext cx="22225" cy="139700"/>
            </a:xfrm>
            <a:custGeom>
              <a:avLst/>
              <a:gdLst>
                <a:gd name="T0" fmla="*/ 5 w 6"/>
                <a:gd name="T1" fmla="*/ 0 h 37"/>
                <a:gd name="T2" fmla="*/ 3 w 6"/>
                <a:gd name="T3" fmla="*/ 7 h 37"/>
                <a:gd name="T4" fmla="*/ 3 w 6"/>
                <a:gd name="T5" fmla="*/ 9 h 37"/>
                <a:gd name="T6" fmla="*/ 3 w 6"/>
                <a:gd name="T7" fmla="*/ 10 h 37"/>
                <a:gd name="T8" fmla="*/ 4 w 6"/>
                <a:gd name="T9" fmla="*/ 16 h 37"/>
                <a:gd name="T10" fmla="*/ 3 w 6"/>
                <a:gd name="T11" fmla="*/ 15 h 37"/>
                <a:gd name="T12" fmla="*/ 2 w 6"/>
                <a:gd name="T13" fmla="*/ 11 h 37"/>
                <a:gd name="T14" fmla="*/ 0 w 6"/>
                <a:gd name="T15" fmla="*/ 15 h 37"/>
                <a:gd name="T16" fmla="*/ 1 w 6"/>
                <a:gd name="T17" fmla="*/ 16 h 37"/>
                <a:gd name="T18" fmla="*/ 3 w 6"/>
                <a:gd name="T19" fmla="*/ 21 h 37"/>
                <a:gd name="T20" fmla="*/ 4 w 6"/>
                <a:gd name="T21" fmla="*/ 23 h 37"/>
                <a:gd name="T22" fmla="*/ 4 w 6"/>
                <a:gd name="T23" fmla="*/ 29 h 37"/>
                <a:gd name="T24" fmla="*/ 4 w 6"/>
                <a:gd name="T25" fmla="*/ 29 h 37"/>
                <a:gd name="T26" fmla="*/ 4 w 6"/>
                <a:gd name="T27" fmla="*/ 29 h 37"/>
                <a:gd name="T28" fmla="*/ 4 w 6"/>
                <a:gd name="T29" fmla="*/ 29 h 37"/>
                <a:gd name="T30" fmla="*/ 4 w 6"/>
                <a:gd name="T31" fmla="*/ 33 h 37"/>
                <a:gd name="T32" fmla="*/ 5 w 6"/>
                <a:gd name="T33" fmla="*/ 37 h 37"/>
                <a:gd name="T34" fmla="*/ 5 w 6"/>
                <a:gd name="T35" fmla="*/ 37 h 37"/>
                <a:gd name="T36" fmla="*/ 6 w 6"/>
                <a:gd name="T37" fmla="*/ 30 h 37"/>
                <a:gd name="T38" fmla="*/ 6 w 6"/>
                <a:gd name="T39" fmla="*/ 30 h 37"/>
                <a:gd name="T40" fmla="*/ 6 w 6"/>
                <a:gd name="T41" fmla="*/ 22 h 37"/>
                <a:gd name="T42" fmla="*/ 6 w 6"/>
                <a:gd name="T43" fmla="*/ 9 h 37"/>
                <a:gd name="T44" fmla="*/ 5 w 6"/>
                <a:gd name="T45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6" h="37">
                  <a:moveTo>
                    <a:pt x="5" y="0"/>
                  </a:moveTo>
                  <a:cubicBezTo>
                    <a:pt x="4" y="2"/>
                    <a:pt x="4" y="5"/>
                    <a:pt x="3" y="7"/>
                  </a:cubicBezTo>
                  <a:cubicBezTo>
                    <a:pt x="3" y="8"/>
                    <a:pt x="3" y="8"/>
                    <a:pt x="3" y="9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4" y="12"/>
                    <a:pt x="4" y="14"/>
                    <a:pt x="4" y="16"/>
                  </a:cubicBezTo>
                  <a:cubicBezTo>
                    <a:pt x="3" y="16"/>
                    <a:pt x="3" y="15"/>
                    <a:pt x="3" y="15"/>
                  </a:cubicBezTo>
                  <a:cubicBezTo>
                    <a:pt x="3" y="13"/>
                    <a:pt x="2" y="12"/>
                    <a:pt x="2" y="11"/>
                  </a:cubicBezTo>
                  <a:cubicBezTo>
                    <a:pt x="1" y="12"/>
                    <a:pt x="1" y="13"/>
                    <a:pt x="0" y="15"/>
                  </a:cubicBezTo>
                  <a:cubicBezTo>
                    <a:pt x="1" y="15"/>
                    <a:pt x="1" y="16"/>
                    <a:pt x="1" y="16"/>
                  </a:cubicBezTo>
                  <a:cubicBezTo>
                    <a:pt x="2" y="18"/>
                    <a:pt x="2" y="19"/>
                    <a:pt x="3" y="21"/>
                  </a:cubicBezTo>
                  <a:cubicBezTo>
                    <a:pt x="3" y="22"/>
                    <a:pt x="3" y="22"/>
                    <a:pt x="4" y="23"/>
                  </a:cubicBezTo>
                  <a:cubicBezTo>
                    <a:pt x="4" y="25"/>
                    <a:pt x="4" y="27"/>
                    <a:pt x="4" y="29"/>
                  </a:cubicBezTo>
                  <a:cubicBezTo>
                    <a:pt x="4" y="29"/>
                    <a:pt x="4" y="29"/>
                    <a:pt x="4" y="29"/>
                  </a:cubicBezTo>
                  <a:cubicBezTo>
                    <a:pt x="4" y="29"/>
                    <a:pt x="4" y="29"/>
                    <a:pt x="4" y="29"/>
                  </a:cubicBezTo>
                  <a:cubicBezTo>
                    <a:pt x="4" y="29"/>
                    <a:pt x="4" y="29"/>
                    <a:pt x="4" y="29"/>
                  </a:cubicBezTo>
                  <a:cubicBezTo>
                    <a:pt x="4" y="31"/>
                    <a:pt x="5" y="32"/>
                    <a:pt x="4" y="33"/>
                  </a:cubicBezTo>
                  <a:cubicBezTo>
                    <a:pt x="5" y="35"/>
                    <a:pt x="5" y="36"/>
                    <a:pt x="5" y="37"/>
                  </a:cubicBezTo>
                  <a:cubicBezTo>
                    <a:pt x="5" y="37"/>
                    <a:pt x="5" y="37"/>
                    <a:pt x="5" y="37"/>
                  </a:cubicBezTo>
                  <a:cubicBezTo>
                    <a:pt x="6" y="35"/>
                    <a:pt x="6" y="32"/>
                    <a:pt x="6" y="30"/>
                  </a:cubicBezTo>
                  <a:cubicBezTo>
                    <a:pt x="6" y="30"/>
                    <a:pt x="6" y="30"/>
                    <a:pt x="6" y="30"/>
                  </a:cubicBezTo>
                  <a:cubicBezTo>
                    <a:pt x="6" y="27"/>
                    <a:pt x="6" y="24"/>
                    <a:pt x="6" y="22"/>
                  </a:cubicBezTo>
                  <a:cubicBezTo>
                    <a:pt x="6" y="17"/>
                    <a:pt x="6" y="13"/>
                    <a:pt x="6" y="9"/>
                  </a:cubicBezTo>
                  <a:cubicBezTo>
                    <a:pt x="5" y="6"/>
                    <a:pt x="5" y="3"/>
                    <a:pt x="5" y="0"/>
                  </a:cubicBezTo>
                </a:path>
              </a:pathLst>
            </a:custGeom>
            <a:solidFill>
              <a:srgbClr val="0B64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4" name="Freeform 575"/>
            <p:cNvSpPr>
              <a:spLocks noEditPoints="1"/>
            </p:cNvSpPr>
            <p:nvPr/>
          </p:nvSpPr>
          <p:spPr bwMode="auto">
            <a:xfrm>
              <a:off x="1820863" y="7683501"/>
              <a:ext cx="30163" cy="19050"/>
            </a:xfrm>
            <a:custGeom>
              <a:avLst/>
              <a:gdLst>
                <a:gd name="T0" fmla="*/ 0 w 8"/>
                <a:gd name="T1" fmla="*/ 5 h 5"/>
                <a:gd name="T2" fmla="*/ 0 w 8"/>
                <a:gd name="T3" fmla="*/ 5 h 5"/>
                <a:gd name="T4" fmla="*/ 0 w 8"/>
                <a:gd name="T5" fmla="*/ 5 h 5"/>
                <a:gd name="T6" fmla="*/ 0 w 8"/>
                <a:gd name="T7" fmla="*/ 5 h 5"/>
                <a:gd name="T8" fmla="*/ 0 w 8"/>
                <a:gd name="T9" fmla="*/ 5 h 5"/>
                <a:gd name="T10" fmla="*/ 2 w 8"/>
                <a:gd name="T11" fmla="*/ 3 h 5"/>
                <a:gd name="T12" fmla="*/ 2 w 8"/>
                <a:gd name="T13" fmla="*/ 3 h 5"/>
                <a:gd name="T14" fmla="*/ 1 w 8"/>
                <a:gd name="T15" fmla="*/ 5 h 5"/>
                <a:gd name="T16" fmla="*/ 2 w 8"/>
                <a:gd name="T17" fmla="*/ 3 h 5"/>
                <a:gd name="T18" fmla="*/ 2 w 8"/>
                <a:gd name="T19" fmla="*/ 3 h 5"/>
                <a:gd name="T20" fmla="*/ 8 w 8"/>
                <a:gd name="T21" fmla="*/ 0 h 5"/>
                <a:gd name="T22" fmla="*/ 7 w 8"/>
                <a:gd name="T23" fmla="*/ 0 h 5"/>
                <a:gd name="T24" fmla="*/ 8 w 8"/>
                <a:gd name="T25" fmla="*/ 0 h 5"/>
                <a:gd name="T26" fmla="*/ 8 w 8"/>
                <a:gd name="T2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" h="5">
                  <a:moveTo>
                    <a:pt x="0" y="5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moveTo>
                    <a:pt x="2" y="3"/>
                  </a:moveTo>
                  <a:cubicBezTo>
                    <a:pt x="2" y="3"/>
                    <a:pt x="2" y="3"/>
                    <a:pt x="2" y="3"/>
                  </a:cubicBezTo>
                  <a:cubicBezTo>
                    <a:pt x="2" y="4"/>
                    <a:pt x="1" y="4"/>
                    <a:pt x="1" y="5"/>
                  </a:cubicBezTo>
                  <a:cubicBezTo>
                    <a:pt x="1" y="4"/>
                    <a:pt x="2" y="4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moveTo>
                    <a:pt x="8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</a:path>
              </a:pathLst>
            </a:custGeom>
            <a:solidFill>
              <a:srgbClr val="BFC4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5" name="Freeform 576"/>
            <p:cNvSpPr>
              <a:spLocks noEditPoints="1"/>
            </p:cNvSpPr>
            <p:nvPr/>
          </p:nvSpPr>
          <p:spPr bwMode="auto">
            <a:xfrm>
              <a:off x="1817688" y="7708901"/>
              <a:ext cx="3175" cy="7938"/>
            </a:xfrm>
            <a:custGeom>
              <a:avLst/>
              <a:gdLst>
                <a:gd name="T0" fmla="*/ 1 w 1"/>
                <a:gd name="T1" fmla="*/ 2 h 2"/>
                <a:gd name="T2" fmla="*/ 1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0 w 1"/>
                <a:gd name="T9" fmla="*/ 0 h 2"/>
                <a:gd name="T10" fmla="*/ 0 w 1"/>
                <a:gd name="T11" fmla="*/ 1 h 2"/>
                <a:gd name="T12" fmla="*/ 1 w 1"/>
                <a:gd name="T13" fmla="*/ 2 h 2"/>
                <a:gd name="T14" fmla="*/ 0 w 1"/>
                <a:gd name="T1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1" y="2"/>
                  </a:cubicBezTo>
                  <a:cubicBezTo>
                    <a:pt x="0" y="1"/>
                    <a:pt x="0" y="1"/>
                    <a:pt x="0" y="0"/>
                  </a:cubicBezTo>
                </a:path>
              </a:pathLst>
            </a:custGeom>
            <a:solidFill>
              <a:srgbClr val="4A9D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6" name="Freeform 577"/>
            <p:cNvSpPr/>
            <p:nvPr/>
          </p:nvSpPr>
          <p:spPr bwMode="auto">
            <a:xfrm>
              <a:off x="1843088" y="7683501"/>
              <a:ext cx="4763" cy="3175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1 h 1"/>
                <a:gd name="T4" fmla="*/ 0 w 1"/>
                <a:gd name="T5" fmla="*/ 1 h 1"/>
                <a:gd name="T6" fmla="*/ 1 w 1"/>
                <a:gd name="T7" fmla="*/ 1 h 1"/>
                <a:gd name="T8" fmla="*/ 1 w 1"/>
                <a:gd name="T9" fmla="*/ 1 h 1"/>
                <a:gd name="T10" fmla="*/ 1 w 1"/>
                <a:gd name="T11" fmla="*/ 1 h 1"/>
                <a:gd name="T12" fmla="*/ 1 w 1"/>
                <a:gd name="T1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0547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7" name="Freeform 578"/>
            <p:cNvSpPr/>
            <p:nvPr/>
          </p:nvSpPr>
          <p:spPr bwMode="auto">
            <a:xfrm>
              <a:off x="1847850" y="7683501"/>
              <a:ext cx="3175" cy="3175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0 w 1"/>
                <a:gd name="T5" fmla="*/ 1 h 1"/>
                <a:gd name="T6" fmla="*/ 0 w 1"/>
                <a:gd name="T7" fmla="*/ 1 h 1"/>
                <a:gd name="T8" fmla="*/ 1 w 1"/>
                <a:gd name="T9" fmla="*/ 0 h 1"/>
                <a:gd name="T10" fmla="*/ 1 w 1"/>
                <a:gd name="T11" fmla="*/ 0 h 1"/>
                <a:gd name="T12" fmla="*/ 1 w 1"/>
                <a:gd name="T1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4A9D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8" name="Freeform 579"/>
            <p:cNvSpPr/>
            <p:nvPr/>
          </p:nvSpPr>
          <p:spPr bwMode="auto">
            <a:xfrm>
              <a:off x="246063" y="6432551"/>
              <a:ext cx="1627188" cy="2614613"/>
            </a:xfrm>
            <a:custGeom>
              <a:avLst/>
              <a:gdLst>
                <a:gd name="T0" fmla="*/ 431 w 433"/>
                <a:gd name="T1" fmla="*/ 206 h 696"/>
                <a:gd name="T2" fmla="*/ 370 w 433"/>
                <a:gd name="T3" fmla="*/ 396 h 696"/>
                <a:gd name="T4" fmla="*/ 370 w 433"/>
                <a:gd name="T5" fmla="*/ 432 h 696"/>
                <a:gd name="T6" fmla="*/ 361 w 433"/>
                <a:gd name="T7" fmla="*/ 447 h 696"/>
                <a:gd name="T8" fmla="*/ 346 w 433"/>
                <a:gd name="T9" fmla="*/ 470 h 696"/>
                <a:gd name="T10" fmla="*/ 336 w 433"/>
                <a:gd name="T11" fmla="*/ 486 h 696"/>
                <a:gd name="T12" fmla="*/ 330 w 433"/>
                <a:gd name="T13" fmla="*/ 495 h 696"/>
                <a:gd name="T14" fmla="*/ 315 w 433"/>
                <a:gd name="T15" fmla="*/ 516 h 696"/>
                <a:gd name="T16" fmla="*/ 311 w 433"/>
                <a:gd name="T17" fmla="*/ 521 h 696"/>
                <a:gd name="T18" fmla="*/ 299 w 433"/>
                <a:gd name="T19" fmla="*/ 537 h 696"/>
                <a:gd name="T20" fmla="*/ 295 w 433"/>
                <a:gd name="T21" fmla="*/ 541 h 696"/>
                <a:gd name="T22" fmla="*/ 287 w 433"/>
                <a:gd name="T23" fmla="*/ 552 h 696"/>
                <a:gd name="T24" fmla="*/ 284 w 433"/>
                <a:gd name="T25" fmla="*/ 556 h 696"/>
                <a:gd name="T26" fmla="*/ 280 w 433"/>
                <a:gd name="T27" fmla="*/ 560 h 696"/>
                <a:gd name="T28" fmla="*/ 269 w 433"/>
                <a:gd name="T29" fmla="*/ 571 h 696"/>
                <a:gd name="T30" fmla="*/ 266 w 433"/>
                <a:gd name="T31" fmla="*/ 574 h 696"/>
                <a:gd name="T32" fmla="*/ 255 w 433"/>
                <a:gd name="T33" fmla="*/ 584 h 696"/>
                <a:gd name="T34" fmla="*/ 251 w 433"/>
                <a:gd name="T35" fmla="*/ 587 h 696"/>
                <a:gd name="T36" fmla="*/ 239 w 433"/>
                <a:gd name="T37" fmla="*/ 599 h 696"/>
                <a:gd name="T38" fmla="*/ 233 w 433"/>
                <a:gd name="T39" fmla="*/ 605 h 696"/>
                <a:gd name="T40" fmla="*/ 224 w 433"/>
                <a:gd name="T41" fmla="*/ 616 h 696"/>
                <a:gd name="T42" fmla="*/ 237 w 433"/>
                <a:gd name="T43" fmla="*/ 615 h 696"/>
                <a:gd name="T44" fmla="*/ 258 w 433"/>
                <a:gd name="T45" fmla="*/ 613 h 696"/>
                <a:gd name="T46" fmla="*/ 266 w 433"/>
                <a:gd name="T47" fmla="*/ 610 h 696"/>
                <a:gd name="T48" fmla="*/ 260 w 433"/>
                <a:gd name="T49" fmla="*/ 615 h 696"/>
                <a:gd name="T50" fmla="*/ 257 w 433"/>
                <a:gd name="T51" fmla="*/ 618 h 696"/>
                <a:gd name="T52" fmla="*/ 243 w 433"/>
                <a:gd name="T53" fmla="*/ 630 h 696"/>
                <a:gd name="T54" fmla="*/ 240 w 433"/>
                <a:gd name="T55" fmla="*/ 632 h 696"/>
                <a:gd name="T56" fmla="*/ 227 w 433"/>
                <a:gd name="T57" fmla="*/ 643 h 696"/>
                <a:gd name="T58" fmla="*/ 224 w 433"/>
                <a:gd name="T59" fmla="*/ 646 h 696"/>
                <a:gd name="T60" fmla="*/ 206 w 433"/>
                <a:gd name="T61" fmla="*/ 659 h 696"/>
                <a:gd name="T62" fmla="*/ 189 w 433"/>
                <a:gd name="T63" fmla="*/ 672 h 696"/>
                <a:gd name="T64" fmla="*/ 121 w 433"/>
                <a:gd name="T65" fmla="*/ 696 h 696"/>
                <a:gd name="T66" fmla="*/ 11 w 433"/>
                <a:gd name="T67" fmla="*/ 332 h 696"/>
                <a:gd name="T68" fmla="*/ 21 w 433"/>
                <a:gd name="T69" fmla="*/ 347 h 696"/>
                <a:gd name="T70" fmla="*/ 27 w 433"/>
                <a:gd name="T71" fmla="*/ 370 h 696"/>
                <a:gd name="T72" fmla="*/ 32 w 433"/>
                <a:gd name="T73" fmla="*/ 346 h 696"/>
                <a:gd name="T74" fmla="*/ 38 w 433"/>
                <a:gd name="T75" fmla="*/ 325 h 696"/>
                <a:gd name="T76" fmla="*/ 61 w 433"/>
                <a:gd name="T77" fmla="*/ 281 h 696"/>
                <a:gd name="T78" fmla="*/ 75 w 433"/>
                <a:gd name="T79" fmla="*/ 262 h 696"/>
                <a:gd name="T80" fmla="*/ 80 w 433"/>
                <a:gd name="T81" fmla="*/ 254 h 696"/>
                <a:gd name="T82" fmla="*/ 89 w 433"/>
                <a:gd name="T83" fmla="*/ 243 h 696"/>
                <a:gd name="T84" fmla="*/ 97 w 433"/>
                <a:gd name="T85" fmla="*/ 233 h 696"/>
                <a:gd name="T86" fmla="*/ 104 w 433"/>
                <a:gd name="T87" fmla="*/ 224 h 696"/>
                <a:gd name="T88" fmla="*/ 110 w 433"/>
                <a:gd name="T89" fmla="*/ 218 h 696"/>
                <a:gd name="T90" fmla="*/ 124 w 433"/>
                <a:gd name="T91" fmla="*/ 201 h 696"/>
                <a:gd name="T92" fmla="*/ 128 w 433"/>
                <a:gd name="T93" fmla="*/ 197 h 696"/>
                <a:gd name="T94" fmla="*/ 133 w 433"/>
                <a:gd name="T95" fmla="*/ 191 h 696"/>
                <a:gd name="T96" fmla="*/ 144 w 433"/>
                <a:gd name="T97" fmla="*/ 179 h 696"/>
                <a:gd name="T98" fmla="*/ 155 w 433"/>
                <a:gd name="T99" fmla="*/ 166 h 696"/>
                <a:gd name="T100" fmla="*/ 172 w 433"/>
                <a:gd name="T101" fmla="*/ 149 h 696"/>
                <a:gd name="T102" fmla="*/ 178 w 433"/>
                <a:gd name="T103" fmla="*/ 148 h 696"/>
                <a:gd name="T104" fmla="*/ 181 w 433"/>
                <a:gd name="T105" fmla="*/ 169 h 696"/>
                <a:gd name="T106" fmla="*/ 181 w 433"/>
                <a:gd name="T107" fmla="*/ 174 h 696"/>
                <a:gd name="T108" fmla="*/ 184 w 433"/>
                <a:gd name="T109" fmla="*/ 170 h 696"/>
                <a:gd name="T110" fmla="*/ 204 w 433"/>
                <a:gd name="T111" fmla="*/ 146 h 696"/>
                <a:gd name="T112" fmla="*/ 216 w 433"/>
                <a:gd name="T113" fmla="*/ 132 h 696"/>
                <a:gd name="T114" fmla="*/ 244 w 433"/>
                <a:gd name="T115" fmla="*/ 104 h 696"/>
                <a:gd name="T116" fmla="*/ 390 w 433"/>
                <a:gd name="T117" fmla="*/ 178 h 6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32" h="696">
                  <a:moveTo>
                    <a:pt x="424" y="154"/>
                  </a:moveTo>
                  <a:cubicBezTo>
                    <a:pt x="433" y="169"/>
                    <a:pt x="433" y="188"/>
                    <a:pt x="431" y="206"/>
                  </a:cubicBezTo>
                  <a:cubicBezTo>
                    <a:pt x="426" y="268"/>
                    <a:pt x="408" y="328"/>
                    <a:pt x="377" y="383"/>
                  </a:cubicBezTo>
                  <a:cubicBezTo>
                    <a:pt x="375" y="387"/>
                    <a:pt x="372" y="392"/>
                    <a:pt x="370" y="396"/>
                  </a:cubicBezTo>
                  <a:cubicBezTo>
                    <a:pt x="380" y="393"/>
                    <a:pt x="391" y="389"/>
                    <a:pt x="401" y="385"/>
                  </a:cubicBezTo>
                  <a:cubicBezTo>
                    <a:pt x="390" y="400"/>
                    <a:pt x="380" y="416"/>
                    <a:pt x="370" y="432"/>
                  </a:cubicBezTo>
                  <a:cubicBezTo>
                    <a:pt x="367" y="436"/>
                    <a:pt x="365" y="440"/>
                    <a:pt x="362" y="445"/>
                  </a:cubicBezTo>
                  <a:cubicBezTo>
                    <a:pt x="361" y="445"/>
                    <a:pt x="361" y="446"/>
                    <a:pt x="361" y="447"/>
                  </a:cubicBezTo>
                  <a:cubicBezTo>
                    <a:pt x="356" y="455"/>
                    <a:pt x="351" y="462"/>
                    <a:pt x="346" y="470"/>
                  </a:cubicBezTo>
                  <a:cubicBezTo>
                    <a:pt x="346" y="470"/>
                    <a:pt x="346" y="470"/>
                    <a:pt x="346" y="470"/>
                  </a:cubicBezTo>
                  <a:cubicBezTo>
                    <a:pt x="345" y="473"/>
                    <a:pt x="343" y="475"/>
                    <a:pt x="342" y="477"/>
                  </a:cubicBezTo>
                  <a:cubicBezTo>
                    <a:pt x="340" y="480"/>
                    <a:pt x="338" y="483"/>
                    <a:pt x="336" y="486"/>
                  </a:cubicBezTo>
                  <a:cubicBezTo>
                    <a:pt x="335" y="488"/>
                    <a:pt x="334" y="489"/>
                    <a:pt x="333" y="490"/>
                  </a:cubicBezTo>
                  <a:cubicBezTo>
                    <a:pt x="332" y="492"/>
                    <a:pt x="331" y="494"/>
                    <a:pt x="330" y="495"/>
                  </a:cubicBezTo>
                  <a:cubicBezTo>
                    <a:pt x="326" y="501"/>
                    <a:pt x="322" y="507"/>
                    <a:pt x="318" y="512"/>
                  </a:cubicBezTo>
                  <a:cubicBezTo>
                    <a:pt x="317" y="513"/>
                    <a:pt x="316" y="515"/>
                    <a:pt x="315" y="516"/>
                  </a:cubicBezTo>
                  <a:cubicBezTo>
                    <a:pt x="314" y="518"/>
                    <a:pt x="313" y="519"/>
                    <a:pt x="312" y="520"/>
                  </a:cubicBezTo>
                  <a:cubicBezTo>
                    <a:pt x="311" y="521"/>
                    <a:pt x="311" y="521"/>
                    <a:pt x="311" y="521"/>
                  </a:cubicBezTo>
                  <a:cubicBezTo>
                    <a:pt x="308" y="525"/>
                    <a:pt x="305" y="529"/>
                    <a:pt x="302" y="533"/>
                  </a:cubicBezTo>
                  <a:cubicBezTo>
                    <a:pt x="301" y="534"/>
                    <a:pt x="300" y="535"/>
                    <a:pt x="299" y="537"/>
                  </a:cubicBezTo>
                  <a:cubicBezTo>
                    <a:pt x="299" y="537"/>
                    <a:pt x="298" y="538"/>
                    <a:pt x="298" y="538"/>
                  </a:cubicBezTo>
                  <a:cubicBezTo>
                    <a:pt x="297" y="539"/>
                    <a:pt x="296" y="540"/>
                    <a:pt x="295" y="541"/>
                  </a:cubicBezTo>
                  <a:cubicBezTo>
                    <a:pt x="292" y="545"/>
                    <a:pt x="290" y="549"/>
                    <a:pt x="287" y="552"/>
                  </a:cubicBezTo>
                  <a:cubicBezTo>
                    <a:pt x="287" y="552"/>
                    <a:pt x="287" y="552"/>
                    <a:pt x="287" y="552"/>
                  </a:cubicBezTo>
                  <a:cubicBezTo>
                    <a:pt x="286" y="553"/>
                    <a:pt x="286" y="553"/>
                    <a:pt x="285" y="554"/>
                  </a:cubicBezTo>
                  <a:cubicBezTo>
                    <a:pt x="285" y="554"/>
                    <a:pt x="284" y="555"/>
                    <a:pt x="284" y="556"/>
                  </a:cubicBezTo>
                  <a:cubicBezTo>
                    <a:pt x="283" y="556"/>
                    <a:pt x="283" y="556"/>
                    <a:pt x="283" y="556"/>
                  </a:cubicBezTo>
                  <a:cubicBezTo>
                    <a:pt x="282" y="558"/>
                    <a:pt x="281" y="559"/>
                    <a:pt x="280" y="560"/>
                  </a:cubicBezTo>
                  <a:cubicBezTo>
                    <a:pt x="277" y="563"/>
                    <a:pt x="275" y="565"/>
                    <a:pt x="272" y="568"/>
                  </a:cubicBezTo>
                  <a:cubicBezTo>
                    <a:pt x="271" y="569"/>
                    <a:pt x="270" y="570"/>
                    <a:pt x="269" y="571"/>
                  </a:cubicBezTo>
                  <a:cubicBezTo>
                    <a:pt x="268" y="571"/>
                    <a:pt x="268" y="571"/>
                    <a:pt x="268" y="571"/>
                  </a:cubicBezTo>
                  <a:cubicBezTo>
                    <a:pt x="267" y="572"/>
                    <a:pt x="267" y="573"/>
                    <a:pt x="266" y="574"/>
                  </a:cubicBezTo>
                  <a:cubicBezTo>
                    <a:pt x="265" y="575"/>
                    <a:pt x="264" y="576"/>
                    <a:pt x="263" y="576"/>
                  </a:cubicBezTo>
                  <a:cubicBezTo>
                    <a:pt x="260" y="579"/>
                    <a:pt x="257" y="581"/>
                    <a:pt x="255" y="584"/>
                  </a:cubicBezTo>
                  <a:cubicBezTo>
                    <a:pt x="254" y="584"/>
                    <a:pt x="254" y="584"/>
                    <a:pt x="254" y="584"/>
                  </a:cubicBezTo>
                  <a:cubicBezTo>
                    <a:pt x="253" y="585"/>
                    <a:pt x="252" y="586"/>
                    <a:pt x="251" y="587"/>
                  </a:cubicBezTo>
                  <a:cubicBezTo>
                    <a:pt x="248" y="590"/>
                    <a:pt x="245" y="593"/>
                    <a:pt x="242" y="595"/>
                  </a:cubicBezTo>
                  <a:cubicBezTo>
                    <a:pt x="241" y="596"/>
                    <a:pt x="240" y="597"/>
                    <a:pt x="239" y="599"/>
                  </a:cubicBezTo>
                  <a:cubicBezTo>
                    <a:pt x="238" y="599"/>
                    <a:pt x="238" y="600"/>
                    <a:pt x="238" y="600"/>
                  </a:cubicBezTo>
                  <a:cubicBezTo>
                    <a:pt x="236" y="602"/>
                    <a:pt x="234" y="603"/>
                    <a:pt x="233" y="605"/>
                  </a:cubicBezTo>
                  <a:cubicBezTo>
                    <a:pt x="232" y="606"/>
                    <a:pt x="231" y="607"/>
                    <a:pt x="230" y="608"/>
                  </a:cubicBezTo>
                  <a:cubicBezTo>
                    <a:pt x="228" y="611"/>
                    <a:pt x="226" y="613"/>
                    <a:pt x="224" y="616"/>
                  </a:cubicBezTo>
                  <a:cubicBezTo>
                    <a:pt x="225" y="616"/>
                    <a:pt x="229" y="615"/>
                    <a:pt x="233" y="615"/>
                  </a:cubicBezTo>
                  <a:cubicBezTo>
                    <a:pt x="234" y="615"/>
                    <a:pt x="236" y="615"/>
                    <a:pt x="237" y="615"/>
                  </a:cubicBezTo>
                  <a:cubicBezTo>
                    <a:pt x="241" y="615"/>
                    <a:pt x="244" y="614"/>
                    <a:pt x="248" y="614"/>
                  </a:cubicBezTo>
                  <a:cubicBezTo>
                    <a:pt x="252" y="614"/>
                    <a:pt x="255" y="613"/>
                    <a:pt x="258" y="613"/>
                  </a:cubicBezTo>
                  <a:cubicBezTo>
                    <a:pt x="259" y="613"/>
                    <a:pt x="259" y="613"/>
                    <a:pt x="260" y="613"/>
                  </a:cubicBezTo>
                  <a:cubicBezTo>
                    <a:pt x="263" y="612"/>
                    <a:pt x="265" y="611"/>
                    <a:pt x="266" y="610"/>
                  </a:cubicBezTo>
                  <a:cubicBezTo>
                    <a:pt x="265" y="612"/>
                    <a:pt x="263" y="613"/>
                    <a:pt x="262" y="614"/>
                  </a:cubicBezTo>
                  <a:cubicBezTo>
                    <a:pt x="261" y="615"/>
                    <a:pt x="261" y="615"/>
                    <a:pt x="260" y="615"/>
                  </a:cubicBezTo>
                  <a:cubicBezTo>
                    <a:pt x="259" y="616"/>
                    <a:pt x="258" y="617"/>
                    <a:pt x="257" y="618"/>
                  </a:cubicBezTo>
                  <a:cubicBezTo>
                    <a:pt x="257" y="618"/>
                    <a:pt x="257" y="618"/>
                    <a:pt x="257" y="618"/>
                  </a:cubicBezTo>
                  <a:cubicBezTo>
                    <a:pt x="256" y="619"/>
                    <a:pt x="255" y="620"/>
                    <a:pt x="254" y="621"/>
                  </a:cubicBezTo>
                  <a:cubicBezTo>
                    <a:pt x="250" y="624"/>
                    <a:pt x="247" y="627"/>
                    <a:pt x="243" y="630"/>
                  </a:cubicBezTo>
                  <a:cubicBezTo>
                    <a:pt x="242" y="630"/>
                    <a:pt x="241" y="631"/>
                    <a:pt x="240" y="632"/>
                  </a:cubicBezTo>
                  <a:cubicBezTo>
                    <a:pt x="240" y="632"/>
                    <a:pt x="240" y="632"/>
                    <a:pt x="240" y="632"/>
                  </a:cubicBezTo>
                  <a:cubicBezTo>
                    <a:pt x="237" y="635"/>
                    <a:pt x="234" y="638"/>
                    <a:pt x="230" y="640"/>
                  </a:cubicBezTo>
                  <a:cubicBezTo>
                    <a:pt x="229" y="641"/>
                    <a:pt x="228" y="642"/>
                    <a:pt x="227" y="643"/>
                  </a:cubicBezTo>
                  <a:cubicBezTo>
                    <a:pt x="226" y="644"/>
                    <a:pt x="225" y="645"/>
                    <a:pt x="224" y="645"/>
                  </a:cubicBezTo>
                  <a:cubicBezTo>
                    <a:pt x="224" y="646"/>
                    <a:pt x="224" y="646"/>
                    <a:pt x="224" y="646"/>
                  </a:cubicBezTo>
                  <a:cubicBezTo>
                    <a:pt x="223" y="646"/>
                    <a:pt x="222" y="647"/>
                    <a:pt x="221" y="648"/>
                  </a:cubicBezTo>
                  <a:cubicBezTo>
                    <a:pt x="216" y="652"/>
                    <a:pt x="211" y="655"/>
                    <a:pt x="206" y="659"/>
                  </a:cubicBezTo>
                  <a:cubicBezTo>
                    <a:pt x="205" y="660"/>
                    <a:pt x="204" y="661"/>
                    <a:pt x="202" y="662"/>
                  </a:cubicBezTo>
                  <a:cubicBezTo>
                    <a:pt x="198" y="665"/>
                    <a:pt x="193" y="668"/>
                    <a:pt x="189" y="672"/>
                  </a:cubicBezTo>
                  <a:cubicBezTo>
                    <a:pt x="188" y="672"/>
                    <a:pt x="188" y="672"/>
                    <a:pt x="188" y="672"/>
                  </a:cubicBezTo>
                  <a:cubicBezTo>
                    <a:pt x="121" y="696"/>
                    <a:pt x="121" y="696"/>
                    <a:pt x="121" y="696"/>
                  </a:cubicBezTo>
                  <a:cubicBezTo>
                    <a:pt x="0" y="354"/>
                    <a:pt x="0" y="354"/>
                    <a:pt x="0" y="354"/>
                  </a:cubicBezTo>
                  <a:cubicBezTo>
                    <a:pt x="6" y="342"/>
                    <a:pt x="11" y="332"/>
                    <a:pt x="11" y="332"/>
                  </a:cubicBezTo>
                  <a:cubicBezTo>
                    <a:pt x="14" y="335"/>
                    <a:pt x="17" y="338"/>
                    <a:pt x="19" y="343"/>
                  </a:cubicBezTo>
                  <a:cubicBezTo>
                    <a:pt x="20" y="344"/>
                    <a:pt x="20" y="345"/>
                    <a:pt x="21" y="347"/>
                  </a:cubicBezTo>
                  <a:cubicBezTo>
                    <a:pt x="23" y="351"/>
                    <a:pt x="25" y="356"/>
                    <a:pt x="26" y="361"/>
                  </a:cubicBezTo>
                  <a:cubicBezTo>
                    <a:pt x="27" y="364"/>
                    <a:pt x="27" y="367"/>
                    <a:pt x="27" y="370"/>
                  </a:cubicBezTo>
                  <a:cubicBezTo>
                    <a:pt x="27" y="366"/>
                    <a:pt x="28" y="362"/>
                    <a:pt x="29" y="358"/>
                  </a:cubicBezTo>
                  <a:cubicBezTo>
                    <a:pt x="29" y="354"/>
                    <a:pt x="30" y="350"/>
                    <a:pt x="32" y="346"/>
                  </a:cubicBezTo>
                  <a:cubicBezTo>
                    <a:pt x="33" y="340"/>
                    <a:pt x="35" y="334"/>
                    <a:pt x="37" y="329"/>
                  </a:cubicBezTo>
                  <a:cubicBezTo>
                    <a:pt x="37" y="327"/>
                    <a:pt x="38" y="326"/>
                    <a:pt x="38" y="325"/>
                  </a:cubicBezTo>
                  <a:cubicBezTo>
                    <a:pt x="39" y="324"/>
                    <a:pt x="40" y="322"/>
                    <a:pt x="40" y="321"/>
                  </a:cubicBezTo>
                  <a:cubicBezTo>
                    <a:pt x="46" y="307"/>
                    <a:pt x="53" y="294"/>
                    <a:pt x="61" y="281"/>
                  </a:cubicBezTo>
                  <a:cubicBezTo>
                    <a:pt x="61" y="281"/>
                    <a:pt x="62" y="280"/>
                    <a:pt x="62" y="280"/>
                  </a:cubicBezTo>
                  <a:cubicBezTo>
                    <a:pt x="66" y="274"/>
                    <a:pt x="70" y="268"/>
                    <a:pt x="75" y="262"/>
                  </a:cubicBezTo>
                  <a:cubicBezTo>
                    <a:pt x="75" y="261"/>
                    <a:pt x="76" y="261"/>
                    <a:pt x="76" y="260"/>
                  </a:cubicBezTo>
                  <a:cubicBezTo>
                    <a:pt x="77" y="258"/>
                    <a:pt x="79" y="256"/>
                    <a:pt x="80" y="254"/>
                  </a:cubicBezTo>
                  <a:cubicBezTo>
                    <a:pt x="81" y="254"/>
                    <a:pt x="81" y="253"/>
                    <a:pt x="82" y="252"/>
                  </a:cubicBezTo>
                  <a:cubicBezTo>
                    <a:pt x="84" y="249"/>
                    <a:pt x="87" y="246"/>
                    <a:pt x="89" y="243"/>
                  </a:cubicBezTo>
                  <a:cubicBezTo>
                    <a:pt x="90" y="242"/>
                    <a:pt x="90" y="242"/>
                    <a:pt x="91" y="241"/>
                  </a:cubicBezTo>
                  <a:cubicBezTo>
                    <a:pt x="93" y="238"/>
                    <a:pt x="95" y="236"/>
                    <a:pt x="97" y="233"/>
                  </a:cubicBezTo>
                  <a:cubicBezTo>
                    <a:pt x="99" y="231"/>
                    <a:pt x="101" y="229"/>
                    <a:pt x="102" y="227"/>
                  </a:cubicBezTo>
                  <a:cubicBezTo>
                    <a:pt x="103" y="226"/>
                    <a:pt x="104" y="225"/>
                    <a:pt x="104" y="224"/>
                  </a:cubicBezTo>
                  <a:cubicBezTo>
                    <a:pt x="105" y="223"/>
                    <a:pt x="106" y="222"/>
                    <a:pt x="108" y="220"/>
                  </a:cubicBezTo>
                  <a:cubicBezTo>
                    <a:pt x="108" y="220"/>
                    <a:pt x="109" y="219"/>
                    <a:pt x="110" y="218"/>
                  </a:cubicBezTo>
                  <a:cubicBezTo>
                    <a:pt x="114" y="213"/>
                    <a:pt x="118" y="208"/>
                    <a:pt x="123" y="202"/>
                  </a:cubicBezTo>
                  <a:cubicBezTo>
                    <a:pt x="123" y="202"/>
                    <a:pt x="124" y="202"/>
                    <a:pt x="124" y="201"/>
                  </a:cubicBezTo>
                  <a:cubicBezTo>
                    <a:pt x="125" y="200"/>
                    <a:pt x="126" y="198"/>
                    <a:pt x="128" y="197"/>
                  </a:cubicBezTo>
                  <a:cubicBezTo>
                    <a:pt x="128" y="197"/>
                    <a:pt x="128" y="197"/>
                    <a:pt x="128" y="197"/>
                  </a:cubicBezTo>
                  <a:cubicBezTo>
                    <a:pt x="129" y="195"/>
                    <a:pt x="130" y="194"/>
                    <a:pt x="132" y="192"/>
                  </a:cubicBezTo>
                  <a:cubicBezTo>
                    <a:pt x="132" y="192"/>
                    <a:pt x="133" y="191"/>
                    <a:pt x="133" y="191"/>
                  </a:cubicBezTo>
                  <a:cubicBezTo>
                    <a:pt x="136" y="187"/>
                    <a:pt x="139" y="184"/>
                    <a:pt x="142" y="181"/>
                  </a:cubicBezTo>
                  <a:cubicBezTo>
                    <a:pt x="143" y="180"/>
                    <a:pt x="143" y="179"/>
                    <a:pt x="144" y="179"/>
                  </a:cubicBezTo>
                  <a:cubicBezTo>
                    <a:pt x="147" y="175"/>
                    <a:pt x="150" y="172"/>
                    <a:pt x="153" y="169"/>
                  </a:cubicBezTo>
                  <a:cubicBezTo>
                    <a:pt x="154" y="168"/>
                    <a:pt x="155" y="167"/>
                    <a:pt x="155" y="166"/>
                  </a:cubicBezTo>
                  <a:cubicBezTo>
                    <a:pt x="160" y="161"/>
                    <a:pt x="165" y="156"/>
                    <a:pt x="171" y="150"/>
                  </a:cubicBezTo>
                  <a:cubicBezTo>
                    <a:pt x="171" y="150"/>
                    <a:pt x="172" y="149"/>
                    <a:pt x="172" y="149"/>
                  </a:cubicBezTo>
                  <a:cubicBezTo>
                    <a:pt x="174" y="147"/>
                    <a:pt x="175" y="146"/>
                    <a:pt x="176" y="145"/>
                  </a:cubicBezTo>
                  <a:cubicBezTo>
                    <a:pt x="177" y="146"/>
                    <a:pt x="177" y="147"/>
                    <a:pt x="178" y="148"/>
                  </a:cubicBezTo>
                  <a:cubicBezTo>
                    <a:pt x="178" y="149"/>
                    <a:pt x="178" y="149"/>
                    <a:pt x="178" y="150"/>
                  </a:cubicBezTo>
                  <a:cubicBezTo>
                    <a:pt x="180" y="156"/>
                    <a:pt x="182" y="162"/>
                    <a:pt x="181" y="169"/>
                  </a:cubicBezTo>
                  <a:cubicBezTo>
                    <a:pt x="181" y="169"/>
                    <a:pt x="181" y="170"/>
                    <a:pt x="181" y="170"/>
                  </a:cubicBezTo>
                  <a:cubicBezTo>
                    <a:pt x="181" y="171"/>
                    <a:pt x="181" y="173"/>
                    <a:pt x="181" y="174"/>
                  </a:cubicBezTo>
                  <a:cubicBezTo>
                    <a:pt x="182" y="173"/>
                    <a:pt x="183" y="171"/>
                    <a:pt x="184" y="170"/>
                  </a:cubicBezTo>
                  <a:cubicBezTo>
                    <a:pt x="184" y="170"/>
                    <a:pt x="184" y="170"/>
                    <a:pt x="184" y="170"/>
                  </a:cubicBezTo>
                  <a:cubicBezTo>
                    <a:pt x="184" y="169"/>
                    <a:pt x="185" y="169"/>
                    <a:pt x="185" y="169"/>
                  </a:cubicBezTo>
                  <a:cubicBezTo>
                    <a:pt x="191" y="161"/>
                    <a:pt x="197" y="153"/>
                    <a:pt x="204" y="146"/>
                  </a:cubicBezTo>
                  <a:cubicBezTo>
                    <a:pt x="204" y="145"/>
                    <a:pt x="204" y="145"/>
                    <a:pt x="204" y="145"/>
                  </a:cubicBezTo>
                  <a:cubicBezTo>
                    <a:pt x="208" y="140"/>
                    <a:pt x="212" y="136"/>
                    <a:pt x="216" y="132"/>
                  </a:cubicBezTo>
                  <a:cubicBezTo>
                    <a:pt x="217" y="131"/>
                    <a:pt x="217" y="131"/>
                    <a:pt x="217" y="131"/>
                  </a:cubicBezTo>
                  <a:cubicBezTo>
                    <a:pt x="226" y="122"/>
                    <a:pt x="234" y="113"/>
                    <a:pt x="244" y="104"/>
                  </a:cubicBezTo>
                  <a:cubicBezTo>
                    <a:pt x="283" y="66"/>
                    <a:pt x="327" y="33"/>
                    <a:pt x="371" y="0"/>
                  </a:cubicBezTo>
                  <a:cubicBezTo>
                    <a:pt x="401" y="53"/>
                    <a:pt x="396" y="118"/>
                    <a:pt x="390" y="178"/>
                  </a:cubicBezTo>
                  <a:cubicBezTo>
                    <a:pt x="403" y="172"/>
                    <a:pt x="414" y="164"/>
                    <a:pt x="424" y="154"/>
                  </a:cubicBezTo>
                </a:path>
              </a:pathLst>
            </a:custGeom>
            <a:solidFill>
              <a:srgbClr val="99CA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9" name="Freeform 580"/>
            <p:cNvSpPr/>
            <p:nvPr/>
          </p:nvSpPr>
          <p:spPr bwMode="auto">
            <a:xfrm>
              <a:off x="441325" y="6672263"/>
              <a:ext cx="1052513" cy="1946275"/>
            </a:xfrm>
            <a:custGeom>
              <a:avLst/>
              <a:gdLst>
                <a:gd name="T0" fmla="*/ 229 w 280"/>
                <a:gd name="T1" fmla="*/ 140 h 518"/>
                <a:gd name="T2" fmla="*/ 261 w 280"/>
                <a:gd name="T3" fmla="*/ 165 h 518"/>
                <a:gd name="T4" fmla="*/ 180 w 280"/>
                <a:gd name="T5" fmla="*/ 192 h 518"/>
                <a:gd name="T6" fmla="*/ 141 w 280"/>
                <a:gd name="T7" fmla="*/ 246 h 518"/>
                <a:gd name="T8" fmla="*/ 140 w 280"/>
                <a:gd name="T9" fmla="*/ 247 h 518"/>
                <a:gd name="T10" fmla="*/ 144 w 280"/>
                <a:gd name="T11" fmla="*/ 323 h 518"/>
                <a:gd name="T12" fmla="*/ 154 w 280"/>
                <a:gd name="T13" fmla="*/ 326 h 518"/>
                <a:gd name="T14" fmla="*/ 162 w 280"/>
                <a:gd name="T15" fmla="*/ 328 h 518"/>
                <a:gd name="T16" fmla="*/ 180 w 280"/>
                <a:gd name="T17" fmla="*/ 335 h 518"/>
                <a:gd name="T18" fmla="*/ 192 w 280"/>
                <a:gd name="T19" fmla="*/ 342 h 518"/>
                <a:gd name="T20" fmla="*/ 192 w 280"/>
                <a:gd name="T21" fmla="*/ 343 h 518"/>
                <a:gd name="T22" fmla="*/ 179 w 280"/>
                <a:gd name="T23" fmla="*/ 340 h 518"/>
                <a:gd name="T24" fmla="*/ 158 w 280"/>
                <a:gd name="T25" fmla="*/ 338 h 518"/>
                <a:gd name="T26" fmla="*/ 151 w 280"/>
                <a:gd name="T27" fmla="*/ 339 h 518"/>
                <a:gd name="T28" fmla="*/ 119 w 280"/>
                <a:gd name="T29" fmla="*/ 347 h 518"/>
                <a:gd name="T30" fmla="*/ 114 w 280"/>
                <a:gd name="T31" fmla="*/ 349 h 518"/>
                <a:gd name="T32" fmla="*/ 103 w 280"/>
                <a:gd name="T33" fmla="*/ 357 h 518"/>
                <a:gd name="T34" fmla="*/ 102 w 280"/>
                <a:gd name="T35" fmla="*/ 359 h 518"/>
                <a:gd name="T36" fmla="*/ 90 w 280"/>
                <a:gd name="T37" fmla="*/ 375 h 518"/>
                <a:gd name="T38" fmla="*/ 86 w 280"/>
                <a:gd name="T39" fmla="*/ 383 h 518"/>
                <a:gd name="T40" fmla="*/ 78 w 280"/>
                <a:gd name="T41" fmla="*/ 405 h 518"/>
                <a:gd name="T42" fmla="*/ 76 w 280"/>
                <a:gd name="T43" fmla="*/ 414 h 518"/>
                <a:gd name="T44" fmla="*/ 73 w 280"/>
                <a:gd name="T45" fmla="*/ 425 h 518"/>
                <a:gd name="T46" fmla="*/ 70 w 280"/>
                <a:gd name="T47" fmla="*/ 442 h 518"/>
                <a:gd name="T48" fmla="*/ 69 w 280"/>
                <a:gd name="T49" fmla="*/ 449 h 518"/>
                <a:gd name="T50" fmla="*/ 68 w 280"/>
                <a:gd name="T51" fmla="*/ 459 h 518"/>
                <a:gd name="T52" fmla="*/ 67 w 280"/>
                <a:gd name="T53" fmla="*/ 466 h 518"/>
                <a:gd name="T54" fmla="*/ 72 w 280"/>
                <a:gd name="T55" fmla="*/ 479 h 518"/>
                <a:gd name="T56" fmla="*/ 85 w 280"/>
                <a:gd name="T57" fmla="*/ 485 h 518"/>
                <a:gd name="T58" fmla="*/ 98 w 280"/>
                <a:gd name="T59" fmla="*/ 489 h 518"/>
                <a:gd name="T60" fmla="*/ 107 w 280"/>
                <a:gd name="T61" fmla="*/ 494 h 518"/>
                <a:gd name="T62" fmla="*/ 111 w 280"/>
                <a:gd name="T63" fmla="*/ 496 h 518"/>
                <a:gd name="T64" fmla="*/ 115 w 280"/>
                <a:gd name="T65" fmla="*/ 498 h 518"/>
                <a:gd name="T66" fmla="*/ 117 w 280"/>
                <a:gd name="T67" fmla="*/ 500 h 518"/>
                <a:gd name="T68" fmla="*/ 120 w 280"/>
                <a:gd name="T69" fmla="*/ 502 h 518"/>
                <a:gd name="T70" fmla="*/ 116 w 280"/>
                <a:gd name="T71" fmla="*/ 502 h 518"/>
                <a:gd name="T72" fmla="*/ 112 w 280"/>
                <a:gd name="T73" fmla="*/ 501 h 518"/>
                <a:gd name="T74" fmla="*/ 106 w 280"/>
                <a:gd name="T75" fmla="*/ 500 h 518"/>
                <a:gd name="T76" fmla="*/ 100 w 280"/>
                <a:gd name="T77" fmla="*/ 499 h 518"/>
                <a:gd name="T78" fmla="*/ 83 w 280"/>
                <a:gd name="T79" fmla="*/ 497 h 518"/>
                <a:gd name="T80" fmla="*/ 37 w 280"/>
                <a:gd name="T81" fmla="*/ 509 h 518"/>
                <a:gd name="T82" fmla="*/ 33 w 280"/>
                <a:gd name="T83" fmla="*/ 513 h 518"/>
                <a:gd name="T84" fmla="*/ 29 w 280"/>
                <a:gd name="T85" fmla="*/ 518 h 518"/>
                <a:gd name="T86" fmla="*/ 17 w 280"/>
                <a:gd name="T87" fmla="*/ 449 h 518"/>
                <a:gd name="T88" fmla="*/ 21 w 280"/>
                <a:gd name="T89" fmla="*/ 451 h 518"/>
                <a:gd name="T90" fmla="*/ 29 w 280"/>
                <a:gd name="T91" fmla="*/ 454 h 518"/>
                <a:gd name="T92" fmla="*/ 49 w 280"/>
                <a:gd name="T93" fmla="*/ 448 h 518"/>
                <a:gd name="T94" fmla="*/ 62 w 280"/>
                <a:gd name="T95" fmla="*/ 428 h 518"/>
                <a:gd name="T96" fmla="*/ 66 w 280"/>
                <a:gd name="T97" fmla="*/ 415 h 518"/>
                <a:gd name="T98" fmla="*/ 67 w 280"/>
                <a:gd name="T99" fmla="*/ 409 h 518"/>
                <a:gd name="T100" fmla="*/ 71 w 280"/>
                <a:gd name="T101" fmla="*/ 393 h 518"/>
                <a:gd name="T102" fmla="*/ 72 w 280"/>
                <a:gd name="T103" fmla="*/ 387 h 518"/>
                <a:gd name="T104" fmla="*/ 73 w 280"/>
                <a:gd name="T105" fmla="*/ 366 h 518"/>
                <a:gd name="T106" fmla="*/ 72 w 280"/>
                <a:gd name="T107" fmla="*/ 357 h 518"/>
                <a:gd name="T108" fmla="*/ 32 w 280"/>
                <a:gd name="T109" fmla="*/ 305 h 518"/>
                <a:gd name="T110" fmla="*/ 57 w 280"/>
                <a:gd name="T111" fmla="*/ 305 h 518"/>
                <a:gd name="T112" fmla="*/ 84 w 280"/>
                <a:gd name="T113" fmla="*/ 303 h 518"/>
                <a:gd name="T114" fmla="*/ 92 w 280"/>
                <a:gd name="T115" fmla="*/ 299 h 518"/>
                <a:gd name="T116" fmla="*/ 128 w 280"/>
                <a:gd name="T117" fmla="*/ 242 h 518"/>
                <a:gd name="T118" fmla="*/ 127 w 280"/>
                <a:gd name="T119" fmla="*/ 163 h 518"/>
                <a:gd name="T120" fmla="*/ 188 w 280"/>
                <a:gd name="T121" fmla="*/ 143 h 518"/>
                <a:gd name="T122" fmla="*/ 265 w 280"/>
                <a:gd name="T123" fmla="*/ 20 h 518"/>
                <a:gd name="T124" fmla="*/ 227 w 280"/>
                <a:gd name="T125" fmla="*/ 108 h 5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80" h="518">
                  <a:moveTo>
                    <a:pt x="226" y="110"/>
                  </a:moveTo>
                  <a:cubicBezTo>
                    <a:pt x="224" y="121"/>
                    <a:pt x="217" y="132"/>
                    <a:pt x="229" y="140"/>
                  </a:cubicBezTo>
                  <a:cubicBezTo>
                    <a:pt x="234" y="144"/>
                    <a:pt x="240" y="145"/>
                    <a:pt x="246" y="148"/>
                  </a:cubicBezTo>
                  <a:cubicBezTo>
                    <a:pt x="252" y="152"/>
                    <a:pt x="258" y="158"/>
                    <a:pt x="261" y="165"/>
                  </a:cubicBezTo>
                  <a:cubicBezTo>
                    <a:pt x="248" y="156"/>
                    <a:pt x="231" y="162"/>
                    <a:pt x="217" y="167"/>
                  </a:cubicBezTo>
                  <a:cubicBezTo>
                    <a:pt x="203" y="173"/>
                    <a:pt x="191" y="182"/>
                    <a:pt x="180" y="192"/>
                  </a:cubicBezTo>
                  <a:cubicBezTo>
                    <a:pt x="169" y="202"/>
                    <a:pt x="159" y="215"/>
                    <a:pt x="151" y="228"/>
                  </a:cubicBezTo>
                  <a:cubicBezTo>
                    <a:pt x="149" y="233"/>
                    <a:pt x="145" y="240"/>
                    <a:pt x="141" y="246"/>
                  </a:cubicBezTo>
                  <a:cubicBezTo>
                    <a:pt x="141" y="246"/>
                    <a:pt x="141" y="246"/>
                    <a:pt x="141" y="246"/>
                  </a:cubicBezTo>
                  <a:cubicBezTo>
                    <a:pt x="140" y="247"/>
                    <a:pt x="140" y="247"/>
                    <a:pt x="140" y="247"/>
                  </a:cubicBezTo>
                  <a:cubicBezTo>
                    <a:pt x="129" y="267"/>
                    <a:pt x="117" y="291"/>
                    <a:pt x="125" y="309"/>
                  </a:cubicBezTo>
                  <a:cubicBezTo>
                    <a:pt x="129" y="316"/>
                    <a:pt x="136" y="320"/>
                    <a:pt x="144" y="323"/>
                  </a:cubicBezTo>
                  <a:cubicBezTo>
                    <a:pt x="145" y="324"/>
                    <a:pt x="147" y="324"/>
                    <a:pt x="148" y="324"/>
                  </a:cubicBezTo>
                  <a:cubicBezTo>
                    <a:pt x="150" y="325"/>
                    <a:pt x="152" y="326"/>
                    <a:pt x="154" y="326"/>
                  </a:cubicBezTo>
                  <a:cubicBezTo>
                    <a:pt x="156" y="326"/>
                    <a:pt x="157" y="327"/>
                    <a:pt x="158" y="327"/>
                  </a:cubicBezTo>
                  <a:cubicBezTo>
                    <a:pt x="159" y="327"/>
                    <a:pt x="161" y="328"/>
                    <a:pt x="162" y="328"/>
                  </a:cubicBezTo>
                  <a:cubicBezTo>
                    <a:pt x="167" y="330"/>
                    <a:pt x="172" y="331"/>
                    <a:pt x="177" y="334"/>
                  </a:cubicBezTo>
                  <a:cubicBezTo>
                    <a:pt x="178" y="334"/>
                    <a:pt x="179" y="335"/>
                    <a:pt x="180" y="335"/>
                  </a:cubicBezTo>
                  <a:cubicBezTo>
                    <a:pt x="182" y="336"/>
                    <a:pt x="184" y="337"/>
                    <a:pt x="186" y="338"/>
                  </a:cubicBezTo>
                  <a:cubicBezTo>
                    <a:pt x="188" y="339"/>
                    <a:pt x="190" y="341"/>
                    <a:pt x="192" y="342"/>
                  </a:cubicBezTo>
                  <a:cubicBezTo>
                    <a:pt x="193" y="343"/>
                    <a:pt x="193" y="343"/>
                    <a:pt x="193" y="343"/>
                  </a:cubicBezTo>
                  <a:cubicBezTo>
                    <a:pt x="192" y="343"/>
                    <a:pt x="192" y="343"/>
                    <a:pt x="192" y="343"/>
                  </a:cubicBezTo>
                  <a:cubicBezTo>
                    <a:pt x="188" y="341"/>
                    <a:pt x="184" y="340"/>
                    <a:pt x="179" y="340"/>
                  </a:cubicBezTo>
                  <a:cubicBezTo>
                    <a:pt x="179" y="340"/>
                    <a:pt x="179" y="340"/>
                    <a:pt x="179" y="340"/>
                  </a:cubicBezTo>
                  <a:cubicBezTo>
                    <a:pt x="178" y="339"/>
                    <a:pt x="177" y="339"/>
                    <a:pt x="175" y="339"/>
                  </a:cubicBezTo>
                  <a:cubicBezTo>
                    <a:pt x="170" y="339"/>
                    <a:pt x="164" y="338"/>
                    <a:pt x="158" y="338"/>
                  </a:cubicBezTo>
                  <a:cubicBezTo>
                    <a:pt x="156" y="338"/>
                    <a:pt x="155" y="338"/>
                    <a:pt x="154" y="339"/>
                  </a:cubicBezTo>
                  <a:cubicBezTo>
                    <a:pt x="153" y="339"/>
                    <a:pt x="152" y="339"/>
                    <a:pt x="151" y="339"/>
                  </a:cubicBezTo>
                  <a:cubicBezTo>
                    <a:pt x="150" y="339"/>
                    <a:pt x="148" y="339"/>
                    <a:pt x="147" y="339"/>
                  </a:cubicBezTo>
                  <a:cubicBezTo>
                    <a:pt x="137" y="340"/>
                    <a:pt x="127" y="343"/>
                    <a:pt x="119" y="347"/>
                  </a:cubicBezTo>
                  <a:cubicBezTo>
                    <a:pt x="117" y="348"/>
                    <a:pt x="116" y="348"/>
                    <a:pt x="114" y="349"/>
                  </a:cubicBezTo>
                  <a:cubicBezTo>
                    <a:pt x="114" y="349"/>
                    <a:pt x="114" y="349"/>
                    <a:pt x="114" y="349"/>
                  </a:cubicBezTo>
                  <a:cubicBezTo>
                    <a:pt x="111" y="351"/>
                    <a:pt x="109" y="353"/>
                    <a:pt x="107" y="354"/>
                  </a:cubicBezTo>
                  <a:cubicBezTo>
                    <a:pt x="105" y="355"/>
                    <a:pt x="104" y="356"/>
                    <a:pt x="103" y="357"/>
                  </a:cubicBezTo>
                  <a:cubicBezTo>
                    <a:pt x="103" y="358"/>
                    <a:pt x="103" y="358"/>
                    <a:pt x="103" y="358"/>
                  </a:cubicBezTo>
                  <a:cubicBezTo>
                    <a:pt x="102" y="359"/>
                    <a:pt x="102" y="359"/>
                    <a:pt x="102" y="359"/>
                  </a:cubicBezTo>
                  <a:cubicBezTo>
                    <a:pt x="99" y="362"/>
                    <a:pt x="96" y="366"/>
                    <a:pt x="93" y="370"/>
                  </a:cubicBezTo>
                  <a:cubicBezTo>
                    <a:pt x="92" y="372"/>
                    <a:pt x="91" y="373"/>
                    <a:pt x="90" y="375"/>
                  </a:cubicBezTo>
                  <a:cubicBezTo>
                    <a:pt x="90" y="376"/>
                    <a:pt x="89" y="378"/>
                    <a:pt x="88" y="379"/>
                  </a:cubicBezTo>
                  <a:cubicBezTo>
                    <a:pt x="87" y="380"/>
                    <a:pt x="87" y="382"/>
                    <a:pt x="86" y="383"/>
                  </a:cubicBezTo>
                  <a:cubicBezTo>
                    <a:pt x="84" y="388"/>
                    <a:pt x="82" y="392"/>
                    <a:pt x="81" y="396"/>
                  </a:cubicBezTo>
                  <a:cubicBezTo>
                    <a:pt x="80" y="399"/>
                    <a:pt x="79" y="402"/>
                    <a:pt x="78" y="405"/>
                  </a:cubicBezTo>
                  <a:cubicBezTo>
                    <a:pt x="78" y="407"/>
                    <a:pt x="77" y="409"/>
                    <a:pt x="77" y="410"/>
                  </a:cubicBezTo>
                  <a:cubicBezTo>
                    <a:pt x="76" y="412"/>
                    <a:pt x="76" y="413"/>
                    <a:pt x="76" y="414"/>
                  </a:cubicBezTo>
                  <a:cubicBezTo>
                    <a:pt x="75" y="416"/>
                    <a:pt x="75" y="417"/>
                    <a:pt x="75" y="419"/>
                  </a:cubicBezTo>
                  <a:cubicBezTo>
                    <a:pt x="74" y="421"/>
                    <a:pt x="74" y="423"/>
                    <a:pt x="73" y="425"/>
                  </a:cubicBezTo>
                  <a:cubicBezTo>
                    <a:pt x="73" y="427"/>
                    <a:pt x="72" y="429"/>
                    <a:pt x="72" y="432"/>
                  </a:cubicBezTo>
                  <a:cubicBezTo>
                    <a:pt x="71" y="435"/>
                    <a:pt x="71" y="439"/>
                    <a:pt x="70" y="442"/>
                  </a:cubicBezTo>
                  <a:cubicBezTo>
                    <a:pt x="70" y="444"/>
                    <a:pt x="70" y="445"/>
                    <a:pt x="70" y="447"/>
                  </a:cubicBezTo>
                  <a:cubicBezTo>
                    <a:pt x="69" y="447"/>
                    <a:pt x="69" y="448"/>
                    <a:pt x="69" y="449"/>
                  </a:cubicBezTo>
                  <a:cubicBezTo>
                    <a:pt x="69" y="451"/>
                    <a:pt x="69" y="453"/>
                    <a:pt x="68" y="455"/>
                  </a:cubicBezTo>
                  <a:cubicBezTo>
                    <a:pt x="68" y="456"/>
                    <a:pt x="68" y="457"/>
                    <a:pt x="68" y="459"/>
                  </a:cubicBezTo>
                  <a:cubicBezTo>
                    <a:pt x="67" y="461"/>
                    <a:pt x="67" y="463"/>
                    <a:pt x="67" y="465"/>
                  </a:cubicBezTo>
                  <a:cubicBezTo>
                    <a:pt x="67" y="466"/>
                    <a:pt x="67" y="466"/>
                    <a:pt x="67" y="466"/>
                  </a:cubicBezTo>
                  <a:cubicBezTo>
                    <a:pt x="67" y="468"/>
                    <a:pt x="67" y="470"/>
                    <a:pt x="67" y="471"/>
                  </a:cubicBezTo>
                  <a:cubicBezTo>
                    <a:pt x="68" y="474"/>
                    <a:pt x="69" y="477"/>
                    <a:pt x="72" y="479"/>
                  </a:cubicBezTo>
                  <a:cubicBezTo>
                    <a:pt x="73" y="481"/>
                    <a:pt x="75" y="482"/>
                    <a:pt x="78" y="483"/>
                  </a:cubicBezTo>
                  <a:cubicBezTo>
                    <a:pt x="80" y="484"/>
                    <a:pt x="82" y="484"/>
                    <a:pt x="85" y="485"/>
                  </a:cubicBezTo>
                  <a:cubicBezTo>
                    <a:pt x="87" y="486"/>
                    <a:pt x="90" y="486"/>
                    <a:pt x="92" y="487"/>
                  </a:cubicBezTo>
                  <a:cubicBezTo>
                    <a:pt x="94" y="488"/>
                    <a:pt x="96" y="488"/>
                    <a:pt x="98" y="489"/>
                  </a:cubicBezTo>
                  <a:cubicBezTo>
                    <a:pt x="100" y="490"/>
                    <a:pt x="101" y="491"/>
                    <a:pt x="103" y="491"/>
                  </a:cubicBezTo>
                  <a:cubicBezTo>
                    <a:pt x="104" y="492"/>
                    <a:pt x="106" y="493"/>
                    <a:pt x="107" y="494"/>
                  </a:cubicBezTo>
                  <a:cubicBezTo>
                    <a:pt x="107" y="494"/>
                    <a:pt x="107" y="494"/>
                    <a:pt x="107" y="494"/>
                  </a:cubicBezTo>
                  <a:cubicBezTo>
                    <a:pt x="109" y="494"/>
                    <a:pt x="110" y="495"/>
                    <a:pt x="111" y="496"/>
                  </a:cubicBezTo>
                  <a:cubicBezTo>
                    <a:pt x="111" y="496"/>
                    <a:pt x="111" y="496"/>
                    <a:pt x="111" y="496"/>
                  </a:cubicBezTo>
                  <a:cubicBezTo>
                    <a:pt x="113" y="497"/>
                    <a:pt x="114" y="497"/>
                    <a:pt x="115" y="498"/>
                  </a:cubicBezTo>
                  <a:cubicBezTo>
                    <a:pt x="115" y="499"/>
                    <a:pt x="115" y="499"/>
                    <a:pt x="115" y="499"/>
                  </a:cubicBezTo>
                  <a:cubicBezTo>
                    <a:pt x="116" y="499"/>
                    <a:pt x="117" y="500"/>
                    <a:pt x="117" y="500"/>
                  </a:cubicBezTo>
                  <a:cubicBezTo>
                    <a:pt x="118" y="501"/>
                    <a:pt x="119" y="501"/>
                    <a:pt x="119" y="502"/>
                  </a:cubicBezTo>
                  <a:cubicBezTo>
                    <a:pt x="120" y="502"/>
                    <a:pt x="120" y="502"/>
                    <a:pt x="120" y="502"/>
                  </a:cubicBezTo>
                  <a:cubicBezTo>
                    <a:pt x="120" y="502"/>
                    <a:pt x="119" y="502"/>
                    <a:pt x="119" y="502"/>
                  </a:cubicBezTo>
                  <a:cubicBezTo>
                    <a:pt x="118" y="502"/>
                    <a:pt x="117" y="502"/>
                    <a:pt x="116" y="502"/>
                  </a:cubicBezTo>
                  <a:cubicBezTo>
                    <a:pt x="115" y="501"/>
                    <a:pt x="114" y="501"/>
                    <a:pt x="114" y="501"/>
                  </a:cubicBezTo>
                  <a:cubicBezTo>
                    <a:pt x="113" y="501"/>
                    <a:pt x="112" y="501"/>
                    <a:pt x="112" y="501"/>
                  </a:cubicBezTo>
                  <a:cubicBezTo>
                    <a:pt x="110" y="500"/>
                    <a:pt x="108" y="500"/>
                    <a:pt x="107" y="500"/>
                  </a:cubicBezTo>
                  <a:cubicBezTo>
                    <a:pt x="106" y="500"/>
                    <a:pt x="106" y="500"/>
                    <a:pt x="106" y="500"/>
                  </a:cubicBezTo>
                  <a:cubicBezTo>
                    <a:pt x="105" y="499"/>
                    <a:pt x="103" y="499"/>
                    <a:pt x="102" y="499"/>
                  </a:cubicBezTo>
                  <a:cubicBezTo>
                    <a:pt x="101" y="499"/>
                    <a:pt x="101" y="499"/>
                    <a:pt x="100" y="499"/>
                  </a:cubicBezTo>
                  <a:cubicBezTo>
                    <a:pt x="98" y="499"/>
                    <a:pt x="96" y="498"/>
                    <a:pt x="94" y="498"/>
                  </a:cubicBezTo>
                  <a:cubicBezTo>
                    <a:pt x="90" y="498"/>
                    <a:pt x="86" y="497"/>
                    <a:pt x="83" y="497"/>
                  </a:cubicBezTo>
                  <a:cubicBezTo>
                    <a:pt x="77" y="497"/>
                    <a:pt x="72" y="497"/>
                    <a:pt x="67" y="498"/>
                  </a:cubicBezTo>
                  <a:cubicBezTo>
                    <a:pt x="55" y="499"/>
                    <a:pt x="45" y="502"/>
                    <a:pt x="37" y="509"/>
                  </a:cubicBezTo>
                  <a:cubicBezTo>
                    <a:pt x="37" y="509"/>
                    <a:pt x="37" y="509"/>
                    <a:pt x="37" y="509"/>
                  </a:cubicBezTo>
                  <a:cubicBezTo>
                    <a:pt x="36" y="510"/>
                    <a:pt x="35" y="511"/>
                    <a:pt x="33" y="513"/>
                  </a:cubicBezTo>
                  <a:cubicBezTo>
                    <a:pt x="33" y="513"/>
                    <a:pt x="33" y="513"/>
                    <a:pt x="33" y="514"/>
                  </a:cubicBezTo>
                  <a:cubicBezTo>
                    <a:pt x="31" y="515"/>
                    <a:pt x="30" y="517"/>
                    <a:pt x="29" y="518"/>
                  </a:cubicBezTo>
                  <a:cubicBezTo>
                    <a:pt x="0" y="436"/>
                    <a:pt x="0" y="436"/>
                    <a:pt x="0" y="436"/>
                  </a:cubicBezTo>
                  <a:cubicBezTo>
                    <a:pt x="5" y="441"/>
                    <a:pt x="11" y="445"/>
                    <a:pt x="17" y="449"/>
                  </a:cubicBezTo>
                  <a:cubicBezTo>
                    <a:pt x="17" y="449"/>
                    <a:pt x="17" y="449"/>
                    <a:pt x="17" y="449"/>
                  </a:cubicBezTo>
                  <a:cubicBezTo>
                    <a:pt x="18" y="450"/>
                    <a:pt x="20" y="450"/>
                    <a:pt x="21" y="451"/>
                  </a:cubicBezTo>
                  <a:cubicBezTo>
                    <a:pt x="23" y="452"/>
                    <a:pt x="25" y="453"/>
                    <a:pt x="27" y="453"/>
                  </a:cubicBezTo>
                  <a:cubicBezTo>
                    <a:pt x="28" y="454"/>
                    <a:pt x="28" y="454"/>
                    <a:pt x="29" y="454"/>
                  </a:cubicBezTo>
                  <a:cubicBezTo>
                    <a:pt x="32" y="455"/>
                    <a:pt x="35" y="455"/>
                    <a:pt x="37" y="454"/>
                  </a:cubicBezTo>
                  <a:cubicBezTo>
                    <a:pt x="42" y="453"/>
                    <a:pt x="46" y="451"/>
                    <a:pt x="49" y="448"/>
                  </a:cubicBezTo>
                  <a:cubicBezTo>
                    <a:pt x="52" y="446"/>
                    <a:pt x="54" y="443"/>
                    <a:pt x="55" y="440"/>
                  </a:cubicBezTo>
                  <a:cubicBezTo>
                    <a:pt x="58" y="436"/>
                    <a:pt x="60" y="432"/>
                    <a:pt x="62" y="428"/>
                  </a:cubicBezTo>
                  <a:cubicBezTo>
                    <a:pt x="63" y="426"/>
                    <a:pt x="63" y="423"/>
                    <a:pt x="64" y="421"/>
                  </a:cubicBezTo>
                  <a:cubicBezTo>
                    <a:pt x="65" y="419"/>
                    <a:pt x="65" y="417"/>
                    <a:pt x="66" y="415"/>
                  </a:cubicBezTo>
                  <a:cubicBezTo>
                    <a:pt x="66" y="414"/>
                    <a:pt x="66" y="414"/>
                    <a:pt x="66" y="413"/>
                  </a:cubicBezTo>
                  <a:cubicBezTo>
                    <a:pt x="67" y="412"/>
                    <a:pt x="67" y="410"/>
                    <a:pt x="67" y="409"/>
                  </a:cubicBezTo>
                  <a:cubicBezTo>
                    <a:pt x="68" y="405"/>
                    <a:pt x="69" y="401"/>
                    <a:pt x="70" y="398"/>
                  </a:cubicBezTo>
                  <a:cubicBezTo>
                    <a:pt x="70" y="396"/>
                    <a:pt x="71" y="395"/>
                    <a:pt x="71" y="393"/>
                  </a:cubicBezTo>
                  <a:cubicBezTo>
                    <a:pt x="71" y="393"/>
                    <a:pt x="71" y="392"/>
                    <a:pt x="71" y="391"/>
                  </a:cubicBezTo>
                  <a:cubicBezTo>
                    <a:pt x="71" y="390"/>
                    <a:pt x="72" y="388"/>
                    <a:pt x="72" y="387"/>
                  </a:cubicBezTo>
                  <a:cubicBezTo>
                    <a:pt x="72" y="384"/>
                    <a:pt x="73" y="381"/>
                    <a:pt x="73" y="378"/>
                  </a:cubicBezTo>
                  <a:cubicBezTo>
                    <a:pt x="73" y="374"/>
                    <a:pt x="73" y="370"/>
                    <a:pt x="73" y="366"/>
                  </a:cubicBezTo>
                  <a:cubicBezTo>
                    <a:pt x="73" y="363"/>
                    <a:pt x="73" y="361"/>
                    <a:pt x="72" y="359"/>
                  </a:cubicBezTo>
                  <a:cubicBezTo>
                    <a:pt x="72" y="358"/>
                    <a:pt x="72" y="358"/>
                    <a:pt x="72" y="357"/>
                  </a:cubicBezTo>
                  <a:cubicBezTo>
                    <a:pt x="71" y="345"/>
                    <a:pt x="67" y="334"/>
                    <a:pt x="60" y="323"/>
                  </a:cubicBezTo>
                  <a:cubicBezTo>
                    <a:pt x="53" y="314"/>
                    <a:pt x="43" y="306"/>
                    <a:pt x="32" y="305"/>
                  </a:cubicBezTo>
                  <a:cubicBezTo>
                    <a:pt x="39" y="304"/>
                    <a:pt x="46" y="305"/>
                    <a:pt x="54" y="305"/>
                  </a:cubicBezTo>
                  <a:cubicBezTo>
                    <a:pt x="55" y="305"/>
                    <a:pt x="56" y="305"/>
                    <a:pt x="57" y="305"/>
                  </a:cubicBezTo>
                  <a:cubicBezTo>
                    <a:pt x="66" y="306"/>
                    <a:pt x="74" y="306"/>
                    <a:pt x="82" y="303"/>
                  </a:cubicBezTo>
                  <a:cubicBezTo>
                    <a:pt x="83" y="303"/>
                    <a:pt x="83" y="303"/>
                    <a:pt x="84" y="303"/>
                  </a:cubicBezTo>
                  <a:cubicBezTo>
                    <a:pt x="85" y="302"/>
                    <a:pt x="86" y="302"/>
                    <a:pt x="87" y="301"/>
                  </a:cubicBezTo>
                  <a:cubicBezTo>
                    <a:pt x="89" y="300"/>
                    <a:pt x="90" y="300"/>
                    <a:pt x="92" y="299"/>
                  </a:cubicBezTo>
                  <a:cubicBezTo>
                    <a:pt x="100" y="293"/>
                    <a:pt x="106" y="284"/>
                    <a:pt x="111" y="274"/>
                  </a:cubicBezTo>
                  <a:cubicBezTo>
                    <a:pt x="117" y="263"/>
                    <a:pt x="122" y="251"/>
                    <a:pt x="128" y="242"/>
                  </a:cubicBezTo>
                  <a:cubicBezTo>
                    <a:pt x="136" y="228"/>
                    <a:pt x="141" y="210"/>
                    <a:pt x="139" y="193"/>
                  </a:cubicBezTo>
                  <a:cubicBezTo>
                    <a:pt x="138" y="182"/>
                    <a:pt x="134" y="172"/>
                    <a:pt x="127" y="163"/>
                  </a:cubicBezTo>
                  <a:cubicBezTo>
                    <a:pt x="142" y="169"/>
                    <a:pt x="159" y="174"/>
                    <a:pt x="172" y="166"/>
                  </a:cubicBezTo>
                  <a:cubicBezTo>
                    <a:pt x="180" y="161"/>
                    <a:pt x="184" y="152"/>
                    <a:pt x="188" y="143"/>
                  </a:cubicBezTo>
                  <a:cubicBezTo>
                    <a:pt x="201" y="114"/>
                    <a:pt x="218" y="86"/>
                    <a:pt x="236" y="60"/>
                  </a:cubicBezTo>
                  <a:cubicBezTo>
                    <a:pt x="245" y="47"/>
                    <a:pt x="257" y="34"/>
                    <a:pt x="265" y="20"/>
                  </a:cubicBezTo>
                  <a:cubicBezTo>
                    <a:pt x="270" y="12"/>
                    <a:pt x="269" y="1"/>
                    <a:pt x="280" y="0"/>
                  </a:cubicBezTo>
                  <a:cubicBezTo>
                    <a:pt x="258" y="34"/>
                    <a:pt x="237" y="69"/>
                    <a:pt x="227" y="108"/>
                  </a:cubicBezTo>
                  <a:cubicBezTo>
                    <a:pt x="227" y="109"/>
                    <a:pt x="227" y="109"/>
                    <a:pt x="226" y="110"/>
                  </a:cubicBezTo>
                </a:path>
              </a:pathLst>
            </a:custGeom>
            <a:solidFill>
              <a:srgbClr val="72A6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0" name="Freeform 581"/>
            <p:cNvSpPr/>
            <p:nvPr/>
          </p:nvSpPr>
          <p:spPr bwMode="auto">
            <a:xfrm>
              <a:off x="611188" y="8623301"/>
              <a:ext cx="323850" cy="341313"/>
            </a:xfrm>
            <a:custGeom>
              <a:avLst/>
              <a:gdLst>
                <a:gd name="T0" fmla="*/ 84 w 86"/>
                <a:gd name="T1" fmla="*/ 20 h 91"/>
                <a:gd name="T2" fmla="*/ 85 w 86"/>
                <a:gd name="T3" fmla="*/ 22 h 91"/>
                <a:gd name="T4" fmla="*/ 86 w 86"/>
                <a:gd name="T5" fmla="*/ 28 h 91"/>
                <a:gd name="T6" fmla="*/ 85 w 86"/>
                <a:gd name="T7" fmla="*/ 34 h 91"/>
                <a:gd name="T8" fmla="*/ 84 w 86"/>
                <a:gd name="T9" fmla="*/ 37 h 91"/>
                <a:gd name="T10" fmla="*/ 84 w 86"/>
                <a:gd name="T11" fmla="*/ 37 h 91"/>
                <a:gd name="T12" fmla="*/ 79 w 86"/>
                <a:gd name="T13" fmla="*/ 44 h 91"/>
                <a:gd name="T14" fmla="*/ 76 w 86"/>
                <a:gd name="T15" fmla="*/ 46 h 91"/>
                <a:gd name="T16" fmla="*/ 74 w 86"/>
                <a:gd name="T17" fmla="*/ 49 h 91"/>
                <a:gd name="T18" fmla="*/ 64 w 86"/>
                <a:gd name="T19" fmla="*/ 61 h 91"/>
                <a:gd name="T20" fmla="*/ 56 w 86"/>
                <a:gd name="T21" fmla="*/ 71 h 91"/>
                <a:gd name="T22" fmla="*/ 48 w 86"/>
                <a:gd name="T23" fmla="*/ 80 h 91"/>
                <a:gd name="T24" fmla="*/ 25 w 86"/>
                <a:gd name="T25" fmla="*/ 91 h 91"/>
                <a:gd name="T26" fmla="*/ 24 w 86"/>
                <a:gd name="T27" fmla="*/ 91 h 91"/>
                <a:gd name="T28" fmla="*/ 18 w 86"/>
                <a:gd name="T29" fmla="*/ 91 h 91"/>
                <a:gd name="T30" fmla="*/ 16 w 86"/>
                <a:gd name="T31" fmla="*/ 91 h 91"/>
                <a:gd name="T32" fmla="*/ 0 w 86"/>
                <a:gd name="T33" fmla="*/ 46 h 91"/>
                <a:gd name="T34" fmla="*/ 0 w 86"/>
                <a:gd name="T35" fmla="*/ 45 h 91"/>
                <a:gd name="T36" fmla="*/ 4 w 86"/>
                <a:gd name="T37" fmla="*/ 38 h 91"/>
                <a:gd name="T38" fmla="*/ 21 w 86"/>
                <a:gd name="T39" fmla="*/ 17 h 91"/>
                <a:gd name="T40" fmla="*/ 26 w 86"/>
                <a:gd name="T41" fmla="*/ 13 h 91"/>
                <a:gd name="T42" fmla="*/ 30 w 86"/>
                <a:gd name="T43" fmla="*/ 9 h 91"/>
                <a:gd name="T44" fmla="*/ 45 w 86"/>
                <a:gd name="T45" fmla="*/ 2 h 91"/>
                <a:gd name="T46" fmla="*/ 49 w 86"/>
                <a:gd name="T47" fmla="*/ 1 h 91"/>
                <a:gd name="T48" fmla="*/ 56 w 86"/>
                <a:gd name="T49" fmla="*/ 0 h 91"/>
                <a:gd name="T50" fmla="*/ 58 w 86"/>
                <a:gd name="T51" fmla="*/ 1 h 91"/>
                <a:gd name="T52" fmla="*/ 62 w 86"/>
                <a:gd name="T53" fmla="*/ 1 h 91"/>
                <a:gd name="T54" fmla="*/ 65 w 86"/>
                <a:gd name="T55" fmla="*/ 2 h 91"/>
                <a:gd name="T56" fmla="*/ 80 w 86"/>
                <a:gd name="T57" fmla="*/ 13 h 91"/>
                <a:gd name="T58" fmla="*/ 84 w 86"/>
                <a:gd name="T59" fmla="*/ 2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86" h="91">
                  <a:moveTo>
                    <a:pt x="84" y="20"/>
                  </a:moveTo>
                  <a:cubicBezTo>
                    <a:pt x="84" y="21"/>
                    <a:pt x="85" y="21"/>
                    <a:pt x="85" y="22"/>
                  </a:cubicBezTo>
                  <a:cubicBezTo>
                    <a:pt x="85" y="24"/>
                    <a:pt x="86" y="26"/>
                    <a:pt x="86" y="28"/>
                  </a:cubicBezTo>
                  <a:cubicBezTo>
                    <a:pt x="86" y="30"/>
                    <a:pt x="86" y="32"/>
                    <a:pt x="85" y="34"/>
                  </a:cubicBezTo>
                  <a:cubicBezTo>
                    <a:pt x="85" y="35"/>
                    <a:pt x="84" y="36"/>
                    <a:pt x="84" y="37"/>
                  </a:cubicBezTo>
                  <a:cubicBezTo>
                    <a:pt x="84" y="37"/>
                    <a:pt x="84" y="37"/>
                    <a:pt x="84" y="37"/>
                  </a:cubicBezTo>
                  <a:cubicBezTo>
                    <a:pt x="82" y="40"/>
                    <a:pt x="81" y="42"/>
                    <a:pt x="79" y="44"/>
                  </a:cubicBezTo>
                  <a:cubicBezTo>
                    <a:pt x="78" y="45"/>
                    <a:pt x="77" y="46"/>
                    <a:pt x="76" y="46"/>
                  </a:cubicBezTo>
                  <a:cubicBezTo>
                    <a:pt x="76" y="47"/>
                    <a:pt x="75" y="48"/>
                    <a:pt x="74" y="49"/>
                  </a:cubicBezTo>
                  <a:cubicBezTo>
                    <a:pt x="70" y="53"/>
                    <a:pt x="67" y="57"/>
                    <a:pt x="64" y="61"/>
                  </a:cubicBezTo>
                  <a:cubicBezTo>
                    <a:pt x="61" y="65"/>
                    <a:pt x="58" y="68"/>
                    <a:pt x="56" y="71"/>
                  </a:cubicBezTo>
                  <a:cubicBezTo>
                    <a:pt x="53" y="74"/>
                    <a:pt x="51" y="77"/>
                    <a:pt x="48" y="80"/>
                  </a:cubicBezTo>
                  <a:cubicBezTo>
                    <a:pt x="42" y="86"/>
                    <a:pt x="33" y="90"/>
                    <a:pt x="25" y="91"/>
                  </a:cubicBezTo>
                  <a:cubicBezTo>
                    <a:pt x="24" y="91"/>
                    <a:pt x="24" y="91"/>
                    <a:pt x="24" y="91"/>
                  </a:cubicBezTo>
                  <a:cubicBezTo>
                    <a:pt x="22" y="91"/>
                    <a:pt x="20" y="91"/>
                    <a:pt x="18" y="91"/>
                  </a:cubicBezTo>
                  <a:cubicBezTo>
                    <a:pt x="18" y="91"/>
                    <a:pt x="17" y="91"/>
                    <a:pt x="16" y="91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1" y="43"/>
                    <a:pt x="2" y="40"/>
                    <a:pt x="4" y="38"/>
                  </a:cubicBezTo>
                  <a:cubicBezTo>
                    <a:pt x="7" y="31"/>
                    <a:pt x="13" y="23"/>
                    <a:pt x="21" y="17"/>
                  </a:cubicBezTo>
                  <a:cubicBezTo>
                    <a:pt x="22" y="15"/>
                    <a:pt x="24" y="14"/>
                    <a:pt x="26" y="13"/>
                  </a:cubicBezTo>
                  <a:cubicBezTo>
                    <a:pt x="27" y="11"/>
                    <a:pt x="28" y="10"/>
                    <a:pt x="30" y="9"/>
                  </a:cubicBezTo>
                  <a:cubicBezTo>
                    <a:pt x="35" y="6"/>
                    <a:pt x="40" y="4"/>
                    <a:pt x="45" y="2"/>
                  </a:cubicBezTo>
                  <a:cubicBezTo>
                    <a:pt x="46" y="2"/>
                    <a:pt x="47" y="2"/>
                    <a:pt x="49" y="1"/>
                  </a:cubicBezTo>
                  <a:cubicBezTo>
                    <a:pt x="51" y="1"/>
                    <a:pt x="54" y="0"/>
                    <a:pt x="56" y="0"/>
                  </a:cubicBezTo>
                  <a:cubicBezTo>
                    <a:pt x="57" y="0"/>
                    <a:pt x="58" y="1"/>
                    <a:pt x="58" y="1"/>
                  </a:cubicBezTo>
                  <a:cubicBezTo>
                    <a:pt x="59" y="1"/>
                    <a:pt x="61" y="1"/>
                    <a:pt x="62" y="1"/>
                  </a:cubicBezTo>
                  <a:cubicBezTo>
                    <a:pt x="63" y="1"/>
                    <a:pt x="64" y="2"/>
                    <a:pt x="65" y="2"/>
                  </a:cubicBezTo>
                  <a:cubicBezTo>
                    <a:pt x="71" y="4"/>
                    <a:pt x="77" y="8"/>
                    <a:pt x="80" y="13"/>
                  </a:cubicBezTo>
                  <a:cubicBezTo>
                    <a:pt x="82" y="15"/>
                    <a:pt x="83" y="18"/>
                    <a:pt x="84" y="20"/>
                  </a:cubicBezTo>
                  <a:close/>
                </a:path>
              </a:pathLst>
            </a:custGeom>
            <a:solidFill>
              <a:srgbClr val="BAD5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1" name="Freeform 582"/>
            <p:cNvSpPr/>
            <p:nvPr/>
          </p:nvSpPr>
          <p:spPr bwMode="auto">
            <a:xfrm>
              <a:off x="833438" y="7408863"/>
              <a:ext cx="709613" cy="1085850"/>
            </a:xfrm>
            <a:custGeom>
              <a:avLst/>
              <a:gdLst>
                <a:gd name="T0" fmla="*/ 64 w 189"/>
                <a:gd name="T1" fmla="*/ 86 h 289"/>
                <a:gd name="T2" fmla="*/ 126 w 189"/>
                <a:gd name="T3" fmla="*/ 141 h 289"/>
                <a:gd name="T4" fmla="*/ 130 w 189"/>
                <a:gd name="T5" fmla="*/ 150 h 289"/>
                <a:gd name="T6" fmla="*/ 123 w 189"/>
                <a:gd name="T7" fmla="*/ 157 h 289"/>
                <a:gd name="T8" fmla="*/ 71 w 189"/>
                <a:gd name="T9" fmla="*/ 160 h 289"/>
                <a:gd name="T10" fmla="*/ 23 w 189"/>
                <a:gd name="T11" fmla="*/ 176 h 289"/>
                <a:gd name="T12" fmla="*/ 11 w 189"/>
                <a:gd name="T13" fmla="*/ 201 h 289"/>
                <a:gd name="T14" fmla="*/ 34 w 189"/>
                <a:gd name="T15" fmla="*/ 278 h 289"/>
                <a:gd name="T16" fmla="*/ 106 w 189"/>
                <a:gd name="T17" fmla="*/ 271 h 289"/>
                <a:gd name="T18" fmla="*/ 164 w 189"/>
                <a:gd name="T19" fmla="*/ 153 h 289"/>
                <a:gd name="T20" fmla="*/ 186 w 189"/>
                <a:gd name="T21" fmla="*/ 80 h 289"/>
                <a:gd name="T22" fmla="*/ 159 w 189"/>
                <a:gd name="T23" fmla="*/ 12 h 289"/>
                <a:gd name="T24" fmla="*/ 89 w 189"/>
                <a:gd name="T25" fmla="*/ 15 h 289"/>
                <a:gd name="T26" fmla="*/ 62 w 189"/>
                <a:gd name="T27" fmla="*/ 36 h 289"/>
                <a:gd name="T28" fmla="*/ 64 w 189"/>
                <a:gd name="T29" fmla="*/ 86 h 2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89" h="289">
                  <a:moveTo>
                    <a:pt x="64" y="86"/>
                  </a:moveTo>
                  <a:cubicBezTo>
                    <a:pt x="79" y="114"/>
                    <a:pt x="105" y="120"/>
                    <a:pt x="126" y="141"/>
                  </a:cubicBezTo>
                  <a:cubicBezTo>
                    <a:pt x="128" y="143"/>
                    <a:pt x="131" y="147"/>
                    <a:pt x="130" y="150"/>
                  </a:cubicBezTo>
                  <a:cubicBezTo>
                    <a:pt x="129" y="153"/>
                    <a:pt x="126" y="155"/>
                    <a:pt x="123" y="157"/>
                  </a:cubicBezTo>
                  <a:cubicBezTo>
                    <a:pt x="107" y="163"/>
                    <a:pt x="89" y="161"/>
                    <a:pt x="71" y="160"/>
                  </a:cubicBezTo>
                  <a:cubicBezTo>
                    <a:pt x="54" y="160"/>
                    <a:pt x="35" y="162"/>
                    <a:pt x="23" y="176"/>
                  </a:cubicBezTo>
                  <a:cubicBezTo>
                    <a:pt x="17" y="183"/>
                    <a:pt x="14" y="192"/>
                    <a:pt x="11" y="201"/>
                  </a:cubicBezTo>
                  <a:cubicBezTo>
                    <a:pt x="1" y="232"/>
                    <a:pt x="0" y="261"/>
                    <a:pt x="34" y="278"/>
                  </a:cubicBezTo>
                  <a:cubicBezTo>
                    <a:pt x="57" y="289"/>
                    <a:pt x="86" y="286"/>
                    <a:pt x="106" y="271"/>
                  </a:cubicBezTo>
                  <a:cubicBezTo>
                    <a:pt x="142" y="245"/>
                    <a:pt x="150" y="195"/>
                    <a:pt x="164" y="153"/>
                  </a:cubicBezTo>
                  <a:cubicBezTo>
                    <a:pt x="172" y="129"/>
                    <a:pt x="183" y="105"/>
                    <a:pt x="186" y="80"/>
                  </a:cubicBezTo>
                  <a:cubicBezTo>
                    <a:pt x="189" y="54"/>
                    <a:pt x="181" y="25"/>
                    <a:pt x="159" y="12"/>
                  </a:cubicBezTo>
                  <a:cubicBezTo>
                    <a:pt x="138" y="0"/>
                    <a:pt x="111" y="5"/>
                    <a:pt x="89" y="15"/>
                  </a:cubicBezTo>
                  <a:cubicBezTo>
                    <a:pt x="78" y="20"/>
                    <a:pt x="68" y="27"/>
                    <a:pt x="62" y="36"/>
                  </a:cubicBezTo>
                  <a:cubicBezTo>
                    <a:pt x="53" y="51"/>
                    <a:pt x="55" y="71"/>
                    <a:pt x="64" y="86"/>
                  </a:cubicBezTo>
                </a:path>
              </a:pathLst>
            </a:custGeom>
            <a:solidFill>
              <a:srgbClr val="BAD5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2" name="Freeform 583"/>
            <p:cNvSpPr/>
            <p:nvPr/>
          </p:nvSpPr>
          <p:spPr bwMode="auto">
            <a:xfrm>
              <a:off x="322263" y="7329488"/>
              <a:ext cx="615950" cy="830263"/>
            </a:xfrm>
            <a:custGeom>
              <a:avLst/>
              <a:gdLst>
                <a:gd name="T0" fmla="*/ 71 w 164"/>
                <a:gd name="T1" fmla="*/ 17 h 221"/>
                <a:gd name="T2" fmla="*/ 27 w 164"/>
                <a:gd name="T3" fmla="*/ 114 h 221"/>
                <a:gd name="T4" fmla="*/ 24 w 164"/>
                <a:gd name="T5" fmla="*/ 199 h 221"/>
                <a:gd name="T6" fmla="*/ 72 w 164"/>
                <a:gd name="T7" fmla="*/ 208 h 221"/>
                <a:gd name="T8" fmla="*/ 70 w 164"/>
                <a:gd name="T9" fmla="*/ 151 h 221"/>
                <a:gd name="T10" fmla="*/ 52 w 164"/>
                <a:gd name="T11" fmla="*/ 123 h 221"/>
                <a:gd name="T12" fmla="*/ 148 w 164"/>
                <a:gd name="T13" fmla="*/ 30 h 221"/>
                <a:gd name="T14" fmla="*/ 113 w 164"/>
                <a:gd name="T15" fmla="*/ 2 h 221"/>
                <a:gd name="T16" fmla="*/ 71 w 164"/>
                <a:gd name="T17" fmla="*/ 17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4" h="221">
                  <a:moveTo>
                    <a:pt x="71" y="17"/>
                  </a:moveTo>
                  <a:cubicBezTo>
                    <a:pt x="44" y="42"/>
                    <a:pt x="45" y="84"/>
                    <a:pt x="27" y="114"/>
                  </a:cubicBezTo>
                  <a:cubicBezTo>
                    <a:pt x="13" y="140"/>
                    <a:pt x="0" y="173"/>
                    <a:pt x="24" y="199"/>
                  </a:cubicBezTo>
                  <a:cubicBezTo>
                    <a:pt x="34" y="210"/>
                    <a:pt x="60" y="221"/>
                    <a:pt x="72" y="208"/>
                  </a:cubicBezTo>
                  <a:cubicBezTo>
                    <a:pt x="83" y="197"/>
                    <a:pt x="76" y="163"/>
                    <a:pt x="70" y="151"/>
                  </a:cubicBezTo>
                  <a:cubicBezTo>
                    <a:pt x="66" y="141"/>
                    <a:pt x="59" y="132"/>
                    <a:pt x="52" y="123"/>
                  </a:cubicBezTo>
                  <a:cubicBezTo>
                    <a:pt x="94" y="127"/>
                    <a:pt x="164" y="79"/>
                    <a:pt x="148" y="30"/>
                  </a:cubicBezTo>
                  <a:cubicBezTo>
                    <a:pt x="143" y="15"/>
                    <a:pt x="129" y="4"/>
                    <a:pt x="113" y="2"/>
                  </a:cubicBezTo>
                  <a:cubicBezTo>
                    <a:pt x="98" y="0"/>
                    <a:pt x="82" y="6"/>
                    <a:pt x="71" y="17"/>
                  </a:cubicBezTo>
                </a:path>
              </a:pathLst>
            </a:custGeom>
            <a:solidFill>
              <a:srgbClr val="BAD5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3" name="Freeform 584"/>
            <p:cNvSpPr/>
            <p:nvPr/>
          </p:nvSpPr>
          <p:spPr bwMode="auto">
            <a:xfrm>
              <a:off x="825500" y="8423276"/>
              <a:ext cx="612775" cy="579438"/>
            </a:xfrm>
            <a:custGeom>
              <a:avLst/>
              <a:gdLst>
                <a:gd name="T0" fmla="*/ 0 w 163"/>
                <a:gd name="T1" fmla="*/ 154 h 154"/>
                <a:gd name="T2" fmla="*/ 2 w 163"/>
                <a:gd name="T3" fmla="*/ 144 h 154"/>
                <a:gd name="T4" fmla="*/ 7 w 163"/>
                <a:gd name="T5" fmla="*/ 114 h 154"/>
                <a:gd name="T6" fmla="*/ 11 w 163"/>
                <a:gd name="T7" fmla="*/ 96 h 154"/>
                <a:gd name="T8" fmla="*/ 25 w 163"/>
                <a:gd name="T9" fmla="*/ 64 h 154"/>
                <a:gd name="T10" fmla="*/ 38 w 163"/>
                <a:gd name="T11" fmla="*/ 42 h 154"/>
                <a:gd name="T12" fmla="*/ 40 w 163"/>
                <a:gd name="T13" fmla="*/ 36 h 154"/>
                <a:gd name="T14" fmla="*/ 40 w 163"/>
                <a:gd name="T15" fmla="*/ 25 h 154"/>
                <a:gd name="T16" fmla="*/ 39 w 163"/>
                <a:gd name="T17" fmla="*/ 16 h 154"/>
                <a:gd name="T18" fmla="*/ 39 w 163"/>
                <a:gd name="T19" fmla="*/ 12 h 154"/>
                <a:gd name="T20" fmla="*/ 40 w 163"/>
                <a:gd name="T21" fmla="*/ 10 h 154"/>
                <a:gd name="T22" fmla="*/ 40 w 163"/>
                <a:gd name="T23" fmla="*/ 10 h 154"/>
                <a:gd name="T24" fmla="*/ 40 w 163"/>
                <a:gd name="T25" fmla="*/ 9 h 154"/>
                <a:gd name="T26" fmla="*/ 41 w 163"/>
                <a:gd name="T27" fmla="*/ 5 h 154"/>
                <a:gd name="T28" fmla="*/ 43 w 163"/>
                <a:gd name="T29" fmla="*/ 2 h 154"/>
                <a:gd name="T30" fmla="*/ 44 w 163"/>
                <a:gd name="T31" fmla="*/ 1 h 154"/>
                <a:gd name="T32" fmla="*/ 44 w 163"/>
                <a:gd name="T33" fmla="*/ 0 h 154"/>
                <a:gd name="T34" fmla="*/ 46 w 163"/>
                <a:gd name="T35" fmla="*/ 0 h 154"/>
                <a:gd name="T36" fmla="*/ 47 w 163"/>
                <a:gd name="T37" fmla="*/ 0 h 154"/>
                <a:gd name="T38" fmla="*/ 48 w 163"/>
                <a:gd name="T39" fmla="*/ 0 h 154"/>
                <a:gd name="T40" fmla="*/ 48 w 163"/>
                <a:gd name="T41" fmla="*/ 0 h 154"/>
                <a:gd name="T42" fmla="*/ 49 w 163"/>
                <a:gd name="T43" fmla="*/ 1 h 154"/>
                <a:gd name="T44" fmla="*/ 52 w 163"/>
                <a:gd name="T45" fmla="*/ 3 h 154"/>
                <a:gd name="T46" fmla="*/ 52 w 163"/>
                <a:gd name="T47" fmla="*/ 3 h 154"/>
                <a:gd name="T48" fmla="*/ 53 w 163"/>
                <a:gd name="T49" fmla="*/ 4 h 154"/>
                <a:gd name="T50" fmla="*/ 54 w 163"/>
                <a:gd name="T51" fmla="*/ 6 h 154"/>
                <a:gd name="T52" fmla="*/ 56 w 163"/>
                <a:gd name="T53" fmla="*/ 9 h 154"/>
                <a:gd name="T54" fmla="*/ 59 w 163"/>
                <a:gd name="T55" fmla="*/ 14 h 154"/>
                <a:gd name="T56" fmla="*/ 62 w 163"/>
                <a:gd name="T57" fmla="*/ 18 h 154"/>
                <a:gd name="T58" fmla="*/ 63 w 163"/>
                <a:gd name="T59" fmla="*/ 20 h 154"/>
                <a:gd name="T60" fmla="*/ 65 w 163"/>
                <a:gd name="T61" fmla="*/ 23 h 154"/>
                <a:gd name="T62" fmla="*/ 96 w 163"/>
                <a:gd name="T63" fmla="*/ 51 h 154"/>
                <a:gd name="T64" fmla="*/ 125 w 163"/>
                <a:gd name="T65" fmla="*/ 67 h 154"/>
                <a:gd name="T66" fmla="*/ 162 w 163"/>
                <a:gd name="T67" fmla="*/ 95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3" h="154">
                  <a:moveTo>
                    <a:pt x="163" y="96"/>
                  </a:moveTo>
                  <a:cubicBezTo>
                    <a:pt x="0" y="154"/>
                    <a:pt x="0" y="154"/>
                    <a:pt x="0" y="154"/>
                  </a:cubicBezTo>
                  <a:cubicBezTo>
                    <a:pt x="1" y="151"/>
                    <a:pt x="1" y="147"/>
                    <a:pt x="2" y="144"/>
                  </a:cubicBezTo>
                  <a:cubicBezTo>
                    <a:pt x="2" y="144"/>
                    <a:pt x="2" y="144"/>
                    <a:pt x="2" y="144"/>
                  </a:cubicBezTo>
                  <a:cubicBezTo>
                    <a:pt x="2" y="140"/>
                    <a:pt x="3" y="137"/>
                    <a:pt x="3" y="134"/>
                  </a:cubicBezTo>
                  <a:cubicBezTo>
                    <a:pt x="4" y="127"/>
                    <a:pt x="5" y="121"/>
                    <a:pt x="7" y="114"/>
                  </a:cubicBezTo>
                  <a:cubicBezTo>
                    <a:pt x="8" y="108"/>
                    <a:pt x="9" y="102"/>
                    <a:pt x="11" y="96"/>
                  </a:cubicBezTo>
                  <a:cubicBezTo>
                    <a:pt x="11" y="96"/>
                    <a:pt x="11" y="96"/>
                    <a:pt x="11" y="96"/>
                  </a:cubicBezTo>
                  <a:cubicBezTo>
                    <a:pt x="14" y="85"/>
                    <a:pt x="18" y="75"/>
                    <a:pt x="23" y="66"/>
                  </a:cubicBezTo>
                  <a:cubicBezTo>
                    <a:pt x="24" y="66"/>
                    <a:pt x="24" y="65"/>
                    <a:pt x="25" y="64"/>
                  </a:cubicBezTo>
                  <a:cubicBezTo>
                    <a:pt x="29" y="58"/>
                    <a:pt x="35" y="52"/>
                    <a:pt x="38" y="43"/>
                  </a:cubicBezTo>
                  <a:cubicBezTo>
                    <a:pt x="38" y="43"/>
                    <a:pt x="38" y="42"/>
                    <a:pt x="38" y="42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0"/>
                    <a:pt x="39" y="38"/>
                    <a:pt x="40" y="36"/>
                  </a:cubicBezTo>
                  <a:cubicBezTo>
                    <a:pt x="40" y="33"/>
                    <a:pt x="40" y="29"/>
                    <a:pt x="40" y="26"/>
                  </a:cubicBezTo>
                  <a:cubicBezTo>
                    <a:pt x="40" y="25"/>
                    <a:pt x="40" y="25"/>
                    <a:pt x="40" y="25"/>
                  </a:cubicBezTo>
                  <a:cubicBezTo>
                    <a:pt x="40" y="23"/>
                    <a:pt x="39" y="20"/>
                    <a:pt x="39" y="18"/>
                  </a:cubicBezTo>
                  <a:cubicBezTo>
                    <a:pt x="39" y="17"/>
                    <a:pt x="39" y="16"/>
                    <a:pt x="39" y="16"/>
                  </a:cubicBezTo>
                  <a:cubicBezTo>
                    <a:pt x="39" y="15"/>
                    <a:pt x="39" y="15"/>
                    <a:pt x="39" y="14"/>
                  </a:cubicBezTo>
                  <a:cubicBezTo>
                    <a:pt x="39" y="13"/>
                    <a:pt x="39" y="13"/>
                    <a:pt x="39" y="12"/>
                  </a:cubicBezTo>
                  <a:cubicBezTo>
                    <a:pt x="39" y="11"/>
                    <a:pt x="39" y="11"/>
                    <a:pt x="39" y="11"/>
                  </a:cubicBezTo>
                  <a:cubicBezTo>
                    <a:pt x="40" y="10"/>
                    <a:pt x="40" y="10"/>
                    <a:pt x="40" y="10"/>
                  </a:cubicBezTo>
                  <a:cubicBezTo>
                    <a:pt x="40" y="10"/>
                    <a:pt x="40" y="10"/>
                    <a:pt x="40" y="10"/>
                  </a:cubicBezTo>
                  <a:cubicBezTo>
                    <a:pt x="40" y="10"/>
                    <a:pt x="40" y="10"/>
                    <a:pt x="40" y="10"/>
                  </a:cubicBezTo>
                  <a:cubicBezTo>
                    <a:pt x="40" y="9"/>
                    <a:pt x="40" y="9"/>
                    <a:pt x="40" y="9"/>
                  </a:cubicBezTo>
                  <a:cubicBezTo>
                    <a:pt x="40" y="9"/>
                    <a:pt x="40" y="9"/>
                    <a:pt x="40" y="9"/>
                  </a:cubicBezTo>
                  <a:cubicBezTo>
                    <a:pt x="40" y="8"/>
                    <a:pt x="40" y="8"/>
                    <a:pt x="40" y="8"/>
                  </a:cubicBezTo>
                  <a:cubicBezTo>
                    <a:pt x="40" y="7"/>
                    <a:pt x="41" y="6"/>
                    <a:pt x="41" y="5"/>
                  </a:cubicBezTo>
                  <a:cubicBezTo>
                    <a:pt x="42" y="4"/>
                    <a:pt x="42" y="3"/>
                    <a:pt x="42" y="2"/>
                  </a:cubicBezTo>
                  <a:cubicBezTo>
                    <a:pt x="43" y="2"/>
                    <a:pt x="43" y="2"/>
                    <a:pt x="43" y="2"/>
                  </a:cubicBezTo>
                  <a:cubicBezTo>
                    <a:pt x="43" y="2"/>
                    <a:pt x="43" y="1"/>
                    <a:pt x="44" y="1"/>
                  </a:cubicBezTo>
                  <a:cubicBezTo>
                    <a:pt x="44" y="1"/>
                    <a:pt x="44" y="1"/>
                    <a:pt x="44" y="1"/>
                  </a:cubicBezTo>
                  <a:cubicBezTo>
                    <a:pt x="44" y="1"/>
                    <a:pt x="44" y="1"/>
                    <a:pt x="44" y="1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48" y="0"/>
                    <a:pt x="48" y="0"/>
                    <a:pt x="48" y="0"/>
                  </a:cubicBezTo>
                  <a:cubicBezTo>
                    <a:pt x="48" y="0"/>
                    <a:pt x="48" y="0"/>
                    <a:pt x="48" y="0"/>
                  </a:cubicBezTo>
                  <a:cubicBezTo>
                    <a:pt x="48" y="0"/>
                    <a:pt x="48" y="0"/>
                    <a:pt x="48" y="0"/>
                  </a:cubicBezTo>
                  <a:cubicBezTo>
                    <a:pt x="49" y="0"/>
                    <a:pt x="49" y="0"/>
                    <a:pt x="49" y="0"/>
                  </a:cubicBezTo>
                  <a:cubicBezTo>
                    <a:pt x="49" y="1"/>
                    <a:pt x="49" y="1"/>
                    <a:pt x="49" y="1"/>
                  </a:cubicBezTo>
                  <a:cubicBezTo>
                    <a:pt x="50" y="1"/>
                    <a:pt x="51" y="2"/>
                    <a:pt x="52" y="3"/>
                  </a:cubicBezTo>
                  <a:cubicBezTo>
                    <a:pt x="52" y="3"/>
                    <a:pt x="52" y="3"/>
                    <a:pt x="52" y="3"/>
                  </a:cubicBezTo>
                  <a:cubicBezTo>
                    <a:pt x="52" y="3"/>
                    <a:pt x="52" y="3"/>
                    <a:pt x="52" y="3"/>
                  </a:cubicBezTo>
                  <a:cubicBezTo>
                    <a:pt x="52" y="3"/>
                    <a:pt x="52" y="3"/>
                    <a:pt x="52" y="3"/>
                  </a:cubicBezTo>
                  <a:cubicBezTo>
                    <a:pt x="52" y="4"/>
                    <a:pt x="52" y="4"/>
                    <a:pt x="52" y="4"/>
                  </a:cubicBezTo>
                  <a:cubicBezTo>
                    <a:pt x="53" y="4"/>
                    <a:pt x="53" y="4"/>
                    <a:pt x="53" y="4"/>
                  </a:cubicBezTo>
                  <a:cubicBezTo>
                    <a:pt x="53" y="5"/>
                    <a:pt x="54" y="6"/>
                    <a:pt x="54" y="6"/>
                  </a:cubicBezTo>
                  <a:cubicBezTo>
                    <a:pt x="54" y="6"/>
                    <a:pt x="54" y="6"/>
                    <a:pt x="54" y="6"/>
                  </a:cubicBezTo>
                  <a:cubicBezTo>
                    <a:pt x="55" y="7"/>
                    <a:pt x="55" y="8"/>
                    <a:pt x="56" y="9"/>
                  </a:cubicBezTo>
                  <a:cubicBezTo>
                    <a:pt x="56" y="9"/>
                    <a:pt x="56" y="9"/>
                    <a:pt x="56" y="9"/>
                  </a:cubicBezTo>
                  <a:cubicBezTo>
                    <a:pt x="57" y="10"/>
                    <a:pt x="57" y="11"/>
                    <a:pt x="58" y="11"/>
                  </a:cubicBezTo>
                  <a:cubicBezTo>
                    <a:pt x="58" y="12"/>
                    <a:pt x="59" y="13"/>
                    <a:pt x="59" y="14"/>
                  </a:cubicBezTo>
                  <a:cubicBezTo>
                    <a:pt x="60" y="15"/>
                    <a:pt x="60" y="16"/>
                    <a:pt x="61" y="16"/>
                  </a:cubicBezTo>
                  <a:cubicBezTo>
                    <a:pt x="61" y="17"/>
                    <a:pt x="62" y="18"/>
                    <a:pt x="62" y="18"/>
                  </a:cubicBezTo>
                  <a:cubicBezTo>
                    <a:pt x="62" y="19"/>
                    <a:pt x="63" y="20"/>
                    <a:pt x="63" y="20"/>
                  </a:cubicBezTo>
                  <a:cubicBezTo>
                    <a:pt x="63" y="20"/>
                    <a:pt x="63" y="20"/>
                    <a:pt x="63" y="20"/>
                  </a:cubicBezTo>
                  <a:cubicBezTo>
                    <a:pt x="63" y="21"/>
                    <a:pt x="64" y="21"/>
                    <a:pt x="64" y="22"/>
                  </a:cubicBezTo>
                  <a:cubicBezTo>
                    <a:pt x="65" y="23"/>
                    <a:pt x="65" y="23"/>
                    <a:pt x="65" y="23"/>
                  </a:cubicBezTo>
                  <a:cubicBezTo>
                    <a:pt x="65" y="23"/>
                    <a:pt x="65" y="23"/>
                    <a:pt x="65" y="23"/>
                  </a:cubicBezTo>
                  <a:cubicBezTo>
                    <a:pt x="73" y="35"/>
                    <a:pt x="85" y="44"/>
                    <a:pt x="96" y="51"/>
                  </a:cubicBezTo>
                  <a:cubicBezTo>
                    <a:pt x="98" y="52"/>
                    <a:pt x="99" y="53"/>
                    <a:pt x="101" y="54"/>
                  </a:cubicBezTo>
                  <a:cubicBezTo>
                    <a:pt x="109" y="58"/>
                    <a:pt x="117" y="62"/>
                    <a:pt x="125" y="67"/>
                  </a:cubicBezTo>
                  <a:cubicBezTo>
                    <a:pt x="132" y="71"/>
                    <a:pt x="140" y="75"/>
                    <a:pt x="147" y="81"/>
                  </a:cubicBezTo>
                  <a:cubicBezTo>
                    <a:pt x="152" y="85"/>
                    <a:pt x="157" y="90"/>
                    <a:pt x="162" y="95"/>
                  </a:cubicBezTo>
                  <a:cubicBezTo>
                    <a:pt x="162" y="95"/>
                    <a:pt x="163" y="96"/>
                    <a:pt x="163" y="96"/>
                  </a:cubicBezTo>
                  <a:close/>
                </a:path>
              </a:pathLst>
            </a:custGeom>
            <a:solidFill>
              <a:srgbClr val="F3F8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4" name="Freeform 585"/>
            <p:cNvSpPr/>
            <p:nvPr/>
          </p:nvSpPr>
          <p:spPr bwMode="auto">
            <a:xfrm>
              <a:off x="892175" y="8374063"/>
              <a:ext cx="387350" cy="504825"/>
            </a:xfrm>
            <a:custGeom>
              <a:avLst/>
              <a:gdLst>
                <a:gd name="T0" fmla="*/ 101 w 103"/>
                <a:gd name="T1" fmla="*/ 105 h 134"/>
                <a:gd name="T2" fmla="*/ 86 w 103"/>
                <a:gd name="T3" fmla="*/ 106 h 134"/>
                <a:gd name="T4" fmla="*/ 71 w 103"/>
                <a:gd name="T5" fmla="*/ 105 h 134"/>
                <a:gd name="T6" fmla="*/ 68 w 103"/>
                <a:gd name="T7" fmla="*/ 121 h 134"/>
                <a:gd name="T8" fmla="*/ 63 w 103"/>
                <a:gd name="T9" fmla="*/ 134 h 134"/>
                <a:gd name="T10" fmla="*/ 57 w 103"/>
                <a:gd name="T11" fmla="*/ 132 h 134"/>
                <a:gd name="T12" fmla="*/ 32 w 103"/>
                <a:gd name="T13" fmla="*/ 120 h 134"/>
                <a:gd name="T14" fmla="*/ 15 w 103"/>
                <a:gd name="T15" fmla="*/ 134 h 134"/>
                <a:gd name="T16" fmla="*/ 4 w 103"/>
                <a:gd name="T17" fmla="*/ 121 h 134"/>
                <a:gd name="T18" fmla="*/ 20 w 103"/>
                <a:gd name="T19" fmla="*/ 56 h 134"/>
                <a:gd name="T20" fmla="*/ 20 w 103"/>
                <a:gd name="T21" fmla="*/ 53 h 134"/>
                <a:gd name="T22" fmla="*/ 22 w 103"/>
                <a:gd name="T23" fmla="*/ 39 h 134"/>
                <a:gd name="T24" fmla="*/ 22 w 103"/>
                <a:gd name="T25" fmla="*/ 38 h 134"/>
                <a:gd name="T26" fmla="*/ 21 w 103"/>
                <a:gd name="T27" fmla="*/ 31 h 134"/>
                <a:gd name="T28" fmla="*/ 22 w 103"/>
                <a:gd name="T29" fmla="*/ 21 h 134"/>
                <a:gd name="T30" fmla="*/ 47 w 103"/>
                <a:gd name="T31" fmla="*/ 36 h 134"/>
                <a:gd name="T32" fmla="*/ 47 w 103"/>
                <a:gd name="T33" fmla="*/ 36 h 134"/>
                <a:gd name="T34" fmla="*/ 50 w 103"/>
                <a:gd name="T35" fmla="*/ 43 h 134"/>
                <a:gd name="T36" fmla="*/ 58 w 103"/>
                <a:gd name="T37" fmla="*/ 52 h 134"/>
                <a:gd name="T38" fmla="*/ 90 w 103"/>
                <a:gd name="T39" fmla="*/ 80 h 134"/>
                <a:gd name="T40" fmla="*/ 100 w 103"/>
                <a:gd name="T41" fmla="*/ 90 h 134"/>
                <a:gd name="T42" fmla="*/ 101 w 103"/>
                <a:gd name="T43" fmla="*/ 105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03" h="134">
                  <a:moveTo>
                    <a:pt x="101" y="105"/>
                  </a:moveTo>
                  <a:cubicBezTo>
                    <a:pt x="98" y="110"/>
                    <a:pt x="92" y="108"/>
                    <a:pt x="86" y="106"/>
                  </a:cubicBezTo>
                  <a:cubicBezTo>
                    <a:pt x="81" y="103"/>
                    <a:pt x="74" y="101"/>
                    <a:pt x="71" y="105"/>
                  </a:cubicBezTo>
                  <a:cubicBezTo>
                    <a:pt x="68" y="109"/>
                    <a:pt x="68" y="115"/>
                    <a:pt x="68" y="121"/>
                  </a:cubicBezTo>
                  <a:cubicBezTo>
                    <a:pt x="68" y="126"/>
                    <a:pt x="67" y="132"/>
                    <a:pt x="63" y="134"/>
                  </a:cubicBezTo>
                  <a:cubicBezTo>
                    <a:pt x="61" y="134"/>
                    <a:pt x="59" y="133"/>
                    <a:pt x="57" y="132"/>
                  </a:cubicBezTo>
                  <a:cubicBezTo>
                    <a:pt x="50" y="129"/>
                    <a:pt x="39" y="118"/>
                    <a:pt x="32" y="120"/>
                  </a:cubicBezTo>
                  <a:cubicBezTo>
                    <a:pt x="25" y="121"/>
                    <a:pt x="23" y="134"/>
                    <a:pt x="15" y="134"/>
                  </a:cubicBezTo>
                  <a:cubicBezTo>
                    <a:pt x="10" y="133"/>
                    <a:pt x="6" y="127"/>
                    <a:pt x="4" y="121"/>
                  </a:cubicBezTo>
                  <a:cubicBezTo>
                    <a:pt x="0" y="97"/>
                    <a:pt x="15" y="77"/>
                    <a:pt x="20" y="56"/>
                  </a:cubicBezTo>
                  <a:cubicBezTo>
                    <a:pt x="20" y="55"/>
                    <a:pt x="20" y="54"/>
                    <a:pt x="20" y="53"/>
                  </a:cubicBezTo>
                  <a:cubicBezTo>
                    <a:pt x="21" y="49"/>
                    <a:pt x="22" y="44"/>
                    <a:pt x="22" y="39"/>
                  </a:cubicBezTo>
                  <a:cubicBezTo>
                    <a:pt x="22" y="38"/>
                    <a:pt x="22" y="38"/>
                    <a:pt x="22" y="38"/>
                  </a:cubicBezTo>
                  <a:cubicBezTo>
                    <a:pt x="22" y="36"/>
                    <a:pt x="22" y="33"/>
                    <a:pt x="21" y="31"/>
                  </a:cubicBezTo>
                  <a:cubicBezTo>
                    <a:pt x="21" y="27"/>
                    <a:pt x="21" y="24"/>
                    <a:pt x="22" y="21"/>
                  </a:cubicBezTo>
                  <a:cubicBezTo>
                    <a:pt x="28" y="0"/>
                    <a:pt x="39" y="25"/>
                    <a:pt x="47" y="36"/>
                  </a:cubicBezTo>
                  <a:cubicBezTo>
                    <a:pt x="47" y="36"/>
                    <a:pt x="47" y="36"/>
                    <a:pt x="47" y="36"/>
                  </a:cubicBezTo>
                  <a:cubicBezTo>
                    <a:pt x="48" y="39"/>
                    <a:pt x="48" y="41"/>
                    <a:pt x="50" y="43"/>
                  </a:cubicBezTo>
                  <a:cubicBezTo>
                    <a:pt x="52" y="47"/>
                    <a:pt x="55" y="50"/>
                    <a:pt x="58" y="52"/>
                  </a:cubicBezTo>
                  <a:cubicBezTo>
                    <a:pt x="69" y="61"/>
                    <a:pt x="79" y="71"/>
                    <a:pt x="90" y="80"/>
                  </a:cubicBezTo>
                  <a:cubicBezTo>
                    <a:pt x="93" y="83"/>
                    <a:pt x="97" y="86"/>
                    <a:pt x="100" y="90"/>
                  </a:cubicBezTo>
                  <a:cubicBezTo>
                    <a:pt x="102" y="95"/>
                    <a:pt x="103" y="101"/>
                    <a:pt x="101" y="105"/>
                  </a:cubicBezTo>
                  <a:close/>
                </a:path>
              </a:pathLst>
            </a:custGeom>
            <a:solidFill>
              <a:srgbClr val="259D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5" name="Freeform 586"/>
            <p:cNvSpPr/>
            <p:nvPr/>
          </p:nvSpPr>
          <p:spPr bwMode="auto">
            <a:xfrm>
              <a:off x="993775" y="8021638"/>
              <a:ext cx="1082675" cy="742950"/>
            </a:xfrm>
            <a:custGeom>
              <a:avLst/>
              <a:gdLst>
                <a:gd name="T0" fmla="*/ 274 w 288"/>
                <a:gd name="T1" fmla="*/ 126 h 198"/>
                <a:gd name="T2" fmla="*/ 135 w 288"/>
                <a:gd name="T3" fmla="*/ 198 h 198"/>
                <a:gd name="T4" fmla="*/ 113 w 288"/>
                <a:gd name="T5" fmla="*/ 187 h 198"/>
                <a:gd name="T6" fmla="*/ 64 w 288"/>
                <a:gd name="T7" fmla="*/ 153 h 198"/>
                <a:gd name="T8" fmla="*/ 39 w 288"/>
                <a:gd name="T9" fmla="*/ 124 h 198"/>
                <a:gd name="T10" fmla="*/ 34 w 288"/>
                <a:gd name="T11" fmla="*/ 120 h 198"/>
                <a:gd name="T12" fmla="*/ 23 w 288"/>
                <a:gd name="T13" fmla="*/ 116 h 198"/>
                <a:gd name="T14" fmla="*/ 15 w 288"/>
                <a:gd name="T15" fmla="*/ 114 h 198"/>
                <a:gd name="T16" fmla="*/ 12 w 288"/>
                <a:gd name="T17" fmla="*/ 113 h 198"/>
                <a:gd name="T18" fmla="*/ 7 w 288"/>
                <a:gd name="T19" fmla="*/ 111 h 198"/>
                <a:gd name="T20" fmla="*/ 7 w 288"/>
                <a:gd name="T21" fmla="*/ 110 h 198"/>
                <a:gd name="T22" fmla="*/ 7 w 288"/>
                <a:gd name="T23" fmla="*/ 110 h 198"/>
                <a:gd name="T24" fmla="*/ 3 w 288"/>
                <a:gd name="T25" fmla="*/ 107 h 198"/>
                <a:gd name="T26" fmla="*/ 3 w 288"/>
                <a:gd name="T27" fmla="*/ 107 h 198"/>
                <a:gd name="T28" fmla="*/ 2 w 288"/>
                <a:gd name="T29" fmla="*/ 106 h 198"/>
                <a:gd name="T30" fmla="*/ 1 w 288"/>
                <a:gd name="T31" fmla="*/ 105 h 198"/>
                <a:gd name="T32" fmla="*/ 1 w 288"/>
                <a:gd name="T33" fmla="*/ 103 h 198"/>
                <a:gd name="T34" fmla="*/ 0 w 288"/>
                <a:gd name="T35" fmla="*/ 102 h 198"/>
                <a:gd name="T36" fmla="*/ 1 w 288"/>
                <a:gd name="T37" fmla="*/ 101 h 198"/>
                <a:gd name="T38" fmla="*/ 1 w 288"/>
                <a:gd name="T39" fmla="*/ 100 h 198"/>
                <a:gd name="T40" fmla="*/ 2 w 288"/>
                <a:gd name="T41" fmla="*/ 100 h 198"/>
                <a:gd name="T42" fmla="*/ 2 w 288"/>
                <a:gd name="T43" fmla="*/ 100 h 198"/>
                <a:gd name="T44" fmla="*/ 5 w 288"/>
                <a:gd name="T45" fmla="*/ 98 h 198"/>
                <a:gd name="T46" fmla="*/ 6 w 288"/>
                <a:gd name="T47" fmla="*/ 97 h 198"/>
                <a:gd name="T48" fmla="*/ 7 w 288"/>
                <a:gd name="T49" fmla="*/ 97 h 198"/>
                <a:gd name="T50" fmla="*/ 12 w 288"/>
                <a:gd name="T51" fmla="*/ 95 h 198"/>
                <a:gd name="T52" fmla="*/ 21 w 288"/>
                <a:gd name="T53" fmla="*/ 93 h 198"/>
                <a:gd name="T54" fmla="*/ 24 w 288"/>
                <a:gd name="T55" fmla="*/ 93 h 198"/>
                <a:gd name="T56" fmla="*/ 27 w 288"/>
                <a:gd name="T57" fmla="*/ 92 h 198"/>
                <a:gd name="T58" fmla="*/ 27 w 288"/>
                <a:gd name="T59" fmla="*/ 92 h 198"/>
                <a:gd name="T60" fmla="*/ 29 w 288"/>
                <a:gd name="T61" fmla="*/ 91 h 198"/>
                <a:gd name="T62" fmla="*/ 63 w 288"/>
                <a:gd name="T63" fmla="*/ 73 h 198"/>
                <a:gd name="T64" fmla="*/ 107 w 288"/>
                <a:gd name="T65" fmla="*/ 36 h 198"/>
                <a:gd name="T66" fmla="*/ 129 w 288"/>
                <a:gd name="T67" fmla="*/ 24 h 198"/>
                <a:gd name="T68" fmla="*/ 171 w 288"/>
                <a:gd name="T69" fmla="*/ 9 h 198"/>
                <a:gd name="T70" fmla="*/ 261 w 288"/>
                <a:gd name="T71" fmla="*/ 22 h 198"/>
                <a:gd name="T72" fmla="*/ 266 w 288"/>
                <a:gd name="T73" fmla="*/ 51 h 198"/>
                <a:gd name="T74" fmla="*/ 280 w 288"/>
                <a:gd name="T75" fmla="*/ 70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88" h="198">
                  <a:moveTo>
                    <a:pt x="283" y="98"/>
                  </a:moveTo>
                  <a:cubicBezTo>
                    <a:pt x="278" y="107"/>
                    <a:pt x="274" y="116"/>
                    <a:pt x="274" y="126"/>
                  </a:cubicBezTo>
                  <a:cubicBezTo>
                    <a:pt x="274" y="133"/>
                    <a:pt x="277" y="142"/>
                    <a:pt x="273" y="149"/>
                  </a:cubicBezTo>
                  <a:cubicBezTo>
                    <a:pt x="135" y="198"/>
                    <a:pt x="135" y="198"/>
                    <a:pt x="135" y="198"/>
                  </a:cubicBezTo>
                  <a:cubicBezTo>
                    <a:pt x="127" y="194"/>
                    <a:pt x="120" y="191"/>
                    <a:pt x="114" y="187"/>
                  </a:cubicBezTo>
                  <a:cubicBezTo>
                    <a:pt x="113" y="187"/>
                    <a:pt x="113" y="187"/>
                    <a:pt x="113" y="187"/>
                  </a:cubicBezTo>
                  <a:cubicBezTo>
                    <a:pt x="99" y="179"/>
                    <a:pt x="85" y="171"/>
                    <a:pt x="73" y="162"/>
                  </a:cubicBezTo>
                  <a:cubicBezTo>
                    <a:pt x="70" y="159"/>
                    <a:pt x="67" y="156"/>
                    <a:pt x="64" y="153"/>
                  </a:cubicBezTo>
                  <a:cubicBezTo>
                    <a:pt x="60" y="150"/>
                    <a:pt x="57" y="147"/>
                    <a:pt x="55" y="143"/>
                  </a:cubicBezTo>
                  <a:cubicBezTo>
                    <a:pt x="50" y="137"/>
                    <a:pt x="46" y="129"/>
                    <a:pt x="39" y="124"/>
                  </a:cubicBezTo>
                  <a:cubicBezTo>
                    <a:pt x="38" y="123"/>
                    <a:pt x="38" y="123"/>
                    <a:pt x="37" y="122"/>
                  </a:cubicBezTo>
                  <a:cubicBezTo>
                    <a:pt x="36" y="122"/>
                    <a:pt x="35" y="121"/>
                    <a:pt x="34" y="120"/>
                  </a:cubicBezTo>
                  <a:cubicBezTo>
                    <a:pt x="33" y="120"/>
                    <a:pt x="33" y="120"/>
                    <a:pt x="33" y="120"/>
                  </a:cubicBezTo>
                  <a:cubicBezTo>
                    <a:pt x="30" y="118"/>
                    <a:pt x="26" y="117"/>
                    <a:pt x="23" y="116"/>
                  </a:cubicBezTo>
                  <a:cubicBezTo>
                    <a:pt x="23" y="116"/>
                    <a:pt x="23" y="116"/>
                    <a:pt x="23" y="116"/>
                  </a:cubicBezTo>
                  <a:cubicBezTo>
                    <a:pt x="20" y="115"/>
                    <a:pt x="18" y="115"/>
                    <a:pt x="15" y="114"/>
                  </a:cubicBezTo>
                  <a:cubicBezTo>
                    <a:pt x="15" y="114"/>
                    <a:pt x="14" y="114"/>
                    <a:pt x="13" y="113"/>
                  </a:cubicBezTo>
                  <a:cubicBezTo>
                    <a:pt x="13" y="113"/>
                    <a:pt x="12" y="113"/>
                    <a:pt x="12" y="113"/>
                  </a:cubicBezTo>
                  <a:cubicBezTo>
                    <a:pt x="10" y="112"/>
                    <a:pt x="9" y="112"/>
                    <a:pt x="8" y="111"/>
                  </a:cubicBezTo>
                  <a:cubicBezTo>
                    <a:pt x="7" y="111"/>
                    <a:pt x="7" y="111"/>
                    <a:pt x="7" y="111"/>
                  </a:cubicBezTo>
                  <a:cubicBezTo>
                    <a:pt x="7" y="110"/>
                    <a:pt x="7" y="110"/>
                    <a:pt x="7" y="110"/>
                  </a:cubicBezTo>
                  <a:cubicBezTo>
                    <a:pt x="7" y="110"/>
                    <a:pt x="7" y="110"/>
                    <a:pt x="7" y="110"/>
                  </a:cubicBezTo>
                  <a:cubicBezTo>
                    <a:pt x="7" y="110"/>
                    <a:pt x="7" y="110"/>
                    <a:pt x="7" y="110"/>
                  </a:cubicBezTo>
                  <a:cubicBezTo>
                    <a:pt x="7" y="110"/>
                    <a:pt x="7" y="110"/>
                    <a:pt x="7" y="110"/>
                  </a:cubicBezTo>
                  <a:cubicBezTo>
                    <a:pt x="5" y="109"/>
                    <a:pt x="4" y="108"/>
                    <a:pt x="3" y="107"/>
                  </a:cubicBezTo>
                  <a:cubicBezTo>
                    <a:pt x="3" y="107"/>
                    <a:pt x="3" y="107"/>
                    <a:pt x="3" y="107"/>
                  </a:cubicBezTo>
                  <a:cubicBezTo>
                    <a:pt x="3" y="107"/>
                    <a:pt x="3" y="107"/>
                    <a:pt x="3" y="107"/>
                  </a:cubicBezTo>
                  <a:cubicBezTo>
                    <a:pt x="3" y="107"/>
                    <a:pt x="3" y="107"/>
                    <a:pt x="3" y="107"/>
                  </a:cubicBezTo>
                  <a:cubicBezTo>
                    <a:pt x="3" y="107"/>
                    <a:pt x="2" y="106"/>
                    <a:pt x="2" y="106"/>
                  </a:cubicBezTo>
                  <a:cubicBezTo>
                    <a:pt x="2" y="106"/>
                    <a:pt x="2" y="106"/>
                    <a:pt x="2" y="106"/>
                  </a:cubicBezTo>
                  <a:cubicBezTo>
                    <a:pt x="2" y="105"/>
                    <a:pt x="2" y="105"/>
                    <a:pt x="2" y="105"/>
                  </a:cubicBezTo>
                  <a:cubicBezTo>
                    <a:pt x="1" y="105"/>
                    <a:pt x="1" y="105"/>
                    <a:pt x="1" y="105"/>
                  </a:cubicBezTo>
                  <a:cubicBezTo>
                    <a:pt x="1" y="105"/>
                    <a:pt x="1" y="105"/>
                    <a:pt x="1" y="105"/>
                  </a:cubicBezTo>
                  <a:cubicBezTo>
                    <a:pt x="1" y="104"/>
                    <a:pt x="1" y="104"/>
                    <a:pt x="1" y="103"/>
                  </a:cubicBezTo>
                  <a:cubicBezTo>
                    <a:pt x="0" y="103"/>
                    <a:pt x="0" y="103"/>
                    <a:pt x="0" y="103"/>
                  </a:cubicBezTo>
                  <a:cubicBezTo>
                    <a:pt x="0" y="102"/>
                    <a:pt x="0" y="102"/>
                    <a:pt x="0" y="102"/>
                  </a:cubicBezTo>
                  <a:cubicBezTo>
                    <a:pt x="1" y="101"/>
                    <a:pt x="1" y="101"/>
                    <a:pt x="1" y="101"/>
                  </a:cubicBezTo>
                  <a:cubicBezTo>
                    <a:pt x="1" y="101"/>
                    <a:pt x="1" y="101"/>
                    <a:pt x="1" y="101"/>
                  </a:cubicBezTo>
                  <a:cubicBezTo>
                    <a:pt x="1" y="100"/>
                    <a:pt x="1" y="100"/>
                    <a:pt x="1" y="100"/>
                  </a:cubicBezTo>
                  <a:cubicBezTo>
                    <a:pt x="1" y="100"/>
                    <a:pt x="1" y="100"/>
                    <a:pt x="1" y="100"/>
                  </a:cubicBezTo>
                  <a:cubicBezTo>
                    <a:pt x="2" y="100"/>
                    <a:pt x="2" y="100"/>
                    <a:pt x="2" y="100"/>
                  </a:cubicBezTo>
                  <a:cubicBezTo>
                    <a:pt x="2" y="100"/>
                    <a:pt x="2" y="100"/>
                    <a:pt x="2" y="100"/>
                  </a:cubicBezTo>
                  <a:cubicBezTo>
                    <a:pt x="2" y="100"/>
                    <a:pt x="2" y="100"/>
                    <a:pt x="2" y="100"/>
                  </a:cubicBezTo>
                  <a:cubicBezTo>
                    <a:pt x="2" y="100"/>
                    <a:pt x="2" y="100"/>
                    <a:pt x="2" y="100"/>
                  </a:cubicBezTo>
                  <a:cubicBezTo>
                    <a:pt x="2" y="99"/>
                    <a:pt x="2" y="99"/>
                    <a:pt x="2" y="99"/>
                  </a:cubicBezTo>
                  <a:cubicBezTo>
                    <a:pt x="3" y="99"/>
                    <a:pt x="4" y="98"/>
                    <a:pt x="5" y="98"/>
                  </a:cubicBezTo>
                  <a:cubicBezTo>
                    <a:pt x="6" y="97"/>
                    <a:pt x="6" y="97"/>
                    <a:pt x="6" y="97"/>
                  </a:cubicBezTo>
                  <a:cubicBezTo>
                    <a:pt x="6" y="97"/>
                    <a:pt x="6" y="97"/>
                    <a:pt x="6" y="97"/>
                  </a:cubicBezTo>
                  <a:cubicBezTo>
                    <a:pt x="6" y="97"/>
                    <a:pt x="6" y="97"/>
                    <a:pt x="6" y="97"/>
                  </a:cubicBezTo>
                  <a:cubicBezTo>
                    <a:pt x="7" y="97"/>
                    <a:pt x="7" y="97"/>
                    <a:pt x="7" y="97"/>
                  </a:cubicBezTo>
                  <a:cubicBezTo>
                    <a:pt x="9" y="96"/>
                    <a:pt x="11" y="96"/>
                    <a:pt x="12" y="95"/>
                  </a:cubicBezTo>
                  <a:cubicBezTo>
                    <a:pt x="12" y="95"/>
                    <a:pt x="12" y="95"/>
                    <a:pt x="12" y="95"/>
                  </a:cubicBezTo>
                  <a:cubicBezTo>
                    <a:pt x="14" y="95"/>
                    <a:pt x="15" y="95"/>
                    <a:pt x="16" y="94"/>
                  </a:cubicBezTo>
                  <a:cubicBezTo>
                    <a:pt x="18" y="94"/>
                    <a:pt x="19" y="94"/>
                    <a:pt x="21" y="93"/>
                  </a:cubicBezTo>
                  <a:cubicBezTo>
                    <a:pt x="22" y="93"/>
                    <a:pt x="23" y="93"/>
                    <a:pt x="23" y="93"/>
                  </a:cubicBezTo>
                  <a:cubicBezTo>
                    <a:pt x="24" y="93"/>
                    <a:pt x="24" y="93"/>
                    <a:pt x="24" y="93"/>
                  </a:cubicBezTo>
                  <a:cubicBezTo>
                    <a:pt x="24" y="93"/>
                    <a:pt x="24" y="93"/>
                    <a:pt x="25" y="92"/>
                  </a:cubicBezTo>
                  <a:cubicBezTo>
                    <a:pt x="26" y="92"/>
                    <a:pt x="26" y="92"/>
                    <a:pt x="27" y="92"/>
                  </a:cubicBezTo>
                  <a:cubicBezTo>
                    <a:pt x="27" y="92"/>
                    <a:pt x="27" y="92"/>
                    <a:pt x="27" y="92"/>
                  </a:cubicBezTo>
                  <a:cubicBezTo>
                    <a:pt x="27" y="92"/>
                    <a:pt x="27" y="92"/>
                    <a:pt x="27" y="92"/>
                  </a:cubicBezTo>
                  <a:cubicBezTo>
                    <a:pt x="28" y="92"/>
                    <a:pt x="28" y="92"/>
                    <a:pt x="28" y="92"/>
                  </a:cubicBezTo>
                  <a:cubicBezTo>
                    <a:pt x="29" y="91"/>
                    <a:pt x="29" y="91"/>
                    <a:pt x="29" y="91"/>
                  </a:cubicBezTo>
                  <a:cubicBezTo>
                    <a:pt x="30" y="91"/>
                    <a:pt x="31" y="91"/>
                    <a:pt x="32" y="91"/>
                  </a:cubicBezTo>
                  <a:cubicBezTo>
                    <a:pt x="44" y="87"/>
                    <a:pt x="54" y="80"/>
                    <a:pt x="63" y="73"/>
                  </a:cubicBezTo>
                  <a:cubicBezTo>
                    <a:pt x="64" y="73"/>
                    <a:pt x="65" y="72"/>
                    <a:pt x="66" y="71"/>
                  </a:cubicBezTo>
                  <a:cubicBezTo>
                    <a:pt x="80" y="60"/>
                    <a:pt x="92" y="46"/>
                    <a:pt x="107" y="36"/>
                  </a:cubicBezTo>
                  <a:cubicBezTo>
                    <a:pt x="108" y="35"/>
                    <a:pt x="109" y="34"/>
                    <a:pt x="110" y="33"/>
                  </a:cubicBezTo>
                  <a:cubicBezTo>
                    <a:pt x="116" y="30"/>
                    <a:pt x="122" y="26"/>
                    <a:pt x="129" y="24"/>
                  </a:cubicBezTo>
                  <a:cubicBezTo>
                    <a:pt x="140" y="19"/>
                    <a:pt x="151" y="15"/>
                    <a:pt x="162" y="11"/>
                  </a:cubicBezTo>
                  <a:cubicBezTo>
                    <a:pt x="165" y="10"/>
                    <a:pt x="168" y="9"/>
                    <a:pt x="171" y="9"/>
                  </a:cubicBezTo>
                  <a:cubicBezTo>
                    <a:pt x="184" y="4"/>
                    <a:pt x="198" y="1"/>
                    <a:pt x="213" y="1"/>
                  </a:cubicBezTo>
                  <a:cubicBezTo>
                    <a:pt x="231" y="0"/>
                    <a:pt x="253" y="6"/>
                    <a:pt x="261" y="22"/>
                  </a:cubicBezTo>
                  <a:cubicBezTo>
                    <a:pt x="262" y="25"/>
                    <a:pt x="263" y="28"/>
                    <a:pt x="263" y="31"/>
                  </a:cubicBezTo>
                  <a:cubicBezTo>
                    <a:pt x="265" y="38"/>
                    <a:pt x="264" y="45"/>
                    <a:pt x="266" y="51"/>
                  </a:cubicBezTo>
                  <a:cubicBezTo>
                    <a:pt x="267" y="56"/>
                    <a:pt x="270" y="61"/>
                    <a:pt x="275" y="66"/>
                  </a:cubicBezTo>
                  <a:cubicBezTo>
                    <a:pt x="276" y="67"/>
                    <a:pt x="278" y="69"/>
                    <a:pt x="280" y="70"/>
                  </a:cubicBezTo>
                  <a:cubicBezTo>
                    <a:pt x="287" y="78"/>
                    <a:pt x="288" y="89"/>
                    <a:pt x="283" y="98"/>
                  </a:cubicBezTo>
                </a:path>
              </a:pathLst>
            </a:custGeom>
            <a:solidFill>
              <a:srgbClr val="F3F8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6" name="Freeform 587"/>
            <p:cNvSpPr/>
            <p:nvPr/>
          </p:nvSpPr>
          <p:spPr bwMode="auto">
            <a:xfrm>
              <a:off x="949325" y="8242301"/>
              <a:ext cx="522288" cy="384175"/>
            </a:xfrm>
            <a:custGeom>
              <a:avLst/>
              <a:gdLst>
                <a:gd name="T0" fmla="*/ 124 w 139"/>
                <a:gd name="T1" fmla="*/ 4 h 102"/>
                <a:gd name="T2" fmla="*/ 120 w 139"/>
                <a:gd name="T3" fmla="*/ 19 h 102"/>
                <a:gd name="T4" fmla="*/ 114 w 139"/>
                <a:gd name="T5" fmla="*/ 33 h 102"/>
                <a:gd name="T6" fmla="*/ 128 w 139"/>
                <a:gd name="T7" fmla="*/ 40 h 102"/>
                <a:gd name="T8" fmla="*/ 138 w 139"/>
                <a:gd name="T9" fmla="*/ 50 h 102"/>
                <a:gd name="T10" fmla="*/ 135 w 139"/>
                <a:gd name="T11" fmla="*/ 55 h 102"/>
                <a:gd name="T12" fmla="*/ 115 w 139"/>
                <a:gd name="T13" fmla="*/ 74 h 102"/>
                <a:gd name="T14" fmla="*/ 122 w 139"/>
                <a:gd name="T15" fmla="*/ 95 h 102"/>
                <a:gd name="T16" fmla="*/ 107 w 139"/>
                <a:gd name="T17" fmla="*/ 101 h 102"/>
                <a:gd name="T18" fmla="*/ 51 w 139"/>
                <a:gd name="T19" fmla="*/ 65 h 102"/>
                <a:gd name="T20" fmla="*/ 48 w 139"/>
                <a:gd name="T21" fmla="*/ 63 h 102"/>
                <a:gd name="T22" fmla="*/ 35 w 139"/>
                <a:gd name="T23" fmla="*/ 57 h 102"/>
                <a:gd name="T24" fmla="*/ 35 w 139"/>
                <a:gd name="T25" fmla="*/ 57 h 102"/>
                <a:gd name="T26" fmla="*/ 27 w 139"/>
                <a:gd name="T27" fmla="*/ 55 h 102"/>
                <a:gd name="T28" fmla="*/ 19 w 139"/>
                <a:gd name="T29" fmla="*/ 51 h 102"/>
                <a:gd name="T30" fmla="*/ 40 w 139"/>
                <a:gd name="T31" fmla="*/ 33 h 102"/>
                <a:gd name="T32" fmla="*/ 41 w 139"/>
                <a:gd name="T33" fmla="*/ 32 h 102"/>
                <a:gd name="T34" fmla="*/ 48 w 139"/>
                <a:gd name="T35" fmla="*/ 32 h 102"/>
                <a:gd name="T36" fmla="*/ 60 w 139"/>
                <a:gd name="T37" fmla="*/ 27 h 102"/>
                <a:gd name="T38" fmla="*/ 96 w 139"/>
                <a:gd name="T39" fmla="*/ 6 h 102"/>
                <a:gd name="T40" fmla="*/ 110 w 139"/>
                <a:gd name="T41" fmla="*/ 1 h 102"/>
                <a:gd name="T42" fmla="*/ 124 w 139"/>
                <a:gd name="T43" fmla="*/ 4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39" h="102">
                  <a:moveTo>
                    <a:pt x="124" y="4"/>
                  </a:moveTo>
                  <a:cubicBezTo>
                    <a:pt x="128" y="8"/>
                    <a:pt x="124" y="14"/>
                    <a:pt x="120" y="19"/>
                  </a:cubicBezTo>
                  <a:cubicBezTo>
                    <a:pt x="116" y="23"/>
                    <a:pt x="111" y="28"/>
                    <a:pt x="114" y="33"/>
                  </a:cubicBezTo>
                  <a:cubicBezTo>
                    <a:pt x="116" y="37"/>
                    <a:pt x="122" y="39"/>
                    <a:pt x="128" y="40"/>
                  </a:cubicBezTo>
                  <a:cubicBezTo>
                    <a:pt x="133" y="42"/>
                    <a:pt x="139" y="45"/>
                    <a:pt x="138" y="50"/>
                  </a:cubicBezTo>
                  <a:cubicBezTo>
                    <a:pt x="138" y="52"/>
                    <a:pt x="136" y="53"/>
                    <a:pt x="135" y="55"/>
                  </a:cubicBezTo>
                  <a:cubicBezTo>
                    <a:pt x="129" y="60"/>
                    <a:pt x="116" y="67"/>
                    <a:pt x="115" y="74"/>
                  </a:cubicBezTo>
                  <a:cubicBezTo>
                    <a:pt x="114" y="82"/>
                    <a:pt x="126" y="88"/>
                    <a:pt x="122" y="95"/>
                  </a:cubicBezTo>
                  <a:cubicBezTo>
                    <a:pt x="120" y="100"/>
                    <a:pt x="113" y="102"/>
                    <a:pt x="107" y="101"/>
                  </a:cubicBezTo>
                  <a:cubicBezTo>
                    <a:pt x="83" y="97"/>
                    <a:pt x="69" y="76"/>
                    <a:pt x="51" y="65"/>
                  </a:cubicBezTo>
                  <a:cubicBezTo>
                    <a:pt x="50" y="64"/>
                    <a:pt x="49" y="64"/>
                    <a:pt x="48" y="63"/>
                  </a:cubicBezTo>
                  <a:cubicBezTo>
                    <a:pt x="44" y="61"/>
                    <a:pt x="40" y="59"/>
                    <a:pt x="35" y="57"/>
                  </a:cubicBezTo>
                  <a:cubicBezTo>
                    <a:pt x="35" y="57"/>
                    <a:pt x="35" y="57"/>
                    <a:pt x="35" y="57"/>
                  </a:cubicBezTo>
                  <a:cubicBezTo>
                    <a:pt x="32" y="56"/>
                    <a:pt x="30" y="55"/>
                    <a:pt x="27" y="55"/>
                  </a:cubicBezTo>
                  <a:cubicBezTo>
                    <a:pt x="24" y="54"/>
                    <a:pt x="21" y="53"/>
                    <a:pt x="19" y="51"/>
                  </a:cubicBezTo>
                  <a:cubicBezTo>
                    <a:pt x="0" y="38"/>
                    <a:pt x="28" y="36"/>
                    <a:pt x="40" y="33"/>
                  </a:cubicBezTo>
                  <a:cubicBezTo>
                    <a:pt x="41" y="32"/>
                    <a:pt x="41" y="32"/>
                    <a:pt x="41" y="32"/>
                  </a:cubicBezTo>
                  <a:cubicBezTo>
                    <a:pt x="43" y="33"/>
                    <a:pt x="46" y="33"/>
                    <a:pt x="48" y="32"/>
                  </a:cubicBezTo>
                  <a:cubicBezTo>
                    <a:pt x="53" y="31"/>
                    <a:pt x="56" y="29"/>
                    <a:pt x="60" y="27"/>
                  </a:cubicBezTo>
                  <a:cubicBezTo>
                    <a:pt x="72" y="20"/>
                    <a:pt x="84" y="13"/>
                    <a:pt x="96" y="6"/>
                  </a:cubicBezTo>
                  <a:cubicBezTo>
                    <a:pt x="100" y="4"/>
                    <a:pt x="105" y="2"/>
                    <a:pt x="110" y="1"/>
                  </a:cubicBezTo>
                  <a:cubicBezTo>
                    <a:pt x="115" y="0"/>
                    <a:pt x="121" y="1"/>
                    <a:pt x="124" y="4"/>
                  </a:cubicBezTo>
                  <a:close/>
                </a:path>
              </a:pathLst>
            </a:custGeom>
            <a:solidFill>
              <a:srgbClr val="259D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7" name="Freeform 588"/>
            <p:cNvSpPr>
              <a:spLocks noEditPoints="1"/>
            </p:cNvSpPr>
            <p:nvPr/>
          </p:nvSpPr>
          <p:spPr bwMode="auto">
            <a:xfrm>
              <a:off x="1463675" y="8129588"/>
              <a:ext cx="373063" cy="142875"/>
            </a:xfrm>
            <a:custGeom>
              <a:avLst/>
              <a:gdLst>
                <a:gd name="T0" fmla="*/ 99 w 99"/>
                <a:gd name="T1" fmla="*/ 30 h 38"/>
                <a:gd name="T2" fmla="*/ 88 w 99"/>
                <a:gd name="T3" fmla="*/ 30 h 38"/>
                <a:gd name="T4" fmla="*/ 57 w 99"/>
                <a:gd name="T5" fmla="*/ 31 h 38"/>
                <a:gd name="T6" fmla="*/ 20 w 99"/>
                <a:gd name="T7" fmla="*/ 36 h 38"/>
                <a:gd name="T8" fmla="*/ 28 w 99"/>
                <a:gd name="T9" fmla="*/ 38 h 38"/>
                <a:gd name="T10" fmla="*/ 37 w 99"/>
                <a:gd name="T11" fmla="*/ 36 h 38"/>
                <a:gd name="T12" fmla="*/ 57 w 99"/>
                <a:gd name="T13" fmla="*/ 33 h 38"/>
                <a:gd name="T14" fmla="*/ 88 w 99"/>
                <a:gd name="T15" fmla="*/ 31 h 38"/>
                <a:gd name="T16" fmla="*/ 99 w 99"/>
                <a:gd name="T17" fmla="*/ 30 h 38"/>
                <a:gd name="T18" fmla="*/ 79 w 99"/>
                <a:gd name="T19" fmla="*/ 0 h 38"/>
                <a:gd name="T20" fmla="*/ 76 w 99"/>
                <a:gd name="T21" fmla="*/ 0 h 38"/>
                <a:gd name="T22" fmla="*/ 68 w 99"/>
                <a:gd name="T23" fmla="*/ 1 h 38"/>
                <a:gd name="T24" fmla="*/ 46 w 99"/>
                <a:gd name="T25" fmla="*/ 7 h 38"/>
                <a:gd name="T26" fmla="*/ 40 w 99"/>
                <a:gd name="T27" fmla="*/ 10 h 38"/>
                <a:gd name="T28" fmla="*/ 29 w 99"/>
                <a:gd name="T29" fmla="*/ 15 h 38"/>
                <a:gd name="T30" fmla="*/ 22 w 99"/>
                <a:gd name="T31" fmla="*/ 18 h 38"/>
                <a:gd name="T32" fmla="*/ 5 w 99"/>
                <a:gd name="T33" fmla="*/ 28 h 38"/>
                <a:gd name="T34" fmla="*/ 0 w 99"/>
                <a:gd name="T35" fmla="*/ 31 h 38"/>
                <a:gd name="T36" fmla="*/ 6 w 99"/>
                <a:gd name="T37" fmla="*/ 32 h 38"/>
                <a:gd name="T38" fmla="*/ 8 w 99"/>
                <a:gd name="T39" fmla="*/ 31 h 38"/>
                <a:gd name="T40" fmla="*/ 18 w 99"/>
                <a:gd name="T41" fmla="*/ 25 h 38"/>
                <a:gd name="T42" fmla="*/ 25 w 99"/>
                <a:gd name="T43" fmla="*/ 20 h 38"/>
                <a:gd name="T44" fmla="*/ 41 w 99"/>
                <a:gd name="T45" fmla="*/ 12 h 38"/>
                <a:gd name="T46" fmla="*/ 47 w 99"/>
                <a:gd name="T47" fmla="*/ 9 h 38"/>
                <a:gd name="T48" fmla="*/ 56 w 99"/>
                <a:gd name="T49" fmla="*/ 6 h 38"/>
                <a:gd name="T50" fmla="*/ 68 w 99"/>
                <a:gd name="T51" fmla="*/ 2 h 38"/>
                <a:gd name="T52" fmla="*/ 76 w 99"/>
                <a:gd name="T53" fmla="*/ 0 h 38"/>
                <a:gd name="T54" fmla="*/ 79 w 99"/>
                <a:gd name="T55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99" h="38">
                  <a:moveTo>
                    <a:pt x="99" y="30"/>
                  </a:moveTo>
                  <a:cubicBezTo>
                    <a:pt x="98" y="30"/>
                    <a:pt x="94" y="30"/>
                    <a:pt x="88" y="30"/>
                  </a:cubicBezTo>
                  <a:cubicBezTo>
                    <a:pt x="80" y="30"/>
                    <a:pt x="69" y="30"/>
                    <a:pt x="57" y="31"/>
                  </a:cubicBezTo>
                  <a:cubicBezTo>
                    <a:pt x="46" y="32"/>
                    <a:pt x="33" y="33"/>
                    <a:pt x="20" y="36"/>
                  </a:cubicBezTo>
                  <a:cubicBezTo>
                    <a:pt x="22" y="37"/>
                    <a:pt x="25" y="37"/>
                    <a:pt x="28" y="38"/>
                  </a:cubicBezTo>
                  <a:cubicBezTo>
                    <a:pt x="31" y="37"/>
                    <a:pt x="34" y="37"/>
                    <a:pt x="37" y="36"/>
                  </a:cubicBezTo>
                  <a:cubicBezTo>
                    <a:pt x="44" y="35"/>
                    <a:pt x="51" y="34"/>
                    <a:pt x="57" y="33"/>
                  </a:cubicBezTo>
                  <a:cubicBezTo>
                    <a:pt x="70" y="32"/>
                    <a:pt x="80" y="31"/>
                    <a:pt x="88" y="31"/>
                  </a:cubicBezTo>
                  <a:cubicBezTo>
                    <a:pt x="94" y="30"/>
                    <a:pt x="98" y="30"/>
                    <a:pt x="99" y="30"/>
                  </a:cubicBezTo>
                  <a:moveTo>
                    <a:pt x="79" y="0"/>
                  </a:moveTo>
                  <a:cubicBezTo>
                    <a:pt x="79" y="0"/>
                    <a:pt x="78" y="0"/>
                    <a:pt x="76" y="0"/>
                  </a:cubicBezTo>
                  <a:cubicBezTo>
                    <a:pt x="74" y="0"/>
                    <a:pt x="71" y="1"/>
                    <a:pt x="68" y="1"/>
                  </a:cubicBezTo>
                  <a:cubicBezTo>
                    <a:pt x="62" y="2"/>
                    <a:pt x="54" y="4"/>
                    <a:pt x="46" y="7"/>
                  </a:cubicBezTo>
                  <a:cubicBezTo>
                    <a:pt x="44" y="8"/>
                    <a:pt x="42" y="9"/>
                    <a:pt x="40" y="10"/>
                  </a:cubicBezTo>
                  <a:cubicBezTo>
                    <a:pt x="36" y="11"/>
                    <a:pt x="33" y="13"/>
                    <a:pt x="29" y="15"/>
                  </a:cubicBezTo>
                  <a:cubicBezTo>
                    <a:pt x="27" y="16"/>
                    <a:pt x="24" y="17"/>
                    <a:pt x="22" y="18"/>
                  </a:cubicBezTo>
                  <a:cubicBezTo>
                    <a:pt x="16" y="21"/>
                    <a:pt x="11" y="25"/>
                    <a:pt x="5" y="28"/>
                  </a:cubicBezTo>
                  <a:cubicBezTo>
                    <a:pt x="3" y="29"/>
                    <a:pt x="2" y="30"/>
                    <a:pt x="0" y="31"/>
                  </a:cubicBezTo>
                  <a:cubicBezTo>
                    <a:pt x="2" y="32"/>
                    <a:pt x="4" y="32"/>
                    <a:pt x="6" y="32"/>
                  </a:cubicBezTo>
                  <a:cubicBezTo>
                    <a:pt x="6" y="32"/>
                    <a:pt x="7" y="32"/>
                    <a:pt x="8" y="31"/>
                  </a:cubicBezTo>
                  <a:cubicBezTo>
                    <a:pt x="11" y="29"/>
                    <a:pt x="15" y="27"/>
                    <a:pt x="18" y="25"/>
                  </a:cubicBezTo>
                  <a:cubicBezTo>
                    <a:pt x="20" y="23"/>
                    <a:pt x="23" y="22"/>
                    <a:pt x="25" y="20"/>
                  </a:cubicBezTo>
                  <a:cubicBezTo>
                    <a:pt x="31" y="17"/>
                    <a:pt x="36" y="14"/>
                    <a:pt x="41" y="12"/>
                  </a:cubicBezTo>
                  <a:cubicBezTo>
                    <a:pt x="43" y="11"/>
                    <a:pt x="45" y="10"/>
                    <a:pt x="47" y="9"/>
                  </a:cubicBezTo>
                  <a:cubicBezTo>
                    <a:pt x="50" y="8"/>
                    <a:pt x="53" y="7"/>
                    <a:pt x="56" y="6"/>
                  </a:cubicBezTo>
                  <a:cubicBezTo>
                    <a:pt x="60" y="4"/>
                    <a:pt x="64" y="3"/>
                    <a:pt x="68" y="2"/>
                  </a:cubicBezTo>
                  <a:cubicBezTo>
                    <a:pt x="71" y="1"/>
                    <a:pt x="74" y="1"/>
                    <a:pt x="76" y="0"/>
                  </a:cubicBezTo>
                  <a:cubicBezTo>
                    <a:pt x="78" y="0"/>
                    <a:pt x="79" y="0"/>
                    <a:pt x="79" y="0"/>
                  </a:cubicBezTo>
                </a:path>
              </a:pathLst>
            </a:custGeom>
            <a:solidFill>
              <a:srgbClr val="5EC6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8" name="Freeform 589"/>
            <p:cNvSpPr/>
            <p:nvPr/>
          </p:nvSpPr>
          <p:spPr bwMode="auto">
            <a:xfrm>
              <a:off x="858838" y="7351713"/>
              <a:ext cx="782638" cy="1049338"/>
            </a:xfrm>
            <a:custGeom>
              <a:avLst/>
              <a:gdLst>
                <a:gd name="T0" fmla="*/ 0 w 208"/>
                <a:gd name="T1" fmla="*/ 96 h 279"/>
                <a:gd name="T2" fmla="*/ 4 w 208"/>
                <a:gd name="T3" fmla="*/ 152 h 279"/>
                <a:gd name="T4" fmla="*/ 24 w 208"/>
                <a:gd name="T5" fmla="*/ 207 h 279"/>
                <a:gd name="T6" fmla="*/ 31 w 208"/>
                <a:gd name="T7" fmla="*/ 248 h 279"/>
                <a:gd name="T8" fmla="*/ 31 w 208"/>
                <a:gd name="T9" fmla="*/ 249 h 279"/>
                <a:gd name="T10" fmla="*/ 31 w 208"/>
                <a:gd name="T11" fmla="*/ 250 h 279"/>
                <a:gd name="T12" fmla="*/ 29 w 208"/>
                <a:gd name="T13" fmla="*/ 265 h 279"/>
                <a:gd name="T14" fmla="*/ 31 w 208"/>
                <a:gd name="T15" fmla="*/ 277 h 279"/>
                <a:gd name="T16" fmla="*/ 36 w 208"/>
                <a:gd name="T17" fmla="*/ 279 h 279"/>
                <a:gd name="T18" fmla="*/ 42 w 208"/>
                <a:gd name="T19" fmla="*/ 275 h 279"/>
                <a:gd name="T20" fmla="*/ 43 w 208"/>
                <a:gd name="T21" fmla="*/ 274 h 279"/>
                <a:gd name="T22" fmla="*/ 48 w 208"/>
                <a:gd name="T23" fmla="*/ 268 h 279"/>
                <a:gd name="T24" fmla="*/ 53 w 208"/>
                <a:gd name="T25" fmla="*/ 262 h 279"/>
                <a:gd name="T26" fmla="*/ 53 w 208"/>
                <a:gd name="T27" fmla="*/ 262 h 279"/>
                <a:gd name="T28" fmla="*/ 59 w 208"/>
                <a:gd name="T29" fmla="*/ 254 h 279"/>
                <a:gd name="T30" fmla="*/ 63 w 208"/>
                <a:gd name="T31" fmla="*/ 251 h 279"/>
                <a:gd name="T32" fmla="*/ 65 w 208"/>
                <a:gd name="T33" fmla="*/ 249 h 279"/>
                <a:gd name="T34" fmla="*/ 89 w 208"/>
                <a:gd name="T35" fmla="*/ 241 h 279"/>
                <a:gd name="T36" fmla="*/ 149 w 208"/>
                <a:gd name="T37" fmla="*/ 200 h 279"/>
                <a:gd name="T38" fmla="*/ 196 w 208"/>
                <a:gd name="T39" fmla="*/ 143 h 279"/>
                <a:gd name="T40" fmla="*/ 205 w 208"/>
                <a:gd name="T41" fmla="*/ 91 h 279"/>
                <a:gd name="T42" fmla="*/ 197 w 208"/>
                <a:gd name="T43" fmla="*/ 72 h 279"/>
                <a:gd name="T44" fmla="*/ 187 w 208"/>
                <a:gd name="T45" fmla="*/ 73 h 279"/>
                <a:gd name="T46" fmla="*/ 176 w 208"/>
                <a:gd name="T47" fmla="*/ 74 h 279"/>
                <a:gd name="T48" fmla="*/ 169 w 208"/>
                <a:gd name="T49" fmla="*/ 42 h 279"/>
                <a:gd name="T50" fmla="*/ 145 w 208"/>
                <a:gd name="T51" fmla="*/ 28 h 279"/>
                <a:gd name="T52" fmla="*/ 121 w 208"/>
                <a:gd name="T53" fmla="*/ 10 h 279"/>
                <a:gd name="T54" fmla="*/ 95 w 208"/>
                <a:gd name="T55" fmla="*/ 4 h 279"/>
                <a:gd name="T56" fmla="*/ 88 w 208"/>
                <a:gd name="T57" fmla="*/ 8 h 279"/>
                <a:gd name="T58" fmla="*/ 60 w 208"/>
                <a:gd name="T59" fmla="*/ 9 h 279"/>
                <a:gd name="T60" fmla="*/ 43 w 208"/>
                <a:gd name="T61" fmla="*/ 6 h 279"/>
                <a:gd name="T62" fmla="*/ 7 w 208"/>
                <a:gd name="T63" fmla="*/ 45 h 279"/>
                <a:gd name="T64" fmla="*/ 0 w 208"/>
                <a:gd name="T65" fmla="*/ 96 h 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08" h="279">
                  <a:moveTo>
                    <a:pt x="0" y="96"/>
                  </a:moveTo>
                  <a:cubicBezTo>
                    <a:pt x="0" y="115"/>
                    <a:pt x="0" y="135"/>
                    <a:pt x="4" y="152"/>
                  </a:cubicBezTo>
                  <a:cubicBezTo>
                    <a:pt x="8" y="172"/>
                    <a:pt x="18" y="188"/>
                    <a:pt x="24" y="207"/>
                  </a:cubicBezTo>
                  <a:cubicBezTo>
                    <a:pt x="29" y="219"/>
                    <a:pt x="32" y="233"/>
                    <a:pt x="31" y="248"/>
                  </a:cubicBezTo>
                  <a:cubicBezTo>
                    <a:pt x="31" y="249"/>
                    <a:pt x="31" y="249"/>
                    <a:pt x="31" y="249"/>
                  </a:cubicBezTo>
                  <a:cubicBezTo>
                    <a:pt x="31" y="249"/>
                    <a:pt x="31" y="250"/>
                    <a:pt x="31" y="250"/>
                  </a:cubicBezTo>
                  <a:cubicBezTo>
                    <a:pt x="31" y="254"/>
                    <a:pt x="30" y="260"/>
                    <a:pt x="29" y="265"/>
                  </a:cubicBezTo>
                  <a:cubicBezTo>
                    <a:pt x="29" y="270"/>
                    <a:pt x="29" y="275"/>
                    <a:pt x="31" y="277"/>
                  </a:cubicBezTo>
                  <a:cubicBezTo>
                    <a:pt x="32" y="279"/>
                    <a:pt x="33" y="279"/>
                    <a:pt x="36" y="279"/>
                  </a:cubicBezTo>
                  <a:cubicBezTo>
                    <a:pt x="37" y="278"/>
                    <a:pt x="39" y="277"/>
                    <a:pt x="42" y="275"/>
                  </a:cubicBezTo>
                  <a:cubicBezTo>
                    <a:pt x="42" y="275"/>
                    <a:pt x="43" y="275"/>
                    <a:pt x="43" y="274"/>
                  </a:cubicBezTo>
                  <a:cubicBezTo>
                    <a:pt x="45" y="273"/>
                    <a:pt x="47" y="271"/>
                    <a:pt x="48" y="268"/>
                  </a:cubicBezTo>
                  <a:cubicBezTo>
                    <a:pt x="50" y="266"/>
                    <a:pt x="51" y="264"/>
                    <a:pt x="53" y="262"/>
                  </a:cubicBezTo>
                  <a:cubicBezTo>
                    <a:pt x="53" y="262"/>
                    <a:pt x="53" y="262"/>
                    <a:pt x="53" y="262"/>
                  </a:cubicBezTo>
                  <a:cubicBezTo>
                    <a:pt x="55" y="259"/>
                    <a:pt x="57" y="256"/>
                    <a:pt x="59" y="254"/>
                  </a:cubicBezTo>
                  <a:cubicBezTo>
                    <a:pt x="61" y="253"/>
                    <a:pt x="62" y="252"/>
                    <a:pt x="63" y="251"/>
                  </a:cubicBezTo>
                  <a:cubicBezTo>
                    <a:pt x="64" y="250"/>
                    <a:pt x="65" y="250"/>
                    <a:pt x="65" y="249"/>
                  </a:cubicBezTo>
                  <a:cubicBezTo>
                    <a:pt x="73" y="245"/>
                    <a:pt x="81" y="244"/>
                    <a:pt x="89" y="241"/>
                  </a:cubicBezTo>
                  <a:cubicBezTo>
                    <a:pt x="110" y="234"/>
                    <a:pt x="130" y="218"/>
                    <a:pt x="149" y="200"/>
                  </a:cubicBezTo>
                  <a:cubicBezTo>
                    <a:pt x="167" y="184"/>
                    <a:pt x="185" y="166"/>
                    <a:pt x="196" y="143"/>
                  </a:cubicBezTo>
                  <a:cubicBezTo>
                    <a:pt x="204" y="127"/>
                    <a:pt x="208" y="107"/>
                    <a:pt x="205" y="91"/>
                  </a:cubicBezTo>
                  <a:cubicBezTo>
                    <a:pt x="204" y="85"/>
                    <a:pt x="202" y="74"/>
                    <a:pt x="197" y="72"/>
                  </a:cubicBezTo>
                  <a:cubicBezTo>
                    <a:pt x="194" y="70"/>
                    <a:pt x="190" y="71"/>
                    <a:pt x="187" y="73"/>
                  </a:cubicBezTo>
                  <a:cubicBezTo>
                    <a:pt x="183" y="74"/>
                    <a:pt x="180" y="76"/>
                    <a:pt x="176" y="74"/>
                  </a:cubicBezTo>
                  <a:cubicBezTo>
                    <a:pt x="168" y="69"/>
                    <a:pt x="173" y="52"/>
                    <a:pt x="169" y="42"/>
                  </a:cubicBezTo>
                  <a:cubicBezTo>
                    <a:pt x="165" y="31"/>
                    <a:pt x="154" y="31"/>
                    <a:pt x="145" y="28"/>
                  </a:cubicBezTo>
                  <a:cubicBezTo>
                    <a:pt x="135" y="25"/>
                    <a:pt x="128" y="18"/>
                    <a:pt x="121" y="10"/>
                  </a:cubicBezTo>
                  <a:cubicBezTo>
                    <a:pt x="115" y="3"/>
                    <a:pt x="104" y="0"/>
                    <a:pt x="95" y="4"/>
                  </a:cubicBezTo>
                  <a:cubicBezTo>
                    <a:pt x="93" y="5"/>
                    <a:pt x="91" y="7"/>
                    <a:pt x="88" y="8"/>
                  </a:cubicBezTo>
                  <a:cubicBezTo>
                    <a:pt x="77" y="13"/>
                    <a:pt x="69" y="11"/>
                    <a:pt x="60" y="9"/>
                  </a:cubicBezTo>
                  <a:cubicBezTo>
                    <a:pt x="55" y="7"/>
                    <a:pt x="49" y="6"/>
                    <a:pt x="43" y="6"/>
                  </a:cubicBezTo>
                  <a:cubicBezTo>
                    <a:pt x="25" y="8"/>
                    <a:pt x="12" y="27"/>
                    <a:pt x="7" y="45"/>
                  </a:cubicBezTo>
                  <a:cubicBezTo>
                    <a:pt x="1" y="62"/>
                    <a:pt x="0" y="79"/>
                    <a:pt x="0" y="96"/>
                  </a:cubicBezTo>
                </a:path>
              </a:pathLst>
            </a:custGeom>
            <a:solidFill>
              <a:srgbClr val="F3F8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9" name="Freeform 590"/>
            <p:cNvSpPr/>
            <p:nvPr/>
          </p:nvSpPr>
          <p:spPr bwMode="auto">
            <a:xfrm>
              <a:off x="946150" y="7950201"/>
              <a:ext cx="368300" cy="488950"/>
            </a:xfrm>
            <a:custGeom>
              <a:avLst/>
              <a:gdLst>
                <a:gd name="T0" fmla="*/ 9 w 98"/>
                <a:gd name="T1" fmla="*/ 2 h 130"/>
                <a:gd name="T2" fmla="*/ 21 w 98"/>
                <a:gd name="T3" fmla="*/ 10 h 130"/>
                <a:gd name="T4" fmla="*/ 33 w 98"/>
                <a:gd name="T5" fmla="*/ 21 h 130"/>
                <a:gd name="T6" fmla="*/ 45 w 98"/>
                <a:gd name="T7" fmla="*/ 10 h 130"/>
                <a:gd name="T8" fmla="*/ 57 w 98"/>
                <a:gd name="T9" fmla="*/ 3 h 130"/>
                <a:gd name="T10" fmla="*/ 61 w 98"/>
                <a:gd name="T11" fmla="*/ 8 h 130"/>
                <a:gd name="T12" fmla="*/ 72 w 98"/>
                <a:gd name="T13" fmla="*/ 33 h 130"/>
                <a:gd name="T14" fmla="*/ 83 w 98"/>
                <a:gd name="T15" fmla="*/ 33 h 130"/>
                <a:gd name="T16" fmla="*/ 94 w 98"/>
                <a:gd name="T17" fmla="*/ 33 h 130"/>
                <a:gd name="T18" fmla="*/ 95 w 98"/>
                <a:gd name="T19" fmla="*/ 50 h 130"/>
                <a:gd name="T20" fmla="*/ 42 w 98"/>
                <a:gd name="T21" fmla="*/ 90 h 130"/>
                <a:gd name="T22" fmla="*/ 40 w 98"/>
                <a:gd name="T23" fmla="*/ 92 h 130"/>
                <a:gd name="T24" fmla="*/ 30 w 98"/>
                <a:gd name="T25" fmla="*/ 103 h 130"/>
                <a:gd name="T26" fmla="*/ 30 w 98"/>
                <a:gd name="T27" fmla="*/ 103 h 130"/>
                <a:gd name="T28" fmla="*/ 25 w 98"/>
                <a:gd name="T29" fmla="*/ 109 h 130"/>
                <a:gd name="T30" fmla="*/ 19 w 98"/>
                <a:gd name="T31" fmla="*/ 116 h 130"/>
                <a:gd name="T32" fmla="*/ 8 w 98"/>
                <a:gd name="T33" fmla="*/ 90 h 130"/>
                <a:gd name="T34" fmla="*/ 8 w 98"/>
                <a:gd name="T35" fmla="*/ 89 h 130"/>
                <a:gd name="T36" fmla="*/ 11 w 98"/>
                <a:gd name="T37" fmla="*/ 82 h 130"/>
                <a:gd name="T38" fmla="*/ 10 w 98"/>
                <a:gd name="T39" fmla="*/ 69 h 130"/>
                <a:gd name="T40" fmla="*/ 2 w 98"/>
                <a:gd name="T41" fmla="*/ 29 h 130"/>
                <a:gd name="T42" fmla="*/ 1 w 98"/>
                <a:gd name="T43" fmla="*/ 14 h 130"/>
                <a:gd name="T44" fmla="*/ 9 w 98"/>
                <a:gd name="T45" fmla="*/ 2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98" h="130">
                  <a:moveTo>
                    <a:pt x="9" y="2"/>
                  </a:moveTo>
                  <a:cubicBezTo>
                    <a:pt x="14" y="0"/>
                    <a:pt x="19" y="5"/>
                    <a:pt x="21" y="10"/>
                  </a:cubicBezTo>
                  <a:cubicBezTo>
                    <a:pt x="24" y="16"/>
                    <a:pt x="28" y="22"/>
                    <a:pt x="33" y="21"/>
                  </a:cubicBezTo>
                  <a:cubicBezTo>
                    <a:pt x="38" y="20"/>
                    <a:pt x="41" y="14"/>
                    <a:pt x="45" y="10"/>
                  </a:cubicBezTo>
                  <a:cubicBezTo>
                    <a:pt x="48" y="6"/>
                    <a:pt x="53" y="1"/>
                    <a:pt x="57" y="3"/>
                  </a:cubicBezTo>
                  <a:cubicBezTo>
                    <a:pt x="59" y="4"/>
                    <a:pt x="60" y="6"/>
                    <a:pt x="61" y="8"/>
                  </a:cubicBezTo>
                  <a:cubicBezTo>
                    <a:pt x="64" y="15"/>
                    <a:pt x="66" y="30"/>
                    <a:pt x="72" y="33"/>
                  </a:cubicBezTo>
                  <a:cubicBezTo>
                    <a:pt x="75" y="35"/>
                    <a:pt x="79" y="34"/>
                    <a:pt x="83" y="33"/>
                  </a:cubicBezTo>
                  <a:cubicBezTo>
                    <a:pt x="87" y="31"/>
                    <a:pt x="91" y="30"/>
                    <a:pt x="94" y="33"/>
                  </a:cubicBezTo>
                  <a:cubicBezTo>
                    <a:pt x="98" y="37"/>
                    <a:pt x="97" y="44"/>
                    <a:pt x="95" y="50"/>
                  </a:cubicBezTo>
                  <a:cubicBezTo>
                    <a:pt x="83" y="71"/>
                    <a:pt x="58" y="77"/>
                    <a:pt x="42" y="90"/>
                  </a:cubicBezTo>
                  <a:cubicBezTo>
                    <a:pt x="41" y="91"/>
                    <a:pt x="41" y="92"/>
                    <a:pt x="40" y="92"/>
                  </a:cubicBezTo>
                  <a:cubicBezTo>
                    <a:pt x="36" y="96"/>
                    <a:pt x="33" y="99"/>
                    <a:pt x="30" y="103"/>
                  </a:cubicBezTo>
                  <a:cubicBezTo>
                    <a:pt x="30" y="103"/>
                    <a:pt x="30" y="103"/>
                    <a:pt x="30" y="103"/>
                  </a:cubicBezTo>
                  <a:cubicBezTo>
                    <a:pt x="28" y="105"/>
                    <a:pt x="26" y="107"/>
                    <a:pt x="25" y="109"/>
                  </a:cubicBezTo>
                  <a:cubicBezTo>
                    <a:pt x="23" y="112"/>
                    <a:pt x="21" y="115"/>
                    <a:pt x="19" y="116"/>
                  </a:cubicBezTo>
                  <a:cubicBezTo>
                    <a:pt x="0" y="130"/>
                    <a:pt x="7" y="103"/>
                    <a:pt x="8" y="90"/>
                  </a:cubicBezTo>
                  <a:cubicBezTo>
                    <a:pt x="8" y="89"/>
                    <a:pt x="8" y="89"/>
                    <a:pt x="8" y="89"/>
                  </a:cubicBezTo>
                  <a:cubicBezTo>
                    <a:pt x="10" y="87"/>
                    <a:pt x="10" y="84"/>
                    <a:pt x="11" y="82"/>
                  </a:cubicBezTo>
                  <a:cubicBezTo>
                    <a:pt x="11" y="78"/>
                    <a:pt x="10" y="73"/>
                    <a:pt x="10" y="69"/>
                  </a:cubicBezTo>
                  <a:cubicBezTo>
                    <a:pt x="7" y="56"/>
                    <a:pt x="5" y="42"/>
                    <a:pt x="2" y="29"/>
                  </a:cubicBezTo>
                  <a:cubicBezTo>
                    <a:pt x="1" y="24"/>
                    <a:pt x="1" y="19"/>
                    <a:pt x="1" y="14"/>
                  </a:cubicBezTo>
                  <a:cubicBezTo>
                    <a:pt x="2" y="9"/>
                    <a:pt x="5" y="3"/>
                    <a:pt x="9" y="2"/>
                  </a:cubicBezTo>
                </a:path>
              </a:pathLst>
            </a:custGeom>
            <a:solidFill>
              <a:srgbClr val="259D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0" name="Freeform 591"/>
            <p:cNvSpPr>
              <a:spLocks noEditPoints="1"/>
            </p:cNvSpPr>
            <p:nvPr/>
          </p:nvSpPr>
          <p:spPr bwMode="auto">
            <a:xfrm>
              <a:off x="957263" y="7529513"/>
              <a:ext cx="338138" cy="495300"/>
            </a:xfrm>
            <a:custGeom>
              <a:avLst/>
              <a:gdLst>
                <a:gd name="T0" fmla="*/ 76 w 90"/>
                <a:gd name="T1" fmla="*/ 30 h 132"/>
                <a:gd name="T2" fmla="*/ 70 w 90"/>
                <a:gd name="T3" fmla="*/ 67 h 132"/>
                <a:gd name="T4" fmla="*/ 64 w 90"/>
                <a:gd name="T5" fmla="*/ 87 h 132"/>
                <a:gd name="T6" fmla="*/ 57 w 90"/>
                <a:gd name="T7" fmla="*/ 108 h 132"/>
                <a:gd name="T8" fmla="*/ 55 w 90"/>
                <a:gd name="T9" fmla="*/ 115 h 132"/>
                <a:gd name="T10" fmla="*/ 57 w 90"/>
                <a:gd name="T11" fmla="*/ 120 h 132"/>
                <a:gd name="T12" fmla="*/ 61 w 90"/>
                <a:gd name="T13" fmla="*/ 108 h 132"/>
                <a:gd name="T14" fmla="*/ 67 w 90"/>
                <a:gd name="T15" fmla="*/ 89 h 132"/>
                <a:gd name="T16" fmla="*/ 72 w 90"/>
                <a:gd name="T17" fmla="*/ 68 h 132"/>
                <a:gd name="T18" fmla="*/ 76 w 90"/>
                <a:gd name="T19" fmla="*/ 30 h 132"/>
                <a:gd name="T20" fmla="*/ 90 w 90"/>
                <a:gd name="T21" fmla="*/ 24 h 132"/>
                <a:gd name="T22" fmla="*/ 78 w 90"/>
                <a:gd name="T23" fmla="*/ 79 h 132"/>
                <a:gd name="T24" fmla="*/ 69 w 90"/>
                <a:gd name="T25" fmla="*/ 105 h 132"/>
                <a:gd name="T26" fmla="*/ 64 w 90"/>
                <a:gd name="T27" fmla="*/ 116 h 132"/>
                <a:gd name="T28" fmla="*/ 60 w 90"/>
                <a:gd name="T29" fmla="*/ 125 h 132"/>
                <a:gd name="T30" fmla="*/ 61 w 90"/>
                <a:gd name="T31" fmla="*/ 130 h 132"/>
                <a:gd name="T32" fmla="*/ 68 w 90"/>
                <a:gd name="T33" fmla="*/ 114 h 132"/>
                <a:gd name="T34" fmla="*/ 76 w 90"/>
                <a:gd name="T35" fmla="*/ 95 h 132"/>
                <a:gd name="T36" fmla="*/ 89 w 90"/>
                <a:gd name="T37" fmla="*/ 39 h 132"/>
                <a:gd name="T38" fmla="*/ 90 w 90"/>
                <a:gd name="T39" fmla="*/ 24 h 132"/>
                <a:gd name="T40" fmla="*/ 4 w 90"/>
                <a:gd name="T41" fmla="*/ 18 h 132"/>
                <a:gd name="T42" fmla="*/ 2 w 90"/>
                <a:gd name="T43" fmla="*/ 27 h 132"/>
                <a:gd name="T44" fmla="*/ 7 w 90"/>
                <a:gd name="T45" fmla="*/ 95 h 132"/>
                <a:gd name="T46" fmla="*/ 10 w 90"/>
                <a:gd name="T47" fmla="*/ 111 h 132"/>
                <a:gd name="T48" fmla="*/ 10 w 90"/>
                <a:gd name="T49" fmla="*/ 113 h 132"/>
                <a:gd name="T50" fmla="*/ 14 w 90"/>
                <a:gd name="T51" fmla="*/ 111 h 132"/>
                <a:gd name="T52" fmla="*/ 10 w 90"/>
                <a:gd name="T53" fmla="*/ 93 h 132"/>
                <a:gd name="T54" fmla="*/ 2 w 90"/>
                <a:gd name="T55" fmla="*/ 39 h 132"/>
                <a:gd name="T56" fmla="*/ 4 w 90"/>
                <a:gd name="T57" fmla="*/ 18 h 132"/>
                <a:gd name="T58" fmla="*/ 4 w 90"/>
                <a:gd name="T59" fmla="*/ 15 h 132"/>
                <a:gd name="T60" fmla="*/ 36 w 90"/>
                <a:gd name="T61" fmla="*/ 17 h 132"/>
                <a:gd name="T62" fmla="*/ 27 w 90"/>
                <a:gd name="T63" fmla="*/ 46 h 132"/>
                <a:gd name="T64" fmla="*/ 18 w 90"/>
                <a:gd name="T65" fmla="*/ 89 h 132"/>
                <a:gd name="T66" fmla="*/ 17 w 90"/>
                <a:gd name="T67" fmla="*/ 111 h 132"/>
                <a:gd name="T68" fmla="*/ 18 w 90"/>
                <a:gd name="T69" fmla="*/ 122 h 132"/>
                <a:gd name="T70" fmla="*/ 21 w 90"/>
                <a:gd name="T71" fmla="*/ 127 h 132"/>
                <a:gd name="T72" fmla="*/ 21 w 90"/>
                <a:gd name="T73" fmla="*/ 110 h 132"/>
                <a:gd name="T74" fmla="*/ 22 w 90"/>
                <a:gd name="T75" fmla="*/ 89 h 132"/>
                <a:gd name="T76" fmla="*/ 28 w 90"/>
                <a:gd name="T77" fmla="*/ 49 h 132"/>
                <a:gd name="T78" fmla="*/ 36 w 90"/>
                <a:gd name="T79" fmla="*/ 17 h 132"/>
                <a:gd name="T80" fmla="*/ 82 w 90"/>
                <a:gd name="T81" fmla="*/ 0 h 132"/>
                <a:gd name="T82" fmla="*/ 75 w 90"/>
                <a:gd name="T83" fmla="*/ 14 h 132"/>
                <a:gd name="T84" fmla="*/ 58 w 90"/>
                <a:gd name="T85" fmla="*/ 51 h 132"/>
                <a:gd name="T86" fmla="*/ 40 w 90"/>
                <a:gd name="T87" fmla="*/ 105 h 132"/>
                <a:gd name="T88" fmla="*/ 38 w 90"/>
                <a:gd name="T89" fmla="*/ 111 h 132"/>
                <a:gd name="T90" fmla="*/ 34 w 90"/>
                <a:gd name="T91" fmla="*/ 128 h 132"/>
                <a:gd name="T92" fmla="*/ 33 w 90"/>
                <a:gd name="T93" fmla="*/ 131 h 132"/>
                <a:gd name="T94" fmla="*/ 38 w 90"/>
                <a:gd name="T95" fmla="*/ 127 h 132"/>
                <a:gd name="T96" fmla="*/ 42 w 90"/>
                <a:gd name="T97" fmla="*/ 112 h 132"/>
                <a:gd name="T98" fmla="*/ 44 w 90"/>
                <a:gd name="T99" fmla="*/ 106 h 132"/>
                <a:gd name="T100" fmla="*/ 52 w 90"/>
                <a:gd name="T101" fmla="*/ 77 h 132"/>
                <a:gd name="T102" fmla="*/ 69 w 90"/>
                <a:gd name="T103" fmla="*/ 30 h 132"/>
                <a:gd name="T104" fmla="*/ 80 w 90"/>
                <a:gd name="T105" fmla="*/ 4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0" h="132">
                  <a:moveTo>
                    <a:pt x="76" y="28"/>
                  </a:moveTo>
                  <a:cubicBezTo>
                    <a:pt x="76" y="28"/>
                    <a:pt x="76" y="29"/>
                    <a:pt x="76" y="30"/>
                  </a:cubicBezTo>
                  <a:cubicBezTo>
                    <a:pt x="76" y="32"/>
                    <a:pt x="76" y="35"/>
                    <a:pt x="76" y="38"/>
                  </a:cubicBezTo>
                  <a:cubicBezTo>
                    <a:pt x="75" y="45"/>
                    <a:pt x="73" y="55"/>
                    <a:pt x="70" y="67"/>
                  </a:cubicBezTo>
                  <a:cubicBezTo>
                    <a:pt x="68" y="73"/>
                    <a:pt x="66" y="79"/>
                    <a:pt x="64" y="86"/>
                  </a:cubicBezTo>
                  <a:cubicBezTo>
                    <a:pt x="64" y="87"/>
                    <a:pt x="64" y="87"/>
                    <a:pt x="64" y="87"/>
                  </a:cubicBezTo>
                  <a:cubicBezTo>
                    <a:pt x="62" y="94"/>
                    <a:pt x="60" y="100"/>
                    <a:pt x="58" y="107"/>
                  </a:cubicBezTo>
                  <a:cubicBezTo>
                    <a:pt x="57" y="108"/>
                    <a:pt x="57" y="108"/>
                    <a:pt x="57" y="108"/>
                  </a:cubicBezTo>
                  <a:cubicBezTo>
                    <a:pt x="57" y="110"/>
                    <a:pt x="56" y="112"/>
                    <a:pt x="55" y="114"/>
                  </a:cubicBezTo>
                  <a:cubicBezTo>
                    <a:pt x="55" y="115"/>
                    <a:pt x="55" y="115"/>
                    <a:pt x="55" y="115"/>
                  </a:cubicBezTo>
                  <a:cubicBezTo>
                    <a:pt x="55" y="115"/>
                    <a:pt x="55" y="115"/>
                    <a:pt x="55" y="116"/>
                  </a:cubicBezTo>
                  <a:cubicBezTo>
                    <a:pt x="56" y="117"/>
                    <a:pt x="57" y="118"/>
                    <a:pt x="57" y="120"/>
                  </a:cubicBezTo>
                  <a:cubicBezTo>
                    <a:pt x="58" y="119"/>
                    <a:pt x="58" y="119"/>
                    <a:pt x="58" y="118"/>
                  </a:cubicBezTo>
                  <a:cubicBezTo>
                    <a:pt x="59" y="115"/>
                    <a:pt x="60" y="112"/>
                    <a:pt x="61" y="108"/>
                  </a:cubicBezTo>
                  <a:cubicBezTo>
                    <a:pt x="61" y="108"/>
                    <a:pt x="61" y="107"/>
                    <a:pt x="61" y="107"/>
                  </a:cubicBezTo>
                  <a:cubicBezTo>
                    <a:pt x="63" y="101"/>
                    <a:pt x="65" y="95"/>
                    <a:pt x="67" y="89"/>
                  </a:cubicBezTo>
                  <a:cubicBezTo>
                    <a:pt x="67" y="88"/>
                    <a:pt x="67" y="88"/>
                    <a:pt x="67" y="87"/>
                  </a:cubicBezTo>
                  <a:cubicBezTo>
                    <a:pt x="69" y="80"/>
                    <a:pt x="71" y="73"/>
                    <a:pt x="72" y="68"/>
                  </a:cubicBezTo>
                  <a:cubicBezTo>
                    <a:pt x="75" y="55"/>
                    <a:pt x="76" y="45"/>
                    <a:pt x="77" y="38"/>
                  </a:cubicBezTo>
                  <a:cubicBezTo>
                    <a:pt x="77" y="35"/>
                    <a:pt x="76" y="32"/>
                    <a:pt x="76" y="30"/>
                  </a:cubicBezTo>
                  <a:cubicBezTo>
                    <a:pt x="76" y="29"/>
                    <a:pt x="76" y="28"/>
                    <a:pt x="76" y="28"/>
                  </a:cubicBezTo>
                  <a:moveTo>
                    <a:pt x="90" y="24"/>
                  </a:moveTo>
                  <a:cubicBezTo>
                    <a:pt x="90" y="26"/>
                    <a:pt x="89" y="31"/>
                    <a:pt x="88" y="39"/>
                  </a:cubicBezTo>
                  <a:cubicBezTo>
                    <a:pt x="86" y="48"/>
                    <a:pt x="83" y="62"/>
                    <a:pt x="78" y="79"/>
                  </a:cubicBezTo>
                  <a:cubicBezTo>
                    <a:pt x="77" y="83"/>
                    <a:pt x="75" y="88"/>
                    <a:pt x="73" y="93"/>
                  </a:cubicBezTo>
                  <a:cubicBezTo>
                    <a:pt x="72" y="97"/>
                    <a:pt x="70" y="101"/>
                    <a:pt x="69" y="105"/>
                  </a:cubicBezTo>
                  <a:cubicBezTo>
                    <a:pt x="68" y="106"/>
                    <a:pt x="68" y="106"/>
                    <a:pt x="68" y="106"/>
                  </a:cubicBezTo>
                  <a:cubicBezTo>
                    <a:pt x="67" y="109"/>
                    <a:pt x="66" y="112"/>
                    <a:pt x="64" y="116"/>
                  </a:cubicBezTo>
                  <a:cubicBezTo>
                    <a:pt x="63" y="119"/>
                    <a:pt x="61" y="122"/>
                    <a:pt x="60" y="125"/>
                  </a:cubicBezTo>
                  <a:cubicBezTo>
                    <a:pt x="60" y="125"/>
                    <a:pt x="60" y="125"/>
                    <a:pt x="60" y="125"/>
                  </a:cubicBezTo>
                  <a:cubicBezTo>
                    <a:pt x="60" y="127"/>
                    <a:pt x="61" y="129"/>
                    <a:pt x="61" y="130"/>
                  </a:cubicBezTo>
                  <a:cubicBezTo>
                    <a:pt x="61" y="130"/>
                    <a:pt x="61" y="130"/>
                    <a:pt x="61" y="130"/>
                  </a:cubicBezTo>
                  <a:cubicBezTo>
                    <a:pt x="61" y="130"/>
                    <a:pt x="62" y="129"/>
                    <a:pt x="62" y="129"/>
                  </a:cubicBezTo>
                  <a:cubicBezTo>
                    <a:pt x="64" y="124"/>
                    <a:pt x="66" y="119"/>
                    <a:pt x="68" y="114"/>
                  </a:cubicBezTo>
                  <a:cubicBezTo>
                    <a:pt x="70" y="111"/>
                    <a:pt x="71" y="108"/>
                    <a:pt x="72" y="105"/>
                  </a:cubicBezTo>
                  <a:cubicBezTo>
                    <a:pt x="73" y="101"/>
                    <a:pt x="74" y="98"/>
                    <a:pt x="76" y="95"/>
                  </a:cubicBezTo>
                  <a:cubicBezTo>
                    <a:pt x="77" y="89"/>
                    <a:pt x="79" y="84"/>
                    <a:pt x="80" y="79"/>
                  </a:cubicBezTo>
                  <a:cubicBezTo>
                    <a:pt x="85" y="63"/>
                    <a:pt x="87" y="48"/>
                    <a:pt x="89" y="39"/>
                  </a:cubicBezTo>
                  <a:cubicBezTo>
                    <a:pt x="89" y="34"/>
                    <a:pt x="90" y="30"/>
                    <a:pt x="90" y="27"/>
                  </a:cubicBezTo>
                  <a:cubicBezTo>
                    <a:pt x="90" y="26"/>
                    <a:pt x="90" y="25"/>
                    <a:pt x="90" y="24"/>
                  </a:cubicBezTo>
                  <a:moveTo>
                    <a:pt x="4" y="15"/>
                  </a:moveTo>
                  <a:cubicBezTo>
                    <a:pt x="4" y="16"/>
                    <a:pt x="4" y="17"/>
                    <a:pt x="4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3" y="21"/>
                    <a:pt x="2" y="23"/>
                    <a:pt x="2" y="27"/>
                  </a:cubicBezTo>
                  <a:cubicBezTo>
                    <a:pt x="1" y="34"/>
                    <a:pt x="0" y="44"/>
                    <a:pt x="1" y="56"/>
                  </a:cubicBezTo>
                  <a:cubicBezTo>
                    <a:pt x="2" y="68"/>
                    <a:pt x="4" y="81"/>
                    <a:pt x="7" y="95"/>
                  </a:cubicBezTo>
                  <a:cubicBezTo>
                    <a:pt x="7" y="95"/>
                    <a:pt x="7" y="95"/>
                    <a:pt x="7" y="95"/>
                  </a:cubicBezTo>
                  <a:cubicBezTo>
                    <a:pt x="8" y="100"/>
                    <a:pt x="9" y="106"/>
                    <a:pt x="10" y="111"/>
                  </a:cubicBezTo>
                  <a:cubicBezTo>
                    <a:pt x="10" y="112"/>
                    <a:pt x="10" y="113"/>
                    <a:pt x="10" y="113"/>
                  </a:cubicBezTo>
                  <a:cubicBezTo>
                    <a:pt x="10" y="113"/>
                    <a:pt x="10" y="113"/>
                    <a:pt x="10" y="113"/>
                  </a:cubicBezTo>
                  <a:cubicBezTo>
                    <a:pt x="12" y="114"/>
                    <a:pt x="14" y="115"/>
                    <a:pt x="15" y="117"/>
                  </a:cubicBezTo>
                  <a:cubicBezTo>
                    <a:pt x="15" y="115"/>
                    <a:pt x="14" y="113"/>
                    <a:pt x="14" y="111"/>
                  </a:cubicBezTo>
                  <a:cubicBezTo>
                    <a:pt x="13" y="106"/>
                    <a:pt x="12" y="101"/>
                    <a:pt x="11" y="96"/>
                  </a:cubicBezTo>
                  <a:cubicBezTo>
                    <a:pt x="11" y="95"/>
                    <a:pt x="11" y="94"/>
                    <a:pt x="10" y="93"/>
                  </a:cubicBezTo>
                  <a:cubicBezTo>
                    <a:pt x="7" y="79"/>
                    <a:pt x="4" y="66"/>
                    <a:pt x="3" y="55"/>
                  </a:cubicBezTo>
                  <a:cubicBezTo>
                    <a:pt x="2" y="49"/>
                    <a:pt x="2" y="44"/>
                    <a:pt x="2" y="39"/>
                  </a:cubicBezTo>
                  <a:cubicBezTo>
                    <a:pt x="2" y="34"/>
                    <a:pt x="2" y="30"/>
                    <a:pt x="3" y="27"/>
                  </a:cubicBezTo>
                  <a:cubicBezTo>
                    <a:pt x="3" y="23"/>
                    <a:pt x="3" y="20"/>
                    <a:pt x="4" y="18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7"/>
                    <a:pt x="4" y="16"/>
                    <a:pt x="4" y="15"/>
                  </a:cubicBezTo>
                  <a:moveTo>
                    <a:pt x="39" y="6"/>
                  </a:moveTo>
                  <a:cubicBezTo>
                    <a:pt x="39" y="7"/>
                    <a:pt x="38" y="11"/>
                    <a:pt x="36" y="17"/>
                  </a:cubicBezTo>
                  <a:cubicBezTo>
                    <a:pt x="33" y="24"/>
                    <a:pt x="30" y="34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6" y="46"/>
                    <a:pt x="26" y="47"/>
                  </a:cubicBezTo>
                  <a:cubicBezTo>
                    <a:pt x="23" y="59"/>
                    <a:pt x="20" y="74"/>
                    <a:pt x="18" y="89"/>
                  </a:cubicBezTo>
                  <a:cubicBezTo>
                    <a:pt x="18" y="92"/>
                    <a:pt x="17" y="95"/>
                    <a:pt x="17" y="98"/>
                  </a:cubicBezTo>
                  <a:cubicBezTo>
                    <a:pt x="17" y="102"/>
                    <a:pt x="17" y="106"/>
                    <a:pt x="17" y="111"/>
                  </a:cubicBezTo>
                  <a:cubicBezTo>
                    <a:pt x="17" y="113"/>
                    <a:pt x="17" y="116"/>
                    <a:pt x="17" y="119"/>
                  </a:cubicBezTo>
                  <a:cubicBezTo>
                    <a:pt x="17" y="120"/>
                    <a:pt x="18" y="121"/>
                    <a:pt x="18" y="122"/>
                  </a:cubicBezTo>
                  <a:cubicBezTo>
                    <a:pt x="19" y="124"/>
                    <a:pt x="20" y="125"/>
                    <a:pt x="21" y="127"/>
                  </a:cubicBezTo>
                  <a:cubicBezTo>
                    <a:pt x="21" y="127"/>
                    <a:pt x="21" y="127"/>
                    <a:pt x="21" y="127"/>
                  </a:cubicBezTo>
                  <a:cubicBezTo>
                    <a:pt x="21" y="124"/>
                    <a:pt x="21" y="121"/>
                    <a:pt x="21" y="119"/>
                  </a:cubicBezTo>
                  <a:cubicBezTo>
                    <a:pt x="21" y="116"/>
                    <a:pt x="21" y="113"/>
                    <a:pt x="21" y="110"/>
                  </a:cubicBezTo>
                  <a:cubicBezTo>
                    <a:pt x="21" y="107"/>
                    <a:pt x="21" y="103"/>
                    <a:pt x="21" y="99"/>
                  </a:cubicBezTo>
                  <a:cubicBezTo>
                    <a:pt x="21" y="96"/>
                    <a:pt x="21" y="92"/>
                    <a:pt x="22" y="89"/>
                  </a:cubicBezTo>
                  <a:cubicBezTo>
                    <a:pt x="22" y="82"/>
                    <a:pt x="23" y="74"/>
                    <a:pt x="25" y="67"/>
                  </a:cubicBezTo>
                  <a:cubicBezTo>
                    <a:pt x="26" y="61"/>
                    <a:pt x="27" y="55"/>
                    <a:pt x="28" y="49"/>
                  </a:cubicBezTo>
                  <a:cubicBezTo>
                    <a:pt x="28" y="49"/>
                    <a:pt x="29" y="48"/>
                    <a:pt x="29" y="47"/>
                  </a:cubicBezTo>
                  <a:cubicBezTo>
                    <a:pt x="32" y="35"/>
                    <a:pt x="34" y="25"/>
                    <a:pt x="36" y="17"/>
                  </a:cubicBezTo>
                  <a:cubicBezTo>
                    <a:pt x="38" y="11"/>
                    <a:pt x="39" y="7"/>
                    <a:pt x="39" y="6"/>
                  </a:cubicBezTo>
                  <a:moveTo>
                    <a:pt x="82" y="0"/>
                  </a:moveTo>
                  <a:cubicBezTo>
                    <a:pt x="81" y="1"/>
                    <a:pt x="81" y="2"/>
                    <a:pt x="80" y="4"/>
                  </a:cubicBezTo>
                  <a:cubicBezTo>
                    <a:pt x="79" y="6"/>
                    <a:pt x="77" y="9"/>
                    <a:pt x="75" y="14"/>
                  </a:cubicBezTo>
                  <a:cubicBezTo>
                    <a:pt x="73" y="18"/>
                    <a:pt x="70" y="23"/>
                    <a:pt x="67" y="29"/>
                  </a:cubicBezTo>
                  <a:cubicBezTo>
                    <a:pt x="64" y="36"/>
                    <a:pt x="61" y="43"/>
                    <a:pt x="58" y="51"/>
                  </a:cubicBezTo>
                  <a:cubicBezTo>
                    <a:pt x="55" y="59"/>
                    <a:pt x="52" y="67"/>
                    <a:pt x="49" y="76"/>
                  </a:cubicBezTo>
                  <a:cubicBezTo>
                    <a:pt x="46" y="85"/>
                    <a:pt x="43" y="95"/>
                    <a:pt x="40" y="105"/>
                  </a:cubicBezTo>
                  <a:cubicBezTo>
                    <a:pt x="40" y="106"/>
                    <a:pt x="40" y="106"/>
                    <a:pt x="40" y="106"/>
                  </a:cubicBezTo>
                  <a:cubicBezTo>
                    <a:pt x="39" y="108"/>
                    <a:pt x="39" y="109"/>
                    <a:pt x="38" y="111"/>
                  </a:cubicBezTo>
                  <a:cubicBezTo>
                    <a:pt x="38" y="112"/>
                    <a:pt x="38" y="112"/>
                    <a:pt x="38" y="113"/>
                  </a:cubicBezTo>
                  <a:cubicBezTo>
                    <a:pt x="36" y="118"/>
                    <a:pt x="35" y="123"/>
                    <a:pt x="34" y="128"/>
                  </a:cubicBezTo>
                  <a:cubicBezTo>
                    <a:pt x="33" y="129"/>
                    <a:pt x="33" y="130"/>
                    <a:pt x="33" y="131"/>
                  </a:cubicBezTo>
                  <a:cubicBezTo>
                    <a:pt x="33" y="131"/>
                    <a:pt x="33" y="131"/>
                    <a:pt x="33" y="131"/>
                  </a:cubicBezTo>
                  <a:cubicBezTo>
                    <a:pt x="33" y="132"/>
                    <a:pt x="33" y="132"/>
                    <a:pt x="33" y="132"/>
                  </a:cubicBezTo>
                  <a:cubicBezTo>
                    <a:pt x="35" y="130"/>
                    <a:pt x="36" y="129"/>
                    <a:pt x="38" y="127"/>
                  </a:cubicBezTo>
                  <a:cubicBezTo>
                    <a:pt x="39" y="122"/>
                    <a:pt x="41" y="117"/>
                    <a:pt x="42" y="112"/>
                  </a:cubicBezTo>
                  <a:cubicBezTo>
                    <a:pt x="42" y="112"/>
                    <a:pt x="42" y="112"/>
                    <a:pt x="42" y="112"/>
                  </a:cubicBezTo>
                  <a:cubicBezTo>
                    <a:pt x="43" y="110"/>
                    <a:pt x="43" y="109"/>
                    <a:pt x="43" y="107"/>
                  </a:cubicBezTo>
                  <a:cubicBezTo>
                    <a:pt x="43" y="107"/>
                    <a:pt x="44" y="106"/>
                    <a:pt x="44" y="106"/>
                  </a:cubicBezTo>
                  <a:cubicBezTo>
                    <a:pt x="46" y="96"/>
                    <a:pt x="49" y="87"/>
                    <a:pt x="52" y="78"/>
                  </a:cubicBezTo>
                  <a:cubicBezTo>
                    <a:pt x="52" y="78"/>
                    <a:pt x="52" y="78"/>
                    <a:pt x="52" y="77"/>
                  </a:cubicBezTo>
                  <a:cubicBezTo>
                    <a:pt x="55" y="68"/>
                    <a:pt x="58" y="59"/>
                    <a:pt x="61" y="51"/>
                  </a:cubicBezTo>
                  <a:cubicBezTo>
                    <a:pt x="63" y="44"/>
                    <a:pt x="66" y="36"/>
                    <a:pt x="69" y="30"/>
                  </a:cubicBezTo>
                  <a:cubicBezTo>
                    <a:pt x="71" y="24"/>
                    <a:pt x="73" y="18"/>
                    <a:pt x="75" y="14"/>
                  </a:cubicBezTo>
                  <a:cubicBezTo>
                    <a:pt x="77" y="9"/>
                    <a:pt x="79" y="6"/>
                    <a:pt x="80" y="4"/>
                  </a:cubicBezTo>
                  <a:cubicBezTo>
                    <a:pt x="81" y="2"/>
                    <a:pt x="82" y="1"/>
                    <a:pt x="82" y="0"/>
                  </a:cubicBezTo>
                </a:path>
              </a:pathLst>
            </a:custGeom>
            <a:solidFill>
              <a:srgbClr val="5EC6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1" name="Freeform 592"/>
            <p:cNvSpPr>
              <a:spLocks noEditPoints="1"/>
            </p:cNvSpPr>
            <p:nvPr/>
          </p:nvSpPr>
          <p:spPr bwMode="auto">
            <a:xfrm>
              <a:off x="993775" y="7953376"/>
              <a:ext cx="192088" cy="173038"/>
            </a:xfrm>
            <a:custGeom>
              <a:avLst/>
              <a:gdLst>
                <a:gd name="T0" fmla="*/ 28 w 51"/>
                <a:gd name="T1" fmla="*/ 14 h 46"/>
                <a:gd name="T2" fmla="*/ 23 w 51"/>
                <a:gd name="T3" fmla="*/ 19 h 46"/>
                <a:gd name="T4" fmla="*/ 23 w 51"/>
                <a:gd name="T5" fmla="*/ 19 h 46"/>
                <a:gd name="T6" fmla="*/ 18 w 51"/>
                <a:gd name="T7" fmla="*/ 37 h 46"/>
                <a:gd name="T8" fmla="*/ 21 w 51"/>
                <a:gd name="T9" fmla="*/ 39 h 46"/>
                <a:gd name="T10" fmla="*/ 28 w 51"/>
                <a:gd name="T11" fmla="*/ 15 h 46"/>
                <a:gd name="T12" fmla="*/ 28 w 51"/>
                <a:gd name="T13" fmla="*/ 15 h 46"/>
                <a:gd name="T14" fmla="*/ 28 w 51"/>
                <a:gd name="T15" fmla="*/ 14 h 46"/>
                <a:gd name="T16" fmla="*/ 28 w 51"/>
                <a:gd name="T17" fmla="*/ 14 h 46"/>
                <a:gd name="T18" fmla="*/ 45 w 51"/>
                <a:gd name="T19" fmla="*/ 3 h 46"/>
                <a:gd name="T20" fmla="*/ 45 w 51"/>
                <a:gd name="T21" fmla="*/ 3 h 46"/>
                <a:gd name="T22" fmla="*/ 43 w 51"/>
                <a:gd name="T23" fmla="*/ 7 h 46"/>
                <a:gd name="T24" fmla="*/ 40 w 51"/>
                <a:gd name="T25" fmla="*/ 16 h 46"/>
                <a:gd name="T26" fmla="*/ 40 w 51"/>
                <a:gd name="T27" fmla="*/ 17 h 46"/>
                <a:gd name="T28" fmla="*/ 31 w 51"/>
                <a:gd name="T29" fmla="*/ 40 h 46"/>
                <a:gd name="T30" fmla="*/ 30 w 51"/>
                <a:gd name="T31" fmla="*/ 43 h 46"/>
                <a:gd name="T32" fmla="*/ 37 w 51"/>
                <a:gd name="T33" fmla="*/ 46 h 46"/>
                <a:gd name="T34" fmla="*/ 49 w 51"/>
                <a:gd name="T35" fmla="*/ 22 h 46"/>
                <a:gd name="T36" fmla="*/ 51 w 51"/>
                <a:gd name="T37" fmla="*/ 17 h 46"/>
                <a:gd name="T38" fmla="*/ 51 w 51"/>
                <a:gd name="T39" fmla="*/ 17 h 46"/>
                <a:gd name="T40" fmla="*/ 50 w 51"/>
                <a:gd name="T41" fmla="*/ 12 h 46"/>
                <a:gd name="T42" fmla="*/ 48 w 51"/>
                <a:gd name="T43" fmla="*/ 16 h 46"/>
                <a:gd name="T44" fmla="*/ 46 w 51"/>
                <a:gd name="T45" fmla="*/ 20 h 46"/>
                <a:gd name="T46" fmla="*/ 35 w 51"/>
                <a:gd name="T47" fmla="*/ 40 h 46"/>
                <a:gd name="T48" fmla="*/ 44 w 51"/>
                <a:gd name="T49" fmla="*/ 18 h 46"/>
                <a:gd name="T50" fmla="*/ 44 w 51"/>
                <a:gd name="T51" fmla="*/ 16 h 46"/>
                <a:gd name="T52" fmla="*/ 47 w 51"/>
                <a:gd name="T53" fmla="*/ 7 h 46"/>
                <a:gd name="T54" fmla="*/ 47 w 51"/>
                <a:gd name="T55" fmla="*/ 7 h 46"/>
                <a:gd name="T56" fmla="*/ 45 w 51"/>
                <a:gd name="T57" fmla="*/ 3 h 46"/>
                <a:gd name="T58" fmla="*/ 0 w 51"/>
                <a:gd name="T59" fmla="*/ 0 h 46"/>
                <a:gd name="T60" fmla="*/ 1 w 51"/>
                <a:gd name="T61" fmla="*/ 9 h 46"/>
                <a:gd name="T62" fmla="*/ 2 w 51"/>
                <a:gd name="T63" fmla="*/ 18 h 46"/>
                <a:gd name="T64" fmla="*/ 3 w 51"/>
                <a:gd name="T65" fmla="*/ 26 h 46"/>
                <a:gd name="T66" fmla="*/ 3 w 51"/>
                <a:gd name="T67" fmla="*/ 29 h 46"/>
                <a:gd name="T68" fmla="*/ 3 w 51"/>
                <a:gd name="T69" fmla="*/ 30 h 46"/>
                <a:gd name="T70" fmla="*/ 5 w 51"/>
                <a:gd name="T71" fmla="*/ 30 h 46"/>
                <a:gd name="T72" fmla="*/ 5 w 51"/>
                <a:gd name="T73" fmla="*/ 30 h 46"/>
                <a:gd name="T74" fmla="*/ 11 w 51"/>
                <a:gd name="T75" fmla="*/ 33 h 46"/>
                <a:gd name="T76" fmla="*/ 11 w 51"/>
                <a:gd name="T77" fmla="*/ 25 h 46"/>
                <a:gd name="T78" fmla="*/ 11 w 51"/>
                <a:gd name="T79" fmla="*/ 24 h 46"/>
                <a:gd name="T80" fmla="*/ 11 w 51"/>
                <a:gd name="T81" fmla="*/ 16 h 46"/>
                <a:gd name="T82" fmla="*/ 11 w 51"/>
                <a:gd name="T83" fmla="*/ 14 h 46"/>
                <a:gd name="T84" fmla="*/ 11 w 51"/>
                <a:gd name="T85" fmla="*/ 14 h 46"/>
                <a:gd name="T86" fmla="*/ 8 w 51"/>
                <a:gd name="T87" fmla="*/ 9 h 46"/>
                <a:gd name="T88" fmla="*/ 7 w 51"/>
                <a:gd name="T89" fmla="*/ 6 h 46"/>
                <a:gd name="T90" fmla="*/ 7 w 51"/>
                <a:gd name="T91" fmla="*/ 6 h 46"/>
                <a:gd name="T92" fmla="*/ 7 w 51"/>
                <a:gd name="T93" fmla="*/ 7 h 46"/>
                <a:gd name="T94" fmla="*/ 6 w 51"/>
                <a:gd name="T95" fmla="*/ 14 h 46"/>
                <a:gd name="T96" fmla="*/ 6 w 51"/>
                <a:gd name="T97" fmla="*/ 8 h 46"/>
                <a:gd name="T98" fmla="*/ 5 w 51"/>
                <a:gd name="T99" fmla="*/ 4 h 46"/>
                <a:gd name="T100" fmla="*/ 5 w 51"/>
                <a:gd name="T101" fmla="*/ 4 h 46"/>
                <a:gd name="T102" fmla="*/ 5 w 51"/>
                <a:gd name="T103" fmla="*/ 4 h 46"/>
                <a:gd name="T104" fmla="*/ 0 w 51"/>
                <a:gd name="T105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1" h="46">
                  <a:moveTo>
                    <a:pt x="28" y="14"/>
                  </a:moveTo>
                  <a:cubicBezTo>
                    <a:pt x="26" y="16"/>
                    <a:pt x="25" y="17"/>
                    <a:pt x="23" y="19"/>
                  </a:cubicBezTo>
                  <a:cubicBezTo>
                    <a:pt x="23" y="19"/>
                    <a:pt x="23" y="19"/>
                    <a:pt x="23" y="19"/>
                  </a:cubicBezTo>
                  <a:cubicBezTo>
                    <a:pt x="21" y="25"/>
                    <a:pt x="19" y="31"/>
                    <a:pt x="18" y="37"/>
                  </a:cubicBezTo>
                  <a:cubicBezTo>
                    <a:pt x="19" y="38"/>
                    <a:pt x="20" y="38"/>
                    <a:pt x="21" y="39"/>
                  </a:cubicBezTo>
                  <a:cubicBezTo>
                    <a:pt x="24" y="31"/>
                    <a:pt x="26" y="23"/>
                    <a:pt x="28" y="15"/>
                  </a:cubicBezTo>
                  <a:cubicBezTo>
                    <a:pt x="28" y="15"/>
                    <a:pt x="28" y="15"/>
                    <a:pt x="28" y="15"/>
                  </a:cubicBezTo>
                  <a:cubicBezTo>
                    <a:pt x="28" y="15"/>
                    <a:pt x="28" y="14"/>
                    <a:pt x="28" y="14"/>
                  </a:cubicBezTo>
                  <a:cubicBezTo>
                    <a:pt x="28" y="14"/>
                    <a:pt x="28" y="14"/>
                    <a:pt x="28" y="14"/>
                  </a:cubicBezTo>
                  <a:moveTo>
                    <a:pt x="45" y="3"/>
                  </a:moveTo>
                  <a:cubicBezTo>
                    <a:pt x="45" y="3"/>
                    <a:pt x="45" y="3"/>
                    <a:pt x="45" y="3"/>
                  </a:cubicBezTo>
                  <a:cubicBezTo>
                    <a:pt x="44" y="4"/>
                    <a:pt x="44" y="6"/>
                    <a:pt x="43" y="7"/>
                  </a:cubicBezTo>
                  <a:cubicBezTo>
                    <a:pt x="42" y="10"/>
                    <a:pt x="41" y="13"/>
                    <a:pt x="40" y="16"/>
                  </a:cubicBezTo>
                  <a:cubicBezTo>
                    <a:pt x="40" y="16"/>
                    <a:pt x="40" y="16"/>
                    <a:pt x="40" y="17"/>
                  </a:cubicBezTo>
                  <a:cubicBezTo>
                    <a:pt x="37" y="24"/>
                    <a:pt x="34" y="32"/>
                    <a:pt x="31" y="40"/>
                  </a:cubicBezTo>
                  <a:cubicBezTo>
                    <a:pt x="31" y="41"/>
                    <a:pt x="30" y="42"/>
                    <a:pt x="30" y="43"/>
                  </a:cubicBezTo>
                  <a:cubicBezTo>
                    <a:pt x="32" y="44"/>
                    <a:pt x="34" y="45"/>
                    <a:pt x="37" y="46"/>
                  </a:cubicBezTo>
                  <a:cubicBezTo>
                    <a:pt x="41" y="38"/>
                    <a:pt x="45" y="30"/>
                    <a:pt x="49" y="22"/>
                  </a:cubicBezTo>
                  <a:cubicBezTo>
                    <a:pt x="50" y="20"/>
                    <a:pt x="50" y="19"/>
                    <a:pt x="51" y="17"/>
                  </a:cubicBezTo>
                  <a:cubicBezTo>
                    <a:pt x="51" y="17"/>
                    <a:pt x="51" y="17"/>
                    <a:pt x="51" y="17"/>
                  </a:cubicBezTo>
                  <a:cubicBezTo>
                    <a:pt x="51" y="16"/>
                    <a:pt x="50" y="14"/>
                    <a:pt x="50" y="12"/>
                  </a:cubicBezTo>
                  <a:cubicBezTo>
                    <a:pt x="49" y="13"/>
                    <a:pt x="48" y="15"/>
                    <a:pt x="48" y="16"/>
                  </a:cubicBezTo>
                  <a:cubicBezTo>
                    <a:pt x="47" y="17"/>
                    <a:pt x="47" y="19"/>
                    <a:pt x="46" y="20"/>
                  </a:cubicBezTo>
                  <a:cubicBezTo>
                    <a:pt x="43" y="27"/>
                    <a:pt x="39" y="34"/>
                    <a:pt x="35" y="40"/>
                  </a:cubicBezTo>
                  <a:cubicBezTo>
                    <a:pt x="38" y="33"/>
                    <a:pt x="41" y="25"/>
                    <a:pt x="44" y="18"/>
                  </a:cubicBezTo>
                  <a:cubicBezTo>
                    <a:pt x="44" y="17"/>
                    <a:pt x="44" y="17"/>
                    <a:pt x="44" y="16"/>
                  </a:cubicBezTo>
                  <a:cubicBezTo>
                    <a:pt x="45" y="13"/>
                    <a:pt x="46" y="10"/>
                    <a:pt x="47" y="7"/>
                  </a:cubicBezTo>
                  <a:cubicBezTo>
                    <a:pt x="47" y="7"/>
                    <a:pt x="47" y="7"/>
                    <a:pt x="47" y="7"/>
                  </a:cubicBezTo>
                  <a:cubicBezTo>
                    <a:pt x="47" y="5"/>
                    <a:pt x="46" y="4"/>
                    <a:pt x="45" y="3"/>
                  </a:cubicBezTo>
                  <a:moveTo>
                    <a:pt x="0" y="0"/>
                  </a:moveTo>
                  <a:cubicBezTo>
                    <a:pt x="1" y="3"/>
                    <a:pt x="1" y="6"/>
                    <a:pt x="1" y="9"/>
                  </a:cubicBezTo>
                  <a:cubicBezTo>
                    <a:pt x="2" y="12"/>
                    <a:pt x="2" y="15"/>
                    <a:pt x="2" y="18"/>
                  </a:cubicBezTo>
                  <a:cubicBezTo>
                    <a:pt x="3" y="20"/>
                    <a:pt x="3" y="23"/>
                    <a:pt x="3" y="26"/>
                  </a:cubicBezTo>
                  <a:cubicBezTo>
                    <a:pt x="3" y="27"/>
                    <a:pt x="3" y="28"/>
                    <a:pt x="3" y="29"/>
                  </a:cubicBezTo>
                  <a:cubicBezTo>
                    <a:pt x="3" y="29"/>
                    <a:pt x="3" y="30"/>
                    <a:pt x="3" y="30"/>
                  </a:cubicBezTo>
                  <a:cubicBezTo>
                    <a:pt x="4" y="30"/>
                    <a:pt x="4" y="30"/>
                    <a:pt x="5" y="30"/>
                  </a:cubicBezTo>
                  <a:cubicBezTo>
                    <a:pt x="5" y="30"/>
                    <a:pt x="5" y="30"/>
                    <a:pt x="5" y="30"/>
                  </a:cubicBezTo>
                  <a:cubicBezTo>
                    <a:pt x="7" y="31"/>
                    <a:pt x="9" y="32"/>
                    <a:pt x="11" y="33"/>
                  </a:cubicBezTo>
                  <a:cubicBezTo>
                    <a:pt x="11" y="31"/>
                    <a:pt x="11" y="28"/>
                    <a:pt x="11" y="25"/>
                  </a:cubicBezTo>
                  <a:cubicBezTo>
                    <a:pt x="11" y="25"/>
                    <a:pt x="11" y="24"/>
                    <a:pt x="11" y="24"/>
                  </a:cubicBezTo>
                  <a:cubicBezTo>
                    <a:pt x="11" y="21"/>
                    <a:pt x="11" y="19"/>
                    <a:pt x="11" y="16"/>
                  </a:cubicBezTo>
                  <a:cubicBezTo>
                    <a:pt x="11" y="15"/>
                    <a:pt x="11" y="14"/>
                    <a:pt x="11" y="14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0" y="12"/>
                    <a:pt x="9" y="11"/>
                    <a:pt x="8" y="9"/>
                  </a:cubicBezTo>
                  <a:cubicBezTo>
                    <a:pt x="8" y="8"/>
                    <a:pt x="7" y="7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6" y="10"/>
                    <a:pt x="6" y="12"/>
                    <a:pt x="6" y="14"/>
                  </a:cubicBezTo>
                  <a:cubicBezTo>
                    <a:pt x="6" y="12"/>
                    <a:pt x="6" y="10"/>
                    <a:pt x="6" y="8"/>
                  </a:cubicBezTo>
                  <a:cubicBezTo>
                    <a:pt x="5" y="6"/>
                    <a:pt x="5" y="5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2"/>
                    <a:pt x="2" y="1"/>
                    <a:pt x="0" y="0"/>
                  </a:cubicBezTo>
                </a:path>
              </a:pathLst>
            </a:custGeom>
            <a:solidFill>
              <a:srgbClr val="0E7E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2" name="Freeform 593"/>
            <p:cNvSpPr>
              <a:spLocks noEditPoints="1"/>
            </p:cNvSpPr>
            <p:nvPr/>
          </p:nvSpPr>
          <p:spPr bwMode="auto">
            <a:xfrm>
              <a:off x="1216025" y="7683501"/>
              <a:ext cx="319088" cy="500063"/>
            </a:xfrm>
            <a:custGeom>
              <a:avLst/>
              <a:gdLst>
                <a:gd name="T0" fmla="*/ 85 w 85"/>
                <a:gd name="T1" fmla="*/ 65 h 133"/>
                <a:gd name="T2" fmla="*/ 83 w 85"/>
                <a:gd name="T3" fmla="*/ 68 h 133"/>
                <a:gd name="T4" fmla="*/ 76 w 85"/>
                <a:gd name="T5" fmla="*/ 75 h 133"/>
                <a:gd name="T6" fmla="*/ 53 w 85"/>
                <a:gd name="T7" fmla="*/ 98 h 133"/>
                <a:gd name="T8" fmla="*/ 21 w 85"/>
                <a:gd name="T9" fmla="*/ 124 h 133"/>
                <a:gd name="T10" fmla="*/ 13 w 85"/>
                <a:gd name="T11" fmla="*/ 133 h 133"/>
                <a:gd name="T12" fmla="*/ 14 w 85"/>
                <a:gd name="T13" fmla="*/ 133 h 133"/>
                <a:gd name="T14" fmla="*/ 18 w 85"/>
                <a:gd name="T15" fmla="*/ 130 h 133"/>
                <a:gd name="T16" fmla="*/ 38 w 85"/>
                <a:gd name="T17" fmla="*/ 116 h 133"/>
                <a:gd name="T18" fmla="*/ 54 w 85"/>
                <a:gd name="T19" fmla="*/ 101 h 133"/>
                <a:gd name="T20" fmla="*/ 77 w 85"/>
                <a:gd name="T21" fmla="*/ 75 h 133"/>
                <a:gd name="T22" fmla="*/ 83 w 85"/>
                <a:gd name="T23" fmla="*/ 68 h 133"/>
                <a:gd name="T24" fmla="*/ 85 w 85"/>
                <a:gd name="T25" fmla="*/ 65 h 133"/>
                <a:gd name="T26" fmla="*/ 74 w 85"/>
                <a:gd name="T27" fmla="*/ 19 h 133"/>
                <a:gd name="T28" fmla="*/ 73 w 85"/>
                <a:gd name="T29" fmla="*/ 21 h 133"/>
                <a:gd name="T30" fmla="*/ 70 w 85"/>
                <a:gd name="T31" fmla="*/ 30 h 133"/>
                <a:gd name="T32" fmla="*/ 57 w 85"/>
                <a:gd name="T33" fmla="*/ 58 h 133"/>
                <a:gd name="T34" fmla="*/ 45 w 85"/>
                <a:gd name="T35" fmla="*/ 75 h 133"/>
                <a:gd name="T36" fmla="*/ 30 w 85"/>
                <a:gd name="T37" fmla="*/ 91 h 133"/>
                <a:gd name="T38" fmla="*/ 18 w 85"/>
                <a:gd name="T39" fmla="*/ 102 h 133"/>
                <a:gd name="T40" fmla="*/ 22 w 85"/>
                <a:gd name="T41" fmla="*/ 104 h 133"/>
                <a:gd name="T42" fmla="*/ 32 w 85"/>
                <a:gd name="T43" fmla="*/ 95 h 133"/>
                <a:gd name="T44" fmla="*/ 59 w 85"/>
                <a:gd name="T45" fmla="*/ 60 h 133"/>
                <a:gd name="T46" fmla="*/ 71 w 85"/>
                <a:gd name="T47" fmla="*/ 30 h 133"/>
                <a:gd name="T48" fmla="*/ 73 w 85"/>
                <a:gd name="T49" fmla="*/ 21 h 133"/>
                <a:gd name="T50" fmla="*/ 74 w 85"/>
                <a:gd name="T51" fmla="*/ 19 h 133"/>
                <a:gd name="T52" fmla="*/ 48 w 85"/>
                <a:gd name="T53" fmla="*/ 0 h 133"/>
                <a:gd name="T54" fmla="*/ 47 w 85"/>
                <a:gd name="T55" fmla="*/ 3 h 133"/>
                <a:gd name="T56" fmla="*/ 46 w 85"/>
                <a:gd name="T57" fmla="*/ 11 h 133"/>
                <a:gd name="T58" fmla="*/ 42 w 85"/>
                <a:gd name="T59" fmla="*/ 23 h 133"/>
                <a:gd name="T60" fmla="*/ 37 w 85"/>
                <a:gd name="T61" fmla="*/ 39 h 133"/>
                <a:gd name="T62" fmla="*/ 18 w 85"/>
                <a:gd name="T63" fmla="*/ 77 h 133"/>
                <a:gd name="T64" fmla="*/ 0 w 85"/>
                <a:gd name="T65" fmla="*/ 104 h 133"/>
                <a:gd name="T66" fmla="*/ 4 w 85"/>
                <a:gd name="T67" fmla="*/ 105 h 133"/>
                <a:gd name="T68" fmla="*/ 5 w 85"/>
                <a:gd name="T69" fmla="*/ 105 h 133"/>
                <a:gd name="T70" fmla="*/ 21 w 85"/>
                <a:gd name="T71" fmla="*/ 79 h 133"/>
                <a:gd name="T72" fmla="*/ 39 w 85"/>
                <a:gd name="T73" fmla="*/ 40 h 133"/>
                <a:gd name="T74" fmla="*/ 44 w 85"/>
                <a:gd name="T75" fmla="*/ 24 h 133"/>
                <a:gd name="T76" fmla="*/ 47 w 85"/>
                <a:gd name="T77" fmla="*/ 11 h 133"/>
                <a:gd name="T78" fmla="*/ 47 w 85"/>
                <a:gd name="T79" fmla="*/ 3 h 133"/>
                <a:gd name="T80" fmla="*/ 48 w 85"/>
                <a:gd name="T81" fmla="*/ 0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85" h="133">
                  <a:moveTo>
                    <a:pt x="85" y="65"/>
                  </a:moveTo>
                  <a:cubicBezTo>
                    <a:pt x="85" y="66"/>
                    <a:pt x="84" y="66"/>
                    <a:pt x="83" y="68"/>
                  </a:cubicBezTo>
                  <a:cubicBezTo>
                    <a:pt x="81" y="69"/>
                    <a:pt x="79" y="72"/>
                    <a:pt x="76" y="75"/>
                  </a:cubicBezTo>
                  <a:cubicBezTo>
                    <a:pt x="71" y="81"/>
                    <a:pt x="63" y="89"/>
                    <a:pt x="53" y="98"/>
                  </a:cubicBezTo>
                  <a:cubicBezTo>
                    <a:pt x="44" y="107"/>
                    <a:pt x="33" y="115"/>
                    <a:pt x="21" y="124"/>
                  </a:cubicBezTo>
                  <a:cubicBezTo>
                    <a:pt x="19" y="127"/>
                    <a:pt x="16" y="130"/>
                    <a:pt x="13" y="133"/>
                  </a:cubicBezTo>
                  <a:cubicBezTo>
                    <a:pt x="14" y="133"/>
                    <a:pt x="14" y="133"/>
                    <a:pt x="14" y="133"/>
                  </a:cubicBezTo>
                  <a:cubicBezTo>
                    <a:pt x="16" y="132"/>
                    <a:pt x="17" y="131"/>
                    <a:pt x="18" y="130"/>
                  </a:cubicBezTo>
                  <a:cubicBezTo>
                    <a:pt x="25" y="126"/>
                    <a:pt x="32" y="121"/>
                    <a:pt x="38" y="116"/>
                  </a:cubicBezTo>
                  <a:cubicBezTo>
                    <a:pt x="44" y="111"/>
                    <a:pt x="49" y="106"/>
                    <a:pt x="54" y="101"/>
                  </a:cubicBezTo>
                  <a:cubicBezTo>
                    <a:pt x="64" y="91"/>
                    <a:pt x="72" y="82"/>
                    <a:pt x="77" y="75"/>
                  </a:cubicBezTo>
                  <a:cubicBezTo>
                    <a:pt x="80" y="72"/>
                    <a:pt x="82" y="70"/>
                    <a:pt x="83" y="68"/>
                  </a:cubicBezTo>
                  <a:cubicBezTo>
                    <a:pt x="84" y="67"/>
                    <a:pt x="85" y="66"/>
                    <a:pt x="85" y="65"/>
                  </a:cubicBezTo>
                  <a:moveTo>
                    <a:pt x="74" y="19"/>
                  </a:moveTo>
                  <a:cubicBezTo>
                    <a:pt x="73" y="19"/>
                    <a:pt x="73" y="20"/>
                    <a:pt x="73" y="21"/>
                  </a:cubicBezTo>
                  <a:cubicBezTo>
                    <a:pt x="72" y="23"/>
                    <a:pt x="72" y="26"/>
                    <a:pt x="70" y="30"/>
                  </a:cubicBezTo>
                  <a:cubicBezTo>
                    <a:pt x="68" y="37"/>
                    <a:pt x="64" y="47"/>
                    <a:pt x="57" y="58"/>
                  </a:cubicBezTo>
                  <a:cubicBezTo>
                    <a:pt x="53" y="64"/>
                    <a:pt x="49" y="69"/>
                    <a:pt x="45" y="75"/>
                  </a:cubicBezTo>
                  <a:cubicBezTo>
                    <a:pt x="40" y="80"/>
                    <a:pt x="35" y="86"/>
                    <a:pt x="30" y="91"/>
                  </a:cubicBezTo>
                  <a:cubicBezTo>
                    <a:pt x="26" y="95"/>
                    <a:pt x="22" y="99"/>
                    <a:pt x="18" y="102"/>
                  </a:cubicBezTo>
                  <a:cubicBezTo>
                    <a:pt x="20" y="102"/>
                    <a:pt x="21" y="103"/>
                    <a:pt x="22" y="104"/>
                  </a:cubicBezTo>
                  <a:cubicBezTo>
                    <a:pt x="26" y="101"/>
                    <a:pt x="29" y="98"/>
                    <a:pt x="32" y="95"/>
                  </a:cubicBezTo>
                  <a:cubicBezTo>
                    <a:pt x="43" y="84"/>
                    <a:pt x="52" y="71"/>
                    <a:pt x="59" y="60"/>
                  </a:cubicBezTo>
                  <a:cubicBezTo>
                    <a:pt x="65" y="48"/>
                    <a:pt x="69" y="37"/>
                    <a:pt x="71" y="30"/>
                  </a:cubicBezTo>
                  <a:cubicBezTo>
                    <a:pt x="72" y="26"/>
                    <a:pt x="73" y="23"/>
                    <a:pt x="73" y="21"/>
                  </a:cubicBezTo>
                  <a:cubicBezTo>
                    <a:pt x="73" y="20"/>
                    <a:pt x="73" y="19"/>
                    <a:pt x="74" y="19"/>
                  </a:cubicBezTo>
                  <a:moveTo>
                    <a:pt x="48" y="0"/>
                  </a:moveTo>
                  <a:cubicBezTo>
                    <a:pt x="48" y="0"/>
                    <a:pt x="47" y="1"/>
                    <a:pt x="47" y="3"/>
                  </a:cubicBezTo>
                  <a:cubicBezTo>
                    <a:pt x="47" y="4"/>
                    <a:pt x="46" y="7"/>
                    <a:pt x="46" y="11"/>
                  </a:cubicBezTo>
                  <a:cubicBezTo>
                    <a:pt x="45" y="14"/>
                    <a:pt x="44" y="19"/>
                    <a:pt x="42" y="23"/>
                  </a:cubicBezTo>
                  <a:cubicBezTo>
                    <a:pt x="41" y="28"/>
                    <a:pt x="39" y="34"/>
                    <a:pt x="37" y="39"/>
                  </a:cubicBezTo>
                  <a:cubicBezTo>
                    <a:pt x="33" y="51"/>
                    <a:pt x="26" y="64"/>
                    <a:pt x="18" y="77"/>
                  </a:cubicBezTo>
                  <a:cubicBezTo>
                    <a:pt x="13" y="86"/>
                    <a:pt x="7" y="95"/>
                    <a:pt x="0" y="104"/>
                  </a:cubicBezTo>
                  <a:cubicBezTo>
                    <a:pt x="1" y="105"/>
                    <a:pt x="3" y="105"/>
                    <a:pt x="4" y="105"/>
                  </a:cubicBezTo>
                  <a:cubicBezTo>
                    <a:pt x="4" y="105"/>
                    <a:pt x="5" y="105"/>
                    <a:pt x="5" y="105"/>
                  </a:cubicBezTo>
                  <a:cubicBezTo>
                    <a:pt x="11" y="96"/>
                    <a:pt x="16" y="88"/>
                    <a:pt x="21" y="79"/>
                  </a:cubicBezTo>
                  <a:cubicBezTo>
                    <a:pt x="29" y="66"/>
                    <a:pt x="35" y="52"/>
                    <a:pt x="39" y="40"/>
                  </a:cubicBezTo>
                  <a:cubicBezTo>
                    <a:pt x="41" y="34"/>
                    <a:pt x="43" y="29"/>
                    <a:pt x="44" y="24"/>
                  </a:cubicBezTo>
                  <a:cubicBezTo>
                    <a:pt x="45" y="19"/>
                    <a:pt x="46" y="14"/>
                    <a:pt x="47" y="11"/>
                  </a:cubicBezTo>
                  <a:cubicBezTo>
                    <a:pt x="47" y="7"/>
                    <a:pt x="47" y="4"/>
                    <a:pt x="47" y="3"/>
                  </a:cubicBezTo>
                  <a:cubicBezTo>
                    <a:pt x="48" y="1"/>
                    <a:pt x="48" y="0"/>
                    <a:pt x="48" y="0"/>
                  </a:cubicBezTo>
                </a:path>
              </a:pathLst>
            </a:custGeom>
            <a:solidFill>
              <a:srgbClr val="5EC6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3" name="Freeform 594"/>
            <p:cNvSpPr>
              <a:spLocks noEditPoints="1"/>
            </p:cNvSpPr>
            <p:nvPr/>
          </p:nvSpPr>
          <p:spPr bwMode="auto">
            <a:xfrm>
              <a:off x="1171575" y="8066088"/>
              <a:ext cx="127000" cy="117475"/>
            </a:xfrm>
            <a:custGeom>
              <a:avLst/>
              <a:gdLst>
                <a:gd name="T0" fmla="*/ 33 w 34"/>
                <a:gd name="T1" fmla="*/ 22 h 31"/>
                <a:gd name="T2" fmla="*/ 29 w 34"/>
                <a:gd name="T3" fmla="*/ 24 h 31"/>
                <a:gd name="T4" fmla="*/ 21 w 34"/>
                <a:gd name="T5" fmla="*/ 29 h 31"/>
                <a:gd name="T6" fmla="*/ 25 w 34"/>
                <a:gd name="T7" fmla="*/ 31 h 31"/>
                <a:gd name="T8" fmla="*/ 33 w 34"/>
                <a:gd name="T9" fmla="*/ 22 h 31"/>
                <a:gd name="T10" fmla="*/ 12 w 34"/>
                <a:gd name="T11" fmla="*/ 2 h 31"/>
                <a:gd name="T12" fmla="*/ 4 w 34"/>
                <a:gd name="T13" fmla="*/ 14 h 31"/>
                <a:gd name="T14" fmla="*/ 0 w 34"/>
                <a:gd name="T15" fmla="*/ 21 h 31"/>
                <a:gd name="T16" fmla="*/ 4 w 34"/>
                <a:gd name="T17" fmla="*/ 22 h 31"/>
                <a:gd name="T18" fmla="*/ 7 w 34"/>
                <a:gd name="T19" fmla="*/ 17 h 31"/>
                <a:gd name="T20" fmla="*/ 17 w 34"/>
                <a:gd name="T21" fmla="*/ 3 h 31"/>
                <a:gd name="T22" fmla="*/ 16 w 34"/>
                <a:gd name="T23" fmla="*/ 3 h 31"/>
                <a:gd name="T24" fmla="*/ 12 w 34"/>
                <a:gd name="T25" fmla="*/ 2 h 31"/>
                <a:gd name="T26" fmla="*/ 30 w 34"/>
                <a:gd name="T27" fmla="*/ 0 h 31"/>
                <a:gd name="T28" fmla="*/ 25 w 34"/>
                <a:gd name="T29" fmla="*/ 5 h 31"/>
                <a:gd name="T30" fmla="*/ 6 w 34"/>
                <a:gd name="T31" fmla="*/ 20 h 31"/>
                <a:gd name="T32" fmla="*/ 4 w 34"/>
                <a:gd name="T33" fmla="*/ 22 h 31"/>
                <a:gd name="T34" fmla="*/ 9 w 34"/>
                <a:gd name="T35" fmla="*/ 24 h 31"/>
                <a:gd name="T36" fmla="*/ 34 w 34"/>
                <a:gd name="T37" fmla="*/ 2 h 31"/>
                <a:gd name="T38" fmla="*/ 30 w 34"/>
                <a:gd name="T39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4" h="31">
                  <a:moveTo>
                    <a:pt x="33" y="22"/>
                  </a:moveTo>
                  <a:cubicBezTo>
                    <a:pt x="32" y="22"/>
                    <a:pt x="30" y="23"/>
                    <a:pt x="29" y="24"/>
                  </a:cubicBezTo>
                  <a:cubicBezTo>
                    <a:pt x="26" y="26"/>
                    <a:pt x="24" y="28"/>
                    <a:pt x="21" y="29"/>
                  </a:cubicBezTo>
                  <a:cubicBezTo>
                    <a:pt x="23" y="30"/>
                    <a:pt x="24" y="30"/>
                    <a:pt x="25" y="31"/>
                  </a:cubicBezTo>
                  <a:cubicBezTo>
                    <a:pt x="28" y="28"/>
                    <a:pt x="31" y="25"/>
                    <a:pt x="33" y="22"/>
                  </a:cubicBezTo>
                  <a:moveTo>
                    <a:pt x="12" y="2"/>
                  </a:moveTo>
                  <a:cubicBezTo>
                    <a:pt x="10" y="6"/>
                    <a:pt x="7" y="10"/>
                    <a:pt x="4" y="14"/>
                  </a:cubicBezTo>
                  <a:cubicBezTo>
                    <a:pt x="3" y="16"/>
                    <a:pt x="1" y="18"/>
                    <a:pt x="0" y="21"/>
                  </a:cubicBezTo>
                  <a:cubicBezTo>
                    <a:pt x="1" y="21"/>
                    <a:pt x="2" y="22"/>
                    <a:pt x="4" y="22"/>
                  </a:cubicBezTo>
                  <a:cubicBezTo>
                    <a:pt x="5" y="21"/>
                    <a:pt x="6" y="19"/>
                    <a:pt x="7" y="17"/>
                  </a:cubicBezTo>
                  <a:cubicBezTo>
                    <a:pt x="11" y="13"/>
                    <a:pt x="14" y="8"/>
                    <a:pt x="17" y="3"/>
                  </a:cubicBezTo>
                  <a:cubicBezTo>
                    <a:pt x="17" y="3"/>
                    <a:pt x="16" y="3"/>
                    <a:pt x="16" y="3"/>
                  </a:cubicBezTo>
                  <a:cubicBezTo>
                    <a:pt x="15" y="3"/>
                    <a:pt x="13" y="3"/>
                    <a:pt x="12" y="2"/>
                  </a:cubicBezTo>
                  <a:moveTo>
                    <a:pt x="30" y="0"/>
                  </a:moveTo>
                  <a:cubicBezTo>
                    <a:pt x="28" y="2"/>
                    <a:pt x="26" y="3"/>
                    <a:pt x="25" y="5"/>
                  </a:cubicBezTo>
                  <a:cubicBezTo>
                    <a:pt x="19" y="10"/>
                    <a:pt x="12" y="15"/>
                    <a:pt x="6" y="20"/>
                  </a:cubicBezTo>
                  <a:cubicBezTo>
                    <a:pt x="5" y="21"/>
                    <a:pt x="5" y="22"/>
                    <a:pt x="4" y="22"/>
                  </a:cubicBezTo>
                  <a:cubicBezTo>
                    <a:pt x="5" y="23"/>
                    <a:pt x="7" y="24"/>
                    <a:pt x="9" y="24"/>
                  </a:cubicBezTo>
                  <a:cubicBezTo>
                    <a:pt x="17" y="17"/>
                    <a:pt x="26" y="10"/>
                    <a:pt x="34" y="2"/>
                  </a:cubicBezTo>
                  <a:cubicBezTo>
                    <a:pt x="33" y="1"/>
                    <a:pt x="32" y="0"/>
                    <a:pt x="30" y="0"/>
                  </a:cubicBezTo>
                </a:path>
              </a:pathLst>
            </a:custGeom>
            <a:solidFill>
              <a:srgbClr val="0E7E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4" name="Freeform 595"/>
            <p:cNvSpPr/>
            <p:nvPr/>
          </p:nvSpPr>
          <p:spPr bwMode="auto">
            <a:xfrm>
              <a:off x="223838" y="7562851"/>
              <a:ext cx="747713" cy="852488"/>
            </a:xfrm>
            <a:custGeom>
              <a:avLst/>
              <a:gdLst>
                <a:gd name="T0" fmla="*/ 172 w 199"/>
                <a:gd name="T1" fmla="*/ 112 h 227"/>
                <a:gd name="T2" fmla="*/ 180 w 199"/>
                <a:gd name="T3" fmla="*/ 142 h 227"/>
                <a:gd name="T4" fmla="*/ 182 w 199"/>
                <a:gd name="T5" fmla="*/ 160 h 227"/>
                <a:gd name="T6" fmla="*/ 182 w 199"/>
                <a:gd name="T7" fmla="*/ 187 h 227"/>
                <a:gd name="T8" fmla="*/ 189 w 199"/>
                <a:gd name="T9" fmla="*/ 201 h 227"/>
                <a:gd name="T10" fmla="*/ 190 w 199"/>
                <a:gd name="T11" fmla="*/ 202 h 227"/>
                <a:gd name="T12" fmla="*/ 197 w 199"/>
                <a:gd name="T13" fmla="*/ 213 h 227"/>
                <a:gd name="T14" fmla="*/ 198 w 199"/>
                <a:gd name="T15" fmla="*/ 216 h 227"/>
                <a:gd name="T16" fmla="*/ 198 w 199"/>
                <a:gd name="T17" fmla="*/ 216 h 227"/>
                <a:gd name="T18" fmla="*/ 199 w 199"/>
                <a:gd name="T19" fmla="*/ 221 h 227"/>
                <a:gd name="T20" fmla="*/ 199 w 199"/>
                <a:gd name="T21" fmla="*/ 221 h 227"/>
                <a:gd name="T22" fmla="*/ 199 w 199"/>
                <a:gd name="T23" fmla="*/ 224 h 227"/>
                <a:gd name="T24" fmla="*/ 198 w 199"/>
                <a:gd name="T25" fmla="*/ 226 h 227"/>
                <a:gd name="T26" fmla="*/ 198 w 199"/>
                <a:gd name="T27" fmla="*/ 227 h 227"/>
                <a:gd name="T28" fmla="*/ 196 w 199"/>
                <a:gd name="T29" fmla="*/ 227 h 227"/>
                <a:gd name="T30" fmla="*/ 196 w 199"/>
                <a:gd name="T31" fmla="*/ 227 h 227"/>
                <a:gd name="T32" fmla="*/ 195 w 199"/>
                <a:gd name="T33" fmla="*/ 227 h 227"/>
                <a:gd name="T34" fmla="*/ 193 w 199"/>
                <a:gd name="T35" fmla="*/ 227 h 227"/>
                <a:gd name="T36" fmla="*/ 191 w 199"/>
                <a:gd name="T37" fmla="*/ 227 h 227"/>
                <a:gd name="T38" fmla="*/ 188 w 199"/>
                <a:gd name="T39" fmla="*/ 226 h 227"/>
                <a:gd name="T40" fmla="*/ 180 w 199"/>
                <a:gd name="T41" fmla="*/ 222 h 227"/>
                <a:gd name="T42" fmla="*/ 179 w 199"/>
                <a:gd name="T43" fmla="*/ 222 h 227"/>
                <a:gd name="T44" fmla="*/ 176 w 199"/>
                <a:gd name="T45" fmla="*/ 220 h 227"/>
                <a:gd name="T46" fmla="*/ 174 w 199"/>
                <a:gd name="T47" fmla="*/ 219 h 227"/>
                <a:gd name="T48" fmla="*/ 171 w 199"/>
                <a:gd name="T49" fmla="*/ 218 h 227"/>
                <a:gd name="T50" fmla="*/ 170 w 199"/>
                <a:gd name="T51" fmla="*/ 217 h 227"/>
                <a:gd name="T52" fmla="*/ 128 w 199"/>
                <a:gd name="T53" fmla="*/ 210 h 227"/>
                <a:gd name="T54" fmla="*/ 125 w 199"/>
                <a:gd name="T55" fmla="*/ 210 h 227"/>
                <a:gd name="T56" fmla="*/ 85 w 199"/>
                <a:gd name="T57" fmla="*/ 212 h 227"/>
                <a:gd name="T58" fmla="*/ 75 w 199"/>
                <a:gd name="T59" fmla="*/ 212 h 227"/>
                <a:gd name="T60" fmla="*/ 62 w 199"/>
                <a:gd name="T61" fmla="*/ 210 h 227"/>
                <a:gd name="T62" fmla="*/ 20 w 199"/>
                <a:gd name="T63" fmla="*/ 19 h 227"/>
                <a:gd name="T64" fmla="*/ 42 w 199"/>
                <a:gd name="T65" fmla="*/ 24 h 227"/>
                <a:gd name="T66" fmla="*/ 53 w 199"/>
                <a:gd name="T67" fmla="*/ 22 h 227"/>
                <a:gd name="T68" fmla="*/ 57 w 199"/>
                <a:gd name="T69" fmla="*/ 2 h 227"/>
                <a:gd name="T70" fmla="*/ 72 w 199"/>
                <a:gd name="T71" fmla="*/ 0 h 227"/>
                <a:gd name="T72" fmla="*/ 125 w 199"/>
                <a:gd name="T73" fmla="*/ 27 h 227"/>
                <a:gd name="T74" fmla="*/ 138 w 199"/>
                <a:gd name="T75" fmla="*/ 42 h 227"/>
                <a:gd name="T76" fmla="*/ 163 w 199"/>
                <a:gd name="T77" fmla="*/ 90 h 227"/>
                <a:gd name="T78" fmla="*/ 172 w 199"/>
                <a:gd name="T79" fmla="*/ 112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99" h="226">
                  <a:moveTo>
                    <a:pt x="172" y="112"/>
                  </a:moveTo>
                  <a:cubicBezTo>
                    <a:pt x="172" y="112"/>
                    <a:pt x="172" y="112"/>
                    <a:pt x="172" y="112"/>
                  </a:cubicBezTo>
                  <a:cubicBezTo>
                    <a:pt x="174" y="118"/>
                    <a:pt x="176" y="123"/>
                    <a:pt x="177" y="128"/>
                  </a:cubicBezTo>
                  <a:cubicBezTo>
                    <a:pt x="178" y="133"/>
                    <a:pt x="179" y="137"/>
                    <a:pt x="180" y="142"/>
                  </a:cubicBezTo>
                  <a:cubicBezTo>
                    <a:pt x="180" y="143"/>
                    <a:pt x="181" y="144"/>
                    <a:pt x="181" y="145"/>
                  </a:cubicBezTo>
                  <a:cubicBezTo>
                    <a:pt x="181" y="150"/>
                    <a:pt x="182" y="155"/>
                    <a:pt x="182" y="160"/>
                  </a:cubicBezTo>
                  <a:cubicBezTo>
                    <a:pt x="181" y="169"/>
                    <a:pt x="180" y="177"/>
                    <a:pt x="182" y="185"/>
                  </a:cubicBezTo>
                  <a:cubicBezTo>
                    <a:pt x="182" y="186"/>
                    <a:pt x="182" y="187"/>
                    <a:pt x="182" y="187"/>
                  </a:cubicBezTo>
                  <a:cubicBezTo>
                    <a:pt x="183" y="189"/>
                    <a:pt x="183" y="191"/>
                    <a:pt x="184" y="192"/>
                  </a:cubicBezTo>
                  <a:cubicBezTo>
                    <a:pt x="185" y="195"/>
                    <a:pt x="187" y="198"/>
                    <a:pt x="189" y="201"/>
                  </a:cubicBezTo>
                  <a:cubicBezTo>
                    <a:pt x="190" y="202"/>
                    <a:pt x="190" y="202"/>
                    <a:pt x="190" y="202"/>
                  </a:cubicBezTo>
                  <a:cubicBezTo>
                    <a:pt x="190" y="202"/>
                    <a:pt x="190" y="202"/>
                    <a:pt x="190" y="202"/>
                  </a:cubicBezTo>
                  <a:cubicBezTo>
                    <a:pt x="191" y="204"/>
                    <a:pt x="193" y="206"/>
                    <a:pt x="194" y="208"/>
                  </a:cubicBezTo>
                  <a:cubicBezTo>
                    <a:pt x="195" y="209"/>
                    <a:pt x="196" y="211"/>
                    <a:pt x="197" y="213"/>
                  </a:cubicBezTo>
                  <a:cubicBezTo>
                    <a:pt x="197" y="213"/>
                    <a:pt x="198" y="214"/>
                    <a:pt x="198" y="214"/>
                  </a:cubicBezTo>
                  <a:cubicBezTo>
                    <a:pt x="198" y="215"/>
                    <a:pt x="198" y="215"/>
                    <a:pt x="198" y="216"/>
                  </a:cubicBezTo>
                  <a:cubicBezTo>
                    <a:pt x="198" y="216"/>
                    <a:pt x="198" y="216"/>
                    <a:pt x="198" y="216"/>
                  </a:cubicBezTo>
                  <a:cubicBezTo>
                    <a:pt x="198" y="216"/>
                    <a:pt x="198" y="216"/>
                    <a:pt x="198" y="216"/>
                  </a:cubicBezTo>
                  <a:cubicBezTo>
                    <a:pt x="199" y="217"/>
                    <a:pt x="199" y="218"/>
                    <a:pt x="199" y="219"/>
                  </a:cubicBezTo>
                  <a:cubicBezTo>
                    <a:pt x="199" y="219"/>
                    <a:pt x="199" y="220"/>
                    <a:pt x="199" y="221"/>
                  </a:cubicBezTo>
                  <a:cubicBezTo>
                    <a:pt x="199" y="221"/>
                    <a:pt x="199" y="221"/>
                    <a:pt x="199" y="221"/>
                  </a:cubicBezTo>
                  <a:cubicBezTo>
                    <a:pt x="199" y="221"/>
                    <a:pt x="199" y="221"/>
                    <a:pt x="199" y="221"/>
                  </a:cubicBezTo>
                  <a:cubicBezTo>
                    <a:pt x="199" y="222"/>
                    <a:pt x="199" y="222"/>
                    <a:pt x="199" y="223"/>
                  </a:cubicBezTo>
                  <a:cubicBezTo>
                    <a:pt x="199" y="223"/>
                    <a:pt x="199" y="224"/>
                    <a:pt x="199" y="224"/>
                  </a:cubicBezTo>
                  <a:cubicBezTo>
                    <a:pt x="199" y="225"/>
                    <a:pt x="199" y="225"/>
                    <a:pt x="199" y="226"/>
                  </a:cubicBezTo>
                  <a:cubicBezTo>
                    <a:pt x="198" y="226"/>
                    <a:pt x="198" y="226"/>
                    <a:pt x="198" y="226"/>
                  </a:cubicBezTo>
                  <a:cubicBezTo>
                    <a:pt x="198" y="227"/>
                    <a:pt x="198" y="227"/>
                    <a:pt x="198" y="227"/>
                  </a:cubicBezTo>
                  <a:cubicBezTo>
                    <a:pt x="198" y="227"/>
                    <a:pt x="198" y="227"/>
                    <a:pt x="198" y="227"/>
                  </a:cubicBezTo>
                  <a:cubicBezTo>
                    <a:pt x="197" y="227"/>
                    <a:pt x="197" y="227"/>
                    <a:pt x="197" y="227"/>
                  </a:cubicBezTo>
                  <a:cubicBezTo>
                    <a:pt x="196" y="227"/>
                    <a:pt x="196" y="227"/>
                    <a:pt x="196" y="227"/>
                  </a:cubicBezTo>
                  <a:cubicBezTo>
                    <a:pt x="196" y="227"/>
                    <a:pt x="196" y="227"/>
                    <a:pt x="196" y="227"/>
                  </a:cubicBezTo>
                  <a:cubicBezTo>
                    <a:pt x="196" y="227"/>
                    <a:pt x="196" y="227"/>
                    <a:pt x="196" y="227"/>
                  </a:cubicBezTo>
                  <a:cubicBezTo>
                    <a:pt x="196" y="227"/>
                    <a:pt x="196" y="227"/>
                    <a:pt x="196" y="227"/>
                  </a:cubicBezTo>
                  <a:cubicBezTo>
                    <a:pt x="195" y="227"/>
                    <a:pt x="195" y="227"/>
                    <a:pt x="195" y="227"/>
                  </a:cubicBezTo>
                  <a:cubicBezTo>
                    <a:pt x="195" y="227"/>
                    <a:pt x="195" y="227"/>
                    <a:pt x="194" y="227"/>
                  </a:cubicBezTo>
                  <a:cubicBezTo>
                    <a:pt x="194" y="227"/>
                    <a:pt x="193" y="227"/>
                    <a:pt x="193" y="227"/>
                  </a:cubicBezTo>
                  <a:cubicBezTo>
                    <a:pt x="192" y="227"/>
                    <a:pt x="192" y="227"/>
                    <a:pt x="191" y="227"/>
                  </a:cubicBezTo>
                  <a:cubicBezTo>
                    <a:pt x="191" y="227"/>
                    <a:pt x="191" y="227"/>
                    <a:pt x="191" y="227"/>
                  </a:cubicBezTo>
                  <a:cubicBezTo>
                    <a:pt x="191" y="227"/>
                    <a:pt x="191" y="227"/>
                    <a:pt x="191" y="227"/>
                  </a:cubicBezTo>
                  <a:cubicBezTo>
                    <a:pt x="190" y="226"/>
                    <a:pt x="189" y="226"/>
                    <a:pt x="188" y="226"/>
                  </a:cubicBezTo>
                  <a:cubicBezTo>
                    <a:pt x="187" y="225"/>
                    <a:pt x="186" y="225"/>
                    <a:pt x="185" y="224"/>
                  </a:cubicBezTo>
                  <a:cubicBezTo>
                    <a:pt x="183" y="224"/>
                    <a:pt x="181" y="223"/>
                    <a:pt x="180" y="222"/>
                  </a:cubicBezTo>
                  <a:cubicBezTo>
                    <a:pt x="179" y="222"/>
                    <a:pt x="179" y="222"/>
                    <a:pt x="179" y="222"/>
                  </a:cubicBezTo>
                  <a:cubicBezTo>
                    <a:pt x="179" y="222"/>
                    <a:pt x="179" y="222"/>
                    <a:pt x="179" y="222"/>
                  </a:cubicBezTo>
                  <a:cubicBezTo>
                    <a:pt x="179" y="221"/>
                    <a:pt x="179" y="221"/>
                    <a:pt x="179" y="221"/>
                  </a:cubicBezTo>
                  <a:cubicBezTo>
                    <a:pt x="178" y="221"/>
                    <a:pt x="177" y="220"/>
                    <a:pt x="176" y="220"/>
                  </a:cubicBezTo>
                  <a:cubicBezTo>
                    <a:pt x="175" y="220"/>
                    <a:pt x="175" y="219"/>
                    <a:pt x="174" y="219"/>
                  </a:cubicBezTo>
                  <a:cubicBezTo>
                    <a:pt x="174" y="219"/>
                    <a:pt x="174" y="219"/>
                    <a:pt x="174" y="219"/>
                  </a:cubicBezTo>
                  <a:cubicBezTo>
                    <a:pt x="172" y="218"/>
                    <a:pt x="172" y="218"/>
                    <a:pt x="172" y="218"/>
                  </a:cubicBezTo>
                  <a:cubicBezTo>
                    <a:pt x="172" y="218"/>
                    <a:pt x="171" y="218"/>
                    <a:pt x="171" y="218"/>
                  </a:cubicBezTo>
                  <a:cubicBezTo>
                    <a:pt x="171" y="218"/>
                    <a:pt x="171" y="218"/>
                    <a:pt x="171" y="218"/>
                  </a:cubicBezTo>
                  <a:cubicBezTo>
                    <a:pt x="170" y="217"/>
                    <a:pt x="170" y="217"/>
                    <a:pt x="170" y="217"/>
                  </a:cubicBezTo>
                  <a:cubicBezTo>
                    <a:pt x="170" y="217"/>
                    <a:pt x="170" y="217"/>
                    <a:pt x="170" y="217"/>
                  </a:cubicBezTo>
                  <a:cubicBezTo>
                    <a:pt x="156" y="211"/>
                    <a:pt x="141" y="209"/>
                    <a:pt x="128" y="210"/>
                  </a:cubicBezTo>
                  <a:cubicBezTo>
                    <a:pt x="128" y="210"/>
                    <a:pt x="128" y="210"/>
                    <a:pt x="128" y="210"/>
                  </a:cubicBezTo>
                  <a:cubicBezTo>
                    <a:pt x="127" y="210"/>
                    <a:pt x="126" y="210"/>
                    <a:pt x="125" y="210"/>
                  </a:cubicBezTo>
                  <a:cubicBezTo>
                    <a:pt x="119" y="210"/>
                    <a:pt x="113" y="210"/>
                    <a:pt x="107" y="211"/>
                  </a:cubicBezTo>
                  <a:cubicBezTo>
                    <a:pt x="100" y="211"/>
                    <a:pt x="92" y="212"/>
                    <a:pt x="85" y="212"/>
                  </a:cubicBezTo>
                  <a:cubicBezTo>
                    <a:pt x="83" y="212"/>
                    <a:pt x="82" y="212"/>
                    <a:pt x="81" y="212"/>
                  </a:cubicBezTo>
                  <a:cubicBezTo>
                    <a:pt x="79" y="212"/>
                    <a:pt x="77" y="212"/>
                    <a:pt x="75" y="212"/>
                  </a:cubicBezTo>
                  <a:cubicBezTo>
                    <a:pt x="73" y="212"/>
                    <a:pt x="71" y="211"/>
                    <a:pt x="69" y="211"/>
                  </a:cubicBezTo>
                  <a:cubicBezTo>
                    <a:pt x="67" y="211"/>
                    <a:pt x="64" y="211"/>
                    <a:pt x="62" y="210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5" y="29"/>
                    <a:pt x="9" y="19"/>
                    <a:pt x="20" y="19"/>
                  </a:cubicBezTo>
                  <a:cubicBezTo>
                    <a:pt x="25" y="19"/>
                    <a:pt x="32" y="21"/>
                    <a:pt x="38" y="23"/>
                  </a:cubicBezTo>
                  <a:cubicBezTo>
                    <a:pt x="39" y="23"/>
                    <a:pt x="41" y="24"/>
                    <a:pt x="42" y="24"/>
                  </a:cubicBezTo>
                  <a:cubicBezTo>
                    <a:pt x="43" y="24"/>
                    <a:pt x="44" y="24"/>
                    <a:pt x="44" y="24"/>
                  </a:cubicBezTo>
                  <a:cubicBezTo>
                    <a:pt x="48" y="25"/>
                    <a:pt x="51" y="24"/>
                    <a:pt x="53" y="22"/>
                  </a:cubicBezTo>
                  <a:cubicBezTo>
                    <a:pt x="56" y="20"/>
                    <a:pt x="55" y="15"/>
                    <a:pt x="55" y="11"/>
                  </a:cubicBezTo>
                  <a:cubicBezTo>
                    <a:pt x="55" y="7"/>
                    <a:pt x="55" y="4"/>
                    <a:pt x="57" y="2"/>
                  </a:cubicBezTo>
                  <a:cubicBezTo>
                    <a:pt x="59" y="0"/>
                    <a:pt x="62" y="0"/>
                    <a:pt x="65" y="0"/>
                  </a:cubicBezTo>
                  <a:cubicBezTo>
                    <a:pt x="67" y="0"/>
                    <a:pt x="70" y="0"/>
                    <a:pt x="72" y="0"/>
                  </a:cubicBezTo>
                  <a:cubicBezTo>
                    <a:pt x="75" y="0"/>
                    <a:pt x="77" y="0"/>
                    <a:pt x="79" y="1"/>
                  </a:cubicBezTo>
                  <a:cubicBezTo>
                    <a:pt x="95" y="4"/>
                    <a:pt x="112" y="14"/>
                    <a:pt x="125" y="27"/>
                  </a:cubicBezTo>
                  <a:cubicBezTo>
                    <a:pt x="127" y="29"/>
                    <a:pt x="129" y="31"/>
                    <a:pt x="130" y="33"/>
                  </a:cubicBezTo>
                  <a:cubicBezTo>
                    <a:pt x="133" y="36"/>
                    <a:pt x="135" y="39"/>
                    <a:pt x="138" y="42"/>
                  </a:cubicBezTo>
                  <a:cubicBezTo>
                    <a:pt x="142" y="48"/>
                    <a:pt x="146" y="55"/>
                    <a:pt x="150" y="62"/>
                  </a:cubicBezTo>
                  <a:cubicBezTo>
                    <a:pt x="155" y="71"/>
                    <a:pt x="159" y="80"/>
                    <a:pt x="163" y="90"/>
                  </a:cubicBezTo>
                  <a:cubicBezTo>
                    <a:pt x="165" y="95"/>
                    <a:pt x="167" y="100"/>
                    <a:pt x="169" y="105"/>
                  </a:cubicBezTo>
                  <a:cubicBezTo>
                    <a:pt x="170" y="107"/>
                    <a:pt x="171" y="110"/>
                    <a:pt x="172" y="112"/>
                  </a:cubicBezTo>
                </a:path>
              </a:pathLst>
            </a:custGeom>
            <a:solidFill>
              <a:srgbClr val="F3F8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5" name="Freeform 596"/>
            <p:cNvSpPr/>
            <p:nvPr/>
          </p:nvSpPr>
          <p:spPr bwMode="auto">
            <a:xfrm>
              <a:off x="550863" y="7994651"/>
              <a:ext cx="442913" cy="461963"/>
            </a:xfrm>
            <a:custGeom>
              <a:avLst/>
              <a:gdLst>
                <a:gd name="T0" fmla="*/ 0 w 118"/>
                <a:gd name="T1" fmla="*/ 72 h 123"/>
                <a:gd name="T2" fmla="*/ 12 w 118"/>
                <a:gd name="T3" fmla="*/ 63 h 123"/>
                <a:gd name="T4" fmla="*/ 26 w 118"/>
                <a:gd name="T5" fmla="*/ 56 h 123"/>
                <a:gd name="T6" fmla="*/ 20 w 118"/>
                <a:gd name="T7" fmla="*/ 41 h 123"/>
                <a:gd name="T8" fmla="*/ 17 w 118"/>
                <a:gd name="T9" fmla="*/ 28 h 123"/>
                <a:gd name="T10" fmla="*/ 23 w 118"/>
                <a:gd name="T11" fmla="*/ 26 h 123"/>
                <a:gd name="T12" fmla="*/ 51 w 118"/>
                <a:gd name="T13" fmla="*/ 23 h 123"/>
                <a:gd name="T14" fmla="*/ 58 w 118"/>
                <a:gd name="T15" fmla="*/ 2 h 123"/>
                <a:gd name="T16" fmla="*/ 74 w 118"/>
                <a:gd name="T17" fmla="*/ 7 h 123"/>
                <a:gd name="T18" fmla="*/ 95 w 118"/>
                <a:gd name="T19" fmla="*/ 70 h 123"/>
                <a:gd name="T20" fmla="*/ 96 w 118"/>
                <a:gd name="T21" fmla="*/ 73 h 123"/>
                <a:gd name="T22" fmla="*/ 102 w 118"/>
                <a:gd name="T23" fmla="*/ 86 h 123"/>
                <a:gd name="T24" fmla="*/ 103 w 118"/>
                <a:gd name="T25" fmla="*/ 87 h 123"/>
                <a:gd name="T26" fmla="*/ 107 w 118"/>
                <a:gd name="T27" fmla="*/ 93 h 123"/>
                <a:gd name="T28" fmla="*/ 111 w 118"/>
                <a:gd name="T29" fmla="*/ 101 h 123"/>
                <a:gd name="T30" fmla="*/ 83 w 118"/>
                <a:gd name="T31" fmla="*/ 102 h 123"/>
                <a:gd name="T32" fmla="*/ 83 w 118"/>
                <a:gd name="T33" fmla="*/ 102 h 123"/>
                <a:gd name="T34" fmla="*/ 76 w 118"/>
                <a:gd name="T35" fmla="*/ 97 h 123"/>
                <a:gd name="T36" fmla="*/ 64 w 118"/>
                <a:gd name="T37" fmla="*/ 94 h 123"/>
                <a:gd name="T38" fmla="*/ 23 w 118"/>
                <a:gd name="T39" fmla="*/ 88 h 123"/>
                <a:gd name="T40" fmla="*/ 9 w 118"/>
                <a:gd name="T41" fmla="*/ 84 h 123"/>
                <a:gd name="T42" fmla="*/ 0 w 118"/>
                <a:gd name="T43" fmla="*/ 72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18" h="123">
                  <a:moveTo>
                    <a:pt x="0" y="72"/>
                  </a:moveTo>
                  <a:cubicBezTo>
                    <a:pt x="0" y="66"/>
                    <a:pt x="6" y="64"/>
                    <a:pt x="12" y="63"/>
                  </a:cubicBezTo>
                  <a:cubicBezTo>
                    <a:pt x="18" y="63"/>
                    <a:pt x="25" y="61"/>
                    <a:pt x="26" y="56"/>
                  </a:cubicBezTo>
                  <a:cubicBezTo>
                    <a:pt x="26" y="51"/>
                    <a:pt x="23" y="46"/>
                    <a:pt x="20" y="41"/>
                  </a:cubicBezTo>
                  <a:cubicBezTo>
                    <a:pt x="17" y="37"/>
                    <a:pt x="14" y="31"/>
                    <a:pt x="17" y="28"/>
                  </a:cubicBezTo>
                  <a:cubicBezTo>
                    <a:pt x="18" y="26"/>
                    <a:pt x="21" y="26"/>
                    <a:pt x="23" y="26"/>
                  </a:cubicBezTo>
                  <a:cubicBezTo>
                    <a:pt x="31" y="25"/>
                    <a:pt x="46" y="28"/>
                    <a:pt x="51" y="23"/>
                  </a:cubicBezTo>
                  <a:cubicBezTo>
                    <a:pt x="56" y="18"/>
                    <a:pt x="51" y="5"/>
                    <a:pt x="58" y="2"/>
                  </a:cubicBezTo>
                  <a:cubicBezTo>
                    <a:pt x="62" y="0"/>
                    <a:pt x="69" y="3"/>
                    <a:pt x="74" y="7"/>
                  </a:cubicBezTo>
                  <a:cubicBezTo>
                    <a:pt x="90" y="25"/>
                    <a:pt x="88" y="51"/>
                    <a:pt x="95" y="70"/>
                  </a:cubicBezTo>
                  <a:cubicBezTo>
                    <a:pt x="95" y="71"/>
                    <a:pt x="95" y="72"/>
                    <a:pt x="96" y="73"/>
                  </a:cubicBezTo>
                  <a:cubicBezTo>
                    <a:pt x="98" y="78"/>
                    <a:pt x="100" y="82"/>
                    <a:pt x="102" y="86"/>
                  </a:cubicBezTo>
                  <a:cubicBezTo>
                    <a:pt x="103" y="87"/>
                    <a:pt x="103" y="87"/>
                    <a:pt x="103" y="87"/>
                  </a:cubicBezTo>
                  <a:cubicBezTo>
                    <a:pt x="104" y="89"/>
                    <a:pt x="105" y="91"/>
                    <a:pt x="107" y="93"/>
                  </a:cubicBezTo>
                  <a:cubicBezTo>
                    <a:pt x="109" y="95"/>
                    <a:pt x="111" y="98"/>
                    <a:pt x="111" y="101"/>
                  </a:cubicBezTo>
                  <a:cubicBezTo>
                    <a:pt x="118" y="123"/>
                    <a:pt x="95" y="107"/>
                    <a:pt x="83" y="102"/>
                  </a:cubicBezTo>
                  <a:cubicBezTo>
                    <a:pt x="83" y="102"/>
                    <a:pt x="83" y="102"/>
                    <a:pt x="83" y="102"/>
                  </a:cubicBezTo>
                  <a:cubicBezTo>
                    <a:pt x="81" y="100"/>
                    <a:pt x="78" y="98"/>
                    <a:pt x="76" y="97"/>
                  </a:cubicBezTo>
                  <a:cubicBezTo>
                    <a:pt x="72" y="95"/>
                    <a:pt x="68" y="95"/>
                    <a:pt x="64" y="94"/>
                  </a:cubicBezTo>
                  <a:cubicBezTo>
                    <a:pt x="50" y="92"/>
                    <a:pt x="37" y="90"/>
                    <a:pt x="23" y="88"/>
                  </a:cubicBezTo>
                  <a:cubicBezTo>
                    <a:pt x="18" y="87"/>
                    <a:pt x="13" y="86"/>
                    <a:pt x="9" y="84"/>
                  </a:cubicBezTo>
                  <a:cubicBezTo>
                    <a:pt x="4" y="81"/>
                    <a:pt x="0" y="77"/>
                    <a:pt x="0" y="72"/>
                  </a:cubicBezTo>
                  <a:close/>
                </a:path>
              </a:pathLst>
            </a:custGeom>
            <a:solidFill>
              <a:srgbClr val="259D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6" name="Freeform 597"/>
            <p:cNvSpPr/>
            <p:nvPr/>
          </p:nvSpPr>
          <p:spPr bwMode="auto">
            <a:xfrm flipH="1">
              <a:off x="528638" y="7713663"/>
              <a:ext cx="0" cy="3175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5EC6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7" name="Freeform 598"/>
            <p:cNvSpPr>
              <a:spLocks noEditPoints="1"/>
            </p:cNvSpPr>
            <p:nvPr/>
          </p:nvSpPr>
          <p:spPr bwMode="auto">
            <a:xfrm>
              <a:off x="528638" y="7716838"/>
              <a:ext cx="296863" cy="241300"/>
            </a:xfrm>
            <a:custGeom>
              <a:avLst/>
              <a:gdLst>
                <a:gd name="T0" fmla="*/ 48 w 79"/>
                <a:gd name="T1" fmla="*/ 4 h 64"/>
                <a:gd name="T2" fmla="*/ 49 w 79"/>
                <a:gd name="T3" fmla="*/ 7 h 64"/>
                <a:gd name="T4" fmla="*/ 54 w 79"/>
                <a:gd name="T5" fmla="*/ 15 h 64"/>
                <a:gd name="T6" fmla="*/ 68 w 79"/>
                <a:gd name="T7" fmla="*/ 46 h 64"/>
                <a:gd name="T8" fmla="*/ 74 w 79"/>
                <a:gd name="T9" fmla="*/ 61 h 64"/>
                <a:gd name="T10" fmla="*/ 79 w 79"/>
                <a:gd name="T11" fmla="*/ 64 h 64"/>
                <a:gd name="T12" fmla="*/ 71 w 79"/>
                <a:gd name="T13" fmla="*/ 45 h 64"/>
                <a:gd name="T14" fmla="*/ 55 w 79"/>
                <a:gd name="T15" fmla="*/ 15 h 64"/>
                <a:gd name="T16" fmla="*/ 50 w 79"/>
                <a:gd name="T17" fmla="*/ 7 h 64"/>
                <a:gd name="T18" fmla="*/ 48 w 79"/>
                <a:gd name="T19" fmla="*/ 4 h 64"/>
                <a:gd name="T20" fmla="*/ 0 w 79"/>
                <a:gd name="T21" fmla="*/ 0 h 64"/>
                <a:gd name="T22" fmla="*/ 2 w 79"/>
                <a:gd name="T23" fmla="*/ 1 h 64"/>
                <a:gd name="T24" fmla="*/ 10 w 79"/>
                <a:gd name="T25" fmla="*/ 6 h 64"/>
                <a:gd name="T26" fmla="*/ 32 w 79"/>
                <a:gd name="T27" fmla="*/ 28 h 64"/>
                <a:gd name="T28" fmla="*/ 33 w 79"/>
                <a:gd name="T29" fmla="*/ 29 h 64"/>
                <a:gd name="T30" fmla="*/ 34 w 79"/>
                <a:gd name="T31" fmla="*/ 31 h 64"/>
                <a:gd name="T32" fmla="*/ 41 w 79"/>
                <a:gd name="T33" fmla="*/ 36 h 64"/>
                <a:gd name="T34" fmla="*/ 34 w 79"/>
                <a:gd name="T35" fmla="*/ 27 h 64"/>
                <a:gd name="T36" fmla="*/ 10 w 79"/>
                <a:gd name="T37" fmla="*/ 5 h 64"/>
                <a:gd name="T38" fmla="*/ 2 w 79"/>
                <a:gd name="T39" fmla="*/ 1 h 64"/>
                <a:gd name="T40" fmla="*/ 0 w 79"/>
                <a:gd name="T41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9" h="64">
                  <a:moveTo>
                    <a:pt x="48" y="4"/>
                  </a:moveTo>
                  <a:cubicBezTo>
                    <a:pt x="48" y="5"/>
                    <a:pt x="49" y="6"/>
                    <a:pt x="49" y="7"/>
                  </a:cubicBezTo>
                  <a:cubicBezTo>
                    <a:pt x="51" y="9"/>
                    <a:pt x="52" y="12"/>
                    <a:pt x="54" y="15"/>
                  </a:cubicBezTo>
                  <a:cubicBezTo>
                    <a:pt x="58" y="23"/>
                    <a:pt x="63" y="33"/>
                    <a:pt x="68" y="46"/>
                  </a:cubicBezTo>
                  <a:cubicBezTo>
                    <a:pt x="70" y="50"/>
                    <a:pt x="72" y="55"/>
                    <a:pt x="74" y="61"/>
                  </a:cubicBezTo>
                  <a:cubicBezTo>
                    <a:pt x="76" y="62"/>
                    <a:pt x="77" y="63"/>
                    <a:pt x="79" y="64"/>
                  </a:cubicBezTo>
                  <a:cubicBezTo>
                    <a:pt x="76" y="57"/>
                    <a:pt x="74" y="51"/>
                    <a:pt x="71" y="45"/>
                  </a:cubicBezTo>
                  <a:cubicBezTo>
                    <a:pt x="65" y="33"/>
                    <a:pt x="59" y="22"/>
                    <a:pt x="55" y="15"/>
                  </a:cubicBezTo>
                  <a:cubicBezTo>
                    <a:pt x="53" y="12"/>
                    <a:pt x="51" y="9"/>
                    <a:pt x="50" y="7"/>
                  </a:cubicBezTo>
                  <a:cubicBezTo>
                    <a:pt x="49" y="6"/>
                    <a:pt x="48" y="5"/>
                    <a:pt x="48" y="4"/>
                  </a:cubicBezTo>
                  <a:moveTo>
                    <a:pt x="0" y="0"/>
                  </a:moveTo>
                  <a:cubicBezTo>
                    <a:pt x="1" y="0"/>
                    <a:pt x="1" y="0"/>
                    <a:pt x="2" y="1"/>
                  </a:cubicBezTo>
                  <a:cubicBezTo>
                    <a:pt x="4" y="2"/>
                    <a:pt x="7" y="4"/>
                    <a:pt x="10" y="6"/>
                  </a:cubicBezTo>
                  <a:cubicBezTo>
                    <a:pt x="16" y="11"/>
                    <a:pt x="24" y="18"/>
                    <a:pt x="32" y="28"/>
                  </a:cubicBezTo>
                  <a:cubicBezTo>
                    <a:pt x="32" y="29"/>
                    <a:pt x="32" y="29"/>
                    <a:pt x="33" y="29"/>
                  </a:cubicBezTo>
                  <a:cubicBezTo>
                    <a:pt x="33" y="30"/>
                    <a:pt x="34" y="30"/>
                    <a:pt x="34" y="31"/>
                  </a:cubicBezTo>
                  <a:cubicBezTo>
                    <a:pt x="37" y="33"/>
                    <a:pt x="39" y="35"/>
                    <a:pt x="41" y="36"/>
                  </a:cubicBezTo>
                  <a:cubicBezTo>
                    <a:pt x="39" y="33"/>
                    <a:pt x="36" y="30"/>
                    <a:pt x="34" y="27"/>
                  </a:cubicBezTo>
                  <a:cubicBezTo>
                    <a:pt x="25" y="17"/>
                    <a:pt x="16" y="10"/>
                    <a:pt x="10" y="5"/>
                  </a:cubicBezTo>
                  <a:cubicBezTo>
                    <a:pt x="7" y="3"/>
                    <a:pt x="4" y="2"/>
                    <a:pt x="2" y="1"/>
                  </a:cubicBezTo>
                  <a:cubicBezTo>
                    <a:pt x="2" y="0"/>
                    <a:pt x="1" y="0"/>
                    <a:pt x="0" y="0"/>
                  </a:cubicBezTo>
                </a:path>
              </a:pathLst>
            </a:custGeom>
            <a:solidFill>
              <a:srgbClr val="5EC6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8" name="Freeform 599"/>
            <p:cNvSpPr/>
            <p:nvPr/>
          </p:nvSpPr>
          <p:spPr bwMode="auto">
            <a:xfrm>
              <a:off x="465138" y="8378826"/>
              <a:ext cx="514350" cy="612775"/>
            </a:xfrm>
            <a:custGeom>
              <a:avLst/>
              <a:gdLst>
                <a:gd name="T0" fmla="*/ 137 w 137"/>
                <a:gd name="T1" fmla="*/ 14 h 163"/>
                <a:gd name="T2" fmla="*/ 137 w 137"/>
                <a:gd name="T3" fmla="*/ 15 h 163"/>
                <a:gd name="T4" fmla="*/ 136 w 137"/>
                <a:gd name="T5" fmla="*/ 17 h 163"/>
                <a:gd name="T6" fmla="*/ 136 w 137"/>
                <a:gd name="T7" fmla="*/ 19 h 163"/>
                <a:gd name="T8" fmla="*/ 134 w 137"/>
                <a:gd name="T9" fmla="*/ 21 h 163"/>
                <a:gd name="T10" fmla="*/ 132 w 137"/>
                <a:gd name="T11" fmla="*/ 24 h 163"/>
                <a:gd name="T12" fmla="*/ 128 w 137"/>
                <a:gd name="T13" fmla="*/ 28 h 163"/>
                <a:gd name="T14" fmla="*/ 124 w 137"/>
                <a:gd name="T15" fmla="*/ 32 h 163"/>
                <a:gd name="T16" fmla="*/ 122 w 137"/>
                <a:gd name="T17" fmla="*/ 33 h 163"/>
                <a:gd name="T18" fmla="*/ 119 w 137"/>
                <a:gd name="T19" fmla="*/ 36 h 163"/>
                <a:gd name="T20" fmla="*/ 118 w 137"/>
                <a:gd name="T21" fmla="*/ 37 h 163"/>
                <a:gd name="T22" fmla="*/ 110 w 137"/>
                <a:gd name="T23" fmla="*/ 48 h 163"/>
                <a:gd name="T24" fmla="*/ 107 w 137"/>
                <a:gd name="T25" fmla="*/ 53 h 163"/>
                <a:gd name="T26" fmla="*/ 99 w 137"/>
                <a:gd name="T27" fmla="*/ 70 h 163"/>
                <a:gd name="T28" fmla="*/ 80 w 137"/>
                <a:gd name="T29" fmla="*/ 130 h 163"/>
                <a:gd name="T30" fmla="*/ 63 w 137"/>
                <a:gd name="T31" fmla="*/ 156 h 163"/>
                <a:gd name="T32" fmla="*/ 58 w 137"/>
                <a:gd name="T33" fmla="*/ 163 h 163"/>
                <a:gd name="T34" fmla="*/ 13 w 137"/>
                <a:gd name="T35" fmla="*/ 0 h 163"/>
                <a:gd name="T36" fmla="*/ 23 w 137"/>
                <a:gd name="T37" fmla="*/ 0 h 163"/>
                <a:gd name="T38" fmla="*/ 62 w 137"/>
                <a:gd name="T39" fmla="*/ 5 h 163"/>
                <a:gd name="T40" fmla="*/ 69 w 137"/>
                <a:gd name="T41" fmla="*/ 7 h 163"/>
                <a:gd name="T42" fmla="*/ 95 w 137"/>
                <a:gd name="T43" fmla="*/ 15 h 163"/>
                <a:gd name="T44" fmla="*/ 109 w 137"/>
                <a:gd name="T45" fmla="*/ 14 h 163"/>
                <a:gd name="T46" fmla="*/ 111 w 137"/>
                <a:gd name="T47" fmla="*/ 13 h 163"/>
                <a:gd name="T48" fmla="*/ 118 w 137"/>
                <a:gd name="T49" fmla="*/ 11 h 163"/>
                <a:gd name="T50" fmla="*/ 123 w 137"/>
                <a:gd name="T51" fmla="*/ 10 h 163"/>
                <a:gd name="T52" fmla="*/ 125 w 137"/>
                <a:gd name="T53" fmla="*/ 10 h 163"/>
                <a:gd name="T54" fmla="*/ 127 w 137"/>
                <a:gd name="T55" fmla="*/ 10 h 163"/>
                <a:gd name="T56" fmla="*/ 127 w 137"/>
                <a:gd name="T57" fmla="*/ 10 h 163"/>
                <a:gd name="T58" fmla="*/ 132 w 137"/>
                <a:gd name="T59" fmla="*/ 10 h 163"/>
                <a:gd name="T60" fmla="*/ 132 w 137"/>
                <a:gd name="T61" fmla="*/ 10 h 163"/>
                <a:gd name="T62" fmla="*/ 134 w 137"/>
                <a:gd name="T63" fmla="*/ 11 h 163"/>
                <a:gd name="T64" fmla="*/ 135 w 137"/>
                <a:gd name="T65" fmla="*/ 11 h 163"/>
                <a:gd name="T66" fmla="*/ 136 w 137"/>
                <a:gd name="T67" fmla="*/ 12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37" h="163">
                  <a:moveTo>
                    <a:pt x="137" y="14"/>
                  </a:moveTo>
                  <a:cubicBezTo>
                    <a:pt x="137" y="14"/>
                    <a:pt x="137" y="14"/>
                    <a:pt x="137" y="14"/>
                  </a:cubicBezTo>
                  <a:cubicBezTo>
                    <a:pt x="137" y="15"/>
                    <a:pt x="137" y="15"/>
                    <a:pt x="137" y="15"/>
                  </a:cubicBezTo>
                  <a:cubicBezTo>
                    <a:pt x="137" y="15"/>
                    <a:pt x="137" y="15"/>
                    <a:pt x="137" y="15"/>
                  </a:cubicBezTo>
                  <a:cubicBezTo>
                    <a:pt x="137" y="16"/>
                    <a:pt x="137" y="16"/>
                    <a:pt x="137" y="16"/>
                  </a:cubicBezTo>
                  <a:cubicBezTo>
                    <a:pt x="136" y="17"/>
                    <a:pt x="136" y="17"/>
                    <a:pt x="136" y="17"/>
                  </a:cubicBezTo>
                  <a:cubicBezTo>
                    <a:pt x="136" y="17"/>
                    <a:pt x="136" y="17"/>
                    <a:pt x="136" y="17"/>
                  </a:cubicBezTo>
                  <a:cubicBezTo>
                    <a:pt x="136" y="18"/>
                    <a:pt x="136" y="18"/>
                    <a:pt x="136" y="19"/>
                  </a:cubicBezTo>
                  <a:cubicBezTo>
                    <a:pt x="135" y="19"/>
                    <a:pt x="135" y="19"/>
                    <a:pt x="135" y="19"/>
                  </a:cubicBezTo>
                  <a:cubicBezTo>
                    <a:pt x="135" y="20"/>
                    <a:pt x="135" y="20"/>
                    <a:pt x="134" y="21"/>
                  </a:cubicBezTo>
                  <a:cubicBezTo>
                    <a:pt x="133" y="22"/>
                    <a:pt x="133" y="23"/>
                    <a:pt x="132" y="24"/>
                  </a:cubicBezTo>
                  <a:cubicBezTo>
                    <a:pt x="132" y="24"/>
                    <a:pt x="132" y="24"/>
                    <a:pt x="132" y="24"/>
                  </a:cubicBezTo>
                  <a:cubicBezTo>
                    <a:pt x="131" y="24"/>
                    <a:pt x="131" y="25"/>
                    <a:pt x="130" y="25"/>
                  </a:cubicBezTo>
                  <a:cubicBezTo>
                    <a:pt x="130" y="26"/>
                    <a:pt x="129" y="27"/>
                    <a:pt x="128" y="28"/>
                  </a:cubicBezTo>
                  <a:cubicBezTo>
                    <a:pt x="127" y="28"/>
                    <a:pt x="127" y="29"/>
                    <a:pt x="126" y="29"/>
                  </a:cubicBezTo>
                  <a:cubicBezTo>
                    <a:pt x="125" y="30"/>
                    <a:pt x="124" y="31"/>
                    <a:pt x="124" y="32"/>
                  </a:cubicBezTo>
                  <a:cubicBezTo>
                    <a:pt x="123" y="32"/>
                    <a:pt x="123" y="32"/>
                    <a:pt x="123" y="32"/>
                  </a:cubicBezTo>
                  <a:cubicBezTo>
                    <a:pt x="123" y="33"/>
                    <a:pt x="122" y="33"/>
                    <a:pt x="122" y="33"/>
                  </a:cubicBezTo>
                  <a:cubicBezTo>
                    <a:pt x="121" y="34"/>
                    <a:pt x="120" y="35"/>
                    <a:pt x="119" y="36"/>
                  </a:cubicBezTo>
                  <a:cubicBezTo>
                    <a:pt x="119" y="36"/>
                    <a:pt x="119" y="36"/>
                    <a:pt x="119" y="36"/>
                  </a:cubicBezTo>
                  <a:cubicBezTo>
                    <a:pt x="119" y="37"/>
                    <a:pt x="119" y="37"/>
                    <a:pt x="119" y="37"/>
                  </a:cubicBezTo>
                  <a:cubicBezTo>
                    <a:pt x="118" y="37"/>
                    <a:pt x="118" y="37"/>
                    <a:pt x="118" y="37"/>
                  </a:cubicBezTo>
                  <a:cubicBezTo>
                    <a:pt x="116" y="40"/>
                    <a:pt x="113" y="43"/>
                    <a:pt x="111" y="46"/>
                  </a:cubicBezTo>
                  <a:cubicBezTo>
                    <a:pt x="111" y="47"/>
                    <a:pt x="111" y="47"/>
                    <a:pt x="110" y="48"/>
                  </a:cubicBezTo>
                  <a:cubicBezTo>
                    <a:pt x="109" y="49"/>
                    <a:pt x="108" y="51"/>
                    <a:pt x="107" y="53"/>
                  </a:cubicBezTo>
                  <a:cubicBezTo>
                    <a:pt x="107" y="53"/>
                    <a:pt x="107" y="53"/>
                    <a:pt x="107" y="53"/>
                  </a:cubicBezTo>
                  <a:cubicBezTo>
                    <a:pt x="105" y="57"/>
                    <a:pt x="102" y="62"/>
                    <a:pt x="101" y="66"/>
                  </a:cubicBezTo>
                  <a:cubicBezTo>
                    <a:pt x="100" y="67"/>
                    <a:pt x="100" y="69"/>
                    <a:pt x="99" y="70"/>
                  </a:cubicBezTo>
                  <a:cubicBezTo>
                    <a:pt x="99" y="71"/>
                    <a:pt x="98" y="73"/>
                    <a:pt x="98" y="74"/>
                  </a:cubicBezTo>
                  <a:cubicBezTo>
                    <a:pt x="91" y="93"/>
                    <a:pt x="89" y="111"/>
                    <a:pt x="80" y="130"/>
                  </a:cubicBezTo>
                  <a:cubicBezTo>
                    <a:pt x="76" y="139"/>
                    <a:pt x="70" y="147"/>
                    <a:pt x="64" y="155"/>
                  </a:cubicBezTo>
                  <a:cubicBezTo>
                    <a:pt x="63" y="156"/>
                    <a:pt x="63" y="156"/>
                    <a:pt x="63" y="156"/>
                  </a:cubicBezTo>
                  <a:cubicBezTo>
                    <a:pt x="62" y="157"/>
                    <a:pt x="61" y="159"/>
                    <a:pt x="60" y="160"/>
                  </a:cubicBezTo>
                  <a:cubicBezTo>
                    <a:pt x="60" y="161"/>
                    <a:pt x="59" y="162"/>
                    <a:pt x="58" y="163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4" y="1"/>
                    <a:pt x="8" y="0"/>
                    <a:pt x="13" y="0"/>
                  </a:cubicBezTo>
                  <a:cubicBezTo>
                    <a:pt x="15" y="0"/>
                    <a:pt x="18" y="0"/>
                    <a:pt x="21" y="0"/>
                  </a:cubicBezTo>
                  <a:cubicBezTo>
                    <a:pt x="22" y="0"/>
                    <a:pt x="22" y="0"/>
                    <a:pt x="23" y="0"/>
                  </a:cubicBezTo>
                  <a:cubicBezTo>
                    <a:pt x="26" y="0"/>
                    <a:pt x="28" y="0"/>
                    <a:pt x="31" y="0"/>
                  </a:cubicBezTo>
                  <a:cubicBezTo>
                    <a:pt x="42" y="1"/>
                    <a:pt x="52" y="2"/>
                    <a:pt x="62" y="5"/>
                  </a:cubicBezTo>
                  <a:cubicBezTo>
                    <a:pt x="63" y="5"/>
                    <a:pt x="63" y="5"/>
                    <a:pt x="64" y="5"/>
                  </a:cubicBezTo>
                  <a:cubicBezTo>
                    <a:pt x="66" y="6"/>
                    <a:pt x="67" y="6"/>
                    <a:pt x="69" y="7"/>
                  </a:cubicBezTo>
                  <a:cubicBezTo>
                    <a:pt x="77" y="10"/>
                    <a:pt x="84" y="14"/>
                    <a:pt x="93" y="15"/>
                  </a:cubicBezTo>
                  <a:cubicBezTo>
                    <a:pt x="93" y="15"/>
                    <a:pt x="94" y="15"/>
                    <a:pt x="95" y="15"/>
                  </a:cubicBezTo>
                  <a:cubicBezTo>
                    <a:pt x="96" y="16"/>
                    <a:pt x="98" y="16"/>
                    <a:pt x="100" y="15"/>
                  </a:cubicBezTo>
                  <a:cubicBezTo>
                    <a:pt x="103" y="15"/>
                    <a:pt x="106" y="15"/>
                    <a:pt x="109" y="14"/>
                  </a:cubicBezTo>
                  <a:cubicBezTo>
                    <a:pt x="109" y="14"/>
                    <a:pt x="110" y="13"/>
                    <a:pt x="110" y="13"/>
                  </a:cubicBezTo>
                  <a:cubicBezTo>
                    <a:pt x="111" y="13"/>
                    <a:pt x="111" y="13"/>
                    <a:pt x="111" y="13"/>
                  </a:cubicBezTo>
                  <a:cubicBezTo>
                    <a:pt x="113" y="12"/>
                    <a:pt x="115" y="12"/>
                    <a:pt x="118" y="11"/>
                  </a:cubicBezTo>
                  <a:cubicBezTo>
                    <a:pt x="118" y="11"/>
                    <a:pt x="118" y="11"/>
                    <a:pt x="118" y="11"/>
                  </a:cubicBezTo>
                  <a:cubicBezTo>
                    <a:pt x="119" y="11"/>
                    <a:pt x="120" y="10"/>
                    <a:pt x="122" y="10"/>
                  </a:cubicBezTo>
                  <a:cubicBezTo>
                    <a:pt x="122" y="10"/>
                    <a:pt x="123" y="10"/>
                    <a:pt x="123" y="10"/>
                  </a:cubicBezTo>
                  <a:cubicBezTo>
                    <a:pt x="124" y="10"/>
                    <a:pt x="124" y="10"/>
                    <a:pt x="124" y="10"/>
                  </a:cubicBezTo>
                  <a:cubicBezTo>
                    <a:pt x="124" y="10"/>
                    <a:pt x="125" y="10"/>
                    <a:pt x="125" y="10"/>
                  </a:cubicBezTo>
                  <a:cubicBezTo>
                    <a:pt x="126" y="10"/>
                    <a:pt x="126" y="10"/>
                    <a:pt x="126" y="10"/>
                  </a:cubicBezTo>
                  <a:cubicBezTo>
                    <a:pt x="127" y="10"/>
                    <a:pt x="127" y="10"/>
                    <a:pt x="127" y="10"/>
                  </a:cubicBezTo>
                  <a:cubicBezTo>
                    <a:pt x="127" y="10"/>
                    <a:pt x="127" y="10"/>
                    <a:pt x="127" y="10"/>
                  </a:cubicBezTo>
                  <a:cubicBezTo>
                    <a:pt x="127" y="10"/>
                    <a:pt x="127" y="10"/>
                    <a:pt x="127" y="10"/>
                  </a:cubicBezTo>
                  <a:cubicBezTo>
                    <a:pt x="129" y="10"/>
                    <a:pt x="130" y="10"/>
                    <a:pt x="132" y="10"/>
                  </a:cubicBezTo>
                  <a:cubicBezTo>
                    <a:pt x="132" y="10"/>
                    <a:pt x="132" y="10"/>
                    <a:pt x="132" y="10"/>
                  </a:cubicBezTo>
                  <a:cubicBezTo>
                    <a:pt x="132" y="10"/>
                    <a:pt x="132" y="10"/>
                    <a:pt x="132" y="10"/>
                  </a:cubicBezTo>
                  <a:cubicBezTo>
                    <a:pt x="132" y="10"/>
                    <a:pt x="132" y="10"/>
                    <a:pt x="132" y="10"/>
                  </a:cubicBezTo>
                  <a:cubicBezTo>
                    <a:pt x="133" y="10"/>
                    <a:pt x="133" y="11"/>
                    <a:pt x="134" y="11"/>
                  </a:cubicBezTo>
                  <a:cubicBezTo>
                    <a:pt x="134" y="11"/>
                    <a:pt x="134" y="11"/>
                    <a:pt x="134" y="11"/>
                  </a:cubicBezTo>
                  <a:cubicBezTo>
                    <a:pt x="135" y="11"/>
                    <a:pt x="135" y="11"/>
                    <a:pt x="135" y="11"/>
                  </a:cubicBezTo>
                  <a:cubicBezTo>
                    <a:pt x="135" y="11"/>
                    <a:pt x="135" y="11"/>
                    <a:pt x="135" y="11"/>
                  </a:cubicBezTo>
                  <a:cubicBezTo>
                    <a:pt x="135" y="12"/>
                    <a:pt x="135" y="12"/>
                    <a:pt x="135" y="12"/>
                  </a:cubicBezTo>
                  <a:cubicBezTo>
                    <a:pt x="136" y="12"/>
                    <a:pt x="136" y="12"/>
                    <a:pt x="136" y="12"/>
                  </a:cubicBezTo>
                  <a:cubicBezTo>
                    <a:pt x="136" y="13"/>
                    <a:pt x="137" y="13"/>
                    <a:pt x="137" y="14"/>
                  </a:cubicBezTo>
                  <a:close/>
                </a:path>
              </a:pathLst>
            </a:custGeom>
            <a:solidFill>
              <a:srgbClr val="F3F8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9" name="Freeform 600"/>
            <p:cNvSpPr/>
            <p:nvPr/>
          </p:nvSpPr>
          <p:spPr bwMode="auto">
            <a:xfrm>
              <a:off x="520700" y="8397876"/>
              <a:ext cx="508000" cy="379413"/>
            </a:xfrm>
            <a:custGeom>
              <a:avLst/>
              <a:gdLst>
                <a:gd name="T0" fmla="*/ 48 w 135"/>
                <a:gd name="T1" fmla="*/ 100 h 101"/>
                <a:gd name="T2" fmla="*/ 44 w 135"/>
                <a:gd name="T3" fmla="*/ 86 h 101"/>
                <a:gd name="T4" fmla="*/ 41 w 135"/>
                <a:gd name="T5" fmla="*/ 70 h 101"/>
                <a:gd name="T6" fmla="*/ 25 w 135"/>
                <a:gd name="T7" fmla="*/ 71 h 101"/>
                <a:gd name="T8" fmla="*/ 12 w 135"/>
                <a:gd name="T9" fmla="*/ 69 h 101"/>
                <a:gd name="T10" fmla="*/ 12 w 135"/>
                <a:gd name="T11" fmla="*/ 63 h 101"/>
                <a:gd name="T12" fmla="*/ 18 w 135"/>
                <a:gd name="T13" fmla="*/ 36 h 101"/>
                <a:gd name="T14" fmla="*/ 1 w 135"/>
                <a:gd name="T15" fmla="*/ 22 h 101"/>
                <a:gd name="T16" fmla="*/ 11 w 135"/>
                <a:gd name="T17" fmla="*/ 9 h 101"/>
                <a:gd name="T18" fmla="*/ 78 w 135"/>
                <a:gd name="T19" fmla="*/ 10 h 101"/>
                <a:gd name="T20" fmla="*/ 81 w 135"/>
                <a:gd name="T21" fmla="*/ 10 h 101"/>
                <a:gd name="T22" fmla="*/ 95 w 135"/>
                <a:gd name="T23" fmla="*/ 8 h 101"/>
                <a:gd name="T24" fmla="*/ 95 w 135"/>
                <a:gd name="T25" fmla="*/ 8 h 101"/>
                <a:gd name="T26" fmla="*/ 103 w 135"/>
                <a:gd name="T27" fmla="*/ 6 h 101"/>
                <a:gd name="T28" fmla="*/ 112 w 135"/>
                <a:gd name="T29" fmla="*/ 5 h 101"/>
                <a:gd name="T30" fmla="*/ 104 w 135"/>
                <a:gd name="T31" fmla="*/ 32 h 101"/>
                <a:gd name="T32" fmla="*/ 103 w 135"/>
                <a:gd name="T33" fmla="*/ 32 h 101"/>
                <a:gd name="T34" fmla="*/ 97 w 135"/>
                <a:gd name="T35" fmla="*/ 36 h 101"/>
                <a:gd name="T36" fmla="*/ 90 w 135"/>
                <a:gd name="T37" fmla="*/ 47 h 101"/>
                <a:gd name="T38" fmla="*/ 70 w 135"/>
                <a:gd name="T39" fmla="*/ 84 h 101"/>
                <a:gd name="T40" fmla="*/ 62 w 135"/>
                <a:gd name="T41" fmla="*/ 96 h 101"/>
                <a:gd name="T42" fmla="*/ 48 w 135"/>
                <a:gd name="T43" fmla="*/ 10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35" h="100">
                  <a:moveTo>
                    <a:pt x="48" y="100"/>
                  </a:moveTo>
                  <a:cubicBezTo>
                    <a:pt x="42" y="99"/>
                    <a:pt x="43" y="92"/>
                    <a:pt x="44" y="86"/>
                  </a:cubicBezTo>
                  <a:cubicBezTo>
                    <a:pt x="45" y="80"/>
                    <a:pt x="46" y="73"/>
                    <a:pt x="41" y="70"/>
                  </a:cubicBezTo>
                  <a:cubicBezTo>
                    <a:pt x="37" y="68"/>
                    <a:pt x="31" y="70"/>
                    <a:pt x="25" y="71"/>
                  </a:cubicBezTo>
                  <a:cubicBezTo>
                    <a:pt x="20" y="73"/>
                    <a:pt x="14" y="73"/>
                    <a:pt x="12" y="69"/>
                  </a:cubicBezTo>
                  <a:cubicBezTo>
                    <a:pt x="11" y="67"/>
                    <a:pt x="11" y="65"/>
                    <a:pt x="12" y="63"/>
                  </a:cubicBezTo>
                  <a:cubicBezTo>
                    <a:pt x="13" y="56"/>
                    <a:pt x="21" y="42"/>
                    <a:pt x="18" y="36"/>
                  </a:cubicBezTo>
                  <a:cubicBezTo>
                    <a:pt x="15" y="29"/>
                    <a:pt x="2" y="30"/>
                    <a:pt x="1" y="22"/>
                  </a:cubicBezTo>
                  <a:cubicBezTo>
                    <a:pt x="0" y="17"/>
                    <a:pt x="5" y="12"/>
                    <a:pt x="11" y="9"/>
                  </a:cubicBezTo>
                  <a:cubicBezTo>
                    <a:pt x="33" y="0"/>
                    <a:pt x="57" y="10"/>
                    <a:pt x="78" y="10"/>
                  </a:cubicBezTo>
                  <a:cubicBezTo>
                    <a:pt x="79" y="10"/>
                    <a:pt x="80" y="10"/>
                    <a:pt x="81" y="10"/>
                  </a:cubicBezTo>
                  <a:cubicBezTo>
                    <a:pt x="85" y="10"/>
                    <a:pt x="90" y="9"/>
                    <a:pt x="95" y="8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8" y="8"/>
                    <a:pt x="100" y="7"/>
                    <a:pt x="103" y="6"/>
                  </a:cubicBezTo>
                  <a:cubicBezTo>
                    <a:pt x="106" y="5"/>
                    <a:pt x="109" y="4"/>
                    <a:pt x="112" y="5"/>
                  </a:cubicBezTo>
                  <a:cubicBezTo>
                    <a:pt x="135" y="6"/>
                    <a:pt x="113" y="22"/>
                    <a:pt x="104" y="32"/>
                  </a:cubicBezTo>
                  <a:cubicBezTo>
                    <a:pt x="103" y="32"/>
                    <a:pt x="103" y="32"/>
                    <a:pt x="103" y="32"/>
                  </a:cubicBezTo>
                  <a:cubicBezTo>
                    <a:pt x="101" y="33"/>
                    <a:pt x="99" y="35"/>
                    <a:pt x="97" y="36"/>
                  </a:cubicBezTo>
                  <a:cubicBezTo>
                    <a:pt x="94" y="40"/>
                    <a:pt x="92" y="43"/>
                    <a:pt x="90" y="47"/>
                  </a:cubicBezTo>
                  <a:cubicBezTo>
                    <a:pt x="83" y="59"/>
                    <a:pt x="77" y="71"/>
                    <a:pt x="70" y="84"/>
                  </a:cubicBezTo>
                  <a:cubicBezTo>
                    <a:pt x="68" y="88"/>
                    <a:pt x="65" y="92"/>
                    <a:pt x="62" y="96"/>
                  </a:cubicBezTo>
                  <a:cubicBezTo>
                    <a:pt x="58" y="99"/>
                    <a:pt x="52" y="101"/>
                    <a:pt x="48" y="100"/>
                  </a:cubicBezTo>
                  <a:close/>
                </a:path>
              </a:pathLst>
            </a:custGeom>
            <a:solidFill>
              <a:srgbClr val="259D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pic>
          <p:nvPicPr>
            <p:cNvPr id="310" name="Picture 609"/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 bwMode="auto">
            <a:xfrm>
              <a:off x="1366838" y="7507288"/>
              <a:ext cx="852488" cy="450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11" name="Picture 610"/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 bwMode="auto">
            <a:xfrm>
              <a:off x="303213" y="7092951"/>
              <a:ext cx="382588" cy="2825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312" name="组合 311"/>
          <p:cNvGrpSpPr/>
          <p:nvPr/>
        </p:nvGrpSpPr>
        <p:grpSpPr>
          <a:xfrm>
            <a:off x="3402682" y="2968623"/>
            <a:ext cx="1682381" cy="3889250"/>
            <a:chOff x="3149600" y="1990725"/>
            <a:chExt cx="1201739" cy="2778125"/>
          </a:xfrm>
        </p:grpSpPr>
        <p:sp>
          <p:nvSpPr>
            <p:cNvPr id="313" name="Freeform 14"/>
            <p:cNvSpPr/>
            <p:nvPr/>
          </p:nvSpPr>
          <p:spPr bwMode="auto">
            <a:xfrm>
              <a:off x="3738564" y="4746625"/>
              <a:ext cx="22225" cy="22225"/>
            </a:xfrm>
            <a:custGeom>
              <a:avLst/>
              <a:gdLst>
                <a:gd name="T0" fmla="*/ 6 w 6"/>
                <a:gd name="T1" fmla="*/ 4 h 6"/>
                <a:gd name="T2" fmla="*/ 5 w 6"/>
                <a:gd name="T3" fmla="*/ 2 h 6"/>
                <a:gd name="T4" fmla="*/ 3 w 6"/>
                <a:gd name="T5" fmla="*/ 1 h 6"/>
                <a:gd name="T6" fmla="*/ 1 w 6"/>
                <a:gd name="T7" fmla="*/ 1 h 6"/>
                <a:gd name="T8" fmla="*/ 1 w 6"/>
                <a:gd name="T9" fmla="*/ 4 h 6"/>
                <a:gd name="T10" fmla="*/ 4 w 6"/>
                <a:gd name="T11" fmla="*/ 5 h 6"/>
                <a:gd name="T12" fmla="*/ 6 w 6"/>
                <a:gd name="T13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6">
                  <a:moveTo>
                    <a:pt x="6" y="4"/>
                  </a:moveTo>
                  <a:cubicBezTo>
                    <a:pt x="6" y="3"/>
                    <a:pt x="6" y="2"/>
                    <a:pt x="5" y="2"/>
                  </a:cubicBezTo>
                  <a:cubicBezTo>
                    <a:pt x="5" y="2"/>
                    <a:pt x="4" y="1"/>
                    <a:pt x="3" y="1"/>
                  </a:cubicBezTo>
                  <a:cubicBezTo>
                    <a:pt x="2" y="0"/>
                    <a:pt x="1" y="1"/>
                    <a:pt x="1" y="1"/>
                  </a:cubicBezTo>
                  <a:cubicBezTo>
                    <a:pt x="0" y="2"/>
                    <a:pt x="0" y="3"/>
                    <a:pt x="1" y="4"/>
                  </a:cubicBezTo>
                  <a:cubicBezTo>
                    <a:pt x="2" y="4"/>
                    <a:pt x="3" y="5"/>
                    <a:pt x="4" y="5"/>
                  </a:cubicBezTo>
                  <a:cubicBezTo>
                    <a:pt x="5" y="6"/>
                    <a:pt x="6" y="5"/>
                    <a:pt x="6" y="4"/>
                  </a:cubicBezTo>
                  <a:close/>
                </a:path>
              </a:pathLst>
            </a:custGeom>
            <a:solidFill>
              <a:srgbClr val="1BA8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4" name="Freeform 15"/>
            <p:cNvSpPr>
              <a:spLocks noEditPoints="1"/>
            </p:cNvSpPr>
            <p:nvPr/>
          </p:nvSpPr>
          <p:spPr bwMode="auto">
            <a:xfrm>
              <a:off x="3697289" y="3013075"/>
              <a:ext cx="431800" cy="1722438"/>
            </a:xfrm>
            <a:custGeom>
              <a:avLst/>
              <a:gdLst>
                <a:gd name="T0" fmla="*/ 111 w 115"/>
                <a:gd name="T1" fmla="*/ 146 h 458"/>
                <a:gd name="T2" fmla="*/ 115 w 115"/>
                <a:gd name="T3" fmla="*/ 152 h 458"/>
                <a:gd name="T4" fmla="*/ 111 w 115"/>
                <a:gd name="T5" fmla="*/ 168 h 458"/>
                <a:gd name="T6" fmla="*/ 113 w 115"/>
                <a:gd name="T7" fmla="*/ 138 h 458"/>
                <a:gd name="T8" fmla="*/ 115 w 115"/>
                <a:gd name="T9" fmla="*/ 130 h 458"/>
                <a:gd name="T10" fmla="*/ 113 w 115"/>
                <a:gd name="T11" fmla="*/ 184 h 458"/>
                <a:gd name="T12" fmla="*/ 114 w 115"/>
                <a:gd name="T13" fmla="*/ 178 h 458"/>
                <a:gd name="T14" fmla="*/ 113 w 115"/>
                <a:gd name="T15" fmla="*/ 113 h 458"/>
                <a:gd name="T16" fmla="*/ 113 w 115"/>
                <a:gd name="T17" fmla="*/ 194 h 458"/>
                <a:gd name="T18" fmla="*/ 111 w 115"/>
                <a:gd name="T19" fmla="*/ 193 h 458"/>
                <a:gd name="T20" fmla="*/ 111 w 115"/>
                <a:gd name="T21" fmla="*/ 98 h 458"/>
                <a:gd name="T22" fmla="*/ 113 w 115"/>
                <a:gd name="T23" fmla="*/ 106 h 458"/>
                <a:gd name="T24" fmla="*/ 108 w 115"/>
                <a:gd name="T25" fmla="*/ 210 h 458"/>
                <a:gd name="T26" fmla="*/ 110 w 115"/>
                <a:gd name="T27" fmla="*/ 88 h 458"/>
                <a:gd name="T28" fmla="*/ 113 w 115"/>
                <a:gd name="T29" fmla="*/ 88 h 458"/>
                <a:gd name="T30" fmla="*/ 105 w 115"/>
                <a:gd name="T31" fmla="*/ 232 h 458"/>
                <a:gd name="T32" fmla="*/ 107 w 115"/>
                <a:gd name="T33" fmla="*/ 242 h 458"/>
                <a:gd name="T34" fmla="*/ 106 w 115"/>
                <a:gd name="T35" fmla="*/ 240 h 458"/>
                <a:gd name="T36" fmla="*/ 106 w 115"/>
                <a:gd name="T37" fmla="*/ 67 h 458"/>
                <a:gd name="T38" fmla="*/ 109 w 115"/>
                <a:gd name="T39" fmla="*/ 74 h 458"/>
                <a:gd name="T40" fmla="*/ 101 w 115"/>
                <a:gd name="T41" fmla="*/ 258 h 458"/>
                <a:gd name="T42" fmla="*/ 103 w 115"/>
                <a:gd name="T43" fmla="*/ 57 h 458"/>
                <a:gd name="T44" fmla="*/ 106 w 115"/>
                <a:gd name="T45" fmla="*/ 57 h 458"/>
                <a:gd name="T46" fmla="*/ 96 w 115"/>
                <a:gd name="T47" fmla="*/ 279 h 458"/>
                <a:gd name="T48" fmla="*/ 96 w 115"/>
                <a:gd name="T49" fmla="*/ 289 h 458"/>
                <a:gd name="T50" fmla="*/ 95 w 115"/>
                <a:gd name="T51" fmla="*/ 287 h 458"/>
                <a:gd name="T52" fmla="*/ 94 w 115"/>
                <a:gd name="T53" fmla="*/ 38 h 458"/>
                <a:gd name="T54" fmla="*/ 99 w 115"/>
                <a:gd name="T55" fmla="*/ 43 h 458"/>
                <a:gd name="T56" fmla="*/ 88 w 115"/>
                <a:gd name="T57" fmla="*/ 303 h 458"/>
                <a:gd name="T58" fmla="*/ 89 w 115"/>
                <a:gd name="T59" fmla="*/ 29 h 458"/>
                <a:gd name="T60" fmla="*/ 92 w 115"/>
                <a:gd name="T61" fmla="*/ 28 h 458"/>
                <a:gd name="T62" fmla="*/ 79 w 115"/>
                <a:gd name="T63" fmla="*/ 323 h 458"/>
                <a:gd name="T64" fmla="*/ 78 w 115"/>
                <a:gd name="T65" fmla="*/ 334 h 458"/>
                <a:gd name="T66" fmla="*/ 77 w 115"/>
                <a:gd name="T67" fmla="*/ 332 h 458"/>
                <a:gd name="T68" fmla="*/ 75 w 115"/>
                <a:gd name="T69" fmla="*/ 13 h 458"/>
                <a:gd name="T70" fmla="*/ 82 w 115"/>
                <a:gd name="T71" fmla="*/ 17 h 458"/>
                <a:gd name="T72" fmla="*/ 67 w 115"/>
                <a:gd name="T73" fmla="*/ 346 h 458"/>
                <a:gd name="T74" fmla="*/ 68 w 115"/>
                <a:gd name="T75" fmla="*/ 6 h 458"/>
                <a:gd name="T76" fmla="*/ 70 w 115"/>
                <a:gd name="T77" fmla="*/ 5 h 458"/>
                <a:gd name="T78" fmla="*/ 54 w 115"/>
                <a:gd name="T79" fmla="*/ 364 h 458"/>
                <a:gd name="T80" fmla="*/ 50 w 115"/>
                <a:gd name="T81" fmla="*/ 374 h 458"/>
                <a:gd name="T82" fmla="*/ 50 w 115"/>
                <a:gd name="T83" fmla="*/ 371 h 458"/>
                <a:gd name="T84" fmla="*/ 32 w 115"/>
                <a:gd name="T85" fmla="*/ 389 h 458"/>
                <a:gd name="T86" fmla="*/ 39 w 115"/>
                <a:gd name="T87" fmla="*/ 385 h 458"/>
                <a:gd name="T88" fmla="*/ 25 w 115"/>
                <a:gd name="T89" fmla="*/ 394 h 458"/>
                <a:gd name="T90" fmla="*/ 12 w 115"/>
                <a:gd name="T91" fmla="*/ 412 h 458"/>
                <a:gd name="T92" fmla="*/ 16 w 115"/>
                <a:gd name="T93" fmla="*/ 407 h 458"/>
                <a:gd name="T94" fmla="*/ 3 w 115"/>
                <a:gd name="T95" fmla="*/ 449 h 458"/>
                <a:gd name="T96" fmla="*/ 7 w 115"/>
                <a:gd name="T97" fmla="*/ 421 h 458"/>
                <a:gd name="T98" fmla="*/ 4 w 115"/>
                <a:gd name="T99" fmla="*/ 419 h 458"/>
                <a:gd name="T100" fmla="*/ 2 w 115"/>
                <a:gd name="T101" fmla="*/ 443 h 458"/>
                <a:gd name="T102" fmla="*/ 3 w 115"/>
                <a:gd name="T103" fmla="*/ 441 h 4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15" h="458">
                  <a:moveTo>
                    <a:pt x="115" y="152"/>
                  </a:moveTo>
                  <a:cubicBezTo>
                    <a:pt x="115" y="153"/>
                    <a:pt x="114" y="154"/>
                    <a:pt x="113" y="154"/>
                  </a:cubicBezTo>
                  <a:cubicBezTo>
                    <a:pt x="112" y="154"/>
                    <a:pt x="111" y="153"/>
                    <a:pt x="111" y="152"/>
                  </a:cubicBezTo>
                  <a:cubicBezTo>
                    <a:pt x="111" y="149"/>
                    <a:pt x="111" y="149"/>
                    <a:pt x="111" y="149"/>
                  </a:cubicBezTo>
                  <a:cubicBezTo>
                    <a:pt x="111" y="146"/>
                    <a:pt x="111" y="146"/>
                    <a:pt x="111" y="146"/>
                  </a:cubicBezTo>
                  <a:cubicBezTo>
                    <a:pt x="111" y="146"/>
                    <a:pt x="111" y="146"/>
                    <a:pt x="111" y="146"/>
                  </a:cubicBezTo>
                  <a:cubicBezTo>
                    <a:pt x="111" y="145"/>
                    <a:pt x="112" y="145"/>
                    <a:pt x="113" y="145"/>
                  </a:cubicBezTo>
                  <a:cubicBezTo>
                    <a:pt x="114" y="145"/>
                    <a:pt x="115" y="145"/>
                    <a:pt x="115" y="146"/>
                  </a:cubicBezTo>
                  <a:cubicBezTo>
                    <a:pt x="115" y="150"/>
                    <a:pt x="115" y="150"/>
                    <a:pt x="115" y="150"/>
                  </a:cubicBezTo>
                  <a:cubicBezTo>
                    <a:pt x="115" y="152"/>
                    <a:pt x="115" y="152"/>
                    <a:pt x="115" y="152"/>
                  </a:cubicBezTo>
                  <a:moveTo>
                    <a:pt x="114" y="162"/>
                  </a:moveTo>
                  <a:cubicBezTo>
                    <a:pt x="114" y="164"/>
                    <a:pt x="114" y="166"/>
                    <a:pt x="114" y="168"/>
                  </a:cubicBezTo>
                  <a:cubicBezTo>
                    <a:pt x="114" y="169"/>
                    <a:pt x="113" y="170"/>
                    <a:pt x="112" y="170"/>
                  </a:cubicBezTo>
                  <a:cubicBezTo>
                    <a:pt x="111" y="170"/>
                    <a:pt x="111" y="169"/>
                    <a:pt x="111" y="168"/>
                  </a:cubicBezTo>
                  <a:cubicBezTo>
                    <a:pt x="111" y="168"/>
                    <a:pt x="111" y="168"/>
                    <a:pt x="111" y="168"/>
                  </a:cubicBezTo>
                  <a:cubicBezTo>
                    <a:pt x="111" y="166"/>
                    <a:pt x="111" y="164"/>
                    <a:pt x="111" y="162"/>
                  </a:cubicBezTo>
                  <a:cubicBezTo>
                    <a:pt x="111" y="161"/>
                    <a:pt x="112" y="161"/>
                    <a:pt x="113" y="161"/>
                  </a:cubicBezTo>
                  <a:cubicBezTo>
                    <a:pt x="114" y="161"/>
                    <a:pt x="114" y="161"/>
                    <a:pt x="114" y="162"/>
                  </a:cubicBezTo>
                  <a:cubicBezTo>
                    <a:pt x="114" y="162"/>
                    <a:pt x="114" y="162"/>
                    <a:pt x="114" y="162"/>
                  </a:cubicBezTo>
                  <a:moveTo>
                    <a:pt x="113" y="138"/>
                  </a:moveTo>
                  <a:cubicBezTo>
                    <a:pt x="112" y="138"/>
                    <a:pt x="112" y="137"/>
                    <a:pt x="112" y="136"/>
                  </a:cubicBezTo>
                  <a:cubicBezTo>
                    <a:pt x="112" y="134"/>
                    <a:pt x="112" y="132"/>
                    <a:pt x="112" y="130"/>
                  </a:cubicBezTo>
                  <a:cubicBezTo>
                    <a:pt x="112" y="130"/>
                    <a:pt x="112" y="130"/>
                    <a:pt x="112" y="130"/>
                  </a:cubicBezTo>
                  <a:cubicBezTo>
                    <a:pt x="112" y="129"/>
                    <a:pt x="112" y="129"/>
                    <a:pt x="113" y="129"/>
                  </a:cubicBezTo>
                  <a:cubicBezTo>
                    <a:pt x="114" y="129"/>
                    <a:pt x="115" y="129"/>
                    <a:pt x="115" y="130"/>
                  </a:cubicBezTo>
                  <a:cubicBezTo>
                    <a:pt x="115" y="132"/>
                    <a:pt x="115" y="134"/>
                    <a:pt x="115" y="136"/>
                  </a:cubicBezTo>
                  <a:cubicBezTo>
                    <a:pt x="115" y="136"/>
                    <a:pt x="115" y="136"/>
                    <a:pt x="115" y="136"/>
                  </a:cubicBezTo>
                  <a:cubicBezTo>
                    <a:pt x="115" y="137"/>
                    <a:pt x="114" y="138"/>
                    <a:pt x="113" y="138"/>
                  </a:cubicBezTo>
                  <a:moveTo>
                    <a:pt x="114" y="178"/>
                  </a:moveTo>
                  <a:cubicBezTo>
                    <a:pt x="114" y="180"/>
                    <a:pt x="113" y="182"/>
                    <a:pt x="113" y="184"/>
                  </a:cubicBezTo>
                  <a:cubicBezTo>
                    <a:pt x="113" y="185"/>
                    <a:pt x="113" y="186"/>
                    <a:pt x="112" y="186"/>
                  </a:cubicBezTo>
                  <a:cubicBezTo>
                    <a:pt x="111" y="186"/>
                    <a:pt x="110" y="185"/>
                    <a:pt x="110" y="184"/>
                  </a:cubicBezTo>
                  <a:cubicBezTo>
                    <a:pt x="110" y="182"/>
                    <a:pt x="110" y="180"/>
                    <a:pt x="110" y="178"/>
                  </a:cubicBezTo>
                  <a:cubicBezTo>
                    <a:pt x="110" y="177"/>
                    <a:pt x="111" y="177"/>
                    <a:pt x="112" y="177"/>
                  </a:cubicBezTo>
                  <a:cubicBezTo>
                    <a:pt x="113" y="177"/>
                    <a:pt x="114" y="178"/>
                    <a:pt x="114" y="178"/>
                  </a:cubicBezTo>
                  <a:cubicBezTo>
                    <a:pt x="114" y="178"/>
                    <a:pt x="114" y="178"/>
                    <a:pt x="114" y="178"/>
                  </a:cubicBezTo>
                  <a:moveTo>
                    <a:pt x="113" y="122"/>
                  </a:moveTo>
                  <a:cubicBezTo>
                    <a:pt x="112" y="122"/>
                    <a:pt x="112" y="121"/>
                    <a:pt x="112" y="120"/>
                  </a:cubicBezTo>
                  <a:cubicBezTo>
                    <a:pt x="112" y="118"/>
                    <a:pt x="112" y="116"/>
                    <a:pt x="112" y="114"/>
                  </a:cubicBezTo>
                  <a:cubicBezTo>
                    <a:pt x="112" y="113"/>
                    <a:pt x="112" y="113"/>
                    <a:pt x="113" y="113"/>
                  </a:cubicBezTo>
                  <a:cubicBezTo>
                    <a:pt x="114" y="113"/>
                    <a:pt x="115" y="113"/>
                    <a:pt x="115" y="114"/>
                  </a:cubicBezTo>
                  <a:cubicBezTo>
                    <a:pt x="115" y="116"/>
                    <a:pt x="115" y="118"/>
                    <a:pt x="115" y="120"/>
                  </a:cubicBezTo>
                  <a:cubicBezTo>
                    <a:pt x="115" y="120"/>
                    <a:pt x="115" y="120"/>
                    <a:pt x="115" y="120"/>
                  </a:cubicBezTo>
                  <a:cubicBezTo>
                    <a:pt x="115" y="121"/>
                    <a:pt x="114" y="122"/>
                    <a:pt x="113" y="122"/>
                  </a:cubicBezTo>
                  <a:moveTo>
                    <a:pt x="113" y="194"/>
                  </a:moveTo>
                  <a:cubicBezTo>
                    <a:pt x="113" y="196"/>
                    <a:pt x="112" y="198"/>
                    <a:pt x="112" y="200"/>
                  </a:cubicBezTo>
                  <a:cubicBezTo>
                    <a:pt x="112" y="201"/>
                    <a:pt x="111" y="202"/>
                    <a:pt x="110" y="202"/>
                  </a:cubicBezTo>
                  <a:cubicBezTo>
                    <a:pt x="110" y="202"/>
                    <a:pt x="109" y="201"/>
                    <a:pt x="109" y="200"/>
                  </a:cubicBezTo>
                  <a:cubicBezTo>
                    <a:pt x="109" y="198"/>
                    <a:pt x="109" y="196"/>
                    <a:pt x="109" y="194"/>
                  </a:cubicBezTo>
                  <a:cubicBezTo>
                    <a:pt x="109" y="193"/>
                    <a:pt x="110" y="193"/>
                    <a:pt x="111" y="193"/>
                  </a:cubicBezTo>
                  <a:cubicBezTo>
                    <a:pt x="112" y="193"/>
                    <a:pt x="113" y="194"/>
                    <a:pt x="113" y="194"/>
                  </a:cubicBezTo>
                  <a:cubicBezTo>
                    <a:pt x="113" y="194"/>
                    <a:pt x="113" y="194"/>
                    <a:pt x="113" y="194"/>
                  </a:cubicBezTo>
                  <a:moveTo>
                    <a:pt x="113" y="106"/>
                  </a:moveTo>
                  <a:cubicBezTo>
                    <a:pt x="112" y="106"/>
                    <a:pt x="111" y="105"/>
                    <a:pt x="111" y="104"/>
                  </a:cubicBezTo>
                  <a:cubicBezTo>
                    <a:pt x="111" y="102"/>
                    <a:pt x="111" y="100"/>
                    <a:pt x="111" y="98"/>
                  </a:cubicBezTo>
                  <a:cubicBezTo>
                    <a:pt x="111" y="97"/>
                    <a:pt x="111" y="97"/>
                    <a:pt x="112" y="97"/>
                  </a:cubicBezTo>
                  <a:cubicBezTo>
                    <a:pt x="113" y="97"/>
                    <a:pt x="114" y="97"/>
                    <a:pt x="114" y="98"/>
                  </a:cubicBezTo>
                  <a:cubicBezTo>
                    <a:pt x="114" y="100"/>
                    <a:pt x="114" y="102"/>
                    <a:pt x="115" y="104"/>
                  </a:cubicBezTo>
                  <a:cubicBezTo>
                    <a:pt x="115" y="104"/>
                    <a:pt x="115" y="104"/>
                    <a:pt x="115" y="104"/>
                  </a:cubicBezTo>
                  <a:cubicBezTo>
                    <a:pt x="115" y="105"/>
                    <a:pt x="114" y="106"/>
                    <a:pt x="113" y="106"/>
                  </a:cubicBezTo>
                  <a:moveTo>
                    <a:pt x="111" y="211"/>
                  </a:moveTo>
                  <a:cubicBezTo>
                    <a:pt x="111" y="212"/>
                    <a:pt x="111" y="214"/>
                    <a:pt x="111" y="216"/>
                  </a:cubicBezTo>
                  <a:cubicBezTo>
                    <a:pt x="111" y="217"/>
                    <a:pt x="110" y="218"/>
                    <a:pt x="109" y="218"/>
                  </a:cubicBezTo>
                  <a:cubicBezTo>
                    <a:pt x="108" y="218"/>
                    <a:pt x="107" y="217"/>
                    <a:pt x="107" y="216"/>
                  </a:cubicBezTo>
                  <a:cubicBezTo>
                    <a:pt x="108" y="214"/>
                    <a:pt x="108" y="212"/>
                    <a:pt x="108" y="210"/>
                  </a:cubicBezTo>
                  <a:cubicBezTo>
                    <a:pt x="108" y="209"/>
                    <a:pt x="109" y="209"/>
                    <a:pt x="110" y="209"/>
                  </a:cubicBezTo>
                  <a:cubicBezTo>
                    <a:pt x="111" y="209"/>
                    <a:pt x="111" y="210"/>
                    <a:pt x="111" y="210"/>
                  </a:cubicBezTo>
                  <a:cubicBezTo>
                    <a:pt x="111" y="211"/>
                    <a:pt x="111" y="211"/>
                    <a:pt x="111" y="211"/>
                  </a:cubicBezTo>
                  <a:moveTo>
                    <a:pt x="112" y="90"/>
                  </a:moveTo>
                  <a:cubicBezTo>
                    <a:pt x="111" y="90"/>
                    <a:pt x="110" y="89"/>
                    <a:pt x="110" y="88"/>
                  </a:cubicBezTo>
                  <a:cubicBezTo>
                    <a:pt x="109" y="86"/>
                    <a:pt x="109" y="84"/>
                    <a:pt x="109" y="83"/>
                  </a:cubicBezTo>
                  <a:cubicBezTo>
                    <a:pt x="109" y="82"/>
                    <a:pt x="109" y="81"/>
                    <a:pt x="110" y="81"/>
                  </a:cubicBezTo>
                  <a:cubicBezTo>
                    <a:pt x="111" y="81"/>
                    <a:pt x="112" y="81"/>
                    <a:pt x="112" y="82"/>
                  </a:cubicBezTo>
                  <a:cubicBezTo>
                    <a:pt x="113" y="84"/>
                    <a:pt x="113" y="86"/>
                    <a:pt x="113" y="88"/>
                  </a:cubicBezTo>
                  <a:cubicBezTo>
                    <a:pt x="113" y="88"/>
                    <a:pt x="113" y="88"/>
                    <a:pt x="113" y="88"/>
                  </a:cubicBezTo>
                  <a:cubicBezTo>
                    <a:pt x="113" y="89"/>
                    <a:pt x="112" y="90"/>
                    <a:pt x="112" y="90"/>
                  </a:cubicBezTo>
                  <a:moveTo>
                    <a:pt x="110" y="226"/>
                  </a:moveTo>
                  <a:cubicBezTo>
                    <a:pt x="109" y="228"/>
                    <a:pt x="109" y="230"/>
                    <a:pt x="109" y="232"/>
                  </a:cubicBezTo>
                  <a:cubicBezTo>
                    <a:pt x="109" y="233"/>
                    <a:pt x="108" y="234"/>
                    <a:pt x="107" y="234"/>
                  </a:cubicBezTo>
                  <a:cubicBezTo>
                    <a:pt x="106" y="234"/>
                    <a:pt x="105" y="233"/>
                    <a:pt x="105" y="232"/>
                  </a:cubicBezTo>
                  <a:cubicBezTo>
                    <a:pt x="106" y="230"/>
                    <a:pt x="106" y="228"/>
                    <a:pt x="106" y="226"/>
                  </a:cubicBezTo>
                  <a:cubicBezTo>
                    <a:pt x="106" y="225"/>
                    <a:pt x="107" y="224"/>
                    <a:pt x="108" y="225"/>
                  </a:cubicBezTo>
                  <a:cubicBezTo>
                    <a:pt x="109" y="225"/>
                    <a:pt x="110" y="225"/>
                    <a:pt x="110" y="226"/>
                  </a:cubicBezTo>
                  <a:cubicBezTo>
                    <a:pt x="110" y="226"/>
                    <a:pt x="110" y="226"/>
                    <a:pt x="110" y="226"/>
                  </a:cubicBezTo>
                  <a:moveTo>
                    <a:pt x="107" y="242"/>
                  </a:moveTo>
                  <a:cubicBezTo>
                    <a:pt x="107" y="244"/>
                    <a:pt x="107" y="246"/>
                    <a:pt x="106" y="248"/>
                  </a:cubicBezTo>
                  <a:cubicBezTo>
                    <a:pt x="106" y="249"/>
                    <a:pt x="105" y="250"/>
                    <a:pt x="104" y="249"/>
                  </a:cubicBezTo>
                  <a:cubicBezTo>
                    <a:pt x="103" y="249"/>
                    <a:pt x="103" y="248"/>
                    <a:pt x="103" y="247"/>
                  </a:cubicBezTo>
                  <a:cubicBezTo>
                    <a:pt x="103" y="246"/>
                    <a:pt x="104" y="244"/>
                    <a:pt x="104" y="242"/>
                  </a:cubicBezTo>
                  <a:cubicBezTo>
                    <a:pt x="104" y="241"/>
                    <a:pt x="105" y="240"/>
                    <a:pt x="106" y="240"/>
                  </a:cubicBezTo>
                  <a:cubicBezTo>
                    <a:pt x="107" y="241"/>
                    <a:pt x="107" y="241"/>
                    <a:pt x="107" y="242"/>
                  </a:cubicBezTo>
                  <a:cubicBezTo>
                    <a:pt x="107" y="242"/>
                    <a:pt x="107" y="242"/>
                    <a:pt x="107" y="242"/>
                  </a:cubicBezTo>
                  <a:moveTo>
                    <a:pt x="109" y="74"/>
                  </a:moveTo>
                  <a:cubicBezTo>
                    <a:pt x="108" y="74"/>
                    <a:pt x="107" y="73"/>
                    <a:pt x="107" y="73"/>
                  </a:cubicBezTo>
                  <a:cubicBezTo>
                    <a:pt x="107" y="71"/>
                    <a:pt x="106" y="69"/>
                    <a:pt x="106" y="67"/>
                  </a:cubicBezTo>
                  <a:cubicBezTo>
                    <a:pt x="106" y="66"/>
                    <a:pt x="106" y="65"/>
                    <a:pt x="107" y="65"/>
                  </a:cubicBezTo>
                  <a:cubicBezTo>
                    <a:pt x="108" y="65"/>
                    <a:pt x="109" y="65"/>
                    <a:pt x="109" y="66"/>
                  </a:cubicBezTo>
                  <a:cubicBezTo>
                    <a:pt x="110" y="68"/>
                    <a:pt x="110" y="70"/>
                    <a:pt x="110" y="72"/>
                  </a:cubicBezTo>
                  <a:cubicBezTo>
                    <a:pt x="110" y="72"/>
                    <a:pt x="110" y="72"/>
                    <a:pt x="110" y="72"/>
                  </a:cubicBezTo>
                  <a:cubicBezTo>
                    <a:pt x="110" y="73"/>
                    <a:pt x="110" y="74"/>
                    <a:pt x="109" y="74"/>
                  </a:cubicBezTo>
                  <a:moveTo>
                    <a:pt x="104" y="258"/>
                  </a:moveTo>
                  <a:cubicBezTo>
                    <a:pt x="104" y="260"/>
                    <a:pt x="103" y="262"/>
                    <a:pt x="103" y="264"/>
                  </a:cubicBezTo>
                  <a:cubicBezTo>
                    <a:pt x="103" y="265"/>
                    <a:pt x="102" y="265"/>
                    <a:pt x="101" y="265"/>
                  </a:cubicBezTo>
                  <a:cubicBezTo>
                    <a:pt x="100" y="265"/>
                    <a:pt x="100" y="264"/>
                    <a:pt x="100" y="263"/>
                  </a:cubicBezTo>
                  <a:cubicBezTo>
                    <a:pt x="100" y="261"/>
                    <a:pt x="101" y="259"/>
                    <a:pt x="101" y="258"/>
                  </a:cubicBezTo>
                  <a:cubicBezTo>
                    <a:pt x="101" y="257"/>
                    <a:pt x="102" y="256"/>
                    <a:pt x="103" y="256"/>
                  </a:cubicBezTo>
                  <a:cubicBezTo>
                    <a:pt x="104" y="256"/>
                    <a:pt x="104" y="257"/>
                    <a:pt x="104" y="258"/>
                  </a:cubicBezTo>
                  <a:cubicBezTo>
                    <a:pt x="104" y="258"/>
                    <a:pt x="104" y="258"/>
                    <a:pt x="104" y="258"/>
                  </a:cubicBezTo>
                  <a:moveTo>
                    <a:pt x="105" y="58"/>
                  </a:moveTo>
                  <a:cubicBezTo>
                    <a:pt x="104" y="59"/>
                    <a:pt x="103" y="58"/>
                    <a:pt x="103" y="57"/>
                  </a:cubicBezTo>
                  <a:cubicBezTo>
                    <a:pt x="102" y="56"/>
                    <a:pt x="102" y="54"/>
                    <a:pt x="101" y="52"/>
                  </a:cubicBezTo>
                  <a:cubicBezTo>
                    <a:pt x="101" y="51"/>
                    <a:pt x="101" y="50"/>
                    <a:pt x="102" y="50"/>
                  </a:cubicBezTo>
                  <a:cubicBezTo>
                    <a:pt x="103" y="49"/>
                    <a:pt x="104" y="50"/>
                    <a:pt x="104" y="51"/>
                  </a:cubicBezTo>
                  <a:cubicBezTo>
                    <a:pt x="105" y="53"/>
                    <a:pt x="106" y="54"/>
                    <a:pt x="106" y="56"/>
                  </a:cubicBezTo>
                  <a:cubicBezTo>
                    <a:pt x="106" y="57"/>
                    <a:pt x="106" y="57"/>
                    <a:pt x="106" y="57"/>
                  </a:cubicBezTo>
                  <a:cubicBezTo>
                    <a:pt x="106" y="57"/>
                    <a:pt x="106" y="58"/>
                    <a:pt x="105" y="58"/>
                  </a:cubicBezTo>
                  <a:moveTo>
                    <a:pt x="101" y="274"/>
                  </a:moveTo>
                  <a:cubicBezTo>
                    <a:pt x="100" y="276"/>
                    <a:pt x="100" y="278"/>
                    <a:pt x="99" y="279"/>
                  </a:cubicBezTo>
                  <a:cubicBezTo>
                    <a:pt x="99" y="280"/>
                    <a:pt x="98" y="281"/>
                    <a:pt x="97" y="281"/>
                  </a:cubicBezTo>
                  <a:cubicBezTo>
                    <a:pt x="96" y="280"/>
                    <a:pt x="96" y="279"/>
                    <a:pt x="96" y="279"/>
                  </a:cubicBezTo>
                  <a:cubicBezTo>
                    <a:pt x="96" y="277"/>
                    <a:pt x="97" y="275"/>
                    <a:pt x="97" y="273"/>
                  </a:cubicBezTo>
                  <a:cubicBezTo>
                    <a:pt x="98" y="272"/>
                    <a:pt x="98" y="272"/>
                    <a:pt x="99" y="272"/>
                  </a:cubicBezTo>
                  <a:cubicBezTo>
                    <a:pt x="100" y="272"/>
                    <a:pt x="101" y="273"/>
                    <a:pt x="101" y="274"/>
                  </a:cubicBezTo>
                  <a:cubicBezTo>
                    <a:pt x="101" y="274"/>
                    <a:pt x="101" y="274"/>
                    <a:pt x="101" y="274"/>
                  </a:cubicBezTo>
                  <a:moveTo>
                    <a:pt x="96" y="289"/>
                  </a:moveTo>
                  <a:cubicBezTo>
                    <a:pt x="96" y="291"/>
                    <a:pt x="95" y="293"/>
                    <a:pt x="94" y="295"/>
                  </a:cubicBezTo>
                  <a:cubicBezTo>
                    <a:pt x="94" y="296"/>
                    <a:pt x="93" y="296"/>
                    <a:pt x="92" y="296"/>
                  </a:cubicBezTo>
                  <a:cubicBezTo>
                    <a:pt x="91" y="296"/>
                    <a:pt x="91" y="295"/>
                    <a:pt x="91" y="294"/>
                  </a:cubicBezTo>
                  <a:cubicBezTo>
                    <a:pt x="92" y="292"/>
                    <a:pt x="92" y="290"/>
                    <a:pt x="93" y="288"/>
                  </a:cubicBezTo>
                  <a:cubicBezTo>
                    <a:pt x="93" y="288"/>
                    <a:pt x="94" y="287"/>
                    <a:pt x="95" y="287"/>
                  </a:cubicBezTo>
                  <a:cubicBezTo>
                    <a:pt x="96" y="288"/>
                    <a:pt x="96" y="288"/>
                    <a:pt x="96" y="289"/>
                  </a:cubicBezTo>
                  <a:cubicBezTo>
                    <a:pt x="96" y="289"/>
                    <a:pt x="96" y="289"/>
                    <a:pt x="96" y="289"/>
                  </a:cubicBezTo>
                  <a:moveTo>
                    <a:pt x="99" y="43"/>
                  </a:moveTo>
                  <a:cubicBezTo>
                    <a:pt x="98" y="44"/>
                    <a:pt x="97" y="43"/>
                    <a:pt x="97" y="43"/>
                  </a:cubicBezTo>
                  <a:cubicBezTo>
                    <a:pt x="96" y="41"/>
                    <a:pt x="95" y="39"/>
                    <a:pt x="94" y="38"/>
                  </a:cubicBezTo>
                  <a:cubicBezTo>
                    <a:pt x="94" y="37"/>
                    <a:pt x="94" y="36"/>
                    <a:pt x="95" y="35"/>
                  </a:cubicBezTo>
                  <a:cubicBezTo>
                    <a:pt x="96" y="35"/>
                    <a:pt x="97" y="35"/>
                    <a:pt x="97" y="36"/>
                  </a:cubicBezTo>
                  <a:cubicBezTo>
                    <a:pt x="98" y="38"/>
                    <a:pt x="99" y="39"/>
                    <a:pt x="100" y="41"/>
                  </a:cubicBezTo>
                  <a:cubicBezTo>
                    <a:pt x="100" y="42"/>
                    <a:pt x="100" y="42"/>
                    <a:pt x="100" y="42"/>
                  </a:cubicBezTo>
                  <a:cubicBezTo>
                    <a:pt x="100" y="43"/>
                    <a:pt x="100" y="43"/>
                    <a:pt x="99" y="43"/>
                  </a:cubicBezTo>
                  <a:moveTo>
                    <a:pt x="91" y="305"/>
                  </a:moveTo>
                  <a:cubicBezTo>
                    <a:pt x="90" y="306"/>
                    <a:pt x="89" y="308"/>
                    <a:pt x="89" y="310"/>
                  </a:cubicBezTo>
                  <a:cubicBezTo>
                    <a:pt x="88" y="311"/>
                    <a:pt x="87" y="311"/>
                    <a:pt x="87" y="311"/>
                  </a:cubicBezTo>
                  <a:cubicBezTo>
                    <a:pt x="86" y="311"/>
                    <a:pt x="85" y="310"/>
                    <a:pt x="86" y="309"/>
                  </a:cubicBezTo>
                  <a:cubicBezTo>
                    <a:pt x="86" y="307"/>
                    <a:pt x="87" y="305"/>
                    <a:pt x="88" y="303"/>
                  </a:cubicBezTo>
                  <a:cubicBezTo>
                    <a:pt x="88" y="303"/>
                    <a:pt x="89" y="302"/>
                    <a:pt x="90" y="302"/>
                  </a:cubicBezTo>
                  <a:cubicBezTo>
                    <a:pt x="91" y="303"/>
                    <a:pt x="91" y="303"/>
                    <a:pt x="91" y="304"/>
                  </a:cubicBezTo>
                  <a:cubicBezTo>
                    <a:pt x="91" y="305"/>
                    <a:pt x="91" y="305"/>
                    <a:pt x="91" y="305"/>
                  </a:cubicBezTo>
                  <a:moveTo>
                    <a:pt x="92" y="29"/>
                  </a:moveTo>
                  <a:cubicBezTo>
                    <a:pt x="91" y="30"/>
                    <a:pt x="90" y="30"/>
                    <a:pt x="89" y="29"/>
                  </a:cubicBezTo>
                  <a:cubicBezTo>
                    <a:pt x="88" y="27"/>
                    <a:pt x="87" y="26"/>
                    <a:pt x="86" y="24"/>
                  </a:cubicBezTo>
                  <a:cubicBezTo>
                    <a:pt x="85" y="24"/>
                    <a:pt x="85" y="23"/>
                    <a:pt x="86" y="22"/>
                  </a:cubicBezTo>
                  <a:cubicBezTo>
                    <a:pt x="87" y="21"/>
                    <a:pt x="88" y="22"/>
                    <a:pt x="89" y="22"/>
                  </a:cubicBezTo>
                  <a:cubicBezTo>
                    <a:pt x="90" y="24"/>
                    <a:pt x="91" y="25"/>
                    <a:pt x="92" y="27"/>
                  </a:cubicBezTo>
                  <a:cubicBezTo>
                    <a:pt x="92" y="28"/>
                    <a:pt x="92" y="28"/>
                    <a:pt x="92" y="28"/>
                  </a:cubicBezTo>
                  <a:cubicBezTo>
                    <a:pt x="92" y="29"/>
                    <a:pt x="92" y="29"/>
                    <a:pt x="92" y="29"/>
                  </a:cubicBezTo>
                  <a:moveTo>
                    <a:pt x="85" y="320"/>
                  </a:moveTo>
                  <a:cubicBezTo>
                    <a:pt x="84" y="321"/>
                    <a:pt x="83" y="323"/>
                    <a:pt x="82" y="325"/>
                  </a:cubicBezTo>
                  <a:cubicBezTo>
                    <a:pt x="82" y="326"/>
                    <a:pt x="81" y="326"/>
                    <a:pt x="80" y="326"/>
                  </a:cubicBezTo>
                  <a:cubicBezTo>
                    <a:pt x="79" y="325"/>
                    <a:pt x="79" y="324"/>
                    <a:pt x="79" y="323"/>
                  </a:cubicBezTo>
                  <a:cubicBezTo>
                    <a:pt x="80" y="322"/>
                    <a:pt x="81" y="320"/>
                    <a:pt x="82" y="318"/>
                  </a:cubicBezTo>
                  <a:cubicBezTo>
                    <a:pt x="82" y="317"/>
                    <a:pt x="83" y="317"/>
                    <a:pt x="84" y="317"/>
                  </a:cubicBezTo>
                  <a:cubicBezTo>
                    <a:pt x="84" y="318"/>
                    <a:pt x="85" y="318"/>
                    <a:pt x="85" y="319"/>
                  </a:cubicBezTo>
                  <a:cubicBezTo>
                    <a:pt x="85" y="320"/>
                    <a:pt x="85" y="320"/>
                    <a:pt x="85" y="320"/>
                  </a:cubicBezTo>
                  <a:moveTo>
                    <a:pt x="78" y="334"/>
                  </a:moveTo>
                  <a:cubicBezTo>
                    <a:pt x="77" y="336"/>
                    <a:pt x="76" y="337"/>
                    <a:pt x="75" y="339"/>
                  </a:cubicBezTo>
                  <a:cubicBezTo>
                    <a:pt x="74" y="340"/>
                    <a:pt x="73" y="340"/>
                    <a:pt x="72" y="340"/>
                  </a:cubicBezTo>
                  <a:cubicBezTo>
                    <a:pt x="72" y="339"/>
                    <a:pt x="71" y="338"/>
                    <a:pt x="72" y="337"/>
                  </a:cubicBezTo>
                  <a:cubicBezTo>
                    <a:pt x="73" y="336"/>
                    <a:pt x="74" y="334"/>
                    <a:pt x="75" y="332"/>
                  </a:cubicBezTo>
                  <a:cubicBezTo>
                    <a:pt x="75" y="332"/>
                    <a:pt x="76" y="331"/>
                    <a:pt x="77" y="332"/>
                  </a:cubicBezTo>
                  <a:cubicBezTo>
                    <a:pt x="77" y="332"/>
                    <a:pt x="78" y="333"/>
                    <a:pt x="78" y="333"/>
                  </a:cubicBezTo>
                  <a:cubicBezTo>
                    <a:pt x="78" y="334"/>
                    <a:pt x="78" y="334"/>
                    <a:pt x="78" y="334"/>
                  </a:cubicBezTo>
                  <a:moveTo>
                    <a:pt x="82" y="17"/>
                  </a:moveTo>
                  <a:cubicBezTo>
                    <a:pt x="81" y="17"/>
                    <a:pt x="80" y="17"/>
                    <a:pt x="79" y="17"/>
                  </a:cubicBezTo>
                  <a:cubicBezTo>
                    <a:pt x="78" y="15"/>
                    <a:pt x="77" y="14"/>
                    <a:pt x="75" y="13"/>
                  </a:cubicBezTo>
                  <a:cubicBezTo>
                    <a:pt x="75" y="12"/>
                    <a:pt x="75" y="11"/>
                    <a:pt x="75" y="10"/>
                  </a:cubicBezTo>
                  <a:cubicBezTo>
                    <a:pt x="76" y="10"/>
                    <a:pt x="77" y="10"/>
                    <a:pt x="78" y="10"/>
                  </a:cubicBezTo>
                  <a:cubicBezTo>
                    <a:pt x="79" y="12"/>
                    <a:pt x="81" y="13"/>
                    <a:pt x="82" y="14"/>
                  </a:cubicBezTo>
                  <a:cubicBezTo>
                    <a:pt x="82" y="15"/>
                    <a:pt x="82" y="15"/>
                    <a:pt x="82" y="16"/>
                  </a:cubicBezTo>
                  <a:cubicBezTo>
                    <a:pt x="82" y="16"/>
                    <a:pt x="82" y="16"/>
                    <a:pt x="82" y="17"/>
                  </a:cubicBezTo>
                  <a:moveTo>
                    <a:pt x="69" y="348"/>
                  </a:moveTo>
                  <a:cubicBezTo>
                    <a:pt x="68" y="350"/>
                    <a:pt x="67" y="351"/>
                    <a:pt x="66" y="353"/>
                  </a:cubicBezTo>
                  <a:cubicBezTo>
                    <a:pt x="66" y="354"/>
                    <a:pt x="65" y="354"/>
                    <a:pt x="64" y="353"/>
                  </a:cubicBezTo>
                  <a:cubicBezTo>
                    <a:pt x="63" y="353"/>
                    <a:pt x="63" y="352"/>
                    <a:pt x="63" y="351"/>
                  </a:cubicBezTo>
                  <a:cubicBezTo>
                    <a:pt x="64" y="349"/>
                    <a:pt x="66" y="348"/>
                    <a:pt x="67" y="346"/>
                  </a:cubicBezTo>
                  <a:cubicBezTo>
                    <a:pt x="67" y="345"/>
                    <a:pt x="68" y="345"/>
                    <a:pt x="69" y="346"/>
                  </a:cubicBezTo>
                  <a:cubicBezTo>
                    <a:pt x="69" y="346"/>
                    <a:pt x="70" y="347"/>
                    <a:pt x="70" y="347"/>
                  </a:cubicBezTo>
                  <a:cubicBezTo>
                    <a:pt x="69" y="348"/>
                    <a:pt x="69" y="348"/>
                    <a:pt x="69" y="348"/>
                  </a:cubicBezTo>
                  <a:moveTo>
                    <a:pt x="70" y="6"/>
                  </a:moveTo>
                  <a:cubicBezTo>
                    <a:pt x="69" y="7"/>
                    <a:pt x="68" y="7"/>
                    <a:pt x="68" y="6"/>
                  </a:cubicBezTo>
                  <a:cubicBezTo>
                    <a:pt x="66" y="5"/>
                    <a:pt x="65" y="4"/>
                    <a:pt x="63" y="3"/>
                  </a:cubicBezTo>
                  <a:cubicBezTo>
                    <a:pt x="62" y="3"/>
                    <a:pt x="62" y="2"/>
                    <a:pt x="62" y="1"/>
                  </a:cubicBezTo>
                  <a:cubicBezTo>
                    <a:pt x="63" y="0"/>
                    <a:pt x="64" y="0"/>
                    <a:pt x="65" y="0"/>
                  </a:cubicBezTo>
                  <a:cubicBezTo>
                    <a:pt x="66" y="1"/>
                    <a:pt x="68" y="2"/>
                    <a:pt x="70" y="3"/>
                  </a:cubicBezTo>
                  <a:cubicBezTo>
                    <a:pt x="70" y="4"/>
                    <a:pt x="70" y="4"/>
                    <a:pt x="70" y="5"/>
                  </a:cubicBezTo>
                  <a:cubicBezTo>
                    <a:pt x="70" y="6"/>
                    <a:pt x="70" y="6"/>
                    <a:pt x="70" y="6"/>
                  </a:cubicBezTo>
                  <a:moveTo>
                    <a:pt x="60" y="361"/>
                  </a:moveTo>
                  <a:cubicBezTo>
                    <a:pt x="59" y="363"/>
                    <a:pt x="58" y="364"/>
                    <a:pt x="57" y="366"/>
                  </a:cubicBezTo>
                  <a:cubicBezTo>
                    <a:pt x="56" y="367"/>
                    <a:pt x="55" y="367"/>
                    <a:pt x="54" y="366"/>
                  </a:cubicBezTo>
                  <a:cubicBezTo>
                    <a:pt x="54" y="366"/>
                    <a:pt x="53" y="364"/>
                    <a:pt x="54" y="364"/>
                  </a:cubicBezTo>
                  <a:cubicBezTo>
                    <a:pt x="55" y="362"/>
                    <a:pt x="56" y="361"/>
                    <a:pt x="58" y="359"/>
                  </a:cubicBezTo>
                  <a:cubicBezTo>
                    <a:pt x="58" y="358"/>
                    <a:pt x="59" y="358"/>
                    <a:pt x="60" y="359"/>
                  </a:cubicBezTo>
                  <a:cubicBezTo>
                    <a:pt x="60" y="359"/>
                    <a:pt x="61" y="360"/>
                    <a:pt x="61" y="360"/>
                  </a:cubicBezTo>
                  <a:cubicBezTo>
                    <a:pt x="60" y="361"/>
                    <a:pt x="60" y="361"/>
                    <a:pt x="60" y="361"/>
                  </a:cubicBezTo>
                  <a:moveTo>
                    <a:pt x="50" y="374"/>
                  </a:moveTo>
                  <a:cubicBezTo>
                    <a:pt x="49" y="375"/>
                    <a:pt x="47" y="377"/>
                    <a:pt x="46" y="378"/>
                  </a:cubicBezTo>
                  <a:cubicBezTo>
                    <a:pt x="45" y="379"/>
                    <a:pt x="44" y="379"/>
                    <a:pt x="44" y="378"/>
                  </a:cubicBezTo>
                  <a:cubicBezTo>
                    <a:pt x="43" y="377"/>
                    <a:pt x="43" y="376"/>
                    <a:pt x="44" y="376"/>
                  </a:cubicBezTo>
                  <a:cubicBezTo>
                    <a:pt x="45" y="374"/>
                    <a:pt x="46" y="373"/>
                    <a:pt x="47" y="372"/>
                  </a:cubicBezTo>
                  <a:cubicBezTo>
                    <a:pt x="48" y="371"/>
                    <a:pt x="49" y="371"/>
                    <a:pt x="50" y="371"/>
                  </a:cubicBezTo>
                  <a:cubicBezTo>
                    <a:pt x="50" y="372"/>
                    <a:pt x="50" y="372"/>
                    <a:pt x="50" y="373"/>
                  </a:cubicBezTo>
                  <a:cubicBezTo>
                    <a:pt x="50" y="373"/>
                    <a:pt x="50" y="374"/>
                    <a:pt x="50" y="374"/>
                  </a:cubicBezTo>
                  <a:moveTo>
                    <a:pt x="39" y="385"/>
                  </a:moveTo>
                  <a:cubicBezTo>
                    <a:pt x="37" y="387"/>
                    <a:pt x="36" y="388"/>
                    <a:pt x="35" y="389"/>
                  </a:cubicBezTo>
                  <a:cubicBezTo>
                    <a:pt x="34" y="390"/>
                    <a:pt x="33" y="390"/>
                    <a:pt x="32" y="389"/>
                  </a:cubicBezTo>
                  <a:cubicBezTo>
                    <a:pt x="32" y="389"/>
                    <a:pt x="32" y="387"/>
                    <a:pt x="32" y="387"/>
                  </a:cubicBezTo>
                  <a:cubicBezTo>
                    <a:pt x="34" y="386"/>
                    <a:pt x="35" y="384"/>
                    <a:pt x="36" y="383"/>
                  </a:cubicBezTo>
                  <a:cubicBezTo>
                    <a:pt x="37" y="382"/>
                    <a:pt x="38" y="382"/>
                    <a:pt x="39" y="383"/>
                  </a:cubicBezTo>
                  <a:cubicBezTo>
                    <a:pt x="39" y="383"/>
                    <a:pt x="39" y="384"/>
                    <a:pt x="39" y="384"/>
                  </a:cubicBezTo>
                  <a:cubicBezTo>
                    <a:pt x="39" y="385"/>
                    <a:pt x="39" y="385"/>
                    <a:pt x="39" y="385"/>
                  </a:cubicBezTo>
                  <a:moveTo>
                    <a:pt x="27" y="396"/>
                  </a:moveTo>
                  <a:cubicBezTo>
                    <a:pt x="26" y="398"/>
                    <a:pt x="24" y="399"/>
                    <a:pt x="23" y="400"/>
                  </a:cubicBezTo>
                  <a:cubicBezTo>
                    <a:pt x="22" y="401"/>
                    <a:pt x="21" y="401"/>
                    <a:pt x="20" y="400"/>
                  </a:cubicBezTo>
                  <a:cubicBezTo>
                    <a:pt x="20" y="400"/>
                    <a:pt x="20" y="398"/>
                    <a:pt x="20" y="398"/>
                  </a:cubicBezTo>
                  <a:cubicBezTo>
                    <a:pt x="22" y="396"/>
                    <a:pt x="23" y="395"/>
                    <a:pt x="25" y="394"/>
                  </a:cubicBezTo>
                  <a:cubicBezTo>
                    <a:pt x="25" y="393"/>
                    <a:pt x="26" y="393"/>
                    <a:pt x="27" y="394"/>
                  </a:cubicBezTo>
                  <a:cubicBezTo>
                    <a:pt x="27" y="394"/>
                    <a:pt x="28" y="395"/>
                    <a:pt x="28" y="395"/>
                  </a:cubicBezTo>
                  <a:cubicBezTo>
                    <a:pt x="28" y="396"/>
                    <a:pt x="27" y="396"/>
                    <a:pt x="27" y="396"/>
                  </a:cubicBezTo>
                  <a:moveTo>
                    <a:pt x="16" y="408"/>
                  </a:moveTo>
                  <a:cubicBezTo>
                    <a:pt x="15" y="409"/>
                    <a:pt x="13" y="411"/>
                    <a:pt x="12" y="412"/>
                  </a:cubicBezTo>
                  <a:cubicBezTo>
                    <a:pt x="12" y="413"/>
                    <a:pt x="11" y="413"/>
                    <a:pt x="10" y="412"/>
                  </a:cubicBezTo>
                  <a:cubicBezTo>
                    <a:pt x="9" y="412"/>
                    <a:pt x="9" y="411"/>
                    <a:pt x="10" y="410"/>
                  </a:cubicBezTo>
                  <a:cubicBezTo>
                    <a:pt x="11" y="408"/>
                    <a:pt x="12" y="407"/>
                    <a:pt x="13" y="405"/>
                  </a:cubicBezTo>
                  <a:cubicBezTo>
                    <a:pt x="14" y="405"/>
                    <a:pt x="15" y="405"/>
                    <a:pt x="16" y="405"/>
                  </a:cubicBezTo>
                  <a:cubicBezTo>
                    <a:pt x="16" y="406"/>
                    <a:pt x="16" y="406"/>
                    <a:pt x="16" y="407"/>
                  </a:cubicBezTo>
                  <a:cubicBezTo>
                    <a:pt x="16" y="407"/>
                    <a:pt x="16" y="407"/>
                    <a:pt x="16" y="408"/>
                  </a:cubicBezTo>
                  <a:moveTo>
                    <a:pt x="7" y="457"/>
                  </a:moveTo>
                  <a:cubicBezTo>
                    <a:pt x="6" y="458"/>
                    <a:pt x="5" y="458"/>
                    <a:pt x="5" y="457"/>
                  </a:cubicBezTo>
                  <a:cubicBezTo>
                    <a:pt x="4" y="455"/>
                    <a:pt x="3" y="453"/>
                    <a:pt x="2" y="451"/>
                  </a:cubicBezTo>
                  <a:cubicBezTo>
                    <a:pt x="2" y="451"/>
                    <a:pt x="2" y="450"/>
                    <a:pt x="3" y="449"/>
                  </a:cubicBezTo>
                  <a:cubicBezTo>
                    <a:pt x="4" y="449"/>
                    <a:pt x="5" y="449"/>
                    <a:pt x="5" y="450"/>
                  </a:cubicBezTo>
                  <a:cubicBezTo>
                    <a:pt x="6" y="452"/>
                    <a:pt x="7" y="454"/>
                    <a:pt x="7" y="455"/>
                  </a:cubicBezTo>
                  <a:cubicBezTo>
                    <a:pt x="8" y="456"/>
                    <a:pt x="8" y="456"/>
                    <a:pt x="8" y="456"/>
                  </a:cubicBezTo>
                  <a:cubicBezTo>
                    <a:pt x="8" y="457"/>
                    <a:pt x="7" y="457"/>
                    <a:pt x="7" y="457"/>
                  </a:cubicBezTo>
                  <a:moveTo>
                    <a:pt x="7" y="421"/>
                  </a:moveTo>
                  <a:cubicBezTo>
                    <a:pt x="7" y="421"/>
                    <a:pt x="7" y="421"/>
                    <a:pt x="7" y="421"/>
                  </a:cubicBezTo>
                  <a:cubicBezTo>
                    <a:pt x="6" y="422"/>
                    <a:pt x="6" y="424"/>
                    <a:pt x="5" y="426"/>
                  </a:cubicBezTo>
                  <a:cubicBezTo>
                    <a:pt x="5" y="426"/>
                    <a:pt x="4" y="427"/>
                    <a:pt x="3" y="427"/>
                  </a:cubicBezTo>
                  <a:cubicBezTo>
                    <a:pt x="2" y="426"/>
                    <a:pt x="2" y="425"/>
                    <a:pt x="2" y="425"/>
                  </a:cubicBezTo>
                  <a:cubicBezTo>
                    <a:pt x="2" y="423"/>
                    <a:pt x="3" y="421"/>
                    <a:pt x="4" y="419"/>
                  </a:cubicBezTo>
                  <a:cubicBezTo>
                    <a:pt x="4" y="419"/>
                    <a:pt x="4" y="419"/>
                    <a:pt x="4" y="419"/>
                  </a:cubicBezTo>
                  <a:cubicBezTo>
                    <a:pt x="5" y="418"/>
                    <a:pt x="6" y="418"/>
                    <a:pt x="6" y="418"/>
                  </a:cubicBezTo>
                  <a:cubicBezTo>
                    <a:pt x="7" y="419"/>
                    <a:pt x="7" y="419"/>
                    <a:pt x="7" y="420"/>
                  </a:cubicBezTo>
                  <a:cubicBezTo>
                    <a:pt x="7" y="421"/>
                    <a:pt x="7" y="421"/>
                    <a:pt x="7" y="421"/>
                  </a:cubicBezTo>
                  <a:moveTo>
                    <a:pt x="2" y="443"/>
                  </a:moveTo>
                  <a:cubicBezTo>
                    <a:pt x="1" y="443"/>
                    <a:pt x="0" y="442"/>
                    <a:pt x="0" y="441"/>
                  </a:cubicBezTo>
                  <a:cubicBezTo>
                    <a:pt x="0" y="439"/>
                    <a:pt x="0" y="437"/>
                    <a:pt x="0" y="435"/>
                  </a:cubicBezTo>
                  <a:cubicBezTo>
                    <a:pt x="0" y="434"/>
                    <a:pt x="1" y="433"/>
                    <a:pt x="2" y="433"/>
                  </a:cubicBezTo>
                  <a:cubicBezTo>
                    <a:pt x="3" y="433"/>
                    <a:pt x="3" y="434"/>
                    <a:pt x="3" y="435"/>
                  </a:cubicBezTo>
                  <a:cubicBezTo>
                    <a:pt x="3" y="437"/>
                    <a:pt x="3" y="439"/>
                    <a:pt x="3" y="441"/>
                  </a:cubicBezTo>
                  <a:cubicBezTo>
                    <a:pt x="3" y="441"/>
                    <a:pt x="3" y="441"/>
                    <a:pt x="3" y="441"/>
                  </a:cubicBezTo>
                  <a:cubicBezTo>
                    <a:pt x="3" y="442"/>
                    <a:pt x="2" y="442"/>
                    <a:pt x="2" y="443"/>
                  </a:cubicBezTo>
                </a:path>
              </a:pathLst>
            </a:custGeom>
            <a:solidFill>
              <a:srgbClr val="1BA8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5" name="Freeform 16"/>
            <p:cNvSpPr/>
            <p:nvPr/>
          </p:nvSpPr>
          <p:spPr bwMode="auto">
            <a:xfrm>
              <a:off x="3886201" y="2990850"/>
              <a:ext cx="22225" cy="19050"/>
            </a:xfrm>
            <a:custGeom>
              <a:avLst/>
              <a:gdLst>
                <a:gd name="T0" fmla="*/ 6 w 6"/>
                <a:gd name="T1" fmla="*/ 3 h 5"/>
                <a:gd name="T2" fmla="*/ 5 w 6"/>
                <a:gd name="T3" fmla="*/ 1 h 5"/>
                <a:gd name="T4" fmla="*/ 3 w 6"/>
                <a:gd name="T5" fmla="*/ 0 h 5"/>
                <a:gd name="T6" fmla="*/ 1 w 6"/>
                <a:gd name="T7" fmla="*/ 1 h 5"/>
                <a:gd name="T8" fmla="*/ 1 w 6"/>
                <a:gd name="T9" fmla="*/ 3 h 5"/>
                <a:gd name="T10" fmla="*/ 4 w 6"/>
                <a:gd name="T11" fmla="*/ 4 h 5"/>
                <a:gd name="T12" fmla="*/ 6 w 6"/>
                <a:gd name="T13" fmla="*/ 3 h 5"/>
                <a:gd name="T14" fmla="*/ 6 w 6"/>
                <a:gd name="T15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" h="5">
                  <a:moveTo>
                    <a:pt x="6" y="3"/>
                  </a:moveTo>
                  <a:cubicBezTo>
                    <a:pt x="6" y="2"/>
                    <a:pt x="6" y="2"/>
                    <a:pt x="5" y="1"/>
                  </a:cubicBezTo>
                  <a:cubicBezTo>
                    <a:pt x="5" y="1"/>
                    <a:pt x="4" y="0"/>
                    <a:pt x="3" y="0"/>
                  </a:cubicBezTo>
                  <a:cubicBezTo>
                    <a:pt x="2" y="0"/>
                    <a:pt x="1" y="0"/>
                    <a:pt x="1" y="1"/>
                  </a:cubicBezTo>
                  <a:cubicBezTo>
                    <a:pt x="0" y="2"/>
                    <a:pt x="1" y="3"/>
                    <a:pt x="1" y="3"/>
                  </a:cubicBezTo>
                  <a:cubicBezTo>
                    <a:pt x="2" y="4"/>
                    <a:pt x="3" y="4"/>
                    <a:pt x="4" y="4"/>
                  </a:cubicBezTo>
                  <a:cubicBezTo>
                    <a:pt x="5" y="5"/>
                    <a:pt x="6" y="4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</a:path>
              </a:pathLst>
            </a:custGeom>
            <a:solidFill>
              <a:srgbClr val="1BA8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6" name="Freeform 17"/>
            <p:cNvSpPr>
              <a:spLocks noEditPoints="1"/>
            </p:cNvSpPr>
            <p:nvPr/>
          </p:nvSpPr>
          <p:spPr bwMode="auto">
            <a:xfrm>
              <a:off x="3227389" y="2106613"/>
              <a:ext cx="1123950" cy="1195388"/>
            </a:xfrm>
            <a:custGeom>
              <a:avLst/>
              <a:gdLst>
                <a:gd name="T0" fmla="*/ 210 w 299"/>
                <a:gd name="T1" fmla="*/ 264 h 318"/>
                <a:gd name="T2" fmla="*/ 214 w 299"/>
                <a:gd name="T3" fmla="*/ 264 h 318"/>
                <a:gd name="T4" fmla="*/ 229 w 299"/>
                <a:gd name="T5" fmla="*/ 277 h 318"/>
                <a:gd name="T6" fmla="*/ 213 w 299"/>
                <a:gd name="T7" fmla="*/ 284 h 318"/>
                <a:gd name="T8" fmla="*/ 184 w 299"/>
                <a:gd name="T9" fmla="*/ 279 h 318"/>
                <a:gd name="T10" fmla="*/ 164 w 299"/>
                <a:gd name="T11" fmla="*/ 280 h 318"/>
                <a:gd name="T12" fmla="*/ 146 w 299"/>
                <a:gd name="T13" fmla="*/ 266 h 318"/>
                <a:gd name="T14" fmla="*/ 140 w 299"/>
                <a:gd name="T15" fmla="*/ 269 h 318"/>
                <a:gd name="T16" fmla="*/ 169 w 299"/>
                <a:gd name="T17" fmla="*/ 295 h 318"/>
                <a:gd name="T18" fmla="*/ 184 w 299"/>
                <a:gd name="T19" fmla="*/ 309 h 318"/>
                <a:gd name="T20" fmla="*/ 205 w 299"/>
                <a:gd name="T21" fmla="*/ 309 h 318"/>
                <a:gd name="T22" fmla="*/ 231 w 299"/>
                <a:gd name="T23" fmla="*/ 308 h 318"/>
                <a:gd name="T24" fmla="*/ 235 w 299"/>
                <a:gd name="T25" fmla="*/ 313 h 318"/>
                <a:gd name="T26" fmla="*/ 242 w 299"/>
                <a:gd name="T27" fmla="*/ 318 h 318"/>
                <a:gd name="T28" fmla="*/ 233 w 299"/>
                <a:gd name="T29" fmla="*/ 295 h 318"/>
                <a:gd name="T30" fmla="*/ 230 w 299"/>
                <a:gd name="T31" fmla="*/ 299 h 318"/>
                <a:gd name="T32" fmla="*/ 227 w 299"/>
                <a:gd name="T33" fmla="*/ 291 h 318"/>
                <a:gd name="T34" fmla="*/ 234 w 299"/>
                <a:gd name="T35" fmla="*/ 293 h 318"/>
                <a:gd name="T36" fmla="*/ 250 w 299"/>
                <a:gd name="T37" fmla="*/ 285 h 318"/>
                <a:gd name="T38" fmla="*/ 284 w 299"/>
                <a:gd name="T39" fmla="*/ 309 h 318"/>
                <a:gd name="T40" fmla="*/ 277 w 299"/>
                <a:gd name="T41" fmla="*/ 287 h 318"/>
                <a:gd name="T42" fmla="*/ 254 w 299"/>
                <a:gd name="T43" fmla="*/ 277 h 318"/>
                <a:gd name="T44" fmla="*/ 72 w 299"/>
                <a:gd name="T45" fmla="*/ 181 h 318"/>
                <a:gd name="T46" fmla="*/ 105 w 299"/>
                <a:gd name="T47" fmla="*/ 253 h 318"/>
                <a:gd name="T48" fmla="*/ 95 w 299"/>
                <a:gd name="T49" fmla="*/ 202 h 318"/>
                <a:gd name="T50" fmla="*/ 254 w 299"/>
                <a:gd name="T51" fmla="*/ 169 h 318"/>
                <a:gd name="T52" fmla="*/ 245 w 299"/>
                <a:gd name="T53" fmla="*/ 183 h 318"/>
                <a:gd name="T54" fmla="*/ 244 w 299"/>
                <a:gd name="T55" fmla="*/ 194 h 318"/>
                <a:gd name="T56" fmla="*/ 247 w 299"/>
                <a:gd name="T57" fmla="*/ 214 h 318"/>
                <a:gd name="T58" fmla="*/ 239 w 299"/>
                <a:gd name="T59" fmla="*/ 227 h 318"/>
                <a:gd name="T60" fmla="*/ 257 w 299"/>
                <a:gd name="T61" fmla="*/ 257 h 318"/>
                <a:gd name="T62" fmla="*/ 258 w 299"/>
                <a:gd name="T63" fmla="*/ 251 h 318"/>
                <a:gd name="T64" fmla="*/ 267 w 299"/>
                <a:gd name="T65" fmla="*/ 216 h 318"/>
                <a:gd name="T66" fmla="*/ 268 w 299"/>
                <a:gd name="T67" fmla="*/ 194 h 318"/>
                <a:gd name="T68" fmla="*/ 254 w 299"/>
                <a:gd name="T69" fmla="*/ 169 h 318"/>
                <a:gd name="T70" fmla="*/ 248 w 299"/>
                <a:gd name="T71" fmla="*/ 164 h 318"/>
                <a:gd name="T72" fmla="*/ 3 w 299"/>
                <a:gd name="T73" fmla="*/ 100 h 318"/>
                <a:gd name="T74" fmla="*/ 52 w 299"/>
                <a:gd name="T75" fmla="*/ 151 h 318"/>
                <a:gd name="T76" fmla="*/ 68 w 299"/>
                <a:gd name="T77" fmla="*/ 160 h 318"/>
                <a:gd name="T78" fmla="*/ 62 w 299"/>
                <a:gd name="T79" fmla="*/ 132 h 318"/>
                <a:gd name="T80" fmla="*/ 32 w 299"/>
                <a:gd name="T81" fmla="*/ 110 h 318"/>
                <a:gd name="T82" fmla="*/ 224 w 299"/>
                <a:gd name="T83" fmla="*/ 0 h 318"/>
                <a:gd name="T84" fmla="*/ 176 w 299"/>
                <a:gd name="T85" fmla="*/ 16 h 318"/>
                <a:gd name="T86" fmla="*/ 164 w 299"/>
                <a:gd name="T87" fmla="*/ 13 h 318"/>
                <a:gd name="T88" fmla="*/ 175 w 299"/>
                <a:gd name="T89" fmla="*/ 75 h 318"/>
                <a:gd name="T90" fmla="*/ 174 w 299"/>
                <a:gd name="T91" fmla="*/ 118 h 318"/>
                <a:gd name="T92" fmla="*/ 207 w 299"/>
                <a:gd name="T93" fmla="*/ 121 h 318"/>
                <a:gd name="T94" fmla="*/ 250 w 299"/>
                <a:gd name="T95" fmla="*/ 130 h 318"/>
                <a:gd name="T96" fmla="*/ 247 w 299"/>
                <a:gd name="T97" fmla="*/ 63 h 318"/>
                <a:gd name="T98" fmla="*/ 226 w 299"/>
                <a:gd name="T99" fmla="*/ 0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99" h="318">
                  <a:moveTo>
                    <a:pt x="210" y="264"/>
                  </a:moveTo>
                  <a:cubicBezTo>
                    <a:pt x="210" y="264"/>
                    <a:pt x="210" y="264"/>
                    <a:pt x="211" y="264"/>
                  </a:cubicBezTo>
                  <a:cubicBezTo>
                    <a:pt x="211" y="264"/>
                    <a:pt x="211" y="264"/>
                    <a:pt x="211" y="264"/>
                  </a:cubicBezTo>
                  <a:cubicBezTo>
                    <a:pt x="210" y="264"/>
                    <a:pt x="210" y="264"/>
                    <a:pt x="210" y="264"/>
                  </a:cubicBezTo>
                  <a:moveTo>
                    <a:pt x="230" y="256"/>
                  </a:moveTo>
                  <a:cubicBezTo>
                    <a:pt x="229" y="256"/>
                    <a:pt x="228" y="256"/>
                    <a:pt x="227" y="256"/>
                  </a:cubicBezTo>
                  <a:cubicBezTo>
                    <a:pt x="225" y="257"/>
                    <a:pt x="225" y="259"/>
                    <a:pt x="223" y="261"/>
                  </a:cubicBezTo>
                  <a:cubicBezTo>
                    <a:pt x="221" y="263"/>
                    <a:pt x="217" y="264"/>
                    <a:pt x="214" y="264"/>
                  </a:cubicBezTo>
                  <a:cubicBezTo>
                    <a:pt x="214" y="264"/>
                    <a:pt x="214" y="264"/>
                    <a:pt x="214" y="264"/>
                  </a:cubicBezTo>
                  <a:cubicBezTo>
                    <a:pt x="215" y="265"/>
                    <a:pt x="216" y="266"/>
                    <a:pt x="216" y="267"/>
                  </a:cubicBezTo>
                  <a:cubicBezTo>
                    <a:pt x="218" y="268"/>
                    <a:pt x="220" y="268"/>
                    <a:pt x="222" y="269"/>
                  </a:cubicBezTo>
                  <a:cubicBezTo>
                    <a:pt x="225" y="271"/>
                    <a:pt x="228" y="274"/>
                    <a:pt x="229" y="277"/>
                  </a:cubicBezTo>
                  <a:cubicBezTo>
                    <a:pt x="229" y="278"/>
                    <a:pt x="229" y="279"/>
                    <a:pt x="229" y="280"/>
                  </a:cubicBezTo>
                  <a:cubicBezTo>
                    <a:pt x="229" y="283"/>
                    <a:pt x="228" y="285"/>
                    <a:pt x="226" y="287"/>
                  </a:cubicBezTo>
                  <a:cubicBezTo>
                    <a:pt x="225" y="288"/>
                    <a:pt x="223" y="288"/>
                    <a:pt x="222" y="288"/>
                  </a:cubicBezTo>
                  <a:cubicBezTo>
                    <a:pt x="219" y="288"/>
                    <a:pt x="215" y="287"/>
                    <a:pt x="213" y="284"/>
                  </a:cubicBezTo>
                  <a:cubicBezTo>
                    <a:pt x="209" y="281"/>
                    <a:pt x="207" y="276"/>
                    <a:pt x="205" y="272"/>
                  </a:cubicBezTo>
                  <a:cubicBezTo>
                    <a:pt x="204" y="270"/>
                    <a:pt x="202" y="268"/>
                    <a:pt x="201" y="266"/>
                  </a:cubicBezTo>
                  <a:cubicBezTo>
                    <a:pt x="195" y="270"/>
                    <a:pt x="193" y="278"/>
                    <a:pt x="185" y="279"/>
                  </a:cubicBezTo>
                  <a:cubicBezTo>
                    <a:pt x="185" y="279"/>
                    <a:pt x="185" y="279"/>
                    <a:pt x="184" y="279"/>
                  </a:cubicBezTo>
                  <a:cubicBezTo>
                    <a:pt x="180" y="279"/>
                    <a:pt x="178" y="275"/>
                    <a:pt x="176" y="272"/>
                  </a:cubicBezTo>
                  <a:cubicBezTo>
                    <a:pt x="175" y="271"/>
                    <a:pt x="174" y="270"/>
                    <a:pt x="173" y="269"/>
                  </a:cubicBezTo>
                  <a:cubicBezTo>
                    <a:pt x="170" y="272"/>
                    <a:pt x="169" y="280"/>
                    <a:pt x="164" y="280"/>
                  </a:cubicBezTo>
                  <a:cubicBezTo>
                    <a:pt x="164" y="280"/>
                    <a:pt x="164" y="280"/>
                    <a:pt x="164" y="280"/>
                  </a:cubicBezTo>
                  <a:cubicBezTo>
                    <a:pt x="160" y="280"/>
                    <a:pt x="158" y="276"/>
                    <a:pt x="156" y="273"/>
                  </a:cubicBezTo>
                  <a:cubicBezTo>
                    <a:pt x="155" y="269"/>
                    <a:pt x="152" y="266"/>
                    <a:pt x="149" y="266"/>
                  </a:cubicBezTo>
                  <a:cubicBezTo>
                    <a:pt x="149" y="266"/>
                    <a:pt x="149" y="266"/>
                    <a:pt x="149" y="266"/>
                  </a:cubicBezTo>
                  <a:cubicBezTo>
                    <a:pt x="148" y="266"/>
                    <a:pt x="147" y="266"/>
                    <a:pt x="146" y="266"/>
                  </a:cubicBezTo>
                  <a:cubicBezTo>
                    <a:pt x="145" y="267"/>
                    <a:pt x="145" y="267"/>
                    <a:pt x="144" y="267"/>
                  </a:cubicBezTo>
                  <a:cubicBezTo>
                    <a:pt x="140" y="267"/>
                    <a:pt x="136" y="263"/>
                    <a:pt x="134" y="259"/>
                  </a:cubicBezTo>
                  <a:cubicBezTo>
                    <a:pt x="133" y="258"/>
                    <a:pt x="133" y="258"/>
                    <a:pt x="132" y="257"/>
                  </a:cubicBezTo>
                  <a:cubicBezTo>
                    <a:pt x="135" y="261"/>
                    <a:pt x="137" y="265"/>
                    <a:pt x="140" y="269"/>
                  </a:cubicBezTo>
                  <a:cubicBezTo>
                    <a:pt x="144" y="276"/>
                    <a:pt x="149" y="282"/>
                    <a:pt x="154" y="289"/>
                  </a:cubicBezTo>
                  <a:cubicBezTo>
                    <a:pt x="157" y="292"/>
                    <a:pt x="160" y="296"/>
                    <a:pt x="164" y="296"/>
                  </a:cubicBezTo>
                  <a:cubicBezTo>
                    <a:pt x="165" y="296"/>
                    <a:pt x="165" y="296"/>
                    <a:pt x="166" y="296"/>
                  </a:cubicBezTo>
                  <a:cubicBezTo>
                    <a:pt x="167" y="296"/>
                    <a:pt x="168" y="295"/>
                    <a:pt x="169" y="295"/>
                  </a:cubicBezTo>
                  <a:cubicBezTo>
                    <a:pt x="169" y="295"/>
                    <a:pt x="169" y="295"/>
                    <a:pt x="169" y="295"/>
                  </a:cubicBezTo>
                  <a:cubicBezTo>
                    <a:pt x="172" y="295"/>
                    <a:pt x="175" y="299"/>
                    <a:pt x="176" y="302"/>
                  </a:cubicBezTo>
                  <a:cubicBezTo>
                    <a:pt x="178" y="306"/>
                    <a:pt x="180" y="309"/>
                    <a:pt x="184" y="309"/>
                  </a:cubicBezTo>
                  <a:cubicBezTo>
                    <a:pt x="184" y="309"/>
                    <a:pt x="184" y="309"/>
                    <a:pt x="184" y="309"/>
                  </a:cubicBezTo>
                  <a:cubicBezTo>
                    <a:pt x="189" y="309"/>
                    <a:pt x="190" y="302"/>
                    <a:pt x="193" y="298"/>
                  </a:cubicBezTo>
                  <a:cubicBezTo>
                    <a:pt x="195" y="299"/>
                    <a:pt x="195" y="301"/>
                    <a:pt x="196" y="302"/>
                  </a:cubicBezTo>
                  <a:cubicBezTo>
                    <a:pt x="198" y="305"/>
                    <a:pt x="200" y="309"/>
                    <a:pt x="204" y="309"/>
                  </a:cubicBezTo>
                  <a:cubicBezTo>
                    <a:pt x="205" y="309"/>
                    <a:pt x="205" y="309"/>
                    <a:pt x="205" y="309"/>
                  </a:cubicBezTo>
                  <a:cubicBezTo>
                    <a:pt x="213" y="308"/>
                    <a:pt x="215" y="299"/>
                    <a:pt x="221" y="296"/>
                  </a:cubicBezTo>
                  <a:cubicBezTo>
                    <a:pt x="222" y="297"/>
                    <a:pt x="224" y="299"/>
                    <a:pt x="225" y="301"/>
                  </a:cubicBezTo>
                  <a:cubicBezTo>
                    <a:pt x="227" y="305"/>
                    <a:pt x="229" y="309"/>
                    <a:pt x="232" y="313"/>
                  </a:cubicBezTo>
                  <a:cubicBezTo>
                    <a:pt x="232" y="311"/>
                    <a:pt x="231" y="310"/>
                    <a:pt x="231" y="308"/>
                  </a:cubicBezTo>
                  <a:cubicBezTo>
                    <a:pt x="231" y="307"/>
                    <a:pt x="231" y="306"/>
                    <a:pt x="232" y="306"/>
                  </a:cubicBezTo>
                  <a:cubicBezTo>
                    <a:pt x="232" y="306"/>
                    <a:pt x="232" y="306"/>
                    <a:pt x="232" y="306"/>
                  </a:cubicBezTo>
                  <a:cubicBezTo>
                    <a:pt x="233" y="306"/>
                    <a:pt x="234" y="306"/>
                    <a:pt x="234" y="307"/>
                  </a:cubicBezTo>
                  <a:cubicBezTo>
                    <a:pt x="235" y="309"/>
                    <a:pt x="235" y="311"/>
                    <a:pt x="235" y="313"/>
                  </a:cubicBezTo>
                  <a:cubicBezTo>
                    <a:pt x="235" y="313"/>
                    <a:pt x="235" y="313"/>
                    <a:pt x="235" y="313"/>
                  </a:cubicBezTo>
                  <a:cubicBezTo>
                    <a:pt x="235" y="314"/>
                    <a:pt x="235" y="315"/>
                    <a:pt x="234" y="315"/>
                  </a:cubicBezTo>
                  <a:cubicBezTo>
                    <a:pt x="234" y="315"/>
                    <a:pt x="234" y="315"/>
                    <a:pt x="234" y="315"/>
                  </a:cubicBezTo>
                  <a:cubicBezTo>
                    <a:pt x="236" y="317"/>
                    <a:pt x="239" y="318"/>
                    <a:pt x="242" y="318"/>
                  </a:cubicBezTo>
                  <a:cubicBezTo>
                    <a:pt x="243" y="318"/>
                    <a:pt x="245" y="318"/>
                    <a:pt x="246" y="317"/>
                  </a:cubicBezTo>
                  <a:cubicBezTo>
                    <a:pt x="249" y="314"/>
                    <a:pt x="250" y="310"/>
                    <a:pt x="249" y="307"/>
                  </a:cubicBezTo>
                  <a:cubicBezTo>
                    <a:pt x="248" y="303"/>
                    <a:pt x="245" y="301"/>
                    <a:pt x="242" y="299"/>
                  </a:cubicBezTo>
                  <a:cubicBezTo>
                    <a:pt x="239" y="297"/>
                    <a:pt x="236" y="297"/>
                    <a:pt x="233" y="295"/>
                  </a:cubicBezTo>
                  <a:cubicBezTo>
                    <a:pt x="232" y="295"/>
                    <a:pt x="231" y="294"/>
                    <a:pt x="230" y="293"/>
                  </a:cubicBezTo>
                  <a:cubicBezTo>
                    <a:pt x="230" y="295"/>
                    <a:pt x="231" y="296"/>
                    <a:pt x="231" y="297"/>
                  </a:cubicBezTo>
                  <a:cubicBezTo>
                    <a:pt x="231" y="298"/>
                    <a:pt x="231" y="298"/>
                    <a:pt x="231" y="298"/>
                  </a:cubicBezTo>
                  <a:cubicBezTo>
                    <a:pt x="231" y="298"/>
                    <a:pt x="231" y="299"/>
                    <a:pt x="230" y="299"/>
                  </a:cubicBezTo>
                  <a:cubicBezTo>
                    <a:pt x="230" y="299"/>
                    <a:pt x="230" y="299"/>
                    <a:pt x="230" y="299"/>
                  </a:cubicBezTo>
                  <a:cubicBezTo>
                    <a:pt x="229" y="299"/>
                    <a:pt x="228" y="299"/>
                    <a:pt x="228" y="298"/>
                  </a:cubicBezTo>
                  <a:cubicBezTo>
                    <a:pt x="227" y="297"/>
                    <a:pt x="227" y="295"/>
                    <a:pt x="226" y="293"/>
                  </a:cubicBezTo>
                  <a:cubicBezTo>
                    <a:pt x="226" y="292"/>
                    <a:pt x="226" y="291"/>
                    <a:pt x="227" y="291"/>
                  </a:cubicBezTo>
                  <a:cubicBezTo>
                    <a:pt x="227" y="291"/>
                    <a:pt x="227" y="291"/>
                    <a:pt x="228" y="291"/>
                  </a:cubicBezTo>
                  <a:cubicBezTo>
                    <a:pt x="228" y="291"/>
                    <a:pt x="229" y="291"/>
                    <a:pt x="229" y="292"/>
                  </a:cubicBezTo>
                  <a:cubicBezTo>
                    <a:pt x="229" y="292"/>
                    <a:pt x="230" y="293"/>
                    <a:pt x="230" y="293"/>
                  </a:cubicBezTo>
                  <a:cubicBezTo>
                    <a:pt x="231" y="293"/>
                    <a:pt x="232" y="293"/>
                    <a:pt x="234" y="293"/>
                  </a:cubicBezTo>
                  <a:cubicBezTo>
                    <a:pt x="234" y="293"/>
                    <a:pt x="234" y="293"/>
                    <a:pt x="234" y="293"/>
                  </a:cubicBezTo>
                  <a:cubicBezTo>
                    <a:pt x="237" y="293"/>
                    <a:pt x="241" y="293"/>
                    <a:pt x="244" y="290"/>
                  </a:cubicBezTo>
                  <a:cubicBezTo>
                    <a:pt x="245" y="289"/>
                    <a:pt x="245" y="287"/>
                    <a:pt x="247" y="286"/>
                  </a:cubicBezTo>
                  <a:cubicBezTo>
                    <a:pt x="248" y="285"/>
                    <a:pt x="249" y="285"/>
                    <a:pt x="250" y="285"/>
                  </a:cubicBezTo>
                  <a:cubicBezTo>
                    <a:pt x="251" y="285"/>
                    <a:pt x="251" y="285"/>
                    <a:pt x="251" y="285"/>
                  </a:cubicBezTo>
                  <a:cubicBezTo>
                    <a:pt x="258" y="286"/>
                    <a:pt x="262" y="290"/>
                    <a:pt x="265" y="294"/>
                  </a:cubicBezTo>
                  <a:cubicBezTo>
                    <a:pt x="268" y="298"/>
                    <a:pt x="270" y="303"/>
                    <a:pt x="274" y="306"/>
                  </a:cubicBezTo>
                  <a:cubicBezTo>
                    <a:pt x="277" y="308"/>
                    <a:pt x="281" y="309"/>
                    <a:pt x="284" y="309"/>
                  </a:cubicBezTo>
                  <a:cubicBezTo>
                    <a:pt x="287" y="309"/>
                    <a:pt x="290" y="309"/>
                    <a:pt x="293" y="307"/>
                  </a:cubicBezTo>
                  <a:cubicBezTo>
                    <a:pt x="297" y="305"/>
                    <a:pt x="299" y="300"/>
                    <a:pt x="298" y="297"/>
                  </a:cubicBezTo>
                  <a:cubicBezTo>
                    <a:pt x="297" y="293"/>
                    <a:pt x="294" y="291"/>
                    <a:pt x="289" y="289"/>
                  </a:cubicBezTo>
                  <a:cubicBezTo>
                    <a:pt x="285" y="288"/>
                    <a:pt x="281" y="288"/>
                    <a:pt x="277" y="287"/>
                  </a:cubicBezTo>
                  <a:cubicBezTo>
                    <a:pt x="272" y="285"/>
                    <a:pt x="269" y="283"/>
                    <a:pt x="265" y="280"/>
                  </a:cubicBezTo>
                  <a:cubicBezTo>
                    <a:pt x="265" y="280"/>
                    <a:pt x="265" y="280"/>
                    <a:pt x="265" y="280"/>
                  </a:cubicBezTo>
                  <a:cubicBezTo>
                    <a:pt x="265" y="280"/>
                    <a:pt x="265" y="280"/>
                    <a:pt x="264" y="280"/>
                  </a:cubicBezTo>
                  <a:cubicBezTo>
                    <a:pt x="261" y="280"/>
                    <a:pt x="257" y="279"/>
                    <a:pt x="254" y="277"/>
                  </a:cubicBezTo>
                  <a:cubicBezTo>
                    <a:pt x="250" y="274"/>
                    <a:pt x="248" y="269"/>
                    <a:pt x="245" y="265"/>
                  </a:cubicBezTo>
                  <a:cubicBezTo>
                    <a:pt x="242" y="260"/>
                    <a:pt x="238" y="256"/>
                    <a:pt x="231" y="256"/>
                  </a:cubicBezTo>
                  <a:cubicBezTo>
                    <a:pt x="231" y="256"/>
                    <a:pt x="231" y="256"/>
                    <a:pt x="230" y="256"/>
                  </a:cubicBezTo>
                  <a:moveTo>
                    <a:pt x="72" y="181"/>
                  </a:moveTo>
                  <a:cubicBezTo>
                    <a:pt x="74" y="188"/>
                    <a:pt x="77" y="196"/>
                    <a:pt x="80" y="205"/>
                  </a:cubicBezTo>
                  <a:cubicBezTo>
                    <a:pt x="82" y="211"/>
                    <a:pt x="84" y="217"/>
                    <a:pt x="86" y="223"/>
                  </a:cubicBezTo>
                  <a:cubicBezTo>
                    <a:pt x="95" y="245"/>
                    <a:pt x="101" y="253"/>
                    <a:pt x="105" y="253"/>
                  </a:cubicBezTo>
                  <a:cubicBezTo>
                    <a:pt x="105" y="253"/>
                    <a:pt x="105" y="253"/>
                    <a:pt x="105" y="253"/>
                  </a:cubicBezTo>
                  <a:cubicBezTo>
                    <a:pt x="109" y="251"/>
                    <a:pt x="109" y="243"/>
                    <a:pt x="103" y="220"/>
                  </a:cubicBezTo>
                  <a:cubicBezTo>
                    <a:pt x="104" y="221"/>
                    <a:pt x="106" y="222"/>
                    <a:pt x="107" y="224"/>
                  </a:cubicBezTo>
                  <a:cubicBezTo>
                    <a:pt x="109" y="226"/>
                    <a:pt x="112" y="228"/>
                    <a:pt x="114" y="230"/>
                  </a:cubicBezTo>
                  <a:cubicBezTo>
                    <a:pt x="108" y="221"/>
                    <a:pt x="102" y="211"/>
                    <a:pt x="95" y="202"/>
                  </a:cubicBezTo>
                  <a:cubicBezTo>
                    <a:pt x="93" y="199"/>
                    <a:pt x="90" y="196"/>
                    <a:pt x="87" y="194"/>
                  </a:cubicBezTo>
                  <a:cubicBezTo>
                    <a:pt x="85" y="192"/>
                    <a:pt x="82" y="190"/>
                    <a:pt x="79" y="187"/>
                  </a:cubicBezTo>
                  <a:cubicBezTo>
                    <a:pt x="77" y="185"/>
                    <a:pt x="74" y="183"/>
                    <a:pt x="72" y="181"/>
                  </a:cubicBezTo>
                  <a:moveTo>
                    <a:pt x="254" y="169"/>
                  </a:moveTo>
                  <a:cubicBezTo>
                    <a:pt x="254" y="170"/>
                    <a:pt x="255" y="170"/>
                    <a:pt x="255" y="171"/>
                  </a:cubicBezTo>
                  <a:cubicBezTo>
                    <a:pt x="255" y="172"/>
                    <a:pt x="255" y="172"/>
                    <a:pt x="255" y="172"/>
                  </a:cubicBezTo>
                  <a:cubicBezTo>
                    <a:pt x="255" y="175"/>
                    <a:pt x="252" y="179"/>
                    <a:pt x="248" y="181"/>
                  </a:cubicBezTo>
                  <a:cubicBezTo>
                    <a:pt x="247" y="182"/>
                    <a:pt x="246" y="182"/>
                    <a:pt x="245" y="183"/>
                  </a:cubicBezTo>
                  <a:cubicBezTo>
                    <a:pt x="245" y="183"/>
                    <a:pt x="245" y="184"/>
                    <a:pt x="245" y="184"/>
                  </a:cubicBezTo>
                  <a:cubicBezTo>
                    <a:pt x="245" y="185"/>
                    <a:pt x="246" y="186"/>
                    <a:pt x="247" y="187"/>
                  </a:cubicBezTo>
                  <a:cubicBezTo>
                    <a:pt x="247" y="187"/>
                    <a:pt x="247" y="187"/>
                    <a:pt x="247" y="188"/>
                  </a:cubicBezTo>
                  <a:cubicBezTo>
                    <a:pt x="247" y="190"/>
                    <a:pt x="245" y="192"/>
                    <a:pt x="244" y="194"/>
                  </a:cubicBezTo>
                  <a:cubicBezTo>
                    <a:pt x="244" y="195"/>
                    <a:pt x="244" y="196"/>
                    <a:pt x="244" y="196"/>
                  </a:cubicBezTo>
                  <a:cubicBezTo>
                    <a:pt x="244" y="199"/>
                    <a:pt x="246" y="202"/>
                    <a:pt x="247" y="204"/>
                  </a:cubicBezTo>
                  <a:cubicBezTo>
                    <a:pt x="248" y="206"/>
                    <a:pt x="249" y="208"/>
                    <a:pt x="249" y="210"/>
                  </a:cubicBezTo>
                  <a:cubicBezTo>
                    <a:pt x="249" y="211"/>
                    <a:pt x="248" y="213"/>
                    <a:pt x="247" y="214"/>
                  </a:cubicBezTo>
                  <a:cubicBezTo>
                    <a:pt x="244" y="217"/>
                    <a:pt x="239" y="219"/>
                    <a:pt x="238" y="222"/>
                  </a:cubicBezTo>
                  <a:cubicBezTo>
                    <a:pt x="238" y="222"/>
                    <a:pt x="238" y="222"/>
                    <a:pt x="238" y="222"/>
                  </a:cubicBezTo>
                  <a:cubicBezTo>
                    <a:pt x="238" y="224"/>
                    <a:pt x="239" y="225"/>
                    <a:pt x="239" y="227"/>
                  </a:cubicBezTo>
                  <a:cubicBezTo>
                    <a:pt x="239" y="227"/>
                    <a:pt x="239" y="227"/>
                    <a:pt x="239" y="227"/>
                  </a:cubicBezTo>
                  <a:cubicBezTo>
                    <a:pt x="239" y="228"/>
                    <a:pt x="238" y="230"/>
                    <a:pt x="237" y="231"/>
                  </a:cubicBezTo>
                  <a:cubicBezTo>
                    <a:pt x="236" y="233"/>
                    <a:pt x="236" y="234"/>
                    <a:pt x="236" y="236"/>
                  </a:cubicBezTo>
                  <a:cubicBezTo>
                    <a:pt x="236" y="240"/>
                    <a:pt x="240" y="245"/>
                    <a:pt x="244" y="248"/>
                  </a:cubicBezTo>
                  <a:cubicBezTo>
                    <a:pt x="247" y="252"/>
                    <a:pt x="251" y="255"/>
                    <a:pt x="257" y="257"/>
                  </a:cubicBezTo>
                  <a:cubicBezTo>
                    <a:pt x="257" y="257"/>
                    <a:pt x="258" y="258"/>
                    <a:pt x="259" y="258"/>
                  </a:cubicBezTo>
                  <a:cubicBezTo>
                    <a:pt x="259" y="258"/>
                    <a:pt x="259" y="258"/>
                    <a:pt x="259" y="258"/>
                  </a:cubicBezTo>
                  <a:cubicBezTo>
                    <a:pt x="259" y="257"/>
                    <a:pt x="259" y="257"/>
                    <a:pt x="259" y="256"/>
                  </a:cubicBezTo>
                  <a:cubicBezTo>
                    <a:pt x="259" y="255"/>
                    <a:pt x="258" y="253"/>
                    <a:pt x="258" y="251"/>
                  </a:cubicBezTo>
                  <a:cubicBezTo>
                    <a:pt x="259" y="248"/>
                    <a:pt x="264" y="247"/>
                    <a:pt x="267" y="244"/>
                  </a:cubicBezTo>
                  <a:cubicBezTo>
                    <a:pt x="270" y="241"/>
                    <a:pt x="269" y="237"/>
                    <a:pt x="267" y="234"/>
                  </a:cubicBezTo>
                  <a:cubicBezTo>
                    <a:pt x="265" y="231"/>
                    <a:pt x="263" y="228"/>
                    <a:pt x="264" y="224"/>
                  </a:cubicBezTo>
                  <a:cubicBezTo>
                    <a:pt x="265" y="221"/>
                    <a:pt x="268" y="218"/>
                    <a:pt x="267" y="216"/>
                  </a:cubicBezTo>
                  <a:cubicBezTo>
                    <a:pt x="266" y="215"/>
                    <a:pt x="265" y="214"/>
                    <a:pt x="265" y="213"/>
                  </a:cubicBezTo>
                  <a:cubicBezTo>
                    <a:pt x="266" y="212"/>
                    <a:pt x="267" y="211"/>
                    <a:pt x="268" y="211"/>
                  </a:cubicBezTo>
                  <a:cubicBezTo>
                    <a:pt x="272" y="208"/>
                    <a:pt x="275" y="205"/>
                    <a:pt x="275" y="201"/>
                  </a:cubicBezTo>
                  <a:cubicBezTo>
                    <a:pt x="275" y="198"/>
                    <a:pt x="272" y="195"/>
                    <a:pt x="268" y="194"/>
                  </a:cubicBezTo>
                  <a:cubicBezTo>
                    <a:pt x="267" y="193"/>
                    <a:pt x="264" y="193"/>
                    <a:pt x="263" y="192"/>
                  </a:cubicBezTo>
                  <a:cubicBezTo>
                    <a:pt x="260" y="189"/>
                    <a:pt x="263" y="185"/>
                    <a:pt x="263" y="181"/>
                  </a:cubicBezTo>
                  <a:cubicBezTo>
                    <a:pt x="263" y="179"/>
                    <a:pt x="261" y="177"/>
                    <a:pt x="260" y="175"/>
                  </a:cubicBezTo>
                  <a:cubicBezTo>
                    <a:pt x="258" y="173"/>
                    <a:pt x="256" y="171"/>
                    <a:pt x="254" y="169"/>
                  </a:cubicBezTo>
                  <a:moveTo>
                    <a:pt x="242" y="158"/>
                  </a:moveTo>
                  <a:cubicBezTo>
                    <a:pt x="242" y="159"/>
                    <a:pt x="242" y="159"/>
                    <a:pt x="242" y="159"/>
                  </a:cubicBezTo>
                  <a:cubicBezTo>
                    <a:pt x="242" y="160"/>
                    <a:pt x="242" y="161"/>
                    <a:pt x="243" y="162"/>
                  </a:cubicBezTo>
                  <a:cubicBezTo>
                    <a:pt x="244" y="163"/>
                    <a:pt x="246" y="163"/>
                    <a:pt x="248" y="164"/>
                  </a:cubicBezTo>
                  <a:cubicBezTo>
                    <a:pt x="249" y="164"/>
                    <a:pt x="249" y="164"/>
                    <a:pt x="249" y="164"/>
                  </a:cubicBezTo>
                  <a:cubicBezTo>
                    <a:pt x="247" y="162"/>
                    <a:pt x="244" y="160"/>
                    <a:pt x="242" y="158"/>
                  </a:cubicBezTo>
                  <a:cubicBezTo>
                    <a:pt x="242" y="158"/>
                    <a:pt x="242" y="158"/>
                    <a:pt x="242" y="158"/>
                  </a:cubicBezTo>
                  <a:moveTo>
                    <a:pt x="3" y="100"/>
                  </a:moveTo>
                  <a:cubicBezTo>
                    <a:pt x="0" y="100"/>
                    <a:pt x="0" y="105"/>
                    <a:pt x="3" y="105"/>
                  </a:cubicBezTo>
                  <a:cubicBezTo>
                    <a:pt x="13" y="107"/>
                    <a:pt x="23" y="110"/>
                    <a:pt x="31" y="116"/>
                  </a:cubicBezTo>
                  <a:cubicBezTo>
                    <a:pt x="40" y="121"/>
                    <a:pt x="48" y="128"/>
                    <a:pt x="54" y="136"/>
                  </a:cubicBezTo>
                  <a:cubicBezTo>
                    <a:pt x="51" y="141"/>
                    <a:pt x="50" y="146"/>
                    <a:pt x="52" y="151"/>
                  </a:cubicBezTo>
                  <a:cubicBezTo>
                    <a:pt x="54" y="158"/>
                    <a:pt x="60" y="162"/>
                    <a:pt x="67" y="163"/>
                  </a:cubicBezTo>
                  <a:cubicBezTo>
                    <a:pt x="67" y="163"/>
                    <a:pt x="67" y="163"/>
                    <a:pt x="67" y="163"/>
                  </a:cubicBezTo>
                  <a:cubicBezTo>
                    <a:pt x="67" y="162"/>
                    <a:pt x="67" y="161"/>
                    <a:pt x="68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68" y="159"/>
                    <a:pt x="67" y="157"/>
                    <a:pt x="67" y="156"/>
                  </a:cubicBezTo>
                  <a:cubicBezTo>
                    <a:pt x="67" y="156"/>
                    <a:pt x="67" y="156"/>
                    <a:pt x="67" y="156"/>
                  </a:cubicBezTo>
                  <a:cubicBezTo>
                    <a:pt x="67" y="156"/>
                    <a:pt x="67" y="155"/>
                    <a:pt x="67" y="155"/>
                  </a:cubicBezTo>
                  <a:cubicBezTo>
                    <a:pt x="62" y="151"/>
                    <a:pt x="62" y="138"/>
                    <a:pt x="62" y="132"/>
                  </a:cubicBezTo>
                  <a:cubicBezTo>
                    <a:pt x="62" y="131"/>
                    <a:pt x="61" y="131"/>
                    <a:pt x="61" y="130"/>
                  </a:cubicBezTo>
                  <a:cubicBezTo>
                    <a:pt x="61" y="130"/>
                    <a:pt x="61" y="130"/>
                    <a:pt x="61" y="130"/>
                  </a:cubicBezTo>
                  <a:cubicBezTo>
                    <a:pt x="60" y="131"/>
                    <a:pt x="59" y="132"/>
                    <a:pt x="58" y="132"/>
                  </a:cubicBezTo>
                  <a:cubicBezTo>
                    <a:pt x="51" y="123"/>
                    <a:pt x="42" y="116"/>
                    <a:pt x="32" y="110"/>
                  </a:cubicBezTo>
                  <a:cubicBezTo>
                    <a:pt x="24" y="105"/>
                    <a:pt x="14" y="102"/>
                    <a:pt x="4" y="100"/>
                  </a:cubicBezTo>
                  <a:cubicBezTo>
                    <a:pt x="4" y="100"/>
                    <a:pt x="4" y="100"/>
                    <a:pt x="3" y="100"/>
                  </a:cubicBezTo>
                  <a:moveTo>
                    <a:pt x="226" y="0"/>
                  </a:moveTo>
                  <a:cubicBezTo>
                    <a:pt x="225" y="0"/>
                    <a:pt x="225" y="0"/>
                    <a:pt x="224" y="0"/>
                  </a:cubicBezTo>
                  <a:cubicBezTo>
                    <a:pt x="223" y="0"/>
                    <a:pt x="221" y="0"/>
                    <a:pt x="219" y="0"/>
                  </a:cubicBezTo>
                  <a:cubicBezTo>
                    <a:pt x="207" y="2"/>
                    <a:pt x="197" y="8"/>
                    <a:pt x="187" y="14"/>
                  </a:cubicBezTo>
                  <a:cubicBezTo>
                    <a:pt x="184" y="15"/>
                    <a:pt x="181" y="17"/>
                    <a:pt x="178" y="19"/>
                  </a:cubicBezTo>
                  <a:cubicBezTo>
                    <a:pt x="178" y="18"/>
                    <a:pt x="177" y="17"/>
                    <a:pt x="176" y="16"/>
                  </a:cubicBezTo>
                  <a:cubicBezTo>
                    <a:pt x="176" y="16"/>
                    <a:pt x="176" y="16"/>
                    <a:pt x="176" y="16"/>
                  </a:cubicBezTo>
                  <a:cubicBezTo>
                    <a:pt x="176" y="16"/>
                    <a:pt x="175" y="15"/>
                    <a:pt x="175" y="15"/>
                  </a:cubicBezTo>
                  <a:cubicBezTo>
                    <a:pt x="172" y="13"/>
                    <a:pt x="169" y="13"/>
                    <a:pt x="166" y="13"/>
                  </a:cubicBezTo>
                  <a:cubicBezTo>
                    <a:pt x="165" y="13"/>
                    <a:pt x="165" y="13"/>
                    <a:pt x="164" y="13"/>
                  </a:cubicBezTo>
                  <a:cubicBezTo>
                    <a:pt x="165" y="18"/>
                    <a:pt x="166" y="24"/>
                    <a:pt x="167" y="30"/>
                  </a:cubicBezTo>
                  <a:cubicBezTo>
                    <a:pt x="168" y="35"/>
                    <a:pt x="168" y="41"/>
                    <a:pt x="170" y="47"/>
                  </a:cubicBezTo>
                  <a:cubicBezTo>
                    <a:pt x="171" y="51"/>
                    <a:pt x="173" y="54"/>
                    <a:pt x="174" y="59"/>
                  </a:cubicBezTo>
                  <a:cubicBezTo>
                    <a:pt x="175" y="64"/>
                    <a:pt x="175" y="70"/>
                    <a:pt x="175" y="75"/>
                  </a:cubicBezTo>
                  <a:cubicBezTo>
                    <a:pt x="175" y="82"/>
                    <a:pt x="176" y="90"/>
                    <a:pt x="177" y="97"/>
                  </a:cubicBezTo>
                  <a:cubicBezTo>
                    <a:pt x="178" y="100"/>
                    <a:pt x="179" y="104"/>
                    <a:pt x="179" y="107"/>
                  </a:cubicBezTo>
                  <a:cubicBezTo>
                    <a:pt x="179" y="109"/>
                    <a:pt x="178" y="110"/>
                    <a:pt x="178" y="112"/>
                  </a:cubicBezTo>
                  <a:cubicBezTo>
                    <a:pt x="177" y="114"/>
                    <a:pt x="176" y="116"/>
                    <a:pt x="174" y="118"/>
                  </a:cubicBezTo>
                  <a:cubicBezTo>
                    <a:pt x="179" y="117"/>
                    <a:pt x="183" y="117"/>
                    <a:pt x="188" y="117"/>
                  </a:cubicBezTo>
                  <a:cubicBezTo>
                    <a:pt x="191" y="117"/>
                    <a:pt x="194" y="117"/>
                    <a:pt x="197" y="118"/>
                  </a:cubicBezTo>
                  <a:cubicBezTo>
                    <a:pt x="200" y="118"/>
                    <a:pt x="204" y="119"/>
                    <a:pt x="207" y="121"/>
                  </a:cubicBezTo>
                  <a:cubicBezTo>
                    <a:pt x="207" y="121"/>
                    <a:pt x="207" y="121"/>
                    <a:pt x="207" y="121"/>
                  </a:cubicBezTo>
                  <a:cubicBezTo>
                    <a:pt x="207" y="121"/>
                    <a:pt x="207" y="121"/>
                    <a:pt x="207" y="121"/>
                  </a:cubicBezTo>
                  <a:cubicBezTo>
                    <a:pt x="211" y="122"/>
                    <a:pt x="214" y="124"/>
                    <a:pt x="217" y="126"/>
                  </a:cubicBezTo>
                  <a:cubicBezTo>
                    <a:pt x="225" y="131"/>
                    <a:pt x="231" y="136"/>
                    <a:pt x="236" y="141"/>
                  </a:cubicBezTo>
                  <a:cubicBezTo>
                    <a:pt x="242" y="139"/>
                    <a:pt x="247" y="135"/>
                    <a:pt x="250" y="130"/>
                  </a:cubicBezTo>
                  <a:cubicBezTo>
                    <a:pt x="252" y="125"/>
                    <a:pt x="251" y="120"/>
                    <a:pt x="250" y="115"/>
                  </a:cubicBezTo>
                  <a:cubicBezTo>
                    <a:pt x="249" y="107"/>
                    <a:pt x="250" y="100"/>
                    <a:pt x="250" y="92"/>
                  </a:cubicBezTo>
                  <a:cubicBezTo>
                    <a:pt x="251" y="86"/>
                    <a:pt x="252" y="81"/>
                    <a:pt x="251" y="75"/>
                  </a:cubicBezTo>
                  <a:cubicBezTo>
                    <a:pt x="250" y="71"/>
                    <a:pt x="249" y="67"/>
                    <a:pt x="247" y="63"/>
                  </a:cubicBezTo>
                  <a:cubicBezTo>
                    <a:pt x="246" y="57"/>
                    <a:pt x="246" y="51"/>
                    <a:pt x="245" y="46"/>
                  </a:cubicBezTo>
                  <a:cubicBezTo>
                    <a:pt x="245" y="37"/>
                    <a:pt x="244" y="28"/>
                    <a:pt x="244" y="20"/>
                  </a:cubicBezTo>
                  <a:cubicBezTo>
                    <a:pt x="243" y="13"/>
                    <a:pt x="243" y="6"/>
                    <a:pt x="236" y="2"/>
                  </a:cubicBezTo>
                  <a:cubicBezTo>
                    <a:pt x="233" y="0"/>
                    <a:pt x="230" y="0"/>
                    <a:pt x="226" y="0"/>
                  </a:cubicBezTo>
                </a:path>
              </a:pathLst>
            </a:custGeom>
            <a:solidFill>
              <a:srgbClr val="1061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7" name="Freeform 18"/>
            <p:cNvSpPr>
              <a:spLocks noEditPoints="1"/>
            </p:cNvSpPr>
            <p:nvPr/>
          </p:nvSpPr>
          <p:spPr bwMode="auto">
            <a:xfrm>
              <a:off x="4021139" y="3100388"/>
              <a:ext cx="90488" cy="190500"/>
            </a:xfrm>
            <a:custGeom>
              <a:avLst/>
              <a:gdLst>
                <a:gd name="T0" fmla="*/ 21 w 24"/>
                <a:gd name="T1" fmla="*/ 42 h 51"/>
                <a:gd name="T2" fmla="*/ 21 w 24"/>
                <a:gd name="T3" fmla="*/ 42 h 51"/>
                <a:gd name="T4" fmla="*/ 20 w 24"/>
                <a:gd name="T5" fmla="*/ 44 h 51"/>
                <a:gd name="T6" fmla="*/ 21 w 24"/>
                <a:gd name="T7" fmla="*/ 49 h 51"/>
                <a:gd name="T8" fmla="*/ 22 w 24"/>
                <a:gd name="T9" fmla="*/ 50 h 51"/>
                <a:gd name="T10" fmla="*/ 23 w 24"/>
                <a:gd name="T11" fmla="*/ 51 h 51"/>
                <a:gd name="T12" fmla="*/ 23 w 24"/>
                <a:gd name="T13" fmla="*/ 51 h 51"/>
                <a:gd name="T14" fmla="*/ 24 w 24"/>
                <a:gd name="T15" fmla="*/ 49 h 51"/>
                <a:gd name="T16" fmla="*/ 24 w 24"/>
                <a:gd name="T17" fmla="*/ 49 h 51"/>
                <a:gd name="T18" fmla="*/ 23 w 24"/>
                <a:gd name="T19" fmla="*/ 43 h 51"/>
                <a:gd name="T20" fmla="*/ 21 w 24"/>
                <a:gd name="T21" fmla="*/ 42 h 51"/>
                <a:gd name="T22" fmla="*/ 17 w 24"/>
                <a:gd name="T23" fmla="*/ 27 h 51"/>
                <a:gd name="T24" fmla="*/ 16 w 24"/>
                <a:gd name="T25" fmla="*/ 27 h 51"/>
                <a:gd name="T26" fmla="*/ 15 w 24"/>
                <a:gd name="T27" fmla="*/ 29 h 51"/>
                <a:gd name="T28" fmla="*/ 17 w 24"/>
                <a:gd name="T29" fmla="*/ 34 h 51"/>
                <a:gd name="T30" fmla="*/ 19 w 24"/>
                <a:gd name="T31" fmla="*/ 35 h 51"/>
                <a:gd name="T32" fmla="*/ 19 w 24"/>
                <a:gd name="T33" fmla="*/ 35 h 51"/>
                <a:gd name="T34" fmla="*/ 20 w 24"/>
                <a:gd name="T35" fmla="*/ 34 h 51"/>
                <a:gd name="T36" fmla="*/ 20 w 24"/>
                <a:gd name="T37" fmla="*/ 33 h 51"/>
                <a:gd name="T38" fmla="*/ 19 w 24"/>
                <a:gd name="T39" fmla="*/ 29 h 51"/>
                <a:gd name="T40" fmla="*/ 19 w 24"/>
                <a:gd name="T41" fmla="*/ 29 h 51"/>
                <a:gd name="T42" fmla="*/ 19 w 24"/>
                <a:gd name="T43" fmla="*/ 29 h 51"/>
                <a:gd name="T44" fmla="*/ 18 w 24"/>
                <a:gd name="T45" fmla="*/ 28 h 51"/>
                <a:gd name="T46" fmla="*/ 17 w 24"/>
                <a:gd name="T47" fmla="*/ 27 h 51"/>
                <a:gd name="T48" fmla="*/ 0 w 24"/>
                <a:gd name="T49" fmla="*/ 0 h 51"/>
                <a:gd name="T50" fmla="*/ 0 w 24"/>
                <a:gd name="T51" fmla="*/ 0 h 51"/>
                <a:gd name="T52" fmla="*/ 2 w 24"/>
                <a:gd name="T53" fmla="*/ 2 h 51"/>
                <a:gd name="T54" fmla="*/ 5 w 24"/>
                <a:gd name="T55" fmla="*/ 3 h 51"/>
                <a:gd name="T56" fmla="*/ 3 w 24"/>
                <a:gd name="T57" fmla="*/ 0 h 51"/>
                <a:gd name="T58" fmla="*/ 3 w 24"/>
                <a:gd name="T59" fmla="*/ 0 h 51"/>
                <a:gd name="T60" fmla="*/ 0 w 24"/>
                <a:gd name="T61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4" h="51">
                  <a:moveTo>
                    <a:pt x="21" y="42"/>
                  </a:moveTo>
                  <a:cubicBezTo>
                    <a:pt x="21" y="42"/>
                    <a:pt x="21" y="42"/>
                    <a:pt x="21" y="42"/>
                  </a:cubicBezTo>
                  <a:cubicBezTo>
                    <a:pt x="20" y="42"/>
                    <a:pt x="20" y="43"/>
                    <a:pt x="20" y="44"/>
                  </a:cubicBezTo>
                  <a:cubicBezTo>
                    <a:pt x="20" y="46"/>
                    <a:pt x="21" y="47"/>
                    <a:pt x="21" y="49"/>
                  </a:cubicBezTo>
                  <a:cubicBezTo>
                    <a:pt x="21" y="49"/>
                    <a:pt x="22" y="50"/>
                    <a:pt x="22" y="50"/>
                  </a:cubicBezTo>
                  <a:cubicBezTo>
                    <a:pt x="22" y="50"/>
                    <a:pt x="23" y="51"/>
                    <a:pt x="23" y="51"/>
                  </a:cubicBezTo>
                  <a:cubicBezTo>
                    <a:pt x="23" y="51"/>
                    <a:pt x="23" y="51"/>
                    <a:pt x="23" y="51"/>
                  </a:cubicBezTo>
                  <a:cubicBezTo>
                    <a:pt x="24" y="51"/>
                    <a:pt x="24" y="50"/>
                    <a:pt x="24" y="49"/>
                  </a:cubicBezTo>
                  <a:cubicBezTo>
                    <a:pt x="24" y="49"/>
                    <a:pt x="24" y="49"/>
                    <a:pt x="24" y="49"/>
                  </a:cubicBezTo>
                  <a:cubicBezTo>
                    <a:pt x="24" y="47"/>
                    <a:pt x="24" y="45"/>
                    <a:pt x="23" y="43"/>
                  </a:cubicBezTo>
                  <a:cubicBezTo>
                    <a:pt x="23" y="42"/>
                    <a:pt x="22" y="42"/>
                    <a:pt x="21" y="42"/>
                  </a:cubicBezTo>
                  <a:moveTo>
                    <a:pt x="17" y="27"/>
                  </a:moveTo>
                  <a:cubicBezTo>
                    <a:pt x="16" y="27"/>
                    <a:pt x="16" y="27"/>
                    <a:pt x="16" y="27"/>
                  </a:cubicBezTo>
                  <a:cubicBezTo>
                    <a:pt x="15" y="27"/>
                    <a:pt x="15" y="28"/>
                    <a:pt x="15" y="29"/>
                  </a:cubicBezTo>
                  <a:cubicBezTo>
                    <a:pt x="16" y="31"/>
                    <a:pt x="16" y="33"/>
                    <a:pt x="17" y="34"/>
                  </a:cubicBezTo>
                  <a:cubicBezTo>
                    <a:pt x="17" y="35"/>
                    <a:pt x="18" y="35"/>
                    <a:pt x="19" y="35"/>
                  </a:cubicBezTo>
                  <a:cubicBezTo>
                    <a:pt x="19" y="35"/>
                    <a:pt x="19" y="35"/>
                    <a:pt x="19" y="35"/>
                  </a:cubicBezTo>
                  <a:cubicBezTo>
                    <a:pt x="20" y="35"/>
                    <a:pt x="20" y="34"/>
                    <a:pt x="20" y="34"/>
                  </a:cubicBezTo>
                  <a:cubicBezTo>
                    <a:pt x="20" y="33"/>
                    <a:pt x="20" y="33"/>
                    <a:pt x="20" y="33"/>
                  </a:cubicBezTo>
                  <a:cubicBezTo>
                    <a:pt x="20" y="32"/>
                    <a:pt x="19" y="31"/>
                    <a:pt x="19" y="29"/>
                  </a:cubicBezTo>
                  <a:cubicBezTo>
                    <a:pt x="19" y="29"/>
                    <a:pt x="19" y="29"/>
                    <a:pt x="19" y="29"/>
                  </a:cubicBezTo>
                  <a:cubicBezTo>
                    <a:pt x="19" y="29"/>
                    <a:pt x="19" y="29"/>
                    <a:pt x="19" y="29"/>
                  </a:cubicBezTo>
                  <a:cubicBezTo>
                    <a:pt x="19" y="29"/>
                    <a:pt x="18" y="28"/>
                    <a:pt x="18" y="28"/>
                  </a:cubicBezTo>
                  <a:cubicBezTo>
                    <a:pt x="18" y="27"/>
                    <a:pt x="17" y="27"/>
                    <a:pt x="17" y="27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1" y="1"/>
                    <a:pt x="2" y="2"/>
                  </a:cubicBezTo>
                  <a:cubicBezTo>
                    <a:pt x="3" y="2"/>
                    <a:pt x="4" y="3"/>
                    <a:pt x="5" y="3"/>
                  </a:cubicBezTo>
                  <a:cubicBezTo>
                    <a:pt x="5" y="2"/>
                    <a:pt x="4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</a:path>
              </a:pathLst>
            </a:custGeom>
            <a:solidFill>
              <a:srgbClr val="1274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8" name="Freeform 215"/>
            <p:cNvSpPr/>
            <p:nvPr/>
          </p:nvSpPr>
          <p:spPr bwMode="auto">
            <a:xfrm>
              <a:off x="3479800" y="2570163"/>
              <a:ext cx="612775" cy="627063"/>
            </a:xfrm>
            <a:custGeom>
              <a:avLst/>
              <a:gdLst>
                <a:gd name="T0" fmla="*/ 136 w 163"/>
                <a:gd name="T1" fmla="*/ 60 h 167"/>
                <a:gd name="T2" fmla="*/ 132 w 163"/>
                <a:gd name="T3" fmla="*/ 68 h 167"/>
                <a:gd name="T4" fmla="*/ 130 w 163"/>
                <a:gd name="T5" fmla="*/ 70 h 167"/>
                <a:gd name="T6" fmla="*/ 132 w 163"/>
                <a:gd name="T7" fmla="*/ 73 h 167"/>
                <a:gd name="T8" fmla="*/ 130 w 163"/>
                <a:gd name="T9" fmla="*/ 81 h 167"/>
                <a:gd name="T10" fmla="*/ 134 w 163"/>
                <a:gd name="T11" fmla="*/ 90 h 167"/>
                <a:gd name="T12" fmla="*/ 135 w 163"/>
                <a:gd name="T13" fmla="*/ 100 h 167"/>
                <a:gd name="T14" fmla="*/ 129 w 163"/>
                <a:gd name="T15" fmla="*/ 107 h 167"/>
                <a:gd name="T16" fmla="*/ 130 w 163"/>
                <a:gd name="T17" fmla="*/ 112 h 167"/>
                <a:gd name="T18" fmla="*/ 129 w 163"/>
                <a:gd name="T19" fmla="*/ 115 h 167"/>
                <a:gd name="T20" fmla="*/ 136 w 163"/>
                <a:gd name="T21" fmla="*/ 133 h 167"/>
                <a:gd name="T22" fmla="*/ 146 w 163"/>
                <a:gd name="T23" fmla="*/ 143 h 167"/>
                <a:gd name="T24" fmla="*/ 155 w 163"/>
                <a:gd name="T25" fmla="*/ 146 h 167"/>
                <a:gd name="T26" fmla="*/ 162 w 163"/>
                <a:gd name="T27" fmla="*/ 154 h 167"/>
                <a:gd name="T28" fmla="*/ 159 w 163"/>
                <a:gd name="T29" fmla="*/ 164 h 167"/>
                <a:gd name="T30" fmla="*/ 146 w 163"/>
                <a:gd name="T31" fmla="*/ 161 h 167"/>
                <a:gd name="T32" fmla="*/ 138 w 163"/>
                <a:gd name="T33" fmla="*/ 149 h 167"/>
                <a:gd name="T34" fmla="*/ 127 w 163"/>
                <a:gd name="T35" fmla="*/ 139 h 167"/>
                <a:gd name="T36" fmla="*/ 124 w 163"/>
                <a:gd name="T37" fmla="*/ 139 h 167"/>
                <a:gd name="T38" fmla="*/ 122 w 163"/>
                <a:gd name="T39" fmla="*/ 143 h 167"/>
                <a:gd name="T40" fmla="*/ 115 w 163"/>
                <a:gd name="T41" fmla="*/ 145 h 167"/>
                <a:gd name="T42" fmla="*/ 108 w 163"/>
                <a:gd name="T43" fmla="*/ 145 h 167"/>
                <a:gd name="T44" fmla="*/ 97 w 163"/>
                <a:gd name="T45" fmla="*/ 157 h 167"/>
                <a:gd name="T46" fmla="*/ 89 w 163"/>
                <a:gd name="T47" fmla="*/ 150 h 167"/>
                <a:gd name="T48" fmla="*/ 82 w 163"/>
                <a:gd name="T49" fmla="*/ 143 h 167"/>
                <a:gd name="T50" fmla="*/ 79 w 163"/>
                <a:gd name="T51" fmla="*/ 143 h 167"/>
                <a:gd name="T52" fmla="*/ 67 w 163"/>
                <a:gd name="T53" fmla="*/ 136 h 167"/>
                <a:gd name="T54" fmla="*/ 53 w 163"/>
                <a:gd name="T55" fmla="*/ 116 h 167"/>
                <a:gd name="T56" fmla="*/ 18 w 163"/>
                <a:gd name="T57" fmla="*/ 65 h 167"/>
                <a:gd name="T58" fmla="*/ 12 w 163"/>
                <a:gd name="T59" fmla="*/ 58 h 167"/>
                <a:gd name="T60" fmla="*/ 5 w 163"/>
                <a:gd name="T61" fmla="*/ 50 h 167"/>
                <a:gd name="T62" fmla="*/ 1 w 163"/>
                <a:gd name="T63" fmla="*/ 38 h 167"/>
                <a:gd name="T64" fmla="*/ 1 w 163"/>
                <a:gd name="T65" fmla="*/ 37 h 167"/>
                <a:gd name="T66" fmla="*/ 5 w 163"/>
                <a:gd name="T67" fmla="*/ 25 h 167"/>
                <a:gd name="T68" fmla="*/ 7 w 163"/>
                <a:gd name="T69" fmla="*/ 23 h 167"/>
                <a:gd name="T70" fmla="*/ 8 w 163"/>
                <a:gd name="T71" fmla="*/ 23 h 167"/>
                <a:gd name="T72" fmla="*/ 10 w 163"/>
                <a:gd name="T73" fmla="*/ 21 h 167"/>
                <a:gd name="T74" fmla="*/ 10 w 163"/>
                <a:gd name="T75" fmla="*/ 21 h 167"/>
                <a:gd name="T76" fmla="*/ 12 w 163"/>
                <a:gd name="T77" fmla="*/ 20 h 167"/>
                <a:gd name="T78" fmla="*/ 14 w 163"/>
                <a:gd name="T79" fmla="*/ 19 h 167"/>
                <a:gd name="T80" fmla="*/ 15 w 163"/>
                <a:gd name="T81" fmla="*/ 18 h 167"/>
                <a:gd name="T82" fmla="*/ 17 w 163"/>
                <a:gd name="T83" fmla="*/ 17 h 167"/>
                <a:gd name="T84" fmla="*/ 18 w 163"/>
                <a:gd name="T85" fmla="*/ 16 h 167"/>
                <a:gd name="T86" fmla="*/ 24 w 163"/>
                <a:gd name="T87" fmla="*/ 13 h 167"/>
                <a:gd name="T88" fmla="*/ 70 w 163"/>
                <a:gd name="T89" fmla="*/ 0 h 167"/>
                <a:gd name="T90" fmla="*/ 89 w 163"/>
                <a:gd name="T91" fmla="*/ 2 h 167"/>
                <a:gd name="T92" fmla="*/ 97 w 163"/>
                <a:gd name="T93" fmla="*/ 6 h 167"/>
                <a:gd name="T94" fmla="*/ 105 w 163"/>
                <a:gd name="T95" fmla="*/ 12 h 167"/>
                <a:gd name="T96" fmla="*/ 123 w 163"/>
                <a:gd name="T97" fmla="*/ 33 h 167"/>
                <a:gd name="T98" fmla="*/ 126 w 163"/>
                <a:gd name="T99" fmla="*/ 39 h 167"/>
                <a:gd name="T100" fmla="*/ 127 w 163"/>
                <a:gd name="T101" fmla="*/ 49 h 167"/>
                <a:gd name="T102" fmla="*/ 131 w 163"/>
                <a:gd name="T103" fmla="*/ 52 h 167"/>
                <a:gd name="T104" fmla="*/ 136 w 163"/>
                <a:gd name="T105" fmla="*/ 60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63" h="167">
                  <a:moveTo>
                    <a:pt x="136" y="60"/>
                  </a:moveTo>
                  <a:cubicBezTo>
                    <a:pt x="136" y="63"/>
                    <a:pt x="135" y="67"/>
                    <a:pt x="132" y="68"/>
                  </a:cubicBezTo>
                  <a:cubicBezTo>
                    <a:pt x="131" y="69"/>
                    <a:pt x="131" y="69"/>
                    <a:pt x="130" y="70"/>
                  </a:cubicBezTo>
                  <a:cubicBezTo>
                    <a:pt x="130" y="71"/>
                    <a:pt x="131" y="72"/>
                    <a:pt x="132" y="73"/>
                  </a:cubicBezTo>
                  <a:cubicBezTo>
                    <a:pt x="133" y="76"/>
                    <a:pt x="131" y="78"/>
                    <a:pt x="130" y="81"/>
                  </a:cubicBezTo>
                  <a:cubicBezTo>
                    <a:pt x="130" y="84"/>
                    <a:pt x="132" y="87"/>
                    <a:pt x="134" y="90"/>
                  </a:cubicBezTo>
                  <a:cubicBezTo>
                    <a:pt x="135" y="94"/>
                    <a:pt x="137" y="98"/>
                    <a:pt x="135" y="100"/>
                  </a:cubicBezTo>
                  <a:cubicBezTo>
                    <a:pt x="133" y="103"/>
                    <a:pt x="129" y="104"/>
                    <a:pt x="129" y="107"/>
                  </a:cubicBezTo>
                  <a:cubicBezTo>
                    <a:pt x="129" y="108"/>
                    <a:pt x="130" y="110"/>
                    <a:pt x="130" y="112"/>
                  </a:cubicBezTo>
                  <a:cubicBezTo>
                    <a:pt x="130" y="113"/>
                    <a:pt x="130" y="114"/>
                    <a:pt x="129" y="115"/>
                  </a:cubicBezTo>
                  <a:cubicBezTo>
                    <a:pt x="127" y="122"/>
                    <a:pt x="131" y="128"/>
                    <a:pt x="136" y="133"/>
                  </a:cubicBezTo>
                  <a:cubicBezTo>
                    <a:pt x="138" y="137"/>
                    <a:pt x="142" y="141"/>
                    <a:pt x="146" y="143"/>
                  </a:cubicBezTo>
                  <a:cubicBezTo>
                    <a:pt x="149" y="144"/>
                    <a:pt x="152" y="145"/>
                    <a:pt x="155" y="146"/>
                  </a:cubicBezTo>
                  <a:cubicBezTo>
                    <a:pt x="158" y="148"/>
                    <a:pt x="161" y="151"/>
                    <a:pt x="162" y="154"/>
                  </a:cubicBezTo>
                  <a:cubicBezTo>
                    <a:pt x="163" y="158"/>
                    <a:pt x="162" y="162"/>
                    <a:pt x="159" y="164"/>
                  </a:cubicBezTo>
                  <a:cubicBezTo>
                    <a:pt x="155" y="167"/>
                    <a:pt x="150" y="165"/>
                    <a:pt x="146" y="161"/>
                  </a:cubicBezTo>
                  <a:cubicBezTo>
                    <a:pt x="142" y="158"/>
                    <a:pt x="140" y="153"/>
                    <a:pt x="138" y="149"/>
                  </a:cubicBezTo>
                  <a:cubicBezTo>
                    <a:pt x="135" y="144"/>
                    <a:pt x="132" y="140"/>
                    <a:pt x="127" y="139"/>
                  </a:cubicBezTo>
                  <a:cubicBezTo>
                    <a:pt x="126" y="139"/>
                    <a:pt x="125" y="138"/>
                    <a:pt x="124" y="139"/>
                  </a:cubicBezTo>
                  <a:cubicBezTo>
                    <a:pt x="123" y="140"/>
                    <a:pt x="123" y="142"/>
                    <a:pt x="122" y="143"/>
                  </a:cubicBezTo>
                  <a:cubicBezTo>
                    <a:pt x="121" y="145"/>
                    <a:pt x="118" y="145"/>
                    <a:pt x="115" y="145"/>
                  </a:cubicBezTo>
                  <a:cubicBezTo>
                    <a:pt x="113" y="145"/>
                    <a:pt x="110" y="144"/>
                    <a:pt x="108" y="145"/>
                  </a:cubicBezTo>
                  <a:cubicBezTo>
                    <a:pt x="103" y="147"/>
                    <a:pt x="102" y="157"/>
                    <a:pt x="97" y="157"/>
                  </a:cubicBezTo>
                  <a:cubicBezTo>
                    <a:pt x="93" y="157"/>
                    <a:pt x="91" y="153"/>
                    <a:pt x="89" y="150"/>
                  </a:cubicBezTo>
                  <a:cubicBezTo>
                    <a:pt x="88" y="146"/>
                    <a:pt x="85" y="142"/>
                    <a:pt x="82" y="143"/>
                  </a:cubicBezTo>
                  <a:cubicBezTo>
                    <a:pt x="81" y="143"/>
                    <a:pt x="80" y="143"/>
                    <a:pt x="79" y="143"/>
                  </a:cubicBezTo>
                  <a:cubicBezTo>
                    <a:pt x="74" y="144"/>
                    <a:pt x="70" y="140"/>
                    <a:pt x="67" y="136"/>
                  </a:cubicBezTo>
                  <a:cubicBezTo>
                    <a:pt x="62" y="130"/>
                    <a:pt x="57" y="123"/>
                    <a:pt x="53" y="116"/>
                  </a:cubicBezTo>
                  <a:cubicBezTo>
                    <a:pt x="41" y="99"/>
                    <a:pt x="31" y="81"/>
                    <a:pt x="18" y="65"/>
                  </a:cubicBezTo>
                  <a:cubicBezTo>
                    <a:pt x="16" y="63"/>
                    <a:pt x="14" y="60"/>
                    <a:pt x="12" y="58"/>
                  </a:cubicBezTo>
                  <a:cubicBezTo>
                    <a:pt x="9" y="55"/>
                    <a:pt x="7" y="53"/>
                    <a:pt x="5" y="50"/>
                  </a:cubicBezTo>
                  <a:cubicBezTo>
                    <a:pt x="3" y="46"/>
                    <a:pt x="2" y="42"/>
                    <a:pt x="1" y="38"/>
                  </a:cubicBezTo>
                  <a:cubicBezTo>
                    <a:pt x="1" y="38"/>
                    <a:pt x="1" y="38"/>
                    <a:pt x="1" y="37"/>
                  </a:cubicBezTo>
                  <a:cubicBezTo>
                    <a:pt x="0" y="32"/>
                    <a:pt x="0" y="29"/>
                    <a:pt x="5" y="25"/>
                  </a:cubicBezTo>
                  <a:cubicBezTo>
                    <a:pt x="6" y="25"/>
                    <a:pt x="7" y="24"/>
                    <a:pt x="7" y="23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9" y="22"/>
                    <a:pt x="10" y="22"/>
                    <a:pt x="10" y="21"/>
                  </a:cubicBezTo>
                  <a:cubicBezTo>
                    <a:pt x="10" y="21"/>
                    <a:pt x="10" y="21"/>
                    <a:pt x="10" y="21"/>
                  </a:cubicBezTo>
                  <a:cubicBezTo>
                    <a:pt x="11" y="21"/>
                    <a:pt x="12" y="20"/>
                    <a:pt x="12" y="20"/>
                  </a:cubicBezTo>
                  <a:cubicBezTo>
                    <a:pt x="13" y="20"/>
                    <a:pt x="13" y="19"/>
                    <a:pt x="14" y="19"/>
                  </a:cubicBezTo>
                  <a:cubicBezTo>
                    <a:pt x="14" y="19"/>
                    <a:pt x="15" y="18"/>
                    <a:pt x="15" y="18"/>
                  </a:cubicBezTo>
                  <a:cubicBezTo>
                    <a:pt x="16" y="18"/>
                    <a:pt x="16" y="17"/>
                    <a:pt x="17" y="17"/>
                  </a:cubicBezTo>
                  <a:cubicBezTo>
                    <a:pt x="17" y="17"/>
                    <a:pt x="18" y="17"/>
                    <a:pt x="18" y="16"/>
                  </a:cubicBezTo>
                  <a:cubicBezTo>
                    <a:pt x="20" y="15"/>
                    <a:pt x="22" y="14"/>
                    <a:pt x="24" y="13"/>
                  </a:cubicBezTo>
                  <a:cubicBezTo>
                    <a:pt x="39" y="6"/>
                    <a:pt x="54" y="2"/>
                    <a:pt x="70" y="0"/>
                  </a:cubicBezTo>
                  <a:cubicBezTo>
                    <a:pt x="76" y="0"/>
                    <a:pt x="83" y="0"/>
                    <a:pt x="89" y="2"/>
                  </a:cubicBezTo>
                  <a:cubicBezTo>
                    <a:pt x="92" y="3"/>
                    <a:pt x="94" y="4"/>
                    <a:pt x="97" y="6"/>
                  </a:cubicBezTo>
                  <a:cubicBezTo>
                    <a:pt x="100" y="8"/>
                    <a:pt x="102" y="10"/>
                    <a:pt x="105" y="12"/>
                  </a:cubicBezTo>
                  <a:cubicBezTo>
                    <a:pt x="112" y="18"/>
                    <a:pt x="118" y="25"/>
                    <a:pt x="123" y="33"/>
                  </a:cubicBezTo>
                  <a:cubicBezTo>
                    <a:pt x="124" y="35"/>
                    <a:pt x="125" y="37"/>
                    <a:pt x="126" y="39"/>
                  </a:cubicBezTo>
                  <a:cubicBezTo>
                    <a:pt x="126" y="43"/>
                    <a:pt x="124" y="47"/>
                    <a:pt x="127" y="49"/>
                  </a:cubicBezTo>
                  <a:cubicBezTo>
                    <a:pt x="128" y="51"/>
                    <a:pt x="129" y="51"/>
                    <a:pt x="131" y="52"/>
                  </a:cubicBezTo>
                  <a:cubicBezTo>
                    <a:pt x="134" y="53"/>
                    <a:pt x="136" y="57"/>
                    <a:pt x="136" y="60"/>
                  </a:cubicBezTo>
                </a:path>
              </a:pathLst>
            </a:custGeom>
            <a:solidFill>
              <a:srgbClr val="47C2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9" name="Freeform 216"/>
            <p:cNvSpPr/>
            <p:nvPr/>
          </p:nvSpPr>
          <p:spPr bwMode="auto">
            <a:xfrm>
              <a:off x="3479800" y="2655888"/>
              <a:ext cx="93662" cy="158750"/>
            </a:xfrm>
            <a:custGeom>
              <a:avLst/>
              <a:gdLst>
                <a:gd name="T0" fmla="*/ 18 w 25"/>
                <a:gd name="T1" fmla="*/ 17 h 42"/>
                <a:gd name="T2" fmla="*/ 24 w 25"/>
                <a:gd name="T3" fmla="*/ 21 h 42"/>
                <a:gd name="T4" fmla="*/ 22 w 25"/>
                <a:gd name="T5" fmla="*/ 22 h 42"/>
                <a:gd name="T6" fmla="*/ 20 w 25"/>
                <a:gd name="T7" fmla="*/ 21 h 42"/>
                <a:gd name="T8" fmla="*/ 19 w 25"/>
                <a:gd name="T9" fmla="*/ 26 h 42"/>
                <a:gd name="T10" fmla="*/ 22 w 25"/>
                <a:gd name="T11" fmla="*/ 29 h 42"/>
                <a:gd name="T12" fmla="*/ 25 w 25"/>
                <a:gd name="T13" fmla="*/ 33 h 42"/>
                <a:gd name="T14" fmla="*/ 19 w 25"/>
                <a:gd name="T15" fmla="*/ 31 h 42"/>
                <a:gd name="T16" fmla="*/ 13 w 25"/>
                <a:gd name="T17" fmla="*/ 31 h 42"/>
                <a:gd name="T18" fmla="*/ 18 w 25"/>
                <a:gd name="T19" fmla="*/ 39 h 42"/>
                <a:gd name="T20" fmla="*/ 18 w 25"/>
                <a:gd name="T21" fmla="*/ 41 h 42"/>
                <a:gd name="T22" fmla="*/ 18 w 25"/>
                <a:gd name="T23" fmla="*/ 42 h 42"/>
                <a:gd name="T24" fmla="*/ 12 w 25"/>
                <a:gd name="T25" fmla="*/ 35 h 42"/>
                <a:gd name="T26" fmla="*/ 5 w 25"/>
                <a:gd name="T27" fmla="*/ 27 h 42"/>
                <a:gd name="T28" fmla="*/ 1 w 25"/>
                <a:gd name="T29" fmla="*/ 15 h 42"/>
                <a:gd name="T30" fmla="*/ 1 w 25"/>
                <a:gd name="T31" fmla="*/ 14 h 42"/>
                <a:gd name="T32" fmla="*/ 5 w 25"/>
                <a:gd name="T33" fmla="*/ 2 h 42"/>
                <a:gd name="T34" fmla="*/ 7 w 25"/>
                <a:gd name="T35" fmla="*/ 0 h 42"/>
                <a:gd name="T36" fmla="*/ 8 w 25"/>
                <a:gd name="T37" fmla="*/ 0 h 42"/>
                <a:gd name="T38" fmla="*/ 9 w 25"/>
                <a:gd name="T39" fmla="*/ 1 h 42"/>
                <a:gd name="T40" fmla="*/ 10 w 25"/>
                <a:gd name="T41" fmla="*/ 2 h 42"/>
                <a:gd name="T42" fmla="*/ 12 w 25"/>
                <a:gd name="T43" fmla="*/ 2 h 42"/>
                <a:gd name="T44" fmla="*/ 13 w 25"/>
                <a:gd name="T45" fmla="*/ 1 h 42"/>
                <a:gd name="T46" fmla="*/ 15 w 25"/>
                <a:gd name="T47" fmla="*/ 3 h 42"/>
                <a:gd name="T48" fmla="*/ 15 w 25"/>
                <a:gd name="T49" fmla="*/ 5 h 42"/>
                <a:gd name="T50" fmla="*/ 15 w 25"/>
                <a:gd name="T51" fmla="*/ 9 h 42"/>
                <a:gd name="T52" fmla="*/ 19 w 25"/>
                <a:gd name="T53" fmla="*/ 9 h 42"/>
                <a:gd name="T54" fmla="*/ 23 w 25"/>
                <a:gd name="T55" fmla="*/ 10 h 42"/>
                <a:gd name="T56" fmla="*/ 24 w 25"/>
                <a:gd name="T57" fmla="*/ 11 h 42"/>
                <a:gd name="T58" fmla="*/ 21 w 25"/>
                <a:gd name="T59" fmla="*/ 14 h 42"/>
                <a:gd name="T60" fmla="*/ 18 w 25"/>
                <a:gd name="T61" fmla="*/ 17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5" h="42">
                  <a:moveTo>
                    <a:pt x="18" y="17"/>
                  </a:moveTo>
                  <a:cubicBezTo>
                    <a:pt x="20" y="18"/>
                    <a:pt x="22" y="20"/>
                    <a:pt x="24" y="21"/>
                  </a:cubicBezTo>
                  <a:cubicBezTo>
                    <a:pt x="23" y="22"/>
                    <a:pt x="22" y="22"/>
                    <a:pt x="22" y="22"/>
                  </a:cubicBezTo>
                  <a:cubicBezTo>
                    <a:pt x="21" y="21"/>
                    <a:pt x="20" y="21"/>
                    <a:pt x="20" y="21"/>
                  </a:cubicBezTo>
                  <a:cubicBezTo>
                    <a:pt x="18" y="22"/>
                    <a:pt x="18" y="24"/>
                    <a:pt x="19" y="26"/>
                  </a:cubicBezTo>
                  <a:cubicBezTo>
                    <a:pt x="19" y="27"/>
                    <a:pt x="21" y="28"/>
                    <a:pt x="22" y="29"/>
                  </a:cubicBezTo>
                  <a:cubicBezTo>
                    <a:pt x="24" y="30"/>
                    <a:pt x="25" y="32"/>
                    <a:pt x="25" y="33"/>
                  </a:cubicBezTo>
                  <a:cubicBezTo>
                    <a:pt x="23" y="34"/>
                    <a:pt x="21" y="32"/>
                    <a:pt x="19" y="31"/>
                  </a:cubicBezTo>
                  <a:cubicBezTo>
                    <a:pt x="17" y="30"/>
                    <a:pt x="15" y="29"/>
                    <a:pt x="13" y="31"/>
                  </a:cubicBezTo>
                  <a:cubicBezTo>
                    <a:pt x="15" y="33"/>
                    <a:pt x="17" y="36"/>
                    <a:pt x="18" y="39"/>
                  </a:cubicBezTo>
                  <a:cubicBezTo>
                    <a:pt x="18" y="40"/>
                    <a:pt x="19" y="41"/>
                    <a:pt x="18" y="41"/>
                  </a:cubicBezTo>
                  <a:cubicBezTo>
                    <a:pt x="18" y="42"/>
                    <a:pt x="18" y="42"/>
                    <a:pt x="18" y="42"/>
                  </a:cubicBezTo>
                  <a:cubicBezTo>
                    <a:pt x="16" y="40"/>
                    <a:pt x="14" y="37"/>
                    <a:pt x="12" y="35"/>
                  </a:cubicBezTo>
                  <a:cubicBezTo>
                    <a:pt x="9" y="32"/>
                    <a:pt x="7" y="30"/>
                    <a:pt x="5" y="27"/>
                  </a:cubicBezTo>
                  <a:cubicBezTo>
                    <a:pt x="3" y="23"/>
                    <a:pt x="2" y="19"/>
                    <a:pt x="1" y="15"/>
                  </a:cubicBezTo>
                  <a:cubicBezTo>
                    <a:pt x="1" y="15"/>
                    <a:pt x="1" y="15"/>
                    <a:pt x="1" y="14"/>
                  </a:cubicBezTo>
                  <a:cubicBezTo>
                    <a:pt x="0" y="9"/>
                    <a:pt x="0" y="6"/>
                    <a:pt x="5" y="2"/>
                  </a:cubicBezTo>
                  <a:cubicBezTo>
                    <a:pt x="6" y="2"/>
                    <a:pt x="7" y="1"/>
                    <a:pt x="7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9" y="0"/>
                    <a:pt x="9" y="1"/>
                    <a:pt x="9" y="1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1" y="2"/>
                    <a:pt x="11" y="2"/>
                    <a:pt x="12" y="2"/>
                  </a:cubicBezTo>
                  <a:cubicBezTo>
                    <a:pt x="12" y="2"/>
                    <a:pt x="13" y="1"/>
                    <a:pt x="13" y="1"/>
                  </a:cubicBezTo>
                  <a:cubicBezTo>
                    <a:pt x="14" y="1"/>
                    <a:pt x="14" y="2"/>
                    <a:pt x="15" y="3"/>
                  </a:cubicBezTo>
                  <a:cubicBezTo>
                    <a:pt x="15" y="3"/>
                    <a:pt x="15" y="4"/>
                    <a:pt x="15" y="5"/>
                  </a:cubicBezTo>
                  <a:cubicBezTo>
                    <a:pt x="15" y="6"/>
                    <a:pt x="14" y="8"/>
                    <a:pt x="15" y="9"/>
                  </a:cubicBezTo>
                  <a:cubicBezTo>
                    <a:pt x="16" y="10"/>
                    <a:pt x="18" y="10"/>
                    <a:pt x="19" y="9"/>
                  </a:cubicBezTo>
                  <a:cubicBezTo>
                    <a:pt x="20" y="9"/>
                    <a:pt x="22" y="9"/>
                    <a:pt x="23" y="10"/>
                  </a:cubicBezTo>
                  <a:cubicBezTo>
                    <a:pt x="23" y="10"/>
                    <a:pt x="23" y="10"/>
                    <a:pt x="24" y="11"/>
                  </a:cubicBezTo>
                  <a:cubicBezTo>
                    <a:pt x="24" y="12"/>
                    <a:pt x="22" y="13"/>
                    <a:pt x="21" y="14"/>
                  </a:cubicBezTo>
                  <a:cubicBezTo>
                    <a:pt x="20" y="14"/>
                    <a:pt x="18" y="15"/>
                    <a:pt x="18" y="17"/>
                  </a:cubicBezTo>
                </a:path>
              </a:pathLst>
            </a:custGeom>
            <a:solidFill>
              <a:srgbClr val="2C91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0" name="Freeform 217"/>
            <p:cNvSpPr/>
            <p:nvPr/>
          </p:nvSpPr>
          <p:spPr bwMode="auto">
            <a:xfrm>
              <a:off x="3505200" y="2570163"/>
              <a:ext cx="587375" cy="627063"/>
            </a:xfrm>
            <a:custGeom>
              <a:avLst/>
              <a:gdLst>
                <a:gd name="T0" fmla="*/ 125 w 156"/>
                <a:gd name="T1" fmla="*/ 68 h 167"/>
                <a:gd name="T2" fmla="*/ 125 w 156"/>
                <a:gd name="T3" fmla="*/ 73 h 167"/>
                <a:gd name="T4" fmla="*/ 127 w 156"/>
                <a:gd name="T5" fmla="*/ 90 h 167"/>
                <a:gd name="T6" fmla="*/ 122 w 156"/>
                <a:gd name="T7" fmla="*/ 107 h 167"/>
                <a:gd name="T8" fmla="*/ 122 w 156"/>
                <a:gd name="T9" fmla="*/ 115 h 167"/>
                <a:gd name="T10" fmla="*/ 139 w 156"/>
                <a:gd name="T11" fmla="*/ 143 h 167"/>
                <a:gd name="T12" fmla="*/ 155 w 156"/>
                <a:gd name="T13" fmla="*/ 154 h 167"/>
                <a:gd name="T14" fmla="*/ 139 w 156"/>
                <a:gd name="T15" fmla="*/ 161 h 167"/>
                <a:gd name="T16" fmla="*/ 120 w 156"/>
                <a:gd name="T17" fmla="*/ 139 h 167"/>
                <a:gd name="T18" fmla="*/ 115 w 156"/>
                <a:gd name="T19" fmla="*/ 143 h 167"/>
                <a:gd name="T20" fmla="*/ 101 w 156"/>
                <a:gd name="T21" fmla="*/ 145 h 167"/>
                <a:gd name="T22" fmla="*/ 82 w 156"/>
                <a:gd name="T23" fmla="*/ 150 h 167"/>
                <a:gd name="T24" fmla="*/ 72 w 156"/>
                <a:gd name="T25" fmla="*/ 143 h 167"/>
                <a:gd name="T26" fmla="*/ 46 w 156"/>
                <a:gd name="T27" fmla="*/ 116 h 167"/>
                <a:gd name="T28" fmla="*/ 55 w 156"/>
                <a:gd name="T29" fmla="*/ 117 h 167"/>
                <a:gd name="T30" fmla="*/ 57 w 156"/>
                <a:gd name="T31" fmla="*/ 104 h 167"/>
                <a:gd name="T32" fmla="*/ 60 w 156"/>
                <a:gd name="T33" fmla="*/ 92 h 167"/>
                <a:gd name="T34" fmla="*/ 73 w 156"/>
                <a:gd name="T35" fmla="*/ 89 h 167"/>
                <a:gd name="T36" fmla="*/ 72 w 156"/>
                <a:gd name="T37" fmla="*/ 78 h 167"/>
                <a:gd name="T38" fmla="*/ 78 w 156"/>
                <a:gd name="T39" fmla="*/ 64 h 167"/>
                <a:gd name="T40" fmla="*/ 79 w 156"/>
                <a:gd name="T41" fmla="*/ 51 h 167"/>
                <a:gd name="T42" fmla="*/ 76 w 156"/>
                <a:gd name="T43" fmla="*/ 35 h 167"/>
                <a:gd name="T44" fmla="*/ 52 w 156"/>
                <a:gd name="T45" fmla="*/ 25 h 167"/>
                <a:gd name="T46" fmla="*/ 33 w 156"/>
                <a:gd name="T47" fmla="*/ 21 h 167"/>
                <a:gd name="T48" fmla="*/ 4 w 156"/>
                <a:gd name="T49" fmla="*/ 25 h 167"/>
                <a:gd name="T50" fmla="*/ 0 w 156"/>
                <a:gd name="T51" fmla="*/ 23 h 167"/>
                <a:gd name="T52" fmla="*/ 3 w 156"/>
                <a:gd name="T53" fmla="*/ 21 h 167"/>
                <a:gd name="T54" fmla="*/ 5 w 156"/>
                <a:gd name="T55" fmla="*/ 20 h 167"/>
                <a:gd name="T56" fmla="*/ 8 w 156"/>
                <a:gd name="T57" fmla="*/ 18 h 167"/>
                <a:gd name="T58" fmla="*/ 11 w 156"/>
                <a:gd name="T59" fmla="*/ 16 h 167"/>
                <a:gd name="T60" fmla="*/ 63 w 156"/>
                <a:gd name="T61" fmla="*/ 0 h 167"/>
                <a:gd name="T62" fmla="*/ 90 w 156"/>
                <a:gd name="T63" fmla="*/ 6 h 167"/>
                <a:gd name="T64" fmla="*/ 116 w 156"/>
                <a:gd name="T65" fmla="*/ 33 h 167"/>
                <a:gd name="T66" fmla="*/ 120 w 156"/>
                <a:gd name="T67" fmla="*/ 49 h 167"/>
                <a:gd name="T68" fmla="*/ 129 w 156"/>
                <a:gd name="T69" fmla="*/ 60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6" h="167">
                  <a:moveTo>
                    <a:pt x="129" y="60"/>
                  </a:moveTo>
                  <a:cubicBezTo>
                    <a:pt x="129" y="63"/>
                    <a:pt x="128" y="67"/>
                    <a:pt x="125" y="68"/>
                  </a:cubicBezTo>
                  <a:cubicBezTo>
                    <a:pt x="124" y="69"/>
                    <a:pt x="124" y="69"/>
                    <a:pt x="123" y="70"/>
                  </a:cubicBezTo>
                  <a:cubicBezTo>
                    <a:pt x="123" y="71"/>
                    <a:pt x="124" y="72"/>
                    <a:pt x="125" y="73"/>
                  </a:cubicBezTo>
                  <a:cubicBezTo>
                    <a:pt x="126" y="76"/>
                    <a:pt x="124" y="78"/>
                    <a:pt x="123" y="81"/>
                  </a:cubicBezTo>
                  <a:cubicBezTo>
                    <a:pt x="123" y="84"/>
                    <a:pt x="125" y="87"/>
                    <a:pt x="127" y="90"/>
                  </a:cubicBezTo>
                  <a:cubicBezTo>
                    <a:pt x="128" y="94"/>
                    <a:pt x="130" y="98"/>
                    <a:pt x="128" y="100"/>
                  </a:cubicBezTo>
                  <a:cubicBezTo>
                    <a:pt x="126" y="103"/>
                    <a:pt x="122" y="104"/>
                    <a:pt x="122" y="107"/>
                  </a:cubicBezTo>
                  <a:cubicBezTo>
                    <a:pt x="122" y="108"/>
                    <a:pt x="123" y="110"/>
                    <a:pt x="123" y="112"/>
                  </a:cubicBezTo>
                  <a:cubicBezTo>
                    <a:pt x="123" y="113"/>
                    <a:pt x="123" y="114"/>
                    <a:pt x="122" y="115"/>
                  </a:cubicBezTo>
                  <a:cubicBezTo>
                    <a:pt x="120" y="122"/>
                    <a:pt x="124" y="128"/>
                    <a:pt x="129" y="133"/>
                  </a:cubicBezTo>
                  <a:cubicBezTo>
                    <a:pt x="131" y="137"/>
                    <a:pt x="135" y="141"/>
                    <a:pt x="139" y="143"/>
                  </a:cubicBezTo>
                  <a:cubicBezTo>
                    <a:pt x="142" y="144"/>
                    <a:pt x="145" y="145"/>
                    <a:pt x="148" y="146"/>
                  </a:cubicBezTo>
                  <a:cubicBezTo>
                    <a:pt x="151" y="148"/>
                    <a:pt x="154" y="151"/>
                    <a:pt x="155" y="154"/>
                  </a:cubicBezTo>
                  <a:cubicBezTo>
                    <a:pt x="156" y="158"/>
                    <a:pt x="155" y="162"/>
                    <a:pt x="152" y="164"/>
                  </a:cubicBezTo>
                  <a:cubicBezTo>
                    <a:pt x="148" y="167"/>
                    <a:pt x="143" y="165"/>
                    <a:pt x="139" y="161"/>
                  </a:cubicBezTo>
                  <a:cubicBezTo>
                    <a:pt x="135" y="158"/>
                    <a:pt x="133" y="153"/>
                    <a:pt x="131" y="149"/>
                  </a:cubicBezTo>
                  <a:cubicBezTo>
                    <a:pt x="128" y="144"/>
                    <a:pt x="125" y="140"/>
                    <a:pt x="120" y="139"/>
                  </a:cubicBezTo>
                  <a:cubicBezTo>
                    <a:pt x="119" y="139"/>
                    <a:pt x="118" y="138"/>
                    <a:pt x="117" y="139"/>
                  </a:cubicBezTo>
                  <a:cubicBezTo>
                    <a:pt x="116" y="140"/>
                    <a:pt x="116" y="142"/>
                    <a:pt x="115" y="143"/>
                  </a:cubicBezTo>
                  <a:cubicBezTo>
                    <a:pt x="114" y="145"/>
                    <a:pt x="111" y="145"/>
                    <a:pt x="108" y="145"/>
                  </a:cubicBezTo>
                  <a:cubicBezTo>
                    <a:pt x="106" y="145"/>
                    <a:pt x="103" y="144"/>
                    <a:pt x="101" y="145"/>
                  </a:cubicBezTo>
                  <a:cubicBezTo>
                    <a:pt x="96" y="147"/>
                    <a:pt x="95" y="157"/>
                    <a:pt x="90" y="157"/>
                  </a:cubicBezTo>
                  <a:cubicBezTo>
                    <a:pt x="86" y="157"/>
                    <a:pt x="84" y="153"/>
                    <a:pt x="82" y="150"/>
                  </a:cubicBezTo>
                  <a:cubicBezTo>
                    <a:pt x="81" y="146"/>
                    <a:pt x="78" y="142"/>
                    <a:pt x="75" y="143"/>
                  </a:cubicBezTo>
                  <a:cubicBezTo>
                    <a:pt x="74" y="143"/>
                    <a:pt x="73" y="143"/>
                    <a:pt x="72" y="143"/>
                  </a:cubicBezTo>
                  <a:cubicBezTo>
                    <a:pt x="67" y="144"/>
                    <a:pt x="63" y="140"/>
                    <a:pt x="60" y="136"/>
                  </a:cubicBezTo>
                  <a:cubicBezTo>
                    <a:pt x="55" y="130"/>
                    <a:pt x="50" y="123"/>
                    <a:pt x="46" y="116"/>
                  </a:cubicBezTo>
                  <a:cubicBezTo>
                    <a:pt x="48" y="117"/>
                    <a:pt x="50" y="118"/>
                    <a:pt x="52" y="117"/>
                  </a:cubicBezTo>
                  <a:cubicBezTo>
                    <a:pt x="53" y="117"/>
                    <a:pt x="54" y="117"/>
                    <a:pt x="55" y="117"/>
                  </a:cubicBezTo>
                  <a:cubicBezTo>
                    <a:pt x="56" y="115"/>
                    <a:pt x="53" y="112"/>
                    <a:pt x="53" y="109"/>
                  </a:cubicBezTo>
                  <a:cubicBezTo>
                    <a:pt x="53" y="107"/>
                    <a:pt x="54" y="105"/>
                    <a:pt x="57" y="104"/>
                  </a:cubicBezTo>
                  <a:cubicBezTo>
                    <a:pt x="59" y="103"/>
                    <a:pt x="61" y="104"/>
                    <a:pt x="63" y="104"/>
                  </a:cubicBezTo>
                  <a:cubicBezTo>
                    <a:pt x="63" y="100"/>
                    <a:pt x="62" y="96"/>
                    <a:pt x="60" y="92"/>
                  </a:cubicBezTo>
                  <a:cubicBezTo>
                    <a:pt x="61" y="89"/>
                    <a:pt x="64" y="89"/>
                    <a:pt x="67" y="90"/>
                  </a:cubicBezTo>
                  <a:cubicBezTo>
                    <a:pt x="69" y="91"/>
                    <a:pt x="72" y="91"/>
                    <a:pt x="73" y="89"/>
                  </a:cubicBezTo>
                  <a:cubicBezTo>
                    <a:pt x="74" y="87"/>
                    <a:pt x="73" y="85"/>
                    <a:pt x="71" y="83"/>
                  </a:cubicBezTo>
                  <a:cubicBezTo>
                    <a:pt x="70" y="81"/>
                    <a:pt x="71" y="79"/>
                    <a:pt x="72" y="78"/>
                  </a:cubicBezTo>
                  <a:cubicBezTo>
                    <a:pt x="75" y="77"/>
                    <a:pt x="78" y="76"/>
                    <a:pt x="80" y="76"/>
                  </a:cubicBezTo>
                  <a:cubicBezTo>
                    <a:pt x="82" y="72"/>
                    <a:pt x="76" y="68"/>
                    <a:pt x="78" y="64"/>
                  </a:cubicBezTo>
                  <a:cubicBezTo>
                    <a:pt x="78" y="62"/>
                    <a:pt x="81" y="62"/>
                    <a:pt x="82" y="60"/>
                  </a:cubicBezTo>
                  <a:cubicBezTo>
                    <a:pt x="84" y="57"/>
                    <a:pt x="81" y="53"/>
                    <a:pt x="79" y="51"/>
                  </a:cubicBezTo>
                  <a:cubicBezTo>
                    <a:pt x="77" y="49"/>
                    <a:pt x="73" y="46"/>
                    <a:pt x="74" y="43"/>
                  </a:cubicBezTo>
                  <a:cubicBezTo>
                    <a:pt x="74" y="40"/>
                    <a:pt x="77" y="37"/>
                    <a:pt x="76" y="35"/>
                  </a:cubicBezTo>
                  <a:cubicBezTo>
                    <a:pt x="75" y="33"/>
                    <a:pt x="73" y="32"/>
                    <a:pt x="71" y="31"/>
                  </a:cubicBezTo>
                  <a:cubicBezTo>
                    <a:pt x="65" y="29"/>
                    <a:pt x="58" y="27"/>
                    <a:pt x="52" y="25"/>
                  </a:cubicBezTo>
                  <a:cubicBezTo>
                    <a:pt x="49" y="24"/>
                    <a:pt x="45" y="22"/>
                    <a:pt x="42" y="22"/>
                  </a:cubicBezTo>
                  <a:cubicBezTo>
                    <a:pt x="39" y="21"/>
                    <a:pt x="36" y="21"/>
                    <a:pt x="33" y="21"/>
                  </a:cubicBezTo>
                  <a:cubicBezTo>
                    <a:pt x="24" y="21"/>
                    <a:pt x="16" y="26"/>
                    <a:pt x="8" y="26"/>
                  </a:cubicBezTo>
                  <a:cubicBezTo>
                    <a:pt x="6" y="26"/>
                    <a:pt x="5" y="25"/>
                    <a:pt x="4" y="25"/>
                  </a:cubicBezTo>
                  <a:cubicBezTo>
                    <a:pt x="3" y="25"/>
                    <a:pt x="3" y="25"/>
                    <a:pt x="3" y="25"/>
                  </a:cubicBezTo>
                  <a:cubicBezTo>
                    <a:pt x="2" y="24"/>
                    <a:pt x="1" y="24"/>
                    <a:pt x="0" y="23"/>
                  </a:cubicBezTo>
                  <a:cubicBezTo>
                    <a:pt x="1" y="23"/>
                    <a:pt x="1" y="23"/>
                    <a:pt x="1" y="23"/>
                  </a:cubicBezTo>
                  <a:cubicBezTo>
                    <a:pt x="2" y="22"/>
                    <a:pt x="3" y="22"/>
                    <a:pt x="3" y="21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4" y="21"/>
                    <a:pt x="5" y="20"/>
                    <a:pt x="5" y="20"/>
                  </a:cubicBezTo>
                  <a:cubicBezTo>
                    <a:pt x="6" y="20"/>
                    <a:pt x="6" y="19"/>
                    <a:pt x="7" y="19"/>
                  </a:cubicBezTo>
                  <a:cubicBezTo>
                    <a:pt x="7" y="19"/>
                    <a:pt x="8" y="18"/>
                    <a:pt x="8" y="18"/>
                  </a:cubicBezTo>
                  <a:cubicBezTo>
                    <a:pt x="9" y="18"/>
                    <a:pt x="9" y="17"/>
                    <a:pt x="10" y="17"/>
                  </a:cubicBezTo>
                  <a:cubicBezTo>
                    <a:pt x="10" y="17"/>
                    <a:pt x="11" y="17"/>
                    <a:pt x="11" y="16"/>
                  </a:cubicBezTo>
                  <a:cubicBezTo>
                    <a:pt x="13" y="15"/>
                    <a:pt x="15" y="14"/>
                    <a:pt x="17" y="13"/>
                  </a:cubicBezTo>
                  <a:cubicBezTo>
                    <a:pt x="32" y="6"/>
                    <a:pt x="47" y="2"/>
                    <a:pt x="63" y="0"/>
                  </a:cubicBezTo>
                  <a:cubicBezTo>
                    <a:pt x="69" y="0"/>
                    <a:pt x="76" y="0"/>
                    <a:pt x="82" y="2"/>
                  </a:cubicBezTo>
                  <a:cubicBezTo>
                    <a:pt x="85" y="3"/>
                    <a:pt x="87" y="4"/>
                    <a:pt x="90" y="6"/>
                  </a:cubicBezTo>
                  <a:cubicBezTo>
                    <a:pt x="93" y="8"/>
                    <a:pt x="95" y="10"/>
                    <a:pt x="98" y="12"/>
                  </a:cubicBezTo>
                  <a:cubicBezTo>
                    <a:pt x="105" y="18"/>
                    <a:pt x="111" y="25"/>
                    <a:pt x="116" y="33"/>
                  </a:cubicBezTo>
                  <a:cubicBezTo>
                    <a:pt x="117" y="35"/>
                    <a:pt x="118" y="37"/>
                    <a:pt x="119" y="39"/>
                  </a:cubicBezTo>
                  <a:cubicBezTo>
                    <a:pt x="119" y="43"/>
                    <a:pt x="117" y="47"/>
                    <a:pt x="120" y="49"/>
                  </a:cubicBezTo>
                  <a:cubicBezTo>
                    <a:pt x="121" y="51"/>
                    <a:pt x="122" y="51"/>
                    <a:pt x="124" y="52"/>
                  </a:cubicBezTo>
                  <a:cubicBezTo>
                    <a:pt x="127" y="53"/>
                    <a:pt x="129" y="57"/>
                    <a:pt x="129" y="60"/>
                  </a:cubicBezTo>
                </a:path>
              </a:pathLst>
            </a:custGeom>
            <a:solidFill>
              <a:srgbClr val="3534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1" name="Freeform 218"/>
            <p:cNvSpPr/>
            <p:nvPr/>
          </p:nvSpPr>
          <p:spPr bwMode="auto">
            <a:xfrm>
              <a:off x="3479800" y="2689225"/>
              <a:ext cx="19050" cy="19050"/>
            </a:xfrm>
            <a:custGeom>
              <a:avLst/>
              <a:gdLst>
                <a:gd name="T0" fmla="*/ 0 w 5"/>
                <a:gd name="T1" fmla="*/ 0 h 5"/>
                <a:gd name="T2" fmla="*/ 0 w 5"/>
                <a:gd name="T3" fmla="*/ 1 h 5"/>
                <a:gd name="T4" fmla="*/ 1 w 5"/>
                <a:gd name="T5" fmla="*/ 5 h 5"/>
                <a:gd name="T6" fmla="*/ 1 w 5"/>
                <a:gd name="T7" fmla="*/ 5 h 5"/>
                <a:gd name="T8" fmla="*/ 5 w 5"/>
                <a:gd name="T9" fmla="*/ 1 h 5"/>
                <a:gd name="T10" fmla="*/ 5 w 5"/>
                <a:gd name="T11" fmla="*/ 1 h 5"/>
                <a:gd name="T12" fmla="*/ 2 w 5"/>
                <a:gd name="T13" fmla="*/ 0 h 5"/>
                <a:gd name="T14" fmla="*/ 0 w 5"/>
                <a:gd name="T1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" h="5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2"/>
                    <a:pt x="1" y="4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4"/>
                    <a:pt x="3" y="2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3" y="1"/>
                    <a:pt x="2" y="0"/>
                  </a:cubicBezTo>
                  <a:cubicBezTo>
                    <a:pt x="2" y="0"/>
                    <a:pt x="1" y="0"/>
                    <a:pt x="0" y="0"/>
                  </a:cubicBezTo>
                </a:path>
              </a:pathLst>
            </a:custGeom>
            <a:solidFill>
              <a:srgbClr val="1546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2" name="Freeform 219"/>
            <p:cNvSpPr/>
            <p:nvPr/>
          </p:nvSpPr>
          <p:spPr bwMode="auto">
            <a:xfrm>
              <a:off x="3452813" y="2043113"/>
              <a:ext cx="447675" cy="650875"/>
            </a:xfrm>
            <a:custGeom>
              <a:avLst/>
              <a:gdLst>
                <a:gd name="T0" fmla="*/ 103 w 119"/>
                <a:gd name="T1" fmla="*/ 21 h 173"/>
                <a:gd name="T2" fmla="*/ 107 w 119"/>
                <a:gd name="T3" fmla="*/ 47 h 173"/>
                <a:gd name="T4" fmla="*/ 110 w 119"/>
                <a:gd name="T5" fmla="*/ 64 h 173"/>
                <a:gd name="T6" fmla="*/ 114 w 119"/>
                <a:gd name="T7" fmla="*/ 76 h 173"/>
                <a:gd name="T8" fmla="*/ 115 w 119"/>
                <a:gd name="T9" fmla="*/ 92 h 173"/>
                <a:gd name="T10" fmla="*/ 117 w 119"/>
                <a:gd name="T11" fmla="*/ 114 h 173"/>
                <a:gd name="T12" fmla="*/ 118 w 119"/>
                <a:gd name="T13" fmla="*/ 129 h 173"/>
                <a:gd name="T14" fmla="*/ 100 w 119"/>
                <a:gd name="T15" fmla="*/ 142 h 173"/>
                <a:gd name="T16" fmla="*/ 86 w 119"/>
                <a:gd name="T17" fmla="*/ 146 h 173"/>
                <a:gd name="T18" fmla="*/ 35 w 119"/>
                <a:gd name="T19" fmla="*/ 165 h 173"/>
                <a:gd name="T20" fmla="*/ 29 w 119"/>
                <a:gd name="T21" fmla="*/ 167 h 173"/>
                <a:gd name="T22" fmla="*/ 9 w 119"/>
                <a:gd name="T23" fmla="*/ 172 h 173"/>
                <a:gd name="T24" fmla="*/ 2 w 119"/>
                <a:gd name="T25" fmla="*/ 149 h 173"/>
                <a:gd name="T26" fmla="*/ 1 w 119"/>
                <a:gd name="T27" fmla="*/ 137 h 173"/>
                <a:gd name="T28" fmla="*/ 0 w 119"/>
                <a:gd name="T29" fmla="*/ 124 h 173"/>
                <a:gd name="T30" fmla="*/ 1 w 119"/>
                <a:gd name="T31" fmla="*/ 120 h 173"/>
                <a:gd name="T32" fmla="*/ 1 w 119"/>
                <a:gd name="T33" fmla="*/ 109 h 173"/>
                <a:gd name="T34" fmla="*/ 27 w 119"/>
                <a:gd name="T35" fmla="*/ 49 h 173"/>
                <a:gd name="T36" fmla="*/ 46 w 119"/>
                <a:gd name="T37" fmla="*/ 22 h 173"/>
                <a:gd name="T38" fmla="*/ 61 w 119"/>
                <a:gd name="T39" fmla="*/ 10 h 173"/>
                <a:gd name="T40" fmla="*/ 83 w 119"/>
                <a:gd name="T41" fmla="*/ 0 h 173"/>
                <a:gd name="T42" fmla="*/ 96 w 119"/>
                <a:gd name="T43" fmla="*/ 3 h 173"/>
                <a:gd name="T44" fmla="*/ 103 w 119"/>
                <a:gd name="T45" fmla="*/ 21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19" h="173">
                  <a:moveTo>
                    <a:pt x="103" y="21"/>
                  </a:moveTo>
                  <a:cubicBezTo>
                    <a:pt x="104" y="30"/>
                    <a:pt x="106" y="38"/>
                    <a:pt x="107" y="47"/>
                  </a:cubicBezTo>
                  <a:cubicBezTo>
                    <a:pt x="108" y="52"/>
                    <a:pt x="108" y="58"/>
                    <a:pt x="110" y="64"/>
                  </a:cubicBezTo>
                  <a:cubicBezTo>
                    <a:pt x="111" y="68"/>
                    <a:pt x="113" y="71"/>
                    <a:pt x="114" y="76"/>
                  </a:cubicBezTo>
                  <a:cubicBezTo>
                    <a:pt x="115" y="81"/>
                    <a:pt x="115" y="87"/>
                    <a:pt x="115" y="92"/>
                  </a:cubicBezTo>
                  <a:cubicBezTo>
                    <a:pt x="115" y="99"/>
                    <a:pt x="116" y="107"/>
                    <a:pt x="117" y="114"/>
                  </a:cubicBezTo>
                  <a:cubicBezTo>
                    <a:pt x="118" y="119"/>
                    <a:pt x="119" y="124"/>
                    <a:pt x="118" y="129"/>
                  </a:cubicBezTo>
                  <a:cubicBezTo>
                    <a:pt x="116" y="136"/>
                    <a:pt x="108" y="140"/>
                    <a:pt x="100" y="142"/>
                  </a:cubicBezTo>
                  <a:cubicBezTo>
                    <a:pt x="96" y="144"/>
                    <a:pt x="91" y="145"/>
                    <a:pt x="86" y="146"/>
                  </a:cubicBezTo>
                  <a:cubicBezTo>
                    <a:pt x="69" y="152"/>
                    <a:pt x="52" y="157"/>
                    <a:pt x="35" y="165"/>
                  </a:cubicBezTo>
                  <a:cubicBezTo>
                    <a:pt x="34" y="165"/>
                    <a:pt x="31" y="166"/>
                    <a:pt x="29" y="167"/>
                  </a:cubicBezTo>
                  <a:cubicBezTo>
                    <a:pt x="23" y="170"/>
                    <a:pt x="15" y="173"/>
                    <a:pt x="9" y="172"/>
                  </a:cubicBezTo>
                  <a:cubicBezTo>
                    <a:pt x="2" y="171"/>
                    <a:pt x="2" y="155"/>
                    <a:pt x="2" y="149"/>
                  </a:cubicBezTo>
                  <a:cubicBezTo>
                    <a:pt x="1" y="145"/>
                    <a:pt x="1" y="141"/>
                    <a:pt x="1" y="137"/>
                  </a:cubicBezTo>
                  <a:cubicBezTo>
                    <a:pt x="0" y="132"/>
                    <a:pt x="0" y="128"/>
                    <a:pt x="0" y="124"/>
                  </a:cubicBezTo>
                  <a:cubicBezTo>
                    <a:pt x="1" y="122"/>
                    <a:pt x="1" y="121"/>
                    <a:pt x="1" y="120"/>
                  </a:cubicBezTo>
                  <a:cubicBezTo>
                    <a:pt x="1" y="116"/>
                    <a:pt x="1" y="113"/>
                    <a:pt x="1" y="109"/>
                  </a:cubicBezTo>
                  <a:cubicBezTo>
                    <a:pt x="5" y="88"/>
                    <a:pt x="17" y="67"/>
                    <a:pt x="27" y="49"/>
                  </a:cubicBezTo>
                  <a:cubicBezTo>
                    <a:pt x="33" y="39"/>
                    <a:pt x="38" y="29"/>
                    <a:pt x="46" y="22"/>
                  </a:cubicBezTo>
                  <a:cubicBezTo>
                    <a:pt x="51" y="17"/>
                    <a:pt x="56" y="14"/>
                    <a:pt x="61" y="10"/>
                  </a:cubicBezTo>
                  <a:cubicBezTo>
                    <a:pt x="68" y="5"/>
                    <a:pt x="75" y="1"/>
                    <a:pt x="83" y="0"/>
                  </a:cubicBezTo>
                  <a:cubicBezTo>
                    <a:pt x="88" y="0"/>
                    <a:pt x="93" y="0"/>
                    <a:pt x="96" y="3"/>
                  </a:cubicBezTo>
                  <a:cubicBezTo>
                    <a:pt x="101" y="8"/>
                    <a:pt x="102" y="15"/>
                    <a:pt x="103" y="21"/>
                  </a:cubicBezTo>
                </a:path>
              </a:pathLst>
            </a:custGeom>
            <a:solidFill>
              <a:srgbClr val="47C2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3" name="Freeform 220"/>
            <p:cNvSpPr/>
            <p:nvPr/>
          </p:nvSpPr>
          <p:spPr bwMode="auto">
            <a:xfrm>
              <a:off x="3452813" y="2493963"/>
              <a:ext cx="117475" cy="200025"/>
            </a:xfrm>
            <a:custGeom>
              <a:avLst/>
              <a:gdLst>
                <a:gd name="T0" fmla="*/ 23 w 31"/>
                <a:gd name="T1" fmla="*/ 45 h 53"/>
                <a:gd name="T2" fmla="*/ 29 w 31"/>
                <a:gd name="T3" fmla="*/ 47 h 53"/>
                <a:gd name="T4" fmla="*/ 9 w 31"/>
                <a:gd name="T5" fmla="*/ 52 h 53"/>
                <a:gd name="T6" fmla="*/ 2 w 31"/>
                <a:gd name="T7" fmla="*/ 29 h 53"/>
                <a:gd name="T8" fmla="*/ 1 w 31"/>
                <a:gd name="T9" fmla="*/ 17 h 53"/>
                <a:gd name="T10" fmla="*/ 0 w 31"/>
                <a:gd name="T11" fmla="*/ 4 h 53"/>
                <a:gd name="T12" fmla="*/ 1 w 31"/>
                <a:gd name="T13" fmla="*/ 0 h 53"/>
                <a:gd name="T14" fmla="*/ 5 w 31"/>
                <a:gd name="T15" fmla="*/ 6 h 53"/>
                <a:gd name="T16" fmla="*/ 8 w 31"/>
                <a:gd name="T17" fmla="*/ 0 h 53"/>
                <a:gd name="T18" fmla="*/ 10 w 31"/>
                <a:gd name="T19" fmla="*/ 13 h 53"/>
                <a:gd name="T20" fmla="*/ 12 w 31"/>
                <a:gd name="T21" fmla="*/ 25 h 53"/>
                <a:gd name="T22" fmla="*/ 13 w 31"/>
                <a:gd name="T23" fmla="*/ 29 h 53"/>
                <a:gd name="T24" fmla="*/ 18 w 31"/>
                <a:gd name="T25" fmla="*/ 31 h 53"/>
                <a:gd name="T26" fmla="*/ 17 w 31"/>
                <a:gd name="T27" fmla="*/ 41 h 53"/>
                <a:gd name="T28" fmla="*/ 31 w 31"/>
                <a:gd name="T29" fmla="*/ 41 h 53"/>
                <a:gd name="T30" fmla="*/ 23 w 31"/>
                <a:gd name="T31" fmla="*/ 45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1" h="52">
                  <a:moveTo>
                    <a:pt x="23" y="45"/>
                  </a:moveTo>
                  <a:cubicBezTo>
                    <a:pt x="24" y="47"/>
                    <a:pt x="27" y="47"/>
                    <a:pt x="29" y="47"/>
                  </a:cubicBezTo>
                  <a:cubicBezTo>
                    <a:pt x="23" y="50"/>
                    <a:pt x="15" y="53"/>
                    <a:pt x="9" y="52"/>
                  </a:cubicBezTo>
                  <a:cubicBezTo>
                    <a:pt x="2" y="51"/>
                    <a:pt x="2" y="35"/>
                    <a:pt x="2" y="29"/>
                  </a:cubicBezTo>
                  <a:cubicBezTo>
                    <a:pt x="1" y="25"/>
                    <a:pt x="1" y="21"/>
                    <a:pt x="1" y="17"/>
                  </a:cubicBezTo>
                  <a:cubicBezTo>
                    <a:pt x="0" y="12"/>
                    <a:pt x="0" y="8"/>
                    <a:pt x="0" y="4"/>
                  </a:cubicBezTo>
                  <a:cubicBezTo>
                    <a:pt x="1" y="2"/>
                    <a:pt x="1" y="1"/>
                    <a:pt x="1" y="0"/>
                  </a:cubicBezTo>
                  <a:cubicBezTo>
                    <a:pt x="3" y="2"/>
                    <a:pt x="4" y="4"/>
                    <a:pt x="5" y="6"/>
                  </a:cubicBezTo>
                  <a:cubicBezTo>
                    <a:pt x="6" y="4"/>
                    <a:pt x="7" y="2"/>
                    <a:pt x="8" y="0"/>
                  </a:cubicBezTo>
                  <a:cubicBezTo>
                    <a:pt x="10" y="4"/>
                    <a:pt x="10" y="9"/>
                    <a:pt x="10" y="13"/>
                  </a:cubicBezTo>
                  <a:cubicBezTo>
                    <a:pt x="10" y="17"/>
                    <a:pt x="10" y="21"/>
                    <a:pt x="12" y="25"/>
                  </a:cubicBezTo>
                  <a:cubicBezTo>
                    <a:pt x="12" y="27"/>
                    <a:pt x="12" y="28"/>
                    <a:pt x="13" y="29"/>
                  </a:cubicBezTo>
                  <a:cubicBezTo>
                    <a:pt x="15" y="30"/>
                    <a:pt x="17" y="30"/>
                    <a:pt x="18" y="31"/>
                  </a:cubicBezTo>
                  <a:cubicBezTo>
                    <a:pt x="20" y="34"/>
                    <a:pt x="15" y="38"/>
                    <a:pt x="17" y="41"/>
                  </a:cubicBezTo>
                  <a:cubicBezTo>
                    <a:pt x="21" y="39"/>
                    <a:pt x="26" y="39"/>
                    <a:pt x="31" y="41"/>
                  </a:cubicBezTo>
                  <a:cubicBezTo>
                    <a:pt x="28" y="41"/>
                    <a:pt x="25" y="43"/>
                    <a:pt x="23" y="45"/>
                  </a:cubicBezTo>
                </a:path>
              </a:pathLst>
            </a:custGeom>
            <a:solidFill>
              <a:srgbClr val="2C91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4" name="Freeform 221"/>
            <p:cNvSpPr/>
            <p:nvPr/>
          </p:nvSpPr>
          <p:spPr bwMode="auto">
            <a:xfrm>
              <a:off x="3452813" y="2043113"/>
              <a:ext cx="447675" cy="549275"/>
            </a:xfrm>
            <a:custGeom>
              <a:avLst/>
              <a:gdLst>
                <a:gd name="T0" fmla="*/ 103 w 119"/>
                <a:gd name="T1" fmla="*/ 21 h 146"/>
                <a:gd name="T2" fmla="*/ 107 w 119"/>
                <a:gd name="T3" fmla="*/ 47 h 146"/>
                <a:gd name="T4" fmla="*/ 110 w 119"/>
                <a:gd name="T5" fmla="*/ 64 h 146"/>
                <a:gd name="T6" fmla="*/ 114 w 119"/>
                <a:gd name="T7" fmla="*/ 76 h 146"/>
                <a:gd name="T8" fmla="*/ 115 w 119"/>
                <a:gd name="T9" fmla="*/ 92 h 146"/>
                <a:gd name="T10" fmla="*/ 117 w 119"/>
                <a:gd name="T11" fmla="*/ 114 h 146"/>
                <a:gd name="T12" fmla="*/ 118 w 119"/>
                <a:gd name="T13" fmla="*/ 129 h 146"/>
                <a:gd name="T14" fmla="*/ 100 w 119"/>
                <a:gd name="T15" fmla="*/ 142 h 146"/>
                <a:gd name="T16" fmla="*/ 86 w 119"/>
                <a:gd name="T17" fmla="*/ 146 h 146"/>
                <a:gd name="T18" fmla="*/ 88 w 119"/>
                <a:gd name="T19" fmla="*/ 143 h 146"/>
                <a:gd name="T20" fmla="*/ 84 w 119"/>
                <a:gd name="T21" fmla="*/ 140 h 146"/>
                <a:gd name="T22" fmla="*/ 80 w 119"/>
                <a:gd name="T23" fmla="*/ 141 h 146"/>
                <a:gd name="T24" fmla="*/ 70 w 119"/>
                <a:gd name="T25" fmla="*/ 143 h 146"/>
                <a:gd name="T26" fmla="*/ 68 w 119"/>
                <a:gd name="T27" fmla="*/ 142 h 146"/>
                <a:gd name="T28" fmla="*/ 70 w 119"/>
                <a:gd name="T29" fmla="*/ 137 h 146"/>
                <a:gd name="T30" fmla="*/ 76 w 119"/>
                <a:gd name="T31" fmla="*/ 134 h 146"/>
                <a:gd name="T32" fmla="*/ 74 w 119"/>
                <a:gd name="T33" fmla="*/ 127 h 146"/>
                <a:gd name="T34" fmla="*/ 61 w 119"/>
                <a:gd name="T35" fmla="*/ 125 h 146"/>
                <a:gd name="T36" fmla="*/ 61 w 119"/>
                <a:gd name="T37" fmla="*/ 125 h 146"/>
                <a:gd name="T38" fmla="*/ 60 w 119"/>
                <a:gd name="T39" fmla="*/ 121 h 146"/>
                <a:gd name="T40" fmla="*/ 68 w 119"/>
                <a:gd name="T41" fmla="*/ 117 h 146"/>
                <a:gd name="T42" fmla="*/ 70 w 119"/>
                <a:gd name="T43" fmla="*/ 115 h 146"/>
                <a:gd name="T44" fmla="*/ 70 w 119"/>
                <a:gd name="T45" fmla="*/ 114 h 146"/>
                <a:gd name="T46" fmla="*/ 64 w 119"/>
                <a:gd name="T47" fmla="*/ 110 h 146"/>
                <a:gd name="T48" fmla="*/ 57 w 119"/>
                <a:gd name="T49" fmla="*/ 110 h 146"/>
                <a:gd name="T50" fmla="*/ 55 w 119"/>
                <a:gd name="T51" fmla="*/ 109 h 146"/>
                <a:gd name="T52" fmla="*/ 55 w 119"/>
                <a:gd name="T53" fmla="*/ 105 h 146"/>
                <a:gd name="T54" fmla="*/ 60 w 119"/>
                <a:gd name="T55" fmla="*/ 102 h 146"/>
                <a:gd name="T56" fmla="*/ 63 w 119"/>
                <a:gd name="T57" fmla="*/ 97 h 146"/>
                <a:gd name="T58" fmla="*/ 57 w 119"/>
                <a:gd name="T59" fmla="*/ 95 h 146"/>
                <a:gd name="T60" fmla="*/ 51 w 119"/>
                <a:gd name="T61" fmla="*/ 96 h 146"/>
                <a:gd name="T62" fmla="*/ 54 w 119"/>
                <a:gd name="T63" fmla="*/ 92 h 146"/>
                <a:gd name="T64" fmla="*/ 58 w 119"/>
                <a:gd name="T65" fmla="*/ 87 h 146"/>
                <a:gd name="T66" fmla="*/ 55 w 119"/>
                <a:gd name="T67" fmla="*/ 87 h 146"/>
                <a:gd name="T68" fmla="*/ 53 w 119"/>
                <a:gd name="T69" fmla="*/ 83 h 146"/>
                <a:gd name="T70" fmla="*/ 55 w 119"/>
                <a:gd name="T71" fmla="*/ 80 h 146"/>
                <a:gd name="T72" fmla="*/ 51 w 119"/>
                <a:gd name="T73" fmla="*/ 79 h 146"/>
                <a:gd name="T74" fmla="*/ 47 w 119"/>
                <a:gd name="T75" fmla="*/ 79 h 146"/>
                <a:gd name="T76" fmla="*/ 47 w 119"/>
                <a:gd name="T77" fmla="*/ 74 h 146"/>
                <a:gd name="T78" fmla="*/ 47 w 119"/>
                <a:gd name="T79" fmla="*/ 68 h 146"/>
                <a:gd name="T80" fmla="*/ 44 w 119"/>
                <a:gd name="T81" fmla="*/ 68 h 146"/>
                <a:gd name="T82" fmla="*/ 40 w 119"/>
                <a:gd name="T83" fmla="*/ 70 h 146"/>
                <a:gd name="T84" fmla="*/ 33 w 119"/>
                <a:gd name="T85" fmla="*/ 66 h 146"/>
                <a:gd name="T86" fmla="*/ 33 w 119"/>
                <a:gd name="T87" fmla="*/ 65 h 146"/>
                <a:gd name="T88" fmla="*/ 9 w 119"/>
                <a:gd name="T89" fmla="*/ 100 h 146"/>
                <a:gd name="T90" fmla="*/ 1 w 119"/>
                <a:gd name="T91" fmla="*/ 137 h 146"/>
                <a:gd name="T92" fmla="*/ 1 w 119"/>
                <a:gd name="T93" fmla="*/ 120 h 146"/>
                <a:gd name="T94" fmla="*/ 1 w 119"/>
                <a:gd name="T95" fmla="*/ 109 h 146"/>
                <a:gd name="T96" fmla="*/ 27 w 119"/>
                <a:gd name="T97" fmla="*/ 49 h 146"/>
                <a:gd name="T98" fmla="*/ 46 w 119"/>
                <a:gd name="T99" fmla="*/ 22 h 146"/>
                <a:gd name="T100" fmla="*/ 61 w 119"/>
                <a:gd name="T101" fmla="*/ 10 h 146"/>
                <a:gd name="T102" fmla="*/ 83 w 119"/>
                <a:gd name="T103" fmla="*/ 0 h 146"/>
                <a:gd name="T104" fmla="*/ 96 w 119"/>
                <a:gd name="T105" fmla="*/ 3 h 146"/>
                <a:gd name="T106" fmla="*/ 103 w 119"/>
                <a:gd name="T107" fmla="*/ 21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19" h="146">
                  <a:moveTo>
                    <a:pt x="103" y="21"/>
                  </a:moveTo>
                  <a:cubicBezTo>
                    <a:pt x="104" y="30"/>
                    <a:pt x="106" y="38"/>
                    <a:pt x="107" y="47"/>
                  </a:cubicBezTo>
                  <a:cubicBezTo>
                    <a:pt x="108" y="52"/>
                    <a:pt x="108" y="58"/>
                    <a:pt x="110" y="64"/>
                  </a:cubicBezTo>
                  <a:cubicBezTo>
                    <a:pt x="111" y="68"/>
                    <a:pt x="113" y="71"/>
                    <a:pt x="114" y="76"/>
                  </a:cubicBezTo>
                  <a:cubicBezTo>
                    <a:pt x="115" y="81"/>
                    <a:pt x="115" y="87"/>
                    <a:pt x="115" y="92"/>
                  </a:cubicBezTo>
                  <a:cubicBezTo>
                    <a:pt x="115" y="99"/>
                    <a:pt x="116" y="107"/>
                    <a:pt x="117" y="114"/>
                  </a:cubicBezTo>
                  <a:cubicBezTo>
                    <a:pt x="118" y="119"/>
                    <a:pt x="119" y="124"/>
                    <a:pt x="118" y="129"/>
                  </a:cubicBezTo>
                  <a:cubicBezTo>
                    <a:pt x="116" y="136"/>
                    <a:pt x="108" y="140"/>
                    <a:pt x="100" y="142"/>
                  </a:cubicBezTo>
                  <a:cubicBezTo>
                    <a:pt x="96" y="144"/>
                    <a:pt x="91" y="145"/>
                    <a:pt x="86" y="146"/>
                  </a:cubicBezTo>
                  <a:cubicBezTo>
                    <a:pt x="87" y="146"/>
                    <a:pt x="88" y="145"/>
                    <a:pt x="88" y="143"/>
                  </a:cubicBezTo>
                  <a:cubicBezTo>
                    <a:pt x="88" y="142"/>
                    <a:pt x="86" y="140"/>
                    <a:pt x="84" y="140"/>
                  </a:cubicBezTo>
                  <a:cubicBezTo>
                    <a:pt x="83" y="140"/>
                    <a:pt x="81" y="141"/>
                    <a:pt x="80" y="141"/>
                  </a:cubicBezTo>
                  <a:cubicBezTo>
                    <a:pt x="77" y="142"/>
                    <a:pt x="74" y="143"/>
                    <a:pt x="70" y="143"/>
                  </a:cubicBezTo>
                  <a:cubicBezTo>
                    <a:pt x="70" y="143"/>
                    <a:pt x="69" y="143"/>
                    <a:pt x="68" y="142"/>
                  </a:cubicBezTo>
                  <a:cubicBezTo>
                    <a:pt x="66" y="141"/>
                    <a:pt x="68" y="138"/>
                    <a:pt x="70" y="137"/>
                  </a:cubicBezTo>
                  <a:cubicBezTo>
                    <a:pt x="72" y="136"/>
                    <a:pt x="75" y="136"/>
                    <a:pt x="76" y="134"/>
                  </a:cubicBezTo>
                  <a:cubicBezTo>
                    <a:pt x="77" y="132"/>
                    <a:pt x="76" y="129"/>
                    <a:pt x="74" y="127"/>
                  </a:cubicBezTo>
                  <a:cubicBezTo>
                    <a:pt x="71" y="125"/>
                    <a:pt x="65" y="124"/>
                    <a:pt x="61" y="125"/>
                  </a:cubicBezTo>
                  <a:cubicBezTo>
                    <a:pt x="61" y="125"/>
                    <a:pt x="61" y="125"/>
                    <a:pt x="61" y="125"/>
                  </a:cubicBezTo>
                  <a:cubicBezTo>
                    <a:pt x="59" y="125"/>
                    <a:pt x="58" y="122"/>
                    <a:pt x="60" y="121"/>
                  </a:cubicBezTo>
                  <a:cubicBezTo>
                    <a:pt x="63" y="120"/>
                    <a:pt x="65" y="118"/>
                    <a:pt x="68" y="117"/>
                  </a:cubicBezTo>
                  <a:cubicBezTo>
                    <a:pt x="69" y="116"/>
                    <a:pt x="69" y="116"/>
                    <a:pt x="70" y="115"/>
                  </a:cubicBezTo>
                  <a:cubicBezTo>
                    <a:pt x="70" y="115"/>
                    <a:pt x="70" y="114"/>
                    <a:pt x="70" y="114"/>
                  </a:cubicBezTo>
                  <a:cubicBezTo>
                    <a:pt x="69" y="111"/>
                    <a:pt x="66" y="110"/>
                    <a:pt x="64" y="110"/>
                  </a:cubicBezTo>
                  <a:cubicBezTo>
                    <a:pt x="62" y="109"/>
                    <a:pt x="59" y="110"/>
                    <a:pt x="57" y="110"/>
                  </a:cubicBezTo>
                  <a:cubicBezTo>
                    <a:pt x="56" y="110"/>
                    <a:pt x="56" y="110"/>
                    <a:pt x="55" y="109"/>
                  </a:cubicBezTo>
                  <a:cubicBezTo>
                    <a:pt x="54" y="109"/>
                    <a:pt x="54" y="107"/>
                    <a:pt x="55" y="105"/>
                  </a:cubicBezTo>
                  <a:cubicBezTo>
                    <a:pt x="57" y="104"/>
                    <a:pt x="59" y="103"/>
                    <a:pt x="60" y="102"/>
                  </a:cubicBezTo>
                  <a:cubicBezTo>
                    <a:pt x="62" y="101"/>
                    <a:pt x="64" y="99"/>
                    <a:pt x="63" y="97"/>
                  </a:cubicBezTo>
                  <a:cubicBezTo>
                    <a:pt x="62" y="95"/>
                    <a:pt x="59" y="94"/>
                    <a:pt x="57" y="95"/>
                  </a:cubicBezTo>
                  <a:cubicBezTo>
                    <a:pt x="55" y="96"/>
                    <a:pt x="53" y="97"/>
                    <a:pt x="51" y="96"/>
                  </a:cubicBezTo>
                  <a:cubicBezTo>
                    <a:pt x="50" y="94"/>
                    <a:pt x="52" y="93"/>
                    <a:pt x="54" y="92"/>
                  </a:cubicBezTo>
                  <a:cubicBezTo>
                    <a:pt x="56" y="91"/>
                    <a:pt x="59" y="89"/>
                    <a:pt x="58" y="87"/>
                  </a:cubicBezTo>
                  <a:cubicBezTo>
                    <a:pt x="57" y="87"/>
                    <a:pt x="56" y="87"/>
                    <a:pt x="55" y="87"/>
                  </a:cubicBezTo>
                  <a:cubicBezTo>
                    <a:pt x="53" y="87"/>
                    <a:pt x="52" y="85"/>
                    <a:pt x="53" y="83"/>
                  </a:cubicBezTo>
                  <a:cubicBezTo>
                    <a:pt x="54" y="82"/>
                    <a:pt x="54" y="81"/>
                    <a:pt x="55" y="80"/>
                  </a:cubicBezTo>
                  <a:cubicBezTo>
                    <a:pt x="54" y="79"/>
                    <a:pt x="53" y="79"/>
                    <a:pt x="51" y="79"/>
                  </a:cubicBezTo>
                  <a:cubicBezTo>
                    <a:pt x="50" y="80"/>
                    <a:pt x="48" y="80"/>
                    <a:pt x="47" y="79"/>
                  </a:cubicBezTo>
                  <a:cubicBezTo>
                    <a:pt x="45" y="78"/>
                    <a:pt x="46" y="75"/>
                    <a:pt x="47" y="74"/>
                  </a:cubicBezTo>
                  <a:cubicBezTo>
                    <a:pt x="48" y="72"/>
                    <a:pt x="49" y="69"/>
                    <a:pt x="47" y="68"/>
                  </a:cubicBezTo>
                  <a:cubicBezTo>
                    <a:pt x="47" y="68"/>
                    <a:pt x="45" y="68"/>
                    <a:pt x="44" y="68"/>
                  </a:cubicBezTo>
                  <a:cubicBezTo>
                    <a:pt x="43" y="69"/>
                    <a:pt x="42" y="69"/>
                    <a:pt x="40" y="70"/>
                  </a:cubicBezTo>
                  <a:cubicBezTo>
                    <a:pt x="38" y="70"/>
                    <a:pt x="34" y="69"/>
                    <a:pt x="33" y="66"/>
                  </a:cubicBezTo>
                  <a:cubicBezTo>
                    <a:pt x="33" y="65"/>
                    <a:pt x="33" y="65"/>
                    <a:pt x="33" y="65"/>
                  </a:cubicBezTo>
                  <a:cubicBezTo>
                    <a:pt x="23" y="75"/>
                    <a:pt x="15" y="87"/>
                    <a:pt x="9" y="100"/>
                  </a:cubicBezTo>
                  <a:cubicBezTo>
                    <a:pt x="4" y="112"/>
                    <a:pt x="3" y="124"/>
                    <a:pt x="1" y="137"/>
                  </a:cubicBezTo>
                  <a:cubicBezTo>
                    <a:pt x="0" y="131"/>
                    <a:pt x="0" y="126"/>
                    <a:pt x="1" y="120"/>
                  </a:cubicBezTo>
                  <a:cubicBezTo>
                    <a:pt x="1" y="116"/>
                    <a:pt x="1" y="113"/>
                    <a:pt x="1" y="109"/>
                  </a:cubicBezTo>
                  <a:cubicBezTo>
                    <a:pt x="5" y="88"/>
                    <a:pt x="17" y="67"/>
                    <a:pt x="27" y="49"/>
                  </a:cubicBezTo>
                  <a:cubicBezTo>
                    <a:pt x="33" y="39"/>
                    <a:pt x="38" y="29"/>
                    <a:pt x="46" y="22"/>
                  </a:cubicBezTo>
                  <a:cubicBezTo>
                    <a:pt x="51" y="17"/>
                    <a:pt x="56" y="14"/>
                    <a:pt x="61" y="10"/>
                  </a:cubicBezTo>
                  <a:cubicBezTo>
                    <a:pt x="68" y="5"/>
                    <a:pt x="75" y="1"/>
                    <a:pt x="83" y="0"/>
                  </a:cubicBezTo>
                  <a:cubicBezTo>
                    <a:pt x="88" y="0"/>
                    <a:pt x="93" y="0"/>
                    <a:pt x="96" y="3"/>
                  </a:cubicBezTo>
                  <a:cubicBezTo>
                    <a:pt x="101" y="8"/>
                    <a:pt x="102" y="15"/>
                    <a:pt x="103" y="21"/>
                  </a:cubicBezTo>
                </a:path>
              </a:pathLst>
            </a:custGeom>
            <a:solidFill>
              <a:srgbClr val="3534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5" name="Freeform 222"/>
            <p:cNvSpPr/>
            <p:nvPr/>
          </p:nvSpPr>
          <p:spPr bwMode="auto">
            <a:xfrm>
              <a:off x="3743325" y="2998788"/>
              <a:ext cx="112712" cy="71438"/>
            </a:xfrm>
            <a:custGeom>
              <a:avLst/>
              <a:gdLst>
                <a:gd name="T0" fmla="*/ 0 w 30"/>
                <a:gd name="T1" fmla="*/ 0 h 19"/>
                <a:gd name="T2" fmla="*/ 2 w 30"/>
                <a:gd name="T3" fmla="*/ 1 h 19"/>
                <a:gd name="T4" fmla="*/ 5 w 30"/>
                <a:gd name="T5" fmla="*/ 3 h 19"/>
                <a:gd name="T6" fmla="*/ 10 w 30"/>
                <a:gd name="T7" fmla="*/ 7 h 19"/>
                <a:gd name="T8" fmla="*/ 15 w 30"/>
                <a:gd name="T9" fmla="*/ 10 h 19"/>
                <a:gd name="T10" fmla="*/ 20 w 30"/>
                <a:gd name="T11" fmla="*/ 14 h 19"/>
                <a:gd name="T12" fmla="*/ 25 w 30"/>
                <a:gd name="T13" fmla="*/ 16 h 19"/>
                <a:gd name="T14" fmla="*/ 28 w 30"/>
                <a:gd name="T15" fmla="*/ 19 h 19"/>
                <a:gd name="T16" fmla="*/ 30 w 30"/>
                <a:gd name="T17" fmla="*/ 19 h 19"/>
                <a:gd name="T18" fmla="*/ 28 w 30"/>
                <a:gd name="T19" fmla="*/ 19 h 19"/>
                <a:gd name="T20" fmla="*/ 25 w 30"/>
                <a:gd name="T21" fmla="*/ 17 h 19"/>
                <a:gd name="T22" fmla="*/ 20 w 30"/>
                <a:gd name="T23" fmla="*/ 15 h 19"/>
                <a:gd name="T24" fmla="*/ 17 w 30"/>
                <a:gd name="T25" fmla="*/ 13 h 19"/>
                <a:gd name="T26" fmla="*/ 14 w 30"/>
                <a:gd name="T27" fmla="*/ 12 h 19"/>
                <a:gd name="T28" fmla="*/ 11 w 30"/>
                <a:gd name="T29" fmla="*/ 10 h 19"/>
                <a:gd name="T30" fmla="*/ 9 w 30"/>
                <a:gd name="T31" fmla="*/ 8 h 19"/>
                <a:gd name="T32" fmla="*/ 4 w 30"/>
                <a:gd name="T33" fmla="*/ 4 h 19"/>
                <a:gd name="T34" fmla="*/ 1 w 30"/>
                <a:gd name="T35" fmla="*/ 1 h 19"/>
                <a:gd name="T36" fmla="*/ 0 w 30"/>
                <a:gd name="T3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0" h="19">
                  <a:moveTo>
                    <a:pt x="0" y="0"/>
                  </a:moveTo>
                  <a:cubicBezTo>
                    <a:pt x="0" y="0"/>
                    <a:pt x="1" y="1"/>
                    <a:pt x="2" y="1"/>
                  </a:cubicBezTo>
                  <a:cubicBezTo>
                    <a:pt x="2" y="2"/>
                    <a:pt x="4" y="2"/>
                    <a:pt x="5" y="3"/>
                  </a:cubicBezTo>
                  <a:cubicBezTo>
                    <a:pt x="6" y="4"/>
                    <a:pt x="8" y="5"/>
                    <a:pt x="10" y="7"/>
                  </a:cubicBezTo>
                  <a:cubicBezTo>
                    <a:pt x="11" y="8"/>
                    <a:pt x="13" y="9"/>
                    <a:pt x="15" y="10"/>
                  </a:cubicBezTo>
                  <a:cubicBezTo>
                    <a:pt x="17" y="11"/>
                    <a:pt x="19" y="12"/>
                    <a:pt x="20" y="14"/>
                  </a:cubicBezTo>
                  <a:cubicBezTo>
                    <a:pt x="22" y="15"/>
                    <a:pt x="24" y="16"/>
                    <a:pt x="25" y="16"/>
                  </a:cubicBezTo>
                  <a:cubicBezTo>
                    <a:pt x="26" y="17"/>
                    <a:pt x="28" y="18"/>
                    <a:pt x="28" y="19"/>
                  </a:cubicBezTo>
                  <a:cubicBezTo>
                    <a:pt x="29" y="19"/>
                    <a:pt x="30" y="19"/>
                    <a:pt x="30" y="19"/>
                  </a:cubicBezTo>
                  <a:cubicBezTo>
                    <a:pt x="30" y="19"/>
                    <a:pt x="29" y="19"/>
                    <a:pt x="28" y="19"/>
                  </a:cubicBezTo>
                  <a:cubicBezTo>
                    <a:pt x="27" y="19"/>
                    <a:pt x="26" y="18"/>
                    <a:pt x="25" y="17"/>
                  </a:cubicBezTo>
                  <a:cubicBezTo>
                    <a:pt x="23" y="17"/>
                    <a:pt x="21" y="16"/>
                    <a:pt x="20" y="15"/>
                  </a:cubicBezTo>
                  <a:cubicBezTo>
                    <a:pt x="19" y="15"/>
                    <a:pt x="18" y="14"/>
                    <a:pt x="17" y="13"/>
                  </a:cubicBezTo>
                  <a:cubicBezTo>
                    <a:pt x="16" y="13"/>
                    <a:pt x="15" y="12"/>
                    <a:pt x="14" y="12"/>
                  </a:cubicBezTo>
                  <a:cubicBezTo>
                    <a:pt x="13" y="11"/>
                    <a:pt x="12" y="10"/>
                    <a:pt x="11" y="10"/>
                  </a:cubicBezTo>
                  <a:cubicBezTo>
                    <a:pt x="10" y="9"/>
                    <a:pt x="9" y="9"/>
                    <a:pt x="9" y="8"/>
                  </a:cubicBezTo>
                  <a:cubicBezTo>
                    <a:pt x="7" y="7"/>
                    <a:pt x="5" y="5"/>
                    <a:pt x="4" y="4"/>
                  </a:cubicBezTo>
                  <a:cubicBezTo>
                    <a:pt x="3" y="3"/>
                    <a:pt x="2" y="2"/>
                    <a:pt x="1" y="1"/>
                  </a:cubicBezTo>
                  <a:cubicBezTo>
                    <a:pt x="1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230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6" name="Freeform 223"/>
            <p:cNvSpPr/>
            <p:nvPr/>
          </p:nvSpPr>
          <p:spPr bwMode="auto">
            <a:xfrm>
              <a:off x="3765550" y="2941638"/>
              <a:ext cx="146050" cy="123825"/>
            </a:xfrm>
            <a:custGeom>
              <a:avLst/>
              <a:gdLst>
                <a:gd name="T0" fmla="*/ 0 w 39"/>
                <a:gd name="T1" fmla="*/ 0 h 33"/>
                <a:gd name="T2" fmla="*/ 2 w 39"/>
                <a:gd name="T3" fmla="*/ 1 h 33"/>
                <a:gd name="T4" fmla="*/ 6 w 39"/>
                <a:gd name="T5" fmla="*/ 5 h 33"/>
                <a:gd name="T6" fmla="*/ 13 w 39"/>
                <a:gd name="T7" fmla="*/ 10 h 33"/>
                <a:gd name="T8" fmla="*/ 20 w 39"/>
                <a:gd name="T9" fmla="*/ 16 h 33"/>
                <a:gd name="T10" fmla="*/ 23 w 39"/>
                <a:gd name="T11" fmla="*/ 19 h 33"/>
                <a:gd name="T12" fmla="*/ 27 w 39"/>
                <a:gd name="T13" fmla="*/ 22 h 33"/>
                <a:gd name="T14" fmla="*/ 33 w 39"/>
                <a:gd name="T15" fmla="*/ 27 h 33"/>
                <a:gd name="T16" fmla="*/ 37 w 39"/>
                <a:gd name="T17" fmla="*/ 31 h 33"/>
                <a:gd name="T18" fmla="*/ 39 w 39"/>
                <a:gd name="T19" fmla="*/ 33 h 33"/>
                <a:gd name="T20" fmla="*/ 32 w 39"/>
                <a:gd name="T21" fmla="*/ 28 h 33"/>
                <a:gd name="T22" fmla="*/ 26 w 39"/>
                <a:gd name="T23" fmla="*/ 23 h 33"/>
                <a:gd name="T24" fmla="*/ 22 w 39"/>
                <a:gd name="T25" fmla="*/ 20 h 33"/>
                <a:gd name="T26" fmla="*/ 19 w 39"/>
                <a:gd name="T27" fmla="*/ 17 h 33"/>
                <a:gd name="T28" fmla="*/ 15 w 39"/>
                <a:gd name="T29" fmla="*/ 14 h 33"/>
                <a:gd name="T30" fmla="*/ 12 w 39"/>
                <a:gd name="T31" fmla="*/ 11 h 33"/>
                <a:gd name="T32" fmla="*/ 6 w 39"/>
                <a:gd name="T33" fmla="*/ 6 h 33"/>
                <a:gd name="T34" fmla="*/ 0 w 39"/>
                <a:gd name="T35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9" h="33">
                  <a:moveTo>
                    <a:pt x="0" y="0"/>
                  </a:moveTo>
                  <a:cubicBezTo>
                    <a:pt x="0" y="0"/>
                    <a:pt x="1" y="0"/>
                    <a:pt x="2" y="1"/>
                  </a:cubicBezTo>
                  <a:cubicBezTo>
                    <a:pt x="3" y="2"/>
                    <a:pt x="5" y="3"/>
                    <a:pt x="6" y="5"/>
                  </a:cubicBezTo>
                  <a:cubicBezTo>
                    <a:pt x="8" y="6"/>
                    <a:pt x="10" y="8"/>
                    <a:pt x="13" y="10"/>
                  </a:cubicBezTo>
                  <a:cubicBezTo>
                    <a:pt x="15" y="12"/>
                    <a:pt x="17" y="14"/>
                    <a:pt x="20" y="16"/>
                  </a:cubicBezTo>
                  <a:cubicBezTo>
                    <a:pt x="21" y="17"/>
                    <a:pt x="22" y="18"/>
                    <a:pt x="23" y="19"/>
                  </a:cubicBezTo>
                  <a:cubicBezTo>
                    <a:pt x="25" y="20"/>
                    <a:pt x="26" y="21"/>
                    <a:pt x="27" y="22"/>
                  </a:cubicBezTo>
                  <a:cubicBezTo>
                    <a:pt x="29" y="24"/>
                    <a:pt x="31" y="26"/>
                    <a:pt x="33" y="27"/>
                  </a:cubicBezTo>
                  <a:cubicBezTo>
                    <a:pt x="35" y="29"/>
                    <a:pt x="36" y="30"/>
                    <a:pt x="37" y="31"/>
                  </a:cubicBezTo>
                  <a:cubicBezTo>
                    <a:pt x="38" y="32"/>
                    <a:pt x="39" y="33"/>
                    <a:pt x="39" y="33"/>
                  </a:cubicBezTo>
                  <a:cubicBezTo>
                    <a:pt x="39" y="33"/>
                    <a:pt x="36" y="31"/>
                    <a:pt x="32" y="28"/>
                  </a:cubicBezTo>
                  <a:cubicBezTo>
                    <a:pt x="30" y="27"/>
                    <a:pt x="28" y="25"/>
                    <a:pt x="26" y="23"/>
                  </a:cubicBezTo>
                  <a:cubicBezTo>
                    <a:pt x="25" y="22"/>
                    <a:pt x="23" y="21"/>
                    <a:pt x="22" y="20"/>
                  </a:cubicBezTo>
                  <a:cubicBezTo>
                    <a:pt x="21" y="19"/>
                    <a:pt x="20" y="18"/>
                    <a:pt x="19" y="17"/>
                  </a:cubicBezTo>
                  <a:cubicBezTo>
                    <a:pt x="17" y="16"/>
                    <a:pt x="16" y="15"/>
                    <a:pt x="15" y="14"/>
                  </a:cubicBezTo>
                  <a:cubicBezTo>
                    <a:pt x="14" y="13"/>
                    <a:pt x="13" y="12"/>
                    <a:pt x="12" y="11"/>
                  </a:cubicBezTo>
                  <a:cubicBezTo>
                    <a:pt x="9" y="9"/>
                    <a:pt x="7" y="7"/>
                    <a:pt x="6" y="6"/>
                  </a:cubicBezTo>
                  <a:cubicBezTo>
                    <a:pt x="2" y="2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230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7" name="Freeform 224"/>
            <p:cNvSpPr/>
            <p:nvPr/>
          </p:nvSpPr>
          <p:spPr bwMode="auto">
            <a:xfrm>
              <a:off x="3821113" y="2911475"/>
              <a:ext cx="241300" cy="247650"/>
            </a:xfrm>
            <a:custGeom>
              <a:avLst/>
              <a:gdLst>
                <a:gd name="T0" fmla="*/ 0 w 64"/>
                <a:gd name="T1" fmla="*/ 0 h 66"/>
                <a:gd name="T2" fmla="*/ 1 w 64"/>
                <a:gd name="T3" fmla="*/ 0 h 66"/>
                <a:gd name="T4" fmla="*/ 3 w 64"/>
                <a:gd name="T5" fmla="*/ 2 h 66"/>
                <a:gd name="T6" fmla="*/ 11 w 64"/>
                <a:gd name="T7" fmla="*/ 9 h 66"/>
                <a:gd name="T8" fmla="*/ 16 w 64"/>
                <a:gd name="T9" fmla="*/ 14 h 66"/>
                <a:gd name="T10" fmla="*/ 21 w 64"/>
                <a:gd name="T11" fmla="*/ 20 h 66"/>
                <a:gd name="T12" fmla="*/ 33 w 64"/>
                <a:gd name="T13" fmla="*/ 32 h 66"/>
                <a:gd name="T14" fmla="*/ 38 w 64"/>
                <a:gd name="T15" fmla="*/ 39 h 66"/>
                <a:gd name="T16" fmla="*/ 44 w 64"/>
                <a:gd name="T17" fmla="*/ 45 h 66"/>
                <a:gd name="T18" fmla="*/ 49 w 64"/>
                <a:gd name="T19" fmla="*/ 51 h 66"/>
                <a:gd name="T20" fmla="*/ 53 w 64"/>
                <a:gd name="T21" fmla="*/ 57 h 66"/>
                <a:gd name="T22" fmla="*/ 58 w 64"/>
                <a:gd name="T23" fmla="*/ 61 h 66"/>
                <a:gd name="T24" fmla="*/ 61 w 64"/>
                <a:gd name="T25" fmla="*/ 64 h 66"/>
                <a:gd name="T26" fmla="*/ 62 w 64"/>
                <a:gd name="T27" fmla="*/ 65 h 66"/>
                <a:gd name="T28" fmla="*/ 63 w 64"/>
                <a:gd name="T29" fmla="*/ 65 h 66"/>
                <a:gd name="T30" fmla="*/ 64 w 64"/>
                <a:gd name="T31" fmla="*/ 66 h 66"/>
                <a:gd name="T32" fmla="*/ 63 w 64"/>
                <a:gd name="T33" fmla="*/ 65 h 66"/>
                <a:gd name="T34" fmla="*/ 61 w 64"/>
                <a:gd name="T35" fmla="*/ 64 h 66"/>
                <a:gd name="T36" fmla="*/ 57 w 64"/>
                <a:gd name="T37" fmla="*/ 61 h 66"/>
                <a:gd name="T38" fmla="*/ 53 w 64"/>
                <a:gd name="T39" fmla="*/ 57 h 66"/>
                <a:gd name="T40" fmla="*/ 43 w 64"/>
                <a:gd name="T41" fmla="*/ 46 h 66"/>
                <a:gd name="T42" fmla="*/ 37 w 64"/>
                <a:gd name="T43" fmla="*/ 40 h 66"/>
                <a:gd name="T44" fmla="*/ 32 w 64"/>
                <a:gd name="T45" fmla="*/ 33 h 66"/>
                <a:gd name="T46" fmla="*/ 26 w 64"/>
                <a:gd name="T47" fmla="*/ 27 h 66"/>
                <a:gd name="T48" fmla="*/ 20 w 64"/>
                <a:gd name="T49" fmla="*/ 21 h 66"/>
                <a:gd name="T50" fmla="*/ 10 w 64"/>
                <a:gd name="T51" fmla="*/ 10 h 66"/>
                <a:gd name="T52" fmla="*/ 3 w 64"/>
                <a:gd name="T53" fmla="*/ 3 h 66"/>
                <a:gd name="T54" fmla="*/ 0 w 64"/>
                <a:gd name="T55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64" h="66">
                  <a:moveTo>
                    <a:pt x="0" y="0"/>
                  </a:moveTo>
                  <a:cubicBezTo>
                    <a:pt x="0" y="0"/>
                    <a:pt x="0" y="0"/>
                    <a:pt x="1" y="0"/>
                  </a:cubicBezTo>
                  <a:cubicBezTo>
                    <a:pt x="1" y="1"/>
                    <a:pt x="2" y="1"/>
                    <a:pt x="3" y="2"/>
                  </a:cubicBezTo>
                  <a:cubicBezTo>
                    <a:pt x="5" y="4"/>
                    <a:pt x="7" y="6"/>
                    <a:pt x="11" y="9"/>
                  </a:cubicBezTo>
                  <a:cubicBezTo>
                    <a:pt x="12" y="11"/>
                    <a:pt x="14" y="12"/>
                    <a:pt x="16" y="14"/>
                  </a:cubicBezTo>
                  <a:cubicBezTo>
                    <a:pt x="18" y="16"/>
                    <a:pt x="19" y="18"/>
                    <a:pt x="21" y="20"/>
                  </a:cubicBezTo>
                  <a:cubicBezTo>
                    <a:pt x="25" y="23"/>
                    <a:pt x="29" y="28"/>
                    <a:pt x="33" y="32"/>
                  </a:cubicBezTo>
                  <a:cubicBezTo>
                    <a:pt x="35" y="34"/>
                    <a:pt x="37" y="37"/>
                    <a:pt x="38" y="39"/>
                  </a:cubicBezTo>
                  <a:cubicBezTo>
                    <a:pt x="40" y="41"/>
                    <a:pt x="42" y="43"/>
                    <a:pt x="44" y="45"/>
                  </a:cubicBezTo>
                  <a:cubicBezTo>
                    <a:pt x="45" y="47"/>
                    <a:pt x="47" y="50"/>
                    <a:pt x="49" y="51"/>
                  </a:cubicBezTo>
                  <a:cubicBezTo>
                    <a:pt x="50" y="53"/>
                    <a:pt x="52" y="55"/>
                    <a:pt x="53" y="57"/>
                  </a:cubicBezTo>
                  <a:cubicBezTo>
                    <a:pt x="55" y="58"/>
                    <a:pt x="56" y="60"/>
                    <a:pt x="58" y="61"/>
                  </a:cubicBezTo>
                  <a:cubicBezTo>
                    <a:pt x="59" y="62"/>
                    <a:pt x="60" y="63"/>
                    <a:pt x="61" y="64"/>
                  </a:cubicBezTo>
                  <a:cubicBezTo>
                    <a:pt x="62" y="64"/>
                    <a:pt x="62" y="64"/>
                    <a:pt x="62" y="65"/>
                  </a:cubicBezTo>
                  <a:cubicBezTo>
                    <a:pt x="63" y="65"/>
                    <a:pt x="63" y="65"/>
                    <a:pt x="63" y="65"/>
                  </a:cubicBezTo>
                  <a:cubicBezTo>
                    <a:pt x="64" y="66"/>
                    <a:pt x="64" y="66"/>
                    <a:pt x="64" y="66"/>
                  </a:cubicBezTo>
                  <a:cubicBezTo>
                    <a:pt x="64" y="66"/>
                    <a:pt x="64" y="66"/>
                    <a:pt x="63" y="65"/>
                  </a:cubicBezTo>
                  <a:cubicBezTo>
                    <a:pt x="63" y="65"/>
                    <a:pt x="62" y="65"/>
                    <a:pt x="61" y="64"/>
                  </a:cubicBezTo>
                  <a:cubicBezTo>
                    <a:pt x="60" y="63"/>
                    <a:pt x="59" y="62"/>
                    <a:pt x="57" y="61"/>
                  </a:cubicBezTo>
                  <a:cubicBezTo>
                    <a:pt x="56" y="60"/>
                    <a:pt x="54" y="59"/>
                    <a:pt x="53" y="57"/>
                  </a:cubicBezTo>
                  <a:cubicBezTo>
                    <a:pt x="50" y="54"/>
                    <a:pt x="46" y="51"/>
                    <a:pt x="43" y="46"/>
                  </a:cubicBezTo>
                  <a:cubicBezTo>
                    <a:pt x="41" y="44"/>
                    <a:pt x="39" y="42"/>
                    <a:pt x="37" y="40"/>
                  </a:cubicBezTo>
                  <a:cubicBezTo>
                    <a:pt x="35" y="38"/>
                    <a:pt x="33" y="36"/>
                    <a:pt x="32" y="33"/>
                  </a:cubicBezTo>
                  <a:cubicBezTo>
                    <a:pt x="30" y="31"/>
                    <a:pt x="28" y="29"/>
                    <a:pt x="26" y="27"/>
                  </a:cubicBezTo>
                  <a:cubicBezTo>
                    <a:pt x="24" y="25"/>
                    <a:pt x="22" y="23"/>
                    <a:pt x="20" y="21"/>
                  </a:cubicBezTo>
                  <a:cubicBezTo>
                    <a:pt x="16" y="17"/>
                    <a:pt x="13" y="13"/>
                    <a:pt x="10" y="10"/>
                  </a:cubicBezTo>
                  <a:cubicBezTo>
                    <a:pt x="7" y="7"/>
                    <a:pt x="4" y="4"/>
                    <a:pt x="3" y="3"/>
                  </a:cubicBezTo>
                  <a:cubicBezTo>
                    <a:pt x="1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230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8" name="Freeform 225"/>
            <p:cNvSpPr/>
            <p:nvPr/>
          </p:nvSpPr>
          <p:spPr bwMode="auto">
            <a:xfrm>
              <a:off x="3836988" y="2836863"/>
              <a:ext cx="123825" cy="93663"/>
            </a:xfrm>
            <a:custGeom>
              <a:avLst/>
              <a:gdLst>
                <a:gd name="T0" fmla="*/ 0 w 33"/>
                <a:gd name="T1" fmla="*/ 0 h 25"/>
                <a:gd name="T2" fmla="*/ 5 w 33"/>
                <a:gd name="T3" fmla="*/ 4 h 25"/>
                <a:gd name="T4" fmla="*/ 11 w 33"/>
                <a:gd name="T5" fmla="*/ 7 h 25"/>
                <a:gd name="T6" fmla="*/ 14 w 33"/>
                <a:gd name="T7" fmla="*/ 9 h 25"/>
                <a:gd name="T8" fmla="*/ 17 w 33"/>
                <a:gd name="T9" fmla="*/ 12 h 25"/>
                <a:gd name="T10" fmla="*/ 20 w 33"/>
                <a:gd name="T11" fmla="*/ 14 h 25"/>
                <a:gd name="T12" fmla="*/ 23 w 33"/>
                <a:gd name="T13" fmla="*/ 17 h 25"/>
                <a:gd name="T14" fmla="*/ 28 w 33"/>
                <a:gd name="T15" fmla="*/ 21 h 25"/>
                <a:gd name="T16" fmla="*/ 33 w 33"/>
                <a:gd name="T17" fmla="*/ 25 h 25"/>
                <a:gd name="T18" fmla="*/ 27 w 33"/>
                <a:gd name="T19" fmla="*/ 22 h 25"/>
                <a:gd name="T20" fmla="*/ 22 w 33"/>
                <a:gd name="T21" fmla="*/ 18 h 25"/>
                <a:gd name="T22" fmla="*/ 19 w 33"/>
                <a:gd name="T23" fmla="*/ 16 h 25"/>
                <a:gd name="T24" fmla="*/ 16 w 33"/>
                <a:gd name="T25" fmla="*/ 13 h 25"/>
                <a:gd name="T26" fmla="*/ 13 w 33"/>
                <a:gd name="T27" fmla="*/ 11 h 25"/>
                <a:gd name="T28" fmla="*/ 10 w 33"/>
                <a:gd name="T29" fmla="*/ 9 h 25"/>
                <a:gd name="T30" fmla="*/ 5 w 33"/>
                <a:gd name="T31" fmla="*/ 5 h 25"/>
                <a:gd name="T32" fmla="*/ 0 w 33"/>
                <a:gd name="T33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3" h="25">
                  <a:moveTo>
                    <a:pt x="0" y="0"/>
                  </a:moveTo>
                  <a:cubicBezTo>
                    <a:pt x="0" y="0"/>
                    <a:pt x="2" y="2"/>
                    <a:pt x="5" y="4"/>
                  </a:cubicBezTo>
                  <a:cubicBezTo>
                    <a:pt x="7" y="5"/>
                    <a:pt x="9" y="6"/>
                    <a:pt x="11" y="7"/>
                  </a:cubicBezTo>
                  <a:cubicBezTo>
                    <a:pt x="12" y="8"/>
                    <a:pt x="13" y="9"/>
                    <a:pt x="14" y="9"/>
                  </a:cubicBezTo>
                  <a:cubicBezTo>
                    <a:pt x="15" y="10"/>
                    <a:pt x="16" y="11"/>
                    <a:pt x="17" y="12"/>
                  </a:cubicBezTo>
                  <a:cubicBezTo>
                    <a:pt x="18" y="13"/>
                    <a:pt x="19" y="13"/>
                    <a:pt x="20" y="14"/>
                  </a:cubicBezTo>
                  <a:cubicBezTo>
                    <a:pt x="21" y="15"/>
                    <a:pt x="22" y="16"/>
                    <a:pt x="23" y="17"/>
                  </a:cubicBezTo>
                  <a:cubicBezTo>
                    <a:pt x="25" y="18"/>
                    <a:pt x="26" y="20"/>
                    <a:pt x="28" y="21"/>
                  </a:cubicBezTo>
                  <a:cubicBezTo>
                    <a:pt x="31" y="24"/>
                    <a:pt x="33" y="25"/>
                    <a:pt x="33" y="25"/>
                  </a:cubicBezTo>
                  <a:cubicBezTo>
                    <a:pt x="33" y="25"/>
                    <a:pt x="30" y="24"/>
                    <a:pt x="27" y="22"/>
                  </a:cubicBezTo>
                  <a:cubicBezTo>
                    <a:pt x="26" y="21"/>
                    <a:pt x="24" y="19"/>
                    <a:pt x="22" y="18"/>
                  </a:cubicBezTo>
                  <a:cubicBezTo>
                    <a:pt x="21" y="17"/>
                    <a:pt x="20" y="16"/>
                    <a:pt x="19" y="16"/>
                  </a:cubicBezTo>
                  <a:cubicBezTo>
                    <a:pt x="18" y="15"/>
                    <a:pt x="17" y="14"/>
                    <a:pt x="16" y="13"/>
                  </a:cubicBezTo>
                  <a:cubicBezTo>
                    <a:pt x="15" y="13"/>
                    <a:pt x="14" y="12"/>
                    <a:pt x="13" y="11"/>
                  </a:cubicBezTo>
                  <a:cubicBezTo>
                    <a:pt x="12" y="10"/>
                    <a:pt x="11" y="9"/>
                    <a:pt x="10" y="9"/>
                  </a:cubicBezTo>
                  <a:cubicBezTo>
                    <a:pt x="8" y="7"/>
                    <a:pt x="6" y="6"/>
                    <a:pt x="5" y="5"/>
                  </a:cubicBezTo>
                  <a:cubicBezTo>
                    <a:pt x="2" y="2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230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9" name="Freeform 226"/>
            <p:cNvSpPr/>
            <p:nvPr/>
          </p:nvSpPr>
          <p:spPr bwMode="auto">
            <a:xfrm>
              <a:off x="3851275" y="2779713"/>
              <a:ext cx="90487" cy="65088"/>
            </a:xfrm>
            <a:custGeom>
              <a:avLst/>
              <a:gdLst>
                <a:gd name="T0" fmla="*/ 0 w 24"/>
                <a:gd name="T1" fmla="*/ 0 h 17"/>
                <a:gd name="T2" fmla="*/ 4 w 24"/>
                <a:gd name="T3" fmla="*/ 2 h 17"/>
                <a:gd name="T4" fmla="*/ 8 w 24"/>
                <a:gd name="T5" fmla="*/ 4 h 17"/>
                <a:gd name="T6" fmla="*/ 10 w 24"/>
                <a:gd name="T7" fmla="*/ 6 h 17"/>
                <a:gd name="T8" fmla="*/ 13 w 24"/>
                <a:gd name="T9" fmla="*/ 7 h 17"/>
                <a:gd name="T10" fmla="*/ 15 w 24"/>
                <a:gd name="T11" fmla="*/ 9 h 17"/>
                <a:gd name="T12" fmla="*/ 17 w 24"/>
                <a:gd name="T13" fmla="*/ 11 h 17"/>
                <a:gd name="T14" fmla="*/ 21 w 24"/>
                <a:gd name="T15" fmla="*/ 14 h 17"/>
                <a:gd name="T16" fmla="*/ 24 w 24"/>
                <a:gd name="T17" fmla="*/ 17 h 17"/>
                <a:gd name="T18" fmla="*/ 20 w 24"/>
                <a:gd name="T19" fmla="*/ 15 h 17"/>
                <a:gd name="T20" fmla="*/ 16 w 24"/>
                <a:gd name="T21" fmla="*/ 12 h 17"/>
                <a:gd name="T22" fmla="*/ 14 w 24"/>
                <a:gd name="T23" fmla="*/ 11 h 17"/>
                <a:gd name="T24" fmla="*/ 12 w 24"/>
                <a:gd name="T25" fmla="*/ 9 h 17"/>
                <a:gd name="T26" fmla="*/ 9 w 24"/>
                <a:gd name="T27" fmla="*/ 7 h 17"/>
                <a:gd name="T28" fmla="*/ 7 w 24"/>
                <a:gd name="T29" fmla="*/ 6 h 17"/>
                <a:gd name="T30" fmla="*/ 3 w 24"/>
                <a:gd name="T31" fmla="*/ 3 h 17"/>
                <a:gd name="T32" fmla="*/ 0 w 24"/>
                <a:gd name="T33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4" h="17">
                  <a:moveTo>
                    <a:pt x="0" y="0"/>
                  </a:moveTo>
                  <a:cubicBezTo>
                    <a:pt x="0" y="0"/>
                    <a:pt x="2" y="0"/>
                    <a:pt x="4" y="2"/>
                  </a:cubicBezTo>
                  <a:cubicBezTo>
                    <a:pt x="5" y="3"/>
                    <a:pt x="7" y="3"/>
                    <a:pt x="8" y="4"/>
                  </a:cubicBezTo>
                  <a:cubicBezTo>
                    <a:pt x="9" y="5"/>
                    <a:pt x="10" y="5"/>
                    <a:pt x="10" y="6"/>
                  </a:cubicBezTo>
                  <a:cubicBezTo>
                    <a:pt x="11" y="6"/>
                    <a:pt x="12" y="7"/>
                    <a:pt x="13" y="7"/>
                  </a:cubicBezTo>
                  <a:cubicBezTo>
                    <a:pt x="13" y="8"/>
                    <a:pt x="14" y="9"/>
                    <a:pt x="15" y="9"/>
                  </a:cubicBezTo>
                  <a:cubicBezTo>
                    <a:pt x="16" y="10"/>
                    <a:pt x="16" y="10"/>
                    <a:pt x="17" y="11"/>
                  </a:cubicBezTo>
                  <a:cubicBezTo>
                    <a:pt x="18" y="12"/>
                    <a:pt x="19" y="13"/>
                    <a:pt x="21" y="14"/>
                  </a:cubicBezTo>
                  <a:cubicBezTo>
                    <a:pt x="23" y="16"/>
                    <a:pt x="24" y="17"/>
                    <a:pt x="24" y="17"/>
                  </a:cubicBezTo>
                  <a:cubicBezTo>
                    <a:pt x="24" y="17"/>
                    <a:pt x="22" y="16"/>
                    <a:pt x="20" y="15"/>
                  </a:cubicBezTo>
                  <a:cubicBezTo>
                    <a:pt x="19" y="14"/>
                    <a:pt x="17" y="13"/>
                    <a:pt x="16" y="12"/>
                  </a:cubicBezTo>
                  <a:cubicBezTo>
                    <a:pt x="15" y="12"/>
                    <a:pt x="14" y="11"/>
                    <a:pt x="14" y="11"/>
                  </a:cubicBezTo>
                  <a:cubicBezTo>
                    <a:pt x="13" y="10"/>
                    <a:pt x="12" y="10"/>
                    <a:pt x="12" y="9"/>
                  </a:cubicBezTo>
                  <a:cubicBezTo>
                    <a:pt x="11" y="8"/>
                    <a:pt x="10" y="8"/>
                    <a:pt x="9" y="7"/>
                  </a:cubicBezTo>
                  <a:cubicBezTo>
                    <a:pt x="9" y="7"/>
                    <a:pt x="8" y="6"/>
                    <a:pt x="7" y="6"/>
                  </a:cubicBezTo>
                  <a:cubicBezTo>
                    <a:pt x="6" y="5"/>
                    <a:pt x="5" y="4"/>
                    <a:pt x="3" y="3"/>
                  </a:cubicBezTo>
                  <a:cubicBezTo>
                    <a:pt x="1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230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0" name="Freeform 227"/>
            <p:cNvSpPr/>
            <p:nvPr/>
          </p:nvSpPr>
          <p:spPr bwMode="auto">
            <a:xfrm>
              <a:off x="3825875" y="2708275"/>
              <a:ext cx="119062" cy="82550"/>
            </a:xfrm>
            <a:custGeom>
              <a:avLst/>
              <a:gdLst>
                <a:gd name="T0" fmla="*/ 0 w 32"/>
                <a:gd name="T1" fmla="*/ 0 h 22"/>
                <a:gd name="T2" fmla="*/ 6 w 32"/>
                <a:gd name="T3" fmla="*/ 2 h 22"/>
                <a:gd name="T4" fmla="*/ 12 w 32"/>
                <a:gd name="T5" fmla="*/ 5 h 22"/>
                <a:gd name="T6" fmla="*/ 15 w 32"/>
                <a:gd name="T7" fmla="*/ 6 h 22"/>
                <a:gd name="T8" fmla="*/ 18 w 32"/>
                <a:gd name="T9" fmla="*/ 8 h 22"/>
                <a:gd name="T10" fmla="*/ 21 w 32"/>
                <a:gd name="T11" fmla="*/ 10 h 22"/>
                <a:gd name="T12" fmla="*/ 24 w 32"/>
                <a:gd name="T13" fmla="*/ 12 h 22"/>
                <a:gd name="T14" fmla="*/ 26 w 32"/>
                <a:gd name="T15" fmla="*/ 15 h 22"/>
                <a:gd name="T16" fmla="*/ 29 w 32"/>
                <a:gd name="T17" fmla="*/ 17 h 22"/>
                <a:gd name="T18" fmla="*/ 29 w 32"/>
                <a:gd name="T19" fmla="*/ 18 h 22"/>
                <a:gd name="T20" fmla="*/ 30 w 32"/>
                <a:gd name="T21" fmla="*/ 19 h 22"/>
                <a:gd name="T22" fmla="*/ 31 w 32"/>
                <a:gd name="T23" fmla="*/ 20 h 22"/>
                <a:gd name="T24" fmla="*/ 32 w 32"/>
                <a:gd name="T25" fmla="*/ 22 h 22"/>
                <a:gd name="T26" fmla="*/ 31 w 32"/>
                <a:gd name="T27" fmla="*/ 21 h 22"/>
                <a:gd name="T28" fmla="*/ 30 w 32"/>
                <a:gd name="T29" fmla="*/ 19 h 22"/>
                <a:gd name="T30" fmla="*/ 28 w 32"/>
                <a:gd name="T31" fmla="*/ 18 h 22"/>
                <a:gd name="T32" fmla="*/ 26 w 32"/>
                <a:gd name="T33" fmla="*/ 16 h 22"/>
                <a:gd name="T34" fmla="*/ 23 w 32"/>
                <a:gd name="T35" fmla="*/ 14 h 22"/>
                <a:gd name="T36" fmla="*/ 20 w 32"/>
                <a:gd name="T37" fmla="*/ 12 h 22"/>
                <a:gd name="T38" fmla="*/ 17 w 32"/>
                <a:gd name="T39" fmla="*/ 10 h 22"/>
                <a:gd name="T40" fmla="*/ 11 w 32"/>
                <a:gd name="T41" fmla="*/ 6 h 22"/>
                <a:gd name="T42" fmla="*/ 6 w 32"/>
                <a:gd name="T43" fmla="*/ 3 h 22"/>
                <a:gd name="T44" fmla="*/ 2 w 32"/>
                <a:gd name="T45" fmla="*/ 1 h 22"/>
                <a:gd name="T46" fmla="*/ 0 w 32"/>
                <a:gd name="T47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2" h="22">
                  <a:moveTo>
                    <a:pt x="0" y="0"/>
                  </a:moveTo>
                  <a:cubicBezTo>
                    <a:pt x="0" y="0"/>
                    <a:pt x="3" y="1"/>
                    <a:pt x="6" y="2"/>
                  </a:cubicBezTo>
                  <a:cubicBezTo>
                    <a:pt x="8" y="3"/>
                    <a:pt x="10" y="4"/>
                    <a:pt x="12" y="5"/>
                  </a:cubicBezTo>
                  <a:cubicBezTo>
                    <a:pt x="13" y="5"/>
                    <a:pt x="14" y="6"/>
                    <a:pt x="15" y="6"/>
                  </a:cubicBezTo>
                  <a:cubicBezTo>
                    <a:pt x="16" y="7"/>
                    <a:pt x="17" y="7"/>
                    <a:pt x="18" y="8"/>
                  </a:cubicBezTo>
                  <a:cubicBezTo>
                    <a:pt x="19" y="9"/>
                    <a:pt x="20" y="9"/>
                    <a:pt x="21" y="10"/>
                  </a:cubicBezTo>
                  <a:cubicBezTo>
                    <a:pt x="22" y="11"/>
                    <a:pt x="23" y="12"/>
                    <a:pt x="24" y="12"/>
                  </a:cubicBezTo>
                  <a:cubicBezTo>
                    <a:pt x="25" y="13"/>
                    <a:pt x="26" y="14"/>
                    <a:pt x="26" y="15"/>
                  </a:cubicBezTo>
                  <a:cubicBezTo>
                    <a:pt x="27" y="15"/>
                    <a:pt x="28" y="16"/>
                    <a:pt x="29" y="17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30" y="19"/>
                    <a:pt x="30" y="19"/>
                    <a:pt x="30" y="19"/>
                  </a:cubicBezTo>
                  <a:cubicBezTo>
                    <a:pt x="31" y="19"/>
                    <a:pt x="31" y="20"/>
                    <a:pt x="31" y="20"/>
                  </a:cubicBezTo>
                  <a:cubicBezTo>
                    <a:pt x="32" y="21"/>
                    <a:pt x="32" y="22"/>
                    <a:pt x="32" y="22"/>
                  </a:cubicBezTo>
                  <a:cubicBezTo>
                    <a:pt x="32" y="22"/>
                    <a:pt x="32" y="21"/>
                    <a:pt x="31" y="21"/>
                  </a:cubicBezTo>
                  <a:cubicBezTo>
                    <a:pt x="31" y="20"/>
                    <a:pt x="30" y="20"/>
                    <a:pt x="30" y="19"/>
                  </a:cubicBezTo>
                  <a:cubicBezTo>
                    <a:pt x="29" y="19"/>
                    <a:pt x="29" y="18"/>
                    <a:pt x="28" y="18"/>
                  </a:cubicBezTo>
                  <a:cubicBezTo>
                    <a:pt x="27" y="17"/>
                    <a:pt x="26" y="16"/>
                    <a:pt x="26" y="16"/>
                  </a:cubicBezTo>
                  <a:cubicBezTo>
                    <a:pt x="25" y="15"/>
                    <a:pt x="24" y="14"/>
                    <a:pt x="23" y="14"/>
                  </a:cubicBezTo>
                  <a:cubicBezTo>
                    <a:pt x="22" y="13"/>
                    <a:pt x="21" y="12"/>
                    <a:pt x="20" y="12"/>
                  </a:cubicBezTo>
                  <a:cubicBezTo>
                    <a:pt x="19" y="11"/>
                    <a:pt x="18" y="10"/>
                    <a:pt x="17" y="10"/>
                  </a:cubicBezTo>
                  <a:cubicBezTo>
                    <a:pt x="15" y="9"/>
                    <a:pt x="13" y="7"/>
                    <a:pt x="11" y="6"/>
                  </a:cubicBezTo>
                  <a:cubicBezTo>
                    <a:pt x="9" y="5"/>
                    <a:pt x="7" y="4"/>
                    <a:pt x="6" y="3"/>
                  </a:cubicBezTo>
                  <a:cubicBezTo>
                    <a:pt x="4" y="2"/>
                    <a:pt x="3" y="2"/>
                    <a:pt x="2" y="1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230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1" name="Freeform 228"/>
            <p:cNvSpPr/>
            <p:nvPr/>
          </p:nvSpPr>
          <p:spPr bwMode="auto">
            <a:xfrm>
              <a:off x="3760788" y="2641600"/>
              <a:ext cx="136525" cy="63500"/>
            </a:xfrm>
            <a:custGeom>
              <a:avLst/>
              <a:gdLst>
                <a:gd name="T0" fmla="*/ 0 w 36"/>
                <a:gd name="T1" fmla="*/ 0 h 17"/>
                <a:gd name="T2" fmla="*/ 0 w 36"/>
                <a:gd name="T3" fmla="*/ 0 h 17"/>
                <a:gd name="T4" fmla="*/ 2 w 36"/>
                <a:gd name="T5" fmla="*/ 0 h 17"/>
                <a:gd name="T6" fmla="*/ 6 w 36"/>
                <a:gd name="T7" fmla="*/ 1 h 17"/>
                <a:gd name="T8" fmla="*/ 9 w 36"/>
                <a:gd name="T9" fmla="*/ 1 h 17"/>
                <a:gd name="T10" fmla="*/ 12 w 36"/>
                <a:gd name="T11" fmla="*/ 3 h 17"/>
                <a:gd name="T12" fmla="*/ 16 w 36"/>
                <a:gd name="T13" fmla="*/ 4 h 17"/>
                <a:gd name="T14" fmla="*/ 19 w 36"/>
                <a:gd name="T15" fmla="*/ 6 h 17"/>
                <a:gd name="T16" fmla="*/ 22 w 36"/>
                <a:gd name="T17" fmla="*/ 7 h 17"/>
                <a:gd name="T18" fmla="*/ 25 w 36"/>
                <a:gd name="T19" fmla="*/ 9 h 17"/>
                <a:gd name="T20" fmla="*/ 28 w 36"/>
                <a:gd name="T21" fmla="*/ 11 h 17"/>
                <a:gd name="T22" fmla="*/ 31 w 36"/>
                <a:gd name="T23" fmla="*/ 13 h 17"/>
                <a:gd name="T24" fmla="*/ 35 w 36"/>
                <a:gd name="T25" fmla="*/ 16 h 17"/>
                <a:gd name="T26" fmla="*/ 36 w 36"/>
                <a:gd name="T27" fmla="*/ 17 h 17"/>
                <a:gd name="T28" fmla="*/ 34 w 36"/>
                <a:gd name="T29" fmla="*/ 16 h 17"/>
                <a:gd name="T30" fmla="*/ 30 w 36"/>
                <a:gd name="T31" fmla="*/ 14 h 17"/>
                <a:gd name="T32" fmla="*/ 25 w 36"/>
                <a:gd name="T33" fmla="*/ 11 h 17"/>
                <a:gd name="T34" fmla="*/ 22 w 36"/>
                <a:gd name="T35" fmla="*/ 9 h 17"/>
                <a:gd name="T36" fmla="*/ 18 w 36"/>
                <a:gd name="T37" fmla="*/ 7 h 17"/>
                <a:gd name="T38" fmla="*/ 15 w 36"/>
                <a:gd name="T39" fmla="*/ 6 h 17"/>
                <a:gd name="T40" fmla="*/ 12 w 36"/>
                <a:gd name="T41" fmla="*/ 4 h 17"/>
                <a:gd name="T42" fmla="*/ 6 w 36"/>
                <a:gd name="T43" fmla="*/ 2 h 17"/>
                <a:gd name="T44" fmla="*/ 2 w 36"/>
                <a:gd name="T45" fmla="*/ 0 h 17"/>
                <a:gd name="T46" fmla="*/ 0 w 36"/>
                <a:gd name="T4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6" h="17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3" y="0"/>
                    <a:pt x="4" y="0"/>
                    <a:pt x="6" y="1"/>
                  </a:cubicBezTo>
                  <a:cubicBezTo>
                    <a:pt x="7" y="1"/>
                    <a:pt x="8" y="1"/>
                    <a:pt x="9" y="1"/>
                  </a:cubicBezTo>
                  <a:cubicBezTo>
                    <a:pt x="10" y="2"/>
                    <a:pt x="11" y="2"/>
                    <a:pt x="12" y="3"/>
                  </a:cubicBezTo>
                  <a:cubicBezTo>
                    <a:pt x="13" y="3"/>
                    <a:pt x="14" y="4"/>
                    <a:pt x="16" y="4"/>
                  </a:cubicBezTo>
                  <a:cubicBezTo>
                    <a:pt x="17" y="5"/>
                    <a:pt x="18" y="5"/>
                    <a:pt x="19" y="6"/>
                  </a:cubicBezTo>
                  <a:cubicBezTo>
                    <a:pt x="20" y="6"/>
                    <a:pt x="21" y="7"/>
                    <a:pt x="22" y="7"/>
                  </a:cubicBezTo>
                  <a:cubicBezTo>
                    <a:pt x="23" y="8"/>
                    <a:pt x="24" y="9"/>
                    <a:pt x="25" y="9"/>
                  </a:cubicBezTo>
                  <a:cubicBezTo>
                    <a:pt x="26" y="10"/>
                    <a:pt x="27" y="11"/>
                    <a:pt x="28" y="11"/>
                  </a:cubicBezTo>
                  <a:cubicBezTo>
                    <a:pt x="29" y="12"/>
                    <a:pt x="30" y="12"/>
                    <a:pt x="31" y="13"/>
                  </a:cubicBezTo>
                  <a:cubicBezTo>
                    <a:pt x="32" y="14"/>
                    <a:pt x="34" y="15"/>
                    <a:pt x="35" y="16"/>
                  </a:cubicBezTo>
                  <a:cubicBezTo>
                    <a:pt x="35" y="16"/>
                    <a:pt x="36" y="17"/>
                    <a:pt x="36" y="17"/>
                  </a:cubicBezTo>
                  <a:cubicBezTo>
                    <a:pt x="36" y="17"/>
                    <a:pt x="35" y="16"/>
                    <a:pt x="34" y="16"/>
                  </a:cubicBezTo>
                  <a:cubicBezTo>
                    <a:pt x="33" y="15"/>
                    <a:pt x="32" y="15"/>
                    <a:pt x="30" y="14"/>
                  </a:cubicBezTo>
                  <a:cubicBezTo>
                    <a:pt x="29" y="13"/>
                    <a:pt x="27" y="12"/>
                    <a:pt x="25" y="11"/>
                  </a:cubicBezTo>
                  <a:cubicBezTo>
                    <a:pt x="24" y="10"/>
                    <a:pt x="23" y="10"/>
                    <a:pt x="22" y="9"/>
                  </a:cubicBezTo>
                  <a:cubicBezTo>
                    <a:pt x="20" y="9"/>
                    <a:pt x="19" y="8"/>
                    <a:pt x="18" y="7"/>
                  </a:cubicBezTo>
                  <a:cubicBezTo>
                    <a:pt x="17" y="7"/>
                    <a:pt x="16" y="6"/>
                    <a:pt x="15" y="6"/>
                  </a:cubicBezTo>
                  <a:cubicBezTo>
                    <a:pt x="14" y="5"/>
                    <a:pt x="13" y="5"/>
                    <a:pt x="12" y="4"/>
                  </a:cubicBezTo>
                  <a:cubicBezTo>
                    <a:pt x="10" y="3"/>
                    <a:pt x="8" y="2"/>
                    <a:pt x="6" y="2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1" y="0"/>
                    <a:pt x="0" y="0"/>
                    <a:pt x="0" y="0"/>
                  </a:cubicBezTo>
                </a:path>
              </a:pathLst>
            </a:custGeom>
            <a:solidFill>
              <a:srgbClr val="3230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2" name="Freeform 229"/>
            <p:cNvSpPr/>
            <p:nvPr/>
          </p:nvSpPr>
          <p:spPr bwMode="auto">
            <a:xfrm>
              <a:off x="3787775" y="2520950"/>
              <a:ext cx="57150" cy="25400"/>
            </a:xfrm>
            <a:custGeom>
              <a:avLst/>
              <a:gdLst>
                <a:gd name="T0" fmla="*/ 0 w 15"/>
                <a:gd name="T1" fmla="*/ 7 h 7"/>
                <a:gd name="T2" fmla="*/ 2 w 15"/>
                <a:gd name="T3" fmla="*/ 5 h 7"/>
                <a:gd name="T4" fmla="*/ 5 w 15"/>
                <a:gd name="T5" fmla="*/ 4 h 7"/>
                <a:gd name="T6" fmla="*/ 7 w 15"/>
                <a:gd name="T7" fmla="*/ 2 h 7"/>
                <a:gd name="T8" fmla="*/ 10 w 15"/>
                <a:gd name="T9" fmla="*/ 1 h 7"/>
                <a:gd name="T10" fmla="*/ 13 w 15"/>
                <a:gd name="T11" fmla="*/ 0 h 7"/>
                <a:gd name="T12" fmla="*/ 15 w 15"/>
                <a:gd name="T13" fmla="*/ 0 h 7"/>
                <a:gd name="T14" fmla="*/ 13 w 15"/>
                <a:gd name="T15" fmla="*/ 1 h 7"/>
                <a:gd name="T16" fmla="*/ 11 w 15"/>
                <a:gd name="T17" fmla="*/ 3 h 7"/>
                <a:gd name="T18" fmla="*/ 8 w 15"/>
                <a:gd name="T19" fmla="*/ 4 h 7"/>
                <a:gd name="T20" fmla="*/ 5 w 15"/>
                <a:gd name="T21" fmla="*/ 5 h 7"/>
                <a:gd name="T22" fmla="*/ 3 w 15"/>
                <a:gd name="T23" fmla="*/ 6 h 7"/>
                <a:gd name="T24" fmla="*/ 0 w 15"/>
                <a:gd name="T25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5" h="7">
                  <a:moveTo>
                    <a:pt x="0" y="7"/>
                  </a:moveTo>
                  <a:cubicBezTo>
                    <a:pt x="0" y="7"/>
                    <a:pt x="1" y="6"/>
                    <a:pt x="2" y="5"/>
                  </a:cubicBezTo>
                  <a:cubicBezTo>
                    <a:pt x="3" y="5"/>
                    <a:pt x="4" y="4"/>
                    <a:pt x="5" y="4"/>
                  </a:cubicBezTo>
                  <a:cubicBezTo>
                    <a:pt x="6" y="3"/>
                    <a:pt x="6" y="3"/>
                    <a:pt x="7" y="2"/>
                  </a:cubicBezTo>
                  <a:cubicBezTo>
                    <a:pt x="8" y="2"/>
                    <a:pt x="9" y="1"/>
                    <a:pt x="10" y="1"/>
                  </a:cubicBezTo>
                  <a:cubicBezTo>
                    <a:pt x="11" y="1"/>
                    <a:pt x="12" y="0"/>
                    <a:pt x="13" y="0"/>
                  </a:cubicBezTo>
                  <a:cubicBezTo>
                    <a:pt x="14" y="0"/>
                    <a:pt x="15" y="0"/>
                    <a:pt x="15" y="0"/>
                  </a:cubicBezTo>
                  <a:cubicBezTo>
                    <a:pt x="15" y="0"/>
                    <a:pt x="14" y="0"/>
                    <a:pt x="13" y="1"/>
                  </a:cubicBezTo>
                  <a:cubicBezTo>
                    <a:pt x="13" y="2"/>
                    <a:pt x="12" y="2"/>
                    <a:pt x="11" y="3"/>
                  </a:cubicBezTo>
                  <a:cubicBezTo>
                    <a:pt x="10" y="3"/>
                    <a:pt x="9" y="3"/>
                    <a:pt x="8" y="4"/>
                  </a:cubicBezTo>
                  <a:cubicBezTo>
                    <a:pt x="7" y="4"/>
                    <a:pt x="6" y="5"/>
                    <a:pt x="5" y="5"/>
                  </a:cubicBezTo>
                  <a:cubicBezTo>
                    <a:pt x="5" y="5"/>
                    <a:pt x="4" y="6"/>
                    <a:pt x="3" y="6"/>
                  </a:cubicBezTo>
                  <a:cubicBezTo>
                    <a:pt x="1" y="6"/>
                    <a:pt x="0" y="7"/>
                    <a:pt x="0" y="7"/>
                  </a:cubicBezTo>
                  <a:close/>
                </a:path>
              </a:pathLst>
            </a:custGeom>
            <a:solidFill>
              <a:srgbClr val="3230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3" name="Freeform 230"/>
            <p:cNvSpPr/>
            <p:nvPr/>
          </p:nvSpPr>
          <p:spPr bwMode="auto">
            <a:xfrm>
              <a:off x="3760788" y="2457450"/>
              <a:ext cx="95250" cy="36513"/>
            </a:xfrm>
            <a:custGeom>
              <a:avLst/>
              <a:gdLst>
                <a:gd name="T0" fmla="*/ 0 w 25"/>
                <a:gd name="T1" fmla="*/ 10 h 10"/>
                <a:gd name="T2" fmla="*/ 4 w 25"/>
                <a:gd name="T3" fmla="*/ 8 h 10"/>
                <a:gd name="T4" fmla="*/ 7 w 25"/>
                <a:gd name="T5" fmla="*/ 6 h 10"/>
                <a:gd name="T6" fmla="*/ 10 w 25"/>
                <a:gd name="T7" fmla="*/ 5 h 10"/>
                <a:gd name="T8" fmla="*/ 12 w 25"/>
                <a:gd name="T9" fmla="*/ 4 h 10"/>
                <a:gd name="T10" fmla="*/ 14 w 25"/>
                <a:gd name="T11" fmla="*/ 3 h 10"/>
                <a:gd name="T12" fmla="*/ 17 w 25"/>
                <a:gd name="T13" fmla="*/ 2 h 10"/>
                <a:gd name="T14" fmla="*/ 21 w 25"/>
                <a:gd name="T15" fmla="*/ 1 h 10"/>
                <a:gd name="T16" fmla="*/ 25 w 25"/>
                <a:gd name="T17" fmla="*/ 0 h 10"/>
                <a:gd name="T18" fmla="*/ 21 w 25"/>
                <a:gd name="T19" fmla="*/ 2 h 10"/>
                <a:gd name="T20" fmla="*/ 17 w 25"/>
                <a:gd name="T21" fmla="*/ 4 h 10"/>
                <a:gd name="T22" fmla="*/ 15 w 25"/>
                <a:gd name="T23" fmla="*/ 5 h 10"/>
                <a:gd name="T24" fmla="*/ 13 w 25"/>
                <a:gd name="T25" fmla="*/ 6 h 10"/>
                <a:gd name="T26" fmla="*/ 10 w 25"/>
                <a:gd name="T27" fmla="*/ 7 h 10"/>
                <a:gd name="T28" fmla="*/ 8 w 25"/>
                <a:gd name="T29" fmla="*/ 7 h 10"/>
                <a:gd name="T30" fmla="*/ 4 w 25"/>
                <a:gd name="T31" fmla="*/ 9 h 10"/>
                <a:gd name="T32" fmla="*/ 0 w 25"/>
                <a:gd name="T33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5" h="10">
                  <a:moveTo>
                    <a:pt x="0" y="10"/>
                  </a:moveTo>
                  <a:cubicBezTo>
                    <a:pt x="0" y="10"/>
                    <a:pt x="1" y="9"/>
                    <a:pt x="4" y="8"/>
                  </a:cubicBezTo>
                  <a:cubicBezTo>
                    <a:pt x="5" y="7"/>
                    <a:pt x="6" y="7"/>
                    <a:pt x="7" y="6"/>
                  </a:cubicBezTo>
                  <a:cubicBezTo>
                    <a:pt x="8" y="6"/>
                    <a:pt x="9" y="5"/>
                    <a:pt x="10" y="5"/>
                  </a:cubicBezTo>
                  <a:cubicBezTo>
                    <a:pt x="10" y="4"/>
                    <a:pt x="11" y="4"/>
                    <a:pt x="12" y="4"/>
                  </a:cubicBezTo>
                  <a:cubicBezTo>
                    <a:pt x="13" y="3"/>
                    <a:pt x="14" y="3"/>
                    <a:pt x="14" y="3"/>
                  </a:cubicBezTo>
                  <a:cubicBezTo>
                    <a:pt x="15" y="2"/>
                    <a:pt x="16" y="2"/>
                    <a:pt x="17" y="2"/>
                  </a:cubicBezTo>
                  <a:cubicBezTo>
                    <a:pt x="18" y="1"/>
                    <a:pt x="20" y="1"/>
                    <a:pt x="21" y="1"/>
                  </a:cubicBezTo>
                  <a:cubicBezTo>
                    <a:pt x="24" y="0"/>
                    <a:pt x="25" y="0"/>
                    <a:pt x="25" y="0"/>
                  </a:cubicBezTo>
                  <a:cubicBezTo>
                    <a:pt x="25" y="0"/>
                    <a:pt x="24" y="1"/>
                    <a:pt x="21" y="2"/>
                  </a:cubicBezTo>
                  <a:cubicBezTo>
                    <a:pt x="20" y="2"/>
                    <a:pt x="19" y="3"/>
                    <a:pt x="17" y="4"/>
                  </a:cubicBezTo>
                  <a:cubicBezTo>
                    <a:pt x="17" y="4"/>
                    <a:pt x="16" y="4"/>
                    <a:pt x="15" y="5"/>
                  </a:cubicBezTo>
                  <a:cubicBezTo>
                    <a:pt x="14" y="5"/>
                    <a:pt x="14" y="5"/>
                    <a:pt x="13" y="6"/>
                  </a:cubicBezTo>
                  <a:cubicBezTo>
                    <a:pt x="12" y="6"/>
                    <a:pt x="11" y="6"/>
                    <a:pt x="10" y="7"/>
                  </a:cubicBezTo>
                  <a:cubicBezTo>
                    <a:pt x="10" y="7"/>
                    <a:pt x="9" y="7"/>
                    <a:pt x="8" y="7"/>
                  </a:cubicBezTo>
                  <a:cubicBezTo>
                    <a:pt x="7" y="8"/>
                    <a:pt x="5" y="9"/>
                    <a:pt x="4" y="9"/>
                  </a:cubicBezTo>
                  <a:cubicBezTo>
                    <a:pt x="2" y="10"/>
                    <a:pt x="0" y="10"/>
                    <a:pt x="0" y="10"/>
                  </a:cubicBezTo>
                  <a:close/>
                </a:path>
              </a:pathLst>
            </a:custGeom>
            <a:solidFill>
              <a:srgbClr val="3230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4" name="Freeform 231"/>
            <p:cNvSpPr/>
            <p:nvPr/>
          </p:nvSpPr>
          <p:spPr bwMode="auto">
            <a:xfrm>
              <a:off x="3724275" y="2397125"/>
              <a:ext cx="107950" cy="41275"/>
            </a:xfrm>
            <a:custGeom>
              <a:avLst/>
              <a:gdLst>
                <a:gd name="T0" fmla="*/ 0 w 29"/>
                <a:gd name="T1" fmla="*/ 11 h 11"/>
                <a:gd name="T2" fmla="*/ 1 w 29"/>
                <a:gd name="T3" fmla="*/ 10 h 11"/>
                <a:gd name="T4" fmla="*/ 3 w 29"/>
                <a:gd name="T5" fmla="*/ 9 h 11"/>
                <a:gd name="T6" fmla="*/ 4 w 29"/>
                <a:gd name="T7" fmla="*/ 7 h 11"/>
                <a:gd name="T8" fmla="*/ 8 w 29"/>
                <a:gd name="T9" fmla="*/ 5 h 11"/>
                <a:gd name="T10" fmla="*/ 11 w 29"/>
                <a:gd name="T11" fmla="*/ 4 h 11"/>
                <a:gd name="T12" fmla="*/ 14 w 29"/>
                <a:gd name="T13" fmla="*/ 2 h 11"/>
                <a:gd name="T14" fmla="*/ 17 w 29"/>
                <a:gd name="T15" fmla="*/ 1 h 11"/>
                <a:gd name="T16" fmla="*/ 19 w 29"/>
                <a:gd name="T17" fmla="*/ 1 h 11"/>
                <a:gd name="T18" fmla="*/ 24 w 29"/>
                <a:gd name="T19" fmla="*/ 0 h 11"/>
                <a:gd name="T20" fmla="*/ 26 w 29"/>
                <a:gd name="T21" fmla="*/ 0 h 11"/>
                <a:gd name="T22" fmla="*/ 28 w 29"/>
                <a:gd name="T23" fmla="*/ 0 h 11"/>
                <a:gd name="T24" fmla="*/ 29 w 29"/>
                <a:gd name="T25" fmla="*/ 0 h 11"/>
                <a:gd name="T26" fmla="*/ 25 w 29"/>
                <a:gd name="T27" fmla="*/ 1 h 11"/>
                <a:gd name="T28" fmla="*/ 22 w 29"/>
                <a:gd name="T29" fmla="*/ 2 h 11"/>
                <a:gd name="T30" fmla="*/ 20 w 29"/>
                <a:gd name="T31" fmla="*/ 2 h 11"/>
                <a:gd name="T32" fmla="*/ 17 w 29"/>
                <a:gd name="T33" fmla="*/ 3 h 11"/>
                <a:gd name="T34" fmla="*/ 14 w 29"/>
                <a:gd name="T35" fmla="*/ 4 h 11"/>
                <a:gd name="T36" fmla="*/ 12 w 29"/>
                <a:gd name="T37" fmla="*/ 5 h 11"/>
                <a:gd name="T38" fmla="*/ 9 w 29"/>
                <a:gd name="T39" fmla="*/ 6 h 11"/>
                <a:gd name="T40" fmla="*/ 7 w 29"/>
                <a:gd name="T41" fmla="*/ 7 h 11"/>
                <a:gd name="T42" fmla="*/ 5 w 29"/>
                <a:gd name="T43" fmla="*/ 8 h 11"/>
                <a:gd name="T44" fmla="*/ 0 w 29"/>
                <a:gd name="T45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8" h="11">
                  <a:moveTo>
                    <a:pt x="0" y="11"/>
                  </a:moveTo>
                  <a:cubicBezTo>
                    <a:pt x="0" y="11"/>
                    <a:pt x="1" y="10"/>
                    <a:pt x="1" y="10"/>
                  </a:cubicBezTo>
                  <a:cubicBezTo>
                    <a:pt x="2" y="9"/>
                    <a:pt x="2" y="9"/>
                    <a:pt x="3" y="9"/>
                  </a:cubicBezTo>
                  <a:cubicBezTo>
                    <a:pt x="3" y="8"/>
                    <a:pt x="4" y="8"/>
                    <a:pt x="4" y="7"/>
                  </a:cubicBezTo>
                  <a:cubicBezTo>
                    <a:pt x="5" y="7"/>
                    <a:pt x="7" y="6"/>
                    <a:pt x="8" y="5"/>
                  </a:cubicBezTo>
                  <a:cubicBezTo>
                    <a:pt x="9" y="4"/>
                    <a:pt x="10" y="4"/>
                    <a:pt x="11" y="4"/>
                  </a:cubicBezTo>
                  <a:cubicBezTo>
                    <a:pt x="12" y="3"/>
                    <a:pt x="13" y="3"/>
                    <a:pt x="14" y="2"/>
                  </a:cubicBezTo>
                  <a:cubicBezTo>
                    <a:pt x="15" y="2"/>
                    <a:pt x="16" y="2"/>
                    <a:pt x="17" y="1"/>
                  </a:cubicBezTo>
                  <a:cubicBezTo>
                    <a:pt x="17" y="1"/>
                    <a:pt x="18" y="1"/>
                    <a:pt x="19" y="1"/>
                  </a:cubicBezTo>
                  <a:cubicBezTo>
                    <a:pt x="21" y="0"/>
                    <a:pt x="23" y="0"/>
                    <a:pt x="24" y="0"/>
                  </a:cubicBezTo>
                  <a:cubicBezTo>
                    <a:pt x="25" y="0"/>
                    <a:pt x="26" y="0"/>
                    <a:pt x="26" y="0"/>
                  </a:cubicBezTo>
                  <a:cubicBezTo>
                    <a:pt x="27" y="0"/>
                    <a:pt x="27" y="0"/>
                    <a:pt x="28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7" y="0"/>
                    <a:pt x="25" y="1"/>
                  </a:cubicBezTo>
                  <a:cubicBezTo>
                    <a:pt x="24" y="1"/>
                    <a:pt x="23" y="2"/>
                    <a:pt x="22" y="2"/>
                  </a:cubicBezTo>
                  <a:cubicBezTo>
                    <a:pt x="21" y="2"/>
                    <a:pt x="21" y="2"/>
                    <a:pt x="20" y="2"/>
                  </a:cubicBezTo>
                  <a:cubicBezTo>
                    <a:pt x="19" y="3"/>
                    <a:pt x="18" y="3"/>
                    <a:pt x="17" y="3"/>
                  </a:cubicBezTo>
                  <a:cubicBezTo>
                    <a:pt x="16" y="4"/>
                    <a:pt x="15" y="4"/>
                    <a:pt x="14" y="4"/>
                  </a:cubicBezTo>
                  <a:cubicBezTo>
                    <a:pt x="14" y="5"/>
                    <a:pt x="13" y="5"/>
                    <a:pt x="12" y="5"/>
                  </a:cubicBezTo>
                  <a:cubicBezTo>
                    <a:pt x="11" y="6"/>
                    <a:pt x="10" y="6"/>
                    <a:pt x="9" y="6"/>
                  </a:cubicBezTo>
                  <a:cubicBezTo>
                    <a:pt x="8" y="7"/>
                    <a:pt x="8" y="7"/>
                    <a:pt x="7" y="7"/>
                  </a:cubicBezTo>
                  <a:cubicBezTo>
                    <a:pt x="6" y="8"/>
                    <a:pt x="5" y="8"/>
                    <a:pt x="5" y="8"/>
                  </a:cubicBezTo>
                  <a:cubicBezTo>
                    <a:pt x="2" y="10"/>
                    <a:pt x="0" y="11"/>
                    <a:pt x="0" y="11"/>
                  </a:cubicBezTo>
                  <a:close/>
                </a:path>
              </a:pathLst>
            </a:custGeom>
            <a:solidFill>
              <a:srgbClr val="3230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5" name="Freeform 232"/>
            <p:cNvSpPr/>
            <p:nvPr/>
          </p:nvSpPr>
          <p:spPr bwMode="auto">
            <a:xfrm>
              <a:off x="3716338" y="2298700"/>
              <a:ext cx="93662" cy="87313"/>
            </a:xfrm>
            <a:custGeom>
              <a:avLst/>
              <a:gdLst>
                <a:gd name="T0" fmla="*/ 0 w 25"/>
                <a:gd name="T1" fmla="*/ 23 h 23"/>
                <a:gd name="T2" fmla="*/ 1 w 25"/>
                <a:gd name="T3" fmla="*/ 21 h 23"/>
                <a:gd name="T4" fmla="*/ 2 w 25"/>
                <a:gd name="T5" fmla="*/ 20 h 23"/>
                <a:gd name="T6" fmla="*/ 3 w 25"/>
                <a:gd name="T7" fmla="*/ 18 h 23"/>
                <a:gd name="T8" fmla="*/ 7 w 25"/>
                <a:gd name="T9" fmla="*/ 14 h 23"/>
                <a:gd name="T10" fmla="*/ 9 w 25"/>
                <a:gd name="T11" fmla="*/ 12 h 23"/>
                <a:gd name="T12" fmla="*/ 11 w 25"/>
                <a:gd name="T13" fmla="*/ 10 h 23"/>
                <a:gd name="T14" fmla="*/ 14 w 25"/>
                <a:gd name="T15" fmla="*/ 8 h 23"/>
                <a:gd name="T16" fmla="*/ 16 w 25"/>
                <a:gd name="T17" fmla="*/ 6 h 23"/>
                <a:gd name="T18" fmla="*/ 21 w 25"/>
                <a:gd name="T19" fmla="*/ 3 h 23"/>
                <a:gd name="T20" fmla="*/ 25 w 25"/>
                <a:gd name="T21" fmla="*/ 0 h 23"/>
                <a:gd name="T22" fmla="*/ 21 w 25"/>
                <a:gd name="T23" fmla="*/ 4 h 23"/>
                <a:gd name="T24" fmla="*/ 17 w 25"/>
                <a:gd name="T25" fmla="*/ 7 h 23"/>
                <a:gd name="T26" fmla="*/ 12 w 25"/>
                <a:gd name="T27" fmla="*/ 11 h 23"/>
                <a:gd name="T28" fmla="*/ 8 w 25"/>
                <a:gd name="T29" fmla="*/ 15 h 23"/>
                <a:gd name="T30" fmla="*/ 6 w 25"/>
                <a:gd name="T31" fmla="*/ 17 h 23"/>
                <a:gd name="T32" fmla="*/ 4 w 25"/>
                <a:gd name="T33" fmla="*/ 19 h 23"/>
                <a:gd name="T34" fmla="*/ 1 w 25"/>
                <a:gd name="T35" fmla="*/ 22 h 23"/>
                <a:gd name="T36" fmla="*/ 0 w 25"/>
                <a:gd name="T37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5" h="23">
                  <a:moveTo>
                    <a:pt x="0" y="23"/>
                  </a:moveTo>
                  <a:cubicBezTo>
                    <a:pt x="0" y="23"/>
                    <a:pt x="1" y="22"/>
                    <a:pt x="1" y="21"/>
                  </a:cubicBezTo>
                  <a:cubicBezTo>
                    <a:pt x="1" y="21"/>
                    <a:pt x="2" y="20"/>
                    <a:pt x="2" y="20"/>
                  </a:cubicBezTo>
                  <a:cubicBezTo>
                    <a:pt x="2" y="19"/>
                    <a:pt x="3" y="19"/>
                    <a:pt x="3" y="18"/>
                  </a:cubicBezTo>
                  <a:cubicBezTo>
                    <a:pt x="4" y="17"/>
                    <a:pt x="5" y="15"/>
                    <a:pt x="7" y="14"/>
                  </a:cubicBezTo>
                  <a:cubicBezTo>
                    <a:pt x="7" y="13"/>
                    <a:pt x="8" y="12"/>
                    <a:pt x="9" y="12"/>
                  </a:cubicBezTo>
                  <a:cubicBezTo>
                    <a:pt x="10" y="11"/>
                    <a:pt x="10" y="10"/>
                    <a:pt x="11" y="10"/>
                  </a:cubicBezTo>
                  <a:cubicBezTo>
                    <a:pt x="12" y="9"/>
                    <a:pt x="13" y="8"/>
                    <a:pt x="14" y="8"/>
                  </a:cubicBezTo>
                  <a:cubicBezTo>
                    <a:pt x="15" y="7"/>
                    <a:pt x="15" y="6"/>
                    <a:pt x="16" y="6"/>
                  </a:cubicBezTo>
                  <a:cubicBezTo>
                    <a:pt x="18" y="5"/>
                    <a:pt x="19" y="4"/>
                    <a:pt x="21" y="3"/>
                  </a:cubicBezTo>
                  <a:cubicBezTo>
                    <a:pt x="24" y="1"/>
                    <a:pt x="25" y="0"/>
                    <a:pt x="25" y="0"/>
                  </a:cubicBezTo>
                  <a:cubicBezTo>
                    <a:pt x="25" y="0"/>
                    <a:pt x="24" y="2"/>
                    <a:pt x="21" y="4"/>
                  </a:cubicBezTo>
                  <a:cubicBezTo>
                    <a:pt x="20" y="5"/>
                    <a:pt x="19" y="6"/>
                    <a:pt x="17" y="7"/>
                  </a:cubicBezTo>
                  <a:cubicBezTo>
                    <a:pt x="16" y="8"/>
                    <a:pt x="14" y="10"/>
                    <a:pt x="12" y="11"/>
                  </a:cubicBezTo>
                  <a:cubicBezTo>
                    <a:pt x="11" y="12"/>
                    <a:pt x="9" y="14"/>
                    <a:pt x="8" y="15"/>
                  </a:cubicBezTo>
                  <a:cubicBezTo>
                    <a:pt x="7" y="16"/>
                    <a:pt x="6" y="16"/>
                    <a:pt x="6" y="17"/>
                  </a:cubicBezTo>
                  <a:cubicBezTo>
                    <a:pt x="5" y="18"/>
                    <a:pt x="5" y="18"/>
                    <a:pt x="4" y="19"/>
                  </a:cubicBezTo>
                  <a:cubicBezTo>
                    <a:pt x="3" y="20"/>
                    <a:pt x="2" y="21"/>
                    <a:pt x="1" y="22"/>
                  </a:cubicBezTo>
                  <a:cubicBezTo>
                    <a:pt x="1" y="22"/>
                    <a:pt x="0" y="23"/>
                    <a:pt x="0" y="23"/>
                  </a:cubicBezTo>
                  <a:close/>
                </a:path>
              </a:pathLst>
            </a:custGeom>
            <a:solidFill>
              <a:srgbClr val="3230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6" name="Freeform 233"/>
            <p:cNvSpPr/>
            <p:nvPr/>
          </p:nvSpPr>
          <p:spPr bwMode="auto">
            <a:xfrm>
              <a:off x="3694113" y="2224088"/>
              <a:ext cx="96837" cy="107950"/>
            </a:xfrm>
            <a:custGeom>
              <a:avLst/>
              <a:gdLst>
                <a:gd name="T0" fmla="*/ 0 w 26"/>
                <a:gd name="T1" fmla="*/ 29 h 29"/>
                <a:gd name="T2" fmla="*/ 3 w 26"/>
                <a:gd name="T3" fmla="*/ 24 h 29"/>
                <a:gd name="T4" fmla="*/ 7 w 26"/>
                <a:gd name="T5" fmla="*/ 19 h 29"/>
                <a:gd name="T6" fmla="*/ 9 w 26"/>
                <a:gd name="T7" fmla="*/ 16 h 29"/>
                <a:gd name="T8" fmla="*/ 11 w 26"/>
                <a:gd name="T9" fmla="*/ 13 h 29"/>
                <a:gd name="T10" fmla="*/ 14 w 26"/>
                <a:gd name="T11" fmla="*/ 11 h 29"/>
                <a:gd name="T12" fmla="*/ 16 w 26"/>
                <a:gd name="T13" fmla="*/ 8 h 29"/>
                <a:gd name="T14" fmla="*/ 21 w 26"/>
                <a:gd name="T15" fmla="*/ 4 h 29"/>
                <a:gd name="T16" fmla="*/ 26 w 26"/>
                <a:gd name="T17" fmla="*/ 0 h 29"/>
                <a:gd name="T18" fmla="*/ 24 w 26"/>
                <a:gd name="T19" fmla="*/ 2 h 29"/>
                <a:gd name="T20" fmla="*/ 22 w 26"/>
                <a:gd name="T21" fmla="*/ 5 h 29"/>
                <a:gd name="T22" fmla="*/ 18 w 26"/>
                <a:gd name="T23" fmla="*/ 9 h 29"/>
                <a:gd name="T24" fmla="*/ 13 w 26"/>
                <a:gd name="T25" fmla="*/ 15 h 29"/>
                <a:gd name="T26" fmla="*/ 8 w 26"/>
                <a:gd name="T27" fmla="*/ 20 h 29"/>
                <a:gd name="T28" fmla="*/ 4 w 26"/>
                <a:gd name="T29" fmla="*/ 24 h 29"/>
                <a:gd name="T30" fmla="*/ 1 w 26"/>
                <a:gd name="T31" fmla="*/ 28 h 29"/>
                <a:gd name="T32" fmla="*/ 0 w 26"/>
                <a:gd name="T33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6" h="28">
                  <a:moveTo>
                    <a:pt x="0" y="29"/>
                  </a:moveTo>
                  <a:cubicBezTo>
                    <a:pt x="0" y="29"/>
                    <a:pt x="1" y="27"/>
                    <a:pt x="3" y="24"/>
                  </a:cubicBezTo>
                  <a:cubicBezTo>
                    <a:pt x="4" y="22"/>
                    <a:pt x="6" y="20"/>
                    <a:pt x="7" y="19"/>
                  </a:cubicBezTo>
                  <a:cubicBezTo>
                    <a:pt x="8" y="18"/>
                    <a:pt x="8" y="17"/>
                    <a:pt x="9" y="16"/>
                  </a:cubicBezTo>
                  <a:cubicBezTo>
                    <a:pt x="10" y="15"/>
                    <a:pt x="11" y="14"/>
                    <a:pt x="11" y="13"/>
                  </a:cubicBezTo>
                  <a:cubicBezTo>
                    <a:pt x="12" y="12"/>
                    <a:pt x="13" y="11"/>
                    <a:pt x="14" y="11"/>
                  </a:cubicBezTo>
                  <a:cubicBezTo>
                    <a:pt x="15" y="10"/>
                    <a:pt x="16" y="9"/>
                    <a:pt x="16" y="8"/>
                  </a:cubicBezTo>
                  <a:cubicBezTo>
                    <a:pt x="18" y="7"/>
                    <a:pt x="19" y="5"/>
                    <a:pt x="21" y="4"/>
                  </a:cubicBezTo>
                  <a:cubicBezTo>
                    <a:pt x="24" y="2"/>
                    <a:pt x="26" y="0"/>
                    <a:pt x="26" y="0"/>
                  </a:cubicBezTo>
                  <a:cubicBezTo>
                    <a:pt x="26" y="0"/>
                    <a:pt x="25" y="1"/>
                    <a:pt x="24" y="2"/>
                  </a:cubicBezTo>
                  <a:cubicBezTo>
                    <a:pt x="24" y="2"/>
                    <a:pt x="23" y="3"/>
                    <a:pt x="22" y="5"/>
                  </a:cubicBezTo>
                  <a:cubicBezTo>
                    <a:pt x="20" y="6"/>
                    <a:pt x="19" y="8"/>
                    <a:pt x="18" y="9"/>
                  </a:cubicBezTo>
                  <a:cubicBezTo>
                    <a:pt x="16" y="11"/>
                    <a:pt x="14" y="13"/>
                    <a:pt x="13" y="15"/>
                  </a:cubicBezTo>
                  <a:cubicBezTo>
                    <a:pt x="11" y="16"/>
                    <a:pt x="10" y="18"/>
                    <a:pt x="8" y="20"/>
                  </a:cubicBezTo>
                  <a:cubicBezTo>
                    <a:pt x="7" y="21"/>
                    <a:pt x="5" y="23"/>
                    <a:pt x="4" y="24"/>
                  </a:cubicBezTo>
                  <a:cubicBezTo>
                    <a:pt x="3" y="26"/>
                    <a:pt x="2" y="27"/>
                    <a:pt x="1" y="28"/>
                  </a:cubicBezTo>
                  <a:cubicBezTo>
                    <a:pt x="0" y="28"/>
                    <a:pt x="0" y="29"/>
                    <a:pt x="0" y="29"/>
                  </a:cubicBezTo>
                  <a:close/>
                </a:path>
              </a:pathLst>
            </a:custGeom>
            <a:solidFill>
              <a:srgbClr val="3230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7" name="Freeform 234"/>
            <p:cNvSpPr/>
            <p:nvPr/>
          </p:nvSpPr>
          <p:spPr bwMode="auto">
            <a:xfrm>
              <a:off x="3671888" y="2136775"/>
              <a:ext cx="93662" cy="150813"/>
            </a:xfrm>
            <a:custGeom>
              <a:avLst/>
              <a:gdLst>
                <a:gd name="T0" fmla="*/ 0 w 25"/>
                <a:gd name="T1" fmla="*/ 40 h 40"/>
                <a:gd name="T2" fmla="*/ 0 w 25"/>
                <a:gd name="T3" fmla="*/ 38 h 40"/>
                <a:gd name="T4" fmla="*/ 1 w 25"/>
                <a:gd name="T5" fmla="*/ 36 h 40"/>
                <a:gd name="T6" fmla="*/ 2 w 25"/>
                <a:gd name="T7" fmla="*/ 33 h 40"/>
                <a:gd name="T8" fmla="*/ 6 w 25"/>
                <a:gd name="T9" fmla="*/ 26 h 40"/>
                <a:gd name="T10" fmla="*/ 8 w 25"/>
                <a:gd name="T11" fmla="*/ 22 h 40"/>
                <a:gd name="T12" fmla="*/ 10 w 25"/>
                <a:gd name="T13" fmla="*/ 19 h 40"/>
                <a:gd name="T14" fmla="*/ 13 w 25"/>
                <a:gd name="T15" fmla="*/ 15 h 40"/>
                <a:gd name="T16" fmla="*/ 15 w 25"/>
                <a:gd name="T17" fmla="*/ 11 h 40"/>
                <a:gd name="T18" fmla="*/ 20 w 25"/>
                <a:gd name="T19" fmla="*/ 5 h 40"/>
                <a:gd name="T20" fmla="*/ 22 w 25"/>
                <a:gd name="T21" fmla="*/ 3 h 40"/>
                <a:gd name="T22" fmla="*/ 24 w 25"/>
                <a:gd name="T23" fmla="*/ 2 h 40"/>
                <a:gd name="T24" fmla="*/ 25 w 25"/>
                <a:gd name="T25" fmla="*/ 0 h 40"/>
                <a:gd name="T26" fmla="*/ 21 w 25"/>
                <a:gd name="T27" fmla="*/ 6 h 40"/>
                <a:gd name="T28" fmla="*/ 19 w 25"/>
                <a:gd name="T29" fmla="*/ 9 h 40"/>
                <a:gd name="T30" fmla="*/ 17 w 25"/>
                <a:gd name="T31" fmla="*/ 12 h 40"/>
                <a:gd name="T32" fmla="*/ 12 w 25"/>
                <a:gd name="T33" fmla="*/ 20 h 40"/>
                <a:gd name="T34" fmla="*/ 7 w 25"/>
                <a:gd name="T35" fmla="*/ 27 h 40"/>
                <a:gd name="T36" fmla="*/ 5 w 25"/>
                <a:gd name="T37" fmla="*/ 31 h 40"/>
                <a:gd name="T38" fmla="*/ 3 w 25"/>
                <a:gd name="T39" fmla="*/ 34 h 40"/>
                <a:gd name="T40" fmla="*/ 0 w 25"/>
                <a:gd name="T41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40">
                  <a:moveTo>
                    <a:pt x="0" y="40"/>
                  </a:moveTo>
                  <a:cubicBezTo>
                    <a:pt x="0" y="40"/>
                    <a:pt x="0" y="40"/>
                    <a:pt x="0" y="38"/>
                  </a:cubicBezTo>
                  <a:cubicBezTo>
                    <a:pt x="1" y="38"/>
                    <a:pt x="1" y="37"/>
                    <a:pt x="1" y="36"/>
                  </a:cubicBezTo>
                  <a:cubicBezTo>
                    <a:pt x="2" y="35"/>
                    <a:pt x="2" y="34"/>
                    <a:pt x="2" y="33"/>
                  </a:cubicBezTo>
                  <a:cubicBezTo>
                    <a:pt x="3" y="31"/>
                    <a:pt x="4" y="29"/>
                    <a:pt x="6" y="26"/>
                  </a:cubicBezTo>
                  <a:cubicBezTo>
                    <a:pt x="6" y="25"/>
                    <a:pt x="7" y="24"/>
                    <a:pt x="8" y="22"/>
                  </a:cubicBezTo>
                  <a:cubicBezTo>
                    <a:pt x="9" y="21"/>
                    <a:pt x="9" y="20"/>
                    <a:pt x="10" y="19"/>
                  </a:cubicBezTo>
                  <a:cubicBezTo>
                    <a:pt x="11" y="17"/>
                    <a:pt x="12" y="16"/>
                    <a:pt x="13" y="15"/>
                  </a:cubicBezTo>
                  <a:cubicBezTo>
                    <a:pt x="14" y="14"/>
                    <a:pt x="14" y="12"/>
                    <a:pt x="15" y="11"/>
                  </a:cubicBezTo>
                  <a:cubicBezTo>
                    <a:pt x="17" y="9"/>
                    <a:pt x="19" y="7"/>
                    <a:pt x="20" y="5"/>
                  </a:cubicBezTo>
                  <a:cubicBezTo>
                    <a:pt x="21" y="5"/>
                    <a:pt x="22" y="4"/>
                    <a:pt x="22" y="3"/>
                  </a:cubicBezTo>
                  <a:cubicBezTo>
                    <a:pt x="23" y="3"/>
                    <a:pt x="23" y="2"/>
                    <a:pt x="24" y="2"/>
                  </a:cubicBezTo>
                  <a:cubicBezTo>
                    <a:pt x="25" y="1"/>
                    <a:pt x="25" y="0"/>
                    <a:pt x="25" y="0"/>
                  </a:cubicBezTo>
                  <a:cubicBezTo>
                    <a:pt x="25" y="0"/>
                    <a:pt x="24" y="3"/>
                    <a:pt x="21" y="6"/>
                  </a:cubicBezTo>
                  <a:cubicBezTo>
                    <a:pt x="20" y="7"/>
                    <a:pt x="20" y="8"/>
                    <a:pt x="19" y="9"/>
                  </a:cubicBezTo>
                  <a:cubicBezTo>
                    <a:pt x="18" y="10"/>
                    <a:pt x="17" y="11"/>
                    <a:pt x="17" y="12"/>
                  </a:cubicBezTo>
                  <a:cubicBezTo>
                    <a:pt x="15" y="15"/>
                    <a:pt x="13" y="17"/>
                    <a:pt x="12" y="20"/>
                  </a:cubicBezTo>
                  <a:cubicBezTo>
                    <a:pt x="10" y="22"/>
                    <a:pt x="9" y="25"/>
                    <a:pt x="7" y="27"/>
                  </a:cubicBezTo>
                  <a:cubicBezTo>
                    <a:pt x="6" y="28"/>
                    <a:pt x="6" y="29"/>
                    <a:pt x="5" y="31"/>
                  </a:cubicBezTo>
                  <a:cubicBezTo>
                    <a:pt x="4" y="32"/>
                    <a:pt x="4" y="33"/>
                    <a:pt x="3" y="34"/>
                  </a:cubicBezTo>
                  <a:cubicBezTo>
                    <a:pt x="1" y="38"/>
                    <a:pt x="0" y="40"/>
                    <a:pt x="0" y="40"/>
                  </a:cubicBezTo>
                  <a:close/>
                </a:path>
              </a:pathLst>
            </a:custGeom>
            <a:solidFill>
              <a:srgbClr val="3230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8" name="Freeform 235"/>
            <p:cNvSpPr/>
            <p:nvPr/>
          </p:nvSpPr>
          <p:spPr bwMode="auto">
            <a:xfrm>
              <a:off x="3641725" y="2073275"/>
              <a:ext cx="115887" cy="173038"/>
            </a:xfrm>
            <a:custGeom>
              <a:avLst/>
              <a:gdLst>
                <a:gd name="T0" fmla="*/ 0 w 31"/>
                <a:gd name="T1" fmla="*/ 46 h 46"/>
                <a:gd name="T2" fmla="*/ 0 w 31"/>
                <a:gd name="T3" fmla="*/ 44 h 46"/>
                <a:gd name="T4" fmla="*/ 1 w 31"/>
                <a:gd name="T5" fmla="*/ 41 h 46"/>
                <a:gd name="T6" fmla="*/ 3 w 31"/>
                <a:gd name="T7" fmla="*/ 38 h 46"/>
                <a:gd name="T8" fmla="*/ 5 w 31"/>
                <a:gd name="T9" fmla="*/ 34 h 46"/>
                <a:gd name="T10" fmla="*/ 7 w 31"/>
                <a:gd name="T11" fmla="*/ 30 h 46"/>
                <a:gd name="T12" fmla="*/ 9 w 31"/>
                <a:gd name="T13" fmla="*/ 25 h 46"/>
                <a:gd name="T14" fmla="*/ 12 w 31"/>
                <a:gd name="T15" fmla="*/ 21 h 46"/>
                <a:gd name="T16" fmla="*/ 15 w 31"/>
                <a:gd name="T17" fmla="*/ 17 h 46"/>
                <a:gd name="T18" fmla="*/ 18 w 31"/>
                <a:gd name="T19" fmla="*/ 13 h 46"/>
                <a:gd name="T20" fmla="*/ 21 w 31"/>
                <a:gd name="T21" fmla="*/ 9 h 46"/>
                <a:gd name="T22" fmla="*/ 24 w 31"/>
                <a:gd name="T23" fmla="*/ 6 h 46"/>
                <a:gd name="T24" fmla="*/ 27 w 31"/>
                <a:gd name="T25" fmla="*/ 4 h 46"/>
                <a:gd name="T26" fmla="*/ 29 w 31"/>
                <a:gd name="T27" fmla="*/ 2 h 46"/>
                <a:gd name="T28" fmla="*/ 31 w 31"/>
                <a:gd name="T29" fmla="*/ 0 h 46"/>
                <a:gd name="T30" fmla="*/ 29 w 31"/>
                <a:gd name="T31" fmla="*/ 2 h 46"/>
                <a:gd name="T32" fmla="*/ 25 w 31"/>
                <a:gd name="T33" fmla="*/ 7 h 46"/>
                <a:gd name="T34" fmla="*/ 22 w 31"/>
                <a:gd name="T35" fmla="*/ 10 h 46"/>
                <a:gd name="T36" fmla="*/ 20 w 31"/>
                <a:gd name="T37" fmla="*/ 14 h 46"/>
                <a:gd name="T38" fmla="*/ 17 w 31"/>
                <a:gd name="T39" fmla="*/ 18 h 46"/>
                <a:gd name="T40" fmla="*/ 14 w 31"/>
                <a:gd name="T41" fmla="*/ 22 h 46"/>
                <a:gd name="T42" fmla="*/ 11 w 31"/>
                <a:gd name="T43" fmla="*/ 26 h 46"/>
                <a:gd name="T44" fmla="*/ 8 w 31"/>
                <a:gd name="T45" fmla="*/ 31 h 46"/>
                <a:gd name="T46" fmla="*/ 6 w 31"/>
                <a:gd name="T47" fmla="*/ 35 h 46"/>
                <a:gd name="T48" fmla="*/ 4 w 31"/>
                <a:gd name="T49" fmla="*/ 38 h 46"/>
                <a:gd name="T50" fmla="*/ 1 w 31"/>
                <a:gd name="T51" fmla="*/ 44 h 46"/>
                <a:gd name="T52" fmla="*/ 0 w 31"/>
                <a:gd name="T53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1" h="46">
                  <a:moveTo>
                    <a:pt x="0" y="46"/>
                  </a:moveTo>
                  <a:cubicBezTo>
                    <a:pt x="0" y="46"/>
                    <a:pt x="0" y="45"/>
                    <a:pt x="0" y="44"/>
                  </a:cubicBezTo>
                  <a:cubicBezTo>
                    <a:pt x="1" y="43"/>
                    <a:pt x="1" y="42"/>
                    <a:pt x="1" y="41"/>
                  </a:cubicBezTo>
                  <a:cubicBezTo>
                    <a:pt x="2" y="40"/>
                    <a:pt x="2" y="39"/>
                    <a:pt x="3" y="38"/>
                  </a:cubicBezTo>
                  <a:cubicBezTo>
                    <a:pt x="3" y="37"/>
                    <a:pt x="4" y="35"/>
                    <a:pt x="5" y="34"/>
                  </a:cubicBezTo>
                  <a:cubicBezTo>
                    <a:pt x="5" y="33"/>
                    <a:pt x="6" y="31"/>
                    <a:pt x="7" y="30"/>
                  </a:cubicBezTo>
                  <a:cubicBezTo>
                    <a:pt x="8" y="28"/>
                    <a:pt x="8" y="27"/>
                    <a:pt x="9" y="25"/>
                  </a:cubicBezTo>
                  <a:cubicBezTo>
                    <a:pt x="10" y="24"/>
                    <a:pt x="11" y="22"/>
                    <a:pt x="12" y="21"/>
                  </a:cubicBezTo>
                  <a:cubicBezTo>
                    <a:pt x="13" y="19"/>
                    <a:pt x="14" y="18"/>
                    <a:pt x="15" y="17"/>
                  </a:cubicBezTo>
                  <a:cubicBezTo>
                    <a:pt x="16" y="15"/>
                    <a:pt x="17" y="14"/>
                    <a:pt x="18" y="13"/>
                  </a:cubicBezTo>
                  <a:cubicBezTo>
                    <a:pt x="19" y="11"/>
                    <a:pt x="20" y="10"/>
                    <a:pt x="21" y="9"/>
                  </a:cubicBezTo>
                  <a:cubicBezTo>
                    <a:pt x="22" y="8"/>
                    <a:pt x="23" y="7"/>
                    <a:pt x="24" y="6"/>
                  </a:cubicBezTo>
                  <a:cubicBezTo>
                    <a:pt x="25" y="5"/>
                    <a:pt x="26" y="4"/>
                    <a:pt x="27" y="4"/>
                  </a:cubicBezTo>
                  <a:cubicBezTo>
                    <a:pt x="28" y="3"/>
                    <a:pt x="28" y="2"/>
                    <a:pt x="29" y="2"/>
                  </a:cubicBezTo>
                  <a:cubicBezTo>
                    <a:pt x="30" y="1"/>
                    <a:pt x="31" y="0"/>
                    <a:pt x="31" y="0"/>
                  </a:cubicBezTo>
                  <a:cubicBezTo>
                    <a:pt x="31" y="0"/>
                    <a:pt x="30" y="1"/>
                    <a:pt x="29" y="2"/>
                  </a:cubicBezTo>
                  <a:cubicBezTo>
                    <a:pt x="28" y="3"/>
                    <a:pt x="27" y="5"/>
                    <a:pt x="25" y="7"/>
                  </a:cubicBezTo>
                  <a:cubicBezTo>
                    <a:pt x="24" y="8"/>
                    <a:pt x="23" y="9"/>
                    <a:pt x="22" y="10"/>
                  </a:cubicBezTo>
                  <a:cubicBezTo>
                    <a:pt x="21" y="11"/>
                    <a:pt x="21" y="13"/>
                    <a:pt x="20" y="14"/>
                  </a:cubicBezTo>
                  <a:cubicBezTo>
                    <a:pt x="19" y="15"/>
                    <a:pt x="18" y="16"/>
                    <a:pt x="17" y="18"/>
                  </a:cubicBezTo>
                  <a:cubicBezTo>
                    <a:pt x="16" y="19"/>
                    <a:pt x="15" y="21"/>
                    <a:pt x="14" y="22"/>
                  </a:cubicBezTo>
                  <a:cubicBezTo>
                    <a:pt x="13" y="24"/>
                    <a:pt x="12" y="25"/>
                    <a:pt x="11" y="26"/>
                  </a:cubicBezTo>
                  <a:cubicBezTo>
                    <a:pt x="10" y="28"/>
                    <a:pt x="9" y="29"/>
                    <a:pt x="8" y="31"/>
                  </a:cubicBezTo>
                  <a:cubicBezTo>
                    <a:pt x="7" y="32"/>
                    <a:pt x="6" y="33"/>
                    <a:pt x="6" y="35"/>
                  </a:cubicBezTo>
                  <a:cubicBezTo>
                    <a:pt x="5" y="36"/>
                    <a:pt x="4" y="37"/>
                    <a:pt x="4" y="38"/>
                  </a:cubicBezTo>
                  <a:cubicBezTo>
                    <a:pt x="2" y="41"/>
                    <a:pt x="1" y="43"/>
                    <a:pt x="1" y="44"/>
                  </a:cubicBezTo>
                  <a:cubicBezTo>
                    <a:pt x="0" y="45"/>
                    <a:pt x="0" y="46"/>
                    <a:pt x="0" y="46"/>
                  </a:cubicBezTo>
                  <a:close/>
                </a:path>
              </a:pathLst>
            </a:custGeom>
            <a:solidFill>
              <a:srgbClr val="3230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9" name="Freeform 236"/>
            <p:cNvSpPr/>
            <p:nvPr/>
          </p:nvSpPr>
          <p:spPr bwMode="auto">
            <a:xfrm>
              <a:off x="3543300" y="2130425"/>
              <a:ext cx="128587" cy="160338"/>
            </a:xfrm>
            <a:custGeom>
              <a:avLst/>
              <a:gdLst>
                <a:gd name="T0" fmla="*/ 0 w 34"/>
                <a:gd name="T1" fmla="*/ 43 h 43"/>
                <a:gd name="T2" fmla="*/ 1 w 34"/>
                <a:gd name="T3" fmla="*/ 41 h 43"/>
                <a:gd name="T4" fmla="*/ 2 w 34"/>
                <a:gd name="T5" fmla="*/ 38 h 43"/>
                <a:gd name="T6" fmla="*/ 4 w 34"/>
                <a:gd name="T7" fmla="*/ 35 h 43"/>
                <a:gd name="T8" fmla="*/ 9 w 34"/>
                <a:gd name="T9" fmla="*/ 28 h 43"/>
                <a:gd name="T10" fmla="*/ 11 w 34"/>
                <a:gd name="T11" fmla="*/ 23 h 43"/>
                <a:gd name="T12" fmla="*/ 15 w 34"/>
                <a:gd name="T13" fmla="*/ 19 h 43"/>
                <a:gd name="T14" fmla="*/ 18 w 34"/>
                <a:gd name="T15" fmla="*/ 15 h 43"/>
                <a:gd name="T16" fmla="*/ 21 w 34"/>
                <a:gd name="T17" fmla="*/ 12 h 43"/>
                <a:gd name="T18" fmla="*/ 27 w 34"/>
                <a:gd name="T19" fmla="*/ 5 h 43"/>
                <a:gd name="T20" fmla="*/ 30 w 34"/>
                <a:gd name="T21" fmla="*/ 3 h 43"/>
                <a:gd name="T22" fmla="*/ 32 w 34"/>
                <a:gd name="T23" fmla="*/ 1 h 43"/>
                <a:gd name="T24" fmla="*/ 34 w 34"/>
                <a:gd name="T25" fmla="*/ 0 h 43"/>
                <a:gd name="T26" fmla="*/ 28 w 34"/>
                <a:gd name="T27" fmla="*/ 6 h 43"/>
                <a:gd name="T28" fmla="*/ 25 w 34"/>
                <a:gd name="T29" fmla="*/ 9 h 43"/>
                <a:gd name="T30" fmla="*/ 22 w 34"/>
                <a:gd name="T31" fmla="*/ 13 h 43"/>
                <a:gd name="T32" fmla="*/ 19 w 34"/>
                <a:gd name="T33" fmla="*/ 17 h 43"/>
                <a:gd name="T34" fmla="*/ 16 w 34"/>
                <a:gd name="T35" fmla="*/ 21 h 43"/>
                <a:gd name="T36" fmla="*/ 13 w 34"/>
                <a:gd name="T37" fmla="*/ 25 h 43"/>
                <a:gd name="T38" fmla="*/ 10 w 34"/>
                <a:gd name="T39" fmla="*/ 29 h 43"/>
                <a:gd name="T40" fmla="*/ 7 w 34"/>
                <a:gd name="T41" fmla="*/ 32 h 43"/>
                <a:gd name="T42" fmla="*/ 5 w 34"/>
                <a:gd name="T43" fmla="*/ 36 h 43"/>
                <a:gd name="T44" fmla="*/ 0 w 34"/>
                <a:gd name="T45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4" h="43">
                  <a:moveTo>
                    <a:pt x="0" y="43"/>
                  </a:moveTo>
                  <a:cubicBezTo>
                    <a:pt x="0" y="43"/>
                    <a:pt x="0" y="42"/>
                    <a:pt x="1" y="41"/>
                  </a:cubicBezTo>
                  <a:cubicBezTo>
                    <a:pt x="1" y="40"/>
                    <a:pt x="2" y="39"/>
                    <a:pt x="2" y="38"/>
                  </a:cubicBezTo>
                  <a:cubicBezTo>
                    <a:pt x="3" y="37"/>
                    <a:pt x="3" y="36"/>
                    <a:pt x="4" y="35"/>
                  </a:cubicBezTo>
                  <a:cubicBezTo>
                    <a:pt x="5" y="33"/>
                    <a:pt x="7" y="30"/>
                    <a:pt x="9" y="28"/>
                  </a:cubicBezTo>
                  <a:cubicBezTo>
                    <a:pt x="10" y="26"/>
                    <a:pt x="10" y="25"/>
                    <a:pt x="11" y="23"/>
                  </a:cubicBezTo>
                  <a:cubicBezTo>
                    <a:pt x="12" y="22"/>
                    <a:pt x="14" y="21"/>
                    <a:pt x="15" y="19"/>
                  </a:cubicBezTo>
                  <a:cubicBezTo>
                    <a:pt x="16" y="18"/>
                    <a:pt x="17" y="17"/>
                    <a:pt x="18" y="15"/>
                  </a:cubicBezTo>
                  <a:cubicBezTo>
                    <a:pt x="19" y="14"/>
                    <a:pt x="20" y="13"/>
                    <a:pt x="21" y="12"/>
                  </a:cubicBezTo>
                  <a:cubicBezTo>
                    <a:pt x="23" y="9"/>
                    <a:pt x="25" y="7"/>
                    <a:pt x="27" y="5"/>
                  </a:cubicBezTo>
                  <a:cubicBezTo>
                    <a:pt x="28" y="5"/>
                    <a:pt x="29" y="4"/>
                    <a:pt x="30" y="3"/>
                  </a:cubicBezTo>
                  <a:cubicBezTo>
                    <a:pt x="31" y="2"/>
                    <a:pt x="31" y="2"/>
                    <a:pt x="32" y="1"/>
                  </a:cubicBezTo>
                  <a:cubicBezTo>
                    <a:pt x="33" y="0"/>
                    <a:pt x="34" y="0"/>
                    <a:pt x="34" y="0"/>
                  </a:cubicBezTo>
                  <a:cubicBezTo>
                    <a:pt x="34" y="0"/>
                    <a:pt x="32" y="2"/>
                    <a:pt x="28" y="6"/>
                  </a:cubicBezTo>
                  <a:cubicBezTo>
                    <a:pt x="27" y="7"/>
                    <a:pt x="26" y="8"/>
                    <a:pt x="25" y="9"/>
                  </a:cubicBezTo>
                  <a:cubicBezTo>
                    <a:pt x="24" y="10"/>
                    <a:pt x="23" y="12"/>
                    <a:pt x="22" y="13"/>
                  </a:cubicBezTo>
                  <a:cubicBezTo>
                    <a:pt x="21" y="14"/>
                    <a:pt x="20" y="15"/>
                    <a:pt x="19" y="17"/>
                  </a:cubicBezTo>
                  <a:cubicBezTo>
                    <a:pt x="18" y="18"/>
                    <a:pt x="17" y="19"/>
                    <a:pt x="16" y="21"/>
                  </a:cubicBezTo>
                  <a:cubicBezTo>
                    <a:pt x="15" y="22"/>
                    <a:pt x="14" y="23"/>
                    <a:pt x="13" y="25"/>
                  </a:cubicBezTo>
                  <a:cubicBezTo>
                    <a:pt x="12" y="26"/>
                    <a:pt x="11" y="27"/>
                    <a:pt x="10" y="29"/>
                  </a:cubicBezTo>
                  <a:cubicBezTo>
                    <a:pt x="9" y="30"/>
                    <a:pt x="8" y="31"/>
                    <a:pt x="7" y="32"/>
                  </a:cubicBezTo>
                  <a:cubicBezTo>
                    <a:pt x="6" y="34"/>
                    <a:pt x="6" y="35"/>
                    <a:pt x="5" y="36"/>
                  </a:cubicBezTo>
                  <a:cubicBezTo>
                    <a:pt x="2" y="40"/>
                    <a:pt x="0" y="43"/>
                    <a:pt x="0" y="43"/>
                  </a:cubicBezTo>
                  <a:close/>
                </a:path>
              </a:pathLst>
            </a:custGeom>
            <a:solidFill>
              <a:srgbClr val="3230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0" name="Freeform 237"/>
            <p:cNvSpPr/>
            <p:nvPr/>
          </p:nvSpPr>
          <p:spPr bwMode="auto">
            <a:xfrm>
              <a:off x="3479800" y="2543175"/>
              <a:ext cx="796925" cy="620713"/>
            </a:xfrm>
            <a:custGeom>
              <a:avLst/>
              <a:gdLst>
                <a:gd name="T0" fmla="*/ 188 w 212"/>
                <a:gd name="T1" fmla="*/ 56 h 165"/>
                <a:gd name="T2" fmla="*/ 181 w 212"/>
                <a:gd name="T3" fmla="*/ 65 h 165"/>
                <a:gd name="T4" fmla="*/ 178 w 212"/>
                <a:gd name="T5" fmla="*/ 67 h 165"/>
                <a:gd name="T6" fmla="*/ 180 w 212"/>
                <a:gd name="T7" fmla="*/ 71 h 165"/>
                <a:gd name="T8" fmla="*/ 177 w 212"/>
                <a:gd name="T9" fmla="*/ 78 h 165"/>
                <a:gd name="T10" fmla="*/ 180 w 212"/>
                <a:gd name="T11" fmla="*/ 88 h 165"/>
                <a:gd name="T12" fmla="*/ 180 w 212"/>
                <a:gd name="T13" fmla="*/ 98 h 165"/>
                <a:gd name="T14" fmla="*/ 171 w 212"/>
                <a:gd name="T15" fmla="*/ 106 h 165"/>
                <a:gd name="T16" fmla="*/ 172 w 212"/>
                <a:gd name="T17" fmla="*/ 111 h 165"/>
                <a:gd name="T18" fmla="*/ 170 w 212"/>
                <a:gd name="T19" fmla="*/ 115 h 165"/>
                <a:gd name="T20" fmla="*/ 177 w 212"/>
                <a:gd name="T21" fmla="*/ 132 h 165"/>
                <a:gd name="T22" fmla="*/ 190 w 212"/>
                <a:gd name="T23" fmla="*/ 141 h 165"/>
                <a:gd name="T24" fmla="*/ 202 w 212"/>
                <a:gd name="T25" fmla="*/ 144 h 165"/>
                <a:gd name="T26" fmla="*/ 211 w 212"/>
                <a:gd name="T27" fmla="*/ 151 h 165"/>
                <a:gd name="T28" fmla="*/ 206 w 212"/>
                <a:gd name="T29" fmla="*/ 161 h 165"/>
                <a:gd name="T30" fmla="*/ 187 w 212"/>
                <a:gd name="T31" fmla="*/ 161 h 165"/>
                <a:gd name="T32" fmla="*/ 178 w 212"/>
                <a:gd name="T33" fmla="*/ 149 h 165"/>
                <a:gd name="T34" fmla="*/ 164 w 212"/>
                <a:gd name="T35" fmla="*/ 140 h 165"/>
                <a:gd name="T36" fmla="*/ 160 w 212"/>
                <a:gd name="T37" fmla="*/ 140 h 165"/>
                <a:gd name="T38" fmla="*/ 156 w 212"/>
                <a:gd name="T39" fmla="*/ 145 h 165"/>
                <a:gd name="T40" fmla="*/ 147 w 212"/>
                <a:gd name="T41" fmla="*/ 148 h 165"/>
                <a:gd name="T42" fmla="*/ 136 w 212"/>
                <a:gd name="T43" fmla="*/ 149 h 165"/>
                <a:gd name="T44" fmla="*/ 118 w 212"/>
                <a:gd name="T45" fmla="*/ 163 h 165"/>
                <a:gd name="T46" fmla="*/ 109 w 212"/>
                <a:gd name="T47" fmla="*/ 156 h 165"/>
                <a:gd name="T48" fmla="*/ 99 w 212"/>
                <a:gd name="T49" fmla="*/ 150 h 165"/>
                <a:gd name="T50" fmla="*/ 95 w 212"/>
                <a:gd name="T51" fmla="*/ 151 h 165"/>
                <a:gd name="T52" fmla="*/ 79 w 212"/>
                <a:gd name="T53" fmla="*/ 146 h 165"/>
                <a:gd name="T54" fmla="*/ 62 w 212"/>
                <a:gd name="T55" fmla="*/ 127 h 165"/>
                <a:gd name="T56" fmla="*/ 20 w 212"/>
                <a:gd name="T57" fmla="*/ 78 h 165"/>
                <a:gd name="T58" fmla="*/ 12 w 212"/>
                <a:gd name="T59" fmla="*/ 71 h 165"/>
                <a:gd name="T60" fmla="*/ 4 w 212"/>
                <a:gd name="T61" fmla="*/ 64 h 165"/>
                <a:gd name="T62" fmla="*/ 0 w 212"/>
                <a:gd name="T63" fmla="*/ 52 h 165"/>
                <a:gd name="T64" fmla="*/ 0 w 212"/>
                <a:gd name="T65" fmla="*/ 51 h 165"/>
                <a:gd name="T66" fmla="*/ 7 w 212"/>
                <a:gd name="T67" fmla="*/ 38 h 165"/>
                <a:gd name="T68" fmla="*/ 12 w 212"/>
                <a:gd name="T69" fmla="*/ 35 h 165"/>
                <a:gd name="T70" fmla="*/ 13 w 212"/>
                <a:gd name="T71" fmla="*/ 35 h 165"/>
                <a:gd name="T72" fmla="*/ 16 w 212"/>
                <a:gd name="T73" fmla="*/ 33 h 165"/>
                <a:gd name="T74" fmla="*/ 16 w 212"/>
                <a:gd name="T75" fmla="*/ 33 h 165"/>
                <a:gd name="T76" fmla="*/ 19 w 212"/>
                <a:gd name="T77" fmla="*/ 31 h 165"/>
                <a:gd name="T78" fmla="*/ 21 w 212"/>
                <a:gd name="T79" fmla="*/ 30 h 165"/>
                <a:gd name="T80" fmla="*/ 23 w 212"/>
                <a:gd name="T81" fmla="*/ 29 h 165"/>
                <a:gd name="T82" fmla="*/ 25 w 212"/>
                <a:gd name="T83" fmla="*/ 28 h 165"/>
                <a:gd name="T84" fmla="*/ 28 w 212"/>
                <a:gd name="T85" fmla="*/ 27 h 165"/>
                <a:gd name="T86" fmla="*/ 37 w 212"/>
                <a:gd name="T87" fmla="*/ 22 h 165"/>
                <a:gd name="T88" fmla="*/ 103 w 212"/>
                <a:gd name="T89" fmla="*/ 3 h 165"/>
                <a:gd name="T90" fmla="*/ 130 w 212"/>
                <a:gd name="T91" fmla="*/ 2 h 165"/>
                <a:gd name="T92" fmla="*/ 140 w 212"/>
                <a:gd name="T93" fmla="*/ 5 h 165"/>
                <a:gd name="T94" fmla="*/ 150 w 212"/>
                <a:gd name="T95" fmla="*/ 10 h 165"/>
                <a:gd name="T96" fmla="*/ 173 w 212"/>
                <a:gd name="T97" fmla="*/ 29 h 165"/>
                <a:gd name="T98" fmla="*/ 176 w 212"/>
                <a:gd name="T99" fmla="*/ 35 h 165"/>
                <a:gd name="T100" fmla="*/ 176 w 212"/>
                <a:gd name="T101" fmla="*/ 46 h 165"/>
                <a:gd name="T102" fmla="*/ 181 w 212"/>
                <a:gd name="T103" fmla="*/ 48 h 165"/>
                <a:gd name="T104" fmla="*/ 188 w 212"/>
                <a:gd name="T105" fmla="*/ 56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11" h="165">
                  <a:moveTo>
                    <a:pt x="188" y="56"/>
                  </a:moveTo>
                  <a:cubicBezTo>
                    <a:pt x="188" y="59"/>
                    <a:pt x="185" y="63"/>
                    <a:pt x="181" y="65"/>
                  </a:cubicBezTo>
                  <a:cubicBezTo>
                    <a:pt x="180" y="66"/>
                    <a:pt x="179" y="66"/>
                    <a:pt x="178" y="67"/>
                  </a:cubicBezTo>
                  <a:cubicBezTo>
                    <a:pt x="178" y="68"/>
                    <a:pt x="179" y="69"/>
                    <a:pt x="180" y="71"/>
                  </a:cubicBezTo>
                  <a:cubicBezTo>
                    <a:pt x="181" y="73"/>
                    <a:pt x="178" y="76"/>
                    <a:pt x="177" y="78"/>
                  </a:cubicBezTo>
                  <a:cubicBezTo>
                    <a:pt x="176" y="82"/>
                    <a:pt x="178" y="85"/>
                    <a:pt x="180" y="88"/>
                  </a:cubicBezTo>
                  <a:cubicBezTo>
                    <a:pt x="182" y="91"/>
                    <a:pt x="183" y="95"/>
                    <a:pt x="180" y="98"/>
                  </a:cubicBezTo>
                  <a:cubicBezTo>
                    <a:pt x="177" y="101"/>
                    <a:pt x="172" y="103"/>
                    <a:pt x="171" y="106"/>
                  </a:cubicBezTo>
                  <a:cubicBezTo>
                    <a:pt x="171" y="108"/>
                    <a:pt x="172" y="109"/>
                    <a:pt x="172" y="111"/>
                  </a:cubicBezTo>
                  <a:cubicBezTo>
                    <a:pt x="172" y="112"/>
                    <a:pt x="171" y="114"/>
                    <a:pt x="170" y="115"/>
                  </a:cubicBezTo>
                  <a:cubicBezTo>
                    <a:pt x="166" y="122"/>
                    <a:pt x="172" y="128"/>
                    <a:pt x="177" y="132"/>
                  </a:cubicBezTo>
                  <a:cubicBezTo>
                    <a:pt x="180" y="136"/>
                    <a:pt x="184" y="139"/>
                    <a:pt x="190" y="141"/>
                  </a:cubicBezTo>
                  <a:cubicBezTo>
                    <a:pt x="194" y="142"/>
                    <a:pt x="198" y="142"/>
                    <a:pt x="202" y="144"/>
                  </a:cubicBezTo>
                  <a:cubicBezTo>
                    <a:pt x="207" y="145"/>
                    <a:pt x="210" y="148"/>
                    <a:pt x="211" y="151"/>
                  </a:cubicBezTo>
                  <a:cubicBezTo>
                    <a:pt x="212" y="154"/>
                    <a:pt x="210" y="159"/>
                    <a:pt x="206" y="161"/>
                  </a:cubicBezTo>
                  <a:cubicBezTo>
                    <a:pt x="200" y="165"/>
                    <a:pt x="192" y="164"/>
                    <a:pt x="187" y="161"/>
                  </a:cubicBezTo>
                  <a:cubicBezTo>
                    <a:pt x="183" y="158"/>
                    <a:pt x="181" y="153"/>
                    <a:pt x="178" y="149"/>
                  </a:cubicBezTo>
                  <a:cubicBezTo>
                    <a:pt x="175" y="144"/>
                    <a:pt x="171" y="140"/>
                    <a:pt x="164" y="140"/>
                  </a:cubicBezTo>
                  <a:cubicBezTo>
                    <a:pt x="163" y="140"/>
                    <a:pt x="161" y="140"/>
                    <a:pt x="160" y="140"/>
                  </a:cubicBezTo>
                  <a:cubicBezTo>
                    <a:pt x="158" y="141"/>
                    <a:pt x="158" y="143"/>
                    <a:pt x="156" y="145"/>
                  </a:cubicBezTo>
                  <a:cubicBezTo>
                    <a:pt x="154" y="147"/>
                    <a:pt x="150" y="148"/>
                    <a:pt x="147" y="148"/>
                  </a:cubicBezTo>
                  <a:cubicBezTo>
                    <a:pt x="143" y="148"/>
                    <a:pt x="139" y="147"/>
                    <a:pt x="136" y="149"/>
                  </a:cubicBezTo>
                  <a:cubicBezTo>
                    <a:pt x="128" y="152"/>
                    <a:pt x="126" y="162"/>
                    <a:pt x="118" y="163"/>
                  </a:cubicBezTo>
                  <a:cubicBezTo>
                    <a:pt x="113" y="163"/>
                    <a:pt x="111" y="160"/>
                    <a:pt x="109" y="156"/>
                  </a:cubicBezTo>
                  <a:cubicBezTo>
                    <a:pt x="107" y="153"/>
                    <a:pt x="104" y="149"/>
                    <a:pt x="99" y="150"/>
                  </a:cubicBezTo>
                  <a:cubicBezTo>
                    <a:pt x="98" y="150"/>
                    <a:pt x="96" y="151"/>
                    <a:pt x="95" y="151"/>
                  </a:cubicBezTo>
                  <a:cubicBezTo>
                    <a:pt x="88" y="153"/>
                    <a:pt x="83" y="149"/>
                    <a:pt x="79" y="146"/>
                  </a:cubicBezTo>
                  <a:cubicBezTo>
                    <a:pt x="73" y="140"/>
                    <a:pt x="67" y="133"/>
                    <a:pt x="62" y="127"/>
                  </a:cubicBezTo>
                  <a:cubicBezTo>
                    <a:pt x="49" y="110"/>
                    <a:pt x="36" y="93"/>
                    <a:pt x="20" y="78"/>
                  </a:cubicBezTo>
                  <a:cubicBezTo>
                    <a:pt x="18" y="76"/>
                    <a:pt x="15" y="74"/>
                    <a:pt x="12" y="71"/>
                  </a:cubicBezTo>
                  <a:cubicBezTo>
                    <a:pt x="9" y="69"/>
                    <a:pt x="6" y="67"/>
                    <a:pt x="4" y="64"/>
                  </a:cubicBezTo>
                  <a:cubicBezTo>
                    <a:pt x="2" y="60"/>
                    <a:pt x="1" y="56"/>
                    <a:pt x="0" y="52"/>
                  </a:cubicBezTo>
                  <a:cubicBezTo>
                    <a:pt x="0" y="52"/>
                    <a:pt x="0" y="51"/>
                    <a:pt x="0" y="51"/>
                  </a:cubicBezTo>
                  <a:cubicBezTo>
                    <a:pt x="0" y="46"/>
                    <a:pt x="1" y="42"/>
                    <a:pt x="7" y="38"/>
                  </a:cubicBezTo>
                  <a:cubicBezTo>
                    <a:pt x="9" y="37"/>
                    <a:pt x="10" y="36"/>
                    <a:pt x="12" y="35"/>
                  </a:cubicBezTo>
                  <a:cubicBezTo>
                    <a:pt x="12" y="35"/>
                    <a:pt x="12" y="35"/>
                    <a:pt x="13" y="35"/>
                  </a:cubicBezTo>
                  <a:cubicBezTo>
                    <a:pt x="14" y="34"/>
                    <a:pt x="15" y="34"/>
                    <a:pt x="16" y="33"/>
                  </a:cubicBezTo>
                  <a:cubicBezTo>
                    <a:pt x="16" y="33"/>
                    <a:pt x="16" y="33"/>
                    <a:pt x="16" y="33"/>
                  </a:cubicBezTo>
                  <a:cubicBezTo>
                    <a:pt x="17" y="32"/>
                    <a:pt x="18" y="32"/>
                    <a:pt x="19" y="31"/>
                  </a:cubicBezTo>
                  <a:cubicBezTo>
                    <a:pt x="20" y="31"/>
                    <a:pt x="20" y="30"/>
                    <a:pt x="21" y="30"/>
                  </a:cubicBezTo>
                  <a:cubicBezTo>
                    <a:pt x="22" y="30"/>
                    <a:pt x="23" y="29"/>
                    <a:pt x="23" y="29"/>
                  </a:cubicBezTo>
                  <a:cubicBezTo>
                    <a:pt x="24" y="29"/>
                    <a:pt x="25" y="28"/>
                    <a:pt x="25" y="28"/>
                  </a:cubicBezTo>
                  <a:cubicBezTo>
                    <a:pt x="26" y="27"/>
                    <a:pt x="27" y="27"/>
                    <a:pt x="28" y="27"/>
                  </a:cubicBezTo>
                  <a:cubicBezTo>
                    <a:pt x="31" y="25"/>
                    <a:pt x="34" y="24"/>
                    <a:pt x="37" y="22"/>
                  </a:cubicBezTo>
                  <a:cubicBezTo>
                    <a:pt x="58" y="13"/>
                    <a:pt x="81" y="6"/>
                    <a:pt x="103" y="3"/>
                  </a:cubicBezTo>
                  <a:cubicBezTo>
                    <a:pt x="112" y="1"/>
                    <a:pt x="121" y="0"/>
                    <a:pt x="130" y="2"/>
                  </a:cubicBezTo>
                  <a:cubicBezTo>
                    <a:pt x="133" y="2"/>
                    <a:pt x="137" y="3"/>
                    <a:pt x="140" y="5"/>
                  </a:cubicBezTo>
                  <a:cubicBezTo>
                    <a:pt x="144" y="6"/>
                    <a:pt x="147" y="8"/>
                    <a:pt x="150" y="10"/>
                  </a:cubicBezTo>
                  <a:cubicBezTo>
                    <a:pt x="159" y="16"/>
                    <a:pt x="167" y="22"/>
                    <a:pt x="173" y="29"/>
                  </a:cubicBezTo>
                  <a:cubicBezTo>
                    <a:pt x="174" y="31"/>
                    <a:pt x="176" y="33"/>
                    <a:pt x="176" y="35"/>
                  </a:cubicBezTo>
                  <a:cubicBezTo>
                    <a:pt x="176" y="39"/>
                    <a:pt x="173" y="44"/>
                    <a:pt x="176" y="46"/>
                  </a:cubicBezTo>
                  <a:cubicBezTo>
                    <a:pt x="177" y="47"/>
                    <a:pt x="179" y="47"/>
                    <a:pt x="181" y="48"/>
                  </a:cubicBezTo>
                  <a:cubicBezTo>
                    <a:pt x="185" y="49"/>
                    <a:pt x="188" y="52"/>
                    <a:pt x="188" y="56"/>
                  </a:cubicBezTo>
                </a:path>
              </a:pathLst>
            </a:custGeom>
            <a:solidFill>
              <a:srgbClr val="47C2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1" name="Freeform 238"/>
            <p:cNvSpPr/>
            <p:nvPr/>
          </p:nvSpPr>
          <p:spPr bwMode="auto">
            <a:xfrm>
              <a:off x="3479800" y="2674938"/>
              <a:ext cx="123825" cy="161925"/>
            </a:xfrm>
            <a:custGeom>
              <a:avLst/>
              <a:gdLst>
                <a:gd name="T0" fmla="*/ 24 w 33"/>
                <a:gd name="T1" fmla="*/ 16 h 43"/>
                <a:gd name="T2" fmla="*/ 32 w 33"/>
                <a:gd name="T3" fmla="*/ 20 h 43"/>
                <a:gd name="T4" fmla="*/ 28 w 33"/>
                <a:gd name="T5" fmla="*/ 21 h 43"/>
                <a:gd name="T6" fmla="*/ 26 w 33"/>
                <a:gd name="T7" fmla="*/ 21 h 43"/>
                <a:gd name="T8" fmla="*/ 24 w 33"/>
                <a:gd name="T9" fmla="*/ 25 h 43"/>
                <a:gd name="T10" fmla="*/ 28 w 33"/>
                <a:gd name="T11" fmla="*/ 29 h 43"/>
                <a:gd name="T12" fmla="*/ 31 w 33"/>
                <a:gd name="T13" fmla="*/ 33 h 43"/>
                <a:gd name="T14" fmla="*/ 24 w 33"/>
                <a:gd name="T15" fmla="*/ 31 h 43"/>
                <a:gd name="T16" fmla="*/ 16 w 33"/>
                <a:gd name="T17" fmla="*/ 32 h 43"/>
                <a:gd name="T18" fmla="*/ 21 w 33"/>
                <a:gd name="T19" fmla="*/ 40 h 43"/>
                <a:gd name="T20" fmla="*/ 21 w 33"/>
                <a:gd name="T21" fmla="*/ 42 h 43"/>
                <a:gd name="T22" fmla="*/ 20 w 33"/>
                <a:gd name="T23" fmla="*/ 43 h 43"/>
                <a:gd name="T24" fmla="*/ 12 w 33"/>
                <a:gd name="T25" fmla="*/ 36 h 43"/>
                <a:gd name="T26" fmla="*/ 4 w 33"/>
                <a:gd name="T27" fmla="*/ 29 h 43"/>
                <a:gd name="T28" fmla="*/ 0 w 33"/>
                <a:gd name="T29" fmla="*/ 17 h 43"/>
                <a:gd name="T30" fmla="*/ 0 w 33"/>
                <a:gd name="T31" fmla="*/ 16 h 43"/>
                <a:gd name="T32" fmla="*/ 7 w 33"/>
                <a:gd name="T33" fmla="*/ 3 h 43"/>
                <a:gd name="T34" fmla="*/ 12 w 33"/>
                <a:gd name="T35" fmla="*/ 0 h 43"/>
                <a:gd name="T36" fmla="*/ 13 w 33"/>
                <a:gd name="T37" fmla="*/ 0 h 43"/>
                <a:gd name="T38" fmla="*/ 14 w 33"/>
                <a:gd name="T39" fmla="*/ 1 h 43"/>
                <a:gd name="T40" fmla="*/ 15 w 33"/>
                <a:gd name="T41" fmla="*/ 2 h 43"/>
                <a:gd name="T42" fmla="*/ 17 w 33"/>
                <a:gd name="T43" fmla="*/ 1 h 43"/>
                <a:gd name="T44" fmla="*/ 20 w 33"/>
                <a:gd name="T45" fmla="*/ 1 h 43"/>
                <a:gd name="T46" fmla="*/ 21 w 33"/>
                <a:gd name="T47" fmla="*/ 2 h 43"/>
                <a:gd name="T48" fmla="*/ 21 w 33"/>
                <a:gd name="T49" fmla="*/ 4 h 43"/>
                <a:gd name="T50" fmla="*/ 21 w 33"/>
                <a:gd name="T51" fmla="*/ 8 h 43"/>
                <a:gd name="T52" fmla="*/ 27 w 33"/>
                <a:gd name="T53" fmla="*/ 8 h 43"/>
                <a:gd name="T54" fmla="*/ 32 w 33"/>
                <a:gd name="T55" fmla="*/ 8 h 43"/>
                <a:gd name="T56" fmla="*/ 33 w 33"/>
                <a:gd name="T57" fmla="*/ 9 h 43"/>
                <a:gd name="T58" fmla="*/ 29 w 33"/>
                <a:gd name="T59" fmla="*/ 13 h 43"/>
                <a:gd name="T60" fmla="*/ 24 w 33"/>
                <a:gd name="T61" fmla="*/ 16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3" h="43">
                  <a:moveTo>
                    <a:pt x="24" y="16"/>
                  </a:moveTo>
                  <a:cubicBezTo>
                    <a:pt x="27" y="17"/>
                    <a:pt x="29" y="19"/>
                    <a:pt x="32" y="20"/>
                  </a:cubicBezTo>
                  <a:cubicBezTo>
                    <a:pt x="31" y="21"/>
                    <a:pt x="30" y="21"/>
                    <a:pt x="28" y="21"/>
                  </a:cubicBezTo>
                  <a:cubicBezTo>
                    <a:pt x="28" y="21"/>
                    <a:pt x="27" y="21"/>
                    <a:pt x="26" y="21"/>
                  </a:cubicBezTo>
                  <a:cubicBezTo>
                    <a:pt x="24" y="21"/>
                    <a:pt x="23" y="24"/>
                    <a:pt x="24" y="25"/>
                  </a:cubicBezTo>
                  <a:cubicBezTo>
                    <a:pt x="25" y="27"/>
                    <a:pt x="27" y="28"/>
                    <a:pt x="28" y="29"/>
                  </a:cubicBezTo>
                  <a:cubicBezTo>
                    <a:pt x="30" y="29"/>
                    <a:pt x="32" y="31"/>
                    <a:pt x="31" y="33"/>
                  </a:cubicBezTo>
                  <a:cubicBezTo>
                    <a:pt x="28" y="34"/>
                    <a:pt x="26" y="32"/>
                    <a:pt x="24" y="31"/>
                  </a:cubicBezTo>
                  <a:cubicBezTo>
                    <a:pt x="21" y="30"/>
                    <a:pt x="18" y="30"/>
                    <a:pt x="16" y="32"/>
                  </a:cubicBezTo>
                  <a:cubicBezTo>
                    <a:pt x="18" y="34"/>
                    <a:pt x="20" y="37"/>
                    <a:pt x="21" y="40"/>
                  </a:cubicBezTo>
                  <a:cubicBezTo>
                    <a:pt x="21" y="40"/>
                    <a:pt x="22" y="41"/>
                    <a:pt x="21" y="42"/>
                  </a:cubicBezTo>
                  <a:cubicBezTo>
                    <a:pt x="21" y="43"/>
                    <a:pt x="20" y="43"/>
                    <a:pt x="20" y="43"/>
                  </a:cubicBezTo>
                  <a:cubicBezTo>
                    <a:pt x="18" y="41"/>
                    <a:pt x="15" y="39"/>
                    <a:pt x="12" y="36"/>
                  </a:cubicBezTo>
                  <a:cubicBezTo>
                    <a:pt x="9" y="34"/>
                    <a:pt x="6" y="32"/>
                    <a:pt x="4" y="29"/>
                  </a:cubicBezTo>
                  <a:cubicBezTo>
                    <a:pt x="2" y="25"/>
                    <a:pt x="1" y="21"/>
                    <a:pt x="0" y="17"/>
                  </a:cubicBezTo>
                  <a:cubicBezTo>
                    <a:pt x="0" y="17"/>
                    <a:pt x="0" y="16"/>
                    <a:pt x="0" y="16"/>
                  </a:cubicBezTo>
                  <a:cubicBezTo>
                    <a:pt x="0" y="11"/>
                    <a:pt x="1" y="7"/>
                    <a:pt x="7" y="3"/>
                  </a:cubicBezTo>
                  <a:cubicBezTo>
                    <a:pt x="9" y="2"/>
                    <a:pt x="10" y="1"/>
                    <a:pt x="12" y="0"/>
                  </a:cubicBezTo>
                  <a:cubicBezTo>
                    <a:pt x="12" y="0"/>
                    <a:pt x="12" y="0"/>
                    <a:pt x="13" y="0"/>
                  </a:cubicBezTo>
                  <a:cubicBezTo>
                    <a:pt x="13" y="0"/>
                    <a:pt x="13" y="1"/>
                    <a:pt x="14" y="1"/>
                  </a:cubicBezTo>
                  <a:cubicBezTo>
                    <a:pt x="14" y="1"/>
                    <a:pt x="15" y="1"/>
                    <a:pt x="15" y="2"/>
                  </a:cubicBezTo>
                  <a:cubicBezTo>
                    <a:pt x="16" y="2"/>
                    <a:pt x="17" y="2"/>
                    <a:pt x="17" y="1"/>
                  </a:cubicBezTo>
                  <a:cubicBezTo>
                    <a:pt x="18" y="1"/>
                    <a:pt x="19" y="1"/>
                    <a:pt x="20" y="1"/>
                  </a:cubicBezTo>
                  <a:cubicBezTo>
                    <a:pt x="21" y="1"/>
                    <a:pt x="21" y="1"/>
                    <a:pt x="21" y="2"/>
                  </a:cubicBezTo>
                  <a:cubicBezTo>
                    <a:pt x="22" y="3"/>
                    <a:pt x="22" y="3"/>
                    <a:pt x="21" y="4"/>
                  </a:cubicBezTo>
                  <a:cubicBezTo>
                    <a:pt x="21" y="6"/>
                    <a:pt x="20" y="7"/>
                    <a:pt x="21" y="8"/>
                  </a:cubicBezTo>
                  <a:cubicBezTo>
                    <a:pt x="22" y="10"/>
                    <a:pt x="25" y="9"/>
                    <a:pt x="27" y="8"/>
                  </a:cubicBezTo>
                  <a:cubicBezTo>
                    <a:pt x="29" y="8"/>
                    <a:pt x="31" y="8"/>
                    <a:pt x="32" y="8"/>
                  </a:cubicBezTo>
                  <a:cubicBezTo>
                    <a:pt x="32" y="8"/>
                    <a:pt x="33" y="9"/>
                    <a:pt x="33" y="9"/>
                  </a:cubicBezTo>
                  <a:cubicBezTo>
                    <a:pt x="33" y="11"/>
                    <a:pt x="31" y="12"/>
                    <a:pt x="29" y="13"/>
                  </a:cubicBezTo>
                  <a:cubicBezTo>
                    <a:pt x="27" y="14"/>
                    <a:pt x="24" y="15"/>
                    <a:pt x="24" y="16"/>
                  </a:cubicBezTo>
                </a:path>
              </a:pathLst>
            </a:custGeom>
            <a:solidFill>
              <a:srgbClr val="2C91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2" name="Freeform 239"/>
            <p:cNvSpPr/>
            <p:nvPr/>
          </p:nvSpPr>
          <p:spPr bwMode="auto">
            <a:xfrm>
              <a:off x="3524250" y="2543175"/>
              <a:ext cx="752475" cy="620713"/>
            </a:xfrm>
            <a:custGeom>
              <a:avLst/>
              <a:gdLst>
                <a:gd name="T0" fmla="*/ 169 w 200"/>
                <a:gd name="T1" fmla="*/ 65 h 165"/>
                <a:gd name="T2" fmla="*/ 168 w 200"/>
                <a:gd name="T3" fmla="*/ 71 h 165"/>
                <a:gd name="T4" fmla="*/ 168 w 200"/>
                <a:gd name="T5" fmla="*/ 88 h 165"/>
                <a:gd name="T6" fmla="*/ 159 w 200"/>
                <a:gd name="T7" fmla="*/ 106 h 165"/>
                <a:gd name="T8" fmla="*/ 158 w 200"/>
                <a:gd name="T9" fmla="*/ 115 h 165"/>
                <a:gd name="T10" fmla="*/ 178 w 200"/>
                <a:gd name="T11" fmla="*/ 141 h 165"/>
                <a:gd name="T12" fmla="*/ 199 w 200"/>
                <a:gd name="T13" fmla="*/ 151 h 165"/>
                <a:gd name="T14" fmla="*/ 175 w 200"/>
                <a:gd name="T15" fmla="*/ 161 h 165"/>
                <a:gd name="T16" fmla="*/ 152 w 200"/>
                <a:gd name="T17" fmla="*/ 140 h 165"/>
                <a:gd name="T18" fmla="*/ 144 w 200"/>
                <a:gd name="T19" fmla="*/ 145 h 165"/>
                <a:gd name="T20" fmla="*/ 124 w 200"/>
                <a:gd name="T21" fmla="*/ 149 h 165"/>
                <a:gd name="T22" fmla="*/ 97 w 200"/>
                <a:gd name="T23" fmla="*/ 156 h 165"/>
                <a:gd name="T24" fmla="*/ 83 w 200"/>
                <a:gd name="T25" fmla="*/ 151 h 165"/>
                <a:gd name="T26" fmla="*/ 50 w 200"/>
                <a:gd name="T27" fmla="*/ 127 h 165"/>
                <a:gd name="T28" fmla="*/ 63 w 200"/>
                <a:gd name="T29" fmla="*/ 126 h 165"/>
                <a:gd name="T30" fmla="*/ 67 w 200"/>
                <a:gd name="T31" fmla="*/ 112 h 165"/>
                <a:gd name="T32" fmla="*/ 74 w 200"/>
                <a:gd name="T33" fmla="*/ 99 h 165"/>
                <a:gd name="T34" fmla="*/ 93 w 200"/>
                <a:gd name="T35" fmla="*/ 94 h 165"/>
                <a:gd name="T36" fmla="*/ 93 w 200"/>
                <a:gd name="T37" fmla="*/ 83 h 165"/>
                <a:gd name="T38" fmla="*/ 102 w 200"/>
                <a:gd name="T39" fmla="*/ 68 h 165"/>
                <a:gd name="T40" fmla="*/ 106 w 200"/>
                <a:gd name="T41" fmla="*/ 53 h 165"/>
                <a:gd name="T42" fmla="*/ 104 w 200"/>
                <a:gd name="T43" fmla="*/ 37 h 165"/>
                <a:gd name="T44" fmla="*/ 72 w 200"/>
                <a:gd name="T45" fmla="*/ 30 h 165"/>
                <a:gd name="T46" fmla="*/ 46 w 200"/>
                <a:gd name="T47" fmla="*/ 28 h 165"/>
                <a:gd name="T48" fmla="*/ 4 w 200"/>
                <a:gd name="T49" fmla="*/ 37 h 165"/>
                <a:gd name="T50" fmla="*/ 0 w 200"/>
                <a:gd name="T51" fmla="*/ 35 h 165"/>
                <a:gd name="T52" fmla="*/ 4 w 200"/>
                <a:gd name="T53" fmla="*/ 33 h 165"/>
                <a:gd name="T54" fmla="*/ 7 w 200"/>
                <a:gd name="T55" fmla="*/ 31 h 165"/>
                <a:gd name="T56" fmla="*/ 11 w 200"/>
                <a:gd name="T57" fmla="*/ 29 h 165"/>
                <a:gd name="T58" fmla="*/ 16 w 200"/>
                <a:gd name="T59" fmla="*/ 27 h 165"/>
                <a:gd name="T60" fmla="*/ 91 w 200"/>
                <a:gd name="T61" fmla="*/ 3 h 165"/>
                <a:gd name="T62" fmla="*/ 128 w 200"/>
                <a:gd name="T63" fmla="*/ 5 h 165"/>
                <a:gd name="T64" fmla="*/ 161 w 200"/>
                <a:gd name="T65" fmla="*/ 29 h 165"/>
                <a:gd name="T66" fmla="*/ 164 w 200"/>
                <a:gd name="T67" fmla="*/ 46 h 165"/>
                <a:gd name="T68" fmla="*/ 176 w 200"/>
                <a:gd name="T69" fmla="*/ 56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00" h="165">
                  <a:moveTo>
                    <a:pt x="176" y="56"/>
                  </a:moveTo>
                  <a:cubicBezTo>
                    <a:pt x="176" y="59"/>
                    <a:pt x="173" y="63"/>
                    <a:pt x="169" y="65"/>
                  </a:cubicBezTo>
                  <a:cubicBezTo>
                    <a:pt x="168" y="66"/>
                    <a:pt x="167" y="66"/>
                    <a:pt x="166" y="67"/>
                  </a:cubicBezTo>
                  <a:cubicBezTo>
                    <a:pt x="166" y="68"/>
                    <a:pt x="167" y="69"/>
                    <a:pt x="168" y="71"/>
                  </a:cubicBezTo>
                  <a:cubicBezTo>
                    <a:pt x="169" y="73"/>
                    <a:pt x="166" y="76"/>
                    <a:pt x="165" y="78"/>
                  </a:cubicBezTo>
                  <a:cubicBezTo>
                    <a:pt x="164" y="82"/>
                    <a:pt x="166" y="85"/>
                    <a:pt x="168" y="88"/>
                  </a:cubicBezTo>
                  <a:cubicBezTo>
                    <a:pt x="170" y="91"/>
                    <a:pt x="171" y="95"/>
                    <a:pt x="168" y="98"/>
                  </a:cubicBezTo>
                  <a:cubicBezTo>
                    <a:pt x="165" y="101"/>
                    <a:pt x="160" y="103"/>
                    <a:pt x="159" y="106"/>
                  </a:cubicBezTo>
                  <a:cubicBezTo>
                    <a:pt x="159" y="108"/>
                    <a:pt x="160" y="109"/>
                    <a:pt x="160" y="111"/>
                  </a:cubicBezTo>
                  <a:cubicBezTo>
                    <a:pt x="160" y="112"/>
                    <a:pt x="159" y="114"/>
                    <a:pt x="158" y="115"/>
                  </a:cubicBezTo>
                  <a:cubicBezTo>
                    <a:pt x="154" y="122"/>
                    <a:pt x="160" y="128"/>
                    <a:pt x="165" y="132"/>
                  </a:cubicBezTo>
                  <a:cubicBezTo>
                    <a:pt x="168" y="136"/>
                    <a:pt x="172" y="139"/>
                    <a:pt x="178" y="141"/>
                  </a:cubicBezTo>
                  <a:cubicBezTo>
                    <a:pt x="182" y="142"/>
                    <a:pt x="186" y="142"/>
                    <a:pt x="190" y="144"/>
                  </a:cubicBezTo>
                  <a:cubicBezTo>
                    <a:pt x="195" y="145"/>
                    <a:pt x="198" y="148"/>
                    <a:pt x="199" y="151"/>
                  </a:cubicBezTo>
                  <a:cubicBezTo>
                    <a:pt x="200" y="154"/>
                    <a:pt x="198" y="159"/>
                    <a:pt x="194" y="161"/>
                  </a:cubicBezTo>
                  <a:cubicBezTo>
                    <a:pt x="188" y="165"/>
                    <a:pt x="180" y="164"/>
                    <a:pt x="175" y="161"/>
                  </a:cubicBezTo>
                  <a:cubicBezTo>
                    <a:pt x="171" y="158"/>
                    <a:pt x="169" y="153"/>
                    <a:pt x="166" y="149"/>
                  </a:cubicBezTo>
                  <a:cubicBezTo>
                    <a:pt x="163" y="144"/>
                    <a:pt x="159" y="140"/>
                    <a:pt x="152" y="140"/>
                  </a:cubicBezTo>
                  <a:cubicBezTo>
                    <a:pt x="151" y="140"/>
                    <a:pt x="149" y="140"/>
                    <a:pt x="148" y="140"/>
                  </a:cubicBezTo>
                  <a:cubicBezTo>
                    <a:pt x="146" y="141"/>
                    <a:pt x="146" y="143"/>
                    <a:pt x="144" y="145"/>
                  </a:cubicBezTo>
                  <a:cubicBezTo>
                    <a:pt x="142" y="147"/>
                    <a:pt x="138" y="148"/>
                    <a:pt x="135" y="148"/>
                  </a:cubicBezTo>
                  <a:cubicBezTo>
                    <a:pt x="131" y="148"/>
                    <a:pt x="127" y="147"/>
                    <a:pt x="124" y="149"/>
                  </a:cubicBezTo>
                  <a:cubicBezTo>
                    <a:pt x="116" y="152"/>
                    <a:pt x="114" y="162"/>
                    <a:pt x="106" y="163"/>
                  </a:cubicBezTo>
                  <a:cubicBezTo>
                    <a:pt x="101" y="163"/>
                    <a:pt x="99" y="160"/>
                    <a:pt x="97" y="156"/>
                  </a:cubicBezTo>
                  <a:cubicBezTo>
                    <a:pt x="95" y="153"/>
                    <a:pt x="92" y="149"/>
                    <a:pt x="87" y="150"/>
                  </a:cubicBezTo>
                  <a:cubicBezTo>
                    <a:pt x="86" y="150"/>
                    <a:pt x="84" y="151"/>
                    <a:pt x="83" y="151"/>
                  </a:cubicBezTo>
                  <a:cubicBezTo>
                    <a:pt x="76" y="153"/>
                    <a:pt x="71" y="149"/>
                    <a:pt x="67" y="146"/>
                  </a:cubicBezTo>
                  <a:cubicBezTo>
                    <a:pt x="61" y="140"/>
                    <a:pt x="55" y="133"/>
                    <a:pt x="50" y="127"/>
                  </a:cubicBezTo>
                  <a:cubicBezTo>
                    <a:pt x="53" y="127"/>
                    <a:pt x="56" y="127"/>
                    <a:pt x="59" y="127"/>
                  </a:cubicBezTo>
                  <a:cubicBezTo>
                    <a:pt x="60" y="127"/>
                    <a:pt x="62" y="127"/>
                    <a:pt x="63" y="126"/>
                  </a:cubicBezTo>
                  <a:cubicBezTo>
                    <a:pt x="65" y="124"/>
                    <a:pt x="62" y="121"/>
                    <a:pt x="61" y="118"/>
                  </a:cubicBezTo>
                  <a:cubicBezTo>
                    <a:pt x="61" y="116"/>
                    <a:pt x="64" y="113"/>
                    <a:pt x="67" y="112"/>
                  </a:cubicBezTo>
                  <a:cubicBezTo>
                    <a:pt x="70" y="111"/>
                    <a:pt x="74" y="111"/>
                    <a:pt x="77" y="111"/>
                  </a:cubicBezTo>
                  <a:cubicBezTo>
                    <a:pt x="78" y="107"/>
                    <a:pt x="77" y="103"/>
                    <a:pt x="74" y="99"/>
                  </a:cubicBezTo>
                  <a:cubicBezTo>
                    <a:pt x="76" y="96"/>
                    <a:pt x="80" y="96"/>
                    <a:pt x="83" y="96"/>
                  </a:cubicBezTo>
                  <a:cubicBezTo>
                    <a:pt x="87" y="96"/>
                    <a:pt x="91" y="96"/>
                    <a:pt x="93" y="94"/>
                  </a:cubicBezTo>
                  <a:cubicBezTo>
                    <a:pt x="95" y="92"/>
                    <a:pt x="92" y="90"/>
                    <a:pt x="91" y="88"/>
                  </a:cubicBezTo>
                  <a:cubicBezTo>
                    <a:pt x="89" y="86"/>
                    <a:pt x="91" y="84"/>
                    <a:pt x="93" y="83"/>
                  </a:cubicBezTo>
                  <a:cubicBezTo>
                    <a:pt x="97" y="82"/>
                    <a:pt x="101" y="80"/>
                    <a:pt x="105" y="79"/>
                  </a:cubicBezTo>
                  <a:cubicBezTo>
                    <a:pt x="108" y="75"/>
                    <a:pt x="100" y="72"/>
                    <a:pt x="102" y="68"/>
                  </a:cubicBezTo>
                  <a:cubicBezTo>
                    <a:pt x="104" y="65"/>
                    <a:pt x="108" y="64"/>
                    <a:pt x="109" y="62"/>
                  </a:cubicBezTo>
                  <a:cubicBezTo>
                    <a:pt x="112" y="59"/>
                    <a:pt x="110" y="56"/>
                    <a:pt x="106" y="53"/>
                  </a:cubicBezTo>
                  <a:cubicBezTo>
                    <a:pt x="103" y="51"/>
                    <a:pt x="99" y="49"/>
                    <a:pt x="100" y="45"/>
                  </a:cubicBezTo>
                  <a:cubicBezTo>
                    <a:pt x="101" y="42"/>
                    <a:pt x="105" y="39"/>
                    <a:pt x="104" y="37"/>
                  </a:cubicBezTo>
                  <a:cubicBezTo>
                    <a:pt x="103" y="35"/>
                    <a:pt x="101" y="34"/>
                    <a:pt x="98" y="34"/>
                  </a:cubicBezTo>
                  <a:cubicBezTo>
                    <a:pt x="89" y="33"/>
                    <a:pt x="80" y="31"/>
                    <a:pt x="72" y="30"/>
                  </a:cubicBezTo>
                  <a:cubicBezTo>
                    <a:pt x="67" y="29"/>
                    <a:pt x="63" y="28"/>
                    <a:pt x="58" y="28"/>
                  </a:cubicBezTo>
                  <a:cubicBezTo>
                    <a:pt x="54" y="28"/>
                    <a:pt x="50" y="28"/>
                    <a:pt x="46" y="28"/>
                  </a:cubicBezTo>
                  <a:cubicBezTo>
                    <a:pt x="34" y="30"/>
                    <a:pt x="21" y="36"/>
                    <a:pt x="9" y="37"/>
                  </a:cubicBezTo>
                  <a:cubicBezTo>
                    <a:pt x="8" y="37"/>
                    <a:pt x="6" y="37"/>
                    <a:pt x="4" y="37"/>
                  </a:cubicBezTo>
                  <a:cubicBezTo>
                    <a:pt x="4" y="37"/>
                    <a:pt x="3" y="37"/>
                    <a:pt x="3" y="37"/>
                  </a:cubicBezTo>
                  <a:cubicBezTo>
                    <a:pt x="2" y="36"/>
                    <a:pt x="1" y="36"/>
                    <a:pt x="0" y="35"/>
                  </a:cubicBezTo>
                  <a:cubicBezTo>
                    <a:pt x="0" y="35"/>
                    <a:pt x="0" y="35"/>
                    <a:pt x="1" y="35"/>
                  </a:cubicBezTo>
                  <a:cubicBezTo>
                    <a:pt x="2" y="34"/>
                    <a:pt x="3" y="34"/>
                    <a:pt x="4" y="33"/>
                  </a:cubicBezTo>
                  <a:cubicBezTo>
                    <a:pt x="4" y="33"/>
                    <a:pt x="4" y="33"/>
                    <a:pt x="4" y="33"/>
                  </a:cubicBezTo>
                  <a:cubicBezTo>
                    <a:pt x="5" y="32"/>
                    <a:pt x="6" y="32"/>
                    <a:pt x="7" y="31"/>
                  </a:cubicBezTo>
                  <a:cubicBezTo>
                    <a:pt x="8" y="31"/>
                    <a:pt x="8" y="30"/>
                    <a:pt x="9" y="30"/>
                  </a:cubicBezTo>
                  <a:cubicBezTo>
                    <a:pt x="10" y="30"/>
                    <a:pt x="11" y="29"/>
                    <a:pt x="11" y="29"/>
                  </a:cubicBezTo>
                  <a:cubicBezTo>
                    <a:pt x="12" y="29"/>
                    <a:pt x="13" y="28"/>
                    <a:pt x="13" y="28"/>
                  </a:cubicBezTo>
                  <a:cubicBezTo>
                    <a:pt x="14" y="27"/>
                    <a:pt x="15" y="27"/>
                    <a:pt x="16" y="27"/>
                  </a:cubicBezTo>
                  <a:cubicBezTo>
                    <a:pt x="19" y="25"/>
                    <a:pt x="22" y="24"/>
                    <a:pt x="25" y="22"/>
                  </a:cubicBezTo>
                  <a:cubicBezTo>
                    <a:pt x="46" y="13"/>
                    <a:pt x="69" y="6"/>
                    <a:pt x="91" y="3"/>
                  </a:cubicBezTo>
                  <a:cubicBezTo>
                    <a:pt x="100" y="1"/>
                    <a:pt x="109" y="0"/>
                    <a:pt x="118" y="2"/>
                  </a:cubicBezTo>
                  <a:cubicBezTo>
                    <a:pt x="121" y="2"/>
                    <a:pt x="125" y="3"/>
                    <a:pt x="128" y="5"/>
                  </a:cubicBezTo>
                  <a:cubicBezTo>
                    <a:pt x="132" y="6"/>
                    <a:pt x="135" y="8"/>
                    <a:pt x="138" y="10"/>
                  </a:cubicBezTo>
                  <a:cubicBezTo>
                    <a:pt x="147" y="16"/>
                    <a:pt x="155" y="22"/>
                    <a:pt x="161" y="29"/>
                  </a:cubicBezTo>
                  <a:cubicBezTo>
                    <a:pt x="162" y="31"/>
                    <a:pt x="164" y="33"/>
                    <a:pt x="164" y="35"/>
                  </a:cubicBezTo>
                  <a:cubicBezTo>
                    <a:pt x="164" y="39"/>
                    <a:pt x="161" y="44"/>
                    <a:pt x="164" y="46"/>
                  </a:cubicBezTo>
                  <a:cubicBezTo>
                    <a:pt x="165" y="47"/>
                    <a:pt x="167" y="47"/>
                    <a:pt x="169" y="48"/>
                  </a:cubicBezTo>
                  <a:cubicBezTo>
                    <a:pt x="173" y="49"/>
                    <a:pt x="176" y="52"/>
                    <a:pt x="176" y="56"/>
                  </a:cubicBezTo>
                </a:path>
              </a:pathLst>
            </a:custGeom>
            <a:solidFill>
              <a:srgbClr val="3534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3" name="Freeform 240"/>
            <p:cNvSpPr>
              <a:spLocks noEditPoints="1"/>
            </p:cNvSpPr>
            <p:nvPr/>
          </p:nvSpPr>
          <p:spPr bwMode="auto">
            <a:xfrm>
              <a:off x="3535363" y="2647950"/>
              <a:ext cx="207962" cy="60325"/>
            </a:xfrm>
            <a:custGeom>
              <a:avLst/>
              <a:gdLst>
                <a:gd name="T0" fmla="*/ 0 w 55"/>
                <a:gd name="T1" fmla="*/ 9 h 16"/>
                <a:gd name="T2" fmla="*/ 0 w 55"/>
                <a:gd name="T3" fmla="*/ 9 h 16"/>
                <a:gd name="T4" fmla="*/ 0 w 55"/>
                <a:gd name="T5" fmla="*/ 9 h 16"/>
                <a:gd name="T6" fmla="*/ 0 w 55"/>
                <a:gd name="T7" fmla="*/ 9 h 16"/>
                <a:gd name="T8" fmla="*/ 0 w 55"/>
                <a:gd name="T9" fmla="*/ 9 h 16"/>
                <a:gd name="T10" fmla="*/ 50 w 55"/>
                <a:gd name="T11" fmla="*/ 0 h 16"/>
                <a:gd name="T12" fmla="*/ 43 w 55"/>
                <a:gd name="T13" fmla="*/ 0 h 16"/>
                <a:gd name="T14" fmla="*/ 6 w 55"/>
                <a:gd name="T15" fmla="*/ 9 h 16"/>
                <a:gd name="T16" fmla="*/ 6 w 55"/>
                <a:gd name="T17" fmla="*/ 9 h 16"/>
                <a:gd name="T18" fmla="*/ 6 w 55"/>
                <a:gd name="T19" fmla="*/ 9 h 16"/>
                <a:gd name="T20" fmla="*/ 6 w 55"/>
                <a:gd name="T21" fmla="*/ 11 h 16"/>
                <a:gd name="T22" fmla="*/ 6 w 55"/>
                <a:gd name="T23" fmla="*/ 15 h 16"/>
                <a:gd name="T24" fmla="*/ 8 w 55"/>
                <a:gd name="T25" fmla="*/ 16 h 16"/>
                <a:gd name="T26" fmla="*/ 12 w 55"/>
                <a:gd name="T27" fmla="*/ 15 h 16"/>
                <a:gd name="T28" fmla="*/ 15 w 55"/>
                <a:gd name="T29" fmla="*/ 15 h 16"/>
                <a:gd name="T30" fmla="*/ 17 w 55"/>
                <a:gd name="T31" fmla="*/ 15 h 16"/>
                <a:gd name="T32" fmla="*/ 17 w 55"/>
                <a:gd name="T33" fmla="*/ 15 h 16"/>
                <a:gd name="T34" fmla="*/ 19 w 55"/>
                <a:gd name="T35" fmla="*/ 14 h 16"/>
                <a:gd name="T36" fmla="*/ 22 w 55"/>
                <a:gd name="T37" fmla="*/ 13 h 16"/>
                <a:gd name="T38" fmla="*/ 28 w 55"/>
                <a:gd name="T39" fmla="*/ 10 h 16"/>
                <a:gd name="T40" fmla="*/ 55 w 55"/>
                <a:gd name="T41" fmla="*/ 0 h 16"/>
                <a:gd name="T42" fmla="*/ 50 w 55"/>
                <a:gd name="T4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5" h="16">
                  <a:moveTo>
                    <a:pt x="0" y="9"/>
                  </a:move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moveTo>
                    <a:pt x="50" y="0"/>
                  </a:moveTo>
                  <a:cubicBezTo>
                    <a:pt x="48" y="0"/>
                    <a:pt x="45" y="0"/>
                    <a:pt x="43" y="0"/>
                  </a:cubicBezTo>
                  <a:cubicBezTo>
                    <a:pt x="31" y="2"/>
                    <a:pt x="18" y="8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7" y="10"/>
                    <a:pt x="7" y="10"/>
                    <a:pt x="6" y="11"/>
                  </a:cubicBezTo>
                  <a:cubicBezTo>
                    <a:pt x="6" y="13"/>
                    <a:pt x="5" y="14"/>
                    <a:pt x="6" y="15"/>
                  </a:cubicBezTo>
                  <a:cubicBezTo>
                    <a:pt x="6" y="16"/>
                    <a:pt x="7" y="16"/>
                    <a:pt x="8" y="16"/>
                  </a:cubicBezTo>
                  <a:cubicBezTo>
                    <a:pt x="9" y="16"/>
                    <a:pt x="11" y="16"/>
                    <a:pt x="12" y="15"/>
                  </a:cubicBezTo>
                  <a:cubicBezTo>
                    <a:pt x="13" y="15"/>
                    <a:pt x="14" y="15"/>
                    <a:pt x="15" y="15"/>
                  </a:cubicBezTo>
                  <a:cubicBezTo>
                    <a:pt x="16" y="15"/>
                    <a:pt x="16" y="15"/>
                    <a:pt x="17" y="15"/>
                  </a:cubicBezTo>
                  <a:cubicBezTo>
                    <a:pt x="17" y="15"/>
                    <a:pt x="17" y="15"/>
                    <a:pt x="17" y="15"/>
                  </a:cubicBezTo>
                  <a:cubicBezTo>
                    <a:pt x="17" y="15"/>
                    <a:pt x="18" y="14"/>
                    <a:pt x="19" y="14"/>
                  </a:cubicBezTo>
                  <a:cubicBezTo>
                    <a:pt x="20" y="14"/>
                    <a:pt x="21" y="13"/>
                    <a:pt x="22" y="13"/>
                  </a:cubicBezTo>
                  <a:cubicBezTo>
                    <a:pt x="24" y="12"/>
                    <a:pt x="26" y="11"/>
                    <a:pt x="28" y="10"/>
                  </a:cubicBezTo>
                  <a:cubicBezTo>
                    <a:pt x="36" y="7"/>
                    <a:pt x="46" y="4"/>
                    <a:pt x="55" y="0"/>
                  </a:cubicBezTo>
                  <a:cubicBezTo>
                    <a:pt x="54" y="0"/>
                    <a:pt x="52" y="0"/>
                    <a:pt x="50" y="0"/>
                  </a:cubicBezTo>
                </a:path>
              </a:pathLst>
            </a:custGeom>
            <a:solidFill>
              <a:srgbClr val="225E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4" name="Freeform 241"/>
            <p:cNvSpPr/>
            <p:nvPr/>
          </p:nvSpPr>
          <p:spPr bwMode="auto">
            <a:xfrm>
              <a:off x="3479800" y="2674938"/>
              <a:ext cx="120650" cy="60325"/>
            </a:xfrm>
            <a:custGeom>
              <a:avLst/>
              <a:gdLst>
                <a:gd name="T0" fmla="*/ 12 w 32"/>
                <a:gd name="T1" fmla="*/ 0 h 16"/>
                <a:gd name="T2" fmla="*/ 12 w 32"/>
                <a:gd name="T3" fmla="*/ 0 h 16"/>
                <a:gd name="T4" fmla="*/ 7 w 32"/>
                <a:gd name="T5" fmla="*/ 3 h 16"/>
                <a:gd name="T6" fmla="*/ 5 w 32"/>
                <a:gd name="T7" fmla="*/ 5 h 16"/>
                <a:gd name="T8" fmla="*/ 0 w 32"/>
                <a:gd name="T9" fmla="*/ 13 h 16"/>
                <a:gd name="T10" fmla="*/ 0 w 32"/>
                <a:gd name="T11" fmla="*/ 16 h 16"/>
                <a:gd name="T12" fmla="*/ 1 w 32"/>
                <a:gd name="T13" fmla="*/ 16 h 16"/>
                <a:gd name="T14" fmla="*/ 2 w 32"/>
                <a:gd name="T15" fmla="*/ 16 h 16"/>
                <a:gd name="T16" fmla="*/ 21 w 32"/>
                <a:gd name="T17" fmla="*/ 12 h 16"/>
                <a:gd name="T18" fmla="*/ 32 w 32"/>
                <a:gd name="T19" fmla="*/ 8 h 16"/>
                <a:gd name="T20" fmla="*/ 30 w 32"/>
                <a:gd name="T21" fmla="*/ 8 h 16"/>
                <a:gd name="T22" fmla="*/ 27 w 32"/>
                <a:gd name="T23" fmla="*/ 8 h 16"/>
                <a:gd name="T24" fmla="*/ 23 w 32"/>
                <a:gd name="T25" fmla="*/ 9 h 16"/>
                <a:gd name="T26" fmla="*/ 21 w 32"/>
                <a:gd name="T27" fmla="*/ 8 h 16"/>
                <a:gd name="T28" fmla="*/ 21 w 32"/>
                <a:gd name="T29" fmla="*/ 4 h 16"/>
                <a:gd name="T30" fmla="*/ 21 w 32"/>
                <a:gd name="T31" fmla="*/ 2 h 16"/>
                <a:gd name="T32" fmla="*/ 21 w 32"/>
                <a:gd name="T33" fmla="*/ 2 h 16"/>
                <a:gd name="T34" fmla="*/ 20 w 32"/>
                <a:gd name="T35" fmla="*/ 2 h 16"/>
                <a:gd name="T36" fmla="*/ 16 w 32"/>
                <a:gd name="T37" fmla="*/ 2 h 16"/>
                <a:gd name="T38" fmla="*/ 15 w 32"/>
                <a:gd name="T39" fmla="*/ 2 h 16"/>
                <a:gd name="T40" fmla="*/ 15 w 32"/>
                <a:gd name="T41" fmla="*/ 2 h 16"/>
                <a:gd name="T42" fmla="*/ 15 w 32"/>
                <a:gd name="T43" fmla="*/ 2 h 16"/>
                <a:gd name="T44" fmla="*/ 12 w 32"/>
                <a:gd name="T4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2" h="16">
                  <a:moveTo>
                    <a:pt x="12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10" y="1"/>
                    <a:pt x="9" y="2"/>
                    <a:pt x="7" y="3"/>
                  </a:cubicBezTo>
                  <a:cubicBezTo>
                    <a:pt x="6" y="3"/>
                    <a:pt x="6" y="4"/>
                    <a:pt x="5" y="5"/>
                  </a:cubicBezTo>
                  <a:cubicBezTo>
                    <a:pt x="1" y="7"/>
                    <a:pt x="0" y="10"/>
                    <a:pt x="0" y="13"/>
                  </a:cubicBezTo>
                  <a:cubicBezTo>
                    <a:pt x="0" y="14"/>
                    <a:pt x="0" y="15"/>
                    <a:pt x="0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7" y="16"/>
                    <a:pt x="14" y="15"/>
                    <a:pt x="21" y="12"/>
                  </a:cubicBezTo>
                  <a:cubicBezTo>
                    <a:pt x="25" y="11"/>
                    <a:pt x="28" y="9"/>
                    <a:pt x="32" y="8"/>
                  </a:cubicBezTo>
                  <a:cubicBezTo>
                    <a:pt x="31" y="8"/>
                    <a:pt x="31" y="8"/>
                    <a:pt x="30" y="8"/>
                  </a:cubicBezTo>
                  <a:cubicBezTo>
                    <a:pt x="29" y="8"/>
                    <a:pt x="28" y="8"/>
                    <a:pt x="27" y="8"/>
                  </a:cubicBezTo>
                  <a:cubicBezTo>
                    <a:pt x="26" y="9"/>
                    <a:pt x="24" y="9"/>
                    <a:pt x="23" y="9"/>
                  </a:cubicBezTo>
                  <a:cubicBezTo>
                    <a:pt x="22" y="9"/>
                    <a:pt x="21" y="9"/>
                    <a:pt x="21" y="8"/>
                  </a:cubicBezTo>
                  <a:cubicBezTo>
                    <a:pt x="20" y="7"/>
                    <a:pt x="21" y="6"/>
                    <a:pt x="21" y="4"/>
                  </a:cubicBezTo>
                  <a:cubicBezTo>
                    <a:pt x="22" y="3"/>
                    <a:pt x="22" y="3"/>
                    <a:pt x="21" y="2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1" y="2"/>
                    <a:pt x="20" y="2"/>
                    <a:pt x="20" y="2"/>
                  </a:cubicBezTo>
                  <a:cubicBezTo>
                    <a:pt x="19" y="2"/>
                    <a:pt x="18" y="2"/>
                    <a:pt x="16" y="2"/>
                  </a:cubicBezTo>
                  <a:cubicBezTo>
                    <a:pt x="16" y="2"/>
                    <a:pt x="16" y="2"/>
                    <a:pt x="15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4" y="1"/>
                    <a:pt x="13" y="1"/>
                    <a:pt x="12" y="0"/>
                  </a:cubicBezTo>
                </a:path>
              </a:pathLst>
            </a:custGeom>
            <a:solidFill>
              <a:srgbClr val="1546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5" name="Freeform 242"/>
            <p:cNvSpPr/>
            <p:nvPr/>
          </p:nvSpPr>
          <p:spPr bwMode="auto">
            <a:xfrm>
              <a:off x="3524250" y="2546350"/>
              <a:ext cx="481012" cy="136525"/>
            </a:xfrm>
            <a:custGeom>
              <a:avLst/>
              <a:gdLst>
                <a:gd name="T0" fmla="*/ 109 w 128"/>
                <a:gd name="T1" fmla="*/ 0 h 36"/>
                <a:gd name="T2" fmla="*/ 95 w 128"/>
                <a:gd name="T3" fmla="*/ 1 h 36"/>
                <a:gd name="T4" fmla="*/ 91 w 128"/>
                <a:gd name="T5" fmla="*/ 2 h 36"/>
                <a:gd name="T6" fmla="*/ 67 w 128"/>
                <a:gd name="T7" fmla="*/ 7 h 36"/>
                <a:gd name="T8" fmla="*/ 25 w 128"/>
                <a:gd name="T9" fmla="*/ 21 h 36"/>
                <a:gd name="T10" fmla="*/ 16 w 128"/>
                <a:gd name="T11" fmla="*/ 26 h 36"/>
                <a:gd name="T12" fmla="*/ 13 w 128"/>
                <a:gd name="T13" fmla="*/ 27 h 36"/>
                <a:gd name="T14" fmla="*/ 11 w 128"/>
                <a:gd name="T15" fmla="*/ 28 h 36"/>
                <a:gd name="T16" fmla="*/ 9 w 128"/>
                <a:gd name="T17" fmla="*/ 29 h 36"/>
                <a:gd name="T18" fmla="*/ 7 w 128"/>
                <a:gd name="T19" fmla="*/ 30 h 36"/>
                <a:gd name="T20" fmla="*/ 5 w 128"/>
                <a:gd name="T21" fmla="*/ 32 h 36"/>
                <a:gd name="T22" fmla="*/ 4 w 128"/>
                <a:gd name="T23" fmla="*/ 32 h 36"/>
                <a:gd name="T24" fmla="*/ 4 w 128"/>
                <a:gd name="T25" fmla="*/ 32 h 36"/>
                <a:gd name="T26" fmla="*/ 1 w 128"/>
                <a:gd name="T27" fmla="*/ 34 h 36"/>
                <a:gd name="T28" fmla="*/ 0 w 128"/>
                <a:gd name="T29" fmla="*/ 34 h 36"/>
                <a:gd name="T30" fmla="*/ 0 w 128"/>
                <a:gd name="T31" fmla="*/ 34 h 36"/>
                <a:gd name="T32" fmla="*/ 3 w 128"/>
                <a:gd name="T33" fmla="*/ 36 h 36"/>
                <a:gd name="T34" fmla="*/ 3 w 128"/>
                <a:gd name="T35" fmla="*/ 36 h 36"/>
                <a:gd name="T36" fmla="*/ 3 w 128"/>
                <a:gd name="T37" fmla="*/ 36 h 36"/>
                <a:gd name="T38" fmla="*/ 4 w 128"/>
                <a:gd name="T39" fmla="*/ 36 h 36"/>
                <a:gd name="T40" fmla="*/ 8 w 128"/>
                <a:gd name="T41" fmla="*/ 36 h 36"/>
                <a:gd name="T42" fmla="*/ 9 w 128"/>
                <a:gd name="T43" fmla="*/ 36 h 36"/>
                <a:gd name="T44" fmla="*/ 9 w 128"/>
                <a:gd name="T45" fmla="*/ 36 h 36"/>
                <a:gd name="T46" fmla="*/ 46 w 128"/>
                <a:gd name="T47" fmla="*/ 27 h 36"/>
                <a:gd name="T48" fmla="*/ 53 w 128"/>
                <a:gd name="T49" fmla="*/ 27 h 36"/>
                <a:gd name="T50" fmla="*/ 58 w 128"/>
                <a:gd name="T51" fmla="*/ 27 h 36"/>
                <a:gd name="T52" fmla="*/ 58 w 128"/>
                <a:gd name="T53" fmla="*/ 27 h 36"/>
                <a:gd name="T54" fmla="*/ 68 w 128"/>
                <a:gd name="T55" fmla="*/ 23 h 36"/>
                <a:gd name="T56" fmla="*/ 105 w 128"/>
                <a:gd name="T57" fmla="*/ 11 h 36"/>
                <a:gd name="T58" fmla="*/ 105 w 128"/>
                <a:gd name="T59" fmla="*/ 11 h 36"/>
                <a:gd name="T60" fmla="*/ 125 w 128"/>
                <a:gd name="T61" fmla="*/ 5 h 36"/>
                <a:gd name="T62" fmla="*/ 128 w 128"/>
                <a:gd name="T63" fmla="*/ 4 h 36"/>
                <a:gd name="T64" fmla="*/ 118 w 128"/>
                <a:gd name="T65" fmla="*/ 1 h 36"/>
                <a:gd name="T66" fmla="*/ 109 w 128"/>
                <a:gd name="T67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28" h="36">
                  <a:moveTo>
                    <a:pt x="109" y="0"/>
                  </a:moveTo>
                  <a:cubicBezTo>
                    <a:pt x="104" y="0"/>
                    <a:pt x="100" y="0"/>
                    <a:pt x="95" y="1"/>
                  </a:cubicBezTo>
                  <a:cubicBezTo>
                    <a:pt x="94" y="1"/>
                    <a:pt x="92" y="1"/>
                    <a:pt x="91" y="2"/>
                  </a:cubicBezTo>
                  <a:cubicBezTo>
                    <a:pt x="83" y="3"/>
                    <a:pt x="75" y="5"/>
                    <a:pt x="67" y="7"/>
                  </a:cubicBezTo>
                  <a:cubicBezTo>
                    <a:pt x="53" y="10"/>
                    <a:pt x="38" y="15"/>
                    <a:pt x="25" y="21"/>
                  </a:cubicBezTo>
                  <a:cubicBezTo>
                    <a:pt x="22" y="23"/>
                    <a:pt x="19" y="24"/>
                    <a:pt x="16" y="26"/>
                  </a:cubicBezTo>
                  <a:cubicBezTo>
                    <a:pt x="15" y="26"/>
                    <a:pt x="14" y="26"/>
                    <a:pt x="13" y="27"/>
                  </a:cubicBezTo>
                  <a:cubicBezTo>
                    <a:pt x="13" y="27"/>
                    <a:pt x="12" y="28"/>
                    <a:pt x="11" y="28"/>
                  </a:cubicBezTo>
                  <a:cubicBezTo>
                    <a:pt x="11" y="28"/>
                    <a:pt x="10" y="29"/>
                    <a:pt x="9" y="29"/>
                  </a:cubicBezTo>
                  <a:cubicBezTo>
                    <a:pt x="8" y="29"/>
                    <a:pt x="8" y="30"/>
                    <a:pt x="7" y="30"/>
                  </a:cubicBezTo>
                  <a:cubicBezTo>
                    <a:pt x="6" y="31"/>
                    <a:pt x="5" y="31"/>
                    <a:pt x="5" y="32"/>
                  </a:cubicBezTo>
                  <a:cubicBezTo>
                    <a:pt x="4" y="32"/>
                    <a:pt x="4" y="32"/>
                    <a:pt x="4" y="32"/>
                  </a:cubicBezTo>
                  <a:cubicBezTo>
                    <a:pt x="4" y="32"/>
                    <a:pt x="4" y="32"/>
                    <a:pt x="4" y="32"/>
                  </a:cubicBezTo>
                  <a:cubicBezTo>
                    <a:pt x="3" y="33"/>
                    <a:pt x="2" y="33"/>
                    <a:pt x="1" y="34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1" y="35"/>
                    <a:pt x="2" y="35"/>
                    <a:pt x="3" y="36"/>
                  </a:cubicBezTo>
                  <a:cubicBezTo>
                    <a:pt x="3" y="36"/>
                    <a:pt x="3" y="36"/>
                    <a:pt x="3" y="36"/>
                  </a:cubicBezTo>
                  <a:cubicBezTo>
                    <a:pt x="3" y="36"/>
                    <a:pt x="3" y="36"/>
                    <a:pt x="3" y="36"/>
                  </a:cubicBezTo>
                  <a:cubicBezTo>
                    <a:pt x="4" y="36"/>
                    <a:pt x="4" y="36"/>
                    <a:pt x="4" y="36"/>
                  </a:cubicBezTo>
                  <a:cubicBezTo>
                    <a:pt x="6" y="36"/>
                    <a:pt x="7" y="36"/>
                    <a:pt x="8" y="36"/>
                  </a:cubicBezTo>
                  <a:cubicBezTo>
                    <a:pt x="8" y="36"/>
                    <a:pt x="9" y="36"/>
                    <a:pt x="9" y="36"/>
                  </a:cubicBezTo>
                  <a:cubicBezTo>
                    <a:pt x="9" y="36"/>
                    <a:pt x="9" y="36"/>
                    <a:pt x="9" y="36"/>
                  </a:cubicBezTo>
                  <a:cubicBezTo>
                    <a:pt x="21" y="35"/>
                    <a:pt x="34" y="29"/>
                    <a:pt x="46" y="27"/>
                  </a:cubicBezTo>
                  <a:cubicBezTo>
                    <a:pt x="48" y="27"/>
                    <a:pt x="51" y="27"/>
                    <a:pt x="53" y="27"/>
                  </a:cubicBezTo>
                  <a:cubicBezTo>
                    <a:pt x="55" y="27"/>
                    <a:pt x="57" y="27"/>
                    <a:pt x="58" y="27"/>
                  </a:cubicBezTo>
                  <a:cubicBezTo>
                    <a:pt x="58" y="27"/>
                    <a:pt x="58" y="27"/>
                    <a:pt x="58" y="27"/>
                  </a:cubicBezTo>
                  <a:cubicBezTo>
                    <a:pt x="62" y="26"/>
                    <a:pt x="65" y="25"/>
                    <a:pt x="68" y="23"/>
                  </a:cubicBezTo>
                  <a:cubicBezTo>
                    <a:pt x="81" y="19"/>
                    <a:pt x="94" y="15"/>
                    <a:pt x="105" y="11"/>
                  </a:cubicBezTo>
                  <a:cubicBezTo>
                    <a:pt x="105" y="11"/>
                    <a:pt x="105" y="11"/>
                    <a:pt x="105" y="11"/>
                  </a:cubicBezTo>
                  <a:cubicBezTo>
                    <a:pt x="112" y="9"/>
                    <a:pt x="119" y="7"/>
                    <a:pt x="125" y="5"/>
                  </a:cubicBezTo>
                  <a:cubicBezTo>
                    <a:pt x="126" y="4"/>
                    <a:pt x="127" y="4"/>
                    <a:pt x="128" y="4"/>
                  </a:cubicBezTo>
                  <a:cubicBezTo>
                    <a:pt x="125" y="2"/>
                    <a:pt x="121" y="1"/>
                    <a:pt x="118" y="1"/>
                  </a:cubicBezTo>
                  <a:cubicBezTo>
                    <a:pt x="115" y="0"/>
                    <a:pt x="112" y="0"/>
                    <a:pt x="109" y="0"/>
                  </a:cubicBezTo>
                </a:path>
              </a:pathLst>
            </a:custGeom>
            <a:solidFill>
              <a:srgbClr val="1919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6" name="Freeform 243"/>
            <p:cNvSpPr/>
            <p:nvPr/>
          </p:nvSpPr>
          <p:spPr bwMode="auto">
            <a:xfrm>
              <a:off x="3452813" y="1990725"/>
              <a:ext cx="647700" cy="725488"/>
            </a:xfrm>
            <a:custGeom>
              <a:avLst/>
              <a:gdLst>
                <a:gd name="T0" fmla="*/ 164 w 172"/>
                <a:gd name="T1" fmla="*/ 21 h 193"/>
                <a:gd name="T2" fmla="*/ 165 w 172"/>
                <a:gd name="T3" fmla="*/ 47 h 193"/>
                <a:gd name="T4" fmla="*/ 167 w 172"/>
                <a:gd name="T5" fmla="*/ 64 h 193"/>
                <a:gd name="T6" fmla="*/ 171 w 172"/>
                <a:gd name="T7" fmla="*/ 76 h 193"/>
                <a:gd name="T8" fmla="*/ 170 w 172"/>
                <a:gd name="T9" fmla="*/ 94 h 193"/>
                <a:gd name="T10" fmla="*/ 170 w 172"/>
                <a:gd name="T11" fmla="*/ 116 h 193"/>
                <a:gd name="T12" fmla="*/ 170 w 172"/>
                <a:gd name="T13" fmla="*/ 132 h 193"/>
                <a:gd name="T14" fmla="*/ 143 w 172"/>
                <a:gd name="T15" fmla="*/ 148 h 193"/>
                <a:gd name="T16" fmla="*/ 122 w 172"/>
                <a:gd name="T17" fmla="*/ 155 h 193"/>
                <a:gd name="T18" fmla="*/ 48 w 172"/>
                <a:gd name="T19" fmla="*/ 181 h 193"/>
                <a:gd name="T20" fmla="*/ 39 w 172"/>
                <a:gd name="T21" fmla="*/ 185 h 193"/>
                <a:gd name="T22" fmla="*/ 10 w 172"/>
                <a:gd name="T23" fmla="*/ 193 h 193"/>
                <a:gd name="T24" fmla="*/ 2 w 172"/>
                <a:gd name="T25" fmla="*/ 170 h 193"/>
                <a:gd name="T26" fmla="*/ 3 w 172"/>
                <a:gd name="T27" fmla="*/ 157 h 193"/>
                <a:gd name="T28" fmla="*/ 4 w 172"/>
                <a:gd name="T29" fmla="*/ 143 h 193"/>
                <a:gd name="T30" fmla="*/ 5 w 172"/>
                <a:gd name="T31" fmla="*/ 139 h 193"/>
                <a:gd name="T32" fmla="*/ 8 w 172"/>
                <a:gd name="T33" fmla="*/ 128 h 193"/>
                <a:gd name="T34" fmla="*/ 53 w 172"/>
                <a:gd name="T35" fmla="*/ 61 h 193"/>
                <a:gd name="T36" fmla="*/ 84 w 172"/>
                <a:gd name="T37" fmla="*/ 29 h 193"/>
                <a:gd name="T38" fmla="*/ 107 w 172"/>
                <a:gd name="T39" fmla="*/ 15 h 193"/>
                <a:gd name="T40" fmla="*/ 139 w 172"/>
                <a:gd name="T41" fmla="*/ 1 h 193"/>
                <a:gd name="T42" fmla="*/ 156 w 172"/>
                <a:gd name="T43" fmla="*/ 3 h 193"/>
                <a:gd name="T44" fmla="*/ 164 w 172"/>
                <a:gd name="T45" fmla="*/ 21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72" h="193">
                  <a:moveTo>
                    <a:pt x="164" y="21"/>
                  </a:moveTo>
                  <a:cubicBezTo>
                    <a:pt x="164" y="30"/>
                    <a:pt x="165" y="38"/>
                    <a:pt x="165" y="47"/>
                  </a:cubicBezTo>
                  <a:cubicBezTo>
                    <a:pt x="166" y="53"/>
                    <a:pt x="166" y="59"/>
                    <a:pt x="167" y="64"/>
                  </a:cubicBezTo>
                  <a:cubicBezTo>
                    <a:pt x="168" y="68"/>
                    <a:pt x="170" y="72"/>
                    <a:pt x="171" y="76"/>
                  </a:cubicBezTo>
                  <a:cubicBezTo>
                    <a:pt x="172" y="82"/>
                    <a:pt x="171" y="88"/>
                    <a:pt x="170" y="94"/>
                  </a:cubicBezTo>
                  <a:cubicBezTo>
                    <a:pt x="170" y="101"/>
                    <a:pt x="169" y="109"/>
                    <a:pt x="170" y="116"/>
                  </a:cubicBezTo>
                  <a:cubicBezTo>
                    <a:pt x="171" y="121"/>
                    <a:pt x="172" y="126"/>
                    <a:pt x="170" y="132"/>
                  </a:cubicBezTo>
                  <a:cubicBezTo>
                    <a:pt x="165" y="140"/>
                    <a:pt x="153" y="145"/>
                    <a:pt x="143" y="148"/>
                  </a:cubicBezTo>
                  <a:cubicBezTo>
                    <a:pt x="136" y="150"/>
                    <a:pt x="129" y="152"/>
                    <a:pt x="122" y="155"/>
                  </a:cubicBezTo>
                  <a:cubicBezTo>
                    <a:pt x="97" y="163"/>
                    <a:pt x="72" y="171"/>
                    <a:pt x="48" y="181"/>
                  </a:cubicBezTo>
                  <a:cubicBezTo>
                    <a:pt x="45" y="182"/>
                    <a:pt x="42" y="183"/>
                    <a:pt x="39" y="185"/>
                  </a:cubicBezTo>
                  <a:cubicBezTo>
                    <a:pt x="29" y="189"/>
                    <a:pt x="18" y="193"/>
                    <a:pt x="10" y="193"/>
                  </a:cubicBezTo>
                  <a:cubicBezTo>
                    <a:pt x="0" y="193"/>
                    <a:pt x="2" y="176"/>
                    <a:pt x="2" y="170"/>
                  </a:cubicBezTo>
                  <a:cubicBezTo>
                    <a:pt x="2" y="165"/>
                    <a:pt x="3" y="161"/>
                    <a:pt x="3" y="157"/>
                  </a:cubicBezTo>
                  <a:cubicBezTo>
                    <a:pt x="3" y="152"/>
                    <a:pt x="4" y="148"/>
                    <a:pt x="4" y="143"/>
                  </a:cubicBezTo>
                  <a:cubicBezTo>
                    <a:pt x="5" y="142"/>
                    <a:pt x="5" y="140"/>
                    <a:pt x="5" y="139"/>
                  </a:cubicBezTo>
                  <a:cubicBezTo>
                    <a:pt x="6" y="135"/>
                    <a:pt x="7" y="131"/>
                    <a:pt x="8" y="128"/>
                  </a:cubicBezTo>
                  <a:cubicBezTo>
                    <a:pt x="16" y="105"/>
                    <a:pt x="36" y="81"/>
                    <a:pt x="53" y="61"/>
                  </a:cubicBezTo>
                  <a:cubicBezTo>
                    <a:pt x="62" y="50"/>
                    <a:pt x="71" y="38"/>
                    <a:pt x="84" y="29"/>
                  </a:cubicBezTo>
                  <a:cubicBezTo>
                    <a:pt x="91" y="24"/>
                    <a:pt x="99" y="20"/>
                    <a:pt x="107" y="15"/>
                  </a:cubicBezTo>
                  <a:cubicBezTo>
                    <a:pt x="117" y="9"/>
                    <a:pt x="127" y="3"/>
                    <a:pt x="139" y="1"/>
                  </a:cubicBezTo>
                  <a:cubicBezTo>
                    <a:pt x="145" y="0"/>
                    <a:pt x="152" y="1"/>
                    <a:pt x="156" y="3"/>
                  </a:cubicBezTo>
                  <a:cubicBezTo>
                    <a:pt x="163" y="7"/>
                    <a:pt x="163" y="14"/>
                    <a:pt x="164" y="21"/>
                  </a:cubicBezTo>
                  <a:close/>
                </a:path>
              </a:pathLst>
            </a:custGeom>
            <a:solidFill>
              <a:srgbClr val="47C2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7" name="Freeform 244"/>
            <p:cNvSpPr/>
            <p:nvPr/>
          </p:nvSpPr>
          <p:spPr bwMode="auto">
            <a:xfrm>
              <a:off x="3452813" y="2509838"/>
              <a:ext cx="158750" cy="206375"/>
            </a:xfrm>
            <a:custGeom>
              <a:avLst/>
              <a:gdLst>
                <a:gd name="T0" fmla="*/ 31 w 42"/>
                <a:gd name="T1" fmla="*/ 45 h 55"/>
                <a:gd name="T2" fmla="*/ 39 w 42"/>
                <a:gd name="T3" fmla="*/ 47 h 55"/>
                <a:gd name="T4" fmla="*/ 10 w 42"/>
                <a:gd name="T5" fmla="*/ 55 h 55"/>
                <a:gd name="T6" fmla="*/ 2 w 42"/>
                <a:gd name="T7" fmla="*/ 32 h 55"/>
                <a:gd name="T8" fmla="*/ 3 w 42"/>
                <a:gd name="T9" fmla="*/ 19 h 55"/>
                <a:gd name="T10" fmla="*/ 4 w 42"/>
                <a:gd name="T11" fmla="*/ 5 h 55"/>
                <a:gd name="T12" fmla="*/ 6 w 42"/>
                <a:gd name="T13" fmla="*/ 1 h 55"/>
                <a:gd name="T14" fmla="*/ 10 w 42"/>
                <a:gd name="T15" fmla="*/ 7 h 55"/>
                <a:gd name="T16" fmla="*/ 16 w 42"/>
                <a:gd name="T17" fmla="*/ 0 h 55"/>
                <a:gd name="T18" fmla="*/ 16 w 42"/>
                <a:gd name="T19" fmla="*/ 13 h 55"/>
                <a:gd name="T20" fmla="*/ 17 w 42"/>
                <a:gd name="T21" fmla="*/ 26 h 55"/>
                <a:gd name="T22" fmla="*/ 19 w 42"/>
                <a:gd name="T23" fmla="*/ 29 h 55"/>
                <a:gd name="T24" fmla="*/ 25 w 42"/>
                <a:gd name="T25" fmla="*/ 31 h 55"/>
                <a:gd name="T26" fmla="*/ 22 w 42"/>
                <a:gd name="T27" fmla="*/ 41 h 55"/>
                <a:gd name="T28" fmla="*/ 42 w 42"/>
                <a:gd name="T29" fmla="*/ 39 h 55"/>
                <a:gd name="T30" fmla="*/ 31 w 42"/>
                <a:gd name="T31" fmla="*/ 45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2" h="55">
                  <a:moveTo>
                    <a:pt x="31" y="45"/>
                  </a:moveTo>
                  <a:cubicBezTo>
                    <a:pt x="31" y="47"/>
                    <a:pt x="35" y="47"/>
                    <a:pt x="39" y="47"/>
                  </a:cubicBezTo>
                  <a:cubicBezTo>
                    <a:pt x="29" y="51"/>
                    <a:pt x="18" y="55"/>
                    <a:pt x="10" y="55"/>
                  </a:cubicBezTo>
                  <a:cubicBezTo>
                    <a:pt x="0" y="55"/>
                    <a:pt x="2" y="38"/>
                    <a:pt x="2" y="32"/>
                  </a:cubicBezTo>
                  <a:cubicBezTo>
                    <a:pt x="2" y="27"/>
                    <a:pt x="3" y="23"/>
                    <a:pt x="3" y="19"/>
                  </a:cubicBezTo>
                  <a:cubicBezTo>
                    <a:pt x="3" y="14"/>
                    <a:pt x="4" y="10"/>
                    <a:pt x="4" y="5"/>
                  </a:cubicBezTo>
                  <a:cubicBezTo>
                    <a:pt x="5" y="4"/>
                    <a:pt x="5" y="2"/>
                    <a:pt x="6" y="1"/>
                  </a:cubicBezTo>
                  <a:cubicBezTo>
                    <a:pt x="8" y="3"/>
                    <a:pt x="9" y="5"/>
                    <a:pt x="10" y="7"/>
                  </a:cubicBezTo>
                  <a:cubicBezTo>
                    <a:pt x="12" y="5"/>
                    <a:pt x="14" y="2"/>
                    <a:pt x="16" y="0"/>
                  </a:cubicBezTo>
                  <a:cubicBezTo>
                    <a:pt x="18" y="4"/>
                    <a:pt x="17" y="9"/>
                    <a:pt x="16" y="13"/>
                  </a:cubicBezTo>
                  <a:cubicBezTo>
                    <a:pt x="15" y="18"/>
                    <a:pt x="16" y="22"/>
                    <a:pt x="17" y="26"/>
                  </a:cubicBezTo>
                  <a:cubicBezTo>
                    <a:pt x="17" y="27"/>
                    <a:pt x="18" y="29"/>
                    <a:pt x="19" y="29"/>
                  </a:cubicBezTo>
                  <a:cubicBezTo>
                    <a:pt x="21" y="30"/>
                    <a:pt x="24" y="30"/>
                    <a:pt x="25" y="31"/>
                  </a:cubicBezTo>
                  <a:cubicBezTo>
                    <a:pt x="28" y="34"/>
                    <a:pt x="20" y="38"/>
                    <a:pt x="22" y="41"/>
                  </a:cubicBezTo>
                  <a:cubicBezTo>
                    <a:pt x="29" y="39"/>
                    <a:pt x="36" y="39"/>
                    <a:pt x="42" y="39"/>
                  </a:cubicBezTo>
                  <a:cubicBezTo>
                    <a:pt x="38" y="41"/>
                    <a:pt x="34" y="42"/>
                    <a:pt x="31" y="45"/>
                  </a:cubicBezTo>
                  <a:close/>
                </a:path>
              </a:pathLst>
            </a:custGeom>
            <a:solidFill>
              <a:srgbClr val="2C91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8" name="Freeform 245"/>
            <p:cNvSpPr/>
            <p:nvPr/>
          </p:nvSpPr>
          <p:spPr bwMode="auto">
            <a:xfrm>
              <a:off x="3463925" y="1990725"/>
              <a:ext cx="636587" cy="590550"/>
            </a:xfrm>
            <a:custGeom>
              <a:avLst/>
              <a:gdLst>
                <a:gd name="T0" fmla="*/ 161 w 169"/>
                <a:gd name="T1" fmla="*/ 21 h 157"/>
                <a:gd name="T2" fmla="*/ 162 w 169"/>
                <a:gd name="T3" fmla="*/ 47 h 157"/>
                <a:gd name="T4" fmla="*/ 164 w 169"/>
                <a:gd name="T5" fmla="*/ 64 h 157"/>
                <a:gd name="T6" fmla="*/ 168 w 169"/>
                <a:gd name="T7" fmla="*/ 76 h 157"/>
                <a:gd name="T8" fmla="*/ 167 w 169"/>
                <a:gd name="T9" fmla="*/ 94 h 157"/>
                <a:gd name="T10" fmla="*/ 167 w 169"/>
                <a:gd name="T11" fmla="*/ 116 h 157"/>
                <a:gd name="T12" fmla="*/ 167 w 169"/>
                <a:gd name="T13" fmla="*/ 132 h 157"/>
                <a:gd name="T14" fmla="*/ 140 w 169"/>
                <a:gd name="T15" fmla="*/ 148 h 157"/>
                <a:gd name="T16" fmla="*/ 119 w 169"/>
                <a:gd name="T17" fmla="*/ 155 h 157"/>
                <a:gd name="T18" fmla="*/ 122 w 169"/>
                <a:gd name="T19" fmla="*/ 151 h 157"/>
                <a:gd name="T20" fmla="*/ 118 w 169"/>
                <a:gd name="T21" fmla="*/ 148 h 157"/>
                <a:gd name="T22" fmla="*/ 111 w 169"/>
                <a:gd name="T23" fmla="*/ 150 h 157"/>
                <a:gd name="T24" fmla="*/ 97 w 169"/>
                <a:gd name="T25" fmla="*/ 153 h 157"/>
                <a:gd name="T26" fmla="*/ 95 w 169"/>
                <a:gd name="T27" fmla="*/ 153 h 157"/>
                <a:gd name="T28" fmla="*/ 98 w 169"/>
                <a:gd name="T29" fmla="*/ 147 h 157"/>
                <a:gd name="T30" fmla="*/ 106 w 169"/>
                <a:gd name="T31" fmla="*/ 143 h 157"/>
                <a:gd name="T32" fmla="*/ 104 w 169"/>
                <a:gd name="T33" fmla="*/ 136 h 157"/>
                <a:gd name="T34" fmla="*/ 87 w 169"/>
                <a:gd name="T35" fmla="*/ 136 h 157"/>
                <a:gd name="T36" fmla="*/ 87 w 169"/>
                <a:gd name="T37" fmla="*/ 136 h 157"/>
                <a:gd name="T38" fmla="*/ 85 w 169"/>
                <a:gd name="T39" fmla="*/ 132 h 157"/>
                <a:gd name="T40" fmla="*/ 98 w 169"/>
                <a:gd name="T41" fmla="*/ 126 h 157"/>
                <a:gd name="T42" fmla="*/ 100 w 169"/>
                <a:gd name="T43" fmla="*/ 124 h 157"/>
                <a:gd name="T44" fmla="*/ 100 w 169"/>
                <a:gd name="T45" fmla="*/ 123 h 157"/>
                <a:gd name="T46" fmla="*/ 93 w 169"/>
                <a:gd name="T47" fmla="*/ 119 h 157"/>
                <a:gd name="T48" fmla="*/ 83 w 169"/>
                <a:gd name="T49" fmla="*/ 120 h 157"/>
                <a:gd name="T50" fmla="*/ 80 w 169"/>
                <a:gd name="T51" fmla="*/ 120 h 157"/>
                <a:gd name="T52" fmla="*/ 81 w 169"/>
                <a:gd name="T53" fmla="*/ 116 h 157"/>
                <a:gd name="T54" fmla="*/ 89 w 169"/>
                <a:gd name="T55" fmla="*/ 112 h 157"/>
                <a:gd name="T56" fmla="*/ 93 w 169"/>
                <a:gd name="T57" fmla="*/ 106 h 157"/>
                <a:gd name="T58" fmla="*/ 85 w 169"/>
                <a:gd name="T59" fmla="*/ 105 h 157"/>
                <a:gd name="T60" fmla="*/ 76 w 169"/>
                <a:gd name="T61" fmla="*/ 107 h 157"/>
                <a:gd name="T62" fmla="*/ 82 w 169"/>
                <a:gd name="T63" fmla="*/ 102 h 157"/>
                <a:gd name="T64" fmla="*/ 88 w 169"/>
                <a:gd name="T65" fmla="*/ 96 h 157"/>
                <a:gd name="T66" fmla="*/ 84 w 169"/>
                <a:gd name="T67" fmla="*/ 97 h 157"/>
                <a:gd name="T68" fmla="*/ 81 w 169"/>
                <a:gd name="T69" fmla="*/ 93 h 157"/>
                <a:gd name="T70" fmla="*/ 85 w 169"/>
                <a:gd name="T71" fmla="*/ 89 h 157"/>
                <a:gd name="T72" fmla="*/ 73 w 169"/>
                <a:gd name="T73" fmla="*/ 90 h 157"/>
                <a:gd name="T74" fmla="*/ 75 w 169"/>
                <a:gd name="T75" fmla="*/ 84 h 157"/>
                <a:gd name="T76" fmla="*/ 76 w 169"/>
                <a:gd name="T77" fmla="*/ 78 h 157"/>
                <a:gd name="T78" fmla="*/ 71 w 169"/>
                <a:gd name="T79" fmla="*/ 79 h 157"/>
                <a:gd name="T80" fmla="*/ 65 w 169"/>
                <a:gd name="T81" fmla="*/ 80 h 157"/>
                <a:gd name="T82" fmla="*/ 56 w 169"/>
                <a:gd name="T83" fmla="*/ 78 h 157"/>
                <a:gd name="T84" fmla="*/ 55 w 169"/>
                <a:gd name="T85" fmla="*/ 77 h 157"/>
                <a:gd name="T86" fmla="*/ 17 w 169"/>
                <a:gd name="T87" fmla="*/ 117 h 157"/>
                <a:gd name="T88" fmla="*/ 0 w 169"/>
                <a:gd name="T89" fmla="*/ 157 h 157"/>
                <a:gd name="T90" fmla="*/ 2 w 169"/>
                <a:gd name="T91" fmla="*/ 139 h 157"/>
                <a:gd name="T92" fmla="*/ 5 w 169"/>
                <a:gd name="T93" fmla="*/ 128 h 157"/>
                <a:gd name="T94" fmla="*/ 50 w 169"/>
                <a:gd name="T95" fmla="*/ 61 h 157"/>
                <a:gd name="T96" fmla="*/ 81 w 169"/>
                <a:gd name="T97" fmla="*/ 29 h 157"/>
                <a:gd name="T98" fmla="*/ 104 w 169"/>
                <a:gd name="T99" fmla="*/ 15 h 157"/>
                <a:gd name="T100" fmla="*/ 136 w 169"/>
                <a:gd name="T101" fmla="*/ 1 h 157"/>
                <a:gd name="T102" fmla="*/ 153 w 169"/>
                <a:gd name="T103" fmla="*/ 3 h 157"/>
                <a:gd name="T104" fmla="*/ 161 w 169"/>
                <a:gd name="T105" fmla="*/ 21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69" h="157">
                  <a:moveTo>
                    <a:pt x="161" y="21"/>
                  </a:moveTo>
                  <a:cubicBezTo>
                    <a:pt x="161" y="30"/>
                    <a:pt x="162" y="38"/>
                    <a:pt x="162" y="47"/>
                  </a:cubicBezTo>
                  <a:cubicBezTo>
                    <a:pt x="163" y="53"/>
                    <a:pt x="163" y="59"/>
                    <a:pt x="164" y="64"/>
                  </a:cubicBezTo>
                  <a:cubicBezTo>
                    <a:pt x="165" y="68"/>
                    <a:pt x="167" y="72"/>
                    <a:pt x="168" y="76"/>
                  </a:cubicBezTo>
                  <a:cubicBezTo>
                    <a:pt x="169" y="82"/>
                    <a:pt x="168" y="88"/>
                    <a:pt x="167" y="94"/>
                  </a:cubicBezTo>
                  <a:cubicBezTo>
                    <a:pt x="167" y="101"/>
                    <a:pt x="166" y="109"/>
                    <a:pt x="167" y="116"/>
                  </a:cubicBezTo>
                  <a:cubicBezTo>
                    <a:pt x="168" y="121"/>
                    <a:pt x="169" y="126"/>
                    <a:pt x="167" y="132"/>
                  </a:cubicBezTo>
                  <a:cubicBezTo>
                    <a:pt x="162" y="140"/>
                    <a:pt x="150" y="145"/>
                    <a:pt x="140" y="148"/>
                  </a:cubicBezTo>
                  <a:cubicBezTo>
                    <a:pt x="133" y="150"/>
                    <a:pt x="126" y="152"/>
                    <a:pt x="119" y="155"/>
                  </a:cubicBezTo>
                  <a:cubicBezTo>
                    <a:pt x="121" y="154"/>
                    <a:pt x="122" y="152"/>
                    <a:pt x="122" y="151"/>
                  </a:cubicBezTo>
                  <a:cubicBezTo>
                    <a:pt x="122" y="149"/>
                    <a:pt x="120" y="148"/>
                    <a:pt x="118" y="148"/>
                  </a:cubicBezTo>
                  <a:cubicBezTo>
                    <a:pt x="115" y="149"/>
                    <a:pt x="113" y="149"/>
                    <a:pt x="111" y="150"/>
                  </a:cubicBezTo>
                  <a:cubicBezTo>
                    <a:pt x="106" y="152"/>
                    <a:pt x="102" y="153"/>
                    <a:pt x="97" y="153"/>
                  </a:cubicBezTo>
                  <a:cubicBezTo>
                    <a:pt x="96" y="153"/>
                    <a:pt x="95" y="153"/>
                    <a:pt x="95" y="153"/>
                  </a:cubicBezTo>
                  <a:cubicBezTo>
                    <a:pt x="92" y="152"/>
                    <a:pt x="95" y="148"/>
                    <a:pt x="98" y="147"/>
                  </a:cubicBezTo>
                  <a:cubicBezTo>
                    <a:pt x="101" y="146"/>
                    <a:pt x="104" y="145"/>
                    <a:pt x="106" y="143"/>
                  </a:cubicBezTo>
                  <a:cubicBezTo>
                    <a:pt x="109" y="141"/>
                    <a:pt x="107" y="138"/>
                    <a:pt x="104" y="136"/>
                  </a:cubicBezTo>
                  <a:cubicBezTo>
                    <a:pt x="100" y="135"/>
                    <a:pt x="92" y="135"/>
                    <a:pt x="87" y="136"/>
                  </a:cubicBezTo>
                  <a:cubicBezTo>
                    <a:pt x="87" y="136"/>
                    <a:pt x="87" y="136"/>
                    <a:pt x="87" y="136"/>
                  </a:cubicBezTo>
                  <a:cubicBezTo>
                    <a:pt x="84" y="137"/>
                    <a:pt x="82" y="133"/>
                    <a:pt x="85" y="132"/>
                  </a:cubicBezTo>
                  <a:cubicBezTo>
                    <a:pt x="90" y="130"/>
                    <a:pt x="94" y="128"/>
                    <a:pt x="98" y="126"/>
                  </a:cubicBezTo>
                  <a:cubicBezTo>
                    <a:pt x="99" y="126"/>
                    <a:pt x="100" y="125"/>
                    <a:pt x="100" y="124"/>
                  </a:cubicBezTo>
                  <a:cubicBezTo>
                    <a:pt x="100" y="124"/>
                    <a:pt x="100" y="123"/>
                    <a:pt x="100" y="123"/>
                  </a:cubicBezTo>
                  <a:cubicBezTo>
                    <a:pt x="99" y="120"/>
                    <a:pt x="96" y="119"/>
                    <a:pt x="93" y="119"/>
                  </a:cubicBezTo>
                  <a:cubicBezTo>
                    <a:pt x="90" y="119"/>
                    <a:pt x="86" y="120"/>
                    <a:pt x="83" y="120"/>
                  </a:cubicBezTo>
                  <a:cubicBezTo>
                    <a:pt x="82" y="120"/>
                    <a:pt x="81" y="121"/>
                    <a:pt x="80" y="120"/>
                  </a:cubicBezTo>
                  <a:cubicBezTo>
                    <a:pt x="79" y="120"/>
                    <a:pt x="80" y="117"/>
                    <a:pt x="81" y="116"/>
                  </a:cubicBezTo>
                  <a:cubicBezTo>
                    <a:pt x="83" y="114"/>
                    <a:pt x="86" y="113"/>
                    <a:pt x="89" y="112"/>
                  </a:cubicBezTo>
                  <a:cubicBezTo>
                    <a:pt x="92" y="110"/>
                    <a:pt x="94" y="108"/>
                    <a:pt x="93" y="106"/>
                  </a:cubicBezTo>
                  <a:cubicBezTo>
                    <a:pt x="92" y="104"/>
                    <a:pt x="88" y="104"/>
                    <a:pt x="85" y="105"/>
                  </a:cubicBezTo>
                  <a:cubicBezTo>
                    <a:pt x="82" y="106"/>
                    <a:pt x="79" y="107"/>
                    <a:pt x="76" y="107"/>
                  </a:cubicBezTo>
                  <a:cubicBezTo>
                    <a:pt x="75" y="105"/>
                    <a:pt x="79" y="103"/>
                    <a:pt x="82" y="102"/>
                  </a:cubicBezTo>
                  <a:cubicBezTo>
                    <a:pt x="85" y="101"/>
                    <a:pt x="88" y="99"/>
                    <a:pt x="88" y="96"/>
                  </a:cubicBezTo>
                  <a:cubicBezTo>
                    <a:pt x="86" y="97"/>
                    <a:pt x="85" y="97"/>
                    <a:pt x="84" y="97"/>
                  </a:cubicBezTo>
                  <a:cubicBezTo>
                    <a:pt x="81" y="97"/>
                    <a:pt x="79" y="95"/>
                    <a:pt x="81" y="93"/>
                  </a:cubicBezTo>
                  <a:cubicBezTo>
                    <a:pt x="83" y="91"/>
                    <a:pt x="84" y="90"/>
                    <a:pt x="85" y="89"/>
                  </a:cubicBezTo>
                  <a:cubicBezTo>
                    <a:pt x="82" y="87"/>
                    <a:pt x="76" y="92"/>
                    <a:pt x="73" y="90"/>
                  </a:cubicBezTo>
                  <a:cubicBezTo>
                    <a:pt x="71" y="89"/>
                    <a:pt x="73" y="86"/>
                    <a:pt x="75" y="84"/>
                  </a:cubicBezTo>
                  <a:cubicBezTo>
                    <a:pt x="76" y="82"/>
                    <a:pt x="78" y="79"/>
                    <a:pt x="76" y="78"/>
                  </a:cubicBezTo>
                  <a:cubicBezTo>
                    <a:pt x="74" y="78"/>
                    <a:pt x="73" y="78"/>
                    <a:pt x="71" y="79"/>
                  </a:cubicBezTo>
                  <a:cubicBezTo>
                    <a:pt x="69" y="79"/>
                    <a:pt x="67" y="80"/>
                    <a:pt x="65" y="80"/>
                  </a:cubicBezTo>
                  <a:cubicBezTo>
                    <a:pt x="61" y="82"/>
                    <a:pt x="57" y="81"/>
                    <a:pt x="56" y="78"/>
                  </a:cubicBezTo>
                  <a:cubicBezTo>
                    <a:pt x="55" y="77"/>
                    <a:pt x="55" y="77"/>
                    <a:pt x="55" y="77"/>
                  </a:cubicBezTo>
                  <a:cubicBezTo>
                    <a:pt x="40" y="89"/>
                    <a:pt x="27" y="103"/>
                    <a:pt x="17" y="117"/>
                  </a:cubicBezTo>
                  <a:cubicBezTo>
                    <a:pt x="9" y="130"/>
                    <a:pt x="4" y="143"/>
                    <a:pt x="0" y="157"/>
                  </a:cubicBezTo>
                  <a:cubicBezTo>
                    <a:pt x="0" y="151"/>
                    <a:pt x="1" y="145"/>
                    <a:pt x="2" y="139"/>
                  </a:cubicBezTo>
                  <a:cubicBezTo>
                    <a:pt x="3" y="135"/>
                    <a:pt x="4" y="131"/>
                    <a:pt x="5" y="128"/>
                  </a:cubicBezTo>
                  <a:cubicBezTo>
                    <a:pt x="13" y="105"/>
                    <a:pt x="33" y="81"/>
                    <a:pt x="50" y="61"/>
                  </a:cubicBezTo>
                  <a:cubicBezTo>
                    <a:pt x="59" y="50"/>
                    <a:pt x="68" y="38"/>
                    <a:pt x="81" y="29"/>
                  </a:cubicBezTo>
                  <a:cubicBezTo>
                    <a:pt x="88" y="24"/>
                    <a:pt x="96" y="20"/>
                    <a:pt x="104" y="15"/>
                  </a:cubicBezTo>
                  <a:cubicBezTo>
                    <a:pt x="114" y="9"/>
                    <a:pt x="124" y="3"/>
                    <a:pt x="136" y="1"/>
                  </a:cubicBezTo>
                  <a:cubicBezTo>
                    <a:pt x="142" y="0"/>
                    <a:pt x="149" y="1"/>
                    <a:pt x="153" y="3"/>
                  </a:cubicBezTo>
                  <a:cubicBezTo>
                    <a:pt x="160" y="7"/>
                    <a:pt x="160" y="14"/>
                    <a:pt x="161" y="21"/>
                  </a:cubicBezTo>
                  <a:close/>
                </a:path>
              </a:pathLst>
            </a:custGeom>
            <a:solidFill>
              <a:srgbClr val="3534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9" name="Freeform 246"/>
            <p:cNvSpPr/>
            <p:nvPr/>
          </p:nvSpPr>
          <p:spPr bwMode="auto">
            <a:xfrm>
              <a:off x="3806825" y="3001963"/>
              <a:ext cx="146050" cy="60325"/>
            </a:xfrm>
            <a:custGeom>
              <a:avLst/>
              <a:gdLst>
                <a:gd name="T0" fmla="*/ 0 w 39"/>
                <a:gd name="T1" fmla="*/ 0 h 16"/>
                <a:gd name="T2" fmla="*/ 2 w 39"/>
                <a:gd name="T3" fmla="*/ 1 h 16"/>
                <a:gd name="T4" fmla="*/ 6 w 39"/>
                <a:gd name="T5" fmla="*/ 3 h 16"/>
                <a:gd name="T6" fmla="*/ 12 w 39"/>
                <a:gd name="T7" fmla="*/ 5 h 16"/>
                <a:gd name="T8" fmla="*/ 19 w 39"/>
                <a:gd name="T9" fmla="*/ 8 h 16"/>
                <a:gd name="T10" fmla="*/ 27 w 39"/>
                <a:gd name="T11" fmla="*/ 11 h 16"/>
                <a:gd name="T12" fmla="*/ 33 w 39"/>
                <a:gd name="T13" fmla="*/ 14 h 16"/>
                <a:gd name="T14" fmla="*/ 37 w 39"/>
                <a:gd name="T15" fmla="*/ 15 h 16"/>
                <a:gd name="T16" fmla="*/ 39 w 39"/>
                <a:gd name="T17" fmla="*/ 16 h 16"/>
                <a:gd name="T18" fmla="*/ 37 w 39"/>
                <a:gd name="T19" fmla="*/ 16 h 16"/>
                <a:gd name="T20" fmla="*/ 32 w 39"/>
                <a:gd name="T21" fmla="*/ 15 h 16"/>
                <a:gd name="T22" fmla="*/ 25 w 39"/>
                <a:gd name="T23" fmla="*/ 13 h 16"/>
                <a:gd name="T24" fmla="*/ 22 w 39"/>
                <a:gd name="T25" fmla="*/ 12 h 16"/>
                <a:gd name="T26" fmla="*/ 18 w 39"/>
                <a:gd name="T27" fmla="*/ 10 h 16"/>
                <a:gd name="T28" fmla="*/ 14 w 39"/>
                <a:gd name="T29" fmla="*/ 9 h 16"/>
                <a:gd name="T30" fmla="*/ 11 w 39"/>
                <a:gd name="T31" fmla="*/ 7 h 16"/>
                <a:gd name="T32" fmla="*/ 5 w 39"/>
                <a:gd name="T33" fmla="*/ 4 h 16"/>
                <a:gd name="T34" fmla="*/ 2 w 39"/>
                <a:gd name="T35" fmla="*/ 1 h 16"/>
                <a:gd name="T36" fmla="*/ 0 w 39"/>
                <a:gd name="T3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9" h="16">
                  <a:moveTo>
                    <a:pt x="0" y="0"/>
                  </a:moveTo>
                  <a:cubicBezTo>
                    <a:pt x="0" y="0"/>
                    <a:pt x="1" y="0"/>
                    <a:pt x="2" y="1"/>
                  </a:cubicBezTo>
                  <a:cubicBezTo>
                    <a:pt x="3" y="1"/>
                    <a:pt x="4" y="2"/>
                    <a:pt x="6" y="3"/>
                  </a:cubicBezTo>
                  <a:cubicBezTo>
                    <a:pt x="8" y="3"/>
                    <a:pt x="10" y="4"/>
                    <a:pt x="12" y="5"/>
                  </a:cubicBezTo>
                  <a:cubicBezTo>
                    <a:pt x="15" y="6"/>
                    <a:pt x="17" y="7"/>
                    <a:pt x="19" y="8"/>
                  </a:cubicBezTo>
                  <a:cubicBezTo>
                    <a:pt x="22" y="9"/>
                    <a:pt x="24" y="10"/>
                    <a:pt x="27" y="11"/>
                  </a:cubicBezTo>
                  <a:cubicBezTo>
                    <a:pt x="29" y="12"/>
                    <a:pt x="31" y="13"/>
                    <a:pt x="33" y="14"/>
                  </a:cubicBezTo>
                  <a:cubicBezTo>
                    <a:pt x="35" y="14"/>
                    <a:pt x="36" y="15"/>
                    <a:pt x="37" y="15"/>
                  </a:cubicBezTo>
                  <a:cubicBezTo>
                    <a:pt x="38" y="16"/>
                    <a:pt x="39" y="16"/>
                    <a:pt x="39" y="16"/>
                  </a:cubicBezTo>
                  <a:cubicBezTo>
                    <a:pt x="39" y="16"/>
                    <a:pt x="38" y="16"/>
                    <a:pt x="37" y="16"/>
                  </a:cubicBezTo>
                  <a:cubicBezTo>
                    <a:pt x="36" y="15"/>
                    <a:pt x="34" y="15"/>
                    <a:pt x="32" y="15"/>
                  </a:cubicBezTo>
                  <a:cubicBezTo>
                    <a:pt x="30" y="14"/>
                    <a:pt x="28" y="14"/>
                    <a:pt x="25" y="13"/>
                  </a:cubicBezTo>
                  <a:cubicBezTo>
                    <a:pt x="24" y="12"/>
                    <a:pt x="23" y="12"/>
                    <a:pt x="22" y="12"/>
                  </a:cubicBezTo>
                  <a:cubicBezTo>
                    <a:pt x="20" y="11"/>
                    <a:pt x="19" y="11"/>
                    <a:pt x="18" y="10"/>
                  </a:cubicBezTo>
                  <a:cubicBezTo>
                    <a:pt x="17" y="10"/>
                    <a:pt x="15" y="9"/>
                    <a:pt x="14" y="9"/>
                  </a:cubicBezTo>
                  <a:cubicBezTo>
                    <a:pt x="13" y="8"/>
                    <a:pt x="12" y="7"/>
                    <a:pt x="11" y="7"/>
                  </a:cubicBezTo>
                  <a:cubicBezTo>
                    <a:pt x="9" y="6"/>
                    <a:pt x="7" y="5"/>
                    <a:pt x="5" y="4"/>
                  </a:cubicBezTo>
                  <a:cubicBezTo>
                    <a:pt x="4" y="3"/>
                    <a:pt x="2" y="2"/>
                    <a:pt x="2" y="1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230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0" name="Freeform 247"/>
            <p:cNvSpPr/>
            <p:nvPr/>
          </p:nvSpPr>
          <p:spPr bwMode="auto">
            <a:xfrm>
              <a:off x="3848100" y="2938463"/>
              <a:ext cx="184150" cy="107950"/>
            </a:xfrm>
            <a:custGeom>
              <a:avLst/>
              <a:gdLst>
                <a:gd name="T0" fmla="*/ 0 w 49"/>
                <a:gd name="T1" fmla="*/ 0 h 29"/>
                <a:gd name="T2" fmla="*/ 2 w 49"/>
                <a:gd name="T3" fmla="*/ 1 h 29"/>
                <a:gd name="T4" fmla="*/ 8 w 49"/>
                <a:gd name="T5" fmla="*/ 4 h 29"/>
                <a:gd name="T6" fmla="*/ 16 w 49"/>
                <a:gd name="T7" fmla="*/ 9 h 29"/>
                <a:gd name="T8" fmla="*/ 25 w 49"/>
                <a:gd name="T9" fmla="*/ 14 h 29"/>
                <a:gd name="T10" fmla="*/ 30 w 49"/>
                <a:gd name="T11" fmla="*/ 17 h 29"/>
                <a:gd name="T12" fmla="*/ 34 w 49"/>
                <a:gd name="T13" fmla="*/ 19 h 29"/>
                <a:gd name="T14" fmla="*/ 42 w 49"/>
                <a:gd name="T15" fmla="*/ 24 h 29"/>
                <a:gd name="T16" fmla="*/ 47 w 49"/>
                <a:gd name="T17" fmla="*/ 28 h 29"/>
                <a:gd name="T18" fmla="*/ 49 w 49"/>
                <a:gd name="T19" fmla="*/ 29 h 29"/>
                <a:gd name="T20" fmla="*/ 41 w 49"/>
                <a:gd name="T21" fmla="*/ 25 h 29"/>
                <a:gd name="T22" fmla="*/ 33 w 49"/>
                <a:gd name="T23" fmla="*/ 21 h 29"/>
                <a:gd name="T24" fmla="*/ 28 w 49"/>
                <a:gd name="T25" fmla="*/ 18 h 29"/>
                <a:gd name="T26" fmla="*/ 23 w 49"/>
                <a:gd name="T27" fmla="*/ 16 h 29"/>
                <a:gd name="T28" fmla="*/ 19 w 49"/>
                <a:gd name="T29" fmla="*/ 13 h 29"/>
                <a:gd name="T30" fmla="*/ 14 w 49"/>
                <a:gd name="T31" fmla="*/ 10 h 29"/>
                <a:gd name="T32" fmla="*/ 7 w 49"/>
                <a:gd name="T33" fmla="*/ 5 h 29"/>
                <a:gd name="T34" fmla="*/ 0 w 49"/>
                <a:gd name="T35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9" h="28">
                  <a:moveTo>
                    <a:pt x="0" y="0"/>
                  </a:moveTo>
                  <a:cubicBezTo>
                    <a:pt x="0" y="0"/>
                    <a:pt x="1" y="1"/>
                    <a:pt x="2" y="1"/>
                  </a:cubicBezTo>
                  <a:cubicBezTo>
                    <a:pt x="4" y="2"/>
                    <a:pt x="6" y="3"/>
                    <a:pt x="8" y="4"/>
                  </a:cubicBezTo>
                  <a:cubicBezTo>
                    <a:pt x="10" y="6"/>
                    <a:pt x="13" y="7"/>
                    <a:pt x="16" y="9"/>
                  </a:cubicBezTo>
                  <a:cubicBezTo>
                    <a:pt x="19" y="10"/>
                    <a:pt x="22" y="12"/>
                    <a:pt x="25" y="14"/>
                  </a:cubicBezTo>
                  <a:cubicBezTo>
                    <a:pt x="27" y="15"/>
                    <a:pt x="28" y="16"/>
                    <a:pt x="30" y="17"/>
                  </a:cubicBezTo>
                  <a:cubicBezTo>
                    <a:pt x="31" y="18"/>
                    <a:pt x="33" y="19"/>
                    <a:pt x="34" y="19"/>
                  </a:cubicBezTo>
                  <a:cubicBezTo>
                    <a:pt x="37" y="21"/>
                    <a:pt x="40" y="23"/>
                    <a:pt x="42" y="24"/>
                  </a:cubicBezTo>
                  <a:cubicBezTo>
                    <a:pt x="44" y="25"/>
                    <a:pt x="46" y="27"/>
                    <a:pt x="47" y="28"/>
                  </a:cubicBezTo>
                  <a:cubicBezTo>
                    <a:pt x="49" y="28"/>
                    <a:pt x="49" y="29"/>
                    <a:pt x="49" y="29"/>
                  </a:cubicBezTo>
                  <a:cubicBezTo>
                    <a:pt x="49" y="29"/>
                    <a:pt x="46" y="27"/>
                    <a:pt x="41" y="25"/>
                  </a:cubicBezTo>
                  <a:cubicBezTo>
                    <a:pt x="38" y="24"/>
                    <a:pt x="36" y="22"/>
                    <a:pt x="33" y="21"/>
                  </a:cubicBezTo>
                  <a:cubicBezTo>
                    <a:pt x="31" y="20"/>
                    <a:pt x="30" y="19"/>
                    <a:pt x="28" y="18"/>
                  </a:cubicBezTo>
                  <a:cubicBezTo>
                    <a:pt x="26" y="18"/>
                    <a:pt x="25" y="17"/>
                    <a:pt x="23" y="16"/>
                  </a:cubicBezTo>
                  <a:cubicBezTo>
                    <a:pt x="22" y="15"/>
                    <a:pt x="20" y="14"/>
                    <a:pt x="19" y="13"/>
                  </a:cubicBezTo>
                  <a:cubicBezTo>
                    <a:pt x="17" y="12"/>
                    <a:pt x="16" y="11"/>
                    <a:pt x="14" y="10"/>
                  </a:cubicBezTo>
                  <a:cubicBezTo>
                    <a:pt x="12" y="9"/>
                    <a:pt x="9" y="7"/>
                    <a:pt x="7" y="5"/>
                  </a:cubicBezTo>
                  <a:cubicBezTo>
                    <a:pt x="3" y="2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230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1" name="Freeform 248"/>
            <p:cNvSpPr/>
            <p:nvPr/>
          </p:nvSpPr>
          <p:spPr bwMode="auto">
            <a:xfrm>
              <a:off x="3927475" y="2897188"/>
              <a:ext cx="307975" cy="228600"/>
            </a:xfrm>
            <a:custGeom>
              <a:avLst/>
              <a:gdLst>
                <a:gd name="T0" fmla="*/ 0 w 82"/>
                <a:gd name="T1" fmla="*/ 0 h 61"/>
                <a:gd name="T2" fmla="*/ 1 w 82"/>
                <a:gd name="T3" fmla="*/ 1 h 61"/>
                <a:gd name="T4" fmla="*/ 4 w 82"/>
                <a:gd name="T5" fmla="*/ 3 h 61"/>
                <a:gd name="T6" fmla="*/ 15 w 82"/>
                <a:gd name="T7" fmla="*/ 9 h 61"/>
                <a:gd name="T8" fmla="*/ 21 w 82"/>
                <a:gd name="T9" fmla="*/ 13 h 61"/>
                <a:gd name="T10" fmla="*/ 28 w 82"/>
                <a:gd name="T11" fmla="*/ 18 h 61"/>
                <a:gd name="T12" fmla="*/ 43 w 82"/>
                <a:gd name="T13" fmla="*/ 30 h 61"/>
                <a:gd name="T14" fmla="*/ 50 w 82"/>
                <a:gd name="T15" fmla="*/ 36 h 61"/>
                <a:gd name="T16" fmla="*/ 56 w 82"/>
                <a:gd name="T17" fmla="*/ 42 h 61"/>
                <a:gd name="T18" fmla="*/ 62 w 82"/>
                <a:gd name="T19" fmla="*/ 48 h 61"/>
                <a:gd name="T20" fmla="*/ 68 w 82"/>
                <a:gd name="T21" fmla="*/ 52 h 61"/>
                <a:gd name="T22" fmla="*/ 74 w 82"/>
                <a:gd name="T23" fmla="*/ 56 h 61"/>
                <a:gd name="T24" fmla="*/ 78 w 82"/>
                <a:gd name="T25" fmla="*/ 59 h 61"/>
                <a:gd name="T26" fmla="*/ 80 w 82"/>
                <a:gd name="T27" fmla="*/ 60 h 61"/>
                <a:gd name="T28" fmla="*/ 81 w 82"/>
                <a:gd name="T29" fmla="*/ 60 h 61"/>
                <a:gd name="T30" fmla="*/ 82 w 82"/>
                <a:gd name="T31" fmla="*/ 61 h 61"/>
                <a:gd name="T32" fmla="*/ 81 w 82"/>
                <a:gd name="T33" fmla="*/ 60 h 61"/>
                <a:gd name="T34" fmla="*/ 78 w 82"/>
                <a:gd name="T35" fmla="*/ 59 h 61"/>
                <a:gd name="T36" fmla="*/ 73 w 82"/>
                <a:gd name="T37" fmla="*/ 57 h 61"/>
                <a:gd name="T38" fmla="*/ 67 w 82"/>
                <a:gd name="T39" fmla="*/ 53 h 61"/>
                <a:gd name="T40" fmla="*/ 54 w 82"/>
                <a:gd name="T41" fmla="*/ 43 h 61"/>
                <a:gd name="T42" fmla="*/ 47 w 82"/>
                <a:gd name="T43" fmla="*/ 37 h 61"/>
                <a:gd name="T44" fmla="*/ 40 w 82"/>
                <a:gd name="T45" fmla="*/ 31 h 61"/>
                <a:gd name="T46" fmla="*/ 33 w 82"/>
                <a:gd name="T47" fmla="*/ 25 h 61"/>
                <a:gd name="T48" fmla="*/ 26 w 82"/>
                <a:gd name="T49" fmla="*/ 20 h 61"/>
                <a:gd name="T50" fmla="*/ 13 w 82"/>
                <a:gd name="T51" fmla="*/ 10 h 61"/>
                <a:gd name="T52" fmla="*/ 4 w 82"/>
                <a:gd name="T53" fmla="*/ 3 h 61"/>
                <a:gd name="T54" fmla="*/ 0 w 82"/>
                <a:gd name="T55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82" h="61">
                  <a:moveTo>
                    <a:pt x="0" y="0"/>
                  </a:moveTo>
                  <a:cubicBezTo>
                    <a:pt x="0" y="0"/>
                    <a:pt x="1" y="1"/>
                    <a:pt x="1" y="1"/>
                  </a:cubicBezTo>
                  <a:cubicBezTo>
                    <a:pt x="2" y="1"/>
                    <a:pt x="3" y="2"/>
                    <a:pt x="4" y="3"/>
                  </a:cubicBezTo>
                  <a:cubicBezTo>
                    <a:pt x="7" y="4"/>
                    <a:pt x="10" y="6"/>
                    <a:pt x="15" y="9"/>
                  </a:cubicBezTo>
                  <a:cubicBezTo>
                    <a:pt x="17" y="10"/>
                    <a:pt x="19" y="12"/>
                    <a:pt x="21" y="13"/>
                  </a:cubicBezTo>
                  <a:cubicBezTo>
                    <a:pt x="23" y="15"/>
                    <a:pt x="26" y="16"/>
                    <a:pt x="28" y="18"/>
                  </a:cubicBezTo>
                  <a:cubicBezTo>
                    <a:pt x="33" y="22"/>
                    <a:pt x="38" y="26"/>
                    <a:pt x="43" y="30"/>
                  </a:cubicBezTo>
                  <a:cubicBezTo>
                    <a:pt x="45" y="32"/>
                    <a:pt x="47" y="34"/>
                    <a:pt x="50" y="36"/>
                  </a:cubicBezTo>
                  <a:cubicBezTo>
                    <a:pt x="52" y="38"/>
                    <a:pt x="54" y="40"/>
                    <a:pt x="56" y="42"/>
                  </a:cubicBezTo>
                  <a:cubicBezTo>
                    <a:pt x="58" y="44"/>
                    <a:pt x="60" y="46"/>
                    <a:pt x="62" y="48"/>
                  </a:cubicBezTo>
                  <a:cubicBezTo>
                    <a:pt x="64" y="49"/>
                    <a:pt x="66" y="51"/>
                    <a:pt x="68" y="52"/>
                  </a:cubicBezTo>
                  <a:cubicBezTo>
                    <a:pt x="70" y="54"/>
                    <a:pt x="72" y="55"/>
                    <a:pt x="74" y="56"/>
                  </a:cubicBezTo>
                  <a:cubicBezTo>
                    <a:pt x="75" y="57"/>
                    <a:pt x="77" y="58"/>
                    <a:pt x="78" y="59"/>
                  </a:cubicBezTo>
                  <a:cubicBezTo>
                    <a:pt x="79" y="59"/>
                    <a:pt x="79" y="59"/>
                    <a:pt x="80" y="60"/>
                  </a:cubicBezTo>
                  <a:cubicBezTo>
                    <a:pt x="80" y="60"/>
                    <a:pt x="81" y="60"/>
                    <a:pt x="81" y="60"/>
                  </a:cubicBezTo>
                  <a:cubicBezTo>
                    <a:pt x="82" y="61"/>
                    <a:pt x="82" y="61"/>
                    <a:pt x="82" y="61"/>
                  </a:cubicBezTo>
                  <a:cubicBezTo>
                    <a:pt x="82" y="61"/>
                    <a:pt x="82" y="61"/>
                    <a:pt x="81" y="60"/>
                  </a:cubicBezTo>
                  <a:cubicBezTo>
                    <a:pt x="80" y="60"/>
                    <a:pt x="79" y="60"/>
                    <a:pt x="78" y="59"/>
                  </a:cubicBezTo>
                  <a:cubicBezTo>
                    <a:pt x="76" y="59"/>
                    <a:pt x="75" y="58"/>
                    <a:pt x="73" y="57"/>
                  </a:cubicBezTo>
                  <a:cubicBezTo>
                    <a:pt x="71" y="56"/>
                    <a:pt x="69" y="55"/>
                    <a:pt x="67" y="53"/>
                  </a:cubicBezTo>
                  <a:cubicBezTo>
                    <a:pt x="63" y="51"/>
                    <a:pt x="59" y="47"/>
                    <a:pt x="54" y="43"/>
                  </a:cubicBezTo>
                  <a:cubicBezTo>
                    <a:pt x="52" y="41"/>
                    <a:pt x="50" y="39"/>
                    <a:pt x="47" y="37"/>
                  </a:cubicBezTo>
                  <a:cubicBezTo>
                    <a:pt x="45" y="35"/>
                    <a:pt x="43" y="33"/>
                    <a:pt x="40" y="31"/>
                  </a:cubicBezTo>
                  <a:cubicBezTo>
                    <a:pt x="38" y="29"/>
                    <a:pt x="36" y="27"/>
                    <a:pt x="33" y="25"/>
                  </a:cubicBezTo>
                  <a:cubicBezTo>
                    <a:pt x="31" y="23"/>
                    <a:pt x="29" y="21"/>
                    <a:pt x="26" y="20"/>
                  </a:cubicBezTo>
                  <a:cubicBezTo>
                    <a:pt x="22" y="16"/>
                    <a:pt x="17" y="13"/>
                    <a:pt x="13" y="10"/>
                  </a:cubicBezTo>
                  <a:cubicBezTo>
                    <a:pt x="10" y="7"/>
                    <a:pt x="6" y="5"/>
                    <a:pt x="4" y="3"/>
                  </a:cubicBezTo>
                  <a:cubicBezTo>
                    <a:pt x="2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230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2" name="Freeform 249"/>
            <p:cNvSpPr/>
            <p:nvPr/>
          </p:nvSpPr>
          <p:spPr bwMode="auto">
            <a:xfrm>
              <a:off x="3960813" y="2820988"/>
              <a:ext cx="161925" cy="79375"/>
            </a:xfrm>
            <a:custGeom>
              <a:avLst/>
              <a:gdLst>
                <a:gd name="T0" fmla="*/ 0 w 43"/>
                <a:gd name="T1" fmla="*/ 0 h 21"/>
                <a:gd name="T2" fmla="*/ 7 w 43"/>
                <a:gd name="T3" fmla="*/ 2 h 21"/>
                <a:gd name="T4" fmla="*/ 14 w 43"/>
                <a:gd name="T5" fmla="*/ 5 h 21"/>
                <a:gd name="T6" fmla="*/ 18 w 43"/>
                <a:gd name="T7" fmla="*/ 7 h 21"/>
                <a:gd name="T8" fmla="*/ 22 w 43"/>
                <a:gd name="T9" fmla="*/ 9 h 21"/>
                <a:gd name="T10" fmla="*/ 26 w 43"/>
                <a:gd name="T11" fmla="*/ 11 h 21"/>
                <a:gd name="T12" fmla="*/ 30 w 43"/>
                <a:gd name="T13" fmla="*/ 13 h 21"/>
                <a:gd name="T14" fmla="*/ 37 w 43"/>
                <a:gd name="T15" fmla="*/ 17 h 21"/>
                <a:gd name="T16" fmla="*/ 43 w 43"/>
                <a:gd name="T17" fmla="*/ 21 h 21"/>
                <a:gd name="T18" fmla="*/ 36 w 43"/>
                <a:gd name="T19" fmla="*/ 18 h 21"/>
                <a:gd name="T20" fmla="*/ 29 w 43"/>
                <a:gd name="T21" fmla="*/ 15 h 21"/>
                <a:gd name="T22" fmla="*/ 25 w 43"/>
                <a:gd name="T23" fmla="*/ 13 h 21"/>
                <a:gd name="T24" fmla="*/ 21 w 43"/>
                <a:gd name="T25" fmla="*/ 11 h 21"/>
                <a:gd name="T26" fmla="*/ 17 w 43"/>
                <a:gd name="T27" fmla="*/ 9 h 21"/>
                <a:gd name="T28" fmla="*/ 13 w 43"/>
                <a:gd name="T29" fmla="*/ 7 h 21"/>
                <a:gd name="T30" fmla="*/ 6 w 43"/>
                <a:gd name="T31" fmla="*/ 3 h 21"/>
                <a:gd name="T32" fmla="*/ 0 w 43"/>
                <a:gd name="T33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3" h="21">
                  <a:moveTo>
                    <a:pt x="0" y="0"/>
                  </a:moveTo>
                  <a:cubicBezTo>
                    <a:pt x="0" y="0"/>
                    <a:pt x="3" y="0"/>
                    <a:pt x="7" y="2"/>
                  </a:cubicBezTo>
                  <a:cubicBezTo>
                    <a:pt x="9" y="3"/>
                    <a:pt x="12" y="4"/>
                    <a:pt x="14" y="5"/>
                  </a:cubicBezTo>
                  <a:cubicBezTo>
                    <a:pt x="16" y="6"/>
                    <a:pt x="17" y="6"/>
                    <a:pt x="18" y="7"/>
                  </a:cubicBezTo>
                  <a:cubicBezTo>
                    <a:pt x="20" y="8"/>
                    <a:pt x="21" y="8"/>
                    <a:pt x="22" y="9"/>
                  </a:cubicBezTo>
                  <a:cubicBezTo>
                    <a:pt x="24" y="10"/>
                    <a:pt x="25" y="10"/>
                    <a:pt x="26" y="11"/>
                  </a:cubicBezTo>
                  <a:cubicBezTo>
                    <a:pt x="28" y="12"/>
                    <a:pt x="29" y="13"/>
                    <a:pt x="30" y="13"/>
                  </a:cubicBezTo>
                  <a:cubicBezTo>
                    <a:pt x="33" y="15"/>
                    <a:pt x="35" y="16"/>
                    <a:pt x="37" y="17"/>
                  </a:cubicBezTo>
                  <a:cubicBezTo>
                    <a:pt x="40" y="19"/>
                    <a:pt x="43" y="21"/>
                    <a:pt x="43" y="21"/>
                  </a:cubicBezTo>
                  <a:cubicBezTo>
                    <a:pt x="43" y="21"/>
                    <a:pt x="40" y="20"/>
                    <a:pt x="36" y="18"/>
                  </a:cubicBezTo>
                  <a:cubicBezTo>
                    <a:pt x="34" y="17"/>
                    <a:pt x="31" y="16"/>
                    <a:pt x="29" y="15"/>
                  </a:cubicBezTo>
                  <a:cubicBezTo>
                    <a:pt x="27" y="14"/>
                    <a:pt x="26" y="14"/>
                    <a:pt x="25" y="13"/>
                  </a:cubicBezTo>
                  <a:cubicBezTo>
                    <a:pt x="23" y="12"/>
                    <a:pt x="22" y="12"/>
                    <a:pt x="21" y="11"/>
                  </a:cubicBezTo>
                  <a:cubicBezTo>
                    <a:pt x="19" y="10"/>
                    <a:pt x="18" y="10"/>
                    <a:pt x="17" y="9"/>
                  </a:cubicBezTo>
                  <a:cubicBezTo>
                    <a:pt x="15" y="8"/>
                    <a:pt x="14" y="7"/>
                    <a:pt x="13" y="7"/>
                  </a:cubicBezTo>
                  <a:cubicBezTo>
                    <a:pt x="10" y="6"/>
                    <a:pt x="8" y="4"/>
                    <a:pt x="6" y="3"/>
                  </a:cubicBezTo>
                  <a:cubicBezTo>
                    <a:pt x="2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230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3" name="Freeform 250"/>
            <p:cNvSpPr/>
            <p:nvPr/>
          </p:nvSpPr>
          <p:spPr bwMode="auto">
            <a:xfrm>
              <a:off x="3990975" y="2757488"/>
              <a:ext cx="115887" cy="52388"/>
            </a:xfrm>
            <a:custGeom>
              <a:avLst/>
              <a:gdLst>
                <a:gd name="T0" fmla="*/ 0 w 31"/>
                <a:gd name="T1" fmla="*/ 0 h 14"/>
                <a:gd name="T2" fmla="*/ 5 w 31"/>
                <a:gd name="T3" fmla="*/ 1 h 14"/>
                <a:gd name="T4" fmla="*/ 11 w 31"/>
                <a:gd name="T5" fmla="*/ 3 h 14"/>
                <a:gd name="T6" fmla="*/ 14 w 31"/>
                <a:gd name="T7" fmla="*/ 4 h 14"/>
                <a:gd name="T8" fmla="*/ 17 w 31"/>
                <a:gd name="T9" fmla="*/ 6 h 14"/>
                <a:gd name="T10" fmla="*/ 20 w 31"/>
                <a:gd name="T11" fmla="*/ 7 h 14"/>
                <a:gd name="T12" fmla="*/ 22 w 31"/>
                <a:gd name="T13" fmla="*/ 9 h 14"/>
                <a:gd name="T14" fmla="*/ 27 w 31"/>
                <a:gd name="T15" fmla="*/ 11 h 14"/>
                <a:gd name="T16" fmla="*/ 31 w 31"/>
                <a:gd name="T17" fmla="*/ 14 h 14"/>
                <a:gd name="T18" fmla="*/ 26 w 31"/>
                <a:gd name="T19" fmla="*/ 12 h 14"/>
                <a:gd name="T20" fmla="*/ 21 w 31"/>
                <a:gd name="T21" fmla="*/ 10 h 14"/>
                <a:gd name="T22" fmla="*/ 18 w 31"/>
                <a:gd name="T23" fmla="*/ 9 h 14"/>
                <a:gd name="T24" fmla="*/ 15 w 31"/>
                <a:gd name="T25" fmla="*/ 8 h 14"/>
                <a:gd name="T26" fmla="*/ 12 w 31"/>
                <a:gd name="T27" fmla="*/ 6 h 14"/>
                <a:gd name="T28" fmla="*/ 9 w 31"/>
                <a:gd name="T29" fmla="*/ 5 h 14"/>
                <a:gd name="T30" fmla="*/ 5 w 31"/>
                <a:gd name="T31" fmla="*/ 2 h 14"/>
                <a:gd name="T32" fmla="*/ 0 w 31"/>
                <a:gd name="T3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" h="14">
                  <a:moveTo>
                    <a:pt x="0" y="0"/>
                  </a:moveTo>
                  <a:cubicBezTo>
                    <a:pt x="0" y="0"/>
                    <a:pt x="2" y="0"/>
                    <a:pt x="5" y="1"/>
                  </a:cubicBezTo>
                  <a:cubicBezTo>
                    <a:pt x="7" y="2"/>
                    <a:pt x="9" y="2"/>
                    <a:pt x="11" y="3"/>
                  </a:cubicBezTo>
                  <a:cubicBezTo>
                    <a:pt x="12" y="4"/>
                    <a:pt x="13" y="4"/>
                    <a:pt x="14" y="4"/>
                  </a:cubicBezTo>
                  <a:cubicBezTo>
                    <a:pt x="15" y="5"/>
                    <a:pt x="16" y="5"/>
                    <a:pt x="17" y="6"/>
                  </a:cubicBezTo>
                  <a:cubicBezTo>
                    <a:pt x="18" y="6"/>
                    <a:pt x="19" y="7"/>
                    <a:pt x="20" y="7"/>
                  </a:cubicBezTo>
                  <a:cubicBezTo>
                    <a:pt x="21" y="8"/>
                    <a:pt x="21" y="8"/>
                    <a:pt x="22" y="9"/>
                  </a:cubicBezTo>
                  <a:cubicBezTo>
                    <a:pt x="24" y="10"/>
                    <a:pt x="26" y="11"/>
                    <a:pt x="27" y="11"/>
                  </a:cubicBezTo>
                  <a:cubicBezTo>
                    <a:pt x="30" y="13"/>
                    <a:pt x="31" y="14"/>
                    <a:pt x="31" y="14"/>
                  </a:cubicBezTo>
                  <a:cubicBezTo>
                    <a:pt x="31" y="14"/>
                    <a:pt x="29" y="14"/>
                    <a:pt x="26" y="12"/>
                  </a:cubicBezTo>
                  <a:cubicBezTo>
                    <a:pt x="24" y="12"/>
                    <a:pt x="23" y="11"/>
                    <a:pt x="21" y="10"/>
                  </a:cubicBezTo>
                  <a:cubicBezTo>
                    <a:pt x="20" y="10"/>
                    <a:pt x="19" y="9"/>
                    <a:pt x="18" y="9"/>
                  </a:cubicBezTo>
                  <a:cubicBezTo>
                    <a:pt x="17" y="9"/>
                    <a:pt x="16" y="8"/>
                    <a:pt x="15" y="8"/>
                  </a:cubicBezTo>
                  <a:cubicBezTo>
                    <a:pt x="14" y="7"/>
                    <a:pt x="13" y="7"/>
                    <a:pt x="12" y="6"/>
                  </a:cubicBezTo>
                  <a:cubicBezTo>
                    <a:pt x="11" y="6"/>
                    <a:pt x="10" y="5"/>
                    <a:pt x="9" y="5"/>
                  </a:cubicBezTo>
                  <a:cubicBezTo>
                    <a:pt x="8" y="4"/>
                    <a:pt x="6" y="3"/>
                    <a:pt x="5" y="2"/>
                  </a:cubicBezTo>
                  <a:cubicBezTo>
                    <a:pt x="2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230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4" name="Freeform 251"/>
            <p:cNvSpPr/>
            <p:nvPr/>
          </p:nvSpPr>
          <p:spPr bwMode="auto">
            <a:xfrm>
              <a:off x="3963988" y="2686050"/>
              <a:ext cx="158750" cy="68263"/>
            </a:xfrm>
            <a:custGeom>
              <a:avLst/>
              <a:gdLst>
                <a:gd name="T0" fmla="*/ 0 w 42"/>
                <a:gd name="T1" fmla="*/ 0 h 18"/>
                <a:gd name="T2" fmla="*/ 8 w 42"/>
                <a:gd name="T3" fmla="*/ 1 h 18"/>
                <a:gd name="T4" fmla="*/ 16 w 42"/>
                <a:gd name="T5" fmla="*/ 3 h 18"/>
                <a:gd name="T6" fmla="*/ 20 w 42"/>
                <a:gd name="T7" fmla="*/ 4 h 18"/>
                <a:gd name="T8" fmla="*/ 24 w 42"/>
                <a:gd name="T9" fmla="*/ 6 h 18"/>
                <a:gd name="T10" fmla="*/ 28 w 42"/>
                <a:gd name="T11" fmla="*/ 8 h 18"/>
                <a:gd name="T12" fmla="*/ 32 w 42"/>
                <a:gd name="T13" fmla="*/ 9 h 18"/>
                <a:gd name="T14" fmla="*/ 35 w 42"/>
                <a:gd name="T15" fmla="*/ 11 h 18"/>
                <a:gd name="T16" fmla="*/ 38 w 42"/>
                <a:gd name="T17" fmla="*/ 13 h 18"/>
                <a:gd name="T18" fmla="*/ 39 w 42"/>
                <a:gd name="T19" fmla="*/ 14 h 18"/>
                <a:gd name="T20" fmla="*/ 40 w 42"/>
                <a:gd name="T21" fmla="*/ 15 h 18"/>
                <a:gd name="T22" fmla="*/ 41 w 42"/>
                <a:gd name="T23" fmla="*/ 17 h 18"/>
                <a:gd name="T24" fmla="*/ 42 w 42"/>
                <a:gd name="T25" fmla="*/ 18 h 18"/>
                <a:gd name="T26" fmla="*/ 41 w 42"/>
                <a:gd name="T27" fmla="*/ 17 h 18"/>
                <a:gd name="T28" fmla="*/ 39 w 42"/>
                <a:gd name="T29" fmla="*/ 16 h 18"/>
                <a:gd name="T30" fmla="*/ 37 w 42"/>
                <a:gd name="T31" fmla="*/ 14 h 18"/>
                <a:gd name="T32" fmla="*/ 34 w 42"/>
                <a:gd name="T33" fmla="*/ 13 h 18"/>
                <a:gd name="T34" fmla="*/ 30 w 42"/>
                <a:gd name="T35" fmla="*/ 11 h 18"/>
                <a:gd name="T36" fmla="*/ 27 w 42"/>
                <a:gd name="T37" fmla="*/ 9 h 18"/>
                <a:gd name="T38" fmla="*/ 23 w 42"/>
                <a:gd name="T39" fmla="*/ 8 h 18"/>
                <a:gd name="T40" fmla="*/ 14 w 42"/>
                <a:gd name="T41" fmla="*/ 5 h 18"/>
                <a:gd name="T42" fmla="*/ 7 w 42"/>
                <a:gd name="T43" fmla="*/ 2 h 18"/>
                <a:gd name="T44" fmla="*/ 2 w 42"/>
                <a:gd name="T45" fmla="*/ 1 h 18"/>
                <a:gd name="T46" fmla="*/ 0 w 42"/>
                <a:gd name="T4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42" h="18">
                  <a:moveTo>
                    <a:pt x="0" y="0"/>
                  </a:moveTo>
                  <a:cubicBezTo>
                    <a:pt x="0" y="0"/>
                    <a:pt x="3" y="0"/>
                    <a:pt x="8" y="1"/>
                  </a:cubicBezTo>
                  <a:cubicBezTo>
                    <a:pt x="10" y="2"/>
                    <a:pt x="13" y="2"/>
                    <a:pt x="16" y="3"/>
                  </a:cubicBezTo>
                  <a:cubicBezTo>
                    <a:pt x="17" y="4"/>
                    <a:pt x="18" y="4"/>
                    <a:pt x="20" y="4"/>
                  </a:cubicBezTo>
                  <a:cubicBezTo>
                    <a:pt x="21" y="5"/>
                    <a:pt x="23" y="5"/>
                    <a:pt x="24" y="6"/>
                  </a:cubicBezTo>
                  <a:cubicBezTo>
                    <a:pt x="25" y="6"/>
                    <a:pt x="27" y="7"/>
                    <a:pt x="28" y="8"/>
                  </a:cubicBezTo>
                  <a:cubicBezTo>
                    <a:pt x="29" y="8"/>
                    <a:pt x="31" y="9"/>
                    <a:pt x="32" y="9"/>
                  </a:cubicBezTo>
                  <a:cubicBezTo>
                    <a:pt x="33" y="10"/>
                    <a:pt x="34" y="11"/>
                    <a:pt x="35" y="11"/>
                  </a:cubicBezTo>
                  <a:cubicBezTo>
                    <a:pt x="36" y="12"/>
                    <a:pt x="37" y="13"/>
                    <a:pt x="38" y="13"/>
                  </a:cubicBezTo>
                  <a:cubicBezTo>
                    <a:pt x="38" y="14"/>
                    <a:pt x="39" y="14"/>
                    <a:pt x="39" y="14"/>
                  </a:cubicBezTo>
                  <a:cubicBezTo>
                    <a:pt x="40" y="15"/>
                    <a:pt x="40" y="15"/>
                    <a:pt x="40" y="15"/>
                  </a:cubicBezTo>
                  <a:cubicBezTo>
                    <a:pt x="40" y="16"/>
                    <a:pt x="41" y="16"/>
                    <a:pt x="41" y="17"/>
                  </a:cubicBezTo>
                  <a:cubicBezTo>
                    <a:pt x="42" y="18"/>
                    <a:pt x="42" y="18"/>
                    <a:pt x="42" y="18"/>
                  </a:cubicBezTo>
                  <a:cubicBezTo>
                    <a:pt x="42" y="18"/>
                    <a:pt x="42" y="18"/>
                    <a:pt x="41" y="17"/>
                  </a:cubicBezTo>
                  <a:cubicBezTo>
                    <a:pt x="40" y="17"/>
                    <a:pt x="40" y="16"/>
                    <a:pt x="39" y="16"/>
                  </a:cubicBezTo>
                  <a:cubicBezTo>
                    <a:pt x="38" y="15"/>
                    <a:pt x="38" y="15"/>
                    <a:pt x="37" y="14"/>
                  </a:cubicBezTo>
                  <a:cubicBezTo>
                    <a:pt x="36" y="14"/>
                    <a:pt x="35" y="13"/>
                    <a:pt x="34" y="13"/>
                  </a:cubicBezTo>
                  <a:cubicBezTo>
                    <a:pt x="33" y="12"/>
                    <a:pt x="31" y="12"/>
                    <a:pt x="30" y="11"/>
                  </a:cubicBezTo>
                  <a:cubicBezTo>
                    <a:pt x="29" y="10"/>
                    <a:pt x="28" y="10"/>
                    <a:pt x="27" y="9"/>
                  </a:cubicBezTo>
                  <a:cubicBezTo>
                    <a:pt x="25" y="9"/>
                    <a:pt x="24" y="8"/>
                    <a:pt x="23" y="8"/>
                  </a:cubicBezTo>
                  <a:cubicBezTo>
                    <a:pt x="20" y="7"/>
                    <a:pt x="17" y="6"/>
                    <a:pt x="14" y="5"/>
                  </a:cubicBezTo>
                  <a:cubicBezTo>
                    <a:pt x="12" y="4"/>
                    <a:pt x="9" y="3"/>
                    <a:pt x="7" y="2"/>
                  </a:cubicBezTo>
                  <a:cubicBezTo>
                    <a:pt x="5" y="2"/>
                    <a:pt x="3" y="1"/>
                    <a:pt x="2" y="1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230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5" name="Freeform 252"/>
            <p:cNvSpPr/>
            <p:nvPr/>
          </p:nvSpPr>
          <p:spPr bwMode="auto">
            <a:xfrm>
              <a:off x="3886200" y="2622550"/>
              <a:ext cx="179387" cy="49213"/>
            </a:xfrm>
            <a:custGeom>
              <a:avLst/>
              <a:gdLst>
                <a:gd name="T0" fmla="*/ 0 w 48"/>
                <a:gd name="T1" fmla="*/ 0 h 13"/>
                <a:gd name="T2" fmla="*/ 0 w 48"/>
                <a:gd name="T3" fmla="*/ 0 h 13"/>
                <a:gd name="T4" fmla="*/ 2 w 48"/>
                <a:gd name="T5" fmla="*/ 0 h 13"/>
                <a:gd name="T6" fmla="*/ 8 w 48"/>
                <a:gd name="T7" fmla="*/ 0 h 13"/>
                <a:gd name="T8" fmla="*/ 12 w 48"/>
                <a:gd name="T9" fmla="*/ 1 h 13"/>
                <a:gd name="T10" fmla="*/ 16 w 48"/>
                <a:gd name="T11" fmla="*/ 2 h 13"/>
                <a:gd name="T12" fmla="*/ 21 w 48"/>
                <a:gd name="T13" fmla="*/ 3 h 13"/>
                <a:gd name="T14" fmla="*/ 25 w 48"/>
                <a:gd name="T15" fmla="*/ 4 h 13"/>
                <a:gd name="T16" fmla="*/ 30 w 48"/>
                <a:gd name="T17" fmla="*/ 5 h 13"/>
                <a:gd name="T18" fmla="*/ 34 w 48"/>
                <a:gd name="T19" fmla="*/ 7 h 13"/>
                <a:gd name="T20" fmla="*/ 38 w 48"/>
                <a:gd name="T21" fmla="*/ 8 h 13"/>
                <a:gd name="T22" fmla="*/ 41 w 48"/>
                <a:gd name="T23" fmla="*/ 10 h 13"/>
                <a:gd name="T24" fmla="*/ 46 w 48"/>
                <a:gd name="T25" fmla="*/ 12 h 13"/>
                <a:gd name="T26" fmla="*/ 48 w 48"/>
                <a:gd name="T27" fmla="*/ 13 h 13"/>
                <a:gd name="T28" fmla="*/ 46 w 48"/>
                <a:gd name="T29" fmla="*/ 12 h 13"/>
                <a:gd name="T30" fmla="*/ 40 w 48"/>
                <a:gd name="T31" fmla="*/ 11 h 13"/>
                <a:gd name="T32" fmla="*/ 33 w 48"/>
                <a:gd name="T33" fmla="*/ 8 h 13"/>
                <a:gd name="T34" fmla="*/ 29 w 48"/>
                <a:gd name="T35" fmla="*/ 7 h 13"/>
                <a:gd name="T36" fmla="*/ 24 w 48"/>
                <a:gd name="T37" fmla="*/ 6 h 13"/>
                <a:gd name="T38" fmla="*/ 20 w 48"/>
                <a:gd name="T39" fmla="*/ 4 h 13"/>
                <a:gd name="T40" fmla="*/ 15 w 48"/>
                <a:gd name="T41" fmla="*/ 3 h 13"/>
                <a:gd name="T42" fmla="*/ 7 w 48"/>
                <a:gd name="T43" fmla="*/ 1 h 13"/>
                <a:gd name="T44" fmla="*/ 2 w 48"/>
                <a:gd name="T45" fmla="*/ 0 h 13"/>
                <a:gd name="T46" fmla="*/ 0 w 48"/>
                <a:gd name="T47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48" h="1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3" y="0"/>
                    <a:pt x="6" y="0"/>
                    <a:pt x="8" y="0"/>
                  </a:cubicBezTo>
                  <a:cubicBezTo>
                    <a:pt x="9" y="0"/>
                    <a:pt x="11" y="0"/>
                    <a:pt x="12" y="1"/>
                  </a:cubicBezTo>
                  <a:cubicBezTo>
                    <a:pt x="13" y="1"/>
                    <a:pt x="15" y="1"/>
                    <a:pt x="16" y="2"/>
                  </a:cubicBezTo>
                  <a:cubicBezTo>
                    <a:pt x="18" y="2"/>
                    <a:pt x="19" y="2"/>
                    <a:pt x="21" y="3"/>
                  </a:cubicBezTo>
                  <a:cubicBezTo>
                    <a:pt x="22" y="3"/>
                    <a:pt x="24" y="3"/>
                    <a:pt x="25" y="4"/>
                  </a:cubicBezTo>
                  <a:cubicBezTo>
                    <a:pt x="27" y="4"/>
                    <a:pt x="28" y="5"/>
                    <a:pt x="30" y="5"/>
                  </a:cubicBezTo>
                  <a:cubicBezTo>
                    <a:pt x="31" y="6"/>
                    <a:pt x="33" y="6"/>
                    <a:pt x="34" y="7"/>
                  </a:cubicBezTo>
                  <a:cubicBezTo>
                    <a:pt x="35" y="7"/>
                    <a:pt x="37" y="8"/>
                    <a:pt x="38" y="8"/>
                  </a:cubicBezTo>
                  <a:cubicBezTo>
                    <a:pt x="39" y="9"/>
                    <a:pt x="40" y="9"/>
                    <a:pt x="41" y="10"/>
                  </a:cubicBezTo>
                  <a:cubicBezTo>
                    <a:pt x="43" y="10"/>
                    <a:pt x="45" y="11"/>
                    <a:pt x="46" y="12"/>
                  </a:cubicBezTo>
                  <a:cubicBezTo>
                    <a:pt x="47" y="13"/>
                    <a:pt x="48" y="13"/>
                    <a:pt x="48" y="13"/>
                  </a:cubicBezTo>
                  <a:cubicBezTo>
                    <a:pt x="48" y="13"/>
                    <a:pt x="47" y="13"/>
                    <a:pt x="46" y="12"/>
                  </a:cubicBezTo>
                  <a:cubicBezTo>
                    <a:pt x="44" y="12"/>
                    <a:pt x="43" y="11"/>
                    <a:pt x="40" y="11"/>
                  </a:cubicBezTo>
                  <a:cubicBezTo>
                    <a:pt x="38" y="10"/>
                    <a:pt x="36" y="9"/>
                    <a:pt x="33" y="8"/>
                  </a:cubicBezTo>
                  <a:cubicBezTo>
                    <a:pt x="31" y="8"/>
                    <a:pt x="30" y="7"/>
                    <a:pt x="29" y="7"/>
                  </a:cubicBezTo>
                  <a:cubicBezTo>
                    <a:pt x="27" y="7"/>
                    <a:pt x="26" y="6"/>
                    <a:pt x="24" y="6"/>
                  </a:cubicBezTo>
                  <a:cubicBezTo>
                    <a:pt x="23" y="5"/>
                    <a:pt x="21" y="5"/>
                    <a:pt x="20" y="4"/>
                  </a:cubicBezTo>
                  <a:cubicBezTo>
                    <a:pt x="18" y="4"/>
                    <a:pt x="17" y="4"/>
                    <a:pt x="15" y="3"/>
                  </a:cubicBezTo>
                  <a:cubicBezTo>
                    <a:pt x="12" y="3"/>
                    <a:pt x="10" y="2"/>
                    <a:pt x="7" y="1"/>
                  </a:cubicBezTo>
                  <a:cubicBezTo>
                    <a:pt x="5" y="1"/>
                    <a:pt x="3" y="0"/>
                    <a:pt x="2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230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6" name="Freeform 253"/>
            <p:cNvSpPr/>
            <p:nvPr/>
          </p:nvSpPr>
          <p:spPr bwMode="auto">
            <a:xfrm>
              <a:off x="3933825" y="2482850"/>
              <a:ext cx="82550" cy="38100"/>
            </a:xfrm>
            <a:custGeom>
              <a:avLst/>
              <a:gdLst>
                <a:gd name="T0" fmla="*/ 0 w 22"/>
                <a:gd name="T1" fmla="*/ 10 h 10"/>
                <a:gd name="T2" fmla="*/ 4 w 22"/>
                <a:gd name="T3" fmla="*/ 8 h 10"/>
                <a:gd name="T4" fmla="*/ 7 w 22"/>
                <a:gd name="T5" fmla="*/ 6 h 10"/>
                <a:gd name="T6" fmla="*/ 11 w 22"/>
                <a:gd name="T7" fmla="*/ 4 h 10"/>
                <a:gd name="T8" fmla="*/ 15 w 22"/>
                <a:gd name="T9" fmla="*/ 2 h 10"/>
                <a:gd name="T10" fmla="*/ 19 w 22"/>
                <a:gd name="T11" fmla="*/ 1 h 10"/>
                <a:gd name="T12" fmla="*/ 22 w 22"/>
                <a:gd name="T13" fmla="*/ 0 h 10"/>
                <a:gd name="T14" fmla="*/ 19 w 22"/>
                <a:gd name="T15" fmla="*/ 2 h 10"/>
                <a:gd name="T16" fmla="*/ 16 w 22"/>
                <a:gd name="T17" fmla="*/ 4 h 10"/>
                <a:gd name="T18" fmla="*/ 12 w 22"/>
                <a:gd name="T19" fmla="*/ 6 h 10"/>
                <a:gd name="T20" fmla="*/ 8 w 22"/>
                <a:gd name="T21" fmla="*/ 7 h 10"/>
                <a:gd name="T22" fmla="*/ 4 w 22"/>
                <a:gd name="T23" fmla="*/ 9 h 10"/>
                <a:gd name="T24" fmla="*/ 0 w 22"/>
                <a:gd name="T2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2" h="10">
                  <a:moveTo>
                    <a:pt x="0" y="10"/>
                  </a:moveTo>
                  <a:cubicBezTo>
                    <a:pt x="0" y="10"/>
                    <a:pt x="2" y="9"/>
                    <a:pt x="4" y="8"/>
                  </a:cubicBezTo>
                  <a:cubicBezTo>
                    <a:pt x="5" y="7"/>
                    <a:pt x="6" y="7"/>
                    <a:pt x="7" y="6"/>
                  </a:cubicBezTo>
                  <a:cubicBezTo>
                    <a:pt x="8" y="5"/>
                    <a:pt x="10" y="5"/>
                    <a:pt x="11" y="4"/>
                  </a:cubicBezTo>
                  <a:cubicBezTo>
                    <a:pt x="12" y="3"/>
                    <a:pt x="14" y="3"/>
                    <a:pt x="15" y="2"/>
                  </a:cubicBezTo>
                  <a:cubicBezTo>
                    <a:pt x="16" y="2"/>
                    <a:pt x="18" y="2"/>
                    <a:pt x="19" y="1"/>
                  </a:cubicBezTo>
                  <a:cubicBezTo>
                    <a:pt x="21" y="0"/>
                    <a:pt x="22" y="0"/>
                    <a:pt x="22" y="0"/>
                  </a:cubicBezTo>
                  <a:cubicBezTo>
                    <a:pt x="22" y="0"/>
                    <a:pt x="21" y="1"/>
                    <a:pt x="19" y="2"/>
                  </a:cubicBezTo>
                  <a:cubicBezTo>
                    <a:pt x="18" y="3"/>
                    <a:pt x="17" y="3"/>
                    <a:pt x="16" y="4"/>
                  </a:cubicBezTo>
                  <a:cubicBezTo>
                    <a:pt x="15" y="5"/>
                    <a:pt x="13" y="5"/>
                    <a:pt x="12" y="6"/>
                  </a:cubicBezTo>
                  <a:cubicBezTo>
                    <a:pt x="11" y="6"/>
                    <a:pt x="9" y="7"/>
                    <a:pt x="8" y="7"/>
                  </a:cubicBezTo>
                  <a:cubicBezTo>
                    <a:pt x="6" y="8"/>
                    <a:pt x="5" y="8"/>
                    <a:pt x="4" y="9"/>
                  </a:cubicBezTo>
                  <a:cubicBezTo>
                    <a:pt x="2" y="9"/>
                    <a:pt x="0" y="10"/>
                    <a:pt x="0" y="10"/>
                  </a:cubicBezTo>
                  <a:close/>
                </a:path>
              </a:pathLst>
            </a:custGeom>
            <a:solidFill>
              <a:srgbClr val="3230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7" name="Freeform 254"/>
            <p:cNvSpPr/>
            <p:nvPr/>
          </p:nvSpPr>
          <p:spPr bwMode="auto">
            <a:xfrm>
              <a:off x="3903663" y="2416175"/>
              <a:ext cx="139700" cy="55563"/>
            </a:xfrm>
            <a:custGeom>
              <a:avLst/>
              <a:gdLst>
                <a:gd name="T0" fmla="*/ 0 w 37"/>
                <a:gd name="T1" fmla="*/ 15 h 15"/>
                <a:gd name="T2" fmla="*/ 5 w 37"/>
                <a:gd name="T3" fmla="*/ 12 h 15"/>
                <a:gd name="T4" fmla="*/ 11 w 37"/>
                <a:gd name="T5" fmla="*/ 9 h 15"/>
                <a:gd name="T6" fmla="*/ 14 w 37"/>
                <a:gd name="T7" fmla="*/ 8 h 15"/>
                <a:gd name="T8" fmla="*/ 18 w 37"/>
                <a:gd name="T9" fmla="*/ 6 h 15"/>
                <a:gd name="T10" fmla="*/ 21 w 37"/>
                <a:gd name="T11" fmla="*/ 5 h 15"/>
                <a:gd name="T12" fmla="*/ 25 w 37"/>
                <a:gd name="T13" fmla="*/ 4 h 15"/>
                <a:gd name="T14" fmla="*/ 31 w 37"/>
                <a:gd name="T15" fmla="*/ 2 h 15"/>
                <a:gd name="T16" fmla="*/ 37 w 37"/>
                <a:gd name="T17" fmla="*/ 0 h 15"/>
                <a:gd name="T18" fmla="*/ 31 w 37"/>
                <a:gd name="T19" fmla="*/ 3 h 15"/>
                <a:gd name="T20" fmla="*/ 26 w 37"/>
                <a:gd name="T21" fmla="*/ 5 h 15"/>
                <a:gd name="T22" fmla="*/ 22 w 37"/>
                <a:gd name="T23" fmla="*/ 7 h 15"/>
                <a:gd name="T24" fmla="*/ 19 w 37"/>
                <a:gd name="T25" fmla="*/ 8 h 15"/>
                <a:gd name="T26" fmla="*/ 15 w 37"/>
                <a:gd name="T27" fmla="*/ 9 h 15"/>
                <a:gd name="T28" fmla="*/ 12 w 37"/>
                <a:gd name="T29" fmla="*/ 11 h 15"/>
                <a:gd name="T30" fmla="*/ 6 w 37"/>
                <a:gd name="T31" fmla="*/ 13 h 15"/>
                <a:gd name="T32" fmla="*/ 0 w 37"/>
                <a:gd name="T33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7" h="15">
                  <a:moveTo>
                    <a:pt x="0" y="15"/>
                  </a:moveTo>
                  <a:cubicBezTo>
                    <a:pt x="0" y="15"/>
                    <a:pt x="2" y="14"/>
                    <a:pt x="5" y="12"/>
                  </a:cubicBezTo>
                  <a:cubicBezTo>
                    <a:pt x="7" y="11"/>
                    <a:pt x="9" y="10"/>
                    <a:pt x="11" y="9"/>
                  </a:cubicBezTo>
                  <a:cubicBezTo>
                    <a:pt x="12" y="9"/>
                    <a:pt x="13" y="8"/>
                    <a:pt x="14" y="8"/>
                  </a:cubicBezTo>
                  <a:cubicBezTo>
                    <a:pt x="16" y="7"/>
                    <a:pt x="17" y="7"/>
                    <a:pt x="18" y="6"/>
                  </a:cubicBezTo>
                  <a:cubicBezTo>
                    <a:pt x="19" y="6"/>
                    <a:pt x="20" y="5"/>
                    <a:pt x="21" y="5"/>
                  </a:cubicBezTo>
                  <a:cubicBezTo>
                    <a:pt x="23" y="4"/>
                    <a:pt x="24" y="4"/>
                    <a:pt x="25" y="4"/>
                  </a:cubicBezTo>
                  <a:cubicBezTo>
                    <a:pt x="27" y="3"/>
                    <a:pt x="29" y="2"/>
                    <a:pt x="31" y="2"/>
                  </a:cubicBezTo>
                  <a:cubicBezTo>
                    <a:pt x="35" y="1"/>
                    <a:pt x="37" y="0"/>
                    <a:pt x="37" y="0"/>
                  </a:cubicBezTo>
                  <a:cubicBezTo>
                    <a:pt x="37" y="0"/>
                    <a:pt x="35" y="1"/>
                    <a:pt x="31" y="3"/>
                  </a:cubicBezTo>
                  <a:cubicBezTo>
                    <a:pt x="30" y="3"/>
                    <a:pt x="28" y="4"/>
                    <a:pt x="26" y="5"/>
                  </a:cubicBezTo>
                  <a:cubicBezTo>
                    <a:pt x="24" y="6"/>
                    <a:pt x="23" y="6"/>
                    <a:pt x="22" y="7"/>
                  </a:cubicBezTo>
                  <a:cubicBezTo>
                    <a:pt x="21" y="7"/>
                    <a:pt x="20" y="8"/>
                    <a:pt x="19" y="8"/>
                  </a:cubicBezTo>
                  <a:cubicBezTo>
                    <a:pt x="18" y="9"/>
                    <a:pt x="16" y="9"/>
                    <a:pt x="15" y="9"/>
                  </a:cubicBezTo>
                  <a:cubicBezTo>
                    <a:pt x="14" y="10"/>
                    <a:pt x="13" y="10"/>
                    <a:pt x="12" y="11"/>
                  </a:cubicBezTo>
                  <a:cubicBezTo>
                    <a:pt x="10" y="12"/>
                    <a:pt x="8" y="12"/>
                    <a:pt x="6" y="13"/>
                  </a:cubicBezTo>
                  <a:cubicBezTo>
                    <a:pt x="2" y="14"/>
                    <a:pt x="0" y="15"/>
                    <a:pt x="0" y="15"/>
                  </a:cubicBezTo>
                  <a:close/>
                </a:path>
              </a:pathLst>
            </a:custGeom>
            <a:solidFill>
              <a:srgbClr val="3230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8" name="Freeform 255"/>
            <p:cNvSpPr/>
            <p:nvPr/>
          </p:nvSpPr>
          <p:spPr bwMode="auto">
            <a:xfrm>
              <a:off x="3862388" y="2359025"/>
              <a:ext cx="158750" cy="57150"/>
            </a:xfrm>
            <a:custGeom>
              <a:avLst/>
              <a:gdLst>
                <a:gd name="T0" fmla="*/ 0 w 42"/>
                <a:gd name="T1" fmla="*/ 15 h 15"/>
                <a:gd name="T2" fmla="*/ 1 w 42"/>
                <a:gd name="T3" fmla="*/ 14 h 15"/>
                <a:gd name="T4" fmla="*/ 3 w 42"/>
                <a:gd name="T5" fmla="*/ 12 h 15"/>
                <a:gd name="T6" fmla="*/ 5 w 42"/>
                <a:gd name="T7" fmla="*/ 11 h 15"/>
                <a:gd name="T8" fmla="*/ 12 w 42"/>
                <a:gd name="T9" fmla="*/ 7 h 15"/>
                <a:gd name="T10" fmla="*/ 16 w 42"/>
                <a:gd name="T11" fmla="*/ 6 h 15"/>
                <a:gd name="T12" fmla="*/ 20 w 42"/>
                <a:gd name="T13" fmla="*/ 4 h 15"/>
                <a:gd name="T14" fmla="*/ 24 w 42"/>
                <a:gd name="T15" fmla="*/ 3 h 15"/>
                <a:gd name="T16" fmla="*/ 28 w 42"/>
                <a:gd name="T17" fmla="*/ 2 h 15"/>
                <a:gd name="T18" fmla="*/ 35 w 42"/>
                <a:gd name="T19" fmla="*/ 0 h 15"/>
                <a:gd name="T20" fmla="*/ 38 w 42"/>
                <a:gd name="T21" fmla="*/ 0 h 15"/>
                <a:gd name="T22" fmla="*/ 40 w 42"/>
                <a:gd name="T23" fmla="*/ 0 h 15"/>
                <a:gd name="T24" fmla="*/ 42 w 42"/>
                <a:gd name="T25" fmla="*/ 0 h 15"/>
                <a:gd name="T26" fmla="*/ 35 w 42"/>
                <a:gd name="T27" fmla="*/ 1 h 15"/>
                <a:gd name="T28" fmla="*/ 32 w 42"/>
                <a:gd name="T29" fmla="*/ 2 h 15"/>
                <a:gd name="T30" fmla="*/ 28 w 42"/>
                <a:gd name="T31" fmla="*/ 3 h 15"/>
                <a:gd name="T32" fmla="*/ 24 w 42"/>
                <a:gd name="T33" fmla="*/ 5 h 15"/>
                <a:gd name="T34" fmla="*/ 20 w 42"/>
                <a:gd name="T35" fmla="*/ 6 h 15"/>
                <a:gd name="T36" fmla="*/ 16 w 42"/>
                <a:gd name="T37" fmla="*/ 8 h 15"/>
                <a:gd name="T38" fmla="*/ 13 w 42"/>
                <a:gd name="T39" fmla="*/ 9 h 15"/>
                <a:gd name="T40" fmla="*/ 9 w 42"/>
                <a:gd name="T41" fmla="*/ 10 h 15"/>
                <a:gd name="T42" fmla="*/ 6 w 42"/>
                <a:gd name="T43" fmla="*/ 12 h 15"/>
                <a:gd name="T44" fmla="*/ 0 w 42"/>
                <a:gd name="T45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2" h="15">
                  <a:moveTo>
                    <a:pt x="0" y="15"/>
                  </a:moveTo>
                  <a:cubicBezTo>
                    <a:pt x="0" y="15"/>
                    <a:pt x="0" y="14"/>
                    <a:pt x="1" y="14"/>
                  </a:cubicBezTo>
                  <a:cubicBezTo>
                    <a:pt x="2" y="13"/>
                    <a:pt x="2" y="13"/>
                    <a:pt x="3" y="12"/>
                  </a:cubicBezTo>
                  <a:cubicBezTo>
                    <a:pt x="4" y="12"/>
                    <a:pt x="4" y="11"/>
                    <a:pt x="5" y="11"/>
                  </a:cubicBezTo>
                  <a:cubicBezTo>
                    <a:pt x="7" y="10"/>
                    <a:pt x="9" y="9"/>
                    <a:pt x="12" y="7"/>
                  </a:cubicBezTo>
                  <a:cubicBezTo>
                    <a:pt x="13" y="7"/>
                    <a:pt x="14" y="6"/>
                    <a:pt x="16" y="6"/>
                  </a:cubicBezTo>
                  <a:cubicBezTo>
                    <a:pt x="17" y="5"/>
                    <a:pt x="18" y="5"/>
                    <a:pt x="20" y="4"/>
                  </a:cubicBezTo>
                  <a:cubicBezTo>
                    <a:pt x="21" y="4"/>
                    <a:pt x="22" y="3"/>
                    <a:pt x="24" y="3"/>
                  </a:cubicBezTo>
                  <a:cubicBezTo>
                    <a:pt x="25" y="2"/>
                    <a:pt x="26" y="2"/>
                    <a:pt x="28" y="2"/>
                  </a:cubicBezTo>
                  <a:cubicBezTo>
                    <a:pt x="30" y="1"/>
                    <a:pt x="33" y="1"/>
                    <a:pt x="35" y="0"/>
                  </a:cubicBezTo>
                  <a:cubicBezTo>
                    <a:pt x="36" y="0"/>
                    <a:pt x="37" y="0"/>
                    <a:pt x="38" y="0"/>
                  </a:cubicBezTo>
                  <a:cubicBezTo>
                    <a:pt x="39" y="0"/>
                    <a:pt x="39" y="0"/>
                    <a:pt x="40" y="0"/>
                  </a:cubicBezTo>
                  <a:cubicBezTo>
                    <a:pt x="41" y="0"/>
                    <a:pt x="42" y="0"/>
                    <a:pt x="42" y="0"/>
                  </a:cubicBezTo>
                  <a:cubicBezTo>
                    <a:pt x="42" y="0"/>
                    <a:pt x="39" y="0"/>
                    <a:pt x="35" y="1"/>
                  </a:cubicBezTo>
                  <a:cubicBezTo>
                    <a:pt x="34" y="2"/>
                    <a:pt x="33" y="2"/>
                    <a:pt x="32" y="2"/>
                  </a:cubicBezTo>
                  <a:cubicBezTo>
                    <a:pt x="31" y="3"/>
                    <a:pt x="29" y="3"/>
                    <a:pt x="28" y="3"/>
                  </a:cubicBezTo>
                  <a:cubicBezTo>
                    <a:pt x="27" y="4"/>
                    <a:pt x="26" y="4"/>
                    <a:pt x="24" y="5"/>
                  </a:cubicBezTo>
                  <a:cubicBezTo>
                    <a:pt x="23" y="5"/>
                    <a:pt x="22" y="6"/>
                    <a:pt x="20" y="6"/>
                  </a:cubicBezTo>
                  <a:cubicBezTo>
                    <a:pt x="19" y="7"/>
                    <a:pt x="18" y="7"/>
                    <a:pt x="16" y="8"/>
                  </a:cubicBezTo>
                  <a:cubicBezTo>
                    <a:pt x="15" y="8"/>
                    <a:pt x="14" y="9"/>
                    <a:pt x="13" y="9"/>
                  </a:cubicBezTo>
                  <a:cubicBezTo>
                    <a:pt x="11" y="10"/>
                    <a:pt x="10" y="10"/>
                    <a:pt x="9" y="10"/>
                  </a:cubicBezTo>
                  <a:cubicBezTo>
                    <a:pt x="8" y="11"/>
                    <a:pt x="7" y="11"/>
                    <a:pt x="6" y="12"/>
                  </a:cubicBezTo>
                  <a:cubicBezTo>
                    <a:pt x="2" y="14"/>
                    <a:pt x="0" y="15"/>
                    <a:pt x="0" y="15"/>
                  </a:cubicBezTo>
                  <a:close/>
                </a:path>
              </a:pathLst>
            </a:custGeom>
            <a:solidFill>
              <a:srgbClr val="3230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9" name="Freeform 256"/>
            <p:cNvSpPr/>
            <p:nvPr/>
          </p:nvSpPr>
          <p:spPr bwMode="auto">
            <a:xfrm>
              <a:off x="3859213" y="2257425"/>
              <a:ext cx="142875" cy="101600"/>
            </a:xfrm>
            <a:custGeom>
              <a:avLst/>
              <a:gdLst>
                <a:gd name="T0" fmla="*/ 0 w 38"/>
                <a:gd name="T1" fmla="*/ 27 h 27"/>
                <a:gd name="T2" fmla="*/ 1 w 38"/>
                <a:gd name="T3" fmla="*/ 26 h 27"/>
                <a:gd name="T4" fmla="*/ 2 w 38"/>
                <a:gd name="T5" fmla="*/ 24 h 27"/>
                <a:gd name="T6" fmla="*/ 4 w 38"/>
                <a:gd name="T7" fmla="*/ 22 h 27"/>
                <a:gd name="T8" fmla="*/ 10 w 38"/>
                <a:gd name="T9" fmla="*/ 17 h 27"/>
                <a:gd name="T10" fmla="*/ 13 w 38"/>
                <a:gd name="T11" fmla="*/ 15 h 27"/>
                <a:gd name="T12" fmla="*/ 17 w 38"/>
                <a:gd name="T13" fmla="*/ 12 h 27"/>
                <a:gd name="T14" fmla="*/ 21 w 38"/>
                <a:gd name="T15" fmla="*/ 10 h 27"/>
                <a:gd name="T16" fmla="*/ 24 w 38"/>
                <a:gd name="T17" fmla="*/ 7 h 27"/>
                <a:gd name="T18" fmla="*/ 31 w 38"/>
                <a:gd name="T19" fmla="*/ 4 h 27"/>
                <a:gd name="T20" fmla="*/ 38 w 38"/>
                <a:gd name="T21" fmla="*/ 0 h 27"/>
                <a:gd name="T22" fmla="*/ 32 w 38"/>
                <a:gd name="T23" fmla="*/ 5 h 27"/>
                <a:gd name="T24" fmla="*/ 26 w 38"/>
                <a:gd name="T25" fmla="*/ 9 h 27"/>
                <a:gd name="T26" fmla="*/ 18 w 38"/>
                <a:gd name="T27" fmla="*/ 14 h 27"/>
                <a:gd name="T28" fmla="*/ 11 w 38"/>
                <a:gd name="T29" fmla="*/ 18 h 27"/>
                <a:gd name="T30" fmla="*/ 8 w 38"/>
                <a:gd name="T31" fmla="*/ 21 h 27"/>
                <a:gd name="T32" fmla="*/ 5 w 38"/>
                <a:gd name="T33" fmla="*/ 23 h 27"/>
                <a:gd name="T34" fmla="*/ 1 w 38"/>
                <a:gd name="T35" fmla="*/ 26 h 27"/>
                <a:gd name="T36" fmla="*/ 0 w 38"/>
                <a:gd name="T37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8" h="27">
                  <a:moveTo>
                    <a:pt x="0" y="27"/>
                  </a:moveTo>
                  <a:cubicBezTo>
                    <a:pt x="0" y="27"/>
                    <a:pt x="0" y="27"/>
                    <a:pt x="1" y="26"/>
                  </a:cubicBezTo>
                  <a:cubicBezTo>
                    <a:pt x="1" y="26"/>
                    <a:pt x="2" y="25"/>
                    <a:pt x="2" y="24"/>
                  </a:cubicBezTo>
                  <a:cubicBezTo>
                    <a:pt x="3" y="24"/>
                    <a:pt x="3" y="23"/>
                    <a:pt x="4" y="22"/>
                  </a:cubicBezTo>
                  <a:cubicBezTo>
                    <a:pt x="6" y="21"/>
                    <a:pt x="8" y="19"/>
                    <a:pt x="10" y="17"/>
                  </a:cubicBezTo>
                  <a:cubicBezTo>
                    <a:pt x="11" y="16"/>
                    <a:pt x="12" y="16"/>
                    <a:pt x="13" y="15"/>
                  </a:cubicBezTo>
                  <a:cubicBezTo>
                    <a:pt x="14" y="14"/>
                    <a:pt x="16" y="13"/>
                    <a:pt x="17" y="12"/>
                  </a:cubicBezTo>
                  <a:cubicBezTo>
                    <a:pt x="18" y="11"/>
                    <a:pt x="19" y="11"/>
                    <a:pt x="21" y="10"/>
                  </a:cubicBezTo>
                  <a:cubicBezTo>
                    <a:pt x="22" y="9"/>
                    <a:pt x="23" y="8"/>
                    <a:pt x="24" y="7"/>
                  </a:cubicBezTo>
                  <a:cubicBezTo>
                    <a:pt x="27" y="6"/>
                    <a:pt x="29" y="5"/>
                    <a:pt x="31" y="4"/>
                  </a:cubicBezTo>
                  <a:cubicBezTo>
                    <a:pt x="35" y="2"/>
                    <a:pt x="38" y="0"/>
                    <a:pt x="38" y="0"/>
                  </a:cubicBezTo>
                  <a:cubicBezTo>
                    <a:pt x="38" y="0"/>
                    <a:pt x="36" y="2"/>
                    <a:pt x="32" y="5"/>
                  </a:cubicBezTo>
                  <a:cubicBezTo>
                    <a:pt x="30" y="6"/>
                    <a:pt x="28" y="7"/>
                    <a:pt x="26" y="9"/>
                  </a:cubicBezTo>
                  <a:cubicBezTo>
                    <a:pt x="23" y="10"/>
                    <a:pt x="21" y="12"/>
                    <a:pt x="18" y="14"/>
                  </a:cubicBezTo>
                  <a:cubicBezTo>
                    <a:pt x="16" y="15"/>
                    <a:pt x="14" y="17"/>
                    <a:pt x="11" y="18"/>
                  </a:cubicBezTo>
                  <a:cubicBezTo>
                    <a:pt x="10" y="19"/>
                    <a:pt x="9" y="20"/>
                    <a:pt x="8" y="21"/>
                  </a:cubicBezTo>
                  <a:cubicBezTo>
                    <a:pt x="7" y="22"/>
                    <a:pt x="6" y="22"/>
                    <a:pt x="5" y="23"/>
                  </a:cubicBezTo>
                  <a:cubicBezTo>
                    <a:pt x="4" y="24"/>
                    <a:pt x="2" y="25"/>
                    <a:pt x="1" y="26"/>
                  </a:cubicBezTo>
                  <a:cubicBezTo>
                    <a:pt x="0" y="27"/>
                    <a:pt x="0" y="27"/>
                    <a:pt x="0" y="27"/>
                  </a:cubicBezTo>
                  <a:close/>
                </a:path>
              </a:pathLst>
            </a:custGeom>
            <a:solidFill>
              <a:srgbClr val="3230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0" name="Freeform 257"/>
            <p:cNvSpPr/>
            <p:nvPr/>
          </p:nvSpPr>
          <p:spPr bwMode="auto">
            <a:xfrm>
              <a:off x="3832225" y="2182813"/>
              <a:ext cx="150812" cy="127000"/>
            </a:xfrm>
            <a:custGeom>
              <a:avLst/>
              <a:gdLst>
                <a:gd name="T0" fmla="*/ 0 w 40"/>
                <a:gd name="T1" fmla="*/ 34 h 34"/>
                <a:gd name="T2" fmla="*/ 5 w 40"/>
                <a:gd name="T3" fmla="*/ 28 h 34"/>
                <a:gd name="T4" fmla="*/ 11 w 40"/>
                <a:gd name="T5" fmla="*/ 22 h 34"/>
                <a:gd name="T6" fmla="*/ 14 w 40"/>
                <a:gd name="T7" fmla="*/ 19 h 34"/>
                <a:gd name="T8" fmla="*/ 18 w 40"/>
                <a:gd name="T9" fmla="*/ 16 h 34"/>
                <a:gd name="T10" fmla="*/ 22 w 40"/>
                <a:gd name="T11" fmla="*/ 13 h 34"/>
                <a:gd name="T12" fmla="*/ 26 w 40"/>
                <a:gd name="T13" fmla="*/ 10 h 34"/>
                <a:gd name="T14" fmla="*/ 33 w 40"/>
                <a:gd name="T15" fmla="*/ 5 h 34"/>
                <a:gd name="T16" fmla="*/ 40 w 40"/>
                <a:gd name="T17" fmla="*/ 0 h 34"/>
                <a:gd name="T18" fmla="*/ 38 w 40"/>
                <a:gd name="T19" fmla="*/ 2 h 34"/>
                <a:gd name="T20" fmla="*/ 34 w 40"/>
                <a:gd name="T21" fmla="*/ 6 h 34"/>
                <a:gd name="T22" fmla="*/ 27 w 40"/>
                <a:gd name="T23" fmla="*/ 11 h 34"/>
                <a:gd name="T24" fmla="*/ 20 w 40"/>
                <a:gd name="T25" fmla="*/ 17 h 34"/>
                <a:gd name="T26" fmla="*/ 13 w 40"/>
                <a:gd name="T27" fmla="*/ 23 h 34"/>
                <a:gd name="T28" fmla="*/ 6 w 40"/>
                <a:gd name="T29" fmla="*/ 29 h 34"/>
                <a:gd name="T30" fmla="*/ 2 w 40"/>
                <a:gd name="T31" fmla="*/ 32 h 34"/>
                <a:gd name="T32" fmla="*/ 0 w 40"/>
                <a:gd name="T33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0" h="34">
                  <a:moveTo>
                    <a:pt x="0" y="34"/>
                  </a:moveTo>
                  <a:cubicBezTo>
                    <a:pt x="0" y="34"/>
                    <a:pt x="2" y="31"/>
                    <a:pt x="5" y="28"/>
                  </a:cubicBezTo>
                  <a:cubicBezTo>
                    <a:pt x="7" y="26"/>
                    <a:pt x="9" y="24"/>
                    <a:pt x="11" y="22"/>
                  </a:cubicBezTo>
                  <a:cubicBezTo>
                    <a:pt x="12" y="21"/>
                    <a:pt x="13" y="20"/>
                    <a:pt x="14" y="19"/>
                  </a:cubicBezTo>
                  <a:cubicBezTo>
                    <a:pt x="16" y="18"/>
                    <a:pt x="17" y="17"/>
                    <a:pt x="18" y="16"/>
                  </a:cubicBezTo>
                  <a:cubicBezTo>
                    <a:pt x="19" y="15"/>
                    <a:pt x="21" y="14"/>
                    <a:pt x="22" y="13"/>
                  </a:cubicBezTo>
                  <a:cubicBezTo>
                    <a:pt x="23" y="12"/>
                    <a:pt x="24" y="11"/>
                    <a:pt x="26" y="10"/>
                  </a:cubicBezTo>
                  <a:cubicBezTo>
                    <a:pt x="28" y="8"/>
                    <a:pt x="31" y="6"/>
                    <a:pt x="33" y="5"/>
                  </a:cubicBezTo>
                  <a:cubicBezTo>
                    <a:pt x="37" y="2"/>
                    <a:pt x="40" y="0"/>
                    <a:pt x="40" y="0"/>
                  </a:cubicBezTo>
                  <a:cubicBezTo>
                    <a:pt x="40" y="0"/>
                    <a:pt x="39" y="1"/>
                    <a:pt x="38" y="2"/>
                  </a:cubicBezTo>
                  <a:cubicBezTo>
                    <a:pt x="37" y="3"/>
                    <a:pt x="35" y="4"/>
                    <a:pt x="34" y="6"/>
                  </a:cubicBezTo>
                  <a:cubicBezTo>
                    <a:pt x="32" y="7"/>
                    <a:pt x="30" y="9"/>
                    <a:pt x="27" y="11"/>
                  </a:cubicBezTo>
                  <a:cubicBezTo>
                    <a:pt x="25" y="13"/>
                    <a:pt x="22" y="15"/>
                    <a:pt x="20" y="17"/>
                  </a:cubicBezTo>
                  <a:cubicBezTo>
                    <a:pt x="17" y="19"/>
                    <a:pt x="15" y="21"/>
                    <a:pt x="13" y="23"/>
                  </a:cubicBezTo>
                  <a:cubicBezTo>
                    <a:pt x="10" y="25"/>
                    <a:pt x="8" y="27"/>
                    <a:pt x="6" y="29"/>
                  </a:cubicBezTo>
                  <a:cubicBezTo>
                    <a:pt x="4" y="30"/>
                    <a:pt x="3" y="31"/>
                    <a:pt x="2" y="32"/>
                  </a:cubicBezTo>
                  <a:cubicBezTo>
                    <a:pt x="0" y="33"/>
                    <a:pt x="0" y="34"/>
                    <a:pt x="0" y="34"/>
                  </a:cubicBezTo>
                  <a:close/>
                </a:path>
              </a:pathLst>
            </a:custGeom>
            <a:solidFill>
              <a:srgbClr val="3230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1" name="Freeform 258"/>
            <p:cNvSpPr/>
            <p:nvPr/>
          </p:nvSpPr>
          <p:spPr bwMode="auto">
            <a:xfrm>
              <a:off x="3803650" y="2095500"/>
              <a:ext cx="157162" cy="173038"/>
            </a:xfrm>
            <a:custGeom>
              <a:avLst/>
              <a:gdLst>
                <a:gd name="T0" fmla="*/ 0 w 42"/>
                <a:gd name="T1" fmla="*/ 46 h 46"/>
                <a:gd name="T2" fmla="*/ 2 w 42"/>
                <a:gd name="T3" fmla="*/ 43 h 46"/>
                <a:gd name="T4" fmla="*/ 3 w 42"/>
                <a:gd name="T5" fmla="*/ 41 h 46"/>
                <a:gd name="T6" fmla="*/ 5 w 42"/>
                <a:gd name="T7" fmla="*/ 38 h 46"/>
                <a:gd name="T8" fmla="*/ 11 w 42"/>
                <a:gd name="T9" fmla="*/ 30 h 46"/>
                <a:gd name="T10" fmla="*/ 14 w 42"/>
                <a:gd name="T11" fmla="*/ 26 h 46"/>
                <a:gd name="T12" fmla="*/ 18 w 42"/>
                <a:gd name="T13" fmla="*/ 21 h 46"/>
                <a:gd name="T14" fmla="*/ 22 w 42"/>
                <a:gd name="T15" fmla="*/ 17 h 46"/>
                <a:gd name="T16" fmla="*/ 26 w 42"/>
                <a:gd name="T17" fmla="*/ 13 h 46"/>
                <a:gd name="T18" fmla="*/ 34 w 42"/>
                <a:gd name="T19" fmla="*/ 6 h 46"/>
                <a:gd name="T20" fmla="*/ 38 w 42"/>
                <a:gd name="T21" fmla="*/ 4 h 46"/>
                <a:gd name="T22" fmla="*/ 40 w 42"/>
                <a:gd name="T23" fmla="*/ 2 h 46"/>
                <a:gd name="T24" fmla="*/ 42 w 42"/>
                <a:gd name="T25" fmla="*/ 0 h 46"/>
                <a:gd name="T26" fmla="*/ 35 w 42"/>
                <a:gd name="T27" fmla="*/ 7 h 46"/>
                <a:gd name="T28" fmla="*/ 32 w 42"/>
                <a:gd name="T29" fmla="*/ 10 h 46"/>
                <a:gd name="T30" fmla="*/ 28 w 42"/>
                <a:gd name="T31" fmla="*/ 14 h 46"/>
                <a:gd name="T32" fmla="*/ 20 w 42"/>
                <a:gd name="T33" fmla="*/ 22 h 46"/>
                <a:gd name="T34" fmla="*/ 13 w 42"/>
                <a:gd name="T35" fmla="*/ 31 h 46"/>
                <a:gd name="T36" fmla="*/ 9 w 42"/>
                <a:gd name="T37" fmla="*/ 35 h 46"/>
                <a:gd name="T38" fmla="*/ 6 w 42"/>
                <a:gd name="T39" fmla="*/ 38 h 46"/>
                <a:gd name="T40" fmla="*/ 0 w 42"/>
                <a:gd name="T41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2" h="46">
                  <a:moveTo>
                    <a:pt x="0" y="46"/>
                  </a:moveTo>
                  <a:cubicBezTo>
                    <a:pt x="0" y="46"/>
                    <a:pt x="1" y="45"/>
                    <a:pt x="2" y="43"/>
                  </a:cubicBezTo>
                  <a:cubicBezTo>
                    <a:pt x="2" y="43"/>
                    <a:pt x="3" y="42"/>
                    <a:pt x="3" y="41"/>
                  </a:cubicBezTo>
                  <a:cubicBezTo>
                    <a:pt x="4" y="40"/>
                    <a:pt x="4" y="39"/>
                    <a:pt x="5" y="38"/>
                  </a:cubicBezTo>
                  <a:cubicBezTo>
                    <a:pt x="7" y="35"/>
                    <a:pt x="9" y="33"/>
                    <a:pt x="11" y="30"/>
                  </a:cubicBezTo>
                  <a:cubicBezTo>
                    <a:pt x="12" y="29"/>
                    <a:pt x="13" y="27"/>
                    <a:pt x="14" y="26"/>
                  </a:cubicBezTo>
                  <a:cubicBezTo>
                    <a:pt x="16" y="24"/>
                    <a:pt x="17" y="23"/>
                    <a:pt x="18" y="21"/>
                  </a:cubicBezTo>
                  <a:cubicBezTo>
                    <a:pt x="20" y="20"/>
                    <a:pt x="21" y="18"/>
                    <a:pt x="22" y="17"/>
                  </a:cubicBezTo>
                  <a:cubicBezTo>
                    <a:pt x="24" y="16"/>
                    <a:pt x="25" y="14"/>
                    <a:pt x="26" y="13"/>
                  </a:cubicBezTo>
                  <a:cubicBezTo>
                    <a:pt x="29" y="10"/>
                    <a:pt x="32" y="8"/>
                    <a:pt x="34" y="6"/>
                  </a:cubicBezTo>
                  <a:cubicBezTo>
                    <a:pt x="35" y="5"/>
                    <a:pt x="37" y="4"/>
                    <a:pt x="38" y="4"/>
                  </a:cubicBezTo>
                  <a:cubicBezTo>
                    <a:pt x="39" y="3"/>
                    <a:pt x="39" y="2"/>
                    <a:pt x="40" y="2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2" y="0"/>
                    <a:pt x="40" y="3"/>
                    <a:pt x="35" y="7"/>
                  </a:cubicBezTo>
                  <a:cubicBezTo>
                    <a:pt x="34" y="8"/>
                    <a:pt x="33" y="9"/>
                    <a:pt x="32" y="10"/>
                  </a:cubicBezTo>
                  <a:cubicBezTo>
                    <a:pt x="31" y="11"/>
                    <a:pt x="30" y="13"/>
                    <a:pt x="28" y="14"/>
                  </a:cubicBezTo>
                  <a:cubicBezTo>
                    <a:pt x="26" y="17"/>
                    <a:pt x="23" y="19"/>
                    <a:pt x="20" y="22"/>
                  </a:cubicBezTo>
                  <a:cubicBezTo>
                    <a:pt x="18" y="25"/>
                    <a:pt x="15" y="28"/>
                    <a:pt x="13" y="31"/>
                  </a:cubicBezTo>
                  <a:cubicBezTo>
                    <a:pt x="12" y="32"/>
                    <a:pt x="10" y="33"/>
                    <a:pt x="9" y="35"/>
                  </a:cubicBezTo>
                  <a:cubicBezTo>
                    <a:pt x="8" y="36"/>
                    <a:pt x="7" y="37"/>
                    <a:pt x="6" y="38"/>
                  </a:cubicBezTo>
                  <a:cubicBezTo>
                    <a:pt x="3" y="43"/>
                    <a:pt x="0" y="46"/>
                    <a:pt x="0" y="46"/>
                  </a:cubicBezTo>
                  <a:close/>
                </a:path>
              </a:pathLst>
            </a:custGeom>
            <a:solidFill>
              <a:srgbClr val="3230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2" name="Freeform 259"/>
            <p:cNvSpPr/>
            <p:nvPr/>
          </p:nvSpPr>
          <p:spPr bwMode="auto">
            <a:xfrm>
              <a:off x="3768725" y="2032000"/>
              <a:ext cx="188912" cy="195263"/>
            </a:xfrm>
            <a:custGeom>
              <a:avLst/>
              <a:gdLst>
                <a:gd name="T0" fmla="*/ 0 w 50"/>
                <a:gd name="T1" fmla="*/ 52 h 52"/>
                <a:gd name="T2" fmla="*/ 1 w 50"/>
                <a:gd name="T3" fmla="*/ 49 h 52"/>
                <a:gd name="T4" fmla="*/ 3 w 50"/>
                <a:gd name="T5" fmla="*/ 47 h 52"/>
                <a:gd name="T6" fmla="*/ 5 w 50"/>
                <a:gd name="T7" fmla="*/ 43 h 52"/>
                <a:gd name="T8" fmla="*/ 8 w 50"/>
                <a:gd name="T9" fmla="*/ 39 h 52"/>
                <a:gd name="T10" fmla="*/ 12 w 50"/>
                <a:gd name="T11" fmla="*/ 34 h 52"/>
                <a:gd name="T12" fmla="*/ 16 w 50"/>
                <a:gd name="T13" fmla="*/ 29 h 52"/>
                <a:gd name="T14" fmla="*/ 21 w 50"/>
                <a:gd name="T15" fmla="*/ 24 h 52"/>
                <a:gd name="T16" fmla="*/ 26 w 50"/>
                <a:gd name="T17" fmla="*/ 19 h 52"/>
                <a:gd name="T18" fmla="*/ 31 w 50"/>
                <a:gd name="T19" fmla="*/ 14 h 52"/>
                <a:gd name="T20" fmla="*/ 36 w 50"/>
                <a:gd name="T21" fmla="*/ 10 h 52"/>
                <a:gd name="T22" fmla="*/ 40 w 50"/>
                <a:gd name="T23" fmla="*/ 7 h 52"/>
                <a:gd name="T24" fmla="*/ 44 w 50"/>
                <a:gd name="T25" fmla="*/ 4 h 52"/>
                <a:gd name="T26" fmla="*/ 47 w 50"/>
                <a:gd name="T27" fmla="*/ 1 h 52"/>
                <a:gd name="T28" fmla="*/ 50 w 50"/>
                <a:gd name="T29" fmla="*/ 0 h 52"/>
                <a:gd name="T30" fmla="*/ 47 w 50"/>
                <a:gd name="T31" fmla="*/ 2 h 52"/>
                <a:gd name="T32" fmla="*/ 41 w 50"/>
                <a:gd name="T33" fmla="*/ 7 h 52"/>
                <a:gd name="T34" fmla="*/ 37 w 50"/>
                <a:gd name="T35" fmla="*/ 11 h 52"/>
                <a:gd name="T36" fmla="*/ 32 w 50"/>
                <a:gd name="T37" fmla="*/ 15 h 52"/>
                <a:gd name="T38" fmla="*/ 28 w 50"/>
                <a:gd name="T39" fmla="*/ 20 h 52"/>
                <a:gd name="T40" fmla="*/ 23 w 50"/>
                <a:gd name="T41" fmla="*/ 25 h 52"/>
                <a:gd name="T42" fmla="*/ 18 w 50"/>
                <a:gd name="T43" fmla="*/ 30 h 52"/>
                <a:gd name="T44" fmla="*/ 14 w 50"/>
                <a:gd name="T45" fmla="*/ 35 h 52"/>
                <a:gd name="T46" fmla="*/ 10 w 50"/>
                <a:gd name="T47" fmla="*/ 39 h 52"/>
                <a:gd name="T48" fmla="*/ 6 w 50"/>
                <a:gd name="T49" fmla="*/ 43 h 52"/>
                <a:gd name="T50" fmla="*/ 1 w 50"/>
                <a:gd name="T51" fmla="*/ 50 h 52"/>
                <a:gd name="T52" fmla="*/ 0 w 50"/>
                <a:gd name="T53" fmla="*/ 5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50" h="52">
                  <a:moveTo>
                    <a:pt x="0" y="52"/>
                  </a:moveTo>
                  <a:cubicBezTo>
                    <a:pt x="0" y="52"/>
                    <a:pt x="0" y="51"/>
                    <a:pt x="1" y="49"/>
                  </a:cubicBezTo>
                  <a:cubicBezTo>
                    <a:pt x="1" y="49"/>
                    <a:pt x="2" y="48"/>
                    <a:pt x="3" y="47"/>
                  </a:cubicBezTo>
                  <a:cubicBezTo>
                    <a:pt x="3" y="45"/>
                    <a:pt x="4" y="44"/>
                    <a:pt x="5" y="43"/>
                  </a:cubicBezTo>
                  <a:cubicBezTo>
                    <a:pt x="6" y="41"/>
                    <a:pt x="7" y="40"/>
                    <a:pt x="8" y="39"/>
                  </a:cubicBezTo>
                  <a:cubicBezTo>
                    <a:pt x="9" y="37"/>
                    <a:pt x="11" y="35"/>
                    <a:pt x="12" y="34"/>
                  </a:cubicBezTo>
                  <a:cubicBezTo>
                    <a:pt x="13" y="32"/>
                    <a:pt x="15" y="30"/>
                    <a:pt x="16" y="29"/>
                  </a:cubicBezTo>
                  <a:cubicBezTo>
                    <a:pt x="18" y="27"/>
                    <a:pt x="19" y="25"/>
                    <a:pt x="21" y="24"/>
                  </a:cubicBezTo>
                  <a:cubicBezTo>
                    <a:pt x="22" y="22"/>
                    <a:pt x="24" y="21"/>
                    <a:pt x="26" y="19"/>
                  </a:cubicBezTo>
                  <a:cubicBezTo>
                    <a:pt x="27" y="17"/>
                    <a:pt x="29" y="16"/>
                    <a:pt x="31" y="14"/>
                  </a:cubicBezTo>
                  <a:cubicBezTo>
                    <a:pt x="32" y="13"/>
                    <a:pt x="34" y="11"/>
                    <a:pt x="36" y="10"/>
                  </a:cubicBezTo>
                  <a:cubicBezTo>
                    <a:pt x="37" y="9"/>
                    <a:pt x="39" y="8"/>
                    <a:pt x="40" y="7"/>
                  </a:cubicBezTo>
                  <a:cubicBezTo>
                    <a:pt x="41" y="6"/>
                    <a:pt x="43" y="5"/>
                    <a:pt x="44" y="4"/>
                  </a:cubicBezTo>
                  <a:cubicBezTo>
                    <a:pt x="45" y="3"/>
                    <a:pt x="46" y="2"/>
                    <a:pt x="47" y="1"/>
                  </a:cubicBezTo>
                  <a:cubicBezTo>
                    <a:pt x="49" y="0"/>
                    <a:pt x="50" y="0"/>
                    <a:pt x="50" y="0"/>
                  </a:cubicBezTo>
                  <a:cubicBezTo>
                    <a:pt x="50" y="0"/>
                    <a:pt x="49" y="0"/>
                    <a:pt x="47" y="2"/>
                  </a:cubicBezTo>
                  <a:cubicBezTo>
                    <a:pt x="46" y="3"/>
                    <a:pt x="44" y="5"/>
                    <a:pt x="41" y="7"/>
                  </a:cubicBezTo>
                  <a:cubicBezTo>
                    <a:pt x="40" y="8"/>
                    <a:pt x="38" y="10"/>
                    <a:pt x="37" y="11"/>
                  </a:cubicBezTo>
                  <a:cubicBezTo>
                    <a:pt x="35" y="12"/>
                    <a:pt x="34" y="14"/>
                    <a:pt x="32" y="15"/>
                  </a:cubicBezTo>
                  <a:cubicBezTo>
                    <a:pt x="31" y="17"/>
                    <a:pt x="29" y="18"/>
                    <a:pt x="28" y="20"/>
                  </a:cubicBezTo>
                  <a:cubicBezTo>
                    <a:pt x="26" y="22"/>
                    <a:pt x="24" y="23"/>
                    <a:pt x="23" y="25"/>
                  </a:cubicBezTo>
                  <a:cubicBezTo>
                    <a:pt x="21" y="26"/>
                    <a:pt x="20" y="28"/>
                    <a:pt x="18" y="30"/>
                  </a:cubicBezTo>
                  <a:cubicBezTo>
                    <a:pt x="17" y="31"/>
                    <a:pt x="15" y="33"/>
                    <a:pt x="14" y="35"/>
                  </a:cubicBezTo>
                  <a:cubicBezTo>
                    <a:pt x="12" y="36"/>
                    <a:pt x="11" y="38"/>
                    <a:pt x="10" y="39"/>
                  </a:cubicBezTo>
                  <a:cubicBezTo>
                    <a:pt x="9" y="41"/>
                    <a:pt x="8" y="42"/>
                    <a:pt x="6" y="43"/>
                  </a:cubicBezTo>
                  <a:cubicBezTo>
                    <a:pt x="4" y="46"/>
                    <a:pt x="3" y="48"/>
                    <a:pt x="1" y="50"/>
                  </a:cubicBezTo>
                  <a:cubicBezTo>
                    <a:pt x="0" y="51"/>
                    <a:pt x="0" y="52"/>
                    <a:pt x="0" y="52"/>
                  </a:cubicBezTo>
                  <a:close/>
                </a:path>
              </a:pathLst>
            </a:custGeom>
            <a:solidFill>
              <a:srgbClr val="3230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3" name="Freeform 260"/>
            <p:cNvSpPr/>
            <p:nvPr/>
          </p:nvSpPr>
          <p:spPr bwMode="auto">
            <a:xfrm>
              <a:off x="3625850" y="2100263"/>
              <a:ext cx="203200" cy="187325"/>
            </a:xfrm>
            <a:custGeom>
              <a:avLst/>
              <a:gdLst>
                <a:gd name="T0" fmla="*/ 0 w 54"/>
                <a:gd name="T1" fmla="*/ 50 h 50"/>
                <a:gd name="T2" fmla="*/ 2 w 54"/>
                <a:gd name="T3" fmla="*/ 48 h 50"/>
                <a:gd name="T4" fmla="*/ 4 w 54"/>
                <a:gd name="T5" fmla="*/ 45 h 50"/>
                <a:gd name="T6" fmla="*/ 7 w 54"/>
                <a:gd name="T7" fmla="*/ 41 h 50"/>
                <a:gd name="T8" fmla="*/ 14 w 54"/>
                <a:gd name="T9" fmla="*/ 33 h 50"/>
                <a:gd name="T10" fmla="*/ 19 w 54"/>
                <a:gd name="T11" fmla="*/ 28 h 50"/>
                <a:gd name="T12" fmla="*/ 24 w 54"/>
                <a:gd name="T13" fmla="*/ 23 h 50"/>
                <a:gd name="T14" fmla="*/ 29 w 54"/>
                <a:gd name="T15" fmla="*/ 19 h 50"/>
                <a:gd name="T16" fmla="*/ 34 w 54"/>
                <a:gd name="T17" fmla="*/ 14 h 50"/>
                <a:gd name="T18" fmla="*/ 44 w 54"/>
                <a:gd name="T19" fmla="*/ 7 h 50"/>
                <a:gd name="T20" fmla="*/ 48 w 54"/>
                <a:gd name="T21" fmla="*/ 4 h 50"/>
                <a:gd name="T22" fmla="*/ 51 w 54"/>
                <a:gd name="T23" fmla="*/ 2 h 50"/>
                <a:gd name="T24" fmla="*/ 54 w 54"/>
                <a:gd name="T25" fmla="*/ 0 h 50"/>
                <a:gd name="T26" fmla="*/ 45 w 54"/>
                <a:gd name="T27" fmla="*/ 8 h 50"/>
                <a:gd name="T28" fmla="*/ 40 w 54"/>
                <a:gd name="T29" fmla="*/ 11 h 50"/>
                <a:gd name="T30" fmla="*/ 36 w 54"/>
                <a:gd name="T31" fmla="*/ 15 h 50"/>
                <a:gd name="T32" fmla="*/ 31 w 54"/>
                <a:gd name="T33" fmla="*/ 20 h 50"/>
                <a:gd name="T34" fmla="*/ 26 w 54"/>
                <a:gd name="T35" fmla="*/ 24 h 50"/>
                <a:gd name="T36" fmla="*/ 21 w 54"/>
                <a:gd name="T37" fmla="*/ 29 h 50"/>
                <a:gd name="T38" fmla="*/ 16 w 54"/>
                <a:gd name="T39" fmla="*/ 34 h 50"/>
                <a:gd name="T40" fmla="*/ 12 w 54"/>
                <a:gd name="T41" fmla="*/ 38 h 50"/>
                <a:gd name="T42" fmla="*/ 8 w 54"/>
                <a:gd name="T43" fmla="*/ 42 h 50"/>
                <a:gd name="T44" fmla="*/ 0 w 54"/>
                <a:gd name="T45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4" h="50">
                  <a:moveTo>
                    <a:pt x="0" y="50"/>
                  </a:moveTo>
                  <a:cubicBezTo>
                    <a:pt x="0" y="50"/>
                    <a:pt x="0" y="49"/>
                    <a:pt x="2" y="48"/>
                  </a:cubicBezTo>
                  <a:cubicBezTo>
                    <a:pt x="2" y="47"/>
                    <a:pt x="3" y="46"/>
                    <a:pt x="4" y="45"/>
                  </a:cubicBezTo>
                  <a:cubicBezTo>
                    <a:pt x="5" y="44"/>
                    <a:pt x="5" y="43"/>
                    <a:pt x="7" y="41"/>
                  </a:cubicBezTo>
                  <a:cubicBezTo>
                    <a:pt x="9" y="39"/>
                    <a:pt x="11" y="36"/>
                    <a:pt x="14" y="33"/>
                  </a:cubicBezTo>
                  <a:cubicBezTo>
                    <a:pt x="16" y="31"/>
                    <a:pt x="17" y="30"/>
                    <a:pt x="19" y="28"/>
                  </a:cubicBezTo>
                  <a:cubicBezTo>
                    <a:pt x="20" y="26"/>
                    <a:pt x="22" y="25"/>
                    <a:pt x="24" y="23"/>
                  </a:cubicBezTo>
                  <a:cubicBezTo>
                    <a:pt x="25" y="22"/>
                    <a:pt x="27" y="20"/>
                    <a:pt x="29" y="19"/>
                  </a:cubicBezTo>
                  <a:cubicBezTo>
                    <a:pt x="31" y="17"/>
                    <a:pt x="32" y="16"/>
                    <a:pt x="34" y="14"/>
                  </a:cubicBezTo>
                  <a:cubicBezTo>
                    <a:pt x="37" y="11"/>
                    <a:pt x="41" y="9"/>
                    <a:pt x="44" y="7"/>
                  </a:cubicBezTo>
                  <a:cubicBezTo>
                    <a:pt x="45" y="6"/>
                    <a:pt x="46" y="5"/>
                    <a:pt x="48" y="4"/>
                  </a:cubicBezTo>
                  <a:cubicBezTo>
                    <a:pt x="49" y="3"/>
                    <a:pt x="50" y="3"/>
                    <a:pt x="51" y="2"/>
                  </a:cubicBezTo>
                  <a:cubicBezTo>
                    <a:pt x="53" y="1"/>
                    <a:pt x="54" y="0"/>
                    <a:pt x="54" y="0"/>
                  </a:cubicBezTo>
                  <a:cubicBezTo>
                    <a:pt x="54" y="0"/>
                    <a:pt x="50" y="3"/>
                    <a:pt x="45" y="8"/>
                  </a:cubicBezTo>
                  <a:cubicBezTo>
                    <a:pt x="43" y="9"/>
                    <a:pt x="42" y="10"/>
                    <a:pt x="40" y="11"/>
                  </a:cubicBezTo>
                  <a:cubicBezTo>
                    <a:pt x="39" y="13"/>
                    <a:pt x="37" y="14"/>
                    <a:pt x="36" y="15"/>
                  </a:cubicBezTo>
                  <a:cubicBezTo>
                    <a:pt x="34" y="17"/>
                    <a:pt x="32" y="18"/>
                    <a:pt x="31" y="20"/>
                  </a:cubicBezTo>
                  <a:cubicBezTo>
                    <a:pt x="29" y="21"/>
                    <a:pt x="27" y="23"/>
                    <a:pt x="26" y="24"/>
                  </a:cubicBezTo>
                  <a:cubicBezTo>
                    <a:pt x="24" y="26"/>
                    <a:pt x="22" y="27"/>
                    <a:pt x="21" y="29"/>
                  </a:cubicBezTo>
                  <a:cubicBezTo>
                    <a:pt x="19" y="31"/>
                    <a:pt x="17" y="32"/>
                    <a:pt x="16" y="34"/>
                  </a:cubicBezTo>
                  <a:cubicBezTo>
                    <a:pt x="14" y="35"/>
                    <a:pt x="13" y="37"/>
                    <a:pt x="12" y="38"/>
                  </a:cubicBezTo>
                  <a:cubicBezTo>
                    <a:pt x="10" y="39"/>
                    <a:pt x="9" y="41"/>
                    <a:pt x="8" y="42"/>
                  </a:cubicBezTo>
                  <a:cubicBezTo>
                    <a:pt x="3" y="47"/>
                    <a:pt x="0" y="50"/>
                    <a:pt x="0" y="50"/>
                  </a:cubicBezTo>
                  <a:close/>
                </a:path>
              </a:pathLst>
            </a:custGeom>
            <a:solidFill>
              <a:srgbClr val="3230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4" name="Freeform 261"/>
            <p:cNvSpPr/>
            <p:nvPr/>
          </p:nvSpPr>
          <p:spPr bwMode="auto">
            <a:xfrm>
              <a:off x="3149600" y="2249488"/>
              <a:ext cx="415925" cy="703263"/>
            </a:xfrm>
            <a:custGeom>
              <a:avLst/>
              <a:gdLst>
                <a:gd name="T0" fmla="*/ 92 w 111"/>
                <a:gd name="T1" fmla="*/ 2 h 187"/>
                <a:gd name="T2" fmla="*/ 69 w 111"/>
                <a:gd name="T3" fmla="*/ 61 h 187"/>
                <a:gd name="T4" fmla="*/ 64 w 111"/>
                <a:gd name="T5" fmla="*/ 62 h 187"/>
                <a:gd name="T6" fmla="*/ 59 w 111"/>
                <a:gd name="T7" fmla="*/ 65 h 187"/>
                <a:gd name="T8" fmla="*/ 5 w 111"/>
                <a:gd name="T9" fmla="*/ 32 h 187"/>
                <a:gd name="T10" fmla="*/ 4 w 111"/>
                <a:gd name="T11" fmla="*/ 38 h 187"/>
                <a:gd name="T12" fmla="*/ 55 w 111"/>
                <a:gd name="T13" fmla="*/ 69 h 187"/>
                <a:gd name="T14" fmla="*/ 53 w 111"/>
                <a:gd name="T15" fmla="*/ 84 h 187"/>
                <a:gd name="T16" fmla="*/ 68 w 111"/>
                <a:gd name="T17" fmla="*/ 95 h 187"/>
                <a:gd name="T18" fmla="*/ 81 w 111"/>
                <a:gd name="T19" fmla="*/ 137 h 187"/>
                <a:gd name="T20" fmla="*/ 106 w 111"/>
                <a:gd name="T21" fmla="*/ 185 h 187"/>
                <a:gd name="T22" fmla="*/ 97 w 111"/>
                <a:gd name="T23" fmla="*/ 131 h 187"/>
                <a:gd name="T24" fmla="*/ 81 w 111"/>
                <a:gd name="T25" fmla="*/ 91 h 187"/>
                <a:gd name="T26" fmla="*/ 86 w 111"/>
                <a:gd name="T27" fmla="*/ 73 h 187"/>
                <a:gd name="T28" fmla="*/ 75 w 111"/>
                <a:gd name="T29" fmla="*/ 62 h 187"/>
                <a:gd name="T30" fmla="*/ 96 w 111"/>
                <a:gd name="T31" fmla="*/ 6 h 187"/>
                <a:gd name="T32" fmla="*/ 92 w 111"/>
                <a:gd name="T33" fmla="*/ 2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10" h="187">
                  <a:moveTo>
                    <a:pt x="92" y="2"/>
                  </a:moveTo>
                  <a:cubicBezTo>
                    <a:pt x="77" y="18"/>
                    <a:pt x="69" y="39"/>
                    <a:pt x="69" y="61"/>
                  </a:cubicBezTo>
                  <a:cubicBezTo>
                    <a:pt x="68" y="61"/>
                    <a:pt x="66" y="61"/>
                    <a:pt x="64" y="62"/>
                  </a:cubicBezTo>
                  <a:cubicBezTo>
                    <a:pt x="62" y="63"/>
                    <a:pt x="60" y="63"/>
                    <a:pt x="59" y="65"/>
                  </a:cubicBezTo>
                  <a:cubicBezTo>
                    <a:pt x="46" y="48"/>
                    <a:pt x="26" y="36"/>
                    <a:pt x="5" y="32"/>
                  </a:cubicBezTo>
                  <a:cubicBezTo>
                    <a:pt x="1" y="32"/>
                    <a:pt x="0" y="37"/>
                    <a:pt x="4" y="38"/>
                  </a:cubicBezTo>
                  <a:cubicBezTo>
                    <a:pt x="24" y="41"/>
                    <a:pt x="43" y="52"/>
                    <a:pt x="55" y="69"/>
                  </a:cubicBezTo>
                  <a:cubicBezTo>
                    <a:pt x="52" y="73"/>
                    <a:pt x="51" y="79"/>
                    <a:pt x="53" y="84"/>
                  </a:cubicBezTo>
                  <a:cubicBezTo>
                    <a:pt x="55" y="90"/>
                    <a:pt x="61" y="95"/>
                    <a:pt x="68" y="95"/>
                  </a:cubicBezTo>
                  <a:cubicBezTo>
                    <a:pt x="71" y="107"/>
                    <a:pt x="75" y="122"/>
                    <a:pt x="81" y="137"/>
                  </a:cubicBezTo>
                  <a:cubicBezTo>
                    <a:pt x="94" y="176"/>
                    <a:pt x="102" y="187"/>
                    <a:pt x="106" y="185"/>
                  </a:cubicBezTo>
                  <a:cubicBezTo>
                    <a:pt x="111" y="183"/>
                    <a:pt x="110" y="170"/>
                    <a:pt x="97" y="131"/>
                  </a:cubicBezTo>
                  <a:cubicBezTo>
                    <a:pt x="92" y="116"/>
                    <a:pt x="86" y="102"/>
                    <a:pt x="81" y="91"/>
                  </a:cubicBezTo>
                  <a:cubicBezTo>
                    <a:pt x="86" y="86"/>
                    <a:pt x="88" y="79"/>
                    <a:pt x="86" y="73"/>
                  </a:cubicBezTo>
                  <a:cubicBezTo>
                    <a:pt x="84" y="67"/>
                    <a:pt x="80" y="63"/>
                    <a:pt x="75" y="62"/>
                  </a:cubicBezTo>
                  <a:cubicBezTo>
                    <a:pt x="74" y="41"/>
                    <a:pt x="82" y="21"/>
                    <a:pt x="96" y="6"/>
                  </a:cubicBezTo>
                  <a:cubicBezTo>
                    <a:pt x="99" y="3"/>
                    <a:pt x="95" y="0"/>
                    <a:pt x="92" y="2"/>
                  </a:cubicBezTo>
                  <a:close/>
                </a:path>
              </a:pathLst>
            </a:custGeom>
            <a:solidFill>
              <a:srgbClr val="1510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365" name="组合 364"/>
          <p:cNvGrpSpPr/>
          <p:nvPr/>
        </p:nvGrpSpPr>
        <p:grpSpPr>
          <a:xfrm>
            <a:off x="10103845" y="984273"/>
            <a:ext cx="836827" cy="759116"/>
            <a:chOff x="2933700" y="517525"/>
            <a:chExt cx="1624013" cy="1473200"/>
          </a:xfrm>
        </p:grpSpPr>
        <p:sp>
          <p:nvSpPr>
            <p:cNvPr id="366" name="Freeform 240"/>
            <p:cNvSpPr/>
            <p:nvPr/>
          </p:nvSpPr>
          <p:spPr bwMode="auto">
            <a:xfrm>
              <a:off x="3587750" y="517525"/>
              <a:ext cx="625475" cy="1101725"/>
            </a:xfrm>
            <a:custGeom>
              <a:avLst/>
              <a:gdLst>
                <a:gd name="T0" fmla="*/ 78 w 222"/>
                <a:gd name="T1" fmla="*/ 391 h 391"/>
                <a:gd name="T2" fmla="*/ 76 w 222"/>
                <a:gd name="T3" fmla="*/ 391 h 391"/>
                <a:gd name="T4" fmla="*/ 73 w 222"/>
                <a:gd name="T5" fmla="*/ 391 h 391"/>
                <a:gd name="T6" fmla="*/ 71 w 222"/>
                <a:gd name="T7" fmla="*/ 390 h 391"/>
                <a:gd name="T8" fmla="*/ 64 w 222"/>
                <a:gd name="T9" fmla="*/ 386 h 391"/>
                <a:gd name="T10" fmla="*/ 23 w 222"/>
                <a:gd name="T11" fmla="*/ 337 h 391"/>
                <a:gd name="T12" fmla="*/ 5 w 222"/>
                <a:gd name="T13" fmla="*/ 275 h 391"/>
                <a:gd name="T14" fmla="*/ 1 w 222"/>
                <a:gd name="T15" fmla="*/ 250 h 391"/>
                <a:gd name="T16" fmla="*/ 0 w 222"/>
                <a:gd name="T17" fmla="*/ 229 h 391"/>
                <a:gd name="T18" fmla="*/ 4 w 222"/>
                <a:gd name="T19" fmla="*/ 209 h 391"/>
                <a:gd name="T20" fmla="*/ 11 w 222"/>
                <a:gd name="T21" fmla="*/ 195 h 391"/>
                <a:gd name="T22" fmla="*/ 30 w 222"/>
                <a:gd name="T23" fmla="*/ 159 h 391"/>
                <a:gd name="T24" fmla="*/ 47 w 222"/>
                <a:gd name="T25" fmla="*/ 132 h 391"/>
                <a:gd name="T26" fmla="*/ 66 w 222"/>
                <a:gd name="T27" fmla="*/ 108 h 391"/>
                <a:gd name="T28" fmla="*/ 81 w 222"/>
                <a:gd name="T29" fmla="*/ 87 h 391"/>
                <a:gd name="T30" fmla="*/ 87 w 222"/>
                <a:gd name="T31" fmla="*/ 79 h 391"/>
                <a:gd name="T32" fmla="*/ 102 w 222"/>
                <a:gd name="T33" fmla="*/ 65 h 391"/>
                <a:gd name="T34" fmla="*/ 136 w 222"/>
                <a:gd name="T35" fmla="*/ 35 h 391"/>
                <a:gd name="T36" fmla="*/ 201 w 222"/>
                <a:gd name="T37" fmla="*/ 0 h 391"/>
                <a:gd name="T38" fmla="*/ 212 w 222"/>
                <a:gd name="T39" fmla="*/ 5 h 391"/>
                <a:gd name="T40" fmla="*/ 216 w 222"/>
                <a:gd name="T41" fmla="*/ 16 h 391"/>
                <a:gd name="T42" fmla="*/ 217 w 222"/>
                <a:gd name="T43" fmla="*/ 21 h 391"/>
                <a:gd name="T44" fmla="*/ 207 w 222"/>
                <a:gd name="T45" fmla="*/ 147 h 391"/>
                <a:gd name="T46" fmla="*/ 199 w 222"/>
                <a:gd name="T47" fmla="*/ 186 h 391"/>
                <a:gd name="T48" fmla="*/ 181 w 222"/>
                <a:gd name="T49" fmla="*/ 241 h 391"/>
                <a:gd name="T50" fmla="*/ 154 w 222"/>
                <a:gd name="T51" fmla="*/ 313 h 391"/>
                <a:gd name="T52" fmla="*/ 136 w 222"/>
                <a:gd name="T53" fmla="*/ 344 h 391"/>
                <a:gd name="T54" fmla="*/ 132 w 222"/>
                <a:gd name="T55" fmla="*/ 349 h 391"/>
                <a:gd name="T56" fmla="*/ 126 w 222"/>
                <a:gd name="T57" fmla="*/ 356 h 391"/>
                <a:gd name="T58" fmla="*/ 125 w 222"/>
                <a:gd name="T59" fmla="*/ 357 h 391"/>
                <a:gd name="T60" fmla="*/ 116 w 222"/>
                <a:gd name="T61" fmla="*/ 369 h 391"/>
                <a:gd name="T62" fmla="*/ 105 w 222"/>
                <a:gd name="T63" fmla="*/ 378 h 391"/>
                <a:gd name="T64" fmla="*/ 105 w 222"/>
                <a:gd name="T65" fmla="*/ 378 h 391"/>
                <a:gd name="T66" fmla="*/ 103 w 222"/>
                <a:gd name="T67" fmla="*/ 379 h 391"/>
                <a:gd name="T68" fmla="*/ 102 w 222"/>
                <a:gd name="T69" fmla="*/ 380 h 391"/>
                <a:gd name="T70" fmla="*/ 89 w 222"/>
                <a:gd name="T71" fmla="*/ 388 h 391"/>
                <a:gd name="T72" fmla="*/ 88 w 222"/>
                <a:gd name="T73" fmla="*/ 388 h 391"/>
                <a:gd name="T74" fmla="*/ 78 w 222"/>
                <a:gd name="T75" fmla="*/ 391 h 3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21" h="391">
                  <a:moveTo>
                    <a:pt x="78" y="391"/>
                  </a:moveTo>
                  <a:cubicBezTo>
                    <a:pt x="77" y="391"/>
                    <a:pt x="77" y="391"/>
                    <a:pt x="76" y="391"/>
                  </a:cubicBezTo>
                  <a:cubicBezTo>
                    <a:pt x="75" y="391"/>
                    <a:pt x="74" y="391"/>
                    <a:pt x="73" y="391"/>
                  </a:cubicBezTo>
                  <a:cubicBezTo>
                    <a:pt x="72" y="391"/>
                    <a:pt x="71" y="391"/>
                    <a:pt x="71" y="390"/>
                  </a:cubicBezTo>
                  <a:cubicBezTo>
                    <a:pt x="68" y="390"/>
                    <a:pt x="66" y="388"/>
                    <a:pt x="64" y="386"/>
                  </a:cubicBezTo>
                  <a:cubicBezTo>
                    <a:pt x="48" y="373"/>
                    <a:pt x="33" y="358"/>
                    <a:pt x="23" y="337"/>
                  </a:cubicBezTo>
                  <a:cubicBezTo>
                    <a:pt x="14" y="319"/>
                    <a:pt x="9" y="297"/>
                    <a:pt x="5" y="275"/>
                  </a:cubicBezTo>
                  <a:cubicBezTo>
                    <a:pt x="3" y="267"/>
                    <a:pt x="2" y="259"/>
                    <a:pt x="1" y="250"/>
                  </a:cubicBezTo>
                  <a:cubicBezTo>
                    <a:pt x="0" y="243"/>
                    <a:pt x="0" y="236"/>
                    <a:pt x="0" y="229"/>
                  </a:cubicBezTo>
                  <a:cubicBezTo>
                    <a:pt x="0" y="222"/>
                    <a:pt x="1" y="216"/>
                    <a:pt x="4" y="209"/>
                  </a:cubicBezTo>
                  <a:cubicBezTo>
                    <a:pt x="5" y="204"/>
                    <a:pt x="8" y="199"/>
                    <a:pt x="11" y="195"/>
                  </a:cubicBezTo>
                  <a:cubicBezTo>
                    <a:pt x="17" y="183"/>
                    <a:pt x="24" y="171"/>
                    <a:pt x="30" y="159"/>
                  </a:cubicBezTo>
                  <a:cubicBezTo>
                    <a:pt x="36" y="150"/>
                    <a:pt x="41" y="140"/>
                    <a:pt x="47" y="132"/>
                  </a:cubicBezTo>
                  <a:cubicBezTo>
                    <a:pt x="53" y="124"/>
                    <a:pt x="60" y="116"/>
                    <a:pt x="66" y="108"/>
                  </a:cubicBezTo>
                  <a:cubicBezTo>
                    <a:pt x="71" y="101"/>
                    <a:pt x="75" y="94"/>
                    <a:pt x="81" y="87"/>
                  </a:cubicBezTo>
                  <a:cubicBezTo>
                    <a:pt x="83" y="84"/>
                    <a:pt x="85" y="82"/>
                    <a:pt x="87" y="79"/>
                  </a:cubicBezTo>
                  <a:cubicBezTo>
                    <a:pt x="92" y="74"/>
                    <a:pt x="97" y="70"/>
                    <a:pt x="102" y="65"/>
                  </a:cubicBezTo>
                  <a:cubicBezTo>
                    <a:pt x="113" y="55"/>
                    <a:pt x="125" y="45"/>
                    <a:pt x="136" y="35"/>
                  </a:cubicBezTo>
                  <a:cubicBezTo>
                    <a:pt x="159" y="14"/>
                    <a:pt x="180" y="0"/>
                    <a:pt x="201" y="0"/>
                  </a:cubicBezTo>
                  <a:cubicBezTo>
                    <a:pt x="205" y="1"/>
                    <a:pt x="210" y="1"/>
                    <a:pt x="212" y="5"/>
                  </a:cubicBezTo>
                  <a:cubicBezTo>
                    <a:pt x="215" y="8"/>
                    <a:pt x="216" y="12"/>
                    <a:pt x="216" y="16"/>
                  </a:cubicBezTo>
                  <a:cubicBezTo>
                    <a:pt x="217" y="18"/>
                    <a:pt x="217" y="20"/>
                    <a:pt x="217" y="21"/>
                  </a:cubicBezTo>
                  <a:cubicBezTo>
                    <a:pt x="222" y="57"/>
                    <a:pt x="214" y="103"/>
                    <a:pt x="207" y="147"/>
                  </a:cubicBezTo>
                  <a:cubicBezTo>
                    <a:pt x="205" y="160"/>
                    <a:pt x="203" y="173"/>
                    <a:pt x="199" y="186"/>
                  </a:cubicBezTo>
                  <a:cubicBezTo>
                    <a:pt x="194" y="204"/>
                    <a:pt x="187" y="222"/>
                    <a:pt x="181" y="241"/>
                  </a:cubicBezTo>
                  <a:cubicBezTo>
                    <a:pt x="173" y="265"/>
                    <a:pt x="165" y="289"/>
                    <a:pt x="154" y="313"/>
                  </a:cubicBezTo>
                  <a:cubicBezTo>
                    <a:pt x="149" y="324"/>
                    <a:pt x="143" y="334"/>
                    <a:pt x="136" y="344"/>
                  </a:cubicBezTo>
                  <a:cubicBezTo>
                    <a:pt x="135" y="346"/>
                    <a:pt x="133" y="347"/>
                    <a:pt x="132" y="349"/>
                  </a:cubicBezTo>
                  <a:cubicBezTo>
                    <a:pt x="130" y="352"/>
                    <a:pt x="128" y="354"/>
                    <a:pt x="126" y="356"/>
                  </a:cubicBezTo>
                  <a:cubicBezTo>
                    <a:pt x="125" y="357"/>
                    <a:pt x="125" y="357"/>
                    <a:pt x="125" y="357"/>
                  </a:cubicBezTo>
                  <a:cubicBezTo>
                    <a:pt x="122" y="361"/>
                    <a:pt x="118" y="367"/>
                    <a:pt x="116" y="369"/>
                  </a:cubicBezTo>
                  <a:cubicBezTo>
                    <a:pt x="112" y="372"/>
                    <a:pt x="108" y="375"/>
                    <a:pt x="105" y="378"/>
                  </a:cubicBezTo>
                  <a:cubicBezTo>
                    <a:pt x="105" y="378"/>
                    <a:pt x="105" y="378"/>
                    <a:pt x="105" y="378"/>
                  </a:cubicBezTo>
                  <a:cubicBezTo>
                    <a:pt x="104" y="378"/>
                    <a:pt x="104" y="379"/>
                    <a:pt x="103" y="379"/>
                  </a:cubicBezTo>
                  <a:cubicBezTo>
                    <a:pt x="102" y="380"/>
                    <a:pt x="102" y="380"/>
                    <a:pt x="102" y="380"/>
                  </a:cubicBezTo>
                  <a:cubicBezTo>
                    <a:pt x="98" y="383"/>
                    <a:pt x="93" y="386"/>
                    <a:pt x="89" y="388"/>
                  </a:cubicBezTo>
                  <a:cubicBezTo>
                    <a:pt x="89" y="388"/>
                    <a:pt x="88" y="388"/>
                    <a:pt x="88" y="388"/>
                  </a:cubicBezTo>
                  <a:cubicBezTo>
                    <a:pt x="84" y="390"/>
                    <a:pt x="81" y="391"/>
                    <a:pt x="78" y="391"/>
                  </a:cubicBezTo>
                </a:path>
              </a:pathLst>
            </a:custGeom>
            <a:solidFill>
              <a:srgbClr val="E1ED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7" name="Freeform 241"/>
            <p:cNvSpPr/>
            <p:nvPr/>
          </p:nvSpPr>
          <p:spPr bwMode="auto">
            <a:xfrm>
              <a:off x="3638550" y="1058863"/>
              <a:ext cx="71438" cy="149225"/>
            </a:xfrm>
            <a:custGeom>
              <a:avLst/>
              <a:gdLst>
                <a:gd name="T0" fmla="*/ 14 w 25"/>
                <a:gd name="T1" fmla="*/ 51 h 53"/>
                <a:gd name="T2" fmla="*/ 23 w 25"/>
                <a:gd name="T3" fmla="*/ 37 h 53"/>
                <a:gd name="T4" fmla="*/ 24 w 25"/>
                <a:gd name="T5" fmla="*/ 23 h 53"/>
                <a:gd name="T6" fmla="*/ 25 w 25"/>
                <a:gd name="T7" fmla="*/ 8 h 53"/>
                <a:gd name="T8" fmla="*/ 19 w 25"/>
                <a:gd name="T9" fmla="*/ 2 h 53"/>
                <a:gd name="T10" fmla="*/ 14 w 25"/>
                <a:gd name="T11" fmla="*/ 7 h 53"/>
                <a:gd name="T12" fmla="*/ 1 w 25"/>
                <a:gd name="T13" fmla="*/ 27 h 53"/>
                <a:gd name="T14" fmla="*/ 6 w 25"/>
                <a:gd name="T15" fmla="*/ 48 h 53"/>
                <a:gd name="T16" fmla="*/ 14 w 25"/>
                <a:gd name="T17" fmla="*/ 5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52">
                  <a:moveTo>
                    <a:pt x="14" y="51"/>
                  </a:moveTo>
                  <a:cubicBezTo>
                    <a:pt x="18" y="49"/>
                    <a:pt x="22" y="43"/>
                    <a:pt x="23" y="37"/>
                  </a:cubicBezTo>
                  <a:cubicBezTo>
                    <a:pt x="24" y="32"/>
                    <a:pt x="24" y="27"/>
                    <a:pt x="24" y="23"/>
                  </a:cubicBezTo>
                  <a:cubicBezTo>
                    <a:pt x="24" y="18"/>
                    <a:pt x="24" y="13"/>
                    <a:pt x="25" y="8"/>
                  </a:cubicBezTo>
                  <a:cubicBezTo>
                    <a:pt x="25" y="3"/>
                    <a:pt x="23" y="0"/>
                    <a:pt x="19" y="2"/>
                  </a:cubicBezTo>
                  <a:cubicBezTo>
                    <a:pt x="17" y="3"/>
                    <a:pt x="15" y="4"/>
                    <a:pt x="14" y="7"/>
                  </a:cubicBezTo>
                  <a:cubicBezTo>
                    <a:pt x="8" y="10"/>
                    <a:pt x="2" y="19"/>
                    <a:pt x="1" y="27"/>
                  </a:cubicBezTo>
                  <a:cubicBezTo>
                    <a:pt x="0" y="36"/>
                    <a:pt x="4" y="44"/>
                    <a:pt x="6" y="48"/>
                  </a:cubicBezTo>
                  <a:cubicBezTo>
                    <a:pt x="8" y="51"/>
                    <a:pt x="10" y="53"/>
                    <a:pt x="14" y="51"/>
                  </a:cubicBezTo>
                </a:path>
              </a:pathLst>
            </a:custGeom>
            <a:solidFill>
              <a:srgbClr val="F8CB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8" name="Freeform 242"/>
            <p:cNvSpPr/>
            <p:nvPr/>
          </p:nvSpPr>
          <p:spPr bwMode="auto">
            <a:xfrm>
              <a:off x="3771900" y="869950"/>
              <a:ext cx="85725" cy="185738"/>
            </a:xfrm>
            <a:custGeom>
              <a:avLst/>
              <a:gdLst>
                <a:gd name="T0" fmla="*/ 29 w 31"/>
                <a:gd name="T1" fmla="*/ 44 h 66"/>
                <a:gd name="T2" fmla="*/ 30 w 31"/>
                <a:gd name="T3" fmla="*/ 10 h 66"/>
                <a:gd name="T4" fmla="*/ 16 w 31"/>
                <a:gd name="T5" fmla="*/ 17 h 66"/>
                <a:gd name="T6" fmla="*/ 9 w 31"/>
                <a:gd name="T7" fmla="*/ 25 h 66"/>
                <a:gd name="T8" fmla="*/ 8 w 31"/>
                <a:gd name="T9" fmla="*/ 26 h 66"/>
                <a:gd name="T10" fmla="*/ 3 w 31"/>
                <a:gd name="T11" fmla="*/ 33 h 66"/>
                <a:gd name="T12" fmla="*/ 1 w 31"/>
                <a:gd name="T13" fmla="*/ 48 h 66"/>
                <a:gd name="T14" fmla="*/ 11 w 31"/>
                <a:gd name="T15" fmla="*/ 65 h 66"/>
                <a:gd name="T16" fmla="*/ 29 w 31"/>
                <a:gd name="T17" fmla="*/ 44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1" h="66">
                  <a:moveTo>
                    <a:pt x="29" y="44"/>
                  </a:moveTo>
                  <a:cubicBezTo>
                    <a:pt x="31" y="32"/>
                    <a:pt x="30" y="20"/>
                    <a:pt x="30" y="10"/>
                  </a:cubicBezTo>
                  <a:cubicBezTo>
                    <a:pt x="30" y="0"/>
                    <a:pt x="19" y="8"/>
                    <a:pt x="16" y="17"/>
                  </a:cubicBezTo>
                  <a:cubicBezTo>
                    <a:pt x="13" y="19"/>
                    <a:pt x="11" y="21"/>
                    <a:pt x="9" y="25"/>
                  </a:cubicBezTo>
                  <a:cubicBezTo>
                    <a:pt x="9" y="25"/>
                    <a:pt x="8" y="26"/>
                    <a:pt x="8" y="26"/>
                  </a:cubicBezTo>
                  <a:cubicBezTo>
                    <a:pt x="6" y="28"/>
                    <a:pt x="4" y="30"/>
                    <a:pt x="3" y="33"/>
                  </a:cubicBezTo>
                  <a:cubicBezTo>
                    <a:pt x="0" y="39"/>
                    <a:pt x="0" y="44"/>
                    <a:pt x="1" y="48"/>
                  </a:cubicBezTo>
                  <a:cubicBezTo>
                    <a:pt x="3" y="55"/>
                    <a:pt x="5" y="64"/>
                    <a:pt x="11" y="65"/>
                  </a:cubicBezTo>
                  <a:cubicBezTo>
                    <a:pt x="18" y="66"/>
                    <a:pt x="27" y="55"/>
                    <a:pt x="29" y="44"/>
                  </a:cubicBezTo>
                </a:path>
              </a:pathLst>
            </a:custGeom>
            <a:solidFill>
              <a:srgbClr val="F8CB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9" name="Freeform 243"/>
            <p:cNvSpPr/>
            <p:nvPr/>
          </p:nvSpPr>
          <p:spPr bwMode="auto">
            <a:xfrm>
              <a:off x="3587750" y="517525"/>
              <a:ext cx="611188" cy="704850"/>
            </a:xfrm>
            <a:custGeom>
              <a:avLst/>
              <a:gdLst>
                <a:gd name="T0" fmla="*/ 1 w 217"/>
                <a:gd name="T1" fmla="*/ 250 h 250"/>
                <a:gd name="T2" fmla="*/ 0 w 217"/>
                <a:gd name="T3" fmla="*/ 229 h 250"/>
                <a:gd name="T4" fmla="*/ 4 w 217"/>
                <a:gd name="T5" fmla="*/ 209 h 250"/>
                <a:gd name="T6" fmla="*/ 11 w 217"/>
                <a:gd name="T7" fmla="*/ 195 h 250"/>
                <a:gd name="T8" fmla="*/ 30 w 217"/>
                <a:gd name="T9" fmla="*/ 159 h 250"/>
                <a:gd name="T10" fmla="*/ 47 w 217"/>
                <a:gd name="T11" fmla="*/ 132 h 250"/>
                <a:gd name="T12" fmla="*/ 66 w 217"/>
                <a:gd name="T13" fmla="*/ 108 h 250"/>
                <a:gd name="T14" fmla="*/ 81 w 217"/>
                <a:gd name="T15" fmla="*/ 87 h 250"/>
                <a:gd name="T16" fmla="*/ 87 w 217"/>
                <a:gd name="T17" fmla="*/ 79 h 250"/>
                <a:gd name="T18" fmla="*/ 102 w 217"/>
                <a:gd name="T19" fmla="*/ 65 h 250"/>
                <a:gd name="T20" fmla="*/ 136 w 217"/>
                <a:gd name="T21" fmla="*/ 35 h 250"/>
                <a:gd name="T22" fmla="*/ 201 w 217"/>
                <a:gd name="T23" fmla="*/ 0 h 250"/>
                <a:gd name="T24" fmla="*/ 212 w 217"/>
                <a:gd name="T25" fmla="*/ 5 h 250"/>
                <a:gd name="T26" fmla="*/ 216 w 217"/>
                <a:gd name="T27" fmla="*/ 16 h 250"/>
                <a:gd name="T28" fmla="*/ 217 w 217"/>
                <a:gd name="T29" fmla="*/ 21 h 250"/>
                <a:gd name="T30" fmla="*/ 197 w 217"/>
                <a:gd name="T31" fmla="*/ 19 h 250"/>
                <a:gd name="T32" fmla="*/ 168 w 217"/>
                <a:gd name="T33" fmla="*/ 35 h 250"/>
                <a:gd name="T34" fmla="*/ 109 w 217"/>
                <a:gd name="T35" fmla="*/ 80 h 250"/>
                <a:gd name="T36" fmla="*/ 78 w 217"/>
                <a:gd name="T37" fmla="*/ 115 h 250"/>
                <a:gd name="T38" fmla="*/ 43 w 217"/>
                <a:gd name="T39" fmla="*/ 162 h 250"/>
                <a:gd name="T40" fmla="*/ 33 w 217"/>
                <a:gd name="T41" fmla="*/ 176 h 250"/>
                <a:gd name="T42" fmla="*/ 22 w 217"/>
                <a:gd name="T43" fmla="*/ 197 h 250"/>
                <a:gd name="T44" fmla="*/ 6 w 217"/>
                <a:gd name="T45" fmla="*/ 237 h 250"/>
                <a:gd name="T46" fmla="*/ 1 w 217"/>
                <a:gd name="T47" fmla="*/ 250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16" h="250">
                  <a:moveTo>
                    <a:pt x="1" y="250"/>
                  </a:moveTo>
                  <a:cubicBezTo>
                    <a:pt x="0" y="243"/>
                    <a:pt x="0" y="236"/>
                    <a:pt x="0" y="229"/>
                  </a:cubicBezTo>
                  <a:cubicBezTo>
                    <a:pt x="0" y="222"/>
                    <a:pt x="1" y="216"/>
                    <a:pt x="4" y="209"/>
                  </a:cubicBezTo>
                  <a:cubicBezTo>
                    <a:pt x="5" y="204"/>
                    <a:pt x="8" y="199"/>
                    <a:pt x="11" y="195"/>
                  </a:cubicBezTo>
                  <a:cubicBezTo>
                    <a:pt x="17" y="183"/>
                    <a:pt x="24" y="171"/>
                    <a:pt x="30" y="159"/>
                  </a:cubicBezTo>
                  <a:cubicBezTo>
                    <a:pt x="36" y="150"/>
                    <a:pt x="41" y="140"/>
                    <a:pt x="47" y="132"/>
                  </a:cubicBezTo>
                  <a:cubicBezTo>
                    <a:pt x="53" y="124"/>
                    <a:pt x="60" y="116"/>
                    <a:pt x="66" y="108"/>
                  </a:cubicBezTo>
                  <a:cubicBezTo>
                    <a:pt x="71" y="101"/>
                    <a:pt x="75" y="94"/>
                    <a:pt x="81" y="87"/>
                  </a:cubicBezTo>
                  <a:cubicBezTo>
                    <a:pt x="83" y="84"/>
                    <a:pt x="85" y="82"/>
                    <a:pt x="87" y="79"/>
                  </a:cubicBezTo>
                  <a:cubicBezTo>
                    <a:pt x="92" y="74"/>
                    <a:pt x="97" y="70"/>
                    <a:pt x="102" y="65"/>
                  </a:cubicBezTo>
                  <a:cubicBezTo>
                    <a:pt x="113" y="55"/>
                    <a:pt x="125" y="45"/>
                    <a:pt x="136" y="35"/>
                  </a:cubicBezTo>
                  <a:cubicBezTo>
                    <a:pt x="159" y="14"/>
                    <a:pt x="180" y="0"/>
                    <a:pt x="201" y="0"/>
                  </a:cubicBezTo>
                  <a:cubicBezTo>
                    <a:pt x="205" y="1"/>
                    <a:pt x="210" y="1"/>
                    <a:pt x="212" y="5"/>
                  </a:cubicBezTo>
                  <a:cubicBezTo>
                    <a:pt x="215" y="8"/>
                    <a:pt x="216" y="12"/>
                    <a:pt x="216" y="16"/>
                  </a:cubicBezTo>
                  <a:cubicBezTo>
                    <a:pt x="217" y="18"/>
                    <a:pt x="217" y="20"/>
                    <a:pt x="217" y="21"/>
                  </a:cubicBezTo>
                  <a:cubicBezTo>
                    <a:pt x="211" y="19"/>
                    <a:pt x="206" y="16"/>
                    <a:pt x="197" y="19"/>
                  </a:cubicBezTo>
                  <a:cubicBezTo>
                    <a:pt x="187" y="22"/>
                    <a:pt x="178" y="28"/>
                    <a:pt x="168" y="35"/>
                  </a:cubicBezTo>
                  <a:cubicBezTo>
                    <a:pt x="149" y="48"/>
                    <a:pt x="129" y="62"/>
                    <a:pt x="109" y="80"/>
                  </a:cubicBezTo>
                  <a:cubicBezTo>
                    <a:pt x="99" y="91"/>
                    <a:pt x="88" y="102"/>
                    <a:pt x="78" y="115"/>
                  </a:cubicBezTo>
                  <a:cubicBezTo>
                    <a:pt x="67" y="131"/>
                    <a:pt x="55" y="146"/>
                    <a:pt x="43" y="162"/>
                  </a:cubicBezTo>
                  <a:cubicBezTo>
                    <a:pt x="39" y="166"/>
                    <a:pt x="36" y="171"/>
                    <a:pt x="33" y="176"/>
                  </a:cubicBezTo>
                  <a:cubicBezTo>
                    <a:pt x="29" y="182"/>
                    <a:pt x="25" y="190"/>
                    <a:pt x="22" y="197"/>
                  </a:cubicBezTo>
                  <a:cubicBezTo>
                    <a:pt x="16" y="210"/>
                    <a:pt x="11" y="224"/>
                    <a:pt x="6" y="237"/>
                  </a:cubicBezTo>
                  <a:cubicBezTo>
                    <a:pt x="4" y="242"/>
                    <a:pt x="3" y="246"/>
                    <a:pt x="1" y="250"/>
                  </a:cubicBezTo>
                </a:path>
              </a:pathLst>
            </a:custGeom>
            <a:solidFill>
              <a:srgbClr val="7EB4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0" name="Freeform 244"/>
            <p:cNvSpPr/>
            <p:nvPr/>
          </p:nvSpPr>
          <p:spPr bwMode="auto">
            <a:xfrm>
              <a:off x="3943350" y="815975"/>
              <a:ext cx="223838" cy="704850"/>
            </a:xfrm>
            <a:custGeom>
              <a:avLst/>
              <a:gdLst>
                <a:gd name="T0" fmla="*/ 0 w 80"/>
                <a:gd name="T1" fmla="*/ 250 h 250"/>
                <a:gd name="T2" fmla="*/ 1 w 80"/>
                <a:gd name="T3" fmla="*/ 247 h 250"/>
                <a:gd name="T4" fmla="*/ 6 w 80"/>
                <a:gd name="T5" fmla="*/ 237 h 250"/>
                <a:gd name="T6" fmla="*/ 8 w 80"/>
                <a:gd name="T7" fmla="*/ 231 h 250"/>
                <a:gd name="T8" fmla="*/ 11 w 80"/>
                <a:gd name="T9" fmla="*/ 225 h 250"/>
                <a:gd name="T10" fmla="*/ 21 w 80"/>
                <a:gd name="T11" fmla="*/ 200 h 250"/>
                <a:gd name="T12" fmla="*/ 26 w 80"/>
                <a:gd name="T13" fmla="*/ 187 h 250"/>
                <a:gd name="T14" fmla="*/ 30 w 80"/>
                <a:gd name="T15" fmla="*/ 174 h 250"/>
                <a:gd name="T16" fmla="*/ 35 w 80"/>
                <a:gd name="T17" fmla="*/ 160 h 250"/>
                <a:gd name="T18" fmla="*/ 40 w 80"/>
                <a:gd name="T19" fmla="*/ 146 h 250"/>
                <a:gd name="T20" fmla="*/ 49 w 80"/>
                <a:gd name="T21" fmla="*/ 119 h 250"/>
                <a:gd name="T22" fmla="*/ 53 w 80"/>
                <a:gd name="T23" fmla="*/ 105 h 250"/>
                <a:gd name="T24" fmla="*/ 57 w 80"/>
                <a:gd name="T25" fmla="*/ 92 h 250"/>
                <a:gd name="T26" fmla="*/ 64 w 80"/>
                <a:gd name="T27" fmla="*/ 67 h 250"/>
                <a:gd name="T28" fmla="*/ 71 w 80"/>
                <a:gd name="T29" fmla="*/ 45 h 250"/>
                <a:gd name="T30" fmla="*/ 76 w 80"/>
                <a:gd name="T31" fmla="*/ 26 h 250"/>
                <a:gd name="T32" fmla="*/ 79 w 80"/>
                <a:gd name="T33" fmla="*/ 12 h 250"/>
                <a:gd name="T34" fmla="*/ 80 w 80"/>
                <a:gd name="T35" fmla="*/ 3 h 250"/>
                <a:gd name="T36" fmla="*/ 80 w 80"/>
                <a:gd name="T37" fmla="*/ 0 h 250"/>
                <a:gd name="T38" fmla="*/ 80 w 80"/>
                <a:gd name="T39" fmla="*/ 3 h 250"/>
                <a:gd name="T40" fmla="*/ 80 w 80"/>
                <a:gd name="T41" fmla="*/ 12 h 250"/>
                <a:gd name="T42" fmla="*/ 78 w 80"/>
                <a:gd name="T43" fmla="*/ 26 h 250"/>
                <a:gd name="T44" fmla="*/ 73 w 80"/>
                <a:gd name="T45" fmla="*/ 44 h 250"/>
                <a:gd name="T46" fmla="*/ 68 w 80"/>
                <a:gd name="T47" fmla="*/ 67 h 250"/>
                <a:gd name="T48" fmla="*/ 61 w 80"/>
                <a:gd name="T49" fmla="*/ 91 h 250"/>
                <a:gd name="T50" fmla="*/ 54 w 80"/>
                <a:gd name="T51" fmla="*/ 118 h 250"/>
                <a:gd name="T52" fmla="*/ 49 w 80"/>
                <a:gd name="T53" fmla="*/ 132 h 250"/>
                <a:gd name="T54" fmla="*/ 45 w 80"/>
                <a:gd name="T55" fmla="*/ 146 h 250"/>
                <a:gd name="T56" fmla="*/ 40 w 80"/>
                <a:gd name="T57" fmla="*/ 160 h 250"/>
                <a:gd name="T58" fmla="*/ 35 w 80"/>
                <a:gd name="T59" fmla="*/ 174 h 250"/>
                <a:gd name="T60" fmla="*/ 25 w 80"/>
                <a:gd name="T61" fmla="*/ 201 h 250"/>
                <a:gd name="T62" fmla="*/ 14 w 80"/>
                <a:gd name="T63" fmla="*/ 226 h 250"/>
                <a:gd name="T64" fmla="*/ 6 w 80"/>
                <a:gd name="T65" fmla="*/ 243 h 250"/>
                <a:gd name="T66" fmla="*/ 0 w 80"/>
                <a:gd name="T67" fmla="*/ 250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0" h="250">
                  <a:moveTo>
                    <a:pt x="0" y="250"/>
                  </a:moveTo>
                  <a:cubicBezTo>
                    <a:pt x="0" y="249"/>
                    <a:pt x="1" y="248"/>
                    <a:pt x="1" y="247"/>
                  </a:cubicBezTo>
                  <a:cubicBezTo>
                    <a:pt x="3" y="244"/>
                    <a:pt x="4" y="240"/>
                    <a:pt x="6" y="237"/>
                  </a:cubicBezTo>
                  <a:cubicBezTo>
                    <a:pt x="7" y="235"/>
                    <a:pt x="7" y="233"/>
                    <a:pt x="8" y="231"/>
                  </a:cubicBezTo>
                  <a:cubicBezTo>
                    <a:pt x="9" y="229"/>
                    <a:pt x="10" y="227"/>
                    <a:pt x="11" y="225"/>
                  </a:cubicBezTo>
                  <a:cubicBezTo>
                    <a:pt x="14" y="217"/>
                    <a:pt x="17" y="209"/>
                    <a:pt x="21" y="200"/>
                  </a:cubicBezTo>
                  <a:cubicBezTo>
                    <a:pt x="22" y="196"/>
                    <a:pt x="24" y="192"/>
                    <a:pt x="26" y="187"/>
                  </a:cubicBezTo>
                  <a:cubicBezTo>
                    <a:pt x="27" y="183"/>
                    <a:pt x="29" y="178"/>
                    <a:pt x="30" y="174"/>
                  </a:cubicBezTo>
                  <a:cubicBezTo>
                    <a:pt x="32" y="169"/>
                    <a:pt x="34" y="165"/>
                    <a:pt x="35" y="160"/>
                  </a:cubicBezTo>
                  <a:cubicBezTo>
                    <a:pt x="37" y="155"/>
                    <a:pt x="38" y="151"/>
                    <a:pt x="40" y="146"/>
                  </a:cubicBezTo>
                  <a:cubicBezTo>
                    <a:pt x="43" y="137"/>
                    <a:pt x="46" y="128"/>
                    <a:pt x="49" y="119"/>
                  </a:cubicBezTo>
                  <a:cubicBezTo>
                    <a:pt x="50" y="114"/>
                    <a:pt x="52" y="110"/>
                    <a:pt x="53" y="105"/>
                  </a:cubicBezTo>
                  <a:cubicBezTo>
                    <a:pt x="54" y="101"/>
                    <a:pt x="56" y="96"/>
                    <a:pt x="57" y="92"/>
                  </a:cubicBezTo>
                  <a:cubicBezTo>
                    <a:pt x="59" y="84"/>
                    <a:pt x="62" y="75"/>
                    <a:pt x="64" y="67"/>
                  </a:cubicBezTo>
                  <a:cubicBezTo>
                    <a:pt x="66" y="59"/>
                    <a:pt x="69" y="52"/>
                    <a:pt x="71" y="45"/>
                  </a:cubicBezTo>
                  <a:cubicBezTo>
                    <a:pt x="72" y="38"/>
                    <a:pt x="74" y="32"/>
                    <a:pt x="76" y="26"/>
                  </a:cubicBezTo>
                  <a:cubicBezTo>
                    <a:pt x="77" y="21"/>
                    <a:pt x="78" y="16"/>
                    <a:pt x="79" y="12"/>
                  </a:cubicBezTo>
                  <a:cubicBezTo>
                    <a:pt x="79" y="8"/>
                    <a:pt x="80" y="5"/>
                    <a:pt x="80" y="3"/>
                  </a:cubicBezTo>
                  <a:cubicBezTo>
                    <a:pt x="80" y="2"/>
                    <a:pt x="80" y="0"/>
                    <a:pt x="80" y="0"/>
                  </a:cubicBezTo>
                  <a:cubicBezTo>
                    <a:pt x="80" y="0"/>
                    <a:pt x="80" y="1"/>
                    <a:pt x="80" y="3"/>
                  </a:cubicBezTo>
                  <a:cubicBezTo>
                    <a:pt x="80" y="5"/>
                    <a:pt x="80" y="8"/>
                    <a:pt x="80" y="12"/>
                  </a:cubicBezTo>
                  <a:cubicBezTo>
                    <a:pt x="79" y="15"/>
                    <a:pt x="79" y="20"/>
                    <a:pt x="78" y="26"/>
                  </a:cubicBezTo>
                  <a:cubicBezTo>
                    <a:pt x="77" y="31"/>
                    <a:pt x="75" y="38"/>
                    <a:pt x="73" y="44"/>
                  </a:cubicBezTo>
                  <a:cubicBezTo>
                    <a:pt x="72" y="51"/>
                    <a:pt x="70" y="59"/>
                    <a:pt x="68" y="67"/>
                  </a:cubicBezTo>
                  <a:cubicBezTo>
                    <a:pt x="66" y="74"/>
                    <a:pt x="64" y="83"/>
                    <a:pt x="61" y="91"/>
                  </a:cubicBezTo>
                  <a:cubicBezTo>
                    <a:pt x="59" y="100"/>
                    <a:pt x="56" y="109"/>
                    <a:pt x="54" y="118"/>
                  </a:cubicBezTo>
                  <a:cubicBezTo>
                    <a:pt x="52" y="123"/>
                    <a:pt x="51" y="127"/>
                    <a:pt x="49" y="132"/>
                  </a:cubicBezTo>
                  <a:cubicBezTo>
                    <a:pt x="48" y="137"/>
                    <a:pt x="46" y="141"/>
                    <a:pt x="45" y="146"/>
                  </a:cubicBezTo>
                  <a:cubicBezTo>
                    <a:pt x="43" y="151"/>
                    <a:pt x="42" y="155"/>
                    <a:pt x="40" y="160"/>
                  </a:cubicBezTo>
                  <a:cubicBezTo>
                    <a:pt x="38" y="165"/>
                    <a:pt x="37" y="169"/>
                    <a:pt x="35" y="174"/>
                  </a:cubicBezTo>
                  <a:cubicBezTo>
                    <a:pt x="32" y="183"/>
                    <a:pt x="28" y="192"/>
                    <a:pt x="25" y="201"/>
                  </a:cubicBezTo>
                  <a:cubicBezTo>
                    <a:pt x="21" y="210"/>
                    <a:pt x="18" y="218"/>
                    <a:pt x="14" y="226"/>
                  </a:cubicBezTo>
                  <a:cubicBezTo>
                    <a:pt x="11" y="232"/>
                    <a:pt x="9" y="238"/>
                    <a:pt x="6" y="243"/>
                  </a:cubicBezTo>
                  <a:cubicBezTo>
                    <a:pt x="4" y="246"/>
                    <a:pt x="2" y="248"/>
                    <a:pt x="0" y="250"/>
                  </a:cubicBezTo>
                </a:path>
              </a:pathLst>
            </a:custGeom>
            <a:solidFill>
              <a:srgbClr val="7EB4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1" name="Freeform 245"/>
            <p:cNvSpPr/>
            <p:nvPr/>
          </p:nvSpPr>
          <p:spPr bwMode="auto">
            <a:xfrm>
              <a:off x="3875088" y="728663"/>
              <a:ext cx="204788" cy="858838"/>
            </a:xfrm>
            <a:custGeom>
              <a:avLst/>
              <a:gdLst>
                <a:gd name="T0" fmla="*/ 0 w 73"/>
                <a:gd name="T1" fmla="*/ 305 h 305"/>
                <a:gd name="T2" fmla="*/ 8 w 73"/>
                <a:gd name="T3" fmla="*/ 283 h 305"/>
                <a:gd name="T4" fmla="*/ 17 w 73"/>
                <a:gd name="T5" fmla="*/ 257 h 305"/>
                <a:gd name="T6" fmla="*/ 27 w 73"/>
                <a:gd name="T7" fmla="*/ 227 h 305"/>
                <a:gd name="T8" fmla="*/ 29 w 73"/>
                <a:gd name="T9" fmla="*/ 220 h 305"/>
                <a:gd name="T10" fmla="*/ 37 w 73"/>
                <a:gd name="T11" fmla="*/ 196 h 305"/>
                <a:gd name="T12" fmla="*/ 46 w 73"/>
                <a:gd name="T13" fmla="*/ 164 h 305"/>
                <a:gd name="T14" fmla="*/ 55 w 73"/>
                <a:gd name="T15" fmla="*/ 132 h 305"/>
                <a:gd name="T16" fmla="*/ 62 w 73"/>
                <a:gd name="T17" fmla="*/ 101 h 305"/>
                <a:gd name="T18" fmla="*/ 67 w 73"/>
                <a:gd name="T19" fmla="*/ 74 h 305"/>
                <a:gd name="T20" fmla="*/ 69 w 73"/>
                <a:gd name="T21" fmla="*/ 50 h 305"/>
                <a:gd name="T22" fmla="*/ 72 w 73"/>
                <a:gd name="T23" fmla="*/ 14 h 305"/>
                <a:gd name="T24" fmla="*/ 73 w 73"/>
                <a:gd name="T25" fmla="*/ 0 h 305"/>
                <a:gd name="T26" fmla="*/ 73 w 73"/>
                <a:gd name="T27" fmla="*/ 13 h 305"/>
                <a:gd name="T28" fmla="*/ 73 w 73"/>
                <a:gd name="T29" fmla="*/ 28 h 305"/>
                <a:gd name="T30" fmla="*/ 72 w 73"/>
                <a:gd name="T31" fmla="*/ 48 h 305"/>
                <a:gd name="T32" fmla="*/ 71 w 73"/>
                <a:gd name="T33" fmla="*/ 72 h 305"/>
                <a:gd name="T34" fmla="*/ 67 w 73"/>
                <a:gd name="T35" fmla="*/ 100 h 305"/>
                <a:gd name="T36" fmla="*/ 60 w 73"/>
                <a:gd name="T37" fmla="*/ 131 h 305"/>
                <a:gd name="T38" fmla="*/ 51 w 73"/>
                <a:gd name="T39" fmla="*/ 163 h 305"/>
                <a:gd name="T40" fmla="*/ 41 w 73"/>
                <a:gd name="T41" fmla="*/ 196 h 305"/>
                <a:gd name="T42" fmla="*/ 31 w 73"/>
                <a:gd name="T43" fmla="*/ 227 h 305"/>
                <a:gd name="T44" fmla="*/ 24 w 73"/>
                <a:gd name="T45" fmla="*/ 247 h 305"/>
                <a:gd name="T46" fmla="*/ 21 w 73"/>
                <a:gd name="T47" fmla="*/ 257 h 305"/>
                <a:gd name="T48" fmla="*/ 11 w 73"/>
                <a:gd name="T49" fmla="*/ 283 h 305"/>
                <a:gd name="T50" fmla="*/ 5 w 73"/>
                <a:gd name="T51" fmla="*/ 296 h 305"/>
                <a:gd name="T52" fmla="*/ 3 w 73"/>
                <a:gd name="T53" fmla="*/ 303 h 305"/>
                <a:gd name="T54" fmla="*/ 3 w 73"/>
                <a:gd name="T55" fmla="*/ 303 h 305"/>
                <a:gd name="T56" fmla="*/ 1 w 73"/>
                <a:gd name="T57" fmla="*/ 304 h 305"/>
                <a:gd name="T58" fmla="*/ 0 w 73"/>
                <a:gd name="T59" fmla="*/ 305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73" h="305">
                  <a:moveTo>
                    <a:pt x="0" y="305"/>
                  </a:moveTo>
                  <a:cubicBezTo>
                    <a:pt x="3" y="298"/>
                    <a:pt x="5" y="291"/>
                    <a:pt x="8" y="283"/>
                  </a:cubicBezTo>
                  <a:cubicBezTo>
                    <a:pt x="11" y="275"/>
                    <a:pt x="14" y="266"/>
                    <a:pt x="17" y="257"/>
                  </a:cubicBezTo>
                  <a:cubicBezTo>
                    <a:pt x="20" y="247"/>
                    <a:pt x="23" y="238"/>
                    <a:pt x="27" y="227"/>
                  </a:cubicBezTo>
                  <a:cubicBezTo>
                    <a:pt x="28" y="225"/>
                    <a:pt x="28" y="222"/>
                    <a:pt x="29" y="220"/>
                  </a:cubicBezTo>
                  <a:cubicBezTo>
                    <a:pt x="32" y="212"/>
                    <a:pt x="34" y="204"/>
                    <a:pt x="37" y="196"/>
                  </a:cubicBezTo>
                  <a:cubicBezTo>
                    <a:pt x="40" y="186"/>
                    <a:pt x="43" y="175"/>
                    <a:pt x="46" y="164"/>
                  </a:cubicBezTo>
                  <a:cubicBezTo>
                    <a:pt x="49" y="153"/>
                    <a:pt x="52" y="143"/>
                    <a:pt x="55" y="132"/>
                  </a:cubicBezTo>
                  <a:cubicBezTo>
                    <a:pt x="57" y="122"/>
                    <a:pt x="60" y="111"/>
                    <a:pt x="62" y="101"/>
                  </a:cubicBezTo>
                  <a:cubicBezTo>
                    <a:pt x="64" y="92"/>
                    <a:pt x="65" y="82"/>
                    <a:pt x="67" y="74"/>
                  </a:cubicBezTo>
                  <a:cubicBezTo>
                    <a:pt x="68" y="65"/>
                    <a:pt x="68" y="57"/>
                    <a:pt x="69" y="50"/>
                  </a:cubicBezTo>
                  <a:cubicBezTo>
                    <a:pt x="70" y="35"/>
                    <a:pt x="71" y="22"/>
                    <a:pt x="72" y="14"/>
                  </a:cubicBezTo>
                  <a:cubicBezTo>
                    <a:pt x="73" y="6"/>
                    <a:pt x="73" y="1"/>
                    <a:pt x="73" y="0"/>
                  </a:cubicBezTo>
                  <a:cubicBezTo>
                    <a:pt x="73" y="1"/>
                    <a:pt x="73" y="5"/>
                    <a:pt x="73" y="13"/>
                  </a:cubicBezTo>
                  <a:cubicBezTo>
                    <a:pt x="73" y="17"/>
                    <a:pt x="73" y="22"/>
                    <a:pt x="73" y="28"/>
                  </a:cubicBezTo>
                  <a:cubicBezTo>
                    <a:pt x="73" y="34"/>
                    <a:pt x="72" y="40"/>
                    <a:pt x="72" y="48"/>
                  </a:cubicBezTo>
                  <a:cubicBezTo>
                    <a:pt x="72" y="55"/>
                    <a:pt x="72" y="63"/>
                    <a:pt x="71" y="72"/>
                  </a:cubicBezTo>
                  <a:cubicBezTo>
                    <a:pt x="70" y="80"/>
                    <a:pt x="68" y="90"/>
                    <a:pt x="67" y="100"/>
                  </a:cubicBezTo>
                  <a:cubicBezTo>
                    <a:pt x="65" y="110"/>
                    <a:pt x="62" y="120"/>
                    <a:pt x="60" y="131"/>
                  </a:cubicBezTo>
                  <a:cubicBezTo>
                    <a:pt x="57" y="141"/>
                    <a:pt x="54" y="152"/>
                    <a:pt x="51" y="163"/>
                  </a:cubicBezTo>
                  <a:cubicBezTo>
                    <a:pt x="48" y="174"/>
                    <a:pt x="45" y="185"/>
                    <a:pt x="41" y="196"/>
                  </a:cubicBezTo>
                  <a:cubicBezTo>
                    <a:pt x="38" y="206"/>
                    <a:pt x="35" y="217"/>
                    <a:pt x="31" y="227"/>
                  </a:cubicBezTo>
                  <a:cubicBezTo>
                    <a:pt x="29" y="234"/>
                    <a:pt x="27" y="240"/>
                    <a:pt x="24" y="247"/>
                  </a:cubicBezTo>
                  <a:cubicBezTo>
                    <a:pt x="23" y="250"/>
                    <a:pt x="22" y="253"/>
                    <a:pt x="21" y="257"/>
                  </a:cubicBezTo>
                  <a:cubicBezTo>
                    <a:pt x="17" y="266"/>
                    <a:pt x="14" y="275"/>
                    <a:pt x="11" y="283"/>
                  </a:cubicBezTo>
                  <a:cubicBezTo>
                    <a:pt x="9" y="288"/>
                    <a:pt x="7" y="292"/>
                    <a:pt x="5" y="296"/>
                  </a:cubicBezTo>
                  <a:cubicBezTo>
                    <a:pt x="5" y="299"/>
                    <a:pt x="4" y="301"/>
                    <a:pt x="3" y="303"/>
                  </a:cubicBezTo>
                  <a:cubicBezTo>
                    <a:pt x="3" y="303"/>
                    <a:pt x="3" y="303"/>
                    <a:pt x="3" y="303"/>
                  </a:cubicBezTo>
                  <a:cubicBezTo>
                    <a:pt x="2" y="303"/>
                    <a:pt x="2" y="304"/>
                    <a:pt x="1" y="304"/>
                  </a:cubicBezTo>
                  <a:cubicBezTo>
                    <a:pt x="0" y="305"/>
                    <a:pt x="0" y="305"/>
                    <a:pt x="0" y="305"/>
                  </a:cubicBezTo>
                </a:path>
              </a:pathLst>
            </a:custGeom>
            <a:solidFill>
              <a:srgbClr val="7EB4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2" name="Freeform 246"/>
            <p:cNvSpPr/>
            <p:nvPr/>
          </p:nvSpPr>
          <p:spPr bwMode="auto">
            <a:xfrm>
              <a:off x="3835400" y="796925"/>
              <a:ext cx="104775" cy="812800"/>
            </a:xfrm>
            <a:custGeom>
              <a:avLst/>
              <a:gdLst>
                <a:gd name="T0" fmla="*/ 0 w 37"/>
                <a:gd name="T1" fmla="*/ 289 h 289"/>
                <a:gd name="T2" fmla="*/ 1 w 37"/>
                <a:gd name="T3" fmla="*/ 283 h 289"/>
                <a:gd name="T4" fmla="*/ 3 w 37"/>
                <a:gd name="T5" fmla="*/ 275 h 289"/>
                <a:gd name="T6" fmla="*/ 6 w 37"/>
                <a:gd name="T7" fmla="*/ 265 h 289"/>
                <a:gd name="T8" fmla="*/ 8 w 37"/>
                <a:gd name="T9" fmla="*/ 254 h 289"/>
                <a:gd name="T10" fmla="*/ 11 w 37"/>
                <a:gd name="T11" fmla="*/ 242 h 289"/>
                <a:gd name="T12" fmla="*/ 13 w 37"/>
                <a:gd name="T13" fmla="*/ 230 h 289"/>
                <a:gd name="T14" fmla="*/ 16 w 37"/>
                <a:gd name="T15" fmla="*/ 217 h 289"/>
                <a:gd name="T16" fmla="*/ 19 w 37"/>
                <a:gd name="T17" fmla="*/ 203 h 289"/>
                <a:gd name="T18" fmla="*/ 23 w 37"/>
                <a:gd name="T19" fmla="*/ 175 h 289"/>
                <a:gd name="T20" fmla="*/ 27 w 37"/>
                <a:gd name="T21" fmla="*/ 146 h 289"/>
                <a:gd name="T22" fmla="*/ 30 w 37"/>
                <a:gd name="T23" fmla="*/ 117 h 289"/>
                <a:gd name="T24" fmla="*/ 32 w 37"/>
                <a:gd name="T25" fmla="*/ 90 h 289"/>
                <a:gd name="T26" fmla="*/ 33 w 37"/>
                <a:gd name="T27" fmla="*/ 78 h 289"/>
                <a:gd name="T28" fmla="*/ 33 w 37"/>
                <a:gd name="T29" fmla="*/ 66 h 289"/>
                <a:gd name="T30" fmla="*/ 33 w 37"/>
                <a:gd name="T31" fmla="*/ 54 h 289"/>
                <a:gd name="T32" fmla="*/ 33 w 37"/>
                <a:gd name="T33" fmla="*/ 44 h 289"/>
                <a:gd name="T34" fmla="*/ 33 w 37"/>
                <a:gd name="T35" fmla="*/ 34 h 289"/>
                <a:gd name="T36" fmla="*/ 33 w 37"/>
                <a:gd name="T37" fmla="*/ 26 h 289"/>
                <a:gd name="T38" fmla="*/ 33 w 37"/>
                <a:gd name="T39" fmla="*/ 18 h 289"/>
                <a:gd name="T40" fmla="*/ 33 w 37"/>
                <a:gd name="T41" fmla="*/ 12 h 289"/>
                <a:gd name="T42" fmla="*/ 32 w 37"/>
                <a:gd name="T43" fmla="*/ 0 h 289"/>
                <a:gd name="T44" fmla="*/ 34 w 37"/>
                <a:gd name="T45" fmla="*/ 11 h 289"/>
                <a:gd name="T46" fmla="*/ 35 w 37"/>
                <a:gd name="T47" fmla="*/ 17 h 289"/>
                <a:gd name="T48" fmla="*/ 35 w 37"/>
                <a:gd name="T49" fmla="*/ 24 h 289"/>
                <a:gd name="T50" fmla="*/ 36 w 37"/>
                <a:gd name="T51" fmla="*/ 32 h 289"/>
                <a:gd name="T52" fmla="*/ 36 w 37"/>
                <a:gd name="T53" fmla="*/ 42 h 289"/>
                <a:gd name="T54" fmla="*/ 37 w 37"/>
                <a:gd name="T55" fmla="*/ 52 h 289"/>
                <a:gd name="T56" fmla="*/ 37 w 37"/>
                <a:gd name="T57" fmla="*/ 63 h 289"/>
                <a:gd name="T58" fmla="*/ 37 w 37"/>
                <a:gd name="T59" fmla="*/ 75 h 289"/>
                <a:gd name="T60" fmla="*/ 37 w 37"/>
                <a:gd name="T61" fmla="*/ 87 h 289"/>
                <a:gd name="T62" fmla="*/ 35 w 37"/>
                <a:gd name="T63" fmla="*/ 114 h 289"/>
                <a:gd name="T64" fmla="*/ 32 w 37"/>
                <a:gd name="T65" fmla="*/ 143 h 289"/>
                <a:gd name="T66" fmla="*/ 28 w 37"/>
                <a:gd name="T67" fmla="*/ 172 h 289"/>
                <a:gd name="T68" fmla="*/ 23 w 37"/>
                <a:gd name="T69" fmla="*/ 201 h 289"/>
                <a:gd name="T70" fmla="*/ 20 w 37"/>
                <a:gd name="T71" fmla="*/ 215 h 289"/>
                <a:gd name="T72" fmla="*/ 17 w 37"/>
                <a:gd name="T73" fmla="*/ 228 h 289"/>
                <a:gd name="T74" fmla="*/ 14 w 37"/>
                <a:gd name="T75" fmla="*/ 241 h 289"/>
                <a:gd name="T76" fmla="*/ 11 w 37"/>
                <a:gd name="T77" fmla="*/ 253 h 289"/>
                <a:gd name="T78" fmla="*/ 8 w 37"/>
                <a:gd name="T79" fmla="*/ 264 h 289"/>
                <a:gd name="T80" fmla="*/ 5 w 37"/>
                <a:gd name="T81" fmla="*/ 274 h 289"/>
                <a:gd name="T82" fmla="*/ 3 w 37"/>
                <a:gd name="T83" fmla="*/ 283 h 289"/>
                <a:gd name="T84" fmla="*/ 1 w 37"/>
                <a:gd name="T85" fmla="*/ 289 h 289"/>
                <a:gd name="T86" fmla="*/ 0 w 37"/>
                <a:gd name="T87" fmla="*/ 289 h 2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7" h="289">
                  <a:moveTo>
                    <a:pt x="0" y="289"/>
                  </a:moveTo>
                  <a:cubicBezTo>
                    <a:pt x="0" y="288"/>
                    <a:pt x="1" y="286"/>
                    <a:pt x="1" y="283"/>
                  </a:cubicBezTo>
                  <a:cubicBezTo>
                    <a:pt x="2" y="281"/>
                    <a:pt x="3" y="278"/>
                    <a:pt x="3" y="275"/>
                  </a:cubicBezTo>
                  <a:cubicBezTo>
                    <a:pt x="4" y="272"/>
                    <a:pt x="5" y="268"/>
                    <a:pt x="6" y="265"/>
                  </a:cubicBezTo>
                  <a:cubicBezTo>
                    <a:pt x="7" y="261"/>
                    <a:pt x="7" y="258"/>
                    <a:pt x="8" y="254"/>
                  </a:cubicBezTo>
                  <a:cubicBezTo>
                    <a:pt x="9" y="250"/>
                    <a:pt x="10" y="246"/>
                    <a:pt x="11" y="242"/>
                  </a:cubicBezTo>
                  <a:cubicBezTo>
                    <a:pt x="12" y="238"/>
                    <a:pt x="13" y="234"/>
                    <a:pt x="13" y="230"/>
                  </a:cubicBezTo>
                  <a:cubicBezTo>
                    <a:pt x="14" y="225"/>
                    <a:pt x="15" y="221"/>
                    <a:pt x="16" y="217"/>
                  </a:cubicBezTo>
                  <a:cubicBezTo>
                    <a:pt x="17" y="212"/>
                    <a:pt x="18" y="208"/>
                    <a:pt x="19" y="203"/>
                  </a:cubicBezTo>
                  <a:cubicBezTo>
                    <a:pt x="20" y="194"/>
                    <a:pt x="22" y="184"/>
                    <a:pt x="23" y="175"/>
                  </a:cubicBezTo>
                  <a:cubicBezTo>
                    <a:pt x="25" y="165"/>
                    <a:pt x="26" y="155"/>
                    <a:pt x="27" y="146"/>
                  </a:cubicBezTo>
                  <a:cubicBezTo>
                    <a:pt x="28" y="136"/>
                    <a:pt x="29" y="127"/>
                    <a:pt x="30" y="117"/>
                  </a:cubicBezTo>
                  <a:cubicBezTo>
                    <a:pt x="31" y="108"/>
                    <a:pt x="31" y="99"/>
                    <a:pt x="32" y="90"/>
                  </a:cubicBezTo>
                  <a:cubicBezTo>
                    <a:pt x="32" y="86"/>
                    <a:pt x="32" y="82"/>
                    <a:pt x="33" y="78"/>
                  </a:cubicBezTo>
                  <a:cubicBezTo>
                    <a:pt x="33" y="74"/>
                    <a:pt x="33" y="70"/>
                    <a:pt x="33" y="66"/>
                  </a:cubicBezTo>
                  <a:cubicBezTo>
                    <a:pt x="33" y="62"/>
                    <a:pt x="33" y="58"/>
                    <a:pt x="33" y="54"/>
                  </a:cubicBezTo>
                  <a:cubicBezTo>
                    <a:pt x="33" y="51"/>
                    <a:pt x="33" y="47"/>
                    <a:pt x="33" y="44"/>
                  </a:cubicBezTo>
                  <a:cubicBezTo>
                    <a:pt x="33" y="41"/>
                    <a:pt x="33" y="37"/>
                    <a:pt x="33" y="34"/>
                  </a:cubicBezTo>
                  <a:cubicBezTo>
                    <a:pt x="33" y="31"/>
                    <a:pt x="33" y="29"/>
                    <a:pt x="33" y="26"/>
                  </a:cubicBezTo>
                  <a:cubicBezTo>
                    <a:pt x="33" y="23"/>
                    <a:pt x="33" y="21"/>
                    <a:pt x="33" y="18"/>
                  </a:cubicBezTo>
                  <a:cubicBezTo>
                    <a:pt x="33" y="16"/>
                    <a:pt x="33" y="14"/>
                    <a:pt x="33" y="12"/>
                  </a:cubicBezTo>
                  <a:cubicBezTo>
                    <a:pt x="32" y="5"/>
                    <a:pt x="32" y="1"/>
                    <a:pt x="32" y="0"/>
                  </a:cubicBezTo>
                  <a:cubicBezTo>
                    <a:pt x="32" y="1"/>
                    <a:pt x="33" y="5"/>
                    <a:pt x="34" y="11"/>
                  </a:cubicBezTo>
                  <a:cubicBezTo>
                    <a:pt x="34" y="13"/>
                    <a:pt x="34" y="15"/>
                    <a:pt x="35" y="17"/>
                  </a:cubicBezTo>
                  <a:cubicBezTo>
                    <a:pt x="35" y="19"/>
                    <a:pt x="35" y="22"/>
                    <a:pt x="35" y="24"/>
                  </a:cubicBezTo>
                  <a:cubicBezTo>
                    <a:pt x="35" y="27"/>
                    <a:pt x="36" y="29"/>
                    <a:pt x="36" y="32"/>
                  </a:cubicBezTo>
                  <a:cubicBezTo>
                    <a:pt x="36" y="35"/>
                    <a:pt x="36" y="38"/>
                    <a:pt x="36" y="42"/>
                  </a:cubicBezTo>
                  <a:cubicBezTo>
                    <a:pt x="37" y="45"/>
                    <a:pt x="37" y="48"/>
                    <a:pt x="37" y="52"/>
                  </a:cubicBezTo>
                  <a:cubicBezTo>
                    <a:pt x="37" y="55"/>
                    <a:pt x="37" y="59"/>
                    <a:pt x="37" y="63"/>
                  </a:cubicBezTo>
                  <a:cubicBezTo>
                    <a:pt x="37" y="67"/>
                    <a:pt x="37" y="71"/>
                    <a:pt x="37" y="75"/>
                  </a:cubicBezTo>
                  <a:cubicBezTo>
                    <a:pt x="37" y="79"/>
                    <a:pt x="37" y="83"/>
                    <a:pt x="37" y="87"/>
                  </a:cubicBezTo>
                  <a:cubicBezTo>
                    <a:pt x="36" y="96"/>
                    <a:pt x="36" y="105"/>
                    <a:pt x="35" y="114"/>
                  </a:cubicBezTo>
                  <a:cubicBezTo>
                    <a:pt x="35" y="124"/>
                    <a:pt x="33" y="133"/>
                    <a:pt x="32" y="143"/>
                  </a:cubicBezTo>
                  <a:cubicBezTo>
                    <a:pt x="31" y="153"/>
                    <a:pt x="30" y="162"/>
                    <a:pt x="28" y="172"/>
                  </a:cubicBezTo>
                  <a:cubicBezTo>
                    <a:pt x="27" y="182"/>
                    <a:pt x="25" y="192"/>
                    <a:pt x="23" y="201"/>
                  </a:cubicBezTo>
                  <a:cubicBezTo>
                    <a:pt x="22" y="206"/>
                    <a:pt x="21" y="210"/>
                    <a:pt x="20" y="215"/>
                  </a:cubicBezTo>
                  <a:cubicBezTo>
                    <a:pt x="19" y="220"/>
                    <a:pt x="18" y="224"/>
                    <a:pt x="17" y="228"/>
                  </a:cubicBezTo>
                  <a:cubicBezTo>
                    <a:pt x="16" y="233"/>
                    <a:pt x="15" y="237"/>
                    <a:pt x="14" y="241"/>
                  </a:cubicBezTo>
                  <a:cubicBezTo>
                    <a:pt x="13" y="245"/>
                    <a:pt x="12" y="249"/>
                    <a:pt x="11" y="253"/>
                  </a:cubicBezTo>
                  <a:cubicBezTo>
                    <a:pt x="10" y="257"/>
                    <a:pt x="9" y="261"/>
                    <a:pt x="8" y="264"/>
                  </a:cubicBezTo>
                  <a:cubicBezTo>
                    <a:pt x="7" y="268"/>
                    <a:pt x="6" y="271"/>
                    <a:pt x="5" y="274"/>
                  </a:cubicBezTo>
                  <a:cubicBezTo>
                    <a:pt x="5" y="278"/>
                    <a:pt x="4" y="280"/>
                    <a:pt x="3" y="283"/>
                  </a:cubicBezTo>
                  <a:cubicBezTo>
                    <a:pt x="2" y="285"/>
                    <a:pt x="2" y="287"/>
                    <a:pt x="1" y="289"/>
                  </a:cubicBezTo>
                  <a:cubicBezTo>
                    <a:pt x="1" y="289"/>
                    <a:pt x="0" y="289"/>
                    <a:pt x="0" y="289"/>
                  </a:cubicBezTo>
                </a:path>
              </a:pathLst>
            </a:custGeom>
            <a:solidFill>
              <a:srgbClr val="7EB4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3" name="Freeform 247"/>
            <p:cNvSpPr/>
            <p:nvPr/>
          </p:nvSpPr>
          <p:spPr bwMode="auto">
            <a:xfrm>
              <a:off x="3714750" y="1036638"/>
              <a:ext cx="104775" cy="582613"/>
            </a:xfrm>
            <a:custGeom>
              <a:avLst/>
              <a:gdLst>
                <a:gd name="T0" fmla="*/ 33 w 37"/>
                <a:gd name="T1" fmla="*/ 207 h 207"/>
                <a:gd name="T2" fmla="*/ 31 w 37"/>
                <a:gd name="T3" fmla="*/ 207 h 207"/>
                <a:gd name="T4" fmla="*/ 32 w 37"/>
                <a:gd name="T5" fmla="*/ 203 h 207"/>
                <a:gd name="T6" fmla="*/ 33 w 37"/>
                <a:gd name="T7" fmla="*/ 186 h 207"/>
                <a:gd name="T8" fmla="*/ 33 w 37"/>
                <a:gd name="T9" fmla="*/ 167 h 207"/>
                <a:gd name="T10" fmla="*/ 32 w 37"/>
                <a:gd name="T11" fmla="*/ 146 h 207"/>
                <a:gd name="T12" fmla="*/ 31 w 37"/>
                <a:gd name="T13" fmla="*/ 135 h 207"/>
                <a:gd name="T14" fmla="*/ 30 w 37"/>
                <a:gd name="T15" fmla="*/ 124 h 207"/>
                <a:gd name="T16" fmla="*/ 29 w 37"/>
                <a:gd name="T17" fmla="*/ 113 h 207"/>
                <a:gd name="T18" fmla="*/ 28 w 37"/>
                <a:gd name="T19" fmla="*/ 102 h 207"/>
                <a:gd name="T20" fmla="*/ 27 w 37"/>
                <a:gd name="T21" fmla="*/ 91 h 207"/>
                <a:gd name="T22" fmla="*/ 25 w 37"/>
                <a:gd name="T23" fmla="*/ 80 h 207"/>
                <a:gd name="T24" fmla="*/ 21 w 37"/>
                <a:gd name="T25" fmla="*/ 60 h 207"/>
                <a:gd name="T26" fmla="*/ 17 w 37"/>
                <a:gd name="T27" fmla="*/ 43 h 207"/>
                <a:gd name="T28" fmla="*/ 15 w 37"/>
                <a:gd name="T29" fmla="*/ 35 h 207"/>
                <a:gd name="T30" fmla="*/ 12 w 37"/>
                <a:gd name="T31" fmla="*/ 28 h 207"/>
                <a:gd name="T32" fmla="*/ 10 w 37"/>
                <a:gd name="T33" fmla="*/ 21 h 207"/>
                <a:gd name="T34" fmla="*/ 8 w 37"/>
                <a:gd name="T35" fmla="*/ 16 h 207"/>
                <a:gd name="T36" fmla="*/ 4 w 37"/>
                <a:gd name="T37" fmla="*/ 7 h 207"/>
                <a:gd name="T38" fmla="*/ 0 w 37"/>
                <a:gd name="T39" fmla="*/ 0 h 207"/>
                <a:gd name="T40" fmla="*/ 5 w 37"/>
                <a:gd name="T41" fmla="*/ 6 h 207"/>
                <a:gd name="T42" fmla="*/ 10 w 37"/>
                <a:gd name="T43" fmla="*/ 13 h 207"/>
                <a:gd name="T44" fmla="*/ 12 w 37"/>
                <a:gd name="T45" fmla="*/ 18 h 207"/>
                <a:gd name="T46" fmla="*/ 15 w 37"/>
                <a:gd name="T47" fmla="*/ 24 h 207"/>
                <a:gd name="T48" fmla="*/ 18 w 37"/>
                <a:gd name="T49" fmla="*/ 31 h 207"/>
                <a:gd name="T50" fmla="*/ 21 w 37"/>
                <a:gd name="T51" fmla="*/ 38 h 207"/>
                <a:gd name="T52" fmla="*/ 26 w 37"/>
                <a:gd name="T53" fmla="*/ 56 h 207"/>
                <a:gd name="T54" fmla="*/ 28 w 37"/>
                <a:gd name="T55" fmla="*/ 65 h 207"/>
                <a:gd name="T56" fmla="*/ 30 w 37"/>
                <a:gd name="T57" fmla="*/ 76 h 207"/>
                <a:gd name="T58" fmla="*/ 32 w 37"/>
                <a:gd name="T59" fmla="*/ 86 h 207"/>
                <a:gd name="T60" fmla="*/ 33 w 37"/>
                <a:gd name="T61" fmla="*/ 97 h 207"/>
                <a:gd name="T62" fmla="*/ 35 w 37"/>
                <a:gd name="T63" fmla="*/ 108 h 207"/>
                <a:gd name="T64" fmla="*/ 35 w 37"/>
                <a:gd name="T65" fmla="*/ 120 h 207"/>
                <a:gd name="T66" fmla="*/ 36 w 37"/>
                <a:gd name="T67" fmla="*/ 131 h 207"/>
                <a:gd name="T68" fmla="*/ 37 w 37"/>
                <a:gd name="T69" fmla="*/ 142 h 207"/>
                <a:gd name="T70" fmla="*/ 37 w 37"/>
                <a:gd name="T71" fmla="*/ 164 h 207"/>
                <a:gd name="T72" fmla="*/ 36 w 37"/>
                <a:gd name="T73" fmla="*/ 184 h 207"/>
                <a:gd name="T74" fmla="*/ 34 w 37"/>
                <a:gd name="T75" fmla="*/ 202 h 207"/>
                <a:gd name="T76" fmla="*/ 33 w 37"/>
                <a:gd name="T77" fmla="*/ 207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7" h="206">
                  <a:moveTo>
                    <a:pt x="33" y="207"/>
                  </a:moveTo>
                  <a:cubicBezTo>
                    <a:pt x="32" y="207"/>
                    <a:pt x="32" y="207"/>
                    <a:pt x="31" y="207"/>
                  </a:cubicBezTo>
                  <a:cubicBezTo>
                    <a:pt x="32" y="206"/>
                    <a:pt x="32" y="204"/>
                    <a:pt x="32" y="203"/>
                  </a:cubicBezTo>
                  <a:cubicBezTo>
                    <a:pt x="33" y="197"/>
                    <a:pt x="33" y="192"/>
                    <a:pt x="33" y="186"/>
                  </a:cubicBezTo>
                  <a:cubicBezTo>
                    <a:pt x="33" y="180"/>
                    <a:pt x="33" y="173"/>
                    <a:pt x="33" y="167"/>
                  </a:cubicBezTo>
                  <a:cubicBezTo>
                    <a:pt x="32" y="160"/>
                    <a:pt x="32" y="153"/>
                    <a:pt x="32" y="146"/>
                  </a:cubicBezTo>
                  <a:cubicBezTo>
                    <a:pt x="31" y="142"/>
                    <a:pt x="31" y="139"/>
                    <a:pt x="31" y="135"/>
                  </a:cubicBezTo>
                  <a:cubicBezTo>
                    <a:pt x="31" y="131"/>
                    <a:pt x="30" y="128"/>
                    <a:pt x="30" y="124"/>
                  </a:cubicBezTo>
                  <a:cubicBezTo>
                    <a:pt x="30" y="120"/>
                    <a:pt x="30" y="117"/>
                    <a:pt x="29" y="113"/>
                  </a:cubicBezTo>
                  <a:cubicBezTo>
                    <a:pt x="29" y="109"/>
                    <a:pt x="28" y="105"/>
                    <a:pt x="28" y="102"/>
                  </a:cubicBezTo>
                  <a:cubicBezTo>
                    <a:pt x="28" y="98"/>
                    <a:pt x="27" y="95"/>
                    <a:pt x="27" y="91"/>
                  </a:cubicBezTo>
                  <a:cubicBezTo>
                    <a:pt x="26" y="87"/>
                    <a:pt x="26" y="84"/>
                    <a:pt x="25" y="80"/>
                  </a:cubicBezTo>
                  <a:cubicBezTo>
                    <a:pt x="24" y="74"/>
                    <a:pt x="23" y="67"/>
                    <a:pt x="21" y="60"/>
                  </a:cubicBezTo>
                  <a:cubicBezTo>
                    <a:pt x="20" y="54"/>
                    <a:pt x="19" y="48"/>
                    <a:pt x="17" y="43"/>
                  </a:cubicBezTo>
                  <a:cubicBezTo>
                    <a:pt x="16" y="40"/>
                    <a:pt x="15" y="37"/>
                    <a:pt x="15" y="35"/>
                  </a:cubicBezTo>
                  <a:cubicBezTo>
                    <a:pt x="14" y="32"/>
                    <a:pt x="13" y="30"/>
                    <a:pt x="12" y="28"/>
                  </a:cubicBezTo>
                  <a:cubicBezTo>
                    <a:pt x="12" y="25"/>
                    <a:pt x="11" y="23"/>
                    <a:pt x="10" y="21"/>
                  </a:cubicBezTo>
                  <a:cubicBezTo>
                    <a:pt x="9" y="19"/>
                    <a:pt x="8" y="17"/>
                    <a:pt x="8" y="16"/>
                  </a:cubicBezTo>
                  <a:cubicBezTo>
                    <a:pt x="6" y="12"/>
                    <a:pt x="5" y="9"/>
                    <a:pt x="4" y="7"/>
                  </a:cubicBezTo>
                  <a:cubicBezTo>
                    <a:pt x="1" y="3"/>
                    <a:pt x="0" y="0"/>
                    <a:pt x="0" y="0"/>
                  </a:cubicBezTo>
                  <a:cubicBezTo>
                    <a:pt x="0" y="0"/>
                    <a:pt x="2" y="2"/>
                    <a:pt x="5" y="6"/>
                  </a:cubicBezTo>
                  <a:cubicBezTo>
                    <a:pt x="6" y="8"/>
                    <a:pt x="8" y="10"/>
                    <a:pt x="10" y="13"/>
                  </a:cubicBezTo>
                  <a:cubicBezTo>
                    <a:pt x="10" y="15"/>
                    <a:pt x="11" y="17"/>
                    <a:pt x="12" y="18"/>
                  </a:cubicBezTo>
                  <a:cubicBezTo>
                    <a:pt x="13" y="20"/>
                    <a:pt x="14" y="22"/>
                    <a:pt x="15" y="24"/>
                  </a:cubicBezTo>
                  <a:cubicBezTo>
                    <a:pt x="16" y="26"/>
                    <a:pt x="17" y="28"/>
                    <a:pt x="18" y="31"/>
                  </a:cubicBezTo>
                  <a:cubicBezTo>
                    <a:pt x="19" y="33"/>
                    <a:pt x="20" y="36"/>
                    <a:pt x="21" y="38"/>
                  </a:cubicBezTo>
                  <a:cubicBezTo>
                    <a:pt x="23" y="44"/>
                    <a:pt x="25" y="49"/>
                    <a:pt x="26" y="56"/>
                  </a:cubicBezTo>
                  <a:cubicBezTo>
                    <a:pt x="27" y="59"/>
                    <a:pt x="28" y="62"/>
                    <a:pt x="28" y="65"/>
                  </a:cubicBezTo>
                  <a:cubicBezTo>
                    <a:pt x="29" y="69"/>
                    <a:pt x="30" y="72"/>
                    <a:pt x="30" y="76"/>
                  </a:cubicBezTo>
                  <a:cubicBezTo>
                    <a:pt x="31" y="79"/>
                    <a:pt x="31" y="83"/>
                    <a:pt x="32" y="86"/>
                  </a:cubicBezTo>
                  <a:cubicBezTo>
                    <a:pt x="33" y="90"/>
                    <a:pt x="33" y="93"/>
                    <a:pt x="33" y="97"/>
                  </a:cubicBezTo>
                  <a:cubicBezTo>
                    <a:pt x="34" y="101"/>
                    <a:pt x="34" y="105"/>
                    <a:pt x="35" y="108"/>
                  </a:cubicBezTo>
                  <a:cubicBezTo>
                    <a:pt x="35" y="112"/>
                    <a:pt x="35" y="116"/>
                    <a:pt x="35" y="120"/>
                  </a:cubicBezTo>
                  <a:cubicBezTo>
                    <a:pt x="36" y="123"/>
                    <a:pt x="36" y="127"/>
                    <a:pt x="36" y="131"/>
                  </a:cubicBezTo>
                  <a:cubicBezTo>
                    <a:pt x="36" y="135"/>
                    <a:pt x="36" y="138"/>
                    <a:pt x="37" y="142"/>
                  </a:cubicBezTo>
                  <a:cubicBezTo>
                    <a:pt x="37" y="150"/>
                    <a:pt x="37" y="157"/>
                    <a:pt x="37" y="164"/>
                  </a:cubicBezTo>
                  <a:cubicBezTo>
                    <a:pt x="37" y="171"/>
                    <a:pt x="37" y="177"/>
                    <a:pt x="36" y="184"/>
                  </a:cubicBezTo>
                  <a:cubicBezTo>
                    <a:pt x="36" y="190"/>
                    <a:pt x="35" y="196"/>
                    <a:pt x="34" y="202"/>
                  </a:cubicBezTo>
                  <a:cubicBezTo>
                    <a:pt x="34" y="204"/>
                    <a:pt x="33" y="205"/>
                    <a:pt x="33" y="207"/>
                  </a:cubicBezTo>
                </a:path>
              </a:pathLst>
            </a:custGeom>
            <a:solidFill>
              <a:srgbClr val="7EB4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4" name="Freeform 248"/>
            <p:cNvSpPr/>
            <p:nvPr/>
          </p:nvSpPr>
          <p:spPr bwMode="auto">
            <a:xfrm>
              <a:off x="3624263" y="1235075"/>
              <a:ext cx="169863" cy="384175"/>
            </a:xfrm>
            <a:custGeom>
              <a:avLst/>
              <a:gdLst>
                <a:gd name="T0" fmla="*/ 60 w 60"/>
                <a:gd name="T1" fmla="*/ 136 h 136"/>
                <a:gd name="T2" fmla="*/ 58 w 60"/>
                <a:gd name="T3" fmla="*/ 135 h 136"/>
                <a:gd name="T4" fmla="*/ 57 w 60"/>
                <a:gd name="T5" fmla="*/ 132 h 136"/>
                <a:gd name="T6" fmla="*/ 56 w 60"/>
                <a:gd name="T7" fmla="*/ 127 h 136"/>
                <a:gd name="T8" fmla="*/ 55 w 60"/>
                <a:gd name="T9" fmla="*/ 121 h 136"/>
                <a:gd name="T10" fmla="*/ 52 w 60"/>
                <a:gd name="T11" fmla="*/ 108 h 136"/>
                <a:gd name="T12" fmla="*/ 50 w 60"/>
                <a:gd name="T13" fmla="*/ 101 h 136"/>
                <a:gd name="T14" fmla="*/ 48 w 60"/>
                <a:gd name="T15" fmla="*/ 93 h 136"/>
                <a:gd name="T16" fmla="*/ 43 w 60"/>
                <a:gd name="T17" fmla="*/ 79 h 136"/>
                <a:gd name="T18" fmla="*/ 38 w 60"/>
                <a:gd name="T19" fmla="*/ 65 h 136"/>
                <a:gd name="T20" fmla="*/ 32 w 60"/>
                <a:gd name="T21" fmla="*/ 51 h 136"/>
                <a:gd name="T22" fmla="*/ 26 w 60"/>
                <a:gd name="T23" fmla="*/ 38 h 136"/>
                <a:gd name="T24" fmla="*/ 22 w 60"/>
                <a:gd name="T25" fmla="*/ 33 h 136"/>
                <a:gd name="T26" fmla="*/ 19 w 60"/>
                <a:gd name="T27" fmla="*/ 27 h 136"/>
                <a:gd name="T28" fmla="*/ 13 w 60"/>
                <a:gd name="T29" fmla="*/ 18 h 136"/>
                <a:gd name="T30" fmla="*/ 10 w 60"/>
                <a:gd name="T31" fmla="*/ 14 h 136"/>
                <a:gd name="T32" fmla="*/ 8 w 60"/>
                <a:gd name="T33" fmla="*/ 10 h 136"/>
                <a:gd name="T34" fmla="*/ 3 w 60"/>
                <a:gd name="T35" fmla="*/ 4 h 136"/>
                <a:gd name="T36" fmla="*/ 0 w 60"/>
                <a:gd name="T37" fmla="*/ 0 h 136"/>
                <a:gd name="T38" fmla="*/ 4 w 60"/>
                <a:gd name="T39" fmla="*/ 3 h 136"/>
                <a:gd name="T40" fmla="*/ 9 w 60"/>
                <a:gd name="T41" fmla="*/ 8 h 136"/>
                <a:gd name="T42" fmla="*/ 13 w 60"/>
                <a:gd name="T43" fmla="*/ 10 h 136"/>
                <a:gd name="T44" fmla="*/ 16 w 60"/>
                <a:gd name="T45" fmla="*/ 14 h 136"/>
                <a:gd name="T46" fmla="*/ 19 w 60"/>
                <a:gd name="T47" fmla="*/ 18 h 136"/>
                <a:gd name="T48" fmla="*/ 23 w 60"/>
                <a:gd name="T49" fmla="*/ 22 h 136"/>
                <a:gd name="T50" fmla="*/ 30 w 60"/>
                <a:gd name="T51" fmla="*/ 33 h 136"/>
                <a:gd name="T52" fmla="*/ 37 w 60"/>
                <a:gd name="T53" fmla="*/ 45 h 136"/>
                <a:gd name="T54" fmla="*/ 43 w 60"/>
                <a:gd name="T55" fmla="*/ 58 h 136"/>
                <a:gd name="T56" fmla="*/ 48 w 60"/>
                <a:gd name="T57" fmla="*/ 73 h 136"/>
                <a:gd name="T58" fmla="*/ 53 w 60"/>
                <a:gd name="T59" fmla="*/ 89 h 136"/>
                <a:gd name="T60" fmla="*/ 54 w 60"/>
                <a:gd name="T61" fmla="*/ 96 h 136"/>
                <a:gd name="T62" fmla="*/ 56 w 60"/>
                <a:gd name="T63" fmla="*/ 104 h 136"/>
                <a:gd name="T64" fmla="*/ 57 w 60"/>
                <a:gd name="T65" fmla="*/ 111 h 136"/>
                <a:gd name="T66" fmla="*/ 58 w 60"/>
                <a:gd name="T67" fmla="*/ 118 h 136"/>
                <a:gd name="T68" fmla="*/ 59 w 60"/>
                <a:gd name="T69" fmla="*/ 124 h 136"/>
                <a:gd name="T70" fmla="*/ 59 w 60"/>
                <a:gd name="T71" fmla="*/ 130 h 136"/>
                <a:gd name="T72" fmla="*/ 60 w 60"/>
                <a:gd name="T73" fmla="*/ 136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60" h="136">
                  <a:moveTo>
                    <a:pt x="60" y="136"/>
                  </a:moveTo>
                  <a:cubicBezTo>
                    <a:pt x="59" y="136"/>
                    <a:pt x="58" y="136"/>
                    <a:pt x="58" y="135"/>
                  </a:cubicBezTo>
                  <a:cubicBezTo>
                    <a:pt x="58" y="134"/>
                    <a:pt x="57" y="133"/>
                    <a:pt x="57" y="132"/>
                  </a:cubicBezTo>
                  <a:cubicBezTo>
                    <a:pt x="57" y="130"/>
                    <a:pt x="56" y="129"/>
                    <a:pt x="56" y="127"/>
                  </a:cubicBezTo>
                  <a:cubicBezTo>
                    <a:pt x="56" y="125"/>
                    <a:pt x="55" y="123"/>
                    <a:pt x="55" y="121"/>
                  </a:cubicBezTo>
                  <a:cubicBezTo>
                    <a:pt x="54" y="117"/>
                    <a:pt x="53" y="112"/>
                    <a:pt x="52" y="108"/>
                  </a:cubicBezTo>
                  <a:cubicBezTo>
                    <a:pt x="51" y="105"/>
                    <a:pt x="51" y="103"/>
                    <a:pt x="50" y="101"/>
                  </a:cubicBezTo>
                  <a:cubicBezTo>
                    <a:pt x="49" y="98"/>
                    <a:pt x="49" y="96"/>
                    <a:pt x="48" y="93"/>
                  </a:cubicBezTo>
                  <a:cubicBezTo>
                    <a:pt x="46" y="89"/>
                    <a:pt x="45" y="84"/>
                    <a:pt x="43" y="79"/>
                  </a:cubicBezTo>
                  <a:cubicBezTo>
                    <a:pt x="42" y="74"/>
                    <a:pt x="40" y="69"/>
                    <a:pt x="38" y="65"/>
                  </a:cubicBezTo>
                  <a:cubicBezTo>
                    <a:pt x="36" y="60"/>
                    <a:pt x="34" y="55"/>
                    <a:pt x="32" y="51"/>
                  </a:cubicBezTo>
                  <a:cubicBezTo>
                    <a:pt x="30" y="47"/>
                    <a:pt x="28" y="42"/>
                    <a:pt x="26" y="38"/>
                  </a:cubicBezTo>
                  <a:cubicBezTo>
                    <a:pt x="24" y="37"/>
                    <a:pt x="23" y="35"/>
                    <a:pt x="22" y="33"/>
                  </a:cubicBezTo>
                  <a:cubicBezTo>
                    <a:pt x="21" y="31"/>
                    <a:pt x="20" y="29"/>
                    <a:pt x="19" y="27"/>
                  </a:cubicBezTo>
                  <a:cubicBezTo>
                    <a:pt x="17" y="24"/>
                    <a:pt x="15" y="21"/>
                    <a:pt x="13" y="18"/>
                  </a:cubicBezTo>
                  <a:cubicBezTo>
                    <a:pt x="12" y="16"/>
                    <a:pt x="11" y="15"/>
                    <a:pt x="10" y="14"/>
                  </a:cubicBezTo>
                  <a:cubicBezTo>
                    <a:pt x="9" y="13"/>
                    <a:pt x="8" y="11"/>
                    <a:pt x="8" y="10"/>
                  </a:cubicBezTo>
                  <a:cubicBezTo>
                    <a:pt x="6" y="8"/>
                    <a:pt x="5" y="6"/>
                    <a:pt x="3" y="4"/>
                  </a:cubicBezTo>
                  <a:cubicBezTo>
                    <a:pt x="1" y="2"/>
                    <a:pt x="0" y="0"/>
                    <a:pt x="0" y="0"/>
                  </a:cubicBezTo>
                  <a:cubicBezTo>
                    <a:pt x="0" y="0"/>
                    <a:pt x="1" y="1"/>
                    <a:pt x="4" y="3"/>
                  </a:cubicBezTo>
                  <a:cubicBezTo>
                    <a:pt x="6" y="4"/>
                    <a:pt x="7" y="6"/>
                    <a:pt x="9" y="8"/>
                  </a:cubicBezTo>
                  <a:cubicBezTo>
                    <a:pt x="10" y="8"/>
                    <a:pt x="11" y="9"/>
                    <a:pt x="13" y="10"/>
                  </a:cubicBezTo>
                  <a:cubicBezTo>
                    <a:pt x="14" y="11"/>
                    <a:pt x="15" y="13"/>
                    <a:pt x="16" y="14"/>
                  </a:cubicBezTo>
                  <a:cubicBezTo>
                    <a:pt x="17" y="15"/>
                    <a:pt x="18" y="16"/>
                    <a:pt x="19" y="18"/>
                  </a:cubicBezTo>
                  <a:cubicBezTo>
                    <a:pt x="20" y="19"/>
                    <a:pt x="22" y="21"/>
                    <a:pt x="23" y="22"/>
                  </a:cubicBezTo>
                  <a:cubicBezTo>
                    <a:pt x="25" y="25"/>
                    <a:pt x="28" y="29"/>
                    <a:pt x="30" y="33"/>
                  </a:cubicBezTo>
                  <a:cubicBezTo>
                    <a:pt x="32" y="37"/>
                    <a:pt x="35" y="40"/>
                    <a:pt x="37" y="45"/>
                  </a:cubicBezTo>
                  <a:cubicBezTo>
                    <a:pt x="39" y="49"/>
                    <a:pt x="41" y="54"/>
                    <a:pt x="43" y="58"/>
                  </a:cubicBezTo>
                  <a:cubicBezTo>
                    <a:pt x="45" y="63"/>
                    <a:pt x="47" y="68"/>
                    <a:pt x="48" y="73"/>
                  </a:cubicBezTo>
                  <a:cubicBezTo>
                    <a:pt x="50" y="78"/>
                    <a:pt x="51" y="84"/>
                    <a:pt x="53" y="89"/>
                  </a:cubicBezTo>
                  <a:cubicBezTo>
                    <a:pt x="53" y="91"/>
                    <a:pt x="54" y="94"/>
                    <a:pt x="54" y="96"/>
                  </a:cubicBezTo>
                  <a:cubicBezTo>
                    <a:pt x="55" y="99"/>
                    <a:pt x="55" y="101"/>
                    <a:pt x="56" y="104"/>
                  </a:cubicBezTo>
                  <a:cubicBezTo>
                    <a:pt x="56" y="106"/>
                    <a:pt x="57" y="109"/>
                    <a:pt x="57" y="111"/>
                  </a:cubicBezTo>
                  <a:cubicBezTo>
                    <a:pt x="57" y="113"/>
                    <a:pt x="58" y="116"/>
                    <a:pt x="58" y="118"/>
                  </a:cubicBezTo>
                  <a:cubicBezTo>
                    <a:pt x="58" y="120"/>
                    <a:pt x="59" y="122"/>
                    <a:pt x="59" y="124"/>
                  </a:cubicBezTo>
                  <a:cubicBezTo>
                    <a:pt x="59" y="126"/>
                    <a:pt x="59" y="128"/>
                    <a:pt x="59" y="130"/>
                  </a:cubicBezTo>
                  <a:cubicBezTo>
                    <a:pt x="59" y="132"/>
                    <a:pt x="60" y="134"/>
                    <a:pt x="60" y="136"/>
                  </a:cubicBezTo>
                </a:path>
              </a:pathLst>
            </a:custGeom>
            <a:solidFill>
              <a:srgbClr val="7EB4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5" name="Freeform 249"/>
            <p:cNvSpPr/>
            <p:nvPr/>
          </p:nvSpPr>
          <p:spPr bwMode="auto">
            <a:xfrm>
              <a:off x="4094163" y="785813"/>
              <a:ext cx="53975" cy="39688"/>
            </a:xfrm>
            <a:custGeom>
              <a:avLst/>
              <a:gdLst>
                <a:gd name="T0" fmla="*/ 3 w 19"/>
                <a:gd name="T1" fmla="*/ 12 h 14"/>
                <a:gd name="T2" fmla="*/ 14 w 19"/>
                <a:gd name="T3" fmla="*/ 8 h 14"/>
                <a:gd name="T4" fmla="*/ 16 w 19"/>
                <a:gd name="T5" fmla="*/ 1 h 14"/>
                <a:gd name="T6" fmla="*/ 4 w 19"/>
                <a:gd name="T7" fmla="*/ 5 h 14"/>
                <a:gd name="T8" fmla="*/ 3 w 19"/>
                <a:gd name="T9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14">
                  <a:moveTo>
                    <a:pt x="3" y="12"/>
                  </a:moveTo>
                  <a:cubicBezTo>
                    <a:pt x="7" y="10"/>
                    <a:pt x="10" y="9"/>
                    <a:pt x="14" y="8"/>
                  </a:cubicBezTo>
                  <a:cubicBezTo>
                    <a:pt x="17" y="8"/>
                    <a:pt x="19" y="0"/>
                    <a:pt x="16" y="1"/>
                  </a:cubicBezTo>
                  <a:cubicBezTo>
                    <a:pt x="12" y="1"/>
                    <a:pt x="8" y="3"/>
                    <a:pt x="4" y="5"/>
                  </a:cubicBezTo>
                  <a:cubicBezTo>
                    <a:pt x="1" y="7"/>
                    <a:pt x="0" y="14"/>
                    <a:pt x="3" y="12"/>
                  </a:cubicBezTo>
                </a:path>
              </a:pathLst>
            </a:custGeom>
            <a:solidFill>
              <a:srgbClr val="4D4D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6" name="Freeform 250"/>
            <p:cNvSpPr/>
            <p:nvPr/>
          </p:nvSpPr>
          <p:spPr bwMode="auto">
            <a:xfrm>
              <a:off x="4127500" y="869950"/>
              <a:ext cx="25400" cy="22225"/>
            </a:xfrm>
            <a:custGeom>
              <a:avLst/>
              <a:gdLst>
                <a:gd name="T0" fmla="*/ 9 w 9"/>
                <a:gd name="T1" fmla="*/ 4 h 8"/>
                <a:gd name="T2" fmla="*/ 8 w 9"/>
                <a:gd name="T3" fmla="*/ 0 h 8"/>
                <a:gd name="T4" fmla="*/ 5 w 9"/>
                <a:gd name="T5" fmla="*/ 0 h 8"/>
                <a:gd name="T6" fmla="*/ 1 w 9"/>
                <a:gd name="T7" fmla="*/ 5 h 8"/>
                <a:gd name="T8" fmla="*/ 2 w 9"/>
                <a:gd name="T9" fmla="*/ 8 h 8"/>
                <a:gd name="T10" fmla="*/ 5 w 9"/>
                <a:gd name="T11" fmla="*/ 8 h 8"/>
                <a:gd name="T12" fmla="*/ 9 w 9"/>
                <a:gd name="T13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8">
                  <a:moveTo>
                    <a:pt x="9" y="4"/>
                  </a:moveTo>
                  <a:cubicBezTo>
                    <a:pt x="9" y="1"/>
                    <a:pt x="9" y="0"/>
                    <a:pt x="8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1"/>
                    <a:pt x="2" y="3"/>
                    <a:pt x="1" y="5"/>
                  </a:cubicBezTo>
                  <a:cubicBezTo>
                    <a:pt x="0" y="7"/>
                    <a:pt x="1" y="8"/>
                    <a:pt x="2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6" y="8"/>
                    <a:pt x="8" y="6"/>
                    <a:pt x="9" y="4"/>
                  </a:cubicBezTo>
                </a:path>
              </a:pathLst>
            </a:custGeom>
            <a:solidFill>
              <a:srgbClr val="4D4D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7" name="Freeform 251"/>
            <p:cNvSpPr/>
            <p:nvPr/>
          </p:nvSpPr>
          <p:spPr bwMode="auto">
            <a:xfrm>
              <a:off x="3998913" y="869950"/>
              <a:ext cx="42863" cy="58738"/>
            </a:xfrm>
            <a:custGeom>
              <a:avLst/>
              <a:gdLst>
                <a:gd name="T0" fmla="*/ 4 w 15"/>
                <a:gd name="T1" fmla="*/ 18 h 21"/>
                <a:gd name="T2" fmla="*/ 12 w 15"/>
                <a:gd name="T3" fmla="*/ 10 h 21"/>
                <a:gd name="T4" fmla="*/ 11 w 15"/>
                <a:gd name="T5" fmla="*/ 3 h 21"/>
                <a:gd name="T6" fmla="*/ 1 w 15"/>
                <a:gd name="T7" fmla="*/ 15 h 21"/>
                <a:gd name="T8" fmla="*/ 0 w 15"/>
                <a:gd name="T9" fmla="*/ 20 h 21"/>
                <a:gd name="T10" fmla="*/ 4 w 15"/>
                <a:gd name="T11" fmla="*/ 18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21">
                  <a:moveTo>
                    <a:pt x="4" y="18"/>
                  </a:moveTo>
                  <a:cubicBezTo>
                    <a:pt x="7" y="15"/>
                    <a:pt x="9" y="12"/>
                    <a:pt x="12" y="10"/>
                  </a:cubicBezTo>
                  <a:cubicBezTo>
                    <a:pt x="15" y="7"/>
                    <a:pt x="15" y="0"/>
                    <a:pt x="11" y="3"/>
                  </a:cubicBezTo>
                  <a:cubicBezTo>
                    <a:pt x="8" y="7"/>
                    <a:pt x="4" y="10"/>
                    <a:pt x="1" y="15"/>
                  </a:cubicBezTo>
                  <a:cubicBezTo>
                    <a:pt x="0" y="16"/>
                    <a:pt x="0" y="19"/>
                    <a:pt x="0" y="20"/>
                  </a:cubicBezTo>
                  <a:cubicBezTo>
                    <a:pt x="1" y="21"/>
                    <a:pt x="3" y="20"/>
                    <a:pt x="4" y="18"/>
                  </a:cubicBezTo>
                </a:path>
              </a:pathLst>
            </a:custGeom>
            <a:solidFill>
              <a:srgbClr val="4D4D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8" name="Freeform 252"/>
            <p:cNvSpPr/>
            <p:nvPr/>
          </p:nvSpPr>
          <p:spPr bwMode="auto">
            <a:xfrm>
              <a:off x="3933825" y="1227138"/>
              <a:ext cx="42863" cy="57150"/>
            </a:xfrm>
            <a:custGeom>
              <a:avLst/>
              <a:gdLst>
                <a:gd name="T0" fmla="*/ 14 w 15"/>
                <a:gd name="T1" fmla="*/ 10 h 20"/>
                <a:gd name="T2" fmla="*/ 14 w 15"/>
                <a:gd name="T3" fmla="*/ 9 h 20"/>
                <a:gd name="T4" fmla="*/ 11 w 15"/>
                <a:gd name="T5" fmla="*/ 1 h 20"/>
                <a:gd name="T6" fmla="*/ 2 w 15"/>
                <a:gd name="T7" fmla="*/ 10 h 20"/>
                <a:gd name="T8" fmla="*/ 2 w 15"/>
                <a:gd name="T9" fmla="*/ 11 h 20"/>
                <a:gd name="T10" fmla="*/ 5 w 15"/>
                <a:gd name="T11" fmla="*/ 20 h 20"/>
                <a:gd name="T12" fmla="*/ 14 w 15"/>
                <a:gd name="T13" fmla="*/ 1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20">
                  <a:moveTo>
                    <a:pt x="14" y="10"/>
                  </a:moveTo>
                  <a:cubicBezTo>
                    <a:pt x="14" y="9"/>
                    <a:pt x="14" y="9"/>
                    <a:pt x="14" y="9"/>
                  </a:cubicBezTo>
                  <a:cubicBezTo>
                    <a:pt x="15" y="4"/>
                    <a:pt x="14" y="0"/>
                    <a:pt x="11" y="1"/>
                  </a:cubicBezTo>
                  <a:cubicBezTo>
                    <a:pt x="8" y="1"/>
                    <a:pt x="4" y="5"/>
                    <a:pt x="2" y="10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0" y="16"/>
                    <a:pt x="2" y="20"/>
                    <a:pt x="5" y="20"/>
                  </a:cubicBezTo>
                  <a:cubicBezTo>
                    <a:pt x="8" y="19"/>
                    <a:pt x="12" y="15"/>
                    <a:pt x="14" y="10"/>
                  </a:cubicBezTo>
                </a:path>
              </a:pathLst>
            </a:custGeom>
            <a:solidFill>
              <a:srgbClr val="4D4D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9" name="Freeform 253"/>
            <p:cNvSpPr/>
            <p:nvPr/>
          </p:nvSpPr>
          <p:spPr bwMode="auto">
            <a:xfrm>
              <a:off x="3827463" y="1216025"/>
              <a:ext cx="22225" cy="33338"/>
            </a:xfrm>
            <a:custGeom>
              <a:avLst/>
              <a:gdLst>
                <a:gd name="T0" fmla="*/ 7 w 8"/>
                <a:gd name="T1" fmla="*/ 6 h 12"/>
                <a:gd name="T2" fmla="*/ 8 w 8"/>
                <a:gd name="T3" fmla="*/ 6 h 12"/>
                <a:gd name="T4" fmla="*/ 6 w 8"/>
                <a:gd name="T5" fmla="*/ 1 h 12"/>
                <a:gd name="T6" fmla="*/ 1 w 8"/>
                <a:gd name="T7" fmla="*/ 7 h 12"/>
                <a:gd name="T8" fmla="*/ 1 w 8"/>
                <a:gd name="T9" fmla="*/ 7 h 12"/>
                <a:gd name="T10" fmla="*/ 2 w 8"/>
                <a:gd name="T11" fmla="*/ 12 h 12"/>
                <a:gd name="T12" fmla="*/ 7 w 8"/>
                <a:gd name="T13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12">
                  <a:moveTo>
                    <a:pt x="7" y="6"/>
                  </a:moveTo>
                  <a:cubicBezTo>
                    <a:pt x="8" y="6"/>
                    <a:pt x="8" y="6"/>
                    <a:pt x="8" y="6"/>
                  </a:cubicBezTo>
                  <a:cubicBezTo>
                    <a:pt x="8" y="3"/>
                    <a:pt x="8" y="0"/>
                    <a:pt x="6" y="1"/>
                  </a:cubicBezTo>
                  <a:cubicBezTo>
                    <a:pt x="4" y="1"/>
                    <a:pt x="2" y="4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0" y="10"/>
                    <a:pt x="1" y="12"/>
                    <a:pt x="2" y="12"/>
                  </a:cubicBezTo>
                  <a:cubicBezTo>
                    <a:pt x="4" y="12"/>
                    <a:pt x="6" y="9"/>
                    <a:pt x="7" y="6"/>
                  </a:cubicBezTo>
                </a:path>
              </a:pathLst>
            </a:custGeom>
            <a:solidFill>
              <a:srgbClr val="4D4D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0" name="Freeform 254"/>
            <p:cNvSpPr/>
            <p:nvPr/>
          </p:nvSpPr>
          <p:spPr bwMode="auto">
            <a:xfrm>
              <a:off x="3649663" y="1074738"/>
              <a:ext cx="50800" cy="71438"/>
            </a:xfrm>
            <a:custGeom>
              <a:avLst/>
              <a:gdLst>
                <a:gd name="T0" fmla="*/ 12 w 18"/>
                <a:gd name="T1" fmla="*/ 20 h 25"/>
                <a:gd name="T2" fmla="*/ 16 w 18"/>
                <a:gd name="T3" fmla="*/ 12 h 25"/>
                <a:gd name="T4" fmla="*/ 17 w 18"/>
                <a:gd name="T5" fmla="*/ 11 h 25"/>
                <a:gd name="T6" fmla="*/ 17 w 18"/>
                <a:gd name="T7" fmla="*/ 3 h 25"/>
                <a:gd name="T8" fmla="*/ 13 w 18"/>
                <a:gd name="T9" fmla="*/ 0 h 25"/>
                <a:gd name="T10" fmla="*/ 6 w 18"/>
                <a:gd name="T11" fmla="*/ 4 h 25"/>
                <a:gd name="T12" fmla="*/ 2 w 18"/>
                <a:gd name="T13" fmla="*/ 13 h 25"/>
                <a:gd name="T14" fmla="*/ 1 w 18"/>
                <a:gd name="T15" fmla="*/ 14 h 25"/>
                <a:gd name="T16" fmla="*/ 1 w 18"/>
                <a:gd name="T17" fmla="*/ 22 h 25"/>
                <a:gd name="T18" fmla="*/ 5 w 18"/>
                <a:gd name="T19" fmla="*/ 24 h 25"/>
                <a:gd name="T20" fmla="*/ 12 w 18"/>
                <a:gd name="T21" fmla="*/ 2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" h="25">
                  <a:moveTo>
                    <a:pt x="12" y="20"/>
                  </a:moveTo>
                  <a:cubicBezTo>
                    <a:pt x="14" y="18"/>
                    <a:pt x="15" y="15"/>
                    <a:pt x="16" y="12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7" y="8"/>
                    <a:pt x="18" y="5"/>
                    <a:pt x="17" y="3"/>
                  </a:cubicBezTo>
                  <a:cubicBezTo>
                    <a:pt x="16" y="1"/>
                    <a:pt x="15" y="0"/>
                    <a:pt x="13" y="0"/>
                  </a:cubicBezTo>
                  <a:cubicBezTo>
                    <a:pt x="11" y="1"/>
                    <a:pt x="8" y="2"/>
                    <a:pt x="6" y="4"/>
                  </a:cubicBezTo>
                  <a:cubicBezTo>
                    <a:pt x="4" y="7"/>
                    <a:pt x="3" y="10"/>
                    <a:pt x="2" y="13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0" y="17"/>
                    <a:pt x="0" y="20"/>
                    <a:pt x="1" y="22"/>
                  </a:cubicBezTo>
                  <a:cubicBezTo>
                    <a:pt x="2" y="23"/>
                    <a:pt x="3" y="25"/>
                    <a:pt x="5" y="24"/>
                  </a:cubicBezTo>
                  <a:cubicBezTo>
                    <a:pt x="7" y="24"/>
                    <a:pt x="10" y="23"/>
                    <a:pt x="12" y="20"/>
                  </a:cubicBezTo>
                </a:path>
              </a:pathLst>
            </a:custGeom>
            <a:solidFill>
              <a:srgbClr val="4D4D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1" name="Freeform 255"/>
            <p:cNvSpPr/>
            <p:nvPr/>
          </p:nvSpPr>
          <p:spPr bwMode="auto">
            <a:xfrm>
              <a:off x="3765550" y="881063"/>
              <a:ext cx="87313" cy="120650"/>
            </a:xfrm>
            <a:custGeom>
              <a:avLst/>
              <a:gdLst>
                <a:gd name="T0" fmla="*/ 12 w 31"/>
                <a:gd name="T1" fmla="*/ 36 h 43"/>
                <a:gd name="T2" fmla="*/ 25 w 31"/>
                <a:gd name="T3" fmla="*/ 18 h 43"/>
                <a:gd name="T4" fmla="*/ 30 w 31"/>
                <a:gd name="T5" fmla="*/ 4 h 43"/>
                <a:gd name="T6" fmla="*/ 20 w 31"/>
                <a:gd name="T7" fmla="*/ 5 h 43"/>
                <a:gd name="T8" fmla="*/ 4 w 31"/>
                <a:gd name="T9" fmla="*/ 27 h 43"/>
                <a:gd name="T10" fmla="*/ 2 w 31"/>
                <a:gd name="T11" fmla="*/ 41 h 43"/>
                <a:gd name="T12" fmla="*/ 12 w 31"/>
                <a:gd name="T13" fmla="*/ 36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" h="43">
                  <a:moveTo>
                    <a:pt x="12" y="36"/>
                  </a:moveTo>
                  <a:cubicBezTo>
                    <a:pt x="16" y="29"/>
                    <a:pt x="20" y="24"/>
                    <a:pt x="25" y="18"/>
                  </a:cubicBezTo>
                  <a:cubicBezTo>
                    <a:pt x="29" y="14"/>
                    <a:pt x="31" y="7"/>
                    <a:pt x="30" y="4"/>
                  </a:cubicBezTo>
                  <a:cubicBezTo>
                    <a:pt x="28" y="0"/>
                    <a:pt x="24" y="1"/>
                    <a:pt x="20" y="5"/>
                  </a:cubicBezTo>
                  <a:cubicBezTo>
                    <a:pt x="14" y="11"/>
                    <a:pt x="9" y="19"/>
                    <a:pt x="4" y="27"/>
                  </a:cubicBezTo>
                  <a:cubicBezTo>
                    <a:pt x="1" y="32"/>
                    <a:pt x="0" y="38"/>
                    <a:pt x="2" y="41"/>
                  </a:cubicBezTo>
                  <a:cubicBezTo>
                    <a:pt x="4" y="43"/>
                    <a:pt x="9" y="41"/>
                    <a:pt x="12" y="36"/>
                  </a:cubicBezTo>
                </a:path>
              </a:pathLst>
            </a:custGeom>
            <a:solidFill>
              <a:srgbClr val="4D4D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2" name="Freeform 256"/>
            <p:cNvSpPr/>
            <p:nvPr/>
          </p:nvSpPr>
          <p:spPr bwMode="auto">
            <a:xfrm>
              <a:off x="3852863" y="1587500"/>
              <a:ext cx="22225" cy="14288"/>
            </a:xfrm>
            <a:custGeom>
              <a:avLst/>
              <a:gdLst>
                <a:gd name="T0" fmla="*/ 8 w 8"/>
                <a:gd name="T1" fmla="*/ 0 h 5"/>
                <a:gd name="T2" fmla="*/ 8 w 8"/>
                <a:gd name="T3" fmla="*/ 0 h 5"/>
                <a:gd name="T4" fmla="*/ 0 w 8"/>
                <a:gd name="T5" fmla="*/ 5 h 5"/>
                <a:gd name="T6" fmla="*/ 0 w 8"/>
                <a:gd name="T7" fmla="*/ 5 h 5"/>
                <a:gd name="T8" fmla="*/ 8 w 8"/>
                <a:gd name="T9" fmla="*/ 0 h 5"/>
                <a:gd name="T10" fmla="*/ 8 w 8"/>
                <a:gd name="T11" fmla="*/ 0 h 5"/>
                <a:gd name="T12" fmla="*/ 8 w 8"/>
                <a:gd name="T1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5">
                  <a:moveTo>
                    <a:pt x="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5" y="2"/>
                    <a:pt x="3" y="4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3" y="4"/>
                    <a:pt x="5" y="2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</a:path>
              </a:pathLst>
            </a:custGeom>
            <a:solidFill>
              <a:srgbClr val="A7B1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3" name="Freeform 257"/>
            <p:cNvSpPr/>
            <p:nvPr/>
          </p:nvSpPr>
          <p:spPr bwMode="auto">
            <a:xfrm>
              <a:off x="3390900" y="765175"/>
              <a:ext cx="565150" cy="963613"/>
            </a:xfrm>
            <a:custGeom>
              <a:avLst/>
              <a:gdLst>
                <a:gd name="T0" fmla="*/ 127 w 201"/>
                <a:gd name="T1" fmla="*/ 338 h 342"/>
                <a:gd name="T2" fmla="*/ 125 w 201"/>
                <a:gd name="T3" fmla="*/ 339 h 342"/>
                <a:gd name="T4" fmla="*/ 121 w 201"/>
                <a:gd name="T5" fmla="*/ 341 h 342"/>
                <a:gd name="T6" fmla="*/ 119 w 201"/>
                <a:gd name="T7" fmla="*/ 341 h 342"/>
                <a:gd name="T8" fmla="*/ 111 w 201"/>
                <a:gd name="T9" fmla="*/ 342 h 342"/>
                <a:gd name="T10" fmla="*/ 55 w 201"/>
                <a:gd name="T11" fmla="*/ 330 h 342"/>
                <a:gd name="T12" fmla="*/ 20 w 201"/>
                <a:gd name="T13" fmla="*/ 297 h 342"/>
                <a:gd name="T14" fmla="*/ 9 w 201"/>
                <a:gd name="T15" fmla="*/ 282 h 342"/>
                <a:gd name="T16" fmla="*/ 2 w 201"/>
                <a:gd name="T17" fmla="*/ 267 h 342"/>
                <a:gd name="T18" fmla="*/ 1 w 201"/>
                <a:gd name="T19" fmla="*/ 252 h 342"/>
                <a:gd name="T20" fmla="*/ 4 w 201"/>
                <a:gd name="T21" fmla="*/ 239 h 342"/>
                <a:gd name="T22" fmla="*/ 16 w 201"/>
                <a:gd name="T23" fmla="*/ 204 h 342"/>
                <a:gd name="T24" fmla="*/ 26 w 201"/>
                <a:gd name="T25" fmla="*/ 176 h 342"/>
                <a:gd name="T26" fmla="*/ 40 w 201"/>
                <a:gd name="T27" fmla="*/ 150 h 342"/>
                <a:gd name="T28" fmla="*/ 50 w 201"/>
                <a:gd name="T29" fmla="*/ 127 h 342"/>
                <a:gd name="T30" fmla="*/ 67 w 201"/>
                <a:gd name="T31" fmla="*/ 101 h 342"/>
                <a:gd name="T32" fmla="*/ 95 w 201"/>
                <a:gd name="T33" fmla="*/ 62 h 342"/>
                <a:gd name="T34" fmla="*/ 153 w 201"/>
                <a:gd name="T35" fmla="*/ 5 h 342"/>
                <a:gd name="T36" fmla="*/ 167 w 201"/>
                <a:gd name="T37" fmla="*/ 1 h 342"/>
                <a:gd name="T38" fmla="*/ 174 w 201"/>
                <a:gd name="T39" fmla="*/ 7 h 342"/>
                <a:gd name="T40" fmla="*/ 176 w 201"/>
                <a:gd name="T41" fmla="*/ 10 h 342"/>
                <a:gd name="T42" fmla="*/ 199 w 201"/>
                <a:gd name="T43" fmla="*/ 102 h 342"/>
                <a:gd name="T44" fmla="*/ 201 w 201"/>
                <a:gd name="T45" fmla="*/ 133 h 342"/>
                <a:gd name="T46" fmla="*/ 196 w 201"/>
                <a:gd name="T47" fmla="*/ 180 h 342"/>
                <a:gd name="T48" fmla="*/ 186 w 201"/>
                <a:gd name="T49" fmla="*/ 244 h 342"/>
                <a:gd name="T50" fmla="*/ 176 w 201"/>
                <a:gd name="T51" fmla="*/ 275 h 342"/>
                <a:gd name="T52" fmla="*/ 173 w 201"/>
                <a:gd name="T53" fmla="*/ 280 h 342"/>
                <a:gd name="T54" fmla="*/ 168 w 201"/>
                <a:gd name="T55" fmla="*/ 289 h 342"/>
                <a:gd name="T56" fmla="*/ 168 w 201"/>
                <a:gd name="T57" fmla="*/ 290 h 342"/>
                <a:gd name="T58" fmla="*/ 161 w 201"/>
                <a:gd name="T59" fmla="*/ 303 h 342"/>
                <a:gd name="T60" fmla="*/ 152 w 201"/>
                <a:gd name="T61" fmla="*/ 315 h 342"/>
                <a:gd name="T62" fmla="*/ 152 w 201"/>
                <a:gd name="T63" fmla="*/ 315 h 342"/>
                <a:gd name="T64" fmla="*/ 149 w 201"/>
                <a:gd name="T65" fmla="*/ 317 h 342"/>
                <a:gd name="T66" fmla="*/ 138 w 201"/>
                <a:gd name="T67" fmla="*/ 330 h 342"/>
                <a:gd name="T68" fmla="*/ 137 w 201"/>
                <a:gd name="T69" fmla="*/ 331 h 342"/>
                <a:gd name="T70" fmla="*/ 127 w 201"/>
                <a:gd name="T71" fmla="*/ 338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01" h="342">
                  <a:moveTo>
                    <a:pt x="127" y="338"/>
                  </a:moveTo>
                  <a:cubicBezTo>
                    <a:pt x="126" y="338"/>
                    <a:pt x="126" y="339"/>
                    <a:pt x="125" y="339"/>
                  </a:cubicBezTo>
                  <a:cubicBezTo>
                    <a:pt x="124" y="340"/>
                    <a:pt x="123" y="340"/>
                    <a:pt x="121" y="341"/>
                  </a:cubicBezTo>
                  <a:cubicBezTo>
                    <a:pt x="121" y="341"/>
                    <a:pt x="120" y="341"/>
                    <a:pt x="119" y="341"/>
                  </a:cubicBezTo>
                  <a:cubicBezTo>
                    <a:pt x="116" y="342"/>
                    <a:pt x="114" y="342"/>
                    <a:pt x="111" y="342"/>
                  </a:cubicBezTo>
                  <a:cubicBezTo>
                    <a:pt x="91" y="341"/>
                    <a:pt x="71" y="339"/>
                    <a:pt x="55" y="330"/>
                  </a:cubicBezTo>
                  <a:cubicBezTo>
                    <a:pt x="41" y="322"/>
                    <a:pt x="30" y="310"/>
                    <a:pt x="20" y="297"/>
                  </a:cubicBezTo>
                  <a:cubicBezTo>
                    <a:pt x="16" y="292"/>
                    <a:pt x="12" y="287"/>
                    <a:pt x="9" y="282"/>
                  </a:cubicBezTo>
                  <a:cubicBezTo>
                    <a:pt x="6" y="277"/>
                    <a:pt x="4" y="273"/>
                    <a:pt x="2" y="267"/>
                  </a:cubicBezTo>
                  <a:cubicBezTo>
                    <a:pt x="1" y="263"/>
                    <a:pt x="0" y="258"/>
                    <a:pt x="1" y="252"/>
                  </a:cubicBezTo>
                  <a:cubicBezTo>
                    <a:pt x="2" y="247"/>
                    <a:pt x="3" y="243"/>
                    <a:pt x="4" y="239"/>
                  </a:cubicBezTo>
                  <a:cubicBezTo>
                    <a:pt x="8" y="227"/>
                    <a:pt x="12" y="215"/>
                    <a:pt x="16" y="204"/>
                  </a:cubicBezTo>
                  <a:cubicBezTo>
                    <a:pt x="19" y="194"/>
                    <a:pt x="22" y="185"/>
                    <a:pt x="26" y="176"/>
                  </a:cubicBezTo>
                  <a:cubicBezTo>
                    <a:pt x="30" y="167"/>
                    <a:pt x="36" y="159"/>
                    <a:pt x="40" y="150"/>
                  </a:cubicBezTo>
                  <a:cubicBezTo>
                    <a:pt x="43" y="142"/>
                    <a:pt x="46" y="135"/>
                    <a:pt x="50" y="127"/>
                  </a:cubicBezTo>
                  <a:cubicBezTo>
                    <a:pt x="55" y="118"/>
                    <a:pt x="61" y="110"/>
                    <a:pt x="67" y="101"/>
                  </a:cubicBezTo>
                  <a:cubicBezTo>
                    <a:pt x="76" y="88"/>
                    <a:pt x="85" y="75"/>
                    <a:pt x="95" y="62"/>
                  </a:cubicBezTo>
                  <a:cubicBezTo>
                    <a:pt x="114" y="36"/>
                    <a:pt x="132" y="15"/>
                    <a:pt x="153" y="5"/>
                  </a:cubicBezTo>
                  <a:cubicBezTo>
                    <a:pt x="158" y="2"/>
                    <a:pt x="163" y="0"/>
                    <a:pt x="167" y="1"/>
                  </a:cubicBezTo>
                  <a:cubicBezTo>
                    <a:pt x="170" y="2"/>
                    <a:pt x="172" y="5"/>
                    <a:pt x="174" y="7"/>
                  </a:cubicBezTo>
                  <a:cubicBezTo>
                    <a:pt x="175" y="8"/>
                    <a:pt x="175" y="9"/>
                    <a:pt x="176" y="10"/>
                  </a:cubicBezTo>
                  <a:cubicBezTo>
                    <a:pt x="190" y="33"/>
                    <a:pt x="195" y="68"/>
                    <a:pt x="199" y="102"/>
                  </a:cubicBezTo>
                  <a:cubicBezTo>
                    <a:pt x="200" y="112"/>
                    <a:pt x="201" y="122"/>
                    <a:pt x="201" y="133"/>
                  </a:cubicBezTo>
                  <a:cubicBezTo>
                    <a:pt x="200" y="148"/>
                    <a:pt x="198" y="164"/>
                    <a:pt x="196" y="180"/>
                  </a:cubicBezTo>
                  <a:cubicBezTo>
                    <a:pt x="193" y="201"/>
                    <a:pt x="192" y="222"/>
                    <a:pt x="186" y="244"/>
                  </a:cubicBezTo>
                  <a:cubicBezTo>
                    <a:pt x="184" y="254"/>
                    <a:pt x="180" y="265"/>
                    <a:pt x="176" y="275"/>
                  </a:cubicBezTo>
                  <a:cubicBezTo>
                    <a:pt x="175" y="277"/>
                    <a:pt x="174" y="279"/>
                    <a:pt x="173" y="280"/>
                  </a:cubicBezTo>
                  <a:cubicBezTo>
                    <a:pt x="171" y="283"/>
                    <a:pt x="170" y="286"/>
                    <a:pt x="168" y="289"/>
                  </a:cubicBezTo>
                  <a:cubicBezTo>
                    <a:pt x="168" y="289"/>
                    <a:pt x="168" y="290"/>
                    <a:pt x="168" y="290"/>
                  </a:cubicBezTo>
                  <a:cubicBezTo>
                    <a:pt x="165" y="294"/>
                    <a:pt x="163" y="300"/>
                    <a:pt x="161" y="303"/>
                  </a:cubicBezTo>
                  <a:cubicBezTo>
                    <a:pt x="158" y="307"/>
                    <a:pt x="155" y="311"/>
                    <a:pt x="152" y="315"/>
                  </a:cubicBezTo>
                  <a:cubicBezTo>
                    <a:pt x="152" y="315"/>
                    <a:pt x="152" y="315"/>
                    <a:pt x="152" y="315"/>
                  </a:cubicBezTo>
                  <a:cubicBezTo>
                    <a:pt x="151" y="316"/>
                    <a:pt x="150" y="317"/>
                    <a:pt x="149" y="317"/>
                  </a:cubicBezTo>
                  <a:cubicBezTo>
                    <a:pt x="145" y="322"/>
                    <a:pt x="142" y="326"/>
                    <a:pt x="138" y="330"/>
                  </a:cubicBezTo>
                  <a:cubicBezTo>
                    <a:pt x="137" y="330"/>
                    <a:pt x="137" y="331"/>
                    <a:pt x="137" y="331"/>
                  </a:cubicBezTo>
                  <a:cubicBezTo>
                    <a:pt x="133" y="334"/>
                    <a:pt x="130" y="336"/>
                    <a:pt x="127" y="338"/>
                  </a:cubicBezTo>
                </a:path>
              </a:pathLst>
            </a:custGeom>
            <a:solidFill>
              <a:srgbClr val="E1ED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4" name="Freeform 258"/>
            <p:cNvSpPr/>
            <p:nvPr/>
          </p:nvSpPr>
          <p:spPr bwMode="auto">
            <a:xfrm>
              <a:off x="3444875" y="1384300"/>
              <a:ext cx="76200" cy="123825"/>
            </a:xfrm>
            <a:custGeom>
              <a:avLst/>
              <a:gdLst>
                <a:gd name="T0" fmla="*/ 21 w 27"/>
                <a:gd name="T1" fmla="*/ 40 h 44"/>
                <a:gd name="T2" fmla="*/ 27 w 27"/>
                <a:gd name="T3" fmla="*/ 26 h 44"/>
                <a:gd name="T4" fmla="*/ 24 w 27"/>
                <a:gd name="T5" fmla="*/ 16 h 44"/>
                <a:gd name="T6" fmla="*/ 21 w 27"/>
                <a:gd name="T7" fmla="*/ 5 h 44"/>
                <a:gd name="T8" fmla="*/ 13 w 27"/>
                <a:gd name="T9" fmla="*/ 4 h 44"/>
                <a:gd name="T10" fmla="*/ 9 w 27"/>
                <a:gd name="T11" fmla="*/ 10 h 44"/>
                <a:gd name="T12" fmla="*/ 1 w 27"/>
                <a:gd name="T13" fmla="*/ 31 h 44"/>
                <a:gd name="T14" fmla="*/ 12 w 27"/>
                <a:gd name="T15" fmla="*/ 43 h 44"/>
                <a:gd name="T16" fmla="*/ 21 w 27"/>
                <a:gd name="T17" fmla="*/ 4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" h="44">
                  <a:moveTo>
                    <a:pt x="21" y="40"/>
                  </a:moveTo>
                  <a:cubicBezTo>
                    <a:pt x="25" y="37"/>
                    <a:pt x="27" y="30"/>
                    <a:pt x="27" y="26"/>
                  </a:cubicBezTo>
                  <a:cubicBezTo>
                    <a:pt x="26" y="22"/>
                    <a:pt x="25" y="19"/>
                    <a:pt x="24" y="16"/>
                  </a:cubicBezTo>
                  <a:cubicBezTo>
                    <a:pt x="23" y="12"/>
                    <a:pt x="22" y="9"/>
                    <a:pt x="21" y="5"/>
                  </a:cubicBezTo>
                  <a:cubicBezTo>
                    <a:pt x="19" y="2"/>
                    <a:pt x="17" y="0"/>
                    <a:pt x="13" y="4"/>
                  </a:cubicBezTo>
                  <a:cubicBezTo>
                    <a:pt x="11" y="5"/>
                    <a:pt x="10" y="8"/>
                    <a:pt x="9" y="10"/>
                  </a:cubicBezTo>
                  <a:cubicBezTo>
                    <a:pt x="3" y="15"/>
                    <a:pt x="0" y="25"/>
                    <a:pt x="1" y="31"/>
                  </a:cubicBezTo>
                  <a:cubicBezTo>
                    <a:pt x="2" y="37"/>
                    <a:pt x="8" y="41"/>
                    <a:pt x="12" y="43"/>
                  </a:cubicBezTo>
                  <a:cubicBezTo>
                    <a:pt x="14" y="43"/>
                    <a:pt x="17" y="44"/>
                    <a:pt x="21" y="40"/>
                  </a:cubicBezTo>
                </a:path>
              </a:pathLst>
            </a:custGeom>
            <a:solidFill>
              <a:srgbClr val="F8CB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5" name="Freeform 259"/>
            <p:cNvSpPr/>
            <p:nvPr/>
          </p:nvSpPr>
          <p:spPr bwMode="auto">
            <a:xfrm>
              <a:off x="3540125" y="1176338"/>
              <a:ext cx="96838" cy="160338"/>
            </a:xfrm>
            <a:custGeom>
              <a:avLst/>
              <a:gdLst>
                <a:gd name="T0" fmla="*/ 33 w 34"/>
                <a:gd name="T1" fmla="*/ 30 h 57"/>
                <a:gd name="T2" fmla="*/ 24 w 34"/>
                <a:gd name="T3" fmla="*/ 7 h 57"/>
                <a:gd name="T4" fmla="*/ 12 w 34"/>
                <a:gd name="T5" fmla="*/ 19 h 57"/>
                <a:gd name="T6" fmla="*/ 7 w 34"/>
                <a:gd name="T7" fmla="*/ 28 h 57"/>
                <a:gd name="T8" fmla="*/ 5 w 34"/>
                <a:gd name="T9" fmla="*/ 30 h 57"/>
                <a:gd name="T10" fmla="*/ 2 w 34"/>
                <a:gd name="T11" fmla="*/ 37 h 57"/>
                <a:gd name="T12" fmla="*/ 4 w 34"/>
                <a:gd name="T13" fmla="*/ 48 h 57"/>
                <a:gd name="T14" fmla="*/ 19 w 34"/>
                <a:gd name="T15" fmla="*/ 55 h 57"/>
                <a:gd name="T16" fmla="*/ 33 w 34"/>
                <a:gd name="T17" fmla="*/ 3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" h="57">
                  <a:moveTo>
                    <a:pt x="33" y="30"/>
                  </a:moveTo>
                  <a:cubicBezTo>
                    <a:pt x="31" y="21"/>
                    <a:pt x="27" y="14"/>
                    <a:pt x="24" y="7"/>
                  </a:cubicBezTo>
                  <a:cubicBezTo>
                    <a:pt x="22" y="0"/>
                    <a:pt x="12" y="11"/>
                    <a:pt x="12" y="19"/>
                  </a:cubicBezTo>
                  <a:cubicBezTo>
                    <a:pt x="9" y="21"/>
                    <a:pt x="8" y="24"/>
                    <a:pt x="7" y="28"/>
                  </a:cubicBezTo>
                  <a:cubicBezTo>
                    <a:pt x="6" y="29"/>
                    <a:pt x="6" y="29"/>
                    <a:pt x="5" y="30"/>
                  </a:cubicBezTo>
                  <a:cubicBezTo>
                    <a:pt x="4" y="32"/>
                    <a:pt x="3" y="34"/>
                    <a:pt x="2" y="37"/>
                  </a:cubicBezTo>
                  <a:cubicBezTo>
                    <a:pt x="0" y="43"/>
                    <a:pt x="2" y="46"/>
                    <a:pt x="4" y="48"/>
                  </a:cubicBezTo>
                  <a:cubicBezTo>
                    <a:pt x="8" y="52"/>
                    <a:pt x="13" y="57"/>
                    <a:pt x="19" y="55"/>
                  </a:cubicBezTo>
                  <a:cubicBezTo>
                    <a:pt x="27" y="52"/>
                    <a:pt x="34" y="39"/>
                    <a:pt x="33" y="30"/>
                  </a:cubicBezTo>
                </a:path>
              </a:pathLst>
            </a:custGeom>
            <a:solidFill>
              <a:srgbClr val="F8CB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6" name="Freeform 260"/>
            <p:cNvSpPr/>
            <p:nvPr/>
          </p:nvSpPr>
          <p:spPr bwMode="auto">
            <a:xfrm>
              <a:off x="3390900" y="765175"/>
              <a:ext cx="495300" cy="793750"/>
            </a:xfrm>
            <a:custGeom>
              <a:avLst/>
              <a:gdLst>
                <a:gd name="T0" fmla="*/ 9 w 176"/>
                <a:gd name="T1" fmla="*/ 282 h 282"/>
                <a:gd name="T2" fmla="*/ 2 w 176"/>
                <a:gd name="T3" fmla="*/ 267 h 282"/>
                <a:gd name="T4" fmla="*/ 1 w 176"/>
                <a:gd name="T5" fmla="*/ 252 h 282"/>
                <a:gd name="T6" fmla="*/ 4 w 176"/>
                <a:gd name="T7" fmla="*/ 239 h 282"/>
                <a:gd name="T8" fmla="*/ 16 w 176"/>
                <a:gd name="T9" fmla="*/ 204 h 282"/>
                <a:gd name="T10" fmla="*/ 26 w 176"/>
                <a:gd name="T11" fmla="*/ 176 h 282"/>
                <a:gd name="T12" fmla="*/ 40 w 176"/>
                <a:gd name="T13" fmla="*/ 150 h 282"/>
                <a:gd name="T14" fmla="*/ 50 w 176"/>
                <a:gd name="T15" fmla="*/ 127 h 282"/>
                <a:gd name="T16" fmla="*/ 67 w 176"/>
                <a:gd name="T17" fmla="*/ 101 h 282"/>
                <a:gd name="T18" fmla="*/ 95 w 176"/>
                <a:gd name="T19" fmla="*/ 62 h 282"/>
                <a:gd name="T20" fmla="*/ 153 w 176"/>
                <a:gd name="T21" fmla="*/ 5 h 282"/>
                <a:gd name="T22" fmla="*/ 167 w 176"/>
                <a:gd name="T23" fmla="*/ 1 h 282"/>
                <a:gd name="T24" fmla="*/ 174 w 176"/>
                <a:gd name="T25" fmla="*/ 7 h 282"/>
                <a:gd name="T26" fmla="*/ 176 w 176"/>
                <a:gd name="T27" fmla="*/ 10 h 282"/>
                <a:gd name="T28" fmla="*/ 154 w 176"/>
                <a:gd name="T29" fmla="*/ 19 h 282"/>
                <a:gd name="T30" fmla="*/ 128 w 176"/>
                <a:gd name="T31" fmla="*/ 45 h 282"/>
                <a:gd name="T32" fmla="*/ 55 w 176"/>
                <a:gd name="T33" fmla="*/ 148 h 282"/>
                <a:gd name="T34" fmla="*/ 30 w 176"/>
                <a:gd name="T35" fmla="*/ 199 h 282"/>
                <a:gd name="T36" fmla="*/ 23 w 176"/>
                <a:gd name="T37" fmla="*/ 214 h 282"/>
                <a:gd name="T38" fmla="*/ 17 w 176"/>
                <a:gd name="T39" fmla="*/ 234 h 282"/>
                <a:gd name="T40" fmla="*/ 11 w 176"/>
                <a:gd name="T41" fmla="*/ 270 h 282"/>
                <a:gd name="T42" fmla="*/ 9 w 176"/>
                <a:gd name="T43" fmla="*/ 282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76" h="282">
                  <a:moveTo>
                    <a:pt x="9" y="282"/>
                  </a:moveTo>
                  <a:cubicBezTo>
                    <a:pt x="6" y="277"/>
                    <a:pt x="4" y="273"/>
                    <a:pt x="2" y="267"/>
                  </a:cubicBezTo>
                  <a:cubicBezTo>
                    <a:pt x="1" y="263"/>
                    <a:pt x="0" y="258"/>
                    <a:pt x="1" y="252"/>
                  </a:cubicBezTo>
                  <a:cubicBezTo>
                    <a:pt x="2" y="247"/>
                    <a:pt x="3" y="243"/>
                    <a:pt x="4" y="239"/>
                  </a:cubicBezTo>
                  <a:cubicBezTo>
                    <a:pt x="8" y="227"/>
                    <a:pt x="12" y="215"/>
                    <a:pt x="16" y="204"/>
                  </a:cubicBezTo>
                  <a:cubicBezTo>
                    <a:pt x="19" y="194"/>
                    <a:pt x="22" y="185"/>
                    <a:pt x="26" y="176"/>
                  </a:cubicBezTo>
                  <a:cubicBezTo>
                    <a:pt x="30" y="167"/>
                    <a:pt x="36" y="159"/>
                    <a:pt x="40" y="150"/>
                  </a:cubicBezTo>
                  <a:cubicBezTo>
                    <a:pt x="43" y="142"/>
                    <a:pt x="46" y="135"/>
                    <a:pt x="50" y="127"/>
                  </a:cubicBezTo>
                  <a:cubicBezTo>
                    <a:pt x="55" y="118"/>
                    <a:pt x="61" y="110"/>
                    <a:pt x="67" y="101"/>
                  </a:cubicBezTo>
                  <a:cubicBezTo>
                    <a:pt x="76" y="88"/>
                    <a:pt x="85" y="75"/>
                    <a:pt x="95" y="62"/>
                  </a:cubicBezTo>
                  <a:cubicBezTo>
                    <a:pt x="114" y="36"/>
                    <a:pt x="132" y="15"/>
                    <a:pt x="153" y="5"/>
                  </a:cubicBezTo>
                  <a:cubicBezTo>
                    <a:pt x="158" y="2"/>
                    <a:pt x="163" y="0"/>
                    <a:pt x="167" y="1"/>
                  </a:cubicBezTo>
                  <a:cubicBezTo>
                    <a:pt x="170" y="2"/>
                    <a:pt x="172" y="5"/>
                    <a:pt x="174" y="7"/>
                  </a:cubicBezTo>
                  <a:cubicBezTo>
                    <a:pt x="175" y="8"/>
                    <a:pt x="175" y="9"/>
                    <a:pt x="176" y="10"/>
                  </a:cubicBezTo>
                  <a:cubicBezTo>
                    <a:pt x="169" y="12"/>
                    <a:pt x="163" y="12"/>
                    <a:pt x="154" y="19"/>
                  </a:cubicBezTo>
                  <a:cubicBezTo>
                    <a:pt x="145" y="26"/>
                    <a:pt x="136" y="36"/>
                    <a:pt x="128" y="45"/>
                  </a:cubicBezTo>
                  <a:cubicBezTo>
                    <a:pt x="102" y="75"/>
                    <a:pt x="74" y="109"/>
                    <a:pt x="55" y="148"/>
                  </a:cubicBezTo>
                  <a:cubicBezTo>
                    <a:pt x="46" y="165"/>
                    <a:pt x="38" y="182"/>
                    <a:pt x="30" y="199"/>
                  </a:cubicBezTo>
                  <a:cubicBezTo>
                    <a:pt x="27" y="204"/>
                    <a:pt x="25" y="209"/>
                    <a:pt x="23" y="214"/>
                  </a:cubicBezTo>
                  <a:cubicBezTo>
                    <a:pt x="20" y="220"/>
                    <a:pt x="19" y="227"/>
                    <a:pt x="17" y="234"/>
                  </a:cubicBezTo>
                  <a:cubicBezTo>
                    <a:pt x="14" y="246"/>
                    <a:pt x="12" y="258"/>
                    <a:pt x="11" y="270"/>
                  </a:cubicBezTo>
                  <a:cubicBezTo>
                    <a:pt x="10" y="274"/>
                    <a:pt x="9" y="278"/>
                    <a:pt x="9" y="282"/>
                  </a:cubicBezTo>
                </a:path>
              </a:pathLst>
            </a:custGeom>
            <a:solidFill>
              <a:srgbClr val="7EB4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7" name="Freeform 261"/>
            <p:cNvSpPr/>
            <p:nvPr/>
          </p:nvSpPr>
          <p:spPr bwMode="auto">
            <a:xfrm>
              <a:off x="3863975" y="974725"/>
              <a:ext cx="66675" cy="604838"/>
            </a:xfrm>
            <a:custGeom>
              <a:avLst/>
              <a:gdLst>
                <a:gd name="T0" fmla="*/ 0 w 24"/>
                <a:gd name="T1" fmla="*/ 215 h 215"/>
                <a:gd name="T2" fmla="*/ 1 w 24"/>
                <a:gd name="T3" fmla="*/ 212 h 215"/>
                <a:gd name="T4" fmla="*/ 3 w 24"/>
                <a:gd name="T5" fmla="*/ 202 h 215"/>
                <a:gd name="T6" fmla="*/ 4 w 24"/>
                <a:gd name="T7" fmla="*/ 197 h 215"/>
                <a:gd name="T8" fmla="*/ 5 w 24"/>
                <a:gd name="T9" fmla="*/ 192 h 215"/>
                <a:gd name="T10" fmla="*/ 9 w 24"/>
                <a:gd name="T11" fmla="*/ 169 h 215"/>
                <a:gd name="T12" fmla="*/ 11 w 24"/>
                <a:gd name="T13" fmla="*/ 158 h 215"/>
                <a:gd name="T14" fmla="*/ 12 w 24"/>
                <a:gd name="T15" fmla="*/ 146 h 215"/>
                <a:gd name="T16" fmla="*/ 14 w 24"/>
                <a:gd name="T17" fmla="*/ 134 h 215"/>
                <a:gd name="T18" fmla="*/ 15 w 24"/>
                <a:gd name="T19" fmla="*/ 122 h 215"/>
                <a:gd name="T20" fmla="*/ 17 w 24"/>
                <a:gd name="T21" fmla="*/ 99 h 215"/>
                <a:gd name="T22" fmla="*/ 18 w 24"/>
                <a:gd name="T23" fmla="*/ 87 h 215"/>
                <a:gd name="T24" fmla="*/ 19 w 24"/>
                <a:gd name="T25" fmla="*/ 76 h 215"/>
                <a:gd name="T26" fmla="*/ 20 w 24"/>
                <a:gd name="T27" fmla="*/ 55 h 215"/>
                <a:gd name="T28" fmla="*/ 21 w 24"/>
                <a:gd name="T29" fmla="*/ 36 h 215"/>
                <a:gd name="T30" fmla="*/ 21 w 24"/>
                <a:gd name="T31" fmla="*/ 21 h 215"/>
                <a:gd name="T32" fmla="*/ 21 w 24"/>
                <a:gd name="T33" fmla="*/ 9 h 215"/>
                <a:gd name="T34" fmla="*/ 20 w 24"/>
                <a:gd name="T35" fmla="*/ 3 h 215"/>
                <a:gd name="T36" fmla="*/ 19 w 24"/>
                <a:gd name="T37" fmla="*/ 0 h 215"/>
                <a:gd name="T38" fmla="*/ 20 w 24"/>
                <a:gd name="T39" fmla="*/ 2 h 215"/>
                <a:gd name="T40" fmla="*/ 22 w 24"/>
                <a:gd name="T41" fmla="*/ 8 h 215"/>
                <a:gd name="T42" fmla="*/ 23 w 24"/>
                <a:gd name="T43" fmla="*/ 19 h 215"/>
                <a:gd name="T44" fmla="*/ 24 w 24"/>
                <a:gd name="T45" fmla="*/ 34 h 215"/>
                <a:gd name="T46" fmla="*/ 24 w 24"/>
                <a:gd name="T47" fmla="*/ 52 h 215"/>
                <a:gd name="T48" fmla="*/ 23 w 24"/>
                <a:gd name="T49" fmla="*/ 73 h 215"/>
                <a:gd name="T50" fmla="*/ 22 w 24"/>
                <a:gd name="T51" fmla="*/ 96 h 215"/>
                <a:gd name="T52" fmla="*/ 21 w 24"/>
                <a:gd name="T53" fmla="*/ 107 h 215"/>
                <a:gd name="T54" fmla="*/ 20 w 24"/>
                <a:gd name="T55" fmla="*/ 119 h 215"/>
                <a:gd name="T56" fmla="*/ 19 w 24"/>
                <a:gd name="T57" fmla="*/ 131 h 215"/>
                <a:gd name="T58" fmla="*/ 17 w 24"/>
                <a:gd name="T59" fmla="*/ 144 h 215"/>
                <a:gd name="T60" fmla="*/ 13 w 24"/>
                <a:gd name="T61" fmla="*/ 168 h 215"/>
                <a:gd name="T62" fmla="*/ 9 w 24"/>
                <a:gd name="T63" fmla="*/ 191 h 215"/>
                <a:gd name="T64" fmla="*/ 5 w 24"/>
                <a:gd name="T65" fmla="*/ 206 h 215"/>
                <a:gd name="T66" fmla="*/ 0 w 24"/>
                <a:gd name="T67" fmla="*/ 215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4" h="215">
                  <a:moveTo>
                    <a:pt x="0" y="215"/>
                  </a:moveTo>
                  <a:cubicBezTo>
                    <a:pt x="0" y="214"/>
                    <a:pt x="1" y="213"/>
                    <a:pt x="1" y="212"/>
                  </a:cubicBezTo>
                  <a:cubicBezTo>
                    <a:pt x="1" y="209"/>
                    <a:pt x="2" y="206"/>
                    <a:pt x="3" y="202"/>
                  </a:cubicBezTo>
                  <a:cubicBezTo>
                    <a:pt x="3" y="201"/>
                    <a:pt x="4" y="199"/>
                    <a:pt x="4" y="197"/>
                  </a:cubicBezTo>
                  <a:cubicBezTo>
                    <a:pt x="4" y="195"/>
                    <a:pt x="5" y="194"/>
                    <a:pt x="5" y="192"/>
                  </a:cubicBezTo>
                  <a:cubicBezTo>
                    <a:pt x="6" y="185"/>
                    <a:pt x="8" y="177"/>
                    <a:pt x="9" y="169"/>
                  </a:cubicBezTo>
                  <a:cubicBezTo>
                    <a:pt x="10" y="166"/>
                    <a:pt x="10" y="162"/>
                    <a:pt x="11" y="158"/>
                  </a:cubicBezTo>
                  <a:cubicBezTo>
                    <a:pt x="11" y="154"/>
                    <a:pt x="12" y="150"/>
                    <a:pt x="12" y="146"/>
                  </a:cubicBezTo>
                  <a:cubicBezTo>
                    <a:pt x="13" y="142"/>
                    <a:pt x="13" y="138"/>
                    <a:pt x="14" y="134"/>
                  </a:cubicBezTo>
                  <a:cubicBezTo>
                    <a:pt x="14" y="130"/>
                    <a:pt x="15" y="126"/>
                    <a:pt x="15" y="122"/>
                  </a:cubicBezTo>
                  <a:cubicBezTo>
                    <a:pt x="16" y="114"/>
                    <a:pt x="17" y="106"/>
                    <a:pt x="17" y="99"/>
                  </a:cubicBezTo>
                  <a:cubicBezTo>
                    <a:pt x="17" y="95"/>
                    <a:pt x="18" y="91"/>
                    <a:pt x="18" y="87"/>
                  </a:cubicBezTo>
                  <a:cubicBezTo>
                    <a:pt x="18" y="83"/>
                    <a:pt x="18" y="80"/>
                    <a:pt x="19" y="76"/>
                  </a:cubicBezTo>
                  <a:cubicBezTo>
                    <a:pt x="19" y="69"/>
                    <a:pt x="20" y="62"/>
                    <a:pt x="20" y="55"/>
                  </a:cubicBezTo>
                  <a:cubicBezTo>
                    <a:pt x="20" y="48"/>
                    <a:pt x="20" y="42"/>
                    <a:pt x="21" y="36"/>
                  </a:cubicBezTo>
                  <a:cubicBezTo>
                    <a:pt x="21" y="31"/>
                    <a:pt x="21" y="25"/>
                    <a:pt x="21" y="21"/>
                  </a:cubicBezTo>
                  <a:cubicBezTo>
                    <a:pt x="21" y="16"/>
                    <a:pt x="21" y="12"/>
                    <a:pt x="21" y="9"/>
                  </a:cubicBezTo>
                  <a:cubicBezTo>
                    <a:pt x="20" y="6"/>
                    <a:pt x="20" y="4"/>
                    <a:pt x="20" y="3"/>
                  </a:cubicBezTo>
                  <a:cubicBezTo>
                    <a:pt x="20" y="1"/>
                    <a:pt x="19" y="1"/>
                    <a:pt x="19" y="0"/>
                  </a:cubicBezTo>
                  <a:cubicBezTo>
                    <a:pt x="19" y="0"/>
                    <a:pt x="20" y="1"/>
                    <a:pt x="20" y="2"/>
                  </a:cubicBezTo>
                  <a:cubicBezTo>
                    <a:pt x="20" y="4"/>
                    <a:pt x="21" y="6"/>
                    <a:pt x="22" y="8"/>
                  </a:cubicBezTo>
                  <a:cubicBezTo>
                    <a:pt x="22" y="11"/>
                    <a:pt x="23" y="15"/>
                    <a:pt x="23" y="19"/>
                  </a:cubicBezTo>
                  <a:cubicBezTo>
                    <a:pt x="23" y="24"/>
                    <a:pt x="24" y="29"/>
                    <a:pt x="24" y="34"/>
                  </a:cubicBezTo>
                  <a:cubicBezTo>
                    <a:pt x="24" y="40"/>
                    <a:pt x="24" y="46"/>
                    <a:pt x="24" y="52"/>
                  </a:cubicBezTo>
                  <a:cubicBezTo>
                    <a:pt x="24" y="59"/>
                    <a:pt x="23" y="66"/>
                    <a:pt x="23" y="73"/>
                  </a:cubicBezTo>
                  <a:cubicBezTo>
                    <a:pt x="23" y="80"/>
                    <a:pt x="23" y="88"/>
                    <a:pt x="22" y="96"/>
                  </a:cubicBezTo>
                  <a:cubicBezTo>
                    <a:pt x="22" y="99"/>
                    <a:pt x="21" y="103"/>
                    <a:pt x="21" y="107"/>
                  </a:cubicBezTo>
                  <a:cubicBezTo>
                    <a:pt x="21" y="111"/>
                    <a:pt x="20" y="115"/>
                    <a:pt x="20" y="119"/>
                  </a:cubicBezTo>
                  <a:cubicBezTo>
                    <a:pt x="20" y="123"/>
                    <a:pt x="19" y="127"/>
                    <a:pt x="19" y="131"/>
                  </a:cubicBezTo>
                  <a:cubicBezTo>
                    <a:pt x="18" y="136"/>
                    <a:pt x="18" y="140"/>
                    <a:pt x="17" y="144"/>
                  </a:cubicBezTo>
                  <a:cubicBezTo>
                    <a:pt x="16" y="152"/>
                    <a:pt x="15" y="160"/>
                    <a:pt x="13" y="168"/>
                  </a:cubicBezTo>
                  <a:cubicBezTo>
                    <a:pt x="12" y="176"/>
                    <a:pt x="10" y="183"/>
                    <a:pt x="9" y="191"/>
                  </a:cubicBezTo>
                  <a:cubicBezTo>
                    <a:pt x="7" y="196"/>
                    <a:pt x="6" y="201"/>
                    <a:pt x="5" y="206"/>
                  </a:cubicBezTo>
                  <a:cubicBezTo>
                    <a:pt x="3" y="209"/>
                    <a:pt x="2" y="212"/>
                    <a:pt x="0" y="215"/>
                  </a:cubicBezTo>
                </a:path>
              </a:pathLst>
            </a:custGeom>
            <a:solidFill>
              <a:srgbClr val="7EB4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8" name="Freeform 262"/>
            <p:cNvSpPr/>
            <p:nvPr/>
          </p:nvSpPr>
          <p:spPr bwMode="auto">
            <a:xfrm>
              <a:off x="3802063" y="960438"/>
              <a:ext cx="55563" cy="696913"/>
            </a:xfrm>
            <a:custGeom>
              <a:avLst/>
              <a:gdLst>
                <a:gd name="T0" fmla="*/ 3 w 20"/>
                <a:gd name="T1" fmla="*/ 248 h 248"/>
                <a:gd name="T2" fmla="*/ 6 w 20"/>
                <a:gd name="T3" fmla="*/ 229 h 248"/>
                <a:gd name="T4" fmla="*/ 9 w 20"/>
                <a:gd name="T5" fmla="*/ 206 h 248"/>
                <a:gd name="T6" fmla="*/ 11 w 20"/>
                <a:gd name="T7" fmla="*/ 181 h 248"/>
                <a:gd name="T8" fmla="*/ 13 w 20"/>
                <a:gd name="T9" fmla="*/ 155 h 248"/>
                <a:gd name="T10" fmla="*/ 15 w 20"/>
                <a:gd name="T11" fmla="*/ 127 h 248"/>
                <a:gd name="T12" fmla="*/ 15 w 20"/>
                <a:gd name="T13" fmla="*/ 101 h 248"/>
                <a:gd name="T14" fmla="*/ 15 w 20"/>
                <a:gd name="T15" fmla="*/ 76 h 248"/>
                <a:gd name="T16" fmla="*/ 13 w 20"/>
                <a:gd name="T17" fmla="*/ 54 h 248"/>
                <a:gd name="T18" fmla="*/ 9 w 20"/>
                <a:gd name="T19" fmla="*/ 37 h 248"/>
                <a:gd name="T20" fmla="*/ 2 w 20"/>
                <a:gd name="T21" fmla="*/ 10 h 248"/>
                <a:gd name="T22" fmla="*/ 0 w 20"/>
                <a:gd name="T23" fmla="*/ 0 h 248"/>
                <a:gd name="T24" fmla="*/ 3 w 20"/>
                <a:gd name="T25" fmla="*/ 9 h 248"/>
                <a:gd name="T26" fmla="*/ 7 w 20"/>
                <a:gd name="T27" fmla="*/ 20 h 248"/>
                <a:gd name="T28" fmla="*/ 12 w 20"/>
                <a:gd name="T29" fmla="*/ 34 h 248"/>
                <a:gd name="T30" fmla="*/ 16 w 20"/>
                <a:gd name="T31" fmla="*/ 51 h 248"/>
                <a:gd name="T32" fmla="*/ 19 w 20"/>
                <a:gd name="T33" fmla="*/ 72 h 248"/>
                <a:gd name="T34" fmla="*/ 20 w 20"/>
                <a:gd name="T35" fmla="*/ 97 h 248"/>
                <a:gd name="T36" fmla="*/ 20 w 20"/>
                <a:gd name="T37" fmla="*/ 124 h 248"/>
                <a:gd name="T38" fmla="*/ 18 w 20"/>
                <a:gd name="T39" fmla="*/ 152 h 248"/>
                <a:gd name="T40" fmla="*/ 16 w 20"/>
                <a:gd name="T41" fmla="*/ 179 h 248"/>
                <a:gd name="T42" fmla="*/ 12 w 20"/>
                <a:gd name="T43" fmla="*/ 204 h 248"/>
                <a:gd name="T44" fmla="*/ 9 w 20"/>
                <a:gd name="T45" fmla="*/ 228 h 248"/>
                <a:gd name="T46" fmla="*/ 6 w 20"/>
                <a:gd name="T47" fmla="*/ 246 h 248"/>
                <a:gd name="T48" fmla="*/ 6 w 20"/>
                <a:gd name="T49" fmla="*/ 246 h 248"/>
                <a:gd name="T50" fmla="*/ 3 w 20"/>
                <a:gd name="T51" fmla="*/ 248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0" h="248">
                  <a:moveTo>
                    <a:pt x="3" y="248"/>
                  </a:moveTo>
                  <a:cubicBezTo>
                    <a:pt x="4" y="243"/>
                    <a:pt x="5" y="236"/>
                    <a:pt x="6" y="229"/>
                  </a:cubicBezTo>
                  <a:cubicBezTo>
                    <a:pt x="7" y="222"/>
                    <a:pt x="8" y="214"/>
                    <a:pt x="9" y="206"/>
                  </a:cubicBezTo>
                  <a:cubicBezTo>
                    <a:pt x="10" y="198"/>
                    <a:pt x="10" y="190"/>
                    <a:pt x="11" y="181"/>
                  </a:cubicBezTo>
                  <a:cubicBezTo>
                    <a:pt x="12" y="172"/>
                    <a:pt x="13" y="164"/>
                    <a:pt x="13" y="155"/>
                  </a:cubicBezTo>
                  <a:cubicBezTo>
                    <a:pt x="14" y="146"/>
                    <a:pt x="14" y="136"/>
                    <a:pt x="15" y="127"/>
                  </a:cubicBezTo>
                  <a:cubicBezTo>
                    <a:pt x="15" y="118"/>
                    <a:pt x="15" y="109"/>
                    <a:pt x="15" y="101"/>
                  </a:cubicBezTo>
                  <a:cubicBezTo>
                    <a:pt x="15" y="92"/>
                    <a:pt x="15" y="84"/>
                    <a:pt x="15" y="76"/>
                  </a:cubicBezTo>
                  <a:cubicBezTo>
                    <a:pt x="14" y="68"/>
                    <a:pt x="14" y="61"/>
                    <a:pt x="13" y="54"/>
                  </a:cubicBezTo>
                  <a:cubicBezTo>
                    <a:pt x="11" y="48"/>
                    <a:pt x="10" y="42"/>
                    <a:pt x="9" y="37"/>
                  </a:cubicBezTo>
                  <a:cubicBezTo>
                    <a:pt x="6" y="26"/>
                    <a:pt x="4" y="17"/>
                    <a:pt x="2" y="10"/>
                  </a:cubicBezTo>
                  <a:cubicBezTo>
                    <a:pt x="1" y="4"/>
                    <a:pt x="0" y="1"/>
                    <a:pt x="0" y="0"/>
                  </a:cubicBezTo>
                  <a:cubicBezTo>
                    <a:pt x="0" y="1"/>
                    <a:pt x="1" y="4"/>
                    <a:pt x="3" y="9"/>
                  </a:cubicBezTo>
                  <a:cubicBezTo>
                    <a:pt x="4" y="12"/>
                    <a:pt x="6" y="16"/>
                    <a:pt x="7" y="20"/>
                  </a:cubicBezTo>
                  <a:cubicBezTo>
                    <a:pt x="8" y="24"/>
                    <a:pt x="10" y="28"/>
                    <a:pt x="12" y="34"/>
                  </a:cubicBezTo>
                  <a:cubicBezTo>
                    <a:pt x="13" y="39"/>
                    <a:pt x="15" y="44"/>
                    <a:pt x="16" y="51"/>
                  </a:cubicBezTo>
                  <a:cubicBezTo>
                    <a:pt x="18" y="57"/>
                    <a:pt x="19" y="65"/>
                    <a:pt x="19" y="72"/>
                  </a:cubicBezTo>
                  <a:cubicBezTo>
                    <a:pt x="20" y="80"/>
                    <a:pt x="20" y="89"/>
                    <a:pt x="20" y="97"/>
                  </a:cubicBezTo>
                  <a:cubicBezTo>
                    <a:pt x="20" y="106"/>
                    <a:pt x="20" y="115"/>
                    <a:pt x="20" y="124"/>
                  </a:cubicBezTo>
                  <a:cubicBezTo>
                    <a:pt x="19" y="133"/>
                    <a:pt x="19" y="142"/>
                    <a:pt x="18" y="152"/>
                  </a:cubicBezTo>
                  <a:cubicBezTo>
                    <a:pt x="17" y="161"/>
                    <a:pt x="16" y="170"/>
                    <a:pt x="16" y="179"/>
                  </a:cubicBezTo>
                  <a:cubicBezTo>
                    <a:pt x="15" y="188"/>
                    <a:pt x="13" y="196"/>
                    <a:pt x="12" y="204"/>
                  </a:cubicBezTo>
                  <a:cubicBezTo>
                    <a:pt x="11" y="213"/>
                    <a:pt x="10" y="221"/>
                    <a:pt x="9" y="228"/>
                  </a:cubicBezTo>
                  <a:cubicBezTo>
                    <a:pt x="8" y="234"/>
                    <a:pt x="7" y="240"/>
                    <a:pt x="6" y="246"/>
                  </a:cubicBezTo>
                  <a:cubicBezTo>
                    <a:pt x="6" y="246"/>
                    <a:pt x="6" y="246"/>
                    <a:pt x="6" y="246"/>
                  </a:cubicBezTo>
                  <a:cubicBezTo>
                    <a:pt x="5" y="247"/>
                    <a:pt x="4" y="248"/>
                    <a:pt x="3" y="248"/>
                  </a:cubicBezTo>
                </a:path>
              </a:pathLst>
            </a:custGeom>
            <a:solidFill>
              <a:srgbClr val="7EB4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9" name="Freeform 263"/>
            <p:cNvSpPr/>
            <p:nvPr/>
          </p:nvSpPr>
          <p:spPr bwMode="auto">
            <a:xfrm>
              <a:off x="3659188" y="1089025"/>
              <a:ext cx="123825" cy="608013"/>
            </a:xfrm>
            <a:custGeom>
              <a:avLst/>
              <a:gdLst>
                <a:gd name="T0" fmla="*/ 42 w 44"/>
                <a:gd name="T1" fmla="*/ 216 h 216"/>
                <a:gd name="T2" fmla="*/ 42 w 44"/>
                <a:gd name="T3" fmla="*/ 211 h 216"/>
                <a:gd name="T4" fmla="*/ 42 w 44"/>
                <a:gd name="T5" fmla="*/ 204 h 216"/>
                <a:gd name="T6" fmla="*/ 42 w 44"/>
                <a:gd name="T7" fmla="*/ 196 h 216"/>
                <a:gd name="T8" fmla="*/ 41 w 44"/>
                <a:gd name="T9" fmla="*/ 187 h 216"/>
                <a:gd name="T10" fmla="*/ 41 w 44"/>
                <a:gd name="T11" fmla="*/ 178 h 216"/>
                <a:gd name="T12" fmla="*/ 40 w 44"/>
                <a:gd name="T13" fmla="*/ 168 h 216"/>
                <a:gd name="T14" fmla="*/ 40 w 44"/>
                <a:gd name="T15" fmla="*/ 157 h 216"/>
                <a:gd name="T16" fmla="*/ 39 w 44"/>
                <a:gd name="T17" fmla="*/ 147 h 216"/>
                <a:gd name="T18" fmla="*/ 36 w 44"/>
                <a:gd name="T19" fmla="*/ 125 h 216"/>
                <a:gd name="T20" fmla="*/ 33 w 44"/>
                <a:gd name="T21" fmla="*/ 103 h 216"/>
                <a:gd name="T22" fmla="*/ 28 w 44"/>
                <a:gd name="T23" fmla="*/ 82 h 216"/>
                <a:gd name="T24" fmla="*/ 23 w 44"/>
                <a:gd name="T25" fmla="*/ 62 h 216"/>
                <a:gd name="T26" fmla="*/ 20 w 44"/>
                <a:gd name="T27" fmla="*/ 53 h 216"/>
                <a:gd name="T28" fmla="*/ 18 w 44"/>
                <a:gd name="T29" fmla="*/ 45 h 216"/>
                <a:gd name="T30" fmla="*/ 15 w 44"/>
                <a:gd name="T31" fmla="*/ 37 h 216"/>
                <a:gd name="T32" fmla="*/ 12 w 44"/>
                <a:gd name="T33" fmla="*/ 29 h 216"/>
                <a:gd name="T34" fmla="*/ 10 w 44"/>
                <a:gd name="T35" fmla="*/ 23 h 216"/>
                <a:gd name="T36" fmla="*/ 7 w 44"/>
                <a:gd name="T37" fmla="*/ 17 h 216"/>
                <a:gd name="T38" fmla="*/ 5 w 44"/>
                <a:gd name="T39" fmla="*/ 12 h 216"/>
                <a:gd name="T40" fmla="*/ 3 w 44"/>
                <a:gd name="T41" fmla="*/ 8 h 216"/>
                <a:gd name="T42" fmla="*/ 0 w 44"/>
                <a:gd name="T43" fmla="*/ 0 h 216"/>
                <a:gd name="T44" fmla="*/ 4 w 44"/>
                <a:gd name="T45" fmla="*/ 7 h 216"/>
                <a:gd name="T46" fmla="*/ 7 w 44"/>
                <a:gd name="T47" fmla="*/ 10 h 216"/>
                <a:gd name="T48" fmla="*/ 9 w 44"/>
                <a:gd name="T49" fmla="*/ 15 h 216"/>
                <a:gd name="T50" fmla="*/ 12 w 44"/>
                <a:gd name="T51" fmla="*/ 20 h 216"/>
                <a:gd name="T52" fmla="*/ 15 w 44"/>
                <a:gd name="T53" fmla="*/ 26 h 216"/>
                <a:gd name="T54" fmla="*/ 18 w 44"/>
                <a:gd name="T55" fmla="*/ 33 h 216"/>
                <a:gd name="T56" fmla="*/ 21 w 44"/>
                <a:gd name="T57" fmla="*/ 40 h 216"/>
                <a:gd name="T58" fmla="*/ 24 w 44"/>
                <a:gd name="T59" fmla="*/ 49 h 216"/>
                <a:gd name="T60" fmla="*/ 27 w 44"/>
                <a:gd name="T61" fmla="*/ 57 h 216"/>
                <a:gd name="T62" fmla="*/ 33 w 44"/>
                <a:gd name="T63" fmla="*/ 77 h 216"/>
                <a:gd name="T64" fmla="*/ 38 w 44"/>
                <a:gd name="T65" fmla="*/ 98 h 216"/>
                <a:gd name="T66" fmla="*/ 41 w 44"/>
                <a:gd name="T67" fmla="*/ 120 h 216"/>
                <a:gd name="T68" fmla="*/ 43 w 44"/>
                <a:gd name="T69" fmla="*/ 143 h 216"/>
                <a:gd name="T70" fmla="*/ 44 w 44"/>
                <a:gd name="T71" fmla="*/ 154 h 216"/>
                <a:gd name="T72" fmla="*/ 44 w 44"/>
                <a:gd name="T73" fmla="*/ 165 h 216"/>
                <a:gd name="T74" fmla="*/ 44 w 44"/>
                <a:gd name="T75" fmla="*/ 175 h 216"/>
                <a:gd name="T76" fmla="*/ 44 w 44"/>
                <a:gd name="T77" fmla="*/ 185 h 216"/>
                <a:gd name="T78" fmla="*/ 44 w 44"/>
                <a:gd name="T79" fmla="*/ 194 h 216"/>
                <a:gd name="T80" fmla="*/ 44 w 44"/>
                <a:gd name="T81" fmla="*/ 203 h 216"/>
                <a:gd name="T82" fmla="*/ 43 w 44"/>
                <a:gd name="T83" fmla="*/ 210 h 216"/>
                <a:gd name="T84" fmla="*/ 43 w 44"/>
                <a:gd name="T85" fmla="*/ 215 h 216"/>
                <a:gd name="T86" fmla="*/ 42 w 44"/>
                <a:gd name="T87" fmla="*/ 216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" h="216">
                  <a:moveTo>
                    <a:pt x="42" y="216"/>
                  </a:moveTo>
                  <a:cubicBezTo>
                    <a:pt x="42" y="214"/>
                    <a:pt x="42" y="213"/>
                    <a:pt x="42" y="211"/>
                  </a:cubicBezTo>
                  <a:cubicBezTo>
                    <a:pt x="42" y="209"/>
                    <a:pt x="42" y="206"/>
                    <a:pt x="42" y="204"/>
                  </a:cubicBezTo>
                  <a:cubicBezTo>
                    <a:pt x="42" y="201"/>
                    <a:pt x="42" y="199"/>
                    <a:pt x="42" y="196"/>
                  </a:cubicBezTo>
                  <a:cubicBezTo>
                    <a:pt x="41" y="193"/>
                    <a:pt x="41" y="190"/>
                    <a:pt x="41" y="187"/>
                  </a:cubicBezTo>
                  <a:cubicBezTo>
                    <a:pt x="41" y="184"/>
                    <a:pt x="41" y="181"/>
                    <a:pt x="41" y="178"/>
                  </a:cubicBezTo>
                  <a:cubicBezTo>
                    <a:pt x="41" y="174"/>
                    <a:pt x="40" y="171"/>
                    <a:pt x="40" y="168"/>
                  </a:cubicBezTo>
                  <a:cubicBezTo>
                    <a:pt x="40" y="164"/>
                    <a:pt x="40" y="161"/>
                    <a:pt x="40" y="157"/>
                  </a:cubicBezTo>
                  <a:cubicBezTo>
                    <a:pt x="39" y="154"/>
                    <a:pt x="39" y="150"/>
                    <a:pt x="39" y="147"/>
                  </a:cubicBezTo>
                  <a:cubicBezTo>
                    <a:pt x="38" y="139"/>
                    <a:pt x="37" y="132"/>
                    <a:pt x="36" y="125"/>
                  </a:cubicBezTo>
                  <a:cubicBezTo>
                    <a:pt x="35" y="117"/>
                    <a:pt x="34" y="110"/>
                    <a:pt x="33" y="103"/>
                  </a:cubicBezTo>
                  <a:cubicBezTo>
                    <a:pt x="31" y="96"/>
                    <a:pt x="30" y="88"/>
                    <a:pt x="28" y="82"/>
                  </a:cubicBezTo>
                  <a:cubicBezTo>
                    <a:pt x="27" y="75"/>
                    <a:pt x="25" y="68"/>
                    <a:pt x="23" y="62"/>
                  </a:cubicBezTo>
                  <a:cubicBezTo>
                    <a:pt x="22" y="59"/>
                    <a:pt x="21" y="56"/>
                    <a:pt x="20" y="53"/>
                  </a:cubicBezTo>
                  <a:cubicBezTo>
                    <a:pt x="20" y="50"/>
                    <a:pt x="19" y="47"/>
                    <a:pt x="18" y="45"/>
                  </a:cubicBezTo>
                  <a:cubicBezTo>
                    <a:pt x="17" y="42"/>
                    <a:pt x="16" y="39"/>
                    <a:pt x="15" y="37"/>
                  </a:cubicBezTo>
                  <a:cubicBezTo>
                    <a:pt x="14" y="34"/>
                    <a:pt x="13" y="32"/>
                    <a:pt x="12" y="29"/>
                  </a:cubicBezTo>
                  <a:cubicBezTo>
                    <a:pt x="11" y="27"/>
                    <a:pt x="11" y="25"/>
                    <a:pt x="10" y="23"/>
                  </a:cubicBezTo>
                  <a:cubicBezTo>
                    <a:pt x="9" y="21"/>
                    <a:pt x="8" y="19"/>
                    <a:pt x="7" y="17"/>
                  </a:cubicBezTo>
                  <a:cubicBezTo>
                    <a:pt x="7" y="15"/>
                    <a:pt x="6" y="14"/>
                    <a:pt x="5" y="12"/>
                  </a:cubicBezTo>
                  <a:cubicBezTo>
                    <a:pt x="5" y="10"/>
                    <a:pt x="4" y="9"/>
                    <a:pt x="3" y="8"/>
                  </a:cubicBezTo>
                  <a:cubicBezTo>
                    <a:pt x="1" y="3"/>
                    <a:pt x="0" y="0"/>
                    <a:pt x="0" y="0"/>
                  </a:cubicBezTo>
                  <a:cubicBezTo>
                    <a:pt x="0" y="0"/>
                    <a:pt x="2" y="3"/>
                    <a:pt x="4" y="7"/>
                  </a:cubicBezTo>
                  <a:cubicBezTo>
                    <a:pt x="5" y="8"/>
                    <a:pt x="6" y="9"/>
                    <a:pt x="7" y="10"/>
                  </a:cubicBezTo>
                  <a:cubicBezTo>
                    <a:pt x="7" y="12"/>
                    <a:pt x="8" y="13"/>
                    <a:pt x="9" y="15"/>
                  </a:cubicBezTo>
                  <a:cubicBezTo>
                    <a:pt x="10" y="16"/>
                    <a:pt x="11" y="18"/>
                    <a:pt x="12" y="20"/>
                  </a:cubicBezTo>
                  <a:cubicBezTo>
                    <a:pt x="13" y="22"/>
                    <a:pt x="14" y="24"/>
                    <a:pt x="15" y="26"/>
                  </a:cubicBezTo>
                  <a:cubicBezTo>
                    <a:pt x="16" y="28"/>
                    <a:pt x="17" y="30"/>
                    <a:pt x="18" y="33"/>
                  </a:cubicBezTo>
                  <a:cubicBezTo>
                    <a:pt x="19" y="35"/>
                    <a:pt x="20" y="38"/>
                    <a:pt x="21" y="40"/>
                  </a:cubicBezTo>
                  <a:cubicBezTo>
                    <a:pt x="22" y="43"/>
                    <a:pt x="23" y="46"/>
                    <a:pt x="24" y="49"/>
                  </a:cubicBezTo>
                  <a:cubicBezTo>
                    <a:pt x="25" y="51"/>
                    <a:pt x="26" y="54"/>
                    <a:pt x="27" y="57"/>
                  </a:cubicBezTo>
                  <a:cubicBezTo>
                    <a:pt x="29" y="64"/>
                    <a:pt x="31" y="70"/>
                    <a:pt x="33" y="77"/>
                  </a:cubicBezTo>
                  <a:cubicBezTo>
                    <a:pt x="35" y="84"/>
                    <a:pt x="36" y="91"/>
                    <a:pt x="38" y="98"/>
                  </a:cubicBezTo>
                  <a:cubicBezTo>
                    <a:pt x="39" y="105"/>
                    <a:pt x="40" y="113"/>
                    <a:pt x="41" y="120"/>
                  </a:cubicBezTo>
                  <a:cubicBezTo>
                    <a:pt x="42" y="128"/>
                    <a:pt x="42" y="135"/>
                    <a:pt x="43" y="143"/>
                  </a:cubicBezTo>
                  <a:cubicBezTo>
                    <a:pt x="43" y="147"/>
                    <a:pt x="43" y="150"/>
                    <a:pt x="44" y="154"/>
                  </a:cubicBezTo>
                  <a:cubicBezTo>
                    <a:pt x="44" y="158"/>
                    <a:pt x="44" y="161"/>
                    <a:pt x="44" y="165"/>
                  </a:cubicBezTo>
                  <a:cubicBezTo>
                    <a:pt x="44" y="168"/>
                    <a:pt x="44" y="172"/>
                    <a:pt x="44" y="175"/>
                  </a:cubicBezTo>
                  <a:cubicBezTo>
                    <a:pt x="44" y="178"/>
                    <a:pt x="44" y="182"/>
                    <a:pt x="44" y="185"/>
                  </a:cubicBezTo>
                  <a:cubicBezTo>
                    <a:pt x="44" y="188"/>
                    <a:pt x="44" y="191"/>
                    <a:pt x="44" y="194"/>
                  </a:cubicBezTo>
                  <a:cubicBezTo>
                    <a:pt x="44" y="197"/>
                    <a:pt x="44" y="200"/>
                    <a:pt x="44" y="203"/>
                  </a:cubicBezTo>
                  <a:cubicBezTo>
                    <a:pt x="43" y="205"/>
                    <a:pt x="43" y="208"/>
                    <a:pt x="43" y="210"/>
                  </a:cubicBezTo>
                  <a:cubicBezTo>
                    <a:pt x="43" y="212"/>
                    <a:pt x="43" y="213"/>
                    <a:pt x="43" y="215"/>
                  </a:cubicBezTo>
                  <a:cubicBezTo>
                    <a:pt x="42" y="215"/>
                    <a:pt x="42" y="216"/>
                    <a:pt x="42" y="216"/>
                  </a:cubicBezTo>
                </a:path>
              </a:pathLst>
            </a:custGeom>
            <a:solidFill>
              <a:srgbClr val="7EB4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0" name="Freeform 264"/>
            <p:cNvSpPr/>
            <p:nvPr/>
          </p:nvSpPr>
          <p:spPr bwMode="auto">
            <a:xfrm>
              <a:off x="3498850" y="1365250"/>
              <a:ext cx="249238" cy="354013"/>
            </a:xfrm>
            <a:custGeom>
              <a:avLst/>
              <a:gdLst>
                <a:gd name="T0" fmla="*/ 89 w 89"/>
                <a:gd name="T1" fmla="*/ 125 h 126"/>
                <a:gd name="T2" fmla="*/ 87 w 89"/>
                <a:gd name="T3" fmla="*/ 126 h 126"/>
                <a:gd name="T4" fmla="*/ 87 w 89"/>
                <a:gd name="T5" fmla="*/ 122 h 126"/>
                <a:gd name="T6" fmla="*/ 83 w 89"/>
                <a:gd name="T7" fmla="*/ 110 h 126"/>
                <a:gd name="T8" fmla="*/ 78 w 89"/>
                <a:gd name="T9" fmla="*/ 97 h 126"/>
                <a:gd name="T10" fmla="*/ 72 w 89"/>
                <a:gd name="T11" fmla="*/ 84 h 126"/>
                <a:gd name="T12" fmla="*/ 68 w 89"/>
                <a:gd name="T13" fmla="*/ 76 h 126"/>
                <a:gd name="T14" fmla="*/ 64 w 89"/>
                <a:gd name="T15" fmla="*/ 69 h 126"/>
                <a:gd name="T16" fmla="*/ 60 w 89"/>
                <a:gd name="T17" fmla="*/ 62 h 126"/>
                <a:gd name="T18" fmla="*/ 56 w 89"/>
                <a:gd name="T19" fmla="*/ 55 h 126"/>
                <a:gd name="T20" fmla="*/ 52 w 89"/>
                <a:gd name="T21" fmla="*/ 48 h 126"/>
                <a:gd name="T22" fmla="*/ 47 w 89"/>
                <a:gd name="T23" fmla="*/ 42 h 126"/>
                <a:gd name="T24" fmla="*/ 38 w 89"/>
                <a:gd name="T25" fmla="*/ 30 h 126"/>
                <a:gd name="T26" fmla="*/ 29 w 89"/>
                <a:gd name="T27" fmla="*/ 20 h 126"/>
                <a:gd name="T28" fmla="*/ 24 w 89"/>
                <a:gd name="T29" fmla="*/ 16 h 126"/>
                <a:gd name="T30" fmla="*/ 20 w 89"/>
                <a:gd name="T31" fmla="*/ 12 h 126"/>
                <a:gd name="T32" fmla="*/ 16 w 89"/>
                <a:gd name="T33" fmla="*/ 9 h 126"/>
                <a:gd name="T34" fmla="*/ 12 w 89"/>
                <a:gd name="T35" fmla="*/ 7 h 126"/>
                <a:gd name="T36" fmla="*/ 5 w 89"/>
                <a:gd name="T37" fmla="*/ 3 h 126"/>
                <a:gd name="T38" fmla="*/ 0 w 89"/>
                <a:gd name="T39" fmla="*/ 0 h 126"/>
                <a:gd name="T40" fmla="*/ 6 w 89"/>
                <a:gd name="T41" fmla="*/ 1 h 126"/>
                <a:gd name="T42" fmla="*/ 13 w 89"/>
                <a:gd name="T43" fmla="*/ 4 h 126"/>
                <a:gd name="T44" fmla="*/ 18 w 89"/>
                <a:gd name="T45" fmla="*/ 6 h 126"/>
                <a:gd name="T46" fmla="*/ 22 w 89"/>
                <a:gd name="T47" fmla="*/ 8 h 126"/>
                <a:gd name="T48" fmla="*/ 27 w 89"/>
                <a:gd name="T49" fmla="*/ 11 h 126"/>
                <a:gd name="T50" fmla="*/ 32 w 89"/>
                <a:gd name="T51" fmla="*/ 15 h 126"/>
                <a:gd name="T52" fmla="*/ 42 w 89"/>
                <a:gd name="T53" fmla="*/ 24 h 126"/>
                <a:gd name="T54" fmla="*/ 47 w 89"/>
                <a:gd name="T55" fmla="*/ 30 h 126"/>
                <a:gd name="T56" fmla="*/ 52 w 89"/>
                <a:gd name="T57" fmla="*/ 36 h 126"/>
                <a:gd name="T58" fmla="*/ 56 w 89"/>
                <a:gd name="T59" fmla="*/ 42 h 126"/>
                <a:gd name="T60" fmla="*/ 61 w 89"/>
                <a:gd name="T61" fmla="*/ 49 h 126"/>
                <a:gd name="T62" fmla="*/ 65 w 89"/>
                <a:gd name="T63" fmla="*/ 56 h 126"/>
                <a:gd name="T64" fmla="*/ 69 w 89"/>
                <a:gd name="T65" fmla="*/ 63 h 126"/>
                <a:gd name="T66" fmla="*/ 72 w 89"/>
                <a:gd name="T67" fmla="*/ 71 h 126"/>
                <a:gd name="T68" fmla="*/ 76 w 89"/>
                <a:gd name="T69" fmla="*/ 78 h 126"/>
                <a:gd name="T70" fmla="*/ 82 w 89"/>
                <a:gd name="T71" fmla="*/ 93 h 126"/>
                <a:gd name="T72" fmla="*/ 86 w 89"/>
                <a:gd name="T73" fmla="*/ 107 h 126"/>
                <a:gd name="T74" fmla="*/ 89 w 89"/>
                <a:gd name="T75" fmla="*/ 121 h 126"/>
                <a:gd name="T76" fmla="*/ 89 w 89"/>
                <a:gd name="T77" fmla="*/ 125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89" h="125">
                  <a:moveTo>
                    <a:pt x="89" y="125"/>
                  </a:moveTo>
                  <a:cubicBezTo>
                    <a:pt x="88" y="125"/>
                    <a:pt x="88" y="126"/>
                    <a:pt x="87" y="126"/>
                  </a:cubicBezTo>
                  <a:cubicBezTo>
                    <a:pt x="87" y="125"/>
                    <a:pt x="87" y="124"/>
                    <a:pt x="87" y="122"/>
                  </a:cubicBezTo>
                  <a:cubicBezTo>
                    <a:pt x="86" y="118"/>
                    <a:pt x="85" y="114"/>
                    <a:pt x="83" y="110"/>
                  </a:cubicBezTo>
                  <a:cubicBezTo>
                    <a:pt x="82" y="106"/>
                    <a:pt x="80" y="102"/>
                    <a:pt x="78" y="97"/>
                  </a:cubicBezTo>
                  <a:cubicBezTo>
                    <a:pt x="76" y="93"/>
                    <a:pt x="74" y="88"/>
                    <a:pt x="72" y="84"/>
                  </a:cubicBezTo>
                  <a:cubicBezTo>
                    <a:pt x="70" y="81"/>
                    <a:pt x="69" y="79"/>
                    <a:pt x="68" y="76"/>
                  </a:cubicBezTo>
                  <a:cubicBezTo>
                    <a:pt x="67" y="74"/>
                    <a:pt x="65" y="72"/>
                    <a:pt x="64" y="69"/>
                  </a:cubicBezTo>
                  <a:cubicBezTo>
                    <a:pt x="63" y="67"/>
                    <a:pt x="62" y="64"/>
                    <a:pt x="60" y="62"/>
                  </a:cubicBezTo>
                  <a:cubicBezTo>
                    <a:pt x="59" y="60"/>
                    <a:pt x="57" y="57"/>
                    <a:pt x="56" y="55"/>
                  </a:cubicBezTo>
                  <a:cubicBezTo>
                    <a:pt x="55" y="53"/>
                    <a:pt x="53" y="51"/>
                    <a:pt x="52" y="48"/>
                  </a:cubicBezTo>
                  <a:cubicBezTo>
                    <a:pt x="50" y="46"/>
                    <a:pt x="49" y="44"/>
                    <a:pt x="47" y="42"/>
                  </a:cubicBezTo>
                  <a:cubicBezTo>
                    <a:pt x="44" y="38"/>
                    <a:pt x="41" y="34"/>
                    <a:pt x="38" y="30"/>
                  </a:cubicBezTo>
                  <a:cubicBezTo>
                    <a:pt x="35" y="27"/>
                    <a:pt x="32" y="23"/>
                    <a:pt x="29" y="20"/>
                  </a:cubicBezTo>
                  <a:cubicBezTo>
                    <a:pt x="27" y="19"/>
                    <a:pt x="26" y="17"/>
                    <a:pt x="24" y="16"/>
                  </a:cubicBezTo>
                  <a:cubicBezTo>
                    <a:pt x="23" y="15"/>
                    <a:pt x="21" y="14"/>
                    <a:pt x="20" y="12"/>
                  </a:cubicBezTo>
                  <a:cubicBezTo>
                    <a:pt x="19" y="11"/>
                    <a:pt x="17" y="10"/>
                    <a:pt x="16" y="9"/>
                  </a:cubicBezTo>
                  <a:cubicBezTo>
                    <a:pt x="15" y="8"/>
                    <a:pt x="13" y="7"/>
                    <a:pt x="12" y="7"/>
                  </a:cubicBezTo>
                  <a:cubicBezTo>
                    <a:pt x="9" y="5"/>
                    <a:pt x="7" y="4"/>
                    <a:pt x="5" y="3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2" y="0"/>
                    <a:pt x="6" y="1"/>
                  </a:cubicBezTo>
                  <a:cubicBezTo>
                    <a:pt x="8" y="2"/>
                    <a:pt x="11" y="3"/>
                    <a:pt x="13" y="4"/>
                  </a:cubicBezTo>
                  <a:cubicBezTo>
                    <a:pt x="15" y="5"/>
                    <a:pt x="16" y="5"/>
                    <a:pt x="18" y="6"/>
                  </a:cubicBezTo>
                  <a:cubicBezTo>
                    <a:pt x="19" y="7"/>
                    <a:pt x="21" y="7"/>
                    <a:pt x="22" y="8"/>
                  </a:cubicBezTo>
                  <a:cubicBezTo>
                    <a:pt x="24" y="9"/>
                    <a:pt x="25" y="10"/>
                    <a:pt x="27" y="11"/>
                  </a:cubicBezTo>
                  <a:cubicBezTo>
                    <a:pt x="29" y="13"/>
                    <a:pt x="30" y="14"/>
                    <a:pt x="32" y="15"/>
                  </a:cubicBezTo>
                  <a:cubicBezTo>
                    <a:pt x="35" y="18"/>
                    <a:pt x="39" y="21"/>
                    <a:pt x="42" y="24"/>
                  </a:cubicBezTo>
                  <a:cubicBezTo>
                    <a:pt x="44" y="26"/>
                    <a:pt x="45" y="28"/>
                    <a:pt x="47" y="30"/>
                  </a:cubicBezTo>
                  <a:cubicBezTo>
                    <a:pt x="48" y="32"/>
                    <a:pt x="50" y="34"/>
                    <a:pt x="52" y="36"/>
                  </a:cubicBezTo>
                  <a:cubicBezTo>
                    <a:pt x="53" y="38"/>
                    <a:pt x="55" y="40"/>
                    <a:pt x="56" y="42"/>
                  </a:cubicBezTo>
                  <a:cubicBezTo>
                    <a:pt x="58" y="44"/>
                    <a:pt x="59" y="47"/>
                    <a:pt x="61" y="49"/>
                  </a:cubicBezTo>
                  <a:cubicBezTo>
                    <a:pt x="62" y="51"/>
                    <a:pt x="63" y="54"/>
                    <a:pt x="65" y="56"/>
                  </a:cubicBezTo>
                  <a:cubicBezTo>
                    <a:pt x="66" y="59"/>
                    <a:pt x="67" y="61"/>
                    <a:pt x="69" y="63"/>
                  </a:cubicBezTo>
                  <a:cubicBezTo>
                    <a:pt x="70" y="66"/>
                    <a:pt x="71" y="68"/>
                    <a:pt x="72" y="71"/>
                  </a:cubicBezTo>
                  <a:cubicBezTo>
                    <a:pt x="73" y="73"/>
                    <a:pt x="75" y="76"/>
                    <a:pt x="76" y="78"/>
                  </a:cubicBezTo>
                  <a:cubicBezTo>
                    <a:pt x="78" y="83"/>
                    <a:pt x="80" y="88"/>
                    <a:pt x="82" y="93"/>
                  </a:cubicBezTo>
                  <a:cubicBezTo>
                    <a:pt x="83" y="98"/>
                    <a:pt x="85" y="102"/>
                    <a:pt x="86" y="107"/>
                  </a:cubicBezTo>
                  <a:cubicBezTo>
                    <a:pt x="87" y="112"/>
                    <a:pt x="88" y="116"/>
                    <a:pt x="89" y="121"/>
                  </a:cubicBezTo>
                  <a:cubicBezTo>
                    <a:pt x="89" y="122"/>
                    <a:pt x="89" y="124"/>
                    <a:pt x="89" y="125"/>
                  </a:cubicBezTo>
                </a:path>
              </a:pathLst>
            </a:custGeom>
            <a:solidFill>
              <a:srgbClr val="7EB4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1" name="Freeform 265"/>
            <p:cNvSpPr/>
            <p:nvPr/>
          </p:nvSpPr>
          <p:spPr bwMode="auto">
            <a:xfrm>
              <a:off x="3452813" y="1547813"/>
              <a:ext cx="279400" cy="177800"/>
            </a:xfrm>
            <a:custGeom>
              <a:avLst/>
              <a:gdLst>
                <a:gd name="T0" fmla="*/ 99 w 99"/>
                <a:gd name="T1" fmla="*/ 63 h 63"/>
                <a:gd name="T2" fmla="*/ 97 w 99"/>
                <a:gd name="T3" fmla="*/ 63 h 63"/>
                <a:gd name="T4" fmla="*/ 96 w 99"/>
                <a:gd name="T5" fmla="*/ 61 h 63"/>
                <a:gd name="T6" fmla="*/ 93 w 99"/>
                <a:gd name="T7" fmla="*/ 58 h 63"/>
                <a:gd name="T8" fmla="*/ 90 w 99"/>
                <a:gd name="T9" fmla="*/ 55 h 63"/>
                <a:gd name="T10" fmla="*/ 84 w 99"/>
                <a:gd name="T11" fmla="*/ 47 h 63"/>
                <a:gd name="T12" fmla="*/ 80 w 99"/>
                <a:gd name="T13" fmla="*/ 43 h 63"/>
                <a:gd name="T14" fmla="*/ 76 w 99"/>
                <a:gd name="T15" fmla="*/ 40 h 63"/>
                <a:gd name="T16" fmla="*/ 67 w 99"/>
                <a:gd name="T17" fmla="*/ 32 h 63"/>
                <a:gd name="T18" fmla="*/ 58 w 99"/>
                <a:gd name="T19" fmla="*/ 25 h 63"/>
                <a:gd name="T20" fmla="*/ 48 w 99"/>
                <a:gd name="T21" fmla="*/ 19 h 63"/>
                <a:gd name="T22" fmla="*/ 38 w 99"/>
                <a:gd name="T23" fmla="*/ 14 h 63"/>
                <a:gd name="T24" fmla="*/ 33 w 99"/>
                <a:gd name="T25" fmla="*/ 11 h 63"/>
                <a:gd name="T26" fmla="*/ 28 w 99"/>
                <a:gd name="T27" fmla="*/ 9 h 63"/>
                <a:gd name="T28" fmla="*/ 19 w 99"/>
                <a:gd name="T29" fmla="*/ 6 h 63"/>
                <a:gd name="T30" fmla="*/ 15 w 99"/>
                <a:gd name="T31" fmla="*/ 5 h 63"/>
                <a:gd name="T32" fmla="*/ 12 w 99"/>
                <a:gd name="T33" fmla="*/ 4 h 63"/>
                <a:gd name="T34" fmla="*/ 5 w 99"/>
                <a:gd name="T35" fmla="*/ 2 h 63"/>
                <a:gd name="T36" fmla="*/ 0 w 99"/>
                <a:gd name="T37" fmla="*/ 1 h 63"/>
                <a:gd name="T38" fmla="*/ 6 w 99"/>
                <a:gd name="T39" fmla="*/ 0 h 63"/>
                <a:gd name="T40" fmla="*/ 13 w 99"/>
                <a:gd name="T41" fmla="*/ 1 h 63"/>
                <a:gd name="T42" fmla="*/ 17 w 99"/>
                <a:gd name="T43" fmla="*/ 1 h 63"/>
                <a:gd name="T44" fmla="*/ 21 w 99"/>
                <a:gd name="T45" fmla="*/ 2 h 63"/>
                <a:gd name="T46" fmla="*/ 26 w 99"/>
                <a:gd name="T47" fmla="*/ 3 h 63"/>
                <a:gd name="T48" fmla="*/ 31 w 99"/>
                <a:gd name="T49" fmla="*/ 4 h 63"/>
                <a:gd name="T50" fmla="*/ 41 w 99"/>
                <a:gd name="T51" fmla="*/ 7 h 63"/>
                <a:gd name="T52" fmla="*/ 51 w 99"/>
                <a:gd name="T53" fmla="*/ 12 h 63"/>
                <a:gd name="T54" fmla="*/ 61 w 99"/>
                <a:gd name="T55" fmla="*/ 18 h 63"/>
                <a:gd name="T56" fmla="*/ 71 w 99"/>
                <a:gd name="T57" fmla="*/ 26 h 63"/>
                <a:gd name="T58" fmla="*/ 79 w 99"/>
                <a:gd name="T59" fmla="*/ 34 h 63"/>
                <a:gd name="T60" fmla="*/ 83 w 99"/>
                <a:gd name="T61" fmla="*/ 38 h 63"/>
                <a:gd name="T62" fmla="*/ 87 w 99"/>
                <a:gd name="T63" fmla="*/ 42 h 63"/>
                <a:gd name="T64" fmla="*/ 90 w 99"/>
                <a:gd name="T65" fmla="*/ 47 h 63"/>
                <a:gd name="T66" fmla="*/ 93 w 99"/>
                <a:gd name="T67" fmla="*/ 51 h 63"/>
                <a:gd name="T68" fmla="*/ 95 w 99"/>
                <a:gd name="T69" fmla="*/ 55 h 63"/>
                <a:gd name="T70" fmla="*/ 97 w 99"/>
                <a:gd name="T71" fmla="*/ 59 h 63"/>
                <a:gd name="T72" fmla="*/ 99 w 99"/>
                <a:gd name="T73" fmla="*/ 6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9" h="62">
                  <a:moveTo>
                    <a:pt x="99" y="63"/>
                  </a:moveTo>
                  <a:cubicBezTo>
                    <a:pt x="99" y="63"/>
                    <a:pt x="98" y="63"/>
                    <a:pt x="97" y="63"/>
                  </a:cubicBezTo>
                  <a:cubicBezTo>
                    <a:pt x="97" y="63"/>
                    <a:pt x="96" y="62"/>
                    <a:pt x="96" y="61"/>
                  </a:cubicBezTo>
                  <a:cubicBezTo>
                    <a:pt x="95" y="60"/>
                    <a:pt x="94" y="59"/>
                    <a:pt x="93" y="58"/>
                  </a:cubicBezTo>
                  <a:cubicBezTo>
                    <a:pt x="92" y="57"/>
                    <a:pt x="91" y="56"/>
                    <a:pt x="90" y="55"/>
                  </a:cubicBezTo>
                  <a:cubicBezTo>
                    <a:pt x="88" y="52"/>
                    <a:pt x="86" y="50"/>
                    <a:pt x="84" y="47"/>
                  </a:cubicBezTo>
                  <a:cubicBezTo>
                    <a:pt x="82" y="46"/>
                    <a:pt x="81" y="45"/>
                    <a:pt x="80" y="43"/>
                  </a:cubicBezTo>
                  <a:cubicBezTo>
                    <a:pt x="79" y="42"/>
                    <a:pt x="77" y="41"/>
                    <a:pt x="76" y="40"/>
                  </a:cubicBezTo>
                  <a:cubicBezTo>
                    <a:pt x="73" y="37"/>
                    <a:pt x="70" y="34"/>
                    <a:pt x="67" y="32"/>
                  </a:cubicBezTo>
                  <a:cubicBezTo>
                    <a:pt x="64" y="30"/>
                    <a:pt x="61" y="27"/>
                    <a:pt x="58" y="25"/>
                  </a:cubicBezTo>
                  <a:cubicBezTo>
                    <a:pt x="54" y="23"/>
                    <a:pt x="51" y="21"/>
                    <a:pt x="48" y="19"/>
                  </a:cubicBezTo>
                  <a:cubicBezTo>
                    <a:pt x="44" y="17"/>
                    <a:pt x="41" y="15"/>
                    <a:pt x="38" y="14"/>
                  </a:cubicBezTo>
                  <a:cubicBezTo>
                    <a:pt x="36" y="13"/>
                    <a:pt x="35" y="12"/>
                    <a:pt x="33" y="11"/>
                  </a:cubicBezTo>
                  <a:cubicBezTo>
                    <a:pt x="31" y="11"/>
                    <a:pt x="30" y="10"/>
                    <a:pt x="28" y="9"/>
                  </a:cubicBezTo>
                  <a:cubicBezTo>
                    <a:pt x="25" y="8"/>
                    <a:pt x="22" y="7"/>
                    <a:pt x="19" y="6"/>
                  </a:cubicBezTo>
                  <a:cubicBezTo>
                    <a:pt x="18" y="6"/>
                    <a:pt x="17" y="5"/>
                    <a:pt x="15" y="5"/>
                  </a:cubicBezTo>
                  <a:cubicBezTo>
                    <a:pt x="14" y="4"/>
                    <a:pt x="13" y="4"/>
                    <a:pt x="12" y="4"/>
                  </a:cubicBezTo>
                  <a:cubicBezTo>
                    <a:pt x="9" y="3"/>
                    <a:pt x="7" y="2"/>
                    <a:pt x="5" y="2"/>
                  </a:cubicBezTo>
                  <a:cubicBezTo>
                    <a:pt x="2" y="1"/>
                    <a:pt x="0" y="1"/>
                    <a:pt x="0" y="1"/>
                  </a:cubicBezTo>
                  <a:cubicBezTo>
                    <a:pt x="0" y="1"/>
                    <a:pt x="3" y="0"/>
                    <a:pt x="6" y="0"/>
                  </a:cubicBezTo>
                  <a:cubicBezTo>
                    <a:pt x="8" y="0"/>
                    <a:pt x="10" y="1"/>
                    <a:pt x="13" y="1"/>
                  </a:cubicBezTo>
                  <a:cubicBezTo>
                    <a:pt x="14" y="1"/>
                    <a:pt x="15" y="1"/>
                    <a:pt x="17" y="1"/>
                  </a:cubicBezTo>
                  <a:cubicBezTo>
                    <a:pt x="18" y="1"/>
                    <a:pt x="20" y="2"/>
                    <a:pt x="21" y="2"/>
                  </a:cubicBezTo>
                  <a:cubicBezTo>
                    <a:pt x="23" y="2"/>
                    <a:pt x="24" y="2"/>
                    <a:pt x="26" y="3"/>
                  </a:cubicBezTo>
                  <a:cubicBezTo>
                    <a:pt x="27" y="3"/>
                    <a:pt x="29" y="4"/>
                    <a:pt x="31" y="4"/>
                  </a:cubicBezTo>
                  <a:cubicBezTo>
                    <a:pt x="34" y="5"/>
                    <a:pt x="37" y="6"/>
                    <a:pt x="41" y="7"/>
                  </a:cubicBezTo>
                  <a:cubicBezTo>
                    <a:pt x="44" y="9"/>
                    <a:pt x="48" y="10"/>
                    <a:pt x="51" y="12"/>
                  </a:cubicBezTo>
                  <a:cubicBezTo>
                    <a:pt x="55" y="14"/>
                    <a:pt x="58" y="16"/>
                    <a:pt x="61" y="18"/>
                  </a:cubicBezTo>
                  <a:cubicBezTo>
                    <a:pt x="65" y="21"/>
                    <a:pt x="68" y="23"/>
                    <a:pt x="71" y="26"/>
                  </a:cubicBezTo>
                  <a:cubicBezTo>
                    <a:pt x="74" y="28"/>
                    <a:pt x="77" y="31"/>
                    <a:pt x="79" y="34"/>
                  </a:cubicBezTo>
                  <a:cubicBezTo>
                    <a:pt x="81" y="35"/>
                    <a:pt x="82" y="37"/>
                    <a:pt x="83" y="38"/>
                  </a:cubicBezTo>
                  <a:cubicBezTo>
                    <a:pt x="84" y="39"/>
                    <a:pt x="86" y="41"/>
                    <a:pt x="87" y="42"/>
                  </a:cubicBezTo>
                  <a:cubicBezTo>
                    <a:pt x="88" y="44"/>
                    <a:pt x="89" y="45"/>
                    <a:pt x="90" y="47"/>
                  </a:cubicBezTo>
                  <a:cubicBezTo>
                    <a:pt x="91" y="48"/>
                    <a:pt x="92" y="50"/>
                    <a:pt x="93" y="51"/>
                  </a:cubicBezTo>
                  <a:cubicBezTo>
                    <a:pt x="94" y="52"/>
                    <a:pt x="94" y="54"/>
                    <a:pt x="95" y="55"/>
                  </a:cubicBezTo>
                  <a:cubicBezTo>
                    <a:pt x="96" y="56"/>
                    <a:pt x="97" y="58"/>
                    <a:pt x="97" y="59"/>
                  </a:cubicBezTo>
                  <a:cubicBezTo>
                    <a:pt x="98" y="60"/>
                    <a:pt x="99" y="61"/>
                    <a:pt x="99" y="63"/>
                  </a:cubicBezTo>
                </a:path>
              </a:pathLst>
            </a:custGeom>
            <a:solidFill>
              <a:srgbClr val="7EB4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2" name="Freeform 266"/>
            <p:cNvSpPr/>
            <p:nvPr/>
          </p:nvSpPr>
          <p:spPr bwMode="auto">
            <a:xfrm>
              <a:off x="3838575" y="962025"/>
              <a:ext cx="50800" cy="57150"/>
            </a:xfrm>
            <a:custGeom>
              <a:avLst/>
              <a:gdLst>
                <a:gd name="T0" fmla="*/ 4 w 18"/>
                <a:gd name="T1" fmla="*/ 17 h 20"/>
                <a:gd name="T2" fmla="*/ 14 w 18"/>
                <a:gd name="T3" fmla="*/ 9 h 20"/>
                <a:gd name="T4" fmla="*/ 15 w 18"/>
                <a:gd name="T5" fmla="*/ 2 h 20"/>
                <a:gd name="T6" fmla="*/ 3 w 18"/>
                <a:gd name="T7" fmla="*/ 12 h 20"/>
                <a:gd name="T8" fmla="*/ 4 w 18"/>
                <a:gd name="T9" fmla="*/ 17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20">
                  <a:moveTo>
                    <a:pt x="4" y="17"/>
                  </a:moveTo>
                  <a:cubicBezTo>
                    <a:pt x="8" y="14"/>
                    <a:pt x="11" y="11"/>
                    <a:pt x="14" y="9"/>
                  </a:cubicBezTo>
                  <a:cubicBezTo>
                    <a:pt x="18" y="7"/>
                    <a:pt x="18" y="0"/>
                    <a:pt x="15" y="2"/>
                  </a:cubicBezTo>
                  <a:cubicBezTo>
                    <a:pt x="11" y="5"/>
                    <a:pt x="7" y="8"/>
                    <a:pt x="3" y="12"/>
                  </a:cubicBezTo>
                  <a:cubicBezTo>
                    <a:pt x="0" y="15"/>
                    <a:pt x="1" y="20"/>
                    <a:pt x="4" y="17"/>
                  </a:cubicBezTo>
                </a:path>
              </a:pathLst>
            </a:custGeom>
            <a:solidFill>
              <a:srgbClr val="4D4D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3" name="Freeform 267"/>
            <p:cNvSpPr/>
            <p:nvPr/>
          </p:nvSpPr>
          <p:spPr bwMode="auto">
            <a:xfrm>
              <a:off x="3894138" y="1019175"/>
              <a:ext cx="23813" cy="28575"/>
            </a:xfrm>
            <a:custGeom>
              <a:avLst/>
              <a:gdLst>
                <a:gd name="T0" fmla="*/ 8 w 8"/>
                <a:gd name="T1" fmla="*/ 3 h 10"/>
                <a:gd name="T2" fmla="*/ 6 w 8"/>
                <a:gd name="T3" fmla="*/ 1 h 10"/>
                <a:gd name="T4" fmla="*/ 3 w 8"/>
                <a:gd name="T5" fmla="*/ 3 h 10"/>
                <a:gd name="T6" fmla="*/ 0 w 8"/>
                <a:gd name="T7" fmla="*/ 7 h 10"/>
                <a:gd name="T8" fmla="*/ 3 w 8"/>
                <a:gd name="T9" fmla="*/ 9 h 10"/>
                <a:gd name="T10" fmla="*/ 6 w 8"/>
                <a:gd name="T11" fmla="*/ 7 h 10"/>
                <a:gd name="T12" fmla="*/ 8 w 8"/>
                <a:gd name="T13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10">
                  <a:moveTo>
                    <a:pt x="8" y="3"/>
                  </a:moveTo>
                  <a:cubicBezTo>
                    <a:pt x="8" y="1"/>
                    <a:pt x="7" y="0"/>
                    <a:pt x="6" y="1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2" y="3"/>
                    <a:pt x="0" y="6"/>
                    <a:pt x="0" y="7"/>
                  </a:cubicBezTo>
                  <a:cubicBezTo>
                    <a:pt x="0" y="9"/>
                    <a:pt x="1" y="10"/>
                    <a:pt x="3" y="9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8" y="4"/>
                    <a:pt x="8" y="3"/>
                  </a:cubicBezTo>
                </a:path>
              </a:pathLst>
            </a:custGeom>
            <a:solidFill>
              <a:srgbClr val="4D4D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4" name="Freeform 268"/>
            <p:cNvSpPr/>
            <p:nvPr/>
          </p:nvSpPr>
          <p:spPr bwMode="auto">
            <a:xfrm>
              <a:off x="3765550" y="1081088"/>
              <a:ext cx="36513" cy="58738"/>
            </a:xfrm>
            <a:custGeom>
              <a:avLst/>
              <a:gdLst>
                <a:gd name="T0" fmla="*/ 5 w 13"/>
                <a:gd name="T1" fmla="*/ 17 h 21"/>
                <a:gd name="T2" fmla="*/ 10 w 13"/>
                <a:gd name="T3" fmla="*/ 8 h 21"/>
                <a:gd name="T4" fmla="*/ 8 w 13"/>
                <a:gd name="T5" fmla="*/ 4 h 21"/>
                <a:gd name="T6" fmla="*/ 1 w 13"/>
                <a:gd name="T7" fmla="*/ 17 h 21"/>
                <a:gd name="T8" fmla="*/ 1 w 13"/>
                <a:gd name="T9" fmla="*/ 20 h 21"/>
                <a:gd name="T10" fmla="*/ 5 w 13"/>
                <a:gd name="T11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21">
                  <a:moveTo>
                    <a:pt x="5" y="17"/>
                  </a:moveTo>
                  <a:cubicBezTo>
                    <a:pt x="6" y="14"/>
                    <a:pt x="8" y="11"/>
                    <a:pt x="10" y="8"/>
                  </a:cubicBezTo>
                  <a:cubicBezTo>
                    <a:pt x="13" y="4"/>
                    <a:pt x="11" y="0"/>
                    <a:pt x="8" y="4"/>
                  </a:cubicBezTo>
                  <a:cubicBezTo>
                    <a:pt x="5" y="8"/>
                    <a:pt x="3" y="12"/>
                    <a:pt x="1" y="17"/>
                  </a:cubicBezTo>
                  <a:cubicBezTo>
                    <a:pt x="0" y="18"/>
                    <a:pt x="0" y="20"/>
                    <a:pt x="1" y="20"/>
                  </a:cubicBezTo>
                  <a:cubicBezTo>
                    <a:pt x="3" y="21"/>
                    <a:pt x="4" y="19"/>
                    <a:pt x="5" y="17"/>
                  </a:cubicBezTo>
                </a:path>
              </a:pathLst>
            </a:custGeom>
            <a:solidFill>
              <a:srgbClr val="4D4D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5" name="Freeform 269"/>
            <p:cNvSpPr/>
            <p:nvPr/>
          </p:nvSpPr>
          <p:spPr bwMode="auto">
            <a:xfrm>
              <a:off x="3794125" y="1358900"/>
              <a:ext cx="33338" cy="57150"/>
            </a:xfrm>
            <a:custGeom>
              <a:avLst/>
              <a:gdLst>
                <a:gd name="T0" fmla="*/ 12 w 12"/>
                <a:gd name="T1" fmla="*/ 7 h 20"/>
                <a:gd name="T2" fmla="*/ 12 w 12"/>
                <a:gd name="T3" fmla="*/ 6 h 20"/>
                <a:gd name="T4" fmla="*/ 6 w 12"/>
                <a:gd name="T5" fmla="*/ 2 h 20"/>
                <a:gd name="T6" fmla="*/ 0 w 12"/>
                <a:gd name="T7" fmla="*/ 14 h 20"/>
                <a:gd name="T8" fmla="*/ 0 w 12"/>
                <a:gd name="T9" fmla="*/ 14 h 20"/>
                <a:gd name="T10" fmla="*/ 5 w 12"/>
                <a:gd name="T11" fmla="*/ 18 h 20"/>
                <a:gd name="T12" fmla="*/ 12 w 12"/>
                <a:gd name="T13" fmla="*/ 7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20">
                  <a:moveTo>
                    <a:pt x="12" y="7"/>
                  </a:moveTo>
                  <a:cubicBezTo>
                    <a:pt x="12" y="6"/>
                    <a:pt x="12" y="6"/>
                    <a:pt x="12" y="6"/>
                  </a:cubicBezTo>
                  <a:cubicBezTo>
                    <a:pt x="12" y="2"/>
                    <a:pt x="9" y="0"/>
                    <a:pt x="6" y="2"/>
                  </a:cubicBezTo>
                  <a:cubicBezTo>
                    <a:pt x="3" y="4"/>
                    <a:pt x="0" y="9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8"/>
                    <a:pt x="2" y="20"/>
                    <a:pt x="5" y="18"/>
                  </a:cubicBezTo>
                  <a:cubicBezTo>
                    <a:pt x="8" y="16"/>
                    <a:pt x="11" y="11"/>
                    <a:pt x="12" y="7"/>
                  </a:cubicBezTo>
                </a:path>
              </a:pathLst>
            </a:custGeom>
            <a:solidFill>
              <a:srgbClr val="4D4D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6" name="Freeform 270"/>
            <p:cNvSpPr/>
            <p:nvPr/>
          </p:nvSpPr>
          <p:spPr bwMode="auto">
            <a:xfrm>
              <a:off x="3670300" y="1419225"/>
              <a:ext cx="19050" cy="33338"/>
            </a:xfrm>
            <a:custGeom>
              <a:avLst/>
              <a:gdLst>
                <a:gd name="T0" fmla="*/ 7 w 7"/>
                <a:gd name="T1" fmla="*/ 4 h 12"/>
                <a:gd name="T2" fmla="*/ 7 w 7"/>
                <a:gd name="T3" fmla="*/ 4 h 12"/>
                <a:gd name="T4" fmla="*/ 4 w 7"/>
                <a:gd name="T5" fmla="*/ 1 h 12"/>
                <a:gd name="T6" fmla="*/ 0 w 7"/>
                <a:gd name="T7" fmla="*/ 8 h 12"/>
                <a:gd name="T8" fmla="*/ 0 w 7"/>
                <a:gd name="T9" fmla="*/ 9 h 12"/>
                <a:gd name="T10" fmla="*/ 3 w 7"/>
                <a:gd name="T11" fmla="*/ 11 h 12"/>
                <a:gd name="T12" fmla="*/ 7 w 7"/>
                <a:gd name="T13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12">
                  <a:moveTo>
                    <a:pt x="7" y="4"/>
                  </a:moveTo>
                  <a:cubicBezTo>
                    <a:pt x="7" y="4"/>
                    <a:pt x="7" y="4"/>
                    <a:pt x="7" y="4"/>
                  </a:cubicBezTo>
                  <a:cubicBezTo>
                    <a:pt x="7" y="1"/>
                    <a:pt x="6" y="0"/>
                    <a:pt x="4" y="1"/>
                  </a:cubicBezTo>
                  <a:cubicBezTo>
                    <a:pt x="2" y="3"/>
                    <a:pt x="1" y="5"/>
                    <a:pt x="0" y="8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11"/>
                    <a:pt x="2" y="12"/>
                    <a:pt x="3" y="11"/>
                  </a:cubicBezTo>
                  <a:cubicBezTo>
                    <a:pt x="5" y="10"/>
                    <a:pt x="7" y="7"/>
                    <a:pt x="7" y="4"/>
                  </a:cubicBezTo>
                </a:path>
              </a:pathLst>
            </a:custGeom>
            <a:solidFill>
              <a:srgbClr val="4D4D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7" name="Freeform 271"/>
            <p:cNvSpPr/>
            <p:nvPr/>
          </p:nvSpPr>
          <p:spPr bwMode="auto">
            <a:xfrm>
              <a:off x="3452813" y="1404938"/>
              <a:ext cx="46038" cy="65088"/>
            </a:xfrm>
            <a:custGeom>
              <a:avLst/>
              <a:gdLst>
                <a:gd name="T0" fmla="*/ 13 w 16"/>
                <a:gd name="T1" fmla="*/ 15 h 23"/>
                <a:gd name="T2" fmla="*/ 16 w 16"/>
                <a:gd name="T3" fmla="*/ 7 h 23"/>
                <a:gd name="T4" fmla="*/ 16 w 16"/>
                <a:gd name="T5" fmla="*/ 6 h 23"/>
                <a:gd name="T6" fmla="*/ 14 w 16"/>
                <a:gd name="T7" fmla="*/ 1 h 23"/>
                <a:gd name="T8" fmla="*/ 9 w 16"/>
                <a:gd name="T9" fmla="*/ 1 h 23"/>
                <a:gd name="T10" fmla="*/ 3 w 16"/>
                <a:gd name="T11" fmla="*/ 7 h 23"/>
                <a:gd name="T12" fmla="*/ 0 w 16"/>
                <a:gd name="T13" fmla="*/ 16 h 23"/>
                <a:gd name="T14" fmla="*/ 0 w 16"/>
                <a:gd name="T15" fmla="*/ 16 h 23"/>
                <a:gd name="T16" fmla="*/ 2 w 16"/>
                <a:gd name="T17" fmla="*/ 22 h 23"/>
                <a:gd name="T18" fmla="*/ 7 w 16"/>
                <a:gd name="T19" fmla="*/ 22 h 23"/>
                <a:gd name="T20" fmla="*/ 13 w 16"/>
                <a:gd name="T21" fmla="*/ 15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" h="23">
                  <a:moveTo>
                    <a:pt x="13" y="15"/>
                  </a:moveTo>
                  <a:cubicBezTo>
                    <a:pt x="14" y="13"/>
                    <a:pt x="15" y="10"/>
                    <a:pt x="16" y="7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6" y="4"/>
                    <a:pt x="15" y="2"/>
                    <a:pt x="14" y="1"/>
                  </a:cubicBezTo>
                  <a:cubicBezTo>
                    <a:pt x="13" y="0"/>
                    <a:pt x="11" y="0"/>
                    <a:pt x="9" y="1"/>
                  </a:cubicBezTo>
                  <a:cubicBezTo>
                    <a:pt x="7" y="2"/>
                    <a:pt x="5" y="4"/>
                    <a:pt x="3" y="7"/>
                  </a:cubicBezTo>
                  <a:cubicBezTo>
                    <a:pt x="2" y="10"/>
                    <a:pt x="1" y="13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9"/>
                    <a:pt x="1" y="21"/>
                    <a:pt x="2" y="22"/>
                  </a:cubicBezTo>
                  <a:cubicBezTo>
                    <a:pt x="3" y="23"/>
                    <a:pt x="5" y="23"/>
                    <a:pt x="7" y="22"/>
                  </a:cubicBezTo>
                  <a:cubicBezTo>
                    <a:pt x="9" y="20"/>
                    <a:pt x="11" y="18"/>
                    <a:pt x="13" y="15"/>
                  </a:cubicBezTo>
                </a:path>
              </a:pathLst>
            </a:custGeom>
            <a:solidFill>
              <a:srgbClr val="4D4D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8" name="Freeform 272"/>
            <p:cNvSpPr/>
            <p:nvPr/>
          </p:nvSpPr>
          <p:spPr bwMode="auto">
            <a:xfrm>
              <a:off x="3538538" y="1190625"/>
              <a:ext cx="69850" cy="119063"/>
            </a:xfrm>
            <a:custGeom>
              <a:avLst/>
              <a:gdLst>
                <a:gd name="T0" fmla="*/ 13 w 25"/>
                <a:gd name="T1" fmla="*/ 33 h 42"/>
                <a:gd name="T2" fmla="*/ 22 w 25"/>
                <a:gd name="T3" fmla="*/ 14 h 42"/>
                <a:gd name="T4" fmla="*/ 23 w 25"/>
                <a:gd name="T5" fmla="*/ 1 h 42"/>
                <a:gd name="T6" fmla="*/ 13 w 25"/>
                <a:gd name="T7" fmla="*/ 7 h 42"/>
                <a:gd name="T8" fmla="*/ 2 w 25"/>
                <a:gd name="T9" fmla="*/ 31 h 42"/>
                <a:gd name="T10" fmla="*/ 3 w 25"/>
                <a:gd name="T11" fmla="*/ 42 h 42"/>
                <a:gd name="T12" fmla="*/ 13 w 25"/>
                <a:gd name="T13" fmla="*/ 33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" h="42">
                  <a:moveTo>
                    <a:pt x="13" y="33"/>
                  </a:moveTo>
                  <a:cubicBezTo>
                    <a:pt x="15" y="26"/>
                    <a:pt x="18" y="20"/>
                    <a:pt x="22" y="14"/>
                  </a:cubicBezTo>
                  <a:cubicBezTo>
                    <a:pt x="25" y="9"/>
                    <a:pt x="25" y="3"/>
                    <a:pt x="23" y="1"/>
                  </a:cubicBezTo>
                  <a:cubicBezTo>
                    <a:pt x="20" y="0"/>
                    <a:pt x="16" y="2"/>
                    <a:pt x="13" y="7"/>
                  </a:cubicBezTo>
                  <a:cubicBezTo>
                    <a:pt x="8" y="15"/>
                    <a:pt x="4" y="23"/>
                    <a:pt x="2" y="31"/>
                  </a:cubicBezTo>
                  <a:cubicBezTo>
                    <a:pt x="0" y="36"/>
                    <a:pt x="0" y="41"/>
                    <a:pt x="3" y="42"/>
                  </a:cubicBezTo>
                  <a:cubicBezTo>
                    <a:pt x="6" y="42"/>
                    <a:pt x="11" y="38"/>
                    <a:pt x="13" y="33"/>
                  </a:cubicBezTo>
                </a:path>
              </a:pathLst>
            </a:custGeom>
            <a:solidFill>
              <a:srgbClr val="4D4D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9" name="Freeform 273"/>
            <p:cNvSpPr>
              <a:spLocks noEditPoints="1"/>
            </p:cNvSpPr>
            <p:nvPr/>
          </p:nvSpPr>
          <p:spPr bwMode="auto">
            <a:xfrm>
              <a:off x="3790950" y="517525"/>
              <a:ext cx="409575" cy="1101725"/>
            </a:xfrm>
            <a:custGeom>
              <a:avLst/>
              <a:gdLst>
                <a:gd name="T0" fmla="*/ 20 w 146"/>
                <a:gd name="T1" fmla="*/ 389 h 391"/>
                <a:gd name="T2" fmla="*/ 19 w 146"/>
                <a:gd name="T3" fmla="*/ 391 h 391"/>
                <a:gd name="T4" fmla="*/ 20 w 146"/>
                <a:gd name="T5" fmla="*/ 389 h 391"/>
                <a:gd name="T6" fmla="*/ 8 w 146"/>
                <a:gd name="T7" fmla="*/ 87 h 391"/>
                <a:gd name="T8" fmla="*/ 0 w 146"/>
                <a:gd name="T9" fmla="*/ 99 h 391"/>
                <a:gd name="T10" fmla="*/ 0 w 146"/>
                <a:gd name="T11" fmla="*/ 99 h 391"/>
                <a:gd name="T12" fmla="*/ 8 w 146"/>
                <a:gd name="T13" fmla="*/ 87 h 391"/>
                <a:gd name="T14" fmla="*/ 129 w 146"/>
                <a:gd name="T15" fmla="*/ 0 h 391"/>
                <a:gd name="T16" fmla="*/ 129 w 146"/>
                <a:gd name="T17" fmla="*/ 0 h 391"/>
                <a:gd name="T18" fmla="*/ 140 w 146"/>
                <a:gd name="T19" fmla="*/ 5 h 391"/>
                <a:gd name="T20" fmla="*/ 144 w 146"/>
                <a:gd name="T21" fmla="*/ 16 h 391"/>
                <a:gd name="T22" fmla="*/ 145 w 146"/>
                <a:gd name="T23" fmla="*/ 21 h 391"/>
                <a:gd name="T24" fmla="*/ 145 w 146"/>
                <a:gd name="T25" fmla="*/ 21 h 391"/>
                <a:gd name="T26" fmla="*/ 145 w 146"/>
                <a:gd name="T27" fmla="*/ 21 h 391"/>
                <a:gd name="T28" fmla="*/ 146 w 146"/>
                <a:gd name="T29" fmla="*/ 46 h 391"/>
                <a:gd name="T30" fmla="*/ 145 w 146"/>
                <a:gd name="T31" fmla="*/ 21 h 391"/>
                <a:gd name="T32" fmla="*/ 144 w 146"/>
                <a:gd name="T33" fmla="*/ 16 h 391"/>
                <a:gd name="T34" fmla="*/ 140 w 146"/>
                <a:gd name="T35" fmla="*/ 5 h 391"/>
                <a:gd name="T36" fmla="*/ 129 w 146"/>
                <a:gd name="T37" fmla="*/ 0 h 391"/>
                <a:gd name="T38" fmla="*/ 129 w 146"/>
                <a:gd name="T39" fmla="*/ 0 h 391"/>
                <a:gd name="T40" fmla="*/ 127 w 146"/>
                <a:gd name="T41" fmla="*/ 0 h 391"/>
                <a:gd name="T42" fmla="*/ 127 w 146"/>
                <a:gd name="T43" fmla="*/ 0 h 391"/>
                <a:gd name="T44" fmla="*/ 127 w 146"/>
                <a:gd name="T45" fmla="*/ 0 h 391"/>
                <a:gd name="T46" fmla="*/ 127 w 146"/>
                <a:gd name="T47" fmla="*/ 0 h 391"/>
                <a:gd name="T48" fmla="*/ 64 w 146"/>
                <a:gd name="T49" fmla="*/ 35 h 391"/>
                <a:gd name="T50" fmla="*/ 30 w 146"/>
                <a:gd name="T51" fmla="*/ 65 h 391"/>
                <a:gd name="T52" fmla="*/ 15 w 146"/>
                <a:gd name="T53" fmla="*/ 79 h 391"/>
                <a:gd name="T54" fmla="*/ 9 w 146"/>
                <a:gd name="T55" fmla="*/ 87 h 391"/>
                <a:gd name="T56" fmla="*/ 9 w 146"/>
                <a:gd name="T57" fmla="*/ 87 h 391"/>
                <a:gd name="T58" fmla="*/ 9 w 146"/>
                <a:gd name="T59" fmla="*/ 87 h 391"/>
                <a:gd name="T60" fmla="*/ 15 w 146"/>
                <a:gd name="T61" fmla="*/ 79 h 391"/>
                <a:gd name="T62" fmla="*/ 15 w 146"/>
                <a:gd name="T63" fmla="*/ 79 h 391"/>
                <a:gd name="T64" fmla="*/ 30 w 146"/>
                <a:gd name="T65" fmla="*/ 65 h 391"/>
                <a:gd name="T66" fmla="*/ 64 w 146"/>
                <a:gd name="T67" fmla="*/ 35 h 391"/>
                <a:gd name="T68" fmla="*/ 127 w 146"/>
                <a:gd name="T69" fmla="*/ 0 h 391"/>
                <a:gd name="T70" fmla="*/ 127 w 146"/>
                <a:gd name="T71" fmla="*/ 0 h 391"/>
                <a:gd name="T72" fmla="*/ 127 w 146"/>
                <a:gd name="T73" fmla="*/ 0 h 3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46" h="391">
                  <a:moveTo>
                    <a:pt x="20" y="389"/>
                  </a:moveTo>
                  <a:cubicBezTo>
                    <a:pt x="20" y="390"/>
                    <a:pt x="19" y="390"/>
                    <a:pt x="19" y="391"/>
                  </a:cubicBezTo>
                  <a:cubicBezTo>
                    <a:pt x="19" y="390"/>
                    <a:pt x="20" y="390"/>
                    <a:pt x="20" y="389"/>
                  </a:cubicBezTo>
                  <a:moveTo>
                    <a:pt x="8" y="87"/>
                  </a:moveTo>
                  <a:cubicBezTo>
                    <a:pt x="6" y="91"/>
                    <a:pt x="3" y="95"/>
                    <a:pt x="0" y="99"/>
                  </a:cubicBezTo>
                  <a:cubicBezTo>
                    <a:pt x="0" y="99"/>
                    <a:pt x="0" y="99"/>
                    <a:pt x="0" y="99"/>
                  </a:cubicBezTo>
                  <a:cubicBezTo>
                    <a:pt x="3" y="95"/>
                    <a:pt x="6" y="91"/>
                    <a:pt x="8" y="87"/>
                  </a:cubicBezTo>
                  <a:moveTo>
                    <a:pt x="129" y="0"/>
                  </a:moveTo>
                  <a:cubicBezTo>
                    <a:pt x="129" y="0"/>
                    <a:pt x="129" y="0"/>
                    <a:pt x="129" y="0"/>
                  </a:cubicBezTo>
                  <a:cubicBezTo>
                    <a:pt x="133" y="1"/>
                    <a:pt x="138" y="1"/>
                    <a:pt x="140" y="5"/>
                  </a:cubicBezTo>
                  <a:cubicBezTo>
                    <a:pt x="143" y="8"/>
                    <a:pt x="144" y="12"/>
                    <a:pt x="144" y="16"/>
                  </a:cubicBezTo>
                  <a:cubicBezTo>
                    <a:pt x="145" y="18"/>
                    <a:pt x="145" y="20"/>
                    <a:pt x="145" y="21"/>
                  </a:cubicBezTo>
                  <a:cubicBezTo>
                    <a:pt x="145" y="21"/>
                    <a:pt x="145" y="21"/>
                    <a:pt x="145" y="21"/>
                  </a:cubicBezTo>
                  <a:cubicBezTo>
                    <a:pt x="145" y="21"/>
                    <a:pt x="145" y="21"/>
                    <a:pt x="145" y="21"/>
                  </a:cubicBezTo>
                  <a:cubicBezTo>
                    <a:pt x="146" y="29"/>
                    <a:pt x="146" y="37"/>
                    <a:pt x="146" y="46"/>
                  </a:cubicBezTo>
                  <a:cubicBezTo>
                    <a:pt x="146" y="37"/>
                    <a:pt x="146" y="29"/>
                    <a:pt x="145" y="21"/>
                  </a:cubicBezTo>
                  <a:cubicBezTo>
                    <a:pt x="145" y="20"/>
                    <a:pt x="145" y="18"/>
                    <a:pt x="144" y="16"/>
                  </a:cubicBezTo>
                  <a:cubicBezTo>
                    <a:pt x="144" y="12"/>
                    <a:pt x="143" y="8"/>
                    <a:pt x="140" y="5"/>
                  </a:cubicBezTo>
                  <a:cubicBezTo>
                    <a:pt x="138" y="1"/>
                    <a:pt x="133" y="1"/>
                    <a:pt x="129" y="0"/>
                  </a:cubicBezTo>
                  <a:cubicBezTo>
                    <a:pt x="129" y="0"/>
                    <a:pt x="129" y="0"/>
                    <a:pt x="129" y="0"/>
                  </a:cubicBezTo>
                  <a:moveTo>
                    <a:pt x="127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7" y="0"/>
                    <a:pt x="127" y="0"/>
                    <a:pt x="127" y="0"/>
                  </a:cubicBezTo>
                  <a:moveTo>
                    <a:pt x="127" y="0"/>
                  </a:moveTo>
                  <a:cubicBezTo>
                    <a:pt x="107" y="0"/>
                    <a:pt x="87" y="15"/>
                    <a:pt x="64" y="35"/>
                  </a:cubicBezTo>
                  <a:cubicBezTo>
                    <a:pt x="53" y="45"/>
                    <a:pt x="41" y="55"/>
                    <a:pt x="30" y="65"/>
                  </a:cubicBezTo>
                  <a:cubicBezTo>
                    <a:pt x="25" y="70"/>
                    <a:pt x="20" y="74"/>
                    <a:pt x="15" y="79"/>
                  </a:cubicBezTo>
                  <a:cubicBezTo>
                    <a:pt x="13" y="82"/>
                    <a:pt x="11" y="84"/>
                    <a:pt x="9" y="87"/>
                  </a:cubicBezTo>
                  <a:cubicBezTo>
                    <a:pt x="9" y="87"/>
                    <a:pt x="9" y="87"/>
                    <a:pt x="9" y="87"/>
                  </a:cubicBezTo>
                  <a:cubicBezTo>
                    <a:pt x="9" y="87"/>
                    <a:pt x="9" y="87"/>
                    <a:pt x="9" y="87"/>
                  </a:cubicBezTo>
                  <a:cubicBezTo>
                    <a:pt x="11" y="84"/>
                    <a:pt x="13" y="82"/>
                    <a:pt x="15" y="79"/>
                  </a:cubicBezTo>
                  <a:cubicBezTo>
                    <a:pt x="15" y="79"/>
                    <a:pt x="15" y="79"/>
                    <a:pt x="15" y="79"/>
                  </a:cubicBezTo>
                  <a:cubicBezTo>
                    <a:pt x="20" y="74"/>
                    <a:pt x="25" y="70"/>
                    <a:pt x="30" y="65"/>
                  </a:cubicBezTo>
                  <a:cubicBezTo>
                    <a:pt x="41" y="55"/>
                    <a:pt x="53" y="45"/>
                    <a:pt x="64" y="35"/>
                  </a:cubicBezTo>
                  <a:cubicBezTo>
                    <a:pt x="87" y="15"/>
                    <a:pt x="107" y="0"/>
                    <a:pt x="127" y="0"/>
                  </a:cubicBezTo>
                  <a:cubicBezTo>
                    <a:pt x="127" y="0"/>
                    <a:pt x="127" y="0"/>
                    <a:pt x="127" y="0"/>
                  </a:cubicBezTo>
                  <a:cubicBezTo>
                    <a:pt x="127" y="0"/>
                    <a:pt x="127" y="0"/>
                    <a:pt x="127" y="0"/>
                  </a:cubicBezTo>
                </a:path>
              </a:pathLst>
            </a:custGeom>
            <a:solidFill>
              <a:srgbClr val="AEB0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0" name="Freeform 274"/>
            <p:cNvSpPr>
              <a:spLocks noEditPoints="1"/>
            </p:cNvSpPr>
            <p:nvPr/>
          </p:nvSpPr>
          <p:spPr bwMode="auto">
            <a:xfrm>
              <a:off x="3883025" y="568325"/>
              <a:ext cx="317500" cy="1014413"/>
            </a:xfrm>
            <a:custGeom>
              <a:avLst/>
              <a:gdLst>
                <a:gd name="T0" fmla="*/ 41 w 113"/>
                <a:gd name="T1" fmla="*/ 127 h 360"/>
                <a:gd name="T2" fmla="*/ 52 w 113"/>
                <a:gd name="T3" fmla="*/ 110 h 360"/>
                <a:gd name="T4" fmla="*/ 53 w 113"/>
                <a:gd name="T5" fmla="*/ 117 h 360"/>
                <a:gd name="T6" fmla="*/ 42 w 113"/>
                <a:gd name="T7" fmla="*/ 127 h 360"/>
                <a:gd name="T8" fmla="*/ 88 w 113"/>
                <a:gd name="T9" fmla="*/ 112 h 360"/>
                <a:gd name="T10" fmla="*/ 95 w 113"/>
                <a:gd name="T11" fmla="*/ 107 h 360"/>
                <a:gd name="T12" fmla="*/ 96 w 113"/>
                <a:gd name="T13" fmla="*/ 111 h 360"/>
                <a:gd name="T14" fmla="*/ 89 w 113"/>
                <a:gd name="T15" fmla="*/ 115 h 360"/>
                <a:gd name="T16" fmla="*/ 77 w 113"/>
                <a:gd name="T17" fmla="*/ 90 h 360"/>
                <a:gd name="T18" fmla="*/ 91 w 113"/>
                <a:gd name="T19" fmla="*/ 78 h 360"/>
                <a:gd name="T20" fmla="*/ 89 w 113"/>
                <a:gd name="T21" fmla="*/ 85 h 360"/>
                <a:gd name="T22" fmla="*/ 77 w 113"/>
                <a:gd name="T23" fmla="*/ 90 h 360"/>
                <a:gd name="T24" fmla="*/ 92 w 113"/>
                <a:gd name="T25" fmla="*/ 1 h 360"/>
                <a:gd name="T26" fmla="*/ 4 w 113"/>
                <a:gd name="T27" fmla="*/ 62 h 360"/>
                <a:gd name="T28" fmla="*/ 7 w 113"/>
                <a:gd name="T29" fmla="*/ 66 h 360"/>
                <a:gd name="T30" fmla="*/ 33 w 113"/>
                <a:gd name="T31" fmla="*/ 162 h 360"/>
                <a:gd name="T32" fmla="*/ 35 w 113"/>
                <a:gd name="T33" fmla="*/ 195 h 360"/>
                <a:gd name="T34" fmla="*/ 31 w 113"/>
                <a:gd name="T35" fmla="*/ 235 h 360"/>
                <a:gd name="T36" fmla="*/ 32 w 113"/>
                <a:gd name="T37" fmla="*/ 244 h 360"/>
                <a:gd name="T38" fmla="*/ 29 w 113"/>
                <a:gd name="T39" fmla="*/ 255 h 360"/>
                <a:gd name="T40" fmla="*/ 26 w 113"/>
                <a:gd name="T41" fmla="*/ 277 h 360"/>
                <a:gd name="T42" fmla="*/ 34 w 113"/>
                <a:gd name="T43" fmla="*/ 253 h 360"/>
                <a:gd name="T44" fmla="*/ 52 w 113"/>
                <a:gd name="T45" fmla="*/ 189 h 360"/>
                <a:gd name="T46" fmla="*/ 64 w 113"/>
                <a:gd name="T47" fmla="*/ 131 h 360"/>
                <a:gd name="T48" fmla="*/ 69 w 113"/>
                <a:gd name="T49" fmla="*/ 71 h 360"/>
                <a:gd name="T50" fmla="*/ 70 w 113"/>
                <a:gd name="T51" fmla="*/ 70 h 360"/>
                <a:gd name="T52" fmla="*/ 69 w 113"/>
                <a:gd name="T53" fmla="*/ 105 h 360"/>
                <a:gd name="T54" fmla="*/ 64 w 113"/>
                <a:gd name="T55" fmla="*/ 157 h 360"/>
                <a:gd name="T56" fmla="*/ 48 w 113"/>
                <a:gd name="T57" fmla="*/ 220 h 360"/>
                <a:gd name="T58" fmla="*/ 28 w 113"/>
                <a:gd name="T59" fmla="*/ 284 h 360"/>
                <a:gd name="T60" fmla="*/ 21 w 113"/>
                <a:gd name="T61" fmla="*/ 304 h 360"/>
                <a:gd name="T62" fmla="*/ 18 w 113"/>
                <a:gd name="T63" fmla="*/ 316 h 360"/>
                <a:gd name="T64" fmla="*/ 5 w 113"/>
                <a:gd name="T65" fmla="*/ 349 h 360"/>
                <a:gd name="T66" fmla="*/ 2 w 113"/>
                <a:gd name="T67" fmla="*/ 353 h 360"/>
                <a:gd name="T68" fmla="*/ 11 w 113"/>
                <a:gd name="T69" fmla="*/ 351 h 360"/>
                <a:gd name="T70" fmla="*/ 21 w 113"/>
                <a:gd name="T71" fmla="*/ 338 h 360"/>
                <a:gd name="T72" fmla="*/ 22 w 113"/>
                <a:gd name="T73" fmla="*/ 335 h 360"/>
                <a:gd name="T74" fmla="*/ 29 w 113"/>
                <a:gd name="T75" fmla="*/ 319 h 360"/>
                <a:gd name="T76" fmla="*/ 42 w 113"/>
                <a:gd name="T77" fmla="*/ 288 h 360"/>
                <a:gd name="T78" fmla="*/ 51 w 113"/>
                <a:gd name="T79" fmla="*/ 262 h 360"/>
                <a:gd name="T80" fmla="*/ 61 w 113"/>
                <a:gd name="T81" fmla="*/ 234 h 360"/>
                <a:gd name="T82" fmla="*/ 74 w 113"/>
                <a:gd name="T83" fmla="*/ 193 h 360"/>
                <a:gd name="T84" fmla="*/ 85 w 113"/>
                <a:gd name="T85" fmla="*/ 155 h 360"/>
                <a:gd name="T86" fmla="*/ 97 w 113"/>
                <a:gd name="T87" fmla="*/ 114 h 360"/>
                <a:gd name="T88" fmla="*/ 101 w 113"/>
                <a:gd name="T89" fmla="*/ 91 h 360"/>
                <a:gd name="T90" fmla="*/ 101 w 113"/>
                <a:gd name="T91" fmla="*/ 91 h 360"/>
                <a:gd name="T92" fmla="*/ 99 w 113"/>
                <a:gd name="T93" fmla="*/ 114 h 360"/>
                <a:gd name="T94" fmla="*/ 89 w 113"/>
                <a:gd name="T95" fmla="*/ 155 h 360"/>
                <a:gd name="T96" fmla="*/ 75 w 113"/>
                <a:gd name="T97" fmla="*/ 206 h 360"/>
                <a:gd name="T98" fmla="*/ 66 w 113"/>
                <a:gd name="T99" fmla="*/ 234 h 360"/>
                <a:gd name="T100" fmla="*/ 56 w 113"/>
                <a:gd name="T101" fmla="*/ 262 h 360"/>
                <a:gd name="T102" fmla="*/ 35 w 113"/>
                <a:gd name="T103" fmla="*/ 314 h 360"/>
                <a:gd name="T104" fmla="*/ 21 w 113"/>
                <a:gd name="T105" fmla="*/ 338 h 360"/>
                <a:gd name="T106" fmla="*/ 31 w 113"/>
                <a:gd name="T107" fmla="*/ 326 h 360"/>
                <a:gd name="T108" fmla="*/ 76 w 113"/>
                <a:gd name="T109" fmla="*/ 223 h 360"/>
                <a:gd name="T110" fmla="*/ 102 w 113"/>
                <a:gd name="T111" fmla="*/ 129 h 360"/>
                <a:gd name="T112" fmla="*/ 112 w 113"/>
                <a:gd name="T113" fmla="*/ 3 h 360"/>
                <a:gd name="T114" fmla="*/ 98 w 113"/>
                <a:gd name="T115" fmla="*/ 0 h 3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13" h="360">
                  <a:moveTo>
                    <a:pt x="42" y="127"/>
                  </a:moveTo>
                  <a:cubicBezTo>
                    <a:pt x="42" y="127"/>
                    <a:pt x="42" y="127"/>
                    <a:pt x="41" y="127"/>
                  </a:cubicBezTo>
                  <a:cubicBezTo>
                    <a:pt x="41" y="126"/>
                    <a:pt x="41" y="123"/>
                    <a:pt x="42" y="122"/>
                  </a:cubicBezTo>
                  <a:cubicBezTo>
                    <a:pt x="45" y="117"/>
                    <a:pt x="49" y="114"/>
                    <a:pt x="52" y="110"/>
                  </a:cubicBezTo>
                  <a:cubicBezTo>
                    <a:pt x="53" y="110"/>
                    <a:pt x="53" y="110"/>
                    <a:pt x="54" y="110"/>
                  </a:cubicBezTo>
                  <a:cubicBezTo>
                    <a:pt x="56" y="110"/>
                    <a:pt x="55" y="114"/>
                    <a:pt x="53" y="117"/>
                  </a:cubicBezTo>
                  <a:cubicBezTo>
                    <a:pt x="50" y="119"/>
                    <a:pt x="48" y="122"/>
                    <a:pt x="45" y="125"/>
                  </a:cubicBezTo>
                  <a:cubicBezTo>
                    <a:pt x="44" y="126"/>
                    <a:pt x="43" y="127"/>
                    <a:pt x="42" y="127"/>
                  </a:cubicBezTo>
                  <a:moveTo>
                    <a:pt x="89" y="115"/>
                  </a:moveTo>
                  <a:cubicBezTo>
                    <a:pt x="88" y="115"/>
                    <a:pt x="88" y="114"/>
                    <a:pt x="88" y="112"/>
                  </a:cubicBezTo>
                  <a:cubicBezTo>
                    <a:pt x="89" y="110"/>
                    <a:pt x="90" y="108"/>
                    <a:pt x="92" y="107"/>
                  </a:cubicBezTo>
                  <a:cubicBezTo>
                    <a:pt x="95" y="107"/>
                    <a:pt x="95" y="107"/>
                    <a:pt x="95" y="107"/>
                  </a:cubicBezTo>
                  <a:cubicBezTo>
                    <a:pt x="95" y="107"/>
                    <a:pt x="95" y="107"/>
                    <a:pt x="95" y="107"/>
                  </a:cubicBezTo>
                  <a:cubicBezTo>
                    <a:pt x="96" y="107"/>
                    <a:pt x="96" y="109"/>
                    <a:pt x="96" y="111"/>
                  </a:cubicBezTo>
                  <a:cubicBezTo>
                    <a:pt x="95" y="113"/>
                    <a:pt x="93" y="115"/>
                    <a:pt x="92" y="115"/>
                  </a:cubicBezTo>
                  <a:cubicBezTo>
                    <a:pt x="89" y="115"/>
                    <a:pt x="89" y="115"/>
                    <a:pt x="89" y="115"/>
                  </a:cubicBezTo>
                  <a:cubicBezTo>
                    <a:pt x="89" y="115"/>
                    <a:pt x="89" y="115"/>
                    <a:pt x="89" y="115"/>
                  </a:cubicBezTo>
                  <a:moveTo>
                    <a:pt x="77" y="90"/>
                  </a:moveTo>
                  <a:cubicBezTo>
                    <a:pt x="75" y="90"/>
                    <a:pt x="76" y="84"/>
                    <a:pt x="79" y="82"/>
                  </a:cubicBezTo>
                  <a:cubicBezTo>
                    <a:pt x="83" y="80"/>
                    <a:pt x="87" y="78"/>
                    <a:pt x="91" y="78"/>
                  </a:cubicBezTo>
                  <a:cubicBezTo>
                    <a:pt x="91" y="78"/>
                    <a:pt x="91" y="78"/>
                    <a:pt x="92" y="78"/>
                  </a:cubicBezTo>
                  <a:cubicBezTo>
                    <a:pt x="94" y="78"/>
                    <a:pt x="92" y="85"/>
                    <a:pt x="89" y="85"/>
                  </a:cubicBezTo>
                  <a:cubicBezTo>
                    <a:pt x="85" y="86"/>
                    <a:pt x="82" y="87"/>
                    <a:pt x="78" y="89"/>
                  </a:cubicBezTo>
                  <a:cubicBezTo>
                    <a:pt x="78" y="89"/>
                    <a:pt x="78" y="90"/>
                    <a:pt x="77" y="90"/>
                  </a:cubicBezTo>
                  <a:moveTo>
                    <a:pt x="98" y="0"/>
                  </a:moveTo>
                  <a:cubicBezTo>
                    <a:pt x="96" y="0"/>
                    <a:pt x="94" y="0"/>
                    <a:pt x="92" y="1"/>
                  </a:cubicBezTo>
                  <a:cubicBezTo>
                    <a:pt x="82" y="4"/>
                    <a:pt x="73" y="10"/>
                    <a:pt x="63" y="17"/>
                  </a:cubicBezTo>
                  <a:cubicBezTo>
                    <a:pt x="44" y="30"/>
                    <a:pt x="24" y="44"/>
                    <a:pt x="4" y="62"/>
                  </a:cubicBezTo>
                  <a:cubicBezTo>
                    <a:pt x="5" y="63"/>
                    <a:pt x="6" y="65"/>
                    <a:pt x="7" y="66"/>
                  </a:cubicBezTo>
                  <a:cubicBezTo>
                    <a:pt x="7" y="66"/>
                    <a:pt x="7" y="66"/>
                    <a:pt x="7" y="66"/>
                  </a:cubicBezTo>
                  <a:cubicBezTo>
                    <a:pt x="8" y="67"/>
                    <a:pt x="9" y="68"/>
                    <a:pt x="9" y="69"/>
                  </a:cubicBezTo>
                  <a:cubicBezTo>
                    <a:pt x="25" y="92"/>
                    <a:pt x="29" y="130"/>
                    <a:pt x="33" y="162"/>
                  </a:cubicBezTo>
                  <a:cubicBezTo>
                    <a:pt x="33" y="163"/>
                    <a:pt x="33" y="163"/>
                    <a:pt x="33" y="163"/>
                  </a:cubicBezTo>
                  <a:cubicBezTo>
                    <a:pt x="34" y="173"/>
                    <a:pt x="35" y="183"/>
                    <a:pt x="35" y="195"/>
                  </a:cubicBezTo>
                  <a:cubicBezTo>
                    <a:pt x="35" y="207"/>
                    <a:pt x="33" y="220"/>
                    <a:pt x="32" y="232"/>
                  </a:cubicBezTo>
                  <a:cubicBezTo>
                    <a:pt x="31" y="233"/>
                    <a:pt x="31" y="234"/>
                    <a:pt x="31" y="235"/>
                  </a:cubicBezTo>
                  <a:cubicBezTo>
                    <a:pt x="32" y="237"/>
                    <a:pt x="33" y="240"/>
                    <a:pt x="32" y="243"/>
                  </a:cubicBezTo>
                  <a:cubicBezTo>
                    <a:pt x="32" y="244"/>
                    <a:pt x="32" y="244"/>
                    <a:pt x="32" y="244"/>
                  </a:cubicBezTo>
                  <a:cubicBezTo>
                    <a:pt x="31" y="245"/>
                    <a:pt x="30" y="247"/>
                    <a:pt x="30" y="248"/>
                  </a:cubicBezTo>
                  <a:cubicBezTo>
                    <a:pt x="29" y="250"/>
                    <a:pt x="29" y="253"/>
                    <a:pt x="29" y="255"/>
                  </a:cubicBezTo>
                  <a:cubicBezTo>
                    <a:pt x="28" y="262"/>
                    <a:pt x="27" y="269"/>
                    <a:pt x="26" y="277"/>
                  </a:cubicBezTo>
                  <a:cubicBezTo>
                    <a:pt x="26" y="277"/>
                    <a:pt x="26" y="277"/>
                    <a:pt x="26" y="277"/>
                  </a:cubicBezTo>
                  <a:cubicBezTo>
                    <a:pt x="26" y="277"/>
                    <a:pt x="26" y="277"/>
                    <a:pt x="26" y="277"/>
                  </a:cubicBezTo>
                  <a:cubicBezTo>
                    <a:pt x="29" y="269"/>
                    <a:pt x="31" y="261"/>
                    <a:pt x="34" y="253"/>
                  </a:cubicBezTo>
                  <a:cubicBezTo>
                    <a:pt x="37" y="243"/>
                    <a:pt x="40" y="232"/>
                    <a:pt x="43" y="221"/>
                  </a:cubicBezTo>
                  <a:cubicBezTo>
                    <a:pt x="46" y="210"/>
                    <a:pt x="49" y="200"/>
                    <a:pt x="52" y="189"/>
                  </a:cubicBezTo>
                  <a:cubicBezTo>
                    <a:pt x="54" y="179"/>
                    <a:pt x="57" y="168"/>
                    <a:pt x="59" y="158"/>
                  </a:cubicBezTo>
                  <a:cubicBezTo>
                    <a:pt x="61" y="149"/>
                    <a:pt x="62" y="139"/>
                    <a:pt x="64" y="131"/>
                  </a:cubicBezTo>
                  <a:cubicBezTo>
                    <a:pt x="65" y="122"/>
                    <a:pt x="65" y="114"/>
                    <a:pt x="66" y="107"/>
                  </a:cubicBezTo>
                  <a:cubicBezTo>
                    <a:pt x="67" y="92"/>
                    <a:pt x="68" y="79"/>
                    <a:pt x="69" y="71"/>
                  </a:cubicBezTo>
                  <a:cubicBezTo>
                    <a:pt x="70" y="63"/>
                    <a:pt x="70" y="58"/>
                    <a:pt x="70" y="57"/>
                  </a:cubicBezTo>
                  <a:cubicBezTo>
                    <a:pt x="70" y="58"/>
                    <a:pt x="70" y="62"/>
                    <a:pt x="70" y="70"/>
                  </a:cubicBezTo>
                  <a:cubicBezTo>
                    <a:pt x="70" y="74"/>
                    <a:pt x="70" y="79"/>
                    <a:pt x="70" y="85"/>
                  </a:cubicBezTo>
                  <a:cubicBezTo>
                    <a:pt x="70" y="91"/>
                    <a:pt x="69" y="97"/>
                    <a:pt x="69" y="105"/>
                  </a:cubicBezTo>
                  <a:cubicBezTo>
                    <a:pt x="69" y="112"/>
                    <a:pt x="69" y="120"/>
                    <a:pt x="68" y="129"/>
                  </a:cubicBezTo>
                  <a:cubicBezTo>
                    <a:pt x="67" y="137"/>
                    <a:pt x="65" y="147"/>
                    <a:pt x="64" y="157"/>
                  </a:cubicBezTo>
                  <a:cubicBezTo>
                    <a:pt x="62" y="167"/>
                    <a:pt x="59" y="177"/>
                    <a:pt x="57" y="188"/>
                  </a:cubicBezTo>
                  <a:cubicBezTo>
                    <a:pt x="54" y="198"/>
                    <a:pt x="51" y="209"/>
                    <a:pt x="48" y="220"/>
                  </a:cubicBezTo>
                  <a:cubicBezTo>
                    <a:pt x="45" y="231"/>
                    <a:pt x="42" y="242"/>
                    <a:pt x="38" y="253"/>
                  </a:cubicBezTo>
                  <a:cubicBezTo>
                    <a:pt x="35" y="263"/>
                    <a:pt x="32" y="274"/>
                    <a:pt x="28" y="284"/>
                  </a:cubicBezTo>
                  <a:cubicBezTo>
                    <a:pt x="26" y="291"/>
                    <a:pt x="24" y="297"/>
                    <a:pt x="21" y="304"/>
                  </a:cubicBezTo>
                  <a:cubicBezTo>
                    <a:pt x="21" y="304"/>
                    <a:pt x="21" y="304"/>
                    <a:pt x="21" y="304"/>
                  </a:cubicBezTo>
                  <a:cubicBezTo>
                    <a:pt x="21" y="305"/>
                    <a:pt x="21" y="306"/>
                    <a:pt x="20" y="308"/>
                  </a:cubicBezTo>
                  <a:cubicBezTo>
                    <a:pt x="19" y="311"/>
                    <a:pt x="19" y="314"/>
                    <a:pt x="18" y="316"/>
                  </a:cubicBezTo>
                  <a:cubicBezTo>
                    <a:pt x="15" y="325"/>
                    <a:pt x="12" y="334"/>
                    <a:pt x="8" y="343"/>
                  </a:cubicBezTo>
                  <a:cubicBezTo>
                    <a:pt x="7" y="345"/>
                    <a:pt x="6" y="347"/>
                    <a:pt x="5" y="349"/>
                  </a:cubicBezTo>
                  <a:cubicBezTo>
                    <a:pt x="4" y="351"/>
                    <a:pt x="3" y="352"/>
                    <a:pt x="2" y="353"/>
                  </a:cubicBezTo>
                  <a:cubicBezTo>
                    <a:pt x="2" y="353"/>
                    <a:pt x="2" y="353"/>
                    <a:pt x="2" y="353"/>
                  </a:cubicBezTo>
                  <a:cubicBezTo>
                    <a:pt x="2" y="356"/>
                    <a:pt x="1" y="358"/>
                    <a:pt x="0" y="360"/>
                  </a:cubicBezTo>
                  <a:cubicBezTo>
                    <a:pt x="3" y="357"/>
                    <a:pt x="7" y="354"/>
                    <a:pt x="11" y="351"/>
                  </a:cubicBezTo>
                  <a:cubicBezTo>
                    <a:pt x="13" y="349"/>
                    <a:pt x="17" y="343"/>
                    <a:pt x="20" y="339"/>
                  </a:cubicBezTo>
                  <a:cubicBezTo>
                    <a:pt x="21" y="338"/>
                    <a:pt x="21" y="338"/>
                    <a:pt x="21" y="338"/>
                  </a:cubicBezTo>
                  <a:cubicBezTo>
                    <a:pt x="21" y="338"/>
                    <a:pt x="21" y="338"/>
                    <a:pt x="21" y="338"/>
                  </a:cubicBezTo>
                  <a:cubicBezTo>
                    <a:pt x="21" y="337"/>
                    <a:pt x="22" y="336"/>
                    <a:pt x="22" y="335"/>
                  </a:cubicBezTo>
                  <a:cubicBezTo>
                    <a:pt x="24" y="332"/>
                    <a:pt x="25" y="328"/>
                    <a:pt x="27" y="325"/>
                  </a:cubicBezTo>
                  <a:cubicBezTo>
                    <a:pt x="28" y="323"/>
                    <a:pt x="28" y="321"/>
                    <a:pt x="29" y="319"/>
                  </a:cubicBezTo>
                  <a:cubicBezTo>
                    <a:pt x="30" y="317"/>
                    <a:pt x="31" y="315"/>
                    <a:pt x="32" y="313"/>
                  </a:cubicBezTo>
                  <a:cubicBezTo>
                    <a:pt x="35" y="305"/>
                    <a:pt x="38" y="297"/>
                    <a:pt x="42" y="288"/>
                  </a:cubicBezTo>
                  <a:cubicBezTo>
                    <a:pt x="43" y="284"/>
                    <a:pt x="45" y="280"/>
                    <a:pt x="47" y="275"/>
                  </a:cubicBezTo>
                  <a:cubicBezTo>
                    <a:pt x="48" y="271"/>
                    <a:pt x="50" y="266"/>
                    <a:pt x="51" y="262"/>
                  </a:cubicBezTo>
                  <a:cubicBezTo>
                    <a:pt x="53" y="257"/>
                    <a:pt x="55" y="253"/>
                    <a:pt x="56" y="248"/>
                  </a:cubicBezTo>
                  <a:cubicBezTo>
                    <a:pt x="58" y="243"/>
                    <a:pt x="59" y="239"/>
                    <a:pt x="61" y="234"/>
                  </a:cubicBezTo>
                  <a:cubicBezTo>
                    <a:pt x="64" y="225"/>
                    <a:pt x="67" y="216"/>
                    <a:pt x="70" y="207"/>
                  </a:cubicBezTo>
                  <a:cubicBezTo>
                    <a:pt x="71" y="202"/>
                    <a:pt x="73" y="198"/>
                    <a:pt x="74" y="193"/>
                  </a:cubicBezTo>
                  <a:cubicBezTo>
                    <a:pt x="75" y="189"/>
                    <a:pt x="77" y="184"/>
                    <a:pt x="78" y="180"/>
                  </a:cubicBezTo>
                  <a:cubicBezTo>
                    <a:pt x="80" y="172"/>
                    <a:pt x="83" y="163"/>
                    <a:pt x="85" y="155"/>
                  </a:cubicBezTo>
                  <a:cubicBezTo>
                    <a:pt x="87" y="147"/>
                    <a:pt x="90" y="140"/>
                    <a:pt x="92" y="133"/>
                  </a:cubicBezTo>
                  <a:cubicBezTo>
                    <a:pt x="93" y="126"/>
                    <a:pt x="95" y="120"/>
                    <a:pt x="97" y="114"/>
                  </a:cubicBezTo>
                  <a:cubicBezTo>
                    <a:pt x="98" y="109"/>
                    <a:pt x="99" y="104"/>
                    <a:pt x="100" y="100"/>
                  </a:cubicBezTo>
                  <a:cubicBezTo>
                    <a:pt x="100" y="96"/>
                    <a:pt x="101" y="93"/>
                    <a:pt x="101" y="91"/>
                  </a:cubicBezTo>
                  <a:cubicBezTo>
                    <a:pt x="101" y="90"/>
                    <a:pt x="101" y="88"/>
                    <a:pt x="101" y="88"/>
                  </a:cubicBezTo>
                  <a:cubicBezTo>
                    <a:pt x="101" y="88"/>
                    <a:pt x="101" y="89"/>
                    <a:pt x="101" y="91"/>
                  </a:cubicBezTo>
                  <a:cubicBezTo>
                    <a:pt x="101" y="93"/>
                    <a:pt x="101" y="96"/>
                    <a:pt x="101" y="100"/>
                  </a:cubicBezTo>
                  <a:cubicBezTo>
                    <a:pt x="100" y="103"/>
                    <a:pt x="100" y="108"/>
                    <a:pt x="99" y="114"/>
                  </a:cubicBezTo>
                  <a:cubicBezTo>
                    <a:pt x="98" y="119"/>
                    <a:pt x="96" y="126"/>
                    <a:pt x="94" y="132"/>
                  </a:cubicBezTo>
                  <a:cubicBezTo>
                    <a:pt x="93" y="139"/>
                    <a:pt x="91" y="147"/>
                    <a:pt x="89" y="155"/>
                  </a:cubicBezTo>
                  <a:cubicBezTo>
                    <a:pt x="87" y="162"/>
                    <a:pt x="85" y="171"/>
                    <a:pt x="82" y="179"/>
                  </a:cubicBezTo>
                  <a:cubicBezTo>
                    <a:pt x="80" y="188"/>
                    <a:pt x="77" y="197"/>
                    <a:pt x="75" y="206"/>
                  </a:cubicBezTo>
                  <a:cubicBezTo>
                    <a:pt x="73" y="211"/>
                    <a:pt x="72" y="215"/>
                    <a:pt x="70" y="220"/>
                  </a:cubicBezTo>
                  <a:cubicBezTo>
                    <a:pt x="69" y="225"/>
                    <a:pt x="67" y="229"/>
                    <a:pt x="66" y="234"/>
                  </a:cubicBezTo>
                  <a:cubicBezTo>
                    <a:pt x="64" y="239"/>
                    <a:pt x="63" y="243"/>
                    <a:pt x="61" y="248"/>
                  </a:cubicBezTo>
                  <a:cubicBezTo>
                    <a:pt x="59" y="253"/>
                    <a:pt x="58" y="257"/>
                    <a:pt x="56" y="262"/>
                  </a:cubicBezTo>
                  <a:cubicBezTo>
                    <a:pt x="53" y="271"/>
                    <a:pt x="49" y="280"/>
                    <a:pt x="46" y="289"/>
                  </a:cubicBezTo>
                  <a:cubicBezTo>
                    <a:pt x="42" y="298"/>
                    <a:pt x="39" y="306"/>
                    <a:pt x="35" y="314"/>
                  </a:cubicBezTo>
                  <a:cubicBezTo>
                    <a:pt x="32" y="320"/>
                    <a:pt x="30" y="326"/>
                    <a:pt x="27" y="331"/>
                  </a:cubicBezTo>
                  <a:cubicBezTo>
                    <a:pt x="25" y="334"/>
                    <a:pt x="23" y="336"/>
                    <a:pt x="21" y="338"/>
                  </a:cubicBezTo>
                  <a:cubicBezTo>
                    <a:pt x="23" y="336"/>
                    <a:pt x="25" y="334"/>
                    <a:pt x="27" y="331"/>
                  </a:cubicBezTo>
                  <a:cubicBezTo>
                    <a:pt x="28" y="329"/>
                    <a:pt x="30" y="328"/>
                    <a:pt x="31" y="326"/>
                  </a:cubicBezTo>
                  <a:cubicBezTo>
                    <a:pt x="38" y="316"/>
                    <a:pt x="44" y="306"/>
                    <a:pt x="49" y="295"/>
                  </a:cubicBezTo>
                  <a:cubicBezTo>
                    <a:pt x="60" y="271"/>
                    <a:pt x="68" y="247"/>
                    <a:pt x="76" y="223"/>
                  </a:cubicBezTo>
                  <a:cubicBezTo>
                    <a:pt x="82" y="204"/>
                    <a:pt x="89" y="186"/>
                    <a:pt x="94" y="168"/>
                  </a:cubicBezTo>
                  <a:cubicBezTo>
                    <a:pt x="98" y="155"/>
                    <a:pt x="100" y="142"/>
                    <a:pt x="102" y="129"/>
                  </a:cubicBezTo>
                  <a:cubicBezTo>
                    <a:pt x="108" y="94"/>
                    <a:pt x="113" y="59"/>
                    <a:pt x="113" y="28"/>
                  </a:cubicBezTo>
                  <a:cubicBezTo>
                    <a:pt x="113" y="19"/>
                    <a:pt x="113" y="11"/>
                    <a:pt x="112" y="3"/>
                  </a:cubicBezTo>
                  <a:cubicBezTo>
                    <a:pt x="112" y="3"/>
                    <a:pt x="112" y="3"/>
                    <a:pt x="112" y="3"/>
                  </a:cubicBezTo>
                  <a:cubicBezTo>
                    <a:pt x="107" y="2"/>
                    <a:pt x="104" y="0"/>
                    <a:pt x="98" y="0"/>
                  </a:cubicBezTo>
                </a:path>
              </a:pathLst>
            </a:custGeom>
            <a:solidFill>
              <a:srgbClr val="9AA4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1" name="Freeform 275"/>
            <p:cNvSpPr/>
            <p:nvPr/>
          </p:nvSpPr>
          <p:spPr bwMode="auto">
            <a:xfrm>
              <a:off x="3833813" y="517525"/>
              <a:ext cx="365125" cy="225425"/>
            </a:xfrm>
            <a:custGeom>
              <a:avLst/>
              <a:gdLst>
                <a:gd name="T0" fmla="*/ 112 w 130"/>
                <a:gd name="T1" fmla="*/ 0 h 80"/>
                <a:gd name="T2" fmla="*/ 49 w 130"/>
                <a:gd name="T3" fmla="*/ 35 h 80"/>
                <a:gd name="T4" fmla="*/ 15 w 130"/>
                <a:gd name="T5" fmla="*/ 65 h 80"/>
                <a:gd name="T6" fmla="*/ 0 w 130"/>
                <a:gd name="T7" fmla="*/ 79 h 80"/>
                <a:gd name="T8" fmla="*/ 12 w 130"/>
                <a:gd name="T9" fmla="*/ 76 h 80"/>
                <a:gd name="T10" fmla="*/ 16 w 130"/>
                <a:gd name="T11" fmla="*/ 76 h 80"/>
                <a:gd name="T12" fmla="*/ 22 w 130"/>
                <a:gd name="T13" fmla="*/ 80 h 80"/>
                <a:gd name="T14" fmla="*/ 22 w 130"/>
                <a:gd name="T15" fmla="*/ 80 h 80"/>
                <a:gd name="T16" fmla="*/ 81 w 130"/>
                <a:gd name="T17" fmla="*/ 35 h 80"/>
                <a:gd name="T18" fmla="*/ 110 w 130"/>
                <a:gd name="T19" fmla="*/ 19 h 80"/>
                <a:gd name="T20" fmla="*/ 116 w 130"/>
                <a:gd name="T21" fmla="*/ 18 h 80"/>
                <a:gd name="T22" fmla="*/ 130 w 130"/>
                <a:gd name="T23" fmla="*/ 21 h 80"/>
                <a:gd name="T24" fmla="*/ 130 w 130"/>
                <a:gd name="T25" fmla="*/ 21 h 80"/>
                <a:gd name="T26" fmla="*/ 129 w 130"/>
                <a:gd name="T27" fmla="*/ 16 h 80"/>
                <a:gd name="T28" fmla="*/ 125 w 130"/>
                <a:gd name="T29" fmla="*/ 5 h 80"/>
                <a:gd name="T30" fmla="*/ 114 w 130"/>
                <a:gd name="T31" fmla="*/ 0 h 80"/>
                <a:gd name="T32" fmla="*/ 114 w 130"/>
                <a:gd name="T33" fmla="*/ 0 h 80"/>
                <a:gd name="T34" fmla="*/ 112 w 130"/>
                <a:gd name="T35" fmla="*/ 0 h 80"/>
                <a:gd name="T36" fmla="*/ 112 w 130"/>
                <a:gd name="T37" fmla="*/ 0 h 80"/>
                <a:gd name="T38" fmla="*/ 112 w 130"/>
                <a:gd name="T39" fmla="*/ 0 h 80"/>
                <a:gd name="T40" fmla="*/ 112 w 130"/>
                <a:gd name="T41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30" h="80">
                  <a:moveTo>
                    <a:pt x="112" y="0"/>
                  </a:moveTo>
                  <a:cubicBezTo>
                    <a:pt x="92" y="0"/>
                    <a:pt x="72" y="15"/>
                    <a:pt x="49" y="35"/>
                  </a:cubicBezTo>
                  <a:cubicBezTo>
                    <a:pt x="38" y="45"/>
                    <a:pt x="26" y="55"/>
                    <a:pt x="15" y="65"/>
                  </a:cubicBezTo>
                  <a:cubicBezTo>
                    <a:pt x="10" y="70"/>
                    <a:pt x="5" y="74"/>
                    <a:pt x="0" y="79"/>
                  </a:cubicBezTo>
                  <a:cubicBezTo>
                    <a:pt x="4" y="77"/>
                    <a:pt x="9" y="76"/>
                    <a:pt x="12" y="76"/>
                  </a:cubicBezTo>
                  <a:cubicBezTo>
                    <a:pt x="14" y="76"/>
                    <a:pt x="15" y="76"/>
                    <a:pt x="16" y="76"/>
                  </a:cubicBezTo>
                  <a:cubicBezTo>
                    <a:pt x="18" y="77"/>
                    <a:pt x="21" y="79"/>
                    <a:pt x="22" y="80"/>
                  </a:cubicBezTo>
                  <a:cubicBezTo>
                    <a:pt x="22" y="80"/>
                    <a:pt x="22" y="80"/>
                    <a:pt x="22" y="80"/>
                  </a:cubicBezTo>
                  <a:cubicBezTo>
                    <a:pt x="42" y="62"/>
                    <a:pt x="62" y="48"/>
                    <a:pt x="81" y="35"/>
                  </a:cubicBezTo>
                  <a:cubicBezTo>
                    <a:pt x="91" y="28"/>
                    <a:pt x="100" y="22"/>
                    <a:pt x="110" y="19"/>
                  </a:cubicBezTo>
                  <a:cubicBezTo>
                    <a:pt x="112" y="18"/>
                    <a:pt x="114" y="18"/>
                    <a:pt x="116" y="18"/>
                  </a:cubicBezTo>
                  <a:cubicBezTo>
                    <a:pt x="122" y="18"/>
                    <a:pt x="125" y="20"/>
                    <a:pt x="130" y="21"/>
                  </a:cubicBezTo>
                  <a:cubicBezTo>
                    <a:pt x="130" y="21"/>
                    <a:pt x="130" y="21"/>
                    <a:pt x="130" y="21"/>
                  </a:cubicBezTo>
                  <a:cubicBezTo>
                    <a:pt x="130" y="20"/>
                    <a:pt x="130" y="18"/>
                    <a:pt x="129" y="16"/>
                  </a:cubicBezTo>
                  <a:cubicBezTo>
                    <a:pt x="129" y="12"/>
                    <a:pt x="128" y="8"/>
                    <a:pt x="125" y="5"/>
                  </a:cubicBezTo>
                  <a:cubicBezTo>
                    <a:pt x="123" y="1"/>
                    <a:pt x="118" y="1"/>
                    <a:pt x="114" y="0"/>
                  </a:cubicBezTo>
                  <a:cubicBezTo>
                    <a:pt x="114" y="0"/>
                    <a:pt x="114" y="0"/>
                    <a:pt x="114" y="0"/>
                  </a:cubicBezTo>
                  <a:cubicBezTo>
                    <a:pt x="113" y="0"/>
                    <a:pt x="113" y="0"/>
                    <a:pt x="112" y="0"/>
                  </a:cubicBezTo>
                  <a:cubicBezTo>
                    <a:pt x="112" y="0"/>
                    <a:pt x="112" y="0"/>
                    <a:pt x="112" y="0"/>
                  </a:cubicBezTo>
                  <a:cubicBezTo>
                    <a:pt x="112" y="0"/>
                    <a:pt x="112" y="0"/>
                    <a:pt x="112" y="0"/>
                  </a:cubicBezTo>
                  <a:cubicBezTo>
                    <a:pt x="112" y="0"/>
                    <a:pt x="112" y="0"/>
                    <a:pt x="112" y="0"/>
                  </a:cubicBezTo>
                </a:path>
              </a:pathLst>
            </a:custGeom>
            <a:solidFill>
              <a:srgbClr val="567C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2" name="Freeform 276"/>
            <p:cNvSpPr/>
            <p:nvPr/>
          </p:nvSpPr>
          <p:spPr bwMode="auto">
            <a:xfrm>
              <a:off x="3943350" y="815975"/>
              <a:ext cx="223838" cy="704850"/>
            </a:xfrm>
            <a:custGeom>
              <a:avLst/>
              <a:gdLst>
                <a:gd name="T0" fmla="*/ 80 w 80"/>
                <a:gd name="T1" fmla="*/ 0 h 250"/>
                <a:gd name="T2" fmla="*/ 80 w 80"/>
                <a:gd name="T3" fmla="*/ 3 h 250"/>
                <a:gd name="T4" fmla="*/ 79 w 80"/>
                <a:gd name="T5" fmla="*/ 12 h 250"/>
                <a:gd name="T6" fmla="*/ 76 w 80"/>
                <a:gd name="T7" fmla="*/ 26 h 250"/>
                <a:gd name="T8" fmla="*/ 71 w 80"/>
                <a:gd name="T9" fmla="*/ 45 h 250"/>
                <a:gd name="T10" fmla="*/ 64 w 80"/>
                <a:gd name="T11" fmla="*/ 67 h 250"/>
                <a:gd name="T12" fmla="*/ 57 w 80"/>
                <a:gd name="T13" fmla="*/ 92 h 250"/>
                <a:gd name="T14" fmla="*/ 53 w 80"/>
                <a:gd name="T15" fmla="*/ 105 h 250"/>
                <a:gd name="T16" fmla="*/ 49 w 80"/>
                <a:gd name="T17" fmla="*/ 119 h 250"/>
                <a:gd name="T18" fmla="*/ 40 w 80"/>
                <a:gd name="T19" fmla="*/ 146 h 250"/>
                <a:gd name="T20" fmla="*/ 35 w 80"/>
                <a:gd name="T21" fmla="*/ 160 h 250"/>
                <a:gd name="T22" fmla="*/ 30 w 80"/>
                <a:gd name="T23" fmla="*/ 174 h 250"/>
                <a:gd name="T24" fmla="*/ 26 w 80"/>
                <a:gd name="T25" fmla="*/ 187 h 250"/>
                <a:gd name="T26" fmla="*/ 21 w 80"/>
                <a:gd name="T27" fmla="*/ 200 h 250"/>
                <a:gd name="T28" fmla="*/ 11 w 80"/>
                <a:gd name="T29" fmla="*/ 225 h 250"/>
                <a:gd name="T30" fmla="*/ 8 w 80"/>
                <a:gd name="T31" fmla="*/ 231 h 250"/>
                <a:gd name="T32" fmla="*/ 6 w 80"/>
                <a:gd name="T33" fmla="*/ 237 h 250"/>
                <a:gd name="T34" fmla="*/ 1 w 80"/>
                <a:gd name="T35" fmla="*/ 247 h 250"/>
                <a:gd name="T36" fmla="*/ 0 w 80"/>
                <a:gd name="T37" fmla="*/ 250 h 250"/>
                <a:gd name="T38" fmla="*/ 0 w 80"/>
                <a:gd name="T39" fmla="*/ 250 h 250"/>
                <a:gd name="T40" fmla="*/ 6 w 80"/>
                <a:gd name="T41" fmla="*/ 243 h 250"/>
                <a:gd name="T42" fmla="*/ 14 w 80"/>
                <a:gd name="T43" fmla="*/ 226 h 250"/>
                <a:gd name="T44" fmla="*/ 25 w 80"/>
                <a:gd name="T45" fmla="*/ 201 h 250"/>
                <a:gd name="T46" fmla="*/ 35 w 80"/>
                <a:gd name="T47" fmla="*/ 174 h 250"/>
                <a:gd name="T48" fmla="*/ 40 w 80"/>
                <a:gd name="T49" fmla="*/ 160 h 250"/>
                <a:gd name="T50" fmla="*/ 45 w 80"/>
                <a:gd name="T51" fmla="*/ 146 h 250"/>
                <a:gd name="T52" fmla="*/ 49 w 80"/>
                <a:gd name="T53" fmla="*/ 132 h 250"/>
                <a:gd name="T54" fmla="*/ 54 w 80"/>
                <a:gd name="T55" fmla="*/ 118 h 250"/>
                <a:gd name="T56" fmla="*/ 61 w 80"/>
                <a:gd name="T57" fmla="*/ 91 h 250"/>
                <a:gd name="T58" fmla="*/ 68 w 80"/>
                <a:gd name="T59" fmla="*/ 67 h 250"/>
                <a:gd name="T60" fmla="*/ 73 w 80"/>
                <a:gd name="T61" fmla="*/ 44 h 250"/>
                <a:gd name="T62" fmla="*/ 78 w 80"/>
                <a:gd name="T63" fmla="*/ 26 h 250"/>
                <a:gd name="T64" fmla="*/ 80 w 80"/>
                <a:gd name="T65" fmla="*/ 12 h 250"/>
                <a:gd name="T66" fmla="*/ 80 w 80"/>
                <a:gd name="T67" fmla="*/ 3 h 250"/>
                <a:gd name="T68" fmla="*/ 80 w 80"/>
                <a:gd name="T69" fmla="*/ 0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80" h="250">
                  <a:moveTo>
                    <a:pt x="80" y="0"/>
                  </a:moveTo>
                  <a:cubicBezTo>
                    <a:pt x="80" y="0"/>
                    <a:pt x="80" y="2"/>
                    <a:pt x="80" y="3"/>
                  </a:cubicBezTo>
                  <a:cubicBezTo>
                    <a:pt x="80" y="5"/>
                    <a:pt x="79" y="8"/>
                    <a:pt x="79" y="12"/>
                  </a:cubicBezTo>
                  <a:cubicBezTo>
                    <a:pt x="78" y="16"/>
                    <a:pt x="77" y="21"/>
                    <a:pt x="76" y="26"/>
                  </a:cubicBezTo>
                  <a:cubicBezTo>
                    <a:pt x="74" y="32"/>
                    <a:pt x="72" y="38"/>
                    <a:pt x="71" y="45"/>
                  </a:cubicBezTo>
                  <a:cubicBezTo>
                    <a:pt x="69" y="52"/>
                    <a:pt x="66" y="59"/>
                    <a:pt x="64" y="67"/>
                  </a:cubicBezTo>
                  <a:cubicBezTo>
                    <a:pt x="62" y="75"/>
                    <a:pt x="59" y="84"/>
                    <a:pt x="57" y="92"/>
                  </a:cubicBezTo>
                  <a:cubicBezTo>
                    <a:pt x="56" y="96"/>
                    <a:pt x="54" y="101"/>
                    <a:pt x="53" y="105"/>
                  </a:cubicBezTo>
                  <a:cubicBezTo>
                    <a:pt x="52" y="110"/>
                    <a:pt x="50" y="114"/>
                    <a:pt x="49" y="119"/>
                  </a:cubicBezTo>
                  <a:cubicBezTo>
                    <a:pt x="46" y="128"/>
                    <a:pt x="43" y="137"/>
                    <a:pt x="40" y="146"/>
                  </a:cubicBezTo>
                  <a:cubicBezTo>
                    <a:pt x="38" y="151"/>
                    <a:pt x="37" y="155"/>
                    <a:pt x="35" y="160"/>
                  </a:cubicBezTo>
                  <a:cubicBezTo>
                    <a:pt x="34" y="165"/>
                    <a:pt x="32" y="169"/>
                    <a:pt x="30" y="174"/>
                  </a:cubicBezTo>
                  <a:cubicBezTo>
                    <a:pt x="29" y="178"/>
                    <a:pt x="27" y="183"/>
                    <a:pt x="26" y="187"/>
                  </a:cubicBezTo>
                  <a:cubicBezTo>
                    <a:pt x="24" y="192"/>
                    <a:pt x="22" y="196"/>
                    <a:pt x="21" y="200"/>
                  </a:cubicBezTo>
                  <a:cubicBezTo>
                    <a:pt x="17" y="209"/>
                    <a:pt x="14" y="217"/>
                    <a:pt x="11" y="225"/>
                  </a:cubicBezTo>
                  <a:cubicBezTo>
                    <a:pt x="10" y="227"/>
                    <a:pt x="9" y="229"/>
                    <a:pt x="8" y="231"/>
                  </a:cubicBezTo>
                  <a:cubicBezTo>
                    <a:pt x="7" y="233"/>
                    <a:pt x="7" y="235"/>
                    <a:pt x="6" y="237"/>
                  </a:cubicBezTo>
                  <a:cubicBezTo>
                    <a:pt x="4" y="240"/>
                    <a:pt x="3" y="244"/>
                    <a:pt x="1" y="247"/>
                  </a:cubicBezTo>
                  <a:cubicBezTo>
                    <a:pt x="1" y="248"/>
                    <a:pt x="0" y="249"/>
                    <a:pt x="0" y="250"/>
                  </a:cubicBezTo>
                  <a:cubicBezTo>
                    <a:pt x="0" y="250"/>
                    <a:pt x="0" y="250"/>
                    <a:pt x="0" y="250"/>
                  </a:cubicBezTo>
                  <a:cubicBezTo>
                    <a:pt x="2" y="248"/>
                    <a:pt x="4" y="246"/>
                    <a:pt x="6" y="243"/>
                  </a:cubicBezTo>
                  <a:cubicBezTo>
                    <a:pt x="9" y="238"/>
                    <a:pt x="11" y="232"/>
                    <a:pt x="14" y="226"/>
                  </a:cubicBezTo>
                  <a:cubicBezTo>
                    <a:pt x="18" y="218"/>
                    <a:pt x="21" y="210"/>
                    <a:pt x="25" y="201"/>
                  </a:cubicBezTo>
                  <a:cubicBezTo>
                    <a:pt x="28" y="192"/>
                    <a:pt x="32" y="183"/>
                    <a:pt x="35" y="174"/>
                  </a:cubicBezTo>
                  <a:cubicBezTo>
                    <a:pt x="37" y="169"/>
                    <a:pt x="38" y="165"/>
                    <a:pt x="40" y="160"/>
                  </a:cubicBezTo>
                  <a:cubicBezTo>
                    <a:pt x="42" y="155"/>
                    <a:pt x="43" y="151"/>
                    <a:pt x="45" y="146"/>
                  </a:cubicBezTo>
                  <a:cubicBezTo>
                    <a:pt x="46" y="141"/>
                    <a:pt x="48" y="137"/>
                    <a:pt x="49" y="132"/>
                  </a:cubicBezTo>
                  <a:cubicBezTo>
                    <a:pt x="51" y="127"/>
                    <a:pt x="52" y="123"/>
                    <a:pt x="54" y="118"/>
                  </a:cubicBezTo>
                  <a:cubicBezTo>
                    <a:pt x="56" y="109"/>
                    <a:pt x="59" y="100"/>
                    <a:pt x="61" y="91"/>
                  </a:cubicBezTo>
                  <a:cubicBezTo>
                    <a:pt x="64" y="83"/>
                    <a:pt x="66" y="74"/>
                    <a:pt x="68" y="67"/>
                  </a:cubicBezTo>
                  <a:cubicBezTo>
                    <a:pt x="70" y="59"/>
                    <a:pt x="72" y="51"/>
                    <a:pt x="73" y="44"/>
                  </a:cubicBezTo>
                  <a:cubicBezTo>
                    <a:pt x="75" y="38"/>
                    <a:pt x="77" y="31"/>
                    <a:pt x="78" y="26"/>
                  </a:cubicBezTo>
                  <a:cubicBezTo>
                    <a:pt x="79" y="20"/>
                    <a:pt x="79" y="15"/>
                    <a:pt x="80" y="12"/>
                  </a:cubicBezTo>
                  <a:cubicBezTo>
                    <a:pt x="80" y="8"/>
                    <a:pt x="80" y="5"/>
                    <a:pt x="80" y="3"/>
                  </a:cubicBezTo>
                  <a:cubicBezTo>
                    <a:pt x="80" y="1"/>
                    <a:pt x="80" y="0"/>
                    <a:pt x="80" y="0"/>
                  </a:cubicBezTo>
                </a:path>
              </a:pathLst>
            </a:custGeom>
            <a:solidFill>
              <a:srgbClr val="567C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3" name="Freeform 277"/>
            <p:cNvSpPr>
              <a:spLocks noEditPoints="1"/>
            </p:cNvSpPr>
            <p:nvPr/>
          </p:nvSpPr>
          <p:spPr bwMode="auto">
            <a:xfrm>
              <a:off x="3878263" y="728663"/>
              <a:ext cx="201613" cy="855663"/>
            </a:xfrm>
            <a:custGeom>
              <a:avLst/>
              <a:gdLst>
                <a:gd name="T0" fmla="*/ 4 w 72"/>
                <a:gd name="T1" fmla="*/ 296 h 304"/>
                <a:gd name="T2" fmla="*/ 4 w 72"/>
                <a:gd name="T3" fmla="*/ 296 h 304"/>
                <a:gd name="T4" fmla="*/ 1 w 72"/>
                <a:gd name="T5" fmla="*/ 302 h 304"/>
                <a:gd name="T6" fmla="*/ 1 w 72"/>
                <a:gd name="T7" fmla="*/ 303 h 304"/>
                <a:gd name="T8" fmla="*/ 0 w 72"/>
                <a:gd name="T9" fmla="*/ 304 h 304"/>
                <a:gd name="T10" fmla="*/ 2 w 72"/>
                <a:gd name="T11" fmla="*/ 303 h 304"/>
                <a:gd name="T12" fmla="*/ 2 w 72"/>
                <a:gd name="T13" fmla="*/ 303 h 304"/>
                <a:gd name="T14" fmla="*/ 2 w 72"/>
                <a:gd name="T15" fmla="*/ 303 h 304"/>
                <a:gd name="T16" fmla="*/ 4 w 72"/>
                <a:gd name="T17" fmla="*/ 296 h 304"/>
                <a:gd name="T18" fmla="*/ 4 w 72"/>
                <a:gd name="T19" fmla="*/ 296 h 304"/>
                <a:gd name="T20" fmla="*/ 72 w 72"/>
                <a:gd name="T21" fmla="*/ 0 h 304"/>
                <a:gd name="T22" fmla="*/ 71 w 72"/>
                <a:gd name="T23" fmla="*/ 14 h 304"/>
                <a:gd name="T24" fmla="*/ 68 w 72"/>
                <a:gd name="T25" fmla="*/ 50 h 304"/>
                <a:gd name="T26" fmla="*/ 66 w 72"/>
                <a:gd name="T27" fmla="*/ 74 h 304"/>
                <a:gd name="T28" fmla="*/ 61 w 72"/>
                <a:gd name="T29" fmla="*/ 101 h 304"/>
                <a:gd name="T30" fmla="*/ 54 w 72"/>
                <a:gd name="T31" fmla="*/ 132 h 304"/>
                <a:gd name="T32" fmla="*/ 45 w 72"/>
                <a:gd name="T33" fmla="*/ 164 h 304"/>
                <a:gd name="T34" fmla="*/ 36 w 72"/>
                <a:gd name="T35" fmla="*/ 196 h 304"/>
                <a:gd name="T36" fmla="*/ 28 w 72"/>
                <a:gd name="T37" fmla="*/ 220 h 304"/>
                <a:gd name="T38" fmla="*/ 28 w 72"/>
                <a:gd name="T39" fmla="*/ 220 h 304"/>
                <a:gd name="T40" fmla="*/ 23 w 72"/>
                <a:gd name="T41" fmla="*/ 247 h 304"/>
                <a:gd name="T42" fmla="*/ 23 w 72"/>
                <a:gd name="T43" fmla="*/ 247 h 304"/>
                <a:gd name="T44" fmla="*/ 23 w 72"/>
                <a:gd name="T45" fmla="*/ 247 h 304"/>
                <a:gd name="T46" fmla="*/ 30 w 72"/>
                <a:gd name="T47" fmla="*/ 227 h 304"/>
                <a:gd name="T48" fmla="*/ 40 w 72"/>
                <a:gd name="T49" fmla="*/ 196 h 304"/>
                <a:gd name="T50" fmla="*/ 50 w 72"/>
                <a:gd name="T51" fmla="*/ 163 h 304"/>
                <a:gd name="T52" fmla="*/ 59 w 72"/>
                <a:gd name="T53" fmla="*/ 131 h 304"/>
                <a:gd name="T54" fmla="*/ 66 w 72"/>
                <a:gd name="T55" fmla="*/ 100 h 304"/>
                <a:gd name="T56" fmla="*/ 70 w 72"/>
                <a:gd name="T57" fmla="*/ 72 h 304"/>
                <a:gd name="T58" fmla="*/ 71 w 72"/>
                <a:gd name="T59" fmla="*/ 48 h 304"/>
                <a:gd name="T60" fmla="*/ 72 w 72"/>
                <a:gd name="T61" fmla="*/ 28 h 304"/>
                <a:gd name="T62" fmla="*/ 72 w 72"/>
                <a:gd name="T63" fmla="*/ 13 h 304"/>
                <a:gd name="T64" fmla="*/ 72 w 72"/>
                <a:gd name="T65" fmla="*/ 0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2" h="304">
                  <a:moveTo>
                    <a:pt x="4" y="296"/>
                  </a:moveTo>
                  <a:cubicBezTo>
                    <a:pt x="4" y="296"/>
                    <a:pt x="4" y="296"/>
                    <a:pt x="4" y="296"/>
                  </a:cubicBezTo>
                  <a:cubicBezTo>
                    <a:pt x="3" y="298"/>
                    <a:pt x="2" y="300"/>
                    <a:pt x="1" y="302"/>
                  </a:cubicBezTo>
                  <a:cubicBezTo>
                    <a:pt x="1" y="302"/>
                    <a:pt x="1" y="302"/>
                    <a:pt x="1" y="303"/>
                  </a:cubicBezTo>
                  <a:cubicBezTo>
                    <a:pt x="1" y="303"/>
                    <a:pt x="0" y="304"/>
                    <a:pt x="0" y="304"/>
                  </a:cubicBezTo>
                  <a:cubicBezTo>
                    <a:pt x="1" y="304"/>
                    <a:pt x="1" y="303"/>
                    <a:pt x="2" y="303"/>
                  </a:cubicBezTo>
                  <a:cubicBezTo>
                    <a:pt x="2" y="303"/>
                    <a:pt x="2" y="303"/>
                    <a:pt x="2" y="303"/>
                  </a:cubicBezTo>
                  <a:cubicBezTo>
                    <a:pt x="2" y="303"/>
                    <a:pt x="2" y="303"/>
                    <a:pt x="2" y="303"/>
                  </a:cubicBezTo>
                  <a:cubicBezTo>
                    <a:pt x="3" y="301"/>
                    <a:pt x="4" y="299"/>
                    <a:pt x="4" y="296"/>
                  </a:cubicBezTo>
                  <a:cubicBezTo>
                    <a:pt x="4" y="296"/>
                    <a:pt x="4" y="296"/>
                    <a:pt x="4" y="296"/>
                  </a:cubicBezTo>
                  <a:moveTo>
                    <a:pt x="72" y="0"/>
                  </a:moveTo>
                  <a:cubicBezTo>
                    <a:pt x="72" y="1"/>
                    <a:pt x="72" y="6"/>
                    <a:pt x="71" y="14"/>
                  </a:cubicBezTo>
                  <a:cubicBezTo>
                    <a:pt x="70" y="22"/>
                    <a:pt x="69" y="35"/>
                    <a:pt x="68" y="50"/>
                  </a:cubicBezTo>
                  <a:cubicBezTo>
                    <a:pt x="67" y="57"/>
                    <a:pt x="67" y="65"/>
                    <a:pt x="66" y="74"/>
                  </a:cubicBezTo>
                  <a:cubicBezTo>
                    <a:pt x="64" y="82"/>
                    <a:pt x="63" y="92"/>
                    <a:pt x="61" y="101"/>
                  </a:cubicBezTo>
                  <a:cubicBezTo>
                    <a:pt x="59" y="111"/>
                    <a:pt x="56" y="122"/>
                    <a:pt x="54" y="132"/>
                  </a:cubicBezTo>
                  <a:cubicBezTo>
                    <a:pt x="51" y="143"/>
                    <a:pt x="48" y="153"/>
                    <a:pt x="45" y="164"/>
                  </a:cubicBezTo>
                  <a:cubicBezTo>
                    <a:pt x="42" y="175"/>
                    <a:pt x="39" y="186"/>
                    <a:pt x="36" y="196"/>
                  </a:cubicBezTo>
                  <a:cubicBezTo>
                    <a:pt x="33" y="204"/>
                    <a:pt x="31" y="212"/>
                    <a:pt x="28" y="220"/>
                  </a:cubicBezTo>
                  <a:cubicBezTo>
                    <a:pt x="28" y="220"/>
                    <a:pt x="28" y="220"/>
                    <a:pt x="28" y="220"/>
                  </a:cubicBezTo>
                  <a:cubicBezTo>
                    <a:pt x="27" y="229"/>
                    <a:pt x="25" y="237"/>
                    <a:pt x="23" y="247"/>
                  </a:cubicBezTo>
                  <a:cubicBezTo>
                    <a:pt x="23" y="247"/>
                    <a:pt x="23" y="247"/>
                    <a:pt x="23" y="247"/>
                  </a:cubicBezTo>
                  <a:cubicBezTo>
                    <a:pt x="23" y="247"/>
                    <a:pt x="23" y="247"/>
                    <a:pt x="23" y="247"/>
                  </a:cubicBezTo>
                  <a:cubicBezTo>
                    <a:pt x="26" y="240"/>
                    <a:pt x="28" y="234"/>
                    <a:pt x="30" y="227"/>
                  </a:cubicBezTo>
                  <a:cubicBezTo>
                    <a:pt x="34" y="217"/>
                    <a:pt x="37" y="206"/>
                    <a:pt x="40" y="196"/>
                  </a:cubicBezTo>
                  <a:cubicBezTo>
                    <a:pt x="44" y="185"/>
                    <a:pt x="47" y="174"/>
                    <a:pt x="50" y="163"/>
                  </a:cubicBezTo>
                  <a:cubicBezTo>
                    <a:pt x="53" y="152"/>
                    <a:pt x="56" y="141"/>
                    <a:pt x="59" y="131"/>
                  </a:cubicBezTo>
                  <a:cubicBezTo>
                    <a:pt x="61" y="120"/>
                    <a:pt x="64" y="110"/>
                    <a:pt x="66" y="100"/>
                  </a:cubicBezTo>
                  <a:cubicBezTo>
                    <a:pt x="67" y="90"/>
                    <a:pt x="69" y="80"/>
                    <a:pt x="70" y="72"/>
                  </a:cubicBezTo>
                  <a:cubicBezTo>
                    <a:pt x="71" y="63"/>
                    <a:pt x="71" y="55"/>
                    <a:pt x="71" y="48"/>
                  </a:cubicBezTo>
                  <a:cubicBezTo>
                    <a:pt x="71" y="40"/>
                    <a:pt x="72" y="34"/>
                    <a:pt x="72" y="28"/>
                  </a:cubicBezTo>
                  <a:cubicBezTo>
                    <a:pt x="72" y="22"/>
                    <a:pt x="72" y="17"/>
                    <a:pt x="72" y="13"/>
                  </a:cubicBezTo>
                  <a:cubicBezTo>
                    <a:pt x="72" y="5"/>
                    <a:pt x="72" y="1"/>
                    <a:pt x="72" y="0"/>
                  </a:cubicBezTo>
                </a:path>
              </a:pathLst>
            </a:custGeom>
            <a:solidFill>
              <a:srgbClr val="567C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4" name="Freeform 278"/>
            <p:cNvSpPr/>
            <p:nvPr/>
          </p:nvSpPr>
          <p:spPr bwMode="auto">
            <a:xfrm>
              <a:off x="4094163" y="787400"/>
              <a:ext cx="53975" cy="34925"/>
            </a:xfrm>
            <a:custGeom>
              <a:avLst/>
              <a:gdLst>
                <a:gd name="T0" fmla="*/ 17 w 19"/>
                <a:gd name="T1" fmla="*/ 0 h 12"/>
                <a:gd name="T2" fmla="*/ 16 w 19"/>
                <a:gd name="T3" fmla="*/ 0 h 12"/>
                <a:gd name="T4" fmla="*/ 4 w 19"/>
                <a:gd name="T5" fmla="*/ 4 h 12"/>
                <a:gd name="T6" fmla="*/ 2 w 19"/>
                <a:gd name="T7" fmla="*/ 12 h 12"/>
                <a:gd name="T8" fmla="*/ 3 w 19"/>
                <a:gd name="T9" fmla="*/ 11 h 12"/>
                <a:gd name="T10" fmla="*/ 14 w 19"/>
                <a:gd name="T11" fmla="*/ 7 h 12"/>
                <a:gd name="T12" fmla="*/ 17 w 19"/>
                <a:gd name="T1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" h="12">
                  <a:moveTo>
                    <a:pt x="17" y="0"/>
                  </a:moveTo>
                  <a:cubicBezTo>
                    <a:pt x="16" y="0"/>
                    <a:pt x="16" y="0"/>
                    <a:pt x="16" y="0"/>
                  </a:cubicBezTo>
                  <a:cubicBezTo>
                    <a:pt x="12" y="0"/>
                    <a:pt x="8" y="2"/>
                    <a:pt x="4" y="4"/>
                  </a:cubicBezTo>
                  <a:cubicBezTo>
                    <a:pt x="1" y="6"/>
                    <a:pt x="0" y="12"/>
                    <a:pt x="2" y="12"/>
                  </a:cubicBezTo>
                  <a:cubicBezTo>
                    <a:pt x="3" y="12"/>
                    <a:pt x="3" y="11"/>
                    <a:pt x="3" y="11"/>
                  </a:cubicBezTo>
                  <a:cubicBezTo>
                    <a:pt x="7" y="9"/>
                    <a:pt x="10" y="8"/>
                    <a:pt x="14" y="7"/>
                  </a:cubicBezTo>
                  <a:cubicBezTo>
                    <a:pt x="17" y="7"/>
                    <a:pt x="19" y="0"/>
                    <a:pt x="17" y="0"/>
                  </a:cubicBezTo>
                </a:path>
              </a:pathLst>
            </a:custGeom>
            <a:solidFill>
              <a:srgbClr val="3535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5" name="Freeform 279"/>
            <p:cNvSpPr/>
            <p:nvPr/>
          </p:nvSpPr>
          <p:spPr bwMode="auto">
            <a:xfrm>
              <a:off x="4130675" y="869950"/>
              <a:ext cx="22225" cy="22225"/>
            </a:xfrm>
            <a:custGeom>
              <a:avLst/>
              <a:gdLst>
                <a:gd name="T0" fmla="*/ 7 w 8"/>
                <a:gd name="T1" fmla="*/ 0 h 8"/>
                <a:gd name="T2" fmla="*/ 7 w 8"/>
                <a:gd name="T3" fmla="*/ 0 h 8"/>
                <a:gd name="T4" fmla="*/ 4 w 8"/>
                <a:gd name="T5" fmla="*/ 0 h 8"/>
                <a:gd name="T6" fmla="*/ 0 w 8"/>
                <a:gd name="T7" fmla="*/ 5 h 8"/>
                <a:gd name="T8" fmla="*/ 1 w 8"/>
                <a:gd name="T9" fmla="*/ 8 h 8"/>
                <a:gd name="T10" fmla="*/ 1 w 8"/>
                <a:gd name="T11" fmla="*/ 8 h 8"/>
                <a:gd name="T12" fmla="*/ 4 w 8"/>
                <a:gd name="T13" fmla="*/ 8 h 8"/>
                <a:gd name="T14" fmla="*/ 8 w 8"/>
                <a:gd name="T15" fmla="*/ 4 h 8"/>
                <a:gd name="T16" fmla="*/ 7 w 8"/>
                <a:gd name="T1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8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1"/>
                    <a:pt x="1" y="3"/>
                    <a:pt x="0" y="5"/>
                  </a:cubicBezTo>
                  <a:cubicBezTo>
                    <a:pt x="0" y="7"/>
                    <a:pt x="0" y="8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5" y="8"/>
                    <a:pt x="7" y="6"/>
                    <a:pt x="8" y="4"/>
                  </a:cubicBezTo>
                  <a:cubicBezTo>
                    <a:pt x="8" y="2"/>
                    <a:pt x="8" y="0"/>
                    <a:pt x="7" y="0"/>
                  </a:cubicBezTo>
                </a:path>
              </a:pathLst>
            </a:custGeom>
            <a:solidFill>
              <a:srgbClr val="3535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6" name="Freeform 280"/>
            <p:cNvSpPr/>
            <p:nvPr/>
          </p:nvSpPr>
          <p:spPr bwMode="auto">
            <a:xfrm>
              <a:off x="3998913" y="877888"/>
              <a:ext cx="42863" cy="47625"/>
            </a:xfrm>
            <a:custGeom>
              <a:avLst/>
              <a:gdLst>
                <a:gd name="T0" fmla="*/ 13 w 15"/>
                <a:gd name="T1" fmla="*/ 0 h 17"/>
                <a:gd name="T2" fmla="*/ 11 w 15"/>
                <a:gd name="T3" fmla="*/ 0 h 17"/>
                <a:gd name="T4" fmla="*/ 1 w 15"/>
                <a:gd name="T5" fmla="*/ 12 h 17"/>
                <a:gd name="T6" fmla="*/ 0 w 15"/>
                <a:gd name="T7" fmla="*/ 17 h 17"/>
                <a:gd name="T8" fmla="*/ 1 w 15"/>
                <a:gd name="T9" fmla="*/ 17 h 17"/>
                <a:gd name="T10" fmla="*/ 4 w 15"/>
                <a:gd name="T11" fmla="*/ 15 h 17"/>
                <a:gd name="T12" fmla="*/ 12 w 15"/>
                <a:gd name="T13" fmla="*/ 7 h 17"/>
                <a:gd name="T14" fmla="*/ 13 w 15"/>
                <a:gd name="T15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" h="17">
                  <a:moveTo>
                    <a:pt x="13" y="0"/>
                  </a:moveTo>
                  <a:cubicBezTo>
                    <a:pt x="12" y="0"/>
                    <a:pt x="12" y="0"/>
                    <a:pt x="11" y="0"/>
                  </a:cubicBezTo>
                  <a:cubicBezTo>
                    <a:pt x="8" y="4"/>
                    <a:pt x="4" y="7"/>
                    <a:pt x="1" y="12"/>
                  </a:cubicBezTo>
                  <a:cubicBezTo>
                    <a:pt x="0" y="13"/>
                    <a:pt x="0" y="16"/>
                    <a:pt x="0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2" y="17"/>
                    <a:pt x="3" y="16"/>
                    <a:pt x="4" y="15"/>
                  </a:cubicBezTo>
                  <a:cubicBezTo>
                    <a:pt x="7" y="12"/>
                    <a:pt x="9" y="9"/>
                    <a:pt x="12" y="7"/>
                  </a:cubicBezTo>
                  <a:cubicBezTo>
                    <a:pt x="14" y="4"/>
                    <a:pt x="15" y="0"/>
                    <a:pt x="13" y="0"/>
                  </a:cubicBezTo>
                </a:path>
              </a:pathLst>
            </a:custGeom>
            <a:solidFill>
              <a:srgbClr val="3535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7" name="Freeform 281"/>
            <p:cNvSpPr/>
            <p:nvPr/>
          </p:nvSpPr>
          <p:spPr bwMode="auto">
            <a:xfrm>
              <a:off x="3968750" y="1230313"/>
              <a:ext cx="7938" cy="36513"/>
            </a:xfrm>
            <a:custGeom>
              <a:avLst/>
              <a:gdLst>
                <a:gd name="T0" fmla="*/ 1 w 3"/>
                <a:gd name="T1" fmla="*/ 0 h 13"/>
                <a:gd name="T2" fmla="*/ 1 w 3"/>
                <a:gd name="T3" fmla="*/ 0 h 13"/>
                <a:gd name="T4" fmla="*/ 0 w 3"/>
                <a:gd name="T5" fmla="*/ 7 h 13"/>
                <a:gd name="T6" fmla="*/ 0 w 3"/>
                <a:gd name="T7" fmla="*/ 13 h 13"/>
                <a:gd name="T8" fmla="*/ 0 w 3"/>
                <a:gd name="T9" fmla="*/ 13 h 13"/>
                <a:gd name="T10" fmla="*/ 2 w 3"/>
                <a:gd name="T11" fmla="*/ 9 h 13"/>
                <a:gd name="T12" fmla="*/ 2 w 3"/>
                <a:gd name="T13" fmla="*/ 8 h 13"/>
                <a:gd name="T14" fmla="*/ 1 w 3"/>
                <a:gd name="T1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13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3"/>
                    <a:pt x="1" y="5"/>
                    <a:pt x="0" y="7"/>
                  </a:cubicBezTo>
                  <a:cubicBezTo>
                    <a:pt x="0" y="9"/>
                    <a:pt x="0" y="11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2"/>
                    <a:pt x="1" y="10"/>
                    <a:pt x="2" y="9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5"/>
                    <a:pt x="2" y="2"/>
                    <a:pt x="1" y="0"/>
                  </a:cubicBezTo>
                </a:path>
              </a:pathLst>
            </a:custGeom>
            <a:solidFill>
              <a:srgbClr val="3535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8" name="Freeform 282"/>
            <p:cNvSpPr/>
            <p:nvPr/>
          </p:nvSpPr>
          <p:spPr bwMode="auto">
            <a:xfrm>
              <a:off x="3867150" y="742950"/>
              <a:ext cx="114300" cy="501650"/>
            </a:xfrm>
            <a:custGeom>
              <a:avLst/>
              <a:gdLst>
                <a:gd name="T0" fmla="*/ 10 w 41"/>
                <a:gd name="T1" fmla="*/ 0 h 178"/>
                <a:gd name="T2" fmla="*/ 10 w 41"/>
                <a:gd name="T3" fmla="*/ 0 h 178"/>
                <a:gd name="T4" fmla="*/ 0 w 41"/>
                <a:gd name="T5" fmla="*/ 10 h 178"/>
                <a:gd name="T6" fmla="*/ 5 w 41"/>
                <a:gd name="T7" fmla="*/ 15 h 178"/>
                <a:gd name="T8" fmla="*/ 7 w 41"/>
                <a:gd name="T9" fmla="*/ 18 h 178"/>
                <a:gd name="T10" fmla="*/ 7 w 41"/>
                <a:gd name="T11" fmla="*/ 18 h 178"/>
                <a:gd name="T12" fmla="*/ 7 w 41"/>
                <a:gd name="T13" fmla="*/ 18 h 178"/>
                <a:gd name="T14" fmla="*/ 22 w 41"/>
                <a:gd name="T15" fmla="*/ 60 h 178"/>
                <a:gd name="T16" fmla="*/ 22 w 41"/>
                <a:gd name="T17" fmla="*/ 53 h 178"/>
                <a:gd name="T18" fmla="*/ 22 w 41"/>
                <a:gd name="T19" fmla="*/ 45 h 178"/>
                <a:gd name="T20" fmla="*/ 22 w 41"/>
                <a:gd name="T21" fmla="*/ 37 h 178"/>
                <a:gd name="T22" fmla="*/ 22 w 41"/>
                <a:gd name="T23" fmla="*/ 31 h 178"/>
                <a:gd name="T24" fmla="*/ 21 w 41"/>
                <a:gd name="T25" fmla="*/ 19 h 178"/>
                <a:gd name="T26" fmla="*/ 23 w 41"/>
                <a:gd name="T27" fmla="*/ 30 h 178"/>
                <a:gd name="T28" fmla="*/ 24 w 41"/>
                <a:gd name="T29" fmla="*/ 36 h 178"/>
                <a:gd name="T30" fmla="*/ 24 w 41"/>
                <a:gd name="T31" fmla="*/ 43 h 178"/>
                <a:gd name="T32" fmla="*/ 25 w 41"/>
                <a:gd name="T33" fmla="*/ 51 h 178"/>
                <a:gd name="T34" fmla="*/ 25 w 41"/>
                <a:gd name="T35" fmla="*/ 61 h 178"/>
                <a:gd name="T36" fmla="*/ 26 w 41"/>
                <a:gd name="T37" fmla="*/ 71 h 178"/>
                <a:gd name="T38" fmla="*/ 26 w 41"/>
                <a:gd name="T39" fmla="*/ 82 h 178"/>
                <a:gd name="T40" fmla="*/ 26 w 41"/>
                <a:gd name="T41" fmla="*/ 83 h 178"/>
                <a:gd name="T42" fmla="*/ 30 w 41"/>
                <a:gd name="T43" fmla="*/ 110 h 178"/>
                <a:gd name="T44" fmla="*/ 32 w 41"/>
                <a:gd name="T45" fmla="*/ 141 h 178"/>
                <a:gd name="T46" fmla="*/ 28 w 41"/>
                <a:gd name="T47" fmla="*/ 178 h 178"/>
                <a:gd name="T48" fmla="*/ 35 w 41"/>
                <a:gd name="T49" fmla="*/ 173 h 178"/>
                <a:gd name="T50" fmla="*/ 35 w 41"/>
                <a:gd name="T51" fmla="*/ 172 h 178"/>
                <a:gd name="T52" fmla="*/ 37 w 41"/>
                <a:gd name="T53" fmla="*/ 173 h 178"/>
                <a:gd name="T54" fmla="*/ 38 w 41"/>
                <a:gd name="T55" fmla="*/ 170 h 178"/>
                <a:gd name="T56" fmla="*/ 41 w 41"/>
                <a:gd name="T57" fmla="*/ 133 h 178"/>
                <a:gd name="T58" fmla="*/ 39 w 41"/>
                <a:gd name="T59" fmla="*/ 101 h 178"/>
                <a:gd name="T60" fmla="*/ 39 w 41"/>
                <a:gd name="T61" fmla="*/ 100 h 178"/>
                <a:gd name="T62" fmla="*/ 15 w 41"/>
                <a:gd name="T63" fmla="*/ 7 h 178"/>
                <a:gd name="T64" fmla="*/ 13 w 41"/>
                <a:gd name="T65" fmla="*/ 4 h 178"/>
                <a:gd name="T66" fmla="*/ 13 w 41"/>
                <a:gd name="T67" fmla="*/ 4 h 178"/>
                <a:gd name="T68" fmla="*/ 10 w 41"/>
                <a:gd name="T69" fmla="*/ 0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1" h="178">
                  <a:moveTo>
                    <a:pt x="10" y="0"/>
                  </a:moveTo>
                  <a:cubicBezTo>
                    <a:pt x="10" y="0"/>
                    <a:pt x="10" y="0"/>
                    <a:pt x="10" y="0"/>
                  </a:cubicBezTo>
                  <a:cubicBezTo>
                    <a:pt x="7" y="4"/>
                    <a:pt x="4" y="7"/>
                    <a:pt x="0" y="10"/>
                  </a:cubicBezTo>
                  <a:cubicBezTo>
                    <a:pt x="2" y="12"/>
                    <a:pt x="4" y="13"/>
                    <a:pt x="5" y="15"/>
                  </a:cubicBezTo>
                  <a:cubicBezTo>
                    <a:pt x="6" y="16"/>
                    <a:pt x="6" y="17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14" y="30"/>
                    <a:pt x="19" y="44"/>
                    <a:pt x="22" y="60"/>
                  </a:cubicBezTo>
                  <a:cubicBezTo>
                    <a:pt x="22" y="58"/>
                    <a:pt x="22" y="56"/>
                    <a:pt x="22" y="53"/>
                  </a:cubicBezTo>
                  <a:cubicBezTo>
                    <a:pt x="22" y="50"/>
                    <a:pt x="22" y="48"/>
                    <a:pt x="22" y="45"/>
                  </a:cubicBezTo>
                  <a:cubicBezTo>
                    <a:pt x="22" y="42"/>
                    <a:pt x="22" y="40"/>
                    <a:pt x="22" y="37"/>
                  </a:cubicBezTo>
                  <a:cubicBezTo>
                    <a:pt x="22" y="35"/>
                    <a:pt x="22" y="33"/>
                    <a:pt x="22" y="31"/>
                  </a:cubicBezTo>
                  <a:cubicBezTo>
                    <a:pt x="21" y="24"/>
                    <a:pt x="21" y="20"/>
                    <a:pt x="21" y="19"/>
                  </a:cubicBezTo>
                  <a:cubicBezTo>
                    <a:pt x="21" y="20"/>
                    <a:pt x="22" y="24"/>
                    <a:pt x="23" y="30"/>
                  </a:cubicBezTo>
                  <a:cubicBezTo>
                    <a:pt x="23" y="32"/>
                    <a:pt x="23" y="34"/>
                    <a:pt x="24" y="36"/>
                  </a:cubicBezTo>
                  <a:cubicBezTo>
                    <a:pt x="24" y="38"/>
                    <a:pt x="24" y="41"/>
                    <a:pt x="24" y="43"/>
                  </a:cubicBezTo>
                  <a:cubicBezTo>
                    <a:pt x="24" y="46"/>
                    <a:pt x="25" y="48"/>
                    <a:pt x="25" y="51"/>
                  </a:cubicBezTo>
                  <a:cubicBezTo>
                    <a:pt x="25" y="54"/>
                    <a:pt x="25" y="57"/>
                    <a:pt x="25" y="61"/>
                  </a:cubicBezTo>
                  <a:cubicBezTo>
                    <a:pt x="26" y="64"/>
                    <a:pt x="26" y="67"/>
                    <a:pt x="26" y="71"/>
                  </a:cubicBezTo>
                  <a:cubicBezTo>
                    <a:pt x="26" y="74"/>
                    <a:pt x="26" y="78"/>
                    <a:pt x="26" y="82"/>
                  </a:cubicBezTo>
                  <a:cubicBezTo>
                    <a:pt x="26" y="82"/>
                    <a:pt x="26" y="82"/>
                    <a:pt x="26" y="83"/>
                  </a:cubicBezTo>
                  <a:cubicBezTo>
                    <a:pt x="27" y="92"/>
                    <a:pt x="28" y="101"/>
                    <a:pt x="30" y="110"/>
                  </a:cubicBezTo>
                  <a:cubicBezTo>
                    <a:pt x="31" y="120"/>
                    <a:pt x="32" y="130"/>
                    <a:pt x="32" y="141"/>
                  </a:cubicBezTo>
                  <a:cubicBezTo>
                    <a:pt x="31" y="153"/>
                    <a:pt x="30" y="165"/>
                    <a:pt x="28" y="178"/>
                  </a:cubicBezTo>
                  <a:cubicBezTo>
                    <a:pt x="30" y="175"/>
                    <a:pt x="33" y="173"/>
                    <a:pt x="35" y="173"/>
                  </a:cubicBezTo>
                  <a:cubicBezTo>
                    <a:pt x="35" y="172"/>
                    <a:pt x="35" y="172"/>
                    <a:pt x="35" y="172"/>
                  </a:cubicBezTo>
                  <a:cubicBezTo>
                    <a:pt x="36" y="172"/>
                    <a:pt x="37" y="173"/>
                    <a:pt x="37" y="173"/>
                  </a:cubicBezTo>
                  <a:cubicBezTo>
                    <a:pt x="37" y="172"/>
                    <a:pt x="37" y="171"/>
                    <a:pt x="38" y="170"/>
                  </a:cubicBezTo>
                  <a:cubicBezTo>
                    <a:pt x="39" y="158"/>
                    <a:pt x="41" y="145"/>
                    <a:pt x="41" y="133"/>
                  </a:cubicBezTo>
                  <a:cubicBezTo>
                    <a:pt x="41" y="121"/>
                    <a:pt x="40" y="111"/>
                    <a:pt x="39" y="101"/>
                  </a:cubicBezTo>
                  <a:cubicBezTo>
                    <a:pt x="39" y="100"/>
                    <a:pt x="39" y="100"/>
                    <a:pt x="39" y="100"/>
                  </a:cubicBezTo>
                  <a:cubicBezTo>
                    <a:pt x="35" y="68"/>
                    <a:pt x="31" y="30"/>
                    <a:pt x="15" y="7"/>
                  </a:cubicBezTo>
                  <a:cubicBezTo>
                    <a:pt x="15" y="6"/>
                    <a:pt x="14" y="5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2" y="3"/>
                    <a:pt x="11" y="1"/>
                    <a:pt x="10" y="0"/>
                  </a:cubicBezTo>
                </a:path>
              </a:pathLst>
            </a:custGeom>
            <a:solidFill>
              <a:srgbClr val="727A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9" name="Freeform 283"/>
            <p:cNvSpPr/>
            <p:nvPr/>
          </p:nvSpPr>
          <p:spPr bwMode="auto">
            <a:xfrm>
              <a:off x="3790950" y="731838"/>
              <a:ext cx="103188" cy="65088"/>
            </a:xfrm>
            <a:custGeom>
              <a:avLst/>
              <a:gdLst>
                <a:gd name="T0" fmla="*/ 27 w 37"/>
                <a:gd name="T1" fmla="*/ 0 h 23"/>
                <a:gd name="T2" fmla="*/ 15 w 37"/>
                <a:gd name="T3" fmla="*/ 3 h 23"/>
                <a:gd name="T4" fmla="*/ 15 w 37"/>
                <a:gd name="T5" fmla="*/ 3 h 23"/>
                <a:gd name="T6" fmla="*/ 9 w 37"/>
                <a:gd name="T7" fmla="*/ 11 h 23"/>
                <a:gd name="T8" fmla="*/ 9 w 37"/>
                <a:gd name="T9" fmla="*/ 11 h 23"/>
                <a:gd name="T10" fmla="*/ 8 w 37"/>
                <a:gd name="T11" fmla="*/ 11 h 23"/>
                <a:gd name="T12" fmla="*/ 0 w 37"/>
                <a:gd name="T13" fmla="*/ 23 h 23"/>
                <a:gd name="T14" fmla="*/ 11 w 37"/>
                <a:gd name="T15" fmla="*/ 17 h 23"/>
                <a:gd name="T16" fmla="*/ 23 w 37"/>
                <a:gd name="T17" fmla="*/ 13 h 23"/>
                <a:gd name="T18" fmla="*/ 25 w 37"/>
                <a:gd name="T19" fmla="*/ 13 h 23"/>
                <a:gd name="T20" fmla="*/ 27 w 37"/>
                <a:gd name="T21" fmla="*/ 14 h 23"/>
                <a:gd name="T22" fmla="*/ 37 w 37"/>
                <a:gd name="T23" fmla="*/ 4 h 23"/>
                <a:gd name="T24" fmla="*/ 37 w 37"/>
                <a:gd name="T25" fmla="*/ 4 h 23"/>
                <a:gd name="T26" fmla="*/ 37 w 37"/>
                <a:gd name="T27" fmla="*/ 4 h 23"/>
                <a:gd name="T28" fmla="*/ 31 w 37"/>
                <a:gd name="T29" fmla="*/ 0 h 23"/>
                <a:gd name="T30" fmla="*/ 27 w 37"/>
                <a:gd name="T31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7" h="23">
                  <a:moveTo>
                    <a:pt x="27" y="0"/>
                  </a:moveTo>
                  <a:cubicBezTo>
                    <a:pt x="24" y="0"/>
                    <a:pt x="19" y="1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3" y="6"/>
                    <a:pt x="11" y="8"/>
                    <a:pt x="9" y="11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9" y="11"/>
                    <a:pt x="9" y="11"/>
                    <a:pt x="8" y="11"/>
                  </a:cubicBezTo>
                  <a:cubicBezTo>
                    <a:pt x="6" y="15"/>
                    <a:pt x="3" y="19"/>
                    <a:pt x="0" y="23"/>
                  </a:cubicBezTo>
                  <a:cubicBezTo>
                    <a:pt x="4" y="21"/>
                    <a:pt x="7" y="18"/>
                    <a:pt x="11" y="17"/>
                  </a:cubicBezTo>
                  <a:cubicBezTo>
                    <a:pt x="15" y="15"/>
                    <a:pt x="19" y="13"/>
                    <a:pt x="23" y="13"/>
                  </a:cubicBezTo>
                  <a:cubicBezTo>
                    <a:pt x="24" y="13"/>
                    <a:pt x="24" y="13"/>
                    <a:pt x="25" y="13"/>
                  </a:cubicBezTo>
                  <a:cubicBezTo>
                    <a:pt x="26" y="14"/>
                    <a:pt x="27" y="14"/>
                    <a:pt x="27" y="14"/>
                  </a:cubicBezTo>
                  <a:cubicBezTo>
                    <a:pt x="31" y="11"/>
                    <a:pt x="34" y="8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6" y="3"/>
                    <a:pt x="33" y="1"/>
                    <a:pt x="31" y="0"/>
                  </a:cubicBezTo>
                  <a:cubicBezTo>
                    <a:pt x="30" y="0"/>
                    <a:pt x="29" y="0"/>
                    <a:pt x="27" y="0"/>
                  </a:cubicBezTo>
                </a:path>
              </a:pathLst>
            </a:custGeom>
            <a:solidFill>
              <a:srgbClr val="405C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0" name="Freeform 284"/>
            <p:cNvSpPr/>
            <p:nvPr/>
          </p:nvSpPr>
          <p:spPr bwMode="auto">
            <a:xfrm>
              <a:off x="3925888" y="796925"/>
              <a:ext cx="14288" cy="179388"/>
            </a:xfrm>
            <a:custGeom>
              <a:avLst/>
              <a:gdLst>
                <a:gd name="T0" fmla="*/ 0 w 5"/>
                <a:gd name="T1" fmla="*/ 0 h 64"/>
                <a:gd name="T2" fmla="*/ 1 w 5"/>
                <a:gd name="T3" fmla="*/ 12 h 64"/>
                <a:gd name="T4" fmla="*/ 1 w 5"/>
                <a:gd name="T5" fmla="*/ 18 h 64"/>
                <a:gd name="T6" fmla="*/ 1 w 5"/>
                <a:gd name="T7" fmla="*/ 26 h 64"/>
                <a:gd name="T8" fmla="*/ 1 w 5"/>
                <a:gd name="T9" fmla="*/ 34 h 64"/>
                <a:gd name="T10" fmla="*/ 1 w 5"/>
                <a:gd name="T11" fmla="*/ 41 h 64"/>
                <a:gd name="T12" fmla="*/ 5 w 5"/>
                <a:gd name="T13" fmla="*/ 64 h 64"/>
                <a:gd name="T14" fmla="*/ 5 w 5"/>
                <a:gd name="T15" fmla="*/ 63 h 64"/>
                <a:gd name="T16" fmla="*/ 5 w 5"/>
                <a:gd name="T17" fmla="*/ 52 h 64"/>
                <a:gd name="T18" fmla="*/ 4 w 5"/>
                <a:gd name="T19" fmla="*/ 42 h 64"/>
                <a:gd name="T20" fmla="*/ 4 w 5"/>
                <a:gd name="T21" fmla="*/ 32 h 64"/>
                <a:gd name="T22" fmla="*/ 3 w 5"/>
                <a:gd name="T23" fmla="*/ 24 h 64"/>
                <a:gd name="T24" fmla="*/ 3 w 5"/>
                <a:gd name="T25" fmla="*/ 17 h 64"/>
                <a:gd name="T26" fmla="*/ 2 w 5"/>
                <a:gd name="T27" fmla="*/ 11 h 64"/>
                <a:gd name="T28" fmla="*/ 0 w 5"/>
                <a:gd name="T29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64">
                  <a:moveTo>
                    <a:pt x="0" y="0"/>
                  </a:moveTo>
                  <a:cubicBezTo>
                    <a:pt x="0" y="1"/>
                    <a:pt x="0" y="5"/>
                    <a:pt x="1" y="12"/>
                  </a:cubicBezTo>
                  <a:cubicBezTo>
                    <a:pt x="1" y="14"/>
                    <a:pt x="1" y="16"/>
                    <a:pt x="1" y="18"/>
                  </a:cubicBezTo>
                  <a:cubicBezTo>
                    <a:pt x="1" y="21"/>
                    <a:pt x="1" y="23"/>
                    <a:pt x="1" y="26"/>
                  </a:cubicBezTo>
                  <a:cubicBezTo>
                    <a:pt x="1" y="29"/>
                    <a:pt x="1" y="31"/>
                    <a:pt x="1" y="34"/>
                  </a:cubicBezTo>
                  <a:cubicBezTo>
                    <a:pt x="1" y="37"/>
                    <a:pt x="1" y="39"/>
                    <a:pt x="1" y="41"/>
                  </a:cubicBezTo>
                  <a:cubicBezTo>
                    <a:pt x="3" y="49"/>
                    <a:pt x="4" y="56"/>
                    <a:pt x="5" y="64"/>
                  </a:cubicBezTo>
                  <a:cubicBezTo>
                    <a:pt x="5" y="63"/>
                    <a:pt x="5" y="63"/>
                    <a:pt x="5" y="63"/>
                  </a:cubicBezTo>
                  <a:cubicBezTo>
                    <a:pt x="5" y="59"/>
                    <a:pt x="5" y="55"/>
                    <a:pt x="5" y="52"/>
                  </a:cubicBezTo>
                  <a:cubicBezTo>
                    <a:pt x="5" y="48"/>
                    <a:pt x="5" y="45"/>
                    <a:pt x="4" y="42"/>
                  </a:cubicBezTo>
                  <a:cubicBezTo>
                    <a:pt x="4" y="38"/>
                    <a:pt x="4" y="35"/>
                    <a:pt x="4" y="32"/>
                  </a:cubicBezTo>
                  <a:cubicBezTo>
                    <a:pt x="4" y="29"/>
                    <a:pt x="3" y="27"/>
                    <a:pt x="3" y="24"/>
                  </a:cubicBezTo>
                  <a:cubicBezTo>
                    <a:pt x="3" y="22"/>
                    <a:pt x="3" y="19"/>
                    <a:pt x="3" y="17"/>
                  </a:cubicBezTo>
                  <a:cubicBezTo>
                    <a:pt x="2" y="15"/>
                    <a:pt x="2" y="13"/>
                    <a:pt x="2" y="11"/>
                  </a:cubicBezTo>
                  <a:cubicBezTo>
                    <a:pt x="1" y="5"/>
                    <a:pt x="0" y="1"/>
                    <a:pt x="0" y="0"/>
                  </a:cubicBezTo>
                </a:path>
              </a:pathLst>
            </a:custGeom>
            <a:solidFill>
              <a:srgbClr val="405C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1" name="Freeform 285"/>
            <p:cNvSpPr>
              <a:spLocks noEditPoints="1"/>
            </p:cNvSpPr>
            <p:nvPr/>
          </p:nvSpPr>
          <p:spPr bwMode="auto">
            <a:xfrm>
              <a:off x="3852863" y="1266825"/>
              <a:ext cx="115888" cy="334963"/>
            </a:xfrm>
            <a:custGeom>
              <a:avLst/>
              <a:gdLst>
                <a:gd name="T0" fmla="*/ 32 w 41"/>
                <a:gd name="T1" fmla="*/ 56 h 119"/>
                <a:gd name="T2" fmla="*/ 29 w 41"/>
                <a:gd name="T3" fmla="*/ 66 h 119"/>
                <a:gd name="T4" fmla="*/ 19 w 41"/>
                <a:gd name="T5" fmla="*/ 92 h 119"/>
                <a:gd name="T6" fmla="*/ 13 w 41"/>
                <a:gd name="T7" fmla="*/ 105 h 119"/>
                <a:gd name="T8" fmla="*/ 16 w 41"/>
                <a:gd name="T9" fmla="*/ 101 h 119"/>
                <a:gd name="T10" fmla="*/ 19 w 41"/>
                <a:gd name="T11" fmla="*/ 95 h 119"/>
                <a:gd name="T12" fmla="*/ 29 w 41"/>
                <a:gd name="T13" fmla="*/ 68 h 119"/>
                <a:gd name="T14" fmla="*/ 31 w 41"/>
                <a:gd name="T15" fmla="*/ 60 h 119"/>
                <a:gd name="T16" fmla="*/ 32 w 41"/>
                <a:gd name="T17" fmla="*/ 56 h 119"/>
                <a:gd name="T18" fmla="*/ 41 w 41"/>
                <a:gd name="T19" fmla="*/ 0 h 119"/>
                <a:gd name="T20" fmla="*/ 34 w 41"/>
                <a:gd name="T21" fmla="*/ 6 h 119"/>
                <a:gd name="T22" fmla="*/ 33 w 41"/>
                <a:gd name="T23" fmla="*/ 6 h 119"/>
                <a:gd name="T24" fmla="*/ 32 w 41"/>
                <a:gd name="T25" fmla="*/ 5 h 119"/>
                <a:gd name="T26" fmla="*/ 22 w 41"/>
                <a:gd name="T27" fmla="*/ 66 h 119"/>
                <a:gd name="T28" fmla="*/ 12 w 41"/>
                <a:gd name="T29" fmla="*/ 97 h 119"/>
                <a:gd name="T30" fmla="*/ 9 w 41"/>
                <a:gd name="T31" fmla="*/ 102 h 119"/>
                <a:gd name="T32" fmla="*/ 4 w 41"/>
                <a:gd name="T33" fmla="*/ 111 h 119"/>
                <a:gd name="T34" fmla="*/ 4 w 41"/>
                <a:gd name="T35" fmla="*/ 112 h 119"/>
                <a:gd name="T36" fmla="*/ 0 w 41"/>
                <a:gd name="T37" fmla="*/ 119 h 119"/>
                <a:gd name="T38" fmla="*/ 8 w 41"/>
                <a:gd name="T39" fmla="*/ 114 h 119"/>
                <a:gd name="T40" fmla="*/ 8 w 41"/>
                <a:gd name="T41" fmla="*/ 114 h 119"/>
                <a:gd name="T42" fmla="*/ 16 w 41"/>
                <a:gd name="T43" fmla="*/ 92 h 119"/>
                <a:gd name="T44" fmla="*/ 25 w 41"/>
                <a:gd name="T45" fmla="*/ 66 h 119"/>
                <a:gd name="T46" fmla="*/ 35 w 41"/>
                <a:gd name="T47" fmla="*/ 36 h 119"/>
                <a:gd name="T48" fmla="*/ 37 w 41"/>
                <a:gd name="T49" fmla="*/ 29 h 119"/>
                <a:gd name="T50" fmla="*/ 37 w 41"/>
                <a:gd name="T51" fmla="*/ 29 h 119"/>
                <a:gd name="T52" fmla="*/ 40 w 41"/>
                <a:gd name="T53" fmla="*/ 7 h 119"/>
                <a:gd name="T54" fmla="*/ 41 w 41"/>
                <a:gd name="T55" fmla="*/ 0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41" h="119">
                  <a:moveTo>
                    <a:pt x="32" y="56"/>
                  </a:moveTo>
                  <a:cubicBezTo>
                    <a:pt x="31" y="59"/>
                    <a:pt x="30" y="62"/>
                    <a:pt x="29" y="66"/>
                  </a:cubicBezTo>
                  <a:cubicBezTo>
                    <a:pt x="25" y="75"/>
                    <a:pt x="22" y="84"/>
                    <a:pt x="19" y="92"/>
                  </a:cubicBezTo>
                  <a:cubicBezTo>
                    <a:pt x="17" y="97"/>
                    <a:pt x="15" y="101"/>
                    <a:pt x="13" y="105"/>
                  </a:cubicBezTo>
                  <a:cubicBezTo>
                    <a:pt x="14" y="104"/>
                    <a:pt x="15" y="103"/>
                    <a:pt x="16" y="101"/>
                  </a:cubicBezTo>
                  <a:cubicBezTo>
                    <a:pt x="17" y="99"/>
                    <a:pt x="18" y="97"/>
                    <a:pt x="19" y="95"/>
                  </a:cubicBezTo>
                  <a:cubicBezTo>
                    <a:pt x="23" y="86"/>
                    <a:pt x="26" y="77"/>
                    <a:pt x="29" y="68"/>
                  </a:cubicBezTo>
                  <a:cubicBezTo>
                    <a:pt x="30" y="66"/>
                    <a:pt x="30" y="63"/>
                    <a:pt x="31" y="60"/>
                  </a:cubicBezTo>
                  <a:cubicBezTo>
                    <a:pt x="32" y="58"/>
                    <a:pt x="32" y="57"/>
                    <a:pt x="32" y="56"/>
                  </a:cubicBezTo>
                  <a:moveTo>
                    <a:pt x="41" y="0"/>
                  </a:moveTo>
                  <a:cubicBezTo>
                    <a:pt x="39" y="3"/>
                    <a:pt x="36" y="5"/>
                    <a:pt x="34" y="6"/>
                  </a:cubicBezTo>
                  <a:cubicBezTo>
                    <a:pt x="34" y="6"/>
                    <a:pt x="34" y="6"/>
                    <a:pt x="33" y="6"/>
                  </a:cubicBezTo>
                  <a:cubicBezTo>
                    <a:pt x="33" y="6"/>
                    <a:pt x="32" y="5"/>
                    <a:pt x="32" y="5"/>
                  </a:cubicBezTo>
                  <a:cubicBezTo>
                    <a:pt x="29" y="25"/>
                    <a:pt x="28" y="45"/>
                    <a:pt x="22" y="66"/>
                  </a:cubicBezTo>
                  <a:cubicBezTo>
                    <a:pt x="20" y="76"/>
                    <a:pt x="16" y="87"/>
                    <a:pt x="12" y="97"/>
                  </a:cubicBezTo>
                  <a:cubicBezTo>
                    <a:pt x="11" y="99"/>
                    <a:pt x="10" y="101"/>
                    <a:pt x="9" y="102"/>
                  </a:cubicBezTo>
                  <a:cubicBezTo>
                    <a:pt x="7" y="105"/>
                    <a:pt x="6" y="108"/>
                    <a:pt x="4" y="111"/>
                  </a:cubicBezTo>
                  <a:cubicBezTo>
                    <a:pt x="4" y="111"/>
                    <a:pt x="4" y="112"/>
                    <a:pt x="4" y="112"/>
                  </a:cubicBezTo>
                  <a:cubicBezTo>
                    <a:pt x="2" y="114"/>
                    <a:pt x="1" y="117"/>
                    <a:pt x="0" y="119"/>
                  </a:cubicBezTo>
                  <a:cubicBezTo>
                    <a:pt x="3" y="118"/>
                    <a:pt x="5" y="116"/>
                    <a:pt x="8" y="114"/>
                  </a:cubicBezTo>
                  <a:cubicBezTo>
                    <a:pt x="8" y="114"/>
                    <a:pt x="8" y="114"/>
                    <a:pt x="8" y="114"/>
                  </a:cubicBezTo>
                  <a:cubicBezTo>
                    <a:pt x="11" y="107"/>
                    <a:pt x="13" y="100"/>
                    <a:pt x="16" y="92"/>
                  </a:cubicBezTo>
                  <a:cubicBezTo>
                    <a:pt x="19" y="84"/>
                    <a:pt x="22" y="75"/>
                    <a:pt x="25" y="66"/>
                  </a:cubicBezTo>
                  <a:cubicBezTo>
                    <a:pt x="28" y="56"/>
                    <a:pt x="31" y="47"/>
                    <a:pt x="35" y="36"/>
                  </a:cubicBezTo>
                  <a:cubicBezTo>
                    <a:pt x="36" y="34"/>
                    <a:pt x="36" y="31"/>
                    <a:pt x="37" y="29"/>
                  </a:cubicBezTo>
                  <a:cubicBezTo>
                    <a:pt x="37" y="29"/>
                    <a:pt x="37" y="29"/>
                    <a:pt x="37" y="29"/>
                  </a:cubicBezTo>
                  <a:cubicBezTo>
                    <a:pt x="38" y="21"/>
                    <a:pt x="39" y="14"/>
                    <a:pt x="40" y="7"/>
                  </a:cubicBezTo>
                  <a:cubicBezTo>
                    <a:pt x="40" y="5"/>
                    <a:pt x="40" y="2"/>
                    <a:pt x="41" y="0"/>
                  </a:cubicBezTo>
                </a:path>
              </a:pathLst>
            </a:custGeom>
            <a:solidFill>
              <a:srgbClr val="727A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2" name="Freeform 286"/>
            <p:cNvSpPr/>
            <p:nvPr/>
          </p:nvSpPr>
          <p:spPr bwMode="auto">
            <a:xfrm>
              <a:off x="3875088" y="1347788"/>
              <a:ext cx="80963" cy="239713"/>
            </a:xfrm>
            <a:custGeom>
              <a:avLst/>
              <a:gdLst>
                <a:gd name="T0" fmla="*/ 29 w 29"/>
                <a:gd name="T1" fmla="*/ 0 h 85"/>
                <a:gd name="T2" fmla="*/ 27 w 29"/>
                <a:gd name="T3" fmla="*/ 7 h 85"/>
                <a:gd name="T4" fmla="*/ 17 w 29"/>
                <a:gd name="T5" fmla="*/ 37 h 85"/>
                <a:gd name="T6" fmla="*/ 8 w 29"/>
                <a:gd name="T7" fmla="*/ 63 h 85"/>
                <a:gd name="T8" fmla="*/ 0 w 29"/>
                <a:gd name="T9" fmla="*/ 85 h 85"/>
                <a:gd name="T10" fmla="*/ 1 w 29"/>
                <a:gd name="T11" fmla="*/ 84 h 85"/>
                <a:gd name="T12" fmla="*/ 1 w 29"/>
                <a:gd name="T13" fmla="*/ 84 h 85"/>
                <a:gd name="T14" fmla="*/ 2 w 29"/>
                <a:gd name="T15" fmla="*/ 83 h 85"/>
                <a:gd name="T16" fmla="*/ 2 w 29"/>
                <a:gd name="T17" fmla="*/ 82 h 85"/>
                <a:gd name="T18" fmla="*/ 5 w 29"/>
                <a:gd name="T19" fmla="*/ 76 h 85"/>
                <a:gd name="T20" fmla="*/ 5 w 29"/>
                <a:gd name="T21" fmla="*/ 76 h 85"/>
                <a:gd name="T22" fmla="*/ 11 w 29"/>
                <a:gd name="T23" fmla="*/ 63 h 85"/>
                <a:gd name="T24" fmla="*/ 21 w 29"/>
                <a:gd name="T25" fmla="*/ 37 h 85"/>
                <a:gd name="T26" fmla="*/ 24 w 29"/>
                <a:gd name="T27" fmla="*/ 27 h 85"/>
                <a:gd name="T28" fmla="*/ 24 w 29"/>
                <a:gd name="T29" fmla="*/ 27 h 85"/>
                <a:gd name="T30" fmla="*/ 29 w 29"/>
                <a:gd name="T31" fmla="*/ 0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" h="85">
                  <a:moveTo>
                    <a:pt x="29" y="0"/>
                  </a:moveTo>
                  <a:cubicBezTo>
                    <a:pt x="28" y="2"/>
                    <a:pt x="28" y="5"/>
                    <a:pt x="27" y="7"/>
                  </a:cubicBezTo>
                  <a:cubicBezTo>
                    <a:pt x="23" y="18"/>
                    <a:pt x="20" y="27"/>
                    <a:pt x="17" y="37"/>
                  </a:cubicBezTo>
                  <a:cubicBezTo>
                    <a:pt x="14" y="46"/>
                    <a:pt x="11" y="55"/>
                    <a:pt x="8" y="63"/>
                  </a:cubicBezTo>
                  <a:cubicBezTo>
                    <a:pt x="5" y="71"/>
                    <a:pt x="3" y="78"/>
                    <a:pt x="0" y="85"/>
                  </a:cubicBezTo>
                  <a:cubicBezTo>
                    <a:pt x="1" y="84"/>
                    <a:pt x="1" y="84"/>
                    <a:pt x="1" y="84"/>
                  </a:cubicBezTo>
                  <a:cubicBezTo>
                    <a:pt x="1" y="84"/>
                    <a:pt x="1" y="84"/>
                    <a:pt x="1" y="84"/>
                  </a:cubicBezTo>
                  <a:cubicBezTo>
                    <a:pt x="1" y="84"/>
                    <a:pt x="2" y="83"/>
                    <a:pt x="2" y="83"/>
                  </a:cubicBezTo>
                  <a:cubicBezTo>
                    <a:pt x="2" y="82"/>
                    <a:pt x="2" y="82"/>
                    <a:pt x="2" y="82"/>
                  </a:cubicBezTo>
                  <a:cubicBezTo>
                    <a:pt x="3" y="80"/>
                    <a:pt x="4" y="78"/>
                    <a:pt x="5" y="76"/>
                  </a:cubicBezTo>
                  <a:cubicBezTo>
                    <a:pt x="5" y="76"/>
                    <a:pt x="5" y="76"/>
                    <a:pt x="5" y="76"/>
                  </a:cubicBezTo>
                  <a:cubicBezTo>
                    <a:pt x="7" y="72"/>
                    <a:pt x="9" y="68"/>
                    <a:pt x="11" y="63"/>
                  </a:cubicBezTo>
                  <a:cubicBezTo>
                    <a:pt x="14" y="55"/>
                    <a:pt x="17" y="46"/>
                    <a:pt x="21" y="37"/>
                  </a:cubicBezTo>
                  <a:cubicBezTo>
                    <a:pt x="22" y="33"/>
                    <a:pt x="23" y="30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6" y="17"/>
                    <a:pt x="28" y="9"/>
                    <a:pt x="29" y="0"/>
                  </a:cubicBezTo>
                </a:path>
              </a:pathLst>
            </a:custGeom>
            <a:solidFill>
              <a:srgbClr val="405C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3" name="Freeform 287"/>
            <p:cNvSpPr/>
            <p:nvPr/>
          </p:nvSpPr>
          <p:spPr bwMode="auto">
            <a:xfrm>
              <a:off x="3943350" y="1227138"/>
              <a:ext cx="26988" cy="57150"/>
            </a:xfrm>
            <a:custGeom>
              <a:avLst/>
              <a:gdLst>
                <a:gd name="T0" fmla="*/ 8 w 10"/>
                <a:gd name="T1" fmla="*/ 0 h 20"/>
                <a:gd name="T2" fmla="*/ 8 w 10"/>
                <a:gd name="T3" fmla="*/ 1 h 20"/>
                <a:gd name="T4" fmla="*/ 1 w 10"/>
                <a:gd name="T5" fmla="*/ 6 h 20"/>
                <a:gd name="T6" fmla="*/ 0 w 10"/>
                <a:gd name="T7" fmla="*/ 16 h 20"/>
                <a:gd name="T8" fmla="*/ 0 w 10"/>
                <a:gd name="T9" fmla="*/ 19 h 20"/>
                <a:gd name="T10" fmla="*/ 1 w 10"/>
                <a:gd name="T11" fmla="*/ 20 h 20"/>
                <a:gd name="T12" fmla="*/ 2 w 10"/>
                <a:gd name="T13" fmla="*/ 20 h 20"/>
                <a:gd name="T14" fmla="*/ 9 w 10"/>
                <a:gd name="T15" fmla="*/ 14 h 20"/>
                <a:gd name="T16" fmla="*/ 9 w 10"/>
                <a:gd name="T17" fmla="*/ 14 h 20"/>
                <a:gd name="T18" fmla="*/ 9 w 10"/>
                <a:gd name="T19" fmla="*/ 8 h 20"/>
                <a:gd name="T20" fmla="*/ 10 w 10"/>
                <a:gd name="T21" fmla="*/ 1 h 20"/>
                <a:gd name="T22" fmla="*/ 10 w 10"/>
                <a:gd name="T23" fmla="*/ 1 h 20"/>
                <a:gd name="T24" fmla="*/ 8 w 10"/>
                <a:gd name="T25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" h="20">
                  <a:moveTo>
                    <a:pt x="8" y="0"/>
                  </a:moveTo>
                  <a:cubicBezTo>
                    <a:pt x="8" y="0"/>
                    <a:pt x="8" y="0"/>
                    <a:pt x="8" y="1"/>
                  </a:cubicBezTo>
                  <a:cubicBezTo>
                    <a:pt x="6" y="1"/>
                    <a:pt x="3" y="3"/>
                    <a:pt x="1" y="6"/>
                  </a:cubicBezTo>
                  <a:cubicBezTo>
                    <a:pt x="1" y="9"/>
                    <a:pt x="0" y="13"/>
                    <a:pt x="0" y="16"/>
                  </a:cubicBezTo>
                  <a:cubicBezTo>
                    <a:pt x="0" y="17"/>
                    <a:pt x="0" y="18"/>
                    <a:pt x="0" y="19"/>
                  </a:cubicBezTo>
                  <a:cubicBezTo>
                    <a:pt x="0" y="19"/>
                    <a:pt x="1" y="20"/>
                    <a:pt x="1" y="2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4" y="19"/>
                    <a:pt x="7" y="17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2"/>
                    <a:pt x="9" y="10"/>
                    <a:pt x="9" y="8"/>
                  </a:cubicBezTo>
                  <a:cubicBezTo>
                    <a:pt x="10" y="6"/>
                    <a:pt x="10" y="4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9" y="0"/>
                    <a:pt x="8" y="0"/>
                  </a:cubicBezTo>
                </a:path>
              </a:pathLst>
            </a:custGeom>
            <a:solidFill>
              <a:srgbClr val="2727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4" name="Freeform 288"/>
            <p:cNvSpPr>
              <a:spLocks noEditPoints="1"/>
            </p:cNvSpPr>
            <p:nvPr/>
          </p:nvSpPr>
          <p:spPr bwMode="auto">
            <a:xfrm>
              <a:off x="3681413" y="793750"/>
              <a:ext cx="274638" cy="935038"/>
            </a:xfrm>
            <a:custGeom>
              <a:avLst/>
              <a:gdLst>
                <a:gd name="T0" fmla="*/ 0 w 98"/>
                <a:gd name="T1" fmla="*/ 332 h 332"/>
                <a:gd name="T2" fmla="*/ 9 w 98"/>
                <a:gd name="T3" fmla="*/ 332 h 332"/>
                <a:gd name="T4" fmla="*/ 15 w 98"/>
                <a:gd name="T5" fmla="*/ 329 h 332"/>
                <a:gd name="T6" fmla="*/ 21 w 98"/>
                <a:gd name="T7" fmla="*/ 323 h 332"/>
                <a:gd name="T8" fmla="*/ 16 w 98"/>
                <a:gd name="T9" fmla="*/ 327 h 332"/>
                <a:gd name="T10" fmla="*/ 18 w 98"/>
                <a:gd name="T11" fmla="*/ 331 h 332"/>
                <a:gd name="T12" fmla="*/ 22 w 98"/>
                <a:gd name="T13" fmla="*/ 325 h 332"/>
                <a:gd name="T14" fmla="*/ 34 w 98"/>
                <a:gd name="T15" fmla="*/ 315 h 332"/>
                <a:gd name="T16" fmla="*/ 32 w 98"/>
                <a:gd name="T17" fmla="*/ 316 h 332"/>
                <a:gd name="T18" fmla="*/ 24 w 98"/>
                <a:gd name="T19" fmla="*/ 324 h 332"/>
                <a:gd name="T20" fmla="*/ 24 w 98"/>
                <a:gd name="T21" fmla="*/ 328 h 332"/>
                <a:gd name="T22" fmla="*/ 34 w 98"/>
                <a:gd name="T23" fmla="*/ 321 h 332"/>
                <a:gd name="T24" fmla="*/ 34 w 98"/>
                <a:gd name="T25" fmla="*/ 315 h 332"/>
                <a:gd name="T26" fmla="*/ 46 w 98"/>
                <a:gd name="T27" fmla="*/ 304 h 332"/>
                <a:gd name="T28" fmla="*/ 35 w 98"/>
                <a:gd name="T29" fmla="*/ 315 h 332"/>
                <a:gd name="T30" fmla="*/ 46 w 98"/>
                <a:gd name="T31" fmla="*/ 307 h 332"/>
                <a:gd name="T32" fmla="*/ 47 w 98"/>
                <a:gd name="T33" fmla="*/ 303 h 332"/>
                <a:gd name="T34" fmla="*/ 76 w 98"/>
                <a:gd name="T35" fmla="*/ 87 h 332"/>
                <a:gd name="T36" fmla="*/ 82 w 98"/>
                <a:gd name="T37" fmla="*/ 81 h 332"/>
                <a:gd name="T38" fmla="*/ 84 w 98"/>
                <a:gd name="T39" fmla="*/ 83 h 332"/>
                <a:gd name="T40" fmla="*/ 79 w 98"/>
                <a:gd name="T41" fmla="*/ 89 h 332"/>
                <a:gd name="T42" fmla="*/ 58 w 98"/>
                <a:gd name="T43" fmla="*/ 78 h 332"/>
                <a:gd name="T44" fmla="*/ 71 w 98"/>
                <a:gd name="T45" fmla="*/ 62 h 332"/>
                <a:gd name="T46" fmla="*/ 70 w 98"/>
                <a:gd name="T47" fmla="*/ 69 h 332"/>
                <a:gd name="T48" fmla="*/ 58 w 98"/>
                <a:gd name="T49" fmla="*/ 78 h 332"/>
                <a:gd name="T50" fmla="*/ 51 w 98"/>
                <a:gd name="T51" fmla="*/ 9 h 332"/>
                <a:gd name="T52" fmla="*/ 58 w 98"/>
                <a:gd name="T53" fmla="*/ 91 h 332"/>
                <a:gd name="T54" fmla="*/ 73 w 98"/>
                <a:gd name="T55" fmla="*/ 178 h 332"/>
                <a:gd name="T56" fmla="*/ 76 w 98"/>
                <a:gd name="T57" fmla="*/ 222 h 332"/>
                <a:gd name="T58" fmla="*/ 79 w 98"/>
                <a:gd name="T59" fmla="*/ 198 h 332"/>
                <a:gd name="T60" fmla="*/ 82 w 98"/>
                <a:gd name="T61" fmla="*/ 163 h 332"/>
                <a:gd name="T62" fmla="*/ 84 w 98"/>
                <a:gd name="T63" fmla="*/ 140 h 332"/>
                <a:gd name="T64" fmla="*/ 86 w 98"/>
                <a:gd name="T65" fmla="*/ 100 h 332"/>
                <a:gd name="T66" fmla="*/ 86 w 98"/>
                <a:gd name="T67" fmla="*/ 73 h 332"/>
                <a:gd name="T68" fmla="*/ 84 w 98"/>
                <a:gd name="T69" fmla="*/ 64 h 332"/>
                <a:gd name="T70" fmla="*/ 87 w 98"/>
                <a:gd name="T71" fmla="*/ 72 h 332"/>
                <a:gd name="T72" fmla="*/ 89 w 98"/>
                <a:gd name="T73" fmla="*/ 98 h 332"/>
                <a:gd name="T74" fmla="*/ 88 w 98"/>
                <a:gd name="T75" fmla="*/ 137 h 332"/>
                <a:gd name="T76" fmla="*/ 86 w 98"/>
                <a:gd name="T77" fmla="*/ 171 h 332"/>
                <a:gd name="T78" fmla="*/ 84 w 98"/>
                <a:gd name="T79" fmla="*/ 195 h 332"/>
                <a:gd name="T80" fmla="*/ 78 w 98"/>
                <a:gd name="T81" fmla="*/ 232 h 332"/>
                <a:gd name="T82" fmla="*/ 70 w 98"/>
                <a:gd name="T83" fmla="*/ 270 h 332"/>
                <a:gd name="T84" fmla="*/ 66 w 98"/>
                <a:gd name="T85" fmla="*/ 276 h 332"/>
                <a:gd name="T86" fmla="*/ 63 w 98"/>
                <a:gd name="T87" fmla="*/ 277 h 332"/>
                <a:gd name="T88" fmla="*/ 55 w 98"/>
                <a:gd name="T89" fmla="*/ 291 h 332"/>
                <a:gd name="T90" fmla="*/ 50 w 98"/>
                <a:gd name="T91" fmla="*/ 299 h 332"/>
                <a:gd name="T92" fmla="*/ 58 w 98"/>
                <a:gd name="T93" fmla="*/ 293 h 332"/>
                <a:gd name="T94" fmla="*/ 59 w 98"/>
                <a:gd name="T95" fmla="*/ 291 h 332"/>
                <a:gd name="T96" fmla="*/ 61 w 98"/>
                <a:gd name="T97" fmla="*/ 287 h 332"/>
                <a:gd name="T98" fmla="*/ 65 w 98"/>
                <a:gd name="T99" fmla="*/ 279 h 332"/>
                <a:gd name="T100" fmla="*/ 73 w 98"/>
                <a:gd name="T101" fmla="*/ 265 h 332"/>
                <a:gd name="T102" fmla="*/ 93 w 98"/>
                <a:gd name="T103" fmla="*/ 173 h 332"/>
                <a:gd name="T104" fmla="*/ 94 w 98"/>
                <a:gd name="T105" fmla="*/ 160 h 332"/>
                <a:gd name="T106" fmla="*/ 96 w 98"/>
                <a:gd name="T107" fmla="*/ 92 h 332"/>
                <a:gd name="T108" fmla="*/ 88 w 98"/>
                <a:gd name="T109" fmla="*/ 42 h 332"/>
                <a:gd name="T110" fmla="*/ 73 w 98"/>
                <a:gd name="T111" fmla="*/ 0 h 3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98" h="332">
                  <a:moveTo>
                    <a:pt x="13" y="328"/>
                  </a:moveTo>
                  <a:cubicBezTo>
                    <a:pt x="9" y="329"/>
                    <a:pt x="5" y="331"/>
                    <a:pt x="0" y="332"/>
                  </a:cubicBezTo>
                  <a:cubicBezTo>
                    <a:pt x="3" y="332"/>
                    <a:pt x="5" y="332"/>
                    <a:pt x="8" y="332"/>
                  </a:cubicBezTo>
                  <a:cubicBezTo>
                    <a:pt x="8" y="332"/>
                    <a:pt x="9" y="332"/>
                    <a:pt x="9" y="332"/>
                  </a:cubicBezTo>
                  <a:cubicBezTo>
                    <a:pt x="11" y="332"/>
                    <a:pt x="14" y="332"/>
                    <a:pt x="16" y="331"/>
                  </a:cubicBezTo>
                  <a:cubicBezTo>
                    <a:pt x="16" y="331"/>
                    <a:pt x="15" y="330"/>
                    <a:pt x="15" y="329"/>
                  </a:cubicBezTo>
                  <a:cubicBezTo>
                    <a:pt x="14" y="329"/>
                    <a:pt x="14" y="328"/>
                    <a:pt x="13" y="328"/>
                  </a:cubicBezTo>
                  <a:moveTo>
                    <a:pt x="21" y="323"/>
                  </a:moveTo>
                  <a:cubicBezTo>
                    <a:pt x="20" y="324"/>
                    <a:pt x="18" y="325"/>
                    <a:pt x="16" y="326"/>
                  </a:cubicBezTo>
                  <a:cubicBezTo>
                    <a:pt x="16" y="327"/>
                    <a:pt x="16" y="327"/>
                    <a:pt x="16" y="327"/>
                  </a:cubicBezTo>
                  <a:cubicBezTo>
                    <a:pt x="17" y="328"/>
                    <a:pt x="18" y="329"/>
                    <a:pt x="18" y="331"/>
                  </a:cubicBezTo>
                  <a:cubicBezTo>
                    <a:pt x="18" y="331"/>
                    <a:pt x="18" y="331"/>
                    <a:pt x="18" y="331"/>
                  </a:cubicBezTo>
                  <a:cubicBezTo>
                    <a:pt x="20" y="330"/>
                    <a:pt x="21" y="330"/>
                    <a:pt x="22" y="329"/>
                  </a:cubicBezTo>
                  <a:cubicBezTo>
                    <a:pt x="22" y="328"/>
                    <a:pt x="22" y="327"/>
                    <a:pt x="22" y="325"/>
                  </a:cubicBezTo>
                  <a:cubicBezTo>
                    <a:pt x="22" y="325"/>
                    <a:pt x="21" y="324"/>
                    <a:pt x="21" y="323"/>
                  </a:cubicBezTo>
                  <a:moveTo>
                    <a:pt x="34" y="315"/>
                  </a:moveTo>
                  <a:cubicBezTo>
                    <a:pt x="33" y="315"/>
                    <a:pt x="33" y="315"/>
                    <a:pt x="33" y="316"/>
                  </a:cubicBezTo>
                  <a:cubicBezTo>
                    <a:pt x="32" y="316"/>
                    <a:pt x="32" y="316"/>
                    <a:pt x="32" y="316"/>
                  </a:cubicBezTo>
                  <a:cubicBezTo>
                    <a:pt x="29" y="318"/>
                    <a:pt x="26" y="320"/>
                    <a:pt x="23" y="322"/>
                  </a:cubicBezTo>
                  <a:cubicBezTo>
                    <a:pt x="24" y="323"/>
                    <a:pt x="24" y="323"/>
                    <a:pt x="24" y="324"/>
                  </a:cubicBezTo>
                  <a:cubicBezTo>
                    <a:pt x="24" y="325"/>
                    <a:pt x="24" y="327"/>
                    <a:pt x="24" y="328"/>
                  </a:cubicBezTo>
                  <a:cubicBezTo>
                    <a:pt x="24" y="328"/>
                    <a:pt x="24" y="328"/>
                    <a:pt x="24" y="328"/>
                  </a:cubicBezTo>
                  <a:cubicBezTo>
                    <a:pt x="27" y="326"/>
                    <a:pt x="30" y="324"/>
                    <a:pt x="34" y="321"/>
                  </a:cubicBezTo>
                  <a:cubicBezTo>
                    <a:pt x="34" y="321"/>
                    <a:pt x="34" y="321"/>
                    <a:pt x="34" y="321"/>
                  </a:cubicBezTo>
                  <a:cubicBezTo>
                    <a:pt x="34" y="319"/>
                    <a:pt x="34" y="318"/>
                    <a:pt x="34" y="316"/>
                  </a:cubicBezTo>
                  <a:cubicBezTo>
                    <a:pt x="34" y="316"/>
                    <a:pt x="34" y="315"/>
                    <a:pt x="34" y="315"/>
                  </a:cubicBezTo>
                  <a:moveTo>
                    <a:pt x="47" y="303"/>
                  </a:moveTo>
                  <a:cubicBezTo>
                    <a:pt x="47" y="304"/>
                    <a:pt x="46" y="304"/>
                    <a:pt x="46" y="304"/>
                  </a:cubicBezTo>
                  <a:cubicBezTo>
                    <a:pt x="42" y="307"/>
                    <a:pt x="39" y="311"/>
                    <a:pt x="35" y="313"/>
                  </a:cubicBezTo>
                  <a:cubicBezTo>
                    <a:pt x="35" y="314"/>
                    <a:pt x="35" y="314"/>
                    <a:pt x="35" y="315"/>
                  </a:cubicBezTo>
                  <a:cubicBezTo>
                    <a:pt x="35" y="317"/>
                    <a:pt x="35" y="318"/>
                    <a:pt x="35" y="320"/>
                  </a:cubicBezTo>
                  <a:cubicBezTo>
                    <a:pt x="39" y="316"/>
                    <a:pt x="42" y="312"/>
                    <a:pt x="46" y="307"/>
                  </a:cubicBezTo>
                  <a:cubicBezTo>
                    <a:pt x="46" y="307"/>
                    <a:pt x="46" y="307"/>
                    <a:pt x="46" y="307"/>
                  </a:cubicBezTo>
                  <a:cubicBezTo>
                    <a:pt x="47" y="306"/>
                    <a:pt x="47" y="305"/>
                    <a:pt x="47" y="303"/>
                  </a:cubicBezTo>
                  <a:moveTo>
                    <a:pt x="78" y="90"/>
                  </a:moveTo>
                  <a:cubicBezTo>
                    <a:pt x="77" y="90"/>
                    <a:pt x="76" y="89"/>
                    <a:pt x="76" y="87"/>
                  </a:cubicBezTo>
                  <a:cubicBezTo>
                    <a:pt x="76" y="86"/>
                    <a:pt x="78" y="83"/>
                    <a:pt x="79" y="83"/>
                  </a:cubicBezTo>
                  <a:cubicBezTo>
                    <a:pt x="82" y="81"/>
                    <a:pt x="82" y="81"/>
                    <a:pt x="82" y="81"/>
                  </a:cubicBezTo>
                  <a:cubicBezTo>
                    <a:pt x="82" y="81"/>
                    <a:pt x="83" y="81"/>
                    <a:pt x="83" y="81"/>
                  </a:cubicBezTo>
                  <a:cubicBezTo>
                    <a:pt x="84" y="81"/>
                    <a:pt x="84" y="81"/>
                    <a:pt x="84" y="83"/>
                  </a:cubicBezTo>
                  <a:cubicBezTo>
                    <a:pt x="84" y="84"/>
                    <a:pt x="83" y="87"/>
                    <a:pt x="82" y="87"/>
                  </a:cubicBezTo>
                  <a:cubicBezTo>
                    <a:pt x="79" y="89"/>
                    <a:pt x="79" y="89"/>
                    <a:pt x="79" y="89"/>
                  </a:cubicBezTo>
                  <a:cubicBezTo>
                    <a:pt x="78" y="89"/>
                    <a:pt x="78" y="90"/>
                    <a:pt x="78" y="90"/>
                  </a:cubicBezTo>
                  <a:moveTo>
                    <a:pt x="58" y="78"/>
                  </a:moveTo>
                  <a:cubicBezTo>
                    <a:pt x="57" y="78"/>
                    <a:pt x="57" y="74"/>
                    <a:pt x="59" y="72"/>
                  </a:cubicBezTo>
                  <a:cubicBezTo>
                    <a:pt x="63" y="68"/>
                    <a:pt x="67" y="65"/>
                    <a:pt x="71" y="62"/>
                  </a:cubicBezTo>
                  <a:cubicBezTo>
                    <a:pt x="71" y="62"/>
                    <a:pt x="72" y="62"/>
                    <a:pt x="72" y="62"/>
                  </a:cubicBezTo>
                  <a:cubicBezTo>
                    <a:pt x="74" y="62"/>
                    <a:pt x="73" y="67"/>
                    <a:pt x="70" y="69"/>
                  </a:cubicBezTo>
                  <a:cubicBezTo>
                    <a:pt x="67" y="71"/>
                    <a:pt x="64" y="74"/>
                    <a:pt x="60" y="77"/>
                  </a:cubicBezTo>
                  <a:cubicBezTo>
                    <a:pt x="60" y="78"/>
                    <a:pt x="59" y="78"/>
                    <a:pt x="58" y="78"/>
                  </a:cubicBezTo>
                  <a:moveTo>
                    <a:pt x="73" y="0"/>
                  </a:moveTo>
                  <a:cubicBezTo>
                    <a:pt x="66" y="2"/>
                    <a:pt x="60" y="2"/>
                    <a:pt x="51" y="9"/>
                  </a:cubicBezTo>
                  <a:cubicBezTo>
                    <a:pt x="45" y="14"/>
                    <a:pt x="38" y="21"/>
                    <a:pt x="32" y="27"/>
                  </a:cubicBezTo>
                  <a:cubicBezTo>
                    <a:pt x="42" y="48"/>
                    <a:pt x="51" y="70"/>
                    <a:pt x="58" y="91"/>
                  </a:cubicBezTo>
                  <a:cubicBezTo>
                    <a:pt x="63" y="103"/>
                    <a:pt x="67" y="115"/>
                    <a:pt x="69" y="127"/>
                  </a:cubicBezTo>
                  <a:cubicBezTo>
                    <a:pt x="73" y="143"/>
                    <a:pt x="72" y="161"/>
                    <a:pt x="73" y="178"/>
                  </a:cubicBezTo>
                  <a:cubicBezTo>
                    <a:pt x="74" y="194"/>
                    <a:pt x="75" y="211"/>
                    <a:pt x="75" y="227"/>
                  </a:cubicBezTo>
                  <a:cubicBezTo>
                    <a:pt x="75" y="225"/>
                    <a:pt x="75" y="224"/>
                    <a:pt x="76" y="222"/>
                  </a:cubicBezTo>
                  <a:cubicBezTo>
                    <a:pt x="76" y="218"/>
                    <a:pt x="77" y="214"/>
                    <a:pt x="77" y="210"/>
                  </a:cubicBezTo>
                  <a:cubicBezTo>
                    <a:pt x="78" y="206"/>
                    <a:pt x="78" y="202"/>
                    <a:pt x="79" y="198"/>
                  </a:cubicBezTo>
                  <a:cubicBezTo>
                    <a:pt x="79" y="194"/>
                    <a:pt x="80" y="190"/>
                    <a:pt x="80" y="186"/>
                  </a:cubicBezTo>
                  <a:cubicBezTo>
                    <a:pt x="81" y="178"/>
                    <a:pt x="82" y="170"/>
                    <a:pt x="82" y="163"/>
                  </a:cubicBezTo>
                  <a:cubicBezTo>
                    <a:pt x="82" y="159"/>
                    <a:pt x="83" y="155"/>
                    <a:pt x="83" y="151"/>
                  </a:cubicBezTo>
                  <a:cubicBezTo>
                    <a:pt x="83" y="147"/>
                    <a:pt x="83" y="144"/>
                    <a:pt x="84" y="140"/>
                  </a:cubicBezTo>
                  <a:cubicBezTo>
                    <a:pt x="84" y="133"/>
                    <a:pt x="85" y="126"/>
                    <a:pt x="85" y="119"/>
                  </a:cubicBezTo>
                  <a:cubicBezTo>
                    <a:pt x="85" y="112"/>
                    <a:pt x="85" y="106"/>
                    <a:pt x="86" y="100"/>
                  </a:cubicBezTo>
                  <a:cubicBezTo>
                    <a:pt x="86" y="95"/>
                    <a:pt x="86" y="89"/>
                    <a:pt x="86" y="85"/>
                  </a:cubicBezTo>
                  <a:cubicBezTo>
                    <a:pt x="86" y="80"/>
                    <a:pt x="86" y="76"/>
                    <a:pt x="86" y="73"/>
                  </a:cubicBezTo>
                  <a:cubicBezTo>
                    <a:pt x="85" y="70"/>
                    <a:pt x="85" y="68"/>
                    <a:pt x="85" y="67"/>
                  </a:cubicBezTo>
                  <a:cubicBezTo>
                    <a:pt x="85" y="65"/>
                    <a:pt x="84" y="65"/>
                    <a:pt x="84" y="64"/>
                  </a:cubicBezTo>
                  <a:cubicBezTo>
                    <a:pt x="84" y="64"/>
                    <a:pt x="85" y="65"/>
                    <a:pt x="85" y="66"/>
                  </a:cubicBezTo>
                  <a:cubicBezTo>
                    <a:pt x="85" y="68"/>
                    <a:pt x="86" y="70"/>
                    <a:pt x="87" y="72"/>
                  </a:cubicBezTo>
                  <a:cubicBezTo>
                    <a:pt x="87" y="75"/>
                    <a:pt x="88" y="79"/>
                    <a:pt x="88" y="83"/>
                  </a:cubicBezTo>
                  <a:cubicBezTo>
                    <a:pt x="88" y="88"/>
                    <a:pt x="89" y="93"/>
                    <a:pt x="89" y="98"/>
                  </a:cubicBezTo>
                  <a:cubicBezTo>
                    <a:pt x="89" y="104"/>
                    <a:pt x="89" y="110"/>
                    <a:pt x="89" y="116"/>
                  </a:cubicBezTo>
                  <a:cubicBezTo>
                    <a:pt x="89" y="123"/>
                    <a:pt x="88" y="130"/>
                    <a:pt x="88" y="137"/>
                  </a:cubicBezTo>
                  <a:cubicBezTo>
                    <a:pt x="88" y="144"/>
                    <a:pt x="88" y="152"/>
                    <a:pt x="87" y="160"/>
                  </a:cubicBezTo>
                  <a:cubicBezTo>
                    <a:pt x="87" y="163"/>
                    <a:pt x="86" y="167"/>
                    <a:pt x="86" y="171"/>
                  </a:cubicBezTo>
                  <a:cubicBezTo>
                    <a:pt x="86" y="175"/>
                    <a:pt x="85" y="179"/>
                    <a:pt x="85" y="183"/>
                  </a:cubicBezTo>
                  <a:cubicBezTo>
                    <a:pt x="85" y="187"/>
                    <a:pt x="84" y="191"/>
                    <a:pt x="84" y="195"/>
                  </a:cubicBezTo>
                  <a:cubicBezTo>
                    <a:pt x="83" y="200"/>
                    <a:pt x="83" y="204"/>
                    <a:pt x="82" y="208"/>
                  </a:cubicBezTo>
                  <a:cubicBezTo>
                    <a:pt x="81" y="216"/>
                    <a:pt x="80" y="224"/>
                    <a:pt x="78" y="232"/>
                  </a:cubicBezTo>
                  <a:cubicBezTo>
                    <a:pt x="77" y="240"/>
                    <a:pt x="75" y="247"/>
                    <a:pt x="74" y="255"/>
                  </a:cubicBezTo>
                  <a:cubicBezTo>
                    <a:pt x="72" y="260"/>
                    <a:pt x="71" y="265"/>
                    <a:pt x="70" y="270"/>
                  </a:cubicBezTo>
                  <a:cubicBezTo>
                    <a:pt x="68" y="273"/>
                    <a:pt x="67" y="276"/>
                    <a:pt x="65" y="279"/>
                  </a:cubicBezTo>
                  <a:cubicBezTo>
                    <a:pt x="65" y="278"/>
                    <a:pt x="66" y="277"/>
                    <a:pt x="66" y="276"/>
                  </a:cubicBezTo>
                  <a:cubicBezTo>
                    <a:pt x="66" y="273"/>
                    <a:pt x="67" y="270"/>
                    <a:pt x="68" y="267"/>
                  </a:cubicBezTo>
                  <a:cubicBezTo>
                    <a:pt x="66" y="271"/>
                    <a:pt x="65" y="274"/>
                    <a:pt x="63" y="277"/>
                  </a:cubicBezTo>
                  <a:cubicBezTo>
                    <a:pt x="62" y="279"/>
                    <a:pt x="61" y="281"/>
                    <a:pt x="60" y="283"/>
                  </a:cubicBezTo>
                  <a:cubicBezTo>
                    <a:pt x="58" y="286"/>
                    <a:pt x="57" y="288"/>
                    <a:pt x="55" y="291"/>
                  </a:cubicBezTo>
                  <a:cubicBezTo>
                    <a:pt x="54" y="291"/>
                    <a:pt x="54" y="292"/>
                    <a:pt x="54" y="292"/>
                  </a:cubicBezTo>
                  <a:cubicBezTo>
                    <a:pt x="53" y="294"/>
                    <a:pt x="51" y="297"/>
                    <a:pt x="50" y="299"/>
                  </a:cubicBezTo>
                  <a:cubicBezTo>
                    <a:pt x="49" y="301"/>
                    <a:pt x="49" y="303"/>
                    <a:pt x="49" y="305"/>
                  </a:cubicBezTo>
                  <a:cubicBezTo>
                    <a:pt x="52" y="301"/>
                    <a:pt x="55" y="297"/>
                    <a:pt x="58" y="293"/>
                  </a:cubicBezTo>
                  <a:cubicBezTo>
                    <a:pt x="58" y="293"/>
                    <a:pt x="58" y="293"/>
                    <a:pt x="58" y="293"/>
                  </a:cubicBezTo>
                  <a:cubicBezTo>
                    <a:pt x="58" y="292"/>
                    <a:pt x="59" y="292"/>
                    <a:pt x="59" y="291"/>
                  </a:cubicBezTo>
                  <a:cubicBezTo>
                    <a:pt x="60" y="290"/>
                    <a:pt x="60" y="289"/>
                    <a:pt x="61" y="287"/>
                  </a:cubicBezTo>
                  <a:cubicBezTo>
                    <a:pt x="61" y="287"/>
                    <a:pt x="61" y="287"/>
                    <a:pt x="61" y="287"/>
                  </a:cubicBezTo>
                  <a:cubicBezTo>
                    <a:pt x="62" y="285"/>
                    <a:pt x="63" y="282"/>
                    <a:pt x="65" y="280"/>
                  </a:cubicBezTo>
                  <a:cubicBezTo>
                    <a:pt x="65" y="280"/>
                    <a:pt x="65" y="279"/>
                    <a:pt x="65" y="279"/>
                  </a:cubicBezTo>
                  <a:cubicBezTo>
                    <a:pt x="67" y="276"/>
                    <a:pt x="68" y="273"/>
                    <a:pt x="70" y="270"/>
                  </a:cubicBezTo>
                  <a:cubicBezTo>
                    <a:pt x="71" y="269"/>
                    <a:pt x="72" y="267"/>
                    <a:pt x="73" y="265"/>
                  </a:cubicBezTo>
                  <a:cubicBezTo>
                    <a:pt x="77" y="255"/>
                    <a:pt x="81" y="244"/>
                    <a:pt x="83" y="234"/>
                  </a:cubicBezTo>
                  <a:cubicBezTo>
                    <a:pt x="89" y="213"/>
                    <a:pt x="90" y="193"/>
                    <a:pt x="93" y="173"/>
                  </a:cubicBezTo>
                  <a:cubicBezTo>
                    <a:pt x="93" y="172"/>
                    <a:pt x="93" y="171"/>
                    <a:pt x="93" y="170"/>
                  </a:cubicBezTo>
                  <a:cubicBezTo>
                    <a:pt x="93" y="167"/>
                    <a:pt x="94" y="163"/>
                    <a:pt x="94" y="160"/>
                  </a:cubicBezTo>
                  <a:cubicBezTo>
                    <a:pt x="96" y="147"/>
                    <a:pt x="97" y="135"/>
                    <a:pt x="98" y="123"/>
                  </a:cubicBezTo>
                  <a:cubicBezTo>
                    <a:pt x="98" y="112"/>
                    <a:pt x="97" y="102"/>
                    <a:pt x="96" y="92"/>
                  </a:cubicBezTo>
                  <a:cubicBezTo>
                    <a:pt x="94" y="83"/>
                    <a:pt x="93" y="74"/>
                    <a:pt x="92" y="65"/>
                  </a:cubicBezTo>
                  <a:cubicBezTo>
                    <a:pt x="91" y="57"/>
                    <a:pt x="90" y="50"/>
                    <a:pt x="88" y="42"/>
                  </a:cubicBezTo>
                  <a:cubicBezTo>
                    <a:pt x="85" y="26"/>
                    <a:pt x="80" y="12"/>
                    <a:pt x="73" y="0"/>
                  </a:cubicBezTo>
                  <a:cubicBezTo>
                    <a:pt x="73" y="0"/>
                    <a:pt x="73" y="0"/>
                    <a:pt x="73" y="0"/>
                  </a:cubicBezTo>
                </a:path>
              </a:pathLst>
            </a:custGeom>
            <a:solidFill>
              <a:srgbClr val="9AA4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5" name="Freeform 289"/>
            <p:cNvSpPr/>
            <p:nvPr/>
          </p:nvSpPr>
          <p:spPr bwMode="auto">
            <a:xfrm>
              <a:off x="3748088" y="768350"/>
              <a:ext cx="138113" cy="101600"/>
            </a:xfrm>
            <a:custGeom>
              <a:avLst/>
              <a:gdLst>
                <a:gd name="T0" fmla="*/ 38 w 49"/>
                <a:gd name="T1" fmla="*/ 0 h 36"/>
                <a:gd name="T2" fmla="*/ 26 w 49"/>
                <a:gd name="T3" fmla="*/ 4 h 36"/>
                <a:gd name="T4" fmla="*/ 15 w 49"/>
                <a:gd name="T5" fmla="*/ 10 h 36"/>
                <a:gd name="T6" fmla="*/ 15 w 49"/>
                <a:gd name="T7" fmla="*/ 10 h 36"/>
                <a:gd name="T8" fmla="*/ 15 w 49"/>
                <a:gd name="T9" fmla="*/ 10 h 36"/>
                <a:gd name="T10" fmla="*/ 15 w 49"/>
                <a:gd name="T11" fmla="*/ 10 h 36"/>
                <a:gd name="T12" fmla="*/ 0 w 49"/>
                <a:gd name="T13" fmla="*/ 22 h 36"/>
                <a:gd name="T14" fmla="*/ 8 w 49"/>
                <a:gd name="T15" fmla="*/ 36 h 36"/>
                <a:gd name="T16" fmla="*/ 27 w 49"/>
                <a:gd name="T17" fmla="*/ 18 h 36"/>
                <a:gd name="T18" fmla="*/ 49 w 49"/>
                <a:gd name="T19" fmla="*/ 9 h 36"/>
                <a:gd name="T20" fmla="*/ 49 w 49"/>
                <a:gd name="T21" fmla="*/ 9 h 36"/>
                <a:gd name="T22" fmla="*/ 47 w 49"/>
                <a:gd name="T23" fmla="*/ 6 h 36"/>
                <a:gd name="T24" fmla="*/ 42 w 49"/>
                <a:gd name="T25" fmla="*/ 1 h 36"/>
                <a:gd name="T26" fmla="*/ 40 w 49"/>
                <a:gd name="T27" fmla="*/ 0 h 36"/>
                <a:gd name="T28" fmla="*/ 38 w 49"/>
                <a:gd name="T29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9" h="36">
                  <a:moveTo>
                    <a:pt x="38" y="0"/>
                  </a:moveTo>
                  <a:cubicBezTo>
                    <a:pt x="34" y="0"/>
                    <a:pt x="30" y="2"/>
                    <a:pt x="26" y="4"/>
                  </a:cubicBezTo>
                  <a:cubicBezTo>
                    <a:pt x="22" y="5"/>
                    <a:pt x="19" y="8"/>
                    <a:pt x="15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0" y="13"/>
                    <a:pt x="5" y="17"/>
                    <a:pt x="0" y="22"/>
                  </a:cubicBezTo>
                  <a:cubicBezTo>
                    <a:pt x="3" y="27"/>
                    <a:pt x="6" y="31"/>
                    <a:pt x="8" y="36"/>
                  </a:cubicBezTo>
                  <a:cubicBezTo>
                    <a:pt x="14" y="30"/>
                    <a:pt x="21" y="23"/>
                    <a:pt x="27" y="18"/>
                  </a:cubicBezTo>
                  <a:cubicBezTo>
                    <a:pt x="36" y="11"/>
                    <a:pt x="42" y="11"/>
                    <a:pt x="49" y="9"/>
                  </a:cubicBezTo>
                  <a:cubicBezTo>
                    <a:pt x="49" y="9"/>
                    <a:pt x="49" y="9"/>
                    <a:pt x="49" y="9"/>
                  </a:cubicBezTo>
                  <a:cubicBezTo>
                    <a:pt x="48" y="8"/>
                    <a:pt x="48" y="7"/>
                    <a:pt x="47" y="6"/>
                  </a:cubicBezTo>
                  <a:cubicBezTo>
                    <a:pt x="46" y="4"/>
                    <a:pt x="44" y="3"/>
                    <a:pt x="42" y="1"/>
                  </a:cubicBezTo>
                  <a:cubicBezTo>
                    <a:pt x="42" y="1"/>
                    <a:pt x="41" y="1"/>
                    <a:pt x="40" y="0"/>
                  </a:cubicBezTo>
                  <a:cubicBezTo>
                    <a:pt x="39" y="0"/>
                    <a:pt x="39" y="0"/>
                    <a:pt x="38" y="0"/>
                  </a:cubicBezTo>
                </a:path>
              </a:pathLst>
            </a:custGeom>
            <a:solidFill>
              <a:srgbClr val="567C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6" name="Freeform 290"/>
            <p:cNvSpPr/>
            <p:nvPr/>
          </p:nvSpPr>
          <p:spPr bwMode="auto">
            <a:xfrm>
              <a:off x="3863975" y="974725"/>
              <a:ext cx="66675" cy="604838"/>
            </a:xfrm>
            <a:custGeom>
              <a:avLst/>
              <a:gdLst>
                <a:gd name="T0" fmla="*/ 19 w 24"/>
                <a:gd name="T1" fmla="*/ 0 h 215"/>
                <a:gd name="T2" fmla="*/ 20 w 24"/>
                <a:gd name="T3" fmla="*/ 3 h 215"/>
                <a:gd name="T4" fmla="*/ 21 w 24"/>
                <a:gd name="T5" fmla="*/ 9 h 215"/>
                <a:gd name="T6" fmla="*/ 21 w 24"/>
                <a:gd name="T7" fmla="*/ 21 h 215"/>
                <a:gd name="T8" fmla="*/ 21 w 24"/>
                <a:gd name="T9" fmla="*/ 36 h 215"/>
                <a:gd name="T10" fmla="*/ 20 w 24"/>
                <a:gd name="T11" fmla="*/ 55 h 215"/>
                <a:gd name="T12" fmla="*/ 19 w 24"/>
                <a:gd name="T13" fmla="*/ 76 h 215"/>
                <a:gd name="T14" fmla="*/ 18 w 24"/>
                <a:gd name="T15" fmla="*/ 87 h 215"/>
                <a:gd name="T16" fmla="*/ 17 w 24"/>
                <a:gd name="T17" fmla="*/ 99 h 215"/>
                <a:gd name="T18" fmla="*/ 15 w 24"/>
                <a:gd name="T19" fmla="*/ 122 h 215"/>
                <a:gd name="T20" fmla="*/ 14 w 24"/>
                <a:gd name="T21" fmla="*/ 134 h 215"/>
                <a:gd name="T22" fmla="*/ 12 w 24"/>
                <a:gd name="T23" fmla="*/ 146 h 215"/>
                <a:gd name="T24" fmla="*/ 11 w 24"/>
                <a:gd name="T25" fmla="*/ 158 h 215"/>
                <a:gd name="T26" fmla="*/ 10 w 24"/>
                <a:gd name="T27" fmla="*/ 163 h 215"/>
                <a:gd name="T28" fmla="*/ 8 w 24"/>
                <a:gd name="T29" fmla="*/ 183 h 215"/>
                <a:gd name="T30" fmla="*/ 3 w 24"/>
                <a:gd name="T31" fmla="*/ 203 h 215"/>
                <a:gd name="T32" fmla="*/ 1 w 24"/>
                <a:gd name="T33" fmla="*/ 212 h 215"/>
                <a:gd name="T34" fmla="*/ 0 w 24"/>
                <a:gd name="T35" fmla="*/ 215 h 215"/>
                <a:gd name="T36" fmla="*/ 5 w 24"/>
                <a:gd name="T37" fmla="*/ 206 h 215"/>
                <a:gd name="T38" fmla="*/ 9 w 24"/>
                <a:gd name="T39" fmla="*/ 191 h 215"/>
                <a:gd name="T40" fmla="*/ 13 w 24"/>
                <a:gd name="T41" fmla="*/ 168 h 215"/>
                <a:gd name="T42" fmla="*/ 17 w 24"/>
                <a:gd name="T43" fmla="*/ 144 h 215"/>
                <a:gd name="T44" fmla="*/ 19 w 24"/>
                <a:gd name="T45" fmla="*/ 131 h 215"/>
                <a:gd name="T46" fmla="*/ 20 w 24"/>
                <a:gd name="T47" fmla="*/ 119 h 215"/>
                <a:gd name="T48" fmla="*/ 21 w 24"/>
                <a:gd name="T49" fmla="*/ 107 h 215"/>
                <a:gd name="T50" fmla="*/ 22 w 24"/>
                <a:gd name="T51" fmla="*/ 96 h 215"/>
                <a:gd name="T52" fmla="*/ 23 w 24"/>
                <a:gd name="T53" fmla="*/ 73 h 215"/>
                <a:gd name="T54" fmla="*/ 24 w 24"/>
                <a:gd name="T55" fmla="*/ 52 h 215"/>
                <a:gd name="T56" fmla="*/ 24 w 24"/>
                <a:gd name="T57" fmla="*/ 34 h 215"/>
                <a:gd name="T58" fmla="*/ 23 w 24"/>
                <a:gd name="T59" fmla="*/ 19 h 215"/>
                <a:gd name="T60" fmla="*/ 22 w 24"/>
                <a:gd name="T61" fmla="*/ 8 h 215"/>
                <a:gd name="T62" fmla="*/ 20 w 24"/>
                <a:gd name="T63" fmla="*/ 2 h 215"/>
                <a:gd name="T64" fmla="*/ 19 w 24"/>
                <a:gd name="T65" fmla="*/ 0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4" h="215">
                  <a:moveTo>
                    <a:pt x="19" y="0"/>
                  </a:moveTo>
                  <a:cubicBezTo>
                    <a:pt x="19" y="1"/>
                    <a:pt x="20" y="1"/>
                    <a:pt x="20" y="3"/>
                  </a:cubicBezTo>
                  <a:cubicBezTo>
                    <a:pt x="20" y="4"/>
                    <a:pt x="20" y="6"/>
                    <a:pt x="21" y="9"/>
                  </a:cubicBezTo>
                  <a:cubicBezTo>
                    <a:pt x="21" y="12"/>
                    <a:pt x="21" y="16"/>
                    <a:pt x="21" y="21"/>
                  </a:cubicBezTo>
                  <a:cubicBezTo>
                    <a:pt x="21" y="25"/>
                    <a:pt x="21" y="31"/>
                    <a:pt x="21" y="36"/>
                  </a:cubicBezTo>
                  <a:cubicBezTo>
                    <a:pt x="20" y="42"/>
                    <a:pt x="20" y="48"/>
                    <a:pt x="20" y="55"/>
                  </a:cubicBezTo>
                  <a:cubicBezTo>
                    <a:pt x="20" y="62"/>
                    <a:pt x="19" y="69"/>
                    <a:pt x="19" y="76"/>
                  </a:cubicBezTo>
                  <a:cubicBezTo>
                    <a:pt x="18" y="80"/>
                    <a:pt x="18" y="83"/>
                    <a:pt x="18" y="87"/>
                  </a:cubicBezTo>
                  <a:cubicBezTo>
                    <a:pt x="18" y="91"/>
                    <a:pt x="17" y="95"/>
                    <a:pt x="17" y="99"/>
                  </a:cubicBezTo>
                  <a:cubicBezTo>
                    <a:pt x="17" y="106"/>
                    <a:pt x="16" y="114"/>
                    <a:pt x="15" y="122"/>
                  </a:cubicBezTo>
                  <a:cubicBezTo>
                    <a:pt x="15" y="126"/>
                    <a:pt x="14" y="130"/>
                    <a:pt x="14" y="134"/>
                  </a:cubicBezTo>
                  <a:cubicBezTo>
                    <a:pt x="13" y="138"/>
                    <a:pt x="13" y="142"/>
                    <a:pt x="12" y="146"/>
                  </a:cubicBezTo>
                  <a:cubicBezTo>
                    <a:pt x="12" y="150"/>
                    <a:pt x="11" y="154"/>
                    <a:pt x="11" y="158"/>
                  </a:cubicBezTo>
                  <a:cubicBezTo>
                    <a:pt x="10" y="160"/>
                    <a:pt x="10" y="161"/>
                    <a:pt x="10" y="163"/>
                  </a:cubicBezTo>
                  <a:cubicBezTo>
                    <a:pt x="10" y="170"/>
                    <a:pt x="9" y="176"/>
                    <a:pt x="8" y="183"/>
                  </a:cubicBezTo>
                  <a:cubicBezTo>
                    <a:pt x="7" y="189"/>
                    <a:pt x="5" y="196"/>
                    <a:pt x="3" y="203"/>
                  </a:cubicBezTo>
                  <a:cubicBezTo>
                    <a:pt x="2" y="206"/>
                    <a:pt x="1" y="209"/>
                    <a:pt x="1" y="212"/>
                  </a:cubicBezTo>
                  <a:cubicBezTo>
                    <a:pt x="1" y="213"/>
                    <a:pt x="0" y="214"/>
                    <a:pt x="0" y="215"/>
                  </a:cubicBezTo>
                  <a:cubicBezTo>
                    <a:pt x="2" y="212"/>
                    <a:pt x="3" y="209"/>
                    <a:pt x="5" y="206"/>
                  </a:cubicBezTo>
                  <a:cubicBezTo>
                    <a:pt x="6" y="201"/>
                    <a:pt x="7" y="196"/>
                    <a:pt x="9" y="191"/>
                  </a:cubicBezTo>
                  <a:cubicBezTo>
                    <a:pt x="10" y="183"/>
                    <a:pt x="12" y="176"/>
                    <a:pt x="13" y="168"/>
                  </a:cubicBezTo>
                  <a:cubicBezTo>
                    <a:pt x="15" y="160"/>
                    <a:pt x="16" y="152"/>
                    <a:pt x="17" y="144"/>
                  </a:cubicBezTo>
                  <a:cubicBezTo>
                    <a:pt x="18" y="140"/>
                    <a:pt x="18" y="136"/>
                    <a:pt x="19" y="131"/>
                  </a:cubicBezTo>
                  <a:cubicBezTo>
                    <a:pt x="19" y="127"/>
                    <a:pt x="20" y="123"/>
                    <a:pt x="20" y="119"/>
                  </a:cubicBezTo>
                  <a:cubicBezTo>
                    <a:pt x="20" y="115"/>
                    <a:pt x="21" y="111"/>
                    <a:pt x="21" y="107"/>
                  </a:cubicBezTo>
                  <a:cubicBezTo>
                    <a:pt x="21" y="103"/>
                    <a:pt x="22" y="99"/>
                    <a:pt x="22" y="96"/>
                  </a:cubicBezTo>
                  <a:cubicBezTo>
                    <a:pt x="23" y="88"/>
                    <a:pt x="23" y="80"/>
                    <a:pt x="23" y="73"/>
                  </a:cubicBezTo>
                  <a:cubicBezTo>
                    <a:pt x="23" y="66"/>
                    <a:pt x="24" y="59"/>
                    <a:pt x="24" y="52"/>
                  </a:cubicBezTo>
                  <a:cubicBezTo>
                    <a:pt x="24" y="46"/>
                    <a:pt x="24" y="40"/>
                    <a:pt x="24" y="34"/>
                  </a:cubicBezTo>
                  <a:cubicBezTo>
                    <a:pt x="24" y="29"/>
                    <a:pt x="23" y="24"/>
                    <a:pt x="23" y="19"/>
                  </a:cubicBezTo>
                  <a:cubicBezTo>
                    <a:pt x="23" y="15"/>
                    <a:pt x="22" y="11"/>
                    <a:pt x="22" y="8"/>
                  </a:cubicBezTo>
                  <a:cubicBezTo>
                    <a:pt x="21" y="6"/>
                    <a:pt x="20" y="4"/>
                    <a:pt x="20" y="2"/>
                  </a:cubicBezTo>
                  <a:cubicBezTo>
                    <a:pt x="20" y="1"/>
                    <a:pt x="19" y="0"/>
                    <a:pt x="19" y="0"/>
                  </a:cubicBezTo>
                </a:path>
              </a:pathLst>
            </a:custGeom>
            <a:solidFill>
              <a:srgbClr val="567C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7" name="Freeform 291"/>
            <p:cNvSpPr/>
            <p:nvPr/>
          </p:nvSpPr>
          <p:spPr bwMode="auto">
            <a:xfrm>
              <a:off x="3810000" y="1635125"/>
              <a:ext cx="11113" cy="22225"/>
            </a:xfrm>
            <a:custGeom>
              <a:avLst/>
              <a:gdLst>
                <a:gd name="T0" fmla="*/ 4 w 4"/>
                <a:gd name="T1" fmla="*/ 0 h 8"/>
                <a:gd name="T2" fmla="*/ 1 w 4"/>
                <a:gd name="T3" fmla="*/ 4 h 8"/>
                <a:gd name="T4" fmla="*/ 0 w 4"/>
                <a:gd name="T5" fmla="*/ 8 h 8"/>
                <a:gd name="T6" fmla="*/ 3 w 4"/>
                <a:gd name="T7" fmla="*/ 6 h 8"/>
                <a:gd name="T8" fmla="*/ 3 w 4"/>
                <a:gd name="T9" fmla="*/ 6 h 8"/>
                <a:gd name="T10" fmla="*/ 3 w 4"/>
                <a:gd name="T11" fmla="*/ 6 h 8"/>
                <a:gd name="T12" fmla="*/ 3 w 4"/>
                <a:gd name="T13" fmla="*/ 6 h 8"/>
                <a:gd name="T14" fmla="*/ 4 w 4"/>
                <a:gd name="T1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8">
                  <a:moveTo>
                    <a:pt x="4" y="0"/>
                  </a:moveTo>
                  <a:cubicBezTo>
                    <a:pt x="3" y="2"/>
                    <a:pt x="2" y="3"/>
                    <a:pt x="1" y="4"/>
                  </a:cubicBezTo>
                  <a:cubicBezTo>
                    <a:pt x="1" y="6"/>
                    <a:pt x="1" y="7"/>
                    <a:pt x="0" y="8"/>
                  </a:cubicBezTo>
                  <a:cubicBezTo>
                    <a:pt x="1" y="8"/>
                    <a:pt x="2" y="7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4"/>
                    <a:pt x="3" y="2"/>
                    <a:pt x="4" y="0"/>
                  </a:cubicBezTo>
                </a:path>
              </a:pathLst>
            </a:custGeom>
            <a:solidFill>
              <a:srgbClr val="567C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8" name="Freeform 292"/>
            <p:cNvSpPr/>
            <p:nvPr/>
          </p:nvSpPr>
          <p:spPr bwMode="auto">
            <a:xfrm>
              <a:off x="3776663" y="1674813"/>
              <a:ext cx="3175" cy="22225"/>
            </a:xfrm>
            <a:custGeom>
              <a:avLst/>
              <a:gdLst>
                <a:gd name="T0" fmla="*/ 1 w 1"/>
                <a:gd name="T1" fmla="*/ 0 h 8"/>
                <a:gd name="T2" fmla="*/ 0 w 1"/>
                <a:gd name="T3" fmla="*/ 1 h 8"/>
                <a:gd name="T4" fmla="*/ 0 w 1"/>
                <a:gd name="T5" fmla="*/ 1 h 8"/>
                <a:gd name="T6" fmla="*/ 0 w 1"/>
                <a:gd name="T7" fmla="*/ 1 h 8"/>
                <a:gd name="T8" fmla="*/ 0 w 1"/>
                <a:gd name="T9" fmla="*/ 2 h 8"/>
                <a:gd name="T10" fmla="*/ 0 w 1"/>
                <a:gd name="T11" fmla="*/ 3 h 8"/>
                <a:gd name="T12" fmla="*/ 0 w 1"/>
                <a:gd name="T13" fmla="*/ 8 h 8"/>
                <a:gd name="T14" fmla="*/ 1 w 1"/>
                <a:gd name="T15" fmla="*/ 7 h 8"/>
                <a:gd name="T16" fmla="*/ 1 w 1"/>
                <a:gd name="T17" fmla="*/ 7 h 8"/>
                <a:gd name="T18" fmla="*/ 1 w 1"/>
                <a:gd name="T19" fmla="*/ 2 h 8"/>
                <a:gd name="T20" fmla="*/ 1 w 1"/>
                <a:gd name="T2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" h="8">
                  <a:moveTo>
                    <a:pt x="1" y="0"/>
                  </a:moveTo>
                  <a:cubicBezTo>
                    <a:pt x="1" y="1"/>
                    <a:pt x="1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0" y="5"/>
                    <a:pt x="0" y="6"/>
                    <a:pt x="0" y="8"/>
                  </a:cubicBezTo>
                  <a:cubicBezTo>
                    <a:pt x="0" y="8"/>
                    <a:pt x="0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5"/>
                    <a:pt x="1" y="4"/>
                    <a:pt x="1" y="2"/>
                  </a:cubicBezTo>
                  <a:cubicBezTo>
                    <a:pt x="1" y="1"/>
                    <a:pt x="1" y="1"/>
                    <a:pt x="1" y="0"/>
                  </a:cubicBezTo>
                </a:path>
              </a:pathLst>
            </a:custGeom>
            <a:solidFill>
              <a:srgbClr val="567C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9" name="Freeform 293"/>
            <p:cNvSpPr/>
            <p:nvPr/>
          </p:nvSpPr>
          <p:spPr bwMode="auto">
            <a:xfrm>
              <a:off x="3740150" y="1700213"/>
              <a:ext cx="7938" cy="19050"/>
            </a:xfrm>
            <a:custGeom>
              <a:avLst/>
              <a:gdLst>
                <a:gd name="T0" fmla="*/ 2 w 3"/>
                <a:gd name="T1" fmla="*/ 0 h 7"/>
                <a:gd name="T2" fmla="*/ 0 w 3"/>
                <a:gd name="T3" fmla="*/ 1 h 7"/>
                <a:gd name="T4" fmla="*/ 1 w 3"/>
                <a:gd name="T5" fmla="*/ 3 h 7"/>
                <a:gd name="T6" fmla="*/ 1 w 3"/>
                <a:gd name="T7" fmla="*/ 7 h 7"/>
                <a:gd name="T8" fmla="*/ 1 w 3"/>
                <a:gd name="T9" fmla="*/ 7 h 7"/>
                <a:gd name="T10" fmla="*/ 3 w 3"/>
                <a:gd name="T11" fmla="*/ 6 h 7"/>
                <a:gd name="T12" fmla="*/ 3 w 3"/>
                <a:gd name="T13" fmla="*/ 2 h 7"/>
                <a:gd name="T14" fmla="*/ 2 w 3"/>
                <a:gd name="T1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7">
                  <a:moveTo>
                    <a:pt x="2" y="0"/>
                  </a:moveTo>
                  <a:cubicBezTo>
                    <a:pt x="2" y="1"/>
                    <a:pt x="1" y="1"/>
                    <a:pt x="0" y="1"/>
                  </a:cubicBezTo>
                  <a:cubicBezTo>
                    <a:pt x="0" y="2"/>
                    <a:pt x="1" y="3"/>
                    <a:pt x="1" y="3"/>
                  </a:cubicBezTo>
                  <a:cubicBezTo>
                    <a:pt x="1" y="5"/>
                    <a:pt x="1" y="6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2" y="6"/>
                    <a:pt x="3" y="6"/>
                  </a:cubicBezTo>
                  <a:cubicBezTo>
                    <a:pt x="3" y="5"/>
                    <a:pt x="3" y="3"/>
                    <a:pt x="3" y="2"/>
                  </a:cubicBezTo>
                  <a:cubicBezTo>
                    <a:pt x="3" y="1"/>
                    <a:pt x="3" y="1"/>
                    <a:pt x="2" y="0"/>
                  </a:cubicBezTo>
                </a:path>
              </a:pathLst>
            </a:custGeom>
            <a:solidFill>
              <a:srgbClr val="567C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0" name="Freeform 294"/>
            <p:cNvSpPr/>
            <p:nvPr/>
          </p:nvSpPr>
          <p:spPr bwMode="auto">
            <a:xfrm>
              <a:off x="3717925" y="1711325"/>
              <a:ext cx="14288" cy="14288"/>
            </a:xfrm>
            <a:custGeom>
              <a:avLst/>
              <a:gdLst>
                <a:gd name="T0" fmla="*/ 3 w 5"/>
                <a:gd name="T1" fmla="*/ 0 h 5"/>
                <a:gd name="T2" fmla="*/ 3 w 5"/>
                <a:gd name="T3" fmla="*/ 0 h 5"/>
                <a:gd name="T4" fmla="*/ 1 w 5"/>
                <a:gd name="T5" fmla="*/ 1 h 5"/>
                <a:gd name="T6" fmla="*/ 0 w 5"/>
                <a:gd name="T7" fmla="*/ 2 h 5"/>
                <a:gd name="T8" fmla="*/ 2 w 5"/>
                <a:gd name="T9" fmla="*/ 3 h 5"/>
                <a:gd name="T10" fmla="*/ 3 w 5"/>
                <a:gd name="T11" fmla="*/ 5 h 5"/>
                <a:gd name="T12" fmla="*/ 3 w 5"/>
                <a:gd name="T13" fmla="*/ 5 h 5"/>
                <a:gd name="T14" fmla="*/ 5 w 5"/>
                <a:gd name="T15" fmla="*/ 5 h 5"/>
                <a:gd name="T16" fmla="*/ 3 w 5"/>
                <a:gd name="T17" fmla="*/ 1 h 5"/>
                <a:gd name="T18" fmla="*/ 3 w 5"/>
                <a:gd name="T1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5">
                  <a:moveTo>
                    <a:pt x="3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2" y="1"/>
                    <a:pt x="2" y="1"/>
                    <a:pt x="1" y="1"/>
                  </a:cubicBezTo>
                  <a:cubicBezTo>
                    <a:pt x="1" y="1"/>
                    <a:pt x="1" y="1"/>
                    <a:pt x="0" y="2"/>
                  </a:cubicBezTo>
                  <a:cubicBezTo>
                    <a:pt x="1" y="2"/>
                    <a:pt x="1" y="3"/>
                    <a:pt x="2" y="3"/>
                  </a:cubicBezTo>
                  <a:cubicBezTo>
                    <a:pt x="2" y="4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5"/>
                    <a:pt x="5" y="5"/>
                    <a:pt x="5" y="5"/>
                  </a:cubicBezTo>
                  <a:cubicBezTo>
                    <a:pt x="5" y="3"/>
                    <a:pt x="4" y="2"/>
                    <a:pt x="3" y="1"/>
                  </a:cubicBezTo>
                  <a:cubicBezTo>
                    <a:pt x="3" y="1"/>
                    <a:pt x="3" y="1"/>
                    <a:pt x="3" y="0"/>
                  </a:cubicBezTo>
                </a:path>
              </a:pathLst>
            </a:custGeom>
            <a:solidFill>
              <a:srgbClr val="567C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1" name="Freeform 295"/>
            <p:cNvSpPr/>
            <p:nvPr/>
          </p:nvSpPr>
          <p:spPr bwMode="auto">
            <a:xfrm>
              <a:off x="3841750" y="968375"/>
              <a:ext cx="47625" cy="44450"/>
            </a:xfrm>
            <a:custGeom>
              <a:avLst/>
              <a:gdLst>
                <a:gd name="T0" fmla="*/ 15 w 17"/>
                <a:gd name="T1" fmla="*/ 0 h 16"/>
                <a:gd name="T2" fmla="*/ 14 w 17"/>
                <a:gd name="T3" fmla="*/ 0 h 16"/>
                <a:gd name="T4" fmla="*/ 2 w 17"/>
                <a:gd name="T5" fmla="*/ 10 h 16"/>
                <a:gd name="T6" fmla="*/ 1 w 17"/>
                <a:gd name="T7" fmla="*/ 16 h 16"/>
                <a:gd name="T8" fmla="*/ 3 w 17"/>
                <a:gd name="T9" fmla="*/ 15 h 16"/>
                <a:gd name="T10" fmla="*/ 13 w 17"/>
                <a:gd name="T11" fmla="*/ 7 h 16"/>
                <a:gd name="T12" fmla="*/ 15 w 17"/>
                <a:gd name="T1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16">
                  <a:moveTo>
                    <a:pt x="15" y="0"/>
                  </a:moveTo>
                  <a:cubicBezTo>
                    <a:pt x="15" y="0"/>
                    <a:pt x="14" y="0"/>
                    <a:pt x="14" y="0"/>
                  </a:cubicBezTo>
                  <a:cubicBezTo>
                    <a:pt x="10" y="3"/>
                    <a:pt x="6" y="6"/>
                    <a:pt x="2" y="10"/>
                  </a:cubicBezTo>
                  <a:cubicBezTo>
                    <a:pt x="0" y="12"/>
                    <a:pt x="0" y="16"/>
                    <a:pt x="1" y="16"/>
                  </a:cubicBezTo>
                  <a:cubicBezTo>
                    <a:pt x="2" y="16"/>
                    <a:pt x="3" y="16"/>
                    <a:pt x="3" y="15"/>
                  </a:cubicBezTo>
                  <a:cubicBezTo>
                    <a:pt x="7" y="12"/>
                    <a:pt x="10" y="9"/>
                    <a:pt x="13" y="7"/>
                  </a:cubicBezTo>
                  <a:cubicBezTo>
                    <a:pt x="16" y="5"/>
                    <a:pt x="17" y="0"/>
                    <a:pt x="15" y="0"/>
                  </a:cubicBezTo>
                </a:path>
              </a:pathLst>
            </a:custGeom>
            <a:solidFill>
              <a:srgbClr val="3535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2" name="Freeform 296"/>
            <p:cNvSpPr/>
            <p:nvPr/>
          </p:nvSpPr>
          <p:spPr bwMode="auto">
            <a:xfrm>
              <a:off x="3894138" y="1022350"/>
              <a:ext cx="23813" cy="25400"/>
            </a:xfrm>
            <a:custGeom>
              <a:avLst/>
              <a:gdLst>
                <a:gd name="T0" fmla="*/ 7 w 8"/>
                <a:gd name="T1" fmla="*/ 0 h 9"/>
                <a:gd name="T2" fmla="*/ 6 w 8"/>
                <a:gd name="T3" fmla="*/ 0 h 9"/>
                <a:gd name="T4" fmla="*/ 3 w 8"/>
                <a:gd name="T5" fmla="*/ 2 h 9"/>
                <a:gd name="T6" fmla="*/ 0 w 8"/>
                <a:gd name="T7" fmla="*/ 6 h 9"/>
                <a:gd name="T8" fmla="*/ 2 w 8"/>
                <a:gd name="T9" fmla="*/ 9 h 9"/>
                <a:gd name="T10" fmla="*/ 3 w 8"/>
                <a:gd name="T11" fmla="*/ 8 h 9"/>
                <a:gd name="T12" fmla="*/ 6 w 8"/>
                <a:gd name="T13" fmla="*/ 6 h 9"/>
                <a:gd name="T14" fmla="*/ 8 w 8"/>
                <a:gd name="T15" fmla="*/ 2 h 9"/>
                <a:gd name="T16" fmla="*/ 7 w 8"/>
                <a:gd name="T1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9">
                  <a:moveTo>
                    <a:pt x="7" y="0"/>
                  </a:moveTo>
                  <a:cubicBezTo>
                    <a:pt x="7" y="0"/>
                    <a:pt x="6" y="0"/>
                    <a:pt x="6" y="0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2"/>
                    <a:pt x="0" y="5"/>
                    <a:pt x="0" y="6"/>
                  </a:cubicBezTo>
                  <a:cubicBezTo>
                    <a:pt x="0" y="8"/>
                    <a:pt x="1" y="9"/>
                    <a:pt x="2" y="9"/>
                  </a:cubicBezTo>
                  <a:cubicBezTo>
                    <a:pt x="2" y="9"/>
                    <a:pt x="2" y="8"/>
                    <a:pt x="3" y="8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6"/>
                    <a:pt x="8" y="3"/>
                    <a:pt x="8" y="2"/>
                  </a:cubicBezTo>
                  <a:cubicBezTo>
                    <a:pt x="8" y="0"/>
                    <a:pt x="8" y="0"/>
                    <a:pt x="7" y="0"/>
                  </a:cubicBezTo>
                </a:path>
              </a:pathLst>
            </a:custGeom>
            <a:solidFill>
              <a:srgbClr val="3535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3" name="Freeform 297"/>
            <p:cNvSpPr/>
            <p:nvPr/>
          </p:nvSpPr>
          <p:spPr bwMode="auto">
            <a:xfrm>
              <a:off x="3054350" y="692150"/>
              <a:ext cx="842963" cy="1039813"/>
            </a:xfrm>
            <a:custGeom>
              <a:avLst/>
              <a:gdLst>
                <a:gd name="T0" fmla="*/ 223 w 300"/>
                <a:gd name="T1" fmla="*/ 368 h 369"/>
                <a:gd name="T2" fmla="*/ 221 w 300"/>
                <a:gd name="T3" fmla="*/ 368 h 369"/>
                <a:gd name="T4" fmla="*/ 215 w 300"/>
                <a:gd name="T5" fmla="*/ 369 h 369"/>
                <a:gd name="T6" fmla="*/ 212 w 300"/>
                <a:gd name="T7" fmla="*/ 369 h 369"/>
                <a:gd name="T8" fmla="*/ 198 w 300"/>
                <a:gd name="T9" fmla="*/ 367 h 369"/>
                <a:gd name="T10" fmla="*/ 105 w 300"/>
                <a:gd name="T11" fmla="*/ 333 h 369"/>
                <a:gd name="T12" fmla="*/ 41 w 300"/>
                <a:gd name="T13" fmla="*/ 284 h 369"/>
                <a:gd name="T14" fmla="*/ 20 w 300"/>
                <a:gd name="T15" fmla="*/ 263 h 369"/>
                <a:gd name="T16" fmla="*/ 6 w 300"/>
                <a:gd name="T17" fmla="*/ 245 h 369"/>
                <a:gd name="T18" fmla="*/ 0 w 300"/>
                <a:gd name="T19" fmla="*/ 227 h 369"/>
                <a:gd name="T20" fmla="*/ 2 w 300"/>
                <a:gd name="T21" fmla="*/ 213 h 369"/>
                <a:gd name="T22" fmla="*/ 12 w 300"/>
                <a:gd name="T23" fmla="*/ 178 h 369"/>
                <a:gd name="T24" fmla="*/ 22 w 300"/>
                <a:gd name="T25" fmla="*/ 151 h 369"/>
                <a:gd name="T26" fmla="*/ 38 w 300"/>
                <a:gd name="T27" fmla="*/ 126 h 369"/>
                <a:gd name="T28" fmla="*/ 48 w 300"/>
                <a:gd name="T29" fmla="*/ 104 h 369"/>
                <a:gd name="T30" fmla="*/ 54 w 300"/>
                <a:gd name="T31" fmla="*/ 96 h 369"/>
                <a:gd name="T32" fmla="*/ 69 w 300"/>
                <a:gd name="T33" fmla="*/ 80 h 369"/>
                <a:gd name="T34" fmla="*/ 105 w 300"/>
                <a:gd name="T35" fmla="*/ 46 h 369"/>
                <a:gd name="T36" fmla="*/ 185 w 300"/>
                <a:gd name="T37" fmla="*/ 2 h 369"/>
                <a:gd name="T38" fmla="*/ 206 w 300"/>
                <a:gd name="T39" fmla="*/ 3 h 369"/>
                <a:gd name="T40" fmla="*/ 219 w 300"/>
                <a:gd name="T41" fmla="*/ 12 h 369"/>
                <a:gd name="T42" fmla="*/ 223 w 300"/>
                <a:gd name="T43" fmla="*/ 16 h 369"/>
                <a:gd name="T44" fmla="*/ 281 w 300"/>
                <a:gd name="T45" fmla="*/ 127 h 369"/>
                <a:gd name="T46" fmla="*/ 292 w 300"/>
                <a:gd name="T47" fmla="*/ 163 h 369"/>
                <a:gd name="T48" fmla="*/ 296 w 300"/>
                <a:gd name="T49" fmla="*/ 214 h 369"/>
                <a:gd name="T50" fmla="*/ 296 w 300"/>
                <a:gd name="T51" fmla="*/ 283 h 369"/>
                <a:gd name="T52" fmla="*/ 286 w 300"/>
                <a:gd name="T53" fmla="*/ 313 h 369"/>
                <a:gd name="T54" fmla="*/ 283 w 300"/>
                <a:gd name="T55" fmla="*/ 319 h 369"/>
                <a:gd name="T56" fmla="*/ 278 w 300"/>
                <a:gd name="T57" fmla="*/ 327 h 369"/>
                <a:gd name="T58" fmla="*/ 277 w 300"/>
                <a:gd name="T59" fmla="*/ 328 h 369"/>
                <a:gd name="T60" fmla="*/ 269 w 300"/>
                <a:gd name="T61" fmla="*/ 340 h 369"/>
                <a:gd name="T62" fmla="*/ 257 w 300"/>
                <a:gd name="T63" fmla="*/ 350 h 369"/>
                <a:gd name="T64" fmla="*/ 257 w 300"/>
                <a:gd name="T65" fmla="*/ 350 h 369"/>
                <a:gd name="T66" fmla="*/ 256 w 300"/>
                <a:gd name="T67" fmla="*/ 352 h 369"/>
                <a:gd name="T68" fmla="*/ 255 w 300"/>
                <a:gd name="T69" fmla="*/ 352 h 369"/>
                <a:gd name="T70" fmla="*/ 239 w 300"/>
                <a:gd name="T71" fmla="*/ 362 h 369"/>
                <a:gd name="T72" fmla="*/ 237 w 300"/>
                <a:gd name="T73" fmla="*/ 363 h 369"/>
                <a:gd name="T74" fmla="*/ 223 w 300"/>
                <a:gd name="T75" fmla="*/ 368 h 3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0" h="369">
                  <a:moveTo>
                    <a:pt x="223" y="368"/>
                  </a:moveTo>
                  <a:cubicBezTo>
                    <a:pt x="222" y="368"/>
                    <a:pt x="222" y="368"/>
                    <a:pt x="221" y="368"/>
                  </a:cubicBezTo>
                  <a:cubicBezTo>
                    <a:pt x="219" y="369"/>
                    <a:pt x="217" y="369"/>
                    <a:pt x="215" y="369"/>
                  </a:cubicBezTo>
                  <a:cubicBezTo>
                    <a:pt x="214" y="369"/>
                    <a:pt x="213" y="369"/>
                    <a:pt x="212" y="369"/>
                  </a:cubicBezTo>
                  <a:cubicBezTo>
                    <a:pt x="207" y="369"/>
                    <a:pt x="203" y="368"/>
                    <a:pt x="198" y="367"/>
                  </a:cubicBezTo>
                  <a:cubicBezTo>
                    <a:pt x="166" y="359"/>
                    <a:pt x="134" y="349"/>
                    <a:pt x="105" y="333"/>
                  </a:cubicBezTo>
                  <a:cubicBezTo>
                    <a:pt x="82" y="320"/>
                    <a:pt x="61" y="302"/>
                    <a:pt x="41" y="284"/>
                  </a:cubicBezTo>
                  <a:cubicBezTo>
                    <a:pt x="34" y="278"/>
                    <a:pt x="26" y="271"/>
                    <a:pt x="20" y="263"/>
                  </a:cubicBezTo>
                  <a:cubicBezTo>
                    <a:pt x="14" y="258"/>
                    <a:pt x="10" y="252"/>
                    <a:pt x="6" y="245"/>
                  </a:cubicBezTo>
                  <a:cubicBezTo>
                    <a:pt x="3" y="240"/>
                    <a:pt x="0" y="234"/>
                    <a:pt x="0" y="227"/>
                  </a:cubicBezTo>
                  <a:cubicBezTo>
                    <a:pt x="0" y="222"/>
                    <a:pt x="1" y="218"/>
                    <a:pt x="2" y="213"/>
                  </a:cubicBezTo>
                  <a:cubicBezTo>
                    <a:pt x="6" y="202"/>
                    <a:pt x="9" y="190"/>
                    <a:pt x="12" y="178"/>
                  </a:cubicBezTo>
                  <a:cubicBezTo>
                    <a:pt x="15" y="169"/>
                    <a:pt x="18" y="159"/>
                    <a:pt x="22" y="151"/>
                  </a:cubicBezTo>
                  <a:cubicBezTo>
                    <a:pt x="27" y="142"/>
                    <a:pt x="33" y="134"/>
                    <a:pt x="38" y="126"/>
                  </a:cubicBezTo>
                  <a:cubicBezTo>
                    <a:pt x="42" y="119"/>
                    <a:pt x="44" y="111"/>
                    <a:pt x="48" y="104"/>
                  </a:cubicBezTo>
                  <a:cubicBezTo>
                    <a:pt x="50" y="101"/>
                    <a:pt x="52" y="99"/>
                    <a:pt x="54" y="96"/>
                  </a:cubicBezTo>
                  <a:cubicBezTo>
                    <a:pt x="59" y="90"/>
                    <a:pt x="64" y="85"/>
                    <a:pt x="69" y="80"/>
                  </a:cubicBezTo>
                  <a:cubicBezTo>
                    <a:pt x="81" y="69"/>
                    <a:pt x="93" y="58"/>
                    <a:pt x="105" y="46"/>
                  </a:cubicBezTo>
                  <a:cubicBezTo>
                    <a:pt x="129" y="23"/>
                    <a:pt x="153" y="6"/>
                    <a:pt x="185" y="2"/>
                  </a:cubicBezTo>
                  <a:cubicBezTo>
                    <a:pt x="193" y="1"/>
                    <a:pt x="200" y="0"/>
                    <a:pt x="206" y="3"/>
                  </a:cubicBezTo>
                  <a:cubicBezTo>
                    <a:pt x="211" y="5"/>
                    <a:pt x="215" y="8"/>
                    <a:pt x="219" y="12"/>
                  </a:cubicBezTo>
                  <a:cubicBezTo>
                    <a:pt x="221" y="13"/>
                    <a:pt x="222" y="15"/>
                    <a:pt x="223" y="16"/>
                  </a:cubicBezTo>
                  <a:cubicBezTo>
                    <a:pt x="252" y="46"/>
                    <a:pt x="267" y="87"/>
                    <a:pt x="281" y="127"/>
                  </a:cubicBezTo>
                  <a:cubicBezTo>
                    <a:pt x="286" y="139"/>
                    <a:pt x="290" y="151"/>
                    <a:pt x="292" y="163"/>
                  </a:cubicBezTo>
                  <a:cubicBezTo>
                    <a:pt x="296" y="179"/>
                    <a:pt x="295" y="197"/>
                    <a:pt x="296" y="214"/>
                  </a:cubicBezTo>
                  <a:cubicBezTo>
                    <a:pt x="297" y="237"/>
                    <a:pt x="300" y="259"/>
                    <a:pt x="296" y="283"/>
                  </a:cubicBezTo>
                  <a:cubicBezTo>
                    <a:pt x="294" y="293"/>
                    <a:pt x="291" y="304"/>
                    <a:pt x="286" y="313"/>
                  </a:cubicBezTo>
                  <a:cubicBezTo>
                    <a:pt x="285" y="315"/>
                    <a:pt x="284" y="317"/>
                    <a:pt x="283" y="319"/>
                  </a:cubicBezTo>
                  <a:cubicBezTo>
                    <a:pt x="281" y="322"/>
                    <a:pt x="280" y="324"/>
                    <a:pt x="278" y="327"/>
                  </a:cubicBezTo>
                  <a:cubicBezTo>
                    <a:pt x="277" y="327"/>
                    <a:pt x="277" y="328"/>
                    <a:pt x="277" y="328"/>
                  </a:cubicBezTo>
                  <a:cubicBezTo>
                    <a:pt x="275" y="331"/>
                    <a:pt x="272" y="338"/>
                    <a:pt x="269" y="340"/>
                  </a:cubicBezTo>
                  <a:cubicBezTo>
                    <a:pt x="265" y="344"/>
                    <a:pt x="261" y="347"/>
                    <a:pt x="257" y="350"/>
                  </a:cubicBezTo>
                  <a:cubicBezTo>
                    <a:pt x="257" y="350"/>
                    <a:pt x="257" y="350"/>
                    <a:pt x="257" y="350"/>
                  </a:cubicBezTo>
                  <a:cubicBezTo>
                    <a:pt x="257" y="351"/>
                    <a:pt x="256" y="351"/>
                    <a:pt x="256" y="352"/>
                  </a:cubicBezTo>
                  <a:cubicBezTo>
                    <a:pt x="255" y="352"/>
                    <a:pt x="255" y="352"/>
                    <a:pt x="255" y="352"/>
                  </a:cubicBezTo>
                  <a:cubicBezTo>
                    <a:pt x="249" y="356"/>
                    <a:pt x="244" y="360"/>
                    <a:pt x="239" y="362"/>
                  </a:cubicBezTo>
                  <a:cubicBezTo>
                    <a:pt x="238" y="363"/>
                    <a:pt x="238" y="363"/>
                    <a:pt x="237" y="363"/>
                  </a:cubicBezTo>
                  <a:cubicBezTo>
                    <a:pt x="233" y="365"/>
                    <a:pt x="228" y="367"/>
                    <a:pt x="223" y="368"/>
                  </a:cubicBezTo>
                </a:path>
              </a:pathLst>
            </a:custGeom>
            <a:solidFill>
              <a:srgbClr val="E1ED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4" name="Freeform 298"/>
            <p:cNvSpPr/>
            <p:nvPr/>
          </p:nvSpPr>
          <p:spPr bwMode="auto">
            <a:xfrm>
              <a:off x="3130550" y="1266825"/>
              <a:ext cx="125413" cy="138113"/>
            </a:xfrm>
            <a:custGeom>
              <a:avLst/>
              <a:gdLst>
                <a:gd name="T0" fmla="*/ 38 w 45"/>
                <a:gd name="T1" fmla="*/ 46 h 49"/>
                <a:gd name="T2" fmla="*/ 44 w 45"/>
                <a:gd name="T3" fmla="*/ 32 h 49"/>
                <a:gd name="T4" fmla="*/ 36 w 45"/>
                <a:gd name="T5" fmla="*/ 19 h 49"/>
                <a:gd name="T6" fmla="*/ 29 w 45"/>
                <a:gd name="T7" fmla="*/ 6 h 49"/>
                <a:gd name="T8" fmla="*/ 16 w 45"/>
                <a:gd name="T9" fmla="*/ 3 h 49"/>
                <a:gd name="T10" fmla="*/ 11 w 45"/>
                <a:gd name="T11" fmla="*/ 8 h 49"/>
                <a:gd name="T12" fmla="*/ 3 w 45"/>
                <a:gd name="T13" fmla="*/ 28 h 49"/>
                <a:gd name="T14" fmla="*/ 24 w 45"/>
                <a:gd name="T15" fmla="*/ 46 h 49"/>
                <a:gd name="T16" fmla="*/ 38 w 45"/>
                <a:gd name="T17" fmla="*/ 46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5" h="49">
                  <a:moveTo>
                    <a:pt x="38" y="46"/>
                  </a:moveTo>
                  <a:cubicBezTo>
                    <a:pt x="43" y="44"/>
                    <a:pt x="45" y="37"/>
                    <a:pt x="44" y="32"/>
                  </a:cubicBezTo>
                  <a:cubicBezTo>
                    <a:pt x="42" y="27"/>
                    <a:pt x="39" y="23"/>
                    <a:pt x="36" y="19"/>
                  </a:cubicBezTo>
                  <a:cubicBezTo>
                    <a:pt x="34" y="15"/>
                    <a:pt x="31" y="11"/>
                    <a:pt x="29" y="6"/>
                  </a:cubicBezTo>
                  <a:cubicBezTo>
                    <a:pt x="26" y="2"/>
                    <a:pt x="21" y="0"/>
                    <a:pt x="16" y="3"/>
                  </a:cubicBezTo>
                  <a:cubicBezTo>
                    <a:pt x="14" y="4"/>
                    <a:pt x="12" y="6"/>
                    <a:pt x="11" y="8"/>
                  </a:cubicBezTo>
                  <a:cubicBezTo>
                    <a:pt x="4" y="12"/>
                    <a:pt x="0" y="21"/>
                    <a:pt x="3" y="28"/>
                  </a:cubicBezTo>
                  <a:cubicBezTo>
                    <a:pt x="7" y="36"/>
                    <a:pt x="17" y="42"/>
                    <a:pt x="24" y="46"/>
                  </a:cubicBezTo>
                  <a:cubicBezTo>
                    <a:pt x="28" y="48"/>
                    <a:pt x="33" y="49"/>
                    <a:pt x="38" y="46"/>
                  </a:cubicBezTo>
                </a:path>
              </a:pathLst>
            </a:custGeom>
            <a:solidFill>
              <a:srgbClr val="F8CB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5" name="Freeform 299"/>
            <p:cNvSpPr/>
            <p:nvPr/>
          </p:nvSpPr>
          <p:spPr bwMode="auto">
            <a:xfrm>
              <a:off x="3248025" y="1069975"/>
              <a:ext cx="149225" cy="171450"/>
            </a:xfrm>
            <a:custGeom>
              <a:avLst/>
              <a:gdLst>
                <a:gd name="T0" fmla="*/ 49 w 53"/>
                <a:gd name="T1" fmla="*/ 38 h 61"/>
                <a:gd name="T2" fmla="*/ 30 w 53"/>
                <a:gd name="T3" fmla="*/ 8 h 61"/>
                <a:gd name="T4" fmla="*/ 12 w 53"/>
                <a:gd name="T5" fmla="*/ 18 h 61"/>
                <a:gd name="T6" fmla="*/ 7 w 53"/>
                <a:gd name="T7" fmla="*/ 26 h 61"/>
                <a:gd name="T8" fmla="*/ 5 w 53"/>
                <a:gd name="T9" fmla="*/ 27 h 61"/>
                <a:gd name="T10" fmla="*/ 1 w 53"/>
                <a:gd name="T11" fmla="*/ 34 h 61"/>
                <a:gd name="T12" fmla="*/ 7 w 53"/>
                <a:gd name="T13" fmla="*/ 48 h 61"/>
                <a:gd name="T14" fmla="*/ 34 w 53"/>
                <a:gd name="T15" fmla="*/ 60 h 61"/>
                <a:gd name="T16" fmla="*/ 49 w 53"/>
                <a:gd name="T17" fmla="*/ 38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2" h="61">
                  <a:moveTo>
                    <a:pt x="49" y="38"/>
                  </a:moveTo>
                  <a:cubicBezTo>
                    <a:pt x="45" y="27"/>
                    <a:pt x="36" y="17"/>
                    <a:pt x="30" y="8"/>
                  </a:cubicBezTo>
                  <a:cubicBezTo>
                    <a:pt x="24" y="0"/>
                    <a:pt x="11" y="9"/>
                    <a:pt x="12" y="18"/>
                  </a:cubicBezTo>
                  <a:cubicBezTo>
                    <a:pt x="9" y="20"/>
                    <a:pt x="7" y="22"/>
                    <a:pt x="7" y="26"/>
                  </a:cubicBezTo>
                  <a:cubicBezTo>
                    <a:pt x="6" y="26"/>
                    <a:pt x="5" y="27"/>
                    <a:pt x="5" y="27"/>
                  </a:cubicBezTo>
                  <a:cubicBezTo>
                    <a:pt x="3" y="30"/>
                    <a:pt x="2" y="31"/>
                    <a:pt x="1" y="34"/>
                  </a:cubicBezTo>
                  <a:cubicBezTo>
                    <a:pt x="0" y="40"/>
                    <a:pt x="3" y="44"/>
                    <a:pt x="7" y="48"/>
                  </a:cubicBezTo>
                  <a:cubicBezTo>
                    <a:pt x="14" y="53"/>
                    <a:pt x="23" y="61"/>
                    <a:pt x="34" y="60"/>
                  </a:cubicBezTo>
                  <a:cubicBezTo>
                    <a:pt x="45" y="60"/>
                    <a:pt x="53" y="48"/>
                    <a:pt x="49" y="38"/>
                  </a:cubicBezTo>
                </a:path>
              </a:pathLst>
            </a:custGeom>
            <a:solidFill>
              <a:srgbClr val="F8CB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6" name="Freeform 300"/>
            <p:cNvSpPr/>
            <p:nvPr/>
          </p:nvSpPr>
          <p:spPr bwMode="auto">
            <a:xfrm>
              <a:off x="3054350" y="692150"/>
              <a:ext cx="627063" cy="741363"/>
            </a:xfrm>
            <a:custGeom>
              <a:avLst/>
              <a:gdLst>
                <a:gd name="T0" fmla="*/ 20 w 223"/>
                <a:gd name="T1" fmla="*/ 263 h 263"/>
                <a:gd name="T2" fmla="*/ 6 w 223"/>
                <a:gd name="T3" fmla="*/ 245 h 263"/>
                <a:gd name="T4" fmla="*/ 0 w 223"/>
                <a:gd name="T5" fmla="*/ 227 h 263"/>
                <a:gd name="T6" fmla="*/ 2 w 223"/>
                <a:gd name="T7" fmla="*/ 213 h 263"/>
                <a:gd name="T8" fmla="*/ 12 w 223"/>
                <a:gd name="T9" fmla="*/ 178 h 263"/>
                <a:gd name="T10" fmla="*/ 22 w 223"/>
                <a:gd name="T11" fmla="*/ 151 h 263"/>
                <a:gd name="T12" fmla="*/ 38 w 223"/>
                <a:gd name="T13" fmla="*/ 126 h 263"/>
                <a:gd name="T14" fmla="*/ 48 w 223"/>
                <a:gd name="T15" fmla="*/ 104 h 263"/>
                <a:gd name="T16" fmla="*/ 54 w 223"/>
                <a:gd name="T17" fmla="*/ 96 h 263"/>
                <a:gd name="T18" fmla="*/ 69 w 223"/>
                <a:gd name="T19" fmla="*/ 80 h 263"/>
                <a:gd name="T20" fmla="*/ 105 w 223"/>
                <a:gd name="T21" fmla="*/ 46 h 263"/>
                <a:gd name="T22" fmla="*/ 185 w 223"/>
                <a:gd name="T23" fmla="*/ 2 h 263"/>
                <a:gd name="T24" fmla="*/ 206 w 223"/>
                <a:gd name="T25" fmla="*/ 3 h 263"/>
                <a:gd name="T26" fmla="*/ 219 w 223"/>
                <a:gd name="T27" fmla="*/ 12 h 263"/>
                <a:gd name="T28" fmla="*/ 223 w 223"/>
                <a:gd name="T29" fmla="*/ 16 h 263"/>
                <a:gd name="T30" fmla="*/ 190 w 223"/>
                <a:gd name="T31" fmla="*/ 18 h 263"/>
                <a:gd name="T32" fmla="*/ 154 w 223"/>
                <a:gd name="T33" fmla="*/ 39 h 263"/>
                <a:gd name="T34" fmla="*/ 90 w 223"/>
                <a:gd name="T35" fmla="*/ 92 h 263"/>
                <a:gd name="T36" fmla="*/ 61 w 223"/>
                <a:gd name="T37" fmla="*/ 129 h 263"/>
                <a:gd name="T38" fmla="*/ 33 w 223"/>
                <a:gd name="T39" fmla="*/ 178 h 263"/>
                <a:gd name="T40" fmla="*/ 26 w 223"/>
                <a:gd name="T41" fmla="*/ 192 h 263"/>
                <a:gd name="T42" fmla="*/ 22 w 223"/>
                <a:gd name="T43" fmla="*/ 212 h 263"/>
                <a:gd name="T44" fmla="*/ 20 w 223"/>
                <a:gd name="T45" fmla="*/ 251 h 263"/>
                <a:gd name="T46" fmla="*/ 20 w 223"/>
                <a:gd name="T47" fmla="*/ 263 h 2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23" h="263">
                  <a:moveTo>
                    <a:pt x="20" y="263"/>
                  </a:moveTo>
                  <a:cubicBezTo>
                    <a:pt x="14" y="258"/>
                    <a:pt x="10" y="252"/>
                    <a:pt x="6" y="245"/>
                  </a:cubicBezTo>
                  <a:cubicBezTo>
                    <a:pt x="3" y="240"/>
                    <a:pt x="0" y="234"/>
                    <a:pt x="0" y="227"/>
                  </a:cubicBezTo>
                  <a:cubicBezTo>
                    <a:pt x="0" y="222"/>
                    <a:pt x="1" y="218"/>
                    <a:pt x="2" y="213"/>
                  </a:cubicBezTo>
                  <a:cubicBezTo>
                    <a:pt x="6" y="202"/>
                    <a:pt x="9" y="190"/>
                    <a:pt x="12" y="178"/>
                  </a:cubicBezTo>
                  <a:cubicBezTo>
                    <a:pt x="15" y="169"/>
                    <a:pt x="18" y="159"/>
                    <a:pt x="22" y="151"/>
                  </a:cubicBezTo>
                  <a:cubicBezTo>
                    <a:pt x="27" y="142"/>
                    <a:pt x="33" y="134"/>
                    <a:pt x="38" y="126"/>
                  </a:cubicBezTo>
                  <a:cubicBezTo>
                    <a:pt x="42" y="119"/>
                    <a:pt x="44" y="111"/>
                    <a:pt x="48" y="104"/>
                  </a:cubicBezTo>
                  <a:cubicBezTo>
                    <a:pt x="50" y="101"/>
                    <a:pt x="52" y="99"/>
                    <a:pt x="54" y="96"/>
                  </a:cubicBezTo>
                  <a:cubicBezTo>
                    <a:pt x="59" y="90"/>
                    <a:pt x="64" y="85"/>
                    <a:pt x="69" y="80"/>
                  </a:cubicBezTo>
                  <a:cubicBezTo>
                    <a:pt x="81" y="69"/>
                    <a:pt x="93" y="58"/>
                    <a:pt x="105" y="46"/>
                  </a:cubicBezTo>
                  <a:cubicBezTo>
                    <a:pt x="129" y="23"/>
                    <a:pt x="153" y="6"/>
                    <a:pt x="185" y="2"/>
                  </a:cubicBezTo>
                  <a:cubicBezTo>
                    <a:pt x="193" y="1"/>
                    <a:pt x="200" y="0"/>
                    <a:pt x="206" y="3"/>
                  </a:cubicBezTo>
                  <a:cubicBezTo>
                    <a:pt x="211" y="5"/>
                    <a:pt x="215" y="8"/>
                    <a:pt x="219" y="12"/>
                  </a:cubicBezTo>
                  <a:cubicBezTo>
                    <a:pt x="221" y="13"/>
                    <a:pt x="222" y="15"/>
                    <a:pt x="223" y="16"/>
                  </a:cubicBezTo>
                  <a:cubicBezTo>
                    <a:pt x="212" y="16"/>
                    <a:pt x="202" y="14"/>
                    <a:pt x="190" y="18"/>
                  </a:cubicBezTo>
                  <a:cubicBezTo>
                    <a:pt x="177" y="23"/>
                    <a:pt x="166" y="31"/>
                    <a:pt x="154" y="39"/>
                  </a:cubicBezTo>
                  <a:cubicBezTo>
                    <a:pt x="132" y="54"/>
                    <a:pt x="109" y="72"/>
                    <a:pt x="90" y="92"/>
                  </a:cubicBezTo>
                  <a:cubicBezTo>
                    <a:pt x="79" y="103"/>
                    <a:pt x="69" y="115"/>
                    <a:pt x="61" y="129"/>
                  </a:cubicBezTo>
                  <a:cubicBezTo>
                    <a:pt x="52" y="145"/>
                    <a:pt x="43" y="161"/>
                    <a:pt x="33" y="178"/>
                  </a:cubicBezTo>
                  <a:cubicBezTo>
                    <a:pt x="31" y="182"/>
                    <a:pt x="28" y="187"/>
                    <a:pt x="26" y="192"/>
                  </a:cubicBezTo>
                  <a:cubicBezTo>
                    <a:pt x="24" y="199"/>
                    <a:pt x="23" y="206"/>
                    <a:pt x="22" y="212"/>
                  </a:cubicBezTo>
                  <a:cubicBezTo>
                    <a:pt x="20" y="225"/>
                    <a:pt x="20" y="238"/>
                    <a:pt x="20" y="251"/>
                  </a:cubicBezTo>
                  <a:cubicBezTo>
                    <a:pt x="20" y="255"/>
                    <a:pt x="20" y="259"/>
                    <a:pt x="20" y="263"/>
                  </a:cubicBezTo>
                </a:path>
              </a:pathLst>
            </a:custGeom>
            <a:solidFill>
              <a:srgbClr val="7EB4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7" name="Freeform 301"/>
            <p:cNvSpPr/>
            <p:nvPr/>
          </p:nvSpPr>
          <p:spPr bwMode="auto">
            <a:xfrm>
              <a:off x="3776663" y="950913"/>
              <a:ext cx="87313" cy="661988"/>
            </a:xfrm>
            <a:custGeom>
              <a:avLst/>
              <a:gdLst>
                <a:gd name="T0" fmla="*/ 21 w 31"/>
                <a:gd name="T1" fmla="*/ 235 h 235"/>
                <a:gd name="T2" fmla="*/ 21 w 31"/>
                <a:gd name="T3" fmla="*/ 232 h 235"/>
                <a:gd name="T4" fmla="*/ 22 w 31"/>
                <a:gd name="T5" fmla="*/ 221 h 235"/>
                <a:gd name="T6" fmla="*/ 23 w 31"/>
                <a:gd name="T7" fmla="*/ 216 h 235"/>
                <a:gd name="T8" fmla="*/ 23 w 31"/>
                <a:gd name="T9" fmla="*/ 210 h 235"/>
                <a:gd name="T10" fmla="*/ 24 w 31"/>
                <a:gd name="T11" fmla="*/ 187 h 235"/>
                <a:gd name="T12" fmla="*/ 24 w 31"/>
                <a:gd name="T13" fmla="*/ 174 h 235"/>
                <a:gd name="T14" fmla="*/ 24 w 31"/>
                <a:gd name="T15" fmla="*/ 161 h 235"/>
                <a:gd name="T16" fmla="*/ 23 w 31"/>
                <a:gd name="T17" fmla="*/ 148 h 235"/>
                <a:gd name="T18" fmla="*/ 22 w 31"/>
                <a:gd name="T19" fmla="*/ 135 h 235"/>
                <a:gd name="T20" fmla="*/ 20 w 31"/>
                <a:gd name="T21" fmla="*/ 110 h 235"/>
                <a:gd name="T22" fmla="*/ 19 w 31"/>
                <a:gd name="T23" fmla="*/ 97 h 235"/>
                <a:gd name="T24" fmla="*/ 17 w 31"/>
                <a:gd name="T25" fmla="*/ 85 h 235"/>
                <a:gd name="T26" fmla="*/ 14 w 31"/>
                <a:gd name="T27" fmla="*/ 62 h 235"/>
                <a:gd name="T28" fmla="*/ 11 w 31"/>
                <a:gd name="T29" fmla="*/ 41 h 235"/>
                <a:gd name="T30" fmla="*/ 7 w 31"/>
                <a:gd name="T31" fmla="*/ 24 h 235"/>
                <a:gd name="T32" fmla="*/ 4 w 31"/>
                <a:gd name="T33" fmla="*/ 11 h 235"/>
                <a:gd name="T34" fmla="*/ 1 w 31"/>
                <a:gd name="T35" fmla="*/ 3 h 235"/>
                <a:gd name="T36" fmla="*/ 0 w 31"/>
                <a:gd name="T37" fmla="*/ 0 h 235"/>
                <a:gd name="T38" fmla="*/ 1 w 31"/>
                <a:gd name="T39" fmla="*/ 2 h 235"/>
                <a:gd name="T40" fmla="*/ 5 w 31"/>
                <a:gd name="T41" fmla="*/ 10 h 235"/>
                <a:gd name="T42" fmla="*/ 10 w 31"/>
                <a:gd name="T43" fmla="*/ 23 h 235"/>
                <a:gd name="T44" fmla="*/ 15 w 31"/>
                <a:gd name="T45" fmla="*/ 40 h 235"/>
                <a:gd name="T46" fmla="*/ 19 w 31"/>
                <a:gd name="T47" fmla="*/ 60 h 235"/>
                <a:gd name="T48" fmla="*/ 23 w 31"/>
                <a:gd name="T49" fmla="*/ 83 h 235"/>
                <a:gd name="T50" fmla="*/ 27 w 31"/>
                <a:gd name="T51" fmla="*/ 108 h 235"/>
                <a:gd name="T52" fmla="*/ 28 w 31"/>
                <a:gd name="T53" fmla="*/ 121 h 235"/>
                <a:gd name="T54" fmla="*/ 30 w 31"/>
                <a:gd name="T55" fmla="*/ 134 h 235"/>
                <a:gd name="T56" fmla="*/ 30 w 31"/>
                <a:gd name="T57" fmla="*/ 147 h 235"/>
                <a:gd name="T58" fmla="*/ 31 w 31"/>
                <a:gd name="T59" fmla="*/ 160 h 235"/>
                <a:gd name="T60" fmla="*/ 30 w 31"/>
                <a:gd name="T61" fmla="*/ 186 h 235"/>
                <a:gd name="T62" fmla="*/ 28 w 31"/>
                <a:gd name="T63" fmla="*/ 210 h 235"/>
                <a:gd name="T64" fmla="*/ 26 w 31"/>
                <a:gd name="T65" fmla="*/ 227 h 235"/>
                <a:gd name="T66" fmla="*/ 21 w 31"/>
                <a:gd name="T67" fmla="*/ 235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1" h="235">
                  <a:moveTo>
                    <a:pt x="21" y="235"/>
                  </a:moveTo>
                  <a:cubicBezTo>
                    <a:pt x="21" y="234"/>
                    <a:pt x="21" y="233"/>
                    <a:pt x="21" y="232"/>
                  </a:cubicBezTo>
                  <a:cubicBezTo>
                    <a:pt x="21" y="228"/>
                    <a:pt x="22" y="225"/>
                    <a:pt x="22" y="221"/>
                  </a:cubicBezTo>
                  <a:cubicBezTo>
                    <a:pt x="22" y="220"/>
                    <a:pt x="22" y="218"/>
                    <a:pt x="23" y="216"/>
                  </a:cubicBezTo>
                  <a:cubicBezTo>
                    <a:pt x="23" y="214"/>
                    <a:pt x="23" y="212"/>
                    <a:pt x="23" y="210"/>
                  </a:cubicBezTo>
                  <a:cubicBezTo>
                    <a:pt x="23" y="203"/>
                    <a:pt x="24" y="195"/>
                    <a:pt x="24" y="187"/>
                  </a:cubicBezTo>
                  <a:cubicBezTo>
                    <a:pt x="24" y="183"/>
                    <a:pt x="24" y="178"/>
                    <a:pt x="24" y="174"/>
                  </a:cubicBezTo>
                  <a:cubicBezTo>
                    <a:pt x="24" y="170"/>
                    <a:pt x="24" y="166"/>
                    <a:pt x="24" y="161"/>
                  </a:cubicBezTo>
                  <a:cubicBezTo>
                    <a:pt x="24" y="157"/>
                    <a:pt x="23" y="153"/>
                    <a:pt x="23" y="148"/>
                  </a:cubicBezTo>
                  <a:cubicBezTo>
                    <a:pt x="23" y="144"/>
                    <a:pt x="23" y="140"/>
                    <a:pt x="22" y="135"/>
                  </a:cubicBezTo>
                  <a:cubicBezTo>
                    <a:pt x="22" y="127"/>
                    <a:pt x="21" y="118"/>
                    <a:pt x="20" y="110"/>
                  </a:cubicBezTo>
                  <a:cubicBezTo>
                    <a:pt x="19" y="105"/>
                    <a:pt x="19" y="101"/>
                    <a:pt x="19" y="97"/>
                  </a:cubicBezTo>
                  <a:cubicBezTo>
                    <a:pt x="18" y="93"/>
                    <a:pt x="17" y="89"/>
                    <a:pt x="17" y="85"/>
                  </a:cubicBezTo>
                  <a:cubicBezTo>
                    <a:pt x="16" y="77"/>
                    <a:pt x="15" y="69"/>
                    <a:pt x="14" y="62"/>
                  </a:cubicBezTo>
                  <a:cubicBezTo>
                    <a:pt x="13" y="54"/>
                    <a:pt x="12" y="47"/>
                    <a:pt x="11" y="41"/>
                  </a:cubicBezTo>
                  <a:cubicBezTo>
                    <a:pt x="9" y="35"/>
                    <a:pt x="9" y="29"/>
                    <a:pt x="7" y="24"/>
                  </a:cubicBezTo>
                  <a:cubicBezTo>
                    <a:pt x="6" y="18"/>
                    <a:pt x="5" y="14"/>
                    <a:pt x="4" y="11"/>
                  </a:cubicBezTo>
                  <a:cubicBezTo>
                    <a:pt x="3" y="7"/>
                    <a:pt x="2" y="4"/>
                    <a:pt x="1" y="3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1"/>
                    <a:pt x="1" y="2"/>
                  </a:cubicBezTo>
                  <a:cubicBezTo>
                    <a:pt x="2" y="4"/>
                    <a:pt x="4" y="7"/>
                    <a:pt x="5" y="10"/>
                  </a:cubicBezTo>
                  <a:cubicBezTo>
                    <a:pt x="7" y="13"/>
                    <a:pt x="9" y="18"/>
                    <a:pt x="10" y="23"/>
                  </a:cubicBezTo>
                  <a:cubicBezTo>
                    <a:pt x="12" y="28"/>
                    <a:pt x="13" y="33"/>
                    <a:pt x="15" y="40"/>
                  </a:cubicBezTo>
                  <a:cubicBezTo>
                    <a:pt x="16" y="46"/>
                    <a:pt x="18" y="53"/>
                    <a:pt x="19" y="60"/>
                  </a:cubicBezTo>
                  <a:cubicBezTo>
                    <a:pt x="21" y="67"/>
                    <a:pt x="22" y="75"/>
                    <a:pt x="23" y="83"/>
                  </a:cubicBezTo>
                  <a:cubicBezTo>
                    <a:pt x="25" y="91"/>
                    <a:pt x="26" y="100"/>
                    <a:pt x="27" y="108"/>
                  </a:cubicBezTo>
                  <a:cubicBezTo>
                    <a:pt x="28" y="112"/>
                    <a:pt x="28" y="117"/>
                    <a:pt x="28" y="121"/>
                  </a:cubicBezTo>
                  <a:cubicBezTo>
                    <a:pt x="29" y="125"/>
                    <a:pt x="29" y="130"/>
                    <a:pt x="30" y="134"/>
                  </a:cubicBezTo>
                  <a:cubicBezTo>
                    <a:pt x="30" y="138"/>
                    <a:pt x="30" y="143"/>
                    <a:pt x="30" y="147"/>
                  </a:cubicBezTo>
                  <a:cubicBezTo>
                    <a:pt x="30" y="152"/>
                    <a:pt x="31" y="156"/>
                    <a:pt x="31" y="160"/>
                  </a:cubicBezTo>
                  <a:cubicBezTo>
                    <a:pt x="31" y="169"/>
                    <a:pt x="31" y="178"/>
                    <a:pt x="30" y="186"/>
                  </a:cubicBezTo>
                  <a:cubicBezTo>
                    <a:pt x="30" y="195"/>
                    <a:pt x="29" y="203"/>
                    <a:pt x="28" y="210"/>
                  </a:cubicBezTo>
                  <a:cubicBezTo>
                    <a:pt x="28" y="216"/>
                    <a:pt x="27" y="222"/>
                    <a:pt x="26" y="227"/>
                  </a:cubicBezTo>
                  <a:cubicBezTo>
                    <a:pt x="24" y="230"/>
                    <a:pt x="23" y="232"/>
                    <a:pt x="21" y="235"/>
                  </a:cubicBezTo>
                  <a:close/>
                </a:path>
              </a:pathLst>
            </a:custGeom>
            <a:solidFill>
              <a:srgbClr val="7EB4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8" name="Freeform 302"/>
            <p:cNvSpPr/>
            <p:nvPr/>
          </p:nvSpPr>
          <p:spPr bwMode="auto">
            <a:xfrm>
              <a:off x="3586163" y="895350"/>
              <a:ext cx="193675" cy="787400"/>
            </a:xfrm>
            <a:custGeom>
              <a:avLst/>
              <a:gdLst>
                <a:gd name="T0" fmla="*/ 66 w 69"/>
                <a:gd name="T1" fmla="*/ 280 h 280"/>
                <a:gd name="T2" fmla="*/ 65 w 69"/>
                <a:gd name="T3" fmla="*/ 260 h 280"/>
                <a:gd name="T4" fmla="*/ 64 w 69"/>
                <a:gd name="T5" fmla="*/ 235 h 280"/>
                <a:gd name="T6" fmla="*/ 62 w 69"/>
                <a:gd name="T7" fmla="*/ 207 h 280"/>
                <a:gd name="T8" fmla="*/ 61 w 69"/>
                <a:gd name="T9" fmla="*/ 200 h 280"/>
                <a:gd name="T10" fmla="*/ 58 w 69"/>
                <a:gd name="T11" fmla="*/ 178 h 280"/>
                <a:gd name="T12" fmla="*/ 54 w 69"/>
                <a:gd name="T13" fmla="*/ 148 h 280"/>
                <a:gd name="T14" fmla="*/ 49 w 69"/>
                <a:gd name="T15" fmla="*/ 118 h 280"/>
                <a:gd name="T16" fmla="*/ 42 w 69"/>
                <a:gd name="T17" fmla="*/ 90 h 280"/>
                <a:gd name="T18" fmla="*/ 33 w 69"/>
                <a:gd name="T19" fmla="*/ 65 h 280"/>
                <a:gd name="T20" fmla="*/ 23 w 69"/>
                <a:gd name="T21" fmla="*/ 44 h 280"/>
                <a:gd name="T22" fmla="*/ 6 w 69"/>
                <a:gd name="T23" fmla="*/ 12 h 280"/>
                <a:gd name="T24" fmla="*/ 0 w 69"/>
                <a:gd name="T25" fmla="*/ 0 h 280"/>
                <a:gd name="T26" fmla="*/ 8 w 69"/>
                <a:gd name="T27" fmla="*/ 11 h 280"/>
                <a:gd name="T28" fmla="*/ 16 w 69"/>
                <a:gd name="T29" fmla="*/ 24 h 280"/>
                <a:gd name="T30" fmla="*/ 27 w 69"/>
                <a:gd name="T31" fmla="*/ 41 h 280"/>
                <a:gd name="T32" fmla="*/ 39 w 69"/>
                <a:gd name="T33" fmla="*/ 62 h 280"/>
                <a:gd name="T34" fmla="*/ 49 w 69"/>
                <a:gd name="T35" fmla="*/ 88 h 280"/>
                <a:gd name="T36" fmla="*/ 56 w 69"/>
                <a:gd name="T37" fmla="*/ 116 h 280"/>
                <a:gd name="T38" fmla="*/ 62 w 69"/>
                <a:gd name="T39" fmla="*/ 146 h 280"/>
                <a:gd name="T40" fmla="*/ 66 w 69"/>
                <a:gd name="T41" fmla="*/ 176 h 280"/>
                <a:gd name="T42" fmla="*/ 68 w 69"/>
                <a:gd name="T43" fmla="*/ 206 h 280"/>
                <a:gd name="T44" fmla="*/ 69 w 69"/>
                <a:gd name="T45" fmla="*/ 225 h 280"/>
                <a:gd name="T46" fmla="*/ 69 w 69"/>
                <a:gd name="T47" fmla="*/ 234 h 280"/>
                <a:gd name="T48" fmla="*/ 69 w 69"/>
                <a:gd name="T49" fmla="*/ 259 h 280"/>
                <a:gd name="T50" fmla="*/ 69 w 69"/>
                <a:gd name="T51" fmla="*/ 272 h 280"/>
                <a:gd name="T52" fmla="*/ 68 w 69"/>
                <a:gd name="T53" fmla="*/ 278 h 280"/>
                <a:gd name="T54" fmla="*/ 68 w 69"/>
                <a:gd name="T55" fmla="*/ 278 h 280"/>
                <a:gd name="T56" fmla="*/ 67 w 69"/>
                <a:gd name="T57" fmla="*/ 280 h 280"/>
                <a:gd name="T58" fmla="*/ 66 w 69"/>
                <a:gd name="T59" fmla="*/ 280 h 2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69" h="280">
                  <a:moveTo>
                    <a:pt x="66" y="280"/>
                  </a:moveTo>
                  <a:cubicBezTo>
                    <a:pt x="65" y="274"/>
                    <a:pt x="65" y="267"/>
                    <a:pt x="65" y="260"/>
                  </a:cubicBezTo>
                  <a:cubicBezTo>
                    <a:pt x="65" y="252"/>
                    <a:pt x="64" y="244"/>
                    <a:pt x="64" y="235"/>
                  </a:cubicBezTo>
                  <a:cubicBezTo>
                    <a:pt x="63" y="226"/>
                    <a:pt x="62" y="217"/>
                    <a:pt x="62" y="207"/>
                  </a:cubicBezTo>
                  <a:cubicBezTo>
                    <a:pt x="61" y="205"/>
                    <a:pt x="61" y="203"/>
                    <a:pt x="61" y="200"/>
                  </a:cubicBezTo>
                  <a:cubicBezTo>
                    <a:pt x="60" y="193"/>
                    <a:pt x="59" y="186"/>
                    <a:pt x="58" y="178"/>
                  </a:cubicBezTo>
                  <a:cubicBezTo>
                    <a:pt x="57" y="168"/>
                    <a:pt x="56" y="158"/>
                    <a:pt x="54" y="148"/>
                  </a:cubicBezTo>
                  <a:cubicBezTo>
                    <a:pt x="53" y="138"/>
                    <a:pt x="51" y="128"/>
                    <a:pt x="49" y="118"/>
                  </a:cubicBezTo>
                  <a:cubicBezTo>
                    <a:pt x="47" y="109"/>
                    <a:pt x="45" y="99"/>
                    <a:pt x="42" y="90"/>
                  </a:cubicBezTo>
                  <a:cubicBezTo>
                    <a:pt x="40" y="81"/>
                    <a:pt x="37" y="73"/>
                    <a:pt x="33" y="65"/>
                  </a:cubicBezTo>
                  <a:cubicBezTo>
                    <a:pt x="30" y="58"/>
                    <a:pt x="26" y="50"/>
                    <a:pt x="23" y="44"/>
                  </a:cubicBezTo>
                  <a:cubicBezTo>
                    <a:pt x="16" y="31"/>
                    <a:pt x="10" y="20"/>
                    <a:pt x="6" y="12"/>
                  </a:cubicBezTo>
                  <a:cubicBezTo>
                    <a:pt x="3" y="5"/>
                    <a:pt x="0" y="1"/>
                    <a:pt x="0" y="0"/>
                  </a:cubicBezTo>
                  <a:cubicBezTo>
                    <a:pt x="0" y="1"/>
                    <a:pt x="3" y="5"/>
                    <a:pt x="8" y="11"/>
                  </a:cubicBezTo>
                  <a:cubicBezTo>
                    <a:pt x="10" y="15"/>
                    <a:pt x="13" y="19"/>
                    <a:pt x="16" y="24"/>
                  </a:cubicBezTo>
                  <a:cubicBezTo>
                    <a:pt x="19" y="29"/>
                    <a:pt x="23" y="35"/>
                    <a:pt x="27" y="41"/>
                  </a:cubicBezTo>
                  <a:cubicBezTo>
                    <a:pt x="31" y="48"/>
                    <a:pt x="35" y="55"/>
                    <a:pt x="39" y="62"/>
                  </a:cubicBezTo>
                  <a:cubicBezTo>
                    <a:pt x="42" y="70"/>
                    <a:pt x="46" y="79"/>
                    <a:pt x="49" y="88"/>
                  </a:cubicBezTo>
                  <a:cubicBezTo>
                    <a:pt x="52" y="97"/>
                    <a:pt x="54" y="106"/>
                    <a:pt x="56" y="116"/>
                  </a:cubicBezTo>
                  <a:cubicBezTo>
                    <a:pt x="58" y="126"/>
                    <a:pt x="60" y="136"/>
                    <a:pt x="62" y="146"/>
                  </a:cubicBezTo>
                  <a:cubicBezTo>
                    <a:pt x="63" y="156"/>
                    <a:pt x="64" y="166"/>
                    <a:pt x="66" y="176"/>
                  </a:cubicBezTo>
                  <a:cubicBezTo>
                    <a:pt x="67" y="187"/>
                    <a:pt x="67" y="196"/>
                    <a:pt x="68" y="206"/>
                  </a:cubicBezTo>
                  <a:cubicBezTo>
                    <a:pt x="69" y="212"/>
                    <a:pt x="69" y="219"/>
                    <a:pt x="69" y="225"/>
                  </a:cubicBezTo>
                  <a:cubicBezTo>
                    <a:pt x="69" y="228"/>
                    <a:pt x="69" y="231"/>
                    <a:pt x="69" y="234"/>
                  </a:cubicBezTo>
                  <a:cubicBezTo>
                    <a:pt x="69" y="243"/>
                    <a:pt x="69" y="251"/>
                    <a:pt x="69" y="259"/>
                  </a:cubicBezTo>
                  <a:cubicBezTo>
                    <a:pt x="69" y="264"/>
                    <a:pt x="69" y="268"/>
                    <a:pt x="69" y="272"/>
                  </a:cubicBezTo>
                  <a:cubicBezTo>
                    <a:pt x="69" y="274"/>
                    <a:pt x="69" y="276"/>
                    <a:pt x="68" y="278"/>
                  </a:cubicBezTo>
                  <a:cubicBezTo>
                    <a:pt x="68" y="278"/>
                    <a:pt x="68" y="278"/>
                    <a:pt x="68" y="278"/>
                  </a:cubicBezTo>
                  <a:cubicBezTo>
                    <a:pt x="68" y="279"/>
                    <a:pt x="67" y="279"/>
                    <a:pt x="67" y="280"/>
                  </a:cubicBezTo>
                  <a:cubicBezTo>
                    <a:pt x="66" y="280"/>
                    <a:pt x="66" y="280"/>
                    <a:pt x="66" y="280"/>
                  </a:cubicBezTo>
                </a:path>
              </a:pathLst>
            </a:custGeom>
            <a:solidFill>
              <a:srgbClr val="7EB4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9" name="Freeform 303"/>
            <p:cNvSpPr/>
            <p:nvPr/>
          </p:nvSpPr>
          <p:spPr bwMode="auto">
            <a:xfrm>
              <a:off x="3386138" y="987425"/>
              <a:ext cx="339725" cy="727075"/>
            </a:xfrm>
            <a:custGeom>
              <a:avLst/>
              <a:gdLst>
                <a:gd name="T0" fmla="*/ 119 w 121"/>
                <a:gd name="T1" fmla="*/ 258 h 258"/>
                <a:gd name="T2" fmla="*/ 118 w 121"/>
                <a:gd name="T3" fmla="*/ 253 h 258"/>
                <a:gd name="T4" fmla="*/ 116 w 121"/>
                <a:gd name="T5" fmla="*/ 245 h 258"/>
                <a:gd name="T6" fmla="*/ 114 w 121"/>
                <a:gd name="T7" fmla="*/ 236 h 258"/>
                <a:gd name="T8" fmla="*/ 112 w 121"/>
                <a:gd name="T9" fmla="*/ 226 h 258"/>
                <a:gd name="T10" fmla="*/ 109 w 121"/>
                <a:gd name="T11" fmla="*/ 215 h 258"/>
                <a:gd name="T12" fmla="*/ 105 w 121"/>
                <a:gd name="T13" fmla="*/ 203 h 258"/>
                <a:gd name="T14" fmla="*/ 102 w 121"/>
                <a:gd name="T15" fmla="*/ 191 h 258"/>
                <a:gd name="T16" fmla="*/ 98 w 121"/>
                <a:gd name="T17" fmla="*/ 179 h 258"/>
                <a:gd name="T18" fmla="*/ 88 w 121"/>
                <a:gd name="T19" fmla="*/ 154 h 258"/>
                <a:gd name="T20" fmla="*/ 77 w 121"/>
                <a:gd name="T21" fmla="*/ 128 h 258"/>
                <a:gd name="T22" fmla="*/ 65 w 121"/>
                <a:gd name="T23" fmla="*/ 102 h 258"/>
                <a:gd name="T24" fmla="*/ 52 w 121"/>
                <a:gd name="T25" fmla="*/ 79 h 258"/>
                <a:gd name="T26" fmla="*/ 46 w 121"/>
                <a:gd name="T27" fmla="*/ 68 h 258"/>
                <a:gd name="T28" fmla="*/ 39 w 121"/>
                <a:gd name="T29" fmla="*/ 57 h 258"/>
                <a:gd name="T30" fmla="*/ 33 w 121"/>
                <a:gd name="T31" fmla="*/ 47 h 258"/>
                <a:gd name="T32" fmla="*/ 27 w 121"/>
                <a:gd name="T33" fmla="*/ 38 h 258"/>
                <a:gd name="T34" fmla="*/ 21 w 121"/>
                <a:gd name="T35" fmla="*/ 30 h 258"/>
                <a:gd name="T36" fmla="*/ 16 w 121"/>
                <a:gd name="T37" fmla="*/ 23 h 258"/>
                <a:gd name="T38" fmla="*/ 12 w 121"/>
                <a:gd name="T39" fmla="*/ 16 h 258"/>
                <a:gd name="T40" fmla="*/ 7 w 121"/>
                <a:gd name="T41" fmla="*/ 11 h 258"/>
                <a:gd name="T42" fmla="*/ 0 w 121"/>
                <a:gd name="T43" fmla="*/ 0 h 258"/>
                <a:gd name="T44" fmla="*/ 9 w 121"/>
                <a:gd name="T45" fmla="*/ 10 h 258"/>
                <a:gd name="T46" fmla="*/ 13 w 121"/>
                <a:gd name="T47" fmla="*/ 15 h 258"/>
                <a:gd name="T48" fmla="*/ 19 w 121"/>
                <a:gd name="T49" fmla="*/ 21 h 258"/>
                <a:gd name="T50" fmla="*/ 24 w 121"/>
                <a:gd name="T51" fmla="*/ 27 h 258"/>
                <a:gd name="T52" fmla="*/ 31 w 121"/>
                <a:gd name="T53" fmla="*/ 35 h 258"/>
                <a:gd name="T54" fmla="*/ 37 w 121"/>
                <a:gd name="T55" fmla="*/ 44 h 258"/>
                <a:gd name="T56" fmla="*/ 44 w 121"/>
                <a:gd name="T57" fmla="*/ 54 h 258"/>
                <a:gd name="T58" fmla="*/ 51 w 121"/>
                <a:gd name="T59" fmla="*/ 64 h 258"/>
                <a:gd name="T60" fmla="*/ 58 w 121"/>
                <a:gd name="T61" fmla="*/ 75 h 258"/>
                <a:gd name="T62" fmla="*/ 72 w 121"/>
                <a:gd name="T63" fmla="*/ 99 h 258"/>
                <a:gd name="T64" fmla="*/ 84 w 121"/>
                <a:gd name="T65" fmla="*/ 124 h 258"/>
                <a:gd name="T66" fmla="*/ 95 w 121"/>
                <a:gd name="T67" fmla="*/ 150 h 258"/>
                <a:gd name="T68" fmla="*/ 104 w 121"/>
                <a:gd name="T69" fmla="*/ 176 h 258"/>
                <a:gd name="T70" fmla="*/ 107 w 121"/>
                <a:gd name="T71" fmla="*/ 189 h 258"/>
                <a:gd name="T72" fmla="*/ 111 w 121"/>
                <a:gd name="T73" fmla="*/ 201 h 258"/>
                <a:gd name="T74" fmla="*/ 114 w 121"/>
                <a:gd name="T75" fmla="*/ 213 h 258"/>
                <a:gd name="T76" fmla="*/ 116 w 121"/>
                <a:gd name="T77" fmla="*/ 224 h 258"/>
                <a:gd name="T78" fmla="*/ 118 w 121"/>
                <a:gd name="T79" fmla="*/ 235 h 258"/>
                <a:gd name="T80" fmla="*/ 119 w 121"/>
                <a:gd name="T81" fmla="*/ 244 h 258"/>
                <a:gd name="T82" fmla="*/ 120 w 121"/>
                <a:gd name="T83" fmla="*/ 252 h 258"/>
                <a:gd name="T84" fmla="*/ 121 w 121"/>
                <a:gd name="T85" fmla="*/ 257 h 258"/>
                <a:gd name="T86" fmla="*/ 119 w 121"/>
                <a:gd name="T87" fmla="*/ 258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20" h="258">
                  <a:moveTo>
                    <a:pt x="119" y="258"/>
                  </a:moveTo>
                  <a:cubicBezTo>
                    <a:pt x="119" y="256"/>
                    <a:pt x="119" y="255"/>
                    <a:pt x="118" y="253"/>
                  </a:cubicBezTo>
                  <a:cubicBezTo>
                    <a:pt x="118" y="250"/>
                    <a:pt x="117" y="248"/>
                    <a:pt x="116" y="245"/>
                  </a:cubicBezTo>
                  <a:cubicBezTo>
                    <a:pt x="116" y="242"/>
                    <a:pt x="115" y="239"/>
                    <a:pt x="114" y="236"/>
                  </a:cubicBezTo>
                  <a:cubicBezTo>
                    <a:pt x="113" y="232"/>
                    <a:pt x="112" y="229"/>
                    <a:pt x="112" y="226"/>
                  </a:cubicBezTo>
                  <a:cubicBezTo>
                    <a:pt x="111" y="222"/>
                    <a:pt x="110" y="219"/>
                    <a:pt x="109" y="215"/>
                  </a:cubicBezTo>
                  <a:cubicBezTo>
                    <a:pt x="108" y="211"/>
                    <a:pt x="106" y="207"/>
                    <a:pt x="105" y="203"/>
                  </a:cubicBezTo>
                  <a:cubicBezTo>
                    <a:pt x="104" y="200"/>
                    <a:pt x="103" y="196"/>
                    <a:pt x="102" y="191"/>
                  </a:cubicBezTo>
                  <a:cubicBezTo>
                    <a:pt x="100" y="187"/>
                    <a:pt x="99" y="183"/>
                    <a:pt x="98" y="179"/>
                  </a:cubicBezTo>
                  <a:cubicBezTo>
                    <a:pt x="95" y="171"/>
                    <a:pt x="92" y="162"/>
                    <a:pt x="88" y="154"/>
                  </a:cubicBezTo>
                  <a:cubicBezTo>
                    <a:pt x="85" y="145"/>
                    <a:pt x="81" y="136"/>
                    <a:pt x="77" y="128"/>
                  </a:cubicBezTo>
                  <a:cubicBezTo>
                    <a:pt x="73" y="119"/>
                    <a:pt x="69" y="111"/>
                    <a:pt x="65" y="102"/>
                  </a:cubicBezTo>
                  <a:cubicBezTo>
                    <a:pt x="61" y="94"/>
                    <a:pt x="57" y="86"/>
                    <a:pt x="52" y="79"/>
                  </a:cubicBezTo>
                  <a:cubicBezTo>
                    <a:pt x="50" y="75"/>
                    <a:pt x="48" y="71"/>
                    <a:pt x="46" y="68"/>
                  </a:cubicBezTo>
                  <a:cubicBezTo>
                    <a:pt x="44" y="64"/>
                    <a:pt x="42" y="60"/>
                    <a:pt x="39" y="57"/>
                  </a:cubicBezTo>
                  <a:cubicBezTo>
                    <a:pt x="37" y="54"/>
                    <a:pt x="35" y="50"/>
                    <a:pt x="33" y="47"/>
                  </a:cubicBezTo>
                  <a:cubicBezTo>
                    <a:pt x="31" y="44"/>
                    <a:pt x="29" y="41"/>
                    <a:pt x="27" y="38"/>
                  </a:cubicBezTo>
                  <a:cubicBezTo>
                    <a:pt x="25" y="35"/>
                    <a:pt x="23" y="32"/>
                    <a:pt x="21" y="30"/>
                  </a:cubicBezTo>
                  <a:cubicBezTo>
                    <a:pt x="20" y="27"/>
                    <a:pt x="18" y="25"/>
                    <a:pt x="16" y="23"/>
                  </a:cubicBezTo>
                  <a:cubicBezTo>
                    <a:pt x="15" y="20"/>
                    <a:pt x="13" y="18"/>
                    <a:pt x="12" y="16"/>
                  </a:cubicBezTo>
                  <a:cubicBezTo>
                    <a:pt x="10" y="14"/>
                    <a:pt x="9" y="12"/>
                    <a:pt x="7" y="11"/>
                  </a:cubicBezTo>
                  <a:cubicBezTo>
                    <a:pt x="3" y="5"/>
                    <a:pt x="0" y="1"/>
                    <a:pt x="0" y="0"/>
                  </a:cubicBezTo>
                  <a:cubicBezTo>
                    <a:pt x="0" y="1"/>
                    <a:pt x="3" y="4"/>
                    <a:pt x="9" y="10"/>
                  </a:cubicBezTo>
                  <a:cubicBezTo>
                    <a:pt x="10" y="11"/>
                    <a:pt x="12" y="13"/>
                    <a:pt x="13" y="15"/>
                  </a:cubicBezTo>
                  <a:cubicBezTo>
                    <a:pt x="15" y="16"/>
                    <a:pt x="17" y="18"/>
                    <a:pt x="19" y="21"/>
                  </a:cubicBezTo>
                  <a:cubicBezTo>
                    <a:pt x="20" y="23"/>
                    <a:pt x="22" y="25"/>
                    <a:pt x="24" y="27"/>
                  </a:cubicBezTo>
                  <a:cubicBezTo>
                    <a:pt x="26" y="30"/>
                    <a:pt x="28" y="33"/>
                    <a:pt x="31" y="35"/>
                  </a:cubicBezTo>
                  <a:cubicBezTo>
                    <a:pt x="33" y="38"/>
                    <a:pt x="35" y="41"/>
                    <a:pt x="37" y="44"/>
                  </a:cubicBezTo>
                  <a:cubicBezTo>
                    <a:pt x="40" y="47"/>
                    <a:pt x="42" y="50"/>
                    <a:pt x="44" y="54"/>
                  </a:cubicBezTo>
                  <a:cubicBezTo>
                    <a:pt x="47" y="57"/>
                    <a:pt x="49" y="60"/>
                    <a:pt x="51" y="64"/>
                  </a:cubicBezTo>
                  <a:cubicBezTo>
                    <a:pt x="53" y="67"/>
                    <a:pt x="56" y="71"/>
                    <a:pt x="58" y="75"/>
                  </a:cubicBezTo>
                  <a:cubicBezTo>
                    <a:pt x="63" y="83"/>
                    <a:pt x="67" y="90"/>
                    <a:pt x="72" y="99"/>
                  </a:cubicBezTo>
                  <a:cubicBezTo>
                    <a:pt x="76" y="107"/>
                    <a:pt x="80" y="115"/>
                    <a:pt x="84" y="124"/>
                  </a:cubicBezTo>
                  <a:cubicBezTo>
                    <a:pt x="88" y="133"/>
                    <a:pt x="92" y="141"/>
                    <a:pt x="95" y="150"/>
                  </a:cubicBezTo>
                  <a:cubicBezTo>
                    <a:pt x="98" y="159"/>
                    <a:pt x="101" y="168"/>
                    <a:pt x="104" y="176"/>
                  </a:cubicBezTo>
                  <a:cubicBezTo>
                    <a:pt x="105" y="181"/>
                    <a:pt x="106" y="185"/>
                    <a:pt x="107" y="189"/>
                  </a:cubicBezTo>
                  <a:cubicBezTo>
                    <a:pt x="109" y="193"/>
                    <a:pt x="110" y="197"/>
                    <a:pt x="111" y="201"/>
                  </a:cubicBezTo>
                  <a:cubicBezTo>
                    <a:pt x="112" y="205"/>
                    <a:pt x="113" y="209"/>
                    <a:pt x="114" y="213"/>
                  </a:cubicBezTo>
                  <a:cubicBezTo>
                    <a:pt x="114" y="217"/>
                    <a:pt x="115" y="221"/>
                    <a:pt x="116" y="224"/>
                  </a:cubicBezTo>
                  <a:cubicBezTo>
                    <a:pt x="116" y="228"/>
                    <a:pt x="117" y="231"/>
                    <a:pt x="118" y="235"/>
                  </a:cubicBezTo>
                  <a:cubicBezTo>
                    <a:pt x="118" y="238"/>
                    <a:pt x="119" y="241"/>
                    <a:pt x="119" y="244"/>
                  </a:cubicBezTo>
                  <a:cubicBezTo>
                    <a:pt x="119" y="247"/>
                    <a:pt x="120" y="250"/>
                    <a:pt x="120" y="252"/>
                  </a:cubicBezTo>
                  <a:cubicBezTo>
                    <a:pt x="120" y="254"/>
                    <a:pt x="121" y="256"/>
                    <a:pt x="121" y="257"/>
                  </a:cubicBezTo>
                  <a:cubicBezTo>
                    <a:pt x="120" y="258"/>
                    <a:pt x="120" y="258"/>
                    <a:pt x="119" y="258"/>
                  </a:cubicBezTo>
                </a:path>
              </a:pathLst>
            </a:custGeom>
            <a:solidFill>
              <a:srgbClr val="7EB4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0" name="Freeform 304"/>
            <p:cNvSpPr/>
            <p:nvPr/>
          </p:nvSpPr>
          <p:spPr bwMode="auto">
            <a:xfrm>
              <a:off x="3192463" y="1244600"/>
              <a:ext cx="488950" cy="484188"/>
            </a:xfrm>
            <a:custGeom>
              <a:avLst/>
              <a:gdLst>
                <a:gd name="T0" fmla="*/ 174 w 174"/>
                <a:gd name="T1" fmla="*/ 172 h 172"/>
                <a:gd name="T2" fmla="*/ 172 w 174"/>
                <a:gd name="T3" fmla="*/ 172 h 172"/>
                <a:gd name="T4" fmla="*/ 170 w 174"/>
                <a:gd name="T5" fmla="*/ 168 h 172"/>
                <a:gd name="T6" fmla="*/ 162 w 174"/>
                <a:gd name="T7" fmla="*/ 153 h 172"/>
                <a:gd name="T8" fmla="*/ 150 w 174"/>
                <a:gd name="T9" fmla="*/ 137 h 172"/>
                <a:gd name="T10" fmla="*/ 136 w 174"/>
                <a:gd name="T11" fmla="*/ 119 h 172"/>
                <a:gd name="T12" fmla="*/ 129 w 174"/>
                <a:gd name="T13" fmla="*/ 110 h 172"/>
                <a:gd name="T14" fmla="*/ 121 w 174"/>
                <a:gd name="T15" fmla="*/ 100 h 172"/>
                <a:gd name="T16" fmla="*/ 113 w 174"/>
                <a:gd name="T17" fmla="*/ 91 h 172"/>
                <a:gd name="T18" fmla="*/ 105 w 174"/>
                <a:gd name="T19" fmla="*/ 82 h 172"/>
                <a:gd name="T20" fmla="*/ 96 w 174"/>
                <a:gd name="T21" fmla="*/ 73 h 172"/>
                <a:gd name="T22" fmla="*/ 87 w 174"/>
                <a:gd name="T23" fmla="*/ 64 h 172"/>
                <a:gd name="T24" fmla="*/ 70 w 174"/>
                <a:gd name="T25" fmla="*/ 48 h 172"/>
                <a:gd name="T26" fmla="*/ 53 w 174"/>
                <a:gd name="T27" fmla="*/ 33 h 172"/>
                <a:gd name="T28" fmla="*/ 44 w 174"/>
                <a:gd name="T29" fmla="*/ 27 h 172"/>
                <a:gd name="T30" fmla="*/ 36 w 174"/>
                <a:gd name="T31" fmla="*/ 21 h 172"/>
                <a:gd name="T32" fmla="*/ 29 w 174"/>
                <a:gd name="T33" fmla="*/ 16 h 172"/>
                <a:gd name="T34" fmla="*/ 22 w 174"/>
                <a:gd name="T35" fmla="*/ 12 h 172"/>
                <a:gd name="T36" fmla="*/ 11 w 174"/>
                <a:gd name="T37" fmla="*/ 5 h 172"/>
                <a:gd name="T38" fmla="*/ 0 w 174"/>
                <a:gd name="T39" fmla="*/ 0 h 172"/>
                <a:gd name="T40" fmla="*/ 11 w 174"/>
                <a:gd name="T41" fmla="*/ 4 h 172"/>
                <a:gd name="T42" fmla="*/ 24 w 174"/>
                <a:gd name="T43" fmla="*/ 9 h 172"/>
                <a:gd name="T44" fmla="*/ 31 w 174"/>
                <a:gd name="T45" fmla="*/ 13 h 172"/>
                <a:gd name="T46" fmla="*/ 39 w 174"/>
                <a:gd name="T47" fmla="*/ 18 h 172"/>
                <a:gd name="T48" fmla="*/ 48 w 174"/>
                <a:gd name="T49" fmla="*/ 23 h 172"/>
                <a:gd name="T50" fmla="*/ 56 w 174"/>
                <a:gd name="T51" fmla="*/ 29 h 172"/>
                <a:gd name="T52" fmla="*/ 75 w 174"/>
                <a:gd name="T53" fmla="*/ 42 h 172"/>
                <a:gd name="T54" fmla="*/ 84 w 174"/>
                <a:gd name="T55" fmla="*/ 50 h 172"/>
                <a:gd name="T56" fmla="*/ 93 w 174"/>
                <a:gd name="T57" fmla="*/ 59 h 172"/>
                <a:gd name="T58" fmla="*/ 102 w 174"/>
                <a:gd name="T59" fmla="*/ 67 h 172"/>
                <a:gd name="T60" fmla="*/ 110 w 174"/>
                <a:gd name="T61" fmla="*/ 76 h 172"/>
                <a:gd name="T62" fmla="*/ 119 w 174"/>
                <a:gd name="T63" fmla="*/ 86 h 172"/>
                <a:gd name="T64" fmla="*/ 127 w 174"/>
                <a:gd name="T65" fmla="*/ 96 h 172"/>
                <a:gd name="T66" fmla="*/ 134 w 174"/>
                <a:gd name="T67" fmla="*/ 105 h 172"/>
                <a:gd name="T68" fmla="*/ 142 w 174"/>
                <a:gd name="T69" fmla="*/ 115 h 172"/>
                <a:gd name="T70" fmla="*/ 155 w 174"/>
                <a:gd name="T71" fmla="*/ 133 h 172"/>
                <a:gd name="T72" fmla="*/ 166 w 174"/>
                <a:gd name="T73" fmla="*/ 151 h 172"/>
                <a:gd name="T74" fmla="*/ 173 w 174"/>
                <a:gd name="T75" fmla="*/ 167 h 172"/>
                <a:gd name="T76" fmla="*/ 174 w 174"/>
                <a:gd name="T77" fmla="*/ 172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4" h="172">
                  <a:moveTo>
                    <a:pt x="174" y="172"/>
                  </a:moveTo>
                  <a:cubicBezTo>
                    <a:pt x="173" y="172"/>
                    <a:pt x="173" y="172"/>
                    <a:pt x="172" y="172"/>
                  </a:cubicBezTo>
                  <a:cubicBezTo>
                    <a:pt x="171" y="171"/>
                    <a:pt x="171" y="170"/>
                    <a:pt x="170" y="168"/>
                  </a:cubicBezTo>
                  <a:cubicBezTo>
                    <a:pt x="168" y="163"/>
                    <a:pt x="165" y="158"/>
                    <a:pt x="162" y="153"/>
                  </a:cubicBezTo>
                  <a:cubicBezTo>
                    <a:pt x="159" y="148"/>
                    <a:pt x="155" y="143"/>
                    <a:pt x="150" y="137"/>
                  </a:cubicBezTo>
                  <a:cubicBezTo>
                    <a:pt x="146" y="131"/>
                    <a:pt x="141" y="125"/>
                    <a:pt x="136" y="119"/>
                  </a:cubicBezTo>
                  <a:cubicBezTo>
                    <a:pt x="134" y="116"/>
                    <a:pt x="131" y="113"/>
                    <a:pt x="129" y="110"/>
                  </a:cubicBezTo>
                  <a:cubicBezTo>
                    <a:pt x="126" y="107"/>
                    <a:pt x="124" y="104"/>
                    <a:pt x="121" y="100"/>
                  </a:cubicBezTo>
                  <a:cubicBezTo>
                    <a:pt x="118" y="97"/>
                    <a:pt x="116" y="94"/>
                    <a:pt x="113" y="91"/>
                  </a:cubicBezTo>
                  <a:cubicBezTo>
                    <a:pt x="110" y="88"/>
                    <a:pt x="107" y="85"/>
                    <a:pt x="105" y="82"/>
                  </a:cubicBezTo>
                  <a:cubicBezTo>
                    <a:pt x="102" y="79"/>
                    <a:pt x="99" y="76"/>
                    <a:pt x="96" y="73"/>
                  </a:cubicBezTo>
                  <a:cubicBezTo>
                    <a:pt x="93" y="70"/>
                    <a:pt x="90" y="67"/>
                    <a:pt x="87" y="64"/>
                  </a:cubicBezTo>
                  <a:cubicBezTo>
                    <a:pt x="82" y="58"/>
                    <a:pt x="76" y="53"/>
                    <a:pt x="70" y="48"/>
                  </a:cubicBezTo>
                  <a:cubicBezTo>
                    <a:pt x="64" y="42"/>
                    <a:pt x="58" y="38"/>
                    <a:pt x="53" y="33"/>
                  </a:cubicBezTo>
                  <a:cubicBezTo>
                    <a:pt x="50" y="31"/>
                    <a:pt x="47" y="29"/>
                    <a:pt x="44" y="27"/>
                  </a:cubicBezTo>
                  <a:cubicBezTo>
                    <a:pt x="42" y="25"/>
                    <a:pt x="39" y="23"/>
                    <a:pt x="36" y="21"/>
                  </a:cubicBezTo>
                  <a:cubicBezTo>
                    <a:pt x="34" y="19"/>
                    <a:pt x="31" y="18"/>
                    <a:pt x="29" y="16"/>
                  </a:cubicBezTo>
                  <a:cubicBezTo>
                    <a:pt x="27" y="15"/>
                    <a:pt x="24" y="13"/>
                    <a:pt x="22" y="12"/>
                  </a:cubicBezTo>
                  <a:cubicBezTo>
                    <a:pt x="18" y="9"/>
                    <a:pt x="14" y="7"/>
                    <a:pt x="11" y="5"/>
                  </a:cubicBezTo>
                  <a:cubicBezTo>
                    <a:pt x="5" y="2"/>
                    <a:pt x="1" y="0"/>
                    <a:pt x="0" y="0"/>
                  </a:cubicBezTo>
                  <a:cubicBezTo>
                    <a:pt x="1" y="0"/>
                    <a:pt x="5" y="2"/>
                    <a:pt x="11" y="4"/>
                  </a:cubicBezTo>
                  <a:cubicBezTo>
                    <a:pt x="15" y="5"/>
                    <a:pt x="19" y="7"/>
                    <a:pt x="24" y="9"/>
                  </a:cubicBezTo>
                  <a:cubicBezTo>
                    <a:pt x="26" y="11"/>
                    <a:pt x="28" y="12"/>
                    <a:pt x="31" y="13"/>
                  </a:cubicBezTo>
                  <a:cubicBezTo>
                    <a:pt x="34" y="14"/>
                    <a:pt x="36" y="16"/>
                    <a:pt x="39" y="18"/>
                  </a:cubicBezTo>
                  <a:cubicBezTo>
                    <a:pt x="42" y="19"/>
                    <a:pt x="45" y="21"/>
                    <a:pt x="48" y="23"/>
                  </a:cubicBezTo>
                  <a:cubicBezTo>
                    <a:pt x="50" y="25"/>
                    <a:pt x="53" y="27"/>
                    <a:pt x="56" y="29"/>
                  </a:cubicBezTo>
                  <a:cubicBezTo>
                    <a:pt x="62" y="33"/>
                    <a:pt x="68" y="37"/>
                    <a:pt x="75" y="42"/>
                  </a:cubicBezTo>
                  <a:cubicBezTo>
                    <a:pt x="78" y="45"/>
                    <a:pt x="81" y="47"/>
                    <a:pt x="84" y="50"/>
                  </a:cubicBezTo>
                  <a:cubicBezTo>
                    <a:pt x="87" y="53"/>
                    <a:pt x="90" y="56"/>
                    <a:pt x="93" y="59"/>
                  </a:cubicBezTo>
                  <a:cubicBezTo>
                    <a:pt x="96" y="61"/>
                    <a:pt x="99" y="64"/>
                    <a:pt x="102" y="67"/>
                  </a:cubicBezTo>
                  <a:cubicBezTo>
                    <a:pt x="105" y="70"/>
                    <a:pt x="107" y="73"/>
                    <a:pt x="110" y="76"/>
                  </a:cubicBezTo>
                  <a:cubicBezTo>
                    <a:pt x="113" y="80"/>
                    <a:pt x="116" y="83"/>
                    <a:pt x="119" y="86"/>
                  </a:cubicBezTo>
                  <a:cubicBezTo>
                    <a:pt x="121" y="89"/>
                    <a:pt x="124" y="92"/>
                    <a:pt x="127" y="96"/>
                  </a:cubicBezTo>
                  <a:cubicBezTo>
                    <a:pt x="129" y="99"/>
                    <a:pt x="132" y="102"/>
                    <a:pt x="134" y="105"/>
                  </a:cubicBezTo>
                  <a:cubicBezTo>
                    <a:pt x="137" y="108"/>
                    <a:pt x="139" y="112"/>
                    <a:pt x="142" y="115"/>
                  </a:cubicBezTo>
                  <a:cubicBezTo>
                    <a:pt x="146" y="121"/>
                    <a:pt x="151" y="127"/>
                    <a:pt x="155" y="133"/>
                  </a:cubicBezTo>
                  <a:cubicBezTo>
                    <a:pt x="159" y="139"/>
                    <a:pt x="163" y="145"/>
                    <a:pt x="166" y="151"/>
                  </a:cubicBezTo>
                  <a:cubicBezTo>
                    <a:pt x="169" y="156"/>
                    <a:pt x="171" y="162"/>
                    <a:pt x="173" y="167"/>
                  </a:cubicBezTo>
                  <a:cubicBezTo>
                    <a:pt x="173" y="169"/>
                    <a:pt x="174" y="170"/>
                    <a:pt x="174" y="172"/>
                  </a:cubicBezTo>
                </a:path>
              </a:pathLst>
            </a:custGeom>
            <a:solidFill>
              <a:srgbClr val="7EB4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1" name="Freeform 305"/>
            <p:cNvSpPr/>
            <p:nvPr/>
          </p:nvSpPr>
          <p:spPr bwMode="auto">
            <a:xfrm>
              <a:off x="3170238" y="1438275"/>
              <a:ext cx="488950" cy="293688"/>
            </a:xfrm>
            <a:custGeom>
              <a:avLst/>
              <a:gdLst>
                <a:gd name="T0" fmla="*/ 174 w 174"/>
                <a:gd name="T1" fmla="*/ 104 h 104"/>
                <a:gd name="T2" fmla="*/ 171 w 174"/>
                <a:gd name="T3" fmla="*/ 104 h 104"/>
                <a:gd name="T4" fmla="*/ 168 w 174"/>
                <a:gd name="T5" fmla="*/ 101 h 104"/>
                <a:gd name="T6" fmla="*/ 163 w 174"/>
                <a:gd name="T7" fmla="*/ 97 h 104"/>
                <a:gd name="T8" fmla="*/ 157 w 174"/>
                <a:gd name="T9" fmla="*/ 92 h 104"/>
                <a:gd name="T10" fmla="*/ 145 w 174"/>
                <a:gd name="T11" fmla="*/ 81 h 104"/>
                <a:gd name="T12" fmla="*/ 138 w 174"/>
                <a:gd name="T13" fmla="*/ 76 h 104"/>
                <a:gd name="T14" fmla="*/ 131 w 174"/>
                <a:gd name="T15" fmla="*/ 70 h 104"/>
                <a:gd name="T16" fmla="*/ 115 w 174"/>
                <a:gd name="T17" fmla="*/ 58 h 104"/>
                <a:gd name="T18" fmla="*/ 98 w 174"/>
                <a:gd name="T19" fmla="*/ 47 h 104"/>
                <a:gd name="T20" fmla="*/ 81 w 174"/>
                <a:gd name="T21" fmla="*/ 37 h 104"/>
                <a:gd name="T22" fmla="*/ 63 w 174"/>
                <a:gd name="T23" fmla="*/ 27 h 104"/>
                <a:gd name="T24" fmla="*/ 55 w 174"/>
                <a:gd name="T25" fmla="*/ 23 h 104"/>
                <a:gd name="T26" fmla="*/ 47 w 174"/>
                <a:gd name="T27" fmla="*/ 19 h 104"/>
                <a:gd name="T28" fmla="*/ 32 w 174"/>
                <a:gd name="T29" fmla="*/ 12 h 104"/>
                <a:gd name="T30" fmla="*/ 25 w 174"/>
                <a:gd name="T31" fmla="*/ 9 h 104"/>
                <a:gd name="T32" fmla="*/ 19 w 174"/>
                <a:gd name="T33" fmla="*/ 7 h 104"/>
                <a:gd name="T34" fmla="*/ 8 w 174"/>
                <a:gd name="T35" fmla="*/ 3 h 104"/>
                <a:gd name="T36" fmla="*/ 0 w 174"/>
                <a:gd name="T37" fmla="*/ 0 h 104"/>
                <a:gd name="T38" fmla="*/ 9 w 174"/>
                <a:gd name="T39" fmla="*/ 2 h 104"/>
                <a:gd name="T40" fmla="*/ 20 w 174"/>
                <a:gd name="T41" fmla="*/ 4 h 104"/>
                <a:gd name="T42" fmla="*/ 26 w 174"/>
                <a:gd name="T43" fmla="*/ 6 h 104"/>
                <a:gd name="T44" fmla="*/ 33 w 174"/>
                <a:gd name="T45" fmla="*/ 8 h 104"/>
                <a:gd name="T46" fmla="*/ 41 w 174"/>
                <a:gd name="T47" fmla="*/ 11 h 104"/>
                <a:gd name="T48" fmla="*/ 49 w 174"/>
                <a:gd name="T49" fmla="*/ 14 h 104"/>
                <a:gd name="T50" fmla="*/ 67 w 174"/>
                <a:gd name="T51" fmla="*/ 21 h 104"/>
                <a:gd name="T52" fmla="*/ 85 w 174"/>
                <a:gd name="T53" fmla="*/ 30 h 104"/>
                <a:gd name="T54" fmla="*/ 102 w 174"/>
                <a:gd name="T55" fmla="*/ 41 h 104"/>
                <a:gd name="T56" fmla="*/ 119 w 174"/>
                <a:gd name="T57" fmla="*/ 52 h 104"/>
                <a:gd name="T58" fmla="*/ 135 w 174"/>
                <a:gd name="T59" fmla="*/ 64 h 104"/>
                <a:gd name="T60" fmla="*/ 142 w 174"/>
                <a:gd name="T61" fmla="*/ 71 h 104"/>
                <a:gd name="T62" fmla="*/ 149 w 174"/>
                <a:gd name="T63" fmla="*/ 77 h 104"/>
                <a:gd name="T64" fmla="*/ 155 w 174"/>
                <a:gd name="T65" fmla="*/ 83 h 104"/>
                <a:gd name="T66" fmla="*/ 161 w 174"/>
                <a:gd name="T67" fmla="*/ 89 h 104"/>
                <a:gd name="T68" fmla="*/ 166 w 174"/>
                <a:gd name="T69" fmla="*/ 94 h 104"/>
                <a:gd name="T70" fmla="*/ 170 w 174"/>
                <a:gd name="T71" fmla="*/ 99 h 104"/>
                <a:gd name="T72" fmla="*/ 174 w 174"/>
                <a:gd name="T73" fmla="*/ 10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74" h="104">
                  <a:moveTo>
                    <a:pt x="174" y="104"/>
                  </a:moveTo>
                  <a:cubicBezTo>
                    <a:pt x="173" y="104"/>
                    <a:pt x="172" y="104"/>
                    <a:pt x="171" y="104"/>
                  </a:cubicBezTo>
                  <a:cubicBezTo>
                    <a:pt x="170" y="103"/>
                    <a:pt x="169" y="102"/>
                    <a:pt x="168" y="101"/>
                  </a:cubicBezTo>
                  <a:cubicBezTo>
                    <a:pt x="166" y="100"/>
                    <a:pt x="165" y="98"/>
                    <a:pt x="163" y="97"/>
                  </a:cubicBezTo>
                  <a:cubicBezTo>
                    <a:pt x="161" y="95"/>
                    <a:pt x="159" y="93"/>
                    <a:pt x="157" y="92"/>
                  </a:cubicBezTo>
                  <a:cubicBezTo>
                    <a:pt x="154" y="88"/>
                    <a:pt x="149" y="85"/>
                    <a:pt x="145" y="81"/>
                  </a:cubicBezTo>
                  <a:cubicBezTo>
                    <a:pt x="143" y="79"/>
                    <a:pt x="140" y="77"/>
                    <a:pt x="138" y="76"/>
                  </a:cubicBezTo>
                  <a:cubicBezTo>
                    <a:pt x="135" y="74"/>
                    <a:pt x="133" y="72"/>
                    <a:pt x="131" y="70"/>
                  </a:cubicBezTo>
                  <a:cubicBezTo>
                    <a:pt x="125" y="66"/>
                    <a:pt x="120" y="62"/>
                    <a:pt x="115" y="58"/>
                  </a:cubicBezTo>
                  <a:cubicBezTo>
                    <a:pt x="109" y="54"/>
                    <a:pt x="104" y="51"/>
                    <a:pt x="98" y="47"/>
                  </a:cubicBezTo>
                  <a:cubicBezTo>
                    <a:pt x="92" y="44"/>
                    <a:pt x="86" y="40"/>
                    <a:pt x="81" y="37"/>
                  </a:cubicBezTo>
                  <a:cubicBezTo>
                    <a:pt x="75" y="33"/>
                    <a:pt x="69" y="30"/>
                    <a:pt x="63" y="27"/>
                  </a:cubicBezTo>
                  <a:cubicBezTo>
                    <a:pt x="60" y="26"/>
                    <a:pt x="58" y="24"/>
                    <a:pt x="55" y="23"/>
                  </a:cubicBezTo>
                  <a:cubicBezTo>
                    <a:pt x="52" y="22"/>
                    <a:pt x="49" y="20"/>
                    <a:pt x="47" y="19"/>
                  </a:cubicBezTo>
                  <a:cubicBezTo>
                    <a:pt x="41" y="17"/>
                    <a:pt x="36" y="14"/>
                    <a:pt x="32" y="12"/>
                  </a:cubicBezTo>
                  <a:cubicBezTo>
                    <a:pt x="29" y="11"/>
                    <a:pt x="27" y="10"/>
                    <a:pt x="25" y="9"/>
                  </a:cubicBezTo>
                  <a:cubicBezTo>
                    <a:pt x="23" y="9"/>
                    <a:pt x="21" y="8"/>
                    <a:pt x="19" y="7"/>
                  </a:cubicBezTo>
                  <a:cubicBezTo>
                    <a:pt x="15" y="5"/>
                    <a:pt x="11" y="4"/>
                    <a:pt x="8" y="3"/>
                  </a:cubicBezTo>
                  <a:cubicBezTo>
                    <a:pt x="3" y="1"/>
                    <a:pt x="0" y="0"/>
                    <a:pt x="0" y="0"/>
                  </a:cubicBezTo>
                  <a:cubicBezTo>
                    <a:pt x="0" y="0"/>
                    <a:pt x="3" y="0"/>
                    <a:pt x="9" y="2"/>
                  </a:cubicBezTo>
                  <a:cubicBezTo>
                    <a:pt x="12" y="2"/>
                    <a:pt x="16" y="3"/>
                    <a:pt x="20" y="4"/>
                  </a:cubicBezTo>
                  <a:cubicBezTo>
                    <a:pt x="22" y="5"/>
                    <a:pt x="24" y="5"/>
                    <a:pt x="26" y="6"/>
                  </a:cubicBezTo>
                  <a:cubicBezTo>
                    <a:pt x="29" y="7"/>
                    <a:pt x="31" y="8"/>
                    <a:pt x="33" y="8"/>
                  </a:cubicBezTo>
                  <a:cubicBezTo>
                    <a:pt x="36" y="9"/>
                    <a:pt x="39" y="10"/>
                    <a:pt x="41" y="11"/>
                  </a:cubicBezTo>
                  <a:cubicBezTo>
                    <a:pt x="44" y="12"/>
                    <a:pt x="47" y="13"/>
                    <a:pt x="49" y="14"/>
                  </a:cubicBezTo>
                  <a:cubicBezTo>
                    <a:pt x="55" y="16"/>
                    <a:pt x="61" y="19"/>
                    <a:pt x="67" y="21"/>
                  </a:cubicBezTo>
                  <a:cubicBezTo>
                    <a:pt x="72" y="24"/>
                    <a:pt x="79" y="27"/>
                    <a:pt x="85" y="30"/>
                  </a:cubicBezTo>
                  <a:cubicBezTo>
                    <a:pt x="91" y="33"/>
                    <a:pt x="96" y="37"/>
                    <a:pt x="102" y="41"/>
                  </a:cubicBezTo>
                  <a:cubicBezTo>
                    <a:pt x="108" y="44"/>
                    <a:pt x="114" y="48"/>
                    <a:pt x="119" y="52"/>
                  </a:cubicBezTo>
                  <a:cubicBezTo>
                    <a:pt x="125" y="56"/>
                    <a:pt x="130" y="60"/>
                    <a:pt x="135" y="64"/>
                  </a:cubicBezTo>
                  <a:cubicBezTo>
                    <a:pt x="137" y="66"/>
                    <a:pt x="140" y="69"/>
                    <a:pt x="142" y="71"/>
                  </a:cubicBezTo>
                  <a:cubicBezTo>
                    <a:pt x="144" y="73"/>
                    <a:pt x="147" y="75"/>
                    <a:pt x="149" y="77"/>
                  </a:cubicBezTo>
                  <a:cubicBezTo>
                    <a:pt x="151" y="79"/>
                    <a:pt x="153" y="81"/>
                    <a:pt x="155" y="83"/>
                  </a:cubicBezTo>
                  <a:cubicBezTo>
                    <a:pt x="157" y="85"/>
                    <a:pt x="159" y="87"/>
                    <a:pt x="161" y="89"/>
                  </a:cubicBezTo>
                  <a:cubicBezTo>
                    <a:pt x="162" y="90"/>
                    <a:pt x="164" y="92"/>
                    <a:pt x="166" y="94"/>
                  </a:cubicBezTo>
                  <a:cubicBezTo>
                    <a:pt x="167" y="96"/>
                    <a:pt x="168" y="97"/>
                    <a:pt x="170" y="99"/>
                  </a:cubicBezTo>
                  <a:cubicBezTo>
                    <a:pt x="171" y="101"/>
                    <a:pt x="173" y="102"/>
                    <a:pt x="174" y="104"/>
                  </a:cubicBezTo>
                </a:path>
              </a:pathLst>
            </a:custGeom>
            <a:solidFill>
              <a:srgbClr val="7EB4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2" name="Freeform 306"/>
            <p:cNvSpPr/>
            <p:nvPr/>
          </p:nvSpPr>
          <p:spPr bwMode="auto">
            <a:xfrm>
              <a:off x="3656013" y="928688"/>
              <a:ext cx="73025" cy="46038"/>
            </a:xfrm>
            <a:custGeom>
              <a:avLst/>
              <a:gdLst>
                <a:gd name="T0" fmla="*/ 7 w 26"/>
                <a:gd name="T1" fmla="*/ 14 h 16"/>
                <a:gd name="T2" fmla="*/ 21 w 26"/>
                <a:gd name="T3" fmla="*/ 8 h 16"/>
                <a:gd name="T4" fmla="*/ 20 w 26"/>
                <a:gd name="T5" fmla="*/ 1 h 16"/>
                <a:gd name="T6" fmla="*/ 4 w 26"/>
                <a:gd name="T7" fmla="*/ 7 h 16"/>
                <a:gd name="T8" fmla="*/ 7 w 26"/>
                <a:gd name="T9" fmla="*/ 1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16">
                  <a:moveTo>
                    <a:pt x="7" y="14"/>
                  </a:moveTo>
                  <a:cubicBezTo>
                    <a:pt x="12" y="11"/>
                    <a:pt x="16" y="10"/>
                    <a:pt x="21" y="8"/>
                  </a:cubicBezTo>
                  <a:cubicBezTo>
                    <a:pt x="26" y="7"/>
                    <a:pt x="25" y="0"/>
                    <a:pt x="20" y="1"/>
                  </a:cubicBezTo>
                  <a:cubicBezTo>
                    <a:pt x="15" y="2"/>
                    <a:pt x="9" y="5"/>
                    <a:pt x="4" y="7"/>
                  </a:cubicBezTo>
                  <a:cubicBezTo>
                    <a:pt x="0" y="10"/>
                    <a:pt x="3" y="16"/>
                    <a:pt x="7" y="14"/>
                  </a:cubicBezTo>
                  <a:close/>
                </a:path>
              </a:pathLst>
            </a:custGeom>
            <a:solidFill>
              <a:srgbClr val="4D4D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3" name="Freeform 307"/>
            <p:cNvSpPr/>
            <p:nvPr/>
          </p:nvSpPr>
          <p:spPr bwMode="auto">
            <a:xfrm>
              <a:off x="3754438" y="998538"/>
              <a:ext cx="33338" cy="25400"/>
            </a:xfrm>
            <a:custGeom>
              <a:avLst/>
              <a:gdLst>
                <a:gd name="T0" fmla="*/ 12 w 12"/>
                <a:gd name="T1" fmla="*/ 3 h 9"/>
                <a:gd name="T2" fmla="*/ 8 w 12"/>
                <a:gd name="T3" fmla="*/ 1 h 9"/>
                <a:gd name="T4" fmla="*/ 4 w 12"/>
                <a:gd name="T5" fmla="*/ 2 h 9"/>
                <a:gd name="T6" fmla="*/ 1 w 12"/>
                <a:gd name="T7" fmla="*/ 6 h 9"/>
                <a:gd name="T8" fmla="*/ 5 w 12"/>
                <a:gd name="T9" fmla="*/ 9 h 9"/>
                <a:gd name="T10" fmla="*/ 9 w 12"/>
                <a:gd name="T11" fmla="*/ 8 h 9"/>
                <a:gd name="T12" fmla="*/ 12 w 12"/>
                <a:gd name="T13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9">
                  <a:moveTo>
                    <a:pt x="12" y="3"/>
                  </a:moveTo>
                  <a:cubicBezTo>
                    <a:pt x="12" y="2"/>
                    <a:pt x="10" y="0"/>
                    <a:pt x="8" y="1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2" y="2"/>
                    <a:pt x="0" y="4"/>
                    <a:pt x="1" y="6"/>
                  </a:cubicBezTo>
                  <a:cubicBezTo>
                    <a:pt x="1" y="8"/>
                    <a:pt x="3" y="9"/>
                    <a:pt x="5" y="9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1" y="8"/>
                    <a:pt x="12" y="5"/>
                    <a:pt x="12" y="3"/>
                  </a:cubicBezTo>
                  <a:close/>
                </a:path>
              </a:pathLst>
            </a:custGeom>
            <a:solidFill>
              <a:srgbClr val="4D4D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4" name="Freeform 308"/>
            <p:cNvSpPr/>
            <p:nvPr/>
          </p:nvSpPr>
          <p:spPr bwMode="auto">
            <a:xfrm>
              <a:off x="3568700" y="1027113"/>
              <a:ext cx="50800" cy="58738"/>
            </a:xfrm>
            <a:custGeom>
              <a:avLst/>
              <a:gdLst>
                <a:gd name="T0" fmla="*/ 8 w 18"/>
                <a:gd name="T1" fmla="*/ 18 h 21"/>
                <a:gd name="T2" fmla="*/ 14 w 18"/>
                <a:gd name="T3" fmla="*/ 9 h 21"/>
                <a:gd name="T4" fmla="*/ 10 w 18"/>
                <a:gd name="T5" fmla="*/ 3 h 21"/>
                <a:gd name="T6" fmla="*/ 1 w 18"/>
                <a:gd name="T7" fmla="*/ 15 h 21"/>
                <a:gd name="T8" fmla="*/ 3 w 18"/>
                <a:gd name="T9" fmla="*/ 20 h 21"/>
                <a:gd name="T10" fmla="*/ 8 w 18"/>
                <a:gd name="T11" fmla="*/ 18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" h="21">
                  <a:moveTo>
                    <a:pt x="8" y="18"/>
                  </a:moveTo>
                  <a:cubicBezTo>
                    <a:pt x="9" y="14"/>
                    <a:pt x="11" y="11"/>
                    <a:pt x="14" y="9"/>
                  </a:cubicBezTo>
                  <a:cubicBezTo>
                    <a:pt x="18" y="5"/>
                    <a:pt x="13" y="0"/>
                    <a:pt x="10" y="3"/>
                  </a:cubicBezTo>
                  <a:cubicBezTo>
                    <a:pt x="6" y="7"/>
                    <a:pt x="3" y="11"/>
                    <a:pt x="1" y="15"/>
                  </a:cubicBezTo>
                  <a:cubicBezTo>
                    <a:pt x="0" y="17"/>
                    <a:pt x="1" y="19"/>
                    <a:pt x="3" y="20"/>
                  </a:cubicBezTo>
                  <a:cubicBezTo>
                    <a:pt x="5" y="21"/>
                    <a:pt x="7" y="19"/>
                    <a:pt x="8" y="18"/>
                  </a:cubicBezTo>
                  <a:close/>
                </a:path>
              </a:pathLst>
            </a:custGeom>
            <a:solidFill>
              <a:srgbClr val="4D4D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5" name="Freeform 309"/>
            <p:cNvSpPr/>
            <p:nvPr/>
          </p:nvSpPr>
          <p:spPr bwMode="auto">
            <a:xfrm>
              <a:off x="3675063" y="1350963"/>
              <a:ext cx="50800" cy="57150"/>
            </a:xfrm>
            <a:custGeom>
              <a:avLst/>
              <a:gdLst>
                <a:gd name="T0" fmla="*/ 18 w 18"/>
                <a:gd name="T1" fmla="*/ 8 h 20"/>
                <a:gd name="T2" fmla="*/ 18 w 18"/>
                <a:gd name="T3" fmla="*/ 8 h 20"/>
                <a:gd name="T4" fmla="*/ 8 w 18"/>
                <a:gd name="T5" fmla="*/ 1 h 20"/>
                <a:gd name="T6" fmla="*/ 0 w 18"/>
                <a:gd name="T7" fmla="*/ 12 h 20"/>
                <a:gd name="T8" fmla="*/ 1 w 18"/>
                <a:gd name="T9" fmla="*/ 12 h 20"/>
                <a:gd name="T10" fmla="*/ 10 w 18"/>
                <a:gd name="T11" fmla="*/ 19 h 20"/>
                <a:gd name="T12" fmla="*/ 18 w 18"/>
                <a:gd name="T13" fmla="*/ 8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20">
                  <a:moveTo>
                    <a:pt x="18" y="8"/>
                  </a:moveTo>
                  <a:cubicBezTo>
                    <a:pt x="18" y="8"/>
                    <a:pt x="18" y="8"/>
                    <a:pt x="18" y="8"/>
                  </a:cubicBezTo>
                  <a:cubicBezTo>
                    <a:pt x="17" y="3"/>
                    <a:pt x="13" y="0"/>
                    <a:pt x="8" y="1"/>
                  </a:cubicBezTo>
                  <a:cubicBezTo>
                    <a:pt x="3" y="2"/>
                    <a:pt x="0" y="7"/>
                    <a:pt x="0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7"/>
                    <a:pt x="6" y="20"/>
                    <a:pt x="10" y="19"/>
                  </a:cubicBezTo>
                  <a:cubicBezTo>
                    <a:pt x="15" y="18"/>
                    <a:pt x="18" y="13"/>
                    <a:pt x="18" y="8"/>
                  </a:cubicBezTo>
                </a:path>
              </a:pathLst>
            </a:custGeom>
            <a:solidFill>
              <a:srgbClr val="4D4D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6" name="Freeform 310"/>
            <p:cNvSpPr/>
            <p:nvPr/>
          </p:nvSpPr>
          <p:spPr bwMode="auto">
            <a:xfrm>
              <a:off x="3489325" y="1371600"/>
              <a:ext cx="31750" cy="33338"/>
            </a:xfrm>
            <a:custGeom>
              <a:avLst/>
              <a:gdLst>
                <a:gd name="T0" fmla="*/ 10 w 11"/>
                <a:gd name="T1" fmla="*/ 5 h 12"/>
                <a:gd name="T2" fmla="*/ 10 w 11"/>
                <a:gd name="T3" fmla="*/ 4 h 12"/>
                <a:gd name="T4" fmla="*/ 5 w 11"/>
                <a:gd name="T5" fmla="*/ 1 h 12"/>
                <a:gd name="T6" fmla="*/ 0 w 11"/>
                <a:gd name="T7" fmla="*/ 7 h 12"/>
                <a:gd name="T8" fmla="*/ 1 w 11"/>
                <a:gd name="T9" fmla="*/ 8 h 12"/>
                <a:gd name="T10" fmla="*/ 6 w 11"/>
                <a:gd name="T11" fmla="*/ 11 h 12"/>
                <a:gd name="T12" fmla="*/ 10 w 11"/>
                <a:gd name="T13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12">
                  <a:moveTo>
                    <a:pt x="10" y="5"/>
                  </a:moveTo>
                  <a:cubicBezTo>
                    <a:pt x="10" y="4"/>
                    <a:pt x="10" y="4"/>
                    <a:pt x="10" y="4"/>
                  </a:cubicBezTo>
                  <a:cubicBezTo>
                    <a:pt x="10" y="2"/>
                    <a:pt x="7" y="0"/>
                    <a:pt x="5" y="1"/>
                  </a:cubicBezTo>
                  <a:cubicBezTo>
                    <a:pt x="2" y="1"/>
                    <a:pt x="0" y="4"/>
                    <a:pt x="0" y="7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10"/>
                    <a:pt x="3" y="12"/>
                    <a:pt x="6" y="11"/>
                  </a:cubicBezTo>
                  <a:cubicBezTo>
                    <a:pt x="9" y="10"/>
                    <a:pt x="11" y="8"/>
                    <a:pt x="10" y="5"/>
                  </a:cubicBezTo>
                </a:path>
              </a:pathLst>
            </a:custGeom>
            <a:solidFill>
              <a:srgbClr val="4D4D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7" name="Freeform 311"/>
            <p:cNvSpPr/>
            <p:nvPr/>
          </p:nvSpPr>
          <p:spPr bwMode="auto">
            <a:xfrm>
              <a:off x="3144838" y="1284288"/>
              <a:ext cx="63500" cy="66675"/>
            </a:xfrm>
            <a:custGeom>
              <a:avLst/>
              <a:gdLst>
                <a:gd name="T0" fmla="*/ 20 w 23"/>
                <a:gd name="T1" fmla="*/ 18 h 24"/>
                <a:gd name="T2" fmla="*/ 22 w 23"/>
                <a:gd name="T3" fmla="*/ 10 h 24"/>
                <a:gd name="T4" fmla="*/ 22 w 23"/>
                <a:gd name="T5" fmla="*/ 9 h 24"/>
                <a:gd name="T6" fmla="*/ 18 w 23"/>
                <a:gd name="T7" fmla="*/ 2 h 24"/>
                <a:gd name="T8" fmla="*/ 10 w 23"/>
                <a:gd name="T9" fmla="*/ 1 h 24"/>
                <a:gd name="T10" fmla="*/ 3 w 23"/>
                <a:gd name="T11" fmla="*/ 6 h 24"/>
                <a:gd name="T12" fmla="*/ 0 w 23"/>
                <a:gd name="T13" fmla="*/ 14 h 24"/>
                <a:gd name="T14" fmla="*/ 0 w 23"/>
                <a:gd name="T15" fmla="*/ 15 h 24"/>
                <a:gd name="T16" fmla="*/ 5 w 23"/>
                <a:gd name="T17" fmla="*/ 22 h 24"/>
                <a:gd name="T18" fmla="*/ 13 w 23"/>
                <a:gd name="T19" fmla="*/ 23 h 24"/>
                <a:gd name="T20" fmla="*/ 20 w 23"/>
                <a:gd name="T21" fmla="*/ 18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" h="24">
                  <a:moveTo>
                    <a:pt x="20" y="18"/>
                  </a:moveTo>
                  <a:cubicBezTo>
                    <a:pt x="22" y="16"/>
                    <a:pt x="23" y="13"/>
                    <a:pt x="22" y="10"/>
                  </a:cubicBezTo>
                  <a:cubicBezTo>
                    <a:pt x="22" y="9"/>
                    <a:pt x="22" y="9"/>
                    <a:pt x="22" y="9"/>
                  </a:cubicBezTo>
                  <a:cubicBezTo>
                    <a:pt x="22" y="6"/>
                    <a:pt x="20" y="4"/>
                    <a:pt x="18" y="2"/>
                  </a:cubicBezTo>
                  <a:cubicBezTo>
                    <a:pt x="16" y="1"/>
                    <a:pt x="13" y="0"/>
                    <a:pt x="10" y="1"/>
                  </a:cubicBezTo>
                  <a:cubicBezTo>
                    <a:pt x="7" y="2"/>
                    <a:pt x="4" y="3"/>
                    <a:pt x="3" y="6"/>
                  </a:cubicBezTo>
                  <a:cubicBezTo>
                    <a:pt x="1" y="8"/>
                    <a:pt x="0" y="11"/>
                    <a:pt x="0" y="14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" y="18"/>
                    <a:pt x="2" y="20"/>
                    <a:pt x="5" y="22"/>
                  </a:cubicBezTo>
                  <a:cubicBezTo>
                    <a:pt x="7" y="23"/>
                    <a:pt x="10" y="24"/>
                    <a:pt x="13" y="23"/>
                  </a:cubicBezTo>
                  <a:cubicBezTo>
                    <a:pt x="16" y="23"/>
                    <a:pt x="18" y="21"/>
                    <a:pt x="20" y="18"/>
                  </a:cubicBezTo>
                </a:path>
              </a:pathLst>
            </a:custGeom>
            <a:solidFill>
              <a:srgbClr val="4D4D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8" name="Freeform 312"/>
            <p:cNvSpPr/>
            <p:nvPr/>
          </p:nvSpPr>
          <p:spPr bwMode="auto">
            <a:xfrm>
              <a:off x="3240088" y="1081088"/>
              <a:ext cx="95250" cy="120650"/>
            </a:xfrm>
            <a:custGeom>
              <a:avLst/>
              <a:gdLst>
                <a:gd name="T0" fmla="*/ 20 w 34"/>
                <a:gd name="T1" fmla="*/ 35 h 43"/>
                <a:gd name="T2" fmla="*/ 30 w 34"/>
                <a:gd name="T3" fmla="*/ 17 h 43"/>
                <a:gd name="T4" fmla="*/ 28 w 34"/>
                <a:gd name="T5" fmla="*/ 3 h 43"/>
                <a:gd name="T6" fmla="*/ 15 w 34"/>
                <a:gd name="T7" fmla="*/ 6 h 43"/>
                <a:gd name="T8" fmla="*/ 2 w 34"/>
                <a:gd name="T9" fmla="*/ 29 h 43"/>
                <a:gd name="T10" fmla="*/ 7 w 34"/>
                <a:gd name="T11" fmla="*/ 41 h 43"/>
                <a:gd name="T12" fmla="*/ 20 w 34"/>
                <a:gd name="T13" fmla="*/ 35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" h="43">
                  <a:moveTo>
                    <a:pt x="20" y="35"/>
                  </a:moveTo>
                  <a:cubicBezTo>
                    <a:pt x="22" y="28"/>
                    <a:pt x="25" y="22"/>
                    <a:pt x="30" y="17"/>
                  </a:cubicBezTo>
                  <a:cubicBezTo>
                    <a:pt x="34" y="12"/>
                    <a:pt x="32" y="5"/>
                    <a:pt x="28" y="3"/>
                  </a:cubicBezTo>
                  <a:cubicBezTo>
                    <a:pt x="24" y="0"/>
                    <a:pt x="18" y="2"/>
                    <a:pt x="15" y="6"/>
                  </a:cubicBezTo>
                  <a:cubicBezTo>
                    <a:pt x="9" y="13"/>
                    <a:pt x="4" y="21"/>
                    <a:pt x="2" y="29"/>
                  </a:cubicBezTo>
                  <a:cubicBezTo>
                    <a:pt x="0" y="34"/>
                    <a:pt x="2" y="40"/>
                    <a:pt x="7" y="41"/>
                  </a:cubicBezTo>
                  <a:cubicBezTo>
                    <a:pt x="12" y="43"/>
                    <a:pt x="18" y="40"/>
                    <a:pt x="20" y="35"/>
                  </a:cubicBezTo>
                </a:path>
              </a:pathLst>
            </a:custGeom>
            <a:solidFill>
              <a:srgbClr val="4D4D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9" name="Freeform 313"/>
            <p:cNvSpPr>
              <a:spLocks noEditPoints="1"/>
            </p:cNvSpPr>
            <p:nvPr/>
          </p:nvSpPr>
          <p:spPr bwMode="auto">
            <a:xfrm>
              <a:off x="3109913" y="950913"/>
              <a:ext cx="677863" cy="781050"/>
            </a:xfrm>
            <a:custGeom>
              <a:avLst/>
              <a:gdLst>
                <a:gd name="T0" fmla="*/ 238 w 241"/>
                <a:gd name="T1" fmla="*/ 239 h 277"/>
                <a:gd name="T2" fmla="*/ 240 w 241"/>
                <a:gd name="T3" fmla="*/ 216 h 277"/>
                <a:gd name="T4" fmla="*/ 140 w 241"/>
                <a:gd name="T5" fmla="*/ 160 h 277"/>
                <a:gd name="T6" fmla="*/ 141 w 241"/>
                <a:gd name="T7" fmla="*/ 150 h 277"/>
                <a:gd name="T8" fmla="*/ 140 w 241"/>
                <a:gd name="T9" fmla="*/ 160 h 277"/>
                <a:gd name="T10" fmla="*/ 18 w 241"/>
                <a:gd name="T11" fmla="*/ 120 h 277"/>
                <a:gd name="T12" fmla="*/ 43 w 241"/>
                <a:gd name="T13" fmla="*/ 131 h 277"/>
                <a:gd name="T14" fmla="*/ 70 w 241"/>
                <a:gd name="T15" fmla="*/ 47 h 277"/>
                <a:gd name="T16" fmla="*/ 83 w 241"/>
                <a:gd name="T17" fmla="*/ 102 h 277"/>
                <a:gd name="T18" fmla="*/ 53 w 241"/>
                <a:gd name="T19" fmla="*/ 87 h 277"/>
                <a:gd name="T20" fmla="*/ 70 w 241"/>
                <a:gd name="T21" fmla="*/ 0 h 277"/>
                <a:gd name="T22" fmla="*/ 6 w 241"/>
                <a:gd name="T23" fmla="*/ 100 h 277"/>
                <a:gd name="T24" fmla="*/ 21 w 241"/>
                <a:gd name="T25" fmla="*/ 192 h 277"/>
                <a:gd name="T26" fmla="*/ 189 w 241"/>
                <a:gd name="T27" fmla="*/ 274 h 277"/>
                <a:gd name="T28" fmla="*/ 159 w 241"/>
                <a:gd name="T29" fmla="*/ 249 h 277"/>
                <a:gd name="T30" fmla="*/ 102 w 241"/>
                <a:gd name="T31" fmla="*/ 210 h 277"/>
                <a:gd name="T32" fmla="*/ 53 w 241"/>
                <a:gd name="T33" fmla="*/ 185 h 277"/>
                <a:gd name="T34" fmla="*/ 21 w 241"/>
                <a:gd name="T35" fmla="*/ 173 h 277"/>
                <a:gd name="T36" fmla="*/ 54 w 241"/>
                <a:gd name="T37" fmla="*/ 181 h 277"/>
                <a:gd name="T38" fmla="*/ 106 w 241"/>
                <a:gd name="T39" fmla="*/ 203 h 277"/>
                <a:gd name="T40" fmla="*/ 163 w 241"/>
                <a:gd name="T41" fmla="*/ 244 h 277"/>
                <a:gd name="T42" fmla="*/ 187 w 241"/>
                <a:gd name="T43" fmla="*/ 267 h 277"/>
                <a:gd name="T44" fmla="*/ 201 w 241"/>
                <a:gd name="T45" fmla="*/ 276 h 277"/>
                <a:gd name="T46" fmla="*/ 165 w 241"/>
                <a:gd name="T47" fmla="*/ 223 h 277"/>
                <a:gd name="T48" fmla="*/ 134 w 241"/>
                <a:gd name="T49" fmla="*/ 186 h 277"/>
                <a:gd name="T50" fmla="*/ 82 w 241"/>
                <a:gd name="T51" fmla="*/ 137 h 277"/>
                <a:gd name="T52" fmla="*/ 51 w 241"/>
                <a:gd name="T53" fmla="*/ 116 h 277"/>
                <a:gd name="T54" fmla="*/ 53 w 241"/>
                <a:gd name="T55" fmla="*/ 113 h 277"/>
                <a:gd name="T56" fmla="*/ 85 w 241"/>
                <a:gd name="T57" fmla="*/ 133 h 277"/>
                <a:gd name="T58" fmla="*/ 131 w 241"/>
                <a:gd name="T59" fmla="*/ 171 h 277"/>
                <a:gd name="T60" fmla="*/ 163 w 241"/>
                <a:gd name="T61" fmla="*/ 209 h 277"/>
                <a:gd name="T62" fmla="*/ 202 w 241"/>
                <a:gd name="T63" fmla="*/ 271 h 277"/>
                <a:gd name="T64" fmla="*/ 216 w 241"/>
                <a:gd name="T65" fmla="*/ 266 h 277"/>
                <a:gd name="T66" fmla="*/ 207 w 241"/>
                <a:gd name="T67" fmla="*/ 228 h 277"/>
                <a:gd name="T68" fmla="*/ 186 w 241"/>
                <a:gd name="T69" fmla="*/ 167 h 277"/>
                <a:gd name="T70" fmla="*/ 144 w 241"/>
                <a:gd name="T71" fmla="*/ 81 h 277"/>
                <a:gd name="T72" fmla="*/ 119 w 241"/>
                <a:gd name="T73" fmla="*/ 43 h 277"/>
                <a:gd name="T74" fmla="*/ 98 w 241"/>
                <a:gd name="T75" fmla="*/ 13 h 277"/>
                <a:gd name="T76" fmla="*/ 122 w 241"/>
                <a:gd name="T77" fmla="*/ 40 h 277"/>
                <a:gd name="T78" fmla="*/ 149 w 241"/>
                <a:gd name="T79" fmla="*/ 77 h 277"/>
                <a:gd name="T80" fmla="*/ 193 w 241"/>
                <a:gd name="T81" fmla="*/ 163 h 277"/>
                <a:gd name="T82" fmla="*/ 212 w 241"/>
                <a:gd name="T83" fmla="*/ 226 h 277"/>
                <a:gd name="T84" fmla="*/ 218 w 241"/>
                <a:gd name="T85" fmla="*/ 265 h 277"/>
                <a:gd name="T86" fmla="*/ 234 w 241"/>
                <a:gd name="T87" fmla="*/ 240 h 277"/>
                <a:gd name="T88" fmla="*/ 230 w 241"/>
                <a:gd name="T89" fmla="*/ 180 h 277"/>
                <a:gd name="T90" fmla="*/ 209 w 241"/>
                <a:gd name="T91" fmla="*/ 161 h 277"/>
                <a:gd name="T92" fmla="*/ 211 w 241"/>
                <a:gd name="T93" fmla="*/ 143 h 277"/>
                <a:gd name="T94" fmla="*/ 173 w 241"/>
                <a:gd name="T95" fmla="*/ 80 h 277"/>
                <a:gd name="T96" fmla="*/ 76 w 241"/>
                <a:gd name="T97" fmla="*/ 2 h 2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41" h="277">
                  <a:moveTo>
                    <a:pt x="238" y="205"/>
                  </a:moveTo>
                  <a:cubicBezTo>
                    <a:pt x="238" y="205"/>
                    <a:pt x="238" y="205"/>
                    <a:pt x="238" y="205"/>
                  </a:cubicBezTo>
                  <a:cubicBezTo>
                    <a:pt x="238" y="208"/>
                    <a:pt x="238" y="211"/>
                    <a:pt x="238" y="214"/>
                  </a:cubicBezTo>
                  <a:cubicBezTo>
                    <a:pt x="238" y="223"/>
                    <a:pt x="238" y="231"/>
                    <a:pt x="238" y="239"/>
                  </a:cubicBezTo>
                  <a:cubicBezTo>
                    <a:pt x="238" y="244"/>
                    <a:pt x="238" y="248"/>
                    <a:pt x="238" y="252"/>
                  </a:cubicBezTo>
                  <a:cubicBezTo>
                    <a:pt x="238" y="251"/>
                    <a:pt x="238" y="249"/>
                    <a:pt x="239" y="248"/>
                  </a:cubicBezTo>
                  <a:cubicBezTo>
                    <a:pt x="239" y="246"/>
                    <a:pt x="240" y="244"/>
                    <a:pt x="240" y="241"/>
                  </a:cubicBezTo>
                  <a:cubicBezTo>
                    <a:pt x="241" y="233"/>
                    <a:pt x="241" y="225"/>
                    <a:pt x="240" y="216"/>
                  </a:cubicBezTo>
                  <a:cubicBezTo>
                    <a:pt x="240" y="214"/>
                    <a:pt x="239" y="211"/>
                    <a:pt x="239" y="209"/>
                  </a:cubicBezTo>
                  <a:cubicBezTo>
                    <a:pt x="239" y="207"/>
                    <a:pt x="238" y="206"/>
                    <a:pt x="238" y="205"/>
                  </a:cubicBezTo>
                  <a:cubicBezTo>
                    <a:pt x="238" y="205"/>
                    <a:pt x="238" y="205"/>
                    <a:pt x="238" y="205"/>
                  </a:cubicBezTo>
                  <a:moveTo>
                    <a:pt x="140" y="160"/>
                  </a:moveTo>
                  <a:cubicBezTo>
                    <a:pt x="138" y="160"/>
                    <a:pt x="136" y="159"/>
                    <a:pt x="136" y="157"/>
                  </a:cubicBezTo>
                  <a:cubicBezTo>
                    <a:pt x="135" y="156"/>
                    <a:pt x="135" y="156"/>
                    <a:pt x="135" y="156"/>
                  </a:cubicBezTo>
                  <a:cubicBezTo>
                    <a:pt x="135" y="153"/>
                    <a:pt x="137" y="150"/>
                    <a:pt x="140" y="150"/>
                  </a:cubicBezTo>
                  <a:cubicBezTo>
                    <a:pt x="140" y="150"/>
                    <a:pt x="141" y="150"/>
                    <a:pt x="141" y="150"/>
                  </a:cubicBezTo>
                  <a:cubicBezTo>
                    <a:pt x="143" y="150"/>
                    <a:pt x="145" y="151"/>
                    <a:pt x="145" y="153"/>
                  </a:cubicBezTo>
                  <a:cubicBezTo>
                    <a:pt x="145" y="154"/>
                    <a:pt x="145" y="154"/>
                    <a:pt x="145" y="154"/>
                  </a:cubicBezTo>
                  <a:cubicBezTo>
                    <a:pt x="146" y="157"/>
                    <a:pt x="144" y="159"/>
                    <a:pt x="141" y="160"/>
                  </a:cubicBezTo>
                  <a:cubicBezTo>
                    <a:pt x="141" y="160"/>
                    <a:pt x="140" y="160"/>
                    <a:pt x="140" y="160"/>
                  </a:cubicBezTo>
                  <a:moveTo>
                    <a:pt x="39" y="160"/>
                  </a:moveTo>
                  <a:cubicBezTo>
                    <a:pt x="36" y="160"/>
                    <a:pt x="33" y="159"/>
                    <a:pt x="31" y="158"/>
                  </a:cubicBezTo>
                  <a:cubicBezTo>
                    <a:pt x="24" y="154"/>
                    <a:pt x="14" y="148"/>
                    <a:pt x="10" y="140"/>
                  </a:cubicBezTo>
                  <a:cubicBezTo>
                    <a:pt x="7" y="133"/>
                    <a:pt x="11" y="124"/>
                    <a:pt x="18" y="120"/>
                  </a:cubicBezTo>
                  <a:cubicBezTo>
                    <a:pt x="19" y="118"/>
                    <a:pt x="21" y="116"/>
                    <a:pt x="23" y="115"/>
                  </a:cubicBezTo>
                  <a:cubicBezTo>
                    <a:pt x="24" y="114"/>
                    <a:pt x="26" y="113"/>
                    <a:pt x="27" y="113"/>
                  </a:cubicBezTo>
                  <a:cubicBezTo>
                    <a:pt x="31" y="113"/>
                    <a:pt x="34" y="115"/>
                    <a:pt x="36" y="118"/>
                  </a:cubicBezTo>
                  <a:cubicBezTo>
                    <a:pt x="38" y="123"/>
                    <a:pt x="41" y="127"/>
                    <a:pt x="43" y="131"/>
                  </a:cubicBezTo>
                  <a:cubicBezTo>
                    <a:pt x="46" y="135"/>
                    <a:pt x="49" y="139"/>
                    <a:pt x="51" y="144"/>
                  </a:cubicBezTo>
                  <a:cubicBezTo>
                    <a:pt x="52" y="149"/>
                    <a:pt x="50" y="156"/>
                    <a:pt x="45" y="158"/>
                  </a:cubicBezTo>
                  <a:cubicBezTo>
                    <a:pt x="43" y="159"/>
                    <a:pt x="41" y="160"/>
                    <a:pt x="39" y="160"/>
                  </a:cubicBezTo>
                  <a:moveTo>
                    <a:pt x="70" y="47"/>
                  </a:moveTo>
                  <a:cubicBezTo>
                    <a:pt x="71" y="47"/>
                    <a:pt x="72" y="47"/>
                    <a:pt x="73" y="47"/>
                  </a:cubicBezTo>
                  <a:cubicBezTo>
                    <a:pt x="75" y="47"/>
                    <a:pt x="77" y="48"/>
                    <a:pt x="79" y="50"/>
                  </a:cubicBezTo>
                  <a:cubicBezTo>
                    <a:pt x="85" y="59"/>
                    <a:pt x="94" y="69"/>
                    <a:pt x="98" y="80"/>
                  </a:cubicBezTo>
                  <a:cubicBezTo>
                    <a:pt x="102" y="90"/>
                    <a:pt x="94" y="102"/>
                    <a:pt x="83" y="102"/>
                  </a:cubicBezTo>
                  <a:cubicBezTo>
                    <a:pt x="82" y="102"/>
                    <a:pt x="82" y="102"/>
                    <a:pt x="82" y="102"/>
                  </a:cubicBezTo>
                  <a:cubicBezTo>
                    <a:pt x="72" y="102"/>
                    <a:pt x="63" y="95"/>
                    <a:pt x="56" y="90"/>
                  </a:cubicBezTo>
                  <a:cubicBezTo>
                    <a:pt x="55" y="89"/>
                    <a:pt x="55" y="88"/>
                    <a:pt x="54" y="88"/>
                  </a:cubicBezTo>
                  <a:cubicBezTo>
                    <a:pt x="54" y="88"/>
                    <a:pt x="53" y="87"/>
                    <a:pt x="53" y="87"/>
                  </a:cubicBezTo>
                  <a:cubicBezTo>
                    <a:pt x="48" y="86"/>
                    <a:pt x="46" y="80"/>
                    <a:pt x="48" y="75"/>
                  </a:cubicBezTo>
                  <a:cubicBezTo>
                    <a:pt x="50" y="67"/>
                    <a:pt x="55" y="59"/>
                    <a:pt x="61" y="52"/>
                  </a:cubicBezTo>
                  <a:cubicBezTo>
                    <a:pt x="63" y="49"/>
                    <a:pt x="66" y="47"/>
                    <a:pt x="70" y="47"/>
                  </a:cubicBezTo>
                  <a:moveTo>
                    <a:pt x="70" y="0"/>
                  </a:moveTo>
                  <a:cubicBezTo>
                    <a:pt x="70" y="0"/>
                    <a:pt x="70" y="0"/>
                    <a:pt x="70" y="0"/>
                  </a:cubicBezTo>
                  <a:cubicBezTo>
                    <a:pt x="59" y="11"/>
                    <a:pt x="49" y="23"/>
                    <a:pt x="41" y="37"/>
                  </a:cubicBezTo>
                  <a:cubicBezTo>
                    <a:pt x="32" y="53"/>
                    <a:pt x="23" y="69"/>
                    <a:pt x="13" y="86"/>
                  </a:cubicBezTo>
                  <a:cubicBezTo>
                    <a:pt x="11" y="90"/>
                    <a:pt x="8" y="95"/>
                    <a:pt x="6" y="100"/>
                  </a:cubicBezTo>
                  <a:cubicBezTo>
                    <a:pt x="4" y="107"/>
                    <a:pt x="3" y="114"/>
                    <a:pt x="2" y="120"/>
                  </a:cubicBezTo>
                  <a:cubicBezTo>
                    <a:pt x="0" y="133"/>
                    <a:pt x="0" y="146"/>
                    <a:pt x="0" y="159"/>
                  </a:cubicBezTo>
                  <a:cubicBezTo>
                    <a:pt x="0" y="163"/>
                    <a:pt x="0" y="167"/>
                    <a:pt x="0" y="171"/>
                  </a:cubicBezTo>
                  <a:cubicBezTo>
                    <a:pt x="6" y="179"/>
                    <a:pt x="14" y="186"/>
                    <a:pt x="21" y="192"/>
                  </a:cubicBezTo>
                  <a:cubicBezTo>
                    <a:pt x="41" y="210"/>
                    <a:pt x="62" y="228"/>
                    <a:pt x="85" y="241"/>
                  </a:cubicBezTo>
                  <a:cubicBezTo>
                    <a:pt x="114" y="257"/>
                    <a:pt x="146" y="267"/>
                    <a:pt x="178" y="275"/>
                  </a:cubicBezTo>
                  <a:cubicBezTo>
                    <a:pt x="183" y="276"/>
                    <a:pt x="187" y="277"/>
                    <a:pt x="192" y="277"/>
                  </a:cubicBezTo>
                  <a:cubicBezTo>
                    <a:pt x="191" y="276"/>
                    <a:pt x="190" y="275"/>
                    <a:pt x="189" y="274"/>
                  </a:cubicBezTo>
                  <a:cubicBezTo>
                    <a:pt x="187" y="273"/>
                    <a:pt x="186" y="271"/>
                    <a:pt x="184" y="270"/>
                  </a:cubicBezTo>
                  <a:cubicBezTo>
                    <a:pt x="182" y="268"/>
                    <a:pt x="180" y="266"/>
                    <a:pt x="178" y="265"/>
                  </a:cubicBezTo>
                  <a:cubicBezTo>
                    <a:pt x="175" y="261"/>
                    <a:pt x="170" y="258"/>
                    <a:pt x="166" y="254"/>
                  </a:cubicBezTo>
                  <a:cubicBezTo>
                    <a:pt x="164" y="252"/>
                    <a:pt x="161" y="250"/>
                    <a:pt x="159" y="249"/>
                  </a:cubicBezTo>
                  <a:cubicBezTo>
                    <a:pt x="156" y="247"/>
                    <a:pt x="154" y="245"/>
                    <a:pt x="152" y="243"/>
                  </a:cubicBezTo>
                  <a:cubicBezTo>
                    <a:pt x="146" y="239"/>
                    <a:pt x="141" y="235"/>
                    <a:pt x="136" y="231"/>
                  </a:cubicBezTo>
                  <a:cubicBezTo>
                    <a:pt x="130" y="227"/>
                    <a:pt x="125" y="224"/>
                    <a:pt x="119" y="220"/>
                  </a:cubicBezTo>
                  <a:cubicBezTo>
                    <a:pt x="113" y="217"/>
                    <a:pt x="107" y="213"/>
                    <a:pt x="102" y="210"/>
                  </a:cubicBezTo>
                  <a:cubicBezTo>
                    <a:pt x="96" y="206"/>
                    <a:pt x="90" y="203"/>
                    <a:pt x="84" y="200"/>
                  </a:cubicBezTo>
                  <a:cubicBezTo>
                    <a:pt x="81" y="199"/>
                    <a:pt x="79" y="197"/>
                    <a:pt x="76" y="196"/>
                  </a:cubicBezTo>
                  <a:cubicBezTo>
                    <a:pt x="73" y="195"/>
                    <a:pt x="70" y="193"/>
                    <a:pt x="68" y="192"/>
                  </a:cubicBezTo>
                  <a:cubicBezTo>
                    <a:pt x="62" y="190"/>
                    <a:pt x="57" y="187"/>
                    <a:pt x="53" y="185"/>
                  </a:cubicBezTo>
                  <a:cubicBezTo>
                    <a:pt x="50" y="184"/>
                    <a:pt x="48" y="183"/>
                    <a:pt x="46" y="182"/>
                  </a:cubicBezTo>
                  <a:cubicBezTo>
                    <a:pt x="44" y="182"/>
                    <a:pt x="42" y="181"/>
                    <a:pt x="40" y="180"/>
                  </a:cubicBezTo>
                  <a:cubicBezTo>
                    <a:pt x="36" y="178"/>
                    <a:pt x="32" y="177"/>
                    <a:pt x="29" y="176"/>
                  </a:cubicBezTo>
                  <a:cubicBezTo>
                    <a:pt x="24" y="174"/>
                    <a:pt x="21" y="173"/>
                    <a:pt x="21" y="173"/>
                  </a:cubicBezTo>
                  <a:cubicBezTo>
                    <a:pt x="21" y="173"/>
                    <a:pt x="24" y="173"/>
                    <a:pt x="30" y="175"/>
                  </a:cubicBezTo>
                  <a:cubicBezTo>
                    <a:pt x="33" y="175"/>
                    <a:pt x="37" y="176"/>
                    <a:pt x="41" y="177"/>
                  </a:cubicBezTo>
                  <a:cubicBezTo>
                    <a:pt x="43" y="178"/>
                    <a:pt x="45" y="178"/>
                    <a:pt x="47" y="179"/>
                  </a:cubicBezTo>
                  <a:cubicBezTo>
                    <a:pt x="50" y="180"/>
                    <a:pt x="52" y="181"/>
                    <a:pt x="54" y="181"/>
                  </a:cubicBezTo>
                  <a:cubicBezTo>
                    <a:pt x="57" y="182"/>
                    <a:pt x="60" y="183"/>
                    <a:pt x="62" y="184"/>
                  </a:cubicBezTo>
                  <a:cubicBezTo>
                    <a:pt x="65" y="185"/>
                    <a:pt x="68" y="186"/>
                    <a:pt x="70" y="187"/>
                  </a:cubicBezTo>
                  <a:cubicBezTo>
                    <a:pt x="76" y="189"/>
                    <a:pt x="82" y="192"/>
                    <a:pt x="88" y="194"/>
                  </a:cubicBezTo>
                  <a:cubicBezTo>
                    <a:pt x="93" y="197"/>
                    <a:pt x="100" y="200"/>
                    <a:pt x="106" y="203"/>
                  </a:cubicBezTo>
                  <a:cubicBezTo>
                    <a:pt x="112" y="206"/>
                    <a:pt x="117" y="210"/>
                    <a:pt x="123" y="214"/>
                  </a:cubicBezTo>
                  <a:cubicBezTo>
                    <a:pt x="129" y="217"/>
                    <a:pt x="135" y="221"/>
                    <a:pt x="140" y="225"/>
                  </a:cubicBezTo>
                  <a:cubicBezTo>
                    <a:pt x="146" y="229"/>
                    <a:pt x="151" y="233"/>
                    <a:pt x="156" y="237"/>
                  </a:cubicBezTo>
                  <a:cubicBezTo>
                    <a:pt x="158" y="239"/>
                    <a:pt x="161" y="242"/>
                    <a:pt x="163" y="244"/>
                  </a:cubicBezTo>
                  <a:cubicBezTo>
                    <a:pt x="165" y="246"/>
                    <a:pt x="168" y="248"/>
                    <a:pt x="170" y="250"/>
                  </a:cubicBezTo>
                  <a:cubicBezTo>
                    <a:pt x="172" y="252"/>
                    <a:pt x="174" y="254"/>
                    <a:pt x="176" y="256"/>
                  </a:cubicBezTo>
                  <a:cubicBezTo>
                    <a:pt x="178" y="258"/>
                    <a:pt x="180" y="260"/>
                    <a:pt x="182" y="262"/>
                  </a:cubicBezTo>
                  <a:cubicBezTo>
                    <a:pt x="183" y="263"/>
                    <a:pt x="185" y="265"/>
                    <a:pt x="187" y="267"/>
                  </a:cubicBezTo>
                  <a:cubicBezTo>
                    <a:pt x="188" y="269"/>
                    <a:pt x="189" y="270"/>
                    <a:pt x="191" y="272"/>
                  </a:cubicBezTo>
                  <a:cubicBezTo>
                    <a:pt x="192" y="274"/>
                    <a:pt x="194" y="275"/>
                    <a:pt x="195" y="277"/>
                  </a:cubicBezTo>
                  <a:cubicBezTo>
                    <a:pt x="195" y="277"/>
                    <a:pt x="195" y="277"/>
                    <a:pt x="195" y="277"/>
                  </a:cubicBezTo>
                  <a:cubicBezTo>
                    <a:pt x="197" y="277"/>
                    <a:pt x="199" y="277"/>
                    <a:pt x="201" y="276"/>
                  </a:cubicBezTo>
                  <a:cubicBezTo>
                    <a:pt x="200" y="275"/>
                    <a:pt x="200" y="274"/>
                    <a:pt x="199" y="272"/>
                  </a:cubicBezTo>
                  <a:cubicBezTo>
                    <a:pt x="197" y="267"/>
                    <a:pt x="194" y="262"/>
                    <a:pt x="191" y="257"/>
                  </a:cubicBezTo>
                  <a:cubicBezTo>
                    <a:pt x="188" y="252"/>
                    <a:pt x="184" y="247"/>
                    <a:pt x="179" y="241"/>
                  </a:cubicBezTo>
                  <a:cubicBezTo>
                    <a:pt x="175" y="235"/>
                    <a:pt x="170" y="229"/>
                    <a:pt x="165" y="223"/>
                  </a:cubicBezTo>
                  <a:cubicBezTo>
                    <a:pt x="163" y="220"/>
                    <a:pt x="160" y="217"/>
                    <a:pt x="158" y="214"/>
                  </a:cubicBezTo>
                  <a:cubicBezTo>
                    <a:pt x="155" y="211"/>
                    <a:pt x="153" y="208"/>
                    <a:pt x="150" y="204"/>
                  </a:cubicBezTo>
                  <a:cubicBezTo>
                    <a:pt x="147" y="201"/>
                    <a:pt x="145" y="198"/>
                    <a:pt x="142" y="195"/>
                  </a:cubicBezTo>
                  <a:cubicBezTo>
                    <a:pt x="139" y="192"/>
                    <a:pt x="136" y="189"/>
                    <a:pt x="134" y="186"/>
                  </a:cubicBezTo>
                  <a:cubicBezTo>
                    <a:pt x="131" y="183"/>
                    <a:pt x="128" y="180"/>
                    <a:pt x="125" y="177"/>
                  </a:cubicBezTo>
                  <a:cubicBezTo>
                    <a:pt x="122" y="174"/>
                    <a:pt x="119" y="171"/>
                    <a:pt x="116" y="168"/>
                  </a:cubicBezTo>
                  <a:cubicBezTo>
                    <a:pt x="111" y="162"/>
                    <a:pt x="105" y="157"/>
                    <a:pt x="99" y="152"/>
                  </a:cubicBezTo>
                  <a:cubicBezTo>
                    <a:pt x="93" y="146"/>
                    <a:pt x="87" y="142"/>
                    <a:pt x="82" y="137"/>
                  </a:cubicBezTo>
                  <a:cubicBezTo>
                    <a:pt x="79" y="135"/>
                    <a:pt x="76" y="133"/>
                    <a:pt x="73" y="131"/>
                  </a:cubicBezTo>
                  <a:cubicBezTo>
                    <a:pt x="71" y="129"/>
                    <a:pt x="68" y="127"/>
                    <a:pt x="65" y="125"/>
                  </a:cubicBezTo>
                  <a:cubicBezTo>
                    <a:pt x="63" y="123"/>
                    <a:pt x="60" y="122"/>
                    <a:pt x="58" y="120"/>
                  </a:cubicBezTo>
                  <a:cubicBezTo>
                    <a:pt x="56" y="119"/>
                    <a:pt x="53" y="117"/>
                    <a:pt x="51" y="116"/>
                  </a:cubicBezTo>
                  <a:cubicBezTo>
                    <a:pt x="47" y="113"/>
                    <a:pt x="43" y="111"/>
                    <a:pt x="40" y="109"/>
                  </a:cubicBezTo>
                  <a:cubicBezTo>
                    <a:pt x="34" y="106"/>
                    <a:pt x="30" y="104"/>
                    <a:pt x="29" y="104"/>
                  </a:cubicBezTo>
                  <a:cubicBezTo>
                    <a:pt x="30" y="104"/>
                    <a:pt x="34" y="106"/>
                    <a:pt x="40" y="108"/>
                  </a:cubicBezTo>
                  <a:cubicBezTo>
                    <a:pt x="44" y="109"/>
                    <a:pt x="48" y="111"/>
                    <a:pt x="53" y="113"/>
                  </a:cubicBezTo>
                  <a:cubicBezTo>
                    <a:pt x="55" y="115"/>
                    <a:pt x="57" y="116"/>
                    <a:pt x="60" y="117"/>
                  </a:cubicBezTo>
                  <a:cubicBezTo>
                    <a:pt x="63" y="118"/>
                    <a:pt x="65" y="120"/>
                    <a:pt x="68" y="122"/>
                  </a:cubicBezTo>
                  <a:cubicBezTo>
                    <a:pt x="71" y="123"/>
                    <a:pt x="74" y="125"/>
                    <a:pt x="77" y="127"/>
                  </a:cubicBezTo>
                  <a:cubicBezTo>
                    <a:pt x="79" y="129"/>
                    <a:pt x="82" y="131"/>
                    <a:pt x="85" y="133"/>
                  </a:cubicBezTo>
                  <a:cubicBezTo>
                    <a:pt x="91" y="137"/>
                    <a:pt x="97" y="141"/>
                    <a:pt x="104" y="146"/>
                  </a:cubicBezTo>
                  <a:cubicBezTo>
                    <a:pt x="107" y="149"/>
                    <a:pt x="110" y="151"/>
                    <a:pt x="113" y="154"/>
                  </a:cubicBezTo>
                  <a:cubicBezTo>
                    <a:pt x="116" y="157"/>
                    <a:pt x="119" y="160"/>
                    <a:pt x="122" y="163"/>
                  </a:cubicBezTo>
                  <a:cubicBezTo>
                    <a:pt x="125" y="165"/>
                    <a:pt x="128" y="168"/>
                    <a:pt x="131" y="171"/>
                  </a:cubicBezTo>
                  <a:cubicBezTo>
                    <a:pt x="134" y="174"/>
                    <a:pt x="136" y="177"/>
                    <a:pt x="139" y="180"/>
                  </a:cubicBezTo>
                  <a:cubicBezTo>
                    <a:pt x="142" y="184"/>
                    <a:pt x="145" y="187"/>
                    <a:pt x="148" y="190"/>
                  </a:cubicBezTo>
                  <a:cubicBezTo>
                    <a:pt x="150" y="193"/>
                    <a:pt x="153" y="196"/>
                    <a:pt x="156" y="200"/>
                  </a:cubicBezTo>
                  <a:cubicBezTo>
                    <a:pt x="158" y="203"/>
                    <a:pt x="161" y="206"/>
                    <a:pt x="163" y="209"/>
                  </a:cubicBezTo>
                  <a:cubicBezTo>
                    <a:pt x="166" y="212"/>
                    <a:pt x="168" y="216"/>
                    <a:pt x="171" y="219"/>
                  </a:cubicBezTo>
                  <a:cubicBezTo>
                    <a:pt x="175" y="225"/>
                    <a:pt x="180" y="231"/>
                    <a:pt x="184" y="237"/>
                  </a:cubicBezTo>
                  <a:cubicBezTo>
                    <a:pt x="188" y="243"/>
                    <a:pt x="192" y="249"/>
                    <a:pt x="195" y="255"/>
                  </a:cubicBezTo>
                  <a:cubicBezTo>
                    <a:pt x="198" y="260"/>
                    <a:pt x="200" y="266"/>
                    <a:pt x="202" y="271"/>
                  </a:cubicBezTo>
                  <a:cubicBezTo>
                    <a:pt x="202" y="273"/>
                    <a:pt x="203" y="274"/>
                    <a:pt x="203" y="276"/>
                  </a:cubicBezTo>
                  <a:cubicBezTo>
                    <a:pt x="203" y="276"/>
                    <a:pt x="203" y="276"/>
                    <a:pt x="203" y="276"/>
                  </a:cubicBezTo>
                  <a:cubicBezTo>
                    <a:pt x="208" y="275"/>
                    <a:pt x="213" y="273"/>
                    <a:pt x="217" y="271"/>
                  </a:cubicBezTo>
                  <a:cubicBezTo>
                    <a:pt x="217" y="269"/>
                    <a:pt x="217" y="268"/>
                    <a:pt x="216" y="266"/>
                  </a:cubicBezTo>
                  <a:cubicBezTo>
                    <a:pt x="216" y="263"/>
                    <a:pt x="215" y="261"/>
                    <a:pt x="214" y="258"/>
                  </a:cubicBezTo>
                  <a:cubicBezTo>
                    <a:pt x="214" y="255"/>
                    <a:pt x="213" y="252"/>
                    <a:pt x="212" y="249"/>
                  </a:cubicBezTo>
                  <a:cubicBezTo>
                    <a:pt x="211" y="245"/>
                    <a:pt x="210" y="242"/>
                    <a:pt x="210" y="239"/>
                  </a:cubicBezTo>
                  <a:cubicBezTo>
                    <a:pt x="209" y="235"/>
                    <a:pt x="208" y="232"/>
                    <a:pt x="207" y="228"/>
                  </a:cubicBezTo>
                  <a:cubicBezTo>
                    <a:pt x="206" y="224"/>
                    <a:pt x="204" y="220"/>
                    <a:pt x="203" y="216"/>
                  </a:cubicBezTo>
                  <a:cubicBezTo>
                    <a:pt x="202" y="213"/>
                    <a:pt x="201" y="209"/>
                    <a:pt x="200" y="204"/>
                  </a:cubicBezTo>
                  <a:cubicBezTo>
                    <a:pt x="198" y="200"/>
                    <a:pt x="197" y="196"/>
                    <a:pt x="196" y="192"/>
                  </a:cubicBezTo>
                  <a:cubicBezTo>
                    <a:pt x="193" y="184"/>
                    <a:pt x="190" y="175"/>
                    <a:pt x="186" y="167"/>
                  </a:cubicBezTo>
                  <a:cubicBezTo>
                    <a:pt x="183" y="158"/>
                    <a:pt x="179" y="149"/>
                    <a:pt x="175" y="141"/>
                  </a:cubicBezTo>
                  <a:cubicBezTo>
                    <a:pt x="171" y="132"/>
                    <a:pt x="167" y="124"/>
                    <a:pt x="163" y="115"/>
                  </a:cubicBezTo>
                  <a:cubicBezTo>
                    <a:pt x="159" y="107"/>
                    <a:pt x="155" y="99"/>
                    <a:pt x="150" y="92"/>
                  </a:cubicBezTo>
                  <a:cubicBezTo>
                    <a:pt x="148" y="88"/>
                    <a:pt x="146" y="84"/>
                    <a:pt x="144" y="81"/>
                  </a:cubicBezTo>
                  <a:cubicBezTo>
                    <a:pt x="142" y="77"/>
                    <a:pt x="140" y="73"/>
                    <a:pt x="137" y="70"/>
                  </a:cubicBezTo>
                  <a:cubicBezTo>
                    <a:pt x="135" y="67"/>
                    <a:pt x="133" y="63"/>
                    <a:pt x="131" y="60"/>
                  </a:cubicBezTo>
                  <a:cubicBezTo>
                    <a:pt x="129" y="57"/>
                    <a:pt x="127" y="54"/>
                    <a:pt x="125" y="51"/>
                  </a:cubicBezTo>
                  <a:cubicBezTo>
                    <a:pt x="123" y="48"/>
                    <a:pt x="121" y="45"/>
                    <a:pt x="119" y="43"/>
                  </a:cubicBezTo>
                  <a:cubicBezTo>
                    <a:pt x="118" y="40"/>
                    <a:pt x="116" y="38"/>
                    <a:pt x="114" y="36"/>
                  </a:cubicBezTo>
                  <a:cubicBezTo>
                    <a:pt x="113" y="33"/>
                    <a:pt x="111" y="31"/>
                    <a:pt x="110" y="29"/>
                  </a:cubicBezTo>
                  <a:cubicBezTo>
                    <a:pt x="108" y="27"/>
                    <a:pt x="107" y="25"/>
                    <a:pt x="105" y="24"/>
                  </a:cubicBezTo>
                  <a:cubicBezTo>
                    <a:pt x="101" y="18"/>
                    <a:pt x="98" y="14"/>
                    <a:pt x="98" y="13"/>
                  </a:cubicBezTo>
                  <a:cubicBezTo>
                    <a:pt x="98" y="14"/>
                    <a:pt x="101" y="17"/>
                    <a:pt x="107" y="23"/>
                  </a:cubicBezTo>
                  <a:cubicBezTo>
                    <a:pt x="108" y="24"/>
                    <a:pt x="110" y="26"/>
                    <a:pt x="111" y="28"/>
                  </a:cubicBezTo>
                  <a:cubicBezTo>
                    <a:pt x="113" y="29"/>
                    <a:pt x="115" y="31"/>
                    <a:pt x="117" y="34"/>
                  </a:cubicBezTo>
                  <a:cubicBezTo>
                    <a:pt x="118" y="36"/>
                    <a:pt x="120" y="38"/>
                    <a:pt x="122" y="40"/>
                  </a:cubicBezTo>
                  <a:cubicBezTo>
                    <a:pt x="124" y="43"/>
                    <a:pt x="126" y="46"/>
                    <a:pt x="129" y="48"/>
                  </a:cubicBezTo>
                  <a:cubicBezTo>
                    <a:pt x="131" y="51"/>
                    <a:pt x="133" y="54"/>
                    <a:pt x="135" y="57"/>
                  </a:cubicBezTo>
                  <a:cubicBezTo>
                    <a:pt x="138" y="60"/>
                    <a:pt x="140" y="63"/>
                    <a:pt x="142" y="67"/>
                  </a:cubicBezTo>
                  <a:cubicBezTo>
                    <a:pt x="145" y="70"/>
                    <a:pt x="147" y="73"/>
                    <a:pt x="149" y="77"/>
                  </a:cubicBezTo>
                  <a:cubicBezTo>
                    <a:pt x="151" y="80"/>
                    <a:pt x="154" y="84"/>
                    <a:pt x="156" y="88"/>
                  </a:cubicBezTo>
                  <a:cubicBezTo>
                    <a:pt x="161" y="96"/>
                    <a:pt x="165" y="103"/>
                    <a:pt x="170" y="112"/>
                  </a:cubicBezTo>
                  <a:cubicBezTo>
                    <a:pt x="174" y="120"/>
                    <a:pt x="178" y="128"/>
                    <a:pt x="182" y="137"/>
                  </a:cubicBezTo>
                  <a:cubicBezTo>
                    <a:pt x="186" y="146"/>
                    <a:pt x="190" y="154"/>
                    <a:pt x="193" y="163"/>
                  </a:cubicBezTo>
                  <a:cubicBezTo>
                    <a:pt x="196" y="172"/>
                    <a:pt x="199" y="181"/>
                    <a:pt x="202" y="189"/>
                  </a:cubicBezTo>
                  <a:cubicBezTo>
                    <a:pt x="203" y="194"/>
                    <a:pt x="204" y="198"/>
                    <a:pt x="205" y="202"/>
                  </a:cubicBezTo>
                  <a:cubicBezTo>
                    <a:pt x="207" y="206"/>
                    <a:pt x="208" y="210"/>
                    <a:pt x="209" y="214"/>
                  </a:cubicBezTo>
                  <a:cubicBezTo>
                    <a:pt x="210" y="218"/>
                    <a:pt x="211" y="222"/>
                    <a:pt x="212" y="226"/>
                  </a:cubicBezTo>
                  <a:cubicBezTo>
                    <a:pt x="212" y="230"/>
                    <a:pt x="213" y="234"/>
                    <a:pt x="214" y="237"/>
                  </a:cubicBezTo>
                  <a:cubicBezTo>
                    <a:pt x="214" y="241"/>
                    <a:pt x="215" y="244"/>
                    <a:pt x="216" y="248"/>
                  </a:cubicBezTo>
                  <a:cubicBezTo>
                    <a:pt x="216" y="251"/>
                    <a:pt x="217" y="254"/>
                    <a:pt x="217" y="257"/>
                  </a:cubicBezTo>
                  <a:cubicBezTo>
                    <a:pt x="217" y="260"/>
                    <a:pt x="218" y="263"/>
                    <a:pt x="218" y="265"/>
                  </a:cubicBezTo>
                  <a:cubicBezTo>
                    <a:pt x="218" y="267"/>
                    <a:pt x="219" y="269"/>
                    <a:pt x="219" y="270"/>
                  </a:cubicBezTo>
                  <a:cubicBezTo>
                    <a:pt x="219" y="270"/>
                    <a:pt x="219" y="270"/>
                    <a:pt x="219" y="270"/>
                  </a:cubicBezTo>
                  <a:cubicBezTo>
                    <a:pt x="224" y="268"/>
                    <a:pt x="229" y="264"/>
                    <a:pt x="235" y="260"/>
                  </a:cubicBezTo>
                  <a:cubicBezTo>
                    <a:pt x="234" y="254"/>
                    <a:pt x="234" y="247"/>
                    <a:pt x="234" y="240"/>
                  </a:cubicBezTo>
                  <a:cubicBezTo>
                    <a:pt x="234" y="232"/>
                    <a:pt x="233" y="224"/>
                    <a:pt x="233" y="215"/>
                  </a:cubicBezTo>
                  <a:cubicBezTo>
                    <a:pt x="232" y="206"/>
                    <a:pt x="231" y="197"/>
                    <a:pt x="231" y="187"/>
                  </a:cubicBezTo>
                  <a:cubicBezTo>
                    <a:pt x="230" y="185"/>
                    <a:pt x="230" y="183"/>
                    <a:pt x="230" y="180"/>
                  </a:cubicBezTo>
                  <a:cubicBezTo>
                    <a:pt x="230" y="180"/>
                    <a:pt x="230" y="180"/>
                    <a:pt x="230" y="180"/>
                  </a:cubicBezTo>
                  <a:cubicBezTo>
                    <a:pt x="227" y="174"/>
                    <a:pt x="224" y="167"/>
                    <a:pt x="221" y="161"/>
                  </a:cubicBezTo>
                  <a:cubicBezTo>
                    <a:pt x="220" y="159"/>
                    <a:pt x="219" y="157"/>
                    <a:pt x="218" y="155"/>
                  </a:cubicBezTo>
                  <a:cubicBezTo>
                    <a:pt x="217" y="158"/>
                    <a:pt x="214" y="160"/>
                    <a:pt x="211" y="161"/>
                  </a:cubicBezTo>
                  <a:cubicBezTo>
                    <a:pt x="210" y="161"/>
                    <a:pt x="210" y="161"/>
                    <a:pt x="209" y="161"/>
                  </a:cubicBezTo>
                  <a:cubicBezTo>
                    <a:pt x="205" y="161"/>
                    <a:pt x="202" y="158"/>
                    <a:pt x="202" y="154"/>
                  </a:cubicBezTo>
                  <a:cubicBezTo>
                    <a:pt x="201" y="154"/>
                    <a:pt x="201" y="154"/>
                    <a:pt x="201" y="154"/>
                  </a:cubicBezTo>
                  <a:cubicBezTo>
                    <a:pt x="201" y="149"/>
                    <a:pt x="204" y="144"/>
                    <a:pt x="209" y="143"/>
                  </a:cubicBezTo>
                  <a:cubicBezTo>
                    <a:pt x="210" y="143"/>
                    <a:pt x="210" y="143"/>
                    <a:pt x="211" y="143"/>
                  </a:cubicBezTo>
                  <a:cubicBezTo>
                    <a:pt x="212" y="143"/>
                    <a:pt x="212" y="143"/>
                    <a:pt x="213" y="143"/>
                  </a:cubicBezTo>
                  <a:cubicBezTo>
                    <a:pt x="213" y="142"/>
                    <a:pt x="212" y="141"/>
                    <a:pt x="212" y="141"/>
                  </a:cubicBezTo>
                  <a:cubicBezTo>
                    <a:pt x="207" y="129"/>
                    <a:pt x="202" y="118"/>
                    <a:pt x="195" y="107"/>
                  </a:cubicBezTo>
                  <a:cubicBezTo>
                    <a:pt x="189" y="97"/>
                    <a:pt x="181" y="88"/>
                    <a:pt x="173" y="80"/>
                  </a:cubicBezTo>
                  <a:cubicBezTo>
                    <a:pt x="173" y="80"/>
                    <a:pt x="173" y="80"/>
                    <a:pt x="173" y="80"/>
                  </a:cubicBezTo>
                  <a:cubicBezTo>
                    <a:pt x="148" y="52"/>
                    <a:pt x="119" y="21"/>
                    <a:pt x="81" y="4"/>
                  </a:cubicBezTo>
                  <a:cubicBezTo>
                    <a:pt x="79" y="4"/>
                    <a:pt x="78" y="3"/>
                    <a:pt x="76" y="2"/>
                  </a:cubicBezTo>
                  <a:cubicBezTo>
                    <a:pt x="76" y="2"/>
                    <a:pt x="76" y="2"/>
                    <a:pt x="76" y="2"/>
                  </a:cubicBezTo>
                  <a:cubicBezTo>
                    <a:pt x="74" y="1"/>
                    <a:pt x="72" y="0"/>
                    <a:pt x="70" y="0"/>
                  </a:cubicBezTo>
                </a:path>
              </a:pathLst>
            </a:custGeom>
            <a:solidFill>
              <a:srgbClr val="A7B1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0" name="Freeform 314"/>
            <p:cNvSpPr>
              <a:spLocks noEditPoints="1"/>
            </p:cNvSpPr>
            <p:nvPr/>
          </p:nvSpPr>
          <p:spPr bwMode="auto">
            <a:xfrm>
              <a:off x="3130550" y="1270000"/>
              <a:ext cx="125413" cy="131763"/>
            </a:xfrm>
            <a:custGeom>
              <a:avLst/>
              <a:gdLst>
                <a:gd name="T0" fmla="*/ 15 w 45"/>
                <a:gd name="T1" fmla="*/ 29 h 47"/>
                <a:gd name="T2" fmla="*/ 10 w 45"/>
                <a:gd name="T3" fmla="*/ 27 h 47"/>
                <a:gd name="T4" fmla="*/ 5 w 45"/>
                <a:gd name="T5" fmla="*/ 20 h 47"/>
                <a:gd name="T6" fmla="*/ 5 w 45"/>
                <a:gd name="T7" fmla="*/ 19 h 47"/>
                <a:gd name="T8" fmla="*/ 8 w 45"/>
                <a:gd name="T9" fmla="*/ 11 h 47"/>
                <a:gd name="T10" fmla="*/ 15 w 45"/>
                <a:gd name="T11" fmla="*/ 6 h 47"/>
                <a:gd name="T12" fmla="*/ 17 w 45"/>
                <a:gd name="T13" fmla="*/ 5 h 47"/>
                <a:gd name="T14" fmla="*/ 23 w 45"/>
                <a:gd name="T15" fmla="*/ 7 h 47"/>
                <a:gd name="T16" fmla="*/ 27 w 45"/>
                <a:gd name="T17" fmla="*/ 14 h 47"/>
                <a:gd name="T18" fmla="*/ 27 w 45"/>
                <a:gd name="T19" fmla="*/ 15 h 47"/>
                <a:gd name="T20" fmla="*/ 25 w 45"/>
                <a:gd name="T21" fmla="*/ 23 h 47"/>
                <a:gd name="T22" fmla="*/ 18 w 45"/>
                <a:gd name="T23" fmla="*/ 28 h 47"/>
                <a:gd name="T24" fmla="*/ 15 w 45"/>
                <a:gd name="T25" fmla="*/ 29 h 47"/>
                <a:gd name="T26" fmla="*/ 20 w 45"/>
                <a:gd name="T27" fmla="*/ 0 h 47"/>
                <a:gd name="T28" fmla="*/ 16 w 45"/>
                <a:gd name="T29" fmla="*/ 2 h 47"/>
                <a:gd name="T30" fmla="*/ 11 w 45"/>
                <a:gd name="T31" fmla="*/ 7 h 47"/>
                <a:gd name="T32" fmla="*/ 3 w 45"/>
                <a:gd name="T33" fmla="*/ 27 h 47"/>
                <a:gd name="T34" fmla="*/ 24 w 45"/>
                <a:gd name="T35" fmla="*/ 45 h 47"/>
                <a:gd name="T36" fmla="*/ 32 w 45"/>
                <a:gd name="T37" fmla="*/ 47 h 47"/>
                <a:gd name="T38" fmla="*/ 38 w 45"/>
                <a:gd name="T39" fmla="*/ 45 h 47"/>
                <a:gd name="T40" fmla="*/ 44 w 45"/>
                <a:gd name="T41" fmla="*/ 31 h 47"/>
                <a:gd name="T42" fmla="*/ 36 w 45"/>
                <a:gd name="T43" fmla="*/ 18 h 47"/>
                <a:gd name="T44" fmla="*/ 29 w 45"/>
                <a:gd name="T45" fmla="*/ 5 h 47"/>
                <a:gd name="T46" fmla="*/ 20 w 45"/>
                <a:gd name="T47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45" h="47">
                  <a:moveTo>
                    <a:pt x="15" y="29"/>
                  </a:moveTo>
                  <a:cubicBezTo>
                    <a:pt x="13" y="29"/>
                    <a:pt x="11" y="28"/>
                    <a:pt x="10" y="27"/>
                  </a:cubicBezTo>
                  <a:cubicBezTo>
                    <a:pt x="7" y="25"/>
                    <a:pt x="6" y="23"/>
                    <a:pt x="5" y="20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5" y="16"/>
                    <a:pt x="6" y="13"/>
                    <a:pt x="8" y="11"/>
                  </a:cubicBezTo>
                  <a:cubicBezTo>
                    <a:pt x="9" y="8"/>
                    <a:pt x="12" y="7"/>
                    <a:pt x="15" y="6"/>
                  </a:cubicBezTo>
                  <a:cubicBezTo>
                    <a:pt x="16" y="6"/>
                    <a:pt x="17" y="5"/>
                    <a:pt x="17" y="5"/>
                  </a:cubicBezTo>
                  <a:cubicBezTo>
                    <a:pt x="20" y="5"/>
                    <a:pt x="22" y="6"/>
                    <a:pt x="23" y="7"/>
                  </a:cubicBezTo>
                  <a:cubicBezTo>
                    <a:pt x="25" y="9"/>
                    <a:pt x="27" y="11"/>
                    <a:pt x="27" y="14"/>
                  </a:cubicBezTo>
                  <a:cubicBezTo>
                    <a:pt x="27" y="15"/>
                    <a:pt x="27" y="15"/>
                    <a:pt x="27" y="15"/>
                  </a:cubicBezTo>
                  <a:cubicBezTo>
                    <a:pt x="28" y="18"/>
                    <a:pt x="27" y="21"/>
                    <a:pt x="25" y="23"/>
                  </a:cubicBezTo>
                  <a:cubicBezTo>
                    <a:pt x="23" y="26"/>
                    <a:pt x="21" y="28"/>
                    <a:pt x="18" y="28"/>
                  </a:cubicBezTo>
                  <a:cubicBezTo>
                    <a:pt x="17" y="29"/>
                    <a:pt x="16" y="29"/>
                    <a:pt x="15" y="29"/>
                  </a:cubicBezTo>
                  <a:moveTo>
                    <a:pt x="20" y="0"/>
                  </a:moveTo>
                  <a:cubicBezTo>
                    <a:pt x="19" y="0"/>
                    <a:pt x="17" y="1"/>
                    <a:pt x="16" y="2"/>
                  </a:cubicBezTo>
                  <a:cubicBezTo>
                    <a:pt x="14" y="3"/>
                    <a:pt x="12" y="5"/>
                    <a:pt x="11" y="7"/>
                  </a:cubicBezTo>
                  <a:cubicBezTo>
                    <a:pt x="4" y="11"/>
                    <a:pt x="0" y="20"/>
                    <a:pt x="3" y="27"/>
                  </a:cubicBezTo>
                  <a:cubicBezTo>
                    <a:pt x="7" y="35"/>
                    <a:pt x="17" y="41"/>
                    <a:pt x="24" y="45"/>
                  </a:cubicBezTo>
                  <a:cubicBezTo>
                    <a:pt x="26" y="46"/>
                    <a:pt x="29" y="47"/>
                    <a:pt x="32" y="47"/>
                  </a:cubicBezTo>
                  <a:cubicBezTo>
                    <a:pt x="34" y="47"/>
                    <a:pt x="36" y="46"/>
                    <a:pt x="38" y="45"/>
                  </a:cubicBezTo>
                  <a:cubicBezTo>
                    <a:pt x="43" y="43"/>
                    <a:pt x="45" y="36"/>
                    <a:pt x="44" y="31"/>
                  </a:cubicBezTo>
                  <a:cubicBezTo>
                    <a:pt x="42" y="26"/>
                    <a:pt x="39" y="22"/>
                    <a:pt x="36" y="18"/>
                  </a:cubicBezTo>
                  <a:cubicBezTo>
                    <a:pt x="34" y="14"/>
                    <a:pt x="31" y="10"/>
                    <a:pt x="29" y="5"/>
                  </a:cubicBezTo>
                  <a:cubicBezTo>
                    <a:pt x="27" y="2"/>
                    <a:pt x="24" y="0"/>
                    <a:pt x="20" y="0"/>
                  </a:cubicBezTo>
                </a:path>
              </a:pathLst>
            </a:custGeom>
            <a:solidFill>
              <a:srgbClr val="B8985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1" name="Freeform 315"/>
            <p:cNvSpPr/>
            <p:nvPr/>
          </p:nvSpPr>
          <p:spPr bwMode="auto">
            <a:xfrm>
              <a:off x="3262313" y="1084263"/>
              <a:ext cx="134938" cy="153988"/>
            </a:xfrm>
            <a:custGeom>
              <a:avLst/>
              <a:gdLst>
                <a:gd name="T0" fmla="*/ 19 w 48"/>
                <a:gd name="T1" fmla="*/ 0 h 55"/>
                <a:gd name="T2" fmla="*/ 16 w 48"/>
                <a:gd name="T3" fmla="*/ 0 h 55"/>
                <a:gd name="T4" fmla="*/ 16 w 48"/>
                <a:gd name="T5" fmla="*/ 0 h 55"/>
                <a:gd name="T6" fmla="*/ 20 w 48"/>
                <a:gd name="T7" fmla="*/ 2 h 55"/>
                <a:gd name="T8" fmla="*/ 22 w 48"/>
                <a:gd name="T9" fmla="*/ 16 h 55"/>
                <a:gd name="T10" fmla="*/ 12 w 48"/>
                <a:gd name="T11" fmla="*/ 34 h 55"/>
                <a:gd name="T12" fmla="*/ 2 w 48"/>
                <a:gd name="T13" fmla="*/ 41 h 55"/>
                <a:gd name="T14" fmla="*/ 0 w 48"/>
                <a:gd name="T15" fmla="*/ 41 h 55"/>
                <a:gd name="T16" fmla="*/ 2 w 48"/>
                <a:gd name="T17" fmla="*/ 43 h 55"/>
                <a:gd name="T18" fmla="*/ 28 w 48"/>
                <a:gd name="T19" fmla="*/ 55 h 55"/>
                <a:gd name="T20" fmla="*/ 29 w 48"/>
                <a:gd name="T21" fmla="*/ 55 h 55"/>
                <a:gd name="T22" fmla="*/ 44 w 48"/>
                <a:gd name="T23" fmla="*/ 33 h 55"/>
                <a:gd name="T24" fmla="*/ 25 w 48"/>
                <a:gd name="T25" fmla="*/ 3 h 55"/>
                <a:gd name="T26" fmla="*/ 19 w 48"/>
                <a:gd name="T27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8" h="55">
                  <a:moveTo>
                    <a:pt x="19" y="0"/>
                  </a:moveTo>
                  <a:cubicBezTo>
                    <a:pt x="18" y="0"/>
                    <a:pt x="17" y="0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7" y="0"/>
                    <a:pt x="19" y="1"/>
                    <a:pt x="20" y="2"/>
                  </a:cubicBezTo>
                  <a:cubicBezTo>
                    <a:pt x="24" y="4"/>
                    <a:pt x="26" y="11"/>
                    <a:pt x="22" y="16"/>
                  </a:cubicBezTo>
                  <a:cubicBezTo>
                    <a:pt x="17" y="21"/>
                    <a:pt x="14" y="27"/>
                    <a:pt x="12" y="34"/>
                  </a:cubicBezTo>
                  <a:cubicBezTo>
                    <a:pt x="11" y="38"/>
                    <a:pt x="6" y="41"/>
                    <a:pt x="2" y="41"/>
                  </a:cubicBezTo>
                  <a:cubicBezTo>
                    <a:pt x="1" y="41"/>
                    <a:pt x="0" y="41"/>
                    <a:pt x="0" y="41"/>
                  </a:cubicBezTo>
                  <a:cubicBezTo>
                    <a:pt x="1" y="41"/>
                    <a:pt x="1" y="42"/>
                    <a:pt x="2" y="43"/>
                  </a:cubicBezTo>
                  <a:cubicBezTo>
                    <a:pt x="9" y="48"/>
                    <a:pt x="18" y="55"/>
                    <a:pt x="28" y="55"/>
                  </a:cubicBezTo>
                  <a:cubicBezTo>
                    <a:pt x="28" y="55"/>
                    <a:pt x="28" y="55"/>
                    <a:pt x="29" y="55"/>
                  </a:cubicBezTo>
                  <a:cubicBezTo>
                    <a:pt x="40" y="55"/>
                    <a:pt x="48" y="43"/>
                    <a:pt x="44" y="33"/>
                  </a:cubicBezTo>
                  <a:cubicBezTo>
                    <a:pt x="40" y="22"/>
                    <a:pt x="31" y="12"/>
                    <a:pt x="25" y="3"/>
                  </a:cubicBezTo>
                  <a:cubicBezTo>
                    <a:pt x="23" y="1"/>
                    <a:pt x="21" y="0"/>
                    <a:pt x="19" y="0"/>
                  </a:cubicBezTo>
                </a:path>
              </a:pathLst>
            </a:custGeom>
            <a:solidFill>
              <a:srgbClr val="B8985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2" name="Freeform 316"/>
            <p:cNvSpPr/>
            <p:nvPr/>
          </p:nvSpPr>
          <p:spPr bwMode="auto">
            <a:xfrm>
              <a:off x="3054350" y="946150"/>
              <a:ext cx="252413" cy="487363"/>
            </a:xfrm>
            <a:custGeom>
              <a:avLst/>
              <a:gdLst>
                <a:gd name="T0" fmla="*/ 77 w 90"/>
                <a:gd name="T1" fmla="*/ 0 h 173"/>
                <a:gd name="T2" fmla="*/ 77 w 90"/>
                <a:gd name="T3" fmla="*/ 0 h 173"/>
                <a:gd name="T4" fmla="*/ 54 w 90"/>
                <a:gd name="T5" fmla="*/ 6 h 173"/>
                <a:gd name="T6" fmla="*/ 54 w 90"/>
                <a:gd name="T7" fmla="*/ 6 h 173"/>
                <a:gd name="T8" fmla="*/ 48 w 90"/>
                <a:gd name="T9" fmla="*/ 14 h 173"/>
                <a:gd name="T10" fmla="*/ 38 w 90"/>
                <a:gd name="T11" fmla="*/ 36 h 173"/>
                <a:gd name="T12" fmla="*/ 22 w 90"/>
                <a:gd name="T13" fmla="*/ 61 h 173"/>
                <a:gd name="T14" fmla="*/ 12 w 90"/>
                <a:gd name="T15" fmla="*/ 88 h 173"/>
                <a:gd name="T16" fmla="*/ 2 w 90"/>
                <a:gd name="T17" fmla="*/ 123 h 173"/>
                <a:gd name="T18" fmla="*/ 0 w 90"/>
                <a:gd name="T19" fmla="*/ 137 h 173"/>
                <a:gd name="T20" fmla="*/ 6 w 90"/>
                <a:gd name="T21" fmla="*/ 155 h 173"/>
                <a:gd name="T22" fmla="*/ 20 w 90"/>
                <a:gd name="T23" fmla="*/ 173 h 173"/>
                <a:gd name="T24" fmla="*/ 20 w 90"/>
                <a:gd name="T25" fmla="*/ 173 h 173"/>
                <a:gd name="T26" fmla="*/ 20 w 90"/>
                <a:gd name="T27" fmla="*/ 161 h 173"/>
                <a:gd name="T28" fmla="*/ 22 w 90"/>
                <a:gd name="T29" fmla="*/ 122 h 173"/>
                <a:gd name="T30" fmla="*/ 26 w 90"/>
                <a:gd name="T31" fmla="*/ 102 h 173"/>
                <a:gd name="T32" fmla="*/ 33 w 90"/>
                <a:gd name="T33" fmla="*/ 88 h 173"/>
                <a:gd name="T34" fmla="*/ 61 w 90"/>
                <a:gd name="T35" fmla="*/ 39 h 173"/>
                <a:gd name="T36" fmla="*/ 90 w 90"/>
                <a:gd name="T37" fmla="*/ 2 h 173"/>
                <a:gd name="T38" fmla="*/ 90 w 90"/>
                <a:gd name="T39" fmla="*/ 2 h 173"/>
                <a:gd name="T40" fmla="*/ 90 w 90"/>
                <a:gd name="T41" fmla="*/ 2 h 173"/>
                <a:gd name="T42" fmla="*/ 77 w 90"/>
                <a:gd name="T43" fmla="*/ 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90" h="173">
                  <a:moveTo>
                    <a:pt x="77" y="0"/>
                  </a:moveTo>
                  <a:cubicBezTo>
                    <a:pt x="77" y="0"/>
                    <a:pt x="77" y="0"/>
                    <a:pt x="77" y="0"/>
                  </a:cubicBezTo>
                  <a:cubicBezTo>
                    <a:pt x="69" y="0"/>
                    <a:pt x="61" y="3"/>
                    <a:pt x="54" y="6"/>
                  </a:cubicBezTo>
                  <a:cubicBezTo>
                    <a:pt x="54" y="6"/>
                    <a:pt x="54" y="6"/>
                    <a:pt x="54" y="6"/>
                  </a:cubicBezTo>
                  <a:cubicBezTo>
                    <a:pt x="52" y="9"/>
                    <a:pt x="50" y="11"/>
                    <a:pt x="48" y="14"/>
                  </a:cubicBezTo>
                  <a:cubicBezTo>
                    <a:pt x="44" y="21"/>
                    <a:pt x="42" y="29"/>
                    <a:pt x="38" y="36"/>
                  </a:cubicBezTo>
                  <a:cubicBezTo>
                    <a:pt x="33" y="44"/>
                    <a:pt x="27" y="52"/>
                    <a:pt x="22" y="61"/>
                  </a:cubicBezTo>
                  <a:cubicBezTo>
                    <a:pt x="18" y="69"/>
                    <a:pt x="15" y="79"/>
                    <a:pt x="12" y="88"/>
                  </a:cubicBezTo>
                  <a:cubicBezTo>
                    <a:pt x="9" y="100"/>
                    <a:pt x="6" y="112"/>
                    <a:pt x="2" y="123"/>
                  </a:cubicBezTo>
                  <a:cubicBezTo>
                    <a:pt x="1" y="128"/>
                    <a:pt x="0" y="132"/>
                    <a:pt x="0" y="137"/>
                  </a:cubicBezTo>
                  <a:cubicBezTo>
                    <a:pt x="0" y="144"/>
                    <a:pt x="3" y="150"/>
                    <a:pt x="6" y="155"/>
                  </a:cubicBezTo>
                  <a:cubicBezTo>
                    <a:pt x="10" y="162"/>
                    <a:pt x="14" y="168"/>
                    <a:pt x="20" y="173"/>
                  </a:cubicBezTo>
                  <a:cubicBezTo>
                    <a:pt x="20" y="173"/>
                    <a:pt x="20" y="173"/>
                    <a:pt x="20" y="173"/>
                  </a:cubicBezTo>
                  <a:cubicBezTo>
                    <a:pt x="20" y="169"/>
                    <a:pt x="20" y="165"/>
                    <a:pt x="20" y="161"/>
                  </a:cubicBezTo>
                  <a:cubicBezTo>
                    <a:pt x="20" y="148"/>
                    <a:pt x="20" y="135"/>
                    <a:pt x="22" y="122"/>
                  </a:cubicBezTo>
                  <a:cubicBezTo>
                    <a:pt x="23" y="116"/>
                    <a:pt x="24" y="109"/>
                    <a:pt x="26" y="102"/>
                  </a:cubicBezTo>
                  <a:cubicBezTo>
                    <a:pt x="28" y="97"/>
                    <a:pt x="31" y="92"/>
                    <a:pt x="33" y="88"/>
                  </a:cubicBezTo>
                  <a:cubicBezTo>
                    <a:pt x="43" y="71"/>
                    <a:pt x="52" y="55"/>
                    <a:pt x="61" y="39"/>
                  </a:cubicBezTo>
                  <a:cubicBezTo>
                    <a:pt x="69" y="25"/>
                    <a:pt x="79" y="13"/>
                    <a:pt x="90" y="2"/>
                  </a:cubicBezTo>
                  <a:cubicBezTo>
                    <a:pt x="90" y="2"/>
                    <a:pt x="90" y="2"/>
                    <a:pt x="90" y="2"/>
                  </a:cubicBezTo>
                  <a:cubicBezTo>
                    <a:pt x="90" y="2"/>
                    <a:pt x="90" y="2"/>
                    <a:pt x="90" y="2"/>
                  </a:cubicBezTo>
                  <a:cubicBezTo>
                    <a:pt x="86" y="1"/>
                    <a:pt x="82" y="0"/>
                    <a:pt x="77" y="0"/>
                  </a:cubicBezTo>
                </a:path>
              </a:pathLst>
            </a:custGeom>
            <a:solidFill>
              <a:srgbClr val="5E86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3" name="Freeform 317"/>
            <p:cNvSpPr/>
            <p:nvPr/>
          </p:nvSpPr>
          <p:spPr bwMode="auto">
            <a:xfrm>
              <a:off x="3757613" y="1458913"/>
              <a:ext cx="22225" cy="223838"/>
            </a:xfrm>
            <a:custGeom>
              <a:avLst/>
              <a:gdLst>
                <a:gd name="T0" fmla="*/ 0 w 8"/>
                <a:gd name="T1" fmla="*/ 0 h 80"/>
                <a:gd name="T2" fmla="*/ 0 w 8"/>
                <a:gd name="T3" fmla="*/ 0 h 80"/>
                <a:gd name="T4" fmla="*/ 1 w 8"/>
                <a:gd name="T5" fmla="*/ 7 h 80"/>
                <a:gd name="T6" fmla="*/ 3 w 8"/>
                <a:gd name="T7" fmla="*/ 35 h 80"/>
                <a:gd name="T8" fmla="*/ 4 w 8"/>
                <a:gd name="T9" fmla="*/ 60 h 80"/>
                <a:gd name="T10" fmla="*/ 5 w 8"/>
                <a:gd name="T11" fmla="*/ 80 h 80"/>
                <a:gd name="T12" fmla="*/ 5 w 8"/>
                <a:gd name="T13" fmla="*/ 80 h 80"/>
                <a:gd name="T14" fmla="*/ 6 w 8"/>
                <a:gd name="T15" fmla="*/ 80 h 80"/>
                <a:gd name="T16" fmla="*/ 6 w 8"/>
                <a:gd name="T17" fmla="*/ 78 h 80"/>
                <a:gd name="T18" fmla="*/ 6 w 8"/>
                <a:gd name="T19" fmla="*/ 77 h 80"/>
                <a:gd name="T20" fmla="*/ 8 w 8"/>
                <a:gd name="T21" fmla="*/ 72 h 80"/>
                <a:gd name="T22" fmla="*/ 8 w 8"/>
                <a:gd name="T23" fmla="*/ 72 h 80"/>
                <a:gd name="T24" fmla="*/ 8 w 8"/>
                <a:gd name="T25" fmla="*/ 59 h 80"/>
                <a:gd name="T26" fmla="*/ 8 w 8"/>
                <a:gd name="T27" fmla="*/ 34 h 80"/>
                <a:gd name="T28" fmla="*/ 8 w 8"/>
                <a:gd name="T29" fmla="*/ 25 h 80"/>
                <a:gd name="T30" fmla="*/ 8 w 8"/>
                <a:gd name="T31" fmla="*/ 25 h 80"/>
                <a:gd name="T32" fmla="*/ 0 w 8"/>
                <a:gd name="T33" fmla="*/ 0 h 80"/>
                <a:gd name="T34" fmla="*/ 0 w 8"/>
                <a:gd name="T35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8" h="8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3"/>
                    <a:pt x="0" y="5"/>
                    <a:pt x="1" y="7"/>
                  </a:cubicBezTo>
                  <a:cubicBezTo>
                    <a:pt x="1" y="17"/>
                    <a:pt x="2" y="26"/>
                    <a:pt x="3" y="35"/>
                  </a:cubicBezTo>
                  <a:cubicBezTo>
                    <a:pt x="3" y="44"/>
                    <a:pt x="4" y="52"/>
                    <a:pt x="4" y="60"/>
                  </a:cubicBezTo>
                  <a:cubicBezTo>
                    <a:pt x="4" y="67"/>
                    <a:pt x="4" y="74"/>
                    <a:pt x="5" y="80"/>
                  </a:cubicBezTo>
                  <a:cubicBezTo>
                    <a:pt x="5" y="80"/>
                    <a:pt x="5" y="80"/>
                    <a:pt x="5" y="80"/>
                  </a:cubicBezTo>
                  <a:cubicBezTo>
                    <a:pt x="5" y="80"/>
                    <a:pt x="5" y="80"/>
                    <a:pt x="6" y="80"/>
                  </a:cubicBezTo>
                  <a:cubicBezTo>
                    <a:pt x="6" y="79"/>
                    <a:pt x="6" y="79"/>
                    <a:pt x="6" y="78"/>
                  </a:cubicBezTo>
                  <a:cubicBezTo>
                    <a:pt x="6" y="78"/>
                    <a:pt x="6" y="78"/>
                    <a:pt x="6" y="77"/>
                  </a:cubicBezTo>
                  <a:cubicBezTo>
                    <a:pt x="7" y="76"/>
                    <a:pt x="7" y="74"/>
                    <a:pt x="8" y="72"/>
                  </a:cubicBezTo>
                  <a:cubicBezTo>
                    <a:pt x="8" y="72"/>
                    <a:pt x="8" y="72"/>
                    <a:pt x="8" y="72"/>
                  </a:cubicBezTo>
                  <a:cubicBezTo>
                    <a:pt x="8" y="68"/>
                    <a:pt x="8" y="64"/>
                    <a:pt x="8" y="59"/>
                  </a:cubicBezTo>
                  <a:cubicBezTo>
                    <a:pt x="8" y="51"/>
                    <a:pt x="8" y="43"/>
                    <a:pt x="8" y="34"/>
                  </a:cubicBezTo>
                  <a:cubicBezTo>
                    <a:pt x="8" y="31"/>
                    <a:pt x="8" y="28"/>
                    <a:pt x="8" y="25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6" y="16"/>
                    <a:pt x="3" y="8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5E86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4" name="Freeform 318"/>
            <p:cNvSpPr/>
            <p:nvPr/>
          </p:nvSpPr>
          <p:spPr bwMode="auto">
            <a:xfrm>
              <a:off x="3386138" y="987425"/>
              <a:ext cx="339725" cy="727075"/>
            </a:xfrm>
            <a:custGeom>
              <a:avLst/>
              <a:gdLst>
                <a:gd name="T0" fmla="*/ 0 w 121"/>
                <a:gd name="T1" fmla="*/ 0 h 258"/>
                <a:gd name="T2" fmla="*/ 7 w 121"/>
                <a:gd name="T3" fmla="*/ 11 h 258"/>
                <a:gd name="T4" fmla="*/ 12 w 121"/>
                <a:gd name="T5" fmla="*/ 16 h 258"/>
                <a:gd name="T6" fmla="*/ 16 w 121"/>
                <a:gd name="T7" fmla="*/ 23 h 258"/>
                <a:gd name="T8" fmla="*/ 21 w 121"/>
                <a:gd name="T9" fmla="*/ 30 h 258"/>
                <a:gd name="T10" fmla="*/ 27 w 121"/>
                <a:gd name="T11" fmla="*/ 38 h 258"/>
                <a:gd name="T12" fmla="*/ 33 w 121"/>
                <a:gd name="T13" fmla="*/ 47 h 258"/>
                <a:gd name="T14" fmla="*/ 39 w 121"/>
                <a:gd name="T15" fmla="*/ 57 h 258"/>
                <a:gd name="T16" fmla="*/ 46 w 121"/>
                <a:gd name="T17" fmla="*/ 68 h 258"/>
                <a:gd name="T18" fmla="*/ 52 w 121"/>
                <a:gd name="T19" fmla="*/ 79 h 258"/>
                <a:gd name="T20" fmla="*/ 65 w 121"/>
                <a:gd name="T21" fmla="*/ 102 h 258"/>
                <a:gd name="T22" fmla="*/ 77 w 121"/>
                <a:gd name="T23" fmla="*/ 128 h 258"/>
                <a:gd name="T24" fmla="*/ 88 w 121"/>
                <a:gd name="T25" fmla="*/ 154 h 258"/>
                <a:gd name="T26" fmla="*/ 98 w 121"/>
                <a:gd name="T27" fmla="*/ 179 h 258"/>
                <a:gd name="T28" fmla="*/ 102 w 121"/>
                <a:gd name="T29" fmla="*/ 191 h 258"/>
                <a:gd name="T30" fmla="*/ 105 w 121"/>
                <a:gd name="T31" fmla="*/ 203 h 258"/>
                <a:gd name="T32" fmla="*/ 109 w 121"/>
                <a:gd name="T33" fmla="*/ 215 h 258"/>
                <a:gd name="T34" fmla="*/ 112 w 121"/>
                <a:gd name="T35" fmla="*/ 226 h 258"/>
                <a:gd name="T36" fmla="*/ 114 w 121"/>
                <a:gd name="T37" fmla="*/ 236 h 258"/>
                <a:gd name="T38" fmla="*/ 116 w 121"/>
                <a:gd name="T39" fmla="*/ 245 h 258"/>
                <a:gd name="T40" fmla="*/ 118 w 121"/>
                <a:gd name="T41" fmla="*/ 253 h 258"/>
                <a:gd name="T42" fmla="*/ 119 w 121"/>
                <a:gd name="T43" fmla="*/ 258 h 258"/>
                <a:gd name="T44" fmla="*/ 119 w 121"/>
                <a:gd name="T45" fmla="*/ 258 h 258"/>
                <a:gd name="T46" fmla="*/ 121 w 121"/>
                <a:gd name="T47" fmla="*/ 257 h 258"/>
                <a:gd name="T48" fmla="*/ 120 w 121"/>
                <a:gd name="T49" fmla="*/ 252 h 258"/>
                <a:gd name="T50" fmla="*/ 119 w 121"/>
                <a:gd name="T51" fmla="*/ 244 h 258"/>
                <a:gd name="T52" fmla="*/ 118 w 121"/>
                <a:gd name="T53" fmla="*/ 235 h 258"/>
                <a:gd name="T54" fmla="*/ 116 w 121"/>
                <a:gd name="T55" fmla="*/ 224 h 258"/>
                <a:gd name="T56" fmla="*/ 114 w 121"/>
                <a:gd name="T57" fmla="*/ 213 h 258"/>
                <a:gd name="T58" fmla="*/ 111 w 121"/>
                <a:gd name="T59" fmla="*/ 201 h 258"/>
                <a:gd name="T60" fmla="*/ 107 w 121"/>
                <a:gd name="T61" fmla="*/ 189 h 258"/>
                <a:gd name="T62" fmla="*/ 104 w 121"/>
                <a:gd name="T63" fmla="*/ 176 h 258"/>
                <a:gd name="T64" fmla="*/ 95 w 121"/>
                <a:gd name="T65" fmla="*/ 150 h 258"/>
                <a:gd name="T66" fmla="*/ 84 w 121"/>
                <a:gd name="T67" fmla="*/ 124 h 258"/>
                <a:gd name="T68" fmla="*/ 72 w 121"/>
                <a:gd name="T69" fmla="*/ 99 h 258"/>
                <a:gd name="T70" fmla="*/ 58 w 121"/>
                <a:gd name="T71" fmla="*/ 75 h 258"/>
                <a:gd name="T72" fmla="*/ 51 w 121"/>
                <a:gd name="T73" fmla="*/ 64 h 258"/>
                <a:gd name="T74" fmla="*/ 44 w 121"/>
                <a:gd name="T75" fmla="*/ 54 h 258"/>
                <a:gd name="T76" fmla="*/ 37 w 121"/>
                <a:gd name="T77" fmla="*/ 44 h 258"/>
                <a:gd name="T78" fmla="*/ 31 w 121"/>
                <a:gd name="T79" fmla="*/ 35 h 258"/>
                <a:gd name="T80" fmla="*/ 24 w 121"/>
                <a:gd name="T81" fmla="*/ 27 h 258"/>
                <a:gd name="T82" fmla="*/ 19 w 121"/>
                <a:gd name="T83" fmla="*/ 21 h 258"/>
                <a:gd name="T84" fmla="*/ 13 w 121"/>
                <a:gd name="T85" fmla="*/ 15 h 258"/>
                <a:gd name="T86" fmla="*/ 9 w 121"/>
                <a:gd name="T87" fmla="*/ 10 h 258"/>
                <a:gd name="T88" fmla="*/ 0 w 121"/>
                <a:gd name="T89" fmla="*/ 0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20" h="258">
                  <a:moveTo>
                    <a:pt x="0" y="0"/>
                  </a:moveTo>
                  <a:cubicBezTo>
                    <a:pt x="0" y="1"/>
                    <a:pt x="3" y="5"/>
                    <a:pt x="7" y="11"/>
                  </a:cubicBezTo>
                  <a:cubicBezTo>
                    <a:pt x="9" y="12"/>
                    <a:pt x="10" y="14"/>
                    <a:pt x="12" y="16"/>
                  </a:cubicBezTo>
                  <a:cubicBezTo>
                    <a:pt x="13" y="18"/>
                    <a:pt x="15" y="20"/>
                    <a:pt x="16" y="23"/>
                  </a:cubicBezTo>
                  <a:cubicBezTo>
                    <a:pt x="18" y="25"/>
                    <a:pt x="20" y="27"/>
                    <a:pt x="21" y="30"/>
                  </a:cubicBezTo>
                  <a:cubicBezTo>
                    <a:pt x="23" y="32"/>
                    <a:pt x="25" y="35"/>
                    <a:pt x="27" y="38"/>
                  </a:cubicBezTo>
                  <a:cubicBezTo>
                    <a:pt x="29" y="41"/>
                    <a:pt x="31" y="44"/>
                    <a:pt x="33" y="47"/>
                  </a:cubicBezTo>
                  <a:cubicBezTo>
                    <a:pt x="35" y="50"/>
                    <a:pt x="37" y="54"/>
                    <a:pt x="39" y="57"/>
                  </a:cubicBezTo>
                  <a:cubicBezTo>
                    <a:pt x="42" y="60"/>
                    <a:pt x="44" y="64"/>
                    <a:pt x="46" y="68"/>
                  </a:cubicBezTo>
                  <a:cubicBezTo>
                    <a:pt x="48" y="71"/>
                    <a:pt x="50" y="75"/>
                    <a:pt x="52" y="79"/>
                  </a:cubicBezTo>
                  <a:cubicBezTo>
                    <a:pt x="57" y="86"/>
                    <a:pt x="61" y="94"/>
                    <a:pt x="65" y="102"/>
                  </a:cubicBezTo>
                  <a:cubicBezTo>
                    <a:pt x="69" y="111"/>
                    <a:pt x="73" y="119"/>
                    <a:pt x="77" y="128"/>
                  </a:cubicBezTo>
                  <a:cubicBezTo>
                    <a:pt x="81" y="136"/>
                    <a:pt x="85" y="145"/>
                    <a:pt x="88" y="154"/>
                  </a:cubicBezTo>
                  <a:cubicBezTo>
                    <a:pt x="92" y="162"/>
                    <a:pt x="95" y="171"/>
                    <a:pt x="98" y="179"/>
                  </a:cubicBezTo>
                  <a:cubicBezTo>
                    <a:pt x="99" y="183"/>
                    <a:pt x="100" y="187"/>
                    <a:pt x="102" y="191"/>
                  </a:cubicBezTo>
                  <a:cubicBezTo>
                    <a:pt x="103" y="196"/>
                    <a:pt x="104" y="200"/>
                    <a:pt x="105" y="203"/>
                  </a:cubicBezTo>
                  <a:cubicBezTo>
                    <a:pt x="106" y="207"/>
                    <a:pt x="108" y="211"/>
                    <a:pt x="109" y="215"/>
                  </a:cubicBezTo>
                  <a:cubicBezTo>
                    <a:pt x="110" y="219"/>
                    <a:pt x="111" y="222"/>
                    <a:pt x="112" y="226"/>
                  </a:cubicBezTo>
                  <a:cubicBezTo>
                    <a:pt x="112" y="229"/>
                    <a:pt x="113" y="232"/>
                    <a:pt x="114" y="236"/>
                  </a:cubicBezTo>
                  <a:cubicBezTo>
                    <a:pt x="115" y="239"/>
                    <a:pt x="116" y="242"/>
                    <a:pt x="116" y="245"/>
                  </a:cubicBezTo>
                  <a:cubicBezTo>
                    <a:pt x="117" y="248"/>
                    <a:pt x="118" y="250"/>
                    <a:pt x="118" y="253"/>
                  </a:cubicBezTo>
                  <a:cubicBezTo>
                    <a:pt x="119" y="255"/>
                    <a:pt x="119" y="256"/>
                    <a:pt x="119" y="258"/>
                  </a:cubicBezTo>
                  <a:cubicBezTo>
                    <a:pt x="119" y="258"/>
                    <a:pt x="119" y="258"/>
                    <a:pt x="119" y="258"/>
                  </a:cubicBezTo>
                  <a:cubicBezTo>
                    <a:pt x="120" y="258"/>
                    <a:pt x="120" y="258"/>
                    <a:pt x="121" y="257"/>
                  </a:cubicBezTo>
                  <a:cubicBezTo>
                    <a:pt x="121" y="256"/>
                    <a:pt x="120" y="254"/>
                    <a:pt x="120" y="252"/>
                  </a:cubicBezTo>
                  <a:cubicBezTo>
                    <a:pt x="120" y="250"/>
                    <a:pt x="119" y="247"/>
                    <a:pt x="119" y="244"/>
                  </a:cubicBezTo>
                  <a:cubicBezTo>
                    <a:pt x="119" y="241"/>
                    <a:pt x="118" y="238"/>
                    <a:pt x="118" y="235"/>
                  </a:cubicBezTo>
                  <a:cubicBezTo>
                    <a:pt x="117" y="231"/>
                    <a:pt x="116" y="228"/>
                    <a:pt x="116" y="224"/>
                  </a:cubicBezTo>
                  <a:cubicBezTo>
                    <a:pt x="115" y="221"/>
                    <a:pt x="114" y="217"/>
                    <a:pt x="114" y="213"/>
                  </a:cubicBezTo>
                  <a:cubicBezTo>
                    <a:pt x="113" y="209"/>
                    <a:pt x="112" y="205"/>
                    <a:pt x="111" y="201"/>
                  </a:cubicBezTo>
                  <a:cubicBezTo>
                    <a:pt x="110" y="197"/>
                    <a:pt x="109" y="193"/>
                    <a:pt x="107" y="189"/>
                  </a:cubicBezTo>
                  <a:cubicBezTo>
                    <a:pt x="106" y="185"/>
                    <a:pt x="105" y="181"/>
                    <a:pt x="104" y="176"/>
                  </a:cubicBezTo>
                  <a:cubicBezTo>
                    <a:pt x="101" y="168"/>
                    <a:pt x="98" y="159"/>
                    <a:pt x="95" y="150"/>
                  </a:cubicBezTo>
                  <a:cubicBezTo>
                    <a:pt x="92" y="141"/>
                    <a:pt x="88" y="133"/>
                    <a:pt x="84" y="124"/>
                  </a:cubicBezTo>
                  <a:cubicBezTo>
                    <a:pt x="80" y="115"/>
                    <a:pt x="76" y="107"/>
                    <a:pt x="72" y="99"/>
                  </a:cubicBezTo>
                  <a:cubicBezTo>
                    <a:pt x="67" y="90"/>
                    <a:pt x="63" y="83"/>
                    <a:pt x="58" y="75"/>
                  </a:cubicBezTo>
                  <a:cubicBezTo>
                    <a:pt x="56" y="71"/>
                    <a:pt x="53" y="67"/>
                    <a:pt x="51" y="64"/>
                  </a:cubicBezTo>
                  <a:cubicBezTo>
                    <a:pt x="49" y="60"/>
                    <a:pt x="47" y="57"/>
                    <a:pt x="44" y="54"/>
                  </a:cubicBezTo>
                  <a:cubicBezTo>
                    <a:pt x="42" y="50"/>
                    <a:pt x="40" y="47"/>
                    <a:pt x="37" y="44"/>
                  </a:cubicBezTo>
                  <a:cubicBezTo>
                    <a:pt x="35" y="41"/>
                    <a:pt x="33" y="38"/>
                    <a:pt x="31" y="35"/>
                  </a:cubicBezTo>
                  <a:cubicBezTo>
                    <a:pt x="28" y="33"/>
                    <a:pt x="26" y="30"/>
                    <a:pt x="24" y="27"/>
                  </a:cubicBezTo>
                  <a:cubicBezTo>
                    <a:pt x="22" y="25"/>
                    <a:pt x="20" y="23"/>
                    <a:pt x="19" y="21"/>
                  </a:cubicBezTo>
                  <a:cubicBezTo>
                    <a:pt x="17" y="18"/>
                    <a:pt x="15" y="16"/>
                    <a:pt x="13" y="15"/>
                  </a:cubicBezTo>
                  <a:cubicBezTo>
                    <a:pt x="12" y="13"/>
                    <a:pt x="10" y="11"/>
                    <a:pt x="9" y="10"/>
                  </a:cubicBezTo>
                  <a:cubicBezTo>
                    <a:pt x="3" y="4"/>
                    <a:pt x="0" y="1"/>
                    <a:pt x="0" y="0"/>
                  </a:cubicBezTo>
                </a:path>
              </a:pathLst>
            </a:custGeom>
            <a:solidFill>
              <a:srgbClr val="5E86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5" name="Freeform 319"/>
            <p:cNvSpPr/>
            <p:nvPr/>
          </p:nvSpPr>
          <p:spPr bwMode="auto">
            <a:xfrm>
              <a:off x="3192463" y="1244600"/>
              <a:ext cx="488950" cy="484188"/>
            </a:xfrm>
            <a:custGeom>
              <a:avLst/>
              <a:gdLst>
                <a:gd name="T0" fmla="*/ 0 w 174"/>
                <a:gd name="T1" fmla="*/ 0 h 172"/>
                <a:gd name="T2" fmla="*/ 11 w 174"/>
                <a:gd name="T3" fmla="*/ 5 h 172"/>
                <a:gd name="T4" fmla="*/ 22 w 174"/>
                <a:gd name="T5" fmla="*/ 12 h 172"/>
                <a:gd name="T6" fmla="*/ 29 w 174"/>
                <a:gd name="T7" fmla="*/ 16 h 172"/>
                <a:gd name="T8" fmla="*/ 36 w 174"/>
                <a:gd name="T9" fmla="*/ 21 h 172"/>
                <a:gd name="T10" fmla="*/ 44 w 174"/>
                <a:gd name="T11" fmla="*/ 27 h 172"/>
                <a:gd name="T12" fmla="*/ 53 w 174"/>
                <a:gd name="T13" fmla="*/ 33 h 172"/>
                <a:gd name="T14" fmla="*/ 70 w 174"/>
                <a:gd name="T15" fmla="*/ 48 h 172"/>
                <a:gd name="T16" fmla="*/ 87 w 174"/>
                <a:gd name="T17" fmla="*/ 64 h 172"/>
                <a:gd name="T18" fmla="*/ 96 w 174"/>
                <a:gd name="T19" fmla="*/ 73 h 172"/>
                <a:gd name="T20" fmla="*/ 105 w 174"/>
                <a:gd name="T21" fmla="*/ 82 h 172"/>
                <a:gd name="T22" fmla="*/ 113 w 174"/>
                <a:gd name="T23" fmla="*/ 91 h 172"/>
                <a:gd name="T24" fmla="*/ 121 w 174"/>
                <a:gd name="T25" fmla="*/ 100 h 172"/>
                <a:gd name="T26" fmla="*/ 129 w 174"/>
                <a:gd name="T27" fmla="*/ 110 h 172"/>
                <a:gd name="T28" fmla="*/ 136 w 174"/>
                <a:gd name="T29" fmla="*/ 119 h 172"/>
                <a:gd name="T30" fmla="*/ 150 w 174"/>
                <a:gd name="T31" fmla="*/ 137 h 172"/>
                <a:gd name="T32" fmla="*/ 162 w 174"/>
                <a:gd name="T33" fmla="*/ 153 h 172"/>
                <a:gd name="T34" fmla="*/ 170 w 174"/>
                <a:gd name="T35" fmla="*/ 168 h 172"/>
                <a:gd name="T36" fmla="*/ 172 w 174"/>
                <a:gd name="T37" fmla="*/ 172 h 172"/>
                <a:gd name="T38" fmla="*/ 172 w 174"/>
                <a:gd name="T39" fmla="*/ 172 h 172"/>
                <a:gd name="T40" fmla="*/ 174 w 174"/>
                <a:gd name="T41" fmla="*/ 172 h 172"/>
                <a:gd name="T42" fmla="*/ 173 w 174"/>
                <a:gd name="T43" fmla="*/ 167 h 172"/>
                <a:gd name="T44" fmla="*/ 166 w 174"/>
                <a:gd name="T45" fmla="*/ 151 h 172"/>
                <a:gd name="T46" fmla="*/ 155 w 174"/>
                <a:gd name="T47" fmla="*/ 133 h 172"/>
                <a:gd name="T48" fmla="*/ 142 w 174"/>
                <a:gd name="T49" fmla="*/ 115 h 172"/>
                <a:gd name="T50" fmla="*/ 134 w 174"/>
                <a:gd name="T51" fmla="*/ 105 h 172"/>
                <a:gd name="T52" fmla="*/ 127 w 174"/>
                <a:gd name="T53" fmla="*/ 96 h 172"/>
                <a:gd name="T54" fmla="*/ 119 w 174"/>
                <a:gd name="T55" fmla="*/ 86 h 172"/>
                <a:gd name="T56" fmla="*/ 110 w 174"/>
                <a:gd name="T57" fmla="*/ 76 h 172"/>
                <a:gd name="T58" fmla="*/ 102 w 174"/>
                <a:gd name="T59" fmla="*/ 67 h 172"/>
                <a:gd name="T60" fmla="*/ 93 w 174"/>
                <a:gd name="T61" fmla="*/ 59 h 172"/>
                <a:gd name="T62" fmla="*/ 84 w 174"/>
                <a:gd name="T63" fmla="*/ 50 h 172"/>
                <a:gd name="T64" fmla="*/ 75 w 174"/>
                <a:gd name="T65" fmla="*/ 42 h 172"/>
                <a:gd name="T66" fmla="*/ 56 w 174"/>
                <a:gd name="T67" fmla="*/ 29 h 172"/>
                <a:gd name="T68" fmla="*/ 48 w 174"/>
                <a:gd name="T69" fmla="*/ 23 h 172"/>
                <a:gd name="T70" fmla="*/ 39 w 174"/>
                <a:gd name="T71" fmla="*/ 18 h 172"/>
                <a:gd name="T72" fmla="*/ 31 w 174"/>
                <a:gd name="T73" fmla="*/ 13 h 172"/>
                <a:gd name="T74" fmla="*/ 24 w 174"/>
                <a:gd name="T75" fmla="*/ 9 h 172"/>
                <a:gd name="T76" fmla="*/ 11 w 174"/>
                <a:gd name="T77" fmla="*/ 4 h 172"/>
                <a:gd name="T78" fmla="*/ 0 w 174"/>
                <a:gd name="T79" fmla="*/ 0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74" h="172">
                  <a:moveTo>
                    <a:pt x="0" y="0"/>
                  </a:moveTo>
                  <a:cubicBezTo>
                    <a:pt x="1" y="0"/>
                    <a:pt x="5" y="2"/>
                    <a:pt x="11" y="5"/>
                  </a:cubicBezTo>
                  <a:cubicBezTo>
                    <a:pt x="14" y="7"/>
                    <a:pt x="18" y="9"/>
                    <a:pt x="22" y="12"/>
                  </a:cubicBezTo>
                  <a:cubicBezTo>
                    <a:pt x="24" y="13"/>
                    <a:pt x="27" y="15"/>
                    <a:pt x="29" y="16"/>
                  </a:cubicBezTo>
                  <a:cubicBezTo>
                    <a:pt x="31" y="18"/>
                    <a:pt x="34" y="19"/>
                    <a:pt x="36" y="21"/>
                  </a:cubicBezTo>
                  <a:cubicBezTo>
                    <a:pt x="39" y="23"/>
                    <a:pt x="42" y="25"/>
                    <a:pt x="44" y="27"/>
                  </a:cubicBezTo>
                  <a:cubicBezTo>
                    <a:pt x="47" y="29"/>
                    <a:pt x="50" y="31"/>
                    <a:pt x="53" y="33"/>
                  </a:cubicBezTo>
                  <a:cubicBezTo>
                    <a:pt x="58" y="38"/>
                    <a:pt x="64" y="42"/>
                    <a:pt x="70" y="48"/>
                  </a:cubicBezTo>
                  <a:cubicBezTo>
                    <a:pt x="76" y="53"/>
                    <a:pt x="82" y="58"/>
                    <a:pt x="87" y="64"/>
                  </a:cubicBezTo>
                  <a:cubicBezTo>
                    <a:pt x="90" y="67"/>
                    <a:pt x="93" y="70"/>
                    <a:pt x="96" y="73"/>
                  </a:cubicBezTo>
                  <a:cubicBezTo>
                    <a:pt x="99" y="76"/>
                    <a:pt x="102" y="79"/>
                    <a:pt x="105" y="82"/>
                  </a:cubicBezTo>
                  <a:cubicBezTo>
                    <a:pt x="107" y="85"/>
                    <a:pt x="110" y="88"/>
                    <a:pt x="113" y="91"/>
                  </a:cubicBezTo>
                  <a:cubicBezTo>
                    <a:pt x="116" y="94"/>
                    <a:pt x="118" y="97"/>
                    <a:pt x="121" y="100"/>
                  </a:cubicBezTo>
                  <a:cubicBezTo>
                    <a:pt x="124" y="104"/>
                    <a:pt x="126" y="107"/>
                    <a:pt x="129" y="110"/>
                  </a:cubicBezTo>
                  <a:cubicBezTo>
                    <a:pt x="131" y="113"/>
                    <a:pt x="134" y="116"/>
                    <a:pt x="136" y="119"/>
                  </a:cubicBezTo>
                  <a:cubicBezTo>
                    <a:pt x="141" y="125"/>
                    <a:pt x="146" y="131"/>
                    <a:pt x="150" y="137"/>
                  </a:cubicBezTo>
                  <a:cubicBezTo>
                    <a:pt x="155" y="143"/>
                    <a:pt x="159" y="148"/>
                    <a:pt x="162" y="153"/>
                  </a:cubicBezTo>
                  <a:cubicBezTo>
                    <a:pt x="165" y="158"/>
                    <a:pt x="168" y="163"/>
                    <a:pt x="170" y="168"/>
                  </a:cubicBezTo>
                  <a:cubicBezTo>
                    <a:pt x="171" y="170"/>
                    <a:pt x="171" y="171"/>
                    <a:pt x="172" y="172"/>
                  </a:cubicBezTo>
                  <a:cubicBezTo>
                    <a:pt x="172" y="172"/>
                    <a:pt x="172" y="172"/>
                    <a:pt x="172" y="172"/>
                  </a:cubicBezTo>
                  <a:cubicBezTo>
                    <a:pt x="173" y="172"/>
                    <a:pt x="173" y="172"/>
                    <a:pt x="174" y="172"/>
                  </a:cubicBezTo>
                  <a:cubicBezTo>
                    <a:pt x="174" y="170"/>
                    <a:pt x="173" y="169"/>
                    <a:pt x="173" y="167"/>
                  </a:cubicBezTo>
                  <a:cubicBezTo>
                    <a:pt x="171" y="162"/>
                    <a:pt x="169" y="156"/>
                    <a:pt x="166" y="151"/>
                  </a:cubicBezTo>
                  <a:cubicBezTo>
                    <a:pt x="163" y="145"/>
                    <a:pt x="159" y="139"/>
                    <a:pt x="155" y="133"/>
                  </a:cubicBezTo>
                  <a:cubicBezTo>
                    <a:pt x="151" y="127"/>
                    <a:pt x="146" y="121"/>
                    <a:pt x="142" y="115"/>
                  </a:cubicBezTo>
                  <a:cubicBezTo>
                    <a:pt x="139" y="112"/>
                    <a:pt x="137" y="108"/>
                    <a:pt x="134" y="105"/>
                  </a:cubicBezTo>
                  <a:cubicBezTo>
                    <a:pt x="132" y="102"/>
                    <a:pt x="129" y="99"/>
                    <a:pt x="127" y="96"/>
                  </a:cubicBezTo>
                  <a:cubicBezTo>
                    <a:pt x="124" y="92"/>
                    <a:pt x="121" y="89"/>
                    <a:pt x="119" y="86"/>
                  </a:cubicBezTo>
                  <a:cubicBezTo>
                    <a:pt x="116" y="83"/>
                    <a:pt x="113" y="80"/>
                    <a:pt x="110" y="76"/>
                  </a:cubicBezTo>
                  <a:cubicBezTo>
                    <a:pt x="107" y="73"/>
                    <a:pt x="105" y="70"/>
                    <a:pt x="102" y="67"/>
                  </a:cubicBezTo>
                  <a:cubicBezTo>
                    <a:pt x="99" y="64"/>
                    <a:pt x="96" y="61"/>
                    <a:pt x="93" y="59"/>
                  </a:cubicBezTo>
                  <a:cubicBezTo>
                    <a:pt x="90" y="56"/>
                    <a:pt x="87" y="53"/>
                    <a:pt x="84" y="50"/>
                  </a:cubicBezTo>
                  <a:cubicBezTo>
                    <a:pt x="81" y="47"/>
                    <a:pt x="78" y="45"/>
                    <a:pt x="75" y="42"/>
                  </a:cubicBezTo>
                  <a:cubicBezTo>
                    <a:pt x="68" y="37"/>
                    <a:pt x="62" y="33"/>
                    <a:pt x="56" y="29"/>
                  </a:cubicBezTo>
                  <a:cubicBezTo>
                    <a:pt x="53" y="27"/>
                    <a:pt x="50" y="25"/>
                    <a:pt x="48" y="23"/>
                  </a:cubicBezTo>
                  <a:cubicBezTo>
                    <a:pt x="45" y="21"/>
                    <a:pt x="42" y="19"/>
                    <a:pt x="39" y="18"/>
                  </a:cubicBezTo>
                  <a:cubicBezTo>
                    <a:pt x="36" y="16"/>
                    <a:pt x="34" y="14"/>
                    <a:pt x="31" y="13"/>
                  </a:cubicBezTo>
                  <a:cubicBezTo>
                    <a:pt x="28" y="12"/>
                    <a:pt x="26" y="11"/>
                    <a:pt x="24" y="9"/>
                  </a:cubicBezTo>
                  <a:cubicBezTo>
                    <a:pt x="19" y="7"/>
                    <a:pt x="15" y="5"/>
                    <a:pt x="11" y="4"/>
                  </a:cubicBezTo>
                  <a:cubicBezTo>
                    <a:pt x="5" y="2"/>
                    <a:pt x="1" y="0"/>
                    <a:pt x="0" y="0"/>
                  </a:cubicBezTo>
                </a:path>
              </a:pathLst>
            </a:custGeom>
            <a:solidFill>
              <a:srgbClr val="5E86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6" name="Freeform 320"/>
            <p:cNvSpPr/>
            <p:nvPr/>
          </p:nvSpPr>
          <p:spPr bwMode="auto">
            <a:xfrm>
              <a:off x="3170238" y="1438275"/>
              <a:ext cx="488950" cy="293688"/>
            </a:xfrm>
            <a:custGeom>
              <a:avLst/>
              <a:gdLst>
                <a:gd name="T0" fmla="*/ 0 w 174"/>
                <a:gd name="T1" fmla="*/ 0 h 104"/>
                <a:gd name="T2" fmla="*/ 8 w 174"/>
                <a:gd name="T3" fmla="*/ 3 h 104"/>
                <a:gd name="T4" fmla="*/ 19 w 174"/>
                <a:gd name="T5" fmla="*/ 7 h 104"/>
                <a:gd name="T6" fmla="*/ 25 w 174"/>
                <a:gd name="T7" fmla="*/ 9 h 104"/>
                <a:gd name="T8" fmla="*/ 32 w 174"/>
                <a:gd name="T9" fmla="*/ 12 h 104"/>
                <a:gd name="T10" fmla="*/ 47 w 174"/>
                <a:gd name="T11" fmla="*/ 19 h 104"/>
                <a:gd name="T12" fmla="*/ 55 w 174"/>
                <a:gd name="T13" fmla="*/ 23 h 104"/>
                <a:gd name="T14" fmla="*/ 63 w 174"/>
                <a:gd name="T15" fmla="*/ 27 h 104"/>
                <a:gd name="T16" fmla="*/ 81 w 174"/>
                <a:gd name="T17" fmla="*/ 37 h 104"/>
                <a:gd name="T18" fmla="*/ 98 w 174"/>
                <a:gd name="T19" fmla="*/ 47 h 104"/>
                <a:gd name="T20" fmla="*/ 115 w 174"/>
                <a:gd name="T21" fmla="*/ 58 h 104"/>
                <a:gd name="T22" fmla="*/ 131 w 174"/>
                <a:gd name="T23" fmla="*/ 70 h 104"/>
                <a:gd name="T24" fmla="*/ 138 w 174"/>
                <a:gd name="T25" fmla="*/ 76 h 104"/>
                <a:gd name="T26" fmla="*/ 145 w 174"/>
                <a:gd name="T27" fmla="*/ 81 h 104"/>
                <a:gd name="T28" fmla="*/ 157 w 174"/>
                <a:gd name="T29" fmla="*/ 92 h 104"/>
                <a:gd name="T30" fmla="*/ 163 w 174"/>
                <a:gd name="T31" fmla="*/ 97 h 104"/>
                <a:gd name="T32" fmla="*/ 168 w 174"/>
                <a:gd name="T33" fmla="*/ 101 h 104"/>
                <a:gd name="T34" fmla="*/ 171 w 174"/>
                <a:gd name="T35" fmla="*/ 104 h 104"/>
                <a:gd name="T36" fmla="*/ 171 w 174"/>
                <a:gd name="T37" fmla="*/ 104 h 104"/>
                <a:gd name="T38" fmla="*/ 172 w 174"/>
                <a:gd name="T39" fmla="*/ 104 h 104"/>
                <a:gd name="T40" fmla="*/ 174 w 174"/>
                <a:gd name="T41" fmla="*/ 104 h 104"/>
                <a:gd name="T42" fmla="*/ 170 w 174"/>
                <a:gd name="T43" fmla="*/ 99 h 104"/>
                <a:gd name="T44" fmla="*/ 166 w 174"/>
                <a:gd name="T45" fmla="*/ 94 h 104"/>
                <a:gd name="T46" fmla="*/ 161 w 174"/>
                <a:gd name="T47" fmla="*/ 89 h 104"/>
                <a:gd name="T48" fmla="*/ 155 w 174"/>
                <a:gd name="T49" fmla="*/ 83 h 104"/>
                <a:gd name="T50" fmla="*/ 149 w 174"/>
                <a:gd name="T51" fmla="*/ 77 h 104"/>
                <a:gd name="T52" fmla="*/ 142 w 174"/>
                <a:gd name="T53" fmla="*/ 71 h 104"/>
                <a:gd name="T54" fmla="*/ 135 w 174"/>
                <a:gd name="T55" fmla="*/ 64 h 104"/>
                <a:gd name="T56" fmla="*/ 119 w 174"/>
                <a:gd name="T57" fmla="*/ 52 h 104"/>
                <a:gd name="T58" fmla="*/ 102 w 174"/>
                <a:gd name="T59" fmla="*/ 41 h 104"/>
                <a:gd name="T60" fmla="*/ 85 w 174"/>
                <a:gd name="T61" fmla="*/ 30 h 104"/>
                <a:gd name="T62" fmla="*/ 67 w 174"/>
                <a:gd name="T63" fmla="*/ 21 h 104"/>
                <a:gd name="T64" fmla="*/ 49 w 174"/>
                <a:gd name="T65" fmla="*/ 14 h 104"/>
                <a:gd name="T66" fmla="*/ 41 w 174"/>
                <a:gd name="T67" fmla="*/ 11 h 104"/>
                <a:gd name="T68" fmla="*/ 33 w 174"/>
                <a:gd name="T69" fmla="*/ 8 h 104"/>
                <a:gd name="T70" fmla="*/ 26 w 174"/>
                <a:gd name="T71" fmla="*/ 6 h 104"/>
                <a:gd name="T72" fmla="*/ 20 w 174"/>
                <a:gd name="T73" fmla="*/ 4 h 104"/>
                <a:gd name="T74" fmla="*/ 9 w 174"/>
                <a:gd name="T75" fmla="*/ 2 h 104"/>
                <a:gd name="T76" fmla="*/ 0 w 174"/>
                <a:gd name="T77" fmla="*/ 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4" h="104">
                  <a:moveTo>
                    <a:pt x="0" y="0"/>
                  </a:moveTo>
                  <a:cubicBezTo>
                    <a:pt x="0" y="0"/>
                    <a:pt x="3" y="1"/>
                    <a:pt x="8" y="3"/>
                  </a:cubicBezTo>
                  <a:cubicBezTo>
                    <a:pt x="11" y="4"/>
                    <a:pt x="15" y="5"/>
                    <a:pt x="19" y="7"/>
                  </a:cubicBezTo>
                  <a:cubicBezTo>
                    <a:pt x="21" y="8"/>
                    <a:pt x="23" y="9"/>
                    <a:pt x="25" y="9"/>
                  </a:cubicBezTo>
                  <a:cubicBezTo>
                    <a:pt x="27" y="10"/>
                    <a:pt x="29" y="11"/>
                    <a:pt x="32" y="12"/>
                  </a:cubicBezTo>
                  <a:cubicBezTo>
                    <a:pt x="36" y="14"/>
                    <a:pt x="41" y="17"/>
                    <a:pt x="47" y="19"/>
                  </a:cubicBezTo>
                  <a:cubicBezTo>
                    <a:pt x="49" y="20"/>
                    <a:pt x="52" y="22"/>
                    <a:pt x="55" y="23"/>
                  </a:cubicBezTo>
                  <a:cubicBezTo>
                    <a:pt x="58" y="24"/>
                    <a:pt x="60" y="26"/>
                    <a:pt x="63" y="27"/>
                  </a:cubicBezTo>
                  <a:cubicBezTo>
                    <a:pt x="69" y="30"/>
                    <a:pt x="75" y="33"/>
                    <a:pt x="81" y="37"/>
                  </a:cubicBezTo>
                  <a:cubicBezTo>
                    <a:pt x="86" y="40"/>
                    <a:pt x="92" y="44"/>
                    <a:pt x="98" y="47"/>
                  </a:cubicBezTo>
                  <a:cubicBezTo>
                    <a:pt x="104" y="51"/>
                    <a:pt x="109" y="54"/>
                    <a:pt x="115" y="58"/>
                  </a:cubicBezTo>
                  <a:cubicBezTo>
                    <a:pt x="120" y="62"/>
                    <a:pt x="125" y="66"/>
                    <a:pt x="131" y="70"/>
                  </a:cubicBezTo>
                  <a:cubicBezTo>
                    <a:pt x="133" y="72"/>
                    <a:pt x="135" y="74"/>
                    <a:pt x="138" y="76"/>
                  </a:cubicBezTo>
                  <a:cubicBezTo>
                    <a:pt x="140" y="77"/>
                    <a:pt x="143" y="79"/>
                    <a:pt x="145" y="81"/>
                  </a:cubicBezTo>
                  <a:cubicBezTo>
                    <a:pt x="149" y="85"/>
                    <a:pt x="154" y="88"/>
                    <a:pt x="157" y="92"/>
                  </a:cubicBezTo>
                  <a:cubicBezTo>
                    <a:pt x="159" y="93"/>
                    <a:pt x="161" y="95"/>
                    <a:pt x="163" y="97"/>
                  </a:cubicBezTo>
                  <a:cubicBezTo>
                    <a:pt x="165" y="98"/>
                    <a:pt x="166" y="100"/>
                    <a:pt x="168" y="101"/>
                  </a:cubicBezTo>
                  <a:cubicBezTo>
                    <a:pt x="169" y="102"/>
                    <a:pt x="170" y="103"/>
                    <a:pt x="171" y="104"/>
                  </a:cubicBezTo>
                  <a:cubicBezTo>
                    <a:pt x="171" y="104"/>
                    <a:pt x="171" y="104"/>
                    <a:pt x="171" y="104"/>
                  </a:cubicBezTo>
                  <a:cubicBezTo>
                    <a:pt x="171" y="104"/>
                    <a:pt x="172" y="104"/>
                    <a:pt x="172" y="104"/>
                  </a:cubicBezTo>
                  <a:cubicBezTo>
                    <a:pt x="173" y="104"/>
                    <a:pt x="173" y="104"/>
                    <a:pt x="174" y="104"/>
                  </a:cubicBezTo>
                  <a:cubicBezTo>
                    <a:pt x="173" y="102"/>
                    <a:pt x="171" y="101"/>
                    <a:pt x="170" y="99"/>
                  </a:cubicBezTo>
                  <a:cubicBezTo>
                    <a:pt x="168" y="97"/>
                    <a:pt x="167" y="96"/>
                    <a:pt x="166" y="94"/>
                  </a:cubicBezTo>
                  <a:cubicBezTo>
                    <a:pt x="164" y="92"/>
                    <a:pt x="162" y="90"/>
                    <a:pt x="161" y="89"/>
                  </a:cubicBezTo>
                  <a:cubicBezTo>
                    <a:pt x="159" y="87"/>
                    <a:pt x="157" y="85"/>
                    <a:pt x="155" y="83"/>
                  </a:cubicBezTo>
                  <a:cubicBezTo>
                    <a:pt x="153" y="81"/>
                    <a:pt x="151" y="79"/>
                    <a:pt x="149" y="77"/>
                  </a:cubicBezTo>
                  <a:cubicBezTo>
                    <a:pt x="147" y="75"/>
                    <a:pt x="144" y="73"/>
                    <a:pt x="142" y="71"/>
                  </a:cubicBezTo>
                  <a:cubicBezTo>
                    <a:pt x="140" y="69"/>
                    <a:pt x="137" y="66"/>
                    <a:pt x="135" y="64"/>
                  </a:cubicBezTo>
                  <a:cubicBezTo>
                    <a:pt x="130" y="60"/>
                    <a:pt x="125" y="56"/>
                    <a:pt x="119" y="52"/>
                  </a:cubicBezTo>
                  <a:cubicBezTo>
                    <a:pt x="114" y="48"/>
                    <a:pt x="108" y="44"/>
                    <a:pt x="102" y="41"/>
                  </a:cubicBezTo>
                  <a:cubicBezTo>
                    <a:pt x="96" y="37"/>
                    <a:pt x="91" y="33"/>
                    <a:pt x="85" y="30"/>
                  </a:cubicBezTo>
                  <a:cubicBezTo>
                    <a:pt x="79" y="27"/>
                    <a:pt x="72" y="24"/>
                    <a:pt x="67" y="21"/>
                  </a:cubicBezTo>
                  <a:cubicBezTo>
                    <a:pt x="61" y="19"/>
                    <a:pt x="55" y="16"/>
                    <a:pt x="49" y="14"/>
                  </a:cubicBezTo>
                  <a:cubicBezTo>
                    <a:pt x="47" y="13"/>
                    <a:pt x="44" y="12"/>
                    <a:pt x="41" y="11"/>
                  </a:cubicBezTo>
                  <a:cubicBezTo>
                    <a:pt x="39" y="10"/>
                    <a:pt x="36" y="9"/>
                    <a:pt x="33" y="8"/>
                  </a:cubicBezTo>
                  <a:cubicBezTo>
                    <a:pt x="31" y="8"/>
                    <a:pt x="29" y="7"/>
                    <a:pt x="26" y="6"/>
                  </a:cubicBezTo>
                  <a:cubicBezTo>
                    <a:pt x="24" y="5"/>
                    <a:pt x="22" y="5"/>
                    <a:pt x="20" y="4"/>
                  </a:cubicBezTo>
                  <a:cubicBezTo>
                    <a:pt x="16" y="3"/>
                    <a:pt x="12" y="2"/>
                    <a:pt x="9" y="2"/>
                  </a:cubicBezTo>
                  <a:cubicBezTo>
                    <a:pt x="3" y="0"/>
                    <a:pt x="0" y="0"/>
                    <a:pt x="0" y="0"/>
                  </a:cubicBezTo>
                </a:path>
              </a:pathLst>
            </a:custGeom>
            <a:solidFill>
              <a:srgbClr val="5E86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7" name="Freeform 321"/>
            <p:cNvSpPr/>
            <p:nvPr/>
          </p:nvSpPr>
          <p:spPr bwMode="auto">
            <a:xfrm>
              <a:off x="3675063" y="1354138"/>
              <a:ext cx="47625" cy="50800"/>
            </a:xfrm>
            <a:custGeom>
              <a:avLst/>
              <a:gdLst>
                <a:gd name="T0" fmla="*/ 10 w 17"/>
                <a:gd name="T1" fmla="*/ 0 h 18"/>
                <a:gd name="T2" fmla="*/ 8 w 17"/>
                <a:gd name="T3" fmla="*/ 0 h 18"/>
                <a:gd name="T4" fmla="*/ 0 w 17"/>
                <a:gd name="T5" fmla="*/ 11 h 18"/>
                <a:gd name="T6" fmla="*/ 1 w 17"/>
                <a:gd name="T7" fmla="*/ 11 h 18"/>
                <a:gd name="T8" fmla="*/ 8 w 17"/>
                <a:gd name="T9" fmla="*/ 18 h 18"/>
                <a:gd name="T10" fmla="*/ 10 w 17"/>
                <a:gd name="T11" fmla="*/ 18 h 18"/>
                <a:gd name="T12" fmla="*/ 17 w 17"/>
                <a:gd name="T13" fmla="*/ 12 h 18"/>
                <a:gd name="T14" fmla="*/ 17 w 17"/>
                <a:gd name="T15" fmla="*/ 12 h 18"/>
                <a:gd name="T16" fmla="*/ 15 w 17"/>
                <a:gd name="T17" fmla="*/ 6 h 18"/>
                <a:gd name="T18" fmla="*/ 12 w 17"/>
                <a:gd name="T19" fmla="*/ 0 h 18"/>
                <a:gd name="T20" fmla="*/ 12 w 17"/>
                <a:gd name="T21" fmla="*/ 0 h 18"/>
                <a:gd name="T22" fmla="*/ 10 w 17"/>
                <a:gd name="T23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7" h="18">
                  <a:moveTo>
                    <a:pt x="10" y="0"/>
                  </a:moveTo>
                  <a:cubicBezTo>
                    <a:pt x="9" y="0"/>
                    <a:pt x="9" y="0"/>
                    <a:pt x="8" y="0"/>
                  </a:cubicBezTo>
                  <a:cubicBezTo>
                    <a:pt x="3" y="1"/>
                    <a:pt x="0" y="6"/>
                    <a:pt x="0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5"/>
                    <a:pt x="4" y="18"/>
                    <a:pt x="8" y="18"/>
                  </a:cubicBezTo>
                  <a:cubicBezTo>
                    <a:pt x="9" y="18"/>
                    <a:pt x="9" y="18"/>
                    <a:pt x="10" y="18"/>
                  </a:cubicBezTo>
                  <a:cubicBezTo>
                    <a:pt x="13" y="17"/>
                    <a:pt x="16" y="15"/>
                    <a:pt x="17" y="12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6" y="10"/>
                    <a:pt x="16" y="8"/>
                    <a:pt x="15" y="6"/>
                  </a:cubicBezTo>
                  <a:cubicBezTo>
                    <a:pt x="14" y="4"/>
                    <a:pt x="13" y="2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1" y="0"/>
                    <a:pt x="11" y="0"/>
                    <a:pt x="10" y="0"/>
                  </a:cubicBezTo>
                </a:path>
              </a:pathLst>
            </a:custGeom>
            <a:solidFill>
              <a:srgbClr val="3939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8" name="Freeform 322"/>
            <p:cNvSpPr/>
            <p:nvPr/>
          </p:nvSpPr>
          <p:spPr bwMode="auto">
            <a:xfrm>
              <a:off x="3489325" y="1373188"/>
              <a:ext cx="31750" cy="28575"/>
            </a:xfrm>
            <a:custGeom>
              <a:avLst/>
              <a:gdLst>
                <a:gd name="T0" fmla="*/ 6 w 11"/>
                <a:gd name="T1" fmla="*/ 0 h 10"/>
                <a:gd name="T2" fmla="*/ 5 w 11"/>
                <a:gd name="T3" fmla="*/ 0 h 10"/>
                <a:gd name="T4" fmla="*/ 0 w 11"/>
                <a:gd name="T5" fmla="*/ 6 h 10"/>
                <a:gd name="T6" fmla="*/ 1 w 11"/>
                <a:gd name="T7" fmla="*/ 7 h 10"/>
                <a:gd name="T8" fmla="*/ 5 w 11"/>
                <a:gd name="T9" fmla="*/ 10 h 10"/>
                <a:gd name="T10" fmla="*/ 6 w 11"/>
                <a:gd name="T11" fmla="*/ 10 h 10"/>
                <a:gd name="T12" fmla="*/ 10 w 11"/>
                <a:gd name="T13" fmla="*/ 4 h 10"/>
                <a:gd name="T14" fmla="*/ 10 w 11"/>
                <a:gd name="T15" fmla="*/ 3 h 10"/>
                <a:gd name="T16" fmla="*/ 6 w 11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10">
                  <a:moveTo>
                    <a:pt x="6" y="0"/>
                  </a:moveTo>
                  <a:cubicBezTo>
                    <a:pt x="6" y="0"/>
                    <a:pt x="5" y="0"/>
                    <a:pt x="5" y="0"/>
                  </a:cubicBezTo>
                  <a:cubicBezTo>
                    <a:pt x="2" y="0"/>
                    <a:pt x="0" y="3"/>
                    <a:pt x="0" y="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9"/>
                    <a:pt x="3" y="10"/>
                    <a:pt x="5" y="10"/>
                  </a:cubicBezTo>
                  <a:cubicBezTo>
                    <a:pt x="5" y="10"/>
                    <a:pt x="6" y="10"/>
                    <a:pt x="6" y="10"/>
                  </a:cubicBezTo>
                  <a:cubicBezTo>
                    <a:pt x="9" y="9"/>
                    <a:pt x="11" y="7"/>
                    <a:pt x="10" y="4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1"/>
                    <a:pt x="8" y="0"/>
                    <a:pt x="6" y="0"/>
                  </a:cubicBezTo>
                </a:path>
              </a:pathLst>
            </a:custGeom>
            <a:solidFill>
              <a:srgbClr val="3939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9" name="Freeform 323"/>
            <p:cNvSpPr/>
            <p:nvPr/>
          </p:nvSpPr>
          <p:spPr bwMode="auto">
            <a:xfrm>
              <a:off x="3144838" y="1284288"/>
              <a:ext cx="63500" cy="66675"/>
            </a:xfrm>
            <a:custGeom>
              <a:avLst/>
              <a:gdLst>
                <a:gd name="T0" fmla="*/ 12 w 23"/>
                <a:gd name="T1" fmla="*/ 0 h 24"/>
                <a:gd name="T2" fmla="*/ 10 w 23"/>
                <a:gd name="T3" fmla="*/ 1 h 24"/>
                <a:gd name="T4" fmla="*/ 3 w 23"/>
                <a:gd name="T5" fmla="*/ 6 h 24"/>
                <a:gd name="T6" fmla="*/ 0 w 23"/>
                <a:gd name="T7" fmla="*/ 14 h 24"/>
                <a:gd name="T8" fmla="*/ 0 w 23"/>
                <a:gd name="T9" fmla="*/ 15 h 24"/>
                <a:gd name="T10" fmla="*/ 5 w 23"/>
                <a:gd name="T11" fmla="*/ 22 h 24"/>
                <a:gd name="T12" fmla="*/ 10 w 23"/>
                <a:gd name="T13" fmla="*/ 24 h 24"/>
                <a:gd name="T14" fmla="*/ 13 w 23"/>
                <a:gd name="T15" fmla="*/ 23 h 24"/>
                <a:gd name="T16" fmla="*/ 20 w 23"/>
                <a:gd name="T17" fmla="*/ 18 h 24"/>
                <a:gd name="T18" fmla="*/ 22 w 23"/>
                <a:gd name="T19" fmla="*/ 10 h 24"/>
                <a:gd name="T20" fmla="*/ 22 w 23"/>
                <a:gd name="T21" fmla="*/ 9 h 24"/>
                <a:gd name="T22" fmla="*/ 18 w 23"/>
                <a:gd name="T23" fmla="*/ 2 h 24"/>
                <a:gd name="T24" fmla="*/ 12 w 23"/>
                <a:gd name="T2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3" h="24">
                  <a:moveTo>
                    <a:pt x="12" y="0"/>
                  </a:moveTo>
                  <a:cubicBezTo>
                    <a:pt x="12" y="0"/>
                    <a:pt x="11" y="1"/>
                    <a:pt x="10" y="1"/>
                  </a:cubicBezTo>
                  <a:cubicBezTo>
                    <a:pt x="7" y="2"/>
                    <a:pt x="4" y="3"/>
                    <a:pt x="3" y="6"/>
                  </a:cubicBezTo>
                  <a:cubicBezTo>
                    <a:pt x="1" y="8"/>
                    <a:pt x="0" y="11"/>
                    <a:pt x="0" y="14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" y="18"/>
                    <a:pt x="2" y="20"/>
                    <a:pt x="5" y="22"/>
                  </a:cubicBezTo>
                  <a:cubicBezTo>
                    <a:pt x="6" y="23"/>
                    <a:pt x="8" y="24"/>
                    <a:pt x="10" y="24"/>
                  </a:cubicBezTo>
                  <a:cubicBezTo>
                    <a:pt x="11" y="24"/>
                    <a:pt x="12" y="24"/>
                    <a:pt x="13" y="23"/>
                  </a:cubicBezTo>
                  <a:cubicBezTo>
                    <a:pt x="16" y="23"/>
                    <a:pt x="18" y="21"/>
                    <a:pt x="20" y="18"/>
                  </a:cubicBezTo>
                  <a:cubicBezTo>
                    <a:pt x="22" y="16"/>
                    <a:pt x="23" y="13"/>
                    <a:pt x="22" y="10"/>
                  </a:cubicBezTo>
                  <a:cubicBezTo>
                    <a:pt x="22" y="9"/>
                    <a:pt x="22" y="9"/>
                    <a:pt x="22" y="9"/>
                  </a:cubicBezTo>
                  <a:cubicBezTo>
                    <a:pt x="22" y="6"/>
                    <a:pt x="20" y="4"/>
                    <a:pt x="18" y="2"/>
                  </a:cubicBezTo>
                  <a:cubicBezTo>
                    <a:pt x="17" y="1"/>
                    <a:pt x="15" y="0"/>
                    <a:pt x="12" y="0"/>
                  </a:cubicBezTo>
                </a:path>
              </a:pathLst>
            </a:custGeom>
            <a:solidFill>
              <a:srgbClr val="3939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0" name="Freeform 324"/>
            <p:cNvSpPr/>
            <p:nvPr/>
          </p:nvSpPr>
          <p:spPr bwMode="auto">
            <a:xfrm>
              <a:off x="3240088" y="1084263"/>
              <a:ext cx="95250" cy="114300"/>
            </a:xfrm>
            <a:custGeom>
              <a:avLst/>
              <a:gdLst>
                <a:gd name="T0" fmla="*/ 24 w 34"/>
                <a:gd name="T1" fmla="*/ 0 h 41"/>
                <a:gd name="T2" fmla="*/ 24 w 34"/>
                <a:gd name="T3" fmla="*/ 0 h 41"/>
                <a:gd name="T4" fmla="*/ 15 w 34"/>
                <a:gd name="T5" fmla="*/ 5 h 41"/>
                <a:gd name="T6" fmla="*/ 2 w 34"/>
                <a:gd name="T7" fmla="*/ 28 h 41"/>
                <a:gd name="T8" fmla="*/ 7 w 34"/>
                <a:gd name="T9" fmla="*/ 40 h 41"/>
                <a:gd name="T10" fmla="*/ 8 w 34"/>
                <a:gd name="T11" fmla="*/ 41 h 41"/>
                <a:gd name="T12" fmla="*/ 10 w 34"/>
                <a:gd name="T13" fmla="*/ 41 h 41"/>
                <a:gd name="T14" fmla="*/ 20 w 34"/>
                <a:gd name="T15" fmla="*/ 34 h 41"/>
                <a:gd name="T16" fmla="*/ 30 w 34"/>
                <a:gd name="T17" fmla="*/ 16 h 41"/>
                <a:gd name="T18" fmla="*/ 28 w 34"/>
                <a:gd name="T19" fmla="*/ 2 h 41"/>
                <a:gd name="T20" fmla="*/ 24 w 34"/>
                <a:gd name="T2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4" h="41">
                  <a:moveTo>
                    <a:pt x="24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17" y="2"/>
                    <a:pt x="15" y="5"/>
                  </a:cubicBezTo>
                  <a:cubicBezTo>
                    <a:pt x="9" y="12"/>
                    <a:pt x="4" y="20"/>
                    <a:pt x="2" y="28"/>
                  </a:cubicBezTo>
                  <a:cubicBezTo>
                    <a:pt x="0" y="33"/>
                    <a:pt x="2" y="39"/>
                    <a:pt x="7" y="40"/>
                  </a:cubicBezTo>
                  <a:cubicBezTo>
                    <a:pt x="7" y="40"/>
                    <a:pt x="8" y="41"/>
                    <a:pt x="8" y="41"/>
                  </a:cubicBezTo>
                  <a:cubicBezTo>
                    <a:pt x="8" y="41"/>
                    <a:pt x="9" y="41"/>
                    <a:pt x="10" y="41"/>
                  </a:cubicBezTo>
                  <a:cubicBezTo>
                    <a:pt x="14" y="41"/>
                    <a:pt x="19" y="38"/>
                    <a:pt x="20" y="34"/>
                  </a:cubicBezTo>
                  <a:cubicBezTo>
                    <a:pt x="22" y="27"/>
                    <a:pt x="25" y="21"/>
                    <a:pt x="30" y="16"/>
                  </a:cubicBezTo>
                  <a:cubicBezTo>
                    <a:pt x="34" y="11"/>
                    <a:pt x="32" y="4"/>
                    <a:pt x="28" y="2"/>
                  </a:cubicBezTo>
                  <a:cubicBezTo>
                    <a:pt x="27" y="1"/>
                    <a:pt x="25" y="0"/>
                    <a:pt x="24" y="0"/>
                  </a:cubicBezTo>
                </a:path>
              </a:pathLst>
            </a:custGeom>
            <a:solidFill>
              <a:srgbClr val="3939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1" name="Freeform 325"/>
            <p:cNvSpPr/>
            <p:nvPr/>
          </p:nvSpPr>
          <p:spPr bwMode="auto">
            <a:xfrm>
              <a:off x="2933700" y="979488"/>
              <a:ext cx="825500" cy="884238"/>
            </a:xfrm>
            <a:custGeom>
              <a:avLst/>
              <a:gdLst>
                <a:gd name="T0" fmla="*/ 254 w 294"/>
                <a:gd name="T1" fmla="*/ 301 h 314"/>
                <a:gd name="T2" fmla="*/ 252 w 294"/>
                <a:gd name="T3" fmla="*/ 302 h 314"/>
                <a:gd name="T4" fmla="*/ 247 w 294"/>
                <a:gd name="T5" fmla="*/ 304 h 314"/>
                <a:gd name="T6" fmla="*/ 244 w 294"/>
                <a:gd name="T7" fmla="*/ 305 h 314"/>
                <a:gd name="T8" fmla="*/ 231 w 294"/>
                <a:gd name="T9" fmla="*/ 308 h 314"/>
                <a:gd name="T10" fmla="*/ 136 w 294"/>
                <a:gd name="T11" fmla="*/ 310 h 314"/>
                <a:gd name="T12" fmla="*/ 62 w 294"/>
                <a:gd name="T13" fmla="*/ 290 h 314"/>
                <a:gd name="T14" fmla="*/ 36 w 294"/>
                <a:gd name="T15" fmla="*/ 279 h 314"/>
                <a:gd name="T16" fmla="*/ 17 w 294"/>
                <a:gd name="T17" fmla="*/ 268 h 314"/>
                <a:gd name="T18" fmla="*/ 6 w 294"/>
                <a:gd name="T19" fmla="*/ 255 h 314"/>
                <a:gd name="T20" fmla="*/ 4 w 294"/>
                <a:gd name="T21" fmla="*/ 243 h 314"/>
                <a:gd name="T22" fmla="*/ 1 w 294"/>
                <a:gd name="T23" fmla="*/ 210 h 314"/>
                <a:gd name="T24" fmla="*/ 1 w 294"/>
                <a:gd name="T25" fmla="*/ 184 h 314"/>
                <a:gd name="T26" fmla="*/ 7 w 294"/>
                <a:gd name="T27" fmla="*/ 158 h 314"/>
                <a:gd name="T28" fmla="*/ 9 w 294"/>
                <a:gd name="T29" fmla="*/ 136 h 314"/>
                <a:gd name="T30" fmla="*/ 20 w 294"/>
                <a:gd name="T31" fmla="*/ 110 h 314"/>
                <a:gd name="T32" fmla="*/ 41 w 294"/>
                <a:gd name="T33" fmla="*/ 70 h 314"/>
                <a:gd name="T34" fmla="*/ 99 w 294"/>
                <a:gd name="T35" fmla="*/ 6 h 314"/>
                <a:gd name="T36" fmla="*/ 119 w 294"/>
                <a:gd name="T37" fmla="*/ 0 h 314"/>
                <a:gd name="T38" fmla="*/ 133 w 294"/>
                <a:gd name="T39" fmla="*/ 4 h 314"/>
                <a:gd name="T40" fmla="*/ 138 w 294"/>
                <a:gd name="T41" fmla="*/ 6 h 314"/>
                <a:gd name="T42" fmla="*/ 227 w 294"/>
                <a:gd name="T43" fmla="*/ 80 h 314"/>
                <a:gd name="T44" fmla="*/ 249 w 294"/>
                <a:gd name="T45" fmla="*/ 107 h 314"/>
                <a:gd name="T46" fmla="*/ 269 w 294"/>
                <a:gd name="T47" fmla="*/ 148 h 314"/>
                <a:gd name="T48" fmla="*/ 292 w 294"/>
                <a:gd name="T49" fmla="*/ 206 h 314"/>
                <a:gd name="T50" fmla="*/ 293 w 294"/>
                <a:gd name="T51" fmla="*/ 235 h 314"/>
                <a:gd name="T52" fmla="*/ 292 w 294"/>
                <a:gd name="T53" fmla="*/ 240 h 314"/>
                <a:gd name="T54" fmla="*/ 289 w 294"/>
                <a:gd name="T55" fmla="*/ 249 h 314"/>
                <a:gd name="T56" fmla="*/ 289 w 294"/>
                <a:gd name="T57" fmla="*/ 250 h 314"/>
                <a:gd name="T58" fmla="*/ 286 w 294"/>
                <a:gd name="T59" fmla="*/ 263 h 314"/>
                <a:gd name="T60" fmla="*/ 279 w 294"/>
                <a:gd name="T61" fmla="*/ 275 h 314"/>
                <a:gd name="T62" fmla="*/ 279 w 294"/>
                <a:gd name="T63" fmla="*/ 275 h 314"/>
                <a:gd name="T64" fmla="*/ 277 w 294"/>
                <a:gd name="T65" fmla="*/ 278 h 314"/>
                <a:gd name="T66" fmla="*/ 266 w 294"/>
                <a:gd name="T67" fmla="*/ 291 h 314"/>
                <a:gd name="T68" fmla="*/ 265 w 294"/>
                <a:gd name="T69" fmla="*/ 292 h 314"/>
                <a:gd name="T70" fmla="*/ 254 w 294"/>
                <a:gd name="T71" fmla="*/ 301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94" h="314">
                  <a:moveTo>
                    <a:pt x="254" y="301"/>
                  </a:moveTo>
                  <a:cubicBezTo>
                    <a:pt x="253" y="301"/>
                    <a:pt x="252" y="302"/>
                    <a:pt x="252" y="302"/>
                  </a:cubicBezTo>
                  <a:cubicBezTo>
                    <a:pt x="250" y="303"/>
                    <a:pt x="248" y="304"/>
                    <a:pt x="247" y="304"/>
                  </a:cubicBezTo>
                  <a:cubicBezTo>
                    <a:pt x="246" y="305"/>
                    <a:pt x="245" y="305"/>
                    <a:pt x="244" y="305"/>
                  </a:cubicBezTo>
                  <a:cubicBezTo>
                    <a:pt x="240" y="307"/>
                    <a:pt x="236" y="307"/>
                    <a:pt x="231" y="308"/>
                  </a:cubicBezTo>
                  <a:cubicBezTo>
                    <a:pt x="199" y="312"/>
                    <a:pt x="167" y="314"/>
                    <a:pt x="136" y="310"/>
                  </a:cubicBezTo>
                  <a:cubicBezTo>
                    <a:pt x="110" y="306"/>
                    <a:pt x="86" y="298"/>
                    <a:pt x="62" y="290"/>
                  </a:cubicBezTo>
                  <a:cubicBezTo>
                    <a:pt x="53" y="287"/>
                    <a:pt x="44" y="283"/>
                    <a:pt x="36" y="279"/>
                  </a:cubicBezTo>
                  <a:cubicBezTo>
                    <a:pt x="29" y="276"/>
                    <a:pt x="23" y="272"/>
                    <a:pt x="17" y="268"/>
                  </a:cubicBezTo>
                  <a:cubicBezTo>
                    <a:pt x="13" y="265"/>
                    <a:pt x="8" y="260"/>
                    <a:pt x="6" y="255"/>
                  </a:cubicBezTo>
                  <a:cubicBezTo>
                    <a:pt x="4" y="251"/>
                    <a:pt x="4" y="247"/>
                    <a:pt x="4" y="243"/>
                  </a:cubicBezTo>
                  <a:cubicBezTo>
                    <a:pt x="3" y="232"/>
                    <a:pt x="2" y="221"/>
                    <a:pt x="1" y="210"/>
                  </a:cubicBezTo>
                  <a:cubicBezTo>
                    <a:pt x="0" y="201"/>
                    <a:pt x="0" y="193"/>
                    <a:pt x="1" y="184"/>
                  </a:cubicBezTo>
                  <a:cubicBezTo>
                    <a:pt x="2" y="175"/>
                    <a:pt x="5" y="167"/>
                    <a:pt x="7" y="158"/>
                  </a:cubicBezTo>
                  <a:cubicBezTo>
                    <a:pt x="8" y="151"/>
                    <a:pt x="8" y="143"/>
                    <a:pt x="9" y="136"/>
                  </a:cubicBezTo>
                  <a:cubicBezTo>
                    <a:pt x="11" y="127"/>
                    <a:pt x="16" y="118"/>
                    <a:pt x="20" y="110"/>
                  </a:cubicBezTo>
                  <a:cubicBezTo>
                    <a:pt x="27" y="96"/>
                    <a:pt x="34" y="83"/>
                    <a:pt x="41" y="70"/>
                  </a:cubicBezTo>
                  <a:cubicBezTo>
                    <a:pt x="55" y="42"/>
                    <a:pt x="71" y="20"/>
                    <a:pt x="99" y="6"/>
                  </a:cubicBezTo>
                  <a:cubicBezTo>
                    <a:pt x="105" y="3"/>
                    <a:pt x="112" y="0"/>
                    <a:pt x="119" y="0"/>
                  </a:cubicBezTo>
                  <a:cubicBezTo>
                    <a:pt x="124" y="0"/>
                    <a:pt x="129" y="2"/>
                    <a:pt x="133" y="4"/>
                  </a:cubicBezTo>
                  <a:cubicBezTo>
                    <a:pt x="135" y="5"/>
                    <a:pt x="136" y="5"/>
                    <a:pt x="138" y="6"/>
                  </a:cubicBezTo>
                  <a:cubicBezTo>
                    <a:pt x="174" y="22"/>
                    <a:pt x="201" y="52"/>
                    <a:pt x="227" y="80"/>
                  </a:cubicBezTo>
                  <a:cubicBezTo>
                    <a:pt x="235" y="89"/>
                    <a:pt x="243" y="97"/>
                    <a:pt x="249" y="107"/>
                  </a:cubicBezTo>
                  <a:cubicBezTo>
                    <a:pt x="257" y="120"/>
                    <a:pt x="263" y="134"/>
                    <a:pt x="269" y="148"/>
                  </a:cubicBezTo>
                  <a:cubicBezTo>
                    <a:pt x="277" y="167"/>
                    <a:pt x="287" y="185"/>
                    <a:pt x="292" y="206"/>
                  </a:cubicBezTo>
                  <a:cubicBezTo>
                    <a:pt x="293" y="215"/>
                    <a:pt x="294" y="225"/>
                    <a:pt x="293" y="235"/>
                  </a:cubicBezTo>
                  <a:cubicBezTo>
                    <a:pt x="293" y="237"/>
                    <a:pt x="292" y="239"/>
                    <a:pt x="292" y="240"/>
                  </a:cubicBezTo>
                  <a:cubicBezTo>
                    <a:pt x="291" y="243"/>
                    <a:pt x="290" y="246"/>
                    <a:pt x="289" y="249"/>
                  </a:cubicBezTo>
                  <a:cubicBezTo>
                    <a:pt x="289" y="249"/>
                    <a:pt x="289" y="250"/>
                    <a:pt x="289" y="250"/>
                  </a:cubicBezTo>
                  <a:cubicBezTo>
                    <a:pt x="288" y="254"/>
                    <a:pt x="288" y="260"/>
                    <a:pt x="286" y="263"/>
                  </a:cubicBezTo>
                  <a:cubicBezTo>
                    <a:pt x="284" y="267"/>
                    <a:pt x="281" y="271"/>
                    <a:pt x="279" y="275"/>
                  </a:cubicBezTo>
                  <a:cubicBezTo>
                    <a:pt x="279" y="275"/>
                    <a:pt x="279" y="275"/>
                    <a:pt x="279" y="275"/>
                  </a:cubicBezTo>
                  <a:cubicBezTo>
                    <a:pt x="278" y="276"/>
                    <a:pt x="278" y="277"/>
                    <a:pt x="277" y="278"/>
                  </a:cubicBezTo>
                  <a:cubicBezTo>
                    <a:pt x="274" y="283"/>
                    <a:pt x="270" y="287"/>
                    <a:pt x="266" y="291"/>
                  </a:cubicBezTo>
                  <a:cubicBezTo>
                    <a:pt x="266" y="292"/>
                    <a:pt x="265" y="292"/>
                    <a:pt x="265" y="292"/>
                  </a:cubicBezTo>
                  <a:cubicBezTo>
                    <a:pt x="262" y="296"/>
                    <a:pt x="258" y="298"/>
                    <a:pt x="254" y="301"/>
                  </a:cubicBezTo>
                  <a:close/>
                </a:path>
              </a:pathLst>
            </a:custGeom>
            <a:solidFill>
              <a:srgbClr val="E1ED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2" name="Freeform 326"/>
            <p:cNvSpPr/>
            <p:nvPr/>
          </p:nvSpPr>
          <p:spPr bwMode="auto">
            <a:xfrm>
              <a:off x="3017838" y="1598613"/>
              <a:ext cx="128588" cy="107950"/>
            </a:xfrm>
            <a:custGeom>
              <a:avLst/>
              <a:gdLst>
                <a:gd name="T0" fmla="*/ 42 w 46"/>
                <a:gd name="T1" fmla="*/ 34 h 38"/>
                <a:gd name="T2" fmla="*/ 43 w 46"/>
                <a:gd name="T3" fmla="*/ 20 h 38"/>
                <a:gd name="T4" fmla="*/ 32 w 46"/>
                <a:gd name="T5" fmla="*/ 11 h 38"/>
                <a:gd name="T6" fmla="*/ 21 w 46"/>
                <a:gd name="T7" fmla="*/ 3 h 38"/>
                <a:gd name="T8" fmla="*/ 8 w 46"/>
                <a:gd name="T9" fmla="*/ 4 h 38"/>
                <a:gd name="T10" fmla="*/ 5 w 46"/>
                <a:gd name="T11" fmla="*/ 10 h 38"/>
                <a:gd name="T12" fmla="*/ 5 w 46"/>
                <a:gd name="T13" fmla="*/ 30 h 38"/>
                <a:gd name="T14" fmla="*/ 30 w 46"/>
                <a:gd name="T15" fmla="*/ 37 h 38"/>
                <a:gd name="T16" fmla="*/ 42 w 46"/>
                <a:gd name="T17" fmla="*/ 34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6" h="38">
                  <a:moveTo>
                    <a:pt x="42" y="34"/>
                  </a:moveTo>
                  <a:cubicBezTo>
                    <a:pt x="46" y="30"/>
                    <a:pt x="46" y="23"/>
                    <a:pt x="43" y="20"/>
                  </a:cubicBezTo>
                  <a:cubicBezTo>
                    <a:pt x="40" y="16"/>
                    <a:pt x="36" y="14"/>
                    <a:pt x="32" y="11"/>
                  </a:cubicBezTo>
                  <a:cubicBezTo>
                    <a:pt x="28" y="9"/>
                    <a:pt x="25" y="6"/>
                    <a:pt x="21" y="3"/>
                  </a:cubicBezTo>
                  <a:cubicBezTo>
                    <a:pt x="17" y="0"/>
                    <a:pt x="12" y="0"/>
                    <a:pt x="8" y="4"/>
                  </a:cubicBezTo>
                  <a:cubicBezTo>
                    <a:pt x="6" y="6"/>
                    <a:pt x="5" y="8"/>
                    <a:pt x="5" y="10"/>
                  </a:cubicBezTo>
                  <a:cubicBezTo>
                    <a:pt x="0" y="16"/>
                    <a:pt x="0" y="25"/>
                    <a:pt x="5" y="30"/>
                  </a:cubicBezTo>
                  <a:cubicBezTo>
                    <a:pt x="11" y="35"/>
                    <a:pt x="22" y="37"/>
                    <a:pt x="30" y="37"/>
                  </a:cubicBezTo>
                  <a:cubicBezTo>
                    <a:pt x="34" y="38"/>
                    <a:pt x="39" y="37"/>
                    <a:pt x="42" y="34"/>
                  </a:cubicBezTo>
                  <a:close/>
                </a:path>
              </a:pathLst>
            </a:custGeom>
            <a:solidFill>
              <a:srgbClr val="F8CB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3" name="Freeform 327"/>
            <p:cNvSpPr/>
            <p:nvPr/>
          </p:nvSpPr>
          <p:spPr bwMode="auto">
            <a:xfrm>
              <a:off x="3073400" y="1393825"/>
              <a:ext cx="144463" cy="142875"/>
            </a:xfrm>
            <a:custGeom>
              <a:avLst/>
              <a:gdLst>
                <a:gd name="T0" fmla="*/ 44 w 51"/>
                <a:gd name="T1" fmla="*/ 23 h 51"/>
                <a:gd name="T2" fmla="*/ 17 w 51"/>
                <a:gd name="T3" fmla="*/ 5 h 51"/>
                <a:gd name="T4" fmla="*/ 5 w 51"/>
                <a:gd name="T5" fmla="*/ 19 h 51"/>
                <a:gd name="T6" fmla="*/ 2 w 51"/>
                <a:gd name="T7" fmla="*/ 27 h 51"/>
                <a:gd name="T8" fmla="*/ 1 w 51"/>
                <a:gd name="T9" fmla="*/ 29 h 51"/>
                <a:gd name="T10" fmla="*/ 0 w 51"/>
                <a:gd name="T11" fmla="*/ 36 h 51"/>
                <a:gd name="T12" fmla="*/ 10 w 51"/>
                <a:gd name="T13" fmla="*/ 45 h 51"/>
                <a:gd name="T14" fmla="*/ 38 w 51"/>
                <a:gd name="T15" fmla="*/ 47 h 51"/>
                <a:gd name="T16" fmla="*/ 44 w 51"/>
                <a:gd name="T17" fmla="*/ 23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1" h="51">
                  <a:moveTo>
                    <a:pt x="44" y="23"/>
                  </a:moveTo>
                  <a:cubicBezTo>
                    <a:pt x="37" y="16"/>
                    <a:pt x="26" y="10"/>
                    <a:pt x="17" y="5"/>
                  </a:cubicBezTo>
                  <a:cubicBezTo>
                    <a:pt x="9" y="0"/>
                    <a:pt x="1" y="12"/>
                    <a:pt x="5" y="19"/>
                  </a:cubicBezTo>
                  <a:cubicBezTo>
                    <a:pt x="3" y="21"/>
                    <a:pt x="1" y="24"/>
                    <a:pt x="2" y="27"/>
                  </a:cubicBezTo>
                  <a:cubicBezTo>
                    <a:pt x="2" y="28"/>
                    <a:pt x="1" y="28"/>
                    <a:pt x="1" y="29"/>
                  </a:cubicBezTo>
                  <a:cubicBezTo>
                    <a:pt x="0" y="32"/>
                    <a:pt x="0" y="34"/>
                    <a:pt x="0" y="36"/>
                  </a:cubicBezTo>
                  <a:cubicBezTo>
                    <a:pt x="1" y="42"/>
                    <a:pt x="5" y="44"/>
                    <a:pt x="10" y="45"/>
                  </a:cubicBezTo>
                  <a:cubicBezTo>
                    <a:pt x="18" y="48"/>
                    <a:pt x="29" y="51"/>
                    <a:pt x="38" y="47"/>
                  </a:cubicBezTo>
                  <a:cubicBezTo>
                    <a:pt x="48" y="43"/>
                    <a:pt x="51" y="31"/>
                    <a:pt x="44" y="23"/>
                  </a:cubicBezTo>
                  <a:close/>
                </a:path>
              </a:pathLst>
            </a:custGeom>
            <a:solidFill>
              <a:srgbClr val="F8CB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4" name="Freeform 328"/>
            <p:cNvSpPr/>
            <p:nvPr/>
          </p:nvSpPr>
          <p:spPr bwMode="auto">
            <a:xfrm>
              <a:off x="2933700" y="979488"/>
              <a:ext cx="387350" cy="785813"/>
            </a:xfrm>
            <a:custGeom>
              <a:avLst/>
              <a:gdLst>
                <a:gd name="T0" fmla="*/ 36 w 138"/>
                <a:gd name="T1" fmla="*/ 279 h 279"/>
                <a:gd name="T2" fmla="*/ 17 w 138"/>
                <a:gd name="T3" fmla="*/ 268 h 279"/>
                <a:gd name="T4" fmla="*/ 6 w 138"/>
                <a:gd name="T5" fmla="*/ 255 h 279"/>
                <a:gd name="T6" fmla="*/ 4 w 138"/>
                <a:gd name="T7" fmla="*/ 243 h 279"/>
                <a:gd name="T8" fmla="*/ 1 w 138"/>
                <a:gd name="T9" fmla="*/ 210 h 279"/>
                <a:gd name="T10" fmla="*/ 1 w 138"/>
                <a:gd name="T11" fmla="*/ 184 h 279"/>
                <a:gd name="T12" fmla="*/ 7 w 138"/>
                <a:gd name="T13" fmla="*/ 158 h 279"/>
                <a:gd name="T14" fmla="*/ 9 w 138"/>
                <a:gd name="T15" fmla="*/ 136 h 279"/>
                <a:gd name="T16" fmla="*/ 20 w 138"/>
                <a:gd name="T17" fmla="*/ 110 h 279"/>
                <a:gd name="T18" fmla="*/ 41 w 138"/>
                <a:gd name="T19" fmla="*/ 70 h 279"/>
                <a:gd name="T20" fmla="*/ 99 w 138"/>
                <a:gd name="T21" fmla="*/ 6 h 279"/>
                <a:gd name="T22" fmla="*/ 119 w 138"/>
                <a:gd name="T23" fmla="*/ 0 h 279"/>
                <a:gd name="T24" fmla="*/ 133 w 138"/>
                <a:gd name="T25" fmla="*/ 4 h 279"/>
                <a:gd name="T26" fmla="*/ 138 w 138"/>
                <a:gd name="T27" fmla="*/ 6 h 279"/>
                <a:gd name="T28" fmla="*/ 109 w 138"/>
                <a:gd name="T29" fmla="*/ 19 h 279"/>
                <a:gd name="T30" fmla="*/ 83 w 138"/>
                <a:gd name="T31" fmla="*/ 47 h 279"/>
                <a:gd name="T32" fmla="*/ 29 w 138"/>
                <a:gd name="T33" fmla="*/ 153 h 279"/>
                <a:gd name="T34" fmla="*/ 20 w 138"/>
                <a:gd name="T35" fmla="*/ 203 h 279"/>
                <a:gd name="T36" fmla="*/ 18 w 138"/>
                <a:gd name="T37" fmla="*/ 217 h 279"/>
                <a:gd name="T38" fmla="*/ 21 w 138"/>
                <a:gd name="T39" fmla="*/ 236 h 279"/>
                <a:gd name="T40" fmla="*/ 32 w 138"/>
                <a:gd name="T41" fmla="*/ 269 h 279"/>
                <a:gd name="T42" fmla="*/ 36 w 138"/>
                <a:gd name="T43" fmla="*/ 279 h 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38" h="279">
                  <a:moveTo>
                    <a:pt x="36" y="279"/>
                  </a:moveTo>
                  <a:cubicBezTo>
                    <a:pt x="29" y="276"/>
                    <a:pt x="23" y="272"/>
                    <a:pt x="17" y="268"/>
                  </a:cubicBezTo>
                  <a:cubicBezTo>
                    <a:pt x="13" y="265"/>
                    <a:pt x="8" y="260"/>
                    <a:pt x="6" y="255"/>
                  </a:cubicBezTo>
                  <a:cubicBezTo>
                    <a:pt x="4" y="251"/>
                    <a:pt x="4" y="247"/>
                    <a:pt x="4" y="243"/>
                  </a:cubicBezTo>
                  <a:cubicBezTo>
                    <a:pt x="3" y="232"/>
                    <a:pt x="2" y="221"/>
                    <a:pt x="1" y="210"/>
                  </a:cubicBezTo>
                  <a:cubicBezTo>
                    <a:pt x="0" y="201"/>
                    <a:pt x="0" y="193"/>
                    <a:pt x="1" y="184"/>
                  </a:cubicBezTo>
                  <a:cubicBezTo>
                    <a:pt x="2" y="175"/>
                    <a:pt x="5" y="167"/>
                    <a:pt x="7" y="158"/>
                  </a:cubicBezTo>
                  <a:cubicBezTo>
                    <a:pt x="8" y="151"/>
                    <a:pt x="8" y="143"/>
                    <a:pt x="9" y="136"/>
                  </a:cubicBezTo>
                  <a:cubicBezTo>
                    <a:pt x="11" y="127"/>
                    <a:pt x="16" y="118"/>
                    <a:pt x="20" y="110"/>
                  </a:cubicBezTo>
                  <a:cubicBezTo>
                    <a:pt x="27" y="96"/>
                    <a:pt x="34" y="83"/>
                    <a:pt x="41" y="70"/>
                  </a:cubicBezTo>
                  <a:cubicBezTo>
                    <a:pt x="55" y="42"/>
                    <a:pt x="71" y="20"/>
                    <a:pt x="99" y="6"/>
                  </a:cubicBezTo>
                  <a:cubicBezTo>
                    <a:pt x="105" y="3"/>
                    <a:pt x="112" y="0"/>
                    <a:pt x="119" y="0"/>
                  </a:cubicBezTo>
                  <a:cubicBezTo>
                    <a:pt x="124" y="0"/>
                    <a:pt x="129" y="2"/>
                    <a:pt x="133" y="4"/>
                  </a:cubicBezTo>
                  <a:cubicBezTo>
                    <a:pt x="135" y="5"/>
                    <a:pt x="136" y="5"/>
                    <a:pt x="138" y="6"/>
                  </a:cubicBezTo>
                  <a:cubicBezTo>
                    <a:pt x="128" y="9"/>
                    <a:pt x="119" y="11"/>
                    <a:pt x="109" y="19"/>
                  </a:cubicBezTo>
                  <a:cubicBezTo>
                    <a:pt x="99" y="27"/>
                    <a:pt x="91" y="37"/>
                    <a:pt x="83" y="47"/>
                  </a:cubicBezTo>
                  <a:cubicBezTo>
                    <a:pt x="60" y="79"/>
                    <a:pt x="36" y="114"/>
                    <a:pt x="29" y="153"/>
                  </a:cubicBezTo>
                  <a:cubicBezTo>
                    <a:pt x="26" y="169"/>
                    <a:pt x="23" y="186"/>
                    <a:pt x="20" y="203"/>
                  </a:cubicBezTo>
                  <a:cubicBezTo>
                    <a:pt x="19" y="207"/>
                    <a:pt x="18" y="212"/>
                    <a:pt x="18" y="217"/>
                  </a:cubicBezTo>
                  <a:cubicBezTo>
                    <a:pt x="18" y="223"/>
                    <a:pt x="19" y="230"/>
                    <a:pt x="21" y="236"/>
                  </a:cubicBezTo>
                  <a:cubicBezTo>
                    <a:pt x="24" y="247"/>
                    <a:pt x="28" y="258"/>
                    <a:pt x="32" y="269"/>
                  </a:cubicBezTo>
                  <a:cubicBezTo>
                    <a:pt x="33" y="272"/>
                    <a:pt x="35" y="276"/>
                    <a:pt x="36" y="279"/>
                  </a:cubicBezTo>
                  <a:close/>
                </a:path>
              </a:pathLst>
            </a:custGeom>
            <a:solidFill>
              <a:srgbClr val="7EB4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5" name="Freeform 329"/>
            <p:cNvSpPr/>
            <p:nvPr/>
          </p:nvSpPr>
          <p:spPr bwMode="auto">
            <a:xfrm>
              <a:off x="3476625" y="1146175"/>
              <a:ext cx="277813" cy="534988"/>
            </a:xfrm>
            <a:custGeom>
              <a:avLst/>
              <a:gdLst>
                <a:gd name="T0" fmla="*/ 96 w 99"/>
                <a:gd name="T1" fmla="*/ 190 h 190"/>
                <a:gd name="T2" fmla="*/ 96 w 99"/>
                <a:gd name="T3" fmla="*/ 187 h 190"/>
                <a:gd name="T4" fmla="*/ 93 w 99"/>
                <a:gd name="T5" fmla="*/ 178 h 190"/>
                <a:gd name="T6" fmla="*/ 92 w 99"/>
                <a:gd name="T7" fmla="*/ 174 h 190"/>
                <a:gd name="T8" fmla="*/ 90 w 99"/>
                <a:gd name="T9" fmla="*/ 169 h 190"/>
                <a:gd name="T10" fmla="*/ 84 w 99"/>
                <a:gd name="T11" fmla="*/ 148 h 190"/>
                <a:gd name="T12" fmla="*/ 79 w 99"/>
                <a:gd name="T13" fmla="*/ 138 h 190"/>
                <a:gd name="T14" fmla="*/ 75 w 99"/>
                <a:gd name="T15" fmla="*/ 127 h 190"/>
                <a:gd name="T16" fmla="*/ 70 w 99"/>
                <a:gd name="T17" fmla="*/ 117 h 190"/>
                <a:gd name="T18" fmla="*/ 65 w 99"/>
                <a:gd name="T19" fmla="*/ 106 h 190"/>
                <a:gd name="T20" fmla="*/ 55 w 99"/>
                <a:gd name="T21" fmla="*/ 85 h 190"/>
                <a:gd name="T22" fmla="*/ 49 w 99"/>
                <a:gd name="T23" fmla="*/ 75 h 190"/>
                <a:gd name="T24" fmla="*/ 44 w 99"/>
                <a:gd name="T25" fmla="*/ 65 h 190"/>
                <a:gd name="T26" fmla="*/ 33 w 99"/>
                <a:gd name="T27" fmla="*/ 47 h 190"/>
                <a:gd name="T28" fmla="*/ 24 w 99"/>
                <a:gd name="T29" fmla="*/ 31 h 190"/>
                <a:gd name="T30" fmla="*/ 15 w 99"/>
                <a:gd name="T31" fmla="*/ 17 h 190"/>
                <a:gd name="T32" fmla="*/ 8 w 99"/>
                <a:gd name="T33" fmla="*/ 7 h 190"/>
                <a:gd name="T34" fmla="*/ 2 w 99"/>
                <a:gd name="T35" fmla="*/ 2 h 190"/>
                <a:gd name="T36" fmla="*/ 0 w 99"/>
                <a:gd name="T37" fmla="*/ 0 h 190"/>
                <a:gd name="T38" fmla="*/ 3 w 99"/>
                <a:gd name="T39" fmla="*/ 1 h 190"/>
                <a:gd name="T40" fmla="*/ 9 w 99"/>
                <a:gd name="T41" fmla="*/ 6 h 190"/>
                <a:gd name="T42" fmla="*/ 17 w 99"/>
                <a:gd name="T43" fmla="*/ 15 h 190"/>
                <a:gd name="T44" fmla="*/ 27 w 99"/>
                <a:gd name="T45" fmla="*/ 28 h 190"/>
                <a:gd name="T46" fmla="*/ 38 w 99"/>
                <a:gd name="T47" fmla="*/ 44 h 190"/>
                <a:gd name="T48" fmla="*/ 49 w 99"/>
                <a:gd name="T49" fmla="*/ 62 h 190"/>
                <a:gd name="T50" fmla="*/ 61 w 99"/>
                <a:gd name="T51" fmla="*/ 82 h 190"/>
                <a:gd name="T52" fmla="*/ 66 w 99"/>
                <a:gd name="T53" fmla="*/ 92 h 190"/>
                <a:gd name="T54" fmla="*/ 71 w 99"/>
                <a:gd name="T55" fmla="*/ 103 h 190"/>
                <a:gd name="T56" fmla="*/ 76 w 99"/>
                <a:gd name="T57" fmla="*/ 113 h 190"/>
                <a:gd name="T58" fmla="*/ 81 w 99"/>
                <a:gd name="T59" fmla="*/ 124 h 190"/>
                <a:gd name="T60" fmla="*/ 89 w 99"/>
                <a:gd name="T61" fmla="*/ 146 h 190"/>
                <a:gd name="T62" fmla="*/ 95 w 99"/>
                <a:gd name="T63" fmla="*/ 167 h 190"/>
                <a:gd name="T64" fmla="*/ 99 w 99"/>
                <a:gd name="T65" fmla="*/ 181 h 190"/>
                <a:gd name="T66" fmla="*/ 96 w 99"/>
                <a:gd name="T67" fmla="*/ 190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99" h="190">
                  <a:moveTo>
                    <a:pt x="96" y="190"/>
                  </a:moveTo>
                  <a:cubicBezTo>
                    <a:pt x="96" y="189"/>
                    <a:pt x="96" y="188"/>
                    <a:pt x="96" y="187"/>
                  </a:cubicBezTo>
                  <a:cubicBezTo>
                    <a:pt x="95" y="184"/>
                    <a:pt x="94" y="181"/>
                    <a:pt x="93" y="178"/>
                  </a:cubicBezTo>
                  <a:cubicBezTo>
                    <a:pt x="93" y="177"/>
                    <a:pt x="92" y="175"/>
                    <a:pt x="92" y="174"/>
                  </a:cubicBezTo>
                  <a:cubicBezTo>
                    <a:pt x="91" y="172"/>
                    <a:pt x="91" y="170"/>
                    <a:pt x="90" y="169"/>
                  </a:cubicBezTo>
                  <a:cubicBezTo>
                    <a:pt x="88" y="162"/>
                    <a:pt x="86" y="155"/>
                    <a:pt x="84" y="148"/>
                  </a:cubicBezTo>
                  <a:cubicBezTo>
                    <a:pt x="82" y="145"/>
                    <a:pt x="81" y="142"/>
                    <a:pt x="79" y="138"/>
                  </a:cubicBezTo>
                  <a:cubicBezTo>
                    <a:pt x="78" y="134"/>
                    <a:pt x="76" y="131"/>
                    <a:pt x="75" y="127"/>
                  </a:cubicBezTo>
                  <a:cubicBezTo>
                    <a:pt x="74" y="124"/>
                    <a:pt x="72" y="120"/>
                    <a:pt x="70" y="117"/>
                  </a:cubicBezTo>
                  <a:cubicBezTo>
                    <a:pt x="69" y="113"/>
                    <a:pt x="67" y="110"/>
                    <a:pt x="65" y="106"/>
                  </a:cubicBezTo>
                  <a:cubicBezTo>
                    <a:pt x="62" y="99"/>
                    <a:pt x="58" y="92"/>
                    <a:pt x="55" y="85"/>
                  </a:cubicBezTo>
                  <a:cubicBezTo>
                    <a:pt x="53" y="82"/>
                    <a:pt x="51" y="78"/>
                    <a:pt x="49" y="75"/>
                  </a:cubicBezTo>
                  <a:cubicBezTo>
                    <a:pt x="47" y="72"/>
                    <a:pt x="46" y="69"/>
                    <a:pt x="44" y="65"/>
                  </a:cubicBezTo>
                  <a:cubicBezTo>
                    <a:pt x="40" y="59"/>
                    <a:pt x="37" y="53"/>
                    <a:pt x="33" y="47"/>
                  </a:cubicBezTo>
                  <a:cubicBezTo>
                    <a:pt x="30" y="41"/>
                    <a:pt x="27" y="36"/>
                    <a:pt x="24" y="31"/>
                  </a:cubicBezTo>
                  <a:cubicBezTo>
                    <a:pt x="21" y="26"/>
                    <a:pt x="18" y="21"/>
                    <a:pt x="15" y="17"/>
                  </a:cubicBezTo>
                  <a:cubicBezTo>
                    <a:pt x="12" y="13"/>
                    <a:pt x="10" y="10"/>
                    <a:pt x="8" y="7"/>
                  </a:cubicBezTo>
                  <a:cubicBezTo>
                    <a:pt x="6" y="5"/>
                    <a:pt x="4" y="3"/>
                    <a:pt x="2" y="2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1" y="0"/>
                    <a:pt x="3" y="1"/>
                  </a:cubicBezTo>
                  <a:cubicBezTo>
                    <a:pt x="4" y="2"/>
                    <a:pt x="6" y="4"/>
                    <a:pt x="9" y="6"/>
                  </a:cubicBezTo>
                  <a:cubicBezTo>
                    <a:pt x="11" y="9"/>
                    <a:pt x="14" y="12"/>
                    <a:pt x="17" y="15"/>
                  </a:cubicBezTo>
                  <a:cubicBezTo>
                    <a:pt x="20" y="19"/>
                    <a:pt x="24" y="23"/>
                    <a:pt x="27" y="28"/>
                  </a:cubicBezTo>
                  <a:cubicBezTo>
                    <a:pt x="30" y="33"/>
                    <a:pt x="34" y="38"/>
                    <a:pt x="38" y="44"/>
                  </a:cubicBezTo>
                  <a:cubicBezTo>
                    <a:pt x="41" y="50"/>
                    <a:pt x="45" y="56"/>
                    <a:pt x="49" y="62"/>
                  </a:cubicBezTo>
                  <a:cubicBezTo>
                    <a:pt x="53" y="68"/>
                    <a:pt x="57" y="75"/>
                    <a:pt x="61" y="82"/>
                  </a:cubicBezTo>
                  <a:cubicBezTo>
                    <a:pt x="62" y="85"/>
                    <a:pt x="64" y="88"/>
                    <a:pt x="66" y="92"/>
                  </a:cubicBezTo>
                  <a:cubicBezTo>
                    <a:pt x="68" y="95"/>
                    <a:pt x="70" y="99"/>
                    <a:pt x="71" y="103"/>
                  </a:cubicBezTo>
                  <a:cubicBezTo>
                    <a:pt x="73" y="106"/>
                    <a:pt x="75" y="110"/>
                    <a:pt x="76" y="113"/>
                  </a:cubicBezTo>
                  <a:cubicBezTo>
                    <a:pt x="78" y="117"/>
                    <a:pt x="80" y="121"/>
                    <a:pt x="81" y="124"/>
                  </a:cubicBezTo>
                  <a:cubicBezTo>
                    <a:pt x="84" y="131"/>
                    <a:pt x="87" y="139"/>
                    <a:pt x="89" y="146"/>
                  </a:cubicBezTo>
                  <a:cubicBezTo>
                    <a:pt x="92" y="153"/>
                    <a:pt x="94" y="160"/>
                    <a:pt x="95" y="167"/>
                  </a:cubicBezTo>
                  <a:cubicBezTo>
                    <a:pt x="97" y="172"/>
                    <a:pt x="98" y="177"/>
                    <a:pt x="99" y="181"/>
                  </a:cubicBezTo>
                  <a:cubicBezTo>
                    <a:pt x="98" y="184"/>
                    <a:pt x="97" y="187"/>
                    <a:pt x="96" y="190"/>
                  </a:cubicBezTo>
                  <a:close/>
                </a:path>
              </a:pathLst>
            </a:custGeom>
            <a:solidFill>
              <a:srgbClr val="7EB4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6" name="Freeform 330"/>
            <p:cNvSpPr/>
            <p:nvPr/>
          </p:nvSpPr>
          <p:spPr bwMode="auto">
            <a:xfrm>
              <a:off x="3287713" y="1160463"/>
              <a:ext cx="430213" cy="601663"/>
            </a:xfrm>
            <a:custGeom>
              <a:avLst/>
              <a:gdLst>
                <a:gd name="T0" fmla="*/ 151 w 153"/>
                <a:gd name="T1" fmla="*/ 214 h 214"/>
                <a:gd name="T2" fmla="*/ 144 w 153"/>
                <a:gd name="T3" fmla="*/ 197 h 214"/>
                <a:gd name="T4" fmla="*/ 134 w 153"/>
                <a:gd name="T5" fmla="*/ 176 h 214"/>
                <a:gd name="T6" fmla="*/ 123 w 153"/>
                <a:gd name="T7" fmla="*/ 154 h 214"/>
                <a:gd name="T8" fmla="*/ 111 w 153"/>
                <a:gd name="T9" fmla="*/ 130 h 214"/>
                <a:gd name="T10" fmla="*/ 97 w 153"/>
                <a:gd name="T11" fmla="*/ 107 h 214"/>
                <a:gd name="T12" fmla="*/ 83 w 153"/>
                <a:gd name="T13" fmla="*/ 83 h 214"/>
                <a:gd name="T14" fmla="*/ 68 w 153"/>
                <a:gd name="T15" fmla="*/ 62 h 214"/>
                <a:gd name="T16" fmla="*/ 51 w 153"/>
                <a:gd name="T17" fmla="*/ 44 h 214"/>
                <a:gd name="T18" fmla="*/ 35 w 153"/>
                <a:gd name="T19" fmla="*/ 29 h 214"/>
                <a:gd name="T20" fmla="*/ 9 w 153"/>
                <a:gd name="T21" fmla="*/ 8 h 214"/>
                <a:gd name="T22" fmla="*/ 0 w 153"/>
                <a:gd name="T23" fmla="*/ 0 h 214"/>
                <a:gd name="T24" fmla="*/ 10 w 153"/>
                <a:gd name="T25" fmla="*/ 7 h 214"/>
                <a:gd name="T26" fmla="*/ 22 w 153"/>
                <a:gd name="T27" fmla="*/ 15 h 214"/>
                <a:gd name="T28" fmla="*/ 37 w 153"/>
                <a:gd name="T29" fmla="*/ 26 h 214"/>
                <a:gd name="T30" fmla="*/ 55 w 153"/>
                <a:gd name="T31" fmla="*/ 40 h 214"/>
                <a:gd name="T32" fmla="*/ 72 w 153"/>
                <a:gd name="T33" fmla="*/ 58 h 214"/>
                <a:gd name="T34" fmla="*/ 88 w 153"/>
                <a:gd name="T35" fmla="*/ 79 h 214"/>
                <a:gd name="T36" fmla="*/ 103 w 153"/>
                <a:gd name="T37" fmla="*/ 103 h 214"/>
                <a:gd name="T38" fmla="*/ 117 w 153"/>
                <a:gd name="T39" fmla="*/ 127 h 214"/>
                <a:gd name="T40" fmla="*/ 129 w 153"/>
                <a:gd name="T41" fmla="*/ 151 h 214"/>
                <a:gd name="T42" fmla="*/ 139 w 153"/>
                <a:gd name="T43" fmla="*/ 174 h 214"/>
                <a:gd name="T44" fmla="*/ 147 w 153"/>
                <a:gd name="T45" fmla="*/ 195 h 214"/>
                <a:gd name="T46" fmla="*/ 153 w 153"/>
                <a:gd name="T47" fmla="*/ 211 h 214"/>
                <a:gd name="T48" fmla="*/ 153 w 153"/>
                <a:gd name="T49" fmla="*/ 211 h 214"/>
                <a:gd name="T50" fmla="*/ 151 w 153"/>
                <a:gd name="T51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53" h="214">
                  <a:moveTo>
                    <a:pt x="151" y="214"/>
                  </a:moveTo>
                  <a:cubicBezTo>
                    <a:pt x="149" y="209"/>
                    <a:pt x="146" y="203"/>
                    <a:pt x="144" y="197"/>
                  </a:cubicBezTo>
                  <a:cubicBezTo>
                    <a:pt x="141" y="190"/>
                    <a:pt x="138" y="183"/>
                    <a:pt x="134" y="176"/>
                  </a:cubicBezTo>
                  <a:cubicBezTo>
                    <a:pt x="131" y="169"/>
                    <a:pt x="127" y="162"/>
                    <a:pt x="123" y="154"/>
                  </a:cubicBezTo>
                  <a:cubicBezTo>
                    <a:pt x="120" y="146"/>
                    <a:pt x="115" y="138"/>
                    <a:pt x="111" y="130"/>
                  </a:cubicBezTo>
                  <a:cubicBezTo>
                    <a:pt x="107" y="122"/>
                    <a:pt x="102" y="114"/>
                    <a:pt x="97" y="107"/>
                  </a:cubicBezTo>
                  <a:cubicBezTo>
                    <a:pt x="93" y="99"/>
                    <a:pt x="88" y="91"/>
                    <a:pt x="83" y="83"/>
                  </a:cubicBezTo>
                  <a:cubicBezTo>
                    <a:pt x="78" y="76"/>
                    <a:pt x="73" y="69"/>
                    <a:pt x="68" y="62"/>
                  </a:cubicBezTo>
                  <a:cubicBezTo>
                    <a:pt x="62" y="55"/>
                    <a:pt x="57" y="49"/>
                    <a:pt x="51" y="44"/>
                  </a:cubicBezTo>
                  <a:cubicBezTo>
                    <a:pt x="46" y="39"/>
                    <a:pt x="40" y="34"/>
                    <a:pt x="35" y="29"/>
                  </a:cubicBezTo>
                  <a:cubicBezTo>
                    <a:pt x="24" y="21"/>
                    <a:pt x="15" y="13"/>
                    <a:pt x="9" y="8"/>
                  </a:cubicBezTo>
                  <a:cubicBezTo>
                    <a:pt x="4" y="3"/>
                    <a:pt x="0" y="0"/>
                    <a:pt x="0" y="0"/>
                  </a:cubicBezTo>
                  <a:cubicBezTo>
                    <a:pt x="0" y="0"/>
                    <a:pt x="4" y="3"/>
                    <a:pt x="10" y="7"/>
                  </a:cubicBezTo>
                  <a:cubicBezTo>
                    <a:pt x="14" y="9"/>
                    <a:pt x="18" y="12"/>
                    <a:pt x="22" y="15"/>
                  </a:cubicBezTo>
                  <a:cubicBezTo>
                    <a:pt x="27" y="18"/>
                    <a:pt x="32" y="22"/>
                    <a:pt x="37" y="26"/>
                  </a:cubicBezTo>
                  <a:cubicBezTo>
                    <a:pt x="43" y="30"/>
                    <a:pt x="49" y="35"/>
                    <a:pt x="55" y="40"/>
                  </a:cubicBezTo>
                  <a:cubicBezTo>
                    <a:pt x="61" y="45"/>
                    <a:pt x="67" y="51"/>
                    <a:pt x="72" y="58"/>
                  </a:cubicBezTo>
                  <a:cubicBezTo>
                    <a:pt x="78" y="64"/>
                    <a:pt x="83" y="72"/>
                    <a:pt x="88" y="79"/>
                  </a:cubicBezTo>
                  <a:cubicBezTo>
                    <a:pt x="94" y="87"/>
                    <a:pt x="99" y="95"/>
                    <a:pt x="103" y="103"/>
                  </a:cubicBezTo>
                  <a:cubicBezTo>
                    <a:pt x="108" y="111"/>
                    <a:pt x="113" y="119"/>
                    <a:pt x="117" y="127"/>
                  </a:cubicBezTo>
                  <a:cubicBezTo>
                    <a:pt x="121" y="135"/>
                    <a:pt x="125" y="143"/>
                    <a:pt x="129" y="151"/>
                  </a:cubicBezTo>
                  <a:cubicBezTo>
                    <a:pt x="133" y="159"/>
                    <a:pt x="136" y="166"/>
                    <a:pt x="139" y="174"/>
                  </a:cubicBezTo>
                  <a:cubicBezTo>
                    <a:pt x="142" y="181"/>
                    <a:pt x="145" y="188"/>
                    <a:pt x="147" y="195"/>
                  </a:cubicBezTo>
                  <a:cubicBezTo>
                    <a:pt x="149" y="201"/>
                    <a:pt x="151" y="206"/>
                    <a:pt x="153" y="211"/>
                  </a:cubicBezTo>
                  <a:cubicBezTo>
                    <a:pt x="153" y="211"/>
                    <a:pt x="153" y="211"/>
                    <a:pt x="153" y="211"/>
                  </a:cubicBezTo>
                  <a:cubicBezTo>
                    <a:pt x="152" y="212"/>
                    <a:pt x="152" y="213"/>
                    <a:pt x="151" y="214"/>
                  </a:cubicBezTo>
                  <a:close/>
                </a:path>
              </a:pathLst>
            </a:custGeom>
            <a:solidFill>
              <a:srgbClr val="7EB4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7" name="Freeform 331"/>
            <p:cNvSpPr/>
            <p:nvPr/>
          </p:nvSpPr>
          <p:spPr bwMode="auto">
            <a:xfrm>
              <a:off x="3135313" y="1303338"/>
              <a:ext cx="546100" cy="498475"/>
            </a:xfrm>
            <a:custGeom>
              <a:avLst/>
              <a:gdLst>
                <a:gd name="T0" fmla="*/ 193 w 194"/>
                <a:gd name="T1" fmla="*/ 177 h 177"/>
                <a:gd name="T2" fmla="*/ 190 w 194"/>
                <a:gd name="T3" fmla="*/ 173 h 177"/>
                <a:gd name="T4" fmla="*/ 186 w 194"/>
                <a:gd name="T5" fmla="*/ 167 h 177"/>
                <a:gd name="T6" fmla="*/ 181 w 194"/>
                <a:gd name="T7" fmla="*/ 160 h 177"/>
                <a:gd name="T8" fmla="*/ 175 w 194"/>
                <a:gd name="T9" fmla="*/ 153 h 177"/>
                <a:gd name="T10" fmla="*/ 169 w 194"/>
                <a:gd name="T11" fmla="*/ 144 h 177"/>
                <a:gd name="T12" fmla="*/ 162 w 194"/>
                <a:gd name="T13" fmla="*/ 136 h 177"/>
                <a:gd name="T14" fmla="*/ 155 w 194"/>
                <a:gd name="T15" fmla="*/ 127 h 177"/>
                <a:gd name="T16" fmla="*/ 147 w 194"/>
                <a:gd name="T17" fmla="*/ 118 h 177"/>
                <a:gd name="T18" fmla="*/ 130 w 194"/>
                <a:gd name="T19" fmla="*/ 100 h 177"/>
                <a:gd name="T20" fmla="*/ 112 w 194"/>
                <a:gd name="T21" fmla="*/ 82 h 177"/>
                <a:gd name="T22" fmla="*/ 93 w 194"/>
                <a:gd name="T23" fmla="*/ 64 h 177"/>
                <a:gd name="T24" fmla="*/ 74 w 194"/>
                <a:gd name="T25" fmla="*/ 49 h 177"/>
                <a:gd name="T26" fmla="*/ 64 w 194"/>
                <a:gd name="T27" fmla="*/ 41 h 177"/>
                <a:gd name="T28" fmla="*/ 55 w 194"/>
                <a:gd name="T29" fmla="*/ 35 h 177"/>
                <a:gd name="T30" fmla="*/ 46 w 194"/>
                <a:gd name="T31" fmla="*/ 28 h 177"/>
                <a:gd name="T32" fmla="*/ 37 w 194"/>
                <a:gd name="T33" fmla="*/ 23 h 177"/>
                <a:gd name="T34" fmla="*/ 30 w 194"/>
                <a:gd name="T35" fmla="*/ 18 h 177"/>
                <a:gd name="T36" fmla="*/ 22 w 194"/>
                <a:gd name="T37" fmla="*/ 13 h 177"/>
                <a:gd name="T38" fmla="*/ 16 w 194"/>
                <a:gd name="T39" fmla="*/ 9 h 177"/>
                <a:gd name="T40" fmla="*/ 11 w 194"/>
                <a:gd name="T41" fmla="*/ 6 h 177"/>
                <a:gd name="T42" fmla="*/ 0 w 194"/>
                <a:gd name="T43" fmla="*/ 0 h 177"/>
                <a:gd name="T44" fmla="*/ 11 w 194"/>
                <a:gd name="T45" fmla="*/ 5 h 177"/>
                <a:gd name="T46" fmla="*/ 17 w 194"/>
                <a:gd name="T47" fmla="*/ 7 h 177"/>
                <a:gd name="T48" fmla="*/ 24 w 194"/>
                <a:gd name="T49" fmla="*/ 11 h 177"/>
                <a:gd name="T50" fmla="*/ 32 w 194"/>
                <a:gd name="T51" fmla="*/ 15 h 177"/>
                <a:gd name="T52" fmla="*/ 40 w 194"/>
                <a:gd name="T53" fmla="*/ 19 h 177"/>
                <a:gd name="T54" fmla="*/ 49 w 194"/>
                <a:gd name="T55" fmla="*/ 24 h 177"/>
                <a:gd name="T56" fmla="*/ 58 w 194"/>
                <a:gd name="T57" fmla="*/ 30 h 177"/>
                <a:gd name="T58" fmla="*/ 68 w 194"/>
                <a:gd name="T59" fmla="*/ 37 h 177"/>
                <a:gd name="T60" fmla="*/ 77 w 194"/>
                <a:gd name="T61" fmla="*/ 44 h 177"/>
                <a:gd name="T62" fmla="*/ 97 w 194"/>
                <a:gd name="T63" fmla="*/ 59 h 177"/>
                <a:gd name="T64" fmla="*/ 117 w 194"/>
                <a:gd name="T65" fmla="*/ 76 h 177"/>
                <a:gd name="T66" fmla="*/ 135 w 194"/>
                <a:gd name="T67" fmla="*/ 95 h 177"/>
                <a:gd name="T68" fmla="*/ 152 w 194"/>
                <a:gd name="T69" fmla="*/ 114 h 177"/>
                <a:gd name="T70" fmla="*/ 160 w 194"/>
                <a:gd name="T71" fmla="*/ 123 h 177"/>
                <a:gd name="T72" fmla="*/ 167 w 194"/>
                <a:gd name="T73" fmla="*/ 133 h 177"/>
                <a:gd name="T74" fmla="*/ 173 w 194"/>
                <a:gd name="T75" fmla="*/ 142 h 177"/>
                <a:gd name="T76" fmla="*/ 179 w 194"/>
                <a:gd name="T77" fmla="*/ 150 h 177"/>
                <a:gd name="T78" fmla="*/ 184 w 194"/>
                <a:gd name="T79" fmla="*/ 158 h 177"/>
                <a:gd name="T80" fmla="*/ 188 w 194"/>
                <a:gd name="T81" fmla="*/ 165 h 177"/>
                <a:gd name="T82" fmla="*/ 192 w 194"/>
                <a:gd name="T83" fmla="*/ 172 h 177"/>
                <a:gd name="T84" fmla="*/ 194 w 194"/>
                <a:gd name="T85" fmla="*/ 176 h 177"/>
                <a:gd name="T86" fmla="*/ 193 w 194"/>
                <a:gd name="T87" fmla="*/ 177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94" h="177">
                  <a:moveTo>
                    <a:pt x="193" y="177"/>
                  </a:moveTo>
                  <a:cubicBezTo>
                    <a:pt x="192" y="176"/>
                    <a:pt x="191" y="175"/>
                    <a:pt x="190" y="173"/>
                  </a:cubicBezTo>
                  <a:cubicBezTo>
                    <a:pt x="189" y="171"/>
                    <a:pt x="187" y="169"/>
                    <a:pt x="186" y="167"/>
                  </a:cubicBezTo>
                  <a:cubicBezTo>
                    <a:pt x="184" y="165"/>
                    <a:pt x="183" y="163"/>
                    <a:pt x="181" y="160"/>
                  </a:cubicBezTo>
                  <a:cubicBezTo>
                    <a:pt x="179" y="158"/>
                    <a:pt x="177" y="155"/>
                    <a:pt x="175" y="153"/>
                  </a:cubicBezTo>
                  <a:cubicBezTo>
                    <a:pt x="173" y="150"/>
                    <a:pt x="171" y="147"/>
                    <a:pt x="169" y="144"/>
                  </a:cubicBezTo>
                  <a:cubicBezTo>
                    <a:pt x="167" y="142"/>
                    <a:pt x="165" y="139"/>
                    <a:pt x="162" y="136"/>
                  </a:cubicBezTo>
                  <a:cubicBezTo>
                    <a:pt x="160" y="133"/>
                    <a:pt x="158" y="130"/>
                    <a:pt x="155" y="127"/>
                  </a:cubicBezTo>
                  <a:cubicBezTo>
                    <a:pt x="153" y="124"/>
                    <a:pt x="150" y="121"/>
                    <a:pt x="147" y="118"/>
                  </a:cubicBezTo>
                  <a:cubicBezTo>
                    <a:pt x="142" y="112"/>
                    <a:pt x="136" y="106"/>
                    <a:pt x="130" y="100"/>
                  </a:cubicBezTo>
                  <a:cubicBezTo>
                    <a:pt x="125" y="93"/>
                    <a:pt x="118" y="88"/>
                    <a:pt x="112" y="82"/>
                  </a:cubicBezTo>
                  <a:cubicBezTo>
                    <a:pt x="106" y="76"/>
                    <a:pt x="99" y="70"/>
                    <a:pt x="93" y="64"/>
                  </a:cubicBezTo>
                  <a:cubicBezTo>
                    <a:pt x="86" y="59"/>
                    <a:pt x="80" y="54"/>
                    <a:pt x="74" y="49"/>
                  </a:cubicBezTo>
                  <a:cubicBezTo>
                    <a:pt x="70" y="46"/>
                    <a:pt x="67" y="44"/>
                    <a:pt x="64" y="41"/>
                  </a:cubicBezTo>
                  <a:cubicBezTo>
                    <a:pt x="61" y="39"/>
                    <a:pt x="58" y="37"/>
                    <a:pt x="55" y="35"/>
                  </a:cubicBezTo>
                  <a:cubicBezTo>
                    <a:pt x="52" y="33"/>
                    <a:pt x="49" y="30"/>
                    <a:pt x="46" y="28"/>
                  </a:cubicBezTo>
                  <a:cubicBezTo>
                    <a:pt x="43" y="26"/>
                    <a:pt x="40" y="25"/>
                    <a:pt x="37" y="23"/>
                  </a:cubicBezTo>
                  <a:cubicBezTo>
                    <a:pt x="35" y="21"/>
                    <a:pt x="32" y="19"/>
                    <a:pt x="30" y="18"/>
                  </a:cubicBezTo>
                  <a:cubicBezTo>
                    <a:pt x="27" y="16"/>
                    <a:pt x="25" y="15"/>
                    <a:pt x="22" y="13"/>
                  </a:cubicBezTo>
                  <a:cubicBezTo>
                    <a:pt x="20" y="12"/>
                    <a:pt x="18" y="10"/>
                    <a:pt x="16" y="9"/>
                  </a:cubicBezTo>
                  <a:cubicBezTo>
                    <a:pt x="14" y="8"/>
                    <a:pt x="12" y="7"/>
                    <a:pt x="11" y="6"/>
                  </a:cubicBezTo>
                  <a:cubicBezTo>
                    <a:pt x="5" y="2"/>
                    <a:pt x="1" y="0"/>
                    <a:pt x="0" y="0"/>
                  </a:cubicBezTo>
                  <a:cubicBezTo>
                    <a:pt x="1" y="0"/>
                    <a:pt x="5" y="2"/>
                    <a:pt x="11" y="5"/>
                  </a:cubicBezTo>
                  <a:cubicBezTo>
                    <a:pt x="13" y="6"/>
                    <a:pt x="15" y="6"/>
                    <a:pt x="17" y="7"/>
                  </a:cubicBezTo>
                  <a:cubicBezTo>
                    <a:pt x="19" y="9"/>
                    <a:pt x="22" y="10"/>
                    <a:pt x="24" y="11"/>
                  </a:cubicBezTo>
                  <a:cubicBezTo>
                    <a:pt x="26" y="12"/>
                    <a:pt x="29" y="13"/>
                    <a:pt x="32" y="15"/>
                  </a:cubicBezTo>
                  <a:cubicBezTo>
                    <a:pt x="34" y="16"/>
                    <a:pt x="37" y="18"/>
                    <a:pt x="40" y="19"/>
                  </a:cubicBezTo>
                  <a:cubicBezTo>
                    <a:pt x="43" y="21"/>
                    <a:pt x="46" y="23"/>
                    <a:pt x="49" y="24"/>
                  </a:cubicBezTo>
                  <a:cubicBezTo>
                    <a:pt x="52" y="26"/>
                    <a:pt x="55" y="28"/>
                    <a:pt x="58" y="30"/>
                  </a:cubicBezTo>
                  <a:cubicBezTo>
                    <a:pt x="61" y="32"/>
                    <a:pt x="64" y="34"/>
                    <a:pt x="68" y="37"/>
                  </a:cubicBezTo>
                  <a:cubicBezTo>
                    <a:pt x="71" y="39"/>
                    <a:pt x="74" y="41"/>
                    <a:pt x="77" y="44"/>
                  </a:cubicBezTo>
                  <a:cubicBezTo>
                    <a:pt x="84" y="49"/>
                    <a:pt x="91" y="53"/>
                    <a:pt x="97" y="59"/>
                  </a:cubicBezTo>
                  <a:cubicBezTo>
                    <a:pt x="104" y="64"/>
                    <a:pt x="111" y="70"/>
                    <a:pt x="117" y="76"/>
                  </a:cubicBezTo>
                  <a:cubicBezTo>
                    <a:pt x="123" y="82"/>
                    <a:pt x="130" y="88"/>
                    <a:pt x="135" y="95"/>
                  </a:cubicBezTo>
                  <a:cubicBezTo>
                    <a:pt x="141" y="101"/>
                    <a:pt x="147" y="108"/>
                    <a:pt x="152" y="114"/>
                  </a:cubicBezTo>
                  <a:cubicBezTo>
                    <a:pt x="155" y="117"/>
                    <a:pt x="157" y="120"/>
                    <a:pt x="160" y="123"/>
                  </a:cubicBezTo>
                  <a:cubicBezTo>
                    <a:pt x="162" y="126"/>
                    <a:pt x="164" y="129"/>
                    <a:pt x="167" y="133"/>
                  </a:cubicBezTo>
                  <a:cubicBezTo>
                    <a:pt x="169" y="136"/>
                    <a:pt x="171" y="139"/>
                    <a:pt x="173" y="142"/>
                  </a:cubicBezTo>
                  <a:cubicBezTo>
                    <a:pt x="175" y="144"/>
                    <a:pt x="177" y="147"/>
                    <a:pt x="179" y="150"/>
                  </a:cubicBezTo>
                  <a:cubicBezTo>
                    <a:pt x="180" y="153"/>
                    <a:pt x="182" y="155"/>
                    <a:pt x="184" y="158"/>
                  </a:cubicBezTo>
                  <a:cubicBezTo>
                    <a:pt x="185" y="161"/>
                    <a:pt x="187" y="163"/>
                    <a:pt x="188" y="165"/>
                  </a:cubicBezTo>
                  <a:cubicBezTo>
                    <a:pt x="189" y="168"/>
                    <a:pt x="191" y="170"/>
                    <a:pt x="192" y="172"/>
                  </a:cubicBezTo>
                  <a:cubicBezTo>
                    <a:pt x="193" y="173"/>
                    <a:pt x="193" y="175"/>
                    <a:pt x="194" y="176"/>
                  </a:cubicBezTo>
                  <a:cubicBezTo>
                    <a:pt x="194" y="177"/>
                    <a:pt x="193" y="177"/>
                    <a:pt x="193" y="177"/>
                  </a:cubicBezTo>
                  <a:close/>
                </a:path>
              </a:pathLst>
            </a:custGeom>
            <a:solidFill>
              <a:srgbClr val="7EB4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8" name="Freeform 332"/>
            <p:cNvSpPr/>
            <p:nvPr/>
          </p:nvSpPr>
          <p:spPr bwMode="auto">
            <a:xfrm>
              <a:off x="3048000" y="1579563"/>
              <a:ext cx="600075" cy="250825"/>
            </a:xfrm>
            <a:custGeom>
              <a:avLst/>
              <a:gdLst>
                <a:gd name="T0" fmla="*/ 213 w 213"/>
                <a:gd name="T1" fmla="*/ 88 h 89"/>
                <a:gd name="T2" fmla="*/ 211 w 213"/>
                <a:gd name="T3" fmla="*/ 89 h 89"/>
                <a:gd name="T4" fmla="*/ 208 w 213"/>
                <a:gd name="T5" fmla="*/ 86 h 89"/>
                <a:gd name="T6" fmla="*/ 196 w 213"/>
                <a:gd name="T7" fmla="*/ 76 h 89"/>
                <a:gd name="T8" fmla="*/ 180 w 213"/>
                <a:gd name="T9" fmla="*/ 66 h 89"/>
                <a:gd name="T10" fmla="*/ 161 w 213"/>
                <a:gd name="T11" fmla="*/ 56 h 89"/>
                <a:gd name="T12" fmla="*/ 151 w 213"/>
                <a:gd name="T13" fmla="*/ 51 h 89"/>
                <a:gd name="T14" fmla="*/ 141 w 213"/>
                <a:gd name="T15" fmla="*/ 45 h 89"/>
                <a:gd name="T16" fmla="*/ 131 w 213"/>
                <a:gd name="T17" fmla="*/ 40 h 89"/>
                <a:gd name="T18" fmla="*/ 120 w 213"/>
                <a:gd name="T19" fmla="*/ 35 h 89"/>
                <a:gd name="T20" fmla="*/ 110 w 213"/>
                <a:gd name="T21" fmla="*/ 30 h 89"/>
                <a:gd name="T22" fmla="*/ 99 w 213"/>
                <a:gd name="T23" fmla="*/ 25 h 89"/>
                <a:gd name="T24" fmla="*/ 78 w 213"/>
                <a:gd name="T25" fmla="*/ 17 h 89"/>
                <a:gd name="T26" fmla="*/ 58 w 213"/>
                <a:gd name="T27" fmla="*/ 11 h 89"/>
                <a:gd name="T28" fmla="*/ 48 w 213"/>
                <a:gd name="T29" fmla="*/ 8 h 89"/>
                <a:gd name="T30" fmla="*/ 39 w 213"/>
                <a:gd name="T31" fmla="*/ 6 h 89"/>
                <a:gd name="T32" fmla="*/ 31 w 213"/>
                <a:gd name="T33" fmla="*/ 4 h 89"/>
                <a:gd name="T34" fmla="*/ 23 w 213"/>
                <a:gd name="T35" fmla="*/ 3 h 89"/>
                <a:gd name="T36" fmla="*/ 10 w 213"/>
                <a:gd name="T37" fmla="*/ 1 h 89"/>
                <a:gd name="T38" fmla="*/ 0 w 213"/>
                <a:gd name="T39" fmla="*/ 0 h 89"/>
                <a:gd name="T40" fmla="*/ 11 w 213"/>
                <a:gd name="T41" fmla="*/ 0 h 89"/>
                <a:gd name="T42" fmla="*/ 24 w 213"/>
                <a:gd name="T43" fmla="*/ 0 h 89"/>
                <a:gd name="T44" fmla="*/ 31 w 213"/>
                <a:gd name="T45" fmla="*/ 1 h 89"/>
                <a:gd name="T46" fmla="*/ 40 w 213"/>
                <a:gd name="T47" fmla="*/ 2 h 89"/>
                <a:gd name="T48" fmla="*/ 49 w 213"/>
                <a:gd name="T49" fmla="*/ 4 h 89"/>
                <a:gd name="T50" fmla="*/ 59 w 213"/>
                <a:gd name="T51" fmla="*/ 6 h 89"/>
                <a:gd name="T52" fmla="*/ 80 w 213"/>
                <a:gd name="T53" fmla="*/ 11 h 89"/>
                <a:gd name="T54" fmla="*/ 91 w 213"/>
                <a:gd name="T55" fmla="*/ 15 h 89"/>
                <a:gd name="T56" fmla="*/ 102 w 213"/>
                <a:gd name="T57" fmla="*/ 19 h 89"/>
                <a:gd name="T58" fmla="*/ 113 w 213"/>
                <a:gd name="T59" fmla="*/ 24 h 89"/>
                <a:gd name="T60" fmla="*/ 124 w 213"/>
                <a:gd name="T61" fmla="*/ 29 h 89"/>
                <a:gd name="T62" fmla="*/ 134 w 213"/>
                <a:gd name="T63" fmla="*/ 34 h 89"/>
                <a:gd name="T64" fmla="*/ 145 w 213"/>
                <a:gd name="T65" fmla="*/ 39 h 89"/>
                <a:gd name="T66" fmla="*/ 155 w 213"/>
                <a:gd name="T67" fmla="*/ 45 h 89"/>
                <a:gd name="T68" fmla="*/ 165 w 213"/>
                <a:gd name="T69" fmla="*/ 50 h 89"/>
                <a:gd name="T70" fmla="*/ 183 w 213"/>
                <a:gd name="T71" fmla="*/ 62 h 89"/>
                <a:gd name="T72" fmla="*/ 198 w 213"/>
                <a:gd name="T73" fmla="*/ 73 h 89"/>
                <a:gd name="T74" fmla="*/ 210 w 213"/>
                <a:gd name="T75" fmla="*/ 84 h 89"/>
                <a:gd name="T76" fmla="*/ 213 w 213"/>
                <a:gd name="T77" fmla="*/ 88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13" h="89">
                  <a:moveTo>
                    <a:pt x="213" y="88"/>
                  </a:moveTo>
                  <a:cubicBezTo>
                    <a:pt x="212" y="88"/>
                    <a:pt x="211" y="89"/>
                    <a:pt x="211" y="89"/>
                  </a:cubicBezTo>
                  <a:cubicBezTo>
                    <a:pt x="210" y="88"/>
                    <a:pt x="209" y="87"/>
                    <a:pt x="208" y="86"/>
                  </a:cubicBezTo>
                  <a:cubicBezTo>
                    <a:pt x="205" y="83"/>
                    <a:pt x="200" y="79"/>
                    <a:pt x="196" y="76"/>
                  </a:cubicBezTo>
                  <a:cubicBezTo>
                    <a:pt x="191" y="73"/>
                    <a:pt x="185" y="70"/>
                    <a:pt x="180" y="66"/>
                  </a:cubicBezTo>
                  <a:cubicBezTo>
                    <a:pt x="174" y="63"/>
                    <a:pt x="168" y="59"/>
                    <a:pt x="161" y="56"/>
                  </a:cubicBezTo>
                  <a:cubicBezTo>
                    <a:pt x="158" y="54"/>
                    <a:pt x="155" y="52"/>
                    <a:pt x="151" y="51"/>
                  </a:cubicBezTo>
                  <a:cubicBezTo>
                    <a:pt x="148" y="49"/>
                    <a:pt x="145" y="47"/>
                    <a:pt x="141" y="45"/>
                  </a:cubicBezTo>
                  <a:cubicBezTo>
                    <a:pt x="138" y="43"/>
                    <a:pt x="134" y="42"/>
                    <a:pt x="131" y="40"/>
                  </a:cubicBezTo>
                  <a:cubicBezTo>
                    <a:pt x="127" y="38"/>
                    <a:pt x="124" y="37"/>
                    <a:pt x="120" y="35"/>
                  </a:cubicBezTo>
                  <a:cubicBezTo>
                    <a:pt x="117" y="33"/>
                    <a:pt x="113" y="32"/>
                    <a:pt x="110" y="30"/>
                  </a:cubicBezTo>
                  <a:cubicBezTo>
                    <a:pt x="106" y="28"/>
                    <a:pt x="103" y="27"/>
                    <a:pt x="99" y="25"/>
                  </a:cubicBezTo>
                  <a:cubicBezTo>
                    <a:pt x="92" y="23"/>
                    <a:pt x="85" y="20"/>
                    <a:pt x="78" y="17"/>
                  </a:cubicBezTo>
                  <a:cubicBezTo>
                    <a:pt x="71" y="15"/>
                    <a:pt x="64" y="13"/>
                    <a:pt x="58" y="11"/>
                  </a:cubicBezTo>
                  <a:cubicBezTo>
                    <a:pt x="54" y="10"/>
                    <a:pt x="51" y="9"/>
                    <a:pt x="48" y="8"/>
                  </a:cubicBezTo>
                  <a:cubicBezTo>
                    <a:pt x="45" y="7"/>
                    <a:pt x="42" y="7"/>
                    <a:pt x="39" y="6"/>
                  </a:cubicBezTo>
                  <a:cubicBezTo>
                    <a:pt x="36" y="5"/>
                    <a:pt x="33" y="5"/>
                    <a:pt x="31" y="4"/>
                  </a:cubicBezTo>
                  <a:cubicBezTo>
                    <a:pt x="28" y="4"/>
                    <a:pt x="25" y="3"/>
                    <a:pt x="23" y="3"/>
                  </a:cubicBezTo>
                  <a:cubicBezTo>
                    <a:pt x="18" y="2"/>
                    <a:pt x="14" y="2"/>
                    <a:pt x="10" y="1"/>
                  </a:cubicBezTo>
                  <a:cubicBezTo>
                    <a:pt x="4" y="0"/>
                    <a:pt x="0" y="0"/>
                    <a:pt x="0" y="0"/>
                  </a:cubicBezTo>
                  <a:cubicBezTo>
                    <a:pt x="0" y="0"/>
                    <a:pt x="4" y="0"/>
                    <a:pt x="11" y="0"/>
                  </a:cubicBezTo>
                  <a:cubicBezTo>
                    <a:pt x="14" y="0"/>
                    <a:pt x="19" y="0"/>
                    <a:pt x="24" y="0"/>
                  </a:cubicBezTo>
                  <a:cubicBezTo>
                    <a:pt x="26" y="1"/>
                    <a:pt x="29" y="1"/>
                    <a:pt x="31" y="1"/>
                  </a:cubicBezTo>
                  <a:cubicBezTo>
                    <a:pt x="34" y="1"/>
                    <a:pt x="37" y="2"/>
                    <a:pt x="40" y="2"/>
                  </a:cubicBezTo>
                  <a:cubicBezTo>
                    <a:pt x="43" y="3"/>
                    <a:pt x="46" y="3"/>
                    <a:pt x="49" y="4"/>
                  </a:cubicBezTo>
                  <a:cubicBezTo>
                    <a:pt x="53" y="4"/>
                    <a:pt x="56" y="5"/>
                    <a:pt x="59" y="6"/>
                  </a:cubicBezTo>
                  <a:cubicBezTo>
                    <a:pt x="66" y="7"/>
                    <a:pt x="73" y="9"/>
                    <a:pt x="80" y="11"/>
                  </a:cubicBezTo>
                  <a:cubicBezTo>
                    <a:pt x="84" y="13"/>
                    <a:pt x="87" y="14"/>
                    <a:pt x="91" y="15"/>
                  </a:cubicBezTo>
                  <a:cubicBezTo>
                    <a:pt x="95" y="16"/>
                    <a:pt x="98" y="18"/>
                    <a:pt x="102" y="19"/>
                  </a:cubicBezTo>
                  <a:cubicBezTo>
                    <a:pt x="106" y="21"/>
                    <a:pt x="109" y="22"/>
                    <a:pt x="113" y="24"/>
                  </a:cubicBezTo>
                  <a:cubicBezTo>
                    <a:pt x="117" y="25"/>
                    <a:pt x="120" y="27"/>
                    <a:pt x="124" y="29"/>
                  </a:cubicBezTo>
                  <a:cubicBezTo>
                    <a:pt x="127" y="30"/>
                    <a:pt x="131" y="32"/>
                    <a:pt x="134" y="34"/>
                  </a:cubicBezTo>
                  <a:cubicBezTo>
                    <a:pt x="138" y="36"/>
                    <a:pt x="141" y="37"/>
                    <a:pt x="145" y="39"/>
                  </a:cubicBezTo>
                  <a:cubicBezTo>
                    <a:pt x="148" y="41"/>
                    <a:pt x="152" y="43"/>
                    <a:pt x="155" y="45"/>
                  </a:cubicBezTo>
                  <a:cubicBezTo>
                    <a:pt x="158" y="47"/>
                    <a:pt x="161" y="49"/>
                    <a:pt x="165" y="50"/>
                  </a:cubicBezTo>
                  <a:cubicBezTo>
                    <a:pt x="171" y="54"/>
                    <a:pt x="177" y="58"/>
                    <a:pt x="183" y="62"/>
                  </a:cubicBezTo>
                  <a:cubicBezTo>
                    <a:pt x="188" y="65"/>
                    <a:pt x="194" y="69"/>
                    <a:pt x="198" y="73"/>
                  </a:cubicBezTo>
                  <a:cubicBezTo>
                    <a:pt x="203" y="77"/>
                    <a:pt x="207" y="80"/>
                    <a:pt x="210" y="84"/>
                  </a:cubicBezTo>
                  <a:cubicBezTo>
                    <a:pt x="211" y="85"/>
                    <a:pt x="212" y="87"/>
                    <a:pt x="213" y="88"/>
                  </a:cubicBezTo>
                  <a:close/>
                </a:path>
              </a:pathLst>
            </a:custGeom>
            <a:solidFill>
              <a:srgbClr val="7EB4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9" name="Freeform 333"/>
            <p:cNvSpPr/>
            <p:nvPr/>
          </p:nvSpPr>
          <p:spPr bwMode="auto">
            <a:xfrm>
              <a:off x="3087688" y="1736725"/>
              <a:ext cx="539750" cy="101600"/>
            </a:xfrm>
            <a:custGeom>
              <a:avLst/>
              <a:gdLst>
                <a:gd name="T0" fmla="*/ 192 w 192"/>
                <a:gd name="T1" fmla="*/ 35 h 36"/>
                <a:gd name="T2" fmla="*/ 189 w 192"/>
                <a:gd name="T3" fmla="*/ 36 h 36"/>
                <a:gd name="T4" fmla="*/ 185 w 192"/>
                <a:gd name="T5" fmla="*/ 35 h 36"/>
                <a:gd name="T6" fmla="*/ 179 w 192"/>
                <a:gd name="T7" fmla="*/ 33 h 36"/>
                <a:gd name="T8" fmla="*/ 173 w 192"/>
                <a:gd name="T9" fmla="*/ 31 h 36"/>
                <a:gd name="T10" fmla="*/ 158 w 192"/>
                <a:gd name="T11" fmla="*/ 26 h 36"/>
                <a:gd name="T12" fmla="*/ 150 w 192"/>
                <a:gd name="T13" fmla="*/ 23 h 36"/>
                <a:gd name="T14" fmla="*/ 141 w 192"/>
                <a:gd name="T15" fmla="*/ 21 h 36"/>
                <a:gd name="T16" fmla="*/ 123 w 192"/>
                <a:gd name="T17" fmla="*/ 16 h 36"/>
                <a:gd name="T18" fmla="*/ 104 w 192"/>
                <a:gd name="T19" fmla="*/ 12 h 36"/>
                <a:gd name="T20" fmla="*/ 85 w 192"/>
                <a:gd name="T21" fmla="*/ 9 h 36"/>
                <a:gd name="T22" fmla="*/ 67 w 192"/>
                <a:gd name="T23" fmla="*/ 7 h 36"/>
                <a:gd name="T24" fmla="*/ 58 w 192"/>
                <a:gd name="T25" fmla="*/ 6 h 36"/>
                <a:gd name="T26" fmla="*/ 49 w 192"/>
                <a:gd name="T27" fmla="*/ 5 h 36"/>
                <a:gd name="T28" fmla="*/ 33 w 192"/>
                <a:gd name="T29" fmla="*/ 5 h 36"/>
                <a:gd name="T30" fmla="*/ 26 w 192"/>
                <a:gd name="T31" fmla="*/ 4 h 36"/>
                <a:gd name="T32" fmla="*/ 20 w 192"/>
                <a:gd name="T33" fmla="*/ 4 h 36"/>
                <a:gd name="T34" fmla="*/ 9 w 192"/>
                <a:gd name="T35" fmla="*/ 4 h 36"/>
                <a:gd name="T36" fmla="*/ 0 w 192"/>
                <a:gd name="T37" fmla="*/ 4 h 36"/>
                <a:gd name="T38" fmla="*/ 9 w 192"/>
                <a:gd name="T39" fmla="*/ 3 h 36"/>
                <a:gd name="T40" fmla="*/ 20 w 192"/>
                <a:gd name="T41" fmla="*/ 2 h 36"/>
                <a:gd name="T42" fmla="*/ 26 w 192"/>
                <a:gd name="T43" fmla="*/ 1 h 36"/>
                <a:gd name="T44" fmla="*/ 34 w 192"/>
                <a:gd name="T45" fmla="*/ 1 h 36"/>
                <a:gd name="T46" fmla="*/ 41 w 192"/>
                <a:gd name="T47" fmla="*/ 0 h 36"/>
                <a:gd name="T48" fmla="*/ 50 w 192"/>
                <a:gd name="T49" fmla="*/ 0 h 36"/>
                <a:gd name="T50" fmla="*/ 68 w 192"/>
                <a:gd name="T51" fmla="*/ 1 h 36"/>
                <a:gd name="T52" fmla="*/ 87 w 192"/>
                <a:gd name="T53" fmla="*/ 3 h 36"/>
                <a:gd name="T54" fmla="*/ 106 w 192"/>
                <a:gd name="T55" fmla="*/ 5 h 36"/>
                <a:gd name="T56" fmla="*/ 125 w 192"/>
                <a:gd name="T57" fmla="*/ 10 h 36"/>
                <a:gd name="T58" fmla="*/ 144 w 192"/>
                <a:gd name="T59" fmla="*/ 15 h 36"/>
                <a:gd name="T60" fmla="*/ 152 w 192"/>
                <a:gd name="T61" fmla="*/ 18 h 36"/>
                <a:gd name="T62" fmla="*/ 160 w 192"/>
                <a:gd name="T63" fmla="*/ 21 h 36"/>
                <a:gd name="T64" fmla="*/ 168 w 192"/>
                <a:gd name="T65" fmla="*/ 24 h 36"/>
                <a:gd name="T66" fmla="*/ 175 w 192"/>
                <a:gd name="T67" fmla="*/ 27 h 36"/>
                <a:gd name="T68" fmla="*/ 181 w 192"/>
                <a:gd name="T69" fmla="*/ 30 h 36"/>
                <a:gd name="T70" fmla="*/ 186 w 192"/>
                <a:gd name="T71" fmla="*/ 33 h 36"/>
                <a:gd name="T72" fmla="*/ 192 w 192"/>
                <a:gd name="T73" fmla="*/ 3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92" h="36">
                  <a:moveTo>
                    <a:pt x="192" y="35"/>
                  </a:moveTo>
                  <a:cubicBezTo>
                    <a:pt x="191" y="36"/>
                    <a:pt x="190" y="36"/>
                    <a:pt x="189" y="36"/>
                  </a:cubicBezTo>
                  <a:cubicBezTo>
                    <a:pt x="187" y="36"/>
                    <a:pt x="186" y="35"/>
                    <a:pt x="185" y="35"/>
                  </a:cubicBezTo>
                  <a:cubicBezTo>
                    <a:pt x="183" y="34"/>
                    <a:pt x="181" y="34"/>
                    <a:pt x="179" y="33"/>
                  </a:cubicBezTo>
                  <a:cubicBezTo>
                    <a:pt x="177" y="32"/>
                    <a:pt x="175" y="31"/>
                    <a:pt x="173" y="31"/>
                  </a:cubicBezTo>
                  <a:cubicBezTo>
                    <a:pt x="168" y="29"/>
                    <a:pt x="163" y="27"/>
                    <a:pt x="158" y="26"/>
                  </a:cubicBezTo>
                  <a:cubicBezTo>
                    <a:pt x="155" y="25"/>
                    <a:pt x="153" y="24"/>
                    <a:pt x="150" y="23"/>
                  </a:cubicBezTo>
                  <a:cubicBezTo>
                    <a:pt x="147" y="22"/>
                    <a:pt x="144" y="22"/>
                    <a:pt x="141" y="21"/>
                  </a:cubicBezTo>
                  <a:cubicBezTo>
                    <a:pt x="136" y="19"/>
                    <a:pt x="129" y="18"/>
                    <a:pt x="123" y="16"/>
                  </a:cubicBezTo>
                  <a:cubicBezTo>
                    <a:pt x="117" y="15"/>
                    <a:pt x="111" y="14"/>
                    <a:pt x="104" y="12"/>
                  </a:cubicBezTo>
                  <a:cubicBezTo>
                    <a:pt x="98" y="11"/>
                    <a:pt x="92" y="10"/>
                    <a:pt x="85" y="9"/>
                  </a:cubicBezTo>
                  <a:cubicBezTo>
                    <a:pt x="79" y="8"/>
                    <a:pt x="73" y="8"/>
                    <a:pt x="67" y="7"/>
                  </a:cubicBezTo>
                  <a:cubicBezTo>
                    <a:pt x="64" y="7"/>
                    <a:pt x="61" y="6"/>
                    <a:pt x="58" y="6"/>
                  </a:cubicBezTo>
                  <a:cubicBezTo>
                    <a:pt x="55" y="6"/>
                    <a:pt x="52" y="6"/>
                    <a:pt x="49" y="5"/>
                  </a:cubicBezTo>
                  <a:cubicBezTo>
                    <a:pt x="43" y="5"/>
                    <a:pt x="38" y="5"/>
                    <a:pt x="33" y="5"/>
                  </a:cubicBezTo>
                  <a:cubicBezTo>
                    <a:pt x="31" y="5"/>
                    <a:pt x="28" y="4"/>
                    <a:pt x="26" y="4"/>
                  </a:cubicBezTo>
                  <a:cubicBezTo>
                    <a:pt x="24" y="4"/>
                    <a:pt x="22" y="4"/>
                    <a:pt x="20" y="4"/>
                  </a:cubicBezTo>
                  <a:cubicBezTo>
                    <a:pt x="16" y="4"/>
                    <a:pt x="12" y="4"/>
                    <a:pt x="9" y="4"/>
                  </a:cubicBezTo>
                  <a:cubicBezTo>
                    <a:pt x="4" y="4"/>
                    <a:pt x="1" y="4"/>
                    <a:pt x="0" y="4"/>
                  </a:cubicBezTo>
                  <a:cubicBezTo>
                    <a:pt x="0" y="4"/>
                    <a:pt x="4" y="4"/>
                    <a:pt x="9" y="3"/>
                  </a:cubicBezTo>
                  <a:cubicBezTo>
                    <a:pt x="12" y="2"/>
                    <a:pt x="16" y="2"/>
                    <a:pt x="20" y="2"/>
                  </a:cubicBezTo>
                  <a:cubicBezTo>
                    <a:pt x="22" y="1"/>
                    <a:pt x="24" y="1"/>
                    <a:pt x="26" y="1"/>
                  </a:cubicBezTo>
                  <a:cubicBezTo>
                    <a:pt x="29" y="1"/>
                    <a:pt x="31" y="1"/>
                    <a:pt x="34" y="1"/>
                  </a:cubicBezTo>
                  <a:cubicBezTo>
                    <a:pt x="36" y="1"/>
                    <a:pt x="39" y="0"/>
                    <a:pt x="41" y="0"/>
                  </a:cubicBezTo>
                  <a:cubicBezTo>
                    <a:pt x="44" y="0"/>
                    <a:pt x="47" y="0"/>
                    <a:pt x="50" y="0"/>
                  </a:cubicBezTo>
                  <a:cubicBezTo>
                    <a:pt x="55" y="0"/>
                    <a:pt x="62" y="1"/>
                    <a:pt x="68" y="1"/>
                  </a:cubicBezTo>
                  <a:cubicBezTo>
                    <a:pt x="74" y="1"/>
                    <a:pt x="80" y="2"/>
                    <a:pt x="87" y="3"/>
                  </a:cubicBezTo>
                  <a:cubicBezTo>
                    <a:pt x="93" y="3"/>
                    <a:pt x="100" y="4"/>
                    <a:pt x="106" y="5"/>
                  </a:cubicBezTo>
                  <a:cubicBezTo>
                    <a:pt x="113" y="7"/>
                    <a:pt x="119" y="8"/>
                    <a:pt x="125" y="10"/>
                  </a:cubicBezTo>
                  <a:cubicBezTo>
                    <a:pt x="132" y="11"/>
                    <a:pt x="138" y="13"/>
                    <a:pt x="144" y="15"/>
                  </a:cubicBezTo>
                  <a:cubicBezTo>
                    <a:pt x="146" y="16"/>
                    <a:pt x="149" y="17"/>
                    <a:pt x="152" y="18"/>
                  </a:cubicBezTo>
                  <a:cubicBezTo>
                    <a:pt x="155" y="19"/>
                    <a:pt x="158" y="20"/>
                    <a:pt x="160" y="21"/>
                  </a:cubicBezTo>
                  <a:cubicBezTo>
                    <a:pt x="163" y="22"/>
                    <a:pt x="165" y="23"/>
                    <a:pt x="168" y="24"/>
                  </a:cubicBezTo>
                  <a:cubicBezTo>
                    <a:pt x="170" y="25"/>
                    <a:pt x="172" y="26"/>
                    <a:pt x="175" y="27"/>
                  </a:cubicBezTo>
                  <a:cubicBezTo>
                    <a:pt x="177" y="28"/>
                    <a:pt x="179" y="29"/>
                    <a:pt x="181" y="30"/>
                  </a:cubicBezTo>
                  <a:cubicBezTo>
                    <a:pt x="183" y="31"/>
                    <a:pt x="185" y="32"/>
                    <a:pt x="186" y="33"/>
                  </a:cubicBezTo>
                  <a:cubicBezTo>
                    <a:pt x="188" y="33"/>
                    <a:pt x="190" y="34"/>
                    <a:pt x="192" y="35"/>
                  </a:cubicBezTo>
                  <a:close/>
                </a:path>
              </a:pathLst>
            </a:custGeom>
            <a:solidFill>
              <a:srgbClr val="7EB4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0" name="Freeform 334"/>
            <p:cNvSpPr/>
            <p:nvPr/>
          </p:nvSpPr>
          <p:spPr bwMode="auto">
            <a:xfrm>
              <a:off x="3368675" y="1143000"/>
              <a:ext cx="65088" cy="58738"/>
            </a:xfrm>
            <a:custGeom>
              <a:avLst/>
              <a:gdLst>
                <a:gd name="T0" fmla="*/ 8 w 23"/>
                <a:gd name="T1" fmla="*/ 17 h 21"/>
                <a:gd name="T2" fmla="*/ 19 w 23"/>
                <a:gd name="T3" fmla="*/ 8 h 21"/>
                <a:gd name="T4" fmla="*/ 16 w 23"/>
                <a:gd name="T5" fmla="*/ 2 h 21"/>
                <a:gd name="T6" fmla="*/ 3 w 23"/>
                <a:gd name="T7" fmla="*/ 13 h 21"/>
                <a:gd name="T8" fmla="*/ 8 w 23"/>
                <a:gd name="T9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21">
                  <a:moveTo>
                    <a:pt x="8" y="17"/>
                  </a:moveTo>
                  <a:cubicBezTo>
                    <a:pt x="11" y="14"/>
                    <a:pt x="15" y="11"/>
                    <a:pt x="19" y="8"/>
                  </a:cubicBezTo>
                  <a:cubicBezTo>
                    <a:pt x="23" y="5"/>
                    <a:pt x="20" y="0"/>
                    <a:pt x="16" y="2"/>
                  </a:cubicBezTo>
                  <a:cubicBezTo>
                    <a:pt x="11" y="5"/>
                    <a:pt x="7" y="9"/>
                    <a:pt x="3" y="13"/>
                  </a:cubicBezTo>
                  <a:cubicBezTo>
                    <a:pt x="0" y="16"/>
                    <a:pt x="5" y="21"/>
                    <a:pt x="8" y="17"/>
                  </a:cubicBezTo>
                  <a:close/>
                </a:path>
              </a:pathLst>
            </a:custGeom>
            <a:solidFill>
              <a:srgbClr val="4D4D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1" name="Freeform 335"/>
            <p:cNvSpPr/>
            <p:nvPr/>
          </p:nvSpPr>
          <p:spPr bwMode="auto">
            <a:xfrm>
              <a:off x="3478213" y="1185863"/>
              <a:ext cx="31750" cy="26988"/>
            </a:xfrm>
            <a:custGeom>
              <a:avLst/>
              <a:gdLst>
                <a:gd name="T0" fmla="*/ 10 w 11"/>
                <a:gd name="T1" fmla="*/ 2 h 10"/>
                <a:gd name="T2" fmla="*/ 5 w 11"/>
                <a:gd name="T3" fmla="*/ 1 h 10"/>
                <a:gd name="T4" fmla="*/ 2 w 11"/>
                <a:gd name="T5" fmla="*/ 3 h 10"/>
                <a:gd name="T6" fmla="*/ 0 w 11"/>
                <a:gd name="T7" fmla="*/ 8 h 10"/>
                <a:gd name="T8" fmla="*/ 5 w 11"/>
                <a:gd name="T9" fmla="*/ 9 h 10"/>
                <a:gd name="T10" fmla="*/ 8 w 11"/>
                <a:gd name="T11" fmla="*/ 6 h 10"/>
                <a:gd name="T12" fmla="*/ 10 w 11"/>
                <a:gd name="T13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10">
                  <a:moveTo>
                    <a:pt x="10" y="2"/>
                  </a:moveTo>
                  <a:cubicBezTo>
                    <a:pt x="9" y="0"/>
                    <a:pt x="7" y="0"/>
                    <a:pt x="5" y="1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0" y="4"/>
                    <a:pt x="0" y="6"/>
                    <a:pt x="0" y="8"/>
                  </a:cubicBezTo>
                  <a:cubicBezTo>
                    <a:pt x="1" y="9"/>
                    <a:pt x="3" y="10"/>
                    <a:pt x="5" y="9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10" y="5"/>
                    <a:pt x="11" y="3"/>
                    <a:pt x="10" y="2"/>
                  </a:cubicBezTo>
                  <a:close/>
                </a:path>
              </a:pathLst>
            </a:custGeom>
            <a:solidFill>
              <a:srgbClr val="4D4D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2" name="Freeform 336"/>
            <p:cNvSpPr/>
            <p:nvPr/>
          </p:nvSpPr>
          <p:spPr bwMode="auto">
            <a:xfrm>
              <a:off x="3330575" y="1263650"/>
              <a:ext cx="33338" cy="57150"/>
            </a:xfrm>
            <a:custGeom>
              <a:avLst/>
              <a:gdLst>
                <a:gd name="T0" fmla="*/ 7 w 12"/>
                <a:gd name="T1" fmla="*/ 17 h 20"/>
                <a:gd name="T2" fmla="*/ 10 w 12"/>
                <a:gd name="T3" fmla="*/ 7 h 20"/>
                <a:gd name="T4" fmla="*/ 4 w 12"/>
                <a:gd name="T5" fmla="*/ 4 h 20"/>
                <a:gd name="T6" fmla="*/ 0 w 12"/>
                <a:gd name="T7" fmla="*/ 17 h 20"/>
                <a:gd name="T8" fmla="*/ 4 w 12"/>
                <a:gd name="T9" fmla="*/ 20 h 20"/>
                <a:gd name="T10" fmla="*/ 7 w 12"/>
                <a:gd name="T11" fmla="*/ 17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20">
                  <a:moveTo>
                    <a:pt x="7" y="17"/>
                  </a:moveTo>
                  <a:cubicBezTo>
                    <a:pt x="8" y="13"/>
                    <a:pt x="9" y="10"/>
                    <a:pt x="10" y="7"/>
                  </a:cubicBezTo>
                  <a:cubicBezTo>
                    <a:pt x="12" y="3"/>
                    <a:pt x="7" y="0"/>
                    <a:pt x="4" y="4"/>
                  </a:cubicBezTo>
                  <a:cubicBezTo>
                    <a:pt x="2" y="8"/>
                    <a:pt x="1" y="12"/>
                    <a:pt x="0" y="17"/>
                  </a:cubicBezTo>
                  <a:cubicBezTo>
                    <a:pt x="0" y="19"/>
                    <a:pt x="2" y="20"/>
                    <a:pt x="4" y="20"/>
                  </a:cubicBezTo>
                  <a:cubicBezTo>
                    <a:pt x="6" y="20"/>
                    <a:pt x="7" y="18"/>
                    <a:pt x="7" y="17"/>
                  </a:cubicBezTo>
                  <a:close/>
                </a:path>
              </a:pathLst>
            </a:custGeom>
            <a:solidFill>
              <a:srgbClr val="4D4D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3" name="Freeform 337"/>
            <p:cNvSpPr/>
            <p:nvPr/>
          </p:nvSpPr>
          <p:spPr bwMode="auto">
            <a:xfrm>
              <a:off x="3524250" y="1500188"/>
              <a:ext cx="52388" cy="53975"/>
            </a:xfrm>
            <a:custGeom>
              <a:avLst/>
              <a:gdLst>
                <a:gd name="T0" fmla="*/ 17 w 19"/>
                <a:gd name="T1" fmla="*/ 6 h 19"/>
                <a:gd name="T2" fmla="*/ 16 w 19"/>
                <a:gd name="T3" fmla="*/ 5 h 19"/>
                <a:gd name="T4" fmla="*/ 5 w 19"/>
                <a:gd name="T5" fmla="*/ 3 h 19"/>
                <a:gd name="T6" fmla="*/ 2 w 19"/>
                <a:gd name="T7" fmla="*/ 14 h 19"/>
                <a:gd name="T8" fmla="*/ 2 w 19"/>
                <a:gd name="T9" fmla="*/ 15 h 19"/>
                <a:gd name="T10" fmla="*/ 13 w 19"/>
                <a:gd name="T11" fmla="*/ 17 h 19"/>
                <a:gd name="T12" fmla="*/ 17 w 19"/>
                <a:gd name="T13" fmla="*/ 6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" h="19">
                  <a:moveTo>
                    <a:pt x="17" y="6"/>
                  </a:moveTo>
                  <a:cubicBezTo>
                    <a:pt x="16" y="5"/>
                    <a:pt x="16" y="5"/>
                    <a:pt x="16" y="5"/>
                  </a:cubicBezTo>
                  <a:cubicBezTo>
                    <a:pt x="14" y="1"/>
                    <a:pt x="9" y="0"/>
                    <a:pt x="5" y="3"/>
                  </a:cubicBezTo>
                  <a:cubicBezTo>
                    <a:pt x="2" y="5"/>
                    <a:pt x="0" y="10"/>
                    <a:pt x="2" y="14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4" y="18"/>
                    <a:pt x="9" y="19"/>
                    <a:pt x="13" y="17"/>
                  </a:cubicBezTo>
                  <a:cubicBezTo>
                    <a:pt x="17" y="14"/>
                    <a:pt x="19" y="9"/>
                    <a:pt x="17" y="6"/>
                  </a:cubicBezTo>
                  <a:close/>
                </a:path>
              </a:pathLst>
            </a:custGeom>
            <a:solidFill>
              <a:srgbClr val="4D4D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4" name="Freeform 338"/>
            <p:cNvSpPr/>
            <p:nvPr/>
          </p:nvSpPr>
          <p:spPr bwMode="auto">
            <a:xfrm>
              <a:off x="3360738" y="1582738"/>
              <a:ext cx="30163" cy="33338"/>
            </a:xfrm>
            <a:custGeom>
              <a:avLst/>
              <a:gdLst>
                <a:gd name="T0" fmla="*/ 10 w 11"/>
                <a:gd name="T1" fmla="*/ 4 h 12"/>
                <a:gd name="T2" fmla="*/ 9 w 11"/>
                <a:gd name="T3" fmla="*/ 3 h 12"/>
                <a:gd name="T4" fmla="*/ 3 w 11"/>
                <a:gd name="T5" fmla="*/ 2 h 12"/>
                <a:gd name="T6" fmla="*/ 1 w 11"/>
                <a:gd name="T7" fmla="*/ 8 h 12"/>
                <a:gd name="T8" fmla="*/ 2 w 11"/>
                <a:gd name="T9" fmla="*/ 9 h 12"/>
                <a:gd name="T10" fmla="*/ 8 w 11"/>
                <a:gd name="T11" fmla="*/ 10 h 12"/>
                <a:gd name="T12" fmla="*/ 10 w 11"/>
                <a:gd name="T13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12">
                  <a:moveTo>
                    <a:pt x="10" y="4"/>
                  </a:moveTo>
                  <a:cubicBezTo>
                    <a:pt x="9" y="3"/>
                    <a:pt x="9" y="3"/>
                    <a:pt x="9" y="3"/>
                  </a:cubicBezTo>
                  <a:cubicBezTo>
                    <a:pt x="8" y="1"/>
                    <a:pt x="5" y="0"/>
                    <a:pt x="3" y="2"/>
                  </a:cubicBezTo>
                  <a:cubicBezTo>
                    <a:pt x="1" y="3"/>
                    <a:pt x="0" y="6"/>
                    <a:pt x="1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11"/>
                    <a:pt x="6" y="12"/>
                    <a:pt x="8" y="10"/>
                  </a:cubicBezTo>
                  <a:cubicBezTo>
                    <a:pt x="10" y="9"/>
                    <a:pt x="11" y="6"/>
                    <a:pt x="10" y="4"/>
                  </a:cubicBezTo>
                  <a:close/>
                </a:path>
              </a:pathLst>
            </a:custGeom>
            <a:solidFill>
              <a:srgbClr val="4D4D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5" name="Freeform 339"/>
            <p:cNvSpPr/>
            <p:nvPr/>
          </p:nvSpPr>
          <p:spPr bwMode="auto">
            <a:xfrm>
              <a:off x="3025775" y="1616075"/>
              <a:ext cx="58738" cy="61913"/>
            </a:xfrm>
            <a:custGeom>
              <a:avLst/>
              <a:gdLst>
                <a:gd name="T0" fmla="*/ 21 w 21"/>
                <a:gd name="T1" fmla="*/ 13 h 22"/>
                <a:gd name="T2" fmla="*/ 20 w 21"/>
                <a:gd name="T3" fmla="*/ 5 h 22"/>
                <a:gd name="T4" fmla="*/ 20 w 21"/>
                <a:gd name="T5" fmla="*/ 5 h 22"/>
                <a:gd name="T6" fmla="*/ 14 w 21"/>
                <a:gd name="T7" fmla="*/ 0 h 22"/>
                <a:gd name="T8" fmla="*/ 6 w 21"/>
                <a:gd name="T9" fmla="*/ 2 h 22"/>
                <a:gd name="T10" fmla="*/ 1 w 21"/>
                <a:gd name="T11" fmla="*/ 8 h 22"/>
                <a:gd name="T12" fmla="*/ 1 w 21"/>
                <a:gd name="T13" fmla="*/ 16 h 22"/>
                <a:gd name="T14" fmla="*/ 2 w 21"/>
                <a:gd name="T15" fmla="*/ 17 h 22"/>
                <a:gd name="T16" fmla="*/ 8 w 21"/>
                <a:gd name="T17" fmla="*/ 21 h 22"/>
                <a:gd name="T18" fmla="*/ 16 w 21"/>
                <a:gd name="T19" fmla="*/ 20 h 22"/>
                <a:gd name="T20" fmla="*/ 21 w 21"/>
                <a:gd name="T21" fmla="*/ 13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" h="22">
                  <a:moveTo>
                    <a:pt x="21" y="13"/>
                  </a:moveTo>
                  <a:cubicBezTo>
                    <a:pt x="21" y="10"/>
                    <a:pt x="21" y="8"/>
                    <a:pt x="20" y="5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18" y="2"/>
                    <a:pt x="16" y="1"/>
                    <a:pt x="14" y="0"/>
                  </a:cubicBezTo>
                  <a:cubicBezTo>
                    <a:pt x="11" y="0"/>
                    <a:pt x="8" y="0"/>
                    <a:pt x="6" y="2"/>
                  </a:cubicBezTo>
                  <a:cubicBezTo>
                    <a:pt x="3" y="3"/>
                    <a:pt x="1" y="6"/>
                    <a:pt x="1" y="8"/>
                  </a:cubicBezTo>
                  <a:cubicBezTo>
                    <a:pt x="0" y="11"/>
                    <a:pt x="0" y="14"/>
                    <a:pt x="1" y="16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3" y="19"/>
                    <a:pt x="5" y="21"/>
                    <a:pt x="8" y="21"/>
                  </a:cubicBezTo>
                  <a:cubicBezTo>
                    <a:pt x="10" y="22"/>
                    <a:pt x="13" y="21"/>
                    <a:pt x="16" y="20"/>
                  </a:cubicBezTo>
                  <a:cubicBezTo>
                    <a:pt x="18" y="18"/>
                    <a:pt x="20" y="16"/>
                    <a:pt x="21" y="13"/>
                  </a:cubicBezTo>
                  <a:close/>
                </a:path>
              </a:pathLst>
            </a:custGeom>
            <a:solidFill>
              <a:srgbClr val="4D4D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6" name="Freeform 340"/>
            <p:cNvSpPr/>
            <p:nvPr/>
          </p:nvSpPr>
          <p:spPr bwMode="auto">
            <a:xfrm>
              <a:off x="3065463" y="1404938"/>
              <a:ext cx="68263" cy="115888"/>
            </a:xfrm>
            <a:custGeom>
              <a:avLst/>
              <a:gdLst>
                <a:gd name="T0" fmla="*/ 19 w 24"/>
                <a:gd name="T1" fmla="*/ 31 h 41"/>
                <a:gd name="T2" fmla="*/ 22 w 24"/>
                <a:gd name="T3" fmla="*/ 12 h 41"/>
                <a:gd name="T4" fmla="*/ 16 w 24"/>
                <a:gd name="T5" fmla="*/ 1 h 41"/>
                <a:gd name="T6" fmla="*/ 4 w 24"/>
                <a:gd name="T7" fmla="*/ 8 h 41"/>
                <a:gd name="T8" fmla="*/ 1 w 24"/>
                <a:gd name="T9" fmla="*/ 32 h 41"/>
                <a:gd name="T10" fmla="*/ 9 w 24"/>
                <a:gd name="T11" fmla="*/ 40 h 41"/>
                <a:gd name="T12" fmla="*/ 19 w 24"/>
                <a:gd name="T13" fmla="*/ 3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" h="41">
                  <a:moveTo>
                    <a:pt x="19" y="31"/>
                  </a:moveTo>
                  <a:cubicBezTo>
                    <a:pt x="19" y="24"/>
                    <a:pt x="19" y="19"/>
                    <a:pt x="22" y="12"/>
                  </a:cubicBezTo>
                  <a:cubicBezTo>
                    <a:pt x="24" y="7"/>
                    <a:pt x="20" y="2"/>
                    <a:pt x="16" y="1"/>
                  </a:cubicBezTo>
                  <a:cubicBezTo>
                    <a:pt x="11" y="0"/>
                    <a:pt x="6" y="4"/>
                    <a:pt x="4" y="8"/>
                  </a:cubicBezTo>
                  <a:cubicBezTo>
                    <a:pt x="2" y="16"/>
                    <a:pt x="0" y="24"/>
                    <a:pt x="1" y="32"/>
                  </a:cubicBezTo>
                  <a:cubicBezTo>
                    <a:pt x="1" y="37"/>
                    <a:pt x="4" y="41"/>
                    <a:pt x="9" y="40"/>
                  </a:cubicBezTo>
                  <a:cubicBezTo>
                    <a:pt x="14" y="40"/>
                    <a:pt x="19" y="36"/>
                    <a:pt x="19" y="31"/>
                  </a:cubicBezTo>
                  <a:close/>
                </a:path>
              </a:pathLst>
            </a:custGeom>
            <a:solidFill>
              <a:srgbClr val="4D4D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7" name="Freeform 341"/>
            <p:cNvSpPr/>
            <p:nvPr/>
          </p:nvSpPr>
          <p:spPr bwMode="auto">
            <a:xfrm>
              <a:off x="3343275" y="996950"/>
              <a:ext cx="1214438" cy="993775"/>
            </a:xfrm>
            <a:custGeom>
              <a:avLst/>
              <a:gdLst>
                <a:gd name="T0" fmla="*/ 311 w 432"/>
                <a:gd name="T1" fmla="*/ 9 h 353"/>
                <a:gd name="T2" fmla="*/ 263 w 432"/>
                <a:gd name="T3" fmla="*/ 160 h 353"/>
                <a:gd name="T4" fmla="*/ 272 w 432"/>
                <a:gd name="T5" fmla="*/ 171 h 353"/>
                <a:gd name="T6" fmla="*/ 277 w 432"/>
                <a:gd name="T7" fmla="*/ 185 h 353"/>
                <a:gd name="T8" fmla="*/ 425 w 432"/>
                <a:gd name="T9" fmla="*/ 210 h 353"/>
                <a:gd name="T10" fmla="*/ 419 w 432"/>
                <a:gd name="T11" fmla="*/ 222 h 353"/>
                <a:gd name="T12" fmla="*/ 277 w 432"/>
                <a:gd name="T13" fmla="*/ 199 h 353"/>
                <a:gd name="T14" fmla="*/ 258 w 432"/>
                <a:gd name="T15" fmla="*/ 232 h 353"/>
                <a:gd name="T16" fmla="*/ 213 w 432"/>
                <a:gd name="T17" fmla="*/ 230 h 353"/>
                <a:gd name="T18" fmla="*/ 126 w 432"/>
                <a:gd name="T19" fmla="*/ 291 h 353"/>
                <a:gd name="T20" fmla="*/ 6 w 432"/>
                <a:gd name="T21" fmla="*/ 342 h 353"/>
                <a:gd name="T22" fmla="*/ 105 w 432"/>
                <a:gd name="T23" fmla="*/ 253 h 353"/>
                <a:gd name="T24" fmla="*/ 196 w 432"/>
                <a:gd name="T25" fmla="*/ 199 h 353"/>
                <a:gd name="T26" fmla="*/ 215 w 432"/>
                <a:gd name="T27" fmla="*/ 156 h 353"/>
                <a:gd name="T28" fmla="*/ 252 w 432"/>
                <a:gd name="T29" fmla="*/ 153 h 353"/>
                <a:gd name="T30" fmla="*/ 298 w 432"/>
                <a:gd name="T31" fmla="*/ 9 h 353"/>
                <a:gd name="T32" fmla="*/ 311 w 432"/>
                <a:gd name="T33" fmla="*/ 9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32" h="353">
                  <a:moveTo>
                    <a:pt x="311" y="9"/>
                  </a:moveTo>
                  <a:cubicBezTo>
                    <a:pt x="314" y="64"/>
                    <a:pt x="296" y="119"/>
                    <a:pt x="263" y="160"/>
                  </a:cubicBezTo>
                  <a:cubicBezTo>
                    <a:pt x="266" y="163"/>
                    <a:pt x="269" y="167"/>
                    <a:pt x="272" y="171"/>
                  </a:cubicBezTo>
                  <a:cubicBezTo>
                    <a:pt x="274" y="176"/>
                    <a:pt x="276" y="180"/>
                    <a:pt x="277" y="185"/>
                  </a:cubicBezTo>
                  <a:cubicBezTo>
                    <a:pt x="327" y="173"/>
                    <a:pt x="380" y="181"/>
                    <a:pt x="425" y="210"/>
                  </a:cubicBezTo>
                  <a:cubicBezTo>
                    <a:pt x="432" y="215"/>
                    <a:pt x="426" y="227"/>
                    <a:pt x="419" y="222"/>
                  </a:cubicBezTo>
                  <a:cubicBezTo>
                    <a:pt x="376" y="194"/>
                    <a:pt x="325" y="186"/>
                    <a:pt x="277" y="199"/>
                  </a:cubicBezTo>
                  <a:cubicBezTo>
                    <a:pt x="276" y="212"/>
                    <a:pt x="269" y="224"/>
                    <a:pt x="258" y="232"/>
                  </a:cubicBezTo>
                  <a:cubicBezTo>
                    <a:pt x="243" y="241"/>
                    <a:pt x="226" y="240"/>
                    <a:pt x="213" y="230"/>
                  </a:cubicBezTo>
                  <a:cubicBezTo>
                    <a:pt x="189" y="248"/>
                    <a:pt x="159" y="269"/>
                    <a:pt x="126" y="291"/>
                  </a:cubicBezTo>
                  <a:cubicBezTo>
                    <a:pt x="42" y="345"/>
                    <a:pt x="12" y="353"/>
                    <a:pt x="6" y="342"/>
                  </a:cubicBezTo>
                  <a:cubicBezTo>
                    <a:pt x="0" y="332"/>
                    <a:pt x="21" y="306"/>
                    <a:pt x="105" y="253"/>
                  </a:cubicBezTo>
                  <a:cubicBezTo>
                    <a:pt x="138" y="231"/>
                    <a:pt x="169" y="213"/>
                    <a:pt x="196" y="199"/>
                  </a:cubicBezTo>
                  <a:cubicBezTo>
                    <a:pt x="194" y="183"/>
                    <a:pt x="201" y="166"/>
                    <a:pt x="215" y="156"/>
                  </a:cubicBezTo>
                  <a:cubicBezTo>
                    <a:pt x="227" y="149"/>
                    <a:pt x="240" y="148"/>
                    <a:pt x="252" y="153"/>
                  </a:cubicBezTo>
                  <a:cubicBezTo>
                    <a:pt x="284" y="114"/>
                    <a:pt x="302" y="62"/>
                    <a:pt x="298" y="9"/>
                  </a:cubicBezTo>
                  <a:cubicBezTo>
                    <a:pt x="298" y="0"/>
                    <a:pt x="311" y="0"/>
                    <a:pt x="311" y="9"/>
                  </a:cubicBezTo>
                  <a:close/>
                </a:path>
              </a:pathLst>
            </a:custGeom>
            <a:solidFill>
              <a:srgbClr val="1510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500"/>
                            </p:stCondLst>
                            <p:childTnLst>
                              <p:par>
                                <p:cTn id="1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6" presetClass="entr" presetSubtype="37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6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10" grpId="0"/>
      <p:bldP spid="12" grpId="0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MH_Entry_1"/>
          <p:cNvSpPr/>
          <p:nvPr>
            <p:custDataLst>
              <p:tags r:id="rId1"/>
            </p:custDataLst>
          </p:nvPr>
        </p:nvSpPr>
        <p:spPr>
          <a:xfrm>
            <a:off x="4089400" y="256571"/>
            <a:ext cx="4016089" cy="498614"/>
          </a:xfrm>
          <a:prstGeom prst="roundRect">
            <a:avLst>
              <a:gd name="adj" fmla="val 9124"/>
            </a:avLst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r>
              <a:rPr lang="zh-CN" altLang="en-US" sz="2800" spc="2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此处输入您的标题</a:t>
            </a:r>
          </a:p>
        </p:txBody>
      </p:sp>
      <p:cxnSp>
        <p:nvCxnSpPr>
          <p:cNvPr id="5" name="直接连接符 4"/>
          <p:cNvCxnSpPr/>
          <p:nvPr/>
        </p:nvCxnSpPr>
        <p:spPr>
          <a:xfrm>
            <a:off x="460301" y="772316"/>
            <a:ext cx="11363399" cy="0"/>
          </a:xfrm>
          <a:prstGeom prst="line">
            <a:avLst/>
          </a:prstGeom>
          <a:ln>
            <a:solidFill>
              <a:srgbClr val="10618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矩形 5"/>
          <p:cNvSpPr/>
          <p:nvPr/>
        </p:nvSpPr>
        <p:spPr>
          <a:xfrm>
            <a:off x="4025900" y="806443"/>
            <a:ext cx="4154344" cy="2616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dist"/>
            <a:r>
              <a:rPr lang="en-US" altLang="zh-CN" sz="11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LOREM IPSUM DOLOR SIT AMET CONSECTETUER LOREM</a:t>
            </a:r>
            <a:endParaRPr lang="zh-CN" altLang="en-US" sz="1100">
              <a:solidFill>
                <a:schemeClr val="bg1"/>
              </a:solidFill>
            </a:endParaRPr>
          </a:p>
        </p:txBody>
      </p:sp>
      <p:cxnSp>
        <p:nvCxnSpPr>
          <p:cNvPr id="7" name="直接连接符 6"/>
          <p:cNvCxnSpPr/>
          <p:nvPr/>
        </p:nvCxnSpPr>
        <p:spPr>
          <a:xfrm>
            <a:off x="434901" y="6756206"/>
            <a:ext cx="11363399" cy="0"/>
          </a:xfrm>
          <a:prstGeom prst="line">
            <a:avLst/>
          </a:prstGeom>
          <a:ln>
            <a:solidFill>
              <a:srgbClr val="10618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reeform 269"/>
          <p:cNvSpPr/>
          <p:nvPr/>
        </p:nvSpPr>
        <p:spPr bwMode="auto">
          <a:xfrm>
            <a:off x="7746857" y="239440"/>
            <a:ext cx="420687" cy="461963"/>
          </a:xfrm>
          <a:custGeom>
            <a:avLst/>
            <a:gdLst>
              <a:gd name="T0" fmla="*/ 97 w 112"/>
              <a:gd name="T1" fmla="*/ 116 h 123"/>
              <a:gd name="T2" fmla="*/ 109 w 112"/>
              <a:gd name="T3" fmla="*/ 122 h 123"/>
              <a:gd name="T4" fmla="*/ 112 w 112"/>
              <a:gd name="T5" fmla="*/ 119 h 123"/>
              <a:gd name="T6" fmla="*/ 111 w 112"/>
              <a:gd name="T7" fmla="*/ 116 h 123"/>
              <a:gd name="T8" fmla="*/ 107 w 112"/>
              <a:gd name="T9" fmla="*/ 108 h 123"/>
              <a:gd name="T10" fmla="*/ 105 w 112"/>
              <a:gd name="T11" fmla="*/ 95 h 123"/>
              <a:gd name="T12" fmla="*/ 90 w 112"/>
              <a:gd name="T13" fmla="*/ 85 h 123"/>
              <a:gd name="T14" fmla="*/ 96 w 112"/>
              <a:gd name="T15" fmla="*/ 77 h 123"/>
              <a:gd name="T16" fmla="*/ 93 w 112"/>
              <a:gd name="T17" fmla="*/ 68 h 123"/>
              <a:gd name="T18" fmla="*/ 104 w 112"/>
              <a:gd name="T19" fmla="*/ 51 h 123"/>
              <a:gd name="T20" fmla="*/ 93 w 112"/>
              <a:gd name="T21" fmla="*/ 35 h 123"/>
              <a:gd name="T22" fmla="*/ 98 w 112"/>
              <a:gd name="T23" fmla="*/ 11 h 123"/>
              <a:gd name="T24" fmla="*/ 94 w 112"/>
              <a:gd name="T25" fmla="*/ 1 h 123"/>
              <a:gd name="T26" fmla="*/ 92 w 112"/>
              <a:gd name="T27" fmla="*/ 0 h 123"/>
              <a:gd name="T28" fmla="*/ 89 w 112"/>
              <a:gd name="T29" fmla="*/ 2 h 123"/>
              <a:gd name="T30" fmla="*/ 73 w 112"/>
              <a:gd name="T31" fmla="*/ 25 h 123"/>
              <a:gd name="T32" fmla="*/ 59 w 112"/>
              <a:gd name="T33" fmla="*/ 50 h 123"/>
              <a:gd name="T34" fmla="*/ 55 w 112"/>
              <a:gd name="T35" fmla="*/ 63 h 123"/>
              <a:gd name="T36" fmla="*/ 55 w 112"/>
              <a:gd name="T37" fmla="*/ 74 h 123"/>
              <a:gd name="T38" fmla="*/ 53 w 112"/>
              <a:gd name="T39" fmla="*/ 77 h 123"/>
              <a:gd name="T40" fmla="*/ 50 w 112"/>
              <a:gd name="T41" fmla="*/ 75 h 123"/>
              <a:gd name="T42" fmla="*/ 50 w 112"/>
              <a:gd name="T43" fmla="*/ 71 h 123"/>
              <a:gd name="T44" fmla="*/ 48 w 112"/>
              <a:gd name="T45" fmla="*/ 64 h 123"/>
              <a:gd name="T46" fmla="*/ 42 w 112"/>
              <a:gd name="T47" fmla="*/ 61 h 123"/>
              <a:gd name="T48" fmla="*/ 41 w 112"/>
              <a:gd name="T49" fmla="*/ 59 h 123"/>
              <a:gd name="T50" fmla="*/ 21 w 112"/>
              <a:gd name="T51" fmla="*/ 34 h 123"/>
              <a:gd name="T52" fmla="*/ 17 w 112"/>
              <a:gd name="T53" fmla="*/ 31 h 123"/>
              <a:gd name="T54" fmla="*/ 10 w 112"/>
              <a:gd name="T55" fmla="*/ 36 h 123"/>
              <a:gd name="T56" fmla="*/ 12 w 112"/>
              <a:gd name="T57" fmla="*/ 40 h 123"/>
              <a:gd name="T58" fmla="*/ 16 w 112"/>
              <a:gd name="T59" fmla="*/ 38 h 123"/>
              <a:gd name="T60" fmla="*/ 13 w 112"/>
              <a:gd name="T61" fmla="*/ 34 h 123"/>
              <a:gd name="T62" fmla="*/ 18 w 112"/>
              <a:gd name="T63" fmla="*/ 33 h 123"/>
              <a:gd name="T64" fmla="*/ 22 w 112"/>
              <a:gd name="T65" fmla="*/ 37 h 123"/>
              <a:gd name="T66" fmla="*/ 27 w 112"/>
              <a:gd name="T67" fmla="*/ 43 h 123"/>
              <a:gd name="T68" fmla="*/ 38 w 112"/>
              <a:gd name="T69" fmla="*/ 62 h 123"/>
              <a:gd name="T70" fmla="*/ 30 w 112"/>
              <a:gd name="T71" fmla="*/ 63 h 123"/>
              <a:gd name="T72" fmla="*/ 17 w 112"/>
              <a:gd name="T73" fmla="*/ 58 h 123"/>
              <a:gd name="T74" fmla="*/ 9 w 112"/>
              <a:gd name="T75" fmla="*/ 57 h 123"/>
              <a:gd name="T76" fmla="*/ 5 w 112"/>
              <a:gd name="T77" fmla="*/ 58 h 123"/>
              <a:gd name="T78" fmla="*/ 0 w 112"/>
              <a:gd name="T79" fmla="*/ 65 h 123"/>
              <a:gd name="T80" fmla="*/ 5 w 112"/>
              <a:gd name="T81" fmla="*/ 72 h 123"/>
              <a:gd name="T82" fmla="*/ 8 w 112"/>
              <a:gd name="T83" fmla="*/ 70 h 123"/>
              <a:gd name="T84" fmla="*/ 7 w 112"/>
              <a:gd name="T85" fmla="*/ 68 h 123"/>
              <a:gd name="T86" fmla="*/ 4 w 112"/>
              <a:gd name="T87" fmla="*/ 68 h 123"/>
              <a:gd name="T88" fmla="*/ 2 w 112"/>
              <a:gd name="T89" fmla="*/ 63 h 123"/>
              <a:gd name="T90" fmla="*/ 6 w 112"/>
              <a:gd name="T91" fmla="*/ 60 h 123"/>
              <a:gd name="T92" fmla="*/ 11 w 112"/>
              <a:gd name="T93" fmla="*/ 59 h 123"/>
              <a:gd name="T94" fmla="*/ 34 w 112"/>
              <a:gd name="T95" fmla="*/ 67 h 123"/>
              <a:gd name="T96" fmla="*/ 38 w 112"/>
              <a:gd name="T97" fmla="*/ 74 h 123"/>
              <a:gd name="T98" fmla="*/ 47 w 112"/>
              <a:gd name="T99" fmla="*/ 79 h 123"/>
              <a:gd name="T100" fmla="*/ 50 w 112"/>
              <a:gd name="T101" fmla="*/ 82 h 123"/>
              <a:gd name="T102" fmla="*/ 67 w 112"/>
              <a:gd name="T103" fmla="*/ 100 h 123"/>
              <a:gd name="T104" fmla="*/ 81 w 112"/>
              <a:gd name="T105" fmla="*/ 117 h 123"/>
              <a:gd name="T106" fmla="*/ 83 w 112"/>
              <a:gd name="T107" fmla="*/ 118 h 123"/>
              <a:gd name="T108" fmla="*/ 84 w 112"/>
              <a:gd name="T109" fmla="*/ 118 h 123"/>
              <a:gd name="T110" fmla="*/ 83 w 112"/>
              <a:gd name="T111" fmla="*/ 113 h 123"/>
              <a:gd name="T112" fmla="*/ 81 w 112"/>
              <a:gd name="T113" fmla="*/ 109 h 123"/>
              <a:gd name="T114" fmla="*/ 81 w 112"/>
              <a:gd name="T115" fmla="*/ 108 h 123"/>
              <a:gd name="T116" fmla="*/ 83 w 112"/>
              <a:gd name="T117" fmla="*/ 108 h 123"/>
              <a:gd name="T118" fmla="*/ 97 w 112"/>
              <a:gd name="T119" fmla="*/ 116 h 1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12" h="123">
                <a:moveTo>
                  <a:pt x="97" y="116"/>
                </a:moveTo>
                <a:cubicBezTo>
                  <a:pt x="101" y="118"/>
                  <a:pt x="104" y="123"/>
                  <a:pt x="109" y="122"/>
                </a:cubicBezTo>
                <a:cubicBezTo>
                  <a:pt x="110" y="122"/>
                  <a:pt x="112" y="121"/>
                  <a:pt x="112" y="119"/>
                </a:cubicBezTo>
                <a:cubicBezTo>
                  <a:pt x="112" y="118"/>
                  <a:pt x="112" y="117"/>
                  <a:pt x="111" y="116"/>
                </a:cubicBezTo>
                <a:cubicBezTo>
                  <a:pt x="109" y="113"/>
                  <a:pt x="108" y="111"/>
                  <a:pt x="107" y="108"/>
                </a:cubicBezTo>
                <a:cubicBezTo>
                  <a:pt x="107" y="103"/>
                  <a:pt x="107" y="99"/>
                  <a:pt x="105" y="95"/>
                </a:cubicBezTo>
                <a:cubicBezTo>
                  <a:pt x="102" y="89"/>
                  <a:pt x="96" y="87"/>
                  <a:pt x="90" y="85"/>
                </a:cubicBezTo>
                <a:cubicBezTo>
                  <a:pt x="90" y="82"/>
                  <a:pt x="94" y="80"/>
                  <a:pt x="96" y="77"/>
                </a:cubicBezTo>
                <a:cubicBezTo>
                  <a:pt x="97" y="74"/>
                  <a:pt x="96" y="70"/>
                  <a:pt x="93" y="68"/>
                </a:cubicBezTo>
                <a:cubicBezTo>
                  <a:pt x="100" y="65"/>
                  <a:pt x="104" y="58"/>
                  <a:pt x="104" y="51"/>
                </a:cubicBezTo>
                <a:cubicBezTo>
                  <a:pt x="104" y="45"/>
                  <a:pt x="99" y="38"/>
                  <a:pt x="93" y="35"/>
                </a:cubicBezTo>
                <a:cubicBezTo>
                  <a:pt x="97" y="28"/>
                  <a:pt x="99" y="19"/>
                  <a:pt x="98" y="11"/>
                </a:cubicBezTo>
                <a:cubicBezTo>
                  <a:pt x="98" y="7"/>
                  <a:pt x="97" y="3"/>
                  <a:pt x="94" y="1"/>
                </a:cubicBezTo>
                <a:cubicBezTo>
                  <a:pt x="93" y="1"/>
                  <a:pt x="93" y="0"/>
                  <a:pt x="92" y="0"/>
                </a:cubicBezTo>
                <a:cubicBezTo>
                  <a:pt x="91" y="0"/>
                  <a:pt x="90" y="1"/>
                  <a:pt x="89" y="2"/>
                </a:cubicBezTo>
                <a:cubicBezTo>
                  <a:pt x="83" y="10"/>
                  <a:pt x="78" y="17"/>
                  <a:pt x="73" y="25"/>
                </a:cubicBezTo>
                <a:cubicBezTo>
                  <a:pt x="67" y="33"/>
                  <a:pt x="62" y="41"/>
                  <a:pt x="59" y="50"/>
                </a:cubicBezTo>
                <a:cubicBezTo>
                  <a:pt x="57" y="54"/>
                  <a:pt x="56" y="59"/>
                  <a:pt x="55" y="63"/>
                </a:cubicBezTo>
                <a:cubicBezTo>
                  <a:pt x="55" y="67"/>
                  <a:pt x="56" y="71"/>
                  <a:pt x="55" y="74"/>
                </a:cubicBezTo>
                <a:cubicBezTo>
                  <a:pt x="55" y="75"/>
                  <a:pt x="54" y="76"/>
                  <a:pt x="53" y="77"/>
                </a:cubicBezTo>
                <a:cubicBezTo>
                  <a:pt x="52" y="77"/>
                  <a:pt x="51" y="76"/>
                  <a:pt x="50" y="75"/>
                </a:cubicBezTo>
                <a:cubicBezTo>
                  <a:pt x="50" y="73"/>
                  <a:pt x="50" y="72"/>
                  <a:pt x="50" y="71"/>
                </a:cubicBezTo>
                <a:cubicBezTo>
                  <a:pt x="50" y="69"/>
                  <a:pt x="50" y="66"/>
                  <a:pt x="48" y="64"/>
                </a:cubicBezTo>
                <a:cubicBezTo>
                  <a:pt x="46" y="61"/>
                  <a:pt x="45" y="63"/>
                  <a:pt x="42" y="61"/>
                </a:cubicBezTo>
                <a:cubicBezTo>
                  <a:pt x="42" y="61"/>
                  <a:pt x="41" y="60"/>
                  <a:pt x="41" y="59"/>
                </a:cubicBezTo>
                <a:cubicBezTo>
                  <a:pt x="35" y="51"/>
                  <a:pt x="28" y="42"/>
                  <a:pt x="21" y="34"/>
                </a:cubicBezTo>
                <a:cubicBezTo>
                  <a:pt x="20" y="32"/>
                  <a:pt x="19" y="31"/>
                  <a:pt x="17" y="31"/>
                </a:cubicBezTo>
                <a:cubicBezTo>
                  <a:pt x="13" y="29"/>
                  <a:pt x="10" y="32"/>
                  <a:pt x="10" y="36"/>
                </a:cubicBezTo>
                <a:cubicBezTo>
                  <a:pt x="11" y="38"/>
                  <a:pt x="11" y="39"/>
                  <a:pt x="12" y="40"/>
                </a:cubicBezTo>
                <a:cubicBezTo>
                  <a:pt x="14" y="41"/>
                  <a:pt x="16" y="40"/>
                  <a:pt x="16" y="38"/>
                </a:cubicBezTo>
                <a:cubicBezTo>
                  <a:pt x="14" y="39"/>
                  <a:pt x="12" y="36"/>
                  <a:pt x="13" y="34"/>
                </a:cubicBezTo>
                <a:cubicBezTo>
                  <a:pt x="14" y="33"/>
                  <a:pt x="16" y="32"/>
                  <a:pt x="18" y="33"/>
                </a:cubicBezTo>
                <a:cubicBezTo>
                  <a:pt x="19" y="34"/>
                  <a:pt x="20" y="35"/>
                  <a:pt x="22" y="37"/>
                </a:cubicBezTo>
                <a:cubicBezTo>
                  <a:pt x="23" y="39"/>
                  <a:pt x="25" y="41"/>
                  <a:pt x="27" y="43"/>
                </a:cubicBezTo>
                <a:cubicBezTo>
                  <a:pt x="32" y="48"/>
                  <a:pt x="37" y="54"/>
                  <a:pt x="38" y="62"/>
                </a:cubicBezTo>
                <a:cubicBezTo>
                  <a:pt x="40" y="68"/>
                  <a:pt x="34" y="65"/>
                  <a:pt x="30" y="63"/>
                </a:cubicBezTo>
                <a:cubicBezTo>
                  <a:pt x="26" y="61"/>
                  <a:pt x="21" y="59"/>
                  <a:pt x="17" y="58"/>
                </a:cubicBezTo>
                <a:cubicBezTo>
                  <a:pt x="14" y="57"/>
                  <a:pt x="11" y="57"/>
                  <a:pt x="9" y="57"/>
                </a:cubicBezTo>
                <a:cubicBezTo>
                  <a:pt x="7" y="57"/>
                  <a:pt x="6" y="58"/>
                  <a:pt x="5" y="58"/>
                </a:cubicBezTo>
                <a:cubicBezTo>
                  <a:pt x="2" y="59"/>
                  <a:pt x="0" y="62"/>
                  <a:pt x="0" y="65"/>
                </a:cubicBezTo>
                <a:cubicBezTo>
                  <a:pt x="0" y="68"/>
                  <a:pt x="2" y="71"/>
                  <a:pt x="5" y="72"/>
                </a:cubicBezTo>
                <a:cubicBezTo>
                  <a:pt x="6" y="72"/>
                  <a:pt x="8" y="71"/>
                  <a:pt x="8" y="70"/>
                </a:cubicBezTo>
                <a:cubicBezTo>
                  <a:pt x="8" y="69"/>
                  <a:pt x="7" y="68"/>
                  <a:pt x="7" y="68"/>
                </a:cubicBezTo>
                <a:cubicBezTo>
                  <a:pt x="6" y="68"/>
                  <a:pt x="5" y="68"/>
                  <a:pt x="4" y="68"/>
                </a:cubicBezTo>
                <a:cubicBezTo>
                  <a:pt x="2" y="67"/>
                  <a:pt x="1" y="65"/>
                  <a:pt x="2" y="63"/>
                </a:cubicBezTo>
                <a:cubicBezTo>
                  <a:pt x="2" y="61"/>
                  <a:pt x="4" y="60"/>
                  <a:pt x="6" y="60"/>
                </a:cubicBezTo>
                <a:cubicBezTo>
                  <a:pt x="8" y="59"/>
                  <a:pt x="9" y="59"/>
                  <a:pt x="11" y="59"/>
                </a:cubicBezTo>
                <a:cubicBezTo>
                  <a:pt x="19" y="60"/>
                  <a:pt x="27" y="63"/>
                  <a:pt x="34" y="67"/>
                </a:cubicBezTo>
                <a:cubicBezTo>
                  <a:pt x="37" y="68"/>
                  <a:pt x="36" y="71"/>
                  <a:pt x="38" y="74"/>
                </a:cubicBezTo>
                <a:cubicBezTo>
                  <a:pt x="39" y="77"/>
                  <a:pt x="43" y="77"/>
                  <a:pt x="47" y="79"/>
                </a:cubicBezTo>
                <a:cubicBezTo>
                  <a:pt x="48" y="79"/>
                  <a:pt x="49" y="81"/>
                  <a:pt x="50" y="82"/>
                </a:cubicBezTo>
                <a:cubicBezTo>
                  <a:pt x="55" y="88"/>
                  <a:pt x="61" y="94"/>
                  <a:pt x="67" y="100"/>
                </a:cubicBezTo>
                <a:cubicBezTo>
                  <a:pt x="72" y="106"/>
                  <a:pt x="76" y="112"/>
                  <a:pt x="81" y="117"/>
                </a:cubicBezTo>
                <a:cubicBezTo>
                  <a:pt x="82" y="118"/>
                  <a:pt x="83" y="119"/>
                  <a:pt x="83" y="118"/>
                </a:cubicBezTo>
                <a:cubicBezTo>
                  <a:pt x="84" y="118"/>
                  <a:pt x="84" y="118"/>
                  <a:pt x="84" y="118"/>
                </a:cubicBezTo>
                <a:cubicBezTo>
                  <a:pt x="84" y="116"/>
                  <a:pt x="84" y="114"/>
                  <a:pt x="83" y="113"/>
                </a:cubicBezTo>
                <a:cubicBezTo>
                  <a:pt x="83" y="112"/>
                  <a:pt x="82" y="110"/>
                  <a:pt x="81" y="109"/>
                </a:cubicBezTo>
                <a:cubicBezTo>
                  <a:pt x="81" y="108"/>
                  <a:pt x="81" y="108"/>
                  <a:pt x="81" y="108"/>
                </a:cubicBezTo>
                <a:cubicBezTo>
                  <a:pt x="82" y="107"/>
                  <a:pt x="83" y="108"/>
                  <a:pt x="83" y="108"/>
                </a:cubicBezTo>
                <a:cubicBezTo>
                  <a:pt x="88" y="111"/>
                  <a:pt x="93" y="112"/>
                  <a:pt x="97" y="116"/>
                </a:cubicBezTo>
                <a:close/>
              </a:path>
            </a:pathLst>
          </a:custGeom>
          <a:solidFill>
            <a:srgbClr val="10618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9" name="Freeform 269"/>
          <p:cNvSpPr/>
          <p:nvPr/>
        </p:nvSpPr>
        <p:spPr bwMode="auto">
          <a:xfrm flipH="1">
            <a:off x="4025900" y="239440"/>
            <a:ext cx="420687" cy="461963"/>
          </a:xfrm>
          <a:custGeom>
            <a:avLst/>
            <a:gdLst>
              <a:gd name="T0" fmla="*/ 97 w 112"/>
              <a:gd name="T1" fmla="*/ 116 h 123"/>
              <a:gd name="T2" fmla="*/ 109 w 112"/>
              <a:gd name="T3" fmla="*/ 122 h 123"/>
              <a:gd name="T4" fmla="*/ 112 w 112"/>
              <a:gd name="T5" fmla="*/ 119 h 123"/>
              <a:gd name="T6" fmla="*/ 111 w 112"/>
              <a:gd name="T7" fmla="*/ 116 h 123"/>
              <a:gd name="T8" fmla="*/ 107 w 112"/>
              <a:gd name="T9" fmla="*/ 108 h 123"/>
              <a:gd name="T10" fmla="*/ 105 w 112"/>
              <a:gd name="T11" fmla="*/ 95 h 123"/>
              <a:gd name="T12" fmla="*/ 90 w 112"/>
              <a:gd name="T13" fmla="*/ 85 h 123"/>
              <a:gd name="T14" fmla="*/ 96 w 112"/>
              <a:gd name="T15" fmla="*/ 77 h 123"/>
              <a:gd name="T16" fmla="*/ 93 w 112"/>
              <a:gd name="T17" fmla="*/ 68 h 123"/>
              <a:gd name="T18" fmla="*/ 104 w 112"/>
              <a:gd name="T19" fmla="*/ 51 h 123"/>
              <a:gd name="T20" fmla="*/ 93 w 112"/>
              <a:gd name="T21" fmla="*/ 35 h 123"/>
              <a:gd name="T22" fmla="*/ 98 w 112"/>
              <a:gd name="T23" fmla="*/ 11 h 123"/>
              <a:gd name="T24" fmla="*/ 94 w 112"/>
              <a:gd name="T25" fmla="*/ 1 h 123"/>
              <a:gd name="T26" fmla="*/ 92 w 112"/>
              <a:gd name="T27" fmla="*/ 0 h 123"/>
              <a:gd name="T28" fmla="*/ 89 w 112"/>
              <a:gd name="T29" fmla="*/ 2 h 123"/>
              <a:gd name="T30" fmla="*/ 73 w 112"/>
              <a:gd name="T31" fmla="*/ 25 h 123"/>
              <a:gd name="T32" fmla="*/ 59 w 112"/>
              <a:gd name="T33" fmla="*/ 50 h 123"/>
              <a:gd name="T34" fmla="*/ 55 w 112"/>
              <a:gd name="T35" fmla="*/ 63 h 123"/>
              <a:gd name="T36" fmla="*/ 55 w 112"/>
              <a:gd name="T37" fmla="*/ 74 h 123"/>
              <a:gd name="T38" fmla="*/ 53 w 112"/>
              <a:gd name="T39" fmla="*/ 77 h 123"/>
              <a:gd name="T40" fmla="*/ 50 w 112"/>
              <a:gd name="T41" fmla="*/ 75 h 123"/>
              <a:gd name="T42" fmla="*/ 50 w 112"/>
              <a:gd name="T43" fmla="*/ 71 h 123"/>
              <a:gd name="T44" fmla="*/ 48 w 112"/>
              <a:gd name="T45" fmla="*/ 64 h 123"/>
              <a:gd name="T46" fmla="*/ 42 w 112"/>
              <a:gd name="T47" fmla="*/ 61 h 123"/>
              <a:gd name="T48" fmla="*/ 41 w 112"/>
              <a:gd name="T49" fmla="*/ 59 h 123"/>
              <a:gd name="T50" fmla="*/ 21 w 112"/>
              <a:gd name="T51" fmla="*/ 34 h 123"/>
              <a:gd name="T52" fmla="*/ 17 w 112"/>
              <a:gd name="T53" fmla="*/ 31 h 123"/>
              <a:gd name="T54" fmla="*/ 10 w 112"/>
              <a:gd name="T55" fmla="*/ 36 h 123"/>
              <a:gd name="T56" fmla="*/ 12 w 112"/>
              <a:gd name="T57" fmla="*/ 40 h 123"/>
              <a:gd name="T58" fmla="*/ 16 w 112"/>
              <a:gd name="T59" fmla="*/ 38 h 123"/>
              <a:gd name="T60" fmla="*/ 13 w 112"/>
              <a:gd name="T61" fmla="*/ 34 h 123"/>
              <a:gd name="T62" fmla="*/ 18 w 112"/>
              <a:gd name="T63" fmla="*/ 33 h 123"/>
              <a:gd name="T64" fmla="*/ 22 w 112"/>
              <a:gd name="T65" fmla="*/ 37 h 123"/>
              <a:gd name="T66" fmla="*/ 27 w 112"/>
              <a:gd name="T67" fmla="*/ 43 h 123"/>
              <a:gd name="T68" fmla="*/ 38 w 112"/>
              <a:gd name="T69" fmla="*/ 62 h 123"/>
              <a:gd name="T70" fmla="*/ 30 w 112"/>
              <a:gd name="T71" fmla="*/ 63 h 123"/>
              <a:gd name="T72" fmla="*/ 17 w 112"/>
              <a:gd name="T73" fmla="*/ 58 h 123"/>
              <a:gd name="T74" fmla="*/ 9 w 112"/>
              <a:gd name="T75" fmla="*/ 57 h 123"/>
              <a:gd name="T76" fmla="*/ 5 w 112"/>
              <a:gd name="T77" fmla="*/ 58 h 123"/>
              <a:gd name="T78" fmla="*/ 0 w 112"/>
              <a:gd name="T79" fmla="*/ 65 h 123"/>
              <a:gd name="T80" fmla="*/ 5 w 112"/>
              <a:gd name="T81" fmla="*/ 72 h 123"/>
              <a:gd name="T82" fmla="*/ 8 w 112"/>
              <a:gd name="T83" fmla="*/ 70 h 123"/>
              <a:gd name="T84" fmla="*/ 7 w 112"/>
              <a:gd name="T85" fmla="*/ 68 h 123"/>
              <a:gd name="T86" fmla="*/ 4 w 112"/>
              <a:gd name="T87" fmla="*/ 68 h 123"/>
              <a:gd name="T88" fmla="*/ 2 w 112"/>
              <a:gd name="T89" fmla="*/ 63 h 123"/>
              <a:gd name="T90" fmla="*/ 6 w 112"/>
              <a:gd name="T91" fmla="*/ 60 h 123"/>
              <a:gd name="T92" fmla="*/ 11 w 112"/>
              <a:gd name="T93" fmla="*/ 59 h 123"/>
              <a:gd name="T94" fmla="*/ 34 w 112"/>
              <a:gd name="T95" fmla="*/ 67 h 123"/>
              <a:gd name="T96" fmla="*/ 38 w 112"/>
              <a:gd name="T97" fmla="*/ 74 h 123"/>
              <a:gd name="T98" fmla="*/ 47 w 112"/>
              <a:gd name="T99" fmla="*/ 79 h 123"/>
              <a:gd name="T100" fmla="*/ 50 w 112"/>
              <a:gd name="T101" fmla="*/ 82 h 123"/>
              <a:gd name="T102" fmla="*/ 67 w 112"/>
              <a:gd name="T103" fmla="*/ 100 h 123"/>
              <a:gd name="T104" fmla="*/ 81 w 112"/>
              <a:gd name="T105" fmla="*/ 117 h 123"/>
              <a:gd name="T106" fmla="*/ 83 w 112"/>
              <a:gd name="T107" fmla="*/ 118 h 123"/>
              <a:gd name="T108" fmla="*/ 84 w 112"/>
              <a:gd name="T109" fmla="*/ 118 h 123"/>
              <a:gd name="T110" fmla="*/ 83 w 112"/>
              <a:gd name="T111" fmla="*/ 113 h 123"/>
              <a:gd name="T112" fmla="*/ 81 w 112"/>
              <a:gd name="T113" fmla="*/ 109 h 123"/>
              <a:gd name="T114" fmla="*/ 81 w 112"/>
              <a:gd name="T115" fmla="*/ 108 h 123"/>
              <a:gd name="T116" fmla="*/ 83 w 112"/>
              <a:gd name="T117" fmla="*/ 108 h 123"/>
              <a:gd name="T118" fmla="*/ 97 w 112"/>
              <a:gd name="T119" fmla="*/ 116 h 1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12" h="123">
                <a:moveTo>
                  <a:pt x="97" y="116"/>
                </a:moveTo>
                <a:cubicBezTo>
                  <a:pt x="101" y="118"/>
                  <a:pt x="104" y="123"/>
                  <a:pt x="109" y="122"/>
                </a:cubicBezTo>
                <a:cubicBezTo>
                  <a:pt x="110" y="122"/>
                  <a:pt x="112" y="121"/>
                  <a:pt x="112" y="119"/>
                </a:cubicBezTo>
                <a:cubicBezTo>
                  <a:pt x="112" y="118"/>
                  <a:pt x="112" y="117"/>
                  <a:pt x="111" y="116"/>
                </a:cubicBezTo>
                <a:cubicBezTo>
                  <a:pt x="109" y="113"/>
                  <a:pt x="108" y="111"/>
                  <a:pt x="107" y="108"/>
                </a:cubicBezTo>
                <a:cubicBezTo>
                  <a:pt x="107" y="103"/>
                  <a:pt x="107" y="99"/>
                  <a:pt x="105" y="95"/>
                </a:cubicBezTo>
                <a:cubicBezTo>
                  <a:pt x="102" y="89"/>
                  <a:pt x="96" y="87"/>
                  <a:pt x="90" y="85"/>
                </a:cubicBezTo>
                <a:cubicBezTo>
                  <a:pt x="90" y="82"/>
                  <a:pt x="94" y="80"/>
                  <a:pt x="96" y="77"/>
                </a:cubicBezTo>
                <a:cubicBezTo>
                  <a:pt x="97" y="74"/>
                  <a:pt x="96" y="70"/>
                  <a:pt x="93" y="68"/>
                </a:cubicBezTo>
                <a:cubicBezTo>
                  <a:pt x="100" y="65"/>
                  <a:pt x="104" y="58"/>
                  <a:pt x="104" y="51"/>
                </a:cubicBezTo>
                <a:cubicBezTo>
                  <a:pt x="104" y="45"/>
                  <a:pt x="99" y="38"/>
                  <a:pt x="93" y="35"/>
                </a:cubicBezTo>
                <a:cubicBezTo>
                  <a:pt x="97" y="28"/>
                  <a:pt x="99" y="19"/>
                  <a:pt x="98" y="11"/>
                </a:cubicBezTo>
                <a:cubicBezTo>
                  <a:pt x="98" y="7"/>
                  <a:pt x="97" y="3"/>
                  <a:pt x="94" y="1"/>
                </a:cubicBezTo>
                <a:cubicBezTo>
                  <a:pt x="93" y="1"/>
                  <a:pt x="93" y="0"/>
                  <a:pt x="92" y="0"/>
                </a:cubicBezTo>
                <a:cubicBezTo>
                  <a:pt x="91" y="0"/>
                  <a:pt x="90" y="1"/>
                  <a:pt x="89" y="2"/>
                </a:cubicBezTo>
                <a:cubicBezTo>
                  <a:pt x="83" y="10"/>
                  <a:pt x="78" y="17"/>
                  <a:pt x="73" y="25"/>
                </a:cubicBezTo>
                <a:cubicBezTo>
                  <a:pt x="67" y="33"/>
                  <a:pt x="62" y="41"/>
                  <a:pt x="59" y="50"/>
                </a:cubicBezTo>
                <a:cubicBezTo>
                  <a:pt x="57" y="54"/>
                  <a:pt x="56" y="59"/>
                  <a:pt x="55" y="63"/>
                </a:cubicBezTo>
                <a:cubicBezTo>
                  <a:pt x="55" y="67"/>
                  <a:pt x="56" y="71"/>
                  <a:pt x="55" y="74"/>
                </a:cubicBezTo>
                <a:cubicBezTo>
                  <a:pt x="55" y="75"/>
                  <a:pt x="54" y="76"/>
                  <a:pt x="53" y="77"/>
                </a:cubicBezTo>
                <a:cubicBezTo>
                  <a:pt x="52" y="77"/>
                  <a:pt x="51" y="76"/>
                  <a:pt x="50" y="75"/>
                </a:cubicBezTo>
                <a:cubicBezTo>
                  <a:pt x="50" y="73"/>
                  <a:pt x="50" y="72"/>
                  <a:pt x="50" y="71"/>
                </a:cubicBezTo>
                <a:cubicBezTo>
                  <a:pt x="50" y="69"/>
                  <a:pt x="50" y="66"/>
                  <a:pt x="48" y="64"/>
                </a:cubicBezTo>
                <a:cubicBezTo>
                  <a:pt x="46" y="61"/>
                  <a:pt x="45" y="63"/>
                  <a:pt x="42" y="61"/>
                </a:cubicBezTo>
                <a:cubicBezTo>
                  <a:pt x="42" y="61"/>
                  <a:pt x="41" y="60"/>
                  <a:pt x="41" y="59"/>
                </a:cubicBezTo>
                <a:cubicBezTo>
                  <a:pt x="35" y="51"/>
                  <a:pt x="28" y="42"/>
                  <a:pt x="21" y="34"/>
                </a:cubicBezTo>
                <a:cubicBezTo>
                  <a:pt x="20" y="32"/>
                  <a:pt x="19" y="31"/>
                  <a:pt x="17" y="31"/>
                </a:cubicBezTo>
                <a:cubicBezTo>
                  <a:pt x="13" y="29"/>
                  <a:pt x="10" y="32"/>
                  <a:pt x="10" y="36"/>
                </a:cubicBezTo>
                <a:cubicBezTo>
                  <a:pt x="11" y="38"/>
                  <a:pt x="11" y="39"/>
                  <a:pt x="12" y="40"/>
                </a:cubicBezTo>
                <a:cubicBezTo>
                  <a:pt x="14" y="41"/>
                  <a:pt x="16" y="40"/>
                  <a:pt x="16" y="38"/>
                </a:cubicBezTo>
                <a:cubicBezTo>
                  <a:pt x="14" y="39"/>
                  <a:pt x="12" y="36"/>
                  <a:pt x="13" y="34"/>
                </a:cubicBezTo>
                <a:cubicBezTo>
                  <a:pt x="14" y="33"/>
                  <a:pt x="16" y="32"/>
                  <a:pt x="18" y="33"/>
                </a:cubicBezTo>
                <a:cubicBezTo>
                  <a:pt x="19" y="34"/>
                  <a:pt x="20" y="35"/>
                  <a:pt x="22" y="37"/>
                </a:cubicBezTo>
                <a:cubicBezTo>
                  <a:pt x="23" y="39"/>
                  <a:pt x="25" y="41"/>
                  <a:pt x="27" y="43"/>
                </a:cubicBezTo>
                <a:cubicBezTo>
                  <a:pt x="32" y="48"/>
                  <a:pt x="37" y="54"/>
                  <a:pt x="38" y="62"/>
                </a:cubicBezTo>
                <a:cubicBezTo>
                  <a:pt x="40" y="68"/>
                  <a:pt x="34" y="65"/>
                  <a:pt x="30" y="63"/>
                </a:cubicBezTo>
                <a:cubicBezTo>
                  <a:pt x="26" y="61"/>
                  <a:pt x="21" y="59"/>
                  <a:pt x="17" y="58"/>
                </a:cubicBezTo>
                <a:cubicBezTo>
                  <a:pt x="14" y="57"/>
                  <a:pt x="11" y="57"/>
                  <a:pt x="9" y="57"/>
                </a:cubicBezTo>
                <a:cubicBezTo>
                  <a:pt x="7" y="57"/>
                  <a:pt x="6" y="58"/>
                  <a:pt x="5" y="58"/>
                </a:cubicBezTo>
                <a:cubicBezTo>
                  <a:pt x="2" y="59"/>
                  <a:pt x="0" y="62"/>
                  <a:pt x="0" y="65"/>
                </a:cubicBezTo>
                <a:cubicBezTo>
                  <a:pt x="0" y="68"/>
                  <a:pt x="2" y="71"/>
                  <a:pt x="5" y="72"/>
                </a:cubicBezTo>
                <a:cubicBezTo>
                  <a:pt x="6" y="72"/>
                  <a:pt x="8" y="71"/>
                  <a:pt x="8" y="70"/>
                </a:cubicBezTo>
                <a:cubicBezTo>
                  <a:pt x="8" y="69"/>
                  <a:pt x="7" y="68"/>
                  <a:pt x="7" y="68"/>
                </a:cubicBezTo>
                <a:cubicBezTo>
                  <a:pt x="6" y="68"/>
                  <a:pt x="5" y="68"/>
                  <a:pt x="4" y="68"/>
                </a:cubicBezTo>
                <a:cubicBezTo>
                  <a:pt x="2" y="67"/>
                  <a:pt x="1" y="65"/>
                  <a:pt x="2" y="63"/>
                </a:cubicBezTo>
                <a:cubicBezTo>
                  <a:pt x="2" y="61"/>
                  <a:pt x="4" y="60"/>
                  <a:pt x="6" y="60"/>
                </a:cubicBezTo>
                <a:cubicBezTo>
                  <a:pt x="8" y="59"/>
                  <a:pt x="9" y="59"/>
                  <a:pt x="11" y="59"/>
                </a:cubicBezTo>
                <a:cubicBezTo>
                  <a:pt x="19" y="60"/>
                  <a:pt x="27" y="63"/>
                  <a:pt x="34" y="67"/>
                </a:cubicBezTo>
                <a:cubicBezTo>
                  <a:pt x="37" y="68"/>
                  <a:pt x="36" y="71"/>
                  <a:pt x="38" y="74"/>
                </a:cubicBezTo>
                <a:cubicBezTo>
                  <a:pt x="39" y="77"/>
                  <a:pt x="43" y="77"/>
                  <a:pt x="47" y="79"/>
                </a:cubicBezTo>
                <a:cubicBezTo>
                  <a:pt x="48" y="79"/>
                  <a:pt x="49" y="81"/>
                  <a:pt x="50" y="82"/>
                </a:cubicBezTo>
                <a:cubicBezTo>
                  <a:pt x="55" y="88"/>
                  <a:pt x="61" y="94"/>
                  <a:pt x="67" y="100"/>
                </a:cubicBezTo>
                <a:cubicBezTo>
                  <a:pt x="72" y="106"/>
                  <a:pt x="76" y="112"/>
                  <a:pt x="81" y="117"/>
                </a:cubicBezTo>
                <a:cubicBezTo>
                  <a:pt x="82" y="118"/>
                  <a:pt x="83" y="119"/>
                  <a:pt x="83" y="118"/>
                </a:cubicBezTo>
                <a:cubicBezTo>
                  <a:pt x="84" y="118"/>
                  <a:pt x="84" y="118"/>
                  <a:pt x="84" y="118"/>
                </a:cubicBezTo>
                <a:cubicBezTo>
                  <a:pt x="84" y="116"/>
                  <a:pt x="84" y="114"/>
                  <a:pt x="83" y="113"/>
                </a:cubicBezTo>
                <a:cubicBezTo>
                  <a:pt x="83" y="112"/>
                  <a:pt x="82" y="110"/>
                  <a:pt x="81" y="109"/>
                </a:cubicBezTo>
                <a:cubicBezTo>
                  <a:pt x="81" y="108"/>
                  <a:pt x="81" y="108"/>
                  <a:pt x="81" y="108"/>
                </a:cubicBezTo>
                <a:cubicBezTo>
                  <a:pt x="82" y="107"/>
                  <a:pt x="83" y="108"/>
                  <a:pt x="83" y="108"/>
                </a:cubicBezTo>
                <a:cubicBezTo>
                  <a:pt x="88" y="111"/>
                  <a:pt x="93" y="112"/>
                  <a:pt x="97" y="116"/>
                </a:cubicBezTo>
                <a:close/>
              </a:path>
            </a:pathLst>
          </a:custGeom>
          <a:solidFill>
            <a:srgbClr val="10618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0" name="圆角矩形 1"/>
          <p:cNvSpPr/>
          <p:nvPr/>
        </p:nvSpPr>
        <p:spPr>
          <a:xfrm>
            <a:off x="1962150" y="1556792"/>
            <a:ext cx="2609850" cy="3290887"/>
          </a:xfrm>
          <a:prstGeom prst="roundRect">
            <a:avLst/>
          </a:prstGeom>
          <a:noFill/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ct val="0"/>
              </a:spcBef>
              <a:spcAft>
                <a:spcPct val="0"/>
              </a:spcAft>
              <a:defRPr/>
            </a:pPr>
            <a:endParaRPr lang="zh-CN" altLang="en-US"/>
          </a:p>
        </p:txBody>
      </p:sp>
      <p:sp>
        <p:nvSpPr>
          <p:cNvPr id="11" name="圆角矩形 2"/>
          <p:cNvSpPr/>
          <p:nvPr/>
        </p:nvSpPr>
        <p:spPr>
          <a:xfrm>
            <a:off x="4803775" y="1556792"/>
            <a:ext cx="2611438" cy="3975100"/>
          </a:xfrm>
          <a:prstGeom prst="roundRect">
            <a:avLst/>
          </a:prstGeom>
          <a:noFill/>
          <a:ln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ct val="0"/>
              </a:spcBef>
              <a:spcAft>
                <a:spcPct val="0"/>
              </a:spcAft>
              <a:defRPr/>
            </a:pPr>
            <a:endParaRPr lang="zh-CN" altLang="en-US"/>
          </a:p>
        </p:txBody>
      </p:sp>
      <p:sp>
        <p:nvSpPr>
          <p:cNvPr id="12" name="圆角矩形 3"/>
          <p:cNvSpPr/>
          <p:nvPr/>
        </p:nvSpPr>
        <p:spPr>
          <a:xfrm>
            <a:off x="7646988" y="1556792"/>
            <a:ext cx="2611437" cy="3290887"/>
          </a:xfrm>
          <a:prstGeom prst="roundRect">
            <a:avLst/>
          </a:prstGeom>
          <a:noFill/>
          <a:ln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ct val="0"/>
              </a:spcBef>
              <a:spcAft>
                <a:spcPct val="0"/>
              </a:spcAft>
              <a:defRPr/>
            </a:pPr>
            <a:endParaRPr lang="zh-CN" altLang="en-US"/>
          </a:p>
        </p:txBody>
      </p:sp>
      <p:grpSp>
        <p:nvGrpSpPr>
          <p:cNvPr id="13" name="组合 12"/>
          <p:cNvGrpSpPr/>
          <p:nvPr/>
        </p:nvGrpSpPr>
        <p:grpSpPr>
          <a:xfrm>
            <a:off x="2371725" y="1772816"/>
            <a:ext cx="1790700" cy="2062104"/>
            <a:chOff x="2259496" y="1859351"/>
            <a:chExt cx="1789452" cy="2062293"/>
          </a:xfrm>
        </p:grpSpPr>
        <p:sp>
          <p:nvSpPr>
            <p:cNvPr id="14" name="文本框 11"/>
            <p:cNvSpPr txBox="1">
              <a:spLocks noChangeArrowheads="1"/>
            </p:cNvSpPr>
            <p:nvPr/>
          </p:nvSpPr>
          <p:spPr bwMode="auto">
            <a:xfrm>
              <a:off x="2259496" y="1987826"/>
              <a:ext cx="781878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en-US" sz="2000" b="1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5" name="TextBox 35"/>
            <p:cNvSpPr txBox="1">
              <a:spLocks noChangeArrowheads="1"/>
            </p:cNvSpPr>
            <p:nvPr/>
          </p:nvSpPr>
          <p:spPr bwMode="auto">
            <a:xfrm>
              <a:off x="2307104" y="1859351"/>
              <a:ext cx="1741844" cy="206229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r>
                <a:rPr lang="zh-CN" altLang="en-US" sz="1600" dirty="0">
                  <a:solidFill>
                    <a:srgbClr val="000000"/>
                  </a:solidFill>
                  <a:latin typeface="宋体" panose="02010600030101010101" pitchFamily="2" charset="-122"/>
                </a:rPr>
                <a:t>点击输入您需要的文字内容，点击输入您需要的文字内容。点击输入您需要的文字内容，点击输入您需要的文字内容。</a:t>
              </a:r>
              <a:endParaRPr lang="zh-CN" altLang="en-US" sz="1600" dirty="0">
                <a:solidFill>
                  <a:srgbClr val="4D4D4D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</p:grpSp>
      <p:grpSp>
        <p:nvGrpSpPr>
          <p:cNvPr id="16" name="组合 15"/>
          <p:cNvGrpSpPr/>
          <p:nvPr/>
        </p:nvGrpSpPr>
        <p:grpSpPr>
          <a:xfrm>
            <a:off x="5145266" y="2204864"/>
            <a:ext cx="1906587" cy="1815882"/>
            <a:chOff x="5036235" y="2291470"/>
            <a:chExt cx="1907087" cy="1816236"/>
          </a:xfrm>
        </p:grpSpPr>
        <p:sp>
          <p:nvSpPr>
            <p:cNvPr id="17" name="文本框 14"/>
            <p:cNvSpPr txBox="1">
              <a:spLocks noChangeArrowheads="1"/>
            </p:cNvSpPr>
            <p:nvPr/>
          </p:nvSpPr>
          <p:spPr bwMode="auto">
            <a:xfrm>
              <a:off x="5102087" y="2323492"/>
              <a:ext cx="781878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en-US" sz="2000" b="1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8" name="TextBox 35"/>
            <p:cNvSpPr txBox="1">
              <a:spLocks noChangeArrowheads="1"/>
            </p:cNvSpPr>
            <p:nvPr/>
          </p:nvSpPr>
          <p:spPr bwMode="auto">
            <a:xfrm>
              <a:off x="5036235" y="2291470"/>
              <a:ext cx="1907087" cy="18162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r>
                <a:rPr lang="zh-CN" altLang="en-US" sz="1600" dirty="0">
                  <a:solidFill>
                    <a:srgbClr val="000000"/>
                  </a:solidFill>
                  <a:latin typeface="宋体" panose="02010600030101010101" pitchFamily="2" charset="-122"/>
                </a:rPr>
                <a:t>点击输入您需要的文字内容，点击输入您需要的文字内容。点击输入您需要的文字内容，点击输入您需要的文字内容。</a:t>
              </a:r>
              <a:endParaRPr lang="zh-CN" altLang="en-US" sz="1600" dirty="0">
                <a:solidFill>
                  <a:srgbClr val="4D4D4D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</p:grpSp>
      <p:grpSp>
        <p:nvGrpSpPr>
          <p:cNvPr id="19" name="组合 18"/>
          <p:cNvGrpSpPr/>
          <p:nvPr/>
        </p:nvGrpSpPr>
        <p:grpSpPr>
          <a:xfrm>
            <a:off x="8081962" y="1771244"/>
            <a:ext cx="1741487" cy="2062105"/>
            <a:chOff x="8014660" y="2387936"/>
            <a:chExt cx="1741844" cy="2062293"/>
          </a:xfrm>
        </p:grpSpPr>
        <p:sp>
          <p:nvSpPr>
            <p:cNvPr id="20" name="文本框 17"/>
            <p:cNvSpPr txBox="1">
              <a:spLocks noChangeArrowheads="1"/>
            </p:cNvSpPr>
            <p:nvPr/>
          </p:nvSpPr>
          <p:spPr bwMode="auto">
            <a:xfrm>
              <a:off x="8014660" y="2395429"/>
              <a:ext cx="781878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en-US" sz="2000" b="1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21" name="TextBox 35"/>
            <p:cNvSpPr txBox="1">
              <a:spLocks noChangeArrowheads="1"/>
            </p:cNvSpPr>
            <p:nvPr/>
          </p:nvSpPr>
          <p:spPr bwMode="auto">
            <a:xfrm>
              <a:off x="8014660" y="2387936"/>
              <a:ext cx="1741844" cy="206229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r>
                <a:rPr lang="zh-CN" altLang="en-US" sz="1600" dirty="0">
                  <a:solidFill>
                    <a:srgbClr val="000000"/>
                  </a:solidFill>
                  <a:latin typeface="宋体" panose="02010600030101010101" pitchFamily="2" charset="-122"/>
                </a:rPr>
                <a:t>点击输入您需要的文字内容，点击输入您需要的文字内容。点击输入您需要的文字内容，点击输入您需要的文字内容。</a:t>
              </a:r>
              <a:endParaRPr lang="zh-CN" altLang="en-US" sz="1600" dirty="0">
                <a:solidFill>
                  <a:srgbClr val="4D4D4D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</p:grpSp>
      <p:grpSp>
        <p:nvGrpSpPr>
          <p:cNvPr id="22" name="组合 21"/>
          <p:cNvGrpSpPr/>
          <p:nvPr/>
        </p:nvGrpSpPr>
        <p:grpSpPr>
          <a:xfrm>
            <a:off x="2717006" y="4066629"/>
            <a:ext cx="1100138" cy="1100138"/>
            <a:chOff x="2650435" y="4152807"/>
            <a:chExt cx="1099930" cy="1099930"/>
          </a:xfrm>
        </p:grpSpPr>
        <p:sp>
          <p:nvSpPr>
            <p:cNvPr id="23" name="椭圆 22"/>
            <p:cNvSpPr/>
            <p:nvPr/>
          </p:nvSpPr>
          <p:spPr>
            <a:xfrm>
              <a:off x="2650435" y="4152807"/>
              <a:ext cx="1099930" cy="109993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ct val="0"/>
                </a:spcBef>
                <a:spcAft>
                  <a:spcPct val="0"/>
                </a:spcAft>
                <a:defRPr/>
              </a:pPr>
              <a:endParaRPr lang="zh-CN" altLang="en-US"/>
            </a:p>
          </p:txBody>
        </p:sp>
        <p:pic>
          <p:nvPicPr>
            <p:cNvPr id="24" name="图片 21"/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 bwMode="auto">
            <a:xfrm>
              <a:off x="2900998" y="4429314"/>
              <a:ext cx="598804" cy="601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5" name="组合 24"/>
          <p:cNvGrpSpPr/>
          <p:nvPr/>
        </p:nvGrpSpPr>
        <p:grpSpPr>
          <a:xfrm>
            <a:off x="5559425" y="4811167"/>
            <a:ext cx="1100138" cy="1100137"/>
            <a:chOff x="5493026" y="4898055"/>
            <a:chExt cx="1099930" cy="1099930"/>
          </a:xfrm>
        </p:grpSpPr>
        <p:sp>
          <p:nvSpPr>
            <p:cNvPr id="26" name="椭圆 25"/>
            <p:cNvSpPr/>
            <p:nvPr/>
          </p:nvSpPr>
          <p:spPr>
            <a:xfrm>
              <a:off x="5493026" y="4898055"/>
              <a:ext cx="1099930" cy="109993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ct val="0"/>
                </a:spcBef>
                <a:spcAft>
                  <a:spcPct val="0"/>
                </a:spcAft>
                <a:defRPr/>
              </a:pPr>
              <a:endParaRPr lang="zh-CN" altLang="en-US"/>
            </a:p>
          </p:txBody>
        </p:sp>
        <p:pic>
          <p:nvPicPr>
            <p:cNvPr id="27" name="图片 24"/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 bwMode="auto">
            <a:xfrm>
              <a:off x="5703427" y="5115969"/>
              <a:ext cx="658735" cy="65873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8" name="组合 27"/>
          <p:cNvGrpSpPr/>
          <p:nvPr/>
        </p:nvGrpSpPr>
        <p:grpSpPr>
          <a:xfrm>
            <a:off x="8402638" y="4066629"/>
            <a:ext cx="1100137" cy="1100138"/>
            <a:chOff x="8335617" y="4152807"/>
            <a:chExt cx="1099930" cy="1099930"/>
          </a:xfrm>
        </p:grpSpPr>
        <p:sp>
          <p:nvSpPr>
            <p:cNvPr id="29" name="椭圆 28"/>
            <p:cNvSpPr/>
            <p:nvPr/>
          </p:nvSpPr>
          <p:spPr>
            <a:xfrm>
              <a:off x="8335617" y="4152807"/>
              <a:ext cx="1099930" cy="109993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ct val="0"/>
                </a:spcBef>
                <a:spcAft>
                  <a:spcPct val="0"/>
                </a:spcAft>
                <a:defRPr/>
              </a:pPr>
              <a:endParaRPr lang="zh-CN" altLang="en-US"/>
            </a:p>
          </p:txBody>
        </p:sp>
        <p:pic>
          <p:nvPicPr>
            <p:cNvPr id="30" name="图片 27"/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 bwMode="auto">
            <a:xfrm>
              <a:off x="8494269" y="4337057"/>
              <a:ext cx="782625" cy="78556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Ovr>
    <a:masterClrMapping/>
  </p:clrMapOvr>
  <p:transition advClick="0" advTm="0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37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0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6" presetClass="entr" presetSubtype="37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6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500"/>
                            </p:stCondLst>
                            <p:childTnLst>
                              <p:par>
                                <p:cTn id="18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0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4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1500"/>
                            </p:stCondLst>
                            <p:childTnLst>
                              <p:par>
                                <p:cTn id="26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8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2000"/>
                            </p:stCondLst>
                            <p:childTnLst>
                              <p:par>
                                <p:cTn id="30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2500"/>
                            </p:stCondLst>
                            <p:childTnLst>
                              <p:par>
                                <p:cTn id="36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3000"/>
                            </p:stCondLst>
                            <p:childTnLst>
                              <p:par>
                                <p:cTn id="42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3500"/>
                            </p:stCondLst>
                            <p:childTnLst>
                              <p:par>
                                <p:cTn id="48" presetID="23" presetClass="entr" presetSubtype="3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(6*min(max(#ppt_w*#ppt_h,.3),1)-7.4)/-.7*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4000"/>
                            </p:stCondLst>
                            <p:childTnLst>
                              <p:par>
                                <p:cTn id="55" presetID="23" presetClass="entr" presetSubtype="3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(6*min(max(#ppt_w*#ppt_h,.3),1)-7.4)/-.7*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4500"/>
                            </p:stCondLst>
                            <p:childTnLst>
                              <p:par>
                                <p:cTn id="62" presetID="23" presetClass="entr" presetSubtype="3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4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(6*min(max(#ppt_w*#ppt_h,.3),1)-7.4)/-.7*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6" grpId="0"/>
      <p:bldP spid="10" grpId="0" animBg="1"/>
      <p:bldP spid="11" grpId="0" animBg="1"/>
      <p:bldP spid="12" grpId="0" animBg="1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MH_Entry_1"/>
          <p:cNvSpPr/>
          <p:nvPr>
            <p:custDataLst>
              <p:tags r:id="rId1"/>
            </p:custDataLst>
          </p:nvPr>
        </p:nvSpPr>
        <p:spPr>
          <a:xfrm>
            <a:off x="4089400" y="256571"/>
            <a:ext cx="4016089" cy="498614"/>
          </a:xfrm>
          <a:prstGeom prst="roundRect">
            <a:avLst>
              <a:gd name="adj" fmla="val 9124"/>
            </a:avLst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r>
              <a:rPr lang="zh-CN" altLang="en-US" sz="2800" spc="2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此处输入您的标题</a:t>
            </a:r>
          </a:p>
        </p:txBody>
      </p:sp>
      <p:cxnSp>
        <p:nvCxnSpPr>
          <p:cNvPr id="5" name="直接连接符 4"/>
          <p:cNvCxnSpPr/>
          <p:nvPr/>
        </p:nvCxnSpPr>
        <p:spPr>
          <a:xfrm>
            <a:off x="460301" y="772316"/>
            <a:ext cx="11363399" cy="0"/>
          </a:xfrm>
          <a:prstGeom prst="line">
            <a:avLst/>
          </a:prstGeom>
          <a:ln>
            <a:solidFill>
              <a:srgbClr val="10618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矩形 5"/>
          <p:cNvSpPr/>
          <p:nvPr/>
        </p:nvSpPr>
        <p:spPr>
          <a:xfrm>
            <a:off x="4025900" y="806443"/>
            <a:ext cx="4154344" cy="2616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dist"/>
            <a:r>
              <a:rPr lang="en-US" altLang="zh-CN" sz="11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LOREM IPSUM DOLOR SIT AMET CONSECTETUER LOREM</a:t>
            </a:r>
            <a:endParaRPr lang="zh-CN" altLang="en-US" sz="1100">
              <a:solidFill>
                <a:schemeClr val="bg1"/>
              </a:solidFill>
            </a:endParaRPr>
          </a:p>
        </p:txBody>
      </p:sp>
      <p:cxnSp>
        <p:nvCxnSpPr>
          <p:cNvPr id="7" name="直接连接符 6"/>
          <p:cNvCxnSpPr/>
          <p:nvPr/>
        </p:nvCxnSpPr>
        <p:spPr>
          <a:xfrm>
            <a:off x="434901" y="6756206"/>
            <a:ext cx="11363399" cy="0"/>
          </a:xfrm>
          <a:prstGeom prst="line">
            <a:avLst/>
          </a:prstGeom>
          <a:ln>
            <a:solidFill>
              <a:srgbClr val="10618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reeform 269"/>
          <p:cNvSpPr/>
          <p:nvPr/>
        </p:nvSpPr>
        <p:spPr bwMode="auto">
          <a:xfrm>
            <a:off x="7746857" y="239440"/>
            <a:ext cx="420687" cy="461963"/>
          </a:xfrm>
          <a:custGeom>
            <a:avLst/>
            <a:gdLst>
              <a:gd name="T0" fmla="*/ 97 w 112"/>
              <a:gd name="T1" fmla="*/ 116 h 123"/>
              <a:gd name="T2" fmla="*/ 109 w 112"/>
              <a:gd name="T3" fmla="*/ 122 h 123"/>
              <a:gd name="T4" fmla="*/ 112 w 112"/>
              <a:gd name="T5" fmla="*/ 119 h 123"/>
              <a:gd name="T6" fmla="*/ 111 w 112"/>
              <a:gd name="T7" fmla="*/ 116 h 123"/>
              <a:gd name="T8" fmla="*/ 107 w 112"/>
              <a:gd name="T9" fmla="*/ 108 h 123"/>
              <a:gd name="T10" fmla="*/ 105 w 112"/>
              <a:gd name="T11" fmla="*/ 95 h 123"/>
              <a:gd name="T12" fmla="*/ 90 w 112"/>
              <a:gd name="T13" fmla="*/ 85 h 123"/>
              <a:gd name="T14" fmla="*/ 96 w 112"/>
              <a:gd name="T15" fmla="*/ 77 h 123"/>
              <a:gd name="T16" fmla="*/ 93 w 112"/>
              <a:gd name="T17" fmla="*/ 68 h 123"/>
              <a:gd name="T18" fmla="*/ 104 w 112"/>
              <a:gd name="T19" fmla="*/ 51 h 123"/>
              <a:gd name="T20" fmla="*/ 93 w 112"/>
              <a:gd name="T21" fmla="*/ 35 h 123"/>
              <a:gd name="T22" fmla="*/ 98 w 112"/>
              <a:gd name="T23" fmla="*/ 11 h 123"/>
              <a:gd name="T24" fmla="*/ 94 w 112"/>
              <a:gd name="T25" fmla="*/ 1 h 123"/>
              <a:gd name="T26" fmla="*/ 92 w 112"/>
              <a:gd name="T27" fmla="*/ 0 h 123"/>
              <a:gd name="T28" fmla="*/ 89 w 112"/>
              <a:gd name="T29" fmla="*/ 2 h 123"/>
              <a:gd name="T30" fmla="*/ 73 w 112"/>
              <a:gd name="T31" fmla="*/ 25 h 123"/>
              <a:gd name="T32" fmla="*/ 59 w 112"/>
              <a:gd name="T33" fmla="*/ 50 h 123"/>
              <a:gd name="T34" fmla="*/ 55 w 112"/>
              <a:gd name="T35" fmla="*/ 63 h 123"/>
              <a:gd name="T36" fmla="*/ 55 w 112"/>
              <a:gd name="T37" fmla="*/ 74 h 123"/>
              <a:gd name="T38" fmla="*/ 53 w 112"/>
              <a:gd name="T39" fmla="*/ 77 h 123"/>
              <a:gd name="T40" fmla="*/ 50 w 112"/>
              <a:gd name="T41" fmla="*/ 75 h 123"/>
              <a:gd name="T42" fmla="*/ 50 w 112"/>
              <a:gd name="T43" fmla="*/ 71 h 123"/>
              <a:gd name="T44" fmla="*/ 48 w 112"/>
              <a:gd name="T45" fmla="*/ 64 h 123"/>
              <a:gd name="T46" fmla="*/ 42 w 112"/>
              <a:gd name="T47" fmla="*/ 61 h 123"/>
              <a:gd name="T48" fmla="*/ 41 w 112"/>
              <a:gd name="T49" fmla="*/ 59 h 123"/>
              <a:gd name="T50" fmla="*/ 21 w 112"/>
              <a:gd name="T51" fmla="*/ 34 h 123"/>
              <a:gd name="T52" fmla="*/ 17 w 112"/>
              <a:gd name="T53" fmla="*/ 31 h 123"/>
              <a:gd name="T54" fmla="*/ 10 w 112"/>
              <a:gd name="T55" fmla="*/ 36 h 123"/>
              <a:gd name="T56" fmla="*/ 12 w 112"/>
              <a:gd name="T57" fmla="*/ 40 h 123"/>
              <a:gd name="T58" fmla="*/ 16 w 112"/>
              <a:gd name="T59" fmla="*/ 38 h 123"/>
              <a:gd name="T60" fmla="*/ 13 w 112"/>
              <a:gd name="T61" fmla="*/ 34 h 123"/>
              <a:gd name="T62" fmla="*/ 18 w 112"/>
              <a:gd name="T63" fmla="*/ 33 h 123"/>
              <a:gd name="T64" fmla="*/ 22 w 112"/>
              <a:gd name="T65" fmla="*/ 37 h 123"/>
              <a:gd name="T66" fmla="*/ 27 w 112"/>
              <a:gd name="T67" fmla="*/ 43 h 123"/>
              <a:gd name="T68" fmla="*/ 38 w 112"/>
              <a:gd name="T69" fmla="*/ 62 h 123"/>
              <a:gd name="T70" fmla="*/ 30 w 112"/>
              <a:gd name="T71" fmla="*/ 63 h 123"/>
              <a:gd name="T72" fmla="*/ 17 w 112"/>
              <a:gd name="T73" fmla="*/ 58 h 123"/>
              <a:gd name="T74" fmla="*/ 9 w 112"/>
              <a:gd name="T75" fmla="*/ 57 h 123"/>
              <a:gd name="T76" fmla="*/ 5 w 112"/>
              <a:gd name="T77" fmla="*/ 58 h 123"/>
              <a:gd name="T78" fmla="*/ 0 w 112"/>
              <a:gd name="T79" fmla="*/ 65 h 123"/>
              <a:gd name="T80" fmla="*/ 5 w 112"/>
              <a:gd name="T81" fmla="*/ 72 h 123"/>
              <a:gd name="T82" fmla="*/ 8 w 112"/>
              <a:gd name="T83" fmla="*/ 70 h 123"/>
              <a:gd name="T84" fmla="*/ 7 w 112"/>
              <a:gd name="T85" fmla="*/ 68 h 123"/>
              <a:gd name="T86" fmla="*/ 4 w 112"/>
              <a:gd name="T87" fmla="*/ 68 h 123"/>
              <a:gd name="T88" fmla="*/ 2 w 112"/>
              <a:gd name="T89" fmla="*/ 63 h 123"/>
              <a:gd name="T90" fmla="*/ 6 w 112"/>
              <a:gd name="T91" fmla="*/ 60 h 123"/>
              <a:gd name="T92" fmla="*/ 11 w 112"/>
              <a:gd name="T93" fmla="*/ 59 h 123"/>
              <a:gd name="T94" fmla="*/ 34 w 112"/>
              <a:gd name="T95" fmla="*/ 67 h 123"/>
              <a:gd name="T96" fmla="*/ 38 w 112"/>
              <a:gd name="T97" fmla="*/ 74 h 123"/>
              <a:gd name="T98" fmla="*/ 47 w 112"/>
              <a:gd name="T99" fmla="*/ 79 h 123"/>
              <a:gd name="T100" fmla="*/ 50 w 112"/>
              <a:gd name="T101" fmla="*/ 82 h 123"/>
              <a:gd name="T102" fmla="*/ 67 w 112"/>
              <a:gd name="T103" fmla="*/ 100 h 123"/>
              <a:gd name="T104" fmla="*/ 81 w 112"/>
              <a:gd name="T105" fmla="*/ 117 h 123"/>
              <a:gd name="T106" fmla="*/ 83 w 112"/>
              <a:gd name="T107" fmla="*/ 118 h 123"/>
              <a:gd name="T108" fmla="*/ 84 w 112"/>
              <a:gd name="T109" fmla="*/ 118 h 123"/>
              <a:gd name="T110" fmla="*/ 83 w 112"/>
              <a:gd name="T111" fmla="*/ 113 h 123"/>
              <a:gd name="T112" fmla="*/ 81 w 112"/>
              <a:gd name="T113" fmla="*/ 109 h 123"/>
              <a:gd name="T114" fmla="*/ 81 w 112"/>
              <a:gd name="T115" fmla="*/ 108 h 123"/>
              <a:gd name="T116" fmla="*/ 83 w 112"/>
              <a:gd name="T117" fmla="*/ 108 h 123"/>
              <a:gd name="T118" fmla="*/ 97 w 112"/>
              <a:gd name="T119" fmla="*/ 116 h 1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12" h="123">
                <a:moveTo>
                  <a:pt x="97" y="116"/>
                </a:moveTo>
                <a:cubicBezTo>
                  <a:pt x="101" y="118"/>
                  <a:pt x="104" y="123"/>
                  <a:pt x="109" y="122"/>
                </a:cubicBezTo>
                <a:cubicBezTo>
                  <a:pt x="110" y="122"/>
                  <a:pt x="112" y="121"/>
                  <a:pt x="112" y="119"/>
                </a:cubicBezTo>
                <a:cubicBezTo>
                  <a:pt x="112" y="118"/>
                  <a:pt x="112" y="117"/>
                  <a:pt x="111" y="116"/>
                </a:cubicBezTo>
                <a:cubicBezTo>
                  <a:pt x="109" y="113"/>
                  <a:pt x="108" y="111"/>
                  <a:pt x="107" y="108"/>
                </a:cubicBezTo>
                <a:cubicBezTo>
                  <a:pt x="107" y="103"/>
                  <a:pt x="107" y="99"/>
                  <a:pt x="105" y="95"/>
                </a:cubicBezTo>
                <a:cubicBezTo>
                  <a:pt x="102" y="89"/>
                  <a:pt x="96" y="87"/>
                  <a:pt x="90" y="85"/>
                </a:cubicBezTo>
                <a:cubicBezTo>
                  <a:pt x="90" y="82"/>
                  <a:pt x="94" y="80"/>
                  <a:pt x="96" y="77"/>
                </a:cubicBezTo>
                <a:cubicBezTo>
                  <a:pt x="97" y="74"/>
                  <a:pt x="96" y="70"/>
                  <a:pt x="93" y="68"/>
                </a:cubicBezTo>
                <a:cubicBezTo>
                  <a:pt x="100" y="65"/>
                  <a:pt x="104" y="58"/>
                  <a:pt x="104" y="51"/>
                </a:cubicBezTo>
                <a:cubicBezTo>
                  <a:pt x="104" y="45"/>
                  <a:pt x="99" y="38"/>
                  <a:pt x="93" y="35"/>
                </a:cubicBezTo>
                <a:cubicBezTo>
                  <a:pt x="97" y="28"/>
                  <a:pt x="99" y="19"/>
                  <a:pt x="98" y="11"/>
                </a:cubicBezTo>
                <a:cubicBezTo>
                  <a:pt x="98" y="7"/>
                  <a:pt x="97" y="3"/>
                  <a:pt x="94" y="1"/>
                </a:cubicBezTo>
                <a:cubicBezTo>
                  <a:pt x="93" y="1"/>
                  <a:pt x="93" y="0"/>
                  <a:pt x="92" y="0"/>
                </a:cubicBezTo>
                <a:cubicBezTo>
                  <a:pt x="91" y="0"/>
                  <a:pt x="90" y="1"/>
                  <a:pt x="89" y="2"/>
                </a:cubicBezTo>
                <a:cubicBezTo>
                  <a:pt x="83" y="10"/>
                  <a:pt x="78" y="17"/>
                  <a:pt x="73" y="25"/>
                </a:cubicBezTo>
                <a:cubicBezTo>
                  <a:pt x="67" y="33"/>
                  <a:pt x="62" y="41"/>
                  <a:pt x="59" y="50"/>
                </a:cubicBezTo>
                <a:cubicBezTo>
                  <a:pt x="57" y="54"/>
                  <a:pt x="56" y="59"/>
                  <a:pt x="55" y="63"/>
                </a:cubicBezTo>
                <a:cubicBezTo>
                  <a:pt x="55" y="67"/>
                  <a:pt x="56" y="71"/>
                  <a:pt x="55" y="74"/>
                </a:cubicBezTo>
                <a:cubicBezTo>
                  <a:pt x="55" y="75"/>
                  <a:pt x="54" y="76"/>
                  <a:pt x="53" y="77"/>
                </a:cubicBezTo>
                <a:cubicBezTo>
                  <a:pt x="52" y="77"/>
                  <a:pt x="51" y="76"/>
                  <a:pt x="50" y="75"/>
                </a:cubicBezTo>
                <a:cubicBezTo>
                  <a:pt x="50" y="73"/>
                  <a:pt x="50" y="72"/>
                  <a:pt x="50" y="71"/>
                </a:cubicBezTo>
                <a:cubicBezTo>
                  <a:pt x="50" y="69"/>
                  <a:pt x="50" y="66"/>
                  <a:pt x="48" y="64"/>
                </a:cubicBezTo>
                <a:cubicBezTo>
                  <a:pt x="46" y="61"/>
                  <a:pt x="45" y="63"/>
                  <a:pt x="42" y="61"/>
                </a:cubicBezTo>
                <a:cubicBezTo>
                  <a:pt x="42" y="61"/>
                  <a:pt x="41" y="60"/>
                  <a:pt x="41" y="59"/>
                </a:cubicBezTo>
                <a:cubicBezTo>
                  <a:pt x="35" y="51"/>
                  <a:pt x="28" y="42"/>
                  <a:pt x="21" y="34"/>
                </a:cubicBezTo>
                <a:cubicBezTo>
                  <a:pt x="20" y="32"/>
                  <a:pt x="19" y="31"/>
                  <a:pt x="17" y="31"/>
                </a:cubicBezTo>
                <a:cubicBezTo>
                  <a:pt x="13" y="29"/>
                  <a:pt x="10" y="32"/>
                  <a:pt x="10" y="36"/>
                </a:cubicBezTo>
                <a:cubicBezTo>
                  <a:pt x="11" y="38"/>
                  <a:pt x="11" y="39"/>
                  <a:pt x="12" y="40"/>
                </a:cubicBezTo>
                <a:cubicBezTo>
                  <a:pt x="14" y="41"/>
                  <a:pt x="16" y="40"/>
                  <a:pt x="16" y="38"/>
                </a:cubicBezTo>
                <a:cubicBezTo>
                  <a:pt x="14" y="39"/>
                  <a:pt x="12" y="36"/>
                  <a:pt x="13" y="34"/>
                </a:cubicBezTo>
                <a:cubicBezTo>
                  <a:pt x="14" y="33"/>
                  <a:pt x="16" y="32"/>
                  <a:pt x="18" y="33"/>
                </a:cubicBezTo>
                <a:cubicBezTo>
                  <a:pt x="19" y="34"/>
                  <a:pt x="20" y="35"/>
                  <a:pt x="22" y="37"/>
                </a:cubicBezTo>
                <a:cubicBezTo>
                  <a:pt x="23" y="39"/>
                  <a:pt x="25" y="41"/>
                  <a:pt x="27" y="43"/>
                </a:cubicBezTo>
                <a:cubicBezTo>
                  <a:pt x="32" y="48"/>
                  <a:pt x="37" y="54"/>
                  <a:pt x="38" y="62"/>
                </a:cubicBezTo>
                <a:cubicBezTo>
                  <a:pt x="40" y="68"/>
                  <a:pt x="34" y="65"/>
                  <a:pt x="30" y="63"/>
                </a:cubicBezTo>
                <a:cubicBezTo>
                  <a:pt x="26" y="61"/>
                  <a:pt x="21" y="59"/>
                  <a:pt x="17" y="58"/>
                </a:cubicBezTo>
                <a:cubicBezTo>
                  <a:pt x="14" y="57"/>
                  <a:pt x="11" y="57"/>
                  <a:pt x="9" y="57"/>
                </a:cubicBezTo>
                <a:cubicBezTo>
                  <a:pt x="7" y="57"/>
                  <a:pt x="6" y="58"/>
                  <a:pt x="5" y="58"/>
                </a:cubicBezTo>
                <a:cubicBezTo>
                  <a:pt x="2" y="59"/>
                  <a:pt x="0" y="62"/>
                  <a:pt x="0" y="65"/>
                </a:cubicBezTo>
                <a:cubicBezTo>
                  <a:pt x="0" y="68"/>
                  <a:pt x="2" y="71"/>
                  <a:pt x="5" y="72"/>
                </a:cubicBezTo>
                <a:cubicBezTo>
                  <a:pt x="6" y="72"/>
                  <a:pt x="8" y="71"/>
                  <a:pt x="8" y="70"/>
                </a:cubicBezTo>
                <a:cubicBezTo>
                  <a:pt x="8" y="69"/>
                  <a:pt x="7" y="68"/>
                  <a:pt x="7" y="68"/>
                </a:cubicBezTo>
                <a:cubicBezTo>
                  <a:pt x="6" y="68"/>
                  <a:pt x="5" y="68"/>
                  <a:pt x="4" y="68"/>
                </a:cubicBezTo>
                <a:cubicBezTo>
                  <a:pt x="2" y="67"/>
                  <a:pt x="1" y="65"/>
                  <a:pt x="2" y="63"/>
                </a:cubicBezTo>
                <a:cubicBezTo>
                  <a:pt x="2" y="61"/>
                  <a:pt x="4" y="60"/>
                  <a:pt x="6" y="60"/>
                </a:cubicBezTo>
                <a:cubicBezTo>
                  <a:pt x="8" y="59"/>
                  <a:pt x="9" y="59"/>
                  <a:pt x="11" y="59"/>
                </a:cubicBezTo>
                <a:cubicBezTo>
                  <a:pt x="19" y="60"/>
                  <a:pt x="27" y="63"/>
                  <a:pt x="34" y="67"/>
                </a:cubicBezTo>
                <a:cubicBezTo>
                  <a:pt x="37" y="68"/>
                  <a:pt x="36" y="71"/>
                  <a:pt x="38" y="74"/>
                </a:cubicBezTo>
                <a:cubicBezTo>
                  <a:pt x="39" y="77"/>
                  <a:pt x="43" y="77"/>
                  <a:pt x="47" y="79"/>
                </a:cubicBezTo>
                <a:cubicBezTo>
                  <a:pt x="48" y="79"/>
                  <a:pt x="49" y="81"/>
                  <a:pt x="50" y="82"/>
                </a:cubicBezTo>
                <a:cubicBezTo>
                  <a:pt x="55" y="88"/>
                  <a:pt x="61" y="94"/>
                  <a:pt x="67" y="100"/>
                </a:cubicBezTo>
                <a:cubicBezTo>
                  <a:pt x="72" y="106"/>
                  <a:pt x="76" y="112"/>
                  <a:pt x="81" y="117"/>
                </a:cubicBezTo>
                <a:cubicBezTo>
                  <a:pt x="82" y="118"/>
                  <a:pt x="83" y="119"/>
                  <a:pt x="83" y="118"/>
                </a:cubicBezTo>
                <a:cubicBezTo>
                  <a:pt x="84" y="118"/>
                  <a:pt x="84" y="118"/>
                  <a:pt x="84" y="118"/>
                </a:cubicBezTo>
                <a:cubicBezTo>
                  <a:pt x="84" y="116"/>
                  <a:pt x="84" y="114"/>
                  <a:pt x="83" y="113"/>
                </a:cubicBezTo>
                <a:cubicBezTo>
                  <a:pt x="83" y="112"/>
                  <a:pt x="82" y="110"/>
                  <a:pt x="81" y="109"/>
                </a:cubicBezTo>
                <a:cubicBezTo>
                  <a:pt x="81" y="108"/>
                  <a:pt x="81" y="108"/>
                  <a:pt x="81" y="108"/>
                </a:cubicBezTo>
                <a:cubicBezTo>
                  <a:pt x="82" y="107"/>
                  <a:pt x="83" y="108"/>
                  <a:pt x="83" y="108"/>
                </a:cubicBezTo>
                <a:cubicBezTo>
                  <a:pt x="88" y="111"/>
                  <a:pt x="93" y="112"/>
                  <a:pt x="97" y="116"/>
                </a:cubicBezTo>
                <a:close/>
              </a:path>
            </a:pathLst>
          </a:custGeom>
          <a:solidFill>
            <a:srgbClr val="10618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9" name="Freeform 269"/>
          <p:cNvSpPr/>
          <p:nvPr/>
        </p:nvSpPr>
        <p:spPr bwMode="auto">
          <a:xfrm flipH="1">
            <a:off x="4025900" y="239440"/>
            <a:ext cx="420687" cy="461963"/>
          </a:xfrm>
          <a:custGeom>
            <a:avLst/>
            <a:gdLst>
              <a:gd name="T0" fmla="*/ 97 w 112"/>
              <a:gd name="T1" fmla="*/ 116 h 123"/>
              <a:gd name="T2" fmla="*/ 109 w 112"/>
              <a:gd name="T3" fmla="*/ 122 h 123"/>
              <a:gd name="T4" fmla="*/ 112 w 112"/>
              <a:gd name="T5" fmla="*/ 119 h 123"/>
              <a:gd name="T6" fmla="*/ 111 w 112"/>
              <a:gd name="T7" fmla="*/ 116 h 123"/>
              <a:gd name="T8" fmla="*/ 107 w 112"/>
              <a:gd name="T9" fmla="*/ 108 h 123"/>
              <a:gd name="T10" fmla="*/ 105 w 112"/>
              <a:gd name="T11" fmla="*/ 95 h 123"/>
              <a:gd name="T12" fmla="*/ 90 w 112"/>
              <a:gd name="T13" fmla="*/ 85 h 123"/>
              <a:gd name="T14" fmla="*/ 96 w 112"/>
              <a:gd name="T15" fmla="*/ 77 h 123"/>
              <a:gd name="T16" fmla="*/ 93 w 112"/>
              <a:gd name="T17" fmla="*/ 68 h 123"/>
              <a:gd name="T18" fmla="*/ 104 w 112"/>
              <a:gd name="T19" fmla="*/ 51 h 123"/>
              <a:gd name="T20" fmla="*/ 93 w 112"/>
              <a:gd name="T21" fmla="*/ 35 h 123"/>
              <a:gd name="T22" fmla="*/ 98 w 112"/>
              <a:gd name="T23" fmla="*/ 11 h 123"/>
              <a:gd name="T24" fmla="*/ 94 w 112"/>
              <a:gd name="T25" fmla="*/ 1 h 123"/>
              <a:gd name="T26" fmla="*/ 92 w 112"/>
              <a:gd name="T27" fmla="*/ 0 h 123"/>
              <a:gd name="T28" fmla="*/ 89 w 112"/>
              <a:gd name="T29" fmla="*/ 2 h 123"/>
              <a:gd name="T30" fmla="*/ 73 w 112"/>
              <a:gd name="T31" fmla="*/ 25 h 123"/>
              <a:gd name="T32" fmla="*/ 59 w 112"/>
              <a:gd name="T33" fmla="*/ 50 h 123"/>
              <a:gd name="T34" fmla="*/ 55 w 112"/>
              <a:gd name="T35" fmla="*/ 63 h 123"/>
              <a:gd name="T36" fmla="*/ 55 w 112"/>
              <a:gd name="T37" fmla="*/ 74 h 123"/>
              <a:gd name="T38" fmla="*/ 53 w 112"/>
              <a:gd name="T39" fmla="*/ 77 h 123"/>
              <a:gd name="T40" fmla="*/ 50 w 112"/>
              <a:gd name="T41" fmla="*/ 75 h 123"/>
              <a:gd name="T42" fmla="*/ 50 w 112"/>
              <a:gd name="T43" fmla="*/ 71 h 123"/>
              <a:gd name="T44" fmla="*/ 48 w 112"/>
              <a:gd name="T45" fmla="*/ 64 h 123"/>
              <a:gd name="T46" fmla="*/ 42 w 112"/>
              <a:gd name="T47" fmla="*/ 61 h 123"/>
              <a:gd name="T48" fmla="*/ 41 w 112"/>
              <a:gd name="T49" fmla="*/ 59 h 123"/>
              <a:gd name="T50" fmla="*/ 21 w 112"/>
              <a:gd name="T51" fmla="*/ 34 h 123"/>
              <a:gd name="T52" fmla="*/ 17 w 112"/>
              <a:gd name="T53" fmla="*/ 31 h 123"/>
              <a:gd name="T54" fmla="*/ 10 w 112"/>
              <a:gd name="T55" fmla="*/ 36 h 123"/>
              <a:gd name="T56" fmla="*/ 12 w 112"/>
              <a:gd name="T57" fmla="*/ 40 h 123"/>
              <a:gd name="T58" fmla="*/ 16 w 112"/>
              <a:gd name="T59" fmla="*/ 38 h 123"/>
              <a:gd name="T60" fmla="*/ 13 w 112"/>
              <a:gd name="T61" fmla="*/ 34 h 123"/>
              <a:gd name="T62" fmla="*/ 18 w 112"/>
              <a:gd name="T63" fmla="*/ 33 h 123"/>
              <a:gd name="T64" fmla="*/ 22 w 112"/>
              <a:gd name="T65" fmla="*/ 37 h 123"/>
              <a:gd name="T66" fmla="*/ 27 w 112"/>
              <a:gd name="T67" fmla="*/ 43 h 123"/>
              <a:gd name="T68" fmla="*/ 38 w 112"/>
              <a:gd name="T69" fmla="*/ 62 h 123"/>
              <a:gd name="T70" fmla="*/ 30 w 112"/>
              <a:gd name="T71" fmla="*/ 63 h 123"/>
              <a:gd name="T72" fmla="*/ 17 w 112"/>
              <a:gd name="T73" fmla="*/ 58 h 123"/>
              <a:gd name="T74" fmla="*/ 9 w 112"/>
              <a:gd name="T75" fmla="*/ 57 h 123"/>
              <a:gd name="T76" fmla="*/ 5 w 112"/>
              <a:gd name="T77" fmla="*/ 58 h 123"/>
              <a:gd name="T78" fmla="*/ 0 w 112"/>
              <a:gd name="T79" fmla="*/ 65 h 123"/>
              <a:gd name="T80" fmla="*/ 5 w 112"/>
              <a:gd name="T81" fmla="*/ 72 h 123"/>
              <a:gd name="T82" fmla="*/ 8 w 112"/>
              <a:gd name="T83" fmla="*/ 70 h 123"/>
              <a:gd name="T84" fmla="*/ 7 w 112"/>
              <a:gd name="T85" fmla="*/ 68 h 123"/>
              <a:gd name="T86" fmla="*/ 4 w 112"/>
              <a:gd name="T87" fmla="*/ 68 h 123"/>
              <a:gd name="T88" fmla="*/ 2 w 112"/>
              <a:gd name="T89" fmla="*/ 63 h 123"/>
              <a:gd name="T90" fmla="*/ 6 w 112"/>
              <a:gd name="T91" fmla="*/ 60 h 123"/>
              <a:gd name="T92" fmla="*/ 11 w 112"/>
              <a:gd name="T93" fmla="*/ 59 h 123"/>
              <a:gd name="T94" fmla="*/ 34 w 112"/>
              <a:gd name="T95" fmla="*/ 67 h 123"/>
              <a:gd name="T96" fmla="*/ 38 w 112"/>
              <a:gd name="T97" fmla="*/ 74 h 123"/>
              <a:gd name="T98" fmla="*/ 47 w 112"/>
              <a:gd name="T99" fmla="*/ 79 h 123"/>
              <a:gd name="T100" fmla="*/ 50 w 112"/>
              <a:gd name="T101" fmla="*/ 82 h 123"/>
              <a:gd name="T102" fmla="*/ 67 w 112"/>
              <a:gd name="T103" fmla="*/ 100 h 123"/>
              <a:gd name="T104" fmla="*/ 81 w 112"/>
              <a:gd name="T105" fmla="*/ 117 h 123"/>
              <a:gd name="T106" fmla="*/ 83 w 112"/>
              <a:gd name="T107" fmla="*/ 118 h 123"/>
              <a:gd name="T108" fmla="*/ 84 w 112"/>
              <a:gd name="T109" fmla="*/ 118 h 123"/>
              <a:gd name="T110" fmla="*/ 83 w 112"/>
              <a:gd name="T111" fmla="*/ 113 h 123"/>
              <a:gd name="T112" fmla="*/ 81 w 112"/>
              <a:gd name="T113" fmla="*/ 109 h 123"/>
              <a:gd name="T114" fmla="*/ 81 w 112"/>
              <a:gd name="T115" fmla="*/ 108 h 123"/>
              <a:gd name="T116" fmla="*/ 83 w 112"/>
              <a:gd name="T117" fmla="*/ 108 h 123"/>
              <a:gd name="T118" fmla="*/ 97 w 112"/>
              <a:gd name="T119" fmla="*/ 116 h 1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12" h="123">
                <a:moveTo>
                  <a:pt x="97" y="116"/>
                </a:moveTo>
                <a:cubicBezTo>
                  <a:pt x="101" y="118"/>
                  <a:pt x="104" y="123"/>
                  <a:pt x="109" y="122"/>
                </a:cubicBezTo>
                <a:cubicBezTo>
                  <a:pt x="110" y="122"/>
                  <a:pt x="112" y="121"/>
                  <a:pt x="112" y="119"/>
                </a:cubicBezTo>
                <a:cubicBezTo>
                  <a:pt x="112" y="118"/>
                  <a:pt x="112" y="117"/>
                  <a:pt x="111" y="116"/>
                </a:cubicBezTo>
                <a:cubicBezTo>
                  <a:pt x="109" y="113"/>
                  <a:pt x="108" y="111"/>
                  <a:pt x="107" y="108"/>
                </a:cubicBezTo>
                <a:cubicBezTo>
                  <a:pt x="107" y="103"/>
                  <a:pt x="107" y="99"/>
                  <a:pt x="105" y="95"/>
                </a:cubicBezTo>
                <a:cubicBezTo>
                  <a:pt x="102" y="89"/>
                  <a:pt x="96" y="87"/>
                  <a:pt x="90" y="85"/>
                </a:cubicBezTo>
                <a:cubicBezTo>
                  <a:pt x="90" y="82"/>
                  <a:pt x="94" y="80"/>
                  <a:pt x="96" y="77"/>
                </a:cubicBezTo>
                <a:cubicBezTo>
                  <a:pt x="97" y="74"/>
                  <a:pt x="96" y="70"/>
                  <a:pt x="93" y="68"/>
                </a:cubicBezTo>
                <a:cubicBezTo>
                  <a:pt x="100" y="65"/>
                  <a:pt x="104" y="58"/>
                  <a:pt x="104" y="51"/>
                </a:cubicBezTo>
                <a:cubicBezTo>
                  <a:pt x="104" y="45"/>
                  <a:pt x="99" y="38"/>
                  <a:pt x="93" y="35"/>
                </a:cubicBezTo>
                <a:cubicBezTo>
                  <a:pt x="97" y="28"/>
                  <a:pt x="99" y="19"/>
                  <a:pt x="98" y="11"/>
                </a:cubicBezTo>
                <a:cubicBezTo>
                  <a:pt x="98" y="7"/>
                  <a:pt x="97" y="3"/>
                  <a:pt x="94" y="1"/>
                </a:cubicBezTo>
                <a:cubicBezTo>
                  <a:pt x="93" y="1"/>
                  <a:pt x="93" y="0"/>
                  <a:pt x="92" y="0"/>
                </a:cubicBezTo>
                <a:cubicBezTo>
                  <a:pt x="91" y="0"/>
                  <a:pt x="90" y="1"/>
                  <a:pt x="89" y="2"/>
                </a:cubicBezTo>
                <a:cubicBezTo>
                  <a:pt x="83" y="10"/>
                  <a:pt x="78" y="17"/>
                  <a:pt x="73" y="25"/>
                </a:cubicBezTo>
                <a:cubicBezTo>
                  <a:pt x="67" y="33"/>
                  <a:pt x="62" y="41"/>
                  <a:pt x="59" y="50"/>
                </a:cubicBezTo>
                <a:cubicBezTo>
                  <a:pt x="57" y="54"/>
                  <a:pt x="56" y="59"/>
                  <a:pt x="55" y="63"/>
                </a:cubicBezTo>
                <a:cubicBezTo>
                  <a:pt x="55" y="67"/>
                  <a:pt x="56" y="71"/>
                  <a:pt x="55" y="74"/>
                </a:cubicBezTo>
                <a:cubicBezTo>
                  <a:pt x="55" y="75"/>
                  <a:pt x="54" y="76"/>
                  <a:pt x="53" y="77"/>
                </a:cubicBezTo>
                <a:cubicBezTo>
                  <a:pt x="52" y="77"/>
                  <a:pt x="51" y="76"/>
                  <a:pt x="50" y="75"/>
                </a:cubicBezTo>
                <a:cubicBezTo>
                  <a:pt x="50" y="73"/>
                  <a:pt x="50" y="72"/>
                  <a:pt x="50" y="71"/>
                </a:cubicBezTo>
                <a:cubicBezTo>
                  <a:pt x="50" y="69"/>
                  <a:pt x="50" y="66"/>
                  <a:pt x="48" y="64"/>
                </a:cubicBezTo>
                <a:cubicBezTo>
                  <a:pt x="46" y="61"/>
                  <a:pt x="45" y="63"/>
                  <a:pt x="42" y="61"/>
                </a:cubicBezTo>
                <a:cubicBezTo>
                  <a:pt x="42" y="61"/>
                  <a:pt x="41" y="60"/>
                  <a:pt x="41" y="59"/>
                </a:cubicBezTo>
                <a:cubicBezTo>
                  <a:pt x="35" y="51"/>
                  <a:pt x="28" y="42"/>
                  <a:pt x="21" y="34"/>
                </a:cubicBezTo>
                <a:cubicBezTo>
                  <a:pt x="20" y="32"/>
                  <a:pt x="19" y="31"/>
                  <a:pt x="17" y="31"/>
                </a:cubicBezTo>
                <a:cubicBezTo>
                  <a:pt x="13" y="29"/>
                  <a:pt x="10" y="32"/>
                  <a:pt x="10" y="36"/>
                </a:cubicBezTo>
                <a:cubicBezTo>
                  <a:pt x="11" y="38"/>
                  <a:pt x="11" y="39"/>
                  <a:pt x="12" y="40"/>
                </a:cubicBezTo>
                <a:cubicBezTo>
                  <a:pt x="14" y="41"/>
                  <a:pt x="16" y="40"/>
                  <a:pt x="16" y="38"/>
                </a:cubicBezTo>
                <a:cubicBezTo>
                  <a:pt x="14" y="39"/>
                  <a:pt x="12" y="36"/>
                  <a:pt x="13" y="34"/>
                </a:cubicBezTo>
                <a:cubicBezTo>
                  <a:pt x="14" y="33"/>
                  <a:pt x="16" y="32"/>
                  <a:pt x="18" y="33"/>
                </a:cubicBezTo>
                <a:cubicBezTo>
                  <a:pt x="19" y="34"/>
                  <a:pt x="20" y="35"/>
                  <a:pt x="22" y="37"/>
                </a:cubicBezTo>
                <a:cubicBezTo>
                  <a:pt x="23" y="39"/>
                  <a:pt x="25" y="41"/>
                  <a:pt x="27" y="43"/>
                </a:cubicBezTo>
                <a:cubicBezTo>
                  <a:pt x="32" y="48"/>
                  <a:pt x="37" y="54"/>
                  <a:pt x="38" y="62"/>
                </a:cubicBezTo>
                <a:cubicBezTo>
                  <a:pt x="40" y="68"/>
                  <a:pt x="34" y="65"/>
                  <a:pt x="30" y="63"/>
                </a:cubicBezTo>
                <a:cubicBezTo>
                  <a:pt x="26" y="61"/>
                  <a:pt x="21" y="59"/>
                  <a:pt x="17" y="58"/>
                </a:cubicBezTo>
                <a:cubicBezTo>
                  <a:pt x="14" y="57"/>
                  <a:pt x="11" y="57"/>
                  <a:pt x="9" y="57"/>
                </a:cubicBezTo>
                <a:cubicBezTo>
                  <a:pt x="7" y="57"/>
                  <a:pt x="6" y="58"/>
                  <a:pt x="5" y="58"/>
                </a:cubicBezTo>
                <a:cubicBezTo>
                  <a:pt x="2" y="59"/>
                  <a:pt x="0" y="62"/>
                  <a:pt x="0" y="65"/>
                </a:cubicBezTo>
                <a:cubicBezTo>
                  <a:pt x="0" y="68"/>
                  <a:pt x="2" y="71"/>
                  <a:pt x="5" y="72"/>
                </a:cubicBezTo>
                <a:cubicBezTo>
                  <a:pt x="6" y="72"/>
                  <a:pt x="8" y="71"/>
                  <a:pt x="8" y="70"/>
                </a:cubicBezTo>
                <a:cubicBezTo>
                  <a:pt x="8" y="69"/>
                  <a:pt x="7" y="68"/>
                  <a:pt x="7" y="68"/>
                </a:cubicBezTo>
                <a:cubicBezTo>
                  <a:pt x="6" y="68"/>
                  <a:pt x="5" y="68"/>
                  <a:pt x="4" y="68"/>
                </a:cubicBezTo>
                <a:cubicBezTo>
                  <a:pt x="2" y="67"/>
                  <a:pt x="1" y="65"/>
                  <a:pt x="2" y="63"/>
                </a:cubicBezTo>
                <a:cubicBezTo>
                  <a:pt x="2" y="61"/>
                  <a:pt x="4" y="60"/>
                  <a:pt x="6" y="60"/>
                </a:cubicBezTo>
                <a:cubicBezTo>
                  <a:pt x="8" y="59"/>
                  <a:pt x="9" y="59"/>
                  <a:pt x="11" y="59"/>
                </a:cubicBezTo>
                <a:cubicBezTo>
                  <a:pt x="19" y="60"/>
                  <a:pt x="27" y="63"/>
                  <a:pt x="34" y="67"/>
                </a:cubicBezTo>
                <a:cubicBezTo>
                  <a:pt x="37" y="68"/>
                  <a:pt x="36" y="71"/>
                  <a:pt x="38" y="74"/>
                </a:cubicBezTo>
                <a:cubicBezTo>
                  <a:pt x="39" y="77"/>
                  <a:pt x="43" y="77"/>
                  <a:pt x="47" y="79"/>
                </a:cubicBezTo>
                <a:cubicBezTo>
                  <a:pt x="48" y="79"/>
                  <a:pt x="49" y="81"/>
                  <a:pt x="50" y="82"/>
                </a:cubicBezTo>
                <a:cubicBezTo>
                  <a:pt x="55" y="88"/>
                  <a:pt x="61" y="94"/>
                  <a:pt x="67" y="100"/>
                </a:cubicBezTo>
                <a:cubicBezTo>
                  <a:pt x="72" y="106"/>
                  <a:pt x="76" y="112"/>
                  <a:pt x="81" y="117"/>
                </a:cubicBezTo>
                <a:cubicBezTo>
                  <a:pt x="82" y="118"/>
                  <a:pt x="83" y="119"/>
                  <a:pt x="83" y="118"/>
                </a:cubicBezTo>
                <a:cubicBezTo>
                  <a:pt x="84" y="118"/>
                  <a:pt x="84" y="118"/>
                  <a:pt x="84" y="118"/>
                </a:cubicBezTo>
                <a:cubicBezTo>
                  <a:pt x="84" y="116"/>
                  <a:pt x="84" y="114"/>
                  <a:pt x="83" y="113"/>
                </a:cubicBezTo>
                <a:cubicBezTo>
                  <a:pt x="83" y="112"/>
                  <a:pt x="82" y="110"/>
                  <a:pt x="81" y="109"/>
                </a:cubicBezTo>
                <a:cubicBezTo>
                  <a:pt x="81" y="108"/>
                  <a:pt x="81" y="108"/>
                  <a:pt x="81" y="108"/>
                </a:cubicBezTo>
                <a:cubicBezTo>
                  <a:pt x="82" y="107"/>
                  <a:pt x="83" y="108"/>
                  <a:pt x="83" y="108"/>
                </a:cubicBezTo>
                <a:cubicBezTo>
                  <a:pt x="88" y="111"/>
                  <a:pt x="93" y="112"/>
                  <a:pt x="97" y="116"/>
                </a:cubicBezTo>
                <a:close/>
              </a:path>
            </a:pathLst>
          </a:custGeom>
          <a:solidFill>
            <a:srgbClr val="10618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0" name="圆角矩形 3"/>
          <p:cNvSpPr/>
          <p:nvPr/>
        </p:nvSpPr>
        <p:spPr>
          <a:xfrm>
            <a:off x="952500" y="4456113"/>
            <a:ext cx="4760913" cy="831850"/>
          </a:xfrm>
          <a:prstGeom prst="roundRect">
            <a:avLst>
              <a:gd name="adj" fmla="val 18655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eaLnBrk="1" fontAlgn="auto" hangingPunct="1">
              <a:spcBef>
                <a:spcPct val="0"/>
              </a:spcBef>
              <a:spcAft>
                <a:spcPct val="0"/>
              </a:spcAft>
              <a:defRPr/>
            </a:pPr>
            <a:endParaRPr lang="zh-CN" altLang="en-US">
              <a:solidFill>
                <a:prstClr val="white"/>
              </a:solidFill>
              <a:latin typeface="宋体" panose="02010600030101010101" pitchFamily="2" charset="-122"/>
              <a:ea typeface="宋体" panose="02010600030101010101" pitchFamily="2" charset="-122"/>
            </a:endParaRPr>
          </a:p>
        </p:txBody>
      </p:sp>
      <p:sp>
        <p:nvSpPr>
          <p:cNvPr id="11" name="矩形 16"/>
          <p:cNvSpPr>
            <a:spLocks noChangeArrowheads="1"/>
          </p:cNvSpPr>
          <p:nvPr/>
        </p:nvSpPr>
        <p:spPr bwMode="auto">
          <a:xfrm>
            <a:off x="1103313" y="4533900"/>
            <a:ext cx="4413250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defTabSz="914400"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zh-CN" altLang="en-US" sz="1800" dirty="0">
                <a:solidFill>
                  <a:srgbClr val="FFFFFF"/>
                </a:solidFill>
                <a:latin typeface="宋体" panose="02010600030101010101" pitchFamily="2" charset="-122"/>
              </a:rPr>
              <a:t>点击输入您需要的文字内容，点击输入您需要的文字内容。</a:t>
            </a:r>
            <a:endParaRPr lang="zh-CN" altLang="en-US" sz="1800" dirty="0">
              <a:solidFill>
                <a:srgbClr val="FFFFFF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2" name="圆角矩形 5"/>
          <p:cNvSpPr/>
          <p:nvPr/>
        </p:nvSpPr>
        <p:spPr>
          <a:xfrm>
            <a:off x="962025" y="3167063"/>
            <a:ext cx="4760913" cy="831850"/>
          </a:xfrm>
          <a:prstGeom prst="roundRect">
            <a:avLst>
              <a:gd name="adj" fmla="val 18655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eaLnBrk="1" fontAlgn="auto" hangingPunct="1">
              <a:spcBef>
                <a:spcPct val="0"/>
              </a:spcBef>
              <a:spcAft>
                <a:spcPct val="0"/>
              </a:spcAft>
              <a:defRPr/>
            </a:pPr>
            <a:endParaRPr lang="zh-CN" altLang="en-US">
              <a:solidFill>
                <a:prstClr val="white"/>
              </a:solidFill>
              <a:latin typeface="宋体" panose="02010600030101010101" pitchFamily="2" charset="-122"/>
              <a:ea typeface="宋体" panose="02010600030101010101" pitchFamily="2" charset="-122"/>
            </a:endParaRPr>
          </a:p>
        </p:txBody>
      </p:sp>
      <p:sp>
        <p:nvSpPr>
          <p:cNvPr id="13" name="矩形 18"/>
          <p:cNvSpPr>
            <a:spLocks noChangeArrowheads="1"/>
          </p:cNvSpPr>
          <p:nvPr/>
        </p:nvSpPr>
        <p:spPr bwMode="auto">
          <a:xfrm>
            <a:off x="1122363" y="3230563"/>
            <a:ext cx="4414837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defTabSz="914400"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zh-CN" altLang="en-US" sz="1800" dirty="0">
                <a:solidFill>
                  <a:srgbClr val="FFFFFF"/>
                </a:solidFill>
                <a:latin typeface="宋体" panose="02010600030101010101" pitchFamily="2" charset="-122"/>
              </a:rPr>
              <a:t>点击输入您需要的文字内容，点击输入您需要的文字内容。</a:t>
            </a:r>
            <a:endParaRPr lang="zh-CN" altLang="en-US" sz="1800" dirty="0">
              <a:solidFill>
                <a:srgbClr val="FFFFFF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4" name="圆角矩形 7"/>
          <p:cNvSpPr/>
          <p:nvPr/>
        </p:nvSpPr>
        <p:spPr>
          <a:xfrm>
            <a:off x="962025" y="1898650"/>
            <a:ext cx="4760913" cy="833438"/>
          </a:xfrm>
          <a:prstGeom prst="roundRect">
            <a:avLst>
              <a:gd name="adj" fmla="val 18655"/>
            </a:avLst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eaLnBrk="1" fontAlgn="auto" hangingPunct="1">
              <a:spcBef>
                <a:spcPct val="0"/>
              </a:spcBef>
              <a:spcAft>
                <a:spcPct val="0"/>
              </a:spcAft>
              <a:defRPr/>
            </a:pPr>
            <a:endParaRPr lang="zh-CN" altLang="en-US">
              <a:solidFill>
                <a:prstClr val="white"/>
              </a:solidFill>
              <a:latin typeface="宋体" panose="02010600030101010101" pitchFamily="2" charset="-122"/>
              <a:ea typeface="宋体" panose="02010600030101010101" pitchFamily="2" charset="-122"/>
            </a:endParaRPr>
          </a:p>
        </p:txBody>
      </p:sp>
      <p:sp>
        <p:nvSpPr>
          <p:cNvPr id="15" name="矩形 20"/>
          <p:cNvSpPr>
            <a:spLocks noChangeArrowheads="1"/>
          </p:cNvSpPr>
          <p:nvPr/>
        </p:nvSpPr>
        <p:spPr bwMode="auto">
          <a:xfrm>
            <a:off x="1111250" y="1976438"/>
            <a:ext cx="4413250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defTabSz="914400"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zh-CN" altLang="en-US" sz="1800" dirty="0">
                <a:solidFill>
                  <a:srgbClr val="FFFFFF"/>
                </a:solidFill>
                <a:latin typeface="宋体" panose="02010600030101010101" pitchFamily="2" charset="-122"/>
              </a:rPr>
              <a:t>点击输入您需要的文字内容，点击输入您需要的文字内容。</a:t>
            </a:r>
            <a:endParaRPr lang="zh-CN" altLang="en-US" sz="1800" dirty="0">
              <a:solidFill>
                <a:srgbClr val="FFFFFF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6" name="圆角矩形 9"/>
          <p:cNvSpPr/>
          <p:nvPr/>
        </p:nvSpPr>
        <p:spPr>
          <a:xfrm>
            <a:off x="6384925" y="4456113"/>
            <a:ext cx="4760913" cy="831850"/>
          </a:xfrm>
          <a:prstGeom prst="roundRect">
            <a:avLst>
              <a:gd name="adj" fmla="val 18655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eaLnBrk="1" fontAlgn="auto" hangingPunct="1">
              <a:spcBef>
                <a:spcPct val="0"/>
              </a:spcBef>
              <a:spcAft>
                <a:spcPct val="0"/>
              </a:spcAft>
              <a:defRPr/>
            </a:pPr>
            <a:endParaRPr lang="zh-CN" altLang="en-US">
              <a:solidFill>
                <a:prstClr val="white"/>
              </a:solidFill>
              <a:latin typeface="宋体" panose="02010600030101010101" pitchFamily="2" charset="-122"/>
              <a:ea typeface="宋体" panose="02010600030101010101" pitchFamily="2" charset="-122"/>
            </a:endParaRPr>
          </a:p>
        </p:txBody>
      </p:sp>
      <p:sp>
        <p:nvSpPr>
          <p:cNvPr id="17" name="矩形 22"/>
          <p:cNvSpPr>
            <a:spLocks noChangeArrowheads="1"/>
          </p:cNvSpPr>
          <p:nvPr/>
        </p:nvSpPr>
        <p:spPr bwMode="auto">
          <a:xfrm>
            <a:off x="6534150" y="4533900"/>
            <a:ext cx="4414838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defTabSz="914400"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zh-CN" altLang="en-US" sz="1800" dirty="0">
                <a:solidFill>
                  <a:srgbClr val="FFFFFF"/>
                </a:solidFill>
                <a:latin typeface="宋体" panose="02010600030101010101" pitchFamily="2" charset="-122"/>
              </a:rPr>
              <a:t>点击输入您需要的文字内容，点击输入您需要的文字内容。</a:t>
            </a:r>
            <a:endParaRPr lang="zh-CN" altLang="en-US" sz="1800" dirty="0">
              <a:solidFill>
                <a:srgbClr val="FFFFFF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8" name="圆角矩形 11"/>
          <p:cNvSpPr/>
          <p:nvPr/>
        </p:nvSpPr>
        <p:spPr>
          <a:xfrm>
            <a:off x="6392863" y="3167063"/>
            <a:ext cx="4762500" cy="831850"/>
          </a:xfrm>
          <a:prstGeom prst="roundRect">
            <a:avLst>
              <a:gd name="adj" fmla="val 18655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eaLnBrk="1" fontAlgn="auto" hangingPunct="1">
              <a:spcBef>
                <a:spcPct val="0"/>
              </a:spcBef>
              <a:spcAft>
                <a:spcPct val="0"/>
              </a:spcAft>
              <a:defRPr/>
            </a:pPr>
            <a:endParaRPr lang="zh-CN" altLang="en-US">
              <a:solidFill>
                <a:prstClr val="white"/>
              </a:solidFill>
              <a:latin typeface="宋体" panose="02010600030101010101" pitchFamily="2" charset="-122"/>
              <a:ea typeface="宋体" panose="02010600030101010101" pitchFamily="2" charset="-122"/>
            </a:endParaRPr>
          </a:p>
        </p:txBody>
      </p:sp>
      <p:sp>
        <p:nvSpPr>
          <p:cNvPr id="19" name="矩形 24"/>
          <p:cNvSpPr>
            <a:spLocks noChangeArrowheads="1"/>
          </p:cNvSpPr>
          <p:nvPr/>
        </p:nvSpPr>
        <p:spPr bwMode="auto">
          <a:xfrm>
            <a:off x="6554788" y="3230563"/>
            <a:ext cx="4413250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defTabSz="914400"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zh-CN" altLang="en-US" sz="1800" dirty="0">
                <a:solidFill>
                  <a:srgbClr val="FFFFFF"/>
                </a:solidFill>
                <a:latin typeface="宋体" panose="02010600030101010101" pitchFamily="2" charset="-122"/>
              </a:rPr>
              <a:t>点击输入您需要的文字内容，点击输入您需要的文字内容。</a:t>
            </a:r>
            <a:endParaRPr lang="zh-CN" altLang="en-US" sz="1800" dirty="0">
              <a:solidFill>
                <a:srgbClr val="FFFFFF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grpSp>
        <p:nvGrpSpPr>
          <p:cNvPr id="20" name="组合 25"/>
          <p:cNvGrpSpPr/>
          <p:nvPr/>
        </p:nvGrpSpPr>
        <p:grpSpPr>
          <a:xfrm>
            <a:off x="5580063" y="3092979"/>
            <a:ext cx="955675" cy="974725"/>
            <a:chOff x="5302498" y="1350023"/>
            <a:chExt cx="954598" cy="974486"/>
          </a:xfrm>
          <a:solidFill>
            <a:schemeClr val="accent1"/>
          </a:solidFill>
        </p:grpSpPr>
        <p:sp>
          <p:nvSpPr>
            <p:cNvPr id="21" name="Oval 42"/>
            <p:cNvSpPr>
              <a:spLocks noChangeArrowheads="1"/>
            </p:cNvSpPr>
            <p:nvPr/>
          </p:nvSpPr>
          <p:spPr bwMode="auto">
            <a:xfrm>
              <a:off x="5302498" y="1350023"/>
              <a:ext cx="954598" cy="974486"/>
            </a:xfrm>
            <a:prstGeom prst="ellipse">
              <a:avLst/>
            </a:prstGeom>
            <a:solidFill>
              <a:schemeClr val="bg1"/>
            </a:solidFill>
            <a:ln w="77788">
              <a:solidFill>
                <a:schemeClr val="accent1"/>
              </a:solidFill>
              <a:miter lim="800000"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defTabSz="914400" eaLnBrk="1" fontAlgn="auto" hangingPunct="1">
                <a:spcBef>
                  <a:spcPct val="0"/>
                </a:spcBef>
                <a:spcAft>
                  <a:spcPct val="0"/>
                </a:spcAft>
                <a:defRPr/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grpSp>
          <p:nvGrpSpPr>
            <p:cNvPr id="22" name="组合 21"/>
            <p:cNvGrpSpPr/>
            <p:nvPr/>
          </p:nvGrpSpPr>
          <p:grpSpPr>
            <a:xfrm>
              <a:off x="5514685" y="1630891"/>
              <a:ext cx="530225" cy="412750"/>
              <a:chOff x="2001838" y="2316163"/>
              <a:chExt cx="530225" cy="412750"/>
            </a:xfrm>
            <a:grpFill/>
          </p:grpSpPr>
          <p:sp>
            <p:nvSpPr>
              <p:cNvPr id="23" name="Freeform 5"/>
              <p:cNvSpPr>
                <a:spLocks noEditPoints="1"/>
              </p:cNvSpPr>
              <p:nvPr/>
            </p:nvSpPr>
            <p:spPr bwMode="auto">
              <a:xfrm>
                <a:off x="2001838" y="2362200"/>
                <a:ext cx="458788" cy="366713"/>
              </a:xfrm>
              <a:custGeom>
                <a:avLst/>
                <a:gdLst>
                  <a:gd name="T0" fmla="*/ 99 w 120"/>
                  <a:gd name="T1" fmla="*/ 40 h 95"/>
                  <a:gd name="T2" fmla="*/ 96 w 120"/>
                  <a:gd name="T3" fmla="*/ 36 h 95"/>
                  <a:gd name="T4" fmla="*/ 95 w 120"/>
                  <a:gd name="T5" fmla="*/ 22 h 95"/>
                  <a:gd name="T6" fmla="*/ 70 w 120"/>
                  <a:gd name="T7" fmla="*/ 23 h 95"/>
                  <a:gd name="T8" fmla="*/ 66 w 120"/>
                  <a:gd name="T9" fmla="*/ 16 h 95"/>
                  <a:gd name="T10" fmla="*/ 45 w 120"/>
                  <a:gd name="T11" fmla="*/ 6 h 95"/>
                  <a:gd name="T12" fmla="*/ 11 w 120"/>
                  <a:gd name="T13" fmla="*/ 34 h 95"/>
                  <a:gd name="T14" fmla="*/ 2 w 120"/>
                  <a:gd name="T15" fmla="*/ 60 h 95"/>
                  <a:gd name="T16" fmla="*/ 51 w 120"/>
                  <a:gd name="T17" fmla="*/ 93 h 95"/>
                  <a:gd name="T18" fmla="*/ 111 w 120"/>
                  <a:gd name="T19" fmla="*/ 67 h 95"/>
                  <a:gd name="T20" fmla="*/ 99 w 120"/>
                  <a:gd name="T21" fmla="*/ 40 h 95"/>
                  <a:gd name="T22" fmla="*/ 53 w 120"/>
                  <a:gd name="T23" fmla="*/ 86 h 95"/>
                  <a:gd name="T24" fmla="*/ 14 w 120"/>
                  <a:gd name="T25" fmla="*/ 62 h 95"/>
                  <a:gd name="T26" fmla="*/ 53 w 120"/>
                  <a:gd name="T27" fmla="*/ 35 h 95"/>
                  <a:gd name="T28" fmla="*/ 92 w 120"/>
                  <a:gd name="T29" fmla="*/ 57 h 95"/>
                  <a:gd name="T30" fmla="*/ 53 w 120"/>
                  <a:gd name="T31" fmla="*/ 86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20" h="95">
                    <a:moveTo>
                      <a:pt x="99" y="40"/>
                    </a:moveTo>
                    <a:cubicBezTo>
                      <a:pt x="94" y="39"/>
                      <a:pt x="96" y="36"/>
                      <a:pt x="96" y="36"/>
                    </a:cubicBezTo>
                    <a:cubicBezTo>
                      <a:pt x="96" y="36"/>
                      <a:pt x="101" y="28"/>
                      <a:pt x="95" y="22"/>
                    </a:cubicBezTo>
                    <a:cubicBezTo>
                      <a:pt x="88" y="14"/>
                      <a:pt x="70" y="23"/>
                      <a:pt x="70" y="23"/>
                    </a:cubicBezTo>
                    <a:cubicBezTo>
                      <a:pt x="63" y="25"/>
                      <a:pt x="65" y="22"/>
                      <a:pt x="66" y="16"/>
                    </a:cubicBezTo>
                    <a:cubicBezTo>
                      <a:pt x="66" y="10"/>
                      <a:pt x="64" y="0"/>
                      <a:pt x="45" y="6"/>
                    </a:cubicBezTo>
                    <a:cubicBezTo>
                      <a:pt x="27" y="12"/>
                      <a:pt x="11" y="34"/>
                      <a:pt x="11" y="34"/>
                    </a:cubicBezTo>
                    <a:cubicBezTo>
                      <a:pt x="0" y="49"/>
                      <a:pt x="2" y="60"/>
                      <a:pt x="2" y="60"/>
                    </a:cubicBezTo>
                    <a:cubicBezTo>
                      <a:pt x="5" y="85"/>
                      <a:pt x="31" y="91"/>
                      <a:pt x="51" y="93"/>
                    </a:cubicBezTo>
                    <a:cubicBezTo>
                      <a:pt x="73" y="95"/>
                      <a:pt x="102" y="86"/>
                      <a:pt x="111" y="67"/>
                    </a:cubicBezTo>
                    <a:cubicBezTo>
                      <a:pt x="120" y="48"/>
                      <a:pt x="104" y="41"/>
                      <a:pt x="99" y="40"/>
                    </a:cubicBezTo>
                    <a:close/>
                    <a:moveTo>
                      <a:pt x="53" y="86"/>
                    </a:moveTo>
                    <a:cubicBezTo>
                      <a:pt x="32" y="87"/>
                      <a:pt x="14" y="76"/>
                      <a:pt x="14" y="62"/>
                    </a:cubicBezTo>
                    <a:cubicBezTo>
                      <a:pt x="14" y="48"/>
                      <a:pt x="32" y="36"/>
                      <a:pt x="53" y="35"/>
                    </a:cubicBezTo>
                    <a:cubicBezTo>
                      <a:pt x="74" y="34"/>
                      <a:pt x="92" y="43"/>
                      <a:pt x="92" y="57"/>
                    </a:cubicBezTo>
                    <a:cubicBezTo>
                      <a:pt x="92" y="72"/>
                      <a:pt x="74" y="85"/>
                      <a:pt x="53" y="8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/>
              <a:lstStyle/>
              <a:p>
                <a:pPr defTabSz="914400" eaLnBrk="1" fontAlgn="auto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zh-CN" altLang="en-US">
                  <a:solidFill>
                    <a:prstClr val="black"/>
                  </a:solidFill>
                  <a:latin typeface="宋体" panose="02010600030101010101" pitchFamily="2" charset="-122"/>
                  <a:ea typeface="宋体" panose="02010600030101010101" pitchFamily="2" charset="-122"/>
                </a:endParaRPr>
              </a:p>
            </p:txBody>
          </p:sp>
          <p:sp>
            <p:nvSpPr>
              <p:cNvPr id="24" name="Freeform 6"/>
              <p:cNvSpPr>
                <a:spLocks noEditPoints="1"/>
              </p:cNvSpPr>
              <p:nvPr/>
            </p:nvSpPr>
            <p:spPr bwMode="auto">
              <a:xfrm>
                <a:off x="2105026" y="2524125"/>
                <a:ext cx="179388" cy="161925"/>
              </a:xfrm>
              <a:custGeom>
                <a:avLst/>
                <a:gdLst>
                  <a:gd name="T0" fmla="*/ 22 w 47"/>
                  <a:gd name="T1" fmla="*/ 3 h 42"/>
                  <a:gd name="T2" fmla="*/ 3 w 47"/>
                  <a:gd name="T3" fmla="*/ 25 h 42"/>
                  <a:gd name="T4" fmla="*/ 9 w 47"/>
                  <a:gd name="T5" fmla="*/ 35 h 42"/>
                  <a:gd name="T6" fmla="*/ 41 w 47"/>
                  <a:gd name="T7" fmla="*/ 29 h 42"/>
                  <a:gd name="T8" fmla="*/ 22 w 47"/>
                  <a:gd name="T9" fmla="*/ 3 h 42"/>
                  <a:gd name="T10" fmla="*/ 16 w 47"/>
                  <a:gd name="T11" fmla="*/ 31 h 42"/>
                  <a:gd name="T12" fmla="*/ 9 w 47"/>
                  <a:gd name="T13" fmla="*/ 26 h 42"/>
                  <a:gd name="T14" fmla="*/ 16 w 47"/>
                  <a:gd name="T15" fmla="*/ 19 h 42"/>
                  <a:gd name="T16" fmla="*/ 24 w 47"/>
                  <a:gd name="T17" fmla="*/ 24 h 42"/>
                  <a:gd name="T18" fmla="*/ 16 w 47"/>
                  <a:gd name="T19" fmla="*/ 31 h 42"/>
                  <a:gd name="T20" fmla="*/ 29 w 47"/>
                  <a:gd name="T21" fmla="*/ 20 h 42"/>
                  <a:gd name="T22" fmla="*/ 25 w 47"/>
                  <a:gd name="T23" fmla="*/ 20 h 42"/>
                  <a:gd name="T24" fmla="*/ 26 w 47"/>
                  <a:gd name="T25" fmla="*/ 16 h 42"/>
                  <a:gd name="T26" fmla="*/ 30 w 47"/>
                  <a:gd name="T27" fmla="*/ 16 h 42"/>
                  <a:gd name="T28" fmla="*/ 29 w 47"/>
                  <a:gd name="T29" fmla="*/ 2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7" h="42">
                    <a:moveTo>
                      <a:pt x="22" y="3"/>
                    </a:moveTo>
                    <a:cubicBezTo>
                      <a:pt x="0" y="5"/>
                      <a:pt x="3" y="25"/>
                      <a:pt x="3" y="25"/>
                    </a:cubicBezTo>
                    <a:cubicBezTo>
                      <a:pt x="3" y="25"/>
                      <a:pt x="3" y="32"/>
                      <a:pt x="9" y="35"/>
                    </a:cubicBezTo>
                    <a:cubicBezTo>
                      <a:pt x="21" y="42"/>
                      <a:pt x="34" y="38"/>
                      <a:pt x="41" y="29"/>
                    </a:cubicBezTo>
                    <a:cubicBezTo>
                      <a:pt x="47" y="21"/>
                      <a:pt x="43" y="0"/>
                      <a:pt x="22" y="3"/>
                    </a:cubicBezTo>
                    <a:close/>
                    <a:moveTo>
                      <a:pt x="16" y="31"/>
                    </a:moveTo>
                    <a:cubicBezTo>
                      <a:pt x="12" y="31"/>
                      <a:pt x="9" y="29"/>
                      <a:pt x="9" y="26"/>
                    </a:cubicBezTo>
                    <a:cubicBezTo>
                      <a:pt x="9" y="22"/>
                      <a:pt x="12" y="19"/>
                      <a:pt x="16" y="19"/>
                    </a:cubicBezTo>
                    <a:cubicBezTo>
                      <a:pt x="21" y="18"/>
                      <a:pt x="24" y="21"/>
                      <a:pt x="24" y="24"/>
                    </a:cubicBezTo>
                    <a:cubicBezTo>
                      <a:pt x="24" y="27"/>
                      <a:pt x="20" y="31"/>
                      <a:pt x="16" y="31"/>
                    </a:cubicBezTo>
                    <a:close/>
                    <a:moveTo>
                      <a:pt x="29" y="20"/>
                    </a:moveTo>
                    <a:cubicBezTo>
                      <a:pt x="28" y="21"/>
                      <a:pt x="26" y="21"/>
                      <a:pt x="25" y="20"/>
                    </a:cubicBezTo>
                    <a:cubicBezTo>
                      <a:pt x="25" y="19"/>
                      <a:pt x="25" y="17"/>
                      <a:pt x="26" y="16"/>
                    </a:cubicBezTo>
                    <a:cubicBezTo>
                      <a:pt x="28" y="15"/>
                      <a:pt x="29" y="15"/>
                      <a:pt x="30" y="16"/>
                    </a:cubicBezTo>
                    <a:cubicBezTo>
                      <a:pt x="31" y="17"/>
                      <a:pt x="30" y="19"/>
                      <a:pt x="29" y="2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/>
              <a:lstStyle/>
              <a:p>
                <a:pPr defTabSz="914400" eaLnBrk="1" fontAlgn="auto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zh-CN" altLang="en-US">
                  <a:solidFill>
                    <a:prstClr val="black"/>
                  </a:solidFill>
                  <a:latin typeface="宋体" panose="02010600030101010101" pitchFamily="2" charset="-122"/>
                  <a:ea typeface="宋体" panose="02010600030101010101" pitchFamily="2" charset="-122"/>
                </a:endParaRPr>
              </a:p>
            </p:txBody>
          </p:sp>
          <p:sp>
            <p:nvSpPr>
              <p:cNvPr id="25" name="Freeform 7"/>
              <p:cNvSpPr/>
              <p:nvPr/>
            </p:nvSpPr>
            <p:spPr bwMode="auto">
              <a:xfrm>
                <a:off x="2344738" y="2378075"/>
                <a:ext cx="96838" cy="104775"/>
              </a:xfrm>
              <a:custGeom>
                <a:avLst/>
                <a:gdLst>
                  <a:gd name="T0" fmla="*/ 19 w 25"/>
                  <a:gd name="T1" fmla="*/ 27 h 27"/>
                  <a:gd name="T2" fmla="*/ 23 w 25"/>
                  <a:gd name="T3" fmla="*/ 24 h 27"/>
                  <a:gd name="T4" fmla="*/ 23 w 25"/>
                  <a:gd name="T5" fmla="*/ 24 h 27"/>
                  <a:gd name="T6" fmla="*/ 3 w 25"/>
                  <a:gd name="T7" fmla="*/ 4 h 27"/>
                  <a:gd name="T8" fmla="*/ 0 w 25"/>
                  <a:gd name="T9" fmla="*/ 8 h 27"/>
                  <a:gd name="T10" fmla="*/ 3 w 25"/>
                  <a:gd name="T11" fmla="*/ 11 h 27"/>
                  <a:gd name="T12" fmla="*/ 16 w 25"/>
                  <a:gd name="T13" fmla="*/ 23 h 27"/>
                  <a:gd name="T14" fmla="*/ 19 w 25"/>
                  <a:gd name="T15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5" h="27">
                    <a:moveTo>
                      <a:pt x="19" y="27"/>
                    </a:moveTo>
                    <a:cubicBezTo>
                      <a:pt x="21" y="27"/>
                      <a:pt x="22" y="26"/>
                      <a:pt x="23" y="24"/>
                    </a:cubicBezTo>
                    <a:cubicBezTo>
                      <a:pt x="23" y="24"/>
                      <a:pt x="23" y="24"/>
                      <a:pt x="23" y="24"/>
                    </a:cubicBezTo>
                    <a:cubicBezTo>
                      <a:pt x="25" y="0"/>
                      <a:pt x="3" y="4"/>
                      <a:pt x="3" y="4"/>
                    </a:cubicBezTo>
                    <a:cubicBezTo>
                      <a:pt x="1" y="4"/>
                      <a:pt x="0" y="6"/>
                      <a:pt x="0" y="8"/>
                    </a:cubicBezTo>
                    <a:cubicBezTo>
                      <a:pt x="0" y="10"/>
                      <a:pt x="1" y="11"/>
                      <a:pt x="3" y="11"/>
                    </a:cubicBezTo>
                    <a:cubicBezTo>
                      <a:pt x="19" y="8"/>
                      <a:pt x="16" y="23"/>
                      <a:pt x="16" y="23"/>
                    </a:cubicBezTo>
                    <a:cubicBezTo>
                      <a:pt x="16" y="25"/>
                      <a:pt x="17" y="27"/>
                      <a:pt x="19" y="2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/>
              <a:lstStyle/>
              <a:p>
                <a:pPr defTabSz="914400" eaLnBrk="1" fontAlgn="auto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zh-CN" altLang="en-US">
                  <a:solidFill>
                    <a:prstClr val="black"/>
                  </a:solidFill>
                  <a:latin typeface="宋体" panose="02010600030101010101" pitchFamily="2" charset="-122"/>
                  <a:ea typeface="宋体" panose="02010600030101010101" pitchFamily="2" charset="-122"/>
                </a:endParaRPr>
              </a:p>
            </p:txBody>
          </p:sp>
          <p:sp>
            <p:nvSpPr>
              <p:cNvPr id="26" name="Freeform 8"/>
              <p:cNvSpPr/>
              <p:nvPr/>
            </p:nvSpPr>
            <p:spPr bwMode="auto">
              <a:xfrm>
                <a:off x="2325688" y="2316163"/>
                <a:ext cx="206375" cy="193675"/>
              </a:xfrm>
              <a:custGeom>
                <a:avLst/>
                <a:gdLst>
                  <a:gd name="T0" fmla="*/ 22 w 54"/>
                  <a:gd name="T1" fmla="*/ 2 h 50"/>
                  <a:gd name="T2" fmla="*/ 4 w 54"/>
                  <a:gd name="T3" fmla="*/ 2 h 50"/>
                  <a:gd name="T4" fmla="*/ 3 w 54"/>
                  <a:gd name="T5" fmla="*/ 2 h 50"/>
                  <a:gd name="T6" fmla="*/ 3 w 54"/>
                  <a:gd name="T7" fmla="*/ 2 h 50"/>
                  <a:gd name="T8" fmla="*/ 0 w 54"/>
                  <a:gd name="T9" fmla="*/ 7 h 50"/>
                  <a:gd name="T10" fmla="*/ 5 w 54"/>
                  <a:gd name="T11" fmla="*/ 12 h 50"/>
                  <a:gd name="T12" fmla="*/ 9 w 54"/>
                  <a:gd name="T13" fmla="*/ 11 h 50"/>
                  <a:gd name="T14" fmla="*/ 35 w 54"/>
                  <a:gd name="T15" fmla="*/ 24 h 50"/>
                  <a:gd name="T16" fmla="*/ 36 w 54"/>
                  <a:gd name="T17" fmla="*/ 41 h 50"/>
                  <a:gd name="T18" fmla="*/ 35 w 54"/>
                  <a:gd name="T19" fmla="*/ 46 h 50"/>
                  <a:gd name="T20" fmla="*/ 40 w 54"/>
                  <a:gd name="T21" fmla="*/ 50 h 50"/>
                  <a:gd name="T22" fmla="*/ 45 w 54"/>
                  <a:gd name="T23" fmla="*/ 46 h 50"/>
                  <a:gd name="T24" fmla="*/ 45 w 54"/>
                  <a:gd name="T25" fmla="*/ 46 h 50"/>
                  <a:gd name="T26" fmla="*/ 22 w 54"/>
                  <a:gd name="T27" fmla="*/ 2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4" h="50">
                    <a:moveTo>
                      <a:pt x="22" y="2"/>
                    </a:moveTo>
                    <a:cubicBezTo>
                      <a:pt x="14" y="0"/>
                      <a:pt x="6" y="1"/>
                      <a:pt x="4" y="2"/>
                    </a:cubicBezTo>
                    <a:cubicBezTo>
                      <a:pt x="4" y="2"/>
                      <a:pt x="4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1" y="3"/>
                      <a:pt x="0" y="5"/>
                      <a:pt x="0" y="7"/>
                    </a:cubicBezTo>
                    <a:cubicBezTo>
                      <a:pt x="0" y="10"/>
                      <a:pt x="2" y="12"/>
                      <a:pt x="5" y="12"/>
                    </a:cubicBezTo>
                    <a:cubicBezTo>
                      <a:pt x="5" y="12"/>
                      <a:pt x="7" y="12"/>
                      <a:pt x="9" y="11"/>
                    </a:cubicBezTo>
                    <a:cubicBezTo>
                      <a:pt x="11" y="10"/>
                      <a:pt x="27" y="11"/>
                      <a:pt x="35" y="24"/>
                    </a:cubicBezTo>
                    <a:cubicBezTo>
                      <a:pt x="39" y="33"/>
                      <a:pt x="37" y="40"/>
                      <a:pt x="36" y="41"/>
                    </a:cubicBezTo>
                    <a:cubicBezTo>
                      <a:pt x="36" y="41"/>
                      <a:pt x="35" y="43"/>
                      <a:pt x="35" y="46"/>
                    </a:cubicBezTo>
                    <a:cubicBezTo>
                      <a:pt x="35" y="49"/>
                      <a:pt x="38" y="50"/>
                      <a:pt x="40" y="50"/>
                    </a:cubicBezTo>
                    <a:cubicBezTo>
                      <a:pt x="43" y="50"/>
                      <a:pt x="45" y="50"/>
                      <a:pt x="45" y="46"/>
                    </a:cubicBezTo>
                    <a:cubicBezTo>
                      <a:pt x="45" y="46"/>
                      <a:pt x="45" y="46"/>
                      <a:pt x="45" y="46"/>
                    </a:cubicBezTo>
                    <a:cubicBezTo>
                      <a:pt x="54" y="18"/>
                      <a:pt x="35" y="5"/>
                      <a:pt x="22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/>
              <a:lstStyle/>
              <a:p>
                <a:pPr defTabSz="914400" eaLnBrk="1" fontAlgn="auto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zh-CN" altLang="en-US">
                  <a:solidFill>
                    <a:prstClr val="black"/>
                  </a:solidFill>
                  <a:latin typeface="宋体" panose="02010600030101010101" pitchFamily="2" charset="-122"/>
                  <a:ea typeface="宋体" panose="02010600030101010101" pitchFamily="2" charset="-122"/>
                </a:endParaRPr>
              </a:p>
            </p:txBody>
          </p:sp>
        </p:grpSp>
      </p:grpSp>
      <p:sp>
        <p:nvSpPr>
          <p:cNvPr id="27" name="圆角矩形 20"/>
          <p:cNvSpPr/>
          <p:nvPr/>
        </p:nvSpPr>
        <p:spPr>
          <a:xfrm>
            <a:off x="6392863" y="1898650"/>
            <a:ext cx="4762500" cy="833438"/>
          </a:xfrm>
          <a:prstGeom prst="roundRect">
            <a:avLst>
              <a:gd name="adj" fmla="val 18655"/>
            </a:avLst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eaLnBrk="1" fontAlgn="auto" hangingPunct="1">
              <a:spcBef>
                <a:spcPct val="0"/>
              </a:spcBef>
              <a:spcAft>
                <a:spcPct val="0"/>
              </a:spcAft>
              <a:defRPr/>
            </a:pPr>
            <a:endParaRPr lang="zh-CN" altLang="en-US">
              <a:solidFill>
                <a:prstClr val="white"/>
              </a:solidFill>
              <a:latin typeface="宋体" panose="02010600030101010101" pitchFamily="2" charset="-122"/>
              <a:ea typeface="宋体" panose="02010600030101010101" pitchFamily="2" charset="-122"/>
            </a:endParaRPr>
          </a:p>
        </p:txBody>
      </p:sp>
      <p:sp>
        <p:nvSpPr>
          <p:cNvPr id="28" name="矩形 33"/>
          <p:cNvSpPr>
            <a:spLocks noChangeArrowheads="1"/>
          </p:cNvSpPr>
          <p:nvPr/>
        </p:nvSpPr>
        <p:spPr bwMode="auto">
          <a:xfrm>
            <a:off x="6543675" y="1976438"/>
            <a:ext cx="4413250" cy="647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defTabSz="914400"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zh-CN" altLang="en-US" sz="1800" dirty="0">
                <a:solidFill>
                  <a:srgbClr val="FFFFFF"/>
                </a:solidFill>
                <a:latin typeface="宋体" panose="02010600030101010101" pitchFamily="2" charset="-122"/>
              </a:rPr>
              <a:t>点击输入您需要的文字内容，点击输入您需要的文字内容。</a:t>
            </a:r>
            <a:endParaRPr lang="zh-CN" altLang="en-US" sz="1800" dirty="0">
              <a:solidFill>
                <a:srgbClr val="FFFFFF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grpSp>
        <p:nvGrpSpPr>
          <p:cNvPr id="29" name="组合 34"/>
          <p:cNvGrpSpPr/>
          <p:nvPr/>
        </p:nvGrpSpPr>
        <p:grpSpPr>
          <a:xfrm>
            <a:off x="5580063" y="4364566"/>
            <a:ext cx="955675" cy="974725"/>
            <a:chOff x="5286108" y="2366059"/>
            <a:chExt cx="954598" cy="974486"/>
          </a:xfrm>
          <a:solidFill>
            <a:schemeClr val="accent2"/>
          </a:solidFill>
        </p:grpSpPr>
        <p:sp>
          <p:nvSpPr>
            <p:cNvPr id="30" name="Oval 42"/>
            <p:cNvSpPr>
              <a:spLocks noChangeArrowheads="1"/>
            </p:cNvSpPr>
            <p:nvPr/>
          </p:nvSpPr>
          <p:spPr bwMode="auto">
            <a:xfrm>
              <a:off x="5286108" y="2366059"/>
              <a:ext cx="954598" cy="974486"/>
            </a:xfrm>
            <a:prstGeom prst="ellipse">
              <a:avLst/>
            </a:prstGeom>
            <a:solidFill>
              <a:schemeClr val="bg1"/>
            </a:solidFill>
            <a:ln w="77788">
              <a:solidFill>
                <a:schemeClr val="accent2"/>
              </a:solidFill>
              <a:miter lim="800000"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defTabSz="914400" eaLnBrk="1" fontAlgn="auto" hangingPunct="1">
                <a:spcBef>
                  <a:spcPct val="0"/>
                </a:spcBef>
                <a:spcAft>
                  <a:spcPct val="0"/>
                </a:spcAft>
                <a:defRPr/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grpSp>
          <p:nvGrpSpPr>
            <p:cNvPr id="31" name="组合 30"/>
            <p:cNvGrpSpPr/>
            <p:nvPr/>
          </p:nvGrpSpPr>
          <p:grpSpPr>
            <a:xfrm>
              <a:off x="5517345" y="2652484"/>
              <a:ext cx="492125" cy="401637"/>
              <a:chOff x="5849484" y="2344737"/>
              <a:chExt cx="492125" cy="401637"/>
            </a:xfrm>
            <a:grpFill/>
          </p:grpSpPr>
          <p:sp>
            <p:nvSpPr>
              <p:cNvPr id="32" name="Freeform 24"/>
              <p:cNvSpPr>
                <a:spLocks noEditPoints="1"/>
              </p:cNvSpPr>
              <p:nvPr/>
            </p:nvSpPr>
            <p:spPr bwMode="auto">
              <a:xfrm>
                <a:off x="5849484" y="2344737"/>
                <a:ext cx="349250" cy="320675"/>
              </a:xfrm>
              <a:custGeom>
                <a:avLst/>
                <a:gdLst>
                  <a:gd name="T0" fmla="*/ 87 w 91"/>
                  <a:gd name="T1" fmla="*/ 32 h 83"/>
                  <a:gd name="T2" fmla="*/ 91 w 91"/>
                  <a:gd name="T3" fmla="*/ 32 h 83"/>
                  <a:gd name="T4" fmla="*/ 45 w 91"/>
                  <a:gd name="T5" fmla="*/ 0 h 83"/>
                  <a:gd name="T6" fmla="*/ 0 w 91"/>
                  <a:gd name="T7" fmla="*/ 39 h 83"/>
                  <a:gd name="T8" fmla="*/ 18 w 91"/>
                  <a:gd name="T9" fmla="*/ 69 h 83"/>
                  <a:gd name="T10" fmla="*/ 14 w 91"/>
                  <a:gd name="T11" fmla="*/ 83 h 83"/>
                  <a:gd name="T12" fmla="*/ 30 w 91"/>
                  <a:gd name="T13" fmla="*/ 75 h 83"/>
                  <a:gd name="T14" fmla="*/ 45 w 91"/>
                  <a:gd name="T15" fmla="*/ 77 h 83"/>
                  <a:gd name="T16" fmla="*/ 50 w 91"/>
                  <a:gd name="T17" fmla="*/ 77 h 83"/>
                  <a:gd name="T18" fmla="*/ 48 w 91"/>
                  <a:gd name="T19" fmla="*/ 67 h 83"/>
                  <a:gd name="T20" fmla="*/ 87 w 91"/>
                  <a:gd name="T21" fmla="*/ 32 h 83"/>
                  <a:gd name="T22" fmla="*/ 62 w 91"/>
                  <a:gd name="T23" fmla="*/ 19 h 83"/>
                  <a:gd name="T24" fmla="*/ 68 w 91"/>
                  <a:gd name="T25" fmla="*/ 25 h 83"/>
                  <a:gd name="T26" fmla="*/ 62 w 91"/>
                  <a:gd name="T27" fmla="*/ 31 h 83"/>
                  <a:gd name="T28" fmla="*/ 56 w 91"/>
                  <a:gd name="T29" fmla="*/ 25 h 83"/>
                  <a:gd name="T30" fmla="*/ 62 w 91"/>
                  <a:gd name="T31" fmla="*/ 19 h 83"/>
                  <a:gd name="T32" fmla="*/ 31 w 91"/>
                  <a:gd name="T33" fmla="*/ 31 h 83"/>
                  <a:gd name="T34" fmla="*/ 24 w 91"/>
                  <a:gd name="T35" fmla="*/ 25 h 83"/>
                  <a:gd name="T36" fmla="*/ 31 w 91"/>
                  <a:gd name="T37" fmla="*/ 19 h 83"/>
                  <a:gd name="T38" fmla="*/ 36 w 91"/>
                  <a:gd name="T39" fmla="*/ 25 h 83"/>
                  <a:gd name="T40" fmla="*/ 31 w 91"/>
                  <a:gd name="T41" fmla="*/ 31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91" h="83">
                    <a:moveTo>
                      <a:pt x="87" y="32"/>
                    </a:moveTo>
                    <a:cubicBezTo>
                      <a:pt x="88" y="32"/>
                      <a:pt x="89" y="32"/>
                      <a:pt x="91" y="32"/>
                    </a:cubicBezTo>
                    <a:cubicBezTo>
                      <a:pt x="87" y="14"/>
                      <a:pt x="68" y="0"/>
                      <a:pt x="45" y="0"/>
                    </a:cubicBezTo>
                    <a:cubicBezTo>
                      <a:pt x="21" y="0"/>
                      <a:pt x="0" y="17"/>
                      <a:pt x="0" y="39"/>
                    </a:cubicBezTo>
                    <a:cubicBezTo>
                      <a:pt x="0" y="51"/>
                      <a:pt x="7" y="61"/>
                      <a:pt x="18" y="69"/>
                    </a:cubicBezTo>
                    <a:cubicBezTo>
                      <a:pt x="14" y="83"/>
                      <a:pt x="14" y="83"/>
                      <a:pt x="14" y="83"/>
                    </a:cubicBezTo>
                    <a:cubicBezTo>
                      <a:pt x="30" y="75"/>
                      <a:pt x="30" y="75"/>
                      <a:pt x="30" y="75"/>
                    </a:cubicBezTo>
                    <a:cubicBezTo>
                      <a:pt x="35" y="76"/>
                      <a:pt x="40" y="77"/>
                      <a:pt x="45" y="77"/>
                    </a:cubicBezTo>
                    <a:cubicBezTo>
                      <a:pt x="47" y="77"/>
                      <a:pt x="48" y="77"/>
                      <a:pt x="50" y="77"/>
                    </a:cubicBezTo>
                    <a:cubicBezTo>
                      <a:pt x="49" y="74"/>
                      <a:pt x="48" y="71"/>
                      <a:pt x="48" y="67"/>
                    </a:cubicBezTo>
                    <a:cubicBezTo>
                      <a:pt x="48" y="48"/>
                      <a:pt x="65" y="32"/>
                      <a:pt x="87" y="32"/>
                    </a:cubicBezTo>
                    <a:close/>
                    <a:moveTo>
                      <a:pt x="62" y="19"/>
                    </a:moveTo>
                    <a:cubicBezTo>
                      <a:pt x="66" y="19"/>
                      <a:pt x="68" y="22"/>
                      <a:pt x="68" y="25"/>
                    </a:cubicBezTo>
                    <a:cubicBezTo>
                      <a:pt x="68" y="29"/>
                      <a:pt x="66" y="31"/>
                      <a:pt x="62" y="31"/>
                    </a:cubicBezTo>
                    <a:cubicBezTo>
                      <a:pt x="59" y="31"/>
                      <a:pt x="56" y="29"/>
                      <a:pt x="56" y="25"/>
                    </a:cubicBezTo>
                    <a:cubicBezTo>
                      <a:pt x="56" y="22"/>
                      <a:pt x="59" y="19"/>
                      <a:pt x="62" y="19"/>
                    </a:cubicBezTo>
                    <a:close/>
                    <a:moveTo>
                      <a:pt x="31" y="31"/>
                    </a:moveTo>
                    <a:cubicBezTo>
                      <a:pt x="27" y="31"/>
                      <a:pt x="24" y="29"/>
                      <a:pt x="24" y="25"/>
                    </a:cubicBezTo>
                    <a:cubicBezTo>
                      <a:pt x="24" y="22"/>
                      <a:pt x="27" y="19"/>
                      <a:pt x="31" y="19"/>
                    </a:cubicBezTo>
                    <a:cubicBezTo>
                      <a:pt x="34" y="19"/>
                      <a:pt x="36" y="22"/>
                      <a:pt x="36" y="25"/>
                    </a:cubicBezTo>
                    <a:cubicBezTo>
                      <a:pt x="36" y="29"/>
                      <a:pt x="34" y="31"/>
                      <a:pt x="31" y="31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defTabSz="914400" eaLnBrk="1" fontAlgn="auto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zh-CN" altLang="en-US">
                  <a:solidFill>
                    <a:prstClr val="black"/>
                  </a:solidFill>
                  <a:latin typeface="宋体" panose="02010600030101010101" pitchFamily="2" charset="-122"/>
                  <a:ea typeface="宋体" panose="02010600030101010101" pitchFamily="2" charset="-122"/>
                </a:endParaRPr>
              </a:p>
            </p:txBody>
          </p:sp>
          <p:sp>
            <p:nvSpPr>
              <p:cNvPr id="33" name="Freeform 25"/>
              <p:cNvSpPr>
                <a:spLocks noEditPoints="1"/>
              </p:cNvSpPr>
              <p:nvPr/>
            </p:nvSpPr>
            <p:spPr bwMode="auto">
              <a:xfrm>
                <a:off x="6046334" y="2476499"/>
                <a:ext cx="295275" cy="269875"/>
              </a:xfrm>
              <a:custGeom>
                <a:avLst/>
                <a:gdLst>
                  <a:gd name="T0" fmla="*/ 77 w 77"/>
                  <a:gd name="T1" fmla="*/ 33 h 70"/>
                  <a:gd name="T2" fmla="*/ 38 w 77"/>
                  <a:gd name="T3" fmla="*/ 0 h 70"/>
                  <a:gd name="T4" fmla="*/ 0 w 77"/>
                  <a:gd name="T5" fmla="*/ 33 h 70"/>
                  <a:gd name="T6" fmla="*/ 38 w 77"/>
                  <a:gd name="T7" fmla="*/ 66 h 70"/>
                  <a:gd name="T8" fmla="*/ 52 w 77"/>
                  <a:gd name="T9" fmla="*/ 63 h 70"/>
                  <a:gd name="T10" fmla="*/ 64 w 77"/>
                  <a:gd name="T11" fmla="*/ 70 h 70"/>
                  <a:gd name="T12" fmla="*/ 61 w 77"/>
                  <a:gd name="T13" fmla="*/ 59 h 70"/>
                  <a:gd name="T14" fmla="*/ 77 w 77"/>
                  <a:gd name="T15" fmla="*/ 33 h 70"/>
                  <a:gd name="T16" fmla="*/ 26 w 77"/>
                  <a:gd name="T17" fmla="*/ 27 h 70"/>
                  <a:gd name="T18" fmla="*/ 21 w 77"/>
                  <a:gd name="T19" fmla="*/ 23 h 70"/>
                  <a:gd name="T20" fmla="*/ 26 w 77"/>
                  <a:gd name="T21" fmla="*/ 18 h 70"/>
                  <a:gd name="T22" fmla="*/ 32 w 77"/>
                  <a:gd name="T23" fmla="*/ 23 h 70"/>
                  <a:gd name="T24" fmla="*/ 26 w 77"/>
                  <a:gd name="T25" fmla="*/ 27 h 70"/>
                  <a:gd name="T26" fmla="*/ 51 w 77"/>
                  <a:gd name="T27" fmla="*/ 27 h 70"/>
                  <a:gd name="T28" fmla="*/ 46 w 77"/>
                  <a:gd name="T29" fmla="*/ 23 h 70"/>
                  <a:gd name="T30" fmla="*/ 51 w 77"/>
                  <a:gd name="T31" fmla="*/ 18 h 70"/>
                  <a:gd name="T32" fmla="*/ 56 w 77"/>
                  <a:gd name="T33" fmla="*/ 23 h 70"/>
                  <a:gd name="T34" fmla="*/ 51 w 77"/>
                  <a:gd name="T35" fmla="*/ 27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77" h="70">
                    <a:moveTo>
                      <a:pt x="77" y="33"/>
                    </a:moveTo>
                    <a:cubicBezTo>
                      <a:pt x="77" y="15"/>
                      <a:pt x="59" y="0"/>
                      <a:pt x="38" y="0"/>
                    </a:cubicBezTo>
                    <a:cubicBezTo>
                      <a:pt x="17" y="0"/>
                      <a:pt x="0" y="15"/>
                      <a:pt x="0" y="33"/>
                    </a:cubicBezTo>
                    <a:cubicBezTo>
                      <a:pt x="0" y="51"/>
                      <a:pt x="17" y="66"/>
                      <a:pt x="38" y="66"/>
                    </a:cubicBezTo>
                    <a:cubicBezTo>
                      <a:pt x="43" y="66"/>
                      <a:pt x="47" y="65"/>
                      <a:pt x="52" y="63"/>
                    </a:cubicBezTo>
                    <a:cubicBezTo>
                      <a:pt x="64" y="70"/>
                      <a:pt x="64" y="70"/>
                      <a:pt x="64" y="70"/>
                    </a:cubicBezTo>
                    <a:cubicBezTo>
                      <a:pt x="61" y="59"/>
                      <a:pt x="61" y="59"/>
                      <a:pt x="61" y="59"/>
                    </a:cubicBezTo>
                    <a:cubicBezTo>
                      <a:pt x="70" y="52"/>
                      <a:pt x="77" y="43"/>
                      <a:pt x="77" y="33"/>
                    </a:cubicBezTo>
                    <a:close/>
                    <a:moveTo>
                      <a:pt x="26" y="27"/>
                    </a:moveTo>
                    <a:cubicBezTo>
                      <a:pt x="24" y="27"/>
                      <a:pt x="21" y="25"/>
                      <a:pt x="21" y="23"/>
                    </a:cubicBezTo>
                    <a:cubicBezTo>
                      <a:pt x="21" y="21"/>
                      <a:pt x="24" y="18"/>
                      <a:pt x="26" y="18"/>
                    </a:cubicBezTo>
                    <a:cubicBezTo>
                      <a:pt x="29" y="18"/>
                      <a:pt x="32" y="21"/>
                      <a:pt x="32" y="23"/>
                    </a:cubicBezTo>
                    <a:cubicBezTo>
                      <a:pt x="32" y="25"/>
                      <a:pt x="29" y="27"/>
                      <a:pt x="26" y="27"/>
                    </a:cubicBezTo>
                    <a:close/>
                    <a:moveTo>
                      <a:pt x="51" y="27"/>
                    </a:moveTo>
                    <a:cubicBezTo>
                      <a:pt x="49" y="27"/>
                      <a:pt x="46" y="25"/>
                      <a:pt x="46" y="23"/>
                    </a:cubicBezTo>
                    <a:cubicBezTo>
                      <a:pt x="46" y="21"/>
                      <a:pt x="49" y="18"/>
                      <a:pt x="51" y="18"/>
                    </a:cubicBezTo>
                    <a:cubicBezTo>
                      <a:pt x="54" y="18"/>
                      <a:pt x="56" y="21"/>
                      <a:pt x="56" y="23"/>
                    </a:cubicBezTo>
                    <a:cubicBezTo>
                      <a:pt x="56" y="25"/>
                      <a:pt x="54" y="27"/>
                      <a:pt x="51" y="27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defTabSz="914400" eaLnBrk="1" fontAlgn="auto" hangingPunct="1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zh-CN" altLang="en-US">
                  <a:solidFill>
                    <a:prstClr val="black"/>
                  </a:solidFill>
                  <a:latin typeface="宋体" panose="02010600030101010101" pitchFamily="2" charset="-122"/>
                  <a:ea typeface="宋体" panose="02010600030101010101" pitchFamily="2" charset="-122"/>
                </a:endParaRPr>
              </a:p>
            </p:txBody>
          </p:sp>
        </p:grpSp>
      </p:grpSp>
      <p:grpSp>
        <p:nvGrpSpPr>
          <p:cNvPr id="34" name="组合 39"/>
          <p:cNvGrpSpPr/>
          <p:nvPr/>
        </p:nvGrpSpPr>
        <p:grpSpPr>
          <a:xfrm>
            <a:off x="5580063" y="1822979"/>
            <a:ext cx="955675" cy="973137"/>
            <a:chOff x="5539018" y="301915"/>
            <a:chExt cx="954598" cy="974486"/>
          </a:xfrm>
          <a:solidFill>
            <a:schemeClr val="accent3"/>
          </a:solidFill>
        </p:grpSpPr>
        <p:sp>
          <p:nvSpPr>
            <p:cNvPr id="35" name="Oval 42"/>
            <p:cNvSpPr>
              <a:spLocks noChangeArrowheads="1"/>
            </p:cNvSpPr>
            <p:nvPr/>
          </p:nvSpPr>
          <p:spPr bwMode="auto">
            <a:xfrm>
              <a:off x="5539018" y="301915"/>
              <a:ext cx="954598" cy="974486"/>
            </a:xfrm>
            <a:prstGeom prst="ellipse">
              <a:avLst/>
            </a:prstGeom>
            <a:solidFill>
              <a:schemeClr val="bg1"/>
            </a:solidFill>
            <a:ln w="77788">
              <a:solidFill>
                <a:schemeClr val="accent3"/>
              </a:solidFill>
              <a:miter lim="800000"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defTabSz="914400" eaLnBrk="1" fontAlgn="auto" hangingPunct="1">
                <a:spcBef>
                  <a:spcPct val="0"/>
                </a:spcBef>
                <a:spcAft>
                  <a:spcPct val="0"/>
                </a:spcAft>
                <a:defRPr/>
              </a:pPr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" name="Freeform 20"/>
            <p:cNvSpPr>
              <a:spLocks noEditPoints="1"/>
            </p:cNvSpPr>
            <p:nvPr/>
          </p:nvSpPr>
          <p:spPr bwMode="auto">
            <a:xfrm>
              <a:off x="5795654" y="592308"/>
              <a:ext cx="441325" cy="393700"/>
            </a:xfrm>
            <a:custGeom>
              <a:avLst/>
              <a:gdLst>
                <a:gd name="T0" fmla="*/ 2147483646 w 115"/>
                <a:gd name="T1" fmla="*/ 2147483646 h 102"/>
                <a:gd name="T2" fmla="*/ 2147483646 w 115"/>
                <a:gd name="T3" fmla="*/ 2147483646 h 102"/>
                <a:gd name="T4" fmla="*/ 2147483646 w 115"/>
                <a:gd name="T5" fmla="*/ 2147483646 h 102"/>
                <a:gd name="T6" fmla="*/ 2147483646 w 115"/>
                <a:gd name="T7" fmla="*/ 2147483646 h 102"/>
                <a:gd name="T8" fmla="*/ 2147483646 w 115"/>
                <a:gd name="T9" fmla="*/ 2147483646 h 102"/>
                <a:gd name="T10" fmla="*/ 2147483646 w 115"/>
                <a:gd name="T11" fmla="*/ 0 h 102"/>
                <a:gd name="T12" fmla="*/ 2147483646 w 115"/>
                <a:gd name="T13" fmla="*/ 0 h 102"/>
                <a:gd name="T14" fmla="*/ 2147483646 w 115"/>
                <a:gd name="T15" fmla="*/ 2147483646 h 102"/>
                <a:gd name="T16" fmla="*/ 2147483646 w 115"/>
                <a:gd name="T17" fmla="*/ 2147483646 h 102"/>
                <a:gd name="T18" fmla="*/ 2147483646 w 115"/>
                <a:gd name="T19" fmla="*/ 2147483646 h 102"/>
                <a:gd name="T20" fmla="*/ 0 w 115"/>
                <a:gd name="T21" fmla="*/ 2147483646 h 102"/>
                <a:gd name="T22" fmla="*/ 0 w 115"/>
                <a:gd name="T23" fmla="*/ 2147483646 h 102"/>
                <a:gd name="T24" fmla="*/ 2147483646 w 115"/>
                <a:gd name="T25" fmla="*/ 2147483646 h 102"/>
                <a:gd name="T26" fmla="*/ 2147483646 w 115"/>
                <a:gd name="T27" fmla="*/ 2147483646 h 102"/>
                <a:gd name="T28" fmla="*/ 2147483646 w 115"/>
                <a:gd name="T29" fmla="*/ 2147483646 h 102"/>
                <a:gd name="T30" fmla="*/ 2147483646 w 115"/>
                <a:gd name="T31" fmla="*/ 2147483646 h 102"/>
                <a:gd name="T32" fmla="*/ 2147483646 w 115"/>
                <a:gd name="T33" fmla="*/ 2147483646 h 102"/>
                <a:gd name="T34" fmla="*/ 2147483646 w 115"/>
                <a:gd name="T35" fmla="*/ 2147483646 h 102"/>
                <a:gd name="T36" fmla="*/ 2147483646 w 115"/>
                <a:gd name="T37" fmla="*/ 2147483646 h 102"/>
                <a:gd name="T38" fmla="*/ 2147483646 w 115"/>
                <a:gd name="T39" fmla="*/ 2147483646 h 102"/>
                <a:gd name="T40" fmla="*/ 2147483646 w 115"/>
                <a:gd name="T41" fmla="*/ 2147483646 h 102"/>
                <a:gd name="T42" fmla="*/ 2147483646 w 115"/>
                <a:gd name="T43" fmla="*/ 2147483646 h 102"/>
                <a:gd name="T44" fmla="*/ 2147483646 w 115"/>
                <a:gd name="T45" fmla="*/ 2147483646 h 102"/>
                <a:gd name="T46" fmla="*/ 2147483646 w 115"/>
                <a:gd name="T47" fmla="*/ 2147483646 h 102"/>
                <a:gd name="T48" fmla="*/ 2147483646 w 115"/>
                <a:gd name="T49" fmla="*/ 2147483646 h 102"/>
                <a:gd name="T50" fmla="*/ 2147483646 w 115"/>
                <a:gd name="T51" fmla="*/ 2147483646 h 102"/>
                <a:gd name="T52" fmla="*/ 2147483646 w 115"/>
                <a:gd name="T53" fmla="*/ 2147483646 h 102"/>
                <a:gd name="T54" fmla="*/ 2147483646 w 115"/>
                <a:gd name="T55" fmla="*/ 2147483646 h 102"/>
                <a:gd name="T56" fmla="*/ 2147483646 w 115"/>
                <a:gd name="T57" fmla="*/ 2147483646 h 102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115" h="102">
                  <a:moveTo>
                    <a:pt x="115" y="37"/>
                  </a:moveTo>
                  <a:cubicBezTo>
                    <a:pt x="115" y="36"/>
                    <a:pt x="115" y="36"/>
                    <a:pt x="114" y="36"/>
                  </a:cubicBezTo>
                  <a:cubicBezTo>
                    <a:pt x="101" y="36"/>
                    <a:pt x="101" y="36"/>
                    <a:pt x="101" y="36"/>
                  </a:cubicBezTo>
                  <a:cubicBezTo>
                    <a:pt x="79" y="36"/>
                    <a:pt x="79" y="36"/>
                    <a:pt x="79" y="36"/>
                  </a:cubicBezTo>
                  <a:cubicBezTo>
                    <a:pt x="74" y="27"/>
                    <a:pt x="74" y="27"/>
                    <a:pt x="74" y="27"/>
                  </a:cubicBezTo>
                  <a:cubicBezTo>
                    <a:pt x="60" y="0"/>
                    <a:pt x="60" y="0"/>
                    <a:pt x="60" y="0"/>
                  </a:cubicBezTo>
                  <a:cubicBezTo>
                    <a:pt x="59" y="0"/>
                    <a:pt x="59" y="0"/>
                    <a:pt x="58" y="0"/>
                  </a:cubicBezTo>
                  <a:cubicBezTo>
                    <a:pt x="45" y="27"/>
                    <a:pt x="45" y="27"/>
                    <a:pt x="45" y="27"/>
                  </a:cubicBezTo>
                  <a:cubicBezTo>
                    <a:pt x="40" y="36"/>
                    <a:pt x="40" y="36"/>
                    <a:pt x="40" y="36"/>
                  </a:cubicBezTo>
                  <a:cubicBezTo>
                    <a:pt x="18" y="36"/>
                    <a:pt x="18" y="36"/>
                    <a:pt x="18" y="36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0" y="37"/>
                    <a:pt x="0" y="37"/>
                    <a:pt x="0" y="37"/>
                  </a:cubicBezTo>
                  <a:cubicBezTo>
                    <a:pt x="7" y="42"/>
                    <a:pt x="7" y="42"/>
                    <a:pt x="7" y="42"/>
                  </a:cubicBezTo>
                  <a:cubicBezTo>
                    <a:pt x="27" y="60"/>
                    <a:pt x="27" y="60"/>
                    <a:pt x="27" y="60"/>
                  </a:cubicBezTo>
                  <a:cubicBezTo>
                    <a:pt x="23" y="100"/>
                    <a:pt x="23" y="100"/>
                    <a:pt x="23" y="100"/>
                  </a:cubicBezTo>
                  <a:cubicBezTo>
                    <a:pt x="23" y="102"/>
                    <a:pt x="23" y="102"/>
                    <a:pt x="26" y="102"/>
                  </a:cubicBezTo>
                  <a:cubicBezTo>
                    <a:pt x="59" y="81"/>
                    <a:pt x="59" y="81"/>
                    <a:pt x="59" y="81"/>
                  </a:cubicBezTo>
                  <a:cubicBezTo>
                    <a:pt x="92" y="102"/>
                    <a:pt x="92" y="102"/>
                    <a:pt x="92" y="102"/>
                  </a:cubicBezTo>
                  <a:cubicBezTo>
                    <a:pt x="93" y="102"/>
                    <a:pt x="93" y="102"/>
                    <a:pt x="95" y="100"/>
                  </a:cubicBezTo>
                  <a:cubicBezTo>
                    <a:pt x="88" y="60"/>
                    <a:pt x="88" y="60"/>
                    <a:pt x="88" y="60"/>
                  </a:cubicBezTo>
                  <a:cubicBezTo>
                    <a:pt x="107" y="43"/>
                    <a:pt x="107" y="43"/>
                    <a:pt x="107" y="43"/>
                  </a:cubicBezTo>
                  <a:lnTo>
                    <a:pt x="115" y="37"/>
                  </a:lnTo>
                  <a:close/>
                  <a:moveTo>
                    <a:pt x="31" y="76"/>
                  </a:moveTo>
                  <a:cubicBezTo>
                    <a:pt x="68" y="46"/>
                    <a:pt x="68" y="46"/>
                    <a:pt x="68" y="46"/>
                  </a:cubicBezTo>
                  <a:cubicBezTo>
                    <a:pt x="33" y="40"/>
                    <a:pt x="33" y="40"/>
                    <a:pt x="33" y="40"/>
                  </a:cubicBezTo>
                  <a:cubicBezTo>
                    <a:pt x="86" y="40"/>
                    <a:pt x="86" y="40"/>
                    <a:pt x="86" y="40"/>
                  </a:cubicBezTo>
                  <a:cubicBezTo>
                    <a:pt x="54" y="69"/>
                    <a:pt x="54" y="69"/>
                    <a:pt x="54" y="69"/>
                  </a:cubicBezTo>
                  <a:cubicBezTo>
                    <a:pt x="87" y="76"/>
                    <a:pt x="87" y="76"/>
                    <a:pt x="87" y="76"/>
                  </a:cubicBezTo>
                  <a:lnTo>
                    <a:pt x="31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defTabSz="914400" eaLnBrk="1" fontAlgn="auto" hangingPunct="1">
                <a:spcBef>
                  <a:spcPct val="0"/>
                </a:spcBef>
                <a:spcAft>
                  <a:spcPct val="0"/>
                </a:spcAft>
                <a:defRPr/>
              </a:pPr>
              <a:endParaRPr lang="zh-CN" altLang="en-US">
                <a:solidFill>
                  <a:prstClr val="black"/>
                </a:solidFill>
                <a:latin typeface="宋体" panose="02010600030101010101" pitchFamily="2" charset="-122"/>
                <a:ea typeface="宋体" panose="02010600030101010101" pitchFamily="2" charset="-122"/>
              </a:endParaRPr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37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0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6" presetClass="entr" presetSubtype="37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6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53" presetClass="entr" presetSubtype="16" fill="hold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22" presetClass="entr" presetSubtype="2" fill="hold" grpId="0" nodeType="withEffect">
                                  <p:stCondLst>
                                    <p:cond delay="130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4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22" presetClass="entr" presetSubtype="8" fill="hold" grpId="0" nodeType="withEffect">
                                  <p:stCondLst>
                                    <p:cond delay="13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53" presetClass="entr" presetSubtype="16" fill="hold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22" presetClass="entr" presetSubtype="2" fill="hold" grpId="0" nodeType="withEffect">
                                  <p:stCondLst>
                                    <p:cond delay="22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5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22" presetClass="entr" presetSubtype="8" fill="hold" grpId="0" nodeType="withEffect">
                                  <p:stCondLst>
                                    <p:cond delay="220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8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53" presetClass="entr" presetSubtype="16" fill="hold" nodeType="withEffect">
                                  <p:stCondLst>
                                    <p:cond delay="260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22" presetClass="entr" presetSubtype="8" fill="hold" grpId="0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6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22" presetClass="entr" presetSubtype="2" fill="hold" grpId="0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9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6" grpId="0"/>
      <p:bldP spid="10" grpId="0" animBg="1"/>
      <p:bldP spid="12" grpId="0" animBg="1"/>
      <p:bldP spid="14" grpId="0" animBg="1"/>
      <p:bldP spid="16" grpId="0" animBg="1"/>
      <p:bldP spid="18" grpId="0" animBg="1"/>
      <p:bldP spid="27" grpId="0" animBg="1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MH_Entry_1"/>
          <p:cNvSpPr/>
          <p:nvPr>
            <p:custDataLst>
              <p:tags r:id="rId1"/>
            </p:custDataLst>
          </p:nvPr>
        </p:nvSpPr>
        <p:spPr>
          <a:xfrm>
            <a:off x="4089400" y="256571"/>
            <a:ext cx="4016089" cy="498614"/>
          </a:xfrm>
          <a:prstGeom prst="roundRect">
            <a:avLst>
              <a:gd name="adj" fmla="val 9124"/>
            </a:avLst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r>
              <a:rPr lang="zh-CN" altLang="en-US" sz="2800" spc="2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此处输入您的标题</a:t>
            </a:r>
          </a:p>
        </p:txBody>
      </p:sp>
      <p:cxnSp>
        <p:nvCxnSpPr>
          <p:cNvPr id="5" name="直接连接符 4"/>
          <p:cNvCxnSpPr/>
          <p:nvPr/>
        </p:nvCxnSpPr>
        <p:spPr>
          <a:xfrm>
            <a:off x="460301" y="772316"/>
            <a:ext cx="11363399" cy="0"/>
          </a:xfrm>
          <a:prstGeom prst="line">
            <a:avLst/>
          </a:prstGeom>
          <a:ln>
            <a:solidFill>
              <a:srgbClr val="10618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矩形 5"/>
          <p:cNvSpPr/>
          <p:nvPr/>
        </p:nvSpPr>
        <p:spPr>
          <a:xfrm>
            <a:off x="4025900" y="806443"/>
            <a:ext cx="4154344" cy="2616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dist"/>
            <a:r>
              <a:rPr lang="en-US" altLang="zh-CN" sz="11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LOREM IPSUM DOLOR SIT AMET CONSECTETUER LOREM</a:t>
            </a:r>
            <a:endParaRPr lang="zh-CN" altLang="en-US" sz="1100">
              <a:solidFill>
                <a:schemeClr val="bg1"/>
              </a:solidFill>
            </a:endParaRPr>
          </a:p>
        </p:txBody>
      </p:sp>
      <p:cxnSp>
        <p:nvCxnSpPr>
          <p:cNvPr id="7" name="直接连接符 6"/>
          <p:cNvCxnSpPr/>
          <p:nvPr/>
        </p:nvCxnSpPr>
        <p:spPr>
          <a:xfrm>
            <a:off x="434901" y="6756206"/>
            <a:ext cx="11363399" cy="0"/>
          </a:xfrm>
          <a:prstGeom prst="line">
            <a:avLst/>
          </a:prstGeom>
          <a:ln>
            <a:solidFill>
              <a:srgbClr val="10618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reeform 269"/>
          <p:cNvSpPr/>
          <p:nvPr/>
        </p:nvSpPr>
        <p:spPr bwMode="auto">
          <a:xfrm>
            <a:off x="7746857" y="239440"/>
            <a:ext cx="420687" cy="461963"/>
          </a:xfrm>
          <a:custGeom>
            <a:avLst/>
            <a:gdLst>
              <a:gd name="T0" fmla="*/ 97 w 112"/>
              <a:gd name="T1" fmla="*/ 116 h 123"/>
              <a:gd name="T2" fmla="*/ 109 w 112"/>
              <a:gd name="T3" fmla="*/ 122 h 123"/>
              <a:gd name="T4" fmla="*/ 112 w 112"/>
              <a:gd name="T5" fmla="*/ 119 h 123"/>
              <a:gd name="T6" fmla="*/ 111 w 112"/>
              <a:gd name="T7" fmla="*/ 116 h 123"/>
              <a:gd name="T8" fmla="*/ 107 w 112"/>
              <a:gd name="T9" fmla="*/ 108 h 123"/>
              <a:gd name="T10" fmla="*/ 105 w 112"/>
              <a:gd name="T11" fmla="*/ 95 h 123"/>
              <a:gd name="T12" fmla="*/ 90 w 112"/>
              <a:gd name="T13" fmla="*/ 85 h 123"/>
              <a:gd name="T14" fmla="*/ 96 w 112"/>
              <a:gd name="T15" fmla="*/ 77 h 123"/>
              <a:gd name="T16" fmla="*/ 93 w 112"/>
              <a:gd name="T17" fmla="*/ 68 h 123"/>
              <a:gd name="T18" fmla="*/ 104 w 112"/>
              <a:gd name="T19" fmla="*/ 51 h 123"/>
              <a:gd name="T20" fmla="*/ 93 w 112"/>
              <a:gd name="T21" fmla="*/ 35 h 123"/>
              <a:gd name="T22" fmla="*/ 98 w 112"/>
              <a:gd name="T23" fmla="*/ 11 h 123"/>
              <a:gd name="T24" fmla="*/ 94 w 112"/>
              <a:gd name="T25" fmla="*/ 1 h 123"/>
              <a:gd name="T26" fmla="*/ 92 w 112"/>
              <a:gd name="T27" fmla="*/ 0 h 123"/>
              <a:gd name="T28" fmla="*/ 89 w 112"/>
              <a:gd name="T29" fmla="*/ 2 h 123"/>
              <a:gd name="T30" fmla="*/ 73 w 112"/>
              <a:gd name="T31" fmla="*/ 25 h 123"/>
              <a:gd name="T32" fmla="*/ 59 w 112"/>
              <a:gd name="T33" fmla="*/ 50 h 123"/>
              <a:gd name="T34" fmla="*/ 55 w 112"/>
              <a:gd name="T35" fmla="*/ 63 h 123"/>
              <a:gd name="T36" fmla="*/ 55 w 112"/>
              <a:gd name="T37" fmla="*/ 74 h 123"/>
              <a:gd name="T38" fmla="*/ 53 w 112"/>
              <a:gd name="T39" fmla="*/ 77 h 123"/>
              <a:gd name="T40" fmla="*/ 50 w 112"/>
              <a:gd name="T41" fmla="*/ 75 h 123"/>
              <a:gd name="T42" fmla="*/ 50 w 112"/>
              <a:gd name="T43" fmla="*/ 71 h 123"/>
              <a:gd name="T44" fmla="*/ 48 w 112"/>
              <a:gd name="T45" fmla="*/ 64 h 123"/>
              <a:gd name="T46" fmla="*/ 42 w 112"/>
              <a:gd name="T47" fmla="*/ 61 h 123"/>
              <a:gd name="T48" fmla="*/ 41 w 112"/>
              <a:gd name="T49" fmla="*/ 59 h 123"/>
              <a:gd name="T50" fmla="*/ 21 w 112"/>
              <a:gd name="T51" fmla="*/ 34 h 123"/>
              <a:gd name="T52" fmla="*/ 17 w 112"/>
              <a:gd name="T53" fmla="*/ 31 h 123"/>
              <a:gd name="T54" fmla="*/ 10 w 112"/>
              <a:gd name="T55" fmla="*/ 36 h 123"/>
              <a:gd name="T56" fmla="*/ 12 w 112"/>
              <a:gd name="T57" fmla="*/ 40 h 123"/>
              <a:gd name="T58" fmla="*/ 16 w 112"/>
              <a:gd name="T59" fmla="*/ 38 h 123"/>
              <a:gd name="T60" fmla="*/ 13 w 112"/>
              <a:gd name="T61" fmla="*/ 34 h 123"/>
              <a:gd name="T62" fmla="*/ 18 w 112"/>
              <a:gd name="T63" fmla="*/ 33 h 123"/>
              <a:gd name="T64" fmla="*/ 22 w 112"/>
              <a:gd name="T65" fmla="*/ 37 h 123"/>
              <a:gd name="T66" fmla="*/ 27 w 112"/>
              <a:gd name="T67" fmla="*/ 43 h 123"/>
              <a:gd name="T68" fmla="*/ 38 w 112"/>
              <a:gd name="T69" fmla="*/ 62 h 123"/>
              <a:gd name="T70" fmla="*/ 30 w 112"/>
              <a:gd name="T71" fmla="*/ 63 h 123"/>
              <a:gd name="T72" fmla="*/ 17 w 112"/>
              <a:gd name="T73" fmla="*/ 58 h 123"/>
              <a:gd name="T74" fmla="*/ 9 w 112"/>
              <a:gd name="T75" fmla="*/ 57 h 123"/>
              <a:gd name="T76" fmla="*/ 5 w 112"/>
              <a:gd name="T77" fmla="*/ 58 h 123"/>
              <a:gd name="T78" fmla="*/ 0 w 112"/>
              <a:gd name="T79" fmla="*/ 65 h 123"/>
              <a:gd name="T80" fmla="*/ 5 w 112"/>
              <a:gd name="T81" fmla="*/ 72 h 123"/>
              <a:gd name="T82" fmla="*/ 8 w 112"/>
              <a:gd name="T83" fmla="*/ 70 h 123"/>
              <a:gd name="T84" fmla="*/ 7 w 112"/>
              <a:gd name="T85" fmla="*/ 68 h 123"/>
              <a:gd name="T86" fmla="*/ 4 w 112"/>
              <a:gd name="T87" fmla="*/ 68 h 123"/>
              <a:gd name="T88" fmla="*/ 2 w 112"/>
              <a:gd name="T89" fmla="*/ 63 h 123"/>
              <a:gd name="T90" fmla="*/ 6 w 112"/>
              <a:gd name="T91" fmla="*/ 60 h 123"/>
              <a:gd name="T92" fmla="*/ 11 w 112"/>
              <a:gd name="T93" fmla="*/ 59 h 123"/>
              <a:gd name="T94" fmla="*/ 34 w 112"/>
              <a:gd name="T95" fmla="*/ 67 h 123"/>
              <a:gd name="T96" fmla="*/ 38 w 112"/>
              <a:gd name="T97" fmla="*/ 74 h 123"/>
              <a:gd name="T98" fmla="*/ 47 w 112"/>
              <a:gd name="T99" fmla="*/ 79 h 123"/>
              <a:gd name="T100" fmla="*/ 50 w 112"/>
              <a:gd name="T101" fmla="*/ 82 h 123"/>
              <a:gd name="T102" fmla="*/ 67 w 112"/>
              <a:gd name="T103" fmla="*/ 100 h 123"/>
              <a:gd name="T104" fmla="*/ 81 w 112"/>
              <a:gd name="T105" fmla="*/ 117 h 123"/>
              <a:gd name="T106" fmla="*/ 83 w 112"/>
              <a:gd name="T107" fmla="*/ 118 h 123"/>
              <a:gd name="T108" fmla="*/ 84 w 112"/>
              <a:gd name="T109" fmla="*/ 118 h 123"/>
              <a:gd name="T110" fmla="*/ 83 w 112"/>
              <a:gd name="T111" fmla="*/ 113 h 123"/>
              <a:gd name="T112" fmla="*/ 81 w 112"/>
              <a:gd name="T113" fmla="*/ 109 h 123"/>
              <a:gd name="T114" fmla="*/ 81 w 112"/>
              <a:gd name="T115" fmla="*/ 108 h 123"/>
              <a:gd name="T116" fmla="*/ 83 w 112"/>
              <a:gd name="T117" fmla="*/ 108 h 123"/>
              <a:gd name="T118" fmla="*/ 97 w 112"/>
              <a:gd name="T119" fmla="*/ 116 h 1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12" h="123">
                <a:moveTo>
                  <a:pt x="97" y="116"/>
                </a:moveTo>
                <a:cubicBezTo>
                  <a:pt x="101" y="118"/>
                  <a:pt x="104" y="123"/>
                  <a:pt x="109" y="122"/>
                </a:cubicBezTo>
                <a:cubicBezTo>
                  <a:pt x="110" y="122"/>
                  <a:pt x="112" y="121"/>
                  <a:pt x="112" y="119"/>
                </a:cubicBezTo>
                <a:cubicBezTo>
                  <a:pt x="112" y="118"/>
                  <a:pt x="112" y="117"/>
                  <a:pt x="111" y="116"/>
                </a:cubicBezTo>
                <a:cubicBezTo>
                  <a:pt x="109" y="113"/>
                  <a:pt x="108" y="111"/>
                  <a:pt x="107" y="108"/>
                </a:cubicBezTo>
                <a:cubicBezTo>
                  <a:pt x="107" y="103"/>
                  <a:pt x="107" y="99"/>
                  <a:pt x="105" y="95"/>
                </a:cubicBezTo>
                <a:cubicBezTo>
                  <a:pt x="102" y="89"/>
                  <a:pt x="96" y="87"/>
                  <a:pt x="90" y="85"/>
                </a:cubicBezTo>
                <a:cubicBezTo>
                  <a:pt x="90" y="82"/>
                  <a:pt x="94" y="80"/>
                  <a:pt x="96" y="77"/>
                </a:cubicBezTo>
                <a:cubicBezTo>
                  <a:pt x="97" y="74"/>
                  <a:pt x="96" y="70"/>
                  <a:pt x="93" y="68"/>
                </a:cubicBezTo>
                <a:cubicBezTo>
                  <a:pt x="100" y="65"/>
                  <a:pt x="104" y="58"/>
                  <a:pt x="104" y="51"/>
                </a:cubicBezTo>
                <a:cubicBezTo>
                  <a:pt x="104" y="45"/>
                  <a:pt x="99" y="38"/>
                  <a:pt x="93" y="35"/>
                </a:cubicBezTo>
                <a:cubicBezTo>
                  <a:pt x="97" y="28"/>
                  <a:pt x="99" y="19"/>
                  <a:pt x="98" y="11"/>
                </a:cubicBezTo>
                <a:cubicBezTo>
                  <a:pt x="98" y="7"/>
                  <a:pt x="97" y="3"/>
                  <a:pt x="94" y="1"/>
                </a:cubicBezTo>
                <a:cubicBezTo>
                  <a:pt x="93" y="1"/>
                  <a:pt x="93" y="0"/>
                  <a:pt x="92" y="0"/>
                </a:cubicBezTo>
                <a:cubicBezTo>
                  <a:pt x="91" y="0"/>
                  <a:pt x="90" y="1"/>
                  <a:pt x="89" y="2"/>
                </a:cubicBezTo>
                <a:cubicBezTo>
                  <a:pt x="83" y="10"/>
                  <a:pt x="78" y="17"/>
                  <a:pt x="73" y="25"/>
                </a:cubicBezTo>
                <a:cubicBezTo>
                  <a:pt x="67" y="33"/>
                  <a:pt x="62" y="41"/>
                  <a:pt x="59" y="50"/>
                </a:cubicBezTo>
                <a:cubicBezTo>
                  <a:pt x="57" y="54"/>
                  <a:pt x="56" y="59"/>
                  <a:pt x="55" y="63"/>
                </a:cubicBezTo>
                <a:cubicBezTo>
                  <a:pt x="55" y="67"/>
                  <a:pt x="56" y="71"/>
                  <a:pt x="55" y="74"/>
                </a:cubicBezTo>
                <a:cubicBezTo>
                  <a:pt x="55" y="75"/>
                  <a:pt x="54" y="76"/>
                  <a:pt x="53" y="77"/>
                </a:cubicBezTo>
                <a:cubicBezTo>
                  <a:pt x="52" y="77"/>
                  <a:pt x="51" y="76"/>
                  <a:pt x="50" y="75"/>
                </a:cubicBezTo>
                <a:cubicBezTo>
                  <a:pt x="50" y="73"/>
                  <a:pt x="50" y="72"/>
                  <a:pt x="50" y="71"/>
                </a:cubicBezTo>
                <a:cubicBezTo>
                  <a:pt x="50" y="69"/>
                  <a:pt x="50" y="66"/>
                  <a:pt x="48" y="64"/>
                </a:cubicBezTo>
                <a:cubicBezTo>
                  <a:pt x="46" y="61"/>
                  <a:pt x="45" y="63"/>
                  <a:pt x="42" y="61"/>
                </a:cubicBezTo>
                <a:cubicBezTo>
                  <a:pt x="42" y="61"/>
                  <a:pt x="41" y="60"/>
                  <a:pt x="41" y="59"/>
                </a:cubicBezTo>
                <a:cubicBezTo>
                  <a:pt x="35" y="51"/>
                  <a:pt x="28" y="42"/>
                  <a:pt x="21" y="34"/>
                </a:cubicBezTo>
                <a:cubicBezTo>
                  <a:pt x="20" y="32"/>
                  <a:pt x="19" y="31"/>
                  <a:pt x="17" y="31"/>
                </a:cubicBezTo>
                <a:cubicBezTo>
                  <a:pt x="13" y="29"/>
                  <a:pt x="10" y="32"/>
                  <a:pt x="10" y="36"/>
                </a:cubicBezTo>
                <a:cubicBezTo>
                  <a:pt x="11" y="38"/>
                  <a:pt x="11" y="39"/>
                  <a:pt x="12" y="40"/>
                </a:cubicBezTo>
                <a:cubicBezTo>
                  <a:pt x="14" y="41"/>
                  <a:pt x="16" y="40"/>
                  <a:pt x="16" y="38"/>
                </a:cubicBezTo>
                <a:cubicBezTo>
                  <a:pt x="14" y="39"/>
                  <a:pt x="12" y="36"/>
                  <a:pt x="13" y="34"/>
                </a:cubicBezTo>
                <a:cubicBezTo>
                  <a:pt x="14" y="33"/>
                  <a:pt x="16" y="32"/>
                  <a:pt x="18" y="33"/>
                </a:cubicBezTo>
                <a:cubicBezTo>
                  <a:pt x="19" y="34"/>
                  <a:pt x="20" y="35"/>
                  <a:pt x="22" y="37"/>
                </a:cubicBezTo>
                <a:cubicBezTo>
                  <a:pt x="23" y="39"/>
                  <a:pt x="25" y="41"/>
                  <a:pt x="27" y="43"/>
                </a:cubicBezTo>
                <a:cubicBezTo>
                  <a:pt x="32" y="48"/>
                  <a:pt x="37" y="54"/>
                  <a:pt x="38" y="62"/>
                </a:cubicBezTo>
                <a:cubicBezTo>
                  <a:pt x="40" y="68"/>
                  <a:pt x="34" y="65"/>
                  <a:pt x="30" y="63"/>
                </a:cubicBezTo>
                <a:cubicBezTo>
                  <a:pt x="26" y="61"/>
                  <a:pt x="21" y="59"/>
                  <a:pt x="17" y="58"/>
                </a:cubicBezTo>
                <a:cubicBezTo>
                  <a:pt x="14" y="57"/>
                  <a:pt x="11" y="57"/>
                  <a:pt x="9" y="57"/>
                </a:cubicBezTo>
                <a:cubicBezTo>
                  <a:pt x="7" y="57"/>
                  <a:pt x="6" y="58"/>
                  <a:pt x="5" y="58"/>
                </a:cubicBezTo>
                <a:cubicBezTo>
                  <a:pt x="2" y="59"/>
                  <a:pt x="0" y="62"/>
                  <a:pt x="0" y="65"/>
                </a:cubicBezTo>
                <a:cubicBezTo>
                  <a:pt x="0" y="68"/>
                  <a:pt x="2" y="71"/>
                  <a:pt x="5" y="72"/>
                </a:cubicBezTo>
                <a:cubicBezTo>
                  <a:pt x="6" y="72"/>
                  <a:pt x="8" y="71"/>
                  <a:pt x="8" y="70"/>
                </a:cubicBezTo>
                <a:cubicBezTo>
                  <a:pt x="8" y="69"/>
                  <a:pt x="7" y="68"/>
                  <a:pt x="7" y="68"/>
                </a:cubicBezTo>
                <a:cubicBezTo>
                  <a:pt x="6" y="68"/>
                  <a:pt x="5" y="68"/>
                  <a:pt x="4" y="68"/>
                </a:cubicBezTo>
                <a:cubicBezTo>
                  <a:pt x="2" y="67"/>
                  <a:pt x="1" y="65"/>
                  <a:pt x="2" y="63"/>
                </a:cubicBezTo>
                <a:cubicBezTo>
                  <a:pt x="2" y="61"/>
                  <a:pt x="4" y="60"/>
                  <a:pt x="6" y="60"/>
                </a:cubicBezTo>
                <a:cubicBezTo>
                  <a:pt x="8" y="59"/>
                  <a:pt x="9" y="59"/>
                  <a:pt x="11" y="59"/>
                </a:cubicBezTo>
                <a:cubicBezTo>
                  <a:pt x="19" y="60"/>
                  <a:pt x="27" y="63"/>
                  <a:pt x="34" y="67"/>
                </a:cubicBezTo>
                <a:cubicBezTo>
                  <a:pt x="37" y="68"/>
                  <a:pt x="36" y="71"/>
                  <a:pt x="38" y="74"/>
                </a:cubicBezTo>
                <a:cubicBezTo>
                  <a:pt x="39" y="77"/>
                  <a:pt x="43" y="77"/>
                  <a:pt x="47" y="79"/>
                </a:cubicBezTo>
                <a:cubicBezTo>
                  <a:pt x="48" y="79"/>
                  <a:pt x="49" y="81"/>
                  <a:pt x="50" y="82"/>
                </a:cubicBezTo>
                <a:cubicBezTo>
                  <a:pt x="55" y="88"/>
                  <a:pt x="61" y="94"/>
                  <a:pt x="67" y="100"/>
                </a:cubicBezTo>
                <a:cubicBezTo>
                  <a:pt x="72" y="106"/>
                  <a:pt x="76" y="112"/>
                  <a:pt x="81" y="117"/>
                </a:cubicBezTo>
                <a:cubicBezTo>
                  <a:pt x="82" y="118"/>
                  <a:pt x="83" y="119"/>
                  <a:pt x="83" y="118"/>
                </a:cubicBezTo>
                <a:cubicBezTo>
                  <a:pt x="84" y="118"/>
                  <a:pt x="84" y="118"/>
                  <a:pt x="84" y="118"/>
                </a:cubicBezTo>
                <a:cubicBezTo>
                  <a:pt x="84" y="116"/>
                  <a:pt x="84" y="114"/>
                  <a:pt x="83" y="113"/>
                </a:cubicBezTo>
                <a:cubicBezTo>
                  <a:pt x="83" y="112"/>
                  <a:pt x="82" y="110"/>
                  <a:pt x="81" y="109"/>
                </a:cubicBezTo>
                <a:cubicBezTo>
                  <a:pt x="81" y="108"/>
                  <a:pt x="81" y="108"/>
                  <a:pt x="81" y="108"/>
                </a:cubicBezTo>
                <a:cubicBezTo>
                  <a:pt x="82" y="107"/>
                  <a:pt x="83" y="108"/>
                  <a:pt x="83" y="108"/>
                </a:cubicBezTo>
                <a:cubicBezTo>
                  <a:pt x="88" y="111"/>
                  <a:pt x="93" y="112"/>
                  <a:pt x="97" y="116"/>
                </a:cubicBezTo>
                <a:close/>
              </a:path>
            </a:pathLst>
          </a:custGeom>
          <a:solidFill>
            <a:srgbClr val="10618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9" name="Freeform 269"/>
          <p:cNvSpPr/>
          <p:nvPr/>
        </p:nvSpPr>
        <p:spPr bwMode="auto">
          <a:xfrm flipH="1">
            <a:off x="4025900" y="239440"/>
            <a:ext cx="420687" cy="461963"/>
          </a:xfrm>
          <a:custGeom>
            <a:avLst/>
            <a:gdLst>
              <a:gd name="T0" fmla="*/ 97 w 112"/>
              <a:gd name="T1" fmla="*/ 116 h 123"/>
              <a:gd name="T2" fmla="*/ 109 w 112"/>
              <a:gd name="T3" fmla="*/ 122 h 123"/>
              <a:gd name="T4" fmla="*/ 112 w 112"/>
              <a:gd name="T5" fmla="*/ 119 h 123"/>
              <a:gd name="T6" fmla="*/ 111 w 112"/>
              <a:gd name="T7" fmla="*/ 116 h 123"/>
              <a:gd name="T8" fmla="*/ 107 w 112"/>
              <a:gd name="T9" fmla="*/ 108 h 123"/>
              <a:gd name="T10" fmla="*/ 105 w 112"/>
              <a:gd name="T11" fmla="*/ 95 h 123"/>
              <a:gd name="T12" fmla="*/ 90 w 112"/>
              <a:gd name="T13" fmla="*/ 85 h 123"/>
              <a:gd name="T14" fmla="*/ 96 w 112"/>
              <a:gd name="T15" fmla="*/ 77 h 123"/>
              <a:gd name="T16" fmla="*/ 93 w 112"/>
              <a:gd name="T17" fmla="*/ 68 h 123"/>
              <a:gd name="T18" fmla="*/ 104 w 112"/>
              <a:gd name="T19" fmla="*/ 51 h 123"/>
              <a:gd name="T20" fmla="*/ 93 w 112"/>
              <a:gd name="T21" fmla="*/ 35 h 123"/>
              <a:gd name="T22" fmla="*/ 98 w 112"/>
              <a:gd name="T23" fmla="*/ 11 h 123"/>
              <a:gd name="T24" fmla="*/ 94 w 112"/>
              <a:gd name="T25" fmla="*/ 1 h 123"/>
              <a:gd name="T26" fmla="*/ 92 w 112"/>
              <a:gd name="T27" fmla="*/ 0 h 123"/>
              <a:gd name="T28" fmla="*/ 89 w 112"/>
              <a:gd name="T29" fmla="*/ 2 h 123"/>
              <a:gd name="T30" fmla="*/ 73 w 112"/>
              <a:gd name="T31" fmla="*/ 25 h 123"/>
              <a:gd name="T32" fmla="*/ 59 w 112"/>
              <a:gd name="T33" fmla="*/ 50 h 123"/>
              <a:gd name="T34" fmla="*/ 55 w 112"/>
              <a:gd name="T35" fmla="*/ 63 h 123"/>
              <a:gd name="T36" fmla="*/ 55 w 112"/>
              <a:gd name="T37" fmla="*/ 74 h 123"/>
              <a:gd name="T38" fmla="*/ 53 w 112"/>
              <a:gd name="T39" fmla="*/ 77 h 123"/>
              <a:gd name="T40" fmla="*/ 50 w 112"/>
              <a:gd name="T41" fmla="*/ 75 h 123"/>
              <a:gd name="T42" fmla="*/ 50 w 112"/>
              <a:gd name="T43" fmla="*/ 71 h 123"/>
              <a:gd name="T44" fmla="*/ 48 w 112"/>
              <a:gd name="T45" fmla="*/ 64 h 123"/>
              <a:gd name="T46" fmla="*/ 42 w 112"/>
              <a:gd name="T47" fmla="*/ 61 h 123"/>
              <a:gd name="T48" fmla="*/ 41 w 112"/>
              <a:gd name="T49" fmla="*/ 59 h 123"/>
              <a:gd name="T50" fmla="*/ 21 w 112"/>
              <a:gd name="T51" fmla="*/ 34 h 123"/>
              <a:gd name="T52" fmla="*/ 17 w 112"/>
              <a:gd name="T53" fmla="*/ 31 h 123"/>
              <a:gd name="T54" fmla="*/ 10 w 112"/>
              <a:gd name="T55" fmla="*/ 36 h 123"/>
              <a:gd name="T56" fmla="*/ 12 w 112"/>
              <a:gd name="T57" fmla="*/ 40 h 123"/>
              <a:gd name="T58" fmla="*/ 16 w 112"/>
              <a:gd name="T59" fmla="*/ 38 h 123"/>
              <a:gd name="T60" fmla="*/ 13 w 112"/>
              <a:gd name="T61" fmla="*/ 34 h 123"/>
              <a:gd name="T62" fmla="*/ 18 w 112"/>
              <a:gd name="T63" fmla="*/ 33 h 123"/>
              <a:gd name="T64" fmla="*/ 22 w 112"/>
              <a:gd name="T65" fmla="*/ 37 h 123"/>
              <a:gd name="T66" fmla="*/ 27 w 112"/>
              <a:gd name="T67" fmla="*/ 43 h 123"/>
              <a:gd name="T68" fmla="*/ 38 w 112"/>
              <a:gd name="T69" fmla="*/ 62 h 123"/>
              <a:gd name="T70" fmla="*/ 30 w 112"/>
              <a:gd name="T71" fmla="*/ 63 h 123"/>
              <a:gd name="T72" fmla="*/ 17 w 112"/>
              <a:gd name="T73" fmla="*/ 58 h 123"/>
              <a:gd name="T74" fmla="*/ 9 w 112"/>
              <a:gd name="T75" fmla="*/ 57 h 123"/>
              <a:gd name="T76" fmla="*/ 5 w 112"/>
              <a:gd name="T77" fmla="*/ 58 h 123"/>
              <a:gd name="T78" fmla="*/ 0 w 112"/>
              <a:gd name="T79" fmla="*/ 65 h 123"/>
              <a:gd name="T80" fmla="*/ 5 w 112"/>
              <a:gd name="T81" fmla="*/ 72 h 123"/>
              <a:gd name="T82" fmla="*/ 8 w 112"/>
              <a:gd name="T83" fmla="*/ 70 h 123"/>
              <a:gd name="T84" fmla="*/ 7 w 112"/>
              <a:gd name="T85" fmla="*/ 68 h 123"/>
              <a:gd name="T86" fmla="*/ 4 w 112"/>
              <a:gd name="T87" fmla="*/ 68 h 123"/>
              <a:gd name="T88" fmla="*/ 2 w 112"/>
              <a:gd name="T89" fmla="*/ 63 h 123"/>
              <a:gd name="T90" fmla="*/ 6 w 112"/>
              <a:gd name="T91" fmla="*/ 60 h 123"/>
              <a:gd name="T92" fmla="*/ 11 w 112"/>
              <a:gd name="T93" fmla="*/ 59 h 123"/>
              <a:gd name="T94" fmla="*/ 34 w 112"/>
              <a:gd name="T95" fmla="*/ 67 h 123"/>
              <a:gd name="T96" fmla="*/ 38 w 112"/>
              <a:gd name="T97" fmla="*/ 74 h 123"/>
              <a:gd name="T98" fmla="*/ 47 w 112"/>
              <a:gd name="T99" fmla="*/ 79 h 123"/>
              <a:gd name="T100" fmla="*/ 50 w 112"/>
              <a:gd name="T101" fmla="*/ 82 h 123"/>
              <a:gd name="T102" fmla="*/ 67 w 112"/>
              <a:gd name="T103" fmla="*/ 100 h 123"/>
              <a:gd name="T104" fmla="*/ 81 w 112"/>
              <a:gd name="T105" fmla="*/ 117 h 123"/>
              <a:gd name="T106" fmla="*/ 83 w 112"/>
              <a:gd name="T107" fmla="*/ 118 h 123"/>
              <a:gd name="T108" fmla="*/ 84 w 112"/>
              <a:gd name="T109" fmla="*/ 118 h 123"/>
              <a:gd name="T110" fmla="*/ 83 w 112"/>
              <a:gd name="T111" fmla="*/ 113 h 123"/>
              <a:gd name="T112" fmla="*/ 81 w 112"/>
              <a:gd name="T113" fmla="*/ 109 h 123"/>
              <a:gd name="T114" fmla="*/ 81 w 112"/>
              <a:gd name="T115" fmla="*/ 108 h 123"/>
              <a:gd name="T116" fmla="*/ 83 w 112"/>
              <a:gd name="T117" fmla="*/ 108 h 123"/>
              <a:gd name="T118" fmla="*/ 97 w 112"/>
              <a:gd name="T119" fmla="*/ 116 h 1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12" h="123">
                <a:moveTo>
                  <a:pt x="97" y="116"/>
                </a:moveTo>
                <a:cubicBezTo>
                  <a:pt x="101" y="118"/>
                  <a:pt x="104" y="123"/>
                  <a:pt x="109" y="122"/>
                </a:cubicBezTo>
                <a:cubicBezTo>
                  <a:pt x="110" y="122"/>
                  <a:pt x="112" y="121"/>
                  <a:pt x="112" y="119"/>
                </a:cubicBezTo>
                <a:cubicBezTo>
                  <a:pt x="112" y="118"/>
                  <a:pt x="112" y="117"/>
                  <a:pt x="111" y="116"/>
                </a:cubicBezTo>
                <a:cubicBezTo>
                  <a:pt x="109" y="113"/>
                  <a:pt x="108" y="111"/>
                  <a:pt x="107" y="108"/>
                </a:cubicBezTo>
                <a:cubicBezTo>
                  <a:pt x="107" y="103"/>
                  <a:pt x="107" y="99"/>
                  <a:pt x="105" y="95"/>
                </a:cubicBezTo>
                <a:cubicBezTo>
                  <a:pt x="102" y="89"/>
                  <a:pt x="96" y="87"/>
                  <a:pt x="90" y="85"/>
                </a:cubicBezTo>
                <a:cubicBezTo>
                  <a:pt x="90" y="82"/>
                  <a:pt x="94" y="80"/>
                  <a:pt x="96" y="77"/>
                </a:cubicBezTo>
                <a:cubicBezTo>
                  <a:pt x="97" y="74"/>
                  <a:pt x="96" y="70"/>
                  <a:pt x="93" y="68"/>
                </a:cubicBezTo>
                <a:cubicBezTo>
                  <a:pt x="100" y="65"/>
                  <a:pt x="104" y="58"/>
                  <a:pt x="104" y="51"/>
                </a:cubicBezTo>
                <a:cubicBezTo>
                  <a:pt x="104" y="45"/>
                  <a:pt x="99" y="38"/>
                  <a:pt x="93" y="35"/>
                </a:cubicBezTo>
                <a:cubicBezTo>
                  <a:pt x="97" y="28"/>
                  <a:pt x="99" y="19"/>
                  <a:pt x="98" y="11"/>
                </a:cubicBezTo>
                <a:cubicBezTo>
                  <a:pt x="98" y="7"/>
                  <a:pt x="97" y="3"/>
                  <a:pt x="94" y="1"/>
                </a:cubicBezTo>
                <a:cubicBezTo>
                  <a:pt x="93" y="1"/>
                  <a:pt x="93" y="0"/>
                  <a:pt x="92" y="0"/>
                </a:cubicBezTo>
                <a:cubicBezTo>
                  <a:pt x="91" y="0"/>
                  <a:pt x="90" y="1"/>
                  <a:pt x="89" y="2"/>
                </a:cubicBezTo>
                <a:cubicBezTo>
                  <a:pt x="83" y="10"/>
                  <a:pt x="78" y="17"/>
                  <a:pt x="73" y="25"/>
                </a:cubicBezTo>
                <a:cubicBezTo>
                  <a:pt x="67" y="33"/>
                  <a:pt x="62" y="41"/>
                  <a:pt x="59" y="50"/>
                </a:cubicBezTo>
                <a:cubicBezTo>
                  <a:pt x="57" y="54"/>
                  <a:pt x="56" y="59"/>
                  <a:pt x="55" y="63"/>
                </a:cubicBezTo>
                <a:cubicBezTo>
                  <a:pt x="55" y="67"/>
                  <a:pt x="56" y="71"/>
                  <a:pt x="55" y="74"/>
                </a:cubicBezTo>
                <a:cubicBezTo>
                  <a:pt x="55" y="75"/>
                  <a:pt x="54" y="76"/>
                  <a:pt x="53" y="77"/>
                </a:cubicBezTo>
                <a:cubicBezTo>
                  <a:pt x="52" y="77"/>
                  <a:pt x="51" y="76"/>
                  <a:pt x="50" y="75"/>
                </a:cubicBezTo>
                <a:cubicBezTo>
                  <a:pt x="50" y="73"/>
                  <a:pt x="50" y="72"/>
                  <a:pt x="50" y="71"/>
                </a:cubicBezTo>
                <a:cubicBezTo>
                  <a:pt x="50" y="69"/>
                  <a:pt x="50" y="66"/>
                  <a:pt x="48" y="64"/>
                </a:cubicBezTo>
                <a:cubicBezTo>
                  <a:pt x="46" y="61"/>
                  <a:pt x="45" y="63"/>
                  <a:pt x="42" y="61"/>
                </a:cubicBezTo>
                <a:cubicBezTo>
                  <a:pt x="42" y="61"/>
                  <a:pt x="41" y="60"/>
                  <a:pt x="41" y="59"/>
                </a:cubicBezTo>
                <a:cubicBezTo>
                  <a:pt x="35" y="51"/>
                  <a:pt x="28" y="42"/>
                  <a:pt x="21" y="34"/>
                </a:cubicBezTo>
                <a:cubicBezTo>
                  <a:pt x="20" y="32"/>
                  <a:pt x="19" y="31"/>
                  <a:pt x="17" y="31"/>
                </a:cubicBezTo>
                <a:cubicBezTo>
                  <a:pt x="13" y="29"/>
                  <a:pt x="10" y="32"/>
                  <a:pt x="10" y="36"/>
                </a:cubicBezTo>
                <a:cubicBezTo>
                  <a:pt x="11" y="38"/>
                  <a:pt x="11" y="39"/>
                  <a:pt x="12" y="40"/>
                </a:cubicBezTo>
                <a:cubicBezTo>
                  <a:pt x="14" y="41"/>
                  <a:pt x="16" y="40"/>
                  <a:pt x="16" y="38"/>
                </a:cubicBezTo>
                <a:cubicBezTo>
                  <a:pt x="14" y="39"/>
                  <a:pt x="12" y="36"/>
                  <a:pt x="13" y="34"/>
                </a:cubicBezTo>
                <a:cubicBezTo>
                  <a:pt x="14" y="33"/>
                  <a:pt x="16" y="32"/>
                  <a:pt x="18" y="33"/>
                </a:cubicBezTo>
                <a:cubicBezTo>
                  <a:pt x="19" y="34"/>
                  <a:pt x="20" y="35"/>
                  <a:pt x="22" y="37"/>
                </a:cubicBezTo>
                <a:cubicBezTo>
                  <a:pt x="23" y="39"/>
                  <a:pt x="25" y="41"/>
                  <a:pt x="27" y="43"/>
                </a:cubicBezTo>
                <a:cubicBezTo>
                  <a:pt x="32" y="48"/>
                  <a:pt x="37" y="54"/>
                  <a:pt x="38" y="62"/>
                </a:cubicBezTo>
                <a:cubicBezTo>
                  <a:pt x="40" y="68"/>
                  <a:pt x="34" y="65"/>
                  <a:pt x="30" y="63"/>
                </a:cubicBezTo>
                <a:cubicBezTo>
                  <a:pt x="26" y="61"/>
                  <a:pt x="21" y="59"/>
                  <a:pt x="17" y="58"/>
                </a:cubicBezTo>
                <a:cubicBezTo>
                  <a:pt x="14" y="57"/>
                  <a:pt x="11" y="57"/>
                  <a:pt x="9" y="57"/>
                </a:cubicBezTo>
                <a:cubicBezTo>
                  <a:pt x="7" y="57"/>
                  <a:pt x="6" y="58"/>
                  <a:pt x="5" y="58"/>
                </a:cubicBezTo>
                <a:cubicBezTo>
                  <a:pt x="2" y="59"/>
                  <a:pt x="0" y="62"/>
                  <a:pt x="0" y="65"/>
                </a:cubicBezTo>
                <a:cubicBezTo>
                  <a:pt x="0" y="68"/>
                  <a:pt x="2" y="71"/>
                  <a:pt x="5" y="72"/>
                </a:cubicBezTo>
                <a:cubicBezTo>
                  <a:pt x="6" y="72"/>
                  <a:pt x="8" y="71"/>
                  <a:pt x="8" y="70"/>
                </a:cubicBezTo>
                <a:cubicBezTo>
                  <a:pt x="8" y="69"/>
                  <a:pt x="7" y="68"/>
                  <a:pt x="7" y="68"/>
                </a:cubicBezTo>
                <a:cubicBezTo>
                  <a:pt x="6" y="68"/>
                  <a:pt x="5" y="68"/>
                  <a:pt x="4" y="68"/>
                </a:cubicBezTo>
                <a:cubicBezTo>
                  <a:pt x="2" y="67"/>
                  <a:pt x="1" y="65"/>
                  <a:pt x="2" y="63"/>
                </a:cubicBezTo>
                <a:cubicBezTo>
                  <a:pt x="2" y="61"/>
                  <a:pt x="4" y="60"/>
                  <a:pt x="6" y="60"/>
                </a:cubicBezTo>
                <a:cubicBezTo>
                  <a:pt x="8" y="59"/>
                  <a:pt x="9" y="59"/>
                  <a:pt x="11" y="59"/>
                </a:cubicBezTo>
                <a:cubicBezTo>
                  <a:pt x="19" y="60"/>
                  <a:pt x="27" y="63"/>
                  <a:pt x="34" y="67"/>
                </a:cubicBezTo>
                <a:cubicBezTo>
                  <a:pt x="37" y="68"/>
                  <a:pt x="36" y="71"/>
                  <a:pt x="38" y="74"/>
                </a:cubicBezTo>
                <a:cubicBezTo>
                  <a:pt x="39" y="77"/>
                  <a:pt x="43" y="77"/>
                  <a:pt x="47" y="79"/>
                </a:cubicBezTo>
                <a:cubicBezTo>
                  <a:pt x="48" y="79"/>
                  <a:pt x="49" y="81"/>
                  <a:pt x="50" y="82"/>
                </a:cubicBezTo>
                <a:cubicBezTo>
                  <a:pt x="55" y="88"/>
                  <a:pt x="61" y="94"/>
                  <a:pt x="67" y="100"/>
                </a:cubicBezTo>
                <a:cubicBezTo>
                  <a:pt x="72" y="106"/>
                  <a:pt x="76" y="112"/>
                  <a:pt x="81" y="117"/>
                </a:cubicBezTo>
                <a:cubicBezTo>
                  <a:pt x="82" y="118"/>
                  <a:pt x="83" y="119"/>
                  <a:pt x="83" y="118"/>
                </a:cubicBezTo>
                <a:cubicBezTo>
                  <a:pt x="84" y="118"/>
                  <a:pt x="84" y="118"/>
                  <a:pt x="84" y="118"/>
                </a:cubicBezTo>
                <a:cubicBezTo>
                  <a:pt x="84" y="116"/>
                  <a:pt x="84" y="114"/>
                  <a:pt x="83" y="113"/>
                </a:cubicBezTo>
                <a:cubicBezTo>
                  <a:pt x="83" y="112"/>
                  <a:pt x="82" y="110"/>
                  <a:pt x="81" y="109"/>
                </a:cubicBezTo>
                <a:cubicBezTo>
                  <a:pt x="81" y="108"/>
                  <a:pt x="81" y="108"/>
                  <a:pt x="81" y="108"/>
                </a:cubicBezTo>
                <a:cubicBezTo>
                  <a:pt x="82" y="107"/>
                  <a:pt x="83" y="108"/>
                  <a:pt x="83" y="108"/>
                </a:cubicBezTo>
                <a:cubicBezTo>
                  <a:pt x="88" y="111"/>
                  <a:pt x="93" y="112"/>
                  <a:pt x="97" y="116"/>
                </a:cubicBezTo>
                <a:close/>
              </a:path>
            </a:pathLst>
          </a:custGeom>
          <a:solidFill>
            <a:srgbClr val="10618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0" name="MH_Other_9"/>
          <p:cNvSpPr/>
          <p:nvPr>
            <p:custDataLst>
              <p:tags r:id="rId2"/>
            </p:custDataLst>
          </p:nvPr>
        </p:nvSpPr>
        <p:spPr>
          <a:xfrm>
            <a:off x="2767013" y="2038350"/>
            <a:ext cx="2108200" cy="655638"/>
          </a:xfrm>
          <a:prstGeom prst="rightArrow">
            <a:avLst>
              <a:gd name="adj1" fmla="val 72581"/>
              <a:gd name="adj2" fmla="val 46774"/>
            </a:avLst>
          </a:prstGeom>
          <a:solidFill>
            <a:schemeClr val="bg1">
              <a:lumMod val="75000"/>
            </a:schemeClr>
          </a:solidFill>
          <a:ln w="127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eaLnBrk="1" fontAlgn="auto" hangingPunct="1">
              <a:spcBef>
                <a:spcPct val="0"/>
              </a:spcBef>
              <a:spcAft>
                <a:spcPct val="0"/>
              </a:spcAft>
              <a:defRPr/>
            </a:pPr>
            <a:endParaRPr lang="zh-CN" altLang="en-US">
              <a:solidFill>
                <a:prstClr val="white"/>
              </a:solidFill>
              <a:latin typeface="宋体" panose="02010600030101010101" pitchFamily="2" charset="-122"/>
              <a:ea typeface="宋体" panose="02010600030101010101" pitchFamily="2" charset="-122"/>
            </a:endParaRPr>
          </a:p>
        </p:txBody>
      </p:sp>
      <p:sp>
        <p:nvSpPr>
          <p:cNvPr id="11" name="MH_Other_10"/>
          <p:cNvSpPr/>
          <p:nvPr>
            <p:custDataLst>
              <p:tags r:id="rId3"/>
            </p:custDataLst>
          </p:nvPr>
        </p:nvSpPr>
        <p:spPr>
          <a:xfrm>
            <a:off x="2767013" y="2965450"/>
            <a:ext cx="2108200" cy="655638"/>
          </a:xfrm>
          <a:prstGeom prst="rightArrow">
            <a:avLst>
              <a:gd name="adj1" fmla="val 72581"/>
              <a:gd name="adj2" fmla="val 46774"/>
            </a:avLst>
          </a:prstGeom>
          <a:solidFill>
            <a:schemeClr val="bg1">
              <a:lumMod val="75000"/>
            </a:schemeClr>
          </a:solidFill>
          <a:ln w="127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eaLnBrk="1" fontAlgn="auto" hangingPunct="1">
              <a:spcBef>
                <a:spcPct val="0"/>
              </a:spcBef>
              <a:spcAft>
                <a:spcPct val="0"/>
              </a:spcAft>
              <a:defRPr/>
            </a:pPr>
            <a:endParaRPr lang="zh-CN" altLang="en-US">
              <a:solidFill>
                <a:prstClr val="white"/>
              </a:solidFill>
              <a:latin typeface="宋体" panose="02010600030101010101" pitchFamily="2" charset="-122"/>
              <a:ea typeface="宋体" panose="02010600030101010101" pitchFamily="2" charset="-122"/>
            </a:endParaRPr>
          </a:p>
        </p:txBody>
      </p:sp>
      <p:sp>
        <p:nvSpPr>
          <p:cNvPr id="12" name="MH_Other_11"/>
          <p:cNvSpPr/>
          <p:nvPr>
            <p:custDataLst>
              <p:tags r:id="rId4"/>
            </p:custDataLst>
          </p:nvPr>
        </p:nvSpPr>
        <p:spPr>
          <a:xfrm>
            <a:off x="2767013" y="3892550"/>
            <a:ext cx="2108200" cy="654050"/>
          </a:xfrm>
          <a:prstGeom prst="rightArrow">
            <a:avLst>
              <a:gd name="adj1" fmla="val 72581"/>
              <a:gd name="adj2" fmla="val 46774"/>
            </a:avLst>
          </a:prstGeom>
          <a:solidFill>
            <a:schemeClr val="bg1">
              <a:lumMod val="75000"/>
            </a:schemeClr>
          </a:solidFill>
          <a:ln w="127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eaLnBrk="1" fontAlgn="auto" hangingPunct="1">
              <a:spcBef>
                <a:spcPct val="0"/>
              </a:spcBef>
              <a:spcAft>
                <a:spcPct val="0"/>
              </a:spcAft>
              <a:defRPr/>
            </a:pPr>
            <a:endParaRPr lang="zh-CN" altLang="en-US">
              <a:solidFill>
                <a:prstClr val="white"/>
              </a:solidFill>
              <a:latin typeface="宋体" panose="02010600030101010101" pitchFamily="2" charset="-122"/>
              <a:ea typeface="宋体" panose="02010600030101010101" pitchFamily="2" charset="-122"/>
            </a:endParaRPr>
          </a:p>
        </p:txBody>
      </p:sp>
      <p:sp>
        <p:nvSpPr>
          <p:cNvPr id="13" name="MH_Other_12"/>
          <p:cNvSpPr/>
          <p:nvPr>
            <p:custDataLst>
              <p:tags r:id="rId5"/>
            </p:custDataLst>
          </p:nvPr>
        </p:nvSpPr>
        <p:spPr>
          <a:xfrm>
            <a:off x="2767013" y="4818063"/>
            <a:ext cx="2108200" cy="655637"/>
          </a:xfrm>
          <a:prstGeom prst="rightArrow">
            <a:avLst>
              <a:gd name="adj1" fmla="val 72581"/>
              <a:gd name="adj2" fmla="val 46774"/>
            </a:avLst>
          </a:prstGeom>
          <a:solidFill>
            <a:schemeClr val="bg1">
              <a:lumMod val="75000"/>
            </a:schemeClr>
          </a:solidFill>
          <a:ln w="127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eaLnBrk="1" fontAlgn="auto" hangingPunct="1">
              <a:spcBef>
                <a:spcPct val="0"/>
              </a:spcBef>
              <a:spcAft>
                <a:spcPct val="0"/>
              </a:spcAft>
              <a:defRPr/>
            </a:pPr>
            <a:endParaRPr lang="zh-CN" altLang="en-US">
              <a:solidFill>
                <a:prstClr val="white"/>
              </a:solidFill>
              <a:latin typeface="宋体" panose="02010600030101010101" pitchFamily="2" charset="-122"/>
              <a:ea typeface="宋体" panose="02010600030101010101" pitchFamily="2" charset="-122"/>
            </a:endParaRPr>
          </a:p>
        </p:txBody>
      </p:sp>
      <p:grpSp>
        <p:nvGrpSpPr>
          <p:cNvPr id="14" name="组合 13"/>
          <p:cNvGrpSpPr/>
          <p:nvPr/>
        </p:nvGrpSpPr>
        <p:grpSpPr>
          <a:xfrm>
            <a:off x="1725613" y="2038350"/>
            <a:ext cx="1990725" cy="655638"/>
            <a:chOff x="1725709" y="2037977"/>
            <a:chExt cx="1990726" cy="655638"/>
          </a:xfrm>
        </p:grpSpPr>
        <p:sp>
          <p:nvSpPr>
            <p:cNvPr id="15" name="MH_Other_1"/>
            <p:cNvSpPr/>
            <p:nvPr>
              <p:custDataLst>
                <p:tags r:id="rId15"/>
              </p:custDataLst>
            </p:nvPr>
          </p:nvSpPr>
          <p:spPr>
            <a:xfrm flipV="1">
              <a:off x="3605310" y="2592015"/>
              <a:ext cx="111125" cy="101600"/>
            </a:xfrm>
            <a:prstGeom prst="rtTriangle">
              <a:avLst/>
            </a:prstGeom>
            <a:solidFill>
              <a:schemeClr val="tx1"/>
            </a:solidFill>
            <a:ln w="127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eaLnBrk="1" fontAlgn="auto" hangingPunct="1">
                <a:spcBef>
                  <a:spcPct val="0"/>
                </a:spcBef>
                <a:spcAft>
                  <a:spcPct val="0"/>
                </a:spcAft>
                <a:defRPr/>
              </a:pPr>
              <a:endParaRPr lang="zh-CN" altLang="en-US">
                <a:solidFill>
                  <a:srgbClr val="FFFFFF"/>
                </a:solidFill>
                <a:latin typeface="宋体" panose="02010600030101010101" pitchFamily="2" charset="-122"/>
                <a:ea typeface="宋体" panose="02010600030101010101" pitchFamily="2" charset="-122"/>
              </a:endParaRPr>
            </a:p>
          </p:txBody>
        </p:sp>
        <p:sp>
          <p:nvSpPr>
            <p:cNvPr id="16" name="MH_Other_2"/>
            <p:cNvSpPr/>
            <p:nvPr>
              <p:custDataLst>
                <p:tags r:id="rId16"/>
              </p:custDataLst>
            </p:nvPr>
          </p:nvSpPr>
          <p:spPr>
            <a:xfrm>
              <a:off x="3605310" y="2037977"/>
              <a:ext cx="111125" cy="101600"/>
            </a:xfrm>
            <a:prstGeom prst="rtTriangle">
              <a:avLst/>
            </a:prstGeom>
            <a:solidFill>
              <a:schemeClr val="tx1"/>
            </a:solidFill>
            <a:ln w="127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eaLnBrk="1" fontAlgn="auto" hangingPunct="1">
                <a:spcBef>
                  <a:spcPct val="0"/>
                </a:spcBef>
                <a:spcAft>
                  <a:spcPct val="0"/>
                </a:spcAft>
                <a:defRPr/>
              </a:pPr>
              <a:endParaRPr lang="zh-CN" altLang="en-US">
                <a:solidFill>
                  <a:srgbClr val="FFFFFF"/>
                </a:solidFill>
                <a:latin typeface="宋体" panose="02010600030101010101" pitchFamily="2" charset="-122"/>
                <a:ea typeface="宋体" panose="02010600030101010101" pitchFamily="2" charset="-122"/>
              </a:endParaRPr>
            </a:p>
          </p:txBody>
        </p:sp>
        <p:sp>
          <p:nvSpPr>
            <p:cNvPr id="17" name="MH_SubTitle_1"/>
            <p:cNvSpPr/>
            <p:nvPr>
              <p:custDataLst>
                <p:tags r:id="rId17"/>
              </p:custDataLst>
            </p:nvPr>
          </p:nvSpPr>
          <p:spPr>
            <a:xfrm>
              <a:off x="1725709" y="2037977"/>
              <a:ext cx="1879601" cy="655638"/>
            </a:xfrm>
            <a:prstGeom prst="rect">
              <a:avLst/>
            </a:prstGeom>
            <a:solidFill>
              <a:schemeClr val="accent4"/>
            </a:solidFill>
            <a:ln w="127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>
              <a:normAutofit/>
            </a:bodyPr>
            <a:lstStyle/>
            <a:p>
              <a:pPr algn="ctr" defTabSz="914400" eaLnBrk="1" fontAlgn="auto" hangingPunct="1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zh-CN" altLang="en-US" sz="2000" kern="0">
                  <a:solidFill>
                    <a:prstClr val="white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添加标题</a:t>
              </a:r>
            </a:p>
          </p:txBody>
        </p:sp>
      </p:grpSp>
      <p:grpSp>
        <p:nvGrpSpPr>
          <p:cNvPr id="18" name="组合 17"/>
          <p:cNvGrpSpPr/>
          <p:nvPr/>
        </p:nvGrpSpPr>
        <p:grpSpPr>
          <a:xfrm>
            <a:off x="1725613" y="2965450"/>
            <a:ext cx="1990725" cy="655638"/>
            <a:chOff x="1725709" y="2965077"/>
            <a:chExt cx="1990726" cy="655638"/>
          </a:xfrm>
        </p:grpSpPr>
        <p:sp>
          <p:nvSpPr>
            <p:cNvPr id="19" name="MH_Other_3"/>
            <p:cNvSpPr/>
            <p:nvPr>
              <p:custDataLst>
                <p:tags r:id="rId12"/>
              </p:custDataLst>
            </p:nvPr>
          </p:nvSpPr>
          <p:spPr>
            <a:xfrm flipV="1">
              <a:off x="3605310" y="3519115"/>
              <a:ext cx="111125" cy="101600"/>
            </a:xfrm>
            <a:prstGeom prst="rtTriangle">
              <a:avLst/>
            </a:prstGeom>
            <a:solidFill>
              <a:schemeClr val="tx1"/>
            </a:solidFill>
            <a:ln w="127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eaLnBrk="1" fontAlgn="auto" hangingPunct="1">
                <a:spcBef>
                  <a:spcPct val="0"/>
                </a:spcBef>
                <a:spcAft>
                  <a:spcPct val="0"/>
                </a:spcAft>
                <a:defRPr/>
              </a:pPr>
              <a:endParaRPr lang="zh-CN" altLang="en-US">
                <a:solidFill>
                  <a:srgbClr val="FFFFFF"/>
                </a:solidFill>
                <a:latin typeface="宋体" panose="02010600030101010101" pitchFamily="2" charset="-122"/>
                <a:ea typeface="宋体" panose="02010600030101010101" pitchFamily="2" charset="-122"/>
              </a:endParaRPr>
            </a:p>
          </p:txBody>
        </p:sp>
        <p:sp>
          <p:nvSpPr>
            <p:cNvPr id="20" name="MH_Other_4"/>
            <p:cNvSpPr/>
            <p:nvPr>
              <p:custDataLst>
                <p:tags r:id="rId13"/>
              </p:custDataLst>
            </p:nvPr>
          </p:nvSpPr>
          <p:spPr>
            <a:xfrm>
              <a:off x="3605310" y="2965077"/>
              <a:ext cx="111125" cy="101600"/>
            </a:xfrm>
            <a:prstGeom prst="rtTriangle">
              <a:avLst/>
            </a:prstGeom>
            <a:solidFill>
              <a:schemeClr val="tx1"/>
            </a:solidFill>
            <a:ln w="127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eaLnBrk="1" fontAlgn="auto" hangingPunct="1">
                <a:spcBef>
                  <a:spcPct val="0"/>
                </a:spcBef>
                <a:spcAft>
                  <a:spcPct val="0"/>
                </a:spcAft>
                <a:defRPr/>
              </a:pPr>
              <a:endParaRPr lang="zh-CN" altLang="en-US">
                <a:solidFill>
                  <a:srgbClr val="FFFFFF"/>
                </a:solidFill>
                <a:latin typeface="宋体" panose="02010600030101010101" pitchFamily="2" charset="-122"/>
                <a:ea typeface="宋体" panose="02010600030101010101" pitchFamily="2" charset="-122"/>
              </a:endParaRPr>
            </a:p>
          </p:txBody>
        </p:sp>
        <p:sp>
          <p:nvSpPr>
            <p:cNvPr id="21" name="MH_SubTitle_2"/>
            <p:cNvSpPr/>
            <p:nvPr>
              <p:custDataLst>
                <p:tags r:id="rId14"/>
              </p:custDataLst>
            </p:nvPr>
          </p:nvSpPr>
          <p:spPr>
            <a:xfrm>
              <a:off x="1725709" y="2965077"/>
              <a:ext cx="1879601" cy="655638"/>
            </a:xfrm>
            <a:prstGeom prst="rect">
              <a:avLst/>
            </a:prstGeom>
            <a:solidFill>
              <a:schemeClr val="accent1"/>
            </a:solidFill>
            <a:ln w="127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>
              <a:normAutofit/>
            </a:bodyPr>
            <a:lstStyle/>
            <a:p>
              <a:pPr algn="ctr" defTabSz="914400" eaLnBrk="1" fontAlgn="auto" hangingPunct="1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zh-CN" altLang="en-US" sz="2000" kern="0">
                  <a:solidFill>
                    <a:prstClr val="white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添加标题</a:t>
              </a:r>
            </a:p>
          </p:txBody>
        </p:sp>
      </p:grpSp>
      <p:grpSp>
        <p:nvGrpSpPr>
          <p:cNvPr id="22" name="组合 21"/>
          <p:cNvGrpSpPr/>
          <p:nvPr/>
        </p:nvGrpSpPr>
        <p:grpSpPr>
          <a:xfrm>
            <a:off x="1725613" y="3892550"/>
            <a:ext cx="1990725" cy="654050"/>
            <a:chOff x="1725709" y="3892177"/>
            <a:chExt cx="1990726" cy="654050"/>
          </a:xfrm>
        </p:grpSpPr>
        <p:sp>
          <p:nvSpPr>
            <p:cNvPr id="23" name="MH_Other_5"/>
            <p:cNvSpPr/>
            <p:nvPr>
              <p:custDataLst>
                <p:tags r:id="rId9"/>
              </p:custDataLst>
            </p:nvPr>
          </p:nvSpPr>
          <p:spPr>
            <a:xfrm flipV="1">
              <a:off x="3605310" y="4444627"/>
              <a:ext cx="111125" cy="101600"/>
            </a:xfrm>
            <a:prstGeom prst="rtTriangle">
              <a:avLst/>
            </a:prstGeom>
            <a:solidFill>
              <a:schemeClr val="tx1"/>
            </a:solidFill>
            <a:ln w="127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eaLnBrk="1" fontAlgn="auto" hangingPunct="1">
                <a:spcBef>
                  <a:spcPct val="0"/>
                </a:spcBef>
                <a:spcAft>
                  <a:spcPct val="0"/>
                </a:spcAft>
                <a:defRPr/>
              </a:pPr>
              <a:endParaRPr lang="zh-CN" altLang="en-US">
                <a:solidFill>
                  <a:srgbClr val="FFFFFF"/>
                </a:solidFill>
                <a:latin typeface="宋体" panose="02010600030101010101" pitchFamily="2" charset="-122"/>
                <a:ea typeface="宋体" panose="02010600030101010101" pitchFamily="2" charset="-122"/>
              </a:endParaRPr>
            </a:p>
          </p:txBody>
        </p:sp>
        <p:sp>
          <p:nvSpPr>
            <p:cNvPr id="24" name="MH_Other_6"/>
            <p:cNvSpPr/>
            <p:nvPr>
              <p:custDataLst>
                <p:tags r:id="rId10"/>
              </p:custDataLst>
            </p:nvPr>
          </p:nvSpPr>
          <p:spPr>
            <a:xfrm>
              <a:off x="3605310" y="3892177"/>
              <a:ext cx="111125" cy="100013"/>
            </a:xfrm>
            <a:prstGeom prst="rtTriangle">
              <a:avLst/>
            </a:prstGeom>
            <a:solidFill>
              <a:schemeClr val="tx1"/>
            </a:solidFill>
            <a:ln w="127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eaLnBrk="1" fontAlgn="auto" hangingPunct="1">
                <a:spcBef>
                  <a:spcPct val="0"/>
                </a:spcBef>
                <a:spcAft>
                  <a:spcPct val="0"/>
                </a:spcAft>
                <a:defRPr/>
              </a:pPr>
              <a:endParaRPr lang="zh-CN" altLang="en-US">
                <a:solidFill>
                  <a:srgbClr val="FFFFFF"/>
                </a:solidFill>
                <a:latin typeface="宋体" panose="02010600030101010101" pitchFamily="2" charset="-122"/>
                <a:ea typeface="宋体" panose="02010600030101010101" pitchFamily="2" charset="-122"/>
              </a:endParaRPr>
            </a:p>
          </p:txBody>
        </p:sp>
        <p:sp>
          <p:nvSpPr>
            <p:cNvPr id="25" name="MH_SubTitle_3"/>
            <p:cNvSpPr/>
            <p:nvPr>
              <p:custDataLst>
                <p:tags r:id="rId11"/>
              </p:custDataLst>
            </p:nvPr>
          </p:nvSpPr>
          <p:spPr>
            <a:xfrm>
              <a:off x="1725709" y="3892177"/>
              <a:ext cx="1879601" cy="654050"/>
            </a:xfrm>
            <a:prstGeom prst="rect">
              <a:avLst/>
            </a:prstGeom>
            <a:solidFill>
              <a:schemeClr val="accent3"/>
            </a:solidFill>
            <a:ln w="127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>
              <a:normAutofit/>
            </a:bodyPr>
            <a:lstStyle/>
            <a:p>
              <a:pPr algn="ctr" defTabSz="914400" eaLnBrk="1" fontAlgn="auto" hangingPunct="1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zh-CN" altLang="en-US" sz="2000" kern="0">
                  <a:solidFill>
                    <a:prstClr val="white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添加标题</a:t>
              </a:r>
            </a:p>
          </p:txBody>
        </p:sp>
      </p:grpSp>
      <p:grpSp>
        <p:nvGrpSpPr>
          <p:cNvPr id="26" name="组合 25"/>
          <p:cNvGrpSpPr/>
          <p:nvPr/>
        </p:nvGrpSpPr>
        <p:grpSpPr>
          <a:xfrm>
            <a:off x="1725613" y="4818063"/>
            <a:ext cx="1990725" cy="655637"/>
            <a:chOff x="1725709" y="4817690"/>
            <a:chExt cx="1990726" cy="655638"/>
          </a:xfrm>
        </p:grpSpPr>
        <p:sp>
          <p:nvSpPr>
            <p:cNvPr id="27" name="MH_Other_7"/>
            <p:cNvSpPr/>
            <p:nvPr>
              <p:custDataLst>
                <p:tags r:id="rId6"/>
              </p:custDataLst>
            </p:nvPr>
          </p:nvSpPr>
          <p:spPr>
            <a:xfrm flipV="1">
              <a:off x="3605310" y="5371728"/>
              <a:ext cx="111125" cy="101600"/>
            </a:xfrm>
            <a:prstGeom prst="rtTriangle">
              <a:avLst/>
            </a:prstGeom>
            <a:solidFill>
              <a:schemeClr val="tx1"/>
            </a:solidFill>
            <a:ln w="127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eaLnBrk="1" fontAlgn="auto" hangingPunct="1">
                <a:spcBef>
                  <a:spcPct val="0"/>
                </a:spcBef>
                <a:spcAft>
                  <a:spcPct val="0"/>
                </a:spcAft>
                <a:defRPr/>
              </a:pPr>
              <a:endParaRPr lang="zh-CN" altLang="en-US">
                <a:solidFill>
                  <a:srgbClr val="FFFFFF"/>
                </a:solidFill>
                <a:latin typeface="宋体" panose="02010600030101010101" pitchFamily="2" charset="-122"/>
                <a:ea typeface="宋体" panose="02010600030101010101" pitchFamily="2" charset="-122"/>
              </a:endParaRPr>
            </a:p>
          </p:txBody>
        </p:sp>
        <p:sp>
          <p:nvSpPr>
            <p:cNvPr id="28" name="MH_Other_8"/>
            <p:cNvSpPr/>
            <p:nvPr>
              <p:custDataLst>
                <p:tags r:id="rId7"/>
              </p:custDataLst>
            </p:nvPr>
          </p:nvSpPr>
          <p:spPr>
            <a:xfrm>
              <a:off x="3605310" y="4817690"/>
              <a:ext cx="111125" cy="101600"/>
            </a:xfrm>
            <a:prstGeom prst="rtTriangle">
              <a:avLst/>
            </a:prstGeom>
            <a:solidFill>
              <a:schemeClr val="tx1"/>
            </a:solidFill>
            <a:ln w="127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eaLnBrk="1" fontAlgn="auto" hangingPunct="1">
                <a:spcBef>
                  <a:spcPct val="0"/>
                </a:spcBef>
                <a:spcAft>
                  <a:spcPct val="0"/>
                </a:spcAft>
                <a:defRPr/>
              </a:pPr>
              <a:endParaRPr lang="zh-CN" altLang="en-US">
                <a:solidFill>
                  <a:srgbClr val="FFFFFF"/>
                </a:solidFill>
                <a:latin typeface="宋体" panose="02010600030101010101" pitchFamily="2" charset="-122"/>
                <a:ea typeface="宋体" panose="02010600030101010101" pitchFamily="2" charset="-122"/>
              </a:endParaRPr>
            </a:p>
          </p:txBody>
        </p:sp>
        <p:sp>
          <p:nvSpPr>
            <p:cNvPr id="29" name="MH_SubTitle_4"/>
            <p:cNvSpPr/>
            <p:nvPr>
              <p:custDataLst>
                <p:tags r:id="rId8"/>
              </p:custDataLst>
            </p:nvPr>
          </p:nvSpPr>
          <p:spPr>
            <a:xfrm>
              <a:off x="1725709" y="4817690"/>
              <a:ext cx="1879601" cy="655638"/>
            </a:xfrm>
            <a:prstGeom prst="rect">
              <a:avLst/>
            </a:prstGeom>
            <a:solidFill>
              <a:schemeClr val="accent2"/>
            </a:solidFill>
            <a:ln w="127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>
              <a:normAutofit/>
            </a:bodyPr>
            <a:lstStyle/>
            <a:p>
              <a:pPr algn="ctr" defTabSz="914400" eaLnBrk="1" fontAlgn="auto" hangingPunct="1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zh-CN" altLang="en-US" sz="2000" kern="0">
                  <a:solidFill>
                    <a:prstClr val="white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添加标题</a:t>
              </a:r>
            </a:p>
          </p:txBody>
        </p:sp>
      </p:grpSp>
      <p:sp>
        <p:nvSpPr>
          <p:cNvPr id="30" name="矩形 29"/>
          <p:cNvSpPr>
            <a:spLocks noChangeArrowheads="1"/>
          </p:cNvSpPr>
          <p:nvPr/>
        </p:nvSpPr>
        <p:spPr bwMode="auto">
          <a:xfrm>
            <a:off x="4959350" y="2011363"/>
            <a:ext cx="5797550" cy="685800"/>
          </a:xfrm>
          <a:prstGeom prst="rect">
            <a:avLst/>
          </a:prstGeom>
          <a:noFill/>
          <a:ln w="9525">
            <a:solidFill>
              <a:schemeClr val="accent4"/>
            </a:solidFill>
            <a:miter lim="800000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defTabSz="914400" eaLnBrk="1" hangingPunct="1">
              <a:lnSpc>
                <a:spcPct val="130000"/>
              </a:lnSpc>
              <a:spcBef>
                <a:spcPts val="600"/>
              </a:spcBef>
              <a:spcAft>
                <a:spcPts val="600"/>
              </a:spcAft>
              <a:buFontTx/>
              <a:buNone/>
            </a:pPr>
            <a:r>
              <a:rPr lang="zh-CN" altLang="en-US" sz="1600" dirty="0">
                <a:solidFill>
                  <a:srgbClr val="000000"/>
                </a:solidFill>
                <a:latin typeface="宋体" panose="02010600030101010101" pitchFamily="2" charset="-122"/>
              </a:rPr>
              <a:t>点击输入您需要的文字内容，点击输入您需要的文字内容。点击输入您需要的文字内容，点击输入您需要的文字内容。</a:t>
            </a:r>
            <a:endParaRPr lang="en-US" altLang="zh-CN" sz="1600" dirty="0">
              <a:solidFill>
                <a:srgbClr val="000000"/>
              </a:solidFill>
              <a:latin typeface="宋体" panose="02010600030101010101" pitchFamily="2" charset="-122"/>
            </a:endParaRPr>
          </a:p>
        </p:txBody>
      </p:sp>
      <p:sp>
        <p:nvSpPr>
          <p:cNvPr id="31" name="矩形 30"/>
          <p:cNvSpPr>
            <a:spLocks noChangeArrowheads="1"/>
          </p:cNvSpPr>
          <p:nvPr/>
        </p:nvSpPr>
        <p:spPr bwMode="auto">
          <a:xfrm>
            <a:off x="4959350" y="2965450"/>
            <a:ext cx="5797550" cy="687388"/>
          </a:xfrm>
          <a:prstGeom prst="rect">
            <a:avLst/>
          </a:prstGeom>
          <a:noFill/>
          <a:ln w="9525">
            <a:solidFill>
              <a:schemeClr val="accent1"/>
            </a:solidFill>
            <a:miter lim="800000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defTabSz="914400" eaLnBrk="1" hangingPunct="1">
              <a:lnSpc>
                <a:spcPct val="130000"/>
              </a:lnSpc>
              <a:spcBef>
                <a:spcPts val="600"/>
              </a:spcBef>
              <a:spcAft>
                <a:spcPts val="600"/>
              </a:spcAft>
              <a:buFontTx/>
              <a:buNone/>
            </a:pPr>
            <a:r>
              <a:rPr lang="zh-CN" altLang="en-US" sz="1600" dirty="0">
                <a:solidFill>
                  <a:srgbClr val="000000"/>
                </a:solidFill>
                <a:latin typeface="宋体" panose="02010600030101010101" pitchFamily="2" charset="-122"/>
              </a:rPr>
              <a:t>点击输入您需要的文字内容，点击输入您需要的文字内容。点击输入您需要的文字内容，点击输入您需要的文字内容。</a:t>
            </a:r>
            <a:endParaRPr lang="en-US" altLang="zh-CN" sz="1600" dirty="0">
              <a:solidFill>
                <a:srgbClr val="000000"/>
              </a:solidFill>
              <a:latin typeface="宋体" panose="02010600030101010101" pitchFamily="2" charset="-122"/>
            </a:endParaRPr>
          </a:p>
        </p:txBody>
      </p:sp>
      <p:sp>
        <p:nvSpPr>
          <p:cNvPr id="32" name="矩形 31"/>
          <p:cNvSpPr>
            <a:spLocks noChangeArrowheads="1"/>
          </p:cNvSpPr>
          <p:nvPr/>
        </p:nvSpPr>
        <p:spPr bwMode="auto">
          <a:xfrm>
            <a:off x="4959350" y="3867150"/>
            <a:ext cx="5797550" cy="687388"/>
          </a:xfrm>
          <a:prstGeom prst="rect">
            <a:avLst/>
          </a:prstGeom>
          <a:noFill/>
          <a:ln w="9525">
            <a:solidFill>
              <a:schemeClr val="accent3"/>
            </a:solidFill>
            <a:miter lim="800000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defTabSz="914400" eaLnBrk="1" hangingPunct="1">
              <a:lnSpc>
                <a:spcPct val="130000"/>
              </a:lnSpc>
              <a:spcBef>
                <a:spcPts val="600"/>
              </a:spcBef>
              <a:spcAft>
                <a:spcPts val="600"/>
              </a:spcAft>
              <a:buFontTx/>
              <a:buNone/>
            </a:pPr>
            <a:r>
              <a:rPr lang="zh-CN" altLang="en-US" sz="1600" dirty="0">
                <a:solidFill>
                  <a:srgbClr val="000000"/>
                </a:solidFill>
                <a:latin typeface="宋体" panose="02010600030101010101" pitchFamily="2" charset="-122"/>
              </a:rPr>
              <a:t>点击输入您需要的文字内容，点击输入您需要的文字内容。点击输入您需要的文字内容，点击输入您需要的文字内容。</a:t>
            </a:r>
            <a:endParaRPr lang="en-US" altLang="zh-CN" sz="1600" dirty="0">
              <a:solidFill>
                <a:srgbClr val="000000"/>
              </a:solidFill>
              <a:latin typeface="宋体" panose="02010600030101010101" pitchFamily="2" charset="-122"/>
            </a:endParaRPr>
          </a:p>
        </p:txBody>
      </p:sp>
      <p:sp>
        <p:nvSpPr>
          <p:cNvPr id="33" name="矩形 32"/>
          <p:cNvSpPr>
            <a:spLocks noChangeArrowheads="1"/>
          </p:cNvSpPr>
          <p:nvPr/>
        </p:nvSpPr>
        <p:spPr bwMode="auto">
          <a:xfrm>
            <a:off x="4959350" y="4802188"/>
            <a:ext cx="5797550" cy="687387"/>
          </a:xfrm>
          <a:prstGeom prst="rect">
            <a:avLst/>
          </a:prstGeom>
          <a:noFill/>
          <a:ln w="9525">
            <a:solidFill>
              <a:schemeClr val="accent2"/>
            </a:solidFill>
            <a:miter lim="800000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defTabSz="914400" eaLnBrk="1" hangingPunct="1">
              <a:lnSpc>
                <a:spcPct val="130000"/>
              </a:lnSpc>
              <a:spcBef>
                <a:spcPts val="600"/>
              </a:spcBef>
              <a:spcAft>
                <a:spcPts val="600"/>
              </a:spcAft>
              <a:buFontTx/>
              <a:buNone/>
            </a:pPr>
            <a:r>
              <a:rPr lang="zh-CN" altLang="en-US" sz="1600" dirty="0">
                <a:solidFill>
                  <a:srgbClr val="000000"/>
                </a:solidFill>
                <a:latin typeface="宋体" panose="02010600030101010101" pitchFamily="2" charset="-122"/>
              </a:rPr>
              <a:t>点击输入您需要的文字内容，点击输入您需要的文字内容。点击输入您需要的文字内容，点击输入您需要的文字内容。</a:t>
            </a:r>
            <a:endParaRPr lang="en-US" altLang="zh-CN" sz="1600" dirty="0">
              <a:solidFill>
                <a:srgbClr val="000000"/>
              </a:solidFill>
              <a:latin typeface="宋体" panose="02010600030101010101" pitchFamily="2" charset="-122"/>
            </a:endParaRPr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37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0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6" presetClass="entr" presetSubtype="37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6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500"/>
                            </p:stCondLst>
                            <p:childTnLst>
                              <p:par>
                                <p:cTn id="18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22" presetClass="entr" presetSubtype="8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000"/>
                            </p:stCondLst>
                            <p:childTnLst>
                              <p:par>
                                <p:cTn id="2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22" presetClass="entr" presetSubtype="8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3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1500"/>
                            </p:stCondLst>
                            <p:childTnLst>
                              <p:par>
                                <p:cTn id="3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7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22" presetClass="entr" presetSubtype="8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3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2000"/>
                            </p:stCondLst>
                            <p:childTnLst>
                              <p:par>
                                <p:cTn id="4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7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22" presetClass="entr" presetSubtype="8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3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2500"/>
                            </p:stCondLst>
                            <p:childTnLst>
                              <p:par>
                                <p:cTn id="5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7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6" grpId="0"/>
      <p:bldP spid="10" grpId="0" animBg="1"/>
      <p:bldP spid="11" grpId="0" animBg="1"/>
      <p:bldP spid="12" grpId="0" animBg="1"/>
      <p:bldP spid="13" grpId="0" animBg="1"/>
      <p:bldP spid="30" grpId="0" animBg="1"/>
      <p:bldP spid="31" grpId="0" animBg="1"/>
      <p:bldP spid="32" grpId="0" animBg="1"/>
      <p:bldP spid="33" grpId="0" animBg="1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MH_Entry_1"/>
          <p:cNvSpPr/>
          <p:nvPr>
            <p:custDataLst>
              <p:tags r:id="rId1"/>
            </p:custDataLst>
          </p:nvPr>
        </p:nvSpPr>
        <p:spPr>
          <a:xfrm>
            <a:off x="4089400" y="256571"/>
            <a:ext cx="4016089" cy="498614"/>
          </a:xfrm>
          <a:prstGeom prst="roundRect">
            <a:avLst>
              <a:gd name="adj" fmla="val 9124"/>
            </a:avLst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r>
              <a:rPr lang="zh-CN" altLang="en-US" sz="2800" spc="2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此处输入您的标题</a:t>
            </a:r>
          </a:p>
        </p:txBody>
      </p:sp>
      <p:cxnSp>
        <p:nvCxnSpPr>
          <p:cNvPr id="5" name="直接连接符 4"/>
          <p:cNvCxnSpPr/>
          <p:nvPr/>
        </p:nvCxnSpPr>
        <p:spPr>
          <a:xfrm>
            <a:off x="460301" y="772316"/>
            <a:ext cx="11363399" cy="0"/>
          </a:xfrm>
          <a:prstGeom prst="line">
            <a:avLst/>
          </a:prstGeom>
          <a:ln>
            <a:solidFill>
              <a:srgbClr val="10618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矩形 5"/>
          <p:cNvSpPr/>
          <p:nvPr/>
        </p:nvSpPr>
        <p:spPr>
          <a:xfrm>
            <a:off x="4025900" y="806443"/>
            <a:ext cx="4154344" cy="2616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dist"/>
            <a:r>
              <a:rPr lang="en-US" altLang="zh-CN" sz="11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LOREM IPSUM DOLOR SIT AMET CONSECTETUER LOREM</a:t>
            </a:r>
            <a:endParaRPr lang="zh-CN" altLang="en-US" sz="1100">
              <a:solidFill>
                <a:schemeClr val="bg1"/>
              </a:solidFill>
            </a:endParaRPr>
          </a:p>
        </p:txBody>
      </p:sp>
      <p:cxnSp>
        <p:nvCxnSpPr>
          <p:cNvPr id="7" name="直接连接符 6"/>
          <p:cNvCxnSpPr/>
          <p:nvPr/>
        </p:nvCxnSpPr>
        <p:spPr>
          <a:xfrm>
            <a:off x="434901" y="6756206"/>
            <a:ext cx="11363399" cy="0"/>
          </a:xfrm>
          <a:prstGeom prst="line">
            <a:avLst/>
          </a:prstGeom>
          <a:ln>
            <a:solidFill>
              <a:srgbClr val="10618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reeform 269"/>
          <p:cNvSpPr/>
          <p:nvPr/>
        </p:nvSpPr>
        <p:spPr bwMode="auto">
          <a:xfrm>
            <a:off x="7746857" y="239440"/>
            <a:ext cx="420687" cy="461963"/>
          </a:xfrm>
          <a:custGeom>
            <a:avLst/>
            <a:gdLst>
              <a:gd name="T0" fmla="*/ 97 w 112"/>
              <a:gd name="T1" fmla="*/ 116 h 123"/>
              <a:gd name="T2" fmla="*/ 109 w 112"/>
              <a:gd name="T3" fmla="*/ 122 h 123"/>
              <a:gd name="T4" fmla="*/ 112 w 112"/>
              <a:gd name="T5" fmla="*/ 119 h 123"/>
              <a:gd name="T6" fmla="*/ 111 w 112"/>
              <a:gd name="T7" fmla="*/ 116 h 123"/>
              <a:gd name="T8" fmla="*/ 107 w 112"/>
              <a:gd name="T9" fmla="*/ 108 h 123"/>
              <a:gd name="T10" fmla="*/ 105 w 112"/>
              <a:gd name="T11" fmla="*/ 95 h 123"/>
              <a:gd name="T12" fmla="*/ 90 w 112"/>
              <a:gd name="T13" fmla="*/ 85 h 123"/>
              <a:gd name="T14" fmla="*/ 96 w 112"/>
              <a:gd name="T15" fmla="*/ 77 h 123"/>
              <a:gd name="T16" fmla="*/ 93 w 112"/>
              <a:gd name="T17" fmla="*/ 68 h 123"/>
              <a:gd name="T18" fmla="*/ 104 w 112"/>
              <a:gd name="T19" fmla="*/ 51 h 123"/>
              <a:gd name="T20" fmla="*/ 93 w 112"/>
              <a:gd name="T21" fmla="*/ 35 h 123"/>
              <a:gd name="T22" fmla="*/ 98 w 112"/>
              <a:gd name="T23" fmla="*/ 11 h 123"/>
              <a:gd name="T24" fmla="*/ 94 w 112"/>
              <a:gd name="T25" fmla="*/ 1 h 123"/>
              <a:gd name="T26" fmla="*/ 92 w 112"/>
              <a:gd name="T27" fmla="*/ 0 h 123"/>
              <a:gd name="T28" fmla="*/ 89 w 112"/>
              <a:gd name="T29" fmla="*/ 2 h 123"/>
              <a:gd name="T30" fmla="*/ 73 w 112"/>
              <a:gd name="T31" fmla="*/ 25 h 123"/>
              <a:gd name="T32" fmla="*/ 59 w 112"/>
              <a:gd name="T33" fmla="*/ 50 h 123"/>
              <a:gd name="T34" fmla="*/ 55 w 112"/>
              <a:gd name="T35" fmla="*/ 63 h 123"/>
              <a:gd name="T36" fmla="*/ 55 w 112"/>
              <a:gd name="T37" fmla="*/ 74 h 123"/>
              <a:gd name="T38" fmla="*/ 53 w 112"/>
              <a:gd name="T39" fmla="*/ 77 h 123"/>
              <a:gd name="T40" fmla="*/ 50 w 112"/>
              <a:gd name="T41" fmla="*/ 75 h 123"/>
              <a:gd name="T42" fmla="*/ 50 w 112"/>
              <a:gd name="T43" fmla="*/ 71 h 123"/>
              <a:gd name="T44" fmla="*/ 48 w 112"/>
              <a:gd name="T45" fmla="*/ 64 h 123"/>
              <a:gd name="T46" fmla="*/ 42 w 112"/>
              <a:gd name="T47" fmla="*/ 61 h 123"/>
              <a:gd name="T48" fmla="*/ 41 w 112"/>
              <a:gd name="T49" fmla="*/ 59 h 123"/>
              <a:gd name="T50" fmla="*/ 21 w 112"/>
              <a:gd name="T51" fmla="*/ 34 h 123"/>
              <a:gd name="T52" fmla="*/ 17 w 112"/>
              <a:gd name="T53" fmla="*/ 31 h 123"/>
              <a:gd name="T54" fmla="*/ 10 w 112"/>
              <a:gd name="T55" fmla="*/ 36 h 123"/>
              <a:gd name="T56" fmla="*/ 12 w 112"/>
              <a:gd name="T57" fmla="*/ 40 h 123"/>
              <a:gd name="T58" fmla="*/ 16 w 112"/>
              <a:gd name="T59" fmla="*/ 38 h 123"/>
              <a:gd name="T60" fmla="*/ 13 w 112"/>
              <a:gd name="T61" fmla="*/ 34 h 123"/>
              <a:gd name="T62" fmla="*/ 18 w 112"/>
              <a:gd name="T63" fmla="*/ 33 h 123"/>
              <a:gd name="T64" fmla="*/ 22 w 112"/>
              <a:gd name="T65" fmla="*/ 37 h 123"/>
              <a:gd name="T66" fmla="*/ 27 w 112"/>
              <a:gd name="T67" fmla="*/ 43 h 123"/>
              <a:gd name="T68" fmla="*/ 38 w 112"/>
              <a:gd name="T69" fmla="*/ 62 h 123"/>
              <a:gd name="T70" fmla="*/ 30 w 112"/>
              <a:gd name="T71" fmla="*/ 63 h 123"/>
              <a:gd name="T72" fmla="*/ 17 w 112"/>
              <a:gd name="T73" fmla="*/ 58 h 123"/>
              <a:gd name="T74" fmla="*/ 9 w 112"/>
              <a:gd name="T75" fmla="*/ 57 h 123"/>
              <a:gd name="T76" fmla="*/ 5 w 112"/>
              <a:gd name="T77" fmla="*/ 58 h 123"/>
              <a:gd name="T78" fmla="*/ 0 w 112"/>
              <a:gd name="T79" fmla="*/ 65 h 123"/>
              <a:gd name="T80" fmla="*/ 5 w 112"/>
              <a:gd name="T81" fmla="*/ 72 h 123"/>
              <a:gd name="T82" fmla="*/ 8 w 112"/>
              <a:gd name="T83" fmla="*/ 70 h 123"/>
              <a:gd name="T84" fmla="*/ 7 w 112"/>
              <a:gd name="T85" fmla="*/ 68 h 123"/>
              <a:gd name="T86" fmla="*/ 4 w 112"/>
              <a:gd name="T87" fmla="*/ 68 h 123"/>
              <a:gd name="T88" fmla="*/ 2 w 112"/>
              <a:gd name="T89" fmla="*/ 63 h 123"/>
              <a:gd name="T90" fmla="*/ 6 w 112"/>
              <a:gd name="T91" fmla="*/ 60 h 123"/>
              <a:gd name="T92" fmla="*/ 11 w 112"/>
              <a:gd name="T93" fmla="*/ 59 h 123"/>
              <a:gd name="T94" fmla="*/ 34 w 112"/>
              <a:gd name="T95" fmla="*/ 67 h 123"/>
              <a:gd name="T96" fmla="*/ 38 w 112"/>
              <a:gd name="T97" fmla="*/ 74 h 123"/>
              <a:gd name="T98" fmla="*/ 47 w 112"/>
              <a:gd name="T99" fmla="*/ 79 h 123"/>
              <a:gd name="T100" fmla="*/ 50 w 112"/>
              <a:gd name="T101" fmla="*/ 82 h 123"/>
              <a:gd name="T102" fmla="*/ 67 w 112"/>
              <a:gd name="T103" fmla="*/ 100 h 123"/>
              <a:gd name="T104" fmla="*/ 81 w 112"/>
              <a:gd name="T105" fmla="*/ 117 h 123"/>
              <a:gd name="T106" fmla="*/ 83 w 112"/>
              <a:gd name="T107" fmla="*/ 118 h 123"/>
              <a:gd name="T108" fmla="*/ 84 w 112"/>
              <a:gd name="T109" fmla="*/ 118 h 123"/>
              <a:gd name="T110" fmla="*/ 83 w 112"/>
              <a:gd name="T111" fmla="*/ 113 h 123"/>
              <a:gd name="T112" fmla="*/ 81 w 112"/>
              <a:gd name="T113" fmla="*/ 109 h 123"/>
              <a:gd name="T114" fmla="*/ 81 w 112"/>
              <a:gd name="T115" fmla="*/ 108 h 123"/>
              <a:gd name="T116" fmla="*/ 83 w 112"/>
              <a:gd name="T117" fmla="*/ 108 h 123"/>
              <a:gd name="T118" fmla="*/ 97 w 112"/>
              <a:gd name="T119" fmla="*/ 116 h 1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12" h="123">
                <a:moveTo>
                  <a:pt x="97" y="116"/>
                </a:moveTo>
                <a:cubicBezTo>
                  <a:pt x="101" y="118"/>
                  <a:pt x="104" y="123"/>
                  <a:pt x="109" y="122"/>
                </a:cubicBezTo>
                <a:cubicBezTo>
                  <a:pt x="110" y="122"/>
                  <a:pt x="112" y="121"/>
                  <a:pt x="112" y="119"/>
                </a:cubicBezTo>
                <a:cubicBezTo>
                  <a:pt x="112" y="118"/>
                  <a:pt x="112" y="117"/>
                  <a:pt x="111" y="116"/>
                </a:cubicBezTo>
                <a:cubicBezTo>
                  <a:pt x="109" y="113"/>
                  <a:pt x="108" y="111"/>
                  <a:pt x="107" y="108"/>
                </a:cubicBezTo>
                <a:cubicBezTo>
                  <a:pt x="107" y="103"/>
                  <a:pt x="107" y="99"/>
                  <a:pt x="105" y="95"/>
                </a:cubicBezTo>
                <a:cubicBezTo>
                  <a:pt x="102" y="89"/>
                  <a:pt x="96" y="87"/>
                  <a:pt x="90" y="85"/>
                </a:cubicBezTo>
                <a:cubicBezTo>
                  <a:pt x="90" y="82"/>
                  <a:pt x="94" y="80"/>
                  <a:pt x="96" y="77"/>
                </a:cubicBezTo>
                <a:cubicBezTo>
                  <a:pt x="97" y="74"/>
                  <a:pt x="96" y="70"/>
                  <a:pt x="93" y="68"/>
                </a:cubicBezTo>
                <a:cubicBezTo>
                  <a:pt x="100" y="65"/>
                  <a:pt x="104" y="58"/>
                  <a:pt x="104" y="51"/>
                </a:cubicBezTo>
                <a:cubicBezTo>
                  <a:pt x="104" y="45"/>
                  <a:pt x="99" y="38"/>
                  <a:pt x="93" y="35"/>
                </a:cubicBezTo>
                <a:cubicBezTo>
                  <a:pt x="97" y="28"/>
                  <a:pt x="99" y="19"/>
                  <a:pt x="98" y="11"/>
                </a:cubicBezTo>
                <a:cubicBezTo>
                  <a:pt x="98" y="7"/>
                  <a:pt x="97" y="3"/>
                  <a:pt x="94" y="1"/>
                </a:cubicBezTo>
                <a:cubicBezTo>
                  <a:pt x="93" y="1"/>
                  <a:pt x="93" y="0"/>
                  <a:pt x="92" y="0"/>
                </a:cubicBezTo>
                <a:cubicBezTo>
                  <a:pt x="91" y="0"/>
                  <a:pt x="90" y="1"/>
                  <a:pt x="89" y="2"/>
                </a:cubicBezTo>
                <a:cubicBezTo>
                  <a:pt x="83" y="10"/>
                  <a:pt x="78" y="17"/>
                  <a:pt x="73" y="25"/>
                </a:cubicBezTo>
                <a:cubicBezTo>
                  <a:pt x="67" y="33"/>
                  <a:pt x="62" y="41"/>
                  <a:pt x="59" y="50"/>
                </a:cubicBezTo>
                <a:cubicBezTo>
                  <a:pt x="57" y="54"/>
                  <a:pt x="56" y="59"/>
                  <a:pt x="55" y="63"/>
                </a:cubicBezTo>
                <a:cubicBezTo>
                  <a:pt x="55" y="67"/>
                  <a:pt x="56" y="71"/>
                  <a:pt x="55" y="74"/>
                </a:cubicBezTo>
                <a:cubicBezTo>
                  <a:pt x="55" y="75"/>
                  <a:pt x="54" y="76"/>
                  <a:pt x="53" y="77"/>
                </a:cubicBezTo>
                <a:cubicBezTo>
                  <a:pt x="52" y="77"/>
                  <a:pt x="51" y="76"/>
                  <a:pt x="50" y="75"/>
                </a:cubicBezTo>
                <a:cubicBezTo>
                  <a:pt x="50" y="73"/>
                  <a:pt x="50" y="72"/>
                  <a:pt x="50" y="71"/>
                </a:cubicBezTo>
                <a:cubicBezTo>
                  <a:pt x="50" y="69"/>
                  <a:pt x="50" y="66"/>
                  <a:pt x="48" y="64"/>
                </a:cubicBezTo>
                <a:cubicBezTo>
                  <a:pt x="46" y="61"/>
                  <a:pt x="45" y="63"/>
                  <a:pt x="42" y="61"/>
                </a:cubicBezTo>
                <a:cubicBezTo>
                  <a:pt x="42" y="61"/>
                  <a:pt x="41" y="60"/>
                  <a:pt x="41" y="59"/>
                </a:cubicBezTo>
                <a:cubicBezTo>
                  <a:pt x="35" y="51"/>
                  <a:pt x="28" y="42"/>
                  <a:pt x="21" y="34"/>
                </a:cubicBezTo>
                <a:cubicBezTo>
                  <a:pt x="20" y="32"/>
                  <a:pt x="19" y="31"/>
                  <a:pt x="17" y="31"/>
                </a:cubicBezTo>
                <a:cubicBezTo>
                  <a:pt x="13" y="29"/>
                  <a:pt x="10" y="32"/>
                  <a:pt x="10" y="36"/>
                </a:cubicBezTo>
                <a:cubicBezTo>
                  <a:pt x="11" y="38"/>
                  <a:pt x="11" y="39"/>
                  <a:pt x="12" y="40"/>
                </a:cubicBezTo>
                <a:cubicBezTo>
                  <a:pt x="14" y="41"/>
                  <a:pt x="16" y="40"/>
                  <a:pt x="16" y="38"/>
                </a:cubicBezTo>
                <a:cubicBezTo>
                  <a:pt x="14" y="39"/>
                  <a:pt x="12" y="36"/>
                  <a:pt x="13" y="34"/>
                </a:cubicBezTo>
                <a:cubicBezTo>
                  <a:pt x="14" y="33"/>
                  <a:pt x="16" y="32"/>
                  <a:pt x="18" y="33"/>
                </a:cubicBezTo>
                <a:cubicBezTo>
                  <a:pt x="19" y="34"/>
                  <a:pt x="20" y="35"/>
                  <a:pt x="22" y="37"/>
                </a:cubicBezTo>
                <a:cubicBezTo>
                  <a:pt x="23" y="39"/>
                  <a:pt x="25" y="41"/>
                  <a:pt x="27" y="43"/>
                </a:cubicBezTo>
                <a:cubicBezTo>
                  <a:pt x="32" y="48"/>
                  <a:pt x="37" y="54"/>
                  <a:pt x="38" y="62"/>
                </a:cubicBezTo>
                <a:cubicBezTo>
                  <a:pt x="40" y="68"/>
                  <a:pt x="34" y="65"/>
                  <a:pt x="30" y="63"/>
                </a:cubicBezTo>
                <a:cubicBezTo>
                  <a:pt x="26" y="61"/>
                  <a:pt x="21" y="59"/>
                  <a:pt x="17" y="58"/>
                </a:cubicBezTo>
                <a:cubicBezTo>
                  <a:pt x="14" y="57"/>
                  <a:pt x="11" y="57"/>
                  <a:pt x="9" y="57"/>
                </a:cubicBezTo>
                <a:cubicBezTo>
                  <a:pt x="7" y="57"/>
                  <a:pt x="6" y="58"/>
                  <a:pt x="5" y="58"/>
                </a:cubicBezTo>
                <a:cubicBezTo>
                  <a:pt x="2" y="59"/>
                  <a:pt x="0" y="62"/>
                  <a:pt x="0" y="65"/>
                </a:cubicBezTo>
                <a:cubicBezTo>
                  <a:pt x="0" y="68"/>
                  <a:pt x="2" y="71"/>
                  <a:pt x="5" y="72"/>
                </a:cubicBezTo>
                <a:cubicBezTo>
                  <a:pt x="6" y="72"/>
                  <a:pt x="8" y="71"/>
                  <a:pt x="8" y="70"/>
                </a:cubicBezTo>
                <a:cubicBezTo>
                  <a:pt x="8" y="69"/>
                  <a:pt x="7" y="68"/>
                  <a:pt x="7" y="68"/>
                </a:cubicBezTo>
                <a:cubicBezTo>
                  <a:pt x="6" y="68"/>
                  <a:pt x="5" y="68"/>
                  <a:pt x="4" y="68"/>
                </a:cubicBezTo>
                <a:cubicBezTo>
                  <a:pt x="2" y="67"/>
                  <a:pt x="1" y="65"/>
                  <a:pt x="2" y="63"/>
                </a:cubicBezTo>
                <a:cubicBezTo>
                  <a:pt x="2" y="61"/>
                  <a:pt x="4" y="60"/>
                  <a:pt x="6" y="60"/>
                </a:cubicBezTo>
                <a:cubicBezTo>
                  <a:pt x="8" y="59"/>
                  <a:pt x="9" y="59"/>
                  <a:pt x="11" y="59"/>
                </a:cubicBezTo>
                <a:cubicBezTo>
                  <a:pt x="19" y="60"/>
                  <a:pt x="27" y="63"/>
                  <a:pt x="34" y="67"/>
                </a:cubicBezTo>
                <a:cubicBezTo>
                  <a:pt x="37" y="68"/>
                  <a:pt x="36" y="71"/>
                  <a:pt x="38" y="74"/>
                </a:cubicBezTo>
                <a:cubicBezTo>
                  <a:pt x="39" y="77"/>
                  <a:pt x="43" y="77"/>
                  <a:pt x="47" y="79"/>
                </a:cubicBezTo>
                <a:cubicBezTo>
                  <a:pt x="48" y="79"/>
                  <a:pt x="49" y="81"/>
                  <a:pt x="50" y="82"/>
                </a:cubicBezTo>
                <a:cubicBezTo>
                  <a:pt x="55" y="88"/>
                  <a:pt x="61" y="94"/>
                  <a:pt x="67" y="100"/>
                </a:cubicBezTo>
                <a:cubicBezTo>
                  <a:pt x="72" y="106"/>
                  <a:pt x="76" y="112"/>
                  <a:pt x="81" y="117"/>
                </a:cubicBezTo>
                <a:cubicBezTo>
                  <a:pt x="82" y="118"/>
                  <a:pt x="83" y="119"/>
                  <a:pt x="83" y="118"/>
                </a:cubicBezTo>
                <a:cubicBezTo>
                  <a:pt x="84" y="118"/>
                  <a:pt x="84" y="118"/>
                  <a:pt x="84" y="118"/>
                </a:cubicBezTo>
                <a:cubicBezTo>
                  <a:pt x="84" y="116"/>
                  <a:pt x="84" y="114"/>
                  <a:pt x="83" y="113"/>
                </a:cubicBezTo>
                <a:cubicBezTo>
                  <a:pt x="83" y="112"/>
                  <a:pt x="82" y="110"/>
                  <a:pt x="81" y="109"/>
                </a:cubicBezTo>
                <a:cubicBezTo>
                  <a:pt x="81" y="108"/>
                  <a:pt x="81" y="108"/>
                  <a:pt x="81" y="108"/>
                </a:cubicBezTo>
                <a:cubicBezTo>
                  <a:pt x="82" y="107"/>
                  <a:pt x="83" y="108"/>
                  <a:pt x="83" y="108"/>
                </a:cubicBezTo>
                <a:cubicBezTo>
                  <a:pt x="88" y="111"/>
                  <a:pt x="93" y="112"/>
                  <a:pt x="97" y="116"/>
                </a:cubicBezTo>
                <a:close/>
              </a:path>
            </a:pathLst>
          </a:custGeom>
          <a:solidFill>
            <a:srgbClr val="10618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9" name="Freeform 269"/>
          <p:cNvSpPr/>
          <p:nvPr/>
        </p:nvSpPr>
        <p:spPr bwMode="auto">
          <a:xfrm flipH="1">
            <a:off x="4025900" y="239440"/>
            <a:ext cx="420687" cy="461963"/>
          </a:xfrm>
          <a:custGeom>
            <a:avLst/>
            <a:gdLst>
              <a:gd name="T0" fmla="*/ 97 w 112"/>
              <a:gd name="T1" fmla="*/ 116 h 123"/>
              <a:gd name="T2" fmla="*/ 109 w 112"/>
              <a:gd name="T3" fmla="*/ 122 h 123"/>
              <a:gd name="T4" fmla="*/ 112 w 112"/>
              <a:gd name="T5" fmla="*/ 119 h 123"/>
              <a:gd name="T6" fmla="*/ 111 w 112"/>
              <a:gd name="T7" fmla="*/ 116 h 123"/>
              <a:gd name="T8" fmla="*/ 107 w 112"/>
              <a:gd name="T9" fmla="*/ 108 h 123"/>
              <a:gd name="T10" fmla="*/ 105 w 112"/>
              <a:gd name="T11" fmla="*/ 95 h 123"/>
              <a:gd name="T12" fmla="*/ 90 w 112"/>
              <a:gd name="T13" fmla="*/ 85 h 123"/>
              <a:gd name="T14" fmla="*/ 96 w 112"/>
              <a:gd name="T15" fmla="*/ 77 h 123"/>
              <a:gd name="T16" fmla="*/ 93 w 112"/>
              <a:gd name="T17" fmla="*/ 68 h 123"/>
              <a:gd name="T18" fmla="*/ 104 w 112"/>
              <a:gd name="T19" fmla="*/ 51 h 123"/>
              <a:gd name="T20" fmla="*/ 93 w 112"/>
              <a:gd name="T21" fmla="*/ 35 h 123"/>
              <a:gd name="T22" fmla="*/ 98 w 112"/>
              <a:gd name="T23" fmla="*/ 11 h 123"/>
              <a:gd name="T24" fmla="*/ 94 w 112"/>
              <a:gd name="T25" fmla="*/ 1 h 123"/>
              <a:gd name="T26" fmla="*/ 92 w 112"/>
              <a:gd name="T27" fmla="*/ 0 h 123"/>
              <a:gd name="T28" fmla="*/ 89 w 112"/>
              <a:gd name="T29" fmla="*/ 2 h 123"/>
              <a:gd name="T30" fmla="*/ 73 w 112"/>
              <a:gd name="T31" fmla="*/ 25 h 123"/>
              <a:gd name="T32" fmla="*/ 59 w 112"/>
              <a:gd name="T33" fmla="*/ 50 h 123"/>
              <a:gd name="T34" fmla="*/ 55 w 112"/>
              <a:gd name="T35" fmla="*/ 63 h 123"/>
              <a:gd name="T36" fmla="*/ 55 w 112"/>
              <a:gd name="T37" fmla="*/ 74 h 123"/>
              <a:gd name="T38" fmla="*/ 53 w 112"/>
              <a:gd name="T39" fmla="*/ 77 h 123"/>
              <a:gd name="T40" fmla="*/ 50 w 112"/>
              <a:gd name="T41" fmla="*/ 75 h 123"/>
              <a:gd name="T42" fmla="*/ 50 w 112"/>
              <a:gd name="T43" fmla="*/ 71 h 123"/>
              <a:gd name="T44" fmla="*/ 48 w 112"/>
              <a:gd name="T45" fmla="*/ 64 h 123"/>
              <a:gd name="T46" fmla="*/ 42 w 112"/>
              <a:gd name="T47" fmla="*/ 61 h 123"/>
              <a:gd name="T48" fmla="*/ 41 w 112"/>
              <a:gd name="T49" fmla="*/ 59 h 123"/>
              <a:gd name="T50" fmla="*/ 21 w 112"/>
              <a:gd name="T51" fmla="*/ 34 h 123"/>
              <a:gd name="T52" fmla="*/ 17 w 112"/>
              <a:gd name="T53" fmla="*/ 31 h 123"/>
              <a:gd name="T54" fmla="*/ 10 w 112"/>
              <a:gd name="T55" fmla="*/ 36 h 123"/>
              <a:gd name="T56" fmla="*/ 12 w 112"/>
              <a:gd name="T57" fmla="*/ 40 h 123"/>
              <a:gd name="T58" fmla="*/ 16 w 112"/>
              <a:gd name="T59" fmla="*/ 38 h 123"/>
              <a:gd name="T60" fmla="*/ 13 w 112"/>
              <a:gd name="T61" fmla="*/ 34 h 123"/>
              <a:gd name="T62" fmla="*/ 18 w 112"/>
              <a:gd name="T63" fmla="*/ 33 h 123"/>
              <a:gd name="T64" fmla="*/ 22 w 112"/>
              <a:gd name="T65" fmla="*/ 37 h 123"/>
              <a:gd name="T66" fmla="*/ 27 w 112"/>
              <a:gd name="T67" fmla="*/ 43 h 123"/>
              <a:gd name="T68" fmla="*/ 38 w 112"/>
              <a:gd name="T69" fmla="*/ 62 h 123"/>
              <a:gd name="T70" fmla="*/ 30 w 112"/>
              <a:gd name="T71" fmla="*/ 63 h 123"/>
              <a:gd name="T72" fmla="*/ 17 w 112"/>
              <a:gd name="T73" fmla="*/ 58 h 123"/>
              <a:gd name="T74" fmla="*/ 9 w 112"/>
              <a:gd name="T75" fmla="*/ 57 h 123"/>
              <a:gd name="T76" fmla="*/ 5 w 112"/>
              <a:gd name="T77" fmla="*/ 58 h 123"/>
              <a:gd name="T78" fmla="*/ 0 w 112"/>
              <a:gd name="T79" fmla="*/ 65 h 123"/>
              <a:gd name="T80" fmla="*/ 5 w 112"/>
              <a:gd name="T81" fmla="*/ 72 h 123"/>
              <a:gd name="T82" fmla="*/ 8 w 112"/>
              <a:gd name="T83" fmla="*/ 70 h 123"/>
              <a:gd name="T84" fmla="*/ 7 w 112"/>
              <a:gd name="T85" fmla="*/ 68 h 123"/>
              <a:gd name="T86" fmla="*/ 4 w 112"/>
              <a:gd name="T87" fmla="*/ 68 h 123"/>
              <a:gd name="T88" fmla="*/ 2 w 112"/>
              <a:gd name="T89" fmla="*/ 63 h 123"/>
              <a:gd name="T90" fmla="*/ 6 w 112"/>
              <a:gd name="T91" fmla="*/ 60 h 123"/>
              <a:gd name="T92" fmla="*/ 11 w 112"/>
              <a:gd name="T93" fmla="*/ 59 h 123"/>
              <a:gd name="T94" fmla="*/ 34 w 112"/>
              <a:gd name="T95" fmla="*/ 67 h 123"/>
              <a:gd name="T96" fmla="*/ 38 w 112"/>
              <a:gd name="T97" fmla="*/ 74 h 123"/>
              <a:gd name="T98" fmla="*/ 47 w 112"/>
              <a:gd name="T99" fmla="*/ 79 h 123"/>
              <a:gd name="T100" fmla="*/ 50 w 112"/>
              <a:gd name="T101" fmla="*/ 82 h 123"/>
              <a:gd name="T102" fmla="*/ 67 w 112"/>
              <a:gd name="T103" fmla="*/ 100 h 123"/>
              <a:gd name="T104" fmla="*/ 81 w 112"/>
              <a:gd name="T105" fmla="*/ 117 h 123"/>
              <a:gd name="T106" fmla="*/ 83 w 112"/>
              <a:gd name="T107" fmla="*/ 118 h 123"/>
              <a:gd name="T108" fmla="*/ 84 w 112"/>
              <a:gd name="T109" fmla="*/ 118 h 123"/>
              <a:gd name="T110" fmla="*/ 83 w 112"/>
              <a:gd name="T111" fmla="*/ 113 h 123"/>
              <a:gd name="T112" fmla="*/ 81 w 112"/>
              <a:gd name="T113" fmla="*/ 109 h 123"/>
              <a:gd name="T114" fmla="*/ 81 w 112"/>
              <a:gd name="T115" fmla="*/ 108 h 123"/>
              <a:gd name="T116" fmla="*/ 83 w 112"/>
              <a:gd name="T117" fmla="*/ 108 h 123"/>
              <a:gd name="T118" fmla="*/ 97 w 112"/>
              <a:gd name="T119" fmla="*/ 116 h 1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12" h="123">
                <a:moveTo>
                  <a:pt x="97" y="116"/>
                </a:moveTo>
                <a:cubicBezTo>
                  <a:pt x="101" y="118"/>
                  <a:pt x="104" y="123"/>
                  <a:pt x="109" y="122"/>
                </a:cubicBezTo>
                <a:cubicBezTo>
                  <a:pt x="110" y="122"/>
                  <a:pt x="112" y="121"/>
                  <a:pt x="112" y="119"/>
                </a:cubicBezTo>
                <a:cubicBezTo>
                  <a:pt x="112" y="118"/>
                  <a:pt x="112" y="117"/>
                  <a:pt x="111" y="116"/>
                </a:cubicBezTo>
                <a:cubicBezTo>
                  <a:pt x="109" y="113"/>
                  <a:pt x="108" y="111"/>
                  <a:pt x="107" y="108"/>
                </a:cubicBezTo>
                <a:cubicBezTo>
                  <a:pt x="107" y="103"/>
                  <a:pt x="107" y="99"/>
                  <a:pt x="105" y="95"/>
                </a:cubicBezTo>
                <a:cubicBezTo>
                  <a:pt x="102" y="89"/>
                  <a:pt x="96" y="87"/>
                  <a:pt x="90" y="85"/>
                </a:cubicBezTo>
                <a:cubicBezTo>
                  <a:pt x="90" y="82"/>
                  <a:pt x="94" y="80"/>
                  <a:pt x="96" y="77"/>
                </a:cubicBezTo>
                <a:cubicBezTo>
                  <a:pt x="97" y="74"/>
                  <a:pt x="96" y="70"/>
                  <a:pt x="93" y="68"/>
                </a:cubicBezTo>
                <a:cubicBezTo>
                  <a:pt x="100" y="65"/>
                  <a:pt x="104" y="58"/>
                  <a:pt x="104" y="51"/>
                </a:cubicBezTo>
                <a:cubicBezTo>
                  <a:pt x="104" y="45"/>
                  <a:pt x="99" y="38"/>
                  <a:pt x="93" y="35"/>
                </a:cubicBezTo>
                <a:cubicBezTo>
                  <a:pt x="97" y="28"/>
                  <a:pt x="99" y="19"/>
                  <a:pt x="98" y="11"/>
                </a:cubicBezTo>
                <a:cubicBezTo>
                  <a:pt x="98" y="7"/>
                  <a:pt x="97" y="3"/>
                  <a:pt x="94" y="1"/>
                </a:cubicBezTo>
                <a:cubicBezTo>
                  <a:pt x="93" y="1"/>
                  <a:pt x="93" y="0"/>
                  <a:pt x="92" y="0"/>
                </a:cubicBezTo>
                <a:cubicBezTo>
                  <a:pt x="91" y="0"/>
                  <a:pt x="90" y="1"/>
                  <a:pt x="89" y="2"/>
                </a:cubicBezTo>
                <a:cubicBezTo>
                  <a:pt x="83" y="10"/>
                  <a:pt x="78" y="17"/>
                  <a:pt x="73" y="25"/>
                </a:cubicBezTo>
                <a:cubicBezTo>
                  <a:pt x="67" y="33"/>
                  <a:pt x="62" y="41"/>
                  <a:pt x="59" y="50"/>
                </a:cubicBezTo>
                <a:cubicBezTo>
                  <a:pt x="57" y="54"/>
                  <a:pt x="56" y="59"/>
                  <a:pt x="55" y="63"/>
                </a:cubicBezTo>
                <a:cubicBezTo>
                  <a:pt x="55" y="67"/>
                  <a:pt x="56" y="71"/>
                  <a:pt x="55" y="74"/>
                </a:cubicBezTo>
                <a:cubicBezTo>
                  <a:pt x="55" y="75"/>
                  <a:pt x="54" y="76"/>
                  <a:pt x="53" y="77"/>
                </a:cubicBezTo>
                <a:cubicBezTo>
                  <a:pt x="52" y="77"/>
                  <a:pt x="51" y="76"/>
                  <a:pt x="50" y="75"/>
                </a:cubicBezTo>
                <a:cubicBezTo>
                  <a:pt x="50" y="73"/>
                  <a:pt x="50" y="72"/>
                  <a:pt x="50" y="71"/>
                </a:cubicBezTo>
                <a:cubicBezTo>
                  <a:pt x="50" y="69"/>
                  <a:pt x="50" y="66"/>
                  <a:pt x="48" y="64"/>
                </a:cubicBezTo>
                <a:cubicBezTo>
                  <a:pt x="46" y="61"/>
                  <a:pt x="45" y="63"/>
                  <a:pt x="42" y="61"/>
                </a:cubicBezTo>
                <a:cubicBezTo>
                  <a:pt x="42" y="61"/>
                  <a:pt x="41" y="60"/>
                  <a:pt x="41" y="59"/>
                </a:cubicBezTo>
                <a:cubicBezTo>
                  <a:pt x="35" y="51"/>
                  <a:pt x="28" y="42"/>
                  <a:pt x="21" y="34"/>
                </a:cubicBezTo>
                <a:cubicBezTo>
                  <a:pt x="20" y="32"/>
                  <a:pt x="19" y="31"/>
                  <a:pt x="17" y="31"/>
                </a:cubicBezTo>
                <a:cubicBezTo>
                  <a:pt x="13" y="29"/>
                  <a:pt x="10" y="32"/>
                  <a:pt x="10" y="36"/>
                </a:cubicBezTo>
                <a:cubicBezTo>
                  <a:pt x="11" y="38"/>
                  <a:pt x="11" y="39"/>
                  <a:pt x="12" y="40"/>
                </a:cubicBezTo>
                <a:cubicBezTo>
                  <a:pt x="14" y="41"/>
                  <a:pt x="16" y="40"/>
                  <a:pt x="16" y="38"/>
                </a:cubicBezTo>
                <a:cubicBezTo>
                  <a:pt x="14" y="39"/>
                  <a:pt x="12" y="36"/>
                  <a:pt x="13" y="34"/>
                </a:cubicBezTo>
                <a:cubicBezTo>
                  <a:pt x="14" y="33"/>
                  <a:pt x="16" y="32"/>
                  <a:pt x="18" y="33"/>
                </a:cubicBezTo>
                <a:cubicBezTo>
                  <a:pt x="19" y="34"/>
                  <a:pt x="20" y="35"/>
                  <a:pt x="22" y="37"/>
                </a:cubicBezTo>
                <a:cubicBezTo>
                  <a:pt x="23" y="39"/>
                  <a:pt x="25" y="41"/>
                  <a:pt x="27" y="43"/>
                </a:cubicBezTo>
                <a:cubicBezTo>
                  <a:pt x="32" y="48"/>
                  <a:pt x="37" y="54"/>
                  <a:pt x="38" y="62"/>
                </a:cubicBezTo>
                <a:cubicBezTo>
                  <a:pt x="40" y="68"/>
                  <a:pt x="34" y="65"/>
                  <a:pt x="30" y="63"/>
                </a:cubicBezTo>
                <a:cubicBezTo>
                  <a:pt x="26" y="61"/>
                  <a:pt x="21" y="59"/>
                  <a:pt x="17" y="58"/>
                </a:cubicBezTo>
                <a:cubicBezTo>
                  <a:pt x="14" y="57"/>
                  <a:pt x="11" y="57"/>
                  <a:pt x="9" y="57"/>
                </a:cubicBezTo>
                <a:cubicBezTo>
                  <a:pt x="7" y="57"/>
                  <a:pt x="6" y="58"/>
                  <a:pt x="5" y="58"/>
                </a:cubicBezTo>
                <a:cubicBezTo>
                  <a:pt x="2" y="59"/>
                  <a:pt x="0" y="62"/>
                  <a:pt x="0" y="65"/>
                </a:cubicBezTo>
                <a:cubicBezTo>
                  <a:pt x="0" y="68"/>
                  <a:pt x="2" y="71"/>
                  <a:pt x="5" y="72"/>
                </a:cubicBezTo>
                <a:cubicBezTo>
                  <a:pt x="6" y="72"/>
                  <a:pt x="8" y="71"/>
                  <a:pt x="8" y="70"/>
                </a:cubicBezTo>
                <a:cubicBezTo>
                  <a:pt x="8" y="69"/>
                  <a:pt x="7" y="68"/>
                  <a:pt x="7" y="68"/>
                </a:cubicBezTo>
                <a:cubicBezTo>
                  <a:pt x="6" y="68"/>
                  <a:pt x="5" y="68"/>
                  <a:pt x="4" y="68"/>
                </a:cubicBezTo>
                <a:cubicBezTo>
                  <a:pt x="2" y="67"/>
                  <a:pt x="1" y="65"/>
                  <a:pt x="2" y="63"/>
                </a:cubicBezTo>
                <a:cubicBezTo>
                  <a:pt x="2" y="61"/>
                  <a:pt x="4" y="60"/>
                  <a:pt x="6" y="60"/>
                </a:cubicBezTo>
                <a:cubicBezTo>
                  <a:pt x="8" y="59"/>
                  <a:pt x="9" y="59"/>
                  <a:pt x="11" y="59"/>
                </a:cubicBezTo>
                <a:cubicBezTo>
                  <a:pt x="19" y="60"/>
                  <a:pt x="27" y="63"/>
                  <a:pt x="34" y="67"/>
                </a:cubicBezTo>
                <a:cubicBezTo>
                  <a:pt x="37" y="68"/>
                  <a:pt x="36" y="71"/>
                  <a:pt x="38" y="74"/>
                </a:cubicBezTo>
                <a:cubicBezTo>
                  <a:pt x="39" y="77"/>
                  <a:pt x="43" y="77"/>
                  <a:pt x="47" y="79"/>
                </a:cubicBezTo>
                <a:cubicBezTo>
                  <a:pt x="48" y="79"/>
                  <a:pt x="49" y="81"/>
                  <a:pt x="50" y="82"/>
                </a:cubicBezTo>
                <a:cubicBezTo>
                  <a:pt x="55" y="88"/>
                  <a:pt x="61" y="94"/>
                  <a:pt x="67" y="100"/>
                </a:cubicBezTo>
                <a:cubicBezTo>
                  <a:pt x="72" y="106"/>
                  <a:pt x="76" y="112"/>
                  <a:pt x="81" y="117"/>
                </a:cubicBezTo>
                <a:cubicBezTo>
                  <a:pt x="82" y="118"/>
                  <a:pt x="83" y="119"/>
                  <a:pt x="83" y="118"/>
                </a:cubicBezTo>
                <a:cubicBezTo>
                  <a:pt x="84" y="118"/>
                  <a:pt x="84" y="118"/>
                  <a:pt x="84" y="118"/>
                </a:cubicBezTo>
                <a:cubicBezTo>
                  <a:pt x="84" y="116"/>
                  <a:pt x="84" y="114"/>
                  <a:pt x="83" y="113"/>
                </a:cubicBezTo>
                <a:cubicBezTo>
                  <a:pt x="83" y="112"/>
                  <a:pt x="82" y="110"/>
                  <a:pt x="81" y="109"/>
                </a:cubicBezTo>
                <a:cubicBezTo>
                  <a:pt x="81" y="108"/>
                  <a:pt x="81" y="108"/>
                  <a:pt x="81" y="108"/>
                </a:cubicBezTo>
                <a:cubicBezTo>
                  <a:pt x="82" y="107"/>
                  <a:pt x="83" y="108"/>
                  <a:pt x="83" y="108"/>
                </a:cubicBezTo>
                <a:cubicBezTo>
                  <a:pt x="88" y="111"/>
                  <a:pt x="93" y="112"/>
                  <a:pt x="97" y="116"/>
                </a:cubicBezTo>
                <a:close/>
              </a:path>
            </a:pathLst>
          </a:custGeom>
          <a:solidFill>
            <a:srgbClr val="10618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0" name="MH_Other_1"/>
          <p:cNvSpPr/>
          <p:nvPr>
            <p:custDataLst>
              <p:tags r:id="rId2"/>
            </p:custDataLst>
          </p:nvPr>
        </p:nvSpPr>
        <p:spPr>
          <a:xfrm>
            <a:off x="5227638" y="2803525"/>
            <a:ext cx="1736725" cy="1736725"/>
          </a:xfrm>
          <a:prstGeom prst="ellipse">
            <a:avLst/>
          </a:prstGeom>
          <a:solidFill>
            <a:schemeClr val="bg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eaLnBrk="1" fontAlgn="auto" hangingPunct="1">
              <a:spcBef>
                <a:spcPct val="0"/>
              </a:spcBef>
              <a:spcAft>
                <a:spcPct val="0"/>
              </a:spcAft>
              <a:defRPr/>
            </a:pPr>
            <a:endParaRPr lang="zh-CN" altLang="en-US">
              <a:solidFill>
                <a:prstClr val="white"/>
              </a:solidFill>
              <a:latin typeface="宋体" panose="02010600030101010101" pitchFamily="2" charset="-122"/>
              <a:ea typeface="宋体" panose="02010600030101010101" pitchFamily="2" charset="-122"/>
            </a:endParaRPr>
          </a:p>
        </p:txBody>
      </p:sp>
      <p:sp>
        <p:nvSpPr>
          <p:cNvPr id="11" name="MH_SubTitle_1"/>
          <p:cNvSpPr/>
          <p:nvPr>
            <p:custDataLst>
              <p:tags r:id="rId3"/>
            </p:custDataLst>
          </p:nvPr>
        </p:nvSpPr>
        <p:spPr>
          <a:xfrm>
            <a:off x="3876675" y="2198688"/>
            <a:ext cx="2089150" cy="1430337"/>
          </a:xfrm>
          <a:custGeom>
            <a:avLst/>
            <a:gdLst>
              <a:gd name="connsiteX0" fmla="*/ 492296 w 2336641"/>
              <a:gd name="connsiteY0" fmla="*/ 0 h 1601848"/>
              <a:gd name="connsiteX1" fmla="*/ 1657485 w 2336641"/>
              <a:gd name="connsiteY1" fmla="*/ 0 h 1601848"/>
              <a:gd name="connsiteX2" fmla="*/ 1844345 w 2336641"/>
              <a:gd name="connsiteY2" fmla="*/ 0 h 1601848"/>
              <a:gd name="connsiteX3" fmla="*/ 2336641 w 2336641"/>
              <a:gd name="connsiteY3" fmla="*/ 0 h 1601848"/>
              <a:gd name="connsiteX4" fmla="*/ 2336641 w 2336641"/>
              <a:gd name="connsiteY4" fmla="*/ 340586 h 1601848"/>
              <a:gd name="connsiteX5" fmla="*/ 2336641 w 2336641"/>
              <a:gd name="connsiteY5" fmla="*/ 413428 h 1601848"/>
              <a:gd name="connsiteX6" fmla="*/ 2336641 w 2336641"/>
              <a:gd name="connsiteY6" fmla="*/ 492296 h 1601848"/>
              <a:gd name="connsiteX7" fmla="*/ 2336641 w 2336641"/>
              <a:gd name="connsiteY7" fmla="*/ 557721 h 1601848"/>
              <a:gd name="connsiteX8" fmla="*/ 2336641 w 2336641"/>
              <a:gd name="connsiteY8" fmla="*/ 1109552 h 1601848"/>
              <a:gd name="connsiteX9" fmla="*/ 1844345 w 2336641"/>
              <a:gd name="connsiteY9" fmla="*/ 1601848 h 1601848"/>
              <a:gd name="connsiteX10" fmla="*/ 679157 w 2336641"/>
              <a:gd name="connsiteY10" fmla="*/ 1601848 h 1601848"/>
              <a:gd name="connsiteX11" fmla="*/ 492296 w 2336641"/>
              <a:gd name="connsiteY11" fmla="*/ 1601848 h 1601848"/>
              <a:gd name="connsiteX12" fmla="*/ 0 w 2336641"/>
              <a:gd name="connsiteY12" fmla="*/ 1601848 h 1601848"/>
              <a:gd name="connsiteX13" fmla="*/ 0 w 2336641"/>
              <a:gd name="connsiteY13" fmla="*/ 1312171 h 1601848"/>
              <a:gd name="connsiteX14" fmla="*/ 0 w 2336641"/>
              <a:gd name="connsiteY14" fmla="*/ 1188420 h 1601848"/>
              <a:gd name="connsiteX15" fmla="*/ 0 w 2336641"/>
              <a:gd name="connsiteY15" fmla="*/ 1109552 h 1601848"/>
              <a:gd name="connsiteX16" fmla="*/ 0 w 2336641"/>
              <a:gd name="connsiteY16" fmla="*/ 1045713 h 1601848"/>
              <a:gd name="connsiteX17" fmla="*/ 0 w 2336641"/>
              <a:gd name="connsiteY17" fmla="*/ 492296 h 1601848"/>
              <a:gd name="connsiteX18" fmla="*/ 492296 w 2336641"/>
              <a:gd name="connsiteY18" fmla="*/ 0 h 16018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2336641" h="1601848">
                <a:moveTo>
                  <a:pt x="492296" y="0"/>
                </a:moveTo>
                <a:lnTo>
                  <a:pt x="1657485" y="0"/>
                </a:lnTo>
                <a:lnTo>
                  <a:pt x="1844345" y="0"/>
                </a:lnTo>
                <a:lnTo>
                  <a:pt x="2336641" y="0"/>
                </a:lnTo>
                <a:lnTo>
                  <a:pt x="2336641" y="340586"/>
                </a:lnTo>
                <a:lnTo>
                  <a:pt x="2336641" y="413428"/>
                </a:lnTo>
                <a:lnTo>
                  <a:pt x="2336641" y="492296"/>
                </a:lnTo>
                <a:lnTo>
                  <a:pt x="2336641" y="557721"/>
                </a:lnTo>
                <a:lnTo>
                  <a:pt x="2336641" y="1109552"/>
                </a:lnTo>
                <a:cubicBezTo>
                  <a:pt x="2336641" y="1381439"/>
                  <a:pt x="2116232" y="1601848"/>
                  <a:pt x="1844345" y="1601848"/>
                </a:cubicBezTo>
                <a:lnTo>
                  <a:pt x="679157" y="1601848"/>
                </a:lnTo>
                <a:lnTo>
                  <a:pt x="492296" y="1601848"/>
                </a:lnTo>
                <a:lnTo>
                  <a:pt x="0" y="1601848"/>
                </a:lnTo>
                <a:lnTo>
                  <a:pt x="0" y="1312171"/>
                </a:lnTo>
                <a:lnTo>
                  <a:pt x="0" y="1188420"/>
                </a:lnTo>
                <a:lnTo>
                  <a:pt x="0" y="1109552"/>
                </a:lnTo>
                <a:lnTo>
                  <a:pt x="0" y="1045713"/>
                </a:lnTo>
                <a:lnTo>
                  <a:pt x="0" y="492296"/>
                </a:lnTo>
                <a:cubicBezTo>
                  <a:pt x="0" y="220409"/>
                  <a:pt x="220409" y="0"/>
                  <a:pt x="492296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>
            <a:normAutofit/>
          </a:bodyPr>
          <a:lstStyle/>
          <a:p>
            <a:pPr algn="ctr" defTabSz="914400" eaLnBrk="1" fontAlgn="auto" hangingPunct="1">
              <a:spcBef>
                <a:spcPct val="0"/>
              </a:spcBef>
              <a:spcAft>
                <a:spcPct val="0"/>
              </a:spcAft>
              <a:defRPr/>
            </a:pPr>
            <a:r>
              <a:rPr lang="zh-CN" altLang="en-US" sz="2000" kern="0">
                <a:solidFill>
                  <a:prstClr val="white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点击添加标题</a:t>
            </a:r>
          </a:p>
        </p:txBody>
      </p:sp>
      <p:sp>
        <p:nvSpPr>
          <p:cNvPr id="12" name="MH_SubTitle_4"/>
          <p:cNvSpPr/>
          <p:nvPr>
            <p:custDataLst>
              <p:tags r:id="rId4"/>
            </p:custDataLst>
          </p:nvPr>
        </p:nvSpPr>
        <p:spPr>
          <a:xfrm>
            <a:off x="3876675" y="3833813"/>
            <a:ext cx="2089150" cy="1430337"/>
          </a:xfrm>
          <a:custGeom>
            <a:avLst/>
            <a:gdLst>
              <a:gd name="connsiteX0" fmla="*/ 0 w 2336641"/>
              <a:gd name="connsiteY0" fmla="*/ 0 h 1601848"/>
              <a:gd name="connsiteX1" fmla="*/ 492296 w 2336641"/>
              <a:gd name="connsiteY1" fmla="*/ 0 h 1601848"/>
              <a:gd name="connsiteX2" fmla="*/ 679156 w 2336641"/>
              <a:gd name="connsiteY2" fmla="*/ 0 h 1601848"/>
              <a:gd name="connsiteX3" fmla="*/ 1844345 w 2336641"/>
              <a:gd name="connsiteY3" fmla="*/ 0 h 1601848"/>
              <a:gd name="connsiteX4" fmla="*/ 2336641 w 2336641"/>
              <a:gd name="connsiteY4" fmla="*/ 492296 h 1601848"/>
              <a:gd name="connsiteX5" fmla="*/ 2336641 w 2336641"/>
              <a:gd name="connsiteY5" fmla="*/ 953072 h 1601848"/>
              <a:gd name="connsiteX6" fmla="*/ 2336641 w 2336641"/>
              <a:gd name="connsiteY6" fmla="*/ 1109552 h 1601848"/>
              <a:gd name="connsiteX7" fmla="*/ 2336641 w 2336641"/>
              <a:gd name="connsiteY7" fmla="*/ 1188420 h 1601848"/>
              <a:gd name="connsiteX8" fmla="*/ 2336641 w 2336641"/>
              <a:gd name="connsiteY8" fmla="*/ 1372172 h 1601848"/>
              <a:gd name="connsiteX9" fmla="*/ 2336641 w 2336641"/>
              <a:gd name="connsiteY9" fmla="*/ 1601848 h 1601848"/>
              <a:gd name="connsiteX10" fmla="*/ 1844345 w 2336641"/>
              <a:gd name="connsiteY10" fmla="*/ 1601848 h 1601848"/>
              <a:gd name="connsiteX11" fmla="*/ 1657484 w 2336641"/>
              <a:gd name="connsiteY11" fmla="*/ 1601848 h 1601848"/>
              <a:gd name="connsiteX12" fmla="*/ 492296 w 2336641"/>
              <a:gd name="connsiteY12" fmla="*/ 1601848 h 1601848"/>
              <a:gd name="connsiteX13" fmla="*/ 0 w 2336641"/>
              <a:gd name="connsiteY13" fmla="*/ 1109552 h 1601848"/>
              <a:gd name="connsiteX14" fmla="*/ 0 w 2336641"/>
              <a:gd name="connsiteY14" fmla="*/ 614097 h 1601848"/>
              <a:gd name="connsiteX15" fmla="*/ 0 w 2336641"/>
              <a:gd name="connsiteY15" fmla="*/ 492296 h 1601848"/>
              <a:gd name="connsiteX16" fmla="*/ 0 w 2336641"/>
              <a:gd name="connsiteY16" fmla="*/ 413428 h 1601848"/>
              <a:gd name="connsiteX17" fmla="*/ 0 w 2336641"/>
              <a:gd name="connsiteY17" fmla="*/ 347639 h 16018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2336641" h="1601848">
                <a:moveTo>
                  <a:pt x="0" y="0"/>
                </a:moveTo>
                <a:lnTo>
                  <a:pt x="492296" y="0"/>
                </a:lnTo>
                <a:lnTo>
                  <a:pt x="679156" y="0"/>
                </a:lnTo>
                <a:lnTo>
                  <a:pt x="1844345" y="0"/>
                </a:lnTo>
                <a:cubicBezTo>
                  <a:pt x="2116233" y="0"/>
                  <a:pt x="2336641" y="220409"/>
                  <a:pt x="2336641" y="492296"/>
                </a:cubicBezTo>
                <a:lnTo>
                  <a:pt x="2336641" y="953072"/>
                </a:lnTo>
                <a:lnTo>
                  <a:pt x="2336641" y="1109552"/>
                </a:lnTo>
                <a:lnTo>
                  <a:pt x="2336641" y="1188420"/>
                </a:lnTo>
                <a:lnTo>
                  <a:pt x="2336641" y="1372172"/>
                </a:lnTo>
                <a:lnTo>
                  <a:pt x="2336641" y="1601848"/>
                </a:lnTo>
                <a:lnTo>
                  <a:pt x="1844345" y="1601848"/>
                </a:lnTo>
                <a:lnTo>
                  <a:pt x="1657484" y="1601848"/>
                </a:lnTo>
                <a:lnTo>
                  <a:pt x="492296" y="1601848"/>
                </a:lnTo>
                <a:cubicBezTo>
                  <a:pt x="220409" y="1601848"/>
                  <a:pt x="0" y="1381440"/>
                  <a:pt x="0" y="1109552"/>
                </a:cubicBezTo>
                <a:lnTo>
                  <a:pt x="0" y="614097"/>
                </a:lnTo>
                <a:lnTo>
                  <a:pt x="0" y="492296"/>
                </a:lnTo>
                <a:lnTo>
                  <a:pt x="0" y="413428"/>
                </a:lnTo>
                <a:lnTo>
                  <a:pt x="0" y="347639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ct val="0"/>
              </a:spcBef>
              <a:spcAft>
                <a:spcPct val="0"/>
              </a:spcAft>
              <a:defRPr/>
            </a:pPr>
            <a:r>
              <a:rPr lang="zh-CN" altLang="en-US" sz="2000">
                <a:solidFill>
                  <a:prstClr val="white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点击添加标题</a:t>
            </a:r>
          </a:p>
        </p:txBody>
      </p:sp>
      <p:sp>
        <p:nvSpPr>
          <p:cNvPr id="13" name="MH_SubTitle_2"/>
          <p:cNvSpPr/>
          <p:nvPr>
            <p:custDataLst>
              <p:tags r:id="rId5"/>
            </p:custDataLst>
          </p:nvPr>
        </p:nvSpPr>
        <p:spPr>
          <a:xfrm>
            <a:off x="6226175" y="2198688"/>
            <a:ext cx="2089150" cy="1430337"/>
          </a:xfrm>
          <a:custGeom>
            <a:avLst/>
            <a:gdLst>
              <a:gd name="connsiteX0" fmla="*/ 0 w 2336641"/>
              <a:gd name="connsiteY0" fmla="*/ 0 h 1601848"/>
              <a:gd name="connsiteX1" fmla="*/ 492296 w 2336641"/>
              <a:gd name="connsiteY1" fmla="*/ 0 h 1601848"/>
              <a:gd name="connsiteX2" fmla="*/ 679156 w 2336641"/>
              <a:gd name="connsiteY2" fmla="*/ 0 h 1601848"/>
              <a:gd name="connsiteX3" fmla="*/ 1844345 w 2336641"/>
              <a:gd name="connsiteY3" fmla="*/ 0 h 1601848"/>
              <a:gd name="connsiteX4" fmla="*/ 2336641 w 2336641"/>
              <a:gd name="connsiteY4" fmla="*/ 492296 h 1601848"/>
              <a:gd name="connsiteX5" fmla="*/ 2336641 w 2336641"/>
              <a:gd name="connsiteY5" fmla="*/ 1004404 h 1601848"/>
              <a:gd name="connsiteX6" fmla="*/ 2336641 w 2336641"/>
              <a:gd name="connsiteY6" fmla="*/ 1109552 h 1601848"/>
              <a:gd name="connsiteX7" fmla="*/ 2336641 w 2336641"/>
              <a:gd name="connsiteY7" fmla="*/ 1188420 h 1601848"/>
              <a:gd name="connsiteX8" fmla="*/ 2336641 w 2336641"/>
              <a:gd name="connsiteY8" fmla="*/ 1423504 h 1601848"/>
              <a:gd name="connsiteX9" fmla="*/ 2336641 w 2336641"/>
              <a:gd name="connsiteY9" fmla="*/ 1601848 h 1601848"/>
              <a:gd name="connsiteX10" fmla="*/ 1844345 w 2336641"/>
              <a:gd name="connsiteY10" fmla="*/ 1601848 h 1601848"/>
              <a:gd name="connsiteX11" fmla="*/ 1657484 w 2336641"/>
              <a:gd name="connsiteY11" fmla="*/ 1601848 h 1601848"/>
              <a:gd name="connsiteX12" fmla="*/ 492296 w 2336641"/>
              <a:gd name="connsiteY12" fmla="*/ 1601848 h 1601848"/>
              <a:gd name="connsiteX13" fmla="*/ 0 w 2336641"/>
              <a:gd name="connsiteY13" fmla="*/ 1109552 h 1601848"/>
              <a:gd name="connsiteX14" fmla="*/ 0 w 2336641"/>
              <a:gd name="connsiteY14" fmla="*/ 588548 h 1601848"/>
              <a:gd name="connsiteX15" fmla="*/ 0 w 2336641"/>
              <a:gd name="connsiteY15" fmla="*/ 492296 h 1601848"/>
              <a:gd name="connsiteX16" fmla="*/ 0 w 2336641"/>
              <a:gd name="connsiteY16" fmla="*/ 413428 h 1601848"/>
              <a:gd name="connsiteX17" fmla="*/ 0 w 2336641"/>
              <a:gd name="connsiteY17" fmla="*/ 371414 h 16018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2336641" h="1601848">
                <a:moveTo>
                  <a:pt x="0" y="0"/>
                </a:moveTo>
                <a:lnTo>
                  <a:pt x="492296" y="0"/>
                </a:lnTo>
                <a:lnTo>
                  <a:pt x="679156" y="0"/>
                </a:lnTo>
                <a:lnTo>
                  <a:pt x="1844345" y="0"/>
                </a:lnTo>
                <a:cubicBezTo>
                  <a:pt x="2116232" y="0"/>
                  <a:pt x="2336641" y="220409"/>
                  <a:pt x="2336641" y="492296"/>
                </a:cubicBezTo>
                <a:lnTo>
                  <a:pt x="2336641" y="1004404"/>
                </a:lnTo>
                <a:lnTo>
                  <a:pt x="2336641" y="1109552"/>
                </a:lnTo>
                <a:lnTo>
                  <a:pt x="2336641" y="1188420"/>
                </a:lnTo>
                <a:lnTo>
                  <a:pt x="2336641" y="1423504"/>
                </a:lnTo>
                <a:lnTo>
                  <a:pt x="2336641" y="1601848"/>
                </a:lnTo>
                <a:lnTo>
                  <a:pt x="1844345" y="1601848"/>
                </a:lnTo>
                <a:lnTo>
                  <a:pt x="1657484" y="1601848"/>
                </a:lnTo>
                <a:lnTo>
                  <a:pt x="492296" y="1601848"/>
                </a:lnTo>
                <a:cubicBezTo>
                  <a:pt x="220408" y="1601848"/>
                  <a:pt x="0" y="1381439"/>
                  <a:pt x="0" y="1109552"/>
                </a:cubicBezTo>
                <a:lnTo>
                  <a:pt x="0" y="588548"/>
                </a:lnTo>
                <a:lnTo>
                  <a:pt x="0" y="492296"/>
                </a:lnTo>
                <a:lnTo>
                  <a:pt x="0" y="413428"/>
                </a:lnTo>
                <a:lnTo>
                  <a:pt x="0" y="371414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>
            <a:normAutofit/>
          </a:bodyPr>
          <a:lstStyle/>
          <a:p>
            <a:pPr algn="ctr" defTabSz="914400" eaLnBrk="1" fontAlgn="auto" hangingPunct="1">
              <a:spcBef>
                <a:spcPct val="0"/>
              </a:spcBef>
              <a:spcAft>
                <a:spcPct val="0"/>
              </a:spcAft>
              <a:defRPr/>
            </a:pPr>
            <a:r>
              <a:rPr lang="zh-CN" altLang="en-US" kern="0">
                <a:solidFill>
                  <a:prstClr val="white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点击添加标题</a:t>
            </a:r>
          </a:p>
        </p:txBody>
      </p:sp>
      <p:sp>
        <p:nvSpPr>
          <p:cNvPr id="14" name="MH_SubTitle_3"/>
          <p:cNvSpPr/>
          <p:nvPr>
            <p:custDataLst>
              <p:tags r:id="rId6"/>
            </p:custDataLst>
          </p:nvPr>
        </p:nvSpPr>
        <p:spPr>
          <a:xfrm>
            <a:off x="6226175" y="3836988"/>
            <a:ext cx="2089150" cy="1431925"/>
          </a:xfrm>
          <a:custGeom>
            <a:avLst/>
            <a:gdLst>
              <a:gd name="connsiteX0" fmla="*/ 492296 w 2336641"/>
              <a:gd name="connsiteY0" fmla="*/ 0 h 1601848"/>
              <a:gd name="connsiteX1" fmla="*/ 1657484 w 2336641"/>
              <a:gd name="connsiteY1" fmla="*/ 0 h 1601848"/>
              <a:gd name="connsiteX2" fmla="*/ 1844345 w 2336641"/>
              <a:gd name="connsiteY2" fmla="*/ 0 h 1601848"/>
              <a:gd name="connsiteX3" fmla="*/ 2336641 w 2336641"/>
              <a:gd name="connsiteY3" fmla="*/ 0 h 1601848"/>
              <a:gd name="connsiteX4" fmla="*/ 2336641 w 2336641"/>
              <a:gd name="connsiteY4" fmla="*/ 297807 h 1601848"/>
              <a:gd name="connsiteX5" fmla="*/ 2336641 w 2336641"/>
              <a:gd name="connsiteY5" fmla="*/ 413429 h 1601848"/>
              <a:gd name="connsiteX6" fmla="*/ 2336641 w 2336641"/>
              <a:gd name="connsiteY6" fmla="*/ 492296 h 1601848"/>
              <a:gd name="connsiteX7" fmla="*/ 2336641 w 2336641"/>
              <a:gd name="connsiteY7" fmla="*/ 716907 h 1601848"/>
              <a:gd name="connsiteX8" fmla="*/ 2336641 w 2336641"/>
              <a:gd name="connsiteY8" fmla="*/ 1109552 h 1601848"/>
              <a:gd name="connsiteX9" fmla="*/ 1844345 w 2336641"/>
              <a:gd name="connsiteY9" fmla="*/ 1601848 h 1601848"/>
              <a:gd name="connsiteX10" fmla="*/ 679156 w 2336641"/>
              <a:gd name="connsiteY10" fmla="*/ 1601848 h 1601848"/>
              <a:gd name="connsiteX11" fmla="*/ 492296 w 2336641"/>
              <a:gd name="connsiteY11" fmla="*/ 1601848 h 1601848"/>
              <a:gd name="connsiteX12" fmla="*/ 0 w 2336641"/>
              <a:gd name="connsiteY12" fmla="*/ 1601848 h 1601848"/>
              <a:gd name="connsiteX13" fmla="*/ 0 w 2336641"/>
              <a:gd name="connsiteY13" fmla="*/ 1461527 h 1601848"/>
              <a:gd name="connsiteX14" fmla="*/ 0 w 2336641"/>
              <a:gd name="connsiteY14" fmla="*/ 1188420 h 1601848"/>
              <a:gd name="connsiteX15" fmla="*/ 0 w 2336641"/>
              <a:gd name="connsiteY15" fmla="*/ 1109552 h 1601848"/>
              <a:gd name="connsiteX16" fmla="*/ 0 w 2336641"/>
              <a:gd name="connsiteY16" fmla="*/ 1042427 h 1601848"/>
              <a:gd name="connsiteX17" fmla="*/ 0 w 2336641"/>
              <a:gd name="connsiteY17" fmla="*/ 492296 h 1601848"/>
              <a:gd name="connsiteX18" fmla="*/ 492296 w 2336641"/>
              <a:gd name="connsiteY18" fmla="*/ 0 h 16018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2336641" h="1601848">
                <a:moveTo>
                  <a:pt x="492296" y="0"/>
                </a:moveTo>
                <a:lnTo>
                  <a:pt x="1657484" y="0"/>
                </a:lnTo>
                <a:lnTo>
                  <a:pt x="1844345" y="0"/>
                </a:lnTo>
                <a:lnTo>
                  <a:pt x="2336641" y="0"/>
                </a:lnTo>
                <a:lnTo>
                  <a:pt x="2336641" y="297807"/>
                </a:lnTo>
                <a:lnTo>
                  <a:pt x="2336641" y="413429"/>
                </a:lnTo>
                <a:lnTo>
                  <a:pt x="2336641" y="492296"/>
                </a:lnTo>
                <a:lnTo>
                  <a:pt x="2336641" y="716907"/>
                </a:lnTo>
                <a:lnTo>
                  <a:pt x="2336641" y="1109552"/>
                </a:lnTo>
                <a:cubicBezTo>
                  <a:pt x="2336641" y="1381440"/>
                  <a:pt x="2116232" y="1601848"/>
                  <a:pt x="1844345" y="1601848"/>
                </a:cubicBezTo>
                <a:lnTo>
                  <a:pt x="679156" y="1601848"/>
                </a:lnTo>
                <a:lnTo>
                  <a:pt x="492296" y="1601848"/>
                </a:lnTo>
                <a:lnTo>
                  <a:pt x="0" y="1601848"/>
                </a:lnTo>
                <a:lnTo>
                  <a:pt x="0" y="1461527"/>
                </a:lnTo>
                <a:lnTo>
                  <a:pt x="0" y="1188420"/>
                </a:lnTo>
                <a:lnTo>
                  <a:pt x="0" y="1109552"/>
                </a:lnTo>
                <a:lnTo>
                  <a:pt x="0" y="1042427"/>
                </a:lnTo>
                <a:lnTo>
                  <a:pt x="0" y="492296"/>
                </a:lnTo>
                <a:cubicBezTo>
                  <a:pt x="0" y="220409"/>
                  <a:pt x="220408" y="0"/>
                  <a:pt x="492296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>
            <a:normAutofit/>
          </a:bodyPr>
          <a:lstStyle/>
          <a:p>
            <a:pPr algn="ctr" defTabSz="914400" eaLnBrk="1" fontAlgn="auto" hangingPunct="1">
              <a:spcBef>
                <a:spcPct val="0"/>
              </a:spcBef>
              <a:spcAft>
                <a:spcPct val="0"/>
              </a:spcAft>
              <a:defRPr/>
            </a:pPr>
            <a:r>
              <a:rPr lang="zh-CN" altLang="en-US" kern="0">
                <a:solidFill>
                  <a:prstClr val="white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点击添加标题</a:t>
            </a:r>
          </a:p>
        </p:txBody>
      </p:sp>
      <p:sp>
        <p:nvSpPr>
          <p:cNvPr id="15" name="矩形 14"/>
          <p:cNvSpPr>
            <a:spLocks noChangeArrowheads="1"/>
          </p:cNvSpPr>
          <p:nvPr/>
        </p:nvSpPr>
        <p:spPr bwMode="auto">
          <a:xfrm>
            <a:off x="812800" y="1579563"/>
            <a:ext cx="3074988" cy="1373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defTabSz="914400" eaLnBrk="1" hangingPunct="1">
              <a:lnSpc>
                <a:spcPct val="130000"/>
              </a:lnSpc>
              <a:spcBef>
                <a:spcPts val="600"/>
              </a:spcBef>
              <a:spcAft>
                <a:spcPts val="600"/>
              </a:spcAft>
              <a:buFontTx/>
              <a:buNone/>
            </a:pPr>
            <a:r>
              <a:rPr lang="zh-CN" altLang="en-US" sz="1600" dirty="0">
                <a:solidFill>
                  <a:srgbClr val="000000"/>
                </a:solidFill>
                <a:latin typeface="宋体" panose="02010600030101010101" pitchFamily="2" charset="-122"/>
              </a:rPr>
              <a:t>点击输入您需要的文字内容，点击输入您需要的文字内容。点击输入您需要的文字内容，点击输入您需要的文字内容。</a:t>
            </a:r>
            <a:endParaRPr lang="en-US" altLang="zh-CN" sz="1600" dirty="0">
              <a:solidFill>
                <a:srgbClr val="000000"/>
              </a:solidFill>
              <a:latin typeface="宋体" panose="02010600030101010101" pitchFamily="2" charset="-122"/>
            </a:endParaRPr>
          </a:p>
        </p:txBody>
      </p:sp>
      <p:sp>
        <p:nvSpPr>
          <p:cNvPr id="16" name="矩形 15"/>
          <p:cNvSpPr>
            <a:spLocks noChangeArrowheads="1"/>
          </p:cNvSpPr>
          <p:nvPr/>
        </p:nvSpPr>
        <p:spPr bwMode="auto">
          <a:xfrm>
            <a:off x="8315325" y="1579563"/>
            <a:ext cx="3073400" cy="1373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defTabSz="914400" eaLnBrk="1" hangingPunct="1">
              <a:lnSpc>
                <a:spcPct val="130000"/>
              </a:lnSpc>
              <a:spcBef>
                <a:spcPts val="600"/>
              </a:spcBef>
              <a:spcAft>
                <a:spcPts val="600"/>
              </a:spcAft>
              <a:buFontTx/>
              <a:buNone/>
            </a:pPr>
            <a:r>
              <a:rPr lang="zh-CN" altLang="en-US" sz="1600" dirty="0">
                <a:solidFill>
                  <a:srgbClr val="000000"/>
                </a:solidFill>
                <a:latin typeface="宋体" panose="02010600030101010101" pitchFamily="2" charset="-122"/>
              </a:rPr>
              <a:t>点击输入您需要的文字内容，点击输入您需要的文字内容。点击输入您需要的文字内容，点击输入您需要的文字内容。</a:t>
            </a:r>
            <a:endParaRPr lang="en-US" altLang="zh-CN" sz="1600" dirty="0">
              <a:solidFill>
                <a:srgbClr val="000000"/>
              </a:solidFill>
              <a:latin typeface="宋体" panose="02010600030101010101" pitchFamily="2" charset="-122"/>
            </a:endParaRPr>
          </a:p>
        </p:txBody>
      </p:sp>
      <p:sp>
        <p:nvSpPr>
          <p:cNvPr id="17" name="矩形 16"/>
          <p:cNvSpPr>
            <a:spLocks noChangeArrowheads="1"/>
          </p:cNvSpPr>
          <p:nvPr/>
        </p:nvSpPr>
        <p:spPr bwMode="auto">
          <a:xfrm>
            <a:off x="812800" y="4508500"/>
            <a:ext cx="3074988" cy="1371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defTabSz="914400" eaLnBrk="1" hangingPunct="1">
              <a:lnSpc>
                <a:spcPct val="130000"/>
              </a:lnSpc>
              <a:spcBef>
                <a:spcPts val="600"/>
              </a:spcBef>
              <a:spcAft>
                <a:spcPts val="600"/>
              </a:spcAft>
              <a:buFontTx/>
              <a:buNone/>
            </a:pPr>
            <a:r>
              <a:rPr lang="zh-CN" altLang="en-US" sz="1600" dirty="0">
                <a:solidFill>
                  <a:srgbClr val="000000"/>
                </a:solidFill>
                <a:latin typeface="宋体" panose="02010600030101010101" pitchFamily="2" charset="-122"/>
              </a:rPr>
              <a:t>点击输入您需要的文字内容，点击输入您需要的文字内容。点击输入您需要的文字内容，点击输入您需要的文字内容。</a:t>
            </a:r>
            <a:endParaRPr lang="en-US" altLang="zh-CN" sz="1600" dirty="0">
              <a:solidFill>
                <a:srgbClr val="000000"/>
              </a:solidFill>
              <a:latin typeface="宋体" panose="02010600030101010101" pitchFamily="2" charset="-122"/>
            </a:endParaRPr>
          </a:p>
        </p:txBody>
      </p:sp>
      <p:sp>
        <p:nvSpPr>
          <p:cNvPr id="18" name="矩形 17"/>
          <p:cNvSpPr>
            <a:spLocks noChangeArrowheads="1"/>
          </p:cNvSpPr>
          <p:nvPr/>
        </p:nvSpPr>
        <p:spPr bwMode="auto">
          <a:xfrm>
            <a:off x="8315325" y="4508500"/>
            <a:ext cx="3073400" cy="1371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defTabSz="914400" eaLnBrk="1" hangingPunct="1">
              <a:lnSpc>
                <a:spcPct val="130000"/>
              </a:lnSpc>
              <a:spcBef>
                <a:spcPts val="600"/>
              </a:spcBef>
              <a:spcAft>
                <a:spcPts val="600"/>
              </a:spcAft>
              <a:buFontTx/>
              <a:buNone/>
            </a:pPr>
            <a:r>
              <a:rPr lang="zh-CN" altLang="en-US" sz="1600" dirty="0">
                <a:solidFill>
                  <a:srgbClr val="000000"/>
                </a:solidFill>
                <a:latin typeface="宋体" panose="02010600030101010101" pitchFamily="2" charset="-122"/>
              </a:rPr>
              <a:t>点击输入您需要的文字内容，点击输入您需要的文字内容。点击输入您需要的文字内容，点击输入您需要的文字内容。</a:t>
            </a:r>
            <a:endParaRPr lang="en-US" altLang="zh-CN" sz="1600" dirty="0">
              <a:solidFill>
                <a:srgbClr val="000000"/>
              </a:solidFill>
              <a:latin typeface="宋体" panose="02010600030101010101" pitchFamily="2" charset="-122"/>
            </a:endParaRPr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37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0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6" presetClass="entr" presetSubtype="37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6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500"/>
                            </p:stCondLst>
                            <p:childTnLst>
                              <p:par>
                                <p:cTn id="1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1500"/>
                            </p:stCondLst>
                            <p:childTnLst>
                              <p:par>
                                <p:cTn id="35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7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0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3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6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6" grpId="0"/>
      <p:bldP spid="10" grpId="0" animBg="1"/>
      <p:bldP spid="11" grpId="0" animBg="1"/>
      <p:bldP spid="12" grpId="0" animBg="1"/>
      <p:bldP spid="13" grpId="0" animBg="1"/>
      <p:bldP spid="14" grpId="0" animBg="1"/>
      <p:bldP spid="15" grpId="0"/>
      <p:bldP spid="16" grpId="0"/>
      <p:bldP spid="17" grpId="0"/>
      <p:bldP spid="18" grpId="0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组合 3"/>
          <p:cNvGrpSpPr/>
          <p:nvPr/>
        </p:nvGrpSpPr>
        <p:grpSpPr>
          <a:xfrm>
            <a:off x="6791995" y="1228321"/>
            <a:ext cx="2535514" cy="2618428"/>
            <a:chOff x="1199258" y="2460226"/>
            <a:chExt cx="1919539" cy="1982310"/>
          </a:xfrm>
        </p:grpSpPr>
        <p:pic>
          <p:nvPicPr>
            <p:cNvPr id="5" name="图片 4"/>
            <p:cNvPicPr>
              <a:picLocks noChangeAspect="1"/>
            </p:cNvPicPr>
            <p:nvPr/>
          </p:nvPicPr>
          <p:blipFill>
            <a:blip r:embed="rId4">
              <a:biLevel thresh="50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283920" y="2579521"/>
              <a:ext cx="1743718" cy="1744621"/>
            </a:xfrm>
            <a:prstGeom prst="rect">
              <a:avLst/>
            </a:prstGeom>
          </p:spPr>
        </p:pic>
        <p:pic>
          <p:nvPicPr>
            <p:cNvPr id="6" name="图片 5"/>
            <p:cNvPicPr>
              <a:picLocks noChangeAspect="1"/>
            </p:cNvPicPr>
            <p:nvPr/>
          </p:nvPicPr>
          <p:blipFill>
            <a:blip r:embed="rId5">
              <a:biLevel thresh="50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1784563">
              <a:off x="1199258" y="2460226"/>
              <a:ext cx="1919539" cy="1982310"/>
            </a:xfrm>
            <a:prstGeom prst="rect">
              <a:avLst/>
            </a:prstGeom>
          </p:spPr>
        </p:pic>
      </p:grpSp>
      <p:sp>
        <p:nvSpPr>
          <p:cNvPr id="7" name="MH_Number_1"/>
          <p:cNvSpPr/>
          <p:nvPr>
            <p:custDataLst>
              <p:tags r:id="rId1"/>
            </p:custDataLst>
          </p:nvPr>
        </p:nvSpPr>
        <p:spPr>
          <a:xfrm>
            <a:off x="7286563" y="1764869"/>
            <a:ext cx="1546378" cy="1545333"/>
          </a:xfrm>
          <a:prstGeom prst="ellipse">
            <a:avLst/>
          </a:prstGeom>
          <a:noFill/>
          <a:ln w="12700">
            <a:solidFill>
              <a:srgbClr val="F6CC7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zh-CN" sz="60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4</a:t>
            </a:r>
            <a:endParaRPr lang="zh-CN" altLang="en-US" sz="600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Times New Roman" panose="02020603050405020304" pitchFamily="18" charset="0"/>
            </a:endParaRPr>
          </a:p>
        </p:txBody>
      </p:sp>
      <p:sp>
        <p:nvSpPr>
          <p:cNvPr id="10" name="MH_Entry_1"/>
          <p:cNvSpPr/>
          <p:nvPr>
            <p:custDataLst>
              <p:tags r:id="rId2"/>
            </p:custDataLst>
          </p:nvPr>
        </p:nvSpPr>
        <p:spPr>
          <a:xfrm>
            <a:off x="6053152" y="4126765"/>
            <a:ext cx="4016089" cy="498614"/>
          </a:xfrm>
          <a:prstGeom prst="roundRect">
            <a:avLst>
              <a:gd name="adj" fmla="val 9124"/>
            </a:avLst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r>
              <a:rPr lang="zh-CN" altLang="en-US" sz="2800" spc="2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此处输入您的标题</a:t>
            </a:r>
          </a:p>
        </p:txBody>
      </p:sp>
      <p:cxnSp>
        <p:nvCxnSpPr>
          <p:cNvPr id="11" name="直接连接符 10"/>
          <p:cNvCxnSpPr/>
          <p:nvPr/>
        </p:nvCxnSpPr>
        <p:spPr>
          <a:xfrm>
            <a:off x="6514076" y="4642510"/>
            <a:ext cx="3044276" cy="0"/>
          </a:xfrm>
          <a:prstGeom prst="line">
            <a:avLst/>
          </a:prstGeom>
          <a:ln>
            <a:solidFill>
              <a:srgbClr val="F6CC7B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矩形 11"/>
          <p:cNvSpPr/>
          <p:nvPr/>
        </p:nvSpPr>
        <p:spPr>
          <a:xfrm>
            <a:off x="6282588" y="4663936"/>
            <a:ext cx="3555164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zh-CN" sz="16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Lorem ipsum dolor sit amet consectetuer Lorem</a:t>
            </a:r>
            <a:endParaRPr lang="zh-CN" altLang="en-US" sz="1600">
              <a:solidFill>
                <a:schemeClr val="bg1"/>
              </a:solidFill>
            </a:endParaRPr>
          </a:p>
        </p:txBody>
      </p:sp>
      <p:grpSp>
        <p:nvGrpSpPr>
          <p:cNvPr id="201" name="组合 200"/>
          <p:cNvGrpSpPr/>
          <p:nvPr/>
        </p:nvGrpSpPr>
        <p:grpSpPr>
          <a:xfrm rot="1176982">
            <a:off x="-402761" y="1961861"/>
            <a:ext cx="4431753" cy="5430191"/>
            <a:chOff x="-133350" y="5386388"/>
            <a:chExt cx="2987676" cy="3660776"/>
          </a:xfrm>
        </p:grpSpPr>
        <p:pic>
          <p:nvPicPr>
            <p:cNvPr id="202" name="Picture 449"/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 bwMode="auto">
            <a:xfrm>
              <a:off x="765175" y="7683501"/>
              <a:ext cx="514350" cy="9763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03" name="Freeform 494"/>
            <p:cNvSpPr>
              <a:spLocks noEditPoints="1"/>
            </p:cNvSpPr>
            <p:nvPr/>
          </p:nvSpPr>
          <p:spPr bwMode="auto">
            <a:xfrm>
              <a:off x="14288" y="5446713"/>
              <a:ext cx="2840038" cy="2819400"/>
            </a:xfrm>
            <a:custGeom>
              <a:avLst/>
              <a:gdLst>
                <a:gd name="T0" fmla="*/ 756 w 756"/>
                <a:gd name="T1" fmla="*/ 685 h 750"/>
                <a:gd name="T2" fmla="*/ 474 w 756"/>
                <a:gd name="T3" fmla="*/ 612 h 750"/>
                <a:gd name="T4" fmla="*/ 467 w 756"/>
                <a:gd name="T5" fmla="*/ 629 h 750"/>
                <a:gd name="T6" fmla="*/ 477 w 756"/>
                <a:gd name="T7" fmla="*/ 619 h 750"/>
                <a:gd name="T8" fmla="*/ 477 w 756"/>
                <a:gd name="T9" fmla="*/ 613 h 750"/>
                <a:gd name="T10" fmla="*/ 461 w 756"/>
                <a:gd name="T11" fmla="*/ 607 h 750"/>
                <a:gd name="T12" fmla="*/ 472 w 756"/>
                <a:gd name="T13" fmla="*/ 602 h 750"/>
                <a:gd name="T14" fmla="*/ 463 w 756"/>
                <a:gd name="T15" fmla="*/ 600 h 750"/>
                <a:gd name="T16" fmla="*/ 472 w 756"/>
                <a:gd name="T17" fmla="*/ 591 h 750"/>
                <a:gd name="T18" fmla="*/ 475 w 756"/>
                <a:gd name="T19" fmla="*/ 591 h 750"/>
                <a:gd name="T20" fmla="*/ 605 w 756"/>
                <a:gd name="T21" fmla="*/ 550 h 750"/>
                <a:gd name="T22" fmla="*/ 573 w 756"/>
                <a:gd name="T23" fmla="*/ 641 h 750"/>
                <a:gd name="T24" fmla="*/ 491 w 756"/>
                <a:gd name="T25" fmla="*/ 606 h 750"/>
                <a:gd name="T26" fmla="*/ 485 w 756"/>
                <a:gd name="T27" fmla="*/ 608 h 750"/>
                <a:gd name="T28" fmla="*/ 492 w 756"/>
                <a:gd name="T29" fmla="*/ 616 h 750"/>
                <a:gd name="T30" fmla="*/ 554 w 756"/>
                <a:gd name="T31" fmla="*/ 659 h 750"/>
                <a:gd name="T32" fmla="*/ 664 w 756"/>
                <a:gd name="T33" fmla="*/ 606 h 750"/>
                <a:gd name="T34" fmla="*/ 81 w 756"/>
                <a:gd name="T35" fmla="*/ 496 h 750"/>
                <a:gd name="T36" fmla="*/ 69 w 756"/>
                <a:gd name="T37" fmla="*/ 519 h 750"/>
                <a:gd name="T38" fmla="*/ 82 w 756"/>
                <a:gd name="T39" fmla="*/ 512 h 750"/>
                <a:gd name="T40" fmla="*/ 50 w 756"/>
                <a:gd name="T41" fmla="*/ 485 h 750"/>
                <a:gd name="T42" fmla="*/ 62 w 756"/>
                <a:gd name="T43" fmla="*/ 495 h 750"/>
                <a:gd name="T44" fmla="*/ 74 w 756"/>
                <a:gd name="T45" fmla="*/ 489 h 750"/>
                <a:gd name="T46" fmla="*/ 83 w 756"/>
                <a:gd name="T47" fmla="*/ 485 h 750"/>
                <a:gd name="T48" fmla="*/ 80 w 756"/>
                <a:gd name="T49" fmla="*/ 488 h 750"/>
                <a:gd name="T50" fmla="*/ 82 w 756"/>
                <a:gd name="T51" fmla="*/ 491 h 750"/>
                <a:gd name="T52" fmla="*/ 90 w 756"/>
                <a:gd name="T53" fmla="*/ 493 h 750"/>
                <a:gd name="T54" fmla="*/ 98 w 756"/>
                <a:gd name="T55" fmla="*/ 504 h 750"/>
                <a:gd name="T56" fmla="*/ 144 w 756"/>
                <a:gd name="T57" fmla="*/ 514 h 750"/>
                <a:gd name="T58" fmla="*/ 87 w 756"/>
                <a:gd name="T59" fmla="*/ 491 h 750"/>
                <a:gd name="T60" fmla="*/ 87 w 756"/>
                <a:gd name="T61" fmla="*/ 486 h 750"/>
                <a:gd name="T62" fmla="*/ 83 w 756"/>
                <a:gd name="T63" fmla="*/ 484 h 750"/>
                <a:gd name="T64" fmla="*/ 495 w 756"/>
                <a:gd name="T65" fmla="*/ 579 h 750"/>
                <a:gd name="T66" fmla="*/ 499 w 756"/>
                <a:gd name="T67" fmla="*/ 589 h 750"/>
                <a:gd name="T68" fmla="*/ 563 w 756"/>
                <a:gd name="T69" fmla="*/ 481 h 750"/>
                <a:gd name="T70" fmla="*/ 504 w 756"/>
                <a:gd name="T71" fmla="*/ 454 h 750"/>
                <a:gd name="T72" fmla="*/ 260 w 756"/>
                <a:gd name="T73" fmla="*/ 407 h 750"/>
                <a:gd name="T74" fmla="*/ 69 w 756"/>
                <a:gd name="T75" fmla="*/ 468 h 750"/>
                <a:gd name="T76" fmla="*/ 81 w 756"/>
                <a:gd name="T77" fmla="*/ 480 h 750"/>
                <a:gd name="T78" fmla="*/ 76 w 756"/>
                <a:gd name="T79" fmla="*/ 456 h 750"/>
                <a:gd name="T80" fmla="*/ 152 w 756"/>
                <a:gd name="T81" fmla="*/ 419 h 750"/>
                <a:gd name="T82" fmla="*/ 96 w 756"/>
                <a:gd name="T83" fmla="*/ 480 h 750"/>
                <a:gd name="T84" fmla="*/ 122 w 756"/>
                <a:gd name="T85" fmla="*/ 455 h 750"/>
                <a:gd name="T86" fmla="*/ 184 w 756"/>
                <a:gd name="T87" fmla="*/ 313 h 750"/>
                <a:gd name="T88" fmla="*/ 465 w 756"/>
                <a:gd name="T89" fmla="*/ 283 h 750"/>
                <a:gd name="T90" fmla="*/ 164 w 756"/>
                <a:gd name="T91" fmla="*/ 261 h 750"/>
                <a:gd name="T92" fmla="*/ 153 w 756"/>
                <a:gd name="T93" fmla="*/ 221 h 750"/>
                <a:gd name="T94" fmla="*/ 436 w 756"/>
                <a:gd name="T95" fmla="*/ 131 h 750"/>
                <a:gd name="T96" fmla="*/ 296 w 756"/>
                <a:gd name="T97" fmla="*/ 265 h 750"/>
                <a:gd name="T98" fmla="*/ 226 w 756"/>
                <a:gd name="T99" fmla="*/ 392 h 750"/>
                <a:gd name="T100" fmla="*/ 300 w 756"/>
                <a:gd name="T101" fmla="*/ 308 h 750"/>
                <a:gd name="T102" fmla="*/ 449 w 756"/>
                <a:gd name="T103" fmla="*/ 266 h 750"/>
                <a:gd name="T104" fmla="*/ 439 w 756"/>
                <a:gd name="T105" fmla="*/ 121 h 750"/>
                <a:gd name="T106" fmla="*/ 237 w 756"/>
                <a:gd name="T107" fmla="*/ 18 h 750"/>
                <a:gd name="T108" fmla="*/ 192 w 756"/>
                <a:gd name="T109" fmla="*/ 183 h 750"/>
                <a:gd name="T110" fmla="*/ 218 w 756"/>
                <a:gd name="T111" fmla="*/ 232 h 750"/>
                <a:gd name="T112" fmla="*/ 378 w 756"/>
                <a:gd name="T113" fmla="*/ 76 h 750"/>
                <a:gd name="T114" fmla="*/ 310 w 756"/>
                <a:gd name="T115" fmla="*/ 14 h 7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56" h="750">
                  <a:moveTo>
                    <a:pt x="715" y="681"/>
                  </a:moveTo>
                  <a:cubicBezTo>
                    <a:pt x="707" y="707"/>
                    <a:pt x="692" y="729"/>
                    <a:pt x="675" y="750"/>
                  </a:cubicBezTo>
                  <a:cubicBezTo>
                    <a:pt x="678" y="749"/>
                    <a:pt x="681" y="748"/>
                    <a:pt x="684" y="748"/>
                  </a:cubicBezTo>
                  <a:cubicBezTo>
                    <a:pt x="693" y="745"/>
                    <a:pt x="702" y="743"/>
                    <a:pt x="711" y="740"/>
                  </a:cubicBezTo>
                  <a:cubicBezTo>
                    <a:pt x="711" y="740"/>
                    <a:pt x="711" y="740"/>
                    <a:pt x="711" y="740"/>
                  </a:cubicBezTo>
                  <a:cubicBezTo>
                    <a:pt x="715" y="739"/>
                    <a:pt x="718" y="738"/>
                    <a:pt x="722" y="737"/>
                  </a:cubicBezTo>
                  <a:cubicBezTo>
                    <a:pt x="729" y="735"/>
                    <a:pt x="736" y="732"/>
                    <a:pt x="743" y="729"/>
                  </a:cubicBezTo>
                  <a:cubicBezTo>
                    <a:pt x="747" y="720"/>
                    <a:pt x="750" y="711"/>
                    <a:pt x="752" y="701"/>
                  </a:cubicBezTo>
                  <a:cubicBezTo>
                    <a:pt x="756" y="685"/>
                    <a:pt x="756" y="685"/>
                    <a:pt x="756" y="685"/>
                  </a:cubicBezTo>
                  <a:cubicBezTo>
                    <a:pt x="740" y="684"/>
                    <a:pt x="740" y="684"/>
                    <a:pt x="740" y="684"/>
                  </a:cubicBezTo>
                  <a:cubicBezTo>
                    <a:pt x="731" y="683"/>
                    <a:pt x="723" y="682"/>
                    <a:pt x="715" y="681"/>
                  </a:cubicBezTo>
                  <a:moveTo>
                    <a:pt x="476" y="608"/>
                  </a:moveTo>
                  <a:cubicBezTo>
                    <a:pt x="476" y="609"/>
                    <a:pt x="476" y="609"/>
                    <a:pt x="476" y="609"/>
                  </a:cubicBezTo>
                  <a:cubicBezTo>
                    <a:pt x="476" y="609"/>
                    <a:pt x="476" y="609"/>
                    <a:pt x="476" y="609"/>
                  </a:cubicBezTo>
                  <a:cubicBezTo>
                    <a:pt x="476" y="609"/>
                    <a:pt x="476" y="609"/>
                    <a:pt x="476" y="609"/>
                  </a:cubicBezTo>
                  <a:cubicBezTo>
                    <a:pt x="476" y="609"/>
                    <a:pt x="476" y="609"/>
                    <a:pt x="476" y="609"/>
                  </a:cubicBezTo>
                  <a:cubicBezTo>
                    <a:pt x="476" y="610"/>
                    <a:pt x="475" y="611"/>
                    <a:pt x="474" y="612"/>
                  </a:cubicBezTo>
                  <a:cubicBezTo>
                    <a:pt x="474" y="612"/>
                    <a:pt x="474" y="612"/>
                    <a:pt x="474" y="612"/>
                  </a:cubicBezTo>
                  <a:cubicBezTo>
                    <a:pt x="473" y="613"/>
                    <a:pt x="473" y="614"/>
                    <a:pt x="472" y="615"/>
                  </a:cubicBezTo>
                  <a:cubicBezTo>
                    <a:pt x="472" y="615"/>
                    <a:pt x="472" y="615"/>
                    <a:pt x="472" y="615"/>
                  </a:cubicBezTo>
                  <a:cubicBezTo>
                    <a:pt x="472" y="616"/>
                    <a:pt x="472" y="616"/>
                    <a:pt x="472" y="616"/>
                  </a:cubicBezTo>
                  <a:cubicBezTo>
                    <a:pt x="471" y="617"/>
                    <a:pt x="470" y="618"/>
                    <a:pt x="470" y="619"/>
                  </a:cubicBezTo>
                  <a:cubicBezTo>
                    <a:pt x="469" y="620"/>
                    <a:pt x="469" y="621"/>
                    <a:pt x="468" y="622"/>
                  </a:cubicBezTo>
                  <a:cubicBezTo>
                    <a:pt x="468" y="622"/>
                    <a:pt x="468" y="623"/>
                    <a:pt x="468" y="623"/>
                  </a:cubicBezTo>
                  <a:cubicBezTo>
                    <a:pt x="468" y="623"/>
                    <a:pt x="468" y="624"/>
                    <a:pt x="467" y="624"/>
                  </a:cubicBezTo>
                  <a:cubicBezTo>
                    <a:pt x="467" y="624"/>
                    <a:pt x="467" y="624"/>
                    <a:pt x="467" y="624"/>
                  </a:cubicBezTo>
                  <a:cubicBezTo>
                    <a:pt x="467" y="626"/>
                    <a:pt x="467" y="628"/>
                    <a:pt x="467" y="629"/>
                  </a:cubicBezTo>
                  <a:cubicBezTo>
                    <a:pt x="467" y="632"/>
                    <a:pt x="467" y="635"/>
                    <a:pt x="468" y="638"/>
                  </a:cubicBezTo>
                  <a:cubicBezTo>
                    <a:pt x="468" y="638"/>
                    <a:pt x="468" y="639"/>
                    <a:pt x="468" y="639"/>
                  </a:cubicBezTo>
                  <a:cubicBezTo>
                    <a:pt x="468" y="640"/>
                    <a:pt x="467" y="642"/>
                    <a:pt x="467" y="643"/>
                  </a:cubicBezTo>
                  <a:cubicBezTo>
                    <a:pt x="470" y="643"/>
                    <a:pt x="472" y="643"/>
                    <a:pt x="474" y="643"/>
                  </a:cubicBezTo>
                  <a:cubicBezTo>
                    <a:pt x="476" y="637"/>
                    <a:pt x="478" y="630"/>
                    <a:pt x="478" y="624"/>
                  </a:cubicBezTo>
                  <a:cubicBezTo>
                    <a:pt x="478" y="622"/>
                    <a:pt x="478" y="621"/>
                    <a:pt x="478" y="620"/>
                  </a:cubicBezTo>
                  <a:cubicBezTo>
                    <a:pt x="478" y="620"/>
                    <a:pt x="478" y="620"/>
                    <a:pt x="478" y="620"/>
                  </a:cubicBezTo>
                  <a:cubicBezTo>
                    <a:pt x="478" y="620"/>
                    <a:pt x="478" y="620"/>
                    <a:pt x="478" y="620"/>
                  </a:cubicBezTo>
                  <a:cubicBezTo>
                    <a:pt x="477" y="619"/>
                    <a:pt x="477" y="619"/>
                    <a:pt x="477" y="619"/>
                  </a:cubicBezTo>
                  <a:cubicBezTo>
                    <a:pt x="477" y="619"/>
                    <a:pt x="477" y="619"/>
                    <a:pt x="477" y="619"/>
                  </a:cubicBezTo>
                  <a:cubicBezTo>
                    <a:pt x="477" y="618"/>
                    <a:pt x="477" y="617"/>
                    <a:pt x="477" y="616"/>
                  </a:cubicBezTo>
                  <a:cubicBezTo>
                    <a:pt x="477" y="616"/>
                    <a:pt x="477" y="616"/>
                    <a:pt x="477" y="616"/>
                  </a:cubicBezTo>
                  <a:cubicBezTo>
                    <a:pt x="477" y="616"/>
                    <a:pt x="477" y="616"/>
                    <a:pt x="477" y="616"/>
                  </a:cubicBezTo>
                  <a:cubicBezTo>
                    <a:pt x="477" y="615"/>
                    <a:pt x="477" y="615"/>
                    <a:pt x="477" y="615"/>
                  </a:cubicBezTo>
                  <a:cubicBezTo>
                    <a:pt x="477" y="615"/>
                    <a:pt x="477" y="615"/>
                    <a:pt x="477" y="615"/>
                  </a:cubicBezTo>
                  <a:cubicBezTo>
                    <a:pt x="477" y="614"/>
                    <a:pt x="477" y="614"/>
                    <a:pt x="477" y="614"/>
                  </a:cubicBezTo>
                  <a:cubicBezTo>
                    <a:pt x="477" y="614"/>
                    <a:pt x="477" y="614"/>
                    <a:pt x="477" y="614"/>
                  </a:cubicBezTo>
                  <a:cubicBezTo>
                    <a:pt x="477" y="614"/>
                    <a:pt x="477" y="613"/>
                    <a:pt x="477" y="613"/>
                  </a:cubicBezTo>
                  <a:cubicBezTo>
                    <a:pt x="477" y="612"/>
                    <a:pt x="476" y="612"/>
                    <a:pt x="476" y="611"/>
                  </a:cubicBezTo>
                  <a:cubicBezTo>
                    <a:pt x="476" y="611"/>
                    <a:pt x="476" y="610"/>
                    <a:pt x="476" y="609"/>
                  </a:cubicBezTo>
                  <a:cubicBezTo>
                    <a:pt x="476" y="609"/>
                    <a:pt x="476" y="609"/>
                    <a:pt x="476" y="609"/>
                  </a:cubicBezTo>
                  <a:cubicBezTo>
                    <a:pt x="476" y="608"/>
                    <a:pt x="476" y="608"/>
                    <a:pt x="476" y="608"/>
                  </a:cubicBezTo>
                  <a:cubicBezTo>
                    <a:pt x="476" y="608"/>
                    <a:pt x="476" y="608"/>
                    <a:pt x="476" y="608"/>
                  </a:cubicBezTo>
                  <a:cubicBezTo>
                    <a:pt x="476" y="608"/>
                    <a:pt x="476" y="608"/>
                    <a:pt x="476" y="608"/>
                  </a:cubicBezTo>
                  <a:moveTo>
                    <a:pt x="461" y="600"/>
                  </a:moveTo>
                  <a:cubicBezTo>
                    <a:pt x="460" y="603"/>
                    <a:pt x="459" y="606"/>
                    <a:pt x="457" y="609"/>
                  </a:cubicBezTo>
                  <a:cubicBezTo>
                    <a:pt x="459" y="608"/>
                    <a:pt x="460" y="608"/>
                    <a:pt x="461" y="607"/>
                  </a:cubicBezTo>
                  <a:cubicBezTo>
                    <a:pt x="461" y="607"/>
                    <a:pt x="461" y="607"/>
                    <a:pt x="461" y="607"/>
                  </a:cubicBezTo>
                  <a:cubicBezTo>
                    <a:pt x="461" y="607"/>
                    <a:pt x="461" y="607"/>
                    <a:pt x="461" y="607"/>
                  </a:cubicBezTo>
                  <a:cubicBezTo>
                    <a:pt x="462" y="607"/>
                    <a:pt x="462" y="607"/>
                    <a:pt x="462" y="607"/>
                  </a:cubicBezTo>
                  <a:cubicBezTo>
                    <a:pt x="462" y="607"/>
                    <a:pt x="462" y="607"/>
                    <a:pt x="462" y="607"/>
                  </a:cubicBezTo>
                  <a:cubicBezTo>
                    <a:pt x="462" y="607"/>
                    <a:pt x="463" y="606"/>
                    <a:pt x="464" y="606"/>
                  </a:cubicBezTo>
                  <a:cubicBezTo>
                    <a:pt x="465" y="605"/>
                    <a:pt x="467" y="604"/>
                    <a:pt x="469" y="603"/>
                  </a:cubicBezTo>
                  <a:cubicBezTo>
                    <a:pt x="469" y="603"/>
                    <a:pt x="470" y="603"/>
                    <a:pt x="470" y="603"/>
                  </a:cubicBezTo>
                  <a:cubicBezTo>
                    <a:pt x="470" y="603"/>
                    <a:pt x="471" y="602"/>
                    <a:pt x="472" y="602"/>
                  </a:cubicBezTo>
                  <a:cubicBezTo>
                    <a:pt x="472" y="602"/>
                    <a:pt x="472" y="602"/>
                    <a:pt x="472" y="602"/>
                  </a:cubicBezTo>
                  <a:cubicBezTo>
                    <a:pt x="472" y="602"/>
                    <a:pt x="472" y="602"/>
                    <a:pt x="472" y="602"/>
                  </a:cubicBezTo>
                  <a:cubicBezTo>
                    <a:pt x="471" y="602"/>
                    <a:pt x="471" y="602"/>
                    <a:pt x="471" y="602"/>
                  </a:cubicBezTo>
                  <a:cubicBezTo>
                    <a:pt x="471" y="602"/>
                    <a:pt x="471" y="602"/>
                    <a:pt x="471" y="602"/>
                  </a:cubicBezTo>
                  <a:cubicBezTo>
                    <a:pt x="471" y="602"/>
                    <a:pt x="471" y="602"/>
                    <a:pt x="471" y="602"/>
                  </a:cubicBezTo>
                  <a:cubicBezTo>
                    <a:pt x="471" y="602"/>
                    <a:pt x="471" y="602"/>
                    <a:pt x="471" y="602"/>
                  </a:cubicBezTo>
                  <a:cubicBezTo>
                    <a:pt x="470" y="602"/>
                    <a:pt x="470" y="602"/>
                    <a:pt x="469" y="602"/>
                  </a:cubicBezTo>
                  <a:cubicBezTo>
                    <a:pt x="469" y="602"/>
                    <a:pt x="468" y="601"/>
                    <a:pt x="467" y="601"/>
                  </a:cubicBezTo>
                  <a:cubicBezTo>
                    <a:pt x="467" y="601"/>
                    <a:pt x="466" y="601"/>
                    <a:pt x="466" y="601"/>
                  </a:cubicBezTo>
                  <a:cubicBezTo>
                    <a:pt x="465" y="601"/>
                    <a:pt x="464" y="600"/>
                    <a:pt x="463" y="600"/>
                  </a:cubicBezTo>
                  <a:cubicBezTo>
                    <a:pt x="463" y="600"/>
                    <a:pt x="463" y="600"/>
                    <a:pt x="463" y="600"/>
                  </a:cubicBezTo>
                  <a:cubicBezTo>
                    <a:pt x="463" y="600"/>
                    <a:pt x="463" y="600"/>
                    <a:pt x="463" y="600"/>
                  </a:cubicBezTo>
                  <a:cubicBezTo>
                    <a:pt x="463" y="600"/>
                    <a:pt x="462" y="600"/>
                    <a:pt x="461" y="600"/>
                  </a:cubicBezTo>
                  <a:moveTo>
                    <a:pt x="471" y="574"/>
                  </a:moveTo>
                  <a:cubicBezTo>
                    <a:pt x="469" y="578"/>
                    <a:pt x="468" y="582"/>
                    <a:pt x="467" y="586"/>
                  </a:cubicBezTo>
                  <a:cubicBezTo>
                    <a:pt x="467" y="586"/>
                    <a:pt x="467" y="587"/>
                    <a:pt x="468" y="587"/>
                  </a:cubicBezTo>
                  <a:cubicBezTo>
                    <a:pt x="468" y="587"/>
                    <a:pt x="468" y="587"/>
                    <a:pt x="468" y="587"/>
                  </a:cubicBezTo>
                  <a:cubicBezTo>
                    <a:pt x="468" y="588"/>
                    <a:pt x="468" y="588"/>
                    <a:pt x="468" y="588"/>
                  </a:cubicBezTo>
                  <a:cubicBezTo>
                    <a:pt x="469" y="589"/>
                    <a:pt x="471" y="590"/>
                    <a:pt x="472" y="591"/>
                  </a:cubicBezTo>
                  <a:cubicBezTo>
                    <a:pt x="472" y="592"/>
                    <a:pt x="473" y="592"/>
                    <a:pt x="473" y="592"/>
                  </a:cubicBezTo>
                  <a:cubicBezTo>
                    <a:pt x="473" y="592"/>
                    <a:pt x="473" y="593"/>
                    <a:pt x="473" y="593"/>
                  </a:cubicBezTo>
                  <a:cubicBezTo>
                    <a:pt x="474" y="593"/>
                    <a:pt x="474" y="593"/>
                    <a:pt x="474" y="593"/>
                  </a:cubicBezTo>
                  <a:cubicBezTo>
                    <a:pt x="474" y="593"/>
                    <a:pt x="474" y="593"/>
                    <a:pt x="474" y="593"/>
                  </a:cubicBezTo>
                  <a:cubicBezTo>
                    <a:pt x="474" y="593"/>
                    <a:pt x="474" y="593"/>
                    <a:pt x="474" y="593"/>
                  </a:cubicBezTo>
                  <a:cubicBezTo>
                    <a:pt x="475" y="594"/>
                    <a:pt x="476" y="595"/>
                    <a:pt x="476" y="596"/>
                  </a:cubicBezTo>
                  <a:cubicBezTo>
                    <a:pt x="476" y="596"/>
                    <a:pt x="476" y="596"/>
                    <a:pt x="476" y="596"/>
                  </a:cubicBezTo>
                  <a:cubicBezTo>
                    <a:pt x="476" y="595"/>
                    <a:pt x="476" y="595"/>
                    <a:pt x="476" y="595"/>
                  </a:cubicBezTo>
                  <a:cubicBezTo>
                    <a:pt x="476" y="594"/>
                    <a:pt x="476" y="593"/>
                    <a:pt x="475" y="591"/>
                  </a:cubicBezTo>
                  <a:cubicBezTo>
                    <a:pt x="475" y="590"/>
                    <a:pt x="475" y="589"/>
                    <a:pt x="475" y="587"/>
                  </a:cubicBezTo>
                  <a:cubicBezTo>
                    <a:pt x="475" y="587"/>
                    <a:pt x="475" y="587"/>
                    <a:pt x="475" y="587"/>
                  </a:cubicBezTo>
                  <a:cubicBezTo>
                    <a:pt x="475" y="587"/>
                    <a:pt x="475" y="587"/>
                    <a:pt x="475" y="587"/>
                  </a:cubicBezTo>
                  <a:cubicBezTo>
                    <a:pt x="475" y="584"/>
                    <a:pt x="474" y="582"/>
                    <a:pt x="474" y="579"/>
                  </a:cubicBezTo>
                  <a:cubicBezTo>
                    <a:pt x="473" y="579"/>
                    <a:pt x="473" y="578"/>
                    <a:pt x="473" y="578"/>
                  </a:cubicBezTo>
                  <a:cubicBezTo>
                    <a:pt x="473" y="578"/>
                    <a:pt x="473" y="578"/>
                    <a:pt x="473" y="578"/>
                  </a:cubicBezTo>
                  <a:cubicBezTo>
                    <a:pt x="472" y="576"/>
                    <a:pt x="472" y="575"/>
                    <a:pt x="471" y="574"/>
                  </a:cubicBezTo>
                  <a:moveTo>
                    <a:pt x="607" y="545"/>
                  </a:moveTo>
                  <a:cubicBezTo>
                    <a:pt x="605" y="547"/>
                    <a:pt x="604" y="548"/>
                    <a:pt x="605" y="550"/>
                  </a:cubicBezTo>
                  <a:cubicBezTo>
                    <a:pt x="606" y="555"/>
                    <a:pt x="616" y="555"/>
                    <a:pt x="621" y="558"/>
                  </a:cubicBezTo>
                  <a:cubicBezTo>
                    <a:pt x="626" y="562"/>
                    <a:pt x="625" y="567"/>
                    <a:pt x="625" y="572"/>
                  </a:cubicBezTo>
                  <a:cubicBezTo>
                    <a:pt x="626" y="578"/>
                    <a:pt x="628" y="582"/>
                    <a:pt x="632" y="587"/>
                  </a:cubicBezTo>
                  <a:cubicBezTo>
                    <a:pt x="635" y="591"/>
                    <a:pt x="635" y="597"/>
                    <a:pt x="632" y="601"/>
                  </a:cubicBezTo>
                  <a:cubicBezTo>
                    <a:pt x="631" y="602"/>
                    <a:pt x="630" y="603"/>
                    <a:pt x="629" y="604"/>
                  </a:cubicBezTo>
                  <a:cubicBezTo>
                    <a:pt x="622" y="613"/>
                    <a:pt x="628" y="620"/>
                    <a:pt x="625" y="629"/>
                  </a:cubicBezTo>
                  <a:cubicBezTo>
                    <a:pt x="622" y="638"/>
                    <a:pt x="610" y="642"/>
                    <a:pt x="601" y="643"/>
                  </a:cubicBezTo>
                  <a:cubicBezTo>
                    <a:pt x="599" y="643"/>
                    <a:pt x="597" y="644"/>
                    <a:pt x="595" y="644"/>
                  </a:cubicBezTo>
                  <a:cubicBezTo>
                    <a:pt x="587" y="644"/>
                    <a:pt x="580" y="642"/>
                    <a:pt x="573" y="641"/>
                  </a:cubicBezTo>
                  <a:cubicBezTo>
                    <a:pt x="563" y="639"/>
                    <a:pt x="552" y="637"/>
                    <a:pt x="544" y="633"/>
                  </a:cubicBezTo>
                  <a:cubicBezTo>
                    <a:pt x="534" y="628"/>
                    <a:pt x="526" y="621"/>
                    <a:pt x="517" y="615"/>
                  </a:cubicBezTo>
                  <a:cubicBezTo>
                    <a:pt x="516" y="615"/>
                    <a:pt x="516" y="615"/>
                    <a:pt x="516" y="615"/>
                  </a:cubicBezTo>
                  <a:cubicBezTo>
                    <a:pt x="511" y="611"/>
                    <a:pt x="505" y="608"/>
                    <a:pt x="498" y="607"/>
                  </a:cubicBezTo>
                  <a:cubicBezTo>
                    <a:pt x="497" y="607"/>
                    <a:pt x="497" y="607"/>
                    <a:pt x="496" y="607"/>
                  </a:cubicBezTo>
                  <a:cubicBezTo>
                    <a:pt x="496" y="607"/>
                    <a:pt x="496" y="607"/>
                    <a:pt x="496" y="607"/>
                  </a:cubicBezTo>
                  <a:cubicBezTo>
                    <a:pt x="496" y="607"/>
                    <a:pt x="496" y="607"/>
                    <a:pt x="496" y="607"/>
                  </a:cubicBezTo>
                  <a:cubicBezTo>
                    <a:pt x="495" y="607"/>
                    <a:pt x="493" y="606"/>
                    <a:pt x="491" y="606"/>
                  </a:cubicBezTo>
                  <a:cubicBezTo>
                    <a:pt x="491" y="606"/>
                    <a:pt x="491" y="606"/>
                    <a:pt x="491" y="606"/>
                  </a:cubicBezTo>
                  <a:cubicBezTo>
                    <a:pt x="491" y="606"/>
                    <a:pt x="491" y="606"/>
                    <a:pt x="491" y="606"/>
                  </a:cubicBezTo>
                  <a:cubicBezTo>
                    <a:pt x="491" y="606"/>
                    <a:pt x="491" y="606"/>
                    <a:pt x="491" y="606"/>
                  </a:cubicBezTo>
                  <a:cubicBezTo>
                    <a:pt x="490" y="606"/>
                    <a:pt x="490" y="606"/>
                    <a:pt x="490" y="606"/>
                  </a:cubicBezTo>
                  <a:cubicBezTo>
                    <a:pt x="490" y="606"/>
                    <a:pt x="489" y="606"/>
                    <a:pt x="489" y="606"/>
                  </a:cubicBezTo>
                  <a:cubicBezTo>
                    <a:pt x="489" y="606"/>
                    <a:pt x="488" y="606"/>
                    <a:pt x="488" y="606"/>
                  </a:cubicBezTo>
                  <a:cubicBezTo>
                    <a:pt x="487" y="606"/>
                    <a:pt x="486" y="606"/>
                    <a:pt x="485" y="606"/>
                  </a:cubicBezTo>
                  <a:cubicBezTo>
                    <a:pt x="484" y="606"/>
                    <a:pt x="484" y="606"/>
                    <a:pt x="484" y="607"/>
                  </a:cubicBezTo>
                  <a:cubicBezTo>
                    <a:pt x="484" y="607"/>
                    <a:pt x="484" y="607"/>
                    <a:pt x="484" y="607"/>
                  </a:cubicBezTo>
                  <a:cubicBezTo>
                    <a:pt x="485" y="607"/>
                    <a:pt x="485" y="607"/>
                    <a:pt x="485" y="608"/>
                  </a:cubicBezTo>
                  <a:cubicBezTo>
                    <a:pt x="486" y="608"/>
                    <a:pt x="486" y="609"/>
                    <a:pt x="487" y="609"/>
                  </a:cubicBezTo>
                  <a:cubicBezTo>
                    <a:pt x="487" y="609"/>
                    <a:pt x="487" y="610"/>
                    <a:pt x="487" y="610"/>
                  </a:cubicBezTo>
                  <a:cubicBezTo>
                    <a:pt x="487" y="610"/>
                    <a:pt x="487" y="611"/>
                    <a:pt x="488" y="611"/>
                  </a:cubicBezTo>
                  <a:cubicBezTo>
                    <a:pt x="488" y="611"/>
                    <a:pt x="488" y="611"/>
                    <a:pt x="488" y="611"/>
                  </a:cubicBezTo>
                  <a:cubicBezTo>
                    <a:pt x="488" y="612"/>
                    <a:pt x="488" y="612"/>
                    <a:pt x="489" y="613"/>
                  </a:cubicBezTo>
                  <a:cubicBezTo>
                    <a:pt x="489" y="613"/>
                    <a:pt x="489" y="613"/>
                    <a:pt x="489" y="613"/>
                  </a:cubicBezTo>
                  <a:cubicBezTo>
                    <a:pt x="489" y="613"/>
                    <a:pt x="489" y="613"/>
                    <a:pt x="489" y="613"/>
                  </a:cubicBezTo>
                  <a:cubicBezTo>
                    <a:pt x="489" y="613"/>
                    <a:pt x="489" y="613"/>
                    <a:pt x="489" y="613"/>
                  </a:cubicBezTo>
                  <a:cubicBezTo>
                    <a:pt x="490" y="614"/>
                    <a:pt x="491" y="615"/>
                    <a:pt x="492" y="616"/>
                  </a:cubicBezTo>
                  <a:cubicBezTo>
                    <a:pt x="492" y="616"/>
                    <a:pt x="493" y="617"/>
                    <a:pt x="493" y="617"/>
                  </a:cubicBezTo>
                  <a:cubicBezTo>
                    <a:pt x="494" y="618"/>
                    <a:pt x="494" y="618"/>
                    <a:pt x="495" y="619"/>
                  </a:cubicBezTo>
                  <a:cubicBezTo>
                    <a:pt x="495" y="619"/>
                    <a:pt x="495" y="619"/>
                    <a:pt x="495" y="619"/>
                  </a:cubicBezTo>
                  <a:cubicBezTo>
                    <a:pt x="495" y="619"/>
                    <a:pt x="495" y="619"/>
                    <a:pt x="496" y="620"/>
                  </a:cubicBezTo>
                  <a:cubicBezTo>
                    <a:pt x="496" y="620"/>
                    <a:pt x="496" y="620"/>
                    <a:pt x="496" y="620"/>
                  </a:cubicBezTo>
                  <a:cubicBezTo>
                    <a:pt x="500" y="622"/>
                    <a:pt x="504" y="623"/>
                    <a:pt x="509" y="624"/>
                  </a:cubicBezTo>
                  <a:cubicBezTo>
                    <a:pt x="509" y="624"/>
                    <a:pt x="509" y="624"/>
                    <a:pt x="509" y="624"/>
                  </a:cubicBezTo>
                  <a:cubicBezTo>
                    <a:pt x="521" y="628"/>
                    <a:pt x="531" y="637"/>
                    <a:pt x="541" y="646"/>
                  </a:cubicBezTo>
                  <a:cubicBezTo>
                    <a:pt x="546" y="650"/>
                    <a:pt x="550" y="654"/>
                    <a:pt x="554" y="659"/>
                  </a:cubicBezTo>
                  <a:cubicBezTo>
                    <a:pt x="554" y="659"/>
                    <a:pt x="554" y="659"/>
                    <a:pt x="554" y="659"/>
                  </a:cubicBezTo>
                  <a:cubicBezTo>
                    <a:pt x="557" y="659"/>
                    <a:pt x="560" y="659"/>
                    <a:pt x="563" y="659"/>
                  </a:cubicBezTo>
                  <a:cubicBezTo>
                    <a:pt x="594" y="659"/>
                    <a:pt x="626" y="661"/>
                    <a:pt x="658" y="664"/>
                  </a:cubicBezTo>
                  <a:cubicBezTo>
                    <a:pt x="658" y="663"/>
                    <a:pt x="659" y="662"/>
                    <a:pt x="659" y="661"/>
                  </a:cubicBezTo>
                  <a:cubicBezTo>
                    <a:pt x="661" y="656"/>
                    <a:pt x="660" y="650"/>
                    <a:pt x="660" y="647"/>
                  </a:cubicBezTo>
                  <a:cubicBezTo>
                    <a:pt x="660" y="643"/>
                    <a:pt x="660" y="643"/>
                    <a:pt x="661" y="642"/>
                  </a:cubicBezTo>
                  <a:cubicBezTo>
                    <a:pt x="661" y="642"/>
                    <a:pt x="661" y="642"/>
                    <a:pt x="661" y="642"/>
                  </a:cubicBezTo>
                  <a:cubicBezTo>
                    <a:pt x="662" y="640"/>
                    <a:pt x="663" y="639"/>
                    <a:pt x="664" y="638"/>
                  </a:cubicBezTo>
                  <a:cubicBezTo>
                    <a:pt x="671" y="629"/>
                    <a:pt x="671" y="616"/>
                    <a:pt x="664" y="606"/>
                  </a:cubicBezTo>
                  <a:cubicBezTo>
                    <a:pt x="661" y="603"/>
                    <a:pt x="660" y="601"/>
                    <a:pt x="660" y="599"/>
                  </a:cubicBezTo>
                  <a:cubicBezTo>
                    <a:pt x="660" y="598"/>
                    <a:pt x="660" y="597"/>
                    <a:pt x="659" y="597"/>
                  </a:cubicBezTo>
                  <a:cubicBezTo>
                    <a:pt x="659" y="592"/>
                    <a:pt x="659" y="581"/>
                    <a:pt x="649" y="575"/>
                  </a:cubicBezTo>
                  <a:cubicBezTo>
                    <a:pt x="647" y="573"/>
                    <a:pt x="645" y="572"/>
                    <a:pt x="643" y="572"/>
                  </a:cubicBezTo>
                  <a:cubicBezTo>
                    <a:pt x="643" y="570"/>
                    <a:pt x="643" y="567"/>
                    <a:pt x="642" y="565"/>
                  </a:cubicBezTo>
                  <a:cubicBezTo>
                    <a:pt x="640" y="556"/>
                    <a:pt x="631" y="551"/>
                    <a:pt x="625" y="548"/>
                  </a:cubicBezTo>
                  <a:cubicBezTo>
                    <a:pt x="619" y="546"/>
                    <a:pt x="613" y="545"/>
                    <a:pt x="607" y="545"/>
                  </a:cubicBezTo>
                  <a:moveTo>
                    <a:pt x="81" y="496"/>
                  </a:moveTo>
                  <a:cubicBezTo>
                    <a:pt x="81" y="496"/>
                    <a:pt x="81" y="496"/>
                    <a:pt x="81" y="496"/>
                  </a:cubicBezTo>
                  <a:cubicBezTo>
                    <a:pt x="81" y="498"/>
                    <a:pt x="80" y="499"/>
                    <a:pt x="79" y="500"/>
                  </a:cubicBezTo>
                  <a:cubicBezTo>
                    <a:pt x="79" y="500"/>
                    <a:pt x="79" y="500"/>
                    <a:pt x="79" y="500"/>
                  </a:cubicBezTo>
                  <a:cubicBezTo>
                    <a:pt x="79" y="501"/>
                    <a:pt x="78" y="502"/>
                    <a:pt x="78" y="502"/>
                  </a:cubicBezTo>
                  <a:cubicBezTo>
                    <a:pt x="77" y="504"/>
                    <a:pt x="75" y="505"/>
                    <a:pt x="75" y="507"/>
                  </a:cubicBezTo>
                  <a:cubicBezTo>
                    <a:pt x="74" y="507"/>
                    <a:pt x="74" y="507"/>
                    <a:pt x="74" y="507"/>
                  </a:cubicBezTo>
                  <a:cubicBezTo>
                    <a:pt x="74" y="507"/>
                    <a:pt x="74" y="507"/>
                    <a:pt x="74" y="507"/>
                  </a:cubicBezTo>
                  <a:cubicBezTo>
                    <a:pt x="73" y="510"/>
                    <a:pt x="71" y="514"/>
                    <a:pt x="70" y="517"/>
                  </a:cubicBezTo>
                  <a:cubicBezTo>
                    <a:pt x="69" y="517"/>
                    <a:pt x="69" y="518"/>
                    <a:pt x="69" y="519"/>
                  </a:cubicBezTo>
                  <a:cubicBezTo>
                    <a:pt x="69" y="519"/>
                    <a:pt x="69" y="519"/>
                    <a:pt x="69" y="519"/>
                  </a:cubicBezTo>
                  <a:cubicBezTo>
                    <a:pt x="68" y="522"/>
                    <a:pt x="68" y="524"/>
                    <a:pt x="68" y="527"/>
                  </a:cubicBezTo>
                  <a:cubicBezTo>
                    <a:pt x="70" y="529"/>
                    <a:pt x="71" y="531"/>
                    <a:pt x="73" y="533"/>
                  </a:cubicBezTo>
                  <a:cubicBezTo>
                    <a:pt x="73" y="533"/>
                    <a:pt x="73" y="533"/>
                    <a:pt x="74" y="534"/>
                  </a:cubicBezTo>
                  <a:cubicBezTo>
                    <a:pt x="75" y="536"/>
                    <a:pt x="76" y="537"/>
                    <a:pt x="77" y="539"/>
                  </a:cubicBezTo>
                  <a:cubicBezTo>
                    <a:pt x="78" y="539"/>
                    <a:pt x="78" y="540"/>
                    <a:pt x="79" y="541"/>
                  </a:cubicBezTo>
                  <a:cubicBezTo>
                    <a:pt x="81" y="532"/>
                    <a:pt x="83" y="523"/>
                    <a:pt x="82" y="514"/>
                  </a:cubicBezTo>
                  <a:cubicBezTo>
                    <a:pt x="82" y="513"/>
                    <a:pt x="82" y="513"/>
                    <a:pt x="82" y="513"/>
                  </a:cubicBezTo>
                  <a:cubicBezTo>
                    <a:pt x="82" y="512"/>
                    <a:pt x="82" y="512"/>
                    <a:pt x="82" y="512"/>
                  </a:cubicBezTo>
                  <a:cubicBezTo>
                    <a:pt x="82" y="512"/>
                    <a:pt x="82" y="512"/>
                    <a:pt x="82" y="512"/>
                  </a:cubicBezTo>
                  <a:cubicBezTo>
                    <a:pt x="82" y="509"/>
                    <a:pt x="82" y="507"/>
                    <a:pt x="81" y="504"/>
                  </a:cubicBezTo>
                  <a:cubicBezTo>
                    <a:pt x="81" y="504"/>
                    <a:pt x="81" y="504"/>
                    <a:pt x="81" y="504"/>
                  </a:cubicBezTo>
                  <a:cubicBezTo>
                    <a:pt x="81" y="504"/>
                    <a:pt x="81" y="504"/>
                    <a:pt x="81" y="504"/>
                  </a:cubicBezTo>
                  <a:cubicBezTo>
                    <a:pt x="81" y="502"/>
                    <a:pt x="81" y="501"/>
                    <a:pt x="81" y="499"/>
                  </a:cubicBezTo>
                  <a:cubicBezTo>
                    <a:pt x="81" y="498"/>
                    <a:pt x="81" y="497"/>
                    <a:pt x="81" y="497"/>
                  </a:cubicBezTo>
                  <a:cubicBezTo>
                    <a:pt x="81" y="497"/>
                    <a:pt x="81" y="497"/>
                    <a:pt x="81" y="496"/>
                  </a:cubicBezTo>
                  <a:moveTo>
                    <a:pt x="51" y="485"/>
                  </a:moveTo>
                  <a:cubicBezTo>
                    <a:pt x="50" y="485"/>
                    <a:pt x="50" y="485"/>
                    <a:pt x="50" y="485"/>
                  </a:cubicBezTo>
                  <a:cubicBezTo>
                    <a:pt x="50" y="485"/>
                    <a:pt x="50" y="485"/>
                    <a:pt x="50" y="485"/>
                  </a:cubicBezTo>
                  <a:cubicBezTo>
                    <a:pt x="47" y="485"/>
                    <a:pt x="44" y="486"/>
                    <a:pt x="41" y="487"/>
                  </a:cubicBezTo>
                  <a:cubicBezTo>
                    <a:pt x="42" y="488"/>
                    <a:pt x="42" y="489"/>
                    <a:pt x="43" y="489"/>
                  </a:cubicBezTo>
                  <a:cubicBezTo>
                    <a:pt x="45" y="493"/>
                    <a:pt x="47" y="496"/>
                    <a:pt x="49" y="499"/>
                  </a:cubicBezTo>
                  <a:cubicBezTo>
                    <a:pt x="53" y="498"/>
                    <a:pt x="56" y="497"/>
                    <a:pt x="60" y="496"/>
                  </a:cubicBezTo>
                  <a:cubicBezTo>
                    <a:pt x="60" y="496"/>
                    <a:pt x="60" y="496"/>
                    <a:pt x="60" y="496"/>
                  </a:cubicBezTo>
                  <a:cubicBezTo>
                    <a:pt x="60" y="496"/>
                    <a:pt x="60" y="496"/>
                    <a:pt x="60" y="496"/>
                  </a:cubicBezTo>
                  <a:cubicBezTo>
                    <a:pt x="61" y="495"/>
                    <a:pt x="61" y="495"/>
                    <a:pt x="61" y="495"/>
                  </a:cubicBezTo>
                  <a:cubicBezTo>
                    <a:pt x="61" y="495"/>
                    <a:pt x="61" y="495"/>
                    <a:pt x="61" y="495"/>
                  </a:cubicBezTo>
                  <a:cubicBezTo>
                    <a:pt x="62" y="495"/>
                    <a:pt x="62" y="495"/>
                    <a:pt x="62" y="495"/>
                  </a:cubicBezTo>
                  <a:cubicBezTo>
                    <a:pt x="62" y="495"/>
                    <a:pt x="62" y="495"/>
                    <a:pt x="62" y="495"/>
                  </a:cubicBezTo>
                  <a:cubicBezTo>
                    <a:pt x="64" y="494"/>
                    <a:pt x="66" y="493"/>
                    <a:pt x="68" y="492"/>
                  </a:cubicBezTo>
                  <a:cubicBezTo>
                    <a:pt x="68" y="492"/>
                    <a:pt x="68" y="492"/>
                    <a:pt x="68" y="492"/>
                  </a:cubicBezTo>
                  <a:cubicBezTo>
                    <a:pt x="68" y="492"/>
                    <a:pt x="68" y="492"/>
                    <a:pt x="68" y="492"/>
                  </a:cubicBezTo>
                  <a:cubicBezTo>
                    <a:pt x="70" y="491"/>
                    <a:pt x="71" y="490"/>
                    <a:pt x="73" y="490"/>
                  </a:cubicBezTo>
                  <a:cubicBezTo>
                    <a:pt x="74" y="489"/>
                    <a:pt x="74" y="489"/>
                    <a:pt x="75" y="489"/>
                  </a:cubicBezTo>
                  <a:cubicBezTo>
                    <a:pt x="75" y="489"/>
                    <a:pt x="75" y="489"/>
                    <a:pt x="75" y="489"/>
                  </a:cubicBezTo>
                  <a:cubicBezTo>
                    <a:pt x="75" y="489"/>
                    <a:pt x="75" y="489"/>
                    <a:pt x="75" y="489"/>
                  </a:cubicBezTo>
                  <a:cubicBezTo>
                    <a:pt x="75" y="489"/>
                    <a:pt x="74" y="489"/>
                    <a:pt x="74" y="489"/>
                  </a:cubicBezTo>
                  <a:cubicBezTo>
                    <a:pt x="72" y="488"/>
                    <a:pt x="71" y="488"/>
                    <a:pt x="69" y="488"/>
                  </a:cubicBezTo>
                  <a:cubicBezTo>
                    <a:pt x="67" y="487"/>
                    <a:pt x="65" y="487"/>
                    <a:pt x="63" y="486"/>
                  </a:cubicBezTo>
                  <a:cubicBezTo>
                    <a:pt x="63" y="486"/>
                    <a:pt x="63" y="486"/>
                    <a:pt x="63" y="486"/>
                  </a:cubicBezTo>
                  <a:cubicBezTo>
                    <a:pt x="63" y="486"/>
                    <a:pt x="63" y="486"/>
                    <a:pt x="63" y="486"/>
                  </a:cubicBezTo>
                  <a:cubicBezTo>
                    <a:pt x="60" y="485"/>
                    <a:pt x="56" y="485"/>
                    <a:pt x="52" y="485"/>
                  </a:cubicBezTo>
                  <a:cubicBezTo>
                    <a:pt x="52" y="485"/>
                    <a:pt x="51" y="485"/>
                    <a:pt x="51" y="485"/>
                  </a:cubicBezTo>
                  <a:moveTo>
                    <a:pt x="83" y="484"/>
                  </a:moveTo>
                  <a:cubicBezTo>
                    <a:pt x="83" y="484"/>
                    <a:pt x="83" y="484"/>
                    <a:pt x="83" y="484"/>
                  </a:cubicBezTo>
                  <a:cubicBezTo>
                    <a:pt x="83" y="485"/>
                    <a:pt x="83" y="485"/>
                    <a:pt x="83" y="485"/>
                  </a:cubicBezTo>
                  <a:cubicBezTo>
                    <a:pt x="83" y="485"/>
                    <a:pt x="83" y="485"/>
                    <a:pt x="83" y="485"/>
                  </a:cubicBezTo>
                  <a:cubicBezTo>
                    <a:pt x="83" y="485"/>
                    <a:pt x="83" y="485"/>
                    <a:pt x="83" y="485"/>
                  </a:cubicBezTo>
                  <a:cubicBezTo>
                    <a:pt x="83" y="485"/>
                    <a:pt x="83" y="485"/>
                    <a:pt x="83" y="485"/>
                  </a:cubicBezTo>
                  <a:cubicBezTo>
                    <a:pt x="83" y="486"/>
                    <a:pt x="83" y="486"/>
                    <a:pt x="83" y="486"/>
                  </a:cubicBezTo>
                  <a:cubicBezTo>
                    <a:pt x="82" y="486"/>
                    <a:pt x="82" y="486"/>
                    <a:pt x="82" y="486"/>
                  </a:cubicBezTo>
                  <a:cubicBezTo>
                    <a:pt x="82" y="487"/>
                    <a:pt x="82" y="487"/>
                    <a:pt x="82" y="487"/>
                  </a:cubicBezTo>
                  <a:cubicBezTo>
                    <a:pt x="81" y="487"/>
                    <a:pt x="81" y="487"/>
                    <a:pt x="81" y="487"/>
                  </a:cubicBezTo>
                  <a:cubicBezTo>
                    <a:pt x="81" y="488"/>
                    <a:pt x="81" y="488"/>
                    <a:pt x="81" y="488"/>
                  </a:cubicBezTo>
                  <a:cubicBezTo>
                    <a:pt x="80" y="488"/>
                    <a:pt x="80" y="488"/>
                    <a:pt x="80" y="488"/>
                  </a:cubicBezTo>
                  <a:cubicBezTo>
                    <a:pt x="80" y="488"/>
                    <a:pt x="79" y="488"/>
                    <a:pt x="79" y="488"/>
                  </a:cubicBezTo>
                  <a:cubicBezTo>
                    <a:pt x="79" y="488"/>
                    <a:pt x="79" y="488"/>
                    <a:pt x="79" y="488"/>
                  </a:cubicBezTo>
                  <a:cubicBezTo>
                    <a:pt x="79" y="488"/>
                    <a:pt x="79" y="488"/>
                    <a:pt x="79" y="488"/>
                  </a:cubicBezTo>
                  <a:cubicBezTo>
                    <a:pt x="79" y="488"/>
                    <a:pt x="79" y="488"/>
                    <a:pt x="79" y="488"/>
                  </a:cubicBezTo>
                  <a:cubicBezTo>
                    <a:pt x="80" y="488"/>
                    <a:pt x="80" y="488"/>
                    <a:pt x="80" y="488"/>
                  </a:cubicBezTo>
                  <a:cubicBezTo>
                    <a:pt x="80" y="488"/>
                    <a:pt x="80" y="488"/>
                    <a:pt x="80" y="488"/>
                  </a:cubicBezTo>
                  <a:cubicBezTo>
                    <a:pt x="80" y="489"/>
                    <a:pt x="80" y="489"/>
                    <a:pt x="80" y="489"/>
                  </a:cubicBezTo>
                  <a:cubicBezTo>
                    <a:pt x="81" y="489"/>
                    <a:pt x="81" y="490"/>
                    <a:pt x="82" y="491"/>
                  </a:cubicBezTo>
                  <a:cubicBezTo>
                    <a:pt x="82" y="491"/>
                    <a:pt x="82" y="491"/>
                    <a:pt x="82" y="491"/>
                  </a:cubicBezTo>
                  <a:cubicBezTo>
                    <a:pt x="82" y="491"/>
                    <a:pt x="82" y="491"/>
                    <a:pt x="82" y="491"/>
                  </a:cubicBezTo>
                  <a:cubicBezTo>
                    <a:pt x="82" y="491"/>
                    <a:pt x="82" y="491"/>
                    <a:pt x="82" y="491"/>
                  </a:cubicBezTo>
                  <a:cubicBezTo>
                    <a:pt x="82" y="491"/>
                    <a:pt x="82" y="491"/>
                    <a:pt x="82" y="491"/>
                  </a:cubicBezTo>
                  <a:cubicBezTo>
                    <a:pt x="82" y="492"/>
                    <a:pt x="82" y="492"/>
                    <a:pt x="82" y="492"/>
                  </a:cubicBezTo>
                  <a:cubicBezTo>
                    <a:pt x="82" y="492"/>
                    <a:pt x="82" y="492"/>
                    <a:pt x="82" y="493"/>
                  </a:cubicBezTo>
                  <a:cubicBezTo>
                    <a:pt x="82" y="492"/>
                    <a:pt x="83" y="491"/>
                    <a:pt x="84" y="491"/>
                  </a:cubicBezTo>
                  <a:cubicBezTo>
                    <a:pt x="85" y="491"/>
                    <a:pt x="86" y="492"/>
                    <a:pt x="88" y="493"/>
                  </a:cubicBezTo>
                  <a:cubicBezTo>
                    <a:pt x="88" y="493"/>
                    <a:pt x="88" y="493"/>
                    <a:pt x="88" y="493"/>
                  </a:cubicBezTo>
                  <a:cubicBezTo>
                    <a:pt x="89" y="493"/>
                    <a:pt x="89" y="493"/>
                    <a:pt x="90" y="493"/>
                  </a:cubicBezTo>
                  <a:cubicBezTo>
                    <a:pt x="90" y="494"/>
                    <a:pt x="90" y="494"/>
                    <a:pt x="90" y="494"/>
                  </a:cubicBezTo>
                  <a:cubicBezTo>
                    <a:pt x="90" y="494"/>
                    <a:pt x="90" y="494"/>
                    <a:pt x="90" y="494"/>
                  </a:cubicBezTo>
                  <a:cubicBezTo>
                    <a:pt x="92" y="495"/>
                    <a:pt x="93" y="497"/>
                    <a:pt x="94" y="498"/>
                  </a:cubicBezTo>
                  <a:cubicBezTo>
                    <a:pt x="95" y="499"/>
                    <a:pt x="95" y="499"/>
                    <a:pt x="95" y="499"/>
                  </a:cubicBezTo>
                  <a:cubicBezTo>
                    <a:pt x="95" y="499"/>
                    <a:pt x="95" y="499"/>
                    <a:pt x="95" y="499"/>
                  </a:cubicBezTo>
                  <a:cubicBezTo>
                    <a:pt x="96" y="500"/>
                    <a:pt x="96" y="501"/>
                    <a:pt x="97" y="502"/>
                  </a:cubicBezTo>
                  <a:cubicBezTo>
                    <a:pt x="97" y="502"/>
                    <a:pt x="98" y="503"/>
                    <a:pt x="98" y="503"/>
                  </a:cubicBezTo>
                  <a:cubicBezTo>
                    <a:pt x="98" y="504"/>
                    <a:pt x="98" y="504"/>
                    <a:pt x="98" y="504"/>
                  </a:cubicBezTo>
                  <a:cubicBezTo>
                    <a:pt x="98" y="504"/>
                    <a:pt x="98" y="504"/>
                    <a:pt x="98" y="504"/>
                  </a:cubicBezTo>
                  <a:cubicBezTo>
                    <a:pt x="100" y="506"/>
                    <a:pt x="103" y="509"/>
                    <a:pt x="106" y="511"/>
                  </a:cubicBezTo>
                  <a:cubicBezTo>
                    <a:pt x="106" y="512"/>
                    <a:pt x="107" y="512"/>
                    <a:pt x="107" y="513"/>
                  </a:cubicBezTo>
                  <a:cubicBezTo>
                    <a:pt x="107" y="513"/>
                    <a:pt x="107" y="513"/>
                    <a:pt x="107" y="513"/>
                  </a:cubicBezTo>
                  <a:cubicBezTo>
                    <a:pt x="113" y="516"/>
                    <a:pt x="119" y="517"/>
                    <a:pt x="125" y="519"/>
                  </a:cubicBezTo>
                  <a:cubicBezTo>
                    <a:pt x="129" y="520"/>
                    <a:pt x="133" y="522"/>
                    <a:pt x="137" y="524"/>
                  </a:cubicBezTo>
                  <a:cubicBezTo>
                    <a:pt x="137" y="524"/>
                    <a:pt x="137" y="524"/>
                    <a:pt x="137" y="524"/>
                  </a:cubicBezTo>
                  <a:cubicBezTo>
                    <a:pt x="137" y="523"/>
                    <a:pt x="138" y="523"/>
                    <a:pt x="138" y="522"/>
                  </a:cubicBezTo>
                  <a:cubicBezTo>
                    <a:pt x="139" y="520"/>
                    <a:pt x="141" y="518"/>
                    <a:pt x="142" y="516"/>
                  </a:cubicBezTo>
                  <a:cubicBezTo>
                    <a:pt x="143" y="516"/>
                    <a:pt x="143" y="515"/>
                    <a:pt x="144" y="514"/>
                  </a:cubicBezTo>
                  <a:cubicBezTo>
                    <a:pt x="144" y="514"/>
                    <a:pt x="145" y="513"/>
                    <a:pt x="145" y="513"/>
                  </a:cubicBezTo>
                  <a:cubicBezTo>
                    <a:pt x="142" y="511"/>
                    <a:pt x="139" y="509"/>
                    <a:pt x="137" y="507"/>
                  </a:cubicBezTo>
                  <a:cubicBezTo>
                    <a:pt x="128" y="502"/>
                    <a:pt x="119" y="497"/>
                    <a:pt x="108" y="495"/>
                  </a:cubicBezTo>
                  <a:cubicBezTo>
                    <a:pt x="108" y="495"/>
                    <a:pt x="108" y="495"/>
                    <a:pt x="108" y="495"/>
                  </a:cubicBezTo>
                  <a:cubicBezTo>
                    <a:pt x="108" y="495"/>
                    <a:pt x="108" y="495"/>
                    <a:pt x="108" y="495"/>
                  </a:cubicBezTo>
                  <a:cubicBezTo>
                    <a:pt x="107" y="495"/>
                    <a:pt x="107" y="495"/>
                    <a:pt x="106" y="495"/>
                  </a:cubicBezTo>
                  <a:cubicBezTo>
                    <a:pt x="106" y="495"/>
                    <a:pt x="106" y="495"/>
                    <a:pt x="106" y="495"/>
                  </a:cubicBezTo>
                  <a:cubicBezTo>
                    <a:pt x="106" y="495"/>
                    <a:pt x="105" y="495"/>
                    <a:pt x="105" y="495"/>
                  </a:cubicBezTo>
                  <a:cubicBezTo>
                    <a:pt x="98" y="494"/>
                    <a:pt x="90" y="494"/>
                    <a:pt x="87" y="491"/>
                  </a:cubicBezTo>
                  <a:cubicBezTo>
                    <a:pt x="87" y="491"/>
                    <a:pt x="87" y="491"/>
                    <a:pt x="87" y="491"/>
                  </a:cubicBezTo>
                  <a:cubicBezTo>
                    <a:pt x="87" y="491"/>
                    <a:pt x="87" y="491"/>
                    <a:pt x="87" y="491"/>
                  </a:cubicBezTo>
                  <a:cubicBezTo>
                    <a:pt x="87" y="491"/>
                    <a:pt x="87" y="491"/>
                    <a:pt x="87" y="491"/>
                  </a:cubicBezTo>
                  <a:cubicBezTo>
                    <a:pt x="87" y="491"/>
                    <a:pt x="86" y="491"/>
                    <a:pt x="86" y="490"/>
                  </a:cubicBezTo>
                  <a:cubicBezTo>
                    <a:pt x="86" y="490"/>
                    <a:pt x="86" y="490"/>
                    <a:pt x="86" y="490"/>
                  </a:cubicBezTo>
                  <a:cubicBezTo>
                    <a:pt x="86" y="490"/>
                    <a:pt x="86" y="489"/>
                    <a:pt x="87" y="487"/>
                  </a:cubicBezTo>
                  <a:cubicBezTo>
                    <a:pt x="87" y="487"/>
                    <a:pt x="87" y="487"/>
                    <a:pt x="87" y="487"/>
                  </a:cubicBezTo>
                  <a:cubicBezTo>
                    <a:pt x="87" y="487"/>
                    <a:pt x="87" y="487"/>
                    <a:pt x="88" y="486"/>
                  </a:cubicBezTo>
                  <a:cubicBezTo>
                    <a:pt x="88" y="486"/>
                    <a:pt x="87" y="486"/>
                    <a:pt x="87" y="486"/>
                  </a:cubicBezTo>
                  <a:cubicBezTo>
                    <a:pt x="87" y="486"/>
                    <a:pt x="87" y="486"/>
                    <a:pt x="87" y="486"/>
                  </a:cubicBezTo>
                  <a:cubicBezTo>
                    <a:pt x="87" y="486"/>
                    <a:pt x="87" y="486"/>
                    <a:pt x="87" y="486"/>
                  </a:cubicBezTo>
                  <a:cubicBezTo>
                    <a:pt x="87" y="487"/>
                    <a:pt x="87" y="487"/>
                    <a:pt x="87" y="487"/>
                  </a:cubicBezTo>
                  <a:cubicBezTo>
                    <a:pt x="87" y="487"/>
                    <a:pt x="86" y="487"/>
                    <a:pt x="86" y="487"/>
                  </a:cubicBezTo>
                  <a:cubicBezTo>
                    <a:pt x="86" y="487"/>
                    <a:pt x="86" y="487"/>
                    <a:pt x="85" y="487"/>
                  </a:cubicBezTo>
                  <a:cubicBezTo>
                    <a:pt x="85" y="486"/>
                    <a:pt x="84" y="486"/>
                    <a:pt x="84" y="485"/>
                  </a:cubicBezTo>
                  <a:cubicBezTo>
                    <a:pt x="84" y="485"/>
                    <a:pt x="84" y="485"/>
                    <a:pt x="84" y="485"/>
                  </a:cubicBezTo>
                  <a:cubicBezTo>
                    <a:pt x="84" y="485"/>
                    <a:pt x="84" y="485"/>
                    <a:pt x="84" y="485"/>
                  </a:cubicBezTo>
                  <a:cubicBezTo>
                    <a:pt x="83" y="485"/>
                    <a:pt x="83" y="485"/>
                    <a:pt x="83" y="484"/>
                  </a:cubicBezTo>
                  <a:moveTo>
                    <a:pt x="539" y="466"/>
                  </a:moveTo>
                  <a:cubicBezTo>
                    <a:pt x="539" y="466"/>
                    <a:pt x="538" y="466"/>
                    <a:pt x="538" y="466"/>
                  </a:cubicBezTo>
                  <a:cubicBezTo>
                    <a:pt x="537" y="466"/>
                    <a:pt x="537" y="466"/>
                    <a:pt x="536" y="466"/>
                  </a:cubicBezTo>
                  <a:cubicBezTo>
                    <a:pt x="541" y="469"/>
                    <a:pt x="547" y="469"/>
                    <a:pt x="552" y="473"/>
                  </a:cubicBezTo>
                  <a:cubicBezTo>
                    <a:pt x="560" y="478"/>
                    <a:pt x="560" y="491"/>
                    <a:pt x="558" y="500"/>
                  </a:cubicBezTo>
                  <a:cubicBezTo>
                    <a:pt x="556" y="510"/>
                    <a:pt x="551" y="518"/>
                    <a:pt x="546" y="526"/>
                  </a:cubicBezTo>
                  <a:cubicBezTo>
                    <a:pt x="541" y="535"/>
                    <a:pt x="536" y="544"/>
                    <a:pt x="529" y="550"/>
                  </a:cubicBezTo>
                  <a:cubicBezTo>
                    <a:pt x="521" y="558"/>
                    <a:pt x="512" y="563"/>
                    <a:pt x="504" y="570"/>
                  </a:cubicBezTo>
                  <a:cubicBezTo>
                    <a:pt x="501" y="572"/>
                    <a:pt x="497" y="575"/>
                    <a:pt x="495" y="579"/>
                  </a:cubicBezTo>
                  <a:cubicBezTo>
                    <a:pt x="495" y="579"/>
                    <a:pt x="495" y="579"/>
                    <a:pt x="495" y="579"/>
                  </a:cubicBezTo>
                  <a:cubicBezTo>
                    <a:pt x="493" y="584"/>
                    <a:pt x="491" y="590"/>
                    <a:pt x="489" y="595"/>
                  </a:cubicBezTo>
                  <a:cubicBezTo>
                    <a:pt x="489" y="595"/>
                    <a:pt x="489" y="595"/>
                    <a:pt x="489" y="595"/>
                  </a:cubicBezTo>
                  <a:cubicBezTo>
                    <a:pt x="489" y="595"/>
                    <a:pt x="489" y="595"/>
                    <a:pt x="489" y="595"/>
                  </a:cubicBezTo>
                  <a:cubicBezTo>
                    <a:pt x="490" y="595"/>
                    <a:pt x="491" y="594"/>
                    <a:pt x="491" y="594"/>
                  </a:cubicBezTo>
                  <a:cubicBezTo>
                    <a:pt x="491" y="594"/>
                    <a:pt x="491" y="594"/>
                    <a:pt x="491" y="594"/>
                  </a:cubicBezTo>
                  <a:cubicBezTo>
                    <a:pt x="491" y="594"/>
                    <a:pt x="491" y="594"/>
                    <a:pt x="491" y="594"/>
                  </a:cubicBezTo>
                  <a:cubicBezTo>
                    <a:pt x="494" y="593"/>
                    <a:pt x="496" y="591"/>
                    <a:pt x="498" y="590"/>
                  </a:cubicBezTo>
                  <a:cubicBezTo>
                    <a:pt x="499" y="590"/>
                    <a:pt x="499" y="589"/>
                    <a:pt x="499" y="589"/>
                  </a:cubicBezTo>
                  <a:cubicBezTo>
                    <a:pt x="500" y="589"/>
                    <a:pt x="500" y="589"/>
                    <a:pt x="500" y="589"/>
                  </a:cubicBezTo>
                  <a:cubicBezTo>
                    <a:pt x="503" y="585"/>
                    <a:pt x="504" y="581"/>
                    <a:pt x="507" y="577"/>
                  </a:cubicBezTo>
                  <a:cubicBezTo>
                    <a:pt x="513" y="567"/>
                    <a:pt x="524" y="558"/>
                    <a:pt x="535" y="550"/>
                  </a:cubicBezTo>
                  <a:cubicBezTo>
                    <a:pt x="545" y="543"/>
                    <a:pt x="557" y="535"/>
                    <a:pt x="571" y="532"/>
                  </a:cubicBezTo>
                  <a:cubicBezTo>
                    <a:pt x="575" y="531"/>
                    <a:pt x="579" y="531"/>
                    <a:pt x="584" y="531"/>
                  </a:cubicBezTo>
                  <a:cubicBezTo>
                    <a:pt x="586" y="531"/>
                    <a:pt x="589" y="531"/>
                    <a:pt x="592" y="531"/>
                  </a:cubicBezTo>
                  <a:cubicBezTo>
                    <a:pt x="595" y="517"/>
                    <a:pt x="594" y="499"/>
                    <a:pt x="581" y="490"/>
                  </a:cubicBezTo>
                  <a:cubicBezTo>
                    <a:pt x="576" y="486"/>
                    <a:pt x="571" y="484"/>
                    <a:pt x="568" y="483"/>
                  </a:cubicBezTo>
                  <a:cubicBezTo>
                    <a:pt x="564" y="482"/>
                    <a:pt x="564" y="482"/>
                    <a:pt x="563" y="481"/>
                  </a:cubicBezTo>
                  <a:cubicBezTo>
                    <a:pt x="563" y="480"/>
                    <a:pt x="563" y="480"/>
                    <a:pt x="563" y="480"/>
                  </a:cubicBezTo>
                  <a:cubicBezTo>
                    <a:pt x="562" y="479"/>
                    <a:pt x="561" y="478"/>
                    <a:pt x="561" y="477"/>
                  </a:cubicBezTo>
                  <a:cubicBezTo>
                    <a:pt x="556" y="470"/>
                    <a:pt x="548" y="466"/>
                    <a:pt x="539" y="466"/>
                  </a:cubicBezTo>
                  <a:moveTo>
                    <a:pt x="508" y="422"/>
                  </a:moveTo>
                  <a:cubicBezTo>
                    <a:pt x="496" y="435"/>
                    <a:pt x="496" y="435"/>
                    <a:pt x="496" y="435"/>
                  </a:cubicBezTo>
                  <a:cubicBezTo>
                    <a:pt x="495" y="435"/>
                    <a:pt x="494" y="436"/>
                    <a:pt x="493" y="437"/>
                  </a:cubicBezTo>
                  <a:cubicBezTo>
                    <a:pt x="494" y="442"/>
                    <a:pt x="494" y="447"/>
                    <a:pt x="494" y="452"/>
                  </a:cubicBezTo>
                  <a:cubicBezTo>
                    <a:pt x="496" y="453"/>
                    <a:pt x="497" y="453"/>
                    <a:pt x="499" y="454"/>
                  </a:cubicBezTo>
                  <a:cubicBezTo>
                    <a:pt x="501" y="454"/>
                    <a:pt x="502" y="454"/>
                    <a:pt x="504" y="454"/>
                  </a:cubicBezTo>
                  <a:cubicBezTo>
                    <a:pt x="507" y="454"/>
                    <a:pt x="511" y="453"/>
                    <a:pt x="515" y="452"/>
                  </a:cubicBezTo>
                  <a:cubicBezTo>
                    <a:pt x="516" y="452"/>
                    <a:pt x="517" y="452"/>
                    <a:pt x="518" y="452"/>
                  </a:cubicBezTo>
                  <a:cubicBezTo>
                    <a:pt x="518" y="452"/>
                    <a:pt x="518" y="452"/>
                    <a:pt x="518" y="452"/>
                  </a:cubicBezTo>
                  <a:cubicBezTo>
                    <a:pt x="518" y="452"/>
                    <a:pt x="518" y="452"/>
                    <a:pt x="518" y="452"/>
                  </a:cubicBezTo>
                  <a:cubicBezTo>
                    <a:pt x="518" y="452"/>
                    <a:pt x="518" y="452"/>
                    <a:pt x="519" y="452"/>
                  </a:cubicBezTo>
                  <a:cubicBezTo>
                    <a:pt x="521" y="452"/>
                    <a:pt x="523" y="452"/>
                    <a:pt x="525" y="454"/>
                  </a:cubicBezTo>
                  <a:cubicBezTo>
                    <a:pt x="524" y="448"/>
                    <a:pt x="521" y="442"/>
                    <a:pt x="518" y="437"/>
                  </a:cubicBezTo>
                  <a:cubicBezTo>
                    <a:pt x="508" y="422"/>
                    <a:pt x="508" y="422"/>
                    <a:pt x="508" y="422"/>
                  </a:cubicBezTo>
                  <a:moveTo>
                    <a:pt x="260" y="407"/>
                  </a:moveTo>
                  <a:cubicBezTo>
                    <a:pt x="259" y="411"/>
                    <a:pt x="254" y="415"/>
                    <a:pt x="255" y="419"/>
                  </a:cubicBezTo>
                  <a:cubicBezTo>
                    <a:pt x="255" y="419"/>
                    <a:pt x="255" y="419"/>
                    <a:pt x="256" y="420"/>
                  </a:cubicBezTo>
                  <a:cubicBezTo>
                    <a:pt x="259" y="416"/>
                    <a:pt x="262" y="412"/>
                    <a:pt x="266" y="408"/>
                  </a:cubicBezTo>
                  <a:cubicBezTo>
                    <a:pt x="264" y="408"/>
                    <a:pt x="262" y="407"/>
                    <a:pt x="260" y="407"/>
                  </a:cubicBezTo>
                  <a:moveTo>
                    <a:pt x="0" y="349"/>
                  </a:moveTo>
                  <a:cubicBezTo>
                    <a:pt x="6" y="355"/>
                    <a:pt x="11" y="361"/>
                    <a:pt x="17" y="367"/>
                  </a:cubicBezTo>
                  <a:cubicBezTo>
                    <a:pt x="26" y="378"/>
                    <a:pt x="35" y="389"/>
                    <a:pt x="40" y="401"/>
                  </a:cubicBezTo>
                  <a:cubicBezTo>
                    <a:pt x="47" y="414"/>
                    <a:pt x="49" y="428"/>
                    <a:pt x="54" y="442"/>
                  </a:cubicBezTo>
                  <a:cubicBezTo>
                    <a:pt x="57" y="451"/>
                    <a:pt x="62" y="460"/>
                    <a:pt x="69" y="468"/>
                  </a:cubicBezTo>
                  <a:cubicBezTo>
                    <a:pt x="69" y="468"/>
                    <a:pt x="69" y="468"/>
                    <a:pt x="69" y="468"/>
                  </a:cubicBezTo>
                  <a:cubicBezTo>
                    <a:pt x="69" y="469"/>
                    <a:pt x="69" y="469"/>
                    <a:pt x="69" y="469"/>
                  </a:cubicBezTo>
                  <a:cubicBezTo>
                    <a:pt x="70" y="469"/>
                    <a:pt x="70" y="469"/>
                    <a:pt x="70" y="469"/>
                  </a:cubicBezTo>
                  <a:cubicBezTo>
                    <a:pt x="70" y="469"/>
                    <a:pt x="70" y="469"/>
                    <a:pt x="70" y="469"/>
                  </a:cubicBezTo>
                  <a:cubicBezTo>
                    <a:pt x="72" y="472"/>
                    <a:pt x="75" y="474"/>
                    <a:pt x="78" y="477"/>
                  </a:cubicBezTo>
                  <a:cubicBezTo>
                    <a:pt x="78" y="477"/>
                    <a:pt x="78" y="477"/>
                    <a:pt x="78" y="477"/>
                  </a:cubicBezTo>
                  <a:cubicBezTo>
                    <a:pt x="78" y="477"/>
                    <a:pt x="78" y="477"/>
                    <a:pt x="78" y="477"/>
                  </a:cubicBezTo>
                  <a:cubicBezTo>
                    <a:pt x="78" y="477"/>
                    <a:pt x="78" y="477"/>
                    <a:pt x="78" y="477"/>
                  </a:cubicBezTo>
                  <a:cubicBezTo>
                    <a:pt x="79" y="478"/>
                    <a:pt x="80" y="479"/>
                    <a:pt x="81" y="480"/>
                  </a:cubicBezTo>
                  <a:cubicBezTo>
                    <a:pt x="81" y="481"/>
                    <a:pt x="81" y="481"/>
                    <a:pt x="81" y="481"/>
                  </a:cubicBezTo>
                  <a:cubicBezTo>
                    <a:pt x="80" y="479"/>
                    <a:pt x="80" y="476"/>
                    <a:pt x="80" y="474"/>
                  </a:cubicBezTo>
                  <a:cubicBezTo>
                    <a:pt x="80" y="474"/>
                    <a:pt x="80" y="474"/>
                    <a:pt x="80" y="474"/>
                  </a:cubicBezTo>
                  <a:cubicBezTo>
                    <a:pt x="80" y="472"/>
                    <a:pt x="79" y="471"/>
                    <a:pt x="79" y="469"/>
                  </a:cubicBezTo>
                  <a:cubicBezTo>
                    <a:pt x="79" y="468"/>
                    <a:pt x="79" y="468"/>
                    <a:pt x="79" y="468"/>
                  </a:cubicBezTo>
                  <a:cubicBezTo>
                    <a:pt x="79" y="468"/>
                    <a:pt x="79" y="468"/>
                    <a:pt x="79" y="468"/>
                  </a:cubicBezTo>
                  <a:cubicBezTo>
                    <a:pt x="79" y="465"/>
                    <a:pt x="78" y="461"/>
                    <a:pt x="77" y="458"/>
                  </a:cubicBezTo>
                  <a:cubicBezTo>
                    <a:pt x="77" y="457"/>
                    <a:pt x="77" y="456"/>
                    <a:pt x="76" y="456"/>
                  </a:cubicBezTo>
                  <a:cubicBezTo>
                    <a:pt x="76" y="456"/>
                    <a:pt x="76" y="456"/>
                    <a:pt x="76" y="456"/>
                  </a:cubicBezTo>
                  <a:cubicBezTo>
                    <a:pt x="73" y="450"/>
                    <a:pt x="69" y="446"/>
                    <a:pt x="65" y="442"/>
                  </a:cubicBezTo>
                  <a:cubicBezTo>
                    <a:pt x="54" y="429"/>
                    <a:pt x="48" y="411"/>
                    <a:pt x="43" y="393"/>
                  </a:cubicBezTo>
                  <a:cubicBezTo>
                    <a:pt x="41" y="387"/>
                    <a:pt x="40" y="382"/>
                    <a:pt x="38" y="376"/>
                  </a:cubicBezTo>
                  <a:cubicBezTo>
                    <a:pt x="32" y="369"/>
                    <a:pt x="26" y="363"/>
                    <a:pt x="17" y="358"/>
                  </a:cubicBezTo>
                  <a:cubicBezTo>
                    <a:pt x="14" y="355"/>
                    <a:pt x="8" y="352"/>
                    <a:pt x="0" y="349"/>
                  </a:cubicBezTo>
                  <a:moveTo>
                    <a:pt x="189" y="320"/>
                  </a:moveTo>
                  <a:cubicBezTo>
                    <a:pt x="194" y="328"/>
                    <a:pt x="194" y="341"/>
                    <a:pt x="192" y="351"/>
                  </a:cubicBezTo>
                  <a:cubicBezTo>
                    <a:pt x="188" y="363"/>
                    <a:pt x="182" y="374"/>
                    <a:pt x="176" y="385"/>
                  </a:cubicBezTo>
                  <a:cubicBezTo>
                    <a:pt x="169" y="397"/>
                    <a:pt x="161" y="409"/>
                    <a:pt x="152" y="419"/>
                  </a:cubicBezTo>
                  <a:cubicBezTo>
                    <a:pt x="142" y="429"/>
                    <a:pt x="130" y="436"/>
                    <a:pt x="118" y="445"/>
                  </a:cubicBezTo>
                  <a:cubicBezTo>
                    <a:pt x="111" y="451"/>
                    <a:pt x="103" y="458"/>
                    <a:pt x="98" y="468"/>
                  </a:cubicBezTo>
                  <a:cubicBezTo>
                    <a:pt x="98" y="468"/>
                    <a:pt x="98" y="468"/>
                    <a:pt x="98" y="468"/>
                  </a:cubicBezTo>
                  <a:cubicBezTo>
                    <a:pt x="97" y="469"/>
                    <a:pt x="97" y="469"/>
                    <a:pt x="97" y="469"/>
                  </a:cubicBezTo>
                  <a:cubicBezTo>
                    <a:pt x="96" y="471"/>
                    <a:pt x="95" y="473"/>
                    <a:pt x="94" y="476"/>
                  </a:cubicBezTo>
                  <a:cubicBezTo>
                    <a:pt x="93" y="479"/>
                    <a:pt x="92" y="481"/>
                    <a:pt x="90" y="483"/>
                  </a:cubicBezTo>
                  <a:cubicBezTo>
                    <a:pt x="91" y="483"/>
                    <a:pt x="92" y="482"/>
                    <a:pt x="94" y="481"/>
                  </a:cubicBezTo>
                  <a:cubicBezTo>
                    <a:pt x="94" y="481"/>
                    <a:pt x="94" y="481"/>
                    <a:pt x="94" y="481"/>
                  </a:cubicBezTo>
                  <a:cubicBezTo>
                    <a:pt x="95" y="481"/>
                    <a:pt x="95" y="480"/>
                    <a:pt x="96" y="480"/>
                  </a:cubicBezTo>
                  <a:cubicBezTo>
                    <a:pt x="96" y="480"/>
                    <a:pt x="96" y="480"/>
                    <a:pt x="96" y="480"/>
                  </a:cubicBezTo>
                  <a:cubicBezTo>
                    <a:pt x="98" y="479"/>
                    <a:pt x="99" y="479"/>
                    <a:pt x="101" y="478"/>
                  </a:cubicBezTo>
                  <a:cubicBezTo>
                    <a:pt x="101" y="478"/>
                    <a:pt x="101" y="478"/>
                    <a:pt x="101" y="478"/>
                  </a:cubicBezTo>
                  <a:cubicBezTo>
                    <a:pt x="101" y="478"/>
                    <a:pt x="101" y="478"/>
                    <a:pt x="101" y="478"/>
                  </a:cubicBezTo>
                  <a:cubicBezTo>
                    <a:pt x="101" y="478"/>
                    <a:pt x="101" y="478"/>
                    <a:pt x="102" y="478"/>
                  </a:cubicBezTo>
                  <a:cubicBezTo>
                    <a:pt x="105" y="476"/>
                    <a:pt x="108" y="474"/>
                    <a:pt x="111" y="472"/>
                  </a:cubicBezTo>
                  <a:cubicBezTo>
                    <a:pt x="111" y="472"/>
                    <a:pt x="112" y="471"/>
                    <a:pt x="112" y="471"/>
                  </a:cubicBezTo>
                  <a:cubicBezTo>
                    <a:pt x="112" y="471"/>
                    <a:pt x="112" y="471"/>
                    <a:pt x="112" y="471"/>
                  </a:cubicBezTo>
                  <a:cubicBezTo>
                    <a:pt x="117" y="466"/>
                    <a:pt x="119" y="461"/>
                    <a:pt x="122" y="455"/>
                  </a:cubicBezTo>
                  <a:cubicBezTo>
                    <a:pt x="130" y="441"/>
                    <a:pt x="145" y="429"/>
                    <a:pt x="160" y="418"/>
                  </a:cubicBezTo>
                  <a:cubicBezTo>
                    <a:pt x="169" y="413"/>
                    <a:pt x="177" y="407"/>
                    <a:pt x="186" y="402"/>
                  </a:cubicBezTo>
                  <a:cubicBezTo>
                    <a:pt x="195" y="377"/>
                    <a:pt x="202" y="352"/>
                    <a:pt x="203" y="326"/>
                  </a:cubicBezTo>
                  <a:cubicBezTo>
                    <a:pt x="203" y="326"/>
                    <a:pt x="203" y="325"/>
                    <a:pt x="203" y="325"/>
                  </a:cubicBezTo>
                  <a:cubicBezTo>
                    <a:pt x="200" y="324"/>
                    <a:pt x="198" y="323"/>
                    <a:pt x="196" y="322"/>
                  </a:cubicBezTo>
                  <a:cubicBezTo>
                    <a:pt x="193" y="321"/>
                    <a:pt x="191" y="321"/>
                    <a:pt x="189" y="320"/>
                  </a:cubicBezTo>
                  <a:moveTo>
                    <a:pt x="159" y="298"/>
                  </a:moveTo>
                  <a:cubicBezTo>
                    <a:pt x="158" y="298"/>
                    <a:pt x="157" y="298"/>
                    <a:pt x="156" y="299"/>
                  </a:cubicBezTo>
                  <a:cubicBezTo>
                    <a:pt x="164" y="309"/>
                    <a:pt x="175" y="306"/>
                    <a:pt x="184" y="313"/>
                  </a:cubicBezTo>
                  <a:cubicBezTo>
                    <a:pt x="185" y="314"/>
                    <a:pt x="185" y="314"/>
                    <a:pt x="186" y="315"/>
                  </a:cubicBezTo>
                  <a:cubicBezTo>
                    <a:pt x="186" y="314"/>
                    <a:pt x="185" y="313"/>
                    <a:pt x="184" y="312"/>
                  </a:cubicBezTo>
                  <a:cubicBezTo>
                    <a:pt x="178" y="303"/>
                    <a:pt x="169" y="298"/>
                    <a:pt x="159" y="298"/>
                  </a:cubicBezTo>
                  <a:moveTo>
                    <a:pt x="457" y="269"/>
                  </a:moveTo>
                  <a:cubicBezTo>
                    <a:pt x="457" y="269"/>
                    <a:pt x="448" y="276"/>
                    <a:pt x="442" y="281"/>
                  </a:cubicBezTo>
                  <a:cubicBezTo>
                    <a:pt x="462" y="330"/>
                    <a:pt x="458" y="387"/>
                    <a:pt x="452" y="440"/>
                  </a:cubicBezTo>
                  <a:cubicBezTo>
                    <a:pt x="465" y="434"/>
                    <a:pt x="476" y="426"/>
                    <a:pt x="486" y="416"/>
                  </a:cubicBezTo>
                  <a:cubicBezTo>
                    <a:pt x="488" y="419"/>
                    <a:pt x="489" y="423"/>
                    <a:pt x="491" y="426"/>
                  </a:cubicBezTo>
                  <a:cubicBezTo>
                    <a:pt x="493" y="380"/>
                    <a:pt x="491" y="327"/>
                    <a:pt x="465" y="283"/>
                  </a:cubicBezTo>
                  <a:cubicBezTo>
                    <a:pt x="457" y="269"/>
                    <a:pt x="457" y="269"/>
                    <a:pt x="457" y="269"/>
                  </a:cubicBezTo>
                  <a:moveTo>
                    <a:pt x="61" y="95"/>
                  </a:moveTo>
                  <a:cubicBezTo>
                    <a:pt x="60" y="107"/>
                    <a:pt x="63" y="120"/>
                    <a:pt x="70" y="133"/>
                  </a:cubicBezTo>
                  <a:cubicBezTo>
                    <a:pt x="81" y="152"/>
                    <a:pt x="94" y="169"/>
                    <a:pt x="107" y="185"/>
                  </a:cubicBezTo>
                  <a:cubicBezTo>
                    <a:pt x="112" y="191"/>
                    <a:pt x="116" y="196"/>
                    <a:pt x="121" y="202"/>
                  </a:cubicBezTo>
                  <a:cubicBezTo>
                    <a:pt x="123" y="205"/>
                    <a:pt x="126" y="209"/>
                    <a:pt x="129" y="214"/>
                  </a:cubicBezTo>
                  <a:cubicBezTo>
                    <a:pt x="131" y="217"/>
                    <a:pt x="132" y="220"/>
                    <a:pt x="134" y="223"/>
                  </a:cubicBezTo>
                  <a:cubicBezTo>
                    <a:pt x="137" y="227"/>
                    <a:pt x="139" y="231"/>
                    <a:pt x="142" y="235"/>
                  </a:cubicBezTo>
                  <a:cubicBezTo>
                    <a:pt x="149" y="246"/>
                    <a:pt x="156" y="254"/>
                    <a:pt x="164" y="261"/>
                  </a:cubicBezTo>
                  <a:cubicBezTo>
                    <a:pt x="166" y="263"/>
                    <a:pt x="166" y="263"/>
                    <a:pt x="166" y="263"/>
                  </a:cubicBezTo>
                  <a:cubicBezTo>
                    <a:pt x="169" y="266"/>
                    <a:pt x="174" y="269"/>
                    <a:pt x="178" y="273"/>
                  </a:cubicBezTo>
                  <a:cubicBezTo>
                    <a:pt x="182" y="278"/>
                    <a:pt x="185" y="283"/>
                    <a:pt x="189" y="287"/>
                  </a:cubicBezTo>
                  <a:cubicBezTo>
                    <a:pt x="194" y="293"/>
                    <a:pt x="198" y="298"/>
                    <a:pt x="201" y="304"/>
                  </a:cubicBezTo>
                  <a:cubicBezTo>
                    <a:pt x="201" y="305"/>
                    <a:pt x="202" y="307"/>
                    <a:pt x="203" y="309"/>
                  </a:cubicBezTo>
                  <a:cubicBezTo>
                    <a:pt x="202" y="295"/>
                    <a:pt x="199" y="282"/>
                    <a:pt x="194" y="270"/>
                  </a:cubicBezTo>
                  <a:cubicBezTo>
                    <a:pt x="188" y="256"/>
                    <a:pt x="176" y="247"/>
                    <a:pt x="169" y="235"/>
                  </a:cubicBezTo>
                  <a:cubicBezTo>
                    <a:pt x="163" y="230"/>
                    <a:pt x="157" y="225"/>
                    <a:pt x="153" y="221"/>
                  </a:cubicBezTo>
                  <a:cubicBezTo>
                    <a:pt x="153" y="221"/>
                    <a:pt x="153" y="221"/>
                    <a:pt x="153" y="221"/>
                  </a:cubicBezTo>
                  <a:cubicBezTo>
                    <a:pt x="145" y="214"/>
                    <a:pt x="139" y="207"/>
                    <a:pt x="133" y="198"/>
                  </a:cubicBezTo>
                  <a:cubicBezTo>
                    <a:pt x="129" y="192"/>
                    <a:pt x="125" y="185"/>
                    <a:pt x="121" y="178"/>
                  </a:cubicBezTo>
                  <a:cubicBezTo>
                    <a:pt x="118" y="174"/>
                    <a:pt x="115" y="169"/>
                    <a:pt x="112" y="165"/>
                  </a:cubicBezTo>
                  <a:cubicBezTo>
                    <a:pt x="95" y="143"/>
                    <a:pt x="76" y="122"/>
                    <a:pt x="63" y="98"/>
                  </a:cubicBezTo>
                  <a:cubicBezTo>
                    <a:pt x="62" y="97"/>
                    <a:pt x="62" y="96"/>
                    <a:pt x="61" y="95"/>
                  </a:cubicBezTo>
                  <a:moveTo>
                    <a:pt x="407" y="87"/>
                  </a:moveTo>
                  <a:cubicBezTo>
                    <a:pt x="406" y="87"/>
                    <a:pt x="404" y="87"/>
                    <a:pt x="403" y="88"/>
                  </a:cubicBezTo>
                  <a:cubicBezTo>
                    <a:pt x="405" y="96"/>
                    <a:pt x="406" y="106"/>
                    <a:pt x="411" y="112"/>
                  </a:cubicBezTo>
                  <a:cubicBezTo>
                    <a:pt x="417" y="120"/>
                    <a:pt x="431" y="121"/>
                    <a:pt x="436" y="131"/>
                  </a:cubicBezTo>
                  <a:cubicBezTo>
                    <a:pt x="443" y="144"/>
                    <a:pt x="427" y="164"/>
                    <a:pt x="437" y="176"/>
                  </a:cubicBezTo>
                  <a:cubicBezTo>
                    <a:pt x="440" y="180"/>
                    <a:pt x="444" y="182"/>
                    <a:pt x="447" y="185"/>
                  </a:cubicBezTo>
                  <a:cubicBezTo>
                    <a:pt x="453" y="192"/>
                    <a:pt x="452" y="203"/>
                    <a:pt x="446" y="210"/>
                  </a:cubicBezTo>
                  <a:cubicBezTo>
                    <a:pt x="441" y="217"/>
                    <a:pt x="432" y="221"/>
                    <a:pt x="424" y="224"/>
                  </a:cubicBezTo>
                  <a:cubicBezTo>
                    <a:pt x="420" y="226"/>
                    <a:pt x="415" y="227"/>
                    <a:pt x="413" y="231"/>
                  </a:cubicBezTo>
                  <a:cubicBezTo>
                    <a:pt x="409" y="240"/>
                    <a:pt x="410" y="245"/>
                    <a:pt x="402" y="250"/>
                  </a:cubicBezTo>
                  <a:cubicBezTo>
                    <a:pt x="396" y="255"/>
                    <a:pt x="388" y="258"/>
                    <a:pt x="380" y="259"/>
                  </a:cubicBezTo>
                  <a:cubicBezTo>
                    <a:pt x="359" y="264"/>
                    <a:pt x="338" y="265"/>
                    <a:pt x="316" y="265"/>
                  </a:cubicBezTo>
                  <a:cubicBezTo>
                    <a:pt x="310" y="265"/>
                    <a:pt x="303" y="265"/>
                    <a:pt x="296" y="265"/>
                  </a:cubicBezTo>
                  <a:cubicBezTo>
                    <a:pt x="293" y="265"/>
                    <a:pt x="289" y="265"/>
                    <a:pt x="285" y="265"/>
                  </a:cubicBezTo>
                  <a:cubicBezTo>
                    <a:pt x="282" y="265"/>
                    <a:pt x="278" y="265"/>
                    <a:pt x="275" y="265"/>
                  </a:cubicBezTo>
                  <a:cubicBezTo>
                    <a:pt x="274" y="265"/>
                    <a:pt x="274" y="265"/>
                    <a:pt x="274" y="265"/>
                  </a:cubicBezTo>
                  <a:cubicBezTo>
                    <a:pt x="263" y="265"/>
                    <a:pt x="253" y="265"/>
                    <a:pt x="243" y="263"/>
                  </a:cubicBezTo>
                  <a:cubicBezTo>
                    <a:pt x="237" y="265"/>
                    <a:pt x="231" y="267"/>
                    <a:pt x="226" y="271"/>
                  </a:cubicBezTo>
                  <a:cubicBezTo>
                    <a:pt x="215" y="282"/>
                    <a:pt x="217" y="316"/>
                    <a:pt x="215" y="331"/>
                  </a:cubicBezTo>
                  <a:cubicBezTo>
                    <a:pt x="212" y="352"/>
                    <a:pt x="208" y="374"/>
                    <a:pt x="203" y="395"/>
                  </a:cubicBezTo>
                  <a:cubicBezTo>
                    <a:pt x="205" y="395"/>
                    <a:pt x="207" y="394"/>
                    <a:pt x="209" y="394"/>
                  </a:cubicBezTo>
                  <a:cubicBezTo>
                    <a:pt x="214" y="392"/>
                    <a:pt x="220" y="392"/>
                    <a:pt x="226" y="392"/>
                  </a:cubicBezTo>
                  <a:cubicBezTo>
                    <a:pt x="233" y="392"/>
                    <a:pt x="239" y="392"/>
                    <a:pt x="244" y="394"/>
                  </a:cubicBezTo>
                  <a:cubicBezTo>
                    <a:pt x="246" y="383"/>
                    <a:pt x="248" y="372"/>
                    <a:pt x="250" y="361"/>
                  </a:cubicBezTo>
                  <a:cubicBezTo>
                    <a:pt x="250" y="356"/>
                    <a:pt x="251" y="350"/>
                    <a:pt x="251" y="344"/>
                  </a:cubicBezTo>
                  <a:cubicBezTo>
                    <a:pt x="251" y="335"/>
                    <a:pt x="252" y="314"/>
                    <a:pt x="256" y="310"/>
                  </a:cubicBezTo>
                  <a:cubicBezTo>
                    <a:pt x="258" y="309"/>
                    <a:pt x="260" y="308"/>
                    <a:pt x="264" y="306"/>
                  </a:cubicBezTo>
                  <a:cubicBezTo>
                    <a:pt x="264" y="306"/>
                    <a:pt x="264" y="306"/>
                    <a:pt x="264" y="306"/>
                  </a:cubicBezTo>
                  <a:cubicBezTo>
                    <a:pt x="274" y="307"/>
                    <a:pt x="283" y="308"/>
                    <a:pt x="294" y="308"/>
                  </a:cubicBezTo>
                  <a:cubicBezTo>
                    <a:pt x="294" y="308"/>
                    <a:pt x="294" y="308"/>
                    <a:pt x="295" y="308"/>
                  </a:cubicBezTo>
                  <a:cubicBezTo>
                    <a:pt x="300" y="308"/>
                    <a:pt x="300" y="308"/>
                    <a:pt x="300" y="308"/>
                  </a:cubicBezTo>
                  <a:cubicBezTo>
                    <a:pt x="302" y="308"/>
                    <a:pt x="305" y="308"/>
                    <a:pt x="307" y="308"/>
                  </a:cubicBezTo>
                  <a:cubicBezTo>
                    <a:pt x="310" y="308"/>
                    <a:pt x="313" y="308"/>
                    <a:pt x="316" y="308"/>
                  </a:cubicBezTo>
                  <a:cubicBezTo>
                    <a:pt x="323" y="308"/>
                    <a:pt x="330" y="308"/>
                    <a:pt x="336" y="308"/>
                  </a:cubicBezTo>
                  <a:cubicBezTo>
                    <a:pt x="349" y="308"/>
                    <a:pt x="362" y="307"/>
                    <a:pt x="375" y="306"/>
                  </a:cubicBezTo>
                  <a:cubicBezTo>
                    <a:pt x="394" y="291"/>
                    <a:pt x="414" y="277"/>
                    <a:pt x="433" y="262"/>
                  </a:cubicBezTo>
                  <a:cubicBezTo>
                    <a:pt x="436" y="268"/>
                    <a:pt x="439" y="273"/>
                    <a:pt x="441" y="279"/>
                  </a:cubicBezTo>
                  <a:cubicBezTo>
                    <a:pt x="443" y="276"/>
                    <a:pt x="444" y="274"/>
                    <a:pt x="444" y="271"/>
                  </a:cubicBezTo>
                  <a:cubicBezTo>
                    <a:pt x="445" y="270"/>
                    <a:pt x="445" y="268"/>
                    <a:pt x="446" y="267"/>
                  </a:cubicBezTo>
                  <a:cubicBezTo>
                    <a:pt x="447" y="267"/>
                    <a:pt x="449" y="266"/>
                    <a:pt x="449" y="266"/>
                  </a:cubicBezTo>
                  <a:cubicBezTo>
                    <a:pt x="459" y="262"/>
                    <a:pt x="470" y="257"/>
                    <a:pt x="478" y="247"/>
                  </a:cubicBezTo>
                  <a:cubicBezTo>
                    <a:pt x="488" y="234"/>
                    <a:pt x="489" y="215"/>
                    <a:pt x="478" y="204"/>
                  </a:cubicBezTo>
                  <a:cubicBezTo>
                    <a:pt x="476" y="201"/>
                    <a:pt x="473" y="199"/>
                    <a:pt x="471" y="197"/>
                  </a:cubicBezTo>
                  <a:cubicBezTo>
                    <a:pt x="470" y="197"/>
                    <a:pt x="469" y="196"/>
                    <a:pt x="468" y="195"/>
                  </a:cubicBezTo>
                  <a:cubicBezTo>
                    <a:pt x="468" y="194"/>
                    <a:pt x="469" y="188"/>
                    <a:pt x="470" y="185"/>
                  </a:cubicBezTo>
                  <a:cubicBezTo>
                    <a:pt x="472" y="176"/>
                    <a:pt x="475" y="163"/>
                    <a:pt x="469" y="152"/>
                  </a:cubicBezTo>
                  <a:cubicBezTo>
                    <a:pt x="464" y="143"/>
                    <a:pt x="456" y="139"/>
                    <a:pt x="450" y="136"/>
                  </a:cubicBezTo>
                  <a:cubicBezTo>
                    <a:pt x="447" y="134"/>
                    <a:pt x="443" y="133"/>
                    <a:pt x="442" y="131"/>
                  </a:cubicBezTo>
                  <a:cubicBezTo>
                    <a:pt x="441" y="130"/>
                    <a:pt x="440" y="124"/>
                    <a:pt x="439" y="121"/>
                  </a:cubicBezTo>
                  <a:cubicBezTo>
                    <a:pt x="436" y="110"/>
                    <a:pt x="432" y="90"/>
                    <a:pt x="411" y="88"/>
                  </a:cubicBezTo>
                  <a:cubicBezTo>
                    <a:pt x="409" y="87"/>
                    <a:pt x="408" y="87"/>
                    <a:pt x="407" y="87"/>
                  </a:cubicBezTo>
                  <a:moveTo>
                    <a:pt x="280" y="0"/>
                  </a:moveTo>
                  <a:cubicBezTo>
                    <a:pt x="278" y="0"/>
                    <a:pt x="276" y="0"/>
                    <a:pt x="274" y="1"/>
                  </a:cubicBezTo>
                  <a:cubicBezTo>
                    <a:pt x="273" y="1"/>
                    <a:pt x="271" y="1"/>
                    <a:pt x="269" y="2"/>
                  </a:cubicBezTo>
                  <a:cubicBezTo>
                    <a:pt x="264" y="4"/>
                    <a:pt x="259" y="7"/>
                    <a:pt x="255" y="10"/>
                  </a:cubicBezTo>
                  <a:cubicBezTo>
                    <a:pt x="253" y="12"/>
                    <a:pt x="252" y="13"/>
                    <a:pt x="250" y="14"/>
                  </a:cubicBezTo>
                  <a:cubicBezTo>
                    <a:pt x="249" y="14"/>
                    <a:pt x="248" y="15"/>
                    <a:pt x="247" y="15"/>
                  </a:cubicBezTo>
                  <a:cubicBezTo>
                    <a:pt x="244" y="16"/>
                    <a:pt x="240" y="17"/>
                    <a:pt x="237" y="18"/>
                  </a:cubicBezTo>
                  <a:cubicBezTo>
                    <a:pt x="233" y="19"/>
                    <a:pt x="229" y="20"/>
                    <a:pt x="224" y="21"/>
                  </a:cubicBezTo>
                  <a:cubicBezTo>
                    <a:pt x="218" y="23"/>
                    <a:pt x="213" y="26"/>
                    <a:pt x="209" y="30"/>
                  </a:cubicBezTo>
                  <a:cubicBezTo>
                    <a:pt x="206" y="33"/>
                    <a:pt x="204" y="36"/>
                    <a:pt x="202" y="39"/>
                  </a:cubicBezTo>
                  <a:cubicBezTo>
                    <a:pt x="200" y="38"/>
                    <a:pt x="199" y="37"/>
                    <a:pt x="197" y="36"/>
                  </a:cubicBezTo>
                  <a:cubicBezTo>
                    <a:pt x="196" y="35"/>
                    <a:pt x="194" y="35"/>
                    <a:pt x="193" y="34"/>
                  </a:cubicBezTo>
                  <a:cubicBezTo>
                    <a:pt x="188" y="31"/>
                    <a:pt x="182" y="27"/>
                    <a:pt x="176" y="24"/>
                  </a:cubicBezTo>
                  <a:cubicBezTo>
                    <a:pt x="194" y="39"/>
                    <a:pt x="199" y="62"/>
                    <a:pt x="199" y="85"/>
                  </a:cubicBezTo>
                  <a:cubicBezTo>
                    <a:pt x="199" y="92"/>
                    <a:pt x="198" y="99"/>
                    <a:pt x="198" y="105"/>
                  </a:cubicBezTo>
                  <a:cubicBezTo>
                    <a:pt x="196" y="131"/>
                    <a:pt x="194" y="157"/>
                    <a:pt x="192" y="183"/>
                  </a:cubicBezTo>
                  <a:cubicBezTo>
                    <a:pt x="192" y="183"/>
                    <a:pt x="192" y="183"/>
                    <a:pt x="192" y="183"/>
                  </a:cubicBezTo>
                  <a:cubicBezTo>
                    <a:pt x="192" y="183"/>
                    <a:pt x="192" y="183"/>
                    <a:pt x="192" y="183"/>
                  </a:cubicBezTo>
                  <a:cubicBezTo>
                    <a:pt x="191" y="201"/>
                    <a:pt x="190" y="220"/>
                    <a:pt x="200" y="234"/>
                  </a:cubicBezTo>
                  <a:cubicBezTo>
                    <a:pt x="201" y="234"/>
                    <a:pt x="201" y="234"/>
                    <a:pt x="201" y="234"/>
                  </a:cubicBezTo>
                  <a:cubicBezTo>
                    <a:pt x="203" y="233"/>
                    <a:pt x="205" y="233"/>
                    <a:pt x="207" y="233"/>
                  </a:cubicBezTo>
                  <a:cubicBezTo>
                    <a:pt x="207" y="233"/>
                    <a:pt x="207" y="232"/>
                    <a:pt x="207" y="232"/>
                  </a:cubicBezTo>
                  <a:cubicBezTo>
                    <a:pt x="209" y="226"/>
                    <a:pt x="210" y="220"/>
                    <a:pt x="211" y="214"/>
                  </a:cubicBezTo>
                  <a:cubicBezTo>
                    <a:pt x="211" y="220"/>
                    <a:pt x="212" y="227"/>
                    <a:pt x="214" y="233"/>
                  </a:cubicBezTo>
                  <a:cubicBezTo>
                    <a:pt x="216" y="233"/>
                    <a:pt x="217" y="232"/>
                    <a:pt x="218" y="232"/>
                  </a:cubicBezTo>
                  <a:cubicBezTo>
                    <a:pt x="218" y="232"/>
                    <a:pt x="218" y="232"/>
                    <a:pt x="218" y="232"/>
                  </a:cubicBezTo>
                  <a:cubicBezTo>
                    <a:pt x="221" y="232"/>
                    <a:pt x="223" y="232"/>
                    <a:pt x="226" y="232"/>
                  </a:cubicBezTo>
                  <a:cubicBezTo>
                    <a:pt x="229" y="227"/>
                    <a:pt x="232" y="222"/>
                    <a:pt x="234" y="216"/>
                  </a:cubicBezTo>
                  <a:cubicBezTo>
                    <a:pt x="232" y="221"/>
                    <a:pt x="232" y="226"/>
                    <a:pt x="233" y="230"/>
                  </a:cubicBezTo>
                  <a:cubicBezTo>
                    <a:pt x="243" y="227"/>
                    <a:pt x="252" y="222"/>
                    <a:pt x="260" y="215"/>
                  </a:cubicBezTo>
                  <a:cubicBezTo>
                    <a:pt x="272" y="205"/>
                    <a:pt x="283" y="191"/>
                    <a:pt x="291" y="177"/>
                  </a:cubicBezTo>
                  <a:cubicBezTo>
                    <a:pt x="302" y="160"/>
                    <a:pt x="313" y="143"/>
                    <a:pt x="324" y="126"/>
                  </a:cubicBezTo>
                  <a:cubicBezTo>
                    <a:pt x="331" y="116"/>
                    <a:pt x="338" y="105"/>
                    <a:pt x="347" y="96"/>
                  </a:cubicBezTo>
                  <a:cubicBezTo>
                    <a:pt x="352" y="91"/>
                    <a:pt x="366" y="80"/>
                    <a:pt x="378" y="76"/>
                  </a:cubicBezTo>
                  <a:cubicBezTo>
                    <a:pt x="378" y="76"/>
                    <a:pt x="378" y="76"/>
                    <a:pt x="378" y="76"/>
                  </a:cubicBezTo>
                  <a:cubicBezTo>
                    <a:pt x="381" y="74"/>
                    <a:pt x="384" y="73"/>
                    <a:pt x="387" y="73"/>
                  </a:cubicBezTo>
                  <a:cubicBezTo>
                    <a:pt x="387" y="73"/>
                    <a:pt x="388" y="73"/>
                    <a:pt x="388" y="73"/>
                  </a:cubicBezTo>
                  <a:cubicBezTo>
                    <a:pt x="390" y="74"/>
                    <a:pt x="391" y="74"/>
                    <a:pt x="393" y="74"/>
                  </a:cubicBezTo>
                  <a:cubicBezTo>
                    <a:pt x="393" y="74"/>
                    <a:pt x="393" y="73"/>
                    <a:pt x="393" y="72"/>
                  </a:cubicBezTo>
                  <a:cubicBezTo>
                    <a:pt x="392" y="56"/>
                    <a:pt x="382" y="41"/>
                    <a:pt x="366" y="32"/>
                  </a:cubicBezTo>
                  <a:cubicBezTo>
                    <a:pt x="356" y="27"/>
                    <a:pt x="346" y="26"/>
                    <a:pt x="337" y="25"/>
                  </a:cubicBezTo>
                  <a:cubicBezTo>
                    <a:pt x="331" y="24"/>
                    <a:pt x="325" y="23"/>
                    <a:pt x="321" y="21"/>
                  </a:cubicBezTo>
                  <a:cubicBezTo>
                    <a:pt x="318" y="20"/>
                    <a:pt x="314" y="17"/>
                    <a:pt x="310" y="14"/>
                  </a:cubicBezTo>
                  <a:cubicBezTo>
                    <a:pt x="303" y="8"/>
                    <a:pt x="293" y="0"/>
                    <a:pt x="280" y="0"/>
                  </a:cubicBezTo>
                </a:path>
              </a:pathLst>
            </a:custGeom>
            <a:solidFill>
              <a:srgbClr val="1270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4" name="Freeform 495"/>
            <p:cNvSpPr/>
            <p:nvPr/>
          </p:nvSpPr>
          <p:spPr bwMode="auto">
            <a:xfrm>
              <a:off x="204788" y="5462588"/>
              <a:ext cx="587375" cy="927100"/>
            </a:xfrm>
            <a:custGeom>
              <a:avLst/>
              <a:gdLst>
                <a:gd name="T0" fmla="*/ 147 w 156"/>
                <a:gd name="T1" fmla="*/ 101 h 247"/>
                <a:gd name="T2" fmla="*/ 141 w 156"/>
                <a:gd name="T3" fmla="*/ 179 h 247"/>
                <a:gd name="T4" fmla="*/ 141 w 156"/>
                <a:gd name="T5" fmla="*/ 179 h 247"/>
                <a:gd name="T6" fmla="*/ 149 w 156"/>
                <a:gd name="T7" fmla="*/ 230 h 247"/>
                <a:gd name="T8" fmla="*/ 151 w 156"/>
                <a:gd name="T9" fmla="*/ 232 h 247"/>
                <a:gd name="T10" fmla="*/ 155 w 156"/>
                <a:gd name="T11" fmla="*/ 243 h 247"/>
                <a:gd name="T12" fmla="*/ 144 w 156"/>
                <a:gd name="T13" fmla="*/ 246 h 247"/>
                <a:gd name="T14" fmla="*/ 125 w 156"/>
                <a:gd name="T15" fmla="*/ 236 h 247"/>
                <a:gd name="T16" fmla="*/ 102 w 156"/>
                <a:gd name="T17" fmla="*/ 217 h 247"/>
                <a:gd name="T18" fmla="*/ 82 w 156"/>
                <a:gd name="T19" fmla="*/ 194 h 247"/>
                <a:gd name="T20" fmla="*/ 70 w 156"/>
                <a:gd name="T21" fmla="*/ 174 h 247"/>
                <a:gd name="T22" fmla="*/ 61 w 156"/>
                <a:gd name="T23" fmla="*/ 161 h 247"/>
                <a:gd name="T24" fmla="*/ 12 w 156"/>
                <a:gd name="T25" fmla="*/ 94 h 247"/>
                <a:gd name="T26" fmla="*/ 9 w 156"/>
                <a:gd name="T27" fmla="*/ 48 h 247"/>
                <a:gd name="T28" fmla="*/ 34 w 156"/>
                <a:gd name="T29" fmla="*/ 19 h 247"/>
                <a:gd name="T30" fmla="*/ 44 w 156"/>
                <a:gd name="T31" fmla="*/ 4 h 247"/>
                <a:gd name="T32" fmla="*/ 56 w 156"/>
                <a:gd name="T33" fmla="*/ 4 h 247"/>
                <a:gd name="T34" fmla="*/ 66 w 156"/>
                <a:gd name="T35" fmla="*/ 4 h 247"/>
                <a:gd name="T36" fmla="*/ 86 w 156"/>
                <a:gd name="T37" fmla="*/ 1 h 247"/>
                <a:gd name="T38" fmla="*/ 119 w 156"/>
                <a:gd name="T39" fmla="*/ 16 h 247"/>
                <a:gd name="T40" fmla="*/ 124 w 156"/>
                <a:gd name="T41" fmla="*/ 20 h 247"/>
                <a:gd name="T42" fmla="*/ 147 w 156"/>
                <a:gd name="T43" fmla="*/ 101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56" h="246">
                  <a:moveTo>
                    <a:pt x="147" y="101"/>
                  </a:moveTo>
                  <a:cubicBezTo>
                    <a:pt x="145" y="127"/>
                    <a:pt x="143" y="153"/>
                    <a:pt x="141" y="179"/>
                  </a:cubicBezTo>
                  <a:cubicBezTo>
                    <a:pt x="141" y="179"/>
                    <a:pt x="141" y="179"/>
                    <a:pt x="141" y="179"/>
                  </a:cubicBezTo>
                  <a:cubicBezTo>
                    <a:pt x="140" y="197"/>
                    <a:pt x="139" y="216"/>
                    <a:pt x="149" y="230"/>
                  </a:cubicBezTo>
                  <a:cubicBezTo>
                    <a:pt x="150" y="231"/>
                    <a:pt x="150" y="231"/>
                    <a:pt x="151" y="232"/>
                  </a:cubicBezTo>
                  <a:cubicBezTo>
                    <a:pt x="154" y="237"/>
                    <a:pt x="156" y="241"/>
                    <a:pt x="155" y="243"/>
                  </a:cubicBezTo>
                  <a:cubicBezTo>
                    <a:pt x="154" y="246"/>
                    <a:pt x="150" y="247"/>
                    <a:pt x="144" y="246"/>
                  </a:cubicBezTo>
                  <a:cubicBezTo>
                    <a:pt x="139" y="245"/>
                    <a:pt x="132" y="241"/>
                    <a:pt x="125" y="236"/>
                  </a:cubicBezTo>
                  <a:cubicBezTo>
                    <a:pt x="116" y="230"/>
                    <a:pt x="108" y="222"/>
                    <a:pt x="102" y="217"/>
                  </a:cubicBezTo>
                  <a:cubicBezTo>
                    <a:pt x="94" y="210"/>
                    <a:pt x="88" y="203"/>
                    <a:pt x="82" y="194"/>
                  </a:cubicBezTo>
                  <a:cubicBezTo>
                    <a:pt x="78" y="188"/>
                    <a:pt x="74" y="181"/>
                    <a:pt x="70" y="174"/>
                  </a:cubicBezTo>
                  <a:cubicBezTo>
                    <a:pt x="67" y="170"/>
                    <a:pt x="64" y="165"/>
                    <a:pt x="61" y="161"/>
                  </a:cubicBezTo>
                  <a:cubicBezTo>
                    <a:pt x="44" y="139"/>
                    <a:pt x="25" y="118"/>
                    <a:pt x="12" y="94"/>
                  </a:cubicBezTo>
                  <a:cubicBezTo>
                    <a:pt x="4" y="80"/>
                    <a:pt x="0" y="62"/>
                    <a:pt x="9" y="48"/>
                  </a:cubicBezTo>
                  <a:cubicBezTo>
                    <a:pt x="18" y="34"/>
                    <a:pt x="32" y="36"/>
                    <a:pt x="34" y="19"/>
                  </a:cubicBezTo>
                  <a:cubicBezTo>
                    <a:pt x="35" y="13"/>
                    <a:pt x="38" y="6"/>
                    <a:pt x="44" y="4"/>
                  </a:cubicBezTo>
                  <a:cubicBezTo>
                    <a:pt x="48" y="3"/>
                    <a:pt x="52" y="4"/>
                    <a:pt x="56" y="4"/>
                  </a:cubicBezTo>
                  <a:cubicBezTo>
                    <a:pt x="59" y="4"/>
                    <a:pt x="63" y="5"/>
                    <a:pt x="66" y="4"/>
                  </a:cubicBezTo>
                  <a:cubicBezTo>
                    <a:pt x="72" y="4"/>
                    <a:pt x="79" y="0"/>
                    <a:pt x="86" y="1"/>
                  </a:cubicBezTo>
                  <a:cubicBezTo>
                    <a:pt x="96" y="2"/>
                    <a:pt x="110" y="11"/>
                    <a:pt x="119" y="16"/>
                  </a:cubicBezTo>
                  <a:cubicBezTo>
                    <a:pt x="121" y="17"/>
                    <a:pt x="123" y="19"/>
                    <a:pt x="124" y="20"/>
                  </a:cubicBezTo>
                  <a:cubicBezTo>
                    <a:pt x="149" y="39"/>
                    <a:pt x="149" y="72"/>
                    <a:pt x="147" y="101"/>
                  </a:cubicBezTo>
                </a:path>
              </a:pathLst>
            </a:custGeom>
            <a:solidFill>
              <a:srgbClr val="F3F8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5" name="Freeform 496"/>
            <p:cNvSpPr/>
            <p:nvPr/>
          </p:nvSpPr>
          <p:spPr bwMode="auto">
            <a:xfrm>
              <a:off x="512763" y="6108701"/>
              <a:ext cx="290513" cy="285750"/>
            </a:xfrm>
            <a:custGeom>
              <a:avLst/>
              <a:gdLst>
                <a:gd name="T0" fmla="*/ 56 w 77"/>
                <a:gd name="T1" fmla="*/ 3 h 76"/>
                <a:gd name="T2" fmla="*/ 59 w 77"/>
                <a:gd name="T3" fmla="*/ 7 h 76"/>
                <a:gd name="T4" fmla="*/ 59 w 77"/>
                <a:gd name="T5" fmla="*/ 7 h 76"/>
                <a:gd name="T6" fmla="*/ 69 w 77"/>
                <a:gd name="T7" fmla="*/ 60 h 76"/>
                <a:gd name="T8" fmla="*/ 62 w 77"/>
                <a:gd name="T9" fmla="*/ 74 h 76"/>
                <a:gd name="T10" fmla="*/ 20 w 77"/>
                <a:gd name="T11" fmla="*/ 45 h 76"/>
                <a:gd name="T12" fmla="*/ 0 w 77"/>
                <a:gd name="T13" fmla="*/ 22 h 76"/>
                <a:gd name="T14" fmla="*/ 13 w 77"/>
                <a:gd name="T15" fmla="*/ 15 h 76"/>
                <a:gd name="T16" fmla="*/ 18 w 77"/>
                <a:gd name="T17" fmla="*/ 15 h 76"/>
                <a:gd name="T18" fmla="*/ 25 w 77"/>
                <a:gd name="T19" fmla="*/ 5 h 76"/>
                <a:gd name="T20" fmla="*/ 27 w 77"/>
                <a:gd name="T21" fmla="*/ 2 h 76"/>
                <a:gd name="T22" fmla="*/ 34 w 77"/>
                <a:gd name="T23" fmla="*/ 3 h 76"/>
                <a:gd name="T24" fmla="*/ 41 w 77"/>
                <a:gd name="T25" fmla="*/ 7 h 76"/>
                <a:gd name="T26" fmla="*/ 49 w 77"/>
                <a:gd name="T27" fmla="*/ 1 h 76"/>
                <a:gd name="T28" fmla="*/ 50 w 77"/>
                <a:gd name="T29" fmla="*/ 0 h 76"/>
                <a:gd name="T30" fmla="*/ 56 w 77"/>
                <a:gd name="T31" fmla="*/ 3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7" h="76">
                  <a:moveTo>
                    <a:pt x="56" y="3"/>
                  </a:moveTo>
                  <a:cubicBezTo>
                    <a:pt x="57" y="4"/>
                    <a:pt x="59" y="5"/>
                    <a:pt x="59" y="7"/>
                  </a:cubicBezTo>
                  <a:cubicBezTo>
                    <a:pt x="59" y="7"/>
                    <a:pt x="59" y="7"/>
                    <a:pt x="59" y="7"/>
                  </a:cubicBezTo>
                  <a:cubicBezTo>
                    <a:pt x="58" y="25"/>
                    <a:pt x="57" y="45"/>
                    <a:pt x="69" y="60"/>
                  </a:cubicBezTo>
                  <a:cubicBezTo>
                    <a:pt x="77" y="70"/>
                    <a:pt x="74" y="76"/>
                    <a:pt x="62" y="74"/>
                  </a:cubicBezTo>
                  <a:cubicBezTo>
                    <a:pt x="49" y="71"/>
                    <a:pt x="30" y="54"/>
                    <a:pt x="20" y="45"/>
                  </a:cubicBezTo>
                  <a:cubicBezTo>
                    <a:pt x="12" y="38"/>
                    <a:pt x="6" y="31"/>
                    <a:pt x="0" y="22"/>
                  </a:cubicBezTo>
                  <a:cubicBezTo>
                    <a:pt x="1" y="17"/>
                    <a:pt x="4" y="14"/>
                    <a:pt x="13" y="15"/>
                  </a:cubicBezTo>
                  <a:cubicBezTo>
                    <a:pt x="14" y="15"/>
                    <a:pt x="16" y="16"/>
                    <a:pt x="18" y="15"/>
                  </a:cubicBezTo>
                  <a:cubicBezTo>
                    <a:pt x="22" y="15"/>
                    <a:pt x="24" y="9"/>
                    <a:pt x="25" y="5"/>
                  </a:cubicBezTo>
                  <a:cubicBezTo>
                    <a:pt x="25" y="4"/>
                    <a:pt x="26" y="3"/>
                    <a:pt x="27" y="2"/>
                  </a:cubicBezTo>
                  <a:cubicBezTo>
                    <a:pt x="29" y="0"/>
                    <a:pt x="32" y="1"/>
                    <a:pt x="34" y="3"/>
                  </a:cubicBezTo>
                  <a:cubicBezTo>
                    <a:pt x="36" y="5"/>
                    <a:pt x="38" y="7"/>
                    <a:pt x="41" y="7"/>
                  </a:cubicBezTo>
                  <a:cubicBezTo>
                    <a:pt x="43" y="4"/>
                    <a:pt x="45" y="1"/>
                    <a:pt x="49" y="1"/>
                  </a:cubicBezTo>
                  <a:cubicBezTo>
                    <a:pt x="49" y="0"/>
                    <a:pt x="50" y="0"/>
                    <a:pt x="50" y="0"/>
                  </a:cubicBezTo>
                  <a:cubicBezTo>
                    <a:pt x="53" y="1"/>
                    <a:pt x="54" y="2"/>
                    <a:pt x="56" y="3"/>
                  </a:cubicBezTo>
                </a:path>
              </a:pathLst>
            </a:custGeom>
            <a:solidFill>
              <a:srgbClr val="63CC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6" name="Freeform 497"/>
            <p:cNvSpPr/>
            <p:nvPr/>
          </p:nvSpPr>
          <p:spPr bwMode="auto">
            <a:xfrm>
              <a:off x="754063" y="5721351"/>
              <a:ext cx="962025" cy="725488"/>
            </a:xfrm>
            <a:custGeom>
              <a:avLst/>
              <a:gdLst>
                <a:gd name="T0" fmla="*/ 239 w 256"/>
                <a:gd name="T1" fmla="*/ 58 h 193"/>
                <a:gd name="T2" fmla="*/ 240 w 256"/>
                <a:gd name="T3" fmla="*/ 103 h 193"/>
                <a:gd name="T4" fmla="*/ 250 w 256"/>
                <a:gd name="T5" fmla="*/ 112 h 193"/>
                <a:gd name="T6" fmla="*/ 249 w 256"/>
                <a:gd name="T7" fmla="*/ 137 h 193"/>
                <a:gd name="T8" fmla="*/ 227 w 256"/>
                <a:gd name="T9" fmla="*/ 151 h 193"/>
                <a:gd name="T10" fmla="*/ 216 w 256"/>
                <a:gd name="T11" fmla="*/ 158 h 193"/>
                <a:gd name="T12" fmla="*/ 205 w 256"/>
                <a:gd name="T13" fmla="*/ 177 h 193"/>
                <a:gd name="T14" fmla="*/ 183 w 256"/>
                <a:gd name="T15" fmla="*/ 186 h 193"/>
                <a:gd name="T16" fmla="*/ 99 w 256"/>
                <a:gd name="T17" fmla="*/ 192 h 193"/>
                <a:gd name="T18" fmla="*/ 78 w 256"/>
                <a:gd name="T19" fmla="*/ 192 h 193"/>
                <a:gd name="T20" fmla="*/ 36 w 256"/>
                <a:gd name="T21" fmla="*/ 188 h 193"/>
                <a:gd name="T22" fmla="*/ 33 w 256"/>
                <a:gd name="T23" fmla="*/ 187 h 193"/>
                <a:gd name="T24" fmla="*/ 9 w 256"/>
                <a:gd name="T25" fmla="*/ 174 h 193"/>
                <a:gd name="T26" fmla="*/ 0 w 256"/>
                <a:gd name="T27" fmla="*/ 163 h 193"/>
                <a:gd name="T28" fmla="*/ 3 w 256"/>
                <a:gd name="T29" fmla="*/ 161 h 193"/>
                <a:gd name="T30" fmla="*/ 21 w 256"/>
                <a:gd name="T31" fmla="*/ 159 h 193"/>
                <a:gd name="T32" fmla="*/ 63 w 256"/>
                <a:gd name="T33" fmla="*/ 142 h 193"/>
                <a:gd name="T34" fmla="*/ 94 w 256"/>
                <a:gd name="T35" fmla="*/ 104 h 193"/>
                <a:gd name="T36" fmla="*/ 127 w 256"/>
                <a:gd name="T37" fmla="*/ 53 h 193"/>
                <a:gd name="T38" fmla="*/ 150 w 256"/>
                <a:gd name="T39" fmla="*/ 23 h 193"/>
                <a:gd name="T40" fmla="*/ 181 w 256"/>
                <a:gd name="T41" fmla="*/ 3 h 193"/>
                <a:gd name="T42" fmla="*/ 191 w 256"/>
                <a:gd name="T43" fmla="*/ 0 h 193"/>
                <a:gd name="T44" fmla="*/ 214 w 256"/>
                <a:gd name="T45" fmla="*/ 39 h 193"/>
                <a:gd name="T46" fmla="*/ 239 w 256"/>
                <a:gd name="T47" fmla="*/ 58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56" h="193">
                  <a:moveTo>
                    <a:pt x="239" y="58"/>
                  </a:moveTo>
                  <a:cubicBezTo>
                    <a:pt x="246" y="71"/>
                    <a:pt x="230" y="91"/>
                    <a:pt x="240" y="103"/>
                  </a:cubicBezTo>
                  <a:cubicBezTo>
                    <a:pt x="243" y="107"/>
                    <a:pt x="247" y="109"/>
                    <a:pt x="250" y="112"/>
                  </a:cubicBezTo>
                  <a:cubicBezTo>
                    <a:pt x="256" y="119"/>
                    <a:pt x="255" y="130"/>
                    <a:pt x="249" y="137"/>
                  </a:cubicBezTo>
                  <a:cubicBezTo>
                    <a:pt x="244" y="144"/>
                    <a:pt x="235" y="148"/>
                    <a:pt x="227" y="151"/>
                  </a:cubicBezTo>
                  <a:cubicBezTo>
                    <a:pt x="223" y="153"/>
                    <a:pt x="218" y="154"/>
                    <a:pt x="216" y="158"/>
                  </a:cubicBezTo>
                  <a:cubicBezTo>
                    <a:pt x="212" y="167"/>
                    <a:pt x="213" y="172"/>
                    <a:pt x="205" y="177"/>
                  </a:cubicBezTo>
                  <a:cubicBezTo>
                    <a:pt x="199" y="182"/>
                    <a:pt x="191" y="185"/>
                    <a:pt x="183" y="186"/>
                  </a:cubicBezTo>
                  <a:cubicBezTo>
                    <a:pt x="156" y="192"/>
                    <a:pt x="127" y="193"/>
                    <a:pt x="99" y="192"/>
                  </a:cubicBezTo>
                  <a:cubicBezTo>
                    <a:pt x="92" y="192"/>
                    <a:pt x="85" y="192"/>
                    <a:pt x="78" y="192"/>
                  </a:cubicBezTo>
                  <a:cubicBezTo>
                    <a:pt x="63" y="192"/>
                    <a:pt x="49" y="191"/>
                    <a:pt x="36" y="188"/>
                  </a:cubicBezTo>
                  <a:cubicBezTo>
                    <a:pt x="35" y="188"/>
                    <a:pt x="34" y="188"/>
                    <a:pt x="33" y="187"/>
                  </a:cubicBezTo>
                  <a:cubicBezTo>
                    <a:pt x="24" y="185"/>
                    <a:pt x="16" y="180"/>
                    <a:pt x="9" y="174"/>
                  </a:cubicBezTo>
                  <a:cubicBezTo>
                    <a:pt x="6" y="171"/>
                    <a:pt x="3" y="167"/>
                    <a:pt x="0" y="163"/>
                  </a:cubicBezTo>
                  <a:cubicBezTo>
                    <a:pt x="1" y="162"/>
                    <a:pt x="2" y="162"/>
                    <a:pt x="3" y="161"/>
                  </a:cubicBezTo>
                  <a:cubicBezTo>
                    <a:pt x="9" y="159"/>
                    <a:pt x="15" y="160"/>
                    <a:pt x="21" y="159"/>
                  </a:cubicBezTo>
                  <a:cubicBezTo>
                    <a:pt x="38" y="159"/>
                    <a:pt x="51" y="152"/>
                    <a:pt x="63" y="142"/>
                  </a:cubicBezTo>
                  <a:cubicBezTo>
                    <a:pt x="75" y="132"/>
                    <a:pt x="86" y="118"/>
                    <a:pt x="94" y="104"/>
                  </a:cubicBezTo>
                  <a:cubicBezTo>
                    <a:pt x="105" y="87"/>
                    <a:pt x="116" y="70"/>
                    <a:pt x="127" y="53"/>
                  </a:cubicBezTo>
                  <a:cubicBezTo>
                    <a:pt x="134" y="43"/>
                    <a:pt x="141" y="32"/>
                    <a:pt x="150" y="23"/>
                  </a:cubicBezTo>
                  <a:cubicBezTo>
                    <a:pt x="155" y="18"/>
                    <a:pt x="169" y="7"/>
                    <a:pt x="181" y="3"/>
                  </a:cubicBezTo>
                  <a:cubicBezTo>
                    <a:pt x="185" y="1"/>
                    <a:pt x="188" y="0"/>
                    <a:pt x="191" y="0"/>
                  </a:cubicBezTo>
                  <a:cubicBezTo>
                    <a:pt x="210" y="3"/>
                    <a:pt x="205" y="28"/>
                    <a:pt x="214" y="39"/>
                  </a:cubicBezTo>
                  <a:cubicBezTo>
                    <a:pt x="220" y="47"/>
                    <a:pt x="234" y="48"/>
                    <a:pt x="239" y="58"/>
                  </a:cubicBezTo>
                </a:path>
              </a:pathLst>
            </a:custGeom>
            <a:solidFill>
              <a:srgbClr val="F3F8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7" name="Freeform 498"/>
            <p:cNvSpPr/>
            <p:nvPr/>
          </p:nvSpPr>
          <p:spPr bwMode="auto">
            <a:xfrm>
              <a:off x="754063" y="6254751"/>
              <a:ext cx="357188" cy="188913"/>
            </a:xfrm>
            <a:custGeom>
              <a:avLst/>
              <a:gdLst>
                <a:gd name="T0" fmla="*/ 81 w 95"/>
                <a:gd name="T1" fmla="*/ 3 h 50"/>
                <a:gd name="T2" fmla="*/ 76 w 95"/>
                <a:gd name="T3" fmla="*/ 10 h 50"/>
                <a:gd name="T4" fmla="*/ 68 w 95"/>
                <a:gd name="T5" fmla="*/ 15 h 50"/>
                <a:gd name="T6" fmla="*/ 73 w 95"/>
                <a:gd name="T7" fmla="*/ 24 h 50"/>
                <a:gd name="T8" fmla="*/ 85 w 95"/>
                <a:gd name="T9" fmla="*/ 27 h 50"/>
                <a:gd name="T10" fmla="*/ 95 w 95"/>
                <a:gd name="T11" fmla="*/ 36 h 50"/>
                <a:gd name="T12" fmla="*/ 72 w 95"/>
                <a:gd name="T13" fmla="*/ 46 h 50"/>
                <a:gd name="T14" fmla="*/ 78 w 95"/>
                <a:gd name="T15" fmla="*/ 50 h 50"/>
                <a:gd name="T16" fmla="*/ 36 w 95"/>
                <a:gd name="T17" fmla="*/ 46 h 50"/>
                <a:gd name="T18" fmla="*/ 0 w 95"/>
                <a:gd name="T19" fmla="*/ 21 h 50"/>
                <a:gd name="T20" fmla="*/ 21 w 95"/>
                <a:gd name="T21" fmla="*/ 17 h 50"/>
                <a:gd name="T22" fmla="*/ 63 w 95"/>
                <a:gd name="T23" fmla="*/ 0 h 50"/>
                <a:gd name="T24" fmla="*/ 66 w 95"/>
                <a:gd name="T25" fmla="*/ 2 h 50"/>
                <a:gd name="T26" fmla="*/ 74 w 95"/>
                <a:gd name="T27" fmla="*/ 0 h 50"/>
                <a:gd name="T28" fmla="*/ 81 w 95"/>
                <a:gd name="T29" fmla="*/ 3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5" h="50">
                  <a:moveTo>
                    <a:pt x="81" y="3"/>
                  </a:moveTo>
                  <a:cubicBezTo>
                    <a:pt x="82" y="6"/>
                    <a:pt x="79" y="9"/>
                    <a:pt x="76" y="10"/>
                  </a:cubicBezTo>
                  <a:cubicBezTo>
                    <a:pt x="73" y="11"/>
                    <a:pt x="70" y="12"/>
                    <a:pt x="68" y="15"/>
                  </a:cubicBezTo>
                  <a:cubicBezTo>
                    <a:pt x="67" y="18"/>
                    <a:pt x="70" y="22"/>
                    <a:pt x="73" y="24"/>
                  </a:cubicBezTo>
                  <a:cubicBezTo>
                    <a:pt x="77" y="25"/>
                    <a:pt x="81" y="25"/>
                    <a:pt x="85" y="27"/>
                  </a:cubicBezTo>
                  <a:cubicBezTo>
                    <a:pt x="89" y="28"/>
                    <a:pt x="93" y="32"/>
                    <a:pt x="95" y="36"/>
                  </a:cubicBezTo>
                  <a:cubicBezTo>
                    <a:pt x="91" y="44"/>
                    <a:pt x="77" y="39"/>
                    <a:pt x="72" y="46"/>
                  </a:cubicBezTo>
                  <a:cubicBezTo>
                    <a:pt x="74" y="47"/>
                    <a:pt x="76" y="48"/>
                    <a:pt x="78" y="50"/>
                  </a:cubicBezTo>
                  <a:cubicBezTo>
                    <a:pt x="63" y="50"/>
                    <a:pt x="49" y="49"/>
                    <a:pt x="36" y="46"/>
                  </a:cubicBezTo>
                  <a:cubicBezTo>
                    <a:pt x="21" y="43"/>
                    <a:pt x="7" y="34"/>
                    <a:pt x="0" y="21"/>
                  </a:cubicBezTo>
                  <a:cubicBezTo>
                    <a:pt x="6" y="17"/>
                    <a:pt x="14" y="18"/>
                    <a:pt x="21" y="17"/>
                  </a:cubicBezTo>
                  <a:cubicBezTo>
                    <a:pt x="38" y="17"/>
                    <a:pt x="51" y="10"/>
                    <a:pt x="63" y="0"/>
                  </a:cubicBezTo>
                  <a:cubicBezTo>
                    <a:pt x="64" y="1"/>
                    <a:pt x="65" y="1"/>
                    <a:pt x="66" y="2"/>
                  </a:cubicBezTo>
                  <a:cubicBezTo>
                    <a:pt x="69" y="2"/>
                    <a:pt x="71" y="1"/>
                    <a:pt x="74" y="0"/>
                  </a:cubicBezTo>
                  <a:cubicBezTo>
                    <a:pt x="77" y="0"/>
                    <a:pt x="80" y="0"/>
                    <a:pt x="81" y="3"/>
                  </a:cubicBezTo>
                </a:path>
              </a:pathLst>
            </a:custGeom>
            <a:solidFill>
              <a:srgbClr val="63CC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8" name="Freeform 499"/>
            <p:cNvSpPr/>
            <p:nvPr/>
          </p:nvSpPr>
          <p:spPr bwMode="auto">
            <a:xfrm>
              <a:off x="663575" y="5537201"/>
              <a:ext cx="98425" cy="598488"/>
            </a:xfrm>
            <a:custGeom>
              <a:avLst/>
              <a:gdLst>
                <a:gd name="T0" fmla="*/ 2 w 26"/>
                <a:gd name="T1" fmla="*/ 0 h 159"/>
                <a:gd name="T2" fmla="*/ 1 w 26"/>
                <a:gd name="T3" fmla="*/ 26 h 159"/>
                <a:gd name="T4" fmla="*/ 9 w 26"/>
                <a:gd name="T5" fmla="*/ 78 h 159"/>
                <a:gd name="T6" fmla="*/ 15 w 26"/>
                <a:gd name="T7" fmla="*/ 110 h 159"/>
                <a:gd name="T8" fmla="*/ 15 w 26"/>
                <a:gd name="T9" fmla="*/ 155 h 159"/>
                <a:gd name="T10" fmla="*/ 16 w 26"/>
                <a:gd name="T11" fmla="*/ 155 h 159"/>
                <a:gd name="T12" fmla="*/ 19 w 26"/>
                <a:gd name="T13" fmla="*/ 159 h 159"/>
                <a:gd name="T14" fmla="*/ 19 w 26"/>
                <a:gd name="T15" fmla="*/ 159 h 159"/>
                <a:gd name="T16" fmla="*/ 25 w 26"/>
                <a:gd name="T17" fmla="*/ 81 h 159"/>
                <a:gd name="T18" fmla="*/ 26 w 26"/>
                <a:gd name="T19" fmla="*/ 61 h 159"/>
                <a:gd name="T20" fmla="*/ 2 w 26"/>
                <a:gd name="T21" fmla="*/ 0 h 159"/>
                <a:gd name="T22" fmla="*/ 2 w 26"/>
                <a:gd name="T23" fmla="*/ 0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6" h="159">
                  <a:moveTo>
                    <a:pt x="2" y="0"/>
                  </a:moveTo>
                  <a:cubicBezTo>
                    <a:pt x="0" y="9"/>
                    <a:pt x="0" y="19"/>
                    <a:pt x="1" y="26"/>
                  </a:cubicBezTo>
                  <a:cubicBezTo>
                    <a:pt x="3" y="44"/>
                    <a:pt x="6" y="61"/>
                    <a:pt x="9" y="78"/>
                  </a:cubicBezTo>
                  <a:cubicBezTo>
                    <a:pt x="11" y="88"/>
                    <a:pt x="13" y="99"/>
                    <a:pt x="15" y="110"/>
                  </a:cubicBezTo>
                  <a:cubicBezTo>
                    <a:pt x="17" y="125"/>
                    <a:pt x="17" y="139"/>
                    <a:pt x="15" y="155"/>
                  </a:cubicBezTo>
                  <a:cubicBezTo>
                    <a:pt x="16" y="155"/>
                    <a:pt x="16" y="155"/>
                    <a:pt x="16" y="155"/>
                  </a:cubicBezTo>
                  <a:cubicBezTo>
                    <a:pt x="17" y="156"/>
                    <a:pt x="19" y="157"/>
                    <a:pt x="19" y="159"/>
                  </a:cubicBezTo>
                  <a:cubicBezTo>
                    <a:pt x="19" y="159"/>
                    <a:pt x="19" y="159"/>
                    <a:pt x="19" y="159"/>
                  </a:cubicBezTo>
                  <a:cubicBezTo>
                    <a:pt x="21" y="133"/>
                    <a:pt x="23" y="107"/>
                    <a:pt x="25" y="81"/>
                  </a:cubicBezTo>
                  <a:cubicBezTo>
                    <a:pt x="25" y="75"/>
                    <a:pt x="26" y="68"/>
                    <a:pt x="26" y="61"/>
                  </a:cubicBezTo>
                  <a:cubicBezTo>
                    <a:pt x="26" y="38"/>
                    <a:pt x="21" y="14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BFC4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9" name="Freeform 500"/>
            <p:cNvSpPr/>
            <p:nvPr/>
          </p:nvSpPr>
          <p:spPr bwMode="auto">
            <a:xfrm>
              <a:off x="679450" y="6119813"/>
              <a:ext cx="85725" cy="233363"/>
            </a:xfrm>
            <a:custGeom>
              <a:avLst/>
              <a:gdLst>
                <a:gd name="T0" fmla="*/ 11 w 23"/>
                <a:gd name="T1" fmla="*/ 0 h 62"/>
                <a:gd name="T2" fmla="*/ 11 w 23"/>
                <a:gd name="T3" fmla="*/ 5 h 62"/>
                <a:gd name="T4" fmla="*/ 3 w 23"/>
                <a:gd name="T5" fmla="*/ 43 h 62"/>
                <a:gd name="T6" fmla="*/ 2 w 23"/>
                <a:gd name="T7" fmla="*/ 46 h 62"/>
                <a:gd name="T8" fmla="*/ 0 w 23"/>
                <a:gd name="T9" fmla="*/ 55 h 62"/>
                <a:gd name="T10" fmla="*/ 16 w 23"/>
                <a:gd name="T11" fmla="*/ 60 h 62"/>
                <a:gd name="T12" fmla="*/ 23 w 23"/>
                <a:gd name="T13" fmla="*/ 62 h 62"/>
                <a:gd name="T14" fmla="*/ 23 w 23"/>
                <a:gd name="T15" fmla="*/ 62 h 62"/>
                <a:gd name="T16" fmla="*/ 20 w 23"/>
                <a:gd name="T17" fmla="*/ 57 h 62"/>
                <a:gd name="T18" fmla="*/ 20 w 23"/>
                <a:gd name="T19" fmla="*/ 57 h 62"/>
                <a:gd name="T20" fmla="*/ 20 w 23"/>
                <a:gd name="T21" fmla="*/ 57 h 62"/>
                <a:gd name="T22" fmla="*/ 20 w 23"/>
                <a:gd name="T23" fmla="*/ 57 h 62"/>
                <a:gd name="T24" fmla="*/ 20 w 23"/>
                <a:gd name="T25" fmla="*/ 57 h 62"/>
                <a:gd name="T26" fmla="*/ 23 w 23"/>
                <a:gd name="T27" fmla="*/ 55 h 62"/>
                <a:gd name="T28" fmla="*/ 23 w 23"/>
                <a:gd name="T29" fmla="*/ 55 h 62"/>
                <a:gd name="T30" fmla="*/ 23 w 23"/>
                <a:gd name="T31" fmla="*/ 55 h 62"/>
                <a:gd name="T32" fmla="*/ 23 w 23"/>
                <a:gd name="T33" fmla="*/ 55 h 62"/>
                <a:gd name="T34" fmla="*/ 15 w 23"/>
                <a:gd name="T35" fmla="*/ 4 h 62"/>
                <a:gd name="T36" fmla="*/ 15 w 23"/>
                <a:gd name="T37" fmla="*/ 4 h 62"/>
                <a:gd name="T38" fmla="*/ 12 w 23"/>
                <a:gd name="T39" fmla="*/ 0 h 62"/>
                <a:gd name="T40" fmla="*/ 11 w 23"/>
                <a:gd name="T41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3" h="62">
                  <a:moveTo>
                    <a:pt x="11" y="0"/>
                  </a:moveTo>
                  <a:cubicBezTo>
                    <a:pt x="11" y="1"/>
                    <a:pt x="11" y="3"/>
                    <a:pt x="11" y="5"/>
                  </a:cubicBezTo>
                  <a:cubicBezTo>
                    <a:pt x="9" y="16"/>
                    <a:pt x="7" y="28"/>
                    <a:pt x="3" y="43"/>
                  </a:cubicBezTo>
                  <a:cubicBezTo>
                    <a:pt x="2" y="46"/>
                    <a:pt x="2" y="46"/>
                    <a:pt x="2" y="46"/>
                  </a:cubicBezTo>
                  <a:cubicBezTo>
                    <a:pt x="1" y="49"/>
                    <a:pt x="0" y="52"/>
                    <a:pt x="0" y="55"/>
                  </a:cubicBezTo>
                  <a:cubicBezTo>
                    <a:pt x="5" y="57"/>
                    <a:pt x="11" y="58"/>
                    <a:pt x="16" y="60"/>
                  </a:cubicBezTo>
                  <a:cubicBezTo>
                    <a:pt x="18" y="61"/>
                    <a:pt x="20" y="62"/>
                    <a:pt x="23" y="62"/>
                  </a:cubicBezTo>
                  <a:cubicBezTo>
                    <a:pt x="23" y="62"/>
                    <a:pt x="23" y="62"/>
                    <a:pt x="23" y="62"/>
                  </a:cubicBezTo>
                  <a:cubicBezTo>
                    <a:pt x="22" y="60"/>
                    <a:pt x="21" y="59"/>
                    <a:pt x="20" y="57"/>
                  </a:cubicBezTo>
                  <a:cubicBezTo>
                    <a:pt x="20" y="57"/>
                    <a:pt x="20" y="57"/>
                    <a:pt x="20" y="57"/>
                  </a:cubicBezTo>
                  <a:cubicBezTo>
                    <a:pt x="20" y="57"/>
                    <a:pt x="20" y="57"/>
                    <a:pt x="20" y="57"/>
                  </a:cubicBezTo>
                  <a:cubicBezTo>
                    <a:pt x="20" y="57"/>
                    <a:pt x="20" y="57"/>
                    <a:pt x="20" y="57"/>
                  </a:cubicBezTo>
                  <a:cubicBezTo>
                    <a:pt x="20" y="57"/>
                    <a:pt x="20" y="57"/>
                    <a:pt x="20" y="57"/>
                  </a:cubicBezTo>
                  <a:cubicBezTo>
                    <a:pt x="21" y="56"/>
                    <a:pt x="22" y="56"/>
                    <a:pt x="23" y="55"/>
                  </a:cubicBezTo>
                  <a:cubicBezTo>
                    <a:pt x="23" y="55"/>
                    <a:pt x="23" y="55"/>
                    <a:pt x="23" y="55"/>
                  </a:cubicBezTo>
                  <a:cubicBezTo>
                    <a:pt x="23" y="55"/>
                    <a:pt x="23" y="55"/>
                    <a:pt x="23" y="55"/>
                  </a:cubicBezTo>
                  <a:cubicBezTo>
                    <a:pt x="23" y="55"/>
                    <a:pt x="23" y="55"/>
                    <a:pt x="23" y="55"/>
                  </a:cubicBezTo>
                  <a:cubicBezTo>
                    <a:pt x="13" y="41"/>
                    <a:pt x="14" y="22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2"/>
                    <a:pt x="13" y="1"/>
                    <a:pt x="12" y="0"/>
                  </a:cubicBezTo>
                  <a:cubicBezTo>
                    <a:pt x="12" y="0"/>
                    <a:pt x="12" y="0"/>
                    <a:pt x="11" y="0"/>
                  </a:cubicBezTo>
                </a:path>
              </a:pathLst>
            </a:custGeom>
            <a:solidFill>
              <a:srgbClr val="4EA2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0" name="Freeform 501"/>
            <p:cNvSpPr/>
            <p:nvPr/>
          </p:nvSpPr>
          <p:spPr bwMode="auto">
            <a:xfrm>
              <a:off x="754063" y="6326188"/>
              <a:ext cx="14288" cy="7938"/>
            </a:xfrm>
            <a:custGeom>
              <a:avLst/>
              <a:gdLst>
                <a:gd name="T0" fmla="*/ 4 w 4"/>
                <a:gd name="T1" fmla="*/ 0 h 2"/>
                <a:gd name="T2" fmla="*/ 3 w 4"/>
                <a:gd name="T3" fmla="*/ 0 h 2"/>
                <a:gd name="T4" fmla="*/ 3 w 4"/>
                <a:gd name="T5" fmla="*/ 0 h 2"/>
                <a:gd name="T6" fmla="*/ 0 w 4"/>
                <a:gd name="T7" fmla="*/ 2 h 2"/>
                <a:gd name="T8" fmla="*/ 4 w 4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4" y="0"/>
                  </a:moveTo>
                  <a:cubicBezTo>
                    <a:pt x="4" y="0"/>
                    <a:pt x="4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1"/>
                    <a:pt x="1" y="1"/>
                    <a:pt x="0" y="2"/>
                  </a:cubicBezTo>
                  <a:cubicBezTo>
                    <a:pt x="1" y="1"/>
                    <a:pt x="3" y="1"/>
                    <a:pt x="4" y="0"/>
                  </a:cubicBezTo>
                </a:path>
              </a:pathLst>
            </a:custGeom>
            <a:solidFill>
              <a:srgbClr val="BFC4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1" name="Freeform 502"/>
            <p:cNvSpPr/>
            <p:nvPr/>
          </p:nvSpPr>
          <p:spPr bwMode="auto">
            <a:xfrm>
              <a:off x="754063" y="6323013"/>
              <a:ext cx="38100" cy="30163"/>
            </a:xfrm>
            <a:custGeom>
              <a:avLst/>
              <a:gdLst>
                <a:gd name="T0" fmla="*/ 10 w 10"/>
                <a:gd name="T1" fmla="*/ 0 h 8"/>
                <a:gd name="T2" fmla="*/ 4 w 10"/>
                <a:gd name="T3" fmla="*/ 1 h 8"/>
                <a:gd name="T4" fmla="*/ 4 w 10"/>
                <a:gd name="T5" fmla="*/ 1 h 8"/>
                <a:gd name="T6" fmla="*/ 0 w 10"/>
                <a:gd name="T7" fmla="*/ 3 h 8"/>
                <a:gd name="T8" fmla="*/ 0 w 10"/>
                <a:gd name="T9" fmla="*/ 3 h 8"/>
                <a:gd name="T10" fmla="*/ 0 w 10"/>
                <a:gd name="T11" fmla="*/ 3 h 8"/>
                <a:gd name="T12" fmla="*/ 0 w 10"/>
                <a:gd name="T13" fmla="*/ 3 h 8"/>
                <a:gd name="T14" fmla="*/ 3 w 10"/>
                <a:gd name="T15" fmla="*/ 8 h 8"/>
                <a:gd name="T16" fmla="*/ 7 w 10"/>
                <a:gd name="T17" fmla="*/ 6 h 8"/>
                <a:gd name="T18" fmla="*/ 10 w 10"/>
                <a:gd name="T1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" h="8">
                  <a:moveTo>
                    <a:pt x="10" y="0"/>
                  </a:moveTo>
                  <a:cubicBezTo>
                    <a:pt x="8" y="0"/>
                    <a:pt x="6" y="0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2"/>
                    <a:pt x="1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5"/>
                    <a:pt x="2" y="6"/>
                    <a:pt x="3" y="8"/>
                  </a:cubicBezTo>
                  <a:cubicBezTo>
                    <a:pt x="5" y="8"/>
                    <a:pt x="6" y="7"/>
                    <a:pt x="7" y="6"/>
                  </a:cubicBezTo>
                  <a:cubicBezTo>
                    <a:pt x="9" y="5"/>
                    <a:pt x="10" y="2"/>
                    <a:pt x="10" y="0"/>
                  </a:cubicBezTo>
                </a:path>
              </a:pathLst>
            </a:custGeom>
            <a:solidFill>
              <a:srgbClr val="4EA2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2" name="Freeform 503"/>
            <p:cNvSpPr/>
            <p:nvPr/>
          </p:nvSpPr>
          <p:spPr bwMode="auto">
            <a:xfrm>
              <a:off x="990600" y="5732463"/>
              <a:ext cx="481013" cy="530225"/>
            </a:xfrm>
            <a:custGeom>
              <a:avLst/>
              <a:gdLst>
                <a:gd name="T0" fmla="*/ 118 w 128"/>
                <a:gd name="T1" fmla="*/ 0 h 141"/>
                <a:gd name="T2" fmla="*/ 118 w 128"/>
                <a:gd name="T3" fmla="*/ 0 h 141"/>
                <a:gd name="T4" fmla="*/ 87 w 128"/>
                <a:gd name="T5" fmla="*/ 20 h 141"/>
                <a:gd name="T6" fmla="*/ 64 w 128"/>
                <a:gd name="T7" fmla="*/ 50 h 141"/>
                <a:gd name="T8" fmla="*/ 31 w 128"/>
                <a:gd name="T9" fmla="*/ 101 h 141"/>
                <a:gd name="T10" fmla="*/ 0 w 128"/>
                <a:gd name="T11" fmla="*/ 139 h 141"/>
                <a:gd name="T12" fmla="*/ 3 w 128"/>
                <a:gd name="T13" fmla="*/ 141 h 141"/>
                <a:gd name="T14" fmla="*/ 4 w 128"/>
                <a:gd name="T15" fmla="*/ 141 h 141"/>
                <a:gd name="T16" fmla="*/ 11 w 128"/>
                <a:gd name="T17" fmla="*/ 139 h 141"/>
                <a:gd name="T18" fmla="*/ 13 w 128"/>
                <a:gd name="T19" fmla="*/ 139 h 141"/>
                <a:gd name="T20" fmla="*/ 28 w 128"/>
                <a:gd name="T21" fmla="*/ 121 h 141"/>
                <a:gd name="T22" fmla="*/ 32 w 128"/>
                <a:gd name="T23" fmla="*/ 115 h 141"/>
                <a:gd name="T24" fmla="*/ 35 w 128"/>
                <a:gd name="T25" fmla="*/ 112 h 141"/>
                <a:gd name="T26" fmla="*/ 72 w 128"/>
                <a:gd name="T27" fmla="*/ 78 h 141"/>
                <a:gd name="T28" fmla="*/ 108 w 128"/>
                <a:gd name="T29" fmla="*/ 44 h 141"/>
                <a:gd name="T30" fmla="*/ 110 w 128"/>
                <a:gd name="T31" fmla="*/ 42 h 141"/>
                <a:gd name="T32" fmla="*/ 118 w 128"/>
                <a:gd name="T33" fmla="*/ 0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8" h="141">
                  <a:moveTo>
                    <a:pt x="118" y="0"/>
                  </a:moveTo>
                  <a:cubicBezTo>
                    <a:pt x="118" y="0"/>
                    <a:pt x="118" y="0"/>
                    <a:pt x="118" y="0"/>
                  </a:cubicBezTo>
                  <a:cubicBezTo>
                    <a:pt x="106" y="4"/>
                    <a:pt x="92" y="15"/>
                    <a:pt x="87" y="20"/>
                  </a:cubicBezTo>
                  <a:cubicBezTo>
                    <a:pt x="78" y="29"/>
                    <a:pt x="71" y="40"/>
                    <a:pt x="64" y="50"/>
                  </a:cubicBezTo>
                  <a:cubicBezTo>
                    <a:pt x="53" y="67"/>
                    <a:pt x="42" y="84"/>
                    <a:pt x="31" y="101"/>
                  </a:cubicBezTo>
                  <a:cubicBezTo>
                    <a:pt x="23" y="115"/>
                    <a:pt x="12" y="129"/>
                    <a:pt x="0" y="139"/>
                  </a:cubicBezTo>
                  <a:cubicBezTo>
                    <a:pt x="1" y="140"/>
                    <a:pt x="2" y="140"/>
                    <a:pt x="3" y="141"/>
                  </a:cubicBezTo>
                  <a:cubicBezTo>
                    <a:pt x="3" y="141"/>
                    <a:pt x="4" y="141"/>
                    <a:pt x="4" y="141"/>
                  </a:cubicBezTo>
                  <a:cubicBezTo>
                    <a:pt x="7" y="141"/>
                    <a:pt x="9" y="140"/>
                    <a:pt x="11" y="139"/>
                  </a:cubicBezTo>
                  <a:cubicBezTo>
                    <a:pt x="12" y="139"/>
                    <a:pt x="12" y="139"/>
                    <a:pt x="13" y="139"/>
                  </a:cubicBezTo>
                  <a:cubicBezTo>
                    <a:pt x="18" y="133"/>
                    <a:pt x="23" y="127"/>
                    <a:pt x="28" y="121"/>
                  </a:cubicBezTo>
                  <a:cubicBezTo>
                    <a:pt x="32" y="115"/>
                    <a:pt x="32" y="115"/>
                    <a:pt x="32" y="115"/>
                  </a:cubicBezTo>
                  <a:cubicBezTo>
                    <a:pt x="33" y="114"/>
                    <a:pt x="34" y="113"/>
                    <a:pt x="35" y="112"/>
                  </a:cubicBezTo>
                  <a:cubicBezTo>
                    <a:pt x="45" y="100"/>
                    <a:pt x="58" y="89"/>
                    <a:pt x="72" y="78"/>
                  </a:cubicBezTo>
                  <a:cubicBezTo>
                    <a:pt x="84" y="67"/>
                    <a:pt x="97" y="57"/>
                    <a:pt x="108" y="44"/>
                  </a:cubicBezTo>
                  <a:cubicBezTo>
                    <a:pt x="109" y="44"/>
                    <a:pt x="109" y="43"/>
                    <a:pt x="110" y="42"/>
                  </a:cubicBezTo>
                  <a:cubicBezTo>
                    <a:pt x="128" y="21"/>
                    <a:pt x="122" y="6"/>
                    <a:pt x="118" y="0"/>
                  </a:cubicBezTo>
                </a:path>
              </a:pathLst>
            </a:custGeom>
            <a:solidFill>
              <a:srgbClr val="BFC4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3" name="Freeform 504"/>
            <p:cNvSpPr/>
            <p:nvPr/>
          </p:nvSpPr>
          <p:spPr bwMode="auto">
            <a:xfrm>
              <a:off x="889000" y="6254751"/>
              <a:ext cx="150813" cy="117475"/>
            </a:xfrm>
            <a:custGeom>
              <a:avLst/>
              <a:gdLst>
                <a:gd name="T0" fmla="*/ 40 w 40"/>
                <a:gd name="T1" fmla="*/ 0 h 31"/>
                <a:gd name="T2" fmla="*/ 38 w 40"/>
                <a:gd name="T3" fmla="*/ 0 h 31"/>
                <a:gd name="T4" fmla="*/ 31 w 40"/>
                <a:gd name="T5" fmla="*/ 2 h 31"/>
                <a:gd name="T6" fmla="*/ 30 w 40"/>
                <a:gd name="T7" fmla="*/ 2 h 31"/>
                <a:gd name="T8" fmla="*/ 27 w 40"/>
                <a:gd name="T9" fmla="*/ 0 h 31"/>
                <a:gd name="T10" fmla="*/ 27 w 40"/>
                <a:gd name="T11" fmla="*/ 0 h 31"/>
                <a:gd name="T12" fmla="*/ 0 w 40"/>
                <a:gd name="T13" fmla="*/ 15 h 31"/>
                <a:gd name="T14" fmla="*/ 13 w 40"/>
                <a:gd name="T15" fmla="*/ 31 h 31"/>
                <a:gd name="T16" fmla="*/ 13 w 40"/>
                <a:gd name="T17" fmla="*/ 31 h 31"/>
                <a:gd name="T18" fmla="*/ 29 w 40"/>
                <a:gd name="T19" fmla="*/ 13 h 31"/>
                <a:gd name="T20" fmla="*/ 39 w 40"/>
                <a:gd name="T21" fmla="*/ 1 h 31"/>
                <a:gd name="T22" fmla="*/ 40 w 40"/>
                <a:gd name="T23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0" h="31">
                  <a:moveTo>
                    <a:pt x="40" y="0"/>
                  </a:moveTo>
                  <a:cubicBezTo>
                    <a:pt x="39" y="0"/>
                    <a:pt x="39" y="0"/>
                    <a:pt x="38" y="0"/>
                  </a:cubicBezTo>
                  <a:cubicBezTo>
                    <a:pt x="36" y="1"/>
                    <a:pt x="34" y="2"/>
                    <a:pt x="31" y="2"/>
                  </a:cubicBezTo>
                  <a:cubicBezTo>
                    <a:pt x="31" y="2"/>
                    <a:pt x="30" y="2"/>
                    <a:pt x="30" y="2"/>
                  </a:cubicBezTo>
                  <a:cubicBezTo>
                    <a:pt x="29" y="1"/>
                    <a:pt x="28" y="1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19" y="7"/>
                    <a:pt x="10" y="12"/>
                    <a:pt x="0" y="15"/>
                  </a:cubicBezTo>
                  <a:cubicBezTo>
                    <a:pt x="2" y="22"/>
                    <a:pt x="6" y="27"/>
                    <a:pt x="13" y="31"/>
                  </a:cubicBezTo>
                  <a:cubicBezTo>
                    <a:pt x="13" y="31"/>
                    <a:pt x="13" y="31"/>
                    <a:pt x="13" y="31"/>
                  </a:cubicBezTo>
                  <a:cubicBezTo>
                    <a:pt x="18" y="25"/>
                    <a:pt x="23" y="19"/>
                    <a:pt x="29" y="13"/>
                  </a:cubicBezTo>
                  <a:cubicBezTo>
                    <a:pt x="33" y="9"/>
                    <a:pt x="36" y="5"/>
                    <a:pt x="39" y="1"/>
                  </a:cubicBezTo>
                  <a:cubicBezTo>
                    <a:pt x="40" y="0"/>
                    <a:pt x="40" y="0"/>
                    <a:pt x="40" y="0"/>
                  </a:cubicBezTo>
                </a:path>
              </a:pathLst>
            </a:custGeom>
            <a:solidFill>
              <a:srgbClr val="4EA2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4" name="Freeform 505"/>
            <p:cNvSpPr/>
            <p:nvPr/>
          </p:nvSpPr>
          <p:spPr bwMode="auto">
            <a:xfrm>
              <a:off x="817563" y="6318251"/>
              <a:ext cx="46038" cy="30163"/>
            </a:xfrm>
            <a:custGeom>
              <a:avLst/>
              <a:gdLst>
                <a:gd name="T0" fmla="*/ 12 w 12"/>
                <a:gd name="T1" fmla="*/ 0 h 8"/>
                <a:gd name="T2" fmla="*/ 4 w 12"/>
                <a:gd name="T3" fmla="*/ 0 h 8"/>
                <a:gd name="T4" fmla="*/ 4 w 12"/>
                <a:gd name="T5" fmla="*/ 0 h 8"/>
                <a:gd name="T6" fmla="*/ 0 w 12"/>
                <a:gd name="T7" fmla="*/ 1 h 8"/>
                <a:gd name="T8" fmla="*/ 4 w 12"/>
                <a:gd name="T9" fmla="*/ 8 h 8"/>
                <a:gd name="T10" fmla="*/ 12 w 12"/>
                <a:gd name="T1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8">
                  <a:moveTo>
                    <a:pt x="12" y="0"/>
                  </a:moveTo>
                  <a:cubicBezTo>
                    <a:pt x="9" y="0"/>
                    <a:pt x="7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2" y="1"/>
                    <a:pt x="0" y="1"/>
                  </a:cubicBezTo>
                  <a:cubicBezTo>
                    <a:pt x="1" y="3"/>
                    <a:pt x="3" y="5"/>
                    <a:pt x="4" y="8"/>
                  </a:cubicBezTo>
                  <a:cubicBezTo>
                    <a:pt x="7" y="5"/>
                    <a:pt x="9" y="3"/>
                    <a:pt x="12" y="0"/>
                  </a:cubicBezTo>
                </a:path>
              </a:pathLst>
            </a:custGeom>
            <a:solidFill>
              <a:srgbClr val="4EA2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5" name="Freeform 506"/>
            <p:cNvSpPr/>
            <p:nvPr/>
          </p:nvSpPr>
          <p:spPr bwMode="auto">
            <a:xfrm>
              <a:off x="712788" y="5386388"/>
              <a:ext cx="695325" cy="1016000"/>
            </a:xfrm>
            <a:custGeom>
              <a:avLst/>
              <a:gdLst>
                <a:gd name="T0" fmla="*/ 172 w 185"/>
                <a:gd name="T1" fmla="*/ 60 h 270"/>
                <a:gd name="T2" fmla="*/ 172 w 185"/>
                <a:gd name="T3" fmla="*/ 93 h 270"/>
                <a:gd name="T4" fmla="*/ 179 w 185"/>
                <a:gd name="T5" fmla="*/ 100 h 270"/>
                <a:gd name="T6" fmla="*/ 171 w 185"/>
                <a:gd name="T7" fmla="*/ 126 h 270"/>
                <a:gd name="T8" fmla="*/ 95 w 185"/>
                <a:gd name="T9" fmla="*/ 198 h 270"/>
                <a:gd name="T10" fmla="*/ 75 w 185"/>
                <a:gd name="T11" fmla="*/ 222 h 270"/>
                <a:gd name="T12" fmla="*/ 49 w 185"/>
                <a:gd name="T13" fmla="*/ 252 h 270"/>
                <a:gd name="T14" fmla="*/ 19 w 185"/>
                <a:gd name="T15" fmla="*/ 269 h 270"/>
                <a:gd name="T16" fmla="*/ 8 w 185"/>
                <a:gd name="T17" fmla="*/ 242 h 270"/>
                <a:gd name="T18" fmla="*/ 17 w 185"/>
                <a:gd name="T19" fmla="*/ 202 h 270"/>
                <a:gd name="T20" fmla="*/ 17 w 185"/>
                <a:gd name="T21" fmla="*/ 148 h 270"/>
                <a:gd name="T22" fmla="*/ 3 w 185"/>
                <a:gd name="T23" fmla="*/ 65 h 270"/>
                <a:gd name="T24" fmla="*/ 13 w 185"/>
                <a:gd name="T25" fmla="*/ 28 h 270"/>
                <a:gd name="T26" fmla="*/ 51 w 185"/>
                <a:gd name="T27" fmla="*/ 14 h 270"/>
                <a:gd name="T28" fmla="*/ 71 w 185"/>
                <a:gd name="T29" fmla="*/ 2 h 270"/>
                <a:gd name="T30" fmla="*/ 109 w 185"/>
                <a:gd name="T31" fmla="*/ 22 h 270"/>
                <a:gd name="T32" fmla="*/ 153 w 185"/>
                <a:gd name="T33" fmla="*/ 32 h 270"/>
                <a:gd name="T34" fmla="*/ 172 w 185"/>
                <a:gd name="T35" fmla="*/ 60 h 2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85" h="270">
                  <a:moveTo>
                    <a:pt x="172" y="60"/>
                  </a:moveTo>
                  <a:cubicBezTo>
                    <a:pt x="172" y="71"/>
                    <a:pt x="165" y="84"/>
                    <a:pt x="172" y="93"/>
                  </a:cubicBezTo>
                  <a:cubicBezTo>
                    <a:pt x="174" y="95"/>
                    <a:pt x="177" y="97"/>
                    <a:pt x="179" y="100"/>
                  </a:cubicBezTo>
                  <a:cubicBezTo>
                    <a:pt x="185" y="108"/>
                    <a:pt x="178" y="119"/>
                    <a:pt x="171" y="126"/>
                  </a:cubicBezTo>
                  <a:cubicBezTo>
                    <a:pt x="148" y="152"/>
                    <a:pt x="116" y="171"/>
                    <a:pt x="95" y="198"/>
                  </a:cubicBezTo>
                  <a:cubicBezTo>
                    <a:pt x="88" y="206"/>
                    <a:pt x="82" y="214"/>
                    <a:pt x="75" y="222"/>
                  </a:cubicBezTo>
                  <a:cubicBezTo>
                    <a:pt x="66" y="232"/>
                    <a:pt x="58" y="242"/>
                    <a:pt x="49" y="252"/>
                  </a:cubicBezTo>
                  <a:cubicBezTo>
                    <a:pt x="41" y="260"/>
                    <a:pt x="30" y="270"/>
                    <a:pt x="19" y="269"/>
                  </a:cubicBezTo>
                  <a:cubicBezTo>
                    <a:pt x="0" y="268"/>
                    <a:pt x="5" y="255"/>
                    <a:pt x="8" y="242"/>
                  </a:cubicBezTo>
                  <a:cubicBezTo>
                    <a:pt x="12" y="228"/>
                    <a:pt x="15" y="215"/>
                    <a:pt x="17" y="202"/>
                  </a:cubicBezTo>
                  <a:cubicBezTo>
                    <a:pt x="19" y="184"/>
                    <a:pt x="20" y="167"/>
                    <a:pt x="17" y="148"/>
                  </a:cubicBezTo>
                  <a:cubicBezTo>
                    <a:pt x="13" y="120"/>
                    <a:pt x="6" y="93"/>
                    <a:pt x="3" y="65"/>
                  </a:cubicBezTo>
                  <a:cubicBezTo>
                    <a:pt x="2" y="52"/>
                    <a:pt x="3" y="37"/>
                    <a:pt x="13" y="28"/>
                  </a:cubicBezTo>
                  <a:cubicBezTo>
                    <a:pt x="23" y="19"/>
                    <a:pt x="39" y="21"/>
                    <a:pt x="51" y="14"/>
                  </a:cubicBezTo>
                  <a:cubicBezTo>
                    <a:pt x="58" y="10"/>
                    <a:pt x="63" y="4"/>
                    <a:pt x="71" y="2"/>
                  </a:cubicBezTo>
                  <a:cubicBezTo>
                    <a:pt x="85" y="0"/>
                    <a:pt x="96" y="16"/>
                    <a:pt x="109" y="22"/>
                  </a:cubicBezTo>
                  <a:cubicBezTo>
                    <a:pt x="123" y="28"/>
                    <a:pt x="139" y="25"/>
                    <a:pt x="153" y="32"/>
                  </a:cubicBezTo>
                  <a:cubicBezTo>
                    <a:pt x="163" y="38"/>
                    <a:pt x="172" y="48"/>
                    <a:pt x="172" y="60"/>
                  </a:cubicBezTo>
                  <a:close/>
                </a:path>
              </a:pathLst>
            </a:custGeom>
            <a:solidFill>
              <a:srgbClr val="F3F8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6" name="Freeform 507"/>
            <p:cNvSpPr/>
            <p:nvPr/>
          </p:nvSpPr>
          <p:spPr bwMode="auto">
            <a:xfrm>
              <a:off x="712788" y="6127751"/>
              <a:ext cx="280988" cy="274638"/>
            </a:xfrm>
            <a:custGeom>
              <a:avLst/>
              <a:gdLst>
                <a:gd name="T0" fmla="*/ 73 w 75"/>
                <a:gd name="T1" fmla="*/ 19 h 73"/>
                <a:gd name="T2" fmla="*/ 75 w 75"/>
                <a:gd name="T3" fmla="*/ 25 h 73"/>
                <a:gd name="T4" fmla="*/ 49 w 75"/>
                <a:gd name="T5" fmla="*/ 55 h 73"/>
                <a:gd name="T6" fmla="*/ 19 w 75"/>
                <a:gd name="T7" fmla="*/ 72 h 73"/>
                <a:gd name="T8" fmla="*/ 8 w 75"/>
                <a:gd name="T9" fmla="*/ 45 h 73"/>
                <a:gd name="T10" fmla="*/ 17 w 75"/>
                <a:gd name="T11" fmla="*/ 5 h 73"/>
                <a:gd name="T12" fmla="*/ 20 w 75"/>
                <a:gd name="T13" fmla="*/ 8 h 73"/>
                <a:gd name="T14" fmla="*/ 20 w 75"/>
                <a:gd name="T15" fmla="*/ 8 h 73"/>
                <a:gd name="T16" fmla="*/ 33 w 75"/>
                <a:gd name="T17" fmla="*/ 6 h 73"/>
                <a:gd name="T18" fmla="*/ 39 w 75"/>
                <a:gd name="T19" fmla="*/ 1 h 73"/>
                <a:gd name="T20" fmla="*/ 49 w 75"/>
                <a:gd name="T21" fmla="*/ 8 h 73"/>
                <a:gd name="T22" fmla="*/ 57 w 75"/>
                <a:gd name="T23" fmla="*/ 18 h 73"/>
                <a:gd name="T24" fmla="*/ 73 w 75"/>
                <a:gd name="T25" fmla="*/ 19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" h="73">
                  <a:moveTo>
                    <a:pt x="73" y="19"/>
                  </a:moveTo>
                  <a:cubicBezTo>
                    <a:pt x="74" y="21"/>
                    <a:pt x="75" y="23"/>
                    <a:pt x="75" y="25"/>
                  </a:cubicBezTo>
                  <a:cubicBezTo>
                    <a:pt x="66" y="35"/>
                    <a:pt x="58" y="45"/>
                    <a:pt x="49" y="55"/>
                  </a:cubicBezTo>
                  <a:cubicBezTo>
                    <a:pt x="41" y="63"/>
                    <a:pt x="30" y="73"/>
                    <a:pt x="19" y="72"/>
                  </a:cubicBezTo>
                  <a:cubicBezTo>
                    <a:pt x="0" y="71"/>
                    <a:pt x="5" y="58"/>
                    <a:pt x="8" y="45"/>
                  </a:cubicBezTo>
                  <a:cubicBezTo>
                    <a:pt x="12" y="31"/>
                    <a:pt x="15" y="18"/>
                    <a:pt x="17" y="5"/>
                  </a:cubicBezTo>
                  <a:cubicBezTo>
                    <a:pt x="18" y="5"/>
                    <a:pt x="19" y="6"/>
                    <a:pt x="20" y="8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3" y="13"/>
                    <a:pt x="31" y="12"/>
                    <a:pt x="33" y="6"/>
                  </a:cubicBezTo>
                  <a:cubicBezTo>
                    <a:pt x="34" y="4"/>
                    <a:pt x="36" y="2"/>
                    <a:pt x="39" y="1"/>
                  </a:cubicBezTo>
                  <a:cubicBezTo>
                    <a:pt x="43" y="0"/>
                    <a:pt x="47" y="4"/>
                    <a:pt x="49" y="8"/>
                  </a:cubicBezTo>
                  <a:cubicBezTo>
                    <a:pt x="51" y="12"/>
                    <a:pt x="53" y="16"/>
                    <a:pt x="57" y="18"/>
                  </a:cubicBezTo>
                  <a:cubicBezTo>
                    <a:pt x="60" y="12"/>
                    <a:pt x="70" y="13"/>
                    <a:pt x="73" y="19"/>
                  </a:cubicBezTo>
                  <a:close/>
                </a:path>
              </a:pathLst>
            </a:custGeom>
            <a:solidFill>
              <a:srgbClr val="63CC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7" name="Freeform 508"/>
            <p:cNvSpPr/>
            <p:nvPr/>
          </p:nvSpPr>
          <p:spPr bwMode="auto">
            <a:xfrm>
              <a:off x="638175" y="6251576"/>
              <a:ext cx="379413" cy="800100"/>
            </a:xfrm>
            <a:custGeom>
              <a:avLst/>
              <a:gdLst>
                <a:gd name="T0" fmla="*/ 37 w 101"/>
                <a:gd name="T1" fmla="*/ 112 h 213"/>
                <a:gd name="T2" fmla="*/ 14 w 101"/>
                <a:gd name="T3" fmla="*/ 207 h 213"/>
                <a:gd name="T4" fmla="*/ 27 w 101"/>
                <a:gd name="T5" fmla="*/ 210 h 213"/>
                <a:gd name="T6" fmla="*/ 34 w 101"/>
                <a:gd name="T7" fmla="*/ 195 h 213"/>
                <a:gd name="T8" fmla="*/ 49 w 101"/>
                <a:gd name="T9" fmla="*/ 117 h 213"/>
                <a:gd name="T10" fmla="*/ 60 w 101"/>
                <a:gd name="T11" fmla="*/ 57 h 213"/>
                <a:gd name="T12" fmla="*/ 78 w 101"/>
                <a:gd name="T13" fmla="*/ 49 h 213"/>
                <a:gd name="T14" fmla="*/ 101 w 101"/>
                <a:gd name="T15" fmla="*/ 40 h 213"/>
                <a:gd name="T16" fmla="*/ 68 w 101"/>
                <a:gd name="T17" fmla="*/ 2 h 213"/>
                <a:gd name="T18" fmla="*/ 52 w 101"/>
                <a:gd name="T19" fmla="*/ 26 h 213"/>
                <a:gd name="T20" fmla="*/ 45 w 101"/>
                <a:gd name="T21" fmla="*/ 0 h 213"/>
                <a:gd name="T22" fmla="*/ 41 w 101"/>
                <a:gd name="T23" fmla="*/ 18 h 213"/>
                <a:gd name="T24" fmla="*/ 38 w 101"/>
                <a:gd name="T25" fmla="*/ 25 h 213"/>
                <a:gd name="T26" fmla="*/ 27 w 101"/>
                <a:gd name="T27" fmla="*/ 25 h 213"/>
                <a:gd name="T28" fmla="*/ 0 w 101"/>
                <a:gd name="T29" fmla="*/ 14 h 213"/>
                <a:gd name="T30" fmla="*/ 28 w 101"/>
                <a:gd name="T31" fmla="*/ 56 h 213"/>
                <a:gd name="T32" fmla="*/ 37 w 101"/>
                <a:gd name="T33" fmla="*/ 112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0" h="213">
                  <a:moveTo>
                    <a:pt x="37" y="112"/>
                  </a:moveTo>
                  <a:cubicBezTo>
                    <a:pt x="35" y="145"/>
                    <a:pt x="25" y="176"/>
                    <a:pt x="14" y="207"/>
                  </a:cubicBezTo>
                  <a:cubicBezTo>
                    <a:pt x="15" y="213"/>
                    <a:pt x="23" y="213"/>
                    <a:pt x="27" y="210"/>
                  </a:cubicBezTo>
                  <a:cubicBezTo>
                    <a:pt x="32" y="206"/>
                    <a:pt x="33" y="200"/>
                    <a:pt x="34" y="195"/>
                  </a:cubicBezTo>
                  <a:cubicBezTo>
                    <a:pt x="40" y="169"/>
                    <a:pt x="45" y="143"/>
                    <a:pt x="49" y="117"/>
                  </a:cubicBezTo>
                  <a:cubicBezTo>
                    <a:pt x="51" y="102"/>
                    <a:pt x="49" y="68"/>
                    <a:pt x="60" y="57"/>
                  </a:cubicBezTo>
                  <a:cubicBezTo>
                    <a:pt x="65" y="53"/>
                    <a:pt x="72" y="51"/>
                    <a:pt x="78" y="49"/>
                  </a:cubicBezTo>
                  <a:cubicBezTo>
                    <a:pt x="84" y="47"/>
                    <a:pt x="95" y="39"/>
                    <a:pt x="101" y="40"/>
                  </a:cubicBezTo>
                  <a:cubicBezTo>
                    <a:pt x="81" y="36"/>
                    <a:pt x="61" y="26"/>
                    <a:pt x="68" y="2"/>
                  </a:cubicBezTo>
                  <a:cubicBezTo>
                    <a:pt x="65" y="11"/>
                    <a:pt x="59" y="19"/>
                    <a:pt x="52" y="26"/>
                  </a:cubicBezTo>
                  <a:cubicBezTo>
                    <a:pt x="47" y="19"/>
                    <a:pt x="44" y="9"/>
                    <a:pt x="45" y="0"/>
                  </a:cubicBezTo>
                  <a:cubicBezTo>
                    <a:pt x="44" y="6"/>
                    <a:pt x="43" y="12"/>
                    <a:pt x="41" y="18"/>
                  </a:cubicBezTo>
                  <a:cubicBezTo>
                    <a:pt x="41" y="21"/>
                    <a:pt x="40" y="24"/>
                    <a:pt x="38" y="25"/>
                  </a:cubicBezTo>
                  <a:cubicBezTo>
                    <a:pt x="35" y="28"/>
                    <a:pt x="30" y="26"/>
                    <a:pt x="27" y="25"/>
                  </a:cubicBezTo>
                  <a:cubicBezTo>
                    <a:pt x="18" y="22"/>
                    <a:pt x="5" y="21"/>
                    <a:pt x="0" y="14"/>
                  </a:cubicBezTo>
                  <a:cubicBezTo>
                    <a:pt x="6" y="30"/>
                    <a:pt x="21" y="40"/>
                    <a:pt x="28" y="56"/>
                  </a:cubicBezTo>
                  <a:cubicBezTo>
                    <a:pt x="35" y="73"/>
                    <a:pt x="38" y="93"/>
                    <a:pt x="37" y="112"/>
                  </a:cubicBezTo>
                </a:path>
              </a:pathLst>
            </a:custGeom>
            <a:solidFill>
              <a:srgbClr val="3A62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8" name="Freeform 509"/>
            <p:cNvSpPr/>
            <p:nvPr/>
          </p:nvSpPr>
          <p:spPr bwMode="auto">
            <a:xfrm>
              <a:off x="239713" y="7292976"/>
              <a:ext cx="569913" cy="765175"/>
            </a:xfrm>
            <a:custGeom>
              <a:avLst/>
              <a:gdLst>
                <a:gd name="T0" fmla="*/ 0 w 152"/>
                <a:gd name="T1" fmla="*/ 120 h 204"/>
                <a:gd name="T2" fmla="*/ 28 w 152"/>
                <a:gd name="T3" fmla="*/ 199 h 204"/>
                <a:gd name="T4" fmla="*/ 32 w 152"/>
                <a:gd name="T5" fmla="*/ 200 h 204"/>
                <a:gd name="T6" fmla="*/ 45 w 152"/>
                <a:gd name="T7" fmla="*/ 198 h 204"/>
                <a:gd name="T8" fmla="*/ 65 w 152"/>
                <a:gd name="T9" fmla="*/ 199 h 204"/>
                <a:gd name="T10" fmla="*/ 70 w 152"/>
                <a:gd name="T11" fmla="*/ 201 h 204"/>
                <a:gd name="T12" fmla="*/ 89 w 152"/>
                <a:gd name="T13" fmla="*/ 196 h 204"/>
                <a:gd name="T14" fmla="*/ 107 w 152"/>
                <a:gd name="T15" fmla="*/ 183 h 204"/>
                <a:gd name="T16" fmla="*/ 124 w 152"/>
                <a:gd name="T17" fmla="*/ 173 h 204"/>
                <a:gd name="T18" fmla="*/ 129 w 152"/>
                <a:gd name="T19" fmla="*/ 150 h 204"/>
                <a:gd name="T20" fmla="*/ 137 w 152"/>
                <a:gd name="T21" fmla="*/ 151 h 204"/>
                <a:gd name="T22" fmla="*/ 144 w 152"/>
                <a:gd name="T23" fmla="*/ 151 h 204"/>
                <a:gd name="T24" fmla="*/ 150 w 152"/>
                <a:gd name="T25" fmla="*/ 137 h 204"/>
                <a:gd name="T26" fmla="*/ 144 w 152"/>
                <a:gd name="T27" fmla="*/ 99 h 204"/>
                <a:gd name="T28" fmla="*/ 109 w 152"/>
                <a:gd name="T29" fmla="*/ 57 h 204"/>
                <a:gd name="T30" fmla="*/ 65 w 152"/>
                <a:gd name="T31" fmla="*/ 28 h 204"/>
                <a:gd name="T32" fmla="*/ 47 w 152"/>
                <a:gd name="T33" fmla="*/ 22 h 204"/>
                <a:gd name="T34" fmla="*/ 46 w 152"/>
                <a:gd name="T35" fmla="*/ 21 h 204"/>
                <a:gd name="T36" fmla="*/ 43 w 152"/>
                <a:gd name="T37" fmla="*/ 19 h 204"/>
                <a:gd name="T38" fmla="*/ 38 w 152"/>
                <a:gd name="T39" fmla="*/ 13 h 204"/>
                <a:gd name="T40" fmla="*/ 38 w 152"/>
                <a:gd name="T41" fmla="*/ 12 h 204"/>
                <a:gd name="T42" fmla="*/ 35 w 152"/>
                <a:gd name="T43" fmla="*/ 8 h 204"/>
                <a:gd name="T44" fmla="*/ 31 w 152"/>
                <a:gd name="T45" fmla="*/ 4 h 204"/>
                <a:gd name="T46" fmla="*/ 30 w 152"/>
                <a:gd name="T47" fmla="*/ 3 h 204"/>
                <a:gd name="T48" fmla="*/ 29 w 152"/>
                <a:gd name="T49" fmla="*/ 2 h 204"/>
                <a:gd name="T50" fmla="*/ 28 w 152"/>
                <a:gd name="T51" fmla="*/ 1 h 204"/>
                <a:gd name="T52" fmla="*/ 27 w 152"/>
                <a:gd name="T53" fmla="*/ 1 h 204"/>
                <a:gd name="T54" fmla="*/ 26 w 152"/>
                <a:gd name="T55" fmla="*/ 0 h 204"/>
                <a:gd name="T56" fmla="*/ 25 w 152"/>
                <a:gd name="T57" fmla="*/ 0 h 204"/>
                <a:gd name="T58" fmla="*/ 24 w 152"/>
                <a:gd name="T59" fmla="*/ 0 h 204"/>
                <a:gd name="T60" fmla="*/ 22 w 152"/>
                <a:gd name="T61" fmla="*/ 1 h 204"/>
                <a:gd name="T62" fmla="*/ 22 w 152"/>
                <a:gd name="T63" fmla="*/ 1 h 204"/>
                <a:gd name="T64" fmla="*/ 22 w 152"/>
                <a:gd name="T65" fmla="*/ 1 h 204"/>
                <a:gd name="T66" fmla="*/ 22 w 152"/>
                <a:gd name="T67" fmla="*/ 2 h 204"/>
                <a:gd name="T68" fmla="*/ 22 w 152"/>
                <a:gd name="T69" fmla="*/ 2 h 204"/>
                <a:gd name="T70" fmla="*/ 21 w 152"/>
                <a:gd name="T71" fmla="*/ 4 h 204"/>
                <a:gd name="T72" fmla="*/ 21 w 152"/>
                <a:gd name="T73" fmla="*/ 5 h 204"/>
                <a:gd name="T74" fmla="*/ 21 w 152"/>
                <a:gd name="T75" fmla="*/ 5 h 204"/>
                <a:gd name="T76" fmla="*/ 21 w 152"/>
                <a:gd name="T77" fmla="*/ 5 h 204"/>
                <a:gd name="T78" fmla="*/ 21 w 152"/>
                <a:gd name="T79" fmla="*/ 5 h 204"/>
                <a:gd name="T80" fmla="*/ 21 w 152"/>
                <a:gd name="T81" fmla="*/ 9 h 204"/>
                <a:gd name="T82" fmla="*/ 21 w 152"/>
                <a:gd name="T83" fmla="*/ 10 h 204"/>
                <a:gd name="T84" fmla="*/ 21 w 152"/>
                <a:gd name="T85" fmla="*/ 11 h 204"/>
                <a:gd name="T86" fmla="*/ 21 w 152"/>
                <a:gd name="T87" fmla="*/ 13 h 204"/>
                <a:gd name="T88" fmla="*/ 22 w 152"/>
                <a:gd name="T89" fmla="*/ 21 h 204"/>
                <a:gd name="T90" fmla="*/ 22 w 152"/>
                <a:gd name="T91" fmla="*/ 22 h 204"/>
                <a:gd name="T92" fmla="*/ 22 w 152"/>
                <a:gd name="T93" fmla="*/ 23 h 204"/>
                <a:gd name="T94" fmla="*/ 18 w 152"/>
                <a:gd name="T95" fmla="*/ 53 h 204"/>
                <a:gd name="T96" fmla="*/ 3 w 152"/>
                <a:gd name="T97" fmla="*/ 93 h 204"/>
                <a:gd name="T98" fmla="*/ 0 w 152"/>
                <a:gd name="T99" fmla="*/ 120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52" h="204">
                  <a:moveTo>
                    <a:pt x="0" y="120"/>
                  </a:moveTo>
                  <a:cubicBezTo>
                    <a:pt x="28" y="199"/>
                    <a:pt x="28" y="199"/>
                    <a:pt x="28" y="199"/>
                  </a:cubicBezTo>
                  <a:cubicBezTo>
                    <a:pt x="29" y="199"/>
                    <a:pt x="31" y="200"/>
                    <a:pt x="32" y="200"/>
                  </a:cubicBezTo>
                  <a:cubicBezTo>
                    <a:pt x="37" y="200"/>
                    <a:pt x="41" y="199"/>
                    <a:pt x="45" y="198"/>
                  </a:cubicBezTo>
                  <a:cubicBezTo>
                    <a:pt x="51" y="196"/>
                    <a:pt x="57" y="194"/>
                    <a:pt x="65" y="199"/>
                  </a:cubicBezTo>
                  <a:cubicBezTo>
                    <a:pt x="67" y="199"/>
                    <a:pt x="68" y="200"/>
                    <a:pt x="70" y="201"/>
                  </a:cubicBezTo>
                  <a:cubicBezTo>
                    <a:pt x="77" y="204"/>
                    <a:pt x="85" y="202"/>
                    <a:pt x="89" y="196"/>
                  </a:cubicBezTo>
                  <a:cubicBezTo>
                    <a:pt x="94" y="191"/>
                    <a:pt x="100" y="186"/>
                    <a:pt x="107" y="183"/>
                  </a:cubicBezTo>
                  <a:cubicBezTo>
                    <a:pt x="113" y="181"/>
                    <a:pt x="121" y="181"/>
                    <a:pt x="124" y="173"/>
                  </a:cubicBezTo>
                  <a:cubicBezTo>
                    <a:pt x="127" y="166"/>
                    <a:pt x="123" y="153"/>
                    <a:pt x="129" y="150"/>
                  </a:cubicBezTo>
                  <a:cubicBezTo>
                    <a:pt x="132" y="149"/>
                    <a:pt x="134" y="150"/>
                    <a:pt x="137" y="151"/>
                  </a:cubicBezTo>
                  <a:cubicBezTo>
                    <a:pt x="140" y="151"/>
                    <a:pt x="142" y="152"/>
                    <a:pt x="144" y="151"/>
                  </a:cubicBezTo>
                  <a:cubicBezTo>
                    <a:pt x="148" y="150"/>
                    <a:pt x="150" y="141"/>
                    <a:pt x="150" y="137"/>
                  </a:cubicBezTo>
                  <a:cubicBezTo>
                    <a:pt x="152" y="125"/>
                    <a:pt x="149" y="111"/>
                    <a:pt x="144" y="99"/>
                  </a:cubicBezTo>
                  <a:cubicBezTo>
                    <a:pt x="135" y="82"/>
                    <a:pt x="122" y="69"/>
                    <a:pt x="109" y="57"/>
                  </a:cubicBezTo>
                  <a:cubicBezTo>
                    <a:pt x="95" y="45"/>
                    <a:pt x="80" y="33"/>
                    <a:pt x="65" y="28"/>
                  </a:cubicBezTo>
                  <a:cubicBezTo>
                    <a:pt x="59" y="26"/>
                    <a:pt x="53" y="25"/>
                    <a:pt x="47" y="22"/>
                  </a:cubicBezTo>
                  <a:cubicBezTo>
                    <a:pt x="47" y="21"/>
                    <a:pt x="46" y="21"/>
                    <a:pt x="46" y="21"/>
                  </a:cubicBezTo>
                  <a:cubicBezTo>
                    <a:pt x="45" y="20"/>
                    <a:pt x="44" y="19"/>
                    <a:pt x="43" y="19"/>
                  </a:cubicBezTo>
                  <a:cubicBezTo>
                    <a:pt x="41" y="17"/>
                    <a:pt x="40" y="15"/>
                    <a:pt x="38" y="13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37" y="11"/>
                    <a:pt x="36" y="9"/>
                    <a:pt x="35" y="8"/>
                  </a:cubicBezTo>
                  <a:cubicBezTo>
                    <a:pt x="34" y="6"/>
                    <a:pt x="32" y="5"/>
                    <a:pt x="31" y="4"/>
                  </a:cubicBezTo>
                  <a:cubicBezTo>
                    <a:pt x="31" y="3"/>
                    <a:pt x="30" y="3"/>
                    <a:pt x="30" y="3"/>
                  </a:cubicBezTo>
                  <a:cubicBezTo>
                    <a:pt x="30" y="2"/>
                    <a:pt x="29" y="2"/>
                    <a:pt x="29" y="2"/>
                  </a:cubicBezTo>
                  <a:cubicBezTo>
                    <a:pt x="28" y="2"/>
                    <a:pt x="28" y="1"/>
                    <a:pt x="28" y="1"/>
                  </a:cubicBezTo>
                  <a:cubicBezTo>
                    <a:pt x="27" y="1"/>
                    <a:pt x="27" y="1"/>
                    <a:pt x="27" y="1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3" y="0"/>
                    <a:pt x="23" y="0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1" y="2"/>
                    <a:pt x="21" y="3"/>
                    <a:pt x="21" y="4"/>
                  </a:cubicBezTo>
                  <a:cubicBezTo>
                    <a:pt x="21" y="4"/>
                    <a:pt x="21" y="5"/>
                    <a:pt x="21" y="5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21" y="6"/>
                    <a:pt x="21" y="8"/>
                    <a:pt x="21" y="9"/>
                  </a:cubicBezTo>
                  <a:cubicBezTo>
                    <a:pt x="21" y="9"/>
                    <a:pt x="21" y="10"/>
                    <a:pt x="21" y="10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21" y="12"/>
                    <a:pt x="21" y="12"/>
                    <a:pt x="21" y="13"/>
                  </a:cubicBezTo>
                  <a:cubicBezTo>
                    <a:pt x="22" y="16"/>
                    <a:pt x="22" y="19"/>
                    <a:pt x="22" y="21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22" y="23"/>
                    <a:pt x="22" y="23"/>
                    <a:pt x="22" y="23"/>
                  </a:cubicBezTo>
                  <a:cubicBezTo>
                    <a:pt x="23" y="33"/>
                    <a:pt x="21" y="44"/>
                    <a:pt x="18" y="53"/>
                  </a:cubicBezTo>
                  <a:cubicBezTo>
                    <a:pt x="13" y="67"/>
                    <a:pt x="6" y="79"/>
                    <a:pt x="3" y="93"/>
                  </a:cubicBezTo>
                  <a:cubicBezTo>
                    <a:pt x="1" y="102"/>
                    <a:pt x="0" y="111"/>
                    <a:pt x="0" y="120"/>
                  </a:cubicBezTo>
                </a:path>
              </a:pathLst>
            </a:custGeom>
            <a:solidFill>
              <a:srgbClr val="F3F8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9" name="Freeform 510"/>
            <p:cNvSpPr/>
            <p:nvPr/>
          </p:nvSpPr>
          <p:spPr bwMode="auto">
            <a:xfrm>
              <a:off x="298450" y="7265988"/>
              <a:ext cx="271463" cy="357188"/>
            </a:xfrm>
            <a:custGeom>
              <a:avLst/>
              <a:gdLst>
                <a:gd name="T0" fmla="*/ 7 w 72"/>
                <a:gd name="T1" fmla="*/ 94 h 95"/>
                <a:gd name="T2" fmla="*/ 16 w 72"/>
                <a:gd name="T3" fmla="*/ 87 h 95"/>
                <a:gd name="T4" fmla="*/ 25 w 72"/>
                <a:gd name="T5" fmla="*/ 80 h 95"/>
                <a:gd name="T6" fmla="*/ 33 w 72"/>
                <a:gd name="T7" fmla="*/ 88 h 95"/>
                <a:gd name="T8" fmla="*/ 42 w 72"/>
                <a:gd name="T9" fmla="*/ 93 h 95"/>
                <a:gd name="T10" fmla="*/ 45 w 72"/>
                <a:gd name="T11" fmla="*/ 89 h 95"/>
                <a:gd name="T12" fmla="*/ 53 w 72"/>
                <a:gd name="T13" fmla="*/ 70 h 95"/>
                <a:gd name="T14" fmla="*/ 61 w 72"/>
                <a:gd name="T15" fmla="*/ 71 h 95"/>
                <a:gd name="T16" fmla="*/ 70 w 72"/>
                <a:gd name="T17" fmla="*/ 70 h 95"/>
                <a:gd name="T18" fmla="*/ 70 w 72"/>
                <a:gd name="T19" fmla="*/ 58 h 95"/>
                <a:gd name="T20" fmla="*/ 31 w 72"/>
                <a:gd name="T21" fmla="*/ 29 h 95"/>
                <a:gd name="T22" fmla="*/ 30 w 72"/>
                <a:gd name="T23" fmla="*/ 27 h 95"/>
                <a:gd name="T24" fmla="*/ 22 w 72"/>
                <a:gd name="T25" fmla="*/ 20 h 95"/>
                <a:gd name="T26" fmla="*/ 22 w 72"/>
                <a:gd name="T27" fmla="*/ 19 h 95"/>
                <a:gd name="T28" fmla="*/ 19 w 72"/>
                <a:gd name="T29" fmla="*/ 15 h 95"/>
                <a:gd name="T30" fmla="*/ 14 w 72"/>
                <a:gd name="T31" fmla="*/ 10 h 95"/>
                <a:gd name="T32" fmla="*/ 6 w 72"/>
                <a:gd name="T33" fmla="*/ 29 h 95"/>
                <a:gd name="T34" fmla="*/ 7 w 72"/>
                <a:gd name="T35" fmla="*/ 30 h 95"/>
                <a:gd name="T36" fmla="*/ 8 w 72"/>
                <a:gd name="T37" fmla="*/ 35 h 95"/>
                <a:gd name="T38" fmla="*/ 8 w 72"/>
                <a:gd name="T39" fmla="*/ 44 h 95"/>
                <a:gd name="T40" fmla="*/ 2 w 72"/>
                <a:gd name="T41" fmla="*/ 74 h 95"/>
                <a:gd name="T42" fmla="*/ 2 w 72"/>
                <a:gd name="T43" fmla="*/ 85 h 95"/>
                <a:gd name="T44" fmla="*/ 7 w 72"/>
                <a:gd name="T45" fmla="*/ 94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72" h="95">
                  <a:moveTo>
                    <a:pt x="7" y="94"/>
                  </a:moveTo>
                  <a:cubicBezTo>
                    <a:pt x="11" y="95"/>
                    <a:pt x="14" y="91"/>
                    <a:pt x="16" y="87"/>
                  </a:cubicBezTo>
                  <a:cubicBezTo>
                    <a:pt x="18" y="84"/>
                    <a:pt x="21" y="79"/>
                    <a:pt x="25" y="80"/>
                  </a:cubicBezTo>
                  <a:cubicBezTo>
                    <a:pt x="28" y="81"/>
                    <a:pt x="31" y="84"/>
                    <a:pt x="33" y="88"/>
                  </a:cubicBezTo>
                  <a:cubicBezTo>
                    <a:pt x="36" y="91"/>
                    <a:pt x="39" y="94"/>
                    <a:pt x="42" y="93"/>
                  </a:cubicBezTo>
                  <a:cubicBezTo>
                    <a:pt x="44" y="92"/>
                    <a:pt x="45" y="90"/>
                    <a:pt x="45" y="89"/>
                  </a:cubicBezTo>
                  <a:cubicBezTo>
                    <a:pt x="47" y="84"/>
                    <a:pt x="49" y="73"/>
                    <a:pt x="53" y="70"/>
                  </a:cubicBezTo>
                  <a:cubicBezTo>
                    <a:pt x="56" y="69"/>
                    <a:pt x="58" y="70"/>
                    <a:pt x="61" y="71"/>
                  </a:cubicBezTo>
                  <a:cubicBezTo>
                    <a:pt x="64" y="72"/>
                    <a:pt x="68" y="73"/>
                    <a:pt x="70" y="70"/>
                  </a:cubicBezTo>
                  <a:cubicBezTo>
                    <a:pt x="72" y="68"/>
                    <a:pt x="72" y="62"/>
                    <a:pt x="70" y="58"/>
                  </a:cubicBezTo>
                  <a:cubicBezTo>
                    <a:pt x="62" y="43"/>
                    <a:pt x="43" y="38"/>
                    <a:pt x="31" y="29"/>
                  </a:cubicBezTo>
                  <a:cubicBezTo>
                    <a:pt x="31" y="28"/>
                    <a:pt x="30" y="28"/>
                    <a:pt x="30" y="27"/>
                  </a:cubicBezTo>
                  <a:cubicBezTo>
                    <a:pt x="27" y="25"/>
                    <a:pt x="24" y="22"/>
                    <a:pt x="22" y="20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1" y="18"/>
                    <a:pt x="20" y="16"/>
                    <a:pt x="19" y="15"/>
                  </a:cubicBezTo>
                  <a:cubicBezTo>
                    <a:pt x="17" y="13"/>
                    <a:pt x="16" y="11"/>
                    <a:pt x="14" y="10"/>
                  </a:cubicBezTo>
                  <a:cubicBezTo>
                    <a:pt x="0" y="0"/>
                    <a:pt x="6" y="20"/>
                    <a:pt x="6" y="29"/>
                  </a:cubicBezTo>
                  <a:cubicBezTo>
                    <a:pt x="7" y="30"/>
                    <a:pt x="7" y="30"/>
                    <a:pt x="7" y="30"/>
                  </a:cubicBezTo>
                  <a:cubicBezTo>
                    <a:pt x="7" y="31"/>
                    <a:pt x="8" y="33"/>
                    <a:pt x="8" y="35"/>
                  </a:cubicBezTo>
                  <a:cubicBezTo>
                    <a:pt x="9" y="38"/>
                    <a:pt x="8" y="41"/>
                    <a:pt x="8" y="44"/>
                  </a:cubicBezTo>
                  <a:cubicBezTo>
                    <a:pt x="6" y="54"/>
                    <a:pt x="4" y="64"/>
                    <a:pt x="2" y="74"/>
                  </a:cubicBezTo>
                  <a:cubicBezTo>
                    <a:pt x="2" y="78"/>
                    <a:pt x="1" y="81"/>
                    <a:pt x="2" y="85"/>
                  </a:cubicBezTo>
                  <a:cubicBezTo>
                    <a:pt x="2" y="89"/>
                    <a:pt x="4" y="93"/>
                    <a:pt x="7" y="94"/>
                  </a:cubicBezTo>
                </a:path>
              </a:pathLst>
            </a:custGeom>
            <a:solidFill>
              <a:srgbClr val="259D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0" name="Freeform 511"/>
            <p:cNvSpPr>
              <a:spLocks noEditPoints="1"/>
            </p:cNvSpPr>
            <p:nvPr/>
          </p:nvSpPr>
          <p:spPr bwMode="auto">
            <a:xfrm>
              <a:off x="317500" y="7340601"/>
              <a:ext cx="101600" cy="260350"/>
            </a:xfrm>
            <a:custGeom>
              <a:avLst/>
              <a:gdLst>
                <a:gd name="T0" fmla="*/ 22 w 27"/>
                <a:gd name="T1" fmla="*/ 61 h 69"/>
                <a:gd name="T2" fmla="*/ 24 w 27"/>
                <a:gd name="T3" fmla="*/ 68 h 69"/>
                <a:gd name="T4" fmla="*/ 24 w 27"/>
                <a:gd name="T5" fmla="*/ 68 h 69"/>
                <a:gd name="T6" fmla="*/ 25 w 27"/>
                <a:gd name="T7" fmla="*/ 69 h 69"/>
                <a:gd name="T8" fmla="*/ 25 w 27"/>
                <a:gd name="T9" fmla="*/ 69 h 69"/>
                <a:gd name="T10" fmla="*/ 27 w 27"/>
                <a:gd name="T11" fmla="*/ 67 h 69"/>
                <a:gd name="T12" fmla="*/ 26 w 27"/>
                <a:gd name="T13" fmla="*/ 64 h 69"/>
                <a:gd name="T14" fmla="*/ 26 w 27"/>
                <a:gd name="T15" fmla="*/ 64 h 69"/>
                <a:gd name="T16" fmla="*/ 22 w 27"/>
                <a:gd name="T17" fmla="*/ 61 h 69"/>
                <a:gd name="T18" fmla="*/ 2 w 27"/>
                <a:gd name="T19" fmla="*/ 11 h 69"/>
                <a:gd name="T20" fmla="*/ 2 w 27"/>
                <a:gd name="T21" fmla="*/ 11 h 69"/>
                <a:gd name="T22" fmla="*/ 3 w 27"/>
                <a:gd name="T23" fmla="*/ 15 h 69"/>
                <a:gd name="T24" fmla="*/ 3 w 27"/>
                <a:gd name="T25" fmla="*/ 16 h 69"/>
                <a:gd name="T26" fmla="*/ 3 w 27"/>
                <a:gd name="T27" fmla="*/ 15 h 69"/>
                <a:gd name="T28" fmla="*/ 2 w 27"/>
                <a:gd name="T29" fmla="*/ 11 h 69"/>
                <a:gd name="T30" fmla="*/ 1 w 27"/>
                <a:gd name="T31" fmla="*/ 8 h 69"/>
                <a:gd name="T32" fmla="*/ 1 w 27"/>
                <a:gd name="T33" fmla="*/ 8 h 69"/>
                <a:gd name="T34" fmla="*/ 1 w 27"/>
                <a:gd name="T35" fmla="*/ 8 h 69"/>
                <a:gd name="T36" fmla="*/ 1 w 27"/>
                <a:gd name="T37" fmla="*/ 8 h 69"/>
                <a:gd name="T38" fmla="*/ 0 w 27"/>
                <a:gd name="T39" fmla="*/ 0 h 69"/>
                <a:gd name="T40" fmla="*/ 0 w 27"/>
                <a:gd name="T41" fmla="*/ 0 h 69"/>
                <a:gd name="T42" fmla="*/ 0 w 27"/>
                <a:gd name="T43" fmla="*/ 0 h 69"/>
                <a:gd name="T44" fmla="*/ 0 w 27"/>
                <a:gd name="T45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7" h="69">
                  <a:moveTo>
                    <a:pt x="22" y="61"/>
                  </a:moveTo>
                  <a:cubicBezTo>
                    <a:pt x="22" y="63"/>
                    <a:pt x="23" y="65"/>
                    <a:pt x="24" y="68"/>
                  </a:cubicBezTo>
                  <a:cubicBezTo>
                    <a:pt x="24" y="68"/>
                    <a:pt x="24" y="68"/>
                    <a:pt x="24" y="68"/>
                  </a:cubicBezTo>
                  <a:cubicBezTo>
                    <a:pt x="24" y="68"/>
                    <a:pt x="25" y="69"/>
                    <a:pt x="25" y="69"/>
                  </a:cubicBezTo>
                  <a:cubicBezTo>
                    <a:pt x="25" y="69"/>
                    <a:pt x="25" y="69"/>
                    <a:pt x="25" y="69"/>
                  </a:cubicBezTo>
                  <a:cubicBezTo>
                    <a:pt x="26" y="69"/>
                    <a:pt x="26" y="68"/>
                    <a:pt x="27" y="67"/>
                  </a:cubicBezTo>
                  <a:cubicBezTo>
                    <a:pt x="26" y="66"/>
                    <a:pt x="26" y="65"/>
                    <a:pt x="26" y="64"/>
                  </a:cubicBezTo>
                  <a:cubicBezTo>
                    <a:pt x="26" y="64"/>
                    <a:pt x="26" y="64"/>
                    <a:pt x="26" y="64"/>
                  </a:cubicBezTo>
                  <a:cubicBezTo>
                    <a:pt x="25" y="63"/>
                    <a:pt x="23" y="61"/>
                    <a:pt x="22" y="61"/>
                  </a:cubicBezTo>
                  <a:moveTo>
                    <a:pt x="2" y="11"/>
                  </a:moveTo>
                  <a:cubicBezTo>
                    <a:pt x="2" y="11"/>
                    <a:pt x="2" y="11"/>
                    <a:pt x="2" y="11"/>
                  </a:cubicBezTo>
                  <a:cubicBezTo>
                    <a:pt x="3" y="12"/>
                    <a:pt x="3" y="14"/>
                    <a:pt x="3" y="15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4"/>
                    <a:pt x="3" y="12"/>
                    <a:pt x="2" y="11"/>
                  </a:cubicBezTo>
                  <a:moveTo>
                    <a:pt x="1" y="8"/>
                  </a:move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5EC6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1" name="Freeform 512"/>
            <p:cNvSpPr/>
            <p:nvPr/>
          </p:nvSpPr>
          <p:spPr bwMode="auto">
            <a:xfrm>
              <a:off x="317500" y="7292976"/>
              <a:ext cx="136525" cy="288925"/>
            </a:xfrm>
            <a:custGeom>
              <a:avLst/>
              <a:gdLst>
                <a:gd name="T0" fmla="*/ 3 w 36"/>
                <a:gd name="T1" fmla="*/ 0 h 77"/>
                <a:gd name="T2" fmla="*/ 1 w 36"/>
                <a:gd name="T3" fmla="*/ 1 h 77"/>
                <a:gd name="T4" fmla="*/ 1 w 36"/>
                <a:gd name="T5" fmla="*/ 1 h 77"/>
                <a:gd name="T6" fmla="*/ 1 w 36"/>
                <a:gd name="T7" fmla="*/ 1 h 77"/>
                <a:gd name="T8" fmla="*/ 2 w 36"/>
                <a:gd name="T9" fmla="*/ 4 h 77"/>
                <a:gd name="T10" fmla="*/ 2 w 36"/>
                <a:gd name="T11" fmla="*/ 5 h 77"/>
                <a:gd name="T12" fmla="*/ 8 w 36"/>
                <a:gd name="T13" fmla="*/ 34 h 77"/>
                <a:gd name="T14" fmla="*/ 8 w 36"/>
                <a:gd name="T15" fmla="*/ 37 h 77"/>
                <a:gd name="T16" fmla="*/ 7 w 36"/>
                <a:gd name="T17" fmla="*/ 35 h 77"/>
                <a:gd name="T18" fmla="*/ 0 w 36"/>
                <a:gd name="T19" fmla="*/ 10 h 77"/>
                <a:gd name="T20" fmla="*/ 0 w 36"/>
                <a:gd name="T21" fmla="*/ 11 h 77"/>
                <a:gd name="T22" fmla="*/ 0 w 36"/>
                <a:gd name="T23" fmla="*/ 13 h 77"/>
                <a:gd name="T24" fmla="*/ 0 w 36"/>
                <a:gd name="T25" fmla="*/ 13 h 77"/>
                <a:gd name="T26" fmla="*/ 1 w 36"/>
                <a:gd name="T27" fmla="*/ 21 h 77"/>
                <a:gd name="T28" fmla="*/ 1 w 36"/>
                <a:gd name="T29" fmla="*/ 21 h 77"/>
                <a:gd name="T30" fmla="*/ 2 w 36"/>
                <a:gd name="T31" fmla="*/ 24 h 77"/>
                <a:gd name="T32" fmla="*/ 3 w 36"/>
                <a:gd name="T33" fmla="*/ 28 h 77"/>
                <a:gd name="T34" fmla="*/ 3 w 36"/>
                <a:gd name="T35" fmla="*/ 29 h 77"/>
                <a:gd name="T36" fmla="*/ 5 w 36"/>
                <a:gd name="T37" fmla="*/ 35 h 77"/>
                <a:gd name="T38" fmla="*/ 7 w 36"/>
                <a:gd name="T39" fmla="*/ 52 h 77"/>
                <a:gd name="T40" fmla="*/ 8 w 36"/>
                <a:gd name="T41" fmla="*/ 62 h 77"/>
                <a:gd name="T42" fmla="*/ 11 w 36"/>
                <a:gd name="T43" fmla="*/ 67 h 77"/>
                <a:gd name="T44" fmla="*/ 13 w 36"/>
                <a:gd name="T45" fmla="*/ 68 h 77"/>
                <a:gd name="T46" fmla="*/ 12 w 36"/>
                <a:gd name="T47" fmla="*/ 52 h 77"/>
                <a:gd name="T48" fmla="*/ 10 w 36"/>
                <a:gd name="T49" fmla="*/ 34 h 77"/>
                <a:gd name="T50" fmla="*/ 10 w 36"/>
                <a:gd name="T51" fmla="*/ 30 h 77"/>
                <a:gd name="T52" fmla="*/ 14 w 36"/>
                <a:gd name="T53" fmla="*/ 47 h 77"/>
                <a:gd name="T54" fmla="*/ 22 w 36"/>
                <a:gd name="T55" fmla="*/ 74 h 77"/>
                <a:gd name="T56" fmla="*/ 22 w 36"/>
                <a:gd name="T57" fmla="*/ 74 h 77"/>
                <a:gd name="T58" fmla="*/ 26 w 36"/>
                <a:gd name="T59" fmla="*/ 77 h 77"/>
                <a:gd name="T60" fmla="*/ 17 w 36"/>
                <a:gd name="T61" fmla="*/ 46 h 77"/>
                <a:gd name="T62" fmla="*/ 9 w 36"/>
                <a:gd name="T63" fmla="*/ 19 h 77"/>
                <a:gd name="T64" fmla="*/ 15 w 36"/>
                <a:gd name="T65" fmla="*/ 29 h 77"/>
                <a:gd name="T66" fmla="*/ 18 w 36"/>
                <a:gd name="T67" fmla="*/ 34 h 77"/>
                <a:gd name="T68" fmla="*/ 21 w 36"/>
                <a:gd name="T69" fmla="*/ 42 h 77"/>
                <a:gd name="T70" fmla="*/ 28 w 36"/>
                <a:gd name="T71" fmla="*/ 58 h 77"/>
                <a:gd name="T72" fmla="*/ 32 w 36"/>
                <a:gd name="T73" fmla="*/ 69 h 77"/>
                <a:gd name="T74" fmla="*/ 34 w 36"/>
                <a:gd name="T75" fmla="*/ 66 h 77"/>
                <a:gd name="T76" fmla="*/ 31 w 36"/>
                <a:gd name="T77" fmla="*/ 58 h 77"/>
                <a:gd name="T78" fmla="*/ 35 w 36"/>
                <a:gd name="T79" fmla="*/ 65 h 77"/>
                <a:gd name="T80" fmla="*/ 36 w 36"/>
                <a:gd name="T81" fmla="*/ 62 h 77"/>
                <a:gd name="T82" fmla="*/ 19 w 36"/>
                <a:gd name="T83" fmla="*/ 30 h 77"/>
                <a:gd name="T84" fmla="*/ 17 w 36"/>
                <a:gd name="T85" fmla="*/ 24 h 77"/>
                <a:gd name="T86" fmla="*/ 5 w 36"/>
                <a:gd name="T87" fmla="*/ 0 h 77"/>
                <a:gd name="T88" fmla="*/ 4 w 36"/>
                <a:gd name="T89" fmla="*/ 0 h 77"/>
                <a:gd name="T90" fmla="*/ 3 w 36"/>
                <a:gd name="T91" fmla="*/ 0 h 77"/>
                <a:gd name="T92" fmla="*/ 3 w 36"/>
                <a:gd name="T93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6" h="77">
                  <a:moveTo>
                    <a:pt x="3" y="0"/>
                  </a:moveTo>
                  <a:cubicBezTo>
                    <a:pt x="2" y="0"/>
                    <a:pt x="2" y="0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2" y="3"/>
                    <a:pt x="2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5" y="13"/>
                    <a:pt x="6" y="23"/>
                    <a:pt x="8" y="34"/>
                  </a:cubicBezTo>
                  <a:cubicBezTo>
                    <a:pt x="8" y="35"/>
                    <a:pt x="8" y="36"/>
                    <a:pt x="8" y="37"/>
                  </a:cubicBezTo>
                  <a:cubicBezTo>
                    <a:pt x="8" y="36"/>
                    <a:pt x="8" y="35"/>
                    <a:pt x="7" y="35"/>
                  </a:cubicBezTo>
                  <a:cubicBezTo>
                    <a:pt x="5" y="26"/>
                    <a:pt x="3" y="18"/>
                    <a:pt x="0" y="10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2"/>
                    <a:pt x="0" y="12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1" y="16"/>
                    <a:pt x="1" y="18"/>
                    <a:pt x="1" y="21"/>
                  </a:cubicBezTo>
                  <a:cubicBezTo>
                    <a:pt x="1" y="21"/>
                    <a:pt x="1" y="21"/>
                    <a:pt x="1" y="21"/>
                  </a:cubicBezTo>
                  <a:cubicBezTo>
                    <a:pt x="2" y="22"/>
                    <a:pt x="2" y="23"/>
                    <a:pt x="2" y="24"/>
                  </a:cubicBezTo>
                  <a:cubicBezTo>
                    <a:pt x="3" y="25"/>
                    <a:pt x="3" y="27"/>
                    <a:pt x="3" y="28"/>
                  </a:cubicBezTo>
                  <a:cubicBezTo>
                    <a:pt x="3" y="28"/>
                    <a:pt x="3" y="28"/>
                    <a:pt x="3" y="29"/>
                  </a:cubicBezTo>
                  <a:cubicBezTo>
                    <a:pt x="4" y="31"/>
                    <a:pt x="4" y="33"/>
                    <a:pt x="5" y="35"/>
                  </a:cubicBezTo>
                  <a:cubicBezTo>
                    <a:pt x="6" y="40"/>
                    <a:pt x="7" y="46"/>
                    <a:pt x="7" y="52"/>
                  </a:cubicBezTo>
                  <a:cubicBezTo>
                    <a:pt x="8" y="55"/>
                    <a:pt x="8" y="59"/>
                    <a:pt x="8" y="62"/>
                  </a:cubicBezTo>
                  <a:cubicBezTo>
                    <a:pt x="9" y="64"/>
                    <a:pt x="10" y="65"/>
                    <a:pt x="11" y="67"/>
                  </a:cubicBezTo>
                  <a:cubicBezTo>
                    <a:pt x="12" y="67"/>
                    <a:pt x="12" y="68"/>
                    <a:pt x="13" y="68"/>
                  </a:cubicBezTo>
                  <a:cubicBezTo>
                    <a:pt x="13" y="63"/>
                    <a:pt x="13" y="57"/>
                    <a:pt x="12" y="52"/>
                  </a:cubicBezTo>
                  <a:cubicBezTo>
                    <a:pt x="12" y="46"/>
                    <a:pt x="11" y="40"/>
                    <a:pt x="10" y="34"/>
                  </a:cubicBezTo>
                  <a:cubicBezTo>
                    <a:pt x="10" y="33"/>
                    <a:pt x="10" y="31"/>
                    <a:pt x="10" y="30"/>
                  </a:cubicBezTo>
                  <a:cubicBezTo>
                    <a:pt x="11" y="35"/>
                    <a:pt x="13" y="41"/>
                    <a:pt x="14" y="47"/>
                  </a:cubicBezTo>
                  <a:cubicBezTo>
                    <a:pt x="17" y="56"/>
                    <a:pt x="19" y="65"/>
                    <a:pt x="22" y="74"/>
                  </a:cubicBezTo>
                  <a:cubicBezTo>
                    <a:pt x="22" y="74"/>
                    <a:pt x="22" y="74"/>
                    <a:pt x="22" y="74"/>
                  </a:cubicBezTo>
                  <a:cubicBezTo>
                    <a:pt x="23" y="74"/>
                    <a:pt x="25" y="76"/>
                    <a:pt x="26" y="77"/>
                  </a:cubicBezTo>
                  <a:cubicBezTo>
                    <a:pt x="23" y="67"/>
                    <a:pt x="20" y="57"/>
                    <a:pt x="17" y="46"/>
                  </a:cubicBezTo>
                  <a:cubicBezTo>
                    <a:pt x="15" y="37"/>
                    <a:pt x="12" y="28"/>
                    <a:pt x="9" y="19"/>
                  </a:cubicBezTo>
                  <a:cubicBezTo>
                    <a:pt x="11" y="22"/>
                    <a:pt x="13" y="26"/>
                    <a:pt x="15" y="29"/>
                  </a:cubicBezTo>
                  <a:cubicBezTo>
                    <a:pt x="16" y="31"/>
                    <a:pt x="17" y="33"/>
                    <a:pt x="18" y="34"/>
                  </a:cubicBezTo>
                  <a:cubicBezTo>
                    <a:pt x="19" y="37"/>
                    <a:pt x="20" y="39"/>
                    <a:pt x="21" y="42"/>
                  </a:cubicBezTo>
                  <a:cubicBezTo>
                    <a:pt x="24" y="47"/>
                    <a:pt x="26" y="53"/>
                    <a:pt x="28" y="58"/>
                  </a:cubicBezTo>
                  <a:cubicBezTo>
                    <a:pt x="29" y="62"/>
                    <a:pt x="31" y="65"/>
                    <a:pt x="32" y="69"/>
                  </a:cubicBezTo>
                  <a:cubicBezTo>
                    <a:pt x="33" y="68"/>
                    <a:pt x="33" y="67"/>
                    <a:pt x="34" y="66"/>
                  </a:cubicBezTo>
                  <a:cubicBezTo>
                    <a:pt x="33" y="63"/>
                    <a:pt x="32" y="60"/>
                    <a:pt x="31" y="58"/>
                  </a:cubicBezTo>
                  <a:cubicBezTo>
                    <a:pt x="32" y="60"/>
                    <a:pt x="34" y="62"/>
                    <a:pt x="35" y="65"/>
                  </a:cubicBezTo>
                  <a:cubicBezTo>
                    <a:pt x="35" y="64"/>
                    <a:pt x="36" y="63"/>
                    <a:pt x="36" y="62"/>
                  </a:cubicBezTo>
                  <a:cubicBezTo>
                    <a:pt x="31" y="51"/>
                    <a:pt x="25" y="40"/>
                    <a:pt x="19" y="30"/>
                  </a:cubicBezTo>
                  <a:cubicBezTo>
                    <a:pt x="18" y="28"/>
                    <a:pt x="17" y="26"/>
                    <a:pt x="17" y="24"/>
                  </a:cubicBezTo>
                  <a:cubicBezTo>
                    <a:pt x="13" y="16"/>
                    <a:pt x="8" y="8"/>
                    <a:pt x="5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rgbClr val="0E7E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2" name="Freeform 513"/>
            <p:cNvSpPr/>
            <p:nvPr/>
          </p:nvSpPr>
          <p:spPr bwMode="auto">
            <a:xfrm>
              <a:off x="369888" y="7323138"/>
              <a:ext cx="7938" cy="11113"/>
            </a:xfrm>
            <a:custGeom>
              <a:avLst/>
              <a:gdLst>
                <a:gd name="T0" fmla="*/ 0 w 2"/>
                <a:gd name="T1" fmla="*/ 0 h 3"/>
                <a:gd name="T2" fmla="*/ 2 w 2"/>
                <a:gd name="T3" fmla="*/ 3 h 3"/>
                <a:gd name="T4" fmla="*/ 0 w 2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cubicBezTo>
                    <a:pt x="1" y="1"/>
                    <a:pt x="1" y="2"/>
                    <a:pt x="2" y="3"/>
                  </a:cubicBezTo>
                  <a:cubicBezTo>
                    <a:pt x="1" y="2"/>
                    <a:pt x="1" y="1"/>
                    <a:pt x="0" y="0"/>
                  </a:cubicBezTo>
                </a:path>
              </a:pathLst>
            </a:custGeom>
            <a:solidFill>
              <a:srgbClr val="075A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3" name="Freeform 514"/>
            <p:cNvSpPr/>
            <p:nvPr/>
          </p:nvSpPr>
          <p:spPr bwMode="auto">
            <a:xfrm>
              <a:off x="369888" y="7323138"/>
              <a:ext cx="12700" cy="17463"/>
            </a:xfrm>
            <a:custGeom>
              <a:avLst/>
              <a:gdLst>
                <a:gd name="T0" fmla="*/ 0 w 3"/>
                <a:gd name="T1" fmla="*/ 0 h 5"/>
                <a:gd name="T2" fmla="*/ 0 w 3"/>
                <a:gd name="T3" fmla="*/ 0 h 5"/>
                <a:gd name="T4" fmla="*/ 3 w 3"/>
                <a:gd name="T5" fmla="*/ 4 h 5"/>
                <a:gd name="T6" fmla="*/ 3 w 3"/>
                <a:gd name="T7" fmla="*/ 5 h 5"/>
                <a:gd name="T8" fmla="*/ 3 w 3"/>
                <a:gd name="T9" fmla="*/ 5 h 5"/>
                <a:gd name="T10" fmla="*/ 3 w 3"/>
                <a:gd name="T11" fmla="*/ 5 h 5"/>
                <a:gd name="T12" fmla="*/ 3 w 3"/>
                <a:gd name="T13" fmla="*/ 4 h 5"/>
                <a:gd name="T14" fmla="*/ 2 w 3"/>
                <a:gd name="T15" fmla="*/ 3 h 5"/>
                <a:gd name="T16" fmla="*/ 0 w 3"/>
                <a:gd name="T17" fmla="*/ 0 h 5"/>
                <a:gd name="T18" fmla="*/ 0 w 3"/>
                <a:gd name="T19" fmla="*/ 0 h 5"/>
                <a:gd name="T20" fmla="*/ 0 w 3"/>
                <a:gd name="T2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" h="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2" y="3"/>
                    <a:pt x="3" y="4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2" y="3"/>
                    <a:pt x="2" y="3"/>
                  </a:cubicBezTo>
                  <a:cubicBezTo>
                    <a:pt x="1" y="2"/>
                    <a:pt x="1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5EC6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4" name="Freeform 515"/>
            <p:cNvSpPr/>
            <p:nvPr/>
          </p:nvSpPr>
          <p:spPr bwMode="auto">
            <a:xfrm>
              <a:off x="355600" y="7307263"/>
              <a:ext cx="157163" cy="184150"/>
            </a:xfrm>
            <a:custGeom>
              <a:avLst/>
              <a:gdLst>
                <a:gd name="T0" fmla="*/ 0 w 42"/>
                <a:gd name="T1" fmla="*/ 0 h 49"/>
                <a:gd name="T2" fmla="*/ 5 w 42"/>
                <a:gd name="T3" fmla="*/ 9 h 49"/>
                <a:gd name="T4" fmla="*/ 5 w 42"/>
                <a:gd name="T5" fmla="*/ 9 h 49"/>
                <a:gd name="T6" fmla="*/ 10 w 42"/>
                <a:gd name="T7" fmla="*/ 19 h 49"/>
                <a:gd name="T8" fmla="*/ 20 w 42"/>
                <a:gd name="T9" fmla="*/ 33 h 49"/>
                <a:gd name="T10" fmla="*/ 32 w 42"/>
                <a:gd name="T11" fmla="*/ 49 h 49"/>
                <a:gd name="T12" fmla="*/ 32 w 42"/>
                <a:gd name="T13" fmla="*/ 48 h 49"/>
                <a:gd name="T14" fmla="*/ 33 w 42"/>
                <a:gd name="T15" fmla="*/ 47 h 49"/>
                <a:gd name="T16" fmla="*/ 33 w 42"/>
                <a:gd name="T17" fmla="*/ 47 h 49"/>
                <a:gd name="T18" fmla="*/ 32 w 42"/>
                <a:gd name="T19" fmla="*/ 45 h 49"/>
                <a:gd name="T20" fmla="*/ 34 w 42"/>
                <a:gd name="T21" fmla="*/ 46 h 49"/>
                <a:gd name="T22" fmla="*/ 36 w 42"/>
                <a:gd name="T23" fmla="*/ 43 h 49"/>
                <a:gd name="T24" fmla="*/ 35 w 42"/>
                <a:gd name="T25" fmla="*/ 43 h 49"/>
                <a:gd name="T26" fmla="*/ 23 w 42"/>
                <a:gd name="T27" fmla="*/ 31 h 49"/>
                <a:gd name="T28" fmla="*/ 22 w 42"/>
                <a:gd name="T29" fmla="*/ 30 h 49"/>
                <a:gd name="T30" fmla="*/ 17 w 42"/>
                <a:gd name="T31" fmla="*/ 23 h 49"/>
                <a:gd name="T32" fmla="*/ 19 w 42"/>
                <a:gd name="T33" fmla="*/ 25 h 49"/>
                <a:gd name="T34" fmla="*/ 35 w 42"/>
                <a:gd name="T35" fmla="*/ 34 h 49"/>
                <a:gd name="T36" fmla="*/ 40 w 42"/>
                <a:gd name="T37" fmla="*/ 37 h 49"/>
                <a:gd name="T38" fmla="*/ 42 w 42"/>
                <a:gd name="T39" fmla="*/ 34 h 49"/>
                <a:gd name="T40" fmla="*/ 36 w 42"/>
                <a:gd name="T41" fmla="*/ 31 h 49"/>
                <a:gd name="T42" fmla="*/ 20 w 42"/>
                <a:gd name="T43" fmla="*/ 21 h 49"/>
                <a:gd name="T44" fmla="*/ 15 w 42"/>
                <a:gd name="T45" fmla="*/ 17 h 49"/>
                <a:gd name="T46" fmla="*/ 12 w 42"/>
                <a:gd name="T47" fmla="*/ 15 h 49"/>
                <a:gd name="T48" fmla="*/ 7 w 42"/>
                <a:gd name="T49" fmla="*/ 9 h 49"/>
                <a:gd name="T50" fmla="*/ 7 w 42"/>
                <a:gd name="T51" fmla="*/ 9 h 49"/>
                <a:gd name="T52" fmla="*/ 7 w 42"/>
                <a:gd name="T53" fmla="*/ 8 h 49"/>
                <a:gd name="T54" fmla="*/ 4 w 42"/>
                <a:gd name="T55" fmla="*/ 4 h 49"/>
                <a:gd name="T56" fmla="*/ 4 w 42"/>
                <a:gd name="T57" fmla="*/ 4 h 49"/>
                <a:gd name="T58" fmla="*/ 0 w 42"/>
                <a:gd name="T59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42" h="49">
                  <a:moveTo>
                    <a:pt x="0" y="0"/>
                  </a:moveTo>
                  <a:cubicBezTo>
                    <a:pt x="1" y="3"/>
                    <a:pt x="3" y="6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6" y="12"/>
                    <a:pt x="8" y="15"/>
                    <a:pt x="10" y="19"/>
                  </a:cubicBezTo>
                  <a:cubicBezTo>
                    <a:pt x="13" y="24"/>
                    <a:pt x="16" y="28"/>
                    <a:pt x="20" y="33"/>
                  </a:cubicBezTo>
                  <a:cubicBezTo>
                    <a:pt x="24" y="38"/>
                    <a:pt x="28" y="44"/>
                    <a:pt x="32" y="49"/>
                  </a:cubicBezTo>
                  <a:cubicBezTo>
                    <a:pt x="32" y="49"/>
                    <a:pt x="32" y="49"/>
                    <a:pt x="32" y="48"/>
                  </a:cubicBezTo>
                  <a:cubicBezTo>
                    <a:pt x="32" y="48"/>
                    <a:pt x="33" y="47"/>
                    <a:pt x="33" y="47"/>
                  </a:cubicBezTo>
                  <a:cubicBezTo>
                    <a:pt x="33" y="47"/>
                    <a:pt x="33" y="47"/>
                    <a:pt x="33" y="47"/>
                  </a:cubicBezTo>
                  <a:cubicBezTo>
                    <a:pt x="33" y="46"/>
                    <a:pt x="33" y="45"/>
                    <a:pt x="32" y="45"/>
                  </a:cubicBezTo>
                  <a:cubicBezTo>
                    <a:pt x="33" y="45"/>
                    <a:pt x="33" y="46"/>
                    <a:pt x="34" y="46"/>
                  </a:cubicBezTo>
                  <a:cubicBezTo>
                    <a:pt x="34" y="45"/>
                    <a:pt x="35" y="44"/>
                    <a:pt x="36" y="43"/>
                  </a:cubicBezTo>
                  <a:cubicBezTo>
                    <a:pt x="36" y="43"/>
                    <a:pt x="36" y="43"/>
                    <a:pt x="35" y="43"/>
                  </a:cubicBezTo>
                  <a:cubicBezTo>
                    <a:pt x="31" y="39"/>
                    <a:pt x="27" y="35"/>
                    <a:pt x="23" y="31"/>
                  </a:cubicBezTo>
                  <a:cubicBezTo>
                    <a:pt x="22" y="31"/>
                    <a:pt x="22" y="30"/>
                    <a:pt x="22" y="30"/>
                  </a:cubicBezTo>
                  <a:cubicBezTo>
                    <a:pt x="20" y="28"/>
                    <a:pt x="19" y="25"/>
                    <a:pt x="17" y="23"/>
                  </a:cubicBezTo>
                  <a:cubicBezTo>
                    <a:pt x="18" y="24"/>
                    <a:pt x="18" y="24"/>
                    <a:pt x="19" y="25"/>
                  </a:cubicBezTo>
                  <a:cubicBezTo>
                    <a:pt x="24" y="28"/>
                    <a:pt x="30" y="31"/>
                    <a:pt x="35" y="34"/>
                  </a:cubicBezTo>
                  <a:cubicBezTo>
                    <a:pt x="37" y="35"/>
                    <a:pt x="38" y="36"/>
                    <a:pt x="40" y="37"/>
                  </a:cubicBezTo>
                  <a:cubicBezTo>
                    <a:pt x="41" y="36"/>
                    <a:pt x="41" y="35"/>
                    <a:pt x="42" y="34"/>
                  </a:cubicBezTo>
                  <a:cubicBezTo>
                    <a:pt x="40" y="33"/>
                    <a:pt x="38" y="32"/>
                    <a:pt x="36" y="31"/>
                  </a:cubicBezTo>
                  <a:cubicBezTo>
                    <a:pt x="31" y="28"/>
                    <a:pt x="25" y="25"/>
                    <a:pt x="20" y="21"/>
                  </a:cubicBezTo>
                  <a:cubicBezTo>
                    <a:pt x="18" y="20"/>
                    <a:pt x="17" y="18"/>
                    <a:pt x="15" y="17"/>
                  </a:cubicBezTo>
                  <a:cubicBezTo>
                    <a:pt x="14" y="16"/>
                    <a:pt x="13" y="15"/>
                    <a:pt x="12" y="15"/>
                  </a:cubicBezTo>
                  <a:cubicBezTo>
                    <a:pt x="10" y="13"/>
                    <a:pt x="9" y="11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7"/>
                    <a:pt x="5" y="5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2"/>
                    <a:pt x="1" y="1"/>
                    <a:pt x="0" y="0"/>
                  </a:cubicBezTo>
                </a:path>
              </a:pathLst>
            </a:custGeom>
            <a:solidFill>
              <a:srgbClr val="0E7E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5" name="Freeform 516"/>
            <p:cNvSpPr/>
            <p:nvPr/>
          </p:nvSpPr>
          <p:spPr bwMode="auto">
            <a:xfrm>
              <a:off x="92075" y="7280276"/>
              <a:ext cx="230188" cy="395288"/>
            </a:xfrm>
            <a:custGeom>
              <a:avLst/>
              <a:gdLst>
                <a:gd name="T0" fmla="*/ 0 w 61"/>
                <a:gd name="T1" fmla="*/ 13 h 105"/>
                <a:gd name="T2" fmla="*/ 33 w 61"/>
                <a:gd name="T3" fmla="*/ 105 h 105"/>
                <a:gd name="T4" fmla="*/ 35 w 61"/>
                <a:gd name="T5" fmla="*/ 101 h 105"/>
                <a:gd name="T6" fmla="*/ 48 w 61"/>
                <a:gd name="T7" fmla="*/ 49 h 105"/>
                <a:gd name="T8" fmla="*/ 48 w 61"/>
                <a:gd name="T9" fmla="*/ 31 h 105"/>
                <a:gd name="T10" fmla="*/ 48 w 61"/>
                <a:gd name="T11" fmla="*/ 29 h 105"/>
                <a:gd name="T12" fmla="*/ 49 w 61"/>
                <a:gd name="T13" fmla="*/ 26 h 105"/>
                <a:gd name="T14" fmla="*/ 53 w 61"/>
                <a:gd name="T15" fmla="*/ 19 h 105"/>
                <a:gd name="T16" fmla="*/ 54 w 61"/>
                <a:gd name="T17" fmla="*/ 19 h 105"/>
                <a:gd name="T18" fmla="*/ 57 w 61"/>
                <a:gd name="T19" fmla="*/ 14 h 105"/>
                <a:gd name="T20" fmla="*/ 58 w 61"/>
                <a:gd name="T21" fmla="*/ 12 h 105"/>
                <a:gd name="T22" fmla="*/ 59 w 61"/>
                <a:gd name="T23" fmla="*/ 10 h 105"/>
                <a:gd name="T24" fmla="*/ 60 w 61"/>
                <a:gd name="T25" fmla="*/ 8 h 105"/>
                <a:gd name="T26" fmla="*/ 60 w 61"/>
                <a:gd name="T27" fmla="*/ 8 h 105"/>
                <a:gd name="T28" fmla="*/ 60 w 61"/>
                <a:gd name="T29" fmla="*/ 8 h 105"/>
                <a:gd name="T30" fmla="*/ 61 w 61"/>
                <a:gd name="T31" fmla="*/ 5 h 105"/>
                <a:gd name="T32" fmla="*/ 61 w 61"/>
                <a:gd name="T33" fmla="*/ 5 h 105"/>
                <a:gd name="T34" fmla="*/ 61 w 61"/>
                <a:gd name="T35" fmla="*/ 5 h 105"/>
                <a:gd name="T36" fmla="*/ 61 w 61"/>
                <a:gd name="T37" fmla="*/ 3 h 105"/>
                <a:gd name="T38" fmla="*/ 61 w 61"/>
                <a:gd name="T39" fmla="*/ 3 h 105"/>
                <a:gd name="T40" fmla="*/ 59 w 61"/>
                <a:gd name="T41" fmla="*/ 1 h 105"/>
                <a:gd name="T42" fmla="*/ 59 w 61"/>
                <a:gd name="T43" fmla="*/ 0 h 105"/>
                <a:gd name="T44" fmla="*/ 59 w 61"/>
                <a:gd name="T45" fmla="*/ 0 h 105"/>
                <a:gd name="T46" fmla="*/ 58 w 61"/>
                <a:gd name="T47" fmla="*/ 0 h 105"/>
                <a:gd name="T48" fmla="*/ 58 w 61"/>
                <a:gd name="T49" fmla="*/ 0 h 105"/>
                <a:gd name="T50" fmla="*/ 58 w 61"/>
                <a:gd name="T51" fmla="*/ 0 h 105"/>
                <a:gd name="T52" fmla="*/ 57 w 61"/>
                <a:gd name="T53" fmla="*/ 0 h 105"/>
                <a:gd name="T54" fmla="*/ 55 w 61"/>
                <a:gd name="T55" fmla="*/ 0 h 105"/>
                <a:gd name="T56" fmla="*/ 55 w 61"/>
                <a:gd name="T57" fmla="*/ 1 h 105"/>
                <a:gd name="T58" fmla="*/ 54 w 61"/>
                <a:gd name="T59" fmla="*/ 1 h 105"/>
                <a:gd name="T60" fmla="*/ 52 w 61"/>
                <a:gd name="T61" fmla="*/ 2 h 105"/>
                <a:gd name="T62" fmla="*/ 50 w 61"/>
                <a:gd name="T63" fmla="*/ 2 h 105"/>
                <a:gd name="T64" fmla="*/ 47 w 61"/>
                <a:gd name="T65" fmla="*/ 4 h 105"/>
                <a:gd name="T66" fmla="*/ 41 w 61"/>
                <a:gd name="T67" fmla="*/ 7 h 105"/>
                <a:gd name="T68" fmla="*/ 40 w 61"/>
                <a:gd name="T69" fmla="*/ 7 h 105"/>
                <a:gd name="T70" fmla="*/ 39 w 61"/>
                <a:gd name="T71" fmla="*/ 8 h 105"/>
                <a:gd name="T72" fmla="*/ 39 w 61"/>
                <a:gd name="T73" fmla="*/ 8 h 105"/>
                <a:gd name="T74" fmla="*/ 8 w 61"/>
                <a:gd name="T75" fmla="*/ 13 h 105"/>
                <a:gd name="T76" fmla="*/ 0 w 61"/>
                <a:gd name="T77" fmla="*/ 13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61" h="105">
                  <a:moveTo>
                    <a:pt x="0" y="13"/>
                  </a:moveTo>
                  <a:cubicBezTo>
                    <a:pt x="33" y="105"/>
                    <a:pt x="33" y="105"/>
                    <a:pt x="33" y="105"/>
                  </a:cubicBezTo>
                  <a:cubicBezTo>
                    <a:pt x="33" y="104"/>
                    <a:pt x="34" y="102"/>
                    <a:pt x="35" y="101"/>
                  </a:cubicBezTo>
                  <a:cubicBezTo>
                    <a:pt x="42" y="84"/>
                    <a:pt x="48" y="66"/>
                    <a:pt x="48" y="49"/>
                  </a:cubicBezTo>
                  <a:cubicBezTo>
                    <a:pt x="48" y="43"/>
                    <a:pt x="47" y="37"/>
                    <a:pt x="48" y="31"/>
                  </a:cubicBezTo>
                  <a:cubicBezTo>
                    <a:pt x="48" y="30"/>
                    <a:pt x="48" y="30"/>
                    <a:pt x="48" y="29"/>
                  </a:cubicBezTo>
                  <a:cubicBezTo>
                    <a:pt x="48" y="28"/>
                    <a:pt x="49" y="27"/>
                    <a:pt x="49" y="26"/>
                  </a:cubicBezTo>
                  <a:cubicBezTo>
                    <a:pt x="50" y="24"/>
                    <a:pt x="52" y="21"/>
                    <a:pt x="53" y="19"/>
                  </a:cubicBezTo>
                  <a:cubicBezTo>
                    <a:pt x="54" y="19"/>
                    <a:pt x="54" y="19"/>
                    <a:pt x="54" y="19"/>
                  </a:cubicBezTo>
                  <a:cubicBezTo>
                    <a:pt x="54" y="17"/>
                    <a:pt x="56" y="16"/>
                    <a:pt x="57" y="14"/>
                  </a:cubicBezTo>
                  <a:cubicBezTo>
                    <a:pt x="57" y="14"/>
                    <a:pt x="58" y="13"/>
                    <a:pt x="58" y="12"/>
                  </a:cubicBezTo>
                  <a:cubicBezTo>
                    <a:pt x="59" y="11"/>
                    <a:pt x="59" y="10"/>
                    <a:pt x="59" y="10"/>
                  </a:cubicBezTo>
                  <a:cubicBezTo>
                    <a:pt x="60" y="9"/>
                    <a:pt x="60" y="9"/>
                    <a:pt x="60" y="8"/>
                  </a:cubicBezTo>
                  <a:cubicBezTo>
                    <a:pt x="60" y="8"/>
                    <a:pt x="60" y="8"/>
                    <a:pt x="60" y="8"/>
                  </a:cubicBezTo>
                  <a:cubicBezTo>
                    <a:pt x="60" y="8"/>
                    <a:pt x="60" y="8"/>
                    <a:pt x="60" y="8"/>
                  </a:cubicBezTo>
                  <a:cubicBezTo>
                    <a:pt x="60" y="7"/>
                    <a:pt x="60" y="6"/>
                    <a:pt x="61" y="5"/>
                  </a:cubicBezTo>
                  <a:cubicBezTo>
                    <a:pt x="61" y="5"/>
                    <a:pt x="61" y="5"/>
                    <a:pt x="61" y="5"/>
                  </a:cubicBezTo>
                  <a:cubicBezTo>
                    <a:pt x="61" y="5"/>
                    <a:pt x="61" y="5"/>
                    <a:pt x="61" y="5"/>
                  </a:cubicBezTo>
                  <a:cubicBezTo>
                    <a:pt x="61" y="4"/>
                    <a:pt x="61" y="4"/>
                    <a:pt x="61" y="3"/>
                  </a:cubicBezTo>
                  <a:cubicBezTo>
                    <a:pt x="61" y="3"/>
                    <a:pt x="61" y="3"/>
                    <a:pt x="61" y="3"/>
                  </a:cubicBezTo>
                  <a:cubicBezTo>
                    <a:pt x="60" y="2"/>
                    <a:pt x="60" y="1"/>
                    <a:pt x="59" y="1"/>
                  </a:cubicBezTo>
                  <a:cubicBezTo>
                    <a:pt x="59" y="0"/>
                    <a:pt x="59" y="0"/>
                    <a:pt x="59" y="0"/>
                  </a:cubicBezTo>
                  <a:cubicBezTo>
                    <a:pt x="59" y="0"/>
                    <a:pt x="59" y="0"/>
                    <a:pt x="59" y="0"/>
                  </a:cubicBezTo>
                  <a:cubicBezTo>
                    <a:pt x="58" y="0"/>
                    <a:pt x="58" y="0"/>
                    <a:pt x="58" y="0"/>
                  </a:cubicBezTo>
                  <a:cubicBezTo>
                    <a:pt x="58" y="0"/>
                    <a:pt x="58" y="0"/>
                    <a:pt x="58" y="0"/>
                  </a:cubicBezTo>
                  <a:cubicBezTo>
                    <a:pt x="58" y="0"/>
                    <a:pt x="58" y="0"/>
                    <a:pt x="58" y="0"/>
                  </a:cubicBezTo>
                  <a:cubicBezTo>
                    <a:pt x="57" y="0"/>
                    <a:pt x="57" y="0"/>
                    <a:pt x="57" y="0"/>
                  </a:cubicBezTo>
                  <a:cubicBezTo>
                    <a:pt x="57" y="0"/>
                    <a:pt x="56" y="0"/>
                    <a:pt x="55" y="0"/>
                  </a:cubicBezTo>
                  <a:cubicBezTo>
                    <a:pt x="55" y="1"/>
                    <a:pt x="55" y="1"/>
                    <a:pt x="55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53" y="1"/>
                    <a:pt x="53" y="1"/>
                    <a:pt x="52" y="2"/>
                  </a:cubicBezTo>
                  <a:cubicBezTo>
                    <a:pt x="51" y="2"/>
                    <a:pt x="50" y="2"/>
                    <a:pt x="50" y="2"/>
                  </a:cubicBezTo>
                  <a:cubicBezTo>
                    <a:pt x="49" y="3"/>
                    <a:pt x="48" y="3"/>
                    <a:pt x="47" y="4"/>
                  </a:cubicBezTo>
                  <a:cubicBezTo>
                    <a:pt x="45" y="5"/>
                    <a:pt x="43" y="6"/>
                    <a:pt x="41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39" y="8"/>
                    <a:pt x="39" y="8"/>
                    <a:pt x="39" y="8"/>
                  </a:cubicBezTo>
                  <a:cubicBezTo>
                    <a:pt x="39" y="8"/>
                    <a:pt x="39" y="8"/>
                    <a:pt x="39" y="8"/>
                  </a:cubicBezTo>
                  <a:cubicBezTo>
                    <a:pt x="29" y="12"/>
                    <a:pt x="18" y="13"/>
                    <a:pt x="8" y="13"/>
                  </a:cubicBezTo>
                  <a:cubicBezTo>
                    <a:pt x="6" y="13"/>
                    <a:pt x="3" y="13"/>
                    <a:pt x="0" y="13"/>
                  </a:cubicBezTo>
                </a:path>
              </a:pathLst>
            </a:custGeom>
            <a:solidFill>
              <a:srgbClr val="F3F8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6" name="Freeform 517"/>
            <p:cNvSpPr/>
            <p:nvPr/>
          </p:nvSpPr>
          <p:spPr bwMode="auto">
            <a:xfrm>
              <a:off x="100013" y="7280276"/>
              <a:ext cx="222250" cy="309563"/>
            </a:xfrm>
            <a:custGeom>
              <a:avLst/>
              <a:gdLst>
                <a:gd name="T0" fmla="*/ 0 w 59"/>
                <a:gd name="T1" fmla="*/ 18 h 82"/>
                <a:gd name="T2" fmla="*/ 22 w 59"/>
                <a:gd name="T3" fmla="*/ 82 h 82"/>
                <a:gd name="T4" fmla="*/ 31 w 59"/>
                <a:gd name="T5" fmla="*/ 77 h 82"/>
                <a:gd name="T6" fmla="*/ 32 w 59"/>
                <a:gd name="T7" fmla="*/ 75 h 82"/>
                <a:gd name="T8" fmla="*/ 38 w 59"/>
                <a:gd name="T9" fmla="*/ 65 h 82"/>
                <a:gd name="T10" fmla="*/ 46 w 59"/>
                <a:gd name="T11" fmla="*/ 31 h 82"/>
                <a:gd name="T12" fmla="*/ 47 w 59"/>
                <a:gd name="T13" fmla="*/ 29 h 82"/>
                <a:gd name="T14" fmla="*/ 51 w 59"/>
                <a:gd name="T15" fmla="*/ 19 h 82"/>
                <a:gd name="T16" fmla="*/ 52 w 59"/>
                <a:gd name="T17" fmla="*/ 19 h 82"/>
                <a:gd name="T18" fmla="*/ 55 w 59"/>
                <a:gd name="T19" fmla="*/ 14 h 82"/>
                <a:gd name="T20" fmla="*/ 56 w 59"/>
                <a:gd name="T21" fmla="*/ 12 h 82"/>
                <a:gd name="T22" fmla="*/ 58 w 59"/>
                <a:gd name="T23" fmla="*/ 8 h 82"/>
                <a:gd name="T24" fmla="*/ 58 w 59"/>
                <a:gd name="T25" fmla="*/ 8 h 82"/>
                <a:gd name="T26" fmla="*/ 58 w 59"/>
                <a:gd name="T27" fmla="*/ 8 h 82"/>
                <a:gd name="T28" fmla="*/ 59 w 59"/>
                <a:gd name="T29" fmla="*/ 5 h 82"/>
                <a:gd name="T30" fmla="*/ 59 w 59"/>
                <a:gd name="T31" fmla="*/ 5 h 82"/>
                <a:gd name="T32" fmla="*/ 59 w 59"/>
                <a:gd name="T33" fmla="*/ 5 h 82"/>
                <a:gd name="T34" fmla="*/ 59 w 59"/>
                <a:gd name="T35" fmla="*/ 3 h 82"/>
                <a:gd name="T36" fmla="*/ 59 w 59"/>
                <a:gd name="T37" fmla="*/ 3 h 82"/>
                <a:gd name="T38" fmla="*/ 57 w 59"/>
                <a:gd name="T39" fmla="*/ 1 h 82"/>
                <a:gd name="T40" fmla="*/ 57 w 59"/>
                <a:gd name="T41" fmla="*/ 0 h 82"/>
                <a:gd name="T42" fmla="*/ 56 w 59"/>
                <a:gd name="T43" fmla="*/ 0 h 82"/>
                <a:gd name="T44" fmla="*/ 56 w 59"/>
                <a:gd name="T45" fmla="*/ 0 h 82"/>
                <a:gd name="T46" fmla="*/ 56 w 59"/>
                <a:gd name="T47" fmla="*/ 0 h 82"/>
                <a:gd name="T48" fmla="*/ 55 w 59"/>
                <a:gd name="T49" fmla="*/ 0 h 82"/>
                <a:gd name="T50" fmla="*/ 53 w 59"/>
                <a:gd name="T51" fmla="*/ 0 h 82"/>
                <a:gd name="T52" fmla="*/ 53 w 59"/>
                <a:gd name="T53" fmla="*/ 1 h 82"/>
                <a:gd name="T54" fmla="*/ 52 w 59"/>
                <a:gd name="T55" fmla="*/ 1 h 82"/>
                <a:gd name="T56" fmla="*/ 50 w 59"/>
                <a:gd name="T57" fmla="*/ 2 h 82"/>
                <a:gd name="T58" fmla="*/ 45 w 59"/>
                <a:gd name="T59" fmla="*/ 4 h 82"/>
                <a:gd name="T60" fmla="*/ 39 w 59"/>
                <a:gd name="T61" fmla="*/ 7 h 82"/>
                <a:gd name="T62" fmla="*/ 38 w 59"/>
                <a:gd name="T63" fmla="*/ 7 h 82"/>
                <a:gd name="T64" fmla="*/ 37 w 59"/>
                <a:gd name="T65" fmla="*/ 8 h 82"/>
                <a:gd name="T66" fmla="*/ 37 w 59"/>
                <a:gd name="T67" fmla="*/ 8 h 82"/>
                <a:gd name="T68" fmla="*/ 36 w 59"/>
                <a:gd name="T69" fmla="*/ 9 h 82"/>
                <a:gd name="T70" fmla="*/ 32 w 59"/>
                <a:gd name="T71" fmla="*/ 11 h 82"/>
                <a:gd name="T72" fmla="*/ 32 w 59"/>
                <a:gd name="T73" fmla="*/ 11 h 82"/>
                <a:gd name="T74" fmla="*/ 23 w 59"/>
                <a:gd name="T75" fmla="*/ 14 h 82"/>
                <a:gd name="T76" fmla="*/ 0 w 59"/>
                <a:gd name="T77" fmla="*/ 18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59" h="82">
                  <a:moveTo>
                    <a:pt x="0" y="18"/>
                  </a:moveTo>
                  <a:cubicBezTo>
                    <a:pt x="22" y="82"/>
                    <a:pt x="22" y="82"/>
                    <a:pt x="22" y="82"/>
                  </a:cubicBezTo>
                  <a:cubicBezTo>
                    <a:pt x="25" y="81"/>
                    <a:pt x="28" y="79"/>
                    <a:pt x="31" y="77"/>
                  </a:cubicBezTo>
                  <a:cubicBezTo>
                    <a:pt x="31" y="76"/>
                    <a:pt x="32" y="76"/>
                    <a:pt x="32" y="75"/>
                  </a:cubicBezTo>
                  <a:cubicBezTo>
                    <a:pt x="35" y="72"/>
                    <a:pt x="37" y="68"/>
                    <a:pt x="38" y="65"/>
                  </a:cubicBezTo>
                  <a:cubicBezTo>
                    <a:pt x="42" y="54"/>
                    <a:pt x="42" y="41"/>
                    <a:pt x="46" y="31"/>
                  </a:cubicBezTo>
                  <a:cubicBezTo>
                    <a:pt x="46" y="30"/>
                    <a:pt x="46" y="29"/>
                    <a:pt x="47" y="29"/>
                  </a:cubicBezTo>
                  <a:cubicBezTo>
                    <a:pt x="48" y="26"/>
                    <a:pt x="50" y="22"/>
                    <a:pt x="51" y="19"/>
                  </a:cubicBezTo>
                  <a:cubicBezTo>
                    <a:pt x="52" y="19"/>
                    <a:pt x="52" y="19"/>
                    <a:pt x="52" y="19"/>
                  </a:cubicBezTo>
                  <a:cubicBezTo>
                    <a:pt x="52" y="17"/>
                    <a:pt x="54" y="16"/>
                    <a:pt x="55" y="14"/>
                  </a:cubicBezTo>
                  <a:cubicBezTo>
                    <a:pt x="55" y="14"/>
                    <a:pt x="56" y="13"/>
                    <a:pt x="56" y="12"/>
                  </a:cubicBezTo>
                  <a:cubicBezTo>
                    <a:pt x="57" y="11"/>
                    <a:pt x="58" y="10"/>
                    <a:pt x="58" y="8"/>
                  </a:cubicBezTo>
                  <a:cubicBezTo>
                    <a:pt x="58" y="8"/>
                    <a:pt x="58" y="8"/>
                    <a:pt x="58" y="8"/>
                  </a:cubicBezTo>
                  <a:cubicBezTo>
                    <a:pt x="58" y="8"/>
                    <a:pt x="58" y="8"/>
                    <a:pt x="58" y="8"/>
                  </a:cubicBezTo>
                  <a:cubicBezTo>
                    <a:pt x="58" y="7"/>
                    <a:pt x="58" y="6"/>
                    <a:pt x="59" y="5"/>
                  </a:cubicBezTo>
                  <a:cubicBezTo>
                    <a:pt x="59" y="5"/>
                    <a:pt x="59" y="5"/>
                    <a:pt x="59" y="5"/>
                  </a:cubicBezTo>
                  <a:cubicBezTo>
                    <a:pt x="59" y="5"/>
                    <a:pt x="59" y="5"/>
                    <a:pt x="59" y="5"/>
                  </a:cubicBezTo>
                  <a:cubicBezTo>
                    <a:pt x="59" y="4"/>
                    <a:pt x="59" y="4"/>
                    <a:pt x="59" y="3"/>
                  </a:cubicBezTo>
                  <a:cubicBezTo>
                    <a:pt x="59" y="3"/>
                    <a:pt x="59" y="3"/>
                    <a:pt x="59" y="3"/>
                  </a:cubicBezTo>
                  <a:cubicBezTo>
                    <a:pt x="59" y="2"/>
                    <a:pt x="58" y="1"/>
                    <a:pt x="57" y="1"/>
                  </a:cubicBezTo>
                  <a:cubicBezTo>
                    <a:pt x="57" y="0"/>
                    <a:pt x="57" y="0"/>
                    <a:pt x="57" y="0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55" y="0"/>
                    <a:pt x="55" y="0"/>
                    <a:pt x="55" y="0"/>
                  </a:cubicBezTo>
                  <a:cubicBezTo>
                    <a:pt x="55" y="0"/>
                    <a:pt x="54" y="0"/>
                    <a:pt x="53" y="0"/>
                  </a:cubicBezTo>
                  <a:cubicBezTo>
                    <a:pt x="53" y="1"/>
                    <a:pt x="53" y="1"/>
                    <a:pt x="53" y="1"/>
                  </a:cubicBezTo>
                  <a:cubicBezTo>
                    <a:pt x="52" y="1"/>
                    <a:pt x="52" y="1"/>
                    <a:pt x="52" y="1"/>
                  </a:cubicBezTo>
                  <a:cubicBezTo>
                    <a:pt x="51" y="1"/>
                    <a:pt x="51" y="1"/>
                    <a:pt x="50" y="2"/>
                  </a:cubicBezTo>
                  <a:cubicBezTo>
                    <a:pt x="48" y="2"/>
                    <a:pt x="47" y="3"/>
                    <a:pt x="45" y="4"/>
                  </a:cubicBezTo>
                  <a:cubicBezTo>
                    <a:pt x="43" y="5"/>
                    <a:pt x="41" y="6"/>
                    <a:pt x="39" y="7"/>
                  </a:cubicBezTo>
                  <a:cubicBezTo>
                    <a:pt x="38" y="7"/>
                    <a:pt x="38" y="7"/>
                    <a:pt x="38" y="7"/>
                  </a:cubicBezTo>
                  <a:cubicBezTo>
                    <a:pt x="37" y="8"/>
                    <a:pt x="37" y="8"/>
                    <a:pt x="37" y="8"/>
                  </a:cubicBezTo>
                  <a:cubicBezTo>
                    <a:pt x="37" y="8"/>
                    <a:pt x="37" y="8"/>
                    <a:pt x="37" y="8"/>
                  </a:cubicBezTo>
                  <a:cubicBezTo>
                    <a:pt x="36" y="9"/>
                    <a:pt x="36" y="9"/>
                    <a:pt x="36" y="9"/>
                  </a:cubicBezTo>
                  <a:cubicBezTo>
                    <a:pt x="35" y="10"/>
                    <a:pt x="34" y="11"/>
                    <a:pt x="32" y="11"/>
                  </a:cubicBezTo>
                  <a:cubicBezTo>
                    <a:pt x="32" y="11"/>
                    <a:pt x="32" y="11"/>
                    <a:pt x="32" y="11"/>
                  </a:cubicBezTo>
                  <a:cubicBezTo>
                    <a:pt x="29" y="13"/>
                    <a:pt x="26" y="13"/>
                    <a:pt x="23" y="14"/>
                  </a:cubicBezTo>
                  <a:cubicBezTo>
                    <a:pt x="15" y="15"/>
                    <a:pt x="8" y="16"/>
                    <a:pt x="0" y="18"/>
                  </a:cubicBezTo>
                </a:path>
              </a:pathLst>
            </a:custGeom>
            <a:solidFill>
              <a:srgbClr val="259D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7" name="Freeform 518"/>
            <p:cNvSpPr>
              <a:spLocks noEditPoints="1"/>
            </p:cNvSpPr>
            <p:nvPr/>
          </p:nvSpPr>
          <p:spPr bwMode="auto">
            <a:xfrm>
              <a:off x="311150" y="7280276"/>
              <a:ext cx="11113" cy="12700"/>
            </a:xfrm>
            <a:custGeom>
              <a:avLst/>
              <a:gdLst>
                <a:gd name="T0" fmla="*/ 1 w 3"/>
                <a:gd name="T1" fmla="*/ 1 h 3"/>
                <a:gd name="T2" fmla="*/ 3 w 3"/>
                <a:gd name="T3" fmla="*/ 3 h 3"/>
                <a:gd name="T4" fmla="*/ 1 w 3"/>
                <a:gd name="T5" fmla="*/ 1 h 3"/>
                <a:gd name="T6" fmla="*/ 1 w 3"/>
                <a:gd name="T7" fmla="*/ 0 h 3"/>
                <a:gd name="T8" fmla="*/ 0 w 3"/>
                <a:gd name="T9" fmla="*/ 0 h 3"/>
                <a:gd name="T10" fmla="*/ 1 w 3"/>
                <a:gd name="T11" fmla="*/ 0 h 3"/>
                <a:gd name="T12" fmla="*/ 1 w 3"/>
                <a:gd name="T1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3">
                  <a:moveTo>
                    <a:pt x="1" y="1"/>
                  </a:moveTo>
                  <a:cubicBezTo>
                    <a:pt x="2" y="1"/>
                    <a:pt x="2" y="2"/>
                    <a:pt x="3" y="3"/>
                  </a:cubicBezTo>
                  <a:cubicBezTo>
                    <a:pt x="2" y="2"/>
                    <a:pt x="2" y="1"/>
                    <a:pt x="1" y="1"/>
                  </a:cubicBezTo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5EC6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8" name="Freeform 519"/>
            <p:cNvSpPr/>
            <p:nvPr/>
          </p:nvSpPr>
          <p:spPr bwMode="auto">
            <a:xfrm>
              <a:off x="220663" y="7315201"/>
              <a:ext cx="14288" cy="7938"/>
            </a:xfrm>
            <a:custGeom>
              <a:avLst/>
              <a:gdLst>
                <a:gd name="T0" fmla="*/ 4 w 4"/>
                <a:gd name="T1" fmla="*/ 0 h 2"/>
                <a:gd name="T2" fmla="*/ 4 w 4"/>
                <a:gd name="T3" fmla="*/ 0 h 2"/>
                <a:gd name="T4" fmla="*/ 0 w 4"/>
                <a:gd name="T5" fmla="*/ 2 h 2"/>
                <a:gd name="T6" fmla="*/ 0 w 4"/>
                <a:gd name="T7" fmla="*/ 2 h 2"/>
                <a:gd name="T8" fmla="*/ 0 w 4"/>
                <a:gd name="T9" fmla="*/ 2 h 2"/>
                <a:gd name="T10" fmla="*/ 0 w 4"/>
                <a:gd name="T11" fmla="*/ 2 h 2"/>
                <a:gd name="T12" fmla="*/ 4 w 4"/>
                <a:gd name="T13" fmla="*/ 0 h 2"/>
                <a:gd name="T14" fmla="*/ 4 w 4"/>
                <a:gd name="T1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2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3" y="1"/>
                    <a:pt x="1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2"/>
                    <a:pt x="3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rgbClr val="5EC6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9" name="Freeform 520"/>
            <p:cNvSpPr>
              <a:spLocks noEditPoints="1"/>
            </p:cNvSpPr>
            <p:nvPr/>
          </p:nvSpPr>
          <p:spPr bwMode="auto">
            <a:xfrm>
              <a:off x="204788" y="7280276"/>
              <a:ext cx="117475" cy="98425"/>
            </a:xfrm>
            <a:custGeom>
              <a:avLst/>
              <a:gdLst>
                <a:gd name="T0" fmla="*/ 20 w 31"/>
                <a:gd name="T1" fmla="*/ 2 h 26"/>
                <a:gd name="T2" fmla="*/ 17 w 31"/>
                <a:gd name="T3" fmla="*/ 4 h 26"/>
                <a:gd name="T4" fmla="*/ 17 w 31"/>
                <a:gd name="T5" fmla="*/ 4 h 26"/>
                <a:gd name="T6" fmla="*/ 17 w 31"/>
                <a:gd name="T7" fmla="*/ 4 h 26"/>
                <a:gd name="T8" fmla="*/ 11 w 31"/>
                <a:gd name="T9" fmla="*/ 7 h 26"/>
                <a:gd name="T10" fmla="*/ 11 w 31"/>
                <a:gd name="T11" fmla="*/ 7 h 26"/>
                <a:gd name="T12" fmla="*/ 10 w 31"/>
                <a:gd name="T13" fmla="*/ 7 h 26"/>
                <a:gd name="T14" fmla="*/ 8 w 31"/>
                <a:gd name="T15" fmla="*/ 9 h 26"/>
                <a:gd name="T16" fmla="*/ 8 w 31"/>
                <a:gd name="T17" fmla="*/ 9 h 26"/>
                <a:gd name="T18" fmla="*/ 4 w 31"/>
                <a:gd name="T19" fmla="*/ 11 h 26"/>
                <a:gd name="T20" fmla="*/ 4 w 31"/>
                <a:gd name="T21" fmla="*/ 11 h 26"/>
                <a:gd name="T22" fmla="*/ 4 w 31"/>
                <a:gd name="T23" fmla="*/ 11 h 26"/>
                <a:gd name="T24" fmla="*/ 0 w 31"/>
                <a:gd name="T25" fmla="*/ 14 h 26"/>
                <a:gd name="T26" fmla="*/ 0 w 31"/>
                <a:gd name="T27" fmla="*/ 15 h 26"/>
                <a:gd name="T28" fmla="*/ 1 w 31"/>
                <a:gd name="T29" fmla="*/ 15 h 26"/>
                <a:gd name="T30" fmla="*/ 1 w 31"/>
                <a:gd name="T31" fmla="*/ 16 h 26"/>
                <a:gd name="T32" fmla="*/ 20 w 31"/>
                <a:gd name="T33" fmla="*/ 2 h 26"/>
                <a:gd name="T34" fmla="*/ 28 w 31"/>
                <a:gd name="T35" fmla="*/ 0 h 26"/>
                <a:gd name="T36" fmla="*/ 27 w 31"/>
                <a:gd name="T37" fmla="*/ 2 h 26"/>
                <a:gd name="T38" fmla="*/ 26 w 31"/>
                <a:gd name="T39" fmla="*/ 3 h 26"/>
                <a:gd name="T40" fmla="*/ 2 w 31"/>
                <a:gd name="T41" fmla="*/ 17 h 26"/>
                <a:gd name="T42" fmla="*/ 3 w 31"/>
                <a:gd name="T43" fmla="*/ 19 h 26"/>
                <a:gd name="T44" fmla="*/ 5 w 31"/>
                <a:gd name="T45" fmla="*/ 18 h 26"/>
                <a:gd name="T46" fmla="*/ 3 w 31"/>
                <a:gd name="T47" fmla="*/ 19 h 26"/>
                <a:gd name="T48" fmla="*/ 5 w 31"/>
                <a:gd name="T49" fmla="*/ 21 h 26"/>
                <a:gd name="T50" fmla="*/ 15 w 31"/>
                <a:gd name="T51" fmla="*/ 14 h 26"/>
                <a:gd name="T52" fmla="*/ 7 w 31"/>
                <a:gd name="T53" fmla="*/ 23 h 26"/>
                <a:gd name="T54" fmla="*/ 6 w 31"/>
                <a:gd name="T55" fmla="*/ 24 h 26"/>
                <a:gd name="T56" fmla="*/ 8 w 31"/>
                <a:gd name="T57" fmla="*/ 26 h 26"/>
                <a:gd name="T58" fmla="*/ 12 w 31"/>
                <a:gd name="T59" fmla="*/ 23 h 26"/>
                <a:gd name="T60" fmla="*/ 31 w 31"/>
                <a:gd name="T61" fmla="*/ 3 h 26"/>
                <a:gd name="T62" fmla="*/ 31 w 31"/>
                <a:gd name="T63" fmla="*/ 3 h 26"/>
                <a:gd name="T64" fmla="*/ 31 w 31"/>
                <a:gd name="T65" fmla="*/ 3 h 26"/>
                <a:gd name="T66" fmla="*/ 31 w 31"/>
                <a:gd name="T67" fmla="*/ 3 h 26"/>
                <a:gd name="T68" fmla="*/ 31 w 31"/>
                <a:gd name="T69" fmla="*/ 3 h 26"/>
                <a:gd name="T70" fmla="*/ 29 w 31"/>
                <a:gd name="T71" fmla="*/ 1 h 26"/>
                <a:gd name="T72" fmla="*/ 29 w 31"/>
                <a:gd name="T73" fmla="*/ 1 h 26"/>
                <a:gd name="T74" fmla="*/ 29 w 31"/>
                <a:gd name="T75" fmla="*/ 0 h 26"/>
                <a:gd name="T76" fmla="*/ 28 w 31"/>
                <a:gd name="T7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1" h="26">
                  <a:moveTo>
                    <a:pt x="20" y="2"/>
                  </a:moveTo>
                  <a:cubicBezTo>
                    <a:pt x="19" y="3"/>
                    <a:pt x="18" y="3"/>
                    <a:pt x="17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5" y="5"/>
                    <a:pt x="13" y="6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9" y="8"/>
                    <a:pt x="9" y="8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7" y="10"/>
                    <a:pt x="6" y="11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2" y="12"/>
                    <a:pt x="1" y="13"/>
                    <a:pt x="0" y="14"/>
                  </a:cubicBezTo>
                  <a:cubicBezTo>
                    <a:pt x="0" y="14"/>
                    <a:pt x="0" y="14"/>
                    <a:pt x="0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6"/>
                    <a:pt x="1" y="16"/>
                  </a:cubicBezTo>
                  <a:cubicBezTo>
                    <a:pt x="8" y="12"/>
                    <a:pt x="14" y="7"/>
                    <a:pt x="20" y="2"/>
                  </a:cubicBezTo>
                  <a:moveTo>
                    <a:pt x="28" y="0"/>
                  </a:moveTo>
                  <a:cubicBezTo>
                    <a:pt x="28" y="1"/>
                    <a:pt x="27" y="1"/>
                    <a:pt x="27" y="2"/>
                  </a:cubicBezTo>
                  <a:cubicBezTo>
                    <a:pt x="26" y="3"/>
                    <a:pt x="26" y="3"/>
                    <a:pt x="26" y="3"/>
                  </a:cubicBezTo>
                  <a:cubicBezTo>
                    <a:pt x="19" y="7"/>
                    <a:pt x="11" y="12"/>
                    <a:pt x="2" y="17"/>
                  </a:cubicBezTo>
                  <a:cubicBezTo>
                    <a:pt x="2" y="17"/>
                    <a:pt x="3" y="18"/>
                    <a:pt x="3" y="19"/>
                  </a:cubicBezTo>
                  <a:cubicBezTo>
                    <a:pt x="4" y="19"/>
                    <a:pt x="4" y="18"/>
                    <a:pt x="5" y="18"/>
                  </a:cubicBezTo>
                  <a:cubicBezTo>
                    <a:pt x="4" y="18"/>
                    <a:pt x="4" y="19"/>
                    <a:pt x="3" y="19"/>
                  </a:cubicBezTo>
                  <a:cubicBezTo>
                    <a:pt x="4" y="20"/>
                    <a:pt x="4" y="21"/>
                    <a:pt x="5" y="21"/>
                  </a:cubicBezTo>
                  <a:cubicBezTo>
                    <a:pt x="8" y="19"/>
                    <a:pt x="12" y="16"/>
                    <a:pt x="15" y="14"/>
                  </a:cubicBezTo>
                  <a:cubicBezTo>
                    <a:pt x="12" y="17"/>
                    <a:pt x="10" y="20"/>
                    <a:pt x="7" y="23"/>
                  </a:cubicBezTo>
                  <a:cubicBezTo>
                    <a:pt x="7" y="23"/>
                    <a:pt x="7" y="23"/>
                    <a:pt x="6" y="24"/>
                  </a:cubicBezTo>
                  <a:cubicBezTo>
                    <a:pt x="7" y="25"/>
                    <a:pt x="8" y="25"/>
                    <a:pt x="8" y="26"/>
                  </a:cubicBezTo>
                  <a:cubicBezTo>
                    <a:pt x="10" y="25"/>
                    <a:pt x="11" y="24"/>
                    <a:pt x="12" y="23"/>
                  </a:cubicBezTo>
                  <a:cubicBezTo>
                    <a:pt x="19" y="16"/>
                    <a:pt x="25" y="9"/>
                    <a:pt x="31" y="3"/>
                  </a:cubicBezTo>
                  <a:cubicBezTo>
                    <a:pt x="31" y="3"/>
                    <a:pt x="31" y="3"/>
                    <a:pt x="31" y="3"/>
                  </a:cubicBezTo>
                  <a:cubicBezTo>
                    <a:pt x="31" y="3"/>
                    <a:pt x="31" y="3"/>
                    <a:pt x="31" y="3"/>
                  </a:cubicBezTo>
                  <a:cubicBezTo>
                    <a:pt x="31" y="3"/>
                    <a:pt x="31" y="3"/>
                    <a:pt x="31" y="3"/>
                  </a:cubicBezTo>
                  <a:cubicBezTo>
                    <a:pt x="31" y="3"/>
                    <a:pt x="31" y="3"/>
                    <a:pt x="31" y="3"/>
                  </a:cubicBezTo>
                  <a:cubicBezTo>
                    <a:pt x="30" y="2"/>
                    <a:pt x="30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8" y="0"/>
                    <a:pt x="28" y="0"/>
                    <a:pt x="28" y="0"/>
                  </a:cubicBezTo>
                </a:path>
              </a:pathLst>
            </a:custGeom>
            <a:solidFill>
              <a:srgbClr val="0E7E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0" name="Freeform 521"/>
            <p:cNvSpPr/>
            <p:nvPr/>
          </p:nvSpPr>
          <p:spPr bwMode="auto">
            <a:xfrm>
              <a:off x="246063" y="7318376"/>
              <a:ext cx="68263" cy="101600"/>
            </a:xfrm>
            <a:custGeom>
              <a:avLst/>
              <a:gdLst>
                <a:gd name="T0" fmla="*/ 18 w 18"/>
                <a:gd name="T1" fmla="*/ 0 h 27"/>
                <a:gd name="T2" fmla="*/ 11 w 18"/>
                <a:gd name="T3" fmla="*/ 7 h 27"/>
                <a:gd name="T4" fmla="*/ 11 w 18"/>
                <a:gd name="T5" fmla="*/ 7 h 27"/>
                <a:gd name="T6" fmla="*/ 4 w 18"/>
                <a:gd name="T7" fmla="*/ 15 h 27"/>
                <a:gd name="T8" fmla="*/ 0 w 18"/>
                <a:gd name="T9" fmla="*/ 20 h 27"/>
                <a:gd name="T10" fmla="*/ 5 w 18"/>
                <a:gd name="T11" fmla="*/ 27 h 27"/>
                <a:gd name="T12" fmla="*/ 5 w 18"/>
                <a:gd name="T13" fmla="*/ 26 h 27"/>
                <a:gd name="T14" fmla="*/ 7 w 18"/>
                <a:gd name="T15" fmla="*/ 19 h 27"/>
                <a:gd name="T16" fmla="*/ 8 w 18"/>
                <a:gd name="T17" fmla="*/ 16 h 27"/>
                <a:gd name="T18" fmla="*/ 12 w 18"/>
                <a:gd name="T19" fmla="*/ 9 h 27"/>
                <a:gd name="T20" fmla="*/ 13 w 18"/>
                <a:gd name="T21" fmla="*/ 9 h 27"/>
                <a:gd name="T22" fmla="*/ 16 w 18"/>
                <a:gd name="T23" fmla="*/ 4 h 27"/>
                <a:gd name="T24" fmla="*/ 17 w 18"/>
                <a:gd name="T25" fmla="*/ 2 h 27"/>
                <a:gd name="T26" fmla="*/ 18 w 18"/>
                <a:gd name="T27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8" h="27">
                  <a:moveTo>
                    <a:pt x="18" y="0"/>
                  </a:moveTo>
                  <a:cubicBezTo>
                    <a:pt x="16" y="2"/>
                    <a:pt x="14" y="4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9" y="10"/>
                    <a:pt x="6" y="12"/>
                    <a:pt x="4" y="15"/>
                  </a:cubicBezTo>
                  <a:cubicBezTo>
                    <a:pt x="3" y="17"/>
                    <a:pt x="1" y="19"/>
                    <a:pt x="0" y="20"/>
                  </a:cubicBezTo>
                  <a:cubicBezTo>
                    <a:pt x="2" y="22"/>
                    <a:pt x="3" y="24"/>
                    <a:pt x="5" y="27"/>
                  </a:cubicBezTo>
                  <a:cubicBezTo>
                    <a:pt x="5" y="26"/>
                    <a:pt x="5" y="26"/>
                    <a:pt x="5" y="26"/>
                  </a:cubicBezTo>
                  <a:cubicBezTo>
                    <a:pt x="5" y="23"/>
                    <a:pt x="6" y="21"/>
                    <a:pt x="7" y="19"/>
                  </a:cubicBezTo>
                  <a:cubicBezTo>
                    <a:pt x="7" y="18"/>
                    <a:pt x="8" y="17"/>
                    <a:pt x="8" y="16"/>
                  </a:cubicBezTo>
                  <a:cubicBezTo>
                    <a:pt x="9" y="14"/>
                    <a:pt x="11" y="11"/>
                    <a:pt x="12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3" y="7"/>
                    <a:pt x="15" y="6"/>
                    <a:pt x="16" y="4"/>
                  </a:cubicBezTo>
                  <a:cubicBezTo>
                    <a:pt x="16" y="4"/>
                    <a:pt x="17" y="3"/>
                    <a:pt x="17" y="2"/>
                  </a:cubicBezTo>
                  <a:cubicBezTo>
                    <a:pt x="18" y="1"/>
                    <a:pt x="18" y="0"/>
                    <a:pt x="18" y="0"/>
                  </a:cubicBezTo>
                </a:path>
              </a:pathLst>
            </a:custGeom>
            <a:solidFill>
              <a:srgbClr val="0E7E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1" name="Freeform 522"/>
            <p:cNvSpPr/>
            <p:nvPr/>
          </p:nvSpPr>
          <p:spPr bwMode="auto">
            <a:xfrm>
              <a:off x="-133350" y="6694488"/>
              <a:ext cx="458788" cy="612775"/>
            </a:xfrm>
            <a:custGeom>
              <a:avLst/>
              <a:gdLst>
                <a:gd name="T0" fmla="*/ 55 w 122"/>
                <a:gd name="T1" fmla="*/ 156 h 163"/>
                <a:gd name="T2" fmla="*/ 56 w 122"/>
                <a:gd name="T3" fmla="*/ 156 h 163"/>
                <a:gd name="T4" fmla="*/ 58 w 122"/>
                <a:gd name="T5" fmla="*/ 163 h 163"/>
                <a:gd name="T6" fmla="*/ 72 w 122"/>
                <a:gd name="T7" fmla="*/ 159 h 163"/>
                <a:gd name="T8" fmla="*/ 89 w 122"/>
                <a:gd name="T9" fmla="*/ 153 h 163"/>
                <a:gd name="T10" fmla="*/ 91 w 122"/>
                <a:gd name="T11" fmla="*/ 152 h 163"/>
                <a:gd name="T12" fmla="*/ 95 w 122"/>
                <a:gd name="T13" fmla="*/ 152 h 163"/>
                <a:gd name="T14" fmla="*/ 102 w 122"/>
                <a:gd name="T15" fmla="*/ 154 h 163"/>
                <a:gd name="T16" fmla="*/ 102 w 122"/>
                <a:gd name="T17" fmla="*/ 154 h 163"/>
                <a:gd name="T18" fmla="*/ 108 w 122"/>
                <a:gd name="T19" fmla="*/ 156 h 163"/>
                <a:gd name="T20" fmla="*/ 113 w 122"/>
                <a:gd name="T21" fmla="*/ 157 h 163"/>
                <a:gd name="T22" fmla="*/ 114 w 122"/>
                <a:gd name="T23" fmla="*/ 157 h 163"/>
                <a:gd name="T24" fmla="*/ 114 w 122"/>
                <a:gd name="T25" fmla="*/ 157 h 163"/>
                <a:gd name="T26" fmla="*/ 115 w 122"/>
                <a:gd name="T27" fmla="*/ 157 h 163"/>
                <a:gd name="T28" fmla="*/ 117 w 122"/>
                <a:gd name="T29" fmla="*/ 156 h 163"/>
                <a:gd name="T30" fmla="*/ 118 w 122"/>
                <a:gd name="T31" fmla="*/ 156 h 163"/>
                <a:gd name="T32" fmla="*/ 119 w 122"/>
                <a:gd name="T33" fmla="*/ 156 h 163"/>
                <a:gd name="T34" fmla="*/ 120 w 122"/>
                <a:gd name="T35" fmla="*/ 156 h 163"/>
                <a:gd name="T36" fmla="*/ 120 w 122"/>
                <a:gd name="T37" fmla="*/ 155 h 163"/>
                <a:gd name="T38" fmla="*/ 121 w 122"/>
                <a:gd name="T39" fmla="*/ 155 h 163"/>
                <a:gd name="T40" fmla="*/ 121 w 122"/>
                <a:gd name="T41" fmla="*/ 154 h 163"/>
                <a:gd name="T42" fmla="*/ 122 w 122"/>
                <a:gd name="T43" fmla="*/ 154 h 163"/>
                <a:gd name="T44" fmla="*/ 122 w 122"/>
                <a:gd name="T45" fmla="*/ 153 h 163"/>
                <a:gd name="T46" fmla="*/ 122 w 122"/>
                <a:gd name="T47" fmla="*/ 153 h 163"/>
                <a:gd name="T48" fmla="*/ 122 w 122"/>
                <a:gd name="T49" fmla="*/ 153 h 163"/>
                <a:gd name="T50" fmla="*/ 122 w 122"/>
                <a:gd name="T51" fmla="*/ 152 h 163"/>
                <a:gd name="T52" fmla="*/ 122 w 122"/>
                <a:gd name="T53" fmla="*/ 152 h 163"/>
                <a:gd name="T54" fmla="*/ 122 w 122"/>
                <a:gd name="T55" fmla="*/ 151 h 163"/>
                <a:gd name="T56" fmla="*/ 121 w 122"/>
                <a:gd name="T57" fmla="*/ 150 h 163"/>
                <a:gd name="T58" fmla="*/ 121 w 122"/>
                <a:gd name="T59" fmla="*/ 150 h 163"/>
                <a:gd name="T60" fmla="*/ 120 w 122"/>
                <a:gd name="T61" fmla="*/ 149 h 163"/>
                <a:gd name="T62" fmla="*/ 120 w 122"/>
                <a:gd name="T63" fmla="*/ 149 h 163"/>
                <a:gd name="T64" fmla="*/ 120 w 122"/>
                <a:gd name="T65" fmla="*/ 148 h 163"/>
                <a:gd name="T66" fmla="*/ 117 w 122"/>
                <a:gd name="T67" fmla="*/ 145 h 163"/>
                <a:gd name="T68" fmla="*/ 117 w 122"/>
                <a:gd name="T69" fmla="*/ 145 h 163"/>
                <a:gd name="T70" fmla="*/ 109 w 122"/>
                <a:gd name="T71" fmla="*/ 137 h 163"/>
                <a:gd name="T72" fmla="*/ 108 w 122"/>
                <a:gd name="T73" fmla="*/ 137 h 163"/>
                <a:gd name="T74" fmla="*/ 108 w 122"/>
                <a:gd name="T75" fmla="*/ 136 h 163"/>
                <a:gd name="T76" fmla="*/ 93 w 122"/>
                <a:gd name="T77" fmla="*/ 110 h 163"/>
                <a:gd name="T78" fmla="*/ 79 w 122"/>
                <a:gd name="T79" fmla="*/ 69 h 163"/>
                <a:gd name="T80" fmla="*/ 56 w 122"/>
                <a:gd name="T81" fmla="*/ 35 h 163"/>
                <a:gd name="T82" fmla="*/ 28 w 122"/>
                <a:gd name="T83" fmla="*/ 9 h 163"/>
                <a:gd name="T84" fmla="*/ 0 w 122"/>
                <a:gd name="T85" fmla="*/ 1 h 163"/>
                <a:gd name="T86" fmla="*/ 41 w 122"/>
                <a:gd name="T87" fmla="*/ 114 h 163"/>
                <a:gd name="T88" fmla="*/ 42 w 122"/>
                <a:gd name="T89" fmla="*/ 118 h 163"/>
                <a:gd name="T90" fmla="*/ 42 w 122"/>
                <a:gd name="T91" fmla="*/ 118 h 163"/>
                <a:gd name="T92" fmla="*/ 56 w 122"/>
                <a:gd name="T93" fmla="*/ 156 h 163"/>
                <a:gd name="T94" fmla="*/ 55 w 122"/>
                <a:gd name="T95" fmla="*/ 15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22" h="163">
                  <a:moveTo>
                    <a:pt x="55" y="156"/>
                  </a:moveTo>
                  <a:cubicBezTo>
                    <a:pt x="56" y="156"/>
                    <a:pt x="56" y="156"/>
                    <a:pt x="56" y="156"/>
                  </a:cubicBezTo>
                  <a:cubicBezTo>
                    <a:pt x="58" y="163"/>
                    <a:pt x="58" y="163"/>
                    <a:pt x="58" y="163"/>
                  </a:cubicBezTo>
                  <a:cubicBezTo>
                    <a:pt x="63" y="162"/>
                    <a:pt x="68" y="160"/>
                    <a:pt x="72" y="159"/>
                  </a:cubicBezTo>
                  <a:cubicBezTo>
                    <a:pt x="78" y="157"/>
                    <a:pt x="83" y="154"/>
                    <a:pt x="89" y="153"/>
                  </a:cubicBezTo>
                  <a:cubicBezTo>
                    <a:pt x="90" y="153"/>
                    <a:pt x="90" y="153"/>
                    <a:pt x="91" y="152"/>
                  </a:cubicBezTo>
                  <a:cubicBezTo>
                    <a:pt x="92" y="152"/>
                    <a:pt x="93" y="152"/>
                    <a:pt x="95" y="152"/>
                  </a:cubicBezTo>
                  <a:cubicBezTo>
                    <a:pt x="97" y="153"/>
                    <a:pt x="100" y="153"/>
                    <a:pt x="102" y="154"/>
                  </a:cubicBezTo>
                  <a:cubicBezTo>
                    <a:pt x="102" y="154"/>
                    <a:pt x="102" y="154"/>
                    <a:pt x="102" y="154"/>
                  </a:cubicBezTo>
                  <a:cubicBezTo>
                    <a:pt x="104" y="155"/>
                    <a:pt x="106" y="155"/>
                    <a:pt x="108" y="156"/>
                  </a:cubicBezTo>
                  <a:cubicBezTo>
                    <a:pt x="110" y="156"/>
                    <a:pt x="111" y="156"/>
                    <a:pt x="113" y="157"/>
                  </a:cubicBezTo>
                  <a:cubicBezTo>
                    <a:pt x="114" y="157"/>
                    <a:pt x="114" y="157"/>
                    <a:pt x="114" y="157"/>
                  </a:cubicBezTo>
                  <a:cubicBezTo>
                    <a:pt x="114" y="157"/>
                    <a:pt x="114" y="157"/>
                    <a:pt x="114" y="157"/>
                  </a:cubicBezTo>
                  <a:cubicBezTo>
                    <a:pt x="115" y="157"/>
                    <a:pt x="115" y="157"/>
                    <a:pt x="115" y="157"/>
                  </a:cubicBezTo>
                  <a:cubicBezTo>
                    <a:pt x="116" y="157"/>
                    <a:pt x="116" y="156"/>
                    <a:pt x="117" y="156"/>
                  </a:cubicBezTo>
                  <a:cubicBezTo>
                    <a:pt x="118" y="156"/>
                    <a:pt x="118" y="156"/>
                    <a:pt x="118" y="156"/>
                  </a:cubicBezTo>
                  <a:cubicBezTo>
                    <a:pt x="118" y="156"/>
                    <a:pt x="119" y="156"/>
                    <a:pt x="119" y="156"/>
                  </a:cubicBezTo>
                  <a:cubicBezTo>
                    <a:pt x="120" y="156"/>
                    <a:pt x="120" y="156"/>
                    <a:pt x="120" y="156"/>
                  </a:cubicBezTo>
                  <a:cubicBezTo>
                    <a:pt x="120" y="155"/>
                    <a:pt x="120" y="155"/>
                    <a:pt x="120" y="155"/>
                  </a:cubicBezTo>
                  <a:cubicBezTo>
                    <a:pt x="121" y="155"/>
                    <a:pt x="121" y="155"/>
                    <a:pt x="121" y="155"/>
                  </a:cubicBezTo>
                  <a:cubicBezTo>
                    <a:pt x="121" y="154"/>
                    <a:pt x="121" y="154"/>
                    <a:pt x="121" y="154"/>
                  </a:cubicBezTo>
                  <a:cubicBezTo>
                    <a:pt x="122" y="154"/>
                    <a:pt x="122" y="154"/>
                    <a:pt x="122" y="154"/>
                  </a:cubicBezTo>
                  <a:cubicBezTo>
                    <a:pt x="122" y="153"/>
                    <a:pt x="122" y="153"/>
                    <a:pt x="122" y="153"/>
                  </a:cubicBezTo>
                  <a:cubicBezTo>
                    <a:pt x="122" y="153"/>
                    <a:pt x="122" y="153"/>
                    <a:pt x="122" y="153"/>
                  </a:cubicBezTo>
                  <a:cubicBezTo>
                    <a:pt x="122" y="153"/>
                    <a:pt x="122" y="153"/>
                    <a:pt x="122" y="153"/>
                  </a:cubicBezTo>
                  <a:cubicBezTo>
                    <a:pt x="122" y="152"/>
                    <a:pt x="122" y="152"/>
                    <a:pt x="122" y="152"/>
                  </a:cubicBezTo>
                  <a:cubicBezTo>
                    <a:pt x="122" y="152"/>
                    <a:pt x="122" y="152"/>
                    <a:pt x="122" y="152"/>
                  </a:cubicBezTo>
                  <a:cubicBezTo>
                    <a:pt x="122" y="151"/>
                    <a:pt x="122" y="151"/>
                    <a:pt x="122" y="151"/>
                  </a:cubicBezTo>
                  <a:cubicBezTo>
                    <a:pt x="121" y="151"/>
                    <a:pt x="121" y="150"/>
                    <a:pt x="121" y="150"/>
                  </a:cubicBezTo>
                  <a:cubicBezTo>
                    <a:pt x="121" y="150"/>
                    <a:pt x="121" y="150"/>
                    <a:pt x="121" y="150"/>
                  </a:cubicBezTo>
                  <a:cubicBezTo>
                    <a:pt x="120" y="149"/>
                    <a:pt x="120" y="149"/>
                    <a:pt x="120" y="149"/>
                  </a:cubicBezTo>
                  <a:cubicBezTo>
                    <a:pt x="120" y="149"/>
                    <a:pt x="120" y="149"/>
                    <a:pt x="120" y="149"/>
                  </a:cubicBezTo>
                  <a:cubicBezTo>
                    <a:pt x="120" y="148"/>
                    <a:pt x="120" y="148"/>
                    <a:pt x="120" y="148"/>
                  </a:cubicBezTo>
                  <a:cubicBezTo>
                    <a:pt x="119" y="147"/>
                    <a:pt x="118" y="146"/>
                    <a:pt x="117" y="145"/>
                  </a:cubicBezTo>
                  <a:cubicBezTo>
                    <a:pt x="117" y="145"/>
                    <a:pt x="117" y="145"/>
                    <a:pt x="117" y="145"/>
                  </a:cubicBezTo>
                  <a:cubicBezTo>
                    <a:pt x="114" y="142"/>
                    <a:pt x="111" y="140"/>
                    <a:pt x="109" y="137"/>
                  </a:cubicBezTo>
                  <a:cubicBezTo>
                    <a:pt x="108" y="137"/>
                    <a:pt x="108" y="137"/>
                    <a:pt x="108" y="137"/>
                  </a:cubicBezTo>
                  <a:cubicBezTo>
                    <a:pt x="108" y="136"/>
                    <a:pt x="108" y="136"/>
                    <a:pt x="108" y="136"/>
                  </a:cubicBezTo>
                  <a:cubicBezTo>
                    <a:pt x="101" y="128"/>
                    <a:pt x="96" y="119"/>
                    <a:pt x="93" y="110"/>
                  </a:cubicBezTo>
                  <a:cubicBezTo>
                    <a:pt x="88" y="96"/>
                    <a:pt x="86" y="82"/>
                    <a:pt x="79" y="69"/>
                  </a:cubicBezTo>
                  <a:cubicBezTo>
                    <a:pt x="74" y="57"/>
                    <a:pt x="65" y="46"/>
                    <a:pt x="56" y="35"/>
                  </a:cubicBezTo>
                  <a:cubicBezTo>
                    <a:pt x="48" y="26"/>
                    <a:pt x="39" y="16"/>
                    <a:pt x="28" y="9"/>
                  </a:cubicBezTo>
                  <a:cubicBezTo>
                    <a:pt x="20" y="4"/>
                    <a:pt x="10" y="0"/>
                    <a:pt x="0" y="1"/>
                  </a:cubicBezTo>
                  <a:cubicBezTo>
                    <a:pt x="41" y="114"/>
                    <a:pt x="41" y="114"/>
                    <a:pt x="41" y="114"/>
                  </a:cubicBezTo>
                  <a:cubicBezTo>
                    <a:pt x="41" y="116"/>
                    <a:pt x="42" y="117"/>
                    <a:pt x="42" y="118"/>
                  </a:cubicBezTo>
                  <a:cubicBezTo>
                    <a:pt x="42" y="118"/>
                    <a:pt x="42" y="118"/>
                    <a:pt x="42" y="118"/>
                  </a:cubicBezTo>
                  <a:cubicBezTo>
                    <a:pt x="56" y="156"/>
                    <a:pt x="56" y="156"/>
                    <a:pt x="56" y="156"/>
                  </a:cubicBezTo>
                  <a:cubicBezTo>
                    <a:pt x="55" y="156"/>
                    <a:pt x="55" y="156"/>
                    <a:pt x="55" y="156"/>
                  </a:cubicBezTo>
                </a:path>
              </a:pathLst>
            </a:custGeom>
            <a:solidFill>
              <a:srgbClr val="F3F8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2" name="Freeform 523"/>
            <p:cNvSpPr/>
            <p:nvPr/>
          </p:nvSpPr>
          <p:spPr bwMode="auto">
            <a:xfrm>
              <a:off x="17463" y="7018338"/>
              <a:ext cx="307975" cy="266700"/>
            </a:xfrm>
            <a:custGeom>
              <a:avLst/>
              <a:gdLst>
                <a:gd name="T0" fmla="*/ 15 w 82"/>
                <a:gd name="T1" fmla="*/ 70 h 71"/>
                <a:gd name="T2" fmla="*/ 16 w 82"/>
                <a:gd name="T3" fmla="*/ 70 h 71"/>
                <a:gd name="T4" fmla="*/ 33 w 82"/>
                <a:gd name="T5" fmla="*/ 69 h 71"/>
                <a:gd name="T6" fmla="*/ 49 w 82"/>
                <a:gd name="T7" fmla="*/ 67 h 71"/>
                <a:gd name="T8" fmla="*/ 51 w 82"/>
                <a:gd name="T9" fmla="*/ 67 h 71"/>
                <a:gd name="T10" fmla="*/ 62 w 82"/>
                <a:gd name="T11" fmla="*/ 68 h 71"/>
                <a:gd name="T12" fmla="*/ 62 w 82"/>
                <a:gd name="T13" fmla="*/ 68 h 71"/>
                <a:gd name="T14" fmla="*/ 68 w 82"/>
                <a:gd name="T15" fmla="*/ 70 h 71"/>
                <a:gd name="T16" fmla="*/ 73 w 82"/>
                <a:gd name="T17" fmla="*/ 71 h 71"/>
                <a:gd name="T18" fmla="*/ 74 w 82"/>
                <a:gd name="T19" fmla="*/ 71 h 71"/>
                <a:gd name="T20" fmla="*/ 74 w 82"/>
                <a:gd name="T21" fmla="*/ 71 h 71"/>
                <a:gd name="T22" fmla="*/ 75 w 82"/>
                <a:gd name="T23" fmla="*/ 71 h 71"/>
                <a:gd name="T24" fmla="*/ 77 w 82"/>
                <a:gd name="T25" fmla="*/ 70 h 71"/>
                <a:gd name="T26" fmla="*/ 78 w 82"/>
                <a:gd name="T27" fmla="*/ 70 h 71"/>
                <a:gd name="T28" fmla="*/ 79 w 82"/>
                <a:gd name="T29" fmla="*/ 70 h 71"/>
                <a:gd name="T30" fmla="*/ 80 w 82"/>
                <a:gd name="T31" fmla="*/ 70 h 71"/>
                <a:gd name="T32" fmla="*/ 80 w 82"/>
                <a:gd name="T33" fmla="*/ 69 h 71"/>
                <a:gd name="T34" fmla="*/ 81 w 82"/>
                <a:gd name="T35" fmla="*/ 69 h 71"/>
                <a:gd name="T36" fmla="*/ 81 w 82"/>
                <a:gd name="T37" fmla="*/ 68 h 71"/>
                <a:gd name="T38" fmla="*/ 82 w 82"/>
                <a:gd name="T39" fmla="*/ 68 h 71"/>
                <a:gd name="T40" fmla="*/ 82 w 82"/>
                <a:gd name="T41" fmla="*/ 67 h 71"/>
                <a:gd name="T42" fmla="*/ 82 w 82"/>
                <a:gd name="T43" fmla="*/ 67 h 71"/>
                <a:gd name="T44" fmla="*/ 82 w 82"/>
                <a:gd name="T45" fmla="*/ 67 h 71"/>
                <a:gd name="T46" fmla="*/ 82 w 82"/>
                <a:gd name="T47" fmla="*/ 66 h 71"/>
                <a:gd name="T48" fmla="*/ 82 w 82"/>
                <a:gd name="T49" fmla="*/ 66 h 71"/>
                <a:gd name="T50" fmla="*/ 82 w 82"/>
                <a:gd name="T51" fmla="*/ 65 h 71"/>
                <a:gd name="T52" fmla="*/ 81 w 82"/>
                <a:gd name="T53" fmla="*/ 64 h 71"/>
                <a:gd name="T54" fmla="*/ 81 w 82"/>
                <a:gd name="T55" fmla="*/ 64 h 71"/>
                <a:gd name="T56" fmla="*/ 80 w 82"/>
                <a:gd name="T57" fmla="*/ 63 h 71"/>
                <a:gd name="T58" fmla="*/ 80 w 82"/>
                <a:gd name="T59" fmla="*/ 62 h 71"/>
                <a:gd name="T60" fmla="*/ 77 w 82"/>
                <a:gd name="T61" fmla="*/ 59 h 71"/>
                <a:gd name="T62" fmla="*/ 77 w 82"/>
                <a:gd name="T63" fmla="*/ 59 h 71"/>
                <a:gd name="T64" fmla="*/ 69 w 82"/>
                <a:gd name="T65" fmla="*/ 51 h 71"/>
                <a:gd name="T66" fmla="*/ 68 w 82"/>
                <a:gd name="T67" fmla="*/ 51 h 71"/>
                <a:gd name="T68" fmla="*/ 68 w 82"/>
                <a:gd name="T69" fmla="*/ 50 h 71"/>
                <a:gd name="T70" fmla="*/ 67 w 82"/>
                <a:gd name="T71" fmla="*/ 50 h 71"/>
                <a:gd name="T72" fmla="*/ 63 w 82"/>
                <a:gd name="T73" fmla="*/ 47 h 71"/>
                <a:gd name="T74" fmla="*/ 63 w 82"/>
                <a:gd name="T75" fmla="*/ 47 h 71"/>
                <a:gd name="T76" fmla="*/ 58 w 82"/>
                <a:gd name="T77" fmla="*/ 40 h 71"/>
                <a:gd name="T78" fmla="*/ 43 w 82"/>
                <a:gd name="T79" fmla="*/ 13 h 71"/>
                <a:gd name="T80" fmla="*/ 37 w 82"/>
                <a:gd name="T81" fmla="*/ 4 h 71"/>
                <a:gd name="T82" fmla="*/ 27 w 82"/>
                <a:gd name="T83" fmla="*/ 1 h 71"/>
                <a:gd name="T84" fmla="*/ 25 w 82"/>
                <a:gd name="T85" fmla="*/ 3 h 71"/>
                <a:gd name="T86" fmla="*/ 24 w 82"/>
                <a:gd name="T87" fmla="*/ 7 h 71"/>
                <a:gd name="T88" fmla="*/ 24 w 82"/>
                <a:gd name="T89" fmla="*/ 9 h 71"/>
                <a:gd name="T90" fmla="*/ 24 w 82"/>
                <a:gd name="T91" fmla="*/ 12 h 71"/>
                <a:gd name="T92" fmla="*/ 25 w 82"/>
                <a:gd name="T93" fmla="*/ 15 h 71"/>
                <a:gd name="T94" fmla="*/ 22 w 82"/>
                <a:gd name="T95" fmla="*/ 23 h 71"/>
                <a:gd name="T96" fmla="*/ 20 w 82"/>
                <a:gd name="T97" fmla="*/ 23 h 71"/>
                <a:gd name="T98" fmla="*/ 15 w 82"/>
                <a:gd name="T99" fmla="*/ 23 h 71"/>
                <a:gd name="T100" fmla="*/ 11 w 82"/>
                <a:gd name="T101" fmla="*/ 22 h 71"/>
                <a:gd name="T102" fmla="*/ 1 w 82"/>
                <a:gd name="T103" fmla="*/ 24 h 71"/>
                <a:gd name="T104" fmla="*/ 0 w 82"/>
                <a:gd name="T105" fmla="*/ 24 h 71"/>
                <a:gd name="T106" fmla="*/ 1 w 82"/>
                <a:gd name="T107" fmla="*/ 28 h 71"/>
                <a:gd name="T108" fmla="*/ 1 w 82"/>
                <a:gd name="T109" fmla="*/ 28 h 71"/>
                <a:gd name="T110" fmla="*/ 2 w 82"/>
                <a:gd name="T111" fmla="*/ 32 h 71"/>
                <a:gd name="T112" fmla="*/ 2 w 82"/>
                <a:gd name="T113" fmla="*/ 32 h 71"/>
                <a:gd name="T114" fmla="*/ 4 w 82"/>
                <a:gd name="T115" fmla="*/ 36 h 71"/>
                <a:gd name="T116" fmla="*/ 6 w 82"/>
                <a:gd name="T117" fmla="*/ 44 h 71"/>
                <a:gd name="T118" fmla="*/ 16 w 82"/>
                <a:gd name="T119" fmla="*/ 70 h 71"/>
                <a:gd name="T120" fmla="*/ 15 w 82"/>
                <a:gd name="T121" fmla="*/ 70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82" h="71">
                  <a:moveTo>
                    <a:pt x="15" y="70"/>
                  </a:moveTo>
                  <a:cubicBezTo>
                    <a:pt x="16" y="70"/>
                    <a:pt x="16" y="70"/>
                    <a:pt x="16" y="70"/>
                  </a:cubicBezTo>
                  <a:cubicBezTo>
                    <a:pt x="21" y="70"/>
                    <a:pt x="27" y="69"/>
                    <a:pt x="33" y="69"/>
                  </a:cubicBezTo>
                  <a:cubicBezTo>
                    <a:pt x="38" y="68"/>
                    <a:pt x="44" y="67"/>
                    <a:pt x="49" y="67"/>
                  </a:cubicBezTo>
                  <a:cubicBezTo>
                    <a:pt x="50" y="67"/>
                    <a:pt x="51" y="67"/>
                    <a:pt x="51" y="67"/>
                  </a:cubicBezTo>
                  <a:cubicBezTo>
                    <a:pt x="55" y="67"/>
                    <a:pt x="59" y="67"/>
                    <a:pt x="62" y="68"/>
                  </a:cubicBezTo>
                  <a:cubicBezTo>
                    <a:pt x="62" y="68"/>
                    <a:pt x="62" y="68"/>
                    <a:pt x="62" y="68"/>
                  </a:cubicBezTo>
                  <a:cubicBezTo>
                    <a:pt x="64" y="68"/>
                    <a:pt x="66" y="69"/>
                    <a:pt x="68" y="70"/>
                  </a:cubicBezTo>
                  <a:cubicBezTo>
                    <a:pt x="70" y="70"/>
                    <a:pt x="71" y="70"/>
                    <a:pt x="73" y="71"/>
                  </a:cubicBezTo>
                  <a:cubicBezTo>
                    <a:pt x="74" y="71"/>
                    <a:pt x="74" y="71"/>
                    <a:pt x="74" y="71"/>
                  </a:cubicBezTo>
                  <a:cubicBezTo>
                    <a:pt x="74" y="71"/>
                    <a:pt x="74" y="71"/>
                    <a:pt x="74" y="71"/>
                  </a:cubicBezTo>
                  <a:cubicBezTo>
                    <a:pt x="75" y="71"/>
                    <a:pt x="75" y="71"/>
                    <a:pt x="75" y="71"/>
                  </a:cubicBezTo>
                  <a:cubicBezTo>
                    <a:pt x="76" y="71"/>
                    <a:pt x="76" y="70"/>
                    <a:pt x="77" y="70"/>
                  </a:cubicBezTo>
                  <a:cubicBezTo>
                    <a:pt x="78" y="70"/>
                    <a:pt x="78" y="70"/>
                    <a:pt x="78" y="70"/>
                  </a:cubicBezTo>
                  <a:cubicBezTo>
                    <a:pt x="78" y="70"/>
                    <a:pt x="79" y="70"/>
                    <a:pt x="79" y="70"/>
                  </a:cubicBezTo>
                  <a:cubicBezTo>
                    <a:pt x="80" y="70"/>
                    <a:pt x="80" y="70"/>
                    <a:pt x="80" y="70"/>
                  </a:cubicBezTo>
                  <a:cubicBezTo>
                    <a:pt x="80" y="69"/>
                    <a:pt x="80" y="69"/>
                    <a:pt x="80" y="69"/>
                  </a:cubicBezTo>
                  <a:cubicBezTo>
                    <a:pt x="81" y="69"/>
                    <a:pt x="81" y="69"/>
                    <a:pt x="81" y="69"/>
                  </a:cubicBezTo>
                  <a:cubicBezTo>
                    <a:pt x="81" y="68"/>
                    <a:pt x="81" y="68"/>
                    <a:pt x="81" y="68"/>
                  </a:cubicBezTo>
                  <a:cubicBezTo>
                    <a:pt x="82" y="68"/>
                    <a:pt x="82" y="68"/>
                    <a:pt x="82" y="68"/>
                  </a:cubicBezTo>
                  <a:cubicBezTo>
                    <a:pt x="82" y="67"/>
                    <a:pt x="82" y="67"/>
                    <a:pt x="82" y="67"/>
                  </a:cubicBezTo>
                  <a:cubicBezTo>
                    <a:pt x="82" y="67"/>
                    <a:pt x="82" y="67"/>
                    <a:pt x="82" y="67"/>
                  </a:cubicBezTo>
                  <a:cubicBezTo>
                    <a:pt x="82" y="67"/>
                    <a:pt x="82" y="67"/>
                    <a:pt x="82" y="67"/>
                  </a:cubicBezTo>
                  <a:cubicBezTo>
                    <a:pt x="82" y="66"/>
                    <a:pt x="82" y="66"/>
                    <a:pt x="82" y="66"/>
                  </a:cubicBezTo>
                  <a:cubicBezTo>
                    <a:pt x="82" y="66"/>
                    <a:pt x="82" y="66"/>
                    <a:pt x="82" y="66"/>
                  </a:cubicBezTo>
                  <a:cubicBezTo>
                    <a:pt x="82" y="65"/>
                    <a:pt x="82" y="65"/>
                    <a:pt x="82" y="65"/>
                  </a:cubicBezTo>
                  <a:cubicBezTo>
                    <a:pt x="81" y="65"/>
                    <a:pt x="81" y="64"/>
                    <a:pt x="81" y="64"/>
                  </a:cubicBezTo>
                  <a:cubicBezTo>
                    <a:pt x="81" y="64"/>
                    <a:pt x="81" y="64"/>
                    <a:pt x="81" y="64"/>
                  </a:cubicBezTo>
                  <a:cubicBezTo>
                    <a:pt x="80" y="63"/>
                    <a:pt x="80" y="63"/>
                    <a:pt x="80" y="63"/>
                  </a:cubicBezTo>
                  <a:cubicBezTo>
                    <a:pt x="80" y="62"/>
                    <a:pt x="80" y="62"/>
                    <a:pt x="80" y="62"/>
                  </a:cubicBezTo>
                  <a:cubicBezTo>
                    <a:pt x="79" y="61"/>
                    <a:pt x="78" y="60"/>
                    <a:pt x="77" y="59"/>
                  </a:cubicBezTo>
                  <a:cubicBezTo>
                    <a:pt x="77" y="59"/>
                    <a:pt x="77" y="59"/>
                    <a:pt x="77" y="59"/>
                  </a:cubicBezTo>
                  <a:cubicBezTo>
                    <a:pt x="74" y="56"/>
                    <a:pt x="71" y="54"/>
                    <a:pt x="69" y="51"/>
                  </a:cubicBezTo>
                  <a:cubicBezTo>
                    <a:pt x="68" y="51"/>
                    <a:pt x="68" y="51"/>
                    <a:pt x="68" y="51"/>
                  </a:cubicBezTo>
                  <a:cubicBezTo>
                    <a:pt x="68" y="50"/>
                    <a:pt x="68" y="50"/>
                    <a:pt x="68" y="50"/>
                  </a:cubicBezTo>
                  <a:cubicBezTo>
                    <a:pt x="68" y="50"/>
                    <a:pt x="67" y="50"/>
                    <a:pt x="67" y="50"/>
                  </a:cubicBezTo>
                  <a:cubicBezTo>
                    <a:pt x="65" y="49"/>
                    <a:pt x="64" y="48"/>
                    <a:pt x="63" y="47"/>
                  </a:cubicBezTo>
                  <a:cubicBezTo>
                    <a:pt x="63" y="47"/>
                    <a:pt x="63" y="47"/>
                    <a:pt x="63" y="47"/>
                  </a:cubicBezTo>
                  <a:cubicBezTo>
                    <a:pt x="61" y="45"/>
                    <a:pt x="59" y="42"/>
                    <a:pt x="58" y="40"/>
                  </a:cubicBezTo>
                  <a:cubicBezTo>
                    <a:pt x="53" y="31"/>
                    <a:pt x="48" y="22"/>
                    <a:pt x="43" y="13"/>
                  </a:cubicBezTo>
                  <a:cubicBezTo>
                    <a:pt x="42" y="10"/>
                    <a:pt x="40" y="7"/>
                    <a:pt x="37" y="4"/>
                  </a:cubicBezTo>
                  <a:cubicBezTo>
                    <a:pt x="34" y="2"/>
                    <a:pt x="30" y="0"/>
                    <a:pt x="27" y="1"/>
                  </a:cubicBezTo>
                  <a:cubicBezTo>
                    <a:pt x="26" y="1"/>
                    <a:pt x="25" y="2"/>
                    <a:pt x="25" y="3"/>
                  </a:cubicBezTo>
                  <a:cubicBezTo>
                    <a:pt x="24" y="4"/>
                    <a:pt x="24" y="5"/>
                    <a:pt x="24" y="7"/>
                  </a:cubicBezTo>
                  <a:cubicBezTo>
                    <a:pt x="24" y="8"/>
                    <a:pt x="24" y="8"/>
                    <a:pt x="24" y="9"/>
                  </a:cubicBezTo>
                  <a:cubicBezTo>
                    <a:pt x="24" y="10"/>
                    <a:pt x="24" y="11"/>
                    <a:pt x="24" y="12"/>
                  </a:cubicBezTo>
                  <a:cubicBezTo>
                    <a:pt x="24" y="13"/>
                    <a:pt x="25" y="14"/>
                    <a:pt x="25" y="15"/>
                  </a:cubicBezTo>
                  <a:cubicBezTo>
                    <a:pt x="25" y="18"/>
                    <a:pt x="25" y="21"/>
                    <a:pt x="22" y="23"/>
                  </a:cubicBezTo>
                  <a:cubicBezTo>
                    <a:pt x="22" y="23"/>
                    <a:pt x="21" y="23"/>
                    <a:pt x="20" y="23"/>
                  </a:cubicBezTo>
                  <a:cubicBezTo>
                    <a:pt x="19" y="24"/>
                    <a:pt x="17" y="23"/>
                    <a:pt x="15" y="23"/>
                  </a:cubicBezTo>
                  <a:cubicBezTo>
                    <a:pt x="14" y="23"/>
                    <a:pt x="12" y="22"/>
                    <a:pt x="11" y="22"/>
                  </a:cubicBezTo>
                  <a:cubicBezTo>
                    <a:pt x="7" y="21"/>
                    <a:pt x="2" y="21"/>
                    <a:pt x="1" y="24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26"/>
                    <a:pt x="0" y="27"/>
                    <a:pt x="1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1" y="30"/>
                    <a:pt x="2" y="31"/>
                    <a:pt x="2" y="32"/>
                  </a:cubicBezTo>
                  <a:cubicBezTo>
                    <a:pt x="2" y="32"/>
                    <a:pt x="2" y="32"/>
                    <a:pt x="2" y="32"/>
                  </a:cubicBezTo>
                  <a:cubicBezTo>
                    <a:pt x="3" y="33"/>
                    <a:pt x="3" y="35"/>
                    <a:pt x="4" y="36"/>
                  </a:cubicBezTo>
                  <a:cubicBezTo>
                    <a:pt x="5" y="38"/>
                    <a:pt x="6" y="41"/>
                    <a:pt x="6" y="44"/>
                  </a:cubicBezTo>
                  <a:cubicBezTo>
                    <a:pt x="16" y="70"/>
                    <a:pt x="16" y="70"/>
                    <a:pt x="16" y="70"/>
                  </a:cubicBezTo>
                  <a:cubicBezTo>
                    <a:pt x="15" y="70"/>
                    <a:pt x="15" y="70"/>
                    <a:pt x="15" y="70"/>
                  </a:cubicBezTo>
                </a:path>
              </a:pathLst>
            </a:custGeom>
            <a:solidFill>
              <a:srgbClr val="259D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3" name="Freeform 524"/>
            <p:cNvSpPr>
              <a:spLocks noEditPoints="1"/>
            </p:cNvSpPr>
            <p:nvPr/>
          </p:nvSpPr>
          <p:spPr bwMode="auto">
            <a:xfrm>
              <a:off x="-46037" y="6807201"/>
              <a:ext cx="315913" cy="398463"/>
            </a:xfrm>
            <a:custGeom>
              <a:avLst/>
              <a:gdLst>
                <a:gd name="T0" fmla="*/ 80 w 84"/>
                <a:gd name="T1" fmla="*/ 103 h 106"/>
                <a:gd name="T2" fmla="*/ 80 w 84"/>
                <a:gd name="T3" fmla="*/ 103 h 106"/>
                <a:gd name="T4" fmla="*/ 80 w 84"/>
                <a:gd name="T5" fmla="*/ 103 h 106"/>
                <a:gd name="T6" fmla="*/ 84 w 84"/>
                <a:gd name="T7" fmla="*/ 106 h 106"/>
                <a:gd name="T8" fmla="*/ 84 w 84"/>
                <a:gd name="T9" fmla="*/ 106 h 106"/>
                <a:gd name="T10" fmla="*/ 84 w 84"/>
                <a:gd name="T11" fmla="*/ 106 h 106"/>
                <a:gd name="T12" fmla="*/ 80 w 84"/>
                <a:gd name="T13" fmla="*/ 103 h 106"/>
                <a:gd name="T14" fmla="*/ 80 w 84"/>
                <a:gd name="T15" fmla="*/ 103 h 106"/>
                <a:gd name="T16" fmla="*/ 29 w 84"/>
                <a:gd name="T17" fmla="*/ 73 h 106"/>
                <a:gd name="T18" fmla="*/ 32 w 84"/>
                <a:gd name="T19" fmla="*/ 79 h 106"/>
                <a:gd name="T20" fmla="*/ 32 w 84"/>
                <a:gd name="T21" fmla="*/ 79 h 106"/>
                <a:gd name="T22" fmla="*/ 32 w 84"/>
                <a:gd name="T23" fmla="*/ 79 h 106"/>
                <a:gd name="T24" fmla="*/ 36 w 84"/>
                <a:gd name="T25" fmla="*/ 79 h 106"/>
                <a:gd name="T26" fmla="*/ 37 w 84"/>
                <a:gd name="T27" fmla="*/ 79 h 106"/>
                <a:gd name="T28" fmla="*/ 37 w 84"/>
                <a:gd name="T29" fmla="*/ 79 h 106"/>
                <a:gd name="T30" fmla="*/ 37 w 84"/>
                <a:gd name="T31" fmla="*/ 79 h 106"/>
                <a:gd name="T32" fmla="*/ 29 w 84"/>
                <a:gd name="T33" fmla="*/ 73 h 106"/>
                <a:gd name="T34" fmla="*/ 12 w 84"/>
                <a:gd name="T35" fmla="*/ 36 h 106"/>
                <a:gd name="T36" fmla="*/ 14 w 84"/>
                <a:gd name="T37" fmla="*/ 41 h 106"/>
                <a:gd name="T38" fmla="*/ 24 w 84"/>
                <a:gd name="T39" fmla="*/ 50 h 106"/>
                <a:gd name="T40" fmla="*/ 42 w 84"/>
                <a:gd name="T41" fmla="*/ 71 h 106"/>
                <a:gd name="T42" fmla="*/ 41 w 84"/>
                <a:gd name="T43" fmla="*/ 68 h 106"/>
                <a:gd name="T44" fmla="*/ 41 w 84"/>
                <a:gd name="T45" fmla="*/ 65 h 106"/>
                <a:gd name="T46" fmla="*/ 41 w 84"/>
                <a:gd name="T47" fmla="*/ 65 h 106"/>
                <a:gd name="T48" fmla="*/ 26 w 84"/>
                <a:gd name="T49" fmla="*/ 49 h 106"/>
                <a:gd name="T50" fmla="*/ 12 w 84"/>
                <a:gd name="T51" fmla="*/ 36 h 106"/>
                <a:gd name="T52" fmla="*/ 0 w 84"/>
                <a:gd name="T53" fmla="*/ 0 h 106"/>
                <a:gd name="T54" fmla="*/ 2 w 84"/>
                <a:gd name="T55" fmla="*/ 2 h 106"/>
                <a:gd name="T56" fmla="*/ 6 w 84"/>
                <a:gd name="T57" fmla="*/ 6 h 106"/>
                <a:gd name="T58" fmla="*/ 12 w 84"/>
                <a:gd name="T59" fmla="*/ 13 h 106"/>
                <a:gd name="T60" fmla="*/ 19 w 84"/>
                <a:gd name="T61" fmla="*/ 22 h 106"/>
                <a:gd name="T62" fmla="*/ 32 w 84"/>
                <a:gd name="T63" fmla="*/ 47 h 106"/>
                <a:gd name="T64" fmla="*/ 41 w 84"/>
                <a:gd name="T65" fmla="*/ 63 h 106"/>
                <a:gd name="T66" fmla="*/ 41 w 84"/>
                <a:gd name="T67" fmla="*/ 63 h 106"/>
                <a:gd name="T68" fmla="*/ 42 w 84"/>
                <a:gd name="T69" fmla="*/ 59 h 106"/>
                <a:gd name="T70" fmla="*/ 42 w 84"/>
                <a:gd name="T71" fmla="*/ 59 h 106"/>
                <a:gd name="T72" fmla="*/ 42 w 84"/>
                <a:gd name="T73" fmla="*/ 59 h 106"/>
                <a:gd name="T74" fmla="*/ 35 w 84"/>
                <a:gd name="T75" fmla="*/ 46 h 106"/>
                <a:gd name="T76" fmla="*/ 21 w 84"/>
                <a:gd name="T77" fmla="*/ 21 h 106"/>
                <a:gd name="T78" fmla="*/ 6 w 84"/>
                <a:gd name="T79" fmla="*/ 5 h 106"/>
                <a:gd name="T80" fmla="*/ 2 w 84"/>
                <a:gd name="T81" fmla="*/ 2 h 106"/>
                <a:gd name="T82" fmla="*/ 0 w 84"/>
                <a:gd name="T83" fmla="*/ 0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84" h="105">
                  <a:moveTo>
                    <a:pt x="80" y="103"/>
                  </a:moveTo>
                  <a:cubicBezTo>
                    <a:pt x="80" y="103"/>
                    <a:pt x="80" y="103"/>
                    <a:pt x="80" y="103"/>
                  </a:cubicBezTo>
                  <a:cubicBezTo>
                    <a:pt x="80" y="103"/>
                    <a:pt x="80" y="103"/>
                    <a:pt x="80" y="103"/>
                  </a:cubicBezTo>
                  <a:cubicBezTo>
                    <a:pt x="81" y="104"/>
                    <a:pt x="82" y="105"/>
                    <a:pt x="84" y="106"/>
                  </a:cubicBezTo>
                  <a:cubicBezTo>
                    <a:pt x="84" y="106"/>
                    <a:pt x="84" y="106"/>
                    <a:pt x="84" y="106"/>
                  </a:cubicBezTo>
                  <a:cubicBezTo>
                    <a:pt x="84" y="106"/>
                    <a:pt x="84" y="106"/>
                    <a:pt x="84" y="106"/>
                  </a:cubicBezTo>
                  <a:cubicBezTo>
                    <a:pt x="83" y="105"/>
                    <a:pt x="81" y="104"/>
                    <a:pt x="80" y="103"/>
                  </a:cubicBezTo>
                  <a:cubicBezTo>
                    <a:pt x="80" y="103"/>
                    <a:pt x="80" y="103"/>
                    <a:pt x="80" y="103"/>
                  </a:cubicBezTo>
                  <a:moveTo>
                    <a:pt x="29" y="73"/>
                  </a:moveTo>
                  <a:cubicBezTo>
                    <a:pt x="30" y="75"/>
                    <a:pt x="31" y="77"/>
                    <a:pt x="32" y="79"/>
                  </a:cubicBezTo>
                  <a:cubicBezTo>
                    <a:pt x="32" y="79"/>
                    <a:pt x="32" y="79"/>
                    <a:pt x="32" y="79"/>
                  </a:cubicBezTo>
                  <a:cubicBezTo>
                    <a:pt x="32" y="79"/>
                    <a:pt x="32" y="79"/>
                    <a:pt x="32" y="79"/>
                  </a:cubicBezTo>
                  <a:cubicBezTo>
                    <a:pt x="33" y="79"/>
                    <a:pt x="35" y="79"/>
                    <a:pt x="36" y="79"/>
                  </a:cubicBezTo>
                  <a:cubicBezTo>
                    <a:pt x="36" y="79"/>
                    <a:pt x="37" y="79"/>
                    <a:pt x="37" y="79"/>
                  </a:cubicBezTo>
                  <a:cubicBezTo>
                    <a:pt x="37" y="79"/>
                    <a:pt x="37" y="79"/>
                    <a:pt x="37" y="79"/>
                  </a:cubicBezTo>
                  <a:cubicBezTo>
                    <a:pt x="37" y="79"/>
                    <a:pt x="37" y="79"/>
                    <a:pt x="37" y="79"/>
                  </a:cubicBezTo>
                  <a:cubicBezTo>
                    <a:pt x="34" y="77"/>
                    <a:pt x="32" y="75"/>
                    <a:pt x="29" y="73"/>
                  </a:cubicBezTo>
                  <a:moveTo>
                    <a:pt x="12" y="36"/>
                  </a:moveTo>
                  <a:cubicBezTo>
                    <a:pt x="13" y="38"/>
                    <a:pt x="14" y="39"/>
                    <a:pt x="14" y="41"/>
                  </a:cubicBezTo>
                  <a:cubicBezTo>
                    <a:pt x="18" y="44"/>
                    <a:pt x="21" y="47"/>
                    <a:pt x="24" y="50"/>
                  </a:cubicBezTo>
                  <a:cubicBezTo>
                    <a:pt x="30" y="57"/>
                    <a:pt x="36" y="64"/>
                    <a:pt x="42" y="71"/>
                  </a:cubicBezTo>
                  <a:cubicBezTo>
                    <a:pt x="42" y="70"/>
                    <a:pt x="41" y="69"/>
                    <a:pt x="41" y="68"/>
                  </a:cubicBezTo>
                  <a:cubicBezTo>
                    <a:pt x="41" y="67"/>
                    <a:pt x="41" y="66"/>
                    <a:pt x="41" y="65"/>
                  </a:cubicBezTo>
                  <a:cubicBezTo>
                    <a:pt x="41" y="65"/>
                    <a:pt x="41" y="65"/>
                    <a:pt x="41" y="65"/>
                  </a:cubicBezTo>
                  <a:cubicBezTo>
                    <a:pt x="36" y="59"/>
                    <a:pt x="31" y="54"/>
                    <a:pt x="26" y="49"/>
                  </a:cubicBezTo>
                  <a:cubicBezTo>
                    <a:pt x="22" y="44"/>
                    <a:pt x="17" y="40"/>
                    <a:pt x="12" y="36"/>
                  </a:cubicBezTo>
                  <a:moveTo>
                    <a:pt x="0" y="0"/>
                  </a:moveTo>
                  <a:cubicBezTo>
                    <a:pt x="0" y="0"/>
                    <a:pt x="0" y="1"/>
                    <a:pt x="2" y="2"/>
                  </a:cubicBezTo>
                  <a:cubicBezTo>
                    <a:pt x="3" y="3"/>
                    <a:pt x="4" y="4"/>
                    <a:pt x="6" y="6"/>
                  </a:cubicBezTo>
                  <a:cubicBezTo>
                    <a:pt x="8" y="8"/>
                    <a:pt x="10" y="10"/>
                    <a:pt x="12" y="13"/>
                  </a:cubicBezTo>
                  <a:cubicBezTo>
                    <a:pt x="14" y="15"/>
                    <a:pt x="16" y="19"/>
                    <a:pt x="19" y="22"/>
                  </a:cubicBezTo>
                  <a:cubicBezTo>
                    <a:pt x="23" y="29"/>
                    <a:pt x="27" y="38"/>
                    <a:pt x="32" y="47"/>
                  </a:cubicBezTo>
                  <a:cubicBezTo>
                    <a:pt x="35" y="52"/>
                    <a:pt x="38" y="57"/>
                    <a:pt x="41" y="63"/>
                  </a:cubicBezTo>
                  <a:cubicBezTo>
                    <a:pt x="41" y="63"/>
                    <a:pt x="41" y="63"/>
                    <a:pt x="41" y="63"/>
                  </a:cubicBezTo>
                  <a:cubicBezTo>
                    <a:pt x="41" y="61"/>
                    <a:pt x="41" y="60"/>
                    <a:pt x="42" y="59"/>
                  </a:cubicBezTo>
                  <a:cubicBezTo>
                    <a:pt x="42" y="59"/>
                    <a:pt x="42" y="59"/>
                    <a:pt x="42" y="59"/>
                  </a:cubicBezTo>
                  <a:cubicBezTo>
                    <a:pt x="42" y="59"/>
                    <a:pt x="42" y="59"/>
                    <a:pt x="42" y="59"/>
                  </a:cubicBezTo>
                  <a:cubicBezTo>
                    <a:pt x="39" y="54"/>
                    <a:pt x="37" y="50"/>
                    <a:pt x="35" y="46"/>
                  </a:cubicBezTo>
                  <a:cubicBezTo>
                    <a:pt x="30" y="37"/>
                    <a:pt x="26" y="29"/>
                    <a:pt x="21" y="21"/>
                  </a:cubicBezTo>
                  <a:cubicBezTo>
                    <a:pt x="16" y="14"/>
                    <a:pt x="10" y="9"/>
                    <a:pt x="6" y="5"/>
                  </a:cubicBezTo>
                  <a:cubicBezTo>
                    <a:pt x="4" y="4"/>
                    <a:pt x="3" y="2"/>
                    <a:pt x="2" y="2"/>
                  </a:cubicBezTo>
                  <a:cubicBezTo>
                    <a:pt x="0" y="1"/>
                    <a:pt x="0" y="0"/>
                    <a:pt x="0" y="0"/>
                  </a:cubicBezTo>
                </a:path>
              </a:pathLst>
            </a:custGeom>
            <a:solidFill>
              <a:srgbClr val="5EC6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4" name="Freeform 525"/>
            <p:cNvSpPr/>
            <p:nvPr/>
          </p:nvSpPr>
          <p:spPr bwMode="auto">
            <a:xfrm>
              <a:off x="73025" y="7029451"/>
              <a:ext cx="252413" cy="250825"/>
            </a:xfrm>
            <a:custGeom>
              <a:avLst/>
              <a:gdLst>
                <a:gd name="T0" fmla="*/ 10 w 67"/>
                <a:gd name="T1" fmla="*/ 0 h 67"/>
                <a:gd name="T2" fmla="*/ 10 w 67"/>
                <a:gd name="T3" fmla="*/ 0 h 67"/>
                <a:gd name="T4" fmla="*/ 9 w 67"/>
                <a:gd name="T5" fmla="*/ 4 h 67"/>
                <a:gd name="T6" fmla="*/ 13 w 67"/>
                <a:gd name="T7" fmla="*/ 10 h 67"/>
                <a:gd name="T8" fmla="*/ 9 w 67"/>
                <a:gd name="T9" fmla="*/ 6 h 67"/>
                <a:gd name="T10" fmla="*/ 9 w 67"/>
                <a:gd name="T11" fmla="*/ 6 h 67"/>
                <a:gd name="T12" fmla="*/ 9 w 67"/>
                <a:gd name="T13" fmla="*/ 6 h 67"/>
                <a:gd name="T14" fmla="*/ 9 w 67"/>
                <a:gd name="T15" fmla="*/ 9 h 67"/>
                <a:gd name="T16" fmla="*/ 10 w 67"/>
                <a:gd name="T17" fmla="*/ 12 h 67"/>
                <a:gd name="T18" fmla="*/ 10 w 67"/>
                <a:gd name="T19" fmla="*/ 12 h 67"/>
                <a:gd name="T20" fmla="*/ 15 w 67"/>
                <a:gd name="T21" fmla="*/ 18 h 67"/>
                <a:gd name="T22" fmla="*/ 27 w 67"/>
                <a:gd name="T23" fmla="*/ 32 h 67"/>
                <a:gd name="T24" fmla="*/ 39 w 67"/>
                <a:gd name="T25" fmla="*/ 44 h 67"/>
                <a:gd name="T26" fmla="*/ 42 w 67"/>
                <a:gd name="T27" fmla="*/ 47 h 67"/>
                <a:gd name="T28" fmla="*/ 28 w 67"/>
                <a:gd name="T29" fmla="*/ 37 h 67"/>
                <a:gd name="T30" fmla="*/ 5 w 67"/>
                <a:gd name="T31" fmla="*/ 20 h 67"/>
                <a:gd name="T32" fmla="*/ 5 w 67"/>
                <a:gd name="T33" fmla="*/ 20 h 67"/>
                <a:gd name="T34" fmla="*/ 4 w 67"/>
                <a:gd name="T35" fmla="*/ 20 h 67"/>
                <a:gd name="T36" fmla="*/ 0 w 67"/>
                <a:gd name="T37" fmla="*/ 20 h 67"/>
                <a:gd name="T38" fmla="*/ 26 w 67"/>
                <a:gd name="T39" fmla="*/ 39 h 67"/>
                <a:gd name="T40" fmla="*/ 49 w 67"/>
                <a:gd name="T41" fmla="*/ 56 h 67"/>
                <a:gd name="T42" fmla="*/ 38 w 67"/>
                <a:gd name="T43" fmla="*/ 51 h 67"/>
                <a:gd name="T44" fmla="*/ 33 w 67"/>
                <a:gd name="T45" fmla="*/ 49 h 67"/>
                <a:gd name="T46" fmla="*/ 26 w 67"/>
                <a:gd name="T47" fmla="*/ 45 h 67"/>
                <a:gd name="T48" fmla="*/ 10 w 67"/>
                <a:gd name="T49" fmla="*/ 36 h 67"/>
                <a:gd name="T50" fmla="*/ 7 w 67"/>
                <a:gd name="T51" fmla="*/ 35 h 67"/>
                <a:gd name="T52" fmla="*/ 12 w 67"/>
                <a:gd name="T53" fmla="*/ 43 h 67"/>
                <a:gd name="T54" fmla="*/ 35 w 67"/>
                <a:gd name="T55" fmla="*/ 53 h 67"/>
                <a:gd name="T56" fmla="*/ 40 w 67"/>
                <a:gd name="T57" fmla="*/ 55 h 67"/>
                <a:gd name="T58" fmla="*/ 64 w 67"/>
                <a:gd name="T59" fmla="*/ 67 h 67"/>
                <a:gd name="T60" fmla="*/ 65 w 67"/>
                <a:gd name="T61" fmla="*/ 67 h 67"/>
                <a:gd name="T62" fmla="*/ 65 w 67"/>
                <a:gd name="T63" fmla="*/ 66 h 67"/>
                <a:gd name="T64" fmla="*/ 66 w 67"/>
                <a:gd name="T65" fmla="*/ 66 h 67"/>
                <a:gd name="T66" fmla="*/ 66 w 67"/>
                <a:gd name="T67" fmla="*/ 65 h 67"/>
                <a:gd name="T68" fmla="*/ 67 w 67"/>
                <a:gd name="T69" fmla="*/ 65 h 67"/>
                <a:gd name="T70" fmla="*/ 67 w 67"/>
                <a:gd name="T71" fmla="*/ 64 h 67"/>
                <a:gd name="T72" fmla="*/ 67 w 67"/>
                <a:gd name="T73" fmla="*/ 64 h 67"/>
                <a:gd name="T74" fmla="*/ 67 w 67"/>
                <a:gd name="T75" fmla="*/ 64 h 67"/>
                <a:gd name="T76" fmla="*/ 64 w 67"/>
                <a:gd name="T77" fmla="*/ 62 h 67"/>
                <a:gd name="T78" fmla="*/ 64 w 67"/>
                <a:gd name="T79" fmla="*/ 62 h 67"/>
                <a:gd name="T80" fmla="*/ 41 w 67"/>
                <a:gd name="T81" fmla="*/ 42 h 67"/>
                <a:gd name="T82" fmla="*/ 39 w 67"/>
                <a:gd name="T83" fmla="*/ 40 h 67"/>
                <a:gd name="T84" fmla="*/ 41 w 67"/>
                <a:gd name="T85" fmla="*/ 42 h 67"/>
                <a:gd name="T86" fmla="*/ 62 w 67"/>
                <a:gd name="T87" fmla="*/ 56 h 67"/>
                <a:gd name="T88" fmla="*/ 54 w 67"/>
                <a:gd name="T89" fmla="*/ 48 h 67"/>
                <a:gd name="T90" fmla="*/ 54 w 67"/>
                <a:gd name="T91" fmla="*/ 48 h 67"/>
                <a:gd name="T92" fmla="*/ 52 w 67"/>
                <a:gd name="T93" fmla="*/ 47 h 67"/>
                <a:gd name="T94" fmla="*/ 52 w 67"/>
                <a:gd name="T95" fmla="*/ 47 h 67"/>
                <a:gd name="T96" fmla="*/ 48 w 67"/>
                <a:gd name="T97" fmla="*/ 44 h 67"/>
                <a:gd name="T98" fmla="*/ 48 w 67"/>
                <a:gd name="T99" fmla="*/ 44 h 67"/>
                <a:gd name="T100" fmla="*/ 48 w 67"/>
                <a:gd name="T101" fmla="*/ 44 h 67"/>
                <a:gd name="T102" fmla="*/ 43 w 67"/>
                <a:gd name="T103" fmla="*/ 40 h 67"/>
                <a:gd name="T104" fmla="*/ 30 w 67"/>
                <a:gd name="T105" fmla="*/ 28 h 67"/>
                <a:gd name="T106" fmla="*/ 20 w 67"/>
                <a:gd name="T107" fmla="*/ 15 h 67"/>
                <a:gd name="T108" fmla="*/ 10 w 67"/>
                <a:gd name="T109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67" h="67">
                  <a:moveTo>
                    <a:pt x="10" y="0"/>
                  </a:moveTo>
                  <a:cubicBezTo>
                    <a:pt x="10" y="0"/>
                    <a:pt x="10" y="0"/>
                    <a:pt x="10" y="0"/>
                  </a:cubicBezTo>
                  <a:cubicBezTo>
                    <a:pt x="9" y="1"/>
                    <a:pt x="9" y="2"/>
                    <a:pt x="9" y="4"/>
                  </a:cubicBezTo>
                  <a:cubicBezTo>
                    <a:pt x="10" y="6"/>
                    <a:pt x="11" y="8"/>
                    <a:pt x="13" y="10"/>
                  </a:cubicBezTo>
                  <a:cubicBezTo>
                    <a:pt x="11" y="9"/>
                    <a:pt x="10" y="7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7"/>
                    <a:pt x="9" y="8"/>
                    <a:pt x="9" y="9"/>
                  </a:cubicBezTo>
                  <a:cubicBezTo>
                    <a:pt x="9" y="10"/>
                    <a:pt x="10" y="11"/>
                    <a:pt x="10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1" y="14"/>
                    <a:pt x="13" y="16"/>
                    <a:pt x="15" y="18"/>
                  </a:cubicBezTo>
                  <a:cubicBezTo>
                    <a:pt x="18" y="23"/>
                    <a:pt x="22" y="27"/>
                    <a:pt x="27" y="32"/>
                  </a:cubicBezTo>
                  <a:cubicBezTo>
                    <a:pt x="31" y="36"/>
                    <a:pt x="35" y="40"/>
                    <a:pt x="39" y="44"/>
                  </a:cubicBezTo>
                  <a:cubicBezTo>
                    <a:pt x="40" y="45"/>
                    <a:pt x="41" y="46"/>
                    <a:pt x="42" y="47"/>
                  </a:cubicBezTo>
                  <a:cubicBezTo>
                    <a:pt x="37" y="44"/>
                    <a:pt x="33" y="40"/>
                    <a:pt x="28" y="37"/>
                  </a:cubicBezTo>
                  <a:cubicBezTo>
                    <a:pt x="20" y="31"/>
                    <a:pt x="13" y="26"/>
                    <a:pt x="5" y="20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5" y="20"/>
                    <a:pt x="4" y="20"/>
                    <a:pt x="4" y="20"/>
                  </a:cubicBezTo>
                  <a:cubicBezTo>
                    <a:pt x="3" y="20"/>
                    <a:pt x="1" y="20"/>
                    <a:pt x="0" y="20"/>
                  </a:cubicBezTo>
                  <a:cubicBezTo>
                    <a:pt x="9" y="26"/>
                    <a:pt x="17" y="33"/>
                    <a:pt x="26" y="39"/>
                  </a:cubicBezTo>
                  <a:cubicBezTo>
                    <a:pt x="34" y="45"/>
                    <a:pt x="42" y="50"/>
                    <a:pt x="49" y="56"/>
                  </a:cubicBezTo>
                  <a:cubicBezTo>
                    <a:pt x="46" y="54"/>
                    <a:pt x="42" y="52"/>
                    <a:pt x="38" y="51"/>
                  </a:cubicBezTo>
                  <a:cubicBezTo>
                    <a:pt x="36" y="50"/>
                    <a:pt x="35" y="49"/>
                    <a:pt x="33" y="49"/>
                  </a:cubicBezTo>
                  <a:cubicBezTo>
                    <a:pt x="30" y="47"/>
                    <a:pt x="28" y="46"/>
                    <a:pt x="26" y="45"/>
                  </a:cubicBezTo>
                  <a:cubicBezTo>
                    <a:pt x="21" y="42"/>
                    <a:pt x="15" y="39"/>
                    <a:pt x="10" y="36"/>
                  </a:cubicBezTo>
                  <a:cubicBezTo>
                    <a:pt x="9" y="36"/>
                    <a:pt x="8" y="35"/>
                    <a:pt x="7" y="35"/>
                  </a:cubicBezTo>
                  <a:cubicBezTo>
                    <a:pt x="9" y="38"/>
                    <a:pt x="10" y="40"/>
                    <a:pt x="12" y="43"/>
                  </a:cubicBezTo>
                  <a:cubicBezTo>
                    <a:pt x="20" y="47"/>
                    <a:pt x="27" y="50"/>
                    <a:pt x="35" y="53"/>
                  </a:cubicBezTo>
                  <a:cubicBezTo>
                    <a:pt x="37" y="54"/>
                    <a:pt x="38" y="55"/>
                    <a:pt x="40" y="55"/>
                  </a:cubicBezTo>
                  <a:cubicBezTo>
                    <a:pt x="49" y="60"/>
                    <a:pt x="57" y="63"/>
                    <a:pt x="64" y="67"/>
                  </a:cubicBezTo>
                  <a:cubicBezTo>
                    <a:pt x="65" y="67"/>
                    <a:pt x="65" y="67"/>
                    <a:pt x="65" y="67"/>
                  </a:cubicBezTo>
                  <a:cubicBezTo>
                    <a:pt x="65" y="66"/>
                    <a:pt x="65" y="66"/>
                    <a:pt x="65" y="66"/>
                  </a:cubicBezTo>
                  <a:cubicBezTo>
                    <a:pt x="66" y="66"/>
                    <a:pt x="66" y="66"/>
                    <a:pt x="66" y="66"/>
                  </a:cubicBezTo>
                  <a:cubicBezTo>
                    <a:pt x="66" y="65"/>
                    <a:pt x="66" y="65"/>
                    <a:pt x="66" y="65"/>
                  </a:cubicBezTo>
                  <a:cubicBezTo>
                    <a:pt x="67" y="65"/>
                    <a:pt x="67" y="65"/>
                    <a:pt x="67" y="65"/>
                  </a:cubicBezTo>
                  <a:cubicBezTo>
                    <a:pt x="67" y="64"/>
                    <a:pt x="67" y="64"/>
                    <a:pt x="67" y="64"/>
                  </a:cubicBezTo>
                  <a:cubicBezTo>
                    <a:pt x="67" y="64"/>
                    <a:pt x="67" y="64"/>
                    <a:pt x="67" y="64"/>
                  </a:cubicBezTo>
                  <a:cubicBezTo>
                    <a:pt x="67" y="64"/>
                    <a:pt x="67" y="64"/>
                    <a:pt x="67" y="64"/>
                  </a:cubicBezTo>
                  <a:cubicBezTo>
                    <a:pt x="66" y="63"/>
                    <a:pt x="65" y="63"/>
                    <a:pt x="64" y="62"/>
                  </a:cubicBezTo>
                  <a:cubicBezTo>
                    <a:pt x="64" y="62"/>
                    <a:pt x="64" y="62"/>
                    <a:pt x="64" y="62"/>
                  </a:cubicBezTo>
                  <a:cubicBezTo>
                    <a:pt x="57" y="57"/>
                    <a:pt x="49" y="50"/>
                    <a:pt x="41" y="42"/>
                  </a:cubicBezTo>
                  <a:cubicBezTo>
                    <a:pt x="40" y="42"/>
                    <a:pt x="40" y="41"/>
                    <a:pt x="39" y="40"/>
                  </a:cubicBezTo>
                  <a:cubicBezTo>
                    <a:pt x="39" y="41"/>
                    <a:pt x="40" y="41"/>
                    <a:pt x="41" y="42"/>
                  </a:cubicBezTo>
                  <a:cubicBezTo>
                    <a:pt x="48" y="47"/>
                    <a:pt x="55" y="52"/>
                    <a:pt x="62" y="56"/>
                  </a:cubicBezTo>
                  <a:cubicBezTo>
                    <a:pt x="59" y="53"/>
                    <a:pt x="56" y="51"/>
                    <a:pt x="54" y="48"/>
                  </a:cubicBezTo>
                  <a:cubicBezTo>
                    <a:pt x="54" y="48"/>
                    <a:pt x="54" y="48"/>
                    <a:pt x="54" y="48"/>
                  </a:cubicBezTo>
                  <a:cubicBezTo>
                    <a:pt x="53" y="48"/>
                    <a:pt x="52" y="47"/>
                    <a:pt x="52" y="47"/>
                  </a:cubicBezTo>
                  <a:cubicBezTo>
                    <a:pt x="52" y="47"/>
                    <a:pt x="52" y="47"/>
                    <a:pt x="52" y="47"/>
                  </a:cubicBezTo>
                  <a:cubicBezTo>
                    <a:pt x="50" y="46"/>
                    <a:pt x="49" y="45"/>
                    <a:pt x="48" y="44"/>
                  </a:cubicBezTo>
                  <a:cubicBezTo>
                    <a:pt x="48" y="44"/>
                    <a:pt x="48" y="44"/>
                    <a:pt x="48" y="44"/>
                  </a:cubicBezTo>
                  <a:cubicBezTo>
                    <a:pt x="48" y="44"/>
                    <a:pt x="48" y="44"/>
                    <a:pt x="48" y="44"/>
                  </a:cubicBezTo>
                  <a:cubicBezTo>
                    <a:pt x="46" y="43"/>
                    <a:pt x="45" y="41"/>
                    <a:pt x="43" y="40"/>
                  </a:cubicBezTo>
                  <a:cubicBezTo>
                    <a:pt x="38" y="36"/>
                    <a:pt x="34" y="33"/>
                    <a:pt x="30" y="28"/>
                  </a:cubicBezTo>
                  <a:cubicBezTo>
                    <a:pt x="26" y="24"/>
                    <a:pt x="23" y="20"/>
                    <a:pt x="20" y="15"/>
                  </a:cubicBezTo>
                  <a:cubicBezTo>
                    <a:pt x="16" y="10"/>
                    <a:pt x="13" y="5"/>
                    <a:pt x="10" y="0"/>
                  </a:cubicBezTo>
                </a:path>
              </a:pathLst>
            </a:custGeom>
            <a:solidFill>
              <a:srgbClr val="0E7E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5" name="Freeform 526"/>
            <p:cNvSpPr/>
            <p:nvPr/>
          </p:nvSpPr>
          <p:spPr bwMode="auto">
            <a:xfrm>
              <a:off x="250825" y="7273926"/>
              <a:ext cx="22225" cy="6350"/>
            </a:xfrm>
            <a:custGeom>
              <a:avLst/>
              <a:gdLst>
                <a:gd name="T0" fmla="*/ 0 w 6"/>
                <a:gd name="T1" fmla="*/ 0 h 2"/>
                <a:gd name="T2" fmla="*/ 6 w 6"/>
                <a:gd name="T3" fmla="*/ 2 h 2"/>
                <a:gd name="T4" fmla="*/ 0 w 6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2">
                  <a:moveTo>
                    <a:pt x="0" y="0"/>
                  </a:moveTo>
                  <a:cubicBezTo>
                    <a:pt x="2" y="1"/>
                    <a:pt x="4" y="1"/>
                    <a:pt x="6" y="2"/>
                  </a:cubicBezTo>
                  <a:cubicBezTo>
                    <a:pt x="4" y="1"/>
                    <a:pt x="2" y="0"/>
                    <a:pt x="0" y="0"/>
                  </a:cubicBezTo>
                </a:path>
              </a:pathLst>
            </a:custGeom>
            <a:solidFill>
              <a:srgbClr val="5EC6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6" name="Freeform 527"/>
            <p:cNvSpPr/>
            <p:nvPr/>
          </p:nvSpPr>
          <p:spPr bwMode="auto">
            <a:xfrm>
              <a:off x="141288" y="7227888"/>
              <a:ext cx="150813" cy="57150"/>
            </a:xfrm>
            <a:custGeom>
              <a:avLst/>
              <a:gdLst>
                <a:gd name="T0" fmla="*/ 0 w 40"/>
                <a:gd name="T1" fmla="*/ 0 h 15"/>
                <a:gd name="T2" fmla="*/ 2 w 40"/>
                <a:gd name="T3" fmla="*/ 4 h 15"/>
                <a:gd name="T4" fmla="*/ 3 w 40"/>
                <a:gd name="T5" fmla="*/ 4 h 15"/>
                <a:gd name="T6" fmla="*/ 4 w 40"/>
                <a:gd name="T7" fmla="*/ 4 h 15"/>
                <a:gd name="T8" fmla="*/ 12 w 40"/>
                <a:gd name="T9" fmla="*/ 7 h 15"/>
                <a:gd name="T10" fmla="*/ 12 w 40"/>
                <a:gd name="T11" fmla="*/ 7 h 15"/>
                <a:gd name="T12" fmla="*/ 11 w 40"/>
                <a:gd name="T13" fmla="*/ 7 h 15"/>
                <a:gd name="T14" fmla="*/ 11 w 40"/>
                <a:gd name="T15" fmla="*/ 7 h 15"/>
                <a:gd name="T16" fmla="*/ 10 w 40"/>
                <a:gd name="T17" fmla="*/ 7 h 15"/>
                <a:gd name="T18" fmla="*/ 4 w 40"/>
                <a:gd name="T19" fmla="*/ 7 h 15"/>
                <a:gd name="T20" fmla="*/ 6 w 40"/>
                <a:gd name="T21" fmla="*/ 11 h 15"/>
                <a:gd name="T22" fmla="*/ 11 w 40"/>
                <a:gd name="T23" fmla="*/ 10 h 15"/>
                <a:gd name="T24" fmla="*/ 14 w 40"/>
                <a:gd name="T25" fmla="*/ 10 h 15"/>
                <a:gd name="T26" fmla="*/ 18 w 40"/>
                <a:gd name="T27" fmla="*/ 10 h 15"/>
                <a:gd name="T28" fmla="*/ 20 w 40"/>
                <a:gd name="T29" fmla="*/ 10 h 15"/>
                <a:gd name="T30" fmla="*/ 22 w 40"/>
                <a:gd name="T31" fmla="*/ 10 h 15"/>
                <a:gd name="T32" fmla="*/ 29 w 40"/>
                <a:gd name="T33" fmla="*/ 12 h 15"/>
                <a:gd name="T34" fmla="*/ 29 w 40"/>
                <a:gd name="T35" fmla="*/ 12 h 15"/>
                <a:gd name="T36" fmla="*/ 29 w 40"/>
                <a:gd name="T37" fmla="*/ 12 h 15"/>
                <a:gd name="T38" fmla="*/ 35 w 40"/>
                <a:gd name="T39" fmla="*/ 14 h 15"/>
                <a:gd name="T40" fmla="*/ 35 w 40"/>
                <a:gd name="T41" fmla="*/ 14 h 15"/>
                <a:gd name="T42" fmla="*/ 40 w 40"/>
                <a:gd name="T43" fmla="*/ 15 h 15"/>
                <a:gd name="T44" fmla="*/ 31 w 40"/>
                <a:gd name="T45" fmla="*/ 10 h 15"/>
                <a:gd name="T46" fmla="*/ 31 w 40"/>
                <a:gd name="T47" fmla="*/ 10 h 15"/>
                <a:gd name="T48" fmla="*/ 20 w 40"/>
                <a:gd name="T49" fmla="*/ 6 h 15"/>
                <a:gd name="T50" fmla="*/ 4 w 40"/>
                <a:gd name="T51" fmla="*/ 1 h 15"/>
                <a:gd name="T52" fmla="*/ 0 w 40"/>
                <a:gd name="T53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40" h="15">
                  <a:moveTo>
                    <a:pt x="0" y="0"/>
                  </a:moveTo>
                  <a:cubicBezTo>
                    <a:pt x="0" y="1"/>
                    <a:pt x="1" y="3"/>
                    <a:pt x="2" y="4"/>
                  </a:cubicBezTo>
                  <a:cubicBezTo>
                    <a:pt x="2" y="4"/>
                    <a:pt x="3" y="4"/>
                    <a:pt x="3" y="4"/>
                  </a:cubicBezTo>
                  <a:cubicBezTo>
                    <a:pt x="3" y="4"/>
                    <a:pt x="4" y="4"/>
                    <a:pt x="4" y="4"/>
                  </a:cubicBezTo>
                  <a:cubicBezTo>
                    <a:pt x="7" y="5"/>
                    <a:pt x="10" y="6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7"/>
                    <a:pt x="12" y="7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8" y="7"/>
                    <a:pt x="6" y="7"/>
                    <a:pt x="4" y="7"/>
                  </a:cubicBezTo>
                  <a:cubicBezTo>
                    <a:pt x="5" y="9"/>
                    <a:pt x="5" y="10"/>
                    <a:pt x="6" y="11"/>
                  </a:cubicBezTo>
                  <a:cubicBezTo>
                    <a:pt x="8" y="11"/>
                    <a:pt x="9" y="10"/>
                    <a:pt x="11" y="10"/>
                  </a:cubicBezTo>
                  <a:cubicBezTo>
                    <a:pt x="12" y="10"/>
                    <a:pt x="13" y="10"/>
                    <a:pt x="14" y="10"/>
                  </a:cubicBezTo>
                  <a:cubicBezTo>
                    <a:pt x="15" y="10"/>
                    <a:pt x="16" y="10"/>
                    <a:pt x="18" y="10"/>
                  </a:cubicBezTo>
                  <a:cubicBezTo>
                    <a:pt x="19" y="10"/>
                    <a:pt x="19" y="10"/>
                    <a:pt x="20" y="10"/>
                  </a:cubicBezTo>
                  <a:cubicBezTo>
                    <a:pt x="20" y="10"/>
                    <a:pt x="21" y="10"/>
                    <a:pt x="22" y="10"/>
                  </a:cubicBezTo>
                  <a:cubicBezTo>
                    <a:pt x="24" y="11"/>
                    <a:pt x="27" y="11"/>
                    <a:pt x="29" y="12"/>
                  </a:cubicBezTo>
                  <a:cubicBezTo>
                    <a:pt x="29" y="12"/>
                    <a:pt x="29" y="12"/>
                    <a:pt x="29" y="12"/>
                  </a:cubicBezTo>
                  <a:cubicBezTo>
                    <a:pt x="29" y="12"/>
                    <a:pt x="29" y="12"/>
                    <a:pt x="29" y="12"/>
                  </a:cubicBezTo>
                  <a:cubicBezTo>
                    <a:pt x="31" y="12"/>
                    <a:pt x="33" y="13"/>
                    <a:pt x="35" y="14"/>
                  </a:cubicBezTo>
                  <a:cubicBezTo>
                    <a:pt x="35" y="14"/>
                    <a:pt x="35" y="14"/>
                    <a:pt x="35" y="14"/>
                  </a:cubicBezTo>
                  <a:cubicBezTo>
                    <a:pt x="37" y="14"/>
                    <a:pt x="38" y="14"/>
                    <a:pt x="40" y="15"/>
                  </a:cubicBezTo>
                  <a:cubicBezTo>
                    <a:pt x="37" y="13"/>
                    <a:pt x="34" y="12"/>
                    <a:pt x="31" y="10"/>
                  </a:cubicBezTo>
                  <a:cubicBezTo>
                    <a:pt x="31" y="10"/>
                    <a:pt x="31" y="10"/>
                    <a:pt x="31" y="10"/>
                  </a:cubicBezTo>
                  <a:cubicBezTo>
                    <a:pt x="27" y="9"/>
                    <a:pt x="24" y="7"/>
                    <a:pt x="20" y="6"/>
                  </a:cubicBezTo>
                  <a:cubicBezTo>
                    <a:pt x="15" y="4"/>
                    <a:pt x="10" y="2"/>
                    <a:pt x="4" y="1"/>
                  </a:cubicBezTo>
                  <a:cubicBezTo>
                    <a:pt x="3" y="1"/>
                    <a:pt x="1" y="0"/>
                    <a:pt x="0" y="0"/>
                  </a:cubicBezTo>
                </a:path>
              </a:pathLst>
            </a:custGeom>
            <a:solidFill>
              <a:srgbClr val="0E7E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7" name="Freeform 528"/>
            <p:cNvSpPr/>
            <p:nvPr/>
          </p:nvSpPr>
          <p:spPr bwMode="auto">
            <a:xfrm>
              <a:off x="141288" y="6507163"/>
              <a:ext cx="604838" cy="769938"/>
            </a:xfrm>
            <a:custGeom>
              <a:avLst/>
              <a:gdLst>
                <a:gd name="T0" fmla="*/ 142 w 161"/>
                <a:gd name="T1" fmla="*/ 103 h 205"/>
                <a:gd name="T2" fmla="*/ 118 w 161"/>
                <a:gd name="T3" fmla="*/ 137 h 205"/>
                <a:gd name="T4" fmla="*/ 84 w 161"/>
                <a:gd name="T5" fmla="*/ 163 h 205"/>
                <a:gd name="T6" fmla="*/ 64 w 161"/>
                <a:gd name="T7" fmla="*/ 186 h 205"/>
                <a:gd name="T8" fmla="*/ 64 w 161"/>
                <a:gd name="T9" fmla="*/ 186 h 205"/>
                <a:gd name="T10" fmla="*/ 63 w 161"/>
                <a:gd name="T11" fmla="*/ 187 h 205"/>
                <a:gd name="T12" fmla="*/ 59 w 161"/>
                <a:gd name="T13" fmla="*/ 197 h 205"/>
                <a:gd name="T14" fmla="*/ 53 w 161"/>
                <a:gd name="T15" fmla="*/ 204 h 205"/>
                <a:gd name="T16" fmla="*/ 50 w 161"/>
                <a:gd name="T17" fmla="*/ 203 h 205"/>
                <a:gd name="T18" fmla="*/ 47 w 161"/>
                <a:gd name="T19" fmla="*/ 199 h 205"/>
                <a:gd name="T20" fmla="*/ 47 w 161"/>
                <a:gd name="T21" fmla="*/ 198 h 205"/>
                <a:gd name="T22" fmla="*/ 46 w 161"/>
                <a:gd name="T23" fmla="*/ 192 h 205"/>
                <a:gd name="T24" fmla="*/ 45 w 161"/>
                <a:gd name="T25" fmla="*/ 187 h 205"/>
                <a:gd name="T26" fmla="*/ 45 w 161"/>
                <a:gd name="T27" fmla="*/ 186 h 205"/>
                <a:gd name="T28" fmla="*/ 44 w 161"/>
                <a:gd name="T29" fmla="*/ 179 h 205"/>
                <a:gd name="T30" fmla="*/ 43 w 161"/>
                <a:gd name="T31" fmla="*/ 175 h 205"/>
                <a:gd name="T32" fmla="*/ 42 w 161"/>
                <a:gd name="T33" fmla="*/ 174 h 205"/>
                <a:gd name="T34" fmla="*/ 31 w 161"/>
                <a:gd name="T35" fmla="*/ 160 h 205"/>
                <a:gd name="T36" fmla="*/ 9 w 161"/>
                <a:gd name="T37" fmla="*/ 111 h 205"/>
                <a:gd name="T38" fmla="*/ 2 w 161"/>
                <a:gd name="T39" fmla="*/ 57 h 205"/>
                <a:gd name="T40" fmla="*/ 16 w 161"/>
                <a:gd name="T41" fmla="*/ 21 h 205"/>
                <a:gd name="T42" fmla="*/ 29 w 161"/>
                <a:gd name="T43" fmla="*/ 12 h 205"/>
                <a:gd name="T44" fmla="*/ 40 w 161"/>
                <a:gd name="T45" fmla="*/ 22 h 205"/>
                <a:gd name="T46" fmla="*/ 58 w 161"/>
                <a:gd name="T47" fmla="*/ 5 h 205"/>
                <a:gd name="T48" fmla="*/ 77 w 161"/>
                <a:gd name="T49" fmla="*/ 5 h 205"/>
                <a:gd name="T50" fmla="*/ 99 w 161"/>
                <a:gd name="T51" fmla="*/ 3 h 205"/>
                <a:gd name="T52" fmla="*/ 118 w 161"/>
                <a:gd name="T53" fmla="*/ 10 h 205"/>
                <a:gd name="T54" fmla="*/ 121 w 161"/>
                <a:gd name="T55" fmla="*/ 14 h 205"/>
                <a:gd name="T56" fmla="*/ 150 w 161"/>
                <a:gd name="T57" fmla="*/ 31 h 205"/>
                <a:gd name="T58" fmla="*/ 158 w 161"/>
                <a:gd name="T59" fmla="*/ 69 h 205"/>
                <a:gd name="T60" fmla="*/ 142 w 161"/>
                <a:gd name="T61" fmla="*/ 103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61" h="205">
                  <a:moveTo>
                    <a:pt x="142" y="103"/>
                  </a:moveTo>
                  <a:cubicBezTo>
                    <a:pt x="135" y="115"/>
                    <a:pt x="127" y="127"/>
                    <a:pt x="118" y="137"/>
                  </a:cubicBezTo>
                  <a:cubicBezTo>
                    <a:pt x="108" y="147"/>
                    <a:pt x="96" y="154"/>
                    <a:pt x="84" y="163"/>
                  </a:cubicBezTo>
                  <a:cubicBezTo>
                    <a:pt x="77" y="169"/>
                    <a:pt x="69" y="176"/>
                    <a:pt x="64" y="186"/>
                  </a:cubicBezTo>
                  <a:cubicBezTo>
                    <a:pt x="64" y="186"/>
                    <a:pt x="64" y="186"/>
                    <a:pt x="64" y="186"/>
                  </a:cubicBezTo>
                  <a:cubicBezTo>
                    <a:pt x="63" y="187"/>
                    <a:pt x="63" y="187"/>
                    <a:pt x="63" y="187"/>
                  </a:cubicBezTo>
                  <a:cubicBezTo>
                    <a:pt x="62" y="190"/>
                    <a:pt x="60" y="194"/>
                    <a:pt x="59" y="197"/>
                  </a:cubicBezTo>
                  <a:cubicBezTo>
                    <a:pt x="57" y="201"/>
                    <a:pt x="55" y="204"/>
                    <a:pt x="53" y="204"/>
                  </a:cubicBezTo>
                  <a:cubicBezTo>
                    <a:pt x="52" y="205"/>
                    <a:pt x="51" y="205"/>
                    <a:pt x="50" y="203"/>
                  </a:cubicBezTo>
                  <a:cubicBezTo>
                    <a:pt x="49" y="202"/>
                    <a:pt x="48" y="201"/>
                    <a:pt x="47" y="199"/>
                  </a:cubicBezTo>
                  <a:cubicBezTo>
                    <a:pt x="47" y="199"/>
                    <a:pt x="47" y="198"/>
                    <a:pt x="47" y="198"/>
                  </a:cubicBezTo>
                  <a:cubicBezTo>
                    <a:pt x="46" y="196"/>
                    <a:pt x="46" y="194"/>
                    <a:pt x="46" y="192"/>
                  </a:cubicBezTo>
                  <a:cubicBezTo>
                    <a:pt x="46" y="190"/>
                    <a:pt x="45" y="189"/>
                    <a:pt x="45" y="187"/>
                  </a:cubicBezTo>
                  <a:cubicBezTo>
                    <a:pt x="45" y="186"/>
                    <a:pt x="45" y="186"/>
                    <a:pt x="45" y="186"/>
                  </a:cubicBezTo>
                  <a:cubicBezTo>
                    <a:pt x="45" y="184"/>
                    <a:pt x="45" y="181"/>
                    <a:pt x="44" y="179"/>
                  </a:cubicBezTo>
                  <a:cubicBezTo>
                    <a:pt x="44" y="177"/>
                    <a:pt x="44" y="176"/>
                    <a:pt x="43" y="175"/>
                  </a:cubicBezTo>
                  <a:cubicBezTo>
                    <a:pt x="43" y="175"/>
                    <a:pt x="43" y="174"/>
                    <a:pt x="42" y="174"/>
                  </a:cubicBezTo>
                  <a:cubicBezTo>
                    <a:pt x="39" y="168"/>
                    <a:pt x="35" y="164"/>
                    <a:pt x="31" y="160"/>
                  </a:cubicBezTo>
                  <a:cubicBezTo>
                    <a:pt x="20" y="147"/>
                    <a:pt x="14" y="129"/>
                    <a:pt x="9" y="111"/>
                  </a:cubicBezTo>
                  <a:cubicBezTo>
                    <a:pt x="4" y="94"/>
                    <a:pt x="0" y="76"/>
                    <a:pt x="2" y="57"/>
                  </a:cubicBezTo>
                  <a:cubicBezTo>
                    <a:pt x="3" y="44"/>
                    <a:pt x="8" y="30"/>
                    <a:pt x="16" y="21"/>
                  </a:cubicBezTo>
                  <a:cubicBezTo>
                    <a:pt x="19" y="18"/>
                    <a:pt x="25" y="12"/>
                    <a:pt x="29" y="12"/>
                  </a:cubicBezTo>
                  <a:cubicBezTo>
                    <a:pt x="33" y="13"/>
                    <a:pt x="35" y="21"/>
                    <a:pt x="40" y="22"/>
                  </a:cubicBezTo>
                  <a:cubicBezTo>
                    <a:pt x="47" y="22"/>
                    <a:pt x="51" y="9"/>
                    <a:pt x="58" y="5"/>
                  </a:cubicBezTo>
                  <a:cubicBezTo>
                    <a:pt x="64" y="0"/>
                    <a:pt x="71" y="4"/>
                    <a:pt x="77" y="5"/>
                  </a:cubicBezTo>
                  <a:cubicBezTo>
                    <a:pt x="85" y="7"/>
                    <a:pt x="92" y="6"/>
                    <a:pt x="99" y="3"/>
                  </a:cubicBezTo>
                  <a:cubicBezTo>
                    <a:pt x="106" y="1"/>
                    <a:pt x="114" y="3"/>
                    <a:pt x="118" y="10"/>
                  </a:cubicBezTo>
                  <a:cubicBezTo>
                    <a:pt x="119" y="11"/>
                    <a:pt x="120" y="13"/>
                    <a:pt x="121" y="14"/>
                  </a:cubicBezTo>
                  <a:cubicBezTo>
                    <a:pt x="128" y="27"/>
                    <a:pt x="140" y="24"/>
                    <a:pt x="150" y="31"/>
                  </a:cubicBezTo>
                  <a:cubicBezTo>
                    <a:pt x="160" y="39"/>
                    <a:pt x="161" y="56"/>
                    <a:pt x="158" y="69"/>
                  </a:cubicBezTo>
                  <a:cubicBezTo>
                    <a:pt x="154" y="81"/>
                    <a:pt x="148" y="92"/>
                    <a:pt x="142" y="103"/>
                  </a:cubicBezTo>
                </a:path>
              </a:pathLst>
            </a:custGeom>
            <a:solidFill>
              <a:srgbClr val="F3F8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8" name="Freeform 529"/>
            <p:cNvSpPr/>
            <p:nvPr/>
          </p:nvSpPr>
          <p:spPr bwMode="auto">
            <a:xfrm>
              <a:off x="231775" y="6935788"/>
              <a:ext cx="280988" cy="374650"/>
            </a:xfrm>
            <a:custGeom>
              <a:avLst/>
              <a:gdLst>
                <a:gd name="T0" fmla="*/ 73 w 75"/>
                <a:gd name="T1" fmla="*/ 17 h 100"/>
                <a:gd name="T2" fmla="*/ 62 w 75"/>
                <a:gd name="T3" fmla="*/ 18 h 100"/>
                <a:gd name="T4" fmla="*/ 51 w 75"/>
                <a:gd name="T5" fmla="*/ 20 h 100"/>
                <a:gd name="T6" fmla="*/ 48 w 75"/>
                <a:gd name="T7" fmla="*/ 9 h 100"/>
                <a:gd name="T8" fmla="*/ 43 w 75"/>
                <a:gd name="T9" fmla="*/ 0 h 100"/>
                <a:gd name="T10" fmla="*/ 38 w 75"/>
                <a:gd name="T11" fmla="*/ 1 h 100"/>
                <a:gd name="T12" fmla="*/ 22 w 75"/>
                <a:gd name="T13" fmla="*/ 13 h 100"/>
                <a:gd name="T14" fmla="*/ 8 w 75"/>
                <a:gd name="T15" fmla="*/ 4 h 100"/>
                <a:gd name="T16" fmla="*/ 1 w 75"/>
                <a:gd name="T17" fmla="*/ 14 h 100"/>
                <a:gd name="T18" fmla="*/ 18 w 75"/>
                <a:gd name="T19" fmla="*/ 60 h 100"/>
                <a:gd name="T20" fmla="*/ 19 w 75"/>
                <a:gd name="T21" fmla="*/ 62 h 100"/>
                <a:gd name="T22" fmla="*/ 21 w 75"/>
                <a:gd name="T23" fmla="*/ 72 h 100"/>
                <a:gd name="T24" fmla="*/ 21 w 75"/>
                <a:gd name="T25" fmla="*/ 73 h 100"/>
                <a:gd name="T26" fmla="*/ 22 w 75"/>
                <a:gd name="T27" fmla="*/ 78 h 100"/>
                <a:gd name="T28" fmla="*/ 23 w 75"/>
                <a:gd name="T29" fmla="*/ 85 h 100"/>
                <a:gd name="T30" fmla="*/ 40 w 75"/>
                <a:gd name="T31" fmla="*/ 72 h 100"/>
                <a:gd name="T32" fmla="*/ 40 w 75"/>
                <a:gd name="T33" fmla="*/ 72 h 100"/>
                <a:gd name="T34" fmla="*/ 41 w 75"/>
                <a:gd name="T35" fmla="*/ 67 h 100"/>
                <a:gd name="T36" fmla="*/ 47 w 75"/>
                <a:gd name="T37" fmla="*/ 59 h 100"/>
                <a:gd name="T38" fmla="*/ 67 w 75"/>
                <a:gd name="T39" fmla="*/ 37 h 100"/>
                <a:gd name="T40" fmla="*/ 73 w 75"/>
                <a:gd name="T41" fmla="*/ 28 h 100"/>
                <a:gd name="T42" fmla="*/ 73 w 75"/>
                <a:gd name="T43" fmla="*/ 17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75" h="100">
                  <a:moveTo>
                    <a:pt x="73" y="17"/>
                  </a:moveTo>
                  <a:cubicBezTo>
                    <a:pt x="71" y="14"/>
                    <a:pt x="66" y="16"/>
                    <a:pt x="62" y="18"/>
                  </a:cubicBezTo>
                  <a:cubicBezTo>
                    <a:pt x="58" y="20"/>
                    <a:pt x="54" y="22"/>
                    <a:pt x="51" y="20"/>
                  </a:cubicBezTo>
                  <a:cubicBezTo>
                    <a:pt x="48" y="17"/>
                    <a:pt x="48" y="13"/>
                    <a:pt x="48" y="9"/>
                  </a:cubicBezTo>
                  <a:cubicBezTo>
                    <a:pt x="47" y="5"/>
                    <a:pt x="46" y="0"/>
                    <a:pt x="43" y="0"/>
                  </a:cubicBezTo>
                  <a:cubicBezTo>
                    <a:pt x="41" y="0"/>
                    <a:pt x="40" y="0"/>
                    <a:pt x="38" y="1"/>
                  </a:cubicBezTo>
                  <a:cubicBezTo>
                    <a:pt x="34" y="4"/>
                    <a:pt x="27" y="13"/>
                    <a:pt x="22" y="13"/>
                  </a:cubicBezTo>
                  <a:cubicBezTo>
                    <a:pt x="16" y="12"/>
                    <a:pt x="13" y="3"/>
                    <a:pt x="8" y="4"/>
                  </a:cubicBezTo>
                  <a:cubicBezTo>
                    <a:pt x="4" y="5"/>
                    <a:pt x="2" y="10"/>
                    <a:pt x="1" y="14"/>
                  </a:cubicBezTo>
                  <a:cubicBezTo>
                    <a:pt x="0" y="32"/>
                    <a:pt x="13" y="45"/>
                    <a:pt x="18" y="60"/>
                  </a:cubicBezTo>
                  <a:cubicBezTo>
                    <a:pt x="19" y="60"/>
                    <a:pt x="19" y="61"/>
                    <a:pt x="19" y="62"/>
                  </a:cubicBezTo>
                  <a:cubicBezTo>
                    <a:pt x="20" y="65"/>
                    <a:pt x="21" y="69"/>
                    <a:pt x="21" y="72"/>
                  </a:cubicBezTo>
                  <a:cubicBezTo>
                    <a:pt x="21" y="73"/>
                    <a:pt x="21" y="73"/>
                    <a:pt x="21" y="73"/>
                  </a:cubicBezTo>
                  <a:cubicBezTo>
                    <a:pt x="22" y="74"/>
                    <a:pt x="22" y="76"/>
                    <a:pt x="22" y="78"/>
                  </a:cubicBezTo>
                  <a:cubicBezTo>
                    <a:pt x="22" y="81"/>
                    <a:pt x="22" y="83"/>
                    <a:pt x="23" y="85"/>
                  </a:cubicBezTo>
                  <a:cubicBezTo>
                    <a:pt x="30" y="100"/>
                    <a:pt x="35" y="81"/>
                    <a:pt x="40" y="72"/>
                  </a:cubicBezTo>
                  <a:cubicBezTo>
                    <a:pt x="40" y="72"/>
                    <a:pt x="40" y="72"/>
                    <a:pt x="40" y="72"/>
                  </a:cubicBezTo>
                  <a:cubicBezTo>
                    <a:pt x="40" y="70"/>
                    <a:pt x="40" y="68"/>
                    <a:pt x="41" y="67"/>
                  </a:cubicBezTo>
                  <a:cubicBezTo>
                    <a:pt x="43" y="64"/>
                    <a:pt x="45" y="61"/>
                    <a:pt x="47" y="59"/>
                  </a:cubicBezTo>
                  <a:cubicBezTo>
                    <a:pt x="54" y="52"/>
                    <a:pt x="60" y="44"/>
                    <a:pt x="67" y="37"/>
                  </a:cubicBezTo>
                  <a:cubicBezTo>
                    <a:pt x="69" y="34"/>
                    <a:pt x="72" y="31"/>
                    <a:pt x="73" y="28"/>
                  </a:cubicBezTo>
                  <a:cubicBezTo>
                    <a:pt x="75" y="24"/>
                    <a:pt x="75" y="20"/>
                    <a:pt x="73" y="17"/>
                  </a:cubicBezTo>
                </a:path>
              </a:pathLst>
            </a:custGeom>
            <a:solidFill>
              <a:srgbClr val="259D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9" name="Freeform 530"/>
            <p:cNvSpPr>
              <a:spLocks noEditPoints="1"/>
            </p:cNvSpPr>
            <p:nvPr/>
          </p:nvSpPr>
          <p:spPr bwMode="auto">
            <a:xfrm>
              <a:off x="328613" y="7269163"/>
              <a:ext cx="12700" cy="4763"/>
            </a:xfrm>
            <a:custGeom>
              <a:avLst/>
              <a:gdLst>
                <a:gd name="T0" fmla="*/ 3 w 3"/>
                <a:gd name="T1" fmla="*/ 1 h 1"/>
                <a:gd name="T2" fmla="*/ 3 w 3"/>
                <a:gd name="T3" fmla="*/ 1 h 1"/>
                <a:gd name="T4" fmla="*/ 3 w 3"/>
                <a:gd name="T5" fmla="*/ 1 h 1"/>
                <a:gd name="T6" fmla="*/ 3 w 3"/>
                <a:gd name="T7" fmla="*/ 1 h 1"/>
                <a:gd name="T8" fmla="*/ 0 w 3"/>
                <a:gd name="T9" fmla="*/ 0 h 1"/>
                <a:gd name="T10" fmla="*/ 0 w 3"/>
                <a:gd name="T11" fmla="*/ 0 h 1"/>
                <a:gd name="T12" fmla="*/ 0 w 3"/>
                <a:gd name="T13" fmla="*/ 0 h 1"/>
                <a:gd name="T14" fmla="*/ 0 w 3"/>
                <a:gd name="T1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1">
                  <a:moveTo>
                    <a:pt x="3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075A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0" name="Freeform 531"/>
            <p:cNvSpPr>
              <a:spLocks noEditPoints="1"/>
            </p:cNvSpPr>
            <p:nvPr/>
          </p:nvSpPr>
          <p:spPr bwMode="auto">
            <a:xfrm>
              <a:off x="352425" y="6627813"/>
              <a:ext cx="300038" cy="574675"/>
            </a:xfrm>
            <a:custGeom>
              <a:avLst/>
              <a:gdLst>
                <a:gd name="T0" fmla="*/ 9 w 80"/>
                <a:gd name="T1" fmla="*/ 149 h 153"/>
                <a:gd name="T2" fmla="*/ 8 w 80"/>
                <a:gd name="T3" fmla="*/ 153 h 153"/>
                <a:gd name="T4" fmla="*/ 10 w 80"/>
                <a:gd name="T5" fmla="*/ 148 h 153"/>
                <a:gd name="T6" fmla="*/ 80 w 80"/>
                <a:gd name="T7" fmla="*/ 39 h 153"/>
                <a:gd name="T8" fmla="*/ 77 w 80"/>
                <a:gd name="T9" fmla="*/ 46 h 153"/>
                <a:gd name="T10" fmla="*/ 66 w 80"/>
                <a:gd name="T11" fmla="*/ 64 h 153"/>
                <a:gd name="T12" fmla="*/ 34 w 80"/>
                <a:gd name="T13" fmla="*/ 98 h 153"/>
                <a:gd name="T14" fmla="*/ 37 w 80"/>
                <a:gd name="T15" fmla="*/ 97 h 153"/>
                <a:gd name="T16" fmla="*/ 48 w 80"/>
                <a:gd name="T17" fmla="*/ 87 h 153"/>
                <a:gd name="T18" fmla="*/ 77 w 80"/>
                <a:gd name="T19" fmla="*/ 46 h 153"/>
                <a:gd name="T20" fmla="*/ 80 w 80"/>
                <a:gd name="T21" fmla="*/ 39 h 153"/>
                <a:gd name="T22" fmla="*/ 59 w 80"/>
                <a:gd name="T23" fmla="*/ 28 h 153"/>
                <a:gd name="T24" fmla="*/ 47 w 80"/>
                <a:gd name="T25" fmla="*/ 63 h 153"/>
                <a:gd name="T26" fmla="*/ 27 w 80"/>
                <a:gd name="T27" fmla="*/ 102 h 153"/>
                <a:gd name="T28" fmla="*/ 30 w 80"/>
                <a:gd name="T29" fmla="*/ 100 h 153"/>
                <a:gd name="T30" fmla="*/ 32 w 80"/>
                <a:gd name="T31" fmla="*/ 99 h 153"/>
                <a:gd name="T32" fmla="*/ 54 w 80"/>
                <a:gd name="T33" fmla="*/ 50 h 153"/>
                <a:gd name="T34" fmla="*/ 62 w 80"/>
                <a:gd name="T35" fmla="*/ 19 h 153"/>
                <a:gd name="T36" fmla="*/ 29 w 80"/>
                <a:gd name="T37" fmla="*/ 20 h 153"/>
                <a:gd name="T38" fmla="*/ 18 w 80"/>
                <a:gd name="T39" fmla="*/ 45 h 153"/>
                <a:gd name="T40" fmla="*/ 9 w 80"/>
                <a:gd name="T41" fmla="*/ 75 h 153"/>
                <a:gd name="T42" fmla="*/ 10 w 80"/>
                <a:gd name="T43" fmla="*/ 82 h 153"/>
                <a:gd name="T44" fmla="*/ 15 w 80"/>
                <a:gd name="T45" fmla="*/ 60 h 153"/>
                <a:gd name="T46" fmla="*/ 27 w 80"/>
                <a:gd name="T47" fmla="*/ 26 h 153"/>
                <a:gd name="T48" fmla="*/ 31 w 80"/>
                <a:gd name="T49" fmla="*/ 19 h 153"/>
                <a:gd name="T50" fmla="*/ 22 w 80"/>
                <a:gd name="T51" fmla="*/ 13 h 153"/>
                <a:gd name="T52" fmla="*/ 8 w 80"/>
                <a:gd name="T53" fmla="*/ 49 h 153"/>
                <a:gd name="T54" fmla="*/ 0 w 80"/>
                <a:gd name="T55" fmla="*/ 88 h 153"/>
                <a:gd name="T56" fmla="*/ 3 w 80"/>
                <a:gd name="T57" fmla="*/ 86 h 153"/>
                <a:gd name="T58" fmla="*/ 10 w 80"/>
                <a:gd name="T59" fmla="*/ 50 h 153"/>
                <a:gd name="T60" fmla="*/ 23 w 80"/>
                <a:gd name="T61" fmla="*/ 11 h 153"/>
                <a:gd name="T62" fmla="*/ 37 w 80"/>
                <a:gd name="T63" fmla="*/ 2 h 153"/>
                <a:gd name="T64" fmla="*/ 34 w 80"/>
                <a:gd name="T65" fmla="*/ 23 h 153"/>
                <a:gd name="T66" fmla="*/ 26 w 80"/>
                <a:gd name="T67" fmla="*/ 59 h 153"/>
                <a:gd name="T68" fmla="*/ 16 w 80"/>
                <a:gd name="T69" fmla="*/ 95 h 153"/>
                <a:gd name="T70" fmla="*/ 18 w 80"/>
                <a:gd name="T71" fmla="*/ 100 h 153"/>
                <a:gd name="T72" fmla="*/ 33 w 80"/>
                <a:gd name="T73" fmla="*/ 40 h 153"/>
                <a:gd name="T74" fmla="*/ 37 w 80"/>
                <a:gd name="T75" fmla="*/ 10 h 153"/>
                <a:gd name="T76" fmla="*/ 37 w 80"/>
                <a:gd name="T77" fmla="*/ 0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80" h="153">
                  <a:moveTo>
                    <a:pt x="10" y="148"/>
                  </a:moveTo>
                  <a:cubicBezTo>
                    <a:pt x="9" y="148"/>
                    <a:pt x="9" y="148"/>
                    <a:pt x="9" y="149"/>
                  </a:cubicBezTo>
                  <a:cubicBezTo>
                    <a:pt x="9" y="150"/>
                    <a:pt x="8" y="151"/>
                    <a:pt x="8" y="153"/>
                  </a:cubicBezTo>
                  <a:cubicBezTo>
                    <a:pt x="8" y="153"/>
                    <a:pt x="8" y="153"/>
                    <a:pt x="8" y="153"/>
                  </a:cubicBezTo>
                  <a:cubicBezTo>
                    <a:pt x="8" y="153"/>
                    <a:pt x="8" y="153"/>
                    <a:pt x="8" y="153"/>
                  </a:cubicBezTo>
                  <a:cubicBezTo>
                    <a:pt x="9" y="151"/>
                    <a:pt x="9" y="150"/>
                    <a:pt x="10" y="148"/>
                  </a:cubicBezTo>
                  <a:cubicBezTo>
                    <a:pt x="10" y="148"/>
                    <a:pt x="10" y="148"/>
                    <a:pt x="10" y="148"/>
                  </a:cubicBezTo>
                  <a:moveTo>
                    <a:pt x="80" y="39"/>
                  </a:moveTo>
                  <a:cubicBezTo>
                    <a:pt x="80" y="39"/>
                    <a:pt x="80" y="40"/>
                    <a:pt x="79" y="41"/>
                  </a:cubicBezTo>
                  <a:cubicBezTo>
                    <a:pt x="79" y="42"/>
                    <a:pt x="78" y="44"/>
                    <a:pt x="77" y="46"/>
                  </a:cubicBezTo>
                  <a:cubicBezTo>
                    <a:pt x="76" y="48"/>
                    <a:pt x="74" y="51"/>
                    <a:pt x="72" y="54"/>
                  </a:cubicBezTo>
                  <a:cubicBezTo>
                    <a:pt x="70" y="57"/>
                    <a:pt x="68" y="60"/>
                    <a:pt x="66" y="64"/>
                  </a:cubicBezTo>
                  <a:cubicBezTo>
                    <a:pt x="60" y="70"/>
                    <a:pt x="54" y="77"/>
                    <a:pt x="47" y="84"/>
                  </a:cubicBezTo>
                  <a:cubicBezTo>
                    <a:pt x="43" y="89"/>
                    <a:pt x="38" y="93"/>
                    <a:pt x="34" y="98"/>
                  </a:cubicBezTo>
                  <a:cubicBezTo>
                    <a:pt x="34" y="98"/>
                    <a:pt x="34" y="98"/>
                    <a:pt x="34" y="98"/>
                  </a:cubicBezTo>
                  <a:cubicBezTo>
                    <a:pt x="35" y="98"/>
                    <a:pt x="36" y="97"/>
                    <a:pt x="37" y="97"/>
                  </a:cubicBezTo>
                  <a:cubicBezTo>
                    <a:pt x="38" y="97"/>
                    <a:pt x="38" y="97"/>
                    <a:pt x="39" y="97"/>
                  </a:cubicBezTo>
                  <a:cubicBezTo>
                    <a:pt x="42" y="94"/>
                    <a:pt x="45" y="90"/>
                    <a:pt x="48" y="87"/>
                  </a:cubicBezTo>
                  <a:cubicBezTo>
                    <a:pt x="55" y="80"/>
                    <a:pt x="62" y="72"/>
                    <a:pt x="67" y="65"/>
                  </a:cubicBezTo>
                  <a:cubicBezTo>
                    <a:pt x="72" y="58"/>
                    <a:pt x="75" y="51"/>
                    <a:pt x="77" y="46"/>
                  </a:cubicBezTo>
                  <a:cubicBezTo>
                    <a:pt x="78" y="44"/>
                    <a:pt x="79" y="42"/>
                    <a:pt x="79" y="41"/>
                  </a:cubicBezTo>
                  <a:cubicBezTo>
                    <a:pt x="80" y="40"/>
                    <a:pt x="80" y="39"/>
                    <a:pt x="80" y="39"/>
                  </a:cubicBezTo>
                  <a:moveTo>
                    <a:pt x="62" y="19"/>
                  </a:moveTo>
                  <a:cubicBezTo>
                    <a:pt x="61" y="20"/>
                    <a:pt x="61" y="23"/>
                    <a:pt x="59" y="28"/>
                  </a:cubicBezTo>
                  <a:cubicBezTo>
                    <a:pt x="58" y="33"/>
                    <a:pt x="55" y="40"/>
                    <a:pt x="53" y="49"/>
                  </a:cubicBezTo>
                  <a:cubicBezTo>
                    <a:pt x="51" y="53"/>
                    <a:pt x="49" y="58"/>
                    <a:pt x="47" y="63"/>
                  </a:cubicBezTo>
                  <a:cubicBezTo>
                    <a:pt x="46" y="68"/>
                    <a:pt x="43" y="73"/>
                    <a:pt x="41" y="78"/>
                  </a:cubicBezTo>
                  <a:cubicBezTo>
                    <a:pt x="37" y="86"/>
                    <a:pt x="32" y="94"/>
                    <a:pt x="27" y="102"/>
                  </a:cubicBezTo>
                  <a:cubicBezTo>
                    <a:pt x="27" y="102"/>
                    <a:pt x="27" y="102"/>
                    <a:pt x="27" y="102"/>
                  </a:cubicBezTo>
                  <a:cubicBezTo>
                    <a:pt x="28" y="101"/>
                    <a:pt x="29" y="100"/>
                    <a:pt x="30" y="100"/>
                  </a:cubicBezTo>
                  <a:cubicBezTo>
                    <a:pt x="31" y="99"/>
                    <a:pt x="32" y="99"/>
                    <a:pt x="32" y="99"/>
                  </a:cubicBezTo>
                  <a:cubicBezTo>
                    <a:pt x="32" y="99"/>
                    <a:pt x="32" y="99"/>
                    <a:pt x="32" y="99"/>
                  </a:cubicBezTo>
                  <a:cubicBezTo>
                    <a:pt x="36" y="92"/>
                    <a:pt x="40" y="86"/>
                    <a:pt x="43" y="80"/>
                  </a:cubicBezTo>
                  <a:cubicBezTo>
                    <a:pt x="48" y="69"/>
                    <a:pt x="51" y="59"/>
                    <a:pt x="54" y="50"/>
                  </a:cubicBezTo>
                  <a:cubicBezTo>
                    <a:pt x="57" y="41"/>
                    <a:pt x="59" y="33"/>
                    <a:pt x="60" y="28"/>
                  </a:cubicBezTo>
                  <a:cubicBezTo>
                    <a:pt x="61" y="23"/>
                    <a:pt x="62" y="20"/>
                    <a:pt x="62" y="19"/>
                  </a:cubicBezTo>
                  <a:moveTo>
                    <a:pt x="31" y="19"/>
                  </a:moveTo>
                  <a:cubicBezTo>
                    <a:pt x="30" y="19"/>
                    <a:pt x="30" y="19"/>
                    <a:pt x="29" y="20"/>
                  </a:cubicBezTo>
                  <a:cubicBezTo>
                    <a:pt x="29" y="21"/>
                    <a:pt x="27" y="23"/>
                    <a:pt x="26" y="25"/>
                  </a:cubicBezTo>
                  <a:cubicBezTo>
                    <a:pt x="24" y="30"/>
                    <a:pt x="21" y="36"/>
                    <a:pt x="18" y="45"/>
                  </a:cubicBezTo>
                  <a:cubicBezTo>
                    <a:pt x="16" y="49"/>
                    <a:pt x="15" y="54"/>
                    <a:pt x="13" y="59"/>
                  </a:cubicBezTo>
                  <a:cubicBezTo>
                    <a:pt x="12" y="64"/>
                    <a:pt x="10" y="69"/>
                    <a:pt x="9" y="75"/>
                  </a:cubicBezTo>
                  <a:cubicBezTo>
                    <a:pt x="8" y="77"/>
                    <a:pt x="8" y="80"/>
                    <a:pt x="7" y="83"/>
                  </a:cubicBezTo>
                  <a:cubicBezTo>
                    <a:pt x="8" y="82"/>
                    <a:pt x="9" y="82"/>
                    <a:pt x="10" y="82"/>
                  </a:cubicBezTo>
                  <a:cubicBezTo>
                    <a:pt x="11" y="80"/>
                    <a:pt x="11" y="78"/>
                    <a:pt x="11" y="75"/>
                  </a:cubicBezTo>
                  <a:cubicBezTo>
                    <a:pt x="13" y="70"/>
                    <a:pt x="14" y="65"/>
                    <a:pt x="15" y="60"/>
                  </a:cubicBezTo>
                  <a:cubicBezTo>
                    <a:pt x="17" y="55"/>
                    <a:pt x="18" y="50"/>
                    <a:pt x="19" y="46"/>
                  </a:cubicBezTo>
                  <a:cubicBezTo>
                    <a:pt x="22" y="37"/>
                    <a:pt x="24" y="30"/>
                    <a:pt x="27" y="26"/>
                  </a:cubicBezTo>
                  <a:cubicBezTo>
                    <a:pt x="28" y="23"/>
                    <a:pt x="29" y="21"/>
                    <a:pt x="30" y="20"/>
                  </a:cubicBezTo>
                  <a:cubicBezTo>
                    <a:pt x="30" y="20"/>
                    <a:pt x="30" y="19"/>
                    <a:pt x="31" y="19"/>
                  </a:cubicBezTo>
                  <a:moveTo>
                    <a:pt x="23" y="11"/>
                  </a:moveTo>
                  <a:cubicBezTo>
                    <a:pt x="23" y="11"/>
                    <a:pt x="23" y="12"/>
                    <a:pt x="22" y="13"/>
                  </a:cubicBezTo>
                  <a:cubicBezTo>
                    <a:pt x="21" y="15"/>
                    <a:pt x="20" y="17"/>
                    <a:pt x="18" y="21"/>
                  </a:cubicBezTo>
                  <a:cubicBezTo>
                    <a:pt x="16" y="27"/>
                    <a:pt x="11" y="37"/>
                    <a:pt x="8" y="49"/>
                  </a:cubicBezTo>
                  <a:cubicBezTo>
                    <a:pt x="5" y="61"/>
                    <a:pt x="2" y="74"/>
                    <a:pt x="0" y="88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1" y="88"/>
                    <a:pt x="2" y="87"/>
                    <a:pt x="3" y="86"/>
                  </a:cubicBezTo>
                  <a:cubicBezTo>
                    <a:pt x="3" y="86"/>
                    <a:pt x="3" y="86"/>
                    <a:pt x="3" y="86"/>
                  </a:cubicBezTo>
                  <a:cubicBezTo>
                    <a:pt x="4" y="80"/>
                    <a:pt x="5" y="75"/>
                    <a:pt x="6" y="70"/>
                  </a:cubicBezTo>
                  <a:cubicBezTo>
                    <a:pt x="7" y="63"/>
                    <a:pt x="8" y="56"/>
                    <a:pt x="10" y="50"/>
                  </a:cubicBezTo>
                  <a:cubicBezTo>
                    <a:pt x="13" y="38"/>
                    <a:pt x="16" y="28"/>
                    <a:pt x="19" y="21"/>
                  </a:cubicBezTo>
                  <a:cubicBezTo>
                    <a:pt x="21" y="16"/>
                    <a:pt x="23" y="12"/>
                    <a:pt x="23" y="11"/>
                  </a:cubicBezTo>
                  <a:moveTo>
                    <a:pt x="37" y="0"/>
                  </a:moveTo>
                  <a:cubicBezTo>
                    <a:pt x="37" y="0"/>
                    <a:pt x="37" y="1"/>
                    <a:pt x="37" y="2"/>
                  </a:cubicBezTo>
                  <a:cubicBezTo>
                    <a:pt x="37" y="4"/>
                    <a:pt x="37" y="7"/>
                    <a:pt x="36" y="10"/>
                  </a:cubicBezTo>
                  <a:cubicBezTo>
                    <a:pt x="36" y="14"/>
                    <a:pt x="35" y="18"/>
                    <a:pt x="34" y="23"/>
                  </a:cubicBezTo>
                  <a:cubicBezTo>
                    <a:pt x="33" y="28"/>
                    <a:pt x="32" y="33"/>
                    <a:pt x="31" y="39"/>
                  </a:cubicBezTo>
                  <a:cubicBezTo>
                    <a:pt x="30" y="45"/>
                    <a:pt x="28" y="52"/>
                    <a:pt x="26" y="59"/>
                  </a:cubicBezTo>
                  <a:cubicBezTo>
                    <a:pt x="25" y="65"/>
                    <a:pt x="23" y="73"/>
                    <a:pt x="21" y="80"/>
                  </a:cubicBezTo>
                  <a:cubicBezTo>
                    <a:pt x="19" y="85"/>
                    <a:pt x="18" y="90"/>
                    <a:pt x="16" y="95"/>
                  </a:cubicBezTo>
                  <a:cubicBezTo>
                    <a:pt x="16" y="95"/>
                    <a:pt x="16" y="95"/>
                    <a:pt x="16" y="95"/>
                  </a:cubicBezTo>
                  <a:cubicBezTo>
                    <a:pt x="16" y="97"/>
                    <a:pt x="17" y="99"/>
                    <a:pt x="18" y="100"/>
                  </a:cubicBezTo>
                  <a:cubicBezTo>
                    <a:pt x="20" y="93"/>
                    <a:pt x="21" y="87"/>
                    <a:pt x="23" y="81"/>
                  </a:cubicBezTo>
                  <a:cubicBezTo>
                    <a:pt x="27" y="66"/>
                    <a:pt x="30" y="52"/>
                    <a:pt x="33" y="40"/>
                  </a:cubicBezTo>
                  <a:cubicBezTo>
                    <a:pt x="34" y="34"/>
                    <a:pt x="35" y="28"/>
                    <a:pt x="35" y="23"/>
                  </a:cubicBezTo>
                  <a:cubicBezTo>
                    <a:pt x="36" y="18"/>
                    <a:pt x="36" y="14"/>
                    <a:pt x="37" y="10"/>
                  </a:cubicBezTo>
                  <a:cubicBezTo>
                    <a:pt x="37" y="7"/>
                    <a:pt x="37" y="4"/>
                    <a:pt x="37" y="2"/>
                  </a:cubicBezTo>
                  <a:cubicBezTo>
                    <a:pt x="37" y="1"/>
                    <a:pt x="37" y="0"/>
                    <a:pt x="37" y="0"/>
                  </a:cubicBezTo>
                </a:path>
              </a:pathLst>
            </a:custGeom>
            <a:solidFill>
              <a:srgbClr val="5EC6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1" name="Freeform 532"/>
            <p:cNvSpPr/>
            <p:nvPr/>
          </p:nvSpPr>
          <p:spPr bwMode="auto">
            <a:xfrm>
              <a:off x="328613" y="6935788"/>
              <a:ext cx="169863" cy="341313"/>
            </a:xfrm>
            <a:custGeom>
              <a:avLst/>
              <a:gdLst>
                <a:gd name="T0" fmla="*/ 16 w 45"/>
                <a:gd name="T1" fmla="*/ 0 h 91"/>
                <a:gd name="T2" fmla="*/ 13 w 45"/>
                <a:gd name="T3" fmla="*/ 1 h 91"/>
                <a:gd name="T4" fmla="*/ 13 w 45"/>
                <a:gd name="T5" fmla="*/ 1 h 91"/>
                <a:gd name="T6" fmla="*/ 11 w 45"/>
                <a:gd name="T7" fmla="*/ 10 h 91"/>
                <a:gd name="T8" fmla="*/ 7 w 45"/>
                <a:gd name="T9" fmla="*/ 27 h 91"/>
                <a:gd name="T10" fmla="*/ 9 w 45"/>
                <a:gd name="T11" fmla="*/ 10 h 91"/>
                <a:gd name="T12" fmla="*/ 9 w 45"/>
                <a:gd name="T13" fmla="*/ 4 h 91"/>
                <a:gd name="T14" fmla="*/ 6 w 45"/>
                <a:gd name="T15" fmla="*/ 6 h 91"/>
                <a:gd name="T16" fmla="*/ 6 w 45"/>
                <a:gd name="T17" fmla="*/ 10 h 91"/>
                <a:gd name="T18" fmla="*/ 3 w 45"/>
                <a:gd name="T19" fmla="*/ 57 h 91"/>
                <a:gd name="T20" fmla="*/ 2 w 45"/>
                <a:gd name="T21" fmla="*/ 63 h 91"/>
                <a:gd name="T22" fmla="*/ 0 w 45"/>
                <a:gd name="T23" fmla="*/ 89 h 91"/>
                <a:gd name="T24" fmla="*/ 0 w 45"/>
                <a:gd name="T25" fmla="*/ 89 h 91"/>
                <a:gd name="T26" fmla="*/ 0 w 45"/>
                <a:gd name="T27" fmla="*/ 89 h 91"/>
                <a:gd name="T28" fmla="*/ 0 w 45"/>
                <a:gd name="T29" fmla="*/ 90 h 91"/>
                <a:gd name="T30" fmla="*/ 0 w 45"/>
                <a:gd name="T31" fmla="*/ 90 h 91"/>
                <a:gd name="T32" fmla="*/ 1 w 45"/>
                <a:gd name="T33" fmla="*/ 90 h 91"/>
                <a:gd name="T34" fmla="*/ 2 w 45"/>
                <a:gd name="T35" fmla="*/ 91 h 91"/>
                <a:gd name="T36" fmla="*/ 2 w 45"/>
                <a:gd name="T37" fmla="*/ 91 h 91"/>
                <a:gd name="T38" fmla="*/ 3 w 45"/>
                <a:gd name="T39" fmla="*/ 91 h 91"/>
                <a:gd name="T40" fmla="*/ 3 w 45"/>
                <a:gd name="T41" fmla="*/ 90 h 91"/>
                <a:gd name="T42" fmla="*/ 3 w 45"/>
                <a:gd name="T43" fmla="*/ 90 h 91"/>
                <a:gd name="T44" fmla="*/ 3 w 45"/>
                <a:gd name="T45" fmla="*/ 90 h 91"/>
                <a:gd name="T46" fmla="*/ 4 w 45"/>
                <a:gd name="T47" fmla="*/ 88 h 91"/>
                <a:gd name="T48" fmla="*/ 4 w 45"/>
                <a:gd name="T49" fmla="*/ 87 h 91"/>
                <a:gd name="T50" fmla="*/ 15 w 45"/>
                <a:gd name="T51" fmla="*/ 59 h 91"/>
                <a:gd name="T52" fmla="*/ 16 w 45"/>
                <a:gd name="T53" fmla="*/ 56 h 91"/>
                <a:gd name="T54" fmla="*/ 15 w 45"/>
                <a:gd name="T55" fmla="*/ 59 h 91"/>
                <a:gd name="T56" fmla="*/ 9 w 45"/>
                <a:gd name="T57" fmla="*/ 83 h 91"/>
                <a:gd name="T58" fmla="*/ 13 w 45"/>
                <a:gd name="T59" fmla="*/ 73 h 91"/>
                <a:gd name="T60" fmla="*/ 14 w 45"/>
                <a:gd name="T61" fmla="*/ 71 h 91"/>
                <a:gd name="T62" fmla="*/ 15 w 45"/>
                <a:gd name="T63" fmla="*/ 67 h 91"/>
                <a:gd name="T64" fmla="*/ 16 w 45"/>
                <a:gd name="T65" fmla="*/ 66 h 91"/>
                <a:gd name="T66" fmla="*/ 18 w 45"/>
                <a:gd name="T67" fmla="*/ 60 h 91"/>
                <a:gd name="T68" fmla="*/ 24 w 45"/>
                <a:gd name="T69" fmla="*/ 44 h 91"/>
                <a:gd name="T70" fmla="*/ 33 w 45"/>
                <a:gd name="T71" fmla="*/ 30 h 91"/>
                <a:gd name="T72" fmla="*/ 45 w 45"/>
                <a:gd name="T73" fmla="*/ 16 h 91"/>
                <a:gd name="T74" fmla="*/ 45 w 45"/>
                <a:gd name="T75" fmla="*/ 15 h 91"/>
                <a:gd name="T76" fmla="*/ 43 w 45"/>
                <a:gd name="T77" fmla="*/ 15 h 91"/>
                <a:gd name="T78" fmla="*/ 40 w 45"/>
                <a:gd name="T79" fmla="*/ 16 h 91"/>
                <a:gd name="T80" fmla="*/ 35 w 45"/>
                <a:gd name="T81" fmla="*/ 22 h 91"/>
                <a:gd name="T82" fmla="*/ 38 w 45"/>
                <a:gd name="T83" fmla="*/ 17 h 91"/>
                <a:gd name="T84" fmla="*/ 36 w 45"/>
                <a:gd name="T85" fmla="*/ 18 h 91"/>
                <a:gd name="T86" fmla="*/ 33 w 45"/>
                <a:gd name="T87" fmla="*/ 20 h 91"/>
                <a:gd name="T88" fmla="*/ 29 w 45"/>
                <a:gd name="T89" fmla="*/ 26 h 91"/>
                <a:gd name="T90" fmla="*/ 20 w 45"/>
                <a:gd name="T91" fmla="*/ 42 h 91"/>
                <a:gd name="T92" fmla="*/ 12 w 45"/>
                <a:gd name="T93" fmla="*/ 58 h 91"/>
                <a:gd name="T94" fmla="*/ 11 w 45"/>
                <a:gd name="T95" fmla="*/ 62 h 91"/>
                <a:gd name="T96" fmla="*/ 16 w 45"/>
                <a:gd name="T97" fmla="*/ 45 h 91"/>
                <a:gd name="T98" fmla="*/ 24 w 45"/>
                <a:gd name="T99" fmla="*/ 18 h 91"/>
                <a:gd name="T100" fmla="*/ 24 w 45"/>
                <a:gd name="T101" fmla="*/ 18 h 91"/>
                <a:gd name="T102" fmla="*/ 22 w 45"/>
                <a:gd name="T103" fmla="*/ 13 h 91"/>
                <a:gd name="T104" fmla="*/ 13 w 45"/>
                <a:gd name="T105" fmla="*/ 44 h 91"/>
                <a:gd name="T106" fmla="*/ 5 w 45"/>
                <a:gd name="T107" fmla="*/ 71 h 91"/>
                <a:gd name="T108" fmla="*/ 6 w 45"/>
                <a:gd name="T109" fmla="*/ 59 h 91"/>
                <a:gd name="T110" fmla="*/ 6 w 45"/>
                <a:gd name="T111" fmla="*/ 53 h 91"/>
                <a:gd name="T112" fmla="*/ 7 w 45"/>
                <a:gd name="T113" fmla="*/ 46 h 91"/>
                <a:gd name="T114" fmla="*/ 10 w 45"/>
                <a:gd name="T115" fmla="*/ 28 h 91"/>
                <a:gd name="T116" fmla="*/ 14 w 45"/>
                <a:gd name="T117" fmla="*/ 10 h 91"/>
                <a:gd name="T118" fmla="*/ 16 w 45"/>
                <a:gd name="T119" fmla="*/ 0 h 91"/>
                <a:gd name="T120" fmla="*/ 16 w 45"/>
                <a:gd name="T121" fmla="*/ 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5" h="91">
                  <a:moveTo>
                    <a:pt x="16" y="0"/>
                  </a:moveTo>
                  <a:cubicBezTo>
                    <a:pt x="15" y="0"/>
                    <a:pt x="14" y="0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2" y="4"/>
                    <a:pt x="12" y="7"/>
                    <a:pt x="11" y="10"/>
                  </a:cubicBezTo>
                  <a:cubicBezTo>
                    <a:pt x="10" y="15"/>
                    <a:pt x="8" y="21"/>
                    <a:pt x="7" y="27"/>
                  </a:cubicBezTo>
                  <a:cubicBezTo>
                    <a:pt x="8" y="21"/>
                    <a:pt x="8" y="16"/>
                    <a:pt x="9" y="10"/>
                  </a:cubicBezTo>
                  <a:cubicBezTo>
                    <a:pt x="9" y="8"/>
                    <a:pt x="9" y="6"/>
                    <a:pt x="9" y="4"/>
                  </a:cubicBezTo>
                  <a:cubicBezTo>
                    <a:pt x="8" y="5"/>
                    <a:pt x="7" y="6"/>
                    <a:pt x="6" y="6"/>
                  </a:cubicBezTo>
                  <a:cubicBezTo>
                    <a:pt x="6" y="8"/>
                    <a:pt x="6" y="9"/>
                    <a:pt x="6" y="10"/>
                  </a:cubicBezTo>
                  <a:cubicBezTo>
                    <a:pt x="4" y="25"/>
                    <a:pt x="4" y="41"/>
                    <a:pt x="3" y="57"/>
                  </a:cubicBezTo>
                  <a:cubicBezTo>
                    <a:pt x="3" y="59"/>
                    <a:pt x="2" y="61"/>
                    <a:pt x="2" y="63"/>
                  </a:cubicBezTo>
                  <a:cubicBezTo>
                    <a:pt x="1" y="72"/>
                    <a:pt x="0" y="81"/>
                    <a:pt x="0" y="89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1" y="90"/>
                    <a:pt x="1" y="90"/>
                    <a:pt x="1" y="90"/>
                  </a:cubicBezTo>
                  <a:cubicBezTo>
                    <a:pt x="2" y="91"/>
                    <a:pt x="2" y="91"/>
                    <a:pt x="2" y="91"/>
                  </a:cubicBezTo>
                  <a:cubicBezTo>
                    <a:pt x="2" y="91"/>
                    <a:pt x="2" y="91"/>
                    <a:pt x="2" y="91"/>
                  </a:cubicBezTo>
                  <a:cubicBezTo>
                    <a:pt x="2" y="91"/>
                    <a:pt x="3" y="91"/>
                    <a:pt x="3" y="91"/>
                  </a:cubicBezTo>
                  <a:cubicBezTo>
                    <a:pt x="3" y="90"/>
                    <a:pt x="3" y="90"/>
                    <a:pt x="3" y="90"/>
                  </a:cubicBezTo>
                  <a:cubicBezTo>
                    <a:pt x="3" y="90"/>
                    <a:pt x="3" y="90"/>
                    <a:pt x="3" y="90"/>
                  </a:cubicBezTo>
                  <a:cubicBezTo>
                    <a:pt x="3" y="90"/>
                    <a:pt x="3" y="90"/>
                    <a:pt x="3" y="90"/>
                  </a:cubicBezTo>
                  <a:cubicBezTo>
                    <a:pt x="3" y="90"/>
                    <a:pt x="3" y="89"/>
                    <a:pt x="4" y="88"/>
                  </a:cubicBezTo>
                  <a:cubicBezTo>
                    <a:pt x="4" y="87"/>
                    <a:pt x="4" y="87"/>
                    <a:pt x="4" y="87"/>
                  </a:cubicBezTo>
                  <a:cubicBezTo>
                    <a:pt x="6" y="78"/>
                    <a:pt x="10" y="69"/>
                    <a:pt x="15" y="59"/>
                  </a:cubicBezTo>
                  <a:cubicBezTo>
                    <a:pt x="15" y="58"/>
                    <a:pt x="16" y="57"/>
                    <a:pt x="16" y="56"/>
                  </a:cubicBezTo>
                  <a:cubicBezTo>
                    <a:pt x="16" y="57"/>
                    <a:pt x="15" y="58"/>
                    <a:pt x="15" y="59"/>
                  </a:cubicBezTo>
                  <a:cubicBezTo>
                    <a:pt x="12" y="67"/>
                    <a:pt x="10" y="76"/>
                    <a:pt x="9" y="83"/>
                  </a:cubicBezTo>
                  <a:cubicBezTo>
                    <a:pt x="10" y="80"/>
                    <a:pt x="12" y="76"/>
                    <a:pt x="13" y="73"/>
                  </a:cubicBezTo>
                  <a:cubicBezTo>
                    <a:pt x="14" y="72"/>
                    <a:pt x="14" y="72"/>
                    <a:pt x="14" y="71"/>
                  </a:cubicBezTo>
                  <a:cubicBezTo>
                    <a:pt x="14" y="69"/>
                    <a:pt x="15" y="68"/>
                    <a:pt x="15" y="67"/>
                  </a:cubicBezTo>
                  <a:cubicBezTo>
                    <a:pt x="15" y="66"/>
                    <a:pt x="15" y="66"/>
                    <a:pt x="16" y="66"/>
                  </a:cubicBezTo>
                  <a:cubicBezTo>
                    <a:pt x="16" y="64"/>
                    <a:pt x="17" y="62"/>
                    <a:pt x="18" y="60"/>
                  </a:cubicBezTo>
                  <a:cubicBezTo>
                    <a:pt x="19" y="55"/>
                    <a:pt x="22" y="49"/>
                    <a:pt x="24" y="44"/>
                  </a:cubicBezTo>
                  <a:cubicBezTo>
                    <a:pt x="27" y="39"/>
                    <a:pt x="30" y="35"/>
                    <a:pt x="33" y="30"/>
                  </a:cubicBezTo>
                  <a:cubicBezTo>
                    <a:pt x="37" y="25"/>
                    <a:pt x="41" y="20"/>
                    <a:pt x="45" y="16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4" y="15"/>
                    <a:pt x="44" y="15"/>
                    <a:pt x="43" y="15"/>
                  </a:cubicBezTo>
                  <a:cubicBezTo>
                    <a:pt x="42" y="15"/>
                    <a:pt x="41" y="16"/>
                    <a:pt x="40" y="16"/>
                  </a:cubicBezTo>
                  <a:cubicBezTo>
                    <a:pt x="39" y="18"/>
                    <a:pt x="37" y="20"/>
                    <a:pt x="35" y="22"/>
                  </a:cubicBezTo>
                  <a:cubicBezTo>
                    <a:pt x="36" y="20"/>
                    <a:pt x="37" y="18"/>
                    <a:pt x="38" y="17"/>
                  </a:cubicBezTo>
                  <a:cubicBezTo>
                    <a:pt x="38" y="17"/>
                    <a:pt x="37" y="17"/>
                    <a:pt x="36" y="18"/>
                  </a:cubicBezTo>
                  <a:cubicBezTo>
                    <a:pt x="35" y="18"/>
                    <a:pt x="34" y="19"/>
                    <a:pt x="33" y="20"/>
                  </a:cubicBezTo>
                  <a:cubicBezTo>
                    <a:pt x="32" y="22"/>
                    <a:pt x="30" y="24"/>
                    <a:pt x="29" y="26"/>
                  </a:cubicBezTo>
                  <a:cubicBezTo>
                    <a:pt x="26" y="31"/>
                    <a:pt x="23" y="36"/>
                    <a:pt x="20" y="42"/>
                  </a:cubicBezTo>
                  <a:cubicBezTo>
                    <a:pt x="17" y="47"/>
                    <a:pt x="15" y="52"/>
                    <a:pt x="12" y="58"/>
                  </a:cubicBezTo>
                  <a:cubicBezTo>
                    <a:pt x="12" y="59"/>
                    <a:pt x="11" y="60"/>
                    <a:pt x="11" y="62"/>
                  </a:cubicBezTo>
                  <a:cubicBezTo>
                    <a:pt x="12" y="56"/>
                    <a:pt x="14" y="50"/>
                    <a:pt x="16" y="45"/>
                  </a:cubicBezTo>
                  <a:cubicBezTo>
                    <a:pt x="18" y="36"/>
                    <a:pt x="21" y="27"/>
                    <a:pt x="24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3" y="17"/>
                    <a:pt x="22" y="15"/>
                    <a:pt x="22" y="13"/>
                  </a:cubicBezTo>
                  <a:cubicBezTo>
                    <a:pt x="19" y="23"/>
                    <a:pt x="16" y="33"/>
                    <a:pt x="13" y="44"/>
                  </a:cubicBezTo>
                  <a:cubicBezTo>
                    <a:pt x="10" y="53"/>
                    <a:pt x="7" y="62"/>
                    <a:pt x="5" y="71"/>
                  </a:cubicBezTo>
                  <a:cubicBezTo>
                    <a:pt x="5" y="67"/>
                    <a:pt x="6" y="63"/>
                    <a:pt x="6" y="59"/>
                  </a:cubicBezTo>
                  <a:cubicBezTo>
                    <a:pt x="6" y="57"/>
                    <a:pt x="6" y="55"/>
                    <a:pt x="6" y="53"/>
                  </a:cubicBezTo>
                  <a:cubicBezTo>
                    <a:pt x="6" y="51"/>
                    <a:pt x="7" y="48"/>
                    <a:pt x="7" y="46"/>
                  </a:cubicBezTo>
                  <a:cubicBezTo>
                    <a:pt x="8" y="40"/>
                    <a:pt x="9" y="34"/>
                    <a:pt x="10" y="28"/>
                  </a:cubicBezTo>
                  <a:cubicBezTo>
                    <a:pt x="11" y="22"/>
                    <a:pt x="12" y="16"/>
                    <a:pt x="14" y="10"/>
                  </a:cubicBezTo>
                  <a:cubicBezTo>
                    <a:pt x="14" y="7"/>
                    <a:pt x="15" y="3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</a:path>
              </a:pathLst>
            </a:custGeom>
            <a:solidFill>
              <a:srgbClr val="0E7E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2" name="Freeform 533"/>
            <p:cNvSpPr/>
            <p:nvPr/>
          </p:nvSpPr>
          <p:spPr bwMode="auto">
            <a:xfrm flipH="1">
              <a:off x="265113" y="667543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5EC6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3" name="Freeform 534"/>
            <p:cNvSpPr>
              <a:spLocks noEditPoints="1"/>
            </p:cNvSpPr>
            <p:nvPr/>
          </p:nvSpPr>
          <p:spPr bwMode="auto">
            <a:xfrm>
              <a:off x="171450" y="6669088"/>
              <a:ext cx="180975" cy="558800"/>
            </a:xfrm>
            <a:custGeom>
              <a:avLst/>
              <a:gdLst>
                <a:gd name="T0" fmla="*/ 37 w 48"/>
                <a:gd name="T1" fmla="*/ 144 h 149"/>
                <a:gd name="T2" fmla="*/ 38 w 48"/>
                <a:gd name="T3" fmla="*/ 149 h 149"/>
                <a:gd name="T4" fmla="*/ 38 w 48"/>
                <a:gd name="T5" fmla="*/ 149 h 149"/>
                <a:gd name="T6" fmla="*/ 37 w 48"/>
                <a:gd name="T7" fmla="*/ 144 h 149"/>
                <a:gd name="T8" fmla="*/ 0 w 48"/>
                <a:gd name="T9" fmla="*/ 27 h 149"/>
                <a:gd name="T10" fmla="*/ 0 w 48"/>
                <a:gd name="T11" fmla="*/ 29 h 149"/>
                <a:gd name="T12" fmla="*/ 1 w 48"/>
                <a:gd name="T13" fmla="*/ 36 h 149"/>
                <a:gd name="T14" fmla="*/ 5 w 48"/>
                <a:gd name="T15" fmla="*/ 61 h 149"/>
                <a:gd name="T16" fmla="*/ 10 w 48"/>
                <a:gd name="T17" fmla="*/ 76 h 149"/>
                <a:gd name="T18" fmla="*/ 16 w 48"/>
                <a:gd name="T19" fmla="*/ 93 h 149"/>
                <a:gd name="T20" fmla="*/ 19 w 48"/>
                <a:gd name="T21" fmla="*/ 99 h 149"/>
                <a:gd name="T22" fmla="*/ 17 w 48"/>
                <a:gd name="T23" fmla="*/ 88 h 149"/>
                <a:gd name="T24" fmla="*/ 7 w 48"/>
                <a:gd name="T25" fmla="*/ 60 h 149"/>
                <a:gd name="T26" fmla="*/ 1 w 48"/>
                <a:gd name="T27" fmla="*/ 36 h 149"/>
                <a:gd name="T28" fmla="*/ 0 w 48"/>
                <a:gd name="T29" fmla="*/ 29 h 149"/>
                <a:gd name="T30" fmla="*/ 0 w 48"/>
                <a:gd name="T31" fmla="*/ 27 h 149"/>
                <a:gd name="T32" fmla="*/ 25 w 48"/>
                <a:gd name="T33" fmla="*/ 2 h 149"/>
                <a:gd name="T34" fmla="*/ 24 w 48"/>
                <a:gd name="T35" fmla="*/ 4 h 149"/>
                <a:gd name="T36" fmla="*/ 22 w 48"/>
                <a:gd name="T37" fmla="*/ 10 h 149"/>
                <a:gd name="T38" fmla="*/ 18 w 48"/>
                <a:gd name="T39" fmla="*/ 33 h 149"/>
                <a:gd name="T40" fmla="*/ 22 w 48"/>
                <a:gd name="T41" fmla="*/ 66 h 149"/>
                <a:gd name="T42" fmla="*/ 24 w 48"/>
                <a:gd name="T43" fmla="*/ 75 h 149"/>
                <a:gd name="T44" fmla="*/ 25 w 48"/>
                <a:gd name="T45" fmla="*/ 75 h 149"/>
                <a:gd name="T46" fmla="*/ 27 w 48"/>
                <a:gd name="T47" fmla="*/ 76 h 149"/>
                <a:gd name="T48" fmla="*/ 24 w 48"/>
                <a:gd name="T49" fmla="*/ 64 h 149"/>
                <a:gd name="T50" fmla="*/ 21 w 48"/>
                <a:gd name="T51" fmla="*/ 48 h 149"/>
                <a:gd name="T52" fmla="*/ 20 w 48"/>
                <a:gd name="T53" fmla="*/ 33 h 149"/>
                <a:gd name="T54" fmla="*/ 23 w 48"/>
                <a:gd name="T55" fmla="*/ 10 h 149"/>
                <a:gd name="T56" fmla="*/ 24 w 48"/>
                <a:gd name="T57" fmla="*/ 4 h 149"/>
                <a:gd name="T58" fmla="*/ 25 w 48"/>
                <a:gd name="T59" fmla="*/ 2 h 149"/>
                <a:gd name="T60" fmla="*/ 48 w 48"/>
                <a:gd name="T61" fmla="*/ 0 h 149"/>
                <a:gd name="T62" fmla="*/ 47 w 48"/>
                <a:gd name="T63" fmla="*/ 2 h 149"/>
                <a:gd name="T64" fmla="*/ 45 w 48"/>
                <a:gd name="T65" fmla="*/ 8 h 149"/>
                <a:gd name="T66" fmla="*/ 41 w 48"/>
                <a:gd name="T67" fmla="*/ 17 h 149"/>
                <a:gd name="T68" fmla="*/ 38 w 48"/>
                <a:gd name="T69" fmla="*/ 29 h 149"/>
                <a:gd name="T70" fmla="*/ 34 w 48"/>
                <a:gd name="T71" fmla="*/ 60 h 149"/>
                <a:gd name="T72" fmla="*/ 34 w 48"/>
                <a:gd name="T73" fmla="*/ 82 h 149"/>
                <a:gd name="T74" fmla="*/ 37 w 48"/>
                <a:gd name="T75" fmla="*/ 84 h 149"/>
                <a:gd name="T76" fmla="*/ 37 w 48"/>
                <a:gd name="T77" fmla="*/ 59 h 149"/>
                <a:gd name="T78" fmla="*/ 40 w 48"/>
                <a:gd name="T79" fmla="*/ 29 h 149"/>
                <a:gd name="T80" fmla="*/ 42 w 48"/>
                <a:gd name="T81" fmla="*/ 17 h 149"/>
                <a:gd name="T82" fmla="*/ 45 w 48"/>
                <a:gd name="T83" fmla="*/ 8 h 149"/>
                <a:gd name="T84" fmla="*/ 47 w 48"/>
                <a:gd name="T85" fmla="*/ 2 h 149"/>
                <a:gd name="T86" fmla="*/ 48 w 48"/>
                <a:gd name="T87" fmla="*/ 0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8" h="149">
                  <a:moveTo>
                    <a:pt x="37" y="144"/>
                  </a:moveTo>
                  <a:cubicBezTo>
                    <a:pt x="37" y="146"/>
                    <a:pt x="38" y="147"/>
                    <a:pt x="38" y="149"/>
                  </a:cubicBezTo>
                  <a:cubicBezTo>
                    <a:pt x="38" y="149"/>
                    <a:pt x="38" y="149"/>
                    <a:pt x="38" y="149"/>
                  </a:cubicBezTo>
                  <a:cubicBezTo>
                    <a:pt x="38" y="147"/>
                    <a:pt x="38" y="145"/>
                    <a:pt x="37" y="144"/>
                  </a:cubicBezTo>
                  <a:moveTo>
                    <a:pt x="0" y="27"/>
                  </a:moveTo>
                  <a:cubicBezTo>
                    <a:pt x="0" y="27"/>
                    <a:pt x="0" y="28"/>
                    <a:pt x="0" y="29"/>
                  </a:cubicBezTo>
                  <a:cubicBezTo>
                    <a:pt x="0" y="31"/>
                    <a:pt x="0" y="33"/>
                    <a:pt x="1" y="36"/>
                  </a:cubicBezTo>
                  <a:cubicBezTo>
                    <a:pt x="2" y="42"/>
                    <a:pt x="3" y="51"/>
                    <a:pt x="5" y="61"/>
                  </a:cubicBezTo>
                  <a:cubicBezTo>
                    <a:pt x="7" y="66"/>
                    <a:pt x="8" y="71"/>
                    <a:pt x="10" y="76"/>
                  </a:cubicBezTo>
                  <a:cubicBezTo>
                    <a:pt x="12" y="82"/>
                    <a:pt x="14" y="87"/>
                    <a:pt x="16" y="93"/>
                  </a:cubicBezTo>
                  <a:cubicBezTo>
                    <a:pt x="17" y="95"/>
                    <a:pt x="18" y="97"/>
                    <a:pt x="19" y="99"/>
                  </a:cubicBezTo>
                  <a:cubicBezTo>
                    <a:pt x="18" y="96"/>
                    <a:pt x="17" y="92"/>
                    <a:pt x="17" y="88"/>
                  </a:cubicBezTo>
                  <a:cubicBezTo>
                    <a:pt x="13" y="78"/>
                    <a:pt x="10" y="68"/>
                    <a:pt x="7" y="60"/>
                  </a:cubicBezTo>
                  <a:cubicBezTo>
                    <a:pt x="4" y="50"/>
                    <a:pt x="3" y="42"/>
                    <a:pt x="1" y="36"/>
                  </a:cubicBezTo>
                  <a:cubicBezTo>
                    <a:pt x="1" y="33"/>
                    <a:pt x="0" y="31"/>
                    <a:pt x="0" y="29"/>
                  </a:cubicBezTo>
                  <a:cubicBezTo>
                    <a:pt x="0" y="28"/>
                    <a:pt x="0" y="27"/>
                    <a:pt x="0" y="27"/>
                  </a:cubicBezTo>
                  <a:moveTo>
                    <a:pt x="25" y="2"/>
                  </a:moveTo>
                  <a:cubicBezTo>
                    <a:pt x="25" y="3"/>
                    <a:pt x="24" y="3"/>
                    <a:pt x="24" y="4"/>
                  </a:cubicBezTo>
                  <a:cubicBezTo>
                    <a:pt x="24" y="5"/>
                    <a:pt x="23" y="7"/>
                    <a:pt x="22" y="10"/>
                  </a:cubicBezTo>
                  <a:cubicBezTo>
                    <a:pt x="20" y="16"/>
                    <a:pt x="19" y="24"/>
                    <a:pt x="18" y="33"/>
                  </a:cubicBezTo>
                  <a:cubicBezTo>
                    <a:pt x="18" y="43"/>
                    <a:pt x="19" y="54"/>
                    <a:pt x="22" y="66"/>
                  </a:cubicBezTo>
                  <a:cubicBezTo>
                    <a:pt x="22" y="69"/>
                    <a:pt x="23" y="72"/>
                    <a:pt x="24" y="75"/>
                  </a:cubicBezTo>
                  <a:cubicBezTo>
                    <a:pt x="24" y="75"/>
                    <a:pt x="25" y="75"/>
                    <a:pt x="25" y="75"/>
                  </a:cubicBezTo>
                  <a:cubicBezTo>
                    <a:pt x="26" y="75"/>
                    <a:pt x="27" y="75"/>
                    <a:pt x="27" y="76"/>
                  </a:cubicBezTo>
                  <a:cubicBezTo>
                    <a:pt x="26" y="72"/>
                    <a:pt x="25" y="68"/>
                    <a:pt x="24" y="64"/>
                  </a:cubicBezTo>
                  <a:cubicBezTo>
                    <a:pt x="23" y="59"/>
                    <a:pt x="22" y="53"/>
                    <a:pt x="21" y="48"/>
                  </a:cubicBezTo>
                  <a:cubicBezTo>
                    <a:pt x="20" y="43"/>
                    <a:pt x="20" y="38"/>
                    <a:pt x="20" y="33"/>
                  </a:cubicBezTo>
                  <a:cubicBezTo>
                    <a:pt x="20" y="24"/>
                    <a:pt x="21" y="16"/>
                    <a:pt x="23" y="10"/>
                  </a:cubicBezTo>
                  <a:cubicBezTo>
                    <a:pt x="23" y="7"/>
                    <a:pt x="24" y="5"/>
                    <a:pt x="24" y="4"/>
                  </a:cubicBezTo>
                  <a:cubicBezTo>
                    <a:pt x="24" y="3"/>
                    <a:pt x="25" y="3"/>
                    <a:pt x="25" y="2"/>
                  </a:cubicBezTo>
                  <a:moveTo>
                    <a:pt x="48" y="0"/>
                  </a:moveTo>
                  <a:cubicBezTo>
                    <a:pt x="48" y="1"/>
                    <a:pt x="48" y="1"/>
                    <a:pt x="47" y="2"/>
                  </a:cubicBezTo>
                  <a:cubicBezTo>
                    <a:pt x="47" y="3"/>
                    <a:pt x="46" y="5"/>
                    <a:pt x="45" y="8"/>
                  </a:cubicBezTo>
                  <a:cubicBezTo>
                    <a:pt x="44" y="10"/>
                    <a:pt x="42" y="13"/>
                    <a:pt x="41" y="17"/>
                  </a:cubicBezTo>
                  <a:cubicBezTo>
                    <a:pt x="40" y="20"/>
                    <a:pt x="39" y="24"/>
                    <a:pt x="38" y="29"/>
                  </a:cubicBezTo>
                  <a:cubicBezTo>
                    <a:pt x="36" y="38"/>
                    <a:pt x="35" y="48"/>
                    <a:pt x="34" y="60"/>
                  </a:cubicBezTo>
                  <a:cubicBezTo>
                    <a:pt x="34" y="67"/>
                    <a:pt x="34" y="75"/>
                    <a:pt x="34" y="82"/>
                  </a:cubicBezTo>
                  <a:cubicBezTo>
                    <a:pt x="35" y="83"/>
                    <a:pt x="36" y="83"/>
                    <a:pt x="37" y="84"/>
                  </a:cubicBezTo>
                  <a:cubicBezTo>
                    <a:pt x="37" y="75"/>
                    <a:pt x="37" y="67"/>
                    <a:pt x="37" y="59"/>
                  </a:cubicBezTo>
                  <a:cubicBezTo>
                    <a:pt x="37" y="48"/>
                    <a:pt x="38" y="38"/>
                    <a:pt x="40" y="29"/>
                  </a:cubicBezTo>
                  <a:cubicBezTo>
                    <a:pt x="41" y="25"/>
                    <a:pt x="41" y="21"/>
                    <a:pt x="42" y="17"/>
                  </a:cubicBezTo>
                  <a:cubicBezTo>
                    <a:pt x="43" y="13"/>
                    <a:pt x="44" y="10"/>
                    <a:pt x="45" y="8"/>
                  </a:cubicBezTo>
                  <a:cubicBezTo>
                    <a:pt x="46" y="5"/>
                    <a:pt x="47" y="3"/>
                    <a:pt x="47" y="2"/>
                  </a:cubicBezTo>
                  <a:cubicBezTo>
                    <a:pt x="48" y="1"/>
                    <a:pt x="48" y="1"/>
                    <a:pt x="48" y="0"/>
                  </a:cubicBezTo>
                </a:path>
              </a:pathLst>
            </a:custGeom>
            <a:solidFill>
              <a:srgbClr val="5EC6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4" name="Freeform 535"/>
            <p:cNvSpPr/>
            <p:nvPr/>
          </p:nvSpPr>
          <p:spPr bwMode="auto">
            <a:xfrm>
              <a:off x="234950" y="6950076"/>
              <a:ext cx="87313" cy="301625"/>
            </a:xfrm>
            <a:custGeom>
              <a:avLst/>
              <a:gdLst>
                <a:gd name="T0" fmla="*/ 8 w 23"/>
                <a:gd name="T1" fmla="*/ 0 h 80"/>
                <a:gd name="T2" fmla="*/ 7 w 23"/>
                <a:gd name="T3" fmla="*/ 0 h 80"/>
                <a:gd name="T4" fmla="*/ 15 w 23"/>
                <a:gd name="T5" fmla="*/ 24 h 80"/>
                <a:gd name="T6" fmla="*/ 19 w 23"/>
                <a:gd name="T7" fmla="*/ 41 h 80"/>
                <a:gd name="T8" fmla="*/ 19 w 23"/>
                <a:gd name="T9" fmla="*/ 42 h 80"/>
                <a:gd name="T10" fmla="*/ 20 w 23"/>
                <a:gd name="T11" fmla="*/ 51 h 80"/>
                <a:gd name="T12" fmla="*/ 19 w 23"/>
                <a:gd name="T13" fmla="*/ 49 h 80"/>
                <a:gd name="T14" fmla="*/ 10 w 23"/>
                <a:gd name="T15" fmla="*/ 32 h 80"/>
                <a:gd name="T16" fmla="*/ 2 w 23"/>
                <a:gd name="T17" fmla="*/ 16 h 80"/>
                <a:gd name="T18" fmla="*/ 0 w 23"/>
                <a:gd name="T19" fmla="*/ 13 h 80"/>
                <a:gd name="T20" fmla="*/ 2 w 23"/>
                <a:gd name="T21" fmla="*/ 24 h 80"/>
                <a:gd name="T22" fmla="*/ 8 w 23"/>
                <a:gd name="T23" fmla="*/ 34 h 80"/>
                <a:gd name="T24" fmla="*/ 16 w 23"/>
                <a:gd name="T25" fmla="*/ 51 h 80"/>
                <a:gd name="T26" fmla="*/ 18 w 23"/>
                <a:gd name="T27" fmla="*/ 57 h 80"/>
                <a:gd name="T28" fmla="*/ 19 w 23"/>
                <a:gd name="T29" fmla="*/ 61 h 80"/>
                <a:gd name="T30" fmla="*/ 20 w 23"/>
                <a:gd name="T31" fmla="*/ 68 h 80"/>
                <a:gd name="T32" fmla="*/ 20 w 23"/>
                <a:gd name="T33" fmla="*/ 69 h 80"/>
                <a:gd name="T34" fmla="*/ 20 w 23"/>
                <a:gd name="T35" fmla="*/ 69 h 80"/>
                <a:gd name="T36" fmla="*/ 21 w 23"/>
                <a:gd name="T37" fmla="*/ 74 h 80"/>
                <a:gd name="T38" fmla="*/ 22 w 23"/>
                <a:gd name="T39" fmla="*/ 80 h 80"/>
                <a:gd name="T40" fmla="*/ 22 w 23"/>
                <a:gd name="T41" fmla="*/ 70 h 80"/>
                <a:gd name="T42" fmla="*/ 23 w 23"/>
                <a:gd name="T43" fmla="*/ 69 h 80"/>
                <a:gd name="T44" fmla="*/ 23 w 23"/>
                <a:gd name="T45" fmla="*/ 58 h 80"/>
                <a:gd name="T46" fmla="*/ 22 w 23"/>
                <a:gd name="T47" fmla="*/ 41 h 80"/>
                <a:gd name="T48" fmla="*/ 21 w 23"/>
                <a:gd name="T49" fmla="*/ 19 h 80"/>
                <a:gd name="T50" fmla="*/ 20 w 23"/>
                <a:gd name="T51" fmla="*/ 9 h 80"/>
                <a:gd name="T52" fmla="*/ 17 w 23"/>
                <a:gd name="T53" fmla="*/ 7 h 80"/>
                <a:gd name="T54" fmla="*/ 18 w 23"/>
                <a:gd name="T55" fmla="*/ 20 h 80"/>
                <a:gd name="T56" fmla="*/ 18 w 23"/>
                <a:gd name="T57" fmla="*/ 25 h 80"/>
                <a:gd name="T58" fmla="*/ 17 w 23"/>
                <a:gd name="T59" fmla="*/ 22 h 80"/>
                <a:gd name="T60" fmla="*/ 12 w 23"/>
                <a:gd name="T61" fmla="*/ 6 h 80"/>
                <a:gd name="T62" fmla="*/ 10 w 23"/>
                <a:gd name="T63" fmla="*/ 1 h 80"/>
                <a:gd name="T64" fmla="*/ 8 w 23"/>
                <a:gd name="T65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3" h="80">
                  <a:moveTo>
                    <a:pt x="8" y="0"/>
                  </a:moveTo>
                  <a:cubicBezTo>
                    <a:pt x="8" y="0"/>
                    <a:pt x="7" y="0"/>
                    <a:pt x="7" y="0"/>
                  </a:cubicBezTo>
                  <a:cubicBezTo>
                    <a:pt x="9" y="8"/>
                    <a:pt x="12" y="16"/>
                    <a:pt x="15" y="24"/>
                  </a:cubicBezTo>
                  <a:cubicBezTo>
                    <a:pt x="16" y="30"/>
                    <a:pt x="18" y="35"/>
                    <a:pt x="19" y="41"/>
                  </a:cubicBezTo>
                  <a:cubicBezTo>
                    <a:pt x="19" y="41"/>
                    <a:pt x="19" y="42"/>
                    <a:pt x="19" y="42"/>
                  </a:cubicBezTo>
                  <a:cubicBezTo>
                    <a:pt x="19" y="45"/>
                    <a:pt x="20" y="48"/>
                    <a:pt x="20" y="51"/>
                  </a:cubicBezTo>
                  <a:cubicBezTo>
                    <a:pt x="19" y="50"/>
                    <a:pt x="19" y="49"/>
                    <a:pt x="19" y="49"/>
                  </a:cubicBezTo>
                  <a:cubicBezTo>
                    <a:pt x="16" y="42"/>
                    <a:pt x="13" y="37"/>
                    <a:pt x="10" y="32"/>
                  </a:cubicBezTo>
                  <a:cubicBezTo>
                    <a:pt x="7" y="27"/>
                    <a:pt x="4" y="21"/>
                    <a:pt x="2" y="16"/>
                  </a:cubicBezTo>
                  <a:cubicBezTo>
                    <a:pt x="1" y="15"/>
                    <a:pt x="1" y="14"/>
                    <a:pt x="0" y="13"/>
                  </a:cubicBezTo>
                  <a:cubicBezTo>
                    <a:pt x="0" y="17"/>
                    <a:pt x="1" y="21"/>
                    <a:pt x="2" y="24"/>
                  </a:cubicBezTo>
                  <a:cubicBezTo>
                    <a:pt x="4" y="28"/>
                    <a:pt x="6" y="31"/>
                    <a:pt x="8" y="34"/>
                  </a:cubicBezTo>
                  <a:cubicBezTo>
                    <a:pt x="11" y="40"/>
                    <a:pt x="14" y="45"/>
                    <a:pt x="16" y="51"/>
                  </a:cubicBezTo>
                  <a:cubicBezTo>
                    <a:pt x="17" y="53"/>
                    <a:pt x="18" y="55"/>
                    <a:pt x="18" y="57"/>
                  </a:cubicBezTo>
                  <a:cubicBezTo>
                    <a:pt x="19" y="58"/>
                    <a:pt x="19" y="59"/>
                    <a:pt x="19" y="61"/>
                  </a:cubicBezTo>
                  <a:cubicBezTo>
                    <a:pt x="20" y="63"/>
                    <a:pt x="20" y="66"/>
                    <a:pt x="20" y="68"/>
                  </a:cubicBezTo>
                  <a:cubicBezTo>
                    <a:pt x="20" y="69"/>
                    <a:pt x="20" y="69"/>
                    <a:pt x="20" y="69"/>
                  </a:cubicBezTo>
                  <a:cubicBezTo>
                    <a:pt x="20" y="69"/>
                    <a:pt x="20" y="69"/>
                    <a:pt x="20" y="69"/>
                  </a:cubicBezTo>
                  <a:cubicBezTo>
                    <a:pt x="21" y="70"/>
                    <a:pt x="21" y="72"/>
                    <a:pt x="21" y="74"/>
                  </a:cubicBezTo>
                  <a:cubicBezTo>
                    <a:pt x="21" y="76"/>
                    <a:pt x="21" y="78"/>
                    <a:pt x="22" y="80"/>
                  </a:cubicBezTo>
                  <a:cubicBezTo>
                    <a:pt x="22" y="76"/>
                    <a:pt x="22" y="73"/>
                    <a:pt x="22" y="70"/>
                  </a:cubicBezTo>
                  <a:cubicBezTo>
                    <a:pt x="23" y="69"/>
                    <a:pt x="23" y="69"/>
                    <a:pt x="23" y="69"/>
                  </a:cubicBezTo>
                  <a:cubicBezTo>
                    <a:pt x="23" y="66"/>
                    <a:pt x="23" y="62"/>
                    <a:pt x="23" y="58"/>
                  </a:cubicBezTo>
                  <a:cubicBezTo>
                    <a:pt x="23" y="53"/>
                    <a:pt x="23" y="47"/>
                    <a:pt x="22" y="41"/>
                  </a:cubicBezTo>
                  <a:cubicBezTo>
                    <a:pt x="22" y="34"/>
                    <a:pt x="21" y="26"/>
                    <a:pt x="21" y="19"/>
                  </a:cubicBezTo>
                  <a:cubicBezTo>
                    <a:pt x="21" y="16"/>
                    <a:pt x="21" y="12"/>
                    <a:pt x="20" y="9"/>
                  </a:cubicBezTo>
                  <a:cubicBezTo>
                    <a:pt x="19" y="8"/>
                    <a:pt x="18" y="8"/>
                    <a:pt x="17" y="7"/>
                  </a:cubicBezTo>
                  <a:cubicBezTo>
                    <a:pt x="18" y="11"/>
                    <a:pt x="18" y="16"/>
                    <a:pt x="18" y="20"/>
                  </a:cubicBezTo>
                  <a:cubicBezTo>
                    <a:pt x="18" y="22"/>
                    <a:pt x="18" y="23"/>
                    <a:pt x="18" y="25"/>
                  </a:cubicBezTo>
                  <a:cubicBezTo>
                    <a:pt x="18" y="24"/>
                    <a:pt x="18" y="23"/>
                    <a:pt x="17" y="22"/>
                  </a:cubicBezTo>
                  <a:cubicBezTo>
                    <a:pt x="16" y="16"/>
                    <a:pt x="14" y="11"/>
                    <a:pt x="12" y="6"/>
                  </a:cubicBezTo>
                  <a:cubicBezTo>
                    <a:pt x="11" y="4"/>
                    <a:pt x="11" y="2"/>
                    <a:pt x="10" y="1"/>
                  </a:cubicBezTo>
                  <a:cubicBezTo>
                    <a:pt x="10" y="0"/>
                    <a:pt x="9" y="0"/>
                    <a:pt x="8" y="0"/>
                  </a:cubicBezTo>
                </a:path>
              </a:pathLst>
            </a:custGeom>
            <a:solidFill>
              <a:srgbClr val="0E7E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5" name="Freeform 536"/>
            <p:cNvSpPr/>
            <p:nvPr/>
          </p:nvSpPr>
          <p:spPr bwMode="auto">
            <a:xfrm>
              <a:off x="336550" y="6916738"/>
              <a:ext cx="793750" cy="582613"/>
            </a:xfrm>
            <a:custGeom>
              <a:avLst/>
              <a:gdLst>
                <a:gd name="T0" fmla="*/ 126 w 211"/>
                <a:gd name="T1" fmla="*/ 150 h 155"/>
                <a:gd name="T2" fmla="*/ 86 w 211"/>
                <a:gd name="T3" fmla="*/ 139 h 155"/>
                <a:gd name="T4" fmla="*/ 51 w 211"/>
                <a:gd name="T5" fmla="*/ 116 h 155"/>
                <a:gd name="T6" fmla="*/ 22 w 211"/>
                <a:gd name="T7" fmla="*/ 104 h 155"/>
                <a:gd name="T8" fmla="*/ 22 w 211"/>
                <a:gd name="T9" fmla="*/ 104 h 155"/>
                <a:gd name="T10" fmla="*/ 21 w 211"/>
                <a:gd name="T11" fmla="*/ 104 h 155"/>
                <a:gd name="T12" fmla="*/ 9 w 211"/>
                <a:gd name="T13" fmla="*/ 103 h 155"/>
                <a:gd name="T14" fmla="*/ 1 w 211"/>
                <a:gd name="T15" fmla="*/ 100 h 155"/>
                <a:gd name="T16" fmla="*/ 1 w 211"/>
                <a:gd name="T17" fmla="*/ 96 h 155"/>
                <a:gd name="T18" fmla="*/ 4 w 211"/>
                <a:gd name="T19" fmla="*/ 93 h 155"/>
                <a:gd name="T20" fmla="*/ 5 w 211"/>
                <a:gd name="T21" fmla="*/ 92 h 155"/>
                <a:gd name="T22" fmla="*/ 10 w 211"/>
                <a:gd name="T23" fmla="*/ 89 h 155"/>
                <a:gd name="T24" fmla="*/ 15 w 211"/>
                <a:gd name="T25" fmla="*/ 87 h 155"/>
                <a:gd name="T26" fmla="*/ 15 w 211"/>
                <a:gd name="T27" fmla="*/ 87 h 155"/>
                <a:gd name="T28" fmla="*/ 22 w 211"/>
                <a:gd name="T29" fmla="*/ 83 h 155"/>
                <a:gd name="T30" fmla="*/ 25 w 211"/>
                <a:gd name="T31" fmla="*/ 81 h 155"/>
                <a:gd name="T32" fmla="*/ 26 w 211"/>
                <a:gd name="T33" fmla="*/ 80 h 155"/>
                <a:gd name="T34" fmla="*/ 36 w 211"/>
                <a:gd name="T35" fmla="*/ 64 h 155"/>
                <a:gd name="T36" fmla="*/ 74 w 211"/>
                <a:gd name="T37" fmla="*/ 27 h 155"/>
                <a:gd name="T38" fmla="*/ 123 w 211"/>
                <a:gd name="T39" fmla="*/ 3 h 155"/>
                <a:gd name="T40" fmla="*/ 161 w 211"/>
                <a:gd name="T41" fmla="*/ 4 h 155"/>
                <a:gd name="T42" fmla="*/ 174 w 211"/>
                <a:gd name="T43" fmla="*/ 13 h 155"/>
                <a:gd name="T44" fmla="*/ 169 w 211"/>
                <a:gd name="T45" fmla="*/ 28 h 155"/>
                <a:gd name="T46" fmla="*/ 191 w 211"/>
                <a:gd name="T47" fmla="*/ 38 h 155"/>
                <a:gd name="T48" fmla="*/ 197 w 211"/>
                <a:gd name="T49" fmla="*/ 57 h 155"/>
                <a:gd name="T50" fmla="*/ 206 w 211"/>
                <a:gd name="T51" fmla="*/ 77 h 155"/>
                <a:gd name="T52" fmla="*/ 206 w 211"/>
                <a:gd name="T53" fmla="*/ 97 h 155"/>
                <a:gd name="T54" fmla="*/ 203 w 211"/>
                <a:gd name="T55" fmla="*/ 101 h 155"/>
                <a:gd name="T56" fmla="*/ 197 w 211"/>
                <a:gd name="T57" fmla="*/ 134 h 155"/>
                <a:gd name="T58" fmla="*/ 164 w 211"/>
                <a:gd name="T59" fmla="*/ 154 h 155"/>
                <a:gd name="T60" fmla="*/ 126 w 211"/>
                <a:gd name="T61" fmla="*/ 150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11" h="155">
                  <a:moveTo>
                    <a:pt x="126" y="150"/>
                  </a:moveTo>
                  <a:cubicBezTo>
                    <a:pt x="112" y="148"/>
                    <a:pt x="98" y="145"/>
                    <a:pt x="86" y="139"/>
                  </a:cubicBezTo>
                  <a:cubicBezTo>
                    <a:pt x="73" y="133"/>
                    <a:pt x="63" y="123"/>
                    <a:pt x="51" y="116"/>
                  </a:cubicBezTo>
                  <a:cubicBezTo>
                    <a:pt x="42" y="111"/>
                    <a:pt x="33" y="106"/>
                    <a:pt x="22" y="104"/>
                  </a:cubicBezTo>
                  <a:cubicBezTo>
                    <a:pt x="22" y="104"/>
                    <a:pt x="22" y="104"/>
                    <a:pt x="22" y="104"/>
                  </a:cubicBezTo>
                  <a:cubicBezTo>
                    <a:pt x="21" y="104"/>
                    <a:pt x="21" y="104"/>
                    <a:pt x="21" y="104"/>
                  </a:cubicBezTo>
                  <a:cubicBezTo>
                    <a:pt x="17" y="104"/>
                    <a:pt x="13" y="103"/>
                    <a:pt x="9" y="103"/>
                  </a:cubicBezTo>
                  <a:cubicBezTo>
                    <a:pt x="6" y="103"/>
                    <a:pt x="2" y="102"/>
                    <a:pt x="1" y="100"/>
                  </a:cubicBezTo>
                  <a:cubicBezTo>
                    <a:pt x="0" y="99"/>
                    <a:pt x="0" y="98"/>
                    <a:pt x="1" y="96"/>
                  </a:cubicBezTo>
                  <a:cubicBezTo>
                    <a:pt x="1" y="95"/>
                    <a:pt x="2" y="94"/>
                    <a:pt x="4" y="93"/>
                  </a:cubicBezTo>
                  <a:cubicBezTo>
                    <a:pt x="4" y="92"/>
                    <a:pt x="5" y="92"/>
                    <a:pt x="5" y="92"/>
                  </a:cubicBezTo>
                  <a:cubicBezTo>
                    <a:pt x="7" y="91"/>
                    <a:pt x="8" y="90"/>
                    <a:pt x="10" y="89"/>
                  </a:cubicBezTo>
                  <a:cubicBezTo>
                    <a:pt x="12" y="88"/>
                    <a:pt x="13" y="88"/>
                    <a:pt x="15" y="87"/>
                  </a:cubicBezTo>
                  <a:cubicBezTo>
                    <a:pt x="15" y="87"/>
                    <a:pt x="15" y="87"/>
                    <a:pt x="15" y="87"/>
                  </a:cubicBezTo>
                  <a:cubicBezTo>
                    <a:pt x="18" y="86"/>
                    <a:pt x="20" y="85"/>
                    <a:pt x="22" y="83"/>
                  </a:cubicBezTo>
                  <a:cubicBezTo>
                    <a:pt x="23" y="83"/>
                    <a:pt x="24" y="82"/>
                    <a:pt x="25" y="81"/>
                  </a:cubicBezTo>
                  <a:cubicBezTo>
                    <a:pt x="26" y="81"/>
                    <a:pt x="26" y="80"/>
                    <a:pt x="26" y="80"/>
                  </a:cubicBezTo>
                  <a:cubicBezTo>
                    <a:pt x="31" y="75"/>
                    <a:pt x="33" y="70"/>
                    <a:pt x="36" y="64"/>
                  </a:cubicBezTo>
                  <a:cubicBezTo>
                    <a:pt x="44" y="50"/>
                    <a:pt x="59" y="38"/>
                    <a:pt x="74" y="27"/>
                  </a:cubicBezTo>
                  <a:cubicBezTo>
                    <a:pt x="89" y="17"/>
                    <a:pt x="104" y="7"/>
                    <a:pt x="123" y="3"/>
                  </a:cubicBezTo>
                  <a:cubicBezTo>
                    <a:pt x="135" y="0"/>
                    <a:pt x="150" y="0"/>
                    <a:pt x="161" y="4"/>
                  </a:cubicBezTo>
                  <a:cubicBezTo>
                    <a:pt x="166" y="6"/>
                    <a:pt x="173" y="10"/>
                    <a:pt x="174" y="13"/>
                  </a:cubicBezTo>
                  <a:cubicBezTo>
                    <a:pt x="175" y="18"/>
                    <a:pt x="168" y="23"/>
                    <a:pt x="169" y="28"/>
                  </a:cubicBezTo>
                  <a:cubicBezTo>
                    <a:pt x="171" y="34"/>
                    <a:pt x="184" y="34"/>
                    <a:pt x="191" y="38"/>
                  </a:cubicBezTo>
                  <a:cubicBezTo>
                    <a:pt x="198" y="43"/>
                    <a:pt x="196" y="51"/>
                    <a:pt x="197" y="57"/>
                  </a:cubicBezTo>
                  <a:cubicBezTo>
                    <a:pt x="198" y="65"/>
                    <a:pt x="201" y="71"/>
                    <a:pt x="206" y="77"/>
                  </a:cubicBezTo>
                  <a:cubicBezTo>
                    <a:pt x="210" y="83"/>
                    <a:pt x="211" y="91"/>
                    <a:pt x="206" y="97"/>
                  </a:cubicBezTo>
                  <a:cubicBezTo>
                    <a:pt x="205" y="98"/>
                    <a:pt x="204" y="100"/>
                    <a:pt x="203" y="101"/>
                  </a:cubicBezTo>
                  <a:cubicBezTo>
                    <a:pt x="193" y="112"/>
                    <a:pt x="200" y="122"/>
                    <a:pt x="197" y="134"/>
                  </a:cubicBezTo>
                  <a:cubicBezTo>
                    <a:pt x="193" y="146"/>
                    <a:pt x="177" y="152"/>
                    <a:pt x="164" y="154"/>
                  </a:cubicBezTo>
                  <a:cubicBezTo>
                    <a:pt x="151" y="155"/>
                    <a:pt x="138" y="153"/>
                    <a:pt x="126" y="150"/>
                  </a:cubicBezTo>
                </a:path>
              </a:pathLst>
            </a:custGeom>
            <a:solidFill>
              <a:srgbClr val="F3F8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6" name="Freeform 537"/>
            <p:cNvSpPr>
              <a:spLocks noEditPoints="1"/>
            </p:cNvSpPr>
            <p:nvPr/>
          </p:nvSpPr>
          <p:spPr bwMode="auto">
            <a:xfrm>
              <a:off x="336550" y="7277101"/>
              <a:ext cx="74613" cy="30163"/>
            </a:xfrm>
            <a:custGeom>
              <a:avLst/>
              <a:gdLst>
                <a:gd name="T0" fmla="*/ 19 w 20"/>
                <a:gd name="T1" fmla="*/ 8 h 8"/>
                <a:gd name="T2" fmla="*/ 20 w 20"/>
                <a:gd name="T3" fmla="*/ 8 h 8"/>
                <a:gd name="T4" fmla="*/ 20 w 20"/>
                <a:gd name="T5" fmla="*/ 8 h 8"/>
                <a:gd name="T6" fmla="*/ 19 w 20"/>
                <a:gd name="T7" fmla="*/ 8 h 8"/>
                <a:gd name="T8" fmla="*/ 1 w 20"/>
                <a:gd name="T9" fmla="*/ 4 h 8"/>
                <a:gd name="T10" fmla="*/ 1 w 20"/>
                <a:gd name="T11" fmla="*/ 4 h 8"/>
                <a:gd name="T12" fmla="*/ 1 w 20"/>
                <a:gd name="T13" fmla="*/ 4 h 8"/>
                <a:gd name="T14" fmla="*/ 1 w 20"/>
                <a:gd name="T15" fmla="*/ 4 h 8"/>
                <a:gd name="T16" fmla="*/ 1 w 20"/>
                <a:gd name="T17" fmla="*/ 4 h 8"/>
                <a:gd name="T18" fmla="*/ 1 w 20"/>
                <a:gd name="T19" fmla="*/ 4 h 8"/>
                <a:gd name="T20" fmla="*/ 1 w 20"/>
                <a:gd name="T21" fmla="*/ 0 h 8"/>
                <a:gd name="T22" fmla="*/ 1 w 20"/>
                <a:gd name="T23" fmla="*/ 0 h 8"/>
                <a:gd name="T24" fmla="*/ 0 w 20"/>
                <a:gd name="T25" fmla="*/ 3 h 8"/>
                <a:gd name="T26" fmla="*/ 0 w 20"/>
                <a:gd name="T27" fmla="*/ 3 h 8"/>
                <a:gd name="T28" fmla="*/ 0 w 20"/>
                <a:gd name="T29" fmla="*/ 2 h 8"/>
                <a:gd name="T30" fmla="*/ 1 w 20"/>
                <a:gd name="T3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0" h="8">
                  <a:moveTo>
                    <a:pt x="19" y="8"/>
                  </a:moveTo>
                  <a:cubicBezTo>
                    <a:pt x="19" y="8"/>
                    <a:pt x="20" y="8"/>
                    <a:pt x="20" y="8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0" y="8"/>
                    <a:pt x="19" y="8"/>
                    <a:pt x="19" y="8"/>
                  </a:cubicBezTo>
                  <a:moveTo>
                    <a:pt x="1" y="4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0" y="2"/>
                    <a:pt x="1" y="1"/>
                    <a:pt x="1" y="0"/>
                  </a:cubicBezTo>
                </a:path>
              </a:pathLst>
            </a:custGeom>
            <a:solidFill>
              <a:srgbClr val="075A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7" name="Freeform 538"/>
            <p:cNvSpPr>
              <a:spLocks noEditPoints="1"/>
            </p:cNvSpPr>
            <p:nvPr/>
          </p:nvSpPr>
          <p:spPr bwMode="auto">
            <a:xfrm>
              <a:off x="336550" y="7186613"/>
              <a:ext cx="376238" cy="120650"/>
            </a:xfrm>
            <a:custGeom>
              <a:avLst/>
              <a:gdLst>
                <a:gd name="T0" fmla="*/ 26 w 100"/>
                <a:gd name="T1" fmla="*/ 32 h 32"/>
                <a:gd name="T2" fmla="*/ 23 w 100"/>
                <a:gd name="T3" fmla="*/ 32 h 32"/>
                <a:gd name="T4" fmla="*/ 28 w 100"/>
                <a:gd name="T5" fmla="*/ 32 h 32"/>
                <a:gd name="T6" fmla="*/ 28 w 100"/>
                <a:gd name="T7" fmla="*/ 32 h 32"/>
                <a:gd name="T8" fmla="*/ 28 w 100"/>
                <a:gd name="T9" fmla="*/ 32 h 32"/>
                <a:gd name="T10" fmla="*/ 27 w 100"/>
                <a:gd name="T11" fmla="*/ 32 h 32"/>
                <a:gd name="T12" fmla="*/ 26 w 100"/>
                <a:gd name="T13" fmla="*/ 32 h 32"/>
                <a:gd name="T14" fmla="*/ 1 w 100"/>
                <a:gd name="T15" fmla="*/ 28 h 32"/>
                <a:gd name="T16" fmla="*/ 1 w 100"/>
                <a:gd name="T17" fmla="*/ 28 h 32"/>
                <a:gd name="T18" fmla="*/ 1 w 100"/>
                <a:gd name="T19" fmla="*/ 28 h 32"/>
                <a:gd name="T20" fmla="*/ 1 w 100"/>
                <a:gd name="T21" fmla="*/ 28 h 32"/>
                <a:gd name="T22" fmla="*/ 0 w 100"/>
                <a:gd name="T23" fmla="*/ 26 h 32"/>
                <a:gd name="T24" fmla="*/ 0 w 100"/>
                <a:gd name="T25" fmla="*/ 27 h 32"/>
                <a:gd name="T26" fmla="*/ 0 w 100"/>
                <a:gd name="T27" fmla="*/ 27 h 32"/>
                <a:gd name="T28" fmla="*/ 0 w 100"/>
                <a:gd name="T29" fmla="*/ 26 h 32"/>
                <a:gd name="T30" fmla="*/ 83 w 100"/>
                <a:gd name="T31" fmla="*/ 20 h 32"/>
                <a:gd name="T32" fmla="*/ 80 w 100"/>
                <a:gd name="T33" fmla="*/ 21 h 32"/>
                <a:gd name="T34" fmla="*/ 80 w 100"/>
                <a:gd name="T35" fmla="*/ 21 h 32"/>
                <a:gd name="T36" fmla="*/ 76 w 100"/>
                <a:gd name="T37" fmla="*/ 24 h 32"/>
                <a:gd name="T38" fmla="*/ 76 w 100"/>
                <a:gd name="T39" fmla="*/ 24 h 32"/>
                <a:gd name="T40" fmla="*/ 80 w 100"/>
                <a:gd name="T41" fmla="*/ 23 h 32"/>
                <a:gd name="T42" fmla="*/ 83 w 100"/>
                <a:gd name="T43" fmla="*/ 20 h 32"/>
                <a:gd name="T44" fmla="*/ 94 w 100"/>
                <a:gd name="T45" fmla="*/ 7 h 32"/>
                <a:gd name="T46" fmla="*/ 88 w 100"/>
                <a:gd name="T47" fmla="*/ 8 h 32"/>
                <a:gd name="T48" fmla="*/ 88 w 100"/>
                <a:gd name="T49" fmla="*/ 8 h 32"/>
                <a:gd name="T50" fmla="*/ 91 w 100"/>
                <a:gd name="T51" fmla="*/ 10 h 32"/>
                <a:gd name="T52" fmla="*/ 91 w 100"/>
                <a:gd name="T53" fmla="*/ 10 h 32"/>
                <a:gd name="T54" fmla="*/ 94 w 100"/>
                <a:gd name="T55" fmla="*/ 7 h 32"/>
                <a:gd name="T56" fmla="*/ 100 w 100"/>
                <a:gd name="T57" fmla="*/ 0 h 32"/>
                <a:gd name="T58" fmla="*/ 81 w 100"/>
                <a:gd name="T59" fmla="*/ 3 h 32"/>
                <a:gd name="T60" fmla="*/ 85 w 100"/>
                <a:gd name="T61" fmla="*/ 5 h 32"/>
                <a:gd name="T62" fmla="*/ 85 w 100"/>
                <a:gd name="T63" fmla="*/ 5 h 32"/>
                <a:gd name="T64" fmla="*/ 98 w 100"/>
                <a:gd name="T65" fmla="*/ 2 h 32"/>
                <a:gd name="T66" fmla="*/ 99 w 100"/>
                <a:gd name="T67" fmla="*/ 1 h 32"/>
                <a:gd name="T68" fmla="*/ 100 w 100"/>
                <a:gd name="T69" fmla="*/ 0 h 32"/>
                <a:gd name="T70" fmla="*/ 100 w 100"/>
                <a:gd name="T71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00" h="32">
                  <a:moveTo>
                    <a:pt x="26" y="32"/>
                  </a:moveTo>
                  <a:cubicBezTo>
                    <a:pt x="25" y="32"/>
                    <a:pt x="24" y="32"/>
                    <a:pt x="23" y="32"/>
                  </a:cubicBezTo>
                  <a:cubicBezTo>
                    <a:pt x="25" y="32"/>
                    <a:pt x="26" y="32"/>
                    <a:pt x="28" y="32"/>
                  </a:cubicBezTo>
                  <a:cubicBezTo>
                    <a:pt x="28" y="32"/>
                    <a:pt x="28" y="32"/>
                    <a:pt x="28" y="32"/>
                  </a:cubicBezTo>
                  <a:cubicBezTo>
                    <a:pt x="28" y="32"/>
                    <a:pt x="28" y="32"/>
                    <a:pt x="28" y="32"/>
                  </a:cubicBezTo>
                  <a:cubicBezTo>
                    <a:pt x="28" y="32"/>
                    <a:pt x="28" y="32"/>
                    <a:pt x="27" y="32"/>
                  </a:cubicBezTo>
                  <a:cubicBezTo>
                    <a:pt x="27" y="32"/>
                    <a:pt x="27" y="32"/>
                    <a:pt x="26" y="32"/>
                  </a:cubicBezTo>
                  <a:moveTo>
                    <a:pt x="1" y="28"/>
                  </a:moveTo>
                  <a:cubicBezTo>
                    <a:pt x="1" y="28"/>
                    <a:pt x="1" y="28"/>
                    <a:pt x="1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1" y="28"/>
                    <a:pt x="1" y="28"/>
                    <a:pt x="1" y="28"/>
                  </a:cubicBezTo>
                  <a:moveTo>
                    <a:pt x="0" y="26"/>
                  </a:moveTo>
                  <a:cubicBezTo>
                    <a:pt x="0" y="27"/>
                    <a:pt x="0" y="27"/>
                    <a:pt x="0" y="27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27"/>
                    <a:pt x="0" y="27"/>
                    <a:pt x="0" y="26"/>
                  </a:cubicBezTo>
                  <a:moveTo>
                    <a:pt x="83" y="20"/>
                  </a:moveTo>
                  <a:cubicBezTo>
                    <a:pt x="82" y="20"/>
                    <a:pt x="81" y="20"/>
                    <a:pt x="80" y="21"/>
                  </a:cubicBezTo>
                  <a:cubicBezTo>
                    <a:pt x="80" y="21"/>
                    <a:pt x="80" y="21"/>
                    <a:pt x="80" y="21"/>
                  </a:cubicBezTo>
                  <a:cubicBezTo>
                    <a:pt x="79" y="21"/>
                    <a:pt x="77" y="22"/>
                    <a:pt x="76" y="24"/>
                  </a:cubicBezTo>
                  <a:cubicBezTo>
                    <a:pt x="76" y="24"/>
                    <a:pt x="76" y="24"/>
                    <a:pt x="76" y="24"/>
                  </a:cubicBezTo>
                  <a:cubicBezTo>
                    <a:pt x="77" y="23"/>
                    <a:pt x="79" y="23"/>
                    <a:pt x="80" y="23"/>
                  </a:cubicBezTo>
                  <a:cubicBezTo>
                    <a:pt x="81" y="22"/>
                    <a:pt x="82" y="21"/>
                    <a:pt x="83" y="20"/>
                  </a:cubicBezTo>
                  <a:moveTo>
                    <a:pt x="94" y="7"/>
                  </a:moveTo>
                  <a:cubicBezTo>
                    <a:pt x="92" y="7"/>
                    <a:pt x="90" y="8"/>
                    <a:pt x="88" y="8"/>
                  </a:cubicBezTo>
                  <a:cubicBezTo>
                    <a:pt x="88" y="8"/>
                    <a:pt x="88" y="8"/>
                    <a:pt x="88" y="8"/>
                  </a:cubicBezTo>
                  <a:cubicBezTo>
                    <a:pt x="89" y="8"/>
                    <a:pt x="90" y="9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2" y="9"/>
                    <a:pt x="93" y="8"/>
                    <a:pt x="94" y="7"/>
                  </a:cubicBezTo>
                  <a:moveTo>
                    <a:pt x="100" y="0"/>
                  </a:moveTo>
                  <a:cubicBezTo>
                    <a:pt x="94" y="1"/>
                    <a:pt x="88" y="2"/>
                    <a:pt x="81" y="3"/>
                  </a:cubicBezTo>
                  <a:cubicBezTo>
                    <a:pt x="82" y="4"/>
                    <a:pt x="84" y="5"/>
                    <a:pt x="85" y="5"/>
                  </a:cubicBezTo>
                  <a:cubicBezTo>
                    <a:pt x="85" y="5"/>
                    <a:pt x="85" y="5"/>
                    <a:pt x="85" y="5"/>
                  </a:cubicBezTo>
                  <a:cubicBezTo>
                    <a:pt x="89" y="4"/>
                    <a:pt x="94" y="3"/>
                    <a:pt x="98" y="2"/>
                  </a:cubicBezTo>
                  <a:cubicBezTo>
                    <a:pt x="98" y="2"/>
                    <a:pt x="99" y="2"/>
                    <a:pt x="99" y="1"/>
                  </a:cubicBezTo>
                  <a:cubicBezTo>
                    <a:pt x="99" y="1"/>
                    <a:pt x="100" y="1"/>
                    <a:pt x="100" y="0"/>
                  </a:cubicBezTo>
                  <a:cubicBezTo>
                    <a:pt x="100" y="0"/>
                    <a:pt x="100" y="0"/>
                    <a:pt x="100" y="0"/>
                  </a:cubicBezTo>
                </a:path>
              </a:pathLst>
            </a:custGeom>
            <a:solidFill>
              <a:srgbClr val="5EC6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8" name="Freeform 539"/>
            <p:cNvSpPr>
              <a:spLocks noEditPoints="1"/>
            </p:cNvSpPr>
            <p:nvPr/>
          </p:nvSpPr>
          <p:spPr bwMode="auto">
            <a:xfrm>
              <a:off x="366713" y="6965951"/>
              <a:ext cx="496888" cy="288925"/>
            </a:xfrm>
            <a:custGeom>
              <a:avLst/>
              <a:gdLst>
                <a:gd name="T0" fmla="*/ 0 w 132"/>
                <a:gd name="T1" fmla="*/ 77 h 77"/>
                <a:gd name="T2" fmla="*/ 0 w 132"/>
                <a:gd name="T3" fmla="*/ 77 h 77"/>
                <a:gd name="T4" fmla="*/ 0 w 132"/>
                <a:gd name="T5" fmla="*/ 77 h 77"/>
                <a:gd name="T6" fmla="*/ 8 w 132"/>
                <a:gd name="T7" fmla="*/ 74 h 77"/>
                <a:gd name="T8" fmla="*/ 7 w 132"/>
                <a:gd name="T9" fmla="*/ 74 h 77"/>
                <a:gd name="T10" fmla="*/ 7 w 132"/>
                <a:gd name="T11" fmla="*/ 74 h 77"/>
                <a:gd name="T12" fmla="*/ 2 w 132"/>
                <a:gd name="T13" fmla="*/ 76 h 77"/>
                <a:gd name="T14" fmla="*/ 7 w 132"/>
                <a:gd name="T15" fmla="*/ 74 h 77"/>
                <a:gd name="T16" fmla="*/ 7 w 132"/>
                <a:gd name="T17" fmla="*/ 74 h 77"/>
                <a:gd name="T18" fmla="*/ 8 w 132"/>
                <a:gd name="T19" fmla="*/ 74 h 77"/>
                <a:gd name="T20" fmla="*/ 112 w 132"/>
                <a:gd name="T21" fmla="*/ 37 h 77"/>
                <a:gd name="T22" fmla="*/ 85 w 132"/>
                <a:gd name="T23" fmla="*/ 43 h 77"/>
                <a:gd name="T24" fmla="*/ 64 w 132"/>
                <a:gd name="T25" fmla="*/ 51 h 77"/>
                <a:gd name="T26" fmla="*/ 64 w 132"/>
                <a:gd name="T27" fmla="*/ 54 h 77"/>
                <a:gd name="T28" fmla="*/ 86 w 132"/>
                <a:gd name="T29" fmla="*/ 46 h 77"/>
                <a:gd name="T30" fmla="*/ 110 w 132"/>
                <a:gd name="T31" fmla="*/ 39 h 77"/>
                <a:gd name="T32" fmla="*/ 110 w 132"/>
                <a:gd name="T33" fmla="*/ 39 h 77"/>
                <a:gd name="T34" fmla="*/ 112 w 132"/>
                <a:gd name="T35" fmla="*/ 37 h 77"/>
                <a:gd name="T36" fmla="*/ 132 w 132"/>
                <a:gd name="T37" fmla="*/ 15 h 77"/>
                <a:gd name="T38" fmla="*/ 128 w 132"/>
                <a:gd name="T39" fmla="*/ 15 h 77"/>
                <a:gd name="T40" fmla="*/ 105 w 132"/>
                <a:gd name="T41" fmla="*/ 19 h 77"/>
                <a:gd name="T42" fmla="*/ 76 w 132"/>
                <a:gd name="T43" fmla="*/ 33 h 77"/>
                <a:gd name="T44" fmla="*/ 68 w 132"/>
                <a:gd name="T45" fmla="*/ 39 h 77"/>
                <a:gd name="T46" fmla="*/ 68 w 132"/>
                <a:gd name="T47" fmla="*/ 42 h 77"/>
                <a:gd name="T48" fmla="*/ 78 w 132"/>
                <a:gd name="T49" fmla="*/ 35 h 77"/>
                <a:gd name="T50" fmla="*/ 92 w 132"/>
                <a:gd name="T51" fmla="*/ 27 h 77"/>
                <a:gd name="T52" fmla="*/ 106 w 132"/>
                <a:gd name="T53" fmla="*/ 21 h 77"/>
                <a:gd name="T54" fmla="*/ 128 w 132"/>
                <a:gd name="T55" fmla="*/ 16 h 77"/>
                <a:gd name="T56" fmla="*/ 132 w 132"/>
                <a:gd name="T57" fmla="*/ 15 h 77"/>
                <a:gd name="T58" fmla="*/ 132 w 132"/>
                <a:gd name="T59" fmla="*/ 15 h 77"/>
                <a:gd name="T60" fmla="*/ 132 w 132"/>
                <a:gd name="T61" fmla="*/ 15 h 77"/>
                <a:gd name="T62" fmla="*/ 105 w 132"/>
                <a:gd name="T63" fmla="*/ 0 h 77"/>
                <a:gd name="T64" fmla="*/ 103 w 132"/>
                <a:gd name="T65" fmla="*/ 1 h 77"/>
                <a:gd name="T66" fmla="*/ 96 w 132"/>
                <a:gd name="T67" fmla="*/ 4 h 77"/>
                <a:gd name="T68" fmla="*/ 75 w 132"/>
                <a:gd name="T69" fmla="*/ 16 h 77"/>
                <a:gd name="T70" fmla="*/ 62 w 132"/>
                <a:gd name="T71" fmla="*/ 26 h 77"/>
                <a:gd name="T72" fmla="*/ 48 w 132"/>
                <a:gd name="T73" fmla="*/ 37 h 77"/>
                <a:gd name="T74" fmla="*/ 43 w 132"/>
                <a:gd name="T75" fmla="*/ 42 h 77"/>
                <a:gd name="T76" fmla="*/ 53 w 132"/>
                <a:gd name="T77" fmla="*/ 36 h 77"/>
                <a:gd name="T78" fmla="*/ 76 w 132"/>
                <a:gd name="T79" fmla="*/ 18 h 77"/>
                <a:gd name="T80" fmla="*/ 97 w 132"/>
                <a:gd name="T81" fmla="*/ 4 h 77"/>
                <a:gd name="T82" fmla="*/ 103 w 132"/>
                <a:gd name="T83" fmla="*/ 1 h 77"/>
                <a:gd name="T84" fmla="*/ 105 w 132"/>
                <a:gd name="T85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32" h="77">
                  <a:moveTo>
                    <a:pt x="0" y="77"/>
                  </a:moveTo>
                  <a:cubicBezTo>
                    <a:pt x="0" y="77"/>
                    <a:pt x="0" y="77"/>
                    <a:pt x="0" y="77"/>
                  </a:cubicBezTo>
                  <a:cubicBezTo>
                    <a:pt x="0" y="77"/>
                    <a:pt x="0" y="77"/>
                    <a:pt x="0" y="77"/>
                  </a:cubicBezTo>
                  <a:moveTo>
                    <a:pt x="8" y="74"/>
                  </a:moveTo>
                  <a:cubicBezTo>
                    <a:pt x="7" y="74"/>
                    <a:pt x="7" y="74"/>
                    <a:pt x="7" y="74"/>
                  </a:cubicBezTo>
                  <a:cubicBezTo>
                    <a:pt x="7" y="74"/>
                    <a:pt x="7" y="74"/>
                    <a:pt x="7" y="74"/>
                  </a:cubicBezTo>
                  <a:cubicBezTo>
                    <a:pt x="5" y="75"/>
                    <a:pt x="4" y="75"/>
                    <a:pt x="2" y="76"/>
                  </a:cubicBezTo>
                  <a:cubicBezTo>
                    <a:pt x="4" y="76"/>
                    <a:pt x="6" y="75"/>
                    <a:pt x="7" y="74"/>
                  </a:cubicBezTo>
                  <a:cubicBezTo>
                    <a:pt x="7" y="74"/>
                    <a:pt x="7" y="74"/>
                    <a:pt x="7" y="74"/>
                  </a:cubicBezTo>
                  <a:cubicBezTo>
                    <a:pt x="7" y="74"/>
                    <a:pt x="7" y="74"/>
                    <a:pt x="8" y="74"/>
                  </a:cubicBezTo>
                  <a:moveTo>
                    <a:pt x="112" y="37"/>
                  </a:moveTo>
                  <a:cubicBezTo>
                    <a:pt x="104" y="38"/>
                    <a:pt x="94" y="40"/>
                    <a:pt x="85" y="43"/>
                  </a:cubicBezTo>
                  <a:cubicBezTo>
                    <a:pt x="78" y="45"/>
                    <a:pt x="71" y="48"/>
                    <a:pt x="64" y="51"/>
                  </a:cubicBezTo>
                  <a:cubicBezTo>
                    <a:pt x="64" y="52"/>
                    <a:pt x="64" y="53"/>
                    <a:pt x="64" y="54"/>
                  </a:cubicBezTo>
                  <a:cubicBezTo>
                    <a:pt x="71" y="51"/>
                    <a:pt x="79" y="48"/>
                    <a:pt x="86" y="46"/>
                  </a:cubicBezTo>
                  <a:cubicBezTo>
                    <a:pt x="95" y="43"/>
                    <a:pt x="102" y="41"/>
                    <a:pt x="110" y="39"/>
                  </a:cubicBezTo>
                  <a:cubicBezTo>
                    <a:pt x="110" y="39"/>
                    <a:pt x="110" y="39"/>
                    <a:pt x="110" y="39"/>
                  </a:cubicBezTo>
                  <a:cubicBezTo>
                    <a:pt x="111" y="38"/>
                    <a:pt x="111" y="38"/>
                    <a:pt x="112" y="37"/>
                  </a:cubicBezTo>
                  <a:moveTo>
                    <a:pt x="132" y="15"/>
                  </a:moveTo>
                  <a:cubicBezTo>
                    <a:pt x="131" y="15"/>
                    <a:pt x="129" y="15"/>
                    <a:pt x="128" y="15"/>
                  </a:cubicBezTo>
                  <a:cubicBezTo>
                    <a:pt x="122" y="15"/>
                    <a:pt x="114" y="16"/>
                    <a:pt x="105" y="19"/>
                  </a:cubicBezTo>
                  <a:cubicBezTo>
                    <a:pt x="96" y="22"/>
                    <a:pt x="85" y="27"/>
                    <a:pt x="76" y="33"/>
                  </a:cubicBezTo>
                  <a:cubicBezTo>
                    <a:pt x="73" y="35"/>
                    <a:pt x="70" y="37"/>
                    <a:pt x="68" y="39"/>
                  </a:cubicBezTo>
                  <a:cubicBezTo>
                    <a:pt x="68" y="40"/>
                    <a:pt x="68" y="41"/>
                    <a:pt x="68" y="42"/>
                  </a:cubicBezTo>
                  <a:cubicBezTo>
                    <a:pt x="71" y="40"/>
                    <a:pt x="75" y="37"/>
                    <a:pt x="78" y="35"/>
                  </a:cubicBezTo>
                  <a:cubicBezTo>
                    <a:pt x="83" y="32"/>
                    <a:pt x="87" y="29"/>
                    <a:pt x="92" y="27"/>
                  </a:cubicBezTo>
                  <a:cubicBezTo>
                    <a:pt x="97" y="25"/>
                    <a:pt x="101" y="23"/>
                    <a:pt x="106" y="21"/>
                  </a:cubicBezTo>
                  <a:cubicBezTo>
                    <a:pt x="115" y="18"/>
                    <a:pt x="122" y="16"/>
                    <a:pt x="128" y="16"/>
                  </a:cubicBezTo>
                  <a:cubicBezTo>
                    <a:pt x="130" y="16"/>
                    <a:pt x="131" y="15"/>
                    <a:pt x="132" y="15"/>
                  </a:cubicBezTo>
                  <a:cubicBezTo>
                    <a:pt x="132" y="15"/>
                    <a:pt x="132" y="15"/>
                    <a:pt x="132" y="15"/>
                  </a:cubicBezTo>
                  <a:cubicBezTo>
                    <a:pt x="132" y="15"/>
                    <a:pt x="132" y="15"/>
                    <a:pt x="132" y="15"/>
                  </a:cubicBezTo>
                  <a:moveTo>
                    <a:pt x="105" y="0"/>
                  </a:moveTo>
                  <a:cubicBezTo>
                    <a:pt x="105" y="0"/>
                    <a:pt x="104" y="0"/>
                    <a:pt x="103" y="1"/>
                  </a:cubicBezTo>
                  <a:cubicBezTo>
                    <a:pt x="101" y="1"/>
                    <a:pt x="99" y="3"/>
                    <a:pt x="96" y="4"/>
                  </a:cubicBezTo>
                  <a:cubicBezTo>
                    <a:pt x="91" y="7"/>
                    <a:pt x="83" y="11"/>
                    <a:pt x="75" y="16"/>
                  </a:cubicBezTo>
                  <a:cubicBezTo>
                    <a:pt x="71" y="19"/>
                    <a:pt x="66" y="22"/>
                    <a:pt x="62" y="26"/>
                  </a:cubicBezTo>
                  <a:cubicBezTo>
                    <a:pt x="57" y="29"/>
                    <a:pt x="52" y="33"/>
                    <a:pt x="48" y="37"/>
                  </a:cubicBezTo>
                  <a:cubicBezTo>
                    <a:pt x="46" y="39"/>
                    <a:pt x="45" y="41"/>
                    <a:pt x="43" y="42"/>
                  </a:cubicBezTo>
                  <a:cubicBezTo>
                    <a:pt x="46" y="40"/>
                    <a:pt x="49" y="38"/>
                    <a:pt x="53" y="36"/>
                  </a:cubicBezTo>
                  <a:cubicBezTo>
                    <a:pt x="61" y="29"/>
                    <a:pt x="69" y="23"/>
                    <a:pt x="76" y="18"/>
                  </a:cubicBezTo>
                  <a:cubicBezTo>
                    <a:pt x="84" y="12"/>
                    <a:pt x="92" y="7"/>
                    <a:pt x="97" y="4"/>
                  </a:cubicBezTo>
                  <a:cubicBezTo>
                    <a:pt x="99" y="3"/>
                    <a:pt x="101" y="2"/>
                    <a:pt x="103" y="1"/>
                  </a:cubicBezTo>
                  <a:cubicBezTo>
                    <a:pt x="104" y="0"/>
                    <a:pt x="105" y="0"/>
                    <a:pt x="105" y="0"/>
                  </a:cubicBezTo>
                </a:path>
              </a:pathLst>
            </a:custGeom>
            <a:solidFill>
              <a:srgbClr val="5EC6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9" name="Freeform 540"/>
            <p:cNvSpPr/>
            <p:nvPr/>
          </p:nvSpPr>
          <p:spPr bwMode="auto">
            <a:xfrm>
              <a:off x="396875" y="7859713"/>
              <a:ext cx="2314575" cy="1187450"/>
            </a:xfrm>
            <a:custGeom>
              <a:avLst/>
              <a:gdLst>
                <a:gd name="T0" fmla="*/ 81 w 616"/>
                <a:gd name="T1" fmla="*/ 316 h 316"/>
                <a:gd name="T2" fmla="*/ 616 w 616"/>
                <a:gd name="T3" fmla="*/ 27 h 316"/>
                <a:gd name="T4" fmla="*/ 446 w 616"/>
                <a:gd name="T5" fmla="*/ 17 h 316"/>
                <a:gd name="T6" fmla="*/ 444 w 616"/>
                <a:gd name="T7" fmla="*/ 17 h 316"/>
                <a:gd name="T8" fmla="*/ 431 w 616"/>
                <a:gd name="T9" fmla="*/ 17 h 316"/>
                <a:gd name="T10" fmla="*/ 428 w 616"/>
                <a:gd name="T11" fmla="*/ 17 h 316"/>
                <a:gd name="T12" fmla="*/ 417 w 616"/>
                <a:gd name="T13" fmla="*/ 18 h 316"/>
                <a:gd name="T14" fmla="*/ 407 w 616"/>
                <a:gd name="T15" fmla="*/ 19 h 316"/>
                <a:gd name="T16" fmla="*/ 405 w 616"/>
                <a:gd name="T17" fmla="*/ 19 h 316"/>
                <a:gd name="T18" fmla="*/ 401 w 616"/>
                <a:gd name="T19" fmla="*/ 19 h 316"/>
                <a:gd name="T20" fmla="*/ 395 w 616"/>
                <a:gd name="T21" fmla="*/ 20 h 316"/>
                <a:gd name="T22" fmla="*/ 392 w 616"/>
                <a:gd name="T23" fmla="*/ 20 h 316"/>
                <a:gd name="T24" fmla="*/ 383 w 616"/>
                <a:gd name="T25" fmla="*/ 21 h 316"/>
                <a:gd name="T26" fmla="*/ 381 w 616"/>
                <a:gd name="T27" fmla="*/ 22 h 316"/>
                <a:gd name="T28" fmla="*/ 378 w 616"/>
                <a:gd name="T29" fmla="*/ 22 h 316"/>
                <a:gd name="T30" fmla="*/ 373 w 616"/>
                <a:gd name="T31" fmla="*/ 23 h 316"/>
                <a:gd name="T32" fmla="*/ 362 w 616"/>
                <a:gd name="T33" fmla="*/ 24 h 316"/>
                <a:gd name="T34" fmla="*/ 358 w 616"/>
                <a:gd name="T35" fmla="*/ 25 h 316"/>
                <a:gd name="T36" fmla="*/ 364 w 616"/>
                <a:gd name="T37" fmla="*/ 20 h 316"/>
                <a:gd name="T38" fmla="*/ 374 w 616"/>
                <a:gd name="T39" fmla="*/ 3 h 316"/>
                <a:gd name="T40" fmla="*/ 375 w 616"/>
                <a:gd name="T41" fmla="*/ 0 h 316"/>
                <a:gd name="T42" fmla="*/ 374 w 616"/>
                <a:gd name="T43" fmla="*/ 1 h 316"/>
                <a:gd name="T44" fmla="*/ 365 w 616"/>
                <a:gd name="T45" fmla="*/ 1 h 316"/>
                <a:gd name="T46" fmla="*/ 361 w 616"/>
                <a:gd name="T47" fmla="*/ 1 h 316"/>
                <a:gd name="T48" fmla="*/ 353 w 616"/>
                <a:gd name="T49" fmla="*/ 2 h 316"/>
                <a:gd name="T50" fmla="*/ 349 w 616"/>
                <a:gd name="T51" fmla="*/ 2 h 316"/>
                <a:gd name="T52" fmla="*/ 346 w 616"/>
                <a:gd name="T53" fmla="*/ 2 h 316"/>
                <a:gd name="T54" fmla="*/ 337 w 616"/>
                <a:gd name="T55" fmla="*/ 3 h 316"/>
                <a:gd name="T56" fmla="*/ 331 w 616"/>
                <a:gd name="T57" fmla="*/ 3 h 316"/>
                <a:gd name="T58" fmla="*/ 323 w 616"/>
                <a:gd name="T59" fmla="*/ 4 h 316"/>
                <a:gd name="T60" fmla="*/ 314 w 616"/>
                <a:gd name="T61" fmla="*/ 5 h 316"/>
                <a:gd name="T62" fmla="*/ 289 w 616"/>
                <a:gd name="T63" fmla="*/ 7 h 316"/>
                <a:gd name="T64" fmla="*/ 279 w 616"/>
                <a:gd name="T65" fmla="*/ 8 h 316"/>
                <a:gd name="T66" fmla="*/ 276 w 616"/>
                <a:gd name="T67" fmla="*/ 9 h 316"/>
                <a:gd name="T68" fmla="*/ 249 w 616"/>
                <a:gd name="T69" fmla="*/ 12 h 316"/>
                <a:gd name="T70" fmla="*/ 238 w 616"/>
                <a:gd name="T71" fmla="*/ 14 h 316"/>
                <a:gd name="T72" fmla="*/ 221 w 616"/>
                <a:gd name="T73" fmla="*/ 17 h 316"/>
                <a:gd name="T74" fmla="*/ 210 w 616"/>
                <a:gd name="T75" fmla="*/ 19 h 316"/>
                <a:gd name="T76" fmla="*/ 198 w 616"/>
                <a:gd name="T77" fmla="*/ 22 h 316"/>
                <a:gd name="T78" fmla="*/ 187 w 616"/>
                <a:gd name="T79" fmla="*/ 25 h 316"/>
                <a:gd name="T80" fmla="*/ 166 w 616"/>
                <a:gd name="T81" fmla="*/ 32 h 316"/>
                <a:gd name="T82" fmla="*/ 165 w 616"/>
                <a:gd name="T83" fmla="*/ 33 h 316"/>
                <a:gd name="T84" fmla="*/ 147 w 616"/>
                <a:gd name="T85" fmla="*/ 40 h 316"/>
                <a:gd name="T86" fmla="*/ 131 w 616"/>
                <a:gd name="T87" fmla="*/ 49 h 316"/>
                <a:gd name="T88" fmla="*/ 123 w 616"/>
                <a:gd name="T89" fmla="*/ 55 h 316"/>
                <a:gd name="T90" fmla="*/ 113 w 616"/>
                <a:gd name="T91" fmla="*/ 63 h 316"/>
                <a:gd name="T92" fmla="*/ 120 w 616"/>
                <a:gd name="T93" fmla="*/ 51 h 316"/>
                <a:gd name="T94" fmla="*/ 126 w 616"/>
                <a:gd name="T95" fmla="*/ 33 h 316"/>
                <a:gd name="T96" fmla="*/ 126 w 616"/>
                <a:gd name="T97" fmla="*/ 25 h 316"/>
                <a:gd name="T98" fmla="*/ 115 w 616"/>
                <a:gd name="T99" fmla="*/ 29 h 316"/>
                <a:gd name="T100" fmla="*/ 98 w 616"/>
                <a:gd name="T101" fmla="*/ 36 h 316"/>
                <a:gd name="T102" fmla="*/ 84 w 616"/>
                <a:gd name="T103" fmla="*/ 41 h 316"/>
                <a:gd name="T104" fmla="*/ 80 w 616"/>
                <a:gd name="T105" fmla="*/ 43 h 316"/>
                <a:gd name="T106" fmla="*/ 60 w 616"/>
                <a:gd name="T107" fmla="*/ 52 h 316"/>
                <a:gd name="T108" fmla="*/ 55 w 616"/>
                <a:gd name="T109" fmla="*/ 54 h 316"/>
                <a:gd name="T110" fmla="*/ 51 w 616"/>
                <a:gd name="T111" fmla="*/ 57 h 316"/>
                <a:gd name="T112" fmla="*/ 34 w 616"/>
                <a:gd name="T113" fmla="*/ 66 h 316"/>
                <a:gd name="T114" fmla="*/ 11 w 616"/>
                <a:gd name="T115" fmla="*/ 79 h 316"/>
                <a:gd name="T116" fmla="*/ 0 w 616"/>
                <a:gd name="T117" fmla="*/ 87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616" h="316">
                  <a:moveTo>
                    <a:pt x="0" y="87"/>
                  </a:moveTo>
                  <a:cubicBezTo>
                    <a:pt x="81" y="316"/>
                    <a:pt x="81" y="316"/>
                    <a:pt x="81" y="316"/>
                  </a:cubicBezTo>
                  <a:cubicBezTo>
                    <a:pt x="521" y="160"/>
                    <a:pt x="521" y="160"/>
                    <a:pt x="521" y="160"/>
                  </a:cubicBezTo>
                  <a:cubicBezTo>
                    <a:pt x="563" y="123"/>
                    <a:pt x="604" y="81"/>
                    <a:pt x="616" y="27"/>
                  </a:cubicBezTo>
                  <a:cubicBezTo>
                    <a:pt x="562" y="22"/>
                    <a:pt x="507" y="16"/>
                    <a:pt x="452" y="17"/>
                  </a:cubicBezTo>
                  <a:cubicBezTo>
                    <a:pt x="450" y="17"/>
                    <a:pt x="448" y="17"/>
                    <a:pt x="446" y="17"/>
                  </a:cubicBezTo>
                  <a:cubicBezTo>
                    <a:pt x="446" y="17"/>
                    <a:pt x="446" y="17"/>
                    <a:pt x="446" y="17"/>
                  </a:cubicBezTo>
                  <a:cubicBezTo>
                    <a:pt x="445" y="17"/>
                    <a:pt x="445" y="17"/>
                    <a:pt x="444" y="17"/>
                  </a:cubicBezTo>
                  <a:cubicBezTo>
                    <a:pt x="444" y="17"/>
                    <a:pt x="444" y="17"/>
                    <a:pt x="444" y="17"/>
                  </a:cubicBezTo>
                  <a:cubicBezTo>
                    <a:pt x="440" y="17"/>
                    <a:pt x="435" y="17"/>
                    <a:pt x="431" y="17"/>
                  </a:cubicBezTo>
                  <a:cubicBezTo>
                    <a:pt x="430" y="17"/>
                    <a:pt x="429" y="17"/>
                    <a:pt x="428" y="17"/>
                  </a:cubicBezTo>
                  <a:cubicBezTo>
                    <a:pt x="428" y="17"/>
                    <a:pt x="428" y="17"/>
                    <a:pt x="428" y="17"/>
                  </a:cubicBezTo>
                  <a:cubicBezTo>
                    <a:pt x="425" y="18"/>
                    <a:pt x="422" y="18"/>
                    <a:pt x="419" y="18"/>
                  </a:cubicBezTo>
                  <a:cubicBezTo>
                    <a:pt x="418" y="18"/>
                    <a:pt x="418" y="18"/>
                    <a:pt x="417" y="18"/>
                  </a:cubicBezTo>
                  <a:cubicBezTo>
                    <a:pt x="417" y="18"/>
                    <a:pt x="417" y="18"/>
                    <a:pt x="417" y="18"/>
                  </a:cubicBezTo>
                  <a:cubicBezTo>
                    <a:pt x="414" y="18"/>
                    <a:pt x="410" y="19"/>
                    <a:pt x="407" y="19"/>
                  </a:cubicBezTo>
                  <a:cubicBezTo>
                    <a:pt x="406" y="19"/>
                    <a:pt x="406" y="19"/>
                    <a:pt x="405" y="19"/>
                  </a:cubicBezTo>
                  <a:cubicBezTo>
                    <a:pt x="405" y="19"/>
                    <a:pt x="405" y="19"/>
                    <a:pt x="405" y="19"/>
                  </a:cubicBezTo>
                  <a:cubicBezTo>
                    <a:pt x="404" y="19"/>
                    <a:pt x="404" y="19"/>
                    <a:pt x="403" y="19"/>
                  </a:cubicBezTo>
                  <a:cubicBezTo>
                    <a:pt x="402" y="19"/>
                    <a:pt x="401" y="19"/>
                    <a:pt x="401" y="19"/>
                  </a:cubicBezTo>
                  <a:cubicBezTo>
                    <a:pt x="399" y="20"/>
                    <a:pt x="397" y="20"/>
                    <a:pt x="395" y="20"/>
                  </a:cubicBezTo>
                  <a:cubicBezTo>
                    <a:pt x="395" y="20"/>
                    <a:pt x="395" y="20"/>
                    <a:pt x="395" y="20"/>
                  </a:cubicBezTo>
                  <a:cubicBezTo>
                    <a:pt x="394" y="20"/>
                    <a:pt x="394" y="20"/>
                    <a:pt x="394" y="20"/>
                  </a:cubicBezTo>
                  <a:cubicBezTo>
                    <a:pt x="393" y="20"/>
                    <a:pt x="392" y="20"/>
                    <a:pt x="392" y="20"/>
                  </a:cubicBezTo>
                  <a:cubicBezTo>
                    <a:pt x="389" y="21"/>
                    <a:pt x="387" y="21"/>
                    <a:pt x="384" y="21"/>
                  </a:cubicBezTo>
                  <a:cubicBezTo>
                    <a:pt x="384" y="21"/>
                    <a:pt x="383" y="21"/>
                    <a:pt x="383" y="21"/>
                  </a:cubicBezTo>
                  <a:cubicBezTo>
                    <a:pt x="382" y="21"/>
                    <a:pt x="382" y="21"/>
                    <a:pt x="382" y="21"/>
                  </a:cubicBezTo>
                  <a:cubicBezTo>
                    <a:pt x="381" y="22"/>
                    <a:pt x="381" y="22"/>
                    <a:pt x="381" y="22"/>
                  </a:cubicBezTo>
                  <a:cubicBezTo>
                    <a:pt x="380" y="22"/>
                    <a:pt x="380" y="22"/>
                    <a:pt x="379" y="22"/>
                  </a:cubicBezTo>
                  <a:cubicBezTo>
                    <a:pt x="378" y="22"/>
                    <a:pt x="378" y="22"/>
                    <a:pt x="378" y="22"/>
                  </a:cubicBezTo>
                  <a:cubicBezTo>
                    <a:pt x="377" y="22"/>
                    <a:pt x="375" y="22"/>
                    <a:pt x="373" y="23"/>
                  </a:cubicBezTo>
                  <a:cubicBezTo>
                    <a:pt x="373" y="23"/>
                    <a:pt x="373" y="23"/>
                    <a:pt x="373" y="23"/>
                  </a:cubicBezTo>
                  <a:cubicBezTo>
                    <a:pt x="371" y="23"/>
                    <a:pt x="369" y="23"/>
                    <a:pt x="367" y="24"/>
                  </a:cubicBezTo>
                  <a:cubicBezTo>
                    <a:pt x="366" y="24"/>
                    <a:pt x="364" y="24"/>
                    <a:pt x="362" y="24"/>
                  </a:cubicBezTo>
                  <a:cubicBezTo>
                    <a:pt x="361" y="25"/>
                    <a:pt x="360" y="25"/>
                    <a:pt x="359" y="25"/>
                  </a:cubicBezTo>
                  <a:cubicBezTo>
                    <a:pt x="358" y="25"/>
                    <a:pt x="358" y="25"/>
                    <a:pt x="358" y="25"/>
                  </a:cubicBezTo>
                  <a:cubicBezTo>
                    <a:pt x="359" y="25"/>
                    <a:pt x="359" y="24"/>
                    <a:pt x="360" y="24"/>
                  </a:cubicBezTo>
                  <a:cubicBezTo>
                    <a:pt x="361" y="23"/>
                    <a:pt x="363" y="21"/>
                    <a:pt x="364" y="20"/>
                  </a:cubicBezTo>
                  <a:cubicBezTo>
                    <a:pt x="364" y="19"/>
                    <a:pt x="364" y="19"/>
                    <a:pt x="364" y="19"/>
                  </a:cubicBezTo>
                  <a:cubicBezTo>
                    <a:pt x="368" y="15"/>
                    <a:pt x="372" y="9"/>
                    <a:pt x="374" y="3"/>
                  </a:cubicBezTo>
                  <a:cubicBezTo>
                    <a:pt x="374" y="3"/>
                    <a:pt x="374" y="3"/>
                    <a:pt x="374" y="3"/>
                  </a:cubicBezTo>
                  <a:cubicBezTo>
                    <a:pt x="374" y="2"/>
                    <a:pt x="374" y="1"/>
                    <a:pt x="375" y="0"/>
                  </a:cubicBezTo>
                  <a:cubicBezTo>
                    <a:pt x="374" y="0"/>
                    <a:pt x="374" y="0"/>
                    <a:pt x="374" y="0"/>
                  </a:cubicBezTo>
                  <a:cubicBezTo>
                    <a:pt x="374" y="1"/>
                    <a:pt x="374" y="1"/>
                    <a:pt x="374" y="1"/>
                  </a:cubicBezTo>
                  <a:cubicBezTo>
                    <a:pt x="374" y="1"/>
                    <a:pt x="373" y="1"/>
                    <a:pt x="372" y="1"/>
                  </a:cubicBezTo>
                  <a:cubicBezTo>
                    <a:pt x="370" y="1"/>
                    <a:pt x="368" y="1"/>
                    <a:pt x="365" y="1"/>
                  </a:cubicBezTo>
                  <a:cubicBezTo>
                    <a:pt x="364" y="1"/>
                    <a:pt x="363" y="1"/>
                    <a:pt x="361" y="1"/>
                  </a:cubicBezTo>
                  <a:cubicBezTo>
                    <a:pt x="361" y="1"/>
                    <a:pt x="361" y="1"/>
                    <a:pt x="361" y="1"/>
                  </a:cubicBezTo>
                  <a:cubicBezTo>
                    <a:pt x="360" y="1"/>
                    <a:pt x="359" y="1"/>
                    <a:pt x="358" y="1"/>
                  </a:cubicBezTo>
                  <a:cubicBezTo>
                    <a:pt x="356" y="1"/>
                    <a:pt x="354" y="2"/>
                    <a:pt x="353" y="2"/>
                  </a:cubicBezTo>
                  <a:cubicBezTo>
                    <a:pt x="352" y="2"/>
                    <a:pt x="351" y="2"/>
                    <a:pt x="350" y="2"/>
                  </a:cubicBezTo>
                  <a:cubicBezTo>
                    <a:pt x="349" y="2"/>
                    <a:pt x="349" y="2"/>
                    <a:pt x="349" y="2"/>
                  </a:cubicBezTo>
                  <a:cubicBezTo>
                    <a:pt x="349" y="2"/>
                    <a:pt x="349" y="2"/>
                    <a:pt x="349" y="2"/>
                  </a:cubicBezTo>
                  <a:cubicBezTo>
                    <a:pt x="348" y="2"/>
                    <a:pt x="347" y="2"/>
                    <a:pt x="346" y="2"/>
                  </a:cubicBezTo>
                  <a:cubicBezTo>
                    <a:pt x="343" y="2"/>
                    <a:pt x="340" y="2"/>
                    <a:pt x="337" y="3"/>
                  </a:cubicBezTo>
                  <a:cubicBezTo>
                    <a:pt x="337" y="3"/>
                    <a:pt x="337" y="3"/>
                    <a:pt x="337" y="3"/>
                  </a:cubicBezTo>
                  <a:cubicBezTo>
                    <a:pt x="336" y="3"/>
                    <a:pt x="335" y="3"/>
                    <a:pt x="334" y="3"/>
                  </a:cubicBezTo>
                  <a:cubicBezTo>
                    <a:pt x="333" y="3"/>
                    <a:pt x="332" y="3"/>
                    <a:pt x="331" y="3"/>
                  </a:cubicBezTo>
                  <a:cubicBezTo>
                    <a:pt x="330" y="3"/>
                    <a:pt x="328" y="3"/>
                    <a:pt x="327" y="4"/>
                  </a:cubicBezTo>
                  <a:cubicBezTo>
                    <a:pt x="326" y="4"/>
                    <a:pt x="324" y="4"/>
                    <a:pt x="323" y="4"/>
                  </a:cubicBezTo>
                  <a:cubicBezTo>
                    <a:pt x="322" y="4"/>
                    <a:pt x="322" y="4"/>
                    <a:pt x="321" y="4"/>
                  </a:cubicBezTo>
                  <a:cubicBezTo>
                    <a:pt x="318" y="4"/>
                    <a:pt x="316" y="4"/>
                    <a:pt x="314" y="5"/>
                  </a:cubicBezTo>
                  <a:cubicBezTo>
                    <a:pt x="312" y="5"/>
                    <a:pt x="311" y="5"/>
                    <a:pt x="310" y="5"/>
                  </a:cubicBezTo>
                  <a:cubicBezTo>
                    <a:pt x="303" y="6"/>
                    <a:pt x="296" y="6"/>
                    <a:pt x="289" y="7"/>
                  </a:cubicBezTo>
                  <a:cubicBezTo>
                    <a:pt x="286" y="7"/>
                    <a:pt x="283" y="8"/>
                    <a:pt x="280" y="8"/>
                  </a:cubicBezTo>
                  <a:cubicBezTo>
                    <a:pt x="279" y="8"/>
                    <a:pt x="279" y="8"/>
                    <a:pt x="279" y="8"/>
                  </a:cubicBezTo>
                  <a:cubicBezTo>
                    <a:pt x="279" y="8"/>
                    <a:pt x="278" y="8"/>
                    <a:pt x="278" y="8"/>
                  </a:cubicBezTo>
                  <a:cubicBezTo>
                    <a:pt x="277" y="9"/>
                    <a:pt x="277" y="9"/>
                    <a:pt x="276" y="9"/>
                  </a:cubicBezTo>
                  <a:cubicBezTo>
                    <a:pt x="270" y="9"/>
                    <a:pt x="263" y="10"/>
                    <a:pt x="257" y="11"/>
                  </a:cubicBezTo>
                  <a:cubicBezTo>
                    <a:pt x="254" y="11"/>
                    <a:pt x="252" y="12"/>
                    <a:pt x="249" y="12"/>
                  </a:cubicBezTo>
                  <a:cubicBezTo>
                    <a:pt x="248" y="12"/>
                    <a:pt x="247" y="13"/>
                    <a:pt x="246" y="13"/>
                  </a:cubicBezTo>
                  <a:cubicBezTo>
                    <a:pt x="243" y="13"/>
                    <a:pt x="240" y="13"/>
                    <a:pt x="238" y="14"/>
                  </a:cubicBezTo>
                  <a:cubicBezTo>
                    <a:pt x="237" y="14"/>
                    <a:pt x="236" y="14"/>
                    <a:pt x="235" y="14"/>
                  </a:cubicBezTo>
                  <a:cubicBezTo>
                    <a:pt x="230" y="15"/>
                    <a:pt x="226" y="16"/>
                    <a:pt x="221" y="17"/>
                  </a:cubicBezTo>
                  <a:cubicBezTo>
                    <a:pt x="220" y="17"/>
                    <a:pt x="219" y="17"/>
                    <a:pt x="217" y="18"/>
                  </a:cubicBezTo>
                  <a:cubicBezTo>
                    <a:pt x="215" y="18"/>
                    <a:pt x="213" y="18"/>
                    <a:pt x="210" y="19"/>
                  </a:cubicBezTo>
                  <a:cubicBezTo>
                    <a:pt x="209" y="19"/>
                    <a:pt x="208" y="20"/>
                    <a:pt x="206" y="20"/>
                  </a:cubicBezTo>
                  <a:cubicBezTo>
                    <a:pt x="203" y="21"/>
                    <a:pt x="200" y="21"/>
                    <a:pt x="198" y="22"/>
                  </a:cubicBezTo>
                  <a:cubicBezTo>
                    <a:pt x="195" y="23"/>
                    <a:pt x="193" y="23"/>
                    <a:pt x="191" y="24"/>
                  </a:cubicBezTo>
                  <a:cubicBezTo>
                    <a:pt x="190" y="24"/>
                    <a:pt x="188" y="25"/>
                    <a:pt x="187" y="25"/>
                  </a:cubicBezTo>
                  <a:cubicBezTo>
                    <a:pt x="181" y="27"/>
                    <a:pt x="175" y="28"/>
                    <a:pt x="170" y="31"/>
                  </a:cubicBezTo>
                  <a:cubicBezTo>
                    <a:pt x="169" y="31"/>
                    <a:pt x="167" y="31"/>
                    <a:pt x="166" y="32"/>
                  </a:cubicBezTo>
                  <a:cubicBezTo>
                    <a:pt x="166" y="32"/>
                    <a:pt x="166" y="32"/>
                    <a:pt x="166" y="32"/>
                  </a:cubicBezTo>
                  <a:cubicBezTo>
                    <a:pt x="165" y="33"/>
                    <a:pt x="165" y="33"/>
                    <a:pt x="165" y="33"/>
                  </a:cubicBezTo>
                  <a:cubicBezTo>
                    <a:pt x="163" y="33"/>
                    <a:pt x="162" y="34"/>
                    <a:pt x="160" y="34"/>
                  </a:cubicBezTo>
                  <a:cubicBezTo>
                    <a:pt x="156" y="36"/>
                    <a:pt x="151" y="38"/>
                    <a:pt x="147" y="40"/>
                  </a:cubicBezTo>
                  <a:cubicBezTo>
                    <a:pt x="143" y="42"/>
                    <a:pt x="140" y="44"/>
                    <a:pt x="137" y="46"/>
                  </a:cubicBezTo>
                  <a:cubicBezTo>
                    <a:pt x="135" y="47"/>
                    <a:pt x="133" y="48"/>
                    <a:pt x="131" y="49"/>
                  </a:cubicBezTo>
                  <a:cubicBezTo>
                    <a:pt x="129" y="51"/>
                    <a:pt x="126" y="53"/>
                    <a:pt x="123" y="55"/>
                  </a:cubicBezTo>
                  <a:cubicBezTo>
                    <a:pt x="123" y="55"/>
                    <a:pt x="123" y="55"/>
                    <a:pt x="123" y="55"/>
                  </a:cubicBezTo>
                  <a:cubicBezTo>
                    <a:pt x="122" y="56"/>
                    <a:pt x="121" y="57"/>
                    <a:pt x="120" y="57"/>
                  </a:cubicBezTo>
                  <a:cubicBezTo>
                    <a:pt x="117" y="59"/>
                    <a:pt x="115" y="61"/>
                    <a:pt x="113" y="63"/>
                  </a:cubicBezTo>
                  <a:cubicBezTo>
                    <a:pt x="115" y="61"/>
                    <a:pt x="117" y="58"/>
                    <a:pt x="119" y="54"/>
                  </a:cubicBezTo>
                  <a:cubicBezTo>
                    <a:pt x="119" y="53"/>
                    <a:pt x="120" y="52"/>
                    <a:pt x="120" y="51"/>
                  </a:cubicBezTo>
                  <a:cubicBezTo>
                    <a:pt x="121" y="50"/>
                    <a:pt x="121" y="49"/>
                    <a:pt x="122" y="48"/>
                  </a:cubicBezTo>
                  <a:cubicBezTo>
                    <a:pt x="124" y="43"/>
                    <a:pt x="125" y="38"/>
                    <a:pt x="126" y="33"/>
                  </a:cubicBezTo>
                  <a:cubicBezTo>
                    <a:pt x="126" y="33"/>
                    <a:pt x="126" y="33"/>
                    <a:pt x="126" y="33"/>
                  </a:cubicBezTo>
                  <a:cubicBezTo>
                    <a:pt x="126" y="30"/>
                    <a:pt x="127" y="27"/>
                    <a:pt x="126" y="25"/>
                  </a:cubicBezTo>
                  <a:cubicBezTo>
                    <a:pt x="126" y="25"/>
                    <a:pt x="125" y="25"/>
                    <a:pt x="123" y="26"/>
                  </a:cubicBezTo>
                  <a:cubicBezTo>
                    <a:pt x="121" y="27"/>
                    <a:pt x="119" y="28"/>
                    <a:pt x="115" y="29"/>
                  </a:cubicBezTo>
                  <a:cubicBezTo>
                    <a:pt x="114" y="29"/>
                    <a:pt x="113" y="30"/>
                    <a:pt x="112" y="30"/>
                  </a:cubicBezTo>
                  <a:cubicBezTo>
                    <a:pt x="108" y="32"/>
                    <a:pt x="103" y="34"/>
                    <a:pt x="98" y="36"/>
                  </a:cubicBezTo>
                  <a:cubicBezTo>
                    <a:pt x="96" y="36"/>
                    <a:pt x="95" y="37"/>
                    <a:pt x="94" y="37"/>
                  </a:cubicBezTo>
                  <a:cubicBezTo>
                    <a:pt x="91" y="39"/>
                    <a:pt x="87" y="40"/>
                    <a:pt x="84" y="41"/>
                  </a:cubicBezTo>
                  <a:cubicBezTo>
                    <a:pt x="84" y="42"/>
                    <a:pt x="84" y="42"/>
                    <a:pt x="84" y="42"/>
                  </a:cubicBezTo>
                  <a:cubicBezTo>
                    <a:pt x="82" y="42"/>
                    <a:pt x="81" y="43"/>
                    <a:pt x="80" y="43"/>
                  </a:cubicBezTo>
                  <a:cubicBezTo>
                    <a:pt x="73" y="46"/>
                    <a:pt x="67" y="49"/>
                    <a:pt x="63" y="51"/>
                  </a:cubicBezTo>
                  <a:cubicBezTo>
                    <a:pt x="62" y="51"/>
                    <a:pt x="61" y="52"/>
                    <a:pt x="60" y="52"/>
                  </a:cubicBezTo>
                  <a:cubicBezTo>
                    <a:pt x="59" y="52"/>
                    <a:pt x="58" y="53"/>
                    <a:pt x="57" y="53"/>
                  </a:cubicBezTo>
                  <a:cubicBezTo>
                    <a:pt x="56" y="54"/>
                    <a:pt x="55" y="54"/>
                    <a:pt x="55" y="54"/>
                  </a:cubicBezTo>
                  <a:cubicBezTo>
                    <a:pt x="54" y="55"/>
                    <a:pt x="54" y="55"/>
                    <a:pt x="54" y="55"/>
                  </a:cubicBezTo>
                  <a:cubicBezTo>
                    <a:pt x="53" y="55"/>
                    <a:pt x="52" y="56"/>
                    <a:pt x="51" y="57"/>
                  </a:cubicBezTo>
                  <a:cubicBezTo>
                    <a:pt x="46" y="59"/>
                    <a:pt x="42" y="61"/>
                    <a:pt x="37" y="64"/>
                  </a:cubicBezTo>
                  <a:cubicBezTo>
                    <a:pt x="36" y="65"/>
                    <a:pt x="35" y="65"/>
                    <a:pt x="34" y="66"/>
                  </a:cubicBezTo>
                  <a:cubicBezTo>
                    <a:pt x="31" y="68"/>
                    <a:pt x="28" y="69"/>
                    <a:pt x="25" y="71"/>
                  </a:cubicBezTo>
                  <a:cubicBezTo>
                    <a:pt x="20" y="74"/>
                    <a:pt x="16" y="77"/>
                    <a:pt x="11" y="79"/>
                  </a:cubicBezTo>
                  <a:cubicBezTo>
                    <a:pt x="10" y="80"/>
                    <a:pt x="9" y="81"/>
                    <a:pt x="8" y="82"/>
                  </a:cubicBezTo>
                  <a:cubicBezTo>
                    <a:pt x="5" y="83"/>
                    <a:pt x="2" y="85"/>
                    <a:pt x="0" y="87"/>
                  </a:cubicBezTo>
                </a:path>
              </a:pathLst>
            </a:custGeom>
            <a:solidFill>
              <a:srgbClr val="99CA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0" name="Freeform 541"/>
            <p:cNvSpPr/>
            <p:nvPr/>
          </p:nvSpPr>
          <p:spPr bwMode="auto">
            <a:xfrm>
              <a:off x="482600" y="8016876"/>
              <a:ext cx="1958975" cy="992188"/>
            </a:xfrm>
            <a:custGeom>
              <a:avLst/>
              <a:gdLst>
                <a:gd name="T0" fmla="*/ 52 w 521"/>
                <a:gd name="T1" fmla="*/ 252 h 264"/>
                <a:gd name="T2" fmla="*/ 59 w 521"/>
                <a:gd name="T3" fmla="*/ 252 h 264"/>
                <a:gd name="T4" fmla="*/ 43 w 521"/>
                <a:gd name="T5" fmla="*/ 220 h 264"/>
                <a:gd name="T6" fmla="*/ 53 w 521"/>
                <a:gd name="T7" fmla="*/ 196 h 264"/>
                <a:gd name="T8" fmla="*/ 88 w 521"/>
                <a:gd name="T9" fmla="*/ 170 h 264"/>
                <a:gd name="T10" fmla="*/ 129 w 521"/>
                <a:gd name="T11" fmla="*/ 150 h 264"/>
                <a:gd name="T12" fmla="*/ 136 w 521"/>
                <a:gd name="T13" fmla="*/ 148 h 264"/>
                <a:gd name="T14" fmla="*/ 147 w 521"/>
                <a:gd name="T15" fmla="*/ 147 h 264"/>
                <a:gd name="T16" fmla="*/ 154 w 521"/>
                <a:gd name="T17" fmla="*/ 147 h 264"/>
                <a:gd name="T18" fmla="*/ 159 w 521"/>
                <a:gd name="T19" fmla="*/ 148 h 264"/>
                <a:gd name="T20" fmla="*/ 191 w 521"/>
                <a:gd name="T21" fmla="*/ 162 h 264"/>
                <a:gd name="T22" fmla="*/ 223 w 521"/>
                <a:gd name="T23" fmla="*/ 197 h 264"/>
                <a:gd name="T24" fmla="*/ 211 w 521"/>
                <a:gd name="T25" fmla="*/ 166 h 264"/>
                <a:gd name="T26" fmla="*/ 203 w 521"/>
                <a:gd name="T27" fmla="*/ 152 h 264"/>
                <a:gd name="T28" fmla="*/ 196 w 521"/>
                <a:gd name="T29" fmla="*/ 134 h 264"/>
                <a:gd name="T30" fmla="*/ 198 w 521"/>
                <a:gd name="T31" fmla="*/ 123 h 264"/>
                <a:gd name="T32" fmla="*/ 225 w 521"/>
                <a:gd name="T33" fmla="*/ 100 h 264"/>
                <a:gd name="T34" fmla="*/ 255 w 521"/>
                <a:gd name="T35" fmla="*/ 90 h 264"/>
                <a:gd name="T36" fmla="*/ 291 w 521"/>
                <a:gd name="T37" fmla="*/ 80 h 264"/>
                <a:gd name="T38" fmla="*/ 395 w 521"/>
                <a:gd name="T39" fmla="*/ 91 h 264"/>
                <a:gd name="T40" fmla="*/ 402 w 521"/>
                <a:gd name="T41" fmla="*/ 52 h 264"/>
                <a:gd name="T42" fmla="*/ 428 w 521"/>
                <a:gd name="T43" fmla="*/ 37 h 264"/>
                <a:gd name="T44" fmla="*/ 521 w 521"/>
                <a:gd name="T45" fmla="*/ 6 h 264"/>
                <a:gd name="T46" fmla="*/ 447 w 521"/>
                <a:gd name="T47" fmla="*/ 20 h 264"/>
                <a:gd name="T48" fmla="*/ 390 w 521"/>
                <a:gd name="T49" fmla="*/ 35 h 264"/>
                <a:gd name="T50" fmla="*/ 329 w 521"/>
                <a:gd name="T51" fmla="*/ 54 h 264"/>
                <a:gd name="T52" fmla="*/ 308 w 521"/>
                <a:gd name="T53" fmla="*/ 38 h 264"/>
                <a:gd name="T54" fmla="*/ 299 w 521"/>
                <a:gd name="T55" fmla="*/ 23 h 264"/>
                <a:gd name="T56" fmla="*/ 293 w 521"/>
                <a:gd name="T57" fmla="*/ 38 h 264"/>
                <a:gd name="T58" fmla="*/ 273 w 521"/>
                <a:gd name="T59" fmla="*/ 64 h 264"/>
                <a:gd name="T60" fmla="*/ 243 w 521"/>
                <a:gd name="T61" fmla="*/ 79 h 264"/>
                <a:gd name="T62" fmla="*/ 177 w 521"/>
                <a:gd name="T63" fmla="*/ 95 h 264"/>
                <a:gd name="T64" fmla="*/ 169 w 521"/>
                <a:gd name="T65" fmla="*/ 92 h 264"/>
                <a:gd name="T66" fmla="*/ 155 w 521"/>
                <a:gd name="T67" fmla="*/ 82 h 264"/>
                <a:gd name="T68" fmla="*/ 145 w 521"/>
                <a:gd name="T69" fmla="*/ 72 h 264"/>
                <a:gd name="T70" fmla="*/ 137 w 521"/>
                <a:gd name="T71" fmla="*/ 64 h 264"/>
                <a:gd name="T72" fmla="*/ 131 w 521"/>
                <a:gd name="T73" fmla="*/ 60 h 264"/>
                <a:gd name="T74" fmla="*/ 134 w 521"/>
                <a:gd name="T75" fmla="*/ 63 h 264"/>
                <a:gd name="T76" fmla="*/ 136 w 521"/>
                <a:gd name="T77" fmla="*/ 67 h 264"/>
                <a:gd name="T78" fmla="*/ 139 w 521"/>
                <a:gd name="T79" fmla="*/ 96 h 264"/>
                <a:gd name="T80" fmla="*/ 137 w 521"/>
                <a:gd name="T81" fmla="*/ 101 h 264"/>
                <a:gd name="T82" fmla="*/ 135 w 521"/>
                <a:gd name="T83" fmla="*/ 109 h 264"/>
                <a:gd name="T84" fmla="*/ 134 w 521"/>
                <a:gd name="T85" fmla="*/ 111 h 264"/>
                <a:gd name="T86" fmla="*/ 131 w 521"/>
                <a:gd name="T87" fmla="*/ 117 h 264"/>
                <a:gd name="T88" fmla="*/ 102 w 521"/>
                <a:gd name="T89" fmla="*/ 149 h 264"/>
                <a:gd name="T90" fmla="*/ 83 w 521"/>
                <a:gd name="T91" fmla="*/ 162 h 264"/>
                <a:gd name="T92" fmla="*/ 77 w 521"/>
                <a:gd name="T93" fmla="*/ 166 h 264"/>
                <a:gd name="T94" fmla="*/ 54 w 521"/>
                <a:gd name="T95" fmla="*/ 175 h 264"/>
                <a:gd name="T96" fmla="*/ 34 w 521"/>
                <a:gd name="T97" fmla="*/ 173 h 264"/>
                <a:gd name="T98" fmla="*/ 24 w 521"/>
                <a:gd name="T99" fmla="*/ 159 h 264"/>
                <a:gd name="T100" fmla="*/ 22 w 521"/>
                <a:gd name="T101" fmla="*/ 155 h 264"/>
                <a:gd name="T102" fmla="*/ 19 w 521"/>
                <a:gd name="T103" fmla="*/ 136 h 264"/>
                <a:gd name="T104" fmla="*/ 17 w 521"/>
                <a:gd name="T105" fmla="*/ 123 h 264"/>
                <a:gd name="T106" fmla="*/ 16 w 521"/>
                <a:gd name="T107" fmla="*/ 105 h 264"/>
                <a:gd name="T108" fmla="*/ 16 w 521"/>
                <a:gd name="T109" fmla="*/ 91 h 264"/>
                <a:gd name="T110" fmla="*/ 10 w 521"/>
                <a:gd name="T111" fmla="*/ 93 h 264"/>
                <a:gd name="T112" fmla="*/ 1 w 521"/>
                <a:gd name="T113" fmla="*/ 108 h 2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521" h="264">
                  <a:moveTo>
                    <a:pt x="0" y="110"/>
                  </a:moveTo>
                  <a:cubicBezTo>
                    <a:pt x="49" y="247"/>
                    <a:pt x="49" y="247"/>
                    <a:pt x="49" y="247"/>
                  </a:cubicBezTo>
                  <a:cubicBezTo>
                    <a:pt x="50" y="249"/>
                    <a:pt x="51" y="250"/>
                    <a:pt x="52" y="252"/>
                  </a:cubicBezTo>
                  <a:cubicBezTo>
                    <a:pt x="53" y="253"/>
                    <a:pt x="54" y="255"/>
                    <a:pt x="55" y="256"/>
                  </a:cubicBezTo>
                  <a:cubicBezTo>
                    <a:pt x="57" y="259"/>
                    <a:pt x="59" y="261"/>
                    <a:pt x="61" y="264"/>
                  </a:cubicBezTo>
                  <a:cubicBezTo>
                    <a:pt x="61" y="260"/>
                    <a:pt x="60" y="256"/>
                    <a:pt x="59" y="252"/>
                  </a:cubicBezTo>
                  <a:cubicBezTo>
                    <a:pt x="59" y="251"/>
                    <a:pt x="59" y="251"/>
                    <a:pt x="59" y="251"/>
                  </a:cubicBezTo>
                  <a:cubicBezTo>
                    <a:pt x="56" y="243"/>
                    <a:pt x="53" y="235"/>
                    <a:pt x="47" y="227"/>
                  </a:cubicBezTo>
                  <a:cubicBezTo>
                    <a:pt x="46" y="225"/>
                    <a:pt x="44" y="222"/>
                    <a:pt x="43" y="220"/>
                  </a:cubicBezTo>
                  <a:cubicBezTo>
                    <a:pt x="42" y="218"/>
                    <a:pt x="42" y="216"/>
                    <a:pt x="42" y="215"/>
                  </a:cubicBezTo>
                  <a:cubicBezTo>
                    <a:pt x="41" y="208"/>
                    <a:pt x="44" y="204"/>
                    <a:pt x="50" y="199"/>
                  </a:cubicBezTo>
                  <a:cubicBezTo>
                    <a:pt x="51" y="198"/>
                    <a:pt x="52" y="197"/>
                    <a:pt x="53" y="196"/>
                  </a:cubicBezTo>
                  <a:cubicBezTo>
                    <a:pt x="55" y="195"/>
                    <a:pt x="57" y="193"/>
                    <a:pt x="59" y="192"/>
                  </a:cubicBezTo>
                  <a:cubicBezTo>
                    <a:pt x="59" y="191"/>
                    <a:pt x="60" y="191"/>
                    <a:pt x="60" y="190"/>
                  </a:cubicBezTo>
                  <a:cubicBezTo>
                    <a:pt x="68" y="184"/>
                    <a:pt x="78" y="177"/>
                    <a:pt x="88" y="170"/>
                  </a:cubicBezTo>
                  <a:cubicBezTo>
                    <a:pt x="90" y="168"/>
                    <a:pt x="92" y="167"/>
                    <a:pt x="94" y="166"/>
                  </a:cubicBezTo>
                  <a:cubicBezTo>
                    <a:pt x="96" y="165"/>
                    <a:pt x="97" y="164"/>
                    <a:pt x="99" y="163"/>
                  </a:cubicBezTo>
                  <a:cubicBezTo>
                    <a:pt x="109" y="157"/>
                    <a:pt x="119" y="153"/>
                    <a:pt x="129" y="150"/>
                  </a:cubicBezTo>
                  <a:cubicBezTo>
                    <a:pt x="129" y="150"/>
                    <a:pt x="129" y="150"/>
                    <a:pt x="129" y="150"/>
                  </a:cubicBezTo>
                  <a:cubicBezTo>
                    <a:pt x="130" y="150"/>
                    <a:pt x="130" y="150"/>
                    <a:pt x="130" y="150"/>
                  </a:cubicBezTo>
                  <a:cubicBezTo>
                    <a:pt x="132" y="149"/>
                    <a:pt x="134" y="148"/>
                    <a:pt x="136" y="148"/>
                  </a:cubicBezTo>
                  <a:cubicBezTo>
                    <a:pt x="138" y="147"/>
                    <a:pt x="140" y="147"/>
                    <a:pt x="142" y="147"/>
                  </a:cubicBezTo>
                  <a:cubicBezTo>
                    <a:pt x="143" y="147"/>
                    <a:pt x="145" y="147"/>
                    <a:pt x="146" y="147"/>
                  </a:cubicBezTo>
                  <a:cubicBezTo>
                    <a:pt x="147" y="147"/>
                    <a:pt x="147" y="147"/>
                    <a:pt x="147" y="147"/>
                  </a:cubicBezTo>
                  <a:cubicBezTo>
                    <a:pt x="147" y="147"/>
                    <a:pt x="148" y="147"/>
                    <a:pt x="148" y="147"/>
                  </a:cubicBezTo>
                  <a:cubicBezTo>
                    <a:pt x="149" y="147"/>
                    <a:pt x="149" y="147"/>
                    <a:pt x="149" y="147"/>
                  </a:cubicBezTo>
                  <a:cubicBezTo>
                    <a:pt x="151" y="147"/>
                    <a:pt x="152" y="147"/>
                    <a:pt x="154" y="147"/>
                  </a:cubicBezTo>
                  <a:cubicBezTo>
                    <a:pt x="154" y="147"/>
                    <a:pt x="154" y="147"/>
                    <a:pt x="154" y="147"/>
                  </a:cubicBezTo>
                  <a:cubicBezTo>
                    <a:pt x="156" y="147"/>
                    <a:pt x="157" y="147"/>
                    <a:pt x="159" y="147"/>
                  </a:cubicBezTo>
                  <a:cubicBezTo>
                    <a:pt x="159" y="148"/>
                    <a:pt x="159" y="148"/>
                    <a:pt x="159" y="148"/>
                  </a:cubicBezTo>
                  <a:cubicBezTo>
                    <a:pt x="161" y="148"/>
                    <a:pt x="162" y="148"/>
                    <a:pt x="164" y="149"/>
                  </a:cubicBezTo>
                  <a:cubicBezTo>
                    <a:pt x="167" y="149"/>
                    <a:pt x="169" y="150"/>
                    <a:pt x="172" y="151"/>
                  </a:cubicBezTo>
                  <a:cubicBezTo>
                    <a:pt x="179" y="154"/>
                    <a:pt x="185" y="158"/>
                    <a:pt x="191" y="162"/>
                  </a:cubicBezTo>
                  <a:cubicBezTo>
                    <a:pt x="196" y="165"/>
                    <a:pt x="200" y="169"/>
                    <a:pt x="204" y="172"/>
                  </a:cubicBezTo>
                  <a:cubicBezTo>
                    <a:pt x="206" y="174"/>
                    <a:pt x="208" y="176"/>
                    <a:pt x="209" y="178"/>
                  </a:cubicBezTo>
                  <a:cubicBezTo>
                    <a:pt x="215" y="184"/>
                    <a:pt x="220" y="191"/>
                    <a:pt x="223" y="197"/>
                  </a:cubicBezTo>
                  <a:cubicBezTo>
                    <a:pt x="222" y="189"/>
                    <a:pt x="219" y="182"/>
                    <a:pt x="216" y="175"/>
                  </a:cubicBezTo>
                  <a:cubicBezTo>
                    <a:pt x="216" y="174"/>
                    <a:pt x="215" y="174"/>
                    <a:pt x="215" y="173"/>
                  </a:cubicBezTo>
                  <a:cubicBezTo>
                    <a:pt x="214" y="171"/>
                    <a:pt x="213" y="168"/>
                    <a:pt x="211" y="166"/>
                  </a:cubicBezTo>
                  <a:cubicBezTo>
                    <a:pt x="211" y="165"/>
                    <a:pt x="211" y="165"/>
                    <a:pt x="211" y="165"/>
                  </a:cubicBezTo>
                  <a:cubicBezTo>
                    <a:pt x="210" y="164"/>
                    <a:pt x="210" y="163"/>
                    <a:pt x="209" y="163"/>
                  </a:cubicBezTo>
                  <a:cubicBezTo>
                    <a:pt x="207" y="159"/>
                    <a:pt x="205" y="156"/>
                    <a:pt x="203" y="152"/>
                  </a:cubicBezTo>
                  <a:cubicBezTo>
                    <a:pt x="201" y="149"/>
                    <a:pt x="199" y="146"/>
                    <a:pt x="198" y="144"/>
                  </a:cubicBezTo>
                  <a:cubicBezTo>
                    <a:pt x="198" y="143"/>
                    <a:pt x="198" y="142"/>
                    <a:pt x="198" y="141"/>
                  </a:cubicBezTo>
                  <a:cubicBezTo>
                    <a:pt x="197" y="139"/>
                    <a:pt x="196" y="136"/>
                    <a:pt x="196" y="134"/>
                  </a:cubicBezTo>
                  <a:cubicBezTo>
                    <a:pt x="196" y="132"/>
                    <a:pt x="196" y="130"/>
                    <a:pt x="197" y="127"/>
                  </a:cubicBezTo>
                  <a:cubicBezTo>
                    <a:pt x="197" y="127"/>
                    <a:pt x="197" y="126"/>
                    <a:pt x="197" y="126"/>
                  </a:cubicBezTo>
                  <a:cubicBezTo>
                    <a:pt x="197" y="125"/>
                    <a:pt x="198" y="124"/>
                    <a:pt x="198" y="123"/>
                  </a:cubicBezTo>
                  <a:cubicBezTo>
                    <a:pt x="199" y="120"/>
                    <a:pt x="201" y="118"/>
                    <a:pt x="203" y="115"/>
                  </a:cubicBezTo>
                  <a:cubicBezTo>
                    <a:pt x="205" y="113"/>
                    <a:pt x="207" y="111"/>
                    <a:pt x="209" y="110"/>
                  </a:cubicBezTo>
                  <a:cubicBezTo>
                    <a:pt x="214" y="106"/>
                    <a:pt x="219" y="103"/>
                    <a:pt x="225" y="100"/>
                  </a:cubicBezTo>
                  <a:cubicBezTo>
                    <a:pt x="229" y="98"/>
                    <a:pt x="234" y="97"/>
                    <a:pt x="238" y="95"/>
                  </a:cubicBezTo>
                  <a:cubicBezTo>
                    <a:pt x="238" y="95"/>
                    <a:pt x="239" y="95"/>
                    <a:pt x="239" y="95"/>
                  </a:cubicBezTo>
                  <a:cubicBezTo>
                    <a:pt x="245" y="93"/>
                    <a:pt x="250" y="91"/>
                    <a:pt x="255" y="90"/>
                  </a:cubicBezTo>
                  <a:cubicBezTo>
                    <a:pt x="261" y="88"/>
                    <a:pt x="267" y="86"/>
                    <a:pt x="271" y="85"/>
                  </a:cubicBezTo>
                  <a:cubicBezTo>
                    <a:pt x="274" y="84"/>
                    <a:pt x="277" y="83"/>
                    <a:pt x="279" y="83"/>
                  </a:cubicBezTo>
                  <a:cubicBezTo>
                    <a:pt x="283" y="82"/>
                    <a:pt x="287" y="81"/>
                    <a:pt x="291" y="80"/>
                  </a:cubicBezTo>
                  <a:cubicBezTo>
                    <a:pt x="314" y="76"/>
                    <a:pt x="338" y="77"/>
                    <a:pt x="361" y="85"/>
                  </a:cubicBezTo>
                  <a:cubicBezTo>
                    <a:pt x="375" y="91"/>
                    <a:pt x="391" y="98"/>
                    <a:pt x="394" y="113"/>
                  </a:cubicBezTo>
                  <a:cubicBezTo>
                    <a:pt x="397" y="106"/>
                    <a:pt x="397" y="98"/>
                    <a:pt x="395" y="91"/>
                  </a:cubicBezTo>
                  <a:cubicBezTo>
                    <a:pt x="393" y="85"/>
                    <a:pt x="389" y="79"/>
                    <a:pt x="388" y="73"/>
                  </a:cubicBezTo>
                  <a:cubicBezTo>
                    <a:pt x="388" y="71"/>
                    <a:pt x="387" y="69"/>
                    <a:pt x="388" y="68"/>
                  </a:cubicBezTo>
                  <a:cubicBezTo>
                    <a:pt x="388" y="60"/>
                    <a:pt x="395" y="56"/>
                    <a:pt x="402" y="52"/>
                  </a:cubicBezTo>
                  <a:cubicBezTo>
                    <a:pt x="404" y="52"/>
                    <a:pt x="405" y="51"/>
                    <a:pt x="407" y="50"/>
                  </a:cubicBezTo>
                  <a:cubicBezTo>
                    <a:pt x="407" y="49"/>
                    <a:pt x="408" y="49"/>
                    <a:pt x="408" y="49"/>
                  </a:cubicBezTo>
                  <a:cubicBezTo>
                    <a:pt x="415" y="44"/>
                    <a:pt x="421" y="41"/>
                    <a:pt x="428" y="37"/>
                  </a:cubicBezTo>
                  <a:cubicBezTo>
                    <a:pt x="432" y="35"/>
                    <a:pt x="436" y="33"/>
                    <a:pt x="440" y="32"/>
                  </a:cubicBezTo>
                  <a:cubicBezTo>
                    <a:pt x="441" y="31"/>
                    <a:pt x="442" y="31"/>
                    <a:pt x="443" y="30"/>
                  </a:cubicBezTo>
                  <a:cubicBezTo>
                    <a:pt x="468" y="20"/>
                    <a:pt x="495" y="13"/>
                    <a:pt x="521" y="6"/>
                  </a:cubicBezTo>
                  <a:cubicBezTo>
                    <a:pt x="512" y="0"/>
                    <a:pt x="505" y="8"/>
                    <a:pt x="497" y="10"/>
                  </a:cubicBezTo>
                  <a:cubicBezTo>
                    <a:pt x="481" y="15"/>
                    <a:pt x="464" y="16"/>
                    <a:pt x="448" y="19"/>
                  </a:cubicBezTo>
                  <a:cubicBezTo>
                    <a:pt x="447" y="20"/>
                    <a:pt x="447" y="20"/>
                    <a:pt x="447" y="20"/>
                  </a:cubicBezTo>
                  <a:cubicBezTo>
                    <a:pt x="431" y="23"/>
                    <a:pt x="415" y="27"/>
                    <a:pt x="399" y="32"/>
                  </a:cubicBezTo>
                  <a:cubicBezTo>
                    <a:pt x="396" y="33"/>
                    <a:pt x="393" y="34"/>
                    <a:pt x="390" y="35"/>
                  </a:cubicBezTo>
                  <a:cubicBezTo>
                    <a:pt x="390" y="35"/>
                    <a:pt x="390" y="35"/>
                    <a:pt x="390" y="35"/>
                  </a:cubicBezTo>
                  <a:cubicBezTo>
                    <a:pt x="378" y="39"/>
                    <a:pt x="367" y="43"/>
                    <a:pt x="356" y="48"/>
                  </a:cubicBezTo>
                  <a:cubicBezTo>
                    <a:pt x="352" y="50"/>
                    <a:pt x="347" y="52"/>
                    <a:pt x="343" y="53"/>
                  </a:cubicBezTo>
                  <a:cubicBezTo>
                    <a:pt x="338" y="54"/>
                    <a:pt x="334" y="54"/>
                    <a:pt x="329" y="54"/>
                  </a:cubicBezTo>
                  <a:cubicBezTo>
                    <a:pt x="323" y="52"/>
                    <a:pt x="318" y="49"/>
                    <a:pt x="313" y="45"/>
                  </a:cubicBezTo>
                  <a:cubicBezTo>
                    <a:pt x="312" y="43"/>
                    <a:pt x="310" y="41"/>
                    <a:pt x="308" y="39"/>
                  </a:cubicBezTo>
                  <a:cubicBezTo>
                    <a:pt x="308" y="38"/>
                    <a:pt x="308" y="38"/>
                    <a:pt x="308" y="38"/>
                  </a:cubicBezTo>
                  <a:cubicBezTo>
                    <a:pt x="308" y="38"/>
                    <a:pt x="307" y="38"/>
                    <a:pt x="307" y="37"/>
                  </a:cubicBezTo>
                  <a:cubicBezTo>
                    <a:pt x="306" y="36"/>
                    <a:pt x="305" y="34"/>
                    <a:pt x="304" y="33"/>
                  </a:cubicBezTo>
                  <a:cubicBezTo>
                    <a:pt x="302" y="29"/>
                    <a:pt x="301" y="26"/>
                    <a:pt x="299" y="23"/>
                  </a:cubicBezTo>
                  <a:cubicBezTo>
                    <a:pt x="299" y="22"/>
                    <a:pt x="298" y="22"/>
                    <a:pt x="298" y="21"/>
                  </a:cubicBezTo>
                  <a:cubicBezTo>
                    <a:pt x="298" y="22"/>
                    <a:pt x="298" y="24"/>
                    <a:pt x="298" y="25"/>
                  </a:cubicBezTo>
                  <a:cubicBezTo>
                    <a:pt x="297" y="30"/>
                    <a:pt x="295" y="34"/>
                    <a:pt x="293" y="38"/>
                  </a:cubicBezTo>
                  <a:cubicBezTo>
                    <a:pt x="292" y="41"/>
                    <a:pt x="291" y="43"/>
                    <a:pt x="290" y="45"/>
                  </a:cubicBezTo>
                  <a:cubicBezTo>
                    <a:pt x="289" y="47"/>
                    <a:pt x="288" y="49"/>
                    <a:pt x="286" y="50"/>
                  </a:cubicBezTo>
                  <a:cubicBezTo>
                    <a:pt x="282" y="56"/>
                    <a:pt x="278" y="60"/>
                    <a:pt x="273" y="64"/>
                  </a:cubicBezTo>
                  <a:cubicBezTo>
                    <a:pt x="270" y="66"/>
                    <a:pt x="268" y="68"/>
                    <a:pt x="265" y="70"/>
                  </a:cubicBezTo>
                  <a:cubicBezTo>
                    <a:pt x="258" y="74"/>
                    <a:pt x="251" y="77"/>
                    <a:pt x="244" y="79"/>
                  </a:cubicBezTo>
                  <a:cubicBezTo>
                    <a:pt x="244" y="79"/>
                    <a:pt x="243" y="79"/>
                    <a:pt x="243" y="79"/>
                  </a:cubicBezTo>
                  <a:cubicBezTo>
                    <a:pt x="236" y="81"/>
                    <a:pt x="228" y="85"/>
                    <a:pt x="220" y="88"/>
                  </a:cubicBezTo>
                  <a:cubicBezTo>
                    <a:pt x="207" y="93"/>
                    <a:pt x="192" y="97"/>
                    <a:pt x="180" y="96"/>
                  </a:cubicBezTo>
                  <a:cubicBezTo>
                    <a:pt x="179" y="96"/>
                    <a:pt x="178" y="95"/>
                    <a:pt x="177" y="95"/>
                  </a:cubicBezTo>
                  <a:cubicBezTo>
                    <a:pt x="176" y="95"/>
                    <a:pt x="175" y="95"/>
                    <a:pt x="174" y="94"/>
                  </a:cubicBezTo>
                  <a:cubicBezTo>
                    <a:pt x="173" y="94"/>
                    <a:pt x="171" y="93"/>
                    <a:pt x="170" y="93"/>
                  </a:cubicBezTo>
                  <a:cubicBezTo>
                    <a:pt x="169" y="92"/>
                    <a:pt x="169" y="92"/>
                    <a:pt x="169" y="92"/>
                  </a:cubicBezTo>
                  <a:cubicBezTo>
                    <a:pt x="169" y="92"/>
                    <a:pt x="168" y="92"/>
                    <a:pt x="168" y="92"/>
                  </a:cubicBezTo>
                  <a:cubicBezTo>
                    <a:pt x="163" y="89"/>
                    <a:pt x="159" y="86"/>
                    <a:pt x="155" y="82"/>
                  </a:cubicBezTo>
                  <a:cubicBezTo>
                    <a:pt x="155" y="82"/>
                    <a:pt x="155" y="82"/>
                    <a:pt x="155" y="82"/>
                  </a:cubicBezTo>
                  <a:cubicBezTo>
                    <a:pt x="154" y="81"/>
                    <a:pt x="153" y="80"/>
                    <a:pt x="152" y="79"/>
                  </a:cubicBezTo>
                  <a:cubicBezTo>
                    <a:pt x="151" y="78"/>
                    <a:pt x="150" y="77"/>
                    <a:pt x="149" y="76"/>
                  </a:cubicBezTo>
                  <a:cubicBezTo>
                    <a:pt x="147" y="74"/>
                    <a:pt x="146" y="73"/>
                    <a:pt x="145" y="72"/>
                  </a:cubicBezTo>
                  <a:cubicBezTo>
                    <a:pt x="144" y="71"/>
                    <a:pt x="144" y="71"/>
                    <a:pt x="144" y="71"/>
                  </a:cubicBezTo>
                  <a:cubicBezTo>
                    <a:pt x="142" y="69"/>
                    <a:pt x="140" y="67"/>
                    <a:pt x="138" y="65"/>
                  </a:cubicBezTo>
                  <a:cubicBezTo>
                    <a:pt x="138" y="65"/>
                    <a:pt x="138" y="65"/>
                    <a:pt x="137" y="64"/>
                  </a:cubicBezTo>
                  <a:cubicBezTo>
                    <a:pt x="136" y="63"/>
                    <a:pt x="135" y="63"/>
                    <a:pt x="134" y="62"/>
                  </a:cubicBezTo>
                  <a:cubicBezTo>
                    <a:pt x="134" y="61"/>
                    <a:pt x="134" y="61"/>
                    <a:pt x="134" y="61"/>
                  </a:cubicBezTo>
                  <a:cubicBezTo>
                    <a:pt x="133" y="61"/>
                    <a:pt x="132" y="60"/>
                    <a:pt x="131" y="60"/>
                  </a:cubicBezTo>
                  <a:cubicBezTo>
                    <a:pt x="131" y="59"/>
                    <a:pt x="131" y="59"/>
                    <a:pt x="131" y="59"/>
                  </a:cubicBezTo>
                  <a:cubicBezTo>
                    <a:pt x="131" y="60"/>
                    <a:pt x="131" y="60"/>
                    <a:pt x="131" y="60"/>
                  </a:cubicBezTo>
                  <a:cubicBezTo>
                    <a:pt x="132" y="61"/>
                    <a:pt x="133" y="62"/>
                    <a:pt x="134" y="63"/>
                  </a:cubicBezTo>
                  <a:cubicBezTo>
                    <a:pt x="134" y="63"/>
                    <a:pt x="134" y="63"/>
                    <a:pt x="134" y="63"/>
                  </a:cubicBezTo>
                  <a:cubicBezTo>
                    <a:pt x="135" y="64"/>
                    <a:pt x="136" y="66"/>
                    <a:pt x="136" y="67"/>
                  </a:cubicBezTo>
                  <a:cubicBezTo>
                    <a:pt x="136" y="67"/>
                    <a:pt x="136" y="67"/>
                    <a:pt x="136" y="67"/>
                  </a:cubicBezTo>
                  <a:cubicBezTo>
                    <a:pt x="137" y="68"/>
                    <a:pt x="137" y="70"/>
                    <a:pt x="138" y="71"/>
                  </a:cubicBezTo>
                  <a:cubicBezTo>
                    <a:pt x="140" y="77"/>
                    <a:pt x="140" y="85"/>
                    <a:pt x="139" y="92"/>
                  </a:cubicBezTo>
                  <a:cubicBezTo>
                    <a:pt x="139" y="93"/>
                    <a:pt x="139" y="94"/>
                    <a:pt x="139" y="96"/>
                  </a:cubicBezTo>
                  <a:cubicBezTo>
                    <a:pt x="138" y="98"/>
                    <a:pt x="138" y="99"/>
                    <a:pt x="138" y="101"/>
                  </a:cubicBezTo>
                  <a:cubicBezTo>
                    <a:pt x="138" y="101"/>
                    <a:pt x="138" y="101"/>
                    <a:pt x="138" y="101"/>
                  </a:cubicBezTo>
                  <a:cubicBezTo>
                    <a:pt x="137" y="101"/>
                    <a:pt x="137" y="101"/>
                    <a:pt x="137" y="101"/>
                  </a:cubicBezTo>
                  <a:cubicBezTo>
                    <a:pt x="137" y="102"/>
                    <a:pt x="137" y="103"/>
                    <a:pt x="137" y="104"/>
                  </a:cubicBezTo>
                  <a:cubicBezTo>
                    <a:pt x="137" y="104"/>
                    <a:pt x="137" y="104"/>
                    <a:pt x="137" y="104"/>
                  </a:cubicBezTo>
                  <a:cubicBezTo>
                    <a:pt x="136" y="106"/>
                    <a:pt x="135" y="107"/>
                    <a:pt x="135" y="109"/>
                  </a:cubicBezTo>
                  <a:cubicBezTo>
                    <a:pt x="135" y="109"/>
                    <a:pt x="135" y="109"/>
                    <a:pt x="135" y="109"/>
                  </a:cubicBezTo>
                  <a:cubicBezTo>
                    <a:pt x="135" y="109"/>
                    <a:pt x="135" y="109"/>
                    <a:pt x="135" y="109"/>
                  </a:cubicBezTo>
                  <a:cubicBezTo>
                    <a:pt x="135" y="110"/>
                    <a:pt x="134" y="110"/>
                    <a:pt x="134" y="111"/>
                  </a:cubicBezTo>
                  <a:cubicBezTo>
                    <a:pt x="133" y="113"/>
                    <a:pt x="132" y="115"/>
                    <a:pt x="131" y="117"/>
                  </a:cubicBezTo>
                  <a:cubicBezTo>
                    <a:pt x="131" y="117"/>
                    <a:pt x="131" y="117"/>
                    <a:pt x="131" y="117"/>
                  </a:cubicBezTo>
                  <a:cubicBezTo>
                    <a:pt x="131" y="117"/>
                    <a:pt x="131" y="117"/>
                    <a:pt x="131" y="117"/>
                  </a:cubicBezTo>
                  <a:cubicBezTo>
                    <a:pt x="125" y="127"/>
                    <a:pt x="117" y="136"/>
                    <a:pt x="108" y="144"/>
                  </a:cubicBezTo>
                  <a:cubicBezTo>
                    <a:pt x="108" y="144"/>
                    <a:pt x="108" y="144"/>
                    <a:pt x="108" y="144"/>
                  </a:cubicBezTo>
                  <a:cubicBezTo>
                    <a:pt x="106" y="146"/>
                    <a:pt x="104" y="147"/>
                    <a:pt x="102" y="149"/>
                  </a:cubicBezTo>
                  <a:cubicBezTo>
                    <a:pt x="102" y="149"/>
                    <a:pt x="102" y="149"/>
                    <a:pt x="102" y="149"/>
                  </a:cubicBezTo>
                  <a:cubicBezTo>
                    <a:pt x="101" y="150"/>
                    <a:pt x="99" y="151"/>
                    <a:pt x="97" y="152"/>
                  </a:cubicBezTo>
                  <a:cubicBezTo>
                    <a:pt x="93" y="156"/>
                    <a:pt x="88" y="159"/>
                    <a:pt x="83" y="162"/>
                  </a:cubicBezTo>
                  <a:cubicBezTo>
                    <a:pt x="82" y="163"/>
                    <a:pt x="82" y="163"/>
                    <a:pt x="81" y="163"/>
                  </a:cubicBezTo>
                  <a:cubicBezTo>
                    <a:pt x="80" y="164"/>
                    <a:pt x="78" y="165"/>
                    <a:pt x="77" y="166"/>
                  </a:cubicBezTo>
                  <a:cubicBezTo>
                    <a:pt x="77" y="166"/>
                    <a:pt x="77" y="166"/>
                    <a:pt x="77" y="166"/>
                  </a:cubicBezTo>
                  <a:cubicBezTo>
                    <a:pt x="72" y="169"/>
                    <a:pt x="67" y="171"/>
                    <a:pt x="62" y="173"/>
                  </a:cubicBezTo>
                  <a:cubicBezTo>
                    <a:pt x="61" y="173"/>
                    <a:pt x="60" y="173"/>
                    <a:pt x="60" y="174"/>
                  </a:cubicBezTo>
                  <a:cubicBezTo>
                    <a:pt x="58" y="174"/>
                    <a:pt x="56" y="175"/>
                    <a:pt x="54" y="175"/>
                  </a:cubicBezTo>
                  <a:cubicBezTo>
                    <a:pt x="50" y="176"/>
                    <a:pt x="46" y="176"/>
                    <a:pt x="42" y="175"/>
                  </a:cubicBezTo>
                  <a:cubicBezTo>
                    <a:pt x="40" y="175"/>
                    <a:pt x="39" y="175"/>
                    <a:pt x="37" y="174"/>
                  </a:cubicBezTo>
                  <a:cubicBezTo>
                    <a:pt x="36" y="174"/>
                    <a:pt x="35" y="173"/>
                    <a:pt x="34" y="173"/>
                  </a:cubicBezTo>
                  <a:cubicBezTo>
                    <a:pt x="32" y="171"/>
                    <a:pt x="29" y="169"/>
                    <a:pt x="27" y="166"/>
                  </a:cubicBezTo>
                  <a:cubicBezTo>
                    <a:pt x="26" y="164"/>
                    <a:pt x="26" y="163"/>
                    <a:pt x="25" y="162"/>
                  </a:cubicBezTo>
                  <a:cubicBezTo>
                    <a:pt x="25" y="161"/>
                    <a:pt x="24" y="160"/>
                    <a:pt x="24" y="159"/>
                  </a:cubicBezTo>
                  <a:cubicBezTo>
                    <a:pt x="24" y="158"/>
                    <a:pt x="24" y="158"/>
                    <a:pt x="24" y="158"/>
                  </a:cubicBezTo>
                  <a:cubicBezTo>
                    <a:pt x="23" y="157"/>
                    <a:pt x="23" y="156"/>
                    <a:pt x="23" y="155"/>
                  </a:cubicBezTo>
                  <a:cubicBezTo>
                    <a:pt x="22" y="155"/>
                    <a:pt x="22" y="155"/>
                    <a:pt x="22" y="155"/>
                  </a:cubicBezTo>
                  <a:cubicBezTo>
                    <a:pt x="22" y="154"/>
                    <a:pt x="22" y="154"/>
                    <a:pt x="22" y="154"/>
                  </a:cubicBezTo>
                  <a:cubicBezTo>
                    <a:pt x="21" y="150"/>
                    <a:pt x="20" y="145"/>
                    <a:pt x="19" y="140"/>
                  </a:cubicBezTo>
                  <a:cubicBezTo>
                    <a:pt x="19" y="138"/>
                    <a:pt x="19" y="137"/>
                    <a:pt x="19" y="136"/>
                  </a:cubicBezTo>
                  <a:cubicBezTo>
                    <a:pt x="18" y="134"/>
                    <a:pt x="18" y="132"/>
                    <a:pt x="18" y="130"/>
                  </a:cubicBezTo>
                  <a:cubicBezTo>
                    <a:pt x="18" y="129"/>
                    <a:pt x="18" y="128"/>
                    <a:pt x="17" y="127"/>
                  </a:cubicBezTo>
                  <a:cubicBezTo>
                    <a:pt x="17" y="126"/>
                    <a:pt x="17" y="125"/>
                    <a:pt x="17" y="123"/>
                  </a:cubicBezTo>
                  <a:cubicBezTo>
                    <a:pt x="17" y="120"/>
                    <a:pt x="16" y="117"/>
                    <a:pt x="16" y="113"/>
                  </a:cubicBezTo>
                  <a:cubicBezTo>
                    <a:pt x="16" y="112"/>
                    <a:pt x="16" y="110"/>
                    <a:pt x="16" y="109"/>
                  </a:cubicBezTo>
                  <a:cubicBezTo>
                    <a:pt x="16" y="107"/>
                    <a:pt x="16" y="106"/>
                    <a:pt x="16" y="105"/>
                  </a:cubicBezTo>
                  <a:cubicBezTo>
                    <a:pt x="16" y="102"/>
                    <a:pt x="16" y="99"/>
                    <a:pt x="16" y="96"/>
                  </a:cubicBezTo>
                  <a:cubicBezTo>
                    <a:pt x="16" y="95"/>
                    <a:pt x="16" y="95"/>
                    <a:pt x="16" y="95"/>
                  </a:cubicBezTo>
                  <a:cubicBezTo>
                    <a:pt x="16" y="94"/>
                    <a:pt x="16" y="92"/>
                    <a:pt x="16" y="91"/>
                  </a:cubicBezTo>
                  <a:cubicBezTo>
                    <a:pt x="16" y="89"/>
                    <a:pt x="16" y="88"/>
                    <a:pt x="16" y="86"/>
                  </a:cubicBezTo>
                  <a:cubicBezTo>
                    <a:pt x="15" y="88"/>
                    <a:pt x="13" y="89"/>
                    <a:pt x="12" y="91"/>
                  </a:cubicBezTo>
                  <a:cubicBezTo>
                    <a:pt x="11" y="92"/>
                    <a:pt x="10" y="92"/>
                    <a:pt x="10" y="93"/>
                  </a:cubicBezTo>
                  <a:cubicBezTo>
                    <a:pt x="9" y="94"/>
                    <a:pt x="8" y="95"/>
                    <a:pt x="8" y="96"/>
                  </a:cubicBezTo>
                  <a:cubicBezTo>
                    <a:pt x="6" y="99"/>
                    <a:pt x="4" y="102"/>
                    <a:pt x="3" y="105"/>
                  </a:cubicBezTo>
                  <a:cubicBezTo>
                    <a:pt x="2" y="106"/>
                    <a:pt x="2" y="107"/>
                    <a:pt x="1" y="108"/>
                  </a:cubicBezTo>
                  <a:cubicBezTo>
                    <a:pt x="1" y="109"/>
                    <a:pt x="0" y="110"/>
                    <a:pt x="0" y="110"/>
                  </a:cubicBezTo>
                </a:path>
              </a:pathLst>
            </a:custGeom>
            <a:solidFill>
              <a:srgbClr val="72A6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1" name="Freeform 542"/>
            <p:cNvSpPr/>
            <p:nvPr/>
          </p:nvSpPr>
          <p:spPr bwMode="auto">
            <a:xfrm>
              <a:off x="1400175" y="8374063"/>
              <a:ext cx="469900" cy="414338"/>
            </a:xfrm>
            <a:custGeom>
              <a:avLst/>
              <a:gdLst>
                <a:gd name="T0" fmla="*/ 123 w 125"/>
                <a:gd name="T1" fmla="*/ 52 h 110"/>
                <a:gd name="T2" fmla="*/ 124 w 125"/>
                <a:gd name="T3" fmla="*/ 69 h 110"/>
                <a:gd name="T4" fmla="*/ 9 w 125"/>
                <a:gd name="T5" fmla="*/ 110 h 110"/>
                <a:gd name="T6" fmla="*/ 9 w 125"/>
                <a:gd name="T7" fmla="*/ 108 h 110"/>
                <a:gd name="T8" fmla="*/ 6 w 125"/>
                <a:gd name="T9" fmla="*/ 93 h 110"/>
                <a:gd name="T10" fmla="*/ 3 w 125"/>
                <a:gd name="T11" fmla="*/ 82 h 110"/>
                <a:gd name="T12" fmla="*/ 2 w 125"/>
                <a:gd name="T13" fmla="*/ 78 h 110"/>
                <a:gd name="T14" fmla="*/ 0 w 125"/>
                <a:gd name="T15" fmla="*/ 63 h 110"/>
                <a:gd name="T16" fmla="*/ 0 w 125"/>
                <a:gd name="T17" fmla="*/ 59 h 110"/>
                <a:gd name="T18" fmla="*/ 0 w 125"/>
                <a:gd name="T19" fmla="*/ 54 h 110"/>
                <a:gd name="T20" fmla="*/ 0 w 125"/>
                <a:gd name="T21" fmla="*/ 51 h 110"/>
                <a:gd name="T22" fmla="*/ 1 w 125"/>
                <a:gd name="T23" fmla="*/ 45 h 110"/>
                <a:gd name="T24" fmla="*/ 2 w 125"/>
                <a:gd name="T25" fmla="*/ 41 h 110"/>
                <a:gd name="T26" fmla="*/ 2 w 125"/>
                <a:gd name="T27" fmla="*/ 40 h 110"/>
                <a:gd name="T28" fmla="*/ 7 w 125"/>
                <a:gd name="T29" fmla="*/ 27 h 110"/>
                <a:gd name="T30" fmla="*/ 8 w 125"/>
                <a:gd name="T31" fmla="*/ 25 h 110"/>
                <a:gd name="T32" fmla="*/ 9 w 125"/>
                <a:gd name="T33" fmla="*/ 23 h 110"/>
                <a:gd name="T34" fmla="*/ 9 w 125"/>
                <a:gd name="T35" fmla="*/ 23 h 110"/>
                <a:gd name="T36" fmla="*/ 12 w 125"/>
                <a:gd name="T37" fmla="*/ 20 h 110"/>
                <a:gd name="T38" fmla="*/ 15 w 125"/>
                <a:gd name="T39" fmla="*/ 16 h 110"/>
                <a:gd name="T40" fmla="*/ 15 w 125"/>
                <a:gd name="T41" fmla="*/ 16 h 110"/>
                <a:gd name="T42" fmla="*/ 18 w 125"/>
                <a:gd name="T43" fmla="*/ 13 h 110"/>
                <a:gd name="T44" fmla="*/ 35 w 125"/>
                <a:gd name="T45" fmla="*/ 3 h 110"/>
                <a:gd name="T46" fmla="*/ 69 w 125"/>
                <a:gd name="T47" fmla="*/ 6 h 110"/>
                <a:gd name="T48" fmla="*/ 85 w 125"/>
                <a:gd name="T49" fmla="*/ 12 h 110"/>
                <a:gd name="T50" fmla="*/ 87 w 125"/>
                <a:gd name="T51" fmla="*/ 13 h 110"/>
                <a:gd name="T52" fmla="*/ 87 w 125"/>
                <a:gd name="T53" fmla="*/ 13 h 110"/>
                <a:gd name="T54" fmla="*/ 100 w 125"/>
                <a:gd name="T55" fmla="*/ 22 h 110"/>
                <a:gd name="T56" fmla="*/ 101 w 125"/>
                <a:gd name="T57" fmla="*/ 22 h 110"/>
                <a:gd name="T58" fmla="*/ 123 w 125"/>
                <a:gd name="T59" fmla="*/ 52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25" h="110">
                  <a:moveTo>
                    <a:pt x="123" y="52"/>
                  </a:moveTo>
                  <a:cubicBezTo>
                    <a:pt x="124" y="57"/>
                    <a:pt x="125" y="63"/>
                    <a:pt x="124" y="69"/>
                  </a:cubicBezTo>
                  <a:cubicBezTo>
                    <a:pt x="9" y="110"/>
                    <a:pt x="9" y="110"/>
                    <a:pt x="9" y="110"/>
                  </a:cubicBezTo>
                  <a:cubicBezTo>
                    <a:pt x="9" y="109"/>
                    <a:pt x="9" y="108"/>
                    <a:pt x="9" y="108"/>
                  </a:cubicBezTo>
                  <a:cubicBezTo>
                    <a:pt x="8" y="103"/>
                    <a:pt x="7" y="98"/>
                    <a:pt x="6" y="93"/>
                  </a:cubicBezTo>
                  <a:cubicBezTo>
                    <a:pt x="5" y="89"/>
                    <a:pt x="4" y="86"/>
                    <a:pt x="3" y="82"/>
                  </a:cubicBezTo>
                  <a:cubicBezTo>
                    <a:pt x="3" y="80"/>
                    <a:pt x="2" y="79"/>
                    <a:pt x="2" y="78"/>
                  </a:cubicBezTo>
                  <a:cubicBezTo>
                    <a:pt x="1" y="73"/>
                    <a:pt x="0" y="68"/>
                    <a:pt x="0" y="63"/>
                  </a:cubicBezTo>
                  <a:cubicBezTo>
                    <a:pt x="0" y="61"/>
                    <a:pt x="0" y="60"/>
                    <a:pt x="0" y="59"/>
                  </a:cubicBezTo>
                  <a:cubicBezTo>
                    <a:pt x="0" y="57"/>
                    <a:pt x="0" y="55"/>
                    <a:pt x="0" y="54"/>
                  </a:cubicBezTo>
                  <a:cubicBezTo>
                    <a:pt x="0" y="53"/>
                    <a:pt x="0" y="52"/>
                    <a:pt x="0" y="51"/>
                  </a:cubicBezTo>
                  <a:cubicBezTo>
                    <a:pt x="1" y="49"/>
                    <a:pt x="1" y="47"/>
                    <a:pt x="1" y="45"/>
                  </a:cubicBezTo>
                  <a:cubicBezTo>
                    <a:pt x="1" y="44"/>
                    <a:pt x="2" y="43"/>
                    <a:pt x="2" y="41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3" y="36"/>
                    <a:pt x="5" y="31"/>
                    <a:pt x="7" y="27"/>
                  </a:cubicBezTo>
                  <a:cubicBezTo>
                    <a:pt x="8" y="26"/>
                    <a:pt x="8" y="26"/>
                    <a:pt x="8" y="25"/>
                  </a:cubicBezTo>
                  <a:cubicBezTo>
                    <a:pt x="9" y="24"/>
                    <a:pt x="9" y="24"/>
                    <a:pt x="9" y="23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10" y="22"/>
                    <a:pt x="11" y="21"/>
                    <a:pt x="12" y="20"/>
                  </a:cubicBezTo>
                  <a:cubicBezTo>
                    <a:pt x="13" y="18"/>
                    <a:pt x="14" y="17"/>
                    <a:pt x="15" y="16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6" y="15"/>
                    <a:pt x="17" y="14"/>
                    <a:pt x="18" y="13"/>
                  </a:cubicBezTo>
                  <a:cubicBezTo>
                    <a:pt x="23" y="8"/>
                    <a:pt x="28" y="5"/>
                    <a:pt x="35" y="3"/>
                  </a:cubicBezTo>
                  <a:cubicBezTo>
                    <a:pt x="46" y="0"/>
                    <a:pt x="58" y="2"/>
                    <a:pt x="69" y="6"/>
                  </a:cubicBezTo>
                  <a:cubicBezTo>
                    <a:pt x="74" y="8"/>
                    <a:pt x="80" y="10"/>
                    <a:pt x="85" y="12"/>
                  </a:cubicBezTo>
                  <a:cubicBezTo>
                    <a:pt x="86" y="13"/>
                    <a:pt x="86" y="13"/>
                    <a:pt x="87" y="13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92" y="16"/>
                    <a:pt x="96" y="18"/>
                    <a:pt x="100" y="22"/>
                  </a:cubicBezTo>
                  <a:cubicBezTo>
                    <a:pt x="101" y="22"/>
                    <a:pt x="101" y="22"/>
                    <a:pt x="101" y="22"/>
                  </a:cubicBezTo>
                  <a:cubicBezTo>
                    <a:pt x="111" y="30"/>
                    <a:pt x="119" y="40"/>
                    <a:pt x="123" y="52"/>
                  </a:cubicBezTo>
                  <a:close/>
                </a:path>
              </a:pathLst>
            </a:custGeom>
            <a:solidFill>
              <a:srgbClr val="BAD5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2" name="Freeform 543"/>
            <p:cNvSpPr/>
            <p:nvPr/>
          </p:nvSpPr>
          <p:spPr bwMode="auto">
            <a:xfrm>
              <a:off x="690563" y="7945438"/>
              <a:ext cx="800100" cy="538163"/>
            </a:xfrm>
            <a:custGeom>
              <a:avLst/>
              <a:gdLst>
                <a:gd name="T0" fmla="*/ 158 w 213"/>
                <a:gd name="T1" fmla="*/ 0 h 143"/>
                <a:gd name="T2" fmla="*/ 60 w 213"/>
                <a:gd name="T3" fmla="*/ 42 h 143"/>
                <a:gd name="T4" fmla="*/ 0 w 213"/>
                <a:gd name="T5" fmla="*/ 102 h 143"/>
                <a:gd name="T6" fmla="*/ 29 w 213"/>
                <a:gd name="T7" fmla="*/ 141 h 143"/>
                <a:gd name="T8" fmla="*/ 67 w 213"/>
                <a:gd name="T9" fmla="*/ 98 h 143"/>
                <a:gd name="T10" fmla="*/ 73 w 213"/>
                <a:gd name="T11" fmla="*/ 65 h 143"/>
                <a:gd name="T12" fmla="*/ 207 w 213"/>
                <a:gd name="T13" fmla="*/ 63 h 143"/>
                <a:gd name="T14" fmla="*/ 200 w 213"/>
                <a:gd name="T15" fmla="*/ 19 h 143"/>
                <a:gd name="T16" fmla="*/ 158 w 213"/>
                <a:gd name="T17" fmla="*/ 0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3" h="143">
                  <a:moveTo>
                    <a:pt x="158" y="0"/>
                  </a:moveTo>
                  <a:cubicBezTo>
                    <a:pt x="122" y="1"/>
                    <a:pt x="94" y="32"/>
                    <a:pt x="60" y="42"/>
                  </a:cubicBezTo>
                  <a:cubicBezTo>
                    <a:pt x="33" y="51"/>
                    <a:pt x="1" y="66"/>
                    <a:pt x="0" y="102"/>
                  </a:cubicBezTo>
                  <a:cubicBezTo>
                    <a:pt x="0" y="116"/>
                    <a:pt x="11" y="143"/>
                    <a:pt x="29" y="141"/>
                  </a:cubicBezTo>
                  <a:cubicBezTo>
                    <a:pt x="45" y="140"/>
                    <a:pt x="63" y="111"/>
                    <a:pt x="67" y="98"/>
                  </a:cubicBezTo>
                  <a:cubicBezTo>
                    <a:pt x="70" y="87"/>
                    <a:pt x="72" y="76"/>
                    <a:pt x="73" y="65"/>
                  </a:cubicBezTo>
                  <a:cubicBezTo>
                    <a:pt x="101" y="97"/>
                    <a:pt x="185" y="110"/>
                    <a:pt x="207" y="63"/>
                  </a:cubicBezTo>
                  <a:cubicBezTo>
                    <a:pt x="213" y="49"/>
                    <a:pt x="210" y="31"/>
                    <a:pt x="200" y="19"/>
                  </a:cubicBezTo>
                  <a:cubicBezTo>
                    <a:pt x="190" y="7"/>
                    <a:pt x="174" y="0"/>
                    <a:pt x="158" y="0"/>
                  </a:cubicBezTo>
                </a:path>
              </a:pathLst>
            </a:custGeom>
            <a:solidFill>
              <a:srgbClr val="BAD5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3" name="Freeform 544"/>
            <p:cNvSpPr/>
            <p:nvPr/>
          </p:nvSpPr>
          <p:spPr bwMode="auto">
            <a:xfrm>
              <a:off x="1746250" y="7716838"/>
              <a:ext cx="420688" cy="563563"/>
            </a:xfrm>
            <a:custGeom>
              <a:avLst/>
              <a:gdLst>
                <a:gd name="T0" fmla="*/ 7 w 112"/>
                <a:gd name="T1" fmla="*/ 133 h 150"/>
                <a:gd name="T2" fmla="*/ 33 w 112"/>
                <a:gd name="T3" fmla="*/ 145 h 150"/>
                <a:gd name="T4" fmla="*/ 51 w 112"/>
                <a:gd name="T5" fmla="*/ 148 h 150"/>
                <a:gd name="T6" fmla="*/ 66 w 112"/>
                <a:gd name="T7" fmla="*/ 144 h 150"/>
                <a:gd name="T8" fmla="*/ 91 w 112"/>
                <a:gd name="T9" fmla="*/ 127 h 150"/>
                <a:gd name="T10" fmla="*/ 95 w 112"/>
                <a:gd name="T11" fmla="*/ 110 h 150"/>
                <a:gd name="T12" fmla="*/ 105 w 112"/>
                <a:gd name="T13" fmla="*/ 112 h 150"/>
                <a:gd name="T14" fmla="*/ 107 w 112"/>
                <a:gd name="T15" fmla="*/ 110 h 150"/>
                <a:gd name="T16" fmla="*/ 111 w 112"/>
                <a:gd name="T17" fmla="*/ 101 h 150"/>
                <a:gd name="T18" fmla="*/ 106 w 112"/>
                <a:gd name="T19" fmla="*/ 73 h 150"/>
                <a:gd name="T20" fmla="*/ 80 w 112"/>
                <a:gd name="T21" fmla="*/ 42 h 150"/>
                <a:gd name="T22" fmla="*/ 48 w 112"/>
                <a:gd name="T23" fmla="*/ 20 h 150"/>
                <a:gd name="T24" fmla="*/ 34 w 112"/>
                <a:gd name="T25" fmla="*/ 15 h 150"/>
                <a:gd name="T26" fmla="*/ 28 w 112"/>
                <a:gd name="T27" fmla="*/ 9 h 150"/>
                <a:gd name="T28" fmla="*/ 27 w 112"/>
                <a:gd name="T29" fmla="*/ 7 h 150"/>
                <a:gd name="T30" fmla="*/ 24 w 112"/>
                <a:gd name="T31" fmla="*/ 4 h 150"/>
                <a:gd name="T32" fmla="*/ 23 w 112"/>
                <a:gd name="T33" fmla="*/ 2 h 150"/>
                <a:gd name="T34" fmla="*/ 22 w 112"/>
                <a:gd name="T35" fmla="*/ 2 h 150"/>
                <a:gd name="T36" fmla="*/ 20 w 112"/>
                <a:gd name="T37" fmla="*/ 0 h 150"/>
                <a:gd name="T38" fmla="*/ 19 w 112"/>
                <a:gd name="T39" fmla="*/ 0 h 150"/>
                <a:gd name="T40" fmla="*/ 19 w 112"/>
                <a:gd name="T41" fmla="*/ 0 h 150"/>
                <a:gd name="T42" fmla="*/ 18 w 112"/>
                <a:gd name="T43" fmla="*/ 0 h 150"/>
                <a:gd name="T44" fmla="*/ 18 w 112"/>
                <a:gd name="T45" fmla="*/ 0 h 150"/>
                <a:gd name="T46" fmla="*/ 16 w 112"/>
                <a:gd name="T47" fmla="*/ 1 h 150"/>
                <a:gd name="T48" fmla="*/ 16 w 112"/>
                <a:gd name="T49" fmla="*/ 1 h 150"/>
                <a:gd name="T50" fmla="*/ 15 w 112"/>
                <a:gd name="T51" fmla="*/ 3 h 150"/>
                <a:gd name="T52" fmla="*/ 15 w 112"/>
                <a:gd name="T53" fmla="*/ 4 h 150"/>
                <a:gd name="T54" fmla="*/ 15 w 112"/>
                <a:gd name="T55" fmla="*/ 4 h 150"/>
                <a:gd name="T56" fmla="*/ 15 w 112"/>
                <a:gd name="T57" fmla="*/ 4 h 150"/>
                <a:gd name="T58" fmla="*/ 15 w 112"/>
                <a:gd name="T59" fmla="*/ 7 h 150"/>
                <a:gd name="T60" fmla="*/ 16 w 112"/>
                <a:gd name="T61" fmla="*/ 11 h 150"/>
                <a:gd name="T62" fmla="*/ 16 w 112"/>
                <a:gd name="T63" fmla="*/ 12 h 150"/>
                <a:gd name="T64" fmla="*/ 16 w 112"/>
                <a:gd name="T65" fmla="*/ 16 h 150"/>
                <a:gd name="T66" fmla="*/ 17 w 112"/>
                <a:gd name="T67" fmla="*/ 16 h 150"/>
                <a:gd name="T68" fmla="*/ 13 w 112"/>
                <a:gd name="T69" fmla="*/ 39 h 150"/>
                <a:gd name="T70" fmla="*/ 5 w 112"/>
                <a:gd name="T71" fmla="*/ 58 h 150"/>
                <a:gd name="T72" fmla="*/ 2 w 112"/>
                <a:gd name="T73" fmla="*/ 68 h 150"/>
                <a:gd name="T74" fmla="*/ 0 w 112"/>
                <a:gd name="T75" fmla="*/ 99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12" h="150">
                  <a:moveTo>
                    <a:pt x="4" y="126"/>
                  </a:moveTo>
                  <a:cubicBezTo>
                    <a:pt x="5" y="128"/>
                    <a:pt x="5" y="131"/>
                    <a:pt x="7" y="133"/>
                  </a:cubicBezTo>
                  <a:cubicBezTo>
                    <a:pt x="10" y="140"/>
                    <a:pt x="16" y="146"/>
                    <a:pt x="23" y="147"/>
                  </a:cubicBezTo>
                  <a:cubicBezTo>
                    <a:pt x="27" y="147"/>
                    <a:pt x="30" y="146"/>
                    <a:pt x="33" y="145"/>
                  </a:cubicBezTo>
                  <a:cubicBezTo>
                    <a:pt x="37" y="144"/>
                    <a:pt x="42" y="143"/>
                    <a:pt x="48" y="146"/>
                  </a:cubicBezTo>
                  <a:cubicBezTo>
                    <a:pt x="49" y="146"/>
                    <a:pt x="50" y="147"/>
                    <a:pt x="51" y="148"/>
                  </a:cubicBezTo>
                  <a:cubicBezTo>
                    <a:pt x="52" y="148"/>
                    <a:pt x="52" y="148"/>
                    <a:pt x="52" y="148"/>
                  </a:cubicBezTo>
                  <a:cubicBezTo>
                    <a:pt x="57" y="150"/>
                    <a:pt x="62" y="148"/>
                    <a:pt x="66" y="144"/>
                  </a:cubicBezTo>
                  <a:cubicBezTo>
                    <a:pt x="70" y="140"/>
                    <a:pt x="73" y="137"/>
                    <a:pt x="79" y="135"/>
                  </a:cubicBezTo>
                  <a:cubicBezTo>
                    <a:pt x="83" y="133"/>
                    <a:pt x="89" y="133"/>
                    <a:pt x="91" y="127"/>
                  </a:cubicBezTo>
                  <a:cubicBezTo>
                    <a:pt x="92" y="124"/>
                    <a:pt x="92" y="121"/>
                    <a:pt x="92" y="117"/>
                  </a:cubicBezTo>
                  <a:cubicBezTo>
                    <a:pt x="93" y="114"/>
                    <a:pt x="93" y="111"/>
                    <a:pt x="95" y="110"/>
                  </a:cubicBezTo>
                  <a:cubicBezTo>
                    <a:pt x="98" y="108"/>
                    <a:pt x="101" y="111"/>
                    <a:pt x="104" y="112"/>
                  </a:cubicBezTo>
                  <a:cubicBezTo>
                    <a:pt x="105" y="112"/>
                    <a:pt x="105" y="112"/>
                    <a:pt x="105" y="112"/>
                  </a:cubicBezTo>
                  <a:cubicBezTo>
                    <a:pt x="105" y="112"/>
                    <a:pt x="106" y="111"/>
                    <a:pt x="106" y="111"/>
                  </a:cubicBezTo>
                  <a:cubicBezTo>
                    <a:pt x="107" y="111"/>
                    <a:pt x="107" y="111"/>
                    <a:pt x="107" y="110"/>
                  </a:cubicBezTo>
                  <a:cubicBezTo>
                    <a:pt x="107" y="110"/>
                    <a:pt x="107" y="110"/>
                    <a:pt x="107" y="110"/>
                  </a:cubicBezTo>
                  <a:cubicBezTo>
                    <a:pt x="109" y="108"/>
                    <a:pt x="110" y="103"/>
                    <a:pt x="111" y="101"/>
                  </a:cubicBezTo>
                  <a:cubicBezTo>
                    <a:pt x="111" y="100"/>
                    <a:pt x="111" y="100"/>
                    <a:pt x="111" y="100"/>
                  </a:cubicBezTo>
                  <a:cubicBezTo>
                    <a:pt x="112" y="91"/>
                    <a:pt x="110" y="81"/>
                    <a:pt x="106" y="73"/>
                  </a:cubicBezTo>
                  <a:cubicBezTo>
                    <a:pt x="102" y="66"/>
                    <a:pt x="98" y="60"/>
                    <a:pt x="93" y="55"/>
                  </a:cubicBezTo>
                  <a:cubicBezTo>
                    <a:pt x="89" y="50"/>
                    <a:pt x="85" y="46"/>
                    <a:pt x="80" y="42"/>
                  </a:cubicBezTo>
                  <a:cubicBezTo>
                    <a:pt x="70" y="33"/>
                    <a:pt x="60" y="24"/>
                    <a:pt x="48" y="20"/>
                  </a:cubicBezTo>
                  <a:cubicBezTo>
                    <a:pt x="48" y="20"/>
                    <a:pt x="48" y="20"/>
                    <a:pt x="48" y="20"/>
                  </a:cubicBezTo>
                  <a:cubicBezTo>
                    <a:pt x="43" y="19"/>
                    <a:pt x="39" y="18"/>
                    <a:pt x="35" y="16"/>
                  </a:cubicBezTo>
                  <a:cubicBezTo>
                    <a:pt x="34" y="15"/>
                    <a:pt x="34" y="15"/>
                    <a:pt x="34" y="15"/>
                  </a:cubicBezTo>
                  <a:cubicBezTo>
                    <a:pt x="33" y="15"/>
                    <a:pt x="32" y="14"/>
                    <a:pt x="32" y="13"/>
                  </a:cubicBezTo>
                  <a:cubicBezTo>
                    <a:pt x="30" y="12"/>
                    <a:pt x="29" y="11"/>
                    <a:pt x="28" y="9"/>
                  </a:cubicBezTo>
                  <a:cubicBezTo>
                    <a:pt x="28" y="9"/>
                    <a:pt x="28" y="9"/>
                    <a:pt x="28" y="9"/>
                  </a:cubicBezTo>
                  <a:cubicBezTo>
                    <a:pt x="28" y="8"/>
                    <a:pt x="27" y="8"/>
                    <a:pt x="27" y="7"/>
                  </a:cubicBezTo>
                  <a:cubicBezTo>
                    <a:pt x="26" y="7"/>
                    <a:pt x="26" y="6"/>
                    <a:pt x="26" y="5"/>
                  </a:cubicBezTo>
                  <a:cubicBezTo>
                    <a:pt x="25" y="5"/>
                    <a:pt x="25" y="4"/>
                    <a:pt x="24" y="4"/>
                  </a:cubicBezTo>
                  <a:cubicBezTo>
                    <a:pt x="24" y="3"/>
                    <a:pt x="24" y="3"/>
                    <a:pt x="23" y="3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0" y="1"/>
                    <a:pt x="20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7" y="0"/>
                    <a:pt x="16" y="0"/>
                    <a:pt x="16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1"/>
                    <a:pt x="16" y="2"/>
                    <a:pt x="16" y="2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5"/>
                    <a:pt x="15" y="5"/>
                  </a:cubicBezTo>
                  <a:cubicBezTo>
                    <a:pt x="15" y="6"/>
                    <a:pt x="15" y="7"/>
                    <a:pt x="15" y="7"/>
                  </a:cubicBezTo>
                  <a:cubicBezTo>
                    <a:pt x="16" y="8"/>
                    <a:pt x="16" y="9"/>
                    <a:pt x="16" y="10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6" y="13"/>
                    <a:pt x="16" y="15"/>
                    <a:pt x="16" y="16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7" y="24"/>
                    <a:pt x="15" y="32"/>
                    <a:pt x="13" y="39"/>
                  </a:cubicBezTo>
                  <a:cubicBezTo>
                    <a:pt x="13" y="39"/>
                    <a:pt x="13" y="39"/>
                    <a:pt x="13" y="39"/>
                  </a:cubicBezTo>
                  <a:cubicBezTo>
                    <a:pt x="11" y="45"/>
                    <a:pt x="8" y="51"/>
                    <a:pt x="5" y="57"/>
                  </a:cubicBezTo>
                  <a:cubicBezTo>
                    <a:pt x="5" y="58"/>
                    <a:pt x="5" y="58"/>
                    <a:pt x="5" y="58"/>
                  </a:cubicBezTo>
                  <a:cubicBezTo>
                    <a:pt x="5" y="59"/>
                    <a:pt x="4" y="61"/>
                    <a:pt x="3" y="62"/>
                  </a:cubicBezTo>
                  <a:cubicBezTo>
                    <a:pt x="3" y="64"/>
                    <a:pt x="2" y="66"/>
                    <a:pt x="2" y="68"/>
                  </a:cubicBezTo>
                  <a:cubicBezTo>
                    <a:pt x="0" y="75"/>
                    <a:pt x="0" y="82"/>
                    <a:pt x="0" y="89"/>
                  </a:cubicBezTo>
                  <a:cubicBezTo>
                    <a:pt x="0" y="92"/>
                    <a:pt x="0" y="95"/>
                    <a:pt x="0" y="99"/>
                  </a:cubicBezTo>
                  <a:cubicBezTo>
                    <a:pt x="0" y="108"/>
                    <a:pt x="1" y="117"/>
                    <a:pt x="4" y="126"/>
                  </a:cubicBezTo>
                </a:path>
              </a:pathLst>
            </a:custGeom>
            <a:solidFill>
              <a:srgbClr val="F3F8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4" name="Freeform 545"/>
            <p:cNvSpPr>
              <a:spLocks noEditPoints="1"/>
            </p:cNvSpPr>
            <p:nvPr/>
          </p:nvSpPr>
          <p:spPr bwMode="auto">
            <a:xfrm>
              <a:off x="1806575" y="7920038"/>
              <a:ext cx="173038" cy="198438"/>
            </a:xfrm>
            <a:custGeom>
              <a:avLst/>
              <a:gdLst>
                <a:gd name="T0" fmla="*/ 6 w 46"/>
                <a:gd name="T1" fmla="*/ 8 h 53"/>
                <a:gd name="T2" fmla="*/ 6 w 46"/>
                <a:gd name="T3" fmla="*/ 8 h 53"/>
                <a:gd name="T4" fmla="*/ 3 w 46"/>
                <a:gd name="T5" fmla="*/ 10 h 53"/>
                <a:gd name="T6" fmla="*/ 3 w 46"/>
                <a:gd name="T7" fmla="*/ 10 h 53"/>
                <a:gd name="T8" fmla="*/ 2 w 46"/>
                <a:gd name="T9" fmla="*/ 20 h 53"/>
                <a:gd name="T10" fmla="*/ 0 w 46"/>
                <a:gd name="T11" fmla="*/ 28 h 53"/>
                <a:gd name="T12" fmla="*/ 2 w 46"/>
                <a:gd name="T13" fmla="*/ 28 h 53"/>
                <a:gd name="T14" fmla="*/ 4 w 46"/>
                <a:gd name="T15" fmla="*/ 21 h 53"/>
                <a:gd name="T16" fmla="*/ 6 w 46"/>
                <a:gd name="T17" fmla="*/ 8 h 53"/>
                <a:gd name="T18" fmla="*/ 29 w 46"/>
                <a:gd name="T19" fmla="*/ 6 h 53"/>
                <a:gd name="T20" fmla="*/ 29 w 46"/>
                <a:gd name="T21" fmla="*/ 6 h 53"/>
                <a:gd name="T22" fmla="*/ 27 w 46"/>
                <a:gd name="T23" fmla="*/ 8 h 53"/>
                <a:gd name="T24" fmla="*/ 29 w 46"/>
                <a:gd name="T25" fmla="*/ 13 h 53"/>
                <a:gd name="T26" fmla="*/ 33 w 46"/>
                <a:gd name="T27" fmla="*/ 24 h 53"/>
                <a:gd name="T28" fmla="*/ 36 w 46"/>
                <a:gd name="T29" fmla="*/ 35 h 53"/>
                <a:gd name="T30" fmla="*/ 37 w 46"/>
                <a:gd name="T31" fmla="*/ 39 h 53"/>
                <a:gd name="T32" fmla="*/ 38 w 46"/>
                <a:gd name="T33" fmla="*/ 40 h 53"/>
                <a:gd name="T34" fmla="*/ 37 w 46"/>
                <a:gd name="T35" fmla="*/ 34 h 53"/>
                <a:gd name="T36" fmla="*/ 34 w 46"/>
                <a:gd name="T37" fmla="*/ 24 h 53"/>
                <a:gd name="T38" fmla="*/ 31 w 46"/>
                <a:gd name="T39" fmla="*/ 12 h 53"/>
                <a:gd name="T40" fmla="*/ 29 w 46"/>
                <a:gd name="T41" fmla="*/ 6 h 53"/>
                <a:gd name="T42" fmla="*/ 29 w 46"/>
                <a:gd name="T43" fmla="*/ 6 h 53"/>
                <a:gd name="T44" fmla="*/ 9 w 46"/>
                <a:gd name="T45" fmla="*/ 3 h 53"/>
                <a:gd name="T46" fmla="*/ 9 w 46"/>
                <a:gd name="T47" fmla="*/ 3 h 53"/>
                <a:gd name="T48" fmla="*/ 8 w 46"/>
                <a:gd name="T49" fmla="*/ 5 h 53"/>
                <a:gd name="T50" fmla="*/ 8 w 46"/>
                <a:gd name="T51" fmla="*/ 5 h 53"/>
                <a:gd name="T52" fmla="*/ 7 w 46"/>
                <a:gd name="T53" fmla="*/ 7 h 53"/>
                <a:gd name="T54" fmla="*/ 7 w 46"/>
                <a:gd name="T55" fmla="*/ 7 h 53"/>
                <a:gd name="T56" fmla="*/ 8 w 46"/>
                <a:gd name="T57" fmla="*/ 23 h 53"/>
                <a:gd name="T58" fmla="*/ 8 w 46"/>
                <a:gd name="T59" fmla="*/ 28 h 53"/>
                <a:gd name="T60" fmla="*/ 10 w 46"/>
                <a:gd name="T61" fmla="*/ 28 h 53"/>
                <a:gd name="T62" fmla="*/ 10 w 46"/>
                <a:gd name="T63" fmla="*/ 23 h 53"/>
                <a:gd name="T64" fmla="*/ 9 w 46"/>
                <a:gd name="T65" fmla="*/ 5 h 53"/>
                <a:gd name="T66" fmla="*/ 9 w 46"/>
                <a:gd name="T67" fmla="*/ 3 h 53"/>
                <a:gd name="T68" fmla="*/ 9 w 46"/>
                <a:gd name="T69" fmla="*/ 3 h 53"/>
                <a:gd name="T70" fmla="*/ 31 w 46"/>
                <a:gd name="T71" fmla="*/ 0 h 53"/>
                <a:gd name="T72" fmla="*/ 30 w 46"/>
                <a:gd name="T73" fmla="*/ 3 h 53"/>
                <a:gd name="T74" fmla="*/ 30 w 46"/>
                <a:gd name="T75" fmla="*/ 3 h 53"/>
                <a:gd name="T76" fmla="*/ 30 w 46"/>
                <a:gd name="T77" fmla="*/ 3 h 53"/>
                <a:gd name="T78" fmla="*/ 35 w 46"/>
                <a:gd name="T79" fmla="*/ 14 h 53"/>
                <a:gd name="T80" fmla="*/ 40 w 46"/>
                <a:gd name="T81" fmla="*/ 28 h 53"/>
                <a:gd name="T82" fmla="*/ 45 w 46"/>
                <a:gd name="T83" fmla="*/ 50 h 53"/>
                <a:gd name="T84" fmla="*/ 46 w 46"/>
                <a:gd name="T85" fmla="*/ 51 h 53"/>
                <a:gd name="T86" fmla="*/ 46 w 46"/>
                <a:gd name="T87" fmla="*/ 53 h 53"/>
                <a:gd name="T88" fmla="*/ 46 w 46"/>
                <a:gd name="T89" fmla="*/ 50 h 53"/>
                <a:gd name="T90" fmla="*/ 41 w 46"/>
                <a:gd name="T91" fmla="*/ 28 h 53"/>
                <a:gd name="T92" fmla="*/ 32 w 46"/>
                <a:gd name="T93" fmla="*/ 3 h 53"/>
                <a:gd name="T94" fmla="*/ 31 w 46"/>
                <a:gd name="T95" fmla="*/ 0 h 53"/>
                <a:gd name="T96" fmla="*/ 15 w 46"/>
                <a:gd name="T97" fmla="*/ 0 h 53"/>
                <a:gd name="T98" fmla="*/ 17 w 46"/>
                <a:gd name="T99" fmla="*/ 4 h 53"/>
                <a:gd name="T100" fmla="*/ 20 w 46"/>
                <a:gd name="T101" fmla="*/ 14 h 53"/>
                <a:gd name="T102" fmla="*/ 26 w 46"/>
                <a:gd name="T103" fmla="*/ 32 h 53"/>
                <a:gd name="T104" fmla="*/ 27 w 46"/>
                <a:gd name="T105" fmla="*/ 33 h 53"/>
                <a:gd name="T106" fmla="*/ 26 w 46"/>
                <a:gd name="T107" fmla="*/ 29 h 53"/>
                <a:gd name="T108" fmla="*/ 22 w 46"/>
                <a:gd name="T109" fmla="*/ 14 h 53"/>
                <a:gd name="T110" fmla="*/ 19 w 46"/>
                <a:gd name="T111" fmla="*/ 4 h 53"/>
                <a:gd name="T112" fmla="*/ 18 w 46"/>
                <a:gd name="T113" fmla="*/ 3 h 53"/>
                <a:gd name="T114" fmla="*/ 18 w 46"/>
                <a:gd name="T115" fmla="*/ 3 h 53"/>
                <a:gd name="T116" fmla="*/ 18 w 46"/>
                <a:gd name="T117" fmla="*/ 3 h 53"/>
                <a:gd name="T118" fmla="*/ 16 w 46"/>
                <a:gd name="T119" fmla="*/ 0 h 53"/>
                <a:gd name="T120" fmla="*/ 15 w 46"/>
                <a:gd name="T121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6" h="52">
                  <a:moveTo>
                    <a:pt x="6" y="8"/>
                  </a:moveTo>
                  <a:cubicBezTo>
                    <a:pt x="6" y="8"/>
                    <a:pt x="6" y="8"/>
                    <a:pt x="6" y="8"/>
                  </a:cubicBezTo>
                  <a:cubicBezTo>
                    <a:pt x="5" y="9"/>
                    <a:pt x="4" y="9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3"/>
                    <a:pt x="2" y="17"/>
                    <a:pt x="2" y="20"/>
                  </a:cubicBezTo>
                  <a:cubicBezTo>
                    <a:pt x="1" y="22"/>
                    <a:pt x="0" y="25"/>
                    <a:pt x="0" y="28"/>
                  </a:cubicBezTo>
                  <a:cubicBezTo>
                    <a:pt x="1" y="28"/>
                    <a:pt x="1" y="28"/>
                    <a:pt x="2" y="28"/>
                  </a:cubicBezTo>
                  <a:cubicBezTo>
                    <a:pt x="3" y="25"/>
                    <a:pt x="3" y="23"/>
                    <a:pt x="4" y="21"/>
                  </a:cubicBezTo>
                  <a:cubicBezTo>
                    <a:pt x="4" y="17"/>
                    <a:pt x="5" y="12"/>
                    <a:pt x="6" y="8"/>
                  </a:cubicBezTo>
                  <a:moveTo>
                    <a:pt x="29" y="6"/>
                  </a:moveTo>
                  <a:cubicBezTo>
                    <a:pt x="29" y="6"/>
                    <a:pt x="29" y="6"/>
                    <a:pt x="29" y="6"/>
                  </a:cubicBezTo>
                  <a:cubicBezTo>
                    <a:pt x="29" y="7"/>
                    <a:pt x="28" y="8"/>
                    <a:pt x="27" y="8"/>
                  </a:cubicBezTo>
                  <a:cubicBezTo>
                    <a:pt x="28" y="10"/>
                    <a:pt x="29" y="11"/>
                    <a:pt x="29" y="13"/>
                  </a:cubicBezTo>
                  <a:cubicBezTo>
                    <a:pt x="30" y="17"/>
                    <a:pt x="32" y="21"/>
                    <a:pt x="33" y="24"/>
                  </a:cubicBezTo>
                  <a:cubicBezTo>
                    <a:pt x="34" y="28"/>
                    <a:pt x="35" y="31"/>
                    <a:pt x="36" y="35"/>
                  </a:cubicBezTo>
                  <a:cubicBezTo>
                    <a:pt x="36" y="36"/>
                    <a:pt x="36" y="38"/>
                    <a:pt x="37" y="39"/>
                  </a:cubicBezTo>
                  <a:cubicBezTo>
                    <a:pt x="37" y="39"/>
                    <a:pt x="38" y="40"/>
                    <a:pt x="38" y="40"/>
                  </a:cubicBezTo>
                  <a:cubicBezTo>
                    <a:pt x="38" y="38"/>
                    <a:pt x="37" y="36"/>
                    <a:pt x="37" y="34"/>
                  </a:cubicBezTo>
                  <a:cubicBezTo>
                    <a:pt x="36" y="31"/>
                    <a:pt x="35" y="28"/>
                    <a:pt x="34" y="24"/>
                  </a:cubicBezTo>
                  <a:cubicBezTo>
                    <a:pt x="33" y="20"/>
                    <a:pt x="32" y="16"/>
                    <a:pt x="31" y="12"/>
                  </a:cubicBezTo>
                  <a:cubicBezTo>
                    <a:pt x="30" y="10"/>
                    <a:pt x="30" y="8"/>
                    <a:pt x="29" y="6"/>
                  </a:cubicBezTo>
                  <a:cubicBezTo>
                    <a:pt x="29" y="6"/>
                    <a:pt x="29" y="6"/>
                    <a:pt x="29" y="6"/>
                  </a:cubicBezTo>
                  <a:moveTo>
                    <a:pt x="9" y="3"/>
                  </a:move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8" y="4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7" y="6"/>
                    <a:pt x="7" y="6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12"/>
                    <a:pt x="7" y="17"/>
                    <a:pt x="8" y="23"/>
                  </a:cubicBezTo>
                  <a:cubicBezTo>
                    <a:pt x="8" y="25"/>
                    <a:pt x="8" y="26"/>
                    <a:pt x="8" y="28"/>
                  </a:cubicBezTo>
                  <a:cubicBezTo>
                    <a:pt x="9" y="28"/>
                    <a:pt x="10" y="28"/>
                    <a:pt x="10" y="28"/>
                  </a:cubicBezTo>
                  <a:cubicBezTo>
                    <a:pt x="10" y="27"/>
                    <a:pt x="10" y="25"/>
                    <a:pt x="10" y="23"/>
                  </a:cubicBezTo>
                  <a:cubicBezTo>
                    <a:pt x="9" y="17"/>
                    <a:pt x="9" y="11"/>
                    <a:pt x="9" y="5"/>
                  </a:cubicBezTo>
                  <a:cubicBezTo>
                    <a:pt x="9" y="4"/>
                    <a:pt x="9" y="4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moveTo>
                    <a:pt x="31" y="0"/>
                  </a:moveTo>
                  <a:cubicBezTo>
                    <a:pt x="31" y="1"/>
                    <a:pt x="30" y="2"/>
                    <a:pt x="30" y="3"/>
                  </a:cubicBezTo>
                  <a:cubicBezTo>
                    <a:pt x="30" y="3"/>
                    <a:pt x="30" y="3"/>
                    <a:pt x="30" y="3"/>
                  </a:cubicBezTo>
                  <a:cubicBezTo>
                    <a:pt x="30" y="3"/>
                    <a:pt x="30" y="3"/>
                    <a:pt x="30" y="3"/>
                  </a:cubicBezTo>
                  <a:cubicBezTo>
                    <a:pt x="32" y="7"/>
                    <a:pt x="33" y="11"/>
                    <a:pt x="35" y="14"/>
                  </a:cubicBezTo>
                  <a:cubicBezTo>
                    <a:pt x="37" y="19"/>
                    <a:pt x="39" y="24"/>
                    <a:pt x="40" y="28"/>
                  </a:cubicBezTo>
                  <a:cubicBezTo>
                    <a:pt x="43" y="37"/>
                    <a:pt x="45" y="45"/>
                    <a:pt x="45" y="50"/>
                  </a:cubicBezTo>
                  <a:cubicBezTo>
                    <a:pt x="46" y="50"/>
                    <a:pt x="46" y="51"/>
                    <a:pt x="46" y="51"/>
                  </a:cubicBezTo>
                  <a:cubicBezTo>
                    <a:pt x="46" y="52"/>
                    <a:pt x="46" y="52"/>
                    <a:pt x="46" y="53"/>
                  </a:cubicBezTo>
                  <a:cubicBezTo>
                    <a:pt x="46" y="52"/>
                    <a:pt x="46" y="51"/>
                    <a:pt x="46" y="50"/>
                  </a:cubicBezTo>
                  <a:cubicBezTo>
                    <a:pt x="45" y="45"/>
                    <a:pt x="44" y="37"/>
                    <a:pt x="41" y="28"/>
                  </a:cubicBezTo>
                  <a:cubicBezTo>
                    <a:pt x="39" y="20"/>
                    <a:pt x="36" y="12"/>
                    <a:pt x="32" y="3"/>
                  </a:cubicBezTo>
                  <a:cubicBezTo>
                    <a:pt x="32" y="2"/>
                    <a:pt x="31" y="1"/>
                    <a:pt x="31" y="0"/>
                  </a:cubicBezTo>
                  <a:moveTo>
                    <a:pt x="15" y="0"/>
                  </a:moveTo>
                  <a:cubicBezTo>
                    <a:pt x="16" y="1"/>
                    <a:pt x="16" y="3"/>
                    <a:pt x="17" y="4"/>
                  </a:cubicBezTo>
                  <a:cubicBezTo>
                    <a:pt x="18" y="8"/>
                    <a:pt x="19" y="11"/>
                    <a:pt x="20" y="14"/>
                  </a:cubicBezTo>
                  <a:cubicBezTo>
                    <a:pt x="21" y="21"/>
                    <a:pt x="24" y="27"/>
                    <a:pt x="26" y="32"/>
                  </a:cubicBezTo>
                  <a:cubicBezTo>
                    <a:pt x="26" y="33"/>
                    <a:pt x="27" y="33"/>
                    <a:pt x="27" y="33"/>
                  </a:cubicBezTo>
                  <a:cubicBezTo>
                    <a:pt x="27" y="32"/>
                    <a:pt x="27" y="31"/>
                    <a:pt x="26" y="29"/>
                  </a:cubicBezTo>
                  <a:cubicBezTo>
                    <a:pt x="25" y="24"/>
                    <a:pt x="23" y="19"/>
                    <a:pt x="22" y="14"/>
                  </a:cubicBezTo>
                  <a:cubicBezTo>
                    <a:pt x="21" y="11"/>
                    <a:pt x="20" y="7"/>
                    <a:pt x="19" y="4"/>
                  </a:cubicBezTo>
                  <a:cubicBezTo>
                    <a:pt x="19" y="4"/>
                    <a:pt x="19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1"/>
                    <a:pt x="17" y="1"/>
                    <a:pt x="16" y="0"/>
                  </a:cubicBezTo>
                  <a:cubicBezTo>
                    <a:pt x="16" y="0"/>
                    <a:pt x="16" y="0"/>
                    <a:pt x="15" y="0"/>
                  </a:cubicBezTo>
                </a:path>
              </a:pathLst>
            </a:custGeom>
            <a:solidFill>
              <a:srgbClr val="5EC6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5" name="Freeform 546"/>
            <p:cNvSpPr/>
            <p:nvPr/>
          </p:nvSpPr>
          <p:spPr bwMode="auto">
            <a:xfrm flipH="1">
              <a:off x="2087563" y="8062913"/>
              <a:ext cx="0" cy="3175"/>
            </a:xfrm>
            <a:custGeom>
              <a:avLst/>
              <a:gdLst>
                <a:gd name="T0" fmla="*/ 0 h 2"/>
                <a:gd name="T1" fmla="*/ 2 h 2"/>
                <a:gd name="T2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EC6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6" name="Freeform 547"/>
            <p:cNvSpPr/>
            <p:nvPr/>
          </p:nvSpPr>
          <p:spPr bwMode="auto">
            <a:xfrm flipH="1">
              <a:off x="2087563" y="8062913"/>
              <a:ext cx="0" cy="3175"/>
            </a:xfrm>
            <a:custGeom>
              <a:avLst/>
              <a:gdLst>
                <a:gd name="T0" fmla="*/ 0 h 2"/>
                <a:gd name="T1" fmla="*/ 2 h 2"/>
                <a:gd name="T2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2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7" name="Freeform 548"/>
            <p:cNvSpPr>
              <a:spLocks noEditPoints="1"/>
            </p:cNvSpPr>
            <p:nvPr/>
          </p:nvSpPr>
          <p:spPr bwMode="auto">
            <a:xfrm>
              <a:off x="1843088" y="7739063"/>
              <a:ext cx="268288" cy="365125"/>
            </a:xfrm>
            <a:custGeom>
              <a:avLst/>
              <a:gdLst>
                <a:gd name="T0" fmla="*/ 37 w 71"/>
                <a:gd name="T1" fmla="*/ 40 h 97"/>
                <a:gd name="T2" fmla="*/ 35 w 71"/>
                <a:gd name="T3" fmla="*/ 41 h 97"/>
                <a:gd name="T4" fmla="*/ 35 w 71"/>
                <a:gd name="T5" fmla="*/ 41 h 97"/>
                <a:gd name="T6" fmla="*/ 35 w 71"/>
                <a:gd name="T7" fmla="*/ 41 h 97"/>
                <a:gd name="T8" fmla="*/ 41 w 71"/>
                <a:gd name="T9" fmla="*/ 47 h 97"/>
                <a:gd name="T10" fmla="*/ 49 w 71"/>
                <a:gd name="T11" fmla="*/ 56 h 97"/>
                <a:gd name="T12" fmla="*/ 56 w 71"/>
                <a:gd name="T13" fmla="*/ 65 h 97"/>
                <a:gd name="T14" fmla="*/ 63 w 71"/>
                <a:gd name="T15" fmla="*/ 80 h 97"/>
                <a:gd name="T16" fmla="*/ 65 w 71"/>
                <a:gd name="T17" fmla="*/ 85 h 97"/>
                <a:gd name="T18" fmla="*/ 65 w 71"/>
                <a:gd name="T19" fmla="*/ 86 h 97"/>
                <a:gd name="T20" fmla="*/ 65 w 71"/>
                <a:gd name="T21" fmla="*/ 85 h 97"/>
                <a:gd name="T22" fmla="*/ 64 w 71"/>
                <a:gd name="T23" fmla="*/ 80 h 97"/>
                <a:gd name="T24" fmla="*/ 57 w 71"/>
                <a:gd name="T25" fmla="*/ 64 h 97"/>
                <a:gd name="T26" fmla="*/ 42 w 71"/>
                <a:gd name="T27" fmla="*/ 45 h 97"/>
                <a:gd name="T28" fmla="*/ 37 w 71"/>
                <a:gd name="T29" fmla="*/ 41 h 97"/>
                <a:gd name="T30" fmla="*/ 37 w 71"/>
                <a:gd name="T31" fmla="*/ 40 h 97"/>
                <a:gd name="T32" fmla="*/ 27 w 71"/>
                <a:gd name="T33" fmla="*/ 40 h 97"/>
                <a:gd name="T34" fmla="*/ 25 w 71"/>
                <a:gd name="T35" fmla="*/ 40 h 97"/>
                <a:gd name="T36" fmla="*/ 25 w 71"/>
                <a:gd name="T37" fmla="*/ 40 h 97"/>
                <a:gd name="T38" fmla="*/ 35 w 71"/>
                <a:gd name="T39" fmla="*/ 55 h 97"/>
                <a:gd name="T40" fmla="*/ 45 w 71"/>
                <a:gd name="T41" fmla="*/ 75 h 97"/>
                <a:gd name="T42" fmla="*/ 48 w 71"/>
                <a:gd name="T43" fmla="*/ 84 h 97"/>
                <a:gd name="T44" fmla="*/ 50 w 71"/>
                <a:gd name="T45" fmla="*/ 91 h 97"/>
                <a:gd name="T46" fmla="*/ 51 w 71"/>
                <a:gd name="T47" fmla="*/ 95 h 97"/>
                <a:gd name="T48" fmla="*/ 51 w 71"/>
                <a:gd name="T49" fmla="*/ 97 h 97"/>
                <a:gd name="T50" fmla="*/ 51 w 71"/>
                <a:gd name="T51" fmla="*/ 95 h 97"/>
                <a:gd name="T52" fmla="*/ 50 w 71"/>
                <a:gd name="T53" fmla="*/ 91 h 97"/>
                <a:gd name="T54" fmla="*/ 49 w 71"/>
                <a:gd name="T55" fmla="*/ 84 h 97"/>
                <a:gd name="T56" fmla="*/ 46 w 71"/>
                <a:gd name="T57" fmla="*/ 75 h 97"/>
                <a:gd name="T58" fmla="*/ 37 w 71"/>
                <a:gd name="T59" fmla="*/ 54 h 97"/>
                <a:gd name="T60" fmla="*/ 28 w 71"/>
                <a:gd name="T61" fmla="*/ 40 h 97"/>
                <a:gd name="T62" fmla="*/ 28 w 71"/>
                <a:gd name="T63" fmla="*/ 40 h 97"/>
                <a:gd name="T64" fmla="*/ 27 w 71"/>
                <a:gd name="T65" fmla="*/ 40 h 97"/>
                <a:gd name="T66" fmla="*/ 30 w 71"/>
                <a:gd name="T67" fmla="*/ 23 h 97"/>
                <a:gd name="T68" fmla="*/ 36 w 71"/>
                <a:gd name="T69" fmla="*/ 30 h 97"/>
                <a:gd name="T70" fmla="*/ 36 w 71"/>
                <a:gd name="T71" fmla="*/ 30 h 97"/>
                <a:gd name="T72" fmla="*/ 53 w 71"/>
                <a:gd name="T73" fmla="*/ 43 h 97"/>
                <a:gd name="T74" fmla="*/ 66 w 71"/>
                <a:gd name="T75" fmla="*/ 56 h 97"/>
                <a:gd name="T76" fmla="*/ 70 w 71"/>
                <a:gd name="T77" fmla="*/ 60 h 97"/>
                <a:gd name="T78" fmla="*/ 71 w 71"/>
                <a:gd name="T79" fmla="*/ 61 h 97"/>
                <a:gd name="T80" fmla="*/ 70 w 71"/>
                <a:gd name="T81" fmla="*/ 60 h 97"/>
                <a:gd name="T82" fmla="*/ 67 w 71"/>
                <a:gd name="T83" fmla="*/ 56 h 97"/>
                <a:gd name="T84" fmla="*/ 54 w 71"/>
                <a:gd name="T85" fmla="*/ 42 h 97"/>
                <a:gd name="T86" fmla="*/ 45 w 71"/>
                <a:gd name="T87" fmla="*/ 34 h 97"/>
                <a:gd name="T88" fmla="*/ 35 w 71"/>
                <a:gd name="T89" fmla="*/ 26 h 97"/>
                <a:gd name="T90" fmla="*/ 30 w 71"/>
                <a:gd name="T91" fmla="*/ 23 h 97"/>
                <a:gd name="T92" fmla="*/ 0 w 71"/>
                <a:gd name="T93" fmla="*/ 0 h 97"/>
                <a:gd name="T94" fmla="*/ 1 w 71"/>
                <a:gd name="T95" fmla="*/ 1 h 97"/>
                <a:gd name="T96" fmla="*/ 1 w 71"/>
                <a:gd name="T97" fmla="*/ 1 h 97"/>
                <a:gd name="T98" fmla="*/ 0 w 71"/>
                <a:gd name="T99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71" h="97">
                  <a:moveTo>
                    <a:pt x="37" y="40"/>
                  </a:moveTo>
                  <a:cubicBezTo>
                    <a:pt x="36" y="41"/>
                    <a:pt x="35" y="41"/>
                    <a:pt x="35" y="41"/>
                  </a:cubicBezTo>
                  <a:cubicBezTo>
                    <a:pt x="35" y="41"/>
                    <a:pt x="35" y="41"/>
                    <a:pt x="35" y="41"/>
                  </a:cubicBezTo>
                  <a:cubicBezTo>
                    <a:pt x="35" y="41"/>
                    <a:pt x="35" y="41"/>
                    <a:pt x="35" y="41"/>
                  </a:cubicBezTo>
                  <a:cubicBezTo>
                    <a:pt x="37" y="43"/>
                    <a:pt x="39" y="45"/>
                    <a:pt x="41" y="47"/>
                  </a:cubicBezTo>
                  <a:cubicBezTo>
                    <a:pt x="44" y="50"/>
                    <a:pt x="47" y="53"/>
                    <a:pt x="49" y="56"/>
                  </a:cubicBezTo>
                  <a:cubicBezTo>
                    <a:pt x="52" y="59"/>
                    <a:pt x="54" y="62"/>
                    <a:pt x="56" y="65"/>
                  </a:cubicBezTo>
                  <a:cubicBezTo>
                    <a:pt x="59" y="71"/>
                    <a:pt x="62" y="76"/>
                    <a:pt x="63" y="80"/>
                  </a:cubicBezTo>
                  <a:cubicBezTo>
                    <a:pt x="64" y="82"/>
                    <a:pt x="64" y="84"/>
                    <a:pt x="65" y="85"/>
                  </a:cubicBezTo>
                  <a:cubicBezTo>
                    <a:pt x="65" y="86"/>
                    <a:pt x="65" y="86"/>
                    <a:pt x="65" y="86"/>
                  </a:cubicBezTo>
                  <a:cubicBezTo>
                    <a:pt x="65" y="86"/>
                    <a:pt x="65" y="86"/>
                    <a:pt x="65" y="85"/>
                  </a:cubicBezTo>
                  <a:cubicBezTo>
                    <a:pt x="64" y="84"/>
                    <a:pt x="64" y="82"/>
                    <a:pt x="64" y="80"/>
                  </a:cubicBezTo>
                  <a:cubicBezTo>
                    <a:pt x="62" y="76"/>
                    <a:pt x="60" y="70"/>
                    <a:pt x="57" y="64"/>
                  </a:cubicBezTo>
                  <a:cubicBezTo>
                    <a:pt x="53" y="58"/>
                    <a:pt x="48" y="51"/>
                    <a:pt x="42" y="45"/>
                  </a:cubicBezTo>
                  <a:cubicBezTo>
                    <a:pt x="41" y="44"/>
                    <a:pt x="39" y="42"/>
                    <a:pt x="37" y="41"/>
                  </a:cubicBezTo>
                  <a:cubicBezTo>
                    <a:pt x="37" y="40"/>
                    <a:pt x="37" y="40"/>
                    <a:pt x="37" y="40"/>
                  </a:cubicBezTo>
                  <a:moveTo>
                    <a:pt x="27" y="40"/>
                  </a:moveTo>
                  <a:cubicBezTo>
                    <a:pt x="27" y="40"/>
                    <a:pt x="26" y="40"/>
                    <a:pt x="25" y="40"/>
                  </a:cubicBezTo>
                  <a:cubicBezTo>
                    <a:pt x="25" y="40"/>
                    <a:pt x="25" y="40"/>
                    <a:pt x="25" y="40"/>
                  </a:cubicBezTo>
                  <a:cubicBezTo>
                    <a:pt x="29" y="45"/>
                    <a:pt x="32" y="50"/>
                    <a:pt x="35" y="55"/>
                  </a:cubicBezTo>
                  <a:cubicBezTo>
                    <a:pt x="39" y="62"/>
                    <a:pt x="43" y="69"/>
                    <a:pt x="45" y="75"/>
                  </a:cubicBezTo>
                  <a:cubicBezTo>
                    <a:pt x="46" y="78"/>
                    <a:pt x="47" y="81"/>
                    <a:pt x="48" y="84"/>
                  </a:cubicBezTo>
                  <a:cubicBezTo>
                    <a:pt x="49" y="87"/>
                    <a:pt x="50" y="89"/>
                    <a:pt x="50" y="91"/>
                  </a:cubicBezTo>
                  <a:cubicBezTo>
                    <a:pt x="50" y="93"/>
                    <a:pt x="51" y="94"/>
                    <a:pt x="51" y="95"/>
                  </a:cubicBezTo>
                  <a:cubicBezTo>
                    <a:pt x="51" y="96"/>
                    <a:pt x="51" y="96"/>
                    <a:pt x="51" y="97"/>
                  </a:cubicBezTo>
                  <a:cubicBezTo>
                    <a:pt x="51" y="96"/>
                    <a:pt x="51" y="96"/>
                    <a:pt x="51" y="95"/>
                  </a:cubicBezTo>
                  <a:cubicBezTo>
                    <a:pt x="51" y="94"/>
                    <a:pt x="51" y="93"/>
                    <a:pt x="50" y="91"/>
                  </a:cubicBezTo>
                  <a:cubicBezTo>
                    <a:pt x="50" y="89"/>
                    <a:pt x="50" y="86"/>
                    <a:pt x="49" y="84"/>
                  </a:cubicBezTo>
                  <a:cubicBezTo>
                    <a:pt x="48" y="81"/>
                    <a:pt x="47" y="78"/>
                    <a:pt x="46" y="75"/>
                  </a:cubicBezTo>
                  <a:cubicBezTo>
                    <a:pt x="44" y="68"/>
                    <a:pt x="41" y="61"/>
                    <a:pt x="37" y="54"/>
                  </a:cubicBezTo>
                  <a:cubicBezTo>
                    <a:pt x="34" y="49"/>
                    <a:pt x="31" y="45"/>
                    <a:pt x="28" y="40"/>
                  </a:cubicBezTo>
                  <a:cubicBezTo>
                    <a:pt x="28" y="40"/>
                    <a:pt x="28" y="40"/>
                    <a:pt x="28" y="40"/>
                  </a:cubicBezTo>
                  <a:cubicBezTo>
                    <a:pt x="28" y="40"/>
                    <a:pt x="27" y="40"/>
                    <a:pt x="27" y="40"/>
                  </a:cubicBezTo>
                  <a:moveTo>
                    <a:pt x="30" y="23"/>
                  </a:moveTo>
                  <a:cubicBezTo>
                    <a:pt x="33" y="25"/>
                    <a:pt x="35" y="27"/>
                    <a:pt x="36" y="30"/>
                  </a:cubicBezTo>
                  <a:cubicBezTo>
                    <a:pt x="36" y="30"/>
                    <a:pt x="36" y="30"/>
                    <a:pt x="36" y="30"/>
                  </a:cubicBezTo>
                  <a:cubicBezTo>
                    <a:pt x="43" y="34"/>
                    <a:pt x="49" y="39"/>
                    <a:pt x="53" y="43"/>
                  </a:cubicBezTo>
                  <a:cubicBezTo>
                    <a:pt x="59" y="48"/>
                    <a:pt x="63" y="53"/>
                    <a:pt x="66" y="56"/>
                  </a:cubicBezTo>
                  <a:cubicBezTo>
                    <a:pt x="68" y="58"/>
                    <a:pt x="69" y="59"/>
                    <a:pt x="70" y="60"/>
                  </a:cubicBezTo>
                  <a:cubicBezTo>
                    <a:pt x="70" y="61"/>
                    <a:pt x="71" y="61"/>
                    <a:pt x="71" y="61"/>
                  </a:cubicBezTo>
                  <a:cubicBezTo>
                    <a:pt x="71" y="61"/>
                    <a:pt x="70" y="61"/>
                    <a:pt x="70" y="60"/>
                  </a:cubicBezTo>
                  <a:cubicBezTo>
                    <a:pt x="69" y="59"/>
                    <a:pt x="68" y="57"/>
                    <a:pt x="67" y="56"/>
                  </a:cubicBezTo>
                  <a:cubicBezTo>
                    <a:pt x="64" y="52"/>
                    <a:pt x="60" y="47"/>
                    <a:pt x="54" y="42"/>
                  </a:cubicBezTo>
                  <a:cubicBezTo>
                    <a:pt x="51" y="40"/>
                    <a:pt x="48" y="37"/>
                    <a:pt x="45" y="34"/>
                  </a:cubicBezTo>
                  <a:cubicBezTo>
                    <a:pt x="42" y="31"/>
                    <a:pt x="38" y="29"/>
                    <a:pt x="35" y="26"/>
                  </a:cubicBezTo>
                  <a:cubicBezTo>
                    <a:pt x="33" y="25"/>
                    <a:pt x="32" y="24"/>
                    <a:pt x="30" y="23"/>
                  </a:cubicBezTo>
                  <a:moveTo>
                    <a:pt x="0" y="0"/>
                  </a:moveTo>
                  <a:cubicBezTo>
                    <a:pt x="0" y="0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0"/>
                    <a:pt x="0" y="0"/>
                  </a:cubicBezTo>
                </a:path>
              </a:pathLst>
            </a:custGeom>
            <a:solidFill>
              <a:srgbClr val="5EC6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8" name="Freeform 549"/>
            <p:cNvSpPr/>
            <p:nvPr/>
          </p:nvSpPr>
          <p:spPr bwMode="auto">
            <a:xfrm>
              <a:off x="1284288" y="7708901"/>
              <a:ext cx="522288" cy="461963"/>
            </a:xfrm>
            <a:custGeom>
              <a:avLst/>
              <a:gdLst>
                <a:gd name="T0" fmla="*/ 18 w 139"/>
                <a:gd name="T1" fmla="*/ 94 h 123"/>
                <a:gd name="T2" fmla="*/ 32 w 139"/>
                <a:gd name="T3" fmla="*/ 103 h 123"/>
                <a:gd name="T4" fmla="*/ 43 w 139"/>
                <a:gd name="T5" fmla="*/ 112 h 123"/>
                <a:gd name="T6" fmla="*/ 52 w 139"/>
                <a:gd name="T7" fmla="*/ 110 h 123"/>
                <a:gd name="T8" fmla="*/ 61 w 139"/>
                <a:gd name="T9" fmla="*/ 111 h 123"/>
                <a:gd name="T10" fmla="*/ 63 w 139"/>
                <a:gd name="T11" fmla="*/ 121 h 123"/>
                <a:gd name="T12" fmla="*/ 75 w 139"/>
                <a:gd name="T13" fmla="*/ 122 h 123"/>
                <a:gd name="T14" fmla="*/ 80 w 139"/>
                <a:gd name="T15" fmla="*/ 120 h 123"/>
                <a:gd name="T16" fmla="*/ 91 w 139"/>
                <a:gd name="T17" fmla="*/ 115 h 123"/>
                <a:gd name="T18" fmla="*/ 99 w 139"/>
                <a:gd name="T19" fmla="*/ 108 h 123"/>
                <a:gd name="T20" fmla="*/ 120 w 139"/>
                <a:gd name="T21" fmla="*/ 74 h 123"/>
                <a:gd name="T22" fmla="*/ 123 w 139"/>
                <a:gd name="T23" fmla="*/ 65 h 123"/>
                <a:gd name="T24" fmla="*/ 124 w 139"/>
                <a:gd name="T25" fmla="*/ 64 h 123"/>
                <a:gd name="T26" fmla="*/ 129 w 139"/>
                <a:gd name="T27" fmla="*/ 41 h 123"/>
                <a:gd name="T28" fmla="*/ 130 w 139"/>
                <a:gd name="T29" fmla="*/ 36 h 123"/>
                <a:gd name="T30" fmla="*/ 129 w 139"/>
                <a:gd name="T31" fmla="*/ 22 h 123"/>
                <a:gd name="T32" fmla="*/ 130 w 139"/>
                <a:gd name="T33" fmla="*/ 21 h 123"/>
                <a:gd name="T34" fmla="*/ 131 w 139"/>
                <a:gd name="T35" fmla="*/ 18 h 123"/>
                <a:gd name="T36" fmla="*/ 134 w 139"/>
                <a:gd name="T37" fmla="*/ 14 h 123"/>
                <a:gd name="T38" fmla="*/ 134 w 139"/>
                <a:gd name="T39" fmla="*/ 13 h 123"/>
                <a:gd name="T40" fmla="*/ 136 w 139"/>
                <a:gd name="T41" fmla="*/ 10 h 123"/>
                <a:gd name="T42" fmla="*/ 138 w 139"/>
                <a:gd name="T43" fmla="*/ 7 h 123"/>
                <a:gd name="T44" fmla="*/ 138 w 139"/>
                <a:gd name="T45" fmla="*/ 6 h 123"/>
                <a:gd name="T46" fmla="*/ 138 w 139"/>
                <a:gd name="T47" fmla="*/ 6 h 123"/>
                <a:gd name="T48" fmla="*/ 138 w 139"/>
                <a:gd name="T49" fmla="*/ 6 h 123"/>
                <a:gd name="T50" fmla="*/ 138 w 139"/>
                <a:gd name="T51" fmla="*/ 6 h 123"/>
                <a:gd name="T52" fmla="*/ 138 w 139"/>
                <a:gd name="T53" fmla="*/ 6 h 123"/>
                <a:gd name="T54" fmla="*/ 138 w 139"/>
                <a:gd name="T55" fmla="*/ 6 h 123"/>
                <a:gd name="T56" fmla="*/ 139 w 139"/>
                <a:gd name="T57" fmla="*/ 3 h 123"/>
                <a:gd name="T58" fmla="*/ 139 w 139"/>
                <a:gd name="T59" fmla="*/ 3 h 123"/>
                <a:gd name="T60" fmla="*/ 139 w 139"/>
                <a:gd name="T61" fmla="*/ 2 h 123"/>
                <a:gd name="T62" fmla="*/ 139 w 139"/>
                <a:gd name="T63" fmla="*/ 1 h 123"/>
                <a:gd name="T64" fmla="*/ 138 w 139"/>
                <a:gd name="T65" fmla="*/ 0 h 123"/>
                <a:gd name="T66" fmla="*/ 137 w 139"/>
                <a:gd name="T67" fmla="*/ 0 h 123"/>
                <a:gd name="T68" fmla="*/ 137 w 139"/>
                <a:gd name="T69" fmla="*/ 0 h 123"/>
                <a:gd name="T70" fmla="*/ 137 w 139"/>
                <a:gd name="T71" fmla="*/ 0 h 123"/>
                <a:gd name="T72" fmla="*/ 137 w 139"/>
                <a:gd name="T73" fmla="*/ 0 h 123"/>
                <a:gd name="T74" fmla="*/ 137 w 139"/>
                <a:gd name="T75" fmla="*/ 0 h 123"/>
                <a:gd name="T76" fmla="*/ 137 w 139"/>
                <a:gd name="T77" fmla="*/ 0 h 123"/>
                <a:gd name="T78" fmla="*/ 137 w 139"/>
                <a:gd name="T79" fmla="*/ 0 h 123"/>
                <a:gd name="T80" fmla="*/ 136 w 139"/>
                <a:gd name="T81" fmla="*/ 0 h 123"/>
                <a:gd name="T82" fmla="*/ 136 w 139"/>
                <a:gd name="T83" fmla="*/ 0 h 123"/>
                <a:gd name="T84" fmla="*/ 135 w 139"/>
                <a:gd name="T85" fmla="*/ 0 h 123"/>
                <a:gd name="T86" fmla="*/ 134 w 139"/>
                <a:gd name="T87" fmla="*/ 0 h 123"/>
                <a:gd name="T88" fmla="*/ 134 w 139"/>
                <a:gd name="T89" fmla="*/ 0 h 123"/>
                <a:gd name="T90" fmla="*/ 131 w 139"/>
                <a:gd name="T91" fmla="*/ 1 h 123"/>
                <a:gd name="T92" fmla="*/ 124 w 139"/>
                <a:gd name="T93" fmla="*/ 5 h 123"/>
                <a:gd name="T94" fmla="*/ 123 w 139"/>
                <a:gd name="T95" fmla="*/ 5 h 123"/>
                <a:gd name="T96" fmla="*/ 123 w 139"/>
                <a:gd name="T97" fmla="*/ 5 h 123"/>
                <a:gd name="T98" fmla="*/ 100 w 139"/>
                <a:gd name="T99" fmla="*/ 9 h 123"/>
                <a:gd name="T100" fmla="*/ 69 w 139"/>
                <a:gd name="T101" fmla="*/ 9 h 123"/>
                <a:gd name="T102" fmla="*/ 40 w 139"/>
                <a:gd name="T103" fmla="*/ 17 h 123"/>
                <a:gd name="T104" fmla="*/ 15 w 139"/>
                <a:gd name="T105" fmla="*/ 30 h 123"/>
                <a:gd name="T106" fmla="*/ 2 w 139"/>
                <a:gd name="T107" fmla="*/ 54 h 123"/>
                <a:gd name="T108" fmla="*/ 2 w 139"/>
                <a:gd name="T109" fmla="*/ 55 h 123"/>
                <a:gd name="T110" fmla="*/ 7 w 139"/>
                <a:gd name="T111" fmla="*/ 64 h 123"/>
                <a:gd name="T112" fmla="*/ 11 w 139"/>
                <a:gd name="T113" fmla="*/ 78 h 123"/>
                <a:gd name="T114" fmla="*/ 10 w 139"/>
                <a:gd name="T115" fmla="*/ 82 h 123"/>
                <a:gd name="T116" fmla="*/ 18 w 139"/>
                <a:gd name="T117" fmla="*/ 94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39" h="123">
                  <a:moveTo>
                    <a:pt x="18" y="94"/>
                  </a:moveTo>
                  <a:cubicBezTo>
                    <a:pt x="24" y="96"/>
                    <a:pt x="28" y="99"/>
                    <a:pt x="32" y="103"/>
                  </a:cubicBezTo>
                  <a:cubicBezTo>
                    <a:pt x="35" y="107"/>
                    <a:pt x="37" y="112"/>
                    <a:pt x="43" y="112"/>
                  </a:cubicBezTo>
                  <a:cubicBezTo>
                    <a:pt x="46" y="112"/>
                    <a:pt x="49" y="111"/>
                    <a:pt x="52" y="110"/>
                  </a:cubicBezTo>
                  <a:cubicBezTo>
                    <a:pt x="55" y="109"/>
                    <a:pt x="59" y="109"/>
                    <a:pt x="61" y="111"/>
                  </a:cubicBezTo>
                  <a:cubicBezTo>
                    <a:pt x="63" y="113"/>
                    <a:pt x="60" y="119"/>
                    <a:pt x="63" y="121"/>
                  </a:cubicBezTo>
                  <a:cubicBezTo>
                    <a:pt x="65" y="123"/>
                    <a:pt x="71" y="123"/>
                    <a:pt x="75" y="122"/>
                  </a:cubicBezTo>
                  <a:cubicBezTo>
                    <a:pt x="77" y="122"/>
                    <a:pt x="78" y="121"/>
                    <a:pt x="80" y="120"/>
                  </a:cubicBezTo>
                  <a:cubicBezTo>
                    <a:pt x="84" y="119"/>
                    <a:pt x="88" y="117"/>
                    <a:pt x="91" y="115"/>
                  </a:cubicBezTo>
                  <a:cubicBezTo>
                    <a:pt x="94" y="113"/>
                    <a:pt x="97" y="110"/>
                    <a:pt x="99" y="108"/>
                  </a:cubicBezTo>
                  <a:cubicBezTo>
                    <a:pt x="109" y="98"/>
                    <a:pt x="115" y="86"/>
                    <a:pt x="120" y="74"/>
                  </a:cubicBezTo>
                  <a:cubicBezTo>
                    <a:pt x="121" y="71"/>
                    <a:pt x="122" y="68"/>
                    <a:pt x="123" y="65"/>
                  </a:cubicBezTo>
                  <a:cubicBezTo>
                    <a:pt x="124" y="64"/>
                    <a:pt x="124" y="64"/>
                    <a:pt x="124" y="64"/>
                  </a:cubicBezTo>
                  <a:cubicBezTo>
                    <a:pt x="127" y="56"/>
                    <a:pt x="129" y="48"/>
                    <a:pt x="129" y="41"/>
                  </a:cubicBezTo>
                  <a:cubicBezTo>
                    <a:pt x="130" y="39"/>
                    <a:pt x="130" y="37"/>
                    <a:pt x="130" y="36"/>
                  </a:cubicBezTo>
                  <a:cubicBezTo>
                    <a:pt x="129" y="31"/>
                    <a:pt x="129" y="27"/>
                    <a:pt x="129" y="22"/>
                  </a:cubicBezTo>
                  <a:cubicBezTo>
                    <a:pt x="130" y="22"/>
                    <a:pt x="130" y="21"/>
                    <a:pt x="130" y="21"/>
                  </a:cubicBezTo>
                  <a:cubicBezTo>
                    <a:pt x="130" y="20"/>
                    <a:pt x="130" y="19"/>
                    <a:pt x="131" y="18"/>
                  </a:cubicBezTo>
                  <a:cubicBezTo>
                    <a:pt x="131" y="17"/>
                    <a:pt x="132" y="15"/>
                    <a:pt x="134" y="14"/>
                  </a:cubicBezTo>
                  <a:cubicBezTo>
                    <a:pt x="134" y="13"/>
                    <a:pt x="134" y="13"/>
                    <a:pt x="134" y="13"/>
                  </a:cubicBezTo>
                  <a:cubicBezTo>
                    <a:pt x="135" y="12"/>
                    <a:pt x="135" y="11"/>
                    <a:pt x="136" y="10"/>
                  </a:cubicBezTo>
                  <a:cubicBezTo>
                    <a:pt x="137" y="9"/>
                    <a:pt x="138" y="8"/>
                    <a:pt x="138" y="7"/>
                  </a:cubicBezTo>
                  <a:cubicBezTo>
                    <a:pt x="138" y="6"/>
                    <a:pt x="138" y="6"/>
                    <a:pt x="138" y="6"/>
                  </a:cubicBezTo>
                  <a:cubicBezTo>
                    <a:pt x="138" y="6"/>
                    <a:pt x="138" y="6"/>
                    <a:pt x="138" y="6"/>
                  </a:cubicBezTo>
                  <a:cubicBezTo>
                    <a:pt x="138" y="6"/>
                    <a:pt x="138" y="6"/>
                    <a:pt x="138" y="6"/>
                  </a:cubicBezTo>
                  <a:cubicBezTo>
                    <a:pt x="138" y="6"/>
                    <a:pt x="138" y="6"/>
                    <a:pt x="138" y="6"/>
                  </a:cubicBezTo>
                  <a:cubicBezTo>
                    <a:pt x="138" y="6"/>
                    <a:pt x="138" y="6"/>
                    <a:pt x="138" y="6"/>
                  </a:cubicBezTo>
                  <a:cubicBezTo>
                    <a:pt x="138" y="6"/>
                    <a:pt x="138" y="6"/>
                    <a:pt x="138" y="6"/>
                  </a:cubicBezTo>
                  <a:cubicBezTo>
                    <a:pt x="139" y="5"/>
                    <a:pt x="139" y="4"/>
                    <a:pt x="139" y="3"/>
                  </a:cubicBezTo>
                  <a:cubicBezTo>
                    <a:pt x="139" y="3"/>
                    <a:pt x="139" y="3"/>
                    <a:pt x="139" y="3"/>
                  </a:cubicBezTo>
                  <a:cubicBezTo>
                    <a:pt x="139" y="3"/>
                    <a:pt x="139" y="2"/>
                    <a:pt x="139" y="2"/>
                  </a:cubicBezTo>
                  <a:cubicBezTo>
                    <a:pt x="139" y="2"/>
                    <a:pt x="139" y="1"/>
                    <a:pt x="139" y="1"/>
                  </a:cubicBezTo>
                  <a:cubicBezTo>
                    <a:pt x="138" y="0"/>
                    <a:pt x="138" y="0"/>
                    <a:pt x="138" y="0"/>
                  </a:cubicBezTo>
                  <a:cubicBezTo>
                    <a:pt x="138" y="0"/>
                    <a:pt x="138" y="0"/>
                    <a:pt x="137" y="0"/>
                  </a:cubicBezTo>
                  <a:cubicBezTo>
                    <a:pt x="137" y="0"/>
                    <a:pt x="137" y="0"/>
                    <a:pt x="137" y="0"/>
                  </a:cubicBezTo>
                  <a:cubicBezTo>
                    <a:pt x="137" y="0"/>
                    <a:pt x="137" y="0"/>
                    <a:pt x="137" y="0"/>
                  </a:cubicBezTo>
                  <a:cubicBezTo>
                    <a:pt x="137" y="0"/>
                    <a:pt x="137" y="0"/>
                    <a:pt x="137" y="0"/>
                  </a:cubicBezTo>
                  <a:cubicBezTo>
                    <a:pt x="137" y="0"/>
                    <a:pt x="137" y="0"/>
                    <a:pt x="137" y="0"/>
                  </a:cubicBezTo>
                  <a:cubicBezTo>
                    <a:pt x="137" y="0"/>
                    <a:pt x="137" y="0"/>
                    <a:pt x="137" y="0"/>
                  </a:cubicBezTo>
                  <a:cubicBezTo>
                    <a:pt x="137" y="0"/>
                    <a:pt x="137" y="0"/>
                    <a:pt x="137" y="0"/>
                  </a:cubicBezTo>
                  <a:cubicBezTo>
                    <a:pt x="136" y="0"/>
                    <a:pt x="136" y="0"/>
                    <a:pt x="136" y="0"/>
                  </a:cubicBezTo>
                  <a:cubicBezTo>
                    <a:pt x="136" y="0"/>
                    <a:pt x="136" y="0"/>
                    <a:pt x="136" y="0"/>
                  </a:cubicBezTo>
                  <a:cubicBezTo>
                    <a:pt x="135" y="0"/>
                    <a:pt x="135" y="0"/>
                    <a:pt x="135" y="0"/>
                  </a:cubicBezTo>
                  <a:cubicBezTo>
                    <a:pt x="134" y="0"/>
                    <a:pt x="134" y="0"/>
                    <a:pt x="134" y="0"/>
                  </a:cubicBezTo>
                  <a:cubicBezTo>
                    <a:pt x="134" y="0"/>
                    <a:pt x="134" y="0"/>
                    <a:pt x="134" y="0"/>
                  </a:cubicBezTo>
                  <a:cubicBezTo>
                    <a:pt x="133" y="0"/>
                    <a:pt x="132" y="1"/>
                    <a:pt x="131" y="1"/>
                  </a:cubicBezTo>
                  <a:cubicBezTo>
                    <a:pt x="128" y="2"/>
                    <a:pt x="126" y="4"/>
                    <a:pt x="124" y="5"/>
                  </a:cubicBezTo>
                  <a:cubicBezTo>
                    <a:pt x="123" y="5"/>
                    <a:pt x="123" y="5"/>
                    <a:pt x="123" y="5"/>
                  </a:cubicBezTo>
                  <a:cubicBezTo>
                    <a:pt x="123" y="5"/>
                    <a:pt x="123" y="5"/>
                    <a:pt x="123" y="5"/>
                  </a:cubicBezTo>
                  <a:cubicBezTo>
                    <a:pt x="115" y="8"/>
                    <a:pt x="108" y="9"/>
                    <a:pt x="100" y="9"/>
                  </a:cubicBezTo>
                  <a:cubicBezTo>
                    <a:pt x="90" y="9"/>
                    <a:pt x="80" y="7"/>
                    <a:pt x="69" y="9"/>
                  </a:cubicBezTo>
                  <a:cubicBezTo>
                    <a:pt x="59" y="10"/>
                    <a:pt x="49" y="13"/>
                    <a:pt x="40" y="17"/>
                  </a:cubicBezTo>
                  <a:cubicBezTo>
                    <a:pt x="31" y="20"/>
                    <a:pt x="22" y="24"/>
                    <a:pt x="15" y="30"/>
                  </a:cubicBezTo>
                  <a:cubicBezTo>
                    <a:pt x="7" y="35"/>
                    <a:pt x="0" y="45"/>
                    <a:pt x="2" y="54"/>
                  </a:cubicBezTo>
                  <a:cubicBezTo>
                    <a:pt x="2" y="55"/>
                    <a:pt x="2" y="55"/>
                    <a:pt x="2" y="55"/>
                  </a:cubicBezTo>
                  <a:cubicBezTo>
                    <a:pt x="3" y="58"/>
                    <a:pt x="5" y="61"/>
                    <a:pt x="7" y="64"/>
                  </a:cubicBezTo>
                  <a:cubicBezTo>
                    <a:pt x="9" y="67"/>
                    <a:pt x="12" y="71"/>
                    <a:pt x="11" y="78"/>
                  </a:cubicBezTo>
                  <a:cubicBezTo>
                    <a:pt x="11" y="79"/>
                    <a:pt x="11" y="80"/>
                    <a:pt x="10" y="82"/>
                  </a:cubicBezTo>
                  <a:cubicBezTo>
                    <a:pt x="10" y="87"/>
                    <a:pt x="13" y="92"/>
                    <a:pt x="18" y="94"/>
                  </a:cubicBezTo>
                </a:path>
              </a:pathLst>
            </a:custGeom>
            <a:solidFill>
              <a:srgbClr val="F3F8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9" name="Freeform 550"/>
            <p:cNvSpPr/>
            <p:nvPr/>
          </p:nvSpPr>
          <p:spPr bwMode="auto">
            <a:xfrm>
              <a:off x="1279525" y="7265988"/>
              <a:ext cx="530225" cy="466725"/>
            </a:xfrm>
            <a:custGeom>
              <a:avLst/>
              <a:gdLst>
                <a:gd name="T0" fmla="*/ 4 w 141"/>
                <a:gd name="T1" fmla="*/ 96 h 124"/>
                <a:gd name="T2" fmla="*/ 26 w 141"/>
                <a:gd name="T3" fmla="*/ 115 h 124"/>
                <a:gd name="T4" fmla="*/ 65 w 141"/>
                <a:gd name="T5" fmla="*/ 123 h 124"/>
                <a:gd name="T6" fmla="*/ 104 w 141"/>
                <a:gd name="T7" fmla="*/ 120 h 124"/>
                <a:gd name="T8" fmla="*/ 117 w 141"/>
                <a:gd name="T9" fmla="*/ 115 h 124"/>
                <a:gd name="T10" fmla="*/ 118 w 141"/>
                <a:gd name="T11" fmla="*/ 115 h 124"/>
                <a:gd name="T12" fmla="*/ 121 w 141"/>
                <a:gd name="T13" fmla="*/ 115 h 124"/>
                <a:gd name="T14" fmla="*/ 126 w 141"/>
                <a:gd name="T15" fmla="*/ 116 h 124"/>
                <a:gd name="T16" fmla="*/ 126 w 141"/>
                <a:gd name="T17" fmla="*/ 116 h 124"/>
                <a:gd name="T18" fmla="*/ 130 w 141"/>
                <a:gd name="T19" fmla="*/ 117 h 124"/>
                <a:gd name="T20" fmla="*/ 132 w 141"/>
                <a:gd name="T21" fmla="*/ 118 h 124"/>
                <a:gd name="T22" fmla="*/ 134 w 141"/>
                <a:gd name="T23" fmla="*/ 118 h 124"/>
                <a:gd name="T24" fmla="*/ 134 w 141"/>
                <a:gd name="T25" fmla="*/ 118 h 124"/>
                <a:gd name="T26" fmla="*/ 135 w 141"/>
                <a:gd name="T27" fmla="*/ 118 h 124"/>
                <a:gd name="T28" fmla="*/ 135 w 141"/>
                <a:gd name="T29" fmla="*/ 118 h 124"/>
                <a:gd name="T30" fmla="*/ 135 w 141"/>
                <a:gd name="T31" fmla="*/ 118 h 124"/>
                <a:gd name="T32" fmla="*/ 137 w 141"/>
                <a:gd name="T33" fmla="*/ 118 h 124"/>
                <a:gd name="T34" fmla="*/ 138 w 141"/>
                <a:gd name="T35" fmla="*/ 118 h 124"/>
                <a:gd name="T36" fmla="*/ 138 w 141"/>
                <a:gd name="T37" fmla="*/ 118 h 124"/>
                <a:gd name="T38" fmla="*/ 138 w 141"/>
                <a:gd name="T39" fmla="*/ 118 h 124"/>
                <a:gd name="T40" fmla="*/ 139 w 141"/>
                <a:gd name="T41" fmla="*/ 117 h 124"/>
                <a:gd name="T42" fmla="*/ 140 w 141"/>
                <a:gd name="T43" fmla="*/ 117 h 124"/>
                <a:gd name="T44" fmla="*/ 140 w 141"/>
                <a:gd name="T45" fmla="*/ 116 h 124"/>
                <a:gd name="T46" fmla="*/ 141 w 141"/>
                <a:gd name="T47" fmla="*/ 115 h 124"/>
                <a:gd name="T48" fmla="*/ 141 w 141"/>
                <a:gd name="T49" fmla="*/ 115 h 124"/>
                <a:gd name="T50" fmla="*/ 141 w 141"/>
                <a:gd name="T51" fmla="*/ 115 h 124"/>
                <a:gd name="T52" fmla="*/ 141 w 141"/>
                <a:gd name="T53" fmla="*/ 114 h 124"/>
                <a:gd name="T54" fmla="*/ 140 w 141"/>
                <a:gd name="T55" fmla="*/ 112 h 124"/>
                <a:gd name="T56" fmla="*/ 139 w 141"/>
                <a:gd name="T57" fmla="*/ 112 h 124"/>
                <a:gd name="T58" fmla="*/ 137 w 141"/>
                <a:gd name="T59" fmla="*/ 109 h 124"/>
                <a:gd name="T60" fmla="*/ 137 w 141"/>
                <a:gd name="T61" fmla="*/ 109 h 124"/>
                <a:gd name="T62" fmla="*/ 136 w 141"/>
                <a:gd name="T63" fmla="*/ 109 h 124"/>
                <a:gd name="T64" fmla="*/ 135 w 141"/>
                <a:gd name="T65" fmla="*/ 107 h 124"/>
                <a:gd name="T66" fmla="*/ 131 w 141"/>
                <a:gd name="T67" fmla="*/ 104 h 124"/>
                <a:gd name="T68" fmla="*/ 131 w 141"/>
                <a:gd name="T69" fmla="*/ 103 h 124"/>
                <a:gd name="T70" fmla="*/ 131 w 141"/>
                <a:gd name="T71" fmla="*/ 103 h 124"/>
                <a:gd name="T72" fmla="*/ 119 w 141"/>
                <a:gd name="T73" fmla="*/ 83 h 124"/>
                <a:gd name="T74" fmla="*/ 110 w 141"/>
                <a:gd name="T75" fmla="*/ 53 h 124"/>
                <a:gd name="T76" fmla="*/ 92 w 141"/>
                <a:gd name="T77" fmla="*/ 29 h 124"/>
                <a:gd name="T78" fmla="*/ 72 w 141"/>
                <a:gd name="T79" fmla="*/ 9 h 124"/>
                <a:gd name="T80" fmla="*/ 44 w 141"/>
                <a:gd name="T81" fmla="*/ 6 h 124"/>
                <a:gd name="T82" fmla="*/ 25 w 141"/>
                <a:gd name="T83" fmla="*/ 22 h 124"/>
                <a:gd name="T84" fmla="*/ 21 w 141"/>
                <a:gd name="T85" fmla="*/ 22 h 124"/>
                <a:gd name="T86" fmla="*/ 12 w 141"/>
                <a:gd name="T87" fmla="*/ 34 h 124"/>
                <a:gd name="T88" fmla="*/ 8 w 141"/>
                <a:gd name="T89" fmla="*/ 50 h 124"/>
                <a:gd name="T90" fmla="*/ 3 w 141"/>
                <a:gd name="T91" fmla="*/ 63 h 124"/>
                <a:gd name="T92" fmla="*/ 11 w 141"/>
                <a:gd name="T93" fmla="*/ 79 h 124"/>
                <a:gd name="T94" fmla="*/ 1 w 141"/>
                <a:gd name="T95" fmla="*/ 85 h 124"/>
                <a:gd name="T96" fmla="*/ 4 w 141"/>
                <a:gd name="T97" fmla="*/ 96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41" h="124">
                  <a:moveTo>
                    <a:pt x="4" y="96"/>
                  </a:moveTo>
                  <a:cubicBezTo>
                    <a:pt x="9" y="104"/>
                    <a:pt x="17" y="111"/>
                    <a:pt x="26" y="115"/>
                  </a:cubicBezTo>
                  <a:cubicBezTo>
                    <a:pt x="39" y="121"/>
                    <a:pt x="52" y="122"/>
                    <a:pt x="65" y="123"/>
                  </a:cubicBezTo>
                  <a:cubicBezTo>
                    <a:pt x="79" y="124"/>
                    <a:pt x="93" y="124"/>
                    <a:pt x="104" y="120"/>
                  </a:cubicBezTo>
                  <a:cubicBezTo>
                    <a:pt x="108" y="118"/>
                    <a:pt x="112" y="116"/>
                    <a:pt x="117" y="115"/>
                  </a:cubicBezTo>
                  <a:cubicBezTo>
                    <a:pt x="117" y="115"/>
                    <a:pt x="118" y="115"/>
                    <a:pt x="118" y="115"/>
                  </a:cubicBezTo>
                  <a:cubicBezTo>
                    <a:pt x="119" y="115"/>
                    <a:pt x="120" y="115"/>
                    <a:pt x="121" y="115"/>
                  </a:cubicBezTo>
                  <a:cubicBezTo>
                    <a:pt x="122" y="115"/>
                    <a:pt x="124" y="115"/>
                    <a:pt x="126" y="116"/>
                  </a:cubicBezTo>
                  <a:cubicBezTo>
                    <a:pt x="126" y="116"/>
                    <a:pt x="126" y="116"/>
                    <a:pt x="126" y="116"/>
                  </a:cubicBezTo>
                  <a:cubicBezTo>
                    <a:pt x="128" y="116"/>
                    <a:pt x="129" y="117"/>
                    <a:pt x="130" y="117"/>
                  </a:cubicBezTo>
                  <a:cubicBezTo>
                    <a:pt x="131" y="117"/>
                    <a:pt x="132" y="118"/>
                    <a:pt x="132" y="118"/>
                  </a:cubicBezTo>
                  <a:cubicBezTo>
                    <a:pt x="133" y="118"/>
                    <a:pt x="134" y="118"/>
                    <a:pt x="134" y="118"/>
                  </a:cubicBezTo>
                  <a:cubicBezTo>
                    <a:pt x="134" y="118"/>
                    <a:pt x="134" y="118"/>
                    <a:pt x="134" y="118"/>
                  </a:cubicBezTo>
                  <a:cubicBezTo>
                    <a:pt x="135" y="118"/>
                    <a:pt x="135" y="118"/>
                    <a:pt x="135" y="118"/>
                  </a:cubicBezTo>
                  <a:cubicBezTo>
                    <a:pt x="135" y="118"/>
                    <a:pt x="135" y="118"/>
                    <a:pt x="135" y="118"/>
                  </a:cubicBezTo>
                  <a:cubicBezTo>
                    <a:pt x="135" y="118"/>
                    <a:pt x="135" y="118"/>
                    <a:pt x="135" y="118"/>
                  </a:cubicBezTo>
                  <a:cubicBezTo>
                    <a:pt x="136" y="118"/>
                    <a:pt x="136" y="118"/>
                    <a:pt x="137" y="118"/>
                  </a:cubicBezTo>
                  <a:cubicBezTo>
                    <a:pt x="137" y="118"/>
                    <a:pt x="137" y="118"/>
                    <a:pt x="138" y="118"/>
                  </a:cubicBezTo>
                  <a:cubicBezTo>
                    <a:pt x="138" y="118"/>
                    <a:pt x="138" y="118"/>
                    <a:pt x="138" y="118"/>
                  </a:cubicBezTo>
                  <a:cubicBezTo>
                    <a:pt x="138" y="118"/>
                    <a:pt x="138" y="118"/>
                    <a:pt x="138" y="118"/>
                  </a:cubicBezTo>
                  <a:cubicBezTo>
                    <a:pt x="138" y="117"/>
                    <a:pt x="139" y="117"/>
                    <a:pt x="139" y="117"/>
                  </a:cubicBezTo>
                  <a:cubicBezTo>
                    <a:pt x="140" y="117"/>
                    <a:pt x="140" y="117"/>
                    <a:pt x="140" y="117"/>
                  </a:cubicBezTo>
                  <a:cubicBezTo>
                    <a:pt x="140" y="116"/>
                    <a:pt x="140" y="116"/>
                    <a:pt x="140" y="116"/>
                  </a:cubicBezTo>
                  <a:cubicBezTo>
                    <a:pt x="141" y="116"/>
                    <a:pt x="141" y="116"/>
                    <a:pt x="141" y="115"/>
                  </a:cubicBezTo>
                  <a:cubicBezTo>
                    <a:pt x="141" y="115"/>
                    <a:pt x="141" y="115"/>
                    <a:pt x="141" y="115"/>
                  </a:cubicBezTo>
                  <a:cubicBezTo>
                    <a:pt x="141" y="115"/>
                    <a:pt x="141" y="115"/>
                    <a:pt x="141" y="115"/>
                  </a:cubicBezTo>
                  <a:cubicBezTo>
                    <a:pt x="141" y="114"/>
                    <a:pt x="141" y="114"/>
                    <a:pt x="141" y="114"/>
                  </a:cubicBezTo>
                  <a:cubicBezTo>
                    <a:pt x="140" y="114"/>
                    <a:pt x="140" y="113"/>
                    <a:pt x="140" y="112"/>
                  </a:cubicBezTo>
                  <a:cubicBezTo>
                    <a:pt x="139" y="112"/>
                    <a:pt x="139" y="112"/>
                    <a:pt x="139" y="112"/>
                  </a:cubicBezTo>
                  <a:cubicBezTo>
                    <a:pt x="139" y="111"/>
                    <a:pt x="138" y="110"/>
                    <a:pt x="137" y="109"/>
                  </a:cubicBezTo>
                  <a:cubicBezTo>
                    <a:pt x="137" y="109"/>
                    <a:pt x="137" y="109"/>
                    <a:pt x="137" y="109"/>
                  </a:cubicBezTo>
                  <a:cubicBezTo>
                    <a:pt x="136" y="109"/>
                    <a:pt x="136" y="109"/>
                    <a:pt x="136" y="109"/>
                  </a:cubicBezTo>
                  <a:cubicBezTo>
                    <a:pt x="136" y="108"/>
                    <a:pt x="135" y="108"/>
                    <a:pt x="135" y="107"/>
                  </a:cubicBezTo>
                  <a:cubicBezTo>
                    <a:pt x="134" y="106"/>
                    <a:pt x="132" y="105"/>
                    <a:pt x="131" y="104"/>
                  </a:cubicBezTo>
                  <a:cubicBezTo>
                    <a:pt x="131" y="103"/>
                    <a:pt x="131" y="103"/>
                    <a:pt x="131" y="103"/>
                  </a:cubicBezTo>
                  <a:cubicBezTo>
                    <a:pt x="131" y="103"/>
                    <a:pt x="131" y="103"/>
                    <a:pt x="131" y="103"/>
                  </a:cubicBezTo>
                  <a:cubicBezTo>
                    <a:pt x="125" y="97"/>
                    <a:pt x="122" y="90"/>
                    <a:pt x="119" y="83"/>
                  </a:cubicBezTo>
                  <a:cubicBezTo>
                    <a:pt x="116" y="73"/>
                    <a:pt x="114" y="63"/>
                    <a:pt x="110" y="53"/>
                  </a:cubicBezTo>
                  <a:cubicBezTo>
                    <a:pt x="105" y="45"/>
                    <a:pt x="99" y="37"/>
                    <a:pt x="92" y="29"/>
                  </a:cubicBezTo>
                  <a:cubicBezTo>
                    <a:pt x="86" y="22"/>
                    <a:pt x="80" y="15"/>
                    <a:pt x="72" y="9"/>
                  </a:cubicBezTo>
                  <a:cubicBezTo>
                    <a:pt x="64" y="4"/>
                    <a:pt x="52" y="0"/>
                    <a:pt x="44" y="6"/>
                  </a:cubicBezTo>
                  <a:cubicBezTo>
                    <a:pt x="36" y="11"/>
                    <a:pt x="36" y="19"/>
                    <a:pt x="25" y="22"/>
                  </a:cubicBezTo>
                  <a:cubicBezTo>
                    <a:pt x="24" y="22"/>
                    <a:pt x="23" y="22"/>
                    <a:pt x="21" y="22"/>
                  </a:cubicBezTo>
                  <a:cubicBezTo>
                    <a:pt x="16" y="24"/>
                    <a:pt x="12" y="29"/>
                    <a:pt x="12" y="34"/>
                  </a:cubicBezTo>
                  <a:cubicBezTo>
                    <a:pt x="12" y="40"/>
                    <a:pt x="11" y="45"/>
                    <a:pt x="8" y="50"/>
                  </a:cubicBezTo>
                  <a:cubicBezTo>
                    <a:pt x="6" y="54"/>
                    <a:pt x="1" y="57"/>
                    <a:pt x="3" y="63"/>
                  </a:cubicBezTo>
                  <a:cubicBezTo>
                    <a:pt x="5" y="69"/>
                    <a:pt x="13" y="75"/>
                    <a:pt x="11" y="79"/>
                  </a:cubicBezTo>
                  <a:cubicBezTo>
                    <a:pt x="9" y="83"/>
                    <a:pt x="3" y="82"/>
                    <a:pt x="1" y="85"/>
                  </a:cubicBezTo>
                  <a:cubicBezTo>
                    <a:pt x="0" y="88"/>
                    <a:pt x="3" y="93"/>
                    <a:pt x="4" y="96"/>
                  </a:cubicBezTo>
                </a:path>
              </a:pathLst>
            </a:custGeom>
            <a:solidFill>
              <a:srgbClr val="F3F8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0" name="Freeform 551"/>
            <p:cNvSpPr/>
            <p:nvPr/>
          </p:nvSpPr>
          <p:spPr bwMode="auto">
            <a:xfrm>
              <a:off x="1674813" y="7138988"/>
              <a:ext cx="442913" cy="566738"/>
            </a:xfrm>
            <a:custGeom>
              <a:avLst/>
              <a:gdLst>
                <a:gd name="T0" fmla="*/ 32 w 118"/>
                <a:gd name="T1" fmla="*/ 129 h 151"/>
                <a:gd name="T2" fmla="*/ 33 w 118"/>
                <a:gd name="T3" fmla="*/ 131 h 151"/>
                <a:gd name="T4" fmla="*/ 33 w 118"/>
                <a:gd name="T5" fmla="*/ 137 h 151"/>
                <a:gd name="T6" fmla="*/ 33 w 118"/>
                <a:gd name="T7" fmla="*/ 137 h 151"/>
                <a:gd name="T8" fmla="*/ 33 w 118"/>
                <a:gd name="T9" fmla="*/ 141 h 151"/>
                <a:gd name="T10" fmla="*/ 34 w 118"/>
                <a:gd name="T11" fmla="*/ 145 h 151"/>
                <a:gd name="T12" fmla="*/ 34 w 118"/>
                <a:gd name="T13" fmla="*/ 146 h 151"/>
                <a:gd name="T14" fmla="*/ 35 w 118"/>
                <a:gd name="T15" fmla="*/ 146 h 151"/>
                <a:gd name="T16" fmla="*/ 36 w 118"/>
                <a:gd name="T17" fmla="*/ 148 h 151"/>
                <a:gd name="T18" fmla="*/ 36 w 118"/>
                <a:gd name="T19" fmla="*/ 149 h 151"/>
                <a:gd name="T20" fmla="*/ 36 w 118"/>
                <a:gd name="T21" fmla="*/ 149 h 151"/>
                <a:gd name="T22" fmla="*/ 37 w 118"/>
                <a:gd name="T23" fmla="*/ 150 h 151"/>
                <a:gd name="T24" fmla="*/ 38 w 118"/>
                <a:gd name="T25" fmla="*/ 150 h 151"/>
                <a:gd name="T26" fmla="*/ 39 w 118"/>
                <a:gd name="T27" fmla="*/ 150 h 151"/>
                <a:gd name="T28" fmla="*/ 39 w 118"/>
                <a:gd name="T29" fmla="*/ 150 h 151"/>
                <a:gd name="T30" fmla="*/ 39 w 118"/>
                <a:gd name="T31" fmla="*/ 150 h 151"/>
                <a:gd name="T32" fmla="*/ 39 w 118"/>
                <a:gd name="T33" fmla="*/ 150 h 151"/>
                <a:gd name="T34" fmla="*/ 40 w 118"/>
                <a:gd name="T35" fmla="*/ 150 h 151"/>
                <a:gd name="T36" fmla="*/ 40 w 118"/>
                <a:gd name="T37" fmla="*/ 150 h 151"/>
                <a:gd name="T38" fmla="*/ 41 w 118"/>
                <a:gd name="T39" fmla="*/ 149 h 151"/>
                <a:gd name="T40" fmla="*/ 41 w 118"/>
                <a:gd name="T41" fmla="*/ 148 h 151"/>
                <a:gd name="T42" fmla="*/ 41 w 118"/>
                <a:gd name="T43" fmla="*/ 148 h 151"/>
                <a:gd name="T44" fmla="*/ 41 w 118"/>
                <a:gd name="T45" fmla="*/ 148 h 151"/>
                <a:gd name="T46" fmla="*/ 41 w 118"/>
                <a:gd name="T47" fmla="*/ 148 h 151"/>
                <a:gd name="T48" fmla="*/ 42 w 118"/>
                <a:gd name="T49" fmla="*/ 147 h 151"/>
                <a:gd name="T50" fmla="*/ 43 w 118"/>
                <a:gd name="T51" fmla="*/ 145 h 151"/>
                <a:gd name="T52" fmla="*/ 43 w 118"/>
                <a:gd name="T53" fmla="*/ 145 h 151"/>
                <a:gd name="T54" fmla="*/ 45 w 118"/>
                <a:gd name="T55" fmla="*/ 142 h 151"/>
                <a:gd name="T56" fmla="*/ 46 w 118"/>
                <a:gd name="T57" fmla="*/ 139 h 151"/>
                <a:gd name="T58" fmla="*/ 47 w 118"/>
                <a:gd name="T59" fmla="*/ 138 h 151"/>
                <a:gd name="T60" fmla="*/ 47 w 118"/>
                <a:gd name="T61" fmla="*/ 137 h 151"/>
                <a:gd name="T62" fmla="*/ 47 w 118"/>
                <a:gd name="T63" fmla="*/ 137 h 151"/>
                <a:gd name="T64" fmla="*/ 53 w 118"/>
                <a:gd name="T65" fmla="*/ 129 h 151"/>
                <a:gd name="T66" fmla="*/ 62 w 118"/>
                <a:gd name="T67" fmla="*/ 120 h 151"/>
                <a:gd name="T68" fmla="*/ 87 w 118"/>
                <a:gd name="T69" fmla="*/ 100 h 151"/>
                <a:gd name="T70" fmla="*/ 104 w 118"/>
                <a:gd name="T71" fmla="*/ 76 h 151"/>
                <a:gd name="T72" fmla="*/ 116 w 118"/>
                <a:gd name="T73" fmla="*/ 50 h 151"/>
                <a:gd name="T74" fmla="*/ 110 w 118"/>
                <a:gd name="T75" fmla="*/ 23 h 151"/>
                <a:gd name="T76" fmla="*/ 89 w 118"/>
                <a:gd name="T77" fmla="*/ 10 h 151"/>
                <a:gd name="T78" fmla="*/ 87 w 118"/>
                <a:gd name="T79" fmla="*/ 7 h 151"/>
                <a:gd name="T80" fmla="*/ 76 w 118"/>
                <a:gd name="T81" fmla="*/ 2 h 151"/>
                <a:gd name="T82" fmla="*/ 73 w 118"/>
                <a:gd name="T83" fmla="*/ 2 h 151"/>
                <a:gd name="T84" fmla="*/ 57 w 118"/>
                <a:gd name="T85" fmla="*/ 4 h 151"/>
                <a:gd name="T86" fmla="*/ 42 w 118"/>
                <a:gd name="T87" fmla="*/ 3 h 151"/>
                <a:gd name="T88" fmla="*/ 30 w 118"/>
                <a:gd name="T89" fmla="*/ 16 h 151"/>
                <a:gd name="T90" fmla="*/ 21 w 118"/>
                <a:gd name="T91" fmla="*/ 9 h 151"/>
                <a:gd name="T92" fmla="*/ 12 w 118"/>
                <a:gd name="T93" fmla="*/ 16 h 151"/>
                <a:gd name="T94" fmla="*/ 1 w 118"/>
                <a:gd name="T95" fmla="*/ 42 h 151"/>
                <a:gd name="T96" fmla="*/ 6 w 118"/>
                <a:gd name="T97" fmla="*/ 82 h 151"/>
                <a:gd name="T98" fmla="*/ 23 w 118"/>
                <a:gd name="T99" fmla="*/ 117 h 151"/>
                <a:gd name="T100" fmla="*/ 31 w 118"/>
                <a:gd name="T101" fmla="*/ 128 h 151"/>
                <a:gd name="T102" fmla="*/ 32 w 118"/>
                <a:gd name="T103" fmla="*/ 129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18" h="151">
                  <a:moveTo>
                    <a:pt x="32" y="129"/>
                  </a:moveTo>
                  <a:cubicBezTo>
                    <a:pt x="32" y="130"/>
                    <a:pt x="32" y="130"/>
                    <a:pt x="33" y="131"/>
                  </a:cubicBezTo>
                  <a:cubicBezTo>
                    <a:pt x="33" y="133"/>
                    <a:pt x="33" y="135"/>
                    <a:pt x="33" y="137"/>
                  </a:cubicBezTo>
                  <a:cubicBezTo>
                    <a:pt x="33" y="137"/>
                    <a:pt x="33" y="137"/>
                    <a:pt x="33" y="137"/>
                  </a:cubicBezTo>
                  <a:cubicBezTo>
                    <a:pt x="33" y="139"/>
                    <a:pt x="33" y="140"/>
                    <a:pt x="33" y="141"/>
                  </a:cubicBezTo>
                  <a:cubicBezTo>
                    <a:pt x="34" y="143"/>
                    <a:pt x="34" y="144"/>
                    <a:pt x="34" y="145"/>
                  </a:cubicBezTo>
                  <a:cubicBezTo>
                    <a:pt x="34" y="146"/>
                    <a:pt x="34" y="146"/>
                    <a:pt x="34" y="146"/>
                  </a:cubicBezTo>
                  <a:cubicBezTo>
                    <a:pt x="35" y="146"/>
                    <a:pt x="35" y="146"/>
                    <a:pt x="35" y="146"/>
                  </a:cubicBezTo>
                  <a:cubicBezTo>
                    <a:pt x="35" y="147"/>
                    <a:pt x="35" y="148"/>
                    <a:pt x="36" y="148"/>
                  </a:cubicBezTo>
                  <a:cubicBezTo>
                    <a:pt x="36" y="149"/>
                    <a:pt x="36" y="149"/>
                    <a:pt x="36" y="149"/>
                  </a:cubicBezTo>
                  <a:cubicBezTo>
                    <a:pt x="36" y="149"/>
                    <a:pt x="36" y="149"/>
                    <a:pt x="36" y="149"/>
                  </a:cubicBezTo>
                  <a:cubicBezTo>
                    <a:pt x="37" y="150"/>
                    <a:pt x="37" y="150"/>
                    <a:pt x="37" y="150"/>
                  </a:cubicBezTo>
                  <a:cubicBezTo>
                    <a:pt x="38" y="150"/>
                    <a:pt x="38" y="150"/>
                    <a:pt x="38" y="150"/>
                  </a:cubicBezTo>
                  <a:cubicBezTo>
                    <a:pt x="38" y="151"/>
                    <a:pt x="39" y="151"/>
                    <a:pt x="39" y="150"/>
                  </a:cubicBezTo>
                  <a:cubicBezTo>
                    <a:pt x="39" y="150"/>
                    <a:pt x="39" y="150"/>
                    <a:pt x="39" y="150"/>
                  </a:cubicBezTo>
                  <a:cubicBezTo>
                    <a:pt x="39" y="150"/>
                    <a:pt x="39" y="150"/>
                    <a:pt x="39" y="150"/>
                  </a:cubicBezTo>
                  <a:cubicBezTo>
                    <a:pt x="39" y="150"/>
                    <a:pt x="39" y="150"/>
                    <a:pt x="39" y="150"/>
                  </a:cubicBezTo>
                  <a:cubicBezTo>
                    <a:pt x="40" y="150"/>
                    <a:pt x="40" y="150"/>
                    <a:pt x="40" y="150"/>
                  </a:cubicBezTo>
                  <a:cubicBezTo>
                    <a:pt x="40" y="150"/>
                    <a:pt x="40" y="150"/>
                    <a:pt x="40" y="150"/>
                  </a:cubicBezTo>
                  <a:cubicBezTo>
                    <a:pt x="41" y="149"/>
                    <a:pt x="41" y="149"/>
                    <a:pt x="41" y="149"/>
                  </a:cubicBezTo>
                  <a:cubicBezTo>
                    <a:pt x="41" y="148"/>
                    <a:pt x="41" y="148"/>
                    <a:pt x="41" y="148"/>
                  </a:cubicBezTo>
                  <a:cubicBezTo>
                    <a:pt x="41" y="148"/>
                    <a:pt x="41" y="148"/>
                    <a:pt x="41" y="148"/>
                  </a:cubicBezTo>
                  <a:cubicBezTo>
                    <a:pt x="41" y="148"/>
                    <a:pt x="41" y="148"/>
                    <a:pt x="41" y="148"/>
                  </a:cubicBezTo>
                  <a:cubicBezTo>
                    <a:pt x="41" y="148"/>
                    <a:pt x="41" y="148"/>
                    <a:pt x="41" y="148"/>
                  </a:cubicBezTo>
                  <a:cubicBezTo>
                    <a:pt x="42" y="148"/>
                    <a:pt x="42" y="147"/>
                    <a:pt x="42" y="147"/>
                  </a:cubicBezTo>
                  <a:cubicBezTo>
                    <a:pt x="42" y="146"/>
                    <a:pt x="43" y="146"/>
                    <a:pt x="43" y="145"/>
                  </a:cubicBezTo>
                  <a:cubicBezTo>
                    <a:pt x="43" y="145"/>
                    <a:pt x="43" y="145"/>
                    <a:pt x="43" y="145"/>
                  </a:cubicBezTo>
                  <a:cubicBezTo>
                    <a:pt x="44" y="144"/>
                    <a:pt x="44" y="143"/>
                    <a:pt x="45" y="142"/>
                  </a:cubicBezTo>
                  <a:cubicBezTo>
                    <a:pt x="45" y="141"/>
                    <a:pt x="45" y="140"/>
                    <a:pt x="46" y="139"/>
                  </a:cubicBezTo>
                  <a:cubicBezTo>
                    <a:pt x="46" y="138"/>
                    <a:pt x="46" y="138"/>
                    <a:pt x="47" y="138"/>
                  </a:cubicBezTo>
                  <a:cubicBezTo>
                    <a:pt x="47" y="137"/>
                    <a:pt x="47" y="137"/>
                    <a:pt x="47" y="137"/>
                  </a:cubicBezTo>
                  <a:cubicBezTo>
                    <a:pt x="47" y="137"/>
                    <a:pt x="47" y="137"/>
                    <a:pt x="47" y="137"/>
                  </a:cubicBezTo>
                  <a:cubicBezTo>
                    <a:pt x="48" y="134"/>
                    <a:pt x="50" y="131"/>
                    <a:pt x="53" y="129"/>
                  </a:cubicBezTo>
                  <a:cubicBezTo>
                    <a:pt x="55" y="125"/>
                    <a:pt x="59" y="122"/>
                    <a:pt x="62" y="120"/>
                  </a:cubicBezTo>
                  <a:cubicBezTo>
                    <a:pt x="70" y="113"/>
                    <a:pt x="79" y="108"/>
                    <a:pt x="87" y="100"/>
                  </a:cubicBezTo>
                  <a:cubicBezTo>
                    <a:pt x="94" y="94"/>
                    <a:pt x="99" y="85"/>
                    <a:pt x="104" y="76"/>
                  </a:cubicBezTo>
                  <a:cubicBezTo>
                    <a:pt x="109" y="68"/>
                    <a:pt x="114" y="60"/>
                    <a:pt x="116" y="50"/>
                  </a:cubicBezTo>
                  <a:cubicBezTo>
                    <a:pt x="118" y="41"/>
                    <a:pt x="118" y="28"/>
                    <a:pt x="110" y="23"/>
                  </a:cubicBezTo>
                  <a:cubicBezTo>
                    <a:pt x="103" y="17"/>
                    <a:pt x="94" y="20"/>
                    <a:pt x="89" y="10"/>
                  </a:cubicBezTo>
                  <a:cubicBezTo>
                    <a:pt x="88" y="9"/>
                    <a:pt x="87" y="8"/>
                    <a:pt x="87" y="7"/>
                  </a:cubicBezTo>
                  <a:cubicBezTo>
                    <a:pt x="84" y="3"/>
                    <a:pt x="80" y="1"/>
                    <a:pt x="76" y="2"/>
                  </a:cubicBezTo>
                  <a:cubicBezTo>
                    <a:pt x="75" y="2"/>
                    <a:pt x="74" y="2"/>
                    <a:pt x="73" y="2"/>
                  </a:cubicBezTo>
                  <a:cubicBezTo>
                    <a:pt x="67" y="4"/>
                    <a:pt x="62" y="5"/>
                    <a:pt x="57" y="4"/>
                  </a:cubicBezTo>
                  <a:cubicBezTo>
                    <a:pt x="52" y="3"/>
                    <a:pt x="47" y="0"/>
                    <a:pt x="42" y="3"/>
                  </a:cubicBezTo>
                  <a:cubicBezTo>
                    <a:pt x="38" y="7"/>
                    <a:pt x="35" y="16"/>
                    <a:pt x="30" y="16"/>
                  </a:cubicBezTo>
                  <a:cubicBezTo>
                    <a:pt x="26" y="16"/>
                    <a:pt x="24" y="9"/>
                    <a:pt x="21" y="9"/>
                  </a:cubicBezTo>
                  <a:cubicBezTo>
                    <a:pt x="18" y="9"/>
                    <a:pt x="14" y="13"/>
                    <a:pt x="12" y="16"/>
                  </a:cubicBezTo>
                  <a:cubicBezTo>
                    <a:pt x="6" y="22"/>
                    <a:pt x="2" y="32"/>
                    <a:pt x="1" y="42"/>
                  </a:cubicBezTo>
                  <a:cubicBezTo>
                    <a:pt x="0" y="56"/>
                    <a:pt x="3" y="69"/>
                    <a:pt x="6" y="82"/>
                  </a:cubicBezTo>
                  <a:cubicBezTo>
                    <a:pt x="10" y="95"/>
                    <a:pt x="15" y="108"/>
                    <a:pt x="23" y="117"/>
                  </a:cubicBezTo>
                  <a:cubicBezTo>
                    <a:pt x="26" y="121"/>
                    <a:pt x="29" y="124"/>
                    <a:pt x="31" y="128"/>
                  </a:cubicBezTo>
                  <a:cubicBezTo>
                    <a:pt x="31" y="128"/>
                    <a:pt x="31" y="128"/>
                    <a:pt x="32" y="129"/>
                  </a:cubicBezTo>
                </a:path>
              </a:pathLst>
            </a:custGeom>
            <a:solidFill>
              <a:srgbClr val="F3F8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1" name="Freeform 552"/>
            <p:cNvSpPr/>
            <p:nvPr/>
          </p:nvSpPr>
          <p:spPr bwMode="auto">
            <a:xfrm>
              <a:off x="1743075" y="7453313"/>
              <a:ext cx="206375" cy="252413"/>
            </a:xfrm>
            <a:custGeom>
              <a:avLst/>
              <a:gdLst>
                <a:gd name="T0" fmla="*/ 16 w 55"/>
                <a:gd name="T1" fmla="*/ 62 h 67"/>
                <a:gd name="T2" fmla="*/ 18 w 55"/>
                <a:gd name="T3" fmla="*/ 64 h 67"/>
                <a:gd name="T4" fmla="*/ 18 w 55"/>
                <a:gd name="T5" fmla="*/ 65 h 67"/>
                <a:gd name="T6" fmla="*/ 20 w 55"/>
                <a:gd name="T7" fmla="*/ 66 h 67"/>
                <a:gd name="T8" fmla="*/ 21 w 55"/>
                <a:gd name="T9" fmla="*/ 66 h 67"/>
                <a:gd name="T10" fmla="*/ 21 w 55"/>
                <a:gd name="T11" fmla="*/ 66 h 67"/>
                <a:gd name="T12" fmla="*/ 22 w 55"/>
                <a:gd name="T13" fmla="*/ 66 h 67"/>
                <a:gd name="T14" fmla="*/ 23 w 55"/>
                <a:gd name="T15" fmla="*/ 64 h 67"/>
                <a:gd name="T16" fmla="*/ 23 w 55"/>
                <a:gd name="T17" fmla="*/ 64 h 67"/>
                <a:gd name="T18" fmla="*/ 25 w 55"/>
                <a:gd name="T19" fmla="*/ 61 h 67"/>
                <a:gd name="T20" fmla="*/ 27 w 55"/>
                <a:gd name="T21" fmla="*/ 58 h 67"/>
                <a:gd name="T22" fmla="*/ 29 w 55"/>
                <a:gd name="T23" fmla="*/ 53 h 67"/>
                <a:gd name="T24" fmla="*/ 29 w 55"/>
                <a:gd name="T25" fmla="*/ 52 h 67"/>
                <a:gd name="T26" fmla="*/ 30 w 55"/>
                <a:gd name="T27" fmla="*/ 49 h 67"/>
                <a:gd name="T28" fmla="*/ 30 w 55"/>
                <a:gd name="T29" fmla="*/ 49 h 67"/>
                <a:gd name="T30" fmla="*/ 36 w 55"/>
                <a:gd name="T31" fmla="*/ 41 h 67"/>
                <a:gd name="T32" fmla="*/ 53 w 55"/>
                <a:gd name="T33" fmla="*/ 20 h 67"/>
                <a:gd name="T34" fmla="*/ 52 w 55"/>
                <a:gd name="T35" fmla="*/ 11 h 67"/>
                <a:gd name="T36" fmla="*/ 47 w 55"/>
                <a:gd name="T37" fmla="*/ 12 h 67"/>
                <a:gd name="T38" fmla="*/ 44 w 55"/>
                <a:gd name="T39" fmla="*/ 14 h 67"/>
                <a:gd name="T40" fmla="*/ 37 w 55"/>
                <a:gd name="T41" fmla="*/ 14 h 67"/>
                <a:gd name="T42" fmla="*/ 35 w 55"/>
                <a:gd name="T43" fmla="*/ 9 h 67"/>
                <a:gd name="T44" fmla="*/ 35 w 55"/>
                <a:gd name="T45" fmla="*/ 6 h 67"/>
                <a:gd name="T46" fmla="*/ 30 w 55"/>
                <a:gd name="T47" fmla="*/ 0 h 67"/>
                <a:gd name="T48" fmla="*/ 28 w 55"/>
                <a:gd name="T49" fmla="*/ 1 h 67"/>
                <a:gd name="T50" fmla="*/ 23 w 55"/>
                <a:gd name="T51" fmla="*/ 4 h 67"/>
                <a:gd name="T52" fmla="*/ 15 w 55"/>
                <a:gd name="T53" fmla="*/ 9 h 67"/>
                <a:gd name="T54" fmla="*/ 8 w 55"/>
                <a:gd name="T55" fmla="*/ 3 h 67"/>
                <a:gd name="T56" fmla="*/ 5 w 55"/>
                <a:gd name="T57" fmla="*/ 3 h 67"/>
                <a:gd name="T58" fmla="*/ 1 w 55"/>
                <a:gd name="T59" fmla="*/ 12 h 67"/>
                <a:gd name="T60" fmla="*/ 13 w 55"/>
                <a:gd name="T61" fmla="*/ 44 h 67"/>
                <a:gd name="T62" fmla="*/ 15 w 55"/>
                <a:gd name="T63" fmla="*/ 53 h 67"/>
                <a:gd name="T64" fmla="*/ 15 w 55"/>
                <a:gd name="T65" fmla="*/ 57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5" h="67">
                  <a:moveTo>
                    <a:pt x="16" y="61"/>
                  </a:moveTo>
                  <a:cubicBezTo>
                    <a:pt x="16" y="62"/>
                    <a:pt x="16" y="62"/>
                    <a:pt x="16" y="62"/>
                  </a:cubicBezTo>
                  <a:cubicBezTo>
                    <a:pt x="17" y="62"/>
                    <a:pt x="17" y="62"/>
                    <a:pt x="17" y="62"/>
                  </a:cubicBezTo>
                  <a:cubicBezTo>
                    <a:pt x="17" y="63"/>
                    <a:pt x="17" y="64"/>
                    <a:pt x="18" y="64"/>
                  </a:cubicBezTo>
                  <a:cubicBezTo>
                    <a:pt x="18" y="65"/>
                    <a:pt x="18" y="65"/>
                    <a:pt x="18" y="65"/>
                  </a:cubicBezTo>
                  <a:cubicBezTo>
                    <a:pt x="18" y="65"/>
                    <a:pt x="18" y="65"/>
                    <a:pt x="18" y="65"/>
                  </a:cubicBezTo>
                  <a:cubicBezTo>
                    <a:pt x="19" y="66"/>
                    <a:pt x="19" y="66"/>
                    <a:pt x="19" y="66"/>
                  </a:cubicBezTo>
                  <a:cubicBezTo>
                    <a:pt x="20" y="66"/>
                    <a:pt x="20" y="66"/>
                    <a:pt x="20" y="66"/>
                  </a:cubicBezTo>
                  <a:cubicBezTo>
                    <a:pt x="20" y="67"/>
                    <a:pt x="21" y="67"/>
                    <a:pt x="21" y="66"/>
                  </a:cubicBezTo>
                  <a:cubicBezTo>
                    <a:pt x="21" y="66"/>
                    <a:pt x="21" y="66"/>
                    <a:pt x="21" y="66"/>
                  </a:cubicBezTo>
                  <a:cubicBezTo>
                    <a:pt x="21" y="66"/>
                    <a:pt x="21" y="66"/>
                    <a:pt x="21" y="66"/>
                  </a:cubicBezTo>
                  <a:cubicBezTo>
                    <a:pt x="21" y="66"/>
                    <a:pt x="21" y="66"/>
                    <a:pt x="21" y="66"/>
                  </a:cubicBezTo>
                  <a:cubicBezTo>
                    <a:pt x="22" y="66"/>
                    <a:pt x="22" y="66"/>
                    <a:pt x="22" y="66"/>
                  </a:cubicBezTo>
                  <a:cubicBezTo>
                    <a:pt x="22" y="66"/>
                    <a:pt x="22" y="66"/>
                    <a:pt x="22" y="66"/>
                  </a:cubicBezTo>
                  <a:cubicBezTo>
                    <a:pt x="23" y="65"/>
                    <a:pt x="23" y="65"/>
                    <a:pt x="23" y="65"/>
                  </a:cubicBezTo>
                  <a:cubicBezTo>
                    <a:pt x="23" y="64"/>
                    <a:pt x="23" y="64"/>
                    <a:pt x="23" y="64"/>
                  </a:cubicBezTo>
                  <a:cubicBezTo>
                    <a:pt x="23" y="64"/>
                    <a:pt x="23" y="64"/>
                    <a:pt x="23" y="64"/>
                  </a:cubicBezTo>
                  <a:cubicBezTo>
                    <a:pt x="23" y="64"/>
                    <a:pt x="23" y="64"/>
                    <a:pt x="23" y="64"/>
                  </a:cubicBezTo>
                  <a:cubicBezTo>
                    <a:pt x="24" y="64"/>
                    <a:pt x="24" y="63"/>
                    <a:pt x="24" y="63"/>
                  </a:cubicBezTo>
                  <a:cubicBezTo>
                    <a:pt x="24" y="62"/>
                    <a:pt x="25" y="62"/>
                    <a:pt x="25" y="61"/>
                  </a:cubicBezTo>
                  <a:cubicBezTo>
                    <a:pt x="25" y="61"/>
                    <a:pt x="25" y="61"/>
                    <a:pt x="25" y="61"/>
                  </a:cubicBezTo>
                  <a:cubicBezTo>
                    <a:pt x="26" y="60"/>
                    <a:pt x="26" y="59"/>
                    <a:pt x="27" y="58"/>
                  </a:cubicBezTo>
                  <a:cubicBezTo>
                    <a:pt x="27" y="57"/>
                    <a:pt x="28" y="56"/>
                    <a:pt x="28" y="55"/>
                  </a:cubicBezTo>
                  <a:cubicBezTo>
                    <a:pt x="28" y="54"/>
                    <a:pt x="29" y="54"/>
                    <a:pt x="29" y="53"/>
                  </a:cubicBezTo>
                  <a:cubicBezTo>
                    <a:pt x="29" y="53"/>
                    <a:pt x="29" y="53"/>
                    <a:pt x="29" y="53"/>
                  </a:cubicBezTo>
                  <a:cubicBezTo>
                    <a:pt x="29" y="53"/>
                    <a:pt x="29" y="52"/>
                    <a:pt x="29" y="52"/>
                  </a:cubicBezTo>
                  <a:cubicBezTo>
                    <a:pt x="29" y="52"/>
                    <a:pt x="29" y="52"/>
                    <a:pt x="29" y="52"/>
                  </a:cubicBezTo>
                  <a:cubicBezTo>
                    <a:pt x="29" y="51"/>
                    <a:pt x="29" y="50"/>
                    <a:pt x="30" y="49"/>
                  </a:cubicBezTo>
                  <a:cubicBezTo>
                    <a:pt x="30" y="49"/>
                    <a:pt x="30" y="49"/>
                    <a:pt x="30" y="49"/>
                  </a:cubicBezTo>
                  <a:cubicBezTo>
                    <a:pt x="30" y="49"/>
                    <a:pt x="30" y="49"/>
                    <a:pt x="30" y="49"/>
                  </a:cubicBezTo>
                  <a:cubicBezTo>
                    <a:pt x="31" y="47"/>
                    <a:pt x="32" y="45"/>
                    <a:pt x="34" y="43"/>
                  </a:cubicBezTo>
                  <a:cubicBezTo>
                    <a:pt x="35" y="43"/>
                    <a:pt x="35" y="42"/>
                    <a:pt x="36" y="41"/>
                  </a:cubicBezTo>
                  <a:cubicBezTo>
                    <a:pt x="40" y="37"/>
                    <a:pt x="44" y="32"/>
                    <a:pt x="49" y="27"/>
                  </a:cubicBezTo>
                  <a:cubicBezTo>
                    <a:pt x="51" y="25"/>
                    <a:pt x="52" y="23"/>
                    <a:pt x="53" y="20"/>
                  </a:cubicBezTo>
                  <a:cubicBezTo>
                    <a:pt x="55" y="18"/>
                    <a:pt x="55" y="14"/>
                    <a:pt x="53" y="12"/>
                  </a:cubicBezTo>
                  <a:cubicBezTo>
                    <a:pt x="53" y="12"/>
                    <a:pt x="52" y="11"/>
                    <a:pt x="52" y="11"/>
                  </a:cubicBezTo>
                  <a:cubicBezTo>
                    <a:pt x="51" y="11"/>
                    <a:pt x="49" y="11"/>
                    <a:pt x="48" y="11"/>
                  </a:cubicBezTo>
                  <a:cubicBezTo>
                    <a:pt x="48" y="12"/>
                    <a:pt x="47" y="12"/>
                    <a:pt x="47" y="12"/>
                  </a:cubicBezTo>
                  <a:cubicBezTo>
                    <a:pt x="46" y="12"/>
                    <a:pt x="46" y="13"/>
                    <a:pt x="45" y="13"/>
                  </a:cubicBezTo>
                  <a:cubicBezTo>
                    <a:pt x="45" y="13"/>
                    <a:pt x="44" y="14"/>
                    <a:pt x="44" y="14"/>
                  </a:cubicBezTo>
                  <a:cubicBezTo>
                    <a:pt x="43" y="14"/>
                    <a:pt x="43" y="14"/>
                    <a:pt x="43" y="14"/>
                  </a:cubicBezTo>
                  <a:cubicBezTo>
                    <a:pt x="41" y="15"/>
                    <a:pt x="39" y="16"/>
                    <a:pt x="37" y="14"/>
                  </a:cubicBezTo>
                  <a:cubicBezTo>
                    <a:pt x="37" y="14"/>
                    <a:pt x="36" y="13"/>
                    <a:pt x="36" y="13"/>
                  </a:cubicBezTo>
                  <a:cubicBezTo>
                    <a:pt x="36" y="12"/>
                    <a:pt x="35" y="11"/>
                    <a:pt x="35" y="9"/>
                  </a:cubicBezTo>
                  <a:cubicBezTo>
                    <a:pt x="35" y="9"/>
                    <a:pt x="35" y="9"/>
                    <a:pt x="35" y="9"/>
                  </a:cubicBezTo>
                  <a:cubicBezTo>
                    <a:pt x="35" y="8"/>
                    <a:pt x="35" y="7"/>
                    <a:pt x="35" y="6"/>
                  </a:cubicBezTo>
                  <a:cubicBezTo>
                    <a:pt x="34" y="3"/>
                    <a:pt x="33" y="0"/>
                    <a:pt x="31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0"/>
                    <a:pt x="29" y="0"/>
                    <a:pt x="28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7" y="1"/>
                    <a:pt x="26" y="2"/>
                    <a:pt x="25" y="3"/>
                  </a:cubicBezTo>
                  <a:cubicBezTo>
                    <a:pt x="25" y="3"/>
                    <a:pt x="24" y="4"/>
                    <a:pt x="23" y="4"/>
                  </a:cubicBezTo>
                  <a:cubicBezTo>
                    <a:pt x="21" y="7"/>
                    <a:pt x="18" y="9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4" y="9"/>
                    <a:pt x="14" y="9"/>
                    <a:pt x="13" y="8"/>
                  </a:cubicBezTo>
                  <a:cubicBezTo>
                    <a:pt x="11" y="7"/>
                    <a:pt x="10" y="4"/>
                    <a:pt x="8" y="3"/>
                  </a:cubicBezTo>
                  <a:cubicBezTo>
                    <a:pt x="7" y="3"/>
                    <a:pt x="6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3" y="3"/>
                    <a:pt x="1" y="7"/>
                    <a:pt x="1" y="10"/>
                  </a:cubicBezTo>
                  <a:cubicBezTo>
                    <a:pt x="1" y="11"/>
                    <a:pt x="0" y="12"/>
                    <a:pt x="1" y="12"/>
                  </a:cubicBezTo>
                  <a:cubicBezTo>
                    <a:pt x="1" y="15"/>
                    <a:pt x="1" y="18"/>
                    <a:pt x="2" y="21"/>
                  </a:cubicBezTo>
                  <a:cubicBezTo>
                    <a:pt x="5" y="29"/>
                    <a:pt x="10" y="36"/>
                    <a:pt x="13" y="44"/>
                  </a:cubicBezTo>
                  <a:cubicBezTo>
                    <a:pt x="13" y="44"/>
                    <a:pt x="13" y="45"/>
                    <a:pt x="14" y="45"/>
                  </a:cubicBezTo>
                  <a:cubicBezTo>
                    <a:pt x="14" y="48"/>
                    <a:pt x="15" y="50"/>
                    <a:pt x="15" y="53"/>
                  </a:cubicBezTo>
                  <a:cubicBezTo>
                    <a:pt x="15" y="53"/>
                    <a:pt x="15" y="53"/>
                    <a:pt x="15" y="53"/>
                  </a:cubicBezTo>
                  <a:cubicBezTo>
                    <a:pt x="15" y="55"/>
                    <a:pt x="16" y="56"/>
                    <a:pt x="15" y="57"/>
                  </a:cubicBezTo>
                  <a:cubicBezTo>
                    <a:pt x="16" y="59"/>
                    <a:pt x="16" y="60"/>
                    <a:pt x="16" y="61"/>
                  </a:cubicBezTo>
                </a:path>
              </a:pathLst>
            </a:custGeom>
            <a:solidFill>
              <a:srgbClr val="259D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2" name="Freeform 553"/>
            <p:cNvSpPr>
              <a:spLocks noEditPoints="1"/>
            </p:cNvSpPr>
            <p:nvPr/>
          </p:nvSpPr>
          <p:spPr bwMode="auto">
            <a:xfrm>
              <a:off x="1908175" y="7280276"/>
              <a:ext cx="142875" cy="227013"/>
            </a:xfrm>
            <a:custGeom>
              <a:avLst/>
              <a:gdLst>
                <a:gd name="T0" fmla="*/ 38 w 38"/>
                <a:gd name="T1" fmla="*/ 14 h 60"/>
                <a:gd name="T2" fmla="*/ 37 w 38"/>
                <a:gd name="T3" fmla="*/ 15 h 60"/>
                <a:gd name="T4" fmla="*/ 36 w 38"/>
                <a:gd name="T5" fmla="*/ 19 h 60"/>
                <a:gd name="T6" fmla="*/ 32 w 38"/>
                <a:gd name="T7" fmla="*/ 25 h 60"/>
                <a:gd name="T8" fmla="*/ 27 w 38"/>
                <a:gd name="T9" fmla="*/ 32 h 60"/>
                <a:gd name="T10" fmla="*/ 13 w 38"/>
                <a:gd name="T11" fmla="*/ 48 h 60"/>
                <a:gd name="T12" fmla="*/ 4 w 38"/>
                <a:gd name="T13" fmla="*/ 57 h 60"/>
                <a:gd name="T14" fmla="*/ 4 w 38"/>
                <a:gd name="T15" fmla="*/ 57 h 60"/>
                <a:gd name="T16" fmla="*/ 4 w 38"/>
                <a:gd name="T17" fmla="*/ 57 h 60"/>
                <a:gd name="T18" fmla="*/ 7 w 38"/>
                <a:gd name="T19" fmla="*/ 57 h 60"/>
                <a:gd name="T20" fmla="*/ 8 w 38"/>
                <a:gd name="T21" fmla="*/ 57 h 60"/>
                <a:gd name="T22" fmla="*/ 8 w 38"/>
                <a:gd name="T23" fmla="*/ 57 h 60"/>
                <a:gd name="T24" fmla="*/ 15 w 38"/>
                <a:gd name="T25" fmla="*/ 50 h 60"/>
                <a:gd name="T26" fmla="*/ 28 w 38"/>
                <a:gd name="T27" fmla="*/ 33 h 60"/>
                <a:gd name="T28" fmla="*/ 36 w 38"/>
                <a:gd name="T29" fmla="*/ 20 h 60"/>
                <a:gd name="T30" fmla="*/ 37 w 38"/>
                <a:gd name="T31" fmla="*/ 15 h 60"/>
                <a:gd name="T32" fmla="*/ 38 w 38"/>
                <a:gd name="T33" fmla="*/ 14 h 60"/>
                <a:gd name="T34" fmla="*/ 24 w 38"/>
                <a:gd name="T35" fmla="*/ 0 h 60"/>
                <a:gd name="T36" fmla="*/ 23 w 38"/>
                <a:gd name="T37" fmla="*/ 6 h 60"/>
                <a:gd name="T38" fmla="*/ 18 w 38"/>
                <a:gd name="T39" fmla="*/ 21 h 60"/>
                <a:gd name="T40" fmla="*/ 14 w 38"/>
                <a:gd name="T41" fmla="*/ 32 h 60"/>
                <a:gd name="T42" fmla="*/ 9 w 38"/>
                <a:gd name="T43" fmla="*/ 43 h 60"/>
                <a:gd name="T44" fmla="*/ 0 w 38"/>
                <a:gd name="T45" fmla="*/ 58 h 60"/>
                <a:gd name="T46" fmla="*/ 0 w 38"/>
                <a:gd name="T47" fmla="*/ 58 h 60"/>
                <a:gd name="T48" fmla="*/ 0 w 38"/>
                <a:gd name="T49" fmla="*/ 60 h 60"/>
                <a:gd name="T50" fmla="*/ 0 w 38"/>
                <a:gd name="T51" fmla="*/ 60 h 60"/>
                <a:gd name="T52" fmla="*/ 1 w 38"/>
                <a:gd name="T53" fmla="*/ 59 h 60"/>
                <a:gd name="T54" fmla="*/ 3 w 38"/>
                <a:gd name="T55" fmla="*/ 58 h 60"/>
                <a:gd name="T56" fmla="*/ 3 w 38"/>
                <a:gd name="T57" fmla="*/ 58 h 60"/>
                <a:gd name="T58" fmla="*/ 11 w 38"/>
                <a:gd name="T59" fmla="*/ 44 h 60"/>
                <a:gd name="T60" fmla="*/ 19 w 38"/>
                <a:gd name="T61" fmla="*/ 22 h 60"/>
                <a:gd name="T62" fmla="*/ 23 w 38"/>
                <a:gd name="T63" fmla="*/ 6 h 60"/>
                <a:gd name="T64" fmla="*/ 24 w 38"/>
                <a:gd name="T65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8" h="60">
                  <a:moveTo>
                    <a:pt x="38" y="14"/>
                  </a:moveTo>
                  <a:cubicBezTo>
                    <a:pt x="38" y="14"/>
                    <a:pt x="38" y="15"/>
                    <a:pt x="37" y="15"/>
                  </a:cubicBezTo>
                  <a:cubicBezTo>
                    <a:pt x="37" y="16"/>
                    <a:pt x="36" y="18"/>
                    <a:pt x="36" y="19"/>
                  </a:cubicBezTo>
                  <a:cubicBezTo>
                    <a:pt x="35" y="21"/>
                    <a:pt x="34" y="23"/>
                    <a:pt x="32" y="25"/>
                  </a:cubicBezTo>
                  <a:cubicBezTo>
                    <a:pt x="31" y="27"/>
                    <a:pt x="29" y="30"/>
                    <a:pt x="27" y="32"/>
                  </a:cubicBezTo>
                  <a:cubicBezTo>
                    <a:pt x="24" y="37"/>
                    <a:pt x="19" y="42"/>
                    <a:pt x="13" y="48"/>
                  </a:cubicBezTo>
                  <a:cubicBezTo>
                    <a:pt x="10" y="51"/>
                    <a:pt x="7" y="54"/>
                    <a:pt x="4" y="57"/>
                  </a:cubicBezTo>
                  <a:cubicBezTo>
                    <a:pt x="4" y="57"/>
                    <a:pt x="4" y="57"/>
                    <a:pt x="4" y="57"/>
                  </a:cubicBezTo>
                  <a:cubicBezTo>
                    <a:pt x="4" y="57"/>
                    <a:pt x="4" y="57"/>
                    <a:pt x="4" y="57"/>
                  </a:cubicBezTo>
                  <a:cubicBezTo>
                    <a:pt x="5" y="57"/>
                    <a:pt x="6" y="57"/>
                    <a:pt x="7" y="57"/>
                  </a:cubicBezTo>
                  <a:cubicBezTo>
                    <a:pt x="7" y="57"/>
                    <a:pt x="7" y="57"/>
                    <a:pt x="8" y="57"/>
                  </a:cubicBezTo>
                  <a:cubicBezTo>
                    <a:pt x="8" y="57"/>
                    <a:pt x="8" y="57"/>
                    <a:pt x="8" y="57"/>
                  </a:cubicBezTo>
                  <a:cubicBezTo>
                    <a:pt x="10" y="54"/>
                    <a:pt x="12" y="52"/>
                    <a:pt x="15" y="50"/>
                  </a:cubicBezTo>
                  <a:cubicBezTo>
                    <a:pt x="20" y="44"/>
                    <a:pt x="24" y="38"/>
                    <a:pt x="28" y="33"/>
                  </a:cubicBezTo>
                  <a:cubicBezTo>
                    <a:pt x="32" y="28"/>
                    <a:pt x="34" y="23"/>
                    <a:pt x="36" y="20"/>
                  </a:cubicBezTo>
                  <a:cubicBezTo>
                    <a:pt x="37" y="18"/>
                    <a:pt x="37" y="16"/>
                    <a:pt x="37" y="15"/>
                  </a:cubicBezTo>
                  <a:cubicBezTo>
                    <a:pt x="38" y="15"/>
                    <a:pt x="38" y="14"/>
                    <a:pt x="38" y="14"/>
                  </a:cubicBezTo>
                  <a:moveTo>
                    <a:pt x="24" y="0"/>
                  </a:moveTo>
                  <a:cubicBezTo>
                    <a:pt x="24" y="1"/>
                    <a:pt x="23" y="3"/>
                    <a:pt x="23" y="6"/>
                  </a:cubicBezTo>
                  <a:cubicBezTo>
                    <a:pt x="22" y="9"/>
                    <a:pt x="20" y="15"/>
                    <a:pt x="18" y="21"/>
                  </a:cubicBezTo>
                  <a:cubicBezTo>
                    <a:pt x="17" y="25"/>
                    <a:pt x="15" y="28"/>
                    <a:pt x="14" y="32"/>
                  </a:cubicBezTo>
                  <a:cubicBezTo>
                    <a:pt x="13" y="35"/>
                    <a:pt x="11" y="39"/>
                    <a:pt x="9" y="43"/>
                  </a:cubicBezTo>
                  <a:cubicBezTo>
                    <a:pt x="6" y="48"/>
                    <a:pt x="3" y="53"/>
                    <a:pt x="0" y="58"/>
                  </a:cubicBezTo>
                  <a:cubicBezTo>
                    <a:pt x="0" y="58"/>
                    <a:pt x="0" y="58"/>
                    <a:pt x="0" y="58"/>
                  </a:cubicBezTo>
                  <a:cubicBezTo>
                    <a:pt x="0" y="59"/>
                    <a:pt x="0" y="59"/>
                    <a:pt x="0" y="60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0" y="60"/>
                    <a:pt x="1" y="59"/>
                    <a:pt x="1" y="59"/>
                  </a:cubicBezTo>
                  <a:cubicBezTo>
                    <a:pt x="2" y="59"/>
                    <a:pt x="2" y="58"/>
                    <a:pt x="3" y="58"/>
                  </a:cubicBezTo>
                  <a:cubicBezTo>
                    <a:pt x="3" y="58"/>
                    <a:pt x="3" y="58"/>
                    <a:pt x="3" y="58"/>
                  </a:cubicBezTo>
                  <a:cubicBezTo>
                    <a:pt x="6" y="53"/>
                    <a:pt x="8" y="49"/>
                    <a:pt x="11" y="44"/>
                  </a:cubicBezTo>
                  <a:cubicBezTo>
                    <a:pt x="14" y="36"/>
                    <a:pt x="17" y="29"/>
                    <a:pt x="19" y="22"/>
                  </a:cubicBezTo>
                  <a:cubicBezTo>
                    <a:pt x="21" y="15"/>
                    <a:pt x="22" y="10"/>
                    <a:pt x="23" y="6"/>
                  </a:cubicBezTo>
                  <a:cubicBezTo>
                    <a:pt x="24" y="3"/>
                    <a:pt x="24" y="1"/>
                    <a:pt x="24" y="0"/>
                  </a:cubicBezTo>
                </a:path>
              </a:pathLst>
            </a:custGeom>
            <a:solidFill>
              <a:srgbClr val="5EC6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3" name="Freeform 554"/>
            <p:cNvSpPr/>
            <p:nvPr/>
          </p:nvSpPr>
          <p:spPr bwMode="auto">
            <a:xfrm>
              <a:off x="1892300" y="7494588"/>
              <a:ext cx="46038" cy="57150"/>
            </a:xfrm>
            <a:custGeom>
              <a:avLst/>
              <a:gdLst>
                <a:gd name="T0" fmla="*/ 11 w 12"/>
                <a:gd name="T1" fmla="*/ 0 h 15"/>
                <a:gd name="T2" fmla="*/ 8 w 12"/>
                <a:gd name="T3" fmla="*/ 0 h 15"/>
                <a:gd name="T4" fmla="*/ 8 w 12"/>
                <a:gd name="T5" fmla="*/ 0 h 15"/>
                <a:gd name="T6" fmla="*/ 5 w 12"/>
                <a:gd name="T7" fmla="*/ 5 h 15"/>
                <a:gd name="T8" fmla="*/ 7 w 12"/>
                <a:gd name="T9" fmla="*/ 1 h 15"/>
                <a:gd name="T10" fmla="*/ 5 w 12"/>
                <a:gd name="T11" fmla="*/ 2 h 15"/>
                <a:gd name="T12" fmla="*/ 4 w 12"/>
                <a:gd name="T13" fmla="*/ 3 h 15"/>
                <a:gd name="T14" fmla="*/ 4 w 12"/>
                <a:gd name="T15" fmla="*/ 3 h 15"/>
                <a:gd name="T16" fmla="*/ 0 w 12"/>
                <a:gd name="T17" fmla="*/ 15 h 15"/>
                <a:gd name="T18" fmla="*/ 0 w 12"/>
                <a:gd name="T19" fmla="*/ 15 h 15"/>
                <a:gd name="T20" fmla="*/ 0 w 12"/>
                <a:gd name="T21" fmla="*/ 15 h 15"/>
                <a:gd name="T22" fmla="*/ 3 w 12"/>
                <a:gd name="T23" fmla="*/ 11 h 15"/>
                <a:gd name="T24" fmla="*/ 12 w 12"/>
                <a:gd name="T25" fmla="*/ 0 h 15"/>
                <a:gd name="T26" fmla="*/ 11 w 12"/>
                <a:gd name="T27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" h="15">
                  <a:moveTo>
                    <a:pt x="11" y="0"/>
                  </a:moveTo>
                  <a:cubicBezTo>
                    <a:pt x="10" y="0"/>
                    <a:pt x="9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7" y="2"/>
                    <a:pt x="6" y="3"/>
                    <a:pt x="5" y="5"/>
                  </a:cubicBezTo>
                  <a:cubicBezTo>
                    <a:pt x="6" y="3"/>
                    <a:pt x="6" y="2"/>
                    <a:pt x="7" y="1"/>
                  </a:cubicBezTo>
                  <a:cubicBezTo>
                    <a:pt x="6" y="1"/>
                    <a:pt x="6" y="2"/>
                    <a:pt x="5" y="2"/>
                  </a:cubicBezTo>
                  <a:cubicBezTo>
                    <a:pt x="5" y="2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3" y="7"/>
                    <a:pt x="2" y="11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" y="13"/>
                    <a:pt x="2" y="12"/>
                    <a:pt x="3" y="11"/>
                  </a:cubicBezTo>
                  <a:cubicBezTo>
                    <a:pt x="6" y="7"/>
                    <a:pt x="9" y="3"/>
                    <a:pt x="12" y="0"/>
                  </a:cubicBezTo>
                  <a:cubicBezTo>
                    <a:pt x="11" y="0"/>
                    <a:pt x="11" y="0"/>
                    <a:pt x="11" y="0"/>
                  </a:cubicBezTo>
                </a:path>
              </a:pathLst>
            </a:custGeom>
            <a:solidFill>
              <a:srgbClr val="0E7E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4" name="Freeform 555"/>
            <p:cNvSpPr/>
            <p:nvPr/>
          </p:nvSpPr>
          <p:spPr bwMode="auto">
            <a:xfrm>
              <a:off x="1817688" y="7439026"/>
              <a:ext cx="582613" cy="428625"/>
            </a:xfrm>
            <a:custGeom>
              <a:avLst/>
              <a:gdLst>
                <a:gd name="T0" fmla="*/ 1 w 155"/>
                <a:gd name="T1" fmla="*/ 74 h 114"/>
                <a:gd name="T2" fmla="*/ 1 w 155"/>
                <a:gd name="T3" fmla="*/ 74 h 114"/>
                <a:gd name="T4" fmla="*/ 1 w 155"/>
                <a:gd name="T5" fmla="*/ 74 h 114"/>
                <a:gd name="T6" fmla="*/ 1 w 155"/>
                <a:gd name="T7" fmla="*/ 74 h 114"/>
                <a:gd name="T8" fmla="*/ 5 w 155"/>
                <a:gd name="T9" fmla="*/ 76 h 114"/>
                <a:gd name="T10" fmla="*/ 5 w 155"/>
                <a:gd name="T11" fmla="*/ 75 h 114"/>
                <a:gd name="T12" fmla="*/ 7 w 155"/>
                <a:gd name="T13" fmla="*/ 76 h 114"/>
                <a:gd name="T14" fmla="*/ 7 w 155"/>
                <a:gd name="T15" fmla="*/ 76 h 114"/>
                <a:gd name="T16" fmla="*/ 9 w 155"/>
                <a:gd name="T17" fmla="*/ 76 h 114"/>
                <a:gd name="T18" fmla="*/ 9 w 155"/>
                <a:gd name="T19" fmla="*/ 76 h 114"/>
                <a:gd name="T20" fmla="*/ 10 w 155"/>
                <a:gd name="T21" fmla="*/ 76 h 114"/>
                <a:gd name="T22" fmla="*/ 11 w 155"/>
                <a:gd name="T23" fmla="*/ 76 h 114"/>
                <a:gd name="T24" fmla="*/ 11 w 155"/>
                <a:gd name="T25" fmla="*/ 76 h 114"/>
                <a:gd name="T26" fmla="*/ 15 w 155"/>
                <a:gd name="T27" fmla="*/ 77 h 114"/>
                <a:gd name="T28" fmla="*/ 15 w 155"/>
                <a:gd name="T29" fmla="*/ 77 h 114"/>
                <a:gd name="T30" fmla="*/ 16 w 155"/>
                <a:gd name="T31" fmla="*/ 77 h 114"/>
                <a:gd name="T32" fmla="*/ 16 w 155"/>
                <a:gd name="T33" fmla="*/ 77 h 114"/>
                <a:gd name="T34" fmla="*/ 18 w 155"/>
                <a:gd name="T35" fmla="*/ 77 h 114"/>
                <a:gd name="T36" fmla="*/ 36 w 155"/>
                <a:gd name="T37" fmla="*/ 85 h 114"/>
                <a:gd name="T38" fmla="*/ 37 w 155"/>
                <a:gd name="T39" fmla="*/ 85 h 114"/>
                <a:gd name="T40" fmla="*/ 64 w 155"/>
                <a:gd name="T41" fmla="*/ 103 h 114"/>
                <a:gd name="T42" fmla="*/ 93 w 155"/>
                <a:gd name="T43" fmla="*/ 111 h 114"/>
                <a:gd name="T44" fmla="*/ 121 w 155"/>
                <a:gd name="T45" fmla="*/ 113 h 114"/>
                <a:gd name="T46" fmla="*/ 145 w 155"/>
                <a:gd name="T47" fmla="*/ 99 h 114"/>
                <a:gd name="T48" fmla="*/ 149 w 155"/>
                <a:gd name="T49" fmla="*/ 74 h 114"/>
                <a:gd name="T50" fmla="*/ 152 w 155"/>
                <a:gd name="T51" fmla="*/ 71 h 114"/>
                <a:gd name="T52" fmla="*/ 152 w 155"/>
                <a:gd name="T53" fmla="*/ 57 h 114"/>
                <a:gd name="T54" fmla="*/ 145 w 155"/>
                <a:gd name="T55" fmla="*/ 42 h 114"/>
                <a:gd name="T56" fmla="*/ 141 w 155"/>
                <a:gd name="T57" fmla="*/ 28 h 114"/>
                <a:gd name="T58" fmla="*/ 125 w 155"/>
                <a:gd name="T59" fmla="*/ 20 h 114"/>
                <a:gd name="T60" fmla="*/ 128 w 155"/>
                <a:gd name="T61" fmla="*/ 10 h 114"/>
                <a:gd name="T62" fmla="*/ 119 w 155"/>
                <a:gd name="T63" fmla="*/ 3 h 114"/>
                <a:gd name="T64" fmla="*/ 91 w 155"/>
                <a:gd name="T65" fmla="*/ 2 h 114"/>
                <a:gd name="T66" fmla="*/ 55 w 155"/>
                <a:gd name="T67" fmla="*/ 20 h 114"/>
                <a:gd name="T68" fmla="*/ 27 w 155"/>
                <a:gd name="T69" fmla="*/ 47 h 114"/>
                <a:gd name="T70" fmla="*/ 19 w 155"/>
                <a:gd name="T71" fmla="*/ 59 h 114"/>
                <a:gd name="T72" fmla="*/ 19 w 155"/>
                <a:gd name="T73" fmla="*/ 60 h 114"/>
                <a:gd name="T74" fmla="*/ 16 w 155"/>
                <a:gd name="T75" fmla="*/ 61 h 114"/>
                <a:gd name="T76" fmla="*/ 11 w 155"/>
                <a:gd name="T77" fmla="*/ 64 h 114"/>
                <a:gd name="T78" fmla="*/ 11 w 155"/>
                <a:gd name="T79" fmla="*/ 64 h 114"/>
                <a:gd name="T80" fmla="*/ 9 w 155"/>
                <a:gd name="T81" fmla="*/ 65 h 114"/>
                <a:gd name="T82" fmla="*/ 8 w 155"/>
                <a:gd name="T83" fmla="*/ 66 h 114"/>
                <a:gd name="T84" fmla="*/ 4 w 155"/>
                <a:gd name="T85" fmla="*/ 68 h 114"/>
                <a:gd name="T86" fmla="*/ 4 w 155"/>
                <a:gd name="T87" fmla="*/ 68 h 114"/>
                <a:gd name="T88" fmla="*/ 4 w 155"/>
                <a:gd name="T89" fmla="*/ 68 h 114"/>
                <a:gd name="T90" fmla="*/ 3 w 155"/>
                <a:gd name="T91" fmla="*/ 68 h 114"/>
                <a:gd name="T92" fmla="*/ 3 w 155"/>
                <a:gd name="T93" fmla="*/ 68 h 114"/>
                <a:gd name="T94" fmla="*/ 1 w 155"/>
                <a:gd name="T95" fmla="*/ 70 h 114"/>
                <a:gd name="T96" fmla="*/ 1 w 155"/>
                <a:gd name="T97" fmla="*/ 70 h 114"/>
                <a:gd name="T98" fmla="*/ 1 w 155"/>
                <a:gd name="T99" fmla="*/ 70 h 114"/>
                <a:gd name="T100" fmla="*/ 1 w 155"/>
                <a:gd name="T101" fmla="*/ 71 h 114"/>
                <a:gd name="T102" fmla="*/ 0 w 155"/>
                <a:gd name="T103" fmla="*/ 72 h 114"/>
                <a:gd name="T104" fmla="*/ 0 w 155"/>
                <a:gd name="T105" fmla="*/ 72 h 114"/>
                <a:gd name="T106" fmla="*/ 1 w 155"/>
                <a:gd name="T107" fmla="*/ 74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55" h="114">
                  <a:moveTo>
                    <a:pt x="1" y="74"/>
                  </a:moveTo>
                  <a:cubicBezTo>
                    <a:pt x="1" y="74"/>
                    <a:pt x="1" y="74"/>
                    <a:pt x="1" y="74"/>
                  </a:cubicBezTo>
                  <a:cubicBezTo>
                    <a:pt x="1" y="74"/>
                    <a:pt x="1" y="74"/>
                    <a:pt x="1" y="74"/>
                  </a:cubicBezTo>
                  <a:cubicBezTo>
                    <a:pt x="1" y="74"/>
                    <a:pt x="1" y="74"/>
                    <a:pt x="1" y="74"/>
                  </a:cubicBezTo>
                  <a:cubicBezTo>
                    <a:pt x="2" y="75"/>
                    <a:pt x="3" y="75"/>
                    <a:pt x="5" y="76"/>
                  </a:cubicBezTo>
                  <a:cubicBezTo>
                    <a:pt x="5" y="75"/>
                    <a:pt x="5" y="75"/>
                    <a:pt x="5" y="75"/>
                  </a:cubicBezTo>
                  <a:cubicBezTo>
                    <a:pt x="5" y="76"/>
                    <a:pt x="6" y="76"/>
                    <a:pt x="7" y="76"/>
                  </a:cubicBezTo>
                  <a:cubicBezTo>
                    <a:pt x="7" y="76"/>
                    <a:pt x="7" y="76"/>
                    <a:pt x="7" y="76"/>
                  </a:cubicBezTo>
                  <a:cubicBezTo>
                    <a:pt x="8" y="76"/>
                    <a:pt x="9" y="76"/>
                    <a:pt x="9" y="76"/>
                  </a:cubicBezTo>
                  <a:cubicBezTo>
                    <a:pt x="9" y="76"/>
                    <a:pt x="9" y="76"/>
                    <a:pt x="9" y="76"/>
                  </a:cubicBezTo>
                  <a:cubicBezTo>
                    <a:pt x="10" y="76"/>
                    <a:pt x="10" y="76"/>
                    <a:pt x="10" y="76"/>
                  </a:cubicBezTo>
                  <a:cubicBezTo>
                    <a:pt x="10" y="76"/>
                    <a:pt x="11" y="76"/>
                    <a:pt x="11" y="76"/>
                  </a:cubicBezTo>
                  <a:cubicBezTo>
                    <a:pt x="11" y="76"/>
                    <a:pt x="11" y="76"/>
                    <a:pt x="11" y="76"/>
                  </a:cubicBezTo>
                  <a:cubicBezTo>
                    <a:pt x="13" y="76"/>
                    <a:pt x="14" y="77"/>
                    <a:pt x="15" y="77"/>
                  </a:cubicBezTo>
                  <a:cubicBezTo>
                    <a:pt x="15" y="77"/>
                    <a:pt x="15" y="77"/>
                    <a:pt x="15" y="77"/>
                  </a:cubicBezTo>
                  <a:cubicBezTo>
                    <a:pt x="16" y="77"/>
                    <a:pt x="16" y="77"/>
                    <a:pt x="16" y="77"/>
                  </a:cubicBezTo>
                  <a:cubicBezTo>
                    <a:pt x="16" y="77"/>
                    <a:pt x="16" y="77"/>
                    <a:pt x="16" y="77"/>
                  </a:cubicBezTo>
                  <a:cubicBezTo>
                    <a:pt x="17" y="77"/>
                    <a:pt x="17" y="77"/>
                    <a:pt x="18" y="77"/>
                  </a:cubicBezTo>
                  <a:cubicBezTo>
                    <a:pt x="25" y="78"/>
                    <a:pt x="31" y="81"/>
                    <a:pt x="36" y="85"/>
                  </a:cubicBezTo>
                  <a:cubicBezTo>
                    <a:pt x="37" y="85"/>
                    <a:pt x="37" y="85"/>
                    <a:pt x="37" y="85"/>
                  </a:cubicBezTo>
                  <a:cubicBezTo>
                    <a:pt x="46" y="91"/>
                    <a:pt x="54" y="98"/>
                    <a:pt x="64" y="103"/>
                  </a:cubicBezTo>
                  <a:cubicBezTo>
                    <a:pt x="72" y="107"/>
                    <a:pt x="83" y="109"/>
                    <a:pt x="93" y="111"/>
                  </a:cubicBezTo>
                  <a:cubicBezTo>
                    <a:pt x="102" y="113"/>
                    <a:pt x="111" y="114"/>
                    <a:pt x="121" y="113"/>
                  </a:cubicBezTo>
                  <a:cubicBezTo>
                    <a:pt x="130" y="112"/>
                    <a:pt x="142" y="108"/>
                    <a:pt x="145" y="99"/>
                  </a:cubicBezTo>
                  <a:cubicBezTo>
                    <a:pt x="148" y="90"/>
                    <a:pt x="142" y="83"/>
                    <a:pt x="149" y="74"/>
                  </a:cubicBezTo>
                  <a:cubicBezTo>
                    <a:pt x="150" y="73"/>
                    <a:pt x="151" y="72"/>
                    <a:pt x="152" y="71"/>
                  </a:cubicBezTo>
                  <a:cubicBezTo>
                    <a:pt x="155" y="67"/>
                    <a:pt x="155" y="61"/>
                    <a:pt x="152" y="57"/>
                  </a:cubicBezTo>
                  <a:cubicBezTo>
                    <a:pt x="148" y="52"/>
                    <a:pt x="146" y="48"/>
                    <a:pt x="145" y="42"/>
                  </a:cubicBezTo>
                  <a:cubicBezTo>
                    <a:pt x="145" y="37"/>
                    <a:pt x="146" y="32"/>
                    <a:pt x="141" y="28"/>
                  </a:cubicBezTo>
                  <a:cubicBezTo>
                    <a:pt x="136" y="25"/>
                    <a:pt x="126" y="25"/>
                    <a:pt x="125" y="20"/>
                  </a:cubicBezTo>
                  <a:cubicBezTo>
                    <a:pt x="124" y="17"/>
                    <a:pt x="129" y="13"/>
                    <a:pt x="128" y="10"/>
                  </a:cubicBezTo>
                  <a:cubicBezTo>
                    <a:pt x="128" y="7"/>
                    <a:pt x="122" y="5"/>
                    <a:pt x="119" y="3"/>
                  </a:cubicBezTo>
                  <a:cubicBezTo>
                    <a:pt x="111" y="0"/>
                    <a:pt x="100" y="0"/>
                    <a:pt x="91" y="2"/>
                  </a:cubicBezTo>
                  <a:cubicBezTo>
                    <a:pt x="77" y="5"/>
                    <a:pt x="65" y="13"/>
                    <a:pt x="55" y="20"/>
                  </a:cubicBezTo>
                  <a:cubicBezTo>
                    <a:pt x="44" y="28"/>
                    <a:pt x="33" y="37"/>
                    <a:pt x="27" y="47"/>
                  </a:cubicBezTo>
                  <a:cubicBezTo>
                    <a:pt x="24" y="51"/>
                    <a:pt x="23" y="55"/>
                    <a:pt x="19" y="59"/>
                  </a:cubicBezTo>
                  <a:cubicBezTo>
                    <a:pt x="19" y="60"/>
                    <a:pt x="19" y="60"/>
                    <a:pt x="19" y="60"/>
                  </a:cubicBezTo>
                  <a:cubicBezTo>
                    <a:pt x="18" y="60"/>
                    <a:pt x="17" y="61"/>
                    <a:pt x="16" y="61"/>
                  </a:cubicBezTo>
                  <a:cubicBezTo>
                    <a:pt x="15" y="63"/>
                    <a:pt x="13" y="63"/>
                    <a:pt x="11" y="64"/>
                  </a:cubicBezTo>
                  <a:cubicBezTo>
                    <a:pt x="11" y="64"/>
                    <a:pt x="11" y="64"/>
                    <a:pt x="11" y="64"/>
                  </a:cubicBezTo>
                  <a:cubicBezTo>
                    <a:pt x="10" y="65"/>
                    <a:pt x="9" y="65"/>
                    <a:pt x="9" y="65"/>
                  </a:cubicBezTo>
                  <a:cubicBezTo>
                    <a:pt x="8" y="66"/>
                    <a:pt x="8" y="66"/>
                    <a:pt x="8" y="66"/>
                  </a:cubicBezTo>
                  <a:cubicBezTo>
                    <a:pt x="6" y="66"/>
                    <a:pt x="5" y="67"/>
                    <a:pt x="4" y="68"/>
                  </a:cubicBezTo>
                  <a:cubicBezTo>
                    <a:pt x="4" y="68"/>
                    <a:pt x="4" y="68"/>
                    <a:pt x="4" y="68"/>
                  </a:cubicBezTo>
                  <a:cubicBezTo>
                    <a:pt x="4" y="68"/>
                    <a:pt x="4" y="68"/>
                    <a:pt x="4" y="68"/>
                  </a:cubicBezTo>
                  <a:cubicBezTo>
                    <a:pt x="3" y="68"/>
                    <a:pt x="3" y="68"/>
                    <a:pt x="3" y="68"/>
                  </a:cubicBezTo>
                  <a:cubicBezTo>
                    <a:pt x="3" y="68"/>
                    <a:pt x="3" y="68"/>
                    <a:pt x="3" y="68"/>
                  </a:cubicBezTo>
                  <a:cubicBezTo>
                    <a:pt x="2" y="69"/>
                    <a:pt x="2" y="70"/>
                    <a:pt x="1" y="70"/>
                  </a:cubicBezTo>
                  <a:cubicBezTo>
                    <a:pt x="1" y="70"/>
                    <a:pt x="1" y="70"/>
                    <a:pt x="1" y="70"/>
                  </a:cubicBezTo>
                  <a:cubicBezTo>
                    <a:pt x="1" y="70"/>
                    <a:pt x="1" y="70"/>
                    <a:pt x="1" y="70"/>
                  </a:cubicBezTo>
                  <a:cubicBezTo>
                    <a:pt x="1" y="71"/>
                    <a:pt x="1" y="71"/>
                    <a:pt x="1" y="71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73"/>
                    <a:pt x="0" y="73"/>
                    <a:pt x="1" y="74"/>
                  </a:cubicBezTo>
                </a:path>
              </a:pathLst>
            </a:custGeom>
            <a:solidFill>
              <a:srgbClr val="F3F8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5" name="Freeform 556"/>
            <p:cNvSpPr>
              <a:spLocks noEditPoints="1"/>
            </p:cNvSpPr>
            <p:nvPr/>
          </p:nvSpPr>
          <p:spPr bwMode="auto">
            <a:xfrm>
              <a:off x="1847850" y="7631113"/>
              <a:ext cx="461963" cy="179388"/>
            </a:xfrm>
            <a:custGeom>
              <a:avLst/>
              <a:gdLst>
                <a:gd name="T0" fmla="*/ 55 w 123"/>
                <a:gd name="T1" fmla="*/ 33 h 48"/>
                <a:gd name="T2" fmla="*/ 84 w 123"/>
                <a:gd name="T3" fmla="*/ 45 h 48"/>
                <a:gd name="T4" fmla="*/ 102 w 123"/>
                <a:gd name="T5" fmla="*/ 48 h 48"/>
                <a:gd name="T6" fmla="*/ 106 w 123"/>
                <a:gd name="T7" fmla="*/ 48 h 48"/>
                <a:gd name="T8" fmla="*/ 104 w 123"/>
                <a:gd name="T9" fmla="*/ 48 h 48"/>
                <a:gd name="T10" fmla="*/ 93 w 123"/>
                <a:gd name="T11" fmla="*/ 46 h 48"/>
                <a:gd name="T12" fmla="*/ 66 w 123"/>
                <a:gd name="T13" fmla="*/ 36 h 48"/>
                <a:gd name="T14" fmla="*/ 49 w 123"/>
                <a:gd name="T15" fmla="*/ 26 h 48"/>
                <a:gd name="T16" fmla="*/ 53 w 123"/>
                <a:gd name="T17" fmla="*/ 29 h 48"/>
                <a:gd name="T18" fmla="*/ 82 w 123"/>
                <a:gd name="T19" fmla="*/ 33 h 48"/>
                <a:gd name="T20" fmla="*/ 109 w 123"/>
                <a:gd name="T21" fmla="*/ 31 h 48"/>
                <a:gd name="T22" fmla="*/ 115 w 123"/>
                <a:gd name="T23" fmla="*/ 30 h 48"/>
                <a:gd name="T24" fmla="*/ 92 w 123"/>
                <a:gd name="T25" fmla="*/ 31 h 48"/>
                <a:gd name="T26" fmla="*/ 81 w 123"/>
                <a:gd name="T27" fmla="*/ 31 h 48"/>
                <a:gd name="T28" fmla="*/ 49 w 123"/>
                <a:gd name="T29" fmla="*/ 26 h 48"/>
                <a:gd name="T30" fmla="*/ 9 w 123"/>
                <a:gd name="T31" fmla="*/ 26 h 48"/>
                <a:gd name="T32" fmla="*/ 9 w 123"/>
                <a:gd name="T33" fmla="*/ 26 h 48"/>
                <a:gd name="T34" fmla="*/ 9 w 123"/>
                <a:gd name="T35" fmla="*/ 26 h 48"/>
                <a:gd name="T36" fmla="*/ 11 w 123"/>
                <a:gd name="T37" fmla="*/ 26 h 48"/>
                <a:gd name="T38" fmla="*/ 11 w 123"/>
                <a:gd name="T39" fmla="*/ 26 h 48"/>
                <a:gd name="T40" fmla="*/ 12 w 123"/>
                <a:gd name="T41" fmla="*/ 25 h 48"/>
                <a:gd name="T42" fmla="*/ 3 w 123"/>
                <a:gd name="T43" fmla="*/ 25 h 48"/>
                <a:gd name="T44" fmla="*/ 3 w 123"/>
                <a:gd name="T45" fmla="*/ 25 h 48"/>
                <a:gd name="T46" fmla="*/ 2 w 123"/>
                <a:gd name="T47" fmla="*/ 25 h 48"/>
                <a:gd name="T48" fmla="*/ 2 w 123"/>
                <a:gd name="T49" fmla="*/ 25 h 48"/>
                <a:gd name="T50" fmla="*/ 1 w 123"/>
                <a:gd name="T51" fmla="*/ 25 h 48"/>
                <a:gd name="T52" fmla="*/ 123 w 123"/>
                <a:gd name="T53" fmla="*/ 9 h 48"/>
                <a:gd name="T54" fmla="*/ 115 w 123"/>
                <a:gd name="T55" fmla="*/ 10 h 48"/>
                <a:gd name="T56" fmla="*/ 93 w 123"/>
                <a:gd name="T57" fmla="*/ 14 h 48"/>
                <a:gd name="T58" fmla="*/ 63 w 123"/>
                <a:gd name="T59" fmla="*/ 17 h 48"/>
                <a:gd name="T60" fmla="*/ 48 w 123"/>
                <a:gd name="T61" fmla="*/ 19 h 48"/>
                <a:gd name="T62" fmla="*/ 63 w 123"/>
                <a:gd name="T63" fmla="*/ 19 h 48"/>
                <a:gd name="T64" fmla="*/ 106 w 123"/>
                <a:gd name="T65" fmla="*/ 13 h 48"/>
                <a:gd name="T66" fmla="*/ 121 w 123"/>
                <a:gd name="T67" fmla="*/ 9 h 48"/>
                <a:gd name="T68" fmla="*/ 89 w 123"/>
                <a:gd name="T69" fmla="*/ 6 h 48"/>
                <a:gd name="T70" fmla="*/ 76 w 123"/>
                <a:gd name="T71" fmla="*/ 6 h 48"/>
                <a:gd name="T72" fmla="*/ 57 w 123"/>
                <a:gd name="T73" fmla="*/ 8 h 48"/>
                <a:gd name="T74" fmla="*/ 59 w 123"/>
                <a:gd name="T75" fmla="*/ 10 h 48"/>
                <a:gd name="T76" fmla="*/ 76 w 123"/>
                <a:gd name="T77" fmla="*/ 8 h 48"/>
                <a:gd name="T78" fmla="*/ 95 w 123"/>
                <a:gd name="T79" fmla="*/ 7 h 48"/>
                <a:gd name="T80" fmla="*/ 106 w 123"/>
                <a:gd name="T81" fmla="*/ 8 h 48"/>
                <a:gd name="T82" fmla="*/ 106 w 123"/>
                <a:gd name="T83" fmla="*/ 8 h 48"/>
                <a:gd name="T84" fmla="*/ 89 w 123"/>
                <a:gd name="T85" fmla="*/ 6 h 48"/>
                <a:gd name="T86" fmla="*/ 81 w 123"/>
                <a:gd name="T87" fmla="*/ 0 h 48"/>
                <a:gd name="T88" fmla="*/ 52 w 123"/>
                <a:gd name="T89" fmla="*/ 5 h 48"/>
                <a:gd name="T90" fmla="*/ 66 w 123"/>
                <a:gd name="T91" fmla="*/ 4 h 48"/>
                <a:gd name="T92" fmla="*/ 97 w 123"/>
                <a:gd name="T93" fmla="*/ 1 h 48"/>
                <a:gd name="T94" fmla="*/ 112 w 123"/>
                <a:gd name="T95" fmla="*/ 2 h 48"/>
                <a:gd name="T96" fmla="*/ 103 w 123"/>
                <a:gd name="T97" fmla="*/ 1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23" h="48">
                  <a:moveTo>
                    <a:pt x="54" y="30"/>
                  </a:moveTo>
                  <a:cubicBezTo>
                    <a:pt x="54" y="31"/>
                    <a:pt x="55" y="32"/>
                    <a:pt x="55" y="33"/>
                  </a:cubicBezTo>
                  <a:cubicBezTo>
                    <a:pt x="58" y="35"/>
                    <a:pt x="61" y="36"/>
                    <a:pt x="65" y="37"/>
                  </a:cubicBezTo>
                  <a:cubicBezTo>
                    <a:pt x="71" y="41"/>
                    <a:pt x="78" y="43"/>
                    <a:pt x="84" y="45"/>
                  </a:cubicBezTo>
                  <a:cubicBezTo>
                    <a:pt x="90" y="47"/>
                    <a:pt x="96" y="47"/>
                    <a:pt x="100" y="48"/>
                  </a:cubicBezTo>
                  <a:cubicBezTo>
                    <a:pt x="101" y="48"/>
                    <a:pt x="102" y="48"/>
                    <a:pt x="102" y="48"/>
                  </a:cubicBezTo>
                  <a:cubicBezTo>
                    <a:pt x="103" y="48"/>
                    <a:pt x="104" y="48"/>
                    <a:pt x="104" y="48"/>
                  </a:cubicBezTo>
                  <a:cubicBezTo>
                    <a:pt x="105" y="48"/>
                    <a:pt x="105" y="48"/>
                    <a:pt x="106" y="48"/>
                  </a:cubicBezTo>
                  <a:cubicBezTo>
                    <a:pt x="106" y="48"/>
                    <a:pt x="106" y="48"/>
                    <a:pt x="106" y="48"/>
                  </a:cubicBezTo>
                  <a:cubicBezTo>
                    <a:pt x="105" y="48"/>
                    <a:pt x="105" y="48"/>
                    <a:pt x="104" y="48"/>
                  </a:cubicBezTo>
                  <a:cubicBezTo>
                    <a:pt x="103" y="48"/>
                    <a:pt x="102" y="47"/>
                    <a:pt x="100" y="47"/>
                  </a:cubicBezTo>
                  <a:cubicBezTo>
                    <a:pt x="98" y="47"/>
                    <a:pt x="96" y="47"/>
                    <a:pt x="93" y="46"/>
                  </a:cubicBezTo>
                  <a:cubicBezTo>
                    <a:pt x="91" y="46"/>
                    <a:pt x="88" y="45"/>
                    <a:pt x="85" y="44"/>
                  </a:cubicBezTo>
                  <a:cubicBezTo>
                    <a:pt x="79" y="42"/>
                    <a:pt x="73" y="39"/>
                    <a:pt x="66" y="36"/>
                  </a:cubicBezTo>
                  <a:cubicBezTo>
                    <a:pt x="62" y="34"/>
                    <a:pt x="58" y="32"/>
                    <a:pt x="54" y="30"/>
                  </a:cubicBezTo>
                  <a:moveTo>
                    <a:pt x="49" y="26"/>
                  </a:moveTo>
                  <a:cubicBezTo>
                    <a:pt x="50" y="27"/>
                    <a:pt x="51" y="27"/>
                    <a:pt x="51" y="28"/>
                  </a:cubicBezTo>
                  <a:cubicBezTo>
                    <a:pt x="52" y="28"/>
                    <a:pt x="52" y="29"/>
                    <a:pt x="53" y="29"/>
                  </a:cubicBezTo>
                  <a:cubicBezTo>
                    <a:pt x="58" y="30"/>
                    <a:pt x="63" y="31"/>
                    <a:pt x="69" y="32"/>
                  </a:cubicBezTo>
                  <a:cubicBezTo>
                    <a:pt x="73" y="33"/>
                    <a:pt x="78" y="33"/>
                    <a:pt x="82" y="33"/>
                  </a:cubicBezTo>
                  <a:cubicBezTo>
                    <a:pt x="86" y="33"/>
                    <a:pt x="89" y="33"/>
                    <a:pt x="92" y="32"/>
                  </a:cubicBezTo>
                  <a:cubicBezTo>
                    <a:pt x="99" y="32"/>
                    <a:pt x="105" y="31"/>
                    <a:pt x="109" y="31"/>
                  </a:cubicBezTo>
                  <a:cubicBezTo>
                    <a:pt x="112" y="31"/>
                    <a:pt x="114" y="30"/>
                    <a:pt x="115" y="30"/>
                  </a:cubicBezTo>
                  <a:cubicBezTo>
                    <a:pt x="115" y="30"/>
                    <a:pt x="115" y="30"/>
                    <a:pt x="115" y="30"/>
                  </a:cubicBezTo>
                  <a:cubicBezTo>
                    <a:pt x="114" y="30"/>
                    <a:pt x="112" y="30"/>
                    <a:pt x="109" y="31"/>
                  </a:cubicBezTo>
                  <a:cubicBezTo>
                    <a:pt x="105" y="31"/>
                    <a:pt x="99" y="31"/>
                    <a:pt x="92" y="31"/>
                  </a:cubicBezTo>
                  <a:cubicBezTo>
                    <a:pt x="91" y="31"/>
                    <a:pt x="90" y="31"/>
                    <a:pt x="89" y="31"/>
                  </a:cubicBezTo>
                  <a:cubicBezTo>
                    <a:pt x="86" y="31"/>
                    <a:pt x="84" y="31"/>
                    <a:pt x="81" y="31"/>
                  </a:cubicBezTo>
                  <a:cubicBezTo>
                    <a:pt x="77" y="31"/>
                    <a:pt x="73" y="31"/>
                    <a:pt x="69" y="30"/>
                  </a:cubicBezTo>
                  <a:cubicBezTo>
                    <a:pt x="63" y="29"/>
                    <a:pt x="56" y="28"/>
                    <a:pt x="49" y="26"/>
                  </a:cubicBezTo>
                  <a:moveTo>
                    <a:pt x="9" y="26"/>
                  </a:moveTo>
                  <a:cubicBezTo>
                    <a:pt x="9" y="26"/>
                    <a:pt x="9" y="26"/>
                    <a:pt x="9" y="26"/>
                  </a:cubicBezTo>
                  <a:cubicBezTo>
                    <a:pt x="9" y="26"/>
                    <a:pt x="9" y="26"/>
                    <a:pt x="9" y="26"/>
                  </a:cubicBezTo>
                  <a:cubicBezTo>
                    <a:pt x="9" y="26"/>
                    <a:pt x="9" y="26"/>
                    <a:pt x="9" y="26"/>
                  </a:cubicBezTo>
                  <a:moveTo>
                    <a:pt x="11" y="25"/>
                  </a:moveTo>
                  <a:cubicBezTo>
                    <a:pt x="11" y="25"/>
                    <a:pt x="10" y="25"/>
                    <a:pt x="9" y="26"/>
                  </a:cubicBezTo>
                  <a:cubicBezTo>
                    <a:pt x="9" y="26"/>
                    <a:pt x="9" y="26"/>
                    <a:pt x="9" y="26"/>
                  </a:cubicBezTo>
                  <a:cubicBezTo>
                    <a:pt x="10" y="26"/>
                    <a:pt x="10" y="26"/>
                    <a:pt x="11" y="26"/>
                  </a:cubicBezTo>
                  <a:cubicBezTo>
                    <a:pt x="11" y="26"/>
                    <a:pt x="11" y="26"/>
                    <a:pt x="11" y="26"/>
                  </a:cubicBezTo>
                  <a:cubicBezTo>
                    <a:pt x="11" y="26"/>
                    <a:pt x="11" y="26"/>
                    <a:pt x="11" y="26"/>
                  </a:cubicBezTo>
                  <a:cubicBezTo>
                    <a:pt x="12" y="25"/>
                    <a:pt x="12" y="25"/>
                    <a:pt x="12" y="25"/>
                  </a:cubicBezTo>
                  <a:cubicBezTo>
                    <a:pt x="12" y="25"/>
                    <a:pt x="12" y="25"/>
                    <a:pt x="12" y="25"/>
                  </a:cubicBezTo>
                  <a:cubicBezTo>
                    <a:pt x="12" y="25"/>
                    <a:pt x="12" y="25"/>
                    <a:pt x="11" y="25"/>
                  </a:cubicBezTo>
                  <a:moveTo>
                    <a:pt x="3" y="25"/>
                  </a:moveTo>
                  <a:cubicBezTo>
                    <a:pt x="3" y="25"/>
                    <a:pt x="3" y="25"/>
                    <a:pt x="3" y="25"/>
                  </a:cubicBezTo>
                  <a:cubicBezTo>
                    <a:pt x="3" y="25"/>
                    <a:pt x="3" y="25"/>
                    <a:pt x="3" y="25"/>
                  </a:cubicBezTo>
                  <a:cubicBezTo>
                    <a:pt x="3" y="25"/>
                    <a:pt x="3" y="25"/>
                    <a:pt x="3" y="25"/>
                  </a:cubicBezTo>
                  <a:moveTo>
                    <a:pt x="2" y="25"/>
                  </a:moveTo>
                  <a:cubicBezTo>
                    <a:pt x="2" y="25"/>
                    <a:pt x="2" y="25"/>
                    <a:pt x="3" y="25"/>
                  </a:cubicBezTo>
                  <a:cubicBezTo>
                    <a:pt x="2" y="25"/>
                    <a:pt x="2" y="25"/>
                    <a:pt x="2" y="25"/>
                  </a:cubicBezTo>
                  <a:moveTo>
                    <a:pt x="0" y="25"/>
                  </a:moveTo>
                  <a:cubicBezTo>
                    <a:pt x="0" y="25"/>
                    <a:pt x="1" y="25"/>
                    <a:pt x="1" y="25"/>
                  </a:cubicBezTo>
                  <a:cubicBezTo>
                    <a:pt x="1" y="25"/>
                    <a:pt x="0" y="25"/>
                    <a:pt x="0" y="25"/>
                  </a:cubicBezTo>
                  <a:moveTo>
                    <a:pt x="123" y="9"/>
                  </a:moveTo>
                  <a:cubicBezTo>
                    <a:pt x="123" y="9"/>
                    <a:pt x="122" y="9"/>
                    <a:pt x="121" y="9"/>
                  </a:cubicBezTo>
                  <a:cubicBezTo>
                    <a:pt x="119" y="9"/>
                    <a:pt x="117" y="10"/>
                    <a:pt x="115" y="10"/>
                  </a:cubicBezTo>
                  <a:cubicBezTo>
                    <a:pt x="112" y="11"/>
                    <a:pt x="109" y="12"/>
                    <a:pt x="106" y="12"/>
                  </a:cubicBezTo>
                  <a:cubicBezTo>
                    <a:pt x="102" y="13"/>
                    <a:pt x="98" y="13"/>
                    <a:pt x="93" y="14"/>
                  </a:cubicBezTo>
                  <a:cubicBezTo>
                    <a:pt x="89" y="14"/>
                    <a:pt x="84" y="15"/>
                    <a:pt x="79" y="15"/>
                  </a:cubicBezTo>
                  <a:cubicBezTo>
                    <a:pt x="74" y="16"/>
                    <a:pt x="68" y="16"/>
                    <a:pt x="63" y="17"/>
                  </a:cubicBezTo>
                  <a:cubicBezTo>
                    <a:pt x="59" y="17"/>
                    <a:pt x="55" y="17"/>
                    <a:pt x="51" y="17"/>
                  </a:cubicBezTo>
                  <a:cubicBezTo>
                    <a:pt x="50" y="18"/>
                    <a:pt x="49" y="19"/>
                    <a:pt x="48" y="19"/>
                  </a:cubicBezTo>
                  <a:cubicBezTo>
                    <a:pt x="48" y="19"/>
                    <a:pt x="48" y="19"/>
                    <a:pt x="48" y="19"/>
                  </a:cubicBezTo>
                  <a:cubicBezTo>
                    <a:pt x="53" y="19"/>
                    <a:pt x="58" y="19"/>
                    <a:pt x="63" y="19"/>
                  </a:cubicBezTo>
                  <a:cubicBezTo>
                    <a:pt x="74" y="18"/>
                    <a:pt x="85" y="17"/>
                    <a:pt x="94" y="15"/>
                  </a:cubicBezTo>
                  <a:cubicBezTo>
                    <a:pt x="98" y="15"/>
                    <a:pt x="102" y="14"/>
                    <a:pt x="106" y="13"/>
                  </a:cubicBezTo>
                  <a:cubicBezTo>
                    <a:pt x="109" y="12"/>
                    <a:pt x="113" y="11"/>
                    <a:pt x="115" y="11"/>
                  </a:cubicBezTo>
                  <a:cubicBezTo>
                    <a:pt x="118" y="10"/>
                    <a:pt x="120" y="10"/>
                    <a:pt x="121" y="9"/>
                  </a:cubicBezTo>
                  <a:cubicBezTo>
                    <a:pt x="122" y="9"/>
                    <a:pt x="123" y="9"/>
                    <a:pt x="123" y="9"/>
                  </a:cubicBezTo>
                  <a:moveTo>
                    <a:pt x="89" y="6"/>
                  </a:moveTo>
                  <a:cubicBezTo>
                    <a:pt x="88" y="6"/>
                    <a:pt x="87" y="6"/>
                    <a:pt x="86" y="6"/>
                  </a:cubicBezTo>
                  <a:cubicBezTo>
                    <a:pt x="83" y="6"/>
                    <a:pt x="79" y="6"/>
                    <a:pt x="76" y="6"/>
                  </a:cubicBezTo>
                  <a:cubicBezTo>
                    <a:pt x="72" y="7"/>
                    <a:pt x="68" y="7"/>
                    <a:pt x="64" y="7"/>
                  </a:cubicBezTo>
                  <a:cubicBezTo>
                    <a:pt x="62" y="7"/>
                    <a:pt x="59" y="8"/>
                    <a:pt x="57" y="8"/>
                  </a:cubicBezTo>
                  <a:cubicBezTo>
                    <a:pt x="57" y="8"/>
                    <a:pt x="57" y="8"/>
                    <a:pt x="57" y="8"/>
                  </a:cubicBezTo>
                  <a:cubicBezTo>
                    <a:pt x="58" y="8"/>
                    <a:pt x="59" y="9"/>
                    <a:pt x="59" y="10"/>
                  </a:cubicBezTo>
                  <a:cubicBezTo>
                    <a:pt x="61" y="9"/>
                    <a:pt x="62" y="9"/>
                    <a:pt x="64" y="9"/>
                  </a:cubicBezTo>
                  <a:cubicBezTo>
                    <a:pt x="68" y="9"/>
                    <a:pt x="72" y="8"/>
                    <a:pt x="76" y="8"/>
                  </a:cubicBezTo>
                  <a:cubicBezTo>
                    <a:pt x="79" y="8"/>
                    <a:pt x="83" y="8"/>
                    <a:pt x="86" y="7"/>
                  </a:cubicBezTo>
                  <a:cubicBezTo>
                    <a:pt x="89" y="7"/>
                    <a:pt x="92" y="7"/>
                    <a:pt x="95" y="7"/>
                  </a:cubicBezTo>
                  <a:cubicBezTo>
                    <a:pt x="98" y="7"/>
                    <a:pt x="100" y="7"/>
                    <a:pt x="102" y="7"/>
                  </a:cubicBezTo>
                  <a:cubicBezTo>
                    <a:pt x="104" y="8"/>
                    <a:pt x="105" y="8"/>
                    <a:pt x="106" y="8"/>
                  </a:cubicBezTo>
                  <a:cubicBezTo>
                    <a:pt x="107" y="8"/>
                    <a:pt x="108" y="9"/>
                    <a:pt x="108" y="9"/>
                  </a:cubicBezTo>
                  <a:cubicBezTo>
                    <a:pt x="107" y="9"/>
                    <a:pt x="107" y="8"/>
                    <a:pt x="106" y="8"/>
                  </a:cubicBezTo>
                  <a:cubicBezTo>
                    <a:pt x="105" y="8"/>
                    <a:pt x="104" y="7"/>
                    <a:pt x="102" y="7"/>
                  </a:cubicBezTo>
                  <a:cubicBezTo>
                    <a:pt x="99" y="6"/>
                    <a:pt x="94" y="6"/>
                    <a:pt x="89" y="6"/>
                  </a:cubicBezTo>
                  <a:moveTo>
                    <a:pt x="90" y="0"/>
                  </a:moveTo>
                  <a:cubicBezTo>
                    <a:pt x="87" y="0"/>
                    <a:pt x="84" y="0"/>
                    <a:pt x="81" y="0"/>
                  </a:cubicBezTo>
                  <a:cubicBezTo>
                    <a:pt x="72" y="1"/>
                    <a:pt x="62" y="2"/>
                    <a:pt x="52" y="5"/>
                  </a:cubicBezTo>
                  <a:cubicBezTo>
                    <a:pt x="52" y="5"/>
                    <a:pt x="52" y="5"/>
                    <a:pt x="52" y="5"/>
                  </a:cubicBezTo>
                  <a:cubicBezTo>
                    <a:pt x="53" y="5"/>
                    <a:pt x="54" y="6"/>
                    <a:pt x="55" y="6"/>
                  </a:cubicBezTo>
                  <a:cubicBezTo>
                    <a:pt x="58" y="5"/>
                    <a:pt x="62" y="4"/>
                    <a:pt x="66" y="4"/>
                  </a:cubicBezTo>
                  <a:cubicBezTo>
                    <a:pt x="71" y="3"/>
                    <a:pt x="76" y="2"/>
                    <a:pt x="81" y="2"/>
                  </a:cubicBezTo>
                  <a:cubicBezTo>
                    <a:pt x="87" y="1"/>
                    <a:pt x="92" y="1"/>
                    <a:pt x="97" y="1"/>
                  </a:cubicBezTo>
                  <a:cubicBezTo>
                    <a:pt x="99" y="1"/>
                    <a:pt x="101" y="1"/>
                    <a:pt x="103" y="1"/>
                  </a:cubicBezTo>
                  <a:cubicBezTo>
                    <a:pt x="108" y="1"/>
                    <a:pt x="111" y="2"/>
                    <a:pt x="112" y="2"/>
                  </a:cubicBezTo>
                  <a:cubicBezTo>
                    <a:pt x="111" y="2"/>
                    <a:pt x="111" y="1"/>
                    <a:pt x="110" y="1"/>
                  </a:cubicBezTo>
                  <a:cubicBezTo>
                    <a:pt x="108" y="1"/>
                    <a:pt x="106" y="1"/>
                    <a:pt x="103" y="1"/>
                  </a:cubicBezTo>
                  <a:cubicBezTo>
                    <a:pt x="100" y="0"/>
                    <a:pt x="96" y="0"/>
                    <a:pt x="90" y="0"/>
                  </a:cubicBezTo>
                </a:path>
              </a:pathLst>
            </a:custGeom>
            <a:solidFill>
              <a:srgbClr val="5EC6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6" name="Freeform 557"/>
            <p:cNvSpPr/>
            <p:nvPr/>
          </p:nvSpPr>
          <p:spPr bwMode="auto">
            <a:xfrm>
              <a:off x="1851025" y="7678738"/>
              <a:ext cx="7938" cy="4763"/>
            </a:xfrm>
            <a:custGeom>
              <a:avLst/>
              <a:gdLst>
                <a:gd name="T0" fmla="*/ 2 w 2"/>
                <a:gd name="T1" fmla="*/ 0 h 1"/>
                <a:gd name="T2" fmla="*/ 2 w 2"/>
                <a:gd name="T3" fmla="*/ 0 h 1"/>
                <a:gd name="T4" fmla="*/ 0 w 2"/>
                <a:gd name="T5" fmla="*/ 1 h 1"/>
                <a:gd name="T6" fmla="*/ 2 w 2"/>
                <a:gd name="T7" fmla="*/ 0 h 1"/>
                <a:gd name="T8" fmla="*/ 2 w 2"/>
                <a:gd name="T9" fmla="*/ 0 h 1"/>
                <a:gd name="T10" fmla="*/ 2 w 2"/>
                <a:gd name="T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1"/>
                    <a:pt x="0" y="1"/>
                  </a:cubicBezTo>
                  <a:cubicBezTo>
                    <a:pt x="1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075A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7" name="Freeform 558"/>
            <p:cNvSpPr>
              <a:spLocks noEditPoints="1"/>
            </p:cNvSpPr>
            <p:nvPr/>
          </p:nvSpPr>
          <p:spPr bwMode="auto">
            <a:xfrm>
              <a:off x="1851025" y="7477126"/>
              <a:ext cx="390525" cy="206375"/>
            </a:xfrm>
            <a:custGeom>
              <a:avLst/>
              <a:gdLst>
                <a:gd name="T0" fmla="*/ 2 w 104"/>
                <a:gd name="T1" fmla="*/ 54 h 55"/>
                <a:gd name="T2" fmla="*/ 0 w 104"/>
                <a:gd name="T3" fmla="*/ 55 h 55"/>
                <a:gd name="T4" fmla="*/ 0 w 104"/>
                <a:gd name="T5" fmla="*/ 55 h 55"/>
                <a:gd name="T6" fmla="*/ 0 w 104"/>
                <a:gd name="T7" fmla="*/ 55 h 55"/>
                <a:gd name="T8" fmla="*/ 0 w 104"/>
                <a:gd name="T9" fmla="*/ 55 h 55"/>
                <a:gd name="T10" fmla="*/ 2 w 104"/>
                <a:gd name="T11" fmla="*/ 54 h 55"/>
                <a:gd name="T12" fmla="*/ 93 w 104"/>
                <a:gd name="T13" fmla="*/ 26 h 55"/>
                <a:gd name="T14" fmla="*/ 92 w 104"/>
                <a:gd name="T15" fmla="*/ 26 h 55"/>
                <a:gd name="T16" fmla="*/ 82 w 104"/>
                <a:gd name="T17" fmla="*/ 26 h 55"/>
                <a:gd name="T18" fmla="*/ 60 w 104"/>
                <a:gd name="T19" fmla="*/ 31 h 55"/>
                <a:gd name="T20" fmla="*/ 44 w 104"/>
                <a:gd name="T21" fmla="*/ 37 h 55"/>
                <a:gd name="T22" fmla="*/ 44 w 104"/>
                <a:gd name="T23" fmla="*/ 39 h 55"/>
                <a:gd name="T24" fmla="*/ 61 w 104"/>
                <a:gd name="T25" fmla="*/ 33 h 55"/>
                <a:gd name="T26" fmla="*/ 82 w 104"/>
                <a:gd name="T27" fmla="*/ 28 h 55"/>
                <a:gd name="T28" fmla="*/ 91 w 104"/>
                <a:gd name="T29" fmla="*/ 27 h 55"/>
                <a:gd name="T30" fmla="*/ 99 w 104"/>
                <a:gd name="T31" fmla="*/ 26 h 55"/>
                <a:gd name="T32" fmla="*/ 103 w 104"/>
                <a:gd name="T33" fmla="*/ 27 h 55"/>
                <a:gd name="T34" fmla="*/ 104 w 104"/>
                <a:gd name="T35" fmla="*/ 27 h 55"/>
                <a:gd name="T36" fmla="*/ 104 w 104"/>
                <a:gd name="T37" fmla="*/ 27 h 55"/>
                <a:gd name="T38" fmla="*/ 103 w 104"/>
                <a:gd name="T39" fmla="*/ 26 h 55"/>
                <a:gd name="T40" fmla="*/ 99 w 104"/>
                <a:gd name="T41" fmla="*/ 26 h 55"/>
                <a:gd name="T42" fmla="*/ 93 w 104"/>
                <a:gd name="T43" fmla="*/ 26 h 55"/>
                <a:gd name="T44" fmla="*/ 94 w 104"/>
                <a:gd name="T45" fmla="*/ 11 h 55"/>
                <a:gd name="T46" fmla="*/ 91 w 104"/>
                <a:gd name="T47" fmla="*/ 11 h 55"/>
                <a:gd name="T48" fmla="*/ 74 w 104"/>
                <a:gd name="T49" fmla="*/ 14 h 55"/>
                <a:gd name="T50" fmla="*/ 53 w 104"/>
                <a:gd name="T51" fmla="*/ 24 h 55"/>
                <a:gd name="T52" fmla="*/ 47 w 104"/>
                <a:gd name="T53" fmla="*/ 28 h 55"/>
                <a:gd name="T54" fmla="*/ 47 w 104"/>
                <a:gd name="T55" fmla="*/ 31 h 55"/>
                <a:gd name="T56" fmla="*/ 54 w 104"/>
                <a:gd name="T57" fmla="*/ 26 h 55"/>
                <a:gd name="T58" fmla="*/ 65 w 104"/>
                <a:gd name="T59" fmla="*/ 20 h 55"/>
                <a:gd name="T60" fmla="*/ 75 w 104"/>
                <a:gd name="T61" fmla="*/ 15 h 55"/>
                <a:gd name="T62" fmla="*/ 91 w 104"/>
                <a:gd name="T63" fmla="*/ 11 h 55"/>
                <a:gd name="T64" fmla="*/ 96 w 104"/>
                <a:gd name="T65" fmla="*/ 11 h 55"/>
                <a:gd name="T66" fmla="*/ 97 w 104"/>
                <a:gd name="T67" fmla="*/ 11 h 55"/>
                <a:gd name="T68" fmla="*/ 96 w 104"/>
                <a:gd name="T69" fmla="*/ 11 h 55"/>
                <a:gd name="T70" fmla="*/ 94 w 104"/>
                <a:gd name="T71" fmla="*/ 11 h 55"/>
                <a:gd name="T72" fmla="*/ 74 w 104"/>
                <a:gd name="T73" fmla="*/ 0 h 55"/>
                <a:gd name="T74" fmla="*/ 73 w 104"/>
                <a:gd name="T75" fmla="*/ 0 h 55"/>
                <a:gd name="T76" fmla="*/ 68 w 104"/>
                <a:gd name="T77" fmla="*/ 3 h 55"/>
                <a:gd name="T78" fmla="*/ 52 w 104"/>
                <a:gd name="T79" fmla="*/ 12 h 55"/>
                <a:gd name="T80" fmla="*/ 42 w 104"/>
                <a:gd name="T81" fmla="*/ 19 h 55"/>
                <a:gd name="T82" fmla="*/ 32 w 104"/>
                <a:gd name="T83" fmla="*/ 27 h 55"/>
                <a:gd name="T84" fmla="*/ 29 w 104"/>
                <a:gd name="T85" fmla="*/ 31 h 55"/>
                <a:gd name="T86" fmla="*/ 36 w 104"/>
                <a:gd name="T87" fmla="*/ 27 h 55"/>
                <a:gd name="T88" fmla="*/ 53 w 104"/>
                <a:gd name="T89" fmla="*/ 13 h 55"/>
                <a:gd name="T90" fmla="*/ 68 w 104"/>
                <a:gd name="T91" fmla="*/ 3 h 55"/>
                <a:gd name="T92" fmla="*/ 73 w 104"/>
                <a:gd name="T93" fmla="*/ 0 h 55"/>
                <a:gd name="T94" fmla="*/ 74 w 104"/>
                <a:gd name="T95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04" h="55">
                  <a:moveTo>
                    <a:pt x="2" y="54"/>
                  </a:moveTo>
                  <a:cubicBezTo>
                    <a:pt x="1" y="54"/>
                    <a:pt x="1" y="55"/>
                    <a:pt x="0" y="55"/>
                  </a:cubicBezTo>
                  <a:cubicBezTo>
                    <a:pt x="0" y="55"/>
                    <a:pt x="0" y="55"/>
                    <a:pt x="0" y="55"/>
                  </a:cubicBezTo>
                  <a:cubicBezTo>
                    <a:pt x="0" y="55"/>
                    <a:pt x="0" y="55"/>
                    <a:pt x="0" y="55"/>
                  </a:cubicBezTo>
                  <a:cubicBezTo>
                    <a:pt x="0" y="55"/>
                    <a:pt x="0" y="55"/>
                    <a:pt x="0" y="55"/>
                  </a:cubicBezTo>
                  <a:cubicBezTo>
                    <a:pt x="0" y="55"/>
                    <a:pt x="1" y="55"/>
                    <a:pt x="2" y="54"/>
                  </a:cubicBezTo>
                  <a:moveTo>
                    <a:pt x="93" y="26"/>
                  </a:moveTo>
                  <a:cubicBezTo>
                    <a:pt x="93" y="26"/>
                    <a:pt x="92" y="26"/>
                    <a:pt x="92" y="26"/>
                  </a:cubicBezTo>
                  <a:cubicBezTo>
                    <a:pt x="89" y="26"/>
                    <a:pt x="86" y="26"/>
                    <a:pt x="82" y="26"/>
                  </a:cubicBezTo>
                  <a:cubicBezTo>
                    <a:pt x="76" y="27"/>
                    <a:pt x="68" y="29"/>
                    <a:pt x="60" y="31"/>
                  </a:cubicBezTo>
                  <a:cubicBezTo>
                    <a:pt x="55" y="33"/>
                    <a:pt x="49" y="35"/>
                    <a:pt x="44" y="37"/>
                  </a:cubicBezTo>
                  <a:cubicBezTo>
                    <a:pt x="44" y="38"/>
                    <a:pt x="44" y="39"/>
                    <a:pt x="44" y="39"/>
                  </a:cubicBezTo>
                  <a:cubicBezTo>
                    <a:pt x="50" y="37"/>
                    <a:pt x="55" y="35"/>
                    <a:pt x="61" y="33"/>
                  </a:cubicBezTo>
                  <a:cubicBezTo>
                    <a:pt x="68" y="31"/>
                    <a:pt x="76" y="29"/>
                    <a:pt x="82" y="28"/>
                  </a:cubicBezTo>
                  <a:cubicBezTo>
                    <a:pt x="86" y="27"/>
                    <a:pt x="89" y="27"/>
                    <a:pt x="91" y="27"/>
                  </a:cubicBezTo>
                  <a:cubicBezTo>
                    <a:pt x="94" y="26"/>
                    <a:pt x="97" y="26"/>
                    <a:pt x="99" y="26"/>
                  </a:cubicBezTo>
                  <a:cubicBezTo>
                    <a:pt x="100" y="26"/>
                    <a:pt x="102" y="26"/>
                    <a:pt x="103" y="27"/>
                  </a:cubicBezTo>
                  <a:cubicBezTo>
                    <a:pt x="104" y="27"/>
                    <a:pt x="104" y="27"/>
                    <a:pt x="104" y="27"/>
                  </a:cubicBezTo>
                  <a:cubicBezTo>
                    <a:pt x="104" y="27"/>
                    <a:pt x="104" y="27"/>
                    <a:pt x="104" y="27"/>
                  </a:cubicBezTo>
                  <a:cubicBezTo>
                    <a:pt x="104" y="27"/>
                    <a:pt x="104" y="27"/>
                    <a:pt x="103" y="26"/>
                  </a:cubicBezTo>
                  <a:cubicBezTo>
                    <a:pt x="102" y="26"/>
                    <a:pt x="101" y="26"/>
                    <a:pt x="99" y="26"/>
                  </a:cubicBezTo>
                  <a:cubicBezTo>
                    <a:pt x="97" y="26"/>
                    <a:pt x="95" y="26"/>
                    <a:pt x="93" y="26"/>
                  </a:cubicBezTo>
                  <a:moveTo>
                    <a:pt x="94" y="11"/>
                  </a:moveTo>
                  <a:cubicBezTo>
                    <a:pt x="93" y="11"/>
                    <a:pt x="92" y="11"/>
                    <a:pt x="91" y="11"/>
                  </a:cubicBezTo>
                  <a:cubicBezTo>
                    <a:pt x="87" y="11"/>
                    <a:pt x="81" y="12"/>
                    <a:pt x="74" y="14"/>
                  </a:cubicBezTo>
                  <a:cubicBezTo>
                    <a:pt x="67" y="16"/>
                    <a:pt x="60" y="20"/>
                    <a:pt x="53" y="24"/>
                  </a:cubicBezTo>
                  <a:cubicBezTo>
                    <a:pt x="51" y="25"/>
                    <a:pt x="49" y="27"/>
                    <a:pt x="47" y="28"/>
                  </a:cubicBezTo>
                  <a:cubicBezTo>
                    <a:pt x="47" y="29"/>
                    <a:pt x="47" y="30"/>
                    <a:pt x="47" y="31"/>
                  </a:cubicBezTo>
                  <a:cubicBezTo>
                    <a:pt x="49" y="29"/>
                    <a:pt x="52" y="27"/>
                    <a:pt x="54" y="26"/>
                  </a:cubicBezTo>
                  <a:cubicBezTo>
                    <a:pt x="58" y="23"/>
                    <a:pt x="61" y="21"/>
                    <a:pt x="65" y="20"/>
                  </a:cubicBezTo>
                  <a:cubicBezTo>
                    <a:pt x="68" y="18"/>
                    <a:pt x="72" y="16"/>
                    <a:pt x="75" y="15"/>
                  </a:cubicBezTo>
                  <a:cubicBezTo>
                    <a:pt x="81" y="13"/>
                    <a:pt x="87" y="12"/>
                    <a:pt x="91" y="11"/>
                  </a:cubicBezTo>
                  <a:cubicBezTo>
                    <a:pt x="93" y="11"/>
                    <a:pt x="95" y="11"/>
                    <a:pt x="96" y="11"/>
                  </a:cubicBezTo>
                  <a:cubicBezTo>
                    <a:pt x="97" y="11"/>
                    <a:pt x="97" y="11"/>
                    <a:pt x="97" y="11"/>
                  </a:cubicBezTo>
                  <a:cubicBezTo>
                    <a:pt x="97" y="11"/>
                    <a:pt x="97" y="11"/>
                    <a:pt x="96" y="11"/>
                  </a:cubicBezTo>
                  <a:cubicBezTo>
                    <a:pt x="96" y="11"/>
                    <a:pt x="95" y="11"/>
                    <a:pt x="94" y="11"/>
                  </a:cubicBezTo>
                  <a:moveTo>
                    <a:pt x="74" y="0"/>
                  </a:moveTo>
                  <a:cubicBezTo>
                    <a:pt x="74" y="0"/>
                    <a:pt x="74" y="0"/>
                    <a:pt x="73" y="0"/>
                  </a:cubicBezTo>
                  <a:cubicBezTo>
                    <a:pt x="72" y="1"/>
                    <a:pt x="70" y="1"/>
                    <a:pt x="68" y="3"/>
                  </a:cubicBezTo>
                  <a:cubicBezTo>
                    <a:pt x="64" y="5"/>
                    <a:pt x="58" y="8"/>
                    <a:pt x="52" y="12"/>
                  </a:cubicBezTo>
                  <a:cubicBezTo>
                    <a:pt x="49" y="14"/>
                    <a:pt x="46" y="16"/>
                    <a:pt x="42" y="19"/>
                  </a:cubicBezTo>
                  <a:cubicBezTo>
                    <a:pt x="39" y="21"/>
                    <a:pt x="36" y="24"/>
                    <a:pt x="32" y="27"/>
                  </a:cubicBezTo>
                  <a:cubicBezTo>
                    <a:pt x="31" y="28"/>
                    <a:pt x="30" y="30"/>
                    <a:pt x="29" y="31"/>
                  </a:cubicBezTo>
                  <a:cubicBezTo>
                    <a:pt x="31" y="29"/>
                    <a:pt x="33" y="28"/>
                    <a:pt x="36" y="27"/>
                  </a:cubicBezTo>
                  <a:cubicBezTo>
                    <a:pt x="42" y="21"/>
                    <a:pt x="48" y="16"/>
                    <a:pt x="53" y="13"/>
                  </a:cubicBezTo>
                  <a:cubicBezTo>
                    <a:pt x="59" y="8"/>
                    <a:pt x="64" y="5"/>
                    <a:pt x="68" y="3"/>
                  </a:cubicBezTo>
                  <a:cubicBezTo>
                    <a:pt x="70" y="2"/>
                    <a:pt x="72" y="1"/>
                    <a:pt x="73" y="0"/>
                  </a:cubicBezTo>
                  <a:cubicBezTo>
                    <a:pt x="74" y="0"/>
                    <a:pt x="74" y="0"/>
                    <a:pt x="74" y="0"/>
                  </a:cubicBezTo>
                </a:path>
              </a:pathLst>
            </a:custGeom>
            <a:solidFill>
              <a:srgbClr val="5EC6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8" name="Freeform 559"/>
            <p:cNvSpPr>
              <a:spLocks noEditPoints="1"/>
            </p:cNvSpPr>
            <p:nvPr/>
          </p:nvSpPr>
          <p:spPr bwMode="auto">
            <a:xfrm>
              <a:off x="1746250" y="7623176"/>
              <a:ext cx="127000" cy="330200"/>
            </a:xfrm>
            <a:custGeom>
              <a:avLst/>
              <a:gdLst>
                <a:gd name="T0" fmla="*/ 1 w 34"/>
                <a:gd name="T1" fmla="*/ 87 h 88"/>
                <a:gd name="T2" fmla="*/ 3 w 34"/>
                <a:gd name="T3" fmla="*/ 87 h 88"/>
                <a:gd name="T4" fmla="*/ 9 w 34"/>
                <a:gd name="T5" fmla="*/ 40 h 88"/>
                <a:gd name="T6" fmla="*/ 32 w 34"/>
                <a:gd name="T7" fmla="*/ 38 h 88"/>
                <a:gd name="T8" fmla="*/ 34 w 34"/>
                <a:gd name="T9" fmla="*/ 40 h 88"/>
                <a:gd name="T10" fmla="*/ 28 w 34"/>
                <a:gd name="T11" fmla="*/ 34 h 88"/>
                <a:gd name="T12" fmla="*/ 31 w 34"/>
                <a:gd name="T13" fmla="*/ 37 h 88"/>
                <a:gd name="T14" fmla="*/ 14 w 34"/>
                <a:gd name="T15" fmla="*/ 23 h 88"/>
                <a:gd name="T16" fmla="*/ 14 w 34"/>
                <a:gd name="T17" fmla="*/ 23 h 88"/>
                <a:gd name="T18" fmla="*/ 2 w 34"/>
                <a:gd name="T19" fmla="*/ 21 h 88"/>
                <a:gd name="T20" fmla="*/ 17 w 34"/>
                <a:gd name="T21" fmla="*/ 19 h 88"/>
                <a:gd name="T22" fmla="*/ 17 w 34"/>
                <a:gd name="T23" fmla="*/ 20 h 88"/>
                <a:gd name="T24" fmla="*/ 17 w 34"/>
                <a:gd name="T25" fmla="*/ 20 h 88"/>
                <a:gd name="T26" fmla="*/ 16 w 34"/>
                <a:gd name="T27" fmla="*/ 22 h 88"/>
                <a:gd name="T28" fmla="*/ 16 w 34"/>
                <a:gd name="T29" fmla="*/ 22 h 88"/>
                <a:gd name="T30" fmla="*/ 14 w 34"/>
                <a:gd name="T31" fmla="*/ 23 h 88"/>
                <a:gd name="T32" fmla="*/ 14 w 34"/>
                <a:gd name="T33" fmla="*/ 23 h 88"/>
                <a:gd name="T34" fmla="*/ 15 w 34"/>
                <a:gd name="T35" fmla="*/ 23 h 88"/>
                <a:gd name="T36" fmla="*/ 16 w 34"/>
                <a:gd name="T37" fmla="*/ 24 h 88"/>
                <a:gd name="T38" fmla="*/ 16 w 34"/>
                <a:gd name="T39" fmla="*/ 25 h 88"/>
                <a:gd name="T40" fmla="*/ 16 w 34"/>
                <a:gd name="T41" fmla="*/ 26 h 88"/>
                <a:gd name="T42" fmla="*/ 16 w 34"/>
                <a:gd name="T43" fmla="*/ 26 h 88"/>
                <a:gd name="T44" fmla="*/ 17 w 34"/>
                <a:gd name="T45" fmla="*/ 25 h 88"/>
                <a:gd name="T46" fmla="*/ 18 w 34"/>
                <a:gd name="T47" fmla="*/ 25 h 88"/>
                <a:gd name="T48" fmla="*/ 18 w 34"/>
                <a:gd name="T49" fmla="*/ 25 h 88"/>
                <a:gd name="T50" fmla="*/ 19 w 34"/>
                <a:gd name="T51" fmla="*/ 25 h 88"/>
                <a:gd name="T52" fmla="*/ 19 w 34"/>
                <a:gd name="T53" fmla="*/ 25 h 88"/>
                <a:gd name="T54" fmla="*/ 19 w 34"/>
                <a:gd name="T55" fmla="*/ 25 h 88"/>
                <a:gd name="T56" fmla="*/ 20 w 34"/>
                <a:gd name="T57" fmla="*/ 26 h 88"/>
                <a:gd name="T58" fmla="*/ 21 w 34"/>
                <a:gd name="T59" fmla="*/ 26 h 88"/>
                <a:gd name="T60" fmla="*/ 23 w 34"/>
                <a:gd name="T61" fmla="*/ 27 h 88"/>
                <a:gd name="T62" fmla="*/ 23 w 34"/>
                <a:gd name="T63" fmla="*/ 28 h 88"/>
                <a:gd name="T64" fmla="*/ 20 w 34"/>
                <a:gd name="T65" fmla="*/ 25 h 88"/>
                <a:gd name="T66" fmla="*/ 19 w 34"/>
                <a:gd name="T67" fmla="*/ 24 h 88"/>
                <a:gd name="T68" fmla="*/ 20 w 34"/>
                <a:gd name="T69" fmla="*/ 21 h 88"/>
                <a:gd name="T70" fmla="*/ 19 w 34"/>
                <a:gd name="T71" fmla="*/ 22 h 88"/>
                <a:gd name="T72" fmla="*/ 17 w 34"/>
                <a:gd name="T73" fmla="*/ 20 h 88"/>
                <a:gd name="T74" fmla="*/ 17 w 34"/>
                <a:gd name="T75" fmla="*/ 19 h 88"/>
                <a:gd name="T76" fmla="*/ 28 w 34"/>
                <a:gd name="T77" fmla="*/ 8 h 88"/>
                <a:gd name="T78" fmla="*/ 27 w 34"/>
                <a:gd name="T79" fmla="*/ 10 h 88"/>
                <a:gd name="T80" fmla="*/ 24 w 34"/>
                <a:gd name="T81" fmla="*/ 16 h 88"/>
                <a:gd name="T82" fmla="*/ 22 w 34"/>
                <a:gd name="T83" fmla="*/ 19 h 88"/>
                <a:gd name="T84" fmla="*/ 27 w 34"/>
                <a:gd name="T85" fmla="*/ 16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4" h="88">
                  <a:moveTo>
                    <a:pt x="5" y="83"/>
                  </a:moveTo>
                  <a:cubicBezTo>
                    <a:pt x="4" y="84"/>
                    <a:pt x="2" y="86"/>
                    <a:pt x="1" y="87"/>
                  </a:cubicBezTo>
                  <a:cubicBezTo>
                    <a:pt x="1" y="87"/>
                    <a:pt x="1" y="87"/>
                    <a:pt x="1" y="87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1" y="88"/>
                    <a:pt x="2" y="88"/>
                    <a:pt x="3" y="87"/>
                  </a:cubicBezTo>
                  <a:cubicBezTo>
                    <a:pt x="3" y="87"/>
                    <a:pt x="3" y="87"/>
                    <a:pt x="3" y="87"/>
                  </a:cubicBezTo>
                  <a:cubicBezTo>
                    <a:pt x="4" y="86"/>
                    <a:pt x="5" y="84"/>
                    <a:pt x="5" y="83"/>
                  </a:cubicBezTo>
                  <a:moveTo>
                    <a:pt x="9" y="40"/>
                  </a:moveTo>
                  <a:cubicBezTo>
                    <a:pt x="8" y="41"/>
                    <a:pt x="8" y="42"/>
                    <a:pt x="7" y="43"/>
                  </a:cubicBezTo>
                  <a:cubicBezTo>
                    <a:pt x="8" y="42"/>
                    <a:pt x="8" y="41"/>
                    <a:pt x="9" y="40"/>
                  </a:cubicBezTo>
                  <a:moveTo>
                    <a:pt x="32" y="38"/>
                  </a:moveTo>
                  <a:cubicBezTo>
                    <a:pt x="33" y="39"/>
                    <a:pt x="33" y="39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3" y="39"/>
                    <a:pt x="33" y="39"/>
                    <a:pt x="32" y="38"/>
                  </a:cubicBezTo>
                  <a:moveTo>
                    <a:pt x="28" y="34"/>
                  </a:moveTo>
                  <a:cubicBezTo>
                    <a:pt x="28" y="34"/>
                    <a:pt x="28" y="34"/>
                    <a:pt x="28" y="34"/>
                  </a:cubicBezTo>
                  <a:cubicBezTo>
                    <a:pt x="28" y="34"/>
                    <a:pt x="28" y="34"/>
                    <a:pt x="28" y="34"/>
                  </a:cubicBezTo>
                  <a:cubicBezTo>
                    <a:pt x="28" y="34"/>
                    <a:pt x="28" y="34"/>
                    <a:pt x="28" y="34"/>
                  </a:cubicBezTo>
                  <a:cubicBezTo>
                    <a:pt x="29" y="35"/>
                    <a:pt x="30" y="36"/>
                    <a:pt x="31" y="37"/>
                  </a:cubicBezTo>
                  <a:cubicBezTo>
                    <a:pt x="30" y="36"/>
                    <a:pt x="29" y="35"/>
                    <a:pt x="28" y="34"/>
                  </a:cubicBezTo>
                  <a:cubicBezTo>
                    <a:pt x="28" y="34"/>
                    <a:pt x="28" y="34"/>
                    <a:pt x="28" y="34"/>
                  </a:cubicBezTo>
                  <a:moveTo>
                    <a:pt x="14" y="23"/>
                  </a:moveTo>
                  <a:cubicBezTo>
                    <a:pt x="14" y="23"/>
                    <a:pt x="14" y="23"/>
                    <a:pt x="14" y="23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4" y="23"/>
                    <a:pt x="14" y="23"/>
                    <a:pt x="14" y="23"/>
                  </a:cubicBezTo>
                  <a:moveTo>
                    <a:pt x="0" y="21"/>
                  </a:moveTo>
                  <a:cubicBezTo>
                    <a:pt x="0" y="21"/>
                    <a:pt x="0" y="21"/>
                    <a:pt x="0" y="21"/>
                  </a:cubicBezTo>
                  <a:cubicBezTo>
                    <a:pt x="1" y="21"/>
                    <a:pt x="2" y="21"/>
                    <a:pt x="2" y="21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1" y="21"/>
                    <a:pt x="1" y="21"/>
                    <a:pt x="0" y="21"/>
                  </a:cubicBezTo>
                  <a:moveTo>
                    <a:pt x="17" y="19"/>
                  </a:moveTo>
                  <a:cubicBezTo>
                    <a:pt x="17" y="19"/>
                    <a:pt x="17" y="19"/>
                    <a:pt x="17" y="19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1"/>
                    <a:pt x="17" y="21"/>
                    <a:pt x="16" y="21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4" y="22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6" y="25"/>
                    <a:pt x="16" y="25"/>
                  </a:cubicBezTo>
                  <a:cubicBezTo>
                    <a:pt x="16" y="25"/>
                    <a:pt x="16" y="25"/>
                    <a:pt x="16" y="25"/>
                  </a:cubicBezTo>
                  <a:cubicBezTo>
                    <a:pt x="16" y="25"/>
                    <a:pt x="16" y="25"/>
                    <a:pt x="16" y="25"/>
                  </a:cubicBezTo>
                  <a:cubicBezTo>
                    <a:pt x="16" y="25"/>
                    <a:pt x="16" y="25"/>
                    <a:pt x="16" y="25"/>
                  </a:cubicBezTo>
                  <a:cubicBezTo>
                    <a:pt x="16" y="25"/>
                    <a:pt x="16" y="25"/>
                    <a:pt x="16" y="25"/>
                  </a:cubicBezTo>
                  <a:cubicBezTo>
                    <a:pt x="16" y="26"/>
                    <a:pt x="16" y="26"/>
                    <a:pt x="16" y="26"/>
                  </a:cubicBezTo>
                  <a:cubicBezTo>
                    <a:pt x="16" y="26"/>
                    <a:pt x="16" y="26"/>
                    <a:pt x="16" y="26"/>
                  </a:cubicBezTo>
                  <a:cubicBezTo>
                    <a:pt x="16" y="26"/>
                    <a:pt x="16" y="26"/>
                    <a:pt x="16" y="26"/>
                  </a:cubicBezTo>
                  <a:cubicBezTo>
                    <a:pt x="16" y="26"/>
                    <a:pt x="16" y="26"/>
                    <a:pt x="16" y="26"/>
                  </a:cubicBezTo>
                  <a:cubicBezTo>
                    <a:pt x="16" y="26"/>
                    <a:pt x="16" y="26"/>
                    <a:pt x="16" y="26"/>
                  </a:cubicBezTo>
                  <a:cubicBezTo>
                    <a:pt x="16" y="25"/>
                    <a:pt x="17" y="25"/>
                    <a:pt x="17" y="25"/>
                  </a:cubicBezTo>
                  <a:cubicBezTo>
                    <a:pt x="17" y="25"/>
                    <a:pt x="17" y="25"/>
                    <a:pt x="17" y="25"/>
                  </a:cubicBezTo>
                  <a:cubicBezTo>
                    <a:pt x="18" y="25"/>
                    <a:pt x="18" y="25"/>
                    <a:pt x="18" y="25"/>
                  </a:cubicBezTo>
                  <a:cubicBezTo>
                    <a:pt x="18" y="25"/>
                    <a:pt x="18" y="25"/>
                    <a:pt x="18" y="25"/>
                  </a:cubicBezTo>
                  <a:cubicBezTo>
                    <a:pt x="18" y="25"/>
                    <a:pt x="18" y="25"/>
                    <a:pt x="18" y="25"/>
                  </a:cubicBezTo>
                  <a:cubicBezTo>
                    <a:pt x="18" y="25"/>
                    <a:pt x="18" y="25"/>
                    <a:pt x="18" y="25"/>
                  </a:cubicBezTo>
                  <a:cubicBezTo>
                    <a:pt x="18" y="25"/>
                    <a:pt x="18" y="25"/>
                    <a:pt x="18" y="25"/>
                  </a:cubicBezTo>
                  <a:cubicBezTo>
                    <a:pt x="18" y="25"/>
                    <a:pt x="18" y="25"/>
                    <a:pt x="18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0" y="25"/>
                    <a:pt x="20" y="25"/>
                    <a:pt x="20" y="26"/>
                  </a:cubicBezTo>
                  <a:cubicBezTo>
                    <a:pt x="20" y="26"/>
                    <a:pt x="20" y="26"/>
                    <a:pt x="20" y="26"/>
                  </a:cubicBezTo>
                  <a:cubicBezTo>
                    <a:pt x="21" y="26"/>
                    <a:pt x="21" y="26"/>
                    <a:pt x="21" y="26"/>
                  </a:cubicBezTo>
                  <a:cubicBezTo>
                    <a:pt x="21" y="26"/>
                    <a:pt x="21" y="26"/>
                    <a:pt x="21" y="26"/>
                  </a:cubicBezTo>
                  <a:cubicBezTo>
                    <a:pt x="22" y="27"/>
                    <a:pt x="22" y="27"/>
                    <a:pt x="22" y="27"/>
                  </a:cubicBezTo>
                  <a:cubicBezTo>
                    <a:pt x="23" y="27"/>
                    <a:pt x="23" y="27"/>
                    <a:pt x="23" y="27"/>
                  </a:cubicBezTo>
                  <a:cubicBezTo>
                    <a:pt x="23" y="27"/>
                    <a:pt x="23" y="27"/>
                    <a:pt x="23" y="27"/>
                  </a:cubicBezTo>
                  <a:cubicBezTo>
                    <a:pt x="23" y="27"/>
                    <a:pt x="23" y="27"/>
                    <a:pt x="23" y="27"/>
                  </a:cubicBezTo>
                  <a:cubicBezTo>
                    <a:pt x="23" y="28"/>
                    <a:pt x="23" y="28"/>
                    <a:pt x="23" y="28"/>
                  </a:cubicBezTo>
                  <a:cubicBezTo>
                    <a:pt x="23" y="28"/>
                    <a:pt x="23" y="28"/>
                    <a:pt x="23" y="28"/>
                  </a:cubicBezTo>
                  <a:cubicBezTo>
                    <a:pt x="23" y="27"/>
                    <a:pt x="23" y="27"/>
                    <a:pt x="24" y="27"/>
                  </a:cubicBezTo>
                  <a:cubicBezTo>
                    <a:pt x="22" y="26"/>
                    <a:pt x="21" y="26"/>
                    <a:pt x="20" y="25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3"/>
                    <a:pt x="19" y="23"/>
                    <a:pt x="19" y="23"/>
                  </a:cubicBezTo>
                  <a:cubicBezTo>
                    <a:pt x="19" y="23"/>
                    <a:pt x="20" y="22"/>
                    <a:pt x="20" y="21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20" y="21"/>
                    <a:pt x="20" y="22"/>
                    <a:pt x="19" y="22"/>
                  </a:cubicBezTo>
                  <a:cubicBezTo>
                    <a:pt x="19" y="22"/>
                    <a:pt x="19" y="22"/>
                    <a:pt x="19" y="21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8" y="21"/>
                    <a:pt x="18" y="21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moveTo>
                    <a:pt x="34" y="0"/>
                  </a:moveTo>
                  <a:cubicBezTo>
                    <a:pt x="31" y="2"/>
                    <a:pt x="29" y="5"/>
                    <a:pt x="28" y="8"/>
                  </a:cubicBezTo>
                  <a:cubicBezTo>
                    <a:pt x="28" y="8"/>
                    <a:pt x="28" y="8"/>
                    <a:pt x="28" y="8"/>
                  </a:cubicBezTo>
                  <a:cubicBezTo>
                    <a:pt x="28" y="9"/>
                    <a:pt x="27" y="9"/>
                    <a:pt x="27" y="10"/>
                  </a:cubicBezTo>
                  <a:cubicBezTo>
                    <a:pt x="27" y="10"/>
                    <a:pt x="27" y="10"/>
                    <a:pt x="27" y="10"/>
                  </a:cubicBezTo>
                  <a:cubicBezTo>
                    <a:pt x="27" y="10"/>
                    <a:pt x="27" y="10"/>
                    <a:pt x="27" y="10"/>
                  </a:cubicBezTo>
                  <a:cubicBezTo>
                    <a:pt x="27" y="11"/>
                    <a:pt x="26" y="12"/>
                    <a:pt x="26" y="13"/>
                  </a:cubicBezTo>
                  <a:cubicBezTo>
                    <a:pt x="26" y="13"/>
                    <a:pt x="26" y="13"/>
                    <a:pt x="26" y="13"/>
                  </a:cubicBezTo>
                  <a:cubicBezTo>
                    <a:pt x="25" y="14"/>
                    <a:pt x="25" y="15"/>
                    <a:pt x="24" y="16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4" y="17"/>
                    <a:pt x="23" y="17"/>
                    <a:pt x="23" y="18"/>
                  </a:cubicBezTo>
                  <a:cubicBezTo>
                    <a:pt x="23" y="18"/>
                    <a:pt x="23" y="19"/>
                    <a:pt x="22" y="19"/>
                  </a:cubicBezTo>
                  <a:cubicBezTo>
                    <a:pt x="23" y="18"/>
                    <a:pt x="25" y="17"/>
                    <a:pt x="26" y="17"/>
                  </a:cubicBezTo>
                  <a:cubicBezTo>
                    <a:pt x="26" y="17"/>
                    <a:pt x="26" y="17"/>
                    <a:pt x="27" y="17"/>
                  </a:cubicBezTo>
                  <a:cubicBezTo>
                    <a:pt x="27" y="17"/>
                    <a:pt x="27" y="16"/>
                    <a:pt x="27" y="16"/>
                  </a:cubicBezTo>
                  <a:cubicBezTo>
                    <a:pt x="28" y="16"/>
                    <a:pt x="28" y="16"/>
                    <a:pt x="28" y="16"/>
                  </a:cubicBezTo>
                  <a:cubicBezTo>
                    <a:pt x="30" y="11"/>
                    <a:pt x="32" y="5"/>
                    <a:pt x="34" y="0"/>
                  </a:cubicBezTo>
                </a:path>
              </a:pathLst>
            </a:custGeom>
            <a:solidFill>
              <a:srgbClr val="0E59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9" name="Freeform 560"/>
            <p:cNvSpPr>
              <a:spLocks noEditPoints="1"/>
            </p:cNvSpPr>
            <p:nvPr/>
          </p:nvSpPr>
          <p:spPr bwMode="auto">
            <a:xfrm>
              <a:off x="1712913" y="7862888"/>
              <a:ext cx="82550" cy="169863"/>
            </a:xfrm>
            <a:custGeom>
              <a:avLst/>
              <a:gdLst>
                <a:gd name="T0" fmla="*/ 12 w 22"/>
                <a:gd name="T1" fmla="*/ 23 h 45"/>
                <a:gd name="T2" fmla="*/ 9 w 22"/>
                <a:gd name="T3" fmla="*/ 24 h 45"/>
                <a:gd name="T4" fmla="*/ 9 w 22"/>
                <a:gd name="T5" fmla="*/ 24 h 45"/>
                <a:gd name="T6" fmla="*/ 6 w 22"/>
                <a:gd name="T7" fmla="*/ 33 h 45"/>
                <a:gd name="T8" fmla="*/ 0 w 22"/>
                <a:gd name="T9" fmla="*/ 45 h 45"/>
                <a:gd name="T10" fmla="*/ 9 w 22"/>
                <a:gd name="T11" fmla="*/ 44 h 45"/>
                <a:gd name="T12" fmla="*/ 11 w 22"/>
                <a:gd name="T13" fmla="*/ 29 h 45"/>
                <a:gd name="T14" fmla="*/ 12 w 22"/>
                <a:gd name="T15" fmla="*/ 23 h 45"/>
                <a:gd name="T16" fmla="*/ 22 w 22"/>
                <a:gd name="T17" fmla="*/ 0 h 45"/>
                <a:gd name="T18" fmla="*/ 15 w 22"/>
                <a:gd name="T19" fmla="*/ 0 h 45"/>
                <a:gd name="T20" fmla="*/ 15 w 22"/>
                <a:gd name="T21" fmla="*/ 0 h 45"/>
                <a:gd name="T22" fmla="*/ 10 w 22"/>
                <a:gd name="T23" fmla="*/ 23 h 45"/>
                <a:gd name="T24" fmla="*/ 10 w 22"/>
                <a:gd name="T25" fmla="*/ 23 h 45"/>
                <a:gd name="T26" fmla="*/ 10 w 22"/>
                <a:gd name="T27" fmla="*/ 23 h 45"/>
                <a:gd name="T28" fmla="*/ 14 w 22"/>
                <a:gd name="T29" fmla="*/ 19 h 45"/>
                <a:gd name="T30" fmla="*/ 14 w 22"/>
                <a:gd name="T31" fmla="*/ 19 h 45"/>
                <a:gd name="T32" fmla="*/ 14 w 22"/>
                <a:gd name="T33" fmla="*/ 18 h 45"/>
                <a:gd name="T34" fmla="*/ 22 w 22"/>
                <a:gd name="T35" fmla="*/ 0 h 45"/>
                <a:gd name="T36" fmla="*/ 22 w 22"/>
                <a:gd name="T37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2" h="45">
                  <a:moveTo>
                    <a:pt x="12" y="23"/>
                  </a:moveTo>
                  <a:cubicBezTo>
                    <a:pt x="11" y="24"/>
                    <a:pt x="10" y="24"/>
                    <a:pt x="9" y="24"/>
                  </a:cubicBezTo>
                  <a:cubicBezTo>
                    <a:pt x="9" y="24"/>
                    <a:pt x="9" y="24"/>
                    <a:pt x="9" y="24"/>
                  </a:cubicBezTo>
                  <a:cubicBezTo>
                    <a:pt x="8" y="27"/>
                    <a:pt x="7" y="30"/>
                    <a:pt x="6" y="33"/>
                  </a:cubicBezTo>
                  <a:cubicBezTo>
                    <a:pt x="4" y="37"/>
                    <a:pt x="2" y="41"/>
                    <a:pt x="0" y="45"/>
                  </a:cubicBezTo>
                  <a:cubicBezTo>
                    <a:pt x="3" y="45"/>
                    <a:pt x="6" y="44"/>
                    <a:pt x="9" y="44"/>
                  </a:cubicBezTo>
                  <a:cubicBezTo>
                    <a:pt x="9" y="39"/>
                    <a:pt x="10" y="34"/>
                    <a:pt x="11" y="29"/>
                  </a:cubicBezTo>
                  <a:cubicBezTo>
                    <a:pt x="11" y="27"/>
                    <a:pt x="12" y="25"/>
                    <a:pt x="12" y="23"/>
                  </a:cubicBezTo>
                  <a:moveTo>
                    <a:pt x="22" y="0"/>
                  </a:moveTo>
                  <a:cubicBezTo>
                    <a:pt x="20" y="0"/>
                    <a:pt x="18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7"/>
                    <a:pt x="13" y="15"/>
                    <a:pt x="10" y="23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11" y="22"/>
                    <a:pt x="13" y="20"/>
                    <a:pt x="14" y="19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7" y="12"/>
                    <a:pt x="20" y="6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</a:path>
              </a:pathLst>
            </a:custGeom>
            <a:solidFill>
              <a:srgbClr val="78A0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0" name="Freeform 561"/>
            <p:cNvSpPr>
              <a:spLocks noEditPoints="1"/>
            </p:cNvSpPr>
            <p:nvPr/>
          </p:nvSpPr>
          <p:spPr bwMode="auto">
            <a:xfrm>
              <a:off x="1746250" y="7716838"/>
              <a:ext cx="180975" cy="312738"/>
            </a:xfrm>
            <a:custGeom>
              <a:avLst/>
              <a:gdLst>
                <a:gd name="T0" fmla="*/ 17 w 48"/>
                <a:gd name="T1" fmla="*/ 16 h 83"/>
                <a:gd name="T2" fmla="*/ 17 w 48"/>
                <a:gd name="T3" fmla="*/ 20 h 83"/>
                <a:gd name="T4" fmla="*/ 13 w 48"/>
                <a:gd name="T5" fmla="*/ 39 h 83"/>
                <a:gd name="T6" fmla="*/ 5 w 48"/>
                <a:gd name="T7" fmla="*/ 57 h 83"/>
                <a:gd name="T8" fmla="*/ 5 w 48"/>
                <a:gd name="T9" fmla="*/ 58 h 83"/>
                <a:gd name="T10" fmla="*/ 3 w 48"/>
                <a:gd name="T11" fmla="*/ 62 h 83"/>
                <a:gd name="T12" fmla="*/ 0 w 48"/>
                <a:gd name="T13" fmla="*/ 83 h 83"/>
                <a:gd name="T14" fmla="*/ 17 w 48"/>
                <a:gd name="T15" fmla="*/ 63 h 83"/>
                <a:gd name="T16" fmla="*/ 13 w 48"/>
                <a:gd name="T17" fmla="*/ 57 h 83"/>
                <a:gd name="T18" fmla="*/ 15 w 48"/>
                <a:gd name="T19" fmla="*/ 41 h 83"/>
                <a:gd name="T20" fmla="*/ 15 w 48"/>
                <a:gd name="T21" fmla="*/ 38 h 83"/>
                <a:gd name="T22" fmla="*/ 17 w 48"/>
                <a:gd name="T23" fmla="*/ 27 h 83"/>
                <a:gd name="T24" fmla="*/ 18 w 48"/>
                <a:gd name="T25" fmla="*/ 20 h 83"/>
                <a:gd name="T26" fmla="*/ 18 w 48"/>
                <a:gd name="T27" fmla="*/ 20 h 83"/>
                <a:gd name="T28" fmla="*/ 17 w 48"/>
                <a:gd name="T29" fmla="*/ 17 h 83"/>
                <a:gd name="T30" fmla="*/ 17 w 48"/>
                <a:gd name="T31" fmla="*/ 16 h 83"/>
                <a:gd name="T32" fmla="*/ 17 w 48"/>
                <a:gd name="T33" fmla="*/ 16 h 83"/>
                <a:gd name="T34" fmla="*/ 47 w 48"/>
                <a:gd name="T35" fmla="*/ 23 h 83"/>
                <a:gd name="T36" fmla="*/ 48 w 48"/>
                <a:gd name="T37" fmla="*/ 20 h 83"/>
                <a:gd name="T38" fmla="*/ 16 w 48"/>
                <a:gd name="T39" fmla="*/ 11 h 83"/>
                <a:gd name="T40" fmla="*/ 16 w 48"/>
                <a:gd name="T41" fmla="*/ 11 h 83"/>
                <a:gd name="T42" fmla="*/ 16 w 48"/>
                <a:gd name="T43" fmla="*/ 11 h 83"/>
                <a:gd name="T44" fmla="*/ 15 w 48"/>
                <a:gd name="T45" fmla="*/ 4 h 83"/>
                <a:gd name="T46" fmla="*/ 15 w 48"/>
                <a:gd name="T47" fmla="*/ 4 h 83"/>
                <a:gd name="T48" fmla="*/ 15 w 48"/>
                <a:gd name="T49" fmla="*/ 4 h 83"/>
                <a:gd name="T50" fmla="*/ 15 w 48"/>
                <a:gd name="T51" fmla="*/ 4 h 83"/>
                <a:gd name="T52" fmla="*/ 15 w 48"/>
                <a:gd name="T53" fmla="*/ 4 h 83"/>
                <a:gd name="T54" fmla="*/ 15 w 48"/>
                <a:gd name="T55" fmla="*/ 4 h 83"/>
                <a:gd name="T56" fmla="*/ 15 w 48"/>
                <a:gd name="T57" fmla="*/ 4 h 83"/>
                <a:gd name="T58" fmla="*/ 15 w 48"/>
                <a:gd name="T59" fmla="*/ 4 h 83"/>
                <a:gd name="T60" fmla="*/ 23 w 48"/>
                <a:gd name="T61" fmla="*/ 2 h 83"/>
                <a:gd name="T62" fmla="*/ 23 w 48"/>
                <a:gd name="T63" fmla="*/ 2 h 83"/>
                <a:gd name="T64" fmla="*/ 23 w 48"/>
                <a:gd name="T65" fmla="*/ 2 h 83"/>
                <a:gd name="T66" fmla="*/ 23 w 48"/>
                <a:gd name="T67" fmla="*/ 2 h 83"/>
                <a:gd name="T68" fmla="*/ 16 w 48"/>
                <a:gd name="T69" fmla="*/ 1 h 83"/>
                <a:gd name="T70" fmla="*/ 16 w 48"/>
                <a:gd name="T71" fmla="*/ 1 h 83"/>
                <a:gd name="T72" fmla="*/ 20 w 48"/>
                <a:gd name="T73" fmla="*/ 1 h 83"/>
                <a:gd name="T74" fmla="*/ 21 w 48"/>
                <a:gd name="T75" fmla="*/ 1 h 83"/>
                <a:gd name="T76" fmla="*/ 20 w 48"/>
                <a:gd name="T77" fmla="*/ 1 h 83"/>
                <a:gd name="T78" fmla="*/ 19 w 48"/>
                <a:gd name="T79" fmla="*/ 0 h 83"/>
                <a:gd name="T80" fmla="*/ 20 w 48"/>
                <a:gd name="T81" fmla="*/ 0 h 83"/>
                <a:gd name="T82" fmla="*/ 20 w 48"/>
                <a:gd name="T83" fmla="*/ 0 h 83"/>
                <a:gd name="T84" fmla="*/ 19 w 48"/>
                <a:gd name="T85" fmla="*/ 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8" h="83">
                  <a:moveTo>
                    <a:pt x="17" y="16"/>
                  </a:moveTo>
                  <a:cubicBezTo>
                    <a:pt x="17" y="16"/>
                    <a:pt x="17" y="16"/>
                    <a:pt x="17" y="16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7" y="17"/>
                    <a:pt x="17" y="18"/>
                    <a:pt x="17" y="20"/>
                  </a:cubicBezTo>
                  <a:cubicBezTo>
                    <a:pt x="17" y="26"/>
                    <a:pt x="15" y="33"/>
                    <a:pt x="13" y="39"/>
                  </a:cubicBezTo>
                  <a:cubicBezTo>
                    <a:pt x="13" y="39"/>
                    <a:pt x="13" y="39"/>
                    <a:pt x="13" y="39"/>
                  </a:cubicBezTo>
                  <a:cubicBezTo>
                    <a:pt x="13" y="39"/>
                    <a:pt x="13" y="39"/>
                    <a:pt x="13" y="39"/>
                  </a:cubicBezTo>
                  <a:cubicBezTo>
                    <a:pt x="11" y="45"/>
                    <a:pt x="8" y="51"/>
                    <a:pt x="5" y="57"/>
                  </a:cubicBezTo>
                  <a:cubicBezTo>
                    <a:pt x="5" y="58"/>
                    <a:pt x="5" y="58"/>
                    <a:pt x="5" y="58"/>
                  </a:cubicBezTo>
                  <a:cubicBezTo>
                    <a:pt x="5" y="58"/>
                    <a:pt x="5" y="58"/>
                    <a:pt x="5" y="58"/>
                  </a:cubicBezTo>
                  <a:cubicBezTo>
                    <a:pt x="5" y="59"/>
                    <a:pt x="4" y="61"/>
                    <a:pt x="3" y="62"/>
                  </a:cubicBezTo>
                  <a:cubicBezTo>
                    <a:pt x="3" y="62"/>
                    <a:pt x="3" y="62"/>
                    <a:pt x="3" y="62"/>
                  </a:cubicBezTo>
                  <a:cubicBezTo>
                    <a:pt x="3" y="64"/>
                    <a:pt x="2" y="66"/>
                    <a:pt x="2" y="68"/>
                  </a:cubicBezTo>
                  <a:cubicBezTo>
                    <a:pt x="1" y="73"/>
                    <a:pt x="0" y="78"/>
                    <a:pt x="0" y="83"/>
                  </a:cubicBezTo>
                  <a:cubicBezTo>
                    <a:pt x="1" y="82"/>
                    <a:pt x="3" y="82"/>
                    <a:pt x="4" y="82"/>
                  </a:cubicBezTo>
                  <a:cubicBezTo>
                    <a:pt x="8" y="76"/>
                    <a:pt x="12" y="70"/>
                    <a:pt x="17" y="63"/>
                  </a:cubicBezTo>
                  <a:cubicBezTo>
                    <a:pt x="16" y="63"/>
                    <a:pt x="15" y="62"/>
                    <a:pt x="14" y="61"/>
                  </a:cubicBezTo>
                  <a:cubicBezTo>
                    <a:pt x="14" y="60"/>
                    <a:pt x="13" y="58"/>
                    <a:pt x="13" y="57"/>
                  </a:cubicBezTo>
                  <a:cubicBezTo>
                    <a:pt x="12" y="54"/>
                    <a:pt x="13" y="52"/>
                    <a:pt x="13" y="49"/>
                  </a:cubicBezTo>
                  <a:cubicBezTo>
                    <a:pt x="14" y="47"/>
                    <a:pt x="14" y="44"/>
                    <a:pt x="15" y="41"/>
                  </a:cubicBezTo>
                  <a:cubicBezTo>
                    <a:pt x="15" y="41"/>
                    <a:pt x="15" y="41"/>
                    <a:pt x="15" y="41"/>
                  </a:cubicBezTo>
                  <a:cubicBezTo>
                    <a:pt x="15" y="40"/>
                    <a:pt x="15" y="39"/>
                    <a:pt x="15" y="38"/>
                  </a:cubicBezTo>
                  <a:cubicBezTo>
                    <a:pt x="15" y="38"/>
                    <a:pt x="15" y="38"/>
                    <a:pt x="15" y="38"/>
                  </a:cubicBezTo>
                  <a:cubicBezTo>
                    <a:pt x="16" y="35"/>
                    <a:pt x="17" y="31"/>
                    <a:pt x="17" y="27"/>
                  </a:cubicBezTo>
                  <a:cubicBezTo>
                    <a:pt x="18" y="25"/>
                    <a:pt x="18" y="23"/>
                    <a:pt x="18" y="21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8" y="19"/>
                    <a:pt x="17" y="18"/>
                    <a:pt x="17" y="17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7" y="17"/>
                    <a:pt x="17" y="17"/>
                    <a:pt x="17" y="16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7" y="16"/>
                    <a:pt x="17" y="16"/>
                    <a:pt x="17" y="16"/>
                  </a:cubicBezTo>
                  <a:moveTo>
                    <a:pt x="35" y="16"/>
                  </a:moveTo>
                  <a:cubicBezTo>
                    <a:pt x="38" y="18"/>
                    <a:pt x="42" y="21"/>
                    <a:pt x="47" y="23"/>
                  </a:cubicBezTo>
                  <a:cubicBezTo>
                    <a:pt x="48" y="20"/>
                    <a:pt x="48" y="20"/>
                    <a:pt x="48" y="20"/>
                  </a:cubicBezTo>
                  <a:cubicBezTo>
                    <a:pt x="48" y="20"/>
                    <a:pt x="48" y="20"/>
                    <a:pt x="48" y="20"/>
                  </a:cubicBezTo>
                  <a:cubicBezTo>
                    <a:pt x="43" y="19"/>
                    <a:pt x="39" y="18"/>
                    <a:pt x="35" y="16"/>
                  </a:cubicBezTo>
                  <a:moveTo>
                    <a:pt x="16" y="11"/>
                  </a:moveTo>
                  <a:cubicBezTo>
                    <a:pt x="16" y="12"/>
                    <a:pt x="16" y="12"/>
                    <a:pt x="16" y="12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11"/>
                    <a:pt x="16" y="11"/>
                    <a:pt x="16" y="11"/>
                  </a:cubicBezTo>
                  <a:moveTo>
                    <a:pt x="15" y="4"/>
                  </a:move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5"/>
                  </a:cubicBezTo>
                  <a:cubicBezTo>
                    <a:pt x="15" y="4"/>
                    <a:pt x="15" y="4"/>
                    <a:pt x="15" y="4"/>
                  </a:cubicBezTo>
                  <a:moveTo>
                    <a:pt x="15" y="4"/>
                  </a:move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moveTo>
                    <a:pt x="15" y="4"/>
                  </a:move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moveTo>
                    <a:pt x="23" y="2"/>
                  </a:moveTo>
                  <a:cubicBezTo>
                    <a:pt x="23" y="2"/>
                    <a:pt x="23" y="2"/>
                    <a:pt x="23" y="2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3" y="2"/>
                    <a:pt x="23" y="2"/>
                    <a:pt x="23" y="2"/>
                  </a:cubicBezTo>
                  <a:moveTo>
                    <a:pt x="16" y="1"/>
                  </a:moveTo>
                  <a:cubicBezTo>
                    <a:pt x="16" y="1"/>
                    <a:pt x="16" y="1"/>
                    <a:pt x="16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1"/>
                    <a:pt x="16" y="1"/>
                    <a:pt x="16" y="1"/>
                  </a:cubicBezTo>
                  <a:moveTo>
                    <a:pt x="20" y="1"/>
                  </a:move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0" y="1"/>
                  </a:cubicBezTo>
                  <a:moveTo>
                    <a:pt x="19" y="0"/>
                  </a:move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0" y="0"/>
                    <a:pt x="20" y="0"/>
                    <a:pt x="20" y="1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</a:path>
              </a:pathLst>
            </a:custGeom>
            <a:solidFill>
              <a:srgbClr val="BFC4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1" name="Freeform 562"/>
            <p:cNvSpPr>
              <a:spLocks noEditPoints="1"/>
            </p:cNvSpPr>
            <p:nvPr/>
          </p:nvSpPr>
          <p:spPr bwMode="auto">
            <a:xfrm>
              <a:off x="1806575" y="7716838"/>
              <a:ext cx="11113" cy="79375"/>
            </a:xfrm>
            <a:custGeom>
              <a:avLst/>
              <a:gdLst>
                <a:gd name="T0" fmla="*/ 2 w 3"/>
                <a:gd name="T1" fmla="*/ 20 h 21"/>
                <a:gd name="T2" fmla="*/ 2 w 3"/>
                <a:gd name="T3" fmla="*/ 21 h 21"/>
                <a:gd name="T4" fmla="*/ 2 w 3"/>
                <a:gd name="T5" fmla="*/ 20 h 21"/>
                <a:gd name="T6" fmla="*/ 2 w 3"/>
                <a:gd name="T7" fmla="*/ 20 h 21"/>
                <a:gd name="T8" fmla="*/ 1 w 3"/>
                <a:gd name="T9" fmla="*/ 17 h 21"/>
                <a:gd name="T10" fmla="*/ 1 w 3"/>
                <a:gd name="T11" fmla="*/ 17 h 21"/>
                <a:gd name="T12" fmla="*/ 1 w 3"/>
                <a:gd name="T13" fmla="*/ 17 h 21"/>
                <a:gd name="T14" fmla="*/ 2 w 3"/>
                <a:gd name="T15" fmla="*/ 20 h 21"/>
                <a:gd name="T16" fmla="*/ 2 w 3"/>
                <a:gd name="T17" fmla="*/ 20 h 21"/>
                <a:gd name="T18" fmla="*/ 1 w 3"/>
                <a:gd name="T19" fmla="*/ 17 h 21"/>
                <a:gd name="T20" fmla="*/ 1 w 3"/>
                <a:gd name="T21" fmla="*/ 17 h 21"/>
                <a:gd name="T22" fmla="*/ 1 w 3"/>
                <a:gd name="T23" fmla="*/ 17 h 21"/>
                <a:gd name="T24" fmla="*/ 0 w 3"/>
                <a:gd name="T25" fmla="*/ 11 h 21"/>
                <a:gd name="T26" fmla="*/ 0 w 3"/>
                <a:gd name="T27" fmla="*/ 11 h 21"/>
                <a:gd name="T28" fmla="*/ 0 w 3"/>
                <a:gd name="T29" fmla="*/ 12 h 21"/>
                <a:gd name="T30" fmla="*/ 0 w 3"/>
                <a:gd name="T31" fmla="*/ 12 h 21"/>
                <a:gd name="T32" fmla="*/ 0 w 3"/>
                <a:gd name="T33" fmla="*/ 12 h 21"/>
                <a:gd name="T34" fmla="*/ 0 w 3"/>
                <a:gd name="T35" fmla="*/ 15 h 21"/>
                <a:gd name="T36" fmla="*/ 0 w 3"/>
                <a:gd name="T37" fmla="*/ 12 h 21"/>
                <a:gd name="T38" fmla="*/ 0 w 3"/>
                <a:gd name="T39" fmla="*/ 12 h 21"/>
                <a:gd name="T40" fmla="*/ 0 w 3"/>
                <a:gd name="T41" fmla="*/ 11 h 21"/>
                <a:gd name="T42" fmla="*/ 0 w 3"/>
                <a:gd name="T43" fmla="*/ 11 h 21"/>
                <a:gd name="T44" fmla="*/ 0 w 3"/>
                <a:gd name="T45" fmla="*/ 9 h 21"/>
                <a:gd name="T46" fmla="*/ 0 w 3"/>
                <a:gd name="T47" fmla="*/ 10 h 21"/>
                <a:gd name="T48" fmla="*/ 0 w 3"/>
                <a:gd name="T49" fmla="*/ 9 h 21"/>
                <a:gd name="T50" fmla="*/ 3 w 3"/>
                <a:gd name="T51" fmla="*/ 0 h 21"/>
                <a:gd name="T52" fmla="*/ 3 w 3"/>
                <a:gd name="T53" fmla="*/ 0 h 21"/>
                <a:gd name="T54" fmla="*/ 3 w 3"/>
                <a:gd name="T55" fmla="*/ 0 h 21"/>
                <a:gd name="T56" fmla="*/ 3 w 3"/>
                <a:gd name="T57" fmla="*/ 0 h 21"/>
                <a:gd name="T58" fmla="*/ 3 w 3"/>
                <a:gd name="T59" fmla="*/ 0 h 21"/>
                <a:gd name="T60" fmla="*/ 3 w 3"/>
                <a:gd name="T61" fmla="*/ 0 h 21"/>
                <a:gd name="T62" fmla="*/ 3 w 3"/>
                <a:gd name="T63" fmla="*/ 0 h 21"/>
                <a:gd name="T64" fmla="*/ 3 w 3"/>
                <a:gd name="T65" fmla="*/ 0 h 21"/>
                <a:gd name="T66" fmla="*/ 3 w 3"/>
                <a:gd name="T67" fmla="*/ 0 h 21"/>
                <a:gd name="T68" fmla="*/ 1 w 3"/>
                <a:gd name="T69" fmla="*/ 0 h 21"/>
                <a:gd name="T70" fmla="*/ 1 w 3"/>
                <a:gd name="T71" fmla="*/ 0 h 21"/>
                <a:gd name="T72" fmla="*/ 0 w 3"/>
                <a:gd name="T73" fmla="*/ 1 h 21"/>
                <a:gd name="T74" fmla="*/ 0 w 3"/>
                <a:gd name="T75" fmla="*/ 1 h 21"/>
                <a:gd name="T76" fmla="*/ 0 w 3"/>
                <a:gd name="T77" fmla="*/ 1 h 21"/>
                <a:gd name="T78" fmla="*/ 1 w 3"/>
                <a:gd name="T79" fmla="*/ 0 h 21"/>
                <a:gd name="T80" fmla="*/ 1 w 3"/>
                <a:gd name="T81" fmla="*/ 0 h 21"/>
                <a:gd name="T82" fmla="*/ 2 w 3"/>
                <a:gd name="T83" fmla="*/ 0 h 21"/>
                <a:gd name="T84" fmla="*/ 2 w 3"/>
                <a:gd name="T85" fmla="*/ 0 h 21"/>
                <a:gd name="T86" fmla="*/ 2 w 3"/>
                <a:gd name="T87" fmla="*/ 0 h 21"/>
                <a:gd name="T88" fmla="*/ 2 w 3"/>
                <a:gd name="T8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3" h="21">
                  <a:moveTo>
                    <a:pt x="2" y="20"/>
                  </a:moveTo>
                  <a:cubicBezTo>
                    <a:pt x="2" y="21"/>
                    <a:pt x="2" y="21"/>
                    <a:pt x="2" y="21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20"/>
                    <a:pt x="2" y="20"/>
                    <a:pt x="2" y="20"/>
                  </a:cubicBezTo>
                  <a:moveTo>
                    <a:pt x="1" y="17"/>
                  </a:moveTo>
                  <a:cubicBezTo>
                    <a:pt x="1" y="17"/>
                    <a:pt x="1" y="17"/>
                    <a:pt x="1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1" y="18"/>
                    <a:pt x="2" y="19"/>
                    <a:pt x="2" y="2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19"/>
                    <a:pt x="1" y="18"/>
                    <a:pt x="1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1" y="17"/>
                    <a:pt x="1" y="17"/>
                    <a:pt x="1" y="17"/>
                  </a:cubicBezTo>
                  <a:moveTo>
                    <a:pt x="0" y="11"/>
                  </a:moveTo>
                  <a:cubicBezTo>
                    <a:pt x="0" y="11"/>
                    <a:pt x="0" y="11"/>
                    <a:pt x="0" y="11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3"/>
                    <a:pt x="0" y="14"/>
                    <a:pt x="0" y="15"/>
                  </a:cubicBezTo>
                  <a:cubicBezTo>
                    <a:pt x="0" y="14"/>
                    <a:pt x="0" y="13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moveTo>
                    <a:pt x="0" y="9"/>
                  </a:moveTo>
                  <a:cubicBezTo>
                    <a:pt x="0" y="9"/>
                    <a:pt x="0" y="10"/>
                    <a:pt x="0" y="10"/>
                  </a:cubicBezTo>
                  <a:cubicBezTo>
                    <a:pt x="0" y="10"/>
                    <a:pt x="0" y="9"/>
                    <a:pt x="0" y="9"/>
                  </a:cubicBezTo>
                  <a:moveTo>
                    <a:pt x="3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moveTo>
                    <a:pt x="3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4A9D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2" name="Freeform 563"/>
            <p:cNvSpPr>
              <a:spLocks noEditPoints="1"/>
            </p:cNvSpPr>
            <p:nvPr/>
          </p:nvSpPr>
          <p:spPr bwMode="auto">
            <a:xfrm>
              <a:off x="1831975" y="7724776"/>
              <a:ext cx="19050" cy="25400"/>
            </a:xfrm>
            <a:custGeom>
              <a:avLst/>
              <a:gdLst>
                <a:gd name="T0" fmla="*/ 5 w 5"/>
                <a:gd name="T1" fmla="*/ 7 h 7"/>
                <a:gd name="T2" fmla="*/ 5 w 5"/>
                <a:gd name="T3" fmla="*/ 7 h 7"/>
                <a:gd name="T4" fmla="*/ 5 w 5"/>
                <a:gd name="T5" fmla="*/ 7 h 7"/>
                <a:gd name="T6" fmla="*/ 5 w 5"/>
                <a:gd name="T7" fmla="*/ 7 h 7"/>
                <a:gd name="T8" fmla="*/ 5 w 5"/>
                <a:gd name="T9" fmla="*/ 7 h 7"/>
                <a:gd name="T10" fmla="*/ 4 w 5"/>
                <a:gd name="T11" fmla="*/ 5 h 7"/>
                <a:gd name="T12" fmla="*/ 4 w 5"/>
                <a:gd name="T13" fmla="*/ 5 h 7"/>
                <a:gd name="T14" fmla="*/ 4 w 5"/>
                <a:gd name="T15" fmla="*/ 5 h 7"/>
                <a:gd name="T16" fmla="*/ 5 w 5"/>
                <a:gd name="T17" fmla="*/ 7 h 7"/>
                <a:gd name="T18" fmla="*/ 4 w 5"/>
                <a:gd name="T19" fmla="*/ 5 h 7"/>
                <a:gd name="T20" fmla="*/ 4 w 5"/>
                <a:gd name="T21" fmla="*/ 5 h 7"/>
                <a:gd name="T22" fmla="*/ 0 w 5"/>
                <a:gd name="T23" fmla="*/ 0 h 7"/>
                <a:gd name="T24" fmla="*/ 0 w 5"/>
                <a:gd name="T25" fmla="*/ 0 h 7"/>
                <a:gd name="T26" fmla="*/ 0 w 5"/>
                <a:gd name="T27" fmla="*/ 1 h 7"/>
                <a:gd name="T28" fmla="*/ 0 w 5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7">
                  <a:moveTo>
                    <a:pt x="5" y="7"/>
                  </a:move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moveTo>
                    <a:pt x="4" y="5"/>
                  </a:move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6"/>
                    <a:pt x="4" y="6"/>
                    <a:pt x="5" y="7"/>
                  </a:cubicBezTo>
                  <a:cubicBezTo>
                    <a:pt x="4" y="6"/>
                    <a:pt x="4" y="6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4A9D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3" name="Freeform 564"/>
            <p:cNvSpPr>
              <a:spLocks noEditPoints="1"/>
            </p:cNvSpPr>
            <p:nvPr/>
          </p:nvSpPr>
          <p:spPr bwMode="auto">
            <a:xfrm>
              <a:off x="1636713" y="7708901"/>
              <a:ext cx="169863" cy="346075"/>
            </a:xfrm>
            <a:custGeom>
              <a:avLst/>
              <a:gdLst>
                <a:gd name="T0" fmla="*/ 25 w 45"/>
                <a:gd name="T1" fmla="*/ 55 h 92"/>
                <a:gd name="T2" fmla="*/ 21 w 45"/>
                <a:gd name="T3" fmla="*/ 58 h 92"/>
                <a:gd name="T4" fmla="*/ 13 w 45"/>
                <a:gd name="T5" fmla="*/ 88 h 92"/>
                <a:gd name="T6" fmla="*/ 25 w 45"/>
                <a:gd name="T7" fmla="*/ 55 h 92"/>
                <a:gd name="T8" fmla="*/ 13 w 45"/>
                <a:gd name="T9" fmla="*/ 50 h 92"/>
                <a:gd name="T10" fmla="*/ 13 w 45"/>
                <a:gd name="T11" fmla="*/ 52 h 92"/>
                <a:gd name="T12" fmla="*/ 13 w 45"/>
                <a:gd name="T13" fmla="*/ 50 h 92"/>
                <a:gd name="T14" fmla="*/ 13 w 45"/>
                <a:gd name="T15" fmla="*/ 50 h 92"/>
                <a:gd name="T16" fmla="*/ 6 w 45"/>
                <a:gd name="T17" fmla="*/ 46 h 92"/>
                <a:gd name="T18" fmla="*/ 0 w 45"/>
                <a:gd name="T19" fmla="*/ 56 h 92"/>
                <a:gd name="T20" fmla="*/ 12 w 45"/>
                <a:gd name="T21" fmla="*/ 48 h 92"/>
                <a:gd name="T22" fmla="*/ 12 w 45"/>
                <a:gd name="T23" fmla="*/ 48 h 92"/>
                <a:gd name="T24" fmla="*/ 35 w 45"/>
                <a:gd name="T25" fmla="*/ 22 h 92"/>
                <a:gd name="T26" fmla="*/ 30 w 45"/>
                <a:gd name="T27" fmla="*/ 45 h 92"/>
                <a:gd name="T28" fmla="*/ 31 w 45"/>
                <a:gd name="T29" fmla="*/ 45 h 92"/>
                <a:gd name="T30" fmla="*/ 30 w 45"/>
                <a:gd name="T31" fmla="*/ 46 h 92"/>
                <a:gd name="T32" fmla="*/ 30 w 45"/>
                <a:gd name="T33" fmla="*/ 47 h 92"/>
                <a:gd name="T34" fmla="*/ 28 w 45"/>
                <a:gd name="T35" fmla="*/ 52 h 92"/>
                <a:gd name="T36" fmla="*/ 20 w 45"/>
                <a:gd name="T37" fmla="*/ 76 h 92"/>
                <a:gd name="T38" fmla="*/ 20 w 45"/>
                <a:gd name="T39" fmla="*/ 86 h 92"/>
                <a:gd name="T40" fmla="*/ 29 w 45"/>
                <a:gd name="T41" fmla="*/ 65 h 92"/>
                <a:gd name="T42" fmla="*/ 30 w 45"/>
                <a:gd name="T43" fmla="*/ 64 h 92"/>
                <a:gd name="T44" fmla="*/ 35 w 45"/>
                <a:gd name="T45" fmla="*/ 41 h 92"/>
                <a:gd name="T46" fmla="*/ 35 w 45"/>
                <a:gd name="T47" fmla="*/ 41 h 92"/>
                <a:gd name="T48" fmla="*/ 36 w 45"/>
                <a:gd name="T49" fmla="*/ 36 h 92"/>
                <a:gd name="T50" fmla="*/ 35 w 45"/>
                <a:gd name="T51" fmla="*/ 22 h 92"/>
                <a:gd name="T52" fmla="*/ 44 w 45"/>
                <a:gd name="T53" fmla="*/ 7 h 92"/>
                <a:gd name="T54" fmla="*/ 44 w 45"/>
                <a:gd name="T55" fmla="*/ 7 h 92"/>
                <a:gd name="T56" fmla="*/ 44 w 45"/>
                <a:gd name="T57" fmla="*/ 6 h 92"/>
                <a:gd name="T58" fmla="*/ 44 w 45"/>
                <a:gd name="T59" fmla="*/ 6 h 92"/>
                <a:gd name="T60" fmla="*/ 44 w 45"/>
                <a:gd name="T61" fmla="*/ 6 h 92"/>
                <a:gd name="T62" fmla="*/ 44 w 45"/>
                <a:gd name="T63" fmla="*/ 6 h 92"/>
                <a:gd name="T64" fmla="*/ 29 w 45"/>
                <a:gd name="T65" fmla="*/ 5 h 92"/>
                <a:gd name="T66" fmla="*/ 25 w 45"/>
                <a:gd name="T67" fmla="*/ 8 h 92"/>
                <a:gd name="T68" fmla="*/ 28 w 45"/>
                <a:gd name="T69" fmla="*/ 6 h 92"/>
                <a:gd name="T70" fmla="*/ 29 w 45"/>
                <a:gd name="T71" fmla="*/ 5 h 92"/>
                <a:gd name="T72" fmla="*/ 30 w 45"/>
                <a:gd name="T73" fmla="*/ 5 h 92"/>
                <a:gd name="T74" fmla="*/ 30 w 45"/>
                <a:gd name="T75" fmla="*/ 5 h 92"/>
                <a:gd name="T76" fmla="*/ 45 w 45"/>
                <a:gd name="T77" fmla="*/ 2 h 92"/>
                <a:gd name="T78" fmla="*/ 45 w 45"/>
                <a:gd name="T79" fmla="*/ 3 h 92"/>
                <a:gd name="T80" fmla="*/ 45 w 45"/>
                <a:gd name="T81" fmla="*/ 2 h 92"/>
                <a:gd name="T82" fmla="*/ 45 w 45"/>
                <a:gd name="T83" fmla="*/ 2 h 92"/>
                <a:gd name="T84" fmla="*/ 45 w 45"/>
                <a:gd name="T85" fmla="*/ 2 h 92"/>
                <a:gd name="T86" fmla="*/ 37 w 45"/>
                <a:gd name="T87" fmla="*/ 1 h 92"/>
                <a:gd name="T88" fmla="*/ 37 w 45"/>
                <a:gd name="T89" fmla="*/ 1 h 92"/>
                <a:gd name="T90" fmla="*/ 38 w 45"/>
                <a:gd name="T91" fmla="*/ 1 h 92"/>
                <a:gd name="T92" fmla="*/ 40 w 45"/>
                <a:gd name="T93" fmla="*/ 0 h 92"/>
                <a:gd name="T94" fmla="*/ 40 w 45"/>
                <a:gd name="T95" fmla="*/ 0 h 92"/>
                <a:gd name="T96" fmla="*/ 40 w 45"/>
                <a:gd name="T97" fmla="*/ 0 h 92"/>
                <a:gd name="T98" fmla="*/ 40 w 45"/>
                <a:gd name="T99" fmla="*/ 0 h 92"/>
                <a:gd name="T100" fmla="*/ 43 w 45"/>
                <a:gd name="T101" fmla="*/ 0 h 92"/>
                <a:gd name="T102" fmla="*/ 43 w 45"/>
                <a:gd name="T103" fmla="*/ 0 h 92"/>
                <a:gd name="T104" fmla="*/ 43 w 45"/>
                <a:gd name="T105" fmla="*/ 0 h 92"/>
                <a:gd name="T106" fmla="*/ 43 w 45"/>
                <a:gd name="T107" fmla="*/ 0 h 92"/>
                <a:gd name="T108" fmla="*/ 43 w 45"/>
                <a:gd name="T109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45" h="92">
                  <a:moveTo>
                    <a:pt x="25" y="55"/>
                  </a:moveTo>
                  <a:cubicBezTo>
                    <a:pt x="25" y="55"/>
                    <a:pt x="25" y="55"/>
                    <a:pt x="25" y="55"/>
                  </a:cubicBezTo>
                  <a:cubicBezTo>
                    <a:pt x="25" y="55"/>
                    <a:pt x="25" y="56"/>
                    <a:pt x="24" y="56"/>
                  </a:cubicBezTo>
                  <a:cubicBezTo>
                    <a:pt x="24" y="57"/>
                    <a:pt x="23" y="58"/>
                    <a:pt x="21" y="58"/>
                  </a:cubicBezTo>
                  <a:cubicBezTo>
                    <a:pt x="14" y="69"/>
                    <a:pt x="7" y="80"/>
                    <a:pt x="0" y="92"/>
                  </a:cubicBezTo>
                  <a:cubicBezTo>
                    <a:pt x="4" y="90"/>
                    <a:pt x="8" y="89"/>
                    <a:pt x="13" y="88"/>
                  </a:cubicBezTo>
                  <a:cubicBezTo>
                    <a:pt x="14" y="85"/>
                    <a:pt x="16" y="80"/>
                    <a:pt x="18" y="76"/>
                  </a:cubicBezTo>
                  <a:cubicBezTo>
                    <a:pt x="21" y="69"/>
                    <a:pt x="23" y="62"/>
                    <a:pt x="25" y="55"/>
                  </a:cubicBezTo>
                  <a:cubicBezTo>
                    <a:pt x="25" y="55"/>
                    <a:pt x="25" y="55"/>
                    <a:pt x="25" y="55"/>
                  </a:cubicBezTo>
                  <a:moveTo>
                    <a:pt x="13" y="50"/>
                  </a:moveTo>
                  <a:cubicBezTo>
                    <a:pt x="13" y="51"/>
                    <a:pt x="12" y="52"/>
                    <a:pt x="12" y="52"/>
                  </a:cubicBezTo>
                  <a:cubicBezTo>
                    <a:pt x="12" y="52"/>
                    <a:pt x="13" y="52"/>
                    <a:pt x="13" y="52"/>
                  </a:cubicBezTo>
                  <a:cubicBezTo>
                    <a:pt x="13" y="51"/>
                    <a:pt x="13" y="51"/>
                    <a:pt x="13" y="50"/>
                  </a:cubicBezTo>
                  <a:moveTo>
                    <a:pt x="13" y="50"/>
                  </a:moveTo>
                  <a:cubicBezTo>
                    <a:pt x="13" y="50"/>
                    <a:pt x="13" y="50"/>
                    <a:pt x="13" y="50"/>
                  </a:cubicBezTo>
                  <a:cubicBezTo>
                    <a:pt x="13" y="50"/>
                    <a:pt x="13" y="50"/>
                    <a:pt x="13" y="50"/>
                  </a:cubicBezTo>
                  <a:cubicBezTo>
                    <a:pt x="13" y="50"/>
                    <a:pt x="13" y="50"/>
                    <a:pt x="13" y="50"/>
                  </a:cubicBezTo>
                  <a:moveTo>
                    <a:pt x="6" y="46"/>
                  </a:moveTo>
                  <a:cubicBezTo>
                    <a:pt x="6" y="46"/>
                    <a:pt x="5" y="46"/>
                    <a:pt x="5" y="46"/>
                  </a:cubicBezTo>
                  <a:cubicBezTo>
                    <a:pt x="3" y="50"/>
                    <a:pt x="2" y="53"/>
                    <a:pt x="0" y="56"/>
                  </a:cubicBezTo>
                  <a:cubicBezTo>
                    <a:pt x="2" y="55"/>
                    <a:pt x="5" y="54"/>
                    <a:pt x="8" y="53"/>
                  </a:cubicBezTo>
                  <a:cubicBezTo>
                    <a:pt x="9" y="52"/>
                    <a:pt x="11" y="50"/>
                    <a:pt x="12" y="48"/>
                  </a:cubicBezTo>
                  <a:cubicBezTo>
                    <a:pt x="12" y="48"/>
                    <a:pt x="12" y="48"/>
                    <a:pt x="12" y="48"/>
                  </a:cubicBezTo>
                  <a:cubicBezTo>
                    <a:pt x="12" y="48"/>
                    <a:pt x="12" y="48"/>
                    <a:pt x="12" y="48"/>
                  </a:cubicBezTo>
                  <a:cubicBezTo>
                    <a:pt x="11" y="47"/>
                    <a:pt x="8" y="46"/>
                    <a:pt x="6" y="46"/>
                  </a:cubicBezTo>
                  <a:moveTo>
                    <a:pt x="35" y="22"/>
                  </a:moveTo>
                  <a:cubicBezTo>
                    <a:pt x="33" y="28"/>
                    <a:pt x="33" y="35"/>
                    <a:pt x="31" y="41"/>
                  </a:cubicBezTo>
                  <a:cubicBezTo>
                    <a:pt x="31" y="43"/>
                    <a:pt x="31" y="44"/>
                    <a:pt x="30" y="45"/>
                  </a:cubicBezTo>
                  <a:cubicBezTo>
                    <a:pt x="31" y="45"/>
                    <a:pt x="31" y="45"/>
                    <a:pt x="31" y="45"/>
                  </a:cubicBezTo>
                  <a:cubicBezTo>
                    <a:pt x="31" y="45"/>
                    <a:pt x="31" y="45"/>
                    <a:pt x="31" y="45"/>
                  </a:cubicBezTo>
                  <a:cubicBezTo>
                    <a:pt x="31" y="45"/>
                    <a:pt x="31" y="45"/>
                    <a:pt x="31" y="45"/>
                  </a:cubicBezTo>
                  <a:cubicBezTo>
                    <a:pt x="31" y="45"/>
                    <a:pt x="30" y="46"/>
                    <a:pt x="30" y="46"/>
                  </a:cubicBezTo>
                  <a:cubicBezTo>
                    <a:pt x="30" y="47"/>
                    <a:pt x="30" y="47"/>
                    <a:pt x="30" y="47"/>
                  </a:cubicBezTo>
                  <a:cubicBezTo>
                    <a:pt x="30" y="47"/>
                    <a:pt x="30" y="47"/>
                    <a:pt x="30" y="47"/>
                  </a:cubicBezTo>
                  <a:cubicBezTo>
                    <a:pt x="30" y="47"/>
                    <a:pt x="30" y="47"/>
                    <a:pt x="30" y="47"/>
                  </a:cubicBezTo>
                  <a:cubicBezTo>
                    <a:pt x="29" y="49"/>
                    <a:pt x="29" y="51"/>
                    <a:pt x="28" y="52"/>
                  </a:cubicBezTo>
                  <a:cubicBezTo>
                    <a:pt x="27" y="57"/>
                    <a:pt x="26" y="61"/>
                    <a:pt x="24" y="65"/>
                  </a:cubicBezTo>
                  <a:cubicBezTo>
                    <a:pt x="23" y="69"/>
                    <a:pt x="21" y="72"/>
                    <a:pt x="20" y="76"/>
                  </a:cubicBezTo>
                  <a:cubicBezTo>
                    <a:pt x="18" y="80"/>
                    <a:pt x="16" y="84"/>
                    <a:pt x="14" y="88"/>
                  </a:cubicBezTo>
                  <a:cubicBezTo>
                    <a:pt x="16" y="87"/>
                    <a:pt x="18" y="87"/>
                    <a:pt x="20" y="86"/>
                  </a:cubicBezTo>
                  <a:cubicBezTo>
                    <a:pt x="22" y="82"/>
                    <a:pt x="24" y="78"/>
                    <a:pt x="26" y="74"/>
                  </a:cubicBezTo>
                  <a:cubicBezTo>
                    <a:pt x="27" y="71"/>
                    <a:pt x="28" y="68"/>
                    <a:pt x="29" y="65"/>
                  </a:cubicBezTo>
                  <a:cubicBezTo>
                    <a:pt x="29" y="65"/>
                    <a:pt x="29" y="65"/>
                    <a:pt x="29" y="65"/>
                  </a:cubicBezTo>
                  <a:cubicBezTo>
                    <a:pt x="30" y="64"/>
                    <a:pt x="30" y="64"/>
                    <a:pt x="30" y="64"/>
                  </a:cubicBezTo>
                  <a:cubicBezTo>
                    <a:pt x="33" y="56"/>
                    <a:pt x="35" y="48"/>
                    <a:pt x="35" y="41"/>
                  </a:cubicBezTo>
                  <a:cubicBezTo>
                    <a:pt x="35" y="41"/>
                    <a:pt x="35" y="41"/>
                    <a:pt x="35" y="41"/>
                  </a:cubicBezTo>
                  <a:cubicBezTo>
                    <a:pt x="35" y="41"/>
                    <a:pt x="35" y="41"/>
                    <a:pt x="35" y="41"/>
                  </a:cubicBezTo>
                  <a:cubicBezTo>
                    <a:pt x="35" y="41"/>
                    <a:pt x="35" y="41"/>
                    <a:pt x="35" y="41"/>
                  </a:cubicBezTo>
                  <a:cubicBezTo>
                    <a:pt x="35" y="40"/>
                    <a:pt x="36" y="38"/>
                    <a:pt x="36" y="37"/>
                  </a:cubicBezTo>
                  <a:cubicBezTo>
                    <a:pt x="36" y="37"/>
                    <a:pt x="36" y="36"/>
                    <a:pt x="36" y="36"/>
                  </a:cubicBezTo>
                  <a:cubicBezTo>
                    <a:pt x="35" y="33"/>
                    <a:pt x="35" y="30"/>
                    <a:pt x="35" y="27"/>
                  </a:cubicBezTo>
                  <a:cubicBezTo>
                    <a:pt x="35" y="26"/>
                    <a:pt x="35" y="24"/>
                    <a:pt x="35" y="22"/>
                  </a:cubicBezTo>
                  <a:moveTo>
                    <a:pt x="44" y="7"/>
                  </a:moveTo>
                  <a:cubicBezTo>
                    <a:pt x="44" y="7"/>
                    <a:pt x="44" y="7"/>
                    <a:pt x="44" y="7"/>
                  </a:cubicBezTo>
                  <a:cubicBezTo>
                    <a:pt x="44" y="7"/>
                    <a:pt x="44" y="7"/>
                    <a:pt x="44" y="7"/>
                  </a:cubicBezTo>
                  <a:cubicBezTo>
                    <a:pt x="44" y="7"/>
                    <a:pt x="44" y="7"/>
                    <a:pt x="44" y="7"/>
                  </a:cubicBezTo>
                  <a:cubicBezTo>
                    <a:pt x="44" y="7"/>
                    <a:pt x="44" y="7"/>
                    <a:pt x="44" y="7"/>
                  </a:cubicBezTo>
                  <a:moveTo>
                    <a:pt x="44" y="6"/>
                  </a:moveTo>
                  <a:cubicBezTo>
                    <a:pt x="44" y="6"/>
                    <a:pt x="44" y="6"/>
                    <a:pt x="44" y="6"/>
                  </a:cubicBezTo>
                  <a:cubicBezTo>
                    <a:pt x="44" y="6"/>
                    <a:pt x="44" y="6"/>
                    <a:pt x="44" y="6"/>
                  </a:cubicBezTo>
                  <a:cubicBezTo>
                    <a:pt x="44" y="6"/>
                    <a:pt x="44" y="6"/>
                    <a:pt x="44" y="6"/>
                  </a:cubicBezTo>
                  <a:moveTo>
                    <a:pt x="44" y="6"/>
                  </a:moveTo>
                  <a:cubicBezTo>
                    <a:pt x="44" y="6"/>
                    <a:pt x="44" y="6"/>
                    <a:pt x="44" y="6"/>
                  </a:cubicBezTo>
                  <a:cubicBezTo>
                    <a:pt x="44" y="6"/>
                    <a:pt x="44" y="6"/>
                    <a:pt x="44" y="6"/>
                  </a:cubicBezTo>
                  <a:moveTo>
                    <a:pt x="29" y="5"/>
                  </a:moveTo>
                  <a:cubicBezTo>
                    <a:pt x="29" y="5"/>
                    <a:pt x="29" y="5"/>
                    <a:pt x="29" y="5"/>
                  </a:cubicBezTo>
                  <a:cubicBezTo>
                    <a:pt x="28" y="6"/>
                    <a:pt x="27" y="6"/>
                    <a:pt x="25" y="7"/>
                  </a:cubicBezTo>
                  <a:cubicBezTo>
                    <a:pt x="25" y="7"/>
                    <a:pt x="25" y="8"/>
                    <a:pt x="25" y="8"/>
                  </a:cubicBezTo>
                  <a:cubicBezTo>
                    <a:pt x="25" y="8"/>
                    <a:pt x="25" y="8"/>
                    <a:pt x="25" y="8"/>
                  </a:cubicBezTo>
                  <a:cubicBezTo>
                    <a:pt x="26" y="7"/>
                    <a:pt x="27" y="7"/>
                    <a:pt x="28" y="6"/>
                  </a:cubicBezTo>
                  <a:cubicBezTo>
                    <a:pt x="28" y="6"/>
                    <a:pt x="28" y="6"/>
                    <a:pt x="28" y="6"/>
                  </a:cubicBezTo>
                  <a:cubicBezTo>
                    <a:pt x="29" y="5"/>
                    <a:pt x="29" y="5"/>
                    <a:pt x="29" y="5"/>
                  </a:cubicBezTo>
                  <a:cubicBezTo>
                    <a:pt x="29" y="5"/>
                    <a:pt x="29" y="5"/>
                    <a:pt x="29" y="5"/>
                  </a:cubicBezTo>
                  <a:moveTo>
                    <a:pt x="30" y="5"/>
                  </a:moveTo>
                  <a:cubicBezTo>
                    <a:pt x="30" y="5"/>
                    <a:pt x="30" y="5"/>
                    <a:pt x="30" y="5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30" y="5"/>
                    <a:pt x="30" y="5"/>
                    <a:pt x="30" y="5"/>
                  </a:cubicBezTo>
                  <a:moveTo>
                    <a:pt x="45" y="2"/>
                  </a:moveTo>
                  <a:cubicBezTo>
                    <a:pt x="45" y="3"/>
                    <a:pt x="45" y="3"/>
                    <a:pt x="45" y="3"/>
                  </a:cubicBezTo>
                  <a:cubicBezTo>
                    <a:pt x="45" y="3"/>
                    <a:pt x="45" y="3"/>
                    <a:pt x="45" y="3"/>
                  </a:cubicBezTo>
                  <a:cubicBezTo>
                    <a:pt x="45" y="3"/>
                    <a:pt x="45" y="3"/>
                    <a:pt x="45" y="2"/>
                  </a:cubicBezTo>
                  <a:moveTo>
                    <a:pt x="45" y="2"/>
                  </a:moveTo>
                  <a:cubicBezTo>
                    <a:pt x="45" y="2"/>
                    <a:pt x="45" y="2"/>
                    <a:pt x="45" y="2"/>
                  </a:cubicBezTo>
                  <a:cubicBezTo>
                    <a:pt x="45" y="2"/>
                    <a:pt x="45" y="2"/>
                    <a:pt x="45" y="2"/>
                  </a:cubicBezTo>
                  <a:cubicBezTo>
                    <a:pt x="45" y="2"/>
                    <a:pt x="45" y="2"/>
                    <a:pt x="45" y="2"/>
                  </a:cubicBezTo>
                  <a:cubicBezTo>
                    <a:pt x="45" y="2"/>
                    <a:pt x="45" y="2"/>
                    <a:pt x="45" y="2"/>
                  </a:cubicBezTo>
                  <a:moveTo>
                    <a:pt x="38" y="1"/>
                  </a:moveTo>
                  <a:cubicBezTo>
                    <a:pt x="38" y="1"/>
                    <a:pt x="37" y="1"/>
                    <a:pt x="37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37" y="1"/>
                    <a:pt x="38" y="1"/>
                    <a:pt x="38" y="1"/>
                  </a:cubicBezTo>
                  <a:moveTo>
                    <a:pt x="40" y="0"/>
                  </a:moveTo>
                  <a:cubicBezTo>
                    <a:pt x="40" y="0"/>
                    <a:pt x="40" y="0"/>
                    <a:pt x="40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40" y="0"/>
                    <a:pt x="40" y="0"/>
                    <a:pt x="40" y="0"/>
                  </a:cubicBezTo>
                  <a:moveTo>
                    <a:pt x="40" y="0"/>
                  </a:moveTo>
                  <a:cubicBezTo>
                    <a:pt x="40" y="0"/>
                    <a:pt x="40" y="0"/>
                    <a:pt x="40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40" y="0"/>
                    <a:pt x="40" y="0"/>
                    <a:pt x="40" y="0"/>
                  </a:cubicBezTo>
                  <a:moveTo>
                    <a:pt x="43" y="0"/>
                  </a:move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moveTo>
                    <a:pt x="43" y="0"/>
                  </a:move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</a:path>
              </a:pathLst>
            </a:custGeom>
            <a:solidFill>
              <a:srgbClr val="BFC4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4" name="Freeform 565"/>
            <p:cNvSpPr>
              <a:spLocks noEditPoints="1"/>
            </p:cNvSpPr>
            <p:nvPr/>
          </p:nvSpPr>
          <p:spPr bwMode="auto">
            <a:xfrm>
              <a:off x="1730375" y="7708901"/>
              <a:ext cx="76200" cy="30163"/>
            </a:xfrm>
            <a:custGeom>
              <a:avLst/>
              <a:gdLst>
                <a:gd name="T0" fmla="*/ 3 w 20"/>
                <a:gd name="T1" fmla="*/ 6 h 8"/>
                <a:gd name="T2" fmla="*/ 3 w 20"/>
                <a:gd name="T3" fmla="*/ 6 h 8"/>
                <a:gd name="T4" fmla="*/ 0 w 20"/>
                <a:gd name="T5" fmla="*/ 8 h 8"/>
                <a:gd name="T6" fmla="*/ 0 w 20"/>
                <a:gd name="T7" fmla="*/ 8 h 8"/>
                <a:gd name="T8" fmla="*/ 1 w 20"/>
                <a:gd name="T9" fmla="*/ 8 h 8"/>
                <a:gd name="T10" fmla="*/ 3 w 20"/>
                <a:gd name="T11" fmla="*/ 6 h 8"/>
                <a:gd name="T12" fmla="*/ 3 w 20"/>
                <a:gd name="T13" fmla="*/ 6 h 8"/>
                <a:gd name="T14" fmla="*/ 12 w 20"/>
                <a:gd name="T15" fmla="*/ 1 h 8"/>
                <a:gd name="T16" fmla="*/ 7 w 20"/>
                <a:gd name="T17" fmla="*/ 4 h 8"/>
                <a:gd name="T18" fmla="*/ 12 w 20"/>
                <a:gd name="T19" fmla="*/ 1 h 8"/>
                <a:gd name="T20" fmla="*/ 12 w 20"/>
                <a:gd name="T21" fmla="*/ 1 h 8"/>
                <a:gd name="T22" fmla="*/ 20 w 20"/>
                <a:gd name="T23" fmla="*/ 1 h 8"/>
                <a:gd name="T24" fmla="*/ 20 w 20"/>
                <a:gd name="T25" fmla="*/ 1 h 8"/>
                <a:gd name="T26" fmla="*/ 20 w 20"/>
                <a:gd name="T27" fmla="*/ 2 h 8"/>
                <a:gd name="T28" fmla="*/ 20 w 20"/>
                <a:gd name="T29" fmla="*/ 2 h 8"/>
                <a:gd name="T30" fmla="*/ 20 w 20"/>
                <a:gd name="T31" fmla="*/ 2 h 8"/>
                <a:gd name="T32" fmla="*/ 20 w 20"/>
                <a:gd name="T33" fmla="*/ 1 h 8"/>
                <a:gd name="T34" fmla="*/ 20 w 20"/>
                <a:gd name="T35" fmla="*/ 1 h 8"/>
                <a:gd name="T36" fmla="*/ 18 w 20"/>
                <a:gd name="T37" fmla="*/ 0 h 8"/>
                <a:gd name="T38" fmla="*/ 18 w 20"/>
                <a:gd name="T39" fmla="*/ 0 h 8"/>
                <a:gd name="T40" fmla="*/ 18 w 20"/>
                <a:gd name="T41" fmla="*/ 0 h 8"/>
                <a:gd name="T42" fmla="*/ 19 w 20"/>
                <a:gd name="T43" fmla="*/ 0 h 8"/>
                <a:gd name="T44" fmla="*/ 19 w 20"/>
                <a:gd name="T45" fmla="*/ 0 h 8"/>
                <a:gd name="T46" fmla="*/ 18 w 20"/>
                <a:gd name="T47" fmla="*/ 0 h 8"/>
                <a:gd name="T48" fmla="*/ 18 w 20"/>
                <a:gd name="T4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0" h="8">
                  <a:moveTo>
                    <a:pt x="3" y="6"/>
                  </a:moveTo>
                  <a:cubicBezTo>
                    <a:pt x="3" y="6"/>
                    <a:pt x="3" y="6"/>
                    <a:pt x="3" y="6"/>
                  </a:cubicBezTo>
                  <a:cubicBezTo>
                    <a:pt x="2" y="7"/>
                    <a:pt x="1" y="7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7"/>
                    <a:pt x="2" y="7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moveTo>
                    <a:pt x="12" y="1"/>
                  </a:moveTo>
                  <a:cubicBezTo>
                    <a:pt x="10" y="2"/>
                    <a:pt x="8" y="3"/>
                    <a:pt x="7" y="4"/>
                  </a:cubicBezTo>
                  <a:cubicBezTo>
                    <a:pt x="8" y="3"/>
                    <a:pt x="10" y="2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moveTo>
                    <a:pt x="20" y="1"/>
                  </a:move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moveTo>
                    <a:pt x="18" y="0"/>
                  </a:moveTo>
                  <a:cubicBezTo>
                    <a:pt x="18" y="0"/>
                    <a:pt x="18" y="0"/>
                    <a:pt x="18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19" y="0"/>
                    <a:pt x="18" y="0"/>
                  </a:cubicBezTo>
                  <a:cubicBezTo>
                    <a:pt x="18" y="0"/>
                    <a:pt x="18" y="0"/>
                    <a:pt x="18" y="0"/>
                  </a:cubicBezTo>
                </a:path>
              </a:pathLst>
            </a:custGeom>
            <a:solidFill>
              <a:srgbClr val="4A9D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5" name="Freeform 566"/>
            <p:cNvSpPr>
              <a:spLocks noEditPoints="1"/>
            </p:cNvSpPr>
            <p:nvPr/>
          </p:nvSpPr>
          <p:spPr bwMode="auto">
            <a:xfrm>
              <a:off x="1666875" y="7735888"/>
              <a:ext cx="134938" cy="304800"/>
            </a:xfrm>
            <a:custGeom>
              <a:avLst/>
              <a:gdLst>
                <a:gd name="T0" fmla="*/ 4 w 36"/>
                <a:gd name="T1" fmla="*/ 41 h 81"/>
                <a:gd name="T2" fmla="*/ 4 w 36"/>
                <a:gd name="T3" fmla="*/ 41 h 81"/>
                <a:gd name="T4" fmla="*/ 0 w 36"/>
                <a:gd name="T5" fmla="*/ 46 h 81"/>
                <a:gd name="T6" fmla="*/ 4 w 36"/>
                <a:gd name="T7" fmla="*/ 45 h 81"/>
                <a:gd name="T8" fmla="*/ 5 w 36"/>
                <a:gd name="T9" fmla="*/ 43 h 81"/>
                <a:gd name="T10" fmla="*/ 5 w 36"/>
                <a:gd name="T11" fmla="*/ 43 h 81"/>
                <a:gd name="T12" fmla="*/ 5 w 36"/>
                <a:gd name="T13" fmla="*/ 43 h 81"/>
                <a:gd name="T14" fmla="*/ 5 w 36"/>
                <a:gd name="T15" fmla="*/ 43 h 81"/>
                <a:gd name="T16" fmla="*/ 5 w 36"/>
                <a:gd name="T17" fmla="*/ 43 h 81"/>
                <a:gd name="T18" fmla="*/ 5 w 36"/>
                <a:gd name="T19" fmla="*/ 43 h 81"/>
                <a:gd name="T20" fmla="*/ 4 w 36"/>
                <a:gd name="T21" fmla="*/ 41 h 81"/>
                <a:gd name="T22" fmla="*/ 4 w 36"/>
                <a:gd name="T23" fmla="*/ 41 h 81"/>
                <a:gd name="T24" fmla="*/ 22 w 36"/>
                <a:gd name="T25" fmla="*/ 40 h 81"/>
                <a:gd name="T26" fmla="*/ 17 w 36"/>
                <a:gd name="T27" fmla="*/ 48 h 81"/>
                <a:gd name="T28" fmla="*/ 17 w 36"/>
                <a:gd name="T29" fmla="*/ 48 h 81"/>
                <a:gd name="T30" fmla="*/ 17 w 36"/>
                <a:gd name="T31" fmla="*/ 48 h 81"/>
                <a:gd name="T32" fmla="*/ 10 w 36"/>
                <a:gd name="T33" fmla="*/ 69 h 81"/>
                <a:gd name="T34" fmla="*/ 5 w 36"/>
                <a:gd name="T35" fmla="*/ 81 h 81"/>
                <a:gd name="T36" fmla="*/ 6 w 36"/>
                <a:gd name="T37" fmla="*/ 81 h 81"/>
                <a:gd name="T38" fmla="*/ 12 w 36"/>
                <a:gd name="T39" fmla="*/ 69 h 81"/>
                <a:gd name="T40" fmla="*/ 16 w 36"/>
                <a:gd name="T41" fmla="*/ 58 h 81"/>
                <a:gd name="T42" fmla="*/ 20 w 36"/>
                <a:gd name="T43" fmla="*/ 45 h 81"/>
                <a:gd name="T44" fmla="*/ 22 w 36"/>
                <a:gd name="T45" fmla="*/ 40 h 81"/>
                <a:gd name="T46" fmla="*/ 34 w 36"/>
                <a:gd name="T47" fmla="*/ 3 h 81"/>
                <a:gd name="T48" fmla="*/ 32 w 36"/>
                <a:gd name="T49" fmla="*/ 6 h 81"/>
                <a:gd name="T50" fmla="*/ 34 w 36"/>
                <a:gd name="T51" fmla="*/ 3 h 81"/>
                <a:gd name="T52" fmla="*/ 36 w 36"/>
                <a:gd name="T53" fmla="*/ 0 h 81"/>
                <a:gd name="T54" fmla="*/ 36 w 36"/>
                <a:gd name="T55" fmla="*/ 0 h 81"/>
                <a:gd name="T56" fmla="*/ 36 w 36"/>
                <a:gd name="T57" fmla="*/ 0 h 81"/>
                <a:gd name="T58" fmla="*/ 36 w 36"/>
                <a:gd name="T59" fmla="*/ 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6" h="81">
                  <a:moveTo>
                    <a:pt x="4" y="41"/>
                  </a:moveTo>
                  <a:cubicBezTo>
                    <a:pt x="4" y="41"/>
                    <a:pt x="4" y="41"/>
                    <a:pt x="4" y="41"/>
                  </a:cubicBezTo>
                  <a:cubicBezTo>
                    <a:pt x="3" y="43"/>
                    <a:pt x="1" y="45"/>
                    <a:pt x="0" y="46"/>
                  </a:cubicBezTo>
                  <a:cubicBezTo>
                    <a:pt x="1" y="46"/>
                    <a:pt x="2" y="46"/>
                    <a:pt x="4" y="45"/>
                  </a:cubicBezTo>
                  <a:cubicBezTo>
                    <a:pt x="4" y="45"/>
                    <a:pt x="5" y="44"/>
                    <a:pt x="5" y="43"/>
                  </a:cubicBezTo>
                  <a:cubicBezTo>
                    <a:pt x="5" y="43"/>
                    <a:pt x="5" y="43"/>
                    <a:pt x="5" y="43"/>
                  </a:cubicBezTo>
                  <a:cubicBezTo>
                    <a:pt x="5" y="43"/>
                    <a:pt x="5" y="43"/>
                    <a:pt x="5" y="43"/>
                  </a:cubicBezTo>
                  <a:cubicBezTo>
                    <a:pt x="5" y="43"/>
                    <a:pt x="5" y="43"/>
                    <a:pt x="5" y="43"/>
                  </a:cubicBezTo>
                  <a:cubicBezTo>
                    <a:pt x="5" y="43"/>
                    <a:pt x="5" y="43"/>
                    <a:pt x="5" y="43"/>
                  </a:cubicBezTo>
                  <a:cubicBezTo>
                    <a:pt x="5" y="43"/>
                    <a:pt x="5" y="43"/>
                    <a:pt x="5" y="43"/>
                  </a:cubicBezTo>
                  <a:cubicBezTo>
                    <a:pt x="5" y="42"/>
                    <a:pt x="5" y="42"/>
                    <a:pt x="4" y="41"/>
                  </a:cubicBezTo>
                  <a:cubicBezTo>
                    <a:pt x="4" y="41"/>
                    <a:pt x="4" y="41"/>
                    <a:pt x="4" y="41"/>
                  </a:cubicBezTo>
                  <a:moveTo>
                    <a:pt x="22" y="40"/>
                  </a:moveTo>
                  <a:cubicBezTo>
                    <a:pt x="21" y="43"/>
                    <a:pt x="19" y="45"/>
                    <a:pt x="17" y="48"/>
                  </a:cubicBezTo>
                  <a:cubicBezTo>
                    <a:pt x="17" y="48"/>
                    <a:pt x="17" y="48"/>
                    <a:pt x="17" y="48"/>
                  </a:cubicBezTo>
                  <a:cubicBezTo>
                    <a:pt x="17" y="48"/>
                    <a:pt x="17" y="48"/>
                    <a:pt x="17" y="48"/>
                  </a:cubicBezTo>
                  <a:cubicBezTo>
                    <a:pt x="15" y="55"/>
                    <a:pt x="13" y="62"/>
                    <a:pt x="10" y="69"/>
                  </a:cubicBezTo>
                  <a:cubicBezTo>
                    <a:pt x="8" y="73"/>
                    <a:pt x="6" y="78"/>
                    <a:pt x="5" y="81"/>
                  </a:cubicBezTo>
                  <a:cubicBezTo>
                    <a:pt x="5" y="81"/>
                    <a:pt x="5" y="81"/>
                    <a:pt x="6" y="81"/>
                  </a:cubicBezTo>
                  <a:cubicBezTo>
                    <a:pt x="8" y="77"/>
                    <a:pt x="10" y="73"/>
                    <a:pt x="12" y="69"/>
                  </a:cubicBezTo>
                  <a:cubicBezTo>
                    <a:pt x="13" y="65"/>
                    <a:pt x="15" y="62"/>
                    <a:pt x="16" y="58"/>
                  </a:cubicBezTo>
                  <a:cubicBezTo>
                    <a:pt x="18" y="54"/>
                    <a:pt x="19" y="50"/>
                    <a:pt x="20" y="45"/>
                  </a:cubicBezTo>
                  <a:cubicBezTo>
                    <a:pt x="21" y="44"/>
                    <a:pt x="21" y="42"/>
                    <a:pt x="22" y="40"/>
                  </a:cubicBezTo>
                  <a:moveTo>
                    <a:pt x="34" y="3"/>
                  </a:moveTo>
                  <a:cubicBezTo>
                    <a:pt x="33" y="4"/>
                    <a:pt x="32" y="5"/>
                    <a:pt x="32" y="6"/>
                  </a:cubicBezTo>
                  <a:cubicBezTo>
                    <a:pt x="33" y="5"/>
                    <a:pt x="33" y="4"/>
                    <a:pt x="34" y="3"/>
                  </a:cubicBezTo>
                  <a:moveTo>
                    <a:pt x="36" y="0"/>
                  </a:moveTo>
                  <a:cubicBezTo>
                    <a:pt x="36" y="0"/>
                    <a:pt x="36" y="0"/>
                    <a:pt x="36" y="0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36" y="0"/>
                    <a:pt x="36" y="0"/>
                    <a:pt x="36" y="0"/>
                  </a:cubicBezTo>
                </a:path>
              </a:pathLst>
            </a:custGeom>
            <a:solidFill>
              <a:srgbClr val="4A9D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6" name="Freeform 567"/>
            <p:cNvSpPr>
              <a:spLocks noEditPoints="1"/>
            </p:cNvSpPr>
            <p:nvPr/>
          </p:nvSpPr>
          <p:spPr bwMode="auto">
            <a:xfrm>
              <a:off x="1754188" y="7648576"/>
              <a:ext cx="55563" cy="60325"/>
            </a:xfrm>
            <a:custGeom>
              <a:avLst/>
              <a:gdLst>
                <a:gd name="T0" fmla="*/ 9 w 15"/>
                <a:gd name="T1" fmla="*/ 16 h 16"/>
                <a:gd name="T2" fmla="*/ 9 w 15"/>
                <a:gd name="T3" fmla="*/ 16 h 16"/>
                <a:gd name="T4" fmla="*/ 9 w 15"/>
                <a:gd name="T5" fmla="*/ 16 h 16"/>
                <a:gd name="T6" fmla="*/ 8 w 15"/>
                <a:gd name="T7" fmla="*/ 16 h 16"/>
                <a:gd name="T8" fmla="*/ 8 w 15"/>
                <a:gd name="T9" fmla="*/ 16 h 16"/>
                <a:gd name="T10" fmla="*/ 12 w 15"/>
                <a:gd name="T11" fmla="*/ 16 h 16"/>
                <a:gd name="T12" fmla="*/ 12 w 15"/>
                <a:gd name="T13" fmla="*/ 16 h 16"/>
                <a:gd name="T14" fmla="*/ 12 w 15"/>
                <a:gd name="T15" fmla="*/ 16 h 16"/>
                <a:gd name="T16" fmla="*/ 14 w 15"/>
                <a:gd name="T17" fmla="*/ 15 h 16"/>
                <a:gd name="T18" fmla="*/ 13 w 15"/>
                <a:gd name="T19" fmla="*/ 15 h 16"/>
                <a:gd name="T20" fmla="*/ 12 w 15"/>
                <a:gd name="T21" fmla="*/ 15 h 16"/>
                <a:gd name="T22" fmla="*/ 13 w 15"/>
                <a:gd name="T23" fmla="*/ 15 h 16"/>
                <a:gd name="T24" fmla="*/ 0 w 15"/>
                <a:gd name="T25" fmla="*/ 14 h 16"/>
                <a:gd name="T26" fmla="*/ 0 w 15"/>
                <a:gd name="T27" fmla="*/ 14 h 16"/>
                <a:gd name="T28" fmla="*/ 3 w 15"/>
                <a:gd name="T29" fmla="*/ 15 h 16"/>
                <a:gd name="T30" fmla="*/ 0 w 15"/>
                <a:gd name="T31" fmla="*/ 14 h 16"/>
                <a:gd name="T32" fmla="*/ 15 w 15"/>
                <a:gd name="T33" fmla="*/ 12 h 16"/>
                <a:gd name="T34" fmla="*/ 15 w 15"/>
                <a:gd name="T35" fmla="*/ 13 h 16"/>
                <a:gd name="T36" fmla="*/ 15 w 15"/>
                <a:gd name="T37" fmla="*/ 13 h 16"/>
                <a:gd name="T38" fmla="*/ 15 w 15"/>
                <a:gd name="T39" fmla="*/ 12 h 16"/>
                <a:gd name="T40" fmla="*/ 13 w 15"/>
                <a:gd name="T41" fmla="*/ 10 h 16"/>
                <a:gd name="T42" fmla="*/ 14 w 15"/>
                <a:gd name="T43" fmla="*/ 10 h 16"/>
                <a:gd name="T44" fmla="*/ 14 w 15"/>
                <a:gd name="T45" fmla="*/ 10 h 16"/>
                <a:gd name="T46" fmla="*/ 11 w 15"/>
                <a:gd name="T47" fmla="*/ 7 h 16"/>
                <a:gd name="T48" fmla="*/ 11 w 15"/>
                <a:gd name="T49" fmla="*/ 7 h 16"/>
                <a:gd name="T50" fmla="*/ 11 w 15"/>
                <a:gd name="T51" fmla="*/ 7 h 16"/>
                <a:gd name="T52" fmla="*/ 11 w 15"/>
                <a:gd name="T53" fmla="*/ 7 h 16"/>
                <a:gd name="T54" fmla="*/ 3 w 15"/>
                <a:gd name="T55" fmla="*/ 0 h 16"/>
                <a:gd name="T56" fmla="*/ 4 w 15"/>
                <a:gd name="T57" fmla="*/ 1 h 16"/>
                <a:gd name="T58" fmla="*/ 4 w 15"/>
                <a:gd name="T59" fmla="*/ 1 h 16"/>
                <a:gd name="T60" fmla="*/ 5 w 15"/>
                <a:gd name="T61" fmla="*/ 1 h 16"/>
                <a:gd name="T62" fmla="*/ 5 w 15"/>
                <a:gd name="T63" fmla="*/ 2 h 16"/>
                <a:gd name="T64" fmla="*/ 5 w 15"/>
                <a:gd name="T65" fmla="*/ 2 h 16"/>
                <a:gd name="T66" fmla="*/ 5 w 15"/>
                <a:gd name="T67" fmla="*/ 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5" h="16">
                  <a:moveTo>
                    <a:pt x="9" y="16"/>
                  </a:moveTo>
                  <a:cubicBezTo>
                    <a:pt x="9" y="16"/>
                    <a:pt x="9" y="16"/>
                    <a:pt x="9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6"/>
                    <a:pt x="9" y="16"/>
                    <a:pt x="9" y="16"/>
                  </a:cubicBezTo>
                  <a:moveTo>
                    <a:pt x="8" y="16"/>
                  </a:move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moveTo>
                    <a:pt x="12" y="16"/>
                  </a:moveTo>
                  <a:cubicBezTo>
                    <a:pt x="12" y="16"/>
                    <a:pt x="12" y="16"/>
                    <a:pt x="12" y="16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2" y="16"/>
                    <a:pt x="12" y="16"/>
                    <a:pt x="12" y="16"/>
                  </a:cubicBezTo>
                  <a:moveTo>
                    <a:pt x="14" y="15"/>
                  </a:moveTo>
                  <a:cubicBezTo>
                    <a:pt x="14" y="15"/>
                    <a:pt x="14" y="15"/>
                    <a:pt x="14" y="15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4" y="15"/>
                    <a:pt x="14" y="15"/>
                    <a:pt x="14" y="15"/>
                  </a:cubicBezTo>
                  <a:moveTo>
                    <a:pt x="0" y="14"/>
                  </a:move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" y="14"/>
                    <a:pt x="2" y="15"/>
                    <a:pt x="3" y="15"/>
                  </a:cubicBezTo>
                  <a:cubicBezTo>
                    <a:pt x="2" y="15"/>
                    <a:pt x="1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moveTo>
                    <a:pt x="15" y="12"/>
                  </a:moveTo>
                  <a:cubicBezTo>
                    <a:pt x="15" y="12"/>
                    <a:pt x="15" y="12"/>
                    <a:pt x="15" y="12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5" y="12"/>
                    <a:pt x="15" y="12"/>
                    <a:pt x="15" y="12"/>
                  </a:cubicBezTo>
                  <a:moveTo>
                    <a:pt x="13" y="10"/>
                  </a:moveTo>
                  <a:cubicBezTo>
                    <a:pt x="13" y="10"/>
                    <a:pt x="13" y="10"/>
                    <a:pt x="13" y="10"/>
                  </a:cubicBezTo>
                  <a:cubicBezTo>
                    <a:pt x="13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3" y="10"/>
                    <a:pt x="13" y="10"/>
                    <a:pt x="13" y="10"/>
                  </a:cubicBezTo>
                  <a:moveTo>
                    <a:pt x="11" y="7"/>
                  </a:moveTo>
                  <a:cubicBezTo>
                    <a:pt x="11" y="7"/>
                    <a:pt x="11" y="7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2" y="8"/>
                    <a:pt x="13" y="9"/>
                    <a:pt x="13" y="10"/>
                  </a:cubicBezTo>
                  <a:cubicBezTo>
                    <a:pt x="13" y="9"/>
                    <a:pt x="12" y="8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moveTo>
                    <a:pt x="4" y="0"/>
                  </a:moveTo>
                  <a:cubicBezTo>
                    <a:pt x="4" y="0"/>
                    <a:pt x="3" y="0"/>
                    <a:pt x="3" y="0"/>
                  </a:cubicBezTo>
                  <a:cubicBezTo>
                    <a:pt x="3" y="0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4" y="0"/>
                    <a:pt x="4" y="0"/>
                  </a:cubicBezTo>
                </a:path>
              </a:pathLst>
            </a:custGeom>
            <a:solidFill>
              <a:srgbClr val="BFC4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7" name="Freeform 568"/>
            <p:cNvSpPr>
              <a:spLocks noEditPoints="1"/>
            </p:cNvSpPr>
            <p:nvPr/>
          </p:nvSpPr>
          <p:spPr bwMode="auto">
            <a:xfrm>
              <a:off x="1765300" y="7648576"/>
              <a:ext cx="44450" cy="57150"/>
            </a:xfrm>
            <a:custGeom>
              <a:avLst/>
              <a:gdLst>
                <a:gd name="T0" fmla="*/ 11 w 12"/>
                <a:gd name="T1" fmla="*/ 15 h 15"/>
                <a:gd name="T2" fmla="*/ 10 w 12"/>
                <a:gd name="T3" fmla="*/ 15 h 15"/>
                <a:gd name="T4" fmla="*/ 10 w 12"/>
                <a:gd name="T5" fmla="*/ 15 h 15"/>
                <a:gd name="T6" fmla="*/ 10 w 12"/>
                <a:gd name="T7" fmla="*/ 15 h 15"/>
                <a:gd name="T8" fmla="*/ 11 w 12"/>
                <a:gd name="T9" fmla="*/ 15 h 15"/>
                <a:gd name="T10" fmla="*/ 12 w 12"/>
                <a:gd name="T11" fmla="*/ 13 h 15"/>
                <a:gd name="T12" fmla="*/ 12 w 12"/>
                <a:gd name="T13" fmla="*/ 13 h 15"/>
                <a:gd name="T14" fmla="*/ 11 w 12"/>
                <a:gd name="T15" fmla="*/ 14 h 15"/>
                <a:gd name="T16" fmla="*/ 11 w 12"/>
                <a:gd name="T17" fmla="*/ 15 h 15"/>
                <a:gd name="T18" fmla="*/ 11 w 12"/>
                <a:gd name="T19" fmla="*/ 15 h 15"/>
                <a:gd name="T20" fmla="*/ 11 w 12"/>
                <a:gd name="T21" fmla="*/ 14 h 15"/>
                <a:gd name="T22" fmla="*/ 12 w 12"/>
                <a:gd name="T23" fmla="*/ 13 h 15"/>
                <a:gd name="T24" fmla="*/ 12 w 12"/>
                <a:gd name="T25" fmla="*/ 13 h 15"/>
                <a:gd name="T26" fmla="*/ 12 w 12"/>
                <a:gd name="T27" fmla="*/ 13 h 15"/>
                <a:gd name="T28" fmla="*/ 8 w 12"/>
                <a:gd name="T29" fmla="*/ 7 h 15"/>
                <a:gd name="T30" fmla="*/ 8 w 12"/>
                <a:gd name="T31" fmla="*/ 7 h 15"/>
                <a:gd name="T32" fmla="*/ 8 w 12"/>
                <a:gd name="T33" fmla="*/ 7 h 15"/>
                <a:gd name="T34" fmla="*/ 8 w 12"/>
                <a:gd name="T35" fmla="*/ 7 h 15"/>
                <a:gd name="T36" fmla="*/ 2 w 12"/>
                <a:gd name="T37" fmla="*/ 2 h 15"/>
                <a:gd name="T38" fmla="*/ 6 w 12"/>
                <a:gd name="T39" fmla="*/ 5 h 15"/>
                <a:gd name="T40" fmla="*/ 7 w 12"/>
                <a:gd name="T41" fmla="*/ 6 h 15"/>
                <a:gd name="T42" fmla="*/ 6 w 12"/>
                <a:gd name="T43" fmla="*/ 5 h 15"/>
                <a:gd name="T44" fmla="*/ 2 w 12"/>
                <a:gd name="T45" fmla="*/ 2 h 15"/>
                <a:gd name="T46" fmla="*/ 2 w 12"/>
                <a:gd name="T47" fmla="*/ 2 h 15"/>
                <a:gd name="T48" fmla="*/ 2 w 12"/>
                <a:gd name="T49" fmla="*/ 2 h 15"/>
                <a:gd name="T50" fmla="*/ 1 w 12"/>
                <a:gd name="T51" fmla="*/ 1 h 15"/>
                <a:gd name="T52" fmla="*/ 1 w 12"/>
                <a:gd name="T53" fmla="*/ 1 h 15"/>
                <a:gd name="T54" fmla="*/ 1 w 12"/>
                <a:gd name="T55" fmla="*/ 1 h 15"/>
                <a:gd name="T56" fmla="*/ 1 w 12"/>
                <a:gd name="T57" fmla="*/ 1 h 15"/>
                <a:gd name="T58" fmla="*/ 1 w 12"/>
                <a:gd name="T59" fmla="*/ 1 h 15"/>
                <a:gd name="T60" fmla="*/ 0 w 12"/>
                <a:gd name="T61" fmla="*/ 0 h 15"/>
                <a:gd name="T62" fmla="*/ 0 w 12"/>
                <a:gd name="T63" fmla="*/ 0 h 15"/>
                <a:gd name="T64" fmla="*/ 1 w 12"/>
                <a:gd name="T65" fmla="*/ 1 h 15"/>
                <a:gd name="T66" fmla="*/ 0 w 12"/>
                <a:gd name="T67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2" h="15">
                  <a:moveTo>
                    <a:pt x="11" y="15"/>
                  </a:move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1" y="15"/>
                    <a:pt x="11" y="15"/>
                    <a:pt x="11" y="15"/>
                  </a:cubicBezTo>
                  <a:moveTo>
                    <a:pt x="12" y="13"/>
                  </a:moveTo>
                  <a:cubicBezTo>
                    <a:pt x="12" y="13"/>
                    <a:pt x="12" y="13"/>
                    <a:pt x="12" y="13"/>
                  </a:cubicBezTo>
                  <a:cubicBezTo>
                    <a:pt x="12" y="14"/>
                    <a:pt x="12" y="14"/>
                    <a:pt x="11" y="14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2" y="14"/>
                    <a:pt x="12" y="14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moveTo>
                    <a:pt x="8" y="7"/>
                  </a:move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moveTo>
                    <a:pt x="2" y="2"/>
                  </a:moveTo>
                  <a:cubicBezTo>
                    <a:pt x="3" y="3"/>
                    <a:pt x="5" y="4"/>
                    <a:pt x="6" y="5"/>
                  </a:cubicBezTo>
                  <a:cubicBezTo>
                    <a:pt x="6" y="6"/>
                    <a:pt x="7" y="6"/>
                    <a:pt x="7" y="6"/>
                  </a:cubicBezTo>
                  <a:cubicBezTo>
                    <a:pt x="7" y="6"/>
                    <a:pt x="6" y="6"/>
                    <a:pt x="6" y="5"/>
                  </a:cubicBezTo>
                  <a:cubicBezTo>
                    <a:pt x="5" y="4"/>
                    <a:pt x="3" y="3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1"/>
                    <a:pt x="1" y="1"/>
                  </a:cubicBezTo>
                  <a:cubicBezTo>
                    <a:pt x="1" y="1"/>
                    <a:pt x="0" y="0"/>
                    <a:pt x="0" y="0"/>
                  </a:cubicBezTo>
                </a:path>
              </a:pathLst>
            </a:custGeom>
            <a:solidFill>
              <a:srgbClr val="4A9D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8" name="Freeform 569"/>
            <p:cNvSpPr>
              <a:spLocks noEditPoints="1"/>
            </p:cNvSpPr>
            <p:nvPr/>
          </p:nvSpPr>
          <p:spPr bwMode="auto">
            <a:xfrm>
              <a:off x="1784350" y="7145338"/>
              <a:ext cx="176213" cy="560388"/>
            </a:xfrm>
            <a:custGeom>
              <a:avLst/>
              <a:gdLst>
                <a:gd name="T0" fmla="*/ 7 w 47"/>
                <a:gd name="T1" fmla="*/ 146 h 149"/>
                <a:gd name="T2" fmla="*/ 7 w 47"/>
                <a:gd name="T3" fmla="*/ 146 h 149"/>
                <a:gd name="T4" fmla="*/ 7 w 47"/>
                <a:gd name="T5" fmla="*/ 147 h 149"/>
                <a:gd name="T6" fmla="*/ 9 w 47"/>
                <a:gd name="T7" fmla="*/ 148 h 149"/>
                <a:gd name="T8" fmla="*/ 10 w 47"/>
                <a:gd name="T9" fmla="*/ 148 h 149"/>
                <a:gd name="T10" fmla="*/ 10 w 47"/>
                <a:gd name="T11" fmla="*/ 148 h 149"/>
                <a:gd name="T12" fmla="*/ 10 w 47"/>
                <a:gd name="T13" fmla="*/ 148 h 149"/>
                <a:gd name="T14" fmla="*/ 10 w 47"/>
                <a:gd name="T15" fmla="*/ 148 h 149"/>
                <a:gd name="T16" fmla="*/ 10 w 47"/>
                <a:gd name="T17" fmla="*/ 148 h 149"/>
                <a:gd name="T18" fmla="*/ 9 w 47"/>
                <a:gd name="T19" fmla="*/ 148 h 149"/>
                <a:gd name="T20" fmla="*/ 7 w 47"/>
                <a:gd name="T21" fmla="*/ 147 h 149"/>
                <a:gd name="T22" fmla="*/ 7 w 47"/>
                <a:gd name="T23" fmla="*/ 146 h 149"/>
                <a:gd name="T24" fmla="*/ 25 w 47"/>
                <a:gd name="T25" fmla="*/ 123 h 149"/>
                <a:gd name="T26" fmla="*/ 19 w 47"/>
                <a:gd name="T27" fmla="*/ 131 h 149"/>
                <a:gd name="T28" fmla="*/ 18 w 47"/>
                <a:gd name="T29" fmla="*/ 134 h 149"/>
                <a:gd name="T30" fmla="*/ 18 w 47"/>
                <a:gd name="T31" fmla="*/ 134 h 149"/>
                <a:gd name="T32" fmla="*/ 18 w 47"/>
                <a:gd name="T33" fmla="*/ 135 h 149"/>
                <a:gd name="T34" fmla="*/ 18 w 47"/>
                <a:gd name="T35" fmla="*/ 135 h 149"/>
                <a:gd name="T36" fmla="*/ 24 w 47"/>
                <a:gd name="T37" fmla="*/ 127 h 149"/>
                <a:gd name="T38" fmla="*/ 0 w 47"/>
                <a:gd name="T39" fmla="*/ 121 h 149"/>
                <a:gd name="T40" fmla="*/ 2 w 47"/>
                <a:gd name="T41" fmla="*/ 126 h 149"/>
                <a:gd name="T42" fmla="*/ 47 w 47"/>
                <a:gd name="T43" fmla="*/ 0 h 149"/>
                <a:gd name="T44" fmla="*/ 33 w 47"/>
                <a:gd name="T45" fmla="*/ 2 h 149"/>
                <a:gd name="T46" fmla="*/ 23 w 47"/>
                <a:gd name="T47" fmla="*/ 0 h 149"/>
                <a:gd name="T48" fmla="*/ 10 w 47"/>
                <a:gd name="T49" fmla="*/ 89 h 149"/>
                <a:gd name="T50" fmla="*/ 12 w 47"/>
                <a:gd name="T51" fmla="*/ 86 h 149"/>
                <a:gd name="T52" fmla="*/ 26 w 47"/>
                <a:gd name="T53" fmla="*/ 37 h 149"/>
                <a:gd name="T54" fmla="*/ 29 w 47"/>
                <a:gd name="T55" fmla="*/ 30 h 149"/>
                <a:gd name="T56" fmla="*/ 29 w 47"/>
                <a:gd name="T57" fmla="*/ 30 h 149"/>
                <a:gd name="T58" fmla="*/ 19 w 47"/>
                <a:gd name="T59" fmla="*/ 58 h 149"/>
                <a:gd name="T60" fmla="*/ 14 w 47"/>
                <a:gd name="T61" fmla="*/ 85 h 149"/>
                <a:gd name="T62" fmla="*/ 14 w 47"/>
                <a:gd name="T63" fmla="*/ 85 h 149"/>
                <a:gd name="T64" fmla="*/ 17 w 47"/>
                <a:gd name="T65" fmla="*/ 83 h 149"/>
                <a:gd name="T66" fmla="*/ 19 w 47"/>
                <a:gd name="T67" fmla="*/ 76 h 149"/>
                <a:gd name="T68" fmla="*/ 25 w 47"/>
                <a:gd name="T69" fmla="*/ 55 h 149"/>
                <a:gd name="T70" fmla="*/ 34 w 47"/>
                <a:gd name="T71" fmla="*/ 36 h 149"/>
                <a:gd name="T72" fmla="*/ 34 w 47"/>
                <a:gd name="T73" fmla="*/ 36 h 149"/>
                <a:gd name="T74" fmla="*/ 26 w 47"/>
                <a:gd name="T75" fmla="*/ 55 h 149"/>
                <a:gd name="T76" fmla="*/ 21 w 47"/>
                <a:gd name="T77" fmla="*/ 77 h 149"/>
                <a:gd name="T78" fmla="*/ 19 w 47"/>
                <a:gd name="T79" fmla="*/ 82 h 149"/>
                <a:gd name="T80" fmla="*/ 20 w 47"/>
                <a:gd name="T81" fmla="*/ 82 h 149"/>
                <a:gd name="T82" fmla="*/ 24 w 47"/>
                <a:gd name="T83" fmla="*/ 91 h 149"/>
                <a:gd name="T84" fmla="*/ 24 w 47"/>
                <a:gd name="T85" fmla="*/ 91 h 149"/>
                <a:gd name="T86" fmla="*/ 27 w 47"/>
                <a:gd name="T87" fmla="*/ 80 h 149"/>
                <a:gd name="T88" fmla="*/ 35 w 47"/>
                <a:gd name="T89" fmla="*/ 50 h 149"/>
                <a:gd name="T90" fmla="*/ 39 w 47"/>
                <a:gd name="T91" fmla="*/ 29 h 149"/>
                <a:gd name="T92" fmla="*/ 40 w 47"/>
                <a:gd name="T93" fmla="*/ 21 h 149"/>
                <a:gd name="T94" fmla="*/ 39 w 47"/>
                <a:gd name="T95" fmla="*/ 29 h 149"/>
                <a:gd name="T96" fmla="*/ 36 w 47"/>
                <a:gd name="T97" fmla="*/ 51 h 149"/>
                <a:gd name="T98" fmla="*/ 25 w 47"/>
                <a:gd name="T99" fmla="*/ 95 h 149"/>
                <a:gd name="T100" fmla="*/ 25 w 47"/>
                <a:gd name="T101" fmla="*/ 95 h 149"/>
                <a:gd name="T102" fmla="*/ 28 w 47"/>
                <a:gd name="T103" fmla="*/ 97 h 149"/>
                <a:gd name="T104" fmla="*/ 32 w 47"/>
                <a:gd name="T105" fmla="*/ 96 h 149"/>
                <a:gd name="T106" fmla="*/ 33 w 47"/>
                <a:gd name="T107" fmla="*/ 94 h 149"/>
                <a:gd name="T108" fmla="*/ 47 w 47"/>
                <a:gd name="T109" fmla="*/ 0 h 149"/>
                <a:gd name="T110" fmla="*/ 47 w 47"/>
                <a:gd name="T111" fmla="*/ 0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7" h="149">
                  <a:moveTo>
                    <a:pt x="7" y="146"/>
                  </a:moveTo>
                  <a:cubicBezTo>
                    <a:pt x="7" y="146"/>
                    <a:pt x="7" y="146"/>
                    <a:pt x="7" y="146"/>
                  </a:cubicBezTo>
                  <a:cubicBezTo>
                    <a:pt x="7" y="146"/>
                    <a:pt x="7" y="146"/>
                    <a:pt x="7" y="146"/>
                  </a:cubicBezTo>
                  <a:cubicBezTo>
                    <a:pt x="7" y="146"/>
                    <a:pt x="7" y="146"/>
                    <a:pt x="7" y="146"/>
                  </a:cubicBezTo>
                  <a:cubicBezTo>
                    <a:pt x="7" y="147"/>
                    <a:pt x="7" y="147"/>
                    <a:pt x="7" y="147"/>
                  </a:cubicBezTo>
                  <a:cubicBezTo>
                    <a:pt x="7" y="147"/>
                    <a:pt x="7" y="147"/>
                    <a:pt x="7" y="147"/>
                  </a:cubicBezTo>
                  <a:cubicBezTo>
                    <a:pt x="8" y="148"/>
                    <a:pt x="8" y="148"/>
                    <a:pt x="8" y="148"/>
                  </a:cubicBezTo>
                  <a:cubicBezTo>
                    <a:pt x="9" y="148"/>
                    <a:pt x="9" y="148"/>
                    <a:pt x="9" y="148"/>
                  </a:cubicBezTo>
                  <a:cubicBezTo>
                    <a:pt x="9" y="149"/>
                    <a:pt x="9" y="149"/>
                    <a:pt x="9" y="149"/>
                  </a:cubicBezTo>
                  <a:cubicBezTo>
                    <a:pt x="10" y="149"/>
                    <a:pt x="10" y="148"/>
                    <a:pt x="10" y="148"/>
                  </a:cubicBezTo>
                  <a:cubicBezTo>
                    <a:pt x="10" y="148"/>
                    <a:pt x="10" y="148"/>
                    <a:pt x="10" y="148"/>
                  </a:cubicBezTo>
                  <a:cubicBezTo>
                    <a:pt x="10" y="148"/>
                    <a:pt x="10" y="148"/>
                    <a:pt x="10" y="148"/>
                  </a:cubicBezTo>
                  <a:cubicBezTo>
                    <a:pt x="10" y="148"/>
                    <a:pt x="10" y="148"/>
                    <a:pt x="10" y="148"/>
                  </a:cubicBezTo>
                  <a:cubicBezTo>
                    <a:pt x="10" y="148"/>
                    <a:pt x="10" y="148"/>
                    <a:pt x="10" y="148"/>
                  </a:cubicBezTo>
                  <a:cubicBezTo>
                    <a:pt x="10" y="148"/>
                    <a:pt x="10" y="148"/>
                    <a:pt x="10" y="148"/>
                  </a:cubicBezTo>
                  <a:cubicBezTo>
                    <a:pt x="10" y="148"/>
                    <a:pt x="10" y="148"/>
                    <a:pt x="10" y="148"/>
                  </a:cubicBezTo>
                  <a:cubicBezTo>
                    <a:pt x="10" y="148"/>
                    <a:pt x="10" y="148"/>
                    <a:pt x="10" y="148"/>
                  </a:cubicBezTo>
                  <a:cubicBezTo>
                    <a:pt x="10" y="148"/>
                    <a:pt x="10" y="148"/>
                    <a:pt x="10" y="148"/>
                  </a:cubicBezTo>
                  <a:cubicBezTo>
                    <a:pt x="10" y="148"/>
                    <a:pt x="10" y="149"/>
                    <a:pt x="9" y="149"/>
                  </a:cubicBezTo>
                  <a:cubicBezTo>
                    <a:pt x="9" y="149"/>
                    <a:pt x="9" y="149"/>
                    <a:pt x="9" y="148"/>
                  </a:cubicBezTo>
                  <a:cubicBezTo>
                    <a:pt x="8" y="148"/>
                    <a:pt x="8" y="148"/>
                    <a:pt x="8" y="148"/>
                  </a:cubicBezTo>
                  <a:cubicBezTo>
                    <a:pt x="8" y="148"/>
                    <a:pt x="8" y="148"/>
                    <a:pt x="7" y="147"/>
                  </a:cubicBezTo>
                  <a:cubicBezTo>
                    <a:pt x="7" y="147"/>
                    <a:pt x="7" y="147"/>
                    <a:pt x="7" y="147"/>
                  </a:cubicBezTo>
                  <a:cubicBezTo>
                    <a:pt x="7" y="146"/>
                    <a:pt x="7" y="146"/>
                    <a:pt x="7" y="146"/>
                  </a:cubicBezTo>
                  <a:cubicBezTo>
                    <a:pt x="7" y="146"/>
                    <a:pt x="7" y="146"/>
                    <a:pt x="7" y="146"/>
                  </a:cubicBezTo>
                  <a:moveTo>
                    <a:pt x="25" y="123"/>
                  </a:moveTo>
                  <a:cubicBezTo>
                    <a:pt x="24" y="124"/>
                    <a:pt x="24" y="125"/>
                    <a:pt x="23" y="125"/>
                  </a:cubicBezTo>
                  <a:cubicBezTo>
                    <a:pt x="21" y="127"/>
                    <a:pt x="20" y="129"/>
                    <a:pt x="19" y="131"/>
                  </a:cubicBezTo>
                  <a:cubicBezTo>
                    <a:pt x="19" y="131"/>
                    <a:pt x="19" y="131"/>
                    <a:pt x="19" y="131"/>
                  </a:cubicBezTo>
                  <a:cubicBezTo>
                    <a:pt x="19" y="132"/>
                    <a:pt x="18" y="133"/>
                    <a:pt x="18" y="134"/>
                  </a:cubicBezTo>
                  <a:cubicBezTo>
                    <a:pt x="18" y="134"/>
                    <a:pt x="18" y="134"/>
                    <a:pt x="18" y="134"/>
                  </a:cubicBezTo>
                  <a:cubicBezTo>
                    <a:pt x="18" y="134"/>
                    <a:pt x="18" y="134"/>
                    <a:pt x="18" y="134"/>
                  </a:cubicBezTo>
                  <a:cubicBezTo>
                    <a:pt x="18" y="134"/>
                    <a:pt x="18" y="135"/>
                    <a:pt x="18" y="135"/>
                  </a:cubicBezTo>
                  <a:cubicBezTo>
                    <a:pt x="18" y="135"/>
                    <a:pt x="18" y="135"/>
                    <a:pt x="18" y="135"/>
                  </a:cubicBezTo>
                  <a:cubicBezTo>
                    <a:pt x="18" y="135"/>
                    <a:pt x="18" y="135"/>
                    <a:pt x="18" y="135"/>
                  </a:cubicBezTo>
                  <a:cubicBezTo>
                    <a:pt x="18" y="135"/>
                    <a:pt x="18" y="135"/>
                    <a:pt x="18" y="135"/>
                  </a:cubicBezTo>
                  <a:cubicBezTo>
                    <a:pt x="19" y="132"/>
                    <a:pt x="21" y="129"/>
                    <a:pt x="24" y="127"/>
                  </a:cubicBezTo>
                  <a:cubicBezTo>
                    <a:pt x="24" y="127"/>
                    <a:pt x="24" y="127"/>
                    <a:pt x="24" y="127"/>
                  </a:cubicBezTo>
                  <a:cubicBezTo>
                    <a:pt x="24" y="126"/>
                    <a:pt x="24" y="125"/>
                    <a:pt x="25" y="123"/>
                  </a:cubicBezTo>
                  <a:moveTo>
                    <a:pt x="0" y="121"/>
                  </a:moveTo>
                  <a:cubicBezTo>
                    <a:pt x="0" y="122"/>
                    <a:pt x="0" y="122"/>
                    <a:pt x="0" y="122"/>
                  </a:cubicBezTo>
                  <a:cubicBezTo>
                    <a:pt x="1" y="123"/>
                    <a:pt x="1" y="124"/>
                    <a:pt x="2" y="126"/>
                  </a:cubicBezTo>
                  <a:cubicBezTo>
                    <a:pt x="2" y="124"/>
                    <a:pt x="1" y="123"/>
                    <a:pt x="0" y="121"/>
                  </a:cubicBezTo>
                  <a:moveTo>
                    <a:pt x="47" y="0"/>
                  </a:moveTo>
                  <a:cubicBezTo>
                    <a:pt x="46" y="0"/>
                    <a:pt x="45" y="0"/>
                    <a:pt x="44" y="0"/>
                  </a:cubicBezTo>
                  <a:cubicBezTo>
                    <a:pt x="40" y="1"/>
                    <a:pt x="36" y="2"/>
                    <a:pt x="33" y="2"/>
                  </a:cubicBezTo>
                  <a:cubicBezTo>
                    <a:pt x="31" y="2"/>
                    <a:pt x="30" y="2"/>
                    <a:pt x="28" y="2"/>
                  </a:cubicBezTo>
                  <a:cubicBezTo>
                    <a:pt x="26" y="1"/>
                    <a:pt x="25" y="1"/>
                    <a:pt x="23" y="0"/>
                  </a:cubicBezTo>
                  <a:cubicBezTo>
                    <a:pt x="23" y="5"/>
                    <a:pt x="23" y="11"/>
                    <a:pt x="22" y="16"/>
                  </a:cubicBezTo>
                  <a:cubicBezTo>
                    <a:pt x="20" y="40"/>
                    <a:pt x="16" y="65"/>
                    <a:pt x="10" y="89"/>
                  </a:cubicBezTo>
                  <a:cubicBezTo>
                    <a:pt x="11" y="88"/>
                    <a:pt x="12" y="87"/>
                    <a:pt x="12" y="86"/>
                  </a:cubicBezTo>
                  <a:cubicBezTo>
                    <a:pt x="12" y="86"/>
                    <a:pt x="12" y="86"/>
                    <a:pt x="12" y="86"/>
                  </a:cubicBezTo>
                  <a:cubicBezTo>
                    <a:pt x="14" y="76"/>
                    <a:pt x="16" y="66"/>
                    <a:pt x="18" y="58"/>
                  </a:cubicBezTo>
                  <a:cubicBezTo>
                    <a:pt x="21" y="49"/>
                    <a:pt x="24" y="41"/>
                    <a:pt x="26" y="37"/>
                  </a:cubicBezTo>
                  <a:cubicBezTo>
                    <a:pt x="27" y="34"/>
                    <a:pt x="28" y="32"/>
                    <a:pt x="28" y="31"/>
                  </a:cubicBezTo>
                  <a:cubicBezTo>
                    <a:pt x="29" y="31"/>
                    <a:pt x="29" y="30"/>
                    <a:pt x="29" y="30"/>
                  </a:cubicBezTo>
                  <a:cubicBezTo>
                    <a:pt x="29" y="30"/>
                    <a:pt x="29" y="30"/>
                    <a:pt x="29" y="30"/>
                  </a:cubicBezTo>
                  <a:cubicBezTo>
                    <a:pt x="29" y="30"/>
                    <a:pt x="29" y="30"/>
                    <a:pt x="29" y="30"/>
                  </a:cubicBezTo>
                  <a:cubicBezTo>
                    <a:pt x="28" y="31"/>
                    <a:pt x="27" y="34"/>
                    <a:pt x="26" y="37"/>
                  </a:cubicBezTo>
                  <a:cubicBezTo>
                    <a:pt x="24" y="42"/>
                    <a:pt x="21" y="49"/>
                    <a:pt x="19" y="58"/>
                  </a:cubicBezTo>
                  <a:cubicBezTo>
                    <a:pt x="18" y="63"/>
                    <a:pt x="17" y="67"/>
                    <a:pt x="16" y="73"/>
                  </a:cubicBezTo>
                  <a:cubicBezTo>
                    <a:pt x="15" y="77"/>
                    <a:pt x="15" y="80"/>
                    <a:pt x="14" y="85"/>
                  </a:cubicBezTo>
                  <a:cubicBezTo>
                    <a:pt x="14" y="85"/>
                    <a:pt x="14" y="85"/>
                    <a:pt x="14" y="85"/>
                  </a:cubicBezTo>
                  <a:cubicBezTo>
                    <a:pt x="14" y="85"/>
                    <a:pt x="14" y="85"/>
                    <a:pt x="14" y="85"/>
                  </a:cubicBezTo>
                  <a:cubicBezTo>
                    <a:pt x="15" y="84"/>
                    <a:pt x="16" y="83"/>
                    <a:pt x="17" y="83"/>
                  </a:cubicBezTo>
                  <a:cubicBezTo>
                    <a:pt x="17" y="83"/>
                    <a:pt x="17" y="83"/>
                    <a:pt x="17" y="83"/>
                  </a:cubicBezTo>
                  <a:cubicBezTo>
                    <a:pt x="17" y="83"/>
                    <a:pt x="17" y="83"/>
                    <a:pt x="17" y="83"/>
                  </a:cubicBezTo>
                  <a:cubicBezTo>
                    <a:pt x="18" y="80"/>
                    <a:pt x="18" y="78"/>
                    <a:pt x="19" y="76"/>
                  </a:cubicBezTo>
                  <a:cubicBezTo>
                    <a:pt x="20" y="72"/>
                    <a:pt x="21" y="68"/>
                    <a:pt x="22" y="65"/>
                  </a:cubicBezTo>
                  <a:cubicBezTo>
                    <a:pt x="23" y="61"/>
                    <a:pt x="24" y="58"/>
                    <a:pt x="25" y="55"/>
                  </a:cubicBezTo>
                  <a:cubicBezTo>
                    <a:pt x="27" y="48"/>
                    <a:pt x="29" y="43"/>
                    <a:pt x="31" y="40"/>
                  </a:cubicBezTo>
                  <a:cubicBezTo>
                    <a:pt x="32" y="38"/>
                    <a:pt x="33" y="37"/>
                    <a:pt x="34" y="36"/>
                  </a:cubicBezTo>
                  <a:cubicBezTo>
                    <a:pt x="34" y="36"/>
                    <a:pt x="34" y="36"/>
                    <a:pt x="35" y="35"/>
                  </a:cubicBezTo>
                  <a:cubicBezTo>
                    <a:pt x="34" y="36"/>
                    <a:pt x="34" y="36"/>
                    <a:pt x="34" y="36"/>
                  </a:cubicBezTo>
                  <a:cubicBezTo>
                    <a:pt x="33" y="37"/>
                    <a:pt x="33" y="38"/>
                    <a:pt x="32" y="40"/>
                  </a:cubicBezTo>
                  <a:cubicBezTo>
                    <a:pt x="30" y="43"/>
                    <a:pt x="28" y="49"/>
                    <a:pt x="26" y="55"/>
                  </a:cubicBezTo>
                  <a:cubicBezTo>
                    <a:pt x="25" y="58"/>
                    <a:pt x="24" y="62"/>
                    <a:pt x="23" y="65"/>
                  </a:cubicBezTo>
                  <a:cubicBezTo>
                    <a:pt x="22" y="69"/>
                    <a:pt x="22" y="73"/>
                    <a:pt x="21" y="77"/>
                  </a:cubicBezTo>
                  <a:cubicBezTo>
                    <a:pt x="20" y="78"/>
                    <a:pt x="20" y="80"/>
                    <a:pt x="19" y="82"/>
                  </a:cubicBezTo>
                  <a:cubicBezTo>
                    <a:pt x="19" y="82"/>
                    <a:pt x="19" y="82"/>
                    <a:pt x="19" y="82"/>
                  </a:cubicBezTo>
                  <a:cubicBezTo>
                    <a:pt x="19" y="82"/>
                    <a:pt x="19" y="82"/>
                    <a:pt x="19" y="82"/>
                  </a:cubicBezTo>
                  <a:cubicBezTo>
                    <a:pt x="20" y="82"/>
                    <a:pt x="20" y="82"/>
                    <a:pt x="20" y="82"/>
                  </a:cubicBezTo>
                  <a:cubicBezTo>
                    <a:pt x="22" y="82"/>
                    <a:pt x="23" y="85"/>
                    <a:pt x="24" y="88"/>
                  </a:cubicBezTo>
                  <a:cubicBezTo>
                    <a:pt x="24" y="89"/>
                    <a:pt x="24" y="90"/>
                    <a:pt x="24" y="91"/>
                  </a:cubicBezTo>
                  <a:cubicBezTo>
                    <a:pt x="24" y="91"/>
                    <a:pt x="24" y="91"/>
                    <a:pt x="24" y="91"/>
                  </a:cubicBezTo>
                  <a:cubicBezTo>
                    <a:pt x="24" y="91"/>
                    <a:pt x="24" y="91"/>
                    <a:pt x="24" y="91"/>
                  </a:cubicBezTo>
                  <a:cubicBezTo>
                    <a:pt x="24" y="91"/>
                    <a:pt x="24" y="91"/>
                    <a:pt x="24" y="91"/>
                  </a:cubicBezTo>
                  <a:cubicBezTo>
                    <a:pt x="25" y="87"/>
                    <a:pt x="26" y="84"/>
                    <a:pt x="27" y="80"/>
                  </a:cubicBezTo>
                  <a:cubicBezTo>
                    <a:pt x="29" y="75"/>
                    <a:pt x="30" y="70"/>
                    <a:pt x="32" y="65"/>
                  </a:cubicBezTo>
                  <a:cubicBezTo>
                    <a:pt x="33" y="60"/>
                    <a:pt x="34" y="55"/>
                    <a:pt x="35" y="50"/>
                  </a:cubicBezTo>
                  <a:cubicBezTo>
                    <a:pt x="36" y="46"/>
                    <a:pt x="37" y="42"/>
                    <a:pt x="37" y="38"/>
                  </a:cubicBezTo>
                  <a:cubicBezTo>
                    <a:pt x="38" y="35"/>
                    <a:pt x="38" y="32"/>
                    <a:pt x="39" y="29"/>
                  </a:cubicBezTo>
                  <a:cubicBezTo>
                    <a:pt x="39" y="26"/>
                    <a:pt x="39" y="24"/>
                    <a:pt x="39" y="23"/>
                  </a:cubicBezTo>
                  <a:cubicBezTo>
                    <a:pt x="40" y="22"/>
                    <a:pt x="40" y="22"/>
                    <a:pt x="40" y="21"/>
                  </a:cubicBezTo>
                  <a:cubicBezTo>
                    <a:pt x="40" y="22"/>
                    <a:pt x="40" y="22"/>
                    <a:pt x="40" y="23"/>
                  </a:cubicBezTo>
                  <a:cubicBezTo>
                    <a:pt x="39" y="24"/>
                    <a:pt x="39" y="26"/>
                    <a:pt x="39" y="29"/>
                  </a:cubicBezTo>
                  <a:cubicBezTo>
                    <a:pt x="39" y="32"/>
                    <a:pt x="39" y="35"/>
                    <a:pt x="38" y="38"/>
                  </a:cubicBezTo>
                  <a:cubicBezTo>
                    <a:pt x="38" y="42"/>
                    <a:pt x="37" y="46"/>
                    <a:pt x="36" y="51"/>
                  </a:cubicBezTo>
                  <a:cubicBezTo>
                    <a:pt x="34" y="60"/>
                    <a:pt x="32" y="70"/>
                    <a:pt x="29" y="81"/>
                  </a:cubicBezTo>
                  <a:cubicBezTo>
                    <a:pt x="28" y="85"/>
                    <a:pt x="26" y="90"/>
                    <a:pt x="25" y="95"/>
                  </a:cubicBezTo>
                  <a:cubicBezTo>
                    <a:pt x="25" y="95"/>
                    <a:pt x="25" y="95"/>
                    <a:pt x="25" y="95"/>
                  </a:cubicBezTo>
                  <a:cubicBezTo>
                    <a:pt x="25" y="95"/>
                    <a:pt x="25" y="95"/>
                    <a:pt x="25" y="95"/>
                  </a:cubicBezTo>
                  <a:cubicBezTo>
                    <a:pt x="25" y="95"/>
                    <a:pt x="26" y="96"/>
                    <a:pt x="26" y="96"/>
                  </a:cubicBezTo>
                  <a:cubicBezTo>
                    <a:pt x="27" y="97"/>
                    <a:pt x="27" y="97"/>
                    <a:pt x="28" y="97"/>
                  </a:cubicBezTo>
                  <a:cubicBezTo>
                    <a:pt x="30" y="97"/>
                    <a:pt x="31" y="97"/>
                    <a:pt x="32" y="96"/>
                  </a:cubicBezTo>
                  <a:cubicBezTo>
                    <a:pt x="32" y="96"/>
                    <a:pt x="32" y="96"/>
                    <a:pt x="32" y="96"/>
                  </a:cubicBezTo>
                  <a:cubicBezTo>
                    <a:pt x="32" y="95"/>
                    <a:pt x="33" y="95"/>
                    <a:pt x="33" y="94"/>
                  </a:cubicBezTo>
                  <a:cubicBezTo>
                    <a:pt x="33" y="94"/>
                    <a:pt x="33" y="94"/>
                    <a:pt x="33" y="94"/>
                  </a:cubicBezTo>
                  <a:cubicBezTo>
                    <a:pt x="40" y="69"/>
                    <a:pt x="44" y="43"/>
                    <a:pt x="46" y="18"/>
                  </a:cubicBezTo>
                  <a:cubicBezTo>
                    <a:pt x="47" y="12"/>
                    <a:pt x="47" y="6"/>
                    <a:pt x="47" y="0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47" y="0"/>
                    <a:pt x="47" y="0"/>
                    <a:pt x="47" y="0"/>
                  </a:cubicBezTo>
                </a:path>
              </a:pathLst>
            </a:custGeom>
            <a:solidFill>
              <a:srgbClr val="BFC4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9" name="Freeform 570"/>
            <p:cNvSpPr>
              <a:spLocks noEditPoints="1"/>
            </p:cNvSpPr>
            <p:nvPr/>
          </p:nvSpPr>
          <p:spPr bwMode="auto">
            <a:xfrm>
              <a:off x="1784350" y="7453313"/>
              <a:ext cx="119063" cy="252413"/>
            </a:xfrm>
            <a:custGeom>
              <a:avLst/>
              <a:gdLst>
                <a:gd name="T0" fmla="*/ 18 w 32"/>
                <a:gd name="T1" fmla="*/ 43 h 67"/>
                <a:gd name="T2" fmla="*/ 10 w 32"/>
                <a:gd name="T3" fmla="*/ 64 h 67"/>
                <a:gd name="T4" fmla="*/ 10 w 32"/>
                <a:gd name="T5" fmla="*/ 66 h 67"/>
                <a:gd name="T6" fmla="*/ 11 w 32"/>
                <a:gd name="T7" fmla="*/ 66 h 67"/>
                <a:gd name="T8" fmla="*/ 12 w 32"/>
                <a:gd name="T9" fmla="*/ 64 h 67"/>
                <a:gd name="T10" fmla="*/ 13 w 32"/>
                <a:gd name="T11" fmla="*/ 63 h 67"/>
                <a:gd name="T12" fmla="*/ 14 w 32"/>
                <a:gd name="T13" fmla="*/ 61 h 67"/>
                <a:gd name="T14" fmla="*/ 16 w 32"/>
                <a:gd name="T15" fmla="*/ 58 h 67"/>
                <a:gd name="T16" fmla="*/ 17 w 32"/>
                <a:gd name="T17" fmla="*/ 55 h 67"/>
                <a:gd name="T18" fmla="*/ 18 w 32"/>
                <a:gd name="T19" fmla="*/ 53 h 67"/>
                <a:gd name="T20" fmla="*/ 18 w 32"/>
                <a:gd name="T21" fmla="*/ 53 h 67"/>
                <a:gd name="T22" fmla="*/ 18 w 32"/>
                <a:gd name="T23" fmla="*/ 52 h 67"/>
                <a:gd name="T24" fmla="*/ 18 w 32"/>
                <a:gd name="T25" fmla="*/ 52 h 67"/>
                <a:gd name="T26" fmla="*/ 18 w 32"/>
                <a:gd name="T27" fmla="*/ 54 h 67"/>
                <a:gd name="T28" fmla="*/ 16 w 32"/>
                <a:gd name="T29" fmla="*/ 58 h 67"/>
                <a:gd name="T30" fmla="*/ 14 w 32"/>
                <a:gd name="T31" fmla="*/ 61 h 67"/>
                <a:gd name="T32" fmla="*/ 20 w 32"/>
                <a:gd name="T33" fmla="*/ 41 h 67"/>
                <a:gd name="T34" fmla="*/ 0 w 32"/>
                <a:gd name="T35" fmla="*/ 39 h 67"/>
                <a:gd name="T36" fmla="*/ 2 w 32"/>
                <a:gd name="T37" fmla="*/ 44 h 67"/>
                <a:gd name="T38" fmla="*/ 4 w 32"/>
                <a:gd name="T39" fmla="*/ 53 h 67"/>
                <a:gd name="T40" fmla="*/ 3 w 32"/>
                <a:gd name="T41" fmla="*/ 45 h 67"/>
                <a:gd name="T42" fmla="*/ 0 w 32"/>
                <a:gd name="T43" fmla="*/ 39 h 67"/>
                <a:gd name="T44" fmla="*/ 2 w 32"/>
                <a:gd name="T45" fmla="*/ 35 h 67"/>
                <a:gd name="T46" fmla="*/ 4 w 32"/>
                <a:gd name="T47" fmla="*/ 40 h 67"/>
                <a:gd name="T48" fmla="*/ 3 w 32"/>
                <a:gd name="T49" fmla="*/ 33 h 67"/>
                <a:gd name="T50" fmla="*/ 29 w 32"/>
                <a:gd name="T51" fmla="*/ 26 h 67"/>
                <a:gd name="T52" fmla="*/ 21 w 32"/>
                <a:gd name="T53" fmla="*/ 44 h 67"/>
                <a:gd name="T54" fmla="*/ 19 w 32"/>
                <a:gd name="T55" fmla="*/ 49 h 67"/>
                <a:gd name="T56" fmla="*/ 19 w 32"/>
                <a:gd name="T57" fmla="*/ 49 h 67"/>
                <a:gd name="T58" fmla="*/ 25 w 32"/>
                <a:gd name="T59" fmla="*/ 41 h 67"/>
                <a:gd name="T60" fmla="*/ 29 w 32"/>
                <a:gd name="T61" fmla="*/ 26 h 67"/>
                <a:gd name="T62" fmla="*/ 19 w 32"/>
                <a:gd name="T63" fmla="*/ 33 h 67"/>
                <a:gd name="T64" fmla="*/ 17 w 32"/>
                <a:gd name="T65" fmla="*/ 42 h 67"/>
                <a:gd name="T66" fmla="*/ 29 w 32"/>
                <a:gd name="T67" fmla="*/ 19 h 67"/>
                <a:gd name="T68" fmla="*/ 28 w 32"/>
                <a:gd name="T69" fmla="*/ 15 h 67"/>
                <a:gd name="T70" fmla="*/ 25 w 32"/>
                <a:gd name="T71" fmla="*/ 13 h 67"/>
                <a:gd name="T72" fmla="*/ 12 w 32"/>
                <a:gd name="T73" fmla="*/ 4 h 67"/>
                <a:gd name="T74" fmla="*/ 5 w 32"/>
                <a:gd name="T75" fmla="*/ 24 h 67"/>
                <a:gd name="T76" fmla="*/ 6 w 32"/>
                <a:gd name="T77" fmla="*/ 46 h 67"/>
                <a:gd name="T78" fmla="*/ 6 w 32"/>
                <a:gd name="T79" fmla="*/ 54 h 67"/>
                <a:gd name="T80" fmla="*/ 5 w 32"/>
                <a:gd name="T81" fmla="*/ 62 h 67"/>
                <a:gd name="T82" fmla="*/ 5 w 32"/>
                <a:gd name="T83" fmla="*/ 62 h 67"/>
                <a:gd name="T84" fmla="*/ 6 w 32"/>
                <a:gd name="T85" fmla="*/ 62 h 67"/>
                <a:gd name="T86" fmla="*/ 7 w 32"/>
                <a:gd name="T87" fmla="*/ 64 h 67"/>
                <a:gd name="T88" fmla="*/ 7 w 32"/>
                <a:gd name="T89" fmla="*/ 65 h 67"/>
                <a:gd name="T90" fmla="*/ 9 w 32"/>
                <a:gd name="T91" fmla="*/ 66 h 67"/>
                <a:gd name="T92" fmla="*/ 10 w 32"/>
                <a:gd name="T93" fmla="*/ 66 h 67"/>
                <a:gd name="T94" fmla="*/ 9 w 32"/>
                <a:gd name="T95" fmla="*/ 67 h 67"/>
                <a:gd name="T96" fmla="*/ 8 w 32"/>
                <a:gd name="T97" fmla="*/ 66 h 67"/>
                <a:gd name="T98" fmla="*/ 9 w 32"/>
                <a:gd name="T99" fmla="*/ 46 h 67"/>
                <a:gd name="T100" fmla="*/ 12 w 32"/>
                <a:gd name="T101" fmla="*/ 7 h 67"/>
                <a:gd name="T102" fmla="*/ 17 w 32"/>
                <a:gd name="T103" fmla="*/ 1 h 67"/>
                <a:gd name="T104" fmla="*/ 14 w 32"/>
                <a:gd name="T105" fmla="*/ 3 h 67"/>
                <a:gd name="T106" fmla="*/ 14 w 32"/>
                <a:gd name="T107" fmla="*/ 7 h 67"/>
                <a:gd name="T108" fmla="*/ 16 w 32"/>
                <a:gd name="T109" fmla="*/ 7 h 67"/>
                <a:gd name="T110" fmla="*/ 20 w 32"/>
                <a:gd name="T111" fmla="*/ 0 h 67"/>
                <a:gd name="T112" fmla="*/ 19 w 32"/>
                <a:gd name="T113" fmla="*/ 0 h 67"/>
                <a:gd name="T114" fmla="*/ 15 w 32"/>
                <a:gd name="T115" fmla="*/ 20 h 67"/>
                <a:gd name="T116" fmla="*/ 12 w 32"/>
                <a:gd name="T117" fmla="*/ 39 h 67"/>
                <a:gd name="T118" fmla="*/ 11 w 32"/>
                <a:gd name="T119" fmla="*/ 52 h 67"/>
                <a:gd name="T120" fmla="*/ 24 w 32"/>
                <a:gd name="T121" fmla="*/ 9 h 67"/>
                <a:gd name="T122" fmla="*/ 24 w 32"/>
                <a:gd name="T123" fmla="*/ 6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2" h="67">
                  <a:moveTo>
                    <a:pt x="20" y="41"/>
                  </a:moveTo>
                  <a:cubicBezTo>
                    <a:pt x="19" y="42"/>
                    <a:pt x="19" y="43"/>
                    <a:pt x="18" y="43"/>
                  </a:cubicBezTo>
                  <a:cubicBezTo>
                    <a:pt x="15" y="51"/>
                    <a:pt x="12" y="57"/>
                    <a:pt x="10" y="64"/>
                  </a:cubicBezTo>
                  <a:cubicBezTo>
                    <a:pt x="10" y="64"/>
                    <a:pt x="10" y="64"/>
                    <a:pt x="10" y="64"/>
                  </a:cubicBezTo>
                  <a:cubicBezTo>
                    <a:pt x="10" y="65"/>
                    <a:pt x="10" y="66"/>
                    <a:pt x="10" y="66"/>
                  </a:cubicBezTo>
                  <a:cubicBezTo>
                    <a:pt x="10" y="66"/>
                    <a:pt x="10" y="66"/>
                    <a:pt x="10" y="66"/>
                  </a:cubicBezTo>
                  <a:cubicBezTo>
                    <a:pt x="10" y="66"/>
                    <a:pt x="10" y="66"/>
                    <a:pt x="10" y="66"/>
                  </a:cubicBezTo>
                  <a:cubicBezTo>
                    <a:pt x="11" y="66"/>
                    <a:pt x="11" y="66"/>
                    <a:pt x="11" y="66"/>
                  </a:cubicBezTo>
                  <a:cubicBezTo>
                    <a:pt x="11" y="65"/>
                    <a:pt x="12" y="65"/>
                    <a:pt x="12" y="64"/>
                  </a:cubicBezTo>
                  <a:cubicBezTo>
                    <a:pt x="12" y="64"/>
                    <a:pt x="12" y="64"/>
                    <a:pt x="12" y="64"/>
                  </a:cubicBezTo>
                  <a:cubicBezTo>
                    <a:pt x="12" y="64"/>
                    <a:pt x="12" y="64"/>
                    <a:pt x="12" y="64"/>
                  </a:cubicBezTo>
                  <a:cubicBezTo>
                    <a:pt x="13" y="64"/>
                    <a:pt x="13" y="63"/>
                    <a:pt x="13" y="63"/>
                  </a:cubicBezTo>
                  <a:cubicBezTo>
                    <a:pt x="13" y="62"/>
                    <a:pt x="14" y="62"/>
                    <a:pt x="14" y="61"/>
                  </a:cubicBezTo>
                  <a:cubicBezTo>
                    <a:pt x="14" y="61"/>
                    <a:pt x="14" y="61"/>
                    <a:pt x="14" y="61"/>
                  </a:cubicBezTo>
                  <a:cubicBezTo>
                    <a:pt x="15" y="60"/>
                    <a:pt x="15" y="59"/>
                    <a:pt x="16" y="58"/>
                  </a:cubicBezTo>
                  <a:cubicBezTo>
                    <a:pt x="16" y="58"/>
                    <a:pt x="16" y="58"/>
                    <a:pt x="16" y="58"/>
                  </a:cubicBezTo>
                  <a:cubicBezTo>
                    <a:pt x="16" y="57"/>
                    <a:pt x="17" y="56"/>
                    <a:pt x="17" y="55"/>
                  </a:cubicBezTo>
                  <a:cubicBezTo>
                    <a:pt x="17" y="55"/>
                    <a:pt x="17" y="55"/>
                    <a:pt x="17" y="55"/>
                  </a:cubicBezTo>
                  <a:cubicBezTo>
                    <a:pt x="17" y="55"/>
                    <a:pt x="17" y="55"/>
                    <a:pt x="17" y="55"/>
                  </a:cubicBezTo>
                  <a:cubicBezTo>
                    <a:pt x="17" y="54"/>
                    <a:pt x="18" y="54"/>
                    <a:pt x="18" y="53"/>
                  </a:cubicBezTo>
                  <a:cubicBezTo>
                    <a:pt x="18" y="53"/>
                    <a:pt x="18" y="53"/>
                    <a:pt x="18" y="53"/>
                  </a:cubicBezTo>
                  <a:cubicBezTo>
                    <a:pt x="18" y="53"/>
                    <a:pt x="18" y="53"/>
                    <a:pt x="18" y="53"/>
                  </a:cubicBezTo>
                  <a:cubicBezTo>
                    <a:pt x="18" y="53"/>
                    <a:pt x="18" y="52"/>
                    <a:pt x="18" y="52"/>
                  </a:cubicBezTo>
                  <a:cubicBezTo>
                    <a:pt x="18" y="52"/>
                    <a:pt x="18" y="52"/>
                    <a:pt x="18" y="52"/>
                  </a:cubicBezTo>
                  <a:cubicBezTo>
                    <a:pt x="18" y="52"/>
                    <a:pt x="18" y="52"/>
                    <a:pt x="18" y="52"/>
                  </a:cubicBezTo>
                  <a:cubicBezTo>
                    <a:pt x="18" y="52"/>
                    <a:pt x="18" y="52"/>
                    <a:pt x="18" y="52"/>
                  </a:cubicBezTo>
                  <a:cubicBezTo>
                    <a:pt x="18" y="52"/>
                    <a:pt x="18" y="52"/>
                    <a:pt x="18" y="52"/>
                  </a:cubicBezTo>
                  <a:cubicBezTo>
                    <a:pt x="18" y="52"/>
                    <a:pt x="18" y="53"/>
                    <a:pt x="18" y="54"/>
                  </a:cubicBezTo>
                  <a:cubicBezTo>
                    <a:pt x="17" y="54"/>
                    <a:pt x="17" y="54"/>
                    <a:pt x="17" y="55"/>
                  </a:cubicBezTo>
                  <a:cubicBezTo>
                    <a:pt x="16" y="56"/>
                    <a:pt x="16" y="57"/>
                    <a:pt x="16" y="58"/>
                  </a:cubicBezTo>
                  <a:cubicBezTo>
                    <a:pt x="15" y="59"/>
                    <a:pt x="15" y="60"/>
                    <a:pt x="14" y="61"/>
                  </a:cubicBezTo>
                  <a:cubicBezTo>
                    <a:pt x="14" y="61"/>
                    <a:pt x="14" y="61"/>
                    <a:pt x="14" y="61"/>
                  </a:cubicBezTo>
                  <a:cubicBezTo>
                    <a:pt x="15" y="56"/>
                    <a:pt x="17" y="49"/>
                    <a:pt x="19" y="43"/>
                  </a:cubicBezTo>
                  <a:cubicBezTo>
                    <a:pt x="19" y="42"/>
                    <a:pt x="19" y="42"/>
                    <a:pt x="20" y="41"/>
                  </a:cubicBezTo>
                  <a:moveTo>
                    <a:pt x="0" y="39"/>
                  </a:moveTo>
                  <a:cubicBezTo>
                    <a:pt x="0" y="39"/>
                    <a:pt x="0" y="39"/>
                    <a:pt x="0" y="39"/>
                  </a:cubicBezTo>
                  <a:cubicBezTo>
                    <a:pt x="1" y="41"/>
                    <a:pt x="2" y="42"/>
                    <a:pt x="2" y="44"/>
                  </a:cubicBezTo>
                  <a:cubicBezTo>
                    <a:pt x="2" y="44"/>
                    <a:pt x="2" y="44"/>
                    <a:pt x="2" y="44"/>
                  </a:cubicBezTo>
                  <a:cubicBezTo>
                    <a:pt x="2" y="44"/>
                    <a:pt x="2" y="45"/>
                    <a:pt x="3" y="45"/>
                  </a:cubicBezTo>
                  <a:cubicBezTo>
                    <a:pt x="3" y="48"/>
                    <a:pt x="4" y="50"/>
                    <a:pt x="4" y="53"/>
                  </a:cubicBezTo>
                  <a:cubicBezTo>
                    <a:pt x="4" y="51"/>
                    <a:pt x="4" y="49"/>
                    <a:pt x="4" y="47"/>
                  </a:cubicBezTo>
                  <a:cubicBezTo>
                    <a:pt x="3" y="46"/>
                    <a:pt x="3" y="46"/>
                    <a:pt x="3" y="45"/>
                  </a:cubicBezTo>
                  <a:cubicBezTo>
                    <a:pt x="2" y="43"/>
                    <a:pt x="2" y="42"/>
                    <a:pt x="1" y="40"/>
                  </a:cubicBezTo>
                  <a:cubicBezTo>
                    <a:pt x="1" y="40"/>
                    <a:pt x="1" y="39"/>
                    <a:pt x="0" y="39"/>
                  </a:cubicBezTo>
                  <a:moveTo>
                    <a:pt x="3" y="31"/>
                  </a:moveTo>
                  <a:cubicBezTo>
                    <a:pt x="2" y="32"/>
                    <a:pt x="2" y="34"/>
                    <a:pt x="2" y="35"/>
                  </a:cubicBezTo>
                  <a:cubicBezTo>
                    <a:pt x="2" y="36"/>
                    <a:pt x="3" y="37"/>
                    <a:pt x="3" y="39"/>
                  </a:cubicBezTo>
                  <a:cubicBezTo>
                    <a:pt x="3" y="39"/>
                    <a:pt x="3" y="40"/>
                    <a:pt x="4" y="40"/>
                  </a:cubicBezTo>
                  <a:cubicBezTo>
                    <a:pt x="4" y="38"/>
                    <a:pt x="4" y="36"/>
                    <a:pt x="3" y="34"/>
                  </a:cubicBezTo>
                  <a:cubicBezTo>
                    <a:pt x="3" y="33"/>
                    <a:pt x="3" y="33"/>
                    <a:pt x="3" y="33"/>
                  </a:cubicBezTo>
                  <a:cubicBezTo>
                    <a:pt x="3" y="32"/>
                    <a:pt x="3" y="32"/>
                    <a:pt x="3" y="31"/>
                  </a:cubicBezTo>
                  <a:moveTo>
                    <a:pt x="29" y="26"/>
                  </a:moveTo>
                  <a:cubicBezTo>
                    <a:pt x="28" y="28"/>
                    <a:pt x="27" y="30"/>
                    <a:pt x="26" y="32"/>
                  </a:cubicBezTo>
                  <a:cubicBezTo>
                    <a:pt x="24" y="36"/>
                    <a:pt x="22" y="40"/>
                    <a:pt x="21" y="44"/>
                  </a:cubicBezTo>
                  <a:cubicBezTo>
                    <a:pt x="20" y="45"/>
                    <a:pt x="19" y="47"/>
                    <a:pt x="19" y="49"/>
                  </a:cubicBezTo>
                  <a:cubicBezTo>
                    <a:pt x="19" y="49"/>
                    <a:pt x="19" y="49"/>
                    <a:pt x="19" y="49"/>
                  </a:cubicBezTo>
                  <a:cubicBezTo>
                    <a:pt x="19" y="49"/>
                    <a:pt x="19" y="49"/>
                    <a:pt x="19" y="49"/>
                  </a:cubicBezTo>
                  <a:cubicBezTo>
                    <a:pt x="19" y="49"/>
                    <a:pt x="19" y="49"/>
                    <a:pt x="19" y="49"/>
                  </a:cubicBezTo>
                  <a:cubicBezTo>
                    <a:pt x="20" y="47"/>
                    <a:pt x="21" y="45"/>
                    <a:pt x="23" y="43"/>
                  </a:cubicBezTo>
                  <a:cubicBezTo>
                    <a:pt x="24" y="43"/>
                    <a:pt x="24" y="42"/>
                    <a:pt x="25" y="41"/>
                  </a:cubicBezTo>
                  <a:cubicBezTo>
                    <a:pt x="25" y="41"/>
                    <a:pt x="25" y="41"/>
                    <a:pt x="25" y="41"/>
                  </a:cubicBezTo>
                  <a:cubicBezTo>
                    <a:pt x="26" y="36"/>
                    <a:pt x="28" y="31"/>
                    <a:pt x="29" y="26"/>
                  </a:cubicBezTo>
                  <a:moveTo>
                    <a:pt x="25" y="13"/>
                  </a:moveTo>
                  <a:cubicBezTo>
                    <a:pt x="23" y="20"/>
                    <a:pt x="21" y="26"/>
                    <a:pt x="19" y="33"/>
                  </a:cubicBezTo>
                  <a:cubicBezTo>
                    <a:pt x="18" y="37"/>
                    <a:pt x="17" y="41"/>
                    <a:pt x="16" y="45"/>
                  </a:cubicBezTo>
                  <a:cubicBezTo>
                    <a:pt x="16" y="44"/>
                    <a:pt x="16" y="43"/>
                    <a:pt x="17" y="42"/>
                  </a:cubicBezTo>
                  <a:cubicBezTo>
                    <a:pt x="18" y="38"/>
                    <a:pt x="20" y="34"/>
                    <a:pt x="22" y="31"/>
                  </a:cubicBezTo>
                  <a:cubicBezTo>
                    <a:pt x="25" y="27"/>
                    <a:pt x="27" y="23"/>
                    <a:pt x="29" y="19"/>
                  </a:cubicBezTo>
                  <a:cubicBezTo>
                    <a:pt x="30" y="17"/>
                    <a:pt x="31" y="16"/>
                    <a:pt x="32" y="14"/>
                  </a:cubicBezTo>
                  <a:cubicBezTo>
                    <a:pt x="31" y="15"/>
                    <a:pt x="30" y="15"/>
                    <a:pt x="28" y="15"/>
                  </a:cubicBezTo>
                  <a:cubicBezTo>
                    <a:pt x="27" y="15"/>
                    <a:pt x="27" y="15"/>
                    <a:pt x="26" y="14"/>
                  </a:cubicBezTo>
                  <a:cubicBezTo>
                    <a:pt x="26" y="14"/>
                    <a:pt x="25" y="13"/>
                    <a:pt x="25" y="13"/>
                  </a:cubicBezTo>
                  <a:cubicBezTo>
                    <a:pt x="25" y="13"/>
                    <a:pt x="25" y="13"/>
                    <a:pt x="25" y="13"/>
                  </a:cubicBezTo>
                  <a:moveTo>
                    <a:pt x="12" y="4"/>
                  </a:moveTo>
                  <a:cubicBezTo>
                    <a:pt x="12" y="5"/>
                    <a:pt x="11" y="6"/>
                    <a:pt x="10" y="7"/>
                  </a:cubicBezTo>
                  <a:cubicBezTo>
                    <a:pt x="8" y="12"/>
                    <a:pt x="7" y="18"/>
                    <a:pt x="5" y="24"/>
                  </a:cubicBezTo>
                  <a:cubicBezTo>
                    <a:pt x="5" y="27"/>
                    <a:pt x="5" y="30"/>
                    <a:pt x="6" y="33"/>
                  </a:cubicBezTo>
                  <a:cubicBezTo>
                    <a:pt x="6" y="37"/>
                    <a:pt x="6" y="41"/>
                    <a:pt x="6" y="46"/>
                  </a:cubicBezTo>
                  <a:cubicBezTo>
                    <a:pt x="6" y="48"/>
                    <a:pt x="6" y="51"/>
                    <a:pt x="6" y="54"/>
                  </a:cubicBezTo>
                  <a:cubicBezTo>
                    <a:pt x="6" y="54"/>
                    <a:pt x="6" y="54"/>
                    <a:pt x="6" y="54"/>
                  </a:cubicBezTo>
                  <a:cubicBezTo>
                    <a:pt x="6" y="56"/>
                    <a:pt x="6" y="59"/>
                    <a:pt x="5" y="61"/>
                  </a:cubicBezTo>
                  <a:cubicBezTo>
                    <a:pt x="5" y="62"/>
                    <a:pt x="5" y="62"/>
                    <a:pt x="5" y="62"/>
                  </a:cubicBezTo>
                  <a:cubicBezTo>
                    <a:pt x="5" y="62"/>
                    <a:pt x="5" y="62"/>
                    <a:pt x="5" y="62"/>
                  </a:cubicBezTo>
                  <a:cubicBezTo>
                    <a:pt x="5" y="62"/>
                    <a:pt x="5" y="62"/>
                    <a:pt x="5" y="62"/>
                  </a:cubicBezTo>
                  <a:cubicBezTo>
                    <a:pt x="6" y="62"/>
                    <a:pt x="6" y="62"/>
                    <a:pt x="6" y="62"/>
                  </a:cubicBezTo>
                  <a:cubicBezTo>
                    <a:pt x="6" y="62"/>
                    <a:pt x="6" y="62"/>
                    <a:pt x="6" y="62"/>
                  </a:cubicBezTo>
                  <a:cubicBezTo>
                    <a:pt x="6" y="63"/>
                    <a:pt x="6" y="64"/>
                    <a:pt x="7" y="64"/>
                  </a:cubicBezTo>
                  <a:cubicBezTo>
                    <a:pt x="7" y="64"/>
                    <a:pt x="7" y="64"/>
                    <a:pt x="7" y="64"/>
                  </a:cubicBezTo>
                  <a:cubicBezTo>
                    <a:pt x="7" y="65"/>
                    <a:pt x="7" y="65"/>
                    <a:pt x="7" y="65"/>
                  </a:cubicBezTo>
                  <a:cubicBezTo>
                    <a:pt x="7" y="65"/>
                    <a:pt x="7" y="65"/>
                    <a:pt x="7" y="65"/>
                  </a:cubicBezTo>
                  <a:cubicBezTo>
                    <a:pt x="8" y="66"/>
                    <a:pt x="8" y="66"/>
                    <a:pt x="8" y="66"/>
                  </a:cubicBezTo>
                  <a:cubicBezTo>
                    <a:pt x="9" y="66"/>
                    <a:pt x="9" y="66"/>
                    <a:pt x="9" y="66"/>
                  </a:cubicBezTo>
                  <a:cubicBezTo>
                    <a:pt x="9" y="67"/>
                    <a:pt x="9" y="67"/>
                    <a:pt x="9" y="67"/>
                  </a:cubicBezTo>
                  <a:cubicBezTo>
                    <a:pt x="10" y="67"/>
                    <a:pt x="10" y="66"/>
                    <a:pt x="10" y="66"/>
                  </a:cubicBezTo>
                  <a:cubicBezTo>
                    <a:pt x="10" y="66"/>
                    <a:pt x="10" y="66"/>
                    <a:pt x="10" y="66"/>
                  </a:cubicBezTo>
                  <a:cubicBezTo>
                    <a:pt x="10" y="66"/>
                    <a:pt x="10" y="67"/>
                    <a:pt x="9" y="67"/>
                  </a:cubicBezTo>
                  <a:cubicBezTo>
                    <a:pt x="9" y="67"/>
                    <a:pt x="9" y="67"/>
                    <a:pt x="9" y="66"/>
                  </a:cubicBezTo>
                  <a:cubicBezTo>
                    <a:pt x="8" y="66"/>
                    <a:pt x="8" y="66"/>
                    <a:pt x="8" y="66"/>
                  </a:cubicBezTo>
                  <a:cubicBezTo>
                    <a:pt x="8" y="66"/>
                    <a:pt x="8" y="66"/>
                    <a:pt x="7" y="65"/>
                  </a:cubicBezTo>
                  <a:cubicBezTo>
                    <a:pt x="8" y="60"/>
                    <a:pt x="8" y="53"/>
                    <a:pt x="9" y="46"/>
                  </a:cubicBezTo>
                  <a:cubicBezTo>
                    <a:pt x="9" y="44"/>
                    <a:pt x="10" y="43"/>
                    <a:pt x="10" y="42"/>
                  </a:cubicBezTo>
                  <a:cubicBezTo>
                    <a:pt x="10" y="30"/>
                    <a:pt x="11" y="18"/>
                    <a:pt x="12" y="7"/>
                  </a:cubicBezTo>
                  <a:cubicBezTo>
                    <a:pt x="12" y="6"/>
                    <a:pt x="12" y="5"/>
                    <a:pt x="12" y="4"/>
                  </a:cubicBezTo>
                  <a:moveTo>
                    <a:pt x="17" y="1"/>
                  </a:moveTo>
                  <a:cubicBezTo>
                    <a:pt x="17" y="1"/>
                    <a:pt x="17" y="1"/>
                    <a:pt x="17" y="1"/>
                  </a:cubicBezTo>
                  <a:cubicBezTo>
                    <a:pt x="16" y="1"/>
                    <a:pt x="15" y="2"/>
                    <a:pt x="14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4" y="4"/>
                    <a:pt x="14" y="6"/>
                    <a:pt x="14" y="7"/>
                  </a:cubicBezTo>
                  <a:cubicBezTo>
                    <a:pt x="14" y="11"/>
                    <a:pt x="13" y="15"/>
                    <a:pt x="13" y="20"/>
                  </a:cubicBezTo>
                  <a:cubicBezTo>
                    <a:pt x="14" y="15"/>
                    <a:pt x="15" y="11"/>
                    <a:pt x="16" y="7"/>
                  </a:cubicBezTo>
                  <a:cubicBezTo>
                    <a:pt x="16" y="5"/>
                    <a:pt x="17" y="3"/>
                    <a:pt x="17" y="1"/>
                  </a:cubicBezTo>
                  <a:moveTo>
                    <a:pt x="20" y="0"/>
                  </a:move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2"/>
                    <a:pt x="18" y="5"/>
                    <a:pt x="18" y="7"/>
                  </a:cubicBezTo>
                  <a:cubicBezTo>
                    <a:pt x="17" y="12"/>
                    <a:pt x="16" y="16"/>
                    <a:pt x="15" y="20"/>
                  </a:cubicBezTo>
                  <a:cubicBezTo>
                    <a:pt x="14" y="25"/>
                    <a:pt x="14" y="29"/>
                    <a:pt x="13" y="33"/>
                  </a:cubicBezTo>
                  <a:cubicBezTo>
                    <a:pt x="13" y="35"/>
                    <a:pt x="12" y="37"/>
                    <a:pt x="12" y="39"/>
                  </a:cubicBezTo>
                  <a:cubicBezTo>
                    <a:pt x="12" y="40"/>
                    <a:pt x="12" y="42"/>
                    <a:pt x="12" y="43"/>
                  </a:cubicBezTo>
                  <a:cubicBezTo>
                    <a:pt x="12" y="46"/>
                    <a:pt x="12" y="49"/>
                    <a:pt x="11" y="52"/>
                  </a:cubicBezTo>
                  <a:cubicBezTo>
                    <a:pt x="13" y="46"/>
                    <a:pt x="15" y="39"/>
                    <a:pt x="17" y="32"/>
                  </a:cubicBezTo>
                  <a:cubicBezTo>
                    <a:pt x="19" y="24"/>
                    <a:pt x="22" y="17"/>
                    <a:pt x="24" y="9"/>
                  </a:cubicBezTo>
                  <a:cubicBezTo>
                    <a:pt x="24" y="9"/>
                    <a:pt x="24" y="9"/>
                    <a:pt x="24" y="9"/>
                  </a:cubicBezTo>
                  <a:cubicBezTo>
                    <a:pt x="24" y="8"/>
                    <a:pt x="24" y="7"/>
                    <a:pt x="24" y="6"/>
                  </a:cubicBezTo>
                  <a:cubicBezTo>
                    <a:pt x="23" y="3"/>
                    <a:pt x="22" y="0"/>
                    <a:pt x="20" y="0"/>
                  </a:cubicBezTo>
                </a:path>
              </a:pathLst>
            </a:custGeom>
            <a:solidFill>
              <a:srgbClr val="1D7C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0" name="Freeform 571"/>
            <p:cNvSpPr>
              <a:spLocks noEditPoints="1"/>
            </p:cNvSpPr>
            <p:nvPr/>
          </p:nvSpPr>
          <p:spPr bwMode="auto">
            <a:xfrm>
              <a:off x="1820863" y="7224713"/>
              <a:ext cx="112713" cy="477838"/>
            </a:xfrm>
            <a:custGeom>
              <a:avLst/>
              <a:gdLst>
                <a:gd name="T0" fmla="*/ 0 w 30"/>
                <a:gd name="T1" fmla="*/ 127 h 127"/>
                <a:gd name="T2" fmla="*/ 0 w 30"/>
                <a:gd name="T3" fmla="*/ 127 h 127"/>
                <a:gd name="T4" fmla="*/ 0 w 30"/>
                <a:gd name="T5" fmla="*/ 127 h 127"/>
                <a:gd name="T6" fmla="*/ 0 w 30"/>
                <a:gd name="T7" fmla="*/ 127 h 127"/>
                <a:gd name="T8" fmla="*/ 0 w 30"/>
                <a:gd name="T9" fmla="*/ 127 h 127"/>
                <a:gd name="T10" fmla="*/ 9 w 30"/>
                <a:gd name="T11" fmla="*/ 110 h 127"/>
                <a:gd name="T12" fmla="*/ 9 w 30"/>
                <a:gd name="T13" fmla="*/ 110 h 127"/>
                <a:gd name="T14" fmla="*/ 8 w 30"/>
                <a:gd name="T15" fmla="*/ 113 h 127"/>
                <a:gd name="T16" fmla="*/ 9 w 30"/>
                <a:gd name="T17" fmla="*/ 110 h 127"/>
                <a:gd name="T18" fmla="*/ 23 w 30"/>
                <a:gd name="T19" fmla="*/ 73 h 127"/>
                <a:gd name="T20" fmla="*/ 22 w 30"/>
                <a:gd name="T21" fmla="*/ 75 h 127"/>
                <a:gd name="T22" fmla="*/ 22 w 30"/>
                <a:gd name="T23" fmla="*/ 75 h 127"/>
                <a:gd name="T24" fmla="*/ 22 w 30"/>
                <a:gd name="T25" fmla="*/ 75 h 127"/>
                <a:gd name="T26" fmla="*/ 23 w 30"/>
                <a:gd name="T27" fmla="*/ 75 h 127"/>
                <a:gd name="T28" fmla="*/ 23 w 30"/>
                <a:gd name="T29" fmla="*/ 75 h 127"/>
                <a:gd name="T30" fmla="*/ 23 w 30"/>
                <a:gd name="T31" fmla="*/ 73 h 127"/>
                <a:gd name="T32" fmla="*/ 25 w 30"/>
                <a:gd name="T33" fmla="*/ 14 h 127"/>
                <a:gd name="T34" fmla="*/ 24 w 30"/>
                <a:gd name="T35" fmla="*/ 15 h 127"/>
                <a:gd name="T36" fmla="*/ 21 w 30"/>
                <a:gd name="T37" fmla="*/ 19 h 127"/>
                <a:gd name="T38" fmla="*/ 15 w 30"/>
                <a:gd name="T39" fmla="*/ 34 h 127"/>
                <a:gd name="T40" fmla="*/ 12 w 30"/>
                <a:gd name="T41" fmla="*/ 44 h 127"/>
                <a:gd name="T42" fmla="*/ 9 w 30"/>
                <a:gd name="T43" fmla="*/ 55 h 127"/>
                <a:gd name="T44" fmla="*/ 7 w 30"/>
                <a:gd name="T45" fmla="*/ 62 h 127"/>
                <a:gd name="T46" fmla="*/ 7 w 30"/>
                <a:gd name="T47" fmla="*/ 62 h 127"/>
                <a:gd name="T48" fmla="*/ 9 w 30"/>
                <a:gd name="T49" fmla="*/ 61 h 127"/>
                <a:gd name="T50" fmla="*/ 9 w 30"/>
                <a:gd name="T51" fmla="*/ 61 h 127"/>
                <a:gd name="T52" fmla="*/ 11 w 30"/>
                <a:gd name="T53" fmla="*/ 56 h 127"/>
                <a:gd name="T54" fmla="*/ 13 w 30"/>
                <a:gd name="T55" fmla="*/ 44 h 127"/>
                <a:gd name="T56" fmla="*/ 16 w 30"/>
                <a:gd name="T57" fmla="*/ 34 h 127"/>
                <a:gd name="T58" fmla="*/ 22 w 30"/>
                <a:gd name="T59" fmla="*/ 19 h 127"/>
                <a:gd name="T60" fmla="*/ 24 w 30"/>
                <a:gd name="T61" fmla="*/ 15 h 127"/>
                <a:gd name="T62" fmla="*/ 25 w 30"/>
                <a:gd name="T63" fmla="*/ 14 h 127"/>
                <a:gd name="T64" fmla="*/ 19 w 30"/>
                <a:gd name="T65" fmla="*/ 9 h 127"/>
                <a:gd name="T66" fmla="*/ 18 w 30"/>
                <a:gd name="T67" fmla="*/ 10 h 127"/>
                <a:gd name="T68" fmla="*/ 16 w 30"/>
                <a:gd name="T69" fmla="*/ 16 h 127"/>
                <a:gd name="T70" fmla="*/ 8 w 30"/>
                <a:gd name="T71" fmla="*/ 37 h 127"/>
                <a:gd name="T72" fmla="*/ 2 w 30"/>
                <a:gd name="T73" fmla="*/ 65 h 127"/>
                <a:gd name="T74" fmla="*/ 2 w 30"/>
                <a:gd name="T75" fmla="*/ 65 h 127"/>
                <a:gd name="T76" fmla="*/ 2 w 30"/>
                <a:gd name="T77" fmla="*/ 65 h 127"/>
                <a:gd name="T78" fmla="*/ 4 w 30"/>
                <a:gd name="T79" fmla="*/ 64 h 127"/>
                <a:gd name="T80" fmla="*/ 4 w 30"/>
                <a:gd name="T81" fmla="*/ 64 h 127"/>
                <a:gd name="T82" fmla="*/ 6 w 30"/>
                <a:gd name="T83" fmla="*/ 52 h 127"/>
                <a:gd name="T84" fmla="*/ 9 w 30"/>
                <a:gd name="T85" fmla="*/ 37 h 127"/>
                <a:gd name="T86" fmla="*/ 16 w 30"/>
                <a:gd name="T87" fmla="*/ 16 h 127"/>
                <a:gd name="T88" fmla="*/ 19 w 30"/>
                <a:gd name="T89" fmla="*/ 9 h 127"/>
                <a:gd name="T90" fmla="*/ 30 w 30"/>
                <a:gd name="T91" fmla="*/ 0 h 127"/>
                <a:gd name="T92" fmla="*/ 29 w 30"/>
                <a:gd name="T93" fmla="*/ 2 h 127"/>
                <a:gd name="T94" fmla="*/ 29 w 30"/>
                <a:gd name="T95" fmla="*/ 8 h 127"/>
                <a:gd name="T96" fmla="*/ 27 w 30"/>
                <a:gd name="T97" fmla="*/ 17 h 127"/>
                <a:gd name="T98" fmla="*/ 25 w 30"/>
                <a:gd name="T99" fmla="*/ 29 h 127"/>
                <a:gd name="T100" fmla="*/ 22 w 30"/>
                <a:gd name="T101" fmla="*/ 44 h 127"/>
                <a:gd name="T102" fmla="*/ 17 w 30"/>
                <a:gd name="T103" fmla="*/ 59 h 127"/>
                <a:gd name="T104" fmla="*/ 14 w 30"/>
                <a:gd name="T105" fmla="*/ 70 h 127"/>
                <a:gd name="T106" fmla="*/ 14 w 30"/>
                <a:gd name="T107" fmla="*/ 70 h 127"/>
                <a:gd name="T108" fmla="*/ 14 w 30"/>
                <a:gd name="T109" fmla="*/ 70 h 127"/>
                <a:gd name="T110" fmla="*/ 15 w 30"/>
                <a:gd name="T111" fmla="*/ 74 h 127"/>
                <a:gd name="T112" fmla="*/ 15 w 30"/>
                <a:gd name="T113" fmla="*/ 74 h 127"/>
                <a:gd name="T114" fmla="*/ 19 w 30"/>
                <a:gd name="T115" fmla="*/ 60 h 127"/>
                <a:gd name="T116" fmla="*/ 26 w 30"/>
                <a:gd name="T117" fmla="*/ 30 h 127"/>
                <a:gd name="T118" fmla="*/ 28 w 30"/>
                <a:gd name="T119" fmla="*/ 17 h 127"/>
                <a:gd name="T120" fmla="*/ 29 w 30"/>
                <a:gd name="T121" fmla="*/ 8 h 127"/>
                <a:gd name="T122" fmla="*/ 30 w 30"/>
                <a:gd name="T123" fmla="*/ 2 h 127"/>
                <a:gd name="T124" fmla="*/ 30 w 30"/>
                <a:gd name="T125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0" h="127">
                  <a:moveTo>
                    <a:pt x="0" y="127"/>
                  </a:moveTo>
                  <a:cubicBezTo>
                    <a:pt x="0" y="127"/>
                    <a:pt x="0" y="127"/>
                    <a:pt x="0" y="127"/>
                  </a:cubicBezTo>
                  <a:cubicBezTo>
                    <a:pt x="0" y="127"/>
                    <a:pt x="0" y="127"/>
                    <a:pt x="0" y="127"/>
                  </a:cubicBezTo>
                  <a:cubicBezTo>
                    <a:pt x="0" y="127"/>
                    <a:pt x="0" y="127"/>
                    <a:pt x="0" y="127"/>
                  </a:cubicBezTo>
                  <a:cubicBezTo>
                    <a:pt x="0" y="127"/>
                    <a:pt x="0" y="127"/>
                    <a:pt x="0" y="127"/>
                  </a:cubicBezTo>
                  <a:moveTo>
                    <a:pt x="9" y="110"/>
                  </a:moveTo>
                  <a:cubicBezTo>
                    <a:pt x="9" y="110"/>
                    <a:pt x="9" y="110"/>
                    <a:pt x="9" y="110"/>
                  </a:cubicBezTo>
                  <a:cubicBezTo>
                    <a:pt x="8" y="111"/>
                    <a:pt x="8" y="112"/>
                    <a:pt x="8" y="113"/>
                  </a:cubicBezTo>
                  <a:cubicBezTo>
                    <a:pt x="8" y="112"/>
                    <a:pt x="9" y="111"/>
                    <a:pt x="9" y="110"/>
                  </a:cubicBezTo>
                  <a:moveTo>
                    <a:pt x="23" y="73"/>
                  </a:moveTo>
                  <a:cubicBezTo>
                    <a:pt x="23" y="74"/>
                    <a:pt x="22" y="74"/>
                    <a:pt x="22" y="75"/>
                  </a:cubicBezTo>
                  <a:cubicBezTo>
                    <a:pt x="22" y="75"/>
                    <a:pt x="22" y="75"/>
                    <a:pt x="22" y="75"/>
                  </a:cubicBezTo>
                  <a:cubicBezTo>
                    <a:pt x="22" y="75"/>
                    <a:pt x="22" y="75"/>
                    <a:pt x="22" y="75"/>
                  </a:cubicBezTo>
                  <a:cubicBezTo>
                    <a:pt x="23" y="75"/>
                    <a:pt x="23" y="75"/>
                    <a:pt x="23" y="75"/>
                  </a:cubicBezTo>
                  <a:cubicBezTo>
                    <a:pt x="23" y="75"/>
                    <a:pt x="23" y="75"/>
                    <a:pt x="23" y="75"/>
                  </a:cubicBezTo>
                  <a:cubicBezTo>
                    <a:pt x="23" y="74"/>
                    <a:pt x="23" y="74"/>
                    <a:pt x="23" y="73"/>
                  </a:cubicBezTo>
                  <a:moveTo>
                    <a:pt x="25" y="14"/>
                  </a:moveTo>
                  <a:cubicBezTo>
                    <a:pt x="24" y="15"/>
                    <a:pt x="24" y="15"/>
                    <a:pt x="24" y="15"/>
                  </a:cubicBezTo>
                  <a:cubicBezTo>
                    <a:pt x="23" y="16"/>
                    <a:pt x="22" y="17"/>
                    <a:pt x="21" y="19"/>
                  </a:cubicBezTo>
                  <a:cubicBezTo>
                    <a:pt x="19" y="22"/>
                    <a:pt x="17" y="27"/>
                    <a:pt x="15" y="34"/>
                  </a:cubicBezTo>
                  <a:cubicBezTo>
                    <a:pt x="14" y="37"/>
                    <a:pt x="13" y="40"/>
                    <a:pt x="12" y="44"/>
                  </a:cubicBezTo>
                  <a:cubicBezTo>
                    <a:pt x="11" y="47"/>
                    <a:pt x="10" y="51"/>
                    <a:pt x="9" y="55"/>
                  </a:cubicBezTo>
                  <a:cubicBezTo>
                    <a:pt x="8" y="57"/>
                    <a:pt x="8" y="59"/>
                    <a:pt x="7" y="62"/>
                  </a:cubicBezTo>
                  <a:cubicBezTo>
                    <a:pt x="7" y="62"/>
                    <a:pt x="7" y="62"/>
                    <a:pt x="7" y="62"/>
                  </a:cubicBezTo>
                  <a:cubicBezTo>
                    <a:pt x="8" y="61"/>
                    <a:pt x="9" y="61"/>
                    <a:pt x="9" y="61"/>
                  </a:cubicBezTo>
                  <a:cubicBezTo>
                    <a:pt x="9" y="61"/>
                    <a:pt x="9" y="61"/>
                    <a:pt x="9" y="61"/>
                  </a:cubicBezTo>
                  <a:cubicBezTo>
                    <a:pt x="10" y="59"/>
                    <a:pt x="10" y="57"/>
                    <a:pt x="11" y="56"/>
                  </a:cubicBezTo>
                  <a:cubicBezTo>
                    <a:pt x="12" y="52"/>
                    <a:pt x="12" y="48"/>
                    <a:pt x="13" y="44"/>
                  </a:cubicBezTo>
                  <a:cubicBezTo>
                    <a:pt x="14" y="41"/>
                    <a:pt x="15" y="37"/>
                    <a:pt x="16" y="34"/>
                  </a:cubicBezTo>
                  <a:cubicBezTo>
                    <a:pt x="18" y="28"/>
                    <a:pt x="20" y="22"/>
                    <a:pt x="22" y="19"/>
                  </a:cubicBezTo>
                  <a:cubicBezTo>
                    <a:pt x="23" y="17"/>
                    <a:pt x="23" y="16"/>
                    <a:pt x="24" y="15"/>
                  </a:cubicBezTo>
                  <a:cubicBezTo>
                    <a:pt x="24" y="15"/>
                    <a:pt x="24" y="15"/>
                    <a:pt x="25" y="14"/>
                  </a:cubicBezTo>
                  <a:moveTo>
                    <a:pt x="19" y="9"/>
                  </a:moveTo>
                  <a:cubicBezTo>
                    <a:pt x="19" y="9"/>
                    <a:pt x="19" y="10"/>
                    <a:pt x="18" y="10"/>
                  </a:cubicBezTo>
                  <a:cubicBezTo>
                    <a:pt x="18" y="11"/>
                    <a:pt x="17" y="13"/>
                    <a:pt x="16" y="16"/>
                  </a:cubicBezTo>
                  <a:cubicBezTo>
                    <a:pt x="14" y="20"/>
                    <a:pt x="11" y="28"/>
                    <a:pt x="8" y="37"/>
                  </a:cubicBezTo>
                  <a:cubicBezTo>
                    <a:pt x="6" y="45"/>
                    <a:pt x="4" y="55"/>
                    <a:pt x="2" y="65"/>
                  </a:cubicBezTo>
                  <a:cubicBezTo>
                    <a:pt x="2" y="65"/>
                    <a:pt x="2" y="65"/>
                    <a:pt x="2" y="65"/>
                  </a:cubicBezTo>
                  <a:cubicBezTo>
                    <a:pt x="2" y="65"/>
                    <a:pt x="2" y="65"/>
                    <a:pt x="2" y="65"/>
                  </a:cubicBezTo>
                  <a:cubicBezTo>
                    <a:pt x="3" y="65"/>
                    <a:pt x="4" y="64"/>
                    <a:pt x="4" y="64"/>
                  </a:cubicBezTo>
                  <a:cubicBezTo>
                    <a:pt x="4" y="64"/>
                    <a:pt x="4" y="64"/>
                    <a:pt x="4" y="64"/>
                  </a:cubicBezTo>
                  <a:cubicBezTo>
                    <a:pt x="5" y="59"/>
                    <a:pt x="5" y="56"/>
                    <a:pt x="6" y="52"/>
                  </a:cubicBezTo>
                  <a:cubicBezTo>
                    <a:pt x="7" y="46"/>
                    <a:pt x="8" y="42"/>
                    <a:pt x="9" y="37"/>
                  </a:cubicBezTo>
                  <a:cubicBezTo>
                    <a:pt x="11" y="28"/>
                    <a:pt x="14" y="21"/>
                    <a:pt x="16" y="16"/>
                  </a:cubicBezTo>
                  <a:cubicBezTo>
                    <a:pt x="17" y="13"/>
                    <a:pt x="18" y="10"/>
                    <a:pt x="19" y="9"/>
                  </a:cubicBezTo>
                  <a:moveTo>
                    <a:pt x="30" y="0"/>
                  </a:moveTo>
                  <a:cubicBezTo>
                    <a:pt x="30" y="1"/>
                    <a:pt x="30" y="1"/>
                    <a:pt x="29" y="2"/>
                  </a:cubicBezTo>
                  <a:cubicBezTo>
                    <a:pt x="29" y="3"/>
                    <a:pt x="29" y="5"/>
                    <a:pt x="29" y="8"/>
                  </a:cubicBezTo>
                  <a:cubicBezTo>
                    <a:pt x="28" y="11"/>
                    <a:pt x="28" y="14"/>
                    <a:pt x="27" y="17"/>
                  </a:cubicBezTo>
                  <a:cubicBezTo>
                    <a:pt x="27" y="21"/>
                    <a:pt x="26" y="25"/>
                    <a:pt x="25" y="29"/>
                  </a:cubicBezTo>
                  <a:cubicBezTo>
                    <a:pt x="24" y="34"/>
                    <a:pt x="23" y="39"/>
                    <a:pt x="22" y="44"/>
                  </a:cubicBezTo>
                  <a:cubicBezTo>
                    <a:pt x="20" y="49"/>
                    <a:pt x="19" y="54"/>
                    <a:pt x="17" y="59"/>
                  </a:cubicBezTo>
                  <a:cubicBezTo>
                    <a:pt x="16" y="63"/>
                    <a:pt x="15" y="66"/>
                    <a:pt x="14" y="70"/>
                  </a:cubicBezTo>
                  <a:cubicBezTo>
                    <a:pt x="14" y="70"/>
                    <a:pt x="14" y="70"/>
                    <a:pt x="14" y="70"/>
                  </a:cubicBezTo>
                  <a:cubicBezTo>
                    <a:pt x="14" y="70"/>
                    <a:pt x="14" y="70"/>
                    <a:pt x="14" y="70"/>
                  </a:cubicBezTo>
                  <a:cubicBezTo>
                    <a:pt x="14" y="72"/>
                    <a:pt x="15" y="73"/>
                    <a:pt x="15" y="74"/>
                  </a:cubicBezTo>
                  <a:cubicBezTo>
                    <a:pt x="15" y="74"/>
                    <a:pt x="15" y="74"/>
                    <a:pt x="15" y="74"/>
                  </a:cubicBezTo>
                  <a:cubicBezTo>
                    <a:pt x="16" y="69"/>
                    <a:pt x="18" y="64"/>
                    <a:pt x="19" y="60"/>
                  </a:cubicBezTo>
                  <a:cubicBezTo>
                    <a:pt x="22" y="49"/>
                    <a:pt x="24" y="39"/>
                    <a:pt x="26" y="30"/>
                  </a:cubicBezTo>
                  <a:cubicBezTo>
                    <a:pt x="27" y="25"/>
                    <a:pt x="28" y="21"/>
                    <a:pt x="28" y="17"/>
                  </a:cubicBezTo>
                  <a:cubicBezTo>
                    <a:pt x="29" y="14"/>
                    <a:pt x="29" y="11"/>
                    <a:pt x="29" y="8"/>
                  </a:cubicBezTo>
                  <a:cubicBezTo>
                    <a:pt x="29" y="5"/>
                    <a:pt x="29" y="3"/>
                    <a:pt x="30" y="2"/>
                  </a:cubicBezTo>
                  <a:cubicBezTo>
                    <a:pt x="30" y="1"/>
                    <a:pt x="30" y="1"/>
                    <a:pt x="30" y="0"/>
                  </a:cubicBezTo>
                </a:path>
              </a:pathLst>
            </a:custGeom>
            <a:solidFill>
              <a:srgbClr val="4A9D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1" name="Freeform 572"/>
            <p:cNvSpPr/>
            <p:nvPr/>
          </p:nvSpPr>
          <p:spPr bwMode="auto">
            <a:xfrm>
              <a:off x="1809750" y="7453313"/>
              <a:ext cx="98425" cy="252413"/>
            </a:xfrm>
            <a:custGeom>
              <a:avLst/>
              <a:gdLst>
                <a:gd name="T0" fmla="*/ 12 w 26"/>
                <a:gd name="T1" fmla="*/ 0 h 67"/>
                <a:gd name="T2" fmla="*/ 10 w 26"/>
                <a:gd name="T3" fmla="*/ 1 h 67"/>
                <a:gd name="T4" fmla="*/ 10 w 26"/>
                <a:gd name="T5" fmla="*/ 1 h 67"/>
                <a:gd name="T6" fmla="*/ 9 w 26"/>
                <a:gd name="T7" fmla="*/ 7 h 67"/>
                <a:gd name="T8" fmla="*/ 6 w 26"/>
                <a:gd name="T9" fmla="*/ 20 h 67"/>
                <a:gd name="T10" fmla="*/ 7 w 26"/>
                <a:gd name="T11" fmla="*/ 7 h 67"/>
                <a:gd name="T12" fmla="*/ 7 w 26"/>
                <a:gd name="T13" fmla="*/ 3 h 67"/>
                <a:gd name="T14" fmla="*/ 5 w 26"/>
                <a:gd name="T15" fmla="*/ 4 h 67"/>
                <a:gd name="T16" fmla="*/ 5 w 26"/>
                <a:gd name="T17" fmla="*/ 4 h 67"/>
                <a:gd name="T18" fmla="*/ 5 w 26"/>
                <a:gd name="T19" fmla="*/ 7 h 67"/>
                <a:gd name="T20" fmla="*/ 3 w 26"/>
                <a:gd name="T21" fmla="*/ 42 h 67"/>
                <a:gd name="T22" fmla="*/ 2 w 26"/>
                <a:gd name="T23" fmla="*/ 46 h 67"/>
                <a:gd name="T24" fmla="*/ 0 w 26"/>
                <a:gd name="T25" fmla="*/ 65 h 67"/>
                <a:gd name="T26" fmla="*/ 1 w 26"/>
                <a:gd name="T27" fmla="*/ 66 h 67"/>
                <a:gd name="T28" fmla="*/ 2 w 26"/>
                <a:gd name="T29" fmla="*/ 66 h 67"/>
                <a:gd name="T30" fmla="*/ 2 w 26"/>
                <a:gd name="T31" fmla="*/ 67 h 67"/>
                <a:gd name="T32" fmla="*/ 3 w 26"/>
                <a:gd name="T33" fmla="*/ 66 h 67"/>
                <a:gd name="T34" fmla="*/ 3 w 26"/>
                <a:gd name="T35" fmla="*/ 66 h 67"/>
                <a:gd name="T36" fmla="*/ 3 w 26"/>
                <a:gd name="T37" fmla="*/ 66 h 67"/>
                <a:gd name="T38" fmla="*/ 3 w 26"/>
                <a:gd name="T39" fmla="*/ 64 h 67"/>
                <a:gd name="T40" fmla="*/ 3 w 26"/>
                <a:gd name="T41" fmla="*/ 64 h 67"/>
                <a:gd name="T42" fmla="*/ 11 w 26"/>
                <a:gd name="T43" fmla="*/ 43 h 67"/>
                <a:gd name="T44" fmla="*/ 13 w 26"/>
                <a:gd name="T45" fmla="*/ 41 h 67"/>
                <a:gd name="T46" fmla="*/ 12 w 26"/>
                <a:gd name="T47" fmla="*/ 43 h 67"/>
                <a:gd name="T48" fmla="*/ 7 w 26"/>
                <a:gd name="T49" fmla="*/ 61 h 67"/>
                <a:gd name="T50" fmla="*/ 7 w 26"/>
                <a:gd name="T51" fmla="*/ 61 h 67"/>
                <a:gd name="T52" fmla="*/ 9 w 26"/>
                <a:gd name="T53" fmla="*/ 58 h 67"/>
                <a:gd name="T54" fmla="*/ 10 w 26"/>
                <a:gd name="T55" fmla="*/ 55 h 67"/>
                <a:gd name="T56" fmla="*/ 11 w 26"/>
                <a:gd name="T57" fmla="*/ 54 h 67"/>
                <a:gd name="T58" fmla="*/ 11 w 26"/>
                <a:gd name="T59" fmla="*/ 52 h 67"/>
                <a:gd name="T60" fmla="*/ 11 w 26"/>
                <a:gd name="T61" fmla="*/ 52 h 67"/>
                <a:gd name="T62" fmla="*/ 11 w 26"/>
                <a:gd name="T63" fmla="*/ 52 h 67"/>
                <a:gd name="T64" fmla="*/ 12 w 26"/>
                <a:gd name="T65" fmla="*/ 49 h 67"/>
                <a:gd name="T66" fmla="*/ 12 w 26"/>
                <a:gd name="T67" fmla="*/ 49 h 67"/>
                <a:gd name="T68" fmla="*/ 12 w 26"/>
                <a:gd name="T69" fmla="*/ 49 h 67"/>
                <a:gd name="T70" fmla="*/ 12 w 26"/>
                <a:gd name="T71" fmla="*/ 49 h 67"/>
                <a:gd name="T72" fmla="*/ 14 w 26"/>
                <a:gd name="T73" fmla="*/ 44 h 67"/>
                <a:gd name="T74" fmla="*/ 19 w 26"/>
                <a:gd name="T75" fmla="*/ 32 h 67"/>
                <a:gd name="T76" fmla="*/ 22 w 26"/>
                <a:gd name="T77" fmla="*/ 26 h 67"/>
                <a:gd name="T78" fmla="*/ 22 w 26"/>
                <a:gd name="T79" fmla="*/ 26 h 67"/>
                <a:gd name="T80" fmla="*/ 26 w 26"/>
                <a:gd name="T81" fmla="*/ 14 h 67"/>
                <a:gd name="T82" fmla="*/ 25 w 26"/>
                <a:gd name="T83" fmla="*/ 14 h 67"/>
                <a:gd name="T84" fmla="*/ 25 w 26"/>
                <a:gd name="T85" fmla="*/ 14 h 67"/>
                <a:gd name="T86" fmla="*/ 22 w 26"/>
                <a:gd name="T87" fmla="*/ 19 h 67"/>
                <a:gd name="T88" fmla="*/ 15 w 26"/>
                <a:gd name="T89" fmla="*/ 31 h 67"/>
                <a:gd name="T90" fmla="*/ 10 w 26"/>
                <a:gd name="T91" fmla="*/ 42 h 67"/>
                <a:gd name="T92" fmla="*/ 9 w 26"/>
                <a:gd name="T93" fmla="*/ 45 h 67"/>
                <a:gd name="T94" fmla="*/ 12 w 26"/>
                <a:gd name="T95" fmla="*/ 33 h 67"/>
                <a:gd name="T96" fmla="*/ 18 w 26"/>
                <a:gd name="T97" fmla="*/ 13 h 67"/>
                <a:gd name="T98" fmla="*/ 17 w 26"/>
                <a:gd name="T99" fmla="*/ 9 h 67"/>
                <a:gd name="T100" fmla="*/ 17 w 26"/>
                <a:gd name="T101" fmla="*/ 9 h 67"/>
                <a:gd name="T102" fmla="*/ 10 w 26"/>
                <a:gd name="T103" fmla="*/ 32 h 67"/>
                <a:gd name="T104" fmla="*/ 4 w 26"/>
                <a:gd name="T105" fmla="*/ 52 h 67"/>
                <a:gd name="T106" fmla="*/ 5 w 26"/>
                <a:gd name="T107" fmla="*/ 43 h 67"/>
                <a:gd name="T108" fmla="*/ 5 w 26"/>
                <a:gd name="T109" fmla="*/ 39 h 67"/>
                <a:gd name="T110" fmla="*/ 6 w 26"/>
                <a:gd name="T111" fmla="*/ 33 h 67"/>
                <a:gd name="T112" fmla="*/ 8 w 26"/>
                <a:gd name="T113" fmla="*/ 20 h 67"/>
                <a:gd name="T114" fmla="*/ 11 w 26"/>
                <a:gd name="T115" fmla="*/ 7 h 67"/>
                <a:gd name="T116" fmla="*/ 12 w 26"/>
                <a:gd name="T117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6" h="67">
                  <a:moveTo>
                    <a:pt x="12" y="0"/>
                  </a:moveTo>
                  <a:cubicBezTo>
                    <a:pt x="12" y="0"/>
                    <a:pt x="11" y="0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3"/>
                    <a:pt x="9" y="5"/>
                    <a:pt x="9" y="7"/>
                  </a:cubicBezTo>
                  <a:cubicBezTo>
                    <a:pt x="8" y="11"/>
                    <a:pt x="7" y="15"/>
                    <a:pt x="6" y="20"/>
                  </a:cubicBezTo>
                  <a:cubicBezTo>
                    <a:pt x="6" y="15"/>
                    <a:pt x="7" y="11"/>
                    <a:pt x="7" y="7"/>
                  </a:cubicBezTo>
                  <a:cubicBezTo>
                    <a:pt x="7" y="6"/>
                    <a:pt x="7" y="4"/>
                    <a:pt x="7" y="3"/>
                  </a:cubicBezTo>
                  <a:cubicBezTo>
                    <a:pt x="7" y="3"/>
                    <a:pt x="6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5"/>
                    <a:pt x="5" y="6"/>
                    <a:pt x="5" y="7"/>
                  </a:cubicBezTo>
                  <a:cubicBezTo>
                    <a:pt x="4" y="18"/>
                    <a:pt x="3" y="30"/>
                    <a:pt x="3" y="42"/>
                  </a:cubicBezTo>
                  <a:cubicBezTo>
                    <a:pt x="3" y="43"/>
                    <a:pt x="2" y="44"/>
                    <a:pt x="2" y="46"/>
                  </a:cubicBezTo>
                  <a:cubicBezTo>
                    <a:pt x="1" y="53"/>
                    <a:pt x="1" y="60"/>
                    <a:pt x="0" y="65"/>
                  </a:cubicBezTo>
                  <a:cubicBezTo>
                    <a:pt x="1" y="66"/>
                    <a:pt x="1" y="66"/>
                    <a:pt x="1" y="66"/>
                  </a:cubicBezTo>
                  <a:cubicBezTo>
                    <a:pt x="2" y="66"/>
                    <a:pt x="2" y="66"/>
                    <a:pt x="2" y="66"/>
                  </a:cubicBezTo>
                  <a:cubicBezTo>
                    <a:pt x="2" y="67"/>
                    <a:pt x="2" y="67"/>
                    <a:pt x="2" y="67"/>
                  </a:cubicBezTo>
                  <a:cubicBezTo>
                    <a:pt x="3" y="67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5"/>
                    <a:pt x="3" y="64"/>
                  </a:cubicBezTo>
                  <a:cubicBezTo>
                    <a:pt x="3" y="64"/>
                    <a:pt x="3" y="64"/>
                    <a:pt x="3" y="64"/>
                  </a:cubicBezTo>
                  <a:cubicBezTo>
                    <a:pt x="5" y="57"/>
                    <a:pt x="8" y="51"/>
                    <a:pt x="11" y="43"/>
                  </a:cubicBezTo>
                  <a:cubicBezTo>
                    <a:pt x="12" y="43"/>
                    <a:pt x="12" y="42"/>
                    <a:pt x="13" y="41"/>
                  </a:cubicBezTo>
                  <a:cubicBezTo>
                    <a:pt x="12" y="42"/>
                    <a:pt x="12" y="42"/>
                    <a:pt x="12" y="43"/>
                  </a:cubicBezTo>
                  <a:cubicBezTo>
                    <a:pt x="10" y="49"/>
                    <a:pt x="8" y="56"/>
                    <a:pt x="7" y="61"/>
                  </a:cubicBezTo>
                  <a:cubicBezTo>
                    <a:pt x="7" y="61"/>
                    <a:pt x="7" y="61"/>
                    <a:pt x="7" y="61"/>
                  </a:cubicBezTo>
                  <a:cubicBezTo>
                    <a:pt x="8" y="60"/>
                    <a:pt x="8" y="59"/>
                    <a:pt x="9" y="58"/>
                  </a:cubicBezTo>
                  <a:cubicBezTo>
                    <a:pt x="9" y="57"/>
                    <a:pt x="9" y="56"/>
                    <a:pt x="10" y="55"/>
                  </a:cubicBezTo>
                  <a:cubicBezTo>
                    <a:pt x="10" y="54"/>
                    <a:pt x="10" y="54"/>
                    <a:pt x="11" y="54"/>
                  </a:cubicBezTo>
                  <a:cubicBezTo>
                    <a:pt x="11" y="53"/>
                    <a:pt x="11" y="52"/>
                    <a:pt x="11" y="52"/>
                  </a:cubicBezTo>
                  <a:cubicBezTo>
                    <a:pt x="11" y="52"/>
                    <a:pt x="11" y="52"/>
                    <a:pt x="11" y="52"/>
                  </a:cubicBezTo>
                  <a:cubicBezTo>
                    <a:pt x="11" y="52"/>
                    <a:pt x="11" y="52"/>
                    <a:pt x="11" y="52"/>
                  </a:cubicBezTo>
                  <a:cubicBezTo>
                    <a:pt x="11" y="51"/>
                    <a:pt x="11" y="50"/>
                    <a:pt x="12" y="49"/>
                  </a:cubicBezTo>
                  <a:cubicBezTo>
                    <a:pt x="12" y="49"/>
                    <a:pt x="12" y="49"/>
                    <a:pt x="12" y="49"/>
                  </a:cubicBezTo>
                  <a:cubicBezTo>
                    <a:pt x="12" y="49"/>
                    <a:pt x="12" y="49"/>
                    <a:pt x="12" y="49"/>
                  </a:cubicBezTo>
                  <a:cubicBezTo>
                    <a:pt x="12" y="49"/>
                    <a:pt x="12" y="49"/>
                    <a:pt x="12" y="49"/>
                  </a:cubicBezTo>
                  <a:cubicBezTo>
                    <a:pt x="12" y="47"/>
                    <a:pt x="13" y="45"/>
                    <a:pt x="14" y="44"/>
                  </a:cubicBezTo>
                  <a:cubicBezTo>
                    <a:pt x="15" y="40"/>
                    <a:pt x="17" y="36"/>
                    <a:pt x="19" y="32"/>
                  </a:cubicBezTo>
                  <a:cubicBezTo>
                    <a:pt x="20" y="30"/>
                    <a:pt x="21" y="28"/>
                    <a:pt x="22" y="26"/>
                  </a:cubicBezTo>
                  <a:cubicBezTo>
                    <a:pt x="22" y="26"/>
                    <a:pt x="22" y="26"/>
                    <a:pt x="22" y="26"/>
                  </a:cubicBezTo>
                  <a:cubicBezTo>
                    <a:pt x="24" y="22"/>
                    <a:pt x="25" y="18"/>
                    <a:pt x="26" y="14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4" y="16"/>
                    <a:pt x="23" y="17"/>
                    <a:pt x="22" y="19"/>
                  </a:cubicBezTo>
                  <a:cubicBezTo>
                    <a:pt x="20" y="23"/>
                    <a:pt x="18" y="27"/>
                    <a:pt x="15" y="31"/>
                  </a:cubicBezTo>
                  <a:cubicBezTo>
                    <a:pt x="13" y="34"/>
                    <a:pt x="11" y="38"/>
                    <a:pt x="10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10" y="41"/>
                    <a:pt x="11" y="37"/>
                    <a:pt x="12" y="33"/>
                  </a:cubicBezTo>
                  <a:cubicBezTo>
                    <a:pt x="14" y="26"/>
                    <a:pt x="16" y="20"/>
                    <a:pt x="18" y="13"/>
                  </a:cubicBezTo>
                  <a:cubicBezTo>
                    <a:pt x="18" y="12"/>
                    <a:pt x="17" y="11"/>
                    <a:pt x="17" y="9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5" y="17"/>
                    <a:pt x="12" y="24"/>
                    <a:pt x="10" y="32"/>
                  </a:cubicBezTo>
                  <a:cubicBezTo>
                    <a:pt x="8" y="39"/>
                    <a:pt x="6" y="46"/>
                    <a:pt x="4" y="52"/>
                  </a:cubicBezTo>
                  <a:cubicBezTo>
                    <a:pt x="5" y="49"/>
                    <a:pt x="5" y="46"/>
                    <a:pt x="5" y="43"/>
                  </a:cubicBezTo>
                  <a:cubicBezTo>
                    <a:pt x="5" y="42"/>
                    <a:pt x="5" y="40"/>
                    <a:pt x="5" y="39"/>
                  </a:cubicBezTo>
                  <a:cubicBezTo>
                    <a:pt x="5" y="37"/>
                    <a:pt x="6" y="35"/>
                    <a:pt x="6" y="33"/>
                  </a:cubicBezTo>
                  <a:cubicBezTo>
                    <a:pt x="7" y="29"/>
                    <a:pt x="7" y="25"/>
                    <a:pt x="8" y="20"/>
                  </a:cubicBezTo>
                  <a:cubicBezTo>
                    <a:pt x="9" y="16"/>
                    <a:pt x="10" y="12"/>
                    <a:pt x="11" y="7"/>
                  </a:cubicBezTo>
                  <a:cubicBezTo>
                    <a:pt x="11" y="5"/>
                    <a:pt x="12" y="2"/>
                    <a:pt x="12" y="0"/>
                  </a:cubicBezTo>
                </a:path>
              </a:pathLst>
            </a:custGeom>
            <a:solidFill>
              <a:srgbClr val="0B64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2" name="Freeform 573"/>
            <p:cNvSpPr/>
            <p:nvPr/>
          </p:nvSpPr>
          <p:spPr bwMode="auto">
            <a:xfrm>
              <a:off x="1798638" y="7653338"/>
              <a:ext cx="3175" cy="14288"/>
            </a:xfrm>
            <a:custGeom>
              <a:avLst/>
              <a:gdLst>
                <a:gd name="T0" fmla="*/ 0 w 1"/>
                <a:gd name="T1" fmla="*/ 0 h 4"/>
                <a:gd name="T2" fmla="*/ 0 w 1"/>
                <a:gd name="T3" fmla="*/ 4 h 4"/>
                <a:gd name="T4" fmla="*/ 0 w 1"/>
                <a:gd name="T5" fmla="*/ 4 h 4"/>
                <a:gd name="T6" fmla="*/ 0 w 1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4">
                  <a:moveTo>
                    <a:pt x="0" y="0"/>
                  </a:moveTo>
                  <a:cubicBezTo>
                    <a:pt x="0" y="2"/>
                    <a:pt x="0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3"/>
                    <a:pt x="0" y="2"/>
                    <a:pt x="0" y="0"/>
                  </a:cubicBezTo>
                </a:path>
              </a:pathLst>
            </a:custGeom>
            <a:solidFill>
              <a:srgbClr val="4A9D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3" name="Freeform 574"/>
            <p:cNvSpPr/>
            <p:nvPr/>
          </p:nvSpPr>
          <p:spPr bwMode="auto">
            <a:xfrm>
              <a:off x="1784350" y="7543801"/>
              <a:ext cx="22225" cy="139700"/>
            </a:xfrm>
            <a:custGeom>
              <a:avLst/>
              <a:gdLst>
                <a:gd name="T0" fmla="*/ 5 w 6"/>
                <a:gd name="T1" fmla="*/ 0 h 37"/>
                <a:gd name="T2" fmla="*/ 3 w 6"/>
                <a:gd name="T3" fmla="*/ 7 h 37"/>
                <a:gd name="T4" fmla="*/ 3 w 6"/>
                <a:gd name="T5" fmla="*/ 9 h 37"/>
                <a:gd name="T6" fmla="*/ 3 w 6"/>
                <a:gd name="T7" fmla="*/ 10 h 37"/>
                <a:gd name="T8" fmla="*/ 4 w 6"/>
                <a:gd name="T9" fmla="*/ 16 h 37"/>
                <a:gd name="T10" fmla="*/ 3 w 6"/>
                <a:gd name="T11" fmla="*/ 15 h 37"/>
                <a:gd name="T12" fmla="*/ 2 w 6"/>
                <a:gd name="T13" fmla="*/ 11 h 37"/>
                <a:gd name="T14" fmla="*/ 0 w 6"/>
                <a:gd name="T15" fmla="*/ 15 h 37"/>
                <a:gd name="T16" fmla="*/ 1 w 6"/>
                <a:gd name="T17" fmla="*/ 16 h 37"/>
                <a:gd name="T18" fmla="*/ 3 w 6"/>
                <a:gd name="T19" fmla="*/ 21 h 37"/>
                <a:gd name="T20" fmla="*/ 4 w 6"/>
                <a:gd name="T21" fmla="*/ 23 h 37"/>
                <a:gd name="T22" fmla="*/ 4 w 6"/>
                <a:gd name="T23" fmla="*/ 29 h 37"/>
                <a:gd name="T24" fmla="*/ 4 w 6"/>
                <a:gd name="T25" fmla="*/ 29 h 37"/>
                <a:gd name="T26" fmla="*/ 4 w 6"/>
                <a:gd name="T27" fmla="*/ 29 h 37"/>
                <a:gd name="T28" fmla="*/ 4 w 6"/>
                <a:gd name="T29" fmla="*/ 29 h 37"/>
                <a:gd name="T30" fmla="*/ 4 w 6"/>
                <a:gd name="T31" fmla="*/ 33 h 37"/>
                <a:gd name="T32" fmla="*/ 5 w 6"/>
                <a:gd name="T33" fmla="*/ 37 h 37"/>
                <a:gd name="T34" fmla="*/ 5 w 6"/>
                <a:gd name="T35" fmla="*/ 37 h 37"/>
                <a:gd name="T36" fmla="*/ 6 w 6"/>
                <a:gd name="T37" fmla="*/ 30 h 37"/>
                <a:gd name="T38" fmla="*/ 6 w 6"/>
                <a:gd name="T39" fmla="*/ 30 h 37"/>
                <a:gd name="T40" fmla="*/ 6 w 6"/>
                <a:gd name="T41" fmla="*/ 22 h 37"/>
                <a:gd name="T42" fmla="*/ 6 w 6"/>
                <a:gd name="T43" fmla="*/ 9 h 37"/>
                <a:gd name="T44" fmla="*/ 5 w 6"/>
                <a:gd name="T45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6" h="37">
                  <a:moveTo>
                    <a:pt x="5" y="0"/>
                  </a:moveTo>
                  <a:cubicBezTo>
                    <a:pt x="4" y="2"/>
                    <a:pt x="4" y="5"/>
                    <a:pt x="3" y="7"/>
                  </a:cubicBezTo>
                  <a:cubicBezTo>
                    <a:pt x="3" y="8"/>
                    <a:pt x="3" y="8"/>
                    <a:pt x="3" y="9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4" y="12"/>
                    <a:pt x="4" y="14"/>
                    <a:pt x="4" y="16"/>
                  </a:cubicBezTo>
                  <a:cubicBezTo>
                    <a:pt x="3" y="16"/>
                    <a:pt x="3" y="15"/>
                    <a:pt x="3" y="15"/>
                  </a:cubicBezTo>
                  <a:cubicBezTo>
                    <a:pt x="3" y="13"/>
                    <a:pt x="2" y="12"/>
                    <a:pt x="2" y="11"/>
                  </a:cubicBezTo>
                  <a:cubicBezTo>
                    <a:pt x="1" y="12"/>
                    <a:pt x="1" y="13"/>
                    <a:pt x="0" y="15"/>
                  </a:cubicBezTo>
                  <a:cubicBezTo>
                    <a:pt x="1" y="15"/>
                    <a:pt x="1" y="16"/>
                    <a:pt x="1" y="16"/>
                  </a:cubicBezTo>
                  <a:cubicBezTo>
                    <a:pt x="2" y="18"/>
                    <a:pt x="2" y="19"/>
                    <a:pt x="3" y="21"/>
                  </a:cubicBezTo>
                  <a:cubicBezTo>
                    <a:pt x="3" y="22"/>
                    <a:pt x="3" y="22"/>
                    <a:pt x="4" y="23"/>
                  </a:cubicBezTo>
                  <a:cubicBezTo>
                    <a:pt x="4" y="25"/>
                    <a:pt x="4" y="27"/>
                    <a:pt x="4" y="29"/>
                  </a:cubicBezTo>
                  <a:cubicBezTo>
                    <a:pt x="4" y="29"/>
                    <a:pt x="4" y="29"/>
                    <a:pt x="4" y="29"/>
                  </a:cubicBezTo>
                  <a:cubicBezTo>
                    <a:pt x="4" y="29"/>
                    <a:pt x="4" y="29"/>
                    <a:pt x="4" y="29"/>
                  </a:cubicBezTo>
                  <a:cubicBezTo>
                    <a:pt x="4" y="29"/>
                    <a:pt x="4" y="29"/>
                    <a:pt x="4" y="29"/>
                  </a:cubicBezTo>
                  <a:cubicBezTo>
                    <a:pt x="4" y="31"/>
                    <a:pt x="5" y="32"/>
                    <a:pt x="4" y="33"/>
                  </a:cubicBezTo>
                  <a:cubicBezTo>
                    <a:pt x="5" y="35"/>
                    <a:pt x="5" y="36"/>
                    <a:pt x="5" y="37"/>
                  </a:cubicBezTo>
                  <a:cubicBezTo>
                    <a:pt x="5" y="37"/>
                    <a:pt x="5" y="37"/>
                    <a:pt x="5" y="37"/>
                  </a:cubicBezTo>
                  <a:cubicBezTo>
                    <a:pt x="6" y="35"/>
                    <a:pt x="6" y="32"/>
                    <a:pt x="6" y="30"/>
                  </a:cubicBezTo>
                  <a:cubicBezTo>
                    <a:pt x="6" y="30"/>
                    <a:pt x="6" y="30"/>
                    <a:pt x="6" y="30"/>
                  </a:cubicBezTo>
                  <a:cubicBezTo>
                    <a:pt x="6" y="27"/>
                    <a:pt x="6" y="24"/>
                    <a:pt x="6" y="22"/>
                  </a:cubicBezTo>
                  <a:cubicBezTo>
                    <a:pt x="6" y="17"/>
                    <a:pt x="6" y="13"/>
                    <a:pt x="6" y="9"/>
                  </a:cubicBezTo>
                  <a:cubicBezTo>
                    <a:pt x="5" y="6"/>
                    <a:pt x="5" y="3"/>
                    <a:pt x="5" y="0"/>
                  </a:cubicBezTo>
                </a:path>
              </a:pathLst>
            </a:custGeom>
            <a:solidFill>
              <a:srgbClr val="0B64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4" name="Freeform 575"/>
            <p:cNvSpPr>
              <a:spLocks noEditPoints="1"/>
            </p:cNvSpPr>
            <p:nvPr/>
          </p:nvSpPr>
          <p:spPr bwMode="auto">
            <a:xfrm>
              <a:off x="1820863" y="7683501"/>
              <a:ext cx="30163" cy="19050"/>
            </a:xfrm>
            <a:custGeom>
              <a:avLst/>
              <a:gdLst>
                <a:gd name="T0" fmla="*/ 0 w 8"/>
                <a:gd name="T1" fmla="*/ 5 h 5"/>
                <a:gd name="T2" fmla="*/ 0 w 8"/>
                <a:gd name="T3" fmla="*/ 5 h 5"/>
                <a:gd name="T4" fmla="*/ 0 w 8"/>
                <a:gd name="T5" fmla="*/ 5 h 5"/>
                <a:gd name="T6" fmla="*/ 0 w 8"/>
                <a:gd name="T7" fmla="*/ 5 h 5"/>
                <a:gd name="T8" fmla="*/ 0 w 8"/>
                <a:gd name="T9" fmla="*/ 5 h 5"/>
                <a:gd name="T10" fmla="*/ 2 w 8"/>
                <a:gd name="T11" fmla="*/ 3 h 5"/>
                <a:gd name="T12" fmla="*/ 2 w 8"/>
                <a:gd name="T13" fmla="*/ 3 h 5"/>
                <a:gd name="T14" fmla="*/ 1 w 8"/>
                <a:gd name="T15" fmla="*/ 5 h 5"/>
                <a:gd name="T16" fmla="*/ 2 w 8"/>
                <a:gd name="T17" fmla="*/ 3 h 5"/>
                <a:gd name="T18" fmla="*/ 2 w 8"/>
                <a:gd name="T19" fmla="*/ 3 h 5"/>
                <a:gd name="T20" fmla="*/ 8 w 8"/>
                <a:gd name="T21" fmla="*/ 0 h 5"/>
                <a:gd name="T22" fmla="*/ 7 w 8"/>
                <a:gd name="T23" fmla="*/ 0 h 5"/>
                <a:gd name="T24" fmla="*/ 8 w 8"/>
                <a:gd name="T25" fmla="*/ 0 h 5"/>
                <a:gd name="T26" fmla="*/ 8 w 8"/>
                <a:gd name="T2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" h="5">
                  <a:moveTo>
                    <a:pt x="0" y="5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moveTo>
                    <a:pt x="2" y="3"/>
                  </a:moveTo>
                  <a:cubicBezTo>
                    <a:pt x="2" y="3"/>
                    <a:pt x="2" y="3"/>
                    <a:pt x="2" y="3"/>
                  </a:cubicBezTo>
                  <a:cubicBezTo>
                    <a:pt x="2" y="4"/>
                    <a:pt x="1" y="4"/>
                    <a:pt x="1" y="5"/>
                  </a:cubicBezTo>
                  <a:cubicBezTo>
                    <a:pt x="1" y="4"/>
                    <a:pt x="2" y="4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moveTo>
                    <a:pt x="8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</a:path>
              </a:pathLst>
            </a:custGeom>
            <a:solidFill>
              <a:srgbClr val="BFC4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5" name="Freeform 576"/>
            <p:cNvSpPr>
              <a:spLocks noEditPoints="1"/>
            </p:cNvSpPr>
            <p:nvPr/>
          </p:nvSpPr>
          <p:spPr bwMode="auto">
            <a:xfrm>
              <a:off x="1817688" y="7708901"/>
              <a:ext cx="3175" cy="7938"/>
            </a:xfrm>
            <a:custGeom>
              <a:avLst/>
              <a:gdLst>
                <a:gd name="T0" fmla="*/ 1 w 1"/>
                <a:gd name="T1" fmla="*/ 2 h 2"/>
                <a:gd name="T2" fmla="*/ 1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0 w 1"/>
                <a:gd name="T9" fmla="*/ 0 h 2"/>
                <a:gd name="T10" fmla="*/ 0 w 1"/>
                <a:gd name="T11" fmla="*/ 1 h 2"/>
                <a:gd name="T12" fmla="*/ 1 w 1"/>
                <a:gd name="T13" fmla="*/ 2 h 2"/>
                <a:gd name="T14" fmla="*/ 0 w 1"/>
                <a:gd name="T1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1" y="2"/>
                  </a:cubicBezTo>
                  <a:cubicBezTo>
                    <a:pt x="0" y="1"/>
                    <a:pt x="0" y="1"/>
                    <a:pt x="0" y="0"/>
                  </a:cubicBezTo>
                </a:path>
              </a:pathLst>
            </a:custGeom>
            <a:solidFill>
              <a:srgbClr val="4A9D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6" name="Freeform 577"/>
            <p:cNvSpPr/>
            <p:nvPr/>
          </p:nvSpPr>
          <p:spPr bwMode="auto">
            <a:xfrm>
              <a:off x="1843088" y="7683501"/>
              <a:ext cx="4763" cy="3175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1 h 1"/>
                <a:gd name="T4" fmla="*/ 0 w 1"/>
                <a:gd name="T5" fmla="*/ 1 h 1"/>
                <a:gd name="T6" fmla="*/ 1 w 1"/>
                <a:gd name="T7" fmla="*/ 1 h 1"/>
                <a:gd name="T8" fmla="*/ 1 w 1"/>
                <a:gd name="T9" fmla="*/ 1 h 1"/>
                <a:gd name="T10" fmla="*/ 1 w 1"/>
                <a:gd name="T11" fmla="*/ 1 h 1"/>
                <a:gd name="T12" fmla="*/ 1 w 1"/>
                <a:gd name="T1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0547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7" name="Freeform 578"/>
            <p:cNvSpPr/>
            <p:nvPr/>
          </p:nvSpPr>
          <p:spPr bwMode="auto">
            <a:xfrm>
              <a:off x="1847850" y="7683501"/>
              <a:ext cx="3175" cy="3175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0 w 1"/>
                <a:gd name="T5" fmla="*/ 1 h 1"/>
                <a:gd name="T6" fmla="*/ 0 w 1"/>
                <a:gd name="T7" fmla="*/ 1 h 1"/>
                <a:gd name="T8" fmla="*/ 1 w 1"/>
                <a:gd name="T9" fmla="*/ 0 h 1"/>
                <a:gd name="T10" fmla="*/ 1 w 1"/>
                <a:gd name="T11" fmla="*/ 0 h 1"/>
                <a:gd name="T12" fmla="*/ 1 w 1"/>
                <a:gd name="T1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4A9D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8" name="Freeform 579"/>
            <p:cNvSpPr/>
            <p:nvPr/>
          </p:nvSpPr>
          <p:spPr bwMode="auto">
            <a:xfrm>
              <a:off x="246063" y="6432551"/>
              <a:ext cx="1627188" cy="2614613"/>
            </a:xfrm>
            <a:custGeom>
              <a:avLst/>
              <a:gdLst>
                <a:gd name="T0" fmla="*/ 431 w 433"/>
                <a:gd name="T1" fmla="*/ 206 h 696"/>
                <a:gd name="T2" fmla="*/ 370 w 433"/>
                <a:gd name="T3" fmla="*/ 396 h 696"/>
                <a:gd name="T4" fmla="*/ 370 w 433"/>
                <a:gd name="T5" fmla="*/ 432 h 696"/>
                <a:gd name="T6" fmla="*/ 361 w 433"/>
                <a:gd name="T7" fmla="*/ 447 h 696"/>
                <a:gd name="T8" fmla="*/ 346 w 433"/>
                <a:gd name="T9" fmla="*/ 470 h 696"/>
                <a:gd name="T10" fmla="*/ 336 w 433"/>
                <a:gd name="T11" fmla="*/ 486 h 696"/>
                <a:gd name="T12" fmla="*/ 330 w 433"/>
                <a:gd name="T13" fmla="*/ 495 h 696"/>
                <a:gd name="T14" fmla="*/ 315 w 433"/>
                <a:gd name="T15" fmla="*/ 516 h 696"/>
                <a:gd name="T16" fmla="*/ 311 w 433"/>
                <a:gd name="T17" fmla="*/ 521 h 696"/>
                <a:gd name="T18" fmla="*/ 299 w 433"/>
                <a:gd name="T19" fmla="*/ 537 h 696"/>
                <a:gd name="T20" fmla="*/ 295 w 433"/>
                <a:gd name="T21" fmla="*/ 541 h 696"/>
                <a:gd name="T22" fmla="*/ 287 w 433"/>
                <a:gd name="T23" fmla="*/ 552 h 696"/>
                <a:gd name="T24" fmla="*/ 284 w 433"/>
                <a:gd name="T25" fmla="*/ 556 h 696"/>
                <a:gd name="T26" fmla="*/ 280 w 433"/>
                <a:gd name="T27" fmla="*/ 560 h 696"/>
                <a:gd name="T28" fmla="*/ 269 w 433"/>
                <a:gd name="T29" fmla="*/ 571 h 696"/>
                <a:gd name="T30" fmla="*/ 266 w 433"/>
                <a:gd name="T31" fmla="*/ 574 h 696"/>
                <a:gd name="T32" fmla="*/ 255 w 433"/>
                <a:gd name="T33" fmla="*/ 584 h 696"/>
                <a:gd name="T34" fmla="*/ 251 w 433"/>
                <a:gd name="T35" fmla="*/ 587 h 696"/>
                <a:gd name="T36" fmla="*/ 239 w 433"/>
                <a:gd name="T37" fmla="*/ 599 h 696"/>
                <a:gd name="T38" fmla="*/ 233 w 433"/>
                <a:gd name="T39" fmla="*/ 605 h 696"/>
                <a:gd name="T40" fmla="*/ 224 w 433"/>
                <a:gd name="T41" fmla="*/ 616 h 696"/>
                <a:gd name="T42" fmla="*/ 237 w 433"/>
                <a:gd name="T43" fmla="*/ 615 h 696"/>
                <a:gd name="T44" fmla="*/ 258 w 433"/>
                <a:gd name="T45" fmla="*/ 613 h 696"/>
                <a:gd name="T46" fmla="*/ 266 w 433"/>
                <a:gd name="T47" fmla="*/ 610 h 696"/>
                <a:gd name="T48" fmla="*/ 260 w 433"/>
                <a:gd name="T49" fmla="*/ 615 h 696"/>
                <a:gd name="T50" fmla="*/ 257 w 433"/>
                <a:gd name="T51" fmla="*/ 618 h 696"/>
                <a:gd name="T52" fmla="*/ 243 w 433"/>
                <a:gd name="T53" fmla="*/ 630 h 696"/>
                <a:gd name="T54" fmla="*/ 240 w 433"/>
                <a:gd name="T55" fmla="*/ 632 h 696"/>
                <a:gd name="T56" fmla="*/ 227 w 433"/>
                <a:gd name="T57" fmla="*/ 643 h 696"/>
                <a:gd name="T58" fmla="*/ 224 w 433"/>
                <a:gd name="T59" fmla="*/ 646 h 696"/>
                <a:gd name="T60" fmla="*/ 206 w 433"/>
                <a:gd name="T61" fmla="*/ 659 h 696"/>
                <a:gd name="T62" fmla="*/ 189 w 433"/>
                <a:gd name="T63" fmla="*/ 672 h 696"/>
                <a:gd name="T64" fmla="*/ 121 w 433"/>
                <a:gd name="T65" fmla="*/ 696 h 696"/>
                <a:gd name="T66" fmla="*/ 11 w 433"/>
                <a:gd name="T67" fmla="*/ 332 h 696"/>
                <a:gd name="T68" fmla="*/ 21 w 433"/>
                <a:gd name="T69" fmla="*/ 347 h 696"/>
                <a:gd name="T70" fmla="*/ 27 w 433"/>
                <a:gd name="T71" fmla="*/ 370 h 696"/>
                <a:gd name="T72" fmla="*/ 32 w 433"/>
                <a:gd name="T73" fmla="*/ 346 h 696"/>
                <a:gd name="T74" fmla="*/ 38 w 433"/>
                <a:gd name="T75" fmla="*/ 325 h 696"/>
                <a:gd name="T76" fmla="*/ 61 w 433"/>
                <a:gd name="T77" fmla="*/ 281 h 696"/>
                <a:gd name="T78" fmla="*/ 75 w 433"/>
                <a:gd name="T79" fmla="*/ 262 h 696"/>
                <a:gd name="T80" fmla="*/ 80 w 433"/>
                <a:gd name="T81" fmla="*/ 254 h 696"/>
                <a:gd name="T82" fmla="*/ 89 w 433"/>
                <a:gd name="T83" fmla="*/ 243 h 696"/>
                <a:gd name="T84" fmla="*/ 97 w 433"/>
                <a:gd name="T85" fmla="*/ 233 h 696"/>
                <a:gd name="T86" fmla="*/ 104 w 433"/>
                <a:gd name="T87" fmla="*/ 224 h 696"/>
                <a:gd name="T88" fmla="*/ 110 w 433"/>
                <a:gd name="T89" fmla="*/ 218 h 696"/>
                <a:gd name="T90" fmla="*/ 124 w 433"/>
                <a:gd name="T91" fmla="*/ 201 h 696"/>
                <a:gd name="T92" fmla="*/ 128 w 433"/>
                <a:gd name="T93" fmla="*/ 197 h 696"/>
                <a:gd name="T94" fmla="*/ 133 w 433"/>
                <a:gd name="T95" fmla="*/ 191 h 696"/>
                <a:gd name="T96" fmla="*/ 144 w 433"/>
                <a:gd name="T97" fmla="*/ 179 h 696"/>
                <a:gd name="T98" fmla="*/ 155 w 433"/>
                <a:gd name="T99" fmla="*/ 166 h 696"/>
                <a:gd name="T100" fmla="*/ 172 w 433"/>
                <a:gd name="T101" fmla="*/ 149 h 696"/>
                <a:gd name="T102" fmla="*/ 178 w 433"/>
                <a:gd name="T103" fmla="*/ 148 h 696"/>
                <a:gd name="T104" fmla="*/ 181 w 433"/>
                <a:gd name="T105" fmla="*/ 169 h 696"/>
                <a:gd name="T106" fmla="*/ 181 w 433"/>
                <a:gd name="T107" fmla="*/ 174 h 696"/>
                <a:gd name="T108" fmla="*/ 184 w 433"/>
                <a:gd name="T109" fmla="*/ 170 h 696"/>
                <a:gd name="T110" fmla="*/ 204 w 433"/>
                <a:gd name="T111" fmla="*/ 146 h 696"/>
                <a:gd name="T112" fmla="*/ 216 w 433"/>
                <a:gd name="T113" fmla="*/ 132 h 696"/>
                <a:gd name="T114" fmla="*/ 244 w 433"/>
                <a:gd name="T115" fmla="*/ 104 h 696"/>
                <a:gd name="T116" fmla="*/ 390 w 433"/>
                <a:gd name="T117" fmla="*/ 178 h 6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32" h="696">
                  <a:moveTo>
                    <a:pt x="424" y="154"/>
                  </a:moveTo>
                  <a:cubicBezTo>
                    <a:pt x="433" y="169"/>
                    <a:pt x="433" y="188"/>
                    <a:pt x="431" y="206"/>
                  </a:cubicBezTo>
                  <a:cubicBezTo>
                    <a:pt x="426" y="268"/>
                    <a:pt x="408" y="328"/>
                    <a:pt x="377" y="383"/>
                  </a:cubicBezTo>
                  <a:cubicBezTo>
                    <a:pt x="375" y="387"/>
                    <a:pt x="372" y="392"/>
                    <a:pt x="370" y="396"/>
                  </a:cubicBezTo>
                  <a:cubicBezTo>
                    <a:pt x="380" y="393"/>
                    <a:pt x="391" y="389"/>
                    <a:pt x="401" y="385"/>
                  </a:cubicBezTo>
                  <a:cubicBezTo>
                    <a:pt x="390" y="400"/>
                    <a:pt x="380" y="416"/>
                    <a:pt x="370" y="432"/>
                  </a:cubicBezTo>
                  <a:cubicBezTo>
                    <a:pt x="367" y="436"/>
                    <a:pt x="365" y="440"/>
                    <a:pt x="362" y="445"/>
                  </a:cubicBezTo>
                  <a:cubicBezTo>
                    <a:pt x="361" y="445"/>
                    <a:pt x="361" y="446"/>
                    <a:pt x="361" y="447"/>
                  </a:cubicBezTo>
                  <a:cubicBezTo>
                    <a:pt x="356" y="455"/>
                    <a:pt x="351" y="462"/>
                    <a:pt x="346" y="470"/>
                  </a:cubicBezTo>
                  <a:cubicBezTo>
                    <a:pt x="346" y="470"/>
                    <a:pt x="346" y="470"/>
                    <a:pt x="346" y="470"/>
                  </a:cubicBezTo>
                  <a:cubicBezTo>
                    <a:pt x="345" y="473"/>
                    <a:pt x="343" y="475"/>
                    <a:pt x="342" y="477"/>
                  </a:cubicBezTo>
                  <a:cubicBezTo>
                    <a:pt x="340" y="480"/>
                    <a:pt x="338" y="483"/>
                    <a:pt x="336" y="486"/>
                  </a:cubicBezTo>
                  <a:cubicBezTo>
                    <a:pt x="335" y="488"/>
                    <a:pt x="334" y="489"/>
                    <a:pt x="333" y="490"/>
                  </a:cubicBezTo>
                  <a:cubicBezTo>
                    <a:pt x="332" y="492"/>
                    <a:pt x="331" y="494"/>
                    <a:pt x="330" y="495"/>
                  </a:cubicBezTo>
                  <a:cubicBezTo>
                    <a:pt x="326" y="501"/>
                    <a:pt x="322" y="507"/>
                    <a:pt x="318" y="512"/>
                  </a:cubicBezTo>
                  <a:cubicBezTo>
                    <a:pt x="317" y="513"/>
                    <a:pt x="316" y="515"/>
                    <a:pt x="315" y="516"/>
                  </a:cubicBezTo>
                  <a:cubicBezTo>
                    <a:pt x="314" y="518"/>
                    <a:pt x="313" y="519"/>
                    <a:pt x="312" y="520"/>
                  </a:cubicBezTo>
                  <a:cubicBezTo>
                    <a:pt x="311" y="521"/>
                    <a:pt x="311" y="521"/>
                    <a:pt x="311" y="521"/>
                  </a:cubicBezTo>
                  <a:cubicBezTo>
                    <a:pt x="308" y="525"/>
                    <a:pt x="305" y="529"/>
                    <a:pt x="302" y="533"/>
                  </a:cubicBezTo>
                  <a:cubicBezTo>
                    <a:pt x="301" y="534"/>
                    <a:pt x="300" y="535"/>
                    <a:pt x="299" y="537"/>
                  </a:cubicBezTo>
                  <a:cubicBezTo>
                    <a:pt x="299" y="537"/>
                    <a:pt x="298" y="538"/>
                    <a:pt x="298" y="538"/>
                  </a:cubicBezTo>
                  <a:cubicBezTo>
                    <a:pt x="297" y="539"/>
                    <a:pt x="296" y="540"/>
                    <a:pt x="295" y="541"/>
                  </a:cubicBezTo>
                  <a:cubicBezTo>
                    <a:pt x="292" y="545"/>
                    <a:pt x="290" y="549"/>
                    <a:pt x="287" y="552"/>
                  </a:cubicBezTo>
                  <a:cubicBezTo>
                    <a:pt x="287" y="552"/>
                    <a:pt x="287" y="552"/>
                    <a:pt x="287" y="552"/>
                  </a:cubicBezTo>
                  <a:cubicBezTo>
                    <a:pt x="286" y="553"/>
                    <a:pt x="286" y="553"/>
                    <a:pt x="285" y="554"/>
                  </a:cubicBezTo>
                  <a:cubicBezTo>
                    <a:pt x="285" y="554"/>
                    <a:pt x="284" y="555"/>
                    <a:pt x="284" y="556"/>
                  </a:cubicBezTo>
                  <a:cubicBezTo>
                    <a:pt x="283" y="556"/>
                    <a:pt x="283" y="556"/>
                    <a:pt x="283" y="556"/>
                  </a:cubicBezTo>
                  <a:cubicBezTo>
                    <a:pt x="282" y="558"/>
                    <a:pt x="281" y="559"/>
                    <a:pt x="280" y="560"/>
                  </a:cubicBezTo>
                  <a:cubicBezTo>
                    <a:pt x="277" y="563"/>
                    <a:pt x="275" y="565"/>
                    <a:pt x="272" y="568"/>
                  </a:cubicBezTo>
                  <a:cubicBezTo>
                    <a:pt x="271" y="569"/>
                    <a:pt x="270" y="570"/>
                    <a:pt x="269" y="571"/>
                  </a:cubicBezTo>
                  <a:cubicBezTo>
                    <a:pt x="268" y="571"/>
                    <a:pt x="268" y="571"/>
                    <a:pt x="268" y="571"/>
                  </a:cubicBezTo>
                  <a:cubicBezTo>
                    <a:pt x="267" y="572"/>
                    <a:pt x="267" y="573"/>
                    <a:pt x="266" y="574"/>
                  </a:cubicBezTo>
                  <a:cubicBezTo>
                    <a:pt x="265" y="575"/>
                    <a:pt x="264" y="576"/>
                    <a:pt x="263" y="576"/>
                  </a:cubicBezTo>
                  <a:cubicBezTo>
                    <a:pt x="260" y="579"/>
                    <a:pt x="257" y="581"/>
                    <a:pt x="255" y="584"/>
                  </a:cubicBezTo>
                  <a:cubicBezTo>
                    <a:pt x="254" y="584"/>
                    <a:pt x="254" y="584"/>
                    <a:pt x="254" y="584"/>
                  </a:cubicBezTo>
                  <a:cubicBezTo>
                    <a:pt x="253" y="585"/>
                    <a:pt x="252" y="586"/>
                    <a:pt x="251" y="587"/>
                  </a:cubicBezTo>
                  <a:cubicBezTo>
                    <a:pt x="248" y="590"/>
                    <a:pt x="245" y="593"/>
                    <a:pt x="242" y="595"/>
                  </a:cubicBezTo>
                  <a:cubicBezTo>
                    <a:pt x="241" y="596"/>
                    <a:pt x="240" y="597"/>
                    <a:pt x="239" y="599"/>
                  </a:cubicBezTo>
                  <a:cubicBezTo>
                    <a:pt x="238" y="599"/>
                    <a:pt x="238" y="600"/>
                    <a:pt x="238" y="600"/>
                  </a:cubicBezTo>
                  <a:cubicBezTo>
                    <a:pt x="236" y="602"/>
                    <a:pt x="234" y="603"/>
                    <a:pt x="233" y="605"/>
                  </a:cubicBezTo>
                  <a:cubicBezTo>
                    <a:pt x="232" y="606"/>
                    <a:pt x="231" y="607"/>
                    <a:pt x="230" y="608"/>
                  </a:cubicBezTo>
                  <a:cubicBezTo>
                    <a:pt x="228" y="611"/>
                    <a:pt x="226" y="613"/>
                    <a:pt x="224" y="616"/>
                  </a:cubicBezTo>
                  <a:cubicBezTo>
                    <a:pt x="225" y="616"/>
                    <a:pt x="229" y="615"/>
                    <a:pt x="233" y="615"/>
                  </a:cubicBezTo>
                  <a:cubicBezTo>
                    <a:pt x="234" y="615"/>
                    <a:pt x="236" y="615"/>
                    <a:pt x="237" y="615"/>
                  </a:cubicBezTo>
                  <a:cubicBezTo>
                    <a:pt x="241" y="615"/>
                    <a:pt x="244" y="614"/>
                    <a:pt x="248" y="614"/>
                  </a:cubicBezTo>
                  <a:cubicBezTo>
                    <a:pt x="252" y="614"/>
                    <a:pt x="255" y="613"/>
                    <a:pt x="258" y="613"/>
                  </a:cubicBezTo>
                  <a:cubicBezTo>
                    <a:pt x="259" y="613"/>
                    <a:pt x="259" y="613"/>
                    <a:pt x="260" y="613"/>
                  </a:cubicBezTo>
                  <a:cubicBezTo>
                    <a:pt x="263" y="612"/>
                    <a:pt x="265" y="611"/>
                    <a:pt x="266" y="610"/>
                  </a:cubicBezTo>
                  <a:cubicBezTo>
                    <a:pt x="265" y="612"/>
                    <a:pt x="263" y="613"/>
                    <a:pt x="262" y="614"/>
                  </a:cubicBezTo>
                  <a:cubicBezTo>
                    <a:pt x="261" y="615"/>
                    <a:pt x="261" y="615"/>
                    <a:pt x="260" y="615"/>
                  </a:cubicBezTo>
                  <a:cubicBezTo>
                    <a:pt x="259" y="616"/>
                    <a:pt x="258" y="617"/>
                    <a:pt x="257" y="618"/>
                  </a:cubicBezTo>
                  <a:cubicBezTo>
                    <a:pt x="257" y="618"/>
                    <a:pt x="257" y="618"/>
                    <a:pt x="257" y="618"/>
                  </a:cubicBezTo>
                  <a:cubicBezTo>
                    <a:pt x="256" y="619"/>
                    <a:pt x="255" y="620"/>
                    <a:pt x="254" y="621"/>
                  </a:cubicBezTo>
                  <a:cubicBezTo>
                    <a:pt x="250" y="624"/>
                    <a:pt x="247" y="627"/>
                    <a:pt x="243" y="630"/>
                  </a:cubicBezTo>
                  <a:cubicBezTo>
                    <a:pt x="242" y="630"/>
                    <a:pt x="241" y="631"/>
                    <a:pt x="240" y="632"/>
                  </a:cubicBezTo>
                  <a:cubicBezTo>
                    <a:pt x="240" y="632"/>
                    <a:pt x="240" y="632"/>
                    <a:pt x="240" y="632"/>
                  </a:cubicBezTo>
                  <a:cubicBezTo>
                    <a:pt x="237" y="635"/>
                    <a:pt x="234" y="638"/>
                    <a:pt x="230" y="640"/>
                  </a:cubicBezTo>
                  <a:cubicBezTo>
                    <a:pt x="229" y="641"/>
                    <a:pt x="228" y="642"/>
                    <a:pt x="227" y="643"/>
                  </a:cubicBezTo>
                  <a:cubicBezTo>
                    <a:pt x="226" y="644"/>
                    <a:pt x="225" y="645"/>
                    <a:pt x="224" y="645"/>
                  </a:cubicBezTo>
                  <a:cubicBezTo>
                    <a:pt x="224" y="646"/>
                    <a:pt x="224" y="646"/>
                    <a:pt x="224" y="646"/>
                  </a:cubicBezTo>
                  <a:cubicBezTo>
                    <a:pt x="223" y="646"/>
                    <a:pt x="222" y="647"/>
                    <a:pt x="221" y="648"/>
                  </a:cubicBezTo>
                  <a:cubicBezTo>
                    <a:pt x="216" y="652"/>
                    <a:pt x="211" y="655"/>
                    <a:pt x="206" y="659"/>
                  </a:cubicBezTo>
                  <a:cubicBezTo>
                    <a:pt x="205" y="660"/>
                    <a:pt x="204" y="661"/>
                    <a:pt x="202" y="662"/>
                  </a:cubicBezTo>
                  <a:cubicBezTo>
                    <a:pt x="198" y="665"/>
                    <a:pt x="193" y="668"/>
                    <a:pt x="189" y="672"/>
                  </a:cubicBezTo>
                  <a:cubicBezTo>
                    <a:pt x="188" y="672"/>
                    <a:pt x="188" y="672"/>
                    <a:pt x="188" y="672"/>
                  </a:cubicBezTo>
                  <a:cubicBezTo>
                    <a:pt x="121" y="696"/>
                    <a:pt x="121" y="696"/>
                    <a:pt x="121" y="696"/>
                  </a:cubicBezTo>
                  <a:cubicBezTo>
                    <a:pt x="0" y="354"/>
                    <a:pt x="0" y="354"/>
                    <a:pt x="0" y="354"/>
                  </a:cubicBezTo>
                  <a:cubicBezTo>
                    <a:pt x="6" y="342"/>
                    <a:pt x="11" y="332"/>
                    <a:pt x="11" y="332"/>
                  </a:cubicBezTo>
                  <a:cubicBezTo>
                    <a:pt x="14" y="335"/>
                    <a:pt x="17" y="338"/>
                    <a:pt x="19" y="343"/>
                  </a:cubicBezTo>
                  <a:cubicBezTo>
                    <a:pt x="20" y="344"/>
                    <a:pt x="20" y="345"/>
                    <a:pt x="21" y="347"/>
                  </a:cubicBezTo>
                  <a:cubicBezTo>
                    <a:pt x="23" y="351"/>
                    <a:pt x="25" y="356"/>
                    <a:pt x="26" y="361"/>
                  </a:cubicBezTo>
                  <a:cubicBezTo>
                    <a:pt x="27" y="364"/>
                    <a:pt x="27" y="367"/>
                    <a:pt x="27" y="370"/>
                  </a:cubicBezTo>
                  <a:cubicBezTo>
                    <a:pt x="27" y="366"/>
                    <a:pt x="28" y="362"/>
                    <a:pt x="29" y="358"/>
                  </a:cubicBezTo>
                  <a:cubicBezTo>
                    <a:pt x="29" y="354"/>
                    <a:pt x="30" y="350"/>
                    <a:pt x="32" y="346"/>
                  </a:cubicBezTo>
                  <a:cubicBezTo>
                    <a:pt x="33" y="340"/>
                    <a:pt x="35" y="334"/>
                    <a:pt x="37" y="329"/>
                  </a:cubicBezTo>
                  <a:cubicBezTo>
                    <a:pt x="37" y="327"/>
                    <a:pt x="38" y="326"/>
                    <a:pt x="38" y="325"/>
                  </a:cubicBezTo>
                  <a:cubicBezTo>
                    <a:pt x="39" y="324"/>
                    <a:pt x="40" y="322"/>
                    <a:pt x="40" y="321"/>
                  </a:cubicBezTo>
                  <a:cubicBezTo>
                    <a:pt x="46" y="307"/>
                    <a:pt x="53" y="294"/>
                    <a:pt x="61" y="281"/>
                  </a:cubicBezTo>
                  <a:cubicBezTo>
                    <a:pt x="61" y="281"/>
                    <a:pt x="62" y="280"/>
                    <a:pt x="62" y="280"/>
                  </a:cubicBezTo>
                  <a:cubicBezTo>
                    <a:pt x="66" y="274"/>
                    <a:pt x="70" y="268"/>
                    <a:pt x="75" y="262"/>
                  </a:cubicBezTo>
                  <a:cubicBezTo>
                    <a:pt x="75" y="261"/>
                    <a:pt x="76" y="261"/>
                    <a:pt x="76" y="260"/>
                  </a:cubicBezTo>
                  <a:cubicBezTo>
                    <a:pt x="77" y="258"/>
                    <a:pt x="79" y="256"/>
                    <a:pt x="80" y="254"/>
                  </a:cubicBezTo>
                  <a:cubicBezTo>
                    <a:pt x="81" y="254"/>
                    <a:pt x="81" y="253"/>
                    <a:pt x="82" y="252"/>
                  </a:cubicBezTo>
                  <a:cubicBezTo>
                    <a:pt x="84" y="249"/>
                    <a:pt x="87" y="246"/>
                    <a:pt x="89" y="243"/>
                  </a:cubicBezTo>
                  <a:cubicBezTo>
                    <a:pt x="90" y="242"/>
                    <a:pt x="90" y="242"/>
                    <a:pt x="91" y="241"/>
                  </a:cubicBezTo>
                  <a:cubicBezTo>
                    <a:pt x="93" y="238"/>
                    <a:pt x="95" y="236"/>
                    <a:pt x="97" y="233"/>
                  </a:cubicBezTo>
                  <a:cubicBezTo>
                    <a:pt x="99" y="231"/>
                    <a:pt x="101" y="229"/>
                    <a:pt x="102" y="227"/>
                  </a:cubicBezTo>
                  <a:cubicBezTo>
                    <a:pt x="103" y="226"/>
                    <a:pt x="104" y="225"/>
                    <a:pt x="104" y="224"/>
                  </a:cubicBezTo>
                  <a:cubicBezTo>
                    <a:pt x="105" y="223"/>
                    <a:pt x="106" y="222"/>
                    <a:pt x="108" y="220"/>
                  </a:cubicBezTo>
                  <a:cubicBezTo>
                    <a:pt x="108" y="220"/>
                    <a:pt x="109" y="219"/>
                    <a:pt x="110" y="218"/>
                  </a:cubicBezTo>
                  <a:cubicBezTo>
                    <a:pt x="114" y="213"/>
                    <a:pt x="118" y="208"/>
                    <a:pt x="123" y="202"/>
                  </a:cubicBezTo>
                  <a:cubicBezTo>
                    <a:pt x="123" y="202"/>
                    <a:pt x="124" y="202"/>
                    <a:pt x="124" y="201"/>
                  </a:cubicBezTo>
                  <a:cubicBezTo>
                    <a:pt x="125" y="200"/>
                    <a:pt x="126" y="198"/>
                    <a:pt x="128" y="197"/>
                  </a:cubicBezTo>
                  <a:cubicBezTo>
                    <a:pt x="128" y="197"/>
                    <a:pt x="128" y="197"/>
                    <a:pt x="128" y="197"/>
                  </a:cubicBezTo>
                  <a:cubicBezTo>
                    <a:pt x="129" y="195"/>
                    <a:pt x="130" y="194"/>
                    <a:pt x="132" y="192"/>
                  </a:cubicBezTo>
                  <a:cubicBezTo>
                    <a:pt x="132" y="192"/>
                    <a:pt x="133" y="191"/>
                    <a:pt x="133" y="191"/>
                  </a:cubicBezTo>
                  <a:cubicBezTo>
                    <a:pt x="136" y="187"/>
                    <a:pt x="139" y="184"/>
                    <a:pt x="142" y="181"/>
                  </a:cubicBezTo>
                  <a:cubicBezTo>
                    <a:pt x="143" y="180"/>
                    <a:pt x="143" y="179"/>
                    <a:pt x="144" y="179"/>
                  </a:cubicBezTo>
                  <a:cubicBezTo>
                    <a:pt x="147" y="175"/>
                    <a:pt x="150" y="172"/>
                    <a:pt x="153" y="169"/>
                  </a:cubicBezTo>
                  <a:cubicBezTo>
                    <a:pt x="154" y="168"/>
                    <a:pt x="155" y="167"/>
                    <a:pt x="155" y="166"/>
                  </a:cubicBezTo>
                  <a:cubicBezTo>
                    <a:pt x="160" y="161"/>
                    <a:pt x="165" y="156"/>
                    <a:pt x="171" y="150"/>
                  </a:cubicBezTo>
                  <a:cubicBezTo>
                    <a:pt x="171" y="150"/>
                    <a:pt x="172" y="149"/>
                    <a:pt x="172" y="149"/>
                  </a:cubicBezTo>
                  <a:cubicBezTo>
                    <a:pt x="174" y="147"/>
                    <a:pt x="175" y="146"/>
                    <a:pt x="176" y="145"/>
                  </a:cubicBezTo>
                  <a:cubicBezTo>
                    <a:pt x="177" y="146"/>
                    <a:pt x="177" y="147"/>
                    <a:pt x="178" y="148"/>
                  </a:cubicBezTo>
                  <a:cubicBezTo>
                    <a:pt x="178" y="149"/>
                    <a:pt x="178" y="149"/>
                    <a:pt x="178" y="150"/>
                  </a:cubicBezTo>
                  <a:cubicBezTo>
                    <a:pt x="180" y="156"/>
                    <a:pt x="182" y="162"/>
                    <a:pt x="181" y="169"/>
                  </a:cubicBezTo>
                  <a:cubicBezTo>
                    <a:pt x="181" y="169"/>
                    <a:pt x="181" y="170"/>
                    <a:pt x="181" y="170"/>
                  </a:cubicBezTo>
                  <a:cubicBezTo>
                    <a:pt x="181" y="171"/>
                    <a:pt x="181" y="173"/>
                    <a:pt x="181" y="174"/>
                  </a:cubicBezTo>
                  <a:cubicBezTo>
                    <a:pt x="182" y="173"/>
                    <a:pt x="183" y="171"/>
                    <a:pt x="184" y="170"/>
                  </a:cubicBezTo>
                  <a:cubicBezTo>
                    <a:pt x="184" y="170"/>
                    <a:pt x="184" y="170"/>
                    <a:pt x="184" y="170"/>
                  </a:cubicBezTo>
                  <a:cubicBezTo>
                    <a:pt x="184" y="169"/>
                    <a:pt x="185" y="169"/>
                    <a:pt x="185" y="169"/>
                  </a:cubicBezTo>
                  <a:cubicBezTo>
                    <a:pt x="191" y="161"/>
                    <a:pt x="197" y="153"/>
                    <a:pt x="204" y="146"/>
                  </a:cubicBezTo>
                  <a:cubicBezTo>
                    <a:pt x="204" y="145"/>
                    <a:pt x="204" y="145"/>
                    <a:pt x="204" y="145"/>
                  </a:cubicBezTo>
                  <a:cubicBezTo>
                    <a:pt x="208" y="140"/>
                    <a:pt x="212" y="136"/>
                    <a:pt x="216" y="132"/>
                  </a:cubicBezTo>
                  <a:cubicBezTo>
                    <a:pt x="217" y="131"/>
                    <a:pt x="217" y="131"/>
                    <a:pt x="217" y="131"/>
                  </a:cubicBezTo>
                  <a:cubicBezTo>
                    <a:pt x="226" y="122"/>
                    <a:pt x="234" y="113"/>
                    <a:pt x="244" y="104"/>
                  </a:cubicBezTo>
                  <a:cubicBezTo>
                    <a:pt x="283" y="66"/>
                    <a:pt x="327" y="33"/>
                    <a:pt x="371" y="0"/>
                  </a:cubicBezTo>
                  <a:cubicBezTo>
                    <a:pt x="401" y="53"/>
                    <a:pt x="396" y="118"/>
                    <a:pt x="390" y="178"/>
                  </a:cubicBezTo>
                  <a:cubicBezTo>
                    <a:pt x="403" y="172"/>
                    <a:pt x="414" y="164"/>
                    <a:pt x="424" y="154"/>
                  </a:cubicBezTo>
                </a:path>
              </a:pathLst>
            </a:custGeom>
            <a:solidFill>
              <a:srgbClr val="99CA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9" name="Freeform 580"/>
            <p:cNvSpPr/>
            <p:nvPr/>
          </p:nvSpPr>
          <p:spPr bwMode="auto">
            <a:xfrm>
              <a:off x="441325" y="6672263"/>
              <a:ext cx="1052513" cy="1946275"/>
            </a:xfrm>
            <a:custGeom>
              <a:avLst/>
              <a:gdLst>
                <a:gd name="T0" fmla="*/ 229 w 280"/>
                <a:gd name="T1" fmla="*/ 140 h 518"/>
                <a:gd name="T2" fmla="*/ 261 w 280"/>
                <a:gd name="T3" fmla="*/ 165 h 518"/>
                <a:gd name="T4" fmla="*/ 180 w 280"/>
                <a:gd name="T5" fmla="*/ 192 h 518"/>
                <a:gd name="T6" fmla="*/ 141 w 280"/>
                <a:gd name="T7" fmla="*/ 246 h 518"/>
                <a:gd name="T8" fmla="*/ 140 w 280"/>
                <a:gd name="T9" fmla="*/ 247 h 518"/>
                <a:gd name="T10" fmla="*/ 144 w 280"/>
                <a:gd name="T11" fmla="*/ 323 h 518"/>
                <a:gd name="T12" fmla="*/ 154 w 280"/>
                <a:gd name="T13" fmla="*/ 326 h 518"/>
                <a:gd name="T14" fmla="*/ 162 w 280"/>
                <a:gd name="T15" fmla="*/ 328 h 518"/>
                <a:gd name="T16" fmla="*/ 180 w 280"/>
                <a:gd name="T17" fmla="*/ 335 h 518"/>
                <a:gd name="T18" fmla="*/ 192 w 280"/>
                <a:gd name="T19" fmla="*/ 342 h 518"/>
                <a:gd name="T20" fmla="*/ 192 w 280"/>
                <a:gd name="T21" fmla="*/ 343 h 518"/>
                <a:gd name="T22" fmla="*/ 179 w 280"/>
                <a:gd name="T23" fmla="*/ 340 h 518"/>
                <a:gd name="T24" fmla="*/ 158 w 280"/>
                <a:gd name="T25" fmla="*/ 338 h 518"/>
                <a:gd name="T26" fmla="*/ 151 w 280"/>
                <a:gd name="T27" fmla="*/ 339 h 518"/>
                <a:gd name="T28" fmla="*/ 119 w 280"/>
                <a:gd name="T29" fmla="*/ 347 h 518"/>
                <a:gd name="T30" fmla="*/ 114 w 280"/>
                <a:gd name="T31" fmla="*/ 349 h 518"/>
                <a:gd name="T32" fmla="*/ 103 w 280"/>
                <a:gd name="T33" fmla="*/ 357 h 518"/>
                <a:gd name="T34" fmla="*/ 102 w 280"/>
                <a:gd name="T35" fmla="*/ 359 h 518"/>
                <a:gd name="T36" fmla="*/ 90 w 280"/>
                <a:gd name="T37" fmla="*/ 375 h 518"/>
                <a:gd name="T38" fmla="*/ 86 w 280"/>
                <a:gd name="T39" fmla="*/ 383 h 518"/>
                <a:gd name="T40" fmla="*/ 78 w 280"/>
                <a:gd name="T41" fmla="*/ 405 h 518"/>
                <a:gd name="T42" fmla="*/ 76 w 280"/>
                <a:gd name="T43" fmla="*/ 414 h 518"/>
                <a:gd name="T44" fmla="*/ 73 w 280"/>
                <a:gd name="T45" fmla="*/ 425 h 518"/>
                <a:gd name="T46" fmla="*/ 70 w 280"/>
                <a:gd name="T47" fmla="*/ 442 h 518"/>
                <a:gd name="T48" fmla="*/ 69 w 280"/>
                <a:gd name="T49" fmla="*/ 449 h 518"/>
                <a:gd name="T50" fmla="*/ 68 w 280"/>
                <a:gd name="T51" fmla="*/ 459 h 518"/>
                <a:gd name="T52" fmla="*/ 67 w 280"/>
                <a:gd name="T53" fmla="*/ 466 h 518"/>
                <a:gd name="T54" fmla="*/ 72 w 280"/>
                <a:gd name="T55" fmla="*/ 479 h 518"/>
                <a:gd name="T56" fmla="*/ 85 w 280"/>
                <a:gd name="T57" fmla="*/ 485 h 518"/>
                <a:gd name="T58" fmla="*/ 98 w 280"/>
                <a:gd name="T59" fmla="*/ 489 h 518"/>
                <a:gd name="T60" fmla="*/ 107 w 280"/>
                <a:gd name="T61" fmla="*/ 494 h 518"/>
                <a:gd name="T62" fmla="*/ 111 w 280"/>
                <a:gd name="T63" fmla="*/ 496 h 518"/>
                <a:gd name="T64" fmla="*/ 115 w 280"/>
                <a:gd name="T65" fmla="*/ 498 h 518"/>
                <a:gd name="T66" fmla="*/ 117 w 280"/>
                <a:gd name="T67" fmla="*/ 500 h 518"/>
                <a:gd name="T68" fmla="*/ 120 w 280"/>
                <a:gd name="T69" fmla="*/ 502 h 518"/>
                <a:gd name="T70" fmla="*/ 116 w 280"/>
                <a:gd name="T71" fmla="*/ 502 h 518"/>
                <a:gd name="T72" fmla="*/ 112 w 280"/>
                <a:gd name="T73" fmla="*/ 501 h 518"/>
                <a:gd name="T74" fmla="*/ 106 w 280"/>
                <a:gd name="T75" fmla="*/ 500 h 518"/>
                <a:gd name="T76" fmla="*/ 100 w 280"/>
                <a:gd name="T77" fmla="*/ 499 h 518"/>
                <a:gd name="T78" fmla="*/ 83 w 280"/>
                <a:gd name="T79" fmla="*/ 497 h 518"/>
                <a:gd name="T80" fmla="*/ 37 w 280"/>
                <a:gd name="T81" fmla="*/ 509 h 518"/>
                <a:gd name="T82" fmla="*/ 33 w 280"/>
                <a:gd name="T83" fmla="*/ 513 h 518"/>
                <a:gd name="T84" fmla="*/ 29 w 280"/>
                <a:gd name="T85" fmla="*/ 518 h 518"/>
                <a:gd name="T86" fmla="*/ 17 w 280"/>
                <a:gd name="T87" fmla="*/ 449 h 518"/>
                <a:gd name="T88" fmla="*/ 21 w 280"/>
                <a:gd name="T89" fmla="*/ 451 h 518"/>
                <a:gd name="T90" fmla="*/ 29 w 280"/>
                <a:gd name="T91" fmla="*/ 454 h 518"/>
                <a:gd name="T92" fmla="*/ 49 w 280"/>
                <a:gd name="T93" fmla="*/ 448 h 518"/>
                <a:gd name="T94" fmla="*/ 62 w 280"/>
                <a:gd name="T95" fmla="*/ 428 h 518"/>
                <a:gd name="T96" fmla="*/ 66 w 280"/>
                <a:gd name="T97" fmla="*/ 415 h 518"/>
                <a:gd name="T98" fmla="*/ 67 w 280"/>
                <a:gd name="T99" fmla="*/ 409 h 518"/>
                <a:gd name="T100" fmla="*/ 71 w 280"/>
                <a:gd name="T101" fmla="*/ 393 h 518"/>
                <a:gd name="T102" fmla="*/ 72 w 280"/>
                <a:gd name="T103" fmla="*/ 387 h 518"/>
                <a:gd name="T104" fmla="*/ 73 w 280"/>
                <a:gd name="T105" fmla="*/ 366 h 518"/>
                <a:gd name="T106" fmla="*/ 72 w 280"/>
                <a:gd name="T107" fmla="*/ 357 h 518"/>
                <a:gd name="T108" fmla="*/ 32 w 280"/>
                <a:gd name="T109" fmla="*/ 305 h 518"/>
                <a:gd name="T110" fmla="*/ 57 w 280"/>
                <a:gd name="T111" fmla="*/ 305 h 518"/>
                <a:gd name="T112" fmla="*/ 84 w 280"/>
                <a:gd name="T113" fmla="*/ 303 h 518"/>
                <a:gd name="T114" fmla="*/ 92 w 280"/>
                <a:gd name="T115" fmla="*/ 299 h 518"/>
                <a:gd name="T116" fmla="*/ 128 w 280"/>
                <a:gd name="T117" fmla="*/ 242 h 518"/>
                <a:gd name="T118" fmla="*/ 127 w 280"/>
                <a:gd name="T119" fmla="*/ 163 h 518"/>
                <a:gd name="T120" fmla="*/ 188 w 280"/>
                <a:gd name="T121" fmla="*/ 143 h 518"/>
                <a:gd name="T122" fmla="*/ 265 w 280"/>
                <a:gd name="T123" fmla="*/ 20 h 518"/>
                <a:gd name="T124" fmla="*/ 227 w 280"/>
                <a:gd name="T125" fmla="*/ 108 h 5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80" h="518">
                  <a:moveTo>
                    <a:pt x="226" y="110"/>
                  </a:moveTo>
                  <a:cubicBezTo>
                    <a:pt x="224" y="121"/>
                    <a:pt x="217" y="132"/>
                    <a:pt x="229" y="140"/>
                  </a:cubicBezTo>
                  <a:cubicBezTo>
                    <a:pt x="234" y="144"/>
                    <a:pt x="240" y="145"/>
                    <a:pt x="246" y="148"/>
                  </a:cubicBezTo>
                  <a:cubicBezTo>
                    <a:pt x="252" y="152"/>
                    <a:pt x="258" y="158"/>
                    <a:pt x="261" y="165"/>
                  </a:cubicBezTo>
                  <a:cubicBezTo>
                    <a:pt x="248" y="156"/>
                    <a:pt x="231" y="162"/>
                    <a:pt x="217" y="167"/>
                  </a:cubicBezTo>
                  <a:cubicBezTo>
                    <a:pt x="203" y="173"/>
                    <a:pt x="191" y="182"/>
                    <a:pt x="180" y="192"/>
                  </a:cubicBezTo>
                  <a:cubicBezTo>
                    <a:pt x="169" y="202"/>
                    <a:pt x="159" y="215"/>
                    <a:pt x="151" y="228"/>
                  </a:cubicBezTo>
                  <a:cubicBezTo>
                    <a:pt x="149" y="233"/>
                    <a:pt x="145" y="240"/>
                    <a:pt x="141" y="246"/>
                  </a:cubicBezTo>
                  <a:cubicBezTo>
                    <a:pt x="141" y="246"/>
                    <a:pt x="141" y="246"/>
                    <a:pt x="141" y="246"/>
                  </a:cubicBezTo>
                  <a:cubicBezTo>
                    <a:pt x="140" y="247"/>
                    <a:pt x="140" y="247"/>
                    <a:pt x="140" y="247"/>
                  </a:cubicBezTo>
                  <a:cubicBezTo>
                    <a:pt x="129" y="267"/>
                    <a:pt x="117" y="291"/>
                    <a:pt x="125" y="309"/>
                  </a:cubicBezTo>
                  <a:cubicBezTo>
                    <a:pt x="129" y="316"/>
                    <a:pt x="136" y="320"/>
                    <a:pt x="144" y="323"/>
                  </a:cubicBezTo>
                  <a:cubicBezTo>
                    <a:pt x="145" y="324"/>
                    <a:pt x="147" y="324"/>
                    <a:pt x="148" y="324"/>
                  </a:cubicBezTo>
                  <a:cubicBezTo>
                    <a:pt x="150" y="325"/>
                    <a:pt x="152" y="326"/>
                    <a:pt x="154" y="326"/>
                  </a:cubicBezTo>
                  <a:cubicBezTo>
                    <a:pt x="156" y="326"/>
                    <a:pt x="157" y="327"/>
                    <a:pt x="158" y="327"/>
                  </a:cubicBezTo>
                  <a:cubicBezTo>
                    <a:pt x="159" y="327"/>
                    <a:pt x="161" y="328"/>
                    <a:pt x="162" y="328"/>
                  </a:cubicBezTo>
                  <a:cubicBezTo>
                    <a:pt x="167" y="330"/>
                    <a:pt x="172" y="331"/>
                    <a:pt x="177" y="334"/>
                  </a:cubicBezTo>
                  <a:cubicBezTo>
                    <a:pt x="178" y="334"/>
                    <a:pt x="179" y="335"/>
                    <a:pt x="180" y="335"/>
                  </a:cubicBezTo>
                  <a:cubicBezTo>
                    <a:pt x="182" y="336"/>
                    <a:pt x="184" y="337"/>
                    <a:pt x="186" y="338"/>
                  </a:cubicBezTo>
                  <a:cubicBezTo>
                    <a:pt x="188" y="339"/>
                    <a:pt x="190" y="341"/>
                    <a:pt x="192" y="342"/>
                  </a:cubicBezTo>
                  <a:cubicBezTo>
                    <a:pt x="193" y="343"/>
                    <a:pt x="193" y="343"/>
                    <a:pt x="193" y="343"/>
                  </a:cubicBezTo>
                  <a:cubicBezTo>
                    <a:pt x="192" y="343"/>
                    <a:pt x="192" y="343"/>
                    <a:pt x="192" y="343"/>
                  </a:cubicBezTo>
                  <a:cubicBezTo>
                    <a:pt x="188" y="341"/>
                    <a:pt x="184" y="340"/>
                    <a:pt x="179" y="340"/>
                  </a:cubicBezTo>
                  <a:cubicBezTo>
                    <a:pt x="179" y="340"/>
                    <a:pt x="179" y="340"/>
                    <a:pt x="179" y="340"/>
                  </a:cubicBezTo>
                  <a:cubicBezTo>
                    <a:pt x="178" y="339"/>
                    <a:pt x="177" y="339"/>
                    <a:pt x="175" y="339"/>
                  </a:cubicBezTo>
                  <a:cubicBezTo>
                    <a:pt x="170" y="339"/>
                    <a:pt x="164" y="338"/>
                    <a:pt x="158" y="338"/>
                  </a:cubicBezTo>
                  <a:cubicBezTo>
                    <a:pt x="156" y="338"/>
                    <a:pt x="155" y="338"/>
                    <a:pt x="154" y="339"/>
                  </a:cubicBezTo>
                  <a:cubicBezTo>
                    <a:pt x="153" y="339"/>
                    <a:pt x="152" y="339"/>
                    <a:pt x="151" y="339"/>
                  </a:cubicBezTo>
                  <a:cubicBezTo>
                    <a:pt x="150" y="339"/>
                    <a:pt x="148" y="339"/>
                    <a:pt x="147" y="339"/>
                  </a:cubicBezTo>
                  <a:cubicBezTo>
                    <a:pt x="137" y="340"/>
                    <a:pt x="127" y="343"/>
                    <a:pt x="119" y="347"/>
                  </a:cubicBezTo>
                  <a:cubicBezTo>
                    <a:pt x="117" y="348"/>
                    <a:pt x="116" y="348"/>
                    <a:pt x="114" y="349"/>
                  </a:cubicBezTo>
                  <a:cubicBezTo>
                    <a:pt x="114" y="349"/>
                    <a:pt x="114" y="349"/>
                    <a:pt x="114" y="349"/>
                  </a:cubicBezTo>
                  <a:cubicBezTo>
                    <a:pt x="111" y="351"/>
                    <a:pt x="109" y="353"/>
                    <a:pt x="107" y="354"/>
                  </a:cubicBezTo>
                  <a:cubicBezTo>
                    <a:pt x="105" y="355"/>
                    <a:pt x="104" y="356"/>
                    <a:pt x="103" y="357"/>
                  </a:cubicBezTo>
                  <a:cubicBezTo>
                    <a:pt x="103" y="358"/>
                    <a:pt x="103" y="358"/>
                    <a:pt x="103" y="358"/>
                  </a:cubicBezTo>
                  <a:cubicBezTo>
                    <a:pt x="102" y="359"/>
                    <a:pt x="102" y="359"/>
                    <a:pt x="102" y="359"/>
                  </a:cubicBezTo>
                  <a:cubicBezTo>
                    <a:pt x="99" y="362"/>
                    <a:pt x="96" y="366"/>
                    <a:pt x="93" y="370"/>
                  </a:cubicBezTo>
                  <a:cubicBezTo>
                    <a:pt x="92" y="372"/>
                    <a:pt x="91" y="373"/>
                    <a:pt x="90" y="375"/>
                  </a:cubicBezTo>
                  <a:cubicBezTo>
                    <a:pt x="90" y="376"/>
                    <a:pt x="89" y="378"/>
                    <a:pt x="88" y="379"/>
                  </a:cubicBezTo>
                  <a:cubicBezTo>
                    <a:pt x="87" y="380"/>
                    <a:pt x="87" y="382"/>
                    <a:pt x="86" y="383"/>
                  </a:cubicBezTo>
                  <a:cubicBezTo>
                    <a:pt x="84" y="388"/>
                    <a:pt x="82" y="392"/>
                    <a:pt x="81" y="396"/>
                  </a:cubicBezTo>
                  <a:cubicBezTo>
                    <a:pt x="80" y="399"/>
                    <a:pt x="79" y="402"/>
                    <a:pt x="78" y="405"/>
                  </a:cubicBezTo>
                  <a:cubicBezTo>
                    <a:pt x="78" y="407"/>
                    <a:pt x="77" y="409"/>
                    <a:pt x="77" y="410"/>
                  </a:cubicBezTo>
                  <a:cubicBezTo>
                    <a:pt x="76" y="412"/>
                    <a:pt x="76" y="413"/>
                    <a:pt x="76" y="414"/>
                  </a:cubicBezTo>
                  <a:cubicBezTo>
                    <a:pt x="75" y="416"/>
                    <a:pt x="75" y="417"/>
                    <a:pt x="75" y="419"/>
                  </a:cubicBezTo>
                  <a:cubicBezTo>
                    <a:pt x="74" y="421"/>
                    <a:pt x="74" y="423"/>
                    <a:pt x="73" y="425"/>
                  </a:cubicBezTo>
                  <a:cubicBezTo>
                    <a:pt x="73" y="427"/>
                    <a:pt x="72" y="429"/>
                    <a:pt x="72" y="432"/>
                  </a:cubicBezTo>
                  <a:cubicBezTo>
                    <a:pt x="71" y="435"/>
                    <a:pt x="71" y="439"/>
                    <a:pt x="70" y="442"/>
                  </a:cubicBezTo>
                  <a:cubicBezTo>
                    <a:pt x="70" y="444"/>
                    <a:pt x="70" y="445"/>
                    <a:pt x="70" y="447"/>
                  </a:cubicBezTo>
                  <a:cubicBezTo>
                    <a:pt x="69" y="447"/>
                    <a:pt x="69" y="448"/>
                    <a:pt x="69" y="449"/>
                  </a:cubicBezTo>
                  <a:cubicBezTo>
                    <a:pt x="69" y="451"/>
                    <a:pt x="69" y="453"/>
                    <a:pt x="68" y="455"/>
                  </a:cubicBezTo>
                  <a:cubicBezTo>
                    <a:pt x="68" y="456"/>
                    <a:pt x="68" y="457"/>
                    <a:pt x="68" y="459"/>
                  </a:cubicBezTo>
                  <a:cubicBezTo>
                    <a:pt x="67" y="461"/>
                    <a:pt x="67" y="463"/>
                    <a:pt x="67" y="465"/>
                  </a:cubicBezTo>
                  <a:cubicBezTo>
                    <a:pt x="67" y="466"/>
                    <a:pt x="67" y="466"/>
                    <a:pt x="67" y="466"/>
                  </a:cubicBezTo>
                  <a:cubicBezTo>
                    <a:pt x="67" y="468"/>
                    <a:pt x="67" y="470"/>
                    <a:pt x="67" y="471"/>
                  </a:cubicBezTo>
                  <a:cubicBezTo>
                    <a:pt x="68" y="474"/>
                    <a:pt x="69" y="477"/>
                    <a:pt x="72" y="479"/>
                  </a:cubicBezTo>
                  <a:cubicBezTo>
                    <a:pt x="73" y="481"/>
                    <a:pt x="75" y="482"/>
                    <a:pt x="78" y="483"/>
                  </a:cubicBezTo>
                  <a:cubicBezTo>
                    <a:pt x="80" y="484"/>
                    <a:pt x="82" y="484"/>
                    <a:pt x="85" y="485"/>
                  </a:cubicBezTo>
                  <a:cubicBezTo>
                    <a:pt x="87" y="486"/>
                    <a:pt x="90" y="486"/>
                    <a:pt x="92" y="487"/>
                  </a:cubicBezTo>
                  <a:cubicBezTo>
                    <a:pt x="94" y="488"/>
                    <a:pt x="96" y="488"/>
                    <a:pt x="98" y="489"/>
                  </a:cubicBezTo>
                  <a:cubicBezTo>
                    <a:pt x="100" y="490"/>
                    <a:pt x="101" y="491"/>
                    <a:pt x="103" y="491"/>
                  </a:cubicBezTo>
                  <a:cubicBezTo>
                    <a:pt x="104" y="492"/>
                    <a:pt x="106" y="493"/>
                    <a:pt x="107" y="494"/>
                  </a:cubicBezTo>
                  <a:cubicBezTo>
                    <a:pt x="107" y="494"/>
                    <a:pt x="107" y="494"/>
                    <a:pt x="107" y="494"/>
                  </a:cubicBezTo>
                  <a:cubicBezTo>
                    <a:pt x="109" y="494"/>
                    <a:pt x="110" y="495"/>
                    <a:pt x="111" y="496"/>
                  </a:cubicBezTo>
                  <a:cubicBezTo>
                    <a:pt x="111" y="496"/>
                    <a:pt x="111" y="496"/>
                    <a:pt x="111" y="496"/>
                  </a:cubicBezTo>
                  <a:cubicBezTo>
                    <a:pt x="113" y="497"/>
                    <a:pt x="114" y="497"/>
                    <a:pt x="115" y="498"/>
                  </a:cubicBezTo>
                  <a:cubicBezTo>
                    <a:pt x="115" y="499"/>
                    <a:pt x="115" y="499"/>
                    <a:pt x="115" y="499"/>
                  </a:cubicBezTo>
                  <a:cubicBezTo>
                    <a:pt x="116" y="499"/>
                    <a:pt x="117" y="500"/>
                    <a:pt x="117" y="500"/>
                  </a:cubicBezTo>
                  <a:cubicBezTo>
                    <a:pt x="118" y="501"/>
                    <a:pt x="119" y="501"/>
                    <a:pt x="119" y="502"/>
                  </a:cubicBezTo>
                  <a:cubicBezTo>
                    <a:pt x="120" y="502"/>
                    <a:pt x="120" y="502"/>
                    <a:pt x="120" y="502"/>
                  </a:cubicBezTo>
                  <a:cubicBezTo>
                    <a:pt x="120" y="502"/>
                    <a:pt x="119" y="502"/>
                    <a:pt x="119" y="502"/>
                  </a:cubicBezTo>
                  <a:cubicBezTo>
                    <a:pt x="118" y="502"/>
                    <a:pt x="117" y="502"/>
                    <a:pt x="116" y="502"/>
                  </a:cubicBezTo>
                  <a:cubicBezTo>
                    <a:pt x="115" y="501"/>
                    <a:pt x="114" y="501"/>
                    <a:pt x="114" y="501"/>
                  </a:cubicBezTo>
                  <a:cubicBezTo>
                    <a:pt x="113" y="501"/>
                    <a:pt x="112" y="501"/>
                    <a:pt x="112" y="501"/>
                  </a:cubicBezTo>
                  <a:cubicBezTo>
                    <a:pt x="110" y="500"/>
                    <a:pt x="108" y="500"/>
                    <a:pt x="107" y="500"/>
                  </a:cubicBezTo>
                  <a:cubicBezTo>
                    <a:pt x="106" y="500"/>
                    <a:pt x="106" y="500"/>
                    <a:pt x="106" y="500"/>
                  </a:cubicBezTo>
                  <a:cubicBezTo>
                    <a:pt x="105" y="499"/>
                    <a:pt x="103" y="499"/>
                    <a:pt x="102" y="499"/>
                  </a:cubicBezTo>
                  <a:cubicBezTo>
                    <a:pt x="101" y="499"/>
                    <a:pt x="101" y="499"/>
                    <a:pt x="100" y="499"/>
                  </a:cubicBezTo>
                  <a:cubicBezTo>
                    <a:pt x="98" y="499"/>
                    <a:pt x="96" y="498"/>
                    <a:pt x="94" y="498"/>
                  </a:cubicBezTo>
                  <a:cubicBezTo>
                    <a:pt x="90" y="498"/>
                    <a:pt x="86" y="497"/>
                    <a:pt x="83" y="497"/>
                  </a:cubicBezTo>
                  <a:cubicBezTo>
                    <a:pt x="77" y="497"/>
                    <a:pt x="72" y="497"/>
                    <a:pt x="67" y="498"/>
                  </a:cubicBezTo>
                  <a:cubicBezTo>
                    <a:pt x="55" y="499"/>
                    <a:pt x="45" y="502"/>
                    <a:pt x="37" y="509"/>
                  </a:cubicBezTo>
                  <a:cubicBezTo>
                    <a:pt x="37" y="509"/>
                    <a:pt x="37" y="509"/>
                    <a:pt x="37" y="509"/>
                  </a:cubicBezTo>
                  <a:cubicBezTo>
                    <a:pt x="36" y="510"/>
                    <a:pt x="35" y="511"/>
                    <a:pt x="33" y="513"/>
                  </a:cubicBezTo>
                  <a:cubicBezTo>
                    <a:pt x="33" y="513"/>
                    <a:pt x="33" y="513"/>
                    <a:pt x="33" y="514"/>
                  </a:cubicBezTo>
                  <a:cubicBezTo>
                    <a:pt x="31" y="515"/>
                    <a:pt x="30" y="517"/>
                    <a:pt x="29" y="518"/>
                  </a:cubicBezTo>
                  <a:cubicBezTo>
                    <a:pt x="0" y="436"/>
                    <a:pt x="0" y="436"/>
                    <a:pt x="0" y="436"/>
                  </a:cubicBezTo>
                  <a:cubicBezTo>
                    <a:pt x="5" y="441"/>
                    <a:pt x="11" y="445"/>
                    <a:pt x="17" y="449"/>
                  </a:cubicBezTo>
                  <a:cubicBezTo>
                    <a:pt x="17" y="449"/>
                    <a:pt x="17" y="449"/>
                    <a:pt x="17" y="449"/>
                  </a:cubicBezTo>
                  <a:cubicBezTo>
                    <a:pt x="18" y="450"/>
                    <a:pt x="20" y="450"/>
                    <a:pt x="21" y="451"/>
                  </a:cubicBezTo>
                  <a:cubicBezTo>
                    <a:pt x="23" y="452"/>
                    <a:pt x="25" y="453"/>
                    <a:pt x="27" y="453"/>
                  </a:cubicBezTo>
                  <a:cubicBezTo>
                    <a:pt x="28" y="454"/>
                    <a:pt x="28" y="454"/>
                    <a:pt x="29" y="454"/>
                  </a:cubicBezTo>
                  <a:cubicBezTo>
                    <a:pt x="32" y="455"/>
                    <a:pt x="35" y="455"/>
                    <a:pt x="37" y="454"/>
                  </a:cubicBezTo>
                  <a:cubicBezTo>
                    <a:pt x="42" y="453"/>
                    <a:pt x="46" y="451"/>
                    <a:pt x="49" y="448"/>
                  </a:cubicBezTo>
                  <a:cubicBezTo>
                    <a:pt x="52" y="446"/>
                    <a:pt x="54" y="443"/>
                    <a:pt x="55" y="440"/>
                  </a:cubicBezTo>
                  <a:cubicBezTo>
                    <a:pt x="58" y="436"/>
                    <a:pt x="60" y="432"/>
                    <a:pt x="62" y="428"/>
                  </a:cubicBezTo>
                  <a:cubicBezTo>
                    <a:pt x="63" y="426"/>
                    <a:pt x="63" y="423"/>
                    <a:pt x="64" y="421"/>
                  </a:cubicBezTo>
                  <a:cubicBezTo>
                    <a:pt x="65" y="419"/>
                    <a:pt x="65" y="417"/>
                    <a:pt x="66" y="415"/>
                  </a:cubicBezTo>
                  <a:cubicBezTo>
                    <a:pt x="66" y="414"/>
                    <a:pt x="66" y="414"/>
                    <a:pt x="66" y="413"/>
                  </a:cubicBezTo>
                  <a:cubicBezTo>
                    <a:pt x="67" y="412"/>
                    <a:pt x="67" y="410"/>
                    <a:pt x="67" y="409"/>
                  </a:cubicBezTo>
                  <a:cubicBezTo>
                    <a:pt x="68" y="405"/>
                    <a:pt x="69" y="401"/>
                    <a:pt x="70" y="398"/>
                  </a:cubicBezTo>
                  <a:cubicBezTo>
                    <a:pt x="70" y="396"/>
                    <a:pt x="71" y="395"/>
                    <a:pt x="71" y="393"/>
                  </a:cubicBezTo>
                  <a:cubicBezTo>
                    <a:pt x="71" y="393"/>
                    <a:pt x="71" y="392"/>
                    <a:pt x="71" y="391"/>
                  </a:cubicBezTo>
                  <a:cubicBezTo>
                    <a:pt x="71" y="390"/>
                    <a:pt x="72" y="388"/>
                    <a:pt x="72" y="387"/>
                  </a:cubicBezTo>
                  <a:cubicBezTo>
                    <a:pt x="72" y="384"/>
                    <a:pt x="73" y="381"/>
                    <a:pt x="73" y="378"/>
                  </a:cubicBezTo>
                  <a:cubicBezTo>
                    <a:pt x="73" y="374"/>
                    <a:pt x="73" y="370"/>
                    <a:pt x="73" y="366"/>
                  </a:cubicBezTo>
                  <a:cubicBezTo>
                    <a:pt x="73" y="363"/>
                    <a:pt x="73" y="361"/>
                    <a:pt x="72" y="359"/>
                  </a:cubicBezTo>
                  <a:cubicBezTo>
                    <a:pt x="72" y="358"/>
                    <a:pt x="72" y="358"/>
                    <a:pt x="72" y="357"/>
                  </a:cubicBezTo>
                  <a:cubicBezTo>
                    <a:pt x="71" y="345"/>
                    <a:pt x="67" y="334"/>
                    <a:pt x="60" y="323"/>
                  </a:cubicBezTo>
                  <a:cubicBezTo>
                    <a:pt x="53" y="314"/>
                    <a:pt x="43" y="306"/>
                    <a:pt x="32" y="305"/>
                  </a:cubicBezTo>
                  <a:cubicBezTo>
                    <a:pt x="39" y="304"/>
                    <a:pt x="46" y="305"/>
                    <a:pt x="54" y="305"/>
                  </a:cubicBezTo>
                  <a:cubicBezTo>
                    <a:pt x="55" y="305"/>
                    <a:pt x="56" y="305"/>
                    <a:pt x="57" y="305"/>
                  </a:cubicBezTo>
                  <a:cubicBezTo>
                    <a:pt x="66" y="306"/>
                    <a:pt x="74" y="306"/>
                    <a:pt x="82" y="303"/>
                  </a:cubicBezTo>
                  <a:cubicBezTo>
                    <a:pt x="83" y="303"/>
                    <a:pt x="83" y="303"/>
                    <a:pt x="84" y="303"/>
                  </a:cubicBezTo>
                  <a:cubicBezTo>
                    <a:pt x="85" y="302"/>
                    <a:pt x="86" y="302"/>
                    <a:pt x="87" y="301"/>
                  </a:cubicBezTo>
                  <a:cubicBezTo>
                    <a:pt x="89" y="300"/>
                    <a:pt x="90" y="300"/>
                    <a:pt x="92" y="299"/>
                  </a:cubicBezTo>
                  <a:cubicBezTo>
                    <a:pt x="100" y="293"/>
                    <a:pt x="106" y="284"/>
                    <a:pt x="111" y="274"/>
                  </a:cubicBezTo>
                  <a:cubicBezTo>
                    <a:pt x="117" y="263"/>
                    <a:pt x="122" y="251"/>
                    <a:pt x="128" y="242"/>
                  </a:cubicBezTo>
                  <a:cubicBezTo>
                    <a:pt x="136" y="228"/>
                    <a:pt x="141" y="210"/>
                    <a:pt x="139" y="193"/>
                  </a:cubicBezTo>
                  <a:cubicBezTo>
                    <a:pt x="138" y="182"/>
                    <a:pt x="134" y="172"/>
                    <a:pt x="127" y="163"/>
                  </a:cubicBezTo>
                  <a:cubicBezTo>
                    <a:pt x="142" y="169"/>
                    <a:pt x="159" y="174"/>
                    <a:pt x="172" y="166"/>
                  </a:cubicBezTo>
                  <a:cubicBezTo>
                    <a:pt x="180" y="161"/>
                    <a:pt x="184" y="152"/>
                    <a:pt x="188" y="143"/>
                  </a:cubicBezTo>
                  <a:cubicBezTo>
                    <a:pt x="201" y="114"/>
                    <a:pt x="218" y="86"/>
                    <a:pt x="236" y="60"/>
                  </a:cubicBezTo>
                  <a:cubicBezTo>
                    <a:pt x="245" y="47"/>
                    <a:pt x="257" y="34"/>
                    <a:pt x="265" y="20"/>
                  </a:cubicBezTo>
                  <a:cubicBezTo>
                    <a:pt x="270" y="12"/>
                    <a:pt x="269" y="1"/>
                    <a:pt x="280" y="0"/>
                  </a:cubicBezTo>
                  <a:cubicBezTo>
                    <a:pt x="258" y="34"/>
                    <a:pt x="237" y="69"/>
                    <a:pt x="227" y="108"/>
                  </a:cubicBezTo>
                  <a:cubicBezTo>
                    <a:pt x="227" y="109"/>
                    <a:pt x="227" y="109"/>
                    <a:pt x="226" y="110"/>
                  </a:cubicBezTo>
                </a:path>
              </a:pathLst>
            </a:custGeom>
            <a:solidFill>
              <a:srgbClr val="72A6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0" name="Freeform 581"/>
            <p:cNvSpPr/>
            <p:nvPr/>
          </p:nvSpPr>
          <p:spPr bwMode="auto">
            <a:xfrm>
              <a:off x="611188" y="8623301"/>
              <a:ext cx="323850" cy="341313"/>
            </a:xfrm>
            <a:custGeom>
              <a:avLst/>
              <a:gdLst>
                <a:gd name="T0" fmla="*/ 84 w 86"/>
                <a:gd name="T1" fmla="*/ 20 h 91"/>
                <a:gd name="T2" fmla="*/ 85 w 86"/>
                <a:gd name="T3" fmla="*/ 22 h 91"/>
                <a:gd name="T4" fmla="*/ 86 w 86"/>
                <a:gd name="T5" fmla="*/ 28 h 91"/>
                <a:gd name="T6" fmla="*/ 85 w 86"/>
                <a:gd name="T7" fmla="*/ 34 h 91"/>
                <a:gd name="T8" fmla="*/ 84 w 86"/>
                <a:gd name="T9" fmla="*/ 37 h 91"/>
                <a:gd name="T10" fmla="*/ 84 w 86"/>
                <a:gd name="T11" fmla="*/ 37 h 91"/>
                <a:gd name="T12" fmla="*/ 79 w 86"/>
                <a:gd name="T13" fmla="*/ 44 h 91"/>
                <a:gd name="T14" fmla="*/ 76 w 86"/>
                <a:gd name="T15" fmla="*/ 46 h 91"/>
                <a:gd name="T16" fmla="*/ 74 w 86"/>
                <a:gd name="T17" fmla="*/ 49 h 91"/>
                <a:gd name="T18" fmla="*/ 64 w 86"/>
                <a:gd name="T19" fmla="*/ 61 h 91"/>
                <a:gd name="T20" fmla="*/ 56 w 86"/>
                <a:gd name="T21" fmla="*/ 71 h 91"/>
                <a:gd name="T22" fmla="*/ 48 w 86"/>
                <a:gd name="T23" fmla="*/ 80 h 91"/>
                <a:gd name="T24" fmla="*/ 25 w 86"/>
                <a:gd name="T25" fmla="*/ 91 h 91"/>
                <a:gd name="T26" fmla="*/ 24 w 86"/>
                <a:gd name="T27" fmla="*/ 91 h 91"/>
                <a:gd name="T28" fmla="*/ 18 w 86"/>
                <a:gd name="T29" fmla="*/ 91 h 91"/>
                <a:gd name="T30" fmla="*/ 16 w 86"/>
                <a:gd name="T31" fmla="*/ 91 h 91"/>
                <a:gd name="T32" fmla="*/ 0 w 86"/>
                <a:gd name="T33" fmla="*/ 46 h 91"/>
                <a:gd name="T34" fmla="*/ 0 w 86"/>
                <a:gd name="T35" fmla="*/ 45 h 91"/>
                <a:gd name="T36" fmla="*/ 4 w 86"/>
                <a:gd name="T37" fmla="*/ 38 h 91"/>
                <a:gd name="T38" fmla="*/ 21 w 86"/>
                <a:gd name="T39" fmla="*/ 17 h 91"/>
                <a:gd name="T40" fmla="*/ 26 w 86"/>
                <a:gd name="T41" fmla="*/ 13 h 91"/>
                <a:gd name="T42" fmla="*/ 30 w 86"/>
                <a:gd name="T43" fmla="*/ 9 h 91"/>
                <a:gd name="T44" fmla="*/ 45 w 86"/>
                <a:gd name="T45" fmla="*/ 2 h 91"/>
                <a:gd name="T46" fmla="*/ 49 w 86"/>
                <a:gd name="T47" fmla="*/ 1 h 91"/>
                <a:gd name="T48" fmla="*/ 56 w 86"/>
                <a:gd name="T49" fmla="*/ 0 h 91"/>
                <a:gd name="T50" fmla="*/ 58 w 86"/>
                <a:gd name="T51" fmla="*/ 1 h 91"/>
                <a:gd name="T52" fmla="*/ 62 w 86"/>
                <a:gd name="T53" fmla="*/ 1 h 91"/>
                <a:gd name="T54" fmla="*/ 65 w 86"/>
                <a:gd name="T55" fmla="*/ 2 h 91"/>
                <a:gd name="T56" fmla="*/ 80 w 86"/>
                <a:gd name="T57" fmla="*/ 13 h 91"/>
                <a:gd name="T58" fmla="*/ 84 w 86"/>
                <a:gd name="T59" fmla="*/ 2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86" h="91">
                  <a:moveTo>
                    <a:pt x="84" y="20"/>
                  </a:moveTo>
                  <a:cubicBezTo>
                    <a:pt x="84" y="21"/>
                    <a:pt x="85" y="21"/>
                    <a:pt x="85" y="22"/>
                  </a:cubicBezTo>
                  <a:cubicBezTo>
                    <a:pt x="85" y="24"/>
                    <a:pt x="86" y="26"/>
                    <a:pt x="86" y="28"/>
                  </a:cubicBezTo>
                  <a:cubicBezTo>
                    <a:pt x="86" y="30"/>
                    <a:pt x="86" y="32"/>
                    <a:pt x="85" y="34"/>
                  </a:cubicBezTo>
                  <a:cubicBezTo>
                    <a:pt x="85" y="35"/>
                    <a:pt x="84" y="36"/>
                    <a:pt x="84" y="37"/>
                  </a:cubicBezTo>
                  <a:cubicBezTo>
                    <a:pt x="84" y="37"/>
                    <a:pt x="84" y="37"/>
                    <a:pt x="84" y="37"/>
                  </a:cubicBezTo>
                  <a:cubicBezTo>
                    <a:pt x="82" y="40"/>
                    <a:pt x="81" y="42"/>
                    <a:pt x="79" y="44"/>
                  </a:cubicBezTo>
                  <a:cubicBezTo>
                    <a:pt x="78" y="45"/>
                    <a:pt x="77" y="46"/>
                    <a:pt x="76" y="46"/>
                  </a:cubicBezTo>
                  <a:cubicBezTo>
                    <a:pt x="76" y="47"/>
                    <a:pt x="75" y="48"/>
                    <a:pt x="74" y="49"/>
                  </a:cubicBezTo>
                  <a:cubicBezTo>
                    <a:pt x="70" y="53"/>
                    <a:pt x="67" y="57"/>
                    <a:pt x="64" y="61"/>
                  </a:cubicBezTo>
                  <a:cubicBezTo>
                    <a:pt x="61" y="65"/>
                    <a:pt x="58" y="68"/>
                    <a:pt x="56" y="71"/>
                  </a:cubicBezTo>
                  <a:cubicBezTo>
                    <a:pt x="53" y="74"/>
                    <a:pt x="51" y="77"/>
                    <a:pt x="48" y="80"/>
                  </a:cubicBezTo>
                  <a:cubicBezTo>
                    <a:pt x="42" y="86"/>
                    <a:pt x="33" y="90"/>
                    <a:pt x="25" y="91"/>
                  </a:cubicBezTo>
                  <a:cubicBezTo>
                    <a:pt x="24" y="91"/>
                    <a:pt x="24" y="91"/>
                    <a:pt x="24" y="91"/>
                  </a:cubicBezTo>
                  <a:cubicBezTo>
                    <a:pt x="22" y="91"/>
                    <a:pt x="20" y="91"/>
                    <a:pt x="18" y="91"/>
                  </a:cubicBezTo>
                  <a:cubicBezTo>
                    <a:pt x="18" y="91"/>
                    <a:pt x="17" y="91"/>
                    <a:pt x="16" y="91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1" y="43"/>
                    <a:pt x="2" y="40"/>
                    <a:pt x="4" y="38"/>
                  </a:cubicBezTo>
                  <a:cubicBezTo>
                    <a:pt x="7" y="31"/>
                    <a:pt x="13" y="23"/>
                    <a:pt x="21" y="17"/>
                  </a:cubicBezTo>
                  <a:cubicBezTo>
                    <a:pt x="22" y="15"/>
                    <a:pt x="24" y="14"/>
                    <a:pt x="26" y="13"/>
                  </a:cubicBezTo>
                  <a:cubicBezTo>
                    <a:pt x="27" y="11"/>
                    <a:pt x="28" y="10"/>
                    <a:pt x="30" y="9"/>
                  </a:cubicBezTo>
                  <a:cubicBezTo>
                    <a:pt x="35" y="6"/>
                    <a:pt x="40" y="4"/>
                    <a:pt x="45" y="2"/>
                  </a:cubicBezTo>
                  <a:cubicBezTo>
                    <a:pt x="46" y="2"/>
                    <a:pt x="47" y="2"/>
                    <a:pt x="49" y="1"/>
                  </a:cubicBezTo>
                  <a:cubicBezTo>
                    <a:pt x="51" y="1"/>
                    <a:pt x="54" y="0"/>
                    <a:pt x="56" y="0"/>
                  </a:cubicBezTo>
                  <a:cubicBezTo>
                    <a:pt x="57" y="0"/>
                    <a:pt x="58" y="1"/>
                    <a:pt x="58" y="1"/>
                  </a:cubicBezTo>
                  <a:cubicBezTo>
                    <a:pt x="59" y="1"/>
                    <a:pt x="61" y="1"/>
                    <a:pt x="62" y="1"/>
                  </a:cubicBezTo>
                  <a:cubicBezTo>
                    <a:pt x="63" y="1"/>
                    <a:pt x="64" y="2"/>
                    <a:pt x="65" y="2"/>
                  </a:cubicBezTo>
                  <a:cubicBezTo>
                    <a:pt x="71" y="4"/>
                    <a:pt x="77" y="8"/>
                    <a:pt x="80" y="13"/>
                  </a:cubicBezTo>
                  <a:cubicBezTo>
                    <a:pt x="82" y="15"/>
                    <a:pt x="83" y="18"/>
                    <a:pt x="84" y="20"/>
                  </a:cubicBezTo>
                  <a:close/>
                </a:path>
              </a:pathLst>
            </a:custGeom>
            <a:solidFill>
              <a:srgbClr val="BAD5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1" name="Freeform 582"/>
            <p:cNvSpPr/>
            <p:nvPr/>
          </p:nvSpPr>
          <p:spPr bwMode="auto">
            <a:xfrm>
              <a:off x="833438" y="7408863"/>
              <a:ext cx="709613" cy="1085850"/>
            </a:xfrm>
            <a:custGeom>
              <a:avLst/>
              <a:gdLst>
                <a:gd name="T0" fmla="*/ 64 w 189"/>
                <a:gd name="T1" fmla="*/ 86 h 289"/>
                <a:gd name="T2" fmla="*/ 126 w 189"/>
                <a:gd name="T3" fmla="*/ 141 h 289"/>
                <a:gd name="T4" fmla="*/ 130 w 189"/>
                <a:gd name="T5" fmla="*/ 150 h 289"/>
                <a:gd name="T6" fmla="*/ 123 w 189"/>
                <a:gd name="T7" fmla="*/ 157 h 289"/>
                <a:gd name="T8" fmla="*/ 71 w 189"/>
                <a:gd name="T9" fmla="*/ 160 h 289"/>
                <a:gd name="T10" fmla="*/ 23 w 189"/>
                <a:gd name="T11" fmla="*/ 176 h 289"/>
                <a:gd name="T12" fmla="*/ 11 w 189"/>
                <a:gd name="T13" fmla="*/ 201 h 289"/>
                <a:gd name="T14" fmla="*/ 34 w 189"/>
                <a:gd name="T15" fmla="*/ 278 h 289"/>
                <a:gd name="T16" fmla="*/ 106 w 189"/>
                <a:gd name="T17" fmla="*/ 271 h 289"/>
                <a:gd name="T18" fmla="*/ 164 w 189"/>
                <a:gd name="T19" fmla="*/ 153 h 289"/>
                <a:gd name="T20" fmla="*/ 186 w 189"/>
                <a:gd name="T21" fmla="*/ 80 h 289"/>
                <a:gd name="T22" fmla="*/ 159 w 189"/>
                <a:gd name="T23" fmla="*/ 12 h 289"/>
                <a:gd name="T24" fmla="*/ 89 w 189"/>
                <a:gd name="T25" fmla="*/ 15 h 289"/>
                <a:gd name="T26" fmla="*/ 62 w 189"/>
                <a:gd name="T27" fmla="*/ 36 h 289"/>
                <a:gd name="T28" fmla="*/ 64 w 189"/>
                <a:gd name="T29" fmla="*/ 86 h 2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89" h="289">
                  <a:moveTo>
                    <a:pt x="64" y="86"/>
                  </a:moveTo>
                  <a:cubicBezTo>
                    <a:pt x="79" y="114"/>
                    <a:pt x="105" y="120"/>
                    <a:pt x="126" y="141"/>
                  </a:cubicBezTo>
                  <a:cubicBezTo>
                    <a:pt x="128" y="143"/>
                    <a:pt x="131" y="147"/>
                    <a:pt x="130" y="150"/>
                  </a:cubicBezTo>
                  <a:cubicBezTo>
                    <a:pt x="129" y="153"/>
                    <a:pt x="126" y="155"/>
                    <a:pt x="123" y="157"/>
                  </a:cubicBezTo>
                  <a:cubicBezTo>
                    <a:pt x="107" y="163"/>
                    <a:pt x="89" y="161"/>
                    <a:pt x="71" y="160"/>
                  </a:cubicBezTo>
                  <a:cubicBezTo>
                    <a:pt x="54" y="160"/>
                    <a:pt x="35" y="162"/>
                    <a:pt x="23" y="176"/>
                  </a:cubicBezTo>
                  <a:cubicBezTo>
                    <a:pt x="17" y="183"/>
                    <a:pt x="14" y="192"/>
                    <a:pt x="11" y="201"/>
                  </a:cubicBezTo>
                  <a:cubicBezTo>
                    <a:pt x="1" y="232"/>
                    <a:pt x="0" y="261"/>
                    <a:pt x="34" y="278"/>
                  </a:cubicBezTo>
                  <a:cubicBezTo>
                    <a:pt x="57" y="289"/>
                    <a:pt x="86" y="286"/>
                    <a:pt x="106" y="271"/>
                  </a:cubicBezTo>
                  <a:cubicBezTo>
                    <a:pt x="142" y="245"/>
                    <a:pt x="150" y="195"/>
                    <a:pt x="164" y="153"/>
                  </a:cubicBezTo>
                  <a:cubicBezTo>
                    <a:pt x="172" y="129"/>
                    <a:pt x="183" y="105"/>
                    <a:pt x="186" y="80"/>
                  </a:cubicBezTo>
                  <a:cubicBezTo>
                    <a:pt x="189" y="54"/>
                    <a:pt x="181" y="25"/>
                    <a:pt x="159" y="12"/>
                  </a:cubicBezTo>
                  <a:cubicBezTo>
                    <a:pt x="138" y="0"/>
                    <a:pt x="111" y="5"/>
                    <a:pt x="89" y="15"/>
                  </a:cubicBezTo>
                  <a:cubicBezTo>
                    <a:pt x="78" y="20"/>
                    <a:pt x="68" y="27"/>
                    <a:pt x="62" y="36"/>
                  </a:cubicBezTo>
                  <a:cubicBezTo>
                    <a:pt x="53" y="51"/>
                    <a:pt x="55" y="71"/>
                    <a:pt x="64" y="86"/>
                  </a:cubicBezTo>
                </a:path>
              </a:pathLst>
            </a:custGeom>
            <a:solidFill>
              <a:srgbClr val="BAD5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2" name="Freeform 583"/>
            <p:cNvSpPr/>
            <p:nvPr/>
          </p:nvSpPr>
          <p:spPr bwMode="auto">
            <a:xfrm>
              <a:off x="322263" y="7329488"/>
              <a:ext cx="615950" cy="830263"/>
            </a:xfrm>
            <a:custGeom>
              <a:avLst/>
              <a:gdLst>
                <a:gd name="T0" fmla="*/ 71 w 164"/>
                <a:gd name="T1" fmla="*/ 17 h 221"/>
                <a:gd name="T2" fmla="*/ 27 w 164"/>
                <a:gd name="T3" fmla="*/ 114 h 221"/>
                <a:gd name="T4" fmla="*/ 24 w 164"/>
                <a:gd name="T5" fmla="*/ 199 h 221"/>
                <a:gd name="T6" fmla="*/ 72 w 164"/>
                <a:gd name="T7" fmla="*/ 208 h 221"/>
                <a:gd name="T8" fmla="*/ 70 w 164"/>
                <a:gd name="T9" fmla="*/ 151 h 221"/>
                <a:gd name="T10" fmla="*/ 52 w 164"/>
                <a:gd name="T11" fmla="*/ 123 h 221"/>
                <a:gd name="T12" fmla="*/ 148 w 164"/>
                <a:gd name="T13" fmla="*/ 30 h 221"/>
                <a:gd name="T14" fmla="*/ 113 w 164"/>
                <a:gd name="T15" fmla="*/ 2 h 221"/>
                <a:gd name="T16" fmla="*/ 71 w 164"/>
                <a:gd name="T17" fmla="*/ 17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4" h="221">
                  <a:moveTo>
                    <a:pt x="71" y="17"/>
                  </a:moveTo>
                  <a:cubicBezTo>
                    <a:pt x="44" y="42"/>
                    <a:pt x="45" y="84"/>
                    <a:pt x="27" y="114"/>
                  </a:cubicBezTo>
                  <a:cubicBezTo>
                    <a:pt x="13" y="140"/>
                    <a:pt x="0" y="173"/>
                    <a:pt x="24" y="199"/>
                  </a:cubicBezTo>
                  <a:cubicBezTo>
                    <a:pt x="34" y="210"/>
                    <a:pt x="60" y="221"/>
                    <a:pt x="72" y="208"/>
                  </a:cubicBezTo>
                  <a:cubicBezTo>
                    <a:pt x="83" y="197"/>
                    <a:pt x="76" y="163"/>
                    <a:pt x="70" y="151"/>
                  </a:cubicBezTo>
                  <a:cubicBezTo>
                    <a:pt x="66" y="141"/>
                    <a:pt x="59" y="132"/>
                    <a:pt x="52" y="123"/>
                  </a:cubicBezTo>
                  <a:cubicBezTo>
                    <a:pt x="94" y="127"/>
                    <a:pt x="164" y="79"/>
                    <a:pt x="148" y="30"/>
                  </a:cubicBezTo>
                  <a:cubicBezTo>
                    <a:pt x="143" y="15"/>
                    <a:pt x="129" y="4"/>
                    <a:pt x="113" y="2"/>
                  </a:cubicBezTo>
                  <a:cubicBezTo>
                    <a:pt x="98" y="0"/>
                    <a:pt x="82" y="6"/>
                    <a:pt x="71" y="17"/>
                  </a:cubicBezTo>
                </a:path>
              </a:pathLst>
            </a:custGeom>
            <a:solidFill>
              <a:srgbClr val="BAD5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3" name="Freeform 584"/>
            <p:cNvSpPr/>
            <p:nvPr/>
          </p:nvSpPr>
          <p:spPr bwMode="auto">
            <a:xfrm>
              <a:off x="825500" y="8423276"/>
              <a:ext cx="612775" cy="579438"/>
            </a:xfrm>
            <a:custGeom>
              <a:avLst/>
              <a:gdLst>
                <a:gd name="T0" fmla="*/ 0 w 163"/>
                <a:gd name="T1" fmla="*/ 154 h 154"/>
                <a:gd name="T2" fmla="*/ 2 w 163"/>
                <a:gd name="T3" fmla="*/ 144 h 154"/>
                <a:gd name="T4" fmla="*/ 7 w 163"/>
                <a:gd name="T5" fmla="*/ 114 h 154"/>
                <a:gd name="T6" fmla="*/ 11 w 163"/>
                <a:gd name="T7" fmla="*/ 96 h 154"/>
                <a:gd name="T8" fmla="*/ 25 w 163"/>
                <a:gd name="T9" fmla="*/ 64 h 154"/>
                <a:gd name="T10" fmla="*/ 38 w 163"/>
                <a:gd name="T11" fmla="*/ 42 h 154"/>
                <a:gd name="T12" fmla="*/ 40 w 163"/>
                <a:gd name="T13" fmla="*/ 36 h 154"/>
                <a:gd name="T14" fmla="*/ 40 w 163"/>
                <a:gd name="T15" fmla="*/ 25 h 154"/>
                <a:gd name="T16" fmla="*/ 39 w 163"/>
                <a:gd name="T17" fmla="*/ 16 h 154"/>
                <a:gd name="T18" fmla="*/ 39 w 163"/>
                <a:gd name="T19" fmla="*/ 12 h 154"/>
                <a:gd name="T20" fmla="*/ 40 w 163"/>
                <a:gd name="T21" fmla="*/ 10 h 154"/>
                <a:gd name="T22" fmla="*/ 40 w 163"/>
                <a:gd name="T23" fmla="*/ 10 h 154"/>
                <a:gd name="T24" fmla="*/ 40 w 163"/>
                <a:gd name="T25" fmla="*/ 9 h 154"/>
                <a:gd name="T26" fmla="*/ 41 w 163"/>
                <a:gd name="T27" fmla="*/ 5 h 154"/>
                <a:gd name="T28" fmla="*/ 43 w 163"/>
                <a:gd name="T29" fmla="*/ 2 h 154"/>
                <a:gd name="T30" fmla="*/ 44 w 163"/>
                <a:gd name="T31" fmla="*/ 1 h 154"/>
                <a:gd name="T32" fmla="*/ 44 w 163"/>
                <a:gd name="T33" fmla="*/ 0 h 154"/>
                <a:gd name="T34" fmla="*/ 46 w 163"/>
                <a:gd name="T35" fmla="*/ 0 h 154"/>
                <a:gd name="T36" fmla="*/ 47 w 163"/>
                <a:gd name="T37" fmla="*/ 0 h 154"/>
                <a:gd name="T38" fmla="*/ 48 w 163"/>
                <a:gd name="T39" fmla="*/ 0 h 154"/>
                <a:gd name="T40" fmla="*/ 48 w 163"/>
                <a:gd name="T41" fmla="*/ 0 h 154"/>
                <a:gd name="T42" fmla="*/ 49 w 163"/>
                <a:gd name="T43" fmla="*/ 1 h 154"/>
                <a:gd name="T44" fmla="*/ 52 w 163"/>
                <a:gd name="T45" fmla="*/ 3 h 154"/>
                <a:gd name="T46" fmla="*/ 52 w 163"/>
                <a:gd name="T47" fmla="*/ 3 h 154"/>
                <a:gd name="T48" fmla="*/ 53 w 163"/>
                <a:gd name="T49" fmla="*/ 4 h 154"/>
                <a:gd name="T50" fmla="*/ 54 w 163"/>
                <a:gd name="T51" fmla="*/ 6 h 154"/>
                <a:gd name="T52" fmla="*/ 56 w 163"/>
                <a:gd name="T53" fmla="*/ 9 h 154"/>
                <a:gd name="T54" fmla="*/ 59 w 163"/>
                <a:gd name="T55" fmla="*/ 14 h 154"/>
                <a:gd name="T56" fmla="*/ 62 w 163"/>
                <a:gd name="T57" fmla="*/ 18 h 154"/>
                <a:gd name="T58" fmla="*/ 63 w 163"/>
                <a:gd name="T59" fmla="*/ 20 h 154"/>
                <a:gd name="T60" fmla="*/ 65 w 163"/>
                <a:gd name="T61" fmla="*/ 23 h 154"/>
                <a:gd name="T62" fmla="*/ 96 w 163"/>
                <a:gd name="T63" fmla="*/ 51 h 154"/>
                <a:gd name="T64" fmla="*/ 125 w 163"/>
                <a:gd name="T65" fmla="*/ 67 h 154"/>
                <a:gd name="T66" fmla="*/ 162 w 163"/>
                <a:gd name="T67" fmla="*/ 95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3" h="154">
                  <a:moveTo>
                    <a:pt x="163" y="96"/>
                  </a:moveTo>
                  <a:cubicBezTo>
                    <a:pt x="0" y="154"/>
                    <a:pt x="0" y="154"/>
                    <a:pt x="0" y="154"/>
                  </a:cubicBezTo>
                  <a:cubicBezTo>
                    <a:pt x="1" y="151"/>
                    <a:pt x="1" y="147"/>
                    <a:pt x="2" y="144"/>
                  </a:cubicBezTo>
                  <a:cubicBezTo>
                    <a:pt x="2" y="144"/>
                    <a:pt x="2" y="144"/>
                    <a:pt x="2" y="144"/>
                  </a:cubicBezTo>
                  <a:cubicBezTo>
                    <a:pt x="2" y="140"/>
                    <a:pt x="3" y="137"/>
                    <a:pt x="3" y="134"/>
                  </a:cubicBezTo>
                  <a:cubicBezTo>
                    <a:pt x="4" y="127"/>
                    <a:pt x="5" y="121"/>
                    <a:pt x="7" y="114"/>
                  </a:cubicBezTo>
                  <a:cubicBezTo>
                    <a:pt x="8" y="108"/>
                    <a:pt x="9" y="102"/>
                    <a:pt x="11" y="96"/>
                  </a:cubicBezTo>
                  <a:cubicBezTo>
                    <a:pt x="11" y="96"/>
                    <a:pt x="11" y="96"/>
                    <a:pt x="11" y="96"/>
                  </a:cubicBezTo>
                  <a:cubicBezTo>
                    <a:pt x="14" y="85"/>
                    <a:pt x="18" y="75"/>
                    <a:pt x="23" y="66"/>
                  </a:cubicBezTo>
                  <a:cubicBezTo>
                    <a:pt x="24" y="66"/>
                    <a:pt x="24" y="65"/>
                    <a:pt x="25" y="64"/>
                  </a:cubicBezTo>
                  <a:cubicBezTo>
                    <a:pt x="29" y="58"/>
                    <a:pt x="35" y="52"/>
                    <a:pt x="38" y="43"/>
                  </a:cubicBezTo>
                  <a:cubicBezTo>
                    <a:pt x="38" y="43"/>
                    <a:pt x="38" y="42"/>
                    <a:pt x="38" y="42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0"/>
                    <a:pt x="39" y="38"/>
                    <a:pt x="40" y="36"/>
                  </a:cubicBezTo>
                  <a:cubicBezTo>
                    <a:pt x="40" y="33"/>
                    <a:pt x="40" y="29"/>
                    <a:pt x="40" y="26"/>
                  </a:cubicBezTo>
                  <a:cubicBezTo>
                    <a:pt x="40" y="25"/>
                    <a:pt x="40" y="25"/>
                    <a:pt x="40" y="25"/>
                  </a:cubicBezTo>
                  <a:cubicBezTo>
                    <a:pt x="40" y="23"/>
                    <a:pt x="39" y="20"/>
                    <a:pt x="39" y="18"/>
                  </a:cubicBezTo>
                  <a:cubicBezTo>
                    <a:pt x="39" y="17"/>
                    <a:pt x="39" y="16"/>
                    <a:pt x="39" y="16"/>
                  </a:cubicBezTo>
                  <a:cubicBezTo>
                    <a:pt x="39" y="15"/>
                    <a:pt x="39" y="15"/>
                    <a:pt x="39" y="14"/>
                  </a:cubicBezTo>
                  <a:cubicBezTo>
                    <a:pt x="39" y="13"/>
                    <a:pt x="39" y="13"/>
                    <a:pt x="39" y="12"/>
                  </a:cubicBezTo>
                  <a:cubicBezTo>
                    <a:pt x="39" y="11"/>
                    <a:pt x="39" y="11"/>
                    <a:pt x="39" y="11"/>
                  </a:cubicBezTo>
                  <a:cubicBezTo>
                    <a:pt x="40" y="10"/>
                    <a:pt x="40" y="10"/>
                    <a:pt x="40" y="10"/>
                  </a:cubicBezTo>
                  <a:cubicBezTo>
                    <a:pt x="40" y="10"/>
                    <a:pt x="40" y="10"/>
                    <a:pt x="40" y="10"/>
                  </a:cubicBezTo>
                  <a:cubicBezTo>
                    <a:pt x="40" y="10"/>
                    <a:pt x="40" y="10"/>
                    <a:pt x="40" y="10"/>
                  </a:cubicBezTo>
                  <a:cubicBezTo>
                    <a:pt x="40" y="9"/>
                    <a:pt x="40" y="9"/>
                    <a:pt x="40" y="9"/>
                  </a:cubicBezTo>
                  <a:cubicBezTo>
                    <a:pt x="40" y="9"/>
                    <a:pt x="40" y="9"/>
                    <a:pt x="40" y="9"/>
                  </a:cubicBezTo>
                  <a:cubicBezTo>
                    <a:pt x="40" y="8"/>
                    <a:pt x="40" y="8"/>
                    <a:pt x="40" y="8"/>
                  </a:cubicBezTo>
                  <a:cubicBezTo>
                    <a:pt x="40" y="7"/>
                    <a:pt x="41" y="6"/>
                    <a:pt x="41" y="5"/>
                  </a:cubicBezTo>
                  <a:cubicBezTo>
                    <a:pt x="42" y="4"/>
                    <a:pt x="42" y="3"/>
                    <a:pt x="42" y="2"/>
                  </a:cubicBezTo>
                  <a:cubicBezTo>
                    <a:pt x="43" y="2"/>
                    <a:pt x="43" y="2"/>
                    <a:pt x="43" y="2"/>
                  </a:cubicBezTo>
                  <a:cubicBezTo>
                    <a:pt x="43" y="2"/>
                    <a:pt x="43" y="1"/>
                    <a:pt x="44" y="1"/>
                  </a:cubicBezTo>
                  <a:cubicBezTo>
                    <a:pt x="44" y="1"/>
                    <a:pt x="44" y="1"/>
                    <a:pt x="44" y="1"/>
                  </a:cubicBezTo>
                  <a:cubicBezTo>
                    <a:pt x="44" y="1"/>
                    <a:pt x="44" y="1"/>
                    <a:pt x="44" y="1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48" y="0"/>
                    <a:pt x="48" y="0"/>
                    <a:pt x="48" y="0"/>
                  </a:cubicBezTo>
                  <a:cubicBezTo>
                    <a:pt x="48" y="0"/>
                    <a:pt x="48" y="0"/>
                    <a:pt x="48" y="0"/>
                  </a:cubicBezTo>
                  <a:cubicBezTo>
                    <a:pt x="48" y="0"/>
                    <a:pt x="48" y="0"/>
                    <a:pt x="48" y="0"/>
                  </a:cubicBezTo>
                  <a:cubicBezTo>
                    <a:pt x="49" y="0"/>
                    <a:pt x="49" y="0"/>
                    <a:pt x="49" y="0"/>
                  </a:cubicBezTo>
                  <a:cubicBezTo>
                    <a:pt x="49" y="1"/>
                    <a:pt x="49" y="1"/>
                    <a:pt x="49" y="1"/>
                  </a:cubicBezTo>
                  <a:cubicBezTo>
                    <a:pt x="50" y="1"/>
                    <a:pt x="51" y="2"/>
                    <a:pt x="52" y="3"/>
                  </a:cubicBezTo>
                  <a:cubicBezTo>
                    <a:pt x="52" y="3"/>
                    <a:pt x="52" y="3"/>
                    <a:pt x="52" y="3"/>
                  </a:cubicBezTo>
                  <a:cubicBezTo>
                    <a:pt x="52" y="3"/>
                    <a:pt x="52" y="3"/>
                    <a:pt x="52" y="3"/>
                  </a:cubicBezTo>
                  <a:cubicBezTo>
                    <a:pt x="52" y="3"/>
                    <a:pt x="52" y="3"/>
                    <a:pt x="52" y="3"/>
                  </a:cubicBezTo>
                  <a:cubicBezTo>
                    <a:pt x="52" y="4"/>
                    <a:pt x="52" y="4"/>
                    <a:pt x="52" y="4"/>
                  </a:cubicBezTo>
                  <a:cubicBezTo>
                    <a:pt x="53" y="4"/>
                    <a:pt x="53" y="4"/>
                    <a:pt x="53" y="4"/>
                  </a:cubicBezTo>
                  <a:cubicBezTo>
                    <a:pt x="53" y="5"/>
                    <a:pt x="54" y="6"/>
                    <a:pt x="54" y="6"/>
                  </a:cubicBezTo>
                  <a:cubicBezTo>
                    <a:pt x="54" y="6"/>
                    <a:pt x="54" y="6"/>
                    <a:pt x="54" y="6"/>
                  </a:cubicBezTo>
                  <a:cubicBezTo>
                    <a:pt x="55" y="7"/>
                    <a:pt x="55" y="8"/>
                    <a:pt x="56" y="9"/>
                  </a:cubicBezTo>
                  <a:cubicBezTo>
                    <a:pt x="56" y="9"/>
                    <a:pt x="56" y="9"/>
                    <a:pt x="56" y="9"/>
                  </a:cubicBezTo>
                  <a:cubicBezTo>
                    <a:pt x="57" y="10"/>
                    <a:pt x="57" y="11"/>
                    <a:pt x="58" y="11"/>
                  </a:cubicBezTo>
                  <a:cubicBezTo>
                    <a:pt x="58" y="12"/>
                    <a:pt x="59" y="13"/>
                    <a:pt x="59" y="14"/>
                  </a:cubicBezTo>
                  <a:cubicBezTo>
                    <a:pt x="60" y="15"/>
                    <a:pt x="60" y="16"/>
                    <a:pt x="61" y="16"/>
                  </a:cubicBezTo>
                  <a:cubicBezTo>
                    <a:pt x="61" y="17"/>
                    <a:pt x="62" y="18"/>
                    <a:pt x="62" y="18"/>
                  </a:cubicBezTo>
                  <a:cubicBezTo>
                    <a:pt x="62" y="19"/>
                    <a:pt x="63" y="20"/>
                    <a:pt x="63" y="20"/>
                  </a:cubicBezTo>
                  <a:cubicBezTo>
                    <a:pt x="63" y="20"/>
                    <a:pt x="63" y="20"/>
                    <a:pt x="63" y="20"/>
                  </a:cubicBezTo>
                  <a:cubicBezTo>
                    <a:pt x="63" y="21"/>
                    <a:pt x="64" y="21"/>
                    <a:pt x="64" y="22"/>
                  </a:cubicBezTo>
                  <a:cubicBezTo>
                    <a:pt x="65" y="23"/>
                    <a:pt x="65" y="23"/>
                    <a:pt x="65" y="23"/>
                  </a:cubicBezTo>
                  <a:cubicBezTo>
                    <a:pt x="65" y="23"/>
                    <a:pt x="65" y="23"/>
                    <a:pt x="65" y="23"/>
                  </a:cubicBezTo>
                  <a:cubicBezTo>
                    <a:pt x="73" y="35"/>
                    <a:pt x="85" y="44"/>
                    <a:pt x="96" y="51"/>
                  </a:cubicBezTo>
                  <a:cubicBezTo>
                    <a:pt x="98" y="52"/>
                    <a:pt x="99" y="53"/>
                    <a:pt x="101" y="54"/>
                  </a:cubicBezTo>
                  <a:cubicBezTo>
                    <a:pt x="109" y="58"/>
                    <a:pt x="117" y="62"/>
                    <a:pt x="125" y="67"/>
                  </a:cubicBezTo>
                  <a:cubicBezTo>
                    <a:pt x="132" y="71"/>
                    <a:pt x="140" y="75"/>
                    <a:pt x="147" y="81"/>
                  </a:cubicBezTo>
                  <a:cubicBezTo>
                    <a:pt x="152" y="85"/>
                    <a:pt x="157" y="90"/>
                    <a:pt x="162" y="95"/>
                  </a:cubicBezTo>
                  <a:cubicBezTo>
                    <a:pt x="162" y="95"/>
                    <a:pt x="163" y="96"/>
                    <a:pt x="163" y="96"/>
                  </a:cubicBezTo>
                  <a:close/>
                </a:path>
              </a:pathLst>
            </a:custGeom>
            <a:solidFill>
              <a:srgbClr val="F3F8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4" name="Freeform 585"/>
            <p:cNvSpPr/>
            <p:nvPr/>
          </p:nvSpPr>
          <p:spPr bwMode="auto">
            <a:xfrm>
              <a:off x="892175" y="8374063"/>
              <a:ext cx="387350" cy="504825"/>
            </a:xfrm>
            <a:custGeom>
              <a:avLst/>
              <a:gdLst>
                <a:gd name="T0" fmla="*/ 101 w 103"/>
                <a:gd name="T1" fmla="*/ 105 h 134"/>
                <a:gd name="T2" fmla="*/ 86 w 103"/>
                <a:gd name="T3" fmla="*/ 106 h 134"/>
                <a:gd name="T4" fmla="*/ 71 w 103"/>
                <a:gd name="T5" fmla="*/ 105 h 134"/>
                <a:gd name="T6" fmla="*/ 68 w 103"/>
                <a:gd name="T7" fmla="*/ 121 h 134"/>
                <a:gd name="T8" fmla="*/ 63 w 103"/>
                <a:gd name="T9" fmla="*/ 134 h 134"/>
                <a:gd name="T10" fmla="*/ 57 w 103"/>
                <a:gd name="T11" fmla="*/ 132 h 134"/>
                <a:gd name="T12" fmla="*/ 32 w 103"/>
                <a:gd name="T13" fmla="*/ 120 h 134"/>
                <a:gd name="T14" fmla="*/ 15 w 103"/>
                <a:gd name="T15" fmla="*/ 134 h 134"/>
                <a:gd name="T16" fmla="*/ 4 w 103"/>
                <a:gd name="T17" fmla="*/ 121 h 134"/>
                <a:gd name="T18" fmla="*/ 20 w 103"/>
                <a:gd name="T19" fmla="*/ 56 h 134"/>
                <a:gd name="T20" fmla="*/ 20 w 103"/>
                <a:gd name="T21" fmla="*/ 53 h 134"/>
                <a:gd name="T22" fmla="*/ 22 w 103"/>
                <a:gd name="T23" fmla="*/ 39 h 134"/>
                <a:gd name="T24" fmla="*/ 22 w 103"/>
                <a:gd name="T25" fmla="*/ 38 h 134"/>
                <a:gd name="T26" fmla="*/ 21 w 103"/>
                <a:gd name="T27" fmla="*/ 31 h 134"/>
                <a:gd name="T28" fmla="*/ 22 w 103"/>
                <a:gd name="T29" fmla="*/ 21 h 134"/>
                <a:gd name="T30" fmla="*/ 47 w 103"/>
                <a:gd name="T31" fmla="*/ 36 h 134"/>
                <a:gd name="T32" fmla="*/ 47 w 103"/>
                <a:gd name="T33" fmla="*/ 36 h 134"/>
                <a:gd name="T34" fmla="*/ 50 w 103"/>
                <a:gd name="T35" fmla="*/ 43 h 134"/>
                <a:gd name="T36" fmla="*/ 58 w 103"/>
                <a:gd name="T37" fmla="*/ 52 h 134"/>
                <a:gd name="T38" fmla="*/ 90 w 103"/>
                <a:gd name="T39" fmla="*/ 80 h 134"/>
                <a:gd name="T40" fmla="*/ 100 w 103"/>
                <a:gd name="T41" fmla="*/ 90 h 134"/>
                <a:gd name="T42" fmla="*/ 101 w 103"/>
                <a:gd name="T43" fmla="*/ 105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03" h="134">
                  <a:moveTo>
                    <a:pt x="101" y="105"/>
                  </a:moveTo>
                  <a:cubicBezTo>
                    <a:pt x="98" y="110"/>
                    <a:pt x="92" y="108"/>
                    <a:pt x="86" y="106"/>
                  </a:cubicBezTo>
                  <a:cubicBezTo>
                    <a:pt x="81" y="103"/>
                    <a:pt x="74" y="101"/>
                    <a:pt x="71" y="105"/>
                  </a:cubicBezTo>
                  <a:cubicBezTo>
                    <a:pt x="68" y="109"/>
                    <a:pt x="68" y="115"/>
                    <a:pt x="68" y="121"/>
                  </a:cubicBezTo>
                  <a:cubicBezTo>
                    <a:pt x="68" y="126"/>
                    <a:pt x="67" y="132"/>
                    <a:pt x="63" y="134"/>
                  </a:cubicBezTo>
                  <a:cubicBezTo>
                    <a:pt x="61" y="134"/>
                    <a:pt x="59" y="133"/>
                    <a:pt x="57" y="132"/>
                  </a:cubicBezTo>
                  <a:cubicBezTo>
                    <a:pt x="50" y="129"/>
                    <a:pt x="39" y="118"/>
                    <a:pt x="32" y="120"/>
                  </a:cubicBezTo>
                  <a:cubicBezTo>
                    <a:pt x="25" y="121"/>
                    <a:pt x="23" y="134"/>
                    <a:pt x="15" y="134"/>
                  </a:cubicBezTo>
                  <a:cubicBezTo>
                    <a:pt x="10" y="133"/>
                    <a:pt x="6" y="127"/>
                    <a:pt x="4" y="121"/>
                  </a:cubicBezTo>
                  <a:cubicBezTo>
                    <a:pt x="0" y="97"/>
                    <a:pt x="15" y="77"/>
                    <a:pt x="20" y="56"/>
                  </a:cubicBezTo>
                  <a:cubicBezTo>
                    <a:pt x="20" y="55"/>
                    <a:pt x="20" y="54"/>
                    <a:pt x="20" y="53"/>
                  </a:cubicBezTo>
                  <a:cubicBezTo>
                    <a:pt x="21" y="49"/>
                    <a:pt x="22" y="44"/>
                    <a:pt x="22" y="39"/>
                  </a:cubicBezTo>
                  <a:cubicBezTo>
                    <a:pt x="22" y="38"/>
                    <a:pt x="22" y="38"/>
                    <a:pt x="22" y="38"/>
                  </a:cubicBezTo>
                  <a:cubicBezTo>
                    <a:pt x="22" y="36"/>
                    <a:pt x="22" y="33"/>
                    <a:pt x="21" y="31"/>
                  </a:cubicBezTo>
                  <a:cubicBezTo>
                    <a:pt x="21" y="27"/>
                    <a:pt x="21" y="24"/>
                    <a:pt x="22" y="21"/>
                  </a:cubicBezTo>
                  <a:cubicBezTo>
                    <a:pt x="28" y="0"/>
                    <a:pt x="39" y="25"/>
                    <a:pt x="47" y="36"/>
                  </a:cubicBezTo>
                  <a:cubicBezTo>
                    <a:pt x="47" y="36"/>
                    <a:pt x="47" y="36"/>
                    <a:pt x="47" y="36"/>
                  </a:cubicBezTo>
                  <a:cubicBezTo>
                    <a:pt x="48" y="39"/>
                    <a:pt x="48" y="41"/>
                    <a:pt x="50" y="43"/>
                  </a:cubicBezTo>
                  <a:cubicBezTo>
                    <a:pt x="52" y="47"/>
                    <a:pt x="55" y="50"/>
                    <a:pt x="58" y="52"/>
                  </a:cubicBezTo>
                  <a:cubicBezTo>
                    <a:pt x="69" y="61"/>
                    <a:pt x="79" y="71"/>
                    <a:pt x="90" y="80"/>
                  </a:cubicBezTo>
                  <a:cubicBezTo>
                    <a:pt x="93" y="83"/>
                    <a:pt x="97" y="86"/>
                    <a:pt x="100" y="90"/>
                  </a:cubicBezTo>
                  <a:cubicBezTo>
                    <a:pt x="102" y="95"/>
                    <a:pt x="103" y="101"/>
                    <a:pt x="101" y="105"/>
                  </a:cubicBezTo>
                  <a:close/>
                </a:path>
              </a:pathLst>
            </a:custGeom>
            <a:solidFill>
              <a:srgbClr val="259D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5" name="Freeform 586"/>
            <p:cNvSpPr/>
            <p:nvPr/>
          </p:nvSpPr>
          <p:spPr bwMode="auto">
            <a:xfrm>
              <a:off x="993775" y="8021638"/>
              <a:ext cx="1082675" cy="742950"/>
            </a:xfrm>
            <a:custGeom>
              <a:avLst/>
              <a:gdLst>
                <a:gd name="T0" fmla="*/ 274 w 288"/>
                <a:gd name="T1" fmla="*/ 126 h 198"/>
                <a:gd name="T2" fmla="*/ 135 w 288"/>
                <a:gd name="T3" fmla="*/ 198 h 198"/>
                <a:gd name="T4" fmla="*/ 113 w 288"/>
                <a:gd name="T5" fmla="*/ 187 h 198"/>
                <a:gd name="T6" fmla="*/ 64 w 288"/>
                <a:gd name="T7" fmla="*/ 153 h 198"/>
                <a:gd name="T8" fmla="*/ 39 w 288"/>
                <a:gd name="T9" fmla="*/ 124 h 198"/>
                <a:gd name="T10" fmla="*/ 34 w 288"/>
                <a:gd name="T11" fmla="*/ 120 h 198"/>
                <a:gd name="T12" fmla="*/ 23 w 288"/>
                <a:gd name="T13" fmla="*/ 116 h 198"/>
                <a:gd name="T14" fmla="*/ 15 w 288"/>
                <a:gd name="T15" fmla="*/ 114 h 198"/>
                <a:gd name="T16" fmla="*/ 12 w 288"/>
                <a:gd name="T17" fmla="*/ 113 h 198"/>
                <a:gd name="T18" fmla="*/ 7 w 288"/>
                <a:gd name="T19" fmla="*/ 111 h 198"/>
                <a:gd name="T20" fmla="*/ 7 w 288"/>
                <a:gd name="T21" fmla="*/ 110 h 198"/>
                <a:gd name="T22" fmla="*/ 7 w 288"/>
                <a:gd name="T23" fmla="*/ 110 h 198"/>
                <a:gd name="T24" fmla="*/ 3 w 288"/>
                <a:gd name="T25" fmla="*/ 107 h 198"/>
                <a:gd name="T26" fmla="*/ 3 w 288"/>
                <a:gd name="T27" fmla="*/ 107 h 198"/>
                <a:gd name="T28" fmla="*/ 2 w 288"/>
                <a:gd name="T29" fmla="*/ 106 h 198"/>
                <a:gd name="T30" fmla="*/ 1 w 288"/>
                <a:gd name="T31" fmla="*/ 105 h 198"/>
                <a:gd name="T32" fmla="*/ 1 w 288"/>
                <a:gd name="T33" fmla="*/ 103 h 198"/>
                <a:gd name="T34" fmla="*/ 0 w 288"/>
                <a:gd name="T35" fmla="*/ 102 h 198"/>
                <a:gd name="T36" fmla="*/ 1 w 288"/>
                <a:gd name="T37" fmla="*/ 101 h 198"/>
                <a:gd name="T38" fmla="*/ 1 w 288"/>
                <a:gd name="T39" fmla="*/ 100 h 198"/>
                <a:gd name="T40" fmla="*/ 2 w 288"/>
                <a:gd name="T41" fmla="*/ 100 h 198"/>
                <a:gd name="T42" fmla="*/ 2 w 288"/>
                <a:gd name="T43" fmla="*/ 100 h 198"/>
                <a:gd name="T44" fmla="*/ 5 w 288"/>
                <a:gd name="T45" fmla="*/ 98 h 198"/>
                <a:gd name="T46" fmla="*/ 6 w 288"/>
                <a:gd name="T47" fmla="*/ 97 h 198"/>
                <a:gd name="T48" fmla="*/ 7 w 288"/>
                <a:gd name="T49" fmla="*/ 97 h 198"/>
                <a:gd name="T50" fmla="*/ 12 w 288"/>
                <a:gd name="T51" fmla="*/ 95 h 198"/>
                <a:gd name="T52" fmla="*/ 21 w 288"/>
                <a:gd name="T53" fmla="*/ 93 h 198"/>
                <a:gd name="T54" fmla="*/ 24 w 288"/>
                <a:gd name="T55" fmla="*/ 93 h 198"/>
                <a:gd name="T56" fmla="*/ 27 w 288"/>
                <a:gd name="T57" fmla="*/ 92 h 198"/>
                <a:gd name="T58" fmla="*/ 27 w 288"/>
                <a:gd name="T59" fmla="*/ 92 h 198"/>
                <a:gd name="T60" fmla="*/ 29 w 288"/>
                <a:gd name="T61" fmla="*/ 91 h 198"/>
                <a:gd name="T62" fmla="*/ 63 w 288"/>
                <a:gd name="T63" fmla="*/ 73 h 198"/>
                <a:gd name="T64" fmla="*/ 107 w 288"/>
                <a:gd name="T65" fmla="*/ 36 h 198"/>
                <a:gd name="T66" fmla="*/ 129 w 288"/>
                <a:gd name="T67" fmla="*/ 24 h 198"/>
                <a:gd name="T68" fmla="*/ 171 w 288"/>
                <a:gd name="T69" fmla="*/ 9 h 198"/>
                <a:gd name="T70" fmla="*/ 261 w 288"/>
                <a:gd name="T71" fmla="*/ 22 h 198"/>
                <a:gd name="T72" fmla="*/ 266 w 288"/>
                <a:gd name="T73" fmla="*/ 51 h 198"/>
                <a:gd name="T74" fmla="*/ 280 w 288"/>
                <a:gd name="T75" fmla="*/ 70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88" h="198">
                  <a:moveTo>
                    <a:pt x="283" y="98"/>
                  </a:moveTo>
                  <a:cubicBezTo>
                    <a:pt x="278" y="107"/>
                    <a:pt x="274" y="116"/>
                    <a:pt x="274" y="126"/>
                  </a:cubicBezTo>
                  <a:cubicBezTo>
                    <a:pt x="274" y="133"/>
                    <a:pt x="277" y="142"/>
                    <a:pt x="273" y="149"/>
                  </a:cubicBezTo>
                  <a:cubicBezTo>
                    <a:pt x="135" y="198"/>
                    <a:pt x="135" y="198"/>
                    <a:pt x="135" y="198"/>
                  </a:cubicBezTo>
                  <a:cubicBezTo>
                    <a:pt x="127" y="194"/>
                    <a:pt x="120" y="191"/>
                    <a:pt x="114" y="187"/>
                  </a:cubicBezTo>
                  <a:cubicBezTo>
                    <a:pt x="113" y="187"/>
                    <a:pt x="113" y="187"/>
                    <a:pt x="113" y="187"/>
                  </a:cubicBezTo>
                  <a:cubicBezTo>
                    <a:pt x="99" y="179"/>
                    <a:pt x="85" y="171"/>
                    <a:pt x="73" y="162"/>
                  </a:cubicBezTo>
                  <a:cubicBezTo>
                    <a:pt x="70" y="159"/>
                    <a:pt x="67" y="156"/>
                    <a:pt x="64" y="153"/>
                  </a:cubicBezTo>
                  <a:cubicBezTo>
                    <a:pt x="60" y="150"/>
                    <a:pt x="57" y="147"/>
                    <a:pt x="55" y="143"/>
                  </a:cubicBezTo>
                  <a:cubicBezTo>
                    <a:pt x="50" y="137"/>
                    <a:pt x="46" y="129"/>
                    <a:pt x="39" y="124"/>
                  </a:cubicBezTo>
                  <a:cubicBezTo>
                    <a:pt x="38" y="123"/>
                    <a:pt x="38" y="123"/>
                    <a:pt x="37" y="122"/>
                  </a:cubicBezTo>
                  <a:cubicBezTo>
                    <a:pt x="36" y="122"/>
                    <a:pt x="35" y="121"/>
                    <a:pt x="34" y="120"/>
                  </a:cubicBezTo>
                  <a:cubicBezTo>
                    <a:pt x="33" y="120"/>
                    <a:pt x="33" y="120"/>
                    <a:pt x="33" y="120"/>
                  </a:cubicBezTo>
                  <a:cubicBezTo>
                    <a:pt x="30" y="118"/>
                    <a:pt x="26" y="117"/>
                    <a:pt x="23" y="116"/>
                  </a:cubicBezTo>
                  <a:cubicBezTo>
                    <a:pt x="23" y="116"/>
                    <a:pt x="23" y="116"/>
                    <a:pt x="23" y="116"/>
                  </a:cubicBezTo>
                  <a:cubicBezTo>
                    <a:pt x="20" y="115"/>
                    <a:pt x="18" y="115"/>
                    <a:pt x="15" y="114"/>
                  </a:cubicBezTo>
                  <a:cubicBezTo>
                    <a:pt x="15" y="114"/>
                    <a:pt x="14" y="114"/>
                    <a:pt x="13" y="113"/>
                  </a:cubicBezTo>
                  <a:cubicBezTo>
                    <a:pt x="13" y="113"/>
                    <a:pt x="12" y="113"/>
                    <a:pt x="12" y="113"/>
                  </a:cubicBezTo>
                  <a:cubicBezTo>
                    <a:pt x="10" y="112"/>
                    <a:pt x="9" y="112"/>
                    <a:pt x="8" y="111"/>
                  </a:cubicBezTo>
                  <a:cubicBezTo>
                    <a:pt x="7" y="111"/>
                    <a:pt x="7" y="111"/>
                    <a:pt x="7" y="111"/>
                  </a:cubicBezTo>
                  <a:cubicBezTo>
                    <a:pt x="7" y="110"/>
                    <a:pt x="7" y="110"/>
                    <a:pt x="7" y="110"/>
                  </a:cubicBezTo>
                  <a:cubicBezTo>
                    <a:pt x="7" y="110"/>
                    <a:pt x="7" y="110"/>
                    <a:pt x="7" y="110"/>
                  </a:cubicBezTo>
                  <a:cubicBezTo>
                    <a:pt x="7" y="110"/>
                    <a:pt x="7" y="110"/>
                    <a:pt x="7" y="110"/>
                  </a:cubicBezTo>
                  <a:cubicBezTo>
                    <a:pt x="7" y="110"/>
                    <a:pt x="7" y="110"/>
                    <a:pt x="7" y="110"/>
                  </a:cubicBezTo>
                  <a:cubicBezTo>
                    <a:pt x="5" y="109"/>
                    <a:pt x="4" y="108"/>
                    <a:pt x="3" y="107"/>
                  </a:cubicBezTo>
                  <a:cubicBezTo>
                    <a:pt x="3" y="107"/>
                    <a:pt x="3" y="107"/>
                    <a:pt x="3" y="107"/>
                  </a:cubicBezTo>
                  <a:cubicBezTo>
                    <a:pt x="3" y="107"/>
                    <a:pt x="3" y="107"/>
                    <a:pt x="3" y="107"/>
                  </a:cubicBezTo>
                  <a:cubicBezTo>
                    <a:pt x="3" y="107"/>
                    <a:pt x="3" y="107"/>
                    <a:pt x="3" y="107"/>
                  </a:cubicBezTo>
                  <a:cubicBezTo>
                    <a:pt x="3" y="107"/>
                    <a:pt x="2" y="106"/>
                    <a:pt x="2" y="106"/>
                  </a:cubicBezTo>
                  <a:cubicBezTo>
                    <a:pt x="2" y="106"/>
                    <a:pt x="2" y="106"/>
                    <a:pt x="2" y="106"/>
                  </a:cubicBezTo>
                  <a:cubicBezTo>
                    <a:pt x="2" y="105"/>
                    <a:pt x="2" y="105"/>
                    <a:pt x="2" y="105"/>
                  </a:cubicBezTo>
                  <a:cubicBezTo>
                    <a:pt x="1" y="105"/>
                    <a:pt x="1" y="105"/>
                    <a:pt x="1" y="105"/>
                  </a:cubicBezTo>
                  <a:cubicBezTo>
                    <a:pt x="1" y="105"/>
                    <a:pt x="1" y="105"/>
                    <a:pt x="1" y="105"/>
                  </a:cubicBezTo>
                  <a:cubicBezTo>
                    <a:pt x="1" y="104"/>
                    <a:pt x="1" y="104"/>
                    <a:pt x="1" y="103"/>
                  </a:cubicBezTo>
                  <a:cubicBezTo>
                    <a:pt x="0" y="103"/>
                    <a:pt x="0" y="103"/>
                    <a:pt x="0" y="103"/>
                  </a:cubicBezTo>
                  <a:cubicBezTo>
                    <a:pt x="0" y="102"/>
                    <a:pt x="0" y="102"/>
                    <a:pt x="0" y="102"/>
                  </a:cubicBezTo>
                  <a:cubicBezTo>
                    <a:pt x="1" y="101"/>
                    <a:pt x="1" y="101"/>
                    <a:pt x="1" y="101"/>
                  </a:cubicBezTo>
                  <a:cubicBezTo>
                    <a:pt x="1" y="101"/>
                    <a:pt x="1" y="101"/>
                    <a:pt x="1" y="101"/>
                  </a:cubicBezTo>
                  <a:cubicBezTo>
                    <a:pt x="1" y="100"/>
                    <a:pt x="1" y="100"/>
                    <a:pt x="1" y="100"/>
                  </a:cubicBezTo>
                  <a:cubicBezTo>
                    <a:pt x="1" y="100"/>
                    <a:pt x="1" y="100"/>
                    <a:pt x="1" y="100"/>
                  </a:cubicBezTo>
                  <a:cubicBezTo>
                    <a:pt x="2" y="100"/>
                    <a:pt x="2" y="100"/>
                    <a:pt x="2" y="100"/>
                  </a:cubicBezTo>
                  <a:cubicBezTo>
                    <a:pt x="2" y="100"/>
                    <a:pt x="2" y="100"/>
                    <a:pt x="2" y="100"/>
                  </a:cubicBezTo>
                  <a:cubicBezTo>
                    <a:pt x="2" y="100"/>
                    <a:pt x="2" y="100"/>
                    <a:pt x="2" y="100"/>
                  </a:cubicBezTo>
                  <a:cubicBezTo>
                    <a:pt x="2" y="100"/>
                    <a:pt x="2" y="100"/>
                    <a:pt x="2" y="100"/>
                  </a:cubicBezTo>
                  <a:cubicBezTo>
                    <a:pt x="2" y="99"/>
                    <a:pt x="2" y="99"/>
                    <a:pt x="2" y="99"/>
                  </a:cubicBezTo>
                  <a:cubicBezTo>
                    <a:pt x="3" y="99"/>
                    <a:pt x="4" y="98"/>
                    <a:pt x="5" y="98"/>
                  </a:cubicBezTo>
                  <a:cubicBezTo>
                    <a:pt x="6" y="97"/>
                    <a:pt x="6" y="97"/>
                    <a:pt x="6" y="97"/>
                  </a:cubicBezTo>
                  <a:cubicBezTo>
                    <a:pt x="6" y="97"/>
                    <a:pt x="6" y="97"/>
                    <a:pt x="6" y="97"/>
                  </a:cubicBezTo>
                  <a:cubicBezTo>
                    <a:pt x="6" y="97"/>
                    <a:pt x="6" y="97"/>
                    <a:pt x="6" y="97"/>
                  </a:cubicBezTo>
                  <a:cubicBezTo>
                    <a:pt x="7" y="97"/>
                    <a:pt x="7" y="97"/>
                    <a:pt x="7" y="97"/>
                  </a:cubicBezTo>
                  <a:cubicBezTo>
                    <a:pt x="9" y="96"/>
                    <a:pt x="11" y="96"/>
                    <a:pt x="12" y="95"/>
                  </a:cubicBezTo>
                  <a:cubicBezTo>
                    <a:pt x="12" y="95"/>
                    <a:pt x="12" y="95"/>
                    <a:pt x="12" y="95"/>
                  </a:cubicBezTo>
                  <a:cubicBezTo>
                    <a:pt x="14" y="95"/>
                    <a:pt x="15" y="95"/>
                    <a:pt x="16" y="94"/>
                  </a:cubicBezTo>
                  <a:cubicBezTo>
                    <a:pt x="18" y="94"/>
                    <a:pt x="19" y="94"/>
                    <a:pt x="21" y="93"/>
                  </a:cubicBezTo>
                  <a:cubicBezTo>
                    <a:pt x="22" y="93"/>
                    <a:pt x="23" y="93"/>
                    <a:pt x="23" y="93"/>
                  </a:cubicBezTo>
                  <a:cubicBezTo>
                    <a:pt x="24" y="93"/>
                    <a:pt x="24" y="93"/>
                    <a:pt x="24" y="93"/>
                  </a:cubicBezTo>
                  <a:cubicBezTo>
                    <a:pt x="24" y="93"/>
                    <a:pt x="24" y="93"/>
                    <a:pt x="25" y="92"/>
                  </a:cubicBezTo>
                  <a:cubicBezTo>
                    <a:pt x="26" y="92"/>
                    <a:pt x="26" y="92"/>
                    <a:pt x="27" y="92"/>
                  </a:cubicBezTo>
                  <a:cubicBezTo>
                    <a:pt x="27" y="92"/>
                    <a:pt x="27" y="92"/>
                    <a:pt x="27" y="92"/>
                  </a:cubicBezTo>
                  <a:cubicBezTo>
                    <a:pt x="27" y="92"/>
                    <a:pt x="27" y="92"/>
                    <a:pt x="27" y="92"/>
                  </a:cubicBezTo>
                  <a:cubicBezTo>
                    <a:pt x="28" y="92"/>
                    <a:pt x="28" y="92"/>
                    <a:pt x="28" y="92"/>
                  </a:cubicBezTo>
                  <a:cubicBezTo>
                    <a:pt x="29" y="91"/>
                    <a:pt x="29" y="91"/>
                    <a:pt x="29" y="91"/>
                  </a:cubicBezTo>
                  <a:cubicBezTo>
                    <a:pt x="30" y="91"/>
                    <a:pt x="31" y="91"/>
                    <a:pt x="32" y="91"/>
                  </a:cubicBezTo>
                  <a:cubicBezTo>
                    <a:pt x="44" y="87"/>
                    <a:pt x="54" y="80"/>
                    <a:pt x="63" y="73"/>
                  </a:cubicBezTo>
                  <a:cubicBezTo>
                    <a:pt x="64" y="73"/>
                    <a:pt x="65" y="72"/>
                    <a:pt x="66" y="71"/>
                  </a:cubicBezTo>
                  <a:cubicBezTo>
                    <a:pt x="80" y="60"/>
                    <a:pt x="92" y="46"/>
                    <a:pt x="107" y="36"/>
                  </a:cubicBezTo>
                  <a:cubicBezTo>
                    <a:pt x="108" y="35"/>
                    <a:pt x="109" y="34"/>
                    <a:pt x="110" y="33"/>
                  </a:cubicBezTo>
                  <a:cubicBezTo>
                    <a:pt x="116" y="30"/>
                    <a:pt x="122" y="26"/>
                    <a:pt x="129" y="24"/>
                  </a:cubicBezTo>
                  <a:cubicBezTo>
                    <a:pt x="140" y="19"/>
                    <a:pt x="151" y="15"/>
                    <a:pt x="162" y="11"/>
                  </a:cubicBezTo>
                  <a:cubicBezTo>
                    <a:pt x="165" y="10"/>
                    <a:pt x="168" y="9"/>
                    <a:pt x="171" y="9"/>
                  </a:cubicBezTo>
                  <a:cubicBezTo>
                    <a:pt x="184" y="4"/>
                    <a:pt x="198" y="1"/>
                    <a:pt x="213" y="1"/>
                  </a:cubicBezTo>
                  <a:cubicBezTo>
                    <a:pt x="231" y="0"/>
                    <a:pt x="253" y="6"/>
                    <a:pt x="261" y="22"/>
                  </a:cubicBezTo>
                  <a:cubicBezTo>
                    <a:pt x="262" y="25"/>
                    <a:pt x="263" y="28"/>
                    <a:pt x="263" y="31"/>
                  </a:cubicBezTo>
                  <a:cubicBezTo>
                    <a:pt x="265" y="38"/>
                    <a:pt x="264" y="45"/>
                    <a:pt x="266" y="51"/>
                  </a:cubicBezTo>
                  <a:cubicBezTo>
                    <a:pt x="267" y="56"/>
                    <a:pt x="270" y="61"/>
                    <a:pt x="275" y="66"/>
                  </a:cubicBezTo>
                  <a:cubicBezTo>
                    <a:pt x="276" y="67"/>
                    <a:pt x="278" y="69"/>
                    <a:pt x="280" y="70"/>
                  </a:cubicBezTo>
                  <a:cubicBezTo>
                    <a:pt x="287" y="78"/>
                    <a:pt x="288" y="89"/>
                    <a:pt x="283" y="98"/>
                  </a:cubicBezTo>
                </a:path>
              </a:pathLst>
            </a:custGeom>
            <a:solidFill>
              <a:srgbClr val="F3F8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6" name="Freeform 587"/>
            <p:cNvSpPr/>
            <p:nvPr/>
          </p:nvSpPr>
          <p:spPr bwMode="auto">
            <a:xfrm>
              <a:off x="949325" y="8242301"/>
              <a:ext cx="522288" cy="384175"/>
            </a:xfrm>
            <a:custGeom>
              <a:avLst/>
              <a:gdLst>
                <a:gd name="T0" fmla="*/ 124 w 139"/>
                <a:gd name="T1" fmla="*/ 4 h 102"/>
                <a:gd name="T2" fmla="*/ 120 w 139"/>
                <a:gd name="T3" fmla="*/ 19 h 102"/>
                <a:gd name="T4" fmla="*/ 114 w 139"/>
                <a:gd name="T5" fmla="*/ 33 h 102"/>
                <a:gd name="T6" fmla="*/ 128 w 139"/>
                <a:gd name="T7" fmla="*/ 40 h 102"/>
                <a:gd name="T8" fmla="*/ 138 w 139"/>
                <a:gd name="T9" fmla="*/ 50 h 102"/>
                <a:gd name="T10" fmla="*/ 135 w 139"/>
                <a:gd name="T11" fmla="*/ 55 h 102"/>
                <a:gd name="T12" fmla="*/ 115 w 139"/>
                <a:gd name="T13" fmla="*/ 74 h 102"/>
                <a:gd name="T14" fmla="*/ 122 w 139"/>
                <a:gd name="T15" fmla="*/ 95 h 102"/>
                <a:gd name="T16" fmla="*/ 107 w 139"/>
                <a:gd name="T17" fmla="*/ 101 h 102"/>
                <a:gd name="T18" fmla="*/ 51 w 139"/>
                <a:gd name="T19" fmla="*/ 65 h 102"/>
                <a:gd name="T20" fmla="*/ 48 w 139"/>
                <a:gd name="T21" fmla="*/ 63 h 102"/>
                <a:gd name="T22" fmla="*/ 35 w 139"/>
                <a:gd name="T23" fmla="*/ 57 h 102"/>
                <a:gd name="T24" fmla="*/ 35 w 139"/>
                <a:gd name="T25" fmla="*/ 57 h 102"/>
                <a:gd name="T26" fmla="*/ 27 w 139"/>
                <a:gd name="T27" fmla="*/ 55 h 102"/>
                <a:gd name="T28" fmla="*/ 19 w 139"/>
                <a:gd name="T29" fmla="*/ 51 h 102"/>
                <a:gd name="T30" fmla="*/ 40 w 139"/>
                <a:gd name="T31" fmla="*/ 33 h 102"/>
                <a:gd name="T32" fmla="*/ 41 w 139"/>
                <a:gd name="T33" fmla="*/ 32 h 102"/>
                <a:gd name="T34" fmla="*/ 48 w 139"/>
                <a:gd name="T35" fmla="*/ 32 h 102"/>
                <a:gd name="T36" fmla="*/ 60 w 139"/>
                <a:gd name="T37" fmla="*/ 27 h 102"/>
                <a:gd name="T38" fmla="*/ 96 w 139"/>
                <a:gd name="T39" fmla="*/ 6 h 102"/>
                <a:gd name="T40" fmla="*/ 110 w 139"/>
                <a:gd name="T41" fmla="*/ 1 h 102"/>
                <a:gd name="T42" fmla="*/ 124 w 139"/>
                <a:gd name="T43" fmla="*/ 4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39" h="102">
                  <a:moveTo>
                    <a:pt x="124" y="4"/>
                  </a:moveTo>
                  <a:cubicBezTo>
                    <a:pt x="128" y="8"/>
                    <a:pt x="124" y="14"/>
                    <a:pt x="120" y="19"/>
                  </a:cubicBezTo>
                  <a:cubicBezTo>
                    <a:pt x="116" y="23"/>
                    <a:pt x="111" y="28"/>
                    <a:pt x="114" y="33"/>
                  </a:cubicBezTo>
                  <a:cubicBezTo>
                    <a:pt x="116" y="37"/>
                    <a:pt x="122" y="39"/>
                    <a:pt x="128" y="40"/>
                  </a:cubicBezTo>
                  <a:cubicBezTo>
                    <a:pt x="133" y="42"/>
                    <a:pt x="139" y="45"/>
                    <a:pt x="138" y="50"/>
                  </a:cubicBezTo>
                  <a:cubicBezTo>
                    <a:pt x="138" y="52"/>
                    <a:pt x="136" y="53"/>
                    <a:pt x="135" y="55"/>
                  </a:cubicBezTo>
                  <a:cubicBezTo>
                    <a:pt x="129" y="60"/>
                    <a:pt x="116" y="67"/>
                    <a:pt x="115" y="74"/>
                  </a:cubicBezTo>
                  <a:cubicBezTo>
                    <a:pt x="114" y="82"/>
                    <a:pt x="126" y="88"/>
                    <a:pt x="122" y="95"/>
                  </a:cubicBezTo>
                  <a:cubicBezTo>
                    <a:pt x="120" y="100"/>
                    <a:pt x="113" y="102"/>
                    <a:pt x="107" y="101"/>
                  </a:cubicBezTo>
                  <a:cubicBezTo>
                    <a:pt x="83" y="97"/>
                    <a:pt x="69" y="76"/>
                    <a:pt x="51" y="65"/>
                  </a:cubicBezTo>
                  <a:cubicBezTo>
                    <a:pt x="50" y="64"/>
                    <a:pt x="49" y="64"/>
                    <a:pt x="48" y="63"/>
                  </a:cubicBezTo>
                  <a:cubicBezTo>
                    <a:pt x="44" y="61"/>
                    <a:pt x="40" y="59"/>
                    <a:pt x="35" y="57"/>
                  </a:cubicBezTo>
                  <a:cubicBezTo>
                    <a:pt x="35" y="57"/>
                    <a:pt x="35" y="57"/>
                    <a:pt x="35" y="57"/>
                  </a:cubicBezTo>
                  <a:cubicBezTo>
                    <a:pt x="32" y="56"/>
                    <a:pt x="30" y="55"/>
                    <a:pt x="27" y="55"/>
                  </a:cubicBezTo>
                  <a:cubicBezTo>
                    <a:pt x="24" y="54"/>
                    <a:pt x="21" y="53"/>
                    <a:pt x="19" y="51"/>
                  </a:cubicBezTo>
                  <a:cubicBezTo>
                    <a:pt x="0" y="38"/>
                    <a:pt x="28" y="36"/>
                    <a:pt x="40" y="33"/>
                  </a:cubicBezTo>
                  <a:cubicBezTo>
                    <a:pt x="41" y="32"/>
                    <a:pt x="41" y="32"/>
                    <a:pt x="41" y="32"/>
                  </a:cubicBezTo>
                  <a:cubicBezTo>
                    <a:pt x="43" y="33"/>
                    <a:pt x="46" y="33"/>
                    <a:pt x="48" y="32"/>
                  </a:cubicBezTo>
                  <a:cubicBezTo>
                    <a:pt x="53" y="31"/>
                    <a:pt x="56" y="29"/>
                    <a:pt x="60" y="27"/>
                  </a:cubicBezTo>
                  <a:cubicBezTo>
                    <a:pt x="72" y="20"/>
                    <a:pt x="84" y="13"/>
                    <a:pt x="96" y="6"/>
                  </a:cubicBezTo>
                  <a:cubicBezTo>
                    <a:pt x="100" y="4"/>
                    <a:pt x="105" y="2"/>
                    <a:pt x="110" y="1"/>
                  </a:cubicBezTo>
                  <a:cubicBezTo>
                    <a:pt x="115" y="0"/>
                    <a:pt x="121" y="1"/>
                    <a:pt x="124" y="4"/>
                  </a:cubicBezTo>
                  <a:close/>
                </a:path>
              </a:pathLst>
            </a:custGeom>
            <a:solidFill>
              <a:srgbClr val="259D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7" name="Freeform 588"/>
            <p:cNvSpPr>
              <a:spLocks noEditPoints="1"/>
            </p:cNvSpPr>
            <p:nvPr/>
          </p:nvSpPr>
          <p:spPr bwMode="auto">
            <a:xfrm>
              <a:off x="1463675" y="8129588"/>
              <a:ext cx="373063" cy="142875"/>
            </a:xfrm>
            <a:custGeom>
              <a:avLst/>
              <a:gdLst>
                <a:gd name="T0" fmla="*/ 99 w 99"/>
                <a:gd name="T1" fmla="*/ 30 h 38"/>
                <a:gd name="T2" fmla="*/ 88 w 99"/>
                <a:gd name="T3" fmla="*/ 30 h 38"/>
                <a:gd name="T4" fmla="*/ 57 w 99"/>
                <a:gd name="T5" fmla="*/ 31 h 38"/>
                <a:gd name="T6" fmla="*/ 20 w 99"/>
                <a:gd name="T7" fmla="*/ 36 h 38"/>
                <a:gd name="T8" fmla="*/ 28 w 99"/>
                <a:gd name="T9" fmla="*/ 38 h 38"/>
                <a:gd name="T10" fmla="*/ 37 w 99"/>
                <a:gd name="T11" fmla="*/ 36 h 38"/>
                <a:gd name="T12" fmla="*/ 57 w 99"/>
                <a:gd name="T13" fmla="*/ 33 h 38"/>
                <a:gd name="T14" fmla="*/ 88 w 99"/>
                <a:gd name="T15" fmla="*/ 31 h 38"/>
                <a:gd name="T16" fmla="*/ 99 w 99"/>
                <a:gd name="T17" fmla="*/ 30 h 38"/>
                <a:gd name="T18" fmla="*/ 79 w 99"/>
                <a:gd name="T19" fmla="*/ 0 h 38"/>
                <a:gd name="T20" fmla="*/ 76 w 99"/>
                <a:gd name="T21" fmla="*/ 0 h 38"/>
                <a:gd name="T22" fmla="*/ 68 w 99"/>
                <a:gd name="T23" fmla="*/ 1 h 38"/>
                <a:gd name="T24" fmla="*/ 46 w 99"/>
                <a:gd name="T25" fmla="*/ 7 h 38"/>
                <a:gd name="T26" fmla="*/ 40 w 99"/>
                <a:gd name="T27" fmla="*/ 10 h 38"/>
                <a:gd name="T28" fmla="*/ 29 w 99"/>
                <a:gd name="T29" fmla="*/ 15 h 38"/>
                <a:gd name="T30" fmla="*/ 22 w 99"/>
                <a:gd name="T31" fmla="*/ 18 h 38"/>
                <a:gd name="T32" fmla="*/ 5 w 99"/>
                <a:gd name="T33" fmla="*/ 28 h 38"/>
                <a:gd name="T34" fmla="*/ 0 w 99"/>
                <a:gd name="T35" fmla="*/ 31 h 38"/>
                <a:gd name="T36" fmla="*/ 6 w 99"/>
                <a:gd name="T37" fmla="*/ 32 h 38"/>
                <a:gd name="T38" fmla="*/ 8 w 99"/>
                <a:gd name="T39" fmla="*/ 31 h 38"/>
                <a:gd name="T40" fmla="*/ 18 w 99"/>
                <a:gd name="T41" fmla="*/ 25 h 38"/>
                <a:gd name="T42" fmla="*/ 25 w 99"/>
                <a:gd name="T43" fmla="*/ 20 h 38"/>
                <a:gd name="T44" fmla="*/ 41 w 99"/>
                <a:gd name="T45" fmla="*/ 12 h 38"/>
                <a:gd name="T46" fmla="*/ 47 w 99"/>
                <a:gd name="T47" fmla="*/ 9 h 38"/>
                <a:gd name="T48" fmla="*/ 56 w 99"/>
                <a:gd name="T49" fmla="*/ 6 h 38"/>
                <a:gd name="T50" fmla="*/ 68 w 99"/>
                <a:gd name="T51" fmla="*/ 2 h 38"/>
                <a:gd name="T52" fmla="*/ 76 w 99"/>
                <a:gd name="T53" fmla="*/ 0 h 38"/>
                <a:gd name="T54" fmla="*/ 79 w 99"/>
                <a:gd name="T55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99" h="38">
                  <a:moveTo>
                    <a:pt x="99" y="30"/>
                  </a:moveTo>
                  <a:cubicBezTo>
                    <a:pt x="98" y="30"/>
                    <a:pt x="94" y="30"/>
                    <a:pt x="88" y="30"/>
                  </a:cubicBezTo>
                  <a:cubicBezTo>
                    <a:pt x="80" y="30"/>
                    <a:pt x="69" y="30"/>
                    <a:pt x="57" y="31"/>
                  </a:cubicBezTo>
                  <a:cubicBezTo>
                    <a:pt x="46" y="32"/>
                    <a:pt x="33" y="33"/>
                    <a:pt x="20" y="36"/>
                  </a:cubicBezTo>
                  <a:cubicBezTo>
                    <a:pt x="22" y="37"/>
                    <a:pt x="25" y="37"/>
                    <a:pt x="28" y="38"/>
                  </a:cubicBezTo>
                  <a:cubicBezTo>
                    <a:pt x="31" y="37"/>
                    <a:pt x="34" y="37"/>
                    <a:pt x="37" y="36"/>
                  </a:cubicBezTo>
                  <a:cubicBezTo>
                    <a:pt x="44" y="35"/>
                    <a:pt x="51" y="34"/>
                    <a:pt x="57" y="33"/>
                  </a:cubicBezTo>
                  <a:cubicBezTo>
                    <a:pt x="70" y="32"/>
                    <a:pt x="80" y="31"/>
                    <a:pt x="88" y="31"/>
                  </a:cubicBezTo>
                  <a:cubicBezTo>
                    <a:pt x="94" y="30"/>
                    <a:pt x="98" y="30"/>
                    <a:pt x="99" y="30"/>
                  </a:cubicBezTo>
                  <a:moveTo>
                    <a:pt x="79" y="0"/>
                  </a:moveTo>
                  <a:cubicBezTo>
                    <a:pt x="79" y="0"/>
                    <a:pt x="78" y="0"/>
                    <a:pt x="76" y="0"/>
                  </a:cubicBezTo>
                  <a:cubicBezTo>
                    <a:pt x="74" y="0"/>
                    <a:pt x="71" y="1"/>
                    <a:pt x="68" y="1"/>
                  </a:cubicBezTo>
                  <a:cubicBezTo>
                    <a:pt x="62" y="2"/>
                    <a:pt x="54" y="4"/>
                    <a:pt x="46" y="7"/>
                  </a:cubicBezTo>
                  <a:cubicBezTo>
                    <a:pt x="44" y="8"/>
                    <a:pt x="42" y="9"/>
                    <a:pt x="40" y="10"/>
                  </a:cubicBezTo>
                  <a:cubicBezTo>
                    <a:pt x="36" y="11"/>
                    <a:pt x="33" y="13"/>
                    <a:pt x="29" y="15"/>
                  </a:cubicBezTo>
                  <a:cubicBezTo>
                    <a:pt x="27" y="16"/>
                    <a:pt x="24" y="17"/>
                    <a:pt x="22" y="18"/>
                  </a:cubicBezTo>
                  <a:cubicBezTo>
                    <a:pt x="16" y="21"/>
                    <a:pt x="11" y="25"/>
                    <a:pt x="5" y="28"/>
                  </a:cubicBezTo>
                  <a:cubicBezTo>
                    <a:pt x="3" y="29"/>
                    <a:pt x="2" y="30"/>
                    <a:pt x="0" y="31"/>
                  </a:cubicBezTo>
                  <a:cubicBezTo>
                    <a:pt x="2" y="32"/>
                    <a:pt x="4" y="32"/>
                    <a:pt x="6" y="32"/>
                  </a:cubicBezTo>
                  <a:cubicBezTo>
                    <a:pt x="6" y="32"/>
                    <a:pt x="7" y="32"/>
                    <a:pt x="8" y="31"/>
                  </a:cubicBezTo>
                  <a:cubicBezTo>
                    <a:pt x="11" y="29"/>
                    <a:pt x="15" y="27"/>
                    <a:pt x="18" y="25"/>
                  </a:cubicBezTo>
                  <a:cubicBezTo>
                    <a:pt x="20" y="23"/>
                    <a:pt x="23" y="22"/>
                    <a:pt x="25" y="20"/>
                  </a:cubicBezTo>
                  <a:cubicBezTo>
                    <a:pt x="31" y="17"/>
                    <a:pt x="36" y="14"/>
                    <a:pt x="41" y="12"/>
                  </a:cubicBezTo>
                  <a:cubicBezTo>
                    <a:pt x="43" y="11"/>
                    <a:pt x="45" y="10"/>
                    <a:pt x="47" y="9"/>
                  </a:cubicBezTo>
                  <a:cubicBezTo>
                    <a:pt x="50" y="8"/>
                    <a:pt x="53" y="7"/>
                    <a:pt x="56" y="6"/>
                  </a:cubicBezTo>
                  <a:cubicBezTo>
                    <a:pt x="60" y="4"/>
                    <a:pt x="64" y="3"/>
                    <a:pt x="68" y="2"/>
                  </a:cubicBezTo>
                  <a:cubicBezTo>
                    <a:pt x="71" y="1"/>
                    <a:pt x="74" y="1"/>
                    <a:pt x="76" y="0"/>
                  </a:cubicBezTo>
                  <a:cubicBezTo>
                    <a:pt x="78" y="0"/>
                    <a:pt x="79" y="0"/>
                    <a:pt x="79" y="0"/>
                  </a:cubicBezTo>
                </a:path>
              </a:pathLst>
            </a:custGeom>
            <a:solidFill>
              <a:srgbClr val="5EC6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8" name="Freeform 589"/>
            <p:cNvSpPr/>
            <p:nvPr/>
          </p:nvSpPr>
          <p:spPr bwMode="auto">
            <a:xfrm>
              <a:off x="858838" y="7351713"/>
              <a:ext cx="782638" cy="1049338"/>
            </a:xfrm>
            <a:custGeom>
              <a:avLst/>
              <a:gdLst>
                <a:gd name="T0" fmla="*/ 0 w 208"/>
                <a:gd name="T1" fmla="*/ 96 h 279"/>
                <a:gd name="T2" fmla="*/ 4 w 208"/>
                <a:gd name="T3" fmla="*/ 152 h 279"/>
                <a:gd name="T4" fmla="*/ 24 w 208"/>
                <a:gd name="T5" fmla="*/ 207 h 279"/>
                <a:gd name="T6" fmla="*/ 31 w 208"/>
                <a:gd name="T7" fmla="*/ 248 h 279"/>
                <a:gd name="T8" fmla="*/ 31 w 208"/>
                <a:gd name="T9" fmla="*/ 249 h 279"/>
                <a:gd name="T10" fmla="*/ 31 w 208"/>
                <a:gd name="T11" fmla="*/ 250 h 279"/>
                <a:gd name="T12" fmla="*/ 29 w 208"/>
                <a:gd name="T13" fmla="*/ 265 h 279"/>
                <a:gd name="T14" fmla="*/ 31 w 208"/>
                <a:gd name="T15" fmla="*/ 277 h 279"/>
                <a:gd name="T16" fmla="*/ 36 w 208"/>
                <a:gd name="T17" fmla="*/ 279 h 279"/>
                <a:gd name="T18" fmla="*/ 42 w 208"/>
                <a:gd name="T19" fmla="*/ 275 h 279"/>
                <a:gd name="T20" fmla="*/ 43 w 208"/>
                <a:gd name="T21" fmla="*/ 274 h 279"/>
                <a:gd name="T22" fmla="*/ 48 w 208"/>
                <a:gd name="T23" fmla="*/ 268 h 279"/>
                <a:gd name="T24" fmla="*/ 53 w 208"/>
                <a:gd name="T25" fmla="*/ 262 h 279"/>
                <a:gd name="T26" fmla="*/ 53 w 208"/>
                <a:gd name="T27" fmla="*/ 262 h 279"/>
                <a:gd name="T28" fmla="*/ 59 w 208"/>
                <a:gd name="T29" fmla="*/ 254 h 279"/>
                <a:gd name="T30" fmla="*/ 63 w 208"/>
                <a:gd name="T31" fmla="*/ 251 h 279"/>
                <a:gd name="T32" fmla="*/ 65 w 208"/>
                <a:gd name="T33" fmla="*/ 249 h 279"/>
                <a:gd name="T34" fmla="*/ 89 w 208"/>
                <a:gd name="T35" fmla="*/ 241 h 279"/>
                <a:gd name="T36" fmla="*/ 149 w 208"/>
                <a:gd name="T37" fmla="*/ 200 h 279"/>
                <a:gd name="T38" fmla="*/ 196 w 208"/>
                <a:gd name="T39" fmla="*/ 143 h 279"/>
                <a:gd name="T40" fmla="*/ 205 w 208"/>
                <a:gd name="T41" fmla="*/ 91 h 279"/>
                <a:gd name="T42" fmla="*/ 197 w 208"/>
                <a:gd name="T43" fmla="*/ 72 h 279"/>
                <a:gd name="T44" fmla="*/ 187 w 208"/>
                <a:gd name="T45" fmla="*/ 73 h 279"/>
                <a:gd name="T46" fmla="*/ 176 w 208"/>
                <a:gd name="T47" fmla="*/ 74 h 279"/>
                <a:gd name="T48" fmla="*/ 169 w 208"/>
                <a:gd name="T49" fmla="*/ 42 h 279"/>
                <a:gd name="T50" fmla="*/ 145 w 208"/>
                <a:gd name="T51" fmla="*/ 28 h 279"/>
                <a:gd name="T52" fmla="*/ 121 w 208"/>
                <a:gd name="T53" fmla="*/ 10 h 279"/>
                <a:gd name="T54" fmla="*/ 95 w 208"/>
                <a:gd name="T55" fmla="*/ 4 h 279"/>
                <a:gd name="T56" fmla="*/ 88 w 208"/>
                <a:gd name="T57" fmla="*/ 8 h 279"/>
                <a:gd name="T58" fmla="*/ 60 w 208"/>
                <a:gd name="T59" fmla="*/ 9 h 279"/>
                <a:gd name="T60" fmla="*/ 43 w 208"/>
                <a:gd name="T61" fmla="*/ 6 h 279"/>
                <a:gd name="T62" fmla="*/ 7 w 208"/>
                <a:gd name="T63" fmla="*/ 45 h 279"/>
                <a:gd name="T64" fmla="*/ 0 w 208"/>
                <a:gd name="T65" fmla="*/ 96 h 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08" h="279">
                  <a:moveTo>
                    <a:pt x="0" y="96"/>
                  </a:moveTo>
                  <a:cubicBezTo>
                    <a:pt x="0" y="115"/>
                    <a:pt x="0" y="135"/>
                    <a:pt x="4" y="152"/>
                  </a:cubicBezTo>
                  <a:cubicBezTo>
                    <a:pt x="8" y="172"/>
                    <a:pt x="18" y="188"/>
                    <a:pt x="24" y="207"/>
                  </a:cubicBezTo>
                  <a:cubicBezTo>
                    <a:pt x="29" y="219"/>
                    <a:pt x="32" y="233"/>
                    <a:pt x="31" y="248"/>
                  </a:cubicBezTo>
                  <a:cubicBezTo>
                    <a:pt x="31" y="249"/>
                    <a:pt x="31" y="249"/>
                    <a:pt x="31" y="249"/>
                  </a:cubicBezTo>
                  <a:cubicBezTo>
                    <a:pt x="31" y="249"/>
                    <a:pt x="31" y="250"/>
                    <a:pt x="31" y="250"/>
                  </a:cubicBezTo>
                  <a:cubicBezTo>
                    <a:pt x="31" y="254"/>
                    <a:pt x="30" y="260"/>
                    <a:pt x="29" y="265"/>
                  </a:cubicBezTo>
                  <a:cubicBezTo>
                    <a:pt x="29" y="270"/>
                    <a:pt x="29" y="275"/>
                    <a:pt x="31" y="277"/>
                  </a:cubicBezTo>
                  <a:cubicBezTo>
                    <a:pt x="32" y="279"/>
                    <a:pt x="33" y="279"/>
                    <a:pt x="36" y="279"/>
                  </a:cubicBezTo>
                  <a:cubicBezTo>
                    <a:pt x="37" y="278"/>
                    <a:pt x="39" y="277"/>
                    <a:pt x="42" y="275"/>
                  </a:cubicBezTo>
                  <a:cubicBezTo>
                    <a:pt x="42" y="275"/>
                    <a:pt x="43" y="275"/>
                    <a:pt x="43" y="274"/>
                  </a:cubicBezTo>
                  <a:cubicBezTo>
                    <a:pt x="45" y="273"/>
                    <a:pt x="47" y="271"/>
                    <a:pt x="48" y="268"/>
                  </a:cubicBezTo>
                  <a:cubicBezTo>
                    <a:pt x="50" y="266"/>
                    <a:pt x="51" y="264"/>
                    <a:pt x="53" y="262"/>
                  </a:cubicBezTo>
                  <a:cubicBezTo>
                    <a:pt x="53" y="262"/>
                    <a:pt x="53" y="262"/>
                    <a:pt x="53" y="262"/>
                  </a:cubicBezTo>
                  <a:cubicBezTo>
                    <a:pt x="55" y="259"/>
                    <a:pt x="57" y="256"/>
                    <a:pt x="59" y="254"/>
                  </a:cubicBezTo>
                  <a:cubicBezTo>
                    <a:pt x="61" y="253"/>
                    <a:pt x="62" y="252"/>
                    <a:pt x="63" y="251"/>
                  </a:cubicBezTo>
                  <a:cubicBezTo>
                    <a:pt x="64" y="250"/>
                    <a:pt x="65" y="250"/>
                    <a:pt x="65" y="249"/>
                  </a:cubicBezTo>
                  <a:cubicBezTo>
                    <a:pt x="73" y="245"/>
                    <a:pt x="81" y="244"/>
                    <a:pt x="89" y="241"/>
                  </a:cubicBezTo>
                  <a:cubicBezTo>
                    <a:pt x="110" y="234"/>
                    <a:pt x="130" y="218"/>
                    <a:pt x="149" y="200"/>
                  </a:cubicBezTo>
                  <a:cubicBezTo>
                    <a:pt x="167" y="184"/>
                    <a:pt x="185" y="166"/>
                    <a:pt x="196" y="143"/>
                  </a:cubicBezTo>
                  <a:cubicBezTo>
                    <a:pt x="204" y="127"/>
                    <a:pt x="208" y="107"/>
                    <a:pt x="205" y="91"/>
                  </a:cubicBezTo>
                  <a:cubicBezTo>
                    <a:pt x="204" y="85"/>
                    <a:pt x="202" y="74"/>
                    <a:pt x="197" y="72"/>
                  </a:cubicBezTo>
                  <a:cubicBezTo>
                    <a:pt x="194" y="70"/>
                    <a:pt x="190" y="71"/>
                    <a:pt x="187" y="73"/>
                  </a:cubicBezTo>
                  <a:cubicBezTo>
                    <a:pt x="183" y="74"/>
                    <a:pt x="180" y="76"/>
                    <a:pt x="176" y="74"/>
                  </a:cubicBezTo>
                  <a:cubicBezTo>
                    <a:pt x="168" y="69"/>
                    <a:pt x="173" y="52"/>
                    <a:pt x="169" y="42"/>
                  </a:cubicBezTo>
                  <a:cubicBezTo>
                    <a:pt x="165" y="31"/>
                    <a:pt x="154" y="31"/>
                    <a:pt x="145" y="28"/>
                  </a:cubicBezTo>
                  <a:cubicBezTo>
                    <a:pt x="135" y="25"/>
                    <a:pt x="128" y="18"/>
                    <a:pt x="121" y="10"/>
                  </a:cubicBezTo>
                  <a:cubicBezTo>
                    <a:pt x="115" y="3"/>
                    <a:pt x="104" y="0"/>
                    <a:pt x="95" y="4"/>
                  </a:cubicBezTo>
                  <a:cubicBezTo>
                    <a:pt x="93" y="5"/>
                    <a:pt x="91" y="7"/>
                    <a:pt x="88" y="8"/>
                  </a:cubicBezTo>
                  <a:cubicBezTo>
                    <a:pt x="77" y="13"/>
                    <a:pt x="69" y="11"/>
                    <a:pt x="60" y="9"/>
                  </a:cubicBezTo>
                  <a:cubicBezTo>
                    <a:pt x="55" y="7"/>
                    <a:pt x="49" y="6"/>
                    <a:pt x="43" y="6"/>
                  </a:cubicBezTo>
                  <a:cubicBezTo>
                    <a:pt x="25" y="8"/>
                    <a:pt x="12" y="27"/>
                    <a:pt x="7" y="45"/>
                  </a:cubicBezTo>
                  <a:cubicBezTo>
                    <a:pt x="1" y="62"/>
                    <a:pt x="0" y="79"/>
                    <a:pt x="0" y="96"/>
                  </a:cubicBezTo>
                </a:path>
              </a:pathLst>
            </a:custGeom>
            <a:solidFill>
              <a:srgbClr val="F3F8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9" name="Freeform 590"/>
            <p:cNvSpPr/>
            <p:nvPr/>
          </p:nvSpPr>
          <p:spPr bwMode="auto">
            <a:xfrm>
              <a:off x="946150" y="7950201"/>
              <a:ext cx="368300" cy="488950"/>
            </a:xfrm>
            <a:custGeom>
              <a:avLst/>
              <a:gdLst>
                <a:gd name="T0" fmla="*/ 9 w 98"/>
                <a:gd name="T1" fmla="*/ 2 h 130"/>
                <a:gd name="T2" fmla="*/ 21 w 98"/>
                <a:gd name="T3" fmla="*/ 10 h 130"/>
                <a:gd name="T4" fmla="*/ 33 w 98"/>
                <a:gd name="T5" fmla="*/ 21 h 130"/>
                <a:gd name="T6" fmla="*/ 45 w 98"/>
                <a:gd name="T7" fmla="*/ 10 h 130"/>
                <a:gd name="T8" fmla="*/ 57 w 98"/>
                <a:gd name="T9" fmla="*/ 3 h 130"/>
                <a:gd name="T10" fmla="*/ 61 w 98"/>
                <a:gd name="T11" fmla="*/ 8 h 130"/>
                <a:gd name="T12" fmla="*/ 72 w 98"/>
                <a:gd name="T13" fmla="*/ 33 h 130"/>
                <a:gd name="T14" fmla="*/ 83 w 98"/>
                <a:gd name="T15" fmla="*/ 33 h 130"/>
                <a:gd name="T16" fmla="*/ 94 w 98"/>
                <a:gd name="T17" fmla="*/ 33 h 130"/>
                <a:gd name="T18" fmla="*/ 95 w 98"/>
                <a:gd name="T19" fmla="*/ 50 h 130"/>
                <a:gd name="T20" fmla="*/ 42 w 98"/>
                <a:gd name="T21" fmla="*/ 90 h 130"/>
                <a:gd name="T22" fmla="*/ 40 w 98"/>
                <a:gd name="T23" fmla="*/ 92 h 130"/>
                <a:gd name="T24" fmla="*/ 30 w 98"/>
                <a:gd name="T25" fmla="*/ 103 h 130"/>
                <a:gd name="T26" fmla="*/ 30 w 98"/>
                <a:gd name="T27" fmla="*/ 103 h 130"/>
                <a:gd name="T28" fmla="*/ 25 w 98"/>
                <a:gd name="T29" fmla="*/ 109 h 130"/>
                <a:gd name="T30" fmla="*/ 19 w 98"/>
                <a:gd name="T31" fmla="*/ 116 h 130"/>
                <a:gd name="T32" fmla="*/ 8 w 98"/>
                <a:gd name="T33" fmla="*/ 90 h 130"/>
                <a:gd name="T34" fmla="*/ 8 w 98"/>
                <a:gd name="T35" fmla="*/ 89 h 130"/>
                <a:gd name="T36" fmla="*/ 11 w 98"/>
                <a:gd name="T37" fmla="*/ 82 h 130"/>
                <a:gd name="T38" fmla="*/ 10 w 98"/>
                <a:gd name="T39" fmla="*/ 69 h 130"/>
                <a:gd name="T40" fmla="*/ 2 w 98"/>
                <a:gd name="T41" fmla="*/ 29 h 130"/>
                <a:gd name="T42" fmla="*/ 1 w 98"/>
                <a:gd name="T43" fmla="*/ 14 h 130"/>
                <a:gd name="T44" fmla="*/ 9 w 98"/>
                <a:gd name="T45" fmla="*/ 2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98" h="130">
                  <a:moveTo>
                    <a:pt x="9" y="2"/>
                  </a:moveTo>
                  <a:cubicBezTo>
                    <a:pt x="14" y="0"/>
                    <a:pt x="19" y="5"/>
                    <a:pt x="21" y="10"/>
                  </a:cubicBezTo>
                  <a:cubicBezTo>
                    <a:pt x="24" y="16"/>
                    <a:pt x="28" y="22"/>
                    <a:pt x="33" y="21"/>
                  </a:cubicBezTo>
                  <a:cubicBezTo>
                    <a:pt x="38" y="20"/>
                    <a:pt x="41" y="14"/>
                    <a:pt x="45" y="10"/>
                  </a:cubicBezTo>
                  <a:cubicBezTo>
                    <a:pt x="48" y="6"/>
                    <a:pt x="53" y="1"/>
                    <a:pt x="57" y="3"/>
                  </a:cubicBezTo>
                  <a:cubicBezTo>
                    <a:pt x="59" y="4"/>
                    <a:pt x="60" y="6"/>
                    <a:pt x="61" y="8"/>
                  </a:cubicBezTo>
                  <a:cubicBezTo>
                    <a:pt x="64" y="15"/>
                    <a:pt x="66" y="30"/>
                    <a:pt x="72" y="33"/>
                  </a:cubicBezTo>
                  <a:cubicBezTo>
                    <a:pt x="75" y="35"/>
                    <a:pt x="79" y="34"/>
                    <a:pt x="83" y="33"/>
                  </a:cubicBezTo>
                  <a:cubicBezTo>
                    <a:pt x="87" y="31"/>
                    <a:pt x="91" y="30"/>
                    <a:pt x="94" y="33"/>
                  </a:cubicBezTo>
                  <a:cubicBezTo>
                    <a:pt x="98" y="37"/>
                    <a:pt x="97" y="44"/>
                    <a:pt x="95" y="50"/>
                  </a:cubicBezTo>
                  <a:cubicBezTo>
                    <a:pt x="83" y="71"/>
                    <a:pt x="58" y="77"/>
                    <a:pt x="42" y="90"/>
                  </a:cubicBezTo>
                  <a:cubicBezTo>
                    <a:pt x="41" y="91"/>
                    <a:pt x="41" y="92"/>
                    <a:pt x="40" y="92"/>
                  </a:cubicBezTo>
                  <a:cubicBezTo>
                    <a:pt x="36" y="96"/>
                    <a:pt x="33" y="99"/>
                    <a:pt x="30" y="103"/>
                  </a:cubicBezTo>
                  <a:cubicBezTo>
                    <a:pt x="30" y="103"/>
                    <a:pt x="30" y="103"/>
                    <a:pt x="30" y="103"/>
                  </a:cubicBezTo>
                  <a:cubicBezTo>
                    <a:pt x="28" y="105"/>
                    <a:pt x="26" y="107"/>
                    <a:pt x="25" y="109"/>
                  </a:cubicBezTo>
                  <a:cubicBezTo>
                    <a:pt x="23" y="112"/>
                    <a:pt x="21" y="115"/>
                    <a:pt x="19" y="116"/>
                  </a:cubicBezTo>
                  <a:cubicBezTo>
                    <a:pt x="0" y="130"/>
                    <a:pt x="7" y="103"/>
                    <a:pt x="8" y="90"/>
                  </a:cubicBezTo>
                  <a:cubicBezTo>
                    <a:pt x="8" y="89"/>
                    <a:pt x="8" y="89"/>
                    <a:pt x="8" y="89"/>
                  </a:cubicBezTo>
                  <a:cubicBezTo>
                    <a:pt x="10" y="87"/>
                    <a:pt x="10" y="84"/>
                    <a:pt x="11" y="82"/>
                  </a:cubicBezTo>
                  <a:cubicBezTo>
                    <a:pt x="11" y="78"/>
                    <a:pt x="10" y="73"/>
                    <a:pt x="10" y="69"/>
                  </a:cubicBezTo>
                  <a:cubicBezTo>
                    <a:pt x="7" y="56"/>
                    <a:pt x="5" y="42"/>
                    <a:pt x="2" y="29"/>
                  </a:cubicBezTo>
                  <a:cubicBezTo>
                    <a:pt x="1" y="24"/>
                    <a:pt x="1" y="19"/>
                    <a:pt x="1" y="14"/>
                  </a:cubicBezTo>
                  <a:cubicBezTo>
                    <a:pt x="2" y="9"/>
                    <a:pt x="5" y="3"/>
                    <a:pt x="9" y="2"/>
                  </a:cubicBezTo>
                </a:path>
              </a:pathLst>
            </a:custGeom>
            <a:solidFill>
              <a:srgbClr val="259D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0" name="Freeform 591"/>
            <p:cNvSpPr>
              <a:spLocks noEditPoints="1"/>
            </p:cNvSpPr>
            <p:nvPr/>
          </p:nvSpPr>
          <p:spPr bwMode="auto">
            <a:xfrm>
              <a:off x="957263" y="7529513"/>
              <a:ext cx="338138" cy="495300"/>
            </a:xfrm>
            <a:custGeom>
              <a:avLst/>
              <a:gdLst>
                <a:gd name="T0" fmla="*/ 76 w 90"/>
                <a:gd name="T1" fmla="*/ 30 h 132"/>
                <a:gd name="T2" fmla="*/ 70 w 90"/>
                <a:gd name="T3" fmla="*/ 67 h 132"/>
                <a:gd name="T4" fmla="*/ 64 w 90"/>
                <a:gd name="T5" fmla="*/ 87 h 132"/>
                <a:gd name="T6" fmla="*/ 57 w 90"/>
                <a:gd name="T7" fmla="*/ 108 h 132"/>
                <a:gd name="T8" fmla="*/ 55 w 90"/>
                <a:gd name="T9" fmla="*/ 115 h 132"/>
                <a:gd name="T10" fmla="*/ 57 w 90"/>
                <a:gd name="T11" fmla="*/ 120 h 132"/>
                <a:gd name="T12" fmla="*/ 61 w 90"/>
                <a:gd name="T13" fmla="*/ 108 h 132"/>
                <a:gd name="T14" fmla="*/ 67 w 90"/>
                <a:gd name="T15" fmla="*/ 89 h 132"/>
                <a:gd name="T16" fmla="*/ 72 w 90"/>
                <a:gd name="T17" fmla="*/ 68 h 132"/>
                <a:gd name="T18" fmla="*/ 76 w 90"/>
                <a:gd name="T19" fmla="*/ 30 h 132"/>
                <a:gd name="T20" fmla="*/ 90 w 90"/>
                <a:gd name="T21" fmla="*/ 24 h 132"/>
                <a:gd name="T22" fmla="*/ 78 w 90"/>
                <a:gd name="T23" fmla="*/ 79 h 132"/>
                <a:gd name="T24" fmla="*/ 69 w 90"/>
                <a:gd name="T25" fmla="*/ 105 h 132"/>
                <a:gd name="T26" fmla="*/ 64 w 90"/>
                <a:gd name="T27" fmla="*/ 116 h 132"/>
                <a:gd name="T28" fmla="*/ 60 w 90"/>
                <a:gd name="T29" fmla="*/ 125 h 132"/>
                <a:gd name="T30" fmla="*/ 61 w 90"/>
                <a:gd name="T31" fmla="*/ 130 h 132"/>
                <a:gd name="T32" fmla="*/ 68 w 90"/>
                <a:gd name="T33" fmla="*/ 114 h 132"/>
                <a:gd name="T34" fmla="*/ 76 w 90"/>
                <a:gd name="T35" fmla="*/ 95 h 132"/>
                <a:gd name="T36" fmla="*/ 89 w 90"/>
                <a:gd name="T37" fmla="*/ 39 h 132"/>
                <a:gd name="T38" fmla="*/ 90 w 90"/>
                <a:gd name="T39" fmla="*/ 24 h 132"/>
                <a:gd name="T40" fmla="*/ 4 w 90"/>
                <a:gd name="T41" fmla="*/ 18 h 132"/>
                <a:gd name="T42" fmla="*/ 2 w 90"/>
                <a:gd name="T43" fmla="*/ 27 h 132"/>
                <a:gd name="T44" fmla="*/ 7 w 90"/>
                <a:gd name="T45" fmla="*/ 95 h 132"/>
                <a:gd name="T46" fmla="*/ 10 w 90"/>
                <a:gd name="T47" fmla="*/ 111 h 132"/>
                <a:gd name="T48" fmla="*/ 10 w 90"/>
                <a:gd name="T49" fmla="*/ 113 h 132"/>
                <a:gd name="T50" fmla="*/ 14 w 90"/>
                <a:gd name="T51" fmla="*/ 111 h 132"/>
                <a:gd name="T52" fmla="*/ 10 w 90"/>
                <a:gd name="T53" fmla="*/ 93 h 132"/>
                <a:gd name="T54" fmla="*/ 2 w 90"/>
                <a:gd name="T55" fmla="*/ 39 h 132"/>
                <a:gd name="T56" fmla="*/ 4 w 90"/>
                <a:gd name="T57" fmla="*/ 18 h 132"/>
                <a:gd name="T58" fmla="*/ 4 w 90"/>
                <a:gd name="T59" fmla="*/ 15 h 132"/>
                <a:gd name="T60" fmla="*/ 36 w 90"/>
                <a:gd name="T61" fmla="*/ 17 h 132"/>
                <a:gd name="T62" fmla="*/ 27 w 90"/>
                <a:gd name="T63" fmla="*/ 46 h 132"/>
                <a:gd name="T64" fmla="*/ 18 w 90"/>
                <a:gd name="T65" fmla="*/ 89 h 132"/>
                <a:gd name="T66" fmla="*/ 17 w 90"/>
                <a:gd name="T67" fmla="*/ 111 h 132"/>
                <a:gd name="T68" fmla="*/ 18 w 90"/>
                <a:gd name="T69" fmla="*/ 122 h 132"/>
                <a:gd name="T70" fmla="*/ 21 w 90"/>
                <a:gd name="T71" fmla="*/ 127 h 132"/>
                <a:gd name="T72" fmla="*/ 21 w 90"/>
                <a:gd name="T73" fmla="*/ 110 h 132"/>
                <a:gd name="T74" fmla="*/ 22 w 90"/>
                <a:gd name="T75" fmla="*/ 89 h 132"/>
                <a:gd name="T76" fmla="*/ 28 w 90"/>
                <a:gd name="T77" fmla="*/ 49 h 132"/>
                <a:gd name="T78" fmla="*/ 36 w 90"/>
                <a:gd name="T79" fmla="*/ 17 h 132"/>
                <a:gd name="T80" fmla="*/ 82 w 90"/>
                <a:gd name="T81" fmla="*/ 0 h 132"/>
                <a:gd name="T82" fmla="*/ 75 w 90"/>
                <a:gd name="T83" fmla="*/ 14 h 132"/>
                <a:gd name="T84" fmla="*/ 58 w 90"/>
                <a:gd name="T85" fmla="*/ 51 h 132"/>
                <a:gd name="T86" fmla="*/ 40 w 90"/>
                <a:gd name="T87" fmla="*/ 105 h 132"/>
                <a:gd name="T88" fmla="*/ 38 w 90"/>
                <a:gd name="T89" fmla="*/ 111 h 132"/>
                <a:gd name="T90" fmla="*/ 34 w 90"/>
                <a:gd name="T91" fmla="*/ 128 h 132"/>
                <a:gd name="T92" fmla="*/ 33 w 90"/>
                <a:gd name="T93" fmla="*/ 131 h 132"/>
                <a:gd name="T94" fmla="*/ 38 w 90"/>
                <a:gd name="T95" fmla="*/ 127 h 132"/>
                <a:gd name="T96" fmla="*/ 42 w 90"/>
                <a:gd name="T97" fmla="*/ 112 h 132"/>
                <a:gd name="T98" fmla="*/ 44 w 90"/>
                <a:gd name="T99" fmla="*/ 106 h 132"/>
                <a:gd name="T100" fmla="*/ 52 w 90"/>
                <a:gd name="T101" fmla="*/ 77 h 132"/>
                <a:gd name="T102" fmla="*/ 69 w 90"/>
                <a:gd name="T103" fmla="*/ 30 h 132"/>
                <a:gd name="T104" fmla="*/ 80 w 90"/>
                <a:gd name="T105" fmla="*/ 4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0" h="132">
                  <a:moveTo>
                    <a:pt x="76" y="28"/>
                  </a:moveTo>
                  <a:cubicBezTo>
                    <a:pt x="76" y="28"/>
                    <a:pt x="76" y="29"/>
                    <a:pt x="76" y="30"/>
                  </a:cubicBezTo>
                  <a:cubicBezTo>
                    <a:pt x="76" y="32"/>
                    <a:pt x="76" y="35"/>
                    <a:pt x="76" y="38"/>
                  </a:cubicBezTo>
                  <a:cubicBezTo>
                    <a:pt x="75" y="45"/>
                    <a:pt x="73" y="55"/>
                    <a:pt x="70" y="67"/>
                  </a:cubicBezTo>
                  <a:cubicBezTo>
                    <a:pt x="68" y="73"/>
                    <a:pt x="66" y="79"/>
                    <a:pt x="64" y="86"/>
                  </a:cubicBezTo>
                  <a:cubicBezTo>
                    <a:pt x="64" y="87"/>
                    <a:pt x="64" y="87"/>
                    <a:pt x="64" y="87"/>
                  </a:cubicBezTo>
                  <a:cubicBezTo>
                    <a:pt x="62" y="94"/>
                    <a:pt x="60" y="100"/>
                    <a:pt x="58" y="107"/>
                  </a:cubicBezTo>
                  <a:cubicBezTo>
                    <a:pt x="57" y="108"/>
                    <a:pt x="57" y="108"/>
                    <a:pt x="57" y="108"/>
                  </a:cubicBezTo>
                  <a:cubicBezTo>
                    <a:pt x="57" y="110"/>
                    <a:pt x="56" y="112"/>
                    <a:pt x="55" y="114"/>
                  </a:cubicBezTo>
                  <a:cubicBezTo>
                    <a:pt x="55" y="115"/>
                    <a:pt x="55" y="115"/>
                    <a:pt x="55" y="115"/>
                  </a:cubicBezTo>
                  <a:cubicBezTo>
                    <a:pt x="55" y="115"/>
                    <a:pt x="55" y="115"/>
                    <a:pt x="55" y="116"/>
                  </a:cubicBezTo>
                  <a:cubicBezTo>
                    <a:pt x="56" y="117"/>
                    <a:pt x="57" y="118"/>
                    <a:pt x="57" y="120"/>
                  </a:cubicBezTo>
                  <a:cubicBezTo>
                    <a:pt x="58" y="119"/>
                    <a:pt x="58" y="119"/>
                    <a:pt x="58" y="118"/>
                  </a:cubicBezTo>
                  <a:cubicBezTo>
                    <a:pt x="59" y="115"/>
                    <a:pt x="60" y="112"/>
                    <a:pt x="61" y="108"/>
                  </a:cubicBezTo>
                  <a:cubicBezTo>
                    <a:pt x="61" y="108"/>
                    <a:pt x="61" y="107"/>
                    <a:pt x="61" y="107"/>
                  </a:cubicBezTo>
                  <a:cubicBezTo>
                    <a:pt x="63" y="101"/>
                    <a:pt x="65" y="95"/>
                    <a:pt x="67" y="89"/>
                  </a:cubicBezTo>
                  <a:cubicBezTo>
                    <a:pt x="67" y="88"/>
                    <a:pt x="67" y="88"/>
                    <a:pt x="67" y="87"/>
                  </a:cubicBezTo>
                  <a:cubicBezTo>
                    <a:pt x="69" y="80"/>
                    <a:pt x="71" y="73"/>
                    <a:pt x="72" y="68"/>
                  </a:cubicBezTo>
                  <a:cubicBezTo>
                    <a:pt x="75" y="55"/>
                    <a:pt x="76" y="45"/>
                    <a:pt x="77" y="38"/>
                  </a:cubicBezTo>
                  <a:cubicBezTo>
                    <a:pt x="77" y="35"/>
                    <a:pt x="76" y="32"/>
                    <a:pt x="76" y="30"/>
                  </a:cubicBezTo>
                  <a:cubicBezTo>
                    <a:pt x="76" y="29"/>
                    <a:pt x="76" y="28"/>
                    <a:pt x="76" y="28"/>
                  </a:cubicBezTo>
                  <a:moveTo>
                    <a:pt x="90" y="24"/>
                  </a:moveTo>
                  <a:cubicBezTo>
                    <a:pt x="90" y="26"/>
                    <a:pt x="89" y="31"/>
                    <a:pt x="88" y="39"/>
                  </a:cubicBezTo>
                  <a:cubicBezTo>
                    <a:pt x="86" y="48"/>
                    <a:pt x="83" y="62"/>
                    <a:pt x="78" y="79"/>
                  </a:cubicBezTo>
                  <a:cubicBezTo>
                    <a:pt x="77" y="83"/>
                    <a:pt x="75" y="88"/>
                    <a:pt x="73" y="93"/>
                  </a:cubicBezTo>
                  <a:cubicBezTo>
                    <a:pt x="72" y="97"/>
                    <a:pt x="70" y="101"/>
                    <a:pt x="69" y="105"/>
                  </a:cubicBezTo>
                  <a:cubicBezTo>
                    <a:pt x="68" y="106"/>
                    <a:pt x="68" y="106"/>
                    <a:pt x="68" y="106"/>
                  </a:cubicBezTo>
                  <a:cubicBezTo>
                    <a:pt x="67" y="109"/>
                    <a:pt x="66" y="112"/>
                    <a:pt x="64" y="116"/>
                  </a:cubicBezTo>
                  <a:cubicBezTo>
                    <a:pt x="63" y="119"/>
                    <a:pt x="61" y="122"/>
                    <a:pt x="60" y="125"/>
                  </a:cubicBezTo>
                  <a:cubicBezTo>
                    <a:pt x="60" y="125"/>
                    <a:pt x="60" y="125"/>
                    <a:pt x="60" y="125"/>
                  </a:cubicBezTo>
                  <a:cubicBezTo>
                    <a:pt x="60" y="127"/>
                    <a:pt x="61" y="129"/>
                    <a:pt x="61" y="130"/>
                  </a:cubicBezTo>
                  <a:cubicBezTo>
                    <a:pt x="61" y="130"/>
                    <a:pt x="61" y="130"/>
                    <a:pt x="61" y="130"/>
                  </a:cubicBezTo>
                  <a:cubicBezTo>
                    <a:pt x="61" y="130"/>
                    <a:pt x="62" y="129"/>
                    <a:pt x="62" y="129"/>
                  </a:cubicBezTo>
                  <a:cubicBezTo>
                    <a:pt x="64" y="124"/>
                    <a:pt x="66" y="119"/>
                    <a:pt x="68" y="114"/>
                  </a:cubicBezTo>
                  <a:cubicBezTo>
                    <a:pt x="70" y="111"/>
                    <a:pt x="71" y="108"/>
                    <a:pt x="72" y="105"/>
                  </a:cubicBezTo>
                  <a:cubicBezTo>
                    <a:pt x="73" y="101"/>
                    <a:pt x="74" y="98"/>
                    <a:pt x="76" y="95"/>
                  </a:cubicBezTo>
                  <a:cubicBezTo>
                    <a:pt x="77" y="89"/>
                    <a:pt x="79" y="84"/>
                    <a:pt x="80" y="79"/>
                  </a:cubicBezTo>
                  <a:cubicBezTo>
                    <a:pt x="85" y="63"/>
                    <a:pt x="87" y="48"/>
                    <a:pt x="89" y="39"/>
                  </a:cubicBezTo>
                  <a:cubicBezTo>
                    <a:pt x="89" y="34"/>
                    <a:pt x="90" y="30"/>
                    <a:pt x="90" y="27"/>
                  </a:cubicBezTo>
                  <a:cubicBezTo>
                    <a:pt x="90" y="26"/>
                    <a:pt x="90" y="25"/>
                    <a:pt x="90" y="24"/>
                  </a:cubicBezTo>
                  <a:moveTo>
                    <a:pt x="4" y="15"/>
                  </a:moveTo>
                  <a:cubicBezTo>
                    <a:pt x="4" y="16"/>
                    <a:pt x="4" y="17"/>
                    <a:pt x="4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3" y="21"/>
                    <a:pt x="2" y="23"/>
                    <a:pt x="2" y="27"/>
                  </a:cubicBezTo>
                  <a:cubicBezTo>
                    <a:pt x="1" y="34"/>
                    <a:pt x="0" y="44"/>
                    <a:pt x="1" y="56"/>
                  </a:cubicBezTo>
                  <a:cubicBezTo>
                    <a:pt x="2" y="68"/>
                    <a:pt x="4" y="81"/>
                    <a:pt x="7" y="95"/>
                  </a:cubicBezTo>
                  <a:cubicBezTo>
                    <a:pt x="7" y="95"/>
                    <a:pt x="7" y="95"/>
                    <a:pt x="7" y="95"/>
                  </a:cubicBezTo>
                  <a:cubicBezTo>
                    <a:pt x="8" y="100"/>
                    <a:pt x="9" y="106"/>
                    <a:pt x="10" y="111"/>
                  </a:cubicBezTo>
                  <a:cubicBezTo>
                    <a:pt x="10" y="112"/>
                    <a:pt x="10" y="113"/>
                    <a:pt x="10" y="113"/>
                  </a:cubicBezTo>
                  <a:cubicBezTo>
                    <a:pt x="10" y="113"/>
                    <a:pt x="10" y="113"/>
                    <a:pt x="10" y="113"/>
                  </a:cubicBezTo>
                  <a:cubicBezTo>
                    <a:pt x="12" y="114"/>
                    <a:pt x="14" y="115"/>
                    <a:pt x="15" y="117"/>
                  </a:cubicBezTo>
                  <a:cubicBezTo>
                    <a:pt x="15" y="115"/>
                    <a:pt x="14" y="113"/>
                    <a:pt x="14" y="111"/>
                  </a:cubicBezTo>
                  <a:cubicBezTo>
                    <a:pt x="13" y="106"/>
                    <a:pt x="12" y="101"/>
                    <a:pt x="11" y="96"/>
                  </a:cubicBezTo>
                  <a:cubicBezTo>
                    <a:pt x="11" y="95"/>
                    <a:pt x="11" y="94"/>
                    <a:pt x="10" y="93"/>
                  </a:cubicBezTo>
                  <a:cubicBezTo>
                    <a:pt x="7" y="79"/>
                    <a:pt x="4" y="66"/>
                    <a:pt x="3" y="55"/>
                  </a:cubicBezTo>
                  <a:cubicBezTo>
                    <a:pt x="2" y="49"/>
                    <a:pt x="2" y="44"/>
                    <a:pt x="2" y="39"/>
                  </a:cubicBezTo>
                  <a:cubicBezTo>
                    <a:pt x="2" y="34"/>
                    <a:pt x="2" y="30"/>
                    <a:pt x="3" y="27"/>
                  </a:cubicBezTo>
                  <a:cubicBezTo>
                    <a:pt x="3" y="23"/>
                    <a:pt x="3" y="20"/>
                    <a:pt x="4" y="18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7"/>
                    <a:pt x="4" y="16"/>
                    <a:pt x="4" y="15"/>
                  </a:cubicBezTo>
                  <a:moveTo>
                    <a:pt x="39" y="6"/>
                  </a:moveTo>
                  <a:cubicBezTo>
                    <a:pt x="39" y="7"/>
                    <a:pt x="38" y="11"/>
                    <a:pt x="36" y="17"/>
                  </a:cubicBezTo>
                  <a:cubicBezTo>
                    <a:pt x="33" y="24"/>
                    <a:pt x="30" y="34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6" y="46"/>
                    <a:pt x="26" y="47"/>
                  </a:cubicBezTo>
                  <a:cubicBezTo>
                    <a:pt x="23" y="59"/>
                    <a:pt x="20" y="74"/>
                    <a:pt x="18" y="89"/>
                  </a:cubicBezTo>
                  <a:cubicBezTo>
                    <a:pt x="18" y="92"/>
                    <a:pt x="17" y="95"/>
                    <a:pt x="17" y="98"/>
                  </a:cubicBezTo>
                  <a:cubicBezTo>
                    <a:pt x="17" y="102"/>
                    <a:pt x="17" y="106"/>
                    <a:pt x="17" y="111"/>
                  </a:cubicBezTo>
                  <a:cubicBezTo>
                    <a:pt x="17" y="113"/>
                    <a:pt x="17" y="116"/>
                    <a:pt x="17" y="119"/>
                  </a:cubicBezTo>
                  <a:cubicBezTo>
                    <a:pt x="17" y="120"/>
                    <a:pt x="18" y="121"/>
                    <a:pt x="18" y="122"/>
                  </a:cubicBezTo>
                  <a:cubicBezTo>
                    <a:pt x="19" y="124"/>
                    <a:pt x="20" y="125"/>
                    <a:pt x="21" y="127"/>
                  </a:cubicBezTo>
                  <a:cubicBezTo>
                    <a:pt x="21" y="127"/>
                    <a:pt x="21" y="127"/>
                    <a:pt x="21" y="127"/>
                  </a:cubicBezTo>
                  <a:cubicBezTo>
                    <a:pt x="21" y="124"/>
                    <a:pt x="21" y="121"/>
                    <a:pt x="21" y="119"/>
                  </a:cubicBezTo>
                  <a:cubicBezTo>
                    <a:pt x="21" y="116"/>
                    <a:pt x="21" y="113"/>
                    <a:pt x="21" y="110"/>
                  </a:cubicBezTo>
                  <a:cubicBezTo>
                    <a:pt x="21" y="107"/>
                    <a:pt x="21" y="103"/>
                    <a:pt x="21" y="99"/>
                  </a:cubicBezTo>
                  <a:cubicBezTo>
                    <a:pt x="21" y="96"/>
                    <a:pt x="21" y="92"/>
                    <a:pt x="22" y="89"/>
                  </a:cubicBezTo>
                  <a:cubicBezTo>
                    <a:pt x="22" y="82"/>
                    <a:pt x="23" y="74"/>
                    <a:pt x="25" y="67"/>
                  </a:cubicBezTo>
                  <a:cubicBezTo>
                    <a:pt x="26" y="61"/>
                    <a:pt x="27" y="55"/>
                    <a:pt x="28" y="49"/>
                  </a:cubicBezTo>
                  <a:cubicBezTo>
                    <a:pt x="28" y="49"/>
                    <a:pt x="29" y="48"/>
                    <a:pt x="29" y="47"/>
                  </a:cubicBezTo>
                  <a:cubicBezTo>
                    <a:pt x="32" y="35"/>
                    <a:pt x="34" y="25"/>
                    <a:pt x="36" y="17"/>
                  </a:cubicBezTo>
                  <a:cubicBezTo>
                    <a:pt x="38" y="11"/>
                    <a:pt x="39" y="7"/>
                    <a:pt x="39" y="6"/>
                  </a:cubicBezTo>
                  <a:moveTo>
                    <a:pt x="82" y="0"/>
                  </a:moveTo>
                  <a:cubicBezTo>
                    <a:pt x="81" y="1"/>
                    <a:pt x="81" y="2"/>
                    <a:pt x="80" y="4"/>
                  </a:cubicBezTo>
                  <a:cubicBezTo>
                    <a:pt x="79" y="6"/>
                    <a:pt x="77" y="9"/>
                    <a:pt x="75" y="14"/>
                  </a:cubicBezTo>
                  <a:cubicBezTo>
                    <a:pt x="73" y="18"/>
                    <a:pt x="70" y="23"/>
                    <a:pt x="67" y="29"/>
                  </a:cubicBezTo>
                  <a:cubicBezTo>
                    <a:pt x="64" y="36"/>
                    <a:pt x="61" y="43"/>
                    <a:pt x="58" y="51"/>
                  </a:cubicBezTo>
                  <a:cubicBezTo>
                    <a:pt x="55" y="59"/>
                    <a:pt x="52" y="67"/>
                    <a:pt x="49" y="76"/>
                  </a:cubicBezTo>
                  <a:cubicBezTo>
                    <a:pt x="46" y="85"/>
                    <a:pt x="43" y="95"/>
                    <a:pt x="40" y="105"/>
                  </a:cubicBezTo>
                  <a:cubicBezTo>
                    <a:pt x="40" y="106"/>
                    <a:pt x="40" y="106"/>
                    <a:pt x="40" y="106"/>
                  </a:cubicBezTo>
                  <a:cubicBezTo>
                    <a:pt x="39" y="108"/>
                    <a:pt x="39" y="109"/>
                    <a:pt x="38" y="111"/>
                  </a:cubicBezTo>
                  <a:cubicBezTo>
                    <a:pt x="38" y="112"/>
                    <a:pt x="38" y="112"/>
                    <a:pt x="38" y="113"/>
                  </a:cubicBezTo>
                  <a:cubicBezTo>
                    <a:pt x="36" y="118"/>
                    <a:pt x="35" y="123"/>
                    <a:pt x="34" y="128"/>
                  </a:cubicBezTo>
                  <a:cubicBezTo>
                    <a:pt x="33" y="129"/>
                    <a:pt x="33" y="130"/>
                    <a:pt x="33" y="131"/>
                  </a:cubicBezTo>
                  <a:cubicBezTo>
                    <a:pt x="33" y="131"/>
                    <a:pt x="33" y="131"/>
                    <a:pt x="33" y="131"/>
                  </a:cubicBezTo>
                  <a:cubicBezTo>
                    <a:pt x="33" y="132"/>
                    <a:pt x="33" y="132"/>
                    <a:pt x="33" y="132"/>
                  </a:cubicBezTo>
                  <a:cubicBezTo>
                    <a:pt x="35" y="130"/>
                    <a:pt x="36" y="129"/>
                    <a:pt x="38" y="127"/>
                  </a:cubicBezTo>
                  <a:cubicBezTo>
                    <a:pt x="39" y="122"/>
                    <a:pt x="41" y="117"/>
                    <a:pt x="42" y="112"/>
                  </a:cubicBezTo>
                  <a:cubicBezTo>
                    <a:pt x="42" y="112"/>
                    <a:pt x="42" y="112"/>
                    <a:pt x="42" y="112"/>
                  </a:cubicBezTo>
                  <a:cubicBezTo>
                    <a:pt x="43" y="110"/>
                    <a:pt x="43" y="109"/>
                    <a:pt x="43" y="107"/>
                  </a:cubicBezTo>
                  <a:cubicBezTo>
                    <a:pt x="43" y="107"/>
                    <a:pt x="44" y="106"/>
                    <a:pt x="44" y="106"/>
                  </a:cubicBezTo>
                  <a:cubicBezTo>
                    <a:pt x="46" y="96"/>
                    <a:pt x="49" y="87"/>
                    <a:pt x="52" y="78"/>
                  </a:cubicBezTo>
                  <a:cubicBezTo>
                    <a:pt x="52" y="78"/>
                    <a:pt x="52" y="78"/>
                    <a:pt x="52" y="77"/>
                  </a:cubicBezTo>
                  <a:cubicBezTo>
                    <a:pt x="55" y="68"/>
                    <a:pt x="58" y="59"/>
                    <a:pt x="61" y="51"/>
                  </a:cubicBezTo>
                  <a:cubicBezTo>
                    <a:pt x="63" y="44"/>
                    <a:pt x="66" y="36"/>
                    <a:pt x="69" y="30"/>
                  </a:cubicBezTo>
                  <a:cubicBezTo>
                    <a:pt x="71" y="24"/>
                    <a:pt x="73" y="18"/>
                    <a:pt x="75" y="14"/>
                  </a:cubicBezTo>
                  <a:cubicBezTo>
                    <a:pt x="77" y="9"/>
                    <a:pt x="79" y="6"/>
                    <a:pt x="80" y="4"/>
                  </a:cubicBezTo>
                  <a:cubicBezTo>
                    <a:pt x="81" y="2"/>
                    <a:pt x="82" y="1"/>
                    <a:pt x="82" y="0"/>
                  </a:cubicBezTo>
                </a:path>
              </a:pathLst>
            </a:custGeom>
            <a:solidFill>
              <a:srgbClr val="5EC6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1" name="Freeform 592"/>
            <p:cNvSpPr>
              <a:spLocks noEditPoints="1"/>
            </p:cNvSpPr>
            <p:nvPr/>
          </p:nvSpPr>
          <p:spPr bwMode="auto">
            <a:xfrm>
              <a:off x="993775" y="7953376"/>
              <a:ext cx="192088" cy="173038"/>
            </a:xfrm>
            <a:custGeom>
              <a:avLst/>
              <a:gdLst>
                <a:gd name="T0" fmla="*/ 28 w 51"/>
                <a:gd name="T1" fmla="*/ 14 h 46"/>
                <a:gd name="T2" fmla="*/ 23 w 51"/>
                <a:gd name="T3" fmla="*/ 19 h 46"/>
                <a:gd name="T4" fmla="*/ 23 w 51"/>
                <a:gd name="T5" fmla="*/ 19 h 46"/>
                <a:gd name="T6" fmla="*/ 18 w 51"/>
                <a:gd name="T7" fmla="*/ 37 h 46"/>
                <a:gd name="T8" fmla="*/ 21 w 51"/>
                <a:gd name="T9" fmla="*/ 39 h 46"/>
                <a:gd name="T10" fmla="*/ 28 w 51"/>
                <a:gd name="T11" fmla="*/ 15 h 46"/>
                <a:gd name="T12" fmla="*/ 28 w 51"/>
                <a:gd name="T13" fmla="*/ 15 h 46"/>
                <a:gd name="T14" fmla="*/ 28 w 51"/>
                <a:gd name="T15" fmla="*/ 14 h 46"/>
                <a:gd name="T16" fmla="*/ 28 w 51"/>
                <a:gd name="T17" fmla="*/ 14 h 46"/>
                <a:gd name="T18" fmla="*/ 45 w 51"/>
                <a:gd name="T19" fmla="*/ 3 h 46"/>
                <a:gd name="T20" fmla="*/ 45 w 51"/>
                <a:gd name="T21" fmla="*/ 3 h 46"/>
                <a:gd name="T22" fmla="*/ 43 w 51"/>
                <a:gd name="T23" fmla="*/ 7 h 46"/>
                <a:gd name="T24" fmla="*/ 40 w 51"/>
                <a:gd name="T25" fmla="*/ 16 h 46"/>
                <a:gd name="T26" fmla="*/ 40 w 51"/>
                <a:gd name="T27" fmla="*/ 17 h 46"/>
                <a:gd name="T28" fmla="*/ 31 w 51"/>
                <a:gd name="T29" fmla="*/ 40 h 46"/>
                <a:gd name="T30" fmla="*/ 30 w 51"/>
                <a:gd name="T31" fmla="*/ 43 h 46"/>
                <a:gd name="T32" fmla="*/ 37 w 51"/>
                <a:gd name="T33" fmla="*/ 46 h 46"/>
                <a:gd name="T34" fmla="*/ 49 w 51"/>
                <a:gd name="T35" fmla="*/ 22 h 46"/>
                <a:gd name="T36" fmla="*/ 51 w 51"/>
                <a:gd name="T37" fmla="*/ 17 h 46"/>
                <a:gd name="T38" fmla="*/ 51 w 51"/>
                <a:gd name="T39" fmla="*/ 17 h 46"/>
                <a:gd name="T40" fmla="*/ 50 w 51"/>
                <a:gd name="T41" fmla="*/ 12 h 46"/>
                <a:gd name="T42" fmla="*/ 48 w 51"/>
                <a:gd name="T43" fmla="*/ 16 h 46"/>
                <a:gd name="T44" fmla="*/ 46 w 51"/>
                <a:gd name="T45" fmla="*/ 20 h 46"/>
                <a:gd name="T46" fmla="*/ 35 w 51"/>
                <a:gd name="T47" fmla="*/ 40 h 46"/>
                <a:gd name="T48" fmla="*/ 44 w 51"/>
                <a:gd name="T49" fmla="*/ 18 h 46"/>
                <a:gd name="T50" fmla="*/ 44 w 51"/>
                <a:gd name="T51" fmla="*/ 16 h 46"/>
                <a:gd name="T52" fmla="*/ 47 w 51"/>
                <a:gd name="T53" fmla="*/ 7 h 46"/>
                <a:gd name="T54" fmla="*/ 47 w 51"/>
                <a:gd name="T55" fmla="*/ 7 h 46"/>
                <a:gd name="T56" fmla="*/ 45 w 51"/>
                <a:gd name="T57" fmla="*/ 3 h 46"/>
                <a:gd name="T58" fmla="*/ 0 w 51"/>
                <a:gd name="T59" fmla="*/ 0 h 46"/>
                <a:gd name="T60" fmla="*/ 1 w 51"/>
                <a:gd name="T61" fmla="*/ 9 h 46"/>
                <a:gd name="T62" fmla="*/ 2 w 51"/>
                <a:gd name="T63" fmla="*/ 18 h 46"/>
                <a:gd name="T64" fmla="*/ 3 w 51"/>
                <a:gd name="T65" fmla="*/ 26 h 46"/>
                <a:gd name="T66" fmla="*/ 3 w 51"/>
                <a:gd name="T67" fmla="*/ 29 h 46"/>
                <a:gd name="T68" fmla="*/ 3 w 51"/>
                <a:gd name="T69" fmla="*/ 30 h 46"/>
                <a:gd name="T70" fmla="*/ 5 w 51"/>
                <a:gd name="T71" fmla="*/ 30 h 46"/>
                <a:gd name="T72" fmla="*/ 5 w 51"/>
                <a:gd name="T73" fmla="*/ 30 h 46"/>
                <a:gd name="T74" fmla="*/ 11 w 51"/>
                <a:gd name="T75" fmla="*/ 33 h 46"/>
                <a:gd name="T76" fmla="*/ 11 w 51"/>
                <a:gd name="T77" fmla="*/ 25 h 46"/>
                <a:gd name="T78" fmla="*/ 11 w 51"/>
                <a:gd name="T79" fmla="*/ 24 h 46"/>
                <a:gd name="T80" fmla="*/ 11 w 51"/>
                <a:gd name="T81" fmla="*/ 16 h 46"/>
                <a:gd name="T82" fmla="*/ 11 w 51"/>
                <a:gd name="T83" fmla="*/ 14 h 46"/>
                <a:gd name="T84" fmla="*/ 11 w 51"/>
                <a:gd name="T85" fmla="*/ 14 h 46"/>
                <a:gd name="T86" fmla="*/ 8 w 51"/>
                <a:gd name="T87" fmla="*/ 9 h 46"/>
                <a:gd name="T88" fmla="*/ 7 w 51"/>
                <a:gd name="T89" fmla="*/ 6 h 46"/>
                <a:gd name="T90" fmla="*/ 7 w 51"/>
                <a:gd name="T91" fmla="*/ 6 h 46"/>
                <a:gd name="T92" fmla="*/ 7 w 51"/>
                <a:gd name="T93" fmla="*/ 7 h 46"/>
                <a:gd name="T94" fmla="*/ 6 w 51"/>
                <a:gd name="T95" fmla="*/ 14 h 46"/>
                <a:gd name="T96" fmla="*/ 6 w 51"/>
                <a:gd name="T97" fmla="*/ 8 h 46"/>
                <a:gd name="T98" fmla="*/ 5 w 51"/>
                <a:gd name="T99" fmla="*/ 4 h 46"/>
                <a:gd name="T100" fmla="*/ 5 w 51"/>
                <a:gd name="T101" fmla="*/ 4 h 46"/>
                <a:gd name="T102" fmla="*/ 5 w 51"/>
                <a:gd name="T103" fmla="*/ 4 h 46"/>
                <a:gd name="T104" fmla="*/ 0 w 51"/>
                <a:gd name="T105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1" h="46">
                  <a:moveTo>
                    <a:pt x="28" y="14"/>
                  </a:moveTo>
                  <a:cubicBezTo>
                    <a:pt x="26" y="16"/>
                    <a:pt x="25" y="17"/>
                    <a:pt x="23" y="19"/>
                  </a:cubicBezTo>
                  <a:cubicBezTo>
                    <a:pt x="23" y="19"/>
                    <a:pt x="23" y="19"/>
                    <a:pt x="23" y="19"/>
                  </a:cubicBezTo>
                  <a:cubicBezTo>
                    <a:pt x="21" y="25"/>
                    <a:pt x="19" y="31"/>
                    <a:pt x="18" y="37"/>
                  </a:cubicBezTo>
                  <a:cubicBezTo>
                    <a:pt x="19" y="38"/>
                    <a:pt x="20" y="38"/>
                    <a:pt x="21" y="39"/>
                  </a:cubicBezTo>
                  <a:cubicBezTo>
                    <a:pt x="24" y="31"/>
                    <a:pt x="26" y="23"/>
                    <a:pt x="28" y="15"/>
                  </a:cubicBezTo>
                  <a:cubicBezTo>
                    <a:pt x="28" y="15"/>
                    <a:pt x="28" y="15"/>
                    <a:pt x="28" y="15"/>
                  </a:cubicBezTo>
                  <a:cubicBezTo>
                    <a:pt x="28" y="15"/>
                    <a:pt x="28" y="14"/>
                    <a:pt x="28" y="14"/>
                  </a:cubicBezTo>
                  <a:cubicBezTo>
                    <a:pt x="28" y="14"/>
                    <a:pt x="28" y="14"/>
                    <a:pt x="28" y="14"/>
                  </a:cubicBezTo>
                  <a:moveTo>
                    <a:pt x="45" y="3"/>
                  </a:moveTo>
                  <a:cubicBezTo>
                    <a:pt x="45" y="3"/>
                    <a:pt x="45" y="3"/>
                    <a:pt x="45" y="3"/>
                  </a:cubicBezTo>
                  <a:cubicBezTo>
                    <a:pt x="44" y="4"/>
                    <a:pt x="44" y="6"/>
                    <a:pt x="43" y="7"/>
                  </a:cubicBezTo>
                  <a:cubicBezTo>
                    <a:pt x="42" y="10"/>
                    <a:pt x="41" y="13"/>
                    <a:pt x="40" y="16"/>
                  </a:cubicBezTo>
                  <a:cubicBezTo>
                    <a:pt x="40" y="16"/>
                    <a:pt x="40" y="16"/>
                    <a:pt x="40" y="17"/>
                  </a:cubicBezTo>
                  <a:cubicBezTo>
                    <a:pt x="37" y="24"/>
                    <a:pt x="34" y="32"/>
                    <a:pt x="31" y="40"/>
                  </a:cubicBezTo>
                  <a:cubicBezTo>
                    <a:pt x="31" y="41"/>
                    <a:pt x="30" y="42"/>
                    <a:pt x="30" y="43"/>
                  </a:cubicBezTo>
                  <a:cubicBezTo>
                    <a:pt x="32" y="44"/>
                    <a:pt x="34" y="45"/>
                    <a:pt x="37" y="46"/>
                  </a:cubicBezTo>
                  <a:cubicBezTo>
                    <a:pt x="41" y="38"/>
                    <a:pt x="45" y="30"/>
                    <a:pt x="49" y="22"/>
                  </a:cubicBezTo>
                  <a:cubicBezTo>
                    <a:pt x="50" y="20"/>
                    <a:pt x="50" y="19"/>
                    <a:pt x="51" y="17"/>
                  </a:cubicBezTo>
                  <a:cubicBezTo>
                    <a:pt x="51" y="17"/>
                    <a:pt x="51" y="17"/>
                    <a:pt x="51" y="17"/>
                  </a:cubicBezTo>
                  <a:cubicBezTo>
                    <a:pt x="51" y="16"/>
                    <a:pt x="50" y="14"/>
                    <a:pt x="50" y="12"/>
                  </a:cubicBezTo>
                  <a:cubicBezTo>
                    <a:pt x="49" y="13"/>
                    <a:pt x="48" y="15"/>
                    <a:pt x="48" y="16"/>
                  </a:cubicBezTo>
                  <a:cubicBezTo>
                    <a:pt x="47" y="17"/>
                    <a:pt x="47" y="19"/>
                    <a:pt x="46" y="20"/>
                  </a:cubicBezTo>
                  <a:cubicBezTo>
                    <a:pt x="43" y="27"/>
                    <a:pt x="39" y="34"/>
                    <a:pt x="35" y="40"/>
                  </a:cubicBezTo>
                  <a:cubicBezTo>
                    <a:pt x="38" y="33"/>
                    <a:pt x="41" y="25"/>
                    <a:pt x="44" y="18"/>
                  </a:cubicBezTo>
                  <a:cubicBezTo>
                    <a:pt x="44" y="17"/>
                    <a:pt x="44" y="17"/>
                    <a:pt x="44" y="16"/>
                  </a:cubicBezTo>
                  <a:cubicBezTo>
                    <a:pt x="45" y="13"/>
                    <a:pt x="46" y="10"/>
                    <a:pt x="47" y="7"/>
                  </a:cubicBezTo>
                  <a:cubicBezTo>
                    <a:pt x="47" y="7"/>
                    <a:pt x="47" y="7"/>
                    <a:pt x="47" y="7"/>
                  </a:cubicBezTo>
                  <a:cubicBezTo>
                    <a:pt x="47" y="5"/>
                    <a:pt x="46" y="4"/>
                    <a:pt x="45" y="3"/>
                  </a:cubicBezTo>
                  <a:moveTo>
                    <a:pt x="0" y="0"/>
                  </a:moveTo>
                  <a:cubicBezTo>
                    <a:pt x="1" y="3"/>
                    <a:pt x="1" y="6"/>
                    <a:pt x="1" y="9"/>
                  </a:cubicBezTo>
                  <a:cubicBezTo>
                    <a:pt x="2" y="12"/>
                    <a:pt x="2" y="15"/>
                    <a:pt x="2" y="18"/>
                  </a:cubicBezTo>
                  <a:cubicBezTo>
                    <a:pt x="3" y="20"/>
                    <a:pt x="3" y="23"/>
                    <a:pt x="3" y="26"/>
                  </a:cubicBezTo>
                  <a:cubicBezTo>
                    <a:pt x="3" y="27"/>
                    <a:pt x="3" y="28"/>
                    <a:pt x="3" y="29"/>
                  </a:cubicBezTo>
                  <a:cubicBezTo>
                    <a:pt x="3" y="29"/>
                    <a:pt x="3" y="30"/>
                    <a:pt x="3" y="30"/>
                  </a:cubicBezTo>
                  <a:cubicBezTo>
                    <a:pt x="4" y="30"/>
                    <a:pt x="4" y="30"/>
                    <a:pt x="5" y="30"/>
                  </a:cubicBezTo>
                  <a:cubicBezTo>
                    <a:pt x="5" y="30"/>
                    <a:pt x="5" y="30"/>
                    <a:pt x="5" y="30"/>
                  </a:cubicBezTo>
                  <a:cubicBezTo>
                    <a:pt x="7" y="31"/>
                    <a:pt x="9" y="32"/>
                    <a:pt x="11" y="33"/>
                  </a:cubicBezTo>
                  <a:cubicBezTo>
                    <a:pt x="11" y="31"/>
                    <a:pt x="11" y="28"/>
                    <a:pt x="11" y="25"/>
                  </a:cubicBezTo>
                  <a:cubicBezTo>
                    <a:pt x="11" y="25"/>
                    <a:pt x="11" y="24"/>
                    <a:pt x="11" y="24"/>
                  </a:cubicBezTo>
                  <a:cubicBezTo>
                    <a:pt x="11" y="21"/>
                    <a:pt x="11" y="19"/>
                    <a:pt x="11" y="16"/>
                  </a:cubicBezTo>
                  <a:cubicBezTo>
                    <a:pt x="11" y="15"/>
                    <a:pt x="11" y="14"/>
                    <a:pt x="11" y="14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0" y="12"/>
                    <a:pt x="9" y="11"/>
                    <a:pt x="8" y="9"/>
                  </a:cubicBezTo>
                  <a:cubicBezTo>
                    <a:pt x="8" y="8"/>
                    <a:pt x="7" y="7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6" y="10"/>
                    <a:pt x="6" y="12"/>
                    <a:pt x="6" y="14"/>
                  </a:cubicBezTo>
                  <a:cubicBezTo>
                    <a:pt x="6" y="12"/>
                    <a:pt x="6" y="10"/>
                    <a:pt x="6" y="8"/>
                  </a:cubicBezTo>
                  <a:cubicBezTo>
                    <a:pt x="5" y="6"/>
                    <a:pt x="5" y="5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2"/>
                    <a:pt x="2" y="1"/>
                    <a:pt x="0" y="0"/>
                  </a:cubicBezTo>
                </a:path>
              </a:pathLst>
            </a:custGeom>
            <a:solidFill>
              <a:srgbClr val="0E7E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2" name="Freeform 593"/>
            <p:cNvSpPr>
              <a:spLocks noEditPoints="1"/>
            </p:cNvSpPr>
            <p:nvPr/>
          </p:nvSpPr>
          <p:spPr bwMode="auto">
            <a:xfrm>
              <a:off x="1216025" y="7683501"/>
              <a:ext cx="319088" cy="500063"/>
            </a:xfrm>
            <a:custGeom>
              <a:avLst/>
              <a:gdLst>
                <a:gd name="T0" fmla="*/ 85 w 85"/>
                <a:gd name="T1" fmla="*/ 65 h 133"/>
                <a:gd name="T2" fmla="*/ 83 w 85"/>
                <a:gd name="T3" fmla="*/ 68 h 133"/>
                <a:gd name="T4" fmla="*/ 76 w 85"/>
                <a:gd name="T5" fmla="*/ 75 h 133"/>
                <a:gd name="T6" fmla="*/ 53 w 85"/>
                <a:gd name="T7" fmla="*/ 98 h 133"/>
                <a:gd name="T8" fmla="*/ 21 w 85"/>
                <a:gd name="T9" fmla="*/ 124 h 133"/>
                <a:gd name="T10" fmla="*/ 13 w 85"/>
                <a:gd name="T11" fmla="*/ 133 h 133"/>
                <a:gd name="T12" fmla="*/ 14 w 85"/>
                <a:gd name="T13" fmla="*/ 133 h 133"/>
                <a:gd name="T14" fmla="*/ 18 w 85"/>
                <a:gd name="T15" fmla="*/ 130 h 133"/>
                <a:gd name="T16" fmla="*/ 38 w 85"/>
                <a:gd name="T17" fmla="*/ 116 h 133"/>
                <a:gd name="T18" fmla="*/ 54 w 85"/>
                <a:gd name="T19" fmla="*/ 101 h 133"/>
                <a:gd name="T20" fmla="*/ 77 w 85"/>
                <a:gd name="T21" fmla="*/ 75 h 133"/>
                <a:gd name="T22" fmla="*/ 83 w 85"/>
                <a:gd name="T23" fmla="*/ 68 h 133"/>
                <a:gd name="T24" fmla="*/ 85 w 85"/>
                <a:gd name="T25" fmla="*/ 65 h 133"/>
                <a:gd name="T26" fmla="*/ 74 w 85"/>
                <a:gd name="T27" fmla="*/ 19 h 133"/>
                <a:gd name="T28" fmla="*/ 73 w 85"/>
                <a:gd name="T29" fmla="*/ 21 h 133"/>
                <a:gd name="T30" fmla="*/ 70 w 85"/>
                <a:gd name="T31" fmla="*/ 30 h 133"/>
                <a:gd name="T32" fmla="*/ 57 w 85"/>
                <a:gd name="T33" fmla="*/ 58 h 133"/>
                <a:gd name="T34" fmla="*/ 45 w 85"/>
                <a:gd name="T35" fmla="*/ 75 h 133"/>
                <a:gd name="T36" fmla="*/ 30 w 85"/>
                <a:gd name="T37" fmla="*/ 91 h 133"/>
                <a:gd name="T38" fmla="*/ 18 w 85"/>
                <a:gd name="T39" fmla="*/ 102 h 133"/>
                <a:gd name="T40" fmla="*/ 22 w 85"/>
                <a:gd name="T41" fmla="*/ 104 h 133"/>
                <a:gd name="T42" fmla="*/ 32 w 85"/>
                <a:gd name="T43" fmla="*/ 95 h 133"/>
                <a:gd name="T44" fmla="*/ 59 w 85"/>
                <a:gd name="T45" fmla="*/ 60 h 133"/>
                <a:gd name="T46" fmla="*/ 71 w 85"/>
                <a:gd name="T47" fmla="*/ 30 h 133"/>
                <a:gd name="T48" fmla="*/ 73 w 85"/>
                <a:gd name="T49" fmla="*/ 21 h 133"/>
                <a:gd name="T50" fmla="*/ 74 w 85"/>
                <a:gd name="T51" fmla="*/ 19 h 133"/>
                <a:gd name="T52" fmla="*/ 48 w 85"/>
                <a:gd name="T53" fmla="*/ 0 h 133"/>
                <a:gd name="T54" fmla="*/ 47 w 85"/>
                <a:gd name="T55" fmla="*/ 3 h 133"/>
                <a:gd name="T56" fmla="*/ 46 w 85"/>
                <a:gd name="T57" fmla="*/ 11 h 133"/>
                <a:gd name="T58" fmla="*/ 42 w 85"/>
                <a:gd name="T59" fmla="*/ 23 h 133"/>
                <a:gd name="T60" fmla="*/ 37 w 85"/>
                <a:gd name="T61" fmla="*/ 39 h 133"/>
                <a:gd name="T62" fmla="*/ 18 w 85"/>
                <a:gd name="T63" fmla="*/ 77 h 133"/>
                <a:gd name="T64" fmla="*/ 0 w 85"/>
                <a:gd name="T65" fmla="*/ 104 h 133"/>
                <a:gd name="T66" fmla="*/ 4 w 85"/>
                <a:gd name="T67" fmla="*/ 105 h 133"/>
                <a:gd name="T68" fmla="*/ 5 w 85"/>
                <a:gd name="T69" fmla="*/ 105 h 133"/>
                <a:gd name="T70" fmla="*/ 21 w 85"/>
                <a:gd name="T71" fmla="*/ 79 h 133"/>
                <a:gd name="T72" fmla="*/ 39 w 85"/>
                <a:gd name="T73" fmla="*/ 40 h 133"/>
                <a:gd name="T74" fmla="*/ 44 w 85"/>
                <a:gd name="T75" fmla="*/ 24 h 133"/>
                <a:gd name="T76" fmla="*/ 47 w 85"/>
                <a:gd name="T77" fmla="*/ 11 h 133"/>
                <a:gd name="T78" fmla="*/ 47 w 85"/>
                <a:gd name="T79" fmla="*/ 3 h 133"/>
                <a:gd name="T80" fmla="*/ 48 w 85"/>
                <a:gd name="T81" fmla="*/ 0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85" h="133">
                  <a:moveTo>
                    <a:pt x="85" y="65"/>
                  </a:moveTo>
                  <a:cubicBezTo>
                    <a:pt x="85" y="66"/>
                    <a:pt x="84" y="66"/>
                    <a:pt x="83" y="68"/>
                  </a:cubicBezTo>
                  <a:cubicBezTo>
                    <a:pt x="81" y="69"/>
                    <a:pt x="79" y="72"/>
                    <a:pt x="76" y="75"/>
                  </a:cubicBezTo>
                  <a:cubicBezTo>
                    <a:pt x="71" y="81"/>
                    <a:pt x="63" y="89"/>
                    <a:pt x="53" y="98"/>
                  </a:cubicBezTo>
                  <a:cubicBezTo>
                    <a:pt x="44" y="107"/>
                    <a:pt x="33" y="115"/>
                    <a:pt x="21" y="124"/>
                  </a:cubicBezTo>
                  <a:cubicBezTo>
                    <a:pt x="19" y="127"/>
                    <a:pt x="16" y="130"/>
                    <a:pt x="13" y="133"/>
                  </a:cubicBezTo>
                  <a:cubicBezTo>
                    <a:pt x="14" y="133"/>
                    <a:pt x="14" y="133"/>
                    <a:pt x="14" y="133"/>
                  </a:cubicBezTo>
                  <a:cubicBezTo>
                    <a:pt x="16" y="132"/>
                    <a:pt x="17" y="131"/>
                    <a:pt x="18" y="130"/>
                  </a:cubicBezTo>
                  <a:cubicBezTo>
                    <a:pt x="25" y="126"/>
                    <a:pt x="32" y="121"/>
                    <a:pt x="38" y="116"/>
                  </a:cubicBezTo>
                  <a:cubicBezTo>
                    <a:pt x="44" y="111"/>
                    <a:pt x="49" y="106"/>
                    <a:pt x="54" y="101"/>
                  </a:cubicBezTo>
                  <a:cubicBezTo>
                    <a:pt x="64" y="91"/>
                    <a:pt x="72" y="82"/>
                    <a:pt x="77" y="75"/>
                  </a:cubicBezTo>
                  <a:cubicBezTo>
                    <a:pt x="80" y="72"/>
                    <a:pt x="82" y="70"/>
                    <a:pt x="83" y="68"/>
                  </a:cubicBezTo>
                  <a:cubicBezTo>
                    <a:pt x="84" y="67"/>
                    <a:pt x="85" y="66"/>
                    <a:pt x="85" y="65"/>
                  </a:cubicBezTo>
                  <a:moveTo>
                    <a:pt x="74" y="19"/>
                  </a:moveTo>
                  <a:cubicBezTo>
                    <a:pt x="73" y="19"/>
                    <a:pt x="73" y="20"/>
                    <a:pt x="73" y="21"/>
                  </a:cubicBezTo>
                  <a:cubicBezTo>
                    <a:pt x="72" y="23"/>
                    <a:pt x="72" y="26"/>
                    <a:pt x="70" y="30"/>
                  </a:cubicBezTo>
                  <a:cubicBezTo>
                    <a:pt x="68" y="37"/>
                    <a:pt x="64" y="47"/>
                    <a:pt x="57" y="58"/>
                  </a:cubicBezTo>
                  <a:cubicBezTo>
                    <a:pt x="53" y="64"/>
                    <a:pt x="49" y="69"/>
                    <a:pt x="45" y="75"/>
                  </a:cubicBezTo>
                  <a:cubicBezTo>
                    <a:pt x="40" y="80"/>
                    <a:pt x="35" y="86"/>
                    <a:pt x="30" y="91"/>
                  </a:cubicBezTo>
                  <a:cubicBezTo>
                    <a:pt x="26" y="95"/>
                    <a:pt x="22" y="99"/>
                    <a:pt x="18" y="102"/>
                  </a:cubicBezTo>
                  <a:cubicBezTo>
                    <a:pt x="20" y="102"/>
                    <a:pt x="21" y="103"/>
                    <a:pt x="22" y="104"/>
                  </a:cubicBezTo>
                  <a:cubicBezTo>
                    <a:pt x="26" y="101"/>
                    <a:pt x="29" y="98"/>
                    <a:pt x="32" y="95"/>
                  </a:cubicBezTo>
                  <a:cubicBezTo>
                    <a:pt x="43" y="84"/>
                    <a:pt x="52" y="71"/>
                    <a:pt x="59" y="60"/>
                  </a:cubicBezTo>
                  <a:cubicBezTo>
                    <a:pt x="65" y="48"/>
                    <a:pt x="69" y="37"/>
                    <a:pt x="71" y="30"/>
                  </a:cubicBezTo>
                  <a:cubicBezTo>
                    <a:pt x="72" y="26"/>
                    <a:pt x="73" y="23"/>
                    <a:pt x="73" y="21"/>
                  </a:cubicBezTo>
                  <a:cubicBezTo>
                    <a:pt x="73" y="20"/>
                    <a:pt x="73" y="19"/>
                    <a:pt x="74" y="19"/>
                  </a:cubicBezTo>
                  <a:moveTo>
                    <a:pt x="48" y="0"/>
                  </a:moveTo>
                  <a:cubicBezTo>
                    <a:pt x="48" y="0"/>
                    <a:pt x="47" y="1"/>
                    <a:pt x="47" y="3"/>
                  </a:cubicBezTo>
                  <a:cubicBezTo>
                    <a:pt x="47" y="4"/>
                    <a:pt x="46" y="7"/>
                    <a:pt x="46" y="11"/>
                  </a:cubicBezTo>
                  <a:cubicBezTo>
                    <a:pt x="45" y="14"/>
                    <a:pt x="44" y="19"/>
                    <a:pt x="42" y="23"/>
                  </a:cubicBezTo>
                  <a:cubicBezTo>
                    <a:pt x="41" y="28"/>
                    <a:pt x="39" y="34"/>
                    <a:pt x="37" y="39"/>
                  </a:cubicBezTo>
                  <a:cubicBezTo>
                    <a:pt x="33" y="51"/>
                    <a:pt x="26" y="64"/>
                    <a:pt x="18" y="77"/>
                  </a:cubicBezTo>
                  <a:cubicBezTo>
                    <a:pt x="13" y="86"/>
                    <a:pt x="7" y="95"/>
                    <a:pt x="0" y="104"/>
                  </a:cubicBezTo>
                  <a:cubicBezTo>
                    <a:pt x="1" y="105"/>
                    <a:pt x="3" y="105"/>
                    <a:pt x="4" y="105"/>
                  </a:cubicBezTo>
                  <a:cubicBezTo>
                    <a:pt x="4" y="105"/>
                    <a:pt x="5" y="105"/>
                    <a:pt x="5" y="105"/>
                  </a:cubicBezTo>
                  <a:cubicBezTo>
                    <a:pt x="11" y="96"/>
                    <a:pt x="16" y="88"/>
                    <a:pt x="21" y="79"/>
                  </a:cubicBezTo>
                  <a:cubicBezTo>
                    <a:pt x="29" y="66"/>
                    <a:pt x="35" y="52"/>
                    <a:pt x="39" y="40"/>
                  </a:cubicBezTo>
                  <a:cubicBezTo>
                    <a:pt x="41" y="34"/>
                    <a:pt x="43" y="29"/>
                    <a:pt x="44" y="24"/>
                  </a:cubicBezTo>
                  <a:cubicBezTo>
                    <a:pt x="45" y="19"/>
                    <a:pt x="46" y="14"/>
                    <a:pt x="47" y="11"/>
                  </a:cubicBezTo>
                  <a:cubicBezTo>
                    <a:pt x="47" y="7"/>
                    <a:pt x="47" y="4"/>
                    <a:pt x="47" y="3"/>
                  </a:cubicBezTo>
                  <a:cubicBezTo>
                    <a:pt x="48" y="1"/>
                    <a:pt x="48" y="0"/>
                    <a:pt x="48" y="0"/>
                  </a:cubicBezTo>
                </a:path>
              </a:pathLst>
            </a:custGeom>
            <a:solidFill>
              <a:srgbClr val="5EC6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3" name="Freeform 594"/>
            <p:cNvSpPr>
              <a:spLocks noEditPoints="1"/>
            </p:cNvSpPr>
            <p:nvPr/>
          </p:nvSpPr>
          <p:spPr bwMode="auto">
            <a:xfrm>
              <a:off x="1171575" y="8066088"/>
              <a:ext cx="127000" cy="117475"/>
            </a:xfrm>
            <a:custGeom>
              <a:avLst/>
              <a:gdLst>
                <a:gd name="T0" fmla="*/ 33 w 34"/>
                <a:gd name="T1" fmla="*/ 22 h 31"/>
                <a:gd name="T2" fmla="*/ 29 w 34"/>
                <a:gd name="T3" fmla="*/ 24 h 31"/>
                <a:gd name="T4" fmla="*/ 21 w 34"/>
                <a:gd name="T5" fmla="*/ 29 h 31"/>
                <a:gd name="T6" fmla="*/ 25 w 34"/>
                <a:gd name="T7" fmla="*/ 31 h 31"/>
                <a:gd name="T8" fmla="*/ 33 w 34"/>
                <a:gd name="T9" fmla="*/ 22 h 31"/>
                <a:gd name="T10" fmla="*/ 12 w 34"/>
                <a:gd name="T11" fmla="*/ 2 h 31"/>
                <a:gd name="T12" fmla="*/ 4 w 34"/>
                <a:gd name="T13" fmla="*/ 14 h 31"/>
                <a:gd name="T14" fmla="*/ 0 w 34"/>
                <a:gd name="T15" fmla="*/ 21 h 31"/>
                <a:gd name="T16" fmla="*/ 4 w 34"/>
                <a:gd name="T17" fmla="*/ 22 h 31"/>
                <a:gd name="T18" fmla="*/ 7 w 34"/>
                <a:gd name="T19" fmla="*/ 17 h 31"/>
                <a:gd name="T20" fmla="*/ 17 w 34"/>
                <a:gd name="T21" fmla="*/ 3 h 31"/>
                <a:gd name="T22" fmla="*/ 16 w 34"/>
                <a:gd name="T23" fmla="*/ 3 h 31"/>
                <a:gd name="T24" fmla="*/ 12 w 34"/>
                <a:gd name="T25" fmla="*/ 2 h 31"/>
                <a:gd name="T26" fmla="*/ 30 w 34"/>
                <a:gd name="T27" fmla="*/ 0 h 31"/>
                <a:gd name="T28" fmla="*/ 25 w 34"/>
                <a:gd name="T29" fmla="*/ 5 h 31"/>
                <a:gd name="T30" fmla="*/ 6 w 34"/>
                <a:gd name="T31" fmla="*/ 20 h 31"/>
                <a:gd name="T32" fmla="*/ 4 w 34"/>
                <a:gd name="T33" fmla="*/ 22 h 31"/>
                <a:gd name="T34" fmla="*/ 9 w 34"/>
                <a:gd name="T35" fmla="*/ 24 h 31"/>
                <a:gd name="T36" fmla="*/ 34 w 34"/>
                <a:gd name="T37" fmla="*/ 2 h 31"/>
                <a:gd name="T38" fmla="*/ 30 w 34"/>
                <a:gd name="T39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4" h="31">
                  <a:moveTo>
                    <a:pt x="33" y="22"/>
                  </a:moveTo>
                  <a:cubicBezTo>
                    <a:pt x="32" y="22"/>
                    <a:pt x="30" y="23"/>
                    <a:pt x="29" y="24"/>
                  </a:cubicBezTo>
                  <a:cubicBezTo>
                    <a:pt x="26" y="26"/>
                    <a:pt x="24" y="28"/>
                    <a:pt x="21" y="29"/>
                  </a:cubicBezTo>
                  <a:cubicBezTo>
                    <a:pt x="23" y="30"/>
                    <a:pt x="24" y="30"/>
                    <a:pt x="25" y="31"/>
                  </a:cubicBezTo>
                  <a:cubicBezTo>
                    <a:pt x="28" y="28"/>
                    <a:pt x="31" y="25"/>
                    <a:pt x="33" y="22"/>
                  </a:cubicBezTo>
                  <a:moveTo>
                    <a:pt x="12" y="2"/>
                  </a:moveTo>
                  <a:cubicBezTo>
                    <a:pt x="10" y="6"/>
                    <a:pt x="7" y="10"/>
                    <a:pt x="4" y="14"/>
                  </a:cubicBezTo>
                  <a:cubicBezTo>
                    <a:pt x="3" y="16"/>
                    <a:pt x="1" y="18"/>
                    <a:pt x="0" y="21"/>
                  </a:cubicBezTo>
                  <a:cubicBezTo>
                    <a:pt x="1" y="21"/>
                    <a:pt x="2" y="22"/>
                    <a:pt x="4" y="22"/>
                  </a:cubicBezTo>
                  <a:cubicBezTo>
                    <a:pt x="5" y="21"/>
                    <a:pt x="6" y="19"/>
                    <a:pt x="7" y="17"/>
                  </a:cubicBezTo>
                  <a:cubicBezTo>
                    <a:pt x="11" y="13"/>
                    <a:pt x="14" y="8"/>
                    <a:pt x="17" y="3"/>
                  </a:cubicBezTo>
                  <a:cubicBezTo>
                    <a:pt x="17" y="3"/>
                    <a:pt x="16" y="3"/>
                    <a:pt x="16" y="3"/>
                  </a:cubicBezTo>
                  <a:cubicBezTo>
                    <a:pt x="15" y="3"/>
                    <a:pt x="13" y="3"/>
                    <a:pt x="12" y="2"/>
                  </a:cubicBezTo>
                  <a:moveTo>
                    <a:pt x="30" y="0"/>
                  </a:moveTo>
                  <a:cubicBezTo>
                    <a:pt x="28" y="2"/>
                    <a:pt x="26" y="3"/>
                    <a:pt x="25" y="5"/>
                  </a:cubicBezTo>
                  <a:cubicBezTo>
                    <a:pt x="19" y="10"/>
                    <a:pt x="12" y="15"/>
                    <a:pt x="6" y="20"/>
                  </a:cubicBezTo>
                  <a:cubicBezTo>
                    <a:pt x="5" y="21"/>
                    <a:pt x="5" y="22"/>
                    <a:pt x="4" y="22"/>
                  </a:cubicBezTo>
                  <a:cubicBezTo>
                    <a:pt x="5" y="23"/>
                    <a:pt x="7" y="24"/>
                    <a:pt x="9" y="24"/>
                  </a:cubicBezTo>
                  <a:cubicBezTo>
                    <a:pt x="17" y="17"/>
                    <a:pt x="26" y="10"/>
                    <a:pt x="34" y="2"/>
                  </a:cubicBezTo>
                  <a:cubicBezTo>
                    <a:pt x="33" y="1"/>
                    <a:pt x="32" y="0"/>
                    <a:pt x="30" y="0"/>
                  </a:cubicBezTo>
                </a:path>
              </a:pathLst>
            </a:custGeom>
            <a:solidFill>
              <a:srgbClr val="0E7E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4" name="Freeform 595"/>
            <p:cNvSpPr/>
            <p:nvPr/>
          </p:nvSpPr>
          <p:spPr bwMode="auto">
            <a:xfrm>
              <a:off x="223838" y="7562851"/>
              <a:ext cx="747713" cy="852488"/>
            </a:xfrm>
            <a:custGeom>
              <a:avLst/>
              <a:gdLst>
                <a:gd name="T0" fmla="*/ 172 w 199"/>
                <a:gd name="T1" fmla="*/ 112 h 227"/>
                <a:gd name="T2" fmla="*/ 180 w 199"/>
                <a:gd name="T3" fmla="*/ 142 h 227"/>
                <a:gd name="T4" fmla="*/ 182 w 199"/>
                <a:gd name="T5" fmla="*/ 160 h 227"/>
                <a:gd name="T6" fmla="*/ 182 w 199"/>
                <a:gd name="T7" fmla="*/ 187 h 227"/>
                <a:gd name="T8" fmla="*/ 189 w 199"/>
                <a:gd name="T9" fmla="*/ 201 h 227"/>
                <a:gd name="T10" fmla="*/ 190 w 199"/>
                <a:gd name="T11" fmla="*/ 202 h 227"/>
                <a:gd name="T12" fmla="*/ 197 w 199"/>
                <a:gd name="T13" fmla="*/ 213 h 227"/>
                <a:gd name="T14" fmla="*/ 198 w 199"/>
                <a:gd name="T15" fmla="*/ 216 h 227"/>
                <a:gd name="T16" fmla="*/ 198 w 199"/>
                <a:gd name="T17" fmla="*/ 216 h 227"/>
                <a:gd name="T18" fmla="*/ 199 w 199"/>
                <a:gd name="T19" fmla="*/ 221 h 227"/>
                <a:gd name="T20" fmla="*/ 199 w 199"/>
                <a:gd name="T21" fmla="*/ 221 h 227"/>
                <a:gd name="T22" fmla="*/ 199 w 199"/>
                <a:gd name="T23" fmla="*/ 224 h 227"/>
                <a:gd name="T24" fmla="*/ 198 w 199"/>
                <a:gd name="T25" fmla="*/ 226 h 227"/>
                <a:gd name="T26" fmla="*/ 198 w 199"/>
                <a:gd name="T27" fmla="*/ 227 h 227"/>
                <a:gd name="T28" fmla="*/ 196 w 199"/>
                <a:gd name="T29" fmla="*/ 227 h 227"/>
                <a:gd name="T30" fmla="*/ 196 w 199"/>
                <a:gd name="T31" fmla="*/ 227 h 227"/>
                <a:gd name="T32" fmla="*/ 195 w 199"/>
                <a:gd name="T33" fmla="*/ 227 h 227"/>
                <a:gd name="T34" fmla="*/ 193 w 199"/>
                <a:gd name="T35" fmla="*/ 227 h 227"/>
                <a:gd name="T36" fmla="*/ 191 w 199"/>
                <a:gd name="T37" fmla="*/ 227 h 227"/>
                <a:gd name="T38" fmla="*/ 188 w 199"/>
                <a:gd name="T39" fmla="*/ 226 h 227"/>
                <a:gd name="T40" fmla="*/ 180 w 199"/>
                <a:gd name="T41" fmla="*/ 222 h 227"/>
                <a:gd name="T42" fmla="*/ 179 w 199"/>
                <a:gd name="T43" fmla="*/ 222 h 227"/>
                <a:gd name="T44" fmla="*/ 176 w 199"/>
                <a:gd name="T45" fmla="*/ 220 h 227"/>
                <a:gd name="T46" fmla="*/ 174 w 199"/>
                <a:gd name="T47" fmla="*/ 219 h 227"/>
                <a:gd name="T48" fmla="*/ 171 w 199"/>
                <a:gd name="T49" fmla="*/ 218 h 227"/>
                <a:gd name="T50" fmla="*/ 170 w 199"/>
                <a:gd name="T51" fmla="*/ 217 h 227"/>
                <a:gd name="T52" fmla="*/ 128 w 199"/>
                <a:gd name="T53" fmla="*/ 210 h 227"/>
                <a:gd name="T54" fmla="*/ 125 w 199"/>
                <a:gd name="T55" fmla="*/ 210 h 227"/>
                <a:gd name="T56" fmla="*/ 85 w 199"/>
                <a:gd name="T57" fmla="*/ 212 h 227"/>
                <a:gd name="T58" fmla="*/ 75 w 199"/>
                <a:gd name="T59" fmla="*/ 212 h 227"/>
                <a:gd name="T60" fmla="*/ 62 w 199"/>
                <a:gd name="T61" fmla="*/ 210 h 227"/>
                <a:gd name="T62" fmla="*/ 20 w 199"/>
                <a:gd name="T63" fmla="*/ 19 h 227"/>
                <a:gd name="T64" fmla="*/ 42 w 199"/>
                <a:gd name="T65" fmla="*/ 24 h 227"/>
                <a:gd name="T66" fmla="*/ 53 w 199"/>
                <a:gd name="T67" fmla="*/ 22 h 227"/>
                <a:gd name="T68" fmla="*/ 57 w 199"/>
                <a:gd name="T69" fmla="*/ 2 h 227"/>
                <a:gd name="T70" fmla="*/ 72 w 199"/>
                <a:gd name="T71" fmla="*/ 0 h 227"/>
                <a:gd name="T72" fmla="*/ 125 w 199"/>
                <a:gd name="T73" fmla="*/ 27 h 227"/>
                <a:gd name="T74" fmla="*/ 138 w 199"/>
                <a:gd name="T75" fmla="*/ 42 h 227"/>
                <a:gd name="T76" fmla="*/ 163 w 199"/>
                <a:gd name="T77" fmla="*/ 90 h 227"/>
                <a:gd name="T78" fmla="*/ 172 w 199"/>
                <a:gd name="T79" fmla="*/ 112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99" h="226">
                  <a:moveTo>
                    <a:pt x="172" y="112"/>
                  </a:moveTo>
                  <a:cubicBezTo>
                    <a:pt x="172" y="112"/>
                    <a:pt x="172" y="112"/>
                    <a:pt x="172" y="112"/>
                  </a:cubicBezTo>
                  <a:cubicBezTo>
                    <a:pt x="174" y="118"/>
                    <a:pt x="176" y="123"/>
                    <a:pt x="177" y="128"/>
                  </a:cubicBezTo>
                  <a:cubicBezTo>
                    <a:pt x="178" y="133"/>
                    <a:pt x="179" y="137"/>
                    <a:pt x="180" y="142"/>
                  </a:cubicBezTo>
                  <a:cubicBezTo>
                    <a:pt x="180" y="143"/>
                    <a:pt x="181" y="144"/>
                    <a:pt x="181" y="145"/>
                  </a:cubicBezTo>
                  <a:cubicBezTo>
                    <a:pt x="181" y="150"/>
                    <a:pt x="182" y="155"/>
                    <a:pt x="182" y="160"/>
                  </a:cubicBezTo>
                  <a:cubicBezTo>
                    <a:pt x="181" y="169"/>
                    <a:pt x="180" y="177"/>
                    <a:pt x="182" y="185"/>
                  </a:cubicBezTo>
                  <a:cubicBezTo>
                    <a:pt x="182" y="186"/>
                    <a:pt x="182" y="187"/>
                    <a:pt x="182" y="187"/>
                  </a:cubicBezTo>
                  <a:cubicBezTo>
                    <a:pt x="183" y="189"/>
                    <a:pt x="183" y="191"/>
                    <a:pt x="184" y="192"/>
                  </a:cubicBezTo>
                  <a:cubicBezTo>
                    <a:pt x="185" y="195"/>
                    <a:pt x="187" y="198"/>
                    <a:pt x="189" y="201"/>
                  </a:cubicBezTo>
                  <a:cubicBezTo>
                    <a:pt x="190" y="202"/>
                    <a:pt x="190" y="202"/>
                    <a:pt x="190" y="202"/>
                  </a:cubicBezTo>
                  <a:cubicBezTo>
                    <a:pt x="190" y="202"/>
                    <a:pt x="190" y="202"/>
                    <a:pt x="190" y="202"/>
                  </a:cubicBezTo>
                  <a:cubicBezTo>
                    <a:pt x="191" y="204"/>
                    <a:pt x="193" y="206"/>
                    <a:pt x="194" y="208"/>
                  </a:cubicBezTo>
                  <a:cubicBezTo>
                    <a:pt x="195" y="209"/>
                    <a:pt x="196" y="211"/>
                    <a:pt x="197" y="213"/>
                  </a:cubicBezTo>
                  <a:cubicBezTo>
                    <a:pt x="197" y="213"/>
                    <a:pt x="198" y="214"/>
                    <a:pt x="198" y="214"/>
                  </a:cubicBezTo>
                  <a:cubicBezTo>
                    <a:pt x="198" y="215"/>
                    <a:pt x="198" y="215"/>
                    <a:pt x="198" y="216"/>
                  </a:cubicBezTo>
                  <a:cubicBezTo>
                    <a:pt x="198" y="216"/>
                    <a:pt x="198" y="216"/>
                    <a:pt x="198" y="216"/>
                  </a:cubicBezTo>
                  <a:cubicBezTo>
                    <a:pt x="198" y="216"/>
                    <a:pt x="198" y="216"/>
                    <a:pt x="198" y="216"/>
                  </a:cubicBezTo>
                  <a:cubicBezTo>
                    <a:pt x="199" y="217"/>
                    <a:pt x="199" y="218"/>
                    <a:pt x="199" y="219"/>
                  </a:cubicBezTo>
                  <a:cubicBezTo>
                    <a:pt x="199" y="219"/>
                    <a:pt x="199" y="220"/>
                    <a:pt x="199" y="221"/>
                  </a:cubicBezTo>
                  <a:cubicBezTo>
                    <a:pt x="199" y="221"/>
                    <a:pt x="199" y="221"/>
                    <a:pt x="199" y="221"/>
                  </a:cubicBezTo>
                  <a:cubicBezTo>
                    <a:pt x="199" y="221"/>
                    <a:pt x="199" y="221"/>
                    <a:pt x="199" y="221"/>
                  </a:cubicBezTo>
                  <a:cubicBezTo>
                    <a:pt x="199" y="222"/>
                    <a:pt x="199" y="222"/>
                    <a:pt x="199" y="223"/>
                  </a:cubicBezTo>
                  <a:cubicBezTo>
                    <a:pt x="199" y="223"/>
                    <a:pt x="199" y="224"/>
                    <a:pt x="199" y="224"/>
                  </a:cubicBezTo>
                  <a:cubicBezTo>
                    <a:pt x="199" y="225"/>
                    <a:pt x="199" y="225"/>
                    <a:pt x="199" y="226"/>
                  </a:cubicBezTo>
                  <a:cubicBezTo>
                    <a:pt x="198" y="226"/>
                    <a:pt x="198" y="226"/>
                    <a:pt x="198" y="226"/>
                  </a:cubicBezTo>
                  <a:cubicBezTo>
                    <a:pt x="198" y="227"/>
                    <a:pt x="198" y="227"/>
                    <a:pt x="198" y="227"/>
                  </a:cubicBezTo>
                  <a:cubicBezTo>
                    <a:pt x="198" y="227"/>
                    <a:pt x="198" y="227"/>
                    <a:pt x="198" y="227"/>
                  </a:cubicBezTo>
                  <a:cubicBezTo>
                    <a:pt x="197" y="227"/>
                    <a:pt x="197" y="227"/>
                    <a:pt x="197" y="227"/>
                  </a:cubicBezTo>
                  <a:cubicBezTo>
                    <a:pt x="196" y="227"/>
                    <a:pt x="196" y="227"/>
                    <a:pt x="196" y="227"/>
                  </a:cubicBezTo>
                  <a:cubicBezTo>
                    <a:pt x="196" y="227"/>
                    <a:pt x="196" y="227"/>
                    <a:pt x="196" y="227"/>
                  </a:cubicBezTo>
                  <a:cubicBezTo>
                    <a:pt x="196" y="227"/>
                    <a:pt x="196" y="227"/>
                    <a:pt x="196" y="227"/>
                  </a:cubicBezTo>
                  <a:cubicBezTo>
                    <a:pt x="196" y="227"/>
                    <a:pt x="196" y="227"/>
                    <a:pt x="196" y="227"/>
                  </a:cubicBezTo>
                  <a:cubicBezTo>
                    <a:pt x="195" y="227"/>
                    <a:pt x="195" y="227"/>
                    <a:pt x="195" y="227"/>
                  </a:cubicBezTo>
                  <a:cubicBezTo>
                    <a:pt x="195" y="227"/>
                    <a:pt x="195" y="227"/>
                    <a:pt x="194" y="227"/>
                  </a:cubicBezTo>
                  <a:cubicBezTo>
                    <a:pt x="194" y="227"/>
                    <a:pt x="193" y="227"/>
                    <a:pt x="193" y="227"/>
                  </a:cubicBezTo>
                  <a:cubicBezTo>
                    <a:pt x="192" y="227"/>
                    <a:pt x="192" y="227"/>
                    <a:pt x="191" y="227"/>
                  </a:cubicBezTo>
                  <a:cubicBezTo>
                    <a:pt x="191" y="227"/>
                    <a:pt x="191" y="227"/>
                    <a:pt x="191" y="227"/>
                  </a:cubicBezTo>
                  <a:cubicBezTo>
                    <a:pt x="191" y="227"/>
                    <a:pt x="191" y="227"/>
                    <a:pt x="191" y="227"/>
                  </a:cubicBezTo>
                  <a:cubicBezTo>
                    <a:pt x="190" y="226"/>
                    <a:pt x="189" y="226"/>
                    <a:pt x="188" y="226"/>
                  </a:cubicBezTo>
                  <a:cubicBezTo>
                    <a:pt x="187" y="225"/>
                    <a:pt x="186" y="225"/>
                    <a:pt x="185" y="224"/>
                  </a:cubicBezTo>
                  <a:cubicBezTo>
                    <a:pt x="183" y="224"/>
                    <a:pt x="181" y="223"/>
                    <a:pt x="180" y="222"/>
                  </a:cubicBezTo>
                  <a:cubicBezTo>
                    <a:pt x="179" y="222"/>
                    <a:pt x="179" y="222"/>
                    <a:pt x="179" y="222"/>
                  </a:cubicBezTo>
                  <a:cubicBezTo>
                    <a:pt x="179" y="222"/>
                    <a:pt x="179" y="222"/>
                    <a:pt x="179" y="222"/>
                  </a:cubicBezTo>
                  <a:cubicBezTo>
                    <a:pt x="179" y="221"/>
                    <a:pt x="179" y="221"/>
                    <a:pt x="179" y="221"/>
                  </a:cubicBezTo>
                  <a:cubicBezTo>
                    <a:pt x="178" y="221"/>
                    <a:pt x="177" y="220"/>
                    <a:pt x="176" y="220"/>
                  </a:cubicBezTo>
                  <a:cubicBezTo>
                    <a:pt x="175" y="220"/>
                    <a:pt x="175" y="219"/>
                    <a:pt x="174" y="219"/>
                  </a:cubicBezTo>
                  <a:cubicBezTo>
                    <a:pt x="174" y="219"/>
                    <a:pt x="174" y="219"/>
                    <a:pt x="174" y="219"/>
                  </a:cubicBezTo>
                  <a:cubicBezTo>
                    <a:pt x="172" y="218"/>
                    <a:pt x="172" y="218"/>
                    <a:pt x="172" y="218"/>
                  </a:cubicBezTo>
                  <a:cubicBezTo>
                    <a:pt x="172" y="218"/>
                    <a:pt x="171" y="218"/>
                    <a:pt x="171" y="218"/>
                  </a:cubicBezTo>
                  <a:cubicBezTo>
                    <a:pt x="171" y="218"/>
                    <a:pt x="171" y="218"/>
                    <a:pt x="171" y="218"/>
                  </a:cubicBezTo>
                  <a:cubicBezTo>
                    <a:pt x="170" y="217"/>
                    <a:pt x="170" y="217"/>
                    <a:pt x="170" y="217"/>
                  </a:cubicBezTo>
                  <a:cubicBezTo>
                    <a:pt x="170" y="217"/>
                    <a:pt x="170" y="217"/>
                    <a:pt x="170" y="217"/>
                  </a:cubicBezTo>
                  <a:cubicBezTo>
                    <a:pt x="156" y="211"/>
                    <a:pt x="141" y="209"/>
                    <a:pt x="128" y="210"/>
                  </a:cubicBezTo>
                  <a:cubicBezTo>
                    <a:pt x="128" y="210"/>
                    <a:pt x="128" y="210"/>
                    <a:pt x="128" y="210"/>
                  </a:cubicBezTo>
                  <a:cubicBezTo>
                    <a:pt x="127" y="210"/>
                    <a:pt x="126" y="210"/>
                    <a:pt x="125" y="210"/>
                  </a:cubicBezTo>
                  <a:cubicBezTo>
                    <a:pt x="119" y="210"/>
                    <a:pt x="113" y="210"/>
                    <a:pt x="107" y="211"/>
                  </a:cubicBezTo>
                  <a:cubicBezTo>
                    <a:pt x="100" y="211"/>
                    <a:pt x="92" y="212"/>
                    <a:pt x="85" y="212"/>
                  </a:cubicBezTo>
                  <a:cubicBezTo>
                    <a:pt x="83" y="212"/>
                    <a:pt x="82" y="212"/>
                    <a:pt x="81" y="212"/>
                  </a:cubicBezTo>
                  <a:cubicBezTo>
                    <a:pt x="79" y="212"/>
                    <a:pt x="77" y="212"/>
                    <a:pt x="75" y="212"/>
                  </a:cubicBezTo>
                  <a:cubicBezTo>
                    <a:pt x="73" y="212"/>
                    <a:pt x="71" y="211"/>
                    <a:pt x="69" y="211"/>
                  </a:cubicBezTo>
                  <a:cubicBezTo>
                    <a:pt x="67" y="211"/>
                    <a:pt x="64" y="211"/>
                    <a:pt x="62" y="210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5" y="29"/>
                    <a:pt x="9" y="19"/>
                    <a:pt x="20" y="19"/>
                  </a:cubicBezTo>
                  <a:cubicBezTo>
                    <a:pt x="25" y="19"/>
                    <a:pt x="32" y="21"/>
                    <a:pt x="38" y="23"/>
                  </a:cubicBezTo>
                  <a:cubicBezTo>
                    <a:pt x="39" y="23"/>
                    <a:pt x="41" y="24"/>
                    <a:pt x="42" y="24"/>
                  </a:cubicBezTo>
                  <a:cubicBezTo>
                    <a:pt x="43" y="24"/>
                    <a:pt x="44" y="24"/>
                    <a:pt x="44" y="24"/>
                  </a:cubicBezTo>
                  <a:cubicBezTo>
                    <a:pt x="48" y="25"/>
                    <a:pt x="51" y="24"/>
                    <a:pt x="53" y="22"/>
                  </a:cubicBezTo>
                  <a:cubicBezTo>
                    <a:pt x="56" y="20"/>
                    <a:pt x="55" y="15"/>
                    <a:pt x="55" y="11"/>
                  </a:cubicBezTo>
                  <a:cubicBezTo>
                    <a:pt x="55" y="7"/>
                    <a:pt x="55" y="4"/>
                    <a:pt x="57" y="2"/>
                  </a:cubicBezTo>
                  <a:cubicBezTo>
                    <a:pt x="59" y="0"/>
                    <a:pt x="62" y="0"/>
                    <a:pt x="65" y="0"/>
                  </a:cubicBezTo>
                  <a:cubicBezTo>
                    <a:pt x="67" y="0"/>
                    <a:pt x="70" y="0"/>
                    <a:pt x="72" y="0"/>
                  </a:cubicBezTo>
                  <a:cubicBezTo>
                    <a:pt x="75" y="0"/>
                    <a:pt x="77" y="0"/>
                    <a:pt x="79" y="1"/>
                  </a:cubicBezTo>
                  <a:cubicBezTo>
                    <a:pt x="95" y="4"/>
                    <a:pt x="112" y="14"/>
                    <a:pt x="125" y="27"/>
                  </a:cubicBezTo>
                  <a:cubicBezTo>
                    <a:pt x="127" y="29"/>
                    <a:pt x="129" y="31"/>
                    <a:pt x="130" y="33"/>
                  </a:cubicBezTo>
                  <a:cubicBezTo>
                    <a:pt x="133" y="36"/>
                    <a:pt x="135" y="39"/>
                    <a:pt x="138" y="42"/>
                  </a:cubicBezTo>
                  <a:cubicBezTo>
                    <a:pt x="142" y="48"/>
                    <a:pt x="146" y="55"/>
                    <a:pt x="150" y="62"/>
                  </a:cubicBezTo>
                  <a:cubicBezTo>
                    <a:pt x="155" y="71"/>
                    <a:pt x="159" y="80"/>
                    <a:pt x="163" y="90"/>
                  </a:cubicBezTo>
                  <a:cubicBezTo>
                    <a:pt x="165" y="95"/>
                    <a:pt x="167" y="100"/>
                    <a:pt x="169" y="105"/>
                  </a:cubicBezTo>
                  <a:cubicBezTo>
                    <a:pt x="170" y="107"/>
                    <a:pt x="171" y="110"/>
                    <a:pt x="172" y="112"/>
                  </a:cubicBezTo>
                </a:path>
              </a:pathLst>
            </a:custGeom>
            <a:solidFill>
              <a:srgbClr val="F3F8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5" name="Freeform 596"/>
            <p:cNvSpPr/>
            <p:nvPr/>
          </p:nvSpPr>
          <p:spPr bwMode="auto">
            <a:xfrm>
              <a:off x="550863" y="7994651"/>
              <a:ext cx="442913" cy="461963"/>
            </a:xfrm>
            <a:custGeom>
              <a:avLst/>
              <a:gdLst>
                <a:gd name="T0" fmla="*/ 0 w 118"/>
                <a:gd name="T1" fmla="*/ 72 h 123"/>
                <a:gd name="T2" fmla="*/ 12 w 118"/>
                <a:gd name="T3" fmla="*/ 63 h 123"/>
                <a:gd name="T4" fmla="*/ 26 w 118"/>
                <a:gd name="T5" fmla="*/ 56 h 123"/>
                <a:gd name="T6" fmla="*/ 20 w 118"/>
                <a:gd name="T7" fmla="*/ 41 h 123"/>
                <a:gd name="T8" fmla="*/ 17 w 118"/>
                <a:gd name="T9" fmla="*/ 28 h 123"/>
                <a:gd name="T10" fmla="*/ 23 w 118"/>
                <a:gd name="T11" fmla="*/ 26 h 123"/>
                <a:gd name="T12" fmla="*/ 51 w 118"/>
                <a:gd name="T13" fmla="*/ 23 h 123"/>
                <a:gd name="T14" fmla="*/ 58 w 118"/>
                <a:gd name="T15" fmla="*/ 2 h 123"/>
                <a:gd name="T16" fmla="*/ 74 w 118"/>
                <a:gd name="T17" fmla="*/ 7 h 123"/>
                <a:gd name="T18" fmla="*/ 95 w 118"/>
                <a:gd name="T19" fmla="*/ 70 h 123"/>
                <a:gd name="T20" fmla="*/ 96 w 118"/>
                <a:gd name="T21" fmla="*/ 73 h 123"/>
                <a:gd name="T22" fmla="*/ 102 w 118"/>
                <a:gd name="T23" fmla="*/ 86 h 123"/>
                <a:gd name="T24" fmla="*/ 103 w 118"/>
                <a:gd name="T25" fmla="*/ 87 h 123"/>
                <a:gd name="T26" fmla="*/ 107 w 118"/>
                <a:gd name="T27" fmla="*/ 93 h 123"/>
                <a:gd name="T28" fmla="*/ 111 w 118"/>
                <a:gd name="T29" fmla="*/ 101 h 123"/>
                <a:gd name="T30" fmla="*/ 83 w 118"/>
                <a:gd name="T31" fmla="*/ 102 h 123"/>
                <a:gd name="T32" fmla="*/ 83 w 118"/>
                <a:gd name="T33" fmla="*/ 102 h 123"/>
                <a:gd name="T34" fmla="*/ 76 w 118"/>
                <a:gd name="T35" fmla="*/ 97 h 123"/>
                <a:gd name="T36" fmla="*/ 64 w 118"/>
                <a:gd name="T37" fmla="*/ 94 h 123"/>
                <a:gd name="T38" fmla="*/ 23 w 118"/>
                <a:gd name="T39" fmla="*/ 88 h 123"/>
                <a:gd name="T40" fmla="*/ 9 w 118"/>
                <a:gd name="T41" fmla="*/ 84 h 123"/>
                <a:gd name="T42" fmla="*/ 0 w 118"/>
                <a:gd name="T43" fmla="*/ 72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18" h="123">
                  <a:moveTo>
                    <a:pt x="0" y="72"/>
                  </a:moveTo>
                  <a:cubicBezTo>
                    <a:pt x="0" y="66"/>
                    <a:pt x="6" y="64"/>
                    <a:pt x="12" y="63"/>
                  </a:cubicBezTo>
                  <a:cubicBezTo>
                    <a:pt x="18" y="63"/>
                    <a:pt x="25" y="61"/>
                    <a:pt x="26" y="56"/>
                  </a:cubicBezTo>
                  <a:cubicBezTo>
                    <a:pt x="26" y="51"/>
                    <a:pt x="23" y="46"/>
                    <a:pt x="20" y="41"/>
                  </a:cubicBezTo>
                  <a:cubicBezTo>
                    <a:pt x="17" y="37"/>
                    <a:pt x="14" y="31"/>
                    <a:pt x="17" y="28"/>
                  </a:cubicBezTo>
                  <a:cubicBezTo>
                    <a:pt x="18" y="26"/>
                    <a:pt x="21" y="26"/>
                    <a:pt x="23" y="26"/>
                  </a:cubicBezTo>
                  <a:cubicBezTo>
                    <a:pt x="31" y="25"/>
                    <a:pt x="46" y="28"/>
                    <a:pt x="51" y="23"/>
                  </a:cubicBezTo>
                  <a:cubicBezTo>
                    <a:pt x="56" y="18"/>
                    <a:pt x="51" y="5"/>
                    <a:pt x="58" y="2"/>
                  </a:cubicBezTo>
                  <a:cubicBezTo>
                    <a:pt x="62" y="0"/>
                    <a:pt x="69" y="3"/>
                    <a:pt x="74" y="7"/>
                  </a:cubicBezTo>
                  <a:cubicBezTo>
                    <a:pt x="90" y="25"/>
                    <a:pt x="88" y="51"/>
                    <a:pt x="95" y="70"/>
                  </a:cubicBezTo>
                  <a:cubicBezTo>
                    <a:pt x="95" y="71"/>
                    <a:pt x="95" y="72"/>
                    <a:pt x="96" y="73"/>
                  </a:cubicBezTo>
                  <a:cubicBezTo>
                    <a:pt x="98" y="78"/>
                    <a:pt x="100" y="82"/>
                    <a:pt x="102" y="86"/>
                  </a:cubicBezTo>
                  <a:cubicBezTo>
                    <a:pt x="103" y="87"/>
                    <a:pt x="103" y="87"/>
                    <a:pt x="103" y="87"/>
                  </a:cubicBezTo>
                  <a:cubicBezTo>
                    <a:pt x="104" y="89"/>
                    <a:pt x="105" y="91"/>
                    <a:pt x="107" y="93"/>
                  </a:cubicBezTo>
                  <a:cubicBezTo>
                    <a:pt x="109" y="95"/>
                    <a:pt x="111" y="98"/>
                    <a:pt x="111" y="101"/>
                  </a:cubicBezTo>
                  <a:cubicBezTo>
                    <a:pt x="118" y="123"/>
                    <a:pt x="95" y="107"/>
                    <a:pt x="83" y="102"/>
                  </a:cubicBezTo>
                  <a:cubicBezTo>
                    <a:pt x="83" y="102"/>
                    <a:pt x="83" y="102"/>
                    <a:pt x="83" y="102"/>
                  </a:cubicBezTo>
                  <a:cubicBezTo>
                    <a:pt x="81" y="100"/>
                    <a:pt x="78" y="98"/>
                    <a:pt x="76" y="97"/>
                  </a:cubicBezTo>
                  <a:cubicBezTo>
                    <a:pt x="72" y="95"/>
                    <a:pt x="68" y="95"/>
                    <a:pt x="64" y="94"/>
                  </a:cubicBezTo>
                  <a:cubicBezTo>
                    <a:pt x="50" y="92"/>
                    <a:pt x="37" y="90"/>
                    <a:pt x="23" y="88"/>
                  </a:cubicBezTo>
                  <a:cubicBezTo>
                    <a:pt x="18" y="87"/>
                    <a:pt x="13" y="86"/>
                    <a:pt x="9" y="84"/>
                  </a:cubicBezTo>
                  <a:cubicBezTo>
                    <a:pt x="4" y="81"/>
                    <a:pt x="0" y="77"/>
                    <a:pt x="0" y="72"/>
                  </a:cubicBezTo>
                  <a:close/>
                </a:path>
              </a:pathLst>
            </a:custGeom>
            <a:solidFill>
              <a:srgbClr val="259D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6" name="Freeform 597"/>
            <p:cNvSpPr/>
            <p:nvPr/>
          </p:nvSpPr>
          <p:spPr bwMode="auto">
            <a:xfrm flipH="1">
              <a:off x="528638" y="7713663"/>
              <a:ext cx="0" cy="3175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5EC6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7" name="Freeform 598"/>
            <p:cNvSpPr>
              <a:spLocks noEditPoints="1"/>
            </p:cNvSpPr>
            <p:nvPr/>
          </p:nvSpPr>
          <p:spPr bwMode="auto">
            <a:xfrm>
              <a:off x="528638" y="7716838"/>
              <a:ext cx="296863" cy="241300"/>
            </a:xfrm>
            <a:custGeom>
              <a:avLst/>
              <a:gdLst>
                <a:gd name="T0" fmla="*/ 48 w 79"/>
                <a:gd name="T1" fmla="*/ 4 h 64"/>
                <a:gd name="T2" fmla="*/ 49 w 79"/>
                <a:gd name="T3" fmla="*/ 7 h 64"/>
                <a:gd name="T4" fmla="*/ 54 w 79"/>
                <a:gd name="T5" fmla="*/ 15 h 64"/>
                <a:gd name="T6" fmla="*/ 68 w 79"/>
                <a:gd name="T7" fmla="*/ 46 h 64"/>
                <a:gd name="T8" fmla="*/ 74 w 79"/>
                <a:gd name="T9" fmla="*/ 61 h 64"/>
                <a:gd name="T10" fmla="*/ 79 w 79"/>
                <a:gd name="T11" fmla="*/ 64 h 64"/>
                <a:gd name="T12" fmla="*/ 71 w 79"/>
                <a:gd name="T13" fmla="*/ 45 h 64"/>
                <a:gd name="T14" fmla="*/ 55 w 79"/>
                <a:gd name="T15" fmla="*/ 15 h 64"/>
                <a:gd name="T16" fmla="*/ 50 w 79"/>
                <a:gd name="T17" fmla="*/ 7 h 64"/>
                <a:gd name="T18" fmla="*/ 48 w 79"/>
                <a:gd name="T19" fmla="*/ 4 h 64"/>
                <a:gd name="T20" fmla="*/ 0 w 79"/>
                <a:gd name="T21" fmla="*/ 0 h 64"/>
                <a:gd name="T22" fmla="*/ 2 w 79"/>
                <a:gd name="T23" fmla="*/ 1 h 64"/>
                <a:gd name="T24" fmla="*/ 10 w 79"/>
                <a:gd name="T25" fmla="*/ 6 h 64"/>
                <a:gd name="T26" fmla="*/ 32 w 79"/>
                <a:gd name="T27" fmla="*/ 28 h 64"/>
                <a:gd name="T28" fmla="*/ 33 w 79"/>
                <a:gd name="T29" fmla="*/ 29 h 64"/>
                <a:gd name="T30" fmla="*/ 34 w 79"/>
                <a:gd name="T31" fmla="*/ 31 h 64"/>
                <a:gd name="T32" fmla="*/ 41 w 79"/>
                <a:gd name="T33" fmla="*/ 36 h 64"/>
                <a:gd name="T34" fmla="*/ 34 w 79"/>
                <a:gd name="T35" fmla="*/ 27 h 64"/>
                <a:gd name="T36" fmla="*/ 10 w 79"/>
                <a:gd name="T37" fmla="*/ 5 h 64"/>
                <a:gd name="T38" fmla="*/ 2 w 79"/>
                <a:gd name="T39" fmla="*/ 1 h 64"/>
                <a:gd name="T40" fmla="*/ 0 w 79"/>
                <a:gd name="T41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9" h="64">
                  <a:moveTo>
                    <a:pt x="48" y="4"/>
                  </a:moveTo>
                  <a:cubicBezTo>
                    <a:pt x="48" y="5"/>
                    <a:pt x="49" y="6"/>
                    <a:pt x="49" y="7"/>
                  </a:cubicBezTo>
                  <a:cubicBezTo>
                    <a:pt x="51" y="9"/>
                    <a:pt x="52" y="12"/>
                    <a:pt x="54" y="15"/>
                  </a:cubicBezTo>
                  <a:cubicBezTo>
                    <a:pt x="58" y="23"/>
                    <a:pt x="63" y="33"/>
                    <a:pt x="68" y="46"/>
                  </a:cubicBezTo>
                  <a:cubicBezTo>
                    <a:pt x="70" y="50"/>
                    <a:pt x="72" y="55"/>
                    <a:pt x="74" y="61"/>
                  </a:cubicBezTo>
                  <a:cubicBezTo>
                    <a:pt x="76" y="62"/>
                    <a:pt x="77" y="63"/>
                    <a:pt x="79" y="64"/>
                  </a:cubicBezTo>
                  <a:cubicBezTo>
                    <a:pt x="76" y="57"/>
                    <a:pt x="74" y="51"/>
                    <a:pt x="71" y="45"/>
                  </a:cubicBezTo>
                  <a:cubicBezTo>
                    <a:pt x="65" y="33"/>
                    <a:pt x="59" y="22"/>
                    <a:pt x="55" y="15"/>
                  </a:cubicBezTo>
                  <a:cubicBezTo>
                    <a:pt x="53" y="12"/>
                    <a:pt x="51" y="9"/>
                    <a:pt x="50" y="7"/>
                  </a:cubicBezTo>
                  <a:cubicBezTo>
                    <a:pt x="49" y="6"/>
                    <a:pt x="48" y="5"/>
                    <a:pt x="48" y="4"/>
                  </a:cubicBezTo>
                  <a:moveTo>
                    <a:pt x="0" y="0"/>
                  </a:moveTo>
                  <a:cubicBezTo>
                    <a:pt x="1" y="0"/>
                    <a:pt x="1" y="0"/>
                    <a:pt x="2" y="1"/>
                  </a:cubicBezTo>
                  <a:cubicBezTo>
                    <a:pt x="4" y="2"/>
                    <a:pt x="7" y="4"/>
                    <a:pt x="10" y="6"/>
                  </a:cubicBezTo>
                  <a:cubicBezTo>
                    <a:pt x="16" y="11"/>
                    <a:pt x="24" y="18"/>
                    <a:pt x="32" y="28"/>
                  </a:cubicBezTo>
                  <a:cubicBezTo>
                    <a:pt x="32" y="29"/>
                    <a:pt x="32" y="29"/>
                    <a:pt x="33" y="29"/>
                  </a:cubicBezTo>
                  <a:cubicBezTo>
                    <a:pt x="33" y="30"/>
                    <a:pt x="34" y="30"/>
                    <a:pt x="34" y="31"/>
                  </a:cubicBezTo>
                  <a:cubicBezTo>
                    <a:pt x="37" y="33"/>
                    <a:pt x="39" y="35"/>
                    <a:pt x="41" y="36"/>
                  </a:cubicBezTo>
                  <a:cubicBezTo>
                    <a:pt x="39" y="33"/>
                    <a:pt x="36" y="30"/>
                    <a:pt x="34" y="27"/>
                  </a:cubicBezTo>
                  <a:cubicBezTo>
                    <a:pt x="25" y="17"/>
                    <a:pt x="16" y="10"/>
                    <a:pt x="10" y="5"/>
                  </a:cubicBezTo>
                  <a:cubicBezTo>
                    <a:pt x="7" y="3"/>
                    <a:pt x="4" y="2"/>
                    <a:pt x="2" y="1"/>
                  </a:cubicBezTo>
                  <a:cubicBezTo>
                    <a:pt x="2" y="0"/>
                    <a:pt x="1" y="0"/>
                    <a:pt x="0" y="0"/>
                  </a:cubicBezTo>
                </a:path>
              </a:pathLst>
            </a:custGeom>
            <a:solidFill>
              <a:srgbClr val="5EC6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8" name="Freeform 599"/>
            <p:cNvSpPr/>
            <p:nvPr/>
          </p:nvSpPr>
          <p:spPr bwMode="auto">
            <a:xfrm>
              <a:off x="465138" y="8378826"/>
              <a:ext cx="514350" cy="612775"/>
            </a:xfrm>
            <a:custGeom>
              <a:avLst/>
              <a:gdLst>
                <a:gd name="T0" fmla="*/ 137 w 137"/>
                <a:gd name="T1" fmla="*/ 14 h 163"/>
                <a:gd name="T2" fmla="*/ 137 w 137"/>
                <a:gd name="T3" fmla="*/ 15 h 163"/>
                <a:gd name="T4" fmla="*/ 136 w 137"/>
                <a:gd name="T5" fmla="*/ 17 h 163"/>
                <a:gd name="T6" fmla="*/ 136 w 137"/>
                <a:gd name="T7" fmla="*/ 19 h 163"/>
                <a:gd name="T8" fmla="*/ 134 w 137"/>
                <a:gd name="T9" fmla="*/ 21 h 163"/>
                <a:gd name="T10" fmla="*/ 132 w 137"/>
                <a:gd name="T11" fmla="*/ 24 h 163"/>
                <a:gd name="T12" fmla="*/ 128 w 137"/>
                <a:gd name="T13" fmla="*/ 28 h 163"/>
                <a:gd name="T14" fmla="*/ 124 w 137"/>
                <a:gd name="T15" fmla="*/ 32 h 163"/>
                <a:gd name="T16" fmla="*/ 122 w 137"/>
                <a:gd name="T17" fmla="*/ 33 h 163"/>
                <a:gd name="T18" fmla="*/ 119 w 137"/>
                <a:gd name="T19" fmla="*/ 36 h 163"/>
                <a:gd name="T20" fmla="*/ 118 w 137"/>
                <a:gd name="T21" fmla="*/ 37 h 163"/>
                <a:gd name="T22" fmla="*/ 110 w 137"/>
                <a:gd name="T23" fmla="*/ 48 h 163"/>
                <a:gd name="T24" fmla="*/ 107 w 137"/>
                <a:gd name="T25" fmla="*/ 53 h 163"/>
                <a:gd name="T26" fmla="*/ 99 w 137"/>
                <a:gd name="T27" fmla="*/ 70 h 163"/>
                <a:gd name="T28" fmla="*/ 80 w 137"/>
                <a:gd name="T29" fmla="*/ 130 h 163"/>
                <a:gd name="T30" fmla="*/ 63 w 137"/>
                <a:gd name="T31" fmla="*/ 156 h 163"/>
                <a:gd name="T32" fmla="*/ 58 w 137"/>
                <a:gd name="T33" fmla="*/ 163 h 163"/>
                <a:gd name="T34" fmla="*/ 13 w 137"/>
                <a:gd name="T35" fmla="*/ 0 h 163"/>
                <a:gd name="T36" fmla="*/ 23 w 137"/>
                <a:gd name="T37" fmla="*/ 0 h 163"/>
                <a:gd name="T38" fmla="*/ 62 w 137"/>
                <a:gd name="T39" fmla="*/ 5 h 163"/>
                <a:gd name="T40" fmla="*/ 69 w 137"/>
                <a:gd name="T41" fmla="*/ 7 h 163"/>
                <a:gd name="T42" fmla="*/ 95 w 137"/>
                <a:gd name="T43" fmla="*/ 15 h 163"/>
                <a:gd name="T44" fmla="*/ 109 w 137"/>
                <a:gd name="T45" fmla="*/ 14 h 163"/>
                <a:gd name="T46" fmla="*/ 111 w 137"/>
                <a:gd name="T47" fmla="*/ 13 h 163"/>
                <a:gd name="T48" fmla="*/ 118 w 137"/>
                <a:gd name="T49" fmla="*/ 11 h 163"/>
                <a:gd name="T50" fmla="*/ 123 w 137"/>
                <a:gd name="T51" fmla="*/ 10 h 163"/>
                <a:gd name="T52" fmla="*/ 125 w 137"/>
                <a:gd name="T53" fmla="*/ 10 h 163"/>
                <a:gd name="T54" fmla="*/ 127 w 137"/>
                <a:gd name="T55" fmla="*/ 10 h 163"/>
                <a:gd name="T56" fmla="*/ 127 w 137"/>
                <a:gd name="T57" fmla="*/ 10 h 163"/>
                <a:gd name="T58" fmla="*/ 132 w 137"/>
                <a:gd name="T59" fmla="*/ 10 h 163"/>
                <a:gd name="T60" fmla="*/ 132 w 137"/>
                <a:gd name="T61" fmla="*/ 10 h 163"/>
                <a:gd name="T62" fmla="*/ 134 w 137"/>
                <a:gd name="T63" fmla="*/ 11 h 163"/>
                <a:gd name="T64" fmla="*/ 135 w 137"/>
                <a:gd name="T65" fmla="*/ 11 h 163"/>
                <a:gd name="T66" fmla="*/ 136 w 137"/>
                <a:gd name="T67" fmla="*/ 12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37" h="163">
                  <a:moveTo>
                    <a:pt x="137" y="14"/>
                  </a:moveTo>
                  <a:cubicBezTo>
                    <a:pt x="137" y="14"/>
                    <a:pt x="137" y="14"/>
                    <a:pt x="137" y="14"/>
                  </a:cubicBezTo>
                  <a:cubicBezTo>
                    <a:pt x="137" y="15"/>
                    <a:pt x="137" y="15"/>
                    <a:pt x="137" y="15"/>
                  </a:cubicBezTo>
                  <a:cubicBezTo>
                    <a:pt x="137" y="15"/>
                    <a:pt x="137" y="15"/>
                    <a:pt x="137" y="15"/>
                  </a:cubicBezTo>
                  <a:cubicBezTo>
                    <a:pt x="137" y="16"/>
                    <a:pt x="137" y="16"/>
                    <a:pt x="137" y="16"/>
                  </a:cubicBezTo>
                  <a:cubicBezTo>
                    <a:pt x="136" y="17"/>
                    <a:pt x="136" y="17"/>
                    <a:pt x="136" y="17"/>
                  </a:cubicBezTo>
                  <a:cubicBezTo>
                    <a:pt x="136" y="17"/>
                    <a:pt x="136" y="17"/>
                    <a:pt x="136" y="17"/>
                  </a:cubicBezTo>
                  <a:cubicBezTo>
                    <a:pt x="136" y="18"/>
                    <a:pt x="136" y="18"/>
                    <a:pt x="136" y="19"/>
                  </a:cubicBezTo>
                  <a:cubicBezTo>
                    <a:pt x="135" y="19"/>
                    <a:pt x="135" y="19"/>
                    <a:pt x="135" y="19"/>
                  </a:cubicBezTo>
                  <a:cubicBezTo>
                    <a:pt x="135" y="20"/>
                    <a:pt x="135" y="20"/>
                    <a:pt x="134" y="21"/>
                  </a:cubicBezTo>
                  <a:cubicBezTo>
                    <a:pt x="133" y="22"/>
                    <a:pt x="133" y="23"/>
                    <a:pt x="132" y="24"/>
                  </a:cubicBezTo>
                  <a:cubicBezTo>
                    <a:pt x="132" y="24"/>
                    <a:pt x="132" y="24"/>
                    <a:pt x="132" y="24"/>
                  </a:cubicBezTo>
                  <a:cubicBezTo>
                    <a:pt x="131" y="24"/>
                    <a:pt x="131" y="25"/>
                    <a:pt x="130" y="25"/>
                  </a:cubicBezTo>
                  <a:cubicBezTo>
                    <a:pt x="130" y="26"/>
                    <a:pt x="129" y="27"/>
                    <a:pt x="128" y="28"/>
                  </a:cubicBezTo>
                  <a:cubicBezTo>
                    <a:pt x="127" y="28"/>
                    <a:pt x="127" y="29"/>
                    <a:pt x="126" y="29"/>
                  </a:cubicBezTo>
                  <a:cubicBezTo>
                    <a:pt x="125" y="30"/>
                    <a:pt x="124" y="31"/>
                    <a:pt x="124" y="32"/>
                  </a:cubicBezTo>
                  <a:cubicBezTo>
                    <a:pt x="123" y="32"/>
                    <a:pt x="123" y="32"/>
                    <a:pt x="123" y="32"/>
                  </a:cubicBezTo>
                  <a:cubicBezTo>
                    <a:pt x="123" y="33"/>
                    <a:pt x="122" y="33"/>
                    <a:pt x="122" y="33"/>
                  </a:cubicBezTo>
                  <a:cubicBezTo>
                    <a:pt x="121" y="34"/>
                    <a:pt x="120" y="35"/>
                    <a:pt x="119" y="36"/>
                  </a:cubicBezTo>
                  <a:cubicBezTo>
                    <a:pt x="119" y="36"/>
                    <a:pt x="119" y="36"/>
                    <a:pt x="119" y="36"/>
                  </a:cubicBezTo>
                  <a:cubicBezTo>
                    <a:pt x="119" y="37"/>
                    <a:pt x="119" y="37"/>
                    <a:pt x="119" y="37"/>
                  </a:cubicBezTo>
                  <a:cubicBezTo>
                    <a:pt x="118" y="37"/>
                    <a:pt x="118" y="37"/>
                    <a:pt x="118" y="37"/>
                  </a:cubicBezTo>
                  <a:cubicBezTo>
                    <a:pt x="116" y="40"/>
                    <a:pt x="113" y="43"/>
                    <a:pt x="111" y="46"/>
                  </a:cubicBezTo>
                  <a:cubicBezTo>
                    <a:pt x="111" y="47"/>
                    <a:pt x="111" y="47"/>
                    <a:pt x="110" y="48"/>
                  </a:cubicBezTo>
                  <a:cubicBezTo>
                    <a:pt x="109" y="49"/>
                    <a:pt x="108" y="51"/>
                    <a:pt x="107" y="53"/>
                  </a:cubicBezTo>
                  <a:cubicBezTo>
                    <a:pt x="107" y="53"/>
                    <a:pt x="107" y="53"/>
                    <a:pt x="107" y="53"/>
                  </a:cubicBezTo>
                  <a:cubicBezTo>
                    <a:pt x="105" y="57"/>
                    <a:pt x="102" y="62"/>
                    <a:pt x="101" y="66"/>
                  </a:cubicBezTo>
                  <a:cubicBezTo>
                    <a:pt x="100" y="67"/>
                    <a:pt x="100" y="69"/>
                    <a:pt x="99" y="70"/>
                  </a:cubicBezTo>
                  <a:cubicBezTo>
                    <a:pt x="99" y="71"/>
                    <a:pt x="98" y="73"/>
                    <a:pt x="98" y="74"/>
                  </a:cubicBezTo>
                  <a:cubicBezTo>
                    <a:pt x="91" y="93"/>
                    <a:pt x="89" y="111"/>
                    <a:pt x="80" y="130"/>
                  </a:cubicBezTo>
                  <a:cubicBezTo>
                    <a:pt x="76" y="139"/>
                    <a:pt x="70" y="147"/>
                    <a:pt x="64" y="155"/>
                  </a:cubicBezTo>
                  <a:cubicBezTo>
                    <a:pt x="63" y="156"/>
                    <a:pt x="63" y="156"/>
                    <a:pt x="63" y="156"/>
                  </a:cubicBezTo>
                  <a:cubicBezTo>
                    <a:pt x="62" y="157"/>
                    <a:pt x="61" y="159"/>
                    <a:pt x="60" y="160"/>
                  </a:cubicBezTo>
                  <a:cubicBezTo>
                    <a:pt x="60" y="161"/>
                    <a:pt x="59" y="162"/>
                    <a:pt x="58" y="163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4" y="1"/>
                    <a:pt x="8" y="0"/>
                    <a:pt x="13" y="0"/>
                  </a:cubicBezTo>
                  <a:cubicBezTo>
                    <a:pt x="15" y="0"/>
                    <a:pt x="18" y="0"/>
                    <a:pt x="21" y="0"/>
                  </a:cubicBezTo>
                  <a:cubicBezTo>
                    <a:pt x="22" y="0"/>
                    <a:pt x="22" y="0"/>
                    <a:pt x="23" y="0"/>
                  </a:cubicBezTo>
                  <a:cubicBezTo>
                    <a:pt x="26" y="0"/>
                    <a:pt x="28" y="0"/>
                    <a:pt x="31" y="0"/>
                  </a:cubicBezTo>
                  <a:cubicBezTo>
                    <a:pt x="42" y="1"/>
                    <a:pt x="52" y="2"/>
                    <a:pt x="62" y="5"/>
                  </a:cubicBezTo>
                  <a:cubicBezTo>
                    <a:pt x="63" y="5"/>
                    <a:pt x="63" y="5"/>
                    <a:pt x="64" y="5"/>
                  </a:cubicBezTo>
                  <a:cubicBezTo>
                    <a:pt x="66" y="6"/>
                    <a:pt x="67" y="6"/>
                    <a:pt x="69" y="7"/>
                  </a:cubicBezTo>
                  <a:cubicBezTo>
                    <a:pt x="77" y="10"/>
                    <a:pt x="84" y="14"/>
                    <a:pt x="93" y="15"/>
                  </a:cubicBezTo>
                  <a:cubicBezTo>
                    <a:pt x="93" y="15"/>
                    <a:pt x="94" y="15"/>
                    <a:pt x="95" y="15"/>
                  </a:cubicBezTo>
                  <a:cubicBezTo>
                    <a:pt x="96" y="16"/>
                    <a:pt x="98" y="16"/>
                    <a:pt x="100" y="15"/>
                  </a:cubicBezTo>
                  <a:cubicBezTo>
                    <a:pt x="103" y="15"/>
                    <a:pt x="106" y="15"/>
                    <a:pt x="109" y="14"/>
                  </a:cubicBezTo>
                  <a:cubicBezTo>
                    <a:pt x="109" y="14"/>
                    <a:pt x="110" y="13"/>
                    <a:pt x="110" y="13"/>
                  </a:cubicBezTo>
                  <a:cubicBezTo>
                    <a:pt x="111" y="13"/>
                    <a:pt x="111" y="13"/>
                    <a:pt x="111" y="13"/>
                  </a:cubicBezTo>
                  <a:cubicBezTo>
                    <a:pt x="113" y="12"/>
                    <a:pt x="115" y="12"/>
                    <a:pt x="118" y="11"/>
                  </a:cubicBezTo>
                  <a:cubicBezTo>
                    <a:pt x="118" y="11"/>
                    <a:pt x="118" y="11"/>
                    <a:pt x="118" y="11"/>
                  </a:cubicBezTo>
                  <a:cubicBezTo>
                    <a:pt x="119" y="11"/>
                    <a:pt x="120" y="10"/>
                    <a:pt x="122" y="10"/>
                  </a:cubicBezTo>
                  <a:cubicBezTo>
                    <a:pt x="122" y="10"/>
                    <a:pt x="123" y="10"/>
                    <a:pt x="123" y="10"/>
                  </a:cubicBezTo>
                  <a:cubicBezTo>
                    <a:pt x="124" y="10"/>
                    <a:pt x="124" y="10"/>
                    <a:pt x="124" y="10"/>
                  </a:cubicBezTo>
                  <a:cubicBezTo>
                    <a:pt x="124" y="10"/>
                    <a:pt x="125" y="10"/>
                    <a:pt x="125" y="10"/>
                  </a:cubicBezTo>
                  <a:cubicBezTo>
                    <a:pt x="126" y="10"/>
                    <a:pt x="126" y="10"/>
                    <a:pt x="126" y="10"/>
                  </a:cubicBezTo>
                  <a:cubicBezTo>
                    <a:pt x="127" y="10"/>
                    <a:pt x="127" y="10"/>
                    <a:pt x="127" y="10"/>
                  </a:cubicBezTo>
                  <a:cubicBezTo>
                    <a:pt x="127" y="10"/>
                    <a:pt x="127" y="10"/>
                    <a:pt x="127" y="10"/>
                  </a:cubicBezTo>
                  <a:cubicBezTo>
                    <a:pt x="127" y="10"/>
                    <a:pt x="127" y="10"/>
                    <a:pt x="127" y="10"/>
                  </a:cubicBezTo>
                  <a:cubicBezTo>
                    <a:pt x="129" y="10"/>
                    <a:pt x="130" y="10"/>
                    <a:pt x="132" y="10"/>
                  </a:cubicBezTo>
                  <a:cubicBezTo>
                    <a:pt x="132" y="10"/>
                    <a:pt x="132" y="10"/>
                    <a:pt x="132" y="10"/>
                  </a:cubicBezTo>
                  <a:cubicBezTo>
                    <a:pt x="132" y="10"/>
                    <a:pt x="132" y="10"/>
                    <a:pt x="132" y="10"/>
                  </a:cubicBezTo>
                  <a:cubicBezTo>
                    <a:pt x="132" y="10"/>
                    <a:pt x="132" y="10"/>
                    <a:pt x="132" y="10"/>
                  </a:cubicBezTo>
                  <a:cubicBezTo>
                    <a:pt x="133" y="10"/>
                    <a:pt x="133" y="11"/>
                    <a:pt x="134" y="11"/>
                  </a:cubicBezTo>
                  <a:cubicBezTo>
                    <a:pt x="134" y="11"/>
                    <a:pt x="134" y="11"/>
                    <a:pt x="134" y="11"/>
                  </a:cubicBezTo>
                  <a:cubicBezTo>
                    <a:pt x="135" y="11"/>
                    <a:pt x="135" y="11"/>
                    <a:pt x="135" y="11"/>
                  </a:cubicBezTo>
                  <a:cubicBezTo>
                    <a:pt x="135" y="11"/>
                    <a:pt x="135" y="11"/>
                    <a:pt x="135" y="11"/>
                  </a:cubicBezTo>
                  <a:cubicBezTo>
                    <a:pt x="135" y="12"/>
                    <a:pt x="135" y="12"/>
                    <a:pt x="135" y="12"/>
                  </a:cubicBezTo>
                  <a:cubicBezTo>
                    <a:pt x="136" y="12"/>
                    <a:pt x="136" y="12"/>
                    <a:pt x="136" y="12"/>
                  </a:cubicBezTo>
                  <a:cubicBezTo>
                    <a:pt x="136" y="13"/>
                    <a:pt x="137" y="13"/>
                    <a:pt x="137" y="14"/>
                  </a:cubicBezTo>
                  <a:close/>
                </a:path>
              </a:pathLst>
            </a:custGeom>
            <a:solidFill>
              <a:srgbClr val="F3F8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9" name="Freeform 600"/>
            <p:cNvSpPr/>
            <p:nvPr/>
          </p:nvSpPr>
          <p:spPr bwMode="auto">
            <a:xfrm>
              <a:off x="520700" y="8397876"/>
              <a:ext cx="508000" cy="379413"/>
            </a:xfrm>
            <a:custGeom>
              <a:avLst/>
              <a:gdLst>
                <a:gd name="T0" fmla="*/ 48 w 135"/>
                <a:gd name="T1" fmla="*/ 100 h 101"/>
                <a:gd name="T2" fmla="*/ 44 w 135"/>
                <a:gd name="T3" fmla="*/ 86 h 101"/>
                <a:gd name="T4" fmla="*/ 41 w 135"/>
                <a:gd name="T5" fmla="*/ 70 h 101"/>
                <a:gd name="T6" fmla="*/ 25 w 135"/>
                <a:gd name="T7" fmla="*/ 71 h 101"/>
                <a:gd name="T8" fmla="*/ 12 w 135"/>
                <a:gd name="T9" fmla="*/ 69 h 101"/>
                <a:gd name="T10" fmla="*/ 12 w 135"/>
                <a:gd name="T11" fmla="*/ 63 h 101"/>
                <a:gd name="T12" fmla="*/ 18 w 135"/>
                <a:gd name="T13" fmla="*/ 36 h 101"/>
                <a:gd name="T14" fmla="*/ 1 w 135"/>
                <a:gd name="T15" fmla="*/ 22 h 101"/>
                <a:gd name="T16" fmla="*/ 11 w 135"/>
                <a:gd name="T17" fmla="*/ 9 h 101"/>
                <a:gd name="T18" fmla="*/ 78 w 135"/>
                <a:gd name="T19" fmla="*/ 10 h 101"/>
                <a:gd name="T20" fmla="*/ 81 w 135"/>
                <a:gd name="T21" fmla="*/ 10 h 101"/>
                <a:gd name="T22" fmla="*/ 95 w 135"/>
                <a:gd name="T23" fmla="*/ 8 h 101"/>
                <a:gd name="T24" fmla="*/ 95 w 135"/>
                <a:gd name="T25" fmla="*/ 8 h 101"/>
                <a:gd name="T26" fmla="*/ 103 w 135"/>
                <a:gd name="T27" fmla="*/ 6 h 101"/>
                <a:gd name="T28" fmla="*/ 112 w 135"/>
                <a:gd name="T29" fmla="*/ 5 h 101"/>
                <a:gd name="T30" fmla="*/ 104 w 135"/>
                <a:gd name="T31" fmla="*/ 32 h 101"/>
                <a:gd name="T32" fmla="*/ 103 w 135"/>
                <a:gd name="T33" fmla="*/ 32 h 101"/>
                <a:gd name="T34" fmla="*/ 97 w 135"/>
                <a:gd name="T35" fmla="*/ 36 h 101"/>
                <a:gd name="T36" fmla="*/ 90 w 135"/>
                <a:gd name="T37" fmla="*/ 47 h 101"/>
                <a:gd name="T38" fmla="*/ 70 w 135"/>
                <a:gd name="T39" fmla="*/ 84 h 101"/>
                <a:gd name="T40" fmla="*/ 62 w 135"/>
                <a:gd name="T41" fmla="*/ 96 h 101"/>
                <a:gd name="T42" fmla="*/ 48 w 135"/>
                <a:gd name="T43" fmla="*/ 10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35" h="100">
                  <a:moveTo>
                    <a:pt x="48" y="100"/>
                  </a:moveTo>
                  <a:cubicBezTo>
                    <a:pt x="42" y="99"/>
                    <a:pt x="43" y="92"/>
                    <a:pt x="44" y="86"/>
                  </a:cubicBezTo>
                  <a:cubicBezTo>
                    <a:pt x="45" y="80"/>
                    <a:pt x="46" y="73"/>
                    <a:pt x="41" y="70"/>
                  </a:cubicBezTo>
                  <a:cubicBezTo>
                    <a:pt x="37" y="68"/>
                    <a:pt x="31" y="70"/>
                    <a:pt x="25" y="71"/>
                  </a:cubicBezTo>
                  <a:cubicBezTo>
                    <a:pt x="20" y="73"/>
                    <a:pt x="14" y="73"/>
                    <a:pt x="12" y="69"/>
                  </a:cubicBezTo>
                  <a:cubicBezTo>
                    <a:pt x="11" y="67"/>
                    <a:pt x="11" y="65"/>
                    <a:pt x="12" y="63"/>
                  </a:cubicBezTo>
                  <a:cubicBezTo>
                    <a:pt x="13" y="56"/>
                    <a:pt x="21" y="42"/>
                    <a:pt x="18" y="36"/>
                  </a:cubicBezTo>
                  <a:cubicBezTo>
                    <a:pt x="15" y="29"/>
                    <a:pt x="2" y="30"/>
                    <a:pt x="1" y="22"/>
                  </a:cubicBezTo>
                  <a:cubicBezTo>
                    <a:pt x="0" y="17"/>
                    <a:pt x="5" y="12"/>
                    <a:pt x="11" y="9"/>
                  </a:cubicBezTo>
                  <a:cubicBezTo>
                    <a:pt x="33" y="0"/>
                    <a:pt x="57" y="10"/>
                    <a:pt x="78" y="10"/>
                  </a:cubicBezTo>
                  <a:cubicBezTo>
                    <a:pt x="79" y="10"/>
                    <a:pt x="80" y="10"/>
                    <a:pt x="81" y="10"/>
                  </a:cubicBezTo>
                  <a:cubicBezTo>
                    <a:pt x="85" y="10"/>
                    <a:pt x="90" y="9"/>
                    <a:pt x="95" y="8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8" y="8"/>
                    <a:pt x="100" y="7"/>
                    <a:pt x="103" y="6"/>
                  </a:cubicBezTo>
                  <a:cubicBezTo>
                    <a:pt x="106" y="5"/>
                    <a:pt x="109" y="4"/>
                    <a:pt x="112" y="5"/>
                  </a:cubicBezTo>
                  <a:cubicBezTo>
                    <a:pt x="135" y="6"/>
                    <a:pt x="113" y="22"/>
                    <a:pt x="104" y="32"/>
                  </a:cubicBezTo>
                  <a:cubicBezTo>
                    <a:pt x="103" y="32"/>
                    <a:pt x="103" y="32"/>
                    <a:pt x="103" y="32"/>
                  </a:cubicBezTo>
                  <a:cubicBezTo>
                    <a:pt x="101" y="33"/>
                    <a:pt x="99" y="35"/>
                    <a:pt x="97" y="36"/>
                  </a:cubicBezTo>
                  <a:cubicBezTo>
                    <a:pt x="94" y="40"/>
                    <a:pt x="92" y="43"/>
                    <a:pt x="90" y="47"/>
                  </a:cubicBezTo>
                  <a:cubicBezTo>
                    <a:pt x="83" y="59"/>
                    <a:pt x="77" y="71"/>
                    <a:pt x="70" y="84"/>
                  </a:cubicBezTo>
                  <a:cubicBezTo>
                    <a:pt x="68" y="88"/>
                    <a:pt x="65" y="92"/>
                    <a:pt x="62" y="96"/>
                  </a:cubicBezTo>
                  <a:cubicBezTo>
                    <a:pt x="58" y="99"/>
                    <a:pt x="52" y="101"/>
                    <a:pt x="48" y="100"/>
                  </a:cubicBezTo>
                  <a:close/>
                </a:path>
              </a:pathLst>
            </a:custGeom>
            <a:solidFill>
              <a:srgbClr val="259D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pic>
          <p:nvPicPr>
            <p:cNvPr id="310" name="Picture 609"/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 bwMode="auto">
            <a:xfrm>
              <a:off x="1366838" y="7507288"/>
              <a:ext cx="852488" cy="450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11" name="Picture 610"/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 bwMode="auto">
            <a:xfrm>
              <a:off x="303213" y="7092951"/>
              <a:ext cx="382588" cy="2825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312" name="组合 311"/>
          <p:cNvGrpSpPr/>
          <p:nvPr/>
        </p:nvGrpSpPr>
        <p:grpSpPr>
          <a:xfrm>
            <a:off x="3402682" y="2968623"/>
            <a:ext cx="1682381" cy="3889250"/>
            <a:chOff x="3149600" y="1990725"/>
            <a:chExt cx="1201739" cy="2778125"/>
          </a:xfrm>
        </p:grpSpPr>
        <p:sp>
          <p:nvSpPr>
            <p:cNvPr id="313" name="Freeform 14"/>
            <p:cNvSpPr/>
            <p:nvPr/>
          </p:nvSpPr>
          <p:spPr bwMode="auto">
            <a:xfrm>
              <a:off x="3738564" y="4746625"/>
              <a:ext cx="22225" cy="22225"/>
            </a:xfrm>
            <a:custGeom>
              <a:avLst/>
              <a:gdLst>
                <a:gd name="T0" fmla="*/ 6 w 6"/>
                <a:gd name="T1" fmla="*/ 4 h 6"/>
                <a:gd name="T2" fmla="*/ 5 w 6"/>
                <a:gd name="T3" fmla="*/ 2 h 6"/>
                <a:gd name="T4" fmla="*/ 3 w 6"/>
                <a:gd name="T5" fmla="*/ 1 h 6"/>
                <a:gd name="T6" fmla="*/ 1 w 6"/>
                <a:gd name="T7" fmla="*/ 1 h 6"/>
                <a:gd name="T8" fmla="*/ 1 w 6"/>
                <a:gd name="T9" fmla="*/ 4 h 6"/>
                <a:gd name="T10" fmla="*/ 4 w 6"/>
                <a:gd name="T11" fmla="*/ 5 h 6"/>
                <a:gd name="T12" fmla="*/ 6 w 6"/>
                <a:gd name="T13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6">
                  <a:moveTo>
                    <a:pt x="6" y="4"/>
                  </a:moveTo>
                  <a:cubicBezTo>
                    <a:pt x="6" y="3"/>
                    <a:pt x="6" y="2"/>
                    <a:pt x="5" y="2"/>
                  </a:cubicBezTo>
                  <a:cubicBezTo>
                    <a:pt x="5" y="2"/>
                    <a:pt x="4" y="1"/>
                    <a:pt x="3" y="1"/>
                  </a:cubicBezTo>
                  <a:cubicBezTo>
                    <a:pt x="2" y="0"/>
                    <a:pt x="1" y="1"/>
                    <a:pt x="1" y="1"/>
                  </a:cubicBezTo>
                  <a:cubicBezTo>
                    <a:pt x="0" y="2"/>
                    <a:pt x="0" y="3"/>
                    <a:pt x="1" y="4"/>
                  </a:cubicBezTo>
                  <a:cubicBezTo>
                    <a:pt x="2" y="4"/>
                    <a:pt x="3" y="5"/>
                    <a:pt x="4" y="5"/>
                  </a:cubicBezTo>
                  <a:cubicBezTo>
                    <a:pt x="5" y="6"/>
                    <a:pt x="6" y="5"/>
                    <a:pt x="6" y="4"/>
                  </a:cubicBezTo>
                  <a:close/>
                </a:path>
              </a:pathLst>
            </a:custGeom>
            <a:solidFill>
              <a:srgbClr val="1BA8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4" name="Freeform 15"/>
            <p:cNvSpPr>
              <a:spLocks noEditPoints="1"/>
            </p:cNvSpPr>
            <p:nvPr/>
          </p:nvSpPr>
          <p:spPr bwMode="auto">
            <a:xfrm>
              <a:off x="3697289" y="3013075"/>
              <a:ext cx="431800" cy="1722438"/>
            </a:xfrm>
            <a:custGeom>
              <a:avLst/>
              <a:gdLst>
                <a:gd name="T0" fmla="*/ 111 w 115"/>
                <a:gd name="T1" fmla="*/ 146 h 458"/>
                <a:gd name="T2" fmla="*/ 115 w 115"/>
                <a:gd name="T3" fmla="*/ 152 h 458"/>
                <a:gd name="T4" fmla="*/ 111 w 115"/>
                <a:gd name="T5" fmla="*/ 168 h 458"/>
                <a:gd name="T6" fmla="*/ 113 w 115"/>
                <a:gd name="T7" fmla="*/ 138 h 458"/>
                <a:gd name="T8" fmla="*/ 115 w 115"/>
                <a:gd name="T9" fmla="*/ 130 h 458"/>
                <a:gd name="T10" fmla="*/ 113 w 115"/>
                <a:gd name="T11" fmla="*/ 184 h 458"/>
                <a:gd name="T12" fmla="*/ 114 w 115"/>
                <a:gd name="T13" fmla="*/ 178 h 458"/>
                <a:gd name="T14" fmla="*/ 113 w 115"/>
                <a:gd name="T15" fmla="*/ 113 h 458"/>
                <a:gd name="T16" fmla="*/ 113 w 115"/>
                <a:gd name="T17" fmla="*/ 194 h 458"/>
                <a:gd name="T18" fmla="*/ 111 w 115"/>
                <a:gd name="T19" fmla="*/ 193 h 458"/>
                <a:gd name="T20" fmla="*/ 111 w 115"/>
                <a:gd name="T21" fmla="*/ 98 h 458"/>
                <a:gd name="T22" fmla="*/ 113 w 115"/>
                <a:gd name="T23" fmla="*/ 106 h 458"/>
                <a:gd name="T24" fmla="*/ 108 w 115"/>
                <a:gd name="T25" fmla="*/ 210 h 458"/>
                <a:gd name="T26" fmla="*/ 110 w 115"/>
                <a:gd name="T27" fmla="*/ 88 h 458"/>
                <a:gd name="T28" fmla="*/ 113 w 115"/>
                <a:gd name="T29" fmla="*/ 88 h 458"/>
                <a:gd name="T30" fmla="*/ 105 w 115"/>
                <a:gd name="T31" fmla="*/ 232 h 458"/>
                <a:gd name="T32" fmla="*/ 107 w 115"/>
                <a:gd name="T33" fmla="*/ 242 h 458"/>
                <a:gd name="T34" fmla="*/ 106 w 115"/>
                <a:gd name="T35" fmla="*/ 240 h 458"/>
                <a:gd name="T36" fmla="*/ 106 w 115"/>
                <a:gd name="T37" fmla="*/ 67 h 458"/>
                <a:gd name="T38" fmla="*/ 109 w 115"/>
                <a:gd name="T39" fmla="*/ 74 h 458"/>
                <a:gd name="T40" fmla="*/ 101 w 115"/>
                <a:gd name="T41" fmla="*/ 258 h 458"/>
                <a:gd name="T42" fmla="*/ 103 w 115"/>
                <a:gd name="T43" fmla="*/ 57 h 458"/>
                <a:gd name="T44" fmla="*/ 106 w 115"/>
                <a:gd name="T45" fmla="*/ 57 h 458"/>
                <a:gd name="T46" fmla="*/ 96 w 115"/>
                <a:gd name="T47" fmla="*/ 279 h 458"/>
                <a:gd name="T48" fmla="*/ 96 w 115"/>
                <a:gd name="T49" fmla="*/ 289 h 458"/>
                <a:gd name="T50" fmla="*/ 95 w 115"/>
                <a:gd name="T51" fmla="*/ 287 h 458"/>
                <a:gd name="T52" fmla="*/ 94 w 115"/>
                <a:gd name="T53" fmla="*/ 38 h 458"/>
                <a:gd name="T54" fmla="*/ 99 w 115"/>
                <a:gd name="T55" fmla="*/ 43 h 458"/>
                <a:gd name="T56" fmla="*/ 88 w 115"/>
                <a:gd name="T57" fmla="*/ 303 h 458"/>
                <a:gd name="T58" fmla="*/ 89 w 115"/>
                <a:gd name="T59" fmla="*/ 29 h 458"/>
                <a:gd name="T60" fmla="*/ 92 w 115"/>
                <a:gd name="T61" fmla="*/ 28 h 458"/>
                <a:gd name="T62" fmla="*/ 79 w 115"/>
                <a:gd name="T63" fmla="*/ 323 h 458"/>
                <a:gd name="T64" fmla="*/ 78 w 115"/>
                <a:gd name="T65" fmla="*/ 334 h 458"/>
                <a:gd name="T66" fmla="*/ 77 w 115"/>
                <a:gd name="T67" fmla="*/ 332 h 458"/>
                <a:gd name="T68" fmla="*/ 75 w 115"/>
                <a:gd name="T69" fmla="*/ 13 h 458"/>
                <a:gd name="T70" fmla="*/ 82 w 115"/>
                <a:gd name="T71" fmla="*/ 17 h 458"/>
                <a:gd name="T72" fmla="*/ 67 w 115"/>
                <a:gd name="T73" fmla="*/ 346 h 458"/>
                <a:gd name="T74" fmla="*/ 68 w 115"/>
                <a:gd name="T75" fmla="*/ 6 h 458"/>
                <a:gd name="T76" fmla="*/ 70 w 115"/>
                <a:gd name="T77" fmla="*/ 5 h 458"/>
                <a:gd name="T78" fmla="*/ 54 w 115"/>
                <a:gd name="T79" fmla="*/ 364 h 458"/>
                <a:gd name="T80" fmla="*/ 50 w 115"/>
                <a:gd name="T81" fmla="*/ 374 h 458"/>
                <a:gd name="T82" fmla="*/ 50 w 115"/>
                <a:gd name="T83" fmla="*/ 371 h 458"/>
                <a:gd name="T84" fmla="*/ 32 w 115"/>
                <a:gd name="T85" fmla="*/ 389 h 458"/>
                <a:gd name="T86" fmla="*/ 39 w 115"/>
                <a:gd name="T87" fmla="*/ 385 h 458"/>
                <a:gd name="T88" fmla="*/ 25 w 115"/>
                <a:gd name="T89" fmla="*/ 394 h 458"/>
                <a:gd name="T90" fmla="*/ 12 w 115"/>
                <a:gd name="T91" fmla="*/ 412 h 458"/>
                <a:gd name="T92" fmla="*/ 16 w 115"/>
                <a:gd name="T93" fmla="*/ 407 h 458"/>
                <a:gd name="T94" fmla="*/ 3 w 115"/>
                <a:gd name="T95" fmla="*/ 449 h 458"/>
                <a:gd name="T96" fmla="*/ 7 w 115"/>
                <a:gd name="T97" fmla="*/ 421 h 458"/>
                <a:gd name="T98" fmla="*/ 4 w 115"/>
                <a:gd name="T99" fmla="*/ 419 h 458"/>
                <a:gd name="T100" fmla="*/ 2 w 115"/>
                <a:gd name="T101" fmla="*/ 443 h 458"/>
                <a:gd name="T102" fmla="*/ 3 w 115"/>
                <a:gd name="T103" fmla="*/ 441 h 4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15" h="458">
                  <a:moveTo>
                    <a:pt x="115" y="152"/>
                  </a:moveTo>
                  <a:cubicBezTo>
                    <a:pt x="115" y="153"/>
                    <a:pt x="114" y="154"/>
                    <a:pt x="113" y="154"/>
                  </a:cubicBezTo>
                  <a:cubicBezTo>
                    <a:pt x="112" y="154"/>
                    <a:pt x="111" y="153"/>
                    <a:pt x="111" y="152"/>
                  </a:cubicBezTo>
                  <a:cubicBezTo>
                    <a:pt x="111" y="149"/>
                    <a:pt x="111" y="149"/>
                    <a:pt x="111" y="149"/>
                  </a:cubicBezTo>
                  <a:cubicBezTo>
                    <a:pt x="111" y="146"/>
                    <a:pt x="111" y="146"/>
                    <a:pt x="111" y="146"/>
                  </a:cubicBezTo>
                  <a:cubicBezTo>
                    <a:pt x="111" y="146"/>
                    <a:pt x="111" y="146"/>
                    <a:pt x="111" y="146"/>
                  </a:cubicBezTo>
                  <a:cubicBezTo>
                    <a:pt x="111" y="145"/>
                    <a:pt x="112" y="145"/>
                    <a:pt x="113" y="145"/>
                  </a:cubicBezTo>
                  <a:cubicBezTo>
                    <a:pt x="114" y="145"/>
                    <a:pt x="115" y="145"/>
                    <a:pt x="115" y="146"/>
                  </a:cubicBezTo>
                  <a:cubicBezTo>
                    <a:pt x="115" y="150"/>
                    <a:pt x="115" y="150"/>
                    <a:pt x="115" y="150"/>
                  </a:cubicBezTo>
                  <a:cubicBezTo>
                    <a:pt x="115" y="152"/>
                    <a:pt x="115" y="152"/>
                    <a:pt x="115" y="152"/>
                  </a:cubicBezTo>
                  <a:moveTo>
                    <a:pt x="114" y="162"/>
                  </a:moveTo>
                  <a:cubicBezTo>
                    <a:pt x="114" y="164"/>
                    <a:pt x="114" y="166"/>
                    <a:pt x="114" y="168"/>
                  </a:cubicBezTo>
                  <a:cubicBezTo>
                    <a:pt x="114" y="169"/>
                    <a:pt x="113" y="170"/>
                    <a:pt x="112" y="170"/>
                  </a:cubicBezTo>
                  <a:cubicBezTo>
                    <a:pt x="111" y="170"/>
                    <a:pt x="111" y="169"/>
                    <a:pt x="111" y="168"/>
                  </a:cubicBezTo>
                  <a:cubicBezTo>
                    <a:pt x="111" y="168"/>
                    <a:pt x="111" y="168"/>
                    <a:pt x="111" y="168"/>
                  </a:cubicBezTo>
                  <a:cubicBezTo>
                    <a:pt x="111" y="166"/>
                    <a:pt x="111" y="164"/>
                    <a:pt x="111" y="162"/>
                  </a:cubicBezTo>
                  <a:cubicBezTo>
                    <a:pt x="111" y="161"/>
                    <a:pt x="112" y="161"/>
                    <a:pt x="113" y="161"/>
                  </a:cubicBezTo>
                  <a:cubicBezTo>
                    <a:pt x="114" y="161"/>
                    <a:pt x="114" y="161"/>
                    <a:pt x="114" y="162"/>
                  </a:cubicBezTo>
                  <a:cubicBezTo>
                    <a:pt x="114" y="162"/>
                    <a:pt x="114" y="162"/>
                    <a:pt x="114" y="162"/>
                  </a:cubicBezTo>
                  <a:moveTo>
                    <a:pt x="113" y="138"/>
                  </a:moveTo>
                  <a:cubicBezTo>
                    <a:pt x="112" y="138"/>
                    <a:pt x="112" y="137"/>
                    <a:pt x="112" y="136"/>
                  </a:cubicBezTo>
                  <a:cubicBezTo>
                    <a:pt x="112" y="134"/>
                    <a:pt x="112" y="132"/>
                    <a:pt x="112" y="130"/>
                  </a:cubicBezTo>
                  <a:cubicBezTo>
                    <a:pt x="112" y="130"/>
                    <a:pt x="112" y="130"/>
                    <a:pt x="112" y="130"/>
                  </a:cubicBezTo>
                  <a:cubicBezTo>
                    <a:pt x="112" y="129"/>
                    <a:pt x="112" y="129"/>
                    <a:pt x="113" y="129"/>
                  </a:cubicBezTo>
                  <a:cubicBezTo>
                    <a:pt x="114" y="129"/>
                    <a:pt x="115" y="129"/>
                    <a:pt x="115" y="130"/>
                  </a:cubicBezTo>
                  <a:cubicBezTo>
                    <a:pt x="115" y="132"/>
                    <a:pt x="115" y="134"/>
                    <a:pt x="115" y="136"/>
                  </a:cubicBezTo>
                  <a:cubicBezTo>
                    <a:pt x="115" y="136"/>
                    <a:pt x="115" y="136"/>
                    <a:pt x="115" y="136"/>
                  </a:cubicBezTo>
                  <a:cubicBezTo>
                    <a:pt x="115" y="137"/>
                    <a:pt x="114" y="138"/>
                    <a:pt x="113" y="138"/>
                  </a:cubicBezTo>
                  <a:moveTo>
                    <a:pt x="114" y="178"/>
                  </a:moveTo>
                  <a:cubicBezTo>
                    <a:pt x="114" y="180"/>
                    <a:pt x="113" y="182"/>
                    <a:pt x="113" y="184"/>
                  </a:cubicBezTo>
                  <a:cubicBezTo>
                    <a:pt x="113" y="185"/>
                    <a:pt x="113" y="186"/>
                    <a:pt x="112" y="186"/>
                  </a:cubicBezTo>
                  <a:cubicBezTo>
                    <a:pt x="111" y="186"/>
                    <a:pt x="110" y="185"/>
                    <a:pt x="110" y="184"/>
                  </a:cubicBezTo>
                  <a:cubicBezTo>
                    <a:pt x="110" y="182"/>
                    <a:pt x="110" y="180"/>
                    <a:pt x="110" y="178"/>
                  </a:cubicBezTo>
                  <a:cubicBezTo>
                    <a:pt x="110" y="177"/>
                    <a:pt x="111" y="177"/>
                    <a:pt x="112" y="177"/>
                  </a:cubicBezTo>
                  <a:cubicBezTo>
                    <a:pt x="113" y="177"/>
                    <a:pt x="114" y="178"/>
                    <a:pt x="114" y="178"/>
                  </a:cubicBezTo>
                  <a:cubicBezTo>
                    <a:pt x="114" y="178"/>
                    <a:pt x="114" y="178"/>
                    <a:pt x="114" y="178"/>
                  </a:cubicBezTo>
                  <a:moveTo>
                    <a:pt x="113" y="122"/>
                  </a:moveTo>
                  <a:cubicBezTo>
                    <a:pt x="112" y="122"/>
                    <a:pt x="112" y="121"/>
                    <a:pt x="112" y="120"/>
                  </a:cubicBezTo>
                  <a:cubicBezTo>
                    <a:pt x="112" y="118"/>
                    <a:pt x="112" y="116"/>
                    <a:pt x="112" y="114"/>
                  </a:cubicBezTo>
                  <a:cubicBezTo>
                    <a:pt x="112" y="113"/>
                    <a:pt x="112" y="113"/>
                    <a:pt x="113" y="113"/>
                  </a:cubicBezTo>
                  <a:cubicBezTo>
                    <a:pt x="114" y="113"/>
                    <a:pt x="115" y="113"/>
                    <a:pt x="115" y="114"/>
                  </a:cubicBezTo>
                  <a:cubicBezTo>
                    <a:pt x="115" y="116"/>
                    <a:pt x="115" y="118"/>
                    <a:pt x="115" y="120"/>
                  </a:cubicBezTo>
                  <a:cubicBezTo>
                    <a:pt x="115" y="120"/>
                    <a:pt x="115" y="120"/>
                    <a:pt x="115" y="120"/>
                  </a:cubicBezTo>
                  <a:cubicBezTo>
                    <a:pt x="115" y="121"/>
                    <a:pt x="114" y="122"/>
                    <a:pt x="113" y="122"/>
                  </a:cubicBezTo>
                  <a:moveTo>
                    <a:pt x="113" y="194"/>
                  </a:moveTo>
                  <a:cubicBezTo>
                    <a:pt x="113" y="196"/>
                    <a:pt x="112" y="198"/>
                    <a:pt x="112" y="200"/>
                  </a:cubicBezTo>
                  <a:cubicBezTo>
                    <a:pt x="112" y="201"/>
                    <a:pt x="111" y="202"/>
                    <a:pt x="110" y="202"/>
                  </a:cubicBezTo>
                  <a:cubicBezTo>
                    <a:pt x="110" y="202"/>
                    <a:pt x="109" y="201"/>
                    <a:pt x="109" y="200"/>
                  </a:cubicBezTo>
                  <a:cubicBezTo>
                    <a:pt x="109" y="198"/>
                    <a:pt x="109" y="196"/>
                    <a:pt x="109" y="194"/>
                  </a:cubicBezTo>
                  <a:cubicBezTo>
                    <a:pt x="109" y="193"/>
                    <a:pt x="110" y="193"/>
                    <a:pt x="111" y="193"/>
                  </a:cubicBezTo>
                  <a:cubicBezTo>
                    <a:pt x="112" y="193"/>
                    <a:pt x="113" y="194"/>
                    <a:pt x="113" y="194"/>
                  </a:cubicBezTo>
                  <a:cubicBezTo>
                    <a:pt x="113" y="194"/>
                    <a:pt x="113" y="194"/>
                    <a:pt x="113" y="194"/>
                  </a:cubicBezTo>
                  <a:moveTo>
                    <a:pt x="113" y="106"/>
                  </a:moveTo>
                  <a:cubicBezTo>
                    <a:pt x="112" y="106"/>
                    <a:pt x="111" y="105"/>
                    <a:pt x="111" y="104"/>
                  </a:cubicBezTo>
                  <a:cubicBezTo>
                    <a:pt x="111" y="102"/>
                    <a:pt x="111" y="100"/>
                    <a:pt x="111" y="98"/>
                  </a:cubicBezTo>
                  <a:cubicBezTo>
                    <a:pt x="111" y="97"/>
                    <a:pt x="111" y="97"/>
                    <a:pt x="112" y="97"/>
                  </a:cubicBezTo>
                  <a:cubicBezTo>
                    <a:pt x="113" y="97"/>
                    <a:pt x="114" y="97"/>
                    <a:pt x="114" y="98"/>
                  </a:cubicBezTo>
                  <a:cubicBezTo>
                    <a:pt x="114" y="100"/>
                    <a:pt x="114" y="102"/>
                    <a:pt x="115" y="104"/>
                  </a:cubicBezTo>
                  <a:cubicBezTo>
                    <a:pt x="115" y="104"/>
                    <a:pt x="115" y="104"/>
                    <a:pt x="115" y="104"/>
                  </a:cubicBezTo>
                  <a:cubicBezTo>
                    <a:pt x="115" y="105"/>
                    <a:pt x="114" y="106"/>
                    <a:pt x="113" y="106"/>
                  </a:cubicBezTo>
                  <a:moveTo>
                    <a:pt x="111" y="211"/>
                  </a:moveTo>
                  <a:cubicBezTo>
                    <a:pt x="111" y="212"/>
                    <a:pt x="111" y="214"/>
                    <a:pt x="111" y="216"/>
                  </a:cubicBezTo>
                  <a:cubicBezTo>
                    <a:pt x="111" y="217"/>
                    <a:pt x="110" y="218"/>
                    <a:pt x="109" y="218"/>
                  </a:cubicBezTo>
                  <a:cubicBezTo>
                    <a:pt x="108" y="218"/>
                    <a:pt x="107" y="217"/>
                    <a:pt x="107" y="216"/>
                  </a:cubicBezTo>
                  <a:cubicBezTo>
                    <a:pt x="108" y="214"/>
                    <a:pt x="108" y="212"/>
                    <a:pt x="108" y="210"/>
                  </a:cubicBezTo>
                  <a:cubicBezTo>
                    <a:pt x="108" y="209"/>
                    <a:pt x="109" y="209"/>
                    <a:pt x="110" y="209"/>
                  </a:cubicBezTo>
                  <a:cubicBezTo>
                    <a:pt x="111" y="209"/>
                    <a:pt x="111" y="210"/>
                    <a:pt x="111" y="210"/>
                  </a:cubicBezTo>
                  <a:cubicBezTo>
                    <a:pt x="111" y="211"/>
                    <a:pt x="111" y="211"/>
                    <a:pt x="111" y="211"/>
                  </a:cubicBezTo>
                  <a:moveTo>
                    <a:pt x="112" y="90"/>
                  </a:moveTo>
                  <a:cubicBezTo>
                    <a:pt x="111" y="90"/>
                    <a:pt x="110" y="89"/>
                    <a:pt x="110" y="88"/>
                  </a:cubicBezTo>
                  <a:cubicBezTo>
                    <a:pt x="109" y="86"/>
                    <a:pt x="109" y="84"/>
                    <a:pt x="109" y="83"/>
                  </a:cubicBezTo>
                  <a:cubicBezTo>
                    <a:pt x="109" y="82"/>
                    <a:pt x="109" y="81"/>
                    <a:pt x="110" y="81"/>
                  </a:cubicBezTo>
                  <a:cubicBezTo>
                    <a:pt x="111" y="81"/>
                    <a:pt x="112" y="81"/>
                    <a:pt x="112" y="82"/>
                  </a:cubicBezTo>
                  <a:cubicBezTo>
                    <a:pt x="113" y="84"/>
                    <a:pt x="113" y="86"/>
                    <a:pt x="113" y="88"/>
                  </a:cubicBezTo>
                  <a:cubicBezTo>
                    <a:pt x="113" y="88"/>
                    <a:pt x="113" y="88"/>
                    <a:pt x="113" y="88"/>
                  </a:cubicBezTo>
                  <a:cubicBezTo>
                    <a:pt x="113" y="89"/>
                    <a:pt x="112" y="90"/>
                    <a:pt x="112" y="90"/>
                  </a:cubicBezTo>
                  <a:moveTo>
                    <a:pt x="110" y="226"/>
                  </a:moveTo>
                  <a:cubicBezTo>
                    <a:pt x="109" y="228"/>
                    <a:pt x="109" y="230"/>
                    <a:pt x="109" y="232"/>
                  </a:cubicBezTo>
                  <a:cubicBezTo>
                    <a:pt x="109" y="233"/>
                    <a:pt x="108" y="234"/>
                    <a:pt x="107" y="234"/>
                  </a:cubicBezTo>
                  <a:cubicBezTo>
                    <a:pt x="106" y="234"/>
                    <a:pt x="105" y="233"/>
                    <a:pt x="105" y="232"/>
                  </a:cubicBezTo>
                  <a:cubicBezTo>
                    <a:pt x="106" y="230"/>
                    <a:pt x="106" y="228"/>
                    <a:pt x="106" y="226"/>
                  </a:cubicBezTo>
                  <a:cubicBezTo>
                    <a:pt x="106" y="225"/>
                    <a:pt x="107" y="224"/>
                    <a:pt x="108" y="225"/>
                  </a:cubicBezTo>
                  <a:cubicBezTo>
                    <a:pt x="109" y="225"/>
                    <a:pt x="110" y="225"/>
                    <a:pt x="110" y="226"/>
                  </a:cubicBezTo>
                  <a:cubicBezTo>
                    <a:pt x="110" y="226"/>
                    <a:pt x="110" y="226"/>
                    <a:pt x="110" y="226"/>
                  </a:cubicBezTo>
                  <a:moveTo>
                    <a:pt x="107" y="242"/>
                  </a:moveTo>
                  <a:cubicBezTo>
                    <a:pt x="107" y="244"/>
                    <a:pt x="107" y="246"/>
                    <a:pt x="106" y="248"/>
                  </a:cubicBezTo>
                  <a:cubicBezTo>
                    <a:pt x="106" y="249"/>
                    <a:pt x="105" y="250"/>
                    <a:pt x="104" y="249"/>
                  </a:cubicBezTo>
                  <a:cubicBezTo>
                    <a:pt x="103" y="249"/>
                    <a:pt x="103" y="248"/>
                    <a:pt x="103" y="247"/>
                  </a:cubicBezTo>
                  <a:cubicBezTo>
                    <a:pt x="103" y="246"/>
                    <a:pt x="104" y="244"/>
                    <a:pt x="104" y="242"/>
                  </a:cubicBezTo>
                  <a:cubicBezTo>
                    <a:pt x="104" y="241"/>
                    <a:pt x="105" y="240"/>
                    <a:pt x="106" y="240"/>
                  </a:cubicBezTo>
                  <a:cubicBezTo>
                    <a:pt x="107" y="241"/>
                    <a:pt x="107" y="241"/>
                    <a:pt x="107" y="242"/>
                  </a:cubicBezTo>
                  <a:cubicBezTo>
                    <a:pt x="107" y="242"/>
                    <a:pt x="107" y="242"/>
                    <a:pt x="107" y="242"/>
                  </a:cubicBezTo>
                  <a:moveTo>
                    <a:pt x="109" y="74"/>
                  </a:moveTo>
                  <a:cubicBezTo>
                    <a:pt x="108" y="74"/>
                    <a:pt x="107" y="73"/>
                    <a:pt x="107" y="73"/>
                  </a:cubicBezTo>
                  <a:cubicBezTo>
                    <a:pt x="107" y="71"/>
                    <a:pt x="106" y="69"/>
                    <a:pt x="106" y="67"/>
                  </a:cubicBezTo>
                  <a:cubicBezTo>
                    <a:pt x="106" y="66"/>
                    <a:pt x="106" y="65"/>
                    <a:pt x="107" y="65"/>
                  </a:cubicBezTo>
                  <a:cubicBezTo>
                    <a:pt x="108" y="65"/>
                    <a:pt x="109" y="65"/>
                    <a:pt x="109" y="66"/>
                  </a:cubicBezTo>
                  <a:cubicBezTo>
                    <a:pt x="110" y="68"/>
                    <a:pt x="110" y="70"/>
                    <a:pt x="110" y="72"/>
                  </a:cubicBezTo>
                  <a:cubicBezTo>
                    <a:pt x="110" y="72"/>
                    <a:pt x="110" y="72"/>
                    <a:pt x="110" y="72"/>
                  </a:cubicBezTo>
                  <a:cubicBezTo>
                    <a:pt x="110" y="73"/>
                    <a:pt x="110" y="74"/>
                    <a:pt x="109" y="74"/>
                  </a:cubicBezTo>
                  <a:moveTo>
                    <a:pt x="104" y="258"/>
                  </a:moveTo>
                  <a:cubicBezTo>
                    <a:pt x="104" y="260"/>
                    <a:pt x="103" y="262"/>
                    <a:pt x="103" y="264"/>
                  </a:cubicBezTo>
                  <a:cubicBezTo>
                    <a:pt x="103" y="265"/>
                    <a:pt x="102" y="265"/>
                    <a:pt x="101" y="265"/>
                  </a:cubicBezTo>
                  <a:cubicBezTo>
                    <a:pt x="100" y="265"/>
                    <a:pt x="100" y="264"/>
                    <a:pt x="100" y="263"/>
                  </a:cubicBezTo>
                  <a:cubicBezTo>
                    <a:pt x="100" y="261"/>
                    <a:pt x="101" y="259"/>
                    <a:pt x="101" y="258"/>
                  </a:cubicBezTo>
                  <a:cubicBezTo>
                    <a:pt x="101" y="257"/>
                    <a:pt x="102" y="256"/>
                    <a:pt x="103" y="256"/>
                  </a:cubicBezTo>
                  <a:cubicBezTo>
                    <a:pt x="104" y="256"/>
                    <a:pt x="104" y="257"/>
                    <a:pt x="104" y="258"/>
                  </a:cubicBezTo>
                  <a:cubicBezTo>
                    <a:pt x="104" y="258"/>
                    <a:pt x="104" y="258"/>
                    <a:pt x="104" y="258"/>
                  </a:cubicBezTo>
                  <a:moveTo>
                    <a:pt x="105" y="58"/>
                  </a:moveTo>
                  <a:cubicBezTo>
                    <a:pt x="104" y="59"/>
                    <a:pt x="103" y="58"/>
                    <a:pt x="103" y="57"/>
                  </a:cubicBezTo>
                  <a:cubicBezTo>
                    <a:pt x="102" y="56"/>
                    <a:pt x="102" y="54"/>
                    <a:pt x="101" y="52"/>
                  </a:cubicBezTo>
                  <a:cubicBezTo>
                    <a:pt x="101" y="51"/>
                    <a:pt x="101" y="50"/>
                    <a:pt x="102" y="50"/>
                  </a:cubicBezTo>
                  <a:cubicBezTo>
                    <a:pt x="103" y="49"/>
                    <a:pt x="104" y="50"/>
                    <a:pt x="104" y="51"/>
                  </a:cubicBezTo>
                  <a:cubicBezTo>
                    <a:pt x="105" y="53"/>
                    <a:pt x="106" y="54"/>
                    <a:pt x="106" y="56"/>
                  </a:cubicBezTo>
                  <a:cubicBezTo>
                    <a:pt x="106" y="57"/>
                    <a:pt x="106" y="57"/>
                    <a:pt x="106" y="57"/>
                  </a:cubicBezTo>
                  <a:cubicBezTo>
                    <a:pt x="106" y="57"/>
                    <a:pt x="106" y="58"/>
                    <a:pt x="105" y="58"/>
                  </a:cubicBezTo>
                  <a:moveTo>
                    <a:pt x="101" y="274"/>
                  </a:moveTo>
                  <a:cubicBezTo>
                    <a:pt x="100" y="276"/>
                    <a:pt x="100" y="278"/>
                    <a:pt x="99" y="279"/>
                  </a:cubicBezTo>
                  <a:cubicBezTo>
                    <a:pt x="99" y="280"/>
                    <a:pt x="98" y="281"/>
                    <a:pt x="97" y="281"/>
                  </a:cubicBezTo>
                  <a:cubicBezTo>
                    <a:pt x="96" y="280"/>
                    <a:pt x="96" y="279"/>
                    <a:pt x="96" y="279"/>
                  </a:cubicBezTo>
                  <a:cubicBezTo>
                    <a:pt x="96" y="277"/>
                    <a:pt x="97" y="275"/>
                    <a:pt x="97" y="273"/>
                  </a:cubicBezTo>
                  <a:cubicBezTo>
                    <a:pt x="98" y="272"/>
                    <a:pt x="98" y="272"/>
                    <a:pt x="99" y="272"/>
                  </a:cubicBezTo>
                  <a:cubicBezTo>
                    <a:pt x="100" y="272"/>
                    <a:pt x="101" y="273"/>
                    <a:pt x="101" y="274"/>
                  </a:cubicBezTo>
                  <a:cubicBezTo>
                    <a:pt x="101" y="274"/>
                    <a:pt x="101" y="274"/>
                    <a:pt x="101" y="274"/>
                  </a:cubicBezTo>
                  <a:moveTo>
                    <a:pt x="96" y="289"/>
                  </a:moveTo>
                  <a:cubicBezTo>
                    <a:pt x="96" y="291"/>
                    <a:pt x="95" y="293"/>
                    <a:pt x="94" y="295"/>
                  </a:cubicBezTo>
                  <a:cubicBezTo>
                    <a:pt x="94" y="296"/>
                    <a:pt x="93" y="296"/>
                    <a:pt x="92" y="296"/>
                  </a:cubicBezTo>
                  <a:cubicBezTo>
                    <a:pt x="91" y="296"/>
                    <a:pt x="91" y="295"/>
                    <a:pt x="91" y="294"/>
                  </a:cubicBezTo>
                  <a:cubicBezTo>
                    <a:pt x="92" y="292"/>
                    <a:pt x="92" y="290"/>
                    <a:pt x="93" y="288"/>
                  </a:cubicBezTo>
                  <a:cubicBezTo>
                    <a:pt x="93" y="288"/>
                    <a:pt x="94" y="287"/>
                    <a:pt x="95" y="287"/>
                  </a:cubicBezTo>
                  <a:cubicBezTo>
                    <a:pt x="96" y="288"/>
                    <a:pt x="96" y="288"/>
                    <a:pt x="96" y="289"/>
                  </a:cubicBezTo>
                  <a:cubicBezTo>
                    <a:pt x="96" y="289"/>
                    <a:pt x="96" y="289"/>
                    <a:pt x="96" y="289"/>
                  </a:cubicBezTo>
                  <a:moveTo>
                    <a:pt x="99" y="43"/>
                  </a:moveTo>
                  <a:cubicBezTo>
                    <a:pt x="98" y="44"/>
                    <a:pt x="97" y="43"/>
                    <a:pt x="97" y="43"/>
                  </a:cubicBezTo>
                  <a:cubicBezTo>
                    <a:pt x="96" y="41"/>
                    <a:pt x="95" y="39"/>
                    <a:pt x="94" y="38"/>
                  </a:cubicBezTo>
                  <a:cubicBezTo>
                    <a:pt x="94" y="37"/>
                    <a:pt x="94" y="36"/>
                    <a:pt x="95" y="35"/>
                  </a:cubicBezTo>
                  <a:cubicBezTo>
                    <a:pt x="96" y="35"/>
                    <a:pt x="97" y="35"/>
                    <a:pt x="97" y="36"/>
                  </a:cubicBezTo>
                  <a:cubicBezTo>
                    <a:pt x="98" y="38"/>
                    <a:pt x="99" y="39"/>
                    <a:pt x="100" y="41"/>
                  </a:cubicBezTo>
                  <a:cubicBezTo>
                    <a:pt x="100" y="42"/>
                    <a:pt x="100" y="42"/>
                    <a:pt x="100" y="42"/>
                  </a:cubicBezTo>
                  <a:cubicBezTo>
                    <a:pt x="100" y="43"/>
                    <a:pt x="100" y="43"/>
                    <a:pt x="99" y="43"/>
                  </a:cubicBezTo>
                  <a:moveTo>
                    <a:pt x="91" y="305"/>
                  </a:moveTo>
                  <a:cubicBezTo>
                    <a:pt x="90" y="306"/>
                    <a:pt x="89" y="308"/>
                    <a:pt x="89" y="310"/>
                  </a:cubicBezTo>
                  <a:cubicBezTo>
                    <a:pt x="88" y="311"/>
                    <a:pt x="87" y="311"/>
                    <a:pt x="87" y="311"/>
                  </a:cubicBezTo>
                  <a:cubicBezTo>
                    <a:pt x="86" y="311"/>
                    <a:pt x="85" y="310"/>
                    <a:pt x="86" y="309"/>
                  </a:cubicBezTo>
                  <a:cubicBezTo>
                    <a:pt x="86" y="307"/>
                    <a:pt x="87" y="305"/>
                    <a:pt x="88" y="303"/>
                  </a:cubicBezTo>
                  <a:cubicBezTo>
                    <a:pt x="88" y="303"/>
                    <a:pt x="89" y="302"/>
                    <a:pt x="90" y="302"/>
                  </a:cubicBezTo>
                  <a:cubicBezTo>
                    <a:pt x="91" y="303"/>
                    <a:pt x="91" y="303"/>
                    <a:pt x="91" y="304"/>
                  </a:cubicBezTo>
                  <a:cubicBezTo>
                    <a:pt x="91" y="305"/>
                    <a:pt x="91" y="305"/>
                    <a:pt x="91" y="305"/>
                  </a:cubicBezTo>
                  <a:moveTo>
                    <a:pt x="92" y="29"/>
                  </a:moveTo>
                  <a:cubicBezTo>
                    <a:pt x="91" y="30"/>
                    <a:pt x="90" y="30"/>
                    <a:pt x="89" y="29"/>
                  </a:cubicBezTo>
                  <a:cubicBezTo>
                    <a:pt x="88" y="27"/>
                    <a:pt x="87" y="26"/>
                    <a:pt x="86" y="24"/>
                  </a:cubicBezTo>
                  <a:cubicBezTo>
                    <a:pt x="85" y="24"/>
                    <a:pt x="85" y="23"/>
                    <a:pt x="86" y="22"/>
                  </a:cubicBezTo>
                  <a:cubicBezTo>
                    <a:pt x="87" y="21"/>
                    <a:pt x="88" y="22"/>
                    <a:pt x="89" y="22"/>
                  </a:cubicBezTo>
                  <a:cubicBezTo>
                    <a:pt x="90" y="24"/>
                    <a:pt x="91" y="25"/>
                    <a:pt x="92" y="27"/>
                  </a:cubicBezTo>
                  <a:cubicBezTo>
                    <a:pt x="92" y="28"/>
                    <a:pt x="92" y="28"/>
                    <a:pt x="92" y="28"/>
                  </a:cubicBezTo>
                  <a:cubicBezTo>
                    <a:pt x="92" y="29"/>
                    <a:pt x="92" y="29"/>
                    <a:pt x="92" y="29"/>
                  </a:cubicBezTo>
                  <a:moveTo>
                    <a:pt x="85" y="320"/>
                  </a:moveTo>
                  <a:cubicBezTo>
                    <a:pt x="84" y="321"/>
                    <a:pt x="83" y="323"/>
                    <a:pt x="82" y="325"/>
                  </a:cubicBezTo>
                  <a:cubicBezTo>
                    <a:pt x="82" y="326"/>
                    <a:pt x="81" y="326"/>
                    <a:pt x="80" y="326"/>
                  </a:cubicBezTo>
                  <a:cubicBezTo>
                    <a:pt x="79" y="325"/>
                    <a:pt x="79" y="324"/>
                    <a:pt x="79" y="323"/>
                  </a:cubicBezTo>
                  <a:cubicBezTo>
                    <a:pt x="80" y="322"/>
                    <a:pt x="81" y="320"/>
                    <a:pt x="82" y="318"/>
                  </a:cubicBezTo>
                  <a:cubicBezTo>
                    <a:pt x="82" y="317"/>
                    <a:pt x="83" y="317"/>
                    <a:pt x="84" y="317"/>
                  </a:cubicBezTo>
                  <a:cubicBezTo>
                    <a:pt x="84" y="318"/>
                    <a:pt x="85" y="318"/>
                    <a:pt x="85" y="319"/>
                  </a:cubicBezTo>
                  <a:cubicBezTo>
                    <a:pt x="85" y="320"/>
                    <a:pt x="85" y="320"/>
                    <a:pt x="85" y="320"/>
                  </a:cubicBezTo>
                  <a:moveTo>
                    <a:pt x="78" y="334"/>
                  </a:moveTo>
                  <a:cubicBezTo>
                    <a:pt x="77" y="336"/>
                    <a:pt x="76" y="337"/>
                    <a:pt x="75" y="339"/>
                  </a:cubicBezTo>
                  <a:cubicBezTo>
                    <a:pt x="74" y="340"/>
                    <a:pt x="73" y="340"/>
                    <a:pt x="72" y="340"/>
                  </a:cubicBezTo>
                  <a:cubicBezTo>
                    <a:pt x="72" y="339"/>
                    <a:pt x="71" y="338"/>
                    <a:pt x="72" y="337"/>
                  </a:cubicBezTo>
                  <a:cubicBezTo>
                    <a:pt x="73" y="336"/>
                    <a:pt x="74" y="334"/>
                    <a:pt x="75" y="332"/>
                  </a:cubicBezTo>
                  <a:cubicBezTo>
                    <a:pt x="75" y="332"/>
                    <a:pt x="76" y="331"/>
                    <a:pt x="77" y="332"/>
                  </a:cubicBezTo>
                  <a:cubicBezTo>
                    <a:pt x="77" y="332"/>
                    <a:pt x="78" y="333"/>
                    <a:pt x="78" y="333"/>
                  </a:cubicBezTo>
                  <a:cubicBezTo>
                    <a:pt x="78" y="334"/>
                    <a:pt x="78" y="334"/>
                    <a:pt x="78" y="334"/>
                  </a:cubicBezTo>
                  <a:moveTo>
                    <a:pt x="82" y="17"/>
                  </a:moveTo>
                  <a:cubicBezTo>
                    <a:pt x="81" y="17"/>
                    <a:pt x="80" y="17"/>
                    <a:pt x="79" y="17"/>
                  </a:cubicBezTo>
                  <a:cubicBezTo>
                    <a:pt x="78" y="15"/>
                    <a:pt x="77" y="14"/>
                    <a:pt x="75" y="13"/>
                  </a:cubicBezTo>
                  <a:cubicBezTo>
                    <a:pt x="75" y="12"/>
                    <a:pt x="75" y="11"/>
                    <a:pt x="75" y="10"/>
                  </a:cubicBezTo>
                  <a:cubicBezTo>
                    <a:pt x="76" y="10"/>
                    <a:pt x="77" y="10"/>
                    <a:pt x="78" y="10"/>
                  </a:cubicBezTo>
                  <a:cubicBezTo>
                    <a:pt x="79" y="12"/>
                    <a:pt x="81" y="13"/>
                    <a:pt x="82" y="14"/>
                  </a:cubicBezTo>
                  <a:cubicBezTo>
                    <a:pt x="82" y="15"/>
                    <a:pt x="82" y="15"/>
                    <a:pt x="82" y="16"/>
                  </a:cubicBezTo>
                  <a:cubicBezTo>
                    <a:pt x="82" y="16"/>
                    <a:pt x="82" y="16"/>
                    <a:pt x="82" y="17"/>
                  </a:cubicBezTo>
                  <a:moveTo>
                    <a:pt x="69" y="348"/>
                  </a:moveTo>
                  <a:cubicBezTo>
                    <a:pt x="68" y="350"/>
                    <a:pt x="67" y="351"/>
                    <a:pt x="66" y="353"/>
                  </a:cubicBezTo>
                  <a:cubicBezTo>
                    <a:pt x="66" y="354"/>
                    <a:pt x="65" y="354"/>
                    <a:pt x="64" y="353"/>
                  </a:cubicBezTo>
                  <a:cubicBezTo>
                    <a:pt x="63" y="353"/>
                    <a:pt x="63" y="352"/>
                    <a:pt x="63" y="351"/>
                  </a:cubicBezTo>
                  <a:cubicBezTo>
                    <a:pt x="64" y="349"/>
                    <a:pt x="66" y="348"/>
                    <a:pt x="67" y="346"/>
                  </a:cubicBezTo>
                  <a:cubicBezTo>
                    <a:pt x="67" y="345"/>
                    <a:pt x="68" y="345"/>
                    <a:pt x="69" y="346"/>
                  </a:cubicBezTo>
                  <a:cubicBezTo>
                    <a:pt x="69" y="346"/>
                    <a:pt x="70" y="347"/>
                    <a:pt x="70" y="347"/>
                  </a:cubicBezTo>
                  <a:cubicBezTo>
                    <a:pt x="69" y="348"/>
                    <a:pt x="69" y="348"/>
                    <a:pt x="69" y="348"/>
                  </a:cubicBezTo>
                  <a:moveTo>
                    <a:pt x="70" y="6"/>
                  </a:moveTo>
                  <a:cubicBezTo>
                    <a:pt x="69" y="7"/>
                    <a:pt x="68" y="7"/>
                    <a:pt x="68" y="6"/>
                  </a:cubicBezTo>
                  <a:cubicBezTo>
                    <a:pt x="66" y="5"/>
                    <a:pt x="65" y="4"/>
                    <a:pt x="63" y="3"/>
                  </a:cubicBezTo>
                  <a:cubicBezTo>
                    <a:pt x="62" y="3"/>
                    <a:pt x="62" y="2"/>
                    <a:pt x="62" y="1"/>
                  </a:cubicBezTo>
                  <a:cubicBezTo>
                    <a:pt x="63" y="0"/>
                    <a:pt x="64" y="0"/>
                    <a:pt x="65" y="0"/>
                  </a:cubicBezTo>
                  <a:cubicBezTo>
                    <a:pt x="66" y="1"/>
                    <a:pt x="68" y="2"/>
                    <a:pt x="70" y="3"/>
                  </a:cubicBezTo>
                  <a:cubicBezTo>
                    <a:pt x="70" y="4"/>
                    <a:pt x="70" y="4"/>
                    <a:pt x="70" y="5"/>
                  </a:cubicBezTo>
                  <a:cubicBezTo>
                    <a:pt x="70" y="6"/>
                    <a:pt x="70" y="6"/>
                    <a:pt x="70" y="6"/>
                  </a:cubicBezTo>
                  <a:moveTo>
                    <a:pt x="60" y="361"/>
                  </a:moveTo>
                  <a:cubicBezTo>
                    <a:pt x="59" y="363"/>
                    <a:pt x="58" y="364"/>
                    <a:pt x="57" y="366"/>
                  </a:cubicBezTo>
                  <a:cubicBezTo>
                    <a:pt x="56" y="367"/>
                    <a:pt x="55" y="367"/>
                    <a:pt x="54" y="366"/>
                  </a:cubicBezTo>
                  <a:cubicBezTo>
                    <a:pt x="54" y="366"/>
                    <a:pt x="53" y="364"/>
                    <a:pt x="54" y="364"/>
                  </a:cubicBezTo>
                  <a:cubicBezTo>
                    <a:pt x="55" y="362"/>
                    <a:pt x="56" y="361"/>
                    <a:pt x="58" y="359"/>
                  </a:cubicBezTo>
                  <a:cubicBezTo>
                    <a:pt x="58" y="358"/>
                    <a:pt x="59" y="358"/>
                    <a:pt x="60" y="359"/>
                  </a:cubicBezTo>
                  <a:cubicBezTo>
                    <a:pt x="60" y="359"/>
                    <a:pt x="61" y="360"/>
                    <a:pt x="61" y="360"/>
                  </a:cubicBezTo>
                  <a:cubicBezTo>
                    <a:pt x="60" y="361"/>
                    <a:pt x="60" y="361"/>
                    <a:pt x="60" y="361"/>
                  </a:cubicBezTo>
                  <a:moveTo>
                    <a:pt x="50" y="374"/>
                  </a:moveTo>
                  <a:cubicBezTo>
                    <a:pt x="49" y="375"/>
                    <a:pt x="47" y="377"/>
                    <a:pt x="46" y="378"/>
                  </a:cubicBezTo>
                  <a:cubicBezTo>
                    <a:pt x="45" y="379"/>
                    <a:pt x="44" y="379"/>
                    <a:pt x="44" y="378"/>
                  </a:cubicBezTo>
                  <a:cubicBezTo>
                    <a:pt x="43" y="377"/>
                    <a:pt x="43" y="376"/>
                    <a:pt x="44" y="376"/>
                  </a:cubicBezTo>
                  <a:cubicBezTo>
                    <a:pt x="45" y="374"/>
                    <a:pt x="46" y="373"/>
                    <a:pt x="47" y="372"/>
                  </a:cubicBezTo>
                  <a:cubicBezTo>
                    <a:pt x="48" y="371"/>
                    <a:pt x="49" y="371"/>
                    <a:pt x="50" y="371"/>
                  </a:cubicBezTo>
                  <a:cubicBezTo>
                    <a:pt x="50" y="372"/>
                    <a:pt x="50" y="372"/>
                    <a:pt x="50" y="373"/>
                  </a:cubicBezTo>
                  <a:cubicBezTo>
                    <a:pt x="50" y="373"/>
                    <a:pt x="50" y="374"/>
                    <a:pt x="50" y="374"/>
                  </a:cubicBezTo>
                  <a:moveTo>
                    <a:pt x="39" y="385"/>
                  </a:moveTo>
                  <a:cubicBezTo>
                    <a:pt x="37" y="387"/>
                    <a:pt x="36" y="388"/>
                    <a:pt x="35" y="389"/>
                  </a:cubicBezTo>
                  <a:cubicBezTo>
                    <a:pt x="34" y="390"/>
                    <a:pt x="33" y="390"/>
                    <a:pt x="32" y="389"/>
                  </a:cubicBezTo>
                  <a:cubicBezTo>
                    <a:pt x="32" y="389"/>
                    <a:pt x="32" y="387"/>
                    <a:pt x="32" y="387"/>
                  </a:cubicBezTo>
                  <a:cubicBezTo>
                    <a:pt x="34" y="386"/>
                    <a:pt x="35" y="384"/>
                    <a:pt x="36" y="383"/>
                  </a:cubicBezTo>
                  <a:cubicBezTo>
                    <a:pt x="37" y="382"/>
                    <a:pt x="38" y="382"/>
                    <a:pt x="39" y="383"/>
                  </a:cubicBezTo>
                  <a:cubicBezTo>
                    <a:pt x="39" y="383"/>
                    <a:pt x="39" y="384"/>
                    <a:pt x="39" y="384"/>
                  </a:cubicBezTo>
                  <a:cubicBezTo>
                    <a:pt x="39" y="385"/>
                    <a:pt x="39" y="385"/>
                    <a:pt x="39" y="385"/>
                  </a:cubicBezTo>
                  <a:moveTo>
                    <a:pt x="27" y="396"/>
                  </a:moveTo>
                  <a:cubicBezTo>
                    <a:pt x="26" y="398"/>
                    <a:pt x="24" y="399"/>
                    <a:pt x="23" y="400"/>
                  </a:cubicBezTo>
                  <a:cubicBezTo>
                    <a:pt x="22" y="401"/>
                    <a:pt x="21" y="401"/>
                    <a:pt x="20" y="400"/>
                  </a:cubicBezTo>
                  <a:cubicBezTo>
                    <a:pt x="20" y="400"/>
                    <a:pt x="20" y="398"/>
                    <a:pt x="20" y="398"/>
                  </a:cubicBezTo>
                  <a:cubicBezTo>
                    <a:pt x="22" y="396"/>
                    <a:pt x="23" y="395"/>
                    <a:pt x="25" y="394"/>
                  </a:cubicBezTo>
                  <a:cubicBezTo>
                    <a:pt x="25" y="393"/>
                    <a:pt x="26" y="393"/>
                    <a:pt x="27" y="394"/>
                  </a:cubicBezTo>
                  <a:cubicBezTo>
                    <a:pt x="27" y="394"/>
                    <a:pt x="28" y="395"/>
                    <a:pt x="28" y="395"/>
                  </a:cubicBezTo>
                  <a:cubicBezTo>
                    <a:pt x="28" y="396"/>
                    <a:pt x="27" y="396"/>
                    <a:pt x="27" y="396"/>
                  </a:cubicBezTo>
                  <a:moveTo>
                    <a:pt x="16" y="408"/>
                  </a:moveTo>
                  <a:cubicBezTo>
                    <a:pt x="15" y="409"/>
                    <a:pt x="13" y="411"/>
                    <a:pt x="12" y="412"/>
                  </a:cubicBezTo>
                  <a:cubicBezTo>
                    <a:pt x="12" y="413"/>
                    <a:pt x="11" y="413"/>
                    <a:pt x="10" y="412"/>
                  </a:cubicBezTo>
                  <a:cubicBezTo>
                    <a:pt x="9" y="412"/>
                    <a:pt x="9" y="411"/>
                    <a:pt x="10" y="410"/>
                  </a:cubicBezTo>
                  <a:cubicBezTo>
                    <a:pt x="11" y="408"/>
                    <a:pt x="12" y="407"/>
                    <a:pt x="13" y="405"/>
                  </a:cubicBezTo>
                  <a:cubicBezTo>
                    <a:pt x="14" y="405"/>
                    <a:pt x="15" y="405"/>
                    <a:pt x="16" y="405"/>
                  </a:cubicBezTo>
                  <a:cubicBezTo>
                    <a:pt x="16" y="406"/>
                    <a:pt x="16" y="406"/>
                    <a:pt x="16" y="407"/>
                  </a:cubicBezTo>
                  <a:cubicBezTo>
                    <a:pt x="16" y="407"/>
                    <a:pt x="16" y="407"/>
                    <a:pt x="16" y="408"/>
                  </a:cubicBezTo>
                  <a:moveTo>
                    <a:pt x="7" y="457"/>
                  </a:moveTo>
                  <a:cubicBezTo>
                    <a:pt x="6" y="458"/>
                    <a:pt x="5" y="458"/>
                    <a:pt x="5" y="457"/>
                  </a:cubicBezTo>
                  <a:cubicBezTo>
                    <a:pt x="4" y="455"/>
                    <a:pt x="3" y="453"/>
                    <a:pt x="2" y="451"/>
                  </a:cubicBezTo>
                  <a:cubicBezTo>
                    <a:pt x="2" y="451"/>
                    <a:pt x="2" y="450"/>
                    <a:pt x="3" y="449"/>
                  </a:cubicBezTo>
                  <a:cubicBezTo>
                    <a:pt x="4" y="449"/>
                    <a:pt x="5" y="449"/>
                    <a:pt x="5" y="450"/>
                  </a:cubicBezTo>
                  <a:cubicBezTo>
                    <a:pt x="6" y="452"/>
                    <a:pt x="7" y="454"/>
                    <a:pt x="7" y="455"/>
                  </a:cubicBezTo>
                  <a:cubicBezTo>
                    <a:pt x="8" y="456"/>
                    <a:pt x="8" y="456"/>
                    <a:pt x="8" y="456"/>
                  </a:cubicBezTo>
                  <a:cubicBezTo>
                    <a:pt x="8" y="457"/>
                    <a:pt x="7" y="457"/>
                    <a:pt x="7" y="457"/>
                  </a:cubicBezTo>
                  <a:moveTo>
                    <a:pt x="7" y="421"/>
                  </a:moveTo>
                  <a:cubicBezTo>
                    <a:pt x="7" y="421"/>
                    <a:pt x="7" y="421"/>
                    <a:pt x="7" y="421"/>
                  </a:cubicBezTo>
                  <a:cubicBezTo>
                    <a:pt x="6" y="422"/>
                    <a:pt x="6" y="424"/>
                    <a:pt x="5" y="426"/>
                  </a:cubicBezTo>
                  <a:cubicBezTo>
                    <a:pt x="5" y="426"/>
                    <a:pt x="4" y="427"/>
                    <a:pt x="3" y="427"/>
                  </a:cubicBezTo>
                  <a:cubicBezTo>
                    <a:pt x="2" y="426"/>
                    <a:pt x="2" y="425"/>
                    <a:pt x="2" y="425"/>
                  </a:cubicBezTo>
                  <a:cubicBezTo>
                    <a:pt x="2" y="423"/>
                    <a:pt x="3" y="421"/>
                    <a:pt x="4" y="419"/>
                  </a:cubicBezTo>
                  <a:cubicBezTo>
                    <a:pt x="4" y="419"/>
                    <a:pt x="4" y="419"/>
                    <a:pt x="4" y="419"/>
                  </a:cubicBezTo>
                  <a:cubicBezTo>
                    <a:pt x="5" y="418"/>
                    <a:pt x="6" y="418"/>
                    <a:pt x="6" y="418"/>
                  </a:cubicBezTo>
                  <a:cubicBezTo>
                    <a:pt x="7" y="419"/>
                    <a:pt x="7" y="419"/>
                    <a:pt x="7" y="420"/>
                  </a:cubicBezTo>
                  <a:cubicBezTo>
                    <a:pt x="7" y="421"/>
                    <a:pt x="7" y="421"/>
                    <a:pt x="7" y="421"/>
                  </a:cubicBezTo>
                  <a:moveTo>
                    <a:pt x="2" y="443"/>
                  </a:moveTo>
                  <a:cubicBezTo>
                    <a:pt x="1" y="443"/>
                    <a:pt x="0" y="442"/>
                    <a:pt x="0" y="441"/>
                  </a:cubicBezTo>
                  <a:cubicBezTo>
                    <a:pt x="0" y="439"/>
                    <a:pt x="0" y="437"/>
                    <a:pt x="0" y="435"/>
                  </a:cubicBezTo>
                  <a:cubicBezTo>
                    <a:pt x="0" y="434"/>
                    <a:pt x="1" y="433"/>
                    <a:pt x="2" y="433"/>
                  </a:cubicBezTo>
                  <a:cubicBezTo>
                    <a:pt x="3" y="433"/>
                    <a:pt x="3" y="434"/>
                    <a:pt x="3" y="435"/>
                  </a:cubicBezTo>
                  <a:cubicBezTo>
                    <a:pt x="3" y="437"/>
                    <a:pt x="3" y="439"/>
                    <a:pt x="3" y="441"/>
                  </a:cubicBezTo>
                  <a:cubicBezTo>
                    <a:pt x="3" y="441"/>
                    <a:pt x="3" y="441"/>
                    <a:pt x="3" y="441"/>
                  </a:cubicBezTo>
                  <a:cubicBezTo>
                    <a:pt x="3" y="442"/>
                    <a:pt x="2" y="442"/>
                    <a:pt x="2" y="443"/>
                  </a:cubicBezTo>
                </a:path>
              </a:pathLst>
            </a:custGeom>
            <a:solidFill>
              <a:srgbClr val="1BA8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5" name="Freeform 16"/>
            <p:cNvSpPr/>
            <p:nvPr/>
          </p:nvSpPr>
          <p:spPr bwMode="auto">
            <a:xfrm>
              <a:off x="3886201" y="2990850"/>
              <a:ext cx="22225" cy="19050"/>
            </a:xfrm>
            <a:custGeom>
              <a:avLst/>
              <a:gdLst>
                <a:gd name="T0" fmla="*/ 6 w 6"/>
                <a:gd name="T1" fmla="*/ 3 h 5"/>
                <a:gd name="T2" fmla="*/ 5 w 6"/>
                <a:gd name="T3" fmla="*/ 1 h 5"/>
                <a:gd name="T4" fmla="*/ 3 w 6"/>
                <a:gd name="T5" fmla="*/ 0 h 5"/>
                <a:gd name="T6" fmla="*/ 1 w 6"/>
                <a:gd name="T7" fmla="*/ 1 h 5"/>
                <a:gd name="T8" fmla="*/ 1 w 6"/>
                <a:gd name="T9" fmla="*/ 3 h 5"/>
                <a:gd name="T10" fmla="*/ 4 w 6"/>
                <a:gd name="T11" fmla="*/ 4 h 5"/>
                <a:gd name="T12" fmla="*/ 6 w 6"/>
                <a:gd name="T13" fmla="*/ 3 h 5"/>
                <a:gd name="T14" fmla="*/ 6 w 6"/>
                <a:gd name="T15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" h="5">
                  <a:moveTo>
                    <a:pt x="6" y="3"/>
                  </a:moveTo>
                  <a:cubicBezTo>
                    <a:pt x="6" y="2"/>
                    <a:pt x="6" y="2"/>
                    <a:pt x="5" y="1"/>
                  </a:cubicBezTo>
                  <a:cubicBezTo>
                    <a:pt x="5" y="1"/>
                    <a:pt x="4" y="0"/>
                    <a:pt x="3" y="0"/>
                  </a:cubicBezTo>
                  <a:cubicBezTo>
                    <a:pt x="2" y="0"/>
                    <a:pt x="1" y="0"/>
                    <a:pt x="1" y="1"/>
                  </a:cubicBezTo>
                  <a:cubicBezTo>
                    <a:pt x="0" y="2"/>
                    <a:pt x="1" y="3"/>
                    <a:pt x="1" y="3"/>
                  </a:cubicBezTo>
                  <a:cubicBezTo>
                    <a:pt x="2" y="4"/>
                    <a:pt x="3" y="4"/>
                    <a:pt x="4" y="4"/>
                  </a:cubicBezTo>
                  <a:cubicBezTo>
                    <a:pt x="5" y="5"/>
                    <a:pt x="6" y="4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</a:path>
              </a:pathLst>
            </a:custGeom>
            <a:solidFill>
              <a:srgbClr val="1BA8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6" name="Freeform 17"/>
            <p:cNvSpPr>
              <a:spLocks noEditPoints="1"/>
            </p:cNvSpPr>
            <p:nvPr/>
          </p:nvSpPr>
          <p:spPr bwMode="auto">
            <a:xfrm>
              <a:off x="3227389" y="2106613"/>
              <a:ext cx="1123950" cy="1195388"/>
            </a:xfrm>
            <a:custGeom>
              <a:avLst/>
              <a:gdLst>
                <a:gd name="T0" fmla="*/ 210 w 299"/>
                <a:gd name="T1" fmla="*/ 264 h 318"/>
                <a:gd name="T2" fmla="*/ 214 w 299"/>
                <a:gd name="T3" fmla="*/ 264 h 318"/>
                <a:gd name="T4" fmla="*/ 229 w 299"/>
                <a:gd name="T5" fmla="*/ 277 h 318"/>
                <a:gd name="T6" fmla="*/ 213 w 299"/>
                <a:gd name="T7" fmla="*/ 284 h 318"/>
                <a:gd name="T8" fmla="*/ 184 w 299"/>
                <a:gd name="T9" fmla="*/ 279 h 318"/>
                <a:gd name="T10" fmla="*/ 164 w 299"/>
                <a:gd name="T11" fmla="*/ 280 h 318"/>
                <a:gd name="T12" fmla="*/ 146 w 299"/>
                <a:gd name="T13" fmla="*/ 266 h 318"/>
                <a:gd name="T14" fmla="*/ 140 w 299"/>
                <a:gd name="T15" fmla="*/ 269 h 318"/>
                <a:gd name="T16" fmla="*/ 169 w 299"/>
                <a:gd name="T17" fmla="*/ 295 h 318"/>
                <a:gd name="T18" fmla="*/ 184 w 299"/>
                <a:gd name="T19" fmla="*/ 309 h 318"/>
                <a:gd name="T20" fmla="*/ 205 w 299"/>
                <a:gd name="T21" fmla="*/ 309 h 318"/>
                <a:gd name="T22" fmla="*/ 231 w 299"/>
                <a:gd name="T23" fmla="*/ 308 h 318"/>
                <a:gd name="T24" fmla="*/ 235 w 299"/>
                <a:gd name="T25" fmla="*/ 313 h 318"/>
                <a:gd name="T26" fmla="*/ 242 w 299"/>
                <a:gd name="T27" fmla="*/ 318 h 318"/>
                <a:gd name="T28" fmla="*/ 233 w 299"/>
                <a:gd name="T29" fmla="*/ 295 h 318"/>
                <a:gd name="T30" fmla="*/ 230 w 299"/>
                <a:gd name="T31" fmla="*/ 299 h 318"/>
                <a:gd name="T32" fmla="*/ 227 w 299"/>
                <a:gd name="T33" fmla="*/ 291 h 318"/>
                <a:gd name="T34" fmla="*/ 234 w 299"/>
                <a:gd name="T35" fmla="*/ 293 h 318"/>
                <a:gd name="T36" fmla="*/ 250 w 299"/>
                <a:gd name="T37" fmla="*/ 285 h 318"/>
                <a:gd name="T38" fmla="*/ 284 w 299"/>
                <a:gd name="T39" fmla="*/ 309 h 318"/>
                <a:gd name="T40" fmla="*/ 277 w 299"/>
                <a:gd name="T41" fmla="*/ 287 h 318"/>
                <a:gd name="T42" fmla="*/ 254 w 299"/>
                <a:gd name="T43" fmla="*/ 277 h 318"/>
                <a:gd name="T44" fmla="*/ 72 w 299"/>
                <a:gd name="T45" fmla="*/ 181 h 318"/>
                <a:gd name="T46" fmla="*/ 105 w 299"/>
                <a:gd name="T47" fmla="*/ 253 h 318"/>
                <a:gd name="T48" fmla="*/ 95 w 299"/>
                <a:gd name="T49" fmla="*/ 202 h 318"/>
                <a:gd name="T50" fmla="*/ 254 w 299"/>
                <a:gd name="T51" fmla="*/ 169 h 318"/>
                <a:gd name="T52" fmla="*/ 245 w 299"/>
                <a:gd name="T53" fmla="*/ 183 h 318"/>
                <a:gd name="T54" fmla="*/ 244 w 299"/>
                <a:gd name="T55" fmla="*/ 194 h 318"/>
                <a:gd name="T56" fmla="*/ 247 w 299"/>
                <a:gd name="T57" fmla="*/ 214 h 318"/>
                <a:gd name="T58" fmla="*/ 239 w 299"/>
                <a:gd name="T59" fmla="*/ 227 h 318"/>
                <a:gd name="T60" fmla="*/ 257 w 299"/>
                <a:gd name="T61" fmla="*/ 257 h 318"/>
                <a:gd name="T62" fmla="*/ 258 w 299"/>
                <a:gd name="T63" fmla="*/ 251 h 318"/>
                <a:gd name="T64" fmla="*/ 267 w 299"/>
                <a:gd name="T65" fmla="*/ 216 h 318"/>
                <a:gd name="T66" fmla="*/ 268 w 299"/>
                <a:gd name="T67" fmla="*/ 194 h 318"/>
                <a:gd name="T68" fmla="*/ 254 w 299"/>
                <a:gd name="T69" fmla="*/ 169 h 318"/>
                <a:gd name="T70" fmla="*/ 248 w 299"/>
                <a:gd name="T71" fmla="*/ 164 h 318"/>
                <a:gd name="T72" fmla="*/ 3 w 299"/>
                <a:gd name="T73" fmla="*/ 100 h 318"/>
                <a:gd name="T74" fmla="*/ 52 w 299"/>
                <a:gd name="T75" fmla="*/ 151 h 318"/>
                <a:gd name="T76" fmla="*/ 68 w 299"/>
                <a:gd name="T77" fmla="*/ 160 h 318"/>
                <a:gd name="T78" fmla="*/ 62 w 299"/>
                <a:gd name="T79" fmla="*/ 132 h 318"/>
                <a:gd name="T80" fmla="*/ 32 w 299"/>
                <a:gd name="T81" fmla="*/ 110 h 318"/>
                <a:gd name="T82" fmla="*/ 224 w 299"/>
                <a:gd name="T83" fmla="*/ 0 h 318"/>
                <a:gd name="T84" fmla="*/ 176 w 299"/>
                <a:gd name="T85" fmla="*/ 16 h 318"/>
                <a:gd name="T86" fmla="*/ 164 w 299"/>
                <a:gd name="T87" fmla="*/ 13 h 318"/>
                <a:gd name="T88" fmla="*/ 175 w 299"/>
                <a:gd name="T89" fmla="*/ 75 h 318"/>
                <a:gd name="T90" fmla="*/ 174 w 299"/>
                <a:gd name="T91" fmla="*/ 118 h 318"/>
                <a:gd name="T92" fmla="*/ 207 w 299"/>
                <a:gd name="T93" fmla="*/ 121 h 318"/>
                <a:gd name="T94" fmla="*/ 250 w 299"/>
                <a:gd name="T95" fmla="*/ 130 h 318"/>
                <a:gd name="T96" fmla="*/ 247 w 299"/>
                <a:gd name="T97" fmla="*/ 63 h 318"/>
                <a:gd name="T98" fmla="*/ 226 w 299"/>
                <a:gd name="T99" fmla="*/ 0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99" h="318">
                  <a:moveTo>
                    <a:pt x="210" y="264"/>
                  </a:moveTo>
                  <a:cubicBezTo>
                    <a:pt x="210" y="264"/>
                    <a:pt x="210" y="264"/>
                    <a:pt x="211" y="264"/>
                  </a:cubicBezTo>
                  <a:cubicBezTo>
                    <a:pt x="211" y="264"/>
                    <a:pt x="211" y="264"/>
                    <a:pt x="211" y="264"/>
                  </a:cubicBezTo>
                  <a:cubicBezTo>
                    <a:pt x="210" y="264"/>
                    <a:pt x="210" y="264"/>
                    <a:pt x="210" y="264"/>
                  </a:cubicBezTo>
                  <a:moveTo>
                    <a:pt x="230" y="256"/>
                  </a:moveTo>
                  <a:cubicBezTo>
                    <a:pt x="229" y="256"/>
                    <a:pt x="228" y="256"/>
                    <a:pt x="227" y="256"/>
                  </a:cubicBezTo>
                  <a:cubicBezTo>
                    <a:pt x="225" y="257"/>
                    <a:pt x="225" y="259"/>
                    <a:pt x="223" y="261"/>
                  </a:cubicBezTo>
                  <a:cubicBezTo>
                    <a:pt x="221" y="263"/>
                    <a:pt x="217" y="264"/>
                    <a:pt x="214" y="264"/>
                  </a:cubicBezTo>
                  <a:cubicBezTo>
                    <a:pt x="214" y="264"/>
                    <a:pt x="214" y="264"/>
                    <a:pt x="214" y="264"/>
                  </a:cubicBezTo>
                  <a:cubicBezTo>
                    <a:pt x="215" y="265"/>
                    <a:pt x="216" y="266"/>
                    <a:pt x="216" y="267"/>
                  </a:cubicBezTo>
                  <a:cubicBezTo>
                    <a:pt x="218" y="268"/>
                    <a:pt x="220" y="268"/>
                    <a:pt x="222" y="269"/>
                  </a:cubicBezTo>
                  <a:cubicBezTo>
                    <a:pt x="225" y="271"/>
                    <a:pt x="228" y="274"/>
                    <a:pt x="229" y="277"/>
                  </a:cubicBezTo>
                  <a:cubicBezTo>
                    <a:pt x="229" y="278"/>
                    <a:pt x="229" y="279"/>
                    <a:pt x="229" y="280"/>
                  </a:cubicBezTo>
                  <a:cubicBezTo>
                    <a:pt x="229" y="283"/>
                    <a:pt x="228" y="285"/>
                    <a:pt x="226" y="287"/>
                  </a:cubicBezTo>
                  <a:cubicBezTo>
                    <a:pt x="225" y="288"/>
                    <a:pt x="223" y="288"/>
                    <a:pt x="222" y="288"/>
                  </a:cubicBezTo>
                  <a:cubicBezTo>
                    <a:pt x="219" y="288"/>
                    <a:pt x="215" y="287"/>
                    <a:pt x="213" y="284"/>
                  </a:cubicBezTo>
                  <a:cubicBezTo>
                    <a:pt x="209" y="281"/>
                    <a:pt x="207" y="276"/>
                    <a:pt x="205" y="272"/>
                  </a:cubicBezTo>
                  <a:cubicBezTo>
                    <a:pt x="204" y="270"/>
                    <a:pt x="202" y="268"/>
                    <a:pt x="201" y="266"/>
                  </a:cubicBezTo>
                  <a:cubicBezTo>
                    <a:pt x="195" y="270"/>
                    <a:pt x="193" y="278"/>
                    <a:pt x="185" y="279"/>
                  </a:cubicBezTo>
                  <a:cubicBezTo>
                    <a:pt x="185" y="279"/>
                    <a:pt x="185" y="279"/>
                    <a:pt x="184" y="279"/>
                  </a:cubicBezTo>
                  <a:cubicBezTo>
                    <a:pt x="180" y="279"/>
                    <a:pt x="178" y="275"/>
                    <a:pt x="176" y="272"/>
                  </a:cubicBezTo>
                  <a:cubicBezTo>
                    <a:pt x="175" y="271"/>
                    <a:pt x="174" y="270"/>
                    <a:pt x="173" y="269"/>
                  </a:cubicBezTo>
                  <a:cubicBezTo>
                    <a:pt x="170" y="272"/>
                    <a:pt x="169" y="280"/>
                    <a:pt x="164" y="280"/>
                  </a:cubicBezTo>
                  <a:cubicBezTo>
                    <a:pt x="164" y="280"/>
                    <a:pt x="164" y="280"/>
                    <a:pt x="164" y="280"/>
                  </a:cubicBezTo>
                  <a:cubicBezTo>
                    <a:pt x="160" y="280"/>
                    <a:pt x="158" y="276"/>
                    <a:pt x="156" y="273"/>
                  </a:cubicBezTo>
                  <a:cubicBezTo>
                    <a:pt x="155" y="269"/>
                    <a:pt x="152" y="266"/>
                    <a:pt x="149" y="266"/>
                  </a:cubicBezTo>
                  <a:cubicBezTo>
                    <a:pt x="149" y="266"/>
                    <a:pt x="149" y="266"/>
                    <a:pt x="149" y="266"/>
                  </a:cubicBezTo>
                  <a:cubicBezTo>
                    <a:pt x="148" y="266"/>
                    <a:pt x="147" y="266"/>
                    <a:pt x="146" y="266"/>
                  </a:cubicBezTo>
                  <a:cubicBezTo>
                    <a:pt x="145" y="267"/>
                    <a:pt x="145" y="267"/>
                    <a:pt x="144" y="267"/>
                  </a:cubicBezTo>
                  <a:cubicBezTo>
                    <a:pt x="140" y="267"/>
                    <a:pt x="136" y="263"/>
                    <a:pt x="134" y="259"/>
                  </a:cubicBezTo>
                  <a:cubicBezTo>
                    <a:pt x="133" y="258"/>
                    <a:pt x="133" y="258"/>
                    <a:pt x="132" y="257"/>
                  </a:cubicBezTo>
                  <a:cubicBezTo>
                    <a:pt x="135" y="261"/>
                    <a:pt x="137" y="265"/>
                    <a:pt x="140" y="269"/>
                  </a:cubicBezTo>
                  <a:cubicBezTo>
                    <a:pt x="144" y="276"/>
                    <a:pt x="149" y="282"/>
                    <a:pt x="154" y="289"/>
                  </a:cubicBezTo>
                  <a:cubicBezTo>
                    <a:pt x="157" y="292"/>
                    <a:pt x="160" y="296"/>
                    <a:pt x="164" y="296"/>
                  </a:cubicBezTo>
                  <a:cubicBezTo>
                    <a:pt x="165" y="296"/>
                    <a:pt x="165" y="296"/>
                    <a:pt x="166" y="296"/>
                  </a:cubicBezTo>
                  <a:cubicBezTo>
                    <a:pt x="167" y="296"/>
                    <a:pt x="168" y="295"/>
                    <a:pt x="169" y="295"/>
                  </a:cubicBezTo>
                  <a:cubicBezTo>
                    <a:pt x="169" y="295"/>
                    <a:pt x="169" y="295"/>
                    <a:pt x="169" y="295"/>
                  </a:cubicBezTo>
                  <a:cubicBezTo>
                    <a:pt x="172" y="295"/>
                    <a:pt x="175" y="299"/>
                    <a:pt x="176" y="302"/>
                  </a:cubicBezTo>
                  <a:cubicBezTo>
                    <a:pt x="178" y="306"/>
                    <a:pt x="180" y="309"/>
                    <a:pt x="184" y="309"/>
                  </a:cubicBezTo>
                  <a:cubicBezTo>
                    <a:pt x="184" y="309"/>
                    <a:pt x="184" y="309"/>
                    <a:pt x="184" y="309"/>
                  </a:cubicBezTo>
                  <a:cubicBezTo>
                    <a:pt x="189" y="309"/>
                    <a:pt x="190" y="302"/>
                    <a:pt x="193" y="298"/>
                  </a:cubicBezTo>
                  <a:cubicBezTo>
                    <a:pt x="195" y="299"/>
                    <a:pt x="195" y="301"/>
                    <a:pt x="196" y="302"/>
                  </a:cubicBezTo>
                  <a:cubicBezTo>
                    <a:pt x="198" y="305"/>
                    <a:pt x="200" y="309"/>
                    <a:pt x="204" y="309"/>
                  </a:cubicBezTo>
                  <a:cubicBezTo>
                    <a:pt x="205" y="309"/>
                    <a:pt x="205" y="309"/>
                    <a:pt x="205" y="309"/>
                  </a:cubicBezTo>
                  <a:cubicBezTo>
                    <a:pt x="213" y="308"/>
                    <a:pt x="215" y="299"/>
                    <a:pt x="221" y="296"/>
                  </a:cubicBezTo>
                  <a:cubicBezTo>
                    <a:pt x="222" y="297"/>
                    <a:pt x="224" y="299"/>
                    <a:pt x="225" y="301"/>
                  </a:cubicBezTo>
                  <a:cubicBezTo>
                    <a:pt x="227" y="305"/>
                    <a:pt x="229" y="309"/>
                    <a:pt x="232" y="313"/>
                  </a:cubicBezTo>
                  <a:cubicBezTo>
                    <a:pt x="232" y="311"/>
                    <a:pt x="231" y="310"/>
                    <a:pt x="231" y="308"/>
                  </a:cubicBezTo>
                  <a:cubicBezTo>
                    <a:pt x="231" y="307"/>
                    <a:pt x="231" y="306"/>
                    <a:pt x="232" y="306"/>
                  </a:cubicBezTo>
                  <a:cubicBezTo>
                    <a:pt x="232" y="306"/>
                    <a:pt x="232" y="306"/>
                    <a:pt x="232" y="306"/>
                  </a:cubicBezTo>
                  <a:cubicBezTo>
                    <a:pt x="233" y="306"/>
                    <a:pt x="234" y="306"/>
                    <a:pt x="234" y="307"/>
                  </a:cubicBezTo>
                  <a:cubicBezTo>
                    <a:pt x="235" y="309"/>
                    <a:pt x="235" y="311"/>
                    <a:pt x="235" y="313"/>
                  </a:cubicBezTo>
                  <a:cubicBezTo>
                    <a:pt x="235" y="313"/>
                    <a:pt x="235" y="313"/>
                    <a:pt x="235" y="313"/>
                  </a:cubicBezTo>
                  <a:cubicBezTo>
                    <a:pt x="235" y="314"/>
                    <a:pt x="235" y="315"/>
                    <a:pt x="234" y="315"/>
                  </a:cubicBezTo>
                  <a:cubicBezTo>
                    <a:pt x="234" y="315"/>
                    <a:pt x="234" y="315"/>
                    <a:pt x="234" y="315"/>
                  </a:cubicBezTo>
                  <a:cubicBezTo>
                    <a:pt x="236" y="317"/>
                    <a:pt x="239" y="318"/>
                    <a:pt x="242" y="318"/>
                  </a:cubicBezTo>
                  <a:cubicBezTo>
                    <a:pt x="243" y="318"/>
                    <a:pt x="245" y="318"/>
                    <a:pt x="246" y="317"/>
                  </a:cubicBezTo>
                  <a:cubicBezTo>
                    <a:pt x="249" y="314"/>
                    <a:pt x="250" y="310"/>
                    <a:pt x="249" y="307"/>
                  </a:cubicBezTo>
                  <a:cubicBezTo>
                    <a:pt x="248" y="303"/>
                    <a:pt x="245" y="301"/>
                    <a:pt x="242" y="299"/>
                  </a:cubicBezTo>
                  <a:cubicBezTo>
                    <a:pt x="239" y="297"/>
                    <a:pt x="236" y="297"/>
                    <a:pt x="233" y="295"/>
                  </a:cubicBezTo>
                  <a:cubicBezTo>
                    <a:pt x="232" y="295"/>
                    <a:pt x="231" y="294"/>
                    <a:pt x="230" y="293"/>
                  </a:cubicBezTo>
                  <a:cubicBezTo>
                    <a:pt x="230" y="295"/>
                    <a:pt x="231" y="296"/>
                    <a:pt x="231" y="297"/>
                  </a:cubicBezTo>
                  <a:cubicBezTo>
                    <a:pt x="231" y="298"/>
                    <a:pt x="231" y="298"/>
                    <a:pt x="231" y="298"/>
                  </a:cubicBezTo>
                  <a:cubicBezTo>
                    <a:pt x="231" y="298"/>
                    <a:pt x="231" y="299"/>
                    <a:pt x="230" y="299"/>
                  </a:cubicBezTo>
                  <a:cubicBezTo>
                    <a:pt x="230" y="299"/>
                    <a:pt x="230" y="299"/>
                    <a:pt x="230" y="299"/>
                  </a:cubicBezTo>
                  <a:cubicBezTo>
                    <a:pt x="229" y="299"/>
                    <a:pt x="228" y="299"/>
                    <a:pt x="228" y="298"/>
                  </a:cubicBezTo>
                  <a:cubicBezTo>
                    <a:pt x="227" y="297"/>
                    <a:pt x="227" y="295"/>
                    <a:pt x="226" y="293"/>
                  </a:cubicBezTo>
                  <a:cubicBezTo>
                    <a:pt x="226" y="292"/>
                    <a:pt x="226" y="291"/>
                    <a:pt x="227" y="291"/>
                  </a:cubicBezTo>
                  <a:cubicBezTo>
                    <a:pt x="227" y="291"/>
                    <a:pt x="227" y="291"/>
                    <a:pt x="228" y="291"/>
                  </a:cubicBezTo>
                  <a:cubicBezTo>
                    <a:pt x="228" y="291"/>
                    <a:pt x="229" y="291"/>
                    <a:pt x="229" y="292"/>
                  </a:cubicBezTo>
                  <a:cubicBezTo>
                    <a:pt x="229" y="292"/>
                    <a:pt x="230" y="293"/>
                    <a:pt x="230" y="293"/>
                  </a:cubicBezTo>
                  <a:cubicBezTo>
                    <a:pt x="231" y="293"/>
                    <a:pt x="232" y="293"/>
                    <a:pt x="234" y="293"/>
                  </a:cubicBezTo>
                  <a:cubicBezTo>
                    <a:pt x="234" y="293"/>
                    <a:pt x="234" y="293"/>
                    <a:pt x="234" y="293"/>
                  </a:cubicBezTo>
                  <a:cubicBezTo>
                    <a:pt x="237" y="293"/>
                    <a:pt x="241" y="293"/>
                    <a:pt x="244" y="290"/>
                  </a:cubicBezTo>
                  <a:cubicBezTo>
                    <a:pt x="245" y="289"/>
                    <a:pt x="245" y="287"/>
                    <a:pt x="247" y="286"/>
                  </a:cubicBezTo>
                  <a:cubicBezTo>
                    <a:pt x="248" y="285"/>
                    <a:pt x="249" y="285"/>
                    <a:pt x="250" y="285"/>
                  </a:cubicBezTo>
                  <a:cubicBezTo>
                    <a:pt x="251" y="285"/>
                    <a:pt x="251" y="285"/>
                    <a:pt x="251" y="285"/>
                  </a:cubicBezTo>
                  <a:cubicBezTo>
                    <a:pt x="258" y="286"/>
                    <a:pt x="262" y="290"/>
                    <a:pt x="265" y="294"/>
                  </a:cubicBezTo>
                  <a:cubicBezTo>
                    <a:pt x="268" y="298"/>
                    <a:pt x="270" y="303"/>
                    <a:pt x="274" y="306"/>
                  </a:cubicBezTo>
                  <a:cubicBezTo>
                    <a:pt x="277" y="308"/>
                    <a:pt x="281" y="309"/>
                    <a:pt x="284" y="309"/>
                  </a:cubicBezTo>
                  <a:cubicBezTo>
                    <a:pt x="287" y="309"/>
                    <a:pt x="290" y="309"/>
                    <a:pt x="293" y="307"/>
                  </a:cubicBezTo>
                  <a:cubicBezTo>
                    <a:pt x="297" y="305"/>
                    <a:pt x="299" y="300"/>
                    <a:pt x="298" y="297"/>
                  </a:cubicBezTo>
                  <a:cubicBezTo>
                    <a:pt x="297" y="293"/>
                    <a:pt x="294" y="291"/>
                    <a:pt x="289" y="289"/>
                  </a:cubicBezTo>
                  <a:cubicBezTo>
                    <a:pt x="285" y="288"/>
                    <a:pt x="281" y="288"/>
                    <a:pt x="277" y="287"/>
                  </a:cubicBezTo>
                  <a:cubicBezTo>
                    <a:pt x="272" y="285"/>
                    <a:pt x="269" y="283"/>
                    <a:pt x="265" y="280"/>
                  </a:cubicBezTo>
                  <a:cubicBezTo>
                    <a:pt x="265" y="280"/>
                    <a:pt x="265" y="280"/>
                    <a:pt x="265" y="280"/>
                  </a:cubicBezTo>
                  <a:cubicBezTo>
                    <a:pt x="265" y="280"/>
                    <a:pt x="265" y="280"/>
                    <a:pt x="264" y="280"/>
                  </a:cubicBezTo>
                  <a:cubicBezTo>
                    <a:pt x="261" y="280"/>
                    <a:pt x="257" y="279"/>
                    <a:pt x="254" y="277"/>
                  </a:cubicBezTo>
                  <a:cubicBezTo>
                    <a:pt x="250" y="274"/>
                    <a:pt x="248" y="269"/>
                    <a:pt x="245" y="265"/>
                  </a:cubicBezTo>
                  <a:cubicBezTo>
                    <a:pt x="242" y="260"/>
                    <a:pt x="238" y="256"/>
                    <a:pt x="231" y="256"/>
                  </a:cubicBezTo>
                  <a:cubicBezTo>
                    <a:pt x="231" y="256"/>
                    <a:pt x="231" y="256"/>
                    <a:pt x="230" y="256"/>
                  </a:cubicBezTo>
                  <a:moveTo>
                    <a:pt x="72" y="181"/>
                  </a:moveTo>
                  <a:cubicBezTo>
                    <a:pt x="74" y="188"/>
                    <a:pt x="77" y="196"/>
                    <a:pt x="80" y="205"/>
                  </a:cubicBezTo>
                  <a:cubicBezTo>
                    <a:pt x="82" y="211"/>
                    <a:pt x="84" y="217"/>
                    <a:pt x="86" y="223"/>
                  </a:cubicBezTo>
                  <a:cubicBezTo>
                    <a:pt x="95" y="245"/>
                    <a:pt x="101" y="253"/>
                    <a:pt x="105" y="253"/>
                  </a:cubicBezTo>
                  <a:cubicBezTo>
                    <a:pt x="105" y="253"/>
                    <a:pt x="105" y="253"/>
                    <a:pt x="105" y="253"/>
                  </a:cubicBezTo>
                  <a:cubicBezTo>
                    <a:pt x="109" y="251"/>
                    <a:pt x="109" y="243"/>
                    <a:pt x="103" y="220"/>
                  </a:cubicBezTo>
                  <a:cubicBezTo>
                    <a:pt x="104" y="221"/>
                    <a:pt x="106" y="222"/>
                    <a:pt x="107" y="224"/>
                  </a:cubicBezTo>
                  <a:cubicBezTo>
                    <a:pt x="109" y="226"/>
                    <a:pt x="112" y="228"/>
                    <a:pt x="114" y="230"/>
                  </a:cubicBezTo>
                  <a:cubicBezTo>
                    <a:pt x="108" y="221"/>
                    <a:pt x="102" y="211"/>
                    <a:pt x="95" y="202"/>
                  </a:cubicBezTo>
                  <a:cubicBezTo>
                    <a:pt x="93" y="199"/>
                    <a:pt x="90" y="196"/>
                    <a:pt x="87" y="194"/>
                  </a:cubicBezTo>
                  <a:cubicBezTo>
                    <a:pt x="85" y="192"/>
                    <a:pt x="82" y="190"/>
                    <a:pt x="79" y="187"/>
                  </a:cubicBezTo>
                  <a:cubicBezTo>
                    <a:pt x="77" y="185"/>
                    <a:pt x="74" y="183"/>
                    <a:pt x="72" y="181"/>
                  </a:cubicBezTo>
                  <a:moveTo>
                    <a:pt x="254" y="169"/>
                  </a:moveTo>
                  <a:cubicBezTo>
                    <a:pt x="254" y="170"/>
                    <a:pt x="255" y="170"/>
                    <a:pt x="255" y="171"/>
                  </a:cubicBezTo>
                  <a:cubicBezTo>
                    <a:pt x="255" y="172"/>
                    <a:pt x="255" y="172"/>
                    <a:pt x="255" y="172"/>
                  </a:cubicBezTo>
                  <a:cubicBezTo>
                    <a:pt x="255" y="175"/>
                    <a:pt x="252" y="179"/>
                    <a:pt x="248" y="181"/>
                  </a:cubicBezTo>
                  <a:cubicBezTo>
                    <a:pt x="247" y="182"/>
                    <a:pt x="246" y="182"/>
                    <a:pt x="245" y="183"/>
                  </a:cubicBezTo>
                  <a:cubicBezTo>
                    <a:pt x="245" y="183"/>
                    <a:pt x="245" y="184"/>
                    <a:pt x="245" y="184"/>
                  </a:cubicBezTo>
                  <a:cubicBezTo>
                    <a:pt x="245" y="185"/>
                    <a:pt x="246" y="186"/>
                    <a:pt x="247" y="187"/>
                  </a:cubicBezTo>
                  <a:cubicBezTo>
                    <a:pt x="247" y="187"/>
                    <a:pt x="247" y="187"/>
                    <a:pt x="247" y="188"/>
                  </a:cubicBezTo>
                  <a:cubicBezTo>
                    <a:pt x="247" y="190"/>
                    <a:pt x="245" y="192"/>
                    <a:pt x="244" y="194"/>
                  </a:cubicBezTo>
                  <a:cubicBezTo>
                    <a:pt x="244" y="195"/>
                    <a:pt x="244" y="196"/>
                    <a:pt x="244" y="196"/>
                  </a:cubicBezTo>
                  <a:cubicBezTo>
                    <a:pt x="244" y="199"/>
                    <a:pt x="246" y="202"/>
                    <a:pt x="247" y="204"/>
                  </a:cubicBezTo>
                  <a:cubicBezTo>
                    <a:pt x="248" y="206"/>
                    <a:pt x="249" y="208"/>
                    <a:pt x="249" y="210"/>
                  </a:cubicBezTo>
                  <a:cubicBezTo>
                    <a:pt x="249" y="211"/>
                    <a:pt x="248" y="213"/>
                    <a:pt x="247" y="214"/>
                  </a:cubicBezTo>
                  <a:cubicBezTo>
                    <a:pt x="244" y="217"/>
                    <a:pt x="239" y="219"/>
                    <a:pt x="238" y="222"/>
                  </a:cubicBezTo>
                  <a:cubicBezTo>
                    <a:pt x="238" y="222"/>
                    <a:pt x="238" y="222"/>
                    <a:pt x="238" y="222"/>
                  </a:cubicBezTo>
                  <a:cubicBezTo>
                    <a:pt x="238" y="224"/>
                    <a:pt x="239" y="225"/>
                    <a:pt x="239" y="227"/>
                  </a:cubicBezTo>
                  <a:cubicBezTo>
                    <a:pt x="239" y="227"/>
                    <a:pt x="239" y="227"/>
                    <a:pt x="239" y="227"/>
                  </a:cubicBezTo>
                  <a:cubicBezTo>
                    <a:pt x="239" y="228"/>
                    <a:pt x="238" y="230"/>
                    <a:pt x="237" y="231"/>
                  </a:cubicBezTo>
                  <a:cubicBezTo>
                    <a:pt x="236" y="233"/>
                    <a:pt x="236" y="234"/>
                    <a:pt x="236" y="236"/>
                  </a:cubicBezTo>
                  <a:cubicBezTo>
                    <a:pt x="236" y="240"/>
                    <a:pt x="240" y="245"/>
                    <a:pt x="244" y="248"/>
                  </a:cubicBezTo>
                  <a:cubicBezTo>
                    <a:pt x="247" y="252"/>
                    <a:pt x="251" y="255"/>
                    <a:pt x="257" y="257"/>
                  </a:cubicBezTo>
                  <a:cubicBezTo>
                    <a:pt x="257" y="257"/>
                    <a:pt x="258" y="258"/>
                    <a:pt x="259" y="258"/>
                  </a:cubicBezTo>
                  <a:cubicBezTo>
                    <a:pt x="259" y="258"/>
                    <a:pt x="259" y="258"/>
                    <a:pt x="259" y="258"/>
                  </a:cubicBezTo>
                  <a:cubicBezTo>
                    <a:pt x="259" y="257"/>
                    <a:pt x="259" y="257"/>
                    <a:pt x="259" y="256"/>
                  </a:cubicBezTo>
                  <a:cubicBezTo>
                    <a:pt x="259" y="255"/>
                    <a:pt x="258" y="253"/>
                    <a:pt x="258" y="251"/>
                  </a:cubicBezTo>
                  <a:cubicBezTo>
                    <a:pt x="259" y="248"/>
                    <a:pt x="264" y="247"/>
                    <a:pt x="267" y="244"/>
                  </a:cubicBezTo>
                  <a:cubicBezTo>
                    <a:pt x="270" y="241"/>
                    <a:pt x="269" y="237"/>
                    <a:pt x="267" y="234"/>
                  </a:cubicBezTo>
                  <a:cubicBezTo>
                    <a:pt x="265" y="231"/>
                    <a:pt x="263" y="228"/>
                    <a:pt x="264" y="224"/>
                  </a:cubicBezTo>
                  <a:cubicBezTo>
                    <a:pt x="265" y="221"/>
                    <a:pt x="268" y="218"/>
                    <a:pt x="267" y="216"/>
                  </a:cubicBezTo>
                  <a:cubicBezTo>
                    <a:pt x="266" y="215"/>
                    <a:pt x="265" y="214"/>
                    <a:pt x="265" y="213"/>
                  </a:cubicBezTo>
                  <a:cubicBezTo>
                    <a:pt x="266" y="212"/>
                    <a:pt x="267" y="211"/>
                    <a:pt x="268" y="211"/>
                  </a:cubicBezTo>
                  <a:cubicBezTo>
                    <a:pt x="272" y="208"/>
                    <a:pt x="275" y="205"/>
                    <a:pt x="275" y="201"/>
                  </a:cubicBezTo>
                  <a:cubicBezTo>
                    <a:pt x="275" y="198"/>
                    <a:pt x="272" y="195"/>
                    <a:pt x="268" y="194"/>
                  </a:cubicBezTo>
                  <a:cubicBezTo>
                    <a:pt x="267" y="193"/>
                    <a:pt x="264" y="193"/>
                    <a:pt x="263" y="192"/>
                  </a:cubicBezTo>
                  <a:cubicBezTo>
                    <a:pt x="260" y="189"/>
                    <a:pt x="263" y="185"/>
                    <a:pt x="263" y="181"/>
                  </a:cubicBezTo>
                  <a:cubicBezTo>
                    <a:pt x="263" y="179"/>
                    <a:pt x="261" y="177"/>
                    <a:pt x="260" y="175"/>
                  </a:cubicBezTo>
                  <a:cubicBezTo>
                    <a:pt x="258" y="173"/>
                    <a:pt x="256" y="171"/>
                    <a:pt x="254" y="169"/>
                  </a:cubicBezTo>
                  <a:moveTo>
                    <a:pt x="242" y="158"/>
                  </a:moveTo>
                  <a:cubicBezTo>
                    <a:pt x="242" y="159"/>
                    <a:pt x="242" y="159"/>
                    <a:pt x="242" y="159"/>
                  </a:cubicBezTo>
                  <a:cubicBezTo>
                    <a:pt x="242" y="160"/>
                    <a:pt x="242" y="161"/>
                    <a:pt x="243" y="162"/>
                  </a:cubicBezTo>
                  <a:cubicBezTo>
                    <a:pt x="244" y="163"/>
                    <a:pt x="246" y="163"/>
                    <a:pt x="248" y="164"/>
                  </a:cubicBezTo>
                  <a:cubicBezTo>
                    <a:pt x="249" y="164"/>
                    <a:pt x="249" y="164"/>
                    <a:pt x="249" y="164"/>
                  </a:cubicBezTo>
                  <a:cubicBezTo>
                    <a:pt x="247" y="162"/>
                    <a:pt x="244" y="160"/>
                    <a:pt x="242" y="158"/>
                  </a:cubicBezTo>
                  <a:cubicBezTo>
                    <a:pt x="242" y="158"/>
                    <a:pt x="242" y="158"/>
                    <a:pt x="242" y="158"/>
                  </a:cubicBezTo>
                  <a:moveTo>
                    <a:pt x="3" y="100"/>
                  </a:moveTo>
                  <a:cubicBezTo>
                    <a:pt x="0" y="100"/>
                    <a:pt x="0" y="105"/>
                    <a:pt x="3" y="105"/>
                  </a:cubicBezTo>
                  <a:cubicBezTo>
                    <a:pt x="13" y="107"/>
                    <a:pt x="23" y="110"/>
                    <a:pt x="31" y="116"/>
                  </a:cubicBezTo>
                  <a:cubicBezTo>
                    <a:pt x="40" y="121"/>
                    <a:pt x="48" y="128"/>
                    <a:pt x="54" y="136"/>
                  </a:cubicBezTo>
                  <a:cubicBezTo>
                    <a:pt x="51" y="141"/>
                    <a:pt x="50" y="146"/>
                    <a:pt x="52" y="151"/>
                  </a:cubicBezTo>
                  <a:cubicBezTo>
                    <a:pt x="54" y="158"/>
                    <a:pt x="60" y="162"/>
                    <a:pt x="67" y="163"/>
                  </a:cubicBezTo>
                  <a:cubicBezTo>
                    <a:pt x="67" y="163"/>
                    <a:pt x="67" y="163"/>
                    <a:pt x="67" y="163"/>
                  </a:cubicBezTo>
                  <a:cubicBezTo>
                    <a:pt x="67" y="162"/>
                    <a:pt x="67" y="161"/>
                    <a:pt x="68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68" y="159"/>
                    <a:pt x="67" y="157"/>
                    <a:pt x="67" y="156"/>
                  </a:cubicBezTo>
                  <a:cubicBezTo>
                    <a:pt x="67" y="156"/>
                    <a:pt x="67" y="156"/>
                    <a:pt x="67" y="156"/>
                  </a:cubicBezTo>
                  <a:cubicBezTo>
                    <a:pt x="67" y="156"/>
                    <a:pt x="67" y="155"/>
                    <a:pt x="67" y="155"/>
                  </a:cubicBezTo>
                  <a:cubicBezTo>
                    <a:pt x="62" y="151"/>
                    <a:pt x="62" y="138"/>
                    <a:pt x="62" y="132"/>
                  </a:cubicBezTo>
                  <a:cubicBezTo>
                    <a:pt x="62" y="131"/>
                    <a:pt x="61" y="131"/>
                    <a:pt x="61" y="130"/>
                  </a:cubicBezTo>
                  <a:cubicBezTo>
                    <a:pt x="61" y="130"/>
                    <a:pt x="61" y="130"/>
                    <a:pt x="61" y="130"/>
                  </a:cubicBezTo>
                  <a:cubicBezTo>
                    <a:pt x="60" y="131"/>
                    <a:pt x="59" y="132"/>
                    <a:pt x="58" y="132"/>
                  </a:cubicBezTo>
                  <a:cubicBezTo>
                    <a:pt x="51" y="123"/>
                    <a:pt x="42" y="116"/>
                    <a:pt x="32" y="110"/>
                  </a:cubicBezTo>
                  <a:cubicBezTo>
                    <a:pt x="24" y="105"/>
                    <a:pt x="14" y="102"/>
                    <a:pt x="4" y="100"/>
                  </a:cubicBezTo>
                  <a:cubicBezTo>
                    <a:pt x="4" y="100"/>
                    <a:pt x="4" y="100"/>
                    <a:pt x="3" y="100"/>
                  </a:cubicBezTo>
                  <a:moveTo>
                    <a:pt x="226" y="0"/>
                  </a:moveTo>
                  <a:cubicBezTo>
                    <a:pt x="225" y="0"/>
                    <a:pt x="225" y="0"/>
                    <a:pt x="224" y="0"/>
                  </a:cubicBezTo>
                  <a:cubicBezTo>
                    <a:pt x="223" y="0"/>
                    <a:pt x="221" y="0"/>
                    <a:pt x="219" y="0"/>
                  </a:cubicBezTo>
                  <a:cubicBezTo>
                    <a:pt x="207" y="2"/>
                    <a:pt x="197" y="8"/>
                    <a:pt x="187" y="14"/>
                  </a:cubicBezTo>
                  <a:cubicBezTo>
                    <a:pt x="184" y="15"/>
                    <a:pt x="181" y="17"/>
                    <a:pt x="178" y="19"/>
                  </a:cubicBezTo>
                  <a:cubicBezTo>
                    <a:pt x="178" y="18"/>
                    <a:pt x="177" y="17"/>
                    <a:pt x="176" y="16"/>
                  </a:cubicBezTo>
                  <a:cubicBezTo>
                    <a:pt x="176" y="16"/>
                    <a:pt x="176" y="16"/>
                    <a:pt x="176" y="16"/>
                  </a:cubicBezTo>
                  <a:cubicBezTo>
                    <a:pt x="176" y="16"/>
                    <a:pt x="175" y="15"/>
                    <a:pt x="175" y="15"/>
                  </a:cubicBezTo>
                  <a:cubicBezTo>
                    <a:pt x="172" y="13"/>
                    <a:pt x="169" y="13"/>
                    <a:pt x="166" y="13"/>
                  </a:cubicBezTo>
                  <a:cubicBezTo>
                    <a:pt x="165" y="13"/>
                    <a:pt x="165" y="13"/>
                    <a:pt x="164" y="13"/>
                  </a:cubicBezTo>
                  <a:cubicBezTo>
                    <a:pt x="165" y="18"/>
                    <a:pt x="166" y="24"/>
                    <a:pt x="167" y="30"/>
                  </a:cubicBezTo>
                  <a:cubicBezTo>
                    <a:pt x="168" y="35"/>
                    <a:pt x="168" y="41"/>
                    <a:pt x="170" y="47"/>
                  </a:cubicBezTo>
                  <a:cubicBezTo>
                    <a:pt x="171" y="51"/>
                    <a:pt x="173" y="54"/>
                    <a:pt x="174" y="59"/>
                  </a:cubicBezTo>
                  <a:cubicBezTo>
                    <a:pt x="175" y="64"/>
                    <a:pt x="175" y="70"/>
                    <a:pt x="175" y="75"/>
                  </a:cubicBezTo>
                  <a:cubicBezTo>
                    <a:pt x="175" y="82"/>
                    <a:pt x="176" y="90"/>
                    <a:pt x="177" y="97"/>
                  </a:cubicBezTo>
                  <a:cubicBezTo>
                    <a:pt x="178" y="100"/>
                    <a:pt x="179" y="104"/>
                    <a:pt x="179" y="107"/>
                  </a:cubicBezTo>
                  <a:cubicBezTo>
                    <a:pt x="179" y="109"/>
                    <a:pt x="178" y="110"/>
                    <a:pt x="178" y="112"/>
                  </a:cubicBezTo>
                  <a:cubicBezTo>
                    <a:pt x="177" y="114"/>
                    <a:pt x="176" y="116"/>
                    <a:pt x="174" y="118"/>
                  </a:cubicBezTo>
                  <a:cubicBezTo>
                    <a:pt x="179" y="117"/>
                    <a:pt x="183" y="117"/>
                    <a:pt x="188" y="117"/>
                  </a:cubicBezTo>
                  <a:cubicBezTo>
                    <a:pt x="191" y="117"/>
                    <a:pt x="194" y="117"/>
                    <a:pt x="197" y="118"/>
                  </a:cubicBezTo>
                  <a:cubicBezTo>
                    <a:pt x="200" y="118"/>
                    <a:pt x="204" y="119"/>
                    <a:pt x="207" y="121"/>
                  </a:cubicBezTo>
                  <a:cubicBezTo>
                    <a:pt x="207" y="121"/>
                    <a:pt x="207" y="121"/>
                    <a:pt x="207" y="121"/>
                  </a:cubicBezTo>
                  <a:cubicBezTo>
                    <a:pt x="207" y="121"/>
                    <a:pt x="207" y="121"/>
                    <a:pt x="207" y="121"/>
                  </a:cubicBezTo>
                  <a:cubicBezTo>
                    <a:pt x="211" y="122"/>
                    <a:pt x="214" y="124"/>
                    <a:pt x="217" y="126"/>
                  </a:cubicBezTo>
                  <a:cubicBezTo>
                    <a:pt x="225" y="131"/>
                    <a:pt x="231" y="136"/>
                    <a:pt x="236" y="141"/>
                  </a:cubicBezTo>
                  <a:cubicBezTo>
                    <a:pt x="242" y="139"/>
                    <a:pt x="247" y="135"/>
                    <a:pt x="250" y="130"/>
                  </a:cubicBezTo>
                  <a:cubicBezTo>
                    <a:pt x="252" y="125"/>
                    <a:pt x="251" y="120"/>
                    <a:pt x="250" y="115"/>
                  </a:cubicBezTo>
                  <a:cubicBezTo>
                    <a:pt x="249" y="107"/>
                    <a:pt x="250" y="100"/>
                    <a:pt x="250" y="92"/>
                  </a:cubicBezTo>
                  <a:cubicBezTo>
                    <a:pt x="251" y="86"/>
                    <a:pt x="252" y="81"/>
                    <a:pt x="251" y="75"/>
                  </a:cubicBezTo>
                  <a:cubicBezTo>
                    <a:pt x="250" y="71"/>
                    <a:pt x="249" y="67"/>
                    <a:pt x="247" y="63"/>
                  </a:cubicBezTo>
                  <a:cubicBezTo>
                    <a:pt x="246" y="57"/>
                    <a:pt x="246" y="51"/>
                    <a:pt x="245" y="46"/>
                  </a:cubicBezTo>
                  <a:cubicBezTo>
                    <a:pt x="245" y="37"/>
                    <a:pt x="244" y="28"/>
                    <a:pt x="244" y="20"/>
                  </a:cubicBezTo>
                  <a:cubicBezTo>
                    <a:pt x="243" y="13"/>
                    <a:pt x="243" y="6"/>
                    <a:pt x="236" y="2"/>
                  </a:cubicBezTo>
                  <a:cubicBezTo>
                    <a:pt x="233" y="0"/>
                    <a:pt x="230" y="0"/>
                    <a:pt x="226" y="0"/>
                  </a:cubicBezTo>
                </a:path>
              </a:pathLst>
            </a:custGeom>
            <a:solidFill>
              <a:srgbClr val="1061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7" name="Freeform 18"/>
            <p:cNvSpPr>
              <a:spLocks noEditPoints="1"/>
            </p:cNvSpPr>
            <p:nvPr/>
          </p:nvSpPr>
          <p:spPr bwMode="auto">
            <a:xfrm>
              <a:off x="4021139" y="3100388"/>
              <a:ext cx="90488" cy="190500"/>
            </a:xfrm>
            <a:custGeom>
              <a:avLst/>
              <a:gdLst>
                <a:gd name="T0" fmla="*/ 21 w 24"/>
                <a:gd name="T1" fmla="*/ 42 h 51"/>
                <a:gd name="T2" fmla="*/ 21 w 24"/>
                <a:gd name="T3" fmla="*/ 42 h 51"/>
                <a:gd name="T4" fmla="*/ 20 w 24"/>
                <a:gd name="T5" fmla="*/ 44 h 51"/>
                <a:gd name="T6" fmla="*/ 21 w 24"/>
                <a:gd name="T7" fmla="*/ 49 h 51"/>
                <a:gd name="T8" fmla="*/ 22 w 24"/>
                <a:gd name="T9" fmla="*/ 50 h 51"/>
                <a:gd name="T10" fmla="*/ 23 w 24"/>
                <a:gd name="T11" fmla="*/ 51 h 51"/>
                <a:gd name="T12" fmla="*/ 23 w 24"/>
                <a:gd name="T13" fmla="*/ 51 h 51"/>
                <a:gd name="T14" fmla="*/ 24 w 24"/>
                <a:gd name="T15" fmla="*/ 49 h 51"/>
                <a:gd name="T16" fmla="*/ 24 w 24"/>
                <a:gd name="T17" fmla="*/ 49 h 51"/>
                <a:gd name="T18" fmla="*/ 23 w 24"/>
                <a:gd name="T19" fmla="*/ 43 h 51"/>
                <a:gd name="T20" fmla="*/ 21 w 24"/>
                <a:gd name="T21" fmla="*/ 42 h 51"/>
                <a:gd name="T22" fmla="*/ 17 w 24"/>
                <a:gd name="T23" fmla="*/ 27 h 51"/>
                <a:gd name="T24" fmla="*/ 16 w 24"/>
                <a:gd name="T25" fmla="*/ 27 h 51"/>
                <a:gd name="T26" fmla="*/ 15 w 24"/>
                <a:gd name="T27" fmla="*/ 29 h 51"/>
                <a:gd name="T28" fmla="*/ 17 w 24"/>
                <a:gd name="T29" fmla="*/ 34 h 51"/>
                <a:gd name="T30" fmla="*/ 19 w 24"/>
                <a:gd name="T31" fmla="*/ 35 h 51"/>
                <a:gd name="T32" fmla="*/ 19 w 24"/>
                <a:gd name="T33" fmla="*/ 35 h 51"/>
                <a:gd name="T34" fmla="*/ 20 w 24"/>
                <a:gd name="T35" fmla="*/ 34 h 51"/>
                <a:gd name="T36" fmla="*/ 20 w 24"/>
                <a:gd name="T37" fmla="*/ 33 h 51"/>
                <a:gd name="T38" fmla="*/ 19 w 24"/>
                <a:gd name="T39" fmla="*/ 29 h 51"/>
                <a:gd name="T40" fmla="*/ 19 w 24"/>
                <a:gd name="T41" fmla="*/ 29 h 51"/>
                <a:gd name="T42" fmla="*/ 19 w 24"/>
                <a:gd name="T43" fmla="*/ 29 h 51"/>
                <a:gd name="T44" fmla="*/ 18 w 24"/>
                <a:gd name="T45" fmla="*/ 28 h 51"/>
                <a:gd name="T46" fmla="*/ 17 w 24"/>
                <a:gd name="T47" fmla="*/ 27 h 51"/>
                <a:gd name="T48" fmla="*/ 0 w 24"/>
                <a:gd name="T49" fmla="*/ 0 h 51"/>
                <a:gd name="T50" fmla="*/ 0 w 24"/>
                <a:gd name="T51" fmla="*/ 0 h 51"/>
                <a:gd name="T52" fmla="*/ 2 w 24"/>
                <a:gd name="T53" fmla="*/ 2 h 51"/>
                <a:gd name="T54" fmla="*/ 5 w 24"/>
                <a:gd name="T55" fmla="*/ 3 h 51"/>
                <a:gd name="T56" fmla="*/ 3 w 24"/>
                <a:gd name="T57" fmla="*/ 0 h 51"/>
                <a:gd name="T58" fmla="*/ 3 w 24"/>
                <a:gd name="T59" fmla="*/ 0 h 51"/>
                <a:gd name="T60" fmla="*/ 0 w 24"/>
                <a:gd name="T61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4" h="51">
                  <a:moveTo>
                    <a:pt x="21" y="42"/>
                  </a:moveTo>
                  <a:cubicBezTo>
                    <a:pt x="21" y="42"/>
                    <a:pt x="21" y="42"/>
                    <a:pt x="21" y="42"/>
                  </a:cubicBezTo>
                  <a:cubicBezTo>
                    <a:pt x="20" y="42"/>
                    <a:pt x="20" y="43"/>
                    <a:pt x="20" y="44"/>
                  </a:cubicBezTo>
                  <a:cubicBezTo>
                    <a:pt x="20" y="46"/>
                    <a:pt x="21" y="47"/>
                    <a:pt x="21" y="49"/>
                  </a:cubicBezTo>
                  <a:cubicBezTo>
                    <a:pt x="21" y="49"/>
                    <a:pt x="22" y="50"/>
                    <a:pt x="22" y="50"/>
                  </a:cubicBezTo>
                  <a:cubicBezTo>
                    <a:pt x="22" y="50"/>
                    <a:pt x="23" y="51"/>
                    <a:pt x="23" y="51"/>
                  </a:cubicBezTo>
                  <a:cubicBezTo>
                    <a:pt x="23" y="51"/>
                    <a:pt x="23" y="51"/>
                    <a:pt x="23" y="51"/>
                  </a:cubicBezTo>
                  <a:cubicBezTo>
                    <a:pt x="24" y="51"/>
                    <a:pt x="24" y="50"/>
                    <a:pt x="24" y="49"/>
                  </a:cubicBezTo>
                  <a:cubicBezTo>
                    <a:pt x="24" y="49"/>
                    <a:pt x="24" y="49"/>
                    <a:pt x="24" y="49"/>
                  </a:cubicBezTo>
                  <a:cubicBezTo>
                    <a:pt x="24" y="47"/>
                    <a:pt x="24" y="45"/>
                    <a:pt x="23" y="43"/>
                  </a:cubicBezTo>
                  <a:cubicBezTo>
                    <a:pt x="23" y="42"/>
                    <a:pt x="22" y="42"/>
                    <a:pt x="21" y="42"/>
                  </a:cubicBezTo>
                  <a:moveTo>
                    <a:pt x="17" y="27"/>
                  </a:moveTo>
                  <a:cubicBezTo>
                    <a:pt x="16" y="27"/>
                    <a:pt x="16" y="27"/>
                    <a:pt x="16" y="27"/>
                  </a:cubicBezTo>
                  <a:cubicBezTo>
                    <a:pt x="15" y="27"/>
                    <a:pt x="15" y="28"/>
                    <a:pt x="15" y="29"/>
                  </a:cubicBezTo>
                  <a:cubicBezTo>
                    <a:pt x="16" y="31"/>
                    <a:pt x="16" y="33"/>
                    <a:pt x="17" y="34"/>
                  </a:cubicBezTo>
                  <a:cubicBezTo>
                    <a:pt x="17" y="35"/>
                    <a:pt x="18" y="35"/>
                    <a:pt x="19" y="35"/>
                  </a:cubicBezTo>
                  <a:cubicBezTo>
                    <a:pt x="19" y="35"/>
                    <a:pt x="19" y="35"/>
                    <a:pt x="19" y="35"/>
                  </a:cubicBezTo>
                  <a:cubicBezTo>
                    <a:pt x="20" y="35"/>
                    <a:pt x="20" y="34"/>
                    <a:pt x="20" y="34"/>
                  </a:cubicBezTo>
                  <a:cubicBezTo>
                    <a:pt x="20" y="33"/>
                    <a:pt x="20" y="33"/>
                    <a:pt x="20" y="33"/>
                  </a:cubicBezTo>
                  <a:cubicBezTo>
                    <a:pt x="20" y="32"/>
                    <a:pt x="19" y="31"/>
                    <a:pt x="19" y="29"/>
                  </a:cubicBezTo>
                  <a:cubicBezTo>
                    <a:pt x="19" y="29"/>
                    <a:pt x="19" y="29"/>
                    <a:pt x="19" y="29"/>
                  </a:cubicBezTo>
                  <a:cubicBezTo>
                    <a:pt x="19" y="29"/>
                    <a:pt x="19" y="29"/>
                    <a:pt x="19" y="29"/>
                  </a:cubicBezTo>
                  <a:cubicBezTo>
                    <a:pt x="19" y="29"/>
                    <a:pt x="18" y="28"/>
                    <a:pt x="18" y="28"/>
                  </a:cubicBezTo>
                  <a:cubicBezTo>
                    <a:pt x="18" y="27"/>
                    <a:pt x="17" y="27"/>
                    <a:pt x="17" y="27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1" y="1"/>
                    <a:pt x="2" y="2"/>
                  </a:cubicBezTo>
                  <a:cubicBezTo>
                    <a:pt x="3" y="2"/>
                    <a:pt x="4" y="3"/>
                    <a:pt x="5" y="3"/>
                  </a:cubicBezTo>
                  <a:cubicBezTo>
                    <a:pt x="5" y="2"/>
                    <a:pt x="4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</a:path>
              </a:pathLst>
            </a:custGeom>
            <a:solidFill>
              <a:srgbClr val="1274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8" name="Freeform 215"/>
            <p:cNvSpPr/>
            <p:nvPr/>
          </p:nvSpPr>
          <p:spPr bwMode="auto">
            <a:xfrm>
              <a:off x="3479800" y="2570163"/>
              <a:ext cx="612775" cy="627063"/>
            </a:xfrm>
            <a:custGeom>
              <a:avLst/>
              <a:gdLst>
                <a:gd name="T0" fmla="*/ 136 w 163"/>
                <a:gd name="T1" fmla="*/ 60 h 167"/>
                <a:gd name="T2" fmla="*/ 132 w 163"/>
                <a:gd name="T3" fmla="*/ 68 h 167"/>
                <a:gd name="T4" fmla="*/ 130 w 163"/>
                <a:gd name="T5" fmla="*/ 70 h 167"/>
                <a:gd name="T6" fmla="*/ 132 w 163"/>
                <a:gd name="T7" fmla="*/ 73 h 167"/>
                <a:gd name="T8" fmla="*/ 130 w 163"/>
                <a:gd name="T9" fmla="*/ 81 h 167"/>
                <a:gd name="T10" fmla="*/ 134 w 163"/>
                <a:gd name="T11" fmla="*/ 90 h 167"/>
                <a:gd name="T12" fmla="*/ 135 w 163"/>
                <a:gd name="T13" fmla="*/ 100 h 167"/>
                <a:gd name="T14" fmla="*/ 129 w 163"/>
                <a:gd name="T15" fmla="*/ 107 h 167"/>
                <a:gd name="T16" fmla="*/ 130 w 163"/>
                <a:gd name="T17" fmla="*/ 112 h 167"/>
                <a:gd name="T18" fmla="*/ 129 w 163"/>
                <a:gd name="T19" fmla="*/ 115 h 167"/>
                <a:gd name="T20" fmla="*/ 136 w 163"/>
                <a:gd name="T21" fmla="*/ 133 h 167"/>
                <a:gd name="T22" fmla="*/ 146 w 163"/>
                <a:gd name="T23" fmla="*/ 143 h 167"/>
                <a:gd name="T24" fmla="*/ 155 w 163"/>
                <a:gd name="T25" fmla="*/ 146 h 167"/>
                <a:gd name="T26" fmla="*/ 162 w 163"/>
                <a:gd name="T27" fmla="*/ 154 h 167"/>
                <a:gd name="T28" fmla="*/ 159 w 163"/>
                <a:gd name="T29" fmla="*/ 164 h 167"/>
                <a:gd name="T30" fmla="*/ 146 w 163"/>
                <a:gd name="T31" fmla="*/ 161 h 167"/>
                <a:gd name="T32" fmla="*/ 138 w 163"/>
                <a:gd name="T33" fmla="*/ 149 h 167"/>
                <a:gd name="T34" fmla="*/ 127 w 163"/>
                <a:gd name="T35" fmla="*/ 139 h 167"/>
                <a:gd name="T36" fmla="*/ 124 w 163"/>
                <a:gd name="T37" fmla="*/ 139 h 167"/>
                <a:gd name="T38" fmla="*/ 122 w 163"/>
                <a:gd name="T39" fmla="*/ 143 h 167"/>
                <a:gd name="T40" fmla="*/ 115 w 163"/>
                <a:gd name="T41" fmla="*/ 145 h 167"/>
                <a:gd name="T42" fmla="*/ 108 w 163"/>
                <a:gd name="T43" fmla="*/ 145 h 167"/>
                <a:gd name="T44" fmla="*/ 97 w 163"/>
                <a:gd name="T45" fmla="*/ 157 h 167"/>
                <a:gd name="T46" fmla="*/ 89 w 163"/>
                <a:gd name="T47" fmla="*/ 150 h 167"/>
                <a:gd name="T48" fmla="*/ 82 w 163"/>
                <a:gd name="T49" fmla="*/ 143 h 167"/>
                <a:gd name="T50" fmla="*/ 79 w 163"/>
                <a:gd name="T51" fmla="*/ 143 h 167"/>
                <a:gd name="T52" fmla="*/ 67 w 163"/>
                <a:gd name="T53" fmla="*/ 136 h 167"/>
                <a:gd name="T54" fmla="*/ 53 w 163"/>
                <a:gd name="T55" fmla="*/ 116 h 167"/>
                <a:gd name="T56" fmla="*/ 18 w 163"/>
                <a:gd name="T57" fmla="*/ 65 h 167"/>
                <a:gd name="T58" fmla="*/ 12 w 163"/>
                <a:gd name="T59" fmla="*/ 58 h 167"/>
                <a:gd name="T60" fmla="*/ 5 w 163"/>
                <a:gd name="T61" fmla="*/ 50 h 167"/>
                <a:gd name="T62" fmla="*/ 1 w 163"/>
                <a:gd name="T63" fmla="*/ 38 h 167"/>
                <a:gd name="T64" fmla="*/ 1 w 163"/>
                <a:gd name="T65" fmla="*/ 37 h 167"/>
                <a:gd name="T66" fmla="*/ 5 w 163"/>
                <a:gd name="T67" fmla="*/ 25 h 167"/>
                <a:gd name="T68" fmla="*/ 7 w 163"/>
                <a:gd name="T69" fmla="*/ 23 h 167"/>
                <a:gd name="T70" fmla="*/ 8 w 163"/>
                <a:gd name="T71" fmla="*/ 23 h 167"/>
                <a:gd name="T72" fmla="*/ 10 w 163"/>
                <a:gd name="T73" fmla="*/ 21 h 167"/>
                <a:gd name="T74" fmla="*/ 10 w 163"/>
                <a:gd name="T75" fmla="*/ 21 h 167"/>
                <a:gd name="T76" fmla="*/ 12 w 163"/>
                <a:gd name="T77" fmla="*/ 20 h 167"/>
                <a:gd name="T78" fmla="*/ 14 w 163"/>
                <a:gd name="T79" fmla="*/ 19 h 167"/>
                <a:gd name="T80" fmla="*/ 15 w 163"/>
                <a:gd name="T81" fmla="*/ 18 h 167"/>
                <a:gd name="T82" fmla="*/ 17 w 163"/>
                <a:gd name="T83" fmla="*/ 17 h 167"/>
                <a:gd name="T84" fmla="*/ 18 w 163"/>
                <a:gd name="T85" fmla="*/ 16 h 167"/>
                <a:gd name="T86" fmla="*/ 24 w 163"/>
                <a:gd name="T87" fmla="*/ 13 h 167"/>
                <a:gd name="T88" fmla="*/ 70 w 163"/>
                <a:gd name="T89" fmla="*/ 0 h 167"/>
                <a:gd name="T90" fmla="*/ 89 w 163"/>
                <a:gd name="T91" fmla="*/ 2 h 167"/>
                <a:gd name="T92" fmla="*/ 97 w 163"/>
                <a:gd name="T93" fmla="*/ 6 h 167"/>
                <a:gd name="T94" fmla="*/ 105 w 163"/>
                <a:gd name="T95" fmla="*/ 12 h 167"/>
                <a:gd name="T96" fmla="*/ 123 w 163"/>
                <a:gd name="T97" fmla="*/ 33 h 167"/>
                <a:gd name="T98" fmla="*/ 126 w 163"/>
                <a:gd name="T99" fmla="*/ 39 h 167"/>
                <a:gd name="T100" fmla="*/ 127 w 163"/>
                <a:gd name="T101" fmla="*/ 49 h 167"/>
                <a:gd name="T102" fmla="*/ 131 w 163"/>
                <a:gd name="T103" fmla="*/ 52 h 167"/>
                <a:gd name="T104" fmla="*/ 136 w 163"/>
                <a:gd name="T105" fmla="*/ 60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63" h="167">
                  <a:moveTo>
                    <a:pt x="136" y="60"/>
                  </a:moveTo>
                  <a:cubicBezTo>
                    <a:pt x="136" y="63"/>
                    <a:pt x="135" y="67"/>
                    <a:pt x="132" y="68"/>
                  </a:cubicBezTo>
                  <a:cubicBezTo>
                    <a:pt x="131" y="69"/>
                    <a:pt x="131" y="69"/>
                    <a:pt x="130" y="70"/>
                  </a:cubicBezTo>
                  <a:cubicBezTo>
                    <a:pt x="130" y="71"/>
                    <a:pt x="131" y="72"/>
                    <a:pt x="132" y="73"/>
                  </a:cubicBezTo>
                  <a:cubicBezTo>
                    <a:pt x="133" y="76"/>
                    <a:pt x="131" y="78"/>
                    <a:pt x="130" y="81"/>
                  </a:cubicBezTo>
                  <a:cubicBezTo>
                    <a:pt x="130" y="84"/>
                    <a:pt x="132" y="87"/>
                    <a:pt x="134" y="90"/>
                  </a:cubicBezTo>
                  <a:cubicBezTo>
                    <a:pt x="135" y="94"/>
                    <a:pt x="137" y="98"/>
                    <a:pt x="135" y="100"/>
                  </a:cubicBezTo>
                  <a:cubicBezTo>
                    <a:pt x="133" y="103"/>
                    <a:pt x="129" y="104"/>
                    <a:pt x="129" y="107"/>
                  </a:cubicBezTo>
                  <a:cubicBezTo>
                    <a:pt x="129" y="108"/>
                    <a:pt x="130" y="110"/>
                    <a:pt x="130" y="112"/>
                  </a:cubicBezTo>
                  <a:cubicBezTo>
                    <a:pt x="130" y="113"/>
                    <a:pt x="130" y="114"/>
                    <a:pt x="129" y="115"/>
                  </a:cubicBezTo>
                  <a:cubicBezTo>
                    <a:pt x="127" y="122"/>
                    <a:pt x="131" y="128"/>
                    <a:pt x="136" y="133"/>
                  </a:cubicBezTo>
                  <a:cubicBezTo>
                    <a:pt x="138" y="137"/>
                    <a:pt x="142" y="141"/>
                    <a:pt x="146" y="143"/>
                  </a:cubicBezTo>
                  <a:cubicBezTo>
                    <a:pt x="149" y="144"/>
                    <a:pt x="152" y="145"/>
                    <a:pt x="155" y="146"/>
                  </a:cubicBezTo>
                  <a:cubicBezTo>
                    <a:pt x="158" y="148"/>
                    <a:pt x="161" y="151"/>
                    <a:pt x="162" y="154"/>
                  </a:cubicBezTo>
                  <a:cubicBezTo>
                    <a:pt x="163" y="158"/>
                    <a:pt x="162" y="162"/>
                    <a:pt x="159" y="164"/>
                  </a:cubicBezTo>
                  <a:cubicBezTo>
                    <a:pt x="155" y="167"/>
                    <a:pt x="150" y="165"/>
                    <a:pt x="146" y="161"/>
                  </a:cubicBezTo>
                  <a:cubicBezTo>
                    <a:pt x="142" y="158"/>
                    <a:pt x="140" y="153"/>
                    <a:pt x="138" y="149"/>
                  </a:cubicBezTo>
                  <a:cubicBezTo>
                    <a:pt x="135" y="144"/>
                    <a:pt x="132" y="140"/>
                    <a:pt x="127" y="139"/>
                  </a:cubicBezTo>
                  <a:cubicBezTo>
                    <a:pt x="126" y="139"/>
                    <a:pt x="125" y="138"/>
                    <a:pt x="124" y="139"/>
                  </a:cubicBezTo>
                  <a:cubicBezTo>
                    <a:pt x="123" y="140"/>
                    <a:pt x="123" y="142"/>
                    <a:pt x="122" y="143"/>
                  </a:cubicBezTo>
                  <a:cubicBezTo>
                    <a:pt x="121" y="145"/>
                    <a:pt x="118" y="145"/>
                    <a:pt x="115" y="145"/>
                  </a:cubicBezTo>
                  <a:cubicBezTo>
                    <a:pt x="113" y="145"/>
                    <a:pt x="110" y="144"/>
                    <a:pt x="108" y="145"/>
                  </a:cubicBezTo>
                  <a:cubicBezTo>
                    <a:pt x="103" y="147"/>
                    <a:pt x="102" y="157"/>
                    <a:pt x="97" y="157"/>
                  </a:cubicBezTo>
                  <a:cubicBezTo>
                    <a:pt x="93" y="157"/>
                    <a:pt x="91" y="153"/>
                    <a:pt x="89" y="150"/>
                  </a:cubicBezTo>
                  <a:cubicBezTo>
                    <a:pt x="88" y="146"/>
                    <a:pt x="85" y="142"/>
                    <a:pt x="82" y="143"/>
                  </a:cubicBezTo>
                  <a:cubicBezTo>
                    <a:pt x="81" y="143"/>
                    <a:pt x="80" y="143"/>
                    <a:pt x="79" y="143"/>
                  </a:cubicBezTo>
                  <a:cubicBezTo>
                    <a:pt x="74" y="144"/>
                    <a:pt x="70" y="140"/>
                    <a:pt x="67" y="136"/>
                  </a:cubicBezTo>
                  <a:cubicBezTo>
                    <a:pt x="62" y="130"/>
                    <a:pt x="57" y="123"/>
                    <a:pt x="53" y="116"/>
                  </a:cubicBezTo>
                  <a:cubicBezTo>
                    <a:pt x="41" y="99"/>
                    <a:pt x="31" y="81"/>
                    <a:pt x="18" y="65"/>
                  </a:cubicBezTo>
                  <a:cubicBezTo>
                    <a:pt x="16" y="63"/>
                    <a:pt x="14" y="60"/>
                    <a:pt x="12" y="58"/>
                  </a:cubicBezTo>
                  <a:cubicBezTo>
                    <a:pt x="9" y="55"/>
                    <a:pt x="7" y="53"/>
                    <a:pt x="5" y="50"/>
                  </a:cubicBezTo>
                  <a:cubicBezTo>
                    <a:pt x="3" y="46"/>
                    <a:pt x="2" y="42"/>
                    <a:pt x="1" y="38"/>
                  </a:cubicBezTo>
                  <a:cubicBezTo>
                    <a:pt x="1" y="38"/>
                    <a:pt x="1" y="38"/>
                    <a:pt x="1" y="37"/>
                  </a:cubicBezTo>
                  <a:cubicBezTo>
                    <a:pt x="0" y="32"/>
                    <a:pt x="0" y="29"/>
                    <a:pt x="5" y="25"/>
                  </a:cubicBezTo>
                  <a:cubicBezTo>
                    <a:pt x="6" y="25"/>
                    <a:pt x="7" y="24"/>
                    <a:pt x="7" y="23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9" y="22"/>
                    <a:pt x="10" y="22"/>
                    <a:pt x="10" y="21"/>
                  </a:cubicBezTo>
                  <a:cubicBezTo>
                    <a:pt x="10" y="21"/>
                    <a:pt x="10" y="21"/>
                    <a:pt x="10" y="21"/>
                  </a:cubicBezTo>
                  <a:cubicBezTo>
                    <a:pt x="11" y="21"/>
                    <a:pt x="12" y="20"/>
                    <a:pt x="12" y="20"/>
                  </a:cubicBezTo>
                  <a:cubicBezTo>
                    <a:pt x="13" y="20"/>
                    <a:pt x="13" y="19"/>
                    <a:pt x="14" y="19"/>
                  </a:cubicBezTo>
                  <a:cubicBezTo>
                    <a:pt x="14" y="19"/>
                    <a:pt x="15" y="18"/>
                    <a:pt x="15" y="18"/>
                  </a:cubicBezTo>
                  <a:cubicBezTo>
                    <a:pt x="16" y="18"/>
                    <a:pt x="16" y="17"/>
                    <a:pt x="17" y="17"/>
                  </a:cubicBezTo>
                  <a:cubicBezTo>
                    <a:pt x="17" y="17"/>
                    <a:pt x="18" y="17"/>
                    <a:pt x="18" y="16"/>
                  </a:cubicBezTo>
                  <a:cubicBezTo>
                    <a:pt x="20" y="15"/>
                    <a:pt x="22" y="14"/>
                    <a:pt x="24" y="13"/>
                  </a:cubicBezTo>
                  <a:cubicBezTo>
                    <a:pt x="39" y="6"/>
                    <a:pt x="54" y="2"/>
                    <a:pt x="70" y="0"/>
                  </a:cubicBezTo>
                  <a:cubicBezTo>
                    <a:pt x="76" y="0"/>
                    <a:pt x="83" y="0"/>
                    <a:pt x="89" y="2"/>
                  </a:cubicBezTo>
                  <a:cubicBezTo>
                    <a:pt x="92" y="3"/>
                    <a:pt x="94" y="4"/>
                    <a:pt x="97" y="6"/>
                  </a:cubicBezTo>
                  <a:cubicBezTo>
                    <a:pt x="100" y="8"/>
                    <a:pt x="102" y="10"/>
                    <a:pt x="105" y="12"/>
                  </a:cubicBezTo>
                  <a:cubicBezTo>
                    <a:pt x="112" y="18"/>
                    <a:pt x="118" y="25"/>
                    <a:pt x="123" y="33"/>
                  </a:cubicBezTo>
                  <a:cubicBezTo>
                    <a:pt x="124" y="35"/>
                    <a:pt x="125" y="37"/>
                    <a:pt x="126" y="39"/>
                  </a:cubicBezTo>
                  <a:cubicBezTo>
                    <a:pt x="126" y="43"/>
                    <a:pt x="124" y="47"/>
                    <a:pt x="127" y="49"/>
                  </a:cubicBezTo>
                  <a:cubicBezTo>
                    <a:pt x="128" y="51"/>
                    <a:pt x="129" y="51"/>
                    <a:pt x="131" y="52"/>
                  </a:cubicBezTo>
                  <a:cubicBezTo>
                    <a:pt x="134" y="53"/>
                    <a:pt x="136" y="57"/>
                    <a:pt x="136" y="60"/>
                  </a:cubicBezTo>
                </a:path>
              </a:pathLst>
            </a:custGeom>
            <a:solidFill>
              <a:srgbClr val="47C2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9" name="Freeform 216"/>
            <p:cNvSpPr/>
            <p:nvPr/>
          </p:nvSpPr>
          <p:spPr bwMode="auto">
            <a:xfrm>
              <a:off x="3479800" y="2655888"/>
              <a:ext cx="93662" cy="158750"/>
            </a:xfrm>
            <a:custGeom>
              <a:avLst/>
              <a:gdLst>
                <a:gd name="T0" fmla="*/ 18 w 25"/>
                <a:gd name="T1" fmla="*/ 17 h 42"/>
                <a:gd name="T2" fmla="*/ 24 w 25"/>
                <a:gd name="T3" fmla="*/ 21 h 42"/>
                <a:gd name="T4" fmla="*/ 22 w 25"/>
                <a:gd name="T5" fmla="*/ 22 h 42"/>
                <a:gd name="T6" fmla="*/ 20 w 25"/>
                <a:gd name="T7" fmla="*/ 21 h 42"/>
                <a:gd name="T8" fmla="*/ 19 w 25"/>
                <a:gd name="T9" fmla="*/ 26 h 42"/>
                <a:gd name="T10" fmla="*/ 22 w 25"/>
                <a:gd name="T11" fmla="*/ 29 h 42"/>
                <a:gd name="T12" fmla="*/ 25 w 25"/>
                <a:gd name="T13" fmla="*/ 33 h 42"/>
                <a:gd name="T14" fmla="*/ 19 w 25"/>
                <a:gd name="T15" fmla="*/ 31 h 42"/>
                <a:gd name="T16" fmla="*/ 13 w 25"/>
                <a:gd name="T17" fmla="*/ 31 h 42"/>
                <a:gd name="T18" fmla="*/ 18 w 25"/>
                <a:gd name="T19" fmla="*/ 39 h 42"/>
                <a:gd name="T20" fmla="*/ 18 w 25"/>
                <a:gd name="T21" fmla="*/ 41 h 42"/>
                <a:gd name="T22" fmla="*/ 18 w 25"/>
                <a:gd name="T23" fmla="*/ 42 h 42"/>
                <a:gd name="T24" fmla="*/ 12 w 25"/>
                <a:gd name="T25" fmla="*/ 35 h 42"/>
                <a:gd name="T26" fmla="*/ 5 w 25"/>
                <a:gd name="T27" fmla="*/ 27 h 42"/>
                <a:gd name="T28" fmla="*/ 1 w 25"/>
                <a:gd name="T29" fmla="*/ 15 h 42"/>
                <a:gd name="T30" fmla="*/ 1 w 25"/>
                <a:gd name="T31" fmla="*/ 14 h 42"/>
                <a:gd name="T32" fmla="*/ 5 w 25"/>
                <a:gd name="T33" fmla="*/ 2 h 42"/>
                <a:gd name="T34" fmla="*/ 7 w 25"/>
                <a:gd name="T35" fmla="*/ 0 h 42"/>
                <a:gd name="T36" fmla="*/ 8 w 25"/>
                <a:gd name="T37" fmla="*/ 0 h 42"/>
                <a:gd name="T38" fmla="*/ 9 w 25"/>
                <a:gd name="T39" fmla="*/ 1 h 42"/>
                <a:gd name="T40" fmla="*/ 10 w 25"/>
                <a:gd name="T41" fmla="*/ 2 h 42"/>
                <a:gd name="T42" fmla="*/ 12 w 25"/>
                <a:gd name="T43" fmla="*/ 2 h 42"/>
                <a:gd name="T44" fmla="*/ 13 w 25"/>
                <a:gd name="T45" fmla="*/ 1 h 42"/>
                <a:gd name="T46" fmla="*/ 15 w 25"/>
                <a:gd name="T47" fmla="*/ 3 h 42"/>
                <a:gd name="T48" fmla="*/ 15 w 25"/>
                <a:gd name="T49" fmla="*/ 5 h 42"/>
                <a:gd name="T50" fmla="*/ 15 w 25"/>
                <a:gd name="T51" fmla="*/ 9 h 42"/>
                <a:gd name="T52" fmla="*/ 19 w 25"/>
                <a:gd name="T53" fmla="*/ 9 h 42"/>
                <a:gd name="T54" fmla="*/ 23 w 25"/>
                <a:gd name="T55" fmla="*/ 10 h 42"/>
                <a:gd name="T56" fmla="*/ 24 w 25"/>
                <a:gd name="T57" fmla="*/ 11 h 42"/>
                <a:gd name="T58" fmla="*/ 21 w 25"/>
                <a:gd name="T59" fmla="*/ 14 h 42"/>
                <a:gd name="T60" fmla="*/ 18 w 25"/>
                <a:gd name="T61" fmla="*/ 17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5" h="42">
                  <a:moveTo>
                    <a:pt x="18" y="17"/>
                  </a:moveTo>
                  <a:cubicBezTo>
                    <a:pt x="20" y="18"/>
                    <a:pt x="22" y="20"/>
                    <a:pt x="24" y="21"/>
                  </a:cubicBezTo>
                  <a:cubicBezTo>
                    <a:pt x="23" y="22"/>
                    <a:pt x="22" y="22"/>
                    <a:pt x="22" y="22"/>
                  </a:cubicBezTo>
                  <a:cubicBezTo>
                    <a:pt x="21" y="21"/>
                    <a:pt x="20" y="21"/>
                    <a:pt x="20" y="21"/>
                  </a:cubicBezTo>
                  <a:cubicBezTo>
                    <a:pt x="18" y="22"/>
                    <a:pt x="18" y="24"/>
                    <a:pt x="19" y="26"/>
                  </a:cubicBezTo>
                  <a:cubicBezTo>
                    <a:pt x="19" y="27"/>
                    <a:pt x="21" y="28"/>
                    <a:pt x="22" y="29"/>
                  </a:cubicBezTo>
                  <a:cubicBezTo>
                    <a:pt x="24" y="30"/>
                    <a:pt x="25" y="32"/>
                    <a:pt x="25" y="33"/>
                  </a:cubicBezTo>
                  <a:cubicBezTo>
                    <a:pt x="23" y="34"/>
                    <a:pt x="21" y="32"/>
                    <a:pt x="19" y="31"/>
                  </a:cubicBezTo>
                  <a:cubicBezTo>
                    <a:pt x="17" y="30"/>
                    <a:pt x="15" y="29"/>
                    <a:pt x="13" y="31"/>
                  </a:cubicBezTo>
                  <a:cubicBezTo>
                    <a:pt x="15" y="33"/>
                    <a:pt x="17" y="36"/>
                    <a:pt x="18" y="39"/>
                  </a:cubicBezTo>
                  <a:cubicBezTo>
                    <a:pt x="18" y="40"/>
                    <a:pt x="19" y="41"/>
                    <a:pt x="18" y="41"/>
                  </a:cubicBezTo>
                  <a:cubicBezTo>
                    <a:pt x="18" y="42"/>
                    <a:pt x="18" y="42"/>
                    <a:pt x="18" y="42"/>
                  </a:cubicBezTo>
                  <a:cubicBezTo>
                    <a:pt x="16" y="40"/>
                    <a:pt x="14" y="37"/>
                    <a:pt x="12" y="35"/>
                  </a:cubicBezTo>
                  <a:cubicBezTo>
                    <a:pt x="9" y="32"/>
                    <a:pt x="7" y="30"/>
                    <a:pt x="5" y="27"/>
                  </a:cubicBezTo>
                  <a:cubicBezTo>
                    <a:pt x="3" y="23"/>
                    <a:pt x="2" y="19"/>
                    <a:pt x="1" y="15"/>
                  </a:cubicBezTo>
                  <a:cubicBezTo>
                    <a:pt x="1" y="15"/>
                    <a:pt x="1" y="15"/>
                    <a:pt x="1" y="14"/>
                  </a:cubicBezTo>
                  <a:cubicBezTo>
                    <a:pt x="0" y="9"/>
                    <a:pt x="0" y="6"/>
                    <a:pt x="5" y="2"/>
                  </a:cubicBezTo>
                  <a:cubicBezTo>
                    <a:pt x="6" y="2"/>
                    <a:pt x="7" y="1"/>
                    <a:pt x="7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9" y="0"/>
                    <a:pt x="9" y="1"/>
                    <a:pt x="9" y="1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1" y="2"/>
                    <a:pt x="11" y="2"/>
                    <a:pt x="12" y="2"/>
                  </a:cubicBezTo>
                  <a:cubicBezTo>
                    <a:pt x="12" y="2"/>
                    <a:pt x="13" y="1"/>
                    <a:pt x="13" y="1"/>
                  </a:cubicBezTo>
                  <a:cubicBezTo>
                    <a:pt x="14" y="1"/>
                    <a:pt x="14" y="2"/>
                    <a:pt x="15" y="3"/>
                  </a:cubicBezTo>
                  <a:cubicBezTo>
                    <a:pt x="15" y="3"/>
                    <a:pt x="15" y="4"/>
                    <a:pt x="15" y="5"/>
                  </a:cubicBezTo>
                  <a:cubicBezTo>
                    <a:pt x="15" y="6"/>
                    <a:pt x="14" y="8"/>
                    <a:pt x="15" y="9"/>
                  </a:cubicBezTo>
                  <a:cubicBezTo>
                    <a:pt x="16" y="10"/>
                    <a:pt x="18" y="10"/>
                    <a:pt x="19" y="9"/>
                  </a:cubicBezTo>
                  <a:cubicBezTo>
                    <a:pt x="20" y="9"/>
                    <a:pt x="22" y="9"/>
                    <a:pt x="23" y="10"/>
                  </a:cubicBezTo>
                  <a:cubicBezTo>
                    <a:pt x="23" y="10"/>
                    <a:pt x="23" y="10"/>
                    <a:pt x="24" y="11"/>
                  </a:cubicBezTo>
                  <a:cubicBezTo>
                    <a:pt x="24" y="12"/>
                    <a:pt x="22" y="13"/>
                    <a:pt x="21" y="14"/>
                  </a:cubicBezTo>
                  <a:cubicBezTo>
                    <a:pt x="20" y="14"/>
                    <a:pt x="18" y="15"/>
                    <a:pt x="18" y="17"/>
                  </a:cubicBezTo>
                </a:path>
              </a:pathLst>
            </a:custGeom>
            <a:solidFill>
              <a:srgbClr val="2C91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0" name="Freeform 217"/>
            <p:cNvSpPr/>
            <p:nvPr/>
          </p:nvSpPr>
          <p:spPr bwMode="auto">
            <a:xfrm>
              <a:off x="3505200" y="2570163"/>
              <a:ext cx="587375" cy="627063"/>
            </a:xfrm>
            <a:custGeom>
              <a:avLst/>
              <a:gdLst>
                <a:gd name="T0" fmla="*/ 125 w 156"/>
                <a:gd name="T1" fmla="*/ 68 h 167"/>
                <a:gd name="T2" fmla="*/ 125 w 156"/>
                <a:gd name="T3" fmla="*/ 73 h 167"/>
                <a:gd name="T4" fmla="*/ 127 w 156"/>
                <a:gd name="T5" fmla="*/ 90 h 167"/>
                <a:gd name="T6" fmla="*/ 122 w 156"/>
                <a:gd name="T7" fmla="*/ 107 h 167"/>
                <a:gd name="T8" fmla="*/ 122 w 156"/>
                <a:gd name="T9" fmla="*/ 115 h 167"/>
                <a:gd name="T10" fmla="*/ 139 w 156"/>
                <a:gd name="T11" fmla="*/ 143 h 167"/>
                <a:gd name="T12" fmla="*/ 155 w 156"/>
                <a:gd name="T13" fmla="*/ 154 h 167"/>
                <a:gd name="T14" fmla="*/ 139 w 156"/>
                <a:gd name="T15" fmla="*/ 161 h 167"/>
                <a:gd name="T16" fmla="*/ 120 w 156"/>
                <a:gd name="T17" fmla="*/ 139 h 167"/>
                <a:gd name="T18" fmla="*/ 115 w 156"/>
                <a:gd name="T19" fmla="*/ 143 h 167"/>
                <a:gd name="T20" fmla="*/ 101 w 156"/>
                <a:gd name="T21" fmla="*/ 145 h 167"/>
                <a:gd name="T22" fmla="*/ 82 w 156"/>
                <a:gd name="T23" fmla="*/ 150 h 167"/>
                <a:gd name="T24" fmla="*/ 72 w 156"/>
                <a:gd name="T25" fmla="*/ 143 h 167"/>
                <a:gd name="T26" fmla="*/ 46 w 156"/>
                <a:gd name="T27" fmla="*/ 116 h 167"/>
                <a:gd name="T28" fmla="*/ 55 w 156"/>
                <a:gd name="T29" fmla="*/ 117 h 167"/>
                <a:gd name="T30" fmla="*/ 57 w 156"/>
                <a:gd name="T31" fmla="*/ 104 h 167"/>
                <a:gd name="T32" fmla="*/ 60 w 156"/>
                <a:gd name="T33" fmla="*/ 92 h 167"/>
                <a:gd name="T34" fmla="*/ 73 w 156"/>
                <a:gd name="T35" fmla="*/ 89 h 167"/>
                <a:gd name="T36" fmla="*/ 72 w 156"/>
                <a:gd name="T37" fmla="*/ 78 h 167"/>
                <a:gd name="T38" fmla="*/ 78 w 156"/>
                <a:gd name="T39" fmla="*/ 64 h 167"/>
                <a:gd name="T40" fmla="*/ 79 w 156"/>
                <a:gd name="T41" fmla="*/ 51 h 167"/>
                <a:gd name="T42" fmla="*/ 76 w 156"/>
                <a:gd name="T43" fmla="*/ 35 h 167"/>
                <a:gd name="T44" fmla="*/ 52 w 156"/>
                <a:gd name="T45" fmla="*/ 25 h 167"/>
                <a:gd name="T46" fmla="*/ 33 w 156"/>
                <a:gd name="T47" fmla="*/ 21 h 167"/>
                <a:gd name="T48" fmla="*/ 4 w 156"/>
                <a:gd name="T49" fmla="*/ 25 h 167"/>
                <a:gd name="T50" fmla="*/ 0 w 156"/>
                <a:gd name="T51" fmla="*/ 23 h 167"/>
                <a:gd name="T52" fmla="*/ 3 w 156"/>
                <a:gd name="T53" fmla="*/ 21 h 167"/>
                <a:gd name="T54" fmla="*/ 5 w 156"/>
                <a:gd name="T55" fmla="*/ 20 h 167"/>
                <a:gd name="T56" fmla="*/ 8 w 156"/>
                <a:gd name="T57" fmla="*/ 18 h 167"/>
                <a:gd name="T58" fmla="*/ 11 w 156"/>
                <a:gd name="T59" fmla="*/ 16 h 167"/>
                <a:gd name="T60" fmla="*/ 63 w 156"/>
                <a:gd name="T61" fmla="*/ 0 h 167"/>
                <a:gd name="T62" fmla="*/ 90 w 156"/>
                <a:gd name="T63" fmla="*/ 6 h 167"/>
                <a:gd name="T64" fmla="*/ 116 w 156"/>
                <a:gd name="T65" fmla="*/ 33 h 167"/>
                <a:gd name="T66" fmla="*/ 120 w 156"/>
                <a:gd name="T67" fmla="*/ 49 h 167"/>
                <a:gd name="T68" fmla="*/ 129 w 156"/>
                <a:gd name="T69" fmla="*/ 60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6" h="167">
                  <a:moveTo>
                    <a:pt x="129" y="60"/>
                  </a:moveTo>
                  <a:cubicBezTo>
                    <a:pt x="129" y="63"/>
                    <a:pt x="128" y="67"/>
                    <a:pt x="125" y="68"/>
                  </a:cubicBezTo>
                  <a:cubicBezTo>
                    <a:pt x="124" y="69"/>
                    <a:pt x="124" y="69"/>
                    <a:pt x="123" y="70"/>
                  </a:cubicBezTo>
                  <a:cubicBezTo>
                    <a:pt x="123" y="71"/>
                    <a:pt x="124" y="72"/>
                    <a:pt x="125" y="73"/>
                  </a:cubicBezTo>
                  <a:cubicBezTo>
                    <a:pt x="126" y="76"/>
                    <a:pt x="124" y="78"/>
                    <a:pt x="123" y="81"/>
                  </a:cubicBezTo>
                  <a:cubicBezTo>
                    <a:pt x="123" y="84"/>
                    <a:pt x="125" y="87"/>
                    <a:pt x="127" y="90"/>
                  </a:cubicBezTo>
                  <a:cubicBezTo>
                    <a:pt x="128" y="94"/>
                    <a:pt x="130" y="98"/>
                    <a:pt x="128" y="100"/>
                  </a:cubicBezTo>
                  <a:cubicBezTo>
                    <a:pt x="126" y="103"/>
                    <a:pt x="122" y="104"/>
                    <a:pt x="122" y="107"/>
                  </a:cubicBezTo>
                  <a:cubicBezTo>
                    <a:pt x="122" y="108"/>
                    <a:pt x="123" y="110"/>
                    <a:pt x="123" y="112"/>
                  </a:cubicBezTo>
                  <a:cubicBezTo>
                    <a:pt x="123" y="113"/>
                    <a:pt x="123" y="114"/>
                    <a:pt x="122" y="115"/>
                  </a:cubicBezTo>
                  <a:cubicBezTo>
                    <a:pt x="120" y="122"/>
                    <a:pt x="124" y="128"/>
                    <a:pt x="129" y="133"/>
                  </a:cubicBezTo>
                  <a:cubicBezTo>
                    <a:pt x="131" y="137"/>
                    <a:pt x="135" y="141"/>
                    <a:pt x="139" y="143"/>
                  </a:cubicBezTo>
                  <a:cubicBezTo>
                    <a:pt x="142" y="144"/>
                    <a:pt x="145" y="145"/>
                    <a:pt x="148" y="146"/>
                  </a:cubicBezTo>
                  <a:cubicBezTo>
                    <a:pt x="151" y="148"/>
                    <a:pt x="154" y="151"/>
                    <a:pt x="155" y="154"/>
                  </a:cubicBezTo>
                  <a:cubicBezTo>
                    <a:pt x="156" y="158"/>
                    <a:pt x="155" y="162"/>
                    <a:pt x="152" y="164"/>
                  </a:cubicBezTo>
                  <a:cubicBezTo>
                    <a:pt x="148" y="167"/>
                    <a:pt x="143" y="165"/>
                    <a:pt x="139" y="161"/>
                  </a:cubicBezTo>
                  <a:cubicBezTo>
                    <a:pt x="135" y="158"/>
                    <a:pt x="133" y="153"/>
                    <a:pt x="131" y="149"/>
                  </a:cubicBezTo>
                  <a:cubicBezTo>
                    <a:pt x="128" y="144"/>
                    <a:pt x="125" y="140"/>
                    <a:pt x="120" y="139"/>
                  </a:cubicBezTo>
                  <a:cubicBezTo>
                    <a:pt x="119" y="139"/>
                    <a:pt x="118" y="138"/>
                    <a:pt x="117" y="139"/>
                  </a:cubicBezTo>
                  <a:cubicBezTo>
                    <a:pt x="116" y="140"/>
                    <a:pt x="116" y="142"/>
                    <a:pt x="115" y="143"/>
                  </a:cubicBezTo>
                  <a:cubicBezTo>
                    <a:pt x="114" y="145"/>
                    <a:pt x="111" y="145"/>
                    <a:pt x="108" y="145"/>
                  </a:cubicBezTo>
                  <a:cubicBezTo>
                    <a:pt x="106" y="145"/>
                    <a:pt x="103" y="144"/>
                    <a:pt x="101" y="145"/>
                  </a:cubicBezTo>
                  <a:cubicBezTo>
                    <a:pt x="96" y="147"/>
                    <a:pt x="95" y="157"/>
                    <a:pt x="90" y="157"/>
                  </a:cubicBezTo>
                  <a:cubicBezTo>
                    <a:pt x="86" y="157"/>
                    <a:pt x="84" y="153"/>
                    <a:pt x="82" y="150"/>
                  </a:cubicBezTo>
                  <a:cubicBezTo>
                    <a:pt x="81" y="146"/>
                    <a:pt x="78" y="142"/>
                    <a:pt x="75" y="143"/>
                  </a:cubicBezTo>
                  <a:cubicBezTo>
                    <a:pt x="74" y="143"/>
                    <a:pt x="73" y="143"/>
                    <a:pt x="72" y="143"/>
                  </a:cubicBezTo>
                  <a:cubicBezTo>
                    <a:pt x="67" y="144"/>
                    <a:pt x="63" y="140"/>
                    <a:pt x="60" y="136"/>
                  </a:cubicBezTo>
                  <a:cubicBezTo>
                    <a:pt x="55" y="130"/>
                    <a:pt x="50" y="123"/>
                    <a:pt x="46" y="116"/>
                  </a:cubicBezTo>
                  <a:cubicBezTo>
                    <a:pt x="48" y="117"/>
                    <a:pt x="50" y="118"/>
                    <a:pt x="52" y="117"/>
                  </a:cubicBezTo>
                  <a:cubicBezTo>
                    <a:pt x="53" y="117"/>
                    <a:pt x="54" y="117"/>
                    <a:pt x="55" y="117"/>
                  </a:cubicBezTo>
                  <a:cubicBezTo>
                    <a:pt x="56" y="115"/>
                    <a:pt x="53" y="112"/>
                    <a:pt x="53" y="109"/>
                  </a:cubicBezTo>
                  <a:cubicBezTo>
                    <a:pt x="53" y="107"/>
                    <a:pt x="54" y="105"/>
                    <a:pt x="57" y="104"/>
                  </a:cubicBezTo>
                  <a:cubicBezTo>
                    <a:pt x="59" y="103"/>
                    <a:pt x="61" y="104"/>
                    <a:pt x="63" y="104"/>
                  </a:cubicBezTo>
                  <a:cubicBezTo>
                    <a:pt x="63" y="100"/>
                    <a:pt x="62" y="96"/>
                    <a:pt x="60" y="92"/>
                  </a:cubicBezTo>
                  <a:cubicBezTo>
                    <a:pt x="61" y="89"/>
                    <a:pt x="64" y="89"/>
                    <a:pt x="67" y="90"/>
                  </a:cubicBezTo>
                  <a:cubicBezTo>
                    <a:pt x="69" y="91"/>
                    <a:pt x="72" y="91"/>
                    <a:pt x="73" y="89"/>
                  </a:cubicBezTo>
                  <a:cubicBezTo>
                    <a:pt x="74" y="87"/>
                    <a:pt x="73" y="85"/>
                    <a:pt x="71" y="83"/>
                  </a:cubicBezTo>
                  <a:cubicBezTo>
                    <a:pt x="70" y="81"/>
                    <a:pt x="71" y="79"/>
                    <a:pt x="72" y="78"/>
                  </a:cubicBezTo>
                  <a:cubicBezTo>
                    <a:pt x="75" y="77"/>
                    <a:pt x="78" y="76"/>
                    <a:pt x="80" y="76"/>
                  </a:cubicBezTo>
                  <a:cubicBezTo>
                    <a:pt x="82" y="72"/>
                    <a:pt x="76" y="68"/>
                    <a:pt x="78" y="64"/>
                  </a:cubicBezTo>
                  <a:cubicBezTo>
                    <a:pt x="78" y="62"/>
                    <a:pt x="81" y="62"/>
                    <a:pt x="82" y="60"/>
                  </a:cubicBezTo>
                  <a:cubicBezTo>
                    <a:pt x="84" y="57"/>
                    <a:pt x="81" y="53"/>
                    <a:pt x="79" y="51"/>
                  </a:cubicBezTo>
                  <a:cubicBezTo>
                    <a:pt x="77" y="49"/>
                    <a:pt x="73" y="46"/>
                    <a:pt x="74" y="43"/>
                  </a:cubicBezTo>
                  <a:cubicBezTo>
                    <a:pt x="74" y="40"/>
                    <a:pt x="77" y="37"/>
                    <a:pt x="76" y="35"/>
                  </a:cubicBezTo>
                  <a:cubicBezTo>
                    <a:pt x="75" y="33"/>
                    <a:pt x="73" y="32"/>
                    <a:pt x="71" y="31"/>
                  </a:cubicBezTo>
                  <a:cubicBezTo>
                    <a:pt x="65" y="29"/>
                    <a:pt x="58" y="27"/>
                    <a:pt x="52" y="25"/>
                  </a:cubicBezTo>
                  <a:cubicBezTo>
                    <a:pt x="49" y="24"/>
                    <a:pt x="45" y="22"/>
                    <a:pt x="42" y="22"/>
                  </a:cubicBezTo>
                  <a:cubicBezTo>
                    <a:pt x="39" y="21"/>
                    <a:pt x="36" y="21"/>
                    <a:pt x="33" y="21"/>
                  </a:cubicBezTo>
                  <a:cubicBezTo>
                    <a:pt x="24" y="21"/>
                    <a:pt x="16" y="26"/>
                    <a:pt x="8" y="26"/>
                  </a:cubicBezTo>
                  <a:cubicBezTo>
                    <a:pt x="6" y="26"/>
                    <a:pt x="5" y="25"/>
                    <a:pt x="4" y="25"/>
                  </a:cubicBezTo>
                  <a:cubicBezTo>
                    <a:pt x="3" y="25"/>
                    <a:pt x="3" y="25"/>
                    <a:pt x="3" y="25"/>
                  </a:cubicBezTo>
                  <a:cubicBezTo>
                    <a:pt x="2" y="24"/>
                    <a:pt x="1" y="24"/>
                    <a:pt x="0" y="23"/>
                  </a:cubicBezTo>
                  <a:cubicBezTo>
                    <a:pt x="1" y="23"/>
                    <a:pt x="1" y="23"/>
                    <a:pt x="1" y="23"/>
                  </a:cubicBezTo>
                  <a:cubicBezTo>
                    <a:pt x="2" y="22"/>
                    <a:pt x="3" y="22"/>
                    <a:pt x="3" y="21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4" y="21"/>
                    <a:pt x="5" y="20"/>
                    <a:pt x="5" y="20"/>
                  </a:cubicBezTo>
                  <a:cubicBezTo>
                    <a:pt x="6" y="20"/>
                    <a:pt x="6" y="19"/>
                    <a:pt x="7" y="19"/>
                  </a:cubicBezTo>
                  <a:cubicBezTo>
                    <a:pt x="7" y="19"/>
                    <a:pt x="8" y="18"/>
                    <a:pt x="8" y="18"/>
                  </a:cubicBezTo>
                  <a:cubicBezTo>
                    <a:pt x="9" y="18"/>
                    <a:pt x="9" y="17"/>
                    <a:pt x="10" y="17"/>
                  </a:cubicBezTo>
                  <a:cubicBezTo>
                    <a:pt x="10" y="17"/>
                    <a:pt x="11" y="17"/>
                    <a:pt x="11" y="16"/>
                  </a:cubicBezTo>
                  <a:cubicBezTo>
                    <a:pt x="13" y="15"/>
                    <a:pt x="15" y="14"/>
                    <a:pt x="17" y="13"/>
                  </a:cubicBezTo>
                  <a:cubicBezTo>
                    <a:pt x="32" y="6"/>
                    <a:pt x="47" y="2"/>
                    <a:pt x="63" y="0"/>
                  </a:cubicBezTo>
                  <a:cubicBezTo>
                    <a:pt x="69" y="0"/>
                    <a:pt x="76" y="0"/>
                    <a:pt x="82" y="2"/>
                  </a:cubicBezTo>
                  <a:cubicBezTo>
                    <a:pt x="85" y="3"/>
                    <a:pt x="87" y="4"/>
                    <a:pt x="90" y="6"/>
                  </a:cubicBezTo>
                  <a:cubicBezTo>
                    <a:pt x="93" y="8"/>
                    <a:pt x="95" y="10"/>
                    <a:pt x="98" y="12"/>
                  </a:cubicBezTo>
                  <a:cubicBezTo>
                    <a:pt x="105" y="18"/>
                    <a:pt x="111" y="25"/>
                    <a:pt x="116" y="33"/>
                  </a:cubicBezTo>
                  <a:cubicBezTo>
                    <a:pt x="117" y="35"/>
                    <a:pt x="118" y="37"/>
                    <a:pt x="119" y="39"/>
                  </a:cubicBezTo>
                  <a:cubicBezTo>
                    <a:pt x="119" y="43"/>
                    <a:pt x="117" y="47"/>
                    <a:pt x="120" y="49"/>
                  </a:cubicBezTo>
                  <a:cubicBezTo>
                    <a:pt x="121" y="51"/>
                    <a:pt x="122" y="51"/>
                    <a:pt x="124" y="52"/>
                  </a:cubicBezTo>
                  <a:cubicBezTo>
                    <a:pt x="127" y="53"/>
                    <a:pt x="129" y="57"/>
                    <a:pt x="129" y="60"/>
                  </a:cubicBezTo>
                </a:path>
              </a:pathLst>
            </a:custGeom>
            <a:solidFill>
              <a:srgbClr val="3534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1" name="Freeform 218"/>
            <p:cNvSpPr/>
            <p:nvPr/>
          </p:nvSpPr>
          <p:spPr bwMode="auto">
            <a:xfrm>
              <a:off x="3479800" y="2689225"/>
              <a:ext cx="19050" cy="19050"/>
            </a:xfrm>
            <a:custGeom>
              <a:avLst/>
              <a:gdLst>
                <a:gd name="T0" fmla="*/ 0 w 5"/>
                <a:gd name="T1" fmla="*/ 0 h 5"/>
                <a:gd name="T2" fmla="*/ 0 w 5"/>
                <a:gd name="T3" fmla="*/ 1 h 5"/>
                <a:gd name="T4" fmla="*/ 1 w 5"/>
                <a:gd name="T5" fmla="*/ 5 h 5"/>
                <a:gd name="T6" fmla="*/ 1 w 5"/>
                <a:gd name="T7" fmla="*/ 5 h 5"/>
                <a:gd name="T8" fmla="*/ 5 w 5"/>
                <a:gd name="T9" fmla="*/ 1 h 5"/>
                <a:gd name="T10" fmla="*/ 5 w 5"/>
                <a:gd name="T11" fmla="*/ 1 h 5"/>
                <a:gd name="T12" fmla="*/ 2 w 5"/>
                <a:gd name="T13" fmla="*/ 0 h 5"/>
                <a:gd name="T14" fmla="*/ 0 w 5"/>
                <a:gd name="T1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" h="5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2"/>
                    <a:pt x="1" y="4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4"/>
                    <a:pt x="3" y="2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3" y="1"/>
                    <a:pt x="2" y="0"/>
                  </a:cubicBezTo>
                  <a:cubicBezTo>
                    <a:pt x="2" y="0"/>
                    <a:pt x="1" y="0"/>
                    <a:pt x="0" y="0"/>
                  </a:cubicBezTo>
                </a:path>
              </a:pathLst>
            </a:custGeom>
            <a:solidFill>
              <a:srgbClr val="1546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2" name="Freeform 219"/>
            <p:cNvSpPr/>
            <p:nvPr/>
          </p:nvSpPr>
          <p:spPr bwMode="auto">
            <a:xfrm>
              <a:off x="3452813" y="2043113"/>
              <a:ext cx="447675" cy="650875"/>
            </a:xfrm>
            <a:custGeom>
              <a:avLst/>
              <a:gdLst>
                <a:gd name="T0" fmla="*/ 103 w 119"/>
                <a:gd name="T1" fmla="*/ 21 h 173"/>
                <a:gd name="T2" fmla="*/ 107 w 119"/>
                <a:gd name="T3" fmla="*/ 47 h 173"/>
                <a:gd name="T4" fmla="*/ 110 w 119"/>
                <a:gd name="T5" fmla="*/ 64 h 173"/>
                <a:gd name="T6" fmla="*/ 114 w 119"/>
                <a:gd name="T7" fmla="*/ 76 h 173"/>
                <a:gd name="T8" fmla="*/ 115 w 119"/>
                <a:gd name="T9" fmla="*/ 92 h 173"/>
                <a:gd name="T10" fmla="*/ 117 w 119"/>
                <a:gd name="T11" fmla="*/ 114 h 173"/>
                <a:gd name="T12" fmla="*/ 118 w 119"/>
                <a:gd name="T13" fmla="*/ 129 h 173"/>
                <a:gd name="T14" fmla="*/ 100 w 119"/>
                <a:gd name="T15" fmla="*/ 142 h 173"/>
                <a:gd name="T16" fmla="*/ 86 w 119"/>
                <a:gd name="T17" fmla="*/ 146 h 173"/>
                <a:gd name="T18" fmla="*/ 35 w 119"/>
                <a:gd name="T19" fmla="*/ 165 h 173"/>
                <a:gd name="T20" fmla="*/ 29 w 119"/>
                <a:gd name="T21" fmla="*/ 167 h 173"/>
                <a:gd name="T22" fmla="*/ 9 w 119"/>
                <a:gd name="T23" fmla="*/ 172 h 173"/>
                <a:gd name="T24" fmla="*/ 2 w 119"/>
                <a:gd name="T25" fmla="*/ 149 h 173"/>
                <a:gd name="T26" fmla="*/ 1 w 119"/>
                <a:gd name="T27" fmla="*/ 137 h 173"/>
                <a:gd name="T28" fmla="*/ 0 w 119"/>
                <a:gd name="T29" fmla="*/ 124 h 173"/>
                <a:gd name="T30" fmla="*/ 1 w 119"/>
                <a:gd name="T31" fmla="*/ 120 h 173"/>
                <a:gd name="T32" fmla="*/ 1 w 119"/>
                <a:gd name="T33" fmla="*/ 109 h 173"/>
                <a:gd name="T34" fmla="*/ 27 w 119"/>
                <a:gd name="T35" fmla="*/ 49 h 173"/>
                <a:gd name="T36" fmla="*/ 46 w 119"/>
                <a:gd name="T37" fmla="*/ 22 h 173"/>
                <a:gd name="T38" fmla="*/ 61 w 119"/>
                <a:gd name="T39" fmla="*/ 10 h 173"/>
                <a:gd name="T40" fmla="*/ 83 w 119"/>
                <a:gd name="T41" fmla="*/ 0 h 173"/>
                <a:gd name="T42" fmla="*/ 96 w 119"/>
                <a:gd name="T43" fmla="*/ 3 h 173"/>
                <a:gd name="T44" fmla="*/ 103 w 119"/>
                <a:gd name="T45" fmla="*/ 21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19" h="173">
                  <a:moveTo>
                    <a:pt x="103" y="21"/>
                  </a:moveTo>
                  <a:cubicBezTo>
                    <a:pt x="104" y="30"/>
                    <a:pt x="106" y="38"/>
                    <a:pt x="107" y="47"/>
                  </a:cubicBezTo>
                  <a:cubicBezTo>
                    <a:pt x="108" y="52"/>
                    <a:pt x="108" y="58"/>
                    <a:pt x="110" y="64"/>
                  </a:cubicBezTo>
                  <a:cubicBezTo>
                    <a:pt x="111" y="68"/>
                    <a:pt x="113" y="71"/>
                    <a:pt x="114" y="76"/>
                  </a:cubicBezTo>
                  <a:cubicBezTo>
                    <a:pt x="115" y="81"/>
                    <a:pt x="115" y="87"/>
                    <a:pt x="115" y="92"/>
                  </a:cubicBezTo>
                  <a:cubicBezTo>
                    <a:pt x="115" y="99"/>
                    <a:pt x="116" y="107"/>
                    <a:pt x="117" y="114"/>
                  </a:cubicBezTo>
                  <a:cubicBezTo>
                    <a:pt x="118" y="119"/>
                    <a:pt x="119" y="124"/>
                    <a:pt x="118" y="129"/>
                  </a:cubicBezTo>
                  <a:cubicBezTo>
                    <a:pt x="116" y="136"/>
                    <a:pt x="108" y="140"/>
                    <a:pt x="100" y="142"/>
                  </a:cubicBezTo>
                  <a:cubicBezTo>
                    <a:pt x="96" y="144"/>
                    <a:pt x="91" y="145"/>
                    <a:pt x="86" y="146"/>
                  </a:cubicBezTo>
                  <a:cubicBezTo>
                    <a:pt x="69" y="152"/>
                    <a:pt x="52" y="157"/>
                    <a:pt x="35" y="165"/>
                  </a:cubicBezTo>
                  <a:cubicBezTo>
                    <a:pt x="34" y="165"/>
                    <a:pt x="31" y="166"/>
                    <a:pt x="29" y="167"/>
                  </a:cubicBezTo>
                  <a:cubicBezTo>
                    <a:pt x="23" y="170"/>
                    <a:pt x="15" y="173"/>
                    <a:pt x="9" y="172"/>
                  </a:cubicBezTo>
                  <a:cubicBezTo>
                    <a:pt x="2" y="171"/>
                    <a:pt x="2" y="155"/>
                    <a:pt x="2" y="149"/>
                  </a:cubicBezTo>
                  <a:cubicBezTo>
                    <a:pt x="1" y="145"/>
                    <a:pt x="1" y="141"/>
                    <a:pt x="1" y="137"/>
                  </a:cubicBezTo>
                  <a:cubicBezTo>
                    <a:pt x="0" y="132"/>
                    <a:pt x="0" y="128"/>
                    <a:pt x="0" y="124"/>
                  </a:cubicBezTo>
                  <a:cubicBezTo>
                    <a:pt x="1" y="122"/>
                    <a:pt x="1" y="121"/>
                    <a:pt x="1" y="120"/>
                  </a:cubicBezTo>
                  <a:cubicBezTo>
                    <a:pt x="1" y="116"/>
                    <a:pt x="1" y="113"/>
                    <a:pt x="1" y="109"/>
                  </a:cubicBezTo>
                  <a:cubicBezTo>
                    <a:pt x="5" y="88"/>
                    <a:pt x="17" y="67"/>
                    <a:pt x="27" y="49"/>
                  </a:cubicBezTo>
                  <a:cubicBezTo>
                    <a:pt x="33" y="39"/>
                    <a:pt x="38" y="29"/>
                    <a:pt x="46" y="22"/>
                  </a:cubicBezTo>
                  <a:cubicBezTo>
                    <a:pt x="51" y="17"/>
                    <a:pt x="56" y="14"/>
                    <a:pt x="61" y="10"/>
                  </a:cubicBezTo>
                  <a:cubicBezTo>
                    <a:pt x="68" y="5"/>
                    <a:pt x="75" y="1"/>
                    <a:pt x="83" y="0"/>
                  </a:cubicBezTo>
                  <a:cubicBezTo>
                    <a:pt x="88" y="0"/>
                    <a:pt x="93" y="0"/>
                    <a:pt x="96" y="3"/>
                  </a:cubicBezTo>
                  <a:cubicBezTo>
                    <a:pt x="101" y="8"/>
                    <a:pt x="102" y="15"/>
                    <a:pt x="103" y="21"/>
                  </a:cubicBezTo>
                </a:path>
              </a:pathLst>
            </a:custGeom>
            <a:solidFill>
              <a:srgbClr val="47C2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3" name="Freeform 220"/>
            <p:cNvSpPr/>
            <p:nvPr/>
          </p:nvSpPr>
          <p:spPr bwMode="auto">
            <a:xfrm>
              <a:off x="3452813" y="2493963"/>
              <a:ext cx="117475" cy="200025"/>
            </a:xfrm>
            <a:custGeom>
              <a:avLst/>
              <a:gdLst>
                <a:gd name="T0" fmla="*/ 23 w 31"/>
                <a:gd name="T1" fmla="*/ 45 h 53"/>
                <a:gd name="T2" fmla="*/ 29 w 31"/>
                <a:gd name="T3" fmla="*/ 47 h 53"/>
                <a:gd name="T4" fmla="*/ 9 w 31"/>
                <a:gd name="T5" fmla="*/ 52 h 53"/>
                <a:gd name="T6" fmla="*/ 2 w 31"/>
                <a:gd name="T7" fmla="*/ 29 h 53"/>
                <a:gd name="T8" fmla="*/ 1 w 31"/>
                <a:gd name="T9" fmla="*/ 17 h 53"/>
                <a:gd name="T10" fmla="*/ 0 w 31"/>
                <a:gd name="T11" fmla="*/ 4 h 53"/>
                <a:gd name="T12" fmla="*/ 1 w 31"/>
                <a:gd name="T13" fmla="*/ 0 h 53"/>
                <a:gd name="T14" fmla="*/ 5 w 31"/>
                <a:gd name="T15" fmla="*/ 6 h 53"/>
                <a:gd name="T16" fmla="*/ 8 w 31"/>
                <a:gd name="T17" fmla="*/ 0 h 53"/>
                <a:gd name="T18" fmla="*/ 10 w 31"/>
                <a:gd name="T19" fmla="*/ 13 h 53"/>
                <a:gd name="T20" fmla="*/ 12 w 31"/>
                <a:gd name="T21" fmla="*/ 25 h 53"/>
                <a:gd name="T22" fmla="*/ 13 w 31"/>
                <a:gd name="T23" fmla="*/ 29 h 53"/>
                <a:gd name="T24" fmla="*/ 18 w 31"/>
                <a:gd name="T25" fmla="*/ 31 h 53"/>
                <a:gd name="T26" fmla="*/ 17 w 31"/>
                <a:gd name="T27" fmla="*/ 41 h 53"/>
                <a:gd name="T28" fmla="*/ 31 w 31"/>
                <a:gd name="T29" fmla="*/ 41 h 53"/>
                <a:gd name="T30" fmla="*/ 23 w 31"/>
                <a:gd name="T31" fmla="*/ 45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1" h="52">
                  <a:moveTo>
                    <a:pt x="23" y="45"/>
                  </a:moveTo>
                  <a:cubicBezTo>
                    <a:pt x="24" y="47"/>
                    <a:pt x="27" y="47"/>
                    <a:pt x="29" y="47"/>
                  </a:cubicBezTo>
                  <a:cubicBezTo>
                    <a:pt x="23" y="50"/>
                    <a:pt x="15" y="53"/>
                    <a:pt x="9" y="52"/>
                  </a:cubicBezTo>
                  <a:cubicBezTo>
                    <a:pt x="2" y="51"/>
                    <a:pt x="2" y="35"/>
                    <a:pt x="2" y="29"/>
                  </a:cubicBezTo>
                  <a:cubicBezTo>
                    <a:pt x="1" y="25"/>
                    <a:pt x="1" y="21"/>
                    <a:pt x="1" y="17"/>
                  </a:cubicBezTo>
                  <a:cubicBezTo>
                    <a:pt x="0" y="12"/>
                    <a:pt x="0" y="8"/>
                    <a:pt x="0" y="4"/>
                  </a:cubicBezTo>
                  <a:cubicBezTo>
                    <a:pt x="1" y="2"/>
                    <a:pt x="1" y="1"/>
                    <a:pt x="1" y="0"/>
                  </a:cubicBezTo>
                  <a:cubicBezTo>
                    <a:pt x="3" y="2"/>
                    <a:pt x="4" y="4"/>
                    <a:pt x="5" y="6"/>
                  </a:cubicBezTo>
                  <a:cubicBezTo>
                    <a:pt x="6" y="4"/>
                    <a:pt x="7" y="2"/>
                    <a:pt x="8" y="0"/>
                  </a:cubicBezTo>
                  <a:cubicBezTo>
                    <a:pt x="10" y="4"/>
                    <a:pt x="10" y="9"/>
                    <a:pt x="10" y="13"/>
                  </a:cubicBezTo>
                  <a:cubicBezTo>
                    <a:pt x="10" y="17"/>
                    <a:pt x="10" y="21"/>
                    <a:pt x="12" y="25"/>
                  </a:cubicBezTo>
                  <a:cubicBezTo>
                    <a:pt x="12" y="27"/>
                    <a:pt x="12" y="28"/>
                    <a:pt x="13" y="29"/>
                  </a:cubicBezTo>
                  <a:cubicBezTo>
                    <a:pt x="15" y="30"/>
                    <a:pt x="17" y="30"/>
                    <a:pt x="18" y="31"/>
                  </a:cubicBezTo>
                  <a:cubicBezTo>
                    <a:pt x="20" y="34"/>
                    <a:pt x="15" y="38"/>
                    <a:pt x="17" y="41"/>
                  </a:cubicBezTo>
                  <a:cubicBezTo>
                    <a:pt x="21" y="39"/>
                    <a:pt x="26" y="39"/>
                    <a:pt x="31" y="41"/>
                  </a:cubicBezTo>
                  <a:cubicBezTo>
                    <a:pt x="28" y="41"/>
                    <a:pt x="25" y="43"/>
                    <a:pt x="23" y="45"/>
                  </a:cubicBezTo>
                </a:path>
              </a:pathLst>
            </a:custGeom>
            <a:solidFill>
              <a:srgbClr val="2C91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4" name="Freeform 221"/>
            <p:cNvSpPr/>
            <p:nvPr/>
          </p:nvSpPr>
          <p:spPr bwMode="auto">
            <a:xfrm>
              <a:off x="3452813" y="2043113"/>
              <a:ext cx="447675" cy="549275"/>
            </a:xfrm>
            <a:custGeom>
              <a:avLst/>
              <a:gdLst>
                <a:gd name="T0" fmla="*/ 103 w 119"/>
                <a:gd name="T1" fmla="*/ 21 h 146"/>
                <a:gd name="T2" fmla="*/ 107 w 119"/>
                <a:gd name="T3" fmla="*/ 47 h 146"/>
                <a:gd name="T4" fmla="*/ 110 w 119"/>
                <a:gd name="T5" fmla="*/ 64 h 146"/>
                <a:gd name="T6" fmla="*/ 114 w 119"/>
                <a:gd name="T7" fmla="*/ 76 h 146"/>
                <a:gd name="T8" fmla="*/ 115 w 119"/>
                <a:gd name="T9" fmla="*/ 92 h 146"/>
                <a:gd name="T10" fmla="*/ 117 w 119"/>
                <a:gd name="T11" fmla="*/ 114 h 146"/>
                <a:gd name="T12" fmla="*/ 118 w 119"/>
                <a:gd name="T13" fmla="*/ 129 h 146"/>
                <a:gd name="T14" fmla="*/ 100 w 119"/>
                <a:gd name="T15" fmla="*/ 142 h 146"/>
                <a:gd name="T16" fmla="*/ 86 w 119"/>
                <a:gd name="T17" fmla="*/ 146 h 146"/>
                <a:gd name="T18" fmla="*/ 88 w 119"/>
                <a:gd name="T19" fmla="*/ 143 h 146"/>
                <a:gd name="T20" fmla="*/ 84 w 119"/>
                <a:gd name="T21" fmla="*/ 140 h 146"/>
                <a:gd name="T22" fmla="*/ 80 w 119"/>
                <a:gd name="T23" fmla="*/ 141 h 146"/>
                <a:gd name="T24" fmla="*/ 70 w 119"/>
                <a:gd name="T25" fmla="*/ 143 h 146"/>
                <a:gd name="T26" fmla="*/ 68 w 119"/>
                <a:gd name="T27" fmla="*/ 142 h 146"/>
                <a:gd name="T28" fmla="*/ 70 w 119"/>
                <a:gd name="T29" fmla="*/ 137 h 146"/>
                <a:gd name="T30" fmla="*/ 76 w 119"/>
                <a:gd name="T31" fmla="*/ 134 h 146"/>
                <a:gd name="T32" fmla="*/ 74 w 119"/>
                <a:gd name="T33" fmla="*/ 127 h 146"/>
                <a:gd name="T34" fmla="*/ 61 w 119"/>
                <a:gd name="T35" fmla="*/ 125 h 146"/>
                <a:gd name="T36" fmla="*/ 61 w 119"/>
                <a:gd name="T37" fmla="*/ 125 h 146"/>
                <a:gd name="T38" fmla="*/ 60 w 119"/>
                <a:gd name="T39" fmla="*/ 121 h 146"/>
                <a:gd name="T40" fmla="*/ 68 w 119"/>
                <a:gd name="T41" fmla="*/ 117 h 146"/>
                <a:gd name="T42" fmla="*/ 70 w 119"/>
                <a:gd name="T43" fmla="*/ 115 h 146"/>
                <a:gd name="T44" fmla="*/ 70 w 119"/>
                <a:gd name="T45" fmla="*/ 114 h 146"/>
                <a:gd name="T46" fmla="*/ 64 w 119"/>
                <a:gd name="T47" fmla="*/ 110 h 146"/>
                <a:gd name="T48" fmla="*/ 57 w 119"/>
                <a:gd name="T49" fmla="*/ 110 h 146"/>
                <a:gd name="T50" fmla="*/ 55 w 119"/>
                <a:gd name="T51" fmla="*/ 109 h 146"/>
                <a:gd name="T52" fmla="*/ 55 w 119"/>
                <a:gd name="T53" fmla="*/ 105 h 146"/>
                <a:gd name="T54" fmla="*/ 60 w 119"/>
                <a:gd name="T55" fmla="*/ 102 h 146"/>
                <a:gd name="T56" fmla="*/ 63 w 119"/>
                <a:gd name="T57" fmla="*/ 97 h 146"/>
                <a:gd name="T58" fmla="*/ 57 w 119"/>
                <a:gd name="T59" fmla="*/ 95 h 146"/>
                <a:gd name="T60" fmla="*/ 51 w 119"/>
                <a:gd name="T61" fmla="*/ 96 h 146"/>
                <a:gd name="T62" fmla="*/ 54 w 119"/>
                <a:gd name="T63" fmla="*/ 92 h 146"/>
                <a:gd name="T64" fmla="*/ 58 w 119"/>
                <a:gd name="T65" fmla="*/ 87 h 146"/>
                <a:gd name="T66" fmla="*/ 55 w 119"/>
                <a:gd name="T67" fmla="*/ 87 h 146"/>
                <a:gd name="T68" fmla="*/ 53 w 119"/>
                <a:gd name="T69" fmla="*/ 83 h 146"/>
                <a:gd name="T70" fmla="*/ 55 w 119"/>
                <a:gd name="T71" fmla="*/ 80 h 146"/>
                <a:gd name="T72" fmla="*/ 51 w 119"/>
                <a:gd name="T73" fmla="*/ 79 h 146"/>
                <a:gd name="T74" fmla="*/ 47 w 119"/>
                <a:gd name="T75" fmla="*/ 79 h 146"/>
                <a:gd name="T76" fmla="*/ 47 w 119"/>
                <a:gd name="T77" fmla="*/ 74 h 146"/>
                <a:gd name="T78" fmla="*/ 47 w 119"/>
                <a:gd name="T79" fmla="*/ 68 h 146"/>
                <a:gd name="T80" fmla="*/ 44 w 119"/>
                <a:gd name="T81" fmla="*/ 68 h 146"/>
                <a:gd name="T82" fmla="*/ 40 w 119"/>
                <a:gd name="T83" fmla="*/ 70 h 146"/>
                <a:gd name="T84" fmla="*/ 33 w 119"/>
                <a:gd name="T85" fmla="*/ 66 h 146"/>
                <a:gd name="T86" fmla="*/ 33 w 119"/>
                <a:gd name="T87" fmla="*/ 65 h 146"/>
                <a:gd name="T88" fmla="*/ 9 w 119"/>
                <a:gd name="T89" fmla="*/ 100 h 146"/>
                <a:gd name="T90" fmla="*/ 1 w 119"/>
                <a:gd name="T91" fmla="*/ 137 h 146"/>
                <a:gd name="T92" fmla="*/ 1 w 119"/>
                <a:gd name="T93" fmla="*/ 120 h 146"/>
                <a:gd name="T94" fmla="*/ 1 w 119"/>
                <a:gd name="T95" fmla="*/ 109 h 146"/>
                <a:gd name="T96" fmla="*/ 27 w 119"/>
                <a:gd name="T97" fmla="*/ 49 h 146"/>
                <a:gd name="T98" fmla="*/ 46 w 119"/>
                <a:gd name="T99" fmla="*/ 22 h 146"/>
                <a:gd name="T100" fmla="*/ 61 w 119"/>
                <a:gd name="T101" fmla="*/ 10 h 146"/>
                <a:gd name="T102" fmla="*/ 83 w 119"/>
                <a:gd name="T103" fmla="*/ 0 h 146"/>
                <a:gd name="T104" fmla="*/ 96 w 119"/>
                <a:gd name="T105" fmla="*/ 3 h 146"/>
                <a:gd name="T106" fmla="*/ 103 w 119"/>
                <a:gd name="T107" fmla="*/ 21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19" h="146">
                  <a:moveTo>
                    <a:pt x="103" y="21"/>
                  </a:moveTo>
                  <a:cubicBezTo>
                    <a:pt x="104" y="30"/>
                    <a:pt x="106" y="38"/>
                    <a:pt x="107" y="47"/>
                  </a:cubicBezTo>
                  <a:cubicBezTo>
                    <a:pt x="108" y="52"/>
                    <a:pt x="108" y="58"/>
                    <a:pt x="110" y="64"/>
                  </a:cubicBezTo>
                  <a:cubicBezTo>
                    <a:pt x="111" y="68"/>
                    <a:pt x="113" y="71"/>
                    <a:pt x="114" y="76"/>
                  </a:cubicBezTo>
                  <a:cubicBezTo>
                    <a:pt x="115" y="81"/>
                    <a:pt x="115" y="87"/>
                    <a:pt x="115" y="92"/>
                  </a:cubicBezTo>
                  <a:cubicBezTo>
                    <a:pt x="115" y="99"/>
                    <a:pt x="116" y="107"/>
                    <a:pt x="117" y="114"/>
                  </a:cubicBezTo>
                  <a:cubicBezTo>
                    <a:pt x="118" y="119"/>
                    <a:pt x="119" y="124"/>
                    <a:pt x="118" y="129"/>
                  </a:cubicBezTo>
                  <a:cubicBezTo>
                    <a:pt x="116" y="136"/>
                    <a:pt x="108" y="140"/>
                    <a:pt x="100" y="142"/>
                  </a:cubicBezTo>
                  <a:cubicBezTo>
                    <a:pt x="96" y="144"/>
                    <a:pt x="91" y="145"/>
                    <a:pt x="86" y="146"/>
                  </a:cubicBezTo>
                  <a:cubicBezTo>
                    <a:pt x="87" y="146"/>
                    <a:pt x="88" y="145"/>
                    <a:pt x="88" y="143"/>
                  </a:cubicBezTo>
                  <a:cubicBezTo>
                    <a:pt x="88" y="142"/>
                    <a:pt x="86" y="140"/>
                    <a:pt x="84" y="140"/>
                  </a:cubicBezTo>
                  <a:cubicBezTo>
                    <a:pt x="83" y="140"/>
                    <a:pt x="81" y="141"/>
                    <a:pt x="80" y="141"/>
                  </a:cubicBezTo>
                  <a:cubicBezTo>
                    <a:pt x="77" y="142"/>
                    <a:pt x="74" y="143"/>
                    <a:pt x="70" y="143"/>
                  </a:cubicBezTo>
                  <a:cubicBezTo>
                    <a:pt x="70" y="143"/>
                    <a:pt x="69" y="143"/>
                    <a:pt x="68" y="142"/>
                  </a:cubicBezTo>
                  <a:cubicBezTo>
                    <a:pt x="66" y="141"/>
                    <a:pt x="68" y="138"/>
                    <a:pt x="70" y="137"/>
                  </a:cubicBezTo>
                  <a:cubicBezTo>
                    <a:pt x="72" y="136"/>
                    <a:pt x="75" y="136"/>
                    <a:pt x="76" y="134"/>
                  </a:cubicBezTo>
                  <a:cubicBezTo>
                    <a:pt x="77" y="132"/>
                    <a:pt x="76" y="129"/>
                    <a:pt x="74" y="127"/>
                  </a:cubicBezTo>
                  <a:cubicBezTo>
                    <a:pt x="71" y="125"/>
                    <a:pt x="65" y="124"/>
                    <a:pt x="61" y="125"/>
                  </a:cubicBezTo>
                  <a:cubicBezTo>
                    <a:pt x="61" y="125"/>
                    <a:pt x="61" y="125"/>
                    <a:pt x="61" y="125"/>
                  </a:cubicBezTo>
                  <a:cubicBezTo>
                    <a:pt x="59" y="125"/>
                    <a:pt x="58" y="122"/>
                    <a:pt x="60" y="121"/>
                  </a:cubicBezTo>
                  <a:cubicBezTo>
                    <a:pt x="63" y="120"/>
                    <a:pt x="65" y="118"/>
                    <a:pt x="68" y="117"/>
                  </a:cubicBezTo>
                  <a:cubicBezTo>
                    <a:pt x="69" y="116"/>
                    <a:pt x="69" y="116"/>
                    <a:pt x="70" y="115"/>
                  </a:cubicBezTo>
                  <a:cubicBezTo>
                    <a:pt x="70" y="115"/>
                    <a:pt x="70" y="114"/>
                    <a:pt x="70" y="114"/>
                  </a:cubicBezTo>
                  <a:cubicBezTo>
                    <a:pt x="69" y="111"/>
                    <a:pt x="66" y="110"/>
                    <a:pt x="64" y="110"/>
                  </a:cubicBezTo>
                  <a:cubicBezTo>
                    <a:pt x="62" y="109"/>
                    <a:pt x="59" y="110"/>
                    <a:pt x="57" y="110"/>
                  </a:cubicBezTo>
                  <a:cubicBezTo>
                    <a:pt x="56" y="110"/>
                    <a:pt x="56" y="110"/>
                    <a:pt x="55" y="109"/>
                  </a:cubicBezTo>
                  <a:cubicBezTo>
                    <a:pt x="54" y="109"/>
                    <a:pt x="54" y="107"/>
                    <a:pt x="55" y="105"/>
                  </a:cubicBezTo>
                  <a:cubicBezTo>
                    <a:pt x="57" y="104"/>
                    <a:pt x="59" y="103"/>
                    <a:pt x="60" y="102"/>
                  </a:cubicBezTo>
                  <a:cubicBezTo>
                    <a:pt x="62" y="101"/>
                    <a:pt x="64" y="99"/>
                    <a:pt x="63" y="97"/>
                  </a:cubicBezTo>
                  <a:cubicBezTo>
                    <a:pt x="62" y="95"/>
                    <a:pt x="59" y="94"/>
                    <a:pt x="57" y="95"/>
                  </a:cubicBezTo>
                  <a:cubicBezTo>
                    <a:pt x="55" y="96"/>
                    <a:pt x="53" y="97"/>
                    <a:pt x="51" y="96"/>
                  </a:cubicBezTo>
                  <a:cubicBezTo>
                    <a:pt x="50" y="94"/>
                    <a:pt x="52" y="93"/>
                    <a:pt x="54" y="92"/>
                  </a:cubicBezTo>
                  <a:cubicBezTo>
                    <a:pt x="56" y="91"/>
                    <a:pt x="59" y="89"/>
                    <a:pt x="58" y="87"/>
                  </a:cubicBezTo>
                  <a:cubicBezTo>
                    <a:pt x="57" y="87"/>
                    <a:pt x="56" y="87"/>
                    <a:pt x="55" y="87"/>
                  </a:cubicBezTo>
                  <a:cubicBezTo>
                    <a:pt x="53" y="87"/>
                    <a:pt x="52" y="85"/>
                    <a:pt x="53" y="83"/>
                  </a:cubicBezTo>
                  <a:cubicBezTo>
                    <a:pt x="54" y="82"/>
                    <a:pt x="54" y="81"/>
                    <a:pt x="55" y="80"/>
                  </a:cubicBezTo>
                  <a:cubicBezTo>
                    <a:pt x="54" y="79"/>
                    <a:pt x="53" y="79"/>
                    <a:pt x="51" y="79"/>
                  </a:cubicBezTo>
                  <a:cubicBezTo>
                    <a:pt x="50" y="80"/>
                    <a:pt x="48" y="80"/>
                    <a:pt x="47" y="79"/>
                  </a:cubicBezTo>
                  <a:cubicBezTo>
                    <a:pt x="45" y="78"/>
                    <a:pt x="46" y="75"/>
                    <a:pt x="47" y="74"/>
                  </a:cubicBezTo>
                  <a:cubicBezTo>
                    <a:pt x="48" y="72"/>
                    <a:pt x="49" y="69"/>
                    <a:pt x="47" y="68"/>
                  </a:cubicBezTo>
                  <a:cubicBezTo>
                    <a:pt x="47" y="68"/>
                    <a:pt x="45" y="68"/>
                    <a:pt x="44" y="68"/>
                  </a:cubicBezTo>
                  <a:cubicBezTo>
                    <a:pt x="43" y="69"/>
                    <a:pt x="42" y="69"/>
                    <a:pt x="40" y="70"/>
                  </a:cubicBezTo>
                  <a:cubicBezTo>
                    <a:pt x="38" y="70"/>
                    <a:pt x="34" y="69"/>
                    <a:pt x="33" y="66"/>
                  </a:cubicBezTo>
                  <a:cubicBezTo>
                    <a:pt x="33" y="65"/>
                    <a:pt x="33" y="65"/>
                    <a:pt x="33" y="65"/>
                  </a:cubicBezTo>
                  <a:cubicBezTo>
                    <a:pt x="23" y="75"/>
                    <a:pt x="15" y="87"/>
                    <a:pt x="9" y="100"/>
                  </a:cubicBezTo>
                  <a:cubicBezTo>
                    <a:pt x="4" y="112"/>
                    <a:pt x="3" y="124"/>
                    <a:pt x="1" y="137"/>
                  </a:cubicBezTo>
                  <a:cubicBezTo>
                    <a:pt x="0" y="131"/>
                    <a:pt x="0" y="126"/>
                    <a:pt x="1" y="120"/>
                  </a:cubicBezTo>
                  <a:cubicBezTo>
                    <a:pt x="1" y="116"/>
                    <a:pt x="1" y="113"/>
                    <a:pt x="1" y="109"/>
                  </a:cubicBezTo>
                  <a:cubicBezTo>
                    <a:pt x="5" y="88"/>
                    <a:pt x="17" y="67"/>
                    <a:pt x="27" y="49"/>
                  </a:cubicBezTo>
                  <a:cubicBezTo>
                    <a:pt x="33" y="39"/>
                    <a:pt x="38" y="29"/>
                    <a:pt x="46" y="22"/>
                  </a:cubicBezTo>
                  <a:cubicBezTo>
                    <a:pt x="51" y="17"/>
                    <a:pt x="56" y="14"/>
                    <a:pt x="61" y="10"/>
                  </a:cubicBezTo>
                  <a:cubicBezTo>
                    <a:pt x="68" y="5"/>
                    <a:pt x="75" y="1"/>
                    <a:pt x="83" y="0"/>
                  </a:cubicBezTo>
                  <a:cubicBezTo>
                    <a:pt x="88" y="0"/>
                    <a:pt x="93" y="0"/>
                    <a:pt x="96" y="3"/>
                  </a:cubicBezTo>
                  <a:cubicBezTo>
                    <a:pt x="101" y="8"/>
                    <a:pt x="102" y="15"/>
                    <a:pt x="103" y="21"/>
                  </a:cubicBezTo>
                </a:path>
              </a:pathLst>
            </a:custGeom>
            <a:solidFill>
              <a:srgbClr val="3534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5" name="Freeform 222"/>
            <p:cNvSpPr/>
            <p:nvPr/>
          </p:nvSpPr>
          <p:spPr bwMode="auto">
            <a:xfrm>
              <a:off x="3743325" y="2998788"/>
              <a:ext cx="112712" cy="71438"/>
            </a:xfrm>
            <a:custGeom>
              <a:avLst/>
              <a:gdLst>
                <a:gd name="T0" fmla="*/ 0 w 30"/>
                <a:gd name="T1" fmla="*/ 0 h 19"/>
                <a:gd name="T2" fmla="*/ 2 w 30"/>
                <a:gd name="T3" fmla="*/ 1 h 19"/>
                <a:gd name="T4" fmla="*/ 5 w 30"/>
                <a:gd name="T5" fmla="*/ 3 h 19"/>
                <a:gd name="T6" fmla="*/ 10 w 30"/>
                <a:gd name="T7" fmla="*/ 7 h 19"/>
                <a:gd name="T8" fmla="*/ 15 w 30"/>
                <a:gd name="T9" fmla="*/ 10 h 19"/>
                <a:gd name="T10" fmla="*/ 20 w 30"/>
                <a:gd name="T11" fmla="*/ 14 h 19"/>
                <a:gd name="T12" fmla="*/ 25 w 30"/>
                <a:gd name="T13" fmla="*/ 16 h 19"/>
                <a:gd name="T14" fmla="*/ 28 w 30"/>
                <a:gd name="T15" fmla="*/ 19 h 19"/>
                <a:gd name="T16" fmla="*/ 30 w 30"/>
                <a:gd name="T17" fmla="*/ 19 h 19"/>
                <a:gd name="T18" fmla="*/ 28 w 30"/>
                <a:gd name="T19" fmla="*/ 19 h 19"/>
                <a:gd name="T20" fmla="*/ 25 w 30"/>
                <a:gd name="T21" fmla="*/ 17 h 19"/>
                <a:gd name="T22" fmla="*/ 20 w 30"/>
                <a:gd name="T23" fmla="*/ 15 h 19"/>
                <a:gd name="T24" fmla="*/ 17 w 30"/>
                <a:gd name="T25" fmla="*/ 13 h 19"/>
                <a:gd name="T26" fmla="*/ 14 w 30"/>
                <a:gd name="T27" fmla="*/ 12 h 19"/>
                <a:gd name="T28" fmla="*/ 11 w 30"/>
                <a:gd name="T29" fmla="*/ 10 h 19"/>
                <a:gd name="T30" fmla="*/ 9 w 30"/>
                <a:gd name="T31" fmla="*/ 8 h 19"/>
                <a:gd name="T32" fmla="*/ 4 w 30"/>
                <a:gd name="T33" fmla="*/ 4 h 19"/>
                <a:gd name="T34" fmla="*/ 1 w 30"/>
                <a:gd name="T35" fmla="*/ 1 h 19"/>
                <a:gd name="T36" fmla="*/ 0 w 30"/>
                <a:gd name="T3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0" h="19">
                  <a:moveTo>
                    <a:pt x="0" y="0"/>
                  </a:moveTo>
                  <a:cubicBezTo>
                    <a:pt x="0" y="0"/>
                    <a:pt x="1" y="1"/>
                    <a:pt x="2" y="1"/>
                  </a:cubicBezTo>
                  <a:cubicBezTo>
                    <a:pt x="2" y="2"/>
                    <a:pt x="4" y="2"/>
                    <a:pt x="5" y="3"/>
                  </a:cubicBezTo>
                  <a:cubicBezTo>
                    <a:pt x="6" y="4"/>
                    <a:pt x="8" y="5"/>
                    <a:pt x="10" y="7"/>
                  </a:cubicBezTo>
                  <a:cubicBezTo>
                    <a:pt x="11" y="8"/>
                    <a:pt x="13" y="9"/>
                    <a:pt x="15" y="10"/>
                  </a:cubicBezTo>
                  <a:cubicBezTo>
                    <a:pt x="17" y="11"/>
                    <a:pt x="19" y="12"/>
                    <a:pt x="20" y="14"/>
                  </a:cubicBezTo>
                  <a:cubicBezTo>
                    <a:pt x="22" y="15"/>
                    <a:pt x="24" y="16"/>
                    <a:pt x="25" y="16"/>
                  </a:cubicBezTo>
                  <a:cubicBezTo>
                    <a:pt x="26" y="17"/>
                    <a:pt x="28" y="18"/>
                    <a:pt x="28" y="19"/>
                  </a:cubicBezTo>
                  <a:cubicBezTo>
                    <a:pt x="29" y="19"/>
                    <a:pt x="30" y="19"/>
                    <a:pt x="30" y="19"/>
                  </a:cubicBezTo>
                  <a:cubicBezTo>
                    <a:pt x="30" y="19"/>
                    <a:pt x="29" y="19"/>
                    <a:pt x="28" y="19"/>
                  </a:cubicBezTo>
                  <a:cubicBezTo>
                    <a:pt x="27" y="19"/>
                    <a:pt x="26" y="18"/>
                    <a:pt x="25" y="17"/>
                  </a:cubicBezTo>
                  <a:cubicBezTo>
                    <a:pt x="23" y="17"/>
                    <a:pt x="21" y="16"/>
                    <a:pt x="20" y="15"/>
                  </a:cubicBezTo>
                  <a:cubicBezTo>
                    <a:pt x="19" y="15"/>
                    <a:pt x="18" y="14"/>
                    <a:pt x="17" y="13"/>
                  </a:cubicBezTo>
                  <a:cubicBezTo>
                    <a:pt x="16" y="13"/>
                    <a:pt x="15" y="12"/>
                    <a:pt x="14" y="12"/>
                  </a:cubicBezTo>
                  <a:cubicBezTo>
                    <a:pt x="13" y="11"/>
                    <a:pt x="12" y="10"/>
                    <a:pt x="11" y="10"/>
                  </a:cubicBezTo>
                  <a:cubicBezTo>
                    <a:pt x="10" y="9"/>
                    <a:pt x="9" y="9"/>
                    <a:pt x="9" y="8"/>
                  </a:cubicBezTo>
                  <a:cubicBezTo>
                    <a:pt x="7" y="7"/>
                    <a:pt x="5" y="5"/>
                    <a:pt x="4" y="4"/>
                  </a:cubicBezTo>
                  <a:cubicBezTo>
                    <a:pt x="3" y="3"/>
                    <a:pt x="2" y="2"/>
                    <a:pt x="1" y="1"/>
                  </a:cubicBezTo>
                  <a:cubicBezTo>
                    <a:pt x="1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230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6" name="Freeform 223"/>
            <p:cNvSpPr/>
            <p:nvPr/>
          </p:nvSpPr>
          <p:spPr bwMode="auto">
            <a:xfrm>
              <a:off x="3765550" y="2941638"/>
              <a:ext cx="146050" cy="123825"/>
            </a:xfrm>
            <a:custGeom>
              <a:avLst/>
              <a:gdLst>
                <a:gd name="T0" fmla="*/ 0 w 39"/>
                <a:gd name="T1" fmla="*/ 0 h 33"/>
                <a:gd name="T2" fmla="*/ 2 w 39"/>
                <a:gd name="T3" fmla="*/ 1 h 33"/>
                <a:gd name="T4" fmla="*/ 6 w 39"/>
                <a:gd name="T5" fmla="*/ 5 h 33"/>
                <a:gd name="T6" fmla="*/ 13 w 39"/>
                <a:gd name="T7" fmla="*/ 10 h 33"/>
                <a:gd name="T8" fmla="*/ 20 w 39"/>
                <a:gd name="T9" fmla="*/ 16 h 33"/>
                <a:gd name="T10" fmla="*/ 23 w 39"/>
                <a:gd name="T11" fmla="*/ 19 h 33"/>
                <a:gd name="T12" fmla="*/ 27 w 39"/>
                <a:gd name="T13" fmla="*/ 22 h 33"/>
                <a:gd name="T14" fmla="*/ 33 w 39"/>
                <a:gd name="T15" fmla="*/ 27 h 33"/>
                <a:gd name="T16" fmla="*/ 37 w 39"/>
                <a:gd name="T17" fmla="*/ 31 h 33"/>
                <a:gd name="T18" fmla="*/ 39 w 39"/>
                <a:gd name="T19" fmla="*/ 33 h 33"/>
                <a:gd name="T20" fmla="*/ 32 w 39"/>
                <a:gd name="T21" fmla="*/ 28 h 33"/>
                <a:gd name="T22" fmla="*/ 26 w 39"/>
                <a:gd name="T23" fmla="*/ 23 h 33"/>
                <a:gd name="T24" fmla="*/ 22 w 39"/>
                <a:gd name="T25" fmla="*/ 20 h 33"/>
                <a:gd name="T26" fmla="*/ 19 w 39"/>
                <a:gd name="T27" fmla="*/ 17 h 33"/>
                <a:gd name="T28" fmla="*/ 15 w 39"/>
                <a:gd name="T29" fmla="*/ 14 h 33"/>
                <a:gd name="T30" fmla="*/ 12 w 39"/>
                <a:gd name="T31" fmla="*/ 11 h 33"/>
                <a:gd name="T32" fmla="*/ 6 w 39"/>
                <a:gd name="T33" fmla="*/ 6 h 33"/>
                <a:gd name="T34" fmla="*/ 0 w 39"/>
                <a:gd name="T35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9" h="33">
                  <a:moveTo>
                    <a:pt x="0" y="0"/>
                  </a:moveTo>
                  <a:cubicBezTo>
                    <a:pt x="0" y="0"/>
                    <a:pt x="1" y="0"/>
                    <a:pt x="2" y="1"/>
                  </a:cubicBezTo>
                  <a:cubicBezTo>
                    <a:pt x="3" y="2"/>
                    <a:pt x="5" y="3"/>
                    <a:pt x="6" y="5"/>
                  </a:cubicBezTo>
                  <a:cubicBezTo>
                    <a:pt x="8" y="6"/>
                    <a:pt x="10" y="8"/>
                    <a:pt x="13" y="10"/>
                  </a:cubicBezTo>
                  <a:cubicBezTo>
                    <a:pt x="15" y="12"/>
                    <a:pt x="17" y="14"/>
                    <a:pt x="20" y="16"/>
                  </a:cubicBezTo>
                  <a:cubicBezTo>
                    <a:pt x="21" y="17"/>
                    <a:pt x="22" y="18"/>
                    <a:pt x="23" y="19"/>
                  </a:cubicBezTo>
                  <a:cubicBezTo>
                    <a:pt x="25" y="20"/>
                    <a:pt x="26" y="21"/>
                    <a:pt x="27" y="22"/>
                  </a:cubicBezTo>
                  <a:cubicBezTo>
                    <a:pt x="29" y="24"/>
                    <a:pt x="31" y="26"/>
                    <a:pt x="33" y="27"/>
                  </a:cubicBezTo>
                  <a:cubicBezTo>
                    <a:pt x="35" y="29"/>
                    <a:pt x="36" y="30"/>
                    <a:pt x="37" y="31"/>
                  </a:cubicBezTo>
                  <a:cubicBezTo>
                    <a:pt x="38" y="32"/>
                    <a:pt x="39" y="33"/>
                    <a:pt x="39" y="33"/>
                  </a:cubicBezTo>
                  <a:cubicBezTo>
                    <a:pt x="39" y="33"/>
                    <a:pt x="36" y="31"/>
                    <a:pt x="32" y="28"/>
                  </a:cubicBezTo>
                  <a:cubicBezTo>
                    <a:pt x="30" y="27"/>
                    <a:pt x="28" y="25"/>
                    <a:pt x="26" y="23"/>
                  </a:cubicBezTo>
                  <a:cubicBezTo>
                    <a:pt x="25" y="22"/>
                    <a:pt x="23" y="21"/>
                    <a:pt x="22" y="20"/>
                  </a:cubicBezTo>
                  <a:cubicBezTo>
                    <a:pt x="21" y="19"/>
                    <a:pt x="20" y="18"/>
                    <a:pt x="19" y="17"/>
                  </a:cubicBezTo>
                  <a:cubicBezTo>
                    <a:pt x="17" y="16"/>
                    <a:pt x="16" y="15"/>
                    <a:pt x="15" y="14"/>
                  </a:cubicBezTo>
                  <a:cubicBezTo>
                    <a:pt x="14" y="13"/>
                    <a:pt x="13" y="12"/>
                    <a:pt x="12" y="11"/>
                  </a:cubicBezTo>
                  <a:cubicBezTo>
                    <a:pt x="9" y="9"/>
                    <a:pt x="7" y="7"/>
                    <a:pt x="6" y="6"/>
                  </a:cubicBezTo>
                  <a:cubicBezTo>
                    <a:pt x="2" y="2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230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7" name="Freeform 224"/>
            <p:cNvSpPr/>
            <p:nvPr/>
          </p:nvSpPr>
          <p:spPr bwMode="auto">
            <a:xfrm>
              <a:off x="3821113" y="2911475"/>
              <a:ext cx="241300" cy="247650"/>
            </a:xfrm>
            <a:custGeom>
              <a:avLst/>
              <a:gdLst>
                <a:gd name="T0" fmla="*/ 0 w 64"/>
                <a:gd name="T1" fmla="*/ 0 h 66"/>
                <a:gd name="T2" fmla="*/ 1 w 64"/>
                <a:gd name="T3" fmla="*/ 0 h 66"/>
                <a:gd name="T4" fmla="*/ 3 w 64"/>
                <a:gd name="T5" fmla="*/ 2 h 66"/>
                <a:gd name="T6" fmla="*/ 11 w 64"/>
                <a:gd name="T7" fmla="*/ 9 h 66"/>
                <a:gd name="T8" fmla="*/ 16 w 64"/>
                <a:gd name="T9" fmla="*/ 14 h 66"/>
                <a:gd name="T10" fmla="*/ 21 w 64"/>
                <a:gd name="T11" fmla="*/ 20 h 66"/>
                <a:gd name="T12" fmla="*/ 33 w 64"/>
                <a:gd name="T13" fmla="*/ 32 h 66"/>
                <a:gd name="T14" fmla="*/ 38 w 64"/>
                <a:gd name="T15" fmla="*/ 39 h 66"/>
                <a:gd name="T16" fmla="*/ 44 w 64"/>
                <a:gd name="T17" fmla="*/ 45 h 66"/>
                <a:gd name="T18" fmla="*/ 49 w 64"/>
                <a:gd name="T19" fmla="*/ 51 h 66"/>
                <a:gd name="T20" fmla="*/ 53 w 64"/>
                <a:gd name="T21" fmla="*/ 57 h 66"/>
                <a:gd name="T22" fmla="*/ 58 w 64"/>
                <a:gd name="T23" fmla="*/ 61 h 66"/>
                <a:gd name="T24" fmla="*/ 61 w 64"/>
                <a:gd name="T25" fmla="*/ 64 h 66"/>
                <a:gd name="T26" fmla="*/ 62 w 64"/>
                <a:gd name="T27" fmla="*/ 65 h 66"/>
                <a:gd name="T28" fmla="*/ 63 w 64"/>
                <a:gd name="T29" fmla="*/ 65 h 66"/>
                <a:gd name="T30" fmla="*/ 64 w 64"/>
                <a:gd name="T31" fmla="*/ 66 h 66"/>
                <a:gd name="T32" fmla="*/ 63 w 64"/>
                <a:gd name="T33" fmla="*/ 65 h 66"/>
                <a:gd name="T34" fmla="*/ 61 w 64"/>
                <a:gd name="T35" fmla="*/ 64 h 66"/>
                <a:gd name="T36" fmla="*/ 57 w 64"/>
                <a:gd name="T37" fmla="*/ 61 h 66"/>
                <a:gd name="T38" fmla="*/ 53 w 64"/>
                <a:gd name="T39" fmla="*/ 57 h 66"/>
                <a:gd name="T40" fmla="*/ 43 w 64"/>
                <a:gd name="T41" fmla="*/ 46 h 66"/>
                <a:gd name="T42" fmla="*/ 37 w 64"/>
                <a:gd name="T43" fmla="*/ 40 h 66"/>
                <a:gd name="T44" fmla="*/ 32 w 64"/>
                <a:gd name="T45" fmla="*/ 33 h 66"/>
                <a:gd name="T46" fmla="*/ 26 w 64"/>
                <a:gd name="T47" fmla="*/ 27 h 66"/>
                <a:gd name="T48" fmla="*/ 20 w 64"/>
                <a:gd name="T49" fmla="*/ 21 h 66"/>
                <a:gd name="T50" fmla="*/ 10 w 64"/>
                <a:gd name="T51" fmla="*/ 10 h 66"/>
                <a:gd name="T52" fmla="*/ 3 w 64"/>
                <a:gd name="T53" fmla="*/ 3 h 66"/>
                <a:gd name="T54" fmla="*/ 0 w 64"/>
                <a:gd name="T55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64" h="66">
                  <a:moveTo>
                    <a:pt x="0" y="0"/>
                  </a:moveTo>
                  <a:cubicBezTo>
                    <a:pt x="0" y="0"/>
                    <a:pt x="0" y="0"/>
                    <a:pt x="1" y="0"/>
                  </a:cubicBezTo>
                  <a:cubicBezTo>
                    <a:pt x="1" y="1"/>
                    <a:pt x="2" y="1"/>
                    <a:pt x="3" y="2"/>
                  </a:cubicBezTo>
                  <a:cubicBezTo>
                    <a:pt x="5" y="4"/>
                    <a:pt x="7" y="6"/>
                    <a:pt x="11" y="9"/>
                  </a:cubicBezTo>
                  <a:cubicBezTo>
                    <a:pt x="12" y="11"/>
                    <a:pt x="14" y="12"/>
                    <a:pt x="16" y="14"/>
                  </a:cubicBezTo>
                  <a:cubicBezTo>
                    <a:pt x="18" y="16"/>
                    <a:pt x="19" y="18"/>
                    <a:pt x="21" y="20"/>
                  </a:cubicBezTo>
                  <a:cubicBezTo>
                    <a:pt x="25" y="23"/>
                    <a:pt x="29" y="28"/>
                    <a:pt x="33" y="32"/>
                  </a:cubicBezTo>
                  <a:cubicBezTo>
                    <a:pt x="35" y="34"/>
                    <a:pt x="37" y="37"/>
                    <a:pt x="38" y="39"/>
                  </a:cubicBezTo>
                  <a:cubicBezTo>
                    <a:pt x="40" y="41"/>
                    <a:pt x="42" y="43"/>
                    <a:pt x="44" y="45"/>
                  </a:cubicBezTo>
                  <a:cubicBezTo>
                    <a:pt x="45" y="47"/>
                    <a:pt x="47" y="50"/>
                    <a:pt x="49" y="51"/>
                  </a:cubicBezTo>
                  <a:cubicBezTo>
                    <a:pt x="50" y="53"/>
                    <a:pt x="52" y="55"/>
                    <a:pt x="53" y="57"/>
                  </a:cubicBezTo>
                  <a:cubicBezTo>
                    <a:pt x="55" y="58"/>
                    <a:pt x="56" y="60"/>
                    <a:pt x="58" y="61"/>
                  </a:cubicBezTo>
                  <a:cubicBezTo>
                    <a:pt x="59" y="62"/>
                    <a:pt x="60" y="63"/>
                    <a:pt x="61" y="64"/>
                  </a:cubicBezTo>
                  <a:cubicBezTo>
                    <a:pt x="62" y="64"/>
                    <a:pt x="62" y="64"/>
                    <a:pt x="62" y="65"/>
                  </a:cubicBezTo>
                  <a:cubicBezTo>
                    <a:pt x="63" y="65"/>
                    <a:pt x="63" y="65"/>
                    <a:pt x="63" y="65"/>
                  </a:cubicBezTo>
                  <a:cubicBezTo>
                    <a:pt x="64" y="66"/>
                    <a:pt x="64" y="66"/>
                    <a:pt x="64" y="66"/>
                  </a:cubicBezTo>
                  <a:cubicBezTo>
                    <a:pt x="64" y="66"/>
                    <a:pt x="64" y="66"/>
                    <a:pt x="63" y="65"/>
                  </a:cubicBezTo>
                  <a:cubicBezTo>
                    <a:pt x="63" y="65"/>
                    <a:pt x="62" y="65"/>
                    <a:pt x="61" y="64"/>
                  </a:cubicBezTo>
                  <a:cubicBezTo>
                    <a:pt x="60" y="63"/>
                    <a:pt x="59" y="62"/>
                    <a:pt x="57" y="61"/>
                  </a:cubicBezTo>
                  <a:cubicBezTo>
                    <a:pt x="56" y="60"/>
                    <a:pt x="54" y="59"/>
                    <a:pt x="53" y="57"/>
                  </a:cubicBezTo>
                  <a:cubicBezTo>
                    <a:pt x="50" y="54"/>
                    <a:pt x="46" y="51"/>
                    <a:pt x="43" y="46"/>
                  </a:cubicBezTo>
                  <a:cubicBezTo>
                    <a:pt x="41" y="44"/>
                    <a:pt x="39" y="42"/>
                    <a:pt x="37" y="40"/>
                  </a:cubicBezTo>
                  <a:cubicBezTo>
                    <a:pt x="35" y="38"/>
                    <a:pt x="33" y="36"/>
                    <a:pt x="32" y="33"/>
                  </a:cubicBezTo>
                  <a:cubicBezTo>
                    <a:pt x="30" y="31"/>
                    <a:pt x="28" y="29"/>
                    <a:pt x="26" y="27"/>
                  </a:cubicBezTo>
                  <a:cubicBezTo>
                    <a:pt x="24" y="25"/>
                    <a:pt x="22" y="23"/>
                    <a:pt x="20" y="21"/>
                  </a:cubicBezTo>
                  <a:cubicBezTo>
                    <a:pt x="16" y="17"/>
                    <a:pt x="13" y="13"/>
                    <a:pt x="10" y="10"/>
                  </a:cubicBezTo>
                  <a:cubicBezTo>
                    <a:pt x="7" y="7"/>
                    <a:pt x="4" y="4"/>
                    <a:pt x="3" y="3"/>
                  </a:cubicBezTo>
                  <a:cubicBezTo>
                    <a:pt x="1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230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8" name="Freeform 225"/>
            <p:cNvSpPr/>
            <p:nvPr/>
          </p:nvSpPr>
          <p:spPr bwMode="auto">
            <a:xfrm>
              <a:off x="3836988" y="2836863"/>
              <a:ext cx="123825" cy="93663"/>
            </a:xfrm>
            <a:custGeom>
              <a:avLst/>
              <a:gdLst>
                <a:gd name="T0" fmla="*/ 0 w 33"/>
                <a:gd name="T1" fmla="*/ 0 h 25"/>
                <a:gd name="T2" fmla="*/ 5 w 33"/>
                <a:gd name="T3" fmla="*/ 4 h 25"/>
                <a:gd name="T4" fmla="*/ 11 w 33"/>
                <a:gd name="T5" fmla="*/ 7 h 25"/>
                <a:gd name="T6" fmla="*/ 14 w 33"/>
                <a:gd name="T7" fmla="*/ 9 h 25"/>
                <a:gd name="T8" fmla="*/ 17 w 33"/>
                <a:gd name="T9" fmla="*/ 12 h 25"/>
                <a:gd name="T10" fmla="*/ 20 w 33"/>
                <a:gd name="T11" fmla="*/ 14 h 25"/>
                <a:gd name="T12" fmla="*/ 23 w 33"/>
                <a:gd name="T13" fmla="*/ 17 h 25"/>
                <a:gd name="T14" fmla="*/ 28 w 33"/>
                <a:gd name="T15" fmla="*/ 21 h 25"/>
                <a:gd name="T16" fmla="*/ 33 w 33"/>
                <a:gd name="T17" fmla="*/ 25 h 25"/>
                <a:gd name="T18" fmla="*/ 27 w 33"/>
                <a:gd name="T19" fmla="*/ 22 h 25"/>
                <a:gd name="T20" fmla="*/ 22 w 33"/>
                <a:gd name="T21" fmla="*/ 18 h 25"/>
                <a:gd name="T22" fmla="*/ 19 w 33"/>
                <a:gd name="T23" fmla="*/ 16 h 25"/>
                <a:gd name="T24" fmla="*/ 16 w 33"/>
                <a:gd name="T25" fmla="*/ 13 h 25"/>
                <a:gd name="T26" fmla="*/ 13 w 33"/>
                <a:gd name="T27" fmla="*/ 11 h 25"/>
                <a:gd name="T28" fmla="*/ 10 w 33"/>
                <a:gd name="T29" fmla="*/ 9 h 25"/>
                <a:gd name="T30" fmla="*/ 5 w 33"/>
                <a:gd name="T31" fmla="*/ 5 h 25"/>
                <a:gd name="T32" fmla="*/ 0 w 33"/>
                <a:gd name="T33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3" h="25">
                  <a:moveTo>
                    <a:pt x="0" y="0"/>
                  </a:moveTo>
                  <a:cubicBezTo>
                    <a:pt x="0" y="0"/>
                    <a:pt x="2" y="2"/>
                    <a:pt x="5" y="4"/>
                  </a:cubicBezTo>
                  <a:cubicBezTo>
                    <a:pt x="7" y="5"/>
                    <a:pt x="9" y="6"/>
                    <a:pt x="11" y="7"/>
                  </a:cubicBezTo>
                  <a:cubicBezTo>
                    <a:pt x="12" y="8"/>
                    <a:pt x="13" y="9"/>
                    <a:pt x="14" y="9"/>
                  </a:cubicBezTo>
                  <a:cubicBezTo>
                    <a:pt x="15" y="10"/>
                    <a:pt x="16" y="11"/>
                    <a:pt x="17" y="12"/>
                  </a:cubicBezTo>
                  <a:cubicBezTo>
                    <a:pt x="18" y="13"/>
                    <a:pt x="19" y="13"/>
                    <a:pt x="20" y="14"/>
                  </a:cubicBezTo>
                  <a:cubicBezTo>
                    <a:pt x="21" y="15"/>
                    <a:pt x="22" y="16"/>
                    <a:pt x="23" y="17"/>
                  </a:cubicBezTo>
                  <a:cubicBezTo>
                    <a:pt x="25" y="18"/>
                    <a:pt x="26" y="20"/>
                    <a:pt x="28" y="21"/>
                  </a:cubicBezTo>
                  <a:cubicBezTo>
                    <a:pt x="31" y="24"/>
                    <a:pt x="33" y="25"/>
                    <a:pt x="33" y="25"/>
                  </a:cubicBezTo>
                  <a:cubicBezTo>
                    <a:pt x="33" y="25"/>
                    <a:pt x="30" y="24"/>
                    <a:pt x="27" y="22"/>
                  </a:cubicBezTo>
                  <a:cubicBezTo>
                    <a:pt x="26" y="21"/>
                    <a:pt x="24" y="19"/>
                    <a:pt x="22" y="18"/>
                  </a:cubicBezTo>
                  <a:cubicBezTo>
                    <a:pt x="21" y="17"/>
                    <a:pt x="20" y="16"/>
                    <a:pt x="19" y="16"/>
                  </a:cubicBezTo>
                  <a:cubicBezTo>
                    <a:pt x="18" y="15"/>
                    <a:pt x="17" y="14"/>
                    <a:pt x="16" y="13"/>
                  </a:cubicBezTo>
                  <a:cubicBezTo>
                    <a:pt x="15" y="13"/>
                    <a:pt x="14" y="12"/>
                    <a:pt x="13" y="11"/>
                  </a:cubicBezTo>
                  <a:cubicBezTo>
                    <a:pt x="12" y="10"/>
                    <a:pt x="11" y="9"/>
                    <a:pt x="10" y="9"/>
                  </a:cubicBezTo>
                  <a:cubicBezTo>
                    <a:pt x="8" y="7"/>
                    <a:pt x="6" y="6"/>
                    <a:pt x="5" y="5"/>
                  </a:cubicBezTo>
                  <a:cubicBezTo>
                    <a:pt x="2" y="2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230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9" name="Freeform 226"/>
            <p:cNvSpPr/>
            <p:nvPr/>
          </p:nvSpPr>
          <p:spPr bwMode="auto">
            <a:xfrm>
              <a:off x="3851275" y="2779713"/>
              <a:ext cx="90487" cy="65088"/>
            </a:xfrm>
            <a:custGeom>
              <a:avLst/>
              <a:gdLst>
                <a:gd name="T0" fmla="*/ 0 w 24"/>
                <a:gd name="T1" fmla="*/ 0 h 17"/>
                <a:gd name="T2" fmla="*/ 4 w 24"/>
                <a:gd name="T3" fmla="*/ 2 h 17"/>
                <a:gd name="T4" fmla="*/ 8 w 24"/>
                <a:gd name="T5" fmla="*/ 4 h 17"/>
                <a:gd name="T6" fmla="*/ 10 w 24"/>
                <a:gd name="T7" fmla="*/ 6 h 17"/>
                <a:gd name="T8" fmla="*/ 13 w 24"/>
                <a:gd name="T9" fmla="*/ 7 h 17"/>
                <a:gd name="T10" fmla="*/ 15 w 24"/>
                <a:gd name="T11" fmla="*/ 9 h 17"/>
                <a:gd name="T12" fmla="*/ 17 w 24"/>
                <a:gd name="T13" fmla="*/ 11 h 17"/>
                <a:gd name="T14" fmla="*/ 21 w 24"/>
                <a:gd name="T15" fmla="*/ 14 h 17"/>
                <a:gd name="T16" fmla="*/ 24 w 24"/>
                <a:gd name="T17" fmla="*/ 17 h 17"/>
                <a:gd name="T18" fmla="*/ 20 w 24"/>
                <a:gd name="T19" fmla="*/ 15 h 17"/>
                <a:gd name="T20" fmla="*/ 16 w 24"/>
                <a:gd name="T21" fmla="*/ 12 h 17"/>
                <a:gd name="T22" fmla="*/ 14 w 24"/>
                <a:gd name="T23" fmla="*/ 11 h 17"/>
                <a:gd name="T24" fmla="*/ 12 w 24"/>
                <a:gd name="T25" fmla="*/ 9 h 17"/>
                <a:gd name="T26" fmla="*/ 9 w 24"/>
                <a:gd name="T27" fmla="*/ 7 h 17"/>
                <a:gd name="T28" fmla="*/ 7 w 24"/>
                <a:gd name="T29" fmla="*/ 6 h 17"/>
                <a:gd name="T30" fmla="*/ 3 w 24"/>
                <a:gd name="T31" fmla="*/ 3 h 17"/>
                <a:gd name="T32" fmla="*/ 0 w 24"/>
                <a:gd name="T33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4" h="17">
                  <a:moveTo>
                    <a:pt x="0" y="0"/>
                  </a:moveTo>
                  <a:cubicBezTo>
                    <a:pt x="0" y="0"/>
                    <a:pt x="2" y="0"/>
                    <a:pt x="4" y="2"/>
                  </a:cubicBezTo>
                  <a:cubicBezTo>
                    <a:pt x="5" y="3"/>
                    <a:pt x="7" y="3"/>
                    <a:pt x="8" y="4"/>
                  </a:cubicBezTo>
                  <a:cubicBezTo>
                    <a:pt x="9" y="5"/>
                    <a:pt x="10" y="5"/>
                    <a:pt x="10" y="6"/>
                  </a:cubicBezTo>
                  <a:cubicBezTo>
                    <a:pt x="11" y="6"/>
                    <a:pt x="12" y="7"/>
                    <a:pt x="13" y="7"/>
                  </a:cubicBezTo>
                  <a:cubicBezTo>
                    <a:pt x="13" y="8"/>
                    <a:pt x="14" y="9"/>
                    <a:pt x="15" y="9"/>
                  </a:cubicBezTo>
                  <a:cubicBezTo>
                    <a:pt x="16" y="10"/>
                    <a:pt x="16" y="10"/>
                    <a:pt x="17" y="11"/>
                  </a:cubicBezTo>
                  <a:cubicBezTo>
                    <a:pt x="18" y="12"/>
                    <a:pt x="19" y="13"/>
                    <a:pt x="21" y="14"/>
                  </a:cubicBezTo>
                  <a:cubicBezTo>
                    <a:pt x="23" y="16"/>
                    <a:pt x="24" y="17"/>
                    <a:pt x="24" y="17"/>
                  </a:cubicBezTo>
                  <a:cubicBezTo>
                    <a:pt x="24" y="17"/>
                    <a:pt x="22" y="16"/>
                    <a:pt x="20" y="15"/>
                  </a:cubicBezTo>
                  <a:cubicBezTo>
                    <a:pt x="19" y="14"/>
                    <a:pt x="17" y="13"/>
                    <a:pt x="16" y="12"/>
                  </a:cubicBezTo>
                  <a:cubicBezTo>
                    <a:pt x="15" y="12"/>
                    <a:pt x="14" y="11"/>
                    <a:pt x="14" y="11"/>
                  </a:cubicBezTo>
                  <a:cubicBezTo>
                    <a:pt x="13" y="10"/>
                    <a:pt x="12" y="10"/>
                    <a:pt x="12" y="9"/>
                  </a:cubicBezTo>
                  <a:cubicBezTo>
                    <a:pt x="11" y="8"/>
                    <a:pt x="10" y="8"/>
                    <a:pt x="9" y="7"/>
                  </a:cubicBezTo>
                  <a:cubicBezTo>
                    <a:pt x="9" y="7"/>
                    <a:pt x="8" y="6"/>
                    <a:pt x="7" y="6"/>
                  </a:cubicBezTo>
                  <a:cubicBezTo>
                    <a:pt x="6" y="5"/>
                    <a:pt x="5" y="4"/>
                    <a:pt x="3" y="3"/>
                  </a:cubicBezTo>
                  <a:cubicBezTo>
                    <a:pt x="1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230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0" name="Freeform 227"/>
            <p:cNvSpPr/>
            <p:nvPr/>
          </p:nvSpPr>
          <p:spPr bwMode="auto">
            <a:xfrm>
              <a:off x="3825875" y="2708275"/>
              <a:ext cx="119062" cy="82550"/>
            </a:xfrm>
            <a:custGeom>
              <a:avLst/>
              <a:gdLst>
                <a:gd name="T0" fmla="*/ 0 w 32"/>
                <a:gd name="T1" fmla="*/ 0 h 22"/>
                <a:gd name="T2" fmla="*/ 6 w 32"/>
                <a:gd name="T3" fmla="*/ 2 h 22"/>
                <a:gd name="T4" fmla="*/ 12 w 32"/>
                <a:gd name="T5" fmla="*/ 5 h 22"/>
                <a:gd name="T6" fmla="*/ 15 w 32"/>
                <a:gd name="T7" fmla="*/ 6 h 22"/>
                <a:gd name="T8" fmla="*/ 18 w 32"/>
                <a:gd name="T9" fmla="*/ 8 h 22"/>
                <a:gd name="T10" fmla="*/ 21 w 32"/>
                <a:gd name="T11" fmla="*/ 10 h 22"/>
                <a:gd name="T12" fmla="*/ 24 w 32"/>
                <a:gd name="T13" fmla="*/ 12 h 22"/>
                <a:gd name="T14" fmla="*/ 26 w 32"/>
                <a:gd name="T15" fmla="*/ 15 h 22"/>
                <a:gd name="T16" fmla="*/ 29 w 32"/>
                <a:gd name="T17" fmla="*/ 17 h 22"/>
                <a:gd name="T18" fmla="*/ 29 w 32"/>
                <a:gd name="T19" fmla="*/ 18 h 22"/>
                <a:gd name="T20" fmla="*/ 30 w 32"/>
                <a:gd name="T21" fmla="*/ 19 h 22"/>
                <a:gd name="T22" fmla="*/ 31 w 32"/>
                <a:gd name="T23" fmla="*/ 20 h 22"/>
                <a:gd name="T24" fmla="*/ 32 w 32"/>
                <a:gd name="T25" fmla="*/ 22 h 22"/>
                <a:gd name="T26" fmla="*/ 31 w 32"/>
                <a:gd name="T27" fmla="*/ 21 h 22"/>
                <a:gd name="T28" fmla="*/ 30 w 32"/>
                <a:gd name="T29" fmla="*/ 19 h 22"/>
                <a:gd name="T30" fmla="*/ 28 w 32"/>
                <a:gd name="T31" fmla="*/ 18 h 22"/>
                <a:gd name="T32" fmla="*/ 26 w 32"/>
                <a:gd name="T33" fmla="*/ 16 h 22"/>
                <a:gd name="T34" fmla="*/ 23 w 32"/>
                <a:gd name="T35" fmla="*/ 14 h 22"/>
                <a:gd name="T36" fmla="*/ 20 w 32"/>
                <a:gd name="T37" fmla="*/ 12 h 22"/>
                <a:gd name="T38" fmla="*/ 17 w 32"/>
                <a:gd name="T39" fmla="*/ 10 h 22"/>
                <a:gd name="T40" fmla="*/ 11 w 32"/>
                <a:gd name="T41" fmla="*/ 6 h 22"/>
                <a:gd name="T42" fmla="*/ 6 w 32"/>
                <a:gd name="T43" fmla="*/ 3 h 22"/>
                <a:gd name="T44" fmla="*/ 2 w 32"/>
                <a:gd name="T45" fmla="*/ 1 h 22"/>
                <a:gd name="T46" fmla="*/ 0 w 32"/>
                <a:gd name="T47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2" h="22">
                  <a:moveTo>
                    <a:pt x="0" y="0"/>
                  </a:moveTo>
                  <a:cubicBezTo>
                    <a:pt x="0" y="0"/>
                    <a:pt x="3" y="1"/>
                    <a:pt x="6" y="2"/>
                  </a:cubicBezTo>
                  <a:cubicBezTo>
                    <a:pt x="8" y="3"/>
                    <a:pt x="10" y="4"/>
                    <a:pt x="12" y="5"/>
                  </a:cubicBezTo>
                  <a:cubicBezTo>
                    <a:pt x="13" y="5"/>
                    <a:pt x="14" y="6"/>
                    <a:pt x="15" y="6"/>
                  </a:cubicBezTo>
                  <a:cubicBezTo>
                    <a:pt x="16" y="7"/>
                    <a:pt x="17" y="7"/>
                    <a:pt x="18" y="8"/>
                  </a:cubicBezTo>
                  <a:cubicBezTo>
                    <a:pt x="19" y="9"/>
                    <a:pt x="20" y="9"/>
                    <a:pt x="21" y="10"/>
                  </a:cubicBezTo>
                  <a:cubicBezTo>
                    <a:pt x="22" y="11"/>
                    <a:pt x="23" y="12"/>
                    <a:pt x="24" y="12"/>
                  </a:cubicBezTo>
                  <a:cubicBezTo>
                    <a:pt x="25" y="13"/>
                    <a:pt x="26" y="14"/>
                    <a:pt x="26" y="15"/>
                  </a:cubicBezTo>
                  <a:cubicBezTo>
                    <a:pt x="27" y="15"/>
                    <a:pt x="28" y="16"/>
                    <a:pt x="29" y="17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30" y="19"/>
                    <a:pt x="30" y="19"/>
                    <a:pt x="30" y="19"/>
                  </a:cubicBezTo>
                  <a:cubicBezTo>
                    <a:pt x="31" y="19"/>
                    <a:pt x="31" y="20"/>
                    <a:pt x="31" y="20"/>
                  </a:cubicBezTo>
                  <a:cubicBezTo>
                    <a:pt x="32" y="21"/>
                    <a:pt x="32" y="22"/>
                    <a:pt x="32" y="22"/>
                  </a:cubicBezTo>
                  <a:cubicBezTo>
                    <a:pt x="32" y="22"/>
                    <a:pt x="32" y="21"/>
                    <a:pt x="31" y="21"/>
                  </a:cubicBezTo>
                  <a:cubicBezTo>
                    <a:pt x="31" y="20"/>
                    <a:pt x="30" y="20"/>
                    <a:pt x="30" y="19"/>
                  </a:cubicBezTo>
                  <a:cubicBezTo>
                    <a:pt x="29" y="19"/>
                    <a:pt x="29" y="18"/>
                    <a:pt x="28" y="18"/>
                  </a:cubicBezTo>
                  <a:cubicBezTo>
                    <a:pt x="27" y="17"/>
                    <a:pt x="26" y="16"/>
                    <a:pt x="26" y="16"/>
                  </a:cubicBezTo>
                  <a:cubicBezTo>
                    <a:pt x="25" y="15"/>
                    <a:pt x="24" y="14"/>
                    <a:pt x="23" y="14"/>
                  </a:cubicBezTo>
                  <a:cubicBezTo>
                    <a:pt x="22" y="13"/>
                    <a:pt x="21" y="12"/>
                    <a:pt x="20" y="12"/>
                  </a:cubicBezTo>
                  <a:cubicBezTo>
                    <a:pt x="19" y="11"/>
                    <a:pt x="18" y="10"/>
                    <a:pt x="17" y="10"/>
                  </a:cubicBezTo>
                  <a:cubicBezTo>
                    <a:pt x="15" y="9"/>
                    <a:pt x="13" y="7"/>
                    <a:pt x="11" y="6"/>
                  </a:cubicBezTo>
                  <a:cubicBezTo>
                    <a:pt x="9" y="5"/>
                    <a:pt x="7" y="4"/>
                    <a:pt x="6" y="3"/>
                  </a:cubicBezTo>
                  <a:cubicBezTo>
                    <a:pt x="4" y="2"/>
                    <a:pt x="3" y="2"/>
                    <a:pt x="2" y="1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230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1" name="Freeform 228"/>
            <p:cNvSpPr/>
            <p:nvPr/>
          </p:nvSpPr>
          <p:spPr bwMode="auto">
            <a:xfrm>
              <a:off x="3760788" y="2641600"/>
              <a:ext cx="136525" cy="63500"/>
            </a:xfrm>
            <a:custGeom>
              <a:avLst/>
              <a:gdLst>
                <a:gd name="T0" fmla="*/ 0 w 36"/>
                <a:gd name="T1" fmla="*/ 0 h 17"/>
                <a:gd name="T2" fmla="*/ 0 w 36"/>
                <a:gd name="T3" fmla="*/ 0 h 17"/>
                <a:gd name="T4" fmla="*/ 2 w 36"/>
                <a:gd name="T5" fmla="*/ 0 h 17"/>
                <a:gd name="T6" fmla="*/ 6 w 36"/>
                <a:gd name="T7" fmla="*/ 1 h 17"/>
                <a:gd name="T8" fmla="*/ 9 w 36"/>
                <a:gd name="T9" fmla="*/ 1 h 17"/>
                <a:gd name="T10" fmla="*/ 12 w 36"/>
                <a:gd name="T11" fmla="*/ 3 h 17"/>
                <a:gd name="T12" fmla="*/ 16 w 36"/>
                <a:gd name="T13" fmla="*/ 4 h 17"/>
                <a:gd name="T14" fmla="*/ 19 w 36"/>
                <a:gd name="T15" fmla="*/ 6 h 17"/>
                <a:gd name="T16" fmla="*/ 22 w 36"/>
                <a:gd name="T17" fmla="*/ 7 h 17"/>
                <a:gd name="T18" fmla="*/ 25 w 36"/>
                <a:gd name="T19" fmla="*/ 9 h 17"/>
                <a:gd name="T20" fmla="*/ 28 w 36"/>
                <a:gd name="T21" fmla="*/ 11 h 17"/>
                <a:gd name="T22" fmla="*/ 31 w 36"/>
                <a:gd name="T23" fmla="*/ 13 h 17"/>
                <a:gd name="T24" fmla="*/ 35 w 36"/>
                <a:gd name="T25" fmla="*/ 16 h 17"/>
                <a:gd name="T26" fmla="*/ 36 w 36"/>
                <a:gd name="T27" fmla="*/ 17 h 17"/>
                <a:gd name="T28" fmla="*/ 34 w 36"/>
                <a:gd name="T29" fmla="*/ 16 h 17"/>
                <a:gd name="T30" fmla="*/ 30 w 36"/>
                <a:gd name="T31" fmla="*/ 14 h 17"/>
                <a:gd name="T32" fmla="*/ 25 w 36"/>
                <a:gd name="T33" fmla="*/ 11 h 17"/>
                <a:gd name="T34" fmla="*/ 22 w 36"/>
                <a:gd name="T35" fmla="*/ 9 h 17"/>
                <a:gd name="T36" fmla="*/ 18 w 36"/>
                <a:gd name="T37" fmla="*/ 7 h 17"/>
                <a:gd name="T38" fmla="*/ 15 w 36"/>
                <a:gd name="T39" fmla="*/ 6 h 17"/>
                <a:gd name="T40" fmla="*/ 12 w 36"/>
                <a:gd name="T41" fmla="*/ 4 h 17"/>
                <a:gd name="T42" fmla="*/ 6 w 36"/>
                <a:gd name="T43" fmla="*/ 2 h 17"/>
                <a:gd name="T44" fmla="*/ 2 w 36"/>
                <a:gd name="T45" fmla="*/ 0 h 17"/>
                <a:gd name="T46" fmla="*/ 0 w 36"/>
                <a:gd name="T4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6" h="17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3" y="0"/>
                    <a:pt x="4" y="0"/>
                    <a:pt x="6" y="1"/>
                  </a:cubicBezTo>
                  <a:cubicBezTo>
                    <a:pt x="7" y="1"/>
                    <a:pt x="8" y="1"/>
                    <a:pt x="9" y="1"/>
                  </a:cubicBezTo>
                  <a:cubicBezTo>
                    <a:pt x="10" y="2"/>
                    <a:pt x="11" y="2"/>
                    <a:pt x="12" y="3"/>
                  </a:cubicBezTo>
                  <a:cubicBezTo>
                    <a:pt x="13" y="3"/>
                    <a:pt x="14" y="4"/>
                    <a:pt x="16" y="4"/>
                  </a:cubicBezTo>
                  <a:cubicBezTo>
                    <a:pt x="17" y="5"/>
                    <a:pt x="18" y="5"/>
                    <a:pt x="19" y="6"/>
                  </a:cubicBezTo>
                  <a:cubicBezTo>
                    <a:pt x="20" y="6"/>
                    <a:pt x="21" y="7"/>
                    <a:pt x="22" y="7"/>
                  </a:cubicBezTo>
                  <a:cubicBezTo>
                    <a:pt x="23" y="8"/>
                    <a:pt x="24" y="9"/>
                    <a:pt x="25" y="9"/>
                  </a:cubicBezTo>
                  <a:cubicBezTo>
                    <a:pt x="26" y="10"/>
                    <a:pt x="27" y="11"/>
                    <a:pt x="28" y="11"/>
                  </a:cubicBezTo>
                  <a:cubicBezTo>
                    <a:pt x="29" y="12"/>
                    <a:pt x="30" y="12"/>
                    <a:pt x="31" y="13"/>
                  </a:cubicBezTo>
                  <a:cubicBezTo>
                    <a:pt x="32" y="14"/>
                    <a:pt x="34" y="15"/>
                    <a:pt x="35" y="16"/>
                  </a:cubicBezTo>
                  <a:cubicBezTo>
                    <a:pt x="35" y="16"/>
                    <a:pt x="36" y="17"/>
                    <a:pt x="36" y="17"/>
                  </a:cubicBezTo>
                  <a:cubicBezTo>
                    <a:pt x="36" y="17"/>
                    <a:pt x="35" y="16"/>
                    <a:pt x="34" y="16"/>
                  </a:cubicBezTo>
                  <a:cubicBezTo>
                    <a:pt x="33" y="15"/>
                    <a:pt x="32" y="15"/>
                    <a:pt x="30" y="14"/>
                  </a:cubicBezTo>
                  <a:cubicBezTo>
                    <a:pt x="29" y="13"/>
                    <a:pt x="27" y="12"/>
                    <a:pt x="25" y="11"/>
                  </a:cubicBezTo>
                  <a:cubicBezTo>
                    <a:pt x="24" y="10"/>
                    <a:pt x="23" y="10"/>
                    <a:pt x="22" y="9"/>
                  </a:cubicBezTo>
                  <a:cubicBezTo>
                    <a:pt x="20" y="9"/>
                    <a:pt x="19" y="8"/>
                    <a:pt x="18" y="7"/>
                  </a:cubicBezTo>
                  <a:cubicBezTo>
                    <a:pt x="17" y="7"/>
                    <a:pt x="16" y="6"/>
                    <a:pt x="15" y="6"/>
                  </a:cubicBezTo>
                  <a:cubicBezTo>
                    <a:pt x="14" y="5"/>
                    <a:pt x="13" y="5"/>
                    <a:pt x="12" y="4"/>
                  </a:cubicBezTo>
                  <a:cubicBezTo>
                    <a:pt x="10" y="3"/>
                    <a:pt x="8" y="2"/>
                    <a:pt x="6" y="2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1" y="0"/>
                    <a:pt x="0" y="0"/>
                    <a:pt x="0" y="0"/>
                  </a:cubicBezTo>
                </a:path>
              </a:pathLst>
            </a:custGeom>
            <a:solidFill>
              <a:srgbClr val="3230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2" name="Freeform 229"/>
            <p:cNvSpPr/>
            <p:nvPr/>
          </p:nvSpPr>
          <p:spPr bwMode="auto">
            <a:xfrm>
              <a:off x="3787775" y="2520950"/>
              <a:ext cx="57150" cy="25400"/>
            </a:xfrm>
            <a:custGeom>
              <a:avLst/>
              <a:gdLst>
                <a:gd name="T0" fmla="*/ 0 w 15"/>
                <a:gd name="T1" fmla="*/ 7 h 7"/>
                <a:gd name="T2" fmla="*/ 2 w 15"/>
                <a:gd name="T3" fmla="*/ 5 h 7"/>
                <a:gd name="T4" fmla="*/ 5 w 15"/>
                <a:gd name="T5" fmla="*/ 4 h 7"/>
                <a:gd name="T6" fmla="*/ 7 w 15"/>
                <a:gd name="T7" fmla="*/ 2 h 7"/>
                <a:gd name="T8" fmla="*/ 10 w 15"/>
                <a:gd name="T9" fmla="*/ 1 h 7"/>
                <a:gd name="T10" fmla="*/ 13 w 15"/>
                <a:gd name="T11" fmla="*/ 0 h 7"/>
                <a:gd name="T12" fmla="*/ 15 w 15"/>
                <a:gd name="T13" fmla="*/ 0 h 7"/>
                <a:gd name="T14" fmla="*/ 13 w 15"/>
                <a:gd name="T15" fmla="*/ 1 h 7"/>
                <a:gd name="T16" fmla="*/ 11 w 15"/>
                <a:gd name="T17" fmla="*/ 3 h 7"/>
                <a:gd name="T18" fmla="*/ 8 w 15"/>
                <a:gd name="T19" fmla="*/ 4 h 7"/>
                <a:gd name="T20" fmla="*/ 5 w 15"/>
                <a:gd name="T21" fmla="*/ 5 h 7"/>
                <a:gd name="T22" fmla="*/ 3 w 15"/>
                <a:gd name="T23" fmla="*/ 6 h 7"/>
                <a:gd name="T24" fmla="*/ 0 w 15"/>
                <a:gd name="T25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5" h="7">
                  <a:moveTo>
                    <a:pt x="0" y="7"/>
                  </a:moveTo>
                  <a:cubicBezTo>
                    <a:pt x="0" y="7"/>
                    <a:pt x="1" y="6"/>
                    <a:pt x="2" y="5"/>
                  </a:cubicBezTo>
                  <a:cubicBezTo>
                    <a:pt x="3" y="5"/>
                    <a:pt x="4" y="4"/>
                    <a:pt x="5" y="4"/>
                  </a:cubicBezTo>
                  <a:cubicBezTo>
                    <a:pt x="6" y="3"/>
                    <a:pt x="6" y="3"/>
                    <a:pt x="7" y="2"/>
                  </a:cubicBezTo>
                  <a:cubicBezTo>
                    <a:pt x="8" y="2"/>
                    <a:pt x="9" y="1"/>
                    <a:pt x="10" y="1"/>
                  </a:cubicBezTo>
                  <a:cubicBezTo>
                    <a:pt x="11" y="1"/>
                    <a:pt x="12" y="0"/>
                    <a:pt x="13" y="0"/>
                  </a:cubicBezTo>
                  <a:cubicBezTo>
                    <a:pt x="14" y="0"/>
                    <a:pt x="15" y="0"/>
                    <a:pt x="15" y="0"/>
                  </a:cubicBezTo>
                  <a:cubicBezTo>
                    <a:pt x="15" y="0"/>
                    <a:pt x="14" y="0"/>
                    <a:pt x="13" y="1"/>
                  </a:cubicBezTo>
                  <a:cubicBezTo>
                    <a:pt x="13" y="2"/>
                    <a:pt x="12" y="2"/>
                    <a:pt x="11" y="3"/>
                  </a:cubicBezTo>
                  <a:cubicBezTo>
                    <a:pt x="10" y="3"/>
                    <a:pt x="9" y="3"/>
                    <a:pt x="8" y="4"/>
                  </a:cubicBezTo>
                  <a:cubicBezTo>
                    <a:pt x="7" y="4"/>
                    <a:pt x="6" y="5"/>
                    <a:pt x="5" y="5"/>
                  </a:cubicBezTo>
                  <a:cubicBezTo>
                    <a:pt x="5" y="5"/>
                    <a:pt x="4" y="6"/>
                    <a:pt x="3" y="6"/>
                  </a:cubicBezTo>
                  <a:cubicBezTo>
                    <a:pt x="1" y="6"/>
                    <a:pt x="0" y="7"/>
                    <a:pt x="0" y="7"/>
                  </a:cubicBezTo>
                  <a:close/>
                </a:path>
              </a:pathLst>
            </a:custGeom>
            <a:solidFill>
              <a:srgbClr val="3230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3" name="Freeform 230"/>
            <p:cNvSpPr/>
            <p:nvPr/>
          </p:nvSpPr>
          <p:spPr bwMode="auto">
            <a:xfrm>
              <a:off x="3760788" y="2457450"/>
              <a:ext cx="95250" cy="36513"/>
            </a:xfrm>
            <a:custGeom>
              <a:avLst/>
              <a:gdLst>
                <a:gd name="T0" fmla="*/ 0 w 25"/>
                <a:gd name="T1" fmla="*/ 10 h 10"/>
                <a:gd name="T2" fmla="*/ 4 w 25"/>
                <a:gd name="T3" fmla="*/ 8 h 10"/>
                <a:gd name="T4" fmla="*/ 7 w 25"/>
                <a:gd name="T5" fmla="*/ 6 h 10"/>
                <a:gd name="T6" fmla="*/ 10 w 25"/>
                <a:gd name="T7" fmla="*/ 5 h 10"/>
                <a:gd name="T8" fmla="*/ 12 w 25"/>
                <a:gd name="T9" fmla="*/ 4 h 10"/>
                <a:gd name="T10" fmla="*/ 14 w 25"/>
                <a:gd name="T11" fmla="*/ 3 h 10"/>
                <a:gd name="T12" fmla="*/ 17 w 25"/>
                <a:gd name="T13" fmla="*/ 2 h 10"/>
                <a:gd name="T14" fmla="*/ 21 w 25"/>
                <a:gd name="T15" fmla="*/ 1 h 10"/>
                <a:gd name="T16" fmla="*/ 25 w 25"/>
                <a:gd name="T17" fmla="*/ 0 h 10"/>
                <a:gd name="T18" fmla="*/ 21 w 25"/>
                <a:gd name="T19" fmla="*/ 2 h 10"/>
                <a:gd name="T20" fmla="*/ 17 w 25"/>
                <a:gd name="T21" fmla="*/ 4 h 10"/>
                <a:gd name="T22" fmla="*/ 15 w 25"/>
                <a:gd name="T23" fmla="*/ 5 h 10"/>
                <a:gd name="T24" fmla="*/ 13 w 25"/>
                <a:gd name="T25" fmla="*/ 6 h 10"/>
                <a:gd name="T26" fmla="*/ 10 w 25"/>
                <a:gd name="T27" fmla="*/ 7 h 10"/>
                <a:gd name="T28" fmla="*/ 8 w 25"/>
                <a:gd name="T29" fmla="*/ 7 h 10"/>
                <a:gd name="T30" fmla="*/ 4 w 25"/>
                <a:gd name="T31" fmla="*/ 9 h 10"/>
                <a:gd name="T32" fmla="*/ 0 w 25"/>
                <a:gd name="T33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5" h="10">
                  <a:moveTo>
                    <a:pt x="0" y="10"/>
                  </a:moveTo>
                  <a:cubicBezTo>
                    <a:pt x="0" y="10"/>
                    <a:pt x="1" y="9"/>
                    <a:pt x="4" y="8"/>
                  </a:cubicBezTo>
                  <a:cubicBezTo>
                    <a:pt x="5" y="7"/>
                    <a:pt x="6" y="7"/>
                    <a:pt x="7" y="6"/>
                  </a:cubicBezTo>
                  <a:cubicBezTo>
                    <a:pt x="8" y="6"/>
                    <a:pt x="9" y="5"/>
                    <a:pt x="10" y="5"/>
                  </a:cubicBezTo>
                  <a:cubicBezTo>
                    <a:pt x="10" y="4"/>
                    <a:pt x="11" y="4"/>
                    <a:pt x="12" y="4"/>
                  </a:cubicBezTo>
                  <a:cubicBezTo>
                    <a:pt x="13" y="3"/>
                    <a:pt x="14" y="3"/>
                    <a:pt x="14" y="3"/>
                  </a:cubicBezTo>
                  <a:cubicBezTo>
                    <a:pt x="15" y="2"/>
                    <a:pt x="16" y="2"/>
                    <a:pt x="17" y="2"/>
                  </a:cubicBezTo>
                  <a:cubicBezTo>
                    <a:pt x="18" y="1"/>
                    <a:pt x="20" y="1"/>
                    <a:pt x="21" y="1"/>
                  </a:cubicBezTo>
                  <a:cubicBezTo>
                    <a:pt x="24" y="0"/>
                    <a:pt x="25" y="0"/>
                    <a:pt x="25" y="0"/>
                  </a:cubicBezTo>
                  <a:cubicBezTo>
                    <a:pt x="25" y="0"/>
                    <a:pt x="24" y="1"/>
                    <a:pt x="21" y="2"/>
                  </a:cubicBezTo>
                  <a:cubicBezTo>
                    <a:pt x="20" y="2"/>
                    <a:pt x="19" y="3"/>
                    <a:pt x="17" y="4"/>
                  </a:cubicBezTo>
                  <a:cubicBezTo>
                    <a:pt x="17" y="4"/>
                    <a:pt x="16" y="4"/>
                    <a:pt x="15" y="5"/>
                  </a:cubicBezTo>
                  <a:cubicBezTo>
                    <a:pt x="14" y="5"/>
                    <a:pt x="14" y="5"/>
                    <a:pt x="13" y="6"/>
                  </a:cubicBezTo>
                  <a:cubicBezTo>
                    <a:pt x="12" y="6"/>
                    <a:pt x="11" y="6"/>
                    <a:pt x="10" y="7"/>
                  </a:cubicBezTo>
                  <a:cubicBezTo>
                    <a:pt x="10" y="7"/>
                    <a:pt x="9" y="7"/>
                    <a:pt x="8" y="7"/>
                  </a:cubicBezTo>
                  <a:cubicBezTo>
                    <a:pt x="7" y="8"/>
                    <a:pt x="5" y="9"/>
                    <a:pt x="4" y="9"/>
                  </a:cubicBezTo>
                  <a:cubicBezTo>
                    <a:pt x="2" y="10"/>
                    <a:pt x="0" y="10"/>
                    <a:pt x="0" y="10"/>
                  </a:cubicBezTo>
                  <a:close/>
                </a:path>
              </a:pathLst>
            </a:custGeom>
            <a:solidFill>
              <a:srgbClr val="3230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4" name="Freeform 231"/>
            <p:cNvSpPr/>
            <p:nvPr/>
          </p:nvSpPr>
          <p:spPr bwMode="auto">
            <a:xfrm>
              <a:off x="3724275" y="2397125"/>
              <a:ext cx="107950" cy="41275"/>
            </a:xfrm>
            <a:custGeom>
              <a:avLst/>
              <a:gdLst>
                <a:gd name="T0" fmla="*/ 0 w 29"/>
                <a:gd name="T1" fmla="*/ 11 h 11"/>
                <a:gd name="T2" fmla="*/ 1 w 29"/>
                <a:gd name="T3" fmla="*/ 10 h 11"/>
                <a:gd name="T4" fmla="*/ 3 w 29"/>
                <a:gd name="T5" fmla="*/ 9 h 11"/>
                <a:gd name="T6" fmla="*/ 4 w 29"/>
                <a:gd name="T7" fmla="*/ 7 h 11"/>
                <a:gd name="T8" fmla="*/ 8 w 29"/>
                <a:gd name="T9" fmla="*/ 5 h 11"/>
                <a:gd name="T10" fmla="*/ 11 w 29"/>
                <a:gd name="T11" fmla="*/ 4 h 11"/>
                <a:gd name="T12" fmla="*/ 14 w 29"/>
                <a:gd name="T13" fmla="*/ 2 h 11"/>
                <a:gd name="T14" fmla="*/ 17 w 29"/>
                <a:gd name="T15" fmla="*/ 1 h 11"/>
                <a:gd name="T16" fmla="*/ 19 w 29"/>
                <a:gd name="T17" fmla="*/ 1 h 11"/>
                <a:gd name="T18" fmla="*/ 24 w 29"/>
                <a:gd name="T19" fmla="*/ 0 h 11"/>
                <a:gd name="T20" fmla="*/ 26 w 29"/>
                <a:gd name="T21" fmla="*/ 0 h 11"/>
                <a:gd name="T22" fmla="*/ 28 w 29"/>
                <a:gd name="T23" fmla="*/ 0 h 11"/>
                <a:gd name="T24" fmla="*/ 29 w 29"/>
                <a:gd name="T25" fmla="*/ 0 h 11"/>
                <a:gd name="T26" fmla="*/ 25 w 29"/>
                <a:gd name="T27" fmla="*/ 1 h 11"/>
                <a:gd name="T28" fmla="*/ 22 w 29"/>
                <a:gd name="T29" fmla="*/ 2 h 11"/>
                <a:gd name="T30" fmla="*/ 20 w 29"/>
                <a:gd name="T31" fmla="*/ 2 h 11"/>
                <a:gd name="T32" fmla="*/ 17 w 29"/>
                <a:gd name="T33" fmla="*/ 3 h 11"/>
                <a:gd name="T34" fmla="*/ 14 w 29"/>
                <a:gd name="T35" fmla="*/ 4 h 11"/>
                <a:gd name="T36" fmla="*/ 12 w 29"/>
                <a:gd name="T37" fmla="*/ 5 h 11"/>
                <a:gd name="T38" fmla="*/ 9 w 29"/>
                <a:gd name="T39" fmla="*/ 6 h 11"/>
                <a:gd name="T40" fmla="*/ 7 w 29"/>
                <a:gd name="T41" fmla="*/ 7 h 11"/>
                <a:gd name="T42" fmla="*/ 5 w 29"/>
                <a:gd name="T43" fmla="*/ 8 h 11"/>
                <a:gd name="T44" fmla="*/ 0 w 29"/>
                <a:gd name="T45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8" h="11">
                  <a:moveTo>
                    <a:pt x="0" y="11"/>
                  </a:moveTo>
                  <a:cubicBezTo>
                    <a:pt x="0" y="11"/>
                    <a:pt x="1" y="10"/>
                    <a:pt x="1" y="10"/>
                  </a:cubicBezTo>
                  <a:cubicBezTo>
                    <a:pt x="2" y="9"/>
                    <a:pt x="2" y="9"/>
                    <a:pt x="3" y="9"/>
                  </a:cubicBezTo>
                  <a:cubicBezTo>
                    <a:pt x="3" y="8"/>
                    <a:pt x="4" y="8"/>
                    <a:pt x="4" y="7"/>
                  </a:cubicBezTo>
                  <a:cubicBezTo>
                    <a:pt x="5" y="7"/>
                    <a:pt x="7" y="6"/>
                    <a:pt x="8" y="5"/>
                  </a:cubicBezTo>
                  <a:cubicBezTo>
                    <a:pt x="9" y="4"/>
                    <a:pt x="10" y="4"/>
                    <a:pt x="11" y="4"/>
                  </a:cubicBezTo>
                  <a:cubicBezTo>
                    <a:pt x="12" y="3"/>
                    <a:pt x="13" y="3"/>
                    <a:pt x="14" y="2"/>
                  </a:cubicBezTo>
                  <a:cubicBezTo>
                    <a:pt x="15" y="2"/>
                    <a:pt x="16" y="2"/>
                    <a:pt x="17" y="1"/>
                  </a:cubicBezTo>
                  <a:cubicBezTo>
                    <a:pt x="17" y="1"/>
                    <a:pt x="18" y="1"/>
                    <a:pt x="19" y="1"/>
                  </a:cubicBezTo>
                  <a:cubicBezTo>
                    <a:pt x="21" y="0"/>
                    <a:pt x="23" y="0"/>
                    <a:pt x="24" y="0"/>
                  </a:cubicBezTo>
                  <a:cubicBezTo>
                    <a:pt x="25" y="0"/>
                    <a:pt x="26" y="0"/>
                    <a:pt x="26" y="0"/>
                  </a:cubicBezTo>
                  <a:cubicBezTo>
                    <a:pt x="27" y="0"/>
                    <a:pt x="27" y="0"/>
                    <a:pt x="28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7" y="0"/>
                    <a:pt x="25" y="1"/>
                  </a:cubicBezTo>
                  <a:cubicBezTo>
                    <a:pt x="24" y="1"/>
                    <a:pt x="23" y="2"/>
                    <a:pt x="22" y="2"/>
                  </a:cubicBezTo>
                  <a:cubicBezTo>
                    <a:pt x="21" y="2"/>
                    <a:pt x="21" y="2"/>
                    <a:pt x="20" y="2"/>
                  </a:cubicBezTo>
                  <a:cubicBezTo>
                    <a:pt x="19" y="3"/>
                    <a:pt x="18" y="3"/>
                    <a:pt x="17" y="3"/>
                  </a:cubicBezTo>
                  <a:cubicBezTo>
                    <a:pt x="16" y="4"/>
                    <a:pt x="15" y="4"/>
                    <a:pt x="14" y="4"/>
                  </a:cubicBezTo>
                  <a:cubicBezTo>
                    <a:pt x="14" y="5"/>
                    <a:pt x="13" y="5"/>
                    <a:pt x="12" y="5"/>
                  </a:cubicBezTo>
                  <a:cubicBezTo>
                    <a:pt x="11" y="6"/>
                    <a:pt x="10" y="6"/>
                    <a:pt x="9" y="6"/>
                  </a:cubicBezTo>
                  <a:cubicBezTo>
                    <a:pt x="8" y="7"/>
                    <a:pt x="8" y="7"/>
                    <a:pt x="7" y="7"/>
                  </a:cubicBezTo>
                  <a:cubicBezTo>
                    <a:pt x="6" y="8"/>
                    <a:pt x="5" y="8"/>
                    <a:pt x="5" y="8"/>
                  </a:cubicBezTo>
                  <a:cubicBezTo>
                    <a:pt x="2" y="10"/>
                    <a:pt x="0" y="11"/>
                    <a:pt x="0" y="11"/>
                  </a:cubicBezTo>
                  <a:close/>
                </a:path>
              </a:pathLst>
            </a:custGeom>
            <a:solidFill>
              <a:srgbClr val="3230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5" name="Freeform 232"/>
            <p:cNvSpPr/>
            <p:nvPr/>
          </p:nvSpPr>
          <p:spPr bwMode="auto">
            <a:xfrm>
              <a:off x="3716338" y="2298700"/>
              <a:ext cx="93662" cy="87313"/>
            </a:xfrm>
            <a:custGeom>
              <a:avLst/>
              <a:gdLst>
                <a:gd name="T0" fmla="*/ 0 w 25"/>
                <a:gd name="T1" fmla="*/ 23 h 23"/>
                <a:gd name="T2" fmla="*/ 1 w 25"/>
                <a:gd name="T3" fmla="*/ 21 h 23"/>
                <a:gd name="T4" fmla="*/ 2 w 25"/>
                <a:gd name="T5" fmla="*/ 20 h 23"/>
                <a:gd name="T6" fmla="*/ 3 w 25"/>
                <a:gd name="T7" fmla="*/ 18 h 23"/>
                <a:gd name="T8" fmla="*/ 7 w 25"/>
                <a:gd name="T9" fmla="*/ 14 h 23"/>
                <a:gd name="T10" fmla="*/ 9 w 25"/>
                <a:gd name="T11" fmla="*/ 12 h 23"/>
                <a:gd name="T12" fmla="*/ 11 w 25"/>
                <a:gd name="T13" fmla="*/ 10 h 23"/>
                <a:gd name="T14" fmla="*/ 14 w 25"/>
                <a:gd name="T15" fmla="*/ 8 h 23"/>
                <a:gd name="T16" fmla="*/ 16 w 25"/>
                <a:gd name="T17" fmla="*/ 6 h 23"/>
                <a:gd name="T18" fmla="*/ 21 w 25"/>
                <a:gd name="T19" fmla="*/ 3 h 23"/>
                <a:gd name="T20" fmla="*/ 25 w 25"/>
                <a:gd name="T21" fmla="*/ 0 h 23"/>
                <a:gd name="T22" fmla="*/ 21 w 25"/>
                <a:gd name="T23" fmla="*/ 4 h 23"/>
                <a:gd name="T24" fmla="*/ 17 w 25"/>
                <a:gd name="T25" fmla="*/ 7 h 23"/>
                <a:gd name="T26" fmla="*/ 12 w 25"/>
                <a:gd name="T27" fmla="*/ 11 h 23"/>
                <a:gd name="T28" fmla="*/ 8 w 25"/>
                <a:gd name="T29" fmla="*/ 15 h 23"/>
                <a:gd name="T30" fmla="*/ 6 w 25"/>
                <a:gd name="T31" fmla="*/ 17 h 23"/>
                <a:gd name="T32" fmla="*/ 4 w 25"/>
                <a:gd name="T33" fmla="*/ 19 h 23"/>
                <a:gd name="T34" fmla="*/ 1 w 25"/>
                <a:gd name="T35" fmla="*/ 22 h 23"/>
                <a:gd name="T36" fmla="*/ 0 w 25"/>
                <a:gd name="T37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5" h="23">
                  <a:moveTo>
                    <a:pt x="0" y="23"/>
                  </a:moveTo>
                  <a:cubicBezTo>
                    <a:pt x="0" y="23"/>
                    <a:pt x="1" y="22"/>
                    <a:pt x="1" y="21"/>
                  </a:cubicBezTo>
                  <a:cubicBezTo>
                    <a:pt x="1" y="21"/>
                    <a:pt x="2" y="20"/>
                    <a:pt x="2" y="20"/>
                  </a:cubicBezTo>
                  <a:cubicBezTo>
                    <a:pt x="2" y="19"/>
                    <a:pt x="3" y="19"/>
                    <a:pt x="3" y="18"/>
                  </a:cubicBezTo>
                  <a:cubicBezTo>
                    <a:pt x="4" y="17"/>
                    <a:pt x="5" y="15"/>
                    <a:pt x="7" y="14"/>
                  </a:cubicBezTo>
                  <a:cubicBezTo>
                    <a:pt x="7" y="13"/>
                    <a:pt x="8" y="12"/>
                    <a:pt x="9" y="12"/>
                  </a:cubicBezTo>
                  <a:cubicBezTo>
                    <a:pt x="10" y="11"/>
                    <a:pt x="10" y="10"/>
                    <a:pt x="11" y="10"/>
                  </a:cubicBezTo>
                  <a:cubicBezTo>
                    <a:pt x="12" y="9"/>
                    <a:pt x="13" y="8"/>
                    <a:pt x="14" y="8"/>
                  </a:cubicBezTo>
                  <a:cubicBezTo>
                    <a:pt x="15" y="7"/>
                    <a:pt x="15" y="6"/>
                    <a:pt x="16" y="6"/>
                  </a:cubicBezTo>
                  <a:cubicBezTo>
                    <a:pt x="18" y="5"/>
                    <a:pt x="19" y="4"/>
                    <a:pt x="21" y="3"/>
                  </a:cubicBezTo>
                  <a:cubicBezTo>
                    <a:pt x="24" y="1"/>
                    <a:pt x="25" y="0"/>
                    <a:pt x="25" y="0"/>
                  </a:cubicBezTo>
                  <a:cubicBezTo>
                    <a:pt x="25" y="0"/>
                    <a:pt x="24" y="2"/>
                    <a:pt x="21" y="4"/>
                  </a:cubicBezTo>
                  <a:cubicBezTo>
                    <a:pt x="20" y="5"/>
                    <a:pt x="19" y="6"/>
                    <a:pt x="17" y="7"/>
                  </a:cubicBezTo>
                  <a:cubicBezTo>
                    <a:pt x="16" y="8"/>
                    <a:pt x="14" y="10"/>
                    <a:pt x="12" y="11"/>
                  </a:cubicBezTo>
                  <a:cubicBezTo>
                    <a:pt x="11" y="12"/>
                    <a:pt x="9" y="14"/>
                    <a:pt x="8" y="15"/>
                  </a:cubicBezTo>
                  <a:cubicBezTo>
                    <a:pt x="7" y="16"/>
                    <a:pt x="6" y="16"/>
                    <a:pt x="6" y="17"/>
                  </a:cubicBezTo>
                  <a:cubicBezTo>
                    <a:pt x="5" y="18"/>
                    <a:pt x="5" y="18"/>
                    <a:pt x="4" y="19"/>
                  </a:cubicBezTo>
                  <a:cubicBezTo>
                    <a:pt x="3" y="20"/>
                    <a:pt x="2" y="21"/>
                    <a:pt x="1" y="22"/>
                  </a:cubicBezTo>
                  <a:cubicBezTo>
                    <a:pt x="1" y="22"/>
                    <a:pt x="0" y="23"/>
                    <a:pt x="0" y="23"/>
                  </a:cubicBezTo>
                  <a:close/>
                </a:path>
              </a:pathLst>
            </a:custGeom>
            <a:solidFill>
              <a:srgbClr val="3230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6" name="Freeform 233"/>
            <p:cNvSpPr/>
            <p:nvPr/>
          </p:nvSpPr>
          <p:spPr bwMode="auto">
            <a:xfrm>
              <a:off x="3694113" y="2224088"/>
              <a:ext cx="96837" cy="107950"/>
            </a:xfrm>
            <a:custGeom>
              <a:avLst/>
              <a:gdLst>
                <a:gd name="T0" fmla="*/ 0 w 26"/>
                <a:gd name="T1" fmla="*/ 29 h 29"/>
                <a:gd name="T2" fmla="*/ 3 w 26"/>
                <a:gd name="T3" fmla="*/ 24 h 29"/>
                <a:gd name="T4" fmla="*/ 7 w 26"/>
                <a:gd name="T5" fmla="*/ 19 h 29"/>
                <a:gd name="T6" fmla="*/ 9 w 26"/>
                <a:gd name="T7" fmla="*/ 16 h 29"/>
                <a:gd name="T8" fmla="*/ 11 w 26"/>
                <a:gd name="T9" fmla="*/ 13 h 29"/>
                <a:gd name="T10" fmla="*/ 14 w 26"/>
                <a:gd name="T11" fmla="*/ 11 h 29"/>
                <a:gd name="T12" fmla="*/ 16 w 26"/>
                <a:gd name="T13" fmla="*/ 8 h 29"/>
                <a:gd name="T14" fmla="*/ 21 w 26"/>
                <a:gd name="T15" fmla="*/ 4 h 29"/>
                <a:gd name="T16" fmla="*/ 26 w 26"/>
                <a:gd name="T17" fmla="*/ 0 h 29"/>
                <a:gd name="T18" fmla="*/ 24 w 26"/>
                <a:gd name="T19" fmla="*/ 2 h 29"/>
                <a:gd name="T20" fmla="*/ 22 w 26"/>
                <a:gd name="T21" fmla="*/ 5 h 29"/>
                <a:gd name="T22" fmla="*/ 18 w 26"/>
                <a:gd name="T23" fmla="*/ 9 h 29"/>
                <a:gd name="T24" fmla="*/ 13 w 26"/>
                <a:gd name="T25" fmla="*/ 15 h 29"/>
                <a:gd name="T26" fmla="*/ 8 w 26"/>
                <a:gd name="T27" fmla="*/ 20 h 29"/>
                <a:gd name="T28" fmla="*/ 4 w 26"/>
                <a:gd name="T29" fmla="*/ 24 h 29"/>
                <a:gd name="T30" fmla="*/ 1 w 26"/>
                <a:gd name="T31" fmla="*/ 28 h 29"/>
                <a:gd name="T32" fmla="*/ 0 w 26"/>
                <a:gd name="T33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6" h="28">
                  <a:moveTo>
                    <a:pt x="0" y="29"/>
                  </a:moveTo>
                  <a:cubicBezTo>
                    <a:pt x="0" y="29"/>
                    <a:pt x="1" y="27"/>
                    <a:pt x="3" y="24"/>
                  </a:cubicBezTo>
                  <a:cubicBezTo>
                    <a:pt x="4" y="22"/>
                    <a:pt x="6" y="20"/>
                    <a:pt x="7" y="19"/>
                  </a:cubicBezTo>
                  <a:cubicBezTo>
                    <a:pt x="8" y="18"/>
                    <a:pt x="8" y="17"/>
                    <a:pt x="9" y="16"/>
                  </a:cubicBezTo>
                  <a:cubicBezTo>
                    <a:pt x="10" y="15"/>
                    <a:pt x="11" y="14"/>
                    <a:pt x="11" y="13"/>
                  </a:cubicBezTo>
                  <a:cubicBezTo>
                    <a:pt x="12" y="12"/>
                    <a:pt x="13" y="11"/>
                    <a:pt x="14" y="11"/>
                  </a:cubicBezTo>
                  <a:cubicBezTo>
                    <a:pt x="15" y="10"/>
                    <a:pt x="16" y="9"/>
                    <a:pt x="16" y="8"/>
                  </a:cubicBezTo>
                  <a:cubicBezTo>
                    <a:pt x="18" y="7"/>
                    <a:pt x="19" y="5"/>
                    <a:pt x="21" y="4"/>
                  </a:cubicBezTo>
                  <a:cubicBezTo>
                    <a:pt x="24" y="2"/>
                    <a:pt x="26" y="0"/>
                    <a:pt x="26" y="0"/>
                  </a:cubicBezTo>
                  <a:cubicBezTo>
                    <a:pt x="26" y="0"/>
                    <a:pt x="25" y="1"/>
                    <a:pt x="24" y="2"/>
                  </a:cubicBezTo>
                  <a:cubicBezTo>
                    <a:pt x="24" y="2"/>
                    <a:pt x="23" y="3"/>
                    <a:pt x="22" y="5"/>
                  </a:cubicBezTo>
                  <a:cubicBezTo>
                    <a:pt x="20" y="6"/>
                    <a:pt x="19" y="8"/>
                    <a:pt x="18" y="9"/>
                  </a:cubicBezTo>
                  <a:cubicBezTo>
                    <a:pt x="16" y="11"/>
                    <a:pt x="14" y="13"/>
                    <a:pt x="13" y="15"/>
                  </a:cubicBezTo>
                  <a:cubicBezTo>
                    <a:pt x="11" y="16"/>
                    <a:pt x="10" y="18"/>
                    <a:pt x="8" y="20"/>
                  </a:cubicBezTo>
                  <a:cubicBezTo>
                    <a:pt x="7" y="21"/>
                    <a:pt x="5" y="23"/>
                    <a:pt x="4" y="24"/>
                  </a:cubicBezTo>
                  <a:cubicBezTo>
                    <a:pt x="3" y="26"/>
                    <a:pt x="2" y="27"/>
                    <a:pt x="1" y="28"/>
                  </a:cubicBezTo>
                  <a:cubicBezTo>
                    <a:pt x="0" y="28"/>
                    <a:pt x="0" y="29"/>
                    <a:pt x="0" y="29"/>
                  </a:cubicBezTo>
                  <a:close/>
                </a:path>
              </a:pathLst>
            </a:custGeom>
            <a:solidFill>
              <a:srgbClr val="3230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7" name="Freeform 234"/>
            <p:cNvSpPr/>
            <p:nvPr/>
          </p:nvSpPr>
          <p:spPr bwMode="auto">
            <a:xfrm>
              <a:off x="3671888" y="2136775"/>
              <a:ext cx="93662" cy="150813"/>
            </a:xfrm>
            <a:custGeom>
              <a:avLst/>
              <a:gdLst>
                <a:gd name="T0" fmla="*/ 0 w 25"/>
                <a:gd name="T1" fmla="*/ 40 h 40"/>
                <a:gd name="T2" fmla="*/ 0 w 25"/>
                <a:gd name="T3" fmla="*/ 38 h 40"/>
                <a:gd name="T4" fmla="*/ 1 w 25"/>
                <a:gd name="T5" fmla="*/ 36 h 40"/>
                <a:gd name="T6" fmla="*/ 2 w 25"/>
                <a:gd name="T7" fmla="*/ 33 h 40"/>
                <a:gd name="T8" fmla="*/ 6 w 25"/>
                <a:gd name="T9" fmla="*/ 26 h 40"/>
                <a:gd name="T10" fmla="*/ 8 w 25"/>
                <a:gd name="T11" fmla="*/ 22 h 40"/>
                <a:gd name="T12" fmla="*/ 10 w 25"/>
                <a:gd name="T13" fmla="*/ 19 h 40"/>
                <a:gd name="T14" fmla="*/ 13 w 25"/>
                <a:gd name="T15" fmla="*/ 15 h 40"/>
                <a:gd name="T16" fmla="*/ 15 w 25"/>
                <a:gd name="T17" fmla="*/ 11 h 40"/>
                <a:gd name="T18" fmla="*/ 20 w 25"/>
                <a:gd name="T19" fmla="*/ 5 h 40"/>
                <a:gd name="T20" fmla="*/ 22 w 25"/>
                <a:gd name="T21" fmla="*/ 3 h 40"/>
                <a:gd name="T22" fmla="*/ 24 w 25"/>
                <a:gd name="T23" fmla="*/ 2 h 40"/>
                <a:gd name="T24" fmla="*/ 25 w 25"/>
                <a:gd name="T25" fmla="*/ 0 h 40"/>
                <a:gd name="T26" fmla="*/ 21 w 25"/>
                <a:gd name="T27" fmla="*/ 6 h 40"/>
                <a:gd name="T28" fmla="*/ 19 w 25"/>
                <a:gd name="T29" fmla="*/ 9 h 40"/>
                <a:gd name="T30" fmla="*/ 17 w 25"/>
                <a:gd name="T31" fmla="*/ 12 h 40"/>
                <a:gd name="T32" fmla="*/ 12 w 25"/>
                <a:gd name="T33" fmla="*/ 20 h 40"/>
                <a:gd name="T34" fmla="*/ 7 w 25"/>
                <a:gd name="T35" fmla="*/ 27 h 40"/>
                <a:gd name="T36" fmla="*/ 5 w 25"/>
                <a:gd name="T37" fmla="*/ 31 h 40"/>
                <a:gd name="T38" fmla="*/ 3 w 25"/>
                <a:gd name="T39" fmla="*/ 34 h 40"/>
                <a:gd name="T40" fmla="*/ 0 w 25"/>
                <a:gd name="T41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40">
                  <a:moveTo>
                    <a:pt x="0" y="40"/>
                  </a:moveTo>
                  <a:cubicBezTo>
                    <a:pt x="0" y="40"/>
                    <a:pt x="0" y="40"/>
                    <a:pt x="0" y="38"/>
                  </a:cubicBezTo>
                  <a:cubicBezTo>
                    <a:pt x="1" y="38"/>
                    <a:pt x="1" y="37"/>
                    <a:pt x="1" y="36"/>
                  </a:cubicBezTo>
                  <a:cubicBezTo>
                    <a:pt x="2" y="35"/>
                    <a:pt x="2" y="34"/>
                    <a:pt x="2" y="33"/>
                  </a:cubicBezTo>
                  <a:cubicBezTo>
                    <a:pt x="3" y="31"/>
                    <a:pt x="4" y="29"/>
                    <a:pt x="6" y="26"/>
                  </a:cubicBezTo>
                  <a:cubicBezTo>
                    <a:pt x="6" y="25"/>
                    <a:pt x="7" y="24"/>
                    <a:pt x="8" y="22"/>
                  </a:cubicBezTo>
                  <a:cubicBezTo>
                    <a:pt x="9" y="21"/>
                    <a:pt x="9" y="20"/>
                    <a:pt x="10" y="19"/>
                  </a:cubicBezTo>
                  <a:cubicBezTo>
                    <a:pt x="11" y="17"/>
                    <a:pt x="12" y="16"/>
                    <a:pt x="13" y="15"/>
                  </a:cubicBezTo>
                  <a:cubicBezTo>
                    <a:pt x="14" y="14"/>
                    <a:pt x="14" y="12"/>
                    <a:pt x="15" y="11"/>
                  </a:cubicBezTo>
                  <a:cubicBezTo>
                    <a:pt x="17" y="9"/>
                    <a:pt x="19" y="7"/>
                    <a:pt x="20" y="5"/>
                  </a:cubicBezTo>
                  <a:cubicBezTo>
                    <a:pt x="21" y="5"/>
                    <a:pt x="22" y="4"/>
                    <a:pt x="22" y="3"/>
                  </a:cubicBezTo>
                  <a:cubicBezTo>
                    <a:pt x="23" y="3"/>
                    <a:pt x="23" y="2"/>
                    <a:pt x="24" y="2"/>
                  </a:cubicBezTo>
                  <a:cubicBezTo>
                    <a:pt x="25" y="1"/>
                    <a:pt x="25" y="0"/>
                    <a:pt x="25" y="0"/>
                  </a:cubicBezTo>
                  <a:cubicBezTo>
                    <a:pt x="25" y="0"/>
                    <a:pt x="24" y="3"/>
                    <a:pt x="21" y="6"/>
                  </a:cubicBezTo>
                  <a:cubicBezTo>
                    <a:pt x="20" y="7"/>
                    <a:pt x="20" y="8"/>
                    <a:pt x="19" y="9"/>
                  </a:cubicBezTo>
                  <a:cubicBezTo>
                    <a:pt x="18" y="10"/>
                    <a:pt x="17" y="11"/>
                    <a:pt x="17" y="12"/>
                  </a:cubicBezTo>
                  <a:cubicBezTo>
                    <a:pt x="15" y="15"/>
                    <a:pt x="13" y="17"/>
                    <a:pt x="12" y="20"/>
                  </a:cubicBezTo>
                  <a:cubicBezTo>
                    <a:pt x="10" y="22"/>
                    <a:pt x="9" y="25"/>
                    <a:pt x="7" y="27"/>
                  </a:cubicBezTo>
                  <a:cubicBezTo>
                    <a:pt x="6" y="28"/>
                    <a:pt x="6" y="29"/>
                    <a:pt x="5" y="31"/>
                  </a:cubicBezTo>
                  <a:cubicBezTo>
                    <a:pt x="4" y="32"/>
                    <a:pt x="4" y="33"/>
                    <a:pt x="3" y="34"/>
                  </a:cubicBezTo>
                  <a:cubicBezTo>
                    <a:pt x="1" y="38"/>
                    <a:pt x="0" y="40"/>
                    <a:pt x="0" y="40"/>
                  </a:cubicBezTo>
                  <a:close/>
                </a:path>
              </a:pathLst>
            </a:custGeom>
            <a:solidFill>
              <a:srgbClr val="3230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8" name="Freeform 235"/>
            <p:cNvSpPr/>
            <p:nvPr/>
          </p:nvSpPr>
          <p:spPr bwMode="auto">
            <a:xfrm>
              <a:off x="3641725" y="2073275"/>
              <a:ext cx="115887" cy="173038"/>
            </a:xfrm>
            <a:custGeom>
              <a:avLst/>
              <a:gdLst>
                <a:gd name="T0" fmla="*/ 0 w 31"/>
                <a:gd name="T1" fmla="*/ 46 h 46"/>
                <a:gd name="T2" fmla="*/ 0 w 31"/>
                <a:gd name="T3" fmla="*/ 44 h 46"/>
                <a:gd name="T4" fmla="*/ 1 w 31"/>
                <a:gd name="T5" fmla="*/ 41 h 46"/>
                <a:gd name="T6" fmla="*/ 3 w 31"/>
                <a:gd name="T7" fmla="*/ 38 h 46"/>
                <a:gd name="T8" fmla="*/ 5 w 31"/>
                <a:gd name="T9" fmla="*/ 34 h 46"/>
                <a:gd name="T10" fmla="*/ 7 w 31"/>
                <a:gd name="T11" fmla="*/ 30 h 46"/>
                <a:gd name="T12" fmla="*/ 9 w 31"/>
                <a:gd name="T13" fmla="*/ 25 h 46"/>
                <a:gd name="T14" fmla="*/ 12 w 31"/>
                <a:gd name="T15" fmla="*/ 21 h 46"/>
                <a:gd name="T16" fmla="*/ 15 w 31"/>
                <a:gd name="T17" fmla="*/ 17 h 46"/>
                <a:gd name="T18" fmla="*/ 18 w 31"/>
                <a:gd name="T19" fmla="*/ 13 h 46"/>
                <a:gd name="T20" fmla="*/ 21 w 31"/>
                <a:gd name="T21" fmla="*/ 9 h 46"/>
                <a:gd name="T22" fmla="*/ 24 w 31"/>
                <a:gd name="T23" fmla="*/ 6 h 46"/>
                <a:gd name="T24" fmla="*/ 27 w 31"/>
                <a:gd name="T25" fmla="*/ 4 h 46"/>
                <a:gd name="T26" fmla="*/ 29 w 31"/>
                <a:gd name="T27" fmla="*/ 2 h 46"/>
                <a:gd name="T28" fmla="*/ 31 w 31"/>
                <a:gd name="T29" fmla="*/ 0 h 46"/>
                <a:gd name="T30" fmla="*/ 29 w 31"/>
                <a:gd name="T31" fmla="*/ 2 h 46"/>
                <a:gd name="T32" fmla="*/ 25 w 31"/>
                <a:gd name="T33" fmla="*/ 7 h 46"/>
                <a:gd name="T34" fmla="*/ 22 w 31"/>
                <a:gd name="T35" fmla="*/ 10 h 46"/>
                <a:gd name="T36" fmla="*/ 20 w 31"/>
                <a:gd name="T37" fmla="*/ 14 h 46"/>
                <a:gd name="T38" fmla="*/ 17 w 31"/>
                <a:gd name="T39" fmla="*/ 18 h 46"/>
                <a:gd name="T40" fmla="*/ 14 w 31"/>
                <a:gd name="T41" fmla="*/ 22 h 46"/>
                <a:gd name="T42" fmla="*/ 11 w 31"/>
                <a:gd name="T43" fmla="*/ 26 h 46"/>
                <a:gd name="T44" fmla="*/ 8 w 31"/>
                <a:gd name="T45" fmla="*/ 31 h 46"/>
                <a:gd name="T46" fmla="*/ 6 w 31"/>
                <a:gd name="T47" fmla="*/ 35 h 46"/>
                <a:gd name="T48" fmla="*/ 4 w 31"/>
                <a:gd name="T49" fmla="*/ 38 h 46"/>
                <a:gd name="T50" fmla="*/ 1 w 31"/>
                <a:gd name="T51" fmla="*/ 44 h 46"/>
                <a:gd name="T52" fmla="*/ 0 w 31"/>
                <a:gd name="T53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1" h="46">
                  <a:moveTo>
                    <a:pt x="0" y="46"/>
                  </a:moveTo>
                  <a:cubicBezTo>
                    <a:pt x="0" y="46"/>
                    <a:pt x="0" y="45"/>
                    <a:pt x="0" y="44"/>
                  </a:cubicBezTo>
                  <a:cubicBezTo>
                    <a:pt x="1" y="43"/>
                    <a:pt x="1" y="42"/>
                    <a:pt x="1" y="41"/>
                  </a:cubicBezTo>
                  <a:cubicBezTo>
                    <a:pt x="2" y="40"/>
                    <a:pt x="2" y="39"/>
                    <a:pt x="3" y="38"/>
                  </a:cubicBezTo>
                  <a:cubicBezTo>
                    <a:pt x="3" y="37"/>
                    <a:pt x="4" y="35"/>
                    <a:pt x="5" y="34"/>
                  </a:cubicBezTo>
                  <a:cubicBezTo>
                    <a:pt x="5" y="33"/>
                    <a:pt x="6" y="31"/>
                    <a:pt x="7" y="30"/>
                  </a:cubicBezTo>
                  <a:cubicBezTo>
                    <a:pt x="8" y="28"/>
                    <a:pt x="8" y="27"/>
                    <a:pt x="9" y="25"/>
                  </a:cubicBezTo>
                  <a:cubicBezTo>
                    <a:pt x="10" y="24"/>
                    <a:pt x="11" y="22"/>
                    <a:pt x="12" y="21"/>
                  </a:cubicBezTo>
                  <a:cubicBezTo>
                    <a:pt x="13" y="19"/>
                    <a:pt x="14" y="18"/>
                    <a:pt x="15" y="17"/>
                  </a:cubicBezTo>
                  <a:cubicBezTo>
                    <a:pt x="16" y="15"/>
                    <a:pt x="17" y="14"/>
                    <a:pt x="18" y="13"/>
                  </a:cubicBezTo>
                  <a:cubicBezTo>
                    <a:pt x="19" y="11"/>
                    <a:pt x="20" y="10"/>
                    <a:pt x="21" y="9"/>
                  </a:cubicBezTo>
                  <a:cubicBezTo>
                    <a:pt x="22" y="8"/>
                    <a:pt x="23" y="7"/>
                    <a:pt x="24" y="6"/>
                  </a:cubicBezTo>
                  <a:cubicBezTo>
                    <a:pt x="25" y="5"/>
                    <a:pt x="26" y="4"/>
                    <a:pt x="27" y="4"/>
                  </a:cubicBezTo>
                  <a:cubicBezTo>
                    <a:pt x="28" y="3"/>
                    <a:pt x="28" y="2"/>
                    <a:pt x="29" y="2"/>
                  </a:cubicBezTo>
                  <a:cubicBezTo>
                    <a:pt x="30" y="1"/>
                    <a:pt x="31" y="0"/>
                    <a:pt x="31" y="0"/>
                  </a:cubicBezTo>
                  <a:cubicBezTo>
                    <a:pt x="31" y="0"/>
                    <a:pt x="30" y="1"/>
                    <a:pt x="29" y="2"/>
                  </a:cubicBezTo>
                  <a:cubicBezTo>
                    <a:pt x="28" y="3"/>
                    <a:pt x="27" y="5"/>
                    <a:pt x="25" y="7"/>
                  </a:cubicBezTo>
                  <a:cubicBezTo>
                    <a:pt x="24" y="8"/>
                    <a:pt x="23" y="9"/>
                    <a:pt x="22" y="10"/>
                  </a:cubicBezTo>
                  <a:cubicBezTo>
                    <a:pt x="21" y="11"/>
                    <a:pt x="21" y="13"/>
                    <a:pt x="20" y="14"/>
                  </a:cubicBezTo>
                  <a:cubicBezTo>
                    <a:pt x="19" y="15"/>
                    <a:pt x="18" y="16"/>
                    <a:pt x="17" y="18"/>
                  </a:cubicBezTo>
                  <a:cubicBezTo>
                    <a:pt x="16" y="19"/>
                    <a:pt x="15" y="21"/>
                    <a:pt x="14" y="22"/>
                  </a:cubicBezTo>
                  <a:cubicBezTo>
                    <a:pt x="13" y="24"/>
                    <a:pt x="12" y="25"/>
                    <a:pt x="11" y="26"/>
                  </a:cubicBezTo>
                  <a:cubicBezTo>
                    <a:pt x="10" y="28"/>
                    <a:pt x="9" y="29"/>
                    <a:pt x="8" y="31"/>
                  </a:cubicBezTo>
                  <a:cubicBezTo>
                    <a:pt x="7" y="32"/>
                    <a:pt x="6" y="33"/>
                    <a:pt x="6" y="35"/>
                  </a:cubicBezTo>
                  <a:cubicBezTo>
                    <a:pt x="5" y="36"/>
                    <a:pt x="4" y="37"/>
                    <a:pt x="4" y="38"/>
                  </a:cubicBezTo>
                  <a:cubicBezTo>
                    <a:pt x="2" y="41"/>
                    <a:pt x="1" y="43"/>
                    <a:pt x="1" y="44"/>
                  </a:cubicBezTo>
                  <a:cubicBezTo>
                    <a:pt x="0" y="45"/>
                    <a:pt x="0" y="46"/>
                    <a:pt x="0" y="46"/>
                  </a:cubicBezTo>
                  <a:close/>
                </a:path>
              </a:pathLst>
            </a:custGeom>
            <a:solidFill>
              <a:srgbClr val="3230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9" name="Freeform 236"/>
            <p:cNvSpPr/>
            <p:nvPr/>
          </p:nvSpPr>
          <p:spPr bwMode="auto">
            <a:xfrm>
              <a:off x="3543300" y="2130425"/>
              <a:ext cx="128587" cy="160338"/>
            </a:xfrm>
            <a:custGeom>
              <a:avLst/>
              <a:gdLst>
                <a:gd name="T0" fmla="*/ 0 w 34"/>
                <a:gd name="T1" fmla="*/ 43 h 43"/>
                <a:gd name="T2" fmla="*/ 1 w 34"/>
                <a:gd name="T3" fmla="*/ 41 h 43"/>
                <a:gd name="T4" fmla="*/ 2 w 34"/>
                <a:gd name="T5" fmla="*/ 38 h 43"/>
                <a:gd name="T6" fmla="*/ 4 w 34"/>
                <a:gd name="T7" fmla="*/ 35 h 43"/>
                <a:gd name="T8" fmla="*/ 9 w 34"/>
                <a:gd name="T9" fmla="*/ 28 h 43"/>
                <a:gd name="T10" fmla="*/ 11 w 34"/>
                <a:gd name="T11" fmla="*/ 23 h 43"/>
                <a:gd name="T12" fmla="*/ 15 w 34"/>
                <a:gd name="T13" fmla="*/ 19 h 43"/>
                <a:gd name="T14" fmla="*/ 18 w 34"/>
                <a:gd name="T15" fmla="*/ 15 h 43"/>
                <a:gd name="T16" fmla="*/ 21 w 34"/>
                <a:gd name="T17" fmla="*/ 12 h 43"/>
                <a:gd name="T18" fmla="*/ 27 w 34"/>
                <a:gd name="T19" fmla="*/ 5 h 43"/>
                <a:gd name="T20" fmla="*/ 30 w 34"/>
                <a:gd name="T21" fmla="*/ 3 h 43"/>
                <a:gd name="T22" fmla="*/ 32 w 34"/>
                <a:gd name="T23" fmla="*/ 1 h 43"/>
                <a:gd name="T24" fmla="*/ 34 w 34"/>
                <a:gd name="T25" fmla="*/ 0 h 43"/>
                <a:gd name="T26" fmla="*/ 28 w 34"/>
                <a:gd name="T27" fmla="*/ 6 h 43"/>
                <a:gd name="T28" fmla="*/ 25 w 34"/>
                <a:gd name="T29" fmla="*/ 9 h 43"/>
                <a:gd name="T30" fmla="*/ 22 w 34"/>
                <a:gd name="T31" fmla="*/ 13 h 43"/>
                <a:gd name="T32" fmla="*/ 19 w 34"/>
                <a:gd name="T33" fmla="*/ 17 h 43"/>
                <a:gd name="T34" fmla="*/ 16 w 34"/>
                <a:gd name="T35" fmla="*/ 21 h 43"/>
                <a:gd name="T36" fmla="*/ 13 w 34"/>
                <a:gd name="T37" fmla="*/ 25 h 43"/>
                <a:gd name="T38" fmla="*/ 10 w 34"/>
                <a:gd name="T39" fmla="*/ 29 h 43"/>
                <a:gd name="T40" fmla="*/ 7 w 34"/>
                <a:gd name="T41" fmla="*/ 32 h 43"/>
                <a:gd name="T42" fmla="*/ 5 w 34"/>
                <a:gd name="T43" fmla="*/ 36 h 43"/>
                <a:gd name="T44" fmla="*/ 0 w 34"/>
                <a:gd name="T45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4" h="43">
                  <a:moveTo>
                    <a:pt x="0" y="43"/>
                  </a:moveTo>
                  <a:cubicBezTo>
                    <a:pt x="0" y="43"/>
                    <a:pt x="0" y="42"/>
                    <a:pt x="1" y="41"/>
                  </a:cubicBezTo>
                  <a:cubicBezTo>
                    <a:pt x="1" y="40"/>
                    <a:pt x="2" y="39"/>
                    <a:pt x="2" y="38"/>
                  </a:cubicBezTo>
                  <a:cubicBezTo>
                    <a:pt x="3" y="37"/>
                    <a:pt x="3" y="36"/>
                    <a:pt x="4" y="35"/>
                  </a:cubicBezTo>
                  <a:cubicBezTo>
                    <a:pt x="5" y="33"/>
                    <a:pt x="7" y="30"/>
                    <a:pt x="9" y="28"/>
                  </a:cubicBezTo>
                  <a:cubicBezTo>
                    <a:pt x="10" y="26"/>
                    <a:pt x="10" y="25"/>
                    <a:pt x="11" y="23"/>
                  </a:cubicBezTo>
                  <a:cubicBezTo>
                    <a:pt x="12" y="22"/>
                    <a:pt x="14" y="21"/>
                    <a:pt x="15" y="19"/>
                  </a:cubicBezTo>
                  <a:cubicBezTo>
                    <a:pt x="16" y="18"/>
                    <a:pt x="17" y="17"/>
                    <a:pt x="18" y="15"/>
                  </a:cubicBezTo>
                  <a:cubicBezTo>
                    <a:pt x="19" y="14"/>
                    <a:pt x="20" y="13"/>
                    <a:pt x="21" y="12"/>
                  </a:cubicBezTo>
                  <a:cubicBezTo>
                    <a:pt x="23" y="9"/>
                    <a:pt x="25" y="7"/>
                    <a:pt x="27" y="5"/>
                  </a:cubicBezTo>
                  <a:cubicBezTo>
                    <a:pt x="28" y="5"/>
                    <a:pt x="29" y="4"/>
                    <a:pt x="30" y="3"/>
                  </a:cubicBezTo>
                  <a:cubicBezTo>
                    <a:pt x="31" y="2"/>
                    <a:pt x="31" y="2"/>
                    <a:pt x="32" y="1"/>
                  </a:cubicBezTo>
                  <a:cubicBezTo>
                    <a:pt x="33" y="0"/>
                    <a:pt x="34" y="0"/>
                    <a:pt x="34" y="0"/>
                  </a:cubicBezTo>
                  <a:cubicBezTo>
                    <a:pt x="34" y="0"/>
                    <a:pt x="32" y="2"/>
                    <a:pt x="28" y="6"/>
                  </a:cubicBezTo>
                  <a:cubicBezTo>
                    <a:pt x="27" y="7"/>
                    <a:pt x="26" y="8"/>
                    <a:pt x="25" y="9"/>
                  </a:cubicBezTo>
                  <a:cubicBezTo>
                    <a:pt x="24" y="10"/>
                    <a:pt x="23" y="12"/>
                    <a:pt x="22" y="13"/>
                  </a:cubicBezTo>
                  <a:cubicBezTo>
                    <a:pt x="21" y="14"/>
                    <a:pt x="20" y="15"/>
                    <a:pt x="19" y="17"/>
                  </a:cubicBezTo>
                  <a:cubicBezTo>
                    <a:pt x="18" y="18"/>
                    <a:pt x="17" y="19"/>
                    <a:pt x="16" y="21"/>
                  </a:cubicBezTo>
                  <a:cubicBezTo>
                    <a:pt x="15" y="22"/>
                    <a:pt x="14" y="23"/>
                    <a:pt x="13" y="25"/>
                  </a:cubicBezTo>
                  <a:cubicBezTo>
                    <a:pt x="12" y="26"/>
                    <a:pt x="11" y="27"/>
                    <a:pt x="10" y="29"/>
                  </a:cubicBezTo>
                  <a:cubicBezTo>
                    <a:pt x="9" y="30"/>
                    <a:pt x="8" y="31"/>
                    <a:pt x="7" y="32"/>
                  </a:cubicBezTo>
                  <a:cubicBezTo>
                    <a:pt x="6" y="34"/>
                    <a:pt x="6" y="35"/>
                    <a:pt x="5" y="36"/>
                  </a:cubicBezTo>
                  <a:cubicBezTo>
                    <a:pt x="2" y="40"/>
                    <a:pt x="0" y="43"/>
                    <a:pt x="0" y="43"/>
                  </a:cubicBezTo>
                  <a:close/>
                </a:path>
              </a:pathLst>
            </a:custGeom>
            <a:solidFill>
              <a:srgbClr val="3230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0" name="Freeform 237"/>
            <p:cNvSpPr/>
            <p:nvPr/>
          </p:nvSpPr>
          <p:spPr bwMode="auto">
            <a:xfrm>
              <a:off x="3479800" y="2543175"/>
              <a:ext cx="796925" cy="620713"/>
            </a:xfrm>
            <a:custGeom>
              <a:avLst/>
              <a:gdLst>
                <a:gd name="T0" fmla="*/ 188 w 212"/>
                <a:gd name="T1" fmla="*/ 56 h 165"/>
                <a:gd name="T2" fmla="*/ 181 w 212"/>
                <a:gd name="T3" fmla="*/ 65 h 165"/>
                <a:gd name="T4" fmla="*/ 178 w 212"/>
                <a:gd name="T5" fmla="*/ 67 h 165"/>
                <a:gd name="T6" fmla="*/ 180 w 212"/>
                <a:gd name="T7" fmla="*/ 71 h 165"/>
                <a:gd name="T8" fmla="*/ 177 w 212"/>
                <a:gd name="T9" fmla="*/ 78 h 165"/>
                <a:gd name="T10" fmla="*/ 180 w 212"/>
                <a:gd name="T11" fmla="*/ 88 h 165"/>
                <a:gd name="T12" fmla="*/ 180 w 212"/>
                <a:gd name="T13" fmla="*/ 98 h 165"/>
                <a:gd name="T14" fmla="*/ 171 w 212"/>
                <a:gd name="T15" fmla="*/ 106 h 165"/>
                <a:gd name="T16" fmla="*/ 172 w 212"/>
                <a:gd name="T17" fmla="*/ 111 h 165"/>
                <a:gd name="T18" fmla="*/ 170 w 212"/>
                <a:gd name="T19" fmla="*/ 115 h 165"/>
                <a:gd name="T20" fmla="*/ 177 w 212"/>
                <a:gd name="T21" fmla="*/ 132 h 165"/>
                <a:gd name="T22" fmla="*/ 190 w 212"/>
                <a:gd name="T23" fmla="*/ 141 h 165"/>
                <a:gd name="T24" fmla="*/ 202 w 212"/>
                <a:gd name="T25" fmla="*/ 144 h 165"/>
                <a:gd name="T26" fmla="*/ 211 w 212"/>
                <a:gd name="T27" fmla="*/ 151 h 165"/>
                <a:gd name="T28" fmla="*/ 206 w 212"/>
                <a:gd name="T29" fmla="*/ 161 h 165"/>
                <a:gd name="T30" fmla="*/ 187 w 212"/>
                <a:gd name="T31" fmla="*/ 161 h 165"/>
                <a:gd name="T32" fmla="*/ 178 w 212"/>
                <a:gd name="T33" fmla="*/ 149 h 165"/>
                <a:gd name="T34" fmla="*/ 164 w 212"/>
                <a:gd name="T35" fmla="*/ 140 h 165"/>
                <a:gd name="T36" fmla="*/ 160 w 212"/>
                <a:gd name="T37" fmla="*/ 140 h 165"/>
                <a:gd name="T38" fmla="*/ 156 w 212"/>
                <a:gd name="T39" fmla="*/ 145 h 165"/>
                <a:gd name="T40" fmla="*/ 147 w 212"/>
                <a:gd name="T41" fmla="*/ 148 h 165"/>
                <a:gd name="T42" fmla="*/ 136 w 212"/>
                <a:gd name="T43" fmla="*/ 149 h 165"/>
                <a:gd name="T44" fmla="*/ 118 w 212"/>
                <a:gd name="T45" fmla="*/ 163 h 165"/>
                <a:gd name="T46" fmla="*/ 109 w 212"/>
                <a:gd name="T47" fmla="*/ 156 h 165"/>
                <a:gd name="T48" fmla="*/ 99 w 212"/>
                <a:gd name="T49" fmla="*/ 150 h 165"/>
                <a:gd name="T50" fmla="*/ 95 w 212"/>
                <a:gd name="T51" fmla="*/ 151 h 165"/>
                <a:gd name="T52" fmla="*/ 79 w 212"/>
                <a:gd name="T53" fmla="*/ 146 h 165"/>
                <a:gd name="T54" fmla="*/ 62 w 212"/>
                <a:gd name="T55" fmla="*/ 127 h 165"/>
                <a:gd name="T56" fmla="*/ 20 w 212"/>
                <a:gd name="T57" fmla="*/ 78 h 165"/>
                <a:gd name="T58" fmla="*/ 12 w 212"/>
                <a:gd name="T59" fmla="*/ 71 h 165"/>
                <a:gd name="T60" fmla="*/ 4 w 212"/>
                <a:gd name="T61" fmla="*/ 64 h 165"/>
                <a:gd name="T62" fmla="*/ 0 w 212"/>
                <a:gd name="T63" fmla="*/ 52 h 165"/>
                <a:gd name="T64" fmla="*/ 0 w 212"/>
                <a:gd name="T65" fmla="*/ 51 h 165"/>
                <a:gd name="T66" fmla="*/ 7 w 212"/>
                <a:gd name="T67" fmla="*/ 38 h 165"/>
                <a:gd name="T68" fmla="*/ 12 w 212"/>
                <a:gd name="T69" fmla="*/ 35 h 165"/>
                <a:gd name="T70" fmla="*/ 13 w 212"/>
                <a:gd name="T71" fmla="*/ 35 h 165"/>
                <a:gd name="T72" fmla="*/ 16 w 212"/>
                <a:gd name="T73" fmla="*/ 33 h 165"/>
                <a:gd name="T74" fmla="*/ 16 w 212"/>
                <a:gd name="T75" fmla="*/ 33 h 165"/>
                <a:gd name="T76" fmla="*/ 19 w 212"/>
                <a:gd name="T77" fmla="*/ 31 h 165"/>
                <a:gd name="T78" fmla="*/ 21 w 212"/>
                <a:gd name="T79" fmla="*/ 30 h 165"/>
                <a:gd name="T80" fmla="*/ 23 w 212"/>
                <a:gd name="T81" fmla="*/ 29 h 165"/>
                <a:gd name="T82" fmla="*/ 25 w 212"/>
                <a:gd name="T83" fmla="*/ 28 h 165"/>
                <a:gd name="T84" fmla="*/ 28 w 212"/>
                <a:gd name="T85" fmla="*/ 27 h 165"/>
                <a:gd name="T86" fmla="*/ 37 w 212"/>
                <a:gd name="T87" fmla="*/ 22 h 165"/>
                <a:gd name="T88" fmla="*/ 103 w 212"/>
                <a:gd name="T89" fmla="*/ 3 h 165"/>
                <a:gd name="T90" fmla="*/ 130 w 212"/>
                <a:gd name="T91" fmla="*/ 2 h 165"/>
                <a:gd name="T92" fmla="*/ 140 w 212"/>
                <a:gd name="T93" fmla="*/ 5 h 165"/>
                <a:gd name="T94" fmla="*/ 150 w 212"/>
                <a:gd name="T95" fmla="*/ 10 h 165"/>
                <a:gd name="T96" fmla="*/ 173 w 212"/>
                <a:gd name="T97" fmla="*/ 29 h 165"/>
                <a:gd name="T98" fmla="*/ 176 w 212"/>
                <a:gd name="T99" fmla="*/ 35 h 165"/>
                <a:gd name="T100" fmla="*/ 176 w 212"/>
                <a:gd name="T101" fmla="*/ 46 h 165"/>
                <a:gd name="T102" fmla="*/ 181 w 212"/>
                <a:gd name="T103" fmla="*/ 48 h 165"/>
                <a:gd name="T104" fmla="*/ 188 w 212"/>
                <a:gd name="T105" fmla="*/ 56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11" h="165">
                  <a:moveTo>
                    <a:pt x="188" y="56"/>
                  </a:moveTo>
                  <a:cubicBezTo>
                    <a:pt x="188" y="59"/>
                    <a:pt x="185" y="63"/>
                    <a:pt x="181" y="65"/>
                  </a:cubicBezTo>
                  <a:cubicBezTo>
                    <a:pt x="180" y="66"/>
                    <a:pt x="179" y="66"/>
                    <a:pt x="178" y="67"/>
                  </a:cubicBezTo>
                  <a:cubicBezTo>
                    <a:pt x="178" y="68"/>
                    <a:pt x="179" y="69"/>
                    <a:pt x="180" y="71"/>
                  </a:cubicBezTo>
                  <a:cubicBezTo>
                    <a:pt x="181" y="73"/>
                    <a:pt x="178" y="76"/>
                    <a:pt x="177" y="78"/>
                  </a:cubicBezTo>
                  <a:cubicBezTo>
                    <a:pt x="176" y="82"/>
                    <a:pt x="178" y="85"/>
                    <a:pt x="180" y="88"/>
                  </a:cubicBezTo>
                  <a:cubicBezTo>
                    <a:pt x="182" y="91"/>
                    <a:pt x="183" y="95"/>
                    <a:pt x="180" y="98"/>
                  </a:cubicBezTo>
                  <a:cubicBezTo>
                    <a:pt x="177" y="101"/>
                    <a:pt x="172" y="103"/>
                    <a:pt x="171" y="106"/>
                  </a:cubicBezTo>
                  <a:cubicBezTo>
                    <a:pt x="171" y="108"/>
                    <a:pt x="172" y="109"/>
                    <a:pt x="172" y="111"/>
                  </a:cubicBezTo>
                  <a:cubicBezTo>
                    <a:pt x="172" y="112"/>
                    <a:pt x="171" y="114"/>
                    <a:pt x="170" y="115"/>
                  </a:cubicBezTo>
                  <a:cubicBezTo>
                    <a:pt x="166" y="122"/>
                    <a:pt x="172" y="128"/>
                    <a:pt x="177" y="132"/>
                  </a:cubicBezTo>
                  <a:cubicBezTo>
                    <a:pt x="180" y="136"/>
                    <a:pt x="184" y="139"/>
                    <a:pt x="190" y="141"/>
                  </a:cubicBezTo>
                  <a:cubicBezTo>
                    <a:pt x="194" y="142"/>
                    <a:pt x="198" y="142"/>
                    <a:pt x="202" y="144"/>
                  </a:cubicBezTo>
                  <a:cubicBezTo>
                    <a:pt x="207" y="145"/>
                    <a:pt x="210" y="148"/>
                    <a:pt x="211" y="151"/>
                  </a:cubicBezTo>
                  <a:cubicBezTo>
                    <a:pt x="212" y="154"/>
                    <a:pt x="210" y="159"/>
                    <a:pt x="206" y="161"/>
                  </a:cubicBezTo>
                  <a:cubicBezTo>
                    <a:pt x="200" y="165"/>
                    <a:pt x="192" y="164"/>
                    <a:pt x="187" y="161"/>
                  </a:cubicBezTo>
                  <a:cubicBezTo>
                    <a:pt x="183" y="158"/>
                    <a:pt x="181" y="153"/>
                    <a:pt x="178" y="149"/>
                  </a:cubicBezTo>
                  <a:cubicBezTo>
                    <a:pt x="175" y="144"/>
                    <a:pt x="171" y="140"/>
                    <a:pt x="164" y="140"/>
                  </a:cubicBezTo>
                  <a:cubicBezTo>
                    <a:pt x="163" y="140"/>
                    <a:pt x="161" y="140"/>
                    <a:pt x="160" y="140"/>
                  </a:cubicBezTo>
                  <a:cubicBezTo>
                    <a:pt x="158" y="141"/>
                    <a:pt x="158" y="143"/>
                    <a:pt x="156" y="145"/>
                  </a:cubicBezTo>
                  <a:cubicBezTo>
                    <a:pt x="154" y="147"/>
                    <a:pt x="150" y="148"/>
                    <a:pt x="147" y="148"/>
                  </a:cubicBezTo>
                  <a:cubicBezTo>
                    <a:pt x="143" y="148"/>
                    <a:pt x="139" y="147"/>
                    <a:pt x="136" y="149"/>
                  </a:cubicBezTo>
                  <a:cubicBezTo>
                    <a:pt x="128" y="152"/>
                    <a:pt x="126" y="162"/>
                    <a:pt x="118" y="163"/>
                  </a:cubicBezTo>
                  <a:cubicBezTo>
                    <a:pt x="113" y="163"/>
                    <a:pt x="111" y="160"/>
                    <a:pt x="109" y="156"/>
                  </a:cubicBezTo>
                  <a:cubicBezTo>
                    <a:pt x="107" y="153"/>
                    <a:pt x="104" y="149"/>
                    <a:pt x="99" y="150"/>
                  </a:cubicBezTo>
                  <a:cubicBezTo>
                    <a:pt x="98" y="150"/>
                    <a:pt x="96" y="151"/>
                    <a:pt x="95" y="151"/>
                  </a:cubicBezTo>
                  <a:cubicBezTo>
                    <a:pt x="88" y="153"/>
                    <a:pt x="83" y="149"/>
                    <a:pt x="79" y="146"/>
                  </a:cubicBezTo>
                  <a:cubicBezTo>
                    <a:pt x="73" y="140"/>
                    <a:pt x="67" y="133"/>
                    <a:pt x="62" y="127"/>
                  </a:cubicBezTo>
                  <a:cubicBezTo>
                    <a:pt x="49" y="110"/>
                    <a:pt x="36" y="93"/>
                    <a:pt x="20" y="78"/>
                  </a:cubicBezTo>
                  <a:cubicBezTo>
                    <a:pt x="18" y="76"/>
                    <a:pt x="15" y="74"/>
                    <a:pt x="12" y="71"/>
                  </a:cubicBezTo>
                  <a:cubicBezTo>
                    <a:pt x="9" y="69"/>
                    <a:pt x="6" y="67"/>
                    <a:pt x="4" y="64"/>
                  </a:cubicBezTo>
                  <a:cubicBezTo>
                    <a:pt x="2" y="60"/>
                    <a:pt x="1" y="56"/>
                    <a:pt x="0" y="52"/>
                  </a:cubicBezTo>
                  <a:cubicBezTo>
                    <a:pt x="0" y="52"/>
                    <a:pt x="0" y="51"/>
                    <a:pt x="0" y="51"/>
                  </a:cubicBezTo>
                  <a:cubicBezTo>
                    <a:pt x="0" y="46"/>
                    <a:pt x="1" y="42"/>
                    <a:pt x="7" y="38"/>
                  </a:cubicBezTo>
                  <a:cubicBezTo>
                    <a:pt x="9" y="37"/>
                    <a:pt x="10" y="36"/>
                    <a:pt x="12" y="35"/>
                  </a:cubicBezTo>
                  <a:cubicBezTo>
                    <a:pt x="12" y="35"/>
                    <a:pt x="12" y="35"/>
                    <a:pt x="13" y="35"/>
                  </a:cubicBezTo>
                  <a:cubicBezTo>
                    <a:pt x="14" y="34"/>
                    <a:pt x="15" y="34"/>
                    <a:pt x="16" y="33"/>
                  </a:cubicBezTo>
                  <a:cubicBezTo>
                    <a:pt x="16" y="33"/>
                    <a:pt x="16" y="33"/>
                    <a:pt x="16" y="33"/>
                  </a:cubicBezTo>
                  <a:cubicBezTo>
                    <a:pt x="17" y="32"/>
                    <a:pt x="18" y="32"/>
                    <a:pt x="19" y="31"/>
                  </a:cubicBezTo>
                  <a:cubicBezTo>
                    <a:pt x="20" y="31"/>
                    <a:pt x="20" y="30"/>
                    <a:pt x="21" y="30"/>
                  </a:cubicBezTo>
                  <a:cubicBezTo>
                    <a:pt x="22" y="30"/>
                    <a:pt x="23" y="29"/>
                    <a:pt x="23" y="29"/>
                  </a:cubicBezTo>
                  <a:cubicBezTo>
                    <a:pt x="24" y="29"/>
                    <a:pt x="25" y="28"/>
                    <a:pt x="25" y="28"/>
                  </a:cubicBezTo>
                  <a:cubicBezTo>
                    <a:pt x="26" y="27"/>
                    <a:pt x="27" y="27"/>
                    <a:pt x="28" y="27"/>
                  </a:cubicBezTo>
                  <a:cubicBezTo>
                    <a:pt x="31" y="25"/>
                    <a:pt x="34" y="24"/>
                    <a:pt x="37" y="22"/>
                  </a:cubicBezTo>
                  <a:cubicBezTo>
                    <a:pt x="58" y="13"/>
                    <a:pt x="81" y="6"/>
                    <a:pt x="103" y="3"/>
                  </a:cubicBezTo>
                  <a:cubicBezTo>
                    <a:pt x="112" y="1"/>
                    <a:pt x="121" y="0"/>
                    <a:pt x="130" y="2"/>
                  </a:cubicBezTo>
                  <a:cubicBezTo>
                    <a:pt x="133" y="2"/>
                    <a:pt x="137" y="3"/>
                    <a:pt x="140" y="5"/>
                  </a:cubicBezTo>
                  <a:cubicBezTo>
                    <a:pt x="144" y="6"/>
                    <a:pt x="147" y="8"/>
                    <a:pt x="150" y="10"/>
                  </a:cubicBezTo>
                  <a:cubicBezTo>
                    <a:pt x="159" y="16"/>
                    <a:pt x="167" y="22"/>
                    <a:pt x="173" y="29"/>
                  </a:cubicBezTo>
                  <a:cubicBezTo>
                    <a:pt x="174" y="31"/>
                    <a:pt x="176" y="33"/>
                    <a:pt x="176" y="35"/>
                  </a:cubicBezTo>
                  <a:cubicBezTo>
                    <a:pt x="176" y="39"/>
                    <a:pt x="173" y="44"/>
                    <a:pt x="176" y="46"/>
                  </a:cubicBezTo>
                  <a:cubicBezTo>
                    <a:pt x="177" y="47"/>
                    <a:pt x="179" y="47"/>
                    <a:pt x="181" y="48"/>
                  </a:cubicBezTo>
                  <a:cubicBezTo>
                    <a:pt x="185" y="49"/>
                    <a:pt x="188" y="52"/>
                    <a:pt x="188" y="56"/>
                  </a:cubicBezTo>
                </a:path>
              </a:pathLst>
            </a:custGeom>
            <a:solidFill>
              <a:srgbClr val="47C2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1" name="Freeform 238"/>
            <p:cNvSpPr/>
            <p:nvPr/>
          </p:nvSpPr>
          <p:spPr bwMode="auto">
            <a:xfrm>
              <a:off x="3479800" y="2674938"/>
              <a:ext cx="123825" cy="161925"/>
            </a:xfrm>
            <a:custGeom>
              <a:avLst/>
              <a:gdLst>
                <a:gd name="T0" fmla="*/ 24 w 33"/>
                <a:gd name="T1" fmla="*/ 16 h 43"/>
                <a:gd name="T2" fmla="*/ 32 w 33"/>
                <a:gd name="T3" fmla="*/ 20 h 43"/>
                <a:gd name="T4" fmla="*/ 28 w 33"/>
                <a:gd name="T5" fmla="*/ 21 h 43"/>
                <a:gd name="T6" fmla="*/ 26 w 33"/>
                <a:gd name="T7" fmla="*/ 21 h 43"/>
                <a:gd name="T8" fmla="*/ 24 w 33"/>
                <a:gd name="T9" fmla="*/ 25 h 43"/>
                <a:gd name="T10" fmla="*/ 28 w 33"/>
                <a:gd name="T11" fmla="*/ 29 h 43"/>
                <a:gd name="T12" fmla="*/ 31 w 33"/>
                <a:gd name="T13" fmla="*/ 33 h 43"/>
                <a:gd name="T14" fmla="*/ 24 w 33"/>
                <a:gd name="T15" fmla="*/ 31 h 43"/>
                <a:gd name="T16" fmla="*/ 16 w 33"/>
                <a:gd name="T17" fmla="*/ 32 h 43"/>
                <a:gd name="T18" fmla="*/ 21 w 33"/>
                <a:gd name="T19" fmla="*/ 40 h 43"/>
                <a:gd name="T20" fmla="*/ 21 w 33"/>
                <a:gd name="T21" fmla="*/ 42 h 43"/>
                <a:gd name="T22" fmla="*/ 20 w 33"/>
                <a:gd name="T23" fmla="*/ 43 h 43"/>
                <a:gd name="T24" fmla="*/ 12 w 33"/>
                <a:gd name="T25" fmla="*/ 36 h 43"/>
                <a:gd name="T26" fmla="*/ 4 w 33"/>
                <a:gd name="T27" fmla="*/ 29 h 43"/>
                <a:gd name="T28" fmla="*/ 0 w 33"/>
                <a:gd name="T29" fmla="*/ 17 h 43"/>
                <a:gd name="T30" fmla="*/ 0 w 33"/>
                <a:gd name="T31" fmla="*/ 16 h 43"/>
                <a:gd name="T32" fmla="*/ 7 w 33"/>
                <a:gd name="T33" fmla="*/ 3 h 43"/>
                <a:gd name="T34" fmla="*/ 12 w 33"/>
                <a:gd name="T35" fmla="*/ 0 h 43"/>
                <a:gd name="T36" fmla="*/ 13 w 33"/>
                <a:gd name="T37" fmla="*/ 0 h 43"/>
                <a:gd name="T38" fmla="*/ 14 w 33"/>
                <a:gd name="T39" fmla="*/ 1 h 43"/>
                <a:gd name="T40" fmla="*/ 15 w 33"/>
                <a:gd name="T41" fmla="*/ 2 h 43"/>
                <a:gd name="T42" fmla="*/ 17 w 33"/>
                <a:gd name="T43" fmla="*/ 1 h 43"/>
                <a:gd name="T44" fmla="*/ 20 w 33"/>
                <a:gd name="T45" fmla="*/ 1 h 43"/>
                <a:gd name="T46" fmla="*/ 21 w 33"/>
                <a:gd name="T47" fmla="*/ 2 h 43"/>
                <a:gd name="T48" fmla="*/ 21 w 33"/>
                <a:gd name="T49" fmla="*/ 4 h 43"/>
                <a:gd name="T50" fmla="*/ 21 w 33"/>
                <a:gd name="T51" fmla="*/ 8 h 43"/>
                <a:gd name="T52" fmla="*/ 27 w 33"/>
                <a:gd name="T53" fmla="*/ 8 h 43"/>
                <a:gd name="T54" fmla="*/ 32 w 33"/>
                <a:gd name="T55" fmla="*/ 8 h 43"/>
                <a:gd name="T56" fmla="*/ 33 w 33"/>
                <a:gd name="T57" fmla="*/ 9 h 43"/>
                <a:gd name="T58" fmla="*/ 29 w 33"/>
                <a:gd name="T59" fmla="*/ 13 h 43"/>
                <a:gd name="T60" fmla="*/ 24 w 33"/>
                <a:gd name="T61" fmla="*/ 16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3" h="43">
                  <a:moveTo>
                    <a:pt x="24" y="16"/>
                  </a:moveTo>
                  <a:cubicBezTo>
                    <a:pt x="27" y="17"/>
                    <a:pt x="29" y="19"/>
                    <a:pt x="32" y="20"/>
                  </a:cubicBezTo>
                  <a:cubicBezTo>
                    <a:pt x="31" y="21"/>
                    <a:pt x="30" y="21"/>
                    <a:pt x="28" y="21"/>
                  </a:cubicBezTo>
                  <a:cubicBezTo>
                    <a:pt x="28" y="21"/>
                    <a:pt x="27" y="21"/>
                    <a:pt x="26" y="21"/>
                  </a:cubicBezTo>
                  <a:cubicBezTo>
                    <a:pt x="24" y="21"/>
                    <a:pt x="23" y="24"/>
                    <a:pt x="24" y="25"/>
                  </a:cubicBezTo>
                  <a:cubicBezTo>
                    <a:pt x="25" y="27"/>
                    <a:pt x="27" y="28"/>
                    <a:pt x="28" y="29"/>
                  </a:cubicBezTo>
                  <a:cubicBezTo>
                    <a:pt x="30" y="29"/>
                    <a:pt x="32" y="31"/>
                    <a:pt x="31" y="33"/>
                  </a:cubicBezTo>
                  <a:cubicBezTo>
                    <a:pt x="28" y="34"/>
                    <a:pt x="26" y="32"/>
                    <a:pt x="24" y="31"/>
                  </a:cubicBezTo>
                  <a:cubicBezTo>
                    <a:pt x="21" y="30"/>
                    <a:pt x="18" y="30"/>
                    <a:pt x="16" y="32"/>
                  </a:cubicBezTo>
                  <a:cubicBezTo>
                    <a:pt x="18" y="34"/>
                    <a:pt x="20" y="37"/>
                    <a:pt x="21" y="40"/>
                  </a:cubicBezTo>
                  <a:cubicBezTo>
                    <a:pt x="21" y="40"/>
                    <a:pt x="22" y="41"/>
                    <a:pt x="21" y="42"/>
                  </a:cubicBezTo>
                  <a:cubicBezTo>
                    <a:pt x="21" y="43"/>
                    <a:pt x="20" y="43"/>
                    <a:pt x="20" y="43"/>
                  </a:cubicBezTo>
                  <a:cubicBezTo>
                    <a:pt x="18" y="41"/>
                    <a:pt x="15" y="39"/>
                    <a:pt x="12" y="36"/>
                  </a:cubicBezTo>
                  <a:cubicBezTo>
                    <a:pt x="9" y="34"/>
                    <a:pt x="6" y="32"/>
                    <a:pt x="4" y="29"/>
                  </a:cubicBezTo>
                  <a:cubicBezTo>
                    <a:pt x="2" y="25"/>
                    <a:pt x="1" y="21"/>
                    <a:pt x="0" y="17"/>
                  </a:cubicBezTo>
                  <a:cubicBezTo>
                    <a:pt x="0" y="17"/>
                    <a:pt x="0" y="16"/>
                    <a:pt x="0" y="16"/>
                  </a:cubicBezTo>
                  <a:cubicBezTo>
                    <a:pt x="0" y="11"/>
                    <a:pt x="1" y="7"/>
                    <a:pt x="7" y="3"/>
                  </a:cubicBezTo>
                  <a:cubicBezTo>
                    <a:pt x="9" y="2"/>
                    <a:pt x="10" y="1"/>
                    <a:pt x="12" y="0"/>
                  </a:cubicBezTo>
                  <a:cubicBezTo>
                    <a:pt x="12" y="0"/>
                    <a:pt x="12" y="0"/>
                    <a:pt x="13" y="0"/>
                  </a:cubicBezTo>
                  <a:cubicBezTo>
                    <a:pt x="13" y="0"/>
                    <a:pt x="13" y="1"/>
                    <a:pt x="14" y="1"/>
                  </a:cubicBezTo>
                  <a:cubicBezTo>
                    <a:pt x="14" y="1"/>
                    <a:pt x="15" y="1"/>
                    <a:pt x="15" y="2"/>
                  </a:cubicBezTo>
                  <a:cubicBezTo>
                    <a:pt x="16" y="2"/>
                    <a:pt x="17" y="2"/>
                    <a:pt x="17" y="1"/>
                  </a:cubicBezTo>
                  <a:cubicBezTo>
                    <a:pt x="18" y="1"/>
                    <a:pt x="19" y="1"/>
                    <a:pt x="20" y="1"/>
                  </a:cubicBezTo>
                  <a:cubicBezTo>
                    <a:pt x="21" y="1"/>
                    <a:pt x="21" y="1"/>
                    <a:pt x="21" y="2"/>
                  </a:cubicBezTo>
                  <a:cubicBezTo>
                    <a:pt x="22" y="3"/>
                    <a:pt x="22" y="3"/>
                    <a:pt x="21" y="4"/>
                  </a:cubicBezTo>
                  <a:cubicBezTo>
                    <a:pt x="21" y="6"/>
                    <a:pt x="20" y="7"/>
                    <a:pt x="21" y="8"/>
                  </a:cubicBezTo>
                  <a:cubicBezTo>
                    <a:pt x="22" y="10"/>
                    <a:pt x="25" y="9"/>
                    <a:pt x="27" y="8"/>
                  </a:cubicBezTo>
                  <a:cubicBezTo>
                    <a:pt x="29" y="8"/>
                    <a:pt x="31" y="8"/>
                    <a:pt x="32" y="8"/>
                  </a:cubicBezTo>
                  <a:cubicBezTo>
                    <a:pt x="32" y="8"/>
                    <a:pt x="33" y="9"/>
                    <a:pt x="33" y="9"/>
                  </a:cubicBezTo>
                  <a:cubicBezTo>
                    <a:pt x="33" y="11"/>
                    <a:pt x="31" y="12"/>
                    <a:pt x="29" y="13"/>
                  </a:cubicBezTo>
                  <a:cubicBezTo>
                    <a:pt x="27" y="14"/>
                    <a:pt x="24" y="15"/>
                    <a:pt x="24" y="16"/>
                  </a:cubicBezTo>
                </a:path>
              </a:pathLst>
            </a:custGeom>
            <a:solidFill>
              <a:srgbClr val="2C91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2" name="Freeform 239"/>
            <p:cNvSpPr/>
            <p:nvPr/>
          </p:nvSpPr>
          <p:spPr bwMode="auto">
            <a:xfrm>
              <a:off x="3524250" y="2543175"/>
              <a:ext cx="752475" cy="620713"/>
            </a:xfrm>
            <a:custGeom>
              <a:avLst/>
              <a:gdLst>
                <a:gd name="T0" fmla="*/ 169 w 200"/>
                <a:gd name="T1" fmla="*/ 65 h 165"/>
                <a:gd name="T2" fmla="*/ 168 w 200"/>
                <a:gd name="T3" fmla="*/ 71 h 165"/>
                <a:gd name="T4" fmla="*/ 168 w 200"/>
                <a:gd name="T5" fmla="*/ 88 h 165"/>
                <a:gd name="T6" fmla="*/ 159 w 200"/>
                <a:gd name="T7" fmla="*/ 106 h 165"/>
                <a:gd name="T8" fmla="*/ 158 w 200"/>
                <a:gd name="T9" fmla="*/ 115 h 165"/>
                <a:gd name="T10" fmla="*/ 178 w 200"/>
                <a:gd name="T11" fmla="*/ 141 h 165"/>
                <a:gd name="T12" fmla="*/ 199 w 200"/>
                <a:gd name="T13" fmla="*/ 151 h 165"/>
                <a:gd name="T14" fmla="*/ 175 w 200"/>
                <a:gd name="T15" fmla="*/ 161 h 165"/>
                <a:gd name="T16" fmla="*/ 152 w 200"/>
                <a:gd name="T17" fmla="*/ 140 h 165"/>
                <a:gd name="T18" fmla="*/ 144 w 200"/>
                <a:gd name="T19" fmla="*/ 145 h 165"/>
                <a:gd name="T20" fmla="*/ 124 w 200"/>
                <a:gd name="T21" fmla="*/ 149 h 165"/>
                <a:gd name="T22" fmla="*/ 97 w 200"/>
                <a:gd name="T23" fmla="*/ 156 h 165"/>
                <a:gd name="T24" fmla="*/ 83 w 200"/>
                <a:gd name="T25" fmla="*/ 151 h 165"/>
                <a:gd name="T26" fmla="*/ 50 w 200"/>
                <a:gd name="T27" fmla="*/ 127 h 165"/>
                <a:gd name="T28" fmla="*/ 63 w 200"/>
                <a:gd name="T29" fmla="*/ 126 h 165"/>
                <a:gd name="T30" fmla="*/ 67 w 200"/>
                <a:gd name="T31" fmla="*/ 112 h 165"/>
                <a:gd name="T32" fmla="*/ 74 w 200"/>
                <a:gd name="T33" fmla="*/ 99 h 165"/>
                <a:gd name="T34" fmla="*/ 93 w 200"/>
                <a:gd name="T35" fmla="*/ 94 h 165"/>
                <a:gd name="T36" fmla="*/ 93 w 200"/>
                <a:gd name="T37" fmla="*/ 83 h 165"/>
                <a:gd name="T38" fmla="*/ 102 w 200"/>
                <a:gd name="T39" fmla="*/ 68 h 165"/>
                <a:gd name="T40" fmla="*/ 106 w 200"/>
                <a:gd name="T41" fmla="*/ 53 h 165"/>
                <a:gd name="T42" fmla="*/ 104 w 200"/>
                <a:gd name="T43" fmla="*/ 37 h 165"/>
                <a:gd name="T44" fmla="*/ 72 w 200"/>
                <a:gd name="T45" fmla="*/ 30 h 165"/>
                <a:gd name="T46" fmla="*/ 46 w 200"/>
                <a:gd name="T47" fmla="*/ 28 h 165"/>
                <a:gd name="T48" fmla="*/ 4 w 200"/>
                <a:gd name="T49" fmla="*/ 37 h 165"/>
                <a:gd name="T50" fmla="*/ 0 w 200"/>
                <a:gd name="T51" fmla="*/ 35 h 165"/>
                <a:gd name="T52" fmla="*/ 4 w 200"/>
                <a:gd name="T53" fmla="*/ 33 h 165"/>
                <a:gd name="T54" fmla="*/ 7 w 200"/>
                <a:gd name="T55" fmla="*/ 31 h 165"/>
                <a:gd name="T56" fmla="*/ 11 w 200"/>
                <a:gd name="T57" fmla="*/ 29 h 165"/>
                <a:gd name="T58" fmla="*/ 16 w 200"/>
                <a:gd name="T59" fmla="*/ 27 h 165"/>
                <a:gd name="T60" fmla="*/ 91 w 200"/>
                <a:gd name="T61" fmla="*/ 3 h 165"/>
                <a:gd name="T62" fmla="*/ 128 w 200"/>
                <a:gd name="T63" fmla="*/ 5 h 165"/>
                <a:gd name="T64" fmla="*/ 161 w 200"/>
                <a:gd name="T65" fmla="*/ 29 h 165"/>
                <a:gd name="T66" fmla="*/ 164 w 200"/>
                <a:gd name="T67" fmla="*/ 46 h 165"/>
                <a:gd name="T68" fmla="*/ 176 w 200"/>
                <a:gd name="T69" fmla="*/ 56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00" h="165">
                  <a:moveTo>
                    <a:pt x="176" y="56"/>
                  </a:moveTo>
                  <a:cubicBezTo>
                    <a:pt x="176" y="59"/>
                    <a:pt x="173" y="63"/>
                    <a:pt x="169" y="65"/>
                  </a:cubicBezTo>
                  <a:cubicBezTo>
                    <a:pt x="168" y="66"/>
                    <a:pt x="167" y="66"/>
                    <a:pt x="166" y="67"/>
                  </a:cubicBezTo>
                  <a:cubicBezTo>
                    <a:pt x="166" y="68"/>
                    <a:pt x="167" y="69"/>
                    <a:pt x="168" y="71"/>
                  </a:cubicBezTo>
                  <a:cubicBezTo>
                    <a:pt x="169" y="73"/>
                    <a:pt x="166" y="76"/>
                    <a:pt x="165" y="78"/>
                  </a:cubicBezTo>
                  <a:cubicBezTo>
                    <a:pt x="164" y="82"/>
                    <a:pt x="166" y="85"/>
                    <a:pt x="168" y="88"/>
                  </a:cubicBezTo>
                  <a:cubicBezTo>
                    <a:pt x="170" y="91"/>
                    <a:pt x="171" y="95"/>
                    <a:pt x="168" y="98"/>
                  </a:cubicBezTo>
                  <a:cubicBezTo>
                    <a:pt x="165" y="101"/>
                    <a:pt x="160" y="103"/>
                    <a:pt x="159" y="106"/>
                  </a:cubicBezTo>
                  <a:cubicBezTo>
                    <a:pt x="159" y="108"/>
                    <a:pt x="160" y="109"/>
                    <a:pt x="160" y="111"/>
                  </a:cubicBezTo>
                  <a:cubicBezTo>
                    <a:pt x="160" y="112"/>
                    <a:pt x="159" y="114"/>
                    <a:pt x="158" y="115"/>
                  </a:cubicBezTo>
                  <a:cubicBezTo>
                    <a:pt x="154" y="122"/>
                    <a:pt x="160" y="128"/>
                    <a:pt x="165" y="132"/>
                  </a:cubicBezTo>
                  <a:cubicBezTo>
                    <a:pt x="168" y="136"/>
                    <a:pt x="172" y="139"/>
                    <a:pt x="178" y="141"/>
                  </a:cubicBezTo>
                  <a:cubicBezTo>
                    <a:pt x="182" y="142"/>
                    <a:pt x="186" y="142"/>
                    <a:pt x="190" y="144"/>
                  </a:cubicBezTo>
                  <a:cubicBezTo>
                    <a:pt x="195" y="145"/>
                    <a:pt x="198" y="148"/>
                    <a:pt x="199" y="151"/>
                  </a:cubicBezTo>
                  <a:cubicBezTo>
                    <a:pt x="200" y="154"/>
                    <a:pt x="198" y="159"/>
                    <a:pt x="194" y="161"/>
                  </a:cubicBezTo>
                  <a:cubicBezTo>
                    <a:pt x="188" y="165"/>
                    <a:pt x="180" y="164"/>
                    <a:pt x="175" y="161"/>
                  </a:cubicBezTo>
                  <a:cubicBezTo>
                    <a:pt x="171" y="158"/>
                    <a:pt x="169" y="153"/>
                    <a:pt x="166" y="149"/>
                  </a:cubicBezTo>
                  <a:cubicBezTo>
                    <a:pt x="163" y="144"/>
                    <a:pt x="159" y="140"/>
                    <a:pt x="152" y="140"/>
                  </a:cubicBezTo>
                  <a:cubicBezTo>
                    <a:pt x="151" y="140"/>
                    <a:pt x="149" y="140"/>
                    <a:pt x="148" y="140"/>
                  </a:cubicBezTo>
                  <a:cubicBezTo>
                    <a:pt x="146" y="141"/>
                    <a:pt x="146" y="143"/>
                    <a:pt x="144" y="145"/>
                  </a:cubicBezTo>
                  <a:cubicBezTo>
                    <a:pt x="142" y="147"/>
                    <a:pt x="138" y="148"/>
                    <a:pt x="135" y="148"/>
                  </a:cubicBezTo>
                  <a:cubicBezTo>
                    <a:pt x="131" y="148"/>
                    <a:pt x="127" y="147"/>
                    <a:pt x="124" y="149"/>
                  </a:cubicBezTo>
                  <a:cubicBezTo>
                    <a:pt x="116" y="152"/>
                    <a:pt x="114" y="162"/>
                    <a:pt x="106" y="163"/>
                  </a:cubicBezTo>
                  <a:cubicBezTo>
                    <a:pt x="101" y="163"/>
                    <a:pt x="99" y="160"/>
                    <a:pt x="97" y="156"/>
                  </a:cubicBezTo>
                  <a:cubicBezTo>
                    <a:pt x="95" y="153"/>
                    <a:pt x="92" y="149"/>
                    <a:pt x="87" y="150"/>
                  </a:cubicBezTo>
                  <a:cubicBezTo>
                    <a:pt x="86" y="150"/>
                    <a:pt x="84" y="151"/>
                    <a:pt x="83" y="151"/>
                  </a:cubicBezTo>
                  <a:cubicBezTo>
                    <a:pt x="76" y="153"/>
                    <a:pt x="71" y="149"/>
                    <a:pt x="67" y="146"/>
                  </a:cubicBezTo>
                  <a:cubicBezTo>
                    <a:pt x="61" y="140"/>
                    <a:pt x="55" y="133"/>
                    <a:pt x="50" y="127"/>
                  </a:cubicBezTo>
                  <a:cubicBezTo>
                    <a:pt x="53" y="127"/>
                    <a:pt x="56" y="127"/>
                    <a:pt x="59" y="127"/>
                  </a:cubicBezTo>
                  <a:cubicBezTo>
                    <a:pt x="60" y="127"/>
                    <a:pt x="62" y="127"/>
                    <a:pt x="63" y="126"/>
                  </a:cubicBezTo>
                  <a:cubicBezTo>
                    <a:pt x="65" y="124"/>
                    <a:pt x="62" y="121"/>
                    <a:pt x="61" y="118"/>
                  </a:cubicBezTo>
                  <a:cubicBezTo>
                    <a:pt x="61" y="116"/>
                    <a:pt x="64" y="113"/>
                    <a:pt x="67" y="112"/>
                  </a:cubicBezTo>
                  <a:cubicBezTo>
                    <a:pt x="70" y="111"/>
                    <a:pt x="74" y="111"/>
                    <a:pt x="77" y="111"/>
                  </a:cubicBezTo>
                  <a:cubicBezTo>
                    <a:pt x="78" y="107"/>
                    <a:pt x="77" y="103"/>
                    <a:pt x="74" y="99"/>
                  </a:cubicBezTo>
                  <a:cubicBezTo>
                    <a:pt x="76" y="96"/>
                    <a:pt x="80" y="96"/>
                    <a:pt x="83" y="96"/>
                  </a:cubicBezTo>
                  <a:cubicBezTo>
                    <a:pt x="87" y="96"/>
                    <a:pt x="91" y="96"/>
                    <a:pt x="93" y="94"/>
                  </a:cubicBezTo>
                  <a:cubicBezTo>
                    <a:pt x="95" y="92"/>
                    <a:pt x="92" y="90"/>
                    <a:pt x="91" y="88"/>
                  </a:cubicBezTo>
                  <a:cubicBezTo>
                    <a:pt x="89" y="86"/>
                    <a:pt x="91" y="84"/>
                    <a:pt x="93" y="83"/>
                  </a:cubicBezTo>
                  <a:cubicBezTo>
                    <a:pt x="97" y="82"/>
                    <a:pt x="101" y="80"/>
                    <a:pt x="105" y="79"/>
                  </a:cubicBezTo>
                  <a:cubicBezTo>
                    <a:pt x="108" y="75"/>
                    <a:pt x="100" y="72"/>
                    <a:pt x="102" y="68"/>
                  </a:cubicBezTo>
                  <a:cubicBezTo>
                    <a:pt x="104" y="65"/>
                    <a:pt x="108" y="64"/>
                    <a:pt x="109" y="62"/>
                  </a:cubicBezTo>
                  <a:cubicBezTo>
                    <a:pt x="112" y="59"/>
                    <a:pt x="110" y="56"/>
                    <a:pt x="106" y="53"/>
                  </a:cubicBezTo>
                  <a:cubicBezTo>
                    <a:pt x="103" y="51"/>
                    <a:pt x="99" y="49"/>
                    <a:pt x="100" y="45"/>
                  </a:cubicBezTo>
                  <a:cubicBezTo>
                    <a:pt x="101" y="42"/>
                    <a:pt x="105" y="39"/>
                    <a:pt x="104" y="37"/>
                  </a:cubicBezTo>
                  <a:cubicBezTo>
                    <a:pt x="103" y="35"/>
                    <a:pt x="101" y="34"/>
                    <a:pt x="98" y="34"/>
                  </a:cubicBezTo>
                  <a:cubicBezTo>
                    <a:pt x="89" y="33"/>
                    <a:pt x="80" y="31"/>
                    <a:pt x="72" y="30"/>
                  </a:cubicBezTo>
                  <a:cubicBezTo>
                    <a:pt x="67" y="29"/>
                    <a:pt x="63" y="28"/>
                    <a:pt x="58" y="28"/>
                  </a:cubicBezTo>
                  <a:cubicBezTo>
                    <a:pt x="54" y="28"/>
                    <a:pt x="50" y="28"/>
                    <a:pt x="46" y="28"/>
                  </a:cubicBezTo>
                  <a:cubicBezTo>
                    <a:pt x="34" y="30"/>
                    <a:pt x="21" y="36"/>
                    <a:pt x="9" y="37"/>
                  </a:cubicBezTo>
                  <a:cubicBezTo>
                    <a:pt x="8" y="37"/>
                    <a:pt x="6" y="37"/>
                    <a:pt x="4" y="37"/>
                  </a:cubicBezTo>
                  <a:cubicBezTo>
                    <a:pt x="4" y="37"/>
                    <a:pt x="3" y="37"/>
                    <a:pt x="3" y="37"/>
                  </a:cubicBezTo>
                  <a:cubicBezTo>
                    <a:pt x="2" y="36"/>
                    <a:pt x="1" y="36"/>
                    <a:pt x="0" y="35"/>
                  </a:cubicBezTo>
                  <a:cubicBezTo>
                    <a:pt x="0" y="35"/>
                    <a:pt x="0" y="35"/>
                    <a:pt x="1" y="35"/>
                  </a:cubicBezTo>
                  <a:cubicBezTo>
                    <a:pt x="2" y="34"/>
                    <a:pt x="3" y="34"/>
                    <a:pt x="4" y="33"/>
                  </a:cubicBezTo>
                  <a:cubicBezTo>
                    <a:pt x="4" y="33"/>
                    <a:pt x="4" y="33"/>
                    <a:pt x="4" y="33"/>
                  </a:cubicBezTo>
                  <a:cubicBezTo>
                    <a:pt x="5" y="32"/>
                    <a:pt x="6" y="32"/>
                    <a:pt x="7" y="31"/>
                  </a:cubicBezTo>
                  <a:cubicBezTo>
                    <a:pt x="8" y="31"/>
                    <a:pt x="8" y="30"/>
                    <a:pt x="9" y="30"/>
                  </a:cubicBezTo>
                  <a:cubicBezTo>
                    <a:pt x="10" y="30"/>
                    <a:pt x="11" y="29"/>
                    <a:pt x="11" y="29"/>
                  </a:cubicBezTo>
                  <a:cubicBezTo>
                    <a:pt x="12" y="29"/>
                    <a:pt x="13" y="28"/>
                    <a:pt x="13" y="28"/>
                  </a:cubicBezTo>
                  <a:cubicBezTo>
                    <a:pt x="14" y="27"/>
                    <a:pt x="15" y="27"/>
                    <a:pt x="16" y="27"/>
                  </a:cubicBezTo>
                  <a:cubicBezTo>
                    <a:pt x="19" y="25"/>
                    <a:pt x="22" y="24"/>
                    <a:pt x="25" y="22"/>
                  </a:cubicBezTo>
                  <a:cubicBezTo>
                    <a:pt x="46" y="13"/>
                    <a:pt x="69" y="6"/>
                    <a:pt x="91" y="3"/>
                  </a:cubicBezTo>
                  <a:cubicBezTo>
                    <a:pt x="100" y="1"/>
                    <a:pt x="109" y="0"/>
                    <a:pt x="118" y="2"/>
                  </a:cubicBezTo>
                  <a:cubicBezTo>
                    <a:pt x="121" y="2"/>
                    <a:pt x="125" y="3"/>
                    <a:pt x="128" y="5"/>
                  </a:cubicBezTo>
                  <a:cubicBezTo>
                    <a:pt x="132" y="6"/>
                    <a:pt x="135" y="8"/>
                    <a:pt x="138" y="10"/>
                  </a:cubicBezTo>
                  <a:cubicBezTo>
                    <a:pt x="147" y="16"/>
                    <a:pt x="155" y="22"/>
                    <a:pt x="161" y="29"/>
                  </a:cubicBezTo>
                  <a:cubicBezTo>
                    <a:pt x="162" y="31"/>
                    <a:pt x="164" y="33"/>
                    <a:pt x="164" y="35"/>
                  </a:cubicBezTo>
                  <a:cubicBezTo>
                    <a:pt x="164" y="39"/>
                    <a:pt x="161" y="44"/>
                    <a:pt x="164" y="46"/>
                  </a:cubicBezTo>
                  <a:cubicBezTo>
                    <a:pt x="165" y="47"/>
                    <a:pt x="167" y="47"/>
                    <a:pt x="169" y="48"/>
                  </a:cubicBezTo>
                  <a:cubicBezTo>
                    <a:pt x="173" y="49"/>
                    <a:pt x="176" y="52"/>
                    <a:pt x="176" y="56"/>
                  </a:cubicBezTo>
                </a:path>
              </a:pathLst>
            </a:custGeom>
            <a:solidFill>
              <a:srgbClr val="3534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3" name="Freeform 240"/>
            <p:cNvSpPr>
              <a:spLocks noEditPoints="1"/>
            </p:cNvSpPr>
            <p:nvPr/>
          </p:nvSpPr>
          <p:spPr bwMode="auto">
            <a:xfrm>
              <a:off x="3535363" y="2647950"/>
              <a:ext cx="207962" cy="60325"/>
            </a:xfrm>
            <a:custGeom>
              <a:avLst/>
              <a:gdLst>
                <a:gd name="T0" fmla="*/ 0 w 55"/>
                <a:gd name="T1" fmla="*/ 9 h 16"/>
                <a:gd name="T2" fmla="*/ 0 w 55"/>
                <a:gd name="T3" fmla="*/ 9 h 16"/>
                <a:gd name="T4" fmla="*/ 0 w 55"/>
                <a:gd name="T5" fmla="*/ 9 h 16"/>
                <a:gd name="T6" fmla="*/ 0 w 55"/>
                <a:gd name="T7" fmla="*/ 9 h 16"/>
                <a:gd name="T8" fmla="*/ 0 w 55"/>
                <a:gd name="T9" fmla="*/ 9 h 16"/>
                <a:gd name="T10" fmla="*/ 50 w 55"/>
                <a:gd name="T11" fmla="*/ 0 h 16"/>
                <a:gd name="T12" fmla="*/ 43 w 55"/>
                <a:gd name="T13" fmla="*/ 0 h 16"/>
                <a:gd name="T14" fmla="*/ 6 w 55"/>
                <a:gd name="T15" fmla="*/ 9 h 16"/>
                <a:gd name="T16" fmla="*/ 6 w 55"/>
                <a:gd name="T17" fmla="*/ 9 h 16"/>
                <a:gd name="T18" fmla="*/ 6 w 55"/>
                <a:gd name="T19" fmla="*/ 9 h 16"/>
                <a:gd name="T20" fmla="*/ 6 w 55"/>
                <a:gd name="T21" fmla="*/ 11 h 16"/>
                <a:gd name="T22" fmla="*/ 6 w 55"/>
                <a:gd name="T23" fmla="*/ 15 h 16"/>
                <a:gd name="T24" fmla="*/ 8 w 55"/>
                <a:gd name="T25" fmla="*/ 16 h 16"/>
                <a:gd name="T26" fmla="*/ 12 w 55"/>
                <a:gd name="T27" fmla="*/ 15 h 16"/>
                <a:gd name="T28" fmla="*/ 15 w 55"/>
                <a:gd name="T29" fmla="*/ 15 h 16"/>
                <a:gd name="T30" fmla="*/ 17 w 55"/>
                <a:gd name="T31" fmla="*/ 15 h 16"/>
                <a:gd name="T32" fmla="*/ 17 w 55"/>
                <a:gd name="T33" fmla="*/ 15 h 16"/>
                <a:gd name="T34" fmla="*/ 19 w 55"/>
                <a:gd name="T35" fmla="*/ 14 h 16"/>
                <a:gd name="T36" fmla="*/ 22 w 55"/>
                <a:gd name="T37" fmla="*/ 13 h 16"/>
                <a:gd name="T38" fmla="*/ 28 w 55"/>
                <a:gd name="T39" fmla="*/ 10 h 16"/>
                <a:gd name="T40" fmla="*/ 55 w 55"/>
                <a:gd name="T41" fmla="*/ 0 h 16"/>
                <a:gd name="T42" fmla="*/ 50 w 55"/>
                <a:gd name="T4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5" h="16">
                  <a:moveTo>
                    <a:pt x="0" y="9"/>
                  </a:move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moveTo>
                    <a:pt x="50" y="0"/>
                  </a:moveTo>
                  <a:cubicBezTo>
                    <a:pt x="48" y="0"/>
                    <a:pt x="45" y="0"/>
                    <a:pt x="43" y="0"/>
                  </a:cubicBezTo>
                  <a:cubicBezTo>
                    <a:pt x="31" y="2"/>
                    <a:pt x="18" y="8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7" y="10"/>
                    <a:pt x="7" y="10"/>
                    <a:pt x="6" y="11"/>
                  </a:cubicBezTo>
                  <a:cubicBezTo>
                    <a:pt x="6" y="13"/>
                    <a:pt x="5" y="14"/>
                    <a:pt x="6" y="15"/>
                  </a:cubicBezTo>
                  <a:cubicBezTo>
                    <a:pt x="6" y="16"/>
                    <a:pt x="7" y="16"/>
                    <a:pt x="8" y="16"/>
                  </a:cubicBezTo>
                  <a:cubicBezTo>
                    <a:pt x="9" y="16"/>
                    <a:pt x="11" y="16"/>
                    <a:pt x="12" y="15"/>
                  </a:cubicBezTo>
                  <a:cubicBezTo>
                    <a:pt x="13" y="15"/>
                    <a:pt x="14" y="15"/>
                    <a:pt x="15" y="15"/>
                  </a:cubicBezTo>
                  <a:cubicBezTo>
                    <a:pt x="16" y="15"/>
                    <a:pt x="16" y="15"/>
                    <a:pt x="17" y="15"/>
                  </a:cubicBezTo>
                  <a:cubicBezTo>
                    <a:pt x="17" y="15"/>
                    <a:pt x="17" y="15"/>
                    <a:pt x="17" y="15"/>
                  </a:cubicBezTo>
                  <a:cubicBezTo>
                    <a:pt x="17" y="15"/>
                    <a:pt x="18" y="14"/>
                    <a:pt x="19" y="14"/>
                  </a:cubicBezTo>
                  <a:cubicBezTo>
                    <a:pt x="20" y="14"/>
                    <a:pt x="21" y="13"/>
                    <a:pt x="22" y="13"/>
                  </a:cubicBezTo>
                  <a:cubicBezTo>
                    <a:pt x="24" y="12"/>
                    <a:pt x="26" y="11"/>
                    <a:pt x="28" y="10"/>
                  </a:cubicBezTo>
                  <a:cubicBezTo>
                    <a:pt x="36" y="7"/>
                    <a:pt x="46" y="4"/>
                    <a:pt x="55" y="0"/>
                  </a:cubicBezTo>
                  <a:cubicBezTo>
                    <a:pt x="54" y="0"/>
                    <a:pt x="52" y="0"/>
                    <a:pt x="50" y="0"/>
                  </a:cubicBezTo>
                </a:path>
              </a:pathLst>
            </a:custGeom>
            <a:solidFill>
              <a:srgbClr val="225E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4" name="Freeform 241"/>
            <p:cNvSpPr/>
            <p:nvPr/>
          </p:nvSpPr>
          <p:spPr bwMode="auto">
            <a:xfrm>
              <a:off x="3479800" y="2674938"/>
              <a:ext cx="120650" cy="60325"/>
            </a:xfrm>
            <a:custGeom>
              <a:avLst/>
              <a:gdLst>
                <a:gd name="T0" fmla="*/ 12 w 32"/>
                <a:gd name="T1" fmla="*/ 0 h 16"/>
                <a:gd name="T2" fmla="*/ 12 w 32"/>
                <a:gd name="T3" fmla="*/ 0 h 16"/>
                <a:gd name="T4" fmla="*/ 7 w 32"/>
                <a:gd name="T5" fmla="*/ 3 h 16"/>
                <a:gd name="T6" fmla="*/ 5 w 32"/>
                <a:gd name="T7" fmla="*/ 5 h 16"/>
                <a:gd name="T8" fmla="*/ 0 w 32"/>
                <a:gd name="T9" fmla="*/ 13 h 16"/>
                <a:gd name="T10" fmla="*/ 0 w 32"/>
                <a:gd name="T11" fmla="*/ 16 h 16"/>
                <a:gd name="T12" fmla="*/ 1 w 32"/>
                <a:gd name="T13" fmla="*/ 16 h 16"/>
                <a:gd name="T14" fmla="*/ 2 w 32"/>
                <a:gd name="T15" fmla="*/ 16 h 16"/>
                <a:gd name="T16" fmla="*/ 21 w 32"/>
                <a:gd name="T17" fmla="*/ 12 h 16"/>
                <a:gd name="T18" fmla="*/ 32 w 32"/>
                <a:gd name="T19" fmla="*/ 8 h 16"/>
                <a:gd name="T20" fmla="*/ 30 w 32"/>
                <a:gd name="T21" fmla="*/ 8 h 16"/>
                <a:gd name="T22" fmla="*/ 27 w 32"/>
                <a:gd name="T23" fmla="*/ 8 h 16"/>
                <a:gd name="T24" fmla="*/ 23 w 32"/>
                <a:gd name="T25" fmla="*/ 9 h 16"/>
                <a:gd name="T26" fmla="*/ 21 w 32"/>
                <a:gd name="T27" fmla="*/ 8 h 16"/>
                <a:gd name="T28" fmla="*/ 21 w 32"/>
                <a:gd name="T29" fmla="*/ 4 h 16"/>
                <a:gd name="T30" fmla="*/ 21 w 32"/>
                <a:gd name="T31" fmla="*/ 2 h 16"/>
                <a:gd name="T32" fmla="*/ 21 w 32"/>
                <a:gd name="T33" fmla="*/ 2 h 16"/>
                <a:gd name="T34" fmla="*/ 20 w 32"/>
                <a:gd name="T35" fmla="*/ 2 h 16"/>
                <a:gd name="T36" fmla="*/ 16 w 32"/>
                <a:gd name="T37" fmla="*/ 2 h 16"/>
                <a:gd name="T38" fmla="*/ 15 w 32"/>
                <a:gd name="T39" fmla="*/ 2 h 16"/>
                <a:gd name="T40" fmla="*/ 15 w 32"/>
                <a:gd name="T41" fmla="*/ 2 h 16"/>
                <a:gd name="T42" fmla="*/ 15 w 32"/>
                <a:gd name="T43" fmla="*/ 2 h 16"/>
                <a:gd name="T44" fmla="*/ 12 w 32"/>
                <a:gd name="T4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2" h="16">
                  <a:moveTo>
                    <a:pt x="12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10" y="1"/>
                    <a:pt x="9" y="2"/>
                    <a:pt x="7" y="3"/>
                  </a:cubicBezTo>
                  <a:cubicBezTo>
                    <a:pt x="6" y="3"/>
                    <a:pt x="6" y="4"/>
                    <a:pt x="5" y="5"/>
                  </a:cubicBezTo>
                  <a:cubicBezTo>
                    <a:pt x="1" y="7"/>
                    <a:pt x="0" y="10"/>
                    <a:pt x="0" y="13"/>
                  </a:cubicBezTo>
                  <a:cubicBezTo>
                    <a:pt x="0" y="14"/>
                    <a:pt x="0" y="15"/>
                    <a:pt x="0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7" y="16"/>
                    <a:pt x="14" y="15"/>
                    <a:pt x="21" y="12"/>
                  </a:cubicBezTo>
                  <a:cubicBezTo>
                    <a:pt x="25" y="11"/>
                    <a:pt x="28" y="9"/>
                    <a:pt x="32" y="8"/>
                  </a:cubicBezTo>
                  <a:cubicBezTo>
                    <a:pt x="31" y="8"/>
                    <a:pt x="31" y="8"/>
                    <a:pt x="30" y="8"/>
                  </a:cubicBezTo>
                  <a:cubicBezTo>
                    <a:pt x="29" y="8"/>
                    <a:pt x="28" y="8"/>
                    <a:pt x="27" y="8"/>
                  </a:cubicBezTo>
                  <a:cubicBezTo>
                    <a:pt x="26" y="9"/>
                    <a:pt x="24" y="9"/>
                    <a:pt x="23" y="9"/>
                  </a:cubicBezTo>
                  <a:cubicBezTo>
                    <a:pt x="22" y="9"/>
                    <a:pt x="21" y="9"/>
                    <a:pt x="21" y="8"/>
                  </a:cubicBezTo>
                  <a:cubicBezTo>
                    <a:pt x="20" y="7"/>
                    <a:pt x="21" y="6"/>
                    <a:pt x="21" y="4"/>
                  </a:cubicBezTo>
                  <a:cubicBezTo>
                    <a:pt x="22" y="3"/>
                    <a:pt x="22" y="3"/>
                    <a:pt x="21" y="2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1" y="2"/>
                    <a:pt x="20" y="2"/>
                    <a:pt x="20" y="2"/>
                  </a:cubicBezTo>
                  <a:cubicBezTo>
                    <a:pt x="19" y="2"/>
                    <a:pt x="18" y="2"/>
                    <a:pt x="16" y="2"/>
                  </a:cubicBezTo>
                  <a:cubicBezTo>
                    <a:pt x="16" y="2"/>
                    <a:pt x="16" y="2"/>
                    <a:pt x="15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4" y="1"/>
                    <a:pt x="13" y="1"/>
                    <a:pt x="12" y="0"/>
                  </a:cubicBezTo>
                </a:path>
              </a:pathLst>
            </a:custGeom>
            <a:solidFill>
              <a:srgbClr val="1546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5" name="Freeform 242"/>
            <p:cNvSpPr/>
            <p:nvPr/>
          </p:nvSpPr>
          <p:spPr bwMode="auto">
            <a:xfrm>
              <a:off x="3524250" y="2546350"/>
              <a:ext cx="481012" cy="136525"/>
            </a:xfrm>
            <a:custGeom>
              <a:avLst/>
              <a:gdLst>
                <a:gd name="T0" fmla="*/ 109 w 128"/>
                <a:gd name="T1" fmla="*/ 0 h 36"/>
                <a:gd name="T2" fmla="*/ 95 w 128"/>
                <a:gd name="T3" fmla="*/ 1 h 36"/>
                <a:gd name="T4" fmla="*/ 91 w 128"/>
                <a:gd name="T5" fmla="*/ 2 h 36"/>
                <a:gd name="T6" fmla="*/ 67 w 128"/>
                <a:gd name="T7" fmla="*/ 7 h 36"/>
                <a:gd name="T8" fmla="*/ 25 w 128"/>
                <a:gd name="T9" fmla="*/ 21 h 36"/>
                <a:gd name="T10" fmla="*/ 16 w 128"/>
                <a:gd name="T11" fmla="*/ 26 h 36"/>
                <a:gd name="T12" fmla="*/ 13 w 128"/>
                <a:gd name="T13" fmla="*/ 27 h 36"/>
                <a:gd name="T14" fmla="*/ 11 w 128"/>
                <a:gd name="T15" fmla="*/ 28 h 36"/>
                <a:gd name="T16" fmla="*/ 9 w 128"/>
                <a:gd name="T17" fmla="*/ 29 h 36"/>
                <a:gd name="T18" fmla="*/ 7 w 128"/>
                <a:gd name="T19" fmla="*/ 30 h 36"/>
                <a:gd name="T20" fmla="*/ 5 w 128"/>
                <a:gd name="T21" fmla="*/ 32 h 36"/>
                <a:gd name="T22" fmla="*/ 4 w 128"/>
                <a:gd name="T23" fmla="*/ 32 h 36"/>
                <a:gd name="T24" fmla="*/ 4 w 128"/>
                <a:gd name="T25" fmla="*/ 32 h 36"/>
                <a:gd name="T26" fmla="*/ 1 w 128"/>
                <a:gd name="T27" fmla="*/ 34 h 36"/>
                <a:gd name="T28" fmla="*/ 0 w 128"/>
                <a:gd name="T29" fmla="*/ 34 h 36"/>
                <a:gd name="T30" fmla="*/ 0 w 128"/>
                <a:gd name="T31" fmla="*/ 34 h 36"/>
                <a:gd name="T32" fmla="*/ 3 w 128"/>
                <a:gd name="T33" fmla="*/ 36 h 36"/>
                <a:gd name="T34" fmla="*/ 3 w 128"/>
                <a:gd name="T35" fmla="*/ 36 h 36"/>
                <a:gd name="T36" fmla="*/ 3 w 128"/>
                <a:gd name="T37" fmla="*/ 36 h 36"/>
                <a:gd name="T38" fmla="*/ 4 w 128"/>
                <a:gd name="T39" fmla="*/ 36 h 36"/>
                <a:gd name="T40" fmla="*/ 8 w 128"/>
                <a:gd name="T41" fmla="*/ 36 h 36"/>
                <a:gd name="T42" fmla="*/ 9 w 128"/>
                <a:gd name="T43" fmla="*/ 36 h 36"/>
                <a:gd name="T44" fmla="*/ 9 w 128"/>
                <a:gd name="T45" fmla="*/ 36 h 36"/>
                <a:gd name="T46" fmla="*/ 46 w 128"/>
                <a:gd name="T47" fmla="*/ 27 h 36"/>
                <a:gd name="T48" fmla="*/ 53 w 128"/>
                <a:gd name="T49" fmla="*/ 27 h 36"/>
                <a:gd name="T50" fmla="*/ 58 w 128"/>
                <a:gd name="T51" fmla="*/ 27 h 36"/>
                <a:gd name="T52" fmla="*/ 58 w 128"/>
                <a:gd name="T53" fmla="*/ 27 h 36"/>
                <a:gd name="T54" fmla="*/ 68 w 128"/>
                <a:gd name="T55" fmla="*/ 23 h 36"/>
                <a:gd name="T56" fmla="*/ 105 w 128"/>
                <a:gd name="T57" fmla="*/ 11 h 36"/>
                <a:gd name="T58" fmla="*/ 105 w 128"/>
                <a:gd name="T59" fmla="*/ 11 h 36"/>
                <a:gd name="T60" fmla="*/ 125 w 128"/>
                <a:gd name="T61" fmla="*/ 5 h 36"/>
                <a:gd name="T62" fmla="*/ 128 w 128"/>
                <a:gd name="T63" fmla="*/ 4 h 36"/>
                <a:gd name="T64" fmla="*/ 118 w 128"/>
                <a:gd name="T65" fmla="*/ 1 h 36"/>
                <a:gd name="T66" fmla="*/ 109 w 128"/>
                <a:gd name="T67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28" h="36">
                  <a:moveTo>
                    <a:pt x="109" y="0"/>
                  </a:moveTo>
                  <a:cubicBezTo>
                    <a:pt x="104" y="0"/>
                    <a:pt x="100" y="0"/>
                    <a:pt x="95" y="1"/>
                  </a:cubicBezTo>
                  <a:cubicBezTo>
                    <a:pt x="94" y="1"/>
                    <a:pt x="92" y="1"/>
                    <a:pt x="91" y="2"/>
                  </a:cubicBezTo>
                  <a:cubicBezTo>
                    <a:pt x="83" y="3"/>
                    <a:pt x="75" y="5"/>
                    <a:pt x="67" y="7"/>
                  </a:cubicBezTo>
                  <a:cubicBezTo>
                    <a:pt x="53" y="10"/>
                    <a:pt x="38" y="15"/>
                    <a:pt x="25" y="21"/>
                  </a:cubicBezTo>
                  <a:cubicBezTo>
                    <a:pt x="22" y="23"/>
                    <a:pt x="19" y="24"/>
                    <a:pt x="16" y="26"/>
                  </a:cubicBezTo>
                  <a:cubicBezTo>
                    <a:pt x="15" y="26"/>
                    <a:pt x="14" y="26"/>
                    <a:pt x="13" y="27"/>
                  </a:cubicBezTo>
                  <a:cubicBezTo>
                    <a:pt x="13" y="27"/>
                    <a:pt x="12" y="28"/>
                    <a:pt x="11" y="28"/>
                  </a:cubicBezTo>
                  <a:cubicBezTo>
                    <a:pt x="11" y="28"/>
                    <a:pt x="10" y="29"/>
                    <a:pt x="9" y="29"/>
                  </a:cubicBezTo>
                  <a:cubicBezTo>
                    <a:pt x="8" y="29"/>
                    <a:pt x="8" y="30"/>
                    <a:pt x="7" y="30"/>
                  </a:cubicBezTo>
                  <a:cubicBezTo>
                    <a:pt x="6" y="31"/>
                    <a:pt x="5" y="31"/>
                    <a:pt x="5" y="32"/>
                  </a:cubicBezTo>
                  <a:cubicBezTo>
                    <a:pt x="4" y="32"/>
                    <a:pt x="4" y="32"/>
                    <a:pt x="4" y="32"/>
                  </a:cubicBezTo>
                  <a:cubicBezTo>
                    <a:pt x="4" y="32"/>
                    <a:pt x="4" y="32"/>
                    <a:pt x="4" y="32"/>
                  </a:cubicBezTo>
                  <a:cubicBezTo>
                    <a:pt x="3" y="33"/>
                    <a:pt x="2" y="33"/>
                    <a:pt x="1" y="34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1" y="35"/>
                    <a:pt x="2" y="35"/>
                    <a:pt x="3" y="36"/>
                  </a:cubicBezTo>
                  <a:cubicBezTo>
                    <a:pt x="3" y="36"/>
                    <a:pt x="3" y="36"/>
                    <a:pt x="3" y="36"/>
                  </a:cubicBezTo>
                  <a:cubicBezTo>
                    <a:pt x="3" y="36"/>
                    <a:pt x="3" y="36"/>
                    <a:pt x="3" y="36"/>
                  </a:cubicBezTo>
                  <a:cubicBezTo>
                    <a:pt x="4" y="36"/>
                    <a:pt x="4" y="36"/>
                    <a:pt x="4" y="36"/>
                  </a:cubicBezTo>
                  <a:cubicBezTo>
                    <a:pt x="6" y="36"/>
                    <a:pt x="7" y="36"/>
                    <a:pt x="8" y="36"/>
                  </a:cubicBezTo>
                  <a:cubicBezTo>
                    <a:pt x="8" y="36"/>
                    <a:pt x="9" y="36"/>
                    <a:pt x="9" y="36"/>
                  </a:cubicBezTo>
                  <a:cubicBezTo>
                    <a:pt x="9" y="36"/>
                    <a:pt x="9" y="36"/>
                    <a:pt x="9" y="36"/>
                  </a:cubicBezTo>
                  <a:cubicBezTo>
                    <a:pt x="21" y="35"/>
                    <a:pt x="34" y="29"/>
                    <a:pt x="46" y="27"/>
                  </a:cubicBezTo>
                  <a:cubicBezTo>
                    <a:pt x="48" y="27"/>
                    <a:pt x="51" y="27"/>
                    <a:pt x="53" y="27"/>
                  </a:cubicBezTo>
                  <a:cubicBezTo>
                    <a:pt x="55" y="27"/>
                    <a:pt x="57" y="27"/>
                    <a:pt x="58" y="27"/>
                  </a:cubicBezTo>
                  <a:cubicBezTo>
                    <a:pt x="58" y="27"/>
                    <a:pt x="58" y="27"/>
                    <a:pt x="58" y="27"/>
                  </a:cubicBezTo>
                  <a:cubicBezTo>
                    <a:pt x="62" y="26"/>
                    <a:pt x="65" y="25"/>
                    <a:pt x="68" y="23"/>
                  </a:cubicBezTo>
                  <a:cubicBezTo>
                    <a:pt x="81" y="19"/>
                    <a:pt x="94" y="15"/>
                    <a:pt x="105" y="11"/>
                  </a:cubicBezTo>
                  <a:cubicBezTo>
                    <a:pt x="105" y="11"/>
                    <a:pt x="105" y="11"/>
                    <a:pt x="105" y="11"/>
                  </a:cubicBezTo>
                  <a:cubicBezTo>
                    <a:pt x="112" y="9"/>
                    <a:pt x="119" y="7"/>
                    <a:pt x="125" y="5"/>
                  </a:cubicBezTo>
                  <a:cubicBezTo>
                    <a:pt x="126" y="4"/>
                    <a:pt x="127" y="4"/>
                    <a:pt x="128" y="4"/>
                  </a:cubicBezTo>
                  <a:cubicBezTo>
                    <a:pt x="125" y="2"/>
                    <a:pt x="121" y="1"/>
                    <a:pt x="118" y="1"/>
                  </a:cubicBezTo>
                  <a:cubicBezTo>
                    <a:pt x="115" y="0"/>
                    <a:pt x="112" y="0"/>
                    <a:pt x="109" y="0"/>
                  </a:cubicBezTo>
                </a:path>
              </a:pathLst>
            </a:custGeom>
            <a:solidFill>
              <a:srgbClr val="1919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6" name="Freeform 243"/>
            <p:cNvSpPr/>
            <p:nvPr/>
          </p:nvSpPr>
          <p:spPr bwMode="auto">
            <a:xfrm>
              <a:off x="3452813" y="1990725"/>
              <a:ext cx="647700" cy="725488"/>
            </a:xfrm>
            <a:custGeom>
              <a:avLst/>
              <a:gdLst>
                <a:gd name="T0" fmla="*/ 164 w 172"/>
                <a:gd name="T1" fmla="*/ 21 h 193"/>
                <a:gd name="T2" fmla="*/ 165 w 172"/>
                <a:gd name="T3" fmla="*/ 47 h 193"/>
                <a:gd name="T4" fmla="*/ 167 w 172"/>
                <a:gd name="T5" fmla="*/ 64 h 193"/>
                <a:gd name="T6" fmla="*/ 171 w 172"/>
                <a:gd name="T7" fmla="*/ 76 h 193"/>
                <a:gd name="T8" fmla="*/ 170 w 172"/>
                <a:gd name="T9" fmla="*/ 94 h 193"/>
                <a:gd name="T10" fmla="*/ 170 w 172"/>
                <a:gd name="T11" fmla="*/ 116 h 193"/>
                <a:gd name="T12" fmla="*/ 170 w 172"/>
                <a:gd name="T13" fmla="*/ 132 h 193"/>
                <a:gd name="T14" fmla="*/ 143 w 172"/>
                <a:gd name="T15" fmla="*/ 148 h 193"/>
                <a:gd name="T16" fmla="*/ 122 w 172"/>
                <a:gd name="T17" fmla="*/ 155 h 193"/>
                <a:gd name="T18" fmla="*/ 48 w 172"/>
                <a:gd name="T19" fmla="*/ 181 h 193"/>
                <a:gd name="T20" fmla="*/ 39 w 172"/>
                <a:gd name="T21" fmla="*/ 185 h 193"/>
                <a:gd name="T22" fmla="*/ 10 w 172"/>
                <a:gd name="T23" fmla="*/ 193 h 193"/>
                <a:gd name="T24" fmla="*/ 2 w 172"/>
                <a:gd name="T25" fmla="*/ 170 h 193"/>
                <a:gd name="T26" fmla="*/ 3 w 172"/>
                <a:gd name="T27" fmla="*/ 157 h 193"/>
                <a:gd name="T28" fmla="*/ 4 w 172"/>
                <a:gd name="T29" fmla="*/ 143 h 193"/>
                <a:gd name="T30" fmla="*/ 5 w 172"/>
                <a:gd name="T31" fmla="*/ 139 h 193"/>
                <a:gd name="T32" fmla="*/ 8 w 172"/>
                <a:gd name="T33" fmla="*/ 128 h 193"/>
                <a:gd name="T34" fmla="*/ 53 w 172"/>
                <a:gd name="T35" fmla="*/ 61 h 193"/>
                <a:gd name="T36" fmla="*/ 84 w 172"/>
                <a:gd name="T37" fmla="*/ 29 h 193"/>
                <a:gd name="T38" fmla="*/ 107 w 172"/>
                <a:gd name="T39" fmla="*/ 15 h 193"/>
                <a:gd name="T40" fmla="*/ 139 w 172"/>
                <a:gd name="T41" fmla="*/ 1 h 193"/>
                <a:gd name="T42" fmla="*/ 156 w 172"/>
                <a:gd name="T43" fmla="*/ 3 h 193"/>
                <a:gd name="T44" fmla="*/ 164 w 172"/>
                <a:gd name="T45" fmla="*/ 21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72" h="193">
                  <a:moveTo>
                    <a:pt x="164" y="21"/>
                  </a:moveTo>
                  <a:cubicBezTo>
                    <a:pt x="164" y="30"/>
                    <a:pt x="165" y="38"/>
                    <a:pt x="165" y="47"/>
                  </a:cubicBezTo>
                  <a:cubicBezTo>
                    <a:pt x="166" y="53"/>
                    <a:pt x="166" y="59"/>
                    <a:pt x="167" y="64"/>
                  </a:cubicBezTo>
                  <a:cubicBezTo>
                    <a:pt x="168" y="68"/>
                    <a:pt x="170" y="72"/>
                    <a:pt x="171" y="76"/>
                  </a:cubicBezTo>
                  <a:cubicBezTo>
                    <a:pt x="172" y="82"/>
                    <a:pt x="171" y="88"/>
                    <a:pt x="170" y="94"/>
                  </a:cubicBezTo>
                  <a:cubicBezTo>
                    <a:pt x="170" y="101"/>
                    <a:pt x="169" y="109"/>
                    <a:pt x="170" y="116"/>
                  </a:cubicBezTo>
                  <a:cubicBezTo>
                    <a:pt x="171" y="121"/>
                    <a:pt x="172" y="126"/>
                    <a:pt x="170" y="132"/>
                  </a:cubicBezTo>
                  <a:cubicBezTo>
                    <a:pt x="165" y="140"/>
                    <a:pt x="153" y="145"/>
                    <a:pt x="143" y="148"/>
                  </a:cubicBezTo>
                  <a:cubicBezTo>
                    <a:pt x="136" y="150"/>
                    <a:pt x="129" y="152"/>
                    <a:pt x="122" y="155"/>
                  </a:cubicBezTo>
                  <a:cubicBezTo>
                    <a:pt x="97" y="163"/>
                    <a:pt x="72" y="171"/>
                    <a:pt x="48" y="181"/>
                  </a:cubicBezTo>
                  <a:cubicBezTo>
                    <a:pt x="45" y="182"/>
                    <a:pt x="42" y="183"/>
                    <a:pt x="39" y="185"/>
                  </a:cubicBezTo>
                  <a:cubicBezTo>
                    <a:pt x="29" y="189"/>
                    <a:pt x="18" y="193"/>
                    <a:pt x="10" y="193"/>
                  </a:cubicBezTo>
                  <a:cubicBezTo>
                    <a:pt x="0" y="193"/>
                    <a:pt x="2" y="176"/>
                    <a:pt x="2" y="170"/>
                  </a:cubicBezTo>
                  <a:cubicBezTo>
                    <a:pt x="2" y="165"/>
                    <a:pt x="3" y="161"/>
                    <a:pt x="3" y="157"/>
                  </a:cubicBezTo>
                  <a:cubicBezTo>
                    <a:pt x="3" y="152"/>
                    <a:pt x="4" y="148"/>
                    <a:pt x="4" y="143"/>
                  </a:cubicBezTo>
                  <a:cubicBezTo>
                    <a:pt x="5" y="142"/>
                    <a:pt x="5" y="140"/>
                    <a:pt x="5" y="139"/>
                  </a:cubicBezTo>
                  <a:cubicBezTo>
                    <a:pt x="6" y="135"/>
                    <a:pt x="7" y="131"/>
                    <a:pt x="8" y="128"/>
                  </a:cubicBezTo>
                  <a:cubicBezTo>
                    <a:pt x="16" y="105"/>
                    <a:pt x="36" y="81"/>
                    <a:pt x="53" y="61"/>
                  </a:cubicBezTo>
                  <a:cubicBezTo>
                    <a:pt x="62" y="50"/>
                    <a:pt x="71" y="38"/>
                    <a:pt x="84" y="29"/>
                  </a:cubicBezTo>
                  <a:cubicBezTo>
                    <a:pt x="91" y="24"/>
                    <a:pt x="99" y="20"/>
                    <a:pt x="107" y="15"/>
                  </a:cubicBezTo>
                  <a:cubicBezTo>
                    <a:pt x="117" y="9"/>
                    <a:pt x="127" y="3"/>
                    <a:pt x="139" y="1"/>
                  </a:cubicBezTo>
                  <a:cubicBezTo>
                    <a:pt x="145" y="0"/>
                    <a:pt x="152" y="1"/>
                    <a:pt x="156" y="3"/>
                  </a:cubicBezTo>
                  <a:cubicBezTo>
                    <a:pt x="163" y="7"/>
                    <a:pt x="163" y="14"/>
                    <a:pt x="164" y="21"/>
                  </a:cubicBezTo>
                  <a:close/>
                </a:path>
              </a:pathLst>
            </a:custGeom>
            <a:solidFill>
              <a:srgbClr val="47C2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7" name="Freeform 244"/>
            <p:cNvSpPr/>
            <p:nvPr/>
          </p:nvSpPr>
          <p:spPr bwMode="auto">
            <a:xfrm>
              <a:off x="3452813" y="2509838"/>
              <a:ext cx="158750" cy="206375"/>
            </a:xfrm>
            <a:custGeom>
              <a:avLst/>
              <a:gdLst>
                <a:gd name="T0" fmla="*/ 31 w 42"/>
                <a:gd name="T1" fmla="*/ 45 h 55"/>
                <a:gd name="T2" fmla="*/ 39 w 42"/>
                <a:gd name="T3" fmla="*/ 47 h 55"/>
                <a:gd name="T4" fmla="*/ 10 w 42"/>
                <a:gd name="T5" fmla="*/ 55 h 55"/>
                <a:gd name="T6" fmla="*/ 2 w 42"/>
                <a:gd name="T7" fmla="*/ 32 h 55"/>
                <a:gd name="T8" fmla="*/ 3 w 42"/>
                <a:gd name="T9" fmla="*/ 19 h 55"/>
                <a:gd name="T10" fmla="*/ 4 w 42"/>
                <a:gd name="T11" fmla="*/ 5 h 55"/>
                <a:gd name="T12" fmla="*/ 6 w 42"/>
                <a:gd name="T13" fmla="*/ 1 h 55"/>
                <a:gd name="T14" fmla="*/ 10 w 42"/>
                <a:gd name="T15" fmla="*/ 7 h 55"/>
                <a:gd name="T16" fmla="*/ 16 w 42"/>
                <a:gd name="T17" fmla="*/ 0 h 55"/>
                <a:gd name="T18" fmla="*/ 16 w 42"/>
                <a:gd name="T19" fmla="*/ 13 h 55"/>
                <a:gd name="T20" fmla="*/ 17 w 42"/>
                <a:gd name="T21" fmla="*/ 26 h 55"/>
                <a:gd name="T22" fmla="*/ 19 w 42"/>
                <a:gd name="T23" fmla="*/ 29 h 55"/>
                <a:gd name="T24" fmla="*/ 25 w 42"/>
                <a:gd name="T25" fmla="*/ 31 h 55"/>
                <a:gd name="T26" fmla="*/ 22 w 42"/>
                <a:gd name="T27" fmla="*/ 41 h 55"/>
                <a:gd name="T28" fmla="*/ 42 w 42"/>
                <a:gd name="T29" fmla="*/ 39 h 55"/>
                <a:gd name="T30" fmla="*/ 31 w 42"/>
                <a:gd name="T31" fmla="*/ 45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2" h="55">
                  <a:moveTo>
                    <a:pt x="31" y="45"/>
                  </a:moveTo>
                  <a:cubicBezTo>
                    <a:pt x="31" y="47"/>
                    <a:pt x="35" y="47"/>
                    <a:pt x="39" y="47"/>
                  </a:cubicBezTo>
                  <a:cubicBezTo>
                    <a:pt x="29" y="51"/>
                    <a:pt x="18" y="55"/>
                    <a:pt x="10" y="55"/>
                  </a:cubicBezTo>
                  <a:cubicBezTo>
                    <a:pt x="0" y="55"/>
                    <a:pt x="2" y="38"/>
                    <a:pt x="2" y="32"/>
                  </a:cubicBezTo>
                  <a:cubicBezTo>
                    <a:pt x="2" y="27"/>
                    <a:pt x="3" y="23"/>
                    <a:pt x="3" y="19"/>
                  </a:cubicBezTo>
                  <a:cubicBezTo>
                    <a:pt x="3" y="14"/>
                    <a:pt x="4" y="10"/>
                    <a:pt x="4" y="5"/>
                  </a:cubicBezTo>
                  <a:cubicBezTo>
                    <a:pt x="5" y="4"/>
                    <a:pt x="5" y="2"/>
                    <a:pt x="6" y="1"/>
                  </a:cubicBezTo>
                  <a:cubicBezTo>
                    <a:pt x="8" y="3"/>
                    <a:pt x="9" y="5"/>
                    <a:pt x="10" y="7"/>
                  </a:cubicBezTo>
                  <a:cubicBezTo>
                    <a:pt x="12" y="5"/>
                    <a:pt x="14" y="2"/>
                    <a:pt x="16" y="0"/>
                  </a:cubicBezTo>
                  <a:cubicBezTo>
                    <a:pt x="18" y="4"/>
                    <a:pt x="17" y="9"/>
                    <a:pt x="16" y="13"/>
                  </a:cubicBezTo>
                  <a:cubicBezTo>
                    <a:pt x="15" y="18"/>
                    <a:pt x="16" y="22"/>
                    <a:pt x="17" y="26"/>
                  </a:cubicBezTo>
                  <a:cubicBezTo>
                    <a:pt x="17" y="27"/>
                    <a:pt x="18" y="29"/>
                    <a:pt x="19" y="29"/>
                  </a:cubicBezTo>
                  <a:cubicBezTo>
                    <a:pt x="21" y="30"/>
                    <a:pt x="24" y="30"/>
                    <a:pt x="25" y="31"/>
                  </a:cubicBezTo>
                  <a:cubicBezTo>
                    <a:pt x="28" y="34"/>
                    <a:pt x="20" y="38"/>
                    <a:pt x="22" y="41"/>
                  </a:cubicBezTo>
                  <a:cubicBezTo>
                    <a:pt x="29" y="39"/>
                    <a:pt x="36" y="39"/>
                    <a:pt x="42" y="39"/>
                  </a:cubicBezTo>
                  <a:cubicBezTo>
                    <a:pt x="38" y="41"/>
                    <a:pt x="34" y="42"/>
                    <a:pt x="31" y="45"/>
                  </a:cubicBezTo>
                  <a:close/>
                </a:path>
              </a:pathLst>
            </a:custGeom>
            <a:solidFill>
              <a:srgbClr val="2C91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8" name="Freeform 245"/>
            <p:cNvSpPr/>
            <p:nvPr/>
          </p:nvSpPr>
          <p:spPr bwMode="auto">
            <a:xfrm>
              <a:off x="3463925" y="1990725"/>
              <a:ext cx="636587" cy="590550"/>
            </a:xfrm>
            <a:custGeom>
              <a:avLst/>
              <a:gdLst>
                <a:gd name="T0" fmla="*/ 161 w 169"/>
                <a:gd name="T1" fmla="*/ 21 h 157"/>
                <a:gd name="T2" fmla="*/ 162 w 169"/>
                <a:gd name="T3" fmla="*/ 47 h 157"/>
                <a:gd name="T4" fmla="*/ 164 w 169"/>
                <a:gd name="T5" fmla="*/ 64 h 157"/>
                <a:gd name="T6" fmla="*/ 168 w 169"/>
                <a:gd name="T7" fmla="*/ 76 h 157"/>
                <a:gd name="T8" fmla="*/ 167 w 169"/>
                <a:gd name="T9" fmla="*/ 94 h 157"/>
                <a:gd name="T10" fmla="*/ 167 w 169"/>
                <a:gd name="T11" fmla="*/ 116 h 157"/>
                <a:gd name="T12" fmla="*/ 167 w 169"/>
                <a:gd name="T13" fmla="*/ 132 h 157"/>
                <a:gd name="T14" fmla="*/ 140 w 169"/>
                <a:gd name="T15" fmla="*/ 148 h 157"/>
                <a:gd name="T16" fmla="*/ 119 w 169"/>
                <a:gd name="T17" fmla="*/ 155 h 157"/>
                <a:gd name="T18" fmla="*/ 122 w 169"/>
                <a:gd name="T19" fmla="*/ 151 h 157"/>
                <a:gd name="T20" fmla="*/ 118 w 169"/>
                <a:gd name="T21" fmla="*/ 148 h 157"/>
                <a:gd name="T22" fmla="*/ 111 w 169"/>
                <a:gd name="T23" fmla="*/ 150 h 157"/>
                <a:gd name="T24" fmla="*/ 97 w 169"/>
                <a:gd name="T25" fmla="*/ 153 h 157"/>
                <a:gd name="T26" fmla="*/ 95 w 169"/>
                <a:gd name="T27" fmla="*/ 153 h 157"/>
                <a:gd name="T28" fmla="*/ 98 w 169"/>
                <a:gd name="T29" fmla="*/ 147 h 157"/>
                <a:gd name="T30" fmla="*/ 106 w 169"/>
                <a:gd name="T31" fmla="*/ 143 h 157"/>
                <a:gd name="T32" fmla="*/ 104 w 169"/>
                <a:gd name="T33" fmla="*/ 136 h 157"/>
                <a:gd name="T34" fmla="*/ 87 w 169"/>
                <a:gd name="T35" fmla="*/ 136 h 157"/>
                <a:gd name="T36" fmla="*/ 87 w 169"/>
                <a:gd name="T37" fmla="*/ 136 h 157"/>
                <a:gd name="T38" fmla="*/ 85 w 169"/>
                <a:gd name="T39" fmla="*/ 132 h 157"/>
                <a:gd name="T40" fmla="*/ 98 w 169"/>
                <a:gd name="T41" fmla="*/ 126 h 157"/>
                <a:gd name="T42" fmla="*/ 100 w 169"/>
                <a:gd name="T43" fmla="*/ 124 h 157"/>
                <a:gd name="T44" fmla="*/ 100 w 169"/>
                <a:gd name="T45" fmla="*/ 123 h 157"/>
                <a:gd name="T46" fmla="*/ 93 w 169"/>
                <a:gd name="T47" fmla="*/ 119 h 157"/>
                <a:gd name="T48" fmla="*/ 83 w 169"/>
                <a:gd name="T49" fmla="*/ 120 h 157"/>
                <a:gd name="T50" fmla="*/ 80 w 169"/>
                <a:gd name="T51" fmla="*/ 120 h 157"/>
                <a:gd name="T52" fmla="*/ 81 w 169"/>
                <a:gd name="T53" fmla="*/ 116 h 157"/>
                <a:gd name="T54" fmla="*/ 89 w 169"/>
                <a:gd name="T55" fmla="*/ 112 h 157"/>
                <a:gd name="T56" fmla="*/ 93 w 169"/>
                <a:gd name="T57" fmla="*/ 106 h 157"/>
                <a:gd name="T58" fmla="*/ 85 w 169"/>
                <a:gd name="T59" fmla="*/ 105 h 157"/>
                <a:gd name="T60" fmla="*/ 76 w 169"/>
                <a:gd name="T61" fmla="*/ 107 h 157"/>
                <a:gd name="T62" fmla="*/ 82 w 169"/>
                <a:gd name="T63" fmla="*/ 102 h 157"/>
                <a:gd name="T64" fmla="*/ 88 w 169"/>
                <a:gd name="T65" fmla="*/ 96 h 157"/>
                <a:gd name="T66" fmla="*/ 84 w 169"/>
                <a:gd name="T67" fmla="*/ 97 h 157"/>
                <a:gd name="T68" fmla="*/ 81 w 169"/>
                <a:gd name="T69" fmla="*/ 93 h 157"/>
                <a:gd name="T70" fmla="*/ 85 w 169"/>
                <a:gd name="T71" fmla="*/ 89 h 157"/>
                <a:gd name="T72" fmla="*/ 73 w 169"/>
                <a:gd name="T73" fmla="*/ 90 h 157"/>
                <a:gd name="T74" fmla="*/ 75 w 169"/>
                <a:gd name="T75" fmla="*/ 84 h 157"/>
                <a:gd name="T76" fmla="*/ 76 w 169"/>
                <a:gd name="T77" fmla="*/ 78 h 157"/>
                <a:gd name="T78" fmla="*/ 71 w 169"/>
                <a:gd name="T79" fmla="*/ 79 h 157"/>
                <a:gd name="T80" fmla="*/ 65 w 169"/>
                <a:gd name="T81" fmla="*/ 80 h 157"/>
                <a:gd name="T82" fmla="*/ 56 w 169"/>
                <a:gd name="T83" fmla="*/ 78 h 157"/>
                <a:gd name="T84" fmla="*/ 55 w 169"/>
                <a:gd name="T85" fmla="*/ 77 h 157"/>
                <a:gd name="T86" fmla="*/ 17 w 169"/>
                <a:gd name="T87" fmla="*/ 117 h 157"/>
                <a:gd name="T88" fmla="*/ 0 w 169"/>
                <a:gd name="T89" fmla="*/ 157 h 157"/>
                <a:gd name="T90" fmla="*/ 2 w 169"/>
                <a:gd name="T91" fmla="*/ 139 h 157"/>
                <a:gd name="T92" fmla="*/ 5 w 169"/>
                <a:gd name="T93" fmla="*/ 128 h 157"/>
                <a:gd name="T94" fmla="*/ 50 w 169"/>
                <a:gd name="T95" fmla="*/ 61 h 157"/>
                <a:gd name="T96" fmla="*/ 81 w 169"/>
                <a:gd name="T97" fmla="*/ 29 h 157"/>
                <a:gd name="T98" fmla="*/ 104 w 169"/>
                <a:gd name="T99" fmla="*/ 15 h 157"/>
                <a:gd name="T100" fmla="*/ 136 w 169"/>
                <a:gd name="T101" fmla="*/ 1 h 157"/>
                <a:gd name="T102" fmla="*/ 153 w 169"/>
                <a:gd name="T103" fmla="*/ 3 h 157"/>
                <a:gd name="T104" fmla="*/ 161 w 169"/>
                <a:gd name="T105" fmla="*/ 21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69" h="157">
                  <a:moveTo>
                    <a:pt x="161" y="21"/>
                  </a:moveTo>
                  <a:cubicBezTo>
                    <a:pt x="161" y="30"/>
                    <a:pt x="162" y="38"/>
                    <a:pt x="162" y="47"/>
                  </a:cubicBezTo>
                  <a:cubicBezTo>
                    <a:pt x="163" y="53"/>
                    <a:pt x="163" y="59"/>
                    <a:pt x="164" y="64"/>
                  </a:cubicBezTo>
                  <a:cubicBezTo>
                    <a:pt x="165" y="68"/>
                    <a:pt x="167" y="72"/>
                    <a:pt x="168" y="76"/>
                  </a:cubicBezTo>
                  <a:cubicBezTo>
                    <a:pt x="169" y="82"/>
                    <a:pt x="168" y="88"/>
                    <a:pt x="167" y="94"/>
                  </a:cubicBezTo>
                  <a:cubicBezTo>
                    <a:pt x="167" y="101"/>
                    <a:pt x="166" y="109"/>
                    <a:pt x="167" y="116"/>
                  </a:cubicBezTo>
                  <a:cubicBezTo>
                    <a:pt x="168" y="121"/>
                    <a:pt x="169" y="126"/>
                    <a:pt x="167" y="132"/>
                  </a:cubicBezTo>
                  <a:cubicBezTo>
                    <a:pt x="162" y="140"/>
                    <a:pt x="150" y="145"/>
                    <a:pt x="140" y="148"/>
                  </a:cubicBezTo>
                  <a:cubicBezTo>
                    <a:pt x="133" y="150"/>
                    <a:pt x="126" y="152"/>
                    <a:pt x="119" y="155"/>
                  </a:cubicBezTo>
                  <a:cubicBezTo>
                    <a:pt x="121" y="154"/>
                    <a:pt x="122" y="152"/>
                    <a:pt x="122" y="151"/>
                  </a:cubicBezTo>
                  <a:cubicBezTo>
                    <a:pt x="122" y="149"/>
                    <a:pt x="120" y="148"/>
                    <a:pt x="118" y="148"/>
                  </a:cubicBezTo>
                  <a:cubicBezTo>
                    <a:pt x="115" y="149"/>
                    <a:pt x="113" y="149"/>
                    <a:pt x="111" y="150"/>
                  </a:cubicBezTo>
                  <a:cubicBezTo>
                    <a:pt x="106" y="152"/>
                    <a:pt x="102" y="153"/>
                    <a:pt x="97" y="153"/>
                  </a:cubicBezTo>
                  <a:cubicBezTo>
                    <a:pt x="96" y="153"/>
                    <a:pt x="95" y="153"/>
                    <a:pt x="95" y="153"/>
                  </a:cubicBezTo>
                  <a:cubicBezTo>
                    <a:pt x="92" y="152"/>
                    <a:pt x="95" y="148"/>
                    <a:pt x="98" y="147"/>
                  </a:cubicBezTo>
                  <a:cubicBezTo>
                    <a:pt x="101" y="146"/>
                    <a:pt x="104" y="145"/>
                    <a:pt x="106" y="143"/>
                  </a:cubicBezTo>
                  <a:cubicBezTo>
                    <a:pt x="109" y="141"/>
                    <a:pt x="107" y="138"/>
                    <a:pt x="104" y="136"/>
                  </a:cubicBezTo>
                  <a:cubicBezTo>
                    <a:pt x="100" y="135"/>
                    <a:pt x="92" y="135"/>
                    <a:pt x="87" y="136"/>
                  </a:cubicBezTo>
                  <a:cubicBezTo>
                    <a:pt x="87" y="136"/>
                    <a:pt x="87" y="136"/>
                    <a:pt x="87" y="136"/>
                  </a:cubicBezTo>
                  <a:cubicBezTo>
                    <a:pt x="84" y="137"/>
                    <a:pt x="82" y="133"/>
                    <a:pt x="85" y="132"/>
                  </a:cubicBezTo>
                  <a:cubicBezTo>
                    <a:pt x="90" y="130"/>
                    <a:pt x="94" y="128"/>
                    <a:pt x="98" y="126"/>
                  </a:cubicBezTo>
                  <a:cubicBezTo>
                    <a:pt x="99" y="126"/>
                    <a:pt x="100" y="125"/>
                    <a:pt x="100" y="124"/>
                  </a:cubicBezTo>
                  <a:cubicBezTo>
                    <a:pt x="100" y="124"/>
                    <a:pt x="100" y="123"/>
                    <a:pt x="100" y="123"/>
                  </a:cubicBezTo>
                  <a:cubicBezTo>
                    <a:pt x="99" y="120"/>
                    <a:pt x="96" y="119"/>
                    <a:pt x="93" y="119"/>
                  </a:cubicBezTo>
                  <a:cubicBezTo>
                    <a:pt x="90" y="119"/>
                    <a:pt x="86" y="120"/>
                    <a:pt x="83" y="120"/>
                  </a:cubicBezTo>
                  <a:cubicBezTo>
                    <a:pt x="82" y="120"/>
                    <a:pt x="81" y="121"/>
                    <a:pt x="80" y="120"/>
                  </a:cubicBezTo>
                  <a:cubicBezTo>
                    <a:pt x="79" y="120"/>
                    <a:pt x="80" y="117"/>
                    <a:pt x="81" y="116"/>
                  </a:cubicBezTo>
                  <a:cubicBezTo>
                    <a:pt x="83" y="114"/>
                    <a:pt x="86" y="113"/>
                    <a:pt x="89" y="112"/>
                  </a:cubicBezTo>
                  <a:cubicBezTo>
                    <a:pt x="92" y="110"/>
                    <a:pt x="94" y="108"/>
                    <a:pt x="93" y="106"/>
                  </a:cubicBezTo>
                  <a:cubicBezTo>
                    <a:pt x="92" y="104"/>
                    <a:pt x="88" y="104"/>
                    <a:pt x="85" y="105"/>
                  </a:cubicBezTo>
                  <a:cubicBezTo>
                    <a:pt x="82" y="106"/>
                    <a:pt x="79" y="107"/>
                    <a:pt x="76" y="107"/>
                  </a:cubicBezTo>
                  <a:cubicBezTo>
                    <a:pt x="75" y="105"/>
                    <a:pt x="79" y="103"/>
                    <a:pt x="82" y="102"/>
                  </a:cubicBezTo>
                  <a:cubicBezTo>
                    <a:pt x="85" y="101"/>
                    <a:pt x="88" y="99"/>
                    <a:pt x="88" y="96"/>
                  </a:cubicBezTo>
                  <a:cubicBezTo>
                    <a:pt x="86" y="97"/>
                    <a:pt x="85" y="97"/>
                    <a:pt x="84" y="97"/>
                  </a:cubicBezTo>
                  <a:cubicBezTo>
                    <a:pt x="81" y="97"/>
                    <a:pt x="79" y="95"/>
                    <a:pt x="81" y="93"/>
                  </a:cubicBezTo>
                  <a:cubicBezTo>
                    <a:pt x="83" y="91"/>
                    <a:pt x="84" y="90"/>
                    <a:pt x="85" y="89"/>
                  </a:cubicBezTo>
                  <a:cubicBezTo>
                    <a:pt x="82" y="87"/>
                    <a:pt x="76" y="92"/>
                    <a:pt x="73" y="90"/>
                  </a:cubicBezTo>
                  <a:cubicBezTo>
                    <a:pt x="71" y="89"/>
                    <a:pt x="73" y="86"/>
                    <a:pt x="75" y="84"/>
                  </a:cubicBezTo>
                  <a:cubicBezTo>
                    <a:pt x="76" y="82"/>
                    <a:pt x="78" y="79"/>
                    <a:pt x="76" y="78"/>
                  </a:cubicBezTo>
                  <a:cubicBezTo>
                    <a:pt x="74" y="78"/>
                    <a:pt x="73" y="78"/>
                    <a:pt x="71" y="79"/>
                  </a:cubicBezTo>
                  <a:cubicBezTo>
                    <a:pt x="69" y="79"/>
                    <a:pt x="67" y="80"/>
                    <a:pt x="65" y="80"/>
                  </a:cubicBezTo>
                  <a:cubicBezTo>
                    <a:pt x="61" y="82"/>
                    <a:pt x="57" y="81"/>
                    <a:pt x="56" y="78"/>
                  </a:cubicBezTo>
                  <a:cubicBezTo>
                    <a:pt x="55" y="77"/>
                    <a:pt x="55" y="77"/>
                    <a:pt x="55" y="77"/>
                  </a:cubicBezTo>
                  <a:cubicBezTo>
                    <a:pt x="40" y="89"/>
                    <a:pt x="27" y="103"/>
                    <a:pt x="17" y="117"/>
                  </a:cubicBezTo>
                  <a:cubicBezTo>
                    <a:pt x="9" y="130"/>
                    <a:pt x="4" y="143"/>
                    <a:pt x="0" y="157"/>
                  </a:cubicBezTo>
                  <a:cubicBezTo>
                    <a:pt x="0" y="151"/>
                    <a:pt x="1" y="145"/>
                    <a:pt x="2" y="139"/>
                  </a:cubicBezTo>
                  <a:cubicBezTo>
                    <a:pt x="3" y="135"/>
                    <a:pt x="4" y="131"/>
                    <a:pt x="5" y="128"/>
                  </a:cubicBezTo>
                  <a:cubicBezTo>
                    <a:pt x="13" y="105"/>
                    <a:pt x="33" y="81"/>
                    <a:pt x="50" y="61"/>
                  </a:cubicBezTo>
                  <a:cubicBezTo>
                    <a:pt x="59" y="50"/>
                    <a:pt x="68" y="38"/>
                    <a:pt x="81" y="29"/>
                  </a:cubicBezTo>
                  <a:cubicBezTo>
                    <a:pt x="88" y="24"/>
                    <a:pt x="96" y="20"/>
                    <a:pt x="104" y="15"/>
                  </a:cubicBezTo>
                  <a:cubicBezTo>
                    <a:pt x="114" y="9"/>
                    <a:pt x="124" y="3"/>
                    <a:pt x="136" y="1"/>
                  </a:cubicBezTo>
                  <a:cubicBezTo>
                    <a:pt x="142" y="0"/>
                    <a:pt x="149" y="1"/>
                    <a:pt x="153" y="3"/>
                  </a:cubicBezTo>
                  <a:cubicBezTo>
                    <a:pt x="160" y="7"/>
                    <a:pt x="160" y="14"/>
                    <a:pt x="161" y="21"/>
                  </a:cubicBezTo>
                  <a:close/>
                </a:path>
              </a:pathLst>
            </a:custGeom>
            <a:solidFill>
              <a:srgbClr val="3534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9" name="Freeform 246"/>
            <p:cNvSpPr/>
            <p:nvPr/>
          </p:nvSpPr>
          <p:spPr bwMode="auto">
            <a:xfrm>
              <a:off x="3806825" y="3001963"/>
              <a:ext cx="146050" cy="60325"/>
            </a:xfrm>
            <a:custGeom>
              <a:avLst/>
              <a:gdLst>
                <a:gd name="T0" fmla="*/ 0 w 39"/>
                <a:gd name="T1" fmla="*/ 0 h 16"/>
                <a:gd name="T2" fmla="*/ 2 w 39"/>
                <a:gd name="T3" fmla="*/ 1 h 16"/>
                <a:gd name="T4" fmla="*/ 6 w 39"/>
                <a:gd name="T5" fmla="*/ 3 h 16"/>
                <a:gd name="T6" fmla="*/ 12 w 39"/>
                <a:gd name="T7" fmla="*/ 5 h 16"/>
                <a:gd name="T8" fmla="*/ 19 w 39"/>
                <a:gd name="T9" fmla="*/ 8 h 16"/>
                <a:gd name="T10" fmla="*/ 27 w 39"/>
                <a:gd name="T11" fmla="*/ 11 h 16"/>
                <a:gd name="T12" fmla="*/ 33 w 39"/>
                <a:gd name="T13" fmla="*/ 14 h 16"/>
                <a:gd name="T14" fmla="*/ 37 w 39"/>
                <a:gd name="T15" fmla="*/ 15 h 16"/>
                <a:gd name="T16" fmla="*/ 39 w 39"/>
                <a:gd name="T17" fmla="*/ 16 h 16"/>
                <a:gd name="T18" fmla="*/ 37 w 39"/>
                <a:gd name="T19" fmla="*/ 16 h 16"/>
                <a:gd name="T20" fmla="*/ 32 w 39"/>
                <a:gd name="T21" fmla="*/ 15 h 16"/>
                <a:gd name="T22" fmla="*/ 25 w 39"/>
                <a:gd name="T23" fmla="*/ 13 h 16"/>
                <a:gd name="T24" fmla="*/ 22 w 39"/>
                <a:gd name="T25" fmla="*/ 12 h 16"/>
                <a:gd name="T26" fmla="*/ 18 w 39"/>
                <a:gd name="T27" fmla="*/ 10 h 16"/>
                <a:gd name="T28" fmla="*/ 14 w 39"/>
                <a:gd name="T29" fmla="*/ 9 h 16"/>
                <a:gd name="T30" fmla="*/ 11 w 39"/>
                <a:gd name="T31" fmla="*/ 7 h 16"/>
                <a:gd name="T32" fmla="*/ 5 w 39"/>
                <a:gd name="T33" fmla="*/ 4 h 16"/>
                <a:gd name="T34" fmla="*/ 2 w 39"/>
                <a:gd name="T35" fmla="*/ 1 h 16"/>
                <a:gd name="T36" fmla="*/ 0 w 39"/>
                <a:gd name="T3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9" h="16">
                  <a:moveTo>
                    <a:pt x="0" y="0"/>
                  </a:moveTo>
                  <a:cubicBezTo>
                    <a:pt x="0" y="0"/>
                    <a:pt x="1" y="0"/>
                    <a:pt x="2" y="1"/>
                  </a:cubicBezTo>
                  <a:cubicBezTo>
                    <a:pt x="3" y="1"/>
                    <a:pt x="4" y="2"/>
                    <a:pt x="6" y="3"/>
                  </a:cubicBezTo>
                  <a:cubicBezTo>
                    <a:pt x="8" y="3"/>
                    <a:pt x="10" y="4"/>
                    <a:pt x="12" y="5"/>
                  </a:cubicBezTo>
                  <a:cubicBezTo>
                    <a:pt x="15" y="6"/>
                    <a:pt x="17" y="7"/>
                    <a:pt x="19" y="8"/>
                  </a:cubicBezTo>
                  <a:cubicBezTo>
                    <a:pt x="22" y="9"/>
                    <a:pt x="24" y="10"/>
                    <a:pt x="27" y="11"/>
                  </a:cubicBezTo>
                  <a:cubicBezTo>
                    <a:pt x="29" y="12"/>
                    <a:pt x="31" y="13"/>
                    <a:pt x="33" y="14"/>
                  </a:cubicBezTo>
                  <a:cubicBezTo>
                    <a:pt x="35" y="14"/>
                    <a:pt x="36" y="15"/>
                    <a:pt x="37" y="15"/>
                  </a:cubicBezTo>
                  <a:cubicBezTo>
                    <a:pt x="38" y="16"/>
                    <a:pt x="39" y="16"/>
                    <a:pt x="39" y="16"/>
                  </a:cubicBezTo>
                  <a:cubicBezTo>
                    <a:pt x="39" y="16"/>
                    <a:pt x="38" y="16"/>
                    <a:pt x="37" y="16"/>
                  </a:cubicBezTo>
                  <a:cubicBezTo>
                    <a:pt x="36" y="15"/>
                    <a:pt x="34" y="15"/>
                    <a:pt x="32" y="15"/>
                  </a:cubicBezTo>
                  <a:cubicBezTo>
                    <a:pt x="30" y="14"/>
                    <a:pt x="28" y="14"/>
                    <a:pt x="25" y="13"/>
                  </a:cubicBezTo>
                  <a:cubicBezTo>
                    <a:pt x="24" y="12"/>
                    <a:pt x="23" y="12"/>
                    <a:pt x="22" y="12"/>
                  </a:cubicBezTo>
                  <a:cubicBezTo>
                    <a:pt x="20" y="11"/>
                    <a:pt x="19" y="11"/>
                    <a:pt x="18" y="10"/>
                  </a:cubicBezTo>
                  <a:cubicBezTo>
                    <a:pt x="17" y="10"/>
                    <a:pt x="15" y="9"/>
                    <a:pt x="14" y="9"/>
                  </a:cubicBezTo>
                  <a:cubicBezTo>
                    <a:pt x="13" y="8"/>
                    <a:pt x="12" y="7"/>
                    <a:pt x="11" y="7"/>
                  </a:cubicBezTo>
                  <a:cubicBezTo>
                    <a:pt x="9" y="6"/>
                    <a:pt x="7" y="5"/>
                    <a:pt x="5" y="4"/>
                  </a:cubicBezTo>
                  <a:cubicBezTo>
                    <a:pt x="4" y="3"/>
                    <a:pt x="2" y="2"/>
                    <a:pt x="2" y="1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230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0" name="Freeform 247"/>
            <p:cNvSpPr/>
            <p:nvPr/>
          </p:nvSpPr>
          <p:spPr bwMode="auto">
            <a:xfrm>
              <a:off x="3848100" y="2938463"/>
              <a:ext cx="184150" cy="107950"/>
            </a:xfrm>
            <a:custGeom>
              <a:avLst/>
              <a:gdLst>
                <a:gd name="T0" fmla="*/ 0 w 49"/>
                <a:gd name="T1" fmla="*/ 0 h 29"/>
                <a:gd name="T2" fmla="*/ 2 w 49"/>
                <a:gd name="T3" fmla="*/ 1 h 29"/>
                <a:gd name="T4" fmla="*/ 8 w 49"/>
                <a:gd name="T5" fmla="*/ 4 h 29"/>
                <a:gd name="T6" fmla="*/ 16 w 49"/>
                <a:gd name="T7" fmla="*/ 9 h 29"/>
                <a:gd name="T8" fmla="*/ 25 w 49"/>
                <a:gd name="T9" fmla="*/ 14 h 29"/>
                <a:gd name="T10" fmla="*/ 30 w 49"/>
                <a:gd name="T11" fmla="*/ 17 h 29"/>
                <a:gd name="T12" fmla="*/ 34 w 49"/>
                <a:gd name="T13" fmla="*/ 19 h 29"/>
                <a:gd name="T14" fmla="*/ 42 w 49"/>
                <a:gd name="T15" fmla="*/ 24 h 29"/>
                <a:gd name="T16" fmla="*/ 47 w 49"/>
                <a:gd name="T17" fmla="*/ 28 h 29"/>
                <a:gd name="T18" fmla="*/ 49 w 49"/>
                <a:gd name="T19" fmla="*/ 29 h 29"/>
                <a:gd name="T20" fmla="*/ 41 w 49"/>
                <a:gd name="T21" fmla="*/ 25 h 29"/>
                <a:gd name="T22" fmla="*/ 33 w 49"/>
                <a:gd name="T23" fmla="*/ 21 h 29"/>
                <a:gd name="T24" fmla="*/ 28 w 49"/>
                <a:gd name="T25" fmla="*/ 18 h 29"/>
                <a:gd name="T26" fmla="*/ 23 w 49"/>
                <a:gd name="T27" fmla="*/ 16 h 29"/>
                <a:gd name="T28" fmla="*/ 19 w 49"/>
                <a:gd name="T29" fmla="*/ 13 h 29"/>
                <a:gd name="T30" fmla="*/ 14 w 49"/>
                <a:gd name="T31" fmla="*/ 10 h 29"/>
                <a:gd name="T32" fmla="*/ 7 w 49"/>
                <a:gd name="T33" fmla="*/ 5 h 29"/>
                <a:gd name="T34" fmla="*/ 0 w 49"/>
                <a:gd name="T35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9" h="28">
                  <a:moveTo>
                    <a:pt x="0" y="0"/>
                  </a:moveTo>
                  <a:cubicBezTo>
                    <a:pt x="0" y="0"/>
                    <a:pt x="1" y="1"/>
                    <a:pt x="2" y="1"/>
                  </a:cubicBezTo>
                  <a:cubicBezTo>
                    <a:pt x="4" y="2"/>
                    <a:pt x="6" y="3"/>
                    <a:pt x="8" y="4"/>
                  </a:cubicBezTo>
                  <a:cubicBezTo>
                    <a:pt x="10" y="6"/>
                    <a:pt x="13" y="7"/>
                    <a:pt x="16" y="9"/>
                  </a:cubicBezTo>
                  <a:cubicBezTo>
                    <a:pt x="19" y="10"/>
                    <a:pt x="22" y="12"/>
                    <a:pt x="25" y="14"/>
                  </a:cubicBezTo>
                  <a:cubicBezTo>
                    <a:pt x="27" y="15"/>
                    <a:pt x="28" y="16"/>
                    <a:pt x="30" y="17"/>
                  </a:cubicBezTo>
                  <a:cubicBezTo>
                    <a:pt x="31" y="18"/>
                    <a:pt x="33" y="19"/>
                    <a:pt x="34" y="19"/>
                  </a:cubicBezTo>
                  <a:cubicBezTo>
                    <a:pt x="37" y="21"/>
                    <a:pt x="40" y="23"/>
                    <a:pt x="42" y="24"/>
                  </a:cubicBezTo>
                  <a:cubicBezTo>
                    <a:pt x="44" y="25"/>
                    <a:pt x="46" y="27"/>
                    <a:pt x="47" y="28"/>
                  </a:cubicBezTo>
                  <a:cubicBezTo>
                    <a:pt x="49" y="28"/>
                    <a:pt x="49" y="29"/>
                    <a:pt x="49" y="29"/>
                  </a:cubicBezTo>
                  <a:cubicBezTo>
                    <a:pt x="49" y="29"/>
                    <a:pt x="46" y="27"/>
                    <a:pt x="41" y="25"/>
                  </a:cubicBezTo>
                  <a:cubicBezTo>
                    <a:pt x="38" y="24"/>
                    <a:pt x="36" y="22"/>
                    <a:pt x="33" y="21"/>
                  </a:cubicBezTo>
                  <a:cubicBezTo>
                    <a:pt x="31" y="20"/>
                    <a:pt x="30" y="19"/>
                    <a:pt x="28" y="18"/>
                  </a:cubicBezTo>
                  <a:cubicBezTo>
                    <a:pt x="26" y="18"/>
                    <a:pt x="25" y="17"/>
                    <a:pt x="23" y="16"/>
                  </a:cubicBezTo>
                  <a:cubicBezTo>
                    <a:pt x="22" y="15"/>
                    <a:pt x="20" y="14"/>
                    <a:pt x="19" y="13"/>
                  </a:cubicBezTo>
                  <a:cubicBezTo>
                    <a:pt x="17" y="12"/>
                    <a:pt x="16" y="11"/>
                    <a:pt x="14" y="10"/>
                  </a:cubicBezTo>
                  <a:cubicBezTo>
                    <a:pt x="12" y="9"/>
                    <a:pt x="9" y="7"/>
                    <a:pt x="7" y="5"/>
                  </a:cubicBezTo>
                  <a:cubicBezTo>
                    <a:pt x="3" y="2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230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1" name="Freeform 248"/>
            <p:cNvSpPr/>
            <p:nvPr/>
          </p:nvSpPr>
          <p:spPr bwMode="auto">
            <a:xfrm>
              <a:off x="3927475" y="2897188"/>
              <a:ext cx="307975" cy="228600"/>
            </a:xfrm>
            <a:custGeom>
              <a:avLst/>
              <a:gdLst>
                <a:gd name="T0" fmla="*/ 0 w 82"/>
                <a:gd name="T1" fmla="*/ 0 h 61"/>
                <a:gd name="T2" fmla="*/ 1 w 82"/>
                <a:gd name="T3" fmla="*/ 1 h 61"/>
                <a:gd name="T4" fmla="*/ 4 w 82"/>
                <a:gd name="T5" fmla="*/ 3 h 61"/>
                <a:gd name="T6" fmla="*/ 15 w 82"/>
                <a:gd name="T7" fmla="*/ 9 h 61"/>
                <a:gd name="T8" fmla="*/ 21 w 82"/>
                <a:gd name="T9" fmla="*/ 13 h 61"/>
                <a:gd name="T10" fmla="*/ 28 w 82"/>
                <a:gd name="T11" fmla="*/ 18 h 61"/>
                <a:gd name="T12" fmla="*/ 43 w 82"/>
                <a:gd name="T13" fmla="*/ 30 h 61"/>
                <a:gd name="T14" fmla="*/ 50 w 82"/>
                <a:gd name="T15" fmla="*/ 36 h 61"/>
                <a:gd name="T16" fmla="*/ 56 w 82"/>
                <a:gd name="T17" fmla="*/ 42 h 61"/>
                <a:gd name="T18" fmla="*/ 62 w 82"/>
                <a:gd name="T19" fmla="*/ 48 h 61"/>
                <a:gd name="T20" fmla="*/ 68 w 82"/>
                <a:gd name="T21" fmla="*/ 52 h 61"/>
                <a:gd name="T22" fmla="*/ 74 w 82"/>
                <a:gd name="T23" fmla="*/ 56 h 61"/>
                <a:gd name="T24" fmla="*/ 78 w 82"/>
                <a:gd name="T25" fmla="*/ 59 h 61"/>
                <a:gd name="T26" fmla="*/ 80 w 82"/>
                <a:gd name="T27" fmla="*/ 60 h 61"/>
                <a:gd name="T28" fmla="*/ 81 w 82"/>
                <a:gd name="T29" fmla="*/ 60 h 61"/>
                <a:gd name="T30" fmla="*/ 82 w 82"/>
                <a:gd name="T31" fmla="*/ 61 h 61"/>
                <a:gd name="T32" fmla="*/ 81 w 82"/>
                <a:gd name="T33" fmla="*/ 60 h 61"/>
                <a:gd name="T34" fmla="*/ 78 w 82"/>
                <a:gd name="T35" fmla="*/ 59 h 61"/>
                <a:gd name="T36" fmla="*/ 73 w 82"/>
                <a:gd name="T37" fmla="*/ 57 h 61"/>
                <a:gd name="T38" fmla="*/ 67 w 82"/>
                <a:gd name="T39" fmla="*/ 53 h 61"/>
                <a:gd name="T40" fmla="*/ 54 w 82"/>
                <a:gd name="T41" fmla="*/ 43 h 61"/>
                <a:gd name="T42" fmla="*/ 47 w 82"/>
                <a:gd name="T43" fmla="*/ 37 h 61"/>
                <a:gd name="T44" fmla="*/ 40 w 82"/>
                <a:gd name="T45" fmla="*/ 31 h 61"/>
                <a:gd name="T46" fmla="*/ 33 w 82"/>
                <a:gd name="T47" fmla="*/ 25 h 61"/>
                <a:gd name="T48" fmla="*/ 26 w 82"/>
                <a:gd name="T49" fmla="*/ 20 h 61"/>
                <a:gd name="T50" fmla="*/ 13 w 82"/>
                <a:gd name="T51" fmla="*/ 10 h 61"/>
                <a:gd name="T52" fmla="*/ 4 w 82"/>
                <a:gd name="T53" fmla="*/ 3 h 61"/>
                <a:gd name="T54" fmla="*/ 0 w 82"/>
                <a:gd name="T55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82" h="61">
                  <a:moveTo>
                    <a:pt x="0" y="0"/>
                  </a:moveTo>
                  <a:cubicBezTo>
                    <a:pt x="0" y="0"/>
                    <a:pt x="1" y="1"/>
                    <a:pt x="1" y="1"/>
                  </a:cubicBezTo>
                  <a:cubicBezTo>
                    <a:pt x="2" y="1"/>
                    <a:pt x="3" y="2"/>
                    <a:pt x="4" y="3"/>
                  </a:cubicBezTo>
                  <a:cubicBezTo>
                    <a:pt x="7" y="4"/>
                    <a:pt x="10" y="6"/>
                    <a:pt x="15" y="9"/>
                  </a:cubicBezTo>
                  <a:cubicBezTo>
                    <a:pt x="17" y="10"/>
                    <a:pt x="19" y="12"/>
                    <a:pt x="21" y="13"/>
                  </a:cubicBezTo>
                  <a:cubicBezTo>
                    <a:pt x="23" y="15"/>
                    <a:pt x="26" y="16"/>
                    <a:pt x="28" y="18"/>
                  </a:cubicBezTo>
                  <a:cubicBezTo>
                    <a:pt x="33" y="22"/>
                    <a:pt x="38" y="26"/>
                    <a:pt x="43" y="30"/>
                  </a:cubicBezTo>
                  <a:cubicBezTo>
                    <a:pt x="45" y="32"/>
                    <a:pt x="47" y="34"/>
                    <a:pt x="50" y="36"/>
                  </a:cubicBezTo>
                  <a:cubicBezTo>
                    <a:pt x="52" y="38"/>
                    <a:pt x="54" y="40"/>
                    <a:pt x="56" y="42"/>
                  </a:cubicBezTo>
                  <a:cubicBezTo>
                    <a:pt x="58" y="44"/>
                    <a:pt x="60" y="46"/>
                    <a:pt x="62" y="48"/>
                  </a:cubicBezTo>
                  <a:cubicBezTo>
                    <a:pt x="64" y="49"/>
                    <a:pt x="66" y="51"/>
                    <a:pt x="68" y="52"/>
                  </a:cubicBezTo>
                  <a:cubicBezTo>
                    <a:pt x="70" y="54"/>
                    <a:pt x="72" y="55"/>
                    <a:pt x="74" y="56"/>
                  </a:cubicBezTo>
                  <a:cubicBezTo>
                    <a:pt x="75" y="57"/>
                    <a:pt x="77" y="58"/>
                    <a:pt x="78" y="59"/>
                  </a:cubicBezTo>
                  <a:cubicBezTo>
                    <a:pt x="79" y="59"/>
                    <a:pt x="79" y="59"/>
                    <a:pt x="80" y="60"/>
                  </a:cubicBezTo>
                  <a:cubicBezTo>
                    <a:pt x="80" y="60"/>
                    <a:pt x="81" y="60"/>
                    <a:pt x="81" y="60"/>
                  </a:cubicBezTo>
                  <a:cubicBezTo>
                    <a:pt x="82" y="61"/>
                    <a:pt x="82" y="61"/>
                    <a:pt x="82" y="61"/>
                  </a:cubicBezTo>
                  <a:cubicBezTo>
                    <a:pt x="82" y="61"/>
                    <a:pt x="82" y="61"/>
                    <a:pt x="81" y="60"/>
                  </a:cubicBezTo>
                  <a:cubicBezTo>
                    <a:pt x="80" y="60"/>
                    <a:pt x="79" y="60"/>
                    <a:pt x="78" y="59"/>
                  </a:cubicBezTo>
                  <a:cubicBezTo>
                    <a:pt x="76" y="59"/>
                    <a:pt x="75" y="58"/>
                    <a:pt x="73" y="57"/>
                  </a:cubicBezTo>
                  <a:cubicBezTo>
                    <a:pt x="71" y="56"/>
                    <a:pt x="69" y="55"/>
                    <a:pt x="67" y="53"/>
                  </a:cubicBezTo>
                  <a:cubicBezTo>
                    <a:pt x="63" y="51"/>
                    <a:pt x="59" y="47"/>
                    <a:pt x="54" y="43"/>
                  </a:cubicBezTo>
                  <a:cubicBezTo>
                    <a:pt x="52" y="41"/>
                    <a:pt x="50" y="39"/>
                    <a:pt x="47" y="37"/>
                  </a:cubicBezTo>
                  <a:cubicBezTo>
                    <a:pt x="45" y="35"/>
                    <a:pt x="43" y="33"/>
                    <a:pt x="40" y="31"/>
                  </a:cubicBezTo>
                  <a:cubicBezTo>
                    <a:pt x="38" y="29"/>
                    <a:pt x="36" y="27"/>
                    <a:pt x="33" y="25"/>
                  </a:cubicBezTo>
                  <a:cubicBezTo>
                    <a:pt x="31" y="23"/>
                    <a:pt x="29" y="21"/>
                    <a:pt x="26" y="20"/>
                  </a:cubicBezTo>
                  <a:cubicBezTo>
                    <a:pt x="22" y="16"/>
                    <a:pt x="17" y="13"/>
                    <a:pt x="13" y="10"/>
                  </a:cubicBezTo>
                  <a:cubicBezTo>
                    <a:pt x="10" y="7"/>
                    <a:pt x="6" y="5"/>
                    <a:pt x="4" y="3"/>
                  </a:cubicBezTo>
                  <a:cubicBezTo>
                    <a:pt x="2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230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2" name="Freeform 249"/>
            <p:cNvSpPr/>
            <p:nvPr/>
          </p:nvSpPr>
          <p:spPr bwMode="auto">
            <a:xfrm>
              <a:off x="3960813" y="2820988"/>
              <a:ext cx="161925" cy="79375"/>
            </a:xfrm>
            <a:custGeom>
              <a:avLst/>
              <a:gdLst>
                <a:gd name="T0" fmla="*/ 0 w 43"/>
                <a:gd name="T1" fmla="*/ 0 h 21"/>
                <a:gd name="T2" fmla="*/ 7 w 43"/>
                <a:gd name="T3" fmla="*/ 2 h 21"/>
                <a:gd name="T4" fmla="*/ 14 w 43"/>
                <a:gd name="T5" fmla="*/ 5 h 21"/>
                <a:gd name="T6" fmla="*/ 18 w 43"/>
                <a:gd name="T7" fmla="*/ 7 h 21"/>
                <a:gd name="T8" fmla="*/ 22 w 43"/>
                <a:gd name="T9" fmla="*/ 9 h 21"/>
                <a:gd name="T10" fmla="*/ 26 w 43"/>
                <a:gd name="T11" fmla="*/ 11 h 21"/>
                <a:gd name="T12" fmla="*/ 30 w 43"/>
                <a:gd name="T13" fmla="*/ 13 h 21"/>
                <a:gd name="T14" fmla="*/ 37 w 43"/>
                <a:gd name="T15" fmla="*/ 17 h 21"/>
                <a:gd name="T16" fmla="*/ 43 w 43"/>
                <a:gd name="T17" fmla="*/ 21 h 21"/>
                <a:gd name="T18" fmla="*/ 36 w 43"/>
                <a:gd name="T19" fmla="*/ 18 h 21"/>
                <a:gd name="T20" fmla="*/ 29 w 43"/>
                <a:gd name="T21" fmla="*/ 15 h 21"/>
                <a:gd name="T22" fmla="*/ 25 w 43"/>
                <a:gd name="T23" fmla="*/ 13 h 21"/>
                <a:gd name="T24" fmla="*/ 21 w 43"/>
                <a:gd name="T25" fmla="*/ 11 h 21"/>
                <a:gd name="T26" fmla="*/ 17 w 43"/>
                <a:gd name="T27" fmla="*/ 9 h 21"/>
                <a:gd name="T28" fmla="*/ 13 w 43"/>
                <a:gd name="T29" fmla="*/ 7 h 21"/>
                <a:gd name="T30" fmla="*/ 6 w 43"/>
                <a:gd name="T31" fmla="*/ 3 h 21"/>
                <a:gd name="T32" fmla="*/ 0 w 43"/>
                <a:gd name="T33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3" h="21">
                  <a:moveTo>
                    <a:pt x="0" y="0"/>
                  </a:moveTo>
                  <a:cubicBezTo>
                    <a:pt x="0" y="0"/>
                    <a:pt x="3" y="0"/>
                    <a:pt x="7" y="2"/>
                  </a:cubicBezTo>
                  <a:cubicBezTo>
                    <a:pt x="9" y="3"/>
                    <a:pt x="12" y="4"/>
                    <a:pt x="14" y="5"/>
                  </a:cubicBezTo>
                  <a:cubicBezTo>
                    <a:pt x="16" y="6"/>
                    <a:pt x="17" y="6"/>
                    <a:pt x="18" y="7"/>
                  </a:cubicBezTo>
                  <a:cubicBezTo>
                    <a:pt x="20" y="8"/>
                    <a:pt x="21" y="8"/>
                    <a:pt x="22" y="9"/>
                  </a:cubicBezTo>
                  <a:cubicBezTo>
                    <a:pt x="24" y="10"/>
                    <a:pt x="25" y="10"/>
                    <a:pt x="26" y="11"/>
                  </a:cubicBezTo>
                  <a:cubicBezTo>
                    <a:pt x="28" y="12"/>
                    <a:pt x="29" y="13"/>
                    <a:pt x="30" y="13"/>
                  </a:cubicBezTo>
                  <a:cubicBezTo>
                    <a:pt x="33" y="15"/>
                    <a:pt x="35" y="16"/>
                    <a:pt x="37" y="17"/>
                  </a:cubicBezTo>
                  <a:cubicBezTo>
                    <a:pt x="40" y="19"/>
                    <a:pt x="43" y="21"/>
                    <a:pt x="43" y="21"/>
                  </a:cubicBezTo>
                  <a:cubicBezTo>
                    <a:pt x="43" y="21"/>
                    <a:pt x="40" y="20"/>
                    <a:pt x="36" y="18"/>
                  </a:cubicBezTo>
                  <a:cubicBezTo>
                    <a:pt x="34" y="17"/>
                    <a:pt x="31" y="16"/>
                    <a:pt x="29" y="15"/>
                  </a:cubicBezTo>
                  <a:cubicBezTo>
                    <a:pt x="27" y="14"/>
                    <a:pt x="26" y="14"/>
                    <a:pt x="25" y="13"/>
                  </a:cubicBezTo>
                  <a:cubicBezTo>
                    <a:pt x="23" y="12"/>
                    <a:pt x="22" y="12"/>
                    <a:pt x="21" y="11"/>
                  </a:cubicBezTo>
                  <a:cubicBezTo>
                    <a:pt x="19" y="10"/>
                    <a:pt x="18" y="10"/>
                    <a:pt x="17" y="9"/>
                  </a:cubicBezTo>
                  <a:cubicBezTo>
                    <a:pt x="15" y="8"/>
                    <a:pt x="14" y="7"/>
                    <a:pt x="13" y="7"/>
                  </a:cubicBezTo>
                  <a:cubicBezTo>
                    <a:pt x="10" y="6"/>
                    <a:pt x="8" y="4"/>
                    <a:pt x="6" y="3"/>
                  </a:cubicBezTo>
                  <a:cubicBezTo>
                    <a:pt x="2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230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3" name="Freeform 250"/>
            <p:cNvSpPr/>
            <p:nvPr/>
          </p:nvSpPr>
          <p:spPr bwMode="auto">
            <a:xfrm>
              <a:off x="3990975" y="2757488"/>
              <a:ext cx="115887" cy="52388"/>
            </a:xfrm>
            <a:custGeom>
              <a:avLst/>
              <a:gdLst>
                <a:gd name="T0" fmla="*/ 0 w 31"/>
                <a:gd name="T1" fmla="*/ 0 h 14"/>
                <a:gd name="T2" fmla="*/ 5 w 31"/>
                <a:gd name="T3" fmla="*/ 1 h 14"/>
                <a:gd name="T4" fmla="*/ 11 w 31"/>
                <a:gd name="T5" fmla="*/ 3 h 14"/>
                <a:gd name="T6" fmla="*/ 14 w 31"/>
                <a:gd name="T7" fmla="*/ 4 h 14"/>
                <a:gd name="T8" fmla="*/ 17 w 31"/>
                <a:gd name="T9" fmla="*/ 6 h 14"/>
                <a:gd name="T10" fmla="*/ 20 w 31"/>
                <a:gd name="T11" fmla="*/ 7 h 14"/>
                <a:gd name="T12" fmla="*/ 22 w 31"/>
                <a:gd name="T13" fmla="*/ 9 h 14"/>
                <a:gd name="T14" fmla="*/ 27 w 31"/>
                <a:gd name="T15" fmla="*/ 11 h 14"/>
                <a:gd name="T16" fmla="*/ 31 w 31"/>
                <a:gd name="T17" fmla="*/ 14 h 14"/>
                <a:gd name="T18" fmla="*/ 26 w 31"/>
                <a:gd name="T19" fmla="*/ 12 h 14"/>
                <a:gd name="T20" fmla="*/ 21 w 31"/>
                <a:gd name="T21" fmla="*/ 10 h 14"/>
                <a:gd name="T22" fmla="*/ 18 w 31"/>
                <a:gd name="T23" fmla="*/ 9 h 14"/>
                <a:gd name="T24" fmla="*/ 15 w 31"/>
                <a:gd name="T25" fmla="*/ 8 h 14"/>
                <a:gd name="T26" fmla="*/ 12 w 31"/>
                <a:gd name="T27" fmla="*/ 6 h 14"/>
                <a:gd name="T28" fmla="*/ 9 w 31"/>
                <a:gd name="T29" fmla="*/ 5 h 14"/>
                <a:gd name="T30" fmla="*/ 5 w 31"/>
                <a:gd name="T31" fmla="*/ 2 h 14"/>
                <a:gd name="T32" fmla="*/ 0 w 31"/>
                <a:gd name="T3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" h="14">
                  <a:moveTo>
                    <a:pt x="0" y="0"/>
                  </a:moveTo>
                  <a:cubicBezTo>
                    <a:pt x="0" y="0"/>
                    <a:pt x="2" y="0"/>
                    <a:pt x="5" y="1"/>
                  </a:cubicBezTo>
                  <a:cubicBezTo>
                    <a:pt x="7" y="2"/>
                    <a:pt x="9" y="2"/>
                    <a:pt x="11" y="3"/>
                  </a:cubicBezTo>
                  <a:cubicBezTo>
                    <a:pt x="12" y="4"/>
                    <a:pt x="13" y="4"/>
                    <a:pt x="14" y="4"/>
                  </a:cubicBezTo>
                  <a:cubicBezTo>
                    <a:pt x="15" y="5"/>
                    <a:pt x="16" y="5"/>
                    <a:pt x="17" y="6"/>
                  </a:cubicBezTo>
                  <a:cubicBezTo>
                    <a:pt x="18" y="6"/>
                    <a:pt x="19" y="7"/>
                    <a:pt x="20" y="7"/>
                  </a:cubicBezTo>
                  <a:cubicBezTo>
                    <a:pt x="21" y="8"/>
                    <a:pt x="21" y="8"/>
                    <a:pt x="22" y="9"/>
                  </a:cubicBezTo>
                  <a:cubicBezTo>
                    <a:pt x="24" y="10"/>
                    <a:pt x="26" y="11"/>
                    <a:pt x="27" y="11"/>
                  </a:cubicBezTo>
                  <a:cubicBezTo>
                    <a:pt x="30" y="13"/>
                    <a:pt x="31" y="14"/>
                    <a:pt x="31" y="14"/>
                  </a:cubicBezTo>
                  <a:cubicBezTo>
                    <a:pt x="31" y="14"/>
                    <a:pt x="29" y="14"/>
                    <a:pt x="26" y="12"/>
                  </a:cubicBezTo>
                  <a:cubicBezTo>
                    <a:pt x="24" y="12"/>
                    <a:pt x="23" y="11"/>
                    <a:pt x="21" y="10"/>
                  </a:cubicBezTo>
                  <a:cubicBezTo>
                    <a:pt x="20" y="10"/>
                    <a:pt x="19" y="9"/>
                    <a:pt x="18" y="9"/>
                  </a:cubicBezTo>
                  <a:cubicBezTo>
                    <a:pt x="17" y="9"/>
                    <a:pt x="16" y="8"/>
                    <a:pt x="15" y="8"/>
                  </a:cubicBezTo>
                  <a:cubicBezTo>
                    <a:pt x="14" y="7"/>
                    <a:pt x="13" y="7"/>
                    <a:pt x="12" y="6"/>
                  </a:cubicBezTo>
                  <a:cubicBezTo>
                    <a:pt x="11" y="6"/>
                    <a:pt x="10" y="5"/>
                    <a:pt x="9" y="5"/>
                  </a:cubicBezTo>
                  <a:cubicBezTo>
                    <a:pt x="8" y="4"/>
                    <a:pt x="6" y="3"/>
                    <a:pt x="5" y="2"/>
                  </a:cubicBezTo>
                  <a:cubicBezTo>
                    <a:pt x="2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230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4" name="Freeform 251"/>
            <p:cNvSpPr/>
            <p:nvPr/>
          </p:nvSpPr>
          <p:spPr bwMode="auto">
            <a:xfrm>
              <a:off x="3963988" y="2686050"/>
              <a:ext cx="158750" cy="68263"/>
            </a:xfrm>
            <a:custGeom>
              <a:avLst/>
              <a:gdLst>
                <a:gd name="T0" fmla="*/ 0 w 42"/>
                <a:gd name="T1" fmla="*/ 0 h 18"/>
                <a:gd name="T2" fmla="*/ 8 w 42"/>
                <a:gd name="T3" fmla="*/ 1 h 18"/>
                <a:gd name="T4" fmla="*/ 16 w 42"/>
                <a:gd name="T5" fmla="*/ 3 h 18"/>
                <a:gd name="T6" fmla="*/ 20 w 42"/>
                <a:gd name="T7" fmla="*/ 4 h 18"/>
                <a:gd name="T8" fmla="*/ 24 w 42"/>
                <a:gd name="T9" fmla="*/ 6 h 18"/>
                <a:gd name="T10" fmla="*/ 28 w 42"/>
                <a:gd name="T11" fmla="*/ 8 h 18"/>
                <a:gd name="T12" fmla="*/ 32 w 42"/>
                <a:gd name="T13" fmla="*/ 9 h 18"/>
                <a:gd name="T14" fmla="*/ 35 w 42"/>
                <a:gd name="T15" fmla="*/ 11 h 18"/>
                <a:gd name="T16" fmla="*/ 38 w 42"/>
                <a:gd name="T17" fmla="*/ 13 h 18"/>
                <a:gd name="T18" fmla="*/ 39 w 42"/>
                <a:gd name="T19" fmla="*/ 14 h 18"/>
                <a:gd name="T20" fmla="*/ 40 w 42"/>
                <a:gd name="T21" fmla="*/ 15 h 18"/>
                <a:gd name="T22" fmla="*/ 41 w 42"/>
                <a:gd name="T23" fmla="*/ 17 h 18"/>
                <a:gd name="T24" fmla="*/ 42 w 42"/>
                <a:gd name="T25" fmla="*/ 18 h 18"/>
                <a:gd name="T26" fmla="*/ 41 w 42"/>
                <a:gd name="T27" fmla="*/ 17 h 18"/>
                <a:gd name="T28" fmla="*/ 39 w 42"/>
                <a:gd name="T29" fmla="*/ 16 h 18"/>
                <a:gd name="T30" fmla="*/ 37 w 42"/>
                <a:gd name="T31" fmla="*/ 14 h 18"/>
                <a:gd name="T32" fmla="*/ 34 w 42"/>
                <a:gd name="T33" fmla="*/ 13 h 18"/>
                <a:gd name="T34" fmla="*/ 30 w 42"/>
                <a:gd name="T35" fmla="*/ 11 h 18"/>
                <a:gd name="T36" fmla="*/ 27 w 42"/>
                <a:gd name="T37" fmla="*/ 9 h 18"/>
                <a:gd name="T38" fmla="*/ 23 w 42"/>
                <a:gd name="T39" fmla="*/ 8 h 18"/>
                <a:gd name="T40" fmla="*/ 14 w 42"/>
                <a:gd name="T41" fmla="*/ 5 h 18"/>
                <a:gd name="T42" fmla="*/ 7 w 42"/>
                <a:gd name="T43" fmla="*/ 2 h 18"/>
                <a:gd name="T44" fmla="*/ 2 w 42"/>
                <a:gd name="T45" fmla="*/ 1 h 18"/>
                <a:gd name="T46" fmla="*/ 0 w 42"/>
                <a:gd name="T4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42" h="18">
                  <a:moveTo>
                    <a:pt x="0" y="0"/>
                  </a:moveTo>
                  <a:cubicBezTo>
                    <a:pt x="0" y="0"/>
                    <a:pt x="3" y="0"/>
                    <a:pt x="8" y="1"/>
                  </a:cubicBezTo>
                  <a:cubicBezTo>
                    <a:pt x="10" y="2"/>
                    <a:pt x="13" y="2"/>
                    <a:pt x="16" y="3"/>
                  </a:cubicBezTo>
                  <a:cubicBezTo>
                    <a:pt x="17" y="4"/>
                    <a:pt x="18" y="4"/>
                    <a:pt x="20" y="4"/>
                  </a:cubicBezTo>
                  <a:cubicBezTo>
                    <a:pt x="21" y="5"/>
                    <a:pt x="23" y="5"/>
                    <a:pt x="24" y="6"/>
                  </a:cubicBezTo>
                  <a:cubicBezTo>
                    <a:pt x="25" y="6"/>
                    <a:pt x="27" y="7"/>
                    <a:pt x="28" y="8"/>
                  </a:cubicBezTo>
                  <a:cubicBezTo>
                    <a:pt x="29" y="8"/>
                    <a:pt x="31" y="9"/>
                    <a:pt x="32" y="9"/>
                  </a:cubicBezTo>
                  <a:cubicBezTo>
                    <a:pt x="33" y="10"/>
                    <a:pt x="34" y="11"/>
                    <a:pt x="35" y="11"/>
                  </a:cubicBezTo>
                  <a:cubicBezTo>
                    <a:pt x="36" y="12"/>
                    <a:pt x="37" y="13"/>
                    <a:pt x="38" y="13"/>
                  </a:cubicBezTo>
                  <a:cubicBezTo>
                    <a:pt x="38" y="14"/>
                    <a:pt x="39" y="14"/>
                    <a:pt x="39" y="14"/>
                  </a:cubicBezTo>
                  <a:cubicBezTo>
                    <a:pt x="40" y="15"/>
                    <a:pt x="40" y="15"/>
                    <a:pt x="40" y="15"/>
                  </a:cubicBezTo>
                  <a:cubicBezTo>
                    <a:pt x="40" y="16"/>
                    <a:pt x="41" y="16"/>
                    <a:pt x="41" y="17"/>
                  </a:cubicBezTo>
                  <a:cubicBezTo>
                    <a:pt x="42" y="18"/>
                    <a:pt x="42" y="18"/>
                    <a:pt x="42" y="18"/>
                  </a:cubicBezTo>
                  <a:cubicBezTo>
                    <a:pt x="42" y="18"/>
                    <a:pt x="42" y="18"/>
                    <a:pt x="41" y="17"/>
                  </a:cubicBezTo>
                  <a:cubicBezTo>
                    <a:pt x="40" y="17"/>
                    <a:pt x="40" y="16"/>
                    <a:pt x="39" y="16"/>
                  </a:cubicBezTo>
                  <a:cubicBezTo>
                    <a:pt x="38" y="15"/>
                    <a:pt x="38" y="15"/>
                    <a:pt x="37" y="14"/>
                  </a:cubicBezTo>
                  <a:cubicBezTo>
                    <a:pt x="36" y="14"/>
                    <a:pt x="35" y="13"/>
                    <a:pt x="34" y="13"/>
                  </a:cubicBezTo>
                  <a:cubicBezTo>
                    <a:pt x="33" y="12"/>
                    <a:pt x="31" y="12"/>
                    <a:pt x="30" y="11"/>
                  </a:cubicBezTo>
                  <a:cubicBezTo>
                    <a:pt x="29" y="10"/>
                    <a:pt x="28" y="10"/>
                    <a:pt x="27" y="9"/>
                  </a:cubicBezTo>
                  <a:cubicBezTo>
                    <a:pt x="25" y="9"/>
                    <a:pt x="24" y="8"/>
                    <a:pt x="23" y="8"/>
                  </a:cubicBezTo>
                  <a:cubicBezTo>
                    <a:pt x="20" y="7"/>
                    <a:pt x="17" y="6"/>
                    <a:pt x="14" y="5"/>
                  </a:cubicBezTo>
                  <a:cubicBezTo>
                    <a:pt x="12" y="4"/>
                    <a:pt x="9" y="3"/>
                    <a:pt x="7" y="2"/>
                  </a:cubicBezTo>
                  <a:cubicBezTo>
                    <a:pt x="5" y="2"/>
                    <a:pt x="3" y="1"/>
                    <a:pt x="2" y="1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230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5" name="Freeform 252"/>
            <p:cNvSpPr/>
            <p:nvPr/>
          </p:nvSpPr>
          <p:spPr bwMode="auto">
            <a:xfrm>
              <a:off x="3886200" y="2622550"/>
              <a:ext cx="179387" cy="49213"/>
            </a:xfrm>
            <a:custGeom>
              <a:avLst/>
              <a:gdLst>
                <a:gd name="T0" fmla="*/ 0 w 48"/>
                <a:gd name="T1" fmla="*/ 0 h 13"/>
                <a:gd name="T2" fmla="*/ 0 w 48"/>
                <a:gd name="T3" fmla="*/ 0 h 13"/>
                <a:gd name="T4" fmla="*/ 2 w 48"/>
                <a:gd name="T5" fmla="*/ 0 h 13"/>
                <a:gd name="T6" fmla="*/ 8 w 48"/>
                <a:gd name="T7" fmla="*/ 0 h 13"/>
                <a:gd name="T8" fmla="*/ 12 w 48"/>
                <a:gd name="T9" fmla="*/ 1 h 13"/>
                <a:gd name="T10" fmla="*/ 16 w 48"/>
                <a:gd name="T11" fmla="*/ 2 h 13"/>
                <a:gd name="T12" fmla="*/ 21 w 48"/>
                <a:gd name="T13" fmla="*/ 3 h 13"/>
                <a:gd name="T14" fmla="*/ 25 w 48"/>
                <a:gd name="T15" fmla="*/ 4 h 13"/>
                <a:gd name="T16" fmla="*/ 30 w 48"/>
                <a:gd name="T17" fmla="*/ 5 h 13"/>
                <a:gd name="T18" fmla="*/ 34 w 48"/>
                <a:gd name="T19" fmla="*/ 7 h 13"/>
                <a:gd name="T20" fmla="*/ 38 w 48"/>
                <a:gd name="T21" fmla="*/ 8 h 13"/>
                <a:gd name="T22" fmla="*/ 41 w 48"/>
                <a:gd name="T23" fmla="*/ 10 h 13"/>
                <a:gd name="T24" fmla="*/ 46 w 48"/>
                <a:gd name="T25" fmla="*/ 12 h 13"/>
                <a:gd name="T26" fmla="*/ 48 w 48"/>
                <a:gd name="T27" fmla="*/ 13 h 13"/>
                <a:gd name="T28" fmla="*/ 46 w 48"/>
                <a:gd name="T29" fmla="*/ 12 h 13"/>
                <a:gd name="T30" fmla="*/ 40 w 48"/>
                <a:gd name="T31" fmla="*/ 11 h 13"/>
                <a:gd name="T32" fmla="*/ 33 w 48"/>
                <a:gd name="T33" fmla="*/ 8 h 13"/>
                <a:gd name="T34" fmla="*/ 29 w 48"/>
                <a:gd name="T35" fmla="*/ 7 h 13"/>
                <a:gd name="T36" fmla="*/ 24 w 48"/>
                <a:gd name="T37" fmla="*/ 6 h 13"/>
                <a:gd name="T38" fmla="*/ 20 w 48"/>
                <a:gd name="T39" fmla="*/ 4 h 13"/>
                <a:gd name="T40" fmla="*/ 15 w 48"/>
                <a:gd name="T41" fmla="*/ 3 h 13"/>
                <a:gd name="T42" fmla="*/ 7 w 48"/>
                <a:gd name="T43" fmla="*/ 1 h 13"/>
                <a:gd name="T44" fmla="*/ 2 w 48"/>
                <a:gd name="T45" fmla="*/ 0 h 13"/>
                <a:gd name="T46" fmla="*/ 0 w 48"/>
                <a:gd name="T47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48" h="1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3" y="0"/>
                    <a:pt x="6" y="0"/>
                    <a:pt x="8" y="0"/>
                  </a:cubicBezTo>
                  <a:cubicBezTo>
                    <a:pt x="9" y="0"/>
                    <a:pt x="11" y="0"/>
                    <a:pt x="12" y="1"/>
                  </a:cubicBezTo>
                  <a:cubicBezTo>
                    <a:pt x="13" y="1"/>
                    <a:pt x="15" y="1"/>
                    <a:pt x="16" y="2"/>
                  </a:cubicBezTo>
                  <a:cubicBezTo>
                    <a:pt x="18" y="2"/>
                    <a:pt x="19" y="2"/>
                    <a:pt x="21" y="3"/>
                  </a:cubicBezTo>
                  <a:cubicBezTo>
                    <a:pt x="22" y="3"/>
                    <a:pt x="24" y="3"/>
                    <a:pt x="25" y="4"/>
                  </a:cubicBezTo>
                  <a:cubicBezTo>
                    <a:pt x="27" y="4"/>
                    <a:pt x="28" y="5"/>
                    <a:pt x="30" y="5"/>
                  </a:cubicBezTo>
                  <a:cubicBezTo>
                    <a:pt x="31" y="6"/>
                    <a:pt x="33" y="6"/>
                    <a:pt x="34" y="7"/>
                  </a:cubicBezTo>
                  <a:cubicBezTo>
                    <a:pt x="35" y="7"/>
                    <a:pt x="37" y="8"/>
                    <a:pt x="38" y="8"/>
                  </a:cubicBezTo>
                  <a:cubicBezTo>
                    <a:pt x="39" y="9"/>
                    <a:pt x="40" y="9"/>
                    <a:pt x="41" y="10"/>
                  </a:cubicBezTo>
                  <a:cubicBezTo>
                    <a:pt x="43" y="10"/>
                    <a:pt x="45" y="11"/>
                    <a:pt x="46" y="12"/>
                  </a:cubicBezTo>
                  <a:cubicBezTo>
                    <a:pt x="47" y="13"/>
                    <a:pt x="48" y="13"/>
                    <a:pt x="48" y="13"/>
                  </a:cubicBezTo>
                  <a:cubicBezTo>
                    <a:pt x="48" y="13"/>
                    <a:pt x="47" y="13"/>
                    <a:pt x="46" y="12"/>
                  </a:cubicBezTo>
                  <a:cubicBezTo>
                    <a:pt x="44" y="12"/>
                    <a:pt x="43" y="11"/>
                    <a:pt x="40" y="11"/>
                  </a:cubicBezTo>
                  <a:cubicBezTo>
                    <a:pt x="38" y="10"/>
                    <a:pt x="36" y="9"/>
                    <a:pt x="33" y="8"/>
                  </a:cubicBezTo>
                  <a:cubicBezTo>
                    <a:pt x="31" y="8"/>
                    <a:pt x="30" y="7"/>
                    <a:pt x="29" y="7"/>
                  </a:cubicBezTo>
                  <a:cubicBezTo>
                    <a:pt x="27" y="7"/>
                    <a:pt x="26" y="6"/>
                    <a:pt x="24" y="6"/>
                  </a:cubicBezTo>
                  <a:cubicBezTo>
                    <a:pt x="23" y="5"/>
                    <a:pt x="21" y="5"/>
                    <a:pt x="20" y="4"/>
                  </a:cubicBezTo>
                  <a:cubicBezTo>
                    <a:pt x="18" y="4"/>
                    <a:pt x="17" y="4"/>
                    <a:pt x="15" y="3"/>
                  </a:cubicBezTo>
                  <a:cubicBezTo>
                    <a:pt x="12" y="3"/>
                    <a:pt x="10" y="2"/>
                    <a:pt x="7" y="1"/>
                  </a:cubicBezTo>
                  <a:cubicBezTo>
                    <a:pt x="5" y="1"/>
                    <a:pt x="3" y="0"/>
                    <a:pt x="2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230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6" name="Freeform 253"/>
            <p:cNvSpPr/>
            <p:nvPr/>
          </p:nvSpPr>
          <p:spPr bwMode="auto">
            <a:xfrm>
              <a:off x="3933825" y="2482850"/>
              <a:ext cx="82550" cy="38100"/>
            </a:xfrm>
            <a:custGeom>
              <a:avLst/>
              <a:gdLst>
                <a:gd name="T0" fmla="*/ 0 w 22"/>
                <a:gd name="T1" fmla="*/ 10 h 10"/>
                <a:gd name="T2" fmla="*/ 4 w 22"/>
                <a:gd name="T3" fmla="*/ 8 h 10"/>
                <a:gd name="T4" fmla="*/ 7 w 22"/>
                <a:gd name="T5" fmla="*/ 6 h 10"/>
                <a:gd name="T6" fmla="*/ 11 w 22"/>
                <a:gd name="T7" fmla="*/ 4 h 10"/>
                <a:gd name="T8" fmla="*/ 15 w 22"/>
                <a:gd name="T9" fmla="*/ 2 h 10"/>
                <a:gd name="T10" fmla="*/ 19 w 22"/>
                <a:gd name="T11" fmla="*/ 1 h 10"/>
                <a:gd name="T12" fmla="*/ 22 w 22"/>
                <a:gd name="T13" fmla="*/ 0 h 10"/>
                <a:gd name="T14" fmla="*/ 19 w 22"/>
                <a:gd name="T15" fmla="*/ 2 h 10"/>
                <a:gd name="T16" fmla="*/ 16 w 22"/>
                <a:gd name="T17" fmla="*/ 4 h 10"/>
                <a:gd name="T18" fmla="*/ 12 w 22"/>
                <a:gd name="T19" fmla="*/ 6 h 10"/>
                <a:gd name="T20" fmla="*/ 8 w 22"/>
                <a:gd name="T21" fmla="*/ 7 h 10"/>
                <a:gd name="T22" fmla="*/ 4 w 22"/>
                <a:gd name="T23" fmla="*/ 9 h 10"/>
                <a:gd name="T24" fmla="*/ 0 w 22"/>
                <a:gd name="T2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2" h="10">
                  <a:moveTo>
                    <a:pt x="0" y="10"/>
                  </a:moveTo>
                  <a:cubicBezTo>
                    <a:pt x="0" y="10"/>
                    <a:pt x="2" y="9"/>
                    <a:pt x="4" y="8"/>
                  </a:cubicBezTo>
                  <a:cubicBezTo>
                    <a:pt x="5" y="7"/>
                    <a:pt x="6" y="7"/>
                    <a:pt x="7" y="6"/>
                  </a:cubicBezTo>
                  <a:cubicBezTo>
                    <a:pt x="8" y="5"/>
                    <a:pt x="10" y="5"/>
                    <a:pt x="11" y="4"/>
                  </a:cubicBezTo>
                  <a:cubicBezTo>
                    <a:pt x="12" y="3"/>
                    <a:pt x="14" y="3"/>
                    <a:pt x="15" y="2"/>
                  </a:cubicBezTo>
                  <a:cubicBezTo>
                    <a:pt x="16" y="2"/>
                    <a:pt x="18" y="2"/>
                    <a:pt x="19" y="1"/>
                  </a:cubicBezTo>
                  <a:cubicBezTo>
                    <a:pt x="21" y="0"/>
                    <a:pt x="22" y="0"/>
                    <a:pt x="22" y="0"/>
                  </a:cubicBezTo>
                  <a:cubicBezTo>
                    <a:pt x="22" y="0"/>
                    <a:pt x="21" y="1"/>
                    <a:pt x="19" y="2"/>
                  </a:cubicBezTo>
                  <a:cubicBezTo>
                    <a:pt x="18" y="3"/>
                    <a:pt x="17" y="3"/>
                    <a:pt x="16" y="4"/>
                  </a:cubicBezTo>
                  <a:cubicBezTo>
                    <a:pt x="15" y="5"/>
                    <a:pt x="13" y="5"/>
                    <a:pt x="12" y="6"/>
                  </a:cubicBezTo>
                  <a:cubicBezTo>
                    <a:pt x="11" y="6"/>
                    <a:pt x="9" y="7"/>
                    <a:pt x="8" y="7"/>
                  </a:cubicBezTo>
                  <a:cubicBezTo>
                    <a:pt x="6" y="8"/>
                    <a:pt x="5" y="8"/>
                    <a:pt x="4" y="9"/>
                  </a:cubicBezTo>
                  <a:cubicBezTo>
                    <a:pt x="2" y="9"/>
                    <a:pt x="0" y="10"/>
                    <a:pt x="0" y="10"/>
                  </a:cubicBezTo>
                  <a:close/>
                </a:path>
              </a:pathLst>
            </a:custGeom>
            <a:solidFill>
              <a:srgbClr val="3230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7" name="Freeform 254"/>
            <p:cNvSpPr/>
            <p:nvPr/>
          </p:nvSpPr>
          <p:spPr bwMode="auto">
            <a:xfrm>
              <a:off x="3903663" y="2416175"/>
              <a:ext cx="139700" cy="55563"/>
            </a:xfrm>
            <a:custGeom>
              <a:avLst/>
              <a:gdLst>
                <a:gd name="T0" fmla="*/ 0 w 37"/>
                <a:gd name="T1" fmla="*/ 15 h 15"/>
                <a:gd name="T2" fmla="*/ 5 w 37"/>
                <a:gd name="T3" fmla="*/ 12 h 15"/>
                <a:gd name="T4" fmla="*/ 11 w 37"/>
                <a:gd name="T5" fmla="*/ 9 h 15"/>
                <a:gd name="T6" fmla="*/ 14 w 37"/>
                <a:gd name="T7" fmla="*/ 8 h 15"/>
                <a:gd name="T8" fmla="*/ 18 w 37"/>
                <a:gd name="T9" fmla="*/ 6 h 15"/>
                <a:gd name="T10" fmla="*/ 21 w 37"/>
                <a:gd name="T11" fmla="*/ 5 h 15"/>
                <a:gd name="T12" fmla="*/ 25 w 37"/>
                <a:gd name="T13" fmla="*/ 4 h 15"/>
                <a:gd name="T14" fmla="*/ 31 w 37"/>
                <a:gd name="T15" fmla="*/ 2 h 15"/>
                <a:gd name="T16" fmla="*/ 37 w 37"/>
                <a:gd name="T17" fmla="*/ 0 h 15"/>
                <a:gd name="T18" fmla="*/ 31 w 37"/>
                <a:gd name="T19" fmla="*/ 3 h 15"/>
                <a:gd name="T20" fmla="*/ 26 w 37"/>
                <a:gd name="T21" fmla="*/ 5 h 15"/>
                <a:gd name="T22" fmla="*/ 22 w 37"/>
                <a:gd name="T23" fmla="*/ 7 h 15"/>
                <a:gd name="T24" fmla="*/ 19 w 37"/>
                <a:gd name="T25" fmla="*/ 8 h 15"/>
                <a:gd name="T26" fmla="*/ 15 w 37"/>
                <a:gd name="T27" fmla="*/ 9 h 15"/>
                <a:gd name="T28" fmla="*/ 12 w 37"/>
                <a:gd name="T29" fmla="*/ 11 h 15"/>
                <a:gd name="T30" fmla="*/ 6 w 37"/>
                <a:gd name="T31" fmla="*/ 13 h 15"/>
                <a:gd name="T32" fmla="*/ 0 w 37"/>
                <a:gd name="T33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7" h="15">
                  <a:moveTo>
                    <a:pt x="0" y="15"/>
                  </a:moveTo>
                  <a:cubicBezTo>
                    <a:pt x="0" y="15"/>
                    <a:pt x="2" y="14"/>
                    <a:pt x="5" y="12"/>
                  </a:cubicBezTo>
                  <a:cubicBezTo>
                    <a:pt x="7" y="11"/>
                    <a:pt x="9" y="10"/>
                    <a:pt x="11" y="9"/>
                  </a:cubicBezTo>
                  <a:cubicBezTo>
                    <a:pt x="12" y="9"/>
                    <a:pt x="13" y="8"/>
                    <a:pt x="14" y="8"/>
                  </a:cubicBezTo>
                  <a:cubicBezTo>
                    <a:pt x="16" y="7"/>
                    <a:pt x="17" y="7"/>
                    <a:pt x="18" y="6"/>
                  </a:cubicBezTo>
                  <a:cubicBezTo>
                    <a:pt x="19" y="6"/>
                    <a:pt x="20" y="5"/>
                    <a:pt x="21" y="5"/>
                  </a:cubicBezTo>
                  <a:cubicBezTo>
                    <a:pt x="23" y="4"/>
                    <a:pt x="24" y="4"/>
                    <a:pt x="25" y="4"/>
                  </a:cubicBezTo>
                  <a:cubicBezTo>
                    <a:pt x="27" y="3"/>
                    <a:pt x="29" y="2"/>
                    <a:pt x="31" y="2"/>
                  </a:cubicBezTo>
                  <a:cubicBezTo>
                    <a:pt x="35" y="1"/>
                    <a:pt x="37" y="0"/>
                    <a:pt x="37" y="0"/>
                  </a:cubicBezTo>
                  <a:cubicBezTo>
                    <a:pt x="37" y="0"/>
                    <a:pt x="35" y="1"/>
                    <a:pt x="31" y="3"/>
                  </a:cubicBezTo>
                  <a:cubicBezTo>
                    <a:pt x="30" y="3"/>
                    <a:pt x="28" y="4"/>
                    <a:pt x="26" y="5"/>
                  </a:cubicBezTo>
                  <a:cubicBezTo>
                    <a:pt x="24" y="6"/>
                    <a:pt x="23" y="6"/>
                    <a:pt x="22" y="7"/>
                  </a:cubicBezTo>
                  <a:cubicBezTo>
                    <a:pt x="21" y="7"/>
                    <a:pt x="20" y="8"/>
                    <a:pt x="19" y="8"/>
                  </a:cubicBezTo>
                  <a:cubicBezTo>
                    <a:pt x="18" y="9"/>
                    <a:pt x="16" y="9"/>
                    <a:pt x="15" y="9"/>
                  </a:cubicBezTo>
                  <a:cubicBezTo>
                    <a:pt x="14" y="10"/>
                    <a:pt x="13" y="10"/>
                    <a:pt x="12" y="11"/>
                  </a:cubicBezTo>
                  <a:cubicBezTo>
                    <a:pt x="10" y="12"/>
                    <a:pt x="8" y="12"/>
                    <a:pt x="6" y="13"/>
                  </a:cubicBezTo>
                  <a:cubicBezTo>
                    <a:pt x="2" y="14"/>
                    <a:pt x="0" y="15"/>
                    <a:pt x="0" y="15"/>
                  </a:cubicBezTo>
                  <a:close/>
                </a:path>
              </a:pathLst>
            </a:custGeom>
            <a:solidFill>
              <a:srgbClr val="3230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8" name="Freeform 255"/>
            <p:cNvSpPr/>
            <p:nvPr/>
          </p:nvSpPr>
          <p:spPr bwMode="auto">
            <a:xfrm>
              <a:off x="3862388" y="2359025"/>
              <a:ext cx="158750" cy="57150"/>
            </a:xfrm>
            <a:custGeom>
              <a:avLst/>
              <a:gdLst>
                <a:gd name="T0" fmla="*/ 0 w 42"/>
                <a:gd name="T1" fmla="*/ 15 h 15"/>
                <a:gd name="T2" fmla="*/ 1 w 42"/>
                <a:gd name="T3" fmla="*/ 14 h 15"/>
                <a:gd name="T4" fmla="*/ 3 w 42"/>
                <a:gd name="T5" fmla="*/ 12 h 15"/>
                <a:gd name="T6" fmla="*/ 5 w 42"/>
                <a:gd name="T7" fmla="*/ 11 h 15"/>
                <a:gd name="T8" fmla="*/ 12 w 42"/>
                <a:gd name="T9" fmla="*/ 7 h 15"/>
                <a:gd name="T10" fmla="*/ 16 w 42"/>
                <a:gd name="T11" fmla="*/ 6 h 15"/>
                <a:gd name="T12" fmla="*/ 20 w 42"/>
                <a:gd name="T13" fmla="*/ 4 h 15"/>
                <a:gd name="T14" fmla="*/ 24 w 42"/>
                <a:gd name="T15" fmla="*/ 3 h 15"/>
                <a:gd name="T16" fmla="*/ 28 w 42"/>
                <a:gd name="T17" fmla="*/ 2 h 15"/>
                <a:gd name="T18" fmla="*/ 35 w 42"/>
                <a:gd name="T19" fmla="*/ 0 h 15"/>
                <a:gd name="T20" fmla="*/ 38 w 42"/>
                <a:gd name="T21" fmla="*/ 0 h 15"/>
                <a:gd name="T22" fmla="*/ 40 w 42"/>
                <a:gd name="T23" fmla="*/ 0 h 15"/>
                <a:gd name="T24" fmla="*/ 42 w 42"/>
                <a:gd name="T25" fmla="*/ 0 h 15"/>
                <a:gd name="T26" fmla="*/ 35 w 42"/>
                <a:gd name="T27" fmla="*/ 1 h 15"/>
                <a:gd name="T28" fmla="*/ 32 w 42"/>
                <a:gd name="T29" fmla="*/ 2 h 15"/>
                <a:gd name="T30" fmla="*/ 28 w 42"/>
                <a:gd name="T31" fmla="*/ 3 h 15"/>
                <a:gd name="T32" fmla="*/ 24 w 42"/>
                <a:gd name="T33" fmla="*/ 5 h 15"/>
                <a:gd name="T34" fmla="*/ 20 w 42"/>
                <a:gd name="T35" fmla="*/ 6 h 15"/>
                <a:gd name="T36" fmla="*/ 16 w 42"/>
                <a:gd name="T37" fmla="*/ 8 h 15"/>
                <a:gd name="T38" fmla="*/ 13 w 42"/>
                <a:gd name="T39" fmla="*/ 9 h 15"/>
                <a:gd name="T40" fmla="*/ 9 w 42"/>
                <a:gd name="T41" fmla="*/ 10 h 15"/>
                <a:gd name="T42" fmla="*/ 6 w 42"/>
                <a:gd name="T43" fmla="*/ 12 h 15"/>
                <a:gd name="T44" fmla="*/ 0 w 42"/>
                <a:gd name="T45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2" h="15">
                  <a:moveTo>
                    <a:pt x="0" y="15"/>
                  </a:moveTo>
                  <a:cubicBezTo>
                    <a:pt x="0" y="15"/>
                    <a:pt x="0" y="14"/>
                    <a:pt x="1" y="14"/>
                  </a:cubicBezTo>
                  <a:cubicBezTo>
                    <a:pt x="2" y="13"/>
                    <a:pt x="2" y="13"/>
                    <a:pt x="3" y="12"/>
                  </a:cubicBezTo>
                  <a:cubicBezTo>
                    <a:pt x="4" y="12"/>
                    <a:pt x="4" y="11"/>
                    <a:pt x="5" y="11"/>
                  </a:cubicBezTo>
                  <a:cubicBezTo>
                    <a:pt x="7" y="10"/>
                    <a:pt x="9" y="9"/>
                    <a:pt x="12" y="7"/>
                  </a:cubicBezTo>
                  <a:cubicBezTo>
                    <a:pt x="13" y="7"/>
                    <a:pt x="14" y="6"/>
                    <a:pt x="16" y="6"/>
                  </a:cubicBezTo>
                  <a:cubicBezTo>
                    <a:pt x="17" y="5"/>
                    <a:pt x="18" y="5"/>
                    <a:pt x="20" y="4"/>
                  </a:cubicBezTo>
                  <a:cubicBezTo>
                    <a:pt x="21" y="4"/>
                    <a:pt x="22" y="3"/>
                    <a:pt x="24" y="3"/>
                  </a:cubicBezTo>
                  <a:cubicBezTo>
                    <a:pt x="25" y="2"/>
                    <a:pt x="26" y="2"/>
                    <a:pt x="28" y="2"/>
                  </a:cubicBezTo>
                  <a:cubicBezTo>
                    <a:pt x="30" y="1"/>
                    <a:pt x="33" y="1"/>
                    <a:pt x="35" y="0"/>
                  </a:cubicBezTo>
                  <a:cubicBezTo>
                    <a:pt x="36" y="0"/>
                    <a:pt x="37" y="0"/>
                    <a:pt x="38" y="0"/>
                  </a:cubicBezTo>
                  <a:cubicBezTo>
                    <a:pt x="39" y="0"/>
                    <a:pt x="39" y="0"/>
                    <a:pt x="40" y="0"/>
                  </a:cubicBezTo>
                  <a:cubicBezTo>
                    <a:pt x="41" y="0"/>
                    <a:pt x="42" y="0"/>
                    <a:pt x="42" y="0"/>
                  </a:cubicBezTo>
                  <a:cubicBezTo>
                    <a:pt x="42" y="0"/>
                    <a:pt x="39" y="0"/>
                    <a:pt x="35" y="1"/>
                  </a:cubicBezTo>
                  <a:cubicBezTo>
                    <a:pt x="34" y="2"/>
                    <a:pt x="33" y="2"/>
                    <a:pt x="32" y="2"/>
                  </a:cubicBezTo>
                  <a:cubicBezTo>
                    <a:pt x="31" y="3"/>
                    <a:pt x="29" y="3"/>
                    <a:pt x="28" y="3"/>
                  </a:cubicBezTo>
                  <a:cubicBezTo>
                    <a:pt x="27" y="4"/>
                    <a:pt x="26" y="4"/>
                    <a:pt x="24" y="5"/>
                  </a:cubicBezTo>
                  <a:cubicBezTo>
                    <a:pt x="23" y="5"/>
                    <a:pt x="22" y="6"/>
                    <a:pt x="20" y="6"/>
                  </a:cubicBezTo>
                  <a:cubicBezTo>
                    <a:pt x="19" y="7"/>
                    <a:pt x="18" y="7"/>
                    <a:pt x="16" y="8"/>
                  </a:cubicBezTo>
                  <a:cubicBezTo>
                    <a:pt x="15" y="8"/>
                    <a:pt x="14" y="9"/>
                    <a:pt x="13" y="9"/>
                  </a:cubicBezTo>
                  <a:cubicBezTo>
                    <a:pt x="11" y="10"/>
                    <a:pt x="10" y="10"/>
                    <a:pt x="9" y="10"/>
                  </a:cubicBezTo>
                  <a:cubicBezTo>
                    <a:pt x="8" y="11"/>
                    <a:pt x="7" y="11"/>
                    <a:pt x="6" y="12"/>
                  </a:cubicBezTo>
                  <a:cubicBezTo>
                    <a:pt x="2" y="14"/>
                    <a:pt x="0" y="15"/>
                    <a:pt x="0" y="15"/>
                  </a:cubicBezTo>
                  <a:close/>
                </a:path>
              </a:pathLst>
            </a:custGeom>
            <a:solidFill>
              <a:srgbClr val="3230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9" name="Freeform 256"/>
            <p:cNvSpPr/>
            <p:nvPr/>
          </p:nvSpPr>
          <p:spPr bwMode="auto">
            <a:xfrm>
              <a:off x="3859213" y="2257425"/>
              <a:ext cx="142875" cy="101600"/>
            </a:xfrm>
            <a:custGeom>
              <a:avLst/>
              <a:gdLst>
                <a:gd name="T0" fmla="*/ 0 w 38"/>
                <a:gd name="T1" fmla="*/ 27 h 27"/>
                <a:gd name="T2" fmla="*/ 1 w 38"/>
                <a:gd name="T3" fmla="*/ 26 h 27"/>
                <a:gd name="T4" fmla="*/ 2 w 38"/>
                <a:gd name="T5" fmla="*/ 24 h 27"/>
                <a:gd name="T6" fmla="*/ 4 w 38"/>
                <a:gd name="T7" fmla="*/ 22 h 27"/>
                <a:gd name="T8" fmla="*/ 10 w 38"/>
                <a:gd name="T9" fmla="*/ 17 h 27"/>
                <a:gd name="T10" fmla="*/ 13 w 38"/>
                <a:gd name="T11" fmla="*/ 15 h 27"/>
                <a:gd name="T12" fmla="*/ 17 w 38"/>
                <a:gd name="T13" fmla="*/ 12 h 27"/>
                <a:gd name="T14" fmla="*/ 21 w 38"/>
                <a:gd name="T15" fmla="*/ 10 h 27"/>
                <a:gd name="T16" fmla="*/ 24 w 38"/>
                <a:gd name="T17" fmla="*/ 7 h 27"/>
                <a:gd name="T18" fmla="*/ 31 w 38"/>
                <a:gd name="T19" fmla="*/ 4 h 27"/>
                <a:gd name="T20" fmla="*/ 38 w 38"/>
                <a:gd name="T21" fmla="*/ 0 h 27"/>
                <a:gd name="T22" fmla="*/ 32 w 38"/>
                <a:gd name="T23" fmla="*/ 5 h 27"/>
                <a:gd name="T24" fmla="*/ 26 w 38"/>
                <a:gd name="T25" fmla="*/ 9 h 27"/>
                <a:gd name="T26" fmla="*/ 18 w 38"/>
                <a:gd name="T27" fmla="*/ 14 h 27"/>
                <a:gd name="T28" fmla="*/ 11 w 38"/>
                <a:gd name="T29" fmla="*/ 18 h 27"/>
                <a:gd name="T30" fmla="*/ 8 w 38"/>
                <a:gd name="T31" fmla="*/ 21 h 27"/>
                <a:gd name="T32" fmla="*/ 5 w 38"/>
                <a:gd name="T33" fmla="*/ 23 h 27"/>
                <a:gd name="T34" fmla="*/ 1 w 38"/>
                <a:gd name="T35" fmla="*/ 26 h 27"/>
                <a:gd name="T36" fmla="*/ 0 w 38"/>
                <a:gd name="T37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8" h="27">
                  <a:moveTo>
                    <a:pt x="0" y="27"/>
                  </a:moveTo>
                  <a:cubicBezTo>
                    <a:pt x="0" y="27"/>
                    <a:pt x="0" y="27"/>
                    <a:pt x="1" y="26"/>
                  </a:cubicBezTo>
                  <a:cubicBezTo>
                    <a:pt x="1" y="26"/>
                    <a:pt x="2" y="25"/>
                    <a:pt x="2" y="24"/>
                  </a:cubicBezTo>
                  <a:cubicBezTo>
                    <a:pt x="3" y="24"/>
                    <a:pt x="3" y="23"/>
                    <a:pt x="4" y="22"/>
                  </a:cubicBezTo>
                  <a:cubicBezTo>
                    <a:pt x="6" y="21"/>
                    <a:pt x="8" y="19"/>
                    <a:pt x="10" y="17"/>
                  </a:cubicBezTo>
                  <a:cubicBezTo>
                    <a:pt x="11" y="16"/>
                    <a:pt x="12" y="16"/>
                    <a:pt x="13" y="15"/>
                  </a:cubicBezTo>
                  <a:cubicBezTo>
                    <a:pt x="14" y="14"/>
                    <a:pt x="16" y="13"/>
                    <a:pt x="17" y="12"/>
                  </a:cubicBezTo>
                  <a:cubicBezTo>
                    <a:pt x="18" y="11"/>
                    <a:pt x="19" y="11"/>
                    <a:pt x="21" y="10"/>
                  </a:cubicBezTo>
                  <a:cubicBezTo>
                    <a:pt x="22" y="9"/>
                    <a:pt x="23" y="8"/>
                    <a:pt x="24" y="7"/>
                  </a:cubicBezTo>
                  <a:cubicBezTo>
                    <a:pt x="27" y="6"/>
                    <a:pt x="29" y="5"/>
                    <a:pt x="31" y="4"/>
                  </a:cubicBezTo>
                  <a:cubicBezTo>
                    <a:pt x="35" y="2"/>
                    <a:pt x="38" y="0"/>
                    <a:pt x="38" y="0"/>
                  </a:cubicBezTo>
                  <a:cubicBezTo>
                    <a:pt x="38" y="0"/>
                    <a:pt x="36" y="2"/>
                    <a:pt x="32" y="5"/>
                  </a:cubicBezTo>
                  <a:cubicBezTo>
                    <a:pt x="30" y="6"/>
                    <a:pt x="28" y="7"/>
                    <a:pt x="26" y="9"/>
                  </a:cubicBezTo>
                  <a:cubicBezTo>
                    <a:pt x="23" y="10"/>
                    <a:pt x="21" y="12"/>
                    <a:pt x="18" y="14"/>
                  </a:cubicBezTo>
                  <a:cubicBezTo>
                    <a:pt x="16" y="15"/>
                    <a:pt x="14" y="17"/>
                    <a:pt x="11" y="18"/>
                  </a:cubicBezTo>
                  <a:cubicBezTo>
                    <a:pt x="10" y="19"/>
                    <a:pt x="9" y="20"/>
                    <a:pt x="8" y="21"/>
                  </a:cubicBezTo>
                  <a:cubicBezTo>
                    <a:pt x="7" y="22"/>
                    <a:pt x="6" y="22"/>
                    <a:pt x="5" y="23"/>
                  </a:cubicBezTo>
                  <a:cubicBezTo>
                    <a:pt x="4" y="24"/>
                    <a:pt x="2" y="25"/>
                    <a:pt x="1" y="26"/>
                  </a:cubicBezTo>
                  <a:cubicBezTo>
                    <a:pt x="0" y="27"/>
                    <a:pt x="0" y="27"/>
                    <a:pt x="0" y="27"/>
                  </a:cubicBezTo>
                  <a:close/>
                </a:path>
              </a:pathLst>
            </a:custGeom>
            <a:solidFill>
              <a:srgbClr val="3230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0" name="Freeform 257"/>
            <p:cNvSpPr/>
            <p:nvPr/>
          </p:nvSpPr>
          <p:spPr bwMode="auto">
            <a:xfrm>
              <a:off x="3832225" y="2182813"/>
              <a:ext cx="150812" cy="127000"/>
            </a:xfrm>
            <a:custGeom>
              <a:avLst/>
              <a:gdLst>
                <a:gd name="T0" fmla="*/ 0 w 40"/>
                <a:gd name="T1" fmla="*/ 34 h 34"/>
                <a:gd name="T2" fmla="*/ 5 w 40"/>
                <a:gd name="T3" fmla="*/ 28 h 34"/>
                <a:gd name="T4" fmla="*/ 11 w 40"/>
                <a:gd name="T5" fmla="*/ 22 h 34"/>
                <a:gd name="T6" fmla="*/ 14 w 40"/>
                <a:gd name="T7" fmla="*/ 19 h 34"/>
                <a:gd name="T8" fmla="*/ 18 w 40"/>
                <a:gd name="T9" fmla="*/ 16 h 34"/>
                <a:gd name="T10" fmla="*/ 22 w 40"/>
                <a:gd name="T11" fmla="*/ 13 h 34"/>
                <a:gd name="T12" fmla="*/ 26 w 40"/>
                <a:gd name="T13" fmla="*/ 10 h 34"/>
                <a:gd name="T14" fmla="*/ 33 w 40"/>
                <a:gd name="T15" fmla="*/ 5 h 34"/>
                <a:gd name="T16" fmla="*/ 40 w 40"/>
                <a:gd name="T17" fmla="*/ 0 h 34"/>
                <a:gd name="T18" fmla="*/ 38 w 40"/>
                <a:gd name="T19" fmla="*/ 2 h 34"/>
                <a:gd name="T20" fmla="*/ 34 w 40"/>
                <a:gd name="T21" fmla="*/ 6 h 34"/>
                <a:gd name="T22" fmla="*/ 27 w 40"/>
                <a:gd name="T23" fmla="*/ 11 h 34"/>
                <a:gd name="T24" fmla="*/ 20 w 40"/>
                <a:gd name="T25" fmla="*/ 17 h 34"/>
                <a:gd name="T26" fmla="*/ 13 w 40"/>
                <a:gd name="T27" fmla="*/ 23 h 34"/>
                <a:gd name="T28" fmla="*/ 6 w 40"/>
                <a:gd name="T29" fmla="*/ 29 h 34"/>
                <a:gd name="T30" fmla="*/ 2 w 40"/>
                <a:gd name="T31" fmla="*/ 32 h 34"/>
                <a:gd name="T32" fmla="*/ 0 w 40"/>
                <a:gd name="T33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0" h="34">
                  <a:moveTo>
                    <a:pt x="0" y="34"/>
                  </a:moveTo>
                  <a:cubicBezTo>
                    <a:pt x="0" y="34"/>
                    <a:pt x="2" y="31"/>
                    <a:pt x="5" y="28"/>
                  </a:cubicBezTo>
                  <a:cubicBezTo>
                    <a:pt x="7" y="26"/>
                    <a:pt x="9" y="24"/>
                    <a:pt x="11" y="22"/>
                  </a:cubicBezTo>
                  <a:cubicBezTo>
                    <a:pt x="12" y="21"/>
                    <a:pt x="13" y="20"/>
                    <a:pt x="14" y="19"/>
                  </a:cubicBezTo>
                  <a:cubicBezTo>
                    <a:pt x="16" y="18"/>
                    <a:pt x="17" y="17"/>
                    <a:pt x="18" y="16"/>
                  </a:cubicBezTo>
                  <a:cubicBezTo>
                    <a:pt x="19" y="15"/>
                    <a:pt x="21" y="14"/>
                    <a:pt x="22" y="13"/>
                  </a:cubicBezTo>
                  <a:cubicBezTo>
                    <a:pt x="23" y="12"/>
                    <a:pt x="24" y="11"/>
                    <a:pt x="26" y="10"/>
                  </a:cubicBezTo>
                  <a:cubicBezTo>
                    <a:pt x="28" y="8"/>
                    <a:pt x="31" y="6"/>
                    <a:pt x="33" y="5"/>
                  </a:cubicBezTo>
                  <a:cubicBezTo>
                    <a:pt x="37" y="2"/>
                    <a:pt x="40" y="0"/>
                    <a:pt x="40" y="0"/>
                  </a:cubicBezTo>
                  <a:cubicBezTo>
                    <a:pt x="40" y="0"/>
                    <a:pt x="39" y="1"/>
                    <a:pt x="38" y="2"/>
                  </a:cubicBezTo>
                  <a:cubicBezTo>
                    <a:pt x="37" y="3"/>
                    <a:pt x="35" y="4"/>
                    <a:pt x="34" y="6"/>
                  </a:cubicBezTo>
                  <a:cubicBezTo>
                    <a:pt x="32" y="7"/>
                    <a:pt x="30" y="9"/>
                    <a:pt x="27" y="11"/>
                  </a:cubicBezTo>
                  <a:cubicBezTo>
                    <a:pt x="25" y="13"/>
                    <a:pt x="22" y="15"/>
                    <a:pt x="20" y="17"/>
                  </a:cubicBezTo>
                  <a:cubicBezTo>
                    <a:pt x="17" y="19"/>
                    <a:pt x="15" y="21"/>
                    <a:pt x="13" y="23"/>
                  </a:cubicBezTo>
                  <a:cubicBezTo>
                    <a:pt x="10" y="25"/>
                    <a:pt x="8" y="27"/>
                    <a:pt x="6" y="29"/>
                  </a:cubicBezTo>
                  <a:cubicBezTo>
                    <a:pt x="4" y="30"/>
                    <a:pt x="3" y="31"/>
                    <a:pt x="2" y="32"/>
                  </a:cubicBezTo>
                  <a:cubicBezTo>
                    <a:pt x="0" y="33"/>
                    <a:pt x="0" y="34"/>
                    <a:pt x="0" y="34"/>
                  </a:cubicBezTo>
                  <a:close/>
                </a:path>
              </a:pathLst>
            </a:custGeom>
            <a:solidFill>
              <a:srgbClr val="3230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1" name="Freeform 258"/>
            <p:cNvSpPr/>
            <p:nvPr/>
          </p:nvSpPr>
          <p:spPr bwMode="auto">
            <a:xfrm>
              <a:off x="3803650" y="2095500"/>
              <a:ext cx="157162" cy="173038"/>
            </a:xfrm>
            <a:custGeom>
              <a:avLst/>
              <a:gdLst>
                <a:gd name="T0" fmla="*/ 0 w 42"/>
                <a:gd name="T1" fmla="*/ 46 h 46"/>
                <a:gd name="T2" fmla="*/ 2 w 42"/>
                <a:gd name="T3" fmla="*/ 43 h 46"/>
                <a:gd name="T4" fmla="*/ 3 w 42"/>
                <a:gd name="T5" fmla="*/ 41 h 46"/>
                <a:gd name="T6" fmla="*/ 5 w 42"/>
                <a:gd name="T7" fmla="*/ 38 h 46"/>
                <a:gd name="T8" fmla="*/ 11 w 42"/>
                <a:gd name="T9" fmla="*/ 30 h 46"/>
                <a:gd name="T10" fmla="*/ 14 w 42"/>
                <a:gd name="T11" fmla="*/ 26 h 46"/>
                <a:gd name="T12" fmla="*/ 18 w 42"/>
                <a:gd name="T13" fmla="*/ 21 h 46"/>
                <a:gd name="T14" fmla="*/ 22 w 42"/>
                <a:gd name="T15" fmla="*/ 17 h 46"/>
                <a:gd name="T16" fmla="*/ 26 w 42"/>
                <a:gd name="T17" fmla="*/ 13 h 46"/>
                <a:gd name="T18" fmla="*/ 34 w 42"/>
                <a:gd name="T19" fmla="*/ 6 h 46"/>
                <a:gd name="T20" fmla="*/ 38 w 42"/>
                <a:gd name="T21" fmla="*/ 4 h 46"/>
                <a:gd name="T22" fmla="*/ 40 w 42"/>
                <a:gd name="T23" fmla="*/ 2 h 46"/>
                <a:gd name="T24" fmla="*/ 42 w 42"/>
                <a:gd name="T25" fmla="*/ 0 h 46"/>
                <a:gd name="T26" fmla="*/ 35 w 42"/>
                <a:gd name="T27" fmla="*/ 7 h 46"/>
                <a:gd name="T28" fmla="*/ 32 w 42"/>
                <a:gd name="T29" fmla="*/ 10 h 46"/>
                <a:gd name="T30" fmla="*/ 28 w 42"/>
                <a:gd name="T31" fmla="*/ 14 h 46"/>
                <a:gd name="T32" fmla="*/ 20 w 42"/>
                <a:gd name="T33" fmla="*/ 22 h 46"/>
                <a:gd name="T34" fmla="*/ 13 w 42"/>
                <a:gd name="T35" fmla="*/ 31 h 46"/>
                <a:gd name="T36" fmla="*/ 9 w 42"/>
                <a:gd name="T37" fmla="*/ 35 h 46"/>
                <a:gd name="T38" fmla="*/ 6 w 42"/>
                <a:gd name="T39" fmla="*/ 38 h 46"/>
                <a:gd name="T40" fmla="*/ 0 w 42"/>
                <a:gd name="T41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2" h="46">
                  <a:moveTo>
                    <a:pt x="0" y="46"/>
                  </a:moveTo>
                  <a:cubicBezTo>
                    <a:pt x="0" y="46"/>
                    <a:pt x="1" y="45"/>
                    <a:pt x="2" y="43"/>
                  </a:cubicBezTo>
                  <a:cubicBezTo>
                    <a:pt x="2" y="43"/>
                    <a:pt x="3" y="42"/>
                    <a:pt x="3" y="41"/>
                  </a:cubicBezTo>
                  <a:cubicBezTo>
                    <a:pt x="4" y="40"/>
                    <a:pt x="4" y="39"/>
                    <a:pt x="5" y="38"/>
                  </a:cubicBezTo>
                  <a:cubicBezTo>
                    <a:pt x="7" y="35"/>
                    <a:pt x="9" y="33"/>
                    <a:pt x="11" y="30"/>
                  </a:cubicBezTo>
                  <a:cubicBezTo>
                    <a:pt x="12" y="29"/>
                    <a:pt x="13" y="27"/>
                    <a:pt x="14" y="26"/>
                  </a:cubicBezTo>
                  <a:cubicBezTo>
                    <a:pt x="16" y="24"/>
                    <a:pt x="17" y="23"/>
                    <a:pt x="18" y="21"/>
                  </a:cubicBezTo>
                  <a:cubicBezTo>
                    <a:pt x="20" y="20"/>
                    <a:pt x="21" y="18"/>
                    <a:pt x="22" y="17"/>
                  </a:cubicBezTo>
                  <a:cubicBezTo>
                    <a:pt x="24" y="16"/>
                    <a:pt x="25" y="14"/>
                    <a:pt x="26" y="13"/>
                  </a:cubicBezTo>
                  <a:cubicBezTo>
                    <a:pt x="29" y="10"/>
                    <a:pt x="32" y="8"/>
                    <a:pt x="34" y="6"/>
                  </a:cubicBezTo>
                  <a:cubicBezTo>
                    <a:pt x="35" y="5"/>
                    <a:pt x="37" y="4"/>
                    <a:pt x="38" y="4"/>
                  </a:cubicBezTo>
                  <a:cubicBezTo>
                    <a:pt x="39" y="3"/>
                    <a:pt x="39" y="2"/>
                    <a:pt x="40" y="2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2" y="0"/>
                    <a:pt x="40" y="3"/>
                    <a:pt x="35" y="7"/>
                  </a:cubicBezTo>
                  <a:cubicBezTo>
                    <a:pt x="34" y="8"/>
                    <a:pt x="33" y="9"/>
                    <a:pt x="32" y="10"/>
                  </a:cubicBezTo>
                  <a:cubicBezTo>
                    <a:pt x="31" y="11"/>
                    <a:pt x="30" y="13"/>
                    <a:pt x="28" y="14"/>
                  </a:cubicBezTo>
                  <a:cubicBezTo>
                    <a:pt x="26" y="17"/>
                    <a:pt x="23" y="19"/>
                    <a:pt x="20" y="22"/>
                  </a:cubicBezTo>
                  <a:cubicBezTo>
                    <a:pt x="18" y="25"/>
                    <a:pt x="15" y="28"/>
                    <a:pt x="13" y="31"/>
                  </a:cubicBezTo>
                  <a:cubicBezTo>
                    <a:pt x="12" y="32"/>
                    <a:pt x="10" y="33"/>
                    <a:pt x="9" y="35"/>
                  </a:cubicBezTo>
                  <a:cubicBezTo>
                    <a:pt x="8" y="36"/>
                    <a:pt x="7" y="37"/>
                    <a:pt x="6" y="38"/>
                  </a:cubicBezTo>
                  <a:cubicBezTo>
                    <a:pt x="3" y="43"/>
                    <a:pt x="0" y="46"/>
                    <a:pt x="0" y="46"/>
                  </a:cubicBezTo>
                  <a:close/>
                </a:path>
              </a:pathLst>
            </a:custGeom>
            <a:solidFill>
              <a:srgbClr val="3230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2" name="Freeform 259"/>
            <p:cNvSpPr/>
            <p:nvPr/>
          </p:nvSpPr>
          <p:spPr bwMode="auto">
            <a:xfrm>
              <a:off x="3768725" y="2032000"/>
              <a:ext cx="188912" cy="195263"/>
            </a:xfrm>
            <a:custGeom>
              <a:avLst/>
              <a:gdLst>
                <a:gd name="T0" fmla="*/ 0 w 50"/>
                <a:gd name="T1" fmla="*/ 52 h 52"/>
                <a:gd name="T2" fmla="*/ 1 w 50"/>
                <a:gd name="T3" fmla="*/ 49 h 52"/>
                <a:gd name="T4" fmla="*/ 3 w 50"/>
                <a:gd name="T5" fmla="*/ 47 h 52"/>
                <a:gd name="T6" fmla="*/ 5 w 50"/>
                <a:gd name="T7" fmla="*/ 43 h 52"/>
                <a:gd name="T8" fmla="*/ 8 w 50"/>
                <a:gd name="T9" fmla="*/ 39 h 52"/>
                <a:gd name="T10" fmla="*/ 12 w 50"/>
                <a:gd name="T11" fmla="*/ 34 h 52"/>
                <a:gd name="T12" fmla="*/ 16 w 50"/>
                <a:gd name="T13" fmla="*/ 29 h 52"/>
                <a:gd name="T14" fmla="*/ 21 w 50"/>
                <a:gd name="T15" fmla="*/ 24 h 52"/>
                <a:gd name="T16" fmla="*/ 26 w 50"/>
                <a:gd name="T17" fmla="*/ 19 h 52"/>
                <a:gd name="T18" fmla="*/ 31 w 50"/>
                <a:gd name="T19" fmla="*/ 14 h 52"/>
                <a:gd name="T20" fmla="*/ 36 w 50"/>
                <a:gd name="T21" fmla="*/ 10 h 52"/>
                <a:gd name="T22" fmla="*/ 40 w 50"/>
                <a:gd name="T23" fmla="*/ 7 h 52"/>
                <a:gd name="T24" fmla="*/ 44 w 50"/>
                <a:gd name="T25" fmla="*/ 4 h 52"/>
                <a:gd name="T26" fmla="*/ 47 w 50"/>
                <a:gd name="T27" fmla="*/ 1 h 52"/>
                <a:gd name="T28" fmla="*/ 50 w 50"/>
                <a:gd name="T29" fmla="*/ 0 h 52"/>
                <a:gd name="T30" fmla="*/ 47 w 50"/>
                <a:gd name="T31" fmla="*/ 2 h 52"/>
                <a:gd name="T32" fmla="*/ 41 w 50"/>
                <a:gd name="T33" fmla="*/ 7 h 52"/>
                <a:gd name="T34" fmla="*/ 37 w 50"/>
                <a:gd name="T35" fmla="*/ 11 h 52"/>
                <a:gd name="T36" fmla="*/ 32 w 50"/>
                <a:gd name="T37" fmla="*/ 15 h 52"/>
                <a:gd name="T38" fmla="*/ 28 w 50"/>
                <a:gd name="T39" fmla="*/ 20 h 52"/>
                <a:gd name="T40" fmla="*/ 23 w 50"/>
                <a:gd name="T41" fmla="*/ 25 h 52"/>
                <a:gd name="T42" fmla="*/ 18 w 50"/>
                <a:gd name="T43" fmla="*/ 30 h 52"/>
                <a:gd name="T44" fmla="*/ 14 w 50"/>
                <a:gd name="T45" fmla="*/ 35 h 52"/>
                <a:gd name="T46" fmla="*/ 10 w 50"/>
                <a:gd name="T47" fmla="*/ 39 h 52"/>
                <a:gd name="T48" fmla="*/ 6 w 50"/>
                <a:gd name="T49" fmla="*/ 43 h 52"/>
                <a:gd name="T50" fmla="*/ 1 w 50"/>
                <a:gd name="T51" fmla="*/ 50 h 52"/>
                <a:gd name="T52" fmla="*/ 0 w 50"/>
                <a:gd name="T53" fmla="*/ 5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50" h="52">
                  <a:moveTo>
                    <a:pt x="0" y="52"/>
                  </a:moveTo>
                  <a:cubicBezTo>
                    <a:pt x="0" y="52"/>
                    <a:pt x="0" y="51"/>
                    <a:pt x="1" y="49"/>
                  </a:cubicBezTo>
                  <a:cubicBezTo>
                    <a:pt x="1" y="49"/>
                    <a:pt x="2" y="48"/>
                    <a:pt x="3" y="47"/>
                  </a:cubicBezTo>
                  <a:cubicBezTo>
                    <a:pt x="3" y="45"/>
                    <a:pt x="4" y="44"/>
                    <a:pt x="5" y="43"/>
                  </a:cubicBezTo>
                  <a:cubicBezTo>
                    <a:pt x="6" y="41"/>
                    <a:pt x="7" y="40"/>
                    <a:pt x="8" y="39"/>
                  </a:cubicBezTo>
                  <a:cubicBezTo>
                    <a:pt x="9" y="37"/>
                    <a:pt x="11" y="35"/>
                    <a:pt x="12" y="34"/>
                  </a:cubicBezTo>
                  <a:cubicBezTo>
                    <a:pt x="13" y="32"/>
                    <a:pt x="15" y="30"/>
                    <a:pt x="16" y="29"/>
                  </a:cubicBezTo>
                  <a:cubicBezTo>
                    <a:pt x="18" y="27"/>
                    <a:pt x="19" y="25"/>
                    <a:pt x="21" y="24"/>
                  </a:cubicBezTo>
                  <a:cubicBezTo>
                    <a:pt x="22" y="22"/>
                    <a:pt x="24" y="21"/>
                    <a:pt x="26" y="19"/>
                  </a:cubicBezTo>
                  <a:cubicBezTo>
                    <a:pt x="27" y="17"/>
                    <a:pt x="29" y="16"/>
                    <a:pt x="31" y="14"/>
                  </a:cubicBezTo>
                  <a:cubicBezTo>
                    <a:pt x="32" y="13"/>
                    <a:pt x="34" y="11"/>
                    <a:pt x="36" y="10"/>
                  </a:cubicBezTo>
                  <a:cubicBezTo>
                    <a:pt x="37" y="9"/>
                    <a:pt x="39" y="8"/>
                    <a:pt x="40" y="7"/>
                  </a:cubicBezTo>
                  <a:cubicBezTo>
                    <a:pt x="41" y="6"/>
                    <a:pt x="43" y="5"/>
                    <a:pt x="44" y="4"/>
                  </a:cubicBezTo>
                  <a:cubicBezTo>
                    <a:pt x="45" y="3"/>
                    <a:pt x="46" y="2"/>
                    <a:pt x="47" y="1"/>
                  </a:cubicBezTo>
                  <a:cubicBezTo>
                    <a:pt x="49" y="0"/>
                    <a:pt x="50" y="0"/>
                    <a:pt x="50" y="0"/>
                  </a:cubicBezTo>
                  <a:cubicBezTo>
                    <a:pt x="50" y="0"/>
                    <a:pt x="49" y="0"/>
                    <a:pt x="47" y="2"/>
                  </a:cubicBezTo>
                  <a:cubicBezTo>
                    <a:pt x="46" y="3"/>
                    <a:pt x="44" y="5"/>
                    <a:pt x="41" y="7"/>
                  </a:cubicBezTo>
                  <a:cubicBezTo>
                    <a:pt x="40" y="8"/>
                    <a:pt x="38" y="10"/>
                    <a:pt x="37" y="11"/>
                  </a:cubicBezTo>
                  <a:cubicBezTo>
                    <a:pt x="35" y="12"/>
                    <a:pt x="34" y="14"/>
                    <a:pt x="32" y="15"/>
                  </a:cubicBezTo>
                  <a:cubicBezTo>
                    <a:pt x="31" y="17"/>
                    <a:pt x="29" y="18"/>
                    <a:pt x="28" y="20"/>
                  </a:cubicBezTo>
                  <a:cubicBezTo>
                    <a:pt x="26" y="22"/>
                    <a:pt x="24" y="23"/>
                    <a:pt x="23" y="25"/>
                  </a:cubicBezTo>
                  <a:cubicBezTo>
                    <a:pt x="21" y="26"/>
                    <a:pt x="20" y="28"/>
                    <a:pt x="18" y="30"/>
                  </a:cubicBezTo>
                  <a:cubicBezTo>
                    <a:pt x="17" y="31"/>
                    <a:pt x="15" y="33"/>
                    <a:pt x="14" y="35"/>
                  </a:cubicBezTo>
                  <a:cubicBezTo>
                    <a:pt x="12" y="36"/>
                    <a:pt x="11" y="38"/>
                    <a:pt x="10" y="39"/>
                  </a:cubicBezTo>
                  <a:cubicBezTo>
                    <a:pt x="9" y="41"/>
                    <a:pt x="8" y="42"/>
                    <a:pt x="6" y="43"/>
                  </a:cubicBezTo>
                  <a:cubicBezTo>
                    <a:pt x="4" y="46"/>
                    <a:pt x="3" y="48"/>
                    <a:pt x="1" y="50"/>
                  </a:cubicBezTo>
                  <a:cubicBezTo>
                    <a:pt x="0" y="51"/>
                    <a:pt x="0" y="52"/>
                    <a:pt x="0" y="52"/>
                  </a:cubicBezTo>
                  <a:close/>
                </a:path>
              </a:pathLst>
            </a:custGeom>
            <a:solidFill>
              <a:srgbClr val="3230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3" name="Freeform 260"/>
            <p:cNvSpPr/>
            <p:nvPr/>
          </p:nvSpPr>
          <p:spPr bwMode="auto">
            <a:xfrm>
              <a:off x="3625850" y="2100263"/>
              <a:ext cx="203200" cy="187325"/>
            </a:xfrm>
            <a:custGeom>
              <a:avLst/>
              <a:gdLst>
                <a:gd name="T0" fmla="*/ 0 w 54"/>
                <a:gd name="T1" fmla="*/ 50 h 50"/>
                <a:gd name="T2" fmla="*/ 2 w 54"/>
                <a:gd name="T3" fmla="*/ 48 h 50"/>
                <a:gd name="T4" fmla="*/ 4 w 54"/>
                <a:gd name="T5" fmla="*/ 45 h 50"/>
                <a:gd name="T6" fmla="*/ 7 w 54"/>
                <a:gd name="T7" fmla="*/ 41 h 50"/>
                <a:gd name="T8" fmla="*/ 14 w 54"/>
                <a:gd name="T9" fmla="*/ 33 h 50"/>
                <a:gd name="T10" fmla="*/ 19 w 54"/>
                <a:gd name="T11" fmla="*/ 28 h 50"/>
                <a:gd name="T12" fmla="*/ 24 w 54"/>
                <a:gd name="T13" fmla="*/ 23 h 50"/>
                <a:gd name="T14" fmla="*/ 29 w 54"/>
                <a:gd name="T15" fmla="*/ 19 h 50"/>
                <a:gd name="T16" fmla="*/ 34 w 54"/>
                <a:gd name="T17" fmla="*/ 14 h 50"/>
                <a:gd name="T18" fmla="*/ 44 w 54"/>
                <a:gd name="T19" fmla="*/ 7 h 50"/>
                <a:gd name="T20" fmla="*/ 48 w 54"/>
                <a:gd name="T21" fmla="*/ 4 h 50"/>
                <a:gd name="T22" fmla="*/ 51 w 54"/>
                <a:gd name="T23" fmla="*/ 2 h 50"/>
                <a:gd name="T24" fmla="*/ 54 w 54"/>
                <a:gd name="T25" fmla="*/ 0 h 50"/>
                <a:gd name="T26" fmla="*/ 45 w 54"/>
                <a:gd name="T27" fmla="*/ 8 h 50"/>
                <a:gd name="T28" fmla="*/ 40 w 54"/>
                <a:gd name="T29" fmla="*/ 11 h 50"/>
                <a:gd name="T30" fmla="*/ 36 w 54"/>
                <a:gd name="T31" fmla="*/ 15 h 50"/>
                <a:gd name="T32" fmla="*/ 31 w 54"/>
                <a:gd name="T33" fmla="*/ 20 h 50"/>
                <a:gd name="T34" fmla="*/ 26 w 54"/>
                <a:gd name="T35" fmla="*/ 24 h 50"/>
                <a:gd name="T36" fmla="*/ 21 w 54"/>
                <a:gd name="T37" fmla="*/ 29 h 50"/>
                <a:gd name="T38" fmla="*/ 16 w 54"/>
                <a:gd name="T39" fmla="*/ 34 h 50"/>
                <a:gd name="T40" fmla="*/ 12 w 54"/>
                <a:gd name="T41" fmla="*/ 38 h 50"/>
                <a:gd name="T42" fmla="*/ 8 w 54"/>
                <a:gd name="T43" fmla="*/ 42 h 50"/>
                <a:gd name="T44" fmla="*/ 0 w 54"/>
                <a:gd name="T45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4" h="50">
                  <a:moveTo>
                    <a:pt x="0" y="50"/>
                  </a:moveTo>
                  <a:cubicBezTo>
                    <a:pt x="0" y="50"/>
                    <a:pt x="0" y="49"/>
                    <a:pt x="2" y="48"/>
                  </a:cubicBezTo>
                  <a:cubicBezTo>
                    <a:pt x="2" y="47"/>
                    <a:pt x="3" y="46"/>
                    <a:pt x="4" y="45"/>
                  </a:cubicBezTo>
                  <a:cubicBezTo>
                    <a:pt x="5" y="44"/>
                    <a:pt x="5" y="43"/>
                    <a:pt x="7" y="41"/>
                  </a:cubicBezTo>
                  <a:cubicBezTo>
                    <a:pt x="9" y="39"/>
                    <a:pt x="11" y="36"/>
                    <a:pt x="14" y="33"/>
                  </a:cubicBezTo>
                  <a:cubicBezTo>
                    <a:pt x="16" y="31"/>
                    <a:pt x="17" y="30"/>
                    <a:pt x="19" y="28"/>
                  </a:cubicBezTo>
                  <a:cubicBezTo>
                    <a:pt x="20" y="26"/>
                    <a:pt x="22" y="25"/>
                    <a:pt x="24" y="23"/>
                  </a:cubicBezTo>
                  <a:cubicBezTo>
                    <a:pt x="25" y="22"/>
                    <a:pt x="27" y="20"/>
                    <a:pt x="29" y="19"/>
                  </a:cubicBezTo>
                  <a:cubicBezTo>
                    <a:pt x="31" y="17"/>
                    <a:pt x="32" y="16"/>
                    <a:pt x="34" y="14"/>
                  </a:cubicBezTo>
                  <a:cubicBezTo>
                    <a:pt x="37" y="11"/>
                    <a:pt x="41" y="9"/>
                    <a:pt x="44" y="7"/>
                  </a:cubicBezTo>
                  <a:cubicBezTo>
                    <a:pt x="45" y="6"/>
                    <a:pt x="46" y="5"/>
                    <a:pt x="48" y="4"/>
                  </a:cubicBezTo>
                  <a:cubicBezTo>
                    <a:pt x="49" y="3"/>
                    <a:pt x="50" y="3"/>
                    <a:pt x="51" y="2"/>
                  </a:cubicBezTo>
                  <a:cubicBezTo>
                    <a:pt x="53" y="1"/>
                    <a:pt x="54" y="0"/>
                    <a:pt x="54" y="0"/>
                  </a:cubicBezTo>
                  <a:cubicBezTo>
                    <a:pt x="54" y="0"/>
                    <a:pt x="50" y="3"/>
                    <a:pt x="45" y="8"/>
                  </a:cubicBezTo>
                  <a:cubicBezTo>
                    <a:pt x="43" y="9"/>
                    <a:pt x="42" y="10"/>
                    <a:pt x="40" y="11"/>
                  </a:cubicBezTo>
                  <a:cubicBezTo>
                    <a:pt x="39" y="13"/>
                    <a:pt x="37" y="14"/>
                    <a:pt x="36" y="15"/>
                  </a:cubicBezTo>
                  <a:cubicBezTo>
                    <a:pt x="34" y="17"/>
                    <a:pt x="32" y="18"/>
                    <a:pt x="31" y="20"/>
                  </a:cubicBezTo>
                  <a:cubicBezTo>
                    <a:pt x="29" y="21"/>
                    <a:pt x="27" y="23"/>
                    <a:pt x="26" y="24"/>
                  </a:cubicBezTo>
                  <a:cubicBezTo>
                    <a:pt x="24" y="26"/>
                    <a:pt x="22" y="27"/>
                    <a:pt x="21" y="29"/>
                  </a:cubicBezTo>
                  <a:cubicBezTo>
                    <a:pt x="19" y="31"/>
                    <a:pt x="17" y="32"/>
                    <a:pt x="16" y="34"/>
                  </a:cubicBezTo>
                  <a:cubicBezTo>
                    <a:pt x="14" y="35"/>
                    <a:pt x="13" y="37"/>
                    <a:pt x="12" y="38"/>
                  </a:cubicBezTo>
                  <a:cubicBezTo>
                    <a:pt x="10" y="39"/>
                    <a:pt x="9" y="41"/>
                    <a:pt x="8" y="42"/>
                  </a:cubicBezTo>
                  <a:cubicBezTo>
                    <a:pt x="3" y="47"/>
                    <a:pt x="0" y="50"/>
                    <a:pt x="0" y="50"/>
                  </a:cubicBezTo>
                  <a:close/>
                </a:path>
              </a:pathLst>
            </a:custGeom>
            <a:solidFill>
              <a:srgbClr val="3230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4" name="Freeform 261"/>
            <p:cNvSpPr/>
            <p:nvPr/>
          </p:nvSpPr>
          <p:spPr bwMode="auto">
            <a:xfrm>
              <a:off x="3149600" y="2249488"/>
              <a:ext cx="415925" cy="703263"/>
            </a:xfrm>
            <a:custGeom>
              <a:avLst/>
              <a:gdLst>
                <a:gd name="T0" fmla="*/ 92 w 111"/>
                <a:gd name="T1" fmla="*/ 2 h 187"/>
                <a:gd name="T2" fmla="*/ 69 w 111"/>
                <a:gd name="T3" fmla="*/ 61 h 187"/>
                <a:gd name="T4" fmla="*/ 64 w 111"/>
                <a:gd name="T5" fmla="*/ 62 h 187"/>
                <a:gd name="T6" fmla="*/ 59 w 111"/>
                <a:gd name="T7" fmla="*/ 65 h 187"/>
                <a:gd name="T8" fmla="*/ 5 w 111"/>
                <a:gd name="T9" fmla="*/ 32 h 187"/>
                <a:gd name="T10" fmla="*/ 4 w 111"/>
                <a:gd name="T11" fmla="*/ 38 h 187"/>
                <a:gd name="T12" fmla="*/ 55 w 111"/>
                <a:gd name="T13" fmla="*/ 69 h 187"/>
                <a:gd name="T14" fmla="*/ 53 w 111"/>
                <a:gd name="T15" fmla="*/ 84 h 187"/>
                <a:gd name="T16" fmla="*/ 68 w 111"/>
                <a:gd name="T17" fmla="*/ 95 h 187"/>
                <a:gd name="T18" fmla="*/ 81 w 111"/>
                <a:gd name="T19" fmla="*/ 137 h 187"/>
                <a:gd name="T20" fmla="*/ 106 w 111"/>
                <a:gd name="T21" fmla="*/ 185 h 187"/>
                <a:gd name="T22" fmla="*/ 97 w 111"/>
                <a:gd name="T23" fmla="*/ 131 h 187"/>
                <a:gd name="T24" fmla="*/ 81 w 111"/>
                <a:gd name="T25" fmla="*/ 91 h 187"/>
                <a:gd name="T26" fmla="*/ 86 w 111"/>
                <a:gd name="T27" fmla="*/ 73 h 187"/>
                <a:gd name="T28" fmla="*/ 75 w 111"/>
                <a:gd name="T29" fmla="*/ 62 h 187"/>
                <a:gd name="T30" fmla="*/ 96 w 111"/>
                <a:gd name="T31" fmla="*/ 6 h 187"/>
                <a:gd name="T32" fmla="*/ 92 w 111"/>
                <a:gd name="T33" fmla="*/ 2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10" h="187">
                  <a:moveTo>
                    <a:pt x="92" y="2"/>
                  </a:moveTo>
                  <a:cubicBezTo>
                    <a:pt x="77" y="18"/>
                    <a:pt x="69" y="39"/>
                    <a:pt x="69" y="61"/>
                  </a:cubicBezTo>
                  <a:cubicBezTo>
                    <a:pt x="68" y="61"/>
                    <a:pt x="66" y="61"/>
                    <a:pt x="64" y="62"/>
                  </a:cubicBezTo>
                  <a:cubicBezTo>
                    <a:pt x="62" y="63"/>
                    <a:pt x="60" y="63"/>
                    <a:pt x="59" y="65"/>
                  </a:cubicBezTo>
                  <a:cubicBezTo>
                    <a:pt x="46" y="48"/>
                    <a:pt x="26" y="36"/>
                    <a:pt x="5" y="32"/>
                  </a:cubicBezTo>
                  <a:cubicBezTo>
                    <a:pt x="1" y="32"/>
                    <a:pt x="0" y="37"/>
                    <a:pt x="4" y="38"/>
                  </a:cubicBezTo>
                  <a:cubicBezTo>
                    <a:pt x="24" y="41"/>
                    <a:pt x="43" y="52"/>
                    <a:pt x="55" y="69"/>
                  </a:cubicBezTo>
                  <a:cubicBezTo>
                    <a:pt x="52" y="73"/>
                    <a:pt x="51" y="79"/>
                    <a:pt x="53" y="84"/>
                  </a:cubicBezTo>
                  <a:cubicBezTo>
                    <a:pt x="55" y="90"/>
                    <a:pt x="61" y="95"/>
                    <a:pt x="68" y="95"/>
                  </a:cubicBezTo>
                  <a:cubicBezTo>
                    <a:pt x="71" y="107"/>
                    <a:pt x="75" y="122"/>
                    <a:pt x="81" y="137"/>
                  </a:cubicBezTo>
                  <a:cubicBezTo>
                    <a:pt x="94" y="176"/>
                    <a:pt x="102" y="187"/>
                    <a:pt x="106" y="185"/>
                  </a:cubicBezTo>
                  <a:cubicBezTo>
                    <a:pt x="111" y="183"/>
                    <a:pt x="110" y="170"/>
                    <a:pt x="97" y="131"/>
                  </a:cubicBezTo>
                  <a:cubicBezTo>
                    <a:pt x="92" y="116"/>
                    <a:pt x="86" y="102"/>
                    <a:pt x="81" y="91"/>
                  </a:cubicBezTo>
                  <a:cubicBezTo>
                    <a:pt x="86" y="86"/>
                    <a:pt x="88" y="79"/>
                    <a:pt x="86" y="73"/>
                  </a:cubicBezTo>
                  <a:cubicBezTo>
                    <a:pt x="84" y="67"/>
                    <a:pt x="80" y="63"/>
                    <a:pt x="75" y="62"/>
                  </a:cubicBezTo>
                  <a:cubicBezTo>
                    <a:pt x="74" y="41"/>
                    <a:pt x="82" y="21"/>
                    <a:pt x="96" y="6"/>
                  </a:cubicBezTo>
                  <a:cubicBezTo>
                    <a:pt x="99" y="3"/>
                    <a:pt x="95" y="0"/>
                    <a:pt x="92" y="2"/>
                  </a:cubicBezTo>
                  <a:close/>
                </a:path>
              </a:pathLst>
            </a:custGeom>
            <a:solidFill>
              <a:srgbClr val="1510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365" name="组合 364"/>
          <p:cNvGrpSpPr/>
          <p:nvPr/>
        </p:nvGrpSpPr>
        <p:grpSpPr>
          <a:xfrm>
            <a:off x="10103845" y="984273"/>
            <a:ext cx="836827" cy="759116"/>
            <a:chOff x="2933700" y="517525"/>
            <a:chExt cx="1624013" cy="1473200"/>
          </a:xfrm>
        </p:grpSpPr>
        <p:sp>
          <p:nvSpPr>
            <p:cNvPr id="366" name="Freeform 240"/>
            <p:cNvSpPr/>
            <p:nvPr/>
          </p:nvSpPr>
          <p:spPr bwMode="auto">
            <a:xfrm>
              <a:off x="3587750" y="517525"/>
              <a:ext cx="625475" cy="1101725"/>
            </a:xfrm>
            <a:custGeom>
              <a:avLst/>
              <a:gdLst>
                <a:gd name="T0" fmla="*/ 78 w 222"/>
                <a:gd name="T1" fmla="*/ 391 h 391"/>
                <a:gd name="T2" fmla="*/ 76 w 222"/>
                <a:gd name="T3" fmla="*/ 391 h 391"/>
                <a:gd name="T4" fmla="*/ 73 w 222"/>
                <a:gd name="T5" fmla="*/ 391 h 391"/>
                <a:gd name="T6" fmla="*/ 71 w 222"/>
                <a:gd name="T7" fmla="*/ 390 h 391"/>
                <a:gd name="T8" fmla="*/ 64 w 222"/>
                <a:gd name="T9" fmla="*/ 386 h 391"/>
                <a:gd name="T10" fmla="*/ 23 w 222"/>
                <a:gd name="T11" fmla="*/ 337 h 391"/>
                <a:gd name="T12" fmla="*/ 5 w 222"/>
                <a:gd name="T13" fmla="*/ 275 h 391"/>
                <a:gd name="T14" fmla="*/ 1 w 222"/>
                <a:gd name="T15" fmla="*/ 250 h 391"/>
                <a:gd name="T16" fmla="*/ 0 w 222"/>
                <a:gd name="T17" fmla="*/ 229 h 391"/>
                <a:gd name="T18" fmla="*/ 4 w 222"/>
                <a:gd name="T19" fmla="*/ 209 h 391"/>
                <a:gd name="T20" fmla="*/ 11 w 222"/>
                <a:gd name="T21" fmla="*/ 195 h 391"/>
                <a:gd name="T22" fmla="*/ 30 w 222"/>
                <a:gd name="T23" fmla="*/ 159 h 391"/>
                <a:gd name="T24" fmla="*/ 47 w 222"/>
                <a:gd name="T25" fmla="*/ 132 h 391"/>
                <a:gd name="T26" fmla="*/ 66 w 222"/>
                <a:gd name="T27" fmla="*/ 108 h 391"/>
                <a:gd name="T28" fmla="*/ 81 w 222"/>
                <a:gd name="T29" fmla="*/ 87 h 391"/>
                <a:gd name="T30" fmla="*/ 87 w 222"/>
                <a:gd name="T31" fmla="*/ 79 h 391"/>
                <a:gd name="T32" fmla="*/ 102 w 222"/>
                <a:gd name="T33" fmla="*/ 65 h 391"/>
                <a:gd name="T34" fmla="*/ 136 w 222"/>
                <a:gd name="T35" fmla="*/ 35 h 391"/>
                <a:gd name="T36" fmla="*/ 201 w 222"/>
                <a:gd name="T37" fmla="*/ 0 h 391"/>
                <a:gd name="T38" fmla="*/ 212 w 222"/>
                <a:gd name="T39" fmla="*/ 5 h 391"/>
                <a:gd name="T40" fmla="*/ 216 w 222"/>
                <a:gd name="T41" fmla="*/ 16 h 391"/>
                <a:gd name="T42" fmla="*/ 217 w 222"/>
                <a:gd name="T43" fmla="*/ 21 h 391"/>
                <a:gd name="T44" fmla="*/ 207 w 222"/>
                <a:gd name="T45" fmla="*/ 147 h 391"/>
                <a:gd name="T46" fmla="*/ 199 w 222"/>
                <a:gd name="T47" fmla="*/ 186 h 391"/>
                <a:gd name="T48" fmla="*/ 181 w 222"/>
                <a:gd name="T49" fmla="*/ 241 h 391"/>
                <a:gd name="T50" fmla="*/ 154 w 222"/>
                <a:gd name="T51" fmla="*/ 313 h 391"/>
                <a:gd name="T52" fmla="*/ 136 w 222"/>
                <a:gd name="T53" fmla="*/ 344 h 391"/>
                <a:gd name="T54" fmla="*/ 132 w 222"/>
                <a:gd name="T55" fmla="*/ 349 h 391"/>
                <a:gd name="T56" fmla="*/ 126 w 222"/>
                <a:gd name="T57" fmla="*/ 356 h 391"/>
                <a:gd name="T58" fmla="*/ 125 w 222"/>
                <a:gd name="T59" fmla="*/ 357 h 391"/>
                <a:gd name="T60" fmla="*/ 116 w 222"/>
                <a:gd name="T61" fmla="*/ 369 h 391"/>
                <a:gd name="T62" fmla="*/ 105 w 222"/>
                <a:gd name="T63" fmla="*/ 378 h 391"/>
                <a:gd name="T64" fmla="*/ 105 w 222"/>
                <a:gd name="T65" fmla="*/ 378 h 391"/>
                <a:gd name="T66" fmla="*/ 103 w 222"/>
                <a:gd name="T67" fmla="*/ 379 h 391"/>
                <a:gd name="T68" fmla="*/ 102 w 222"/>
                <a:gd name="T69" fmla="*/ 380 h 391"/>
                <a:gd name="T70" fmla="*/ 89 w 222"/>
                <a:gd name="T71" fmla="*/ 388 h 391"/>
                <a:gd name="T72" fmla="*/ 88 w 222"/>
                <a:gd name="T73" fmla="*/ 388 h 391"/>
                <a:gd name="T74" fmla="*/ 78 w 222"/>
                <a:gd name="T75" fmla="*/ 391 h 3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21" h="391">
                  <a:moveTo>
                    <a:pt x="78" y="391"/>
                  </a:moveTo>
                  <a:cubicBezTo>
                    <a:pt x="77" y="391"/>
                    <a:pt x="77" y="391"/>
                    <a:pt x="76" y="391"/>
                  </a:cubicBezTo>
                  <a:cubicBezTo>
                    <a:pt x="75" y="391"/>
                    <a:pt x="74" y="391"/>
                    <a:pt x="73" y="391"/>
                  </a:cubicBezTo>
                  <a:cubicBezTo>
                    <a:pt x="72" y="391"/>
                    <a:pt x="71" y="391"/>
                    <a:pt x="71" y="390"/>
                  </a:cubicBezTo>
                  <a:cubicBezTo>
                    <a:pt x="68" y="390"/>
                    <a:pt x="66" y="388"/>
                    <a:pt x="64" y="386"/>
                  </a:cubicBezTo>
                  <a:cubicBezTo>
                    <a:pt x="48" y="373"/>
                    <a:pt x="33" y="358"/>
                    <a:pt x="23" y="337"/>
                  </a:cubicBezTo>
                  <a:cubicBezTo>
                    <a:pt x="14" y="319"/>
                    <a:pt x="9" y="297"/>
                    <a:pt x="5" y="275"/>
                  </a:cubicBezTo>
                  <a:cubicBezTo>
                    <a:pt x="3" y="267"/>
                    <a:pt x="2" y="259"/>
                    <a:pt x="1" y="250"/>
                  </a:cubicBezTo>
                  <a:cubicBezTo>
                    <a:pt x="0" y="243"/>
                    <a:pt x="0" y="236"/>
                    <a:pt x="0" y="229"/>
                  </a:cubicBezTo>
                  <a:cubicBezTo>
                    <a:pt x="0" y="222"/>
                    <a:pt x="1" y="216"/>
                    <a:pt x="4" y="209"/>
                  </a:cubicBezTo>
                  <a:cubicBezTo>
                    <a:pt x="5" y="204"/>
                    <a:pt x="8" y="199"/>
                    <a:pt x="11" y="195"/>
                  </a:cubicBezTo>
                  <a:cubicBezTo>
                    <a:pt x="17" y="183"/>
                    <a:pt x="24" y="171"/>
                    <a:pt x="30" y="159"/>
                  </a:cubicBezTo>
                  <a:cubicBezTo>
                    <a:pt x="36" y="150"/>
                    <a:pt x="41" y="140"/>
                    <a:pt x="47" y="132"/>
                  </a:cubicBezTo>
                  <a:cubicBezTo>
                    <a:pt x="53" y="124"/>
                    <a:pt x="60" y="116"/>
                    <a:pt x="66" y="108"/>
                  </a:cubicBezTo>
                  <a:cubicBezTo>
                    <a:pt x="71" y="101"/>
                    <a:pt x="75" y="94"/>
                    <a:pt x="81" y="87"/>
                  </a:cubicBezTo>
                  <a:cubicBezTo>
                    <a:pt x="83" y="84"/>
                    <a:pt x="85" y="82"/>
                    <a:pt x="87" y="79"/>
                  </a:cubicBezTo>
                  <a:cubicBezTo>
                    <a:pt x="92" y="74"/>
                    <a:pt x="97" y="70"/>
                    <a:pt x="102" y="65"/>
                  </a:cubicBezTo>
                  <a:cubicBezTo>
                    <a:pt x="113" y="55"/>
                    <a:pt x="125" y="45"/>
                    <a:pt x="136" y="35"/>
                  </a:cubicBezTo>
                  <a:cubicBezTo>
                    <a:pt x="159" y="14"/>
                    <a:pt x="180" y="0"/>
                    <a:pt x="201" y="0"/>
                  </a:cubicBezTo>
                  <a:cubicBezTo>
                    <a:pt x="205" y="1"/>
                    <a:pt x="210" y="1"/>
                    <a:pt x="212" y="5"/>
                  </a:cubicBezTo>
                  <a:cubicBezTo>
                    <a:pt x="215" y="8"/>
                    <a:pt x="216" y="12"/>
                    <a:pt x="216" y="16"/>
                  </a:cubicBezTo>
                  <a:cubicBezTo>
                    <a:pt x="217" y="18"/>
                    <a:pt x="217" y="20"/>
                    <a:pt x="217" y="21"/>
                  </a:cubicBezTo>
                  <a:cubicBezTo>
                    <a:pt x="222" y="57"/>
                    <a:pt x="214" y="103"/>
                    <a:pt x="207" y="147"/>
                  </a:cubicBezTo>
                  <a:cubicBezTo>
                    <a:pt x="205" y="160"/>
                    <a:pt x="203" y="173"/>
                    <a:pt x="199" y="186"/>
                  </a:cubicBezTo>
                  <a:cubicBezTo>
                    <a:pt x="194" y="204"/>
                    <a:pt x="187" y="222"/>
                    <a:pt x="181" y="241"/>
                  </a:cubicBezTo>
                  <a:cubicBezTo>
                    <a:pt x="173" y="265"/>
                    <a:pt x="165" y="289"/>
                    <a:pt x="154" y="313"/>
                  </a:cubicBezTo>
                  <a:cubicBezTo>
                    <a:pt x="149" y="324"/>
                    <a:pt x="143" y="334"/>
                    <a:pt x="136" y="344"/>
                  </a:cubicBezTo>
                  <a:cubicBezTo>
                    <a:pt x="135" y="346"/>
                    <a:pt x="133" y="347"/>
                    <a:pt x="132" y="349"/>
                  </a:cubicBezTo>
                  <a:cubicBezTo>
                    <a:pt x="130" y="352"/>
                    <a:pt x="128" y="354"/>
                    <a:pt x="126" y="356"/>
                  </a:cubicBezTo>
                  <a:cubicBezTo>
                    <a:pt x="125" y="357"/>
                    <a:pt x="125" y="357"/>
                    <a:pt x="125" y="357"/>
                  </a:cubicBezTo>
                  <a:cubicBezTo>
                    <a:pt x="122" y="361"/>
                    <a:pt x="118" y="367"/>
                    <a:pt x="116" y="369"/>
                  </a:cubicBezTo>
                  <a:cubicBezTo>
                    <a:pt x="112" y="372"/>
                    <a:pt x="108" y="375"/>
                    <a:pt x="105" y="378"/>
                  </a:cubicBezTo>
                  <a:cubicBezTo>
                    <a:pt x="105" y="378"/>
                    <a:pt x="105" y="378"/>
                    <a:pt x="105" y="378"/>
                  </a:cubicBezTo>
                  <a:cubicBezTo>
                    <a:pt x="104" y="378"/>
                    <a:pt x="104" y="379"/>
                    <a:pt x="103" y="379"/>
                  </a:cubicBezTo>
                  <a:cubicBezTo>
                    <a:pt x="102" y="380"/>
                    <a:pt x="102" y="380"/>
                    <a:pt x="102" y="380"/>
                  </a:cubicBezTo>
                  <a:cubicBezTo>
                    <a:pt x="98" y="383"/>
                    <a:pt x="93" y="386"/>
                    <a:pt x="89" y="388"/>
                  </a:cubicBezTo>
                  <a:cubicBezTo>
                    <a:pt x="89" y="388"/>
                    <a:pt x="88" y="388"/>
                    <a:pt x="88" y="388"/>
                  </a:cubicBezTo>
                  <a:cubicBezTo>
                    <a:pt x="84" y="390"/>
                    <a:pt x="81" y="391"/>
                    <a:pt x="78" y="391"/>
                  </a:cubicBezTo>
                </a:path>
              </a:pathLst>
            </a:custGeom>
            <a:solidFill>
              <a:srgbClr val="E1ED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7" name="Freeform 241"/>
            <p:cNvSpPr/>
            <p:nvPr/>
          </p:nvSpPr>
          <p:spPr bwMode="auto">
            <a:xfrm>
              <a:off x="3638550" y="1058863"/>
              <a:ext cx="71438" cy="149225"/>
            </a:xfrm>
            <a:custGeom>
              <a:avLst/>
              <a:gdLst>
                <a:gd name="T0" fmla="*/ 14 w 25"/>
                <a:gd name="T1" fmla="*/ 51 h 53"/>
                <a:gd name="T2" fmla="*/ 23 w 25"/>
                <a:gd name="T3" fmla="*/ 37 h 53"/>
                <a:gd name="T4" fmla="*/ 24 w 25"/>
                <a:gd name="T5" fmla="*/ 23 h 53"/>
                <a:gd name="T6" fmla="*/ 25 w 25"/>
                <a:gd name="T7" fmla="*/ 8 h 53"/>
                <a:gd name="T8" fmla="*/ 19 w 25"/>
                <a:gd name="T9" fmla="*/ 2 h 53"/>
                <a:gd name="T10" fmla="*/ 14 w 25"/>
                <a:gd name="T11" fmla="*/ 7 h 53"/>
                <a:gd name="T12" fmla="*/ 1 w 25"/>
                <a:gd name="T13" fmla="*/ 27 h 53"/>
                <a:gd name="T14" fmla="*/ 6 w 25"/>
                <a:gd name="T15" fmla="*/ 48 h 53"/>
                <a:gd name="T16" fmla="*/ 14 w 25"/>
                <a:gd name="T17" fmla="*/ 5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52">
                  <a:moveTo>
                    <a:pt x="14" y="51"/>
                  </a:moveTo>
                  <a:cubicBezTo>
                    <a:pt x="18" y="49"/>
                    <a:pt x="22" y="43"/>
                    <a:pt x="23" y="37"/>
                  </a:cubicBezTo>
                  <a:cubicBezTo>
                    <a:pt x="24" y="32"/>
                    <a:pt x="24" y="27"/>
                    <a:pt x="24" y="23"/>
                  </a:cubicBezTo>
                  <a:cubicBezTo>
                    <a:pt x="24" y="18"/>
                    <a:pt x="24" y="13"/>
                    <a:pt x="25" y="8"/>
                  </a:cubicBezTo>
                  <a:cubicBezTo>
                    <a:pt x="25" y="3"/>
                    <a:pt x="23" y="0"/>
                    <a:pt x="19" y="2"/>
                  </a:cubicBezTo>
                  <a:cubicBezTo>
                    <a:pt x="17" y="3"/>
                    <a:pt x="15" y="4"/>
                    <a:pt x="14" y="7"/>
                  </a:cubicBezTo>
                  <a:cubicBezTo>
                    <a:pt x="8" y="10"/>
                    <a:pt x="2" y="19"/>
                    <a:pt x="1" y="27"/>
                  </a:cubicBezTo>
                  <a:cubicBezTo>
                    <a:pt x="0" y="36"/>
                    <a:pt x="4" y="44"/>
                    <a:pt x="6" y="48"/>
                  </a:cubicBezTo>
                  <a:cubicBezTo>
                    <a:pt x="8" y="51"/>
                    <a:pt x="10" y="53"/>
                    <a:pt x="14" y="51"/>
                  </a:cubicBezTo>
                </a:path>
              </a:pathLst>
            </a:custGeom>
            <a:solidFill>
              <a:srgbClr val="F8CB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8" name="Freeform 242"/>
            <p:cNvSpPr/>
            <p:nvPr/>
          </p:nvSpPr>
          <p:spPr bwMode="auto">
            <a:xfrm>
              <a:off x="3771900" y="869950"/>
              <a:ext cx="85725" cy="185738"/>
            </a:xfrm>
            <a:custGeom>
              <a:avLst/>
              <a:gdLst>
                <a:gd name="T0" fmla="*/ 29 w 31"/>
                <a:gd name="T1" fmla="*/ 44 h 66"/>
                <a:gd name="T2" fmla="*/ 30 w 31"/>
                <a:gd name="T3" fmla="*/ 10 h 66"/>
                <a:gd name="T4" fmla="*/ 16 w 31"/>
                <a:gd name="T5" fmla="*/ 17 h 66"/>
                <a:gd name="T6" fmla="*/ 9 w 31"/>
                <a:gd name="T7" fmla="*/ 25 h 66"/>
                <a:gd name="T8" fmla="*/ 8 w 31"/>
                <a:gd name="T9" fmla="*/ 26 h 66"/>
                <a:gd name="T10" fmla="*/ 3 w 31"/>
                <a:gd name="T11" fmla="*/ 33 h 66"/>
                <a:gd name="T12" fmla="*/ 1 w 31"/>
                <a:gd name="T13" fmla="*/ 48 h 66"/>
                <a:gd name="T14" fmla="*/ 11 w 31"/>
                <a:gd name="T15" fmla="*/ 65 h 66"/>
                <a:gd name="T16" fmla="*/ 29 w 31"/>
                <a:gd name="T17" fmla="*/ 44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1" h="66">
                  <a:moveTo>
                    <a:pt x="29" y="44"/>
                  </a:moveTo>
                  <a:cubicBezTo>
                    <a:pt x="31" y="32"/>
                    <a:pt x="30" y="20"/>
                    <a:pt x="30" y="10"/>
                  </a:cubicBezTo>
                  <a:cubicBezTo>
                    <a:pt x="30" y="0"/>
                    <a:pt x="19" y="8"/>
                    <a:pt x="16" y="17"/>
                  </a:cubicBezTo>
                  <a:cubicBezTo>
                    <a:pt x="13" y="19"/>
                    <a:pt x="11" y="21"/>
                    <a:pt x="9" y="25"/>
                  </a:cubicBezTo>
                  <a:cubicBezTo>
                    <a:pt x="9" y="25"/>
                    <a:pt x="8" y="26"/>
                    <a:pt x="8" y="26"/>
                  </a:cubicBezTo>
                  <a:cubicBezTo>
                    <a:pt x="6" y="28"/>
                    <a:pt x="4" y="30"/>
                    <a:pt x="3" y="33"/>
                  </a:cubicBezTo>
                  <a:cubicBezTo>
                    <a:pt x="0" y="39"/>
                    <a:pt x="0" y="44"/>
                    <a:pt x="1" y="48"/>
                  </a:cubicBezTo>
                  <a:cubicBezTo>
                    <a:pt x="3" y="55"/>
                    <a:pt x="5" y="64"/>
                    <a:pt x="11" y="65"/>
                  </a:cubicBezTo>
                  <a:cubicBezTo>
                    <a:pt x="18" y="66"/>
                    <a:pt x="27" y="55"/>
                    <a:pt x="29" y="44"/>
                  </a:cubicBezTo>
                </a:path>
              </a:pathLst>
            </a:custGeom>
            <a:solidFill>
              <a:srgbClr val="F8CB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9" name="Freeform 243"/>
            <p:cNvSpPr/>
            <p:nvPr/>
          </p:nvSpPr>
          <p:spPr bwMode="auto">
            <a:xfrm>
              <a:off x="3587750" y="517525"/>
              <a:ext cx="611188" cy="704850"/>
            </a:xfrm>
            <a:custGeom>
              <a:avLst/>
              <a:gdLst>
                <a:gd name="T0" fmla="*/ 1 w 217"/>
                <a:gd name="T1" fmla="*/ 250 h 250"/>
                <a:gd name="T2" fmla="*/ 0 w 217"/>
                <a:gd name="T3" fmla="*/ 229 h 250"/>
                <a:gd name="T4" fmla="*/ 4 w 217"/>
                <a:gd name="T5" fmla="*/ 209 h 250"/>
                <a:gd name="T6" fmla="*/ 11 w 217"/>
                <a:gd name="T7" fmla="*/ 195 h 250"/>
                <a:gd name="T8" fmla="*/ 30 w 217"/>
                <a:gd name="T9" fmla="*/ 159 h 250"/>
                <a:gd name="T10" fmla="*/ 47 w 217"/>
                <a:gd name="T11" fmla="*/ 132 h 250"/>
                <a:gd name="T12" fmla="*/ 66 w 217"/>
                <a:gd name="T13" fmla="*/ 108 h 250"/>
                <a:gd name="T14" fmla="*/ 81 w 217"/>
                <a:gd name="T15" fmla="*/ 87 h 250"/>
                <a:gd name="T16" fmla="*/ 87 w 217"/>
                <a:gd name="T17" fmla="*/ 79 h 250"/>
                <a:gd name="T18" fmla="*/ 102 w 217"/>
                <a:gd name="T19" fmla="*/ 65 h 250"/>
                <a:gd name="T20" fmla="*/ 136 w 217"/>
                <a:gd name="T21" fmla="*/ 35 h 250"/>
                <a:gd name="T22" fmla="*/ 201 w 217"/>
                <a:gd name="T23" fmla="*/ 0 h 250"/>
                <a:gd name="T24" fmla="*/ 212 w 217"/>
                <a:gd name="T25" fmla="*/ 5 h 250"/>
                <a:gd name="T26" fmla="*/ 216 w 217"/>
                <a:gd name="T27" fmla="*/ 16 h 250"/>
                <a:gd name="T28" fmla="*/ 217 w 217"/>
                <a:gd name="T29" fmla="*/ 21 h 250"/>
                <a:gd name="T30" fmla="*/ 197 w 217"/>
                <a:gd name="T31" fmla="*/ 19 h 250"/>
                <a:gd name="T32" fmla="*/ 168 w 217"/>
                <a:gd name="T33" fmla="*/ 35 h 250"/>
                <a:gd name="T34" fmla="*/ 109 w 217"/>
                <a:gd name="T35" fmla="*/ 80 h 250"/>
                <a:gd name="T36" fmla="*/ 78 w 217"/>
                <a:gd name="T37" fmla="*/ 115 h 250"/>
                <a:gd name="T38" fmla="*/ 43 w 217"/>
                <a:gd name="T39" fmla="*/ 162 h 250"/>
                <a:gd name="T40" fmla="*/ 33 w 217"/>
                <a:gd name="T41" fmla="*/ 176 h 250"/>
                <a:gd name="T42" fmla="*/ 22 w 217"/>
                <a:gd name="T43" fmla="*/ 197 h 250"/>
                <a:gd name="T44" fmla="*/ 6 w 217"/>
                <a:gd name="T45" fmla="*/ 237 h 250"/>
                <a:gd name="T46" fmla="*/ 1 w 217"/>
                <a:gd name="T47" fmla="*/ 250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16" h="250">
                  <a:moveTo>
                    <a:pt x="1" y="250"/>
                  </a:moveTo>
                  <a:cubicBezTo>
                    <a:pt x="0" y="243"/>
                    <a:pt x="0" y="236"/>
                    <a:pt x="0" y="229"/>
                  </a:cubicBezTo>
                  <a:cubicBezTo>
                    <a:pt x="0" y="222"/>
                    <a:pt x="1" y="216"/>
                    <a:pt x="4" y="209"/>
                  </a:cubicBezTo>
                  <a:cubicBezTo>
                    <a:pt x="5" y="204"/>
                    <a:pt x="8" y="199"/>
                    <a:pt x="11" y="195"/>
                  </a:cubicBezTo>
                  <a:cubicBezTo>
                    <a:pt x="17" y="183"/>
                    <a:pt x="24" y="171"/>
                    <a:pt x="30" y="159"/>
                  </a:cubicBezTo>
                  <a:cubicBezTo>
                    <a:pt x="36" y="150"/>
                    <a:pt x="41" y="140"/>
                    <a:pt x="47" y="132"/>
                  </a:cubicBezTo>
                  <a:cubicBezTo>
                    <a:pt x="53" y="124"/>
                    <a:pt x="60" y="116"/>
                    <a:pt x="66" y="108"/>
                  </a:cubicBezTo>
                  <a:cubicBezTo>
                    <a:pt x="71" y="101"/>
                    <a:pt x="75" y="94"/>
                    <a:pt x="81" y="87"/>
                  </a:cubicBezTo>
                  <a:cubicBezTo>
                    <a:pt x="83" y="84"/>
                    <a:pt x="85" y="82"/>
                    <a:pt x="87" y="79"/>
                  </a:cubicBezTo>
                  <a:cubicBezTo>
                    <a:pt x="92" y="74"/>
                    <a:pt x="97" y="70"/>
                    <a:pt x="102" y="65"/>
                  </a:cubicBezTo>
                  <a:cubicBezTo>
                    <a:pt x="113" y="55"/>
                    <a:pt x="125" y="45"/>
                    <a:pt x="136" y="35"/>
                  </a:cubicBezTo>
                  <a:cubicBezTo>
                    <a:pt x="159" y="14"/>
                    <a:pt x="180" y="0"/>
                    <a:pt x="201" y="0"/>
                  </a:cubicBezTo>
                  <a:cubicBezTo>
                    <a:pt x="205" y="1"/>
                    <a:pt x="210" y="1"/>
                    <a:pt x="212" y="5"/>
                  </a:cubicBezTo>
                  <a:cubicBezTo>
                    <a:pt x="215" y="8"/>
                    <a:pt x="216" y="12"/>
                    <a:pt x="216" y="16"/>
                  </a:cubicBezTo>
                  <a:cubicBezTo>
                    <a:pt x="217" y="18"/>
                    <a:pt x="217" y="20"/>
                    <a:pt x="217" y="21"/>
                  </a:cubicBezTo>
                  <a:cubicBezTo>
                    <a:pt x="211" y="19"/>
                    <a:pt x="206" y="16"/>
                    <a:pt x="197" y="19"/>
                  </a:cubicBezTo>
                  <a:cubicBezTo>
                    <a:pt x="187" y="22"/>
                    <a:pt x="178" y="28"/>
                    <a:pt x="168" y="35"/>
                  </a:cubicBezTo>
                  <a:cubicBezTo>
                    <a:pt x="149" y="48"/>
                    <a:pt x="129" y="62"/>
                    <a:pt x="109" y="80"/>
                  </a:cubicBezTo>
                  <a:cubicBezTo>
                    <a:pt x="99" y="91"/>
                    <a:pt x="88" y="102"/>
                    <a:pt x="78" y="115"/>
                  </a:cubicBezTo>
                  <a:cubicBezTo>
                    <a:pt x="67" y="131"/>
                    <a:pt x="55" y="146"/>
                    <a:pt x="43" y="162"/>
                  </a:cubicBezTo>
                  <a:cubicBezTo>
                    <a:pt x="39" y="166"/>
                    <a:pt x="36" y="171"/>
                    <a:pt x="33" y="176"/>
                  </a:cubicBezTo>
                  <a:cubicBezTo>
                    <a:pt x="29" y="182"/>
                    <a:pt x="25" y="190"/>
                    <a:pt x="22" y="197"/>
                  </a:cubicBezTo>
                  <a:cubicBezTo>
                    <a:pt x="16" y="210"/>
                    <a:pt x="11" y="224"/>
                    <a:pt x="6" y="237"/>
                  </a:cubicBezTo>
                  <a:cubicBezTo>
                    <a:pt x="4" y="242"/>
                    <a:pt x="3" y="246"/>
                    <a:pt x="1" y="250"/>
                  </a:cubicBezTo>
                </a:path>
              </a:pathLst>
            </a:custGeom>
            <a:solidFill>
              <a:srgbClr val="7EB4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0" name="Freeform 244"/>
            <p:cNvSpPr/>
            <p:nvPr/>
          </p:nvSpPr>
          <p:spPr bwMode="auto">
            <a:xfrm>
              <a:off x="3943350" y="815975"/>
              <a:ext cx="223838" cy="704850"/>
            </a:xfrm>
            <a:custGeom>
              <a:avLst/>
              <a:gdLst>
                <a:gd name="T0" fmla="*/ 0 w 80"/>
                <a:gd name="T1" fmla="*/ 250 h 250"/>
                <a:gd name="T2" fmla="*/ 1 w 80"/>
                <a:gd name="T3" fmla="*/ 247 h 250"/>
                <a:gd name="T4" fmla="*/ 6 w 80"/>
                <a:gd name="T5" fmla="*/ 237 h 250"/>
                <a:gd name="T6" fmla="*/ 8 w 80"/>
                <a:gd name="T7" fmla="*/ 231 h 250"/>
                <a:gd name="T8" fmla="*/ 11 w 80"/>
                <a:gd name="T9" fmla="*/ 225 h 250"/>
                <a:gd name="T10" fmla="*/ 21 w 80"/>
                <a:gd name="T11" fmla="*/ 200 h 250"/>
                <a:gd name="T12" fmla="*/ 26 w 80"/>
                <a:gd name="T13" fmla="*/ 187 h 250"/>
                <a:gd name="T14" fmla="*/ 30 w 80"/>
                <a:gd name="T15" fmla="*/ 174 h 250"/>
                <a:gd name="T16" fmla="*/ 35 w 80"/>
                <a:gd name="T17" fmla="*/ 160 h 250"/>
                <a:gd name="T18" fmla="*/ 40 w 80"/>
                <a:gd name="T19" fmla="*/ 146 h 250"/>
                <a:gd name="T20" fmla="*/ 49 w 80"/>
                <a:gd name="T21" fmla="*/ 119 h 250"/>
                <a:gd name="T22" fmla="*/ 53 w 80"/>
                <a:gd name="T23" fmla="*/ 105 h 250"/>
                <a:gd name="T24" fmla="*/ 57 w 80"/>
                <a:gd name="T25" fmla="*/ 92 h 250"/>
                <a:gd name="T26" fmla="*/ 64 w 80"/>
                <a:gd name="T27" fmla="*/ 67 h 250"/>
                <a:gd name="T28" fmla="*/ 71 w 80"/>
                <a:gd name="T29" fmla="*/ 45 h 250"/>
                <a:gd name="T30" fmla="*/ 76 w 80"/>
                <a:gd name="T31" fmla="*/ 26 h 250"/>
                <a:gd name="T32" fmla="*/ 79 w 80"/>
                <a:gd name="T33" fmla="*/ 12 h 250"/>
                <a:gd name="T34" fmla="*/ 80 w 80"/>
                <a:gd name="T35" fmla="*/ 3 h 250"/>
                <a:gd name="T36" fmla="*/ 80 w 80"/>
                <a:gd name="T37" fmla="*/ 0 h 250"/>
                <a:gd name="T38" fmla="*/ 80 w 80"/>
                <a:gd name="T39" fmla="*/ 3 h 250"/>
                <a:gd name="T40" fmla="*/ 80 w 80"/>
                <a:gd name="T41" fmla="*/ 12 h 250"/>
                <a:gd name="T42" fmla="*/ 78 w 80"/>
                <a:gd name="T43" fmla="*/ 26 h 250"/>
                <a:gd name="T44" fmla="*/ 73 w 80"/>
                <a:gd name="T45" fmla="*/ 44 h 250"/>
                <a:gd name="T46" fmla="*/ 68 w 80"/>
                <a:gd name="T47" fmla="*/ 67 h 250"/>
                <a:gd name="T48" fmla="*/ 61 w 80"/>
                <a:gd name="T49" fmla="*/ 91 h 250"/>
                <a:gd name="T50" fmla="*/ 54 w 80"/>
                <a:gd name="T51" fmla="*/ 118 h 250"/>
                <a:gd name="T52" fmla="*/ 49 w 80"/>
                <a:gd name="T53" fmla="*/ 132 h 250"/>
                <a:gd name="T54" fmla="*/ 45 w 80"/>
                <a:gd name="T55" fmla="*/ 146 h 250"/>
                <a:gd name="T56" fmla="*/ 40 w 80"/>
                <a:gd name="T57" fmla="*/ 160 h 250"/>
                <a:gd name="T58" fmla="*/ 35 w 80"/>
                <a:gd name="T59" fmla="*/ 174 h 250"/>
                <a:gd name="T60" fmla="*/ 25 w 80"/>
                <a:gd name="T61" fmla="*/ 201 h 250"/>
                <a:gd name="T62" fmla="*/ 14 w 80"/>
                <a:gd name="T63" fmla="*/ 226 h 250"/>
                <a:gd name="T64" fmla="*/ 6 w 80"/>
                <a:gd name="T65" fmla="*/ 243 h 250"/>
                <a:gd name="T66" fmla="*/ 0 w 80"/>
                <a:gd name="T67" fmla="*/ 250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0" h="250">
                  <a:moveTo>
                    <a:pt x="0" y="250"/>
                  </a:moveTo>
                  <a:cubicBezTo>
                    <a:pt x="0" y="249"/>
                    <a:pt x="1" y="248"/>
                    <a:pt x="1" y="247"/>
                  </a:cubicBezTo>
                  <a:cubicBezTo>
                    <a:pt x="3" y="244"/>
                    <a:pt x="4" y="240"/>
                    <a:pt x="6" y="237"/>
                  </a:cubicBezTo>
                  <a:cubicBezTo>
                    <a:pt x="7" y="235"/>
                    <a:pt x="7" y="233"/>
                    <a:pt x="8" y="231"/>
                  </a:cubicBezTo>
                  <a:cubicBezTo>
                    <a:pt x="9" y="229"/>
                    <a:pt x="10" y="227"/>
                    <a:pt x="11" y="225"/>
                  </a:cubicBezTo>
                  <a:cubicBezTo>
                    <a:pt x="14" y="217"/>
                    <a:pt x="17" y="209"/>
                    <a:pt x="21" y="200"/>
                  </a:cubicBezTo>
                  <a:cubicBezTo>
                    <a:pt x="22" y="196"/>
                    <a:pt x="24" y="192"/>
                    <a:pt x="26" y="187"/>
                  </a:cubicBezTo>
                  <a:cubicBezTo>
                    <a:pt x="27" y="183"/>
                    <a:pt x="29" y="178"/>
                    <a:pt x="30" y="174"/>
                  </a:cubicBezTo>
                  <a:cubicBezTo>
                    <a:pt x="32" y="169"/>
                    <a:pt x="34" y="165"/>
                    <a:pt x="35" y="160"/>
                  </a:cubicBezTo>
                  <a:cubicBezTo>
                    <a:pt x="37" y="155"/>
                    <a:pt x="38" y="151"/>
                    <a:pt x="40" y="146"/>
                  </a:cubicBezTo>
                  <a:cubicBezTo>
                    <a:pt x="43" y="137"/>
                    <a:pt x="46" y="128"/>
                    <a:pt x="49" y="119"/>
                  </a:cubicBezTo>
                  <a:cubicBezTo>
                    <a:pt x="50" y="114"/>
                    <a:pt x="52" y="110"/>
                    <a:pt x="53" y="105"/>
                  </a:cubicBezTo>
                  <a:cubicBezTo>
                    <a:pt x="54" y="101"/>
                    <a:pt x="56" y="96"/>
                    <a:pt x="57" y="92"/>
                  </a:cubicBezTo>
                  <a:cubicBezTo>
                    <a:pt x="59" y="84"/>
                    <a:pt x="62" y="75"/>
                    <a:pt x="64" y="67"/>
                  </a:cubicBezTo>
                  <a:cubicBezTo>
                    <a:pt x="66" y="59"/>
                    <a:pt x="69" y="52"/>
                    <a:pt x="71" y="45"/>
                  </a:cubicBezTo>
                  <a:cubicBezTo>
                    <a:pt x="72" y="38"/>
                    <a:pt x="74" y="32"/>
                    <a:pt x="76" y="26"/>
                  </a:cubicBezTo>
                  <a:cubicBezTo>
                    <a:pt x="77" y="21"/>
                    <a:pt x="78" y="16"/>
                    <a:pt x="79" y="12"/>
                  </a:cubicBezTo>
                  <a:cubicBezTo>
                    <a:pt x="79" y="8"/>
                    <a:pt x="80" y="5"/>
                    <a:pt x="80" y="3"/>
                  </a:cubicBezTo>
                  <a:cubicBezTo>
                    <a:pt x="80" y="2"/>
                    <a:pt x="80" y="0"/>
                    <a:pt x="80" y="0"/>
                  </a:cubicBezTo>
                  <a:cubicBezTo>
                    <a:pt x="80" y="0"/>
                    <a:pt x="80" y="1"/>
                    <a:pt x="80" y="3"/>
                  </a:cubicBezTo>
                  <a:cubicBezTo>
                    <a:pt x="80" y="5"/>
                    <a:pt x="80" y="8"/>
                    <a:pt x="80" y="12"/>
                  </a:cubicBezTo>
                  <a:cubicBezTo>
                    <a:pt x="79" y="15"/>
                    <a:pt x="79" y="20"/>
                    <a:pt x="78" y="26"/>
                  </a:cubicBezTo>
                  <a:cubicBezTo>
                    <a:pt x="77" y="31"/>
                    <a:pt x="75" y="38"/>
                    <a:pt x="73" y="44"/>
                  </a:cubicBezTo>
                  <a:cubicBezTo>
                    <a:pt x="72" y="51"/>
                    <a:pt x="70" y="59"/>
                    <a:pt x="68" y="67"/>
                  </a:cubicBezTo>
                  <a:cubicBezTo>
                    <a:pt x="66" y="74"/>
                    <a:pt x="64" y="83"/>
                    <a:pt x="61" y="91"/>
                  </a:cubicBezTo>
                  <a:cubicBezTo>
                    <a:pt x="59" y="100"/>
                    <a:pt x="56" y="109"/>
                    <a:pt x="54" y="118"/>
                  </a:cubicBezTo>
                  <a:cubicBezTo>
                    <a:pt x="52" y="123"/>
                    <a:pt x="51" y="127"/>
                    <a:pt x="49" y="132"/>
                  </a:cubicBezTo>
                  <a:cubicBezTo>
                    <a:pt x="48" y="137"/>
                    <a:pt x="46" y="141"/>
                    <a:pt x="45" y="146"/>
                  </a:cubicBezTo>
                  <a:cubicBezTo>
                    <a:pt x="43" y="151"/>
                    <a:pt x="42" y="155"/>
                    <a:pt x="40" y="160"/>
                  </a:cubicBezTo>
                  <a:cubicBezTo>
                    <a:pt x="38" y="165"/>
                    <a:pt x="37" y="169"/>
                    <a:pt x="35" y="174"/>
                  </a:cubicBezTo>
                  <a:cubicBezTo>
                    <a:pt x="32" y="183"/>
                    <a:pt x="28" y="192"/>
                    <a:pt x="25" y="201"/>
                  </a:cubicBezTo>
                  <a:cubicBezTo>
                    <a:pt x="21" y="210"/>
                    <a:pt x="18" y="218"/>
                    <a:pt x="14" y="226"/>
                  </a:cubicBezTo>
                  <a:cubicBezTo>
                    <a:pt x="11" y="232"/>
                    <a:pt x="9" y="238"/>
                    <a:pt x="6" y="243"/>
                  </a:cubicBezTo>
                  <a:cubicBezTo>
                    <a:pt x="4" y="246"/>
                    <a:pt x="2" y="248"/>
                    <a:pt x="0" y="250"/>
                  </a:cubicBezTo>
                </a:path>
              </a:pathLst>
            </a:custGeom>
            <a:solidFill>
              <a:srgbClr val="7EB4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1" name="Freeform 245"/>
            <p:cNvSpPr/>
            <p:nvPr/>
          </p:nvSpPr>
          <p:spPr bwMode="auto">
            <a:xfrm>
              <a:off x="3875088" y="728663"/>
              <a:ext cx="204788" cy="858838"/>
            </a:xfrm>
            <a:custGeom>
              <a:avLst/>
              <a:gdLst>
                <a:gd name="T0" fmla="*/ 0 w 73"/>
                <a:gd name="T1" fmla="*/ 305 h 305"/>
                <a:gd name="T2" fmla="*/ 8 w 73"/>
                <a:gd name="T3" fmla="*/ 283 h 305"/>
                <a:gd name="T4" fmla="*/ 17 w 73"/>
                <a:gd name="T5" fmla="*/ 257 h 305"/>
                <a:gd name="T6" fmla="*/ 27 w 73"/>
                <a:gd name="T7" fmla="*/ 227 h 305"/>
                <a:gd name="T8" fmla="*/ 29 w 73"/>
                <a:gd name="T9" fmla="*/ 220 h 305"/>
                <a:gd name="T10" fmla="*/ 37 w 73"/>
                <a:gd name="T11" fmla="*/ 196 h 305"/>
                <a:gd name="T12" fmla="*/ 46 w 73"/>
                <a:gd name="T13" fmla="*/ 164 h 305"/>
                <a:gd name="T14" fmla="*/ 55 w 73"/>
                <a:gd name="T15" fmla="*/ 132 h 305"/>
                <a:gd name="T16" fmla="*/ 62 w 73"/>
                <a:gd name="T17" fmla="*/ 101 h 305"/>
                <a:gd name="T18" fmla="*/ 67 w 73"/>
                <a:gd name="T19" fmla="*/ 74 h 305"/>
                <a:gd name="T20" fmla="*/ 69 w 73"/>
                <a:gd name="T21" fmla="*/ 50 h 305"/>
                <a:gd name="T22" fmla="*/ 72 w 73"/>
                <a:gd name="T23" fmla="*/ 14 h 305"/>
                <a:gd name="T24" fmla="*/ 73 w 73"/>
                <a:gd name="T25" fmla="*/ 0 h 305"/>
                <a:gd name="T26" fmla="*/ 73 w 73"/>
                <a:gd name="T27" fmla="*/ 13 h 305"/>
                <a:gd name="T28" fmla="*/ 73 w 73"/>
                <a:gd name="T29" fmla="*/ 28 h 305"/>
                <a:gd name="T30" fmla="*/ 72 w 73"/>
                <a:gd name="T31" fmla="*/ 48 h 305"/>
                <a:gd name="T32" fmla="*/ 71 w 73"/>
                <a:gd name="T33" fmla="*/ 72 h 305"/>
                <a:gd name="T34" fmla="*/ 67 w 73"/>
                <a:gd name="T35" fmla="*/ 100 h 305"/>
                <a:gd name="T36" fmla="*/ 60 w 73"/>
                <a:gd name="T37" fmla="*/ 131 h 305"/>
                <a:gd name="T38" fmla="*/ 51 w 73"/>
                <a:gd name="T39" fmla="*/ 163 h 305"/>
                <a:gd name="T40" fmla="*/ 41 w 73"/>
                <a:gd name="T41" fmla="*/ 196 h 305"/>
                <a:gd name="T42" fmla="*/ 31 w 73"/>
                <a:gd name="T43" fmla="*/ 227 h 305"/>
                <a:gd name="T44" fmla="*/ 24 w 73"/>
                <a:gd name="T45" fmla="*/ 247 h 305"/>
                <a:gd name="T46" fmla="*/ 21 w 73"/>
                <a:gd name="T47" fmla="*/ 257 h 305"/>
                <a:gd name="T48" fmla="*/ 11 w 73"/>
                <a:gd name="T49" fmla="*/ 283 h 305"/>
                <a:gd name="T50" fmla="*/ 5 w 73"/>
                <a:gd name="T51" fmla="*/ 296 h 305"/>
                <a:gd name="T52" fmla="*/ 3 w 73"/>
                <a:gd name="T53" fmla="*/ 303 h 305"/>
                <a:gd name="T54" fmla="*/ 3 w 73"/>
                <a:gd name="T55" fmla="*/ 303 h 305"/>
                <a:gd name="T56" fmla="*/ 1 w 73"/>
                <a:gd name="T57" fmla="*/ 304 h 305"/>
                <a:gd name="T58" fmla="*/ 0 w 73"/>
                <a:gd name="T59" fmla="*/ 305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73" h="305">
                  <a:moveTo>
                    <a:pt x="0" y="305"/>
                  </a:moveTo>
                  <a:cubicBezTo>
                    <a:pt x="3" y="298"/>
                    <a:pt x="5" y="291"/>
                    <a:pt x="8" y="283"/>
                  </a:cubicBezTo>
                  <a:cubicBezTo>
                    <a:pt x="11" y="275"/>
                    <a:pt x="14" y="266"/>
                    <a:pt x="17" y="257"/>
                  </a:cubicBezTo>
                  <a:cubicBezTo>
                    <a:pt x="20" y="247"/>
                    <a:pt x="23" y="238"/>
                    <a:pt x="27" y="227"/>
                  </a:cubicBezTo>
                  <a:cubicBezTo>
                    <a:pt x="28" y="225"/>
                    <a:pt x="28" y="222"/>
                    <a:pt x="29" y="220"/>
                  </a:cubicBezTo>
                  <a:cubicBezTo>
                    <a:pt x="32" y="212"/>
                    <a:pt x="34" y="204"/>
                    <a:pt x="37" y="196"/>
                  </a:cubicBezTo>
                  <a:cubicBezTo>
                    <a:pt x="40" y="186"/>
                    <a:pt x="43" y="175"/>
                    <a:pt x="46" y="164"/>
                  </a:cubicBezTo>
                  <a:cubicBezTo>
                    <a:pt x="49" y="153"/>
                    <a:pt x="52" y="143"/>
                    <a:pt x="55" y="132"/>
                  </a:cubicBezTo>
                  <a:cubicBezTo>
                    <a:pt x="57" y="122"/>
                    <a:pt x="60" y="111"/>
                    <a:pt x="62" y="101"/>
                  </a:cubicBezTo>
                  <a:cubicBezTo>
                    <a:pt x="64" y="92"/>
                    <a:pt x="65" y="82"/>
                    <a:pt x="67" y="74"/>
                  </a:cubicBezTo>
                  <a:cubicBezTo>
                    <a:pt x="68" y="65"/>
                    <a:pt x="68" y="57"/>
                    <a:pt x="69" y="50"/>
                  </a:cubicBezTo>
                  <a:cubicBezTo>
                    <a:pt x="70" y="35"/>
                    <a:pt x="71" y="22"/>
                    <a:pt x="72" y="14"/>
                  </a:cubicBezTo>
                  <a:cubicBezTo>
                    <a:pt x="73" y="6"/>
                    <a:pt x="73" y="1"/>
                    <a:pt x="73" y="0"/>
                  </a:cubicBezTo>
                  <a:cubicBezTo>
                    <a:pt x="73" y="1"/>
                    <a:pt x="73" y="5"/>
                    <a:pt x="73" y="13"/>
                  </a:cubicBezTo>
                  <a:cubicBezTo>
                    <a:pt x="73" y="17"/>
                    <a:pt x="73" y="22"/>
                    <a:pt x="73" y="28"/>
                  </a:cubicBezTo>
                  <a:cubicBezTo>
                    <a:pt x="73" y="34"/>
                    <a:pt x="72" y="40"/>
                    <a:pt x="72" y="48"/>
                  </a:cubicBezTo>
                  <a:cubicBezTo>
                    <a:pt x="72" y="55"/>
                    <a:pt x="72" y="63"/>
                    <a:pt x="71" y="72"/>
                  </a:cubicBezTo>
                  <a:cubicBezTo>
                    <a:pt x="70" y="80"/>
                    <a:pt x="68" y="90"/>
                    <a:pt x="67" y="100"/>
                  </a:cubicBezTo>
                  <a:cubicBezTo>
                    <a:pt x="65" y="110"/>
                    <a:pt x="62" y="120"/>
                    <a:pt x="60" y="131"/>
                  </a:cubicBezTo>
                  <a:cubicBezTo>
                    <a:pt x="57" y="141"/>
                    <a:pt x="54" y="152"/>
                    <a:pt x="51" y="163"/>
                  </a:cubicBezTo>
                  <a:cubicBezTo>
                    <a:pt x="48" y="174"/>
                    <a:pt x="45" y="185"/>
                    <a:pt x="41" y="196"/>
                  </a:cubicBezTo>
                  <a:cubicBezTo>
                    <a:pt x="38" y="206"/>
                    <a:pt x="35" y="217"/>
                    <a:pt x="31" y="227"/>
                  </a:cubicBezTo>
                  <a:cubicBezTo>
                    <a:pt x="29" y="234"/>
                    <a:pt x="27" y="240"/>
                    <a:pt x="24" y="247"/>
                  </a:cubicBezTo>
                  <a:cubicBezTo>
                    <a:pt x="23" y="250"/>
                    <a:pt x="22" y="253"/>
                    <a:pt x="21" y="257"/>
                  </a:cubicBezTo>
                  <a:cubicBezTo>
                    <a:pt x="17" y="266"/>
                    <a:pt x="14" y="275"/>
                    <a:pt x="11" y="283"/>
                  </a:cubicBezTo>
                  <a:cubicBezTo>
                    <a:pt x="9" y="288"/>
                    <a:pt x="7" y="292"/>
                    <a:pt x="5" y="296"/>
                  </a:cubicBezTo>
                  <a:cubicBezTo>
                    <a:pt x="5" y="299"/>
                    <a:pt x="4" y="301"/>
                    <a:pt x="3" y="303"/>
                  </a:cubicBezTo>
                  <a:cubicBezTo>
                    <a:pt x="3" y="303"/>
                    <a:pt x="3" y="303"/>
                    <a:pt x="3" y="303"/>
                  </a:cubicBezTo>
                  <a:cubicBezTo>
                    <a:pt x="2" y="303"/>
                    <a:pt x="2" y="304"/>
                    <a:pt x="1" y="304"/>
                  </a:cubicBezTo>
                  <a:cubicBezTo>
                    <a:pt x="0" y="305"/>
                    <a:pt x="0" y="305"/>
                    <a:pt x="0" y="305"/>
                  </a:cubicBezTo>
                </a:path>
              </a:pathLst>
            </a:custGeom>
            <a:solidFill>
              <a:srgbClr val="7EB4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2" name="Freeform 246"/>
            <p:cNvSpPr/>
            <p:nvPr/>
          </p:nvSpPr>
          <p:spPr bwMode="auto">
            <a:xfrm>
              <a:off x="3835400" y="796925"/>
              <a:ext cx="104775" cy="812800"/>
            </a:xfrm>
            <a:custGeom>
              <a:avLst/>
              <a:gdLst>
                <a:gd name="T0" fmla="*/ 0 w 37"/>
                <a:gd name="T1" fmla="*/ 289 h 289"/>
                <a:gd name="T2" fmla="*/ 1 w 37"/>
                <a:gd name="T3" fmla="*/ 283 h 289"/>
                <a:gd name="T4" fmla="*/ 3 w 37"/>
                <a:gd name="T5" fmla="*/ 275 h 289"/>
                <a:gd name="T6" fmla="*/ 6 w 37"/>
                <a:gd name="T7" fmla="*/ 265 h 289"/>
                <a:gd name="T8" fmla="*/ 8 w 37"/>
                <a:gd name="T9" fmla="*/ 254 h 289"/>
                <a:gd name="T10" fmla="*/ 11 w 37"/>
                <a:gd name="T11" fmla="*/ 242 h 289"/>
                <a:gd name="T12" fmla="*/ 13 w 37"/>
                <a:gd name="T13" fmla="*/ 230 h 289"/>
                <a:gd name="T14" fmla="*/ 16 w 37"/>
                <a:gd name="T15" fmla="*/ 217 h 289"/>
                <a:gd name="T16" fmla="*/ 19 w 37"/>
                <a:gd name="T17" fmla="*/ 203 h 289"/>
                <a:gd name="T18" fmla="*/ 23 w 37"/>
                <a:gd name="T19" fmla="*/ 175 h 289"/>
                <a:gd name="T20" fmla="*/ 27 w 37"/>
                <a:gd name="T21" fmla="*/ 146 h 289"/>
                <a:gd name="T22" fmla="*/ 30 w 37"/>
                <a:gd name="T23" fmla="*/ 117 h 289"/>
                <a:gd name="T24" fmla="*/ 32 w 37"/>
                <a:gd name="T25" fmla="*/ 90 h 289"/>
                <a:gd name="T26" fmla="*/ 33 w 37"/>
                <a:gd name="T27" fmla="*/ 78 h 289"/>
                <a:gd name="T28" fmla="*/ 33 w 37"/>
                <a:gd name="T29" fmla="*/ 66 h 289"/>
                <a:gd name="T30" fmla="*/ 33 w 37"/>
                <a:gd name="T31" fmla="*/ 54 h 289"/>
                <a:gd name="T32" fmla="*/ 33 w 37"/>
                <a:gd name="T33" fmla="*/ 44 h 289"/>
                <a:gd name="T34" fmla="*/ 33 w 37"/>
                <a:gd name="T35" fmla="*/ 34 h 289"/>
                <a:gd name="T36" fmla="*/ 33 w 37"/>
                <a:gd name="T37" fmla="*/ 26 h 289"/>
                <a:gd name="T38" fmla="*/ 33 w 37"/>
                <a:gd name="T39" fmla="*/ 18 h 289"/>
                <a:gd name="T40" fmla="*/ 33 w 37"/>
                <a:gd name="T41" fmla="*/ 12 h 289"/>
                <a:gd name="T42" fmla="*/ 32 w 37"/>
                <a:gd name="T43" fmla="*/ 0 h 289"/>
                <a:gd name="T44" fmla="*/ 34 w 37"/>
                <a:gd name="T45" fmla="*/ 11 h 289"/>
                <a:gd name="T46" fmla="*/ 35 w 37"/>
                <a:gd name="T47" fmla="*/ 17 h 289"/>
                <a:gd name="T48" fmla="*/ 35 w 37"/>
                <a:gd name="T49" fmla="*/ 24 h 289"/>
                <a:gd name="T50" fmla="*/ 36 w 37"/>
                <a:gd name="T51" fmla="*/ 32 h 289"/>
                <a:gd name="T52" fmla="*/ 36 w 37"/>
                <a:gd name="T53" fmla="*/ 42 h 289"/>
                <a:gd name="T54" fmla="*/ 37 w 37"/>
                <a:gd name="T55" fmla="*/ 52 h 289"/>
                <a:gd name="T56" fmla="*/ 37 w 37"/>
                <a:gd name="T57" fmla="*/ 63 h 289"/>
                <a:gd name="T58" fmla="*/ 37 w 37"/>
                <a:gd name="T59" fmla="*/ 75 h 289"/>
                <a:gd name="T60" fmla="*/ 37 w 37"/>
                <a:gd name="T61" fmla="*/ 87 h 289"/>
                <a:gd name="T62" fmla="*/ 35 w 37"/>
                <a:gd name="T63" fmla="*/ 114 h 289"/>
                <a:gd name="T64" fmla="*/ 32 w 37"/>
                <a:gd name="T65" fmla="*/ 143 h 289"/>
                <a:gd name="T66" fmla="*/ 28 w 37"/>
                <a:gd name="T67" fmla="*/ 172 h 289"/>
                <a:gd name="T68" fmla="*/ 23 w 37"/>
                <a:gd name="T69" fmla="*/ 201 h 289"/>
                <a:gd name="T70" fmla="*/ 20 w 37"/>
                <a:gd name="T71" fmla="*/ 215 h 289"/>
                <a:gd name="T72" fmla="*/ 17 w 37"/>
                <a:gd name="T73" fmla="*/ 228 h 289"/>
                <a:gd name="T74" fmla="*/ 14 w 37"/>
                <a:gd name="T75" fmla="*/ 241 h 289"/>
                <a:gd name="T76" fmla="*/ 11 w 37"/>
                <a:gd name="T77" fmla="*/ 253 h 289"/>
                <a:gd name="T78" fmla="*/ 8 w 37"/>
                <a:gd name="T79" fmla="*/ 264 h 289"/>
                <a:gd name="T80" fmla="*/ 5 w 37"/>
                <a:gd name="T81" fmla="*/ 274 h 289"/>
                <a:gd name="T82" fmla="*/ 3 w 37"/>
                <a:gd name="T83" fmla="*/ 283 h 289"/>
                <a:gd name="T84" fmla="*/ 1 w 37"/>
                <a:gd name="T85" fmla="*/ 289 h 289"/>
                <a:gd name="T86" fmla="*/ 0 w 37"/>
                <a:gd name="T87" fmla="*/ 289 h 2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7" h="289">
                  <a:moveTo>
                    <a:pt x="0" y="289"/>
                  </a:moveTo>
                  <a:cubicBezTo>
                    <a:pt x="0" y="288"/>
                    <a:pt x="1" y="286"/>
                    <a:pt x="1" y="283"/>
                  </a:cubicBezTo>
                  <a:cubicBezTo>
                    <a:pt x="2" y="281"/>
                    <a:pt x="3" y="278"/>
                    <a:pt x="3" y="275"/>
                  </a:cubicBezTo>
                  <a:cubicBezTo>
                    <a:pt x="4" y="272"/>
                    <a:pt x="5" y="268"/>
                    <a:pt x="6" y="265"/>
                  </a:cubicBezTo>
                  <a:cubicBezTo>
                    <a:pt x="7" y="261"/>
                    <a:pt x="7" y="258"/>
                    <a:pt x="8" y="254"/>
                  </a:cubicBezTo>
                  <a:cubicBezTo>
                    <a:pt x="9" y="250"/>
                    <a:pt x="10" y="246"/>
                    <a:pt x="11" y="242"/>
                  </a:cubicBezTo>
                  <a:cubicBezTo>
                    <a:pt x="12" y="238"/>
                    <a:pt x="13" y="234"/>
                    <a:pt x="13" y="230"/>
                  </a:cubicBezTo>
                  <a:cubicBezTo>
                    <a:pt x="14" y="225"/>
                    <a:pt x="15" y="221"/>
                    <a:pt x="16" y="217"/>
                  </a:cubicBezTo>
                  <a:cubicBezTo>
                    <a:pt x="17" y="212"/>
                    <a:pt x="18" y="208"/>
                    <a:pt x="19" y="203"/>
                  </a:cubicBezTo>
                  <a:cubicBezTo>
                    <a:pt x="20" y="194"/>
                    <a:pt x="22" y="184"/>
                    <a:pt x="23" y="175"/>
                  </a:cubicBezTo>
                  <a:cubicBezTo>
                    <a:pt x="25" y="165"/>
                    <a:pt x="26" y="155"/>
                    <a:pt x="27" y="146"/>
                  </a:cubicBezTo>
                  <a:cubicBezTo>
                    <a:pt x="28" y="136"/>
                    <a:pt x="29" y="127"/>
                    <a:pt x="30" y="117"/>
                  </a:cubicBezTo>
                  <a:cubicBezTo>
                    <a:pt x="31" y="108"/>
                    <a:pt x="31" y="99"/>
                    <a:pt x="32" y="90"/>
                  </a:cubicBezTo>
                  <a:cubicBezTo>
                    <a:pt x="32" y="86"/>
                    <a:pt x="32" y="82"/>
                    <a:pt x="33" y="78"/>
                  </a:cubicBezTo>
                  <a:cubicBezTo>
                    <a:pt x="33" y="74"/>
                    <a:pt x="33" y="70"/>
                    <a:pt x="33" y="66"/>
                  </a:cubicBezTo>
                  <a:cubicBezTo>
                    <a:pt x="33" y="62"/>
                    <a:pt x="33" y="58"/>
                    <a:pt x="33" y="54"/>
                  </a:cubicBezTo>
                  <a:cubicBezTo>
                    <a:pt x="33" y="51"/>
                    <a:pt x="33" y="47"/>
                    <a:pt x="33" y="44"/>
                  </a:cubicBezTo>
                  <a:cubicBezTo>
                    <a:pt x="33" y="41"/>
                    <a:pt x="33" y="37"/>
                    <a:pt x="33" y="34"/>
                  </a:cubicBezTo>
                  <a:cubicBezTo>
                    <a:pt x="33" y="31"/>
                    <a:pt x="33" y="29"/>
                    <a:pt x="33" y="26"/>
                  </a:cubicBezTo>
                  <a:cubicBezTo>
                    <a:pt x="33" y="23"/>
                    <a:pt x="33" y="21"/>
                    <a:pt x="33" y="18"/>
                  </a:cubicBezTo>
                  <a:cubicBezTo>
                    <a:pt x="33" y="16"/>
                    <a:pt x="33" y="14"/>
                    <a:pt x="33" y="12"/>
                  </a:cubicBezTo>
                  <a:cubicBezTo>
                    <a:pt x="32" y="5"/>
                    <a:pt x="32" y="1"/>
                    <a:pt x="32" y="0"/>
                  </a:cubicBezTo>
                  <a:cubicBezTo>
                    <a:pt x="32" y="1"/>
                    <a:pt x="33" y="5"/>
                    <a:pt x="34" y="11"/>
                  </a:cubicBezTo>
                  <a:cubicBezTo>
                    <a:pt x="34" y="13"/>
                    <a:pt x="34" y="15"/>
                    <a:pt x="35" y="17"/>
                  </a:cubicBezTo>
                  <a:cubicBezTo>
                    <a:pt x="35" y="19"/>
                    <a:pt x="35" y="22"/>
                    <a:pt x="35" y="24"/>
                  </a:cubicBezTo>
                  <a:cubicBezTo>
                    <a:pt x="35" y="27"/>
                    <a:pt x="36" y="29"/>
                    <a:pt x="36" y="32"/>
                  </a:cubicBezTo>
                  <a:cubicBezTo>
                    <a:pt x="36" y="35"/>
                    <a:pt x="36" y="38"/>
                    <a:pt x="36" y="42"/>
                  </a:cubicBezTo>
                  <a:cubicBezTo>
                    <a:pt x="37" y="45"/>
                    <a:pt x="37" y="48"/>
                    <a:pt x="37" y="52"/>
                  </a:cubicBezTo>
                  <a:cubicBezTo>
                    <a:pt x="37" y="55"/>
                    <a:pt x="37" y="59"/>
                    <a:pt x="37" y="63"/>
                  </a:cubicBezTo>
                  <a:cubicBezTo>
                    <a:pt x="37" y="67"/>
                    <a:pt x="37" y="71"/>
                    <a:pt x="37" y="75"/>
                  </a:cubicBezTo>
                  <a:cubicBezTo>
                    <a:pt x="37" y="79"/>
                    <a:pt x="37" y="83"/>
                    <a:pt x="37" y="87"/>
                  </a:cubicBezTo>
                  <a:cubicBezTo>
                    <a:pt x="36" y="96"/>
                    <a:pt x="36" y="105"/>
                    <a:pt x="35" y="114"/>
                  </a:cubicBezTo>
                  <a:cubicBezTo>
                    <a:pt x="35" y="124"/>
                    <a:pt x="33" y="133"/>
                    <a:pt x="32" y="143"/>
                  </a:cubicBezTo>
                  <a:cubicBezTo>
                    <a:pt x="31" y="153"/>
                    <a:pt x="30" y="162"/>
                    <a:pt x="28" y="172"/>
                  </a:cubicBezTo>
                  <a:cubicBezTo>
                    <a:pt x="27" y="182"/>
                    <a:pt x="25" y="192"/>
                    <a:pt x="23" y="201"/>
                  </a:cubicBezTo>
                  <a:cubicBezTo>
                    <a:pt x="22" y="206"/>
                    <a:pt x="21" y="210"/>
                    <a:pt x="20" y="215"/>
                  </a:cubicBezTo>
                  <a:cubicBezTo>
                    <a:pt x="19" y="220"/>
                    <a:pt x="18" y="224"/>
                    <a:pt x="17" y="228"/>
                  </a:cubicBezTo>
                  <a:cubicBezTo>
                    <a:pt x="16" y="233"/>
                    <a:pt x="15" y="237"/>
                    <a:pt x="14" y="241"/>
                  </a:cubicBezTo>
                  <a:cubicBezTo>
                    <a:pt x="13" y="245"/>
                    <a:pt x="12" y="249"/>
                    <a:pt x="11" y="253"/>
                  </a:cubicBezTo>
                  <a:cubicBezTo>
                    <a:pt x="10" y="257"/>
                    <a:pt x="9" y="261"/>
                    <a:pt x="8" y="264"/>
                  </a:cubicBezTo>
                  <a:cubicBezTo>
                    <a:pt x="7" y="268"/>
                    <a:pt x="6" y="271"/>
                    <a:pt x="5" y="274"/>
                  </a:cubicBezTo>
                  <a:cubicBezTo>
                    <a:pt x="5" y="278"/>
                    <a:pt x="4" y="280"/>
                    <a:pt x="3" y="283"/>
                  </a:cubicBezTo>
                  <a:cubicBezTo>
                    <a:pt x="2" y="285"/>
                    <a:pt x="2" y="287"/>
                    <a:pt x="1" y="289"/>
                  </a:cubicBezTo>
                  <a:cubicBezTo>
                    <a:pt x="1" y="289"/>
                    <a:pt x="0" y="289"/>
                    <a:pt x="0" y="289"/>
                  </a:cubicBezTo>
                </a:path>
              </a:pathLst>
            </a:custGeom>
            <a:solidFill>
              <a:srgbClr val="7EB4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3" name="Freeform 247"/>
            <p:cNvSpPr/>
            <p:nvPr/>
          </p:nvSpPr>
          <p:spPr bwMode="auto">
            <a:xfrm>
              <a:off x="3714750" y="1036638"/>
              <a:ext cx="104775" cy="582613"/>
            </a:xfrm>
            <a:custGeom>
              <a:avLst/>
              <a:gdLst>
                <a:gd name="T0" fmla="*/ 33 w 37"/>
                <a:gd name="T1" fmla="*/ 207 h 207"/>
                <a:gd name="T2" fmla="*/ 31 w 37"/>
                <a:gd name="T3" fmla="*/ 207 h 207"/>
                <a:gd name="T4" fmla="*/ 32 w 37"/>
                <a:gd name="T5" fmla="*/ 203 h 207"/>
                <a:gd name="T6" fmla="*/ 33 w 37"/>
                <a:gd name="T7" fmla="*/ 186 h 207"/>
                <a:gd name="T8" fmla="*/ 33 w 37"/>
                <a:gd name="T9" fmla="*/ 167 h 207"/>
                <a:gd name="T10" fmla="*/ 32 w 37"/>
                <a:gd name="T11" fmla="*/ 146 h 207"/>
                <a:gd name="T12" fmla="*/ 31 w 37"/>
                <a:gd name="T13" fmla="*/ 135 h 207"/>
                <a:gd name="T14" fmla="*/ 30 w 37"/>
                <a:gd name="T15" fmla="*/ 124 h 207"/>
                <a:gd name="T16" fmla="*/ 29 w 37"/>
                <a:gd name="T17" fmla="*/ 113 h 207"/>
                <a:gd name="T18" fmla="*/ 28 w 37"/>
                <a:gd name="T19" fmla="*/ 102 h 207"/>
                <a:gd name="T20" fmla="*/ 27 w 37"/>
                <a:gd name="T21" fmla="*/ 91 h 207"/>
                <a:gd name="T22" fmla="*/ 25 w 37"/>
                <a:gd name="T23" fmla="*/ 80 h 207"/>
                <a:gd name="T24" fmla="*/ 21 w 37"/>
                <a:gd name="T25" fmla="*/ 60 h 207"/>
                <a:gd name="T26" fmla="*/ 17 w 37"/>
                <a:gd name="T27" fmla="*/ 43 h 207"/>
                <a:gd name="T28" fmla="*/ 15 w 37"/>
                <a:gd name="T29" fmla="*/ 35 h 207"/>
                <a:gd name="T30" fmla="*/ 12 w 37"/>
                <a:gd name="T31" fmla="*/ 28 h 207"/>
                <a:gd name="T32" fmla="*/ 10 w 37"/>
                <a:gd name="T33" fmla="*/ 21 h 207"/>
                <a:gd name="T34" fmla="*/ 8 w 37"/>
                <a:gd name="T35" fmla="*/ 16 h 207"/>
                <a:gd name="T36" fmla="*/ 4 w 37"/>
                <a:gd name="T37" fmla="*/ 7 h 207"/>
                <a:gd name="T38" fmla="*/ 0 w 37"/>
                <a:gd name="T39" fmla="*/ 0 h 207"/>
                <a:gd name="T40" fmla="*/ 5 w 37"/>
                <a:gd name="T41" fmla="*/ 6 h 207"/>
                <a:gd name="T42" fmla="*/ 10 w 37"/>
                <a:gd name="T43" fmla="*/ 13 h 207"/>
                <a:gd name="T44" fmla="*/ 12 w 37"/>
                <a:gd name="T45" fmla="*/ 18 h 207"/>
                <a:gd name="T46" fmla="*/ 15 w 37"/>
                <a:gd name="T47" fmla="*/ 24 h 207"/>
                <a:gd name="T48" fmla="*/ 18 w 37"/>
                <a:gd name="T49" fmla="*/ 31 h 207"/>
                <a:gd name="T50" fmla="*/ 21 w 37"/>
                <a:gd name="T51" fmla="*/ 38 h 207"/>
                <a:gd name="T52" fmla="*/ 26 w 37"/>
                <a:gd name="T53" fmla="*/ 56 h 207"/>
                <a:gd name="T54" fmla="*/ 28 w 37"/>
                <a:gd name="T55" fmla="*/ 65 h 207"/>
                <a:gd name="T56" fmla="*/ 30 w 37"/>
                <a:gd name="T57" fmla="*/ 76 h 207"/>
                <a:gd name="T58" fmla="*/ 32 w 37"/>
                <a:gd name="T59" fmla="*/ 86 h 207"/>
                <a:gd name="T60" fmla="*/ 33 w 37"/>
                <a:gd name="T61" fmla="*/ 97 h 207"/>
                <a:gd name="T62" fmla="*/ 35 w 37"/>
                <a:gd name="T63" fmla="*/ 108 h 207"/>
                <a:gd name="T64" fmla="*/ 35 w 37"/>
                <a:gd name="T65" fmla="*/ 120 h 207"/>
                <a:gd name="T66" fmla="*/ 36 w 37"/>
                <a:gd name="T67" fmla="*/ 131 h 207"/>
                <a:gd name="T68" fmla="*/ 37 w 37"/>
                <a:gd name="T69" fmla="*/ 142 h 207"/>
                <a:gd name="T70" fmla="*/ 37 w 37"/>
                <a:gd name="T71" fmla="*/ 164 h 207"/>
                <a:gd name="T72" fmla="*/ 36 w 37"/>
                <a:gd name="T73" fmla="*/ 184 h 207"/>
                <a:gd name="T74" fmla="*/ 34 w 37"/>
                <a:gd name="T75" fmla="*/ 202 h 207"/>
                <a:gd name="T76" fmla="*/ 33 w 37"/>
                <a:gd name="T77" fmla="*/ 207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7" h="206">
                  <a:moveTo>
                    <a:pt x="33" y="207"/>
                  </a:moveTo>
                  <a:cubicBezTo>
                    <a:pt x="32" y="207"/>
                    <a:pt x="32" y="207"/>
                    <a:pt x="31" y="207"/>
                  </a:cubicBezTo>
                  <a:cubicBezTo>
                    <a:pt x="32" y="206"/>
                    <a:pt x="32" y="204"/>
                    <a:pt x="32" y="203"/>
                  </a:cubicBezTo>
                  <a:cubicBezTo>
                    <a:pt x="33" y="197"/>
                    <a:pt x="33" y="192"/>
                    <a:pt x="33" y="186"/>
                  </a:cubicBezTo>
                  <a:cubicBezTo>
                    <a:pt x="33" y="180"/>
                    <a:pt x="33" y="173"/>
                    <a:pt x="33" y="167"/>
                  </a:cubicBezTo>
                  <a:cubicBezTo>
                    <a:pt x="32" y="160"/>
                    <a:pt x="32" y="153"/>
                    <a:pt x="32" y="146"/>
                  </a:cubicBezTo>
                  <a:cubicBezTo>
                    <a:pt x="31" y="142"/>
                    <a:pt x="31" y="139"/>
                    <a:pt x="31" y="135"/>
                  </a:cubicBezTo>
                  <a:cubicBezTo>
                    <a:pt x="31" y="131"/>
                    <a:pt x="30" y="128"/>
                    <a:pt x="30" y="124"/>
                  </a:cubicBezTo>
                  <a:cubicBezTo>
                    <a:pt x="30" y="120"/>
                    <a:pt x="30" y="117"/>
                    <a:pt x="29" y="113"/>
                  </a:cubicBezTo>
                  <a:cubicBezTo>
                    <a:pt x="29" y="109"/>
                    <a:pt x="28" y="105"/>
                    <a:pt x="28" y="102"/>
                  </a:cubicBezTo>
                  <a:cubicBezTo>
                    <a:pt x="28" y="98"/>
                    <a:pt x="27" y="95"/>
                    <a:pt x="27" y="91"/>
                  </a:cubicBezTo>
                  <a:cubicBezTo>
                    <a:pt x="26" y="87"/>
                    <a:pt x="26" y="84"/>
                    <a:pt x="25" y="80"/>
                  </a:cubicBezTo>
                  <a:cubicBezTo>
                    <a:pt x="24" y="74"/>
                    <a:pt x="23" y="67"/>
                    <a:pt x="21" y="60"/>
                  </a:cubicBezTo>
                  <a:cubicBezTo>
                    <a:pt x="20" y="54"/>
                    <a:pt x="19" y="48"/>
                    <a:pt x="17" y="43"/>
                  </a:cubicBezTo>
                  <a:cubicBezTo>
                    <a:pt x="16" y="40"/>
                    <a:pt x="15" y="37"/>
                    <a:pt x="15" y="35"/>
                  </a:cubicBezTo>
                  <a:cubicBezTo>
                    <a:pt x="14" y="32"/>
                    <a:pt x="13" y="30"/>
                    <a:pt x="12" y="28"/>
                  </a:cubicBezTo>
                  <a:cubicBezTo>
                    <a:pt x="12" y="25"/>
                    <a:pt x="11" y="23"/>
                    <a:pt x="10" y="21"/>
                  </a:cubicBezTo>
                  <a:cubicBezTo>
                    <a:pt x="9" y="19"/>
                    <a:pt x="8" y="17"/>
                    <a:pt x="8" y="16"/>
                  </a:cubicBezTo>
                  <a:cubicBezTo>
                    <a:pt x="6" y="12"/>
                    <a:pt x="5" y="9"/>
                    <a:pt x="4" y="7"/>
                  </a:cubicBezTo>
                  <a:cubicBezTo>
                    <a:pt x="1" y="3"/>
                    <a:pt x="0" y="0"/>
                    <a:pt x="0" y="0"/>
                  </a:cubicBezTo>
                  <a:cubicBezTo>
                    <a:pt x="0" y="0"/>
                    <a:pt x="2" y="2"/>
                    <a:pt x="5" y="6"/>
                  </a:cubicBezTo>
                  <a:cubicBezTo>
                    <a:pt x="6" y="8"/>
                    <a:pt x="8" y="10"/>
                    <a:pt x="10" y="13"/>
                  </a:cubicBezTo>
                  <a:cubicBezTo>
                    <a:pt x="10" y="15"/>
                    <a:pt x="11" y="17"/>
                    <a:pt x="12" y="18"/>
                  </a:cubicBezTo>
                  <a:cubicBezTo>
                    <a:pt x="13" y="20"/>
                    <a:pt x="14" y="22"/>
                    <a:pt x="15" y="24"/>
                  </a:cubicBezTo>
                  <a:cubicBezTo>
                    <a:pt x="16" y="26"/>
                    <a:pt x="17" y="28"/>
                    <a:pt x="18" y="31"/>
                  </a:cubicBezTo>
                  <a:cubicBezTo>
                    <a:pt x="19" y="33"/>
                    <a:pt x="20" y="36"/>
                    <a:pt x="21" y="38"/>
                  </a:cubicBezTo>
                  <a:cubicBezTo>
                    <a:pt x="23" y="44"/>
                    <a:pt x="25" y="49"/>
                    <a:pt x="26" y="56"/>
                  </a:cubicBezTo>
                  <a:cubicBezTo>
                    <a:pt x="27" y="59"/>
                    <a:pt x="28" y="62"/>
                    <a:pt x="28" y="65"/>
                  </a:cubicBezTo>
                  <a:cubicBezTo>
                    <a:pt x="29" y="69"/>
                    <a:pt x="30" y="72"/>
                    <a:pt x="30" y="76"/>
                  </a:cubicBezTo>
                  <a:cubicBezTo>
                    <a:pt x="31" y="79"/>
                    <a:pt x="31" y="83"/>
                    <a:pt x="32" y="86"/>
                  </a:cubicBezTo>
                  <a:cubicBezTo>
                    <a:pt x="33" y="90"/>
                    <a:pt x="33" y="93"/>
                    <a:pt x="33" y="97"/>
                  </a:cubicBezTo>
                  <a:cubicBezTo>
                    <a:pt x="34" y="101"/>
                    <a:pt x="34" y="105"/>
                    <a:pt x="35" y="108"/>
                  </a:cubicBezTo>
                  <a:cubicBezTo>
                    <a:pt x="35" y="112"/>
                    <a:pt x="35" y="116"/>
                    <a:pt x="35" y="120"/>
                  </a:cubicBezTo>
                  <a:cubicBezTo>
                    <a:pt x="36" y="123"/>
                    <a:pt x="36" y="127"/>
                    <a:pt x="36" y="131"/>
                  </a:cubicBezTo>
                  <a:cubicBezTo>
                    <a:pt x="36" y="135"/>
                    <a:pt x="36" y="138"/>
                    <a:pt x="37" y="142"/>
                  </a:cubicBezTo>
                  <a:cubicBezTo>
                    <a:pt x="37" y="150"/>
                    <a:pt x="37" y="157"/>
                    <a:pt x="37" y="164"/>
                  </a:cubicBezTo>
                  <a:cubicBezTo>
                    <a:pt x="37" y="171"/>
                    <a:pt x="37" y="177"/>
                    <a:pt x="36" y="184"/>
                  </a:cubicBezTo>
                  <a:cubicBezTo>
                    <a:pt x="36" y="190"/>
                    <a:pt x="35" y="196"/>
                    <a:pt x="34" y="202"/>
                  </a:cubicBezTo>
                  <a:cubicBezTo>
                    <a:pt x="34" y="204"/>
                    <a:pt x="33" y="205"/>
                    <a:pt x="33" y="207"/>
                  </a:cubicBezTo>
                </a:path>
              </a:pathLst>
            </a:custGeom>
            <a:solidFill>
              <a:srgbClr val="7EB4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4" name="Freeform 248"/>
            <p:cNvSpPr/>
            <p:nvPr/>
          </p:nvSpPr>
          <p:spPr bwMode="auto">
            <a:xfrm>
              <a:off x="3624263" y="1235075"/>
              <a:ext cx="169863" cy="384175"/>
            </a:xfrm>
            <a:custGeom>
              <a:avLst/>
              <a:gdLst>
                <a:gd name="T0" fmla="*/ 60 w 60"/>
                <a:gd name="T1" fmla="*/ 136 h 136"/>
                <a:gd name="T2" fmla="*/ 58 w 60"/>
                <a:gd name="T3" fmla="*/ 135 h 136"/>
                <a:gd name="T4" fmla="*/ 57 w 60"/>
                <a:gd name="T5" fmla="*/ 132 h 136"/>
                <a:gd name="T6" fmla="*/ 56 w 60"/>
                <a:gd name="T7" fmla="*/ 127 h 136"/>
                <a:gd name="T8" fmla="*/ 55 w 60"/>
                <a:gd name="T9" fmla="*/ 121 h 136"/>
                <a:gd name="T10" fmla="*/ 52 w 60"/>
                <a:gd name="T11" fmla="*/ 108 h 136"/>
                <a:gd name="T12" fmla="*/ 50 w 60"/>
                <a:gd name="T13" fmla="*/ 101 h 136"/>
                <a:gd name="T14" fmla="*/ 48 w 60"/>
                <a:gd name="T15" fmla="*/ 93 h 136"/>
                <a:gd name="T16" fmla="*/ 43 w 60"/>
                <a:gd name="T17" fmla="*/ 79 h 136"/>
                <a:gd name="T18" fmla="*/ 38 w 60"/>
                <a:gd name="T19" fmla="*/ 65 h 136"/>
                <a:gd name="T20" fmla="*/ 32 w 60"/>
                <a:gd name="T21" fmla="*/ 51 h 136"/>
                <a:gd name="T22" fmla="*/ 26 w 60"/>
                <a:gd name="T23" fmla="*/ 38 h 136"/>
                <a:gd name="T24" fmla="*/ 22 w 60"/>
                <a:gd name="T25" fmla="*/ 33 h 136"/>
                <a:gd name="T26" fmla="*/ 19 w 60"/>
                <a:gd name="T27" fmla="*/ 27 h 136"/>
                <a:gd name="T28" fmla="*/ 13 w 60"/>
                <a:gd name="T29" fmla="*/ 18 h 136"/>
                <a:gd name="T30" fmla="*/ 10 w 60"/>
                <a:gd name="T31" fmla="*/ 14 h 136"/>
                <a:gd name="T32" fmla="*/ 8 w 60"/>
                <a:gd name="T33" fmla="*/ 10 h 136"/>
                <a:gd name="T34" fmla="*/ 3 w 60"/>
                <a:gd name="T35" fmla="*/ 4 h 136"/>
                <a:gd name="T36" fmla="*/ 0 w 60"/>
                <a:gd name="T37" fmla="*/ 0 h 136"/>
                <a:gd name="T38" fmla="*/ 4 w 60"/>
                <a:gd name="T39" fmla="*/ 3 h 136"/>
                <a:gd name="T40" fmla="*/ 9 w 60"/>
                <a:gd name="T41" fmla="*/ 8 h 136"/>
                <a:gd name="T42" fmla="*/ 13 w 60"/>
                <a:gd name="T43" fmla="*/ 10 h 136"/>
                <a:gd name="T44" fmla="*/ 16 w 60"/>
                <a:gd name="T45" fmla="*/ 14 h 136"/>
                <a:gd name="T46" fmla="*/ 19 w 60"/>
                <a:gd name="T47" fmla="*/ 18 h 136"/>
                <a:gd name="T48" fmla="*/ 23 w 60"/>
                <a:gd name="T49" fmla="*/ 22 h 136"/>
                <a:gd name="T50" fmla="*/ 30 w 60"/>
                <a:gd name="T51" fmla="*/ 33 h 136"/>
                <a:gd name="T52" fmla="*/ 37 w 60"/>
                <a:gd name="T53" fmla="*/ 45 h 136"/>
                <a:gd name="T54" fmla="*/ 43 w 60"/>
                <a:gd name="T55" fmla="*/ 58 h 136"/>
                <a:gd name="T56" fmla="*/ 48 w 60"/>
                <a:gd name="T57" fmla="*/ 73 h 136"/>
                <a:gd name="T58" fmla="*/ 53 w 60"/>
                <a:gd name="T59" fmla="*/ 89 h 136"/>
                <a:gd name="T60" fmla="*/ 54 w 60"/>
                <a:gd name="T61" fmla="*/ 96 h 136"/>
                <a:gd name="T62" fmla="*/ 56 w 60"/>
                <a:gd name="T63" fmla="*/ 104 h 136"/>
                <a:gd name="T64" fmla="*/ 57 w 60"/>
                <a:gd name="T65" fmla="*/ 111 h 136"/>
                <a:gd name="T66" fmla="*/ 58 w 60"/>
                <a:gd name="T67" fmla="*/ 118 h 136"/>
                <a:gd name="T68" fmla="*/ 59 w 60"/>
                <a:gd name="T69" fmla="*/ 124 h 136"/>
                <a:gd name="T70" fmla="*/ 59 w 60"/>
                <a:gd name="T71" fmla="*/ 130 h 136"/>
                <a:gd name="T72" fmla="*/ 60 w 60"/>
                <a:gd name="T73" fmla="*/ 136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60" h="136">
                  <a:moveTo>
                    <a:pt x="60" y="136"/>
                  </a:moveTo>
                  <a:cubicBezTo>
                    <a:pt x="59" y="136"/>
                    <a:pt x="58" y="136"/>
                    <a:pt x="58" y="135"/>
                  </a:cubicBezTo>
                  <a:cubicBezTo>
                    <a:pt x="58" y="134"/>
                    <a:pt x="57" y="133"/>
                    <a:pt x="57" y="132"/>
                  </a:cubicBezTo>
                  <a:cubicBezTo>
                    <a:pt x="57" y="130"/>
                    <a:pt x="56" y="129"/>
                    <a:pt x="56" y="127"/>
                  </a:cubicBezTo>
                  <a:cubicBezTo>
                    <a:pt x="56" y="125"/>
                    <a:pt x="55" y="123"/>
                    <a:pt x="55" y="121"/>
                  </a:cubicBezTo>
                  <a:cubicBezTo>
                    <a:pt x="54" y="117"/>
                    <a:pt x="53" y="112"/>
                    <a:pt x="52" y="108"/>
                  </a:cubicBezTo>
                  <a:cubicBezTo>
                    <a:pt x="51" y="105"/>
                    <a:pt x="51" y="103"/>
                    <a:pt x="50" y="101"/>
                  </a:cubicBezTo>
                  <a:cubicBezTo>
                    <a:pt x="49" y="98"/>
                    <a:pt x="49" y="96"/>
                    <a:pt x="48" y="93"/>
                  </a:cubicBezTo>
                  <a:cubicBezTo>
                    <a:pt x="46" y="89"/>
                    <a:pt x="45" y="84"/>
                    <a:pt x="43" y="79"/>
                  </a:cubicBezTo>
                  <a:cubicBezTo>
                    <a:pt x="42" y="74"/>
                    <a:pt x="40" y="69"/>
                    <a:pt x="38" y="65"/>
                  </a:cubicBezTo>
                  <a:cubicBezTo>
                    <a:pt x="36" y="60"/>
                    <a:pt x="34" y="55"/>
                    <a:pt x="32" y="51"/>
                  </a:cubicBezTo>
                  <a:cubicBezTo>
                    <a:pt x="30" y="47"/>
                    <a:pt x="28" y="42"/>
                    <a:pt x="26" y="38"/>
                  </a:cubicBezTo>
                  <a:cubicBezTo>
                    <a:pt x="24" y="37"/>
                    <a:pt x="23" y="35"/>
                    <a:pt x="22" y="33"/>
                  </a:cubicBezTo>
                  <a:cubicBezTo>
                    <a:pt x="21" y="31"/>
                    <a:pt x="20" y="29"/>
                    <a:pt x="19" y="27"/>
                  </a:cubicBezTo>
                  <a:cubicBezTo>
                    <a:pt x="17" y="24"/>
                    <a:pt x="15" y="21"/>
                    <a:pt x="13" y="18"/>
                  </a:cubicBezTo>
                  <a:cubicBezTo>
                    <a:pt x="12" y="16"/>
                    <a:pt x="11" y="15"/>
                    <a:pt x="10" y="14"/>
                  </a:cubicBezTo>
                  <a:cubicBezTo>
                    <a:pt x="9" y="13"/>
                    <a:pt x="8" y="11"/>
                    <a:pt x="8" y="10"/>
                  </a:cubicBezTo>
                  <a:cubicBezTo>
                    <a:pt x="6" y="8"/>
                    <a:pt x="5" y="6"/>
                    <a:pt x="3" y="4"/>
                  </a:cubicBezTo>
                  <a:cubicBezTo>
                    <a:pt x="1" y="2"/>
                    <a:pt x="0" y="0"/>
                    <a:pt x="0" y="0"/>
                  </a:cubicBezTo>
                  <a:cubicBezTo>
                    <a:pt x="0" y="0"/>
                    <a:pt x="1" y="1"/>
                    <a:pt x="4" y="3"/>
                  </a:cubicBezTo>
                  <a:cubicBezTo>
                    <a:pt x="6" y="4"/>
                    <a:pt x="7" y="6"/>
                    <a:pt x="9" y="8"/>
                  </a:cubicBezTo>
                  <a:cubicBezTo>
                    <a:pt x="10" y="8"/>
                    <a:pt x="11" y="9"/>
                    <a:pt x="13" y="10"/>
                  </a:cubicBezTo>
                  <a:cubicBezTo>
                    <a:pt x="14" y="11"/>
                    <a:pt x="15" y="13"/>
                    <a:pt x="16" y="14"/>
                  </a:cubicBezTo>
                  <a:cubicBezTo>
                    <a:pt x="17" y="15"/>
                    <a:pt x="18" y="16"/>
                    <a:pt x="19" y="18"/>
                  </a:cubicBezTo>
                  <a:cubicBezTo>
                    <a:pt x="20" y="19"/>
                    <a:pt x="22" y="21"/>
                    <a:pt x="23" y="22"/>
                  </a:cubicBezTo>
                  <a:cubicBezTo>
                    <a:pt x="25" y="25"/>
                    <a:pt x="28" y="29"/>
                    <a:pt x="30" y="33"/>
                  </a:cubicBezTo>
                  <a:cubicBezTo>
                    <a:pt x="32" y="37"/>
                    <a:pt x="35" y="40"/>
                    <a:pt x="37" y="45"/>
                  </a:cubicBezTo>
                  <a:cubicBezTo>
                    <a:pt x="39" y="49"/>
                    <a:pt x="41" y="54"/>
                    <a:pt x="43" y="58"/>
                  </a:cubicBezTo>
                  <a:cubicBezTo>
                    <a:pt x="45" y="63"/>
                    <a:pt x="47" y="68"/>
                    <a:pt x="48" y="73"/>
                  </a:cubicBezTo>
                  <a:cubicBezTo>
                    <a:pt x="50" y="78"/>
                    <a:pt x="51" y="84"/>
                    <a:pt x="53" y="89"/>
                  </a:cubicBezTo>
                  <a:cubicBezTo>
                    <a:pt x="53" y="91"/>
                    <a:pt x="54" y="94"/>
                    <a:pt x="54" y="96"/>
                  </a:cubicBezTo>
                  <a:cubicBezTo>
                    <a:pt x="55" y="99"/>
                    <a:pt x="55" y="101"/>
                    <a:pt x="56" y="104"/>
                  </a:cubicBezTo>
                  <a:cubicBezTo>
                    <a:pt x="56" y="106"/>
                    <a:pt x="57" y="109"/>
                    <a:pt x="57" y="111"/>
                  </a:cubicBezTo>
                  <a:cubicBezTo>
                    <a:pt x="57" y="113"/>
                    <a:pt x="58" y="116"/>
                    <a:pt x="58" y="118"/>
                  </a:cubicBezTo>
                  <a:cubicBezTo>
                    <a:pt x="58" y="120"/>
                    <a:pt x="59" y="122"/>
                    <a:pt x="59" y="124"/>
                  </a:cubicBezTo>
                  <a:cubicBezTo>
                    <a:pt x="59" y="126"/>
                    <a:pt x="59" y="128"/>
                    <a:pt x="59" y="130"/>
                  </a:cubicBezTo>
                  <a:cubicBezTo>
                    <a:pt x="59" y="132"/>
                    <a:pt x="60" y="134"/>
                    <a:pt x="60" y="136"/>
                  </a:cubicBezTo>
                </a:path>
              </a:pathLst>
            </a:custGeom>
            <a:solidFill>
              <a:srgbClr val="7EB4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5" name="Freeform 249"/>
            <p:cNvSpPr/>
            <p:nvPr/>
          </p:nvSpPr>
          <p:spPr bwMode="auto">
            <a:xfrm>
              <a:off x="4094163" y="785813"/>
              <a:ext cx="53975" cy="39688"/>
            </a:xfrm>
            <a:custGeom>
              <a:avLst/>
              <a:gdLst>
                <a:gd name="T0" fmla="*/ 3 w 19"/>
                <a:gd name="T1" fmla="*/ 12 h 14"/>
                <a:gd name="T2" fmla="*/ 14 w 19"/>
                <a:gd name="T3" fmla="*/ 8 h 14"/>
                <a:gd name="T4" fmla="*/ 16 w 19"/>
                <a:gd name="T5" fmla="*/ 1 h 14"/>
                <a:gd name="T6" fmla="*/ 4 w 19"/>
                <a:gd name="T7" fmla="*/ 5 h 14"/>
                <a:gd name="T8" fmla="*/ 3 w 19"/>
                <a:gd name="T9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14">
                  <a:moveTo>
                    <a:pt x="3" y="12"/>
                  </a:moveTo>
                  <a:cubicBezTo>
                    <a:pt x="7" y="10"/>
                    <a:pt x="10" y="9"/>
                    <a:pt x="14" y="8"/>
                  </a:cubicBezTo>
                  <a:cubicBezTo>
                    <a:pt x="17" y="8"/>
                    <a:pt x="19" y="0"/>
                    <a:pt x="16" y="1"/>
                  </a:cubicBezTo>
                  <a:cubicBezTo>
                    <a:pt x="12" y="1"/>
                    <a:pt x="8" y="3"/>
                    <a:pt x="4" y="5"/>
                  </a:cubicBezTo>
                  <a:cubicBezTo>
                    <a:pt x="1" y="7"/>
                    <a:pt x="0" y="14"/>
                    <a:pt x="3" y="12"/>
                  </a:cubicBezTo>
                </a:path>
              </a:pathLst>
            </a:custGeom>
            <a:solidFill>
              <a:srgbClr val="4D4D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6" name="Freeform 250"/>
            <p:cNvSpPr/>
            <p:nvPr/>
          </p:nvSpPr>
          <p:spPr bwMode="auto">
            <a:xfrm>
              <a:off x="4127500" y="869950"/>
              <a:ext cx="25400" cy="22225"/>
            </a:xfrm>
            <a:custGeom>
              <a:avLst/>
              <a:gdLst>
                <a:gd name="T0" fmla="*/ 9 w 9"/>
                <a:gd name="T1" fmla="*/ 4 h 8"/>
                <a:gd name="T2" fmla="*/ 8 w 9"/>
                <a:gd name="T3" fmla="*/ 0 h 8"/>
                <a:gd name="T4" fmla="*/ 5 w 9"/>
                <a:gd name="T5" fmla="*/ 0 h 8"/>
                <a:gd name="T6" fmla="*/ 1 w 9"/>
                <a:gd name="T7" fmla="*/ 5 h 8"/>
                <a:gd name="T8" fmla="*/ 2 w 9"/>
                <a:gd name="T9" fmla="*/ 8 h 8"/>
                <a:gd name="T10" fmla="*/ 5 w 9"/>
                <a:gd name="T11" fmla="*/ 8 h 8"/>
                <a:gd name="T12" fmla="*/ 9 w 9"/>
                <a:gd name="T13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8">
                  <a:moveTo>
                    <a:pt x="9" y="4"/>
                  </a:moveTo>
                  <a:cubicBezTo>
                    <a:pt x="9" y="1"/>
                    <a:pt x="9" y="0"/>
                    <a:pt x="8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1"/>
                    <a:pt x="2" y="3"/>
                    <a:pt x="1" y="5"/>
                  </a:cubicBezTo>
                  <a:cubicBezTo>
                    <a:pt x="0" y="7"/>
                    <a:pt x="1" y="8"/>
                    <a:pt x="2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6" y="8"/>
                    <a:pt x="8" y="6"/>
                    <a:pt x="9" y="4"/>
                  </a:cubicBezTo>
                </a:path>
              </a:pathLst>
            </a:custGeom>
            <a:solidFill>
              <a:srgbClr val="4D4D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7" name="Freeform 251"/>
            <p:cNvSpPr/>
            <p:nvPr/>
          </p:nvSpPr>
          <p:spPr bwMode="auto">
            <a:xfrm>
              <a:off x="3998913" y="869950"/>
              <a:ext cx="42863" cy="58738"/>
            </a:xfrm>
            <a:custGeom>
              <a:avLst/>
              <a:gdLst>
                <a:gd name="T0" fmla="*/ 4 w 15"/>
                <a:gd name="T1" fmla="*/ 18 h 21"/>
                <a:gd name="T2" fmla="*/ 12 w 15"/>
                <a:gd name="T3" fmla="*/ 10 h 21"/>
                <a:gd name="T4" fmla="*/ 11 w 15"/>
                <a:gd name="T5" fmla="*/ 3 h 21"/>
                <a:gd name="T6" fmla="*/ 1 w 15"/>
                <a:gd name="T7" fmla="*/ 15 h 21"/>
                <a:gd name="T8" fmla="*/ 0 w 15"/>
                <a:gd name="T9" fmla="*/ 20 h 21"/>
                <a:gd name="T10" fmla="*/ 4 w 15"/>
                <a:gd name="T11" fmla="*/ 18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21">
                  <a:moveTo>
                    <a:pt x="4" y="18"/>
                  </a:moveTo>
                  <a:cubicBezTo>
                    <a:pt x="7" y="15"/>
                    <a:pt x="9" y="12"/>
                    <a:pt x="12" y="10"/>
                  </a:cubicBezTo>
                  <a:cubicBezTo>
                    <a:pt x="15" y="7"/>
                    <a:pt x="15" y="0"/>
                    <a:pt x="11" y="3"/>
                  </a:cubicBezTo>
                  <a:cubicBezTo>
                    <a:pt x="8" y="7"/>
                    <a:pt x="4" y="10"/>
                    <a:pt x="1" y="15"/>
                  </a:cubicBezTo>
                  <a:cubicBezTo>
                    <a:pt x="0" y="16"/>
                    <a:pt x="0" y="19"/>
                    <a:pt x="0" y="20"/>
                  </a:cubicBezTo>
                  <a:cubicBezTo>
                    <a:pt x="1" y="21"/>
                    <a:pt x="3" y="20"/>
                    <a:pt x="4" y="18"/>
                  </a:cubicBezTo>
                </a:path>
              </a:pathLst>
            </a:custGeom>
            <a:solidFill>
              <a:srgbClr val="4D4D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8" name="Freeform 252"/>
            <p:cNvSpPr/>
            <p:nvPr/>
          </p:nvSpPr>
          <p:spPr bwMode="auto">
            <a:xfrm>
              <a:off x="3933825" y="1227138"/>
              <a:ext cx="42863" cy="57150"/>
            </a:xfrm>
            <a:custGeom>
              <a:avLst/>
              <a:gdLst>
                <a:gd name="T0" fmla="*/ 14 w 15"/>
                <a:gd name="T1" fmla="*/ 10 h 20"/>
                <a:gd name="T2" fmla="*/ 14 w 15"/>
                <a:gd name="T3" fmla="*/ 9 h 20"/>
                <a:gd name="T4" fmla="*/ 11 w 15"/>
                <a:gd name="T5" fmla="*/ 1 h 20"/>
                <a:gd name="T6" fmla="*/ 2 w 15"/>
                <a:gd name="T7" fmla="*/ 10 h 20"/>
                <a:gd name="T8" fmla="*/ 2 w 15"/>
                <a:gd name="T9" fmla="*/ 11 h 20"/>
                <a:gd name="T10" fmla="*/ 5 w 15"/>
                <a:gd name="T11" fmla="*/ 20 h 20"/>
                <a:gd name="T12" fmla="*/ 14 w 15"/>
                <a:gd name="T13" fmla="*/ 1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20">
                  <a:moveTo>
                    <a:pt x="14" y="10"/>
                  </a:moveTo>
                  <a:cubicBezTo>
                    <a:pt x="14" y="9"/>
                    <a:pt x="14" y="9"/>
                    <a:pt x="14" y="9"/>
                  </a:cubicBezTo>
                  <a:cubicBezTo>
                    <a:pt x="15" y="4"/>
                    <a:pt x="14" y="0"/>
                    <a:pt x="11" y="1"/>
                  </a:cubicBezTo>
                  <a:cubicBezTo>
                    <a:pt x="8" y="1"/>
                    <a:pt x="4" y="5"/>
                    <a:pt x="2" y="10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0" y="16"/>
                    <a:pt x="2" y="20"/>
                    <a:pt x="5" y="20"/>
                  </a:cubicBezTo>
                  <a:cubicBezTo>
                    <a:pt x="8" y="19"/>
                    <a:pt x="12" y="15"/>
                    <a:pt x="14" y="10"/>
                  </a:cubicBezTo>
                </a:path>
              </a:pathLst>
            </a:custGeom>
            <a:solidFill>
              <a:srgbClr val="4D4D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9" name="Freeform 253"/>
            <p:cNvSpPr/>
            <p:nvPr/>
          </p:nvSpPr>
          <p:spPr bwMode="auto">
            <a:xfrm>
              <a:off x="3827463" y="1216025"/>
              <a:ext cx="22225" cy="33338"/>
            </a:xfrm>
            <a:custGeom>
              <a:avLst/>
              <a:gdLst>
                <a:gd name="T0" fmla="*/ 7 w 8"/>
                <a:gd name="T1" fmla="*/ 6 h 12"/>
                <a:gd name="T2" fmla="*/ 8 w 8"/>
                <a:gd name="T3" fmla="*/ 6 h 12"/>
                <a:gd name="T4" fmla="*/ 6 w 8"/>
                <a:gd name="T5" fmla="*/ 1 h 12"/>
                <a:gd name="T6" fmla="*/ 1 w 8"/>
                <a:gd name="T7" fmla="*/ 7 h 12"/>
                <a:gd name="T8" fmla="*/ 1 w 8"/>
                <a:gd name="T9" fmla="*/ 7 h 12"/>
                <a:gd name="T10" fmla="*/ 2 w 8"/>
                <a:gd name="T11" fmla="*/ 12 h 12"/>
                <a:gd name="T12" fmla="*/ 7 w 8"/>
                <a:gd name="T13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12">
                  <a:moveTo>
                    <a:pt x="7" y="6"/>
                  </a:moveTo>
                  <a:cubicBezTo>
                    <a:pt x="8" y="6"/>
                    <a:pt x="8" y="6"/>
                    <a:pt x="8" y="6"/>
                  </a:cubicBezTo>
                  <a:cubicBezTo>
                    <a:pt x="8" y="3"/>
                    <a:pt x="8" y="0"/>
                    <a:pt x="6" y="1"/>
                  </a:cubicBezTo>
                  <a:cubicBezTo>
                    <a:pt x="4" y="1"/>
                    <a:pt x="2" y="4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0" y="10"/>
                    <a:pt x="1" y="12"/>
                    <a:pt x="2" y="12"/>
                  </a:cubicBezTo>
                  <a:cubicBezTo>
                    <a:pt x="4" y="12"/>
                    <a:pt x="6" y="9"/>
                    <a:pt x="7" y="6"/>
                  </a:cubicBezTo>
                </a:path>
              </a:pathLst>
            </a:custGeom>
            <a:solidFill>
              <a:srgbClr val="4D4D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0" name="Freeform 254"/>
            <p:cNvSpPr/>
            <p:nvPr/>
          </p:nvSpPr>
          <p:spPr bwMode="auto">
            <a:xfrm>
              <a:off x="3649663" y="1074738"/>
              <a:ext cx="50800" cy="71438"/>
            </a:xfrm>
            <a:custGeom>
              <a:avLst/>
              <a:gdLst>
                <a:gd name="T0" fmla="*/ 12 w 18"/>
                <a:gd name="T1" fmla="*/ 20 h 25"/>
                <a:gd name="T2" fmla="*/ 16 w 18"/>
                <a:gd name="T3" fmla="*/ 12 h 25"/>
                <a:gd name="T4" fmla="*/ 17 w 18"/>
                <a:gd name="T5" fmla="*/ 11 h 25"/>
                <a:gd name="T6" fmla="*/ 17 w 18"/>
                <a:gd name="T7" fmla="*/ 3 h 25"/>
                <a:gd name="T8" fmla="*/ 13 w 18"/>
                <a:gd name="T9" fmla="*/ 0 h 25"/>
                <a:gd name="T10" fmla="*/ 6 w 18"/>
                <a:gd name="T11" fmla="*/ 4 h 25"/>
                <a:gd name="T12" fmla="*/ 2 w 18"/>
                <a:gd name="T13" fmla="*/ 13 h 25"/>
                <a:gd name="T14" fmla="*/ 1 w 18"/>
                <a:gd name="T15" fmla="*/ 14 h 25"/>
                <a:gd name="T16" fmla="*/ 1 w 18"/>
                <a:gd name="T17" fmla="*/ 22 h 25"/>
                <a:gd name="T18" fmla="*/ 5 w 18"/>
                <a:gd name="T19" fmla="*/ 24 h 25"/>
                <a:gd name="T20" fmla="*/ 12 w 18"/>
                <a:gd name="T21" fmla="*/ 2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" h="25">
                  <a:moveTo>
                    <a:pt x="12" y="20"/>
                  </a:moveTo>
                  <a:cubicBezTo>
                    <a:pt x="14" y="18"/>
                    <a:pt x="15" y="15"/>
                    <a:pt x="16" y="12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7" y="8"/>
                    <a:pt x="18" y="5"/>
                    <a:pt x="17" y="3"/>
                  </a:cubicBezTo>
                  <a:cubicBezTo>
                    <a:pt x="16" y="1"/>
                    <a:pt x="15" y="0"/>
                    <a:pt x="13" y="0"/>
                  </a:cubicBezTo>
                  <a:cubicBezTo>
                    <a:pt x="11" y="1"/>
                    <a:pt x="8" y="2"/>
                    <a:pt x="6" y="4"/>
                  </a:cubicBezTo>
                  <a:cubicBezTo>
                    <a:pt x="4" y="7"/>
                    <a:pt x="3" y="10"/>
                    <a:pt x="2" y="13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0" y="17"/>
                    <a:pt x="0" y="20"/>
                    <a:pt x="1" y="22"/>
                  </a:cubicBezTo>
                  <a:cubicBezTo>
                    <a:pt x="2" y="23"/>
                    <a:pt x="3" y="25"/>
                    <a:pt x="5" y="24"/>
                  </a:cubicBezTo>
                  <a:cubicBezTo>
                    <a:pt x="7" y="24"/>
                    <a:pt x="10" y="23"/>
                    <a:pt x="12" y="20"/>
                  </a:cubicBezTo>
                </a:path>
              </a:pathLst>
            </a:custGeom>
            <a:solidFill>
              <a:srgbClr val="4D4D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1" name="Freeform 255"/>
            <p:cNvSpPr/>
            <p:nvPr/>
          </p:nvSpPr>
          <p:spPr bwMode="auto">
            <a:xfrm>
              <a:off x="3765550" y="881063"/>
              <a:ext cx="87313" cy="120650"/>
            </a:xfrm>
            <a:custGeom>
              <a:avLst/>
              <a:gdLst>
                <a:gd name="T0" fmla="*/ 12 w 31"/>
                <a:gd name="T1" fmla="*/ 36 h 43"/>
                <a:gd name="T2" fmla="*/ 25 w 31"/>
                <a:gd name="T3" fmla="*/ 18 h 43"/>
                <a:gd name="T4" fmla="*/ 30 w 31"/>
                <a:gd name="T5" fmla="*/ 4 h 43"/>
                <a:gd name="T6" fmla="*/ 20 w 31"/>
                <a:gd name="T7" fmla="*/ 5 h 43"/>
                <a:gd name="T8" fmla="*/ 4 w 31"/>
                <a:gd name="T9" fmla="*/ 27 h 43"/>
                <a:gd name="T10" fmla="*/ 2 w 31"/>
                <a:gd name="T11" fmla="*/ 41 h 43"/>
                <a:gd name="T12" fmla="*/ 12 w 31"/>
                <a:gd name="T13" fmla="*/ 36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" h="43">
                  <a:moveTo>
                    <a:pt x="12" y="36"/>
                  </a:moveTo>
                  <a:cubicBezTo>
                    <a:pt x="16" y="29"/>
                    <a:pt x="20" y="24"/>
                    <a:pt x="25" y="18"/>
                  </a:cubicBezTo>
                  <a:cubicBezTo>
                    <a:pt x="29" y="14"/>
                    <a:pt x="31" y="7"/>
                    <a:pt x="30" y="4"/>
                  </a:cubicBezTo>
                  <a:cubicBezTo>
                    <a:pt x="28" y="0"/>
                    <a:pt x="24" y="1"/>
                    <a:pt x="20" y="5"/>
                  </a:cubicBezTo>
                  <a:cubicBezTo>
                    <a:pt x="14" y="11"/>
                    <a:pt x="9" y="19"/>
                    <a:pt x="4" y="27"/>
                  </a:cubicBezTo>
                  <a:cubicBezTo>
                    <a:pt x="1" y="32"/>
                    <a:pt x="0" y="38"/>
                    <a:pt x="2" y="41"/>
                  </a:cubicBezTo>
                  <a:cubicBezTo>
                    <a:pt x="4" y="43"/>
                    <a:pt x="9" y="41"/>
                    <a:pt x="12" y="36"/>
                  </a:cubicBezTo>
                </a:path>
              </a:pathLst>
            </a:custGeom>
            <a:solidFill>
              <a:srgbClr val="4D4D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2" name="Freeform 256"/>
            <p:cNvSpPr/>
            <p:nvPr/>
          </p:nvSpPr>
          <p:spPr bwMode="auto">
            <a:xfrm>
              <a:off x="3852863" y="1587500"/>
              <a:ext cx="22225" cy="14288"/>
            </a:xfrm>
            <a:custGeom>
              <a:avLst/>
              <a:gdLst>
                <a:gd name="T0" fmla="*/ 8 w 8"/>
                <a:gd name="T1" fmla="*/ 0 h 5"/>
                <a:gd name="T2" fmla="*/ 8 w 8"/>
                <a:gd name="T3" fmla="*/ 0 h 5"/>
                <a:gd name="T4" fmla="*/ 0 w 8"/>
                <a:gd name="T5" fmla="*/ 5 h 5"/>
                <a:gd name="T6" fmla="*/ 0 w 8"/>
                <a:gd name="T7" fmla="*/ 5 h 5"/>
                <a:gd name="T8" fmla="*/ 8 w 8"/>
                <a:gd name="T9" fmla="*/ 0 h 5"/>
                <a:gd name="T10" fmla="*/ 8 w 8"/>
                <a:gd name="T11" fmla="*/ 0 h 5"/>
                <a:gd name="T12" fmla="*/ 8 w 8"/>
                <a:gd name="T1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5">
                  <a:moveTo>
                    <a:pt x="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5" y="2"/>
                    <a:pt x="3" y="4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3" y="4"/>
                    <a:pt x="5" y="2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</a:path>
              </a:pathLst>
            </a:custGeom>
            <a:solidFill>
              <a:srgbClr val="A7B1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3" name="Freeform 257"/>
            <p:cNvSpPr/>
            <p:nvPr/>
          </p:nvSpPr>
          <p:spPr bwMode="auto">
            <a:xfrm>
              <a:off x="3390900" y="765175"/>
              <a:ext cx="565150" cy="963613"/>
            </a:xfrm>
            <a:custGeom>
              <a:avLst/>
              <a:gdLst>
                <a:gd name="T0" fmla="*/ 127 w 201"/>
                <a:gd name="T1" fmla="*/ 338 h 342"/>
                <a:gd name="T2" fmla="*/ 125 w 201"/>
                <a:gd name="T3" fmla="*/ 339 h 342"/>
                <a:gd name="T4" fmla="*/ 121 w 201"/>
                <a:gd name="T5" fmla="*/ 341 h 342"/>
                <a:gd name="T6" fmla="*/ 119 w 201"/>
                <a:gd name="T7" fmla="*/ 341 h 342"/>
                <a:gd name="T8" fmla="*/ 111 w 201"/>
                <a:gd name="T9" fmla="*/ 342 h 342"/>
                <a:gd name="T10" fmla="*/ 55 w 201"/>
                <a:gd name="T11" fmla="*/ 330 h 342"/>
                <a:gd name="T12" fmla="*/ 20 w 201"/>
                <a:gd name="T13" fmla="*/ 297 h 342"/>
                <a:gd name="T14" fmla="*/ 9 w 201"/>
                <a:gd name="T15" fmla="*/ 282 h 342"/>
                <a:gd name="T16" fmla="*/ 2 w 201"/>
                <a:gd name="T17" fmla="*/ 267 h 342"/>
                <a:gd name="T18" fmla="*/ 1 w 201"/>
                <a:gd name="T19" fmla="*/ 252 h 342"/>
                <a:gd name="T20" fmla="*/ 4 w 201"/>
                <a:gd name="T21" fmla="*/ 239 h 342"/>
                <a:gd name="T22" fmla="*/ 16 w 201"/>
                <a:gd name="T23" fmla="*/ 204 h 342"/>
                <a:gd name="T24" fmla="*/ 26 w 201"/>
                <a:gd name="T25" fmla="*/ 176 h 342"/>
                <a:gd name="T26" fmla="*/ 40 w 201"/>
                <a:gd name="T27" fmla="*/ 150 h 342"/>
                <a:gd name="T28" fmla="*/ 50 w 201"/>
                <a:gd name="T29" fmla="*/ 127 h 342"/>
                <a:gd name="T30" fmla="*/ 67 w 201"/>
                <a:gd name="T31" fmla="*/ 101 h 342"/>
                <a:gd name="T32" fmla="*/ 95 w 201"/>
                <a:gd name="T33" fmla="*/ 62 h 342"/>
                <a:gd name="T34" fmla="*/ 153 w 201"/>
                <a:gd name="T35" fmla="*/ 5 h 342"/>
                <a:gd name="T36" fmla="*/ 167 w 201"/>
                <a:gd name="T37" fmla="*/ 1 h 342"/>
                <a:gd name="T38" fmla="*/ 174 w 201"/>
                <a:gd name="T39" fmla="*/ 7 h 342"/>
                <a:gd name="T40" fmla="*/ 176 w 201"/>
                <a:gd name="T41" fmla="*/ 10 h 342"/>
                <a:gd name="T42" fmla="*/ 199 w 201"/>
                <a:gd name="T43" fmla="*/ 102 h 342"/>
                <a:gd name="T44" fmla="*/ 201 w 201"/>
                <a:gd name="T45" fmla="*/ 133 h 342"/>
                <a:gd name="T46" fmla="*/ 196 w 201"/>
                <a:gd name="T47" fmla="*/ 180 h 342"/>
                <a:gd name="T48" fmla="*/ 186 w 201"/>
                <a:gd name="T49" fmla="*/ 244 h 342"/>
                <a:gd name="T50" fmla="*/ 176 w 201"/>
                <a:gd name="T51" fmla="*/ 275 h 342"/>
                <a:gd name="T52" fmla="*/ 173 w 201"/>
                <a:gd name="T53" fmla="*/ 280 h 342"/>
                <a:gd name="T54" fmla="*/ 168 w 201"/>
                <a:gd name="T55" fmla="*/ 289 h 342"/>
                <a:gd name="T56" fmla="*/ 168 w 201"/>
                <a:gd name="T57" fmla="*/ 290 h 342"/>
                <a:gd name="T58" fmla="*/ 161 w 201"/>
                <a:gd name="T59" fmla="*/ 303 h 342"/>
                <a:gd name="T60" fmla="*/ 152 w 201"/>
                <a:gd name="T61" fmla="*/ 315 h 342"/>
                <a:gd name="T62" fmla="*/ 152 w 201"/>
                <a:gd name="T63" fmla="*/ 315 h 342"/>
                <a:gd name="T64" fmla="*/ 149 w 201"/>
                <a:gd name="T65" fmla="*/ 317 h 342"/>
                <a:gd name="T66" fmla="*/ 138 w 201"/>
                <a:gd name="T67" fmla="*/ 330 h 342"/>
                <a:gd name="T68" fmla="*/ 137 w 201"/>
                <a:gd name="T69" fmla="*/ 331 h 342"/>
                <a:gd name="T70" fmla="*/ 127 w 201"/>
                <a:gd name="T71" fmla="*/ 338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01" h="342">
                  <a:moveTo>
                    <a:pt x="127" y="338"/>
                  </a:moveTo>
                  <a:cubicBezTo>
                    <a:pt x="126" y="338"/>
                    <a:pt x="126" y="339"/>
                    <a:pt x="125" y="339"/>
                  </a:cubicBezTo>
                  <a:cubicBezTo>
                    <a:pt x="124" y="340"/>
                    <a:pt x="123" y="340"/>
                    <a:pt x="121" y="341"/>
                  </a:cubicBezTo>
                  <a:cubicBezTo>
                    <a:pt x="121" y="341"/>
                    <a:pt x="120" y="341"/>
                    <a:pt x="119" y="341"/>
                  </a:cubicBezTo>
                  <a:cubicBezTo>
                    <a:pt x="116" y="342"/>
                    <a:pt x="114" y="342"/>
                    <a:pt x="111" y="342"/>
                  </a:cubicBezTo>
                  <a:cubicBezTo>
                    <a:pt x="91" y="341"/>
                    <a:pt x="71" y="339"/>
                    <a:pt x="55" y="330"/>
                  </a:cubicBezTo>
                  <a:cubicBezTo>
                    <a:pt x="41" y="322"/>
                    <a:pt x="30" y="310"/>
                    <a:pt x="20" y="297"/>
                  </a:cubicBezTo>
                  <a:cubicBezTo>
                    <a:pt x="16" y="292"/>
                    <a:pt x="12" y="287"/>
                    <a:pt x="9" y="282"/>
                  </a:cubicBezTo>
                  <a:cubicBezTo>
                    <a:pt x="6" y="277"/>
                    <a:pt x="4" y="273"/>
                    <a:pt x="2" y="267"/>
                  </a:cubicBezTo>
                  <a:cubicBezTo>
                    <a:pt x="1" y="263"/>
                    <a:pt x="0" y="258"/>
                    <a:pt x="1" y="252"/>
                  </a:cubicBezTo>
                  <a:cubicBezTo>
                    <a:pt x="2" y="247"/>
                    <a:pt x="3" y="243"/>
                    <a:pt x="4" y="239"/>
                  </a:cubicBezTo>
                  <a:cubicBezTo>
                    <a:pt x="8" y="227"/>
                    <a:pt x="12" y="215"/>
                    <a:pt x="16" y="204"/>
                  </a:cubicBezTo>
                  <a:cubicBezTo>
                    <a:pt x="19" y="194"/>
                    <a:pt x="22" y="185"/>
                    <a:pt x="26" y="176"/>
                  </a:cubicBezTo>
                  <a:cubicBezTo>
                    <a:pt x="30" y="167"/>
                    <a:pt x="36" y="159"/>
                    <a:pt x="40" y="150"/>
                  </a:cubicBezTo>
                  <a:cubicBezTo>
                    <a:pt x="43" y="142"/>
                    <a:pt x="46" y="135"/>
                    <a:pt x="50" y="127"/>
                  </a:cubicBezTo>
                  <a:cubicBezTo>
                    <a:pt x="55" y="118"/>
                    <a:pt x="61" y="110"/>
                    <a:pt x="67" y="101"/>
                  </a:cubicBezTo>
                  <a:cubicBezTo>
                    <a:pt x="76" y="88"/>
                    <a:pt x="85" y="75"/>
                    <a:pt x="95" y="62"/>
                  </a:cubicBezTo>
                  <a:cubicBezTo>
                    <a:pt x="114" y="36"/>
                    <a:pt x="132" y="15"/>
                    <a:pt x="153" y="5"/>
                  </a:cubicBezTo>
                  <a:cubicBezTo>
                    <a:pt x="158" y="2"/>
                    <a:pt x="163" y="0"/>
                    <a:pt x="167" y="1"/>
                  </a:cubicBezTo>
                  <a:cubicBezTo>
                    <a:pt x="170" y="2"/>
                    <a:pt x="172" y="5"/>
                    <a:pt x="174" y="7"/>
                  </a:cubicBezTo>
                  <a:cubicBezTo>
                    <a:pt x="175" y="8"/>
                    <a:pt x="175" y="9"/>
                    <a:pt x="176" y="10"/>
                  </a:cubicBezTo>
                  <a:cubicBezTo>
                    <a:pt x="190" y="33"/>
                    <a:pt x="195" y="68"/>
                    <a:pt x="199" y="102"/>
                  </a:cubicBezTo>
                  <a:cubicBezTo>
                    <a:pt x="200" y="112"/>
                    <a:pt x="201" y="122"/>
                    <a:pt x="201" y="133"/>
                  </a:cubicBezTo>
                  <a:cubicBezTo>
                    <a:pt x="200" y="148"/>
                    <a:pt x="198" y="164"/>
                    <a:pt x="196" y="180"/>
                  </a:cubicBezTo>
                  <a:cubicBezTo>
                    <a:pt x="193" y="201"/>
                    <a:pt x="192" y="222"/>
                    <a:pt x="186" y="244"/>
                  </a:cubicBezTo>
                  <a:cubicBezTo>
                    <a:pt x="184" y="254"/>
                    <a:pt x="180" y="265"/>
                    <a:pt x="176" y="275"/>
                  </a:cubicBezTo>
                  <a:cubicBezTo>
                    <a:pt x="175" y="277"/>
                    <a:pt x="174" y="279"/>
                    <a:pt x="173" y="280"/>
                  </a:cubicBezTo>
                  <a:cubicBezTo>
                    <a:pt x="171" y="283"/>
                    <a:pt x="170" y="286"/>
                    <a:pt x="168" y="289"/>
                  </a:cubicBezTo>
                  <a:cubicBezTo>
                    <a:pt x="168" y="289"/>
                    <a:pt x="168" y="290"/>
                    <a:pt x="168" y="290"/>
                  </a:cubicBezTo>
                  <a:cubicBezTo>
                    <a:pt x="165" y="294"/>
                    <a:pt x="163" y="300"/>
                    <a:pt x="161" y="303"/>
                  </a:cubicBezTo>
                  <a:cubicBezTo>
                    <a:pt x="158" y="307"/>
                    <a:pt x="155" y="311"/>
                    <a:pt x="152" y="315"/>
                  </a:cubicBezTo>
                  <a:cubicBezTo>
                    <a:pt x="152" y="315"/>
                    <a:pt x="152" y="315"/>
                    <a:pt x="152" y="315"/>
                  </a:cubicBezTo>
                  <a:cubicBezTo>
                    <a:pt x="151" y="316"/>
                    <a:pt x="150" y="317"/>
                    <a:pt x="149" y="317"/>
                  </a:cubicBezTo>
                  <a:cubicBezTo>
                    <a:pt x="145" y="322"/>
                    <a:pt x="142" y="326"/>
                    <a:pt x="138" y="330"/>
                  </a:cubicBezTo>
                  <a:cubicBezTo>
                    <a:pt x="137" y="330"/>
                    <a:pt x="137" y="331"/>
                    <a:pt x="137" y="331"/>
                  </a:cubicBezTo>
                  <a:cubicBezTo>
                    <a:pt x="133" y="334"/>
                    <a:pt x="130" y="336"/>
                    <a:pt x="127" y="338"/>
                  </a:cubicBezTo>
                </a:path>
              </a:pathLst>
            </a:custGeom>
            <a:solidFill>
              <a:srgbClr val="E1ED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4" name="Freeform 258"/>
            <p:cNvSpPr/>
            <p:nvPr/>
          </p:nvSpPr>
          <p:spPr bwMode="auto">
            <a:xfrm>
              <a:off x="3444875" y="1384300"/>
              <a:ext cx="76200" cy="123825"/>
            </a:xfrm>
            <a:custGeom>
              <a:avLst/>
              <a:gdLst>
                <a:gd name="T0" fmla="*/ 21 w 27"/>
                <a:gd name="T1" fmla="*/ 40 h 44"/>
                <a:gd name="T2" fmla="*/ 27 w 27"/>
                <a:gd name="T3" fmla="*/ 26 h 44"/>
                <a:gd name="T4" fmla="*/ 24 w 27"/>
                <a:gd name="T5" fmla="*/ 16 h 44"/>
                <a:gd name="T6" fmla="*/ 21 w 27"/>
                <a:gd name="T7" fmla="*/ 5 h 44"/>
                <a:gd name="T8" fmla="*/ 13 w 27"/>
                <a:gd name="T9" fmla="*/ 4 h 44"/>
                <a:gd name="T10" fmla="*/ 9 w 27"/>
                <a:gd name="T11" fmla="*/ 10 h 44"/>
                <a:gd name="T12" fmla="*/ 1 w 27"/>
                <a:gd name="T13" fmla="*/ 31 h 44"/>
                <a:gd name="T14" fmla="*/ 12 w 27"/>
                <a:gd name="T15" fmla="*/ 43 h 44"/>
                <a:gd name="T16" fmla="*/ 21 w 27"/>
                <a:gd name="T17" fmla="*/ 4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" h="44">
                  <a:moveTo>
                    <a:pt x="21" y="40"/>
                  </a:moveTo>
                  <a:cubicBezTo>
                    <a:pt x="25" y="37"/>
                    <a:pt x="27" y="30"/>
                    <a:pt x="27" y="26"/>
                  </a:cubicBezTo>
                  <a:cubicBezTo>
                    <a:pt x="26" y="22"/>
                    <a:pt x="25" y="19"/>
                    <a:pt x="24" y="16"/>
                  </a:cubicBezTo>
                  <a:cubicBezTo>
                    <a:pt x="23" y="12"/>
                    <a:pt x="22" y="9"/>
                    <a:pt x="21" y="5"/>
                  </a:cubicBezTo>
                  <a:cubicBezTo>
                    <a:pt x="19" y="2"/>
                    <a:pt x="17" y="0"/>
                    <a:pt x="13" y="4"/>
                  </a:cubicBezTo>
                  <a:cubicBezTo>
                    <a:pt x="11" y="5"/>
                    <a:pt x="10" y="8"/>
                    <a:pt x="9" y="10"/>
                  </a:cubicBezTo>
                  <a:cubicBezTo>
                    <a:pt x="3" y="15"/>
                    <a:pt x="0" y="25"/>
                    <a:pt x="1" y="31"/>
                  </a:cubicBezTo>
                  <a:cubicBezTo>
                    <a:pt x="2" y="37"/>
                    <a:pt x="8" y="41"/>
                    <a:pt x="12" y="43"/>
                  </a:cubicBezTo>
                  <a:cubicBezTo>
                    <a:pt x="14" y="43"/>
                    <a:pt x="17" y="44"/>
                    <a:pt x="21" y="40"/>
                  </a:cubicBezTo>
                </a:path>
              </a:pathLst>
            </a:custGeom>
            <a:solidFill>
              <a:srgbClr val="F8CB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5" name="Freeform 259"/>
            <p:cNvSpPr/>
            <p:nvPr/>
          </p:nvSpPr>
          <p:spPr bwMode="auto">
            <a:xfrm>
              <a:off x="3540125" y="1176338"/>
              <a:ext cx="96838" cy="160338"/>
            </a:xfrm>
            <a:custGeom>
              <a:avLst/>
              <a:gdLst>
                <a:gd name="T0" fmla="*/ 33 w 34"/>
                <a:gd name="T1" fmla="*/ 30 h 57"/>
                <a:gd name="T2" fmla="*/ 24 w 34"/>
                <a:gd name="T3" fmla="*/ 7 h 57"/>
                <a:gd name="T4" fmla="*/ 12 w 34"/>
                <a:gd name="T5" fmla="*/ 19 h 57"/>
                <a:gd name="T6" fmla="*/ 7 w 34"/>
                <a:gd name="T7" fmla="*/ 28 h 57"/>
                <a:gd name="T8" fmla="*/ 5 w 34"/>
                <a:gd name="T9" fmla="*/ 30 h 57"/>
                <a:gd name="T10" fmla="*/ 2 w 34"/>
                <a:gd name="T11" fmla="*/ 37 h 57"/>
                <a:gd name="T12" fmla="*/ 4 w 34"/>
                <a:gd name="T13" fmla="*/ 48 h 57"/>
                <a:gd name="T14" fmla="*/ 19 w 34"/>
                <a:gd name="T15" fmla="*/ 55 h 57"/>
                <a:gd name="T16" fmla="*/ 33 w 34"/>
                <a:gd name="T17" fmla="*/ 3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" h="57">
                  <a:moveTo>
                    <a:pt x="33" y="30"/>
                  </a:moveTo>
                  <a:cubicBezTo>
                    <a:pt x="31" y="21"/>
                    <a:pt x="27" y="14"/>
                    <a:pt x="24" y="7"/>
                  </a:cubicBezTo>
                  <a:cubicBezTo>
                    <a:pt x="22" y="0"/>
                    <a:pt x="12" y="11"/>
                    <a:pt x="12" y="19"/>
                  </a:cubicBezTo>
                  <a:cubicBezTo>
                    <a:pt x="9" y="21"/>
                    <a:pt x="8" y="24"/>
                    <a:pt x="7" y="28"/>
                  </a:cubicBezTo>
                  <a:cubicBezTo>
                    <a:pt x="6" y="29"/>
                    <a:pt x="6" y="29"/>
                    <a:pt x="5" y="30"/>
                  </a:cubicBezTo>
                  <a:cubicBezTo>
                    <a:pt x="4" y="32"/>
                    <a:pt x="3" y="34"/>
                    <a:pt x="2" y="37"/>
                  </a:cubicBezTo>
                  <a:cubicBezTo>
                    <a:pt x="0" y="43"/>
                    <a:pt x="2" y="46"/>
                    <a:pt x="4" y="48"/>
                  </a:cubicBezTo>
                  <a:cubicBezTo>
                    <a:pt x="8" y="52"/>
                    <a:pt x="13" y="57"/>
                    <a:pt x="19" y="55"/>
                  </a:cubicBezTo>
                  <a:cubicBezTo>
                    <a:pt x="27" y="52"/>
                    <a:pt x="34" y="39"/>
                    <a:pt x="33" y="30"/>
                  </a:cubicBezTo>
                </a:path>
              </a:pathLst>
            </a:custGeom>
            <a:solidFill>
              <a:srgbClr val="F8CB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6" name="Freeform 260"/>
            <p:cNvSpPr/>
            <p:nvPr/>
          </p:nvSpPr>
          <p:spPr bwMode="auto">
            <a:xfrm>
              <a:off x="3390900" y="765175"/>
              <a:ext cx="495300" cy="793750"/>
            </a:xfrm>
            <a:custGeom>
              <a:avLst/>
              <a:gdLst>
                <a:gd name="T0" fmla="*/ 9 w 176"/>
                <a:gd name="T1" fmla="*/ 282 h 282"/>
                <a:gd name="T2" fmla="*/ 2 w 176"/>
                <a:gd name="T3" fmla="*/ 267 h 282"/>
                <a:gd name="T4" fmla="*/ 1 w 176"/>
                <a:gd name="T5" fmla="*/ 252 h 282"/>
                <a:gd name="T6" fmla="*/ 4 w 176"/>
                <a:gd name="T7" fmla="*/ 239 h 282"/>
                <a:gd name="T8" fmla="*/ 16 w 176"/>
                <a:gd name="T9" fmla="*/ 204 h 282"/>
                <a:gd name="T10" fmla="*/ 26 w 176"/>
                <a:gd name="T11" fmla="*/ 176 h 282"/>
                <a:gd name="T12" fmla="*/ 40 w 176"/>
                <a:gd name="T13" fmla="*/ 150 h 282"/>
                <a:gd name="T14" fmla="*/ 50 w 176"/>
                <a:gd name="T15" fmla="*/ 127 h 282"/>
                <a:gd name="T16" fmla="*/ 67 w 176"/>
                <a:gd name="T17" fmla="*/ 101 h 282"/>
                <a:gd name="T18" fmla="*/ 95 w 176"/>
                <a:gd name="T19" fmla="*/ 62 h 282"/>
                <a:gd name="T20" fmla="*/ 153 w 176"/>
                <a:gd name="T21" fmla="*/ 5 h 282"/>
                <a:gd name="T22" fmla="*/ 167 w 176"/>
                <a:gd name="T23" fmla="*/ 1 h 282"/>
                <a:gd name="T24" fmla="*/ 174 w 176"/>
                <a:gd name="T25" fmla="*/ 7 h 282"/>
                <a:gd name="T26" fmla="*/ 176 w 176"/>
                <a:gd name="T27" fmla="*/ 10 h 282"/>
                <a:gd name="T28" fmla="*/ 154 w 176"/>
                <a:gd name="T29" fmla="*/ 19 h 282"/>
                <a:gd name="T30" fmla="*/ 128 w 176"/>
                <a:gd name="T31" fmla="*/ 45 h 282"/>
                <a:gd name="T32" fmla="*/ 55 w 176"/>
                <a:gd name="T33" fmla="*/ 148 h 282"/>
                <a:gd name="T34" fmla="*/ 30 w 176"/>
                <a:gd name="T35" fmla="*/ 199 h 282"/>
                <a:gd name="T36" fmla="*/ 23 w 176"/>
                <a:gd name="T37" fmla="*/ 214 h 282"/>
                <a:gd name="T38" fmla="*/ 17 w 176"/>
                <a:gd name="T39" fmla="*/ 234 h 282"/>
                <a:gd name="T40" fmla="*/ 11 w 176"/>
                <a:gd name="T41" fmla="*/ 270 h 282"/>
                <a:gd name="T42" fmla="*/ 9 w 176"/>
                <a:gd name="T43" fmla="*/ 282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76" h="282">
                  <a:moveTo>
                    <a:pt x="9" y="282"/>
                  </a:moveTo>
                  <a:cubicBezTo>
                    <a:pt x="6" y="277"/>
                    <a:pt x="4" y="273"/>
                    <a:pt x="2" y="267"/>
                  </a:cubicBezTo>
                  <a:cubicBezTo>
                    <a:pt x="1" y="263"/>
                    <a:pt x="0" y="258"/>
                    <a:pt x="1" y="252"/>
                  </a:cubicBezTo>
                  <a:cubicBezTo>
                    <a:pt x="2" y="247"/>
                    <a:pt x="3" y="243"/>
                    <a:pt x="4" y="239"/>
                  </a:cubicBezTo>
                  <a:cubicBezTo>
                    <a:pt x="8" y="227"/>
                    <a:pt x="12" y="215"/>
                    <a:pt x="16" y="204"/>
                  </a:cubicBezTo>
                  <a:cubicBezTo>
                    <a:pt x="19" y="194"/>
                    <a:pt x="22" y="185"/>
                    <a:pt x="26" y="176"/>
                  </a:cubicBezTo>
                  <a:cubicBezTo>
                    <a:pt x="30" y="167"/>
                    <a:pt x="36" y="159"/>
                    <a:pt x="40" y="150"/>
                  </a:cubicBezTo>
                  <a:cubicBezTo>
                    <a:pt x="43" y="142"/>
                    <a:pt x="46" y="135"/>
                    <a:pt x="50" y="127"/>
                  </a:cubicBezTo>
                  <a:cubicBezTo>
                    <a:pt x="55" y="118"/>
                    <a:pt x="61" y="110"/>
                    <a:pt x="67" y="101"/>
                  </a:cubicBezTo>
                  <a:cubicBezTo>
                    <a:pt x="76" y="88"/>
                    <a:pt x="85" y="75"/>
                    <a:pt x="95" y="62"/>
                  </a:cubicBezTo>
                  <a:cubicBezTo>
                    <a:pt x="114" y="36"/>
                    <a:pt x="132" y="15"/>
                    <a:pt x="153" y="5"/>
                  </a:cubicBezTo>
                  <a:cubicBezTo>
                    <a:pt x="158" y="2"/>
                    <a:pt x="163" y="0"/>
                    <a:pt x="167" y="1"/>
                  </a:cubicBezTo>
                  <a:cubicBezTo>
                    <a:pt x="170" y="2"/>
                    <a:pt x="172" y="5"/>
                    <a:pt x="174" y="7"/>
                  </a:cubicBezTo>
                  <a:cubicBezTo>
                    <a:pt x="175" y="8"/>
                    <a:pt x="175" y="9"/>
                    <a:pt x="176" y="10"/>
                  </a:cubicBezTo>
                  <a:cubicBezTo>
                    <a:pt x="169" y="12"/>
                    <a:pt x="163" y="12"/>
                    <a:pt x="154" y="19"/>
                  </a:cubicBezTo>
                  <a:cubicBezTo>
                    <a:pt x="145" y="26"/>
                    <a:pt x="136" y="36"/>
                    <a:pt x="128" y="45"/>
                  </a:cubicBezTo>
                  <a:cubicBezTo>
                    <a:pt x="102" y="75"/>
                    <a:pt x="74" y="109"/>
                    <a:pt x="55" y="148"/>
                  </a:cubicBezTo>
                  <a:cubicBezTo>
                    <a:pt x="46" y="165"/>
                    <a:pt x="38" y="182"/>
                    <a:pt x="30" y="199"/>
                  </a:cubicBezTo>
                  <a:cubicBezTo>
                    <a:pt x="27" y="204"/>
                    <a:pt x="25" y="209"/>
                    <a:pt x="23" y="214"/>
                  </a:cubicBezTo>
                  <a:cubicBezTo>
                    <a:pt x="20" y="220"/>
                    <a:pt x="19" y="227"/>
                    <a:pt x="17" y="234"/>
                  </a:cubicBezTo>
                  <a:cubicBezTo>
                    <a:pt x="14" y="246"/>
                    <a:pt x="12" y="258"/>
                    <a:pt x="11" y="270"/>
                  </a:cubicBezTo>
                  <a:cubicBezTo>
                    <a:pt x="10" y="274"/>
                    <a:pt x="9" y="278"/>
                    <a:pt x="9" y="282"/>
                  </a:cubicBezTo>
                </a:path>
              </a:pathLst>
            </a:custGeom>
            <a:solidFill>
              <a:srgbClr val="7EB4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7" name="Freeform 261"/>
            <p:cNvSpPr/>
            <p:nvPr/>
          </p:nvSpPr>
          <p:spPr bwMode="auto">
            <a:xfrm>
              <a:off x="3863975" y="974725"/>
              <a:ext cx="66675" cy="604838"/>
            </a:xfrm>
            <a:custGeom>
              <a:avLst/>
              <a:gdLst>
                <a:gd name="T0" fmla="*/ 0 w 24"/>
                <a:gd name="T1" fmla="*/ 215 h 215"/>
                <a:gd name="T2" fmla="*/ 1 w 24"/>
                <a:gd name="T3" fmla="*/ 212 h 215"/>
                <a:gd name="T4" fmla="*/ 3 w 24"/>
                <a:gd name="T5" fmla="*/ 202 h 215"/>
                <a:gd name="T6" fmla="*/ 4 w 24"/>
                <a:gd name="T7" fmla="*/ 197 h 215"/>
                <a:gd name="T8" fmla="*/ 5 w 24"/>
                <a:gd name="T9" fmla="*/ 192 h 215"/>
                <a:gd name="T10" fmla="*/ 9 w 24"/>
                <a:gd name="T11" fmla="*/ 169 h 215"/>
                <a:gd name="T12" fmla="*/ 11 w 24"/>
                <a:gd name="T13" fmla="*/ 158 h 215"/>
                <a:gd name="T14" fmla="*/ 12 w 24"/>
                <a:gd name="T15" fmla="*/ 146 h 215"/>
                <a:gd name="T16" fmla="*/ 14 w 24"/>
                <a:gd name="T17" fmla="*/ 134 h 215"/>
                <a:gd name="T18" fmla="*/ 15 w 24"/>
                <a:gd name="T19" fmla="*/ 122 h 215"/>
                <a:gd name="T20" fmla="*/ 17 w 24"/>
                <a:gd name="T21" fmla="*/ 99 h 215"/>
                <a:gd name="T22" fmla="*/ 18 w 24"/>
                <a:gd name="T23" fmla="*/ 87 h 215"/>
                <a:gd name="T24" fmla="*/ 19 w 24"/>
                <a:gd name="T25" fmla="*/ 76 h 215"/>
                <a:gd name="T26" fmla="*/ 20 w 24"/>
                <a:gd name="T27" fmla="*/ 55 h 215"/>
                <a:gd name="T28" fmla="*/ 21 w 24"/>
                <a:gd name="T29" fmla="*/ 36 h 215"/>
                <a:gd name="T30" fmla="*/ 21 w 24"/>
                <a:gd name="T31" fmla="*/ 21 h 215"/>
                <a:gd name="T32" fmla="*/ 21 w 24"/>
                <a:gd name="T33" fmla="*/ 9 h 215"/>
                <a:gd name="T34" fmla="*/ 20 w 24"/>
                <a:gd name="T35" fmla="*/ 3 h 215"/>
                <a:gd name="T36" fmla="*/ 19 w 24"/>
                <a:gd name="T37" fmla="*/ 0 h 215"/>
                <a:gd name="T38" fmla="*/ 20 w 24"/>
                <a:gd name="T39" fmla="*/ 2 h 215"/>
                <a:gd name="T40" fmla="*/ 22 w 24"/>
                <a:gd name="T41" fmla="*/ 8 h 215"/>
                <a:gd name="T42" fmla="*/ 23 w 24"/>
                <a:gd name="T43" fmla="*/ 19 h 215"/>
                <a:gd name="T44" fmla="*/ 24 w 24"/>
                <a:gd name="T45" fmla="*/ 34 h 215"/>
                <a:gd name="T46" fmla="*/ 24 w 24"/>
                <a:gd name="T47" fmla="*/ 52 h 215"/>
                <a:gd name="T48" fmla="*/ 23 w 24"/>
                <a:gd name="T49" fmla="*/ 73 h 215"/>
                <a:gd name="T50" fmla="*/ 22 w 24"/>
                <a:gd name="T51" fmla="*/ 96 h 215"/>
                <a:gd name="T52" fmla="*/ 21 w 24"/>
                <a:gd name="T53" fmla="*/ 107 h 215"/>
                <a:gd name="T54" fmla="*/ 20 w 24"/>
                <a:gd name="T55" fmla="*/ 119 h 215"/>
                <a:gd name="T56" fmla="*/ 19 w 24"/>
                <a:gd name="T57" fmla="*/ 131 h 215"/>
                <a:gd name="T58" fmla="*/ 17 w 24"/>
                <a:gd name="T59" fmla="*/ 144 h 215"/>
                <a:gd name="T60" fmla="*/ 13 w 24"/>
                <a:gd name="T61" fmla="*/ 168 h 215"/>
                <a:gd name="T62" fmla="*/ 9 w 24"/>
                <a:gd name="T63" fmla="*/ 191 h 215"/>
                <a:gd name="T64" fmla="*/ 5 w 24"/>
                <a:gd name="T65" fmla="*/ 206 h 215"/>
                <a:gd name="T66" fmla="*/ 0 w 24"/>
                <a:gd name="T67" fmla="*/ 215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4" h="215">
                  <a:moveTo>
                    <a:pt x="0" y="215"/>
                  </a:moveTo>
                  <a:cubicBezTo>
                    <a:pt x="0" y="214"/>
                    <a:pt x="1" y="213"/>
                    <a:pt x="1" y="212"/>
                  </a:cubicBezTo>
                  <a:cubicBezTo>
                    <a:pt x="1" y="209"/>
                    <a:pt x="2" y="206"/>
                    <a:pt x="3" y="202"/>
                  </a:cubicBezTo>
                  <a:cubicBezTo>
                    <a:pt x="3" y="201"/>
                    <a:pt x="4" y="199"/>
                    <a:pt x="4" y="197"/>
                  </a:cubicBezTo>
                  <a:cubicBezTo>
                    <a:pt x="4" y="195"/>
                    <a:pt x="5" y="194"/>
                    <a:pt x="5" y="192"/>
                  </a:cubicBezTo>
                  <a:cubicBezTo>
                    <a:pt x="6" y="185"/>
                    <a:pt x="8" y="177"/>
                    <a:pt x="9" y="169"/>
                  </a:cubicBezTo>
                  <a:cubicBezTo>
                    <a:pt x="10" y="166"/>
                    <a:pt x="10" y="162"/>
                    <a:pt x="11" y="158"/>
                  </a:cubicBezTo>
                  <a:cubicBezTo>
                    <a:pt x="11" y="154"/>
                    <a:pt x="12" y="150"/>
                    <a:pt x="12" y="146"/>
                  </a:cubicBezTo>
                  <a:cubicBezTo>
                    <a:pt x="13" y="142"/>
                    <a:pt x="13" y="138"/>
                    <a:pt x="14" y="134"/>
                  </a:cubicBezTo>
                  <a:cubicBezTo>
                    <a:pt x="14" y="130"/>
                    <a:pt x="15" y="126"/>
                    <a:pt x="15" y="122"/>
                  </a:cubicBezTo>
                  <a:cubicBezTo>
                    <a:pt x="16" y="114"/>
                    <a:pt x="17" y="106"/>
                    <a:pt x="17" y="99"/>
                  </a:cubicBezTo>
                  <a:cubicBezTo>
                    <a:pt x="17" y="95"/>
                    <a:pt x="18" y="91"/>
                    <a:pt x="18" y="87"/>
                  </a:cubicBezTo>
                  <a:cubicBezTo>
                    <a:pt x="18" y="83"/>
                    <a:pt x="18" y="80"/>
                    <a:pt x="19" y="76"/>
                  </a:cubicBezTo>
                  <a:cubicBezTo>
                    <a:pt x="19" y="69"/>
                    <a:pt x="20" y="62"/>
                    <a:pt x="20" y="55"/>
                  </a:cubicBezTo>
                  <a:cubicBezTo>
                    <a:pt x="20" y="48"/>
                    <a:pt x="20" y="42"/>
                    <a:pt x="21" y="36"/>
                  </a:cubicBezTo>
                  <a:cubicBezTo>
                    <a:pt x="21" y="31"/>
                    <a:pt x="21" y="25"/>
                    <a:pt x="21" y="21"/>
                  </a:cubicBezTo>
                  <a:cubicBezTo>
                    <a:pt x="21" y="16"/>
                    <a:pt x="21" y="12"/>
                    <a:pt x="21" y="9"/>
                  </a:cubicBezTo>
                  <a:cubicBezTo>
                    <a:pt x="20" y="6"/>
                    <a:pt x="20" y="4"/>
                    <a:pt x="20" y="3"/>
                  </a:cubicBezTo>
                  <a:cubicBezTo>
                    <a:pt x="20" y="1"/>
                    <a:pt x="19" y="1"/>
                    <a:pt x="19" y="0"/>
                  </a:cubicBezTo>
                  <a:cubicBezTo>
                    <a:pt x="19" y="0"/>
                    <a:pt x="20" y="1"/>
                    <a:pt x="20" y="2"/>
                  </a:cubicBezTo>
                  <a:cubicBezTo>
                    <a:pt x="20" y="4"/>
                    <a:pt x="21" y="6"/>
                    <a:pt x="22" y="8"/>
                  </a:cubicBezTo>
                  <a:cubicBezTo>
                    <a:pt x="22" y="11"/>
                    <a:pt x="23" y="15"/>
                    <a:pt x="23" y="19"/>
                  </a:cubicBezTo>
                  <a:cubicBezTo>
                    <a:pt x="23" y="24"/>
                    <a:pt x="24" y="29"/>
                    <a:pt x="24" y="34"/>
                  </a:cubicBezTo>
                  <a:cubicBezTo>
                    <a:pt x="24" y="40"/>
                    <a:pt x="24" y="46"/>
                    <a:pt x="24" y="52"/>
                  </a:cubicBezTo>
                  <a:cubicBezTo>
                    <a:pt x="24" y="59"/>
                    <a:pt x="23" y="66"/>
                    <a:pt x="23" y="73"/>
                  </a:cubicBezTo>
                  <a:cubicBezTo>
                    <a:pt x="23" y="80"/>
                    <a:pt x="23" y="88"/>
                    <a:pt x="22" y="96"/>
                  </a:cubicBezTo>
                  <a:cubicBezTo>
                    <a:pt x="22" y="99"/>
                    <a:pt x="21" y="103"/>
                    <a:pt x="21" y="107"/>
                  </a:cubicBezTo>
                  <a:cubicBezTo>
                    <a:pt x="21" y="111"/>
                    <a:pt x="20" y="115"/>
                    <a:pt x="20" y="119"/>
                  </a:cubicBezTo>
                  <a:cubicBezTo>
                    <a:pt x="20" y="123"/>
                    <a:pt x="19" y="127"/>
                    <a:pt x="19" y="131"/>
                  </a:cubicBezTo>
                  <a:cubicBezTo>
                    <a:pt x="18" y="136"/>
                    <a:pt x="18" y="140"/>
                    <a:pt x="17" y="144"/>
                  </a:cubicBezTo>
                  <a:cubicBezTo>
                    <a:pt x="16" y="152"/>
                    <a:pt x="15" y="160"/>
                    <a:pt x="13" y="168"/>
                  </a:cubicBezTo>
                  <a:cubicBezTo>
                    <a:pt x="12" y="176"/>
                    <a:pt x="10" y="183"/>
                    <a:pt x="9" y="191"/>
                  </a:cubicBezTo>
                  <a:cubicBezTo>
                    <a:pt x="7" y="196"/>
                    <a:pt x="6" y="201"/>
                    <a:pt x="5" y="206"/>
                  </a:cubicBezTo>
                  <a:cubicBezTo>
                    <a:pt x="3" y="209"/>
                    <a:pt x="2" y="212"/>
                    <a:pt x="0" y="215"/>
                  </a:cubicBezTo>
                </a:path>
              </a:pathLst>
            </a:custGeom>
            <a:solidFill>
              <a:srgbClr val="7EB4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8" name="Freeform 262"/>
            <p:cNvSpPr/>
            <p:nvPr/>
          </p:nvSpPr>
          <p:spPr bwMode="auto">
            <a:xfrm>
              <a:off x="3802063" y="960438"/>
              <a:ext cx="55563" cy="696913"/>
            </a:xfrm>
            <a:custGeom>
              <a:avLst/>
              <a:gdLst>
                <a:gd name="T0" fmla="*/ 3 w 20"/>
                <a:gd name="T1" fmla="*/ 248 h 248"/>
                <a:gd name="T2" fmla="*/ 6 w 20"/>
                <a:gd name="T3" fmla="*/ 229 h 248"/>
                <a:gd name="T4" fmla="*/ 9 w 20"/>
                <a:gd name="T5" fmla="*/ 206 h 248"/>
                <a:gd name="T6" fmla="*/ 11 w 20"/>
                <a:gd name="T7" fmla="*/ 181 h 248"/>
                <a:gd name="T8" fmla="*/ 13 w 20"/>
                <a:gd name="T9" fmla="*/ 155 h 248"/>
                <a:gd name="T10" fmla="*/ 15 w 20"/>
                <a:gd name="T11" fmla="*/ 127 h 248"/>
                <a:gd name="T12" fmla="*/ 15 w 20"/>
                <a:gd name="T13" fmla="*/ 101 h 248"/>
                <a:gd name="T14" fmla="*/ 15 w 20"/>
                <a:gd name="T15" fmla="*/ 76 h 248"/>
                <a:gd name="T16" fmla="*/ 13 w 20"/>
                <a:gd name="T17" fmla="*/ 54 h 248"/>
                <a:gd name="T18" fmla="*/ 9 w 20"/>
                <a:gd name="T19" fmla="*/ 37 h 248"/>
                <a:gd name="T20" fmla="*/ 2 w 20"/>
                <a:gd name="T21" fmla="*/ 10 h 248"/>
                <a:gd name="T22" fmla="*/ 0 w 20"/>
                <a:gd name="T23" fmla="*/ 0 h 248"/>
                <a:gd name="T24" fmla="*/ 3 w 20"/>
                <a:gd name="T25" fmla="*/ 9 h 248"/>
                <a:gd name="T26" fmla="*/ 7 w 20"/>
                <a:gd name="T27" fmla="*/ 20 h 248"/>
                <a:gd name="T28" fmla="*/ 12 w 20"/>
                <a:gd name="T29" fmla="*/ 34 h 248"/>
                <a:gd name="T30" fmla="*/ 16 w 20"/>
                <a:gd name="T31" fmla="*/ 51 h 248"/>
                <a:gd name="T32" fmla="*/ 19 w 20"/>
                <a:gd name="T33" fmla="*/ 72 h 248"/>
                <a:gd name="T34" fmla="*/ 20 w 20"/>
                <a:gd name="T35" fmla="*/ 97 h 248"/>
                <a:gd name="T36" fmla="*/ 20 w 20"/>
                <a:gd name="T37" fmla="*/ 124 h 248"/>
                <a:gd name="T38" fmla="*/ 18 w 20"/>
                <a:gd name="T39" fmla="*/ 152 h 248"/>
                <a:gd name="T40" fmla="*/ 16 w 20"/>
                <a:gd name="T41" fmla="*/ 179 h 248"/>
                <a:gd name="T42" fmla="*/ 12 w 20"/>
                <a:gd name="T43" fmla="*/ 204 h 248"/>
                <a:gd name="T44" fmla="*/ 9 w 20"/>
                <a:gd name="T45" fmla="*/ 228 h 248"/>
                <a:gd name="T46" fmla="*/ 6 w 20"/>
                <a:gd name="T47" fmla="*/ 246 h 248"/>
                <a:gd name="T48" fmla="*/ 6 w 20"/>
                <a:gd name="T49" fmla="*/ 246 h 248"/>
                <a:gd name="T50" fmla="*/ 3 w 20"/>
                <a:gd name="T51" fmla="*/ 248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0" h="248">
                  <a:moveTo>
                    <a:pt x="3" y="248"/>
                  </a:moveTo>
                  <a:cubicBezTo>
                    <a:pt x="4" y="243"/>
                    <a:pt x="5" y="236"/>
                    <a:pt x="6" y="229"/>
                  </a:cubicBezTo>
                  <a:cubicBezTo>
                    <a:pt x="7" y="222"/>
                    <a:pt x="8" y="214"/>
                    <a:pt x="9" y="206"/>
                  </a:cubicBezTo>
                  <a:cubicBezTo>
                    <a:pt x="10" y="198"/>
                    <a:pt x="10" y="190"/>
                    <a:pt x="11" y="181"/>
                  </a:cubicBezTo>
                  <a:cubicBezTo>
                    <a:pt x="12" y="172"/>
                    <a:pt x="13" y="164"/>
                    <a:pt x="13" y="155"/>
                  </a:cubicBezTo>
                  <a:cubicBezTo>
                    <a:pt x="14" y="146"/>
                    <a:pt x="14" y="136"/>
                    <a:pt x="15" y="127"/>
                  </a:cubicBezTo>
                  <a:cubicBezTo>
                    <a:pt x="15" y="118"/>
                    <a:pt x="15" y="109"/>
                    <a:pt x="15" y="101"/>
                  </a:cubicBezTo>
                  <a:cubicBezTo>
                    <a:pt x="15" y="92"/>
                    <a:pt x="15" y="84"/>
                    <a:pt x="15" y="76"/>
                  </a:cubicBezTo>
                  <a:cubicBezTo>
                    <a:pt x="14" y="68"/>
                    <a:pt x="14" y="61"/>
                    <a:pt x="13" y="54"/>
                  </a:cubicBezTo>
                  <a:cubicBezTo>
                    <a:pt x="11" y="48"/>
                    <a:pt x="10" y="42"/>
                    <a:pt x="9" y="37"/>
                  </a:cubicBezTo>
                  <a:cubicBezTo>
                    <a:pt x="6" y="26"/>
                    <a:pt x="4" y="17"/>
                    <a:pt x="2" y="10"/>
                  </a:cubicBezTo>
                  <a:cubicBezTo>
                    <a:pt x="1" y="4"/>
                    <a:pt x="0" y="1"/>
                    <a:pt x="0" y="0"/>
                  </a:cubicBezTo>
                  <a:cubicBezTo>
                    <a:pt x="0" y="1"/>
                    <a:pt x="1" y="4"/>
                    <a:pt x="3" y="9"/>
                  </a:cubicBezTo>
                  <a:cubicBezTo>
                    <a:pt x="4" y="12"/>
                    <a:pt x="6" y="16"/>
                    <a:pt x="7" y="20"/>
                  </a:cubicBezTo>
                  <a:cubicBezTo>
                    <a:pt x="8" y="24"/>
                    <a:pt x="10" y="28"/>
                    <a:pt x="12" y="34"/>
                  </a:cubicBezTo>
                  <a:cubicBezTo>
                    <a:pt x="13" y="39"/>
                    <a:pt x="15" y="44"/>
                    <a:pt x="16" y="51"/>
                  </a:cubicBezTo>
                  <a:cubicBezTo>
                    <a:pt x="18" y="57"/>
                    <a:pt x="19" y="65"/>
                    <a:pt x="19" y="72"/>
                  </a:cubicBezTo>
                  <a:cubicBezTo>
                    <a:pt x="20" y="80"/>
                    <a:pt x="20" y="89"/>
                    <a:pt x="20" y="97"/>
                  </a:cubicBezTo>
                  <a:cubicBezTo>
                    <a:pt x="20" y="106"/>
                    <a:pt x="20" y="115"/>
                    <a:pt x="20" y="124"/>
                  </a:cubicBezTo>
                  <a:cubicBezTo>
                    <a:pt x="19" y="133"/>
                    <a:pt x="19" y="142"/>
                    <a:pt x="18" y="152"/>
                  </a:cubicBezTo>
                  <a:cubicBezTo>
                    <a:pt x="17" y="161"/>
                    <a:pt x="16" y="170"/>
                    <a:pt x="16" y="179"/>
                  </a:cubicBezTo>
                  <a:cubicBezTo>
                    <a:pt x="15" y="188"/>
                    <a:pt x="13" y="196"/>
                    <a:pt x="12" y="204"/>
                  </a:cubicBezTo>
                  <a:cubicBezTo>
                    <a:pt x="11" y="213"/>
                    <a:pt x="10" y="221"/>
                    <a:pt x="9" y="228"/>
                  </a:cubicBezTo>
                  <a:cubicBezTo>
                    <a:pt x="8" y="234"/>
                    <a:pt x="7" y="240"/>
                    <a:pt x="6" y="246"/>
                  </a:cubicBezTo>
                  <a:cubicBezTo>
                    <a:pt x="6" y="246"/>
                    <a:pt x="6" y="246"/>
                    <a:pt x="6" y="246"/>
                  </a:cubicBezTo>
                  <a:cubicBezTo>
                    <a:pt x="5" y="247"/>
                    <a:pt x="4" y="248"/>
                    <a:pt x="3" y="248"/>
                  </a:cubicBezTo>
                </a:path>
              </a:pathLst>
            </a:custGeom>
            <a:solidFill>
              <a:srgbClr val="7EB4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9" name="Freeform 263"/>
            <p:cNvSpPr/>
            <p:nvPr/>
          </p:nvSpPr>
          <p:spPr bwMode="auto">
            <a:xfrm>
              <a:off x="3659188" y="1089025"/>
              <a:ext cx="123825" cy="608013"/>
            </a:xfrm>
            <a:custGeom>
              <a:avLst/>
              <a:gdLst>
                <a:gd name="T0" fmla="*/ 42 w 44"/>
                <a:gd name="T1" fmla="*/ 216 h 216"/>
                <a:gd name="T2" fmla="*/ 42 w 44"/>
                <a:gd name="T3" fmla="*/ 211 h 216"/>
                <a:gd name="T4" fmla="*/ 42 w 44"/>
                <a:gd name="T5" fmla="*/ 204 h 216"/>
                <a:gd name="T6" fmla="*/ 42 w 44"/>
                <a:gd name="T7" fmla="*/ 196 h 216"/>
                <a:gd name="T8" fmla="*/ 41 w 44"/>
                <a:gd name="T9" fmla="*/ 187 h 216"/>
                <a:gd name="T10" fmla="*/ 41 w 44"/>
                <a:gd name="T11" fmla="*/ 178 h 216"/>
                <a:gd name="T12" fmla="*/ 40 w 44"/>
                <a:gd name="T13" fmla="*/ 168 h 216"/>
                <a:gd name="T14" fmla="*/ 40 w 44"/>
                <a:gd name="T15" fmla="*/ 157 h 216"/>
                <a:gd name="T16" fmla="*/ 39 w 44"/>
                <a:gd name="T17" fmla="*/ 147 h 216"/>
                <a:gd name="T18" fmla="*/ 36 w 44"/>
                <a:gd name="T19" fmla="*/ 125 h 216"/>
                <a:gd name="T20" fmla="*/ 33 w 44"/>
                <a:gd name="T21" fmla="*/ 103 h 216"/>
                <a:gd name="T22" fmla="*/ 28 w 44"/>
                <a:gd name="T23" fmla="*/ 82 h 216"/>
                <a:gd name="T24" fmla="*/ 23 w 44"/>
                <a:gd name="T25" fmla="*/ 62 h 216"/>
                <a:gd name="T26" fmla="*/ 20 w 44"/>
                <a:gd name="T27" fmla="*/ 53 h 216"/>
                <a:gd name="T28" fmla="*/ 18 w 44"/>
                <a:gd name="T29" fmla="*/ 45 h 216"/>
                <a:gd name="T30" fmla="*/ 15 w 44"/>
                <a:gd name="T31" fmla="*/ 37 h 216"/>
                <a:gd name="T32" fmla="*/ 12 w 44"/>
                <a:gd name="T33" fmla="*/ 29 h 216"/>
                <a:gd name="T34" fmla="*/ 10 w 44"/>
                <a:gd name="T35" fmla="*/ 23 h 216"/>
                <a:gd name="T36" fmla="*/ 7 w 44"/>
                <a:gd name="T37" fmla="*/ 17 h 216"/>
                <a:gd name="T38" fmla="*/ 5 w 44"/>
                <a:gd name="T39" fmla="*/ 12 h 216"/>
                <a:gd name="T40" fmla="*/ 3 w 44"/>
                <a:gd name="T41" fmla="*/ 8 h 216"/>
                <a:gd name="T42" fmla="*/ 0 w 44"/>
                <a:gd name="T43" fmla="*/ 0 h 216"/>
                <a:gd name="T44" fmla="*/ 4 w 44"/>
                <a:gd name="T45" fmla="*/ 7 h 216"/>
                <a:gd name="T46" fmla="*/ 7 w 44"/>
                <a:gd name="T47" fmla="*/ 10 h 216"/>
                <a:gd name="T48" fmla="*/ 9 w 44"/>
                <a:gd name="T49" fmla="*/ 15 h 216"/>
                <a:gd name="T50" fmla="*/ 12 w 44"/>
                <a:gd name="T51" fmla="*/ 20 h 216"/>
                <a:gd name="T52" fmla="*/ 15 w 44"/>
                <a:gd name="T53" fmla="*/ 26 h 216"/>
                <a:gd name="T54" fmla="*/ 18 w 44"/>
                <a:gd name="T55" fmla="*/ 33 h 216"/>
                <a:gd name="T56" fmla="*/ 21 w 44"/>
                <a:gd name="T57" fmla="*/ 40 h 216"/>
                <a:gd name="T58" fmla="*/ 24 w 44"/>
                <a:gd name="T59" fmla="*/ 49 h 216"/>
                <a:gd name="T60" fmla="*/ 27 w 44"/>
                <a:gd name="T61" fmla="*/ 57 h 216"/>
                <a:gd name="T62" fmla="*/ 33 w 44"/>
                <a:gd name="T63" fmla="*/ 77 h 216"/>
                <a:gd name="T64" fmla="*/ 38 w 44"/>
                <a:gd name="T65" fmla="*/ 98 h 216"/>
                <a:gd name="T66" fmla="*/ 41 w 44"/>
                <a:gd name="T67" fmla="*/ 120 h 216"/>
                <a:gd name="T68" fmla="*/ 43 w 44"/>
                <a:gd name="T69" fmla="*/ 143 h 216"/>
                <a:gd name="T70" fmla="*/ 44 w 44"/>
                <a:gd name="T71" fmla="*/ 154 h 216"/>
                <a:gd name="T72" fmla="*/ 44 w 44"/>
                <a:gd name="T73" fmla="*/ 165 h 216"/>
                <a:gd name="T74" fmla="*/ 44 w 44"/>
                <a:gd name="T75" fmla="*/ 175 h 216"/>
                <a:gd name="T76" fmla="*/ 44 w 44"/>
                <a:gd name="T77" fmla="*/ 185 h 216"/>
                <a:gd name="T78" fmla="*/ 44 w 44"/>
                <a:gd name="T79" fmla="*/ 194 h 216"/>
                <a:gd name="T80" fmla="*/ 44 w 44"/>
                <a:gd name="T81" fmla="*/ 203 h 216"/>
                <a:gd name="T82" fmla="*/ 43 w 44"/>
                <a:gd name="T83" fmla="*/ 210 h 216"/>
                <a:gd name="T84" fmla="*/ 43 w 44"/>
                <a:gd name="T85" fmla="*/ 215 h 216"/>
                <a:gd name="T86" fmla="*/ 42 w 44"/>
                <a:gd name="T87" fmla="*/ 216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" h="216">
                  <a:moveTo>
                    <a:pt x="42" y="216"/>
                  </a:moveTo>
                  <a:cubicBezTo>
                    <a:pt x="42" y="214"/>
                    <a:pt x="42" y="213"/>
                    <a:pt x="42" y="211"/>
                  </a:cubicBezTo>
                  <a:cubicBezTo>
                    <a:pt x="42" y="209"/>
                    <a:pt x="42" y="206"/>
                    <a:pt x="42" y="204"/>
                  </a:cubicBezTo>
                  <a:cubicBezTo>
                    <a:pt x="42" y="201"/>
                    <a:pt x="42" y="199"/>
                    <a:pt x="42" y="196"/>
                  </a:cubicBezTo>
                  <a:cubicBezTo>
                    <a:pt x="41" y="193"/>
                    <a:pt x="41" y="190"/>
                    <a:pt x="41" y="187"/>
                  </a:cubicBezTo>
                  <a:cubicBezTo>
                    <a:pt x="41" y="184"/>
                    <a:pt x="41" y="181"/>
                    <a:pt x="41" y="178"/>
                  </a:cubicBezTo>
                  <a:cubicBezTo>
                    <a:pt x="41" y="174"/>
                    <a:pt x="40" y="171"/>
                    <a:pt x="40" y="168"/>
                  </a:cubicBezTo>
                  <a:cubicBezTo>
                    <a:pt x="40" y="164"/>
                    <a:pt x="40" y="161"/>
                    <a:pt x="40" y="157"/>
                  </a:cubicBezTo>
                  <a:cubicBezTo>
                    <a:pt x="39" y="154"/>
                    <a:pt x="39" y="150"/>
                    <a:pt x="39" y="147"/>
                  </a:cubicBezTo>
                  <a:cubicBezTo>
                    <a:pt x="38" y="139"/>
                    <a:pt x="37" y="132"/>
                    <a:pt x="36" y="125"/>
                  </a:cubicBezTo>
                  <a:cubicBezTo>
                    <a:pt x="35" y="117"/>
                    <a:pt x="34" y="110"/>
                    <a:pt x="33" y="103"/>
                  </a:cubicBezTo>
                  <a:cubicBezTo>
                    <a:pt x="31" y="96"/>
                    <a:pt x="30" y="88"/>
                    <a:pt x="28" y="82"/>
                  </a:cubicBezTo>
                  <a:cubicBezTo>
                    <a:pt x="27" y="75"/>
                    <a:pt x="25" y="68"/>
                    <a:pt x="23" y="62"/>
                  </a:cubicBezTo>
                  <a:cubicBezTo>
                    <a:pt x="22" y="59"/>
                    <a:pt x="21" y="56"/>
                    <a:pt x="20" y="53"/>
                  </a:cubicBezTo>
                  <a:cubicBezTo>
                    <a:pt x="20" y="50"/>
                    <a:pt x="19" y="47"/>
                    <a:pt x="18" y="45"/>
                  </a:cubicBezTo>
                  <a:cubicBezTo>
                    <a:pt x="17" y="42"/>
                    <a:pt x="16" y="39"/>
                    <a:pt x="15" y="37"/>
                  </a:cubicBezTo>
                  <a:cubicBezTo>
                    <a:pt x="14" y="34"/>
                    <a:pt x="13" y="32"/>
                    <a:pt x="12" y="29"/>
                  </a:cubicBezTo>
                  <a:cubicBezTo>
                    <a:pt x="11" y="27"/>
                    <a:pt x="11" y="25"/>
                    <a:pt x="10" y="23"/>
                  </a:cubicBezTo>
                  <a:cubicBezTo>
                    <a:pt x="9" y="21"/>
                    <a:pt x="8" y="19"/>
                    <a:pt x="7" y="17"/>
                  </a:cubicBezTo>
                  <a:cubicBezTo>
                    <a:pt x="7" y="15"/>
                    <a:pt x="6" y="14"/>
                    <a:pt x="5" y="12"/>
                  </a:cubicBezTo>
                  <a:cubicBezTo>
                    <a:pt x="5" y="10"/>
                    <a:pt x="4" y="9"/>
                    <a:pt x="3" y="8"/>
                  </a:cubicBezTo>
                  <a:cubicBezTo>
                    <a:pt x="1" y="3"/>
                    <a:pt x="0" y="0"/>
                    <a:pt x="0" y="0"/>
                  </a:cubicBezTo>
                  <a:cubicBezTo>
                    <a:pt x="0" y="0"/>
                    <a:pt x="2" y="3"/>
                    <a:pt x="4" y="7"/>
                  </a:cubicBezTo>
                  <a:cubicBezTo>
                    <a:pt x="5" y="8"/>
                    <a:pt x="6" y="9"/>
                    <a:pt x="7" y="10"/>
                  </a:cubicBezTo>
                  <a:cubicBezTo>
                    <a:pt x="7" y="12"/>
                    <a:pt x="8" y="13"/>
                    <a:pt x="9" y="15"/>
                  </a:cubicBezTo>
                  <a:cubicBezTo>
                    <a:pt x="10" y="16"/>
                    <a:pt x="11" y="18"/>
                    <a:pt x="12" y="20"/>
                  </a:cubicBezTo>
                  <a:cubicBezTo>
                    <a:pt x="13" y="22"/>
                    <a:pt x="14" y="24"/>
                    <a:pt x="15" y="26"/>
                  </a:cubicBezTo>
                  <a:cubicBezTo>
                    <a:pt x="16" y="28"/>
                    <a:pt x="17" y="30"/>
                    <a:pt x="18" y="33"/>
                  </a:cubicBezTo>
                  <a:cubicBezTo>
                    <a:pt x="19" y="35"/>
                    <a:pt x="20" y="38"/>
                    <a:pt x="21" y="40"/>
                  </a:cubicBezTo>
                  <a:cubicBezTo>
                    <a:pt x="22" y="43"/>
                    <a:pt x="23" y="46"/>
                    <a:pt x="24" y="49"/>
                  </a:cubicBezTo>
                  <a:cubicBezTo>
                    <a:pt x="25" y="51"/>
                    <a:pt x="26" y="54"/>
                    <a:pt x="27" y="57"/>
                  </a:cubicBezTo>
                  <a:cubicBezTo>
                    <a:pt x="29" y="64"/>
                    <a:pt x="31" y="70"/>
                    <a:pt x="33" y="77"/>
                  </a:cubicBezTo>
                  <a:cubicBezTo>
                    <a:pt x="35" y="84"/>
                    <a:pt x="36" y="91"/>
                    <a:pt x="38" y="98"/>
                  </a:cubicBezTo>
                  <a:cubicBezTo>
                    <a:pt x="39" y="105"/>
                    <a:pt x="40" y="113"/>
                    <a:pt x="41" y="120"/>
                  </a:cubicBezTo>
                  <a:cubicBezTo>
                    <a:pt x="42" y="128"/>
                    <a:pt x="42" y="135"/>
                    <a:pt x="43" y="143"/>
                  </a:cubicBezTo>
                  <a:cubicBezTo>
                    <a:pt x="43" y="147"/>
                    <a:pt x="43" y="150"/>
                    <a:pt x="44" y="154"/>
                  </a:cubicBezTo>
                  <a:cubicBezTo>
                    <a:pt x="44" y="158"/>
                    <a:pt x="44" y="161"/>
                    <a:pt x="44" y="165"/>
                  </a:cubicBezTo>
                  <a:cubicBezTo>
                    <a:pt x="44" y="168"/>
                    <a:pt x="44" y="172"/>
                    <a:pt x="44" y="175"/>
                  </a:cubicBezTo>
                  <a:cubicBezTo>
                    <a:pt x="44" y="178"/>
                    <a:pt x="44" y="182"/>
                    <a:pt x="44" y="185"/>
                  </a:cubicBezTo>
                  <a:cubicBezTo>
                    <a:pt x="44" y="188"/>
                    <a:pt x="44" y="191"/>
                    <a:pt x="44" y="194"/>
                  </a:cubicBezTo>
                  <a:cubicBezTo>
                    <a:pt x="44" y="197"/>
                    <a:pt x="44" y="200"/>
                    <a:pt x="44" y="203"/>
                  </a:cubicBezTo>
                  <a:cubicBezTo>
                    <a:pt x="43" y="205"/>
                    <a:pt x="43" y="208"/>
                    <a:pt x="43" y="210"/>
                  </a:cubicBezTo>
                  <a:cubicBezTo>
                    <a:pt x="43" y="212"/>
                    <a:pt x="43" y="213"/>
                    <a:pt x="43" y="215"/>
                  </a:cubicBezTo>
                  <a:cubicBezTo>
                    <a:pt x="42" y="215"/>
                    <a:pt x="42" y="216"/>
                    <a:pt x="42" y="216"/>
                  </a:cubicBezTo>
                </a:path>
              </a:pathLst>
            </a:custGeom>
            <a:solidFill>
              <a:srgbClr val="7EB4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0" name="Freeform 264"/>
            <p:cNvSpPr/>
            <p:nvPr/>
          </p:nvSpPr>
          <p:spPr bwMode="auto">
            <a:xfrm>
              <a:off x="3498850" y="1365250"/>
              <a:ext cx="249238" cy="354013"/>
            </a:xfrm>
            <a:custGeom>
              <a:avLst/>
              <a:gdLst>
                <a:gd name="T0" fmla="*/ 89 w 89"/>
                <a:gd name="T1" fmla="*/ 125 h 126"/>
                <a:gd name="T2" fmla="*/ 87 w 89"/>
                <a:gd name="T3" fmla="*/ 126 h 126"/>
                <a:gd name="T4" fmla="*/ 87 w 89"/>
                <a:gd name="T5" fmla="*/ 122 h 126"/>
                <a:gd name="T6" fmla="*/ 83 w 89"/>
                <a:gd name="T7" fmla="*/ 110 h 126"/>
                <a:gd name="T8" fmla="*/ 78 w 89"/>
                <a:gd name="T9" fmla="*/ 97 h 126"/>
                <a:gd name="T10" fmla="*/ 72 w 89"/>
                <a:gd name="T11" fmla="*/ 84 h 126"/>
                <a:gd name="T12" fmla="*/ 68 w 89"/>
                <a:gd name="T13" fmla="*/ 76 h 126"/>
                <a:gd name="T14" fmla="*/ 64 w 89"/>
                <a:gd name="T15" fmla="*/ 69 h 126"/>
                <a:gd name="T16" fmla="*/ 60 w 89"/>
                <a:gd name="T17" fmla="*/ 62 h 126"/>
                <a:gd name="T18" fmla="*/ 56 w 89"/>
                <a:gd name="T19" fmla="*/ 55 h 126"/>
                <a:gd name="T20" fmla="*/ 52 w 89"/>
                <a:gd name="T21" fmla="*/ 48 h 126"/>
                <a:gd name="T22" fmla="*/ 47 w 89"/>
                <a:gd name="T23" fmla="*/ 42 h 126"/>
                <a:gd name="T24" fmla="*/ 38 w 89"/>
                <a:gd name="T25" fmla="*/ 30 h 126"/>
                <a:gd name="T26" fmla="*/ 29 w 89"/>
                <a:gd name="T27" fmla="*/ 20 h 126"/>
                <a:gd name="T28" fmla="*/ 24 w 89"/>
                <a:gd name="T29" fmla="*/ 16 h 126"/>
                <a:gd name="T30" fmla="*/ 20 w 89"/>
                <a:gd name="T31" fmla="*/ 12 h 126"/>
                <a:gd name="T32" fmla="*/ 16 w 89"/>
                <a:gd name="T33" fmla="*/ 9 h 126"/>
                <a:gd name="T34" fmla="*/ 12 w 89"/>
                <a:gd name="T35" fmla="*/ 7 h 126"/>
                <a:gd name="T36" fmla="*/ 5 w 89"/>
                <a:gd name="T37" fmla="*/ 3 h 126"/>
                <a:gd name="T38" fmla="*/ 0 w 89"/>
                <a:gd name="T39" fmla="*/ 0 h 126"/>
                <a:gd name="T40" fmla="*/ 6 w 89"/>
                <a:gd name="T41" fmla="*/ 1 h 126"/>
                <a:gd name="T42" fmla="*/ 13 w 89"/>
                <a:gd name="T43" fmla="*/ 4 h 126"/>
                <a:gd name="T44" fmla="*/ 18 w 89"/>
                <a:gd name="T45" fmla="*/ 6 h 126"/>
                <a:gd name="T46" fmla="*/ 22 w 89"/>
                <a:gd name="T47" fmla="*/ 8 h 126"/>
                <a:gd name="T48" fmla="*/ 27 w 89"/>
                <a:gd name="T49" fmla="*/ 11 h 126"/>
                <a:gd name="T50" fmla="*/ 32 w 89"/>
                <a:gd name="T51" fmla="*/ 15 h 126"/>
                <a:gd name="T52" fmla="*/ 42 w 89"/>
                <a:gd name="T53" fmla="*/ 24 h 126"/>
                <a:gd name="T54" fmla="*/ 47 w 89"/>
                <a:gd name="T55" fmla="*/ 30 h 126"/>
                <a:gd name="T56" fmla="*/ 52 w 89"/>
                <a:gd name="T57" fmla="*/ 36 h 126"/>
                <a:gd name="T58" fmla="*/ 56 w 89"/>
                <a:gd name="T59" fmla="*/ 42 h 126"/>
                <a:gd name="T60" fmla="*/ 61 w 89"/>
                <a:gd name="T61" fmla="*/ 49 h 126"/>
                <a:gd name="T62" fmla="*/ 65 w 89"/>
                <a:gd name="T63" fmla="*/ 56 h 126"/>
                <a:gd name="T64" fmla="*/ 69 w 89"/>
                <a:gd name="T65" fmla="*/ 63 h 126"/>
                <a:gd name="T66" fmla="*/ 72 w 89"/>
                <a:gd name="T67" fmla="*/ 71 h 126"/>
                <a:gd name="T68" fmla="*/ 76 w 89"/>
                <a:gd name="T69" fmla="*/ 78 h 126"/>
                <a:gd name="T70" fmla="*/ 82 w 89"/>
                <a:gd name="T71" fmla="*/ 93 h 126"/>
                <a:gd name="T72" fmla="*/ 86 w 89"/>
                <a:gd name="T73" fmla="*/ 107 h 126"/>
                <a:gd name="T74" fmla="*/ 89 w 89"/>
                <a:gd name="T75" fmla="*/ 121 h 126"/>
                <a:gd name="T76" fmla="*/ 89 w 89"/>
                <a:gd name="T77" fmla="*/ 125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89" h="125">
                  <a:moveTo>
                    <a:pt x="89" y="125"/>
                  </a:moveTo>
                  <a:cubicBezTo>
                    <a:pt x="88" y="125"/>
                    <a:pt x="88" y="126"/>
                    <a:pt x="87" y="126"/>
                  </a:cubicBezTo>
                  <a:cubicBezTo>
                    <a:pt x="87" y="125"/>
                    <a:pt x="87" y="124"/>
                    <a:pt x="87" y="122"/>
                  </a:cubicBezTo>
                  <a:cubicBezTo>
                    <a:pt x="86" y="118"/>
                    <a:pt x="85" y="114"/>
                    <a:pt x="83" y="110"/>
                  </a:cubicBezTo>
                  <a:cubicBezTo>
                    <a:pt x="82" y="106"/>
                    <a:pt x="80" y="102"/>
                    <a:pt x="78" y="97"/>
                  </a:cubicBezTo>
                  <a:cubicBezTo>
                    <a:pt x="76" y="93"/>
                    <a:pt x="74" y="88"/>
                    <a:pt x="72" y="84"/>
                  </a:cubicBezTo>
                  <a:cubicBezTo>
                    <a:pt x="70" y="81"/>
                    <a:pt x="69" y="79"/>
                    <a:pt x="68" y="76"/>
                  </a:cubicBezTo>
                  <a:cubicBezTo>
                    <a:pt x="67" y="74"/>
                    <a:pt x="65" y="72"/>
                    <a:pt x="64" y="69"/>
                  </a:cubicBezTo>
                  <a:cubicBezTo>
                    <a:pt x="63" y="67"/>
                    <a:pt x="62" y="64"/>
                    <a:pt x="60" y="62"/>
                  </a:cubicBezTo>
                  <a:cubicBezTo>
                    <a:pt x="59" y="60"/>
                    <a:pt x="57" y="57"/>
                    <a:pt x="56" y="55"/>
                  </a:cubicBezTo>
                  <a:cubicBezTo>
                    <a:pt x="55" y="53"/>
                    <a:pt x="53" y="51"/>
                    <a:pt x="52" y="48"/>
                  </a:cubicBezTo>
                  <a:cubicBezTo>
                    <a:pt x="50" y="46"/>
                    <a:pt x="49" y="44"/>
                    <a:pt x="47" y="42"/>
                  </a:cubicBezTo>
                  <a:cubicBezTo>
                    <a:pt x="44" y="38"/>
                    <a:pt x="41" y="34"/>
                    <a:pt x="38" y="30"/>
                  </a:cubicBezTo>
                  <a:cubicBezTo>
                    <a:pt x="35" y="27"/>
                    <a:pt x="32" y="23"/>
                    <a:pt x="29" y="20"/>
                  </a:cubicBezTo>
                  <a:cubicBezTo>
                    <a:pt x="27" y="19"/>
                    <a:pt x="26" y="17"/>
                    <a:pt x="24" y="16"/>
                  </a:cubicBezTo>
                  <a:cubicBezTo>
                    <a:pt x="23" y="15"/>
                    <a:pt x="21" y="14"/>
                    <a:pt x="20" y="12"/>
                  </a:cubicBezTo>
                  <a:cubicBezTo>
                    <a:pt x="19" y="11"/>
                    <a:pt x="17" y="10"/>
                    <a:pt x="16" y="9"/>
                  </a:cubicBezTo>
                  <a:cubicBezTo>
                    <a:pt x="15" y="8"/>
                    <a:pt x="13" y="7"/>
                    <a:pt x="12" y="7"/>
                  </a:cubicBezTo>
                  <a:cubicBezTo>
                    <a:pt x="9" y="5"/>
                    <a:pt x="7" y="4"/>
                    <a:pt x="5" y="3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2" y="0"/>
                    <a:pt x="6" y="1"/>
                  </a:cubicBezTo>
                  <a:cubicBezTo>
                    <a:pt x="8" y="2"/>
                    <a:pt x="11" y="3"/>
                    <a:pt x="13" y="4"/>
                  </a:cubicBezTo>
                  <a:cubicBezTo>
                    <a:pt x="15" y="5"/>
                    <a:pt x="16" y="5"/>
                    <a:pt x="18" y="6"/>
                  </a:cubicBezTo>
                  <a:cubicBezTo>
                    <a:pt x="19" y="7"/>
                    <a:pt x="21" y="7"/>
                    <a:pt x="22" y="8"/>
                  </a:cubicBezTo>
                  <a:cubicBezTo>
                    <a:pt x="24" y="9"/>
                    <a:pt x="25" y="10"/>
                    <a:pt x="27" y="11"/>
                  </a:cubicBezTo>
                  <a:cubicBezTo>
                    <a:pt x="29" y="13"/>
                    <a:pt x="30" y="14"/>
                    <a:pt x="32" y="15"/>
                  </a:cubicBezTo>
                  <a:cubicBezTo>
                    <a:pt x="35" y="18"/>
                    <a:pt x="39" y="21"/>
                    <a:pt x="42" y="24"/>
                  </a:cubicBezTo>
                  <a:cubicBezTo>
                    <a:pt x="44" y="26"/>
                    <a:pt x="45" y="28"/>
                    <a:pt x="47" y="30"/>
                  </a:cubicBezTo>
                  <a:cubicBezTo>
                    <a:pt x="48" y="32"/>
                    <a:pt x="50" y="34"/>
                    <a:pt x="52" y="36"/>
                  </a:cubicBezTo>
                  <a:cubicBezTo>
                    <a:pt x="53" y="38"/>
                    <a:pt x="55" y="40"/>
                    <a:pt x="56" y="42"/>
                  </a:cubicBezTo>
                  <a:cubicBezTo>
                    <a:pt x="58" y="44"/>
                    <a:pt x="59" y="47"/>
                    <a:pt x="61" y="49"/>
                  </a:cubicBezTo>
                  <a:cubicBezTo>
                    <a:pt x="62" y="51"/>
                    <a:pt x="63" y="54"/>
                    <a:pt x="65" y="56"/>
                  </a:cubicBezTo>
                  <a:cubicBezTo>
                    <a:pt x="66" y="59"/>
                    <a:pt x="67" y="61"/>
                    <a:pt x="69" y="63"/>
                  </a:cubicBezTo>
                  <a:cubicBezTo>
                    <a:pt x="70" y="66"/>
                    <a:pt x="71" y="68"/>
                    <a:pt x="72" y="71"/>
                  </a:cubicBezTo>
                  <a:cubicBezTo>
                    <a:pt x="73" y="73"/>
                    <a:pt x="75" y="76"/>
                    <a:pt x="76" y="78"/>
                  </a:cubicBezTo>
                  <a:cubicBezTo>
                    <a:pt x="78" y="83"/>
                    <a:pt x="80" y="88"/>
                    <a:pt x="82" y="93"/>
                  </a:cubicBezTo>
                  <a:cubicBezTo>
                    <a:pt x="83" y="98"/>
                    <a:pt x="85" y="102"/>
                    <a:pt x="86" y="107"/>
                  </a:cubicBezTo>
                  <a:cubicBezTo>
                    <a:pt x="87" y="112"/>
                    <a:pt x="88" y="116"/>
                    <a:pt x="89" y="121"/>
                  </a:cubicBezTo>
                  <a:cubicBezTo>
                    <a:pt x="89" y="122"/>
                    <a:pt x="89" y="124"/>
                    <a:pt x="89" y="125"/>
                  </a:cubicBezTo>
                </a:path>
              </a:pathLst>
            </a:custGeom>
            <a:solidFill>
              <a:srgbClr val="7EB4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1" name="Freeform 265"/>
            <p:cNvSpPr/>
            <p:nvPr/>
          </p:nvSpPr>
          <p:spPr bwMode="auto">
            <a:xfrm>
              <a:off x="3452813" y="1547813"/>
              <a:ext cx="279400" cy="177800"/>
            </a:xfrm>
            <a:custGeom>
              <a:avLst/>
              <a:gdLst>
                <a:gd name="T0" fmla="*/ 99 w 99"/>
                <a:gd name="T1" fmla="*/ 63 h 63"/>
                <a:gd name="T2" fmla="*/ 97 w 99"/>
                <a:gd name="T3" fmla="*/ 63 h 63"/>
                <a:gd name="T4" fmla="*/ 96 w 99"/>
                <a:gd name="T5" fmla="*/ 61 h 63"/>
                <a:gd name="T6" fmla="*/ 93 w 99"/>
                <a:gd name="T7" fmla="*/ 58 h 63"/>
                <a:gd name="T8" fmla="*/ 90 w 99"/>
                <a:gd name="T9" fmla="*/ 55 h 63"/>
                <a:gd name="T10" fmla="*/ 84 w 99"/>
                <a:gd name="T11" fmla="*/ 47 h 63"/>
                <a:gd name="T12" fmla="*/ 80 w 99"/>
                <a:gd name="T13" fmla="*/ 43 h 63"/>
                <a:gd name="T14" fmla="*/ 76 w 99"/>
                <a:gd name="T15" fmla="*/ 40 h 63"/>
                <a:gd name="T16" fmla="*/ 67 w 99"/>
                <a:gd name="T17" fmla="*/ 32 h 63"/>
                <a:gd name="T18" fmla="*/ 58 w 99"/>
                <a:gd name="T19" fmla="*/ 25 h 63"/>
                <a:gd name="T20" fmla="*/ 48 w 99"/>
                <a:gd name="T21" fmla="*/ 19 h 63"/>
                <a:gd name="T22" fmla="*/ 38 w 99"/>
                <a:gd name="T23" fmla="*/ 14 h 63"/>
                <a:gd name="T24" fmla="*/ 33 w 99"/>
                <a:gd name="T25" fmla="*/ 11 h 63"/>
                <a:gd name="T26" fmla="*/ 28 w 99"/>
                <a:gd name="T27" fmla="*/ 9 h 63"/>
                <a:gd name="T28" fmla="*/ 19 w 99"/>
                <a:gd name="T29" fmla="*/ 6 h 63"/>
                <a:gd name="T30" fmla="*/ 15 w 99"/>
                <a:gd name="T31" fmla="*/ 5 h 63"/>
                <a:gd name="T32" fmla="*/ 12 w 99"/>
                <a:gd name="T33" fmla="*/ 4 h 63"/>
                <a:gd name="T34" fmla="*/ 5 w 99"/>
                <a:gd name="T35" fmla="*/ 2 h 63"/>
                <a:gd name="T36" fmla="*/ 0 w 99"/>
                <a:gd name="T37" fmla="*/ 1 h 63"/>
                <a:gd name="T38" fmla="*/ 6 w 99"/>
                <a:gd name="T39" fmla="*/ 0 h 63"/>
                <a:gd name="T40" fmla="*/ 13 w 99"/>
                <a:gd name="T41" fmla="*/ 1 h 63"/>
                <a:gd name="T42" fmla="*/ 17 w 99"/>
                <a:gd name="T43" fmla="*/ 1 h 63"/>
                <a:gd name="T44" fmla="*/ 21 w 99"/>
                <a:gd name="T45" fmla="*/ 2 h 63"/>
                <a:gd name="T46" fmla="*/ 26 w 99"/>
                <a:gd name="T47" fmla="*/ 3 h 63"/>
                <a:gd name="T48" fmla="*/ 31 w 99"/>
                <a:gd name="T49" fmla="*/ 4 h 63"/>
                <a:gd name="T50" fmla="*/ 41 w 99"/>
                <a:gd name="T51" fmla="*/ 7 h 63"/>
                <a:gd name="T52" fmla="*/ 51 w 99"/>
                <a:gd name="T53" fmla="*/ 12 h 63"/>
                <a:gd name="T54" fmla="*/ 61 w 99"/>
                <a:gd name="T55" fmla="*/ 18 h 63"/>
                <a:gd name="T56" fmla="*/ 71 w 99"/>
                <a:gd name="T57" fmla="*/ 26 h 63"/>
                <a:gd name="T58" fmla="*/ 79 w 99"/>
                <a:gd name="T59" fmla="*/ 34 h 63"/>
                <a:gd name="T60" fmla="*/ 83 w 99"/>
                <a:gd name="T61" fmla="*/ 38 h 63"/>
                <a:gd name="T62" fmla="*/ 87 w 99"/>
                <a:gd name="T63" fmla="*/ 42 h 63"/>
                <a:gd name="T64" fmla="*/ 90 w 99"/>
                <a:gd name="T65" fmla="*/ 47 h 63"/>
                <a:gd name="T66" fmla="*/ 93 w 99"/>
                <a:gd name="T67" fmla="*/ 51 h 63"/>
                <a:gd name="T68" fmla="*/ 95 w 99"/>
                <a:gd name="T69" fmla="*/ 55 h 63"/>
                <a:gd name="T70" fmla="*/ 97 w 99"/>
                <a:gd name="T71" fmla="*/ 59 h 63"/>
                <a:gd name="T72" fmla="*/ 99 w 99"/>
                <a:gd name="T73" fmla="*/ 6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9" h="62">
                  <a:moveTo>
                    <a:pt x="99" y="63"/>
                  </a:moveTo>
                  <a:cubicBezTo>
                    <a:pt x="99" y="63"/>
                    <a:pt x="98" y="63"/>
                    <a:pt x="97" y="63"/>
                  </a:cubicBezTo>
                  <a:cubicBezTo>
                    <a:pt x="97" y="63"/>
                    <a:pt x="96" y="62"/>
                    <a:pt x="96" y="61"/>
                  </a:cubicBezTo>
                  <a:cubicBezTo>
                    <a:pt x="95" y="60"/>
                    <a:pt x="94" y="59"/>
                    <a:pt x="93" y="58"/>
                  </a:cubicBezTo>
                  <a:cubicBezTo>
                    <a:pt x="92" y="57"/>
                    <a:pt x="91" y="56"/>
                    <a:pt x="90" y="55"/>
                  </a:cubicBezTo>
                  <a:cubicBezTo>
                    <a:pt x="88" y="52"/>
                    <a:pt x="86" y="50"/>
                    <a:pt x="84" y="47"/>
                  </a:cubicBezTo>
                  <a:cubicBezTo>
                    <a:pt x="82" y="46"/>
                    <a:pt x="81" y="45"/>
                    <a:pt x="80" y="43"/>
                  </a:cubicBezTo>
                  <a:cubicBezTo>
                    <a:pt x="79" y="42"/>
                    <a:pt x="77" y="41"/>
                    <a:pt x="76" y="40"/>
                  </a:cubicBezTo>
                  <a:cubicBezTo>
                    <a:pt x="73" y="37"/>
                    <a:pt x="70" y="34"/>
                    <a:pt x="67" y="32"/>
                  </a:cubicBezTo>
                  <a:cubicBezTo>
                    <a:pt x="64" y="30"/>
                    <a:pt x="61" y="27"/>
                    <a:pt x="58" y="25"/>
                  </a:cubicBezTo>
                  <a:cubicBezTo>
                    <a:pt x="54" y="23"/>
                    <a:pt x="51" y="21"/>
                    <a:pt x="48" y="19"/>
                  </a:cubicBezTo>
                  <a:cubicBezTo>
                    <a:pt x="44" y="17"/>
                    <a:pt x="41" y="15"/>
                    <a:pt x="38" y="14"/>
                  </a:cubicBezTo>
                  <a:cubicBezTo>
                    <a:pt x="36" y="13"/>
                    <a:pt x="35" y="12"/>
                    <a:pt x="33" y="11"/>
                  </a:cubicBezTo>
                  <a:cubicBezTo>
                    <a:pt x="31" y="11"/>
                    <a:pt x="30" y="10"/>
                    <a:pt x="28" y="9"/>
                  </a:cubicBezTo>
                  <a:cubicBezTo>
                    <a:pt x="25" y="8"/>
                    <a:pt x="22" y="7"/>
                    <a:pt x="19" y="6"/>
                  </a:cubicBezTo>
                  <a:cubicBezTo>
                    <a:pt x="18" y="6"/>
                    <a:pt x="17" y="5"/>
                    <a:pt x="15" y="5"/>
                  </a:cubicBezTo>
                  <a:cubicBezTo>
                    <a:pt x="14" y="4"/>
                    <a:pt x="13" y="4"/>
                    <a:pt x="12" y="4"/>
                  </a:cubicBezTo>
                  <a:cubicBezTo>
                    <a:pt x="9" y="3"/>
                    <a:pt x="7" y="2"/>
                    <a:pt x="5" y="2"/>
                  </a:cubicBezTo>
                  <a:cubicBezTo>
                    <a:pt x="2" y="1"/>
                    <a:pt x="0" y="1"/>
                    <a:pt x="0" y="1"/>
                  </a:cubicBezTo>
                  <a:cubicBezTo>
                    <a:pt x="0" y="1"/>
                    <a:pt x="3" y="0"/>
                    <a:pt x="6" y="0"/>
                  </a:cubicBezTo>
                  <a:cubicBezTo>
                    <a:pt x="8" y="0"/>
                    <a:pt x="10" y="1"/>
                    <a:pt x="13" y="1"/>
                  </a:cubicBezTo>
                  <a:cubicBezTo>
                    <a:pt x="14" y="1"/>
                    <a:pt x="15" y="1"/>
                    <a:pt x="17" y="1"/>
                  </a:cubicBezTo>
                  <a:cubicBezTo>
                    <a:pt x="18" y="1"/>
                    <a:pt x="20" y="2"/>
                    <a:pt x="21" y="2"/>
                  </a:cubicBezTo>
                  <a:cubicBezTo>
                    <a:pt x="23" y="2"/>
                    <a:pt x="24" y="2"/>
                    <a:pt x="26" y="3"/>
                  </a:cubicBezTo>
                  <a:cubicBezTo>
                    <a:pt x="27" y="3"/>
                    <a:pt x="29" y="4"/>
                    <a:pt x="31" y="4"/>
                  </a:cubicBezTo>
                  <a:cubicBezTo>
                    <a:pt x="34" y="5"/>
                    <a:pt x="37" y="6"/>
                    <a:pt x="41" y="7"/>
                  </a:cubicBezTo>
                  <a:cubicBezTo>
                    <a:pt x="44" y="9"/>
                    <a:pt x="48" y="10"/>
                    <a:pt x="51" y="12"/>
                  </a:cubicBezTo>
                  <a:cubicBezTo>
                    <a:pt x="55" y="14"/>
                    <a:pt x="58" y="16"/>
                    <a:pt x="61" y="18"/>
                  </a:cubicBezTo>
                  <a:cubicBezTo>
                    <a:pt x="65" y="21"/>
                    <a:pt x="68" y="23"/>
                    <a:pt x="71" y="26"/>
                  </a:cubicBezTo>
                  <a:cubicBezTo>
                    <a:pt x="74" y="28"/>
                    <a:pt x="77" y="31"/>
                    <a:pt x="79" y="34"/>
                  </a:cubicBezTo>
                  <a:cubicBezTo>
                    <a:pt x="81" y="35"/>
                    <a:pt x="82" y="37"/>
                    <a:pt x="83" y="38"/>
                  </a:cubicBezTo>
                  <a:cubicBezTo>
                    <a:pt x="84" y="39"/>
                    <a:pt x="86" y="41"/>
                    <a:pt x="87" y="42"/>
                  </a:cubicBezTo>
                  <a:cubicBezTo>
                    <a:pt x="88" y="44"/>
                    <a:pt x="89" y="45"/>
                    <a:pt x="90" y="47"/>
                  </a:cubicBezTo>
                  <a:cubicBezTo>
                    <a:pt x="91" y="48"/>
                    <a:pt x="92" y="50"/>
                    <a:pt x="93" y="51"/>
                  </a:cubicBezTo>
                  <a:cubicBezTo>
                    <a:pt x="94" y="52"/>
                    <a:pt x="94" y="54"/>
                    <a:pt x="95" y="55"/>
                  </a:cubicBezTo>
                  <a:cubicBezTo>
                    <a:pt x="96" y="56"/>
                    <a:pt x="97" y="58"/>
                    <a:pt x="97" y="59"/>
                  </a:cubicBezTo>
                  <a:cubicBezTo>
                    <a:pt x="98" y="60"/>
                    <a:pt x="99" y="61"/>
                    <a:pt x="99" y="63"/>
                  </a:cubicBezTo>
                </a:path>
              </a:pathLst>
            </a:custGeom>
            <a:solidFill>
              <a:srgbClr val="7EB4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2" name="Freeform 266"/>
            <p:cNvSpPr/>
            <p:nvPr/>
          </p:nvSpPr>
          <p:spPr bwMode="auto">
            <a:xfrm>
              <a:off x="3838575" y="962025"/>
              <a:ext cx="50800" cy="57150"/>
            </a:xfrm>
            <a:custGeom>
              <a:avLst/>
              <a:gdLst>
                <a:gd name="T0" fmla="*/ 4 w 18"/>
                <a:gd name="T1" fmla="*/ 17 h 20"/>
                <a:gd name="T2" fmla="*/ 14 w 18"/>
                <a:gd name="T3" fmla="*/ 9 h 20"/>
                <a:gd name="T4" fmla="*/ 15 w 18"/>
                <a:gd name="T5" fmla="*/ 2 h 20"/>
                <a:gd name="T6" fmla="*/ 3 w 18"/>
                <a:gd name="T7" fmla="*/ 12 h 20"/>
                <a:gd name="T8" fmla="*/ 4 w 18"/>
                <a:gd name="T9" fmla="*/ 17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20">
                  <a:moveTo>
                    <a:pt x="4" y="17"/>
                  </a:moveTo>
                  <a:cubicBezTo>
                    <a:pt x="8" y="14"/>
                    <a:pt x="11" y="11"/>
                    <a:pt x="14" y="9"/>
                  </a:cubicBezTo>
                  <a:cubicBezTo>
                    <a:pt x="18" y="7"/>
                    <a:pt x="18" y="0"/>
                    <a:pt x="15" y="2"/>
                  </a:cubicBezTo>
                  <a:cubicBezTo>
                    <a:pt x="11" y="5"/>
                    <a:pt x="7" y="8"/>
                    <a:pt x="3" y="12"/>
                  </a:cubicBezTo>
                  <a:cubicBezTo>
                    <a:pt x="0" y="15"/>
                    <a:pt x="1" y="20"/>
                    <a:pt x="4" y="17"/>
                  </a:cubicBezTo>
                </a:path>
              </a:pathLst>
            </a:custGeom>
            <a:solidFill>
              <a:srgbClr val="4D4D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3" name="Freeform 267"/>
            <p:cNvSpPr/>
            <p:nvPr/>
          </p:nvSpPr>
          <p:spPr bwMode="auto">
            <a:xfrm>
              <a:off x="3894138" y="1019175"/>
              <a:ext cx="23813" cy="28575"/>
            </a:xfrm>
            <a:custGeom>
              <a:avLst/>
              <a:gdLst>
                <a:gd name="T0" fmla="*/ 8 w 8"/>
                <a:gd name="T1" fmla="*/ 3 h 10"/>
                <a:gd name="T2" fmla="*/ 6 w 8"/>
                <a:gd name="T3" fmla="*/ 1 h 10"/>
                <a:gd name="T4" fmla="*/ 3 w 8"/>
                <a:gd name="T5" fmla="*/ 3 h 10"/>
                <a:gd name="T6" fmla="*/ 0 w 8"/>
                <a:gd name="T7" fmla="*/ 7 h 10"/>
                <a:gd name="T8" fmla="*/ 3 w 8"/>
                <a:gd name="T9" fmla="*/ 9 h 10"/>
                <a:gd name="T10" fmla="*/ 6 w 8"/>
                <a:gd name="T11" fmla="*/ 7 h 10"/>
                <a:gd name="T12" fmla="*/ 8 w 8"/>
                <a:gd name="T13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10">
                  <a:moveTo>
                    <a:pt x="8" y="3"/>
                  </a:moveTo>
                  <a:cubicBezTo>
                    <a:pt x="8" y="1"/>
                    <a:pt x="7" y="0"/>
                    <a:pt x="6" y="1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2" y="3"/>
                    <a:pt x="0" y="6"/>
                    <a:pt x="0" y="7"/>
                  </a:cubicBezTo>
                  <a:cubicBezTo>
                    <a:pt x="0" y="9"/>
                    <a:pt x="1" y="10"/>
                    <a:pt x="3" y="9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8" y="4"/>
                    <a:pt x="8" y="3"/>
                  </a:cubicBezTo>
                </a:path>
              </a:pathLst>
            </a:custGeom>
            <a:solidFill>
              <a:srgbClr val="4D4D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4" name="Freeform 268"/>
            <p:cNvSpPr/>
            <p:nvPr/>
          </p:nvSpPr>
          <p:spPr bwMode="auto">
            <a:xfrm>
              <a:off x="3765550" y="1081088"/>
              <a:ext cx="36513" cy="58738"/>
            </a:xfrm>
            <a:custGeom>
              <a:avLst/>
              <a:gdLst>
                <a:gd name="T0" fmla="*/ 5 w 13"/>
                <a:gd name="T1" fmla="*/ 17 h 21"/>
                <a:gd name="T2" fmla="*/ 10 w 13"/>
                <a:gd name="T3" fmla="*/ 8 h 21"/>
                <a:gd name="T4" fmla="*/ 8 w 13"/>
                <a:gd name="T5" fmla="*/ 4 h 21"/>
                <a:gd name="T6" fmla="*/ 1 w 13"/>
                <a:gd name="T7" fmla="*/ 17 h 21"/>
                <a:gd name="T8" fmla="*/ 1 w 13"/>
                <a:gd name="T9" fmla="*/ 20 h 21"/>
                <a:gd name="T10" fmla="*/ 5 w 13"/>
                <a:gd name="T11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21">
                  <a:moveTo>
                    <a:pt x="5" y="17"/>
                  </a:moveTo>
                  <a:cubicBezTo>
                    <a:pt x="6" y="14"/>
                    <a:pt x="8" y="11"/>
                    <a:pt x="10" y="8"/>
                  </a:cubicBezTo>
                  <a:cubicBezTo>
                    <a:pt x="13" y="4"/>
                    <a:pt x="11" y="0"/>
                    <a:pt x="8" y="4"/>
                  </a:cubicBezTo>
                  <a:cubicBezTo>
                    <a:pt x="5" y="8"/>
                    <a:pt x="3" y="12"/>
                    <a:pt x="1" y="17"/>
                  </a:cubicBezTo>
                  <a:cubicBezTo>
                    <a:pt x="0" y="18"/>
                    <a:pt x="0" y="20"/>
                    <a:pt x="1" y="20"/>
                  </a:cubicBezTo>
                  <a:cubicBezTo>
                    <a:pt x="3" y="21"/>
                    <a:pt x="4" y="19"/>
                    <a:pt x="5" y="17"/>
                  </a:cubicBezTo>
                </a:path>
              </a:pathLst>
            </a:custGeom>
            <a:solidFill>
              <a:srgbClr val="4D4D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5" name="Freeform 269"/>
            <p:cNvSpPr/>
            <p:nvPr/>
          </p:nvSpPr>
          <p:spPr bwMode="auto">
            <a:xfrm>
              <a:off x="3794125" y="1358900"/>
              <a:ext cx="33338" cy="57150"/>
            </a:xfrm>
            <a:custGeom>
              <a:avLst/>
              <a:gdLst>
                <a:gd name="T0" fmla="*/ 12 w 12"/>
                <a:gd name="T1" fmla="*/ 7 h 20"/>
                <a:gd name="T2" fmla="*/ 12 w 12"/>
                <a:gd name="T3" fmla="*/ 6 h 20"/>
                <a:gd name="T4" fmla="*/ 6 w 12"/>
                <a:gd name="T5" fmla="*/ 2 h 20"/>
                <a:gd name="T6" fmla="*/ 0 w 12"/>
                <a:gd name="T7" fmla="*/ 14 h 20"/>
                <a:gd name="T8" fmla="*/ 0 w 12"/>
                <a:gd name="T9" fmla="*/ 14 h 20"/>
                <a:gd name="T10" fmla="*/ 5 w 12"/>
                <a:gd name="T11" fmla="*/ 18 h 20"/>
                <a:gd name="T12" fmla="*/ 12 w 12"/>
                <a:gd name="T13" fmla="*/ 7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20">
                  <a:moveTo>
                    <a:pt x="12" y="7"/>
                  </a:moveTo>
                  <a:cubicBezTo>
                    <a:pt x="12" y="6"/>
                    <a:pt x="12" y="6"/>
                    <a:pt x="12" y="6"/>
                  </a:cubicBezTo>
                  <a:cubicBezTo>
                    <a:pt x="12" y="2"/>
                    <a:pt x="9" y="0"/>
                    <a:pt x="6" y="2"/>
                  </a:cubicBezTo>
                  <a:cubicBezTo>
                    <a:pt x="3" y="4"/>
                    <a:pt x="0" y="9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8"/>
                    <a:pt x="2" y="20"/>
                    <a:pt x="5" y="18"/>
                  </a:cubicBezTo>
                  <a:cubicBezTo>
                    <a:pt x="8" y="16"/>
                    <a:pt x="11" y="11"/>
                    <a:pt x="12" y="7"/>
                  </a:cubicBezTo>
                </a:path>
              </a:pathLst>
            </a:custGeom>
            <a:solidFill>
              <a:srgbClr val="4D4D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6" name="Freeform 270"/>
            <p:cNvSpPr/>
            <p:nvPr/>
          </p:nvSpPr>
          <p:spPr bwMode="auto">
            <a:xfrm>
              <a:off x="3670300" y="1419225"/>
              <a:ext cx="19050" cy="33338"/>
            </a:xfrm>
            <a:custGeom>
              <a:avLst/>
              <a:gdLst>
                <a:gd name="T0" fmla="*/ 7 w 7"/>
                <a:gd name="T1" fmla="*/ 4 h 12"/>
                <a:gd name="T2" fmla="*/ 7 w 7"/>
                <a:gd name="T3" fmla="*/ 4 h 12"/>
                <a:gd name="T4" fmla="*/ 4 w 7"/>
                <a:gd name="T5" fmla="*/ 1 h 12"/>
                <a:gd name="T6" fmla="*/ 0 w 7"/>
                <a:gd name="T7" fmla="*/ 8 h 12"/>
                <a:gd name="T8" fmla="*/ 0 w 7"/>
                <a:gd name="T9" fmla="*/ 9 h 12"/>
                <a:gd name="T10" fmla="*/ 3 w 7"/>
                <a:gd name="T11" fmla="*/ 11 h 12"/>
                <a:gd name="T12" fmla="*/ 7 w 7"/>
                <a:gd name="T13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12">
                  <a:moveTo>
                    <a:pt x="7" y="4"/>
                  </a:moveTo>
                  <a:cubicBezTo>
                    <a:pt x="7" y="4"/>
                    <a:pt x="7" y="4"/>
                    <a:pt x="7" y="4"/>
                  </a:cubicBezTo>
                  <a:cubicBezTo>
                    <a:pt x="7" y="1"/>
                    <a:pt x="6" y="0"/>
                    <a:pt x="4" y="1"/>
                  </a:cubicBezTo>
                  <a:cubicBezTo>
                    <a:pt x="2" y="3"/>
                    <a:pt x="1" y="5"/>
                    <a:pt x="0" y="8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11"/>
                    <a:pt x="2" y="12"/>
                    <a:pt x="3" y="11"/>
                  </a:cubicBezTo>
                  <a:cubicBezTo>
                    <a:pt x="5" y="10"/>
                    <a:pt x="7" y="7"/>
                    <a:pt x="7" y="4"/>
                  </a:cubicBezTo>
                </a:path>
              </a:pathLst>
            </a:custGeom>
            <a:solidFill>
              <a:srgbClr val="4D4D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7" name="Freeform 271"/>
            <p:cNvSpPr/>
            <p:nvPr/>
          </p:nvSpPr>
          <p:spPr bwMode="auto">
            <a:xfrm>
              <a:off x="3452813" y="1404938"/>
              <a:ext cx="46038" cy="65088"/>
            </a:xfrm>
            <a:custGeom>
              <a:avLst/>
              <a:gdLst>
                <a:gd name="T0" fmla="*/ 13 w 16"/>
                <a:gd name="T1" fmla="*/ 15 h 23"/>
                <a:gd name="T2" fmla="*/ 16 w 16"/>
                <a:gd name="T3" fmla="*/ 7 h 23"/>
                <a:gd name="T4" fmla="*/ 16 w 16"/>
                <a:gd name="T5" fmla="*/ 6 h 23"/>
                <a:gd name="T6" fmla="*/ 14 w 16"/>
                <a:gd name="T7" fmla="*/ 1 h 23"/>
                <a:gd name="T8" fmla="*/ 9 w 16"/>
                <a:gd name="T9" fmla="*/ 1 h 23"/>
                <a:gd name="T10" fmla="*/ 3 w 16"/>
                <a:gd name="T11" fmla="*/ 7 h 23"/>
                <a:gd name="T12" fmla="*/ 0 w 16"/>
                <a:gd name="T13" fmla="*/ 16 h 23"/>
                <a:gd name="T14" fmla="*/ 0 w 16"/>
                <a:gd name="T15" fmla="*/ 16 h 23"/>
                <a:gd name="T16" fmla="*/ 2 w 16"/>
                <a:gd name="T17" fmla="*/ 22 h 23"/>
                <a:gd name="T18" fmla="*/ 7 w 16"/>
                <a:gd name="T19" fmla="*/ 22 h 23"/>
                <a:gd name="T20" fmla="*/ 13 w 16"/>
                <a:gd name="T21" fmla="*/ 15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" h="23">
                  <a:moveTo>
                    <a:pt x="13" y="15"/>
                  </a:moveTo>
                  <a:cubicBezTo>
                    <a:pt x="14" y="13"/>
                    <a:pt x="15" y="10"/>
                    <a:pt x="16" y="7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6" y="4"/>
                    <a:pt x="15" y="2"/>
                    <a:pt x="14" y="1"/>
                  </a:cubicBezTo>
                  <a:cubicBezTo>
                    <a:pt x="13" y="0"/>
                    <a:pt x="11" y="0"/>
                    <a:pt x="9" y="1"/>
                  </a:cubicBezTo>
                  <a:cubicBezTo>
                    <a:pt x="7" y="2"/>
                    <a:pt x="5" y="4"/>
                    <a:pt x="3" y="7"/>
                  </a:cubicBezTo>
                  <a:cubicBezTo>
                    <a:pt x="2" y="10"/>
                    <a:pt x="1" y="13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9"/>
                    <a:pt x="1" y="21"/>
                    <a:pt x="2" y="22"/>
                  </a:cubicBezTo>
                  <a:cubicBezTo>
                    <a:pt x="3" y="23"/>
                    <a:pt x="5" y="23"/>
                    <a:pt x="7" y="22"/>
                  </a:cubicBezTo>
                  <a:cubicBezTo>
                    <a:pt x="9" y="20"/>
                    <a:pt x="11" y="18"/>
                    <a:pt x="13" y="15"/>
                  </a:cubicBezTo>
                </a:path>
              </a:pathLst>
            </a:custGeom>
            <a:solidFill>
              <a:srgbClr val="4D4D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8" name="Freeform 272"/>
            <p:cNvSpPr/>
            <p:nvPr/>
          </p:nvSpPr>
          <p:spPr bwMode="auto">
            <a:xfrm>
              <a:off x="3538538" y="1190625"/>
              <a:ext cx="69850" cy="119063"/>
            </a:xfrm>
            <a:custGeom>
              <a:avLst/>
              <a:gdLst>
                <a:gd name="T0" fmla="*/ 13 w 25"/>
                <a:gd name="T1" fmla="*/ 33 h 42"/>
                <a:gd name="T2" fmla="*/ 22 w 25"/>
                <a:gd name="T3" fmla="*/ 14 h 42"/>
                <a:gd name="T4" fmla="*/ 23 w 25"/>
                <a:gd name="T5" fmla="*/ 1 h 42"/>
                <a:gd name="T6" fmla="*/ 13 w 25"/>
                <a:gd name="T7" fmla="*/ 7 h 42"/>
                <a:gd name="T8" fmla="*/ 2 w 25"/>
                <a:gd name="T9" fmla="*/ 31 h 42"/>
                <a:gd name="T10" fmla="*/ 3 w 25"/>
                <a:gd name="T11" fmla="*/ 42 h 42"/>
                <a:gd name="T12" fmla="*/ 13 w 25"/>
                <a:gd name="T13" fmla="*/ 33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" h="42">
                  <a:moveTo>
                    <a:pt x="13" y="33"/>
                  </a:moveTo>
                  <a:cubicBezTo>
                    <a:pt x="15" y="26"/>
                    <a:pt x="18" y="20"/>
                    <a:pt x="22" y="14"/>
                  </a:cubicBezTo>
                  <a:cubicBezTo>
                    <a:pt x="25" y="9"/>
                    <a:pt x="25" y="3"/>
                    <a:pt x="23" y="1"/>
                  </a:cubicBezTo>
                  <a:cubicBezTo>
                    <a:pt x="20" y="0"/>
                    <a:pt x="16" y="2"/>
                    <a:pt x="13" y="7"/>
                  </a:cubicBezTo>
                  <a:cubicBezTo>
                    <a:pt x="8" y="15"/>
                    <a:pt x="4" y="23"/>
                    <a:pt x="2" y="31"/>
                  </a:cubicBezTo>
                  <a:cubicBezTo>
                    <a:pt x="0" y="36"/>
                    <a:pt x="0" y="41"/>
                    <a:pt x="3" y="42"/>
                  </a:cubicBezTo>
                  <a:cubicBezTo>
                    <a:pt x="6" y="42"/>
                    <a:pt x="11" y="38"/>
                    <a:pt x="13" y="33"/>
                  </a:cubicBezTo>
                </a:path>
              </a:pathLst>
            </a:custGeom>
            <a:solidFill>
              <a:srgbClr val="4D4D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9" name="Freeform 273"/>
            <p:cNvSpPr>
              <a:spLocks noEditPoints="1"/>
            </p:cNvSpPr>
            <p:nvPr/>
          </p:nvSpPr>
          <p:spPr bwMode="auto">
            <a:xfrm>
              <a:off x="3790950" y="517525"/>
              <a:ext cx="409575" cy="1101725"/>
            </a:xfrm>
            <a:custGeom>
              <a:avLst/>
              <a:gdLst>
                <a:gd name="T0" fmla="*/ 20 w 146"/>
                <a:gd name="T1" fmla="*/ 389 h 391"/>
                <a:gd name="T2" fmla="*/ 19 w 146"/>
                <a:gd name="T3" fmla="*/ 391 h 391"/>
                <a:gd name="T4" fmla="*/ 20 w 146"/>
                <a:gd name="T5" fmla="*/ 389 h 391"/>
                <a:gd name="T6" fmla="*/ 8 w 146"/>
                <a:gd name="T7" fmla="*/ 87 h 391"/>
                <a:gd name="T8" fmla="*/ 0 w 146"/>
                <a:gd name="T9" fmla="*/ 99 h 391"/>
                <a:gd name="T10" fmla="*/ 0 w 146"/>
                <a:gd name="T11" fmla="*/ 99 h 391"/>
                <a:gd name="T12" fmla="*/ 8 w 146"/>
                <a:gd name="T13" fmla="*/ 87 h 391"/>
                <a:gd name="T14" fmla="*/ 129 w 146"/>
                <a:gd name="T15" fmla="*/ 0 h 391"/>
                <a:gd name="T16" fmla="*/ 129 w 146"/>
                <a:gd name="T17" fmla="*/ 0 h 391"/>
                <a:gd name="T18" fmla="*/ 140 w 146"/>
                <a:gd name="T19" fmla="*/ 5 h 391"/>
                <a:gd name="T20" fmla="*/ 144 w 146"/>
                <a:gd name="T21" fmla="*/ 16 h 391"/>
                <a:gd name="T22" fmla="*/ 145 w 146"/>
                <a:gd name="T23" fmla="*/ 21 h 391"/>
                <a:gd name="T24" fmla="*/ 145 w 146"/>
                <a:gd name="T25" fmla="*/ 21 h 391"/>
                <a:gd name="T26" fmla="*/ 145 w 146"/>
                <a:gd name="T27" fmla="*/ 21 h 391"/>
                <a:gd name="T28" fmla="*/ 146 w 146"/>
                <a:gd name="T29" fmla="*/ 46 h 391"/>
                <a:gd name="T30" fmla="*/ 145 w 146"/>
                <a:gd name="T31" fmla="*/ 21 h 391"/>
                <a:gd name="T32" fmla="*/ 144 w 146"/>
                <a:gd name="T33" fmla="*/ 16 h 391"/>
                <a:gd name="T34" fmla="*/ 140 w 146"/>
                <a:gd name="T35" fmla="*/ 5 h 391"/>
                <a:gd name="T36" fmla="*/ 129 w 146"/>
                <a:gd name="T37" fmla="*/ 0 h 391"/>
                <a:gd name="T38" fmla="*/ 129 w 146"/>
                <a:gd name="T39" fmla="*/ 0 h 391"/>
                <a:gd name="T40" fmla="*/ 127 w 146"/>
                <a:gd name="T41" fmla="*/ 0 h 391"/>
                <a:gd name="T42" fmla="*/ 127 w 146"/>
                <a:gd name="T43" fmla="*/ 0 h 391"/>
                <a:gd name="T44" fmla="*/ 127 w 146"/>
                <a:gd name="T45" fmla="*/ 0 h 391"/>
                <a:gd name="T46" fmla="*/ 127 w 146"/>
                <a:gd name="T47" fmla="*/ 0 h 391"/>
                <a:gd name="T48" fmla="*/ 64 w 146"/>
                <a:gd name="T49" fmla="*/ 35 h 391"/>
                <a:gd name="T50" fmla="*/ 30 w 146"/>
                <a:gd name="T51" fmla="*/ 65 h 391"/>
                <a:gd name="T52" fmla="*/ 15 w 146"/>
                <a:gd name="T53" fmla="*/ 79 h 391"/>
                <a:gd name="T54" fmla="*/ 9 w 146"/>
                <a:gd name="T55" fmla="*/ 87 h 391"/>
                <a:gd name="T56" fmla="*/ 9 w 146"/>
                <a:gd name="T57" fmla="*/ 87 h 391"/>
                <a:gd name="T58" fmla="*/ 9 w 146"/>
                <a:gd name="T59" fmla="*/ 87 h 391"/>
                <a:gd name="T60" fmla="*/ 15 w 146"/>
                <a:gd name="T61" fmla="*/ 79 h 391"/>
                <a:gd name="T62" fmla="*/ 15 w 146"/>
                <a:gd name="T63" fmla="*/ 79 h 391"/>
                <a:gd name="T64" fmla="*/ 30 w 146"/>
                <a:gd name="T65" fmla="*/ 65 h 391"/>
                <a:gd name="T66" fmla="*/ 64 w 146"/>
                <a:gd name="T67" fmla="*/ 35 h 391"/>
                <a:gd name="T68" fmla="*/ 127 w 146"/>
                <a:gd name="T69" fmla="*/ 0 h 391"/>
                <a:gd name="T70" fmla="*/ 127 w 146"/>
                <a:gd name="T71" fmla="*/ 0 h 391"/>
                <a:gd name="T72" fmla="*/ 127 w 146"/>
                <a:gd name="T73" fmla="*/ 0 h 3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46" h="391">
                  <a:moveTo>
                    <a:pt x="20" y="389"/>
                  </a:moveTo>
                  <a:cubicBezTo>
                    <a:pt x="20" y="390"/>
                    <a:pt x="19" y="390"/>
                    <a:pt x="19" y="391"/>
                  </a:cubicBezTo>
                  <a:cubicBezTo>
                    <a:pt x="19" y="390"/>
                    <a:pt x="20" y="390"/>
                    <a:pt x="20" y="389"/>
                  </a:cubicBezTo>
                  <a:moveTo>
                    <a:pt x="8" y="87"/>
                  </a:moveTo>
                  <a:cubicBezTo>
                    <a:pt x="6" y="91"/>
                    <a:pt x="3" y="95"/>
                    <a:pt x="0" y="99"/>
                  </a:cubicBezTo>
                  <a:cubicBezTo>
                    <a:pt x="0" y="99"/>
                    <a:pt x="0" y="99"/>
                    <a:pt x="0" y="99"/>
                  </a:cubicBezTo>
                  <a:cubicBezTo>
                    <a:pt x="3" y="95"/>
                    <a:pt x="6" y="91"/>
                    <a:pt x="8" y="87"/>
                  </a:cubicBezTo>
                  <a:moveTo>
                    <a:pt x="129" y="0"/>
                  </a:moveTo>
                  <a:cubicBezTo>
                    <a:pt x="129" y="0"/>
                    <a:pt x="129" y="0"/>
                    <a:pt x="129" y="0"/>
                  </a:cubicBezTo>
                  <a:cubicBezTo>
                    <a:pt x="133" y="1"/>
                    <a:pt x="138" y="1"/>
                    <a:pt x="140" y="5"/>
                  </a:cubicBezTo>
                  <a:cubicBezTo>
                    <a:pt x="143" y="8"/>
                    <a:pt x="144" y="12"/>
                    <a:pt x="144" y="16"/>
                  </a:cubicBezTo>
                  <a:cubicBezTo>
                    <a:pt x="145" y="18"/>
                    <a:pt x="145" y="20"/>
                    <a:pt x="145" y="21"/>
                  </a:cubicBezTo>
                  <a:cubicBezTo>
                    <a:pt x="145" y="21"/>
                    <a:pt x="145" y="21"/>
                    <a:pt x="145" y="21"/>
                  </a:cubicBezTo>
                  <a:cubicBezTo>
                    <a:pt x="145" y="21"/>
                    <a:pt x="145" y="21"/>
                    <a:pt x="145" y="21"/>
                  </a:cubicBezTo>
                  <a:cubicBezTo>
                    <a:pt x="146" y="29"/>
                    <a:pt x="146" y="37"/>
                    <a:pt x="146" y="46"/>
                  </a:cubicBezTo>
                  <a:cubicBezTo>
                    <a:pt x="146" y="37"/>
                    <a:pt x="146" y="29"/>
                    <a:pt x="145" y="21"/>
                  </a:cubicBezTo>
                  <a:cubicBezTo>
                    <a:pt x="145" y="20"/>
                    <a:pt x="145" y="18"/>
                    <a:pt x="144" y="16"/>
                  </a:cubicBezTo>
                  <a:cubicBezTo>
                    <a:pt x="144" y="12"/>
                    <a:pt x="143" y="8"/>
                    <a:pt x="140" y="5"/>
                  </a:cubicBezTo>
                  <a:cubicBezTo>
                    <a:pt x="138" y="1"/>
                    <a:pt x="133" y="1"/>
                    <a:pt x="129" y="0"/>
                  </a:cubicBezTo>
                  <a:cubicBezTo>
                    <a:pt x="129" y="0"/>
                    <a:pt x="129" y="0"/>
                    <a:pt x="129" y="0"/>
                  </a:cubicBezTo>
                  <a:moveTo>
                    <a:pt x="127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7" y="0"/>
                    <a:pt x="127" y="0"/>
                    <a:pt x="127" y="0"/>
                  </a:cubicBezTo>
                  <a:moveTo>
                    <a:pt x="127" y="0"/>
                  </a:moveTo>
                  <a:cubicBezTo>
                    <a:pt x="107" y="0"/>
                    <a:pt x="87" y="15"/>
                    <a:pt x="64" y="35"/>
                  </a:cubicBezTo>
                  <a:cubicBezTo>
                    <a:pt x="53" y="45"/>
                    <a:pt x="41" y="55"/>
                    <a:pt x="30" y="65"/>
                  </a:cubicBezTo>
                  <a:cubicBezTo>
                    <a:pt x="25" y="70"/>
                    <a:pt x="20" y="74"/>
                    <a:pt x="15" y="79"/>
                  </a:cubicBezTo>
                  <a:cubicBezTo>
                    <a:pt x="13" y="82"/>
                    <a:pt x="11" y="84"/>
                    <a:pt x="9" y="87"/>
                  </a:cubicBezTo>
                  <a:cubicBezTo>
                    <a:pt x="9" y="87"/>
                    <a:pt x="9" y="87"/>
                    <a:pt x="9" y="87"/>
                  </a:cubicBezTo>
                  <a:cubicBezTo>
                    <a:pt x="9" y="87"/>
                    <a:pt x="9" y="87"/>
                    <a:pt x="9" y="87"/>
                  </a:cubicBezTo>
                  <a:cubicBezTo>
                    <a:pt x="11" y="84"/>
                    <a:pt x="13" y="82"/>
                    <a:pt x="15" y="79"/>
                  </a:cubicBezTo>
                  <a:cubicBezTo>
                    <a:pt x="15" y="79"/>
                    <a:pt x="15" y="79"/>
                    <a:pt x="15" y="79"/>
                  </a:cubicBezTo>
                  <a:cubicBezTo>
                    <a:pt x="20" y="74"/>
                    <a:pt x="25" y="70"/>
                    <a:pt x="30" y="65"/>
                  </a:cubicBezTo>
                  <a:cubicBezTo>
                    <a:pt x="41" y="55"/>
                    <a:pt x="53" y="45"/>
                    <a:pt x="64" y="35"/>
                  </a:cubicBezTo>
                  <a:cubicBezTo>
                    <a:pt x="87" y="15"/>
                    <a:pt x="107" y="0"/>
                    <a:pt x="127" y="0"/>
                  </a:cubicBezTo>
                  <a:cubicBezTo>
                    <a:pt x="127" y="0"/>
                    <a:pt x="127" y="0"/>
                    <a:pt x="127" y="0"/>
                  </a:cubicBezTo>
                  <a:cubicBezTo>
                    <a:pt x="127" y="0"/>
                    <a:pt x="127" y="0"/>
                    <a:pt x="127" y="0"/>
                  </a:cubicBezTo>
                </a:path>
              </a:pathLst>
            </a:custGeom>
            <a:solidFill>
              <a:srgbClr val="AEB0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0" name="Freeform 274"/>
            <p:cNvSpPr>
              <a:spLocks noEditPoints="1"/>
            </p:cNvSpPr>
            <p:nvPr/>
          </p:nvSpPr>
          <p:spPr bwMode="auto">
            <a:xfrm>
              <a:off x="3883025" y="568325"/>
              <a:ext cx="317500" cy="1014413"/>
            </a:xfrm>
            <a:custGeom>
              <a:avLst/>
              <a:gdLst>
                <a:gd name="T0" fmla="*/ 41 w 113"/>
                <a:gd name="T1" fmla="*/ 127 h 360"/>
                <a:gd name="T2" fmla="*/ 52 w 113"/>
                <a:gd name="T3" fmla="*/ 110 h 360"/>
                <a:gd name="T4" fmla="*/ 53 w 113"/>
                <a:gd name="T5" fmla="*/ 117 h 360"/>
                <a:gd name="T6" fmla="*/ 42 w 113"/>
                <a:gd name="T7" fmla="*/ 127 h 360"/>
                <a:gd name="T8" fmla="*/ 88 w 113"/>
                <a:gd name="T9" fmla="*/ 112 h 360"/>
                <a:gd name="T10" fmla="*/ 95 w 113"/>
                <a:gd name="T11" fmla="*/ 107 h 360"/>
                <a:gd name="T12" fmla="*/ 96 w 113"/>
                <a:gd name="T13" fmla="*/ 111 h 360"/>
                <a:gd name="T14" fmla="*/ 89 w 113"/>
                <a:gd name="T15" fmla="*/ 115 h 360"/>
                <a:gd name="T16" fmla="*/ 77 w 113"/>
                <a:gd name="T17" fmla="*/ 90 h 360"/>
                <a:gd name="T18" fmla="*/ 91 w 113"/>
                <a:gd name="T19" fmla="*/ 78 h 360"/>
                <a:gd name="T20" fmla="*/ 89 w 113"/>
                <a:gd name="T21" fmla="*/ 85 h 360"/>
                <a:gd name="T22" fmla="*/ 77 w 113"/>
                <a:gd name="T23" fmla="*/ 90 h 360"/>
                <a:gd name="T24" fmla="*/ 92 w 113"/>
                <a:gd name="T25" fmla="*/ 1 h 360"/>
                <a:gd name="T26" fmla="*/ 4 w 113"/>
                <a:gd name="T27" fmla="*/ 62 h 360"/>
                <a:gd name="T28" fmla="*/ 7 w 113"/>
                <a:gd name="T29" fmla="*/ 66 h 360"/>
                <a:gd name="T30" fmla="*/ 33 w 113"/>
                <a:gd name="T31" fmla="*/ 162 h 360"/>
                <a:gd name="T32" fmla="*/ 35 w 113"/>
                <a:gd name="T33" fmla="*/ 195 h 360"/>
                <a:gd name="T34" fmla="*/ 31 w 113"/>
                <a:gd name="T35" fmla="*/ 235 h 360"/>
                <a:gd name="T36" fmla="*/ 32 w 113"/>
                <a:gd name="T37" fmla="*/ 244 h 360"/>
                <a:gd name="T38" fmla="*/ 29 w 113"/>
                <a:gd name="T39" fmla="*/ 255 h 360"/>
                <a:gd name="T40" fmla="*/ 26 w 113"/>
                <a:gd name="T41" fmla="*/ 277 h 360"/>
                <a:gd name="T42" fmla="*/ 34 w 113"/>
                <a:gd name="T43" fmla="*/ 253 h 360"/>
                <a:gd name="T44" fmla="*/ 52 w 113"/>
                <a:gd name="T45" fmla="*/ 189 h 360"/>
                <a:gd name="T46" fmla="*/ 64 w 113"/>
                <a:gd name="T47" fmla="*/ 131 h 360"/>
                <a:gd name="T48" fmla="*/ 69 w 113"/>
                <a:gd name="T49" fmla="*/ 71 h 360"/>
                <a:gd name="T50" fmla="*/ 70 w 113"/>
                <a:gd name="T51" fmla="*/ 70 h 360"/>
                <a:gd name="T52" fmla="*/ 69 w 113"/>
                <a:gd name="T53" fmla="*/ 105 h 360"/>
                <a:gd name="T54" fmla="*/ 64 w 113"/>
                <a:gd name="T55" fmla="*/ 157 h 360"/>
                <a:gd name="T56" fmla="*/ 48 w 113"/>
                <a:gd name="T57" fmla="*/ 220 h 360"/>
                <a:gd name="T58" fmla="*/ 28 w 113"/>
                <a:gd name="T59" fmla="*/ 284 h 360"/>
                <a:gd name="T60" fmla="*/ 21 w 113"/>
                <a:gd name="T61" fmla="*/ 304 h 360"/>
                <a:gd name="T62" fmla="*/ 18 w 113"/>
                <a:gd name="T63" fmla="*/ 316 h 360"/>
                <a:gd name="T64" fmla="*/ 5 w 113"/>
                <a:gd name="T65" fmla="*/ 349 h 360"/>
                <a:gd name="T66" fmla="*/ 2 w 113"/>
                <a:gd name="T67" fmla="*/ 353 h 360"/>
                <a:gd name="T68" fmla="*/ 11 w 113"/>
                <a:gd name="T69" fmla="*/ 351 h 360"/>
                <a:gd name="T70" fmla="*/ 21 w 113"/>
                <a:gd name="T71" fmla="*/ 338 h 360"/>
                <a:gd name="T72" fmla="*/ 22 w 113"/>
                <a:gd name="T73" fmla="*/ 335 h 360"/>
                <a:gd name="T74" fmla="*/ 29 w 113"/>
                <a:gd name="T75" fmla="*/ 319 h 360"/>
                <a:gd name="T76" fmla="*/ 42 w 113"/>
                <a:gd name="T77" fmla="*/ 288 h 360"/>
                <a:gd name="T78" fmla="*/ 51 w 113"/>
                <a:gd name="T79" fmla="*/ 262 h 360"/>
                <a:gd name="T80" fmla="*/ 61 w 113"/>
                <a:gd name="T81" fmla="*/ 234 h 360"/>
                <a:gd name="T82" fmla="*/ 74 w 113"/>
                <a:gd name="T83" fmla="*/ 193 h 360"/>
                <a:gd name="T84" fmla="*/ 85 w 113"/>
                <a:gd name="T85" fmla="*/ 155 h 360"/>
                <a:gd name="T86" fmla="*/ 97 w 113"/>
                <a:gd name="T87" fmla="*/ 114 h 360"/>
                <a:gd name="T88" fmla="*/ 101 w 113"/>
                <a:gd name="T89" fmla="*/ 91 h 360"/>
                <a:gd name="T90" fmla="*/ 101 w 113"/>
                <a:gd name="T91" fmla="*/ 91 h 360"/>
                <a:gd name="T92" fmla="*/ 99 w 113"/>
                <a:gd name="T93" fmla="*/ 114 h 360"/>
                <a:gd name="T94" fmla="*/ 89 w 113"/>
                <a:gd name="T95" fmla="*/ 155 h 360"/>
                <a:gd name="T96" fmla="*/ 75 w 113"/>
                <a:gd name="T97" fmla="*/ 206 h 360"/>
                <a:gd name="T98" fmla="*/ 66 w 113"/>
                <a:gd name="T99" fmla="*/ 234 h 360"/>
                <a:gd name="T100" fmla="*/ 56 w 113"/>
                <a:gd name="T101" fmla="*/ 262 h 360"/>
                <a:gd name="T102" fmla="*/ 35 w 113"/>
                <a:gd name="T103" fmla="*/ 314 h 360"/>
                <a:gd name="T104" fmla="*/ 21 w 113"/>
                <a:gd name="T105" fmla="*/ 338 h 360"/>
                <a:gd name="T106" fmla="*/ 31 w 113"/>
                <a:gd name="T107" fmla="*/ 326 h 360"/>
                <a:gd name="T108" fmla="*/ 76 w 113"/>
                <a:gd name="T109" fmla="*/ 223 h 360"/>
                <a:gd name="T110" fmla="*/ 102 w 113"/>
                <a:gd name="T111" fmla="*/ 129 h 360"/>
                <a:gd name="T112" fmla="*/ 112 w 113"/>
                <a:gd name="T113" fmla="*/ 3 h 360"/>
                <a:gd name="T114" fmla="*/ 98 w 113"/>
                <a:gd name="T115" fmla="*/ 0 h 3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13" h="360">
                  <a:moveTo>
                    <a:pt x="42" y="127"/>
                  </a:moveTo>
                  <a:cubicBezTo>
                    <a:pt x="42" y="127"/>
                    <a:pt x="42" y="127"/>
                    <a:pt x="41" y="127"/>
                  </a:cubicBezTo>
                  <a:cubicBezTo>
                    <a:pt x="41" y="126"/>
                    <a:pt x="41" y="123"/>
                    <a:pt x="42" y="122"/>
                  </a:cubicBezTo>
                  <a:cubicBezTo>
                    <a:pt x="45" y="117"/>
                    <a:pt x="49" y="114"/>
                    <a:pt x="52" y="110"/>
                  </a:cubicBezTo>
                  <a:cubicBezTo>
                    <a:pt x="53" y="110"/>
                    <a:pt x="53" y="110"/>
                    <a:pt x="54" y="110"/>
                  </a:cubicBezTo>
                  <a:cubicBezTo>
                    <a:pt x="56" y="110"/>
                    <a:pt x="55" y="114"/>
                    <a:pt x="53" y="117"/>
                  </a:cubicBezTo>
                  <a:cubicBezTo>
                    <a:pt x="50" y="119"/>
                    <a:pt x="48" y="122"/>
                    <a:pt x="45" y="125"/>
                  </a:cubicBezTo>
                  <a:cubicBezTo>
                    <a:pt x="44" y="126"/>
                    <a:pt x="43" y="127"/>
                    <a:pt x="42" y="127"/>
                  </a:cubicBezTo>
                  <a:moveTo>
                    <a:pt x="89" y="115"/>
                  </a:moveTo>
                  <a:cubicBezTo>
                    <a:pt x="88" y="115"/>
                    <a:pt x="88" y="114"/>
                    <a:pt x="88" y="112"/>
                  </a:cubicBezTo>
                  <a:cubicBezTo>
                    <a:pt x="89" y="110"/>
                    <a:pt x="90" y="108"/>
                    <a:pt x="92" y="107"/>
                  </a:cubicBezTo>
                  <a:cubicBezTo>
                    <a:pt x="95" y="107"/>
                    <a:pt x="95" y="107"/>
                    <a:pt x="95" y="107"/>
                  </a:cubicBezTo>
                  <a:cubicBezTo>
                    <a:pt x="95" y="107"/>
                    <a:pt x="95" y="107"/>
                    <a:pt x="95" y="107"/>
                  </a:cubicBezTo>
                  <a:cubicBezTo>
                    <a:pt x="96" y="107"/>
                    <a:pt x="96" y="109"/>
                    <a:pt x="96" y="111"/>
                  </a:cubicBezTo>
                  <a:cubicBezTo>
                    <a:pt x="95" y="113"/>
                    <a:pt x="93" y="115"/>
                    <a:pt x="92" y="115"/>
                  </a:cubicBezTo>
                  <a:cubicBezTo>
                    <a:pt x="89" y="115"/>
                    <a:pt x="89" y="115"/>
                    <a:pt x="89" y="115"/>
                  </a:cubicBezTo>
                  <a:cubicBezTo>
                    <a:pt x="89" y="115"/>
                    <a:pt x="89" y="115"/>
                    <a:pt x="89" y="115"/>
                  </a:cubicBezTo>
                  <a:moveTo>
                    <a:pt x="77" y="90"/>
                  </a:moveTo>
                  <a:cubicBezTo>
                    <a:pt x="75" y="90"/>
                    <a:pt x="76" y="84"/>
                    <a:pt x="79" y="82"/>
                  </a:cubicBezTo>
                  <a:cubicBezTo>
                    <a:pt x="83" y="80"/>
                    <a:pt x="87" y="78"/>
                    <a:pt x="91" y="78"/>
                  </a:cubicBezTo>
                  <a:cubicBezTo>
                    <a:pt x="91" y="78"/>
                    <a:pt x="91" y="78"/>
                    <a:pt x="92" y="78"/>
                  </a:cubicBezTo>
                  <a:cubicBezTo>
                    <a:pt x="94" y="78"/>
                    <a:pt x="92" y="85"/>
                    <a:pt x="89" y="85"/>
                  </a:cubicBezTo>
                  <a:cubicBezTo>
                    <a:pt x="85" y="86"/>
                    <a:pt x="82" y="87"/>
                    <a:pt x="78" y="89"/>
                  </a:cubicBezTo>
                  <a:cubicBezTo>
                    <a:pt x="78" y="89"/>
                    <a:pt x="78" y="90"/>
                    <a:pt x="77" y="90"/>
                  </a:cubicBezTo>
                  <a:moveTo>
                    <a:pt x="98" y="0"/>
                  </a:moveTo>
                  <a:cubicBezTo>
                    <a:pt x="96" y="0"/>
                    <a:pt x="94" y="0"/>
                    <a:pt x="92" y="1"/>
                  </a:cubicBezTo>
                  <a:cubicBezTo>
                    <a:pt x="82" y="4"/>
                    <a:pt x="73" y="10"/>
                    <a:pt x="63" y="17"/>
                  </a:cubicBezTo>
                  <a:cubicBezTo>
                    <a:pt x="44" y="30"/>
                    <a:pt x="24" y="44"/>
                    <a:pt x="4" y="62"/>
                  </a:cubicBezTo>
                  <a:cubicBezTo>
                    <a:pt x="5" y="63"/>
                    <a:pt x="6" y="65"/>
                    <a:pt x="7" y="66"/>
                  </a:cubicBezTo>
                  <a:cubicBezTo>
                    <a:pt x="7" y="66"/>
                    <a:pt x="7" y="66"/>
                    <a:pt x="7" y="66"/>
                  </a:cubicBezTo>
                  <a:cubicBezTo>
                    <a:pt x="8" y="67"/>
                    <a:pt x="9" y="68"/>
                    <a:pt x="9" y="69"/>
                  </a:cubicBezTo>
                  <a:cubicBezTo>
                    <a:pt x="25" y="92"/>
                    <a:pt x="29" y="130"/>
                    <a:pt x="33" y="162"/>
                  </a:cubicBezTo>
                  <a:cubicBezTo>
                    <a:pt x="33" y="163"/>
                    <a:pt x="33" y="163"/>
                    <a:pt x="33" y="163"/>
                  </a:cubicBezTo>
                  <a:cubicBezTo>
                    <a:pt x="34" y="173"/>
                    <a:pt x="35" y="183"/>
                    <a:pt x="35" y="195"/>
                  </a:cubicBezTo>
                  <a:cubicBezTo>
                    <a:pt x="35" y="207"/>
                    <a:pt x="33" y="220"/>
                    <a:pt x="32" y="232"/>
                  </a:cubicBezTo>
                  <a:cubicBezTo>
                    <a:pt x="31" y="233"/>
                    <a:pt x="31" y="234"/>
                    <a:pt x="31" y="235"/>
                  </a:cubicBezTo>
                  <a:cubicBezTo>
                    <a:pt x="32" y="237"/>
                    <a:pt x="33" y="240"/>
                    <a:pt x="32" y="243"/>
                  </a:cubicBezTo>
                  <a:cubicBezTo>
                    <a:pt x="32" y="244"/>
                    <a:pt x="32" y="244"/>
                    <a:pt x="32" y="244"/>
                  </a:cubicBezTo>
                  <a:cubicBezTo>
                    <a:pt x="31" y="245"/>
                    <a:pt x="30" y="247"/>
                    <a:pt x="30" y="248"/>
                  </a:cubicBezTo>
                  <a:cubicBezTo>
                    <a:pt x="29" y="250"/>
                    <a:pt x="29" y="253"/>
                    <a:pt x="29" y="255"/>
                  </a:cubicBezTo>
                  <a:cubicBezTo>
                    <a:pt x="28" y="262"/>
                    <a:pt x="27" y="269"/>
                    <a:pt x="26" y="277"/>
                  </a:cubicBezTo>
                  <a:cubicBezTo>
                    <a:pt x="26" y="277"/>
                    <a:pt x="26" y="277"/>
                    <a:pt x="26" y="277"/>
                  </a:cubicBezTo>
                  <a:cubicBezTo>
                    <a:pt x="26" y="277"/>
                    <a:pt x="26" y="277"/>
                    <a:pt x="26" y="277"/>
                  </a:cubicBezTo>
                  <a:cubicBezTo>
                    <a:pt x="29" y="269"/>
                    <a:pt x="31" y="261"/>
                    <a:pt x="34" y="253"/>
                  </a:cubicBezTo>
                  <a:cubicBezTo>
                    <a:pt x="37" y="243"/>
                    <a:pt x="40" y="232"/>
                    <a:pt x="43" y="221"/>
                  </a:cubicBezTo>
                  <a:cubicBezTo>
                    <a:pt x="46" y="210"/>
                    <a:pt x="49" y="200"/>
                    <a:pt x="52" y="189"/>
                  </a:cubicBezTo>
                  <a:cubicBezTo>
                    <a:pt x="54" y="179"/>
                    <a:pt x="57" y="168"/>
                    <a:pt x="59" y="158"/>
                  </a:cubicBezTo>
                  <a:cubicBezTo>
                    <a:pt x="61" y="149"/>
                    <a:pt x="62" y="139"/>
                    <a:pt x="64" y="131"/>
                  </a:cubicBezTo>
                  <a:cubicBezTo>
                    <a:pt x="65" y="122"/>
                    <a:pt x="65" y="114"/>
                    <a:pt x="66" y="107"/>
                  </a:cubicBezTo>
                  <a:cubicBezTo>
                    <a:pt x="67" y="92"/>
                    <a:pt x="68" y="79"/>
                    <a:pt x="69" y="71"/>
                  </a:cubicBezTo>
                  <a:cubicBezTo>
                    <a:pt x="70" y="63"/>
                    <a:pt x="70" y="58"/>
                    <a:pt x="70" y="57"/>
                  </a:cubicBezTo>
                  <a:cubicBezTo>
                    <a:pt x="70" y="58"/>
                    <a:pt x="70" y="62"/>
                    <a:pt x="70" y="70"/>
                  </a:cubicBezTo>
                  <a:cubicBezTo>
                    <a:pt x="70" y="74"/>
                    <a:pt x="70" y="79"/>
                    <a:pt x="70" y="85"/>
                  </a:cubicBezTo>
                  <a:cubicBezTo>
                    <a:pt x="70" y="91"/>
                    <a:pt x="69" y="97"/>
                    <a:pt x="69" y="105"/>
                  </a:cubicBezTo>
                  <a:cubicBezTo>
                    <a:pt x="69" y="112"/>
                    <a:pt x="69" y="120"/>
                    <a:pt x="68" y="129"/>
                  </a:cubicBezTo>
                  <a:cubicBezTo>
                    <a:pt x="67" y="137"/>
                    <a:pt x="65" y="147"/>
                    <a:pt x="64" y="157"/>
                  </a:cubicBezTo>
                  <a:cubicBezTo>
                    <a:pt x="62" y="167"/>
                    <a:pt x="59" y="177"/>
                    <a:pt x="57" y="188"/>
                  </a:cubicBezTo>
                  <a:cubicBezTo>
                    <a:pt x="54" y="198"/>
                    <a:pt x="51" y="209"/>
                    <a:pt x="48" y="220"/>
                  </a:cubicBezTo>
                  <a:cubicBezTo>
                    <a:pt x="45" y="231"/>
                    <a:pt x="42" y="242"/>
                    <a:pt x="38" y="253"/>
                  </a:cubicBezTo>
                  <a:cubicBezTo>
                    <a:pt x="35" y="263"/>
                    <a:pt x="32" y="274"/>
                    <a:pt x="28" y="284"/>
                  </a:cubicBezTo>
                  <a:cubicBezTo>
                    <a:pt x="26" y="291"/>
                    <a:pt x="24" y="297"/>
                    <a:pt x="21" y="304"/>
                  </a:cubicBezTo>
                  <a:cubicBezTo>
                    <a:pt x="21" y="304"/>
                    <a:pt x="21" y="304"/>
                    <a:pt x="21" y="304"/>
                  </a:cubicBezTo>
                  <a:cubicBezTo>
                    <a:pt x="21" y="305"/>
                    <a:pt x="21" y="306"/>
                    <a:pt x="20" y="308"/>
                  </a:cubicBezTo>
                  <a:cubicBezTo>
                    <a:pt x="19" y="311"/>
                    <a:pt x="19" y="314"/>
                    <a:pt x="18" y="316"/>
                  </a:cubicBezTo>
                  <a:cubicBezTo>
                    <a:pt x="15" y="325"/>
                    <a:pt x="12" y="334"/>
                    <a:pt x="8" y="343"/>
                  </a:cubicBezTo>
                  <a:cubicBezTo>
                    <a:pt x="7" y="345"/>
                    <a:pt x="6" y="347"/>
                    <a:pt x="5" y="349"/>
                  </a:cubicBezTo>
                  <a:cubicBezTo>
                    <a:pt x="4" y="351"/>
                    <a:pt x="3" y="352"/>
                    <a:pt x="2" y="353"/>
                  </a:cubicBezTo>
                  <a:cubicBezTo>
                    <a:pt x="2" y="353"/>
                    <a:pt x="2" y="353"/>
                    <a:pt x="2" y="353"/>
                  </a:cubicBezTo>
                  <a:cubicBezTo>
                    <a:pt x="2" y="356"/>
                    <a:pt x="1" y="358"/>
                    <a:pt x="0" y="360"/>
                  </a:cubicBezTo>
                  <a:cubicBezTo>
                    <a:pt x="3" y="357"/>
                    <a:pt x="7" y="354"/>
                    <a:pt x="11" y="351"/>
                  </a:cubicBezTo>
                  <a:cubicBezTo>
                    <a:pt x="13" y="349"/>
                    <a:pt x="17" y="343"/>
                    <a:pt x="20" y="339"/>
                  </a:cubicBezTo>
                  <a:cubicBezTo>
                    <a:pt x="21" y="338"/>
                    <a:pt x="21" y="338"/>
                    <a:pt x="21" y="338"/>
                  </a:cubicBezTo>
                  <a:cubicBezTo>
                    <a:pt x="21" y="338"/>
                    <a:pt x="21" y="338"/>
                    <a:pt x="21" y="338"/>
                  </a:cubicBezTo>
                  <a:cubicBezTo>
                    <a:pt x="21" y="337"/>
                    <a:pt x="22" y="336"/>
                    <a:pt x="22" y="335"/>
                  </a:cubicBezTo>
                  <a:cubicBezTo>
                    <a:pt x="24" y="332"/>
                    <a:pt x="25" y="328"/>
                    <a:pt x="27" y="325"/>
                  </a:cubicBezTo>
                  <a:cubicBezTo>
                    <a:pt x="28" y="323"/>
                    <a:pt x="28" y="321"/>
                    <a:pt x="29" y="319"/>
                  </a:cubicBezTo>
                  <a:cubicBezTo>
                    <a:pt x="30" y="317"/>
                    <a:pt x="31" y="315"/>
                    <a:pt x="32" y="313"/>
                  </a:cubicBezTo>
                  <a:cubicBezTo>
                    <a:pt x="35" y="305"/>
                    <a:pt x="38" y="297"/>
                    <a:pt x="42" y="288"/>
                  </a:cubicBezTo>
                  <a:cubicBezTo>
                    <a:pt x="43" y="284"/>
                    <a:pt x="45" y="280"/>
                    <a:pt x="47" y="275"/>
                  </a:cubicBezTo>
                  <a:cubicBezTo>
                    <a:pt x="48" y="271"/>
                    <a:pt x="50" y="266"/>
                    <a:pt x="51" y="262"/>
                  </a:cubicBezTo>
                  <a:cubicBezTo>
                    <a:pt x="53" y="257"/>
                    <a:pt x="55" y="253"/>
                    <a:pt x="56" y="248"/>
                  </a:cubicBezTo>
                  <a:cubicBezTo>
                    <a:pt x="58" y="243"/>
                    <a:pt x="59" y="239"/>
                    <a:pt x="61" y="234"/>
                  </a:cubicBezTo>
                  <a:cubicBezTo>
                    <a:pt x="64" y="225"/>
                    <a:pt x="67" y="216"/>
                    <a:pt x="70" y="207"/>
                  </a:cubicBezTo>
                  <a:cubicBezTo>
                    <a:pt x="71" y="202"/>
                    <a:pt x="73" y="198"/>
                    <a:pt x="74" y="193"/>
                  </a:cubicBezTo>
                  <a:cubicBezTo>
                    <a:pt x="75" y="189"/>
                    <a:pt x="77" y="184"/>
                    <a:pt x="78" y="180"/>
                  </a:cubicBezTo>
                  <a:cubicBezTo>
                    <a:pt x="80" y="172"/>
                    <a:pt x="83" y="163"/>
                    <a:pt x="85" y="155"/>
                  </a:cubicBezTo>
                  <a:cubicBezTo>
                    <a:pt x="87" y="147"/>
                    <a:pt x="90" y="140"/>
                    <a:pt x="92" y="133"/>
                  </a:cubicBezTo>
                  <a:cubicBezTo>
                    <a:pt x="93" y="126"/>
                    <a:pt x="95" y="120"/>
                    <a:pt x="97" y="114"/>
                  </a:cubicBezTo>
                  <a:cubicBezTo>
                    <a:pt x="98" y="109"/>
                    <a:pt x="99" y="104"/>
                    <a:pt x="100" y="100"/>
                  </a:cubicBezTo>
                  <a:cubicBezTo>
                    <a:pt x="100" y="96"/>
                    <a:pt x="101" y="93"/>
                    <a:pt x="101" y="91"/>
                  </a:cubicBezTo>
                  <a:cubicBezTo>
                    <a:pt x="101" y="90"/>
                    <a:pt x="101" y="88"/>
                    <a:pt x="101" y="88"/>
                  </a:cubicBezTo>
                  <a:cubicBezTo>
                    <a:pt x="101" y="88"/>
                    <a:pt x="101" y="89"/>
                    <a:pt x="101" y="91"/>
                  </a:cubicBezTo>
                  <a:cubicBezTo>
                    <a:pt x="101" y="93"/>
                    <a:pt x="101" y="96"/>
                    <a:pt x="101" y="100"/>
                  </a:cubicBezTo>
                  <a:cubicBezTo>
                    <a:pt x="100" y="103"/>
                    <a:pt x="100" y="108"/>
                    <a:pt x="99" y="114"/>
                  </a:cubicBezTo>
                  <a:cubicBezTo>
                    <a:pt x="98" y="119"/>
                    <a:pt x="96" y="126"/>
                    <a:pt x="94" y="132"/>
                  </a:cubicBezTo>
                  <a:cubicBezTo>
                    <a:pt x="93" y="139"/>
                    <a:pt x="91" y="147"/>
                    <a:pt x="89" y="155"/>
                  </a:cubicBezTo>
                  <a:cubicBezTo>
                    <a:pt x="87" y="162"/>
                    <a:pt x="85" y="171"/>
                    <a:pt x="82" y="179"/>
                  </a:cubicBezTo>
                  <a:cubicBezTo>
                    <a:pt x="80" y="188"/>
                    <a:pt x="77" y="197"/>
                    <a:pt x="75" y="206"/>
                  </a:cubicBezTo>
                  <a:cubicBezTo>
                    <a:pt x="73" y="211"/>
                    <a:pt x="72" y="215"/>
                    <a:pt x="70" y="220"/>
                  </a:cubicBezTo>
                  <a:cubicBezTo>
                    <a:pt x="69" y="225"/>
                    <a:pt x="67" y="229"/>
                    <a:pt x="66" y="234"/>
                  </a:cubicBezTo>
                  <a:cubicBezTo>
                    <a:pt x="64" y="239"/>
                    <a:pt x="63" y="243"/>
                    <a:pt x="61" y="248"/>
                  </a:cubicBezTo>
                  <a:cubicBezTo>
                    <a:pt x="59" y="253"/>
                    <a:pt x="58" y="257"/>
                    <a:pt x="56" y="262"/>
                  </a:cubicBezTo>
                  <a:cubicBezTo>
                    <a:pt x="53" y="271"/>
                    <a:pt x="49" y="280"/>
                    <a:pt x="46" y="289"/>
                  </a:cubicBezTo>
                  <a:cubicBezTo>
                    <a:pt x="42" y="298"/>
                    <a:pt x="39" y="306"/>
                    <a:pt x="35" y="314"/>
                  </a:cubicBezTo>
                  <a:cubicBezTo>
                    <a:pt x="32" y="320"/>
                    <a:pt x="30" y="326"/>
                    <a:pt x="27" y="331"/>
                  </a:cubicBezTo>
                  <a:cubicBezTo>
                    <a:pt x="25" y="334"/>
                    <a:pt x="23" y="336"/>
                    <a:pt x="21" y="338"/>
                  </a:cubicBezTo>
                  <a:cubicBezTo>
                    <a:pt x="23" y="336"/>
                    <a:pt x="25" y="334"/>
                    <a:pt x="27" y="331"/>
                  </a:cubicBezTo>
                  <a:cubicBezTo>
                    <a:pt x="28" y="329"/>
                    <a:pt x="30" y="328"/>
                    <a:pt x="31" y="326"/>
                  </a:cubicBezTo>
                  <a:cubicBezTo>
                    <a:pt x="38" y="316"/>
                    <a:pt x="44" y="306"/>
                    <a:pt x="49" y="295"/>
                  </a:cubicBezTo>
                  <a:cubicBezTo>
                    <a:pt x="60" y="271"/>
                    <a:pt x="68" y="247"/>
                    <a:pt x="76" y="223"/>
                  </a:cubicBezTo>
                  <a:cubicBezTo>
                    <a:pt x="82" y="204"/>
                    <a:pt x="89" y="186"/>
                    <a:pt x="94" y="168"/>
                  </a:cubicBezTo>
                  <a:cubicBezTo>
                    <a:pt x="98" y="155"/>
                    <a:pt x="100" y="142"/>
                    <a:pt x="102" y="129"/>
                  </a:cubicBezTo>
                  <a:cubicBezTo>
                    <a:pt x="108" y="94"/>
                    <a:pt x="113" y="59"/>
                    <a:pt x="113" y="28"/>
                  </a:cubicBezTo>
                  <a:cubicBezTo>
                    <a:pt x="113" y="19"/>
                    <a:pt x="113" y="11"/>
                    <a:pt x="112" y="3"/>
                  </a:cubicBezTo>
                  <a:cubicBezTo>
                    <a:pt x="112" y="3"/>
                    <a:pt x="112" y="3"/>
                    <a:pt x="112" y="3"/>
                  </a:cubicBezTo>
                  <a:cubicBezTo>
                    <a:pt x="107" y="2"/>
                    <a:pt x="104" y="0"/>
                    <a:pt x="98" y="0"/>
                  </a:cubicBezTo>
                </a:path>
              </a:pathLst>
            </a:custGeom>
            <a:solidFill>
              <a:srgbClr val="9AA4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1" name="Freeform 275"/>
            <p:cNvSpPr/>
            <p:nvPr/>
          </p:nvSpPr>
          <p:spPr bwMode="auto">
            <a:xfrm>
              <a:off x="3833813" y="517525"/>
              <a:ext cx="365125" cy="225425"/>
            </a:xfrm>
            <a:custGeom>
              <a:avLst/>
              <a:gdLst>
                <a:gd name="T0" fmla="*/ 112 w 130"/>
                <a:gd name="T1" fmla="*/ 0 h 80"/>
                <a:gd name="T2" fmla="*/ 49 w 130"/>
                <a:gd name="T3" fmla="*/ 35 h 80"/>
                <a:gd name="T4" fmla="*/ 15 w 130"/>
                <a:gd name="T5" fmla="*/ 65 h 80"/>
                <a:gd name="T6" fmla="*/ 0 w 130"/>
                <a:gd name="T7" fmla="*/ 79 h 80"/>
                <a:gd name="T8" fmla="*/ 12 w 130"/>
                <a:gd name="T9" fmla="*/ 76 h 80"/>
                <a:gd name="T10" fmla="*/ 16 w 130"/>
                <a:gd name="T11" fmla="*/ 76 h 80"/>
                <a:gd name="T12" fmla="*/ 22 w 130"/>
                <a:gd name="T13" fmla="*/ 80 h 80"/>
                <a:gd name="T14" fmla="*/ 22 w 130"/>
                <a:gd name="T15" fmla="*/ 80 h 80"/>
                <a:gd name="T16" fmla="*/ 81 w 130"/>
                <a:gd name="T17" fmla="*/ 35 h 80"/>
                <a:gd name="T18" fmla="*/ 110 w 130"/>
                <a:gd name="T19" fmla="*/ 19 h 80"/>
                <a:gd name="T20" fmla="*/ 116 w 130"/>
                <a:gd name="T21" fmla="*/ 18 h 80"/>
                <a:gd name="T22" fmla="*/ 130 w 130"/>
                <a:gd name="T23" fmla="*/ 21 h 80"/>
                <a:gd name="T24" fmla="*/ 130 w 130"/>
                <a:gd name="T25" fmla="*/ 21 h 80"/>
                <a:gd name="T26" fmla="*/ 129 w 130"/>
                <a:gd name="T27" fmla="*/ 16 h 80"/>
                <a:gd name="T28" fmla="*/ 125 w 130"/>
                <a:gd name="T29" fmla="*/ 5 h 80"/>
                <a:gd name="T30" fmla="*/ 114 w 130"/>
                <a:gd name="T31" fmla="*/ 0 h 80"/>
                <a:gd name="T32" fmla="*/ 114 w 130"/>
                <a:gd name="T33" fmla="*/ 0 h 80"/>
                <a:gd name="T34" fmla="*/ 112 w 130"/>
                <a:gd name="T35" fmla="*/ 0 h 80"/>
                <a:gd name="T36" fmla="*/ 112 w 130"/>
                <a:gd name="T37" fmla="*/ 0 h 80"/>
                <a:gd name="T38" fmla="*/ 112 w 130"/>
                <a:gd name="T39" fmla="*/ 0 h 80"/>
                <a:gd name="T40" fmla="*/ 112 w 130"/>
                <a:gd name="T41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30" h="80">
                  <a:moveTo>
                    <a:pt x="112" y="0"/>
                  </a:moveTo>
                  <a:cubicBezTo>
                    <a:pt x="92" y="0"/>
                    <a:pt x="72" y="15"/>
                    <a:pt x="49" y="35"/>
                  </a:cubicBezTo>
                  <a:cubicBezTo>
                    <a:pt x="38" y="45"/>
                    <a:pt x="26" y="55"/>
                    <a:pt x="15" y="65"/>
                  </a:cubicBezTo>
                  <a:cubicBezTo>
                    <a:pt x="10" y="70"/>
                    <a:pt x="5" y="74"/>
                    <a:pt x="0" y="79"/>
                  </a:cubicBezTo>
                  <a:cubicBezTo>
                    <a:pt x="4" y="77"/>
                    <a:pt x="9" y="76"/>
                    <a:pt x="12" y="76"/>
                  </a:cubicBezTo>
                  <a:cubicBezTo>
                    <a:pt x="14" y="76"/>
                    <a:pt x="15" y="76"/>
                    <a:pt x="16" y="76"/>
                  </a:cubicBezTo>
                  <a:cubicBezTo>
                    <a:pt x="18" y="77"/>
                    <a:pt x="21" y="79"/>
                    <a:pt x="22" y="80"/>
                  </a:cubicBezTo>
                  <a:cubicBezTo>
                    <a:pt x="22" y="80"/>
                    <a:pt x="22" y="80"/>
                    <a:pt x="22" y="80"/>
                  </a:cubicBezTo>
                  <a:cubicBezTo>
                    <a:pt x="42" y="62"/>
                    <a:pt x="62" y="48"/>
                    <a:pt x="81" y="35"/>
                  </a:cubicBezTo>
                  <a:cubicBezTo>
                    <a:pt x="91" y="28"/>
                    <a:pt x="100" y="22"/>
                    <a:pt x="110" y="19"/>
                  </a:cubicBezTo>
                  <a:cubicBezTo>
                    <a:pt x="112" y="18"/>
                    <a:pt x="114" y="18"/>
                    <a:pt x="116" y="18"/>
                  </a:cubicBezTo>
                  <a:cubicBezTo>
                    <a:pt x="122" y="18"/>
                    <a:pt x="125" y="20"/>
                    <a:pt x="130" y="21"/>
                  </a:cubicBezTo>
                  <a:cubicBezTo>
                    <a:pt x="130" y="21"/>
                    <a:pt x="130" y="21"/>
                    <a:pt x="130" y="21"/>
                  </a:cubicBezTo>
                  <a:cubicBezTo>
                    <a:pt x="130" y="20"/>
                    <a:pt x="130" y="18"/>
                    <a:pt x="129" y="16"/>
                  </a:cubicBezTo>
                  <a:cubicBezTo>
                    <a:pt x="129" y="12"/>
                    <a:pt x="128" y="8"/>
                    <a:pt x="125" y="5"/>
                  </a:cubicBezTo>
                  <a:cubicBezTo>
                    <a:pt x="123" y="1"/>
                    <a:pt x="118" y="1"/>
                    <a:pt x="114" y="0"/>
                  </a:cubicBezTo>
                  <a:cubicBezTo>
                    <a:pt x="114" y="0"/>
                    <a:pt x="114" y="0"/>
                    <a:pt x="114" y="0"/>
                  </a:cubicBezTo>
                  <a:cubicBezTo>
                    <a:pt x="113" y="0"/>
                    <a:pt x="113" y="0"/>
                    <a:pt x="112" y="0"/>
                  </a:cubicBezTo>
                  <a:cubicBezTo>
                    <a:pt x="112" y="0"/>
                    <a:pt x="112" y="0"/>
                    <a:pt x="112" y="0"/>
                  </a:cubicBezTo>
                  <a:cubicBezTo>
                    <a:pt x="112" y="0"/>
                    <a:pt x="112" y="0"/>
                    <a:pt x="112" y="0"/>
                  </a:cubicBezTo>
                  <a:cubicBezTo>
                    <a:pt x="112" y="0"/>
                    <a:pt x="112" y="0"/>
                    <a:pt x="112" y="0"/>
                  </a:cubicBezTo>
                </a:path>
              </a:pathLst>
            </a:custGeom>
            <a:solidFill>
              <a:srgbClr val="567C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2" name="Freeform 276"/>
            <p:cNvSpPr/>
            <p:nvPr/>
          </p:nvSpPr>
          <p:spPr bwMode="auto">
            <a:xfrm>
              <a:off x="3943350" y="815975"/>
              <a:ext cx="223838" cy="704850"/>
            </a:xfrm>
            <a:custGeom>
              <a:avLst/>
              <a:gdLst>
                <a:gd name="T0" fmla="*/ 80 w 80"/>
                <a:gd name="T1" fmla="*/ 0 h 250"/>
                <a:gd name="T2" fmla="*/ 80 w 80"/>
                <a:gd name="T3" fmla="*/ 3 h 250"/>
                <a:gd name="T4" fmla="*/ 79 w 80"/>
                <a:gd name="T5" fmla="*/ 12 h 250"/>
                <a:gd name="T6" fmla="*/ 76 w 80"/>
                <a:gd name="T7" fmla="*/ 26 h 250"/>
                <a:gd name="T8" fmla="*/ 71 w 80"/>
                <a:gd name="T9" fmla="*/ 45 h 250"/>
                <a:gd name="T10" fmla="*/ 64 w 80"/>
                <a:gd name="T11" fmla="*/ 67 h 250"/>
                <a:gd name="T12" fmla="*/ 57 w 80"/>
                <a:gd name="T13" fmla="*/ 92 h 250"/>
                <a:gd name="T14" fmla="*/ 53 w 80"/>
                <a:gd name="T15" fmla="*/ 105 h 250"/>
                <a:gd name="T16" fmla="*/ 49 w 80"/>
                <a:gd name="T17" fmla="*/ 119 h 250"/>
                <a:gd name="T18" fmla="*/ 40 w 80"/>
                <a:gd name="T19" fmla="*/ 146 h 250"/>
                <a:gd name="T20" fmla="*/ 35 w 80"/>
                <a:gd name="T21" fmla="*/ 160 h 250"/>
                <a:gd name="T22" fmla="*/ 30 w 80"/>
                <a:gd name="T23" fmla="*/ 174 h 250"/>
                <a:gd name="T24" fmla="*/ 26 w 80"/>
                <a:gd name="T25" fmla="*/ 187 h 250"/>
                <a:gd name="T26" fmla="*/ 21 w 80"/>
                <a:gd name="T27" fmla="*/ 200 h 250"/>
                <a:gd name="T28" fmla="*/ 11 w 80"/>
                <a:gd name="T29" fmla="*/ 225 h 250"/>
                <a:gd name="T30" fmla="*/ 8 w 80"/>
                <a:gd name="T31" fmla="*/ 231 h 250"/>
                <a:gd name="T32" fmla="*/ 6 w 80"/>
                <a:gd name="T33" fmla="*/ 237 h 250"/>
                <a:gd name="T34" fmla="*/ 1 w 80"/>
                <a:gd name="T35" fmla="*/ 247 h 250"/>
                <a:gd name="T36" fmla="*/ 0 w 80"/>
                <a:gd name="T37" fmla="*/ 250 h 250"/>
                <a:gd name="T38" fmla="*/ 0 w 80"/>
                <a:gd name="T39" fmla="*/ 250 h 250"/>
                <a:gd name="T40" fmla="*/ 6 w 80"/>
                <a:gd name="T41" fmla="*/ 243 h 250"/>
                <a:gd name="T42" fmla="*/ 14 w 80"/>
                <a:gd name="T43" fmla="*/ 226 h 250"/>
                <a:gd name="T44" fmla="*/ 25 w 80"/>
                <a:gd name="T45" fmla="*/ 201 h 250"/>
                <a:gd name="T46" fmla="*/ 35 w 80"/>
                <a:gd name="T47" fmla="*/ 174 h 250"/>
                <a:gd name="T48" fmla="*/ 40 w 80"/>
                <a:gd name="T49" fmla="*/ 160 h 250"/>
                <a:gd name="T50" fmla="*/ 45 w 80"/>
                <a:gd name="T51" fmla="*/ 146 h 250"/>
                <a:gd name="T52" fmla="*/ 49 w 80"/>
                <a:gd name="T53" fmla="*/ 132 h 250"/>
                <a:gd name="T54" fmla="*/ 54 w 80"/>
                <a:gd name="T55" fmla="*/ 118 h 250"/>
                <a:gd name="T56" fmla="*/ 61 w 80"/>
                <a:gd name="T57" fmla="*/ 91 h 250"/>
                <a:gd name="T58" fmla="*/ 68 w 80"/>
                <a:gd name="T59" fmla="*/ 67 h 250"/>
                <a:gd name="T60" fmla="*/ 73 w 80"/>
                <a:gd name="T61" fmla="*/ 44 h 250"/>
                <a:gd name="T62" fmla="*/ 78 w 80"/>
                <a:gd name="T63" fmla="*/ 26 h 250"/>
                <a:gd name="T64" fmla="*/ 80 w 80"/>
                <a:gd name="T65" fmla="*/ 12 h 250"/>
                <a:gd name="T66" fmla="*/ 80 w 80"/>
                <a:gd name="T67" fmla="*/ 3 h 250"/>
                <a:gd name="T68" fmla="*/ 80 w 80"/>
                <a:gd name="T69" fmla="*/ 0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80" h="250">
                  <a:moveTo>
                    <a:pt x="80" y="0"/>
                  </a:moveTo>
                  <a:cubicBezTo>
                    <a:pt x="80" y="0"/>
                    <a:pt x="80" y="2"/>
                    <a:pt x="80" y="3"/>
                  </a:cubicBezTo>
                  <a:cubicBezTo>
                    <a:pt x="80" y="5"/>
                    <a:pt x="79" y="8"/>
                    <a:pt x="79" y="12"/>
                  </a:cubicBezTo>
                  <a:cubicBezTo>
                    <a:pt x="78" y="16"/>
                    <a:pt x="77" y="21"/>
                    <a:pt x="76" y="26"/>
                  </a:cubicBezTo>
                  <a:cubicBezTo>
                    <a:pt x="74" y="32"/>
                    <a:pt x="72" y="38"/>
                    <a:pt x="71" y="45"/>
                  </a:cubicBezTo>
                  <a:cubicBezTo>
                    <a:pt x="69" y="52"/>
                    <a:pt x="66" y="59"/>
                    <a:pt x="64" y="67"/>
                  </a:cubicBezTo>
                  <a:cubicBezTo>
                    <a:pt x="62" y="75"/>
                    <a:pt x="59" y="84"/>
                    <a:pt x="57" y="92"/>
                  </a:cubicBezTo>
                  <a:cubicBezTo>
                    <a:pt x="56" y="96"/>
                    <a:pt x="54" y="101"/>
                    <a:pt x="53" y="105"/>
                  </a:cubicBezTo>
                  <a:cubicBezTo>
                    <a:pt x="52" y="110"/>
                    <a:pt x="50" y="114"/>
                    <a:pt x="49" y="119"/>
                  </a:cubicBezTo>
                  <a:cubicBezTo>
                    <a:pt x="46" y="128"/>
                    <a:pt x="43" y="137"/>
                    <a:pt x="40" y="146"/>
                  </a:cubicBezTo>
                  <a:cubicBezTo>
                    <a:pt x="38" y="151"/>
                    <a:pt x="37" y="155"/>
                    <a:pt x="35" y="160"/>
                  </a:cubicBezTo>
                  <a:cubicBezTo>
                    <a:pt x="34" y="165"/>
                    <a:pt x="32" y="169"/>
                    <a:pt x="30" y="174"/>
                  </a:cubicBezTo>
                  <a:cubicBezTo>
                    <a:pt x="29" y="178"/>
                    <a:pt x="27" y="183"/>
                    <a:pt x="26" y="187"/>
                  </a:cubicBezTo>
                  <a:cubicBezTo>
                    <a:pt x="24" y="192"/>
                    <a:pt x="22" y="196"/>
                    <a:pt x="21" y="200"/>
                  </a:cubicBezTo>
                  <a:cubicBezTo>
                    <a:pt x="17" y="209"/>
                    <a:pt x="14" y="217"/>
                    <a:pt x="11" y="225"/>
                  </a:cubicBezTo>
                  <a:cubicBezTo>
                    <a:pt x="10" y="227"/>
                    <a:pt x="9" y="229"/>
                    <a:pt x="8" y="231"/>
                  </a:cubicBezTo>
                  <a:cubicBezTo>
                    <a:pt x="7" y="233"/>
                    <a:pt x="7" y="235"/>
                    <a:pt x="6" y="237"/>
                  </a:cubicBezTo>
                  <a:cubicBezTo>
                    <a:pt x="4" y="240"/>
                    <a:pt x="3" y="244"/>
                    <a:pt x="1" y="247"/>
                  </a:cubicBezTo>
                  <a:cubicBezTo>
                    <a:pt x="1" y="248"/>
                    <a:pt x="0" y="249"/>
                    <a:pt x="0" y="250"/>
                  </a:cubicBezTo>
                  <a:cubicBezTo>
                    <a:pt x="0" y="250"/>
                    <a:pt x="0" y="250"/>
                    <a:pt x="0" y="250"/>
                  </a:cubicBezTo>
                  <a:cubicBezTo>
                    <a:pt x="2" y="248"/>
                    <a:pt x="4" y="246"/>
                    <a:pt x="6" y="243"/>
                  </a:cubicBezTo>
                  <a:cubicBezTo>
                    <a:pt x="9" y="238"/>
                    <a:pt x="11" y="232"/>
                    <a:pt x="14" y="226"/>
                  </a:cubicBezTo>
                  <a:cubicBezTo>
                    <a:pt x="18" y="218"/>
                    <a:pt x="21" y="210"/>
                    <a:pt x="25" y="201"/>
                  </a:cubicBezTo>
                  <a:cubicBezTo>
                    <a:pt x="28" y="192"/>
                    <a:pt x="32" y="183"/>
                    <a:pt x="35" y="174"/>
                  </a:cubicBezTo>
                  <a:cubicBezTo>
                    <a:pt x="37" y="169"/>
                    <a:pt x="38" y="165"/>
                    <a:pt x="40" y="160"/>
                  </a:cubicBezTo>
                  <a:cubicBezTo>
                    <a:pt x="42" y="155"/>
                    <a:pt x="43" y="151"/>
                    <a:pt x="45" y="146"/>
                  </a:cubicBezTo>
                  <a:cubicBezTo>
                    <a:pt x="46" y="141"/>
                    <a:pt x="48" y="137"/>
                    <a:pt x="49" y="132"/>
                  </a:cubicBezTo>
                  <a:cubicBezTo>
                    <a:pt x="51" y="127"/>
                    <a:pt x="52" y="123"/>
                    <a:pt x="54" y="118"/>
                  </a:cubicBezTo>
                  <a:cubicBezTo>
                    <a:pt x="56" y="109"/>
                    <a:pt x="59" y="100"/>
                    <a:pt x="61" y="91"/>
                  </a:cubicBezTo>
                  <a:cubicBezTo>
                    <a:pt x="64" y="83"/>
                    <a:pt x="66" y="74"/>
                    <a:pt x="68" y="67"/>
                  </a:cubicBezTo>
                  <a:cubicBezTo>
                    <a:pt x="70" y="59"/>
                    <a:pt x="72" y="51"/>
                    <a:pt x="73" y="44"/>
                  </a:cubicBezTo>
                  <a:cubicBezTo>
                    <a:pt x="75" y="38"/>
                    <a:pt x="77" y="31"/>
                    <a:pt x="78" y="26"/>
                  </a:cubicBezTo>
                  <a:cubicBezTo>
                    <a:pt x="79" y="20"/>
                    <a:pt x="79" y="15"/>
                    <a:pt x="80" y="12"/>
                  </a:cubicBezTo>
                  <a:cubicBezTo>
                    <a:pt x="80" y="8"/>
                    <a:pt x="80" y="5"/>
                    <a:pt x="80" y="3"/>
                  </a:cubicBezTo>
                  <a:cubicBezTo>
                    <a:pt x="80" y="1"/>
                    <a:pt x="80" y="0"/>
                    <a:pt x="80" y="0"/>
                  </a:cubicBezTo>
                </a:path>
              </a:pathLst>
            </a:custGeom>
            <a:solidFill>
              <a:srgbClr val="567C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3" name="Freeform 277"/>
            <p:cNvSpPr>
              <a:spLocks noEditPoints="1"/>
            </p:cNvSpPr>
            <p:nvPr/>
          </p:nvSpPr>
          <p:spPr bwMode="auto">
            <a:xfrm>
              <a:off x="3878263" y="728663"/>
              <a:ext cx="201613" cy="855663"/>
            </a:xfrm>
            <a:custGeom>
              <a:avLst/>
              <a:gdLst>
                <a:gd name="T0" fmla="*/ 4 w 72"/>
                <a:gd name="T1" fmla="*/ 296 h 304"/>
                <a:gd name="T2" fmla="*/ 4 w 72"/>
                <a:gd name="T3" fmla="*/ 296 h 304"/>
                <a:gd name="T4" fmla="*/ 1 w 72"/>
                <a:gd name="T5" fmla="*/ 302 h 304"/>
                <a:gd name="T6" fmla="*/ 1 w 72"/>
                <a:gd name="T7" fmla="*/ 303 h 304"/>
                <a:gd name="T8" fmla="*/ 0 w 72"/>
                <a:gd name="T9" fmla="*/ 304 h 304"/>
                <a:gd name="T10" fmla="*/ 2 w 72"/>
                <a:gd name="T11" fmla="*/ 303 h 304"/>
                <a:gd name="T12" fmla="*/ 2 w 72"/>
                <a:gd name="T13" fmla="*/ 303 h 304"/>
                <a:gd name="T14" fmla="*/ 2 w 72"/>
                <a:gd name="T15" fmla="*/ 303 h 304"/>
                <a:gd name="T16" fmla="*/ 4 w 72"/>
                <a:gd name="T17" fmla="*/ 296 h 304"/>
                <a:gd name="T18" fmla="*/ 4 w 72"/>
                <a:gd name="T19" fmla="*/ 296 h 304"/>
                <a:gd name="T20" fmla="*/ 72 w 72"/>
                <a:gd name="T21" fmla="*/ 0 h 304"/>
                <a:gd name="T22" fmla="*/ 71 w 72"/>
                <a:gd name="T23" fmla="*/ 14 h 304"/>
                <a:gd name="T24" fmla="*/ 68 w 72"/>
                <a:gd name="T25" fmla="*/ 50 h 304"/>
                <a:gd name="T26" fmla="*/ 66 w 72"/>
                <a:gd name="T27" fmla="*/ 74 h 304"/>
                <a:gd name="T28" fmla="*/ 61 w 72"/>
                <a:gd name="T29" fmla="*/ 101 h 304"/>
                <a:gd name="T30" fmla="*/ 54 w 72"/>
                <a:gd name="T31" fmla="*/ 132 h 304"/>
                <a:gd name="T32" fmla="*/ 45 w 72"/>
                <a:gd name="T33" fmla="*/ 164 h 304"/>
                <a:gd name="T34" fmla="*/ 36 w 72"/>
                <a:gd name="T35" fmla="*/ 196 h 304"/>
                <a:gd name="T36" fmla="*/ 28 w 72"/>
                <a:gd name="T37" fmla="*/ 220 h 304"/>
                <a:gd name="T38" fmla="*/ 28 w 72"/>
                <a:gd name="T39" fmla="*/ 220 h 304"/>
                <a:gd name="T40" fmla="*/ 23 w 72"/>
                <a:gd name="T41" fmla="*/ 247 h 304"/>
                <a:gd name="T42" fmla="*/ 23 w 72"/>
                <a:gd name="T43" fmla="*/ 247 h 304"/>
                <a:gd name="T44" fmla="*/ 23 w 72"/>
                <a:gd name="T45" fmla="*/ 247 h 304"/>
                <a:gd name="T46" fmla="*/ 30 w 72"/>
                <a:gd name="T47" fmla="*/ 227 h 304"/>
                <a:gd name="T48" fmla="*/ 40 w 72"/>
                <a:gd name="T49" fmla="*/ 196 h 304"/>
                <a:gd name="T50" fmla="*/ 50 w 72"/>
                <a:gd name="T51" fmla="*/ 163 h 304"/>
                <a:gd name="T52" fmla="*/ 59 w 72"/>
                <a:gd name="T53" fmla="*/ 131 h 304"/>
                <a:gd name="T54" fmla="*/ 66 w 72"/>
                <a:gd name="T55" fmla="*/ 100 h 304"/>
                <a:gd name="T56" fmla="*/ 70 w 72"/>
                <a:gd name="T57" fmla="*/ 72 h 304"/>
                <a:gd name="T58" fmla="*/ 71 w 72"/>
                <a:gd name="T59" fmla="*/ 48 h 304"/>
                <a:gd name="T60" fmla="*/ 72 w 72"/>
                <a:gd name="T61" fmla="*/ 28 h 304"/>
                <a:gd name="T62" fmla="*/ 72 w 72"/>
                <a:gd name="T63" fmla="*/ 13 h 304"/>
                <a:gd name="T64" fmla="*/ 72 w 72"/>
                <a:gd name="T65" fmla="*/ 0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2" h="304">
                  <a:moveTo>
                    <a:pt x="4" y="296"/>
                  </a:moveTo>
                  <a:cubicBezTo>
                    <a:pt x="4" y="296"/>
                    <a:pt x="4" y="296"/>
                    <a:pt x="4" y="296"/>
                  </a:cubicBezTo>
                  <a:cubicBezTo>
                    <a:pt x="3" y="298"/>
                    <a:pt x="2" y="300"/>
                    <a:pt x="1" y="302"/>
                  </a:cubicBezTo>
                  <a:cubicBezTo>
                    <a:pt x="1" y="302"/>
                    <a:pt x="1" y="302"/>
                    <a:pt x="1" y="303"/>
                  </a:cubicBezTo>
                  <a:cubicBezTo>
                    <a:pt x="1" y="303"/>
                    <a:pt x="0" y="304"/>
                    <a:pt x="0" y="304"/>
                  </a:cubicBezTo>
                  <a:cubicBezTo>
                    <a:pt x="1" y="304"/>
                    <a:pt x="1" y="303"/>
                    <a:pt x="2" y="303"/>
                  </a:cubicBezTo>
                  <a:cubicBezTo>
                    <a:pt x="2" y="303"/>
                    <a:pt x="2" y="303"/>
                    <a:pt x="2" y="303"/>
                  </a:cubicBezTo>
                  <a:cubicBezTo>
                    <a:pt x="2" y="303"/>
                    <a:pt x="2" y="303"/>
                    <a:pt x="2" y="303"/>
                  </a:cubicBezTo>
                  <a:cubicBezTo>
                    <a:pt x="3" y="301"/>
                    <a:pt x="4" y="299"/>
                    <a:pt x="4" y="296"/>
                  </a:cubicBezTo>
                  <a:cubicBezTo>
                    <a:pt x="4" y="296"/>
                    <a:pt x="4" y="296"/>
                    <a:pt x="4" y="296"/>
                  </a:cubicBezTo>
                  <a:moveTo>
                    <a:pt x="72" y="0"/>
                  </a:moveTo>
                  <a:cubicBezTo>
                    <a:pt x="72" y="1"/>
                    <a:pt x="72" y="6"/>
                    <a:pt x="71" y="14"/>
                  </a:cubicBezTo>
                  <a:cubicBezTo>
                    <a:pt x="70" y="22"/>
                    <a:pt x="69" y="35"/>
                    <a:pt x="68" y="50"/>
                  </a:cubicBezTo>
                  <a:cubicBezTo>
                    <a:pt x="67" y="57"/>
                    <a:pt x="67" y="65"/>
                    <a:pt x="66" y="74"/>
                  </a:cubicBezTo>
                  <a:cubicBezTo>
                    <a:pt x="64" y="82"/>
                    <a:pt x="63" y="92"/>
                    <a:pt x="61" y="101"/>
                  </a:cubicBezTo>
                  <a:cubicBezTo>
                    <a:pt x="59" y="111"/>
                    <a:pt x="56" y="122"/>
                    <a:pt x="54" y="132"/>
                  </a:cubicBezTo>
                  <a:cubicBezTo>
                    <a:pt x="51" y="143"/>
                    <a:pt x="48" y="153"/>
                    <a:pt x="45" y="164"/>
                  </a:cubicBezTo>
                  <a:cubicBezTo>
                    <a:pt x="42" y="175"/>
                    <a:pt x="39" y="186"/>
                    <a:pt x="36" y="196"/>
                  </a:cubicBezTo>
                  <a:cubicBezTo>
                    <a:pt x="33" y="204"/>
                    <a:pt x="31" y="212"/>
                    <a:pt x="28" y="220"/>
                  </a:cubicBezTo>
                  <a:cubicBezTo>
                    <a:pt x="28" y="220"/>
                    <a:pt x="28" y="220"/>
                    <a:pt x="28" y="220"/>
                  </a:cubicBezTo>
                  <a:cubicBezTo>
                    <a:pt x="27" y="229"/>
                    <a:pt x="25" y="237"/>
                    <a:pt x="23" y="247"/>
                  </a:cubicBezTo>
                  <a:cubicBezTo>
                    <a:pt x="23" y="247"/>
                    <a:pt x="23" y="247"/>
                    <a:pt x="23" y="247"/>
                  </a:cubicBezTo>
                  <a:cubicBezTo>
                    <a:pt x="23" y="247"/>
                    <a:pt x="23" y="247"/>
                    <a:pt x="23" y="247"/>
                  </a:cubicBezTo>
                  <a:cubicBezTo>
                    <a:pt x="26" y="240"/>
                    <a:pt x="28" y="234"/>
                    <a:pt x="30" y="227"/>
                  </a:cubicBezTo>
                  <a:cubicBezTo>
                    <a:pt x="34" y="217"/>
                    <a:pt x="37" y="206"/>
                    <a:pt x="40" y="196"/>
                  </a:cubicBezTo>
                  <a:cubicBezTo>
                    <a:pt x="44" y="185"/>
                    <a:pt x="47" y="174"/>
                    <a:pt x="50" y="163"/>
                  </a:cubicBezTo>
                  <a:cubicBezTo>
                    <a:pt x="53" y="152"/>
                    <a:pt x="56" y="141"/>
                    <a:pt x="59" y="131"/>
                  </a:cubicBezTo>
                  <a:cubicBezTo>
                    <a:pt x="61" y="120"/>
                    <a:pt x="64" y="110"/>
                    <a:pt x="66" y="100"/>
                  </a:cubicBezTo>
                  <a:cubicBezTo>
                    <a:pt x="67" y="90"/>
                    <a:pt x="69" y="80"/>
                    <a:pt x="70" y="72"/>
                  </a:cubicBezTo>
                  <a:cubicBezTo>
                    <a:pt x="71" y="63"/>
                    <a:pt x="71" y="55"/>
                    <a:pt x="71" y="48"/>
                  </a:cubicBezTo>
                  <a:cubicBezTo>
                    <a:pt x="71" y="40"/>
                    <a:pt x="72" y="34"/>
                    <a:pt x="72" y="28"/>
                  </a:cubicBezTo>
                  <a:cubicBezTo>
                    <a:pt x="72" y="22"/>
                    <a:pt x="72" y="17"/>
                    <a:pt x="72" y="13"/>
                  </a:cubicBezTo>
                  <a:cubicBezTo>
                    <a:pt x="72" y="5"/>
                    <a:pt x="72" y="1"/>
                    <a:pt x="72" y="0"/>
                  </a:cubicBezTo>
                </a:path>
              </a:pathLst>
            </a:custGeom>
            <a:solidFill>
              <a:srgbClr val="567C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4" name="Freeform 278"/>
            <p:cNvSpPr/>
            <p:nvPr/>
          </p:nvSpPr>
          <p:spPr bwMode="auto">
            <a:xfrm>
              <a:off x="4094163" y="787400"/>
              <a:ext cx="53975" cy="34925"/>
            </a:xfrm>
            <a:custGeom>
              <a:avLst/>
              <a:gdLst>
                <a:gd name="T0" fmla="*/ 17 w 19"/>
                <a:gd name="T1" fmla="*/ 0 h 12"/>
                <a:gd name="T2" fmla="*/ 16 w 19"/>
                <a:gd name="T3" fmla="*/ 0 h 12"/>
                <a:gd name="T4" fmla="*/ 4 w 19"/>
                <a:gd name="T5" fmla="*/ 4 h 12"/>
                <a:gd name="T6" fmla="*/ 2 w 19"/>
                <a:gd name="T7" fmla="*/ 12 h 12"/>
                <a:gd name="T8" fmla="*/ 3 w 19"/>
                <a:gd name="T9" fmla="*/ 11 h 12"/>
                <a:gd name="T10" fmla="*/ 14 w 19"/>
                <a:gd name="T11" fmla="*/ 7 h 12"/>
                <a:gd name="T12" fmla="*/ 17 w 19"/>
                <a:gd name="T1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" h="12">
                  <a:moveTo>
                    <a:pt x="17" y="0"/>
                  </a:moveTo>
                  <a:cubicBezTo>
                    <a:pt x="16" y="0"/>
                    <a:pt x="16" y="0"/>
                    <a:pt x="16" y="0"/>
                  </a:cubicBezTo>
                  <a:cubicBezTo>
                    <a:pt x="12" y="0"/>
                    <a:pt x="8" y="2"/>
                    <a:pt x="4" y="4"/>
                  </a:cubicBezTo>
                  <a:cubicBezTo>
                    <a:pt x="1" y="6"/>
                    <a:pt x="0" y="12"/>
                    <a:pt x="2" y="12"/>
                  </a:cubicBezTo>
                  <a:cubicBezTo>
                    <a:pt x="3" y="12"/>
                    <a:pt x="3" y="11"/>
                    <a:pt x="3" y="11"/>
                  </a:cubicBezTo>
                  <a:cubicBezTo>
                    <a:pt x="7" y="9"/>
                    <a:pt x="10" y="8"/>
                    <a:pt x="14" y="7"/>
                  </a:cubicBezTo>
                  <a:cubicBezTo>
                    <a:pt x="17" y="7"/>
                    <a:pt x="19" y="0"/>
                    <a:pt x="17" y="0"/>
                  </a:cubicBezTo>
                </a:path>
              </a:pathLst>
            </a:custGeom>
            <a:solidFill>
              <a:srgbClr val="3535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5" name="Freeform 279"/>
            <p:cNvSpPr/>
            <p:nvPr/>
          </p:nvSpPr>
          <p:spPr bwMode="auto">
            <a:xfrm>
              <a:off x="4130675" y="869950"/>
              <a:ext cx="22225" cy="22225"/>
            </a:xfrm>
            <a:custGeom>
              <a:avLst/>
              <a:gdLst>
                <a:gd name="T0" fmla="*/ 7 w 8"/>
                <a:gd name="T1" fmla="*/ 0 h 8"/>
                <a:gd name="T2" fmla="*/ 7 w 8"/>
                <a:gd name="T3" fmla="*/ 0 h 8"/>
                <a:gd name="T4" fmla="*/ 4 w 8"/>
                <a:gd name="T5" fmla="*/ 0 h 8"/>
                <a:gd name="T6" fmla="*/ 0 w 8"/>
                <a:gd name="T7" fmla="*/ 5 h 8"/>
                <a:gd name="T8" fmla="*/ 1 w 8"/>
                <a:gd name="T9" fmla="*/ 8 h 8"/>
                <a:gd name="T10" fmla="*/ 1 w 8"/>
                <a:gd name="T11" fmla="*/ 8 h 8"/>
                <a:gd name="T12" fmla="*/ 4 w 8"/>
                <a:gd name="T13" fmla="*/ 8 h 8"/>
                <a:gd name="T14" fmla="*/ 8 w 8"/>
                <a:gd name="T15" fmla="*/ 4 h 8"/>
                <a:gd name="T16" fmla="*/ 7 w 8"/>
                <a:gd name="T1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8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1"/>
                    <a:pt x="1" y="3"/>
                    <a:pt x="0" y="5"/>
                  </a:cubicBezTo>
                  <a:cubicBezTo>
                    <a:pt x="0" y="7"/>
                    <a:pt x="0" y="8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5" y="8"/>
                    <a:pt x="7" y="6"/>
                    <a:pt x="8" y="4"/>
                  </a:cubicBezTo>
                  <a:cubicBezTo>
                    <a:pt x="8" y="2"/>
                    <a:pt x="8" y="0"/>
                    <a:pt x="7" y="0"/>
                  </a:cubicBezTo>
                </a:path>
              </a:pathLst>
            </a:custGeom>
            <a:solidFill>
              <a:srgbClr val="3535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6" name="Freeform 280"/>
            <p:cNvSpPr/>
            <p:nvPr/>
          </p:nvSpPr>
          <p:spPr bwMode="auto">
            <a:xfrm>
              <a:off x="3998913" y="877888"/>
              <a:ext cx="42863" cy="47625"/>
            </a:xfrm>
            <a:custGeom>
              <a:avLst/>
              <a:gdLst>
                <a:gd name="T0" fmla="*/ 13 w 15"/>
                <a:gd name="T1" fmla="*/ 0 h 17"/>
                <a:gd name="T2" fmla="*/ 11 w 15"/>
                <a:gd name="T3" fmla="*/ 0 h 17"/>
                <a:gd name="T4" fmla="*/ 1 w 15"/>
                <a:gd name="T5" fmla="*/ 12 h 17"/>
                <a:gd name="T6" fmla="*/ 0 w 15"/>
                <a:gd name="T7" fmla="*/ 17 h 17"/>
                <a:gd name="T8" fmla="*/ 1 w 15"/>
                <a:gd name="T9" fmla="*/ 17 h 17"/>
                <a:gd name="T10" fmla="*/ 4 w 15"/>
                <a:gd name="T11" fmla="*/ 15 h 17"/>
                <a:gd name="T12" fmla="*/ 12 w 15"/>
                <a:gd name="T13" fmla="*/ 7 h 17"/>
                <a:gd name="T14" fmla="*/ 13 w 15"/>
                <a:gd name="T15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" h="17">
                  <a:moveTo>
                    <a:pt x="13" y="0"/>
                  </a:moveTo>
                  <a:cubicBezTo>
                    <a:pt x="12" y="0"/>
                    <a:pt x="12" y="0"/>
                    <a:pt x="11" y="0"/>
                  </a:cubicBezTo>
                  <a:cubicBezTo>
                    <a:pt x="8" y="4"/>
                    <a:pt x="4" y="7"/>
                    <a:pt x="1" y="12"/>
                  </a:cubicBezTo>
                  <a:cubicBezTo>
                    <a:pt x="0" y="13"/>
                    <a:pt x="0" y="16"/>
                    <a:pt x="0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2" y="17"/>
                    <a:pt x="3" y="16"/>
                    <a:pt x="4" y="15"/>
                  </a:cubicBezTo>
                  <a:cubicBezTo>
                    <a:pt x="7" y="12"/>
                    <a:pt x="9" y="9"/>
                    <a:pt x="12" y="7"/>
                  </a:cubicBezTo>
                  <a:cubicBezTo>
                    <a:pt x="14" y="4"/>
                    <a:pt x="15" y="0"/>
                    <a:pt x="13" y="0"/>
                  </a:cubicBezTo>
                </a:path>
              </a:pathLst>
            </a:custGeom>
            <a:solidFill>
              <a:srgbClr val="3535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7" name="Freeform 281"/>
            <p:cNvSpPr/>
            <p:nvPr/>
          </p:nvSpPr>
          <p:spPr bwMode="auto">
            <a:xfrm>
              <a:off x="3968750" y="1230313"/>
              <a:ext cx="7938" cy="36513"/>
            </a:xfrm>
            <a:custGeom>
              <a:avLst/>
              <a:gdLst>
                <a:gd name="T0" fmla="*/ 1 w 3"/>
                <a:gd name="T1" fmla="*/ 0 h 13"/>
                <a:gd name="T2" fmla="*/ 1 w 3"/>
                <a:gd name="T3" fmla="*/ 0 h 13"/>
                <a:gd name="T4" fmla="*/ 0 w 3"/>
                <a:gd name="T5" fmla="*/ 7 h 13"/>
                <a:gd name="T6" fmla="*/ 0 w 3"/>
                <a:gd name="T7" fmla="*/ 13 h 13"/>
                <a:gd name="T8" fmla="*/ 0 w 3"/>
                <a:gd name="T9" fmla="*/ 13 h 13"/>
                <a:gd name="T10" fmla="*/ 2 w 3"/>
                <a:gd name="T11" fmla="*/ 9 h 13"/>
                <a:gd name="T12" fmla="*/ 2 w 3"/>
                <a:gd name="T13" fmla="*/ 8 h 13"/>
                <a:gd name="T14" fmla="*/ 1 w 3"/>
                <a:gd name="T1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13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3"/>
                    <a:pt x="1" y="5"/>
                    <a:pt x="0" y="7"/>
                  </a:cubicBezTo>
                  <a:cubicBezTo>
                    <a:pt x="0" y="9"/>
                    <a:pt x="0" y="11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2"/>
                    <a:pt x="1" y="10"/>
                    <a:pt x="2" y="9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5"/>
                    <a:pt x="2" y="2"/>
                    <a:pt x="1" y="0"/>
                  </a:cubicBezTo>
                </a:path>
              </a:pathLst>
            </a:custGeom>
            <a:solidFill>
              <a:srgbClr val="3535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8" name="Freeform 282"/>
            <p:cNvSpPr/>
            <p:nvPr/>
          </p:nvSpPr>
          <p:spPr bwMode="auto">
            <a:xfrm>
              <a:off x="3867150" y="742950"/>
              <a:ext cx="114300" cy="501650"/>
            </a:xfrm>
            <a:custGeom>
              <a:avLst/>
              <a:gdLst>
                <a:gd name="T0" fmla="*/ 10 w 41"/>
                <a:gd name="T1" fmla="*/ 0 h 178"/>
                <a:gd name="T2" fmla="*/ 10 w 41"/>
                <a:gd name="T3" fmla="*/ 0 h 178"/>
                <a:gd name="T4" fmla="*/ 0 w 41"/>
                <a:gd name="T5" fmla="*/ 10 h 178"/>
                <a:gd name="T6" fmla="*/ 5 w 41"/>
                <a:gd name="T7" fmla="*/ 15 h 178"/>
                <a:gd name="T8" fmla="*/ 7 w 41"/>
                <a:gd name="T9" fmla="*/ 18 h 178"/>
                <a:gd name="T10" fmla="*/ 7 w 41"/>
                <a:gd name="T11" fmla="*/ 18 h 178"/>
                <a:gd name="T12" fmla="*/ 7 w 41"/>
                <a:gd name="T13" fmla="*/ 18 h 178"/>
                <a:gd name="T14" fmla="*/ 22 w 41"/>
                <a:gd name="T15" fmla="*/ 60 h 178"/>
                <a:gd name="T16" fmla="*/ 22 w 41"/>
                <a:gd name="T17" fmla="*/ 53 h 178"/>
                <a:gd name="T18" fmla="*/ 22 w 41"/>
                <a:gd name="T19" fmla="*/ 45 h 178"/>
                <a:gd name="T20" fmla="*/ 22 w 41"/>
                <a:gd name="T21" fmla="*/ 37 h 178"/>
                <a:gd name="T22" fmla="*/ 22 w 41"/>
                <a:gd name="T23" fmla="*/ 31 h 178"/>
                <a:gd name="T24" fmla="*/ 21 w 41"/>
                <a:gd name="T25" fmla="*/ 19 h 178"/>
                <a:gd name="T26" fmla="*/ 23 w 41"/>
                <a:gd name="T27" fmla="*/ 30 h 178"/>
                <a:gd name="T28" fmla="*/ 24 w 41"/>
                <a:gd name="T29" fmla="*/ 36 h 178"/>
                <a:gd name="T30" fmla="*/ 24 w 41"/>
                <a:gd name="T31" fmla="*/ 43 h 178"/>
                <a:gd name="T32" fmla="*/ 25 w 41"/>
                <a:gd name="T33" fmla="*/ 51 h 178"/>
                <a:gd name="T34" fmla="*/ 25 w 41"/>
                <a:gd name="T35" fmla="*/ 61 h 178"/>
                <a:gd name="T36" fmla="*/ 26 w 41"/>
                <a:gd name="T37" fmla="*/ 71 h 178"/>
                <a:gd name="T38" fmla="*/ 26 w 41"/>
                <a:gd name="T39" fmla="*/ 82 h 178"/>
                <a:gd name="T40" fmla="*/ 26 w 41"/>
                <a:gd name="T41" fmla="*/ 83 h 178"/>
                <a:gd name="T42" fmla="*/ 30 w 41"/>
                <a:gd name="T43" fmla="*/ 110 h 178"/>
                <a:gd name="T44" fmla="*/ 32 w 41"/>
                <a:gd name="T45" fmla="*/ 141 h 178"/>
                <a:gd name="T46" fmla="*/ 28 w 41"/>
                <a:gd name="T47" fmla="*/ 178 h 178"/>
                <a:gd name="T48" fmla="*/ 35 w 41"/>
                <a:gd name="T49" fmla="*/ 173 h 178"/>
                <a:gd name="T50" fmla="*/ 35 w 41"/>
                <a:gd name="T51" fmla="*/ 172 h 178"/>
                <a:gd name="T52" fmla="*/ 37 w 41"/>
                <a:gd name="T53" fmla="*/ 173 h 178"/>
                <a:gd name="T54" fmla="*/ 38 w 41"/>
                <a:gd name="T55" fmla="*/ 170 h 178"/>
                <a:gd name="T56" fmla="*/ 41 w 41"/>
                <a:gd name="T57" fmla="*/ 133 h 178"/>
                <a:gd name="T58" fmla="*/ 39 w 41"/>
                <a:gd name="T59" fmla="*/ 101 h 178"/>
                <a:gd name="T60" fmla="*/ 39 w 41"/>
                <a:gd name="T61" fmla="*/ 100 h 178"/>
                <a:gd name="T62" fmla="*/ 15 w 41"/>
                <a:gd name="T63" fmla="*/ 7 h 178"/>
                <a:gd name="T64" fmla="*/ 13 w 41"/>
                <a:gd name="T65" fmla="*/ 4 h 178"/>
                <a:gd name="T66" fmla="*/ 13 w 41"/>
                <a:gd name="T67" fmla="*/ 4 h 178"/>
                <a:gd name="T68" fmla="*/ 10 w 41"/>
                <a:gd name="T69" fmla="*/ 0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1" h="178">
                  <a:moveTo>
                    <a:pt x="10" y="0"/>
                  </a:moveTo>
                  <a:cubicBezTo>
                    <a:pt x="10" y="0"/>
                    <a:pt x="10" y="0"/>
                    <a:pt x="10" y="0"/>
                  </a:cubicBezTo>
                  <a:cubicBezTo>
                    <a:pt x="7" y="4"/>
                    <a:pt x="4" y="7"/>
                    <a:pt x="0" y="10"/>
                  </a:cubicBezTo>
                  <a:cubicBezTo>
                    <a:pt x="2" y="12"/>
                    <a:pt x="4" y="13"/>
                    <a:pt x="5" y="15"/>
                  </a:cubicBezTo>
                  <a:cubicBezTo>
                    <a:pt x="6" y="16"/>
                    <a:pt x="6" y="17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14" y="30"/>
                    <a:pt x="19" y="44"/>
                    <a:pt x="22" y="60"/>
                  </a:cubicBezTo>
                  <a:cubicBezTo>
                    <a:pt x="22" y="58"/>
                    <a:pt x="22" y="56"/>
                    <a:pt x="22" y="53"/>
                  </a:cubicBezTo>
                  <a:cubicBezTo>
                    <a:pt x="22" y="50"/>
                    <a:pt x="22" y="48"/>
                    <a:pt x="22" y="45"/>
                  </a:cubicBezTo>
                  <a:cubicBezTo>
                    <a:pt x="22" y="42"/>
                    <a:pt x="22" y="40"/>
                    <a:pt x="22" y="37"/>
                  </a:cubicBezTo>
                  <a:cubicBezTo>
                    <a:pt x="22" y="35"/>
                    <a:pt x="22" y="33"/>
                    <a:pt x="22" y="31"/>
                  </a:cubicBezTo>
                  <a:cubicBezTo>
                    <a:pt x="21" y="24"/>
                    <a:pt x="21" y="20"/>
                    <a:pt x="21" y="19"/>
                  </a:cubicBezTo>
                  <a:cubicBezTo>
                    <a:pt x="21" y="20"/>
                    <a:pt x="22" y="24"/>
                    <a:pt x="23" y="30"/>
                  </a:cubicBezTo>
                  <a:cubicBezTo>
                    <a:pt x="23" y="32"/>
                    <a:pt x="23" y="34"/>
                    <a:pt x="24" y="36"/>
                  </a:cubicBezTo>
                  <a:cubicBezTo>
                    <a:pt x="24" y="38"/>
                    <a:pt x="24" y="41"/>
                    <a:pt x="24" y="43"/>
                  </a:cubicBezTo>
                  <a:cubicBezTo>
                    <a:pt x="24" y="46"/>
                    <a:pt x="25" y="48"/>
                    <a:pt x="25" y="51"/>
                  </a:cubicBezTo>
                  <a:cubicBezTo>
                    <a:pt x="25" y="54"/>
                    <a:pt x="25" y="57"/>
                    <a:pt x="25" y="61"/>
                  </a:cubicBezTo>
                  <a:cubicBezTo>
                    <a:pt x="26" y="64"/>
                    <a:pt x="26" y="67"/>
                    <a:pt x="26" y="71"/>
                  </a:cubicBezTo>
                  <a:cubicBezTo>
                    <a:pt x="26" y="74"/>
                    <a:pt x="26" y="78"/>
                    <a:pt x="26" y="82"/>
                  </a:cubicBezTo>
                  <a:cubicBezTo>
                    <a:pt x="26" y="82"/>
                    <a:pt x="26" y="82"/>
                    <a:pt x="26" y="83"/>
                  </a:cubicBezTo>
                  <a:cubicBezTo>
                    <a:pt x="27" y="92"/>
                    <a:pt x="28" y="101"/>
                    <a:pt x="30" y="110"/>
                  </a:cubicBezTo>
                  <a:cubicBezTo>
                    <a:pt x="31" y="120"/>
                    <a:pt x="32" y="130"/>
                    <a:pt x="32" y="141"/>
                  </a:cubicBezTo>
                  <a:cubicBezTo>
                    <a:pt x="31" y="153"/>
                    <a:pt x="30" y="165"/>
                    <a:pt x="28" y="178"/>
                  </a:cubicBezTo>
                  <a:cubicBezTo>
                    <a:pt x="30" y="175"/>
                    <a:pt x="33" y="173"/>
                    <a:pt x="35" y="173"/>
                  </a:cubicBezTo>
                  <a:cubicBezTo>
                    <a:pt x="35" y="172"/>
                    <a:pt x="35" y="172"/>
                    <a:pt x="35" y="172"/>
                  </a:cubicBezTo>
                  <a:cubicBezTo>
                    <a:pt x="36" y="172"/>
                    <a:pt x="37" y="173"/>
                    <a:pt x="37" y="173"/>
                  </a:cubicBezTo>
                  <a:cubicBezTo>
                    <a:pt x="37" y="172"/>
                    <a:pt x="37" y="171"/>
                    <a:pt x="38" y="170"/>
                  </a:cubicBezTo>
                  <a:cubicBezTo>
                    <a:pt x="39" y="158"/>
                    <a:pt x="41" y="145"/>
                    <a:pt x="41" y="133"/>
                  </a:cubicBezTo>
                  <a:cubicBezTo>
                    <a:pt x="41" y="121"/>
                    <a:pt x="40" y="111"/>
                    <a:pt x="39" y="101"/>
                  </a:cubicBezTo>
                  <a:cubicBezTo>
                    <a:pt x="39" y="100"/>
                    <a:pt x="39" y="100"/>
                    <a:pt x="39" y="100"/>
                  </a:cubicBezTo>
                  <a:cubicBezTo>
                    <a:pt x="35" y="68"/>
                    <a:pt x="31" y="30"/>
                    <a:pt x="15" y="7"/>
                  </a:cubicBezTo>
                  <a:cubicBezTo>
                    <a:pt x="15" y="6"/>
                    <a:pt x="14" y="5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2" y="3"/>
                    <a:pt x="11" y="1"/>
                    <a:pt x="10" y="0"/>
                  </a:cubicBezTo>
                </a:path>
              </a:pathLst>
            </a:custGeom>
            <a:solidFill>
              <a:srgbClr val="727A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9" name="Freeform 283"/>
            <p:cNvSpPr/>
            <p:nvPr/>
          </p:nvSpPr>
          <p:spPr bwMode="auto">
            <a:xfrm>
              <a:off x="3790950" y="731838"/>
              <a:ext cx="103188" cy="65088"/>
            </a:xfrm>
            <a:custGeom>
              <a:avLst/>
              <a:gdLst>
                <a:gd name="T0" fmla="*/ 27 w 37"/>
                <a:gd name="T1" fmla="*/ 0 h 23"/>
                <a:gd name="T2" fmla="*/ 15 w 37"/>
                <a:gd name="T3" fmla="*/ 3 h 23"/>
                <a:gd name="T4" fmla="*/ 15 w 37"/>
                <a:gd name="T5" fmla="*/ 3 h 23"/>
                <a:gd name="T6" fmla="*/ 9 w 37"/>
                <a:gd name="T7" fmla="*/ 11 h 23"/>
                <a:gd name="T8" fmla="*/ 9 w 37"/>
                <a:gd name="T9" fmla="*/ 11 h 23"/>
                <a:gd name="T10" fmla="*/ 8 w 37"/>
                <a:gd name="T11" fmla="*/ 11 h 23"/>
                <a:gd name="T12" fmla="*/ 0 w 37"/>
                <a:gd name="T13" fmla="*/ 23 h 23"/>
                <a:gd name="T14" fmla="*/ 11 w 37"/>
                <a:gd name="T15" fmla="*/ 17 h 23"/>
                <a:gd name="T16" fmla="*/ 23 w 37"/>
                <a:gd name="T17" fmla="*/ 13 h 23"/>
                <a:gd name="T18" fmla="*/ 25 w 37"/>
                <a:gd name="T19" fmla="*/ 13 h 23"/>
                <a:gd name="T20" fmla="*/ 27 w 37"/>
                <a:gd name="T21" fmla="*/ 14 h 23"/>
                <a:gd name="T22" fmla="*/ 37 w 37"/>
                <a:gd name="T23" fmla="*/ 4 h 23"/>
                <a:gd name="T24" fmla="*/ 37 w 37"/>
                <a:gd name="T25" fmla="*/ 4 h 23"/>
                <a:gd name="T26" fmla="*/ 37 w 37"/>
                <a:gd name="T27" fmla="*/ 4 h 23"/>
                <a:gd name="T28" fmla="*/ 31 w 37"/>
                <a:gd name="T29" fmla="*/ 0 h 23"/>
                <a:gd name="T30" fmla="*/ 27 w 37"/>
                <a:gd name="T31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7" h="23">
                  <a:moveTo>
                    <a:pt x="27" y="0"/>
                  </a:moveTo>
                  <a:cubicBezTo>
                    <a:pt x="24" y="0"/>
                    <a:pt x="19" y="1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3" y="6"/>
                    <a:pt x="11" y="8"/>
                    <a:pt x="9" y="11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9" y="11"/>
                    <a:pt x="9" y="11"/>
                    <a:pt x="8" y="11"/>
                  </a:cubicBezTo>
                  <a:cubicBezTo>
                    <a:pt x="6" y="15"/>
                    <a:pt x="3" y="19"/>
                    <a:pt x="0" y="23"/>
                  </a:cubicBezTo>
                  <a:cubicBezTo>
                    <a:pt x="4" y="21"/>
                    <a:pt x="7" y="18"/>
                    <a:pt x="11" y="17"/>
                  </a:cubicBezTo>
                  <a:cubicBezTo>
                    <a:pt x="15" y="15"/>
                    <a:pt x="19" y="13"/>
                    <a:pt x="23" y="13"/>
                  </a:cubicBezTo>
                  <a:cubicBezTo>
                    <a:pt x="24" y="13"/>
                    <a:pt x="24" y="13"/>
                    <a:pt x="25" y="13"/>
                  </a:cubicBezTo>
                  <a:cubicBezTo>
                    <a:pt x="26" y="14"/>
                    <a:pt x="27" y="14"/>
                    <a:pt x="27" y="14"/>
                  </a:cubicBezTo>
                  <a:cubicBezTo>
                    <a:pt x="31" y="11"/>
                    <a:pt x="34" y="8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6" y="3"/>
                    <a:pt x="33" y="1"/>
                    <a:pt x="31" y="0"/>
                  </a:cubicBezTo>
                  <a:cubicBezTo>
                    <a:pt x="30" y="0"/>
                    <a:pt x="29" y="0"/>
                    <a:pt x="27" y="0"/>
                  </a:cubicBezTo>
                </a:path>
              </a:pathLst>
            </a:custGeom>
            <a:solidFill>
              <a:srgbClr val="405C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0" name="Freeform 284"/>
            <p:cNvSpPr/>
            <p:nvPr/>
          </p:nvSpPr>
          <p:spPr bwMode="auto">
            <a:xfrm>
              <a:off x="3925888" y="796925"/>
              <a:ext cx="14288" cy="179388"/>
            </a:xfrm>
            <a:custGeom>
              <a:avLst/>
              <a:gdLst>
                <a:gd name="T0" fmla="*/ 0 w 5"/>
                <a:gd name="T1" fmla="*/ 0 h 64"/>
                <a:gd name="T2" fmla="*/ 1 w 5"/>
                <a:gd name="T3" fmla="*/ 12 h 64"/>
                <a:gd name="T4" fmla="*/ 1 w 5"/>
                <a:gd name="T5" fmla="*/ 18 h 64"/>
                <a:gd name="T6" fmla="*/ 1 w 5"/>
                <a:gd name="T7" fmla="*/ 26 h 64"/>
                <a:gd name="T8" fmla="*/ 1 w 5"/>
                <a:gd name="T9" fmla="*/ 34 h 64"/>
                <a:gd name="T10" fmla="*/ 1 w 5"/>
                <a:gd name="T11" fmla="*/ 41 h 64"/>
                <a:gd name="T12" fmla="*/ 5 w 5"/>
                <a:gd name="T13" fmla="*/ 64 h 64"/>
                <a:gd name="T14" fmla="*/ 5 w 5"/>
                <a:gd name="T15" fmla="*/ 63 h 64"/>
                <a:gd name="T16" fmla="*/ 5 w 5"/>
                <a:gd name="T17" fmla="*/ 52 h 64"/>
                <a:gd name="T18" fmla="*/ 4 w 5"/>
                <a:gd name="T19" fmla="*/ 42 h 64"/>
                <a:gd name="T20" fmla="*/ 4 w 5"/>
                <a:gd name="T21" fmla="*/ 32 h 64"/>
                <a:gd name="T22" fmla="*/ 3 w 5"/>
                <a:gd name="T23" fmla="*/ 24 h 64"/>
                <a:gd name="T24" fmla="*/ 3 w 5"/>
                <a:gd name="T25" fmla="*/ 17 h 64"/>
                <a:gd name="T26" fmla="*/ 2 w 5"/>
                <a:gd name="T27" fmla="*/ 11 h 64"/>
                <a:gd name="T28" fmla="*/ 0 w 5"/>
                <a:gd name="T29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64">
                  <a:moveTo>
                    <a:pt x="0" y="0"/>
                  </a:moveTo>
                  <a:cubicBezTo>
                    <a:pt x="0" y="1"/>
                    <a:pt x="0" y="5"/>
                    <a:pt x="1" y="12"/>
                  </a:cubicBezTo>
                  <a:cubicBezTo>
                    <a:pt x="1" y="14"/>
                    <a:pt x="1" y="16"/>
                    <a:pt x="1" y="18"/>
                  </a:cubicBezTo>
                  <a:cubicBezTo>
                    <a:pt x="1" y="21"/>
                    <a:pt x="1" y="23"/>
                    <a:pt x="1" y="26"/>
                  </a:cubicBezTo>
                  <a:cubicBezTo>
                    <a:pt x="1" y="29"/>
                    <a:pt x="1" y="31"/>
                    <a:pt x="1" y="34"/>
                  </a:cubicBezTo>
                  <a:cubicBezTo>
                    <a:pt x="1" y="37"/>
                    <a:pt x="1" y="39"/>
                    <a:pt x="1" y="41"/>
                  </a:cubicBezTo>
                  <a:cubicBezTo>
                    <a:pt x="3" y="49"/>
                    <a:pt x="4" y="56"/>
                    <a:pt x="5" y="64"/>
                  </a:cubicBezTo>
                  <a:cubicBezTo>
                    <a:pt x="5" y="63"/>
                    <a:pt x="5" y="63"/>
                    <a:pt x="5" y="63"/>
                  </a:cubicBezTo>
                  <a:cubicBezTo>
                    <a:pt x="5" y="59"/>
                    <a:pt x="5" y="55"/>
                    <a:pt x="5" y="52"/>
                  </a:cubicBezTo>
                  <a:cubicBezTo>
                    <a:pt x="5" y="48"/>
                    <a:pt x="5" y="45"/>
                    <a:pt x="4" y="42"/>
                  </a:cubicBezTo>
                  <a:cubicBezTo>
                    <a:pt x="4" y="38"/>
                    <a:pt x="4" y="35"/>
                    <a:pt x="4" y="32"/>
                  </a:cubicBezTo>
                  <a:cubicBezTo>
                    <a:pt x="4" y="29"/>
                    <a:pt x="3" y="27"/>
                    <a:pt x="3" y="24"/>
                  </a:cubicBezTo>
                  <a:cubicBezTo>
                    <a:pt x="3" y="22"/>
                    <a:pt x="3" y="19"/>
                    <a:pt x="3" y="17"/>
                  </a:cubicBezTo>
                  <a:cubicBezTo>
                    <a:pt x="2" y="15"/>
                    <a:pt x="2" y="13"/>
                    <a:pt x="2" y="11"/>
                  </a:cubicBezTo>
                  <a:cubicBezTo>
                    <a:pt x="1" y="5"/>
                    <a:pt x="0" y="1"/>
                    <a:pt x="0" y="0"/>
                  </a:cubicBezTo>
                </a:path>
              </a:pathLst>
            </a:custGeom>
            <a:solidFill>
              <a:srgbClr val="405C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1" name="Freeform 285"/>
            <p:cNvSpPr>
              <a:spLocks noEditPoints="1"/>
            </p:cNvSpPr>
            <p:nvPr/>
          </p:nvSpPr>
          <p:spPr bwMode="auto">
            <a:xfrm>
              <a:off x="3852863" y="1266825"/>
              <a:ext cx="115888" cy="334963"/>
            </a:xfrm>
            <a:custGeom>
              <a:avLst/>
              <a:gdLst>
                <a:gd name="T0" fmla="*/ 32 w 41"/>
                <a:gd name="T1" fmla="*/ 56 h 119"/>
                <a:gd name="T2" fmla="*/ 29 w 41"/>
                <a:gd name="T3" fmla="*/ 66 h 119"/>
                <a:gd name="T4" fmla="*/ 19 w 41"/>
                <a:gd name="T5" fmla="*/ 92 h 119"/>
                <a:gd name="T6" fmla="*/ 13 w 41"/>
                <a:gd name="T7" fmla="*/ 105 h 119"/>
                <a:gd name="T8" fmla="*/ 16 w 41"/>
                <a:gd name="T9" fmla="*/ 101 h 119"/>
                <a:gd name="T10" fmla="*/ 19 w 41"/>
                <a:gd name="T11" fmla="*/ 95 h 119"/>
                <a:gd name="T12" fmla="*/ 29 w 41"/>
                <a:gd name="T13" fmla="*/ 68 h 119"/>
                <a:gd name="T14" fmla="*/ 31 w 41"/>
                <a:gd name="T15" fmla="*/ 60 h 119"/>
                <a:gd name="T16" fmla="*/ 32 w 41"/>
                <a:gd name="T17" fmla="*/ 56 h 119"/>
                <a:gd name="T18" fmla="*/ 41 w 41"/>
                <a:gd name="T19" fmla="*/ 0 h 119"/>
                <a:gd name="T20" fmla="*/ 34 w 41"/>
                <a:gd name="T21" fmla="*/ 6 h 119"/>
                <a:gd name="T22" fmla="*/ 33 w 41"/>
                <a:gd name="T23" fmla="*/ 6 h 119"/>
                <a:gd name="T24" fmla="*/ 32 w 41"/>
                <a:gd name="T25" fmla="*/ 5 h 119"/>
                <a:gd name="T26" fmla="*/ 22 w 41"/>
                <a:gd name="T27" fmla="*/ 66 h 119"/>
                <a:gd name="T28" fmla="*/ 12 w 41"/>
                <a:gd name="T29" fmla="*/ 97 h 119"/>
                <a:gd name="T30" fmla="*/ 9 w 41"/>
                <a:gd name="T31" fmla="*/ 102 h 119"/>
                <a:gd name="T32" fmla="*/ 4 w 41"/>
                <a:gd name="T33" fmla="*/ 111 h 119"/>
                <a:gd name="T34" fmla="*/ 4 w 41"/>
                <a:gd name="T35" fmla="*/ 112 h 119"/>
                <a:gd name="T36" fmla="*/ 0 w 41"/>
                <a:gd name="T37" fmla="*/ 119 h 119"/>
                <a:gd name="T38" fmla="*/ 8 w 41"/>
                <a:gd name="T39" fmla="*/ 114 h 119"/>
                <a:gd name="T40" fmla="*/ 8 w 41"/>
                <a:gd name="T41" fmla="*/ 114 h 119"/>
                <a:gd name="T42" fmla="*/ 16 w 41"/>
                <a:gd name="T43" fmla="*/ 92 h 119"/>
                <a:gd name="T44" fmla="*/ 25 w 41"/>
                <a:gd name="T45" fmla="*/ 66 h 119"/>
                <a:gd name="T46" fmla="*/ 35 w 41"/>
                <a:gd name="T47" fmla="*/ 36 h 119"/>
                <a:gd name="T48" fmla="*/ 37 w 41"/>
                <a:gd name="T49" fmla="*/ 29 h 119"/>
                <a:gd name="T50" fmla="*/ 37 w 41"/>
                <a:gd name="T51" fmla="*/ 29 h 119"/>
                <a:gd name="T52" fmla="*/ 40 w 41"/>
                <a:gd name="T53" fmla="*/ 7 h 119"/>
                <a:gd name="T54" fmla="*/ 41 w 41"/>
                <a:gd name="T55" fmla="*/ 0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41" h="119">
                  <a:moveTo>
                    <a:pt x="32" y="56"/>
                  </a:moveTo>
                  <a:cubicBezTo>
                    <a:pt x="31" y="59"/>
                    <a:pt x="30" y="62"/>
                    <a:pt x="29" y="66"/>
                  </a:cubicBezTo>
                  <a:cubicBezTo>
                    <a:pt x="25" y="75"/>
                    <a:pt x="22" y="84"/>
                    <a:pt x="19" y="92"/>
                  </a:cubicBezTo>
                  <a:cubicBezTo>
                    <a:pt x="17" y="97"/>
                    <a:pt x="15" y="101"/>
                    <a:pt x="13" y="105"/>
                  </a:cubicBezTo>
                  <a:cubicBezTo>
                    <a:pt x="14" y="104"/>
                    <a:pt x="15" y="103"/>
                    <a:pt x="16" y="101"/>
                  </a:cubicBezTo>
                  <a:cubicBezTo>
                    <a:pt x="17" y="99"/>
                    <a:pt x="18" y="97"/>
                    <a:pt x="19" y="95"/>
                  </a:cubicBezTo>
                  <a:cubicBezTo>
                    <a:pt x="23" y="86"/>
                    <a:pt x="26" y="77"/>
                    <a:pt x="29" y="68"/>
                  </a:cubicBezTo>
                  <a:cubicBezTo>
                    <a:pt x="30" y="66"/>
                    <a:pt x="30" y="63"/>
                    <a:pt x="31" y="60"/>
                  </a:cubicBezTo>
                  <a:cubicBezTo>
                    <a:pt x="32" y="58"/>
                    <a:pt x="32" y="57"/>
                    <a:pt x="32" y="56"/>
                  </a:cubicBezTo>
                  <a:moveTo>
                    <a:pt x="41" y="0"/>
                  </a:moveTo>
                  <a:cubicBezTo>
                    <a:pt x="39" y="3"/>
                    <a:pt x="36" y="5"/>
                    <a:pt x="34" y="6"/>
                  </a:cubicBezTo>
                  <a:cubicBezTo>
                    <a:pt x="34" y="6"/>
                    <a:pt x="34" y="6"/>
                    <a:pt x="33" y="6"/>
                  </a:cubicBezTo>
                  <a:cubicBezTo>
                    <a:pt x="33" y="6"/>
                    <a:pt x="32" y="5"/>
                    <a:pt x="32" y="5"/>
                  </a:cubicBezTo>
                  <a:cubicBezTo>
                    <a:pt x="29" y="25"/>
                    <a:pt x="28" y="45"/>
                    <a:pt x="22" y="66"/>
                  </a:cubicBezTo>
                  <a:cubicBezTo>
                    <a:pt x="20" y="76"/>
                    <a:pt x="16" y="87"/>
                    <a:pt x="12" y="97"/>
                  </a:cubicBezTo>
                  <a:cubicBezTo>
                    <a:pt x="11" y="99"/>
                    <a:pt x="10" y="101"/>
                    <a:pt x="9" y="102"/>
                  </a:cubicBezTo>
                  <a:cubicBezTo>
                    <a:pt x="7" y="105"/>
                    <a:pt x="6" y="108"/>
                    <a:pt x="4" y="111"/>
                  </a:cubicBezTo>
                  <a:cubicBezTo>
                    <a:pt x="4" y="111"/>
                    <a:pt x="4" y="112"/>
                    <a:pt x="4" y="112"/>
                  </a:cubicBezTo>
                  <a:cubicBezTo>
                    <a:pt x="2" y="114"/>
                    <a:pt x="1" y="117"/>
                    <a:pt x="0" y="119"/>
                  </a:cubicBezTo>
                  <a:cubicBezTo>
                    <a:pt x="3" y="118"/>
                    <a:pt x="5" y="116"/>
                    <a:pt x="8" y="114"/>
                  </a:cubicBezTo>
                  <a:cubicBezTo>
                    <a:pt x="8" y="114"/>
                    <a:pt x="8" y="114"/>
                    <a:pt x="8" y="114"/>
                  </a:cubicBezTo>
                  <a:cubicBezTo>
                    <a:pt x="11" y="107"/>
                    <a:pt x="13" y="100"/>
                    <a:pt x="16" y="92"/>
                  </a:cubicBezTo>
                  <a:cubicBezTo>
                    <a:pt x="19" y="84"/>
                    <a:pt x="22" y="75"/>
                    <a:pt x="25" y="66"/>
                  </a:cubicBezTo>
                  <a:cubicBezTo>
                    <a:pt x="28" y="56"/>
                    <a:pt x="31" y="47"/>
                    <a:pt x="35" y="36"/>
                  </a:cubicBezTo>
                  <a:cubicBezTo>
                    <a:pt x="36" y="34"/>
                    <a:pt x="36" y="31"/>
                    <a:pt x="37" y="29"/>
                  </a:cubicBezTo>
                  <a:cubicBezTo>
                    <a:pt x="37" y="29"/>
                    <a:pt x="37" y="29"/>
                    <a:pt x="37" y="29"/>
                  </a:cubicBezTo>
                  <a:cubicBezTo>
                    <a:pt x="38" y="21"/>
                    <a:pt x="39" y="14"/>
                    <a:pt x="40" y="7"/>
                  </a:cubicBezTo>
                  <a:cubicBezTo>
                    <a:pt x="40" y="5"/>
                    <a:pt x="40" y="2"/>
                    <a:pt x="41" y="0"/>
                  </a:cubicBezTo>
                </a:path>
              </a:pathLst>
            </a:custGeom>
            <a:solidFill>
              <a:srgbClr val="727A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2" name="Freeform 286"/>
            <p:cNvSpPr/>
            <p:nvPr/>
          </p:nvSpPr>
          <p:spPr bwMode="auto">
            <a:xfrm>
              <a:off x="3875088" y="1347788"/>
              <a:ext cx="80963" cy="239713"/>
            </a:xfrm>
            <a:custGeom>
              <a:avLst/>
              <a:gdLst>
                <a:gd name="T0" fmla="*/ 29 w 29"/>
                <a:gd name="T1" fmla="*/ 0 h 85"/>
                <a:gd name="T2" fmla="*/ 27 w 29"/>
                <a:gd name="T3" fmla="*/ 7 h 85"/>
                <a:gd name="T4" fmla="*/ 17 w 29"/>
                <a:gd name="T5" fmla="*/ 37 h 85"/>
                <a:gd name="T6" fmla="*/ 8 w 29"/>
                <a:gd name="T7" fmla="*/ 63 h 85"/>
                <a:gd name="T8" fmla="*/ 0 w 29"/>
                <a:gd name="T9" fmla="*/ 85 h 85"/>
                <a:gd name="T10" fmla="*/ 1 w 29"/>
                <a:gd name="T11" fmla="*/ 84 h 85"/>
                <a:gd name="T12" fmla="*/ 1 w 29"/>
                <a:gd name="T13" fmla="*/ 84 h 85"/>
                <a:gd name="T14" fmla="*/ 2 w 29"/>
                <a:gd name="T15" fmla="*/ 83 h 85"/>
                <a:gd name="T16" fmla="*/ 2 w 29"/>
                <a:gd name="T17" fmla="*/ 82 h 85"/>
                <a:gd name="T18" fmla="*/ 5 w 29"/>
                <a:gd name="T19" fmla="*/ 76 h 85"/>
                <a:gd name="T20" fmla="*/ 5 w 29"/>
                <a:gd name="T21" fmla="*/ 76 h 85"/>
                <a:gd name="T22" fmla="*/ 11 w 29"/>
                <a:gd name="T23" fmla="*/ 63 h 85"/>
                <a:gd name="T24" fmla="*/ 21 w 29"/>
                <a:gd name="T25" fmla="*/ 37 h 85"/>
                <a:gd name="T26" fmla="*/ 24 w 29"/>
                <a:gd name="T27" fmla="*/ 27 h 85"/>
                <a:gd name="T28" fmla="*/ 24 w 29"/>
                <a:gd name="T29" fmla="*/ 27 h 85"/>
                <a:gd name="T30" fmla="*/ 29 w 29"/>
                <a:gd name="T31" fmla="*/ 0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" h="85">
                  <a:moveTo>
                    <a:pt x="29" y="0"/>
                  </a:moveTo>
                  <a:cubicBezTo>
                    <a:pt x="28" y="2"/>
                    <a:pt x="28" y="5"/>
                    <a:pt x="27" y="7"/>
                  </a:cubicBezTo>
                  <a:cubicBezTo>
                    <a:pt x="23" y="18"/>
                    <a:pt x="20" y="27"/>
                    <a:pt x="17" y="37"/>
                  </a:cubicBezTo>
                  <a:cubicBezTo>
                    <a:pt x="14" y="46"/>
                    <a:pt x="11" y="55"/>
                    <a:pt x="8" y="63"/>
                  </a:cubicBezTo>
                  <a:cubicBezTo>
                    <a:pt x="5" y="71"/>
                    <a:pt x="3" y="78"/>
                    <a:pt x="0" y="85"/>
                  </a:cubicBezTo>
                  <a:cubicBezTo>
                    <a:pt x="1" y="84"/>
                    <a:pt x="1" y="84"/>
                    <a:pt x="1" y="84"/>
                  </a:cubicBezTo>
                  <a:cubicBezTo>
                    <a:pt x="1" y="84"/>
                    <a:pt x="1" y="84"/>
                    <a:pt x="1" y="84"/>
                  </a:cubicBezTo>
                  <a:cubicBezTo>
                    <a:pt x="1" y="84"/>
                    <a:pt x="2" y="83"/>
                    <a:pt x="2" y="83"/>
                  </a:cubicBezTo>
                  <a:cubicBezTo>
                    <a:pt x="2" y="82"/>
                    <a:pt x="2" y="82"/>
                    <a:pt x="2" y="82"/>
                  </a:cubicBezTo>
                  <a:cubicBezTo>
                    <a:pt x="3" y="80"/>
                    <a:pt x="4" y="78"/>
                    <a:pt x="5" y="76"/>
                  </a:cubicBezTo>
                  <a:cubicBezTo>
                    <a:pt x="5" y="76"/>
                    <a:pt x="5" y="76"/>
                    <a:pt x="5" y="76"/>
                  </a:cubicBezTo>
                  <a:cubicBezTo>
                    <a:pt x="7" y="72"/>
                    <a:pt x="9" y="68"/>
                    <a:pt x="11" y="63"/>
                  </a:cubicBezTo>
                  <a:cubicBezTo>
                    <a:pt x="14" y="55"/>
                    <a:pt x="17" y="46"/>
                    <a:pt x="21" y="37"/>
                  </a:cubicBezTo>
                  <a:cubicBezTo>
                    <a:pt x="22" y="33"/>
                    <a:pt x="23" y="30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6" y="17"/>
                    <a:pt x="28" y="9"/>
                    <a:pt x="29" y="0"/>
                  </a:cubicBezTo>
                </a:path>
              </a:pathLst>
            </a:custGeom>
            <a:solidFill>
              <a:srgbClr val="405C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3" name="Freeform 287"/>
            <p:cNvSpPr/>
            <p:nvPr/>
          </p:nvSpPr>
          <p:spPr bwMode="auto">
            <a:xfrm>
              <a:off x="3943350" y="1227138"/>
              <a:ext cx="26988" cy="57150"/>
            </a:xfrm>
            <a:custGeom>
              <a:avLst/>
              <a:gdLst>
                <a:gd name="T0" fmla="*/ 8 w 10"/>
                <a:gd name="T1" fmla="*/ 0 h 20"/>
                <a:gd name="T2" fmla="*/ 8 w 10"/>
                <a:gd name="T3" fmla="*/ 1 h 20"/>
                <a:gd name="T4" fmla="*/ 1 w 10"/>
                <a:gd name="T5" fmla="*/ 6 h 20"/>
                <a:gd name="T6" fmla="*/ 0 w 10"/>
                <a:gd name="T7" fmla="*/ 16 h 20"/>
                <a:gd name="T8" fmla="*/ 0 w 10"/>
                <a:gd name="T9" fmla="*/ 19 h 20"/>
                <a:gd name="T10" fmla="*/ 1 w 10"/>
                <a:gd name="T11" fmla="*/ 20 h 20"/>
                <a:gd name="T12" fmla="*/ 2 w 10"/>
                <a:gd name="T13" fmla="*/ 20 h 20"/>
                <a:gd name="T14" fmla="*/ 9 w 10"/>
                <a:gd name="T15" fmla="*/ 14 h 20"/>
                <a:gd name="T16" fmla="*/ 9 w 10"/>
                <a:gd name="T17" fmla="*/ 14 h 20"/>
                <a:gd name="T18" fmla="*/ 9 w 10"/>
                <a:gd name="T19" fmla="*/ 8 h 20"/>
                <a:gd name="T20" fmla="*/ 10 w 10"/>
                <a:gd name="T21" fmla="*/ 1 h 20"/>
                <a:gd name="T22" fmla="*/ 10 w 10"/>
                <a:gd name="T23" fmla="*/ 1 h 20"/>
                <a:gd name="T24" fmla="*/ 8 w 10"/>
                <a:gd name="T25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" h="20">
                  <a:moveTo>
                    <a:pt x="8" y="0"/>
                  </a:moveTo>
                  <a:cubicBezTo>
                    <a:pt x="8" y="0"/>
                    <a:pt x="8" y="0"/>
                    <a:pt x="8" y="1"/>
                  </a:cubicBezTo>
                  <a:cubicBezTo>
                    <a:pt x="6" y="1"/>
                    <a:pt x="3" y="3"/>
                    <a:pt x="1" y="6"/>
                  </a:cubicBezTo>
                  <a:cubicBezTo>
                    <a:pt x="1" y="9"/>
                    <a:pt x="0" y="13"/>
                    <a:pt x="0" y="16"/>
                  </a:cubicBezTo>
                  <a:cubicBezTo>
                    <a:pt x="0" y="17"/>
                    <a:pt x="0" y="18"/>
                    <a:pt x="0" y="19"/>
                  </a:cubicBezTo>
                  <a:cubicBezTo>
                    <a:pt x="0" y="19"/>
                    <a:pt x="1" y="20"/>
                    <a:pt x="1" y="2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4" y="19"/>
                    <a:pt x="7" y="17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2"/>
                    <a:pt x="9" y="10"/>
                    <a:pt x="9" y="8"/>
                  </a:cubicBezTo>
                  <a:cubicBezTo>
                    <a:pt x="10" y="6"/>
                    <a:pt x="10" y="4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9" y="0"/>
                    <a:pt x="8" y="0"/>
                  </a:cubicBezTo>
                </a:path>
              </a:pathLst>
            </a:custGeom>
            <a:solidFill>
              <a:srgbClr val="2727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4" name="Freeform 288"/>
            <p:cNvSpPr>
              <a:spLocks noEditPoints="1"/>
            </p:cNvSpPr>
            <p:nvPr/>
          </p:nvSpPr>
          <p:spPr bwMode="auto">
            <a:xfrm>
              <a:off x="3681413" y="793750"/>
              <a:ext cx="274638" cy="935038"/>
            </a:xfrm>
            <a:custGeom>
              <a:avLst/>
              <a:gdLst>
                <a:gd name="T0" fmla="*/ 0 w 98"/>
                <a:gd name="T1" fmla="*/ 332 h 332"/>
                <a:gd name="T2" fmla="*/ 9 w 98"/>
                <a:gd name="T3" fmla="*/ 332 h 332"/>
                <a:gd name="T4" fmla="*/ 15 w 98"/>
                <a:gd name="T5" fmla="*/ 329 h 332"/>
                <a:gd name="T6" fmla="*/ 21 w 98"/>
                <a:gd name="T7" fmla="*/ 323 h 332"/>
                <a:gd name="T8" fmla="*/ 16 w 98"/>
                <a:gd name="T9" fmla="*/ 327 h 332"/>
                <a:gd name="T10" fmla="*/ 18 w 98"/>
                <a:gd name="T11" fmla="*/ 331 h 332"/>
                <a:gd name="T12" fmla="*/ 22 w 98"/>
                <a:gd name="T13" fmla="*/ 325 h 332"/>
                <a:gd name="T14" fmla="*/ 34 w 98"/>
                <a:gd name="T15" fmla="*/ 315 h 332"/>
                <a:gd name="T16" fmla="*/ 32 w 98"/>
                <a:gd name="T17" fmla="*/ 316 h 332"/>
                <a:gd name="T18" fmla="*/ 24 w 98"/>
                <a:gd name="T19" fmla="*/ 324 h 332"/>
                <a:gd name="T20" fmla="*/ 24 w 98"/>
                <a:gd name="T21" fmla="*/ 328 h 332"/>
                <a:gd name="T22" fmla="*/ 34 w 98"/>
                <a:gd name="T23" fmla="*/ 321 h 332"/>
                <a:gd name="T24" fmla="*/ 34 w 98"/>
                <a:gd name="T25" fmla="*/ 315 h 332"/>
                <a:gd name="T26" fmla="*/ 46 w 98"/>
                <a:gd name="T27" fmla="*/ 304 h 332"/>
                <a:gd name="T28" fmla="*/ 35 w 98"/>
                <a:gd name="T29" fmla="*/ 315 h 332"/>
                <a:gd name="T30" fmla="*/ 46 w 98"/>
                <a:gd name="T31" fmla="*/ 307 h 332"/>
                <a:gd name="T32" fmla="*/ 47 w 98"/>
                <a:gd name="T33" fmla="*/ 303 h 332"/>
                <a:gd name="T34" fmla="*/ 76 w 98"/>
                <a:gd name="T35" fmla="*/ 87 h 332"/>
                <a:gd name="T36" fmla="*/ 82 w 98"/>
                <a:gd name="T37" fmla="*/ 81 h 332"/>
                <a:gd name="T38" fmla="*/ 84 w 98"/>
                <a:gd name="T39" fmla="*/ 83 h 332"/>
                <a:gd name="T40" fmla="*/ 79 w 98"/>
                <a:gd name="T41" fmla="*/ 89 h 332"/>
                <a:gd name="T42" fmla="*/ 58 w 98"/>
                <a:gd name="T43" fmla="*/ 78 h 332"/>
                <a:gd name="T44" fmla="*/ 71 w 98"/>
                <a:gd name="T45" fmla="*/ 62 h 332"/>
                <a:gd name="T46" fmla="*/ 70 w 98"/>
                <a:gd name="T47" fmla="*/ 69 h 332"/>
                <a:gd name="T48" fmla="*/ 58 w 98"/>
                <a:gd name="T49" fmla="*/ 78 h 332"/>
                <a:gd name="T50" fmla="*/ 51 w 98"/>
                <a:gd name="T51" fmla="*/ 9 h 332"/>
                <a:gd name="T52" fmla="*/ 58 w 98"/>
                <a:gd name="T53" fmla="*/ 91 h 332"/>
                <a:gd name="T54" fmla="*/ 73 w 98"/>
                <a:gd name="T55" fmla="*/ 178 h 332"/>
                <a:gd name="T56" fmla="*/ 76 w 98"/>
                <a:gd name="T57" fmla="*/ 222 h 332"/>
                <a:gd name="T58" fmla="*/ 79 w 98"/>
                <a:gd name="T59" fmla="*/ 198 h 332"/>
                <a:gd name="T60" fmla="*/ 82 w 98"/>
                <a:gd name="T61" fmla="*/ 163 h 332"/>
                <a:gd name="T62" fmla="*/ 84 w 98"/>
                <a:gd name="T63" fmla="*/ 140 h 332"/>
                <a:gd name="T64" fmla="*/ 86 w 98"/>
                <a:gd name="T65" fmla="*/ 100 h 332"/>
                <a:gd name="T66" fmla="*/ 86 w 98"/>
                <a:gd name="T67" fmla="*/ 73 h 332"/>
                <a:gd name="T68" fmla="*/ 84 w 98"/>
                <a:gd name="T69" fmla="*/ 64 h 332"/>
                <a:gd name="T70" fmla="*/ 87 w 98"/>
                <a:gd name="T71" fmla="*/ 72 h 332"/>
                <a:gd name="T72" fmla="*/ 89 w 98"/>
                <a:gd name="T73" fmla="*/ 98 h 332"/>
                <a:gd name="T74" fmla="*/ 88 w 98"/>
                <a:gd name="T75" fmla="*/ 137 h 332"/>
                <a:gd name="T76" fmla="*/ 86 w 98"/>
                <a:gd name="T77" fmla="*/ 171 h 332"/>
                <a:gd name="T78" fmla="*/ 84 w 98"/>
                <a:gd name="T79" fmla="*/ 195 h 332"/>
                <a:gd name="T80" fmla="*/ 78 w 98"/>
                <a:gd name="T81" fmla="*/ 232 h 332"/>
                <a:gd name="T82" fmla="*/ 70 w 98"/>
                <a:gd name="T83" fmla="*/ 270 h 332"/>
                <a:gd name="T84" fmla="*/ 66 w 98"/>
                <a:gd name="T85" fmla="*/ 276 h 332"/>
                <a:gd name="T86" fmla="*/ 63 w 98"/>
                <a:gd name="T87" fmla="*/ 277 h 332"/>
                <a:gd name="T88" fmla="*/ 55 w 98"/>
                <a:gd name="T89" fmla="*/ 291 h 332"/>
                <a:gd name="T90" fmla="*/ 50 w 98"/>
                <a:gd name="T91" fmla="*/ 299 h 332"/>
                <a:gd name="T92" fmla="*/ 58 w 98"/>
                <a:gd name="T93" fmla="*/ 293 h 332"/>
                <a:gd name="T94" fmla="*/ 59 w 98"/>
                <a:gd name="T95" fmla="*/ 291 h 332"/>
                <a:gd name="T96" fmla="*/ 61 w 98"/>
                <a:gd name="T97" fmla="*/ 287 h 332"/>
                <a:gd name="T98" fmla="*/ 65 w 98"/>
                <a:gd name="T99" fmla="*/ 279 h 332"/>
                <a:gd name="T100" fmla="*/ 73 w 98"/>
                <a:gd name="T101" fmla="*/ 265 h 332"/>
                <a:gd name="T102" fmla="*/ 93 w 98"/>
                <a:gd name="T103" fmla="*/ 173 h 332"/>
                <a:gd name="T104" fmla="*/ 94 w 98"/>
                <a:gd name="T105" fmla="*/ 160 h 332"/>
                <a:gd name="T106" fmla="*/ 96 w 98"/>
                <a:gd name="T107" fmla="*/ 92 h 332"/>
                <a:gd name="T108" fmla="*/ 88 w 98"/>
                <a:gd name="T109" fmla="*/ 42 h 332"/>
                <a:gd name="T110" fmla="*/ 73 w 98"/>
                <a:gd name="T111" fmla="*/ 0 h 3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98" h="332">
                  <a:moveTo>
                    <a:pt x="13" y="328"/>
                  </a:moveTo>
                  <a:cubicBezTo>
                    <a:pt x="9" y="329"/>
                    <a:pt x="5" y="331"/>
                    <a:pt x="0" y="332"/>
                  </a:cubicBezTo>
                  <a:cubicBezTo>
                    <a:pt x="3" y="332"/>
                    <a:pt x="5" y="332"/>
                    <a:pt x="8" y="332"/>
                  </a:cubicBezTo>
                  <a:cubicBezTo>
                    <a:pt x="8" y="332"/>
                    <a:pt x="9" y="332"/>
                    <a:pt x="9" y="332"/>
                  </a:cubicBezTo>
                  <a:cubicBezTo>
                    <a:pt x="11" y="332"/>
                    <a:pt x="14" y="332"/>
                    <a:pt x="16" y="331"/>
                  </a:cubicBezTo>
                  <a:cubicBezTo>
                    <a:pt x="16" y="331"/>
                    <a:pt x="15" y="330"/>
                    <a:pt x="15" y="329"/>
                  </a:cubicBezTo>
                  <a:cubicBezTo>
                    <a:pt x="14" y="329"/>
                    <a:pt x="14" y="328"/>
                    <a:pt x="13" y="328"/>
                  </a:cubicBezTo>
                  <a:moveTo>
                    <a:pt x="21" y="323"/>
                  </a:moveTo>
                  <a:cubicBezTo>
                    <a:pt x="20" y="324"/>
                    <a:pt x="18" y="325"/>
                    <a:pt x="16" y="326"/>
                  </a:cubicBezTo>
                  <a:cubicBezTo>
                    <a:pt x="16" y="327"/>
                    <a:pt x="16" y="327"/>
                    <a:pt x="16" y="327"/>
                  </a:cubicBezTo>
                  <a:cubicBezTo>
                    <a:pt x="17" y="328"/>
                    <a:pt x="18" y="329"/>
                    <a:pt x="18" y="331"/>
                  </a:cubicBezTo>
                  <a:cubicBezTo>
                    <a:pt x="18" y="331"/>
                    <a:pt x="18" y="331"/>
                    <a:pt x="18" y="331"/>
                  </a:cubicBezTo>
                  <a:cubicBezTo>
                    <a:pt x="20" y="330"/>
                    <a:pt x="21" y="330"/>
                    <a:pt x="22" y="329"/>
                  </a:cubicBezTo>
                  <a:cubicBezTo>
                    <a:pt x="22" y="328"/>
                    <a:pt x="22" y="327"/>
                    <a:pt x="22" y="325"/>
                  </a:cubicBezTo>
                  <a:cubicBezTo>
                    <a:pt x="22" y="325"/>
                    <a:pt x="21" y="324"/>
                    <a:pt x="21" y="323"/>
                  </a:cubicBezTo>
                  <a:moveTo>
                    <a:pt x="34" y="315"/>
                  </a:moveTo>
                  <a:cubicBezTo>
                    <a:pt x="33" y="315"/>
                    <a:pt x="33" y="315"/>
                    <a:pt x="33" y="316"/>
                  </a:cubicBezTo>
                  <a:cubicBezTo>
                    <a:pt x="32" y="316"/>
                    <a:pt x="32" y="316"/>
                    <a:pt x="32" y="316"/>
                  </a:cubicBezTo>
                  <a:cubicBezTo>
                    <a:pt x="29" y="318"/>
                    <a:pt x="26" y="320"/>
                    <a:pt x="23" y="322"/>
                  </a:cubicBezTo>
                  <a:cubicBezTo>
                    <a:pt x="24" y="323"/>
                    <a:pt x="24" y="323"/>
                    <a:pt x="24" y="324"/>
                  </a:cubicBezTo>
                  <a:cubicBezTo>
                    <a:pt x="24" y="325"/>
                    <a:pt x="24" y="327"/>
                    <a:pt x="24" y="328"/>
                  </a:cubicBezTo>
                  <a:cubicBezTo>
                    <a:pt x="24" y="328"/>
                    <a:pt x="24" y="328"/>
                    <a:pt x="24" y="328"/>
                  </a:cubicBezTo>
                  <a:cubicBezTo>
                    <a:pt x="27" y="326"/>
                    <a:pt x="30" y="324"/>
                    <a:pt x="34" y="321"/>
                  </a:cubicBezTo>
                  <a:cubicBezTo>
                    <a:pt x="34" y="321"/>
                    <a:pt x="34" y="321"/>
                    <a:pt x="34" y="321"/>
                  </a:cubicBezTo>
                  <a:cubicBezTo>
                    <a:pt x="34" y="319"/>
                    <a:pt x="34" y="318"/>
                    <a:pt x="34" y="316"/>
                  </a:cubicBezTo>
                  <a:cubicBezTo>
                    <a:pt x="34" y="316"/>
                    <a:pt x="34" y="315"/>
                    <a:pt x="34" y="315"/>
                  </a:cubicBezTo>
                  <a:moveTo>
                    <a:pt x="47" y="303"/>
                  </a:moveTo>
                  <a:cubicBezTo>
                    <a:pt x="47" y="304"/>
                    <a:pt x="46" y="304"/>
                    <a:pt x="46" y="304"/>
                  </a:cubicBezTo>
                  <a:cubicBezTo>
                    <a:pt x="42" y="307"/>
                    <a:pt x="39" y="311"/>
                    <a:pt x="35" y="313"/>
                  </a:cubicBezTo>
                  <a:cubicBezTo>
                    <a:pt x="35" y="314"/>
                    <a:pt x="35" y="314"/>
                    <a:pt x="35" y="315"/>
                  </a:cubicBezTo>
                  <a:cubicBezTo>
                    <a:pt x="35" y="317"/>
                    <a:pt x="35" y="318"/>
                    <a:pt x="35" y="320"/>
                  </a:cubicBezTo>
                  <a:cubicBezTo>
                    <a:pt x="39" y="316"/>
                    <a:pt x="42" y="312"/>
                    <a:pt x="46" y="307"/>
                  </a:cubicBezTo>
                  <a:cubicBezTo>
                    <a:pt x="46" y="307"/>
                    <a:pt x="46" y="307"/>
                    <a:pt x="46" y="307"/>
                  </a:cubicBezTo>
                  <a:cubicBezTo>
                    <a:pt x="47" y="306"/>
                    <a:pt x="47" y="305"/>
                    <a:pt x="47" y="303"/>
                  </a:cubicBezTo>
                  <a:moveTo>
                    <a:pt x="78" y="90"/>
                  </a:moveTo>
                  <a:cubicBezTo>
                    <a:pt x="77" y="90"/>
                    <a:pt x="76" y="89"/>
                    <a:pt x="76" y="87"/>
                  </a:cubicBezTo>
                  <a:cubicBezTo>
                    <a:pt x="76" y="86"/>
                    <a:pt x="78" y="83"/>
                    <a:pt x="79" y="83"/>
                  </a:cubicBezTo>
                  <a:cubicBezTo>
                    <a:pt x="82" y="81"/>
                    <a:pt x="82" y="81"/>
                    <a:pt x="82" y="81"/>
                  </a:cubicBezTo>
                  <a:cubicBezTo>
                    <a:pt x="82" y="81"/>
                    <a:pt x="83" y="81"/>
                    <a:pt x="83" y="81"/>
                  </a:cubicBezTo>
                  <a:cubicBezTo>
                    <a:pt x="84" y="81"/>
                    <a:pt x="84" y="81"/>
                    <a:pt x="84" y="83"/>
                  </a:cubicBezTo>
                  <a:cubicBezTo>
                    <a:pt x="84" y="84"/>
                    <a:pt x="83" y="87"/>
                    <a:pt x="82" y="87"/>
                  </a:cubicBezTo>
                  <a:cubicBezTo>
                    <a:pt x="79" y="89"/>
                    <a:pt x="79" y="89"/>
                    <a:pt x="79" y="89"/>
                  </a:cubicBezTo>
                  <a:cubicBezTo>
                    <a:pt x="78" y="89"/>
                    <a:pt x="78" y="90"/>
                    <a:pt x="78" y="90"/>
                  </a:cubicBezTo>
                  <a:moveTo>
                    <a:pt x="58" y="78"/>
                  </a:moveTo>
                  <a:cubicBezTo>
                    <a:pt x="57" y="78"/>
                    <a:pt x="57" y="74"/>
                    <a:pt x="59" y="72"/>
                  </a:cubicBezTo>
                  <a:cubicBezTo>
                    <a:pt x="63" y="68"/>
                    <a:pt x="67" y="65"/>
                    <a:pt x="71" y="62"/>
                  </a:cubicBezTo>
                  <a:cubicBezTo>
                    <a:pt x="71" y="62"/>
                    <a:pt x="72" y="62"/>
                    <a:pt x="72" y="62"/>
                  </a:cubicBezTo>
                  <a:cubicBezTo>
                    <a:pt x="74" y="62"/>
                    <a:pt x="73" y="67"/>
                    <a:pt x="70" y="69"/>
                  </a:cubicBezTo>
                  <a:cubicBezTo>
                    <a:pt x="67" y="71"/>
                    <a:pt x="64" y="74"/>
                    <a:pt x="60" y="77"/>
                  </a:cubicBezTo>
                  <a:cubicBezTo>
                    <a:pt x="60" y="78"/>
                    <a:pt x="59" y="78"/>
                    <a:pt x="58" y="78"/>
                  </a:cubicBezTo>
                  <a:moveTo>
                    <a:pt x="73" y="0"/>
                  </a:moveTo>
                  <a:cubicBezTo>
                    <a:pt x="66" y="2"/>
                    <a:pt x="60" y="2"/>
                    <a:pt x="51" y="9"/>
                  </a:cubicBezTo>
                  <a:cubicBezTo>
                    <a:pt x="45" y="14"/>
                    <a:pt x="38" y="21"/>
                    <a:pt x="32" y="27"/>
                  </a:cubicBezTo>
                  <a:cubicBezTo>
                    <a:pt x="42" y="48"/>
                    <a:pt x="51" y="70"/>
                    <a:pt x="58" y="91"/>
                  </a:cubicBezTo>
                  <a:cubicBezTo>
                    <a:pt x="63" y="103"/>
                    <a:pt x="67" y="115"/>
                    <a:pt x="69" y="127"/>
                  </a:cubicBezTo>
                  <a:cubicBezTo>
                    <a:pt x="73" y="143"/>
                    <a:pt x="72" y="161"/>
                    <a:pt x="73" y="178"/>
                  </a:cubicBezTo>
                  <a:cubicBezTo>
                    <a:pt x="74" y="194"/>
                    <a:pt x="75" y="211"/>
                    <a:pt x="75" y="227"/>
                  </a:cubicBezTo>
                  <a:cubicBezTo>
                    <a:pt x="75" y="225"/>
                    <a:pt x="75" y="224"/>
                    <a:pt x="76" y="222"/>
                  </a:cubicBezTo>
                  <a:cubicBezTo>
                    <a:pt x="76" y="218"/>
                    <a:pt x="77" y="214"/>
                    <a:pt x="77" y="210"/>
                  </a:cubicBezTo>
                  <a:cubicBezTo>
                    <a:pt x="78" y="206"/>
                    <a:pt x="78" y="202"/>
                    <a:pt x="79" y="198"/>
                  </a:cubicBezTo>
                  <a:cubicBezTo>
                    <a:pt x="79" y="194"/>
                    <a:pt x="80" y="190"/>
                    <a:pt x="80" y="186"/>
                  </a:cubicBezTo>
                  <a:cubicBezTo>
                    <a:pt x="81" y="178"/>
                    <a:pt x="82" y="170"/>
                    <a:pt x="82" y="163"/>
                  </a:cubicBezTo>
                  <a:cubicBezTo>
                    <a:pt x="82" y="159"/>
                    <a:pt x="83" y="155"/>
                    <a:pt x="83" y="151"/>
                  </a:cubicBezTo>
                  <a:cubicBezTo>
                    <a:pt x="83" y="147"/>
                    <a:pt x="83" y="144"/>
                    <a:pt x="84" y="140"/>
                  </a:cubicBezTo>
                  <a:cubicBezTo>
                    <a:pt x="84" y="133"/>
                    <a:pt x="85" y="126"/>
                    <a:pt x="85" y="119"/>
                  </a:cubicBezTo>
                  <a:cubicBezTo>
                    <a:pt x="85" y="112"/>
                    <a:pt x="85" y="106"/>
                    <a:pt x="86" y="100"/>
                  </a:cubicBezTo>
                  <a:cubicBezTo>
                    <a:pt x="86" y="95"/>
                    <a:pt x="86" y="89"/>
                    <a:pt x="86" y="85"/>
                  </a:cubicBezTo>
                  <a:cubicBezTo>
                    <a:pt x="86" y="80"/>
                    <a:pt x="86" y="76"/>
                    <a:pt x="86" y="73"/>
                  </a:cubicBezTo>
                  <a:cubicBezTo>
                    <a:pt x="85" y="70"/>
                    <a:pt x="85" y="68"/>
                    <a:pt x="85" y="67"/>
                  </a:cubicBezTo>
                  <a:cubicBezTo>
                    <a:pt x="85" y="65"/>
                    <a:pt x="84" y="65"/>
                    <a:pt x="84" y="64"/>
                  </a:cubicBezTo>
                  <a:cubicBezTo>
                    <a:pt x="84" y="64"/>
                    <a:pt x="85" y="65"/>
                    <a:pt x="85" y="66"/>
                  </a:cubicBezTo>
                  <a:cubicBezTo>
                    <a:pt x="85" y="68"/>
                    <a:pt x="86" y="70"/>
                    <a:pt x="87" y="72"/>
                  </a:cubicBezTo>
                  <a:cubicBezTo>
                    <a:pt x="87" y="75"/>
                    <a:pt x="88" y="79"/>
                    <a:pt x="88" y="83"/>
                  </a:cubicBezTo>
                  <a:cubicBezTo>
                    <a:pt x="88" y="88"/>
                    <a:pt x="89" y="93"/>
                    <a:pt x="89" y="98"/>
                  </a:cubicBezTo>
                  <a:cubicBezTo>
                    <a:pt x="89" y="104"/>
                    <a:pt x="89" y="110"/>
                    <a:pt x="89" y="116"/>
                  </a:cubicBezTo>
                  <a:cubicBezTo>
                    <a:pt x="89" y="123"/>
                    <a:pt x="88" y="130"/>
                    <a:pt x="88" y="137"/>
                  </a:cubicBezTo>
                  <a:cubicBezTo>
                    <a:pt x="88" y="144"/>
                    <a:pt x="88" y="152"/>
                    <a:pt x="87" y="160"/>
                  </a:cubicBezTo>
                  <a:cubicBezTo>
                    <a:pt x="87" y="163"/>
                    <a:pt x="86" y="167"/>
                    <a:pt x="86" y="171"/>
                  </a:cubicBezTo>
                  <a:cubicBezTo>
                    <a:pt x="86" y="175"/>
                    <a:pt x="85" y="179"/>
                    <a:pt x="85" y="183"/>
                  </a:cubicBezTo>
                  <a:cubicBezTo>
                    <a:pt x="85" y="187"/>
                    <a:pt x="84" y="191"/>
                    <a:pt x="84" y="195"/>
                  </a:cubicBezTo>
                  <a:cubicBezTo>
                    <a:pt x="83" y="200"/>
                    <a:pt x="83" y="204"/>
                    <a:pt x="82" y="208"/>
                  </a:cubicBezTo>
                  <a:cubicBezTo>
                    <a:pt x="81" y="216"/>
                    <a:pt x="80" y="224"/>
                    <a:pt x="78" y="232"/>
                  </a:cubicBezTo>
                  <a:cubicBezTo>
                    <a:pt x="77" y="240"/>
                    <a:pt x="75" y="247"/>
                    <a:pt x="74" y="255"/>
                  </a:cubicBezTo>
                  <a:cubicBezTo>
                    <a:pt x="72" y="260"/>
                    <a:pt x="71" y="265"/>
                    <a:pt x="70" y="270"/>
                  </a:cubicBezTo>
                  <a:cubicBezTo>
                    <a:pt x="68" y="273"/>
                    <a:pt x="67" y="276"/>
                    <a:pt x="65" y="279"/>
                  </a:cubicBezTo>
                  <a:cubicBezTo>
                    <a:pt x="65" y="278"/>
                    <a:pt x="66" y="277"/>
                    <a:pt x="66" y="276"/>
                  </a:cubicBezTo>
                  <a:cubicBezTo>
                    <a:pt x="66" y="273"/>
                    <a:pt x="67" y="270"/>
                    <a:pt x="68" y="267"/>
                  </a:cubicBezTo>
                  <a:cubicBezTo>
                    <a:pt x="66" y="271"/>
                    <a:pt x="65" y="274"/>
                    <a:pt x="63" y="277"/>
                  </a:cubicBezTo>
                  <a:cubicBezTo>
                    <a:pt x="62" y="279"/>
                    <a:pt x="61" y="281"/>
                    <a:pt x="60" y="283"/>
                  </a:cubicBezTo>
                  <a:cubicBezTo>
                    <a:pt x="58" y="286"/>
                    <a:pt x="57" y="288"/>
                    <a:pt x="55" y="291"/>
                  </a:cubicBezTo>
                  <a:cubicBezTo>
                    <a:pt x="54" y="291"/>
                    <a:pt x="54" y="292"/>
                    <a:pt x="54" y="292"/>
                  </a:cubicBezTo>
                  <a:cubicBezTo>
                    <a:pt x="53" y="294"/>
                    <a:pt x="51" y="297"/>
                    <a:pt x="50" y="299"/>
                  </a:cubicBezTo>
                  <a:cubicBezTo>
                    <a:pt x="49" y="301"/>
                    <a:pt x="49" y="303"/>
                    <a:pt x="49" y="305"/>
                  </a:cubicBezTo>
                  <a:cubicBezTo>
                    <a:pt x="52" y="301"/>
                    <a:pt x="55" y="297"/>
                    <a:pt x="58" y="293"/>
                  </a:cubicBezTo>
                  <a:cubicBezTo>
                    <a:pt x="58" y="293"/>
                    <a:pt x="58" y="293"/>
                    <a:pt x="58" y="293"/>
                  </a:cubicBezTo>
                  <a:cubicBezTo>
                    <a:pt x="58" y="292"/>
                    <a:pt x="59" y="292"/>
                    <a:pt x="59" y="291"/>
                  </a:cubicBezTo>
                  <a:cubicBezTo>
                    <a:pt x="60" y="290"/>
                    <a:pt x="60" y="289"/>
                    <a:pt x="61" y="287"/>
                  </a:cubicBezTo>
                  <a:cubicBezTo>
                    <a:pt x="61" y="287"/>
                    <a:pt x="61" y="287"/>
                    <a:pt x="61" y="287"/>
                  </a:cubicBezTo>
                  <a:cubicBezTo>
                    <a:pt x="62" y="285"/>
                    <a:pt x="63" y="282"/>
                    <a:pt x="65" y="280"/>
                  </a:cubicBezTo>
                  <a:cubicBezTo>
                    <a:pt x="65" y="280"/>
                    <a:pt x="65" y="279"/>
                    <a:pt x="65" y="279"/>
                  </a:cubicBezTo>
                  <a:cubicBezTo>
                    <a:pt x="67" y="276"/>
                    <a:pt x="68" y="273"/>
                    <a:pt x="70" y="270"/>
                  </a:cubicBezTo>
                  <a:cubicBezTo>
                    <a:pt x="71" y="269"/>
                    <a:pt x="72" y="267"/>
                    <a:pt x="73" y="265"/>
                  </a:cubicBezTo>
                  <a:cubicBezTo>
                    <a:pt x="77" y="255"/>
                    <a:pt x="81" y="244"/>
                    <a:pt x="83" y="234"/>
                  </a:cubicBezTo>
                  <a:cubicBezTo>
                    <a:pt x="89" y="213"/>
                    <a:pt x="90" y="193"/>
                    <a:pt x="93" y="173"/>
                  </a:cubicBezTo>
                  <a:cubicBezTo>
                    <a:pt x="93" y="172"/>
                    <a:pt x="93" y="171"/>
                    <a:pt x="93" y="170"/>
                  </a:cubicBezTo>
                  <a:cubicBezTo>
                    <a:pt x="93" y="167"/>
                    <a:pt x="94" y="163"/>
                    <a:pt x="94" y="160"/>
                  </a:cubicBezTo>
                  <a:cubicBezTo>
                    <a:pt x="96" y="147"/>
                    <a:pt x="97" y="135"/>
                    <a:pt x="98" y="123"/>
                  </a:cubicBezTo>
                  <a:cubicBezTo>
                    <a:pt x="98" y="112"/>
                    <a:pt x="97" y="102"/>
                    <a:pt x="96" y="92"/>
                  </a:cubicBezTo>
                  <a:cubicBezTo>
                    <a:pt x="94" y="83"/>
                    <a:pt x="93" y="74"/>
                    <a:pt x="92" y="65"/>
                  </a:cubicBezTo>
                  <a:cubicBezTo>
                    <a:pt x="91" y="57"/>
                    <a:pt x="90" y="50"/>
                    <a:pt x="88" y="42"/>
                  </a:cubicBezTo>
                  <a:cubicBezTo>
                    <a:pt x="85" y="26"/>
                    <a:pt x="80" y="12"/>
                    <a:pt x="73" y="0"/>
                  </a:cubicBezTo>
                  <a:cubicBezTo>
                    <a:pt x="73" y="0"/>
                    <a:pt x="73" y="0"/>
                    <a:pt x="73" y="0"/>
                  </a:cubicBezTo>
                </a:path>
              </a:pathLst>
            </a:custGeom>
            <a:solidFill>
              <a:srgbClr val="9AA4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5" name="Freeform 289"/>
            <p:cNvSpPr/>
            <p:nvPr/>
          </p:nvSpPr>
          <p:spPr bwMode="auto">
            <a:xfrm>
              <a:off x="3748088" y="768350"/>
              <a:ext cx="138113" cy="101600"/>
            </a:xfrm>
            <a:custGeom>
              <a:avLst/>
              <a:gdLst>
                <a:gd name="T0" fmla="*/ 38 w 49"/>
                <a:gd name="T1" fmla="*/ 0 h 36"/>
                <a:gd name="T2" fmla="*/ 26 w 49"/>
                <a:gd name="T3" fmla="*/ 4 h 36"/>
                <a:gd name="T4" fmla="*/ 15 w 49"/>
                <a:gd name="T5" fmla="*/ 10 h 36"/>
                <a:gd name="T6" fmla="*/ 15 w 49"/>
                <a:gd name="T7" fmla="*/ 10 h 36"/>
                <a:gd name="T8" fmla="*/ 15 w 49"/>
                <a:gd name="T9" fmla="*/ 10 h 36"/>
                <a:gd name="T10" fmla="*/ 15 w 49"/>
                <a:gd name="T11" fmla="*/ 10 h 36"/>
                <a:gd name="T12" fmla="*/ 0 w 49"/>
                <a:gd name="T13" fmla="*/ 22 h 36"/>
                <a:gd name="T14" fmla="*/ 8 w 49"/>
                <a:gd name="T15" fmla="*/ 36 h 36"/>
                <a:gd name="T16" fmla="*/ 27 w 49"/>
                <a:gd name="T17" fmla="*/ 18 h 36"/>
                <a:gd name="T18" fmla="*/ 49 w 49"/>
                <a:gd name="T19" fmla="*/ 9 h 36"/>
                <a:gd name="T20" fmla="*/ 49 w 49"/>
                <a:gd name="T21" fmla="*/ 9 h 36"/>
                <a:gd name="T22" fmla="*/ 47 w 49"/>
                <a:gd name="T23" fmla="*/ 6 h 36"/>
                <a:gd name="T24" fmla="*/ 42 w 49"/>
                <a:gd name="T25" fmla="*/ 1 h 36"/>
                <a:gd name="T26" fmla="*/ 40 w 49"/>
                <a:gd name="T27" fmla="*/ 0 h 36"/>
                <a:gd name="T28" fmla="*/ 38 w 49"/>
                <a:gd name="T29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9" h="36">
                  <a:moveTo>
                    <a:pt x="38" y="0"/>
                  </a:moveTo>
                  <a:cubicBezTo>
                    <a:pt x="34" y="0"/>
                    <a:pt x="30" y="2"/>
                    <a:pt x="26" y="4"/>
                  </a:cubicBezTo>
                  <a:cubicBezTo>
                    <a:pt x="22" y="5"/>
                    <a:pt x="19" y="8"/>
                    <a:pt x="15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0" y="13"/>
                    <a:pt x="5" y="17"/>
                    <a:pt x="0" y="22"/>
                  </a:cubicBezTo>
                  <a:cubicBezTo>
                    <a:pt x="3" y="27"/>
                    <a:pt x="6" y="31"/>
                    <a:pt x="8" y="36"/>
                  </a:cubicBezTo>
                  <a:cubicBezTo>
                    <a:pt x="14" y="30"/>
                    <a:pt x="21" y="23"/>
                    <a:pt x="27" y="18"/>
                  </a:cubicBezTo>
                  <a:cubicBezTo>
                    <a:pt x="36" y="11"/>
                    <a:pt x="42" y="11"/>
                    <a:pt x="49" y="9"/>
                  </a:cubicBezTo>
                  <a:cubicBezTo>
                    <a:pt x="49" y="9"/>
                    <a:pt x="49" y="9"/>
                    <a:pt x="49" y="9"/>
                  </a:cubicBezTo>
                  <a:cubicBezTo>
                    <a:pt x="48" y="8"/>
                    <a:pt x="48" y="7"/>
                    <a:pt x="47" y="6"/>
                  </a:cubicBezTo>
                  <a:cubicBezTo>
                    <a:pt x="46" y="4"/>
                    <a:pt x="44" y="3"/>
                    <a:pt x="42" y="1"/>
                  </a:cubicBezTo>
                  <a:cubicBezTo>
                    <a:pt x="42" y="1"/>
                    <a:pt x="41" y="1"/>
                    <a:pt x="40" y="0"/>
                  </a:cubicBezTo>
                  <a:cubicBezTo>
                    <a:pt x="39" y="0"/>
                    <a:pt x="39" y="0"/>
                    <a:pt x="38" y="0"/>
                  </a:cubicBezTo>
                </a:path>
              </a:pathLst>
            </a:custGeom>
            <a:solidFill>
              <a:srgbClr val="567C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6" name="Freeform 290"/>
            <p:cNvSpPr/>
            <p:nvPr/>
          </p:nvSpPr>
          <p:spPr bwMode="auto">
            <a:xfrm>
              <a:off x="3863975" y="974725"/>
              <a:ext cx="66675" cy="604838"/>
            </a:xfrm>
            <a:custGeom>
              <a:avLst/>
              <a:gdLst>
                <a:gd name="T0" fmla="*/ 19 w 24"/>
                <a:gd name="T1" fmla="*/ 0 h 215"/>
                <a:gd name="T2" fmla="*/ 20 w 24"/>
                <a:gd name="T3" fmla="*/ 3 h 215"/>
                <a:gd name="T4" fmla="*/ 21 w 24"/>
                <a:gd name="T5" fmla="*/ 9 h 215"/>
                <a:gd name="T6" fmla="*/ 21 w 24"/>
                <a:gd name="T7" fmla="*/ 21 h 215"/>
                <a:gd name="T8" fmla="*/ 21 w 24"/>
                <a:gd name="T9" fmla="*/ 36 h 215"/>
                <a:gd name="T10" fmla="*/ 20 w 24"/>
                <a:gd name="T11" fmla="*/ 55 h 215"/>
                <a:gd name="T12" fmla="*/ 19 w 24"/>
                <a:gd name="T13" fmla="*/ 76 h 215"/>
                <a:gd name="T14" fmla="*/ 18 w 24"/>
                <a:gd name="T15" fmla="*/ 87 h 215"/>
                <a:gd name="T16" fmla="*/ 17 w 24"/>
                <a:gd name="T17" fmla="*/ 99 h 215"/>
                <a:gd name="T18" fmla="*/ 15 w 24"/>
                <a:gd name="T19" fmla="*/ 122 h 215"/>
                <a:gd name="T20" fmla="*/ 14 w 24"/>
                <a:gd name="T21" fmla="*/ 134 h 215"/>
                <a:gd name="T22" fmla="*/ 12 w 24"/>
                <a:gd name="T23" fmla="*/ 146 h 215"/>
                <a:gd name="T24" fmla="*/ 11 w 24"/>
                <a:gd name="T25" fmla="*/ 158 h 215"/>
                <a:gd name="T26" fmla="*/ 10 w 24"/>
                <a:gd name="T27" fmla="*/ 163 h 215"/>
                <a:gd name="T28" fmla="*/ 8 w 24"/>
                <a:gd name="T29" fmla="*/ 183 h 215"/>
                <a:gd name="T30" fmla="*/ 3 w 24"/>
                <a:gd name="T31" fmla="*/ 203 h 215"/>
                <a:gd name="T32" fmla="*/ 1 w 24"/>
                <a:gd name="T33" fmla="*/ 212 h 215"/>
                <a:gd name="T34" fmla="*/ 0 w 24"/>
                <a:gd name="T35" fmla="*/ 215 h 215"/>
                <a:gd name="T36" fmla="*/ 5 w 24"/>
                <a:gd name="T37" fmla="*/ 206 h 215"/>
                <a:gd name="T38" fmla="*/ 9 w 24"/>
                <a:gd name="T39" fmla="*/ 191 h 215"/>
                <a:gd name="T40" fmla="*/ 13 w 24"/>
                <a:gd name="T41" fmla="*/ 168 h 215"/>
                <a:gd name="T42" fmla="*/ 17 w 24"/>
                <a:gd name="T43" fmla="*/ 144 h 215"/>
                <a:gd name="T44" fmla="*/ 19 w 24"/>
                <a:gd name="T45" fmla="*/ 131 h 215"/>
                <a:gd name="T46" fmla="*/ 20 w 24"/>
                <a:gd name="T47" fmla="*/ 119 h 215"/>
                <a:gd name="T48" fmla="*/ 21 w 24"/>
                <a:gd name="T49" fmla="*/ 107 h 215"/>
                <a:gd name="T50" fmla="*/ 22 w 24"/>
                <a:gd name="T51" fmla="*/ 96 h 215"/>
                <a:gd name="T52" fmla="*/ 23 w 24"/>
                <a:gd name="T53" fmla="*/ 73 h 215"/>
                <a:gd name="T54" fmla="*/ 24 w 24"/>
                <a:gd name="T55" fmla="*/ 52 h 215"/>
                <a:gd name="T56" fmla="*/ 24 w 24"/>
                <a:gd name="T57" fmla="*/ 34 h 215"/>
                <a:gd name="T58" fmla="*/ 23 w 24"/>
                <a:gd name="T59" fmla="*/ 19 h 215"/>
                <a:gd name="T60" fmla="*/ 22 w 24"/>
                <a:gd name="T61" fmla="*/ 8 h 215"/>
                <a:gd name="T62" fmla="*/ 20 w 24"/>
                <a:gd name="T63" fmla="*/ 2 h 215"/>
                <a:gd name="T64" fmla="*/ 19 w 24"/>
                <a:gd name="T65" fmla="*/ 0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4" h="215">
                  <a:moveTo>
                    <a:pt x="19" y="0"/>
                  </a:moveTo>
                  <a:cubicBezTo>
                    <a:pt x="19" y="1"/>
                    <a:pt x="20" y="1"/>
                    <a:pt x="20" y="3"/>
                  </a:cubicBezTo>
                  <a:cubicBezTo>
                    <a:pt x="20" y="4"/>
                    <a:pt x="20" y="6"/>
                    <a:pt x="21" y="9"/>
                  </a:cubicBezTo>
                  <a:cubicBezTo>
                    <a:pt x="21" y="12"/>
                    <a:pt x="21" y="16"/>
                    <a:pt x="21" y="21"/>
                  </a:cubicBezTo>
                  <a:cubicBezTo>
                    <a:pt x="21" y="25"/>
                    <a:pt x="21" y="31"/>
                    <a:pt x="21" y="36"/>
                  </a:cubicBezTo>
                  <a:cubicBezTo>
                    <a:pt x="20" y="42"/>
                    <a:pt x="20" y="48"/>
                    <a:pt x="20" y="55"/>
                  </a:cubicBezTo>
                  <a:cubicBezTo>
                    <a:pt x="20" y="62"/>
                    <a:pt x="19" y="69"/>
                    <a:pt x="19" y="76"/>
                  </a:cubicBezTo>
                  <a:cubicBezTo>
                    <a:pt x="18" y="80"/>
                    <a:pt x="18" y="83"/>
                    <a:pt x="18" y="87"/>
                  </a:cubicBezTo>
                  <a:cubicBezTo>
                    <a:pt x="18" y="91"/>
                    <a:pt x="17" y="95"/>
                    <a:pt x="17" y="99"/>
                  </a:cubicBezTo>
                  <a:cubicBezTo>
                    <a:pt x="17" y="106"/>
                    <a:pt x="16" y="114"/>
                    <a:pt x="15" y="122"/>
                  </a:cubicBezTo>
                  <a:cubicBezTo>
                    <a:pt x="15" y="126"/>
                    <a:pt x="14" y="130"/>
                    <a:pt x="14" y="134"/>
                  </a:cubicBezTo>
                  <a:cubicBezTo>
                    <a:pt x="13" y="138"/>
                    <a:pt x="13" y="142"/>
                    <a:pt x="12" y="146"/>
                  </a:cubicBezTo>
                  <a:cubicBezTo>
                    <a:pt x="12" y="150"/>
                    <a:pt x="11" y="154"/>
                    <a:pt x="11" y="158"/>
                  </a:cubicBezTo>
                  <a:cubicBezTo>
                    <a:pt x="10" y="160"/>
                    <a:pt x="10" y="161"/>
                    <a:pt x="10" y="163"/>
                  </a:cubicBezTo>
                  <a:cubicBezTo>
                    <a:pt x="10" y="170"/>
                    <a:pt x="9" y="176"/>
                    <a:pt x="8" y="183"/>
                  </a:cubicBezTo>
                  <a:cubicBezTo>
                    <a:pt x="7" y="189"/>
                    <a:pt x="5" y="196"/>
                    <a:pt x="3" y="203"/>
                  </a:cubicBezTo>
                  <a:cubicBezTo>
                    <a:pt x="2" y="206"/>
                    <a:pt x="1" y="209"/>
                    <a:pt x="1" y="212"/>
                  </a:cubicBezTo>
                  <a:cubicBezTo>
                    <a:pt x="1" y="213"/>
                    <a:pt x="0" y="214"/>
                    <a:pt x="0" y="215"/>
                  </a:cubicBezTo>
                  <a:cubicBezTo>
                    <a:pt x="2" y="212"/>
                    <a:pt x="3" y="209"/>
                    <a:pt x="5" y="206"/>
                  </a:cubicBezTo>
                  <a:cubicBezTo>
                    <a:pt x="6" y="201"/>
                    <a:pt x="7" y="196"/>
                    <a:pt x="9" y="191"/>
                  </a:cubicBezTo>
                  <a:cubicBezTo>
                    <a:pt x="10" y="183"/>
                    <a:pt x="12" y="176"/>
                    <a:pt x="13" y="168"/>
                  </a:cubicBezTo>
                  <a:cubicBezTo>
                    <a:pt x="15" y="160"/>
                    <a:pt x="16" y="152"/>
                    <a:pt x="17" y="144"/>
                  </a:cubicBezTo>
                  <a:cubicBezTo>
                    <a:pt x="18" y="140"/>
                    <a:pt x="18" y="136"/>
                    <a:pt x="19" y="131"/>
                  </a:cubicBezTo>
                  <a:cubicBezTo>
                    <a:pt x="19" y="127"/>
                    <a:pt x="20" y="123"/>
                    <a:pt x="20" y="119"/>
                  </a:cubicBezTo>
                  <a:cubicBezTo>
                    <a:pt x="20" y="115"/>
                    <a:pt x="21" y="111"/>
                    <a:pt x="21" y="107"/>
                  </a:cubicBezTo>
                  <a:cubicBezTo>
                    <a:pt x="21" y="103"/>
                    <a:pt x="22" y="99"/>
                    <a:pt x="22" y="96"/>
                  </a:cubicBezTo>
                  <a:cubicBezTo>
                    <a:pt x="23" y="88"/>
                    <a:pt x="23" y="80"/>
                    <a:pt x="23" y="73"/>
                  </a:cubicBezTo>
                  <a:cubicBezTo>
                    <a:pt x="23" y="66"/>
                    <a:pt x="24" y="59"/>
                    <a:pt x="24" y="52"/>
                  </a:cubicBezTo>
                  <a:cubicBezTo>
                    <a:pt x="24" y="46"/>
                    <a:pt x="24" y="40"/>
                    <a:pt x="24" y="34"/>
                  </a:cubicBezTo>
                  <a:cubicBezTo>
                    <a:pt x="24" y="29"/>
                    <a:pt x="23" y="24"/>
                    <a:pt x="23" y="19"/>
                  </a:cubicBezTo>
                  <a:cubicBezTo>
                    <a:pt x="23" y="15"/>
                    <a:pt x="22" y="11"/>
                    <a:pt x="22" y="8"/>
                  </a:cubicBezTo>
                  <a:cubicBezTo>
                    <a:pt x="21" y="6"/>
                    <a:pt x="20" y="4"/>
                    <a:pt x="20" y="2"/>
                  </a:cubicBezTo>
                  <a:cubicBezTo>
                    <a:pt x="20" y="1"/>
                    <a:pt x="19" y="0"/>
                    <a:pt x="19" y="0"/>
                  </a:cubicBezTo>
                </a:path>
              </a:pathLst>
            </a:custGeom>
            <a:solidFill>
              <a:srgbClr val="567C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7" name="Freeform 291"/>
            <p:cNvSpPr/>
            <p:nvPr/>
          </p:nvSpPr>
          <p:spPr bwMode="auto">
            <a:xfrm>
              <a:off x="3810000" y="1635125"/>
              <a:ext cx="11113" cy="22225"/>
            </a:xfrm>
            <a:custGeom>
              <a:avLst/>
              <a:gdLst>
                <a:gd name="T0" fmla="*/ 4 w 4"/>
                <a:gd name="T1" fmla="*/ 0 h 8"/>
                <a:gd name="T2" fmla="*/ 1 w 4"/>
                <a:gd name="T3" fmla="*/ 4 h 8"/>
                <a:gd name="T4" fmla="*/ 0 w 4"/>
                <a:gd name="T5" fmla="*/ 8 h 8"/>
                <a:gd name="T6" fmla="*/ 3 w 4"/>
                <a:gd name="T7" fmla="*/ 6 h 8"/>
                <a:gd name="T8" fmla="*/ 3 w 4"/>
                <a:gd name="T9" fmla="*/ 6 h 8"/>
                <a:gd name="T10" fmla="*/ 3 w 4"/>
                <a:gd name="T11" fmla="*/ 6 h 8"/>
                <a:gd name="T12" fmla="*/ 3 w 4"/>
                <a:gd name="T13" fmla="*/ 6 h 8"/>
                <a:gd name="T14" fmla="*/ 4 w 4"/>
                <a:gd name="T1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8">
                  <a:moveTo>
                    <a:pt x="4" y="0"/>
                  </a:moveTo>
                  <a:cubicBezTo>
                    <a:pt x="3" y="2"/>
                    <a:pt x="2" y="3"/>
                    <a:pt x="1" y="4"/>
                  </a:cubicBezTo>
                  <a:cubicBezTo>
                    <a:pt x="1" y="6"/>
                    <a:pt x="1" y="7"/>
                    <a:pt x="0" y="8"/>
                  </a:cubicBezTo>
                  <a:cubicBezTo>
                    <a:pt x="1" y="8"/>
                    <a:pt x="2" y="7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4"/>
                    <a:pt x="3" y="2"/>
                    <a:pt x="4" y="0"/>
                  </a:cubicBezTo>
                </a:path>
              </a:pathLst>
            </a:custGeom>
            <a:solidFill>
              <a:srgbClr val="567C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8" name="Freeform 292"/>
            <p:cNvSpPr/>
            <p:nvPr/>
          </p:nvSpPr>
          <p:spPr bwMode="auto">
            <a:xfrm>
              <a:off x="3776663" y="1674813"/>
              <a:ext cx="3175" cy="22225"/>
            </a:xfrm>
            <a:custGeom>
              <a:avLst/>
              <a:gdLst>
                <a:gd name="T0" fmla="*/ 1 w 1"/>
                <a:gd name="T1" fmla="*/ 0 h 8"/>
                <a:gd name="T2" fmla="*/ 0 w 1"/>
                <a:gd name="T3" fmla="*/ 1 h 8"/>
                <a:gd name="T4" fmla="*/ 0 w 1"/>
                <a:gd name="T5" fmla="*/ 1 h 8"/>
                <a:gd name="T6" fmla="*/ 0 w 1"/>
                <a:gd name="T7" fmla="*/ 1 h 8"/>
                <a:gd name="T8" fmla="*/ 0 w 1"/>
                <a:gd name="T9" fmla="*/ 2 h 8"/>
                <a:gd name="T10" fmla="*/ 0 w 1"/>
                <a:gd name="T11" fmla="*/ 3 h 8"/>
                <a:gd name="T12" fmla="*/ 0 w 1"/>
                <a:gd name="T13" fmla="*/ 8 h 8"/>
                <a:gd name="T14" fmla="*/ 1 w 1"/>
                <a:gd name="T15" fmla="*/ 7 h 8"/>
                <a:gd name="T16" fmla="*/ 1 w 1"/>
                <a:gd name="T17" fmla="*/ 7 h 8"/>
                <a:gd name="T18" fmla="*/ 1 w 1"/>
                <a:gd name="T19" fmla="*/ 2 h 8"/>
                <a:gd name="T20" fmla="*/ 1 w 1"/>
                <a:gd name="T2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" h="8">
                  <a:moveTo>
                    <a:pt x="1" y="0"/>
                  </a:moveTo>
                  <a:cubicBezTo>
                    <a:pt x="1" y="1"/>
                    <a:pt x="1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0" y="5"/>
                    <a:pt x="0" y="6"/>
                    <a:pt x="0" y="8"/>
                  </a:cubicBezTo>
                  <a:cubicBezTo>
                    <a:pt x="0" y="8"/>
                    <a:pt x="0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5"/>
                    <a:pt x="1" y="4"/>
                    <a:pt x="1" y="2"/>
                  </a:cubicBezTo>
                  <a:cubicBezTo>
                    <a:pt x="1" y="1"/>
                    <a:pt x="1" y="1"/>
                    <a:pt x="1" y="0"/>
                  </a:cubicBezTo>
                </a:path>
              </a:pathLst>
            </a:custGeom>
            <a:solidFill>
              <a:srgbClr val="567C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9" name="Freeform 293"/>
            <p:cNvSpPr/>
            <p:nvPr/>
          </p:nvSpPr>
          <p:spPr bwMode="auto">
            <a:xfrm>
              <a:off x="3740150" y="1700213"/>
              <a:ext cx="7938" cy="19050"/>
            </a:xfrm>
            <a:custGeom>
              <a:avLst/>
              <a:gdLst>
                <a:gd name="T0" fmla="*/ 2 w 3"/>
                <a:gd name="T1" fmla="*/ 0 h 7"/>
                <a:gd name="T2" fmla="*/ 0 w 3"/>
                <a:gd name="T3" fmla="*/ 1 h 7"/>
                <a:gd name="T4" fmla="*/ 1 w 3"/>
                <a:gd name="T5" fmla="*/ 3 h 7"/>
                <a:gd name="T6" fmla="*/ 1 w 3"/>
                <a:gd name="T7" fmla="*/ 7 h 7"/>
                <a:gd name="T8" fmla="*/ 1 w 3"/>
                <a:gd name="T9" fmla="*/ 7 h 7"/>
                <a:gd name="T10" fmla="*/ 3 w 3"/>
                <a:gd name="T11" fmla="*/ 6 h 7"/>
                <a:gd name="T12" fmla="*/ 3 w 3"/>
                <a:gd name="T13" fmla="*/ 2 h 7"/>
                <a:gd name="T14" fmla="*/ 2 w 3"/>
                <a:gd name="T1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7">
                  <a:moveTo>
                    <a:pt x="2" y="0"/>
                  </a:moveTo>
                  <a:cubicBezTo>
                    <a:pt x="2" y="1"/>
                    <a:pt x="1" y="1"/>
                    <a:pt x="0" y="1"/>
                  </a:cubicBezTo>
                  <a:cubicBezTo>
                    <a:pt x="0" y="2"/>
                    <a:pt x="1" y="3"/>
                    <a:pt x="1" y="3"/>
                  </a:cubicBezTo>
                  <a:cubicBezTo>
                    <a:pt x="1" y="5"/>
                    <a:pt x="1" y="6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2" y="6"/>
                    <a:pt x="3" y="6"/>
                  </a:cubicBezTo>
                  <a:cubicBezTo>
                    <a:pt x="3" y="5"/>
                    <a:pt x="3" y="3"/>
                    <a:pt x="3" y="2"/>
                  </a:cubicBezTo>
                  <a:cubicBezTo>
                    <a:pt x="3" y="1"/>
                    <a:pt x="3" y="1"/>
                    <a:pt x="2" y="0"/>
                  </a:cubicBezTo>
                </a:path>
              </a:pathLst>
            </a:custGeom>
            <a:solidFill>
              <a:srgbClr val="567C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0" name="Freeform 294"/>
            <p:cNvSpPr/>
            <p:nvPr/>
          </p:nvSpPr>
          <p:spPr bwMode="auto">
            <a:xfrm>
              <a:off x="3717925" y="1711325"/>
              <a:ext cx="14288" cy="14288"/>
            </a:xfrm>
            <a:custGeom>
              <a:avLst/>
              <a:gdLst>
                <a:gd name="T0" fmla="*/ 3 w 5"/>
                <a:gd name="T1" fmla="*/ 0 h 5"/>
                <a:gd name="T2" fmla="*/ 3 w 5"/>
                <a:gd name="T3" fmla="*/ 0 h 5"/>
                <a:gd name="T4" fmla="*/ 1 w 5"/>
                <a:gd name="T5" fmla="*/ 1 h 5"/>
                <a:gd name="T6" fmla="*/ 0 w 5"/>
                <a:gd name="T7" fmla="*/ 2 h 5"/>
                <a:gd name="T8" fmla="*/ 2 w 5"/>
                <a:gd name="T9" fmla="*/ 3 h 5"/>
                <a:gd name="T10" fmla="*/ 3 w 5"/>
                <a:gd name="T11" fmla="*/ 5 h 5"/>
                <a:gd name="T12" fmla="*/ 3 w 5"/>
                <a:gd name="T13" fmla="*/ 5 h 5"/>
                <a:gd name="T14" fmla="*/ 5 w 5"/>
                <a:gd name="T15" fmla="*/ 5 h 5"/>
                <a:gd name="T16" fmla="*/ 3 w 5"/>
                <a:gd name="T17" fmla="*/ 1 h 5"/>
                <a:gd name="T18" fmla="*/ 3 w 5"/>
                <a:gd name="T1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5">
                  <a:moveTo>
                    <a:pt x="3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2" y="1"/>
                    <a:pt x="2" y="1"/>
                    <a:pt x="1" y="1"/>
                  </a:cubicBezTo>
                  <a:cubicBezTo>
                    <a:pt x="1" y="1"/>
                    <a:pt x="1" y="1"/>
                    <a:pt x="0" y="2"/>
                  </a:cubicBezTo>
                  <a:cubicBezTo>
                    <a:pt x="1" y="2"/>
                    <a:pt x="1" y="3"/>
                    <a:pt x="2" y="3"/>
                  </a:cubicBezTo>
                  <a:cubicBezTo>
                    <a:pt x="2" y="4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5"/>
                    <a:pt x="5" y="5"/>
                    <a:pt x="5" y="5"/>
                  </a:cubicBezTo>
                  <a:cubicBezTo>
                    <a:pt x="5" y="3"/>
                    <a:pt x="4" y="2"/>
                    <a:pt x="3" y="1"/>
                  </a:cubicBezTo>
                  <a:cubicBezTo>
                    <a:pt x="3" y="1"/>
                    <a:pt x="3" y="1"/>
                    <a:pt x="3" y="0"/>
                  </a:cubicBezTo>
                </a:path>
              </a:pathLst>
            </a:custGeom>
            <a:solidFill>
              <a:srgbClr val="567C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1" name="Freeform 295"/>
            <p:cNvSpPr/>
            <p:nvPr/>
          </p:nvSpPr>
          <p:spPr bwMode="auto">
            <a:xfrm>
              <a:off x="3841750" y="968375"/>
              <a:ext cx="47625" cy="44450"/>
            </a:xfrm>
            <a:custGeom>
              <a:avLst/>
              <a:gdLst>
                <a:gd name="T0" fmla="*/ 15 w 17"/>
                <a:gd name="T1" fmla="*/ 0 h 16"/>
                <a:gd name="T2" fmla="*/ 14 w 17"/>
                <a:gd name="T3" fmla="*/ 0 h 16"/>
                <a:gd name="T4" fmla="*/ 2 w 17"/>
                <a:gd name="T5" fmla="*/ 10 h 16"/>
                <a:gd name="T6" fmla="*/ 1 w 17"/>
                <a:gd name="T7" fmla="*/ 16 h 16"/>
                <a:gd name="T8" fmla="*/ 3 w 17"/>
                <a:gd name="T9" fmla="*/ 15 h 16"/>
                <a:gd name="T10" fmla="*/ 13 w 17"/>
                <a:gd name="T11" fmla="*/ 7 h 16"/>
                <a:gd name="T12" fmla="*/ 15 w 17"/>
                <a:gd name="T1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16">
                  <a:moveTo>
                    <a:pt x="15" y="0"/>
                  </a:moveTo>
                  <a:cubicBezTo>
                    <a:pt x="15" y="0"/>
                    <a:pt x="14" y="0"/>
                    <a:pt x="14" y="0"/>
                  </a:cubicBezTo>
                  <a:cubicBezTo>
                    <a:pt x="10" y="3"/>
                    <a:pt x="6" y="6"/>
                    <a:pt x="2" y="10"/>
                  </a:cubicBezTo>
                  <a:cubicBezTo>
                    <a:pt x="0" y="12"/>
                    <a:pt x="0" y="16"/>
                    <a:pt x="1" y="16"/>
                  </a:cubicBezTo>
                  <a:cubicBezTo>
                    <a:pt x="2" y="16"/>
                    <a:pt x="3" y="16"/>
                    <a:pt x="3" y="15"/>
                  </a:cubicBezTo>
                  <a:cubicBezTo>
                    <a:pt x="7" y="12"/>
                    <a:pt x="10" y="9"/>
                    <a:pt x="13" y="7"/>
                  </a:cubicBezTo>
                  <a:cubicBezTo>
                    <a:pt x="16" y="5"/>
                    <a:pt x="17" y="0"/>
                    <a:pt x="15" y="0"/>
                  </a:cubicBezTo>
                </a:path>
              </a:pathLst>
            </a:custGeom>
            <a:solidFill>
              <a:srgbClr val="3535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2" name="Freeform 296"/>
            <p:cNvSpPr/>
            <p:nvPr/>
          </p:nvSpPr>
          <p:spPr bwMode="auto">
            <a:xfrm>
              <a:off x="3894138" y="1022350"/>
              <a:ext cx="23813" cy="25400"/>
            </a:xfrm>
            <a:custGeom>
              <a:avLst/>
              <a:gdLst>
                <a:gd name="T0" fmla="*/ 7 w 8"/>
                <a:gd name="T1" fmla="*/ 0 h 9"/>
                <a:gd name="T2" fmla="*/ 6 w 8"/>
                <a:gd name="T3" fmla="*/ 0 h 9"/>
                <a:gd name="T4" fmla="*/ 3 w 8"/>
                <a:gd name="T5" fmla="*/ 2 h 9"/>
                <a:gd name="T6" fmla="*/ 0 w 8"/>
                <a:gd name="T7" fmla="*/ 6 h 9"/>
                <a:gd name="T8" fmla="*/ 2 w 8"/>
                <a:gd name="T9" fmla="*/ 9 h 9"/>
                <a:gd name="T10" fmla="*/ 3 w 8"/>
                <a:gd name="T11" fmla="*/ 8 h 9"/>
                <a:gd name="T12" fmla="*/ 6 w 8"/>
                <a:gd name="T13" fmla="*/ 6 h 9"/>
                <a:gd name="T14" fmla="*/ 8 w 8"/>
                <a:gd name="T15" fmla="*/ 2 h 9"/>
                <a:gd name="T16" fmla="*/ 7 w 8"/>
                <a:gd name="T1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9">
                  <a:moveTo>
                    <a:pt x="7" y="0"/>
                  </a:moveTo>
                  <a:cubicBezTo>
                    <a:pt x="7" y="0"/>
                    <a:pt x="6" y="0"/>
                    <a:pt x="6" y="0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2"/>
                    <a:pt x="0" y="5"/>
                    <a:pt x="0" y="6"/>
                  </a:cubicBezTo>
                  <a:cubicBezTo>
                    <a:pt x="0" y="8"/>
                    <a:pt x="1" y="9"/>
                    <a:pt x="2" y="9"/>
                  </a:cubicBezTo>
                  <a:cubicBezTo>
                    <a:pt x="2" y="9"/>
                    <a:pt x="2" y="8"/>
                    <a:pt x="3" y="8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6"/>
                    <a:pt x="8" y="3"/>
                    <a:pt x="8" y="2"/>
                  </a:cubicBezTo>
                  <a:cubicBezTo>
                    <a:pt x="8" y="0"/>
                    <a:pt x="8" y="0"/>
                    <a:pt x="7" y="0"/>
                  </a:cubicBezTo>
                </a:path>
              </a:pathLst>
            </a:custGeom>
            <a:solidFill>
              <a:srgbClr val="3535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3" name="Freeform 297"/>
            <p:cNvSpPr/>
            <p:nvPr/>
          </p:nvSpPr>
          <p:spPr bwMode="auto">
            <a:xfrm>
              <a:off x="3054350" y="692150"/>
              <a:ext cx="842963" cy="1039813"/>
            </a:xfrm>
            <a:custGeom>
              <a:avLst/>
              <a:gdLst>
                <a:gd name="T0" fmla="*/ 223 w 300"/>
                <a:gd name="T1" fmla="*/ 368 h 369"/>
                <a:gd name="T2" fmla="*/ 221 w 300"/>
                <a:gd name="T3" fmla="*/ 368 h 369"/>
                <a:gd name="T4" fmla="*/ 215 w 300"/>
                <a:gd name="T5" fmla="*/ 369 h 369"/>
                <a:gd name="T6" fmla="*/ 212 w 300"/>
                <a:gd name="T7" fmla="*/ 369 h 369"/>
                <a:gd name="T8" fmla="*/ 198 w 300"/>
                <a:gd name="T9" fmla="*/ 367 h 369"/>
                <a:gd name="T10" fmla="*/ 105 w 300"/>
                <a:gd name="T11" fmla="*/ 333 h 369"/>
                <a:gd name="T12" fmla="*/ 41 w 300"/>
                <a:gd name="T13" fmla="*/ 284 h 369"/>
                <a:gd name="T14" fmla="*/ 20 w 300"/>
                <a:gd name="T15" fmla="*/ 263 h 369"/>
                <a:gd name="T16" fmla="*/ 6 w 300"/>
                <a:gd name="T17" fmla="*/ 245 h 369"/>
                <a:gd name="T18" fmla="*/ 0 w 300"/>
                <a:gd name="T19" fmla="*/ 227 h 369"/>
                <a:gd name="T20" fmla="*/ 2 w 300"/>
                <a:gd name="T21" fmla="*/ 213 h 369"/>
                <a:gd name="T22" fmla="*/ 12 w 300"/>
                <a:gd name="T23" fmla="*/ 178 h 369"/>
                <a:gd name="T24" fmla="*/ 22 w 300"/>
                <a:gd name="T25" fmla="*/ 151 h 369"/>
                <a:gd name="T26" fmla="*/ 38 w 300"/>
                <a:gd name="T27" fmla="*/ 126 h 369"/>
                <a:gd name="T28" fmla="*/ 48 w 300"/>
                <a:gd name="T29" fmla="*/ 104 h 369"/>
                <a:gd name="T30" fmla="*/ 54 w 300"/>
                <a:gd name="T31" fmla="*/ 96 h 369"/>
                <a:gd name="T32" fmla="*/ 69 w 300"/>
                <a:gd name="T33" fmla="*/ 80 h 369"/>
                <a:gd name="T34" fmla="*/ 105 w 300"/>
                <a:gd name="T35" fmla="*/ 46 h 369"/>
                <a:gd name="T36" fmla="*/ 185 w 300"/>
                <a:gd name="T37" fmla="*/ 2 h 369"/>
                <a:gd name="T38" fmla="*/ 206 w 300"/>
                <a:gd name="T39" fmla="*/ 3 h 369"/>
                <a:gd name="T40" fmla="*/ 219 w 300"/>
                <a:gd name="T41" fmla="*/ 12 h 369"/>
                <a:gd name="T42" fmla="*/ 223 w 300"/>
                <a:gd name="T43" fmla="*/ 16 h 369"/>
                <a:gd name="T44" fmla="*/ 281 w 300"/>
                <a:gd name="T45" fmla="*/ 127 h 369"/>
                <a:gd name="T46" fmla="*/ 292 w 300"/>
                <a:gd name="T47" fmla="*/ 163 h 369"/>
                <a:gd name="T48" fmla="*/ 296 w 300"/>
                <a:gd name="T49" fmla="*/ 214 h 369"/>
                <a:gd name="T50" fmla="*/ 296 w 300"/>
                <a:gd name="T51" fmla="*/ 283 h 369"/>
                <a:gd name="T52" fmla="*/ 286 w 300"/>
                <a:gd name="T53" fmla="*/ 313 h 369"/>
                <a:gd name="T54" fmla="*/ 283 w 300"/>
                <a:gd name="T55" fmla="*/ 319 h 369"/>
                <a:gd name="T56" fmla="*/ 278 w 300"/>
                <a:gd name="T57" fmla="*/ 327 h 369"/>
                <a:gd name="T58" fmla="*/ 277 w 300"/>
                <a:gd name="T59" fmla="*/ 328 h 369"/>
                <a:gd name="T60" fmla="*/ 269 w 300"/>
                <a:gd name="T61" fmla="*/ 340 h 369"/>
                <a:gd name="T62" fmla="*/ 257 w 300"/>
                <a:gd name="T63" fmla="*/ 350 h 369"/>
                <a:gd name="T64" fmla="*/ 257 w 300"/>
                <a:gd name="T65" fmla="*/ 350 h 369"/>
                <a:gd name="T66" fmla="*/ 256 w 300"/>
                <a:gd name="T67" fmla="*/ 352 h 369"/>
                <a:gd name="T68" fmla="*/ 255 w 300"/>
                <a:gd name="T69" fmla="*/ 352 h 369"/>
                <a:gd name="T70" fmla="*/ 239 w 300"/>
                <a:gd name="T71" fmla="*/ 362 h 369"/>
                <a:gd name="T72" fmla="*/ 237 w 300"/>
                <a:gd name="T73" fmla="*/ 363 h 369"/>
                <a:gd name="T74" fmla="*/ 223 w 300"/>
                <a:gd name="T75" fmla="*/ 368 h 3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0" h="369">
                  <a:moveTo>
                    <a:pt x="223" y="368"/>
                  </a:moveTo>
                  <a:cubicBezTo>
                    <a:pt x="222" y="368"/>
                    <a:pt x="222" y="368"/>
                    <a:pt x="221" y="368"/>
                  </a:cubicBezTo>
                  <a:cubicBezTo>
                    <a:pt x="219" y="369"/>
                    <a:pt x="217" y="369"/>
                    <a:pt x="215" y="369"/>
                  </a:cubicBezTo>
                  <a:cubicBezTo>
                    <a:pt x="214" y="369"/>
                    <a:pt x="213" y="369"/>
                    <a:pt x="212" y="369"/>
                  </a:cubicBezTo>
                  <a:cubicBezTo>
                    <a:pt x="207" y="369"/>
                    <a:pt x="203" y="368"/>
                    <a:pt x="198" y="367"/>
                  </a:cubicBezTo>
                  <a:cubicBezTo>
                    <a:pt x="166" y="359"/>
                    <a:pt x="134" y="349"/>
                    <a:pt x="105" y="333"/>
                  </a:cubicBezTo>
                  <a:cubicBezTo>
                    <a:pt x="82" y="320"/>
                    <a:pt x="61" y="302"/>
                    <a:pt x="41" y="284"/>
                  </a:cubicBezTo>
                  <a:cubicBezTo>
                    <a:pt x="34" y="278"/>
                    <a:pt x="26" y="271"/>
                    <a:pt x="20" y="263"/>
                  </a:cubicBezTo>
                  <a:cubicBezTo>
                    <a:pt x="14" y="258"/>
                    <a:pt x="10" y="252"/>
                    <a:pt x="6" y="245"/>
                  </a:cubicBezTo>
                  <a:cubicBezTo>
                    <a:pt x="3" y="240"/>
                    <a:pt x="0" y="234"/>
                    <a:pt x="0" y="227"/>
                  </a:cubicBezTo>
                  <a:cubicBezTo>
                    <a:pt x="0" y="222"/>
                    <a:pt x="1" y="218"/>
                    <a:pt x="2" y="213"/>
                  </a:cubicBezTo>
                  <a:cubicBezTo>
                    <a:pt x="6" y="202"/>
                    <a:pt x="9" y="190"/>
                    <a:pt x="12" y="178"/>
                  </a:cubicBezTo>
                  <a:cubicBezTo>
                    <a:pt x="15" y="169"/>
                    <a:pt x="18" y="159"/>
                    <a:pt x="22" y="151"/>
                  </a:cubicBezTo>
                  <a:cubicBezTo>
                    <a:pt x="27" y="142"/>
                    <a:pt x="33" y="134"/>
                    <a:pt x="38" y="126"/>
                  </a:cubicBezTo>
                  <a:cubicBezTo>
                    <a:pt x="42" y="119"/>
                    <a:pt x="44" y="111"/>
                    <a:pt x="48" y="104"/>
                  </a:cubicBezTo>
                  <a:cubicBezTo>
                    <a:pt x="50" y="101"/>
                    <a:pt x="52" y="99"/>
                    <a:pt x="54" y="96"/>
                  </a:cubicBezTo>
                  <a:cubicBezTo>
                    <a:pt x="59" y="90"/>
                    <a:pt x="64" y="85"/>
                    <a:pt x="69" y="80"/>
                  </a:cubicBezTo>
                  <a:cubicBezTo>
                    <a:pt x="81" y="69"/>
                    <a:pt x="93" y="58"/>
                    <a:pt x="105" y="46"/>
                  </a:cubicBezTo>
                  <a:cubicBezTo>
                    <a:pt x="129" y="23"/>
                    <a:pt x="153" y="6"/>
                    <a:pt x="185" y="2"/>
                  </a:cubicBezTo>
                  <a:cubicBezTo>
                    <a:pt x="193" y="1"/>
                    <a:pt x="200" y="0"/>
                    <a:pt x="206" y="3"/>
                  </a:cubicBezTo>
                  <a:cubicBezTo>
                    <a:pt x="211" y="5"/>
                    <a:pt x="215" y="8"/>
                    <a:pt x="219" y="12"/>
                  </a:cubicBezTo>
                  <a:cubicBezTo>
                    <a:pt x="221" y="13"/>
                    <a:pt x="222" y="15"/>
                    <a:pt x="223" y="16"/>
                  </a:cubicBezTo>
                  <a:cubicBezTo>
                    <a:pt x="252" y="46"/>
                    <a:pt x="267" y="87"/>
                    <a:pt x="281" y="127"/>
                  </a:cubicBezTo>
                  <a:cubicBezTo>
                    <a:pt x="286" y="139"/>
                    <a:pt x="290" y="151"/>
                    <a:pt x="292" y="163"/>
                  </a:cubicBezTo>
                  <a:cubicBezTo>
                    <a:pt x="296" y="179"/>
                    <a:pt x="295" y="197"/>
                    <a:pt x="296" y="214"/>
                  </a:cubicBezTo>
                  <a:cubicBezTo>
                    <a:pt x="297" y="237"/>
                    <a:pt x="300" y="259"/>
                    <a:pt x="296" y="283"/>
                  </a:cubicBezTo>
                  <a:cubicBezTo>
                    <a:pt x="294" y="293"/>
                    <a:pt x="291" y="304"/>
                    <a:pt x="286" y="313"/>
                  </a:cubicBezTo>
                  <a:cubicBezTo>
                    <a:pt x="285" y="315"/>
                    <a:pt x="284" y="317"/>
                    <a:pt x="283" y="319"/>
                  </a:cubicBezTo>
                  <a:cubicBezTo>
                    <a:pt x="281" y="322"/>
                    <a:pt x="280" y="324"/>
                    <a:pt x="278" y="327"/>
                  </a:cubicBezTo>
                  <a:cubicBezTo>
                    <a:pt x="277" y="327"/>
                    <a:pt x="277" y="328"/>
                    <a:pt x="277" y="328"/>
                  </a:cubicBezTo>
                  <a:cubicBezTo>
                    <a:pt x="275" y="331"/>
                    <a:pt x="272" y="338"/>
                    <a:pt x="269" y="340"/>
                  </a:cubicBezTo>
                  <a:cubicBezTo>
                    <a:pt x="265" y="344"/>
                    <a:pt x="261" y="347"/>
                    <a:pt x="257" y="350"/>
                  </a:cubicBezTo>
                  <a:cubicBezTo>
                    <a:pt x="257" y="350"/>
                    <a:pt x="257" y="350"/>
                    <a:pt x="257" y="350"/>
                  </a:cubicBezTo>
                  <a:cubicBezTo>
                    <a:pt x="257" y="351"/>
                    <a:pt x="256" y="351"/>
                    <a:pt x="256" y="352"/>
                  </a:cubicBezTo>
                  <a:cubicBezTo>
                    <a:pt x="255" y="352"/>
                    <a:pt x="255" y="352"/>
                    <a:pt x="255" y="352"/>
                  </a:cubicBezTo>
                  <a:cubicBezTo>
                    <a:pt x="249" y="356"/>
                    <a:pt x="244" y="360"/>
                    <a:pt x="239" y="362"/>
                  </a:cubicBezTo>
                  <a:cubicBezTo>
                    <a:pt x="238" y="363"/>
                    <a:pt x="238" y="363"/>
                    <a:pt x="237" y="363"/>
                  </a:cubicBezTo>
                  <a:cubicBezTo>
                    <a:pt x="233" y="365"/>
                    <a:pt x="228" y="367"/>
                    <a:pt x="223" y="368"/>
                  </a:cubicBezTo>
                </a:path>
              </a:pathLst>
            </a:custGeom>
            <a:solidFill>
              <a:srgbClr val="E1ED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4" name="Freeform 298"/>
            <p:cNvSpPr/>
            <p:nvPr/>
          </p:nvSpPr>
          <p:spPr bwMode="auto">
            <a:xfrm>
              <a:off x="3130550" y="1266825"/>
              <a:ext cx="125413" cy="138113"/>
            </a:xfrm>
            <a:custGeom>
              <a:avLst/>
              <a:gdLst>
                <a:gd name="T0" fmla="*/ 38 w 45"/>
                <a:gd name="T1" fmla="*/ 46 h 49"/>
                <a:gd name="T2" fmla="*/ 44 w 45"/>
                <a:gd name="T3" fmla="*/ 32 h 49"/>
                <a:gd name="T4" fmla="*/ 36 w 45"/>
                <a:gd name="T5" fmla="*/ 19 h 49"/>
                <a:gd name="T6" fmla="*/ 29 w 45"/>
                <a:gd name="T7" fmla="*/ 6 h 49"/>
                <a:gd name="T8" fmla="*/ 16 w 45"/>
                <a:gd name="T9" fmla="*/ 3 h 49"/>
                <a:gd name="T10" fmla="*/ 11 w 45"/>
                <a:gd name="T11" fmla="*/ 8 h 49"/>
                <a:gd name="T12" fmla="*/ 3 w 45"/>
                <a:gd name="T13" fmla="*/ 28 h 49"/>
                <a:gd name="T14" fmla="*/ 24 w 45"/>
                <a:gd name="T15" fmla="*/ 46 h 49"/>
                <a:gd name="T16" fmla="*/ 38 w 45"/>
                <a:gd name="T17" fmla="*/ 46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5" h="49">
                  <a:moveTo>
                    <a:pt x="38" y="46"/>
                  </a:moveTo>
                  <a:cubicBezTo>
                    <a:pt x="43" y="44"/>
                    <a:pt x="45" y="37"/>
                    <a:pt x="44" y="32"/>
                  </a:cubicBezTo>
                  <a:cubicBezTo>
                    <a:pt x="42" y="27"/>
                    <a:pt x="39" y="23"/>
                    <a:pt x="36" y="19"/>
                  </a:cubicBezTo>
                  <a:cubicBezTo>
                    <a:pt x="34" y="15"/>
                    <a:pt x="31" y="11"/>
                    <a:pt x="29" y="6"/>
                  </a:cubicBezTo>
                  <a:cubicBezTo>
                    <a:pt x="26" y="2"/>
                    <a:pt x="21" y="0"/>
                    <a:pt x="16" y="3"/>
                  </a:cubicBezTo>
                  <a:cubicBezTo>
                    <a:pt x="14" y="4"/>
                    <a:pt x="12" y="6"/>
                    <a:pt x="11" y="8"/>
                  </a:cubicBezTo>
                  <a:cubicBezTo>
                    <a:pt x="4" y="12"/>
                    <a:pt x="0" y="21"/>
                    <a:pt x="3" y="28"/>
                  </a:cubicBezTo>
                  <a:cubicBezTo>
                    <a:pt x="7" y="36"/>
                    <a:pt x="17" y="42"/>
                    <a:pt x="24" y="46"/>
                  </a:cubicBezTo>
                  <a:cubicBezTo>
                    <a:pt x="28" y="48"/>
                    <a:pt x="33" y="49"/>
                    <a:pt x="38" y="46"/>
                  </a:cubicBezTo>
                </a:path>
              </a:pathLst>
            </a:custGeom>
            <a:solidFill>
              <a:srgbClr val="F8CB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5" name="Freeform 299"/>
            <p:cNvSpPr/>
            <p:nvPr/>
          </p:nvSpPr>
          <p:spPr bwMode="auto">
            <a:xfrm>
              <a:off x="3248025" y="1069975"/>
              <a:ext cx="149225" cy="171450"/>
            </a:xfrm>
            <a:custGeom>
              <a:avLst/>
              <a:gdLst>
                <a:gd name="T0" fmla="*/ 49 w 53"/>
                <a:gd name="T1" fmla="*/ 38 h 61"/>
                <a:gd name="T2" fmla="*/ 30 w 53"/>
                <a:gd name="T3" fmla="*/ 8 h 61"/>
                <a:gd name="T4" fmla="*/ 12 w 53"/>
                <a:gd name="T5" fmla="*/ 18 h 61"/>
                <a:gd name="T6" fmla="*/ 7 w 53"/>
                <a:gd name="T7" fmla="*/ 26 h 61"/>
                <a:gd name="T8" fmla="*/ 5 w 53"/>
                <a:gd name="T9" fmla="*/ 27 h 61"/>
                <a:gd name="T10" fmla="*/ 1 w 53"/>
                <a:gd name="T11" fmla="*/ 34 h 61"/>
                <a:gd name="T12" fmla="*/ 7 w 53"/>
                <a:gd name="T13" fmla="*/ 48 h 61"/>
                <a:gd name="T14" fmla="*/ 34 w 53"/>
                <a:gd name="T15" fmla="*/ 60 h 61"/>
                <a:gd name="T16" fmla="*/ 49 w 53"/>
                <a:gd name="T17" fmla="*/ 38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2" h="61">
                  <a:moveTo>
                    <a:pt x="49" y="38"/>
                  </a:moveTo>
                  <a:cubicBezTo>
                    <a:pt x="45" y="27"/>
                    <a:pt x="36" y="17"/>
                    <a:pt x="30" y="8"/>
                  </a:cubicBezTo>
                  <a:cubicBezTo>
                    <a:pt x="24" y="0"/>
                    <a:pt x="11" y="9"/>
                    <a:pt x="12" y="18"/>
                  </a:cubicBezTo>
                  <a:cubicBezTo>
                    <a:pt x="9" y="20"/>
                    <a:pt x="7" y="22"/>
                    <a:pt x="7" y="26"/>
                  </a:cubicBezTo>
                  <a:cubicBezTo>
                    <a:pt x="6" y="26"/>
                    <a:pt x="5" y="27"/>
                    <a:pt x="5" y="27"/>
                  </a:cubicBezTo>
                  <a:cubicBezTo>
                    <a:pt x="3" y="30"/>
                    <a:pt x="2" y="31"/>
                    <a:pt x="1" y="34"/>
                  </a:cubicBezTo>
                  <a:cubicBezTo>
                    <a:pt x="0" y="40"/>
                    <a:pt x="3" y="44"/>
                    <a:pt x="7" y="48"/>
                  </a:cubicBezTo>
                  <a:cubicBezTo>
                    <a:pt x="14" y="53"/>
                    <a:pt x="23" y="61"/>
                    <a:pt x="34" y="60"/>
                  </a:cubicBezTo>
                  <a:cubicBezTo>
                    <a:pt x="45" y="60"/>
                    <a:pt x="53" y="48"/>
                    <a:pt x="49" y="38"/>
                  </a:cubicBezTo>
                </a:path>
              </a:pathLst>
            </a:custGeom>
            <a:solidFill>
              <a:srgbClr val="F8CB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6" name="Freeform 300"/>
            <p:cNvSpPr/>
            <p:nvPr/>
          </p:nvSpPr>
          <p:spPr bwMode="auto">
            <a:xfrm>
              <a:off x="3054350" y="692150"/>
              <a:ext cx="627063" cy="741363"/>
            </a:xfrm>
            <a:custGeom>
              <a:avLst/>
              <a:gdLst>
                <a:gd name="T0" fmla="*/ 20 w 223"/>
                <a:gd name="T1" fmla="*/ 263 h 263"/>
                <a:gd name="T2" fmla="*/ 6 w 223"/>
                <a:gd name="T3" fmla="*/ 245 h 263"/>
                <a:gd name="T4" fmla="*/ 0 w 223"/>
                <a:gd name="T5" fmla="*/ 227 h 263"/>
                <a:gd name="T6" fmla="*/ 2 w 223"/>
                <a:gd name="T7" fmla="*/ 213 h 263"/>
                <a:gd name="T8" fmla="*/ 12 w 223"/>
                <a:gd name="T9" fmla="*/ 178 h 263"/>
                <a:gd name="T10" fmla="*/ 22 w 223"/>
                <a:gd name="T11" fmla="*/ 151 h 263"/>
                <a:gd name="T12" fmla="*/ 38 w 223"/>
                <a:gd name="T13" fmla="*/ 126 h 263"/>
                <a:gd name="T14" fmla="*/ 48 w 223"/>
                <a:gd name="T15" fmla="*/ 104 h 263"/>
                <a:gd name="T16" fmla="*/ 54 w 223"/>
                <a:gd name="T17" fmla="*/ 96 h 263"/>
                <a:gd name="T18" fmla="*/ 69 w 223"/>
                <a:gd name="T19" fmla="*/ 80 h 263"/>
                <a:gd name="T20" fmla="*/ 105 w 223"/>
                <a:gd name="T21" fmla="*/ 46 h 263"/>
                <a:gd name="T22" fmla="*/ 185 w 223"/>
                <a:gd name="T23" fmla="*/ 2 h 263"/>
                <a:gd name="T24" fmla="*/ 206 w 223"/>
                <a:gd name="T25" fmla="*/ 3 h 263"/>
                <a:gd name="T26" fmla="*/ 219 w 223"/>
                <a:gd name="T27" fmla="*/ 12 h 263"/>
                <a:gd name="T28" fmla="*/ 223 w 223"/>
                <a:gd name="T29" fmla="*/ 16 h 263"/>
                <a:gd name="T30" fmla="*/ 190 w 223"/>
                <a:gd name="T31" fmla="*/ 18 h 263"/>
                <a:gd name="T32" fmla="*/ 154 w 223"/>
                <a:gd name="T33" fmla="*/ 39 h 263"/>
                <a:gd name="T34" fmla="*/ 90 w 223"/>
                <a:gd name="T35" fmla="*/ 92 h 263"/>
                <a:gd name="T36" fmla="*/ 61 w 223"/>
                <a:gd name="T37" fmla="*/ 129 h 263"/>
                <a:gd name="T38" fmla="*/ 33 w 223"/>
                <a:gd name="T39" fmla="*/ 178 h 263"/>
                <a:gd name="T40" fmla="*/ 26 w 223"/>
                <a:gd name="T41" fmla="*/ 192 h 263"/>
                <a:gd name="T42" fmla="*/ 22 w 223"/>
                <a:gd name="T43" fmla="*/ 212 h 263"/>
                <a:gd name="T44" fmla="*/ 20 w 223"/>
                <a:gd name="T45" fmla="*/ 251 h 263"/>
                <a:gd name="T46" fmla="*/ 20 w 223"/>
                <a:gd name="T47" fmla="*/ 263 h 2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23" h="263">
                  <a:moveTo>
                    <a:pt x="20" y="263"/>
                  </a:moveTo>
                  <a:cubicBezTo>
                    <a:pt x="14" y="258"/>
                    <a:pt x="10" y="252"/>
                    <a:pt x="6" y="245"/>
                  </a:cubicBezTo>
                  <a:cubicBezTo>
                    <a:pt x="3" y="240"/>
                    <a:pt x="0" y="234"/>
                    <a:pt x="0" y="227"/>
                  </a:cubicBezTo>
                  <a:cubicBezTo>
                    <a:pt x="0" y="222"/>
                    <a:pt x="1" y="218"/>
                    <a:pt x="2" y="213"/>
                  </a:cubicBezTo>
                  <a:cubicBezTo>
                    <a:pt x="6" y="202"/>
                    <a:pt x="9" y="190"/>
                    <a:pt x="12" y="178"/>
                  </a:cubicBezTo>
                  <a:cubicBezTo>
                    <a:pt x="15" y="169"/>
                    <a:pt x="18" y="159"/>
                    <a:pt x="22" y="151"/>
                  </a:cubicBezTo>
                  <a:cubicBezTo>
                    <a:pt x="27" y="142"/>
                    <a:pt x="33" y="134"/>
                    <a:pt x="38" y="126"/>
                  </a:cubicBezTo>
                  <a:cubicBezTo>
                    <a:pt x="42" y="119"/>
                    <a:pt x="44" y="111"/>
                    <a:pt x="48" y="104"/>
                  </a:cubicBezTo>
                  <a:cubicBezTo>
                    <a:pt x="50" y="101"/>
                    <a:pt x="52" y="99"/>
                    <a:pt x="54" y="96"/>
                  </a:cubicBezTo>
                  <a:cubicBezTo>
                    <a:pt x="59" y="90"/>
                    <a:pt x="64" y="85"/>
                    <a:pt x="69" y="80"/>
                  </a:cubicBezTo>
                  <a:cubicBezTo>
                    <a:pt x="81" y="69"/>
                    <a:pt x="93" y="58"/>
                    <a:pt x="105" y="46"/>
                  </a:cubicBezTo>
                  <a:cubicBezTo>
                    <a:pt x="129" y="23"/>
                    <a:pt x="153" y="6"/>
                    <a:pt x="185" y="2"/>
                  </a:cubicBezTo>
                  <a:cubicBezTo>
                    <a:pt x="193" y="1"/>
                    <a:pt x="200" y="0"/>
                    <a:pt x="206" y="3"/>
                  </a:cubicBezTo>
                  <a:cubicBezTo>
                    <a:pt x="211" y="5"/>
                    <a:pt x="215" y="8"/>
                    <a:pt x="219" y="12"/>
                  </a:cubicBezTo>
                  <a:cubicBezTo>
                    <a:pt x="221" y="13"/>
                    <a:pt x="222" y="15"/>
                    <a:pt x="223" y="16"/>
                  </a:cubicBezTo>
                  <a:cubicBezTo>
                    <a:pt x="212" y="16"/>
                    <a:pt x="202" y="14"/>
                    <a:pt x="190" y="18"/>
                  </a:cubicBezTo>
                  <a:cubicBezTo>
                    <a:pt x="177" y="23"/>
                    <a:pt x="166" y="31"/>
                    <a:pt x="154" y="39"/>
                  </a:cubicBezTo>
                  <a:cubicBezTo>
                    <a:pt x="132" y="54"/>
                    <a:pt x="109" y="72"/>
                    <a:pt x="90" y="92"/>
                  </a:cubicBezTo>
                  <a:cubicBezTo>
                    <a:pt x="79" y="103"/>
                    <a:pt x="69" y="115"/>
                    <a:pt x="61" y="129"/>
                  </a:cubicBezTo>
                  <a:cubicBezTo>
                    <a:pt x="52" y="145"/>
                    <a:pt x="43" y="161"/>
                    <a:pt x="33" y="178"/>
                  </a:cubicBezTo>
                  <a:cubicBezTo>
                    <a:pt x="31" y="182"/>
                    <a:pt x="28" y="187"/>
                    <a:pt x="26" y="192"/>
                  </a:cubicBezTo>
                  <a:cubicBezTo>
                    <a:pt x="24" y="199"/>
                    <a:pt x="23" y="206"/>
                    <a:pt x="22" y="212"/>
                  </a:cubicBezTo>
                  <a:cubicBezTo>
                    <a:pt x="20" y="225"/>
                    <a:pt x="20" y="238"/>
                    <a:pt x="20" y="251"/>
                  </a:cubicBezTo>
                  <a:cubicBezTo>
                    <a:pt x="20" y="255"/>
                    <a:pt x="20" y="259"/>
                    <a:pt x="20" y="263"/>
                  </a:cubicBezTo>
                </a:path>
              </a:pathLst>
            </a:custGeom>
            <a:solidFill>
              <a:srgbClr val="7EB4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7" name="Freeform 301"/>
            <p:cNvSpPr/>
            <p:nvPr/>
          </p:nvSpPr>
          <p:spPr bwMode="auto">
            <a:xfrm>
              <a:off x="3776663" y="950913"/>
              <a:ext cx="87313" cy="661988"/>
            </a:xfrm>
            <a:custGeom>
              <a:avLst/>
              <a:gdLst>
                <a:gd name="T0" fmla="*/ 21 w 31"/>
                <a:gd name="T1" fmla="*/ 235 h 235"/>
                <a:gd name="T2" fmla="*/ 21 w 31"/>
                <a:gd name="T3" fmla="*/ 232 h 235"/>
                <a:gd name="T4" fmla="*/ 22 w 31"/>
                <a:gd name="T5" fmla="*/ 221 h 235"/>
                <a:gd name="T6" fmla="*/ 23 w 31"/>
                <a:gd name="T7" fmla="*/ 216 h 235"/>
                <a:gd name="T8" fmla="*/ 23 w 31"/>
                <a:gd name="T9" fmla="*/ 210 h 235"/>
                <a:gd name="T10" fmla="*/ 24 w 31"/>
                <a:gd name="T11" fmla="*/ 187 h 235"/>
                <a:gd name="T12" fmla="*/ 24 w 31"/>
                <a:gd name="T13" fmla="*/ 174 h 235"/>
                <a:gd name="T14" fmla="*/ 24 w 31"/>
                <a:gd name="T15" fmla="*/ 161 h 235"/>
                <a:gd name="T16" fmla="*/ 23 w 31"/>
                <a:gd name="T17" fmla="*/ 148 h 235"/>
                <a:gd name="T18" fmla="*/ 22 w 31"/>
                <a:gd name="T19" fmla="*/ 135 h 235"/>
                <a:gd name="T20" fmla="*/ 20 w 31"/>
                <a:gd name="T21" fmla="*/ 110 h 235"/>
                <a:gd name="T22" fmla="*/ 19 w 31"/>
                <a:gd name="T23" fmla="*/ 97 h 235"/>
                <a:gd name="T24" fmla="*/ 17 w 31"/>
                <a:gd name="T25" fmla="*/ 85 h 235"/>
                <a:gd name="T26" fmla="*/ 14 w 31"/>
                <a:gd name="T27" fmla="*/ 62 h 235"/>
                <a:gd name="T28" fmla="*/ 11 w 31"/>
                <a:gd name="T29" fmla="*/ 41 h 235"/>
                <a:gd name="T30" fmla="*/ 7 w 31"/>
                <a:gd name="T31" fmla="*/ 24 h 235"/>
                <a:gd name="T32" fmla="*/ 4 w 31"/>
                <a:gd name="T33" fmla="*/ 11 h 235"/>
                <a:gd name="T34" fmla="*/ 1 w 31"/>
                <a:gd name="T35" fmla="*/ 3 h 235"/>
                <a:gd name="T36" fmla="*/ 0 w 31"/>
                <a:gd name="T37" fmla="*/ 0 h 235"/>
                <a:gd name="T38" fmla="*/ 1 w 31"/>
                <a:gd name="T39" fmla="*/ 2 h 235"/>
                <a:gd name="T40" fmla="*/ 5 w 31"/>
                <a:gd name="T41" fmla="*/ 10 h 235"/>
                <a:gd name="T42" fmla="*/ 10 w 31"/>
                <a:gd name="T43" fmla="*/ 23 h 235"/>
                <a:gd name="T44" fmla="*/ 15 w 31"/>
                <a:gd name="T45" fmla="*/ 40 h 235"/>
                <a:gd name="T46" fmla="*/ 19 w 31"/>
                <a:gd name="T47" fmla="*/ 60 h 235"/>
                <a:gd name="T48" fmla="*/ 23 w 31"/>
                <a:gd name="T49" fmla="*/ 83 h 235"/>
                <a:gd name="T50" fmla="*/ 27 w 31"/>
                <a:gd name="T51" fmla="*/ 108 h 235"/>
                <a:gd name="T52" fmla="*/ 28 w 31"/>
                <a:gd name="T53" fmla="*/ 121 h 235"/>
                <a:gd name="T54" fmla="*/ 30 w 31"/>
                <a:gd name="T55" fmla="*/ 134 h 235"/>
                <a:gd name="T56" fmla="*/ 30 w 31"/>
                <a:gd name="T57" fmla="*/ 147 h 235"/>
                <a:gd name="T58" fmla="*/ 31 w 31"/>
                <a:gd name="T59" fmla="*/ 160 h 235"/>
                <a:gd name="T60" fmla="*/ 30 w 31"/>
                <a:gd name="T61" fmla="*/ 186 h 235"/>
                <a:gd name="T62" fmla="*/ 28 w 31"/>
                <a:gd name="T63" fmla="*/ 210 h 235"/>
                <a:gd name="T64" fmla="*/ 26 w 31"/>
                <a:gd name="T65" fmla="*/ 227 h 235"/>
                <a:gd name="T66" fmla="*/ 21 w 31"/>
                <a:gd name="T67" fmla="*/ 235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1" h="235">
                  <a:moveTo>
                    <a:pt x="21" y="235"/>
                  </a:moveTo>
                  <a:cubicBezTo>
                    <a:pt x="21" y="234"/>
                    <a:pt x="21" y="233"/>
                    <a:pt x="21" y="232"/>
                  </a:cubicBezTo>
                  <a:cubicBezTo>
                    <a:pt x="21" y="228"/>
                    <a:pt x="22" y="225"/>
                    <a:pt x="22" y="221"/>
                  </a:cubicBezTo>
                  <a:cubicBezTo>
                    <a:pt x="22" y="220"/>
                    <a:pt x="22" y="218"/>
                    <a:pt x="23" y="216"/>
                  </a:cubicBezTo>
                  <a:cubicBezTo>
                    <a:pt x="23" y="214"/>
                    <a:pt x="23" y="212"/>
                    <a:pt x="23" y="210"/>
                  </a:cubicBezTo>
                  <a:cubicBezTo>
                    <a:pt x="23" y="203"/>
                    <a:pt x="24" y="195"/>
                    <a:pt x="24" y="187"/>
                  </a:cubicBezTo>
                  <a:cubicBezTo>
                    <a:pt x="24" y="183"/>
                    <a:pt x="24" y="178"/>
                    <a:pt x="24" y="174"/>
                  </a:cubicBezTo>
                  <a:cubicBezTo>
                    <a:pt x="24" y="170"/>
                    <a:pt x="24" y="166"/>
                    <a:pt x="24" y="161"/>
                  </a:cubicBezTo>
                  <a:cubicBezTo>
                    <a:pt x="24" y="157"/>
                    <a:pt x="23" y="153"/>
                    <a:pt x="23" y="148"/>
                  </a:cubicBezTo>
                  <a:cubicBezTo>
                    <a:pt x="23" y="144"/>
                    <a:pt x="23" y="140"/>
                    <a:pt x="22" y="135"/>
                  </a:cubicBezTo>
                  <a:cubicBezTo>
                    <a:pt x="22" y="127"/>
                    <a:pt x="21" y="118"/>
                    <a:pt x="20" y="110"/>
                  </a:cubicBezTo>
                  <a:cubicBezTo>
                    <a:pt x="19" y="105"/>
                    <a:pt x="19" y="101"/>
                    <a:pt x="19" y="97"/>
                  </a:cubicBezTo>
                  <a:cubicBezTo>
                    <a:pt x="18" y="93"/>
                    <a:pt x="17" y="89"/>
                    <a:pt x="17" y="85"/>
                  </a:cubicBezTo>
                  <a:cubicBezTo>
                    <a:pt x="16" y="77"/>
                    <a:pt x="15" y="69"/>
                    <a:pt x="14" y="62"/>
                  </a:cubicBezTo>
                  <a:cubicBezTo>
                    <a:pt x="13" y="54"/>
                    <a:pt x="12" y="47"/>
                    <a:pt x="11" y="41"/>
                  </a:cubicBezTo>
                  <a:cubicBezTo>
                    <a:pt x="9" y="35"/>
                    <a:pt x="9" y="29"/>
                    <a:pt x="7" y="24"/>
                  </a:cubicBezTo>
                  <a:cubicBezTo>
                    <a:pt x="6" y="18"/>
                    <a:pt x="5" y="14"/>
                    <a:pt x="4" y="11"/>
                  </a:cubicBezTo>
                  <a:cubicBezTo>
                    <a:pt x="3" y="7"/>
                    <a:pt x="2" y="4"/>
                    <a:pt x="1" y="3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1"/>
                    <a:pt x="1" y="2"/>
                  </a:cubicBezTo>
                  <a:cubicBezTo>
                    <a:pt x="2" y="4"/>
                    <a:pt x="4" y="7"/>
                    <a:pt x="5" y="10"/>
                  </a:cubicBezTo>
                  <a:cubicBezTo>
                    <a:pt x="7" y="13"/>
                    <a:pt x="9" y="18"/>
                    <a:pt x="10" y="23"/>
                  </a:cubicBezTo>
                  <a:cubicBezTo>
                    <a:pt x="12" y="28"/>
                    <a:pt x="13" y="33"/>
                    <a:pt x="15" y="40"/>
                  </a:cubicBezTo>
                  <a:cubicBezTo>
                    <a:pt x="16" y="46"/>
                    <a:pt x="18" y="53"/>
                    <a:pt x="19" y="60"/>
                  </a:cubicBezTo>
                  <a:cubicBezTo>
                    <a:pt x="21" y="67"/>
                    <a:pt x="22" y="75"/>
                    <a:pt x="23" y="83"/>
                  </a:cubicBezTo>
                  <a:cubicBezTo>
                    <a:pt x="25" y="91"/>
                    <a:pt x="26" y="100"/>
                    <a:pt x="27" y="108"/>
                  </a:cubicBezTo>
                  <a:cubicBezTo>
                    <a:pt x="28" y="112"/>
                    <a:pt x="28" y="117"/>
                    <a:pt x="28" y="121"/>
                  </a:cubicBezTo>
                  <a:cubicBezTo>
                    <a:pt x="29" y="125"/>
                    <a:pt x="29" y="130"/>
                    <a:pt x="30" y="134"/>
                  </a:cubicBezTo>
                  <a:cubicBezTo>
                    <a:pt x="30" y="138"/>
                    <a:pt x="30" y="143"/>
                    <a:pt x="30" y="147"/>
                  </a:cubicBezTo>
                  <a:cubicBezTo>
                    <a:pt x="30" y="152"/>
                    <a:pt x="31" y="156"/>
                    <a:pt x="31" y="160"/>
                  </a:cubicBezTo>
                  <a:cubicBezTo>
                    <a:pt x="31" y="169"/>
                    <a:pt x="31" y="178"/>
                    <a:pt x="30" y="186"/>
                  </a:cubicBezTo>
                  <a:cubicBezTo>
                    <a:pt x="30" y="195"/>
                    <a:pt x="29" y="203"/>
                    <a:pt x="28" y="210"/>
                  </a:cubicBezTo>
                  <a:cubicBezTo>
                    <a:pt x="28" y="216"/>
                    <a:pt x="27" y="222"/>
                    <a:pt x="26" y="227"/>
                  </a:cubicBezTo>
                  <a:cubicBezTo>
                    <a:pt x="24" y="230"/>
                    <a:pt x="23" y="232"/>
                    <a:pt x="21" y="235"/>
                  </a:cubicBezTo>
                  <a:close/>
                </a:path>
              </a:pathLst>
            </a:custGeom>
            <a:solidFill>
              <a:srgbClr val="7EB4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8" name="Freeform 302"/>
            <p:cNvSpPr/>
            <p:nvPr/>
          </p:nvSpPr>
          <p:spPr bwMode="auto">
            <a:xfrm>
              <a:off x="3586163" y="895350"/>
              <a:ext cx="193675" cy="787400"/>
            </a:xfrm>
            <a:custGeom>
              <a:avLst/>
              <a:gdLst>
                <a:gd name="T0" fmla="*/ 66 w 69"/>
                <a:gd name="T1" fmla="*/ 280 h 280"/>
                <a:gd name="T2" fmla="*/ 65 w 69"/>
                <a:gd name="T3" fmla="*/ 260 h 280"/>
                <a:gd name="T4" fmla="*/ 64 w 69"/>
                <a:gd name="T5" fmla="*/ 235 h 280"/>
                <a:gd name="T6" fmla="*/ 62 w 69"/>
                <a:gd name="T7" fmla="*/ 207 h 280"/>
                <a:gd name="T8" fmla="*/ 61 w 69"/>
                <a:gd name="T9" fmla="*/ 200 h 280"/>
                <a:gd name="T10" fmla="*/ 58 w 69"/>
                <a:gd name="T11" fmla="*/ 178 h 280"/>
                <a:gd name="T12" fmla="*/ 54 w 69"/>
                <a:gd name="T13" fmla="*/ 148 h 280"/>
                <a:gd name="T14" fmla="*/ 49 w 69"/>
                <a:gd name="T15" fmla="*/ 118 h 280"/>
                <a:gd name="T16" fmla="*/ 42 w 69"/>
                <a:gd name="T17" fmla="*/ 90 h 280"/>
                <a:gd name="T18" fmla="*/ 33 w 69"/>
                <a:gd name="T19" fmla="*/ 65 h 280"/>
                <a:gd name="T20" fmla="*/ 23 w 69"/>
                <a:gd name="T21" fmla="*/ 44 h 280"/>
                <a:gd name="T22" fmla="*/ 6 w 69"/>
                <a:gd name="T23" fmla="*/ 12 h 280"/>
                <a:gd name="T24" fmla="*/ 0 w 69"/>
                <a:gd name="T25" fmla="*/ 0 h 280"/>
                <a:gd name="T26" fmla="*/ 8 w 69"/>
                <a:gd name="T27" fmla="*/ 11 h 280"/>
                <a:gd name="T28" fmla="*/ 16 w 69"/>
                <a:gd name="T29" fmla="*/ 24 h 280"/>
                <a:gd name="T30" fmla="*/ 27 w 69"/>
                <a:gd name="T31" fmla="*/ 41 h 280"/>
                <a:gd name="T32" fmla="*/ 39 w 69"/>
                <a:gd name="T33" fmla="*/ 62 h 280"/>
                <a:gd name="T34" fmla="*/ 49 w 69"/>
                <a:gd name="T35" fmla="*/ 88 h 280"/>
                <a:gd name="T36" fmla="*/ 56 w 69"/>
                <a:gd name="T37" fmla="*/ 116 h 280"/>
                <a:gd name="T38" fmla="*/ 62 w 69"/>
                <a:gd name="T39" fmla="*/ 146 h 280"/>
                <a:gd name="T40" fmla="*/ 66 w 69"/>
                <a:gd name="T41" fmla="*/ 176 h 280"/>
                <a:gd name="T42" fmla="*/ 68 w 69"/>
                <a:gd name="T43" fmla="*/ 206 h 280"/>
                <a:gd name="T44" fmla="*/ 69 w 69"/>
                <a:gd name="T45" fmla="*/ 225 h 280"/>
                <a:gd name="T46" fmla="*/ 69 w 69"/>
                <a:gd name="T47" fmla="*/ 234 h 280"/>
                <a:gd name="T48" fmla="*/ 69 w 69"/>
                <a:gd name="T49" fmla="*/ 259 h 280"/>
                <a:gd name="T50" fmla="*/ 69 w 69"/>
                <a:gd name="T51" fmla="*/ 272 h 280"/>
                <a:gd name="T52" fmla="*/ 68 w 69"/>
                <a:gd name="T53" fmla="*/ 278 h 280"/>
                <a:gd name="T54" fmla="*/ 68 w 69"/>
                <a:gd name="T55" fmla="*/ 278 h 280"/>
                <a:gd name="T56" fmla="*/ 67 w 69"/>
                <a:gd name="T57" fmla="*/ 280 h 280"/>
                <a:gd name="T58" fmla="*/ 66 w 69"/>
                <a:gd name="T59" fmla="*/ 280 h 2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69" h="280">
                  <a:moveTo>
                    <a:pt x="66" y="280"/>
                  </a:moveTo>
                  <a:cubicBezTo>
                    <a:pt x="65" y="274"/>
                    <a:pt x="65" y="267"/>
                    <a:pt x="65" y="260"/>
                  </a:cubicBezTo>
                  <a:cubicBezTo>
                    <a:pt x="65" y="252"/>
                    <a:pt x="64" y="244"/>
                    <a:pt x="64" y="235"/>
                  </a:cubicBezTo>
                  <a:cubicBezTo>
                    <a:pt x="63" y="226"/>
                    <a:pt x="62" y="217"/>
                    <a:pt x="62" y="207"/>
                  </a:cubicBezTo>
                  <a:cubicBezTo>
                    <a:pt x="61" y="205"/>
                    <a:pt x="61" y="203"/>
                    <a:pt x="61" y="200"/>
                  </a:cubicBezTo>
                  <a:cubicBezTo>
                    <a:pt x="60" y="193"/>
                    <a:pt x="59" y="186"/>
                    <a:pt x="58" y="178"/>
                  </a:cubicBezTo>
                  <a:cubicBezTo>
                    <a:pt x="57" y="168"/>
                    <a:pt x="56" y="158"/>
                    <a:pt x="54" y="148"/>
                  </a:cubicBezTo>
                  <a:cubicBezTo>
                    <a:pt x="53" y="138"/>
                    <a:pt x="51" y="128"/>
                    <a:pt x="49" y="118"/>
                  </a:cubicBezTo>
                  <a:cubicBezTo>
                    <a:pt x="47" y="109"/>
                    <a:pt x="45" y="99"/>
                    <a:pt x="42" y="90"/>
                  </a:cubicBezTo>
                  <a:cubicBezTo>
                    <a:pt x="40" y="81"/>
                    <a:pt x="37" y="73"/>
                    <a:pt x="33" y="65"/>
                  </a:cubicBezTo>
                  <a:cubicBezTo>
                    <a:pt x="30" y="58"/>
                    <a:pt x="26" y="50"/>
                    <a:pt x="23" y="44"/>
                  </a:cubicBezTo>
                  <a:cubicBezTo>
                    <a:pt x="16" y="31"/>
                    <a:pt x="10" y="20"/>
                    <a:pt x="6" y="12"/>
                  </a:cubicBezTo>
                  <a:cubicBezTo>
                    <a:pt x="3" y="5"/>
                    <a:pt x="0" y="1"/>
                    <a:pt x="0" y="0"/>
                  </a:cubicBezTo>
                  <a:cubicBezTo>
                    <a:pt x="0" y="1"/>
                    <a:pt x="3" y="5"/>
                    <a:pt x="8" y="11"/>
                  </a:cubicBezTo>
                  <a:cubicBezTo>
                    <a:pt x="10" y="15"/>
                    <a:pt x="13" y="19"/>
                    <a:pt x="16" y="24"/>
                  </a:cubicBezTo>
                  <a:cubicBezTo>
                    <a:pt x="19" y="29"/>
                    <a:pt x="23" y="35"/>
                    <a:pt x="27" y="41"/>
                  </a:cubicBezTo>
                  <a:cubicBezTo>
                    <a:pt x="31" y="48"/>
                    <a:pt x="35" y="55"/>
                    <a:pt x="39" y="62"/>
                  </a:cubicBezTo>
                  <a:cubicBezTo>
                    <a:pt x="42" y="70"/>
                    <a:pt x="46" y="79"/>
                    <a:pt x="49" y="88"/>
                  </a:cubicBezTo>
                  <a:cubicBezTo>
                    <a:pt x="52" y="97"/>
                    <a:pt x="54" y="106"/>
                    <a:pt x="56" y="116"/>
                  </a:cubicBezTo>
                  <a:cubicBezTo>
                    <a:pt x="58" y="126"/>
                    <a:pt x="60" y="136"/>
                    <a:pt x="62" y="146"/>
                  </a:cubicBezTo>
                  <a:cubicBezTo>
                    <a:pt x="63" y="156"/>
                    <a:pt x="64" y="166"/>
                    <a:pt x="66" y="176"/>
                  </a:cubicBezTo>
                  <a:cubicBezTo>
                    <a:pt x="67" y="187"/>
                    <a:pt x="67" y="196"/>
                    <a:pt x="68" y="206"/>
                  </a:cubicBezTo>
                  <a:cubicBezTo>
                    <a:pt x="69" y="212"/>
                    <a:pt x="69" y="219"/>
                    <a:pt x="69" y="225"/>
                  </a:cubicBezTo>
                  <a:cubicBezTo>
                    <a:pt x="69" y="228"/>
                    <a:pt x="69" y="231"/>
                    <a:pt x="69" y="234"/>
                  </a:cubicBezTo>
                  <a:cubicBezTo>
                    <a:pt x="69" y="243"/>
                    <a:pt x="69" y="251"/>
                    <a:pt x="69" y="259"/>
                  </a:cubicBezTo>
                  <a:cubicBezTo>
                    <a:pt x="69" y="264"/>
                    <a:pt x="69" y="268"/>
                    <a:pt x="69" y="272"/>
                  </a:cubicBezTo>
                  <a:cubicBezTo>
                    <a:pt x="69" y="274"/>
                    <a:pt x="69" y="276"/>
                    <a:pt x="68" y="278"/>
                  </a:cubicBezTo>
                  <a:cubicBezTo>
                    <a:pt x="68" y="278"/>
                    <a:pt x="68" y="278"/>
                    <a:pt x="68" y="278"/>
                  </a:cubicBezTo>
                  <a:cubicBezTo>
                    <a:pt x="68" y="279"/>
                    <a:pt x="67" y="279"/>
                    <a:pt x="67" y="280"/>
                  </a:cubicBezTo>
                  <a:cubicBezTo>
                    <a:pt x="66" y="280"/>
                    <a:pt x="66" y="280"/>
                    <a:pt x="66" y="280"/>
                  </a:cubicBezTo>
                </a:path>
              </a:pathLst>
            </a:custGeom>
            <a:solidFill>
              <a:srgbClr val="7EB4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9" name="Freeform 303"/>
            <p:cNvSpPr/>
            <p:nvPr/>
          </p:nvSpPr>
          <p:spPr bwMode="auto">
            <a:xfrm>
              <a:off x="3386138" y="987425"/>
              <a:ext cx="339725" cy="727075"/>
            </a:xfrm>
            <a:custGeom>
              <a:avLst/>
              <a:gdLst>
                <a:gd name="T0" fmla="*/ 119 w 121"/>
                <a:gd name="T1" fmla="*/ 258 h 258"/>
                <a:gd name="T2" fmla="*/ 118 w 121"/>
                <a:gd name="T3" fmla="*/ 253 h 258"/>
                <a:gd name="T4" fmla="*/ 116 w 121"/>
                <a:gd name="T5" fmla="*/ 245 h 258"/>
                <a:gd name="T6" fmla="*/ 114 w 121"/>
                <a:gd name="T7" fmla="*/ 236 h 258"/>
                <a:gd name="T8" fmla="*/ 112 w 121"/>
                <a:gd name="T9" fmla="*/ 226 h 258"/>
                <a:gd name="T10" fmla="*/ 109 w 121"/>
                <a:gd name="T11" fmla="*/ 215 h 258"/>
                <a:gd name="T12" fmla="*/ 105 w 121"/>
                <a:gd name="T13" fmla="*/ 203 h 258"/>
                <a:gd name="T14" fmla="*/ 102 w 121"/>
                <a:gd name="T15" fmla="*/ 191 h 258"/>
                <a:gd name="T16" fmla="*/ 98 w 121"/>
                <a:gd name="T17" fmla="*/ 179 h 258"/>
                <a:gd name="T18" fmla="*/ 88 w 121"/>
                <a:gd name="T19" fmla="*/ 154 h 258"/>
                <a:gd name="T20" fmla="*/ 77 w 121"/>
                <a:gd name="T21" fmla="*/ 128 h 258"/>
                <a:gd name="T22" fmla="*/ 65 w 121"/>
                <a:gd name="T23" fmla="*/ 102 h 258"/>
                <a:gd name="T24" fmla="*/ 52 w 121"/>
                <a:gd name="T25" fmla="*/ 79 h 258"/>
                <a:gd name="T26" fmla="*/ 46 w 121"/>
                <a:gd name="T27" fmla="*/ 68 h 258"/>
                <a:gd name="T28" fmla="*/ 39 w 121"/>
                <a:gd name="T29" fmla="*/ 57 h 258"/>
                <a:gd name="T30" fmla="*/ 33 w 121"/>
                <a:gd name="T31" fmla="*/ 47 h 258"/>
                <a:gd name="T32" fmla="*/ 27 w 121"/>
                <a:gd name="T33" fmla="*/ 38 h 258"/>
                <a:gd name="T34" fmla="*/ 21 w 121"/>
                <a:gd name="T35" fmla="*/ 30 h 258"/>
                <a:gd name="T36" fmla="*/ 16 w 121"/>
                <a:gd name="T37" fmla="*/ 23 h 258"/>
                <a:gd name="T38" fmla="*/ 12 w 121"/>
                <a:gd name="T39" fmla="*/ 16 h 258"/>
                <a:gd name="T40" fmla="*/ 7 w 121"/>
                <a:gd name="T41" fmla="*/ 11 h 258"/>
                <a:gd name="T42" fmla="*/ 0 w 121"/>
                <a:gd name="T43" fmla="*/ 0 h 258"/>
                <a:gd name="T44" fmla="*/ 9 w 121"/>
                <a:gd name="T45" fmla="*/ 10 h 258"/>
                <a:gd name="T46" fmla="*/ 13 w 121"/>
                <a:gd name="T47" fmla="*/ 15 h 258"/>
                <a:gd name="T48" fmla="*/ 19 w 121"/>
                <a:gd name="T49" fmla="*/ 21 h 258"/>
                <a:gd name="T50" fmla="*/ 24 w 121"/>
                <a:gd name="T51" fmla="*/ 27 h 258"/>
                <a:gd name="T52" fmla="*/ 31 w 121"/>
                <a:gd name="T53" fmla="*/ 35 h 258"/>
                <a:gd name="T54" fmla="*/ 37 w 121"/>
                <a:gd name="T55" fmla="*/ 44 h 258"/>
                <a:gd name="T56" fmla="*/ 44 w 121"/>
                <a:gd name="T57" fmla="*/ 54 h 258"/>
                <a:gd name="T58" fmla="*/ 51 w 121"/>
                <a:gd name="T59" fmla="*/ 64 h 258"/>
                <a:gd name="T60" fmla="*/ 58 w 121"/>
                <a:gd name="T61" fmla="*/ 75 h 258"/>
                <a:gd name="T62" fmla="*/ 72 w 121"/>
                <a:gd name="T63" fmla="*/ 99 h 258"/>
                <a:gd name="T64" fmla="*/ 84 w 121"/>
                <a:gd name="T65" fmla="*/ 124 h 258"/>
                <a:gd name="T66" fmla="*/ 95 w 121"/>
                <a:gd name="T67" fmla="*/ 150 h 258"/>
                <a:gd name="T68" fmla="*/ 104 w 121"/>
                <a:gd name="T69" fmla="*/ 176 h 258"/>
                <a:gd name="T70" fmla="*/ 107 w 121"/>
                <a:gd name="T71" fmla="*/ 189 h 258"/>
                <a:gd name="T72" fmla="*/ 111 w 121"/>
                <a:gd name="T73" fmla="*/ 201 h 258"/>
                <a:gd name="T74" fmla="*/ 114 w 121"/>
                <a:gd name="T75" fmla="*/ 213 h 258"/>
                <a:gd name="T76" fmla="*/ 116 w 121"/>
                <a:gd name="T77" fmla="*/ 224 h 258"/>
                <a:gd name="T78" fmla="*/ 118 w 121"/>
                <a:gd name="T79" fmla="*/ 235 h 258"/>
                <a:gd name="T80" fmla="*/ 119 w 121"/>
                <a:gd name="T81" fmla="*/ 244 h 258"/>
                <a:gd name="T82" fmla="*/ 120 w 121"/>
                <a:gd name="T83" fmla="*/ 252 h 258"/>
                <a:gd name="T84" fmla="*/ 121 w 121"/>
                <a:gd name="T85" fmla="*/ 257 h 258"/>
                <a:gd name="T86" fmla="*/ 119 w 121"/>
                <a:gd name="T87" fmla="*/ 258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20" h="258">
                  <a:moveTo>
                    <a:pt x="119" y="258"/>
                  </a:moveTo>
                  <a:cubicBezTo>
                    <a:pt x="119" y="256"/>
                    <a:pt x="119" y="255"/>
                    <a:pt x="118" y="253"/>
                  </a:cubicBezTo>
                  <a:cubicBezTo>
                    <a:pt x="118" y="250"/>
                    <a:pt x="117" y="248"/>
                    <a:pt x="116" y="245"/>
                  </a:cubicBezTo>
                  <a:cubicBezTo>
                    <a:pt x="116" y="242"/>
                    <a:pt x="115" y="239"/>
                    <a:pt x="114" y="236"/>
                  </a:cubicBezTo>
                  <a:cubicBezTo>
                    <a:pt x="113" y="232"/>
                    <a:pt x="112" y="229"/>
                    <a:pt x="112" y="226"/>
                  </a:cubicBezTo>
                  <a:cubicBezTo>
                    <a:pt x="111" y="222"/>
                    <a:pt x="110" y="219"/>
                    <a:pt x="109" y="215"/>
                  </a:cubicBezTo>
                  <a:cubicBezTo>
                    <a:pt x="108" y="211"/>
                    <a:pt x="106" y="207"/>
                    <a:pt x="105" y="203"/>
                  </a:cubicBezTo>
                  <a:cubicBezTo>
                    <a:pt x="104" y="200"/>
                    <a:pt x="103" y="196"/>
                    <a:pt x="102" y="191"/>
                  </a:cubicBezTo>
                  <a:cubicBezTo>
                    <a:pt x="100" y="187"/>
                    <a:pt x="99" y="183"/>
                    <a:pt x="98" y="179"/>
                  </a:cubicBezTo>
                  <a:cubicBezTo>
                    <a:pt x="95" y="171"/>
                    <a:pt x="92" y="162"/>
                    <a:pt x="88" y="154"/>
                  </a:cubicBezTo>
                  <a:cubicBezTo>
                    <a:pt x="85" y="145"/>
                    <a:pt x="81" y="136"/>
                    <a:pt x="77" y="128"/>
                  </a:cubicBezTo>
                  <a:cubicBezTo>
                    <a:pt x="73" y="119"/>
                    <a:pt x="69" y="111"/>
                    <a:pt x="65" y="102"/>
                  </a:cubicBezTo>
                  <a:cubicBezTo>
                    <a:pt x="61" y="94"/>
                    <a:pt x="57" y="86"/>
                    <a:pt x="52" y="79"/>
                  </a:cubicBezTo>
                  <a:cubicBezTo>
                    <a:pt x="50" y="75"/>
                    <a:pt x="48" y="71"/>
                    <a:pt x="46" y="68"/>
                  </a:cubicBezTo>
                  <a:cubicBezTo>
                    <a:pt x="44" y="64"/>
                    <a:pt x="42" y="60"/>
                    <a:pt x="39" y="57"/>
                  </a:cubicBezTo>
                  <a:cubicBezTo>
                    <a:pt x="37" y="54"/>
                    <a:pt x="35" y="50"/>
                    <a:pt x="33" y="47"/>
                  </a:cubicBezTo>
                  <a:cubicBezTo>
                    <a:pt x="31" y="44"/>
                    <a:pt x="29" y="41"/>
                    <a:pt x="27" y="38"/>
                  </a:cubicBezTo>
                  <a:cubicBezTo>
                    <a:pt x="25" y="35"/>
                    <a:pt x="23" y="32"/>
                    <a:pt x="21" y="30"/>
                  </a:cubicBezTo>
                  <a:cubicBezTo>
                    <a:pt x="20" y="27"/>
                    <a:pt x="18" y="25"/>
                    <a:pt x="16" y="23"/>
                  </a:cubicBezTo>
                  <a:cubicBezTo>
                    <a:pt x="15" y="20"/>
                    <a:pt x="13" y="18"/>
                    <a:pt x="12" y="16"/>
                  </a:cubicBezTo>
                  <a:cubicBezTo>
                    <a:pt x="10" y="14"/>
                    <a:pt x="9" y="12"/>
                    <a:pt x="7" y="11"/>
                  </a:cubicBezTo>
                  <a:cubicBezTo>
                    <a:pt x="3" y="5"/>
                    <a:pt x="0" y="1"/>
                    <a:pt x="0" y="0"/>
                  </a:cubicBezTo>
                  <a:cubicBezTo>
                    <a:pt x="0" y="1"/>
                    <a:pt x="3" y="4"/>
                    <a:pt x="9" y="10"/>
                  </a:cubicBezTo>
                  <a:cubicBezTo>
                    <a:pt x="10" y="11"/>
                    <a:pt x="12" y="13"/>
                    <a:pt x="13" y="15"/>
                  </a:cubicBezTo>
                  <a:cubicBezTo>
                    <a:pt x="15" y="16"/>
                    <a:pt x="17" y="18"/>
                    <a:pt x="19" y="21"/>
                  </a:cubicBezTo>
                  <a:cubicBezTo>
                    <a:pt x="20" y="23"/>
                    <a:pt x="22" y="25"/>
                    <a:pt x="24" y="27"/>
                  </a:cubicBezTo>
                  <a:cubicBezTo>
                    <a:pt x="26" y="30"/>
                    <a:pt x="28" y="33"/>
                    <a:pt x="31" y="35"/>
                  </a:cubicBezTo>
                  <a:cubicBezTo>
                    <a:pt x="33" y="38"/>
                    <a:pt x="35" y="41"/>
                    <a:pt x="37" y="44"/>
                  </a:cubicBezTo>
                  <a:cubicBezTo>
                    <a:pt x="40" y="47"/>
                    <a:pt x="42" y="50"/>
                    <a:pt x="44" y="54"/>
                  </a:cubicBezTo>
                  <a:cubicBezTo>
                    <a:pt x="47" y="57"/>
                    <a:pt x="49" y="60"/>
                    <a:pt x="51" y="64"/>
                  </a:cubicBezTo>
                  <a:cubicBezTo>
                    <a:pt x="53" y="67"/>
                    <a:pt x="56" y="71"/>
                    <a:pt x="58" y="75"/>
                  </a:cubicBezTo>
                  <a:cubicBezTo>
                    <a:pt x="63" y="83"/>
                    <a:pt x="67" y="90"/>
                    <a:pt x="72" y="99"/>
                  </a:cubicBezTo>
                  <a:cubicBezTo>
                    <a:pt x="76" y="107"/>
                    <a:pt x="80" y="115"/>
                    <a:pt x="84" y="124"/>
                  </a:cubicBezTo>
                  <a:cubicBezTo>
                    <a:pt x="88" y="133"/>
                    <a:pt x="92" y="141"/>
                    <a:pt x="95" y="150"/>
                  </a:cubicBezTo>
                  <a:cubicBezTo>
                    <a:pt x="98" y="159"/>
                    <a:pt x="101" y="168"/>
                    <a:pt x="104" y="176"/>
                  </a:cubicBezTo>
                  <a:cubicBezTo>
                    <a:pt x="105" y="181"/>
                    <a:pt x="106" y="185"/>
                    <a:pt x="107" y="189"/>
                  </a:cubicBezTo>
                  <a:cubicBezTo>
                    <a:pt x="109" y="193"/>
                    <a:pt x="110" y="197"/>
                    <a:pt x="111" y="201"/>
                  </a:cubicBezTo>
                  <a:cubicBezTo>
                    <a:pt x="112" y="205"/>
                    <a:pt x="113" y="209"/>
                    <a:pt x="114" y="213"/>
                  </a:cubicBezTo>
                  <a:cubicBezTo>
                    <a:pt x="114" y="217"/>
                    <a:pt x="115" y="221"/>
                    <a:pt x="116" y="224"/>
                  </a:cubicBezTo>
                  <a:cubicBezTo>
                    <a:pt x="116" y="228"/>
                    <a:pt x="117" y="231"/>
                    <a:pt x="118" y="235"/>
                  </a:cubicBezTo>
                  <a:cubicBezTo>
                    <a:pt x="118" y="238"/>
                    <a:pt x="119" y="241"/>
                    <a:pt x="119" y="244"/>
                  </a:cubicBezTo>
                  <a:cubicBezTo>
                    <a:pt x="119" y="247"/>
                    <a:pt x="120" y="250"/>
                    <a:pt x="120" y="252"/>
                  </a:cubicBezTo>
                  <a:cubicBezTo>
                    <a:pt x="120" y="254"/>
                    <a:pt x="121" y="256"/>
                    <a:pt x="121" y="257"/>
                  </a:cubicBezTo>
                  <a:cubicBezTo>
                    <a:pt x="120" y="258"/>
                    <a:pt x="120" y="258"/>
                    <a:pt x="119" y="258"/>
                  </a:cubicBezTo>
                </a:path>
              </a:pathLst>
            </a:custGeom>
            <a:solidFill>
              <a:srgbClr val="7EB4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0" name="Freeform 304"/>
            <p:cNvSpPr/>
            <p:nvPr/>
          </p:nvSpPr>
          <p:spPr bwMode="auto">
            <a:xfrm>
              <a:off x="3192463" y="1244600"/>
              <a:ext cx="488950" cy="484188"/>
            </a:xfrm>
            <a:custGeom>
              <a:avLst/>
              <a:gdLst>
                <a:gd name="T0" fmla="*/ 174 w 174"/>
                <a:gd name="T1" fmla="*/ 172 h 172"/>
                <a:gd name="T2" fmla="*/ 172 w 174"/>
                <a:gd name="T3" fmla="*/ 172 h 172"/>
                <a:gd name="T4" fmla="*/ 170 w 174"/>
                <a:gd name="T5" fmla="*/ 168 h 172"/>
                <a:gd name="T6" fmla="*/ 162 w 174"/>
                <a:gd name="T7" fmla="*/ 153 h 172"/>
                <a:gd name="T8" fmla="*/ 150 w 174"/>
                <a:gd name="T9" fmla="*/ 137 h 172"/>
                <a:gd name="T10" fmla="*/ 136 w 174"/>
                <a:gd name="T11" fmla="*/ 119 h 172"/>
                <a:gd name="T12" fmla="*/ 129 w 174"/>
                <a:gd name="T13" fmla="*/ 110 h 172"/>
                <a:gd name="T14" fmla="*/ 121 w 174"/>
                <a:gd name="T15" fmla="*/ 100 h 172"/>
                <a:gd name="T16" fmla="*/ 113 w 174"/>
                <a:gd name="T17" fmla="*/ 91 h 172"/>
                <a:gd name="T18" fmla="*/ 105 w 174"/>
                <a:gd name="T19" fmla="*/ 82 h 172"/>
                <a:gd name="T20" fmla="*/ 96 w 174"/>
                <a:gd name="T21" fmla="*/ 73 h 172"/>
                <a:gd name="T22" fmla="*/ 87 w 174"/>
                <a:gd name="T23" fmla="*/ 64 h 172"/>
                <a:gd name="T24" fmla="*/ 70 w 174"/>
                <a:gd name="T25" fmla="*/ 48 h 172"/>
                <a:gd name="T26" fmla="*/ 53 w 174"/>
                <a:gd name="T27" fmla="*/ 33 h 172"/>
                <a:gd name="T28" fmla="*/ 44 w 174"/>
                <a:gd name="T29" fmla="*/ 27 h 172"/>
                <a:gd name="T30" fmla="*/ 36 w 174"/>
                <a:gd name="T31" fmla="*/ 21 h 172"/>
                <a:gd name="T32" fmla="*/ 29 w 174"/>
                <a:gd name="T33" fmla="*/ 16 h 172"/>
                <a:gd name="T34" fmla="*/ 22 w 174"/>
                <a:gd name="T35" fmla="*/ 12 h 172"/>
                <a:gd name="T36" fmla="*/ 11 w 174"/>
                <a:gd name="T37" fmla="*/ 5 h 172"/>
                <a:gd name="T38" fmla="*/ 0 w 174"/>
                <a:gd name="T39" fmla="*/ 0 h 172"/>
                <a:gd name="T40" fmla="*/ 11 w 174"/>
                <a:gd name="T41" fmla="*/ 4 h 172"/>
                <a:gd name="T42" fmla="*/ 24 w 174"/>
                <a:gd name="T43" fmla="*/ 9 h 172"/>
                <a:gd name="T44" fmla="*/ 31 w 174"/>
                <a:gd name="T45" fmla="*/ 13 h 172"/>
                <a:gd name="T46" fmla="*/ 39 w 174"/>
                <a:gd name="T47" fmla="*/ 18 h 172"/>
                <a:gd name="T48" fmla="*/ 48 w 174"/>
                <a:gd name="T49" fmla="*/ 23 h 172"/>
                <a:gd name="T50" fmla="*/ 56 w 174"/>
                <a:gd name="T51" fmla="*/ 29 h 172"/>
                <a:gd name="T52" fmla="*/ 75 w 174"/>
                <a:gd name="T53" fmla="*/ 42 h 172"/>
                <a:gd name="T54" fmla="*/ 84 w 174"/>
                <a:gd name="T55" fmla="*/ 50 h 172"/>
                <a:gd name="T56" fmla="*/ 93 w 174"/>
                <a:gd name="T57" fmla="*/ 59 h 172"/>
                <a:gd name="T58" fmla="*/ 102 w 174"/>
                <a:gd name="T59" fmla="*/ 67 h 172"/>
                <a:gd name="T60" fmla="*/ 110 w 174"/>
                <a:gd name="T61" fmla="*/ 76 h 172"/>
                <a:gd name="T62" fmla="*/ 119 w 174"/>
                <a:gd name="T63" fmla="*/ 86 h 172"/>
                <a:gd name="T64" fmla="*/ 127 w 174"/>
                <a:gd name="T65" fmla="*/ 96 h 172"/>
                <a:gd name="T66" fmla="*/ 134 w 174"/>
                <a:gd name="T67" fmla="*/ 105 h 172"/>
                <a:gd name="T68" fmla="*/ 142 w 174"/>
                <a:gd name="T69" fmla="*/ 115 h 172"/>
                <a:gd name="T70" fmla="*/ 155 w 174"/>
                <a:gd name="T71" fmla="*/ 133 h 172"/>
                <a:gd name="T72" fmla="*/ 166 w 174"/>
                <a:gd name="T73" fmla="*/ 151 h 172"/>
                <a:gd name="T74" fmla="*/ 173 w 174"/>
                <a:gd name="T75" fmla="*/ 167 h 172"/>
                <a:gd name="T76" fmla="*/ 174 w 174"/>
                <a:gd name="T77" fmla="*/ 172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4" h="172">
                  <a:moveTo>
                    <a:pt x="174" y="172"/>
                  </a:moveTo>
                  <a:cubicBezTo>
                    <a:pt x="173" y="172"/>
                    <a:pt x="173" y="172"/>
                    <a:pt x="172" y="172"/>
                  </a:cubicBezTo>
                  <a:cubicBezTo>
                    <a:pt x="171" y="171"/>
                    <a:pt x="171" y="170"/>
                    <a:pt x="170" y="168"/>
                  </a:cubicBezTo>
                  <a:cubicBezTo>
                    <a:pt x="168" y="163"/>
                    <a:pt x="165" y="158"/>
                    <a:pt x="162" y="153"/>
                  </a:cubicBezTo>
                  <a:cubicBezTo>
                    <a:pt x="159" y="148"/>
                    <a:pt x="155" y="143"/>
                    <a:pt x="150" y="137"/>
                  </a:cubicBezTo>
                  <a:cubicBezTo>
                    <a:pt x="146" y="131"/>
                    <a:pt x="141" y="125"/>
                    <a:pt x="136" y="119"/>
                  </a:cubicBezTo>
                  <a:cubicBezTo>
                    <a:pt x="134" y="116"/>
                    <a:pt x="131" y="113"/>
                    <a:pt x="129" y="110"/>
                  </a:cubicBezTo>
                  <a:cubicBezTo>
                    <a:pt x="126" y="107"/>
                    <a:pt x="124" y="104"/>
                    <a:pt x="121" y="100"/>
                  </a:cubicBezTo>
                  <a:cubicBezTo>
                    <a:pt x="118" y="97"/>
                    <a:pt x="116" y="94"/>
                    <a:pt x="113" y="91"/>
                  </a:cubicBezTo>
                  <a:cubicBezTo>
                    <a:pt x="110" y="88"/>
                    <a:pt x="107" y="85"/>
                    <a:pt x="105" y="82"/>
                  </a:cubicBezTo>
                  <a:cubicBezTo>
                    <a:pt x="102" y="79"/>
                    <a:pt x="99" y="76"/>
                    <a:pt x="96" y="73"/>
                  </a:cubicBezTo>
                  <a:cubicBezTo>
                    <a:pt x="93" y="70"/>
                    <a:pt x="90" y="67"/>
                    <a:pt x="87" y="64"/>
                  </a:cubicBezTo>
                  <a:cubicBezTo>
                    <a:pt x="82" y="58"/>
                    <a:pt x="76" y="53"/>
                    <a:pt x="70" y="48"/>
                  </a:cubicBezTo>
                  <a:cubicBezTo>
                    <a:pt x="64" y="42"/>
                    <a:pt x="58" y="38"/>
                    <a:pt x="53" y="33"/>
                  </a:cubicBezTo>
                  <a:cubicBezTo>
                    <a:pt x="50" y="31"/>
                    <a:pt x="47" y="29"/>
                    <a:pt x="44" y="27"/>
                  </a:cubicBezTo>
                  <a:cubicBezTo>
                    <a:pt x="42" y="25"/>
                    <a:pt x="39" y="23"/>
                    <a:pt x="36" y="21"/>
                  </a:cubicBezTo>
                  <a:cubicBezTo>
                    <a:pt x="34" y="19"/>
                    <a:pt x="31" y="18"/>
                    <a:pt x="29" y="16"/>
                  </a:cubicBezTo>
                  <a:cubicBezTo>
                    <a:pt x="27" y="15"/>
                    <a:pt x="24" y="13"/>
                    <a:pt x="22" y="12"/>
                  </a:cubicBezTo>
                  <a:cubicBezTo>
                    <a:pt x="18" y="9"/>
                    <a:pt x="14" y="7"/>
                    <a:pt x="11" y="5"/>
                  </a:cubicBezTo>
                  <a:cubicBezTo>
                    <a:pt x="5" y="2"/>
                    <a:pt x="1" y="0"/>
                    <a:pt x="0" y="0"/>
                  </a:cubicBezTo>
                  <a:cubicBezTo>
                    <a:pt x="1" y="0"/>
                    <a:pt x="5" y="2"/>
                    <a:pt x="11" y="4"/>
                  </a:cubicBezTo>
                  <a:cubicBezTo>
                    <a:pt x="15" y="5"/>
                    <a:pt x="19" y="7"/>
                    <a:pt x="24" y="9"/>
                  </a:cubicBezTo>
                  <a:cubicBezTo>
                    <a:pt x="26" y="11"/>
                    <a:pt x="28" y="12"/>
                    <a:pt x="31" y="13"/>
                  </a:cubicBezTo>
                  <a:cubicBezTo>
                    <a:pt x="34" y="14"/>
                    <a:pt x="36" y="16"/>
                    <a:pt x="39" y="18"/>
                  </a:cubicBezTo>
                  <a:cubicBezTo>
                    <a:pt x="42" y="19"/>
                    <a:pt x="45" y="21"/>
                    <a:pt x="48" y="23"/>
                  </a:cubicBezTo>
                  <a:cubicBezTo>
                    <a:pt x="50" y="25"/>
                    <a:pt x="53" y="27"/>
                    <a:pt x="56" y="29"/>
                  </a:cubicBezTo>
                  <a:cubicBezTo>
                    <a:pt x="62" y="33"/>
                    <a:pt x="68" y="37"/>
                    <a:pt x="75" y="42"/>
                  </a:cubicBezTo>
                  <a:cubicBezTo>
                    <a:pt x="78" y="45"/>
                    <a:pt x="81" y="47"/>
                    <a:pt x="84" y="50"/>
                  </a:cubicBezTo>
                  <a:cubicBezTo>
                    <a:pt x="87" y="53"/>
                    <a:pt x="90" y="56"/>
                    <a:pt x="93" y="59"/>
                  </a:cubicBezTo>
                  <a:cubicBezTo>
                    <a:pt x="96" y="61"/>
                    <a:pt x="99" y="64"/>
                    <a:pt x="102" y="67"/>
                  </a:cubicBezTo>
                  <a:cubicBezTo>
                    <a:pt x="105" y="70"/>
                    <a:pt x="107" y="73"/>
                    <a:pt x="110" y="76"/>
                  </a:cubicBezTo>
                  <a:cubicBezTo>
                    <a:pt x="113" y="80"/>
                    <a:pt x="116" y="83"/>
                    <a:pt x="119" y="86"/>
                  </a:cubicBezTo>
                  <a:cubicBezTo>
                    <a:pt x="121" y="89"/>
                    <a:pt x="124" y="92"/>
                    <a:pt x="127" y="96"/>
                  </a:cubicBezTo>
                  <a:cubicBezTo>
                    <a:pt x="129" y="99"/>
                    <a:pt x="132" y="102"/>
                    <a:pt x="134" y="105"/>
                  </a:cubicBezTo>
                  <a:cubicBezTo>
                    <a:pt x="137" y="108"/>
                    <a:pt x="139" y="112"/>
                    <a:pt x="142" y="115"/>
                  </a:cubicBezTo>
                  <a:cubicBezTo>
                    <a:pt x="146" y="121"/>
                    <a:pt x="151" y="127"/>
                    <a:pt x="155" y="133"/>
                  </a:cubicBezTo>
                  <a:cubicBezTo>
                    <a:pt x="159" y="139"/>
                    <a:pt x="163" y="145"/>
                    <a:pt x="166" y="151"/>
                  </a:cubicBezTo>
                  <a:cubicBezTo>
                    <a:pt x="169" y="156"/>
                    <a:pt x="171" y="162"/>
                    <a:pt x="173" y="167"/>
                  </a:cubicBezTo>
                  <a:cubicBezTo>
                    <a:pt x="173" y="169"/>
                    <a:pt x="174" y="170"/>
                    <a:pt x="174" y="172"/>
                  </a:cubicBezTo>
                </a:path>
              </a:pathLst>
            </a:custGeom>
            <a:solidFill>
              <a:srgbClr val="7EB4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1" name="Freeform 305"/>
            <p:cNvSpPr/>
            <p:nvPr/>
          </p:nvSpPr>
          <p:spPr bwMode="auto">
            <a:xfrm>
              <a:off x="3170238" y="1438275"/>
              <a:ext cx="488950" cy="293688"/>
            </a:xfrm>
            <a:custGeom>
              <a:avLst/>
              <a:gdLst>
                <a:gd name="T0" fmla="*/ 174 w 174"/>
                <a:gd name="T1" fmla="*/ 104 h 104"/>
                <a:gd name="T2" fmla="*/ 171 w 174"/>
                <a:gd name="T3" fmla="*/ 104 h 104"/>
                <a:gd name="T4" fmla="*/ 168 w 174"/>
                <a:gd name="T5" fmla="*/ 101 h 104"/>
                <a:gd name="T6" fmla="*/ 163 w 174"/>
                <a:gd name="T7" fmla="*/ 97 h 104"/>
                <a:gd name="T8" fmla="*/ 157 w 174"/>
                <a:gd name="T9" fmla="*/ 92 h 104"/>
                <a:gd name="T10" fmla="*/ 145 w 174"/>
                <a:gd name="T11" fmla="*/ 81 h 104"/>
                <a:gd name="T12" fmla="*/ 138 w 174"/>
                <a:gd name="T13" fmla="*/ 76 h 104"/>
                <a:gd name="T14" fmla="*/ 131 w 174"/>
                <a:gd name="T15" fmla="*/ 70 h 104"/>
                <a:gd name="T16" fmla="*/ 115 w 174"/>
                <a:gd name="T17" fmla="*/ 58 h 104"/>
                <a:gd name="T18" fmla="*/ 98 w 174"/>
                <a:gd name="T19" fmla="*/ 47 h 104"/>
                <a:gd name="T20" fmla="*/ 81 w 174"/>
                <a:gd name="T21" fmla="*/ 37 h 104"/>
                <a:gd name="T22" fmla="*/ 63 w 174"/>
                <a:gd name="T23" fmla="*/ 27 h 104"/>
                <a:gd name="T24" fmla="*/ 55 w 174"/>
                <a:gd name="T25" fmla="*/ 23 h 104"/>
                <a:gd name="T26" fmla="*/ 47 w 174"/>
                <a:gd name="T27" fmla="*/ 19 h 104"/>
                <a:gd name="T28" fmla="*/ 32 w 174"/>
                <a:gd name="T29" fmla="*/ 12 h 104"/>
                <a:gd name="T30" fmla="*/ 25 w 174"/>
                <a:gd name="T31" fmla="*/ 9 h 104"/>
                <a:gd name="T32" fmla="*/ 19 w 174"/>
                <a:gd name="T33" fmla="*/ 7 h 104"/>
                <a:gd name="T34" fmla="*/ 8 w 174"/>
                <a:gd name="T35" fmla="*/ 3 h 104"/>
                <a:gd name="T36" fmla="*/ 0 w 174"/>
                <a:gd name="T37" fmla="*/ 0 h 104"/>
                <a:gd name="T38" fmla="*/ 9 w 174"/>
                <a:gd name="T39" fmla="*/ 2 h 104"/>
                <a:gd name="T40" fmla="*/ 20 w 174"/>
                <a:gd name="T41" fmla="*/ 4 h 104"/>
                <a:gd name="T42" fmla="*/ 26 w 174"/>
                <a:gd name="T43" fmla="*/ 6 h 104"/>
                <a:gd name="T44" fmla="*/ 33 w 174"/>
                <a:gd name="T45" fmla="*/ 8 h 104"/>
                <a:gd name="T46" fmla="*/ 41 w 174"/>
                <a:gd name="T47" fmla="*/ 11 h 104"/>
                <a:gd name="T48" fmla="*/ 49 w 174"/>
                <a:gd name="T49" fmla="*/ 14 h 104"/>
                <a:gd name="T50" fmla="*/ 67 w 174"/>
                <a:gd name="T51" fmla="*/ 21 h 104"/>
                <a:gd name="T52" fmla="*/ 85 w 174"/>
                <a:gd name="T53" fmla="*/ 30 h 104"/>
                <a:gd name="T54" fmla="*/ 102 w 174"/>
                <a:gd name="T55" fmla="*/ 41 h 104"/>
                <a:gd name="T56" fmla="*/ 119 w 174"/>
                <a:gd name="T57" fmla="*/ 52 h 104"/>
                <a:gd name="T58" fmla="*/ 135 w 174"/>
                <a:gd name="T59" fmla="*/ 64 h 104"/>
                <a:gd name="T60" fmla="*/ 142 w 174"/>
                <a:gd name="T61" fmla="*/ 71 h 104"/>
                <a:gd name="T62" fmla="*/ 149 w 174"/>
                <a:gd name="T63" fmla="*/ 77 h 104"/>
                <a:gd name="T64" fmla="*/ 155 w 174"/>
                <a:gd name="T65" fmla="*/ 83 h 104"/>
                <a:gd name="T66" fmla="*/ 161 w 174"/>
                <a:gd name="T67" fmla="*/ 89 h 104"/>
                <a:gd name="T68" fmla="*/ 166 w 174"/>
                <a:gd name="T69" fmla="*/ 94 h 104"/>
                <a:gd name="T70" fmla="*/ 170 w 174"/>
                <a:gd name="T71" fmla="*/ 99 h 104"/>
                <a:gd name="T72" fmla="*/ 174 w 174"/>
                <a:gd name="T73" fmla="*/ 10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74" h="104">
                  <a:moveTo>
                    <a:pt x="174" y="104"/>
                  </a:moveTo>
                  <a:cubicBezTo>
                    <a:pt x="173" y="104"/>
                    <a:pt x="172" y="104"/>
                    <a:pt x="171" y="104"/>
                  </a:cubicBezTo>
                  <a:cubicBezTo>
                    <a:pt x="170" y="103"/>
                    <a:pt x="169" y="102"/>
                    <a:pt x="168" y="101"/>
                  </a:cubicBezTo>
                  <a:cubicBezTo>
                    <a:pt x="166" y="100"/>
                    <a:pt x="165" y="98"/>
                    <a:pt x="163" y="97"/>
                  </a:cubicBezTo>
                  <a:cubicBezTo>
                    <a:pt x="161" y="95"/>
                    <a:pt x="159" y="93"/>
                    <a:pt x="157" y="92"/>
                  </a:cubicBezTo>
                  <a:cubicBezTo>
                    <a:pt x="154" y="88"/>
                    <a:pt x="149" y="85"/>
                    <a:pt x="145" y="81"/>
                  </a:cubicBezTo>
                  <a:cubicBezTo>
                    <a:pt x="143" y="79"/>
                    <a:pt x="140" y="77"/>
                    <a:pt x="138" y="76"/>
                  </a:cubicBezTo>
                  <a:cubicBezTo>
                    <a:pt x="135" y="74"/>
                    <a:pt x="133" y="72"/>
                    <a:pt x="131" y="70"/>
                  </a:cubicBezTo>
                  <a:cubicBezTo>
                    <a:pt x="125" y="66"/>
                    <a:pt x="120" y="62"/>
                    <a:pt x="115" y="58"/>
                  </a:cubicBezTo>
                  <a:cubicBezTo>
                    <a:pt x="109" y="54"/>
                    <a:pt x="104" y="51"/>
                    <a:pt x="98" y="47"/>
                  </a:cubicBezTo>
                  <a:cubicBezTo>
                    <a:pt x="92" y="44"/>
                    <a:pt x="86" y="40"/>
                    <a:pt x="81" y="37"/>
                  </a:cubicBezTo>
                  <a:cubicBezTo>
                    <a:pt x="75" y="33"/>
                    <a:pt x="69" y="30"/>
                    <a:pt x="63" y="27"/>
                  </a:cubicBezTo>
                  <a:cubicBezTo>
                    <a:pt x="60" y="26"/>
                    <a:pt x="58" y="24"/>
                    <a:pt x="55" y="23"/>
                  </a:cubicBezTo>
                  <a:cubicBezTo>
                    <a:pt x="52" y="22"/>
                    <a:pt x="49" y="20"/>
                    <a:pt x="47" y="19"/>
                  </a:cubicBezTo>
                  <a:cubicBezTo>
                    <a:pt x="41" y="17"/>
                    <a:pt x="36" y="14"/>
                    <a:pt x="32" y="12"/>
                  </a:cubicBezTo>
                  <a:cubicBezTo>
                    <a:pt x="29" y="11"/>
                    <a:pt x="27" y="10"/>
                    <a:pt x="25" y="9"/>
                  </a:cubicBezTo>
                  <a:cubicBezTo>
                    <a:pt x="23" y="9"/>
                    <a:pt x="21" y="8"/>
                    <a:pt x="19" y="7"/>
                  </a:cubicBezTo>
                  <a:cubicBezTo>
                    <a:pt x="15" y="5"/>
                    <a:pt x="11" y="4"/>
                    <a:pt x="8" y="3"/>
                  </a:cubicBezTo>
                  <a:cubicBezTo>
                    <a:pt x="3" y="1"/>
                    <a:pt x="0" y="0"/>
                    <a:pt x="0" y="0"/>
                  </a:cubicBezTo>
                  <a:cubicBezTo>
                    <a:pt x="0" y="0"/>
                    <a:pt x="3" y="0"/>
                    <a:pt x="9" y="2"/>
                  </a:cubicBezTo>
                  <a:cubicBezTo>
                    <a:pt x="12" y="2"/>
                    <a:pt x="16" y="3"/>
                    <a:pt x="20" y="4"/>
                  </a:cubicBezTo>
                  <a:cubicBezTo>
                    <a:pt x="22" y="5"/>
                    <a:pt x="24" y="5"/>
                    <a:pt x="26" y="6"/>
                  </a:cubicBezTo>
                  <a:cubicBezTo>
                    <a:pt x="29" y="7"/>
                    <a:pt x="31" y="8"/>
                    <a:pt x="33" y="8"/>
                  </a:cubicBezTo>
                  <a:cubicBezTo>
                    <a:pt x="36" y="9"/>
                    <a:pt x="39" y="10"/>
                    <a:pt x="41" y="11"/>
                  </a:cubicBezTo>
                  <a:cubicBezTo>
                    <a:pt x="44" y="12"/>
                    <a:pt x="47" y="13"/>
                    <a:pt x="49" y="14"/>
                  </a:cubicBezTo>
                  <a:cubicBezTo>
                    <a:pt x="55" y="16"/>
                    <a:pt x="61" y="19"/>
                    <a:pt x="67" y="21"/>
                  </a:cubicBezTo>
                  <a:cubicBezTo>
                    <a:pt x="72" y="24"/>
                    <a:pt x="79" y="27"/>
                    <a:pt x="85" y="30"/>
                  </a:cubicBezTo>
                  <a:cubicBezTo>
                    <a:pt x="91" y="33"/>
                    <a:pt x="96" y="37"/>
                    <a:pt x="102" y="41"/>
                  </a:cubicBezTo>
                  <a:cubicBezTo>
                    <a:pt x="108" y="44"/>
                    <a:pt x="114" y="48"/>
                    <a:pt x="119" y="52"/>
                  </a:cubicBezTo>
                  <a:cubicBezTo>
                    <a:pt x="125" y="56"/>
                    <a:pt x="130" y="60"/>
                    <a:pt x="135" y="64"/>
                  </a:cubicBezTo>
                  <a:cubicBezTo>
                    <a:pt x="137" y="66"/>
                    <a:pt x="140" y="69"/>
                    <a:pt x="142" y="71"/>
                  </a:cubicBezTo>
                  <a:cubicBezTo>
                    <a:pt x="144" y="73"/>
                    <a:pt x="147" y="75"/>
                    <a:pt x="149" y="77"/>
                  </a:cubicBezTo>
                  <a:cubicBezTo>
                    <a:pt x="151" y="79"/>
                    <a:pt x="153" y="81"/>
                    <a:pt x="155" y="83"/>
                  </a:cubicBezTo>
                  <a:cubicBezTo>
                    <a:pt x="157" y="85"/>
                    <a:pt x="159" y="87"/>
                    <a:pt x="161" y="89"/>
                  </a:cubicBezTo>
                  <a:cubicBezTo>
                    <a:pt x="162" y="90"/>
                    <a:pt x="164" y="92"/>
                    <a:pt x="166" y="94"/>
                  </a:cubicBezTo>
                  <a:cubicBezTo>
                    <a:pt x="167" y="96"/>
                    <a:pt x="168" y="97"/>
                    <a:pt x="170" y="99"/>
                  </a:cubicBezTo>
                  <a:cubicBezTo>
                    <a:pt x="171" y="101"/>
                    <a:pt x="173" y="102"/>
                    <a:pt x="174" y="104"/>
                  </a:cubicBezTo>
                </a:path>
              </a:pathLst>
            </a:custGeom>
            <a:solidFill>
              <a:srgbClr val="7EB4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2" name="Freeform 306"/>
            <p:cNvSpPr/>
            <p:nvPr/>
          </p:nvSpPr>
          <p:spPr bwMode="auto">
            <a:xfrm>
              <a:off x="3656013" y="928688"/>
              <a:ext cx="73025" cy="46038"/>
            </a:xfrm>
            <a:custGeom>
              <a:avLst/>
              <a:gdLst>
                <a:gd name="T0" fmla="*/ 7 w 26"/>
                <a:gd name="T1" fmla="*/ 14 h 16"/>
                <a:gd name="T2" fmla="*/ 21 w 26"/>
                <a:gd name="T3" fmla="*/ 8 h 16"/>
                <a:gd name="T4" fmla="*/ 20 w 26"/>
                <a:gd name="T5" fmla="*/ 1 h 16"/>
                <a:gd name="T6" fmla="*/ 4 w 26"/>
                <a:gd name="T7" fmla="*/ 7 h 16"/>
                <a:gd name="T8" fmla="*/ 7 w 26"/>
                <a:gd name="T9" fmla="*/ 1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16">
                  <a:moveTo>
                    <a:pt x="7" y="14"/>
                  </a:moveTo>
                  <a:cubicBezTo>
                    <a:pt x="12" y="11"/>
                    <a:pt x="16" y="10"/>
                    <a:pt x="21" y="8"/>
                  </a:cubicBezTo>
                  <a:cubicBezTo>
                    <a:pt x="26" y="7"/>
                    <a:pt x="25" y="0"/>
                    <a:pt x="20" y="1"/>
                  </a:cubicBezTo>
                  <a:cubicBezTo>
                    <a:pt x="15" y="2"/>
                    <a:pt x="9" y="5"/>
                    <a:pt x="4" y="7"/>
                  </a:cubicBezTo>
                  <a:cubicBezTo>
                    <a:pt x="0" y="10"/>
                    <a:pt x="3" y="16"/>
                    <a:pt x="7" y="14"/>
                  </a:cubicBezTo>
                  <a:close/>
                </a:path>
              </a:pathLst>
            </a:custGeom>
            <a:solidFill>
              <a:srgbClr val="4D4D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3" name="Freeform 307"/>
            <p:cNvSpPr/>
            <p:nvPr/>
          </p:nvSpPr>
          <p:spPr bwMode="auto">
            <a:xfrm>
              <a:off x="3754438" y="998538"/>
              <a:ext cx="33338" cy="25400"/>
            </a:xfrm>
            <a:custGeom>
              <a:avLst/>
              <a:gdLst>
                <a:gd name="T0" fmla="*/ 12 w 12"/>
                <a:gd name="T1" fmla="*/ 3 h 9"/>
                <a:gd name="T2" fmla="*/ 8 w 12"/>
                <a:gd name="T3" fmla="*/ 1 h 9"/>
                <a:gd name="T4" fmla="*/ 4 w 12"/>
                <a:gd name="T5" fmla="*/ 2 h 9"/>
                <a:gd name="T6" fmla="*/ 1 w 12"/>
                <a:gd name="T7" fmla="*/ 6 h 9"/>
                <a:gd name="T8" fmla="*/ 5 w 12"/>
                <a:gd name="T9" fmla="*/ 9 h 9"/>
                <a:gd name="T10" fmla="*/ 9 w 12"/>
                <a:gd name="T11" fmla="*/ 8 h 9"/>
                <a:gd name="T12" fmla="*/ 12 w 12"/>
                <a:gd name="T13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9">
                  <a:moveTo>
                    <a:pt x="12" y="3"/>
                  </a:moveTo>
                  <a:cubicBezTo>
                    <a:pt x="12" y="2"/>
                    <a:pt x="10" y="0"/>
                    <a:pt x="8" y="1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2" y="2"/>
                    <a:pt x="0" y="4"/>
                    <a:pt x="1" y="6"/>
                  </a:cubicBezTo>
                  <a:cubicBezTo>
                    <a:pt x="1" y="8"/>
                    <a:pt x="3" y="9"/>
                    <a:pt x="5" y="9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1" y="8"/>
                    <a:pt x="12" y="5"/>
                    <a:pt x="12" y="3"/>
                  </a:cubicBezTo>
                  <a:close/>
                </a:path>
              </a:pathLst>
            </a:custGeom>
            <a:solidFill>
              <a:srgbClr val="4D4D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4" name="Freeform 308"/>
            <p:cNvSpPr/>
            <p:nvPr/>
          </p:nvSpPr>
          <p:spPr bwMode="auto">
            <a:xfrm>
              <a:off x="3568700" y="1027113"/>
              <a:ext cx="50800" cy="58738"/>
            </a:xfrm>
            <a:custGeom>
              <a:avLst/>
              <a:gdLst>
                <a:gd name="T0" fmla="*/ 8 w 18"/>
                <a:gd name="T1" fmla="*/ 18 h 21"/>
                <a:gd name="T2" fmla="*/ 14 w 18"/>
                <a:gd name="T3" fmla="*/ 9 h 21"/>
                <a:gd name="T4" fmla="*/ 10 w 18"/>
                <a:gd name="T5" fmla="*/ 3 h 21"/>
                <a:gd name="T6" fmla="*/ 1 w 18"/>
                <a:gd name="T7" fmla="*/ 15 h 21"/>
                <a:gd name="T8" fmla="*/ 3 w 18"/>
                <a:gd name="T9" fmla="*/ 20 h 21"/>
                <a:gd name="T10" fmla="*/ 8 w 18"/>
                <a:gd name="T11" fmla="*/ 18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" h="21">
                  <a:moveTo>
                    <a:pt x="8" y="18"/>
                  </a:moveTo>
                  <a:cubicBezTo>
                    <a:pt x="9" y="14"/>
                    <a:pt x="11" y="11"/>
                    <a:pt x="14" y="9"/>
                  </a:cubicBezTo>
                  <a:cubicBezTo>
                    <a:pt x="18" y="5"/>
                    <a:pt x="13" y="0"/>
                    <a:pt x="10" y="3"/>
                  </a:cubicBezTo>
                  <a:cubicBezTo>
                    <a:pt x="6" y="7"/>
                    <a:pt x="3" y="11"/>
                    <a:pt x="1" y="15"/>
                  </a:cubicBezTo>
                  <a:cubicBezTo>
                    <a:pt x="0" y="17"/>
                    <a:pt x="1" y="19"/>
                    <a:pt x="3" y="20"/>
                  </a:cubicBezTo>
                  <a:cubicBezTo>
                    <a:pt x="5" y="21"/>
                    <a:pt x="7" y="19"/>
                    <a:pt x="8" y="18"/>
                  </a:cubicBezTo>
                  <a:close/>
                </a:path>
              </a:pathLst>
            </a:custGeom>
            <a:solidFill>
              <a:srgbClr val="4D4D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5" name="Freeform 309"/>
            <p:cNvSpPr/>
            <p:nvPr/>
          </p:nvSpPr>
          <p:spPr bwMode="auto">
            <a:xfrm>
              <a:off x="3675063" y="1350963"/>
              <a:ext cx="50800" cy="57150"/>
            </a:xfrm>
            <a:custGeom>
              <a:avLst/>
              <a:gdLst>
                <a:gd name="T0" fmla="*/ 18 w 18"/>
                <a:gd name="T1" fmla="*/ 8 h 20"/>
                <a:gd name="T2" fmla="*/ 18 w 18"/>
                <a:gd name="T3" fmla="*/ 8 h 20"/>
                <a:gd name="T4" fmla="*/ 8 w 18"/>
                <a:gd name="T5" fmla="*/ 1 h 20"/>
                <a:gd name="T6" fmla="*/ 0 w 18"/>
                <a:gd name="T7" fmla="*/ 12 h 20"/>
                <a:gd name="T8" fmla="*/ 1 w 18"/>
                <a:gd name="T9" fmla="*/ 12 h 20"/>
                <a:gd name="T10" fmla="*/ 10 w 18"/>
                <a:gd name="T11" fmla="*/ 19 h 20"/>
                <a:gd name="T12" fmla="*/ 18 w 18"/>
                <a:gd name="T13" fmla="*/ 8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20">
                  <a:moveTo>
                    <a:pt x="18" y="8"/>
                  </a:moveTo>
                  <a:cubicBezTo>
                    <a:pt x="18" y="8"/>
                    <a:pt x="18" y="8"/>
                    <a:pt x="18" y="8"/>
                  </a:cubicBezTo>
                  <a:cubicBezTo>
                    <a:pt x="17" y="3"/>
                    <a:pt x="13" y="0"/>
                    <a:pt x="8" y="1"/>
                  </a:cubicBezTo>
                  <a:cubicBezTo>
                    <a:pt x="3" y="2"/>
                    <a:pt x="0" y="7"/>
                    <a:pt x="0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7"/>
                    <a:pt x="6" y="20"/>
                    <a:pt x="10" y="19"/>
                  </a:cubicBezTo>
                  <a:cubicBezTo>
                    <a:pt x="15" y="18"/>
                    <a:pt x="18" y="13"/>
                    <a:pt x="18" y="8"/>
                  </a:cubicBezTo>
                </a:path>
              </a:pathLst>
            </a:custGeom>
            <a:solidFill>
              <a:srgbClr val="4D4D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6" name="Freeform 310"/>
            <p:cNvSpPr/>
            <p:nvPr/>
          </p:nvSpPr>
          <p:spPr bwMode="auto">
            <a:xfrm>
              <a:off x="3489325" y="1371600"/>
              <a:ext cx="31750" cy="33338"/>
            </a:xfrm>
            <a:custGeom>
              <a:avLst/>
              <a:gdLst>
                <a:gd name="T0" fmla="*/ 10 w 11"/>
                <a:gd name="T1" fmla="*/ 5 h 12"/>
                <a:gd name="T2" fmla="*/ 10 w 11"/>
                <a:gd name="T3" fmla="*/ 4 h 12"/>
                <a:gd name="T4" fmla="*/ 5 w 11"/>
                <a:gd name="T5" fmla="*/ 1 h 12"/>
                <a:gd name="T6" fmla="*/ 0 w 11"/>
                <a:gd name="T7" fmla="*/ 7 h 12"/>
                <a:gd name="T8" fmla="*/ 1 w 11"/>
                <a:gd name="T9" fmla="*/ 8 h 12"/>
                <a:gd name="T10" fmla="*/ 6 w 11"/>
                <a:gd name="T11" fmla="*/ 11 h 12"/>
                <a:gd name="T12" fmla="*/ 10 w 11"/>
                <a:gd name="T13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12">
                  <a:moveTo>
                    <a:pt x="10" y="5"/>
                  </a:moveTo>
                  <a:cubicBezTo>
                    <a:pt x="10" y="4"/>
                    <a:pt x="10" y="4"/>
                    <a:pt x="10" y="4"/>
                  </a:cubicBezTo>
                  <a:cubicBezTo>
                    <a:pt x="10" y="2"/>
                    <a:pt x="7" y="0"/>
                    <a:pt x="5" y="1"/>
                  </a:cubicBezTo>
                  <a:cubicBezTo>
                    <a:pt x="2" y="1"/>
                    <a:pt x="0" y="4"/>
                    <a:pt x="0" y="7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10"/>
                    <a:pt x="3" y="12"/>
                    <a:pt x="6" y="11"/>
                  </a:cubicBezTo>
                  <a:cubicBezTo>
                    <a:pt x="9" y="10"/>
                    <a:pt x="11" y="8"/>
                    <a:pt x="10" y="5"/>
                  </a:cubicBezTo>
                </a:path>
              </a:pathLst>
            </a:custGeom>
            <a:solidFill>
              <a:srgbClr val="4D4D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7" name="Freeform 311"/>
            <p:cNvSpPr/>
            <p:nvPr/>
          </p:nvSpPr>
          <p:spPr bwMode="auto">
            <a:xfrm>
              <a:off x="3144838" y="1284288"/>
              <a:ext cx="63500" cy="66675"/>
            </a:xfrm>
            <a:custGeom>
              <a:avLst/>
              <a:gdLst>
                <a:gd name="T0" fmla="*/ 20 w 23"/>
                <a:gd name="T1" fmla="*/ 18 h 24"/>
                <a:gd name="T2" fmla="*/ 22 w 23"/>
                <a:gd name="T3" fmla="*/ 10 h 24"/>
                <a:gd name="T4" fmla="*/ 22 w 23"/>
                <a:gd name="T5" fmla="*/ 9 h 24"/>
                <a:gd name="T6" fmla="*/ 18 w 23"/>
                <a:gd name="T7" fmla="*/ 2 h 24"/>
                <a:gd name="T8" fmla="*/ 10 w 23"/>
                <a:gd name="T9" fmla="*/ 1 h 24"/>
                <a:gd name="T10" fmla="*/ 3 w 23"/>
                <a:gd name="T11" fmla="*/ 6 h 24"/>
                <a:gd name="T12" fmla="*/ 0 w 23"/>
                <a:gd name="T13" fmla="*/ 14 h 24"/>
                <a:gd name="T14" fmla="*/ 0 w 23"/>
                <a:gd name="T15" fmla="*/ 15 h 24"/>
                <a:gd name="T16" fmla="*/ 5 w 23"/>
                <a:gd name="T17" fmla="*/ 22 h 24"/>
                <a:gd name="T18" fmla="*/ 13 w 23"/>
                <a:gd name="T19" fmla="*/ 23 h 24"/>
                <a:gd name="T20" fmla="*/ 20 w 23"/>
                <a:gd name="T21" fmla="*/ 18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" h="24">
                  <a:moveTo>
                    <a:pt x="20" y="18"/>
                  </a:moveTo>
                  <a:cubicBezTo>
                    <a:pt x="22" y="16"/>
                    <a:pt x="23" y="13"/>
                    <a:pt x="22" y="10"/>
                  </a:cubicBezTo>
                  <a:cubicBezTo>
                    <a:pt x="22" y="9"/>
                    <a:pt x="22" y="9"/>
                    <a:pt x="22" y="9"/>
                  </a:cubicBezTo>
                  <a:cubicBezTo>
                    <a:pt x="22" y="6"/>
                    <a:pt x="20" y="4"/>
                    <a:pt x="18" y="2"/>
                  </a:cubicBezTo>
                  <a:cubicBezTo>
                    <a:pt x="16" y="1"/>
                    <a:pt x="13" y="0"/>
                    <a:pt x="10" y="1"/>
                  </a:cubicBezTo>
                  <a:cubicBezTo>
                    <a:pt x="7" y="2"/>
                    <a:pt x="4" y="3"/>
                    <a:pt x="3" y="6"/>
                  </a:cubicBezTo>
                  <a:cubicBezTo>
                    <a:pt x="1" y="8"/>
                    <a:pt x="0" y="11"/>
                    <a:pt x="0" y="14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" y="18"/>
                    <a:pt x="2" y="20"/>
                    <a:pt x="5" y="22"/>
                  </a:cubicBezTo>
                  <a:cubicBezTo>
                    <a:pt x="7" y="23"/>
                    <a:pt x="10" y="24"/>
                    <a:pt x="13" y="23"/>
                  </a:cubicBezTo>
                  <a:cubicBezTo>
                    <a:pt x="16" y="23"/>
                    <a:pt x="18" y="21"/>
                    <a:pt x="20" y="18"/>
                  </a:cubicBezTo>
                </a:path>
              </a:pathLst>
            </a:custGeom>
            <a:solidFill>
              <a:srgbClr val="4D4D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8" name="Freeform 312"/>
            <p:cNvSpPr/>
            <p:nvPr/>
          </p:nvSpPr>
          <p:spPr bwMode="auto">
            <a:xfrm>
              <a:off x="3240088" y="1081088"/>
              <a:ext cx="95250" cy="120650"/>
            </a:xfrm>
            <a:custGeom>
              <a:avLst/>
              <a:gdLst>
                <a:gd name="T0" fmla="*/ 20 w 34"/>
                <a:gd name="T1" fmla="*/ 35 h 43"/>
                <a:gd name="T2" fmla="*/ 30 w 34"/>
                <a:gd name="T3" fmla="*/ 17 h 43"/>
                <a:gd name="T4" fmla="*/ 28 w 34"/>
                <a:gd name="T5" fmla="*/ 3 h 43"/>
                <a:gd name="T6" fmla="*/ 15 w 34"/>
                <a:gd name="T7" fmla="*/ 6 h 43"/>
                <a:gd name="T8" fmla="*/ 2 w 34"/>
                <a:gd name="T9" fmla="*/ 29 h 43"/>
                <a:gd name="T10" fmla="*/ 7 w 34"/>
                <a:gd name="T11" fmla="*/ 41 h 43"/>
                <a:gd name="T12" fmla="*/ 20 w 34"/>
                <a:gd name="T13" fmla="*/ 35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" h="43">
                  <a:moveTo>
                    <a:pt x="20" y="35"/>
                  </a:moveTo>
                  <a:cubicBezTo>
                    <a:pt x="22" y="28"/>
                    <a:pt x="25" y="22"/>
                    <a:pt x="30" y="17"/>
                  </a:cubicBezTo>
                  <a:cubicBezTo>
                    <a:pt x="34" y="12"/>
                    <a:pt x="32" y="5"/>
                    <a:pt x="28" y="3"/>
                  </a:cubicBezTo>
                  <a:cubicBezTo>
                    <a:pt x="24" y="0"/>
                    <a:pt x="18" y="2"/>
                    <a:pt x="15" y="6"/>
                  </a:cubicBezTo>
                  <a:cubicBezTo>
                    <a:pt x="9" y="13"/>
                    <a:pt x="4" y="21"/>
                    <a:pt x="2" y="29"/>
                  </a:cubicBezTo>
                  <a:cubicBezTo>
                    <a:pt x="0" y="34"/>
                    <a:pt x="2" y="40"/>
                    <a:pt x="7" y="41"/>
                  </a:cubicBezTo>
                  <a:cubicBezTo>
                    <a:pt x="12" y="43"/>
                    <a:pt x="18" y="40"/>
                    <a:pt x="20" y="35"/>
                  </a:cubicBezTo>
                </a:path>
              </a:pathLst>
            </a:custGeom>
            <a:solidFill>
              <a:srgbClr val="4D4D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9" name="Freeform 313"/>
            <p:cNvSpPr>
              <a:spLocks noEditPoints="1"/>
            </p:cNvSpPr>
            <p:nvPr/>
          </p:nvSpPr>
          <p:spPr bwMode="auto">
            <a:xfrm>
              <a:off x="3109913" y="950913"/>
              <a:ext cx="677863" cy="781050"/>
            </a:xfrm>
            <a:custGeom>
              <a:avLst/>
              <a:gdLst>
                <a:gd name="T0" fmla="*/ 238 w 241"/>
                <a:gd name="T1" fmla="*/ 239 h 277"/>
                <a:gd name="T2" fmla="*/ 240 w 241"/>
                <a:gd name="T3" fmla="*/ 216 h 277"/>
                <a:gd name="T4" fmla="*/ 140 w 241"/>
                <a:gd name="T5" fmla="*/ 160 h 277"/>
                <a:gd name="T6" fmla="*/ 141 w 241"/>
                <a:gd name="T7" fmla="*/ 150 h 277"/>
                <a:gd name="T8" fmla="*/ 140 w 241"/>
                <a:gd name="T9" fmla="*/ 160 h 277"/>
                <a:gd name="T10" fmla="*/ 18 w 241"/>
                <a:gd name="T11" fmla="*/ 120 h 277"/>
                <a:gd name="T12" fmla="*/ 43 w 241"/>
                <a:gd name="T13" fmla="*/ 131 h 277"/>
                <a:gd name="T14" fmla="*/ 70 w 241"/>
                <a:gd name="T15" fmla="*/ 47 h 277"/>
                <a:gd name="T16" fmla="*/ 83 w 241"/>
                <a:gd name="T17" fmla="*/ 102 h 277"/>
                <a:gd name="T18" fmla="*/ 53 w 241"/>
                <a:gd name="T19" fmla="*/ 87 h 277"/>
                <a:gd name="T20" fmla="*/ 70 w 241"/>
                <a:gd name="T21" fmla="*/ 0 h 277"/>
                <a:gd name="T22" fmla="*/ 6 w 241"/>
                <a:gd name="T23" fmla="*/ 100 h 277"/>
                <a:gd name="T24" fmla="*/ 21 w 241"/>
                <a:gd name="T25" fmla="*/ 192 h 277"/>
                <a:gd name="T26" fmla="*/ 189 w 241"/>
                <a:gd name="T27" fmla="*/ 274 h 277"/>
                <a:gd name="T28" fmla="*/ 159 w 241"/>
                <a:gd name="T29" fmla="*/ 249 h 277"/>
                <a:gd name="T30" fmla="*/ 102 w 241"/>
                <a:gd name="T31" fmla="*/ 210 h 277"/>
                <a:gd name="T32" fmla="*/ 53 w 241"/>
                <a:gd name="T33" fmla="*/ 185 h 277"/>
                <a:gd name="T34" fmla="*/ 21 w 241"/>
                <a:gd name="T35" fmla="*/ 173 h 277"/>
                <a:gd name="T36" fmla="*/ 54 w 241"/>
                <a:gd name="T37" fmla="*/ 181 h 277"/>
                <a:gd name="T38" fmla="*/ 106 w 241"/>
                <a:gd name="T39" fmla="*/ 203 h 277"/>
                <a:gd name="T40" fmla="*/ 163 w 241"/>
                <a:gd name="T41" fmla="*/ 244 h 277"/>
                <a:gd name="T42" fmla="*/ 187 w 241"/>
                <a:gd name="T43" fmla="*/ 267 h 277"/>
                <a:gd name="T44" fmla="*/ 201 w 241"/>
                <a:gd name="T45" fmla="*/ 276 h 277"/>
                <a:gd name="T46" fmla="*/ 165 w 241"/>
                <a:gd name="T47" fmla="*/ 223 h 277"/>
                <a:gd name="T48" fmla="*/ 134 w 241"/>
                <a:gd name="T49" fmla="*/ 186 h 277"/>
                <a:gd name="T50" fmla="*/ 82 w 241"/>
                <a:gd name="T51" fmla="*/ 137 h 277"/>
                <a:gd name="T52" fmla="*/ 51 w 241"/>
                <a:gd name="T53" fmla="*/ 116 h 277"/>
                <a:gd name="T54" fmla="*/ 53 w 241"/>
                <a:gd name="T55" fmla="*/ 113 h 277"/>
                <a:gd name="T56" fmla="*/ 85 w 241"/>
                <a:gd name="T57" fmla="*/ 133 h 277"/>
                <a:gd name="T58" fmla="*/ 131 w 241"/>
                <a:gd name="T59" fmla="*/ 171 h 277"/>
                <a:gd name="T60" fmla="*/ 163 w 241"/>
                <a:gd name="T61" fmla="*/ 209 h 277"/>
                <a:gd name="T62" fmla="*/ 202 w 241"/>
                <a:gd name="T63" fmla="*/ 271 h 277"/>
                <a:gd name="T64" fmla="*/ 216 w 241"/>
                <a:gd name="T65" fmla="*/ 266 h 277"/>
                <a:gd name="T66" fmla="*/ 207 w 241"/>
                <a:gd name="T67" fmla="*/ 228 h 277"/>
                <a:gd name="T68" fmla="*/ 186 w 241"/>
                <a:gd name="T69" fmla="*/ 167 h 277"/>
                <a:gd name="T70" fmla="*/ 144 w 241"/>
                <a:gd name="T71" fmla="*/ 81 h 277"/>
                <a:gd name="T72" fmla="*/ 119 w 241"/>
                <a:gd name="T73" fmla="*/ 43 h 277"/>
                <a:gd name="T74" fmla="*/ 98 w 241"/>
                <a:gd name="T75" fmla="*/ 13 h 277"/>
                <a:gd name="T76" fmla="*/ 122 w 241"/>
                <a:gd name="T77" fmla="*/ 40 h 277"/>
                <a:gd name="T78" fmla="*/ 149 w 241"/>
                <a:gd name="T79" fmla="*/ 77 h 277"/>
                <a:gd name="T80" fmla="*/ 193 w 241"/>
                <a:gd name="T81" fmla="*/ 163 h 277"/>
                <a:gd name="T82" fmla="*/ 212 w 241"/>
                <a:gd name="T83" fmla="*/ 226 h 277"/>
                <a:gd name="T84" fmla="*/ 218 w 241"/>
                <a:gd name="T85" fmla="*/ 265 h 277"/>
                <a:gd name="T86" fmla="*/ 234 w 241"/>
                <a:gd name="T87" fmla="*/ 240 h 277"/>
                <a:gd name="T88" fmla="*/ 230 w 241"/>
                <a:gd name="T89" fmla="*/ 180 h 277"/>
                <a:gd name="T90" fmla="*/ 209 w 241"/>
                <a:gd name="T91" fmla="*/ 161 h 277"/>
                <a:gd name="T92" fmla="*/ 211 w 241"/>
                <a:gd name="T93" fmla="*/ 143 h 277"/>
                <a:gd name="T94" fmla="*/ 173 w 241"/>
                <a:gd name="T95" fmla="*/ 80 h 277"/>
                <a:gd name="T96" fmla="*/ 76 w 241"/>
                <a:gd name="T97" fmla="*/ 2 h 2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41" h="277">
                  <a:moveTo>
                    <a:pt x="238" y="205"/>
                  </a:moveTo>
                  <a:cubicBezTo>
                    <a:pt x="238" y="205"/>
                    <a:pt x="238" y="205"/>
                    <a:pt x="238" y="205"/>
                  </a:cubicBezTo>
                  <a:cubicBezTo>
                    <a:pt x="238" y="208"/>
                    <a:pt x="238" y="211"/>
                    <a:pt x="238" y="214"/>
                  </a:cubicBezTo>
                  <a:cubicBezTo>
                    <a:pt x="238" y="223"/>
                    <a:pt x="238" y="231"/>
                    <a:pt x="238" y="239"/>
                  </a:cubicBezTo>
                  <a:cubicBezTo>
                    <a:pt x="238" y="244"/>
                    <a:pt x="238" y="248"/>
                    <a:pt x="238" y="252"/>
                  </a:cubicBezTo>
                  <a:cubicBezTo>
                    <a:pt x="238" y="251"/>
                    <a:pt x="238" y="249"/>
                    <a:pt x="239" y="248"/>
                  </a:cubicBezTo>
                  <a:cubicBezTo>
                    <a:pt x="239" y="246"/>
                    <a:pt x="240" y="244"/>
                    <a:pt x="240" y="241"/>
                  </a:cubicBezTo>
                  <a:cubicBezTo>
                    <a:pt x="241" y="233"/>
                    <a:pt x="241" y="225"/>
                    <a:pt x="240" y="216"/>
                  </a:cubicBezTo>
                  <a:cubicBezTo>
                    <a:pt x="240" y="214"/>
                    <a:pt x="239" y="211"/>
                    <a:pt x="239" y="209"/>
                  </a:cubicBezTo>
                  <a:cubicBezTo>
                    <a:pt x="239" y="207"/>
                    <a:pt x="238" y="206"/>
                    <a:pt x="238" y="205"/>
                  </a:cubicBezTo>
                  <a:cubicBezTo>
                    <a:pt x="238" y="205"/>
                    <a:pt x="238" y="205"/>
                    <a:pt x="238" y="205"/>
                  </a:cubicBezTo>
                  <a:moveTo>
                    <a:pt x="140" y="160"/>
                  </a:moveTo>
                  <a:cubicBezTo>
                    <a:pt x="138" y="160"/>
                    <a:pt x="136" y="159"/>
                    <a:pt x="136" y="157"/>
                  </a:cubicBezTo>
                  <a:cubicBezTo>
                    <a:pt x="135" y="156"/>
                    <a:pt x="135" y="156"/>
                    <a:pt x="135" y="156"/>
                  </a:cubicBezTo>
                  <a:cubicBezTo>
                    <a:pt x="135" y="153"/>
                    <a:pt x="137" y="150"/>
                    <a:pt x="140" y="150"/>
                  </a:cubicBezTo>
                  <a:cubicBezTo>
                    <a:pt x="140" y="150"/>
                    <a:pt x="141" y="150"/>
                    <a:pt x="141" y="150"/>
                  </a:cubicBezTo>
                  <a:cubicBezTo>
                    <a:pt x="143" y="150"/>
                    <a:pt x="145" y="151"/>
                    <a:pt x="145" y="153"/>
                  </a:cubicBezTo>
                  <a:cubicBezTo>
                    <a:pt x="145" y="154"/>
                    <a:pt x="145" y="154"/>
                    <a:pt x="145" y="154"/>
                  </a:cubicBezTo>
                  <a:cubicBezTo>
                    <a:pt x="146" y="157"/>
                    <a:pt x="144" y="159"/>
                    <a:pt x="141" y="160"/>
                  </a:cubicBezTo>
                  <a:cubicBezTo>
                    <a:pt x="141" y="160"/>
                    <a:pt x="140" y="160"/>
                    <a:pt x="140" y="160"/>
                  </a:cubicBezTo>
                  <a:moveTo>
                    <a:pt x="39" y="160"/>
                  </a:moveTo>
                  <a:cubicBezTo>
                    <a:pt x="36" y="160"/>
                    <a:pt x="33" y="159"/>
                    <a:pt x="31" y="158"/>
                  </a:cubicBezTo>
                  <a:cubicBezTo>
                    <a:pt x="24" y="154"/>
                    <a:pt x="14" y="148"/>
                    <a:pt x="10" y="140"/>
                  </a:cubicBezTo>
                  <a:cubicBezTo>
                    <a:pt x="7" y="133"/>
                    <a:pt x="11" y="124"/>
                    <a:pt x="18" y="120"/>
                  </a:cubicBezTo>
                  <a:cubicBezTo>
                    <a:pt x="19" y="118"/>
                    <a:pt x="21" y="116"/>
                    <a:pt x="23" y="115"/>
                  </a:cubicBezTo>
                  <a:cubicBezTo>
                    <a:pt x="24" y="114"/>
                    <a:pt x="26" y="113"/>
                    <a:pt x="27" y="113"/>
                  </a:cubicBezTo>
                  <a:cubicBezTo>
                    <a:pt x="31" y="113"/>
                    <a:pt x="34" y="115"/>
                    <a:pt x="36" y="118"/>
                  </a:cubicBezTo>
                  <a:cubicBezTo>
                    <a:pt x="38" y="123"/>
                    <a:pt x="41" y="127"/>
                    <a:pt x="43" y="131"/>
                  </a:cubicBezTo>
                  <a:cubicBezTo>
                    <a:pt x="46" y="135"/>
                    <a:pt x="49" y="139"/>
                    <a:pt x="51" y="144"/>
                  </a:cubicBezTo>
                  <a:cubicBezTo>
                    <a:pt x="52" y="149"/>
                    <a:pt x="50" y="156"/>
                    <a:pt x="45" y="158"/>
                  </a:cubicBezTo>
                  <a:cubicBezTo>
                    <a:pt x="43" y="159"/>
                    <a:pt x="41" y="160"/>
                    <a:pt x="39" y="160"/>
                  </a:cubicBezTo>
                  <a:moveTo>
                    <a:pt x="70" y="47"/>
                  </a:moveTo>
                  <a:cubicBezTo>
                    <a:pt x="71" y="47"/>
                    <a:pt x="72" y="47"/>
                    <a:pt x="73" y="47"/>
                  </a:cubicBezTo>
                  <a:cubicBezTo>
                    <a:pt x="75" y="47"/>
                    <a:pt x="77" y="48"/>
                    <a:pt x="79" y="50"/>
                  </a:cubicBezTo>
                  <a:cubicBezTo>
                    <a:pt x="85" y="59"/>
                    <a:pt x="94" y="69"/>
                    <a:pt x="98" y="80"/>
                  </a:cubicBezTo>
                  <a:cubicBezTo>
                    <a:pt x="102" y="90"/>
                    <a:pt x="94" y="102"/>
                    <a:pt x="83" y="102"/>
                  </a:cubicBezTo>
                  <a:cubicBezTo>
                    <a:pt x="82" y="102"/>
                    <a:pt x="82" y="102"/>
                    <a:pt x="82" y="102"/>
                  </a:cubicBezTo>
                  <a:cubicBezTo>
                    <a:pt x="72" y="102"/>
                    <a:pt x="63" y="95"/>
                    <a:pt x="56" y="90"/>
                  </a:cubicBezTo>
                  <a:cubicBezTo>
                    <a:pt x="55" y="89"/>
                    <a:pt x="55" y="88"/>
                    <a:pt x="54" y="88"/>
                  </a:cubicBezTo>
                  <a:cubicBezTo>
                    <a:pt x="54" y="88"/>
                    <a:pt x="53" y="87"/>
                    <a:pt x="53" y="87"/>
                  </a:cubicBezTo>
                  <a:cubicBezTo>
                    <a:pt x="48" y="86"/>
                    <a:pt x="46" y="80"/>
                    <a:pt x="48" y="75"/>
                  </a:cubicBezTo>
                  <a:cubicBezTo>
                    <a:pt x="50" y="67"/>
                    <a:pt x="55" y="59"/>
                    <a:pt x="61" y="52"/>
                  </a:cubicBezTo>
                  <a:cubicBezTo>
                    <a:pt x="63" y="49"/>
                    <a:pt x="66" y="47"/>
                    <a:pt x="70" y="47"/>
                  </a:cubicBezTo>
                  <a:moveTo>
                    <a:pt x="70" y="0"/>
                  </a:moveTo>
                  <a:cubicBezTo>
                    <a:pt x="70" y="0"/>
                    <a:pt x="70" y="0"/>
                    <a:pt x="70" y="0"/>
                  </a:cubicBezTo>
                  <a:cubicBezTo>
                    <a:pt x="59" y="11"/>
                    <a:pt x="49" y="23"/>
                    <a:pt x="41" y="37"/>
                  </a:cubicBezTo>
                  <a:cubicBezTo>
                    <a:pt x="32" y="53"/>
                    <a:pt x="23" y="69"/>
                    <a:pt x="13" y="86"/>
                  </a:cubicBezTo>
                  <a:cubicBezTo>
                    <a:pt x="11" y="90"/>
                    <a:pt x="8" y="95"/>
                    <a:pt x="6" y="100"/>
                  </a:cubicBezTo>
                  <a:cubicBezTo>
                    <a:pt x="4" y="107"/>
                    <a:pt x="3" y="114"/>
                    <a:pt x="2" y="120"/>
                  </a:cubicBezTo>
                  <a:cubicBezTo>
                    <a:pt x="0" y="133"/>
                    <a:pt x="0" y="146"/>
                    <a:pt x="0" y="159"/>
                  </a:cubicBezTo>
                  <a:cubicBezTo>
                    <a:pt x="0" y="163"/>
                    <a:pt x="0" y="167"/>
                    <a:pt x="0" y="171"/>
                  </a:cubicBezTo>
                  <a:cubicBezTo>
                    <a:pt x="6" y="179"/>
                    <a:pt x="14" y="186"/>
                    <a:pt x="21" y="192"/>
                  </a:cubicBezTo>
                  <a:cubicBezTo>
                    <a:pt x="41" y="210"/>
                    <a:pt x="62" y="228"/>
                    <a:pt x="85" y="241"/>
                  </a:cubicBezTo>
                  <a:cubicBezTo>
                    <a:pt x="114" y="257"/>
                    <a:pt x="146" y="267"/>
                    <a:pt x="178" y="275"/>
                  </a:cubicBezTo>
                  <a:cubicBezTo>
                    <a:pt x="183" y="276"/>
                    <a:pt x="187" y="277"/>
                    <a:pt x="192" y="277"/>
                  </a:cubicBezTo>
                  <a:cubicBezTo>
                    <a:pt x="191" y="276"/>
                    <a:pt x="190" y="275"/>
                    <a:pt x="189" y="274"/>
                  </a:cubicBezTo>
                  <a:cubicBezTo>
                    <a:pt x="187" y="273"/>
                    <a:pt x="186" y="271"/>
                    <a:pt x="184" y="270"/>
                  </a:cubicBezTo>
                  <a:cubicBezTo>
                    <a:pt x="182" y="268"/>
                    <a:pt x="180" y="266"/>
                    <a:pt x="178" y="265"/>
                  </a:cubicBezTo>
                  <a:cubicBezTo>
                    <a:pt x="175" y="261"/>
                    <a:pt x="170" y="258"/>
                    <a:pt x="166" y="254"/>
                  </a:cubicBezTo>
                  <a:cubicBezTo>
                    <a:pt x="164" y="252"/>
                    <a:pt x="161" y="250"/>
                    <a:pt x="159" y="249"/>
                  </a:cubicBezTo>
                  <a:cubicBezTo>
                    <a:pt x="156" y="247"/>
                    <a:pt x="154" y="245"/>
                    <a:pt x="152" y="243"/>
                  </a:cubicBezTo>
                  <a:cubicBezTo>
                    <a:pt x="146" y="239"/>
                    <a:pt x="141" y="235"/>
                    <a:pt x="136" y="231"/>
                  </a:cubicBezTo>
                  <a:cubicBezTo>
                    <a:pt x="130" y="227"/>
                    <a:pt x="125" y="224"/>
                    <a:pt x="119" y="220"/>
                  </a:cubicBezTo>
                  <a:cubicBezTo>
                    <a:pt x="113" y="217"/>
                    <a:pt x="107" y="213"/>
                    <a:pt x="102" y="210"/>
                  </a:cubicBezTo>
                  <a:cubicBezTo>
                    <a:pt x="96" y="206"/>
                    <a:pt x="90" y="203"/>
                    <a:pt x="84" y="200"/>
                  </a:cubicBezTo>
                  <a:cubicBezTo>
                    <a:pt x="81" y="199"/>
                    <a:pt x="79" y="197"/>
                    <a:pt x="76" y="196"/>
                  </a:cubicBezTo>
                  <a:cubicBezTo>
                    <a:pt x="73" y="195"/>
                    <a:pt x="70" y="193"/>
                    <a:pt x="68" y="192"/>
                  </a:cubicBezTo>
                  <a:cubicBezTo>
                    <a:pt x="62" y="190"/>
                    <a:pt x="57" y="187"/>
                    <a:pt x="53" y="185"/>
                  </a:cubicBezTo>
                  <a:cubicBezTo>
                    <a:pt x="50" y="184"/>
                    <a:pt x="48" y="183"/>
                    <a:pt x="46" y="182"/>
                  </a:cubicBezTo>
                  <a:cubicBezTo>
                    <a:pt x="44" y="182"/>
                    <a:pt x="42" y="181"/>
                    <a:pt x="40" y="180"/>
                  </a:cubicBezTo>
                  <a:cubicBezTo>
                    <a:pt x="36" y="178"/>
                    <a:pt x="32" y="177"/>
                    <a:pt x="29" y="176"/>
                  </a:cubicBezTo>
                  <a:cubicBezTo>
                    <a:pt x="24" y="174"/>
                    <a:pt x="21" y="173"/>
                    <a:pt x="21" y="173"/>
                  </a:cubicBezTo>
                  <a:cubicBezTo>
                    <a:pt x="21" y="173"/>
                    <a:pt x="24" y="173"/>
                    <a:pt x="30" y="175"/>
                  </a:cubicBezTo>
                  <a:cubicBezTo>
                    <a:pt x="33" y="175"/>
                    <a:pt x="37" y="176"/>
                    <a:pt x="41" y="177"/>
                  </a:cubicBezTo>
                  <a:cubicBezTo>
                    <a:pt x="43" y="178"/>
                    <a:pt x="45" y="178"/>
                    <a:pt x="47" y="179"/>
                  </a:cubicBezTo>
                  <a:cubicBezTo>
                    <a:pt x="50" y="180"/>
                    <a:pt x="52" y="181"/>
                    <a:pt x="54" y="181"/>
                  </a:cubicBezTo>
                  <a:cubicBezTo>
                    <a:pt x="57" y="182"/>
                    <a:pt x="60" y="183"/>
                    <a:pt x="62" y="184"/>
                  </a:cubicBezTo>
                  <a:cubicBezTo>
                    <a:pt x="65" y="185"/>
                    <a:pt x="68" y="186"/>
                    <a:pt x="70" y="187"/>
                  </a:cubicBezTo>
                  <a:cubicBezTo>
                    <a:pt x="76" y="189"/>
                    <a:pt x="82" y="192"/>
                    <a:pt x="88" y="194"/>
                  </a:cubicBezTo>
                  <a:cubicBezTo>
                    <a:pt x="93" y="197"/>
                    <a:pt x="100" y="200"/>
                    <a:pt x="106" y="203"/>
                  </a:cubicBezTo>
                  <a:cubicBezTo>
                    <a:pt x="112" y="206"/>
                    <a:pt x="117" y="210"/>
                    <a:pt x="123" y="214"/>
                  </a:cubicBezTo>
                  <a:cubicBezTo>
                    <a:pt x="129" y="217"/>
                    <a:pt x="135" y="221"/>
                    <a:pt x="140" y="225"/>
                  </a:cubicBezTo>
                  <a:cubicBezTo>
                    <a:pt x="146" y="229"/>
                    <a:pt x="151" y="233"/>
                    <a:pt x="156" y="237"/>
                  </a:cubicBezTo>
                  <a:cubicBezTo>
                    <a:pt x="158" y="239"/>
                    <a:pt x="161" y="242"/>
                    <a:pt x="163" y="244"/>
                  </a:cubicBezTo>
                  <a:cubicBezTo>
                    <a:pt x="165" y="246"/>
                    <a:pt x="168" y="248"/>
                    <a:pt x="170" y="250"/>
                  </a:cubicBezTo>
                  <a:cubicBezTo>
                    <a:pt x="172" y="252"/>
                    <a:pt x="174" y="254"/>
                    <a:pt x="176" y="256"/>
                  </a:cubicBezTo>
                  <a:cubicBezTo>
                    <a:pt x="178" y="258"/>
                    <a:pt x="180" y="260"/>
                    <a:pt x="182" y="262"/>
                  </a:cubicBezTo>
                  <a:cubicBezTo>
                    <a:pt x="183" y="263"/>
                    <a:pt x="185" y="265"/>
                    <a:pt x="187" y="267"/>
                  </a:cubicBezTo>
                  <a:cubicBezTo>
                    <a:pt x="188" y="269"/>
                    <a:pt x="189" y="270"/>
                    <a:pt x="191" y="272"/>
                  </a:cubicBezTo>
                  <a:cubicBezTo>
                    <a:pt x="192" y="274"/>
                    <a:pt x="194" y="275"/>
                    <a:pt x="195" y="277"/>
                  </a:cubicBezTo>
                  <a:cubicBezTo>
                    <a:pt x="195" y="277"/>
                    <a:pt x="195" y="277"/>
                    <a:pt x="195" y="277"/>
                  </a:cubicBezTo>
                  <a:cubicBezTo>
                    <a:pt x="197" y="277"/>
                    <a:pt x="199" y="277"/>
                    <a:pt x="201" y="276"/>
                  </a:cubicBezTo>
                  <a:cubicBezTo>
                    <a:pt x="200" y="275"/>
                    <a:pt x="200" y="274"/>
                    <a:pt x="199" y="272"/>
                  </a:cubicBezTo>
                  <a:cubicBezTo>
                    <a:pt x="197" y="267"/>
                    <a:pt x="194" y="262"/>
                    <a:pt x="191" y="257"/>
                  </a:cubicBezTo>
                  <a:cubicBezTo>
                    <a:pt x="188" y="252"/>
                    <a:pt x="184" y="247"/>
                    <a:pt x="179" y="241"/>
                  </a:cubicBezTo>
                  <a:cubicBezTo>
                    <a:pt x="175" y="235"/>
                    <a:pt x="170" y="229"/>
                    <a:pt x="165" y="223"/>
                  </a:cubicBezTo>
                  <a:cubicBezTo>
                    <a:pt x="163" y="220"/>
                    <a:pt x="160" y="217"/>
                    <a:pt x="158" y="214"/>
                  </a:cubicBezTo>
                  <a:cubicBezTo>
                    <a:pt x="155" y="211"/>
                    <a:pt x="153" y="208"/>
                    <a:pt x="150" y="204"/>
                  </a:cubicBezTo>
                  <a:cubicBezTo>
                    <a:pt x="147" y="201"/>
                    <a:pt x="145" y="198"/>
                    <a:pt x="142" y="195"/>
                  </a:cubicBezTo>
                  <a:cubicBezTo>
                    <a:pt x="139" y="192"/>
                    <a:pt x="136" y="189"/>
                    <a:pt x="134" y="186"/>
                  </a:cubicBezTo>
                  <a:cubicBezTo>
                    <a:pt x="131" y="183"/>
                    <a:pt x="128" y="180"/>
                    <a:pt x="125" y="177"/>
                  </a:cubicBezTo>
                  <a:cubicBezTo>
                    <a:pt x="122" y="174"/>
                    <a:pt x="119" y="171"/>
                    <a:pt x="116" y="168"/>
                  </a:cubicBezTo>
                  <a:cubicBezTo>
                    <a:pt x="111" y="162"/>
                    <a:pt x="105" y="157"/>
                    <a:pt x="99" y="152"/>
                  </a:cubicBezTo>
                  <a:cubicBezTo>
                    <a:pt x="93" y="146"/>
                    <a:pt x="87" y="142"/>
                    <a:pt x="82" y="137"/>
                  </a:cubicBezTo>
                  <a:cubicBezTo>
                    <a:pt x="79" y="135"/>
                    <a:pt x="76" y="133"/>
                    <a:pt x="73" y="131"/>
                  </a:cubicBezTo>
                  <a:cubicBezTo>
                    <a:pt x="71" y="129"/>
                    <a:pt x="68" y="127"/>
                    <a:pt x="65" y="125"/>
                  </a:cubicBezTo>
                  <a:cubicBezTo>
                    <a:pt x="63" y="123"/>
                    <a:pt x="60" y="122"/>
                    <a:pt x="58" y="120"/>
                  </a:cubicBezTo>
                  <a:cubicBezTo>
                    <a:pt x="56" y="119"/>
                    <a:pt x="53" y="117"/>
                    <a:pt x="51" y="116"/>
                  </a:cubicBezTo>
                  <a:cubicBezTo>
                    <a:pt x="47" y="113"/>
                    <a:pt x="43" y="111"/>
                    <a:pt x="40" y="109"/>
                  </a:cubicBezTo>
                  <a:cubicBezTo>
                    <a:pt x="34" y="106"/>
                    <a:pt x="30" y="104"/>
                    <a:pt x="29" y="104"/>
                  </a:cubicBezTo>
                  <a:cubicBezTo>
                    <a:pt x="30" y="104"/>
                    <a:pt x="34" y="106"/>
                    <a:pt x="40" y="108"/>
                  </a:cubicBezTo>
                  <a:cubicBezTo>
                    <a:pt x="44" y="109"/>
                    <a:pt x="48" y="111"/>
                    <a:pt x="53" y="113"/>
                  </a:cubicBezTo>
                  <a:cubicBezTo>
                    <a:pt x="55" y="115"/>
                    <a:pt x="57" y="116"/>
                    <a:pt x="60" y="117"/>
                  </a:cubicBezTo>
                  <a:cubicBezTo>
                    <a:pt x="63" y="118"/>
                    <a:pt x="65" y="120"/>
                    <a:pt x="68" y="122"/>
                  </a:cubicBezTo>
                  <a:cubicBezTo>
                    <a:pt x="71" y="123"/>
                    <a:pt x="74" y="125"/>
                    <a:pt x="77" y="127"/>
                  </a:cubicBezTo>
                  <a:cubicBezTo>
                    <a:pt x="79" y="129"/>
                    <a:pt x="82" y="131"/>
                    <a:pt x="85" y="133"/>
                  </a:cubicBezTo>
                  <a:cubicBezTo>
                    <a:pt x="91" y="137"/>
                    <a:pt x="97" y="141"/>
                    <a:pt x="104" y="146"/>
                  </a:cubicBezTo>
                  <a:cubicBezTo>
                    <a:pt x="107" y="149"/>
                    <a:pt x="110" y="151"/>
                    <a:pt x="113" y="154"/>
                  </a:cubicBezTo>
                  <a:cubicBezTo>
                    <a:pt x="116" y="157"/>
                    <a:pt x="119" y="160"/>
                    <a:pt x="122" y="163"/>
                  </a:cubicBezTo>
                  <a:cubicBezTo>
                    <a:pt x="125" y="165"/>
                    <a:pt x="128" y="168"/>
                    <a:pt x="131" y="171"/>
                  </a:cubicBezTo>
                  <a:cubicBezTo>
                    <a:pt x="134" y="174"/>
                    <a:pt x="136" y="177"/>
                    <a:pt x="139" y="180"/>
                  </a:cubicBezTo>
                  <a:cubicBezTo>
                    <a:pt x="142" y="184"/>
                    <a:pt x="145" y="187"/>
                    <a:pt x="148" y="190"/>
                  </a:cubicBezTo>
                  <a:cubicBezTo>
                    <a:pt x="150" y="193"/>
                    <a:pt x="153" y="196"/>
                    <a:pt x="156" y="200"/>
                  </a:cubicBezTo>
                  <a:cubicBezTo>
                    <a:pt x="158" y="203"/>
                    <a:pt x="161" y="206"/>
                    <a:pt x="163" y="209"/>
                  </a:cubicBezTo>
                  <a:cubicBezTo>
                    <a:pt x="166" y="212"/>
                    <a:pt x="168" y="216"/>
                    <a:pt x="171" y="219"/>
                  </a:cubicBezTo>
                  <a:cubicBezTo>
                    <a:pt x="175" y="225"/>
                    <a:pt x="180" y="231"/>
                    <a:pt x="184" y="237"/>
                  </a:cubicBezTo>
                  <a:cubicBezTo>
                    <a:pt x="188" y="243"/>
                    <a:pt x="192" y="249"/>
                    <a:pt x="195" y="255"/>
                  </a:cubicBezTo>
                  <a:cubicBezTo>
                    <a:pt x="198" y="260"/>
                    <a:pt x="200" y="266"/>
                    <a:pt x="202" y="271"/>
                  </a:cubicBezTo>
                  <a:cubicBezTo>
                    <a:pt x="202" y="273"/>
                    <a:pt x="203" y="274"/>
                    <a:pt x="203" y="276"/>
                  </a:cubicBezTo>
                  <a:cubicBezTo>
                    <a:pt x="203" y="276"/>
                    <a:pt x="203" y="276"/>
                    <a:pt x="203" y="276"/>
                  </a:cubicBezTo>
                  <a:cubicBezTo>
                    <a:pt x="208" y="275"/>
                    <a:pt x="213" y="273"/>
                    <a:pt x="217" y="271"/>
                  </a:cubicBezTo>
                  <a:cubicBezTo>
                    <a:pt x="217" y="269"/>
                    <a:pt x="217" y="268"/>
                    <a:pt x="216" y="266"/>
                  </a:cubicBezTo>
                  <a:cubicBezTo>
                    <a:pt x="216" y="263"/>
                    <a:pt x="215" y="261"/>
                    <a:pt x="214" y="258"/>
                  </a:cubicBezTo>
                  <a:cubicBezTo>
                    <a:pt x="214" y="255"/>
                    <a:pt x="213" y="252"/>
                    <a:pt x="212" y="249"/>
                  </a:cubicBezTo>
                  <a:cubicBezTo>
                    <a:pt x="211" y="245"/>
                    <a:pt x="210" y="242"/>
                    <a:pt x="210" y="239"/>
                  </a:cubicBezTo>
                  <a:cubicBezTo>
                    <a:pt x="209" y="235"/>
                    <a:pt x="208" y="232"/>
                    <a:pt x="207" y="228"/>
                  </a:cubicBezTo>
                  <a:cubicBezTo>
                    <a:pt x="206" y="224"/>
                    <a:pt x="204" y="220"/>
                    <a:pt x="203" y="216"/>
                  </a:cubicBezTo>
                  <a:cubicBezTo>
                    <a:pt x="202" y="213"/>
                    <a:pt x="201" y="209"/>
                    <a:pt x="200" y="204"/>
                  </a:cubicBezTo>
                  <a:cubicBezTo>
                    <a:pt x="198" y="200"/>
                    <a:pt x="197" y="196"/>
                    <a:pt x="196" y="192"/>
                  </a:cubicBezTo>
                  <a:cubicBezTo>
                    <a:pt x="193" y="184"/>
                    <a:pt x="190" y="175"/>
                    <a:pt x="186" y="167"/>
                  </a:cubicBezTo>
                  <a:cubicBezTo>
                    <a:pt x="183" y="158"/>
                    <a:pt x="179" y="149"/>
                    <a:pt x="175" y="141"/>
                  </a:cubicBezTo>
                  <a:cubicBezTo>
                    <a:pt x="171" y="132"/>
                    <a:pt x="167" y="124"/>
                    <a:pt x="163" y="115"/>
                  </a:cubicBezTo>
                  <a:cubicBezTo>
                    <a:pt x="159" y="107"/>
                    <a:pt x="155" y="99"/>
                    <a:pt x="150" y="92"/>
                  </a:cubicBezTo>
                  <a:cubicBezTo>
                    <a:pt x="148" y="88"/>
                    <a:pt x="146" y="84"/>
                    <a:pt x="144" y="81"/>
                  </a:cubicBezTo>
                  <a:cubicBezTo>
                    <a:pt x="142" y="77"/>
                    <a:pt x="140" y="73"/>
                    <a:pt x="137" y="70"/>
                  </a:cubicBezTo>
                  <a:cubicBezTo>
                    <a:pt x="135" y="67"/>
                    <a:pt x="133" y="63"/>
                    <a:pt x="131" y="60"/>
                  </a:cubicBezTo>
                  <a:cubicBezTo>
                    <a:pt x="129" y="57"/>
                    <a:pt x="127" y="54"/>
                    <a:pt x="125" y="51"/>
                  </a:cubicBezTo>
                  <a:cubicBezTo>
                    <a:pt x="123" y="48"/>
                    <a:pt x="121" y="45"/>
                    <a:pt x="119" y="43"/>
                  </a:cubicBezTo>
                  <a:cubicBezTo>
                    <a:pt x="118" y="40"/>
                    <a:pt x="116" y="38"/>
                    <a:pt x="114" y="36"/>
                  </a:cubicBezTo>
                  <a:cubicBezTo>
                    <a:pt x="113" y="33"/>
                    <a:pt x="111" y="31"/>
                    <a:pt x="110" y="29"/>
                  </a:cubicBezTo>
                  <a:cubicBezTo>
                    <a:pt x="108" y="27"/>
                    <a:pt x="107" y="25"/>
                    <a:pt x="105" y="24"/>
                  </a:cubicBezTo>
                  <a:cubicBezTo>
                    <a:pt x="101" y="18"/>
                    <a:pt x="98" y="14"/>
                    <a:pt x="98" y="13"/>
                  </a:cubicBezTo>
                  <a:cubicBezTo>
                    <a:pt x="98" y="14"/>
                    <a:pt x="101" y="17"/>
                    <a:pt x="107" y="23"/>
                  </a:cubicBezTo>
                  <a:cubicBezTo>
                    <a:pt x="108" y="24"/>
                    <a:pt x="110" y="26"/>
                    <a:pt x="111" y="28"/>
                  </a:cubicBezTo>
                  <a:cubicBezTo>
                    <a:pt x="113" y="29"/>
                    <a:pt x="115" y="31"/>
                    <a:pt x="117" y="34"/>
                  </a:cubicBezTo>
                  <a:cubicBezTo>
                    <a:pt x="118" y="36"/>
                    <a:pt x="120" y="38"/>
                    <a:pt x="122" y="40"/>
                  </a:cubicBezTo>
                  <a:cubicBezTo>
                    <a:pt x="124" y="43"/>
                    <a:pt x="126" y="46"/>
                    <a:pt x="129" y="48"/>
                  </a:cubicBezTo>
                  <a:cubicBezTo>
                    <a:pt x="131" y="51"/>
                    <a:pt x="133" y="54"/>
                    <a:pt x="135" y="57"/>
                  </a:cubicBezTo>
                  <a:cubicBezTo>
                    <a:pt x="138" y="60"/>
                    <a:pt x="140" y="63"/>
                    <a:pt x="142" y="67"/>
                  </a:cubicBezTo>
                  <a:cubicBezTo>
                    <a:pt x="145" y="70"/>
                    <a:pt x="147" y="73"/>
                    <a:pt x="149" y="77"/>
                  </a:cubicBezTo>
                  <a:cubicBezTo>
                    <a:pt x="151" y="80"/>
                    <a:pt x="154" y="84"/>
                    <a:pt x="156" y="88"/>
                  </a:cubicBezTo>
                  <a:cubicBezTo>
                    <a:pt x="161" y="96"/>
                    <a:pt x="165" y="103"/>
                    <a:pt x="170" y="112"/>
                  </a:cubicBezTo>
                  <a:cubicBezTo>
                    <a:pt x="174" y="120"/>
                    <a:pt x="178" y="128"/>
                    <a:pt x="182" y="137"/>
                  </a:cubicBezTo>
                  <a:cubicBezTo>
                    <a:pt x="186" y="146"/>
                    <a:pt x="190" y="154"/>
                    <a:pt x="193" y="163"/>
                  </a:cubicBezTo>
                  <a:cubicBezTo>
                    <a:pt x="196" y="172"/>
                    <a:pt x="199" y="181"/>
                    <a:pt x="202" y="189"/>
                  </a:cubicBezTo>
                  <a:cubicBezTo>
                    <a:pt x="203" y="194"/>
                    <a:pt x="204" y="198"/>
                    <a:pt x="205" y="202"/>
                  </a:cubicBezTo>
                  <a:cubicBezTo>
                    <a:pt x="207" y="206"/>
                    <a:pt x="208" y="210"/>
                    <a:pt x="209" y="214"/>
                  </a:cubicBezTo>
                  <a:cubicBezTo>
                    <a:pt x="210" y="218"/>
                    <a:pt x="211" y="222"/>
                    <a:pt x="212" y="226"/>
                  </a:cubicBezTo>
                  <a:cubicBezTo>
                    <a:pt x="212" y="230"/>
                    <a:pt x="213" y="234"/>
                    <a:pt x="214" y="237"/>
                  </a:cubicBezTo>
                  <a:cubicBezTo>
                    <a:pt x="214" y="241"/>
                    <a:pt x="215" y="244"/>
                    <a:pt x="216" y="248"/>
                  </a:cubicBezTo>
                  <a:cubicBezTo>
                    <a:pt x="216" y="251"/>
                    <a:pt x="217" y="254"/>
                    <a:pt x="217" y="257"/>
                  </a:cubicBezTo>
                  <a:cubicBezTo>
                    <a:pt x="217" y="260"/>
                    <a:pt x="218" y="263"/>
                    <a:pt x="218" y="265"/>
                  </a:cubicBezTo>
                  <a:cubicBezTo>
                    <a:pt x="218" y="267"/>
                    <a:pt x="219" y="269"/>
                    <a:pt x="219" y="270"/>
                  </a:cubicBezTo>
                  <a:cubicBezTo>
                    <a:pt x="219" y="270"/>
                    <a:pt x="219" y="270"/>
                    <a:pt x="219" y="270"/>
                  </a:cubicBezTo>
                  <a:cubicBezTo>
                    <a:pt x="224" y="268"/>
                    <a:pt x="229" y="264"/>
                    <a:pt x="235" y="260"/>
                  </a:cubicBezTo>
                  <a:cubicBezTo>
                    <a:pt x="234" y="254"/>
                    <a:pt x="234" y="247"/>
                    <a:pt x="234" y="240"/>
                  </a:cubicBezTo>
                  <a:cubicBezTo>
                    <a:pt x="234" y="232"/>
                    <a:pt x="233" y="224"/>
                    <a:pt x="233" y="215"/>
                  </a:cubicBezTo>
                  <a:cubicBezTo>
                    <a:pt x="232" y="206"/>
                    <a:pt x="231" y="197"/>
                    <a:pt x="231" y="187"/>
                  </a:cubicBezTo>
                  <a:cubicBezTo>
                    <a:pt x="230" y="185"/>
                    <a:pt x="230" y="183"/>
                    <a:pt x="230" y="180"/>
                  </a:cubicBezTo>
                  <a:cubicBezTo>
                    <a:pt x="230" y="180"/>
                    <a:pt x="230" y="180"/>
                    <a:pt x="230" y="180"/>
                  </a:cubicBezTo>
                  <a:cubicBezTo>
                    <a:pt x="227" y="174"/>
                    <a:pt x="224" y="167"/>
                    <a:pt x="221" y="161"/>
                  </a:cubicBezTo>
                  <a:cubicBezTo>
                    <a:pt x="220" y="159"/>
                    <a:pt x="219" y="157"/>
                    <a:pt x="218" y="155"/>
                  </a:cubicBezTo>
                  <a:cubicBezTo>
                    <a:pt x="217" y="158"/>
                    <a:pt x="214" y="160"/>
                    <a:pt x="211" y="161"/>
                  </a:cubicBezTo>
                  <a:cubicBezTo>
                    <a:pt x="210" y="161"/>
                    <a:pt x="210" y="161"/>
                    <a:pt x="209" y="161"/>
                  </a:cubicBezTo>
                  <a:cubicBezTo>
                    <a:pt x="205" y="161"/>
                    <a:pt x="202" y="158"/>
                    <a:pt x="202" y="154"/>
                  </a:cubicBezTo>
                  <a:cubicBezTo>
                    <a:pt x="201" y="154"/>
                    <a:pt x="201" y="154"/>
                    <a:pt x="201" y="154"/>
                  </a:cubicBezTo>
                  <a:cubicBezTo>
                    <a:pt x="201" y="149"/>
                    <a:pt x="204" y="144"/>
                    <a:pt x="209" y="143"/>
                  </a:cubicBezTo>
                  <a:cubicBezTo>
                    <a:pt x="210" y="143"/>
                    <a:pt x="210" y="143"/>
                    <a:pt x="211" y="143"/>
                  </a:cubicBezTo>
                  <a:cubicBezTo>
                    <a:pt x="212" y="143"/>
                    <a:pt x="212" y="143"/>
                    <a:pt x="213" y="143"/>
                  </a:cubicBezTo>
                  <a:cubicBezTo>
                    <a:pt x="213" y="142"/>
                    <a:pt x="212" y="141"/>
                    <a:pt x="212" y="141"/>
                  </a:cubicBezTo>
                  <a:cubicBezTo>
                    <a:pt x="207" y="129"/>
                    <a:pt x="202" y="118"/>
                    <a:pt x="195" y="107"/>
                  </a:cubicBezTo>
                  <a:cubicBezTo>
                    <a:pt x="189" y="97"/>
                    <a:pt x="181" y="88"/>
                    <a:pt x="173" y="80"/>
                  </a:cubicBezTo>
                  <a:cubicBezTo>
                    <a:pt x="173" y="80"/>
                    <a:pt x="173" y="80"/>
                    <a:pt x="173" y="80"/>
                  </a:cubicBezTo>
                  <a:cubicBezTo>
                    <a:pt x="148" y="52"/>
                    <a:pt x="119" y="21"/>
                    <a:pt x="81" y="4"/>
                  </a:cubicBezTo>
                  <a:cubicBezTo>
                    <a:pt x="79" y="4"/>
                    <a:pt x="78" y="3"/>
                    <a:pt x="76" y="2"/>
                  </a:cubicBezTo>
                  <a:cubicBezTo>
                    <a:pt x="76" y="2"/>
                    <a:pt x="76" y="2"/>
                    <a:pt x="76" y="2"/>
                  </a:cubicBezTo>
                  <a:cubicBezTo>
                    <a:pt x="74" y="1"/>
                    <a:pt x="72" y="0"/>
                    <a:pt x="70" y="0"/>
                  </a:cubicBezTo>
                </a:path>
              </a:pathLst>
            </a:custGeom>
            <a:solidFill>
              <a:srgbClr val="A7B1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0" name="Freeform 314"/>
            <p:cNvSpPr>
              <a:spLocks noEditPoints="1"/>
            </p:cNvSpPr>
            <p:nvPr/>
          </p:nvSpPr>
          <p:spPr bwMode="auto">
            <a:xfrm>
              <a:off x="3130550" y="1270000"/>
              <a:ext cx="125413" cy="131763"/>
            </a:xfrm>
            <a:custGeom>
              <a:avLst/>
              <a:gdLst>
                <a:gd name="T0" fmla="*/ 15 w 45"/>
                <a:gd name="T1" fmla="*/ 29 h 47"/>
                <a:gd name="T2" fmla="*/ 10 w 45"/>
                <a:gd name="T3" fmla="*/ 27 h 47"/>
                <a:gd name="T4" fmla="*/ 5 w 45"/>
                <a:gd name="T5" fmla="*/ 20 h 47"/>
                <a:gd name="T6" fmla="*/ 5 w 45"/>
                <a:gd name="T7" fmla="*/ 19 h 47"/>
                <a:gd name="T8" fmla="*/ 8 w 45"/>
                <a:gd name="T9" fmla="*/ 11 h 47"/>
                <a:gd name="T10" fmla="*/ 15 w 45"/>
                <a:gd name="T11" fmla="*/ 6 h 47"/>
                <a:gd name="T12" fmla="*/ 17 w 45"/>
                <a:gd name="T13" fmla="*/ 5 h 47"/>
                <a:gd name="T14" fmla="*/ 23 w 45"/>
                <a:gd name="T15" fmla="*/ 7 h 47"/>
                <a:gd name="T16" fmla="*/ 27 w 45"/>
                <a:gd name="T17" fmla="*/ 14 h 47"/>
                <a:gd name="T18" fmla="*/ 27 w 45"/>
                <a:gd name="T19" fmla="*/ 15 h 47"/>
                <a:gd name="T20" fmla="*/ 25 w 45"/>
                <a:gd name="T21" fmla="*/ 23 h 47"/>
                <a:gd name="T22" fmla="*/ 18 w 45"/>
                <a:gd name="T23" fmla="*/ 28 h 47"/>
                <a:gd name="T24" fmla="*/ 15 w 45"/>
                <a:gd name="T25" fmla="*/ 29 h 47"/>
                <a:gd name="T26" fmla="*/ 20 w 45"/>
                <a:gd name="T27" fmla="*/ 0 h 47"/>
                <a:gd name="T28" fmla="*/ 16 w 45"/>
                <a:gd name="T29" fmla="*/ 2 h 47"/>
                <a:gd name="T30" fmla="*/ 11 w 45"/>
                <a:gd name="T31" fmla="*/ 7 h 47"/>
                <a:gd name="T32" fmla="*/ 3 w 45"/>
                <a:gd name="T33" fmla="*/ 27 h 47"/>
                <a:gd name="T34" fmla="*/ 24 w 45"/>
                <a:gd name="T35" fmla="*/ 45 h 47"/>
                <a:gd name="T36" fmla="*/ 32 w 45"/>
                <a:gd name="T37" fmla="*/ 47 h 47"/>
                <a:gd name="T38" fmla="*/ 38 w 45"/>
                <a:gd name="T39" fmla="*/ 45 h 47"/>
                <a:gd name="T40" fmla="*/ 44 w 45"/>
                <a:gd name="T41" fmla="*/ 31 h 47"/>
                <a:gd name="T42" fmla="*/ 36 w 45"/>
                <a:gd name="T43" fmla="*/ 18 h 47"/>
                <a:gd name="T44" fmla="*/ 29 w 45"/>
                <a:gd name="T45" fmla="*/ 5 h 47"/>
                <a:gd name="T46" fmla="*/ 20 w 45"/>
                <a:gd name="T47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45" h="47">
                  <a:moveTo>
                    <a:pt x="15" y="29"/>
                  </a:moveTo>
                  <a:cubicBezTo>
                    <a:pt x="13" y="29"/>
                    <a:pt x="11" y="28"/>
                    <a:pt x="10" y="27"/>
                  </a:cubicBezTo>
                  <a:cubicBezTo>
                    <a:pt x="7" y="25"/>
                    <a:pt x="6" y="23"/>
                    <a:pt x="5" y="20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5" y="16"/>
                    <a:pt x="6" y="13"/>
                    <a:pt x="8" y="11"/>
                  </a:cubicBezTo>
                  <a:cubicBezTo>
                    <a:pt x="9" y="8"/>
                    <a:pt x="12" y="7"/>
                    <a:pt x="15" y="6"/>
                  </a:cubicBezTo>
                  <a:cubicBezTo>
                    <a:pt x="16" y="6"/>
                    <a:pt x="17" y="5"/>
                    <a:pt x="17" y="5"/>
                  </a:cubicBezTo>
                  <a:cubicBezTo>
                    <a:pt x="20" y="5"/>
                    <a:pt x="22" y="6"/>
                    <a:pt x="23" y="7"/>
                  </a:cubicBezTo>
                  <a:cubicBezTo>
                    <a:pt x="25" y="9"/>
                    <a:pt x="27" y="11"/>
                    <a:pt x="27" y="14"/>
                  </a:cubicBezTo>
                  <a:cubicBezTo>
                    <a:pt x="27" y="15"/>
                    <a:pt x="27" y="15"/>
                    <a:pt x="27" y="15"/>
                  </a:cubicBezTo>
                  <a:cubicBezTo>
                    <a:pt x="28" y="18"/>
                    <a:pt x="27" y="21"/>
                    <a:pt x="25" y="23"/>
                  </a:cubicBezTo>
                  <a:cubicBezTo>
                    <a:pt x="23" y="26"/>
                    <a:pt x="21" y="28"/>
                    <a:pt x="18" y="28"/>
                  </a:cubicBezTo>
                  <a:cubicBezTo>
                    <a:pt x="17" y="29"/>
                    <a:pt x="16" y="29"/>
                    <a:pt x="15" y="29"/>
                  </a:cubicBezTo>
                  <a:moveTo>
                    <a:pt x="20" y="0"/>
                  </a:moveTo>
                  <a:cubicBezTo>
                    <a:pt x="19" y="0"/>
                    <a:pt x="17" y="1"/>
                    <a:pt x="16" y="2"/>
                  </a:cubicBezTo>
                  <a:cubicBezTo>
                    <a:pt x="14" y="3"/>
                    <a:pt x="12" y="5"/>
                    <a:pt x="11" y="7"/>
                  </a:cubicBezTo>
                  <a:cubicBezTo>
                    <a:pt x="4" y="11"/>
                    <a:pt x="0" y="20"/>
                    <a:pt x="3" y="27"/>
                  </a:cubicBezTo>
                  <a:cubicBezTo>
                    <a:pt x="7" y="35"/>
                    <a:pt x="17" y="41"/>
                    <a:pt x="24" y="45"/>
                  </a:cubicBezTo>
                  <a:cubicBezTo>
                    <a:pt x="26" y="46"/>
                    <a:pt x="29" y="47"/>
                    <a:pt x="32" y="47"/>
                  </a:cubicBezTo>
                  <a:cubicBezTo>
                    <a:pt x="34" y="47"/>
                    <a:pt x="36" y="46"/>
                    <a:pt x="38" y="45"/>
                  </a:cubicBezTo>
                  <a:cubicBezTo>
                    <a:pt x="43" y="43"/>
                    <a:pt x="45" y="36"/>
                    <a:pt x="44" y="31"/>
                  </a:cubicBezTo>
                  <a:cubicBezTo>
                    <a:pt x="42" y="26"/>
                    <a:pt x="39" y="22"/>
                    <a:pt x="36" y="18"/>
                  </a:cubicBezTo>
                  <a:cubicBezTo>
                    <a:pt x="34" y="14"/>
                    <a:pt x="31" y="10"/>
                    <a:pt x="29" y="5"/>
                  </a:cubicBezTo>
                  <a:cubicBezTo>
                    <a:pt x="27" y="2"/>
                    <a:pt x="24" y="0"/>
                    <a:pt x="20" y="0"/>
                  </a:cubicBezTo>
                </a:path>
              </a:pathLst>
            </a:custGeom>
            <a:solidFill>
              <a:srgbClr val="B8985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1" name="Freeform 315"/>
            <p:cNvSpPr/>
            <p:nvPr/>
          </p:nvSpPr>
          <p:spPr bwMode="auto">
            <a:xfrm>
              <a:off x="3262313" y="1084263"/>
              <a:ext cx="134938" cy="153988"/>
            </a:xfrm>
            <a:custGeom>
              <a:avLst/>
              <a:gdLst>
                <a:gd name="T0" fmla="*/ 19 w 48"/>
                <a:gd name="T1" fmla="*/ 0 h 55"/>
                <a:gd name="T2" fmla="*/ 16 w 48"/>
                <a:gd name="T3" fmla="*/ 0 h 55"/>
                <a:gd name="T4" fmla="*/ 16 w 48"/>
                <a:gd name="T5" fmla="*/ 0 h 55"/>
                <a:gd name="T6" fmla="*/ 20 w 48"/>
                <a:gd name="T7" fmla="*/ 2 h 55"/>
                <a:gd name="T8" fmla="*/ 22 w 48"/>
                <a:gd name="T9" fmla="*/ 16 h 55"/>
                <a:gd name="T10" fmla="*/ 12 w 48"/>
                <a:gd name="T11" fmla="*/ 34 h 55"/>
                <a:gd name="T12" fmla="*/ 2 w 48"/>
                <a:gd name="T13" fmla="*/ 41 h 55"/>
                <a:gd name="T14" fmla="*/ 0 w 48"/>
                <a:gd name="T15" fmla="*/ 41 h 55"/>
                <a:gd name="T16" fmla="*/ 2 w 48"/>
                <a:gd name="T17" fmla="*/ 43 h 55"/>
                <a:gd name="T18" fmla="*/ 28 w 48"/>
                <a:gd name="T19" fmla="*/ 55 h 55"/>
                <a:gd name="T20" fmla="*/ 29 w 48"/>
                <a:gd name="T21" fmla="*/ 55 h 55"/>
                <a:gd name="T22" fmla="*/ 44 w 48"/>
                <a:gd name="T23" fmla="*/ 33 h 55"/>
                <a:gd name="T24" fmla="*/ 25 w 48"/>
                <a:gd name="T25" fmla="*/ 3 h 55"/>
                <a:gd name="T26" fmla="*/ 19 w 48"/>
                <a:gd name="T27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8" h="55">
                  <a:moveTo>
                    <a:pt x="19" y="0"/>
                  </a:moveTo>
                  <a:cubicBezTo>
                    <a:pt x="18" y="0"/>
                    <a:pt x="17" y="0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7" y="0"/>
                    <a:pt x="19" y="1"/>
                    <a:pt x="20" y="2"/>
                  </a:cubicBezTo>
                  <a:cubicBezTo>
                    <a:pt x="24" y="4"/>
                    <a:pt x="26" y="11"/>
                    <a:pt x="22" y="16"/>
                  </a:cubicBezTo>
                  <a:cubicBezTo>
                    <a:pt x="17" y="21"/>
                    <a:pt x="14" y="27"/>
                    <a:pt x="12" y="34"/>
                  </a:cubicBezTo>
                  <a:cubicBezTo>
                    <a:pt x="11" y="38"/>
                    <a:pt x="6" y="41"/>
                    <a:pt x="2" y="41"/>
                  </a:cubicBezTo>
                  <a:cubicBezTo>
                    <a:pt x="1" y="41"/>
                    <a:pt x="0" y="41"/>
                    <a:pt x="0" y="41"/>
                  </a:cubicBezTo>
                  <a:cubicBezTo>
                    <a:pt x="1" y="41"/>
                    <a:pt x="1" y="42"/>
                    <a:pt x="2" y="43"/>
                  </a:cubicBezTo>
                  <a:cubicBezTo>
                    <a:pt x="9" y="48"/>
                    <a:pt x="18" y="55"/>
                    <a:pt x="28" y="55"/>
                  </a:cubicBezTo>
                  <a:cubicBezTo>
                    <a:pt x="28" y="55"/>
                    <a:pt x="28" y="55"/>
                    <a:pt x="29" y="55"/>
                  </a:cubicBezTo>
                  <a:cubicBezTo>
                    <a:pt x="40" y="55"/>
                    <a:pt x="48" y="43"/>
                    <a:pt x="44" y="33"/>
                  </a:cubicBezTo>
                  <a:cubicBezTo>
                    <a:pt x="40" y="22"/>
                    <a:pt x="31" y="12"/>
                    <a:pt x="25" y="3"/>
                  </a:cubicBezTo>
                  <a:cubicBezTo>
                    <a:pt x="23" y="1"/>
                    <a:pt x="21" y="0"/>
                    <a:pt x="19" y="0"/>
                  </a:cubicBezTo>
                </a:path>
              </a:pathLst>
            </a:custGeom>
            <a:solidFill>
              <a:srgbClr val="B8985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2" name="Freeform 316"/>
            <p:cNvSpPr/>
            <p:nvPr/>
          </p:nvSpPr>
          <p:spPr bwMode="auto">
            <a:xfrm>
              <a:off x="3054350" y="946150"/>
              <a:ext cx="252413" cy="487363"/>
            </a:xfrm>
            <a:custGeom>
              <a:avLst/>
              <a:gdLst>
                <a:gd name="T0" fmla="*/ 77 w 90"/>
                <a:gd name="T1" fmla="*/ 0 h 173"/>
                <a:gd name="T2" fmla="*/ 77 w 90"/>
                <a:gd name="T3" fmla="*/ 0 h 173"/>
                <a:gd name="T4" fmla="*/ 54 w 90"/>
                <a:gd name="T5" fmla="*/ 6 h 173"/>
                <a:gd name="T6" fmla="*/ 54 w 90"/>
                <a:gd name="T7" fmla="*/ 6 h 173"/>
                <a:gd name="T8" fmla="*/ 48 w 90"/>
                <a:gd name="T9" fmla="*/ 14 h 173"/>
                <a:gd name="T10" fmla="*/ 38 w 90"/>
                <a:gd name="T11" fmla="*/ 36 h 173"/>
                <a:gd name="T12" fmla="*/ 22 w 90"/>
                <a:gd name="T13" fmla="*/ 61 h 173"/>
                <a:gd name="T14" fmla="*/ 12 w 90"/>
                <a:gd name="T15" fmla="*/ 88 h 173"/>
                <a:gd name="T16" fmla="*/ 2 w 90"/>
                <a:gd name="T17" fmla="*/ 123 h 173"/>
                <a:gd name="T18" fmla="*/ 0 w 90"/>
                <a:gd name="T19" fmla="*/ 137 h 173"/>
                <a:gd name="T20" fmla="*/ 6 w 90"/>
                <a:gd name="T21" fmla="*/ 155 h 173"/>
                <a:gd name="T22" fmla="*/ 20 w 90"/>
                <a:gd name="T23" fmla="*/ 173 h 173"/>
                <a:gd name="T24" fmla="*/ 20 w 90"/>
                <a:gd name="T25" fmla="*/ 173 h 173"/>
                <a:gd name="T26" fmla="*/ 20 w 90"/>
                <a:gd name="T27" fmla="*/ 161 h 173"/>
                <a:gd name="T28" fmla="*/ 22 w 90"/>
                <a:gd name="T29" fmla="*/ 122 h 173"/>
                <a:gd name="T30" fmla="*/ 26 w 90"/>
                <a:gd name="T31" fmla="*/ 102 h 173"/>
                <a:gd name="T32" fmla="*/ 33 w 90"/>
                <a:gd name="T33" fmla="*/ 88 h 173"/>
                <a:gd name="T34" fmla="*/ 61 w 90"/>
                <a:gd name="T35" fmla="*/ 39 h 173"/>
                <a:gd name="T36" fmla="*/ 90 w 90"/>
                <a:gd name="T37" fmla="*/ 2 h 173"/>
                <a:gd name="T38" fmla="*/ 90 w 90"/>
                <a:gd name="T39" fmla="*/ 2 h 173"/>
                <a:gd name="T40" fmla="*/ 90 w 90"/>
                <a:gd name="T41" fmla="*/ 2 h 173"/>
                <a:gd name="T42" fmla="*/ 77 w 90"/>
                <a:gd name="T43" fmla="*/ 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90" h="173">
                  <a:moveTo>
                    <a:pt x="77" y="0"/>
                  </a:moveTo>
                  <a:cubicBezTo>
                    <a:pt x="77" y="0"/>
                    <a:pt x="77" y="0"/>
                    <a:pt x="77" y="0"/>
                  </a:cubicBezTo>
                  <a:cubicBezTo>
                    <a:pt x="69" y="0"/>
                    <a:pt x="61" y="3"/>
                    <a:pt x="54" y="6"/>
                  </a:cubicBezTo>
                  <a:cubicBezTo>
                    <a:pt x="54" y="6"/>
                    <a:pt x="54" y="6"/>
                    <a:pt x="54" y="6"/>
                  </a:cubicBezTo>
                  <a:cubicBezTo>
                    <a:pt x="52" y="9"/>
                    <a:pt x="50" y="11"/>
                    <a:pt x="48" y="14"/>
                  </a:cubicBezTo>
                  <a:cubicBezTo>
                    <a:pt x="44" y="21"/>
                    <a:pt x="42" y="29"/>
                    <a:pt x="38" y="36"/>
                  </a:cubicBezTo>
                  <a:cubicBezTo>
                    <a:pt x="33" y="44"/>
                    <a:pt x="27" y="52"/>
                    <a:pt x="22" y="61"/>
                  </a:cubicBezTo>
                  <a:cubicBezTo>
                    <a:pt x="18" y="69"/>
                    <a:pt x="15" y="79"/>
                    <a:pt x="12" y="88"/>
                  </a:cubicBezTo>
                  <a:cubicBezTo>
                    <a:pt x="9" y="100"/>
                    <a:pt x="6" y="112"/>
                    <a:pt x="2" y="123"/>
                  </a:cubicBezTo>
                  <a:cubicBezTo>
                    <a:pt x="1" y="128"/>
                    <a:pt x="0" y="132"/>
                    <a:pt x="0" y="137"/>
                  </a:cubicBezTo>
                  <a:cubicBezTo>
                    <a:pt x="0" y="144"/>
                    <a:pt x="3" y="150"/>
                    <a:pt x="6" y="155"/>
                  </a:cubicBezTo>
                  <a:cubicBezTo>
                    <a:pt x="10" y="162"/>
                    <a:pt x="14" y="168"/>
                    <a:pt x="20" y="173"/>
                  </a:cubicBezTo>
                  <a:cubicBezTo>
                    <a:pt x="20" y="173"/>
                    <a:pt x="20" y="173"/>
                    <a:pt x="20" y="173"/>
                  </a:cubicBezTo>
                  <a:cubicBezTo>
                    <a:pt x="20" y="169"/>
                    <a:pt x="20" y="165"/>
                    <a:pt x="20" y="161"/>
                  </a:cubicBezTo>
                  <a:cubicBezTo>
                    <a:pt x="20" y="148"/>
                    <a:pt x="20" y="135"/>
                    <a:pt x="22" y="122"/>
                  </a:cubicBezTo>
                  <a:cubicBezTo>
                    <a:pt x="23" y="116"/>
                    <a:pt x="24" y="109"/>
                    <a:pt x="26" y="102"/>
                  </a:cubicBezTo>
                  <a:cubicBezTo>
                    <a:pt x="28" y="97"/>
                    <a:pt x="31" y="92"/>
                    <a:pt x="33" y="88"/>
                  </a:cubicBezTo>
                  <a:cubicBezTo>
                    <a:pt x="43" y="71"/>
                    <a:pt x="52" y="55"/>
                    <a:pt x="61" y="39"/>
                  </a:cubicBezTo>
                  <a:cubicBezTo>
                    <a:pt x="69" y="25"/>
                    <a:pt x="79" y="13"/>
                    <a:pt x="90" y="2"/>
                  </a:cubicBezTo>
                  <a:cubicBezTo>
                    <a:pt x="90" y="2"/>
                    <a:pt x="90" y="2"/>
                    <a:pt x="90" y="2"/>
                  </a:cubicBezTo>
                  <a:cubicBezTo>
                    <a:pt x="90" y="2"/>
                    <a:pt x="90" y="2"/>
                    <a:pt x="90" y="2"/>
                  </a:cubicBezTo>
                  <a:cubicBezTo>
                    <a:pt x="86" y="1"/>
                    <a:pt x="82" y="0"/>
                    <a:pt x="77" y="0"/>
                  </a:cubicBezTo>
                </a:path>
              </a:pathLst>
            </a:custGeom>
            <a:solidFill>
              <a:srgbClr val="5E86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3" name="Freeform 317"/>
            <p:cNvSpPr/>
            <p:nvPr/>
          </p:nvSpPr>
          <p:spPr bwMode="auto">
            <a:xfrm>
              <a:off x="3757613" y="1458913"/>
              <a:ext cx="22225" cy="223838"/>
            </a:xfrm>
            <a:custGeom>
              <a:avLst/>
              <a:gdLst>
                <a:gd name="T0" fmla="*/ 0 w 8"/>
                <a:gd name="T1" fmla="*/ 0 h 80"/>
                <a:gd name="T2" fmla="*/ 0 w 8"/>
                <a:gd name="T3" fmla="*/ 0 h 80"/>
                <a:gd name="T4" fmla="*/ 1 w 8"/>
                <a:gd name="T5" fmla="*/ 7 h 80"/>
                <a:gd name="T6" fmla="*/ 3 w 8"/>
                <a:gd name="T7" fmla="*/ 35 h 80"/>
                <a:gd name="T8" fmla="*/ 4 w 8"/>
                <a:gd name="T9" fmla="*/ 60 h 80"/>
                <a:gd name="T10" fmla="*/ 5 w 8"/>
                <a:gd name="T11" fmla="*/ 80 h 80"/>
                <a:gd name="T12" fmla="*/ 5 w 8"/>
                <a:gd name="T13" fmla="*/ 80 h 80"/>
                <a:gd name="T14" fmla="*/ 6 w 8"/>
                <a:gd name="T15" fmla="*/ 80 h 80"/>
                <a:gd name="T16" fmla="*/ 6 w 8"/>
                <a:gd name="T17" fmla="*/ 78 h 80"/>
                <a:gd name="T18" fmla="*/ 6 w 8"/>
                <a:gd name="T19" fmla="*/ 77 h 80"/>
                <a:gd name="T20" fmla="*/ 8 w 8"/>
                <a:gd name="T21" fmla="*/ 72 h 80"/>
                <a:gd name="T22" fmla="*/ 8 w 8"/>
                <a:gd name="T23" fmla="*/ 72 h 80"/>
                <a:gd name="T24" fmla="*/ 8 w 8"/>
                <a:gd name="T25" fmla="*/ 59 h 80"/>
                <a:gd name="T26" fmla="*/ 8 w 8"/>
                <a:gd name="T27" fmla="*/ 34 h 80"/>
                <a:gd name="T28" fmla="*/ 8 w 8"/>
                <a:gd name="T29" fmla="*/ 25 h 80"/>
                <a:gd name="T30" fmla="*/ 8 w 8"/>
                <a:gd name="T31" fmla="*/ 25 h 80"/>
                <a:gd name="T32" fmla="*/ 0 w 8"/>
                <a:gd name="T33" fmla="*/ 0 h 80"/>
                <a:gd name="T34" fmla="*/ 0 w 8"/>
                <a:gd name="T35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8" h="8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3"/>
                    <a:pt x="0" y="5"/>
                    <a:pt x="1" y="7"/>
                  </a:cubicBezTo>
                  <a:cubicBezTo>
                    <a:pt x="1" y="17"/>
                    <a:pt x="2" y="26"/>
                    <a:pt x="3" y="35"/>
                  </a:cubicBezTo>
                  <a:cubicBezTo>
                    <a:pt x="3" y="44"/>
                    <a:pt x="4" y="52"/>
                    <a:pt x="4" y="60"/>
                  </a:cubicBezTo>
                  <a:cubicBezTo>
                    <a:pt x="4" y="67"/>
                    <a:pt x="4" y="74"/>
                    <a:pt x="5" y="80"/>
                  </a:cubicBezTo>
                  <a:cubicBezTo>
                    <a:pt x="5" y="80"/>
                    <a:pt x="5" y="80"/>
                    <a:pt x="5" y="80"/>
                  </a:cubicBezTo>
                  <a:cubicBezTo>
                    <a:pt x="5" y="80"/>
                    <a:pt x="5" y="80"/>
                    <a:pt x="6" y="80"/>
                  </a:cubicBezTo>
                  <a:cubicBezTo>
                    <a:pt x="6" y="79"/>
                    <a:pt x="6" y="79"/>
                    <a:pt x="6" y="78"/>
                  </a:cubicBezTo>
                  <a:cubicBezTo>
                    <a:pt x="6" y="78"/>
                    <a:pt x="6" y="78"/>
                    <a:pt x="6" y="77"/>
                  </a:cubicBezTo>
                  <a:cubicBezTo>
                    <a:pt x="7" y="76"/>
                    <a:pt x="7" y="74"/>
                    <a:pt x="8" y="72"/>
                  </a:cubicBezTo>
                  <a:cubicBezTo>
                    <a:pt x="8" y="72"/>
                    <a:pt x="8" y="72"/>
                    <a:pt x="8" y="72"/>
                  </a:cubicBezTo>
                  <a:cubicBezTo>
                    <a:pt x="8" y="68"/>
                    <a:pt x="8" y="64"/>
                    <a:pt x="8" y="59"/>
                  </a:cubicBezTo>
                  <a:cubicBezTo>
                    <a:pt x="8" y="51"/>
                    <a:pt x="8" y="43"/>
                    <a:pt x="8" y="34"/>
                  </a:cubicBezTo>
                  <a:cubicBezTo>
                    <a:pt x="8" y="31"/>
                    <a:pt x="8" y="28"/>
                    <a:pt x="8" y="25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6" y="16"/>
                    <a:pt x="3" y="8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5E86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4" name="Freeform 318"/>
            <p:cNvSpPr/>
            <p:nvPr/>
          </p:nvSpPr>
          <p:spPr bwMode="auto">
            <a:xfrm>
              <a:off x="3386138" y="987425"/>
              <a:ext cx="339725" cy="727075"/>
            </a:xfrm>
            <a:custGeom>
              <a:avLst/>
              <a:gdLst>
                <a:gd name="T0" fmla="*/ 0 w 121"/>
                <a:gd name="T1" fmla="*/ 0 h 258"/>
                <a:gd name="T2" fmla="*/ 7 w 121"/>
                <a:gd name="T3" fmla="*/ 11 h 258"/>
                <a:gd name="T4" fmla="*/ 12 w 121"/>
                <a:gd name="T5" fmla="*/ 16 h 258"/>
                <a:gd name="T6" fmla="*/ 16 w 121"/>
                <a:gd name="T7" fmla="*/ 23 h 258"/>
                <a:gd name="T8" fmla="*/ 21 w 121"/>
                <a:gd name="T9" fmla="*/ 30 h 258"/>
                <a:gd name="T10" fmla="*/ 27 w 121"/>
                <a:gd name="T11" fmla="*/ 38 h 258"/>
                <a:gd name="T12" fmla="*/ 33 w 121"/>
                <a:gd name="T13" fmla="*/ 47 h 258"/>
                <a:gd name="T14" fmla="*/ 39 w 121"/>
                <a:gd name="T15" fmla="*/ 57 h 258"/>
                <a:gd name="T16" fmla="*/ 46 w 121"/>
                <a:gd name="T17" fmla="*/ 68 h 258"/>
                <a:gd name="T18" fmla="*/ 52 w 121"/>
                <a:gd name="T19" fmla="*/ 79 h 258"/>
                <a:gd name="T20" fmla="*/ 65 w 121"/>
                <a:gd name="T21" fmla="*/ 102 h 258"/>
                <a:gd name="T22" fmla="*/ 77 w 121"/>
                <a:gd name="T23" fmla="*/ 128 h 258"/>
                <a:gd name="T24" fmla="*/ 88 w 121"/>
                <a:gd name="T25" fmla="*/ 154 h 258"/>
                <a:gd name="T26" fmla="*/ 98 w 121"/>
                <a:gd name="T27" fmla="*/ 179 h 258"/>
                <a:gd name="T28" fmla="*/ 102 w 121"/>
                <a:gd name="T29" fmla="*/ 191 h 258"/>
                <a:gd name="T30" fmla="*/ 105 w 121"/>
                <a:gd name="T31" fmla="*/ 203 h 258"/>
                <a:gd name="T32" fmla="*/ 109 w 121"/>
                <a:gd name="T33" fmla="*/ 215 h 258"/>
                <a:gd name="T34" fmla="*/ 112 w 121"/>
                <a:gd name="T35" fmla="*/ 226 h 258"/>
                <a:gd name="T36" fmla="*/ 114 w 121"/>
                <a:gd name="T37" fmla="*/ 236 h 258"/>
                <a:gd name="T38" fmla="*/ 116 w 121"/>
                <a:gd name="T39" fmla="*/ 245 h 258"/>
                <a:gd name="T40" fmla="*/ 118 w 121"/>
                <a:gd name="T41" fmla="*/ 253 h 258"/>
                <a:gd name="T42" fmla="*/ 119 w 121"/>
                <a:gd name="T43" fmla="*/ 258 h 258"/>
                <a:gd name="T44" fmla="*/ 119 w 121"/>
                <a:gd name="T45" fmla="*/ 258 h 258"/>
                <a:gd name="T46" fmla="*/ 121 w 121"/>
                <a:gd name="T47" fmla="*/ 257 h 258"/>
                <a:gd name="T48" fmla="*/ 120 w 121"/>
                <a:gd name="T49" fmla="*/ 252 h 258"/>
                <a:gd name="T50" fmla="*/ 119 w 121"/>
                <a:gd name="T51" fmla="*/ 244 h 258"/>
                <a:gd name="T52" fmla="*/ 118 w 121"/>
                <a:gd name="T53" fmla="*/ 235 h 258"/>
                <a:gd name="T54" fmla="*/ 116 w 121"/>
                <a:gd name="T55" fmla="*/ 224 h 258"/>
                <a:gd name="T56" fmla="*/ 114 w 121"/>
                <a:gd name="T57" fmla="*/ 213 h 258"/>
                <a:gd name="T58" fmla="*/ 111 w 121"/>
                <a:gd name="T59" fmla="*/ 201 h 258"/>
                <a:gd name="T60" fmla="*/ 107 w 121"/>
                <a:gd name="T61" fmla="*/ 189 h 258"/>
                <a:gd name="T62" fmla="*/ 104 w 121"/>
                <a:gd name="T63" fmla="*/ 176 h 258"/>
                <a:gd name="T64" fmla="*/ 95 w 121"/>
                <a:gd name="T65" fmla="*/ 150 h 258"/>
                <a:gd name="T66" fmla="*/ 84 w 121"/>
                <a:gd name="T67" fmla="*/ 124 h 258"/>
                <a:gd name="T68" fmla="*/ 72 w 121"/>
                <a:gd name="T69" fmla="*/ 99 h 258"/>
                <a:gd name="T70" fmla="*/ 58 w 121"/>
                <a:gd name="T71" fmla="*/ 75 h 258"/>
                <a:gd name="T72" fmla="*/ 51 w 121"/>
                <a:gd name="T73" fmla="*/ 64 h 258"/>
                <a:gd name="T74" fmla="*/ 44 w 121"/>
                <a:gd name="T75" fmla="*/ 54 h 258"/>
                <a:gd name="T76" fmla="*/ 37 w 121"/>
                <a:gd name="T77" fmla="*/ 44 h 258"/>
                <a:gd name="T78" fmla="*/ 31 w 121"/>
                <a:gd name="T79" fmla="*/ 35 h 258"/>
                <a:gd name="T80" fmla="*/ 24 w 121"/>
                <a:gd name="T81" fmla="*/ 27 h 258"/>
                <a:gd name="T82" fmla="*/ 19 w 121"/>
                <a:gd name="T83" fmla="*/ 21 h 258"/>
                <a:gd name="T84" fmla="*/ 13 w 121"/>
                <a:gd name="T85" fmla="*/ 15 h 258"/>
                <a:gd name="T86" fmla="*/ 9 w 121"/>
                <a:gd name="T87" fmla="*/ 10 h 258"/>
                <a:gd name="T88" fmla="*/ 0 w 121"/>
                <a:gd name="T89" fmla="*/ 0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20" h="258">
                  <a:moveTo>
                    <a:pt x="0" y="0"/>
                  </a:moveTo>
                  <a:cubicBezTo>
                    <a:pt x="0" y="1"/>
                    <a:pt x="3" y="5"/>
                    <a:pt x="7" y="11"/>
                  </a:cubicBezTo>
                  <a:cubicBezTo>
                    <a:pt x="9" y="12"/>
                    <a:pt x="10" y="14"/>
                    <a:pt x="12" y="16"/>
                  </a:cubicBezTo>
                  <a:cubicBezTo>
                    <a:pt x="13" y="18"/>
                    <a:pt x="15" y="20"/>
                    <a:pt x="16" y="23"/>
                  </a:cubicBezTo>
                  <a:cubicBezTo>
                    <a:pt x="18" y="25"/>
                    <a:pt x="20" y="27"/>
                    <a:pt x="21" y="30"/>
                  </a:cubicBezTo>
                  <a:cubicBezTo>
                    <a:pt x="23" y="32"/>
                    <a:pt x="25" y="35"/>
                    <a:pt x="27" y="38"/>
                  </a:cubicBezTo>
                  <a:cubicBezTo>
                    <a:pt x="29" y="41"/>
                    <a:pt x="31" y="44"/>
                    <a:pt x="33" y="47"/>
                  </a:cubicBezTo>
                  <a:cubicBezTo>
                    <a:pt x="35" y="50"/>
                    <a:pt x="37" y="54"/>
                    <a:pt x="39" y="57"/>
                  </a:cubicBezTo>
                  <a:cubicBezTo>
                    <a:pt x="42" y="60"/>
                    <a:pt x="44" y="64"/>
                    <a:pt x="46" y="68"/>
                  </a:cubicBezTo>
                  <a:cubicBezTo>
                    <a:pt x="48" y="71"/>
                    <a:pt x="50" y="75"/>
                    <a:pt x="52" y="79"/>
                  </a:cubicBezTo>
                  <a:cubicBezTo>
                    <a:pt x="57" y="86"/>
                    <a:pt x="61" y="94"/>
                    <a:pt x="65" y="102"/>
                  </a:cubicBezTo>
                  <a:cubicBezTo>
                    <a:pt x="69" y="111"/>
                    <a:pt x="73" y="119"/>
                    <a:pt x="77" y="128"/>
                  </a:cubicBezTo>
                  <a:cubicBezTo>
                    <a:pt x="81" y="136"/>
                    <a:pt x="85" y="145"/>
                    <a:pt x="88" y="154"/>
                  </a:cubicBezTo>
                  <a:cubicBezTo>
                    <a:pt x="92" y="162"/>
                    <a:pt x="95" y="171"/>
                    <a:pt x="98" y="179"/>
                  </a:cubicBezTo>
                  <a:cubicBezTo>
                    <a:pt x="99" y="183"/>
                    <a:pt x="100" y="187"/>
                    <a:pt x="102" y="191"/>
                  </a:cubicBezTo>
                  <a:cubicBezTo>
                    <a:pt x="103" y="196"/>
                    <a:pt x="104" y="200"/>
                    <a:pt x="105" y="203"/>
                  </a:cubicBezTo>
                  <a:cubicBezTo>
                    <a:pt x="106" y="207"/>
                    <a:pt x="108" y="211"/>
                    <a:pt x="109" y="215"/>
                  </a:cubicBezTo>
                  <a:cubicBezTo>
                    <a:pt x="110" y="219"/>
                    <a:pt x="111" y="222"/>
                    <a:pt x="112" y="226"/>
                  </a:cubicBezTo>
                  <a:cubicBezTo>
                    <a:pt x="112" y="229"/>
                    <a:pt x="113" y="232"/>
                    <a:pt x="114" y="236"/>
                  </a:cubicBezTo>
                  <a:cubicBezTo>
                    <a:pt x="115" y="239"/>
                    <a:pt x="116" y="242"/>
                    <a:pt x="116" y="245"/>
                  </a:cubicBezTo>
                  <a:cubicBezTo>
                    <a:pt x="117" y="248"/>
                    <a:pt x="118" y="250"/>
                    <a:pt x="118" y="253"/>
                  </a:cubicBezTo>
                  <a:cubicBezTo>
                    <a:pt x="119" y="255"/>
                    <a:pt x="119" y="256"/>
                    <a:pt x="119" y="258"/>
                  </a:cubicBezTo>
                  <a:cubicBezTo>
                    <a:pt x="119" y="258"/>
                    <a:pt x="119" y="258"/>
                    <a:pt x="119" y="258"/>
                  </a:cubicBezTo>
                  <a:cubicBezTo>
                    <a:pt x="120" y="258"/>
                    <a:pt x="120" y="258"/>
                    <a:pt x="121" y="257"/>
                  </a:cubicBezTo>
                  <a:cubicBezTo>
                    <a:pt x="121" y="256"/>
                    <a:pt x="120" y="254"/>
                    <a:pt x="120" y="252"/>
                  </a:cubicBezTo>
                  <a:cubicBezTo>
                    <a:pt x="120" y="250"/>
                    <a:pt x="119" y="247"/>
                    <a:pt x="119" y="244"/>
                  </a:cubicBezTo>
                  <a:cubicBezTo>
                    <a:pt x="119" y="241"/>
                    <a:pt x="118" y="238"/>
                    <a:pt x="118" y="235"/>
                  </a:cubicBezTo>
                  <a:cubicBezTo>
                    <a:pt x="117" y="231"/>
                    <a:pt x="116" y="228"/>
                    <a:pt x="116" y="224"/>
                  </a:cubicBezTo>
                  <a:cubicBezTo>
                    <a:pt x="115" y="221"/>
                    <a:pt x="114" y="217"/>
                    <a:pt x="114" y="213"/>
                  </a:cubicBezTo>
                  <a:cubicBezTo>
                    <a:pt x="113" y="209"/>
                    <a:pt x="112" y="205"/>
                    <a:pt x="111" y="201"/>
                  </a:cubicBezTo>
                  <a:cubicBezTo>
                    <a:pt x="110" y="197"/>
                    <a:pt x="109" y="193"/>
                    <a:pt x="107" y="189"/>
                  </a:cubicBezTo>
                  <a:cubicBezTo>
                    <a:pt x="106" y="185"/>
                    <a:pt x="105" y="181"/>
                    <a:pt x="104" y="176"/>
                  </a:cubicBezTo>
                  <a:cubicBezTo>
                    <a:pt x="101" y="168"/>
                    <a:pt x="98" y="159"/>
                    <a:pt x="95" y="150"/>
                  </a:cubicBezTo>
                  <a:cubicBezTo>
                    <a:pt x="92" y="141"/>
                    <a:pt x="88" y="133"/>
                    <a:pt x="84" y="124"/>
                  </a:cubicBezTo>
                  <a:cubicBezTo>
                    <a:pt x="80" y="115"/>
                    <a:pt x="76" y="107"/>
                    <a:pt x="72" y="99"/>
                  </a:cubicBezTo>
                  <a:cubicBezTo>
                    <a:pt x="67" y="90"/>
                    <a:pt x="63" y="83"/>
                    <a:pt x="58" y="75"/>
                  </a:cubicBezTo>
                  <a:cubicBezTo>
                    <a:pt x="56" y="71"/>
                    <a:pt x="53" y="67"/>
                    <a:pt x="51" y="64"/>
                  </a:cubicBezTo>
                  <a:cubicBezTo>
                    <a:pt x="49" y="60"/>
                    <a:pt x="47" y="57"/>
                    <a:pt x="44" y="54"/>
                  </a:cubicBezTo>
                  <a:cubicBezTo>
                    <a:pt x="42" y="50"/>
                    <a:pt x="40" y="47"/>
                    <a:pt x="37" y="44"/>
                  </a:cubicBezTo>
                  <a:cubicBezTo>
                    <a:pt x="35" y="41"/>
                    <a:pt x="33" y="38"/>
                    <a:pt x="31" y="35"/>
                  </a:cubicBezTo>
                  <a:cubicBezTo>
                    <a:pt x="28" y="33"/>
                    <a:pt x="26" y="30"/>
                    <a:pt x="24" y="27"/>
                  </a:cubicBezTo>
                  <a:cubicBezTo>
                    <a:pt x="22" y="25"/>
                    <a:pt x="20" y="23"/>
                    <a:pt x="19" y="21"/>
                  </a:cubicBezTo>
                  <a:cubicBezTo>
                    <a:pt x="17" y="18"/>
                    <a:pt x="15" y="16"/>
                    <a:pt x="13" y="15"/>
                  </a:cubicBezTo>
                  <a:cubicBezTo>
                    <a:pt x="12" y="13"/>
                    <a:pt x="10" y="11"/>
                    <a:pt x="9" y="10"/>
                  </a:cubicBezTo>
                  <a:cubicBezTo>
                    <a:pt x="3" y="4"/>
                    <a:pt x="0" y="1"/>
                    <a:pt x="0" y="0"/>
                  </a:cubicBezTo>
                </a:path>
              </a:pathLst>
            </a:custGeom>
            <a:solidFill>
              <a:srgbClr val="5E86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5" name="Freeform 319"/>
            <p:cNvSpPr/>
            <p:nvPr/>
          </p:nvSpPr>
          <p:spPr bwMode="auto">
            <a:xfrm>
              <a:off x="3192463" y="1244600"/>
              <a:ext cx="488950" cy="484188"/>
            </a:xfrm>
            <a:custGeom>
              <a:avLst/>
              <a:gdLst>
                <a:gd name="T0" fmla="*/ 0 w 174"/>
                <a:gd name="T1" fmla="*/ 0 h 172"/>
                <a:gd name="T2" fmla="*/ 11 w 174"/>
                <a:gd name="T3" fmla="*/ 5 h 172"/>
                <a:gd name="T4" fmla="*/ 22 w 174"/>
                <a:gd name="T5" fmla="*/ 12 h 172"/>
                <a:gd name="T6" fmla="*/ 29 w 174"/>
                <a:gd name="T7" fmla="*/ 16 h 172"/>
                <a:gd name="T8" fmla="*/ 36 w 174"/>
                <a:gd name="T9" fmla="*/ 21 h 172"/>
                <a:gd name="T10" fmla="*/ 44 w 174"/>
                <a:gd name="T11" fmla="*/ 27 h 172"/>
                <a:gd name="T12" fmla="*/ 53 w 174"/>
                <a:gd name="T13" fmla="*/ 33 h 172"/>
                <a:gd name="T14" fmla="*/ 70 w 174"/>
                <a:gd name="T15" fmla="*/ 48 h 172"/>
                <a:gd name="T16" fmla="*/ 87 w 174"/>
                <a:gd name="T17" fmla="*/ 64 h 172"/>
                <a:gd name="T18" fmla="*/ 96 w 174"/>
                <a:gd name="T19" fmla="*/ 73 h 172"/>
                <a:gd name="T20" fmla="*/ 105 w 174"/>
                <a:gd name="T21" fmla="*/ 82 h 172"/>
                <a:gd name="T22" fmla="*/ 113 w 174"/>
                <a:gd name="T23" fmla="*/ 91 h 172"/>
                <a:gd name="T24" fmla="*/ 121 w 174"/>
                <a:gd name="T25" fmla="*/ 100 h 172"/>
                <a:gd name="T26" fmla="*/ 129 w 174"/>
                <a:gd name="T27" fmla="*/ 110 h 172"/>
                <a:gd name="T28" fmla="*/ 136 w 174"/>
                <a:gd name="T29" fmla="*/ 119 h 172"/>
                <a:gd name="T30" fmla="*/ 150 w 174"/>
                <a:gd name="T31" fmla="*/ 137 h 172"/>
                <a:gd name="T32" fmla="*/ 162 w 174"/>
                <a:gd name="T33" fmla="*/ 153 h 172"/>
                <a:gd name="T34" fmla="*/ 170 w 174"/>
                <a:gd name="T35" fmla="*/ 168 h 172"/>
                <a:gd name="T36" fmla="*/ 172 w 174"/>
                <a:gd name="T37" fmla="*/ 172 h 172"/>
                <a:gd name="T38" fmla="*/ 172 w 174"/>
                <a:gd name="T39" fmla="*/ 172 h 172"/>
                <a:gd name="T40" fmla="*/ 174 w 174"/>
                <a:gd name="T41" fmla="*/ 172 h 172"/>
                <a:gd name="T42" fmla="*/ 173 w 174"/>
                <a:gd name="T43" fmla="*/ 167 h 172"/>
                <a:gd name="T44" fmla="*/ 166 w 174"/>
                <a:gd name="T45" fmla="*/ 151 h 172"/>
                <a:gd name="T46" fmla="*/ 155 w 174"/>
                <a:gd name="T47" fmla="*/ 133 h 172"/>
                <a:gd name="T48" fmla="*/ 142 w 174"/>
                <a:gd name="T49" fmla="*/ 115 h 172"/>
                <a:gd name="T50" fmla="*/ 134 w 174"/>
                <a:gd name="T51" fmla="*/ 105 h 172"/>
                <a:gd name="T52" fmla="*/ 127 w 174"/>
                <a:gd name="T53" fmla="*/ 96 h 172"/>
                <a:gd name="T54" fmla="*/ 119 w 174"/>
                <a:gd name="T55" fmla="*/ 86 h 172"/>
                <a:gd name="T56" fmla="*/ 110 w 174"/>
                <a:gd name="T57" fmla="*/ 76 h 172"/>
                <a:gd name="T58" fmla="*/ 102 w 174"/>
                <a:gd name="T59" fmla="*/ 67 h 172"/>
                <a:gd name="T60" fmla="*/ 93 w 174"/>
                <a:gd name="T61" fmla="*/ 59 h 172"/>
                <a:gd name="T62" fmla="*/ 84 w 174"/>
                <a:gd name="T63" fmla="*/ 50 h 172"/>
                <a:gd name="T64" fmla="*/ 75 w 174"/>
                <a:gd name="T65" fmla="*/ 42 h 172"/>
                <a:gd name="T66" fmla="*/ 56 w 174"/>
                <a:gd name="T67" fmla="*/ 29 h 172"/>
                <a:gd name="T68" fmla="*/ 48 w 174"/>
                <a:gd name="T69" fmla="*/ 23 h 172"/>
                <a:gd name="T70" fmla="*/ 39 w 174"/>
                <a:gd name="T71" fmla="*/ 18 h 172"/>
                <a:gd name="T72" fmla="*/ 31 w 174"/>
                <a:gd name="T73" fmla="*/ 13 h 172"/>
                <a:gd name="T74" fmla="*/ 24 w 174"/>
                <a:gd name="T75" fmla="*/ 9 h 172"/>
                <a:gd name="T76" fmla="*/ 11 w 174"/>
                <a:gd name="T77" fmla="*/ 4 h 172"/>
                <a:gd name="T78" fmla="*/ 0 w 174"/>
                <a:gd name="T79" fmla="*/ 0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74" h="172">
                  <a:moveTo>
                    <a:pt x="0" y="0"/>
                  </a:moveTo>
                  <a:cubicBezTo>
                    <a:pt x="1" y="0"/>
                    <a:pt x="5" y="2"/>
                    <a:pt x="11" y="5"/>
                  </a:cubicBezTo>
                  <a:cubicBezTo>
                    <a:pt x="14" y="7"/>
                    <a:pt x="18" y="9"/>
                    <a:pt x="22" y="12"/>
                  </a:cubicBezTo>
                  <a:cubicBezTo>
                    <a:pt x="24" y="13"/>
                    <a:pt x="27" y="15"/>
                    <a:pt x="29" y="16"/>
                  </a:cubicBezTo>
                  <a:cubicBezTo>
                    <a:pt x="31" y="18"/>
                    <a:pt x="34" y="19"/>
                    <a:pt x="36" y="21"/>
                  </a:cubicBezTo>
                  <a:cubicBezTo>
                    <a:pt x="39" y="23"/>
                    <a:pt x="42" y="25"/>
                    <a:pt x="44" y="27"/>
                  </a:cubicBezTo>
                  <a:cubicBezTo>
                    <a:pt x="47" y="29"/>
                    <a:pt x="50" y="31"/>
                    <a:pt x="53" y="33"/>
                  </a:cubicBezTo>
                  <a:cubicBezTo>
                    <a:pt x="58" y="38"/>
                    <a:pt x="64" y="42"/>
                    <a:pt x="70" y="48"/>
                  </a:cubicBezTo>
                  <a:cubicBezTo>
                    <a:pt x="76" y="53"/>
                    <a:pt x="82" y="58"/>
                    <a:pt x="87" y="64"/>
                  </a:cubicBezTo>
                  <a:cubicBezTo>
                    <a:pt x="90" y="67"/>
                    <a:pt x="93" y="70"/>
                    <a:pt x="96" y="73"/>
                  </a:cubicBezTo>
                  <a:cubicBezTo>
                    <a:pt x="99" y="76"/>
                    <a:pt x="102" y="79"/>
                    <a:pt x="105" y="82"/>
                  </a:cubicBezTo>
                  <a:cubicBezTo>
                    <a:pt x="107" y="85"/>
                    <a:pt x="110" y="88"/>
                    <a:pt x="113" y="91"/>
                  </a:cubicBezTo>
                  <a:cubicBezTo>
                    <a:pt x="116" y="94"/>
                    <a:pt x="118" y="97"/>
                    <a:pt x="121" y="100"/>
                  </a:cubicBezTo>
                  <a:cubicBezTo>
                    <a:pt x="124" y="104"/>
                    <a:pt x="126" y="107"/>
                    <a:pt x="129" y="110"/>
                  </a:cubicBezTo>
                  <a:cubicBezTo>
                    <a:pt x="131" y="113"/>
                    <a:pt x="134" y="116"/>
                    <a:pt x="136" y="119"/>
                  </a:cubicBezTo>
                  <a:cubicBezTo>
                    <a:pt x="141" y="125"/>
                    <a:pt x="146" y="131"/>
                    <a:pt x="150" y="137"/>
                  </a:cubicBezTo>
                  <a:cubicBezTo>
                    <a:pt x="155" y="143"/>
                    <a:pt x="159" y="148"/>
                    <a:pt x="162" y="153"/>
                  </a:cubicBezTo>
                  <a:cubicBezTo>
                    <a:pt x="165" y="158"/>
                    <a:pt x="168" y="163"/>
                    <a:pt x="170" y="168"/>
                  </a:cubicBezTo>
                  <a:cubicBezTo>
                    <a:pt x="171" y="170"/>
                    <a:pt x="171" y="171"/>
                    <a:pt x="172" y="172"/>
                  </a:cubicBezTo>
                  <a:cubicBezTo>
                    <a:pt x="172" y="172"/>
                    <a:pt x="172" y="172"/>
                    <a:pt x="172" y="172"/>
                  </a:cubicBezTo>
                  <a:cubicBezTo>
                    <a:pt x="173" y="172"/>
                    <a:pt x="173" y="172"/>
                    <a:pt x="174" y="172"/>
                  </a:cubicBezTo>
                  <a:cubicBezTo>
                    <a:pt x="174" y="170"/>
                    <a:pt x="173" y="169"/>
                    <a:pt x="173" y="167"/>
                  </a:cubicBezTo>
                  <a:cubicBezTo>
                    <a:pt x="171" y="162"/>
                    <a:pt x="169" y="156"/>
                    <a:pt x="166" y="151"/>
                  </a:cubicBezTo>
                  <a:cubicBezTo>
                    <a:pt x="163" y="145"/>
                    <a:pt x="159" y="139"/>
                    <a:pt x="155" y="133"/>
                  </a:cubicBezTo>
                  <a:cubicBezTo>
                    <a:pt x="151" y="127"/>
                    <a:pt x="146" y="121"/>
                    <a:pt x="142" y="115"/>
                  </a:cubicBezTo>
                  <a:cubicBezTo>
                    <a:pt x="139" y="112"/>
                    <a:pt x="137" y="108"/>
                    <a:pt x="134" y="105"/>
                  </a:cubicBezTo>
                  <a:cubicBezTo>
                    <a:pt x="132" y="102"/>
                    <a:pt x="129" y="99"/>
                    <a:pt x="127" y="96"/>
                  </a:cubicBezTo>
                  <a:cubicBezTo>
                    <a:pt x="124" y="92"/>
                    <a:pt x="121" y="89"/>
                    <a:pt x="119" y="86"/>
                  </a:cubicBezTo>
                  <a:cubicBezTo>
                    <a:pt x="116" y="83"/>
                    <a:pt x="113" y="80"/>
                    <a:pt x="110" y="76"/>
                  </a:cubicBezTo>
                  <a:cubicBezTo>
                    <a:pt x="107" y="73"/>
                    <a:pt x="105" y="70"/>
                    <a:pt x="102" y="67"/>
                  </a:cubicBezTo>
                  <a:cubicBezTo>
                    <a:pt x="99" y="64"/>
                    <a:pt x="96" y="61"/>
                    <a:pt x="93" y="59"/>
                  </a:cubicBezTo>
                  <a:cubicBezTo>
                    <a:pt x="90" y="56"/>
                    <a:pt x="87" y="53"/>
                    <a:pt x="84" y="50"/>
                  </a:cubicBezTo>
                  <a:cubicBezTo>
                    <a:pt x="81" y="47"/>
                    <a:pt x="78" y="45"/>
                    <a:pt x="75" y="42"/>
                  </a:cubicBezTo>
                  <a:cubicBezTo>
                    <a:pt x="68" y="37"/>
                    <a:pt x="62" y="33"/>
                    <a:pt x="56" y="29"/>
                  </a:cubicBezTo>
                  <a:cubicBezTo>
                    <a:pt x="53" y="27"/>
                    <a:pt x="50" y="25"/>
                    <a:pt x="48" y="23"/>
                  </a:cubicBezTo>
                  <a:cubicBezTo>
                    <a:pt x="45" y="21"/>
                    <a:pt x="42" y="19"/>
                    <a:pt x="39" y="18"/>
                  </a:cubicBezTo>
                  <a:cubicBezTo>
                    <a:pt x="36" y="16"/>
                    <a:pt x="34" y="14"/>
                    <a:pt x="31" y="13"/>
                  </a:cubicBezTo>
                  <a:cubicBezTo>
                    <a:pt x="28" y="12"/>
                    <a:pt x="26" y="11"/>
                    <a:pt x="24" y="9"/>
                  </a:cubicBezTo>
                  <a:cubicBezTo>
                    <a:pt x="19" y="7"/>
                    <a:pt x="15" y="5"/>
                    <a:pt x="11" y="4"/>
                  </a:cubicBezTo>
                  <a:cubicBezTo>
                    <a:pt x="5" y="2"/>
                    <a:pt x="1" y="0"/>
                    <a:pt x="0" y="0"/>
                  </a:cubicBezTo>
                </a:path>
              </a:pathLst>
            </a:custGeom>
            <a:solidFill>
              <a:srgbClr val="5E86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6" name="Freeform 320"/>
            <p:cNvSpPr/>
            <p:nvPr/>
          </p:nvSpPr>
          <p:spPr bwMode="auto">
            <a:xfrm>
              <a:off x="3170238" y="1438275"/>
              <a:ext cx="488950" cy="293688"/>
            </a:xfrm>
            <a:custGeom>
              <a:avLst/>
              <a:gdLst>
                <a:gd name="T0" fmla="*/ 0 w 174"/>
                <a:gd name="T1" fmla="*/ 0 h 104"/>
                <a:gd name="T2" fmla="*/ 8 w 174"/>
                <a:gd name="T3" fmla="*/ 3 h 104"/>
                <a:gd name="T4" fmla="*/ 19 w 174"/>
                <a:gd name="T5" fmla="*/ 7 h 104"/>
                <a:gd name="T6" fmla="*/ 25 w 174"/>
                <a:gd name="T7" fmla="*/ 9 h 104"/>
                <a:gd name="T8" fmla="*/ 32 w 174"/>
                <a:gd name="T9" fmla="*/ 12 h 104"/>
                <a:gd name="T10" fmla="*/ 47 w 174"/>
                <a:gd name="T11" fmla="*/ 19 h 104"/>
                <a:gd name="T12" fmla="*/ 55 w 174"/>
                <a:gd name="T13" fmla="*/ 23 h 104"/>
                <a:gd name="T14" fmla="*/ 63 w 174"/>
                <a:gd name="T15" fmla="*/ 27 h 104"/>
                <a:gd name="T16" fmla="*/ 81 w 174"/>
                <a:gd name="T17" fmla="*/ 37 h 104"/>
                <a:gd name="T18" fmla="*/ 98 w 174"/>
                <a:gd name="T19" fmla="*/ 47 h 104"/>
                <a:gd name="T20" fmla="*/ 115 w 174"/>
                <a:gd name="T21" fmla="*/ 58 h 104"/>
                <a:gd name="T22" fmla="*/ 131 w 174"/>
                <a:gd name="T23" fmla="*/ 70 h 104"/>
                <a:gd name="T24" fmla="*/ 138 w 174"/>
                <a:gd name="T25" fmla="*/ 76 h 104"/>
                <a:gd name="T26" fmla="*/ 145 w 174"/>
                <a:gd name="T27" fmla="*/ 81 h 104"/>
                <a:gd name="T28" fmla="*/ 157 w 174"/>
                <a:gd name="T29" fmla="*/ 92 h 104"/>
                <a:gd name="T30" fmla="*/ 163 w 174"/>
                <a:gd name="T31" fmla="*/ 97 h 104"/>
                <a:gd name="T32" fmla="*/ 168 w 174"/>
                <a:gd name="T33" fmla="*/ 101 h 104"/>
                <a:gd name="T34" fmla="*/ 171 w 174"/>
                <a:gd name="T35" fmla="*/ 104 h 104"/>
                <a:gd name="T36" fmla="*/ 171 w 174"/>
                <a:gd name="T37" fmla="*/ 104 h 104"/>
                <a:gd name="T38" fmla="*/ 172 w 174"/>
                <a:gd name="T39" fmla="*/ 104 h 104"/>
                <a:gd name="T40" fmla="*/ 174 w 174"/>
                <a:gd name="T41" fmla="*/ 104 h 104"/>
                <a:gd name="T42" fmla="*/ 170 w 174"/>
                <a:gd name="T43" fmla="*/ 99 h 104"/>
                <a:gd name="T44" fmla="*/ 166 w 174"/>
                <a:gd name="T45" fmla="*/ 94 h 104"/>
                <a:gd name="T46" fmla="*/ 161 w 174"/>
                <a:gd name="T47" fmla="*/ 89 h 104"/>
                <a:gd name="T48" fmla="*/ 155 w 174"/>
                <a:gd name="T49" fmla="*/ 83 h 104"/>
                <a:gd name="T50" fmla="*/ 149 w 174"/>
                <a:gd name="T51" fmla="*/ 77 h 104"/>
                <a:gd name="T52" fmla="*/ 142 w 174"/>
                <a:gd name="T53" fmla="*/ 71 h 104"/>
                <a:gd name="T54" fmla="*/ 135 w 174"/>
                <a:gd name="T55" fmla="*/ 64 h 104"/>
                <a:gd name="T56" fmla="*/ 119 w 174"/>
                <a:gd name="T57" fmla="*/ 52 h 104"/>
                <a:gd name="T58" fmla="*/ 102 w 174"/>
                <a:gd name="T59" fmla="*/ 41 h 104"/>
                <a:gd name="T60" fmla="*/ 85 w 174"/>
                <a:gd name="T61" fmla="*/ 30 h 104"/>
                <a:gd name="T62" fmla="*/ 67 w 174"/>
                <a:gd name="T63" fmla="*/ 21 h 104"/>
                <a:gd name="T64" fmla="*/ 49 w 174"/>
                <a:gd name="T65" fmla="*/ 14 h 104"/>
                <a:gd name="T66" fmla="*/ 41 w 174"/>
                <a:gd name="T67" fmla="*/ 11 h 104"/>
                <a:gd name="T68" fmla="*/ 33 w 174"/>
                <a:gd name="T69" fmla="*/ 8 h 104"/>
                <a:gd name="T70" fmla="*/ 26 w 174"/>
                <a:gd name="T71" fmla="*/ 6 h 104"/>
                <a:gd name="T72" fmla="*/ 20 w 174"/>
                <a:gd name="T73" fmla="*/ 4 h 104"/>
                <a:gd name="T74" fmla="*/ 9 w 174"/>
                <a:gd name="T75" fmla="*/ 2 h 104"/>
                <a:gd name="T76" fmla="*/ 0 w 174"/>
                <a:gd name="T77" fmla="*/ 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4" h="104">
                  <a:moveTo>
                    <a:pt x="0" y="0"/>
                  </a:moveTo>
                  <a:cubicBezTo>
                    <a:pt x="0" y="0"/>
                    <a:pt x="3" y="1"/>
                    <a:pt x="8" y="3"/>
                  </a:cubicBezTo>
                  <a:cubicBezTo>
                    <a:pt x="11" y="4"/>
                    <a:pt x="15" y="5"/>
                    <a:pt x="19" y="7"/>
                  </a:cubicBezTo>
                  <a:cubicBezTo>
                    <a:pt x="21" y="8"/>
                    <a:pt x="23" y="9"/>
                    <a:pt x="25" y="9"/>
                  </a:cubicBezTo>
                  <a:cubicBezTo>
                    <a:pt x="27" y="10"/>
                    <a:pt x="29" y="11"/>
                    <a:pt x="32" y="12"/>
                  </a:cubicBezTo>
                  <a:cubicBezTo>
                    <a:pt x="36" y="14"/>
                    <a:pt x="41" y="17"/>
                    <a:pt x="47" y="19"/>
                  </a:cubicBezTo>
                  <a:cubicBezTo>
                    <a:pt x="49" y="20"/>
                    <a:pt x="52" y="22"/>
                    <a:pt x="55" y="23"/>
                  </a:cubicBezTo>
                  <a:cubicBezTo>
                    <a:pt x="58" y="24"/>
                    <a:pt x="60" y="26"/>
                    <a:pt x="63" y="27"/>
                  </a:cubicBezTo>
                  <a:cubicBezTo>
                    <a:pt x="69" y="30"/>
                    <a:pt x="75" y="33"/>
                    <a:pt x="81" y="37"/>
                  </a:cubicBezTo>
                  <a:cubicBezTo>
                    <a:pt x="86" y="40"/>
                    <a:pt x="92" y="44"/>
                    <a:pt x="98" y="47"/>
                  </a:cubicBezTo>
                  <a:cubicBezTo>
                    <a:pt x="104" y="51"/>
                    <a:pt x="109" y="54"/>
                    <a:pt x="115" y="58"/>
                  </a:cubicBezTo>
                  <a:cubicBezTo>
                    <a:pt x="120" y="62"/>
                    <a:pt x="125" y="66"/>
                    <a:pt x="131" y="70"/>
                  </a:cubicBezTo>
                  <a:cubicBezTo>
                    <a:pt x="133" y="72"/>
                    <a:pt x="135" y="74"/>
                    <a:pt x="138" y="76"/>
                  </a:cubicBezTo>
                  <a:cubicBezTo>
                    <a:pt x="140" y="77"/>
                    <a:pt x="143" y="79"/>
                    <a:pt x="145" y="81"/>
                  </a:cubicBezTo>
                  <a:cubicBezTo>
                    <a:pt x="149" y="85"/>
                    <a:pt x="154" y="88"/>
                    <a:pt x="157" y="92"/>
                  </a:cubicBezTo>
                  <a:cubicBezTo>
                    <a:pt x="159" y="93"/>
                    <a:pt x="161" y="95"/>
                    <a:pt x="163" y="97"/>
                  </a:cubicBezTo>
                  <a:cubicBezTo>
                    <a:pt x="165" y="98"/>
                    <a:pt x="166" y="100"/>
                    <a:pt x="168" y="101"/>
                  </a:cubicBezTo>
                  <a:cubicBezTo>
                    <a:pt x="169" y="102"/>
                    <a:pt x="170" y="103"/>
                    <a:pt x="171" y="104"/>
                  </a:cubicBezTo>
                  <a:cubicBezTo>
                    <a:pt x="171" y="104"/>
                    <a:pt x="171" y="104"/>
                    <a:pt x="171" y="104"/>
                  </a:cubicBezTo>
                  <a:cubicBezTo>
                    <a:pt x="171" y="104"/>
                    <a:pt x="172" y="104"/>
                    <a:pt x="172" y="104"/>
                  </a:cubicBezTo>
                  <a:cubicBezTo>
                    <a:pt x="173" y="104"/>
                    <a:pt x="173" y="104"/>
                    <a:pt x="174" y="104"/>
                  </a:cubicBezTo>
                  <a:cubicBezTo>
                    <a:pt x="173" y="102"/>
                    <a:pt x="171" y="101"/>
                    <a:pt x="170" y="99"/>
                  </a:cubicBezTo>
                  <a:cubicBezTo>
                    <a:pt x="168" y="97"/>
                    <a:pt x="167" y="96"/>
                    <a:pt x="166" y="94"/>
                  </a:cubicBezTo>
                  <a:cubicBezTo>
                    <a:pt x="164" y="92"/>
                    <a:pt x="162" y="90"/>
                    <a:pt x="161" y="89"/>
                  </a:cubicBezTo>
                  <a:cubicBezTo>
                    <a:pt x="159" y="87"/>
                    <a:pt x="157" y="85"/>
                    <a:pt x="155" y="83"/>
                  </a:cubicBezTo>
                  <a:cubicBezTo>
                    <a:pt x="153" y="81"/>
                    <a:pt x="151" y="79"/>
                    <a:pt x="149" y="77"/>
                  </a:cubicBezTo>
                  <a:cubicBezTo>
                    <a:pt x="147" y="75"/>
                    <a:pt x="144" y="73"/>
                    <a:pt x="142" y="71"/>
                  </a:cubicBezTo>
                  <a:cubicBezTo>
                    <a:pt x="140" y="69"/>
                    <a:pt x="137" y="66"/>
                    <a:pt x="135" y="64"/>
                  </a:cubicBezTo>
                  <a:cubicBezTo>
                    <a:pt x="130" y="60"/>
                    <a:pt x="125" y="56"/>
                    <a:pt x="119" y="52"/>
                  </a:cubicBezTo>
                  <a:cubicBezTo>
                    <a:pt x="114" y="48"/>
                    <a:pt x="108" y="44"/>
                    <a:pt x="102" y="41"/>
                  </a:cubicBezTo>
                  <a:cubicBezTo>
                    <a:pt x="96" y="37"/>
                    <a:pt x="91" y="33"/>
                    <a:pt x="85" y="30"/>
                  </a:cubicBezTo>
                  <a:cubicBezTo>
                    <a:pt x="79" y="27"/>
                    <a:pt x="72" y="24"/>
                    <a:pt x="67" y="21"/>
                  </a:cubicBezTo>
                  <a:cubicBezTo>
                    <a:pt x="61" y="19"/>
                    <a:pt x="55" y="16"/>
                    <a:pt x="49" y="14"/>
                  </a:cubicBezTo>
                  <a:cubicBezTo>
                    <a:pt x="47" y="13"/>
                    <a:pt x="44" y="12"/>
                    <a:pt x="41" y="11"/>
                  </a:cubicBezTo>
                  <a:cubicBezTo>
                    <a:pt x="39" y="10"/>
                    <a:pt x="36" y="9"/>
                    <a:pt x="33" y="8"/>
                  </a:cubicBezTo>
                  <a:cubicBezTo>
                    <a:pt x="31" y="8"/>
                    <a:pt x="29" y="7"/>
                    <a:pt x="26" y="6"/>
                  </a:cubicBezTo>
                  <a:cubicBezTo>
                    <a:pt x="24" y="5"/>
                    <a:pt x="22" y="5"/>
                    <a:pt x="20" y="4"/>
                  </a:cubicBezTo>
                  <a:cubicBezTo>
                    <a:pt x="16" y="3"/>
                    <a:pt x="12" y="2"/>
                    <a:pt x="9" y="2"/>
                  </a:cubicBezTo>
                  <a:cubicBezTo>
                    <a:pt x="3" y="0"/>
                    <a:pt x="0" y="0"/>
                    <a:pt x="0" y="0"/>
                  </a:cubicBezTo>
                </a:path>
              </a:pathLst>
            </a:custGeom>
            <a:solidFill>
              <a:srgbClr val="5E86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7" name="Freeform 321"/>
            <p:cNvSpPr/>
            <p:nvPr/>
          </p:nvSpPr>
          <p:spPr bwMode="auto">
            <a:xfrm>
              <a:off x="3675063" y="1354138"/>
              <a:ext cx="47625" cy="50800"/>
            </a:xfrm>
            <a:custGeom>
              <a:avLst/>
              <a:gdLst>
                <a:gd name="T0" fmla="*/ 10 w 17"/>
                <a:gd name="T1" fmla="*/ 0 h 18"/>
                <a:gd name="T2" fmla="*/ 8 w 17"/>
                <a:gd name="T3" fmla="*/ 0 h 18"/>
                <a:gd name="T4" fmla="*/ 0 w 17"/>
                <a:gd name="T5" fmla="*/ 11 h 18"/>
                <a:gd name="T6" fmla="*/ 1 w 17"/>
                <a:gd name="T7" fmla="*/ 11 h 18"/>
                <a:gd name="T8" fmla="*/ 8 w 17"/>
                <a:gd name="T9" fmla="*/ 18 h 18"/>
                <a:gd name="T10" fmla="*/ 10 w 17"/>
                <a:gd name="T11" fmla="*/ 18 h 18"/>
                <a:gd name="T12" fmla="*/ 17 w 17"/>
                <a:gd name="T13" fmla="*/ 12 h 18"/>
                <a:gd name="T14" fmla="*/ 17 w 17"/>
                <a:gd name="T15" fmla="*/ 12 h 18"/>
                <a:gd name="T16" fmla="*/ 15 w 17"/>
                <a:gd name="T17" fmla="*/ 6 h 18"/>
                <a:gd name="T18" fmla="*/ 12 w 17"/>
                <a:gd name="T19" fmla="*/ 0 h 18"/>
                <a:gd name="T20" fmla="*/ 12 w 17"/>
                <a:gd name="T21" fmla="*/ 0 h 18"/>
                <a:gd name="T22" fmla="*/ 10 w 17"/>
                <a:gd name="T23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7" h="18">
                  <a:moveTo>
                    <a:pt x="10" y="0"/>
                  </a:moveTo>
                  <a:cubicBezTo>
                    <a:pt x="9" y="0"/>
                    <a:pt x="9" y="0"/>
                    <a:pt x="8" y="0"/>
                  </a:cubicBezTo>
                  <a:cubicBezTo>
                    <a:pt x="3" y="1"/>
                    <a:pt x="0" y="6"/>
                    <a:pt x="0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5"/>
                    <a:pt x="4" y="18"/>
                    <a:pt x="8" y="18"/>
                  </a:cubicBezTo>
                  <a:cubicBezTo>
                    <a:pt x="9" y="18"/>
                    <a:pt x="9" y="18"/>
                    <a:pt x="10" y="18"/>
                  </a:cubicBezTo>
                  <a:cubicBezTo>
                    <a:pt x="13" y="17"/>
                    <a:pt x="16" y="15"/>
                    <a:pt x="17" y="12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6" y="10"/>
                    <a:pt x="16" y="8"/>
                    <a:pt x="15" y="6"/>
                  </a:cubicBezTo>
                  <a:cubicBezTo>
                    <a:pt x="14" y="4"/>
                    <a:pt x="13" y="2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1" y="0"/>
                    <a:pt x="11" y="0"/>
                    <a:pt x="10" y="0"/>
                  </a:cubicBezTo>
                </a:path>
              </a:pathLst>
            </a:custGeom>
            <a:solidFill>
              <a:srgbClr val="3939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8" name="Freeform 322"/>
            <p:cNvSpPr/>
            <p:nvPr/>
          </p:nvSpPr>
          <p:spPr bwMode="auto">
            <a:xfrm>
              <a:off x="3489325" y="1373188"/>
              <a:ext cx="31750" cy="28575"/>
            </a:xfrm>
            <a:custGeom>
              <a:avLst/>
              <a:gdLst>
                <a:gd name="T0" fmla="*/ 6 w 11"/>
                <a:gd name="T1" fmla="*/ 0 h 10"/>
                <a:gd name="T2" fmla="*/ 5 w 11"/>
                <a:gd name="T3" fmla="*/ 0 h 10"/>
                <a:gd name="T4" fmla="*/ 0 w 11"/>
                <a:gd name="T5" fmla="*/ 6 h 10"/>
                <a:gd name="T6" fmla="*/ 1 w 11"/>
                <a:gd name="T7" fmla="*/ 7 h 10"/>
                <a:gd name="T8" fmla="*/ 5 w 11"/>
                <a:gd name="T9" fmla="*/ 10 h 10"/>
                <a:gd name="T10" fmla="*/ 6 w 11"/>
                <a:gd name="T11" fmla="*/ 10 h 10"/>
                <a:gd name="T12" fmla="*/ 10 w 11"/>
                <a:gd name="T13" fmla="*/ 4 h 10"/>
                <a:gd name="T14" fmla="*/ 10 w 11"/>
                <a:gd name="T15" fmla="*/ 3 h 10"/>
                <a:gd name="T16" fmla="*/ 6 w 11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10">
                  <a:moveTo>
                    <a:pt x="6" y="0"/>
                  </a:moveTo>
                  <a:cubicBezTo>
                    <a:pt x="6" y="0"/>
                    <a:pt x="5" y="0"/>
                    <a:pt x="5" y="0"/>
                  </a:cubicBezTo>
                  <a:cubicBezTo>
                    <a:pt x="2" y="0"/>
                    <a:pt x="0" y="3"/>
                    <a:pt x="0" y="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9"/>
                    <a:pt x="3" y="10"/>
                    <a:pt x="5" y="10"/>
                  </a:cubicBezTo>
                  <a:cubicBezTo>
                    <a:pt x="5" y="10"/>
                    <a:pt x="6" y="10"/>
                    <a:pt x="6" y="10"/>
                  </a:cubicBezTo>
                  <a:cubicBezTo>
                    <a:pt x="9" y="9"/>
                    <a:pt x="11" y="7"/>
                    <a:pt x="10" y="4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1"/>
                    <a:pt x="8" y="0"/>
                    <a:pt x="6" y="0"/>
                  </a:cubicBezTo>
                </a:path>
              </a:pathLst>
            </a:custGeom>
            <a:solidFill>
              <a:srgbClr val="3939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9" name="Freeform 323"/>
            <p:cNvSpPr/>
            <p:nvPr/>
          </p:nvSpPr>
          <p:spPr bwMode="auto">
            <a:xfrm>
              <a:off x="3144838" y="1284288"/>
              <a:ext cx="63500" cy="66675"/>
            </a:xfrm>
            <a:custGeom>
              <a:avLst/>
              <a:gdLst>
                <a:gd name="T0" fmla="*/ 12 w 23"/>
                <a:gd name="T1" fmla="*/ 0 h 24"/>
                <a:gd name="T2" fmla="*/ 10 w 23"/>
                <a:gd name="T3" fmla="*/ 1 h 24"/>
                <a:gd name="T4" fmla="*/ 3 w 23"/>
                <a:gd name="T5" fmla="*/ 6 h 24"/>
                <a:gd name="T6" fmla="*/ 0 w 23"/>
                <a:gd name="T7" fmla="*/ 14 h 24"/>
                <a:gd name="T8" fmla="*/ 0 w 23"/>
                <a:gd name="T9" fmla="*/ 15 h 24"/>
                <a:gd name="T10" fmla="*/ 5 w 23"/>
                <a:gd name="T11" fmla="*/ 22 h 24"/>
                <a:gd name="T12" fmla="*/ 10 w 23"/>
                <a:gd name="T13" fmla="*/ 24 h 24"/>
                <a:gd name="T14" fmla="*/ 13 w 23"/>
                <a:gd name="T15" fmla="*/ 23 h 24"/>
                <a:gd name="T16" fmla="*/ 20 w 23"/>
                <a:gd name="T17" fmla="*/ 18 h 24"/>
                <a:gd name="T18" fmla="*/ 22 w 23"/>
                <a:gd name="T19" fmla="*/ 10 h 24"/>
                <a:gd name="T20" fmla="*/ 22 w 23"/>
                <a:gd name="T21" fmla="*/ 9 h 24"/>
                <a:gd name="T22" fmla="*/ 18 w 23"/>
                <a:gd name="T23" fmla="*/ 2 h 24"/>
                <a:gd name="T24" fmla="*/ 12 w 23"/>
                <a:gd name="T2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3" h="24">
                  <a:moveTo>
                    <a:pt x="12" y="0"/>
                  </a:moveTo>
                  <a:cubicBezTo>
                    <a:pt x="12" y="0"/>
                    <a:pt x="11" y="1"/>
                    <a:pt x="10" y="1"/>
                  </a:cubicBezTo>
                  <a:cubicBezTo>
                    <a:pt x="7" y="2"/>
                    <a:pt x="4" y="3"/>
                    <a:pt x="3" y="6"/>
                  </a:cubicBezTo>
                  <a:cubicBezTo>
                    <a:pt x="1" y="8"/>
                    <a:pt x="0" y="11"/>
                    <a:pt x="0" y="14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" y="18"/>
                    <a:pt x="2" y="20"/>
                    <a:pt x="5" y="22"/>
                  </a:cubicBezTo>
                  <a:cubicBezTo>
                    <a:pt x="6" y="23"/>
                    <a:pt x="8" y="24"/>
                    <a:pt x="10" y="24"/>
                  </a:cubicBezTo>
                  <a:cubicBezTo>
                    <a:pt x="11" y="24"/>
                    <a:pt x="12" y="24"/>
                    <a:pt x="13" y="23"/>
                  </a:cubicBezTo>
                  <a:cubicBezTo>
                    <a:pt x="16" y="23"/>
                    <a:pt x="18" y="21"/>
                    <a:pt x="20" y="18"/>
                  </a:cubicBezTo>
                  <a:cubicBezTo>
                    <a:pt x="22" y="16"/>
                    <a:pt x="23" y="13"/>
                    <a:pt x="22" y="10"/>
                  </a:cubicBezTo>
                  <a:cubicBezTo>
                    <a:pt x="22" y="9"/>
                    <a:pt x="22" y="9"/>
                    <a:pt x="22" y="9"/>
                  </a:cubicBezTo>
                  <a:cubicBezTo>
                    <a:pt x="22" y="6"/>
                    <a:pt x="20" y="4"/>
                    <a:pt x="18" y="2"/>
                  </a:cubicBezTo>
                  <a:cubicBezTo>
                    <a:pt x="17" y="1"/>
                    <a:pt x="15" y="0"/>
                    <a:pt x="12" y="0"/>
                  </a:cubicBezTo>
                </a:path>
              </a:pathLst>
            </a:custGeom>
            <a:solidFill>
              <a:srgbClr val="3939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0" name="Freeform 324"/>
            <p:cNvSpPr/>
            <p:nvPr/>
          </p:nvSpPr>
          <p:spPr bwMode="auto">
            <a:xfrm>
              <a:off x="3240088" y="1084263"/>
              <a:ext cx="95250" cy="114300"/>
            </a:xfrm>
            <a:custGeom>
              <a:avLst/>
              <a:gdLst>
                <a:gd name="T0" fmla="*/ 24 w 34"/>
                <a:gd name="T1" fmla="*/ 0 h 41"/>
                <a:gd name="T2" fmla="*/ 24 w 34"/>
                <a:gd name="T3" fmla="*/ 0 h 41"/>
                <a:gd name="T4" fmla="*/ 15 w 34"/>
                <a:gd name="T5" fmla="*/ 5 h 41"/>
                <a:gd name="T6" fmla="*/ 2 w 34"/>
                <a:gd name="T7" fmla="*/ 28 h 41"/>
                <a:gd name="T8" fmla="*/ 7 w 34"/>
                <a:gd name="T9" fmla="*/ 40 h 41"/>
                <a:gd name="T10" fmla="*/ 8 w 34"/>
                <a:gd name="T11" fmla="*/ 41 h 41"/>
                <a:gd name="T12" fmla="*/ 10 w 34"/>
                <a:gd name="T13" fmla="*/ 41 h 41"/>
                <a:gd name="T14" fmla="*/ 20 w 34"/>
                <a:gd name="T15" fmla="*/ 34 h 41"/>
                <a:gd name="T16" fmla="*/ 30 w 34"/>
                <a:gd name="T17" fmla="*/ 16 h 41"/>
                <a:gd name="T18" fmla="*/ 28 w 34"/>
                <a:gd name="T19" fmla="*/ 2 h 41"/>
                <a:gd name="T20" fmla="*/ 24 w 34"/>
                <a:gd name="T2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4" h="41">
                  <a:moveTo>
                    <a:pt x="24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17" y="2"/>
                    <a:pt x="15" y="5"/>
                  </a:cubicBezTo>
                  <a:cubicBezTo>
                    <a:pt x="9" y="12"/>
                    <a:pt x="4" y="20"/>
                    <a:pt x="2" y="28"/>
                  </a:cubicBezTo>
                  <a:cubicBezTo>
                    <a:pt x="0" y="33"/>
                    <a:pt x="2" y="39"/>
                    <a:pt x="7" y="40"/>
                  </a:cubicBezTo>
                  <a:cubicBezTo>
                    <a:pt x="7" y="40"/>
                    <a:pt x="8" y="41"/>
                    <a:pt x="8" y="41"/>
                  </a:cubicBezTo>
                  <a:cubicBezTo>
                    <a:pt x="8" y="41"/>
                    <a:pt x="9" y="41"/>
                    <a:pt x="10" y="41"/>
                  </a:cubicBezTo>
                  <a:cubicBezTo>
                    <a:pt x="14" y="41"/>
                    <a:pt x="19" y="38"/>
                    <a:pt x="20" y="34"/>
                  </a:cubicBezTo>
                  <a:cubicBezTo>
                    <a:pt x="22" y="27"/>
                    <a:pt x="25" y="21"/>
                    <a:pt x="30" y="16"/>
                  </a:cubicBezTo>
                  <a:cubicBezTo>
                    <a:pt x="34" y="11"/>
                    <a:pt x="32" y="4"/>
                    <a:pt x="28" y="2"/>
                  </a:cubicBezTo>
                  <a:cubicBezTo>
                    <a:pt x="27" y="1"/>
                    <a:pt x="25" y="0"/>
                    <a:pt x="24" y="0"/>
                  </a:cubicBezTo>
                </a:path>
              </a:pathLst>
            </a:custGeom>
            <a:solidFill>
              <a:srgbClr val="3939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1" name="Freeform 325"/>
            <p:cNvSpPr/>
            <p:nvPr/>
          </p:nvSpPr>
          <p:spPr bwMode="auto">
            <a:xfrm>
              <a:off x="2933700" y="979488"/>
              <a:ext cx="825500" cy="884238"/>
            </a:xfrm>
            <a:custGeom>
              <a:avLst/>
              <a:gdLst>
                <a:gd name="T0" fmla="*/ 254 w 294"/>
                <a:gd name="T1" fmla="*/ 301 h 314"/>
                <a:gd name="T2" fmla="*/ 252 w 294"/>
                <a:gd name="T3" fmla="*/ 302 h 314"/>
                <a:gd name="T4" fmla="*/ 247 w 294"/>
                <a:gd name="T5" fmla="*/ 304 h 314"/>
                <a:gd name="T6" fmla="*/ 244 w 294"/>
                <a:gd name="T7" fmla="*/ 305 h 314"/>
                <a:gd name="T8" fmla="*/ 231 w 294"/>
                <a:gd name="T9" fmla="*/ 308 h 314"/>
                <a:gd name="T10" fmla="*/ 136 w 294"/>
                <a:gd name="T11" fmla="*/ 310 h 314"/>
                <a:gd name="T12" fmla="*/ 62 w 294"/>
                <a:gd name="T13" fmla="*/ 290 h 314"/>
                <a:gd name="T14" fmla="*/ 36 w 294"/>
                <a:gd name="T15" fmla="*/ 279 h 314"/>
                <a:gd name="T16" fmla="*/ 17 w 294"/>
                <a:gd name="T17" fmla="*/ 268 h 314"/>
                <a:gd name="T18" fmla="*/ 6 w 294"/>
                <a:gd name="T19" fmla="*/ 255 h 314"/>
                <a:gd name="T20" fmla="*/ 4 w 294"/>
                <a:gd name="T21" fmla="*/ 243 h 314"/>
                <a:gd name="T22" fmla="*/ 1 w 294"/>
                <a:gd name="T23" fmla="*/ 210 h 314"/>
                <a:gd name="T24" fmla="*/ 1 w 294"/>
                <a:gd name="T25" fmla="*/ 184 h 314"/>
                <a:gd name="T26" fmla="*/ 7 w 294"/>
                <a:gd name="T27" fmla="*/ 158 h 314"/>
                <a:gd name="T28" fmla="*/ 9 w 294"/>
                <a:gd name="T29" fmla="*/ 136 h 314"/>
                <a:gd name="T30" fmla="*/ 20 w 294"/>
                <a:gd name="T31" fmla="*/ 110 h 314"/>
                <a:gd name="T32" fmla="*/ 41 w 294"/>
                <a:gd name="T33" fmla="*/ 70 h 314"/>
                <a:gd name="T34" fmla="*/ 99 w 294"/>
                <a:gd name="T35" fmla="*/ 6 h 314"/>
                <a:gd name="T36" fmla="*/ 119 w 294"/>
                <a:gd name="T37" fmla="*/ 0 h 314"/>
                <a:gd name="T38" fmla="*/ 133 w 294"/>
                <a:gd name="T39" fmla="*/ 4 h 314"/>
                <a:gd name="T40" fmla="*/ 138 w 294"/>
                <a:gd name="T41" fmla="*/ 6 h 314"/>
                <a:gd name="T42" fmla="*/ 227 w 294"/>
                <a:gd name="T43" fmla="*/ 80 h 314"/>
                <a:gd name="T44" fmla="*/ 249 w 294"/>
                <a:gd name="T45" fmla="*/ 107 h 314"/>
                <a:gd name="T46" fmla="*/ 269 w 294"/>
                <a:gd name="T47" fmla="*/ 148 h 314"/>
                <a:gd name="T48" fmla="*/ 292 w 294"/>
                <a:gd name="T49" fmla="*/ 206 h 314"/>
                <a:gd name="T50" fmla="*/ 293 w 294"/>
                <a:gd name="T51" fmla="*/ 235 h 314"/>
                <a:gd name="T52" fmla="*/ 292 w 294"/>
                <a:gd name="T53" fmla="*/ 240 h 314"/>
                <a:gd name="T54" fmla="*/ 289 w 294"/>
                <a:gd name="T55" fmla="*/ 249 h 314"/>
                <a:gd name="T56" fmla="*/ 289 w 294"/>
                <a:gd name="T57" fmla="*/ 250 h 314"/>
                <a:gd name="T58" fmla="*/ 286 w 294"/>
                <a:gd name="T59" fmla="*/ 263 h 314"/>
                <a:gd name="T60" fmla="*/ 279 w 294"/>
                <a:gd name="T61" fmla="*/ 275 h 314"/>
                <a:gd name="T62" fmla="*/ 279 w 294"/>
                <a:gd name="T63" fmla="*/ 275 h 314"/>
                <a:gd name="T64" fmla="*/ 277 w 294"/>
                <a:gd name="T65" fmla="*/ 278 h 314"/>
                <a:gd name="T66" fmla="*/ 266 w 294"/>
                <a:gd name="T67" fmla="*/ 291 h 314"/>
                <a:gd name="T68" fmla="*/ 265 w 294"/>
                <a:gd name="T69" fmla="*/ 292 h 314"/>
                <a:gd name="T70" fmla="*/ 254 w 294"/>
                <a:gd name="T71" fmla="*/ 301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94" h="314">
                  <a:moveTo>
                    <a:pt x="254" y="301"/>
                  </a:moveTo>
                  <a:cubicBezTo>
                    <a:pt x="253" y="301"/>
                    <a:pt x="252" y="302"/>
                    <a:pt x="252" y="302"/>
                  </a:cubicBezTo>
                  <a:cubicBezTo>
                    <a:pt x="250" y="303"/>
                    <a:pt x="248" y="304"/>
                    <a:pt x="247" y="304"/>
                  </a:cubicBezTo>
                  <a:cubicBezTo>
                    <a:pt x="246" y="305"/>
                    <a:pt x="245" y="305"/>
                    <a:pt x="244" y="305"/>
                  </a:cubicBezTo>
                  <a:cubicBezTo>
                    <a:pt x="240" y="307"/>
                    <a:pt x="236" y="307"/>
                    <a:pt x="231" y="308"/>
                  </a:cubicBezTo>
                  <a:cubicBezTo>
                    <a:pt x="199" y="312"/>
                    <a:pt x="167" y="314"/>
                    <a:pt x="136" y="310"/>
                  </a:cubicBezTo>
                  <a:cubicBezTo>
                    <a:pt x="110" y="306"/>
                    <a:pt x="86" y="298"/>
                    <a:pt x="62" y="290"/>
                  </a:cubicBezTo>
                  <a:cubicBezTo>
                    <a:pt x="53" y="287"/>
                    <a:pt x="44" y="283"/>
                    <a:pt x="36" y="279"/>
                  </a:cubicBezTo>
                  <a:cubicBezTo>
                    <a:pt x="29" y="276"/>
                    <a:pt x="23" y="272"/>
                    <a:pt x="17" y="268"/>
                  </a:cubicBezTo>
                  <a:cubicBezTo>
                    <a:pt x="13" y="265"/>
                    <a:pt x="8" y="260"/>
                    <a:pt x="6" y="255"/>
                  </a:cubicBezTo>
                  <a:cubicBezTo>
                    <a:pt x="4" y="251"/>
                    <a:pt x="4" y="247"/>
                    <a:pt x="4" y="243"/>
                  </a:cubicBezTo>
                  <a:cubicBezTo>
                    <a:pt x="3" y="232"/>
                    <a:pt x="2" y="221"/>
                    <a:pt x="1" y="210"/>
                  </a:cubicBezTo>
                  <a:cubicBezTo>
                    <a:pt x="0" y="201"/>
                    <a:pt x="0" y="193"/>
                    <a:pt x="1" y="184"/>
                  </a:cubicBezTo>
                  <a:cubicBezTo>
                    <a:pt x="2" y="175"/>
                    <a:pt x="5" y="167"/>
                    <a:pt x="7" y="158"/>
                  </a:cubicBezTo>
                  <a:cubicBezTo>
                    <a:pt x="8" y="151"/>
                    <a:pt x="8" y="143"/>
                    <a:pt x="9" y="136"/>
                  </a:cubicBezTo>
                  <a:cubicBezTo>
                    <a:pt x="11" y="127"/>
                    <a:pt x="16" y="118"/>
                    <a:pt x="20" y="110"/>
                  </a:cubicBezTo>
                  <a:cubicBezTo>
                    <a:pt x="27" y="96"/>
                    <a:pt x="34" y="83"/>
                    <a:pt x="41" y="70"/>
                  </a:cubicBezTo>
                  <a:cubicBezTo>
                    <a:pt x="55" y="42"/>
                    <a:pt x="71" y="20"/>
                    <a:pt x="99" y="6"/>
                  </a:cubicBezTo>
                  <a:cubicBezTo>
                    <a:pt x="105" y="3"/>
                    <a:pt x="112" y="0"/>
                    <a:pt x="119" y="0"/>
                  </a:cubicBezTo>
                  <a:cubicBezTo>
                    <a:pt x="124" y="0"/>
                    <a:pt x="129" y="2"/>
                    <a:pt x="133" y="4"/>
                  </a:cubicBezTo>
                  <a:cubicBezTo>
                    <a:pt x="135" y="5"/>
                    <a:pt x="136" y="5"/>
                    <a:pt x="138" y="6"/>
                  </a:cubicBezTo>
                  <a:cubicBezTo>
                    <a:pt x="174" y="22"/>
                    <a:pt x="201" y="52"/>
                    <a:pt x="227" y="80"/>
                  </a:cubicBezTo>
                  <a:cubicBezTo>
                    <a:pt x="235" y="89"/>
                    <a:pt x="243" y="97"/>
                    <a:pt x="249" y="107"/>
                  </a:cubicBezTo>
                  <a:cubicBezTo>
                    <a:pt x="257" y="120"/>
                    <a:pt x="263" y="134"/>
                    <a:pt x="269" y="148"/>
                  </a:cubicBezTo>
                  <a:cubicBezTo>
                    <a:pt x="277" y="167"/>
                    <a:pt x="287" y="185"/>
                    <a:pt x="292" y="206"/>
                  </a:cubicBezTo>
                  <a:cubicBezTo>
                    <a:pt x="293" y="215"/>
                    <a:pt x="294" y="225"/>
                    <a:pt x="293" y="235"/>
                  </a:cubicBezTo>
                  <a:cubicBezTo>
                    <a:pt x="293" y="237"/>
                    <a:pt x="292" y="239"/>
                    <a:pt x="292" y="240"/>
                  </a:cubicBezTo>
                  <a:cubicBezTo>
                    <a:pt x="291" y="243"/>
                    <a:pt x="290" y="246"/>
                    <a:pt x="289" y="249"/>
                  </a:cubicBezTo>
                  <a:cubicBezTo>
                    <a:pt x="289" y="249"/>
                    <a:pt x="289" y="250"/>
                    <a:pt x="289" y="250"/>
                  </a:cubicBezTo>
                  <a:cubicBezTo>
                    <a:pt x="288" y="254"/>
                    <a:pt x="288" y="260"/>
                    <a:pt x="286" y="263"/>
                  </a:cubicBezTo>
                  <a:cubicBezTo>
                    <a:pt x="284" y="267"/>
                    <a:pt x="281" y="271"/>
                    <a:pt x="279" y="275"/>
                  </a:cubicBezTo>
                  <a:cubicBezTo>
                    <a:pt x="279" y="275"/>
                    <a:pt x="279" y="275"/>
                    <a:pt x="279" y="275"/>
                  </a:cubicBezTo>
                  <a:cubicBezTo>
                    <a:pt x="278" y="276"/>
                    <a:pt x="278" y="277"/>
                    <a:pt x="277" y="278"/>
                  </a:cubicBezTo>
                  <a:cubicBezTo>
                    <a:pt x="274" y="283"/>
                    <a:pt x="270" y="287"/>
                    <a:pt x="266" y="291"/>
                  </a:cubicBezTo>
                  <a:cubicBezTo>
                    <a:pt x="266" y="292"/>
                    <a:pt x="265" y="292"/>
                    <a:pt x="265" y="292"/>
                  </a:cubicBezTo>
                  <a:cubicBezTo>
                    <a:pt x="262" y="296"/>
                    <a:pt x="258" y="298"/>
                    <a:pt x="254" y="301"/>
                  </a:cubicBezTo>
                  <a:close/>
                </a:path>
              </a:pathLst>
            </a:custGeom>
            <a:solidFill>
              <a:srgbClr val="E1ED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2" name="Freeform 326"/>
            <p:cNvSpPr/>
            <p:nvPr/>
          </p:nvSpPr>
          <p:spPr bwMode="auto">
            <a:xfrm>
              <a:off x="3017838" y="1598613"/>
              <a:ext cx="128588" cy="107950"/>
            </a:xfrm>
            <a:custGeom>
              <a:avLst/>
              <a:gdLst>
                <a:gd name="T0" fmla="*/ 42 w 46"/>
                <a:gd name="T1" fmla="*/ 34 h 38"/>
                <a:gd name="T2" fmla="*/ 43 w 46"/>
                <a:gd name="T3" fmla="*/ 20 h 38"/>
                <a:gd name="T4" fmla="*/ 32 w 46"/>
                <a:gd name="T5" fmla="*/ 11 h 38"/>
                <a:gd name="T6" fmla="*/ 21 w 46"/>
                <a:gd name="T7" fmla="*/ 3 h 38"/>
                <a:gd name="T8" fmla="*/ 8 w 46"/>
                <a:gd name="T9" fmla="*/ 4 h 38"/>
                <a:gd name="T10" fmla="*/ 5 w 46"/>
                <a:gd name="T11" fmla="*/ 10 h 38"/>
                <a:gd name="T12" fmla="*/ 5 w 46"/>
                <a:gd name="T13" fmla="*/ 30 h 38"/>
                <a:gd name="T14" fmla="*/ 30 w 46"/>
                <a:gd name="T15" fmla="*/ 37 h 38"/>
                <a:gd name="T16" fmla="*/ 42 w 46"/>
                <a:gd name="T17" fmla="*/ 34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6" h="38">
                  <a:moveTo>
                    <a:pt x="42" y="34"/>
                  </a:moveTo>
                  <a:cubicBezTo>
                    <a:pt x="46" y="30"/>
                    <a:pt x="46" y="23"/>
                    <a:pt x="43" y="20"/>
                  </a:cubicBezTo>
                  <a:cubicBezTo>
                    <a:pt x="40" y="16"/>
                    <a:pt x="36" y="14"/>
                    <a:pt x="32" y="11"/>
                  </a:cubicBezTo>
                  <a:cubicBezTo>
                    <a:pt x="28" y="9"/>
                    <a:pt x="25" y="6"/>
                    <a:pt x="21" y="3"/>
                  </a:cubicBezTo>
                  <a:cubicBezTo>
                    <a:pt x="17" y="0"/>
                    <a:pt x="12" y="0"/>
                    <a:pt x="8" y="4"/>
                  </a:cubicBezTo>
                  <a:cubicBezTo>
                    <a:pt x="6" y="6"/>
                    <a:pt x="5" y="8"/>
                    <a:pt x="5" y="10"/>
                  </a:cubicBezTo>
                  <a:cubicBezTo>
                    <a:pt x="0" y="16"/>
                    <a:pt x="0" y="25"/>
                    <a:pt x="5" y="30"/>
                  </a:cubicBezTo>
                  <a:cubicBezTo>
                    <a:pt x="11" y="35"/>
                    <a:pt x="22" y="37"/>
                    <a:pt x="30" y="37"/>
                  </a:cubicBezTo>
                  <a:cubicBezTo>
                    <a:pt x="34" y="38"/>
                    <a:pt x="39" y="37"/>
                    <a:pt x="42" y="34"/>
                  </a:cubicBezTo>
                  <a:close/>
                </a:path>
              </a:pathLst>
            </a:custGeom>
            <a:solidFill>
              <a:srgbClr val="F8CB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3" name="Freeform 327"/>
            <p:cNvSpPr/>
            <p:nvPr/>
          </p:nvSpPr>
          <p:spPr bwMode="auto">
            <a:xfrm>
              <a:off x="3073400" y="1393825"/>
              <a:ext cx="144463" cy="142875"/>
            </a:xfrm>
            <a:custGeom>
              <a:avLst/>
              <a:gdLst>
                <a:gd name="T0" fmla="*/ 44 w 51"/>
                <a:gd name="T1" fmla="*/ 23 h 51"/>
                <a:gd name="T2" fmla="*/ 17 w 51"/>
                <a:gd name="T3" fmla="*/ 5 h 51"/>
                <a:gd name="T4" fmla="*/ 5 w 51"/>
                <a:gd name="T5" fmla="*/ 19 h 51"/>
                <a:gd name="T6" fmla="*/ 2 w 51"/>
                <a:gd name="T7" fmla="*/ 27 h 51"/>
                <a:gd name="T8" fmla="*/ 1 w 51"/>
                <a:gd name="T9" fmla="*/ 29 h 51"/>
                <a:gd name="T10" fmla="*/ 0 w 51"/>
                <a:gd name="T11" fmla="*/ 36 h 51"/>
                <a:gd name="T12" fmla="*/ 10 w 51"/>
                <a:gd name="T13" fmla="*/ 45 h 51"/>
                <a:gd name="T14" fmla="*/ 38 w 51"/>
                <a:gd name="T15" fmla="*/ 47 h 51"/>
                <a:gd name="T16" fmla="*/ 44 w 51"/>
                <a:gd name="T17" fmla="*/ 23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1" h="51">
                  <a:moveTo>
                    <a:pt x="44" y="23"/>
                  </a:moveTo>
                  <a:cubicBezTo>
                    <a:pt x="37" y="16"/>
                    <a:pt x="26" y="10"/>
                    <a:pt x="17" y="5"/>
                  </a:cubicBezTo>
                  <a:cubicBezTo>
                    <a:pt x="9" y="0"/>
                    <a:pt x="1" y="12"/>
                    <a:pt x="5" y="19"/>
                  </a:cubicBezTo>
                  <a:cubicBezTo>
                    <a:pt x="3" y="21"/>
                    <a:pt x="1" y="24"/>
                    <a:pt x="2" y="27"/>
                  </a:cubicBezTo>
                  <a:cubicBezTo>
                    <a:pt x="2" y="28"/>
                    <a:pt x="1" y="28"/>
                    <a:pt x="1" y="29"/>
                  </a:cubicBezTo>
                  <a:cubicBezTo>
                    <a:pt x="0" y="32"/>
                    <a:pt x="0" y="34"/>
                    <a:pt x="0" y="36"/>
                  </a:cubicBezTo>
                  <a:cubicBezTo>
                    <a:pt x="1" y="42"/>
                    <a:pt x="5" y="44"/>
                    <a:pt x="10" y="45"/>
                  </a:cubicBezTo>
                  <a:cubicBezTo>
                    <a:pt x="18" y="48"/>
                    <a:pt x="29" y="51"/>
                    <a:pt x="38" y="47"/>
                  </a:cubicBezTo>
                  <a:cubicBezTo>
                    <a:pt x="48" y="43"/>
                    <a:pt x="51" y="31"/>
                    <a:pt x="44" y="23"/>
                  </a:cubicBezTo>
                  <a:close/>
                </a:path>
              </a:pathLst>
            </a:custGeom>
            <a:solidFill>
              <a:srgbClr val="F8CB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4" name="Freeform 328"/>
            <p:cNvSpPr/>
            <p:nvPr/>
          </p:nvSpPr>
          <p:spPr bwMode="auto">
            <a:xfrm>
              <a:off x="2933700" y="979488"/>
              <a:ext cx="387350" cy="785813"/>
            </a:xfrm>
            <a:custGeom>
              <a:avLst/>
              <a:gdLst>
                <a:gd name="T0" fmla="*/ 36 w 138"/>
                <a:gd name="T1" fmla="*/ 279 h 279"/>
                <a:gd name="T2" fmla="*/ 17 w 138"/>
                <a:gd name="T3" fmla="*/ 268 h 279"/>
                <a:gd name="T4" fmla="*/ 6 w 138"/>
                <a:gd name="T5" fmla="*/ 255 h 279"/>
                <a:gd name="T6" fmla="*/ 4 w 138"/>
                <a:gd name="T7" fmla="*/ 243 h 279"/>
                <a:gd name="T8" fmla="*/ 1 w 138"/>
                <a:gd name="T9" fmla="*/ 210 h 279"/>
                <a:gd name="T10" fmla="*/ 1 w 138"/>
                <a:gd name="T11" fmla="*/ 184 h 279"/>
                <a:gd name="T12" fmla="*/ 7 w 138"/>
                <a:gd name="T13" fmla="*/ 158 h 279"/>
                <a:gd name="T14" fmla="*/ 9 w 138"/>
                <a:gd name="T15" fmla="*/ 136 h 279"/>
                <a:gd name="T16" fmla="*/ 20 w 138"/>
                <a:gd name="T17" fmla="*/ 110 h 279"/>
                <a:gd name="T18" fmla="*/ 41 w 138"/>
                <a:gd name="T19" fmla="*/ 70 h 279"/>
                <a:gd name="T20" fmla="*/ 99 w 138"/>
                <a:gd name="T21" fmla="*/ 6 h 279"/>
                <a:gd name="T22" fmla="*/ 119 w 138"/>
                <a:gd name="T23" fmla="*/ 0 h 279"/>
                <a:gd name="T24" fmla="*/ 133 w 138"/>
                <a:gd name="T25" fmla="*/ 4 h 279"/>
                <a:gd name="T26" fmla="*/ 138 w 138"/>
                <a:gd name="T27" fmla="*/ 6 h 279"/>
                <a:gd name="T28" fmla="*/ 109 w 138"/>
                <a:gd name="T29" fmla="*/ 19 h 279"/>
                <a:gd name="T30" fmla="*/ 83 w 138"/>
                <a:gd name="T31" fmla="*/ 47 h 279"/>
                <a:gd name="T32" fmla="*/ 29 w 138"/>
                <a:gd name="T33" fmla="*/ 153 h 279"/>
                <a:gd name="T34" fmla="*/ 20 w 138"/>
                <a:gd name="T35" fmla="*/ 203 h 279"/>
                <a:gd name="T36" fmla="*/ 18 w 138"/>
                <a:gd name="T37" fmla="*/ 217 h 279"/>
                <a:gd name="T38" fmla="*/ 21 w 138"/>
                <a:gd name="T39" fmla="*/ 236 h 279"/>
                <a:gd name="T40" fmla="*/ 32 w 138"/>
                <a:gd name="T41" fmla="*/ 269 h 279"/>
                <a:gd name="T42" fmla="*/ 36 w 138"/>
                <a:gd name="T43" fmla="*/ 279 h 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38" h="279">
                  <a:moveTo>
                    <a:pt x="36" y="279"/>
                  </a:moveTo>
                  <a:cubicBezTo>
                    <a:pt x="29" y="276"/>
                    <a:pt x="23" y="272"/>
                    <a:pt x="17" y="268"/>
                  </a:cubicBezTo>
                  <a:cubicBezTo>
                    <a:pt x="13" y="265"/>
                    <a:pt x="8" y="260"/>
                    <a:pt x="6" y="255"/>
                  </a:cubicBezTo>
                  <a:cubicBezTo>
                    <a:pt x="4" y="251"/>
                    <a:pt x="4" y="247"/>
                    <a:pt x="4" y="243"/>
                  </a:cubicBezTo>
                  <a:cubicBezTo>
                    <a:pt x="3" y="232"/>
                    <a:pt x="2" y="221"/>
                    <a:pt x="1" y="210"/>
                  </a:cubicBezTo>
                  <a:cubicBezTo>
                    <a:pt x="0" y="201"/>
                    <a:pt x="0" y="193"/>
                    <a:pt x="1" y="184"/>
                  </a:cubicBezTo>
                  <a:cubicBezTo>
                    <a:pt x="2" y="175"/>
                    <a:pt x="5" y="167"/>
                    <a:pt x="7" y="158"/>
                  </a:cubicBezTo>
                  <a:cubicBezTo>
                    <a:pt x="8" y="151"/>
                    <a:pt x="8" y="143"/>
                    <a:pt x="9" y="136"/>
                  </a:cubicBezTo>
                  <a:cubicBezTo>
                    <a:pt x="11" y="127"/>
                    <a:pt x="16" y="118"/>
                    <a:pt x="20" y="110"/>
                  </a:cubicBezTo>
                  <a:cubicBezTo>
                    <a:pt x="27" y="96"/>
                    <a:pt x="34" y="83"/>
                    <a:pt x="41" y="70"/>
                  </a:cubicBezTo>
                  <a:cubicBezTo>
                    <a:pt x="55" y="42"/>
                    <a:pt x="71" y="20"/>
                    <a:pt x="99" y="6"/>
                  </a:cubicBezTo>
                  <a:cubicBezTo>
                    <a:pt x="105" y="3"/>
                    <a:pt x="112" y="0"/>
                    <a:pt x="119" y="0"/>
                  </a:cubicBezTo>
                  <a:cubicBezTo>
                    <a:pt x="124" y="0"/>
                    <a:pt x="129" y="2"/>
                    <a:pt x="133" y="4"/>
                  </a:cubicBezTo>
                  <a:cubicBezTo>
                    <a:pt x="135" y="5"/>
                    <a:pt x="136" y="5"/>
                    <a:pt x="138" y="6"/>
                  </a:cubicBezTo>
                  <a:cubicBezTo>
                    <a:pt x="128" y="9"/>
                    <a:pt x="119" y="11"/>
                    <a:pt x="109" y="19"/>
                  </a:cubicBezTo>
                  <a:cubicBezTo>
                    <a:pt x="99" y="27"/>
                    <a:pt x="91" y="37"/>
                    <a:pt x="83" y="47"/>
                  </a:cubicBezTo>
                  <a:cubicBezTo>
                    <a:pt x="60" y="79"/>
                    <a:pt x="36" y="114"/>
                    <a:pt x="29" y="153"/>
                  </a:cubicBezTo>
                  <a:cubicBezTo>
                    <a:pt x="26" y="169"/>
                    <a:pt x="23" y="186"/>
                    <a:pt x="20" y="203"/>
                  </a:cubicBezTo>
                  <a:cubicBezTo>
                    <a:pt x="19" y="207"/>
                    <a:pt x="18" y="212"/>
                    <a:pt x="18" y="217"/>
                  </a:cubicBezTo>
                  <a:cubicBezTo>
                    <a:pt x="18" y="223"/>
                    <a:pt x="19" y="230"/>
                    <a:pt x="21" y="236"/>
                  </a:cubicBezTo>
                  <a:cubicBezTo>
                    <a:pt x="24" y="247"/>
                    <a:pt x="28" y="258"/>
                    <a:pt x="32" y="269"/>
                  </a:cubicBezTo>
                  <a:cubicBezTo>
                    <a:pt x="33" y="272"/>
                    <a:pt x="35" y="276"/>
                    <a:pt x="36" y="279"/>
                  </a:cubicBezTo>
                  <a:close/>
                </a:path>
              </a:pathLst>
            </a:custGeom>
            <a:solidFill>
              <a:srgbClr val="7EB4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5" name="Freeform 329"/>
            <p:cNvSpPr/>
            <p:nvPr/>
          </p:nvSpPr>
          <p:spPr bwMode="auto">
            <a:xfrm>
              <a:off x="3476625" y="1146175"/>
              <a:ext cx="277813" cy="534988"/>
            </a:xfrm>
            <a:custGeom>
              <a:avLst/>
              <a:gdLst>
                <a:gd name="T0" fmla="*/ 96 w 99"/>
                <a:gd name="T1" fmla="*/ 190 h 190"/>
                <a:gd name="T2" fmla="*/ 96 w 99"/>
                <a:gd name="T3" fmla="*/ 187 h 190"/>
                <a:gd name="T4" fmla="*/ 93 w 99"/>
                <a:gd name="T5" fmla="*/ 178 h 190"/>
                <a:gd name="T6" fmla="*/ 92 w 99"/>
                <a:gd name="T7" fmla="*/ 174 h 190"/>
                <a:gd name="T8" fmla="*/ 90 w 99"/>
                <a:gd name="T9" fmla="*/ 169 h 190"/>
                <a:gd name="T10" fmla="*/ 84 w 99"/>
                <a:gd name="T11" fmla="*/ 148 h 190"/>
                <a:gd name="T12" fmla="*/ 79 w 99"/>
                <a:gd name="T13" fmla="*/ 138 h 190"/>
                <a:gd name="T14" fmla="*/ 75 w 99"/>
                <a:gd name="T15" fmla="*/ 127 h 190"/>
                <a:gd name="T16" fmla="*/ 70 w 99"/>
                <a:gd name="T17" fmla="*/ 117 h 190"/>
                <a:gd name="T18" fmla="*/ 65 w 99"/>
                <a:gd name="T19" fmla="*/ 106 h 190"/>
                <a:gd name="T20" fmla="*/ 55 w 99"/>
                <a:gd name="T21" fmla="*/ 85 h 190"/>
                <a:gd name="T22" fmla="*/ 49 w 99"/>
                <a:gd name="T23" fmla="*/ 75 h 190"/>
                <a:gd name="T24" fmla="*/ 44 w 99"/>
                <a:gd name="T25" fmla="*/ 65 h 190"/>
                <a:gd name="T26" fmla="*/ 33 w 99"/>
                <a:gd name="T27" fmla="*/ 47 h 190"/>
                <a:gd name="T28" fmla="*/ 24 w 99"/>
                <a:gd name="T29" fmla="*/ 31 h 190"/>
                <a:gd name="T30" fmla="*/ 15 w 99"/>
                <a:gd name="T31" fmla="*/ 17 h 190"/>
                <a:gd name="T32" fmla="*/ 8 w 99"/>
                <a:gd name="T33" fmla="*/ 7 h 190"/>
                <a:gd name="T34" fmla="*/ 2 w 99"/>
                <a:gd name="T35" fmla="*/ 2 h 190"/>
                <a:gd name="T36" fmla="*/ 0 w 99"/>
                <a:gd name="T37" fmla="*/ 0 h 190"/>
                <a:gd name="T38" fmla="*/ 3 w 99"/>
                <a:gd name="T39" fmla="*/ 1 h 190"/>
                <a:gd name="T40" fmla="*/ 9 w 99"/>
                <a:gd name="T41" fmla="*/ 6 h 190"/>
                <a:gd name="T42" fmla="*/ 17 w 99"/>
                <a:gd name="T43" fmla="*/ 15 h 190"/>
                <a:gd name="T44" fmla="*/ 27 w 99"/>
                <a:gd name="T45" fmla="*/ 28 h 190"/>
                <a:gd name="T46" fmla="*/ 38 w 99"/>
                <a:gd name="T47" fmla="*/ 44 h 190"/>
                <a:gd name="T48" fmla="*/ 49 w 99"/>
                <a:gd name="T49" fmla="*/ 62 h 190"/>
                <a:gd name="T50" fmla="*/ 61 w 99"/>
                <a:gd name="T51" fmla="*/ 82 h 190"/>
                <a:gd name="T52" fmla="*/ 66 w 99"/>
                <a:gd name="T53" fmla="*/ 92 h 190"/>
                <a:gd name="T54" fmla="*/ 71 w 99"/>
                <a:gd name="T55" fmla="*/ 103 h 190"/>
                <a:gd name="T56" fmla="*/ 76 w 99"/>
                <a:gd name="T57" fmla="*/ 113 h 190"/>
                <a:gd name="T58" fmla="*/ 81 w 99"/>
                <a:gd name="T59" fmla="*/ 124 h 190"/>
                <a:gd name="T60" fmla="*/ 89 w 99"/>
                <a:gd name="T61" fmla="*/ 146 h 190"/>
                <a:gd name="T62" fmla="*/ 95 w 99"/>
                <a:gd name="T63" fmla="*/ 167 h 190"/>
                <a:gd name="T64" fmla="*/ 99 w 99"/>
                <a:gd name="T65" fmla="*/ 181 h 190"/>
                <a:gd name="T66" fmla="*/ 96 w 99"/>
                <a:gd name="T67" fmla="*/ 190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99" h="190">
                  <a:moveTo>
                    <a:pt x="96" y="190"/>
                  </a:moveTo>
                  <a:cubicBezTo>
                    <a:pt x="96" y="189"/>
                    <a:pt x="96" y="188"/>
                    <a:pt x="96" y="187"/>
                  </a:cubicBezTo>
                  <a:cubicBezTo>
                    <a:pt x="95" y="184"/>
                    <a:pt x="94" y="181"/>
                    <a:pt x="93" y="178"/>
                  </a:cubicBezTo>
                  <a:cubicBezTo>
                    <a:pt x="93" y="177"/>
                    <a:pt x="92" y="175"/>
                    <a:pt x="92" y="174"/>
                  </a:cubicBezTo>
                  <a:cubicBezTo>
                    <a:pt x="91" y="172"/>
                    <a:pt x="91" y="170"/>
                    <a:pt x="90" y="169"/>
                  </a:cubicBezTo>
                  <a:cubicBezTo>
                    <a:pt x="88" y="162"/>
                    <a:pt x="86" y="155"/>
                    <a:pt x="84" y="148"/>
                  </a:cubicBezTo>
                  <a:cubicBezTo>
                    <a:pt x="82" y="145"/>
                    <a:pt x="81" y="142"/>
                    <a:pt x="79" y="138"/>
                  </a:cubicBezTo>
                  <a:cubicBezTo>
                    <a:pt x="78" y="134"/>
                    <a:pt x="76" y="131"/>
                    <a:pt x="75" y="127"/>
                  </a:cubicBezTo>
                  <a:cubicBezTo>
                    <a:pt x="74" y="124"/>
                    <a:pt x="72" y="120"/>
                    <a:pt x="70" y="117"/>
                  </a:cubicBezTo>
                  <a:cubicBezTo>
                    <a:pt x="69" y="113"/>
                    <a:pt x="67" y="110"/>
                    <a:pt x="65" y="106"/>
                  </a:cubicBezTo>
                  <a:cubicBezTo>
                    <a:pt x="62" y="99"/>
                    <a:pt x="58" y="92"/>
                    <a:pt x="55" y="85"/>
                  </a:cubicBezTo>
                  <a:cubicBezTo>
                    <a:pt x="53" y="82"/>
                    <a:pt x="51" y="78"/>
                    <a:pt x="49" y="75"/>
                  </a:cubicBezTo>
                  <a:cubicBezTo>
                    <a:pt x="47" y="72"/>
                    <a:pt x="46" y="69"/>
                    <a:pt x="44" y="65"/>
                  </a:cubicBezTo>
                  <a:cubicBezTo>
                    <a:pt x="40" y="59"/>
                    <a:pt x="37" y="53"/>
                    <a:pt x="33" y="47"/>
                  </a:cubicBezTo>
                  <a:cubicBezTo>
                    <a:pt x="30" y="41"/>
                    <a:pt x="27" y="36"/>
                    <a:pt x="24" y="31"/>
                  </a:cubicBezTo>
                  <a:cubicBezTo>
                    <a:pt x="21" y="26"/>
                    <a:pt x="18" y="21"/>
                    <a:pt x="15" y="17"/>
                  </a:cubicBezTo>
                  <a:cubicBezTo>
                    <a:pt x="12" y="13"/>
                    <a:pt x="10" y="10"/>
                    <a:pt x="8" y="7"/>
                  </a:cubicBezTo>
                  <a:cubicBezTo>
                    <a:pt x="6" y="5"/>
                    <a:pt x="4" y="3"/>
                    <a:pt x="2" y="2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1" y="0"/>
                    <a:pt x="3" y="1"/>
                  </a:cubicBezTo>
                  <a:cubicBezTo>
                    <a:pt x="4" y="2"/>
                    <a:pt x="6" y="4"/>
                    <a:pt x="9" y="6"/>
                  </a:cubicBezTo>
                  <a:cubicBezTo>
                    <a:pt x="11" y="9"/>
                    <a:pt x="14" y="12"/>
                    <a:pt x="17" y="15"/>
                  </a:cubicBezTo>
                  <a:cubicBezTo>
                    <a:pt x="20" y="19"/>
                    <a:pt x="24" y="23"/>
                    <a:pt x="27" y="28"/>
                  </a:cubicBezTo>
                  <a:cubicBezTo>
                    <a:pt x="30" y="33"/>
                    <a:pt x="34" y="38"/>
                    <a:pt x="38" y="44"/>
                  </a:cubicBezTo>
                  <a:cubicBezTo>
                    <a:pt x="41" y="50"/>
                    <a:pt x="45" y="56"/>
                    <a:pt x="49" y="62"/>
                  </a:cubicBezTo>
                  <a:cubicBezTo>
                    <a:pt x="53" y="68"/>
                    <a:pt x="57" y="75"/>
                    <a:pt x="61" y="82"/>
                  </a:cubicBezTo>
                  <a:cubicBezTo>
                    <a:pt x="62" y="85"/>
                    <a:pt x="64" y="88"/>
                    <a:pt x="66" y="92"/>
                  </a:cubicBezTo>
                  <a:cubicBezTo>
                    <a:pt x="68" y="95"/>
                    <a:pt x="70" y="99"/>
                    <a:pt x="71" y="103"/>
                  </a:cubicBezTo>
                  <a:cubicBezTo>
                    <a:pt x="73" y="106"/>
                    <a:pt x="75" y="110"/>
                    <a:pt x="76" y="113"/>
                  </a:cubicBezTo>
                  <a:cubicBezTo>
                    <a:pt x="78" y="117"/>
                    <a:pt x="80" y="121"/>
                    <a:pt x="81" y="124"/>
                  </a:cubicBezTo>
                  <a:cubicBezTo>
                    <a:pt x="84" y="131"/>
                    <a:pt x="87" y="139"/>
                    <a:pt x="89" y="146"/>
                  </a:cubicBezTo>
                  <a:cubicBezTo>
                    <a:pt x="92" y="153"/>
                    <a:pt x="94" y="160"/>
                    <a:pt x="95" y="167"/>
                  </a:cubicBezTo>
                  <a:cubicBezTo>
                    <a:pt x="97" y="172"/>
                    <a:pt x="98" y="177"/>
                    <a:pt x="99" y="181"/>
                  </a:cubicBezTo>
                  <a:cubicBezTo>
                    <a:pt x="98" y="184"/>
                    <a:pt x="97" y="187"/>
                    <a:pt x="96" y="190"/>
                  </a:cubicBezTo>
                  <a:close/>
                </a:path>
              </a:pathLst>
            </a:custGeom>
            <a:solidFill>
              <a:srgbClr val="7EB4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6" name="Freeform 330"/>
            <p:cNvSpPr/>
            <p:nvPr/>
          </p:nvSpPr>
          <p:spPr bwMode="auto">
            <a:xfrm>
              <a:off x="3287713" y="1160463"/>
              <a:ext cx="430213" cy="601663"/>
            </a:xfrm>
            <a:custGeom>
              <a:avLst/>
              <a:gdLst>
                <a:gd name="T0" fmla="*/ 151 w 153"/>
                <a:gd name="T1" fmla="*/ 214 h 214"/>
                <a:gd name="T2" fmla="*/ 144 w 153"/>
                <a:gd name="T3" fmla="*/ 197 h 214"/>
                <a:gd name="T4" fmla="*/ 134 w 153"/>
                <a:gd name="T5" fmla="*/ 176 h 214"/>
                <a:gd name="T6" fmla="*/ 123 w 153"/>
                <a:gd name="T7" fmla="*/ 154 h 214"/>
                <a:gd name="T8" fmla="*/ 111 w 153"/>
                <a:gd name="T9" fmla="*/ 130 h 214"/>
                <a:gd name="T10" fmla="*/ 97 w 153"/>
                <a:gd name="T11" fmla="*/ 107 h 214"/>
                <a:gd name="T12" fmla="*/ 83 w 153"/>
                <a:gd name="T13" fmla="*/ 83 h 214"/>
                <a:gd name="T14" fmla="*/ 68 w 153"/>
                <a:gd name="T15" fmla="*/ 62 h 214"/>
                <a:gd name="T16" fmla="*/ 51 w 153"/>
                <a:gd name="T17" fmla="*/ 44 h 214"/>
                <a:gd name="T18" fmla="*/ 35 w 153"/>
                <a:gd name="T19" fmla="*/ 29 h 214"/>
                <a:gd name="T20" fmla="*/ 9 w 153"/>
                <a:gd name="T21" fmla="*/ 8 h 214"/>
                <a:gd name="T22" fmla="*/ 0 w 153"/>
                <a:gd name="T23" fmla="*/ 0 h 214"/>
                <a:gd name="T24" fmla="*/ 10 w 153"/>
                <a:gd name="T25" fmla="*/ 7 h 214"/>
                <a:gd name="T26" fmla="*/ 22 w 153"/>
                <a:gd name="T27" fmla="*/ 15 h 214"/>
                <a:gd name="T28" fmla="*/ 37 w 153"/>
                <a:gd name="T29" fmla="*/ 26 h 214"/>
                <a:gd name="T30" fmla="*/ 55 w 153"/>
                <a:gd name="T31" fmla="*/ 40 h 214"/>
                <a:gd name="T32" fmla="*/ 72 w 153"/>
                <a:gd name="T33" fmla="*/ 58 h 214"/>
                <a:gd name="T34" fmla="*/ 88 w 153"/>
                <a:gd name="T35" fmla="*/ 79 h 214"/>
                <a:gd name="T36" fmla="*/ 103 w 153"/>
                <a:gd name="T37" fmla="*/ 103 h 214"/>
                <a:gd name="T38" fmla="*/ 117 w 153"/>
                <a:gd name="T39" fmla="*/ 127 h 214"/>
                <a:gd name="T40" fmla="*/ 129 w 153"/>
                <a:gd name="T41" fmla="*/ 151 h 214"/>
                <a:gd name="T42" fmla="*/ 139 w 153"/>
                <a:gd name="T43" fmla="*/ 174 h 214"/>
                <a:gd name="T44" fmla="*/ 147 w 153"/>
                <a:gd name="T45" fmla="*/ 195 h 214"/>
                <a:gd name="T46" fmla="*/ 153 w 153"/>
                <a:gd name="T47" fmla="*/ 211 h 214"/>
                <a:gd name="T48" fmla="*/ 153 w 153"/>
                <a:gd name="T49" fmla="*/ 211 h 214"/>
                <a:gd name="T50" fmla="*/ 151 w 153"/>
                <a:gd name="T51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53" h="214">
                  <a:moveTo>
                    <a:pt x="151" y="214"/>
                  </a:moveTo>
                  <a:cubicBezTo>
                    <a:pt x="149" y="209"/>
                    <a:pt x="146" y="203"/>
                    <a:pt x="144" y="197"/>
                  </a:cubicBezTo>
                  <a:cubicBezTo>
                    <a:pt x="141" y="190"/>
                    <a:pt x="138" y="183"/>
                    <a:pt x="134" y="176"/>
                  </a:cubicBezTo>
                  <a:cubicBezTo>
                    <a:pt x="131" y="169"/>
                    <a:pt x="127" y="162"/>
                    <a:pt x="123" y="154"/>
                  </a:cubicBezTo>
                  <a:cubicBezTo>
                    <a:pt x="120" y="146"/>
                    <a:pt x="115" y="138"/>
                    <a:pt x="111" y="130"/>
                  </a:cubicBezTo>
                  <a:cubicBezTo>
                    <a:pt x="107" y="122"/>
                    <a:pt x="102" y="114"/>
                    <a:pt x="97" y="107"/>
                  </a:cubicBezTo>
                  <a:cubicBezTo>
                    <a:pt x="93" y="99"/>
                    <a:pt x="88" y="91"/>
                    <a:pt x="83" y="83"/>
                  </a:cubicBezTo>
                  <a:cubicBezTo>
                    <a:pt x="78" y="76"/>
                    <a:pt x="73" y="69"/>
                    <a:pt x="68" y="62"/>
                  </a:cubicBezTo>
                  <a:cubicBezTo>
                    <a:pt x="62" y="55"/>
                    <a:pt x="57" y="49"/>
                    <a:pt x="51" y="44"/>
                  </a:cubicBezTo>
                  <a:cubicBezTo>
                    <a:pt x="46" y="39"/>
                    <a:pt x="40" y="34"/>
                    <a:pt x="35" y="29"/>
                  </a:cubicBezTo>
                  <a:cubicBezTo>
                    <a:pt x="24" y="21"/>
                    <a:pt x="15" y="13"/>
                    <a:pt x="9" y="8"/>
                  </a:cubicBezTo>
                  <a:cubicBezTo>
                    <a:pt x="4" y="3"/>
                    <a:pt x="0" y="0"/>
                    <a:pt x="0" y="0"/>
                  </a:cubicBezTo>
                  <a:cubicBezTo>
                    <a:pt x="0" y="0"/>
                    <a:pt x="4" y="3"/>
                    <a:pt x="10" y="7"/>
                  </a:cubicBezTo>
                  <a:cubicBezTo>
                    <a:pt x="14" y="9"/>
                    <a:pt x="18" y="12"/>
                    <a:pt x="22" y="15"/>
                  </a:cubicBezTo>
                  <a:cubicBezTo>
                    <a:pt x="27" y="18"/>
                    <a:pt x="32" y="22"/>
                    <a:pt x="37" y="26"/>
                  </a:cubicBezTo>
                  <a:cubicBezTo>
                    <a:pt x="43" y="30"/>
                    <a:pt x="49" y="35"/>
                    <a:pt x="55" y="40"/>
                  </a:cubicBezTo>
                  <a:cubicBezTo>
                    <a:pt x="61" y="45"/>
                    <a:pt x="67" y="51"/>
                    <a:pt x="72" y="58"/>
                  </a:cubicBezTo>
                  <a:cubicBezTo>
                    <a:pt x="78" y="64"/>
                    <a:pt x="83" y="72"/>
                    <a:pt x="88" y="79"/>
                  </a:cubicBezTo>
                  <a:cubicBezTo>
                    <a:pt x="94" y="87"/>
                    <a:pt x="99" y="95"/>
                    <a:pt x="103" y="103"/>
                  </a:cubicBezTo>
                  <a:cubicBezTo>
                    <a:pt x="108" y="111"/>
                    <a:pt x="113" y="119"/>
                    <a:pt x="117" y="127"/>
                  </a:cubicBezTo>
                  <a:cubicBezTo>
                    <a:pt x="121" y="135"/>
                    <a:pt x="125" y="143"/>
                    <a:pt x="129" y="151"/>
                  </a:cubicBezTo>
                  <a:cubicBezTo>
                    <a:pt x="133" y="159"/>
                    <a:pt x="136" y="166"/>
                    <a:pt x="139" y="174"/>
                  </a:cubicBezTo>
                  <a:cubicBezTo>
                    <a:pt x="142" y="181"/>
                    <a:pt x="145" y="188"/>
                    <a:pt x="147" y="195"/>
                  </a:cubicBezTo>
                  <a:cubicBezTo>
                    <a:pt x="149" y="201"/>
                    <a:pt x="151" y="206"/>
                    <a:pt x="153" y="211"/>
                  </a:cubicBezTo>
                  <a:cubicBezTo>
                    <a:pt x="153" y="211"/>
                    <a:pt x="153" y="211"/>
                    <a:pt x="153" y="211"/>
                  </a:cubicBezTo>
                  <a:cubicBezTo>
                    <a:pt x="152" y="212"/>
                    <a:pt x="152" y="213"/>
                    <a:pt x="151" y="214"/>
                  </a:cubicBezTo>
                  <a:close/>
                </a:path>
              </a:pathLst>
            </a:custGeom>
            <a:solidFill>
              <a:srgbClr val="7EB4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7" name="Freeform 331"/>
            <p:cNvSpPr/>
            <p:nvPr/>
          </p:nvSpPr>
          <p:spPr bwMode="auto">
            <a:xfrm>
              <a:off x="3135313" y="1303338"/>
              <a:ext cx="546100" cy="498475"/>
            </a:xfrm>
            <a:custGeom>
              <a:avLst/>
              <a:gdLst>
                <a:gd name="T0" fmla="*/ 193 w 194"/>
                <a:gd name="T1" fmla="*/ 177 h 177"/>
                <a:gd name="T2" fmla="*/ 190 w 194"/>
                <a:gd name="T3" fmla="*/ 173 h 177"/>
                <a:gd name="T4" fmla="*/ 186 w 194"/>
                <a:gd name="T5" fmla="*/ 167 h 177"/>
                <a:gd name="T6" fmla="*/ 181 w 194"/>
                <a:gd name="T7" fmla="*/ 160 h 177"/>
                <a:gd name="T8" fmla="*/ 175 w 194"/>
                <a:gd name="T9" fmla="*/ 153 h 177"/>
                <a:gd name="T10" fmla="*/ 169 w 194"/>
                <a:gd name="T11" fmla="*/ 144 h 177"/>
                <a:gd name="T12" fmla="*/ 162 w 194"/>
                <a:gd name="T13" fmla="*/ 136 h 177"/>
                <a:gd name="T14" fmla="*/ 155 w 194"/>
                <a:gd name="T15" fmla="*/ 127 h 177"/>
                <a:gd name="T16" fmla="*/ 147 w 194"/>
                <a:gd name="T17" fmla="*/ 118 h 177"/>
                <a:gd name="T18" fmla="*/ 130 w 194"/>
                <a:gd name="T19" fmla="*/ 100 h 177"/>
                <a:gd name="T20" fmla="*/ 112 w 194"/>
                <a:gd name="T21" fmla="*/ 82 h 177"/>
                <a:gd name="T22" fmla="*/ 93 w 194"/>
                <a:gd name="T23" fmla="*/ 64 h 177"/>
                <a:gd name="T24" fmla="*/ 74 w 194"/>
                <a:gd name="T25" fmla="*/ 49 h 177"/>
                <a:gd name="T26" fmla="*/ 64 w 194"/>
                <a:gd name="T27" fmla="*/ 41 h 177"/>
                <a:gd name="T28" fmla="*/ 55 w 194"/>
                <a:gd name="T29" fmla="*/ 35 h 177"/>
                <a:gd name="T30" fmla="*/ 46 w 194"/>
                <a:gd name="T31" fmla="*/ 28 h 177"/>
                <a:gd name="T32" fmla="*/ 37 w 194"/>
                <a:gd name="T33" fmla="*/ 23 h 177"/>
                <a:gd name="T34" fmla="*/ 30 w 194"/>
                <a:gd name="T35" fmla="*/ 18 h 177"/>
                <a:gd name="T36" fmla="*/ 22 w 194"/>
                <a:gd name="T37" fmla="*/ 13 h 177"/>
                <a:gd name="T38" fmla="*/ 16 w 194"/>
                <a:gd name="T39" fmla="*/ 9 h 177"/>
                <a:gd name="T40" fmla="*/ 11 w 194"/>
                <a:gd name="T41" fmla="*/ 6 h 177"/>
                <a:gd name="T42" fmla="*/ 0 w 194"/>
                <a:gd name="T43" fmla="*/ 0 h 177"/>
                <a:gd name="T44" fmla="*/ 11 w 194"/>
                <a:gd name="T45" fmla="*/ 5 h 177"/>
                <a:gd name="T46" fmla="*/ 17 w 194"/>
                <a:gd name="T47" fmla="*/ 7 h 177"/>
                <a:gd name="T48" fmla="*/ 24 w 194"/>
                <a:gd name="T49" fmla="*/ 11 h 177"/>
                <a:gd name="T50" fmla="*/ 32 w 194"/>
                <a:gd name="T51" fmla="*/ 15 h 177"/>
                <a:gd name="T52" fmla="*/ 40 w 194"/>
                <a:gd name="T53" fmla="*/ 19 h 177"/>
                <a:gd name="T54" fmla="*/ 49 w 194"/>
                <a:gd name="T55" fmla="*/ 24 h 177"/>
                <a:gd name="T56" fmla="*/ 58 w 194"/>
                <a:gd name="T57" fmla="*/ 30 h 177"/>
                <a:gd name="T58" fmla="*/ 68 w 194"/>
                <a:gd name="T59" fmla="*/ 37 h 177"/>
                <a:gd name="T60" fmla="*/ 77 w 194"/>
                <a:gd name="T61" fmla="*/ 44 h 177"/>
                <a:gd name="T62" fmla="*/ 97 w 194"/>
                <a:gd name="T63" fmla="*/ 59 h 177"/>
                <a:gd name="T64" fmla="*/ 117 w 194"/>
                <a:gd name="T65" fmla="*/ 76 h 177"/>
                <a:gd name="T66" fmla="*/ 135 w 194"/>
                <a:gd name="T67" fmla="*/ 95 h 177"/>
                <a:gd name="T68" fmla="*/ 152 w 194"/>
                <a:gd name="T69" fmla="*/ 114 h 177"/>
                <a:gd name="T70" fmla="*/ 160 w 194"/>
                <a:gd name="T71" fmla="*/ 123 h 177"/>
                <a:gd name="T72" fmla="*/ 167 w 194"/>
                <a:gd name="T73" fmla="*/ 133 h 177"/>
                <a:gd name="T74" fmla="*/ 173 w 194"/>
                <a:gd name="T75" fmla="*/ 142 h 177"/>
                <a:gd name="T76" fmla="*/ 179 w 194"/>
                <a:gd name="T77" fmla="*/ 150 h 177"/>
                <a:gd name="T78" fmla="*/ 184 w 194"/>
                <a:gd name="T79" fmla="*/ 158 h 177"/>
                <a:gd name="T80" fmla="*/ 188 w 194"/>
                <a:gd name="T81" fmla="*/ 165 h 177"/>
                <a:gd name="T82" fmla="*/ 192 w 194"/>
                <a:gd name="T83" fmla="*/ 172 h 177"/>
                <a:gd name="T84" fmla="*/ 194 w 194"/>
                <a:gd name="T85" fmla="*/ 176 h 177"/>
                <a:gd name="T86" fmla="*/ 193 w 194"/>
                <a:gd name="T87" fmla="*/ 177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94" h="177">
                  <a:moveTo>
                    <a:pt x="193" y="177"/>
                  </a:moveTo>
                  <a:cubicBezTo>
                    <a:pt x="192" y="176"/>
                    <a:pt x="191" y="175"/>
                    <a:pt x="190" y="173"/>
                  </a:cubicBezTo>
                  <a:cubicBezTo>
                    <a:pt x="189" y="171"/>
                    <a:pt x="187" y="169"/>
                    <a:pt x="186" y="167"/>
                  </a:cubicBezTo>
                  <a:cubicBezTo>
                    <a:pt x="184" y="165"/>
                    <a:pt x="183" y="163"/>
                    <a:pt x="181" y="160"/>
                  </a:cubicBezTo>
                  <a:cubicBezTo>
                    <a:pt x="179" y="158"/>
                    <a:pt x="177" y="155"/>
                    <a:pt x="175" y="153"/>
                  </a:cubicBezTo>
                  <a:cubicBezTo>
                    <a:pt x="173" y="150"/>
                    <a:pt x="171" y="147"/>
                    <a:pt x="169" y="144"/>
                  </a:cubicBezTo>
                  <a:cubicBezTo>
                    <a:pt x="167" y="142"/>
                    <a:pt x="165" y="139"/>
                    <a:pt x="162" y="136"/>
                  </a:cubicBezTo>
                  <a:cubicBezTo>
                    <a:pt x="160" y="133"/>
                    <a:pt x="158" y="130"/>
                    <a:pt x="155" y="127"/>
                  </a:cubicBezTo>
                  <a:cubicBezTo>
                    <a:pt x="153" y="124"/>
                    <a:pt x="150" y="121"/>
                    <a:pt x="147" y="118"/>
                  </a:cubicBezTo>
                  <a:cubicBezTo>
                    <a:pt x="142" y="112"/>
                    <a:pt x="136" y="106"/>
                    <a:pt x="130" y="100"/>
                  </a:cubicBezTo>
                  <a:cubicBezTo>
                    <a:pt x="125" y="93"/>
                    <a:pt x="118" y="88"/>
                    <a:pt x="112" y="82"/>
                  </a:cubicBezTo>
                  <a:cubicBezTo>
                    <a:pt x="106" y="76"/>
                    <a:pt x="99" y="70"/>
                    <a:pt x="93" y="64"/>
                  </a:cubicBezTo>
                  <a:cubicBezTo>
                    <a:pt x="86" y="59"/>
                    <a:pt x="80" y="54"/>
                    <a:pt x="74" y="49"/>
                  </a:cubicBezTo>
                  <a:cubicBezTo>
                    <a:pt x="70" y="46"/>
                    <a:pt x="67" y="44"/>
                    <a:pt x="64" y="41"/>
                  </a:cubicBezTo>
                  <a:cubicBezTo>
                    <a:pt x="61" y="39"/>
                    <a:pt x="58" y="37"/>
                    <a:pt x="55" y="35"/>
                  </a:cubicBezTo>
                  <a:cubicBezTo>
                    <a:pt x="52" y="33"/>
                    <a:pt x="49" y="30"/>
                    <a:pt x="46" y="28"/>
                  </a:cubicBezTo>
                  <a:cubicBezTo>
                    <a:pt x="43" y="26"/>
                    <a:pt x="40" y="25"/>
                    <a:pt x="37" y="23"/>
                  </a:cubicBezTo>
                  <a:cubicBezTo>
                    <a:pt x="35" y="21"/>
                    <a:pt x="32" y="19"/>
                    <a:pt x="30" y="18"/>
                  </a:cubicBezTo>
                  <a:cubicBezTo>
                    <a:pt x="27" y="16"/>
                    <a:pt x="25" y="15"/>
                    <a:pt x="22" y="13"/>
                  </a:cubicBezTo>
                  <a:cubicBezTo>
                    <a:pt x="20" y="12"/>
                    <a:pt x="18" y="10"/>
                    <a:pt x="16" y="9"/>
                  </a:cubicBezTo>
                  <a:cubicBezTo>
                    <a:pt x="14" y="8"/>
                    <a:pt x="12" y="7"/>
                    <a:pt x="11" y="6"/>
                  </a:cubicBezTo>
                  <a:cubicBezTo>
                    <a:pt x="5" y="2"/>
                    <a:pt x="1" y="0"/>
                    <a:pt x="0" y="0"/>
                  </a:cubicBezTo>
                  <a:cubicBezTo>
                    <a:pt x="1" y="0"/>
                    <a:pt x="5" y="2"/>
                    <a:pt x="11" y="5"/>
                  </a:cubicBezTo>
                  <a:cubicBezTo>
                    <a:pt x="13" y="6"/>
                    <a:pt x="15" y="6"/>
                    <a:pt x="17" y="7"/>
                  </a:cubicBezTo>
                  <a:cubicBezTo>
                    <a:pt x="19" y="9"/>
                    <a:pt x="22" y="10"/>
                    <a:pt x="24" y="11"/>
                  </a:cubicBezTo>
                  <a:cubicBezTo>
                    <a:pt x="26" y="12"/>
                    <a:pt x="29" y="13"/>
                    <a:pt x="32" y="15"/>
                  </a:cubicBezTo>
                  <a:cubicBezTo>
                    <a:pt x="34" y="16"/>
                    <a:pt x="37" y="18"/>
                    <a:pt x="40" y="19"/>
                  </a:cubicBezTo>
                  <a:cubicBezTo>
                    <a:pt x="43" y="21"/>
                    <a:pt x="46" y="23"/>
                    <a:pt x="49" y="24"/>
                  </a:cubicBezTo>
                  <a:cubicBezTo>
                    <a:pt x="52" y="26"/>
                    <a:pt x="55" y="28"/>
                    <a:pt x="58" y="30"/>
                  </a:cubicBezTo>
                  <a:cubicBezTo>
                    <a:pt x="61" y="32"/>
                    <a:pt x="64" y="34"/>
                    <a:pt x="68" y="37"/>
                  </a:cubicBezTo>
                  <a:cubicBezTo>
                    <a:pt x="71" y="39"/>
                    <a:pt x="74" y="41"/>
                    <a:pt x="77" y="44"/>
                  </a:cubicBezTo>
                  <a:cubicBezTo>
                    <a:pt x="84" y="49"/>
                    <a:pt x="91" y="53"/>
                    <a:pt x="97" y="59"/>
                  </a:cubicBezTo>
                  <a:cubicBezTo>
                    <a:pt x="104" y="64"/>
                    <a:pt x="111" y="70"/>
                    <a:pt x="117" y="76"/>
                  </a:cubicBezTo>
                  <a:cubicBezTo>
                    <a:pt x="123" y="82"/>
                    <a:pt x="130" y="88"/>
                    <a:pt x="135" y="95"/>
                  </a:cubicBezTo>
                  <a:cubicBezTo>
                    <a:pt x="141" y="101"/>
                    <a:pt x="147" y="108"/>
                    <a:pt x="152" y="114"/>
                  </a:cubicBezTo>
                  <a:cubicBezTo>
                    <a:pt x="155" y="117"/>
                    <a:pt x="157" y="120"/>
                    <a:pt x="160" y="123"/>
                  </a:cubicBezTo>
                  <a:cubicBezTo>
                    <a:pt x="162" y="126"/>
                    <a:pt x="164" y="129"/>
                    <a:pt x="167" y="133"/>
                  </a:cubicBezTo>
                  <a:cubicBezTo>
                    <a:pt x="169" y="136"/>
                    <a:pt x="171" y="139"/>
                    <a:pt x="173" y="142"/>
                  </a:cubicBezTo>
                  <a:cubicBezTo>
                    <a:pt x="175" y="144"/>
                    <a:pt x="177" y="147"/>
                    <a:pt x="179" y="150"/>
                  </a:cubicBezTo>
                  <a:cubicBezTo>
                    <a:pt x="180" y="153"/>
                    <a:pt x="182" y="155"/>
                    <a:pt x="184" y="158"/>
                  </a:cubicBezTo>
                  <a:cubicBezTo>
                    <a:pt x="185" y="161"/>
                    <a:pt x="187" y="163"/>
                    <a:pt x="188" y="165"/>
                  </a:cubicBezTo>
                  <a:cubicBezTo>
                    <a:pt x="189" y="168"/>
                    <a:pt x="191" y="170"/>
                    <a:pt x="192" y="172"/>
                  </a:cubicBezTo>
                  <a:cubicBezTo>
                    <a:pt x="193" y="173"/>
                    <a:pt x="193" y="175"/>
                    <a:pt x="194" y="176"/>
                  </a:cubicBezTo>
                  <a:cubicBezTo>
                    <a:pt x="194" y="177"/>
                    <a:pt x="193" y="177"/>
                    <a:pt x="193" y="177"/>
                  </a:cubicBezTo>
                  <a:close/>
                </a:path>
              </a:pathLst>
            </a:custGeom>
            <a:solidFill>
              <a:srgbClr val="7EB4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8" name="Freeform 332"/>
            <p:cNvSpPr/>
            <p:nvPr/>
          </p:nvSpPr>
          <p:spPr bwMode="auto">
            <a:xfrm>
              <a:off x="3048000" y="1579563"/>
              <a:ext cx="600075" cy="250825"/>
            </a:xfrm>
            <a:custGeom>
              <a:avLst/>
              <a:gdLst>
                <a:gd name="T0" fmla="*/ 213 w 213"/>
                <a:gd name="T1" fmla="*/ 88 h 89"/>
                <a:gd name="T2" fmla="*/ 211 w 213"/>
                <a:gd name="T3" fmla="*/ 89 h 89"/>
                <a:gd name="T4" fmla="*/ 208 w 213"/>
                <a:gd name="T5" fmla="*/ 86 h 89"/>
                <a:gd name="T6" fmla="*/ 196 w 213"/>
                <a:gd name="T7" fmla="*/ 76 h 89"/>
                <a:gd name="T8" fmla="*/ 180 w 213"/>
                <a:gd name="T9" fmla="*/ 66 h 89"/>
                <a:gd name="T10" fmla="*/ 161 w 213"/>
                <a:gd name="T11" fmla="*/ 56 h 89"/>
                <a:gd name="T12" fmla="*/ 151 w 213"/>
                <a:gd name="T13" fmla="*/ 51 h 89"/>
                <a:gd name="T14" fmla="*/ 141 w 213"/>
                <a:gd name="T15" fmla="*/ 45 h 89"/>
                <a:gd name="T16" fmla="*/ 131 w 213"/>
                <a:gd name="T17" fmla="*/ 40 h 89"/>
                <a:gd name="T18" fmla="*/ 120 w 213"/>
                <a:gd name="T19" fmla="*/ 35 h 89"/>
                <a:gd name="T20" fmla="*/ 110 w 213"/>
                <a:gd name="T21" fmla="*/ 30 h 89"/>
                <a:gd name="T22" fmla="*/ 99 w 213"/>
                <a:gd name="T23" fmla="*/ 25 h 89"/>
                <a:gd name="T24" fmla="*/ 78 w 213"/>
                <a:gd name="T25" fmla="*/ 17 h 89"/>
                <a:gd name="T26" fmla="*/ 58 w 213"/>
                <a:gd name="T27" fmla="*/ 11 h 89"/>
                <a:gd name="T28" fmla="*/ 48 w 213"/>
                <a:gd name="T29" fmla="*/ 8 h 89"/>
                <a:gd name="T30" fmla="*/ 39 w 213"/>
                <a:gd name="T31" fmla="*/ 6 h 89"/>
                <a:gd name="T32" fmla="*/ 31 w 213"/>
                <a:gd name="T33" fmla="*/ 4 h 89"/>
                <a:gd name="T34" fmla="*/ 23 w 213"/>
                <a:gd name="T35" fmla="*/ 3 h 89"/>
                <a:gd name="T36" fmla="*/ 10 w 213"/>
                <a:gd name="T37" fmla="*/ 1 h 89"/>
                <a:gd name="T38" fmla="*/ 0 w 213"/>
                <a:gd name="T39" fmla="*/ 0 h 89"/>
                <a:gd name="T40" fmla="*/ 11 w 213"/>
                <a:gd name="T41" fmla="*/ 0 h 89"/>
                <a:gd name="T42" fmla="*/ 24 w 213"/>
                <a:gd name="T43" fmla="*/ 0 h 89"/>
                <a:gd name="T44" fmla="*/ 31 w 213"/>
                <a:gd name="T45" fmla="*/ 1 h 89"/>
                <a:gd name="T46" fmla="*/ 40 w 213"/>
                <a:gd name="T47" fmla="*/ 2 h 89"/>
                <a:gd name="T48" fmla="*/ 49 w 213"/>
                <a:gd name="T49" fmla="*/ 4 h 89"/>
                <a:gd name="T50" fmla="*/ 59 w 213"/>
                <a:gd name="T51" fmla="*/ 6 h 89"/>
                <a:gd name="T52" fmla="*/ 80 w 213"/>
                <a:gd name="T53" fmla="*/ 11 h 89"/>
                <a:gd name="T54" fmla="*/ 91 w 213"/>
                <a:gd name="T55" fmla="*/ 15 h 89"/>
                <a:gd name="T56" fmla="*/ 102 w 213"/>
                <a:gd name="T57" fmla="*/ 19 h 89"/>
                <a:gd name="T58" fmla="*/ 113 w 213"/>
                <a:gd name="T59" fmla="*/ 24 h 89"/>
                <a:gd name="T60" fmla="*/ 124 w 213"/>
                <a:gd name="T61" fmla="*/ 29 h 89"/>
                <a:gd name="T62" fmla="*/ 134 w 213"/>
                <a:gd name="T63" fmla="*/ 34 h 89"/>
                <a:gd name="T64" fmla="*/ 145 w 213"/>
                <a:gd name="T65" fmla="*/ 39 h 89"/>
                <a:gd name="T66" fmla="*/ 155 w 213"/>
                <a:gd name="T67" fmla="*/ 45 h 89"/>
                <a:gd name="T68" fmla="*/ 165 w 213"/>
                <a:gd name="T69" fmla="*/ 50 h 89"/>
                <a:gd name="T70" fmla="*/ 183 w 213"/>
                <a:gd name="T71" fmla="*/ 62 h 89"/>
                <a:gd name="T72" fmla="*/ 198 w 213"/>
                <a:gd name="T73" fmla="*/ 73 h 89"/>
                <a:gd name="T74" fmla="*/ 210 w 213"/>
                <a:gd name="T75" fmla="*/ 84 h 89"/>
                <a:gd name="T76" fmla="*/ 213 w 213"/>
                <a:gd name="T77" fmla="*/ 88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13" h="89">
                  <a:moveTo>
                    <a:pt x="213" y="88"/>
                  </a:moveTo>
                  <a:cubicBezTo>
                    <a:pt x="212" y="88"/>
                    <a:pt x="211" y="89"/>
                    <a:pt x="211" y="89"/>
                  </a:cubicBezTo>
                  <a:cubicBezTo>
                    <a:pt x="210" y="88"/>
                    <a:pt x="209" y="87"/>
                    <a:pt x="208" y="86"/>
                  </a:cubicBezTo>
                  <a:cubicBezTo>
                    <a:pt x="205" y="83"/>
                    <a:pt x="200" y="79"/>
                    <a:pt x="196" y="76"/>
                  </a:cubicBezTo>
                  <a:cubicBezTo>
                    <a:pt x="191" y="73"/>
                    <a:pt x="185" y="70"/>
                    <a:pt x="180" y="66"/>
                  </a:cubicBezTo>
                  <a:cubicBezTo>
                    <a:pt x="174" y="63"/>
                    <a:pt x="168" y="59"/>
                    <a:pt x="161" y="56"/>
                  </a:cubicBezTo>
                  <a:cubicBezTo>
                    <a:pt x="158" y="54"/>
                    <a:pt x="155" y="52"/>
                    <a:pt x="151" y="51"/>
                  </a:cubicBezTo>
                  <a:cubicBezTo>
                    <a:pt x="148" y="49"/>
                    <a:pt x="145" y="47"/>
                    <a:pt x="141" y="45"/>
                  </a:cubicBezTo>
                  <a:cubicBezTo>
                    <a:pt x="138" y="43"/>
                    <a:pt x="134" y="42"/>
                    <a:pt x="131" y="40"/>
                  </a:cubicBezTo>
                  <a:cubicBezTo>
                    <a:pt x="127" y="38"/>
                    <a:pt x="124" y="37"/>
                    <a:pt x="120" y="35"/>
                  </a:cubicBezTo>
                  <a:cubicBezTo>
                    <a:pt x="117" y="33"/>
                    <a:pt x="113" y="32"/>
                    <a:pt x="110" y="30"/>
                  </a:cubicBezTo>
                  <a:cubicBezTo>
                    <a:pt x="106" y="28"/>
                    <a:pt x="103" y="27"/>
                    <a:pt x="99" y="25"/>
                  </a:cubicBezTo>
                  <a:cubicBezTo>
                    <a:pt x="92" y="23"/>
                    <a:pt x="85" y="20"/>
                    <a:pt x="78" y="17"/>
                  </a:cubicBezTo>
                  <a:cubicBezTo>
                    <a:pt x="71" y="15"/>
                    <a:pt x="64" y="13"/>
                    <a:pt x="58" y="11"/>
                  </a:cubicBezTo>
                  <a:cubicBezTo>
                    <a:pt x="54" y="10"/>
                    <a:pt x="51" y="9"/>
                    <a:pt x="48" y="8"/>
                  </a:cubicBezTo>
                  <a:cubicBezTo>
                    <a:pt x="45" y="7"/>
                    <a:pt x="42" y="7"/>
                    <a:pt x="39" y="6"/>
                  </a:cubicBezTo>
                  <a:cubicBezTo>
                    <a:pt x="36" y="5"/>
                    <a:pt x="33" y="5"/>
                    <a:pt x="31" y="4"/>
                  </a:cubicBezTo>
                  <a:cubicBezTo>
                    <a:pt x="28" y="4"/>
                    <a:pt x="25" y="3"/>
                    <a:pt x="23" y="3"/>
                  </a:cubicBezTo>
                  <a:cubicBezTo>
                    <a:pt x="18" y="2"/>
                    <a:pt x="14" y="2"/>
                    <a:pt x="10" y="1"/>
                  </a:cubicBezTo>
                  <a:cubicBezTo>
                    <a:pt x="4" y="0"/>
                    <a:pt x="0" y="0"/>
                    <a:pt x="0" y="0"/>
                  </a:cubicBezTo>
                  <a:cubicBezTo>
                    <a:pt x="0" y="0"/>
                    <a:pt x="4" y="0"/>
                    <a:pt x="11" y="0"/>
                  </a:cubicBezTo>
                  <a:cubicBezTo>
                    <a:pt x="14" y="0"/>
                    <a:pt x="19" y="0"/>
                    <a:pt x="24" y="0"/>
                  </a:cubicBezTo>
                  <a:cubicBezTo>
                    <a:pt x="26" y="1"/>
                    <a:pt x="29" y="1"/>
                    <a:pt x="31" y="1"/>
                  </a:cubicBezTo>
                  <a:cubicBezTo>
                    <a:pt x="34" y="1"/>
                    <a:pt x="37" y="2"/>
                    <a:pt x="40" y="2"/>
                  </a:cubicBezTo>
                  <a:cubicBezTo>
                    <a:pt x="43" y="3"/>
                    <a:pt x="46" y="3"/>
                    <a:pt x="49" y="4"/>
                  </a:cubicBezTo>
                  <a:cubicBezTo>
                    <a:pt x="53" y="4"/>
                    <a:pt x="56" y="5"/>
                    <a:pt x="59" y="6"/>
                  </a:cubicBezTo>
                  <a:cubicBezTo>
                    <a:pt x="66" y="7"/>
                    <a:pt x="73" y="9"/>
                    <a:pt x="80" y="11"/>
                  </a:cubicBezTo>
                  <a:cubicBezTo>
                    <a:pt x="84" y="13"/>
                    <a:pt x="87" y="14"/>
                    <a:pt x="91" y="15"/>
                  </a:cubicBezTo>
                  <a:cubicBezTo>
                    <a:pt x="95" y="16"/>
                    <a:pt x="98" y="18"/>
                    <a:pt x="102" y="19"/>
                  </a:cubicBezTo>
                  <a:cubicBezTo>
                    <a:pt x="106" y="21"/>
                    <a:pt x="109" y="22"/>
                    <a:pt x="113" y="24"/>
                  </a:cubicBezTo>
                  <a:cubicBezTo>
                    <a:pt x="117" y="25"/>
                    <a:pt x="120" y="27"/>
                    <a:pt x="124" y="29"/>
                  </a:cubicBezTo>
                  <a:cubicBezTo>
                    <a:pt x="127" y="30"/>
                    <a:pt x="131" y="32"/>
                    <a:pt x="134" y="34"/>
                  </a:cubicBezTo>
                  <a:cubicBezTo>
                    <a:pt x="138" y="36"/>
                    <a:pt x="141" y="37"/>
                    <a:pt x="145" y="39"/>
                  </a:cubicBezTo>
                  <a:cubicBezTo>
                    <a:pt x="148" y="41"/>
                    <a:pt x="152" y="43"/>
                    <a:pt x="155" y="45"/>
                  </a:cubicBezTo>
                  <a:cubicBezTo>
                    <a:pt x="158" y="47"/>
                    <a:pt x="161" y="49"/>
                    <a:pt x="165" y="50"/>
                  </a:cubicBezTo>
                  <a:cubicBezTo>
                    <a:pt x="171" y="54"/>
                    <a:pt x="177" y="58"/>
                    <a:pt x="183" y="62"/>
                  </a:cubicBezTo>
                  <a:cubicBezTo>
                    <a:pt x="188" y="65"/>
                    <a:pt x="194" y="69"/>
                    <a:pt x="198" y="73"/>
                  </a:cubicBezTo>
                  <a:cubicBezTo>
                    <a:pt x="203" y="77"/>
                    <a:pt x="207" y="80"/>
                    <a:pt x="210" y="84"/>
                  </a:cubicBezTo>
                  <a:cubicBezTo>
                    <a:pt x="211" y="85"/>
                    <a:pt x="212" y="87"/>
                    <a:pt x="213" y="88"/>
                  </a:cubicBezTo>
                  <a:close/>
                </a:path>
              </a:pathLst>
            </a:custGeom>
            <a:solidFill>
              <a:srgbClr val="7EB4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9" name="Freeform 333"/>
            <p:cNvSpPr/>
            <p:nvPr/>
          </p:nvSpPr>
          <p:spPr bwMode="auto">
            <a:xfrm>
              <a:off x="3087688" y="1736725"/>
              <a:ext cx="539750" cy="101600"/>
            </a:xfrm>
            <a:custGeom>
              <a:avLst/>
              <a:gdLst>
                <a:gd name="T0" fmla="*/ 192 w 192"/>
                <a:gd name="T1" fmla="*/ 35 h 36"/>
                <a:gd name="T2" fmla="*/ 189 w 192"/>
                <a:gd name="T3" fmla="*/ 36 h 36"/>
                <a:gd name="T4" fmla="*/ 185 w 192"/>
                <a:gd name="T5" fmla="*/ 35 h 36"/>
                <a:gd name="T6" fmla="*/ 179 w 192"/>
                <a:gd name="T7" fmla="*/ 33 h 36"/>
                <a:gd name="T8" fmla="*/ 173 w 192"/>
                <a:gd name="T9" fmla="*/ 31 h 36"/>
                <a:gd name="T10" fmla="*/ 158 w 192"/>
                <a:gd name="T11" fmla="*/ 26 h 36"/>
                <a:gd name="T12" fmla="*/ 150 w 192"/>
                <a:gd name="T13" fmla="*/ 23 h 36"/>
                <a:gd name="T14" fmla="*/ 141 w 192"/>
                <a:gd name="T15" fmla="*/ 21 h 36"/>
                <a:gd name="T16" fmla="*/ 123 w 192"/>
                <a:gd name="T17" fmla="*/ 16 h 36"/>
                <a:gd name="T18" fmla="*/ 104 w 192"/>
                <a:gd name="T19" fmla="*/ 12 h 36"/>
                <a:gd name="T20" fmla="*/ 85 w 192"/>
                <a:gd name="T21" fmla="*/ 9 h 36"/>
                <a:gd name="T22" fmla="*/ 67 w 192"/>
                <a:gd name="T23" fmla="*/ 7 h 36"/>
                <a:gd name="T24" fmla="*/ 58 w 192"/>
                <a:gd name="T25" fmla="*/ 6 h 36"/>
                <a:gd name="T26" fmla="*/ 49 w 192"/>
                <a:gd name="T27" fmla="*/ 5 h 36"/>
                <a:gd name="T28" fmla="*/ 33 w 192"/>
                <a:gd name="T29" fmla="*/ 5 h 36"/>
                <a:gd name="T30" fmla="*/ 26 w 192"/>
                <a:gd name="T31" fmla="*/ 4 h 36"/>
                <a:gd name="T32" fmla="*/ 20 w 192"/>
                <a:gd name="T33" fmla="*/ 4 h 36"/>
                <a:gd name="T34" fmla="*/ 9 w 192"/>
                <a:gd name="T35" fmla="*/ 4 h 36"/>
                <a:gd name="T36" fmla="*/ 0 w 192"/>
                <a:gd name="T37" fmla="*/ 4 h 36"/>
                <a:gd name="T38" fmla="*/ 9 w 192"/>
                <a:gd name="T39" fmla="*/ 3 h 36"/>
                <a:gd name="T40" fmla="*/ 20 w 192"/>
                <a:gd name="T41" fmla="*/ 2 h 36"/>
                <a:gd name="T42" fmla="*/ 26 w 192"/>
                <a:gd name="T43" fmla="*/ 1 h 36"/>
                <a:gd name="T44" fmla="*/ 34 w 192"/>
                <a:gd name="T45" fmla="*/ 1 h 36"/>
                <a:gd name="T46" fmla="*/ 41 w 192"/>
                <a:gd name="T47" fmla="*/ 0 h 36"/>
                <a:gd name="T48" fmla="*/ 50 w 192"/>
                <a:gd name="T49" fmla="*/ 0 h 36"/>
                <a:gd name="T50" fmla="*/ 68 w 192"/>
                <a:gd name="T51" fmla="*/ 1 h 36"/>
                <a:gd name="T52" fmla="*/ 87 w 192"/>
                <a:gd name="T53" fmla="*/ 3 h 36"/>
                <a:gd name="T54" fmla="*/ 106 w 192"/>
                <a:gd name="T55" fmla="*/ 5 h 36"/>
                <a:gd name="T56" fmla="*/ 125 w 192"/>
                <a:gd name="T57" fmla="*/ 10 h 36"/>
                <a:gd name="T58" fmla="*/ 144 w 192"/>
                <a:gd name="T59" fmla="*/ 15 h 36"/>
                <a:gd name="T60" fmla="*/ 152 w 192"/>
                <a:gd name="T61" fmla="*/ 18 h 36"/>
                <a:gd name="T62" fmla="*/ 160 w 192"/>
                <a:gd name="T63" fmla="*/ 21 h 36"/>
                <a:gd name="T64" fmla="*/ 168 w 192"/>
                <a:gd name="T65" fmla="*/ 24 h 36"/>
                <a:gd name="T66" fmla="*/ 175 w 192"/>
                <a:gd name="T67" fmla="*/ 27 h 36"/>
                <a:gd name="T68" fmla="*/ 181 w 192"/>
                <a:gd name="T69" fmla="*/ 30 h 36"/>
                <a:gd name="T70" fmla="*/ 186 w 192"/>
                <a:gd name="T71" fmla="*/ 33 h 36"/>
                <a:gd name="T72" fmla="*/ 192 w 192"/>
                <a:gd name="T73" fmla="*/ 3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92" h="36">
                  <a:moveTo>
                    <a:pt x="192" y="35"/>
                  </a:moveTo>
                  <a:cubicBezTo>
                    <a:pt x="191" y="36"/>
                    <a:pt x="190" y="36"/>
                    <a:pt x="189" y="36"/>
                  </a:cubicBezTo>
                  <a:cubicBezTo>
                    <a:pt x="187" y="36"/>
                    <a:pt x="186" y="35"/>
                    <a:pt x="185" y="35"/>
                  </a:cubicBezTo>
                  <a:cubicBezTo>
                    <a:pt x="183" y="34"/>
                    <a:pt x="181" y="34"/>
                    <a:pt x="179" y="33"/>
                  </a:cubicBezTo>
                  <a:cubicBezTo>
                    <a:pt x="177" y="32"/>
                    <a:pt x="175" y="31"/>
                    <a:pt x="173" y="31"/>
                  </a:cubicBezTo>
                  <a:cubicBezTo>
                    <a:pt x="168" y="29"/>
                    <a:pt x="163" y="27"/>
                    <a:pt x="158" y="26"/>
                  </a:cubicBezTo>
                  <a:cubicBezTo>
                    <a:pt x="155" y="25"/>
                    <a:pt x="153" y="24"/>
                    <a:pt x="150" y="23"/>
                  </a:cubicBezTo>
                  <a:cubicBezTo>
                    <a:pt x="147" y="22"/>
                    <a:pt x="144" y="22"/>
                    <a:pt x="141" y="21"/>
                  </a:cubicBezTo>
                  <a:cubicBezTo>
                    <a:pt x="136" y="19"/>
                    <a:pt x="129" y="18"/>
                    <a:pt x="123" y="16"/>
                  </a:cubicBezTo>
                  <a:cubicBezTo>
                    <a:pt x="117" y="15"/>
                    <a:pt x="111" y="14"/>
                    <a:pt x="104" y="12"/>
                  </a:cubicBezTo>
                  <a:cubicBezTo>
                    <a:pt x="98" y="11"/>
                    <a:pt x="92" y="10"/>
                    <a:pt x="85" y="9"/>
                  </a:cubicBezTo>
                  <a:cubicBezTo>
                    <a:pt x="79" y="8"/>
                    <a:pt x="73" y="8"/>
                    <a:pt x="67" y="7"/>
                  </a:cubicBezTo>
                  <a:cubicBezTo>
                    <a:pt x="64" y="7"/>
                    <a:pt x="61" y="6"/>
                    <a:pt x="58" y="6"/>
                  </a:cubicBezTo>
                  <a:cubicBezTo>
                    <a:pt x="55" y="6"/>
                    <a:pt x="52" y="6"/>
                    <a:pt x="49" y="5"/>
                  </a:cubicBezTo>
                  <a:cubicBezTo>
                    <a:pt x="43" y="5"/>
                    <a:pt x="38" y="5"/>
                    <a:pt x="33" y="5"/>
                  </a:cubicBezTo>
                  <a:cubicBezTo>
                    <a:pt x="31" y="5"/>
                    <a:pt x="28" y="4"/>
                    <a:pt x="26" y="4"/>
                  </a:cubicBezTo>
                  <a:cubicBezTo>
                    <a:pt x="24" y="4"/>
                    <a:pt x="22" y="4"/>
                    <a:pt x="20" y="4"/>
                  </a:cubicBezTo>
                  <a:cubicBezTo>
                    <a:pt x="16" y="4"/>
                    <a:pt x="12" y="4"/>
                    <a:pt x="9" y="4"/>
                  </a:cubicBezTo>
                  <a:cubicBezTo>
                    <a:pt x="4" y="4"/>
                    <a:pt x="1" y="4"/>
                    <a:pt x="0" y="4"/>
                  </a:cubicBezTo>
                  <a:cubicBezTo>
                    <a:pt x="0" y="4"/>
                    <a:pt x="4" y="4"/>
                    <a:pt x="9" y="3"/>
                  </a:cubicBezTo>
                  <a:cubicBezTo>
                    <a:pt x="12" y="2"/>
                    <a:pt x="16" y="2"/>
                    <a:pt x="20" y="2"/>
                  </a:cubicBezTo>
                  <a:cubicBezTo>
                    <a:pt x="22" y="1"/>
                    <a:pt x="24" y="1"/>
                    <a:pt x="26" y="1"/>
                  </a:cubicBezTo>
                  <a:cubicBezTo>
                    <a:pt x="29" y="1"/>
                    <a:pt x="31" y="1"/>
                    <a:pt x="34" y="1"/>
                  </a:cubicBezTo>
                  <a:cubicBezTo>
                    <a:pt x="36" y="1"/>
                    <a:pt x="39" y="0"/>
                    <a:pt x="41" y="0"/>
                  </a:cubicBezTo>
                  <a:cubicBezTo>
                    <a:pt x="44" y="0"/>
                    <a:pt x="47" y="0"/>
                    <a:pt x="50" y="0"/>
                  </a:cubicBezTo>
                  <a:cubicBezTo>
                    <a:pt x="55" y="0"/>
                    <a:pt x="62" y="1"/>
                    <a:pt x="68" y="1"/>
                  </a:cubicBezTo>
                  <a:cubicBezTo>
                    <a:pt x="74" y="1"/>
                    <a:pt x="80" y="2"/>
                    <a:pt x="87" y="3"/>
                  </a:cubicBezTo>
                  <a:cubicBezTo>
                    <a:pt x="93" y="3"/>
                    <a:pt x="100" y="4"/>
                    <a:pt x="106" y="5"/>
                  </a:cubicBezTo>
                  <a:cubicBezTo>
                    <a:pt x="113" y="7"/>
                    <a:pt x="119" y="8"/>
                    <a:pt x="125" y="10"/>
                  </a:cubicBezTo>
                  <a:cubicBezTo>
                    <a:pt x="132" y="11"/>
                    <a:pt x="138" y="13"/>
                    <a:pt x="144" y="15"/>
                  </a:cubicBezTo>
                  <a:cubicBezTo>
                    <a:pt x="146" y="16"/>
                    <a:pt x="149" y="17"/>
                    <a:pt x="152" y="18"/>
                  </a:cubicBezTo>
                  <a:cubicBezTo>
                    <a:pt x="155" y="19"/>
                    <a:pt x="158" y="20"/>
                    <a:pt x="160" y="21"/>
                  </a:cubicBezTo>
                  <a:cubicBezTo>
                    <a:pt x="163" y="22"/>
                    <a:pt x="165" y="23"/>
                    <a:pt x="168" y="24"/>
                  </a:cubicBezTo>
                  <a:cubicBezTo>
                    <a:pt x="170" y="25"/>
                    <a:pt x="172" y="26"/>
                    <a:pt x="175" y="27"/>
                  </a:cubicBezTo>
                  <a:cubicBezTo>
                    <a:pt x="177" y="28"/>
                    <a:pt x="179" y="29"/>
                    <a:pt x="181" y="30"/>
                  </a:cubicBezTo>
                  <a:cubicBezTo>
                    <a:pt x="183" y="31"/>
                    <a:pt x="185" y="32"/>
                    <a:pt x="186" y="33"/>
                  </a:cubicBezTo>
                  <a:cubicBezTo>
                    <a:pt x="188" y="33"/>
                    <a:pt x="190" y="34"/>
                    <a:pt x="192" y="35"/>
                  </a:cubicBezTo>
                  <a:close/>
                </a:path>
              </a:pathLst>
            </a:custGeom>
            <a:solidFill>
              <a:srgbClr val="7EB4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0" name="Freeform 334"/>
            <p:cNvSpPr/>
            <p:nvPr/>
          </p:nvSpPr>
          <p:spPr bwMode="auto">
            <a:xfrm>
              <a:off x="3368675" y="1143000"/>
              <a:ext cx="65088" cy="58738"/>
            </a:xfrm>
            <a:custGeom>
              <a:avLst/>
              <a:gdLst>
                <a:gd name="T0" fmla="*/ 8 w 23"/>
                <a:gd name="T1" fmla="*/ 17 h 21"/>
                <a:gd name="T2" fmla="*/ 19 w 23"/>
                <a:gd name="T3" fmla="*/ 8 h 21"/>
                <a:gd name="T4" fmla="*/ 16 w 23"/>
                <a:gd name="T5" fmla="*/ 2 h 21"/>
                <a:gd name="T6" fmla="*/ 3 w 23"/>
                <a:gd name="T7" fmla="*/ 13 h 21"/>
                <a:gd name="T8" fmla="*/ 8 w 23"/>
                <a:gd name="T9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21">
                  <a:moveTo>
                    <a:pt x="8" y="17"/>
                  </a:moveTo>
                  <a:cubicBezTo>
                    <a:pt x="11" y="14"/>
                    <a:pt x="15" y="11"/>
                    <a:pt x="19" y="8"/>
                  </a:cubicBezTo>
                  <a:cubicBezTo>
                    <a:pt x="23" y="5"/>
                    <a:pt x="20" y="0"/>
                    <a:pt x="16" y="2"/>
                  </a:cubicBezTo>
                  <a:cubicBezTo>
                    <a:pt x="11" y="5"/>
                    <a:pt x="7" y="9"/>
                    <a:pt x="3" y="13"/>
                  </a:cubicBezTo>
                  <a:cubicBezTo>
                    <a:pt x="0" y="16"/>
                    <a:pt x="5" y="21"/>
                    <a:pt x="8" y="17"/>
                  </a:cubicBezTo>
                  <a:close/>
                </a:path>
              </a:pathLst>
            </a:custGeom>
            <a:solidFill>
              <a:srgbClr val="4D4D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1" name="Freeform 335"/>
            <p:cNvSpPr/>
            <p:nvPr/>
          </p:nvSpPr>
          <p:spPr bwMode="auto">
            <a:xfrm>
              <a:off x="3478213" y="1185863"/>
              <a:ext cx="31750" cy="26988"/>
            </a:xfrm>
            <a:custGeom>
              <a:avLst/>
              <a:gdLst>
                <a:gd name="T0" fmla="*/ 10 w 11"/>
                <a:gd name="T1" fmla="*/ 2 h 10"/>
                <a:gd name="T2" fmla="*/ 5 w 11"/>
                <a:gd name="T3" fmla="*/ 1 h 10"/>
                <a:gd name="T4" fmla="*/ 2 w 11"/>
                <a:gd name="T5" fmla="*/ 3 h 10"/>
                <a:gd name="T6" fmla="*/ 0 w 11"/>
                <a:gd name="T7" fmla="*/ 8 h 10"/>
                <a:gd name="T8" fmla="*/ 5 w 11"/>
                <a:gd name="T9" fmla="*/ 9 h 10"/>
                <a:gd name="T10" fmla="*/ 8 w 11"/>
                <a:gd name="T11" fmla="*/ 6 h 10"/>
                <a:gd name="T12" fmla="*/ 10 w 11"/>
                <a:gd name="T13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10">
                  <a:moveTo>
                    <a:pt x="10" y="2"/>
                  </a:moveTo>
                  <a:cubicBezTo>
                    <a:pt x="9" y="0"/>
                    <a:pt x="7" y="0"/>
                    <a:pt x="5" y="1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0" y="4"/>
                    <a:pt x="0" y="6"/>
                    <a:pt x="0" y="8"/>
                  </a:cubicBezTo>
                  <a:cubicBezTo>
                    <a:pt x="1" y="9"/>
                    <a:pt x="3" y="10"/>
                    <a:pt x="5" y="9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10" y="5"/>
                    <a:pt x="11" y="3"/>
                    <a:pt x="10" y="2"/>
                  </a:cubicBezTo>
                  <a:close/>
                </a:path>
              </a:pathLst>
            </a:custGeom>
            <a:solidFill>
              <a:srgbClr val="4D4D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2" name="Freeform 336"/>
            <p:cNvSpPr/>
            <p:nvPr/>
          </p:nvSpPr>
          <p:spPr bwMode="auto">
            <a:xfrm>
              <a:off x="3330575" y="1263650"/>
              <a:ext cx="33338" cy="57150"/>
            </a:xfrm>
            <a:custGeom>
              <a:avLst/>
              <a:gdLst>
                <a:gd name="T0" fmla="*/ 7 w 12"/>
                <a:gd name="T1" fmla="*/ 17 h 20"/>
                <a:gd name="T2" fmla="*/ 10 w 12"/>
                <a:gd name="T3" fmla="*/ 7 h 20"/>
                <a:gd name="T4" fmla="*/ 4 w 12"/>
                <a:gd name="T5" fmla="*/ 4 h 20"/>
                <a:gd name="T6" fmla="*/ 0 w 12"/>
                <a:gd name="T7" fmla="*/ 17 h 20"/>
                <a:gd name="T8" fmla="*/ 4 w 12"/>
                <a:gd name="T9" fmla="*/ 20 h 20"/>
                <a:gd name="T10" fmla="*/ 7 w 12"/>
                <a:gd name="T11" fmla="*/ 17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20">
                  <a:moveTo>
                    <a:pt x="7" y="17"/>
                  </a:moveTo>
                  <a:cubicBezTo>
                    <a:pt x="8" y="13"/>
                    <a:pt x="9" y="10"/>
                    <a:pt x="10" y="7"/>
                  </a:cubicBezTo>
                  <a:cubicBezTo>
                    <a:pt x="12" y="3"/>
                    <a:pt x="7" y="0"/>
                    <a:pt x="4" y="4"/>
                  </a:cubicBezTo>
                  <a:cubicBezTo>
                    <a:pt x="2" y="8"/>
                    <a:pt x="1" y="12"/>
                    <a:pt x="0" y="17"/>
                  </a:cubicBezTo>
                  <a:cubicBezTo>
                    <a:pt x="0" y="19"/>
                    <a:pt x="2" y="20"/>
                    <a:pt x="4" y="20"/>
                  </a:cubicBezTo>
                  <a:cubicBezTo>
                    <a:pt x="6" y="20"/>
                    <a:pt x="7" y="18"/>
                    <a:pt x="7" y="17"/>
                  </a:cubicBezTo>
                  <a:close/>
                </a:path>
              </a:pathLst>
            </a:custGeom>
            <a:solidFill>
              <a:srgbClr val="4D4D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3" name="Freeform 337"/>
            <p:cNvSpPr/>
            <p:nvPr/>
          </p:nvSpPr>
          <p:spPr bwMode="auto">
            <a:xfrm>
              <a:off x="3524250" y="1500188"/>
              <a:ext cx="52388" cy="53975"/>
            </a:xfrm>
            <a:custGeom>
              <a:avLst/>
              <a:gdLst>
                <a:gd name="T0" fmla="*/ 17 w 19"/>
                <a:gd name="T1" fmla="*/ 6 h 19"/>
                <a:gd name="T2" fmla="*/ 16 w 19"/>
                <a:gd name="T3" fmla="*/ 5 h 19"/>
                <a:gd name="T4" fmla="*/ 5 w 19"/>
                <a:gd name="T5" fmla="*/ 3 h 19"/>
                <a:gd name="T6" fmla="*/ 2 w 19"/>
                <a:gd name="T7" fmla="*/ 14 h 19"/>
                <a:gd name="T8" fmla="*/ 2 w 19"/>
                <a:gd name="T9" fmla="*/ 15 h 19"/>
                <a:gd name="T10" fmla="*/ 13 w 19"/>
                <a:gd name="T11" fmla="*/ 17 h 19"/>
                <a:gd name="T12" fmla="*/ 17 w 19"/>
                <a:gd name="T13" fmla="*/ 6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" h="19">
                  <a:moveTo>
                    <a:pt x="17" y="6"/>
                  </a:moveTo>
                  <a:cubicBezTo>
                    <a:pt x="16" y="5"/>
                    <a:pt x="16" y="5"/>
                    <a:pt x="16" y="5"/>
                  </a:cubicBezTo>
                  <a:cubicBezTo>
                    <a:pt x="14" y="1"/>
                    <a:pt x="9" y="0"/>
                    <a:pt x="5" y="3"/>
                  </a:cubicBezTo>
                  <a:cubicBezTo>
                    <a:pt x="2" y="5"/>
                    <a:pt x="0" y="10"/>
                    <a:pt x="2" y="14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4" y="18"/>
                    <a:pt x="9" y="19"/>
                    <a:pt x="13" y="17"/>
                  </a:cubicBezTo>
                  <a:cubicBezTo>
                    <a:pt x="17" y="14"/>
                    <a:pt x="19" y="9"/>
                    <a:pt x="17" y="6"/>
                  </a:cubicBezTo>
                  <a:close/>
                </a:path>
              </a:pathLst>
            </a:custGeom>
            <a:solidFill>
              <a:srgbClr val="4D4D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4" name="Freeform 338"/>
            <p:cNvSpPr/>
            <p:nvPr/>
          </p:nvSpPr>
          <p:spPr bwMode="auto">
            <a:xfrm>
              <a:off x="3360738" y="1582738"/>
              <a:ext cx="30163" cy="33338"/>
            </a:xfrm>
            <a:custGeom>
              <a:avLst/>
              <a:gdLst>
                <a:gd name="T0" fmla="*/ 10 w 11"/>
                <a:gd name="T1" fmla="*/ 4 h 12"/>
                <a:gd name="T2" fmla="*/ 9 w 11"/>
                <a:gd name="T3" fmla="*/ 3 h 12"/>
                <a:gd name="T4" fmla="*/ 3 w 11"/>
                <a:gd name="T5" fmla="*/ 2 h 12"/>
                <a:gd name="T6" fmla="*/ 1 w 11"/>
                <a:gd name="T7" fmla="*/ 8 h 12"/>
                <a:gd name="T8" fmla="*/ 2 w 11"/>
                <a:gd name="T9" fmla="*/ 9 h 12"/>
                <a:gd name="T10" fmla="*/ 8 w 11"/>
                <a:gd name="T11" fmla="*/ 10 h 12"/>
                <a:gd name="T12" fmla="*/ 10 w 11"/>
                <a:gd name="T13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12">
                  <a:moveTo>
                    <a:pt x="10" y="4"/>
                  </a:moveTo>
                  <a:cubicBezTo>
                    <a:pt x="9" y="3"/>
                    <a:pt x="9" y="3"/>
                    <a:pt x="9" y="3"/>
                  </a:cubicBezTo>
                  <a:cubicBezTo>
                    <a:pt x="8" y="1"/>
                    <a:pt x="5" y="0"/>
                    <a:pt x="3" y="2"/>
                  </a:cubicBezTo>
                  <a:cubicBezTo>
                    <a:pt x="1" y="3"/>
                    <a:pt x="0" y="6"/>
                    <a:pt x="1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11"/>
                    <a:pt x="6" y="12"/>
                    <a:pt x="8" y="10"/>
                  </a:cubicBezTo>
                  <a:cubicBezTo>
                    <a:pt x="10" y="9"/>
                    <a:pt x="11" y="6"/>
                    <a:pt x="10" y="4"/>
                  </a:cubicBezTo>
                  <a:close/>
                </a:path>
              </a:pathLst>
            </a:custGeom>
            <a:solidFill>
              <a:srgbClr val="4D4D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5" name="Freeform 339"/>
            <p:cNvSpPr/>
            <p:nvPr/>
          </p:nvSpPr>
          <p:spPr bwMode="auto">
            <a:xfrm>
              <a:off x="3025775" y="1616075"/>
              <a:ext cx="58738" cy="61913"/>
            </a:xfrm>
            <a:custGeom>
              <a:avLst/>
              <a:gdLst>
                <a:gd name="T0" fmla="*/ 21 w 21"/>
                <a:gd name="T1" fmla="*/ 13 h 22"/>
                <a:gd name="T2" fmla="*/ 20 w 21"/>
                <a:gd name="T3" fmla="*/ 5 h 22"/>
                <a:gd name="T4" fmla="*/ 20 w 21"/>
                <a:gd name="T5" fmla="*/ 5 h 22"/>
                <a:gd name="T6" fmla="*/ 14 w 21"/>
                <a:gd name="T7" fmla="*/ 0 h 22"/>
                <a:gd name="T8" fmla="*/ 6 w 21"/>
                <a:gd name="T9" fmla="*/ 2 h 22"/>
                <a:gd name="T10" fmla="*/ 1 w 21"/>
                <a:gd name="T11" fmla="*/ 8 h 22"/>
                <a:gd name="T12" fmla="*/ 1 w 21"/>
                <a:gd name="T13" fmla="*/ 16 h 22"/>
                <a:gd name="T14" fmla="*/ 2 w 21"/>
                <a:gd name="T15" fmla="*/ 17 h 22"/>
                <a:gd name="T16" fmla="*/ 8 w 21"/>
                <a:gd name="T17" fmla="*/ 21 h 22"/>
                <a:gd name="T18" fmla="*/ 16 w 21"/>
                <a:gd name="T19" fmla="*/ 20 h 22"/>
                <a:gd name="T20" fmla="*/ 21 w 21"/>
                <a:gd name="T21" fmla="*/ 13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" h="22">
                  <a:moveTo>
                    <a:pt x="21" y="13"/>
                  </a:moveTo>
                  <a:cubicBezTo>
                    <a:pt x="21" y="10"/>
                    <a:pt x="21" y="8"/>
                    <a:pt x="20" y="5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18" y="2"/>
                    <a:pt x="16" y="1"/>
                    <a:pt x="14" y="0"/>
                  </a:cubicBezTo>
                  <a:cubicBezTo>
                    <a:pt x="11" y="0"/>
                    <a:pt x="8" y="0"/>
                    <a:pt x="6" y="2"/>
                  </a:cubicBezTo>
                  <a:cubicBezTo>
                    <a:pt x="3" y="3"/>
                    <a:pt x="1" y="6"/>
                    <a:pt x="1" y="8"/>
                  </a:cubicBezTo>
                  <a:cubicBezTo>
                    <a:pt x="0" y="11"/>
                    <a:pt x="0" y="14"/>
                    <a:pt x="1" y="16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3" y="19"/>
                    <a:pt x="5" y="21"/>
                    <a:pt x="8" y="21"/>
                  </a:cubicBezTo>
                  <a:cubicBezTo>
                    <a:pt x="10" y="22"/>
                    <a:pt x="13" y="21"/>
                    <a:pt x="16" y="20"/>
                  </a:cubicBezTo>
                  <a:cubicBezTo>
                    <a:pt x="18" y="18"/>
                    <a:pt x="20" y="16"/>
                    <a:pt x="21" y="13"/>
                  </a:cubicBezTo>
                  <a:close/>
                </a:path>
              </a:pathLst>
            </a:custGeom>
            <a:solidFill>
              <a:srgbClr val="4D4D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6" name="Freeform 340"/>
            <p:cNvSpPr/>
            <p:nvPr/>
          </p:nvSpPr>
          <p:spPr bwMode="auto">
            <a:xfrm>
              <a:off x="3065463" y="1404938"/>
              <a:ext cx="68263" cy="115888"/>
            </a:xfrm>
            <a:custGeom>
              <a:avLst/>
              <a:gdLst>
                <a:gd name="T0" fmla="*/ 19 w 24"/>
                <a:gd name="T1" fmla="*/ 31 h 41"/>
                <a:gd name="T2" fmla="*/ 22 w 24"/>
                <a:gd name="T3" fmla="*/ 12 h 41"/>
                <a:gd name="T4" fmla="*/ 16 w 24"/>
                <a:gd name="T5" fmla="*/ 1 h 41"/>
                <a:gd name="T6" fmla="*/ 4 w 24"/>
                <a:gd name="T7" fmla="*/ 8 h 41"/>
                <a:gd name="T8" fmla="*/ 1 w 24"/>
                <a:gd name="T9" fmla="*/ 32 h 41"/>
                <a:gd name="T10" fmla="*/ 9 w 24"/>
                <a:gd name="T11" fmla="*/ 40 h 41"/>
                <a:gd name="T12" fmla="*/ 19 w 24"/>
                <a:gd name="T13" fmla="*/ 3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" h="41">
                  <a:moveTo>
                    <a:pt x="19" y="31"/>
                  </a:moveTo>
                  <a:cubicBezTo>
                    <a:pt x="19" y="24"/>
                    <a:pt x="19" y="19"/>
                    <a:pt x="22" y="12"/>
                  </a:cubicBezTo>
                  <a:cubicBezTo>
                    <a:pt x="24" y="7"/>
                    <a:pt x="20" y="2"/>
                    <a:pt x="16" y="1"/>
                  </a:cubicBezTo>
                  <a:cubicBezTo>
                    <a:pt x="11" y="0"/>
                    <a:pt x="6" y="4"/>
                    <a:pt x="4" y="8"/>
                  </a:cubicBezTo>
                  <a:cubicBezTo>
                    <a:pt x="2" y="16"/>
                    <a:pt x="0" y="24"/>
                    <a:pt x="1" y="32"/>
                  </a:cubicBezTo>
                  <a:cubicBezTo>
                    <a:pt x="1" y="37"/>
                    <a:pt x="4" y="41"/>
                    <a:pt x="9" y="40"/>
                  </a:cubicBezTo>
                  <a:cubicBezTo>
                    <a:pt x="14" y="40"/>
                    <a:pt x="19" y="36"/>
                    <a:pt x="19" y="31"/>
                  </a:cubicBezTo>
                  <a:close/>
                </a:path>
              </a:pathLst>
            </a:custGeom>
            <a:solidFill>
              <a:srgbClr val="4D4D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7" name="Freeform 341"/>
            <p:cNvSpPr/>
            <p:nvPr/>
          </p:nvSpPr>
          <p:spPr bwMode="auto">
            <a:xfrm>
              <a:off x="3343275" y="996950"/>
              <a:ext cx="1214438" cy="993775"/>
            </a:xfrm>
            <a:custGeom>
              <a:avLst/>
              <a:gdLst>
                <a:gd name="T0" fmla="*/ 311 w 432"/>
                <a:gd name="T1" fmla="*/ 9 h 353"/>
                <a:gd name="T2" fmla="*/ 263 w 432"/>
                <a:gd name="T3" fmla="*/ 160 h 353"/>
                <a:gd name="T4" fmla="*/ 272 w 432"/>
                <a:gd name="T5" fmla="*/ 171 h 353"/>
                <a:gd name="T6" fmla="*/ 277 w 432"/>
                <a:gd name="T7" fmla="*/ 185 h 353"/>
                <a:gd name="T8" fmla="*/ 425 w 432"/>
                <a:gd name="T9" fmla="*/ 210 h 353"/>
                <a:gd name="T10" fmla="*/ 419 w 432"/>
                <a:gd name="T11" fmla="*/ 222 h 353"/>
                <a:gd name="T12" fmla="*/ 277 w 432"/>
                <a:gd name="T13" fmla="*/ 199 h 353"/>
                <a:gd name="T14" fmla="*/ 258 w 432"/>
                <a:gd name="T15" fmla="*/ 232 h 353"/>
                <a:gd name="T16" fmla="*/ 213 w 432"/>
                <a:gd name="T17" fmla="*/ 230 h 353"/>
                <a:gd name="T18" fmla="*/ 126 w 432"/>
                <a:gd name="T19" fmla="*/ 291 h 353"/>
                <a:gd name="T20" fmla="*/ 6 w 432"/>
                <a:gd name="T21" fmla="*/ 342 h 353"/>
                <a:gd name="T22" fmla="*/ 105 w 432"/>
                <a:gd name="T23" fmla="*/ 253 h 353"/>
                <a:gd name="T24" fmla="*/ 196 w 432"/>
                <a:gd name="T25" fmla="*/ 199 h 353"/>
                <a:gd name="T26" fmla="*/ 215 w 432"/>
                <a:gd name="T27" fmla="*/ 156 h 353"/>
                <a:gd name="T28" fmla="*/ 252 w 432"/>
                <a:gd name="T29" fmla="*/ 153 h 353"/>
                <a:gd name="T30" fmla="*/ 298 w 432"/>
                <a:gd name="T31" fmla="*/ 9 h 353"/>
                <a:gd name="T32" fmla="*/ 311 w 432"/>
                <a:gd name="T33" fmla="*/ 9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32" h="353">
                  <a:moveTo>
                    <a:pt x="311" y="9"/>
                  </a:moveTo>
                  <a:cubicBezTo>
                    <a:pt x="314" y="64"/>
                    <a:pt x="296" y="119"/>
                    <a:pt x="263" y="160"/>
                  </a:cubicBezTo>
                  <a:cubicBezTo>
                    <a:pt x="266" y="163"/>
                    <a:pt x="269" y="167"/>
                    <a:pt x="272" y="171"/>
                  </a:cubicBezTo>
                  <a:cubicBezTo>
                    <a:pt x="274" y="176"/>
                    <a:pt x="276" y="180"/>
                    <a:pt x="277" y="185"/>
                  </a:cubicBezTo>
                  <a:cubicBezTo>
                    <a:pt x="327" y="173"/>
                    <a:pt x="380" y="181"/>
                    <a:pt x="425" y="210"/>
                  </a:cubicBezTo>
                  <a:cubicBezTo>
                    <a:pt x="432" y="215"/>
                    <a:pt x="426" y="227"/>
                    <a:pt x="419" y="222"/>
                  </a:cubicBezTo>
                  <a:cubicBezTo>
                    <a:pt x="376" y="194"/>
                    <a:pt x="325" y="186"/>
                    <a:pt x="277" y="199"/>
                  </a:cubicBezTo>
                  <a:cubicBezTo>
                    <a:pt x="276" y="212"/>
                    <a:pt x="269" y="224"/>
                    <a:pt x="258" y="232"/>
                  </a:cubicBezTo>
                  <a:cubicBezTo>
                    <a:pt x="243" y="241"/>
                    <a:pt x="226" y="240"/>
                    <a:pt x="213" y="230"/>
                  </a:cubicBezTo>
                  <a:cubicBezTo>
                    <a:pt x="189" y="248"/>
                    <a:pt x="159" y="269"/>
                    <a:pt x="126" y="291"/>
                  </a:cubicBezTo>
                  <a:cubicBezTo>
                    <a:pt x="42" y="345"/>
                    <a:pt x="12" y="353"/>
                    <a:pt x="6" y="342"/>
                  </a:cubicBezTo>
                  <a:cubicBezTo>
                    <a:pt x="0" y="332"/>
                    <a:pt x="21" y="306"/>
                    <a:pt x="105" y="253"/>
                  </a:cubicBezTo>
                  <a:cubicBezTo>
                    <a:pt x="138" y="231"/>
                    <a:pt x="169" y="213"/>
                    <a:pt x="196" y="199"/>
                  </a:cubicBezTo>
                  <a:cubicBezTo>
                    <a:pt x="194" y="183"/>
                    <a:pt x="201" y="166"/>
                    <a:pt x="215" y="156"/>
                  </a:cubicBezTo>
                  <a:cubicBezTo>
                    <a:pt x="227" y="149"/>
                    <a:pt x="240" y="148"/>
                    <a:pt x="252" y="153"/>
                  </a:cubicBezTo>
                  <a:cubicBezTo>
                    <a:pt x="284" y="114"/>
                    <a:pt x="302" y="62"/>
                    <a:pt x="298" y="9"/>
                  </a:cubicBezTo>
                  <a:cubicBezTo>
                    <a:pt x="298" y="0"/>
                    <a:pt x="311" y="0"/>
                    <a:pt x="311" y="9"/>
                  </a:cubicBezTo>
                  <a:close/>
                </a:path>
              </a:pathLst>
            </a:custGeom>
            <a:solidFill>
              <a:srgbClr val="1510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500"/>
                            </p:stCondLst>
                            <p:childTnLst>
                              <p:par>
                                <p:cTn id="1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6" presetClass="entr" presetSubtype="37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6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10" grpId="0"/>
      <p:bldP spid="12" grpId="0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17" name="组合 516"/>
          <p:cNvGrpSpPr/>
          <p:nvPr/>
        </p:nvGrpSpPr>
        <p:grpSpPr>
          <a:xfrm>
            <a:off x="3390542" y="2842014"/>
            <a:ext cx="773113" cy="735013"/>
            <a:chOff x="10323513" y="2052638"/>
            <a:chExt cx="773113" cy="735013"/>
          </a:xfrm>
          <a:solidFill>
            <a:srgbClr val="106180"/>
          </a:solidFill>
        </p:grpSpPr>
        <p:sp>
          <p:nvSpPr>
            <p:cNvPr id="518" name="Freeform 371"/>
            <p:cNvSpPr/>
            <p:nvPr/>
          </p:nvSpPr>
          <p:spPr bwMode="auto">
            <a:xfrm>
              <a:off x="10323513" y="2052638"/>
              <a:ext cx="762000" cy="735013"/>
            </a:xfrm>
            <a:custGeom>
              <a:avLst/>
              <a:gdLst>
                <a:gd name="T0" fmla="*/ 3 w 269"/>
                <a:gd name="T1" fmla="*/ 20 h 260"/>
                <a:gd name="T2" fmla="*/ 50 w 269"/>
                <a:gd name="T3" fmla="*/ 192 h 260"/>
                <a:gd name="T4" fmla="*/ 51 w 269"/>
                <a:gd name="T5" fmla="*/ 195 h 260"/>
                <a:gd name="T6" fmla="*/ 57 w 269"/>
                <a:gd name="T7" fmla="*/ 211 h 260"/>
                <a:gd name="T8" fmla="*/ 58 w 269"/>
                <a:gd name="T9" fmla="*/ 213 h 260"/>
                <a:gd name="T10" fmla="*/ 60 w 269"/>
                <a:gd name="T11" fmla="*/ 216 h 260"/>
                <a:gd name="T12" fmla="*/ 65 w 269"/>
                <a:gd name="T13" fmla="*/ 229 h 260"/>
                <a:gd name="T14" fmla="*/ 65 w 269"/>
                <a:gd name="T15" fmla="*/ 229 h 260"/>
                <a:gd name="T16" fmla="*/ 66 w 269"/>
                <a:gd name="T17" fmla="*/ 230 h 260"/>
                <a:gd name="T18" fmla="*/ 71 w 269"/>
                <a:gd name="T19" fmla="*/ 241 h 260"/>
                <a:gd name="T20" fmla="*/ 71 w 269"/>
                <a:gd name="T21" fmla="*/ 241 h 260"/>
                <a:gd name="T22" fmla="*/ 73 w 269"/>
                <a:gd name="T23" fmla="*/ 244 h 260"/>
                <a:gd name="T24" fmla="*/ 75 w 269"/>
                <a:gd name="T25" fmla="*/ 248 h 260"/>
                <a:gd name="T26" fmla="*/ 80 w 269"/>
                <a:gd name="T27" fmla="*/ 258 h 260"/>
                <a:gd name="T28" fmla="*/ 82 w 269"/>
                <a:gd name="T29" fmla="*/ 260 h 260"/>
                <a:gd name="T30" fmla="*/ 82 w 269"/>
                <a:gd name="T31" fmla="*/ 260 h 260"/>
                <a:gd name="T32" fmla="*/ 269 w 269"/>
                <a:gd name="T33" fmla="*/ 257 h 260"/>
                <a:gd name="T34" fmla="*/ 266 w 269"/>
                <a:gd name="T35" fmla="*/ 239 h 260"/>
                <a:gd name="T36" fmla="*/ 269 w 269"/>
                <a:gd name="T37" fmla="*/ 225 h 260"/>
                <a:gd name="T38" fmla="*/ 267 w 269"/>
                <a:gd name="T39" fmla="*/ 218 h 260"/>
                <a:gd name="T40" fmla="*/ 262 w 269"/>
                <a:gd name="T41" fmla="*/ 205 h 260"/>
                <a:gd name="T42" fmla="*/ 262 w 269"/>
                <a:gd name="T43" fmla="*/ 204 h 260"/>
                <a:gd name="T44" fmla="*/ 259 w 269"/>
                <a:gd name="T45" fmla="*/ 199 h 260"/>
                <a:gd name="T46" fmla="*/ 258 w 269"/>
                <a:gd name="T47" fmla="*/ 196 h 260"/>
                <a:gd name="T48" fmla="*/ 256 w 269"/>
                <a:gd name="T49" fmla="*/ 192 h 260"/>
                <a:gd name="T50" fmla="*/ 255 w 269"/>
                <a:gd name="T51" fmla="*/ 192 h 260"/>
                <a:gd name="T52" fmla="*/ 254 w 269"/>
                <a:gd name="T53" fmla="*/ 189 h 260"/>
                <a:gd name="T54" fmla="*/ 251 w 269"/>
                <a:gd name="T55" fmla="*/ 185 h 260"/>
                <a:gd name="T56" fmla="*/ 249 w 269"/>
                <a:gd name="T57" fmla="*/ 182 h 260"/>
                <a:gd name="T58" fmla="*/ 240 w 269"/>
                <a:gd name="T59" fmla="*/ 170 h 260"/>
                <a:gd name="T60" fmla="*/ 239 w 269"/>
                <a:gd name="T61" fmla="*/ 168 h 260"/>
                <a:gd name="T62" fmla="*/ 236 w 269"/>
                <a:gd name="T63" fmla="*/ 165 h 260"/>
                <a:gd name="T64" fmla="*/ 233 w 269"/>
                <a:gd name="T65" fmla="*/ 161 h 260"/>
                <a:gd name="T66" fmla="*/ 230 w 269"/>
                <a:gd name="T67" fmla="*/ 158 h 260"/>
                <a:gd name="T68" fmla="*/ 230 w 269"/>
                <a:gd name="T69" fmla="*/ 158 h 260"/>
                <a:gd name="T70" fmla="*/ 227 w 269"/>
                <a:gd name="T71" fmla="*/ 154 h 260"/>
                <a:gd name="T72" fmla="*/ 224 w 269"/>
                <a:gd name="T73" fmla="*/ 150 h 260"/>
                <a:gd name="T74" fmla="*/ 216 w 269"/>
                <a:gd name="T75" fmla="*/ 142 h 260"/>
                <a:gd name="T76" fmla="*/ 213 w 269"/>
                <a:gd name="T77" fmla="*/ 139 h 260"/>
                <a:gd name="T78" fmla="*/ 212 w 269"/>
                <a:gd name="T79" fmla="*/ 138 h 260"/>
                <a:gd name="T80" fmla="*/ 209 w 269"/>
                <a:gd name="T81" fmla="*/ 136 h 260"/>
                <a:gd name="T82" fmla="*/ 197 w 269"/>
                <a:gd name="T83" fmla="*/ 124 h 260"/>
                <a:gd name="T84" fmla="*/ 194 w 269"/>
                <a:gd name="T85" fmla="*/ 121 h 260"/>
                <a:gd name="T86" fmla="*/ 179 w 269"/>
                <a:gd name="T87" fmla="*/ 109 h 260"/>
                <a:gd name="T88" fmla="*/ 175 w 269"/>
                <a:gd name="T89" fmla="*/ 106 h 260"/>
                <a:gd name="T90" fmla="*/ 171 w 269"/>
                <a:gd name="T91" fmla="*/ 102 h 260"/>
                <a:gd name="T92" fmla="*/ 167 w 269"/>
                <a:gd name="T93" fmla="*/ 99 h 260"/>
                <a:gd name="T94" fmla="*/ 140 w 269"/>
                <a:gd name="T95" fmla="*/ 80 h 260"/>
                <a:gd name="T96" fmla="*/ 134 w 269"/>
                <a:gd name="T97" fmla="*/ 75 h 260"/>
                <a:gd name="T98" fmla="*/ 12 w 269"/>
                <a:gd name="T99" fmla="*/ 3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69" h="260">
                  <a:moveTo>
                    <a:pt x="2" y="11"/>
                  </a:moveTo>
                  <a:cubicBezTo>
                    <a:pt x="2" y="13"/>
                    <a:pt x="3" y="17"/>
                    <a:pt x="3" y="20"/>
                  </a:cubicBezTo>
                  <a:cubicBezTo>
                    <a:pt x="10" y="56"/>
                    <a:pt x="25" y="127"/>
                    <a:pt x="50" y="191"/>
                  </a:cubicBezTo>
                  <a:cubicBezTo>
                    <a:pt x="50" y="191"/>
                    <a:pt x="50" y="191"/>
                    <a:pt x="50" y="192"/>
                  </a:cubicBezTo>
                  <a:cubicBezTo>
                    <a:pt x="50" y="193"/>
                    <a:pt x="51" y="194"/>
                    <a:pt x="51" y="195"/>
                  </a:cubicBezTo>
                  <a:cubicBezTo>
                    <a:pt x="51" y="195"/>
                    <a:pt x="51" y="195"/>
                    <a:pt x="51" y="195"/>
                  </a:cubicBezTo>
                  <a:cubicBezTo>
                    <a:pt x="52" y="199"/>
                    <a:pt x="54" y="202"/>
                    <a:pt x="55" y="205"/>
                  </a:cubicBezTo>
                  <a:cubicBezTo>
                    <a:pt x="56" y="207"/>
                    <a:pt x="57" y="209"/>
                    <a:pt x="57" y="211"/>
                  </a:cubicBezTo>
                  <a:cubicBezTo>
                    <a:pt x="57" y="211"/>
                    <a:pt x="57" y="211"/>
                    <a:pt x="57" y="211"/>
                  </a:cubicBezTo>
                  <a:cubicBezTo>
                    <a:pt x="58" y="211"/>
                    <a:pt x="58" y="212"/>
                    <a:pt x="58" y="213"/>
                  </a:cubicBezTo>
                  <a:cubicBezTo>
                    <a:pt x="59" y="214"/>
                    <a:pt x="59" y="215"/>
                    <a:pt x="60" y="216"/>
                  </a:cubicBezTo>
                  <a:cubicBezTo>
                    <a:pt x="60" y="216"/>
                    <a:pt x="60" y="216"/>
                    <a:pt x="60" y="216"/>
                  </a:cubicBezTo>
                  <a:cubicBezTo>
                    <a:pt x="61" y="218"/>
                    <a:pt x="62" y="220"/>
                    <a:pt x="62" y="223"/>
                  </a:cubicBezTo>
                  <a:cubicBezTo>
                    <a:pt x="63" y="225"/>
                    <a:pt x="64" y="227"/>
                    <a:pt x="65" y="229"/>
                  </a:cubicBezTo>
                  <a:cubicBezTo>
                    <a:pt x="65" y="229"/>
                    <a:pt x="65" y="229"/>
                    <a:pt x="65" y="229"/>
                  </a:cubicBezTo>
                  <a:cubicBezTo>
                    <a:pt x="65" y="229"/>
                    <a:pt x="65" y="229"/>
                    <a:pt x="65" y="229"/>
                  </a:cubicBezTo>
                  <a:cubicBezTo>
                    <a:pt x="66" y="229"/>
                    <a:pt x="66" y="230"/>
                    <a:pt x="66" y="230"/>
                  </a:cubicBezTo>
                  <a:cubicBezTo>
                    <a:pt x="66" y="230"/>
                    <a:pt x="66" y="230"/>
                    <a:pt x="66" y="230"/>
                  </a:cubicBezTo>
                  <a:cubicBezTo>
                    <a:pt x="66" y="231"/>
                    <a:pt x="66" y="231"/>
                    <a:pt x="66" y="231"/>
                  </a:cubicBezTo>
                  <a:cubicBezTo>
                    <a:pt x="68" y="234"/>
                    <a:pt x="70" y="238"/>
                    <a:pt x="71" y="241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2" y="242"/>
                    <a:pt x="72" y="243"/>
                    <a:pt x="73" y="244"/>
                  </a:cubicBezTo>
                  <a:cubicBezTo>
                    <a:pt x="73" y="244"/>
                    <a:pt x="73" y="244"/>
                    <a:pt x="73" y="245"/>
                  </a:cubicBezTo>
                  <a:cubicBezTo>
                    <a:pt x="74" y="246"/>
                    <a:pt x="74" y="247"/>
                    <a:pt x="75" y="248"/>
                  </a:cubicBezTo>
                  <a:cubicBezTo>
                    <a:pt x="76" y="250"/>
                    <a:pt x="77" y="253"/>
                    <a:pt x="79" y="255"/>
                  </a:cubicBezTo>
                  <a:cubicBezTo>
                    <a:pt x="79" y="256"/>
                    <a:pt x="80" y="257"/>
                    <a:pt x="80" y="258"/>
                  </a:cubicBezTo>
                  <a:cubicBezTo>
                    <a:pt x="81" y="258"/>
                    <a:pt x="81" y="259"/>
                    <a:pt x="82" y="260"/>
                  </a:cubicBezTo>
                  <a:cubicBezTo>
                    <a:pt x="82" y="260"/>
                    <a:pt x="82" y="260"/>
                    <a:pt x="82" y="260"/>
                  </a:cubicBezTo>
                  <a:cubicBezTo>
                    <a:pt x="82" y="260"/>
                    <a:pt x="82" y="260"/>
                    <a:pt x="82" y="260"/>
                  </a:cubicBezTo>
                  <a:cubicBezTo>
                    <a:pt x="82" y="260"/>
                    <a:pt x="82" y="260"/>
                    <a:pt x="82" y="260"/>
                  </a:cubicBezTo>
                  <a:cubicBezTo>
                    <a:pt x="269" y="260"/>
                    <a:pt x="269" y="260"/>
                    <a:pt x="269" y="260"/>
                  </a:cubicBezTo>
                  <a:cubicBezTo>
                    <a:pt x="269" y="259"/>
                    <a:pt x="269" y="258"/>
                    <a:pt x="269" y="257"/>
                  </a:cubicBezTo>
                  <a:cubicBezTo>
                    <a:pt x="267" y="256"/>
                    <a:pt x="265" y="255"/>
                    <a:pt x="263" y="254"/>
                  </a:cubicBezTo>
                  <a:cubicBezTo>
                    <a:pt x="264" y="249"/>
                    <a:pt x="265" y="244"/>
                    <a:pt x="266" y="239"/>
                  </a:cubicBezTo>
                  <a:cubicBezTo>
                    <a:pt x="266" y="239"/>
                    <a:pt x="266" y="239"/>
                    <a:pt x="266" y="239"/>
                  </a:cubicBezTo>
                  <a:cubicBezTo>
                    <a:pt x="267" y="234"/>
                    <a:pt x="268" y="229"/>
                    <a:pt x="269" y="225"/>
                  </a:cubicBezTo>
                  <a:cubicBezTo>
                    <a:pt x="269" y="223"/>
                    <a:pt x="268" y="220"/>
                    <a:pt x="267" y="218"/>
                  </a:cubicBezTo>
                  <a:cubicBezTo>
                    <a:pt x="267" y="218"/>
                    <a:pt x="267" y="218"/>
                    <a:pt x="267" y="218"/>
                  </a:cubicBezTo>
                  <a:cubicBezTo>
                    <a:pt x="266" y="215"/>
                    <a:pt x="265" y="211"/>
                    <a:pt x="263" y="208"/>
                  </a:cubicBezTo>
                  <a:cubicBezTo>
                    <a:pt x="263" y="207"/>
                    <a:pt x="263" y="206"/>
                    <a:pt x="262" y="205"/>
                  </a:cubicBezTo>
                  <a:cubicBezTo>
                    <a:pt x="262" y="205"/>
                    <a:pt x="262" y="205"/>
                    <a:pt x="262" y="205"/>
                  </a:cubicBezTo>
                  <a:cubicBezTo>
                    <a:pt x="262" y="205"/>
                    <a:pt x="262" y="205"/>
                    <a:pt x="262" y="204"/>
                  </a:cubicBezTo>
                  <a:cubicBezTo>
                    <a:pt x="262" y="204"/>
                    <a:pt x="262" y="204"/>
                    <a:pt x="262" y="204"/>
                  </a:cubicBezTo>
                  <a:cubicBezTo>
                    <a:pt x="261" y="203"/>
                    <a:pt x="260" y="201"/>
                    <a:pt x="259" y="199"/>
                  </a:cubicBezTo>
                  <a:cubicBezTo>
                    <a:pt x="259" y="199"/>
                    <a:pt x="259" y="199"/>
                    <a:pt x="259" y="199"/>
                  </a:cubicBezTo>
                  <a:cubicBezTo>
                    <a:pt x="259" y="198"/>
                    <a:pt x="258" y="197"/>
                    <a:pt x="258" y="196"/>
                  </a:cubicBezTo>
                  <a:cubicBezTo>
                    <a:pt x="258" y="196"/>
                    <a:pt x="258" y="196"/>
                    <a:pt x="258" y="196"/>
                  </a:cubicBezTo>
                  <a:cubicBezTo>
                    <a:pt x="257" y="195"/>
                    <a:pt x="257" y="194"/>
                    <a:pt x="256" y="192"/>
                  </a:cubicBezTo>
                  <a:cubicBezTo>
                    <a:pt x="256" y="192"/>
                    <a:pt x="256" y="192"/>
                    <a:pt x="255" y="192"/>
                  </a:cubicBezTo>
                  <a:cubicBezTo>
                    <a:pt x="255" y="192"/>
                    <a:pt x="255" y="192"/>
                    <a:pt x="255" y="192"/>
                  </a:cubicBezTo>
                  <a:cubicBezTo>
                    <a:pt x="255" y="191"/>
                    <a:pt x="254" y="190"/>
                    <a:pt x="254" y="189"/>
                  </a:cubicBezTo>
                  <a:cubicBezTo>
                    <a:pt x="254" y="189"/>
                    <a:pt x="254" y="189"/>
                    <a:pt x="254" y="189"/>
                  </a:cubicBezTo>
                  <a:cubicBezTo>
                    <a:pt x="253" y="187"/>
                    <a:pt x="252" y="186"/>
                    <a:pt x="251" y="185"/>
                  </a:cubicBezTo>
                  <a:cubicBezTo>
                    <a:pt x="251" y="185"/>
                    <a:pt x="251" y="185"/>
                    <a:pt x="251" y="185"/>
                  </a:cubicBezTo>
                  <a:cubicBezTo>
                    <a:pt x="250" y="184"/>
                    <a:pt x="250" y="183"/>
                    <a:pt x="249" y="182"/>
                  </a:cubicBezTo>
                  <a:cubicBezTo>
                    <a:pt x="249" y="182"/>
                    <a:pt x="249" y="182"/>
                    <a:pt x="249" y="182"/>
                  </a:cubicBezTo>
                  <a:cubicBezTo>
                    <a:pt x="249" y="181"/>
                    <a:pt x="248" y="180"/>
                    <a:pt x="247" y="179"/>
                  </a:cubicBezTo>
                  <a:cubicBezTo>
                    <a:pt x="245" y="176"/>
                    <a:pt x="243" y="173"/>
                    <a:pt x="240" y="170"/>
                  </a:cubicBezTo>
                  <a:cubicBezTo>
                    <a:pt x="240" y="170"/>
                    <a:pt x="240" y="170"/>
                    <a:pt x="240" y="170"/>
                  </a:cubicBezTo>
                  <a:cubicBezTo>
                    <a:pt x="240" y="169"/>
                    <a:pt x="240" y="169"/>
                    <a:pt x="239" y="168"/>
                  </a:cubicBezTo>
                  <a:cubicBezTo>
                    <a:pt x="238" y="167"/>
                    <a:pt x="237" y="166"/>
                    <a:pt x="236" y="165"/>
                  </a:cubicBezTo>
                  <a:cubicBezTo>
                    <a:pt x="236" y="165"/>
                    <a:pt x="236" y="165"/>
                    <a:pt x="236" y="165"/>
                  </a:cubicBezTo>
                  <a:cubicBezTo>
                    <a:pt x="236" y="165"/>
                    <a:pt x="236" y="165"/>
                    <a:pt x="236" y="165"/>
                  </a:cubicBezTo>
                  <a:cubicBezTo>
                    <a:pt x="235" y="163"/>
                    <a:pt x="234" y="162"/>
                    <a:pt x="233" y="161"/>
                  </a:cubicBezTo>
                  <a:cubicBezTo>
                    <a:pt x="233" y="161"/>
                    <a:pt x="233" y="161"/>
                    <a:pt x="233" y="161"/>
                  </a:cubicBezTo>
                  <a:cubicBezTo>
                    <a:pt x="232" y="160"/>
                    <a:pt x="231" y="159"/>
                    <a:pt x="230" y="158"/>
                  </a:cubicBezTo>
                  <a:cubicBezTo>
                    <a:pt x="230" y="158"/>
                    <a:pt x="230" y="158"/>
                    <a:pt x="230" y="158"/>
                  </a:cubicBezTo>
                  <a:cubicBezTo>
                    <a:pt x="230" y="158"/>
                    <a:pt x="230" y="158"/>
                    <a:pt x="230" y="158"/>
                  </a:cubicBezTo>
                  <a:cubicBezTo>
                    <a:pt x="230" y="157"/>
                    <a:pt x="230" y="157"/>
                    <a:pt x="230" y="157"/>
                  </a:cubicBezTo>
                  <a:cubicBezTo>
                    <a:pt x="229" y="156"/>
                    <a:pt x="228" y="155"/>
                    <a:pt x="227" y="154"/>
                  </a:cubicBezTo>
                  <a:cubicBezTo>
                    <a:pt x="226" y="153"/>
                    <a:pt x="225" y="152"/>
                    <a:pt x="224" y="150"/>
                  </a:cubicBezTo>
                  <a:cubicBezTo>
                    <a:pt x="224" y="150"/>
                    <a:pt x="224" y="150"/>
                    <a:pt x="224" y="150"/>
                  </a:cubicBezTo>
                  <a:cubicBezTo>
                    <a:pt x="224" y="150"/>
                    <a:pt x="224" y="150"/>
                    <a:pt x="224" y="150"/>
                  </a:cubicBezTo>
                  <a:cubicBezTo>
                    <a:pt x="221" y="147"/>
                    <a:pt x="219" y="145"/>
                    <a:pt x="216" y="142"/>
                  </a:cubicBezTo>
                  <a:cubicBezTo>
                    <a:pt x="215" y="141"/>
                    <a:pt x="215" y="141"/>
                    <a:pt x="214" y="140"/>
                  </a:cubicBezTo>
                  <a:cubicBezTo>
                    <a:pt x="214" y="140"/>
                    <a:pt x="213" y="139"/>
                    <a:pt x="213" y="139"/>
                  </a:cubicBezTo>
                  <a:cubicBezTo>
                    <a:pt x="212" y="139"/>
                    <a:pt x="212" y="138"/>
                    <a:pt x="212" y="138"/>
                  </a:cubicBezTo>
                  <a:cubicBezTo>
                    <a:pt x="212" y="138"/>
                    <a:pt x="212" y="138"/>
                    <a:pt x="212" y="138"/>
                  </a:cubicBezTo>
                  <a:cubicBezTo>
                    <a:pt x="211" y="137"/>
                    <a:pt x="210" y="136"/>
                    <a:pt x="209" y="136"/>
                  </a:cubicBezTo>
                  <a:cubicBezTo>
                    <a:pt x="209" y="136"/>
                    <a:pt x="209" y="136"/>
                    <a:pt x="209" y="136"/>
                  </a:cubicBezTo>
                  <a:cubicBezTo>
                    <a:pt x="209" y="135"/>
                    <a:pt x="208" y="135"/>
                    <a:pt x="208" y="134"/>
                  </a:cubicBezTo>
                  <a:cubicBezTo>
                    <a:pt x="204" y="131"/>
                    <a:pt x="200" y="127"/>
                    <a:pt x="197" y="124"/>
                  </a:cubicBezTo>
                  <a:cubicBezTo>
                    <a:pt x="197" y="124"/>
                    <a:pt x="197" y="124"/>
                    <a:pt x="197" y="124"/>
                  </a:cubicBezTo>
                  <a:cubicBezTo>
                    <a:pt x="196" y="123"/>
                    <a:pt x="195" y="122"/>
                    <a:pt x="194" y="121"/>
                  </a:cubicBezTo>
                  <a:cubicBezTo>
                    <a:pt x="192" y="120"/>
                    <a:pt x="190" y="118"/>
                    <a:pt x="188" y="117"/>
                  </a:cubicBezTo>
                  <a:cubicBezTo>
                    <a:pt x="185" y="114"/>
                    <a:pt x="182" y="112"/>
                    <a:pt x="179" y="109"/>
                  </a:cubicBezTo>
                  <a:cubicBezTo>
                    <a:pt x="179" y="109"/>
                    <a:pt x="179" y="109"/>
                    <a:pt x="179" y="109"/>
                  </a:cubicBezTo>
                  <a:cubicBezTo>
                    <a:pt x="178" y="108"/>
                    <a:pt x="176" y="107"/>
                    <a:pt x="175" y="106"/>
                  </a:cubicBezTo>
                  <a:cubicBezTo>
                    <a:pt x="175" y="106"/>
                    <a:pt x="175" y="106"/>
                    <a:pt x="175" y="106"/>
                  </a:cubicBezTo>
                  <a:cubicBezTo>
                    <a:pt x="173" y="105"/>
                    <a:pt x="172" y="103"/>
                    <a:pt x="171" y="102"/>
                  </a:cubicBezTo>
                  <a:cubicBezTo>
                    <a:pt x="170" y="102"/>
                    <a:pt x="169" y="101"/>
                    <a:pt x="169" y="101"/>
                  </a:cubicBezTo>
                  <a:cubicBezTo>
                    <a:pt x="168" y="100"/>
                    <a:pt x="167" y="100"/>
                    <a:pt x="167" y="99"/>
                  </a:cubicBezTo>
                  <a:cubicBezTo>
                    <a:pt x="167" y="99"/>
                    <a:pt x="167" y="99"/>
                    <a:pt x="167" y="99"/>
                  </a:cubicBezTo>
                  <a:cubicBezTo>
                    <a:pt x="158" y="93"/>
                    <a:pt x="149" y="86"/>
                    <a:pt x="140" y="80"/>
                  </a:cubicBezTo>
                  <a:cubicBezTo>
                    <a:pt x="140" y="80"/>
                    <a:pt x="140" y="80"/>
                    <a:pt x="140" y="80"/>
                  </a:cubicBezTo>
                  <a:cubicBezTo>
                    <a:pt x="138" y="78"/>
                    <a:pt x="136" y="77"/>
                    <a:pt x="134" y="75"/>
                  </a:cubicBezTo>
                  <a:cubicBezTo>
                    <a:pt x="121" y="66"/>
                    <a:pt x="108" y="58"/>
                    <a:pt x="96" y="50"/>
                  </a:cubicBezTo>
                  <a:cubicBezTo>
                    <a:pt x="61" y="28"/>
                    <a:pt x="29" y="11"/>
                    <a:pt x="12" y="3"/>
                  </a:cubicBezTo>
                  <a:cubicBezTo>
                    <a:pt x="6" y="0"/>
                    <a:pt x="0" y="4"/>
                    <a:pt x="2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9" name="Freeform 372"/>
            <p:cNvSpPr/>
            <p:nvPr/>
          </p:nvSpPr>
          <p:spPr bwMode="auto">
            <a:xfrm>
              <a:off x="10958513" y="2527300"/>
              <a:ext cx="127000" cy="260350"/>
            </a:xfrm>
            <a:custGeom>
              <a:avLst/>
              <a:gdLst>
                <a:gd name="T0" fmla="*/ 0 w 45"/>
                <a:gd name="T1" fmla="*/ 92 h 92"/>
                <a:gd name="T2" fmla="*/ 45 w 45"/>
                <a:gd name="T3" fmla="*/ 92 h 92"/>
                <a:gd name="T4" fmla="*/ 45 w 45"/>
                <a:gd name="T5" fmla="*/ 89 h 92"/>
                <a:gd name="T6" fmla="*/ 39 w 45"/>
                <a:gd name="T7" fmla="*/ 86 h 92"/>
                <a:gd name="T8" fmla="*/ 42 w 45"/>
                <a:gd name="T9" fmla="*/ 71 h 92"/>
                <a:gd name="T10" fmla="*/ 42 w 45"/>
                <a:gd name="T11" fmla="*/ 71 h 92"/>
                <a:gd name="T12" fmla="*/ 45 w 45"/>
                <a:gd name="T13" fmla="*/ 57 h 92"/>
                <a:gd name="T14" fmla="*/ 43 w 45"/>
                <a:gd name="T15" fmla="*/ 50 h 92"/>
                <a:gd name="T16" fmla="*/ 43 w 45"/>
                <a:gd name="T17" fmla="*/ 50 h 92"/>
                <a:gd name="T18" fmla="*/ 39 w 45"/>
                <a:gd name="T19" fmla="*/ 40 h 92"/>
                <a:gd name="T20" fmla="*/ 38 w 45"/>
                <a:gd name="T21" fmla="*/ 37 h 92"/>
                <a:gd name="T22" fmla="*/ 38 w 45"/>
                <a:gd name="T23" fmla="*/ 37 h 92"/>
                <a:gd name="T24" fmla="*/ 38 w 45"/>
                <a:gd name="T25" fmla="*/ 36 h 92"/>
                <a:gd name="T26" fmla="*/ 38 w 45"/>
                <a:gd name="T27" fmla="*/ 36 h 92"/>
                <a:gd name="T28" fmla="*/ 35 w 45"/>
                <a:gd name="T29" fmla="*/ 31 h 92"/>
                <a:gd name="T30" fmla="*/ 35 w 45"/>
                <a:gd name="T31" fmla="*/ 31 h 92"/>
                <a:gd name="T32" fmla="*/ 34 w 45"/>
                <a:gd name="T33" fmla="*/ 28 h 92"/>
                <a:gd name="T34" fmla="*/ 34 w 45"/>
                <a:gd name="T35" fmla="*/ 28 h 92"/>
                <a:gd name="T36" fmla="*/ 32 w 45"/>
                <a:gd name="T37" fmla="*/ 24 h 92"/>
                <a:gd name="T38" fmla="*/ 31 w 45"/>
                <a:gd name="T39" fmla="*/ 24 h 92"/>
                <a:gd name="T40" fmla="*/ 31 w 45"/>
                <a:gd name="T41" fmla="*/ 24 h 92"/>
                <a:gd name="T42" fmla="*/ 30 w 45"/>
                <a:gd name="T43" fmla="*/ 21 h 92"/>
                <a:gd name="T44" fmla="*/ 30 w 45"/>
                <a:gd name="T45" fmla="*/ 21 h 92"/>
                <a:gd name="T46" fmla="*/ 27 w 45"/>
                <a:gd name="T47" fmla="*/ 17 h 92"/>
                <a:gd name="T48" fmla="*/ 27 w 45"/>
                <a:gd name="T49" fmla="*/ 17 h 92"/>
                <a:gd name="T50" fmla="*/ 25 w 45"/>
                <a:gd name="T51" fmla="*/ 14 h 92"/>
                <a:gd name="T52" fmla="*/ 25 w 45"/>
                <a:gd name="T53" fmla="*/ 14 h 92"/>
                <a:gd name="T54" fmla="*/ 23 w 45"/>
                <a:gd name="T55" fmla="*/ 11 h 92"/>
                <a:gd name="T56" fmla="*/ 16 w 45"/>
                <a:gd name="T57" fmla="*/ 2 h 92"/>
                <a:gd name="T58" fmla="*/ 16 w 45"/>
                <a:gd name="T59" fmla="*/ 2 h 92"/>
                <a:gd name="T60" fmla="*/ 15 w 45"/>
                <a:gd name="T61" fmla="*/ 0 h 92"/>
                <a:gd name="T62" fmla="*/ 16 w 45"/>
                <a:gd name="T63" fmla="*/ 3 h 92"/>
                <a:gd name="T64" fmla="*/ 16 w 45"/>
                <a:gd name="T65" fmla="*/ 3 h 92"/>
                <a:gd name="T66" fmla="*/ 18 w 45"/>
                <a:gd name="T67" fmla="*/ 10 h 92"/>
                <a:gd name="T68" fmla="*/ 18 w 45"/>
                <a:gd name="T69" fmla="*/ 10 h 92"/>
                <a:gd name="T70" fmla="*/ 20 w 45"/>
                <a:gd name="T71" fmla="*/ 15 h 92"/>
                <a:gd name="T72" fmla="*/ 20 w 45"/>
                <a:gd name="T73" fmla="*/ 15 h 92"/>
                <a:gd name="T74" fmla="*/ 21 w 45"/>
                <a:gd name="T75" fmla="*/ 18 h 92"/>
                <a:gd name="T76" fmla="*/ 21 w 45"/>
                <a:gd name="T77" fmla="*/ 18 h 92"/>
                <a:gd name="T78" fmla="*/ 22 w 45"/>
                <a:gd name="T79" fmla="*/ 27 h 92"/>
                <a:gd name="T80" fmla="*/ 22 w 45"/>
                <a:gd name="T81" fmla="*/ 27 h 92"/>
                <a:gd name="T82" fmla="*/ 23 w 45"/>
                <a:gd name="T83" fmla="*/ 30 h 92"/>
                <a:gd name="T84" fmla="*/ 23 w 45"/>
                <a:gd name="T85" fmla="*/ 31 h 92"/>
                <a:gd name="T86" fmla="*/ 23 w 45"/>
                <a:gd name="T87" fmla="*/ 34 h 92"/>
                <a:gd name="T88" fmla="*/ 23 w 45"/>
                <a:gd name="T89" fmla="*/ 34 h 92"/>
                <a:gd name="T90" fmla="*/ 23 w 45"/>
                <a:gd name="T91" fmla="*/ 34 h 92"/>
                <a:gd name="T92" fmla="*/ 24 w 45"/>
                <a:gd name="T93" fmla="*/ 44 h 92"/>
                <a:gd name="T94" fmla="*/ 23 w 45"/>
                <a:gd name="T95" fmla="*/ 51 h 92"/>
                <a:gd name="T96" fmla="*/ 23 w 45"/>
                <a:gd name="T97" fmla="*/ 57 h 92"/>
                <a:gd name="T98" fmla="*/ 23 w 45"/>
                <a:gd name="T99" fmla="*/ 57 h 92"/>
                <a:gd name="T100" fmla="*/ 22 w 45"/>
                <a:gd name="T101" fmla="*/ 58 h 92"/>
                <a:gd name="T102" fmla="*/ 20 w 45"/>
                <a:gd name="T103" fmla="*/ 68 h 92"/>
                <a:gd name="T104" fmla="*/ 12 w 45"/>
                <a:gd name="T105" fmla="*/ 81 h 92"/>
                <a:gd name="T106" fmla="*/ 2 w 45"/>
                <a:gd name="T107" fmla="*/ 90 h 92"/>
                <a:gd name="T108" fmla="*/ 0 w 45"/>
                <a:gd name="T109" fmla="*/ 9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45" h="92">
                  <a:moveTo>
                    <a:pt x="0" y="92"/>
                  </a:moveTo>
                  <a:cubicBezTo>
                    <a:pt x="45" y="92"/>
                    <a:pt x="45" y="92"/>
                    <a:pt x="45" y="92"/>
                  </a:cubicBezTo>
                  <a:cubicBezTo>
                    <a:pt x="45" y="91"/>
                    <a:pt x="45" y="90"/>
                    <a:pt x="45" y="89"/>
                  </a:cubicBezTo>
                  <a:cubicBezTo>
                    <a:pt x="43" y="88"/>
                    <a:pt x="41" y="87"/>
                    <a:pt x="39" y="86"/>
                  </a:cubicBezTo>
                  <a:cubicBezTo>
                    <a:pt x="40" y="81"/>
                    <a:pt x="41" y="76"/>
                    <a:pt x="42" y="71"/>
                  </a:cubicBezTo>
                  <a:cubicBezTo>
                    <a:pt x="42" y="71"/>
                    <a:pt x="42" y="71"/>
                    <a:pt x="42" y="71"/>
                  </a:cubicBezTo>
                  <a:cubicBezTo>
                    <a:pt x="43" y="66"/>
                    <a:pt x="44" y="61"/>
                    <a:pt x="45" y="57"/>
                  </a:cubicBezTo>
                  <a:cubicBezTo>
                    <a:pt x="45" y="55"/>
                    <a:pt x="44" y="52"/>
                    <a:pt x="43" y="50"/>
                  </a:cubicBezTo>
                  <a:cubicBezTo>
                    <a:pt x="43" y="50"/>
                    <a:pt x="43" y="50"/>
                    <a:pt x="43" y="50"/>
                  </a:cubicBezTo>
                  <a:cubicBezTo>
                    <a:pt x="42" y="47"/>
                    <a:pt x="41" y="43"/>
                    <a:pt x="39" y="40"/>
                  </a:cubicBezTo>
                  <a:cubicBezTo>
                    <a:pt x="39" y="39"/>
                    <a:pt x="39" y="38"/>
                    <a:pt x="38" y="37"/>
                  </a:cubicBezTo>
                  <a:cubicBezTo>
                    <a:pt x="38" y="37"/>
                    <a:pt x="38" y="37"/>
                    <a:pt x="38" y="37"/>
                  </a:cubicBezTo>
                  <a:cubicBezTo>
                    <a:pt x="38" y="37"/>
                    <a:pt x="38" y="37"/>
                    <a:pt x="38" y="36"/>
                  </a:cubicBezTo>
                  <a:cubicBezTo>
                    <a:pt x="38" y="36"/>
                    <a:pt x="38" y="36"/>
                    <a:pt x="38" y="36"/>
                  </a:cubicBezTo>
                  <a:cubicBezTo>
                    <a:pt x="37" y="35"/>
                    <a:pt x="36" y="33"/>
                    <a:pt x="35" y="31"/>
                  </a:cubicBezTo>
                  <a:cubicBezTo>
                    <a:pt x="35" y="31"/>
                    <a:pt x="35" y="31"/>
                    <a:pt x="35" y="31"/>
                  </a:cubicBezTo>
                  <a:cubicBezTo>
                    <a:pt x="35" y="30"/>
                    <a:pt x="34" y="29"/>
                    <a:pt x="34" y="28"/>
                  </a:cubicBezTo>
                  <a:cubicBezTo>
                    <a:pt x="34" y="28"/>
                    <a:pt x="34" y="28"/>
                    <a:pt x="34" y="28"/>
                  </a:cubicBezTo>
                  <a:cubicBezTo>
                    <a:pt x="33" y="27"/>
                    <a:pt x="33" y="26"/>
                    <a:pt x="32" y="24"/>
                  </a:cubicBezTo>
                  <a:cubicBezTo>
                    <a:pt x="32" y="24"/>
                    <a:pt x="32" y="24"/>
                    <a:pt x="31" y="24"/>
                  </a:cubicBezTo>
                  <a:cubicBezTo>
                    <a:pt x="31" y="24"/>
                    <a:pt x="31" y="24"/>
                    <a:pt x="31" y="24"/>
                  </a:cubicBezTo>
                  <a:cubicBezTo>
                    <a:pt x="31" y="23"/>
                    <a:pt x="30" y="22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29" y="19"/>
                    <a:pt x="28" y="18"/>
                    <a:pt x="27" y="17"/>
                  </a:cubicBezTo>
                  <a:cubicBezTo>
                    <a:pt x="27" y="17"/>
                    <a:pt x="27" y="17"/>
                    <a:pt x="27" y="17"/>
                  </a:cubicBezTo>
                  <a:cubicBezTo>
                    <a:pt x="26" y="16"/>
                    <a:pt x="26" y="15"/>
                    <a:pt x="25" y="14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5" y="13"/>
                    <a:pt x="24" y="12"/>
                    <a:pt x="23" y="11"/>
                  </a:cubicBezTo>
                  <a:cubicBezTo>
                    <a:pt x="21" y="8"/>
                    <a:pt x="19" y="5"/>
                    <a:pt x="16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1"/>
                    <a:pt x="16" y="1"/>
                    <a:pt x="15" y="0"/>
                  </a:cubicBezTo>
                  <a:cubicBezTo>
                    <a:pt x="16" y="1"/>
                    <a:pt x="16" y="2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7" y="5"/>
                    <a:pt x="18" y="7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9" y="11"/>
                    <a:pt x="19" y="13"/>
                    <a:pt x="20" y="15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0" y="16"/>
                    <a:pt x="20" y="17"/>
                    <a:pt x="21" y="18"/>
                  </a:cubicBezTo>
                  <a:cubicBezTo>
                    <a:pt x="21" y="18"/>
                    <a:pt x="21" y="18"/>
                    <a:pt x="21" y="18"/>
                  </a:cubicBezTo>
                  <a:cubicBezTo>
                    <a:pt x="21" y="21"/>
                    <a:pt x="22" y="24"/>
                    <a:pt x="22" y="27"/>
                  </a:cubicBezTo>
                  <a:cubicBezTo>
                    <a:pt x="22" y="27"/>
                    <a:pt x="22" y="27"/>
                    <a:pt x="22" y="27"/>
                  </a:cubicBezTo>
                  <a:cubicBezTo>
                    <a:pt x="23" y="28"/>
                    <a:pt x="23" y="29"/>
                    <a:pt x="23" y="30"/>
                  </a:cubicBezTo>
                  <a:cubicBezTo>
                    <a:pt x="23" y="30"/>
                    <a:pt x="23" y="31"/>
                    <a:pt x="23" y="31"/>
                  </a:cubicBezTo>
                  <a:cubicBezTo>
                    <a:pt x="23" y="32"/>
                    <a:pt x="23" y="33"/>
                    <a:pt x="23" y="34"/>
                  </a:cubicBezTo>
                  <a:cubicBezTo>
                    <a:pt x="23" y="34"/>
                    <a:pt x="23" y="34"/>
                    <a:pt x="23" y="34"/>
                  </a:cubicBezTo>
                  <a:cubicBezTo>
                    <a:pt x="23" y="34"/>
                    <a:pt x="23" y="34"/>
                    <a:pt x="23" y="34"/>
                  </a:cubicBezTo>
                  <a:cubicBezTo>
                    <a:pt x="24" y="38"/>
                    <a:pt x="24" y="41"/>
                    <a:pt x="24" y="44"/>
                  </a:cubicBezTo>
                  <a:cubicBezTo>
                    <a:pt x="24" y="46"/>
                    <a:pt x="24" y="48"/>
                    <a:pt x="23" y="51"/>
                  </a:cubicBezTo>
                  <a:cubicBezTo>
                    <a:pt x="23" y="53"/>
                    <a:pt x="23" y="55"/>
                    <a:pt x="23" y="57"/>
                  </a:cubicBezTo>
                  <a:cubicBezTo>
                    <a:pt x="23" y="57"/>
                    <a:pt x="23" y="57"/>
                    <a:pt x="23" y="57"/>
                  </a:cubicBezTo>
                  <a:cubicBezTo>
                    <a:pt x="23" y="57"/>
                    <a:pt x="22" y="57"/>
                    <a:pt x="22" y="58"/>
                  </a:cubicBezTo>
                  <a:cubicBezTo>
                    <a:pt x="22" y="61"/>
                    <a:pt x="21" y="65"/>
                    <a:pt x="20" y="68"/>
                  </a:cubicBezTo>
                  <a:cubicBezTo>
                    <a:pt x="18" y="73"/>
                    <a:pt x="15" y="78"/>
                    <a:pt x="12" y="81"/>
                  </a:cubicBezTo>
                  <a:cubicBezTo>
                    <a:pt x="10" y="85"/>
                    <a:pt x="6" y="88"/>
                    <a:pt x="2" y="90"/>
                  </a:cubicBezTo>
                  <a:cubicBezTo>
                    <a:pt x="2" y="91"/>
                    <a:pt x="1" y="91"/>
                    <a:pt x="0" y="9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0" name="Freeform 373"/>
            <p:cNvSpPr/>
            <p:nvPr/>
          </p:nvSpPr>
          <p:spPr bwMode="auto">
            <a:xfrm>
              <a:off x="10728326" y="2768600"/>
              <a:ext cx="6350" cy="4763"/>
            </a:xfrm>
            <a:custGeom>
              <a:avLst/>
              <a:gdLst>
                <a:gd name="T0" fmla="*/ 1 w 2"/>
                <a:gd name="T1" fmla="*/ 2 h 2"/>
                <a:gd name="T2" fmla="*/ 2 w 2"/>
                <a:gd name="T3" fmla="*/ 0 h 2"/>
                <a:gd name="T4" fmla="*/ 1 w 2"/>
                <a:gd name="T5" fmla="*/ 2 h 2"/>
                <a:gd name="T6" fmla="*/ 0 w 2"/>
                <a:gd name="T7" fmla="*/ 2 h 2"/>
                <a:gd name="T8" fmla="*/ 1 w 2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1" y="2"/>
                  </a:moveTo>
                  <a:cubicBezTo>
                    <a:pt x="1" y="1"/>
                    <a:pt x="1" y="1"/>
                    <a:pt x="2" y="0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1" name="Freeform 374"/>
            <p:cNvSpPr/>
            <p:nvPr/>
          </p:nvSpPr>
          <p:spPr bwMode="auto">
            <a:xfrm>
              <a:off x="10399713" y="2128838"/>
              <a:ext cx="504825" cy="658813"/>
            </a:xfrm>
            <a:custGeom>
              <a:avLst/>
              <a:gdLst>
                <a:gd name="T0" fmla="*/ 0 w 178"/>
                <a:gd name="T1" fmla="*/ 0 h 233"/>
                <a:gd name="T2" fmla="*/ 7 w 178"/>
                <a:gd name="T3" fmla="*/ 9 h 233"/>
                <a:gd name="T4" fmla="*/ 7 w 178"/>
                <a:gd name="T5" fmla="*/ 9 h 233"/>
                <a:gd name="T6" fmla="*/ 17 w 178"/>
                <a:gd name="T7" fmla="*/ 28 h 233"/>
                <a:gd name="T8" fmla="*/ 26 w 178"/>
                <a:gd name="T9" fmla="*/ 47 h 233"/>
                <a:gd name="T10" fmla="*/ 26 w 178"/>
                <a:gd name="T11" fmla="*/ 88 h 233"/>
                <a:gd name="T12" fmla="*/ 56 w 178"/>
                <a:gd name="T13" fmla="*/ 97 h 233"/>
                <a:gd name="T14" fmla="*/ 68 w 178"/>
                <a:gd name="T15" fmla="*/ 109 h 233"/>
                <a:gd name="T16" fmla="*/ 71 w 178"/>
                <a:gd name="T17" fmla="*/ 112 h 233"/>
                <a:gd name="T18" fmla="*/ 73 w 178"/>
                <a:gd name="T19" fmla="*/ 162 h 233"/>
                <a:gd name="T20" fmla="*/ 86 w 178"/>
                <a:gd name="T21" fmla="*/ 156 h 233"/>
                <a:gd name="T22" fmla="*/ 95 w 178"/>
                <a:gd name="T23" fmla="*/ 158 h 233"/>
                <a:gd name="T24" fmla="*/ 104 w 178"/>
                <a:gd name="T25" fmla="*/ 163 h 233"/>
                <a:gd name="T26" fmla="*/ 121 w 178"/>
                <a:gd name="T27" fmla="*/ 186 h 233"/>
                <a:gd name="T28" fmla="*/ 123 w 178"/>
                <a:gd name="T29" fmla="*/ 195 h 233"/>
                <a:gd name="T30" fmla="*/ 118 w 178"/>
                <a:gd name="T31" fmla="*/ 225 h 233"/>
                <a:gd name="T32" fmla="*/ 118 w 178"/>
                <a:gd name="T33" fmla="*/ 226 h 233"/>
                <a:gd name="T34" fmla="*/ 119 w 178"/>
                <a:gd name="T35" fmla="*/ 225 h 233"/>
                <a:gd name="T36" fmla="*/ 131 w 178"/>
                <a:gd name="T37" fmla="*/ 220 h 233"/>
                <a:gd name="T38" fmla="*/ 141 w 178"/>
                <a:gd name="T39" fmla="*/ 222 h 233"/>
                <a:gd name="T40" fmla="*/ 142 w 178"/>
                <a:gd name="T41" fmla="*/ 222 h 233"/>
                <a:gd name="T42" fmla="*/ 156 w 178"/>
                <a:gd name="T43" fmla="*/ 232 h 233"/>
                <a:gd name="T44" fmla="*/ 157 w 178"/>
                <a:gd name="T45" fmla="*/ 233 h 233"/>
                <a:gd name="T46" fmla="*/ 178 w 178"/>
                <a:gd name="T47" fmla="*/ 233 h 233"/>
                <a:gd name="T48" fmla="*/ 172 w 178"/>
                <a:gd name="T49" fmla="*/ 228 h 233"/>
                <a:gd name="T50" fmla="*/ 165 w 178"/>
                <a:gd name="T51" fmla="*/ 210 h 233"/>
                <a:gd name="T52" fmla="*/ 167 w 178"/>
                <a:gd name="T53" fmla="*/ 195 h 233"/>
                <a:gd name="T54" fmla="*/ 169 w 178"/>
                <a:gd name="T55" fmla="*/ 189 h 233"/>
                <a:gd name="T56" fmla="*/ 173 w 178"/>
                <a:gd name="T57" fmla="*/ 181 h 233"/>
                <a:gd name="T58" fmla="*/ 174 w 178"/>
                <a:gd name="T59" fmla="*/ 179 h 233"/>
                <a:gd name="T60" fmla="*/ 172 w 178"/>
                <a:gd name="T61" fmla="*/ 181 h 233"/>
                <a:gd name="T62" fmla="*/ 172 w 178"/>
                <a:gd name="T63" fmla="*/ 181 h 233"/>
                <a:gd name="T64" fmla="*/ 153 w 178"/>
                <a:gd name="T65" fmla="*/ 188 h 233"/>
                <a:gd name="T66" fmla="*/ 145 w 178"/>
                <a:gd name="T67" fmla="*/ 186 h 233"/>
                <a:gd name="T68" fmla="*/ 145 w 178"/>
                <a:gd name="T69" fmla="*/ 186 h 233"/>
                <a:gd name="T70" fmla="*/ 136 w 178"/>
                <a:gd name="T71" fmla="*/ 181 h 233"/>
                <a:gd name="T72" fmla="*/ 135 w 178"/>
                <a:gd name="T73" fmla="*/ 180 h 233"/>
                <a:gd name="T74" fmla="*/ 133 w 178"/>
                <a:gd name="T75" fmla="*/ 178 h 233"/>
                <a:gd name="T76" fmla="*/ 133 w 178"/>
                <a:gd name="T77" fmla="*/ 178 h 233"/>
                <a:gd name="T78" fmla="*/ 131 w 178"/>
                <a:gd name="T79" fmla="*/ 176 h 233"/>
                <a:gd name="T80" fmla="*/ 131 w 178"/>
                <a:gd name="T81" fmla="*/ 176 h 233"/>
                <a:gd name="T82" fmla="*/ 131 w 178"/>
                <a:gd name="T83" fmla="*/ 176 h 233"/>
                <a:gd name="T84" fmla="*/ 128 w 178"/>
                <a:gd name="T85" fmla="*/ 173 h 233"/>
                <a:gd name="T86" fmla="*/ 128 w 178"/>
                <a:gd name="T87" fmla="*/ 173 h 233"/>
                <a:gd name="T88" fmla="*/ 127 w 178"/>
                <a:gd name="T89" fmla="*/ 172 h 233"/>
                <a:gd name="T90" fmla="*/ 125 w 178"/>
                <a:gd name="T91" fmla="*/ 169 h 233"/>
                <a:gd name="T92" fmla="*/ 125 w 178"/>
                <a:gd name="T93" fmla="*/ 168 h 233"/>
                <a:gd name="T94" fmla="*/ 118 w 178"/>
                <a:gd name="T95" fmla="*/ 157 h 233"/>
                <a:gd name="T96" fmla="*/ 113 w 178"/>
                <a:gd name="T97" fmla="*/ 143 h 233"/>
                <a:gd name="T98" fmla="*/ 111 w 178"/>
                <a:gd name="T99" fmla="*/ 136 h 233"/>
                <a:gd name="T100" fmla="*/ 110 w 178"/>
                <a:gd name="T101" fmla="*/ 128 h 233"/>
                <a:gd name="T102" fmla="*/ 111 w 178"/>
                <a:gd name="T103" fmla="*/ 101 h 233"/>
                <a:gd name="T104" fmla="*/ 94 w 178"/>
                <a:gd name="T105" fmla="*/ 109 h 233"/>
                <a:gd name="T106" fmla="*/ 93 w 178"/>
                <a:gd name="T107" fmla="*/ 109 h 233"/>
                <a:gd name="T108" fmla="*/ 76 w 178"/>
                <a:gd name="T109" fmla="*/ 97 h 233"/>
                <a:gd name="T110" fmla="*/ 75 w 178"/>
                <a:gd name="T111" fmla="*/ 95 h 233"/>
                <a:gd name="T112" fmla="*/ 68 w 178"/>
                <a:gd name="T113" fmla="*/ 52 h 233"/>
                <a:gd name="T114" fmla="*/ 58 w 178"/>
                <a:gd name="T115" fmla="*/ 55 h 233"/>
                <a:gd name="T116" fmla="*/ 38 w 178"/>
                <a:gd name="T117" fmla="*/ 43 h 233"/>
                <a:gd name="T118" fmla="*/ 21 w 178"/>
                <a:gd name="T119" fmla="*/ 25 h 233"/>
                <a:gd name="T120" fmla="*/ 8 w 178"/>
                <a:gd name="T121" fmla="*/ 10 h 233"/>
                <a:gd name="T122" fmla="*/ 0 w 178"/>
                <a:gd name="T123" fmla="*/ 0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78" h="233">
                  <a:moveTo>
                    <a:pt x="0" y="0"/>
                  </a:moveTo>
                  <a:cubicBezTo>
                    <a:pt x="3" y="3"/>
                    <a:pt x="5" y="6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11" y="15"/>
                    <a:pt x="14" y="22"/>
                    <a:pt x="17" y="28"/>
                  </a:cubicBezTo>
                  <a:cubicBezTo>
                    <a:pt x="20" y="35"/>
                    <a:pt x="23" y="41"/>
                    <a:pt x="26" y="47"/>
                  </a:cubicBezTo>
                  <a:cubicBezTo>
                    <a:pt x="32" y="60"/>
                    <a:pt x="43" y="82"/>
                    <a:pt x="26" y="88"/>
                  </a:cubicBezTo>
                  <a:cubicBezTo>
                    <a:pt x="36" y="87"/>
                    <a:pt x="47" y="91"/>
                    <a:pt x="56" y="97"/>
                  </a:cubicBezTo>
                  <a:cubicBezTo>
                    <a:pt x="61" y="101"/>
                    <a:pt x="65" y="104"/>
                    <a:pt x="68" y="109"/>
                  </a:cubicBezTo>
                  <a:cubicBezTo>
                    <a:pt x="69" y="110"/>
                    <a:pt x="70" y="111"/>
                    <a:pt x="71" y="112"/>
                  </a:cubicBezTo>
                  <a:cubicBezTo>
                    <a:pt x="81" y="128"/>
                    <a:pt x="81" y="148"/>
                    <a:pt x="73" y="162"/>
                  </a:cubicBezTo>
                  <a:cubicBezTo>
                    <a:pt x="76" y="158"/>
                    <a:pt x="81" y="156"/>
                    <a:pt x="86" y="156"/>
                  </a:cubicBezTo>
                  <a:cubicBezTo>
                    <a:pt x="89" y="156"/>
                    <a:pt x="92" y="157"/>
                    <a:pt x="95" y="158"/>
                  </a:cubicBezTo>
                  <a:cubicBezTo>
                    <a:pt x="99" y="159"/>
                    <a:pt x="101" y="161"/>
                    <a:pt x="104" y="163"/>
                  </a:cubicBezTo>
                  <a:cubicBezTo>
                    <a:pt x="112" y="168"/>
                    <a:pt x="118" y="177"/>
                    <a:pt x="121" y="186"/>
                  </a:cubicBezTo>
                  <a:cubicBezTo>
                    <a:pt x="122" y="189"/>
                    <a:pt x="123" y="192"/>
                    <a:pt x="123" y="195"/>
                  </a:cubicBezTo>
                  <a:cubicBezTo>
                    <a:pt x="125" y="206"/>
                    <a:pt x="124" y="217"/>
                    <a:pt x="118" y="225"/>
                  </a:cubicBezTo>
                  <a:cubicBezTo>
                    <a:pt x="118" y="225"/>
                    <a:pt x="118" y="226"/>
                    <a:pt x="118" y="226"/>
                  </a:cubicBezTo>
                  <a:cubicBezTo>
                    <a:pt x="118" y="226"/>
                    <a:pt x="118" y="225"/>
                    <a:pt x="119" y="225"/>
                  </a:cubicBezTo>
                  <a:cubicBezTo>
                    <a:pt x="122" y="222"/>
                    <a:pt x="127" y="221"/>
                    <a:pt x="131" y="220"/>
                  </a:cubicBezTo>
                  <a:cubicBezTo>
                    <a:pt x="134" y="220"/>
                    <a:pt x="138" y="221"/>
                    <a:pt x="141" y="222"/>
                  </a:cubicBezTo>
                  <a:cubicBezTo>
                    <a:pt x="141" y="222"/>
                    <a:pt x="141" y="222"/>
                    <a:pt x="142" y="222"/>
                  </a:cubicBezTo>
                  <a:cubicBezTo>
                    <a:pt x="147" y="224"/>
                    <a:pt x="152" y="228"/>
                    <a:pt x="156" y="232"/>
                  </a:cubicBezTo>
                  <a:cubicBezTo>
                    <a:pt x="157" y="232"/>
                    <a:pt x="157" y="232"/>
                    <a:pt x="157" y="233"/>
                  </a:cubicBezTo>
                  <a:cubicBezTo>
                    <a:pt x="178" y="233"/>
                    <a:pt x="178" y="233"/>
                    <a:pt x="178" y="233"/>
                  </a:cubicBezTo>
                  <a:cubicBezTo>
                    <a:pt x="176" y="232"/>
                    <a:pt x="174" y="230"/>
                    <a:pt x="172" y="228"/>
                  </a:cubicBezTo>
                  <a:cubicBezTo>
                    <a:pt x="168" y="224"/>
                    <a:pt x="165" y="218"/>
                    <a:pt x="165" y="210"/>
                  </a:cubicBezTo>
                  <a:cubicBezTo>
                    <a:pt x="164" y="205"/>
                    <a:pt x="165" y="200"/>
                    <a:pt x="167" y="195"/>
                  </a:cubicBezTo>
                  <a:cubicBezTo>
                    <a:pt x="167" y="193"/>
                    <a:pt x="168" y="191"/>
                    <a:pt x="169" y="189"/>
                  </a:cubicBezTo>
                  <a:cubicBezTo>
                    <a:pt x="170" y="186"/>
                    <a:pt x="172" y="184"/>
                    <a:pt x="173" y="181"/>
                  </a:cubicBezTo>
                  <a:cubicBezTo>
                    <a:pt x="174" y="180"/>
                    <a:pt x="174" y="180"/>
                    <a:pt x="174" y="179"/>
                  </a:cubicBezTo>
                  <a:cubicBezTo>
                    <a:pt x="173" y="180"/>
                    <a:pt x="173" y="180"/>
                    <a:pt x="172" y="181"/>
                  </a:cubicBezTo>
                  <a:cubicBezTo>
                    <a:pt x="172" y="181"/>
                    <a:pt x="172" y="181"/>
                    <a:pt x="172" y="181"/>
                  </a:cubicBezTo>
                  <a:cubicBezTo>
                    <a:pt x="166" y="185"/>
                    <a:pt x="160" y="188"/>
                    <a:pt x="153" y="188"/>
                  </a:cubicBezTo>
                  <a:cubicBezTo>
                    <a:pt x="150" y="188"/>
                    <a:pt x="147" y="188"/>
                    <a:pt x="145" y="186"/>
                  </a:cubicBezTo>
                  <a:cubicBezTo>
                    <a:pt x="145" y="186"/>
                    <a:pt x="145" y="186"/>
                    <a:pt x="145" y="186"/>
                  </a:cubicBezTo>
                  <a:cubicBezTo>
                    <a:pt x="141" y="185"/>
                    <a:pt x="138" y="183"/>
                    <a:pt x="136" y="181"/>
                  </a:cubicBezTo>
                  <a:cubicBezTo>
                    <a:pt x="136" y="181"/>
                    <a:pt x="135" y="181"/>
                    <a:pt x="135" y="180"/>
                  </a:cubicBezTo>
                  <a:cubicBezTo>
                    <a:pt x="134" y="180"/>
                    <a:pt x="133" y="179"/>
                    <a:pt x="133" y="178"/>
                  </a:cubicBezTo>
                  <a:cubicBezTo>
                    <a:pt x="133" y="178"/>
                    <a:pt x="133" y="178"/>
                    <a:pt x="133" y="178"/>
                  </a:cubicBezTo>
                  <a:cubicBezTo>
                    <a:pt x="132" y="177"/>
                    <a:pt x="131" y="177"/>
                    <a:pt x="131" y="176"/>
                  </a:cubicBezTo>
                  <a:cubicBezTo>
                    <a:pt x="131" y="176"/>
                    <a:pt x="131" y="176"/>
                    <a:pt x="131" y="176"/>
                  </a:cubicBezTo>
                  <a:cubicBezTo>
                    <a:pt x="131" y="176"/>
                    <a:pt x="131" y="176"/>
                    <a:pt x="131" y="176"/>
                  </a:cubicBezTo>
                  <a:cubicBezTo>
                    <a:pt x="130" y="175"/>
                    <a:pt x="129" y="174"/>
                    <a:pt x="128" y="173"/>
                  </a:cubicBezTo>
                  <a:cubicBezTo>
                    <a:pt x="128" y="173"/>
                    <a:pt x="128" y="173"/>
                    <a:pt x="128" y="173"/>
                  </a:cubicBezTo>
                  <a:cubicBezTo>
                    <a:pt x="128" y="173"/>
                    <a:pt x="127" y="172"/>
                    <a:pt x="127" y="172"/>
                  </a:cubicBezTo>
                  <a:cubicBezTo>
                    <a:pt x="127" y="171"/>
                    <a:pt x="126" y="170"/>
                    <a:pt x="125" y="169"/>
                  </a:cubicBezTo>
                  <a:cubicBezTo>
                    <a:pt x="125" y="169"/>
                    <a:pt x="125" y="169"/>
                    <a:pt x="125" y="168"/>
                  </a:cubicBezTo>
                  <a:cubicBezTo>
                    <a:pt x="122" y="165"/>
                    <a:pt x="120" y="161"/>
                    <a:pt x="118" y="157"/>
                  </a:cubicBezTo>
                  <a:cubicBezTo>
                    <a:pt x="116" y="153"/>
                    <a:pt x="114" y="148"/>
                    <a:pt x="113" y="143"/>
                  </a:cubicBezTo>
                  <a:cubicBezTo>
                    <a:pt x="112" y="141"/>
                    <a:pt x="111" y="138"/>
                    <a:pt x="111" y="136"/>
                  </a:cubicBezTo>
                  <a:cubicBezTo>
                    <a:pt x="110" y="133"/>
                    <a:pt x="110" y="130"/>
                    <a:pt x="110" y="128"/>
                  </a:cubicBezTo>
                  <a:cubicBezTo>
                    <a:pt x="109" y="119"/>
                    <a:pt x="109" y="110"/>
                    <a:pt x="111" y="101"/>
                  </a:cubicBezTo>
                  <a:cubicBezTo>
                    <a:pt x="109" y="108"/>
                    <a:pt x="101" y="111"/>
                    <a:pt x="94" y="109"/>
                  </a:cubicBezTo>
                  <a:cubicBezTo>
                    <a:pt x="94" y="109"/>
                    <a:pt x="94" y="109"/>
                    <a:pt x="93" y="109"/>
                  </a:cubicBezTo>
                  <a:cubicBezTo>
                    <a:pt x="87" y="107"/>
                    <a:pt x="81" y="102"/>
                    <a:pt x="76" y="97"/>
                  </a:cubicBezTo>
                  <a:cubicBezTo>
                    <a:pt x="76" y="96"/>
                    <a:pt x="75" y="95"/>
                    <a:pt x="75" y="95"/>
                  </a:cubicBezTo>
                  <a:cubicBezTo>
                    <a:pt x="64" y="82"/>
                    <a:pt x="59" y="63"/>
                    <a:pt x="68" y="52"/>
                  </a:cubicBezTo>
                  <a:cubicBezTo>
                    <a:pt x="65" y="55"/>
                    <a:pt x="62" y="56"/>
                    <a:pt x="58" y="55"/>
                  </a:cubicBezTo>
                  <a:cubicBezTo>
                    <a:pt x="51" y="54"/>
                    <a:pt x="43" y="47"/>
                    <a:pt x="38" y="43"/>
                  </a:cubicBezTo>
                  <a:cubicBezTo>
                    <a:pt x="32" y="37"/>
                    <a:pt x="27" y="31"/>
                    <a:pt x="21" y="25"/>
                  </a:cubicBezTo>
                  <a:cubicBezTo>
                    <a:pt x="17" y="20"/>
                    <a:pt x="12" y="15"/>
                    <a:pt x="8" y="10"/>
                  </a:cubicBezTo>
                  <a:cubicBezTo>
                    <a:pt x="6" y="6"/>
                    <a:pt x="3" y="3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2" name="Freeform 375"/>
            <p:cNvSpPr/>
            <p:nvPr/>
          </p:nvSpPr>
          <p:spPr bwMode="auto">
            <a:xfrm>
              <a:off x="10712451" y="2352675"/>
              <a:ext cx="384175" cy="384175"/>
            </a:xfrm>
            <a:custGeom>
              <a:avLst/>
              <a:gdLst>
                <a:gd name="T0" fmla="*/ 8 w 136"/>
                <a:gd name="T1" fmla="*/ 1 h 136"/>
                <a:gd name="T2" fmla="*/ 94 w 136"/>
                <a:gd name="T3" fmla="*/ 130 h 136"/>
                <a:gd name="T4" fmla="*/ 85 w 136"/>
                <a:gd name="T5" fmla="*/ 135 h 136"/>
                <a:gd name="T6" fmla="*/ 69 w 136"/>
                <a:gd name="T7" fmla="*/ 120 h 136"/>
                <a:gd name="T8" fmla="*/ 68 w 136"/>
                <a:gd name="T9" fmla="*/ 96 h 136"/>
                <a:gd name="T10" fmla="*/ 57 w 136"/>
                <a:gd name="T11" fmla="*/ 83 h 136"/>
                <a:gd name="T12" fmla="*/ 46 w 136"/>
                <a:gd name="T13" fmla="*/ 90 h 136"/>
                <a:gd name="T14" fmla="*/ 35 w 136"/>
                <a:gd name="T15" fmla="*/ 85 h 136"/>
                <a:gd name="T16" fmla="*/ 8 w 136"/>
                <a:gd name="T17" fmla="*/ 19 h 136"/>
                <a:gd name="T18" fmla="*/ 1 w 136"/>
                <a:gd name="T19" fmla="*/ 9 h 136"/>
                <a:gd name="T20" fmla="*/ 4 w 136"/>
                <a:gd name="T21" fmla="*/ 1 h 136"/>
                <a:gd name="T22" fmla="*/ 8 w 136"/>
                <a:gd name="T23" fmla="*/ 1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36" h="136">
                  <a:moveTo>
                    <a:pt x="8" y="1"/>
                  </a:moveTo>
                  <a:cubicBezTo>
                    <a:pt x="46" y="15"/>
                    <a:pt x="136" y="85"/>
                    <a:pt x="94" y="130"/>
                  </a:cubicBezTo>
                  <a:cubicBezTo>
                    <a:pt x="92" y="133"/>
                    <a:pt x="89" y="135"/>
                    <a:pt x="85" y="135"/>
                  </a:cubicBezTo>
                  <a:cubicBezTo>
                    <a:pt x="78" y="136"/>
                    <a:pt x="71" y="127"/>
                    <a:pt x="69" y="120"/>
                  </a:cubicBezTo>
                  <a:cubicBezTo>
                    <a:pt x="67" y="112"/>
                    <a:pt x="69" y="104"/>
                    <a:pt x="68" y="96"/>
                  </a:cubicBezTo>
                  <a:cubicBezTo>
                    <a:pt x="67" y="90"/>
                    <a:pt x="63" y="82"/>
                    <a:pt x="57" y="83"/>
                  </a:cubicBezTo>
                  <a:cubicBezTo>
                    <a:pt x="52" y="83"/>
                    <a:pt x="50" y="89"/>
                    <a:pt x="46" y="90"/>
                  </a:cubicBezTo>
                  <a:cubicBezTo>
                    <a:pt x="43" y="91"/>
                    <a:pt x="38" y="88"/>
                    <a:pt x="35" y="85"/>
                  </a:cubicBezTo>
                  <a:cubicBezTo>
                    <a:pt x="18" y="68"/>
                    <a:pt x="24" y="38"/>
                    <a:pt x="8" y="19"/>
                  </a:cubicBezTo>
                  <a:cubicBezTo>
                    <a:pt x="6" y="16"/>
                    <a:pt x="3" y="13"/>
                    <a:pt x="1" y="9"/>
                  </a:cubicBezTo>
                  <a:cubicBezTo>
                    <a:pt x="0" y="6"/>
                    <a:pt x="1" y="1"/>
                    <a:pt x="4" y="1"/>
                  </a:cubicBezTo>
                  <a:cubicBezTo>
                    <a:pt x="6" y="0"/>
                    <a:pt x="7" y="1"/>
                    <a:pt x="8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3" name="Freeform 376"/>
            <p:cNvSpPr/>
            <p:nvPr/>
          </p:nvSpPr>
          <p:spPr bwMode="auto">
            <a:xfrm>
              <a:off x="10593388" y="2259013"/>
              <a:ext cx="109538" cy="123825"/>
            </a:xfrm>
            <a:custGeom>
              <a:avLst/>
              <a:gdLst>
                <a:gd name="T0" fmla="*/ 8 w 39"/>
                <a:gd name="T1" fmla="*/ 31 h 44"/>
                <a:gd name="T2" fmla="*/ 33 w 39"/>
                <a:gd name="T3" fmla="*/ 32 h 44"/>
                <a:gd name="T4" fmla="*/ 28 w 39"/>
                <a:gd name="T5" fmla="*/ 39 h 44"/>
                <a:gd name="T6" fmla="*/ 23 w 39"/>
                <a:gd name="T7" fmla="*/ 43 h 44"/>
                <a:gd name="T8" fmla="*/ 13 w 39"/>
                <a:gd name="T9" fmla="*/ 40 h 44"/>
                <a:gd name="T10" fmla="*/ 8 w 39"/>
                <a:gd name="T11" fmla="*/ 31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9" h="44">
                  <a:moveTo>
                    <a:pt x="8" y="31"/>
                  </a:moveTo>
                  <a:cubicBezTo>
                    <a:pt x="0" y="0"/>
                    <a:pt x="39" y="14"/>
                    <a:pt x="33" y="32"/>
                  </a:cubicBezTo>
                  <a:cubicBezTo>
                    <a:pt x="32" y="35"/>
                    <a:pt x="30" y="37"/>
                    <a:pt x="28" y="39"/>
                  </a:cubicBezTo>
                  <a:cubicBezTo>
                    <a:pt x="26" y="41"/>
                    <a:pt x="25" y="43"/>
                    <a:pt x="23" y="43"/>
                  </a:cubicBezTo>
                  <a:cubicBezTo>
                    <a:pt x="20" y="44"/>
                    <a:pt x="16" y="43"/>
                    <a:pt x="13" y="40"/>
                  </a:cubicBezTo>
                  <a:cubicBezTo>
                    <a:pt x="11" y="38"/>
                    <a:pt x="9" y="34"/>
                    <a:pt x="8" y="3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4" name="Freeform 377"/>
            <p:cNvSpPr/>
            <p:nvPr/>
          </p:nvSpPr>
          <p:spPr bwMode="auto">
            <a:xfrm>
              <a:off x="10453688" y="2432050"/>
              <a:ext cx="296863" cy="355600"/>
            </a:xfrm>
            <a:custGeom>
              <a:avLst/>
              <a:gdLst>
                <a:gd name="T0" fmla="*/ 8 w 105"/>
                <a:gd name="T1" fmla="*/ 31 h 126"/>
                <a:gd name="T2" fmla="*/ 23 w 105"/>
                <a:gd name="T3" fmla="*/ 61 h 126"/>
                <a:gd name="T4" fmla="*/ 24 w 105"/>
                <a:gd name="T5" fmla="*/ 62 h 126"/>
                <a:gd name="T6" fmla="*/ 27 w 105"/>
                <a:gd name="T7" fmla="*/ 68 h 126"/>
                <a:gd name="T8" fmla="*/ 29 w 105"/>
                <a:gd name="T9" fmla="*/ 71 h 126"/>
                <a:gd name="T10" fmla="*/ 32 w 105"/>
                <a:gd name="T11" fmla="*/ 76 h 126"/>
                <a:gd name="T12" fmla="*/ 36 w 105"/>
                <a:gd name="T13" fmla="*/ 82 h 126"/>
                <a:gd name="T14" fmla="*/ 38 w 105"/>
                <a:gd name="T15" fmla="*/ 87 h 126"/>
                <a:gd name="T16" fmla="*/ 43 w 105"/>
                <a:gd name="T17" fmla="*/ 97 h 126"/>
                <a:gd name="T18" fmla="*/ 45 w 105"/>
                <a:gd name="T19" fmla="*/ 102 h 126"/>
                <a:gd name="T20" fmla="*/ 45 w 105"/>
                <a:gd name="T21" fmla="*/ 103 h 126"/>
                <a:gd name="T22" fmla="*/ 45 w 105"/>
                <a:gd name="T23" fmla="*/ 105 h 126"/>
                <a:gd name="T24" fmla="*/ 46 w 105"/>
                <a:gd name="T25" fmla="*/ 107 h 126"/>
                <a:gd name="T26" fmla="*/ 47 w 105"/>
                <a:gd name="T27" fmla="*/ 114 h 126"/>
                <a:gd name="T28" fmla="*/ 49 w 105"/>
                <a:gd name="T29" fmla="*/ 119 h 126"/>
                <a:gd name="T30" fmla="*/ 51 w 105"/>
                <a:gd name="T31" fmla="*/ 126 h 126"/>
                <a:gd name="T32" fmla="*/ 105 w 105"/>
                <a:gd name="T33" fmla="*/ 126 h 126"/>
                <a:gd name="T34" fmla="*/ 99 w 105"/>
                <a:gd name="T35" fmla="*/ 122 h 126"/>
                <a:gd name="T36" fmla="*/ 98 w 105"/>
                <a:gd name="T37" fmla="*/ 121 h 126"/>
                <a:gd name="T38" fmla="*/ 98 w 105"/>
                <a:gd name="T39" fmla="*/ 121 h 126"/>
                <a:gd name="T40" fmla="*/ 91 w 105"/>
                <a:gd name="T41" fmla="*/ 118 h 126"/>
                <a:gd name="T42" fmla="*/ 85 w 105"/>
                <a:gd name="T43" fmla="*/ 118 h 126"/>
                <a:gd name="T44" fmla="*/ 79 w 105"/>
                <a:gd name="T45" fmla="*/ 114 h 126"/>
                <a:gd name="T46" fmla="*/ 80 w 105"/>
                <a:gd name="T47" fmla="*/ 99 h 126"/>
                <a:gd name="T48" fmla="*/ 83 w 105"/>
                <a:gd name="T49" fmla="*/ 92 h 126"/>
                <a:gd name="T50" fmla="*/ 85 w 105"/>
                <a:gd name="T51" fmla="*/ 85 h 126"/>
                <a:gd name="T52" fmla="*/ 85 w 105"/>
                <a:gd name="T53" fmla="*/ 83 h 126"/>
                <a:gd name="T54" fmla="*/ 71 w 105"/>
                <a:gd name="T55" fmla="*/ 64 h 126"/>
                <a:gd name="T56" fmla="*/ 64 w 105"/>
                <a:gd name="T57" fmla="*/ 62 h 126"/>
                <a:gd name="T58" fmla="*/ 55 w 105"/>
                <a:gd name="T59" fmla="*/ 62 h 126"/>
                <a:gd name="T60" fmla="*/ 46 w 105"/>
                <a:gd name="T61" fmla="*/ 58 h 126"/>
                <a:gd name="T62" fmla="*/ 40 w 105"/>
                <a:gd name="T63" fmla="*/ 28 h 126"/>
                <a:gd name="T64" fmla="*/ 38 w 105"/>
                <a:gd name="T65" fmla="*/ 19 h 126"/>
                <a:gd name="T66" fmla="*/ 34 w 105"/>
                <a:gd name="T67" fmla="*/ 14 h 126"/>
                <a:gd name="T68" fmla="*/ 28 w 105"/>
                <a:gd name="T69" fmla="*/ 8 h 126"/>
                <a:gd name="T70" fmla="*/ 8 w 105"/>
                <a:gd name="T71" fmla="*/ 3 h 126"/>
                <a:gd name="T72" fmla="*/ 8 w 105"/>
                <a:gd name="T73" fmla="*/ 31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05" h="125">
                  <a:moveTo>
                    <a:pt x="8" y="31"/>
                  </a:moveTo>
                  <a:cubicBezTo>
                    <a:pt x="13" y="41"/>
                    <a:pt x="18" y="51"/>
                    <a:pt x="23" y="61"/>
                  </a:cubicBezTo>
                  <a:cubicBezTo>
                    <a:pt x="23" y="62"/>
                    <a:pt x="23" y="62"/>
                    <a:pt x="24" y="62"/>
                  </a:cubicBezTo>
                  <a:cubicBezTo>
                    <a:pt x="25" y="64"/>
                    <a:pt x="26" y="66"/>
                    <a:pt x="27" y="68"/>
                  </a:cubicBezTo>
                  <a:cubicBezTo>
                    <a:pt x="28" y="69"/>
                    <a:pt x="28" y="70"/>
                    <a:pt x="29" y="71"/>
                  </a:cubicBezTo>
                  <a:cubicBezTo>
                    <a:pt x="30" y="73"/>
                    <a:pt x="31" y="74"/>
                    <a:pt x="32" y="76"/>
                  </a:cubicBezTo>
                  <a:cubicBezTo>
                    <a:pt x="33" y="78"/>
                    <a:pt x="34" y="80"/>
                    <a:pt x="36" y="82"/>
                  </a:cubicBezTo>
                  <a:cubicBezTo>
                    <a:pt x="36" y="84"/>
                    <a:pt x="37" y="85"/>
                    <a:pt x="38" y="87"/>
                  </a:cubicBezTo>
                  <a:cubicBezTo>
                    <a:pt x="40" y="90"/>
                    <a:pt x="42" y="94"/>
                    <a:pt x="43" y="97"/>
                  </a:cubicBezTo>
                  <a:cubicBezTo>
                    <a:pt x="44" y="99"/>
                    <a:pt x="44" y="100"/>
                    <a:pt x="45" y="102"/>
                  </a:cubicBezTo>
                  <a:cubicBezTo>
                    <a:pt x="45" y="102"/>
                    <a:pt x="45" y="102"/>
                    <a:pt x="45" y="103"/>
                  </a:cubicBezTo>
                  <a:cubicBezTo>
                    <a:pt x="45" y="103"/>
                    <a:pt x="45" y="104"/>
                    <a:pt x="45" y="105"/>
                  </a:cubicBezTo>
                  <a:cubicBezTo>
                    <a:pt x="46" y="105"/>
                    <a:pt x="46" y="106"/>
                    <a:pt x="46" y="107"/>
                  </a:cubicBezTo>
                  <a:cubicBezTo>
                    <a:pt x="47" y="109"/>
                    <a:pt x="47" y="111"/>
                    <a:pt x="47" y="114"/>
                  </a:cubicBezTo>
                  <a:cubicBezTo>
                    <a:pt x="48" y="115"/>
                    <a:pt x="48" y="117"/>
                    <a:pt x="49" y="119"/>
                  </a:cubicBezTo>
                  <a:cubicBezTo>
                    <a:pt x="49" y="121"/>
                    <a:pt x="50" y="124"/>
                    <a:pt x="51" y="126"/>
                  </a:cubicBezTo>
                  <a:cubicBezTo>
                    <a:pt x="105" y="126"/>
                    <a:pt x="105" y="126"/>
                    <a:pt x="105" y="126"/>
                  </a:cubicBezTo>
                  <a:cubicBezTo>
                    <a:pt x="103" y="124"/>
                    <a:pt x="101" y="123"/>
                    <a:pt x="99" y="122"/>
                  </a:cubicBezTo>
                  <a:cubicBezTo>
                    <a:pt x="99" y="122"/>
                    <a:pt x="98" y="121"/>
                    <a:pt x="98" y="121"/>
                  </a:cubicBezTo>
                  <a:cubicBezTo>
                    <a:pt x="98" y="121"/>
                    <a:pt x="98" y="121"/>
                    <a:pt x="98" y="121"/>
                  </a:cubicBezTo>
                  <a:cubicBezTo>
                    <a:pt x="96" y="120"/>
                    <a:pt x="94" y="119"/>
                    <a:pt x="91" y="118"/>
                  </a:cubicBezTo>
                  <a:cubicBezTo>
                    <a:pt x="89" y="118"/>
                    <a:pt x="87" y="119"/>
                    <a:pt x="85" y="118"/>
                  </a:cubicBezTo>
                  <a:cubicBezTo>
                    <a:pt x="82" y="117"/>
                    <a:pt x="80" y="116"/>
                    <a:pt x="79" y="114"/>
                  </a:cubicBezTo>
                  <a:cubicBezTo>
                    <a:pt x="77" y="109"/>
                    <a:pt x="78" y="102"/>
                    <a:pt x="80" y="99"/>
                  </a:cubicBezTo>
                  <a:cubicBezTo>
                    <a:pt x="81" y="97"/>
                    <a:pt x="82" y="95"/>
                    <a:pt x="83" y="92"/>
                  </a:cubicBezTo>
                  <a:cubicBezTo>
                    <a:pt x="84" y="90"/>
                    <a:pt x="85" y="87"/>
                    <a:pt x="85" y="85"/>
                  </a:cubicBezTo>
                  <a:cubicBezTo>
                    <a:pt x="85" y="84"/>
                    <a:pt x="85" y="84"/>
                    <a:pt x="85" y="83"/>
                  </a:cubicBezTo>
                  <a:cubicBezTo>
                    <a:pt x="85" y="75"/>
                    <a:pt x="79" y="66"/>
                    <a:pt x="71" y="64"/>
                  </a:cubicBezTo>
                  <a:cubicBezTo>
                    <a:pt x="69" y="63"/>
                    <a:pt x="66" y="63"/>
                    <a:pt x="64" y="62"/>
                  </a:cubicBezTo>
                  <a:cubicBezTo>
                    <a:pt x="61" y="62"/>
                    <a:pt x="58" y="62"/>
                    <a:pt x="55" y="62"/>
                  </a:cubicBezTo>
                  <a:cubicBezTo>
                    <a:pt x="52" y="61"/>
                    <a:pt x="49" y="60"/>
                    <a:pt x="46" y="58"/>
                  </a:cubicBezTo>
                  <a:cubicBezTo>
                    <a:pt x="38" y="51"/>
                    <a:pt x="41" y="39"/>
                    <a:pt x="40" y="28"/>
                  </a:cubicBezTo>
                  <a:cubicBezTo>
                    <a:pt x="39" y="25"/>
                    <a:pt x="39" y="22"/>
                    <a:pt x="38" y="19"/>
                  </a:cubicBezTo>
                  <a:cubicBezTo>
                    <a:pt x="37" y="17"/>
                    <a:pt x="35" y="15"/>
                    <a:pt x="34" y="14"/>
                  </a:cubicBezTo>
                  <a:cubicBezTo>
                    <a:pt x="32" y="12"/>
                    <a:pt x="30" y="10"/>
                    <a:pt x="28" y="8"/>
                  </a:cubicBezTo>
                  <a:cubicBezTo>
                    <a:pt x="22" y="3"/>
                    <a:pt x="14" y="0"/>
                    <a:pt x="8" y="3"/>
                  </a:cubicBezTo>
                  <a:cubicBezTo>
                    <a:pt x="0" y="8"/>
                    <a:pt x="3" y="21"/>
                    <a:pt x="8" y="3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413" name="组合 412"/>
          <p:cNvGrpSpPr/>
          <p:nvPr/>
        </p:nvGrpSpPr>
        <p:grpSpPr>
          <a:xfrm>
            <a:off x="3326644" y="2842014"/>
            <a:ext cx="773113" cy="735013"/>
            <a:chOff x="10323513" y="2052638"/>
            <a:chExt cx="773113" cy="735013"/>
          </a:xfrm>
        </p:grpSpPr>
        <p:sp>
          <p:nvSpPr>
            <p:cNvPr id="406" name="Freeform 371"/>
            <p:cNvSpPr/>
            <p:nvPr/>
          </p:nvSpPr>
          <p:spPr bwMode="auto">
            <a:xfrm>
              <a:off x="10323513" y="2052638"/>
              <a:ext cx="762000" cy="735013"/>
            </a:xfrm>
            <a:custGeom>
              <a:avLst/>
              <a:gdLst>
                <a:gd name="T0" fmla="*/ 3 w 269"/>
                <a:gd name="T1" fmla="*/ 20 h 260"/>
                <a:gd name="T2" fmla="*/ 50 w 269"/>
                <a:gd name="T3" fmla="*/ 192 h 260"/>
                <a:gd name="T4" fmla="*/ 51 w 269"/>
                <a:gd name="T5" fmla="*/ 195 h 260"/>
                <a:gd name="T6" fmla="*/ 57 w 269"/>
                <a:gd name="T7" fmla="*/ 211 h 260"/>
                <a:gd name="T8" fmla="*/ 58 w 269"/>
                <a:gd name="T9" fmla="*/ 213 h 260"/>
                <a:gd name="T10" fmla="*/ 60 w 269"/>
                <a:gd name="T11" fmla="*/ 216 h 260"/>
                <a:gd name="T12" fmla="*/ 65 w 269"/>
                <a:gd name="T13" fmla="*/ 229 h 260"/>
                <a:gd name="T14" fmla="*/ 65 w 269"/>
                <a:gd name="T15" fmla="*/ 229 h 260"/>
                <a:gd name="T16" fmla="*/ 66 w 269"/>
                <a:gd name="T17" fmla="*/ 230 h 260"/>
                <a:gd name="T18" fmla="*/ 71 w 269"/>
                <a:gd name="T19" fmla="*/ 241 h 260"/>
                <a:gd name="T20" fmla="*/ 71 w 269"/>
                <a:gd name="T21" fmla="*/ 241 h 260"/>
                <a:gd name="T22" fmla="*/ 73 w 269"/>
                <a:gd name="T23" fmla="*/ 244 h 260"/>
                <a:gd name="T24" fmla="*/ 75 w 269"/>
                <a:gd name="T25" fmla="*/ 248 h 260"/>
                <a:gd name="T26" fmla="*/ 80 w 269"/>
                <a:gd name="T27" fmla="*/ 258 h 260"/>
                <a:gd name="T28" fmla="*/ 82 w 269"/>
                <a:gd name="T29" fmla="*/ 260 h 260"/>
                <a:gd name="T30" fmla="*/ 82 w 269"/>
                <a:gd name="T31" fmla="*/ 260 h 260"/>
                <a:gd name="T32" fmla="*/ 269 w 269"/>
                <a:gd name="T33" fmla="*/ 257 h 260"/>
                <a:gd name="T34" fmla="*/ 266 w 269"/>
                <a:gd name="T35" fmla="*/ 239 h 260"/>
                <a:gd name="T36" fmla="*/ 269 w 269"/>
                <a:gd name="T37" fmla="*/ 225 h 260"/>
                <a:gd name="T38" fmla="*/ 267 w 269"/>
                <a:gd name="T39" fmla="*/ 218 h 260"/>
                <a:gd name="T40" fmla="*/ 262 w 269"/>
                <a:gd name="T41" fmla="*/ 205 h 260"/>
                <a:gd name="T42" fmla="*/ 262 w 269"/>
                <a:gd name="T43" fmla="*/ 204 h 260"/>
                <a:gd name="T44" fmla="*/ 259 w 269"/>
                <a:gd name="T45" fmla="*/ 199 h 260"/>
                <a:gd name="T46" fmla="*/ 258 w 269"/>
                <a:gd name="T47" fmla="*/ 196 h 260"/>
                <a:gd name="T48" fmla="*/ 256 w 269"/>
                <a:gd name="T49" fmla="*/ 192 h 260"/>
                <a:gd name="T50" fmla="*/ 255 w 269"/>
                <a:gd name="T51" fmla="*/ 192 h 260"/>
                <a:gd name="T52" fmla="*/ 254 w 269"/>
                <a:gd name="T53" fmla="*/ 189 h 260"/>
                <a:gd name="T54" fmla="*/ 251 w 269"/>
                <a:gd name="T55" fmla="*/ 185 h 260"/>
                <a:gd name="T56" fmla="*/ 249 w 269"/>
                <a:gd name="T57" fmla="*/ 182 h 260"/>
                <a:gd name="T58" fmla="*/ 240 w 269"/>
                <a:gd name="T59" fmla="*/ 170 h 260"/>
                <a:gd name="T60" fmla="*/ 239 w 269"/>
                <a:gd name="T61" fmla="*/ 168 h 260"/>
                <a:gd name="T62" fmla="*/ 236 w 269"/>
                <a:gd name="T63" fmla="*/ 165 h 260"/>
                <a:gd name="T64" fmla="*/ 233 w 269"/>
                <a:gd name="T65" fmla="*/ 161 h 260"/>
                <a:gd name="T66" fmla="*/ 230 w 269"/>
                <a:gd name="T67" fmla="*/ 158 h 260"/>
                <a:gd name="T68" fmla="*/ 230 w 269"/>
                <a:gd name="T69" fmla="*/ 158 h 260"/>
                <a:gd name="T70" fmla="*/ 227 w 269"/>
                <a:gd name="T71" fmla="*/ 154 h 260"/>
                <a:gd name="T72" fmla="*/ 224 w 269"/>
                <a:gd name="T73" fmla="*/ 150 h 260"/>
                <a:gd name="T74" fmla="*/ 216 w 269"/>
                <a:gd name="T75" fmla="*/ 142 h 260"/>
                <a:gd name="T76" fmla="*/ 213 w 269"/>
                <a:gd name="T77" fmla="*/ 139 h 260"/>
                <a:gd name="T78" fmla="*/ 212 w 269"/>
                <a:gd name="T79" fmla="*/ 138 h 260"/>
                <a:gd name="T80" fmla="*/ 209 w 269"/>
                <a:gd name="T81" fmla="*/ 136 h 260"/>
                <a:gd name="T82" fmla="*/ 197 w 269"/>
                <a:gd name="T83" fmla="*/ 124 h 260"/>
                <a:gd name="T84" fmla="*/ 194 w 269"/>
                <a:gd name="T85" fmla="*/ 121 h 260"/>
                <a:gd name="T86" fmla="*/ 179 w 269"/>
                <a:gd name="T87" fmla="*/ 109 h 260"/>
                <a:gd name="T88" fmla="*/ 175 w 269"/>
                <a:gd name="T89" fmla="*/ 106 h 260"/>
                <a:gd name="T90" fmla="*/ 171 w 269"/>
                <a:gd name="T91" fmla="*/ 102 h 260"/>
                <a:gd name="T92" fmla="*/ 167 w 269"/>
                <a:gd name="T93" fmla="*/ 99 h 260"/>
                <a:gd name="T94" fmla="*/ 140 w 269"/>
                <a:gd name="T95" fmla="*/ 80 h 260"/>
                <a:gd name="T96" fmla="*/ 134 w 269"/>
                <a:gd name="T97" fmla="*/ 75 h 260"/>
                <a:gd name="T98" fmla="*/ 12 w 269"/>
                <a:gd name="T99" fmla="*/ 3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69" h="260">
                  <a:moveTo>
                    <a:pt x="2" y="11"/>
                  </a:moveTo>
                  <a:cubicBezTo>
                    <a:pt x="2" y="13"/>
                    <a:pt x="3" y="17"/>
                    <a:pt x="3" y="20"/>
                  </a:cubicBezTo>
                  <a:cubicBezTo>
                    <a:pt x="10" y="56"/>
                    <a:pt x="25" y="127"/>
                    <a:pt x="50" y="191"/>
                  </a:cubicBezTo>
                  <a:cubicBezTo>
                    <a:pt x="50" y="191"/>
                    <a:pt x="50" y="191"/>
                    <a:pt x="50" y="192"/>
                  </a:cubicBezTo>
                  <a:cubicBezTo>
                    <a:pt x="50" y="193"/>
                    <a:pt x="51" y="194"/>
                    <a:pt x="51" y="195"/>
                  </a:cubicBezTo>
                  <a:cubicBezTo>
                    <a:pt x="51" y="195"/>
                    <a:pt x="51" y="195"/>
                    <a:pt x="51" y="195"/>
                  </a:cubicBezTo>
                  <a:cubicBezTo>
                    <a:pt x="52" y="199"/>
                    <a:pt x="54" y="202"/>
                    <a:pt x="55" y="205"/>
                  </a:cubicBezTo>
                  <a:cubicBezTo>
                    <a:pt x="56" y="207"/>
                    <a:pt x="57" y="209"/>
                    <a:pt x="57" y="211"/>
                  </a:cubicBezTo>
                  <a:cubicBezTo>
                    <a:pt x="57" y="211"/>
                    <a:pt x="57" y="211"/>
                    <a:pt x="57" y="211"/>
                  </a:cubicBezTo>
                  <a:cubicBezTo>
                    <a:pt x="58" y="211"/>
                    <a:pt x="58" y="212"/>
                    <a:pt x="58" y="213"/>
                  </a:cubicBezTo>
                  <a:cubicBezTo>
                    <a:pt x="59" y="214"/>
                    <a:pt x="59" y="215"/>
                    <a:pt x="60" y="216"/>
                  </a:cubicBezTo>
                  <a:cubicBezTo>
                    <a:pt x="60" y="216"/>
                    <a:pt x="60" y="216"/>
                    <a:pt x="60" y="216"/>
                  </a:cubicBezTo>
                  <a:cubicBezTo>
                    <a:pt x="61" y="218"/>
                    <a:pt x="62" y="220"/>
                    <a:pt x="62" y="223"/>
                  </a:cubicBezTo>
                  <a:cubicBezTo>
                    <a:pt x="63" y="225"/>
                    <a:pt x="64" y="227"/>
                    <a:pt x="65" y="229"/>
                  </a:cubicBezTo>
                  <a:cubicBezTo>
                    <a:pt x="65" y="229"/>
                    <a:pt x="65" y="229"/>
                    <a:pt x="65" y="229"/>
                  </a:cubicBezTo>
                  <a:cubicBezTo>
                    <a:pt x="65" y="229"/>
                    <a:pt x="65" y="229"/>
                    <a:pt x="65" y="229"/>
                  </a:cubicBezTo>
                  <a:cubicBezTo>
                    <a:pt x="66" y="229"/>
                    <a:pt x="66" y="230"/>
                    <a:pt x="66" y="230"/>
                  </a:cubicBezTo>
                  <a:cubicBezTo>
                    <a:pt x="66" y="230"/>
                    <a:pt x="66" y="230"/>
                    <a:pt x="66" y="230"/>
                  </a:cubicBezTo>
                  <a:cubicBezTo>
                    <a:pt x="66" y="231"/>
                    <a:pt x="66" y="231"/>
                    <a:pt x="66" y="231"/>
                  </a:cubicBezTo>
                  <a:cubicBezTo>
                    <a:pt x="68" y="234"/>
                    <a:pt x="70" y="238"/>
                    <a:pt x="71" y="241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2" y="242"/>
                    <a:pt x="72" y="243"/>
                    <a:pt x="73" y="244"/>
                  </a:cubicBezTo>
                  <a:cubicBezTo>
                    <a:pt x="73" y="244"/>
                    <a:pt x="73" y="244"/>
                    <a:pt x="73" y="245"/>
                  </a:cubicBezTo>
                  <a:cubicBezTo>
                    <a:pt x="74" y="246"/>
                    <a:pt x="74" y="247"/>
                    <a:pt x="75" y="248"/>
                  </a:cubicBezTo>
                  <a:cubicBezTo>
                    <a:pt x="76" y="250"/>
                    <a:pt x="77" y="253"/>
                    <a:pt x="79" y="255"/>
                  </a:cubicBezTo>
                  <a:cubicBezTo>
                    <a:pt x="79" y="256"/>
                    <a:pt x="80" y="257"/>
                    <a:pt x="80" y="258"/>
                  </a:cubicBezTo>
                  <a:cubicBezTo>
                    <a:pt x="81" y="258"/>
                    <a:pt x="81" y="259"/>
                    <a:pt x="82" y="260"/>
                  </a:cubicBezTo>
                  <a:cubicBezTo>
                    <a:pt x="82" y="260"/>
                    <a:pt x="82" y="260"/>
                    <a:pt x="82" y="260"/>
                  </a:cubicBezTo>
                  <a:cubicBezTo>
                    <a:pt x="82" y="260"/>
                    <a:pt x="82" y="260"/>
                    <a:pt x="82" y="260"/>
                  </a:cubicBezTo>
                  <a:cubicBezTo>
                    <a:pt x="82" y="260"/>
                    <a:pt x="82" y="260"/>
                    <a:pt x="82" y="260"/>
                  </a:cubicBezTo>
                  <a:cubicBezTo>
                    <a:pt x="269" y="260"/>
                    <a:pt x="269" y="260"/>
                    <a:pt x="269" y="260"/>
                  </a:cubicBezTo>
                  <a:cubicBezTo>
                    <a:pt x="269" y="259"/>
                    <a:pt x="269" y="258"/>
                    <a:pt x="269" y="257"/>
                  </a:cubicBezTo>
                  <a:cubicBezTo>
                    <a:pt x="267" y="256"/>
                    <a:pt x="265" y="255"/>
                    <a:pt x="263" y="254"/>
                  </a:cubicBezTo>
                  <a:cubicBezTo>
                    <a:pt x="264" y="249"/>
                    <a:pt x="265" y="244"/>
                    <a:pt x="266" y="239"/>
                  </a:cubicBezTo>
                  <a:cubicBezTo>
                    <a:pt x="266" y="239"/>
                    <a:pt x="266" y="239"/>
                    <a:pt x="266" y="239"/>
                  </a:cubicBezTo>
                  <a:cubicBezTo>
                    <a:pt x="267" y="234"/>
                    <a:pt x="268" y="229"/>
                    <a:pt x="269" y="225"/>
                  </a:cubicBezTo>
                  <a:cubicBezTo>
                    <a:pt x="269" y="223"/>
                    <a:pt x="268" y="220"/>
                    <a:pt x="267" y="218"/>
                  </a:cubicBezTo>
                  <a:cubicBezTo>
                    <a:pt x="267" y="218"/>
                    <a:pt x="267" y="218"/>
                    <a:pt x="267" y="218"/>
                  </a:cubicBezTo>
                  <a:cubicBezTo>
                    <a:pt x="266" y="215"/>
                    <a:pt x="265" y="211"/>
                    <a:pt x="263" y="208"/>
                  </a:cubicBezTo>
                  <a:cubicBezTo>
                    <a:pt x="263" y="207"/>
                    <a:pt x="263" y="206"/>
                    <a:pt x="262" y="205"/>
                  </a:cubicBezTo>
                  <a:cubicBezTo>
                    <a:pt x="262" y="205"/>
                    <a:pt x="262" y="205"/>
                    <a:pt x="262" y="205"/>
                  </a:cubicBezTo>
                  <a:cubicBezTo>
                    <a:pt x="262" y="205"/>
                    <a:pt x="262" y="205"/>
                    <a:pt x="262" y="204"/>
                  </a:cubicBezTo>
                  <a:cubicBezTo>
                    <a:pt x="262" y="204"/>
                    <a:pt x="262" y="204"/>
                    <a:pt x="262" y="204"/>
                  </a:cubicBezTo>
                  <a:cubicBezTo>
                    <a:pt x="261" y="203"/>
                    <a:pt x="260" y="201"/>
                    <a:pt x="259" y="199"/>
                  </a:cubicBezTo>
                  <a:cubicBezTo>
                    <a:pt x="259" y="199"/>
                    <a:pt x="259" y="199"/>
                    <a:pt x="259" y="199"/>
                  </a:cubicBezTo>
                  <a:cubicBezTo>
                    <a:pt x="259" y="198"/>
                    <a:pt x="258" y="197"/>
                    <a:pt x="258" y="196"/>
                  </a:cubicBezTo>
                  <a:cubicBezTo>
                    <a:pt x="258" y="196"/>
                    <a:pt x="258" y="196"/>
                    <a:pt x="258" y="196"/>
                  </a:cubicBezTo>
                  <a:cubicBezTo>
                    <a:pt x="257" y="195"/>
                    <a:pt x="257" y="194"/>
                    <a:pt x="256" y="192"/>
                  </a:cubicBezTo>
                  <a:cubicBezTo>
                    <a:pt x="256" y="192"/>
                    <a:pt x="256" y="192"/>
                    <a:pt x="255" y="192"/>
                  </a:cubicBezTo>
                  <a:cubicBezTo>
                    <a:pt x="255" y="192"/>
                    <a:pt x="255" y="192"/>
                    <a:pt x="255" y="192"/>
                  </a:cubicBezTo>
                  <a:cubicBezTo>
                    <a:pt x="255" y="191"/>
                    <a:pt x="254" y="190"/>
                    <a:pt x="254" y="189"/>
                  </a:cubicBezTo>
                  <a:cubicBezTo>
                    <a:pt x="254" y="189"/>
                    <a:pt x="254" y="189"/>
                    <a:pt x="254" y="189"/>
                  </a:cubicBezTo>
                  <a:cubicBezTo>
                    <a:pt x="253" y="187"/>
                    <a:pt x="252" y="186"/>
                    <a:pt x="251" y="185"/>
                  </a:cubicBezTo>
                  <a:cubicBezTo>
                    <a:pt x="251" y="185"/>
                    <a:pt x="251" y="185"/>
                    <a:pt x="251" y="185"/>
                  </a:cubicBezTo>
                  <a:cubicBezTo>
                    <a:pt x="250" y="184"/>
                    <a:pt x="250" y="183"/>
                    <a:pt x="249" y="182"/>
                  </a:cubicBezTo>
                  <a:cubicBezTo>
                    <a:pt x="249" y="182"/>
                    <a:pt x="249" y="182"/>
                    <a:pt x="249" y="182"/>
                  </a:cubicBezTo>
                  <a:cubicBezTo>
                    <a:pt x="249" y="181"/>
                    <a:pt x="248" y="180"/>
                    <a:pt x="247" y="179"/>
                  </a:cubicBezTo>
                  <a:cubicBezTo>
                    <a:pt x="245" y="176"/>
                    <a:pt x="243" y="173"/>
                    <a:pt x="240" y="170"/>
                  </a:cubicBezTo>
                  <a:cubicBezTo>
                    <a:pt x="240" y="170"/>
                    <a:pt x="240" y="170"/>
                    <a:pt x="240" y="170"/>
                  </a:cubicBezTo>
                  <a:cubicBezTo>
                    <a:pt x="240" y="169"/>
                    <a:pt x="240" y="169"/>
                    <a:pt x="239" y="168"/>
                  </a:cubicBezTo>
                  <a:cubicBezTo>
                    <a:pt x="238" y="167"/>
                    <a:pt x="237" y="166"/>
                    <a:pt x="236" y="165"/>
                  </a:cubicBezTo>
                  <a:cubicBezTo>
                    <a:pt x="236" y="165"/>
                    <a:pt x="236" y="165"/>
                    <a:pt x="236" y="165"/>
                  </a:cubicBezTo>
                  <a:cubicBezTo>
                    <a:pt x="236" y="165"/>
                    <a:pt x="236" y="165"/>
                    <a:pt x="236" y="165"/>
                  </a:cubicBezTo>
                  <a:cubicBezTo>
                    <a:pt x="235" y="163"/>
                    <a:pt x="234" y="162"/>
                    <a:pt x="233" y="161"/>
                  </a:cubicBezTo>
                  <a:cubicBezTo>
                    <a:pt x="233" y="161"/>
                    <a:pt x="233" y="161"/>
                    <a:pt x="233" y="161"/>
                  </a:cubicBezTo>
                  <a:cubicBezTo>
                    <a:pt x="232" y="160"/>
                    <a:pt x="231" y="159"/>
                    <a:pt x="230" y="158"/>
                  </a:cubicBezTo>
                  <a:cubicBezTo>
                    <a:pt x="230" y="158"/>
                    <a:pt x="230" y="158"/>
                    <a:pt x="230" y="158"/>
                  </a:cubicBezTo>
                  <a:cubicBezTo>
                    <a:pt x="230" y="158"/>
                    <a:pt x="230" y="158"/>
                    <a:pt x="230" y="158"/>
                  </a:cubicBezTo>
                  <a:cubicBezTo>
                    <a:pt x="230" y="157"/>
                    <a:pt x="230" y="157"/>
                    <a:pt x="230" y="157"/>
                  </a:cubicBezTo>
                  <a:cubicBezTo>
                    <a:pt x="229" y="156"/>
                    <a:pt x="228" y="155"/>
                    <a:pt x="227" y="154"/>
                  </a:cubicBezTo>
                  <a:cubicBezTo>
                    <a:pt x="226" y="153"/>
                    <a:pt x="225" y="152"/>
                    <a:pt x="224" y="150"/>
                  </a:cubicBezTo>
                  <a:cubicBezTo>
                    <a:pt x="224" y="150"/>
                    <a:pt x="224" y="150"/>
                    <a:pt x="224" y="150"/>
                  </a:cubicBezTo>
                  <a:cubicBezTo>
                    <a:pt x="224" y="150"/>
                    <a:pt x="224" y="150"/>
                    <a:pt x="224" y="150"/>
                  </a:cubicBezTo>
                  <a:cubicBezTo>
                    <a:pt x="221" y="147"/>
                    <a:pt x="219" y="145"/>
                    <a:pt x="216" y="142"/>
                  </a:cubicBezTo>
                  <a:cubicBezTo>
                    <a:pt x="215" y="141"/>
                    <a:pt x="215" y="141"/>
                    <a:pt x="214" y="140"/>
                  </a:cubicBezTo>
                  <a:cubicBezTo>
                    <a:pt x="214" y="140"/>
                    <a:pt x="213" y="139"/>
                    <a:pt x="213" y="139"/>
                  </a:cubicBezTo>
                  <a:cubicBezTo>
                    <a:pt x="212" y="139"/>
                    <a:pt x="212" y="138"/>
                    <a:pt x="212" y="138"/>
                  </a:cubicBezTo>
                  <a:cubicBezTo>
                    <a:pt x="212" y="138"/>
                    <a:pt x="212" y="138"/>
                    <a:pt x="212" y="138"/>
                  </a:cubicBezTo>
                  <a:cubicBezTo>
                    <a:pt x="211" y="137"/>
                    <a:pt x="210" y="136"/>
                    <a:pt x="209" y="136"/>
                  </a:cubicBezTo>
                  <a:cubicBezTo>
                    <a:pt x="209" y="136"/>
                    <a:pt x="209" y="136"/>
                    <a:pt x="209" y="136"/>
                  </a:cubicBezTo>
                  <a:cubicBezTo>
                    <a:pt x="209" y="135"/>
                    <a:pt x="208" y="135"/>
                    <a:pt x="208" y="134"/>
                  </a:cubicBezTo>
                  <a:cubicBezTo>
                    <a:pt x="204" y="131"/>
                    <a:pt x="200" y="127"/>
                    <a:pt x="197" y="124"/>
                  </a:cubicBezTo>
                  <a:cubicBezTo>
                    <a:pt x="197" y="124"/>
                    <a:pt x="197" y="124"/>
                    <a:pt x="197" y="124"/>
                  </a:cubicBezTo>
                  <a:cubicBezTo>
                    <a:pt x="196" y="123"/>
                    <a:pt x="195" y="122"/>
                    <a:pt x="194" y="121"/>
                  </a:cubicBezTo>
                  <a:cubicBezTo>
                    <a:pt x="192" y="120"/>
                    <a:pt x="190" y="118"/>
                    <a:pt x="188" y="117"/>
                  </a:cubicBezTo>
                  <a:cubicBezTo>
                    <a:pt x="185" y="114"/>
                    <a:pt x="182" y="112"/>
                    <a:pt x="179" y="109"/>
                  </a:cubicBezTo>
                  <a:cubicBezTo>
                    <a:pt x="179" y="109"/>
                    <a:pt x="179" y="109"/>
                    <a:pt x="179" y="109"/>
                  </a:cubicBezTo>
                  <a:cubicBezTo>
                    <a:pt x="178" y="108"/>
                    <a:pt x="176" y="107"/>
                    <a:pt x="175" y="106"/>
                  </a:cubicBezTo>
                  <a:cubicBezTo>
                    <a:pt x="175" y="106"/>
                    <a:pt x="175" y="106"/>
                    <a:pt x="175" y="106"/>
                  </a:cubicBezTo>
                  <a:cubicBezTo>
                    <a:pt x="173" y="105"/>
                    <a:pt x="172" y="103"/>
                    <a:pt x="171" y="102"/>
                  </a:cubicBezTo>
                  <a:cubicBezTo>
                    <a:pt x="170" y="102"/>
                    <a:pt x="169" y="101"/>
                    <a:pt x="169" y="101"/>
                  </a:cubicBezTo>
                  <a:cubicBezTo>
                    <a:pt x="168" y="100"/>
                    <a:pt x="167" y="100"/>
                    <a:pt x="167" y="99"/>
                  </a:cubicBezTo>
                  <a:cubicBezTo>
                    <a:pt x="167" y="99"/>
                    <a:pt x="167" y="99"/>
                    <a:pt x="167" y="99"/>
                  </a:cubicBezTo>
                  <a:cubicBezTo>
                    <a:pt x="158" y="93"/>
                    <a:pt x="149" y="86"/>
                    <a:pt x="140" y="80"/>
                  </a:cubicBezTo>
                  <a:cubicBezTo>
                    <a:pt x="140" y="80"/>
                    <a:pt x="140" y="80"/>
                    <a:pt x="140" y="80"/>
                  </a:cubicBezTo>
                  <a:cubicBezTo>
                    <a:pt x="138" y="78"/>
                    <a:pt x="136" y="77"/>
                    <a:pt x="134" y="75"/>
                  </a:cubicBezTo>
                  <a:cubicBezTo>
                    <a:pt x="121" y="66"/>
                    <a:pt x="108" y="58"/>
                    <a:pt x="96" y="50"/>
                  </a:cubicBezTo>
                  <a:cubicBezTo>
                    <a:pt x="61" y="28"/>
                    <a:pt x="29" y="11"/>
                    <a:pt x="12" y="3"/>
                  </a:cubicBezTo>
                  <a:cubicBezTo>
                    <a:pt x="6" y="0"/>
                    <a:pt x="0" y="4"/>
                    <a:pt x="2" y="11"/>
                  </a:cubicBezTo>
                  <a:close/>
                </a:path>
              </a:pathLst>
            </a:custGeom>
            <a:solidFill>
              <a:srgbClr val="99CA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7" name="Freeform 372"/>
            <p:cNvSpPr/>
            <p:nvPr/>
          </p:nvSpPr>
          <p:spPr bwMode="auto">
            <a:xfrm>
              <a:off x="10958513" y="2527300"/>
              <a:ext cx="127000" cy="260350"/>
            </a:xfrm>
            <a:custGeom>
              <a:avLst/>
              <a:gdLst>
                <a:gd name="T0" fmla="*/ 0 w 45"/>
                <a:gd name="T1" fmla="*/ 92 h 92"/>
                <a:gd name="T2" fmla="*/ 45 w 45"/>
                <a:gd name="T3" fmla="*/ 92 h 92"/>
                <a:gd name="T4" fmla="*/ 45 w 45"/>
                <a:gd name="T5" fmla="*/ 89 h 92"/>
                <a:gd name="T6" fmla="*/ 39 w 45"/>
                <a:gd name="T7" fmla="*/ 86 h 92"/>
                <a:gd name="T8" fmla="*/ 42 w 45"/>
                <a:gd name="T9" fmla="*/ 71 h 92"/>
                <a:gd name="T10" fmla="*/ 42 w 45"/>
                <a:gd name="T11" fmla="*/ 71 h 92"/>
                <a:gd name="T12" fmla="*/ 45 w 45"/>
                <a:gd name="T13" fmla="*/ 57 h 92"/>
                <a:gd name="T14" fmla="*/ 43 w 45"/>
                <a:gd name="T15" fmla="*/ 50 h 92"/>
                <a:gd name="T16" fmla="*/ 43 w 45"/>
                <a:gd name="T17" fmla="*/ 50 h 92"/>
                <a:gd name="T18" fmla="*/ 39 w 45"/>
                <a:gd name="T19" fmla="*/ 40 h 92"/>
                <a:gd name="T20" fmla="*/ 38 w 45"/>
                <a:gd name="T21" fmla="*/ 37 h 92"/>
                <a:gd name="T22" fmla="*/ 38 w 45"/>
                <a:gd name="T23" fmla="*/ 37 h 92"/>
                <a:gd name="T24" fmla="*/ 38 w 45"/>
                <a:gd name="T25" fmla="*/ 36 h 92"/>
                <a:gd name="T26" fmla="*/ 38 w 45"/>
                <a:gd name="T27" fmla="*/ 36 h 92"/>
                <a:gd name="T28" fmla="*/ 35 w 45"/>
                <a:gd name="T29" fmla="*/ 31 h 92"/>
                <a:gd name="T30" fmla="*/ 35 w 45"/>
                <a:gd name="T31" fmla="*/ 31 h 92"/>
                <a:gd name="T32" fmla="*/ 34 w 45"/>
                <a:gd name="T33" fmla="*/ 28 h 92"/>
                <a:gd name="T34" fmla="*/ 34 w 45"/>
                <a:gd name="T35" fmla="*/ 28 h 92"/>
                <a:gd name="T36" fmla="*/ 32 w 45"/>
                <a:gd name="T37" fmla="*/ 24 h 92"/>
                <a:gd name="T38" fmla="*/ 31 w 45"/>
                <a:gd name="T39" fmla="*/ 24 h 92"/>
                <a:gd name="T40" fmla="*/ 31 w 45"/>
                <a:gd name="T41" fmla="*/ 24 h 92"/>
                <a:gd name="T42" fmla="*/ 30 w 45"/>
                <a:gd name="T43" fmla="*/ 21 h 92"/>
                <a:gd name="T44" fmla="*/ 30 w 45"/>
                <a:gd name="T45" fmla="*/ 21 h 92"/>
                <a:gd name="T46" fmla="*/ 27 w 45"/>
                <a:gd name="T47" fmla="*/ 17 h 92"/>
                <a:gd name="T48" fmla="*/ 27 w 45"/>
                <a:gd name="T49" fmla="*/ 17 h 92"/>
                <a:gd name="T50" fmla="*/ 25 w 45"/>
                <a:gd name="T51" fmla="*/ 14 h 92"/>
                <a:gd name="T52" fmla="*/ 25 w 45"/>
                <a:gd name="T53" fmla="*/ 14 h 92"/>
                <a:gd name="T54" fmla="*/ 23 w 45"/>
                <a:gd name="T55" fmla="*/ 11 h 92"/>
                <a:gd name="T56" fmla="*/ 16 w 45"/>
                <a:gd name="T57" fmla="*/ 2 h 92"/>
                <a:gd name="T58" fmla="*/ 16 w 45"/>
                <a:gd name="T59" fmla="*/ 2 h 92"/>
                <a:gd name="T60" fmla="*/ 15 w 45"/>
                <a:gd name="T61" fmla="*/ 0 h 92"/>
                <a:gd name="T62" fmla="*/ 16 w 45"/>
                <a:gd name="T63" fmla="*/ 3 h 92"/>
                <a:gd name="T64" fmla="*/ 16 w 45"/>
                <a:gd name="T65" fmla="*/ 3 h 92"/>
                <a:gd name="T66" fmla="*/ 18 w 45"/>
                <a:gd name="T67" fmla="*/ 10 h 92"/>
                <a:gd name="T68" fmla="*/ 18 w 45"/>
                <a:gd name="T69" fmla="*/ 10 h 92"/>
                <a:gd name="T70" fmla="*/ 20 w 45"/>
                <a:gd name="T71" fmla="*/ 15 h 92"/>
                <a:gd name="T72" fmla="*/ 20 w 45"/>
                <a:gd name="T73" fmla="*/ 15 h 92"/>
                <a:gd name="T74" fmla="*/ 21 w 45"/>
                <a:gd name="T75" fmla="*/ 18 h 92"/>
                <a:gd name="T76" fmla="*/ 21 w 45"/>
                <a:gd name="T77" fmla="*/ 18 h 92"/>
                <a:gd name="T78" fmla="*/ 22 w 45"/>
                <a:gd name="T79" fmla="*/ 27 h 92"/>
                <a:gd name="T80" fmla="*/ 22 w 45"/>
                <a:gd name="T81" fmla="*/ 27 h 92"/>
                <a:gd name="T82" fmla="*/ 23 w 45"/>
                <a:gd name="T83" fmla="*/ 30 h 92"/>
                <a:gd name="T84" fmla="*/ 23 w 45"/>
                <a:gd name="T85" fmla="*/ 31 h 92"/>
                <a:gd name="T86" fmla="*/ 23 w 45"/>
                <a:gd name="T87" fmla="*/ 34 h 92"/>
                <a:gd name="T88" fmla="*/ 23 w 45"/>
                <a:gd name="T89" fmla="*/ 34 h 92"/>
                <a:gd name="T90" fmla="*/ 23 w 45"/>
                <a:gd name="T91" fmla="*/ 34 h 92"/>
                <a:gd name="T92" fmla="*/ 24 w 45"/>
                <a:gd name="T93" fmla="*/ 44 h 92"/>
                <a:gd name="T94" fmla="*/ 23 w 45"/>
                <a:gd name="T95" fmla="*/ 51 h 92"/>
                <a:gd name="T96" fmla="*/ 23 w 45"/>
                <a:gd name="T97" fmla="*/ 57 h 92"/>
                <a:gd name="T98" fmla="*/ 23 w 45"/>
                <a:gd name="T99" fmla="*/ 57 h 92"/>
                <a:gd name="T100" fmla="*/ 22 w 45"/>
                <a:gd name="T101" fmla="*/ 58 h 92"/>
                <a:gd name="T102" fmla="*/ 20 w 45"/>
                <a:gd name="T103" fmla="*/ 68 h 92"/>
                <a:gd name="T104" fmla="*/ 12 w 45"/>
                <a:gd name="T105" fmla="*/ 81 h 92"/>
                <a:gd name="T106" fmla="*/ 2 w 45"/>
                <a:gd name="T107" fmla="*/ 90 h 92"/>
                <a:gd name="T108" fmla="*/ 0 w 45"/>
                <a:gd name="T109" fmla="*/ 9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45" h="92">
                  <a:moveTo>
                    <a:pt x="0" y="92"/>
                  </a:moveTo>
                  <a:cubicBezTo>
                    <a:pt x="45" y="92"/>
                    <a:pt x="45" y="92"/>
                    <a:pt x="45" y="92"/>
                  </a:cubicBezTo>
                  <a:cubicBezTo>
                    <a:pt x="45" y="91"/>
                    <a:pt x="45" y="90"/>
                    <a:pt x="45" y="89"/>
                  </a:cubicBezTo>
                  <a:cubicBezTo>
                    <a:pt x="43" y="88"/>
                    <a:pt x="41" y="87"/>
                    <a:pt x="39" y="86"/>
                  </a:cubicBezTo>
                  <a:cubicBezTo>
                    <a:pt x="40" y="81"/>
                    <a:pt x="41" y="76"/>
                    <a:pt x="42" y="71"/>
                  </a:cubicBezTo>
                  <a:cubicBezTo>
                    <a:pt x="42" y="71"/>
                    <a:pt x="42" y="71"/>
                    <a:pt x="42" y="71"/>
                  </a:cubicBezTo>
                  <a:cubicBezTo>
                    <a:pt x="43" y="66"/>
                    <a:pt x="44" y="61"/>
                    <a:pt x="45" y="57"/>
                  </a:cubicBezTo>
                  <a:cubicBezTo>
                    <a:pt x="45" y="55"/>
                    <a:pt x="44" y="52"/>
                    <a:pt x="43" y="50"/>
                  </a:cubicBezTo>
                  <a:cubicBezTo>
                    <a:pt x="43" y="50"/>
                    <a:pt x="43" y="50"/>
                    <a:pt x="43" y="50"/>
                  </a:cubicBezTo>
                  <a:cubicBezTo>
                    <a:pt x="42" y="47"/>
                    <a:pt x="41" y="43"/>
                    <a:pt x="39" y="40"/>
                  </a:cubicBezTo>
                  <a:cubicBezTo>
                    <a:pt x="39" y="39"/>
                    <a:pt x="39" y="38"/>
                    <a:pt x="38" y="37"/>
                  </a:cubicBezTo>
                  <a:cubicBezTo>
                    <a:pt x="38" y="37"/>
                    <a:pt x="38" y="37"/>
                    <a:pt x="38" y="37"/>
                  </a:cubicBezTo>
                  <a:cubicBezTo>
                    <a:pt x="38" y="37"/>
                    <a:pt x="38" y="37"/>
                    <a:pt x="38" y="36"/>
                  </a:cubicBezTo>
                  <a:cubicBezTo>
                    <a:pt x="38" y="36"/>
                    <a:pt x="38" y="36"/>
                    <a:pt x="38" y="36"/>
                  </a:cubicBezTo>
                  <a:cubicBezTo>
                    <a:pt x="37" y="35"/>
                    <a:pt x="36" y="33"/>
                    <a:pt x="35" y="31"/>
                  </a:cubicBezTo>
                  <a:cubicBezTo>
                    <a:pt x="35" y="31"/>
                    <a:pt x="35" y="31"/>
                    <a:pt x="35" y="31"/>
                  </a:cubicBezTo>
                  <a:cubicBezTo>
                    <a:pt x="35" y="30"/>
                    <a:pt x="34" y="29"/>
                    <a:pt x="34" y="28"/>
                  </a:cubicBezTo>
                  <a:cubicBezTo>
                    <a:pt x="34" y="28"/>
                    <a:pt x="34" y="28"/>
                    <a:pt x="34" y="28"/>
                  </a:cubicBezTo>
                  <a:cubicBezTo>
                    <a:pt x="33" y="27"/>
                    <a:pt x="33" y="26"/>
                    <a:pt x="32" y="24"/>
                  </a:cubicBezTo>
                  <a:cubicBezTo>
                    <a:pt x="32" y="24"/>
                    <a:pt x="32" y="24"/>
                    <a:pt x="31" y="24"/>
                  </a:cubicBezTo>
                  <a:cubicBezTo>
                    <a:pt x="31" y="24"/>
                    <a:pt x="31" y="24"/>
                    <a:pt x="31" y="24"/>
                  </a:cubicBezTo>
                  <a:cubicBezTo>
                    <a:pt x="31" y="23"/>
                    <a:pt x="30" y="22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29" y="19"/>
                    <a:pt x="28" y="18"/>
                    <a:pt x="27" y="17"/>
                  </a:cubicBezTo>
                  <a:cubicBezTo>
                    <a:pt x="27" y="17"/>
                    <a:pt x="27" y="17"/>
                    <a:pt x="27" y="17"/>
                  </a:cubicBezTo>
                  <a:cubicBezTo>
                    <a:pt x="26" y="16"/>
                    <a:pt x="26" y="15"/>
                    <a:pt x="25" y="14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5" y="13"/>
                    <a:pt x="24" y="12"/>
                    <a:pt x="23" y="11"/>
                  </a:cubicBezTo>
                  <a:cubicBezTo>
                    <a:pt x="21" y="8"/>
                    <a:pt x="19" y="5"/>
                    <a:pt x="16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1"/>
                    <a:pt x="16" y="1"/>
                    <a:pt x="15" y="0"/>
                  </a:cubicBezTo>
                  <a:cubicBezTo>
                    <a:pt x="16" y="1"/>
                    <a:pt x="16" y="2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7" y="5"/>
                    <a:pt x="18" y="7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9" y="11"/>
                    <a:pt x="19" y="13"/>
                    <a:pt x="20" y="15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0" y="16"/>
                    <a:pt x="20" y="17"/>
                    <a:pt x="21" y="18"/>
                  </a:cubicBezTo>
                  <a:cubicBezTo>
                    <a:pt x="21" y="18"/>
                    <a:pt x="21" y="18"/>
                    <a:pt x="21" y="18"/>
                  </a:cubicBezTo>
                  <a:cubicBezTo>
                    <a:pt x="21" y="21"/>
                    <a:pt x="22" y="24"/>
                    <a:pt x="22" y="27"/>
                  </a:cubicBezTo>
                  <a:cubicBezTo>
                    <a:pt x="22" y="27"/>
                    <a:pt x="22" y="27"/>
                    <a:pt x="22" y="27"/>
                  </a:cubicBezTo>
                  <a:cubicBezTo>
                    <a:pt x="23" y="28"/>
                    <a:pt x="23" y="29"/>
                    <a:pt x="23" y="30"/>
                  </a:cubicBezTo>
                  <a:cubicBezTo>
                    <a:pt x="23" y="30"/>
                    <a:pt x="23" y="31"/>
                    <a:pt x="23" y="31"/>
                  </a:cubicBezTo>
                  <a:cubicBezTo>
                    <a:pt x="23" y="32"/>
                    <a:pt x="23" y="33"/>
                    <a:pt x="23" y="34"/>
                  </a:cubicBezTo>
                  <a:cubicBezTo>
                    <a:pt x="23" y="34"/>
                    <a:pt x="23" y="34"/>
                    <a:pt x="23" y="34"/>
                  </a:cubicBezTo>
                  <a:cubicBezTo>
                    <a:pt x="23" y="34"/>
                    <a:pt x="23" y="34"/>
                    <a:pt x="23" y="34"/>
                  </a:cubicBezTo>
                  <a:cubicBezTo>
                    <a:pt x="24" y="38"/>
                    <a:pt x="24" y="41"/>
                    <a:pt x="24" y="44"/>
                  </a:cubicBezTo>
                  <a:cubicBezTo>
                    <a:pt x="24" y="46"/>
                    <a:pt x="24" y="48"/>
                    <a:pt x="23" y="51"/>
                  </a:cubicBezTo>
                  <a:cubicBezTo>
                    <a:pt x="23" y="53"/>
                    <a:pt x="23" y="55"/>
                    <a:pt x="23" y="57"/>
                  </a:cubicBezTo>
                  <a:cubicBezTo>
                    <a:pt x="23" y="57"/>
                    <a:pt x="23" y="57"/>
                    <a:pt x="23" y="57"/>
                  </a:cubicBezTo>
                  <a:cubicBezTo>
                    <a:pt x="23" y="57"/>
                    <a:pt x="22" y="57"/>
                    <a:pt x="22" y="58"/>
                  </a:cubicBezTo>
                  <a:cubicBezTo>
                    <a:pt x="22" y="61"/>
                    <a:pt x="21" y="65"/>
                    <a:pt x="20" y="68"/>
                  </a:cubicBezTo>
                  <a:cubicBezTo>
                    <a:pt x="18" y="73"/>
                    <a:pt x="15" y="78"/>
                    <a:pt x="12" y="81"/>
                  </a:cubicBezTo>
                  <a:cubicBezTo>
                    <a:pt x="10" y="85"/>
                    <a:pt x="6" y="88"/>
                    <a:pt x="2" y="90"/>
                  </a:cubicBezTo>
                  <a:cubicBezTo>
                    <a:pt x="2" y="91"/>
                    <a:pt x="1" y="91"/>
                    <a:pt x="0" y="92"/>
                  </a:cubicBezTo>
                  <a:close/>
                </a:path>
              </a:pathLst>
            </a:custGeom>
            <a:solidFill>
              <a:srgbClr val="72A6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8" name="Freeform 373"/>
            <p:cNvSpPr/>
            <p:nvPr/>
          </p:nvSpPr>
          <p:spPr bwMode="auto">
            <a:xfrm>
              <a:off x="10728326" y="2768600"/>
              <a:ext cx="6350" cy="4763"/>
            </a:xfrm>
            <a:custGeom>
              <a:avLst/>
              <a:gdLst>
                <a:gd name="T0" fmla="*/ 1 w 2"/>
                <a:gd name="T1" fmla="*/ 2 h 2"/>
                <a:gd name="T2" fmla="*/ 2 w 2"/>
                <a:gd name="T3" fmla="*/ 0 h 2"/>
                <a:gd name="T4" fmla="*/ 1 w 2"/>
                <a:gd name="T5" fmla="*/ 2 h 2"/>
                <a:gd name="T6" fmla="*/ 0 w 2"/>
                <a:gd name="T7" fmla="*/ 2 h 2"/>
                <a:gd name="T8" fmla="*/ 1 w 2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1" y="2"/>
                  </a:moveTo>
                  <a:cubicBezTo>
                    <a:pt x="1" y="1"/>
                    <a:pt x="1" y="1"/>
                    <a:pt x="2" y="0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1" y="2"/>
                  </a:cubicBezTo>
                  <a:close/>
                </a:path>
              </a:pathLst>
            </a:custGeom>
            <a:solidFill>
              <a:srgbClr val="72A6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9" name="Freeform 374"/>
            <p:cNvSpPr/>
            <p:nvPr/>
          </p:nvSpPr>
          <p:spPr bwMode="auto">
            <a:xfrm>
              <a:off x="10399713" y="2128838"/>
              <a:ext cx="504825" cy="658813"/>
            </a:xfrm>
            <a:custGeom>
              <a:avLst/>
              <a:gdLst>
                <a:gd name="T0" fmla="*/ 0 w 178"/>
                <a:gd name="T1" fmla="*/ 0 h 233"/>
                <a:gd name="T2" fmla="*/ 7 w 178"/>
                <a:gd name="T3" fmla="*/ 9 h 233"/>
                <a:gd name="T4" fmla="*/ 7 w 178"/>
                <a:gd name="T5" fmla="*/ 9 h 233"/>
                <a:gd name="T6" fmla="*/ 17 w 178"/>
                <a:gd name="T7" fmla="*/ 28 h 233"/>
                <a:gd name="T8" fmla="*/ 26 w 178"/>
                <a:gd name="T9" fmla="*/ 47 h 233"/>
                <a:gd name="T10" fmla="*/ 26 w 178"/>
                <a:gd name="T11" fmla="*/ 88 h 233"/>
                <a:gd name="T12" fmla="*/ 56 w 178"/>
                <a:gd name="T13" fmla="*/ 97 h 233"/>
                <a:gd name="T14" fmla="*/ 68 w 178"/>
                <a:gd name="T15" fmla="*/ 109 h 233"/>
                <a:gd name="T16" fmla="*/ 71 w 178"/>
                <a:gd name="T17" fmla="*/ 112 h 233"/>
                <a:gd name="T18" fmla="*/ 73 w 178"/>
                <a:gd name="T19" fmla="*/ 162 h 233"/>
                <a:gd name="T20" fmla="*/ 86 w 178"/>
                <a:gd name="T21" fmla="*/ 156 h 233"/>
                <a:gd name="T22" fmla="*/ 95 w 178"/>
                <a:gd name="T23" fmla="*/ 158 h 233"/>
                <a:gd name="T24" fmla="*/ 104 w 178"/>
                <a:gd name="T25" fmla="*/ 163 h 233"/>
                <a:gd name="T26" fmla="*/ 121 w 178"/>
                <a:gd name="T27" fmla="*/ 186 h 233"/>
                <a:gd name="T28" fmla="*/ 123 w 178"/>
                <a:gd name="T29" fmla="*/ 195 h 233"/>
                <a:gd name="T30" fmla="*/ 118 w 178"/>
                <a:gd name="T31" fmla="*/ 225 h 233"/>
                <a:gd name="T32" fmla="*/ 118 w 178"/>
                <a:gd name="T33" fmla="*/ 226 h 233"/>
                <a:gd name="T34" fmla="*/ 119 w 178"/>
                <a:gd name="T35" fmla="*/ 225 h 233"/>
                <a:gd name="T36" fmla="*/ 131 w 178"/>
                <a:gd name="T37" fmla="*/ 220 h 233"/>
                <a:gd name="T38" fmla="*/ 141 w 178"/>
                <a:gd name="T39" fmla="*/ 222 h 233"/>
                <a:gd name="T40" fmla="*/ 142 w 178"/>
                <a:gd name="T41" fmla="*/ 222 h 233"/>
                <a:gd name="T42" fmla="*/ 156 w 178"/>
                <a:gd name="T43" fmla="*/ 232 h 233"/>
                <a:gd name="T44" fmla="*/ 157 w 178"/>
                <a:gd name="T45" fmla="*/ 233 h 233"/>
                <a:gd name="T46" fmla="*/ 178 w 178"/>
                <a:gd name="T47" fmla="*/ 233 h 233"/>
                <a:gd name="T48" fmla="*/ 172 w 178"/>
                <a:gd name="T49" fmla="*/ 228 h 233"/>
                <a:gd name="T50" fmla="*/ 165 w 178"/>
                <a:gd name="T51" fmla="*/ 210 h 233"/>
                <a:gd name="T52" fmla="*/ 167 w 178"/>
                <a:gd name="T53" fmla="*/ 195 h 233"/>
                <a:gd name="T54" fmla="*/ 169 w 178"/>
                <a:gd name="T55" fmla="*/ 189 h 233"/>
                <a:gd name="T56" fmla="*/ 173 w 178"/>
                <a:gd name="T57" fmla="*/ 181 h 233"/>
                <a:gd name="T58" fmla="*/ 174 w 178"/>
                <a:gd name="T59" fmla="*/ 179 h 233"/>
                <a:gd name="T60" fmla="*/ 172 w 178"/>
                <a:gd name="T61" fmla="*/ 181 h 233"/>
                <a:gd name="T62" fmla="*/ 172 w 178"/>
                <a:gd name="T63" fmla="*/ 181 h 233"/>
                <a:gd name="T64" fmla="*/ 153 w 178"/>
                <a:gd name="T65" fmla="*/ 188 h 233"/>
                <a:gd name="T66" fmla="*/ 145 w 178"/>
                <a:gd name="T67" fmla="*/ 186 h 233"/>
                <a:gd name="T68" fmla="*/ 145 w 178"/>
                <a:gd name="T69" fmla="*/ 186 h 233"/>
                <a:gd name="T70" fmla="*/ 136 w 178"/>
                <a:gd name="T71" fmla="*/ 181 h 233"/>
                <a:gd name="T72" fmla="*/ 135 w 178"/>
                <a:gd name="T73" fmla="*/ 180 h 233"/>
                <a:gd name="T74" fmla="*/ 133 w 178"/>
                <a:gd name="T75" fmla="*/ 178 h 233"/>
                <a:gd name="T76" fmla="*/ 133 w 178"/>
                <a:gd name="T77" fmla="*/ 178 h 233"/>
                <a:gd name="T78" fmla="*/ 131 w 178"/>
                <a:gd name="T79" fmla="*/ 176 h 233"/>
                <a:gd name="T80" fmla="*/ 131 w 178"/>
                <a:gd name="T81" fmla="*/ 176 h 233"/>
                <a:gd name="T82" fmla="*/ 131 w 178"/>
                <a:gd name="T83" fmla="*/ 176 h 233"/>
                <a:gd name="T84" fmla="*/ 128 w 178"/>
                <a:gd name="T85" fmla="*/ 173 h 233"/>
                <a:gd name="T86" fmla="*/ 128 w 178"/>
                <a:gd name="T87" fmla="*/ 173 h 233"/>
                <a:gd name="T88" fmla="*/ 127 w 178"/>
                <a:gd name="T89" fmla="*/ 172 h 233"/>
                <a:gd name="T90" fmla="*/ 125 w 178"/>
                <a:gd name="T91" fmla="*/ 169 h 233"/>
                <a:gd name="T92" fmla="*/ 125 w 178"/>
                <a:gd name="T93" fmla="*/ 168 h 233"/>
                <a:gd name="T94" fmla="*/ 118 w 178"/>
                <a:gd name="T95" fmla="*/ 157 h 233"/>
                <a:gd name="T96" fmla="*/ 113 w 178"/>
                <a:gd name="T97" fmla="*/ 143 h 233"/>
                <a:gd name="T98" fmla="*/ 111 w 178"/>
                <a:gd name="T99" fmla="*/ 136 h 233"/>
                <a:gd name="T100" fmla="*/ 110 w 178"/>
                <a:gd name="T101" fmla="*/ 128 h 233"/>
                <a:gd name="T102" fmla="*/ 111 w 178"/>
                <a:gd name="T103" fmla="*/ 101 h 233"/>
                <a:gd name="T104" fmla="*/ 94 w 178"/>
                <a:gd name="T105" fmla="*/ 109 h 233"/>
                <a:gd name="T106" fmla="*/ 93 w 178"/>
                <a:gd name="T107" fmla="*/ 109 h 233"/>
                <a:gd name="T108" fmla="*/ 76 w 178"/>
                <a:gd name="T109" fmla="*/ 97 h 233"/>
                <a:gd name="T110" fmla="*/ 75 w 178"/>
                <a:gd name="T111" fmla="*/ 95 h 233"/>
                <a:gd name="T112" fmla="*/ 68 w 178"/>
                <a:gd name="T113" fmla="*/ 52 h 233"/>
                <a:gd name="T114" fmla="*/ 58 w 178"/>
                <a:gd name="T115" fmla="*/ 55 h 233"/>
                <a:gd name="T116" fmla="*/ 38 w 178"/>
                <a:gd name="T117" fmla="*/ 43 h 233"/>
                <a:gd name="T118" fmla="*/ 21 w 178"/>
                <a:gd name="T119" fmla="*/ 25 h 233"/>
                <a:gd name="T120" fmla="*/ 8 w 178"/>
                <a:gd name="T121" fmla="*/ 10 h 233"/>
                <a:gd name="T122" fmla="*/ 0 w 178"/>
                <a:gd name="T123" fmla="*/ 0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78" h="233">
                  <a:moveTo>
                    <a:pt x="0" y="0"/>
                  </a:moveTo>
                  <a:cubicBezTo>
                    <a:pt x="3" y="3"/>
                    <a:pt x="5" y="6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11" y="15"/>
                    <a:pt x="14" y="22"/>
                    <a:pt x="17" y="28"/>
                  </a:cubicBezTo>
                  <a:cubicBezTo>
                    <a:pt x="20" y="35"/>
                    <a:pt x="23" y="41"/>
                    <a:pt x="26" y="47"/>
                  </a:cubicBezTo>
                  <a:cubicBezTo>
                    <a:pt x="32" y="60"/>
                    <a:pt x="43" y="82"/>
                    <a:pt x="26" y="88"/>
                  </a:cubicBezTo>
                  <a:cubicBezTo>
                    <a:pt x="36" y="87"/>
                    <a:pt x="47" y="91"/>
                    <a:pt x="56" y="97"/>
                  </a:cubicBezTo>
                  <a:cubicBezTo>
                    <a:pt x="61" y="101"/>
                    <a:pt x="65" y="104"/>
                    <a:pt x="68" y="109"/>
                  </a:cubicBezTo>
                  <a:cubicBezTo>
                    <a:pt x="69" y="110"/>
                    <a:pt x="70" y="111"/>
                    <a:pt x="71" y="112"/>
                  </a:cubicBezTo>
                  <a:cubicBezTo>
                    <a:pt x="81" y="128"/>
                    <a:pt x="81" y="148"/>
                    <a:pt x="73" y="162"/>
                  </a:cubicBezTo>
                  <a:cubicBezTo>
                    <a:pt x="76" y="158"/>
                    <a:pt x="81" y="156"/>
                    <a:pt x="86" y="156"/>
                  </a:cubicBezTo>
                  <a:cubicBezTo>
                    <a:pt x="89" y="156"/>
                    <a:pt x="92" y="157"/>
                    <a:pt x="95" y="158"/>
                  </a:cubicBezTo>
                  <a:cubicBezTo>
                    <a:pt x="99" y="159"/>
                    <a:pt x="101" y="161"/>
                    <a:pt x="104" y="163"/>
                  </a:cubicBezTo>
                  <a:cubicBezTo>
                    <a:pt x="112" y="168"/>
                    <a:pt x="118" y="177"/>
                    <a:pt x="121" y="186"/>
                  </a:cubicBezTo>
                  <a:cubicBezTo>
                    <a:pt x="122" y="189"/>
                    <a:pt x="123" y="192"/>
                    <a:pt x="123" y="195"/>
                  </a:cubicBezTo>
                  <a:cubicBezTo>
                    <a:pt x="125" y="206"/>
                    <a:pt x="124" y="217"/>
                    <a:pt x="118" y="225"/>
                  </a:cubicBezTo>
                  <a:cubicBezTo>
                    <a:pt x="118" y="225"/>
                    <a:pt x="118" y="226"/>
                    <a:pt x="118" y="226"/>
                  </a:cubicBezTo>
                  <a:cubicBezTo>
                    <a:pt x="118" y="226"/>
                    <a:pt x="118" y="225"/>
                    <a:pt x="119" y="225"/>
                  </a:cubicBezTo>
                  <a:cubicBezTo>
                    <a:pt x="122" y="222"/>
                    <a:pt x="127" y="221"/>
                    <a:pt x="131" y="220"/>
                  </a:cubicBezTo>
                  <a:cubicBezTo>
                    <a:pt x="134" y="220"/>
                    <a:pt x="138" y="221"/>
                    <a:pt x="141" y="222"/>
                  </a:cubicBezTo>
                  <a:cubicBezTo>
                    <a:pt x="141" y="222"/>
                    <a:pt x="141" y="222"/>
                    <a:pt x="142" y="222"/>
                  </a:cubicBezTo>
                  <a:cubicBezTo>
                    <a:pt x="147" y="224"/>
                    <a:pt x="152" y="228"/>
                    <a:pt x="156" y="232"/>
                  </a:cubicBezTo>
                  <a:cubicBezTo>
                    <a:pt x="157" y="232"/>
                    <a:pt x="157" y="232"/>
                    <a:pt x="157" y="233"/>
                  </a:cubicBezTo>
                  <a:cubicBezTo>
                    <a:pt x="178" y="233"/>
                    <a:pt x="178" y="233"/>
                    <a:pt x="178" y="233"/>
                  </a:cubicBezTo>
                  <a:cubicBezTo>
                    <a:pt x="176" y="232"/>
                    <a:pt x="174" y="230"/>
                    <a:pt x="172" y="228"/>
                  </a:cubicBezTo>
                  <a:cubicBezTo>
                    <a:pt x="168" y="224"/>
                    <a:pt x="165" y="218"/>
                    <a:pt x="165" y="210"/>
                  </a:cubicBezTo>
                  <a:cubicBezTo>
                    <a:pt x="164" y="205"/>
                    <a:pt x="165" y="200"/>
                    <a:pt x="167" y="195"/>
                  </a:cubicBezTo>
                  <a:cubicBezTo>
                    <a:pt x="167" y="193"/>
                    <a:pt x="168" y="191"/>
                    <a:pt x="169" y="189"/>
                  </a:cubicBezTo>
                  <a:cubicBezTo>
                    <a:pt x="170" y="186"/>
                    <a:pt x="172" y="184"/>
                    <a:pt x="173" y="181"/>
                  </a:cubicBezTo>
                  <a:cubicBezTo>
                    <a:pt x="174" y="180"/>
                    <a:pt x="174" y="180"/>
                    <a:pt x="174" y="179"/>
                  </a:cubicBezTo>
                  <a:cubicBezTo>
                    <a:pt x="173" y="180"/>
                    <a:pt x="173" y="180"/>
                    <a:pt x="172" y="181"/>
                  </a:cubicBezTo>
                  <a:cubicBezTo>
                    <a:pt x="172" y="181"/>
                    <a:pt x="172" y="181"/>
                    <a:pt x="172" y="181"/>
                  </a:cubicBezTo>
                  <a:cubicBezTo>
                    <a:pt x="166" y="185"/>
                    <a:pt x="160" y="188"/>
                    <a:pt x="153" y="188"/>
                  </a:cubicBezTo>
                  <a:cubicBezTo>
                    <a:pt x="150" y="188"/>
                    <a:pt x="147" y="188"/>
                    <a:pt x="145" y="186"/>
                  </a:cubicBezTo>
                  <a:cubicBezTo>
                    <a:pt x="145" y="186"/>
                    <a:pt x="145" y="186"/>
                    <a:pt x="145" y="186"/>
                  </a:cubicBezTo>
                  <a:cubicBezTo>
                    <a:pt x="141" y="185"/>
                    <a:pt x="138" y="183"/>
                    <a:pt x="136" y="181"/>
                  </a:cubicBezTo>
                  <a:cubicBezTo>
                    <a:pt x="136" y="181"/>
                    <a:pt x="135" y="181"/>
                    <a:pt x="135" y="180"/>
                  </a:cubicBezTo>
                  <a:cubicBezTo>
                    <a:pt x="134" y="180"/>
                    <a:pt x="133" y="179"/>
                    <a:pt x="133" y="178"/>
                  </a:cubicBezTo>
                  <a:cubicBezTo>
                    <a:pt x="133" y="178"/>
                    <a:pt x="133" y="178"/>
                    <a:pt x="133" y="178"/>
                  </a:cubicBezTo>
                  <a:cubicBezTo>
                    <a:pt x="132" y="177"/>
                    <a:pt x="131" y="177"/>
                    <a:pt x="131" y="176"/>
                  </a:cubicBezTo>
                  <a:cubicBezTo>
                    <a:pt x="131" y="176"/>
                    <a:pt x="131" y="176"/>
                    <a:pt x="131" y="176"/>
                  </a:cubicBezTo>
                  <a:cubicBezTo>
                    <a:pt x="131" y="176"/>
                    <a:pt x="131" y="176"/>
                    <a:pt x="131" y="176"/>
                  </a:cubicBezTo>
                  <a:cubicBezTo>
                    <a:pt x="130" y="175"/>
                    <a:pt x="129" y="174"/>
                    <a:pt x="128" y="173"/>
                  </a:cubicBezTo>
                  <a:cubicBezTo>
                    <a:pt x="128" y="173"/>
                    <a:pt x="128" y="173"/>
                    <a:pt x="128" y="173"/>
                  </a:cubicBezTo>
                  <a:cubicBezTo>
                    <a:pt x="128" y="173"/>
                    <a:pt x="127" y="172"/>
                    <a:pt x="127" y="172"/>
                  </a:cubicBezTo>
                  <a:cubicBezTo>
                    <a:pt x="127" y="171"/>
                    <a:pt x="126" y="170"/>
                    <a:pt x="125" y="169"/>
                  </a:cubicBezTo>
                  <a:cubicBezTo>
                    <a:pt x="125" y="169"/>
                    <a:pt x="125" y="169"/>
                    <a:pt x="125" y="168"/>
                  </a:cubicBezTo>
                  <a:cubicBezTo>
                    <a:pt x="122" y="165"/>
                    <a:pt x="120" y="161"/>
                    <a:pt x="118" y="157"/>
                  </a:cubicBezTo>
                  <a:cubicBezTo>
                    <a:pt x="116" y="153"/>
                    <a:pt x="114" y="148"/>
                    <a:pt x="113" y="143"/>
                  </a:cubicBezTo>
                  <a:cubicBezTo>
                    <a:pt x="112" y="141"/>
                    <a:pt x="111" y="138"/>
                    <a:pt x="111" y="136"/>
                  </a:cubicBezTo>
                  <a:cubicBezTo>
                    <a:pt x="110" y="133"/>
                    <a:pt x="110" y="130"/>
                    <a:pt x="110" y="128"/>
                  </a:cubicBezTo>
                  <a:cubicBezTo>
                    <a:pt x="109" y="119"/>
                    <a:pt x="109" y="110"/>
                    <a:pt x="111" y="101"/>
                  </a:cubicBezTo>
                  <a:cubicBezTo>
                    <a:pt x="109" y="108"/>
                    <a:pt x="101" y="111"/>
                    <a:pt x="94" y="109"/>
                  </a:cubicBezTo>
                  <a:cubicBezTo>
                    <a:pt x="94" y="109"/>
                    <a:pt x="94" y="109"/>
                    <a:pt x="93" y="109"/>
                  </a:cubicBezTo>
                  <a:cubicBezTo>
                    <a:pt x="87" y="107"/>
                    <a:pt x="81" y="102"/>
                    <a:pt x="76" y="97"/>
                  </a:cubicBezTo>
                  <a:cubicBezTo>
                    <a:pt x="76" y="96"/>
                    <a:pt x="75" y="95"/>
                    <a:pt x="75" y="95"/>
                  </a:cubicBezTo>
                  <a:cubicBezTo>
                    <a:pt x="64" y="82"/>
                    <a:pt x="59" y="63"/>
                    <a:pt x="68" y="52"/>
                  </a:cubicBezTo>
                  <a:cubicBezTo>
                    <a:pt x="65" y="55"/>
                    <a:pt x="62" y="56"/>
                    <a:pt x="58" y="55"/>
                  </a:cubicBezTo>
                  <a:cubicBezTo>
                    <a:pt x="51" y="54"/>
                    <a:pt x="43" y="47"/>
                    <a:pt x="38" y="43"/>
                  </a:cubicBezTo>
                  <a:cubicBezTo>
                    <a:pt x="32" y="37"/>
                    <a:pt x="27" y="31"/>
                    <a:pt x="21" y="25"/>
                  </a:cubicBezTo>
                  <a:cubicBezTo>
                    <a:pt x="17" y="20"/>
                    <a:pt x="12" y="15"/>
                    <a:pt x="8" y="10"/>
                  </a:cubicBezTo>
                  <a:cubicBezTo>
                    <a:pt x="6" y="6"/>
                    <a:pt x="3" y="3"/>
                    <a:pt x="0" y="0"/>
                  </a:cubicBezTo>
                  <a:close/>
                </a:path>
              </a:pathLst>
            </a:custGeom>
            <a:solidFill>
              <a:srgbClr val="72A6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0" name="Freeform 375"/>
            <p:cNvSpPr/>
            <p:nvPr/>
          </p:nvSpPr>
          <p:spPr bwMode="auto">
            <a:xfrm>
              <a:off x="10712451" y="2352675"/>
              <a:ext cx="384175" cy="384175"/>
            </a:xfrm>
            <a:custGeom>
              <a:avLst/>
              <a:gdLst>
                <a:gd name="T0" fmla="*/ 8 w 136"/>
                <a:gd name="T1" fmla="*/ 1 h 136"/>
                <a:gd name="T2" fmla="*/ 94 w 136"/>
                <a:gd name="T3" fmla="*/ 130 h 136"/>
                <a:gd name="T4" fmla="*/ 85 w 136"/>
                <a:gd name="T5" fmla="*/ 135 h 136"/>
                <a:gd name="T6" fmla="*/ 69 w 136"/>
                <a:gd name="T7" fmla="*/ 120 h 136"/>
                <a:gd name="T8" fmla="*/ 68 w 136"/>
                <a:gd name="T9" fmla="*/ 96 h 136"/>
                <a:gd name="T10" fmla="*/ 57 w 136"/>
                <a:gd name="T11" fmla="*/ 83 h 136"/>
                <a:gd name="T12" fmla="*/ 46 w 136"/>
                <a:gd name="T13" fmla="*/ 90 h 136"/>
                <a:gd name="T14" fmla="*/ 35 w 136"/>
                <a:gd name="T15" fmla="*/ 85 h 136"/>
                <a:gd name="T16" fmla="*/ 8 w 136"/>
                <a:gd name="T17" fmla="*/ 19 h 136"/>
                <a:gd name="T18" fmla="*/ 1 w 136"/>
                <a:gd name="T19" fmla="*/ 9 h 136"/>
                <a:gd name="T20" fmla="*/ 4 w 136"/>
                <a:gd name="T21" fmla="*/ 1 h 136"/>
                <a:gd name="T22" fmla="*/ 8 w 136"/>
                <a:gd name="T23" fmla="*/ 1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36" h="136">
                  <a:moveTo>
                    <a:pt x="8" y="1"/>
                  </a:moveTo>
                  <a:cubicBezTo>
                    <a:pt x="46" y="15"/>
                    <a:pt x="136" y="85"/>
                    <a:pt x="94" y="130"/>
                  </a:cubicBezTo>
                  <a:cubicBezTo>
                    <a:pt x="92" y="133"/>
                    <a:pt x="89" y="135"/>
                    <a:pt x="85" y="135"/>
                  </a:cubicBezTo>
                  <a:cubicBezTo>
                    <a:pt x="78" y="136"/>
                    <a:pt x="71" y="127"/>
                    <a:pt x="69" y="120"/>
                  </a:cubicBezTo>
                  <a:cubicBezTo>
                    <a:pt x="67" y="112"/>
                    <a:pt x="69" y="104"/>
                    <a:pt x="68" y="96"/>
                  </a:cubicBezTo>
                  <a:cubicBezTo>
                    <a:pt x="67" y="90"/>
                    <a:pt x="63" y="82"/>
                    <a:pt x="57" y="83"/>
                  </a:cubicBezTo>
                  <a:cubicBezTo>
                    <a:pt x="52" y="83"/>
                    <a:pt x="50" y="89"/>
                    <a:pt x="46" y="90"/>
                  </a:cubicBezTo>
                  <a:cubicBezTo>
                    <a:pt x="43" y="91"/>
                    <a:pt x="38" y="88"/>
                    <a:pt x="35" y="85"/>
                  </a:cubicBezTo>
                  <a:cubicBezTo>
                    <a:pt x="18" y="68"/>
                    <a:pt x="24" y="38"/>
                    <a:pt x="8" y="19"/>
                  </a:cubicBezTo>
                  <a:cubicBezTo>
                    <a:pt x="6" y="16"/>
                    <a:pt x="3" y="13"/>
                    <a:pt x="1" y="9"/>
                  </a:cubicBezTo>
                  <a:cubicBezTo>
                    <a:pt x="0" y="6"/>
                    <a:pt x="1" y="1"/>
                    <a:pt x="4" y="1"/>
                  </a:cubicBezTo>
                  <a:cubicBezTo>
                    <a:pt x="6" y="0"/>
                    <a:pt x="7" y="1"/>
                    <a:pt x="8" y="1"/>
                  </a:cubicBezTo>
                  <a:close/>
                </a:path>
              </a:pathLst>
            </a:custGeom>
            <a:solidFill>
              <a:srgbClr val="BAD5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1" name="Freeform 376"/>
            <p:cNvSpPr/>
            <p:nvPr/>
          </p:nvSpPr>
          <p:spPr bwMode="auto">
            <a:xfrm>
              <a:off x="10593388" y="2259013"/>
              <a:ext cx="109538" cy="123825"/>
            </a:xfrm>
            <a:custGeom>
              <a:avLst/>
              <a:gdLst>
                <a:gd name="T0" fmla="*/ 8 w 39"/>
                <a:gd name="T1" fmla="*/ 31 h 44"/>
                <a:gd name="T2" fmla="*/ 33 w 39"/>
                <a:gd name="T3" fmla="*/ 32 h 44"/>
                <a:gd name="T4" fmla="*/ 28 w 39"/>
                <a:gd name="T5" fmla="*/ 39 h 44"/>
                <a:gd name="T6" fmla="*/ 23 w 39"/>
                <a:gd name="T7" fmla="*/ 43 h 44"/>
                <a:gd name="T8" fmla="*/ 13 w 39"/>
                <a:gd name="T9" fmla="*/ 40 h 44"/>
                <a:gd name="T10" fmla="*/ 8 w 39"/>
                <a:gd name="T11" fmla="*/ 31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9" h="44">
                  <a:moveTo>
                    <a:pt x="8" y="31"/>
                  </a:moveTo>
                  <a:cubicBezTo>
                    <a:pt x="0" y="0"/>
                    <a:pt x="39" y="14"/>
                    <a:pt x="33" y="32"/>
                  </a:cubicBezTo>
                  <a:cubicBezTo>
                    <a:pt x="32" y="35"/>
                    <a:pt x="30" y="37"/>
                    <a:pt x="28" y="39"/>
                  </a:cubicBezTo>
                  <a:cubicBezTo>
                    <a:pt x="26" y="41"/>
                    <a:pt x="25" y="43"/>
                    <a:pt x="23" y="43"/>
                  </a:cubicBezTo>
                  <a:cubicBezTo>
                    <a:pt x="20" y="44"/>
                    <a:pt x="16" y="43"/>
                    <a:pt x="13" y="40"/>
                  </a:cubicBezTo>
                  <a:cubicBezTo>
                    <a:pt x="11" y="38"/>
                    <a:pt x="9" y="34"/>
                    <a:pt x="8" y="31"/>
                  </a:cubicBezTo>
                  <a:close/>
                </a:path>
              </a:pathLst>
            </a:custGeom>
            <a:solidFill>
              <a:srgbClr val="BAD5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2" name="Freeform 377"/>
            <p:cNvSpPr/>
            <p:nvPr/>
          </p:nvSpPr>
          <p:spPr bwMode="auto">
            <a:xfrm>
              <a:off x="10453688" y="2432050"/>
              <a:ext cx="296863" cy="355600"/>
            </a:xfrm>
            <a:custGeom>
              <a:avLst/>
              <a:gdLst>
                <a:gd name="T0" fmla="*/ 8 w 105"/>
                <a:gd name="T1" fmla="*/ 31 h 126"/>
                <a:gd name="T2" fmla="*/ 23 w 105"/>
                <a:gd name="T3" fmla="*/ 61 h 126"/>
                <a:gd name="T4" fmla="*/ 24 w 105"/>
                <a:gd name="T5" fmla="*/ 62 h 126"/>
                <a:gd name="T6" fmla="*/ 27 w 105"/>
                <a:gd name="T7" fmla="*/ 68 h 126"/>
                <a:gd name="T8" fmla="*/ 29 w 105"/>
                <a:gd name="T9" fmla="*/ 71 h 126"/>
                <a:gd name="T10" fmla="*/ 32 w 105"/>
                <a:gd name="T11" fmla="*/ 76 h 126"/>
                <a:gd name="T12" fmla="*/ 36 w 105"/>
                <a:gd name="T13" fmla="*/ 82 h 126"/>
                <a:gd name="T14" fmla="*/ 38 w 105"/>
                <a:gd name="T15" fmla="*/ 87 h 126"/>
                <a:gd name="T16" fmla="*/ 43 w 105"/>
                <a:gd name="T17" fmla="*/ 97 h 126"/>
                <a:gd name="T18" fmla="*/ 45 w 105"/>
                <a:gd name="T19" fmla="*/ 102 h 126"/>
                <a:gd name="T20" fmla="*/ 45 w 105"/>
                <a:gd name="T21" fmla="*/ 103 h 126"/>
                <a:gd name="T22" fmla="*/ 45 w 105"/>
                <a:gd name="T23" fmla="*/ 105 h 126"/>
                <a:gd name="T24" fmla="*/ 46 w 105"/>
                <a:gd name="T25" fmla="*/ 107 h 126"/>
                <a:gd name="T26" fmla="*/ 47 w 105"/>
                <a:gd name="T27" fmla="*/ 114 h 126"/>
                <a:gd name="T28" fmla="*/ 49 w 105"/>
                <a:gd name="T29" fmla="*/ 119 h 126"/>
                <a:gd name="T30" fmla="*/ 51 w 105"/>
                <a:gd name="T31" fmla="*/ 126 h 126"/>
                <a:gd name="T32" fmla="*/ 105 w 105"/>
                <a:gd name="T33" fmla="*/ 126 h 126"/>
                <a:gd name="T34" fmla="*/ 99 w 105"/>
                <a:gd name="T35" fmla="*/ 122 h 126"/>
                <a:gd name="T36" fmla="*/ 98 w 105"/>
                <a:gd name="T37" fmla="*/ 121 h 126"/>
                <a:gd name="T38" fmla="*/ 98 w 105"/>
                <a:gd name="T39" fmla="*/ 121 h 126"/>
                <a:gd name="T40" fmla="*/ 91 w 105"/>
                <a:gd name="T41" fmla="*/ 118 h 126"/>
                <a:gd name="T42" fmla="*/ 85 w 105"/>
                <a:gd name="T43" fmla="*/ 118 h 126"/>
                <a:gd name="T44" fmla="*/ 79 w 105"/>
                <a:gd name="T45" fmla="*/ 114 h 126"/>
                <a:gd name="T46" fmla="*/ 80 w 105"/>
                <a:gd name="T47" fmla="*/ 99 h 126"/>
                <a:gd name="T48" fmla="*/ 83 w 105"/>
                <a:gd name="T49" fmla="*/ 92 h 126"/>
                <a:gd name="T50" fmla="*/ 85 w 105"/>
                <a:gd name="T51" fmla="*/ 85 h 126"/>
                <a:gd name="T52" fmla="*/ 85 w 105"/>
                <a:gd name="T53" fmla="*/ 83 h 126"/>
                <a:gd name="T54" fmla="*/ 71 w 105"/>
                <a:gd name="T55" fmla="*/ 64 h 126"/>
                <a:gd name="T56" fmla="*/ 64 w 105"/>
                <a:gd name="T57" fmla="*/ 62 h 126"/>
                <a:gd name="T58" fmla="*/ 55 w 105"/>
                <a:gd name="T59" fmla="*/ 62 h 126"/>
                <a:gd name="T60" fmla="*/ 46 w 105"/>
                <a:gd name="T61" fmla="*/ 58 h 126"/>
                <a:gd name="T62" fmla="*/ 40 w 105"/>
                <a:gd name="T63" fmla="*/ 28 h 126"/>
                <a:gd name="T64" fmla="*/ 38 w 105"/>
                <a:gd name="T65" fmla="*/ 19 h 126"/>
                <a:gd name="T66" fmla="*/ 34 w 105"/>
                <a:gd name="T67" fmla="*/ 14 h 126"/>
                <a:gd name="T68" fmla="*/ 28 w 105"/>
                <a:gd name="T69" fmla="*/ 8 h 126"/>
                <a:gd name="T70" fmla="*/ 8 w 105"/>
                <a:gd name="T71" fmla="*/ 3 h 126"/>
                <a:gd name="T72" fmla="*/ 8 w 105"/>
                <a:gd name="T73" fmla="*/ 31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05" h="125">
                  <a:moveTo>
                    <a:pt x="8" y="31"/>
                  </a:moveTo>
                  <a:cubicBezTo>
                    <a:pt x="13" y="41"/>
                    <a:pt x="18" y="51"/>
                    <a:pt x="23" y="61"/>
                  </a:cubicBezTo>
                  <a:cubicBezTo>
                    <a:pt x="23" y="62"/>
                    <a:pt x="23" y="62"/>
                    <a:pt x="24" y="62"/>
                  </a:cubicBezTo>
                  <a:cubicBezTo>
                    <a:pt x="25" y="64"/>
                    <a:pt x="26" y="66"/>
                    <a:pt x="27" y="68"/>
                  </a:cubicBezTo>
                  <a:cubicBezTo>
                    <a:pt x="28" y="69"/>
                    <a:pt x="28" y="70"/>
                    <a:pt x="29" y="71"/>
                  </a:cubicBezTo>
                  <a:cubicBezTo>
                    <a:pt x="30" y="73"/>
                    <a:pt x="31" y="74"/>
                    <a:pt x="32" y="76"/>
                  </a:cubicBezTo>
                  <a:cubicBezTo>
                    <a:pt x="33" y="78"/>
                    <a:pt x="34" y="80"/>
                    <a:pt x="36" y="82"/>
                  </a:cubicBezTo>
                  <a:cubicBezTo>
                    <a:pt x="36" y="84"/>
                    <a:pt x="37" y="85"/>
                    <a:pt x="38" y="87"/>
                  </a:cubicBezTo>
                  <a:cubicBezTo>
                    <a:pt x="40" y="90"/>
                    <a:pt x="42" y="94"/>
                    <a:pt x="43" y="97"/>
                  </a:cubicBezTo>
                  <a:cubicBezTo>
                    <a:pt x="44" y="99"/>
                    <a:pt x="44" y="100"/>
                    <a:pt x="45" y="102"/>
                  </a:cubicBezTo>
                  <a:cubicBezTo>
                    <a:pt x="45" y="102"/>
                    <a:pt x="45" y="102"/>
                    <a:pt x="45" y="103"/>
                  </a:cubicBezTo>
                  <a:cubicBezTo>
                    <a:pt x="45" y="103"/>
                    <a:pt x="45" y="104"/>
                    <a:pt x="45" y="105"/>
                  </a:cubicBezTo>
                  <a:cubicBezTo>
                    <a:pt x="46" y="105"/>
                    <a:pt x="46" y="106"/>
                    <a:pt x="46" y="107"/>
                  </a:cubicBezTo>
                  <a:cubicBezTo>
                    <a:pt x="47" y="109"/>
                    <a:pt x="47" y="111"/>
                    <a:pt x="47" y="114"/>
                  </a:cubicBezTo>
                  <a:cubicBezTo>
                    <a:pt x="48" y="115"/>
                    <a:pt x="48" y="117"/>
                    <a:pt x="49" y="119"/>
                  </a:cubicBezTo>
                  <a:cubicBezTo>
                    <a:pt x="49" y="121"/>
                    <a:pt x="50" y="124"/>
                    <a:pt x="51" y="126"/>
                  </a:cubicBezTo>
                  <a:cubicBezTo>
                    <a:pt x="105" y="126"/>
                    <a:pt x="105" y="126"/>
                    <a:pt x="105" y="126"/>
                  </a:cubicBezTo>
                  <a:cubicBezTo>
                    <a:pt x="103" y="124"/>
                    <a:pt x="101" y="123"/>
                    <a:pt x="99" y="122"/>
                  </a:cubicBezTo>
                  <a:cubicBezTo>
                    <a:pt x="99" y="122"/>
                    <a:pt x="98" y="121"/>
                    <a:pt x="98" y="121"/>
                  </a:cubicBezTo>
                  <a:cubicBezTo>
                    <a:pt x="98" y="121"/>
                    <a:pt x="98" y="121"/>
                    <a:pt x="98" y="121"/>
                  </a:cubicBezTo>
                  <a:cubicBezTo>
                    <a:pt x="96" y="120"/>
                    <a:pt x="94" y="119"/>
                    <a:pt x="91" y="118"/>
                  </a:cubicBezTo>
                  <a:cubicBezTo>
                    <a:pt x="89" y="118"/>
                    <a:pt x="87" y="119"/>
                    <a:pt x="85" y="118"/>
                  </a:cubicBezTo>
                  <a:cubicBezTo>
                    <a:pt x="82" y="117"/>
                    <a:pt x="80" y="116"/>
                    <a:pt x="79" y="114"/>
                  </a:cubicBezTo>
                  <a:cubicBezTo>
                    <a:pt x="77" y="109"/>
                    <a:pt x="78" y="102"/>
                    <a:pt x="80" y="99"/>
                  </a:cubicBezTo>
                  <a:cubicBezTo>
                    <a:pt x="81" y="97"/>
                    <a:pt x="82" y="95"/>
                    <a:pt x="83" y="92"/>
                  </a:cubicBezTo>
                  <a:cubicBezTo>
                    <a:pt x="84" y="90"/>
                    <a:pt x="85" y="87"/>
                    <a:pt x="85" y="85"/>
                  </a:cubicBezTo>
                  <a:cubicBezTo>
                    <a:pt x="85" y="84"/>
                    <a:pt x="85" y="84"/>
                    <a:pt x="85" y="83"/>
                  </a:cubicBezTo>
                  <a:cubicBezTo>
                    <a:pt x="85" y="75"/>
                    <a:pt x="79" y="66"/>
                    <a:pt x="71" y="64"/>
                  </a:cubicBezTo>
                  <a:cubicBezTo>
                    <a:pt x="69" y="63"/>
                    <a:pt x="66" y="63"/>
                    <a:pt x="64" y="62"/>
                  </a:cubicBezTo>
                  <a:cubicBezTo>
                    <a:pt x="61" y="62"/>
                    <a:pt x="58" y="62"/>
                    <a:pt x="55" y="62"/>
                  </a:cubicBezTo>
                  <a:cubicBezTo>
                    <a:pt x="52" y="61"/>
                    <a:pt x="49" y="60"/>
                    <a:pt x="46" y="58"/>
                  </a:cubicBezTo>
                  <a:cubicBezTo>
                    <a:pt x="38" y="51"/>
                    <a:pt x="41" y="39"/>
                    <a:pt x="40" y="28"/>
                  </a:cubicBezTo>
                  <a:cubicBezTo>
                    <a:pt x="39" y="25"/>
                    <a:pt x="39" y="22"/>
                    <a:pt x="38" y="19"/>
                  </a:cubicBezTo>
                  <a:cubicBezTo>
                    <a:pt x="37" y="17"/>
                    <a:pt x="35" y="15"/>
                    <a:pt x="34" y="14"/>
                  </a:cubicBezTo>
                  <a:cubicBezTo>
                    <a:pt x="32" y="12"/>
                    <a:pt x="30" y="10"/>
                    <a:pt x="28" y="8"/>
                  </a:cubicBezTo>
                  <a:cubicBezTo>
                    <a:pt x="22" y="3"/>
                    <a:pt x="14" y="0"/>
                    <a:pt x="8" y="3"/>
                  </a:cubicBezTo>
                  <a:cubicBezTo>
                    <a:pt x="0" y="8"/>
                    <a:pt x="3" y="21"/>
                    <a:pt x="8" y="31"/>
                  </a:cubicBezTo>
                  <a:close/>
                </a:path>
              </a:pathLst>
            </a:custGeom>
            <a:solidFill>
              <a:srgbClr val="BAD5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434" name="组合 433"/>
          <p:cNvGrpSpPr/>
          <p:nvPr/>
        </p:nvGrpSpPr>
        <p:grpSpPr>
          <a:xfrm>
            <a:off x="3477458" y="2713776"/>
            <a:ext cx="1590676" cy="876301"/>
            <a:chOff x="5411788" y="2968625"/>
            <a:chExt cx="1590676" cy="876301"/>
          </a:xfrm>
          <a:solidFill>
            <a:srgbClr val="106180"/>
          </a:solidFill>
        </p:grpSpPr>
        <p:sp>
          <p:nvSpPr>
            <p:cNvPr id="435" name="Freeform 335"/>
            <p:cNvSpPr/>
            <p:nvPr/>
          </p:nvSpPr>
          <p:spPr bwMode="auto">
            <a:xfrm>
              <a:off x="6040438" y="2968625"/>
              <a:ext cx="334963" cy="755650"/>
            </a:xfrm>
            <a:custGeom>
              <a:avLst/>
              <a:gdLst>
                <a:gd name="T0" fmla="*/ 73 w 119"/>
                <a:gd name="T1" fmla="*/ 215 h 267"/>
                <a:gd name="T2" fmla="*/ 59 w 119"/>
                <a:gd name="T3" fmla="*/ 267 h 267"/>
                <a:gd name="T4" fmla="*/ 45 w 119"/>
                <a:gd name="T5" fmla="*/ 215 h 267"/>
                <a:gd name="T6" fmla="*/ 59 w 119"/>
                <a:gd name="T7" fmla="*/ 0 h 267"/>
                <a:gd name="T8" fmla="*/ 73 w 119"/>
                <a:gd name="T9" fmla="*/ 215 h 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9" h="267">
                  <a:moveTo>
                    <a:pt x="73" y="215"/>
                  </a:moveTo>
                  <a:cubicBezTo>
                    <a:pt x="66" y="245"/>
                    <a:pt x="59" y="267"/>
                    <a:pt x="59" y="267"/>
                  </a:cubicBezTo>
                  <a:cubicBezTo>
                    <a:pt x="59" y="267"/>
                    <a:pt x="53" y="245"/>
                    <a:pt x="45" y="215"/>
                  </a:cubicBezTo>
                  <a:cubicBezTo>
                    <a:pt x="26" y="138"/>
                    <a:pt x="0" y="0"/>
                    <a:pt x="59" y="0"/>
                  </a:cubicBezTo>
                  <a:cubicBezTo>
                    <a:pt x="119" y="0"/>
                    <a:pt x="93" y="138"/>
                    <a:pt x="73" y="2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6" name="Freeform 336"/>
            <p:cNvSpPr/>
            <p:nvPr/>
          </p:nvSpPr>
          <p:spPr bwMode="auto">
            <a:xfrm>
              <a:off x="6165851" y="3576638"/>
              <a:ext cx="79375" cy="147638"/>
            </a:xfrm>
            <a:custGeom>
              <a:avLst/>
              <a:gdLst>
                <a:gd name="T0" fmla="*/ 28 w 28"/>
                <a:gd name="T1" fmla="*/ 0 h 52"/>
                <a:gd name="T2" fmla="*/ 14 w 28"/>
                <a:gd name="T3" fmla="*/ 52 h 52"/>
                <a:gd name="T4" fmla="*/ 0 w 28"/>
                <a:gd name="T5" fmla="*/ 0 h 52"/>
                <a:gd name="T6" fmla="*/ 28 w 28"/>
                <a:gd name="T7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52">
                  <a:moveTo>
                    <a:pt x="28" y="0"/>
                  </a:moveTo>
                  <a:cubicBezTo>
                    <a:pt x="21" y="30"/>
                    <a:pt x="14" y="52"/>
                    <a:pt x="14" y="52"/>
                  </a:cubicBezTo>
                  <a:cubicBezTo>
                    <a:pt x="14" y="52"/>
                    <a:pt x="8" y="30"/>
                    <a:pt x="0" y="0"/>
                  </a:cubicBezTo>
                  <a:cubicBezTo>
                    <a:pt x="9" y="5"/>
                    <a:pt x="20" y="5"/>
                    <a:pt x="2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7" name="Freeform 337"/>
            <p:cNvSpPr/>
            <p:nvPr/>
          </p:nvSpPr>
          <p:spPr bwMode="auto">
            <a:xfrm>
              <a:off x="6197601" y="3813175"/>
              <a:ext cx="19050" cy="31750"/>
            </a:xfrm>
            <a:custGeom>
              <a:avLst/>
              <a:gdLst>
                <a:gd name="T0" fmla="*/ 7 w 7"/>
                <a:gd name="T1" fmla="*/ 11 h 11"/>
                <a:gd name="T2" fmla="*/ 0 w 7"/>
                <a:gd name="T3" fmla="*/ 11 h 11"/>
                <a:gd name="T4" fmla="*/ 3 w 7"/>
                <a:gd name="T5" fmla="*/ 0 h 11"/>
                <a:gd name="T6" fmla="*/ 7 w 7"/>
                <a:gd name="T7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1">
                  <a:moveTo>
                    <a:pt x="7" y="11"/>
                  </a:moveTo>
                  <a:cubicBezTo>
                    <a:pt x="0" y="11"/>
                    <a:pt x="0" y="11"/>
                    <a:pt x="0" y="11"/>
                  </a:cubicBezTo>
                  <a:cubicBezTo>
                    <a:pt x="2" y="4"/>
                    <a:pt x="3" y="0"/>
                    <a:pt x="3" y="0"/>
                  </a:cubicBezTo>
                  <a:cubicBezTo>
                    <a:pt x="3" y="0"/>
                    <a:pt x="5" y="4"/>
                    <a:pt x="7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8" name="Freeform 338"/>
            <p:cNvSpPr/>
            <p:nvPr/>
          </p:nvSpPr>
          <p:spPr bwMode="auto">
            <a:xfrm>
              <a:off x="6197601" y="3813175"/>
              <a:ext cx="19050" cy="31750"/>
            </a:xfrm>
            <a:custGeom>
              <a:avLst/>
              <a:gdLst>
                <a:gd name="T0" fmla="*/ 7 w 7"/>
                <a:gd name="T1" fmla="*/ 11 h 11"/>
                <a:gd name="T2" fmla="*/ 0 w 7"/>
                <a:gd name="T3" fmla="*/ 11 h 11"/>
                <a:gd name="T4" fmla="*/ 3 w 7"/>
                <a:gd name="T5" fmla="*/ 0 h 11"/>
                <a:gd name="T6" fmla="*/ 7 w 7"/>
                <a:gd name="T7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1">
                  <a:moveTo>
                    <a:pt x="7" y="11"/>
                  </a:moveTo>
                  <a:cubicBezTo>
                    <a:pt x="0" y="11"/>
                    <a:pt x="0" y="11"/>
                    <a:pt x="0" y="11"/>
                  </a:cubicBezTo>
                  <a:cubicBezTo>
                    <a:pt x="2" y="4"/>
                    <a:pt x="3" y="0"/>
                    <a:pt x="3" y="0"/>
                  </a:cubicBezTo>
                  <a:cubicBezTo>
                    <a:pt x="3" y="0"/>
                    <a:pt x="5" y="4"/>
                    <a:pt x="7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9" name="Freeform 339"/>
            <p:cNvSpPr/>
            <p:nvPr/>
          </p:nvSpPr>
          <p:spPr bwMode="auto">
            <a:xfrm>
              <a:off x="5665788" y="2990850"/>
              <a:ext cx="517525" cy="738188"/>
            </a:xfrm>
            <a:custGeom>
              <a:avLst/>
              <a:gdLst>
                <a:gd name="T0" fmla="*/ 171 w 184"/>
                <a:gd name="T1" fmla="*/ 209 h 261"/>
                <a:gd name="T2" fmla="*/ 184 w 184"/>
                <a:gd name="T3" fmla="*/ 261 h 261"/>
                <a:gd name="T4" fmla="*/ 146 w 184"/>
                <a:gd name="T5" fmla="*/ 223 h 261"/>
                <a:gd name="T6" fmla="*/ 51 w 184"/>
                <a:gd name="T7" fmla="*/ 30 h 261"/>
                <a:gd name="T8" fmla="*/ 171 w 184"/>
                <a:gd name="T9" fmla="*/ 209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4" h="261">
                  <a:moveTo>
                    <a:pt x="171" y="209"/>
                  </a:moveTo>
                  <a:cubicBezTo>
                    <a:pt x="179" y="239"/>
                    <a:pt x="184" y="261"/>
                    <a:pt x="184" y="261"/>
                  </a:cubicBezTo>
                  <a:cubicBezTo>
                    <a:pt x="184" y="261"/>
                    <a:pt x="168" y="246"/>
                    <a:pt x="146" y="223"/>
                  </a:cubicBezTo>
                  <a:cubicBezTo>
                    <a:pt x="91" y="166"/>
                    <a:pt x="0" y="60"/>
                    <a:pt x="51" y="30"/>
                  </a:cubicBezTo>
                  <a:cubicBezTo>
                    <a:pt x="102" y="0"/>
                    <a:pt x="149" y="132"/>
                    <a:pt x="171" y="20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0" name="Freeform 340"/>
            <p:cNvSpPr/>
            <p:nvPr/>
          </p:nvSpPr>
          <p:spPr bwMode="auto">
            <a:xfrm>
              <a:off x="6076951" y="3581400"/>
              <a:ext cx="106363" cy="147638"/>
            </a:xfrm>
            <a:custGeom>
              <a:avLst/>
              <a:gdLst>
                <a:gd name="T0" fmla="*/ 25 w 38"/>
                <a:gd name="T1" fmla="*/ 0 h 52"/>
                <a:gd name="T2" fmla="*/ 38 w 38"/>
                <a:gd name="T3" fmla="*/ 52 h 52"/>
                <a:gd name="T4" fmla="*/ 0 w 38"/>
                <a:gd name="T5" fmla="*/ 14 h 52"/>
                <a:gd name="T6" fmla="*/ 25 w 38"/>
                <a:gd name="T7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8" h="52">
                  <a:moveTo>
                    <a:pt x="25" y="0"/>
                  </a:moveTo>
                  <a:cubicBezTo>
                    <a:pt x="33" y="30"/>
                    <a:pt x="38" y="52"/>
                    <a:pt x="38" y="52"/>
                  </a:cubicBezTo>
                  <a:cubicBezTo>
                    <a:pt x="38" y="52"/>
                    <a:pt x="22" y="37"/>
                    <a:pt x="0" y="14"/>
                  </a:cubicBezTo>
                  <a:cubicBezTo>
                    <a:pt x="10" y="14"/>
                    <a:pt x="19" y="8"/>
                    <a:pt x="2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1" name="Freeform 341"/>
            <p:cNvSpPr/>
            <p:nvPr/>
          </p:nvSpPr>
          <p:spPr bwMode="auto">
            <a:xfrm>
              <a:off x="6227763" y="3808413"/>
              <a:ext cx="39688" cy="36513"/>
            </a:xfrm>
            <a:custGeom>
              <a:avLst/>
              <a:gdLst>
                <a:gd name="T0" fmla="*/ 14 w 14"/>
                <a:gd name="T1" fmla="*/ 13 h 13"/>
                <a:gd name="T2" fmla="*/ 4 w 14"/>
                <a:gd name="T3" fmla="*/ 13 h 13"/>
                <a:gd name="T4" fmla="*/ 1 w 14"/>
                <a:gd name="T5" fmla="*/ 1 h 13"/>
                <a:gd name="T6" fmla="*/ 0 w 14"/>
                <a:gd name="T7" fmla="*/ 0 h 13"/>
                <a:gd name="T8" fmla="*/ 2 w 14"/>
                <a:gd name="T9" fmla="*/ 1 h 13"/>
                <a:gd name="T10" fmla="*/ 13 w 14"/>
                <a:gd name="T11" fmla="*/ 11 h 13"/>
                <a:gd name="T12" fmla="*/ 14 w 14"/>
                <a:gd name="T13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13">
                  <a:moveTo>
                    <a:pt x="14" y="13"/>
                  </a:moveTo>
                  <a:cubicBezTo>
                    <a:pt x="4" y="13"/>
                    <a:pt x="4" y="13"/>
                    <a:pt x="4" y="13"/>
                  </a:cubicBezTo>
                  <a:cubicBezTo>
                    <a:pt x="2" y="7"/>
                    <a:pt x="1" y="3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2" y="1"/>
                  </a:cubicBezTo>
                  <a:cubicBezTo>
                    <a:pt x="4" y="3"/>
                    <a:pt x="8" y="7"/>
                    <a:pt x="13" y="11"/>
                  </a:cubicBezTo>
                  <a:cubicBezTo>
                    <a:pt x="13" y="12"/>
                    <a:pt x="14" y="12"/>
                    <a:pt x="14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2" name="Freeform 342"/>
            <p:cNvSpPr/>
            <p:nvPr/>
          </p:nvSpPr>
          <p:spPr bwMode="auto">
            <a:xfrm>
              <a:off x="6227763" y="3808413"/>
              <a:ext cx="39688" cy="36513"/>
            </a:xfrm>
            <a:custGeom>
              <a:avLst/>
              <a:gdLst>
                <a:gd name="T0" fmla="*/ 14 w 14"/>
                <a:gd name="T1" fmla="*/ 13 h 13"/>
                <a:gd name="T2" fmla="*/ 4 w 14"/>
                <a:gd name="T3" fmla="*/ 13 h 13"/>
                <a:gd name="T4" fmla="*/ 1 w 14"/>
                <a:gd name="T5" fmla="*/ 1 h 13"/>
                <a:gd name="T6" fmla="*/ 0 w 14"/>
                <a:gd name="T7" fmla="*/ 0 h 13"/>
                <a:gd name="T8" fmla="*/ 2 w 14"/>
                <a:gd name="T9" fmla="*/ 1 h 13"/>
                <a:gd name="T10" fmla="*/ 13 w 14"/>
                <a:gd name="T11" fmla="*/ 11 h 13"/>
                <a:gd name="T12" fmla="*/ 14 w 14"/>
                <a:gd name="T13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13">
                  <a:moveTo>
                    <a:pt x="14" y="13"/>
                  </a:moveTo>
                  <a:cubicBezTo>
                    <a:pt x="4" y="13"/>
                    <a:pt x="4" y="13"/>
                    <a:pt x="4" y="13"/>
                  </a:cubicBezTo>
                  <a:cubicBezTo>
                    <a:pt x="2" y="7"/>
                    <a:pt x="1" y="3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2" y="1"/>
                  </a:cubicBezTo>
                  <a:cubicBezTo>
                    <a:pt x="4" y="3"/>
                    <a:pt x="8" y="7"/>
                    <a:pt x="13" y="11"/>
                  </a:cubicBezTo>
                  <a:cubicBezTo>
                    <a:pt x="13" y="12"/>
                    <a:pt x="14" y="12"/>
                    <a:pt x="14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3" name="Freeform 343"/>
            <p:cNvSpPr/>
            <p:nvPr/>
          </p:nvSpPr>
          <p:spPr bwMode="auto">
            <a:xfrm>
              <a:off x="5434013" y="3222625"/>
              <a:ext cx="731838" cy="523875"/>
            </a:xfrm>
            <a:custGeom>
              <a:avLst/>
              <a:gdLst>
                <a:gd name="T0" fmla="*/ 223 w 260"/>
                <a:gd name="T1" fmla="*/ 147 h 185"/>
                <a:gd name="T2" fmla="*/ 260 w 260"/>
                <a:gd name="T3" fmla="*/ 185 h 185"/>
                <a:gd name="T4" fmla="*/ 209 w 260"/>
                <a:gd name="T5" fmla="*/ 171 h 185"/>
                <a:gd name="T6" fmla="*/ 30 w 260"/>
                <a:gd name="T7" fmla="*/ 51 h 185"/>
                <a:gd name="T8" fmla="*/ 223 w 260"/>
                <a:gd name="T9" fmla="*/ 147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0" h="185">
                  <a:moveTo>
                    <a:pt x="223" y="147"/>
                  </a:moveTo>
                  <a:cubicBezTo>
                    <a:pt x="245" y="168"/>
                    <a:pt x="260" y="185"/>
                    <a:pt x="260" y="185"/>
                  </a:cubicBezTo>
                  <a:cubicBezTo>
                    <a:pt x="260" y="185"/>
                    <a:pt x="239" y="180"/>
                    <a:pt x="209" y="171"/>
                  </a:cubicBezTo>
                  <a:cubicBezTo>
                    <a:pt x="132" y="149"/>
                    <a:pt x="0" y="103"/>
                    <a:pt x="30" y="51"/>
                  </a:cubicBezTo>
                  <a:cubicBezTo>
                    <a:pt x="59" y="0"/>
                    <a:pt x="165" y="91"/>
                    <a:pt x="223" y="14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4" name="Freeform 344"/>
            <p:cNvSpPr/>
            <p:nvPr/>
          </p:nvSpPr>
          <p:spPr bwMode="auto">
            <a:xfrm>
              <a:off x="6022976" y="3638550"/>
              <a:ext cx="142875" cy="107950"/>
            </a:xfrm>
            <a:custGeom>
              <a:avLst/>
              <a:gdLst>
                <a:gd name="T0" fmla="*/ 14 w 51"/>
                <a:gd name="T1" fmla="*/ 0 h 38"/>
                <a:gd name="T2" fmla="*/ 51 w 51"/>
                <a:gd name="T3" fmla="*/ 38 h 38"/>
                <a:gd name="T4" fmla="*/ 0 w 51"/>
                <a:gd name="T5" fmla="*/ 24 h 38"/>
                <a:gd name="T6" fmla="*/ 14 w 51"/>
                <a:gd name="T7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1" h="38">
                  <a:moveTo>
                    <a:pt x="14" y="0"/>
                  </a:moveTo>
                  <a:cubicBezTo>
                    <a:pt x="36" y="21"/>
                    <a:pt x="51" y="38"/>
                    <a:pt x="51" y="38"/>
                  </a:cubicBezTo>
                  <a:cubicBezTo>
                    <a:pt x="51" y="38"/>
                    <a:pt x="30" y="33"/>
                    <a:pt x="0" y="24"/>
                  </a:cubicBezTo>
                  <a:cubicBezTo>
                    <a:pt x="8" y="19"/>
                    <a:pt x="13" y="10"/>
                    <a:pt x="1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5" name="Freeform 345"/>
            <p:cNvSpPr/>
            <p:nvPr/>
          </p:nvSpPr>
          <p:spPr bwMode="auto">
            <a:xfrm>
              <a:off x="6245226" y="3790950"/>
              <a:ext cx="200025" cy="53975"/>
            </a:xfrm>
            <a:custGeom>
              <a:avLst/>
              <a:gdLst>
                <a:gd name="T0" fmla="*/ 71 w 71"/>
                <a:gd name="T1" fmla="*/ 19 h 19"/>
                <a:gd name="T2" fmla="*/ 19 w 71"/>
                <a:gd name="T3" fmla="*/ 19 h 19"/>
                <a:gd name="T4" fmla="*/ 19 w 71"/>
                <a:gd name="T5" fmla="*/ 19 h 19"/>
                <a:gd name="T6" fmla="*/ 19 w 71"/>
                <a:gd name="T7" fmla="*/ 19 h 19"/>
                <a:gd name="T8" fmla="*/ 13 w 71"/>
                <a:gd name="T9" fmla="*/ 13 h 19"/>
                <a:gd name="T10" fmla="*/ 4 w 71"/>
                <a:gd name="T11" fmla="*/ 4 h 19"/>
                <a:gd name="T12" fmla="*/ 0 w 71"/>
                <a:gd name="T13" fmla="*/ 0 h 19"/>
                <a:gd name="T14" fmla="*/ 8 w 71"/>
                <a:gd name="T15" fmla="*/ 2 h 19"/>
                <a:gd name="T16" fmla="*/ 19 w 71"/>
                <a:gd name="T17" fmla="*/ 4 h 19"/>
                <a:gd name="T18" fmla="*/ 28 w 71"/>
                <a:gd name="T19" fmla="*/ 7 h 19"/>
                <a:gd name="T20" fmla="*/ 52 w 71"/>
                <a:gd name="T21" fmla="*/ 13 h 19"/>
                <a:gd name="T22" fmla="*/ 71 w 71"/>
                <a:gd name="T23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1" h="19">
                  <a:moveTo>
                    <a:pt x="71" y="19"/>
                  </a:moveTo>
                  <a:cubicBezTo>
                    <a:pt x="19" y="19"/>
                    <a:pt x="19" y="19"/>
                    <a:pt x="19" y="19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16" y="17"/>
                    <a:pt x="14" y="15"/>
                    <a:pt x="13" y="13"/>
                  </a:cubicBezTo>
                  <a:cubicBezTo>
                    <a:pt x="9" y="9"/>
                    <a:pt x="6" y="6"/>
                    <a:pt x="4" y="4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3" y="0"/>
                    <a:pt x="8" y="2"/>
                  </a:cubicBezTo>
                  <a:cubicBezTo>
                    <a:pt x="11" y="2"/>
                    <a:pt x="15" y="3"/>
                    <a:pt x="19" y="4"/>
                  </a:cubicBezTo>
                  <a:cubicBezTo>
                    <a:pt x="22" y="5"/>
                    <a:pt x="25" y="6"/>
                    <a:pt x="28" y="7"/>
                  </a:cubicBezTo>
                  <a:cubicBezTo>
                    <a:pt x="35" y="8"/>
                    <a:pt x="43" y="11"/>
                    <a:pt x="52" y="13"/>
                  </a:cubicBezTo>
                  <a:cubicBezTo>
                    <a:pt x="58" y="15"/>
                    <a:pt x="64" y="17"/>
                    <a:pt x="71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6" name="Freeform 346"/>
            <p:cNvSpPr/>
            <p:nvPr/>
          </p:nvSpPr>
          <p:spPr bwMode="auto">
            <a:xfrm>
              <a:off x="6245226" y="3790950"/>
              <a:ext cx="146050" cy="53975"/>
            </a:xfrm>
            <a:custGeom>
              <a:avLst/>
              <a:gdLst>
                <a:gd name="T0" fmla="*/ 52 w 52"/>
                <a:gd name="T1" fmla="*/ 13 h 19"/>
                <a:gd name="T2" fmla="*/ 45 w 52"/>
                <a:gd name="T3" fmla="*/ 19 h 19"/>
                <a:gd name="T4" fmla="*/ 19 w 52"/>
                <a:gd name="T5" fmla="*/ 19 h 19"/>
                <a:gd name="T6" fmla="*/ 19 w 52"/>
                <a:gd name="T7" fmla="*/ 19 h 19"/>
                <a:gd name="T8" fmla="*/ 19 w 52"/>
                <a:gd name="T9" fmla="*/ 19 h 19"/>
                <a:gd name="T10" fmla="*/ 13 w 52"/>
                <a:gd name="T11" fmla="*/ 13 h 19"/>
                <a:gd name="T12" fmla="*/ 4 w 52"/>
                <a:gd name="T13" fmla="*/ 4 h 19"/>
                <a:gd name="T14" fmla="*/ 0 w 52"/>
                <a:gd name="T15" fmla="*/ 0 h 19"/>
                <a:gd name="T16" fmla="*/ 8 w 52"/>
                <a:gd name="T17" fmla="*/ 2 h 19"/>
                <a:gd name="T18" fmla="*/ 19 w 52"/>
                <a:gd name="T19" fmla="*/ 4 h 19"/>
                <a:gd name="T20" fmla="*/ 28 w 52"/>
                <a:gd name="T21" fmla="*/ 7 h 19"/>
                <a:gd name="T22" fmla="*/ 52 w 52"/>
                <a:gd name="T23" fmla="*/ 13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2" h="19">
                  <a:moveTo>
                    <a:pt x="52" y="13"/>
                  </a:moveTo>
                  <a:cubicBezTo>
                    <a:pt x="49" y="15"/>
                    <a:pt x="47" y="17"/>
                    <a:pt x="45" y="19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16" y="17"/>
                    <a:pt x="14" y="15"/>
                    <a:pt x="13" y="13"/>
                  </a:cubicBezTo>
                  <a:cubicBezTo>
                    <a:pt x="9" y="9"/>
                    <a:pt x="6" y="6"/>
                    <a:pt x="4" y="4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3" y="0"/>
                    <a:pt x="8" y="2"/>
                  </a:cubicBezTo>
                  <a:cubicBezTo>
                    <a:pt x="11" y="2"/>
                    <a:pt x="15" y="3"/>
                    <a:pt x="19" y="4"/>
                  </a:cubicBezTo>
                  <a:cubicBezTo>
                    <a:pt x="22" y="5"/>
                    <a:pt x="25" y="6"/>
                    <a:pt x="28" y="7"/>
                  </a:cubicBezTo>
                  <a:cubicBezTo>
                    <a:pt x="35" y="8"/>
                    <a:pt x="43" y="11"/>
                    <a:pt x="52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7" name="Freeform 347"/>
            <p:cNvSpPr/>
            <p:nvPr/>
          </p:nvSpPr>
          <p:spPr bwMode="auto">
            <a:xfrm>
              <a:off x="5411788" y="3663950"/>
              <a:ext cx="749300" cy="180975"/>
            </a:xfrm>
            <a:custGeom>
              <a:avLst/>
              <a:gdLst>
                <a:gd name="T0" fmla="*/ 266 w 266"/>
                <a:gd name="T1" fmla="*/ 37 h 64"/>
                <a:gd name="T2" fmla="*/ 266 w 266"/>
                <a:gd name="T3" fmla="*/ 37 h 64"/>
                <a:gd name="T4" fmla="*/ 266 w 266"/>
                <a:gd name="T5" fmla="*/ 37 h 64"/>
                <a:gd name="T6" fmla="*/ 261 w 266"/>
                <a:gd name="T7" fmla="*/ 38 h 64"/>
                <a:gd name="T8" fmla="*/ 246 w 266"/>
                <a:gd name="T9" fmla="*/ 43 h 64"/>
                <a:gd name="T10" fmla="*/ 238 w 266"/>
                <a:gd name="T11" fmla="*/ 45 h 64"/>
                <a:gd name="T12" fmla="*/ 234 w 266"/>
                <a:gd name="T13" fmla="*/ 46 h 64"/>
                <a:gd name="T14" fmla="*/ 215 w 266"/>
                <a:gd name="T15" fmla="*/ 51 h 64"/>
                <a:gd name="T16" fmla="*/ 156 w 266"/>
                <a:gd name="T17" fmla="*/ 64 h 64"/>
                <a:gd name="T18" fmla="*/ 16 w 266"/>
                <a:gd name="T19" fmla="*/ 64 h 64"/>
                <a:gd name="T20" fmla="*/ 16 w 266"/>
                <a:gd name="T21" fmla="*/ 64 h 64"/>
                <a:gd name="T22" fmla="*/ 1 w 266"/>
                <a:gd name="T23" fmla="*/ 44 h 64"/>
                <a:gd name="T24" fmla="*/ 0 w 266"/>
                <a:gd name="T25" fmla="*/ 37 h 64"/>
                <a:gd name="T26" fmla="*/ 10 w 266"/>
                <a:gd name="T27" fmla="*/ 14 h 64"/>
                <a:gd name="T28" fmla="*/ 11 w 266"/>
                <a:gd name="T29" fmla="*/ 13 h 64"/>
                <a:gd name="T30" fmla="*/ 16 w 266"/>
                <a:gd name="T31" fmla="*/ 10 h 64"/>
                <a:gd name="T32" fmla="*/ 19 w 266"/>
                <a:gd name="T33" fmla="*/ 8 h 64"/>
                <a:gd name="T34" fmla="*/ 31 w 266"/>
                <a:gd name="T35" fmla="*/ 4 h 64"/>
                <a:gd name="T36" fmla="*/ 35 w 266"/>
                <a:gd name="T37" fmla="*/ 3 h 64"/>
                <a:gd name="T38" fmla="*/ 42 w 266"/>
                <a:gd name="T39" fmla="*/ 2 h 64"/>
                <a:gd name="T40" fmla="*/ 63 w 266"/>
                <a:gd name="T41" fmla="*/ 0 h 64"/>
                <a:gd name="T42" fmla="*/ 68 w 266"/>
                <a:gd name="T43" fmla="*/ 0 h 64"/>
                <a:gd name="T44" fmla="*/ 71 w 266"/>
                <a:gd name="T45" fmla="*/ 0 h 64"/>
                <a:gd name="T46" fmla="*/ 84 w 266"/>
                <a:gd name="T47" fmla="*/ 0 h 64"/>
                <a:gd name="T48" fmla="*/ 110 w 266"/>
                <a:gd name="T49" fmla="*/ 3 h 64"/>
                <a:gd name="T50" fmla="*/ 151 w 266"/>
                <a:gd name="T51" fmla="*/ 9 h 64"/>
                <a:gd name="T52" fmla="*/ 182 w 266"/>
                <a:gd name="T53" fmla="*/ 15 h 64"/>
                <a:gd name="T54" fmla="*/ 215 w 266"/>
                <a:gd name="T55" fmla="*/ 23 h 64"/>
                <a:gd name="T56" fmla="*/ 236 w 266"/>
                <a:gd name="T57" fmla="*/ 28 h 64"/>
                <a:gd name="T58" fmla="*/ 238 w 266"/>
                <a:gd name="T59" fmla="*/ 29 h 64"/>
                <a:gd name="T60" fmla="*/ 244 w 266"/>
                <a:gd name="T61" fmla="*/ 30 h 64"/>
                <a:gd name="T62" fmla="*/ 244 w 266"/>
                <a:gd name="T63" fmla="*/ 30 h 64"/>
                <a:gd name="T64" fmla="*/ 259 w 266"/>
                <a:gd name="T65" fmla="*/ 35 h 64"/>
                <a:gd name="T66" fmla="*/ 259 w 266"/>
                <a:gd name="T67" fmla="*/ 35 h 64"/>
                <a:gd name="T68" fmla="*/ 262 w 266"/>
                <a:gd name="T69" fmla="*/ 35 h 64"/>
                <a:gd name="T70" fmla="*/ 263 w 266"/>
                <a:gd name="T71" fmla="*/ 36 h 64"/>
                <a:gd name="T72" fmla="*/ 266 w 266"/>
                <a:gd name="T73" fmla="*/ 37 h 64"/>
                <a:gd name="T74" fmla="*/ 266 w 266"/>
                <a:gd name="T75" fmla="*/ 37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66" h="64">
                  <a:moveTo>
                    <a:pt x="266" y="37"/>
                  </a:moveTo>
                  <a:cubicBezTo>
                    <a:pt x="266" y="37"/>
                    <a:pt x="266" y="37"/>
                    <a:pt x="266" y="37"/>
                  </a:cubicBezTo>
                  <a:cubicBezTo>
                    <a:pt x="266" y="37"/>
                    <a:pt x="266" y="37"/>
                    <a:pt x="266" y="37"/>
                  </a:cubicBezTo>
                  <a:cubicBezTo>
                    <a:pt x="265" y="37"/>
                    <a:pt x="264" y="37"/>
                    <a:pt x="261" y="38"/>
                  </a:cubicBezTo>
                  <a:cubicBezTo>
                    <a:pt x="258" y="39"/>
                    <a:pt x="252" y="41"/>
                    <a:pt x="246" y="43"/>
                  </a:cubicBezTo>
                  <a:cubicBezTo>
                    <a:pt x="244" y="43"/>
                    <a:pt x="241" y="44"/>
                    <a:pt x="238" y="45"/>
                  </a:cubicBezTo>
                  <a:cubicBezTo>
                    <a:pt x="237" y="45"/>
                    <a:pt x="235" y="45"/>
                    <a:pt x="234" y="46"/>
                  </a:cubicBezTo>
                  <a:cubicBezTo>
                    <a:pt x="228" y="47"/>
                    <a:pt x="222" y="49"/>
                    <a:pt x="215" y="51"/>
                  </a:cubicBezTo>
                  <a:cubicBezTo>
                    <a:pt x="197" y="55"/>
                    <a:pt x="177" y="60"/>
                    <a:pt x="156" y="64"/>
                  </a:cubicBezTo>
                  <a:cubicBezTo>
                    <a:pt x="16" y="64"/>
                    <a:pt x="16" y="64"/>
                    <a:pt x="16" y="64"/>
                  </a:cubicBezTo>
                  <a:cubicBezTo>
                    <a:pt x="16" y="64"/>
                    <a:pt x="16" y="64"/>
                    <a:pt x="16" y="64"/>
                  </a:cubicBezTo>
                  <a:cubicBezTo>
                    <a:pt x="8" y="59"/>
                    <a:pt x="3" y="53"/>
                    <a:pt x="1" y="44"/>
                  </a:cubicBezTo>
                  <a:cubicBezTo>
                    <a:pt x="0" y="42"/>
                    <a:pt x="0" y="39"/>
                    <a:pt x="0" y="37"/>
                  </a:cubicBezTo>
                  <a:cubicBezTo>
                    <a:pt x="0" y="27"/>
                    <a:pt x="4" y="19"/>
                    <a:pt x="10" y="14"/>
                  </a:cubicBezTo>
                  <a:cubicBezTo>
                    <a:pt x="10" y="14"/>
                    <a:pt x="10" y="14"/>
                    <a:pt x="11" y="13"/>
                  </a:cubicBezTo>
                  <a:cubicBezTo>
                    <a:pt x="12" y="12"/>
                    <a:pt x="14" y="11"/>
                    <a:pt x="16" y="10"/>
                  </a:cubicBezTo>
                  <a:cubicBezTo>
                    <a:pt x="17" y="9"/>
                    <a:pt x="18" y="9"/>
                    <a:pt x="19" y="8"/>
                  </a:cubicBezTo>
                  <a:cubicBezTo>
                    <a:pt x="23" y="6"/>
                    <a:pt x="27" y="5"/>
                    <a:pt x="31" y="4"/>
                  </a:cubicBezTo>
                  <a:cubicBezTo>
                    <a:pt x="32" y="4"/>
                    <a:pt x="34" y="3"/>
                    <a:pt x="35" y="3"/>
                  </a:cubicBezTo>
                  <a:cubicBezTo>
                    <a:pt x="37" y="3"/>
                    <a:pt x="40" y="2"/>
                    <a:pt x="42" y="2"/>
                  </a:cubicBezTo>
                  <a:cubicBezTo>
                    <a:pt x="49" y="1"/>
                    <a:pt x="56" y="0"/>
                    <a:pt x="63" y="0"/>
                  </a:cubicBezTo>
                  <a:cubicBezTo>
                    <a:pt x="65" y="0"/>
                    <a:pt x="67" y="0"/>
                    <a:pt x="68" y="0"/>
                  </a:cubicBezTo>
                  <a:cubicBezTo>
                    <a:pt x="71" y="0"/>
                    <a:pt x="71" y="0"/>
                    <a:pt x="71" y="0"/>
                  </a:cubicBezTo>
                  <a:cubicBezTo>
                    <a:pt x="75" y="0"/>
                    <a:pt x="80" y="0"/>
                    <a:pt x="84" y="0"/>
                  </a:cubicBezTo>
                  <a:cubicBezTo>
                    <a:pt x="93" y="1"/>
                    <a:pt x="101" y="2"/>
                    <a:pt x="110" y="3"/>
                  </a:cubicBezTo>
                  <a:cubicBezTo>
                    <a:pt x="124" y="4"/>
                    <a:pt x="137" y="6"/>
                    <a:pt x="151" y="9"/>
                  </a:cubicBezTo>
                  <a:cubicBezTo>
                    <a:pt x="161" y="11"/>
                    <a:pt x="172" y="13"/>
                    <a:pt x="182" y="15"/>
                  </a:cubicBezTo>
                  <a:cubicBezTo>
                    <a:pt x="194" y="17"/>
                    <a:pt x="205" y="20"/>
                    <a:pt x="215" y="23"/>
                  </a:cubicBezTo>
                  <a:cubicBezTo>
                    <a:pt x="222" y="24"/>
                    <a:pt x="229" y="26"/>
                    <a:pt x="236" y="28"/>
                  </a:cubicBezTo>
                  <a:cubicBezTo>
                    <a:pt x="236" y="28"/>
                    <a:pt x="237" y="28"/>
                    <a:pt x="238" y="29"/>
                  </a:cubicBezTo>
                  <a:cubicBezTo>
                    <a:pt x="240" y="29"/>
                    <a:pt x="242" y="30"/>
                    <a:pt x="244" y="30"/>
                  </a:cubicBezTo>
                  <a:cubicBezTo>
                    <a:pt x="244" y="30"/>
                    <a:pt x="244" y="30"/>
                    <a:pt x="244" y="30"/>
                  </a:cubicBezTo>
                  <a:cubicBezTo>
                    <a:pt x="251" y="32"/>
                    <a:pt x="256" y="34"/>
                    <a:pt x="259" y="35"/>
                  </a:cubicBezTo>
                  <a:cubicBezTo>
                    <a:pt x="259" y="35"/>
                    <a:pt x="259" y="35"/>
                    <a:pt x="259" y="35"/>
                  </a:cubicBezTo>
                  <a:cubicBezTo>
                    <a:pt x="260" y="35"/>
                    <a:pt x="261" y="35"/>
                    <a:pt x="262" y="35"/>
                  </a:cubicBezTo>
                  <a:cubicBezTo>
                    <a:pt x="262" y="36"/>
                    <a:pt x="263" y="36"/>
                    <a:pt x="263" y="36"/>
                  </a:cubicBezTo>
                  <a:cubicBezTo>
                    <a:pt x="265" y="36"/>
                    <a:pt x="266" y="36"/>
                    <a:pt x="266" y="37"/>
                  </a:cubicBezTo>
                  <a:cubicBezTo>
                    <a:pt x="266" y="37"/>
                    <a:pt x="266" y="37"/>
                    <a:pt x="266" y="3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8" name="Freeform 348"/>
            <p:cNvSpPr/>
            <p:nvPr/>
          </p:nvSpPr>
          <p:spPr bwMode="auto">
            <a:xfrm>
              <a:off x="6016626" y="3729038"/>
              <a:ext cx="144463" cy="79375"/>
            </a:xfrm>
            <a:custGeom>
              <a:avLst/>
              <a:gdLst>
                <a:gd name="T0" fmla="*/ 0 w 51"/>
                <a:gd name="T1" fmla="*/ 0 h 28"/>
                <a:gd name="T2" fmla="*/ 51 w 51"/>
                <a:gd name="T3" fmla="*/ 14 h 28"/>
                <a:gd name="T4" fmla="*/ 0 w 51"/>
                <a:gd name="T5" fmla="*/ 28 h 28"/>
                <a:gd name="T6" fmla="*/ 0 w 51"/>
                <a:gd name="T7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1" h="28">
                  <a:moveTo>
                    <a:pt x="0" y="0"/>
                  </a:moveTo>
                  <a:cubicBezTo>
                    <a:pt x="30" y="7"/>
                    <a:pt x="51" y="14"/>
                    <a:pt x="51" y="14"/>
                  </a:cubicBezTo>
                  <a:cubicBezTo>
                    <a:pt x="51" y="14"/>
                    <a:pt x="30" y="20"/>
                    <a:pt x="0" y="28"/>
                  </a:cubicBezTo>
                  <a:cubicBezTo>
                    <a:pt x="4" y="19"/>
                    <a:pt x="4" y="8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9" name="Freeform 349"/>
            <p:cNvSpPr/>
            <p:nvPr/>
          </p:nvSpPr>
          <p:spPr bwMode="auto">
            <a:xfrm>
              <a:off x="5670551" y="3749675"/>
              <a:ext cx="490538" cy="95250"/>
            </a:xfrm>
            <a:custGeom>
              <a:avLst/>
              <a:gdLst>
                <a:gd name="T0" fmla="*/ 174 w 174"/>
                <a:gd name="T1" fmla="*/ 7 h 34"/>
                <a:gd name="T2" fmla="*/ 174 w 174"/>
                <a:gd name="T3" fmla="*/ 7 h 34"/>
                <a:gd name="T4" fmla="*/ 174 w 174"/>
                <a:gd name="T5" fmla="*/ 7 h 34"/>
                <a:gd name="T6" fmla="*/ 169 w 174"/>
                <a:gd name="T7" fmla="*/ 8 h 34"/>
                <a:gd name="T8" fmla="*/ 154 w 174"/>
                <a:gd name="T9" fmla="*/ 13 h 34"/>
                <a:gd name="T10" fmla="*/ 146 w 174"/>
                <a:gd name="T11" fmla="*/ 15 h 34"/>
                <a:gd name="T12" fmla="*/ 142 w 174"/>
                <a:gd name="T13" fmla="*/ 16 h 34"/>
                <a:gd name="T14" fmla="*/ 123 w 174"/>
                <a:gd name="T15" fmla="*/ 21 h 34"/>
                <a:gd name="T16" fmla="*/ 64 w 174"/>
                <a:gd name="T17" fmla="*/ 34 h 34"/>
                <a:gd name="T18" fmla="*/ 0 w 174"/>
                <a:gd name="T19" fmla="*/ 34 h 34"/>
                <a:gd name="T20" fmla="*/ 2 w 174"/>
                <a:gd name="T21" fmla="*/ 33 h 34"/>
                <a:gd name="T22" fmla="*/ 10 w 174"/>
                <a:gd name="T23" fmla="*/ 32 h 34"/>
                <a:gd name="T24" fmla="*/ 28 w 174"/>
                <a:gd name="T25" fmla="*/ 30 h 34"/>
                <a:gd name="T26" fmla="*/ 45 w 174"/>
                <a:gd name="T27" fmla="*/ 27 h 34"/>
                <a:gd name="T28" fmla="*/ 65 w 174"/>
                <a:gd name="T29" fmla="*/ 23 h 34"/>
                <a:gd name="T30" fmla="*/ 66 w 174"/>
                <a:gd name="T31" fmla="*/ 23 h 34"/>
                <a:gd name="T32" fmla="*/ 95 w 174"/>
                <a:gd name="T33" fmla="*/ 16 h 34"/>
                <a:gd name="T34" fmla="*/ 102 w 174"/>
                <a:gd name="T35" fmla="*/ 14 h 34"/>
                <a:gd name="T36" fmla="*/ 126 w 174"/>
                <a:gd name="T37" fmla="*/ 8 h 34"/>
                <a:gd name="T38" fmla="*/ 144 w 174"/>
                <a:gd name="T39" fmla="*/ 3 h 34"/>
                <a:gd name="T40" fmla="*/ 145 w 174"/>
                <a:gd name="T41" fmla="*/ 3 h 34"/>
                <a:gd name="T42" fmla="*/ 152 w 174"/>
                <a:gd name="T43" fmla="*/ 1 h 34"/>
                <a:gd name="T44" fmla="*/ 152 w 174"/>
                <a:gd name="T45" fmla="*/ 0 h 34"/>
                <a:gd name="T46" fmla="*/ 167 w 174"/>
                <a:gd name="T47" fmla="*/ 5 h 34"/>
                <a:gd name="T48" fmla="*/ 167 w 174"/>
                <a:gd name="T49" fmla="*/ 5 h 34"/>
                <a:gd name="T50" fmla="*/ 170 w 174"/>
                <a:gd name="T51" fmla="*/ 5 h 34"/>
                <a:gd name="T52" fmla="*/ 171 w 174"/>
                <a:gd name="T53" fmla="*/ 6 h 34"/>
                <a:gd name="T54" fmla="*/ 174 w 174"/>
                <a:gd name="T55" fmla="*/ 7 h 34"/>
                <a:gd name="T56" fmla="*/ 174 w 174"/>
                <a:gd name="T57" fmla="*/ 7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74" h="34">
                  <a:moveTo>
                    <a:pt x="174" y="7"/>
                  </a:moveTo>
                  <a:cubicBezTo>
                    <a:pt x="174" y="7"/>
                    <a:pt x="174" y="7"/>
                    <a:pt x="174" y="7"/>
                  </a:cubicBezTo>
                  <a:cubicBezTo>
                    <a:pt x="174" y="7"/>
                    <a:pt x="174" y="7"/>
                    <a:pt x="174" y="7"/>
                  </a:cubicBezTo>
                  <a:cubicBezTo>
                    <a:pt x="173" y="7"/>
                    <a:pt x="172" y="7"/>
                    <a:pt x="169" y="8"/>
                  </a:cubicBezTo>
                  <a:cubicBezTo>
                    <a:pt x="166" y="9"/>
                    <a:pt x="160" y="11"/>
                    <a:pt x="154" y="13"/>
                  </a:cubicBezTo>
                  <a:cubicBezTo>
                    <a:pt x="152" y="13"/>
                    <a:pt x="149" y="14"/>
                    <a:pt x="146" y="15"/>
                  </a:cubicBezTo>
                  <a:cubicBezTo>
                    <a:pt x="145" y="15"/>
                    <a:pt x="143" y="15"/>
                    <a:pt x="142" y="16"/>
                  </a:cubicBezTo>
                  <a:cubicBezTo>
                    <a:pt x="136" y="17"/>
                    <a:pt x="130" y="19"/>
                    <a:pt x="123" y="21"/>
                  </a:cubicBezTo>
                  <a:cubicBezTo>
                    <a:pt x="105" y="25"/>
                    <a:pt x="85" y="30"/>
                    <a:pt x="64" y="34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1" y="34"/>
                    <a:pt x="2" y="34"/>
                    <a:pt x="2" y="33"/>
                  </a:cubicBezTo>
                  <a:cubicBezTo>
                    <a:pt x="5" y="33"/>
                    <a:pt x="8" y="33"/>
                    <a:pt x="10" y="32"/>
                  </a:cubicBezTo>
                  <a:cubicBezTo>
                    <a:pt x="16" y="32"/>
                    <a:pt x="22" y="31"/>
                    <a:pt x="28" y="30"/>
                  </a:cubicBezTo>
                  <a:cubicBezTo>
                    <a:pt x="34" y="29"/>
                    <a:pt x="39" y="28"/>
                    <a:pt x="45" y="27"/>
                  </a:cubicBezTo>
                  <a:cubicBezTo>
                    <a:pt x="52" y="25"/>
                    <a:pt x="59" y="24"/>
                    <a:pt x="65" y="23"/>
                  </a:cubicBezTo>
                  <a:cubicBezTo>
                    <a:pt x="66" y="23"/>
                    <a:pt x="66" y="23"/>
                    <a:pt x="66" y="23"/>
                  </a:cubicBezTo>
                  <a:cubicBezTo>
                    <a:pt x="76" y="20"/>
                    <a:pt x="86" y="18"/>
                    <a:pt x="95" y="16"/>
                  </a:cubicBezTo>
                  <a:cubicBezTo>
                    <a:pt x="98" y="15"/>
                    <a:pt x="100" y="15"/>
                    <a:pt x="102" y="14"/>
                  </a:cubicBezTo>
                  <a:cubicBezTo>
                    <a:pt x="111" y="12"/>
                    <a:pt x="119" y="10"/>
                    <a:pt x="126" y="8"/>
                  </a:cubicBezTo>
                  <a:cubicBezTo>
                    <a:pt x="133" y="6"/>
                    <a:pt x="139" y="4"/>
                    <a:pt x="144" y="3"/>
                  </a:cubicBezTo>
                  <a:cubicBezTo>
                    <a:pt x="144" y="3"/>
                    <a:pt x="144" y="3"/>
                    <a:pt x="145" y="3"/>
                  </a:cubicBezTo>
                  <a:cubicBezTo>
                    <a:pt x="148" y="2"/>
                    <a:pt x="151" y="1"/>
                    <a:pt x="152" y="1"/>
                  </a:cubicBezTo>
                  <a:cubicBezTo>
                    <a:pt x="152" y="0"/>
                    <a:pt x="152" y="0"/>
                    <a:pt x="152" y="0"/>
                  </a:cubicBezTo>
                  <a:cubicBezTo>
                    <a:pt x="159" y="2"/>
                    <a:pt x="164" y="4"/>
                    <a:pt x="167" y="5"/>
                  </a:cubicBezTo>
                  <a:cubicBezTo>
                    <a:pt x="167" y="5"/>
                    <a:pt x="167" y="5"/>
                    <a:pt x="167" y="5"/>
                  </a:cubicBezTo>
                  <a:cubicBezTo>
                    <a:pt x="168" y="5"/>
                    <a:pt x="169" y="5"/>
                    <a:pt x="170" y="5"/>
                  </a:cubicBezTo>
                  <a:cubicBezTo>
                    <a:pt x="170" y="6"/>
                    <a:pt x="171" y="6"/>
                    <a:pt x="171" y="6"/>
                  </a:cubicBezTo>
                  <a:cubicBezTo>
                    <a:pt x="173" y="6"/>
                    <a:pt x="174" y="6"/>
                    <a:pt x="174" y="7"/>
                  </a:cubicBezTo>
                  <a:cubicBezTo>
                    <a:pt x="174" y="7"/>
                    <a:pt x="174" y="7"/>
                    <a:pt x="174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0" name="Freeform 350"/>
            <p:cNvSpPr/>
            <p:nvPr/>
          </p:nvSpPr>
          <p:spPr bwMode="auto">
            <a:xfrm>
              <a:off x="6251576" y="3656013"/>
              <a:ext cx="750888" cy="188913"/>
            </a:xfrm>
            <a:custGeom>
              <a:avLst/>
              <a:gdLst>
                <a:gd name="T0" fmla="*/ 263 w 267"/>
                <a:gd name="T1" fmla="*/ 55 h 67"/>
                <a:gd name="T2" fmla="*/ 263 w 267"/>
                <a:gd name="T3" fmla="*/ 55 h 67"/>
                <a:gd name="T4" fmla="*/ 262 w 267"/>
                <a:gd name="T5" fmla="*/ 56 h 67"/>
                <a:gd name="T6" fmla="*/ 261 w 267"/>
                <a:gd name="T7" fmla="*/ 57 h 67"/>
                <a:gd name="T8" fmla="*/ 261 w 267"/>
                <a:gd name="T9" fmla="*/ 58 h 67"/>
                <a:gd name="T10" fmla="*/ 259 w 267"/>
                <a:gd name="T11" fmla="*/ 60 h 67"/>
                <a:gd name="T12" fmla="*/ 255 w 267"/>
                <a:gd name="T13" fmla="*/ 64 h 67"/>
                <a:gd name="T14" fmla="*/ 253 w 267"/>
                <a:gd name="T15" fmla="*/ 65 h 67"/>
                <a:gd name="T16" fmla="*/ 250 w 267"/>
                <a:gd name="T17" fmla="*/ 67 h 67"/>
                <a:gd name="T18" fmla="*/ 111 w 267"/>
                <a:gd name="T19" fmla="*/ 67 h 67"/>
                <a:gd name="T20" fmla="*/ 52 w 267"/>
                <a:gd name="T21" fmla="*/ 54 h 67"/>
                <a:gd name="T22" fmla="*/ 29 w 267"/>
                <a:gd name="T23" fmla="*/ 48 h 67"/>
                <a:gd name="T24" fmla="*/ 20 w 267"/>
                <a:gd name="T25" fmla="*/ 46 h 67"/>
                <a:gd name="T26" fmla="*/ 12 w 267"/>
                <a:gd name="T27" fmla="*/ 43 h 67"/>
                <a:gd name="T28" fmla="*/ 0 w 267"/>
                <a:gd name="T29" fmla="*/ 40 h 67"/>
                <a:gd name="T30" fmla="*/ 7 w 267"/>
                <a:gd name="T31" fmla="*/ 38 h 67"/>
                <a:gd name="T32" fmla="*/ 12 w 267"/>
                <a:gd name="T33" fmla="*/ 36 h 67"/>
                <a:gd name="T34" fmla="*/ 13 w 267"/>
                <a:gd name="T35" fmla="*/ 36 h 67"/>
                <a:gd name="T36" fmla="*/ 16 w 267"/>
                <a:gd name="T37" fmla="*/ 35 h 67"/>
                <a:gd name="T38" fmla="*/ 18 w 267"/>
                <a:gd name="T39" fmla="*/ 35 h 67"/>
                <a:gd name="T40" fmla="*/ 23 w 267"/>
                <a:gd name="T41" fmla="*/ 33 h 67"/>
                <a:gd name="T42" fmla="*/ 31 w 267"/>
                <a:gd name="T43" fmla="*/ 31 h 67"/>
                <a:gd name="T44" fmla="*/ 52 w 267"/>
                <a:gd name="T45" fmla="*/ 26 h 67"/>
                <a:gd name="T46" fmla="*/ 215 w 267"/>
                <a:gd name="T47" fmla="*/ 4 h 67"/>
                <a:gd name="T48" fmla="*/ 267 w 267"/>
                <a:gd name="T49" fmla="*/ 36 h 67"/>
                <a:gd name="T50" fmla="*/ 267 w 267"/>
                <a:gd name="T51" fmla="*/ 40 h 67"/>
                <a:gd name="T52" fmla="*/ 263 w 267"/>
                <a:gd name="T53" fmla="*/ 55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67" h="67">
                  <a:moveTo>
                    <a:pt x="263" y="55"/>
                  </a:moveTo>
                  <a:cubicBezTo>
                    <a:pt x="263" y="55"/>
                    <a:pt x="263" y="55"/>
                    <a:pt x="263" y="55"/>
                  </a:cubicBezTo>
                  <a:cubicBezTo>
                    <a:pt x="263" y="55"/>
                    <a:pt x="262" y="56"/>
                    <a:pt x="262" y="56"/>
                  </a:cubicBezTo>
                  <a:cubicBezTo>
                    <a:pt x="262" y="57"/>
                    <a:pt x="261" y="57"/>
                    <a:pt x="261" y="57"/>
                  </a:cubicBezTo>
                  <a:cubicBezTo>
                    <a:pt x="261" y="58"/>
                    <a:pt x="261" y="58"/>
                    <a:pt x="261" y="58"/>
                  </a:cubicBezTo>
                  <a:cubicBezTo>
                    <a:pt x="260" y="59"/>
                    <a:pt x="259" y="60"/>
                    <a:pt x="259" y="60"/>
                  </a:cubicBezTo>
                  <a:cubicBezTo>
                    <a:pt x="257" y="62"/>
                    <a:pt x="256" y="63"/>
                    <a:pt x="255" y="64"/>
                  </a:cubicBezTo>
                  <a:cubicBezTo>
                    <a:pt x="254" y="64"/>
                    <a:pt x="254" y="65"/>
                    <a:pt x="253" y="65"/>
                  </a:cubicBezTo>
                  <a:cubicBezTo>
                    <a:pt x="252" y="66"/>
                    <a:pt x="251" y="66"/>
                    <a:pt x="250" y="67"/>
                  </a:cubicBezTo>
                  <a:cubicBezTo>
                    <a:pt x="111" y="67"/>
                    <a:pt x="111" y="67"/>
                    <a:pt x="111" y="67"/>
                  </a:cubicBezTo>
                  <a:cubicBezTo>
                    <a:pt x="90" y="63"/>
                    <a:pt x="69" y="58"/>
                    <a:pt x="52" y="54"/>
                  </a:cubicBezTo>
                  <a:cubicBezTo>
                    <a:pt x="43" y="52"/>
                    <a:pt x="36" y="50"/>
                    <a:pt x="29" y="48"/>
                  </a:cubicBezTo>
                  <a:cubicBezTo>
                    <a:pt x="26" y="47"/>
                    <a:pt x="23" y="46"/>
                    <a:pt x="20" y="46"/>
                  </a:cubicBezTo>
                  <a:cubicBezTo>
                    <a:pt x="17" y="45"/>
                    <a:pt x="15" y="44"/>
                    <a:pt x="12" y="43"/>
                  </a:cubicBezTo>
                  <a:cubicBezTo>
                    <a:pt x="5" y="41"/>
                    <a:pt x="0" y="40"/>
                    <a:pt x="0" y="40"/>
                  </a:cubicBezTo>
                  <a:cubicBezTo>
                    <a:pt x="0" y="40"/>
                    <a:pt x="3" y="39"/>
                    <a:pt x="7" y="38"/>
                  </a:cubicBezTo>
                  <a:cubicBezTo>
                    <a:pt x="9" y="37"/>
                    <a:pt x="10" y="37"/>
                    <a:pt x="12" y="36"/>
                  </a:cubicBezTo>
                  <a:cubicBezTo>
                    <a:pt x="12" y="36"/>
                    <a:pt x="13" y="36"/>
                    <a:pt x="13" y="36"/>
                  </a:cubicBezTo>
                  <a:cubicBezTo>
                    <a:pt x="14" y="36"/>
                    <a:pt x="15" y="35"/>
                    <a:pt x="16" y="35"/>
                  </a:cubicBezTo>
                  <a:cubicBezTo>
                    <a:pt x="17" y="35"/>
                    <a:pt x="17" y="35"/>
                    <a:pt x="18" y="35"/>
                  </a:cubicBezTo>
                  <a:cubicBezTo>
                    <a:pt x="19" y="34"/>
                    <a:pt x="21" y="34"/>
                    <a:pt x="23" y="33"/>
                  </a:cubicBezTo>
                  <a:cubicBezTo>
                    <a:pt x="25" y="33"/>
                    <a:pt x="28" y="32"/>
                    <a:pt x="31" y="31"/>
                  </a:cubicBezTo>
                  <a:cubicBezTo>
                    <a:pt x="37" y="29"/>
                    <a:pt x="44" y="27"/>
                    <a:pt x="52" y="26"/>
                  </a:cubicBezTo>
                  <a:cubicBezTo>
                    <a:pt x="99" y="14"/>
                    <a:pt x="168" y="0"/>
                    <a:pt x="215" y="4"/>
                  </a:cubicBezTo>
                  <a:cubicBezTo>
                    <a:pt x="244" y="6"/>
                    <a:pt x="264" y="15"/>
                    <a:pt x="267" y="36"/>
                  </a:cubicBezTo>
                  <a:cubicBezTo>
                    <a:pt x="267" y="37"/>
                    <a:pt x="267" y="38"/>
                    <a:pt x="267" y="40"/>
                  </a:cubicBezTo>
                  <a:cubicBezTo>
                    <a:pt x="267" y="46"/>
                    <a:pt x="265" y="51"/>
                    <a:pt x="263" y="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1" name="Freeform 351"/>
            <p:cNvSpPr/>
            <p:nvPr/>
          </p:nvSpPr>
          <p:spPr bwMode="auto">
            <a:xfrm>
              <a:off x="6251576" y="3729038"/>
              <a:ext cx="146050" cy="79375"/>
            </a:xfrm>
            <a:custGeom>
              <a:avLst/>
              <a:gdLst>
                <a:gd name="T0" fmla="*/ 52 w 52"/>
                <a:gd name="T1" fmla="*/ 0 h 28"/>
                <a:gd name="T2" fmla="*/ 0 w 52"/>
                <a:gd name="T3" fmla="*/ 14 h 28"/>
                <a:gd name="T4" fmla="*/ 52 w 52"/>
                <a:gd name="T5" fmla="*/ 28 h 28"/>
                <a:gd name="T6" fmla="*/ 52 w 52"/>
                <a:gd name="T7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2" h="28">
                  <a:moveTo>
                    <a:pt x="52" y="0"/>
                  </a:moveTo>
                  <a:cubicBezTo>
                    <a:pt x="22" y="7"/>
                    <a:pt x="0" y="14"/>
                    <a:pt x="0" y="14"/>
                  </a:cubicBezTo>
                  <a:cubicBezTo>
                    <a:pt x="0" y="14"/>
                    <a:pt x="22" y="20"/>
                    <a:pt x="52" y="28"/>
                  </a:cubicBezTo>
                  <a:cubicBezTo>
                    <a:pt x="47" y="19"/>
                    <a:pt x="47" y="8"/>
                    <a:pt x="5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2" name="Freeform 352"/>
            <p:cNvSpPr/>
            <p:nvPr/>
          </p:nvSpPr>
          <p:spPr bwMode="auto">
            <a:xfrm>
              <a:off x="6251576" y="3754438"/>
              <a:ext cx="488950" cy="90488"/>
            </a:xfrm>
            <a:custGeom>
              <a:avLst/>
              <a:gdLst>
                <a:gd name="T0" fmla="*/ 59 w 174"/>
                <a:gd name="T1" fmla="*/ 11 h 32"/>
                <a:gd name="T2" fmla="*/ 174 w 174"/>
                <a:gd name="T3" fmla="*/ 32 h 32"/>
                <a:gd name="T4" fmla="*/ 111 w 174"/>
                <a:gd name="T5" fmla="*/ 32 h 32"/>
                <a:gd name="T6" fmla="*/ 52 w 174"/>
                <a:gd name="T7" fmla="*/ 19 h 32"/>
                <a:gd name="T8" fmla="*/ 29 w 174"/>
                <a:gd name="T9" fmla="*/ 13 h 32"/>
                <a:gd name="T10" fmla="*/ 20 w 174"/>
                <a:gd name="T11" fmla="*/ 11 h 32"/>
                <a:gd name="T12" fmla="*/ 12 w 174"/>
                <a:gd name="T13" fmla="*/ 8 h 32"/>
                <a:gd name="T14" fmla="*/ 0 w 174"/>
                <a:gd name="T15" fmla="*/ 5 h 32"/>
                <a:gd name="T16" fmla="*/ 7 w 174"/>
                <a:gd name="T17" fmla="*/ 3 h 32"/>
                <a:gd name="T18" fmla="*/ 12 w 174"/>
                <a:gd name="T19" fmla="*/ 1 h 32"/>
                <a:gd name="T20" fmla="*/ 13 w 174"/>
                <a:gd name="T21" fmla="*/ 1 h 32"/>
                <a:gd name="T22" fmla="*/ 16 w 174"/>
                <a:gd name="T23" fmla="*/ 0 h 32"/>
                <a:gd name="T24" fmla="*/ 16 w 174"/>
                <a:gd name="T25" fmla="*/ 0 h 32"/>
                <a:gd name="T26" fmla="*/ 18 w 174"/>
                <a:gd name="T27" fmla="*/ 0 h 32"/>
                <a:gd name="T28" fmla="*/ 22 w 174"/>
                <a:gd name="T29" fmla="*/ 1 h 32"/>
                <a:gd name="T30" fmla="*/ 31 w 174"/>
                <a:gd name="T31" fmla="*/ 3 h 32"/>
                <a:gd name="T32" fmla="*/ 49 w 174"/>
                <a:gd name="T33" fmla="*/ 8 h 32"/>
                <a:gd name="T34" fmla="*/ 59 w 174"/>
                <a:gd name="T35" fmla="*/ 11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74" h="32">
                  <a:moveTo>
                    <a:pt x="59" y="11"/>
                  </a:moveTo>
                  <a:cubicBezTo>
                    <a:pt x="92" y="19"/>
                    <a:pt x="135" y="28"/>
                    <a:pt x="174" y="32"/>
                  </a:cubicBezTo>
                  <a:cubicBezTo>
                    <a:pt x="111" y="32"/>
                    <a:pt x="111" y="32"/>
                    <a:pt x="111" y="32"/>
                  </a:cubicBezTo>
                  <a:cubicBezTo>
                    <a:pt x="90" y="28"/>
                    <a:pt x="69" y="23"/>
                    <a:pt x="52" y="19"/>
                  </a:cubicBezTo>
                  <a:cubicBezTo>
                    <a:pt x="43" y="17"/>
                    <a:pt x="36" y="15"/>
                    <a:pt x="29" y="13"/>
                  </a:cubicBezTo>
                  <a:cubicBezTo>
                    <a:pt x="26" y="12"/>
                    <a:pt x="23" y="11"/>
                    <a:pt x="20" y="11"/>
                  </a:cubicBezTo>
                  <a:cubicBezTo>
                    <a:pt x="17" y="10"/>
                    <a:pt x="15" y="9"/>
                    <a:pt x="12" y="8"/>
                  </a:cubicBezTo>
                  <a:cubicBezTo>
                    <a:pt x="5" y="6"/>
                    <a:pt x="0" y="5"/>
                    <a:pt x="0" y="5"/>
                  </a:cubicBezTo>
                  <a:cubicBezTo>
                    <a:pt x="0" y="5"/>
                    <a:pt x="3" y="4"/>
                    <a:pt x="7" y="3"/>
                  </a:cubicBezTo>
                  <a:cubicBezTo>
                    <a:pt x="9" y="2"/>
                    <a:pt x="10" y="2"/>
                    <a:pt x="12" y="1"/>
                  </a:cubicBezTo>
                  <a:cubicBezTo>
                    <a:pt x="12" y="1"/>
                    <a:pt x="13" y="1"/>
                    <a:pt x="13" y="1"/>
                  </a:cubicBezTo>
                  <a:cubicBezTo>
                    <a:pt x="14" y="1"/>
                    <a:pt x="15" y="0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7" y="0"/>
                    <a:pt x="17" y="0"/>
                    <a:pt x="18" y="0"/>
                  </a:cubicBezTo>
                  <a:cubicBezTo>
                    <a:pt x="19" y="0"/>
                    <a:pt x="21" y="0"/>
                    <a:pt x="22" y="1"/>
                  </a:cubicBezTo>
                  <a:cubicBezTo>
                    <a:pt x="25" y="2"/>
                    <a:pt x="28" y="2"/>
                    <a:pt x="31" y="3"/>
                  </a:cubicBezTo>
                  <a:cubicBezTo>
                    <a:pt x="36" y="5"/>
                    <a:pt x="42" y="6"/>
                    <a:pt x="49" y="8"/>
                  </a:cubicBezTo>
                  <a:cubicBezTo>
                    <a:pt x="52" y="9"/>
                    <a:pt x="55" y="10"/>
                    <a:pt x="59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3" name="Freeform 353"/>
            <p:cNvSpPr/>
            <p:nvPr/>
          </p:nvSpPr>
          <p:spPr bwMode="auto">
            <a:xfrm>
              <a:off x="6897688" y="3811588"/>
              <a:ext cx="93663" cy="33338"/>
            </a:xfrm>
            <a:custGeom>
              <a:avLst/>
              <a:gdLst>
                <a:gd name="T0" fmla="*/ 33 w 33"/>
                <a:gd name="T1" fmla="*/ 0 h 12"/>
                <a:gd name="T2" fmla="*/ 32 w 33"/>
                <a:gd name="T3" fmla="*/ 1 h 12"/>
                <a:gd name="T4" fmla="*/ 31 w 33"/>
                <a:gd name="T5" fmla="*/ 2 h 12"/>
                <a:gd name="T6" fmla="*/ 31 w 33"/>
                <a:gd name="T7" fmla="*/ 3 h 12"/>
                <a:gd name="T8" fmla="*/ 29 w 33"/>
                <a:gd name="T9" fmla="*/ 5 h 12"/>
                <a:gd name="T10" fmla="*/ 25 w 33"/>
                <a:gd name="T11" fmla="*/ 9 h 12"/>
                <a:gd name="T12" fmla="*/ 23 w 33"/>
                <a:gd name="T13" fmla="*/ 10 h 12"/>
                <a:gd name="T14" fmla="*/ 20 w 33"/>
                <a:gd name="T15" fmla="*/ 12 h 12"/>
                <a:gd name="T16" fmla="*/ 0 w 33"/>
                <a:gd name="T17" fmla="*/ 12 h 12"/>
                <a:gd name="T18" fmla="*/ 33 w 33"/>
                <a:gd name="T1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3" h="12">
                  <a:moveTo>
                    <a:pt x="33" y="0"/>
                  </a:moveTo>
                  <a:cubicBezTo>
                    <a:pt x="33" y="0"/>
                    <a:pt x="32" y="1"/>
                    <a:pt x="32" y="1"/>
                  </a:cubicBezTo>
                  <a:cubicBezTo>
                    <a:pt x="32" y="2"/>
                    <a:pt x="31" y="2"/>
                    <a:pt x="31" y="2"/>
                  </a:cubicBezTo>
                  <a:cubicBezTo>
                    <a:pt x="31" y="3"/>
                    <a:pt x="31" y="3"/>
                    <a:pt x="31" y="3"/>
                  </a:cubicBezTo>
                  <a:cubicBezTo>
                    <a:pt x="30" y="4"/>
                    <a:pt x="29" y="5"/>
                    <a:pt x="29" y="5"/>
                  </a:cubicBezTo>
                  <a:cubicBezTo>
                    <a:pt x="27" y="7"/>
                    <a:pt x="26" y="8"/>
                    <a:pt x="25" y="9"/>
                  </a:cubicBezTo>
                  <a:cubicBezTo>
                    <a:pt x="24" y="9"/>
                    <a:pt x="24" y="10"/>
                    <a:pt x="23" y="10"/>
                  </a:cubicBezTo>
                  <a:cubicBezTo>
                    <a:pt x="22" y="11"/>
                    <a:pt x="21" y="11"/>
                    <a:pt x="2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14" y="10"/>
                    <a:pt x="25" y="6"/>
                    <a:pt x="3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4" name="Freeform 354"/>
            <p:cNvSpPr/>
            <p:nvPr/>
          </p:nvSpPr>
          <p:spPr bwMode="auto">
            <a:xfrm>
              <a:off x="5969001" y="3790950"/>
              <a:ext cx="196850" cy="53975"/>
            </a:xfrm>
            <a:custGeom>
              <a:avLst/>
              <a:gdLst>
                <a:gd name="T0" fmla="*/ 70 w 70"/>
                <a:gd name="T1" fmla="*/ 0 h 19"/>
                <a:gd name="T2" fmla="*/ 70 w 70"/>
                <a:gd name="T3" fmla="*/ 0 h 19"/>
                <a:gd name="T4" fmla="*/ 69 w 70"/>
                <a:gd name="T5" fmla="*/ 1 h 19"/>
                <a:gd name="T6" fmla="*/ 58 w 70"/>
                <a:gd name="T7" fmla="*/ 13 h 19"/>
                <a:gd name="T8" fmla="*/ 55 w 70"/>
                <a:gd name="T9" fmla="*/ 16 h 19"/>
                <a:gd name="T10" fmla="*/ 52 w 70"/>
                <a:gd name="T11" fmla="*/ 19 h 19"/>
                <a:gd name="T12" fmla="*/ 52 w 70"/>
                <a:gd name="T13" fmla="*/ 19 h 19"/>
                <a:gd name="T14" fmla="*/ 52 w 70"/>
                <a:gd name="T15" fmla="*/ 19 h 19"/>
                <a:gd name="T16" fmla="*/ 0 w 70"/>
                <a:gd name="T17" fmla="*/ 19 h 19"/>
                <a:gd name="T18" fmla="*/ 19 w 70"/>
                <a:gd name="T19" fmla="*/ 13 h 19"/>
                <a:gd name="T20" fmla="*/ 34 w 70"/>
                <a:gd name="T21" fmla="*/ 9 h 19"/>
                <a:gd name="T22" fmla="*/ 43 w 70"/>
                <a:gd name="T23" fmla="*/ 7 h 19"/>
                <a:gd name="T24" fmla="*/ 50 w 70"/>
                <a:gd name="T25" fmla="*/ 5 h 19"/>
                <a:gd name="T26" fmla="*/ 51 w 70"/>
                <a:gd name="T27" fmla="*/ 4 h 19"/>
                <a:gd name="T28" fmla="*/ 55 w 70"/>
                <a:gd name="T29" fmla="*/ 3 h 19"/>
                <a:gd name="T30" fmla="*/ 57 w 70"/>
                <a:gd name="T31" fmla="*/ 3 h 19"/>
                <a:gd name="T32" fmla="*/ 59 w 70"/>
                <a:gd name="T33" fmla="*/ 2 h 19"/>
                <a:gd name="T34" fmla="*/ 62 w 70"/>
                <a:gd name="T35" fmla="*/ 2 h 19"/>
                <a:gd name="T36" fmla="*/ 63 w 70"/>
                <a:gd name="T37" fmla="*/ 2 h 19"/>
                <a:gd name="T38" fmla="*/ 63 w 70"/>
                <a:gd name="T39" fmla="*/ 1 h 19"/>
                <a:gd name="T40" fmla="*/ 64 w 70"/>
                <a:gd name="T41" fmla="*/ 1 h 19"/>
                <a:gd name="T42" fmla="*/ 66 w 70"/>
                <a:gd name="T43" fmla="*/ 1 h 19"/>
                <a:gd name="T44" fmla="*/ 67 w 70"/>
                <a:gd name="T45" fmla="*/ 1 h 19"/>
                <a:gd name="T46" fmla="*/ 69 w 70"/>
                <a:gd name="T47" fmla="*/ 0 h 19"/>
                <a:gd name="T48" fmla="*/ 70 w 70"/>
                <a:gd name="T49" fmla="*/ 0 h 19"/>
                <a:gd name="T50" fmla="*/ 70 w 70"/>
                <a:gd name="T51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70" h="19">
                  <a:moveTo>
                    <a:pt x="70" y="0"/>
                  </a:moveTo>
                  <a:cubicBezTo>
                    <a:pt x="70" y="0"/>
                    <a:pt x="70" y="0"/>
                    <a:pt x="70" y="0"/>
                  </a:cubicBezTo>
                  <a:cubicBezTo>
                    <a:pt x="70" y="0"/>
                    <a:pt x="70" y="0"/>
                    <a:pt x="69" y="1"/>
                  </a:cubicBezTo>
                  <a:cubicBezTo>
                    <a:pt x="68" y="3"/>
                    <a:pt x="64" y="7"/>
                    <a:pt x="58" y="13"/>
                  </a:cubicBezTo>
                  <a:cubicBezTo>
                    <a:pt x="57" y="14"/>
                    <a:pt x="56" y="15"/>
                    <a:pt x="55" y="16"/>
                  </a:cubicBezTo>
                  <a:cubicBezTo>
                    <a:pt x="54" y="17"/>
                    <a:pt x="53" y="18"/>
                    <a:pt x="52" y="19"/>
                  </a:cubicBezTo>
                  <a:cubicBezTo>
                    <a:pt x="52" y="19"/>
                    <a:pt x="52" y="19"/>
                    <a:pt x="52" y="19"/>
                  </a:cubicBezTo>
                  <a:cubicBezTo>
                    <a:pt x="52" y="19"/>
                    <a:pt x="52" y="19"/>
                    <a:pt x="52" y="19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7" y="17"/>
                    <a:pt x="13" y="15"/>
                    <a:pt x="19" y="13"/>
                  </a:cubicBezTo>
                  <a:cubicBezTo>
                    <a:pt x="24" y="12"/>
                    <a:pt x="29" y="10"/>
                    <a:pt x="34" y="9"/>
                  </a:cubicBezTo>
                  <a:cubicBezTo>
                    <a:pt x="37" y="8"/>
                    <a:pt x="40" y="7"/>
                    <a:pt x="43" y="7"/>
                  </a:cubicBezTo>
                  <a:cubicBezTo>
                    <a:pt x="45" y="6"/>
                    <a:pt x="48" y="5"/>
                    <a:pt x="50" y="5"/>
                  </a:cubicBezTo>
                  <a:cubicBezTo>
                    <a:pt x="50" y="5"/>
                    <a:pt x="51" y="5"/>
                    <a:pt x="51" y="4"/>
                  </a:cubicBezTo>
                  <a:cubicBezTo>
                    <a:pt x="53" y="4"/>
                    <a:pt x="54" y="4"/>
                    <a:pt x="55" y="3"/>
                  </a:cubicBezTo>
                  <a:cubicBezTo>
                    <a:pt x="56" y="3"/>
                    <a:pt x="57" y="3"/>
                    <a:pt x="57" y="3"/>
                  </a:cubicBezTo>
                  <a:cubicBezTo>
                    <a:pt x="58" y="3"/>
                    <a:pt x="59" y="3"/>
                    <a:pt x="59" y="2"/>
                  </a:cubicBezTo>
                  <a:cubicBezTo>
                    <a:pt x="60" y="2"/>
                    <a:pt x="61" y="2"/>
                    <a:pt x="62" y="2"/>
                  </a:cubicBezTo>
                  <a:cubicBezTo>
                    <a:pt x="62" y="2"/>
                    <a:pt x="63" y="2"/>
                    <a:pt x="63" y="2"/>
                  </a:cubicBezTo>
                  <a:cubicBezTo>
                    <a:pt x="63" y="2"/>
                    <a:pt x="63" y="1"/>
                    <a:pt x="63" y="1"/>
                  </a:cubicBezTo>
                  <a:cubicBezTo>
                    <a:pt x="64" y="1"/>
                    <a:pt x="64" y="1"/>
                    <a:pt x="64" y="1"/>
                  </a:cubicBezTo>
                  <a:cubicBezTo>
                    <a:pt x="65" y="1"/>
                    <a:pt x="66" y="1"/>
                    <a:pt x="66" y="1"/>
                  </a:cubicBezTo>
                  <a:cubicBezTo>
                    <a:pt x="67" y="1"/>
                    <a:pt x="67" y="1"/>
                    <a:pt x="67" y="1"/>
                  </a:cubicBezTo>
                  <a:cubicBezTo>
                    <a:pt x="67" y="0"/>
                    <a:pt x="68" y="0"/>
                    <a:pt x="69" y="0"/>
                  </a:cubicBezTo>
                  <a:cubicBezTo>
                    <a:pt x="69" y="0"/>
                    <a:pt x="70" y="0"/>
                    <a:pt x="70" y="0"/>
                  </a:cubicBezTo>
                  <a:cubicBezTo>
                    <a:pt x="70" y="0"/>
                    <a:pt x="70" y="0"/>
                    <a:pt x="7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5" name="Freeform 355"/>
            <p:cNvSpPr/>
            <p:nvPr/>
          </p:nvSpPr>
          <p:spPr bwMode="auto">
            <a:xfrm>
              <a:off x="6022976" y="3790950"/>
              <a:ext cx="142875" cy="53975"/>
            </a:xfrm>
            <a:custGeom>
              <a:avLst/>
              <a:gdLst>
                <a:gd name="T0" fmla="*/ 51 w 51"/>
                <a:gd name="T1" fmla="*/ 0 h 19"/>
                <a:gd name="T2" fmla="*/ 51 w 51"/>
                <a:gd name="T3" fmla="*/ 0 h 19"/>
                <a:gd name="T4" fmla="*/ 50 w 51"/>
                <a:gd name="T5" fmla="*/ 1 h 19"/>
                <a:gd name="T6" fmla="*/ 39 w 51"/>
                <a:gd name="T7" fmla="*/ 13 h 19"/>
                <a:gd name="T8" fmla="*/ 36 w 51"/>
                <a:gd name="T9" fmla="*/ 16 h 19"/>
                <a:gd name="T10" fmla="*/ 33 w 51"/>
                <a:gd name="T11" fmla="*/ 19 h 19"/>
                <a:gd name="T12" fmla="*/ 33 w 51"/>
                <a:gd name="T13" fmla="*/ 19 h 19"/>
                <a:gd name="T14" fmla="*/ 33 w 51"/>
                <a:gd name="T15" fmla="*/ 19 h 19"/>
                <a:gd name="T16" fmla="*/ 6 w 51"/>
                <a:gd name="T17" fmla="*/ 19 h 19"/>
                <a:gd name="T18" fmla="*/ 0 w 51"/>
                <a:gd name="T19" fmla="*/ 13 h 19"/>
                <a:gd name="T20" fmla="*/ 15 w 51"/>
                <a:gd name="T21" fmla="*/ 9 h 19"/>
                <a:gd name="T22" fmla="*/ 24 w 51"/>
                <a:gd name="T23" fmla="*/ 7 h 19"/>
                <a:gd name="T24" fmla="*/ 31 w 51"/>
                <a:gd name="T25" fmla="*/ 5 h 19"/>
                <a:gd name="T26" fmla="*/ 32 w 51"/>
                <a:gd name="T27" fmla="*/ 4 h 19"/>
                <a:gd name="T28" fmla="*/ 36 w 51"/>
                <a:gd name="T29" fmla="*/ 3 h 19"/>
                <a:gd name="T30" fmla="*/ 38 w 51"/>
                <a:gd name="T31" fmla="*/ 3 h 19"/>
                <a:gd name="T32" fmla="*/ 40 w 51"/>
                <a:gd name="T33" fmla="*/ 2 h 19"/>
                <a:gd name="T34" fmla="*/ 43 w 51"/>
                <a:gd name="T35" fmla="*/ 2 h 19"/>
                <a:gd name="T36" fmla="*/ 44 w 51"/>
                <a:gd name="T37" fmla="*/ 2 h 19"/>
                <a:gd name="T38" fmla="*/ 44 w 51"/>
                <a:gd name="T39" fmla="*/ 1 h 19"/>
                <a:gd name="T40" fmla="*/ 45 w 51"/>
                <a:gd name="T41" fmla="*/ 1 h 19"/>
                <a:gd name="T42" fmla="*/ 47 w 51"/>
                <a:gd name="T43" fmla="*/ 1 h 19"/>
                <a:gd name="T44" fmla="*/ 48 w 51"/>
                <a:gd name="T45" fmla="*/ 1 h 19"/>
                <a:gd name="T46" fmla="*/ 50 w 51"/>
                <a:gd name="T47" fmla="*/ 0 h 19"/>
                <a:gd name="T48" fmla="*/ 51 w 51"/>
                <a:gd name="T49" fmla="*/ 0 h 19"/>
                <a:gd name="T50" fmla="*/ 51 w 51"/>
                <a:gd name="T51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51" h="19">
                  <a:moveTo>
                    <a:pt x="51" y="0"/>
                  </a:moveTo>
                  <a:cubicBezTo>
                    <a:pt x="51" y="0"/>
                    <a:pt x="51" y="0"/>
                    <a:pt x="51" y="0"/>
                  </a:cubicBezTo>
                  <a:cubicBezTo>
                    <a:pt x="51" y="0"/>
                    <a:pt x="51" y="0"/>
                    <a:pt x="50" y="1"/>
                  </a:cubicBezTo>
                  <a:cubicBezTo>
                    <a:pt x="49" y="3"/>
                    <a:pt x="45" y="7"/>
                    <a:pt x="39" y="13"/>
                  </a:cubicBezTo>
                  <a:cubicBezTo>
                    <a:pt x="38" y="14"/>
                    <a:pt x="37" y="15"/>
                    <a:pt x="36" y="16"/>
                  </a:cubicBezTo>
                  <a:cubicBezTo>
                    <a:pt x="35" y="17"/>
                    <a:pt x="34" y="18"/>
                    <a:pt x="33" y="19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4" y="17"/>
                    <a:pt x="2" y="15"/>
                    <a:pt x="0" y="13"/>
                  </a:cubicBezTo>
                  <a:cubicBezTo>
                    <a:pt x="5" y="12"/>
                    <a:pt x="10" y="10"/>
                    <a:pt x="15" y="9"/>
                  </a:cubicBezTo>
                  <a:cubicBezTo>
                    <a:pt x="18" y="8"/>
                    <a:pt x="21" y="7"/>
                    <a:pt x="24" y="7"/>
                  </a:cubicBezTo>
                  <a:cubicBezTo>
                    <a:pt x="26" y="6"/>
                    <a:pt x="29" y="5"/>
                    <a:pt x="31" y="5"/>
                  </a:cubicBezTo>
                  <a:cubicBezTo>
                    <a:pt x="31" y="5"/>
                    <a:pt x="32" y="5"/>
                    <a:pt x="32" y="4"/>
                  </a:cubicBezTo>
                  <a:cubicBezTo>
                    <a:pt x="34" y="4"/>
                    <a:pt x="35" y="4"/>
                    <a:pt x="36" y="3"/>
                  </a:cubicBezTo>
                  <a:cubicBezTo>
                    <a:pt x="37" y="3"/>
                    <a:pt x="38" y="3"/>
                    <a:pt x="38" y="3"/>
                  </a:cubicBezTo>
                  <a:cubicBezTo>
                    <a:pt x="39" y="3"/>
                    <a:pt x="40" y="3"/>
                    <a:pt x="40" y="2"/>
                  </a:cubicBezTo>
                  <a:cubicBezTo>
                    <a:pt x="41" y="2"/>
                    <a:pt x="42" y="2"/>
                    <a:pt x="43" y="2"/>
                  </a:cubicBezTo>
                  <a:cubicBezTo>
                    <a:pt x="43" y="2"/>
                    <a:pt x="44" y="2"/>
                    <a:pt x="44" y="2"/>
                  </a:cubicBezTo>
                  <a:cubicBezTo>
                    <a:pt x="44" y="2"/>
                    <a:pt x="44" y="1"/>
                    <a:pt x="44" y="1"/>
                  </a:cubicBezTo>
                  <a:cubicBezTo>
                    <a:pt x="45" y="1"/>
                    <a:pt x="45" y="1"/>
                    <a:pt x="45" y="1"/>
                  </a:cubicBezTo>
                  <a:cubicBezTo>
                    <a:pt x="46" y="1"/>
                    <a:pt x="47" y="1"/>
                    <a:pt x="47" y="1"/>
                  </a:cubicBezTo>
                  <a:cubicBezTo>
                    <a:pt x="48" y="1"/>
                    <a:pt x="48" y="1"/>
                    <a:pt x="48" y="1"/>
                  </a:cubicBezTo>
                  <a:cubicBezTo>
                    <a:pt x="48" y="0"/>
                    <a:pt x="49" y="0"/>
                    <a:pt x="50" y="0"/>
                  </a:cubicBezTo>
                  <a:cubicBezTo>
                    <a:pt x="50" y="0"/>
                    <a:pt x="51" y="0"/>
                    <a:pt x="51" y="0"/>
                  </a:cubicBezTo>
                  <a:cubicBezTo>
                    <a:pt x="51" y="0"/>
                    <a:pt x="51" y="0"/>
                    <a:pt x="5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6" name="Freeform 356"/>
            <p:cNvSpPr/>
            <p:nvPr/>
          </p:nvSpPr>
          <p:spPr bwMode="auto">
            <a:xfrm>
              <a:off x="6067426" y="3790950"/>
              <a:ext cx="98425" cy="53975"/>
            </a:xfrm>
            <a:custGeom>
              <a:avLst/>
              <a:gdLst>
                <a:gd name="T0" fmla="*/ 35 w 35"/>
                <a:gd name="T1" fmla="*/ 0 h 19"/>
                <a:gd name="T2" fmla="*/ 34 w 35"/>
                <a:gd name="T3" fmla="*/ 1 h 19"/>
                <a:gd name="T4" fmla="*/ 23 w 35"/>
                <a:gd name="T5" fmla="*/ 13 h 19"/>
                <a:gd name="T6" fmla="*/ 20 w 35"/>
                <a:gd name="T7" fmla="*/ 16 h 19"/>
                <a:gd name="T8" fmla="*/ 17 w 35"/>
                <a:gd name="T9" fmla="*/ 19 h 19"/>
                <a:gd name="T10" fmla="*/ 17 w 35"/>
                <a:gd name="T11" fmla="*/ 19 h 19"/>
                <a:gd name="T12" fmla="*/ 17 w 35"/>
                <a:gd name="T13" fmla="*/ 19 h 19"/>
                <a:gd name="T14" fmla="*/ 0 w 35"/>
                <a:gd name="T15" fmla="*/ 19 h 19"/>
                <a:gd name="T16" fmla="*/ 9 w 35"/>
                <a:gd name="T17" fmla="*/ 9 h 19"/>
                <a:gd name="T18" fmla="*/ 13 w 35"/>
                <a:gd name="T19" fmla="*/ 5 h 19"/>
                <a:gd name="T20" fmla="*/ 15 w 35"/>
                <a:gd name="T21" fmla="*/ 5 h 19"/>
                <a:gd name="T22" fmla="*/ 16 w 35"/>
                <a:gd name="T23" fmla="*/ 4 h 19"/>
                <a:gd name="T24" fmla="*/ 20 w 35"/>
                <a:gd name="T25" fmla="*/ 3 h 19"/>
                <a:gd name="T26" fmla="*/ 22 w 35"/>
                <a:gd name="T27" fmla="*/ 3 h 19"/>
                <a:gd name="T28" fmla="*/ 24 w 35"/>
                <a:gd name="T29" fmla="*/ 2 h 19"/>
                <a:gd name="T30" fmla="*/ 27 w 35"/>
                <a:gd name="T31" fmla="*/ 2 h 19"/>
                <a:gd name="T32" fmla="*/ 28 w 35"/>
                <a:gd name="T33" fmla="*/ 2 h 19"/>
                <a:gd name="T34" fmla="*/ 28 w 35"/>
                <a:gd name="T35" fmla="*/ 1 h 19"/>
                <a:gd name="T36" fmla="*/ 29 w 35"/>
                <a:gd name="T37" fmla="*/ 1 h 19"/>
                <a:gd name="T38" fmla="*/ 31 w 35"/>
                <a:gd name="T39" fmla="*/ 1 h 19"/>
                <a:gd name="T40" fmla="*/ 32 w 35"/>
                <a:gd name="T41" fmla="*/ 1 h 19"/>
                <a:gd name="T42" fmla="*/ 34 w 35"/>
                <a:gd name="T43" fmla="*/ 0 h 19"/>
                <a:gd name="T44" fmla="*/ 35 w 35"/>
                <a:gd name="T45" fmla="*/ 0 h 19"/>
                <a:gd name="T46" fmla="*/ 35 w 35"/>
                <a:gd name="T4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5" h="19">
                  <a:moveTo>
                    <a:pt x="35" y="0"/>
                  </a:moveTo>
                  <a:cubicBezTo>
                    <a:pt x="35" y="0"/>
                    <a:pt x="35" y="0"/>
                    <a:pt x="34" y="1"/>
                  </a:cubicBezTo>
                  <a:cubicBezTo>
                    <a:pt x="33" y="3"/>
                    <a:pt x="29" y="7"/>
                    <a:pt x="23" y="13"/>
                  </a:cubicBezTo>
                  <a:cubicBezTo>
                    <a:pt x="22" y="14"/>
                    <a:pt x="21" y="15"/>
                    <a:pt x="20" y="16"/>
                  </a:cubicBezTo>
                  <a:cubicBezTo>
                    <a:pt x="19" y="17"/>
                    <a:pt x="18" y="18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3" y="15"/>
                    <a:pt x="6" y="12"/>
                    <a:pt x="9" y="9"/>
                  </a:cubicBezTo>
                  <a:cubicBezTo>
                    <a:pt x="11" y="8"/>
                    <a:pt x="12" y="6"/>
                    <a:pt x="13" y="5"/>
                  </a:cubicBezTo>
                  <a:cubicBezTo>
                    <a:pt x="14" y="5"/>
                    <a:pt x="14" y="5"/>
                    <a:pt x="15" y="5"/>
                  </a:cubicBezTo>
                  <a:cubicBezTo>
                    <a:pt x="15" y="5"/>
                    <a:pt x="16" y="5"/>
                    <a:pt x="16" y="4"/>
                  </a:cubicBezTo>
                  <a:cubicBezTo>
                    <a:pt x="18" y="4"/>
                    <a:pt x="19" y="4"/>
                    <a:pt x="20" y="3"/>
                  </a:cubicBezTo>
                  <a:cubicBezTo>
                    <a:pt x="21" y="3"/>
                    <a:pt x="22" y="3"/>
                    <a:pt x="22" y="3"/>
                  </a:cubicBezTo>
                  <a:cubicBezTo>
                    <a:pt x="23" y="3"/>
                    <a:pt x="24" y="3"/>
                    <a:pt x="24" y="2"/>
                  </a:cubicBezTo>
                  <a:cubicBezTo>
                    <a:pt x="25" y="2"/>
                    <a:pt x="26" y="2"/>
                    <a:pt x="27" y="2"/>
                  </a:cubicBezTo>
                  <a:cubicBezTo>
                    <a:pt x="27" y="2"/>
                    <a:pt x="28" y="2"/>
                    <a:pt x="28" y="2"/>
                  </a:cubicBezTo>
                  <a:cubicBezTo>
                    <a:pt x="28" y="2"/>
                    <a:pt x="28" y="1"/>
                    <a:pt x="28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30" y="1"/>
                    <a:pt x="31" y="1"/>
                    <a:pt x="31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0"/>
                    <a:pt x="33" y="0"/>
                    <a:pt x="34" y="0"/>
                  </a:cubicBezTo>
                  <a:cubicBezTo>
                    <a:pt x="34" y="0"/>
                    <a:pt x="35" y="0"/>
                    <a:pt x="35" y="0"/>
                  </a:cubicBezTo>
                  <a:cubicBezTo>
                    <a:pt x="35" y="0"/>
                    <a:pt x="35" y="0"/>
                    <a:pt x="3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7" name="Freeform 357"/>
            <p:cNvSpPr/>
            <p:nvPr/>
          </p:nvSpPr>
          <p:spPr bwMode="auto">
            <a:xfrm>
              <a:off x="6245226" y="3222625"/>
              <a:ext cx="735013" cy="523875"/>
            </a:xfrm>
            <a:custGeom>
              <a:avLst/>
              <a:gdLst>
                <a:gd name="T0" fmla="*/ 38 w 261"/>
                <a:gd name="T1" fmla="*/ 147 h 185"/>
                <a:gd name="T2" fmla="*/ 0 w 261"/>
                <a:gd name="T3" fmla="*/ 185 h 185"/>
                <a:gd name="T4" fmla="*/ 52 w 261"/>
                <a:gd name="T5" fmla="*/ 171 h 185"/>
                <a:gd name="T6" fmla="*/ 231 w 261"/>
                <a:gd name="T7" fmla="*/ 51 h 185"/>
                <a:gd name="T8" fmla="*/ 38 w 261"/>
                <a:gd name="T9" fmla="*/ 147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1" h="185">
                  <a:moveTo>
                    <a:pt x="38" y="147"/>
                  </a:moveTo>
                  <a:cubicBezTo>
                    <a:pt x="15" y="168"/>
                    <a:pt x="0" y="185"/>
                    <a:pt x="0" y="185"/>
                  </a:cubicBezTo>
                  <a:cubicBezTo>
                    <a:pt x="0" y="185"/>
                    <a:pt x="22" y="180"/>
                    <a:pt x="52" y="171"/>
                  </a:cubicBezTo>
                  <a:cubicBezTo>
                    <a:pt x="129" y="149"/>
                    <a:pt x="261" y="103"/>
                    <a:pt x="231" y="51"/>
                  </a:cubicBezTo>
                  <a:cubicBezTo>
                    <a:pt x="201" y="0"/>
                    <a:pt x="95" y="91"/>
                    <a:pt x="38" y="14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8" name="Freeform 358"/>
            <p:cNvSpPr/>
            <p:nvPr/>
          </p:nvSpPr>
          <p:spPr bwMode="auto">
            <a:xfrm>
              <a:off x="6245226" y="3638550"/>
              <a:ext cx="146050" cy="107950"/>
            </a:xfrm>
            <a:custGeom>
              <a:avLst/>
              <a:gdLst>
                <a:gd name="T0" fmla="*/ 38 w 52"/>
                <a:gd name="T1" fmla="*/ 0 h 38"/>
                <a:gd name="T2" fmla="*/ 0 w 52"/>
                <a:gd name="T3" fmla="*/ 38 h 38"/>
                <a:gd name="T4" fmla="*/ 52 w 52"/>
                <a:gd name="T5" fmla="*/ 24 h 38"/>
                <a:gd name="T6" fmla="*/ 38 w 52"/>
                <a:gd name="T7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2" h="38">
                  <a:moveTo>
                    <a:pt x="38" y="0"/>
                  </a:moveTo>
                  <a:cubicBezTo>
                    <a:pt x="15" y="21"/>
                    <a:pt x="0" y="38"/>
                    <a:pt x="0" y="38"/>
                  </a:cubicBezTo>
                  <a:cubicBezTo>
                    <a:pt x="0" y="38"/>
                    <a:pt x="22" y="33"/>
                    <a:pt x="52" y="24"/>
                  </a:cubicBezTo>
                  <a:cubicBezTo>
                    <a:pt x="43" y="19"/>
                    <a:pt x="38" y="10"/>
                    <a:pt x="3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9" name="Freeform 359"/>
            <p:cNvSpPr/>
            <p:nvPr/>
          </p:nvSpPr>
          <p:spPr bwMode="auto">
            <a:xfrm>
              <a:off x="6245226" y="3435350"/>
              <a:ext cx="658813" cy="311150"/>
            </a:xfrm>
            <a:custGeom>
              <a:avLst/>
              <a:gdLst>
                <a:gd name="T0" fmla="*/ 58 w 234"/>
                <a:gd name="T1" fmla="*/ 84 h 110"/>
                <a:gd name="T2" fmla="*/ 14 w 234"/>
                <a:gd name="T3" fmla="*/ 96 h 110"/>
                <a:gd name="T4" fmla="*/ 0 w 234"/>
                <a:gd name="T5" fmla="*/ 110 h 110"/>
                <a:gd name="T6" fmla="*/ 52 w 234"/>
                <a:gd name="T7" fmla="*/ 96 h 110"/>
                <a:gd name="T8" fmla="*/ 234 w 234"/>
                <a:gd name="T9" fmla="*/ 0 h 110"/>
                <a:gd name="T10" fmla="*/ 58 w 234"/>
                <a:gd name="T11" fmla="*/ 84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34" h="110">
                  <a:moveTo>
                    <a:pt x="58" y="84"/>
                  </a:moveTo>
                  <a:cubicBezTo>
                    <a:pt x="38" y="90"/>
                    <a:pt x="22" y="94"/>
                    <a:pt x="14" y="96"/>
                  </a:cubicBezTo>
                  <a:cubicBezTo>
                    <a:pt x="5" y="104"/>
                    <a:pt x="0" y="110"/>
                    <a:pt x="0" y="110"/>
                  </a:cubicBezTo>
                  <a:cubicBezTo>
                    <a:pt x="0" y="110"/>
                    <a:pt x="22" y="105"/>
                    <a:pt x="52" y="96"/>
                  </a:cubicBezTo>
                  <a:cubicBezTo>
                    <a:pt x="117" y="78"/>
                    <a:pt x="221" y="42"/>
                    <a:pt x="234" y="0"/>
                  </a:cubicBezTo>
                  <a:cubicBezTo>
                    <a:pt x="207" y="36"/>
                    <a:pt x="117" y="67"/>
                    <a:pt x="58" y="8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0" name="Freeform 360"/>
            <p:cNvSpPr/>
            <p:nvPr/>
          </p:nvSpPr>
          <p:spPr bwMode="auto">
            <a:xfrm>
              <a:off x="6146801" y="3808413"/>
              <a:ext cx="36513" cy="36513"/>
            </a:xfrm>
            <a:custGeom>
              <a:avLst/>
              <a:gdLst>
                <a:gd name="T0" fmla="*/ 13 w 13"/>
                <a:gd name="T1" fmla="*/ 0 h 13"/>
                <a:gd name="T2" fmla="*/ 10 w 13"/>
                <a:gd name="T3" fmla="*/ 13 h 13"/>
                <a:gd name="T4" fmla="*/ 0 w 13"/>
                <a:gd name="T5" fmla="*/ 13 h 13"/>
                <a:gd name="T6" fmla="*/ 1 w 13"/>
                <a:gd name="T7" fmla="*/ 11 h 13"/>
                <a:gd name="T8" fmla="*/ 13 w 13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3">
                  <a:moveTo>
                    <a:pt x="13" y="0"/>
                  </a:moveTo>
                  <a:cubicBezTo>
                    <a:pt x="13" y="0"/>
                    <a:pt x="12" y="4"/>
                    <a:pt x="1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2"/>
                    <a:pt x="0" y="12"/>
                    <a:pt x="1" y="11"/>
                  </a:cubicBezTo>
                  <a:cubicBezTo>
                    <a:pt x="9" y="4"/>
                    <a:pt x="13" y="0"/>
                    <a:pt x="1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1" name="Freeform 361"/>
            <p:cNvSpPr/>
            <p:nvPr/>
          </p:nvSpPr>
          <p:spPr bwMode="auto">
            <a:xfrm>
              <a:off x="6146801" y="3808413"/>
              <a:ext cx="36513" cy="36513"/>
            </a:xfrm>
            <a:custGeom>
              <a:avLst/>
              <a:gdLst>
                <a:gd name="T0" fmla="*/ 13 w 13"/>
                <a:gd name="T1" fmla="*/ 0 h 13"/>
                <a:gd name="T2" fmla="*/ 10 w 13"/>
                <a:gd name="T3" fmla="*/ 13 h 13"/>
                <a:gd name="T4" fmla="*/ 0 w 13"/>
                <a:gd name="T5" fmla="*/ 13 h 13"/>
                <a:gd name="T6" fmla="*/ 1 w 13"/>
                <a:gd name="T7" fmla="*/ 11 h 13"/>
                <a:gd name="T8" fmla="*/ 13 w 13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3">
                  <a:moveTo>
                    <a:pt x="13" y="0"/>
                  </a:moveTo>
                  <a:cubicBezTo>
                    <a:pt x="13" y="0"/>
                    <a:pt x="12" y="4"/>
                    <a:pt x="1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2"/>
                    <a:pt x="0" y="12"/>
                    <a:pt x="1" y="11"/>
                  </a:cubicBezTo>
                  <a:cubicBezTo>
                    <a:pt x="9" y="4"/>
                    <a:pt x="13" y="0"/>
                    <a:pt x="1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2" name="Freeform 362"/>
            <p:cNvSpPr/>
            <p:nvPr/>
          </p:nvSpPr>
          <p:spPr bwMode="auto">
            <a:xfrm>
              <a:off x="6227763" y="2990850"/>
              <a:ext cx="520700" cy="738188"/>
            </a:xfrm>
            <a:custGeom>
              <a:avLst/>
              <a:gdLst>
                <a:gd name="T0" fmla="*/ 14 w 185"/>
                <a:gd name="T1" fmla="*/ 209 h 261"/>
                <a:gd name="T2" fmla="*/ 0 w 185"/>
                <a:gd name="T3" fmla="*/ 261 h 261"/>
                <a:gd name="T4" fmla="*/ 38 w 185"/>
                <a:gd name="T5" fmla="*/ 223 h 261"/>
                <a:gd name="T6" fmla="*/ 134 w 185"/>
                <a:gd name="T7" fmla="*/ 30 h 261"/>
                <a:gd name="T8" fmla="*/ 14 w 185"/>
                <a:gd name="T9" fmla="*/ 209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5" h="261">
                  <a:moveTo>
                    <a:pt x="14" y="209"/>
                  </a:moveTo>
                  <a:cubicBezTo>
                    <a:pt x="5" y="239"/>
                    <a:pt x="0" y="261"/>
                    <a:pt x="0" y="261"/>
                  </a:cubicBezTo>
                  <a:cubicBezTo>
                    <a:pt x="0" y="261"/>
                    <a:pt x="17" y="246"/>
                    <a:pt x="38" y="223"/>
                  </a:cubicBezTo>
                  <a:cubicBezTo>
                    <a:pt x="94" y="166"/>
                    <a:pt x="185" y="60"/>
                    <a:pt x="134" y="30"/>
                  </a:cubicBezTo>
                  <a:cubicBezTo>
                    <a:pt x="82" y="0"/>
                    <a:pt x="36" y="132"/>
                    <a:pt x="14" y="20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3" name="Freeform 363"/>
            <p:cNvSpPr/>
            <p:nvPr/>
          </p:nvSpPr>
          <p:spPr bwMode="auto">
            <a:xfrm>
              <a:off x="6227763" y="3581400"/>
              <a:ext cx="107950" cy="147638"/>
            </a:xfrm>
            <a:custGeom>
              <a:avLst/>
              <a:gdLst>
                <a:gd name="T0" fmla="*/ 14 w 38"/>
                <a:gd name="T1" fmla="*/ 0 h 52"/>
                <a:gd name="T2" fmla="*/ 0 w 38"/>
                <a:gd name="T3" fmla="*/ 52 h 52"/>
                <a:gd name="T4" fmla="*/ 38 w 38"/>
                <a:gd name="T5" fmla="*/ 14 h 52"/>
                <a:gd name="T6" fmla="*/ 14 w 38"/>
                <a:gd name="T7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8" h="52">
                  <a:moveTo>
                    <a:pt x="14" y="0"/>
                  </a:moveTo>
                  <a:cubicBezTo>
                    <a:pt x="5" y="30"/>
                    <a:pt x="0" y="52"/>
                    <a:pt x="0" y="52"/>
                  </a:cubicBezTo>
                  <a:cubicBezTo>
                    <a:pt x="0" y="52"/>
                    <a:pt x="17" y="37"/>
                    <a:pt x="38" y="14"/>
                  </a:cubicBezTo>
                  <a:cubicBezTo>
                    <a:pt x="28" y="14"/>
                    <a:pt x="19" y="8"/>
                    <a:pt x="1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4" name="Freeform 364"/>
            <p:cNvSpPr/>
            <p:nvPr/>
          </p:nvSpPr>
          <p:spPr bwMode="auto">
            <a:xfrm>
              <a:off x="6227763" y="3146425"/>
              <a:ext cx="425450" cy="582613"/>
            </a:xfrm>
            <a:custGeom>
              <a:avLst/>
              <a:gdLst>
                <a:gd name="T0" fmla="*/ 43 w 151"/>
                <a:gd name="T1" fmla="*/ 143 h 206"/>
                <a:gd name="T2" fmla="*/ 7 w 151"/>
                <a:gd name="T3" fmla="*/ 179 h 206"/>
                <a:gd name="T4" fmla="*/ 0 w 151"/>
                <a:gd name="T5" fmla="*/ 206 h 206"/>
                <a:gd name="T6" fmla="*/ 38 w 151"/>
                <a:gd name="T7" fmla="*/ 168 h 206"/>
                <a:gd name="T8" fmla="*/ 149 w 151"/>
                <a:gd name="T9" fmla="*/ 0 h 206"/>
                <a:gd name="T10" fmla="*/ 43 w 151"/>
                <a:gd name="T11" fmla="*/ 143 h 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1" h="206">
                  <a:moveTo>
                    <a:pt x="43" y="143"/>
                  </a:moveTo>
                  <a:cubicBezTo>
                    <a:pt x="26" y="161"/>
                    <a:pt x="12" y="174"/>
                    <a:pt x="7" y="179"/>
                  </a:cubicBezTo>
                  <a:cubicBezTo>
                    <a:pt x="3" y="195"/>
                    <a:pt x="0" y="206"/>
                    <a:pt x="0" y="206"/>
                  </a:cubicBezTo>
                  <a:cubicBezTo>
                    <a:pt x="0" y="206"/>
                    <a:pt x="17" y="191"/>
                    <a:pt x="38" y="168"/>
                  </a:cubicBezTo>
                  <a:cubicBezTo>
                    <a:pt x="83" y="122"/>
                    <a:pt x="151" y="44"/>
                    <a:pt x="149" y="0"/>
                  </a:cubicBezTo>
                  <a:cubicBezTo>
                    <a:pt x="133" y="45"/>
                    <a:pt x="80" y="105"/>
                    <a:pt x="43" y="14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5" name="Freeform 365"/>
            <p:cNvSpPr/>
            <p:nvPr/>
          </p:nvSpPr>
          <p:spPr bwMode="auto">
            <a:xfrm>
              <a:off x="6076951" y="3616325"/>
              <a:ext cx="261938" cy="228600"/>
            </a:xfrm>
            <a:custGeom>
              <a:avLst/>
              <a:gdLst>
                <a:gd name="T0" fmla="*/ 93 w 93"/>
                <a:gd name="T1" fmla="*/ 47 h 81"/>
                <a:gd name="T2" fmla="*/ 93 w 93"/>
                <a:gd name="T3" fmla="*/ 52 h 81"/>
                <a:gd name="T4" fmla="*/ 91 w 93"/>
                <a:gd name="T5" fmla="*/ 62 h 81"/>
                <a:gd name="T6" fmla="*/ 88 w 93"/>
                <a:gd name="T7" fmla="*/ 69 h 81"/>
                <a:gd name="T8" fmla="*/ 79 w 93"/>
                <a:gd name="T9" fmla="*/ 81 h 81"/>
                <a:gd name="T10" fmla="*/ 79 w 93"/>
                <a:gd name="T11" fmla="*/ 81 h 81"/>
                <a:gd name="T12" fmla="*/ 79 w 93"/>
                <a:gd name="T13" fmla="*/ 81 h 81"/>
                <a:gd name="T14" fmla="*/ 14 w 93"/>
                <a:gd name="T15" fmla="*/ 81 h 81"/>
                <a:gd name="T16" fmla="*/ 14 w 93"/>
                <a:gd name="T17" fmla="*/ 81 h 81"/>
                <a:gd name="T18" fmla="*/ 14 w 93"/>
                <a:gd name="T19" fmla="*/ 81 h 81"/>
                <a:gd name="T20" fmla="*/ 6 w 93"/>
                <a:gd name="T21" fmla="*/ 71 h 81"/>
                <a:gd name="T22" fmla="*/ 5 w 93"/>
                <a:gd name="T23" fmla="*/ 69 h 81"/>
                <a:gd name="T24" fmla="*/ 2 w 93"/>
                <a:gd name="T25" fmla="*/ 62 h 81"/>
                <a:gd name="T26" fmla="*/ 0 w 93"/>
                <a:gd name="T27" fmla="*/ 53 h 81"/>
                <a:gd name="T28" fmla="*/ 0 w 93"/>
                <a:gd name="T29" fmla="*/ 50 h 81"/>
                <a:gd name="T30" fmla="*/ 0 w 93"/>
                <a:gd name="T31" fmla="*/ 47 h 81"/>
                <a:gd name="T32" fmla="*/ 0 w 93"/>
                <a:gd name="T33" fmla="*/ 45 h 81"/>
                <a:gd name="T34" fmla="*/ 0 w 93"/>
                <a:gd name="T35" fmla="*/ 38 h 81"/>
                <a:gd name="T36" fmla="*/ 8 w 93"/>
                <a:gd name="T37" fmla="*/ 20 h 81"/>
                <a:gd name="T38" fmla="*/ 13 w 93"/>
                <a:gd name="T39" fmla="*/ 15 h 81"/>
                <a:gd name="T40" fmla="*/ 21 w 93"/>
                <a:gd name="T41" fmla="*/ 8 h 81"/>
                <a:gd name="T42" fmla="*/ 29 w 93"/>
                <a:gd name="T43" fmla="*/ 4 h 81"/>
                <a:gd name="T44" fmla="*/ 36 w 93"/>
                <a:gd name="T45" fmla="*/ 1 h 81"/>
                <a:gd name="T46" fmla="*/ 46 w 93"/>
                <a:gd name="T47" fmla="*/ 0 h 81"/>
                <a:gd name="T48" fmla="*/ 54 w 93"/>
                <a:gd name="T49" fmla="*/ 1 h 81"/>
                <a:gd name="T50" fmla="*/ 57 w 93"/>
                <a:gd name="T51" fmla="*/ 1 h 81"/>
                <a:gd name="T52" fmla="*/ 64 w 93"/>
                <a:gd name="T53" fmla="*/ 4 h 81"/>
                <a:gd name="T54" fmla="*/ 68 w 93"/>
                <a:gd name="T55" fmla="*/ 6 h 81"/>
                <a:gd name="T56" fmla="*/ 80 w 93"/>
                <a:gd name="T57" fmla="*/ 15 h 81"/>
                <a:gd name="T58" fmla="*/ 85 w 93"/>
                <a:gd name="T59" fmla="*/ 20 h 81"/>
                <a:gd name="T60" fmla="*/ 89 w 93"/>
                <a:gd name="T61" fmla="*/ 28 h 81"/>
                <a:gd name="T62" fmla="*/ 92 w 93"/>
                <a:gd name="T63" fmla="*/ 38 h 81"/>
                <a:gd name="T64" fmla="*/ 93 w 93"/>
                <a:gd name="T65" fmla="*/ 45 h 81"/>
                <a:gd name="T66" fmla="*/ 93 w 93"/>
                <a:gd name="T67" fmla="*/ 47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93" h="81">
                  <a:moveTo>
                    <a:pt x="93" y="47"/>
                  </a:moveTo>
                  <a:cubicBezTo>
                    <a:pt x="93" y="49"/>
                    <a:pt x="93" y="51"/>
                    <a:pt x="93" y="52"/>
                  </a:cubicBezTo>
                  <a:cubicBezTo>
                    <a:pt x="92" y="56"/>
                    <a:pt x="92" y="59"/>
                    <a:pt x="91" y="62"/>
                  </a:cubicBezTo>
                  <a:cubicBezTo>
                    <a:pt x="90" y="64"/>
                    <a:pt x="89" y="66"/>
                    <a:pt x="88" y="69"/>
                  </a:cubicBezTo>
                  <a:cubicBezTo>
                    <a:pt x="85" y="73"/>
                    <a:pt x="82" y="77"/>
                    <a:pt x="79" y="81"/>
                  </a:cubicBezTo>
                  <a:cubicBezTo>
                    <a:pt x="79" y="81"/>
                    <a:pt x="79" y="81"/>
                    <a:pt x="79" y="81"/>
                  </a:cubicBezTo>
                  <a:cubicBezTo>
                    <a:pt x="79" y="81"/>
                    <a:pt x="79" y="81"/>
                    <a:pt x="79" y="81"/>
                  </a:cubicBezTo>
                  <a:cubicBezTo>
                    <a:pt x="14" y="81"/>
                    <a:pt x="14" y="81"/>
                    <a:pt x="14" y="81"/>
                  </a:cubicBezTo>
                  <a:cubicBezTo>
                    <a:pt x="14" y="81"/>
                    <a:pt x="14" y="81"/>
                    <a:pt x="14" y="81"/>
                  </a:cubicBezTo>
                  <a:cubicBezTo>
                    <a:pt x="14" y="81"/>
                    <a:pt x="14" y="81"/>
                    <a:pt x="14" y="81"/>
                  </a:cubicBezTo>
                  <a:cubicBezTo>
                    <a:pt x="11" y="78"/>
                    <a:pt x="8" y="75"/>
                    <a:pt x="6" y="71"/>
                  </a:cubicBezTo>
                  <a:cubicBezTo>
                    <a:pt x="6" y="70"/>
                    <a:pt x="5" y="69"/>
                    <a:pt x="5" y="69"/>
                  </a:cubicBezTo>
                  <a:cubicBezTo>
                    <a:pt x="4" y="66"/>
                    <a:pt x="3" y="64"/>
                    <a:pt x="2" y="62"/>
                  </a:cubicBezTo>
                  <a:cubicBezTo>
                    <a:pt x="1" y="59"/>
                    <a:pt x="0" y="56"/>
                    <a:pt x="0" y="53"/>
                  </a:cubicBezTo>
                  <a:cubicBezTo>
                    <a:pt x="0" y="52"/>
                    <a:pt x="0" y="51"/>
                    <a:pt x="0" y="50"/>
                  </a:cubicBezTo>
                  <a:cubicBezTo>
                    <a:pt x="0" y="49"/>
                    <a:pt x="0" y="48"/>
                    <a:pt x="0" y="47"/>
                  </a:cubicBezTo>
                  <a:cubicBezTo>
                    <a:pt x="0" y="46"/>
                    <a:pt x="0" y="46"/>
                    <a:pt x="0" y="45"/>
                  </a:cubicBezTo>
                  <a:cubicBezTo>
                    <a:pt x="0" y="42"/>
                    <a:pt x="0" y="40"/>
                    <a:pt x="0" y="38"/>
                  </a:cubicBezTo>
                  <a:cubicBezTo>
                    <a:pt x="2" y="31"/>
                    <a:pt x="4" y="26"/>
                    <a:pt x="8" y="20"/>
                  </a:cubicBezTo>
                  <a:cubicBezTo>
                    <a:pt x="9" y="18"/>
                    <a:pt x="11" y="16"/>
                    <a:pt x="13" y="15"/>
                  </a:cubicBezTo>
                  <a:cubicBezTo>
                    <a:pt x="15" y="12"/>
                    <a:pt x="18" y="10"/>
                    <a:pt x="21" y="8"/>
                  </a:cubicBezTo>
                  <a:cubicBezTo>
                    <a:pt x="23" y="6"/>
                    <a:pt x="26" y="5"/>
                    <a:pt x="29" y="4"/>
                  </a:cubicBezTo>
                  <a:cubicBezTo>
                    <a:pt x="31" y="3"/>
                    <a:pt x="34" y="2"/>
                    <a:pt x="36" y="1"/>
                  </a:cubicBezTo>
                  <a:cubicBezTo>
                    <a:pt x="39" y="1"/>
                    <a:pt x="43" y="0"/>
                    <a:pt x="46" y="0"/>
                  </a:cubicBezTo>
                  <a:cubicBezTo>
                    <a:pt x="49" y="0"/>
                    <a:pt x="51" y="0"/>
                    <a:pt x="54" y="1"/>
                  </a:cubicBezTo>
                  <a:cubicBezTo>
                    <a:pt x="55" y="1"/>
                    <a:pt x="56" y="1"/>
                    <a:pt x="57" y="1"/>
                  </a:cubicBezTo>
                  <a:cubicBezTo>
                    <a:pt x="59" y="2"/>
                    <a:pt x="61" y="3"/>
                    <a:pt x="64" y="4"/>
                  </a:cubicBezTo>
                  <a:cubicBezTo>
                    <a:pt x="65" y="4"/>
                    <a:pt x="67" y="5"/>
                    <a:pt x="68" y="6"/>
                  </a:cubicBezTo>
                  <a:cubicBezTo>
                    <a:pt x="73" y="8"/>
                    <a:pt x="77" y="11"/>
                    <a:pt x="80" y="15"/>
                  </a:cubicBezTo>
                  <a:cubicBezTo>
                    <a:pt x="82" y="16"/>
                    <a:pt x="83" y="18"/>
                    <a:pt x="85" y="20"/>
                  </a:cubicBezTo>
                  <a:cubicBezTo>
                    <a:pt x="86" y="23"/>
                    <a:pt x="88" y="25"/>
                    <a:pt x="89" y="28"/>
                  </a:cubicBezTo>
                  <a:cubicBezTo>
                    <a:pt x="90" y="31"/>
                    <a:pt x="91" y="34"/>
                    <a:pt x="92" y="38"/>
                  </a:cubicBezTo>
                  <a:cubicBezTo>
                    <a:pt x="93" y="40"/>
                    <a:pt x="93" y="42"/>
                    <a:pt x="93" y="45"/>
                  </a:cubicBezTo>
                  <a:cubicBezTo>
                    <a:pt x="93" y="46"/>
                    <a:pt x="93" y="46"/>
                    <a:pt x="93" y="4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6" name="Freeform 366"/>
            <p:cNvSpPr>
              <a:spLocks noEditPoints="1"/>
            </p:cNvSpPr>
            <p:nvPr/>
          </p:nvSpPr>
          <p:spPr bwMode="auto">
            <a:xfrm>
              <a:off x="6099176" y="3641725"/>
              <a:ext cx="215900" cy="203200"/>
            </a:xfrm>
            <a:custGeom>
              <a:avLst/>
              <a:gdLst>
                <a:gd name="T0" fmla="*/ 25 w 77"/>
                <a:gd name="T1" fmla="*/ 9 h 72"/>
                <a:gd name="T2" fmla="*/ 30 w 77"/>
                <a:gd name="T3" fmla="*/ 1 h 72"/>
                <a:gd name="T4" fmla="*/ 6 w 77"/>
                <a:gd name="T5" fmla="*/ 18 h 72"/>
                <a:gd name="T6" fmla="*/ 0 w 77"/>
                <a:gd name="T7" fmla="*/ 42 h 72"/>
                <a:gd name="T8" fmla="*/ 11 w 77"/>
                <a:gd name="T9" fmla="*/ 56 h 72"/>
                <a:gd name="T10" fmla="*/ 17 w 77"/>
                <a:gd name="T11" fmla="*/ 54 h 72"/>
                <a:gd name="T12" fmla="*/ 21 w 77"/>
                <a:gd name="T13" fmla="*/ 54 h 72"/>
                <a:gd name="T14" fmla="*/ 17 w 77"/>
                <a:gd name="T15" fmla="*/ 46 h 72"/>
                <a:gd name="T16" fmla="*/ 13 w 77"/>
                <a:gd name="T17" fmla="*/ 34 h 72"/>
                <a:gd name="T18" fmla="*/ 30 w 77"/>
                <a:gd name="T19" fmla="*/ 1 h 72"/>
                <a:gd name="T20" fmla="*/ 6 w 77"/>
                <a:gd name="T21" fmla="*/ 18 h 72"/>
                <a:gd name="T22" fmla="*/ 0 w 77"/>
                <a:gd name="T23" fmla="*/ 42 h 72"/>
                <a:gd name="T24" fmla="*/ 17 w 77"/>
                <a:gd name="T25" fmla="*/ 46 h 72"/>
                <a:gd name="T26" fmla="*/ 13 w 77"/>
                <a:gd name="T27" fmla="*/ 34 h 72"/>
                <a:gd name="T28" fmla="*/ 17 w 77"/>
                <a:gd name="T29" fmla="*/ 18 h 72"/>
                <a:gd name="T30" fmla="*/ 31 w 77"/>
                <a:gd name="T31" fmla="*/ 2 h 72"/>
                <a:gd name="T32" fmla="*/ 18 w 77"/>
                <a:gd name="T33" fmla="*/ 54 h 72"/>
                <a:gd name="T34" fmla="*/ 19 w 77"/>
                <a:gd name="T35" fmla="*/ 50 h 72"/>
                <a:gd name="T36" fmla="*/ 71 w 77"/>
                <a:gd name="T37" fmla="*/ 18 h 72"/>
                <a:gd name="T38" fmla="*/ 69 w 77"/>
                <a:gd name="T39" fmla="*/ 15 h 72"/>
                <a:gd name="T40" fmla="*/ 54 w 77"/>
                <a:gd name="T41" fmla="*/ 3 h 72"/>
                <a:gd name="T42" fmla="*/ 42 w 77"/>
                <a:gd name="T43" fmla="*/ 0 h 72"/>
                <a:gd name="T44" fmla="*/ 30 w 77"/>
                <a:gd name="T45" fmla="*/ 1 h 72"/>
                <a:gd name="T46" fmla="*/ 6 w 77"/>
                <a:gd name="T47" fmla="*/ 18 h 72"/>
                <a:gd name="T48" fmla="*/ 0 w 77"/>
                <a:gd name="T49" fmla="*/ 42 h 72"/>
                <a:gd name="T50" fmla="*/ 12 w 77"/>
                <a:gd name="T51" fmla="*/ 66 h 72"/>
                <a:gd name="T52" fmla="*/ 59 w 77"/>
                <a:gd name="T53" fmla="*/ 70 h 72"/>
                <a:gd name="T54" fmla="*/ 74 w 77"/>
                <a:gd name="T55" fmla="*/ 51 h 72"/>
                <a:gd name="T56" fmla="*/ 77 w 77"/>
                <a:gd name="T57" fmla="*/ 38 h 72"/>
                <a:gd name="T58" fmla="*/ 55 w 77"/>
                <a:gd name="T59" fmla="*/ 58 h 72"/>
                <a:gd name="T60" fmla="*/ 23 w 77"/>
                <a:gd name="T61" fmla="*/ 54 h 72"/>
                <a:gd name="T62" fmla="*/ 17 w 77"/>
                <a:gd name="T63" fmla="*/ 46 h 72"/>
                <a:gd name="T64" fmla="*/ 13 w 77"/>
                <a:gd name="T65" fmla="*/ 34 h 72"/>
                <a:gd name="T66" fmla="*/ 17 w 77"/>
                <a:gd name="T67" fmla="*/ 18 h 72"/>
                <a:gd name="T68" fmla="*/ 41 w 77"/>
                <a:gd name="T69" fmla="*/ 3 h 72"/>
                <a:gd name="T70" fmla="*/ 51 w 77"/>
                <a:gd name="T71" fmla="*/ 4 h 72"/>
                <a:gd name="T72" fmla="*/ 68 w 77"/>
                <a:gd name="T73" fmla="*/ 20 h 72"/>
                <a:gd name="T74" fmla="*/ 71 w 77"/>
                <a:gd name="T75" fmla="*/ 28 h 72"/>
                <a:gd name="T76" fmla="*/ 70 w 77"/>
                <a:gd name="T77" fmla="*/ 40 h 72"/>
                <a:gd name="T78" fmla="*/ 60 w 77"/>
                <a:gd name="T79" fmla="*/ 55 h 72"/>
                <a:gd name="T80" fmla="*/ 17 w 77"/>
                <a:gd name="T81" fmla="*/ 18 h 72"/>
                <a:gd name="T82" fmla="*/ 30 w 77"/>
                <a:gd name="T83" fmla="*/ 1 h 72"/>
                <a:gd name="T84" fmla="*/ 6 w 77"/>
                <a:gd name="T85" fmla="*/ 18 h 72"/>
                <a:gd name="T86" fmla="*/ 0 w 77"/>
                <a:gd name="T87" fmla="*/ 39 h 72"/>
                <a:gd name="T88" fmla="*/ 9 w 77"/>
                <a:gd name="T89" fmla="*/ 56 h 72"/>
                <a:gd name="T90" fmla="*/ 17 w 77"/>
                <a:gd name="T91" fmla="*/ 55 h 72"/>
                <a:gd name="T92" fmla="*/ 20 w 77"/>
                <a:gd name="T93" fmla="*/ 54 h 72"/>
                <a:gd name="T94" fmla="*/ 18 w 77"/>
                <a:gd name="T95" fmla="*/ 48 h 72"/>
                <a:gd name="T96" fmla="*/ 15 w 77"/>
                <a:gd name="T97" fmla="*/ 43 h 72"/>
                <a:gd name="T98" fmla="*/ 14 w 77"/>
                <a:gd name="T99" fmla="*/ 26 h 72"/>
                <a:gd name="T100" fmla="*/ 31 w 77"/>
                <a:gd name="T101" fmla="*/ 5 h 72"/>
                <a:gd name="T102" fmla="*/ 23 w 77"/>
                <a:gd name="T103" fmla="*/ 3 h 72"/>
                <a:gd name="T104" fmla="*/ 1 w 77"/>
                <a:gd name="T105" fmla="*/ 31 h 72"/>
                <a:gd name="T106" fmla="*/ 2 w 77"/>
                <a:gd name="T107" fmla="*/ 51 h 72"/>
                <a:gd name="T108" fmla="*/ 13 w 77"/>
                <a:gd name="T109" fmla="*/ 55 h 72"/>
                <a:gd name="T110" fmla="*/ 18 w 77"/>
                <a:gd name="T111" fmla="*/ 54 h 72"/>
                <a:gd name="T112" fmla="*/ 23 w 77"/>
                <a:gd name="T113" fmla="*/ 53 h 72"/>
                <a:gd name="T114" fmla="*/ 15 w 77"/>
                <a:gd name="T115" fmla="*/ 43 h 72"/>
                <a:gd name="T116" fmla="*/ 13 w 77"/>
                <a:gd name="T117" fmla="*/ 3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77" h="72">
                  <a:moveTo>
                    <a:pt x="14" y="26"/>
                  </a:moveTo>
                  <a:cubicBezTo>
                    <a:pt x="14" y="23"/>
                    <a:pt x="15" y="20"/>
                    <a:pt x="17" y="18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9" y="14"/>
                    <a:pt x="21" y="11"/>
                    <a:pt x="25" y="9"/>
                  </a:cubicBezTo>
                  <a:cubicBezTo>
                    <a:pt x="27" y="7"/>
                    <a:pt x="29" y="6"/>
                    <a:pt x="31" y="5"/>
                  </a:cubicBezTo>
                  <a:cubicBezTo>
                    <a:pt x="31" y="4"/>
                    <a:pt x="31" y="3"/>
                    <a:pt x="31" y="2"/>
                  </a:cubicBezTo>
                  <a:cubicBezTo>
                    <a:pt x="31" y="2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28" y="1"/>
                    <a:pt x="26" y="2"/>
                    <a:pt x="23" y="3"/>
                  </a:cubicBezTo>
                  <a:cubicBezTo>
                    <a:pt x="18" y="5"/>
                    <a:pt x="14" y="8"/>
                    <a:pt x="11" y="12"/>
                  </a:cubicBezTo>
                  <a:cubicBezTo>
                    <a:pt x="9" y="13"/>
                    <a:pt x="7" y="15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3" y="22"/>
                    <a:pt x="2" y="26"/>
                    <a:pt x="1" y="31"/>
                  </a:cubicBezTo>
                  <a:cubicBezTo>
                    <a:pt x="0" y="33"/>
                    <a:pt x="0" y="36"/>
                    <a:pt x="0" y="38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40"/>
                    <a:pt x="0" y="41"/>
                    <a:pt x="0" y="42"/>
                  </a:cubicBezTo>
                  <a:cubicBezTo>
                    <a:pt x="0" y="45"/>
                    <a:pt x="1" y="48"/>
                    <a:pt x="2" y="51"/>
                  </a:cubicBezTo>
                  <a:cubicBezTo>
                    <a:pt x="3" y="53"/>
                    <a:pt x="4" y="55"/>
                    <a:pt x="5" y="57"/>
                  </a:cubicBezTo>
                  <a:cubicBezTo>
                    <a:pt x="7" y="57"/>
                    <a:pt x="8" y="57"/>
                    <a:pt x="9" y="56"/>
                  </a:cubicBezTo>
                  <a:cubicBezTo>
                    <a:pt x="10" y="56"/>
                    <a:pt x="11" y="56"/>
                    <a:pt x="11" y="56"/>
                  </a:cubicBezTo>
                  <a:cubicBezTo>
                    <a:pt x="12" y="56"/>
                    <a:pt x="13" y="56"/>
                    <a:pt x="13" y="55"/>
                  </a:cubicBezTo>
                  <a:cubicBezTo>
                    <a:pt x="14" y="55"/>
                    <a:pt x="15" y="55"/>
                    <a:pt x="16" y="55"/>
                  </a:cubicBezTo>
                  <a:cubicBezTo>
                    <a:pt x="16" y="55"/>
                    <a:pt x="17" y="55"/>
                    <a:pt x="17" y="55"/>
                  </a:cubicBezTo>
                  <a:cubicBezTo>
                    <a:pt x="17" y="55"/>
                    <a:pt x="17" y="54"/>
                    <a:pt x="17" y="54"/>
                  </a:cubicBezTo>
                  <a:cubicBezTo>
                    <a:pt x="18" y="54"/>
                    <a:pt x="18" y="54"/>
                    <a:pt x="18" y="54"/>
                  </a:cubicBezTo>
                  <a:cubicBezTo>
                    <a:pt x="18" y="54"/>
                    <a:pt x="18" y="54"/>
                    <a:pt x="18" y="54"/>
                  </a:cubicBezTo>
                  <a:cubicBezTo>
                    <a:pt x="19" y="54"/>
                    <a:pt x="20" y="54"/>
                    <a:pt x="20" y="54"/>
                  </a:cubicBezTo>
                  <a:cubicBezTo>
                    <a:pt x="21" y="54"/>
                    <a:pt x="21" y="54"/>
                    <a:pt x="21" y="54"/>
                  </a:cubicBezTo>
                  <a:cubicBezTo>
                    <a:pt x="21" y="53"/>
                    <a:pt x="22" y="53"/>
                    <a:pt x="23" y="53"/>
                  </a:cubicBezTo>
                  <a:cubicBezTo>
                    <a:pt x="21" y="52"/>
                    <a:pt x="20" y="51"/>
                    <a:pt x="19" y="50"/>
                  </a:cubicBezTo>
                  <a:cubicBezTo>
                    <a:pt x="19" y="49"/>
                    <a:pt x="18" y="48"/>
                    <a:pt x="18" y="48"/>
                  </a:cubicBezTo>
                  <a:cubicBezTo>
                    <a:pt x="18" y="47"/>
                    <a:pt x="17" y="47"/>
                    <a:pt x="17" y="46"/>
                  </a:cubicBezTo>
                  <a:cubicBezTo>
                    <a:pt x="16" y="45"/>
                    <a:pt x="16" y="44"/>
                    <a:pt x="15" y="43"/>
                  </a:cubicBezTo>
                  <a:cubicBezTo>
                    <a:pt x="15" y="43"/>
                    <a:pt x="15" y="43"/>
                    <a:pt x="15" y="43"/>
                  </a:cubicBezTo>
                  <a:cubicBezTo>
                    <a:pt x="15" y="43"/>
                    <a:pt x="15" y="43"/>
                    <a:pt x="15" y="43"/>
                  </a:cubicBezTo>
                  <a:cubicBezTo>
                    <a:pt x="14" y="40"/>
                    <a:pt x="13" y="37"/>
                    <a:pt x="13" y="34"/>
                  </a:cubicBezTo>
                  <a:cubicBezTo>
                    <a:pt x="13" y="33"/>
                    <a:pt x="13" y="33"/>
                    <a:pt x="13" y="32"/>
                  </a:cubicBezTo>
                  <a:cubicBezTo>
                    <a:pt x="13" y="30"/>
                    <a:pt x="13" y="28"/>
                    <a:pt x="14" y="26"/>
                  </a:cubicBezTo>
                  <a:close/>
                  <a:moveTo>
                    <a:pt x="31" y="2"/>
                  </a:moveTo>
                  <a:cubicBezTo>
                    <a:pt x="31" y="2"/>
                    <a:pt x="30" y="1"/>
                    <a:pt x="30" y="1"/>
                  </a:cubicBezTo>
                  <a:cubicBezTo>
                    <a:pt x="28" y="1"/>
                    <a:pt x="26" y="2"/>
                    <a:pt x="23" y="3"/>
                  </a:cubicBezTo>
                  <a:cubicBezTo>
                    <a:pt x="18" y="5"/>
                    <a:pt x="14" y="8"/>
                    <a:pt x="11" y="12"/>
                  </a:cubicBezTo>
                  <a:cubicBezTo>
                    <a:pt x="9" y="13"/>
                    <a:pt x="7" y="15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3" y="22"/>
                    <a:pt x="2" y="26"/>
                    <a:pt x="1" y="31"/>
                  </a:cubicBezTo>
                  <a:cubicBezTo>
                    <a:pt x="0" y="33"/>
                    <a:pt x="0" y="36"/>
                    <a:pt x="0" y="38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40"/>
                    <a:pt x="0" y="41"/>
                    <a:pt x="0" y="42"/>
                  </a:cubicBezTo>
                  <a:cubicBezTo>
                    <a:pt x="5" y="43"/>
                    <a:pt x="10" y="45"/>
                    <a:pt x="15" y="47"/>
                  </a:cubicBezTo>
                  <a:cubicBezTo>
                    <a:pt x="15" y="47"/>
                    <a:pt x="15" y="47"/>
                    <a:pt x="15" y="47"/>
                  </a:cubicBezTo>
                  <a:cubicBezTo>
                    <a:pt x="16" y="47"/>
                    <a:pt x="17" y="47"/>
                    <a:pt x="18" y="48"/>
                  </a:cubicBezTo>
                  <a:cubicBezTo>
                    <a:pt x="18" y="47"/>
                    <a:pt x="17" y="47"/>
                    <a:pt x="17" y="46"/>
                  </a:cubicBezTo>
                  <a:cubicBezTo>
                    <a:pt x="16" y="45"/>
                    <a:pt x="16" y="44"/>
                    <a:pt x="15" y="43"/>
                  </a:cubicBezTo>
                  <a:cubicBezTo>
                    <a:pt x="15" y="43"/>
                    <a:pt x="15" y="43"/>
                    <a:pt x="15" y="43"/>
                  </a:cubicBezTo>
                  <a:cubicBezTo>
                    <a:pt x="15" y="43"/>
                    <a:pt x="15" y="43"/>
                    <a:pt x="15" y="43"/>
                  </a:cubicBezTo>
                  <a:cubicBezTo>
                    <a:pt x="14" y="40"/>
                    <a:pt x="13" y="37"/>
                    <a:pt x="13" y="34"/>
                  </a:cubicBezTo>
                  <a:cubicBezTo>
                    <a:pt x="13" y="33"/>
                    <a:pt x="13" y="33"/>
                    <a:pt x="13" y="32"/>
                  </a:cubicBezTo>
                  <a:cubicBezTo>
                    <a:pt x="13" y="30"/>
                    <a:pt x="13" y="28"/>
                    <a:pt x="14" y="26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3"/>
                    <a:pt x="15" y="20"/>
                    <a:pt x="17" y="18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9" y="14"/>
                    <a:pt x="21" y="11"/>
                    <a:pt x="25" y="9"/>
                  </a:cubicBezTo>
                  <a:cubicBezTo>
                    <a:pt x="27" y="7"/>
                    <a:pt x="29" y="6"/>
                    <a:pt x="31" y="5"/>
                  </a:cubicBezTo>
                  <a:cubicBezTo>
                    <a:pt x="31" y="4"/>
                    <a:pt x="31" y="3"/>
                    <a:pt x="31" y="2"/>
                  </a:cubicBezTo>
                  <a:close/>
                  <a:moveTo>
                    <a:pt x="19" y="50"/>
                  </a:moveTo>
                  <a:cubicBezTo>
                    <a:pt x="18" y="51"/>
                    <a:pt x="18" y="53"/>
                    <a:pt x="17" y="55"/>
                  </a:cubicBezTo>
                  <a:cubicBezTo>
                    <a:pt x="17" y="55"/>
                    <a:pt x="17" y="54"/>
                    <a:pt x="17" y="54"/>
                  </a:cubicBezTo>
                  <a:cubicBezTo>
                    <a:pt x="18" y="54"/>
                    <a:pt x="18" y="54"/>
                    <a:pt x="18" y="54"/>
                  </a:cubicBezTo>
                  <a:cubicBezTo>
                    <a:pt x="19" y="54"/>
                    <a:pt x="20" y="54"/>
                    <a:pt x="20" y="54"/>
                  </a:cubicBezTo>
                  <a:cubicBezTo>
                    <a:pt x="21" y="54"/>
                    <a:pt x="21" y="54"/>
                    <a:pt x="21" y="54"/>
                  </a:cubicBezTo>
                  <a:cubicBezTo>
                    <a:pt x="21" y="53"/>
                    <a:pt x="22" y="53"/>
                    <a:pt x="23" y="53"/>
                  </a:cubicBezTo>
                  <a:cubicBezTo>
                    <a:pt x="21" y="52"/>
                    <a:pt x="20" y="51"/>
                    <a:pt x="19" y="50"/>
                  </a:cubicBezTo>
                  <a:close/>
                  <a:moveTo>
                    <a:pt x="76" y="31"/>
                  </a:moveTo>
                  <a:cubicBezTo>
                    <a:pt x="75" y="27"/>
                    <a:pt x="74" y="24"/>
                    <a:pt x="73" y="21"/>
                  </a:cubicBezTo>
                  <a:cubicBezTo>
                    <a:pt x="73" y="21"/>
                    <a:pt x="73" y="21"/>
                    <a:pt x="72" y="21"/>
                  </a:cubicBezTo>
                  <a:cubicBezTo>
                    <a:pt x="72" y="20"/>
                    <a:pt x="71" y="19"/>
                    <a:pt x="71" y="18"/>
                  </a:cubicBezTo>
                  <a:cubicBezTo>
                    <a:pt x="71" y="18"/>
                    <a:pt x="71" y="18"/>
                    <a:pt x="71" y="18"/>
                  </a:cubicBezTo>
                  <a:cubicBezTo>
                    <a:pt x="70" y="17"/>
                    <a:pt x="69" y="16"/>
                    <a:pt x="69" y="15"/>
                  </a:cubicBezTo>
                  <a:cubicBezTo>
                    <a:pt x="69" y="15"/>
                    <a:pt x="69" y="15"/>
                    <a:pt x="69" y="15"/>
                  </a:cubicBezTo>
                  <a:cubicBezTo>
                    <a:pt x="69" y="15"/>
                    <a:pt x="69" y="15"/>
                    <a:pt x="69" y="15"/>
                  </a:cubicBezTo>
                  <a:cubicBezTo>
                    <a:pt x="68" y="14"/>
                    <a:pt x="67" y="13"/>
                    <a:pt x="66" y="12"/>
                  </a:cubicBezTo>
                  <a:cubicBezTo>
                    <a:pt x="64" y="9"/>
                    <a:pt x="61" y="7"/>
                    <a:pt x="59" y="6"/>
                  </a:cubicBezTo>
                  <a:cubicBezTo>
                    <a:pt x="59" y="6"/>
                    <a:pt x="59" y="6"/>
                    <a:pt x="59" y="6"/>
                  </a:cubicBezTo>
                  <a:cubicBezTo>
                    <a:pt x="57" y="5"/>
                    <a:pt x="56" y="4"/>
                    <a:pt x="54" y="3"/>
                  </a:cubicBezTo>
                  <a:cubicBezTo>
                    <a:pt x="54" y="3"/>
                    <a:pt x="54" y="3"/>
                    <a:pt x="54" y="3"/>
                  </a:cubicBezTo>
                  <a:cubicBezTo>
                    <a:pt x="54" y="3"/>
                    <a:pt x="53" y="3"/>
                    <a:pt x="53" y="3"/>
                  </a:cubicBezTo>
                  <a:cubicBezTo>
                    <a:pt x="51" y="2"/>
                    <a:pt x="49" y="1"/>
                    <a:pt x="46" y="1"/>
                  </a:cubicBezTo>
                  <a:cubicBezTo>
                    <a:pt x="45" y="0"/>
                    <a:pt x="44" y="0"/>
                    <a:pt x="42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1" y="0"/>
                    <a:pt x="40" y="0"/>
                    <a:pt x="38" y="0"/>
                  </a:cubicBezTo>
                  <a:cubicBezTo>
                    <a:pt x="36" y="0"/>
                    <a:pt x="33" y="0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28" y="1"/>
                    <a:pt x="26" y="2"/>
                    <a:pt x="23" y="3"/>
                  </a:cubicBezTo>
                  <a:cubicBezTo>
                    <a:pt x="18" y="5"/>
                    <a:pt x="14" y="8"/>
                    <a:pt x="11" y="12"/>
                  </a:cubicBezTo>
                  <a:cubicBezTo>
                    <a:pt x="9" y="13"/>
                    <a:pt x="7" y="15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3" y="22"/>
                    <a:pt x="2" y="26"/>
                    <a:pt x="1" y="31"/>
                  </a:cubicBezTo>
                  <a:cubicBezTo>
                    <a:pt x="0" y="33"/>
                    <a:pt x="0" y="36"/>
                    <a:pt x="0" y="38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40"/>
                    <a:pt x="0" y="41"/>
                    <a:pt x="0" y="42"/>
                  </a:cubicBezTo>
                  <a:cubicBezTo>
                    <a:pt x="0" y="45"/>
                    <a:pt x="1" y="48"/>
                    <a:pt x="2" y="51"/>
                  </a:cubicBezTo>
                  <a:cubicBezTo>
                    <a:pt x="3" y="53"/>
                    <a:pt x="4" y="55"/>
                    <a:pt x="5" y="57"/>
                  </a:cubicBezTo>
                  <a:cubicBezTo>
                    <a:pt x="7" y="60"/>
                    <a:pt x="9" y="63"/>
                    <a:pt x="11" y="65"/>
                  </a:cubicBezTo>
                  <a:cubicBezTo>
                    <a:pt x="11" y="65"/>
                    <a:pt x="12" y="65"/>
                    <a:pt x="12" y="66"/>
                  </a:cubicBezTo>
                  <a:cubicBezTo>
                    <a:pt x="14" y="67"/>
                    <a:pt x="16" y="69"/>
                    <a:pt x="18" y="70"/>
                  </a:cubicBezTo>
                  <a:cubicBezTo>
                    <a:pt x="19" y="71"/>
                    <a:pt x="19" y="71"/>
                    <a:pt x="20" y="72"/>
                  </a:cubicBezTo>
                  <a:cubicBezTo>
                    <a:pt x="56" y="72"/>
                    <a:pt x="56" y="72"/>
                    <a:pt x="56" y="72"/>
                  </a:cubicBezTo>
                  <a:cubicBezTo>
                    <a:pt x="57" y="71"/>
                    <a:pt x="58" y="71"/>
                    <a:pt x="59" y="70"/>
                  </a:cubicBezTo>
                  <a:cubicBezTo>
                    <a:pt x="61" y="69"/>
                    <a:pt x="63" y="67"/>
                    <a:pt x="65" y="66"/>
                  </a:cubicBezTo>
                  <a:cubicBezTo>
                    <a:pt x="66" y="64"/>
                    <a:pt x="68" y="63"/>
                    <a:pt x="69" y="61"/>
                  </a:cubicBezTo>
                  <a:cubicBezTo>
                    <a:pt x="70" y="60"/>
                    <a:pt x="71" y="59"/>
                    <a:pt x="71" y="57"/>
                  </a:cubicBezTo>
                  <a:cubicBezTo>
                    <a:pt x="73" y="55"/>
                    <a:pt x="74" y="53"/>
                    <a:pt x="74" y="51"/>
                  </a:cubicBezTo>
                  <a:cubicBezTo>
                    <a:pt x="74" y="50"/>
                    <a:pt x="74" y="50"/>
                    <a:pt x="74" y="50"/>
                  </a:cubicBezTo>
                  <a:cubicBezTo>
                    <a:pt x="76" y="47"/>
                    <a:pt x="76" y="44"/>
                    <a:pt x="76" y="41"/>
                  </a:cubicBezTo>
                  <a:cubicBezTo>
                    <a:pt x="76" y="40"/>
                    <a:pt x="77" y="39"/>
                    <a:pt x="77" y="38"/>
                  </a:cubicBezTo>
                  <a:cubicBezTo>
                    <a:pt x="77" y="38"/>
                    <a:pt x="77" y="38"/>
                    <a:pt x="77" y="38"/>
                  </a:cubicBezTo>
                  <a:cubicBezTo>
                    <a:pt x="77" y="38"/>
                    <a:pt x="77" y="38"/>
                    <a:pt x="77" y="38"/>
                  </a:cubicBezTo>
                  <a:cubicBezTo>
                    <a:pt x="77" y="36"/>
                    <a:pt x="76" y="33"/>
                    <a:pt x="76" y="31"/>
                  </a:cubicBezTo>
                  <a:close/>
                  <a:moveTo>
                    <a:pt x="56" y="57"/>
                  </a:moveTo>
                  <a:cubicBezTo>
                    <a:pt x="56" y="57"/>
                    <a:pt x="56" y="58"/>
                    <a:pt x="55" y="58"/>
                  </a:cubicBezTo>
                  <a:cubicBezTo>
                    <a:pt x="53" y="59"/>
                    <a:pt x="50" y="60"/>
                    <a:pt x="48" y="60"/>
                  </a:cubicBezTo>
                  <a:cubicBezTo>
                    <a:pt x="48" y="60"/>
                    <a:pt x="47" y="60"/>
                    <a:pt x="47" y="60"/>
                  </a:cubicBezTo>
                  <a:cubicBezTo>
                    <a:pt x="45" y="61"/>
                    <a:pt x="44" y="61"/>
                    <a:pt x="42" y="61"/>
                  </a:cubicBezTo>
                  <a:cubicBezTo>
                    <a:pt x="35" y="61"/>
                    <a:pt x="28" y="58"/>
                    <a:pt x="23" y="54"/>
                  </a:cubicBezTo>
                  <a:cubicBezTo>
                    <a:pt x="23" y="54"/>
                    <a:pt x="23" y="53"/>
                    <a:pt x="23" y="53"/>
                  </a:cubicBezTo>
                  <a:cubicBezTo>
                    <a:pt x="21" y="52"/>
                    <a:pt x="20" y="51"/>
                    <a:pt x="19" y="50"/>
                  </a:cubicBezTo>
                  <a:cubicBezTo>
                    <a:pt x="19" y="49"/>
                    <a:pt x="18" y="48"/>
                    <a:pt x="18" y="48"/>
                  </a:cubicBezTo>
                  <a:cubicBezTo>
                    <a:pt x="18" y="47"/>
                    <a:pt x="17" y="47"/>
                    <a:pt x="17" y="46"/>
                  </a:cubicBezTo>
                  <a:cubicBezTo>
                    <a:pt x="16" y="45"/>
                    <a:pt x="16" y="44"/>
                    <a:pt x="15" y="43"/>
                  </a:cubicBezTo>
                  <a:cubicBezTo>
                    <a:pt x="15" y="43"/>
                    <a:pt x="15" y="43"/>
                    <a:pt x="15" y="43"/>
                  </a:cubicBezTo>
                  <a:cubicBezTo>
                    <a:pt x="15" y="43"/>
                    <a:pt x="15" y="43"/>
                    <a:pt x="15" y="43"/>
                  </a:cubicBezTo>
                  <a:cubicBezTo>
                    <a:pt x="14" y="40"/>
                    <a:pt x="13" y="37"/>
                    <a:pt x="13" y="34"/>
                  </a:cubicBezTo>
                  <a:cubicBezTo>
                    <a:pt x="13" y="33"/>
                    <a:pt x="13" y="33"/>
                    <a:pt x="13" y="32"/>
                  </a:cubicBezTo>
                  <a:cubicBezTo>
                    <a:pt x="13" y="30"/>
                    <a:pt x="13" y="28"/>
                    <a:pt x="14" y="26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3"/>
                    <a:pt x="15" y="20"/>
                    <a:pt x="17" y="18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9" y="14"/>
                    <a:pt x="21" y="11"/>
                    <a:pt x="25" y="9"/>
                  </a:cubicBezTo>
                  <a:cubicBezTo>
                    <a:pt x="27" y="7"/>
                    <a:pt x="29" y="6"/>
                    <a:pt x="31" y="5"/>
                  </a:cubicBezTo>
                  <a:cubicBezTo>
                    <a:pt x="34" y="4"/>
                    <a:pt x="38" y="3"/>
                    <a:pt x="41" y="3"/>
                  </a:cubicBezTo>
                  <a:cubicBezTo>
                    <a:pt x="42" y="3"/>
                    <a:pt x="42" y="3"/>
                    <a:pt x="42" y="3"/>
                  </a:cubicBezTo>
                  <a:cubicBezTo>
                    <a:pt x="43" y="3"/>
                    <a:pt x="44" y="3"/>
                    <a:pt x="46" y="3"/>
                  </a:cubicBezTo>
                  <a:cubicBezTo>
                    <a:pt x="47" y="3"/>
                    <a:pt x="49" y="4"/>
                    <a:pt x="50" y="4"/>
                  </a:cubicBezTo>
                  <a:cubicBezTo>
                    <a:pt x="51" y="4"/>
                    <a:pt x="51" y="4"/>
                    <a:pt x="51" y="4"/>
                  </a:cubicBezTo>
                  <a:cubicBezTo>
                    <a:pt x="51" y="4"/>
                    <a:pt x="51" y="4"/>
                    <a:pt x="51" y="4"/>
                  </a:cubicBezTo>
                  <a:cubicBezTo>
                    <a:pt x="51" y="4"/>
                    <a:pt x="52" y="5"/>
                    <a:pt x="53" y="5"/>
                  </a:cubicBezTo>
                  <a:cubicBezTo>
                    <a:pt x="57" y="7"/>
                    <a:pt x="61" y="10"/>
                    <a:pt x="64" y="13"/>
                  </a:cubicBezTo>
                  <a:cubicBezTo>
                    <a:pt x="66" y="15"/>
                    <a:pt x="67" y="17"/>
                    <a:pt x="68" y="20"/>
                  </a:cubicBezTo>
                  <a:cubicBezTo>
                    <a:pt x="68" y="20"/>
                    <a:pt x="68" y="20"/>
                    <a:pt x="68" y="20"/>
                  </a:cubicBezTo>
                  <a:cubicBezTo>
                    <a:pt x="69" y="20"/>
                    <a:pt x="69" y="21"/>
                    <a:pt x="69" y="22"/>
                  </a:cubicBezTo>
                  <a:cubicBezTo>
                    <a:pt x="69" y="22"/>
                    <a:pt x="69" y="22"/>
                    <a:pt x="69" y="22"/>
                  </a:cubicBezTo>
                  <a:cubicBezTo>
                    <a:pt x="70" y="24"/>
                    <a:pt x="71" y="26"/>
                    <a:pt x="71" y="28"/>
                  </a:cubicBezTo>
                  <a:cubicBezTo>
                    <a:pt x="71" y="28"/>
                    <a:pt x="71" y="28"/>
                    <a:pt x="71" y="28"/>
                  </a:cubicBezTo>
                  <a:cubicBezTo>
                    <a:pt x="71" y="29"/>
                    <a:pt x="71" y="30"/>
                    <a:pt x="71" y="32"/>
                  </a:cubicBezTo>
                  <a:cubicBezTo>
                    <a:pt x="71" y="32"/>
                    <a:pt x="71" y="32"/>
                    <a:pt x="71" y="32"/>
                  </a:cubicBezTo>
                  <a:cubicBezTo>
                    <a:pt x="71" y="35"/>
                    <a:pt x="71" y="38"/>
                    <a:pt x="70" y="40"/>
                  </a:cubicBezTo>
                  <a:cubicBezTo>
                    <a:pt x="70" y="40"/>
                    <a:pt x="70" y="40"/>
                    <a:pt x="70" y="40"/>
                  </a:cubicBezTo>
                  <a:cubicBezTo>
                    <a:pt x="70" y="40"/>
                    <a:pt x="70" y="40"/>
                    <a:pt x="70" y="40"/>
                  </a:cubicBezTo>
                  <a:cubicBezTo>
                    <a:pt x="69" y="43"/>
                    <a:pt x="68" y="46"/>
                    <a:pt x="66" y="48"/>
                  </a:cubicBezTo>
                  <a:cubicBezTo>
                    <a:pt x="64" y="51"/>
                    <a:pt x="62" y="53"/>
                    <a:pt x="60" y="55"/>
                  </a:cubicBezTo>
                  <a:cubicBezTo>
                    <a:pt x="59" y="56"/>
                    <a:pt x="58" y="56"/>
                    <a:pt x="56" y="57"/>
                  </a:cubicBezTo>
                  <a:close/>
                  <a:moveTo>
                    <a:pt x="14" y="26"/>
                  </a:moveTo>
                  <a:cubicBezTo>
                    <a:pt x="14" y="23"/>
                    <a:pt x="15" y="20"/>
                    <a:pt x="17" y="18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9" y="14"/>
                    <a:pt x="21" y="11"/>
                    <a:pt x="25" y="9"/>
                  </a:cubicBezTo>
                  <a:cubicBezTo>
                    <a:pt x="27" y="7"/>
                    <a:pt x="29" y="6"/>
                    <a:pt x="31" y="5"/>
                  </a:cubicBezTo>
                  <a:cubicBezTo>
                    <a:pt x="31" y="4"/>
                    <a:pt x="31" y="3"/>
                    <a:pt x="31" y="2"/>
                  </a:cubicBezTo>
                  <a:cubicBezTo>
                    <a:pt x="31" y="2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28" y="1"/>
                    <a:pt x="26" y="2"/>
                    <a:pt x="23" y="3"/>
                  </a:cubicBezTo>
                  <a:cubicBezTo>
                    <a:pt x="18" y="5"/>
                    <a:pt x="14" y="8"/>
                    <a:pt x="11" y="12"/>
                  </a:cubicBezTo>
                  <a:cubicBezTo>
                    <a:pt x="9" y="13"/>
                    <a:pt x="7" y="15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3" y="22"/>
                    <a:pt x="2" y="26"/>
                    <a:pt x="1" y="31"/>
                  </a:cubicBezTo>
                  <a:cubicBezTo>
                    <a:pt x="0" y="33"/>
                    <a:pt x="0" y="36"/>
                    <a:pt x="0" y="38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40"/>
                    <a:pt x="0" y="41"/>
                    <a:pt x="0" y="42"/>
                  </a:cubicBezTo>
                  <a:cubicBezTo>
                    <a:pt x="0" y="45"/>
                    <a:pt x="1" y="48"/>
                    <a:pt x="2" y="51"/>
                  </a:cubicBezTo>
                  <a:cubicBezTo>
                    <a:pt x="3" y="53"/>
                    <a:pt x="4" y="55"/>
                    <a:pt x="5" y="57"/>
                  </a:cubicBezTo>
                  <a:cubicBezTo>
                    <a:pt x="7" y="57"/>
                    <a:pt x="8" y="57"/>
                    <a:pt x="9" y="56"/>
                  </a:cubicBezTo>
                  <a:cubicBezTo>
                    <a:pt x="10" y="56"/>
                    <a:pt x="11" y="56"/>
                    <a:pt x="11" y="56"/>
                  </a:cubicBezTo>
                  <a:cubicBezTo>
                    <a:pt x="12" y="56"/>
                    <a:pt x="13" y="56"/>
                    <a:pt x="13" y="55"/>
                  </a:cubicBezTo>
                  <a:cubicBezTo>
                    <a:pt x="14" y="55"/>
                    <a:pt x="15" y="55"/>
                    <a:pt x="16" y="55"/>
                  </a:cubicBezTo>
                  <a:cubicBezTo>
                    <a:pt x="16" y="55"/>
                    <a:pt x="17" y="55"/>
                    <a:pt x="17" y="55"/>
                  </a:cubicBezTo>
                  <a:cubicBezTo>
                    <a:pt x="17" y="55"/>
                    <a:pt x="17" y="54"/>
                    <a:pt x="17" y="54"/>
                  </a:cubicBezTo>
                  <a:cubicBezTo>
                    <a:pt x="18" y="54"/>
                    <a:pt x="18" y="54"/>
                    <a:pt x="18" y="54"/>
                  </a:cubicBezTo>
                  <a:cubicBezTo>
                    <a:pt x="18" y="54"/>
                    <a:pt x="18" y="54"/>
                    <a:pt x="18" y="54"/>
                  </a:cubicBezTo>
                  <a:cubicBezTo>
                    <a:pt x="19" y="54"/>
                    <a:pt x="20" y="54"/>
                    <a:pt x="20" y="54"/>
                  </a:cubicBezTo>
                  <a:cubicBezTo>
                    <a:pt x="21" y="54"/>
                    <a:pt x="21" y="54"/>
                    <a:pt x="21" y="54"/>
                  </a:cubicBezTo>
                  <a:cubicBezTo>
                    <a:pt x="21" y="53"/>
                    <a:pt x="22" y="53"/>
                    <a:pt x="23" y="53"/>
                  </a:cubicBezTo>
                  <a:cubicBezTo>
                    <a:pt x="21" y="52"/>
                    <a:pt x="20" y="51"/>
                    <a:pt x="19" y="50"/>
                  </a:cubicBezTo>
                  <a:cubicBezTo>
                    <a:pt x="19" y="49"/>
                    <a:pt x="18" y="48"/>
                    <a:pt x="18" y="48"/>
                  </a:cubicBezTo>
                  <a:cubicBezTo>
                    <a:pt x="18" y="47"/>
                    <a:pt x="17" y="47"/>
                    <a:pt x="17" y="46"/>
                  </a:cubicBezTo>
                  <a:cubicBezTo>
                    <a:pt x="16" y="45"/>
                    <a:pt x="16" y="44"/>
                    <a:pt x="15" y="43"/>
                  </a:cubicBezTo>
                  <a:cubicBezTo>
                    <a:pt x="15" y="43"/>
                    <a:pt x="15" y="43"/>
                    <a:pt x="15" y="43"/>
                  </a:cubicBezTo>
                  <a:cubicBezTo>
                    <a:pt x="15" y="43"/>
                    <a:pt x="15" y="43"/>
                    <a:pt x="15" y="43"/>
                  </a:cubicBezTo>
                  <a:cubicBezTo>
                    <a:pt x="14" y="40"/>
                    <a:pt x="13" y="37"/>
                    <a:pt x="13" y="34"/>
                  </a:cubicBezTo>
                  <a:cubicBezTo>
                    <a:pt x="13" y="33"/>
                    <a:pt x="13" y="33"/>
                    <a:pt x="13" y="32"/>
                  </a:cubicBezTo>
                  <a:cubicBezTo>
                    <a:pt x="13" y="30"/>
                    <a:pt x="13" y="28"/>
                    <a:pt x="14" y="26"/>
                  </a:cubicBezTo>
                  <a:close/>
                  <a:moveTo>
                    <a:pt x="14" y="26"/>
                  </a:moveTo>
                  <a:cubicBezTo>
                    <a:pt x="14" y="23"/>
                    <a:pt x="15" y="20"/>
                    <a:pt x="17" y="18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9" y="14"/>
                    <a:pt x="21" y="11"/>
                    <a:pt x="25" y="9"/>
                  </a:cubicBezTo>
                  <a:cubicBezTo>
                    <a:pt x="27" y="7"/>
                    <a:pt x="29" y="6"/>
                    <a:pt x="31" y="5"/>
                  </a:cubicBezTo>
                  <a:cubicBezTo>
                    <a:pt x="31" y="4"/>
                    <a:pt x="31" y="3"/>
                    <a:pt x="31" y="2"/>
                  </a:cubicBezTo>
                  <a:cubicBezTo>
                    <a:pt x="31" y="2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28" y="1"/>
                    <a:pt x="26" y="2"/>
                    <a:pt x="23" y="3"/>
                  </a:cubicBezTo>
                  <a:cubicBezTo>
                    <a:pt x="18" y="5"/>
                    <a:pt x="14" y="8"/>
                    <a:pt x="11" y="12"/>
                  </a:cubicBezTo>
                  <a:cubicBezTo>
                    <a:pt x="9" y="13"/>
                    <a:pt x="7" y="15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3" y="22"/>
                    <a:pt x="2" y="26"/>
                    <a:pt x="1" y="31"/>
                  </a:cubicBezTo>
                  <a:cubicBezTo>
                    <a:pt x="0" y="33"/>
                    <a:pt x="0" y="36"/>
                    <a:pt x="0" y="38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40"/>
                    <a:pt x="0" y="41"/>
                    <a:pt x="0" y="42"/>
                  </a:cubicBezTo>
                  <a:cubicBezTo>
                    <a:pt x="0" y="45"/>
                    <a:pt x="1" y="48"/>
                    <a:pt x="2" y="51"/>
                  </a:cubicBezTo>
                  <a:cubicBezTo>
                    <a:pt x="3" y="53"/>
                    <a:pt x="4" y="55"/>
                    <a:pt x="5" y="57"/>
                  </a:cubicBezTo>
                  <a:cubicBezTo>
                    <a:pt x="7" y="57"/>
                    <a:pt x="8" y="57"/>
                    <a:pt x="9" y="56"/>
                  </a:cubicBezTo>
                  <a:cubicBezTo>
                    <a:pt x="10" y="56"/>
                    <a:pt x="11" y="56"/>
                    <a:pt x="11" y="56"/>
                  </a:cubicBezTo>
                  <a:cubicBezTo>
                    <a:pt x="12" y="56"/>
                    <a:pt x="13" y="56"/>
                    <a:pt x="13" y="55"/>
                  </a:cubicBezTo>
                  <a:cubicBezTo>
                    <a:pt x="14" y="55"/>
                    <a:pt x="15" y="55"/>
                    <a:pt x="16" y="55"/>
                  </a:cubicBezTo>
                  <a:cubicBezTo>
                    <a:pt x="16" y="55"/>
                    <a:pt x="17" y="55"/>
                    <a:pt x="17" y="55"/>
                  </a:cubicBezTo>
                  <a:cubicBezTo>
                    <a:pt x="17" y="55"/>
                    <a:pt x="17" y="54"/>
                    <a:pt x="17" y="54"/>
                  </a:cubicBezTo>
                  <a:cubicBezTo>
                    <a:pt x="18" y="54"/>
                    <a:pt x="18" y="54"/>
                    <a:pt x="18" y="54"/>
                  </a:cubicBezTo>
                  <a:cubicBezTo>
                    <a:pt x="18" y="54"/>
                    <a:pt x="18" y="54"/>
                    <a:pt x="18" y="54"/>
                  </a:cubicBezTo>
                  <a:cubicBezTo>
                    <a:pt x="19" y="54"/>
                    <a:pt x="20" y="54"/>
                    <a:pt x="20" y="54"/>
                  </a:cubicBezTo>
                  <a:cubicBezTo>
                    <a:pt x="21" y="54"/>
                    <a:pt x="21" y="54"/>
                    <a:pt x="21" y="54"/>
                  </a:cubicBezTo>
                  <a:cubicBezTo>
                    <a:pt x="21" y="53"/>
                    <a:pt x="22" y="53"/>
                    <a:pt x="23" y="53"/>
                  </a:cubicBezTo>
                  <a:cubicBezTo>
                    <a:pt x="21" y="52"/>
                    <a:pt x="20" y="51"/>
                    <a:pt x="19" y="50"/>
                  </a:cubicBezTo>
                  <a:cubicBezTo>
                    <a:pt x="19" y="49"/>
                    <a:pt x="18" y="48"/>
                    <a:pt x="18" y="48"/>
                  </a:cubicBezTo>
                  <a:cubicBezTo>
                    <a:pt x="18" y="47"/>
                    <a:pt x="17" y="47"/>
                    <a:pt x="17" y="46"/>
                  </a:cubicBezTo>
                  <a:cubicBezTo>
                    <a:pt x="16" y="45"/>
                    <a:pt x="16" y="44"/>
                    <a:pt x="15" y="43"/>
                  </a:cubicBezTo>
                  <a:cubicBezTo>
                    <a:pt x="15" y="43"/>
                    <a:pt x="15" y="43"/>
                    <a:pt x="15" y="43"/>
                  </a:cubicBezTo>
                  <a:cubicBezTo>
                    <a:pt x="15" y="43"/>
                    <a:pt x="15" y="43"/>
                    <a:pt x="15" y="43"/>
                  </a:cubicBezTo>
                  <a:cubicBezTo>
                    <a:pt x="14" y="40"/>
                    <a:pt x="13" y="37"/>
                    <a:pt x="13" y="34"/>
                  </a:cubicBezTo>
                  <a:cubicBezTo>
                    <a:pt x="13" y="33"/>
                    <a:pt x="13" y="33"/>
                    <a:pt x="13" y="32"/>
                  </a:cubicBezTo>
                  <a:cubicBezTo>
                    <a:pt x="13" y="30"/>
                    <a:pt x="13" y="28"/>
                    <a:pt x="14" y="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7" name="Oval 367"/>
            <p:cNvSpPr>
              <a:spLocks noChangeArrowheads="1"/>
            </p:cNvSpPr>
            <p:nvPr/>
          </p:nvSpPr>
          <p:spPr bwMode="auto">
            <a:xfrm>
              <a:off x="6186488" y="3652838"/>
              <a:ext cx="112713" cy="112713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338" name="组合 337"/>
          <p:cNvGrpSpPr/>
          <p:nvPr/>
        </p:nvGrpSpPr>
        <p:grpSpPr>
          <a:xfrm>
            <a:off x="3709233" y="741308"/>
            <a:ext cx="1309688" cy="2855912"/>
            <a:chOff x="6896100" y="4008438"/>
            <a:chExt cx="1309688" cy="2855912"/>
          </a:xfrm>
          <a:solidFill>
            <a:srgbClr val="106180"/>
          </a:solidFill>
        </p:grpSpPr>
        <p:sp>
          <p:nvSpPr>
            <p:cNvPr id="339" name="Freeform 274"/>
            <p:cNvSpPr/>
            <p:nvPr/>
          </p:nvSpPr>
          <p:spPr bwMode="auto">
            <a:xfrm>
              <a:off x="7324725" y="5422900"/>
              <a:ext cx="622300" cy="989012"/>
            </a:xfrm>
            <a:custGeom>
              <a:avLst/>
              <a:gdLst>
                <a:gd name="T0" fmla="*/ 98 w 221"/>
                <a:gd name="T1" fmla="*/ 148 h 352"/>
                <a:gd name="T2" fmla="*/ 67 w 221"/>
                <a:gd name="T3" fmla="*/ 282 h 352"/>
                <a:gd name="T4" fmla="*/ 59 w 221"/>
                <a:gd name="T5" fmla="*/ 337 h 352"/>
                <a:gd name="T6" fmla="*/ 11 w 221"/>
                <a:gd name="T7" fmla="*/ 347 h 352"/>
                <a:gd name="T8" fmla="*/ 3 w 221"/>
                <a:gd name="T9" fmla="*/ 343 h 352"/>
                <a:gd name="T10" fmla="*/ 1 w 221"/>
                <a:gd name="T11" fmla="*/ 325 h 352"/>
                <a:gd name="T12" fmla="*/ 12 w 221"/>
                <a:gd name="T13" fmla="*/ 245 h 352"/>
                <a:gd name="T14" fmla="*/ 24 w 221"/>
                <a:gd name="T15" fmla="*/ 167 h 352"/>
                <a:gd name="T16" fmla="*/ 90 w 221"/>
                <a:gd name="T17" fmla="*/ 58 h 352"/>
                <a:gd name="T18" fmla="*/ 221 w 221"/>
                <a:gd name="T19" fmla="*/ 2 h 352"/>
                <a:gd name="T20" fmla="*/ 98 w 221"/>
                <a:gd name="T21" fmla="*/ 148 h 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1" h="352">
                  <a:moveTo>
                    <a:pt x="98" y="148"/>
                  </a:moveTo>
                  <a:cubicBezTo>
                    <a:pt x="81" y="191"/>
                    <a:pt x="72" y="236"/>
                    <a:pt x="67" y="282"/>
                  </a:cubicBezTo>
                  <a:cubicBezTo>
                    <a:pt x="66" y="298"/>
                    <a:pt x="69" y="324"/>
                    <a:pt x="59" y="337"/>
                  </a:cubicBezTo>
                  <a:cubicBezTo>
                    <a:pt x="48" y="349"/>
                    <a:pt x="25" y="352"/>
                    <a:pt x="11" y="347"/>
                  </a:cubicBezTo>
                  <a:cubicBezTo>
                    <a:pt x="8" y="346"/>
                    <a:pt x="5" y="345"/>
                    <a:pt x="3" y="343"/>
                  </a:cubicBezTo>
                  <a:cubicBezTo>
                    <a:pt x="0" y="338"/>
                    <a:pt x="0" y="331"/>
                    <a:pt x="1" y="325"/>
                  </a:cubicBezTo>
                  <a:cubicBezTo>
                    <a:pt x="5" y="299"/>
                    <a:pt x="8" y="272"/>
                    <a:pt x="12" y="245"/>
                  </a:cubicBezTo>
                  <a:cubicBezTo>
                    <a:pt x="16" y="220"/>
                    <a:pt x="16" y="191"/>
                    <a:pt x="24" y="167"/>
                  </a:cubicBezTo>
                  <a:cubicBezTo>
                    <a:pt x="36" y="128"/>
                    <a:pt x="62" y="87"/>
                    <a:pt x="90" y="58"/>
                  </a:cubicBezTo>
                  <a:cubicBezTo>
                    <a:pt x="124" y="23"/>
                    <a:pt x="172" y="0"/>
                    <a:pt x="221" y="2"/>
                  </a:cubicBezTo>
                  <a:cubicBezTo>
                    <a:pt x="163" y="32"/>
                    <a:pt x="121" y="88"/>
                    <a:pt x="98" y="14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0" name="Freeform 275"/>
            <p:cNvSpPr/>
            <p:nvPr/>
          </p:nvSpPr>
          <p:spPr bwMode="auto">
            <a:xfrm>
              <a:off x="6896100" y="5178425"/>
              <a:ext cx="420688" cy="1309687"/>
            </a:xfrm>
            <a:custGeom>
              <a:avLst/>
              <a:gdLst>
                <a:gd name="T0" fmla="*/ 149 w 149"/>
                <a:gd name="T1" fmla="*/ 401 h 466"/>
                <a:gd name="T2" fmla="*/ 147 w 149"/>
                <a:gd name="T3" fmla="*/ 419 h 466"/>
                <a:gd name="T4" fmla="*/ 139 w 149"/>
                <a:gd name="T5" fmla="*/ 440 h 466"/>
                <a:gd name="T6" fmla="*/ 134 w 149"/>
                <a:gd name="T7" fmla="*/ 447 h 466"/>
                <a:gd name="T8" fmla="*/ 129 w 149"/>
                <a:gd name="T9" fmla="*/ 452 h 466"/>
                <a:gd name="T10" fmla="*/ 125 w 149"/>
                <a:gd name="T11" fmla="*/ 456 h 466"/>
                <a:gd name="T12" fmla="*/ 121 w 149"/>
                <a:gd name="T13" fmla="*/ 459 h 466"/>
                <a:gd name="T14" fmla="*/ 114 w 149"/>
                <a:gd name="T15" fmla="*/ 463 h 466"/>
                <a:gd name="T16" fmla="*/ 103 w 149"/>
                <a:gd name="T17" fmla="*/ 466 h 466"/>
                <a:gd name="T18" fmla="*/ 95 w 149"/>
                <a:gd name="T19" fmla="*/ 464 h 466"/>
                <a:gd name="T20" fmla="*/ 81 w 149"/>
                <a:gd name="T21" fmla="*/ 446 h 466"/>
                <a:gd name="T22" fmla="*/ 77 w 149"/>
                <a:gd name="T23" fmla="*/ 435 h 466"/>
                <a:gd name="T24" fmla="*/ 76 w 149"/>
                <a:gd name="T25" fmla="*/ 432 h 466"/>
                <a:gd name="T26" fmla="*/ 72 w 149"/>
                <a:gd name="T27" fmla="*/ 415 h 466"/>
                <a:gd name="T28" fmla="*/ 72 w 149"/>
                <a:gd name="T29" fmla="*/ 412 h 466"/>
                <a:gd name="T30" fmla="*/ 84 w 149"/>
                <a:gd name="T31" fmla="*/ 402 h 466"/>
                <a:gd name="T32" fmla="*/ 84 w 149"/>
                <a:gd name="T33" fmla="*/ 394 h 466"/>
                <a:gd name="T34" fmla="*/ 67 w 149"/>
                <a:gd name="T35" fmla="*/ 384 h 466"/>
                <a:gd name="T36" fmla="*/ 66 w 149"/>
                <a:gd name="T37" fmla="*/ 376 h 466"/>
                <a:gd name="T38" fmla="*/ 66 w 149"/>
                <a:gd name="T39" fmla="*/ 371 h 466"/>
                <a:gd name="T40" fmla="*/ 63 w 149"/>
                <a:gd name="T41" fmla="*/ 344 h 466"/>
                <a:gd name="T42" fmla="*/ 62 w 149"/>
                <a:gd name="T43" fmla="*/ 335 h 466"/>
                <a:gd name="T44" fmla="*/ 60 w 149"/>
                <a:gd name="T45" fmla="*/ 315 h 466"/>
                <a:gd name="T46" fmla="*/ 56 w 149"/>
                <a:gd name="T47" fmla="*/ 285 h 466"/>
                <a:gd name="T48" fmla="*/ 50 w 149"/>
                <a:gd name="T49" fmla="*/ 251 h 466"/>
                <a:gd name="T50" fmla="*/ 41 w 149"/>
                <a:gd name="T51" fmla="*/ 205 h 466"/>
                <a:gd name="T52" fmla="*/ 41 w 149"/>
                <a:gd name="T53" fmla="*/ 203 h 466"/>
                <a:gd name="T54" fmla="*/ 0 w 149"/>
                <a:gd name="T55" fmla="*/ 0 h 466"/>
                <a:gd name="T56" fmla="*/ 28 w 149"/>
                <a:gd name="T57" fmla="*/ 47 h 466"/>
                <a:gd name="T58" fmla="*/ 78 w 149"/>
                <a:gd name="T59" fmla="*/ 156 h 466"/>
                <a:gd name="T60" fmla="*/ 88 w 149"/>
                <a:gd name="T61" fmla="*/ 184 h 466"/>
                <a:gd name="T62" fmla="*/ 94 w 149"/>
                <a:gd name="T63" fmla="*/ 200 h 466"/>
                <a:gd name="T64" fmla="*/ 120 w 149"/>
                <a:gd name="T65" fmla="*/ 274 h 466"/>
                <a:gd name="T66" fmla="*/ 127 w 149"/>
                <a:gd name="T67" fmla="*/ 294 h 466"/>
                <a:gd name="T68" fmla="*/ 132 w 149"/>
                <a:gd name="T69" fmla="*/ 312 h 466"/>
                <a:gd name="T70" fmla="*/ 133 w 149"/>
                <a:gd name="T71" fmla="*/ 316 h 466"/>
                <a:gd name="T72" fmla="*/ 137 w 149"/>
                <a:gd name="T73" fmla="*/ 331 h 466"/>
                <a:gd name="T74" fmla="*/ 137 w 149"/>
                <a:gd name="T75" fmla="*/ 334 h 466"/>
                <a:gd name="T76" fmla="*/ 138 w 149"/>
                <a:gd name="T77" fmla="*/ 339 h 466"/>
                <a:gd name="T78" fmla="*/ 140 w 149"/>
                <a:gd name="T79" fmla="*/ 345 h 466"/>
                <a:gd name="T80" fmla="*/ 145 w 149"/>
                <a:gd name="T81" fmla="*/ 371 h 466"/>
                <a:gd name="T82" fmla="*/ 148 w 149"/>
                <a:gd name="T83" fmla="*/ 386 h 466"/>
                <a:gd name="T84" fmla="*/ 148 w 149"/>
                <a:gd name="T85" fmla="*/ 397 h 4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49" h="466">
                  <a:moveTo>
                    <a:pt x="149" y="401"/>
                  </a:moveTo>
                  <a:cubicBezTo>
                    <a:pt x="149" y="401"/>
                    <a:pt x="149" y="401"/>
                    <a:pt x="149" y="401"/>
                  </a:cubicBezTo>
                  <a:cubicBezTo>
                    <a:pt x="149" y="402"/>
                    <a:pt x="149" y="403"/>
                    <a:pt x="149" y="404"/>
                  </a:cubicBezTo>
                  <a:cubicBezTo>
                    <a:pt x="148" y="409"/>
                    <a:pt x="148" y="414"/>
                    <a:pt x="147" y="419"/>
                  </a:cubicBezTo>
                  <a:cubicBezTo>
                    <a:pt x="146" y="423"/>
                    <a:pt x="145" y="428"/>
                    <a:pt x="143" y="432"/>
                  </a:cubicBezTo>
                  <a:cubicBezTo>
                    <a:pt x="142" y="435"/>
                    <a:pt x="141" y="437"/>
                    <a:pt x="139" y="440"/>
                  </a:cubicBezTo>
                  <a:cubicBezTo>
                    <a:pt x="139" y="440"/>
                    <a:pt x="139" y="440"/>
                    <a:pt x="139" y="440"/>
                  </a:cubicBezTo>
                  <a:cubicBezTo>
                    <a:pt x="138" y="442"/>
                    <a:pt x="136" y="445"/>
                    <a:pt x="134" y="447"/>
                  </a:cubicBezTo>
                  <a:cubicBezTo>
                    <a:pt x="133" y="448"/>
                    <a:pt x="131" y="450"/>
                    <a:pt x="129" y="452"/>
                  </a:cubicBezTo>
                  <a:cubicBezTo>
                    <a:pt x="129" y="452"/>
                    <a:pt x="129" y="452"/>
                    <a:pt x="129" y="452"/>
                  </a:cubicBezTo>
                  <a:cubicBezTo>
                    <a:pt x="128" y="453"/>
                    <a:pt x="126" y="455"/>
                    <a:pt x="125" y="456"/>
                  </a:cubicBezTo>
                  <a:cubicBezTo>
                    <a:pt x="125" y="456"/>
                    <a:pt x="125" y="456"/>
                    <a:pt x="125" y="456"/>
                  </a:cubicBezTo>
                  <a:cubicBezTo>
                    <a:pt x="124" y="457"/>
                    <a:pt x="122" y="458"/>
                    <a:pt x="121" y="459"/>
                  </a:cubicBezTo>
                  <a:cubicBezTo>
                    <a:pt x="121" y="459"/>
                    <a:pt x="121" y="459"/>
                    <a:pt x="121" y="459"/>
                  </a:cubicBezTo>
                  <a:cubicBezTo>
                    <a:pt x="120" y="459"/>
                    <a:pt x="120" y="459"/>
                    <a:pt x="120" y="459"/>
                  </a:cubicBezTo>
                  <a:cubicBezTo>
                    <a:pt x="119" y="460"/>
                    <a:pt x="116" y="462"/>
                    <a:pt x="114" y="463"/>
                  </a:cubicBezTo>
                  <a:cubicBezTo>
                    <a:pt x="112" y="464"/>
                    <a:pt x="109" y="465"/>
                    <a:pt x="106" y="466"/>
                  </a:cubicBezTo>
                  <a:cubicBezTo>
                    <a:pt x="105" y="466"/>
                    <a:pt x="104" y="466"/>
                    <a:pt x="103" y="466"/>
                  </a:cubicBezTo>
                  <a:cubicBezTo>
                    <a:pt x="101" y="466"/>
                    <a:pt x="99" y="466"/>
                    <a:pt x="97" y="465"/>
                  </a:cubicBezTo>
                  <a:cubicBezTo>
                    <a:pt x="96" y="465"/>
                    <a:pt x="95" y="465"/>
                    <a:pt x="95" y="464"/>
                  </a:cubicBezTo>
                  <a:cubicBezTo>
                    <a:pt x="92" y="463"/>
                    <a:pt x="90" y="462"/>
                    <a:pt x="89" y="460"/>
                  </a:cubicBezTo>
                  <a:cubicBezTo>
                    <a:pt x="85" y="456"/>
                    <a:pt x="83" y="451"/>
                    <a:pt x="81" y="446"/>
                  </a:cubicBezTo>
                  <a:cubicBezTo>
                    <a:pt x="81" y="445"/>
                    <a:pt x="81" y="445"/>
                    <a:pt x="81" y="445"/>
                  </a:cubicBezTo>
                  <a:cubicBezTo>
                    <a:pt x="80" y="442"/>
                    <a:pt x="79" y="439"/>
                    <a:pt x="77" y="435"/>
                  </a:cubicBezTo>
                  <a:cubicBezTo>
                    <a:pt x="77" y="434"/>
                    <a:pt x="77" y="433"/>
                    <a:pt x="77" y="432"/>
                  </a:cubicBezTo>
                  <a:cubicBezTo>
                    <a:pt x="76" y="432"/>
                    <a:pt x="76" y="432"/>
                    <a:pt x="76" y="432"/>
                  </a:cubicBezTo>
                  <a:cubicBezTo>
                    <a:pt x="75" y="428"/>
                    <a:pt x="74" y="425"/>
                    <a:pt x="74" y="421"/>
                  </a:cubicBezTo>
                  <a:cubicBezTo>
                    <a:pt x="73" y="419"/>
                    <a:pt x="73" y="417"/>
                    <a:pt x="72" y="415"/>
                  </a:cubicBezTo>
                  <a:cubicBezTo>
                    <a:pt x="72" y="414"/>
                    <a:pt x="72" y="413"/>
                    <a:pt x="72" y="412"/>
                  </a:cubicBezTo>
                  <a:cubicBezTo>
                    <a:pt x="72" y="412"/>
                    <a:pt x="72" y="412"/>
                    <a:pt x="72" y="412"/>
                  </a:cubicBezTo>
                  <a:cubicBezTo>
                    <a:pt x="73" y="411"/>
                    <a:pt x="74" y="410"/>
                    <a:pt x="75" y="409"/>
                  </a:cubicBezTo>
                  <a:cubicBezTo>
                    <a:pt x="78" y="407"/>
                    <a:pt x="81" y="404"/>
                    <a:pt x="84" y="402"/>
                  </a:cubicBezTo>
                  <a:cubicBezTo>
                    <a:pt x="84" y="402"/>
                    <a:pt x="84" y="402"/>
                    <a:pt x="84" y="402"/>
                  </a:cubicBezTo>
                  <a:cubicBezTo>
                    <a:pt x="84" y="399"/>
                    <a:pt x="84" y="397"/>
                    <a:pt x="84" y="394"/>
                  </a:cubicBezTo>
                  <a:cubicBezTo>
                    <a:pt x="81" y="390"/>
                    <a:pt x="77" y="386"/>
                    <a:pt x="74" y="382"/>
                  </a:cubicBezTo>
                  <a:cubicBezTo>
                    <a:pt x="72" y="383"/>
                    <a:pt x="69" y="383"/>
                    <a:pt x="67" y="384"/>
                  </a:cubicBezTo>
                  <a:cubicBezTo>
                    <a:pt x="67" y="384"/>
                    <a:pt x="67" y="384"/>
                    <a:pt x="67" y="384"/>
                  </a:cubicBezTo>
                  <a:cubicBezTo>
                    <a:pt x="67" y="382"/>
                    <a:pt x="66" y="379"/>
                    <a:pt x="66" y="376"/>
                  </a:cubicBezTo>
                  <a:cubicBezTo>
                    <a:pt x="66" y="376"/>
                    <a:pt x="66" y="376"/>
                    <a:pt x="66" y="376"/>
                  </a:cubicBezTo>
                  <a:cubicBezTo>
                    <a:pt x="66" y="375"/>
                    <a:pt x="66" y="373"/>
                    <a:pt x="66" y="371"/>
                  </a:cubicBezTo>
                  <a:cubicBezTo>
                    <a:pt x="66" y="370"/>
                    <a:pt x="65" y="370"/>
                    <a:pt x="65" y="369"/>
                  </a:cubicBezTo>
                  <a:cubicBezTo>
                    <a:pt x="64" y="361"/>
                    <a:pt x="64" y="352"/>
                    <a:pt x="63" y="344"/>
                  </a:cubicBezTo>
                  <a:cubicBezTo>
                    <a:pt x="63" y="343"/>
                    <a:pt x="63" y="343"/>
                    <a:pt x="63" y="343"/>
                  </a:cubicBezTo>
                  <a:cubicBezTo>
                    <a:pt x="63" y="341"/>
                    <a:pt x="62" y="338"/>
                    <a:pt x="62" y="335"/>
                  </a:cubicBezTo>
                  <a:cubicBezTo>
                    <a:pt x="62" y="331"/>
                    <a:pt x="61" y="327"/>
                    <a:pt x="61" y="323"/>
                  </a:cubicBezTo>
                  <a:cubicBezTo>
                    <a:pt x="61" y="321"/>
                    <a:pt x="60" y="318"/>
                    <a:pt x="60" y="315"/>
                  </a:cubicBezTo>
                  <a:cubicBezTo>
                    <a:pt x="60" y="313"/>
                    <a:pt x="60" y="312"/>
                    <a:pt x="59" y="310"/>
                  </a:cubicBezTo>
                  <a:cubicBezTo>
                    <a:pt x="58" y="302"/>
                    <a:pt x="57" y="294"/>
                    <a:pt x="56" y="285"/>
                  </a:cubicBezTo>
                  <a:cubicBezTo>
                    <a:pt x="55" y="279"/>
                    <a:pt x="54" y="273"/>
                    <a:pt x="53" y="267"/>
                  </a:cubicBezTo>
                  <a:cubicBezTo>
                    <a:pt x="52" y="262"/>
                    <a:pt x="51" y="256"/>
                    <a:pt x="50" y="251"/>
                  </a:cubicBezTo>
                  <a:cubicBezTo>
                    <a:pt x="49" y="244"/>
                    <a:pt x="47" y="236"/>
                    <a:pt x="46" y="229"/>
                  </a:cubicBezTo>
                  <a:cubicBezTo>
                    <a:pt x="44" y="221"/>
                    <a:pt x="43" y="213"/>
                    <a:pt x="41" y="205"/>
                  </a:cubicBezTo>
                  <a:cubicBezTo>
                    <a:pt x="41" y="204"/>
                    <a:pt x="41" y="204"/>
                    <a:pt x="41" y="203"/>
                  </a:cubicBezTo>
                  <a:cubicBezTo>
                    <a:pt x="41" y="203"/>
                    <a:pt x="41" y="203"/>
                    <a:pt x="41" y="203"/>
                  </a:cubicBezTo>
                  <a:cubicBezTo>
                    <a:pt x="31" y="151"/>
                    <a:pt x="20" y="99"/>
                    <a:pt x="9" y="46"/>
                  </a:cubicBezTo>
                  <a:cubicBezTo>
                    <a:pt x="6" y="31"/>
                    <a:pt x="3" y="15"/>
                    <a:pt x="0" y="0"/>
                  </a:cubicBezTo>
                  <a:cubicBezTo>
                    <a:pt x="3" y="16"/>
                    <a:pt x="16" y="29"/>
                    <a:pt x="25" y="43"/>
                  </a:cubicBezTo>
                  <a:cubicBezTo>
                    <a:pt x="26" y="44"/>
                    <a:pt x="27" y="46"/>
                    <a:pt x="28" y="47"/>
                  </a:cubicBezTo>
                  <a:cubicBezTo>
                    <a:pt x="41" y="69"/>
                    <a:pt x="52" y="92"/>
                    <a:pt x="62" y="116"/>
                  </a:cubicBezTo>
                  <a:cubicBezTo>
                    <a:pt x="68" y="129"/>
                    <a:pt x="73" y="143"/>
                    <a:pt x="78" y="156"/>
                  </a:cubicBezTo>
                  <a:cubicBezTo>
                    <a:pt x="82" y="165"/>
                    <a:pt x="85" y="175"/>
                    <a:pt x="88" y="184"/>
                  </a:cubicBezTo>
                  <a:cubicBezTo>
                    <a:pt x="88" y="184"/>
                    <a:pt x="88" y="184"/>
                    <a:pt x="88" y="184"/>
                  </a:cubicBezTo>
                  <a:cubicBezTo>
                    <a:pt x="89" y="186"/>
                    <a:pt x="89" y="186"/>
                    <a:pt x="89" y="186"/>
                  </a:cubicBezTo>
                  <a:cubicBezTo>
                    <a:pt x="91" y="190"/>
                    <a:pt x="93" y="195"/>
                    <a:pt x="94" y="200"/>
                  </a:cubicBezTo>
                  <a:cubicBezTo>
                    <a:pt x="99" y="212"/>
                    <a:pt x="104" y="225"/>
                    <a:pt x="108" y="238"/>
                  </a:cubicBezTo>
                  <a:cubicBezTo>
                    <a:pt x="112" y="250"/>
                    <a:pt x="117" y="262"/>
                    <a:pt x="120" y="274"/>
                  </a:cubicBezTo>
                  <a:cubicBezTo>
                    <a:pt x="123" y="281"/>
                    <a:pt x="125" y="287"/>
                    <a:pt x="127" y="294"/>
                  </a:cubicBezTo>
                  <a:cubicBezTo>
                    <a:pt x="127" y="294"/>
                    <a:pt x="127" y="294"/>
                    <a:pt x="127" y="294"/>
                  </a:cubicBezTo>
                  <a:cubicBezTo>
                    <a:pt x="128" y="297"/>
                    <a:pt x="128" y="299"/>
                    <a:pt x="129" y="302"/>
                  </a:cubicBezTo>
                  <a:cubicBezTo>
                    <a:pt x="130" y="305"/>
                    <a:pt x="131" y="309"/>
                    <a:pt x="132" y="312"/>
                  </a:cubicBezTo>
                  <a:cubicBezTo>
                    <a:pt x="132" y="314"/>
                    <a:pt x="133" y="315"/>
                    <a:pt x="133" y="316"/>
                  </a:cubicBezTo>
                  <a:cubicBezTo>
                    <a:pt x="133" y="316"/>
                    <a:pt x="133" y="316"/>
                    <a:pt x="133" y="316"/>
                  </a:cubicBezTo>
                  <a:cubicBezTo>
                    <a:pt x="134" y="319"/>
                    <a:pt x="135" y="322"/>
                    <a:pt x="135" y="326"/>
                  </a:cubicBezTo>
                  <a:cubicBezTo>
                    <a:pt x="136" y="327"/>
                    <a:pt x="136" y="329"/>
                    <a:pt x="137" y="331"/>
                  </a:cubicBezTo>
                  <a:cubicBezTo>
                    <a:pt x="137" y="332"/>
                    <a:pt x="137" y="332"/>
                    <a:pt x="137" y="332"/>
                  </a:cubicBezTo>
                  <a:cubicBezTo>
                    <a:pt x="137" y="332"/>
                    <a:pt x="137" y="333"/>
                    <a:pt x="137" y="334"/>
                  </a:cubicBezTo>
                  <a:cubicBezTo>
                    <a:pt x="138" y="335"/>
                    <a:pt x="138" y="337"/>
                    <a:pt x="138" y="338"/>
                  </a:cubicBezTo>
                  <a:cubicBezTo>
                    <a:pt x="138" y="339"/>
                    <a:pt x="138" y="339"/>
                    <a:pt x="138" y="339"/>
                  </a:cubicBezTo>
                  <a:cubicBezTo>
                    <a:pt x="139" y="341"/>
                    <a:pt x="139" y="343"/>
                    <a:pt x="139" y="344"/>
                  </a:cubicBezTo>
                  <a:cubicBezTo>
                    <a:pt x="140" y="345"/>
                    <a:pt x="140" y="345"/>
                    <a:pt x="140" y="345"/>
                  </a:cubicBezTo>
                  <a:cubicBezTo>
                    <a:pt x="141" y="349"/>
                    <a:pt x="142" y="354"/>
                    <a:pt x="143" y="358"/>
                  </a:cubicBezTo>
                  <a:cubicBezTo>
                    <a:pt x="144" y="362"/>
                    <a:pt x="144" y="367"/>
                    <a:pt x="145" y="371"/>
                  </a:cubicBezTo>
                  <a:cubicBezTo>
                    <a:pt x="146" y="374"/>
                    <a:pt x="146" y="377"/>
                    <a:pt x="147" y="380"/>
                  </a:cubicBezTo>
                  <a:cubicBezTo>
                    <a:pt x="147" y="382"/>
                    <a:pt x="147" y="384"/>
                    <a:pt x="148" y="386"/>
                  </a:cubicBezTo>
                  <a:cubicBezTo>
                    <a:pt x="148" y="387"/>
                    <a:pt x="148" y="389"/>
                    <a:pt x="148" y="390"/>
                  </a:cubicBezTo>
                  <a:cubicBezTo>
                    <a:pt x="148" y="393"/>
                    <a:pt x="148" y="395"/>
                    <a:pt x="148" y="397"/>
                  </a:cubicBezTo>
                  <a:cubicBezTo>
                    <a:pt x="148" y="398"/>
                    <a:pt x="149" y="399"/>
                    <a:pt x="149" y="40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1" name="Freeform 276"/>
            <p:cNvSpPr/>
            <p:nvPr/>
          </p:nvSpPr>
          <p:spPr bwMode="auto">
            <a:xfrm>
              <a:off x="7620000" y="4432300"/>
              <a:ext cx="109538" cy="525462"/>
            </a:xfrm>
            <a:custGeom>
              <a:avLst/>
              <a:gdLst>
                <a:gd name="T0" fmla="*/ 31 w 39"/>
                <a:gd name="T1" fmla="*/ 19 h 187"/>
                <a:gd name="T2" fmla="*/ 18 w 39"/>
                <a:gd name="T3" fmla="*/ 1 h 187"/>
                <a:gd name="T4" fmla="*/ 6 w 39"/>
                <a:gd name="T5" fmla="*/ 20 h 187"/>
                <a:gd name="T6" fmla="*/ 1 w 39"/>
                <a:gd name="T7" fmla="*/ 100 h 187"/>
                <a:gd name="T8" fmla="*/ 6 w 39"/>
                <a:gd name="T9" fmla="*/ 157 h 187"/>
                <a:gd name="T10" fmla="*/ 13 w 39"/>
                <a:gd name="T11" fmla="*/ 180 h 187"/>
                <a:gd name="T12" fmla="*/ 35 w 39"/>
                <a:gd name="T13" fmla="*/ 113 h 187"/>
                <a:gd name="T14" fmla="*/ 31 w 39"/>
                <a:gd name="T15" fmla="*/ 19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9" h="187">
                  <a:moveTo>
                    <a:pt x="31" y="19"/>
                  </a:moveTo>
                  <a:cubicBezTo>
                    <a:pt x="29" y="10"/>
                    <a:pt x="25" y="0"/>
                    <a:pt x="18" y="1"/>
                  </a:cubicBezTo>
                  <a:cubicBezTo>
                    <a:pt x="10" y="1"/>
                    <a:pt x="7" y="11"/>
                    <a:pt x="6" y="20"/>
                  </a:cubicBezTo>
                  <a:cubicBezTo>
                    <a:pt x="2" y="46"/>
                    <a:pt x="0" y="73"/>
                    <a:pt x="1" y="100"/>
                  </a:cubicBezTo>
                  <a:cubicBezTo>
                    <a:pt x="2" y="119"/>
                    <a:pt x="2" y="138"/>
                    <a:pt x="6" y="157"/>
                  </a:cubicBezTo>
                  <a:cubicBezTo>
                    <a:pt x="7" y="163"/>
                    <a:pt x="8" y="176"/>
                    <a:pt x="13" y="180"/>
                  </a:cubicBezTo>
                  <a:cubicBezTo>
                    <a:pt x="27" y="187"/>
                    <a:pt x="34" y="123"/>
                    <a:pt x="35" y="113"/>
                  </a:cubicBezTo>
                  <a:cubicBezTo>
                    <a:pt x="39" y="82"/>
                    <a:pt x="37" y="50"/>
                    <a:pt x="31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2" name="Freeform 277"/>
            <p:cNvSpPr/>
            <p:nvPr/>
          </p:nvSpPr>
          <p:spPr bwMode="auto">
            <a:xfrm>
              <a:off x="7656513" y="4454525"/>
              <a:ext cx="185738" cy="514350"/>
            </a:xfrm>
            <a:custGeom>
              <a:avLst/>
              <a:gdLst>
                <a:gd name="T0" fmla="*/ 65 w 66"/>
                <a:gd name="T1" fmla="*/ 23 h 183"/>
                <a:gd name="T2" fmla="*/ 57 w 66"/>
                <a:gd name="T3" fmla="*/ 2 h 183"/>
                <a:gd name="T4" fmla="*/ 41 w 66"/>
                <a:gd name="T5" fmla="*/ 17 h 183"/>
                <a:gd name="T6" fmla="*/ 14 w 66"/>
                <a:gd name="T7" fmla="*/ 93 h 183"/>
                <a:gd name="T8" fmla="*/ 3 w 66"/>
                <a:gd name="T9" fmla="*/ 149 h 183"/>
                <a:gd name="T10" fmla="*/ 5 w 66"/>
                <a:gd name="T11" fmla="*/ 173 h 183"/>
                <a:gd name="T12" fmla="*/ 44 w 66"/>
                <a:gd name="T13" fmla="*/ 115 h 183"/>
                <a:gd name="T14" fmla="*/ 65 w 66"/>
                <a:gd name="T15" fmla="*/ 23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6" h="183">
                  <a:moveTo>
                    <a:pt x="65" y="23"/>
                  </a:moveTo>
                  <a:cubicBezTo>
                    <a:pt x="66" y="14"/>
                    <a:pt x="64" y="3"/>
                    <a:pt x="57" y="2"/>
                  </a:cubicBezTo>
                  <a:cubicBezTo>
                    <a:pt x="50" y="0"/>
                    <a:pt x="44" y="9"/>
                    <a:pt x="41" y="17"/>
                  </a:cubicBezTo>
                  <a:cubicBezTo>
                    <a:pt x="30" y="41"/>
                    <a:pt x="21" y="67"/>
                    <a:pt x="14" y="93"/>
                  </a:cubicBezTo>
                  <a:cubicBezTo>
                    <a:pt x="10" y="111"/>
                    <a:pt x="5" y="130"/>
                    <a:pt x="3" y="149"/>
                  </a:cubicBezTo>
                  <a:cubicBezTo>
                    <a:pt x="2" y="155"/>
                    <a:pt x="0" y="168"/>
                    <a:pt x="5" y="173"/>
                  </a:cubicBezTo>
                  <a:cubicBezTo>
                    <a:pt x="15" y="183"/>
                    <a:pt x="40" y="124"/>
                    <a:pt x="44" y="115"/>
                  </a:cubicBezTo>
                  <a:cubicBezTo>
                    <a:pt x="55" y="85"/>
                    <a:pt x="63" y="54"/>
                    <a:pt x="65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3" name="Freeform 278"/>
            <p:cNvSpPr/>
            <p:nvPr/>
          </p:nvSpPr>
          <p:spPr bwMode="auto">
            <a:xfrm>
              <a:off x="7670800" y="4513263"/>
              <a:ext cx="301625" cy="469900"/>
            </a:xfrm>
            <a:custGeom>
              <a:avLst/>
              <a:gdLst>
                <a:gd name="T0" fmla="*/ 102 w 107"/>
                <a:gd name="T1" fmla="*/ 26 h 167"/>
                <a:gd name="T2" fmla="*/ 100 w 107"/>
                <a:gd name="T3" fmla="*/ 3 h 167"/>
                <a:gd name="T4" fmla="*/ 80 w 107"/>
                <a:gd name="T5" fmla="*/ 14 h 167"/>
                <a:gd name="T6" fmla="*/ 34 w 107"/>
                <a:gd name="T7" fmla="*/ 80 h 167"/>
                <a:gd name="T8" fmla="*/ 8 w 107"/>
                <a:gd name="T9" fmla="*/ 130 h 167"/>
                <a:gd name="T10" fmla="*/ 3 w 107"/>
                <a:gd name="T11" fmla="*/ 154 h 167"/>
                <a:gd name="T12" fmla="*/ 57 w 107"/>
                <a:gd name="T13" fmla="*/ 108 h 167"/>
                <a:gd name="T14" fmla="*/ 102 w 107"/>
                <a:gd name="T15" fmla="*/ 26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7" h="167">
                  <a:moveTo>
                    <a:pt x="102" y="26"/>
                  </a:moveTo>
                  <a:cubicBezTo>
                    <a:pt x="105" y="18"/>
                    <a:pt x="107" y="7"/>
                    <a:pt x="100" y="3"/>
                  </a:cubicBezTo>
                  <a:cubicBezTo>
                    <a:pt x="94" y="0"/>
                    <a:pt x="86" y="7"/>
                    <a:pt x="80" y="14"/>
                  </a:cubicBezTo>
                  <a:cubicBezTo>
                    <a:pt x="63" y="34"/>
                    <a:pt x="48" y="56"/>
                    <a:pt x="34" y="80"/>
                  </a:cubicBezTo>
                  <a:cubicBezTo>
                    <a:pt x="25" y="96"/>
                    <a:pt x="15" y="113"/>
                    <a:pt x="8" y="130"/>
                  </a:cubicBezTo>
                  <a:cubicBezTo>
                    <a:pt x="6" y="136"/>
                    <a:pt x="0" y="148"/>
                    <a:pt x="3" y="154"/>
                  </a:cubicBezTo>
                  <a:cubicBezTo>
                    <a:pt x="11" y="167"/>
                    <a:pt x="51" y="116"/>
                    <a:pt x="57" y="108"/>
                  </a:cubicBezTo>
                  <a:cubicBezTo>
                    <a:pt x="76" y="84"/>
                    <a:pt x="91" y="55"/>
                    <a:pt x="102" y="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4" name="Freeform 279"/>
            <p:cNvSpPr/>
            <p:nvPr/>
          </p:nvSpPr>
          <p:spPr bwMode="auto">
            <a:xfrm>
              <a:off x="7685088" y="4606925"/>
              <a:ext cx="396875" cy="387350"/>
            </a:xfrm>
            <a:custGeom>
              <a:avLst/>
              <a:gdLst>
                <a:gd name="T0" fmla="*/ 131 w 141"/>
                <a:gd name="T1" fmla="*/ 28 h 138"/>
                <a:gd name="T2" fmla="*/ 135 w 141"/>
                <a:gd name="T3" fmla="*/ 5 h 138"/>
                <a:gd name="T4" fmla="*/ 113 w 141"/>
                <a:gd name="T5" fmla="*/ 10 h 138"/>
                <a:gd name="T6" fmla="*/ 51 w 141"/>
                <a:gd name="T7" fmla="*/ 61 h 138"/>
                <a:gd name="T8" fmla="*/ 13 w 141"/>
                <a:gd name="T9" fmla="*/ 103 h 138"/>
                <a:gd name="T10" fmla="*/ 1 w 141"/>
                <a:gd name="T11" fmla="*/ 124 h 138"/>
                <a:gd name="T12" fmla="*/ 65 w 141"/>
                <a:gd name="T13" fmla="*/ 95 h 138"/>
                <a:gd name="T14" fmla="*/ 131 w 141"/>
                <a:gd name="T15" fmla="*/ 28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1" h="138">
                  <a:moveTo>
                    <a:pt x="131" y="28"/>
                  </a:moveTo>
                  <a:cubicBezTo>
                    <a:pt x="136" y="20"/>
                    <a:pt x="141" y="10"/>
                    <a:pt x="135" y="5"/>
                  </a:cubicBezTo>
                  <a:cubicBezTo>
                    <a:pt x="130" y="0"/>
                    <a:pt x="120" y="5"/>
                    <a:pt x="113" y="10"/>
                  </a:cubicBezTo>
                  <a:cubicBezTo>
                    <a:pt x="91" y="25"/>
                    <a:pt x="70" y="42"/>
                    <a:pt x="51" y="61"/>
                  </a:cubicBezTo>
                  <a:cubicBezTo>
                    <a:pt x="38" y="74"/>
                    <a:pt x="24" y="88"/>
                    <a:pt x="13" y="103"/>
                  </a:cubicBezTo>
                  <a:cubicBezTo>
                    <a:pt x="9" y="108"/>
                    <a:pt x="0" y="118"/>
                    <a:pt x="1" y="124"/>
                  </a:cubicBezTo>
                  <a:cubicBezTo>
                    <a:pt x="5" y="138"/>
                    <a:pt x="57" y="101"/>
                    <a:pt x="65" y="95"/>
                  </a:cubicBezTo>
                  <a:cubicBezTo>
                    <a:pt x="90" y="76"/>
                    <a:pt x="113" y="53"/>
                    <a:pt x="131" y="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5" name="Freeform 280"/>
            <p:cNvSpPr/>
            <p:nvPr/>
          </p:nvSpPr>
          <p:spPr bwMode="auto">
            <a:xfrm>
              <a:off x="7693025" y="4729163"/>
              <a:ext cx="465138" cy="277812"/>
            </a:xfrm>
            <a:custGeom>
              <a:avLst/>
              <a:gdLst>
                <a:gd name="T0" fmla="*/ 151 w 165"/>
                <a:gd name="T1" fmla="*/ 26 h 99"/>
                <a:gd name="T2" fmla="*/ 161 w 165"/>
                <a:gd name="T3" fmla="*/ 6 h 99"/>
                <a:gd name="T4" fmla="*/ 139 w 165"/>
                <a:gd name="T5" fmla="*/ 4 h 99"/>
                <a:gd name="T6" fmla="*/ 66 w 165"/>
                <a:gd name="T7" fmla="*/ 37 h 99"/>
                <a:gd name="T8" fmla="*/ 17 w 165"/>
                <a:gd name="T9" fmla="*/ 66 h 99"/>
                <a:gd name="T10" fmla="*/ 0 w 165"/>
                <a:gd name="T11" fmla="*/ 84 h 99"/>
                <a:gd name="T12" fmla="*/ 70 w 165"/>
                <a:gd name="T13" fmla="*/ 73 h 99"/>
                <a:gd name="T14" fmla="*/ 151 w 165"/>
                <a:gd name="T15" fmla="*/ 26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5" h="99">
                  <a:moveTo>
                    <a:pt x="151" y="26"/>
                  </a:moveTo>
                  <a:cubicBezTo>
                    <a:pt x="158" y="21"/>
                    <a:pt x="165" y="12"/>
                    <a:pt x="161" y="6"/>
                  </a:cubicBezTo>
                  <a:cubicBezTo>
                    <a:pt x="158" y="0"/>
                    <a:pt x="147" y="2"/>
                    <a:pt x="139" y="4"/>
                  </a:cubicBezTo>
                  <a:cubicBezTo>
                    <a:pt x="114" y="13"/>
                    <a:pt x="89" y="24"/>
                    <a:pt x="66" y="37"/>
                  </a:cubicBezTo>
                  <a:cubicBezTo>
                    <a:pt x="49" y="46"/>
                    <a:pt x="32" y="55"/>
                    <a:pt x="17" y="66"/>
                  </a:cubicBezTo>
                  <a:cubicBezTo>
                    <a:pt x="12" y="70"/>
                    <a:pt x="1" y="77"/>
                    <a:pt x="0" y="84"/>
                  </a:cubicBezTo>
                  <a:cubicBezTo>
                    <a:pt x="0" y="99"/>
                    <a:pt x="60" y="76"/>
                    <a:pt x="70" y="73"/>
                  </a:cubicBezTo>
                  <a:cubicBezTo>
                    <a:pt x="99" y="62"/>
                    <a:pt x="127" y="46"/>
                    <a:pt x="151" y="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6" name="Freeform 281"/>
            <p:cNvSpPr/>
            <p:nvPr/>
          </p:nvSpPr>
          <p:spPr bwMode="auto">
            <a:xfrm>
              <a:off x="7685088" y="4867275"/>
              <a:ext cx="515938" cy="149225"/>
            </a:xfrm>
            <a:custGeom>
              <a:avLst/>
              <a:gdLst>
                <a:gd name="T0" fmla="*/ 165 w 183"/>
                <a:gd name="T1" fmla="*/ 24 h 53"/>
                <a:gd name="T2" fmla="*/ 181 w 183"/>
                <a:gd name="T3" fmla="*/ 8 h 53"/>
                <a:gd name="T4" fmla="*/ 159 w 183"/>
                <a:gd name="T5" fmla="*/ 0 h 53"/>
                <a:gd name="T6" fmla="*/ 80 w 183"/>
                <a:gd name="T7" fmla="*/ 11 h 53"/>
                <a:gd name="T8" fmla="*/ 25 w 183"/>
                <a:gd name="T9" fmla="*/ 27 h 53"/>
                <a:gd name="T10" fmla="*/ 4 w 183"/>
                <a:gd name="T11" fmla="*/ 39 h 53"/>
                <a:gd name="T12" fmla="*/ 74 w 183"/>
                <a:gd name="T13" fmla="*/ 47 h 53"/>
                <a:gd name="T14" fmla="*/ 165 w 183"/>
                <a:gd name="T15" fmla="*/ 24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3" h="52">
                  <a:moveTo>
                    <a:pt x="165" y="24"/>
                  </a:moveTo>
                  <a:cubicBezTo>
                    <a:pt x="173" y="21"/>
                    <a:pt x="183" y="15"/>
                    <a:pt x="181" y="8"/>
                  </a:cubicBezTo>
                  <a:cubicBezTo>
                    <a:pt x="179" y="1"/>
                    <a:pt x="168" y="0"/>
                    <a:pt x="159" y="0"/>
                  </a:cubicBezTo>
                  <a:cubicBezTo>
                    <a:pt x="133" y="1"/>
                    <a:pt x="106" y="5"/>
                    <a:pt x="80" y="11"/>
                  </a:cubicBezTo>
                  <a:cubicBezTo>
                    <a:pt x="61" y="16"/>
                    <a:pt x="43" y="20"/>
                    <a:pt x="25" y="27"/>
                  </a:cubicBezTo>
                  <a:cubicBezTo>
                    <a:pt x="19" y="29"/>
                    <a:pt x="6" y="33"/>
                    <a:pt x="4" y="39"/>
                  </a:cubicBezTo>
                  <a:cubicBezTo>
                    <a:pt x="0" y="53"/>
                    <a:pt x="64" y="48"/>
                    <a:pt x="74" y="47"/>
                  </a:cubicBezTo>
                  <a:cubicBezTo>
                    <a:pt x="105" y="44"/>
                    <a:pt x="136" y="37"/>
                    <a:pt x="165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7" name="Freeform 282"/>
            <p:cNvSpPr/>
            <p:nvPr/>
          </p:nvSpPr>
          <p:spPr bwMode="auto">
            <a:xfrm>
              <a:off x="7673975" y="4965700"/>
              <a:ext cx="523875" cy="117475"/>
            </a:xfrm>
            <a:custGeom>
              <a:avLst/>
              <a:gdLst>
                <a:gd name="T0" fmla="*/ 167 w 186"/>
                <a:gd name="T1" fmla="*/ 38 h 42"/>
                <a:gd name="T2" fmla="*/ 186 w 186"/>
                <a:gd name="T3" fmla="*/ 26 h 42"/>
                <a:gd name="T4" fmla="*/ 168 w 186"/>
                <a:gd name="T5" fmla="*/ 13 h 42"/>
                <a:gd name="T6" fmla="*/ 88 w 186"/>
                <a:gd name="T7" fmla="*/ 2 h 42"/>
                <a:gd name="T8" fmla="*/ 31 w 186"/>
                <a:gd name="T9" fmla="*/ 2 h 42"/>
                <a:gd name="T10" fmla="*/ 8 w 186"/>
                <a:gd name="T11" fmla="*/ 8 h 42"/>
                <a:gd name="T12" fmla="*/ 73 w 186"/>
                <a:gd name="T13" fmla="*/ 35 h 42"/>
                <a:gd name="T14" fmla="*/ 167 w 186"/>
                <a:gd name="T15" fmla="*/ 38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6" h="42">
                  <a:moveTo>
                    <a:pt x="167" y="38"/>
                  </a:moveTo>
                  <a:cubicBezTo>
                    <a:pt x="176" y="37"/>
                    <a:pt x="186" y="33"/>
                    <a:pt x="186" y="26"/>
                  </a:cubicBezTo>
                  <a:cubicBezTo>
                    <a:pt x="186" y="19"/>
                    <a:pt x="176" y="15"/>
                    <a:pt x="168" y="13"/>
                  </a:cubicBezTo>
                  <a:cubicBezTo>
                    <a:pt x="142" y="7"/>
                    <a:pt x="115" y="3"/>
                    <a:pt x="88" y="2"/>
                  </a:cubicBezTo>
                  <a:cubicBezTo>
                    <a:pt x="69" y="1"/>
                    <a:pt x="50" y="0"/>
                    <a:pt x="31" y="2"/>
                  </a:cubicBezTo>
                  <a:cubicBezTo>
                    <a:pt x="25" y="3"/>
                    <a:pt x="12" y="3"/>
                    <a:pt x="8" y="8"/>
                  </a:cubicBezTo>
                  <a:cubicBezTo>
                    <a:pt x="0" y="21"/>
                    <a:pt x="63" y="33"/>
                    <a:pt x="73" y="35"/>
                  </a:cubicBezTo>
                  <a:cubicBezTo>
                    <a:pt x="104" y="41"/>
                    <a:pt x="136" y="42"/>
                    <a:pt x="167" y="3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8" name="Freeform 283"/>
            <p:cNvSpPr/>
            <p:nvPr/>
          </p:nvSpPr>
          <p:spPr bwMode="auto">
            <a:xfrm>
              <a:off x="7223125" y="4056063"/>
              <a:ext cx="250825" cy="369887"/>
            </a:xfrm>
            <a:custGeom>
              <a:avLst/>
              <a:gdLst>
                <a:gd name="T0" fmla="*/ 22 w 89"/>
                <a:gd name="T1" fmla="*/ 11 h 132"/>
                <a:gd name="T2" fmla="*/ 4 w 89"/>
                <a:gd name="T3" fmla="*/ 3 h 132"/>
                <a:gd name="T4" fmla="*/ 4 w 89"/>
                <a:gd name="T5" fmla="*/ 22 h 132"/>
                <a:gd name="T6" fmla="*/ 35 w 89"/>
                <a:gd name="T7" fmla="*/ 80 h 132"/>
                <a:gd name="T8" fmla="*/ 62 w 89"/>
                <a:gd name="T9" fmla="*/ 119 h 132"/>
                <a:gd name="T10" fmla="*/ 77 w 89"/>
                <a:gd name="T11" fmla="*/ 131 h 132"/>
                <a:gd name="T12" fmla="*/ 64 w 89"/>
                <a:gd name="T13" fmla="*/ 75 h 132"/>
                <a:gd name="T14" fmla="*/ 22 w 89"/>
                <a:gd name="T15" fmla="*/ 11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9" h="132">
                  <a:moveTo>
                    <a:pt x="22" y="11"/>
                  </a:moveTo>
                  <a:cubicBezTo>
                    <a:pt x="17" y="5"/>
                    <a:pt x="9" y="0"/>
                    <a:pt x="4" y="3"/>
                  </a:cubicBezTo>
                  <a:cubicBezTo>
                    <a:pt x="0" y="7"/>
                    <a:pt x="2" y="15"/>
                    <a:pt x="4" y="22"/>
                  </a:cubicBezTo>
                  <a:cubicBezTo>
                    <a:pt x="13" y="42"/>
                    <a:pt x="23" y="62"/>
                    <a:pt x="35" y="80"/>
                  </a:cubicBezTo>
                  <a:cubicBezTo>
                    <a:pt x="43" y="94"/>
                    <a:pt x="52" y="107"/>
                    <a:pt x="62" y="119"/>
                  </a:cubicBezTo>
                  <a:cubicBezTo>
                    <a:pt x="65" y="123"/>
                    <a:pt x="72" y="132"/>
                    <a:pt x="77" y="131"/>
                  </a:cubicBezTo>
                  <a:cubicBezTo>
                    <a:pt x="89" y="131"/>
                    <a:pt x="68" y="83"/>
                    <a:pt x="64" y="75"/>
                  </a:cubicBezTo>
                  <a:cubicBezTo>
                    <a:pt x="54" y="52"/>
                    <a:pt x="39" y="30"/>
                    <a:pt x="22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9" name="Freeform 284"/>
            <p:cNvSpPr/>
            <p:nvPr/>
          </p:nvSpPr>
          <p:spPr bwMode="auto">
            <a:xfrm>
              <a:off x="7332663" y="4013200"/>
              <a:ext cx="149225" cy="415925"/>
            </a:xfrm>
            <a:custGeom>
              <a:avLst/>
              <a:gdLst>
                <a:gd name="T0" fmla="*/ 21 w 53"/>
                <a:gd name="T1" fmla="*/ 14 h 148"/>
                <a:gd name="T2" fmla="*/ 6 w 53"/>
                <a:gd name="T3" fmla="*/ 3 h 148"/>
                <a:gd name="T4" fmla="*/ 1 w 53"/>
                <a:gd name="T5" fmla="*/ 20 h 148"/>
                <a:gd name="T6" fmla="*/ 15 w 53"/>
                <a:gd name="T7" fmla="*/ 85 h 148"/>
                <a:gd name="T8" fmla="*/ 30 w 53"/>
                <a:gd name="T9" fmla="*/ 129 h 148"/>
                <a:gd name="T10" fmla="*/ 42 w 53"/>
                <a:gd name="T11" fmla="*/ 145 h 148"/>
                <a:gd name="T12" fmla="*/ 45 w 53"/>
                <a:gd name="T13" fmla="*/ 88 h 148"/>
                <a:gd name="T14" fmla="*/ 21 w 53"/>
                <a:gd name="T15" fmla="*/ 14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2" h="148">
                  <a:moveTo>
                    <a:pt x="21" y="14"/>
                  </a:moveTo>
                  <a:cubicBezTo>
                    <a:pt x="18" y="8"/>
                    <a:pt x="12" y="0"/>
                    <a:pt x="6" y="3"/>
                  </a:cubicBezTo>
                  <a:cubicBezTo>
                    <a:pt x="1" y="4"/>
                    <a:pt x="0" y="13"/>
                    <a:pt x="1" y="20"/>
                  </a:cubicBezTo>
                  <a:cubicBezTo>
                    <a:pt x="4" y="42"/>
                    <a:pt x="8" y="64"/>
                    <a:pt x="15" y="85"/>
                  </a:cubicBezTo>
                  <a:cubicBezTo>
                    <a:pt x="19" y="100"/>
                    <a:pt x="24" y="115"/>
                    <a:pt x="30" y="129"/>
                  </a:cubicBezTo>
                  <a:cubicBezTo>
                    <a:pt x="33" y="134"/>
                    <a:pt x="36" y="144"/>
                    <a:pt x="42" y="145"/>
                  </a:cubicBezTo>
                  <a:cubicBezTo>
                    <a:pt x="53" y="148"/>
                    <a:pt x="46" y="96"/>
                    <a:pt x="45" y="88"/>
                  </a:cubicBezTo>
                  <a:cubicBezTo>
                    <a:pt x="40" y="62"/>
                    <a:pt x="32" y="37"/>
                    <a:pt x="21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0" name="Freeform 285"/>
            <p:cNvSpPr/>
            <p:nvPr/>
          </p:nvSpPr>
          <p:spPr bwMode="auto">
            <a:xfrm>
              <a:off x="7431088" y="4008438"/>
              <a:ext cx="90488" cy="428625"/>
            </a:xfrm>
            <a:custGeom>
              <a:avLst/>
              <a:gdLst>
                <a:gd name="T0" fmla="*/ 26 w 32"/>
                <a:gd name="T1" fmla="*/ 15 h 153"/>
                <a:gd name="T2" fmla="*/ 15 w 32"/>
                <a:gd name="T3" fmla="*/ 0 h 153"/>
                <a:gd name="T4" fmla="*/ 5 w 32"/>
                <a:gd name="T5" fmla="*/ 16 h 153"/>
                <a:gd name="T6" fmla="*/ 1 w 32"/>
                <a:gd name="T7" fmla="*/ 82 h 153"/>
                <a:gd name="T8" fmla="*/ 4 w 32"/>
                <a:gd name="T9" fmla="*/ 129 h 153"/>
                <a:gd name="T10" fmla="*/ 10 w 32"/>
                <a:gd name="T11" fmla="*/ 147 h 153"/>
                <a:gd name="T12" fmla="*/ 29 w 32"/>
                <a:gd name="T13" fmla="*/ 93 h 153"/>
                <a:gd name="T14" fmla="*/ 26 w 32"/>
                <a:gd name="T15" fmla="*/ 15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2" h="153">
                  <a:moveTo>
                    <a:pt x="26" y="15"/>
                  </a:moveTo>
                  <a:cubicBezTo>
                    <a:pt x="24" y="8"/>
                    <a:pt x="21" y="0"/>
                    <a:pt x="15" y="0"/>
                  </a:cubicBezTo>
                  <a:cubicBezTo>
                    <a:pt x="9" y="1"/>
                    <a:pt x="6" y="9"/>
                    <a:pt x="5" y="16"/>
                  </a:cubicBezTo>
                  <a:cubicBezTo>
                    <a:pt x="2" y="38"/>
                    <a:pt x="0" y="60"/>
                    <a:pt x="1" y="82"/>
                  </a:cubicBezTo>
                  <a:cubicBezTo>
                    <a:pt x="1" y="97"/>
                    <a:pt x="1" y="113"/>
                    <a:pt x="4" y="129"/>
                  </a:cubicBezTo>
                  <a:cubicBezTo>
                    <a:pt x="5" y="134"/>
                    <a:pt x="5" y="145"/>
                    <a:pt x="10" y="147"/>
                  </a:cubicBezTo>
                  <a:cubicBezTo>
                    <a:pt x="21" y="153"/>
                    <a:pt x="28" y="101"/>
                    <a:pt x="29" y="93"/>
                  </a:cubicBezTo>
                  <a:cubicBezTo>
                    <a:pt x="32" y="67"/>
                    <a:pt x="31" y="41"/>
                    <a:pt x="26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1" name="Freeform 286"/>
            <p:cNvSpPr/>
            <p:nvPr/>
          </p:nvSpPr>
          <p:spPr bwMode="auto">
            <a:xfrm>
              <a:off x="7459663" y="4027488"/>
              <a:ext cx="155575" cy="420687"/>
            </a:xfrm>
            <a:custGeom>
              <a:avLst/>
              <a:gdLst>
                <a:gd name="T0" fmla="*/ 54 w 55"/>
                <a:gd name="T1" fmla="*/ 19 h 150"/>
                <a:gd name="T2" fmla="*/ 48 w 55"/>
                <a:gd name="T3" fmla="*/ 1 h 150"/>
                <a:gd name="T4" fmla="*/ 34 w 55"/>
                <a:gd name="T5" fmla="*/ 13 h 150"/>
                <a:gd name="T6" fmla="*/ 12 w 55"/>
                <a:gd name="T7" fmla="*/ 76 h 150"/>
                <a:gd name="T8" fmla="*/ 3 w 55"/>
                <a:gd name="T9" fmla="*/ 122 h 150"/>
                <a:gd name="T10" fmla="*/ 4 w 55"/>
                <a:gd name="T11" fmla="*/ 141 h 150"/>
                <a:gd name="T12" fmla="*/ 36 w 55"/>
                <a:gd name="T13" fmla="*/ 94 h 150"/>
                <a:gd name="T14" fmla="*/ 54 w 55"/>
                <a:gd name="T15" fmla="*/ 19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5" h="150">
                  <a:moveTo>
                    <a:pt x="54" y="19"/>
                  </a:moveTo>
                  <a:cubicBezTo>
                    <a:pt x="55" y="11"/>
                    <a:pt x="54" y="2"/>
                    <a:pt x="48" y="1"/>
                  </a:cubicBezTo>
                  <a:cubicBezTo>
                    <a:pt x="42" y="0"/>
                    <a:pt x="37" y="7"/>
                    <a:pt x="34" y="13"/>
                  </a:cubicBezTo>
                  <a:cubicBezTo>
                    <a:pt x="25" y="33"/>
                    <a:pt x="18" y="54"/>
                    <a:pt x="12" y="76"/>
                  </a:cubicBezTo>
                  <a:cubicBezTo>
                    <a:pt x="8" y="91"/>
                    <a:pt x="4" y="106"/>
                    <a:pt x="3" y="122"/>
                  </a:cubicBezTo>
                  <a:cubicBezTo>
                    <a:pt x="2" y="127"/>
                    <a:pt x="0" y="138"/>
                    <a:pt x="4" y="141"/>
                  </a:cubicBezTo>
                  <a:cubicBezTo>
                    <a:pt x="12" y="150"/>
                    <a:pt x="33" y="101"/>
                    <a:pt x="36" y="94"/>
                  </a:cubicBezTo>
                  <a:cubicBezTo>
                    <a:pt x="46" y="70"/>
                    <a:pt x="52" y="44"/>
                    <a:pt x="54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2" name="Freeform 287"/>
            <p:cNvSpPr/>
            <p:nvPr/>
          </p:nvSpPr>
          <p:spPr bwMode="auto">
            <a:xfrm>
              <a:off x="7470775" y="4075113"/>
              <a:ext cx="250825" cy="385762"/>
            </a:xfrm>
            <a:custGeom>
              <a:avLst/>
              <a:gdLst>
                <a:gd name="T0" fmla="*/ 85 w 89"/>
                <a:gd name="T1" fmla="*/ 22 h 137"/>
                <a:gd name="T2" fmla="*/ 83 w 89"/>
                <a:gd name="T3" fmla="*/ 3 h 137"/>
                <a:gd name="T4" fmla="*/ 67 w 89"/>
                <a:gd name="T5" fmla="*/ 11 h 137"/>
                <a:gd name="T6" fmla="*/ 29 w 89"/>
                <a:gd name="T7" fmla="*/ 65 h 137"/>
                <a:gd name="T8" fmla="*/ 7 w 89"/>
                <a:gd name="T9" fmla="*/ 107 h 137"/>
                <a:gd name="T10" fmla="*/ 3 w 89"/>
                <a:gd name="T11" fmla="*/ 126 h 137"/>
                <a:gd name="T12" fmla="*/ 47 w 89"/>
                <a:gd name="T13" fmla="*/ 89 h 137"/>
                <a:gd name="T14" fmla="*/ 85 w 89"/>
                <a:gd name="T15" fmla="*/ 22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9" h="137">
                  <a:moveTo>
                    <a:pt x="85" y="22"/>
                  </a:moveTo>
                  <a:cubicBezTo>
                    <a:pt x="87" y="15"/>
                    <a:pt x="89" y="6"/>
                    <a:pt x="83" y="3"/>
                  </a:cubicBezTo>
                  <a:cubicBezTo>
                    <a:pt x="78" y="0"/>
                    <a:pt x="71" y="6"/>
                    <a:pt x="67" y="11"/>
                  </a:cubicBezTo>
                  <a:cubicBezTo>
                    <a:pt x="53" y="28"/>
                    <a:pt x="40" y="46"/>
                    <a:pt x="29" y="65"/>
                  </a:cubicBezTo>
                  <a:cubicBezTo>
                    <a:pt x="21" y="79"/>
                    <a:pt x="13" y="92"/>
                    <a:pt x="7" y="107"/>
                  </a:cubicBezTo>
                  <a:cubicBezTo>
                    <a:pt x="5" y="112"/>
                    <a:pt x="0" y="122"/>
                    <a:pt x="3" y="126"/>
                  </a:cubicBezTo>
                  <a:cubicBezTo>
                    <a:pt x="9" y="137"/>
                    <a:pt x="42" y="96"/>
                    <a:pt x="47" y="89"/>
                  </a:cubicBezTo>
                  <a:cubicBezTo>
                    <a:pt x="63" y="69"/>
                    <a:pt x="76" y="46"/>
                    <a:pt x="85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3" name="Freeform 288"/>
            <p:cNvSpPr/>
            <p:nvPr/>
          </p:nvSpPr>
          <p:spPr bwMode="auto">
            <a:xfrm>
              <a:off x="7481888" y="4154488"/>
              <a:ext cx="330200" cy="317500"/>
            </a:xfrm>
            <a:custGeom>
              <a:avLst/>
              <a:gdLst>
                <a:gd name="T0" fmla="*/ 108 w 117"/>
                <a:gd name="T1" fmla="*/ 22 h 113"/>
                <a:gd name="T2" fmla="*/ 112 w 117"/>
                <a:gd name="T3" fmla="*/ 4 h 113"/>
                <a:gd name="T4" fmla="*/ 94 w 117"/>
                <a:gd name="T5" fmla="*/ 8 h 113"/>
                <a:gd name="T6" fmla="*/ 43 w 117"/>
                <a:gd name="T7" fmla="*/ 49 h 113"/>
                <a:gd name="T8" fmla="*/ 10 w 117"/>
                <a:gd name="T9" fmla="*/ 83 h 113"/>
                <a:gd name="T10" fmla="*/ 1 w 117"/>
                <a:gd name="T11" fmla="*/ 101 h 113"/>
                <a:gd name="T12" fmla="*/ 54 w 117"/>
                <a:gd name="T13" fmla="*/ 77 h 113"/>
                <a:gd name="T14" fmla="*/ 108 w 117"/>
                <a:gd name="T15" fmla="*/ 22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7" h="113">
                  <a:moveTo>
                    <a:pt x="108" y="22"/>
                  </a:moveTo>
                  <a:cubicBezTo>
                    <a:pt x="113" y="17"/>
                    <a:pt x="117" y="8"/>
                    <a:pt x="112" y="4"/>
                  </a:cubicBezTo>
                  <a:cubicBezTo>
                    <a:pt x="108" y="0"/>
                    <a:pt x="100" y="4"/>
                    <a:pt x="94" y="8"/>
                  </a:cubicBezTo>
                  <a:cubicBezTo>
                    <a:pt x="76" y="20"/>
                    <a:pt x="59" y="34"/>
                    <a:pt x="43" y="49"/>
                  </a:cubicBezTo>
                  <a:cubicBezTo>
                    <a:pt x="31" y="60"/>
                    <a:pt x="20" y="71"/>
                    <a:pt x="10" y="83"/>
                  </a:cubicBezTo>
                  <a:cubicBezTo>
                    <a:pt x="7" y="88"/>
                    <a:pt x="0" y="96"/>
                    <a:pt x="1" y="101"/>
                  </a:cubicBezTo>
                  <a:cubicBezTo>
                    <a:pt x="4" y="113"/>
                    <a:pt x="47" y="82"/>
                    <a:pt x="54" y="77"/>
                  </a:cubicBezTo>
                  <a:cubicBezTo>
                    <a:pt x="75" y="62"/>
                    <a:pt x="93" y="43"/>
                    <a:pt x="108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4" name="Freeform 289"/>
            <p:cNvSpPr/>
            <p:nvPr/>
          </p:nvSpPr>
          <p:spPr bwMode="auto">
            <a:xfrm>
              <a:off x="7488238" y="4254500"/>
              <a:ext cx="385763" cy="225425"/>
            </a:xfrm>
            <a:custGeom>
              <a:avLst/>
              <a:gdLst>
                <a:gd name="T0" fmla="*/ 125 w 137"/>
                <a:gd name="T1" fmla="*/ 22 h 80"/>
                <a:gd name="T2" fmla="*/ 134 w 137"/>
                <a:gd name="T3" fmla="*/ 5 h 80"/>
                <a:gd name="T4" fmla="*/ 115 w 137"/>
                <a:gd name="T5" fmla="*/ 3 h 80"/>
                <a:gd name="T6" fmla="*/ 55 w 137"/>
                <a:gd name="T7" fmla="*/ 30 h 80"/>
                <a:gd name="T8" fmla="*/ 14 w 137"/>
                <a:gd name="T9" fmla="*/ 54 h 80"/>
                <a:gd name="T10" fmla="*/ 1 w 137"/>
                <a:gd name="T11" fmla="*/ 68 h 80"/>
                <a:gd name="T12" fmla="*/ 58 w 137"/>
                <a:gd name="T13" fmla="*/ 59 h 80"/>
                <a:gd name="T14" fmla="*/ 125 w 137"/>
                <a:gd name="T15" fmla="*/ 22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7" h="80">
                  <a:moveTo>
                    <a:pt x="125" y="22"/>
                  </a:moveTo>
                  <a:cubicBezTo>
                    <a:pt x="131" y="17"/>
                    <a:pt x="137" y="10"/>
                    <a:pt x="134" y="5"/>
                  </a:cubicBezTo>
                  <a:cubicBezTo>
                    <a:pt x="131" y="0"/>
                    <a:pt x="122" y="1"/>
                    <a:pt x="115" y="3"/>
                  </a:cubicBezTo>
                  <a:cubicBezTo>
                    <a:pt x="95" y="10"/>
                    <a:pt x="74" y="19"/>
                    <a:pt x="55" y="30"/>
                  </a:cubicBezTo>
                  <a:cubicBezTo>
                    <a:pt x="41" y="37"/>
                    <a:pt x="27" y="44"/>
                    <a:pt x="14" y="54"/>
                  </a:cubicBezTo>
                  <a:cubicBezTo>
                    <a:pt x="10" y="57"/>
                    <a:pt x="1" y="63"/>
                    <a:pt x="1" y="68"/>
                  </a:cubicBezTo>
                  <a:cubicBezTo>
                    <a:pt x="0" y="80"/>
                    <a:pt x="50" y="62"/>
                    <a:pt x="58" y="59"/>
                  </a:cubicBezTo>
                  <a:cubicBezTo>
                    <a:pt x="82" y="50"/>
                    <a:pt x="105" y="38"/>
                    <a:pt x="125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5" name="Freeform 290"/>
            <p:cNvSpPr/>
            <p:nvPr/>
          </p:nvSpPr>
          <p:spPr bwMode="auto">
            <a:xfrm>
              <a:off x="7212013" y="4841875"/>
              <a:ext cx="560388" cy="1851025"/>
            </a:xfrm>
            <a:custGeom>
              <a:avLst/>
              <a:gdLst>
                <a:gd name="T0" fmla="*/ 177 w 199"/>
                <a:gd name="T1" fmla="*/ 44 h 659"/>
                <a:gd name="T2" fmla="*/ 178 w 199"/>
                <a:gd name="T3" fmla="*/ 49 h 659"/>
                <a:gd name="T4" fmla="*/ 194 w 199"/>
                <a:gd name="T5" fmla="*/ 64 h 659"/>
                <a:gd name="T6" fmla="*/ 170 w 199"/>
                <a:gd name="T7" fmla="*/ 61 h 659"/>
                <a:gd name="T8" fmla="*/ 161 w 199"/>
                <a:gd name="T9" fmla="*/ 61 h 659"/>
                <a:gd name="T10" fmla="*/ 154 w 199"/>
                <a:gd name="T11" fmla="*/ 66 h 659"/>
                <a:gd name="T12" fmla="*/ 112 w 199"/>
                <a:gd name="T13" fmla="*/ 126 h 659"/>
                <a:gd name="T14" fmla="*/ 78 w 199"/>
                <a:gd name="T15" fmla="*/ 193 h 659"/>
                <a:gd name="T16" fmla="*/ 34 w 199"/>
                <a:gd name="T17" fmla="*/ 335 h 659"/>
                <a:gd name="T18" fmla="*/ 17 w 199"/>
                <a:gd name="T19" fmla="*/ 563 h 659"/>
                <a:gd name="T20" fmla="*/ 23 w 199"/>
                <a:gd name="T21" fmla="*/ 645 h 659"/>
                <a:gd name="T22" fmla="*/ 23 w 199"/>
                <a:gd name="T23" fmla="*/ 649 h 659"/>
                <a:gd name="T24" fmla="*/ 8 w 199"/>
                <a:gd name="T25" fmla="*/ 649 h 659"/>
                <a:gd name="T26" fmla="*/ 1 w 199"/>
                <a:gd name="T27" fmla="*/ 564 h 659"/>
                <a:gd name="T28" fmla="*/ 3 w 199"/>
                <a:gd name="T29" fmla="*/ 456 h 659"/>
                <a:gd name="T30" fmla="*/ 16 w 199"/>
                <a:gd name="T31" fmla="*/ 345 h 659"/>
                <a:gd name="T32" fmla="*/ 137 w 199"/>
                <a:gd name="T33" fmla="*/ 60 h 659"/>
                <a:gd name="T34" fmla="*/ 152 w 199"/>
                <a:gd name="T35" fmla="*/ 39 h 659"/>
                <a:gd name="T36" fmla="*/ 150 w 199"/>
                <a:gd name="T37" fmla="*/ 6 h 659"/>
                <a:gd name="T38" fmla="*/ 152 w 199"/>
                <a:gd name="T39" fmla="*/ 10 h 659"/>
                <a:gd name="T40" fmla="*/ 163 w 199"/>
                <a:gd name="T41" fmla="*/ 13 h 659"/>
                <a:gd name="T42" fmla="*/ 163 w 199"/>
                <a:gd name="T43" fmla="*/ 13 h 659"/>
                <a:gd name="T44" fmla="*/ 178 w 199"/>
                <a:gd name="T45" fmla="*/ 0 h 659"/>
                <a:gd name="T46" fmla="*/ 173 w 199"/>
                <a:gd name="T47" fmla="*/ 13 h 659"/>
                <a:gd name="T48" fmla="*/ 177 w 199"/>
                <a:gd name="T49" fmla="*/ 26 h 659"/>
                <a:gd name="T50" fmla="*/ 199 w 199"/>
                <a:gd name="T51" fmla="*/ 32 h 659"/>
                <a:gd name="T52" fmla="*/ 183 w 199"/>
                <a:gd name="T53" fmla="*/ 36 h 659"/>
                <a:gd name="T54" fmla="*/ 177 w 199"/>
                <a:gd name="T55" fmla="*/ 43 h 659"/>
                <a:gd name="T56" fmla="*/ 177 w 199"/>
                <a:gd name="T57" fmla="*/ 44 h 6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99" h="659">
                  <a:moveTo>
                    <a:pt x="177" y="44"/>
                  </a:moveTo>
                  <a:cubicBezTo>
                    <a:pt x="177" y="46"/>
                    <a:pt x="177" y="48"/>
                    <a:pt x="178" y="49"/>
                  </a:cubicBezTo>
                  <a:cubicBezTo>
                    <a:pt x="181" y="56"/>
                    <a:pt x="187" y="61"/>
                    <a:pt x="194" y="64"/>
                  </a:cubicBezTo>
                  <a:cubicBezTo>
                    <a:pt x="186" y="63"/>
                    <a:pt x="178" y="61"/>
                    <a:pt x="170" y="61"/>
                  </a:cubicBezTo>
                  <a:cubicBezTo>
                    <a:pt x="167" y="60"/>
                    <a:pt x="164" y="60"/>
                    <a:pt x="161" y="61"/>
                  </a:cubicBezTo>
                  <a:cubicBezTo>
                    <a:pt x="158" y="62"/>
                    <a:pt x="156" y="64"/>
                    <a:pt x="154" y="66"/>
                  </a:cubicBezTo>
                  <a:cubicBezTo>
                    <a:pt x="137" y="82"/>
                    <a:pt x="124" y="105"/>
                    <a:pt x="112" y="126"/>
                  </a:cubicBezTo>
                  <a:cubicBezTo>
                    <a:pt x="99" y="147"/>
                    <a:pt x="88" y="170"/>
                    <a:pt x="78" y="193"/>
                  </a:cubicBezTo>
                  <a:cubicBezTo>
                    <a:pt x="58" y="238"/>
                    <a:pt x="44" y="286"/>
                    <a:pt x="34" y="335"/>
                  </a:cubicBezTo>
                  <a:cubicBezTo>
                    <a:pt x="19" y="409"/>
                    <a:pt x="14" y="487"/>
                    <a:pt x="17" y="563"/>
                  </a:cubicBezTo>
                  <a:cubicBezTo>
                    <a:pt x="18" y="591"/>
                    <a:pt x="20" y="618"/>
                    <a:pt x="23" y="645"/>
                  </a:cubicBezTo>
                  <a:cubicBezTo>
                    <a:pt x="23" y="646"/>
                    <a:pt x="23" y="648"/>
                    <a:pt x="23" y="649"/>
                  </a:cubicBezTo>
                  <a:cubicBezTo>
                    <a:pt x="24" y="659"/>
                    <a:pt x="9" y="659"/>
                    <a:pt x="8" y="649"/>
                  </a:cubicBezTo>
                  <a:cubicBezTo>
                    <a:pt x="5" y="621"/>
                    <a:pt x="3" y="592"/>
                    <a:pt x="1" y="564"/>
                  </a:cubicBezTo>
                  <a:cubicBezTo>
                    <a:pt x="0" y="528"/>
                    <a:pt x="0" y="492"/>
                    <a:pt x="3" y="456"/>
                  </a:cubicBezTo>
                  <a:cubicBezTo>
                    <a:pt x="5" y="418"/>
                    <a:pt x="9" y="381"/>
                    <a:pt x="16" y="345"/>
                  </a:cubicBezTo>
                  <a:cubicBezTo>
                    <a:pt x="35" y="242"/>
                    <a:pt x="74" y="143"/>
                    <a:pt x="137" y="60"/>
                  </a:cubicBezTo>
                  <a:cubicBezTo>
                    <a:pt x="142" y="54"/>
                    <a:pt x="150" y="47"/>
                    <a:pt x="152" y="39"/>
                  </a:cubicBezTo>
                  <a:cubicBezTo>
                    <a:pt x="153" y="29"/>
                    <a:pt x="150" y="16"/>
                    <a:pt x="150" y="6"/>
                  </a:cubicBezTo>
                  <a:cubicBezTo>
                    <a:pt x="152" y="10"/>
                    <a:pt x="152" y="10"/>
                    <a:pt x="152" y="10"/>
                  </a:cubicBezTo>
                  <a:cubicBezTo>
                    <a:pt x="154" y="14"/>
                    <a:pt x="159" y="15"/>
                    <a:pt x="163" y="13"/>
                  </a:cubicBezTo>
                  <a:cubicBezTo>
                    <a:pt x="163" y="13"/>
                    <a:pt x="163" y="13"/>
                    <a:pt x="163" y="13"/>
                  </a:cubicBezTo>
                  <a:cubicBezTo>
                    <a:pt x="168" y="9"/>
                    <a:pt x="173" y="4"/>
                    <a:pt x="178" y="0"/>
                  </a:cubicBezTo>
                  <a:cubicBezTo>
                    <a:pt x="176" y="5"/>
                    <a:pt x="174" y="9"/>
                    <a:pt x="173" y="13"/>
                  </a:cubicBezTo>
                  <a:cubicBezTo>
                    <a:pt x="173" y="18"/>
                    <a:pt x="173" y="23"/>
                    <a:pt x="177" y="26"/>
                  </a:cubicBezTo>
                  <a:cubicBezTo>
                    <a:pt x="182" y="32"/>
                    <a:pt x="192" y="30"/>
                    <a:pt x="199" y="32"/>
                  </a:cubicBezTo>
                  <a:cubicBezTo>
                    <a:pt x="194" y="32"/>
                    <a:pt x="188" y="34"/>
                    <a:pt x="183" y="36"/>
                  </a:cubicBezTo>
                  <a:cubicBezTo>
                    <a:pt x="180" y="38"/>
                    <a:pt x="177" y="40"/>
                    <a:pt x="177" y="43"/>
                  </a:cubicBezTo>
                  <a:cubicBezTo>
                    <a:pt x="177" y="44"/>
                    <a:pt x="177" y="44"/>
                    <a:pt x="177" y="4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6" name="Freeform 291"/>
            <p:cNvSpPr/>
            <p:nvPr/>
          </p:nvSpPr>
          <p:spPr bwMode="auto">
            <a:xfrm>
              <a:off x="7178675" y="4362450"/>
              <a:ext cx="379413" cy="1979612"/>
            </a:xfrm>
            <a:custGeom>
              <a:avLst/>
              <a:gdLst>
                <a:gd name="T0" fmla="*/ 119 w 135"/>
                <a:gd name="T1" fmla="*/ 26 h 705"/>
                <a:gd name="T2" fmla="*/ 123 w 135"/>
                <a:gd name="T3" fmla="*/ 29 h 705"/>
                <a:gd name="T4" fmla="*/ 129 w 135"/>
                <a:gd name="T5" fmla="*/ 29 h 705"/>
                <a:gd name="T6" fmla="*/ 135 w 135"/>
                <a:gd name="T7" fmla="*/ 30 h 705"/>
                <a:gd name="T8" fmla="*/ 126 w 135"/>
                <a:gd name="T9" fmla="*/ 33 h 705"/>
                <a:gd name="T10" fmla="*/ 98 w 135"/>
                <a:gd name="T11" fmla="*/ 54 h 705"/>
                <a:gd name="T12" fmla="*/ 81 w 135"/>
                <a:gd name="T13" fmla="*/ 95 h 705"/>
                <a:gd name="T14" fmla="*/ 49 w 135"/>
                <a:gd name="T15" fmla="*/ 178 h 705"/>
                <a:gd name="T16" fmla="*/ 47 w 135"/>
                <a:gd name="T17" fmla="*/ 184 h 705"/>
                <a:gd name="T18" fmla="*/ 16 w 135"/>
                <a:gd name="T19" fmla="*/ 352 h 705"/>
                <a:gd name="T20" fmla="*/ 15 w 135"/>
                <a:gd name="T21" fmla="*/ 438 h 705"/>
                <a:gd name="T22" fmla="*/ 21 w 135"/>
                <a:gd name="T23" fmla="*/ 529 h 705"/>
                <a:gd name="T24" fmla="*/ 34 w 135"/>
                <a:gd name="T25" fmla="*/ 628 h 705"/>
                <a:gd name="T26" fmla="*/ 44 w 135"/>
                <a:gd name="T27" fmla="*/ 695 h 705"/>
                <a:gd name="T28" fmla="*/ 39 w 135"/>
                <a:gd name="T29" fmla="*/ 704 h 705"/>
                <a:gd name="T30" fmla="*/ 31 w 135"/>
                <a:gd name="T31" fmla="*/ 699 h 705"/>
                <a:gd name="T32" fmla="*/ 21 w 135"/>
                <a:gd name="T33" fmla="*/ 629 h 705"/>
                <a:gd name="T34" fmla="*/ 10 w 135"/>
                <a:gd name="T35" fmla="*/ 544 h 705"/>
                <a:gd name="T36" fmla="*/ 2 w 135"/>
                <a:gd name="T37" fmla="*/ 447 h 705"/>
                <a:gd name="T38" fmla="*/ 12 w 135"/>
                <a:gd name="T39" fmla="*/ 272 h 705"/>
                <a:gd name="T40" fmla="*/ 61 w 135"/>
                <a:gd name="T41" fmla="*/ 106 h 705"/>
                <a:gd name="T42" fmla="*/ 79 w 135"/>
                <a:gd name="T43" fmla="*/ 63 h 705"/>
                <a:gd name="T44" fmla="*/ 88 w 135"/>
                <a:gd name="T45" fmla="*/ 42 h 705"/>
                <a:gd name="T46" fmla="*/ 90 w 135"/>
                <a:gd name="T47" fmla="*/ 25 h 705"/>
                <a:gd name="T48" fmla="*/ 79 w 135"/>
                <a:gd name="T49" fmla="*/ 11 h 705"/>
                <a:gd name="T50" fmla="*/ 86 w 135"/>
                <a:gd name="T51" fmla="*/ 15 h 705"/>
                <a:gd name="T52" fmla="*/ 90 w 135"/>
                <a:gd name="T53" fmla="*/ 15 h 705"/>
                <a:gd name="T54" fmla="*/ 95 w 135"/>
                <a:gd name="T55" fmla="*/ 0 h 705"/>
                <a:gd name="T56" fmla="*/ 99 w 135"/>
                <a:gd name="T57" fmla="*/ 9 h 705"/>
                <a:gd name="T58" fmla="*/ 107 w 135"/>
                <a:gd name="T59" fmla="*/ 7 h 705"/>
                <a:gd name="T60" fmla="*/ 112 w 135"/>
                <a:gd name="T61" fmla="*/ 1 h 705"/>
                <a:gd name="T62" fmla="*/ 112 w 135"/>
                <a:gd name="T63" fmla="*/ 9 h 705"/>
                <a:gd name="T64" fmla="*/ 126 w 135"/>
                <a:gd name="T65" fmla="*/ 15 h 705"/>
                <a:gd name="T66" fmla="*/ 119 w 135"/>
                <a:gd name="T67" fmla="*/ 26 h 7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35" h="705">
                  <a:moveTo>
                    <a:pt x="119" y="26"/>
                  </a:moveTo>
                  <a:cubicBezTo>
                    <a:pt x="119" y="27"/>
                    <a:pt x="121" y="28"/>
                    <a:pt x="123" y="29"/>
                  </a:cubicBezTo>
                  <a:cubicBezTo>
                    <a:pt x="125" y="29"/>
                    <a:pt x="127" y="29"/>
                    <a:pt x="129" y="29"/>
                  </a:cubicBezTo>
                  <a:cubicBezTo>
                    <a:pt x="132" y="29"/>
                    <a:pt x="134" y="29"/>
                    <a:pt x="135" y="30"/>
                  </a:cubicBezTo>
                  <a:cubicBezTo>
                    <a:pt x="132" y="31"/>
                    <a:pt x="129" y="32"/>
                    <a:pt x="126" y="33"/>
                  </a:cubicBezTo>
                  <a:cubicBezTo>
                    <a:pt x="115" y="36"/>
                    <a:pt x="102" y="43"/>
                    <a:pt x="98" y="54"/>
                  </a:cubicBezTo>
                  <a:cubicBezTo>
                    <a:pt x="93" y="68"/>
                    <a:pt x="86" y="81"/>
                    <a:pt x="81" y="95"/>
                  </a:cubicBezTo>
                  <a:cubicBezTo>
                    <a:pt x="69" y="122"/>
                    <a:pt x="58" y="150"/>
                    <a:pt x="49" y="178"/>
                  </a:cubicBezTo>
                  <a:cubicBezTo>
                    <a:pt x="49" y="180"/>
                    <a:pt x="48" y="182"/>
                    <a:pt x="47" y="184"/>
                  </a:cubicBezTo>
                  <a:cubicBezTo>
                    <a:pt x="30" y="239"/>
                    <a:pt x="20" y="295"/>
                    <a:pt x="16" y="352"/>
                  </a:cubicBezTo>
                  <a:cubicBezTo>
                    <a:pt x="15" y="381"/>
                    <a:pt x="14" y="409"/>
                    <a:pt x="15" y="438"/>
                  </a:cubicBezTo>
                  <a:cubicBezTo>
                    <a:pt x="16" y="468"/>
                    <a:pt x="18" y="498"/>
                    <a:pt x="21" y="529"/>
                  </a:cubicBezTo>
                  <a:cubicBezTo>
                    <a:pt x="25" y="562"/>
                    <a:pt x="29" y="595"/>
                    <a:pt x="34" y="628"/>
                  </a:cubicBezTo>
                  <a:cubicBezTo>
                    <a:pt x="37" y="651"/>
                    <a:pt x="40" y="673"/>
                    <a:pt x="44" y="695"/>
                  </a:cubicBezTo>
                  <a:cubicBezTo>
                    <a:pt x="44" y="700"/>
                    <a:pt x="42" y="703"/>
                    <a:pt x="39" y="704"/>
                  </a:cubicBezTo>
                  <a:cubicBezTo>
                    <a:pt x="35" y="705"/>
                    <a:pt x="32" y="704"/>
                    <a:pt x="31" y="699"/>
                  </a:cubicBezTo>
                  <a:cubicBezTo>
                    <a:pt x="27" y="676"/>
                    <a:pt x="24" y="652"/>
                    <a:pt x="21" y="629"/>
                  </a:cubicBezTo>
                  <a:cubicBezTo>
                    <a:pt x="17" y="601"/>
                    <a:pt x="13" y="572"/>
                    <a:pt x="10" y="544"/>
                  </a:cubicBezTo>
                  <a:cubicBezTo>
                    <a:pt x="6" y="512"/>
                    <a:pt x="4" y="479"/>
                    <a:pt x="2" y="447"/>
                  </a:cubicBezTo>
                  <a:cubicBezTo>
                    <a:pt x="0" y="388"/>
                    <a:pt x="2" y="330"/>
                    <a:pt x="12" y="272"/>
                  </a:cubicBezTo>
                  <a:cubicBezTo>
                    <a:pt x="22" y="215"/>
                    <a:pt x="40" y="160"/>
                    <a:pt x="61" y="106"/>
                  </a:cubicBezTo>
                  <a:cubicBezTo>
                    <a:pt x="67" y="92"/>
                    <a:pt x="73" y="78"/>
                    <a:pt x="79" y="63"/>
                  </a:cubicBezTo>
                  <a:cubicBezTo>
                    <a:pt x="82" y="56"/>
                    <a:pt x="85" y="49"/>
                    <a:pt x="88" y="42"/>
                  </a:cubicBezTo>
                  <a:cubicBezTo>
                    <a:pt x="91" y="36"/>
                    <a:pt x="93" y="31"/>
                    <a:pt x="90" y="25"/>
                  </a:cubicBezTo>
                  <a:cubicBezTo>
                    <a:pt x="87" y="20"/>
                    <a:pt x="83" y="15"/>
                    <a:pt x="79" y="11"/>
                  </a:cubicBezTo>
                  <a:cubicBezTo>
                    <a:pt x="81" y="12"/>
                    <a:pt x="84" y="14"/>
                    <a:pt x="86" y="15"/>
                  </a:cubicBezTo>
                  <a:cubicBezTo>
                    <a:pt x="87" y="15"/>
                    <a:pt x="88" y="15"/>
                    <a:pt x="90" y="15"/>
                  </a:cubicBezTo>
                  <a:cubicBezTo>
                    <a:pt x="95" y="15"/>
                    <a:pt x="94" y="4"/>
                    <a:pt x="95" y="0"/>
                  </a:cubicBezTo>
                  <a:cubicBezTo>
                    <a:pt x="96" y="3"/>
                    <a:pt x="96" y="7"/>
                    <a:pt x="99" y="9"/>
                  </a:cubicBezTo>
                  <a:cubicBezTo>
                    <a:pt x="102" y="10"/>
                    <a:pt x="105" y="9"/>
                    <a:pt x="107" y="7"/>
                  </a:cubicBezTo>
                  <a:cubicBezTo>
                    <a:pt x="109" y="6"/>
                    <a:pt x="110" y="3"/>
                    <a:pt x="112" y="1"/>
                  </a:cubicBezTo>
                  <a:cubicBezTo>
                    <a:pt x="111" y="4"/>
                    <a:pt x="111" y="7"/>
                    <a:pt x="112" y="9"/>
                  </a:cubicBezTo>
                  <a:cubicBezTo>
                    <a:pt x="114" y="15"/>
                    <a:pt x="121" y="15"/>
                    <a:pt x="126" y="15"/>
                  </a:cubicBezTo>
                  <a:cubicBezTo>
                    <a:pt x="121" y="16"/>
                    <a:pt x="116" y="22"/>
                    <a:pt x="119" y="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7" name="Freeform 292"/>
            <p:cNvSpPr/>
            <p:nvPr/>
          </p:nvSpPr>
          <p:spPr bwMode="auto">
            <a:xfrm>
              <a:off x="7350125" y="5122863"/>
              <a:ext cx="123825" cy="273050"/>
            </a:xfrm>
            <a:custGeom>
              <a:avLst/>
              <a:gdLst>
                <a:gd name="T0" fmla="*/ 27 w 44"/>
                <a:gd name="T1" fmla="*/ 78 h 97"/>
                <a:gd name="T2" fmla="*/ 22 w 44"/>
                <a:gd name="T3" fmla="*/ 97 h 97"/>
                <a:gd name="T4" fmla="*/ 17 w 44"/>
                <a:gd name="T5" fmla="*/ 78 h 97"/>
                <a:gd name="T6" fmla="*/ 22 w 44"/>
                <a:gd name="T7" fmla="*/ 0 h 97"/>
                <a:gd name="T8" fmla="*/ 27 w 44"/>
                <a:gd name="T9" fmla="*/ 78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" h="97">
                  <a:moveTo>
                    <a:pt x="27" y="78"/>
                  </a:moveTo>
                  <a:cubicBezTo>
                    <a:pt x="24" y="90"/>
                    <a:pt x="22" y="97"/>
                    <a:pt x="22" y="97"/>
                  </a:cubicBezTo>
                  <a:cubicBezTo>
                    <a:pt x="22" y="97"/>
                    <a:pt x="20" y="90"/>
                    <a:pt x="17" y="78"/>
                  </a:cubicBezTo>
                  <a:cubicBezTo>
                    <a:pt x="10" y="50"/>
                    <a:pt x="0" y="0"/>
                    <a:pt x="22" y="0"/>
                  </a:cubicBezTo>
                  <a:cubicBezTo>
                    <a:pt x="44" y="0"/>
                    <a:pt x="34" y="50"/>
                    <a:pt x="27" y="7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8" name="Freeform 293"/>
            <p:cNvSpPr/>
            <p:nvPr/>
          </p:nvSpPr>
          <p:spPr bwMode="auto">
            <a:xfrm>
              <a:off x="7397750" y="5341938"/>
              <a:ext cx="28575" cy="53975"/>
            </a:xfrm>
            <a:custGeom>
              <a:avLst/>
              <a:gdLst>
                <a:gd name="T0" fmla="*/ 10 w 10"/>
                <a:gd name="T1" fmla="*/ 0 h 19"/>
                <a:gd name="T2" fmla="*/ 5 w 10"/>
                <a:gd name="T3" fmla="*/ 19 h 19"/>
                <a:gd name="T4" fmla="*/ 0 w 10"/>
                <a:gd name="T5" fmla="*/ 0 h 19"/>
                <a:gd name="T6" fmla="*/ 10 w 10"/>
                <a:gd name="T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19">
                  <a:moveTo>
                    <a:pt x="10" y="0"/>
                  </a:moveTo>
                  <a:cubicBezTo>
                    <a:pt x="7" y="12"/>
                    <a:pt x="5" y="19"/>
                    <a:pt x="5" y="19"/>
                  </a:cubicBezTo>
                  <a:cubicBezTo>
                    <a:pt x="5" y="19"/>
                    <a:pt x="3" y="12"/>
                    <a:pt x="0" y="0"/>
                  </a:cubicBezTo>
                  <a:cubicBezTo>
                    <a:pt x="3" y="2"/>
                    <a:pt x="7" y="2"/>
                    <a:pt x="1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9" name="Freeform 294"/>
            <p:cNvSpPr/>
            <p:nvPr/>
          </p:nvSpPr>
          <p:spPr bwMode="auto">
            <a:xfrm>
              <a:off x="7350125" y="5429250"/>
              <a:ext cx="123825" cy="271462"/>
            </a:xfrm>
            <a:custGeom>
              <a:avLst/>
              <a:gdLst>
                <a:gd name="T0" fmla="*/ 27 w 44"/>
                <a:gd name="T1" fmla="*/ 19 h 97"/>
                <a:gd name="T2" fmla="*/ 22 w 44"/>
                <a:gd name="T3" fmla="*/ 0 h 97"/>
                <a:gd name="T4" fmla="*/ 17 w 44"/>
                <a:gd name="T5" fmla="*/ 19 h 97"/>
                <a:gd name="T6" fmla="*/ 22 w 44"/>
                <a:gd name="T7" fmla="*/ 97 h 97"/>
                <a:gd name="T8" fmla="*/ 27 w 44"/>
                <a:gd name="T9" fmla="*/ 19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" h="97">
                  <a:moveTo>
                    <a:pt x="27" y="19"/>
                  </a:moveTo>
                  <a:cubicBezTo>
                    <a:pt x="24" y="8"/>
                    <a:pt x="22" y="0"/>
                    <a:pt x="22" y="0"/>
                  </a:cubicBezTo>
                  <a:cubicBezTo>
                    <a:pt x="22" y="0"/>
                    <a:pt x="20" y="8"/>
                    <a:pt x="17" y="19"/>
                  </a:cubicBezTo>
                  <a:cubicBezTo>
                    <a:pt x="10" y="47"/>
                    <a:pt x="0" y="97"/>
                    <a:pt x="22" y="97"/>
                  </a:cubicBezTo>
                  <a:cubicBezTo>
                    <a:pt x="44" y="97"/>
                    <a:pt x="34" y="47"/>
                    <a:pt x="27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0" name="Freeform 295"/>
            <p:cNvSpPr/>
            <p:nvPr/>
          </p:nvSpPr>
          <p:spPr bwMode="auto">
            <a:xfrm>
              <a:off x="7397750" y="5429250"/>
              <a:ext cx="28575" cy="52387"/>
            </a:xfrm>
            <a:custGeom>
              <a:avLst/>
              <a:gdLst>
                <a:gd name="T0" fmla="*/ 10 w 10"/>
                <a:gd name="T1" fmla="*/ 19 h 19"/>
                <a:gd name="T2" fmla="*/ 5 w 10"/>
                <a:gd name="T3" fmla="*/ 0 h 19"/>
                <a:gd name="T4" fmla="*/ 0 w 10"/>
                <a:gd name="T5" fmla="*/ 19 h 19"/>
                <a:gd name="T6" fmla="*/ 10 w 10"/>
                <a:gd name="T7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19">
                  <a:moveTo>
                    <a:pt x="10" y="19"/>
                  </a:moveTo>
                  <a:cubicBezTo>
                    <a:pt x="7" y="8"/>
                    <a:pt x="5" y="0"/>
                    <a:pt x="5" y="0"/>
                  </a:cubicBezTo>
                  <a:cubicBezTo>
                    <a:pt x="5" y="0"/>
                    <a:pt x="3" y="8"/>
                    <a:pt x="0" y="19"/>
                  </a:cubicBezTo>
                  <a:cubicBezTo>
                    <a:pt x="3" y="17"/>
                    <a:pt x="7" y="17"/>
                    <a:pt x="10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1" name="Freeform 296"/>
            <p:cNvSpPr/>
            <p:nvPr/>
          </p:nvSpPr>
          <p:spPr bwMode="auto">
            <a:xfrm>
              <a:off x="7215188" y="5130800"/>
              <a:ext cx="188913" cy="266700"/>
            </a:xfrm>
            <a:custGeom>
              <a:avLst/>
              <a:gdLst>
                <a:gd name="T0" fmla="*/ 62 w 67"/>
                <a:gd name="T1" fmla="*/ 76 h 95"/>
                <a:gd name="T2" fmla="*/ 67 w 67"/>
                <a:gd name="T3" fmla="*/ 95 h 95"/>
                <a:gd name="T4" fmla="*/ 53 w 67"/>
                <a:gd name="T5" fmla="*/ 81 h 95"/>
                <a:gd name="T6" fmla="*/ 18 w 67"/>
                <a:gd name="T7" fmla="*/ 11 h 95"/>
                <a:gd name="T8" fmla="*/ 62 w 67"/>
                <a:gd name="T9" fmla="*/ 76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95">
                  <a:moveTo>
                    <a:pt x="62" y="76"/>
                  </a:moveTo>
                  <a:cubicBezTo>
                    <a:pt x="65" y="87"/>
                    <a:pt x="67" y="95"/>
                    <a:pt x="67" y="95"/>
                  </a:cubicBezTo>
                  <a:cubicBezTo>
                    <a:pt x="67" y="95"/>
                    <a:pt x="61" y="90"/>
                    <a:pt x="53" y="81"/>
                  </a:cubicBezTo>
                  <a:cubicBezTo>
                    <a:pt x="33" y="60"/>
                    <a:pt x="0" y="22"/>
                    <a:pt x="18" y="11"/>
                  </a:cubicBezTo>
                  <a:cubicBezTo>
                    <a:pt x="37" y="0"/>
                    <a:pt x="54" y="48"/>
                    <a:pt x="62" y="7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2" name="Freeform 297"/>
            <p:cNvSpPr/>
            <p:nvPr/>
          </p:nvSpPr>
          <p:spPr bwMode="auto">
            <a:xfrm>
              <a:off x="7364413" y="5345113"/>
              <a:ext cx="39688" cy="52387"/>
            </a:xfrm>
            <a:custGeom>
              <a:avLst/>
              <a:gdLst>
                <a:gd name="T0" fmla="*/ 9 w 14"/>
                <a:gd name="T1" fmla="*/ 0 h 19"/>
                <a:gd name="T2" fmla="*/ 14 w 14"/>
                <a:gd name="T3" fmla="*/ 19 h 19"/>
                <a:gd name="T4" fmla="*/ 0 w 14"/>
                <a:gd name="T5" fmla="*/ 5 h 19"/>
                <a:gd name="T6" fmla="*/ 9 w 14"/>
                <a:gd name="T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19">
                  <a:moveTo>
                    <a:pt x="9" y="0"/>
                  </a:moveTo>
                  <a:cubicBezTo>
                    <a:pt x="12" y="11"/>
                    <a:pt x="14" y="19"/>
                    <a:pt x="14" y="19"/>
                  </a:cubicBezTo>
                  <a:cubicBezTo>
                    <a:pt x="14" y="19"/>
                    <a:pt x="8" y="14"/>
                    <a:pt x="0" y="5"/>
                  </a:cubicBezTo>
                  <a:cubicBezTo>
                    <a:pt x="4" y="5"/>
                    <a:pt x="7" y="3"/>
                    <a:pt x="9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3" name="Freeform 298"/>
            <p:cNvSpPr/>
            <p:nvPr/>
          </p:nvSpPr>
          <p:spPr bwMode="auto">
            <a:xfrm>
              <a:off x="7419975" y="5426075"/>
              <a:ext cx="188913" cy="266700"/>
            </a:xfrm>
            <a:custGeom>
              <a:avLst/>
              <a:gdLst>
                <a:gd name="T0" fmla="*/ 14 w 67"/>
                <a:gd name="T1" fmla="*/ 14 h 95"/>
                <a:gd name="T2" fmla="*/ 0 w 67"/>
                <a:gd name="T3" fmla="*/ 0 h 95"/>
                <a:gd name="T4" fmla="*/ 5 w 67"/>
                <a:gd name="T5" fmla="*/ 19 h 95"/>
                <a:gd name="T6" fmla="*/ 49 w 67"/>
                <a:gd name="T7" fmla="*/ 85 h 95"/>
                <a:gd name="T8" fmla="*/ 14 w 67"/>
                <a:gd name="T9" fmla="*/ 14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95">
                  <a:moveTo>
                    <a:pt x="14" y="14"/>
                  </a:moveTo>
                  <a:cubicBezTo>
                    <a:pt x="6" y="6"/>
                    <a:pt x="0" y="0"/>
                    <a:pt x="0" y="0"/>
                  </a:cubicBezTo>
                  <a:cubicBezTo>
                    <a:pt x="0" y="0"/>
                    <a:pt x="2" y="8"/>
                    <a:pt x="5" y="19"/>
                  </a:cubicBezTo>
                  <a:cubicBezTo>
                    <a:pt x="13" y="47"/>
                    <a:pt x="30" y="95"/>
                    <a:pt x="49" y="85"/>
                  </a:cubicBezTo>
                  <a:cubicBezTo>
                    <a:pt x="67" y="74"/>
                    <a:pt x="34" y="35"/>
                    <a:pt x="14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4" name="Freeform 299"/>
            <p:cNvSpPr/>
            <p:nvPr/>
          </p:nvSpPr>
          <p:spPr bwMode="auto">
            <a:xfrm>
              <a:off x="7419975" y="5426075"/>
              <a:ext cx="39688" cy="53975"/>
            </a:xfrm>
            <a:custGeom>
              <a:avLst/>
              <a:gdLst>
                <a:gd name="T0" fmla="*/ 14 w 14"/>
                <a:gd name="T1" fmla="*/ 14 h 19"/>
                <a:gd name="T2" fmla="*/ 0 w 14"/>
                <a:gd name="T3" fmla="*/ 0 h 19"/>
                <a:gd name="T4" fmla="*/ 5 w 14"/>
                <a:gd name="T5" fmla="*/ 19 h 19"/>
                <a:gd name="T6" fmla="*/ 14 w 14"/>
                <a:gd name="T7" fmla="*/ 14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19">
                  <a:moveTo>
                    <a:pt x="14" y="14"/>
                  </a:moveTo>
                  <a:cubicBezTo>
                    <a:pt x="6" y="6"/>
                    <a:pt x="0" y="0"/>
                    <a:pt x="0" y="0"/>
                  </a:cubicBezTo>
                  <a:cubicBezTo>
                    <a:pt x="0" y="0"/>
                    <a:pt x="2" y="8"/>
                    <a:pt x="5" y="19"/>
                  </a:cubicBezTo>
                  <a:cubicBezTo>
                    <a:pt x="7" y="16"/>
                    <a:pt x="10" y="14"/>
                    <a:pt x="14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5" name="Freeform 300"/>
            <p:cNvSpPr/>
            <p:nvPr/>
          </p:nvSpPr>
          <p:spPr bwMode="auto">
            <a:xfrm>
              <a:off x="7129463" y="5214938"/>
              <a:ext cx="268288" cy="188912"/>
            </a:xfrm>
            <a:custGeom>
              <a:avLst/>
              <a:gdLst>
                <a:gd name="T0" fmla="*/ 81 w 95"/>
                <a:gd name="T1" fmla="*/ 53 h 67"/>
                <a:gd name="T2" fmla="*/ 95 w 95"/>
                <a:gd name="T3" fmla="*/ 67 h 67"/>
                <a:gd name="T4" fmla="*/ 76 w 95"/>
                <a:gd name="T5" fmla="*/ 62 h 67"/>
                <a:gd name="T6" fmla="*/ 11 w 95"/>
                <a:gd name="T7" fmla="*/ 19 h 67"/>
                <a:gd name="T8" fmla="*/ 81 w 95"/>
                <a:gd name="T9" fmla="*/ 53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5" h="67">
                  <a:moveTo>
                    <a:pt x="81" y="53"/>
                  </a:moveTo>
                  <a:cubicBezTo>
                    <a:pt x="89" y="61"/>
                    <a:pt x="95" y="67"/>
                    <a:pt x="95" y="67"/>
                  </a:cubicBezTo>
                  <a:cubicBezTo>
                    <a:pt x="95" y="67"/>
                    <a:pt x="87" y="65"/>
                    <a:pt x="76" y="62"/>
                  </a:cubicBezTo>
                  <a:cubicBezTo>
                    <a:pt x="48" y="54"/>
                    <a:pt x="0" y="37"/>
                    <a:pt x="11" y="19"/>
                  </a:cubicBezTo>
                  <a:cubicBezTo>
                    <a:pt x="21" y="0"/>
                    <a:pt x="60" y="33"/>
                    <a:pt x="81" y="5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6" name="Freeform 301"/>
            <p:cNvSpPr/>
            <p:nvPr/>
          </p:nvSpPr>
          <p:spPr bwMode="auto">
            <a:xfrm>
              <a:off x="7343775" y="5364163"/>
              <a:ext cx="53975" cy="39687"/>
            </a:xfrm>
            <a:custGeom>
              <a:avLst/>
              <a:gdLst>
                <a:gd name="T0" fmla="*/ 5 w 19"/>
                <a:gd name="T1" fmla="*/ 0 h 14"/>
                <a:gd name="T2" fmla="*/ 19 w 19"/>
                <a:gd name="T3" fmla="*/ 14 h 14"/>
                <a:gd name="T4" fmla="*/ 0 w 19"/>
                <a:gd name="T5" fmla="*/ 9 h 14"/>
                <a:gd name="T6" fmla="*/ 5 w 19"/>
                <a:gd name="T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14">
                  <a:moveTo>
                    <a:pt x="5" y="0"/>
                  </a:moveTo>
                  <a:cubicBezTo>
                    <a:pt x="13" y="8"/>
                    <a:pt x="19" y="14"/>
                    <a:pt x="19" y="14"/>
                  </a:cubicBezTo>
                  <a:cubicBezTo>
                    <a:pt x="19" y="14"/>
                    <a:pt x="11" y="12"/>
                    <a:pt x="0" y="9"/>
                  </a:cubicBezTo>
                  <a:cubicBezTo>
                    <a:pt x="3" y="7"/>
                    <a:pt x="5" y="4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7" name="Freeform 302"/>
            <p:cNvSpPr/>
            <p:nvPr/>
          </p:nvSpPr>
          <p:spPr bwMode="auto">
            <a:xfrm>
              <a:off x="7426325" y="5421313"/>
              <a:ext cx="266700" cy="190500"/>
            </a:xfrm>
            <a:custGeom>
              <a:avLst/>
              <a:gdLst>
                <a:gd name="T0" fmla="*/ 19 w 95"/>
                <a:gd name="T1" fmla="*/ 5 h 68"/>
                <a:gd name="T2" fmla="*/ 0 w 95"/>
                <a:gd name="T3" fmla="*/ 0 h 68"/>
                <a:gd name="T4" fmla="*/ 14 w 95"/>
                <a:gd name="T5" fmla="*/ 14 h 68"/>
                <a:gd name="T6" fmla="*/ 84 w 95"/>
                <a:gd name="T7" fmla="*/ 49 h 68"/>
                <a:gd name="T8" fmla="*/ 19 w 95"/>
                <a:gd name="T9" fmla="*/ 5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5" h="68">
                  <a:moveTo>
                    <a:pt x="19" y="5"/>
                  </a:moveTo>
                  <a:cubicBezTo>
                    <a:pt x="8" y="2"/>
                    <a:pt x="0" y="0"/>
                    <a:pt x="0" y="0"/>
                  </a:cubicBezTo>
                  <a:cubicBezTo>
                    <a:pt x="0" y="0"/>
                    <a:pt x="6" y="6"/>
                    <a:pt x="14" y="14"/>
                  </a:cubicBezTo>
                  <a:cubicBezTo>
                    <a:pt x="35" y="34"/>
                    <a:pt x="74" y="68"/>
                    <a:pt x="84" y="49"/>
                  </a:cubicBezTo>
                  <a:cubicBezTo>
                    <a:pt x="95" y="30"/>
                    <a:pt x="47" y="13"/>
                    <a:pt x="19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8" name="Freeform 303"/>
            <p:cNvSpPr/>
            <p:nvPr/>
          </p:nvSpPr>
          <p:spPr bwMode="auto">
            <a:xfrm>
              <a:off x="7426325" y="5421313"/>
              <a:ext cx="52388" cy="38100"/>
            </a:xfrm>
            <a:custGeom>
              <a:avLst/>
              <a:gdLst>
                <a:gd name="T0" fmla="*/ 19 w 19"/>
                <a:gd name="T1" fmla="*/ 5 h 14"/>
                <a:gd name="T2" fmla="*/ 0 w 19"/>
                <a:gd name="T3" fmla="*/ 0 h 14"/>
                <a:gd name="T4" fmla="*/ 14 w 19"/>
                <a:gd name="T5" fmla="*/ 14 h 14"/>
                <a:gd name="T6" fmla="*/ 19 w 19"/>
                <a:gd name="T7" fmla="*/ 5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14">
                  <a:moveTo>
                    <a:pt x="19" y="5"/>
                  </a:moveTo>
                  <a:cubicBezTo>
                    <a:pt x="8" y="2"/>
                    <a:pt x="0" y="0"/>
                    <a:pt x="0" y="0"/>
                  </a:cubicBezTo>
                  <a:cubicBezTo>
                    <a:pt x="0" y="0"/>
                    <a:pt x="6" y="6"/>
                    <a:pt x="14" y="14"/>
                  </a:cubicBezTo>
                  <a:cubicBezTo>
                    <a:pt x="14" y="10"/>
                    <a:pt x="16" y="7"/>
                    <a:pt x="19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9" name="Freeform 304"/>
            <p:cNvSpPr/>
            <p:nvPr/>
          </p:nvSpPr>
          <p:spPr bwMode="auto">
            <a:xfrm>
              <a:off x="7121525" y="5349875"/>
              <a:ext cx="273050" cy="123825"/>
            </a:xfrm>
            <a:custGeom>
              <a:avLst/>
              <a:gdLst>
                <a:gd name="T0" fmla="*/ 78 w 97"/>
                <a:gd name="T1" fmla="*/ 17 h 44"/>
                <a:gd name="T2" fmla="*/ 97 w 97"/>
                <a:gd name="T3" fmla="*/ 22 h 44"/>
                <a:gd name="T4" fmla="*/ 78 w 97"/>
                <a:gd name="T5" fmla="*/ 27 h 44"/>
                <a:gd name="T6" fmla="*/ 0 w 97"/>
                <a:gd name="T7" fmla="*/ 22 h 44"/>
                <a:gd name="T8" fmla="*/ 78 w 97"/>
                <a:gd name="T9" fmla="*/ 1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7" h="44">
                  <a:moveTo>
                    <a:pt x="78" y="17"/>
                  </a:moveTo>
                  <a:cubicBezTo>
                    <a:pt x="89" y="20"/>
                    <a:pt x="97" y="22"/>
                    <a:pt x="97" y="22"/>
                  </a:cubicBezTo>
                  <a:cubicBezTo>
                    <a:pt x="97" y="22"/>
                    <a:pt x="89" y="25"/>
                    <a:pt x="78" y="27"/>
                  </a:cubicBezTo>
                  <a:cubicBezTo>
                    <a:pt x="50" y="34"/>
                    <a:pt x="0" y="44"/>
                    <a:pt x="0" y="22"/>
                  </a:cubicBezTo>
                  <a:cubicBezTo>
                    <a:pt x="0" y="0"/>
                    <a:pt x="50" y="10"/>
                    <a:pt x="78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0" name="Freeform 305"/>
            <p:cNvSpPr/>
            <p:nvPr/>
          </p:nvSpPr>
          <p:spPr bwMode="auto">
            <a:xfrm>
              <a:off x="7340600" y="5397500"/>
              <a:ext cx="53975" cy="28575"/>
            </a:xfrm>
            <a:custGeom>
              <a:avLst/>
              <a:gdLst>
                <a:gd name="T0" fmla="*/ 0 w 19"/>
                <a:gd name="T1" fmla="*/ 0 h 10"/>
                <a:gd name="T2" fmla="*/ 19 w 19"/>
                <a:gd name="T3" fmla="*/ 5 h 10"/>
                <a:gd name="T4" fmla="*/ 0 w 19"/>
                <a:gd name="T5" fmla="*/ 10 h 10"/>
                <a:gd name="T6" fmla="*/ 0 w 19"/>
                <a:gd name="T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10">
                  <a:moveTo>
                    <a:pt x="0" y="0"/>
                  </a:moveTo>
                  <a:cubicBezTo>
                    <a:pt x="11" y="3"/>
                    <a:pt x="19" y="5"/>
                    <a:pt x="19" y="5"/>
                  </a:cubicBezTo>
                  <a:cubicBezTo>
                    <a:pt x="19" y="5"/>
                    <a:pt x="11" y="8"/>
                    <a:pt x="0" y="10"/>
                  </a:cubicBezTo>
                  <a:cubicBezTo>
                    <a:pt x="2" y="7"/>
                    <a:pt x="2" y="3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1" name="Freeform 306"/>
            <p:cNvSpPr/>
            <p:nvPr/>
          </p:nvSpPr>
          <p:spPr bwMode="auto">
            <a:xfrm>
              <a:off x="7138988" y="5407025"/>
              <a:ext cx="255588" cy="55562"/>
            </a:xfrm>
            <a:custGeom>
              <a:avLst/>
              <a:gdLst>
                <a:gd name="T0" fmla="*/ 83 w 91"/>
                <a:gd name="T1" fmla="*/ 0 h 20"/>
                <a:gd name="T2" fmla="*/ 65 w 91"/>
                <a:gd name="T3" fmla="*/ 5 h 20"/>
                <a:gd name="T4" fmla="*/ 0 w 91"/>
                <a:gd name="T5" fmla="*/ 12 h 20"/>
                <a:gd name="T6" fmla="*/ 72 w 91"/>
                <a:gd name="T7" fmla="*/ 7 h 20"/>
                <a:gd name="T8" fmla="*/ 91 w 91"/>
                <a:gd name="T9" fmla="*/ 2 h 20"/>
                <a:gd name="T10" fmla="*/ 83 w 91"/>
                <a:gd name="T11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1" h="20">
                  <a:moveTo>
                    <a:pt x="83" y="0"/>
                  </a:moveTo>
                  <a:cubicBezTo>
                    <a:pt x="81" y="0"/>
                    <a:pt x="74" y="3"/>
                    <a:pt x="65" y="5"/>
                  </a:cubicBezTo>
                  <a:cubicBezTo>
                    <a:pt x="46" y="10"/>
                    <a:pt x="17" y="15"/>
                    <a:pt x="0" y="12"/>
                  </a:cubicBezTo>
                  <a:cubicBezTo>
                    <a:pt x="15" y="20"/>
                    <a:pt x="50" y="13"/>
                    <a:pt x="72" y="7"/>
                  </a:cubicBezTo>
                  <a:cubicBezTo>
                    <a:pt x="83" y="5"/>
                    <a:pt x="91" y="2"/>
                    <a:pt x="91" y="2"/>
                  </a:cubicBezTo>
                  <a:cubicBezTo>
                    <a:pt x="91" y="2"/>
                    <a:pt x="88" y="1"/>
                    <a:pt x="8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2" name="Freeform 307"/>
            <p:cNvSpPr/>
            <p:nvPr/>
          </p:nvSpPr>
          <p:spPr bwMode="auto">
            <a:xfrm>
              <a:off x="7429500" y="5349875"/>
              <a:ext cx="273050" cy="123825"/>
            </a:xfrm>
            <a:custGeom>
              <a:avLst/>
              <a:gdLst>
                <a:gd name="T0" fmla="*/ 19 w 97"/>
                <a:gd name="T1" fmla="*/ 17 h 44"/>
                <a:gd name="T2" fmla="*/ 0 w 97"/>
                <a:gd name="T3" fmla="*/ 22 h 44"/>
                <a:gd name="T4" fmla="*/ 19 w 97"/>
                <a:gd name="T5" fmla="*/ 27 h 44"/>
                <a:gd name="T6" fmla="*/ 97 w 97"/>
                <a:gd name="T7" fmla="*/ 22 h 44"/>
                <a:gd name="T8" fmla="*/ 19 w 97"/>
                <a:gd name="T9" fmla="*/ 1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7" h="44">
                  <a:moveTo>
                    <a:pt x="19" y="17"/>
                  </a:moveTo>
                  <a:cubicBezTo>
                    <a:pt x="8" y="20"/>
                    <a:pt x="0" y="22"/>
                    <a:pt x="0" y="22"/>
                  </a:cubicBezTo>
                  <a:cubicBezTo>
                    <a:pt x="0" y="22"/>
                    <a:pt x="8" y="25"/>
                    <a:pt x="19" y="27"/>
                  </a:cubicBezTo>
                  <a:cubicBezTo>
                    <a:pt x="47" y="34"/>
                    <a:pt x="97" y="44"/>
                    <a:pt x="97" y="22"/>
                  </a:cubicBezTo>
                  <a:cubicBezTo>
                    <a:pt x="97" y="0"/>
                    <a:pt x="47" y="10"/>
                    <a:pt x="19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3" name="Freeform 308"/>
            <p:cNvSpPr/>
            <p:nvPr/>
          </p:nvSpPr>
          <p:spPr bwMode="auto">
            <a:xfrm>
              <a:off x="7429500" y="5397500"/>
              <a:ext cx="52388" cy="28575"/>
            </a:xfrm>
            <a:custGeom>
              <a:avLst/>
              <a:gdLst>
                <a:gd name="T0" fmla="*/ 19 w 19"/>
                <a:gd name="T1" fmla="*/ 0 h 10"/>
                <a:gd name="T2" fmla="*/ 0 w 19"/>
                <a:gd name="T3" fmla="*/ 5 h 10"/>
                <a:gd name="T4" fmla="*/ 19 w 19"/>
                <a:gd name="T5" fmla="*/ 10 h 10"/>
                <a:gd name="T6" fmla="*/ 19 w 19"/>
                <a:gd name="T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10">
                  <a:moveTo>
                    <a:pt x="19" y="0"/>
                  </a:moveTo>
                  <a:cubicBezTo>
                    <a:pt x="8" y="3"/>
                    <a:pt x="0" y="5"/>
                    <a:pt x="0" y="5"/>
                  </a:cubicBezTo>
                  <a:cubicBezTo>
                    <a:pt x="0" y="5"/>
                    <a:pt x="8" y="8"/>
                    <a:pt x="19" y="10"/>
                  </a:cubicBezTo>
                  <a:cubicBezTo>
                    <a:pt x="17" y="7"/>
                    <a:pt x="17" y="3"/>
                    <a:pt x="19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4" name="Freeform 309"/>
            <p:cNvSpPr/>
            <p:nvPr/>
          </p:nvSpPr>
          <p:spPr bwMode="auto">
            <a:xfrm>
              <a:off x="7429500" y="5407025"/>
              <a:ext cx="269875" cy="61912"/>
            </a:xfrm>
            <a:custGeom>
              <a:avLst/>
              <a:gdLst>
                <a:gd name="T0" fmla="*/ 21 w 96"/>
                <a:gd name="T1" fmla="*/ 4 h 22"/>
                <a:gd name="T2" fmla="*/ 6 w 96"/>
                <a:gd name="T3" fmla="*/ 0 h 22"/>
                <a:gd name="T4" fmla="*/ 0 w 96"/>
                <a:gd name="T5" fmla="*/ 2 h 22"/>
                <a:gd name="T6" fmla="*/ 19 w 96"/>
                <a:gd name="T7" fmla="*/ 7 h 22"/>
                <a:gd name="T8" fmla="*/ 96 w 96"/>
                <a:gd name="T9" fmla="*/ 8 h 22"/>
                <a:gd name="T10" fmla="*/ 21 w 96"/>
                <a:gd name="T11" fmla="*/ 4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6" h="22">
                  <a:moveTo>
                    <a:pt x="21" y="4"/>
                  </a:moveTo>
                  <a:cubicBezTo>
                    <a:pt x="15" y="3"/>
                    <a:pt x="10" y="1"/>
                    <a:pt x="6" y="0"/>
                  </a:cubicBezTo>
                  <a:cubicBezTo>
                    <a:pt x="2" y="1"/>
                    <a:pt x="0" y="2"/>
                    <a:pt x="0" y="2"/>
                  </a:cubicBezTo>
                  <a:cubicBezTo>
                    <a:pt x="0" y="2"/>
                    <a:pt x="8" y="5"/>
                    <a:pt x="19" y="7"/>
                  </a:cubicBezTo>
                  <a:cubicBezTo>
                    <a:pt x="44" y="14"/>
                    <a:pt x="87" y="22"/>
                    <a:pt x="96" y="8"/>
                  </a:cubicBezTo>
                  <a:cubicBezTo>
                    <a:pt x="83" y="18"/>
                    <a:pt x="45" y="10"/>
                    <a:pt x="21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5" name="Freeform 310"/>
            <p:cNvSpPr/>
            <p:nvPr/>
          </p:nvSpPr>
          <p:spPr bwMode="auto">
            <a:xfrm>
              <a:off x="7129463" y="5421313"/>
              <a:ext cx="268288" cy="190500"/>
            </a:xfrm>
            <a:custGeom>
              <a:avLst/>
              <a:gdLst>
                <a:gd name="T0" fmla="*/ 76 w 95"/>
                <a:gd name="T1" fmla="*/ 5 h 68"/>
                <a:gd name="T2" fmla="*/ 95 w 95"/>
                <a:gd name="T3" fmla="*/ 0 h 68"/>
                <a:gd name="T4" fmla="*/ 81 w 95"/>
                <a:gd name="T5" fmla="*/ 14 h 68"/>
                <a:gd name="T6" fmla="*/ 11 w 95"/>
                <a:gd name="T7" fmla="*/ 49 h 68"/>
                <a:gd name="T8" fmla="*/ 76 w 95"/>
                <a:gd name="T9" fmla="*/ 5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5" h="68">
                  <a:moveTo>
                    <a:pt x="76" y="5"/>
                  </a:moveTo>
                  <a:cubicBezTo>
                    <a:pt x="87" y="2"/>
                    <a:pt x="95" y="0"/>
                    <a:pt x="95" y="0"/>
                  </a:cubicBezTo>
                  <a:cubicBezTo>
                    <a:pt x="95" y="0"/>
                    <a:pt x="89" y="6"/>
                    <a:pt x="81" y="14"/>
                  </a:cubicBezTo>
                  <a:cubicBezTo>
                    <a:pt x="60" y="34"/>
                    <a:pt x="21" y="68"/>
                    <a:pt x="11" y="49"/>
                  </a:cubicBezTo>
                  <a:cubicBezTo>
                    <a:pt x="0" y="30"/>
                    <a:pt x="48" y="13"/>
                    <a:pt x="76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6" name="Freeform 311"/>
            <p:cNvSpPr/>
            <p:nvPr/>
          </p:nvSpPr>
          <p:spPr bwMode="auto">
            <a:xfrm>
              <a:off x="7343775" y="5421313"/>
              <a:ext cx="53975" cy="38100"/>
            </a:xfrm>
            <a:custGeom>
              <a:avLst/>
              <a:gdLst>
                <a:gd name="T0" fmla="*/ 0 w 19"/>
                <a:gd name="T1" fmla="*/ 5 h 14"/>
                <a:gd name="T2" fmla="*/ 19 w 19"/>
                <a:gd name="T3" fmla="*/ 0 h 14"/>
                <a:gd name="T4" fmla="*/ 5 w 19"/>
                <a:gd name="T5" fmla="*/ 14 h 14"/>
                <a:gd name="T6" fmla="*/ 0 w 19"/>
                <a:gd name="T7" fmla="*/ 5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14">
                  <a:moveTo>
                    <a:pt x="0" y="5"/>
                  </a:moveTo>
                  <a:cubicBezTo>
                    <a:pt x="11" y="2"/>
                    <a:pt x="19" y="0"/>
                    <a:pt x="19" y="0"/>
                  </a:cubicBezTo>
                  <a:cubicBezTo>
                    <a:pt x="19" y="0"/>
                    <a:pt x="13" y="6"/>
                    <a:pt x="5" y="14"/>
                  </a:cubicBezTo>
                  <a:cubicBezTo>
                    <a:pt x="5" y="10"/>
                    <a:pt x="3" y="7"/>
                    <a:pt x="0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7" name="Freeform 312"/>
            <p:cNvSpPr/>
            <p:nvPr/>
          </p:nvSpPr>
          <p:spPr bwMode="auto">
            <a:xfrm>
              <a:off x="7161213" y="5421313"/>
              <a:ext cx="236538" cy="184150"/>
            </a:xfrm>
            <a:custGeom>
              <a:avLst/>
              <a:gdLst>
                <a:gd name="T0" fmla="*/ 76 w 84"/>
                <a:gd name="T1" fmla="*/ 2 h 66"/>
                <a:gd name="T2" fmla="*/ 67 w 84"/>
                <a:gd name="T3" fmla="*/ 11 h 66"/>
                <a:gd name="T4" fmla="*/ 0 w 84"/>
                <a:gd name="T5" fmla="*/ 50 h 66"/>
                <a:gd name="T6" fmla="*/ 70 w 84"/>
                <a:gd name="T7" fmla="*/ 14 h 66"/>
                <a:gd name="T8" fmla="*/ 84 w 84"/>
                <a:gd name="T9" fmla="*/ 0 h 66"/>
                <a:gd name="T10" fmla="*/ 76 w 84"/>
                <a:gd name="T11" fmla="*/ 2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4" h="66">
                  <a:moveTo>
                    <a:pt x="76" y="2"/>
                  </a:moveTo>
                  <a:cubicBezTo>
                    <a:pt x="73" y="5"/>
                    <a:pt x="70" y="8"/>
                    <a:pt x="67" y="11"/>
                  </a:cubicBezTo>
                  <a:cubicBezTo>
                    <a:pt x="48" y="29"/>
                    <a:pt x="15" y="58"/>
                    <a:pt x="0" y="50"/>
                  </a:cubicBezTo>
                  <a:cubicBezTo>
                    <a:pt x="12" y="66"/>
                    <a:pt x="50" y="34"/>
                    <a:pt x="70" y="14"/>
                  </a:cubicBezTo>
                  <a:cubicBezTo>
                    <a:pt x="78" y="6"/>
                    <a:pt x="84" y="0"/>
                    <a:pt x="84" y="0"/>
                  </a:cubicBezTo>
                  <a:cubicBezTo>
                    <a:pt x="84" y="0"/>
                    <a:pt x="81" y="1"/>
                    <a:pt x="76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8" name="Freeform 313"/>
            <p:cNvSpPr/>
            <p:nvPr/>
          </p:nvSpPr>
          <p:spPr bwMode="auto">
            <a:xfrm>
              <a:off x="7426325" y="5214938"/>
              <a:ext cx="266700" cy="188912"/>
            </a:xfrm>
            <a:custGeom>
              <a:avLst/>
              <a:gdLst>
                <a:gd name="T0" fmla="*/ 14 w 95"/>
                <a:gd name="T1" fmla="*/ 53 h 67"/>
                <a:gd name="T2" fmla="*/ 0 w 95"/>
                <a:gd name="T3" fmla="*/ 67 h 67"/>
                <a:gd name="T4" fmla="*/ 19 w 95"/>
                <a:gd name="T5" fmla="*/ 62 h 67"/>
                <a:gd name="T6" fmla="*/ 84 w 95"/>
                <a:gd name="T7" fmla="*/ 19 h 67"/>
                <a:gd name="T8" fmla="*/ 14 w 95"/>
                <a:gd name="T9" fmla="*/ 53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5" h="67">
                  <a:moveTo>
                    <a:pt x="14" y="53"/>
                  </a:moveTo>
                  <a:cubicBezTo>
                    <a:pt x="6" y="61"/>
                    <a:pt x="0" y="67"/>
                    <a:pt x="0" y="67"/>
                  </a:cubicBezTo>
                  <a:cubicBezTo>
                    <a:pt x="0" y="67"/>
                    <a:pt x="8" y="65"/>
                    <a:pt x="19" y="62"/>
                  </a:cubicBezTo>
                  <a:cubicBezTo>
                    <a:pt x="47" y="54"/>
                    <a:pt x="95" y="37"/>
                    <a:pt x="84" y="19"/>
                  </a:cubicBezTo>
                  <a:cubicBezTo>
                    <a:pt x="74" y="0"/>
                    <a:pt x="35" y="33"/>
                    <a:pt x="14" y="5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9" name="Freeform 314"/>
            <p:cNvSpPr/>
            <p:nvPr/>
          </p:nvSpPr>
          <p:spPr bwMode="auto">
            <a:xfrm>
              <a:off x="7426325" y="5364163"/>
              <a:ext cx="52388" cy="39687"/>
            </a:xfrm>
            <a:custGeom>
              <a:avLst/>
              <a:gdLst>
                <a:gd name="T0" fmla="*/ 14 w 19"/>
                <a:gd name="T1" fmla="*/ 0 h 14"/>
                <a:gd name="T2" fmla="*/ 0 w 19"/>
                <a:gd name="T3" fmla="*/ 14 h 14"/>
                <a:gd name="T4" fmla="*/ 19 w 19"/>
                <a:gd name="T5" fmla="*/ 9 h 14"/>
                <a:gd name="T6" fmla="*/ 14 w 19"/>
                <a:gd name="T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14">
                  <a:moveTo>
                    <a:pt x="14" y="0"/>
                  </a:moveTo>
                  <a:cubicBezTo>
                    <a:pt x="6" y="8"/>
                    <a:pt x="0" y="14"/>
                    <a:pt x="0" y="14"/>
                  </a:cubicBezTo>
                  <a:cubicBezTo>
                    <a:pt x="0" y="14"/>
                    <a:pt x="8" y="12"/>
                    <a:pt x="19" y="9"/>
                  </a:cubicBezTo>
                  <a:cubicBezTo>
                    <a:pt x="16" y="7"/>
                    <a:pt x="14" y="4"/>
                    <a:pt x="1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0" name="Freeform 315"/>
            <p:cNvSpPr/>
            <p:nvPr/>
          </p:nvSpPr>
          <p:spPr bwMode="auto">
            <a:xfrm>
              <a:off x="7426325" y="5291138"/>
              <a:ext cx="241300" cy="112712"/>
            </a:xfrm>
            <a:custGeom>
              <a:avLst/>
              <a:gdLst>
                <a:gd name="T0" fmla="*/ 21 w 86"/>
                <a:gd name="T1" fmla="*/ 31 h 40"/>
                <a:gd name="T2" fmla="*/ 5 w 86"/>
                <a:gd name="T3" fmla="*/ 35 h 40"/>
                <a:gd name="T4" fmla="*/ 0 w 86"/>
                <a:gd name="T5" fmla="*/ 40 h 40"/>
                <a:gd name="T6" fmla="*/ 19 w 86"/>
                <a:gd name="T7" fmla="*/ 35 h 40"/>
                <a:gd name="T8" fmla="*/ 86 w 86"/>
                <a:gd name="T9" fmla="*/ 0 h 40"/>
                <a:gd name="T10" fmla="*/ 21 w 86"/>
                <a:gd name="T11" fmla="*/ 31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6" h="40">
                  <a:moveTo>
                    <a:pt x="21" y="31"/>
                  </a:moveTo>
                  <a:cubicBezTo>
                    <a:pt x="14" y="33"/>
                    <a:pt x="8" y="34"/>
                    <a:pt x="5" y="35"/>
                  </a:cubicBezTo>
                  <a:cubicBezTo>
                    <a:pt x="2" y="38"/>
                    <a:pt x="0" y="40"/>
                    <a:pt x="0" y="40"/>
                  </a:cubicBezTo>
                  <a:cubicBezTo>
                    <a:pt x="0" y="40"/>
                    <a:pt x="8" y="38"/>
                    <a:pt x="19" y="35"/>
                  </a:cubicBezTo>
                  <a:cubicBezTo>
                    <a:pt x="43" y="29"/>
                    <a:pt x="81" y="15"/>
                    <a:pt x="86" y="0"/>
                  </a:cubicBezTo>
                  <a:cubicBezTo>
                    <a:pt x="76" y="13"/>
                    <a:pt x="43" y="25"/>
                    <a:pt x="21" y="3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1" name="Freeform 316"/>
            <p:cNvSpPr/>
            <p:nvPr/>
          </p:nvSpPr>
          <p:spPr bwMode="auto">
            <a:xfrm>
              <a:off x="7215188" y="5426075"/>
              <a:ext cx="188913" cy="266700"/>
            </a:xfrm>
            <a:custGeom>
              <a:avLst/>
              <a:gdLst>
                <a:gd name="T0" fmla="*/ 53 w 67"/>
                <a:gd name="T1" fmla="*/ 14 h 95"/>
                <a:gd name="T2" fmla="*/ 67 w 67"/>
                <a:gd name="T3" fmla="*/ 0 h 95"/>
                <a:gd name="T4" fmla="*/ 62 w 67"/>
                <a:gd name="T5" fmla="*/ 19 h 95"/>
                <a:gd name="T6" fmla="*/ 18 w 67"/>
                <a:gd name="T7" fmla="*/ 85 h 95"/>
                <a:gd name="T8" fmla="*/ 53 w 67"/>
                <a:gd name="T9" fmla="*/ 14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95">
                  <a:moveTo>
                    <a:pt x="53" y="14"/>
                  </a:moveTo>
                  <a:cubicBezTo>
                    <a:pt x="61" y="6"/>
                    <a:pt x="67" y="0"/>
                    <a:pt x="67" y="0"/>
                  </a:cubicBezTo>
                  <a:cubicBezTo>
                    <a:pt x="67" y="0"/>
                    <a:pt x="65" y="8"/>
                    <a:pt x="62" y="19"/>
                  </a:cubicBezTo>
                  <a:cubicBezTo>
                    <a:pt x="54" y="47"/>
                    <a:pt x="37" y="95"/>
                    <a:pt x="18" y="85"/>
                  </a:cubicBezTo>
                  <a:cubicBezTo>
                    <a:pt x="0" y="74"/>
                    <a:pt x="33" y="35"/>
                    <a:pt x="53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2" name="Freeform 317"/>
            <p:cNvSpPr/>
            <p:nvPr/>
          </p:nvSpPr>
          <p:spPr bwMode="auto">
            <a:xfrm>
              <a:off x="7364413" y="5426075"/>
              <a:ext cx="39688" cy="53975"/>
            </a:xfrm>
            <a:custGeom>
              <a:avLst/>
              <a:gdLst>
                <a:gd name="T0" fmla="*/ 0 w 14"/>
                <a:gd name="T1" fmla="*/ 14 h 19"/>
                <a:gd name="T2" fmla="*/ 14 w 14"/>
                <a:gd name="T3" fmla="*/ 0 h 19"/>
                <a:gd name="T4" fmla="*/ 9 w 14"/>
                <a:gd name="T5" fmla="*/ 19 h 19"/>
                <a:gd name="T6" fmla="*/ 0 w 14"/>
                <a:gd name="T7" fmla="*/ 14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19">
                  <a:moveTo>
                    <a:pt x="0" y="14"/>
                  </a:moveTo>
                  <a:cubicBezTo>
                    <a:pt x="8" y="6"/>
                    <a:pt x="14" y="0"/>
                    <a:pt x="14" y="0"/>
                  </a:cubicBezTo>
                  <a:cubicBezTo>
                    <a:pt x="14" y="0"/>
                    <a:pt x="12" y="8"/>
                    <a:pt x="9" y="19"/>
                  </a:cubicBezTo>
                  <a:cubicBezTo>
                    <a:pt x="7" y="16"/>
                    <a:pt x="4" y="14"/>
                    <a:pt x="0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3" name="Freeform 318"/>
            <p:cNvSpPr/>
            <p:nvPr/>
          </p:nvSpPr>
          <p:spPr bwMode="auto">
            <a:xfrm>
              <a:off x="7419975" y="5130800"/>
              <a:ext cx="188913" cy="266700"/>
            </a:xfrm>
            <a:custGeom>
              <a:avLst/>
              <a:gdLst>
                <a:gd name="T0" fmla="*/ 5 w 67"/>
                <a:gd name="T1" fmla="*/ 76 h 95"/>
                <a:gd name="T2" fmla="*/ 0 w 67"/>
                <a:gd name="T3" fmla="*/ 95 h 95"/>
                <a:gd name="T4" fmla="*/ 14 w 67"/>
                <a:gd name="T5" fmla="*/ 81 h 95"/>
                <a:gd name="T6" fmla="*/ 49 w 67"/>
                <a:gd name="T7" fmla="*/ 11 h 95"/>
                <a:gd name="T8" fmla="*/ 5 w 67"/>
                <a:gd name="T9" fmla="*/ 76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95">
                  <a:moveTo>
                    <a:pt x="5" y="76"/>
                  </a:moveTo>
                  <a:cubicBezTo>
                    <a:pt x="2" y="87"/>
                    <a:pt x="0" y="95"/>
                    <a:pt x="0" y="95"/>
                  </a:cubicBezTo>
                  <a:cubicBezTo>
                    <a:pt x="0" y="95"/>
                    <a:pt x="6" y="90"/>
                    <a:pt x="14" y="81"/>
                  </a:cubicBezTo>
                  <a:cubicBezTo>
                    <a:pt x="34" y="60"/>
                    <a:pt x="67" y="22"/>
                    <a:pt x="49" y="11"/>
                  </a:cubicBezTo>
                  <a:cubicBezTo>
                    <a:pt x="30" y="0"/>
                    <a:pt x="13" y="48"/>
                    <a:pt x="5" y="7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4" name="Freeform 319"/>
            <p:cNvSpPr/>
            <p:nvPr/>
          </p:nvSpPr>
          <p:spPr bwMode="auto">
            <a:xfrm>
              <a:off x="7419975" y="5345113"/>
              <a:ext cx="39688" cy="52387"/>
            </a:xfrm>
            <a:custGeom>
              <a:avLst/>
              <a:gdLst>
                <a:gd name="T0" fmla="*/ 5 w 14"/>
                <a:gd name="T1" fmla="*/ 0 h 19"/>
                <a:gd name="T2" fmla="*/ 0 w 14"/>
                <a:gd name="T3" fmla="*/ 19 h 19"/>
                <a:gd name="T4" fmla="*/ 14 w 14"/>
                <a:gd name="T5" fmla="*/ 5 h 19"/>
                <a:gd name="T6" fmla="*/ 5 w 14"/>
                <a:gd name="T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19">
                  <a:moveTo>
                    <a:pt x="5" y="0"/>
                  </a:moveTo>
                  <a:cubicBezTo>
                    <a:pt x="2" y="11"/>
                    <a:pt x="0" y="19"/>
                    <a:pt x="0" y="19"/>
                  </a:cubicBezTo>
                  <a:cubicBezTo>
                    <a:pt x="0" y="19"/>
                    <a:pt x="6" y="14"/>
                    <a:pt x="14" y="5"/>
                  </a:cubicBezTo>
                  <a:cubicBezTo>
                    <a:pt x="10" y="5"/>
                    <a:pt x="7" y="3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5" name="Freeform 320"/>
            <p:cNvSpPr/>
            <p:nvPr/>
          </p:nvSpPr>
          <p:spPr bwMode="auto">
            <a:xfrm>
              <a:off x="7419975" y="5187950"/>
              <a:ext cx="155575" cy="209550"/>
            </a:xfrm>
            <a:custGeom>
              <a:avLst/>
              <a:gdLst>
                <a:gd name="T0" fmla="*/ 16 w 55"/>
                <a:gd name="T1" fmla="*/ 52 h 75"/>
                <a:gd name="T2" fmla="*/ 2 w 55"/>
                <a:gd name="T3" fmla="*/ 65 h 75"/>
                <a:gd name="T4" fmla="*/ 0 w 55"/>
                <a:gd name="T5" fmla="*/ 75 h 75"/>
                <a:gd name="T6" fmla="*/ 14 w 55"/>
                <a:gd name="T7" fmla="*/ 61 h 75"/>
                <a:gd name="T8" fmla="*/ 54 w 55"/>
                <a:gd name="T9" fmla="*/ 0 h 75"/>
                <a:gd name="T10" fmla="*/ 16 w 55"/>
                <a:gd name="T11" fmla="*/ 5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5" h="75">
                  <a:moveTo>
                    <a:pt x="16" y="52"/>
                  </a:moveTo>
                  <a:cubicBezTo>
                    <a:pt x="9" y="59"/>
                    <a:pt x="4" y="63"/>
                    <a:pt x="2" y="65"/>
                  </a:cubicBezTo>
                  <a:cubicBezTo>
                    <a:pt x="1" y="71"/>
                    <a:pt x="0" y="75"/>
                    <a:pt x="0" y="75"/>
                  </a:cubicBezTo>
                  <a:cubicBezTo>
                    <a:pt x="0" y="75"/>
                    <a:pt x="6" y="70"/>
                    <a:pt x="14" y="61"/>
                  </a:cubicBezTo>
                  <a:cubicBezTo>
                    <a:pt x="30" y="45"/>
                    <a:pt x="55" y="16"/>
                    <a:pt x="54" y="0"/>
                  </a:cubicBezTo>
                  <a:cubicBezTo>
                    <a:pt x="48" y="16"/>
                    <a:pt x="29" y="38"/>
                    <a:pt x="16" y="5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6" name="Oval 321"/>
            <p:cNvSpPr>
              <a:spLocks noChangeArrowheads="1"/>
            </p:cNvSpPr>
            <p:nvPr/>
          </p:nvSpPr>
          <p:spPr bwMode="auto">
            <a:xfrm>
              <a:off x="7364413" y="5359400"/>
              <a:ext cx="95250" cy="9525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7" name="Freeform 322"/>
            <p:cNvSpPr>
              <a:spLocks noEditPoints="1"/>
            </p:cNvSpPr>
            <p:nvPr/>
          </p:nvSpPr>
          <p:spPr bwMode="auto">
            <a:xfrm>
              <a:off x="7372350" y="5367338"/>
              <a:ext cx="79375" cy="77787"/>
            </a:xfrm>
            <a:custGeom>
              <a:avLst/>
              <a:gdLst>
                <a:gd name="T0" fmla="*/ 19 w 28"/>
                <a:gd name="T1" fmla="*/ 1 h 28"/>
                <a:gd name="T2" fmla="*/ 9 w 28"/>
                <a:gd name="T3" fmla="*/ 3 h 28"/>
                <a:gd name="T4" fmla="*/ 17 w 28"/>
                <a:gd name="T5" fmla="*/ 1 h 28"/>
                <a:gd name="T6" fmla="*/ 6 w 28"/>
                <a:gd name="T7" fmla="*/ 15 h 28"/>
                <a:gd name="T8" fmla="*/ 2 w 28"/>
                <a:gd name="T9" fmla="*/ 11 h 28"/>
                <a:gd name="T10" fmla="*/ 0 w 28"/>
                <a:gd name="T11" fmla="*/ 16 h 28"/>
                <a:gd name="T12" fmla="*/ 2 w 28"/>
                <a:gd name="T13" fmla="*/ 21 h 28"/>
                <a:gd name="T14" fmla="*/ 6 w 28"/>
                <a:gd name="T15" fmla="*/ 20 h 28"/>
                <a:gd name="T16" fmla="*/ 8 w 28"/>
                <a:gd name="T17" fmla="*/ 19 h 28"/>
                <a:gd name="T18" fmla="*/ 18 w 28"/>
                <a:gd name="T19" fmla="*/ 1 h 28"/>
                <a:gd name="T20" fmla="*/ 19 w 28"/>
                <a:gd name="T21" fmla="*/ 1 h 28"/>
                <a:gd name="T22" fmla="*/ 12 w 28"/>
                <a:gd name="T23" fmla="*/ 2 h 28"/>
                <a:gd name="T24" fmla="*/ 11 w 28"/>
                <a:gd name="T25" fmla="*/ 0 h 28"/>
                <a:gd name="T26" fmla="*/ 3 w 28"/>
                <a:gd name="T27" fmla="*/ 12 h 28"/>
                <a:gd name="T28" fmla="*/ 1 w 28"/>
                <a:gd name="T29" fmla="*/ 18 h 28"/>
                <a:gd name="T30" fmla="*/ 5 w 28"/>
                <a:gd name="T31" fmla="*/ 20 h 28"/>
                <a:gd name="T32" fmla="*/ 7 w 28"/>
                <a:gd name="T33" fmla="*/ 20 h 28"/>
                <a:gd name="T34" fmla="*/ 8 w 28"/>
                <a:gd name="T35" fmla="*/ 19 h 28"/>
                <a:gd name="T36" fmla="*/ 26 w 28"/>
                <a:gd name="T37" fmla="*/ 6 h 28"/>
                <a:gd name="T38" fmla="*/ 24 w 28"/>
                <a:gd name="T39" fmla="*/ 4 h 28"/>
                <a:gd name="T40" fmla="*/ 20 w 28"/>
                <a:gd name="T41" fmla="*/ 1 h 28"/>
                <a:gd name="T42" fmla="*/ 9 w 28"/>
                <a:gd name="T43" fmla="*/ 1 h 28"/>
                <a:gd name="T44" fmla="*/ 0 w 28"/>
                <a:gd name="T45" fmla="*/ 14 h 28"/>
                <a:gd name="T46" fmla="*/ 0 w 28"/>
                <a:gd name="T47" fmla="*/ 16 h 28"/>
                <a:gd name="T48" fmla="*/ 4 w 28"/>
                <a:gd name="T49" fmla="*/ 24 h 28"/>
                <a:gd name="T50" fmla="*/ 12 w 28"/>
                <a:gd name="T51" fmla="*/ 28 h 28"/>
                <a:gd name="T52" fmla="*/ 21 w 28"/>
                <a:gd name="T53" fmla="*/ 26 h 28"/>
                <a:gd name="T54" fmla="*/ 28 w 28"/>
                <a:gd name="T55" fmla="*/ 15 h 28"/>
                <a:gd name="T56" fmla="*/ 26 w 28"/>
                <a:gd name="T57" fmla="*/ 15 h 28"/>
                <a:gd name="T58" fmla="*/ 15 w 28"/>
                <a:gd name="T59" fmla="*/ 22 h 28"/>
                <a:gd name="T60" fmla="*/ 8 w 28"/>
                <a:gd name="T61" fmla="*/ 19 h 28"/>
                <a:gd name="T62" fmla="*/ 5 w 28"/>
                <a:gd name="T63" fmla="*/ 12 h 28"/>
                <a:gd name="T64" fmla="*/ 9 w 28"/>
                <a:gd name="T65" fmla="*/ 3 h 28"/>
                <a:gd name="T66" fmla="*/ 18 w 28"/>
                <a:gd name="T67" fmla="*/ 1 h 28"/>
                <a:gd name="T68" fmla="*/ 24 w 28"/>
                <a:gd name="T69" fmla="*/ 5 h 28"/>
                <a:gd name="T70" fmla="*/ 26 w 28"/>
                <a:gd name="T71" fmla="*/ 10 h 28"/>
                <a:gd name="T72" fmla="*/ 6 w 28"/>
                <a:gd name="T73" fmla="*/ 15 h 28"/>
                <a:gd name="T74" fmla="*/ 2 w 28"/>
                <a:gd name="T75" fmla="*/ 11 h 28"/>
                <a:gd name="T76" fmla="*/ 0 w 28"/>
                <a:gd name="T77" fmla="*/ 16 h 28"/>
                <a:gd name="T78" fmla="*/ 2 w 28"/>
                <a:gd name="T79" fmla="*/ 21 h 28"/>
                <a:gd name="T80" fmla="*/ 6 w 28"/>
                <a:gd name="T81" fmla="*/ 20 h 28"/>
                <a:gd name="T82" fmla="*/ 8 w 28"/>
                <a:gd name="T83" fmla="*/ 19 h 28"/>
                <a:gd name="T84" fmla="*/ 11 w 28"/>
                <a:gd name="T85" fmla="*/ 0 h 28"/>
                <a:gd name="T86" fmla="*/ 15 w 28"/>
                <a:gd name="T87" fmla="*/ 1 h 28"/>
                <a:gd name="T88" fmla="*/ 19 w 28"/>
                <a:gd name="T89" fmla="*/ 1 h 28"/>
                <a:gd name="T90" fmla="*/ 19 w 28"/>
                <a:gd name="T91" fmla="*/ 1 h 28"/>
                <a:gd name="T92" fmla="*/ 5 w 28"/>
                <a:gd name="T93" fmla="*/ 12 h 28"/>
                <a:gd name="T94" fmla="*/ 1 w 28"/>
                <a:gd name="T95" fmla="*/ 13 h 28"/>
                <a:gd name="T96" fmla="*/ 2 w 28"/>
                <a:gd name="T97" fmla="*/ 21 h 28"/>
                <a:gd name="T98" fmla="*/ 5 w 28"/>
                <a:gd name="T99" fmla="*/ 20 h 28"/>
                <a:gd name="T100" fmla="*/ 7 w 28"/>
                <a:gd name="T101" fmla="*/ 20 h 28"/>
                <a:gd name="T102" fmla="*/ 6 w 28"/>
                <a:gd name="T103" fmla="*/ 17 h 28"/>
                <a:gd name="T104" fmla="*/ 9 w 28"/>
                <a:gd name="T105" fmla="*/ 3 h 28"/>
                <a:gd name="T106" fmla="*/ 17 w 28"/>
                <a:gd name="T107" fmla="*/ 1 h 28"/>
                <a:gd name="T108" fmla="*/ 19 w 28"/>
                <a:gd name="T109" fmla="*/ 2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8" h="28">
                  <a:moveTo>
                    <a:pt x="19" y="1"/>
                  </a:move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lose/>
                  <a:moveTo>
                    <a:pt x="14" y="0"/>
                  </a:moveTo>
                  <a:cubicBezTo>
                    <a:pt x="13" y="0"/>
                    <a:pt x="12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0" y="0"/>
                    <a:pt x="9" y="1"/>
                    <a:pt x="9" y="1"/>
                  </a:cubicBezTo>
                  <a:cubicBezTo>
                    <a:pt x="9" y="2"/>
                    <a:pt x="9" y="2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10" y="2"/>
                    <a:pt x="11" y="2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3" y="1"/>
                    <a:pt x="14" y="1"/>
                    <a:pt x="15" y="1"/>
                  </a:cubicBezTo>
                  <a:cubicBezTo>
                    <a:pt x="16" y="1"/>
                    <a:pt x="16" y="1"/>
                    <a:pt x="17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6" y="0"/>
                    <a:pt x="15" y="0"/>
                    <a:pt x="14" y="0"/>
                  </a:cubicBezTo>
                  <a:close/>
                  <a:moveTo>
                    <a:pt x="6" y="17"/>
                  </a:moveTo>
                  <a:cubicBezTo>
                    <a:pt x="6" y="16"/>
                    <a:pt x="6" y="16"/>
                    <a:pt x="6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5" y="14"/>
                    <a:pt x="5" y="13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3" y="12"/>
                    <a:pt x="2" y="12"/>
                    <a:pt x="2" y="11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2" y="12"/>
                    <a:pt x="1" y="13"/>
                  </a:cubicBezTo>
                  <a:cubicBezTo>
                    <a:pt x="1" y="13"/>
                    <a:pt x="1" y="14"/>
                    <a:pt x="1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7"/>
                    <a:pt x="0" y="17"/>
                    <a:pt x="1" y="18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1" y="19"/>
                    <a:pt x="2" y="20"/>
                    <a:pt x="2" y="21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4" y="20"/>
                    <a:pt x="4" y="20"/>
                    <a:pt x="5" y="20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7" y="19"/>
                    <a:pt x="7" y="18"/>
                    <a:pt x="6" y="17"/>
                  </a:cubicBezTo>
                  <a:close/>
                  <a:moveTo>
                    <a:pt x="19" y="1"/>
                  </a:moveTo>
                  <a:cubicBezTo>
                    <a:pt x="18" y="1"/>
                    <a:pt x="18" y="1"/>
                    <a:pt x="18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lose/>
                  <a:moveTo>
                    <a:pt x="11" y="0"/>
                  </a:moveTo>
                  <a:cubicBezTo>
                    <a:pt x="11" y="0"/>
                    <a:pt x="11" y="0"/>
                    <a:pt x="11" y="0"/>
                  </a:cubicBezTo>
                  <a:cubicBezTo>
                    <a:pt x="10" y="0"/>
                    <a:pt x="9" y="1"/>
                    <a:pt x="9" y="1"/>
                  </a:cubicBezTo>
                  <a:cubicBezTo>
                    <a:pt x="9" y="2"/>
                    <a:pt x="9" y="2"/>
                    <a:pt x="9" y="3"/>
                  </a:cubicBezTo>
                  <a:cubicBezTo>
                    <a:pt x="10" y="2"/>
                    <a:pt x="11" y="2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3" y="1"/>
                    <a:pt x="14" y="1"/>
                    <a:pt x="15" y="1"/>
                  </a:cubicBezTo>
                  <a:cubicBezTo>
                    <a:pt x="16" y="1"/>
                    <a:pt x="16" y="1"/>
                    <a:pt x="17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6" y="0"/>
                    <a:pt x="15" y="0"/>
                    <a:pt x="14" y="0"/>
                  </a:cubicBezTo>
                  <a:cubicBezTo>
                    <a:pt x="13" y="0"/>
                    <a:pt x="12" y="0"/>
                    <a:pt x="11" y="0"/>
                  </a:cubicBezTo>
                  <a:close/>
                  <a:moveTo>
                    <a:pt x="6" y="15"/>
                  </a:moveTo>
                  <a:cubicBezTo>
                    <a:pt x="6" y="15"/>
                    <a:pt x="6" y="15"/>
                    <a:pt x="6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5" y="14"/>
                    <a:pt x="5" y="13"/>
                    <a:pt x="5" y="12"/>
                  </a:cubicBezTo>
                  <a:cubicBezTo>
                    <a:pt x="5" y="12"/>
                    <a:pt x="4" y="12"/>
                    <a:pt x="4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3" y="12"/>
                    <a:pt x="2" y="12"/>
                    <a:pt x="2" y="12"/>
                  </a:cubicBezTo>
                  <a:cubicBezTo>
                    <a:pt x="2" y="12"/>
                    <a:pt x="1" y="12"/>
                    <a:pt x="1" y="13"/>
                  </a:cubicBezTo>
                  <a:cubicBezTo>
                    <a:pt x="1" y="13"/>
                    <a:pt x="1" y="14"/>
                    <a:pt x="1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17"/>
                    <a:pt x="0" y="17"/>
                    <a:pt x="1" y="18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1" y="19"/>
                    <a:pt x="2" y="20"/>
                    <a:pt x="2" y="21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4" y="20"/>
                    <a:pt x="4" y="20"/>
                    <a:pt x="5" y="20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7" y="19"/>
                    <a:pt x="7" y="18"/>
                    <a:pt x="6" y="17"/>
                  </a:cubicBezTo>
                  <a:cubicBezTo>
                    <a:pt x="6" y="16"/>
                    <a:pt x="6" y="16"/>
                    <a:pt x="6" y="15"/>
                  </a:cubicBezTo>
                  <a:close/>
                  <a:moveTo>
                    <a:pt x="28" y="11"/>
                  </a:moveTo>
                  <a:cubicBezTo>
                    <a:pt x="28" y="10"/>
                    <a:pt x="27" y="9"/>
                    <a:pt x="27" y="8"/>
                  </a:cubicBezTo>
                  <a:cubicBezTo>
                    <a:pt x="27" y="7"/>
                    <a:pt x="27" y="7"/>
                    <a:pt x="27" y="7"/>
                  </a:cubicBezTo>
                  <a:cubicBezTo>
                    <a:pt x="26" y="7"/>
                    <a:pt x="26" y="7"/>
                    <a:pt x="26" y="6"/>
                  </a:cubicBezTo>
                  <a:cubicBezTo>
                    <a:pt x="26" y="6"/>
                    <a:pt x="26" y="6"/>
                    <a:pt x="26" y="6"/>
                  </a:cubicBezTo>
                  <a:cubicBezTo>
                    <a:pt x="26" y="6"/>
                    <a:pt x="26" y="6"/>
                    <a:pt x="26" y="6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5" y="5"/>
                    <a:pt x="25" y="5"/>
                    <a:pt x="24" y="4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24" y="3"/>
                    <a:pt x="23" y="3"/>
                    <a:pt x="22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1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19" y="1"/>
                    <a:pt x="18" y="0"/>
                    <a:pt x="17" y="0"/>
                  </a:cubicBezTo>
                  <a:cubicBezTo>
                    <a:pt x="16" y="0"/>
                    <a:pt x="15" y="0"/>
                    <a:pt x="14" y="0"/>
                  </a:cubicBezTo>
                  <a:cubicBezTo>
                    <a:pt x="13" y="0"/>
                    <a:pt x="12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0" y="0"/>
                    <a:pt x="9" y="1"/>
                    <a:pt x="9" y="1"/>
                  </a:cubicBezTo>
                  <a:cubicBezTo>
                    <a:pt x="7" y="1"/>
                    <a:pt x="6" y="2"/>
                    <a:pt x="6" y="3"/>
                  </a:cubicBezTo>
                  <a:cubicBezTo>
                    <a:pt x="5" y="3"/>
                    <a:pt x="4" y="4"/>
                    <a:pt x="4" y="4"/>
                  </a:cubicBezTo>
                  <a:cubicBezTo>
                    <a:pt x="3" y="5"/>
                    <a:pt x="3" y="5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1" y="8"/>
                    <a:pt x="1" y="9"/>
                    <a:pt x="0" y="11"/>
                  </a:cubicBezTo>
                  <a:cubicBezTo>
                    <a:pt x="0" y="12"/>
                    <a:pt x="0" y="13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5"/>
                    <a:pt x="0" y="15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7"/>
                    <a:pt x="0" y="17"/>
                    <a:pt x="1" y="18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1" y="19"/>
                    <a:pt x="2" y="20"/>
                    <a:pt x="2" y="21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3" y="22"/>
                    <a:pt x="3" y="23"/>
                    <a:pt x="4" y="24"/>
                  </a:cubicBezTo>
                  <a:cubicBezTo>
                    <a:pt x="4" y="24"/>
                    <a:pt x="4" y="24"/>
                    <a:pt x="4" y="24"/>
                  </a:cubicBezTo>
                  <a:cubicBezTo>
                    <a:pt x="5" y="25"/>
                    <a:pt x="6" y="25"/>
                    <a:pt x="7" y="26"/>
                  </a:cubicBezTo>
                  <a:cubicBezTo>
                    <a:pt x="7" y="26"/>
                    <a:pt x="7" y="26"/>
                    <a:pt x="7" y="26"/>
                  </a:cubicBezTo>
                  <a:cubicBezTo>
                    <a:pt x="8" y="26"/>
                    <a:pt x="9" y="27"/>
                    <a:pt x="10" y="27"/>
                  </a:cubicBezTo>
                  <a:cubicBezTo>
                    <a:pt x="10" y="27"/>
                    <a:pt x="11" y="27"/>
                    <a:pt x="12" y="28"/>
                  </a:cubicBezTo>
                  <a:cubicBezTo>
                    <a:pt x="12" y="28"/>
                    <a:pt x="12" y="28"/>
                    <a:pt x="12" y="28"/>
                  </a:cubicBezTo>
                  <a:cubicBezTo>
                    <a:pt x="12" y="28"/>
                    <a:pt x="12" y="28"/>
                    <a:pt x="12" y="28"/>
                  </a:cubicBezTo>
                  <a:cubicBezTo>
                    <a:pt x="13" y="28"/>
                    <a:pt x="13" y="28"/>
                    <a:pt x="14" y="28"/>
                  </a:cubicBezTo>
                  <a:cubicBezTo>
                    <a:pt x="15" y="28"/>
                    <a:pt x="15" y="28"/>
                    <a:pt x="16" y="28"/>
                  </a:cubicBezTo>
                  <a:cubicBezTo>
                    <a:pt x="16" y="28"/>
                    <a:pt x="16" y="28"/>
                    <a:pt x="16" y="28"/>
                  </a:cubicBezTo>
                  <a:cubicBezTo>
                    <a:pt x="17" y="28"/>
                    <a:pt x="17" y="27"/>
                    <a:pt x="18" y="27"/>
                  </a:cubicBezTo>
                  <a:cubicBezTo>
                    <a:pt x="18" y="27"/>
                    <a:pt x="18" y="27"/>
                    <a:pt x="18" y="27"/>
                  </a:cubicBezTo>
                  <a:cubicBezTo>
                    <a:pt x="19" y="27"/>
                    <a:pt x="21" y="26"/>
                    <a:pt x="21" y="26"/>
                  </a:cubicBezTo>
                  <a:cubicBezTo>
                    <a:pt x="22" y="25"/>
                    <a:pt x="23" y="25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5" y="23"/>
                    <a:pt x="25" y="22"/>
                    <a:pt x="26" y="21"/>
                  </a:cubicBezTo>
                  <a:cubicBezTo>
                    <a:pt x="27" y="20"/>
                    <a:pt x="27" y="19"/>
                    <a:pt x="27" y="18"/>
                  </a:cubicBezTo>
                  <a:cubicBezTo>
                    <a:pt x="27" y="18"/>
                    <a:pt x="27" y="18"/>
                    <a:pt x="27" y="18"/>
                  </a:cubicBezTo>
                  <a:cubicBezTo>
                    <a:pt x="28" y="17"/>
                    <a:pt x="28" y="16"/>
                    <a:pt x="28" y="15"/>
                  </a:cubicBezTo>
                  <a:cubicBezTo>
                    <a:pt x="28" y="15"/>
                    <a:pt x="28" y="15"/>
                    <a:pt x="28" y="15"/>
                  </a:cubicBezTo>
                  <a:cubicBezTo>
                    <a:pt x="28" y="15"/>
                    <a:pt x="28" y="14"/>
                    <a:pt x="28" y="14"/>
                  </a:cubicBezTo>
                  <a:cubicBezTo>
                    <a:pt x="28" y="14"/>
                    <a:pt x="28" y="14"/>
                    <a:pt x="28" y="14"/>
                  </a:cubicBezTo>
                  <a:cubicBezTo>
                    <a:pt x="28" y="14"/>
                    <a:pt x="28" y="14"/>
                    <a:pt x="28" y="14"/>
                  </a:cubicBezTo>
                  <a:cubicBezTo>
                    <a:pt x="28" y="13"/>
                    <a:pt x="28" y="12"/>
                    <a:pt x="28" y="11"/>
                  </a:cubicBezTo>
                  <a:close/>
                  <a:moveTo>
                    <a:pt x="26" y="15"/>
                  </a:moveTo>
                  <a:cubicBezTo>
                    <a:pt x="25" y="16"/>
                    <a:pt x="25" y="17"/>
                    <a:pt x="24" y="17"/>
                  </a:cubicBezTo>
                  <a:cubicBezTo>
                    <a:pt x="24" y="18"/>
                    <a:pt x="23" y="19"/>
                    <a:pt x="22" y="20"/>
                  </a:cubicBezTo>
                  <a:cubicBezTo>
                    <a:pt x="22" y="20"/>
                    <a:pt x="21" y="20"/>
                    <a:pt x="21" y="21"/>
                  </a:cubicBezTo>
                  <a:cubicBezTo>
                    <a:pt x="20" y="21"/>
                    <a:pt x="19" y="22"/>
                    <a:pt x="18" y="22"/>
                  </a:cubicBezTo>
                  <a:cubicBezTo>
                    <a:pt x="17" y="22"/>
                    <a:pt x="17" y="22"/>
                    <a:pt x="17" y="22"/>
                  </a:cubicBezTo>
                  <a:cubicBezTo>
                    <a:pt x="17" y="22"/>
                    <a:pt x="16" y="22"/>
                    <a:pt x="15" y="22"/>
                  </a:cubicBezTo>
                  <a:cubicBezTo>
                    <a:pt x="15" y="22"/>
                    <a:pt x="15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2" y="22"/>
                    <a:pt x="10" y="21"/>
                    <a:pt x="9" y="20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7" y="19"/>
                    <a:pt x="7" y="18"/>
                    <a:pt x="6" y="17"/>
                  </a:cubicBezTo>
                  <a:cubicBezTo>
                    <a:pt x="6" y="16"/>
                    <a:pt x="6" y="16"/>
                    <a:pt x="6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5" y="14"/>
                    <a:pt x="5" y="13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5" y="11"/>
                    <a:pt x="5" y="10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8"/>
                    <a:pt x="6" y="7"/>
                    <a:pt x="6" y="6"/>
                  </a:cubicBezTo>
                  <a:cubicBezTo>
                    <a:pt x="7" y="5"/>
                    <a:pt x="8" y="4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10" y="2"/>
                    <a:pt x="11" y="2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3" y="1"/>
                    <a:pt x="14" y="1"/>
                    <a:pt x="15" y="1"/>
                  </a:cubicBezTo>
                  <a:cubicBezTo>
                    <a:pt x="16" y="1"/>
                    <a:pt x="16" y="1"/>
                    <a:pt x="17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1"/>
                    <a:pt x="18" y="1"/>
                    <a:pt x="18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20" y="2"/>
                    <a:pt x="21" y="2"/>
                    <a:pt x="22" y="3"/>
                  </a:cubicBezTo>
                  <a:cubicBezTo>
                    <a:pt x="23" y="4"/>
                    <a:pt x="23" y="4"/>
                    <a:pt x="24" y="5"/>
                  </a:cubicBezTo>
                  <a:cubicBezTo>
                    <a:pt x="24" y="5"/>
                    <a:pt x="24" y="5"/>
                    <a:pt x="24" y="5"/>
                  </a:cubicBezTo>
                  <a:cubicBezTo>
                    <a:pt x="24" y="5"/>
                    <a:pt x="25" y="6"/>
                    <a:pt x="25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25" y="8"/>
                    <a:pt x="25" y="8"/>
                    <a:pt x="25" y="8"/>
                  </a:cubicBezTo>
                  <a:cubicBezTo>
                    <a:pt x="25" y="8"/>
                    <a:pt x="25" y="8"/>
                    <a:pt x="25" y="8"/>
                  </a:cubicBezTo>
                  <a:cubicBezTo>
                    <a:pt x="26" y="9"/>
                    <a:pt x="26" y="9"/>
                    <a:pt x="26" y="10"/>
                  </a:cubicBezTo>
                  <a:cubicBezTo>
                    <a:pt x="26" y="10"/>
                    <a:pt x="26" y="10"/>
                    <a:pt x="26" y="10"/>
                  </a:cubicBezTo>
                  <a:cubicBezTo>
                    <a:pt x="26" y="11"/>
                    <a:pt x="26" y="11"/>
                    <a:pt x="26" y="12"/>
                  </a:cubicBezTo>
                  <a:cubicBezTo>
                    <a:pt x="26" y="12"/>
                    <a:pt x="26" y="12"/>
                    <a:pt x="26" y="12"/>
                  </a:cubicBezTo>
                  <a:cubicBezTo>
                    <a:pt x="26" y="13"/>
                    <a:pt x="26" y="14"/>
                    <a:pt x="26" y="15"/>
                  </a:cubicBezTo>
                  <a:close/>
                  <a:moveTo>
                    <a:pt x="6" y="17"/>
                  </a:moveTo>
                  <a:cubicBezTo>
                    <a:pt x="6" y="16"/>
                    <a:pt x="6" y="16"/>
                    <a:pt x="6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5" y="14"/>
                    <a:pt x="5" y="13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3" y="12"/>
                    <a:pt x="2" y="12"/>
                    <a:pt x="2" y="11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2" y="12"/>
                    <a:pt x="1" y="13"/>
                  </a:cubicBezTo>
                  <a:cubicBezTo>
                    <a:pt x="1" y="13"/>
                    <a:pt x="1" y="14"/>
                    <a:pt x="1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7"/>
                    <a:pt x="0" y="17"/>
                    <a:pt x="1" y="18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1" y="19"/>
                    <a:pt x="2" y="20"/>
                    <a:pt x="2" y="21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4" y="20"/>
                    <a:pt x="4" y="20"/>
                    <a:pt x="5" y="20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7" y="19"/>
                    <a:pt x="7" y="18"/>
                    <a:pt x="6" y="17"/>
                  </a:cubicBezTo>
                  <a:close/>
                  <a:moveTo>
                    <a:pt x="14" y="0"/>
                  </a:moveTo>
                  <a:cubicBezTo>
                    <a:pt x="13" y="0"/>
                    <a:pt x="12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0" y="0"/>
                    <a:pt x="9" y="1"/>
                    <a:pt x="9" y="1"/>
                  </a:cubicBezTo>
                  <a:cubicBezTo>
                    <a:pt x="9" y="2"/>
                    <a:pt x="9" y="2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10" y="2"/>
                    <a:pt x="11" y="2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3" y="1"/>
                    <a:pt x="14" y="1"/>
                    <a:pt x="15" y="1"/>
                  </a:cubicBezTo>
                  <a:cubicBezTo>
                    <a:pt x="16" y="1"/>
                    <a:pt x="16" y="1"/>
                    <a:pt x="17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6" y="0"/>
                    <a:pt x="15" y="0"/>
                    <a:pt x="14" y="0"/>
                  </a:cubicBezTo>
                  <a:close/>
                  <a:moveTo>
                    <a:pt x="19" y="1"/>
                  </a:move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lose/>
                  <a:moveTo>
                    <a:pt x="6" y="17"/>
                  </a:moveTo>
                  <a:cubicBezTo>
                    <a:pt x="6" y="16"/>
                    <a:pt x="6" y="16"/>
                    <a:pt x="6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5" y="14"/>
                    <a:pt x="5" y="13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3" y="12"/>
                    <a:pt x="2" y="12"/>
                    <a:pt x="2" y="11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2" y="12"/>
                    <a:pt x="1" y="13"/>
                  </a:cubicBezTo>
                  <a:cubicBezTo>
                    <a:pt x="1" y="13"/>
                    <a:pt x="1" y="14"/>
                    <a:pt x="1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7"/>
                    <a:pt x="0" y="17"/>
                    <a:pt x="1" y="18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1" y="19"/>
                    <a:pt x="2" y="20"/>
                    <a:pt x="2" y="21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4" y="20"/>
                    <a:pt x="4" y="20"/>
                    <a:pt x="5" y="20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7" y="19"/>
                    <a:pt x="7" y="18"/>
                    <a:pt x="6" y="17"/>
                  </a:cubicBezTo>
                  <a:close/>
                  <a:moveTo>
                    <a:pt x="14" y="0"/>
                  </a:moveTo>
                  <a:cubicBezTo>
                    <a:pt x="13" y="0"/>
                    <a:pt x="12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0" y="0"/>
                    <a:pt x="9" y="1"/>
                    <a:pt x="9" y="1"/>
                  </a:cubicBezTo>
                  <a:cubicBezTo>
                    <a:pt x="9" y="2"/>
                    <a:pt x="9" y="2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10" y="2"/>
                    <a:pt x="11" y="2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3" y="1"/>
                    <a:pt x="14" y="1"/>
                    <a:pt x="15" y="1"/>
                  </a:cubicBezTo>
                  <a:cubicBezTo>
                    <a:pt x="16" y="1"/>
                    <a:pt x="16" y="1"/>
                    <a:pt x="17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6" y="0"/>
                    <a:pt x="15" y="0"/>
                    <a:pt x="14" y="0"/>
                  </a:cubicBezTo>
                  <a:close/>
                  <a:moveTo>
                    <a:pt x="19" y="1"/>
                  </a:move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8" name="Oval 323"/>
            <p:cNvSpPr>
              <a:spLocks noChangeArrowheads="1"/>
            </p:cNvSpPr>
            <p:nvPr/>
          </p:nvSpPr>
          <p:spPr bwMode="auto">
            <a:xfrm>
              <a:off x="7404100" y="5370513"/>
              <a:ext cx="41275" cy="41275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9" name="Freeform 324"/>
            <p:cNvSpPr/>
            <p:nvPr/>
          </p:nvSpPr>
          <p:spPr bwMode="auto">
            <a:xfrm>
              <a:off x="7099300" y="6624638"/>
              <a:ext cx="4763" cy="6350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2 h 2"/>
                <a:gd name="T4" fmla="*/ 2 w 2"/>
                <a:gd name="T5" fmla="*/ 2 h 2"/>
                <a:gd name="T6" fmla="*/ 0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1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1" y="1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0" name="Freeform 325"/>
            <p:cNvSpPr/>
            <p:nvPr/>
          </p:nvSpPr>
          <p:spPr bwMode="auto">
            <a:xfrm>
              <a:off x="7099300" y="5797550"/>
              <a:ext cx="1106488" cy="1066800"/>
            </a:xfrm>
            <a:custGeom>
              <a:avLst/>
              <a:gdLst>
                <a:gd name="T0" fmla="*/ 389 w 393"/>
                <a:gd name="T1" fmla="*/ 31 h 380"/>
                <a:gd name="T2" fmla="*/ 321 w 393"/>
                <a:gd name="T3" fmla="*/ 280 h 380"/>
                <a:gd name="T4" fmla="*/ 319 w 393"/>
                <a:gd name="T5" fmla="*/ 286 h 380"/>
                <a:gd name="T6" fmla="*/ 310 w 393"/>
                <a:gd name="T7" fmla="*/ 308 h 380"/>
                <a:gd name="T8" fmla="*/ 309 w 393"/>
                <a:gd name="T9" fmla="*/ 311 h 380"/>
                <a:gd name="T10" fmla="*/ 306 w 393"/>
                <a:gd name="T11" fmla="*/ 316 h 380"/>
                <a:gd name="T12" fmla="*/ 298 w 393"/>
                <a:gd name="T13" fmla="*/ 335 h 380"/>
                <a:gd name="T14" fmla="*/ 298 w 393"/>
                <a:gd name="T15" fmla="*/ 335 h 380"/>
                <a:gd name="T16" fmla="*/ 297 w 393"/>
                <a:gd name="T17" fmla="*/ 337 h 380"/>
                <a:gd name="T18" fmla="*/ 289 w 393"/>
                <a:gd name="T19" fmla="*/ 353 h 380"/>
                <a:gd name="T20" fmla="*/ 289 w 393"/>
                <a:gd name="T21" fmla="*/ 353 h 380"/>
                <a:gd name="T22" fmla="*/ 287 w 393"/>
                <a:gd name="T23" fmla="*/ 357 h 380"/>
                <a:gd name="T24" fmla="*/ 284 w 393"/>
                <a:gd name="T25" fmla="*/ 363 h 380"/>
                <a:gd name="T26" fmla="*/ 276 w 393"/>
                <a:gd name="T27" fmla="*/ 377 h 380"/>
                <a:gd name="T28" fmla="*/ 273 w 393"/>
                <a:gd name="T29" fmla="*/ 380 h 380"/>
                <a:gd name="T30" fmla="*/ 273 w 393"/>
                <a:gd name="T31" fmla="*/ 380 h 380"/>
                <a:gd name="T32" fmla="*/ 0 w 393"/>
                <a:gd name="T33" fmla="*/ 377 h 380"/>
                <a:gd name="T34" fmla="*/ 6 w 393"/>
                <a:gd name="T35" fmla="*/ 350 h 380"/>
                <a:gd name="T36" fmla="*/ 1 w 393"/>
                <a:gd name="T37" fmla="*/ 329 h 380"/>
                <a:gd name="T38" fmla="*/ 3 w 393"/>
                <a:gd name="T39" fmla="*/ 319 h 380"/>
                <a:gd name="T40" fmla="*/ 10 w 393"/>
                <a:gd name="T41" fmla="*/ 301 h 380"/>
                <a:gd name="T42" fmla="*/ 11 w 393"/>
                <a:gd name="T43" fmla="*/ 299 h 380"/>
                <a:gd name="T44" fmla="*/ 15 w 393"/>
                <a:gd name="T45" fmla="*/ 291 h 380"/>
                <a:gd name="T46" fmla="*/ 17 w 393"/>
                <a:gd name="T47" fmla="*/ 287 h 380"/>
                <a:gd name="T48" fmla="*/ 20 w 393"/>
                <a:gd name="T49" fmla="*/ 282 h 380"/>
                <a:gd name="T50" fmla="*/ 21 w 393"/>
                <a:gd name="T51" fmla="*/ 281 h 380"/>
                <a:gd name="T52" fmla="*/ 23 w 393"/>
                <a:gd name="T53" fmla="*/ 276 h 380"/>
                <a:gd name="T54" fmla="*/ 27 w 393"/>
                <a:gd name="T55" fmla="*/ 270 h 380"/>
                <a:gd name="T56" fmla="*/ 30 w 393"/>
                <a:gd name="T57" fmla="*/ 266 h 380"/>
                <a:gd name="T58" fmla="*/ 43 w 393"/>
                <a:gd name="T59" fmla="*/ 248 h 380"/>
                <a:gd name="T60" fmla="*/ 44 w 393"/>
                <a:gd name="T61" fmla="*/ 246 h 380"/>
                <a:gd name="T62" fmla="*/ 48 w 393"/>
                <a:gd name="T63" fmla="*/ 241 h 380"/>
                <a:gd name="T64" fmla="*/ 53 w 393"/>
                <a:gd name="T65" fmla="*/ 236 h 380"/>
                <a:gd name="T66" fmla="*/ 57 w 393"/>
                <a:gd name="T67" fmla="*/ 231 h 380"/>
                <a:gd name="T68" fmla="*/ 57 w 393"/>
                <a:gd name="T69" fmla="*/ 231 h 380"/>
                <a:gd name="T70" fmla="*/ 62 w 393"/>
                <a:gd name="T71" fmla="*/ 226 h 380"/>
                <a:gd name="T72" fmla="*/ 67 w 393"/>
                <a:gd name="T73" fmla="*/ 220 h 380"/>
                <a:gd name="T74" fmla="*/ 78 w 393"/>
                <a:gd name="T75" fmla="*/ 208 h 380"/>
                <a:gd name="T76" fmla="*/ 83 w 393"/>
                <a:gd name="T77" fmla="*/ 204 h 380"/>
                <a:gd name="T78" fmla="*/ 85 w 393"/>
                <a:gd name="T79" fmla="*/ 202 h 380"/>
                <a:gd name="T80" fmla="*/ 88 w 393"/>
                <a:gd name="T81" fmla="*/ 199 h 380"/>
                <a:gd name="T82" fmla="*/ 107 w 393"/>
                <a:gd name="T83" fmla="*/ 182 h 380"/>
                <a:gd name="T84" fmla="*/ 111 w 393"/>
                <a:gd name="T85" fmla="*/ 178 h 380"/>
                <a:gd name="T86" fmla="*/ 132 w 393"/>
                <a:gd name="T87" fmla="*/ 160 h 380"/>
                <a:gd name="T88" fmla="*/ 138 w 393"/>
                <a:gd name="T89" fmla="*/ 155 h 380"/>
                <a:gd name="T90" fmla="*/ 144 w 393"/>
                <a:gd name="T91" fmla="*/ 150 h 380"/>
                <a:gd name="T92" fmla="*/ 150 w 393"/>
                <a:gd name="T93" fmla="*/ 146 h 380"/>
                <a:gd name="T94" fmla="*/ 189 w 393"/>
                <a:gd name="T95" fmla="*/ 117 h 380"/>
                <a:gd name="T96" fmla="*/ 198 w 393"/>
                <a:gd name="T97" fmla="*/ 111 h 380"/>
                <a:gd name="T98" fmla="*/ 376 w 393"/>
                <a:gd name="T99" fmla="*/ 5 h 3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393" h="380">
                  <a:moveTo>
                    <a:pt x="391" y="16"/>
                  </a:moveTo>
                  <a:cubicBezTo>
                    <a:pt x="391" y="20"/>
                    <a:pt x="390" y="25"/>
                    <a:pt x="389" y="31"/>
                  </a:cubicBezTo>
                  <a:cubicBezTo>
                    <a:pt x="379" y="83"/>
                    <a:pt x="357" y="186"/>
                    <a:pt x="321" y="280"/>
                  </a:cubicBezTo>
                  <a:cubicBezTo>
                    <a:pt x="321" y="280"/>
                    <a:pt x="321" y="280"/>
                    <a:pt x="321" y="280"/>
                  </a:cubicBezTo>
                  <a:cubicBezTo>
                    <a:pt x="320" y="282"/>
                    <a:pt x="320" y="284"/>
                    <a:pt x="319" y="286"/>
                  </a:cubicBezTo>
                  <a:cubicBezTo>
                    <a:pt x="319" y="286"/>
                    <a:pt x="319" y="286"/>
                    <a:pt x="319" y="286"/>
                  </a:cubicBezTo>
                  <a:cubicBezTo>
                    <a:pt x="317" y="291"/>
                    <a:pt x="315" y="295"/>
                    <a:pt x="313" y="300"/>
                  </a:cubicBezTo>
                  <a:cubicBezTo>
                    <a:pt x="312" y="303"/>
                    <a:pt x="311" y="306"/>
                    <a:pt x="310" y="308"/>
                  </a:cubicBezTo>
                  <a:cubicBezTo>
                    <a:pt x="310" y="308"/>
                    <a:pt x="310" y="308"/>
                    <a:pt x="310" y="308"/>
                  </a:cubicBezTo>
                  <a:cubicBezTo>
                    <a:pt x="309" y="309"/>
                    <a:pt x="309" y="310"/>
                    <a:pt x="309" y="311"/>
                  </a:cubicBezTo>
                  <a:cubicBezTo>
                    <a:pt x="308" y="313"/>
                    <a:pt x="307" y="315"/>
                    <a:pt x="306" y="316"/>
                  </a:cubicBezTo>
                  <a:cubicBezTo>
                    <a:pt x="306" y="316"/>
                    <a:pt x="306" y="316"/>
                    <a:pt x="306" y="316"/>
                  </a:cubicBezTo>
                  <a:cubicBezTo>
                    <a:pt x="305" y="319"/>
                    <a:pt x="304" y="323"/>
                    <a:pt x="302" y="326"/>
                  </a:cubicBezTo>
                  <a:cubicBezTo>
                    <a:pt x="301" y="329"/>
                    <a:pt x="300" y="332"/>
                    <a:pt x="298" y="335"/>
                  </a:cubicBezTo>
                  <a:cubicBezTo>
                    <a:pt x="298" y="335"/>
                    <a:pt x="298" y="335"/>
                    <a:pt x="298" y="335"/>
                  </a:cubicBezTo>
                  <a:cubicBezTo>
                    <a:pt x="298" y="335"/>
                    <a:pt x="298" y="335"/>
                    <a:pt x="298" y="335"/>
                  </a:cubicBezTo>
                  <a:cubicBezTo>
                    <a:pt x="298" y="335"/>
                    <a:pt x="297" y="336"/>
                    <a:pt x="297" y="337"/>
                  </a:cubicBezTo>
                  <a:cubicBezTo>
                    <a:pt x="297" y="337"/>
                    <a:pt x="297" y="337"/>
                    <a:pt x="297" y="337"/>
                  </a:cubicBezTo>
                  <a:cubicBezTo>
                    <a:pt x="297" y="337"/>
                    <a:pt x="297" y="338"/>
                    <a:pt x="297" y="338"/>
                  </a:cubicBezTo>
                  <a:cubicBezTo>
                    <a:pt x="294" y="343"/>
                    <a:pt x="292" y="348"/>
                    <a:pt x="289" y="353"/>
                  </a:cubicBezTo>
                  <a:cubicBezTo>
                    <a:pt x="289" y="353"/>
                    <a:pt x="289" y="353"/>
                    <a:pt x="289" y="353"/>
                  </a:cubicBezTo>
                  <a:cubicBezTo>
                    <a:pt x="289" y="353"/>
                    <a:pt x="289" y="353"/>
                    <a:pt x="289" y="353"/>
                  </a:cubicBezTo>
                  <a:cubicBezTo>
                    <a:pt x="289" y="353"/>
                    <a:pt x="289" y="353"/>
                    <a:pt x="289" y="353"/>
                  </a:cubicBezTo>
                  <a:cubicBezTo>
                    <a:pt x="289" y="354"/>
                    <a:pt x="288" y="355"/>
                    <a:pt x="287" y="357"/>
                  </a:cubicBezTo>
                  <a:cubicBezTo>
                    <a:pt x="287" y="357"/>
                    <a:pt x="287" y="358"/>
                    <a:pt x="287" y="358"/>
                  </a:cubicBezTo>
                  <a:cubicBezTo>
                    <a:pt x="286" y="360"/>
                    <a:pt x="285" y="361"/>
                    <a:pt x="284" y="363"/>
                  </a:cubicBezTo>
                  <a:cubicBezTo>
                    <a:pt x="282" y="366"/>
                    <a:pt x="280" y="370"/>
                    <a:pt x="278" y="373"/>
                  </a:cubicBezTo>
                  <a:cubicBezTo>
                    <a:pt x="278" y="375"/>
                    <a:pt x="277" y="376"/>
                    <a:pt x="276" y="377"/>
                  </a:cubicBezTo>
                  <a:cubicBezTo>
                    <a:pt x="276" y="378"/>
                    <a:pt x="275" y="379"/>
                    <a:pt x="275" y="380"/>
                  </a:cubicBezTo>
                  <a:cubicBezTo>
                    <a:pt x="273" y="380"/>
                    <a:pt x="273" y="380"/>
                    <a:pt x="273" y="380"/>
                  </a:cubicBezTo>
                  <a:cubicBezTo>
                    <a:pt x="273" y="380"/>
                    <a:pt x="273" y="380"/>
                    <a:pt x="273" y="380"/>
                  </a:cubicBezTo>
                  <a:cubicBezTo>
                    <a:pt x="273" y="380"/>
                    <a:pt x="273" y="380"/>
                    <a:pt x="273" y="380"/>
                  </a:cubicBezTo>
                  <a:cubicBezTo>
                    <a:pt x="1" y="380"/>
                    <a:pt x="1" y="380"/>
                    <a:pt x="1" y="380"/>
                  </a:cubicBezTo>
                  <a:cubicBezTo>
                    <a:pt x="1" y="379"/>
                    <a:pt x="0" y="378"/>
                    <a:pt x="0" y="377"/>
                  </a:cubicBezTo>
                  <a:cubicBezTo>
                    <a:pt x="3" y="375"/>
                    <a:pt x="7" y="373"/>
                    <a:pt x="10" y="371"/>
                  </a:cubicBezTo>
                  <a:cubicBezTo>
                    <a:pt x="8" y="364"/>
                    <a:pt x="7" y="357"/>
                    <a:pt x="6" y="350"/>
                  </a:cubicBezTo>
                  <a:cubicBezTo>
                    <a:pt x="6" y="350"/>
                    <a:pt x="6" y="350"/>
                    <a:pt x="6" y="350"/>
                  </a:cubicBezTo>
                  <a:cubicBezTo>
                    <a:pt x="4" y="343"/>
                    <a:pt x="2" y="335"/>
                    <a:pt x="1" y="329"/>
                  </a:cubicBezTo>
                  <a:cubicBezTo>
                    <a:pt x="2" y="326"/>
                    <a:pt x="2" y="323"/>
                    <a:pt x="3" y="319"/>
                  </a:cubicBezTo>
                  <a:cubicBezTo>
                    <a:pt x="3" y="319"/>
                    <a:pt x="3" y="319"/>
                    <a:pt x="3" y="319"/>
                  </a:cubicBezTo>
                  <a:cubicBezTo>
                    <a:pt x="5" y="314"/>
                    <a:pt x="7" y="309"/>
                    <a:pt x="9" y="304"/>
                  </a:cubicBezTo>
                  <a:cubicBezTo>
                    <a:pt x="9" y="303"/>
                    <a:pt x="10" y="302"/>
                    <a:pt x="10" y="301"/>
                  </a:cubicBezTo>
                  <a:cubicBezTo>
                    <a:pt x="10" y="301"/>
                    <a:pt x="10" y="301"/>
                    <a:pt x="10" y="301"/>
                  </a:cubicBezTo>
                  <a:cubicBezTo>
                    <a:pt x="11" y="300"/>
                    <a:pt x="11" y="300"/>
                    <a:pt x="11" y="299"/>
                  </a:cubicBezTo>
                  <a:cubicBezTo>
                    <a:pt x="11" y="299"/>
                    <a:pt x="11" y="299"/>
                    <a:pt x="11" y="299"/>
                  </a:cubicBezTo>
                  <a:cubicBezTo>
                    <a:pt x="12" y="297"/>
                    <a:pt x="13" y="294"/>
                    <a:pt x="15" y="291"/>
                  </a:cubicBezTo>
                  <a:cubicBezTo>
                    <a:pt x="15" y="291"/>
                    <a:pt x="15" y="291"/>
                    <a:pt x="15" y="291"/>
                  </a:cubicBezTo>
                  <a:cubicBezTo>
                    <a:pt x="16" y="290"/>
                    <a:pt x="16" y="288"/>
                    <a:pt x="17" y="287"/>
                  </a:cubicBezTo>
                  <a:cubicBezTo>
                    <a:pt x="17" y="287"/>
                    <a:pt x="17" y="287"/>
                    <a:pt x="17" y="287"/>
                  </a:cubicBezTo>
                  <a:cubicBezTo>
                    <a:pt x="18" y="285"/>
                    <a:pt x="19" y="283"/>
                    <a:pt x="20" y="282"/>
                  </a:cubicBezTo>
                  <a:cubicBezTo>
                    <a:pt x="21" y="281"/>
                    <a:pt x="21" y="281"/>
                    <a:pt x="21" y="281"/>
                  </a:cubicBezTo>
                  <a:cubicBezTo>
                    <a:pt x="21" y="281"/>
                    <a:pt x="21" y="281"/>
                    <a:pt x="21" y="281"/>
                  </a:cubicBezTo>
                  <a:cubicBezTo>
                    <a:pt x="21" y="279"/>
                    <a:pt x="22" y="278"/>
                    <a:pt x="23" y="276"/>
                  </a:cubicBezTo>
                  <a:cubicBezTo>
                    <a:pt x="23" y="276"/>
                    <a:pt x="23" y="276"/>
                    <a:pt x="23" y="276"/>
                  </a:cubicBezTo>
                  <a:cubicBezTo>
                    <a:pt x="24" y="274"/>
                    <a:pt x="26" y="272"/>
                    <a:pt x="27" y="270"/>
                  </a:cubicBezTo>
                  <a:cubicBezTo>
                    <a:pt x="27" y="270"/>
                    <a:pt x="27" y="270"/>
                    <a:pt x="27" y="270"/>
                  </a:cubicBezTo>
                  <a:cubicBezTo>
                    <a:pt x="28" y="269"/>
                    <a:pt x="29" y="268"/>
                    <a:pt x="30" y="266"/>
                  </a:cubicBezTo>
                  <a:cubicBezTo>
                    <a:pt x="30" y="266"/>
                    <a:pt x="30" y="266"/>
                    <a:pt x="30" y="266"/>
                  </a:cubicBezTo>
                  <a:cubicBezTo>
                    <a:pt x="31" y="265"/>
                    <a:pt x="31" y="264"/>
                    <a:pt x="32" y="262"/>
                  </a:cubicBezTo>
                  <a:cubicBezTo>
                    <a:pt x="36" y="258"/>
                    <a:pt x="39" y="253"/>
                    <a:pt x="43" y="248"/>
                  </a:cubicBezTo>
                  <a:cubicBezTo>
                    <a:pt x="43" y="248"/>
                    <a:pt x="43" y="248"/>
                    <a:pt x="43" y="248"/>
                  </a:cubicBezTo>
                  <a:cubicBezTo>
                    <a:pt x="43" y="248"/>
                    <a:pt x="44" y="247"/>
                    <a:pt x="44" y="246"/>
                  </a:cubicBezTo>
                  <a:cubicBezTo>
                    <a:pt x="46" y="245"/>
                    <a:pt x="47" y="243"/>
                    <a:pt x="48" y="241"/>
                  </a:cubicBezTo>
                  <a:cubicBezTo>
                    <a:pt x="48" y="241"/>
                    <a:pt x="48" y="241"/>
                    <a:pt x="48" y="241"/>
                  </a:cubicBezTo>
                  <a:cubicBezTo>
                    <a:pt x="48" y="241"/>
                    <a:pt x="48" y="241"/>
                    <a:pt x="48" y="241"/>
                  </a:cubicBezTo>
                  <a:cubicBezTo>
                    <a:pt x="50" y="239"/>
                    <a:pt x="51" y="238"/>
                    <a:pt x="53" y="236"/>
                  </a:cubicBezTo>
                  <a:cubicBezTo>
                    <a:pt x="53" y="236"/>
                    <a:pt x="53" y="236"/>
                    <a:pt x="53" y="236"/>
                  </a:cubicBezTo>
                  <a:cubicBezTo>
                    <a:pt x="54" y="234"/>
                    <a:pt x="56" y="233"/>
                    <a:pt x="57" y="231"/>
                  </a:cubicBezTo>
                  <a:cubicBezTo>
                    <a:pt x="57" y="231"/>
                    <a:pt x="57" y="231"/>
                    <a:pt x="57" y="231"/>
                  </a:cubicBezTo>
                  <a:cubicBezTo>
                    <a:pt x="57" y="231"/>
                    <a:pt x="57" y="231"/>
                    <a:pt x="57" y="231"/>
                  </a:cubicBezTo>
                  <a:cubicBezTo>
                    <a:pt x="57" y="231"/>
                    <a:pt x="57" y="231"/>
                    <a:pt x="57" y="231"/>
                  </a:cubicBezTo>
                  <a:cubicBezTo>
                    <a:pt x="59" y="229"/>
                    <a:pt x="60" y="228"/>
                    <a:pt x="62" y="226"/>
                  </a:cubicBezTo>
                  <a:cubicBezTo>
                    <a:pt x="63" y="224"/>
                    <a:pt x="65" y="222"/>
                    <a:pt x="67" y="220"/>
                  </a:cubicBezTo>
                  <a:cubicBezTo>
                    <a:pt x="67" y="220"/>
                    <a:pt x="67" y="220"/>
                    <a:pt x="67" y="220"/>
                  </a:cubicBezTo>
                  <a:cubicBezTo>
                    <a:pt x="67" y="220"/>
                    <a:pt x="67" y="220"/>
                    <a:pt x="67" y="220"/>
                  </a:cubicBezTo>
                  <a:cubicBezTo>
                    <a:pt x="71" y="216"/>
                    <a:pt x="74" y="212"/>
                    <a:pt x="78" y="208"/>
                  </a:cubicBezTo>
                  <a:cubicBezTo>
                    <a:pt x="79" y="207"/>
                    <a:pt x="80" y="206"/>
                    <a:pt x="81" y="205"/>
                  </a:cubicBezTo>
                  <a:cubicBezTo>
                    <a:pt x="82" y="205"/>
                    <a:pt x="82" y="204"/>
                    <a:pt x="83" y="204"/>
                  </a:cubicBezTo>
                  <a:cubicBezTo>
                    <a:pt x="83" y="203"/>
                    <a:pt x="84" y="203"/>
                    <a:pt x="85" y="202"/>
                  </a:cubicBezTo>
                  <a:cubicBezTo>
                    <a:pt x="85" y="202"/>
                    <a:pt x="85" y="202"/>
                    <a:pt x="85" y="202"/>
                  </a:cubicBezTo>
                  <a:cubicBezTo>
                    <a:pt x="86" y="201"/>
                    <a:pt x="87" y="200"/>
                    <a:pt x="88" y="199"/>
                  </a:cubicBezTo>
                  <a:cubicBezTo>
                    <a:pt x="88" y="199"/>
                    <a:pt x="88" y="199"/>
                    <a:pt x="88" y="199"/>
                  </a:cubicBezTo>
                  <a:cubicBezTo>
                    <a:pt x="89" y="198"/>
                    <a:pt x="90" y="197"/>
                    <a:pt x="90" y="197"/>
                  </a:cubicBezTo>
                  <a:cubicBezTo>
                    <a:pt x="96" y="192"/>
                    <a:pt x="101" y="187"/>
                    <a:pt x="107" y="182"/>
                  </a:cubicBezTo>
                  <a:cubicBezTo>
                    <a:pt x="107" y="182"/>
                    <a:pt x="107" y="182"/>
                    <a:pt x="107" y="182"/>
                  </a:cubicBezTo>
                  <a:cubicBezTo>
                    <a:pt x="108" y="181"/>
                    <a:pt x="109" y="179"/>
                    <a:pt x="111" y="178"/>
                  </a:cubicBezTo>
                  <a:cubicBezTo>
                    <a:pt x="114" y="176"/>
                    <a:pt x="116" y="173"/>
                    <a:pt x="119" y="171"/>
                  </a:cubicBezTo>
                  <a:cubicBezTo>
                    <a:pt x="123" y="167"/>
                    <a:pt x="128" y="164"/>
                    <a:pt x="132" y="160"/>
                  </a:cubicBezTo>
                  <a:cubicBezTo>
                    <a:pt x="132" y="160"/>
                    <a:pt x="132" y="160"/>
                    <a:pt x="132" y="160"/>
                  </a:cubicBezTo>
                  <a:cubicBezTo>
                    <a:pt x="134" y="159"/>
                    <a:pt x="136" y="157"/>
                    <a:pt x="138" y="155"/>
                  </a:cubicBezTo>
                  <a:cubicBezTo>
                    <a:pt x="138" y="155"/>
                    <a:pt x="138" y="155"/>
                    <a:pt x="138" y="155"/>
                  </a:cubicBezTo>
                  <a:cubicBezTo>
                    <a:pt x="140" y="154"/>
                    <a:pt x="142" y="152"/>
                    <a:pt x="144" y="150"/>
                  </a:cubicBezTo>
                  <a:cubicBezTo>
                    <a:pt x="145" y="149"/>
                    <a:pt x="146" y="149"/>
                    <a:pt x="147" y="148"/>
                  </a:cubicBezTo>
                  <a:cubicBezTo>
                    <a:pt x="148" y="147"/>
                    <a:pt x="149" y="146"/>
                    <a:pt x="150" y="146"/>
                  </a:cubicBezTo>
                  <a:cubicBezTo>
                    <a:pt x="150" y="146"/>
                    <a:pt x="150" y="146"/>
                    <a:pt x="150" y="146"/>
                  </a:cubicBezTo>
                  <a:cubicBezTo>
                    <a:pt x="163" y="136"/>
                    <a:pt x="176" y="126"/>
                    <a:pt x="189" y="117"/>
                  </a:cubicBezTo>
                  <a:cubicBezTo>
                    <a:pt x="189" y="117"/>
                    <a:pt x="189" y="117"/>
                    <a:pt x="189" y="117"/>
                  </a:cubicBezTo>
                  <a:cubicBezTo>
                    <a:pt x="192" y="115"/>
                    <a:pt x="195" y="113"/>
                    <a:pt x="198" y="111"/>
                  </a:cubicBezTo>
                  <a:cubicBezTo>
                    <a:pt x="217" y="98"/>
                    <a:pt x="236" y="86"/>
                    <a:pt x="253" y="74"/>
                  </a:cubicBezTo>
                  <a:cubicBezTo>
                    <a:pt x="305" y="42"/>
                    <a:pt x="351" y="17"/>
                    <a:pt x="376" y="5"/>
                  </a:cubicBezTo>
                  <a:cubicBezTo>
                    <a:pt x="384" y="0"/>
                    <a:pt x="393" y="7"/>
                    <a:pt x="391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1" name="Freeform 326"/>
            <p:cNvSpPr/>
            <p:nvPr/>
          </p:nvSpPr>
          <p:spPr bwMode="auto">
            <a:xfrm>
              <a:off x="7099300" y="6488113"/>
              <a:ext cx="188913" cy="376237"/>
            </a:xfrm>
            <a:custGeom>
              <a:avLst/>
              <a:gdLst>
                <a:gd name="T0" fmla="*/ 67 w 67"/>
                <a:gd name="T1" fmla="*/ 134 h 134"/>
                <a:gd name="T2" fmla="*/ 1 w 67"/>
                <a:gd name="T3" fmla="*/ 134 h 134"/>
                <a:gd name="T4" fmla="*/ 0 w 67"/>
                <a:gd name="T5" fmla="*/ 131 h 134"/>
                <a:gd name="T6" fmla="*/ 10 w 67"/>
                <a:gd name="T7" fmla="*/ 125 h 134"/>
                <a:gd name="T8" fmla="*/ 6 w 67"/>
                <a:gd name="T9" fmla="*/ 104 h 134"/>
                <a:gd name="T10" fmla="*/ 6 w 67"/>
                <a:gd name="T11" fmla="*/ 104 h 134"/>
                <a:gd name="T12" fmla="*/ 1 w 67"/>
                <a:gd name="T13" fmla="*/ 83 h 134"/>
                <a:gd name="T14" fmla="*/ 3 w 67"/>
                <a:gd name="T15" fmla="*/ 73 h 134"/>
                <a:gd name="T16" fmla="*/ 3 w 67"/>
                <a:gd name="T17" fmla="*/ 73 h 134"/>
                <a:gd name="T18" fmla="*/ 9 w 67"/>
                <a:gd name="T19" fmla="*/ 58 h 134"/>
                <a:gd name="T20" fmla="*/ 10 w 67"/>
                <a:gd name="T21" fmla="*/ 55 h 134"/>
                <a:gd name="T22" fmla="*/ 10 w 67"/>
                <a:gd name="T23" fmla="*/ 55 h 134"/>
                <a:gd name="T24" fmla="*/ 11 w 67"/>
                <a:gd name="T25" fmla="*/ 53 h 134"/>
                <a:gd name="T26" fmla="*/ 11 w 67"/>
                <a:gd name="T27" fmla="*/ 53 h 134"/>
                <a:gd name="T28" fmla="*/ 15 w 67"/>
                <a:gd name="T29" fmla="*/ 45 h 134"/>
                <a:gd name="T30" fmla="*/ 15 w 67"/>
                <a:gd name="T31" fmla="*/ 45 h 134"/>
                <a:gd name="T32" fmla="*/ 17 w 67"/>
                <a:gd name="T33" fmla="*/ 41 h 134"/>
                <a:gd name="T34" fmla="*/ 17 w 67"/>
                <a:gd name="T35" fmla="*/ 41 h 134"/>
                <a:gd name="T36" fmla="*/ 20 w 67"/>
                <a:gd name="T37" fmla="*/ 36 h 134"/>
                <a:gd name="T38" fmla="*/ 21 w 67"/>
                <a:gd name="T39" fmla="*/ 35 h 134"/>
                <a:gd name="T40" fmla="*/ 21 w 67"/>
                <a:gd name="T41" fmla="*/ 35 h 134"/>
                <a:gd name="T42" fmla="*/ 23 w 67"/>
                <a:gd name="T43" fmla="*/ 30 h 134"/>
                <a:gd name="T44" fmla="*/ 23 w 67"/>
                <a:gd name="T45" fmla="*/ 30 h 134"/>
                <a:gd name="T46" fmla="*/ 27 w 67"/>
                <a:gd name="T47" fmla="*/ 24 h 134"/>
                <a:gd name="T48" fmla="*/ 27 w 67"/>
                <a:gd name="T49" fmla="*/ 24 h 134"/>
                <a:gd name="T50" fmla="*/ 30 w 67"/>
                <a:gd name="T51" fmla="*/ 20 h 134"/>
                <a:gd name="T52" fmla="*/ 30 w 67"/>
                <a:gd name="T53" fmla="*/ 20 h 134"/>
                <a:gd name="T54" fmla="*/ 32 w 67"/>
                <a:gd name="T55" fmla="*/ 16 h 134"/>
                <a:gd name="T56" fmla="*/ 43 w 67"/>
                <a:gd name="T57" fmla="*/ 2 h 134"/>
                <a:gd name="T58" fmla="*/ 43 w 67"/>
                <a:gd name="T59" fmla="*/ 2 h 134"/>
                <a:gd name="T60" fmla="*/ 44 w 67"/>
                <a:gd name="T61" fmla="*/ 0 h 134"/>
                <a:gd name="T62" fmla="*/ 43 w 67"/>
                <a:gd name="T63" fmla="*/ 5 h 134"/>
                <a:gd name="T64" fmla="*/ 43 w 67"/>
                <a:gd name="T65" fmla="*/ 5 h 134"/>
                <a:gd name="T66" fmla="*/ 40 w 67"/>
                <a:gd name="T67" fmla="*/ 14 h 134"/>
                <a:gd name="T68" fmla="*/ 40 w 67"/>
                <a:gd name="T69" fmla="*/ 14 h 134"/>
                <a:gd name="T70" fmla="*/ 38 w 67"/>
                <a:gd name="T71" fmla="*/ 21 h 134"/>
                <a:gd name="T72" fmla="*/ 38 w 67"/>
                <a:gd name="T73" fmla="*/ 21 h 134"/>
                <a:gd name="T74" fmla="*/ 36 w 67"/>
                <a:gd name="T75" fmla="*/ 27 h 134"/>
                <a:gd name="T76" fmla="*/ 36 w 67"/>
                <a:gd name="T77" fmla="*/ 27 h 134"/>
                <a:gd name="T78" fmla="*/ 34 w 67"/>
                <a:gd name="T79" fmla="*/ 39 h 134"/>
                <a:gd name="T80" fmla="*/ 34 w 67"/>
                <a:gd name="T81" fmla="*/ 39 h 134"/>
                <a:gd name="T82" fmla="*/ 33 w 67"/>
                <a:gd name="T83" fmla="*/ 44 h 134"/>
                <a:gd name="T84" fmla="*/ 33 w 67"/>
                <a:gd name="T85" fmla="*/ 45 h 134"/>
                <a:gd name="T86" fmla="*/ 32 w 67"/>
                <a:gd name="T87" fmla="*/ 50 h 134"/>
                <a:gd name="T88" fmla="*/ 32 w 67"/>
                <a:gd name="T89" fmla="*/ 50 h 134"/>
                <a:gd name="T90" fmla="*/ 32 w 67"/>
                <a:gd name="T91" fmla="*/ 50 h 134"/>
                <a:gd name="T92" fmla="*/ 32 w 67"/>
                <a:gd name="T93" fmla="*/ 64 h 134"/>
                <a:gd name="T94" fmla="*/ 32 w 67"/>
                <a:gd name="T95" fmla="*/ 74 h 134"/>
                <a:gd name="T96" fmla="*/ 34 w 67"/>
                <a:gd name="T97" fmla="*/ 83 h 134"/>
                <a:gd name="T98" fmla="*/ 34 w 67"/>
                <a:gd name="T99" fmla="*/ 84 h 134"/>
                <a:gd name="T100" fmla="*/ 34 w 67"/>
                <a:gd name="T101" fmla="*/ 84 h 134"/>
                <a:gd name="T102" fmla="*/ 38 w 67"/>
                <a:gd name="T103" fmla="*/ 100 h 134"/>
                <a:gd name="T104" fmla="*/ 48 w 67"/>
                <a:gd name="T105" fmla="*/ 119 h 134"/>
                <a:gd name="T106" fmla="*/ 63 w 67"/>
                <a:gd name="T107" fmla="*/ 132 h 134"/>
                <a:gd name="T108" fmla="*/ 67 w 67"/>
                <a:gd name="T109" fmla="*/ 134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67" h="134">
                  <a:moveTo>
                    <a:pt x="67" y="134"/>
                  </a:moveTo>
                  <a:cubicBezTo>
                    <a:pt x="1" y="134"/>
                    <a:pt x="1" y="134"/>
                    <a:pt x="1" y="134"/>
                  </a:cubicBezTo>
                  <a:cubicBezTo>
                    <a:pt x="1" y="133"/>
                    <a:pt x="0" y="132"/>
                    <a:pt x="0" y="131"/>
                  </a:cubicBezTo>
                  <a:cubicBezTo>
                    <a:pt x="3" y="129"/>
                    <a:pt x="7" y="127"/>
                    <a:pt x="10" y="125"/>
                  </a:cubicBezTo>
                  <a:cubicBezTo>
                    <a:pt x="8" y="118"/>
                    <a:pt x="7" y="111"/>
                    <a:pt x="6" y="104"/>
                  </a:cubicBezTo>
                  <a:cubicBezTo>
                    <a:pt x="6" y="104"/>
                    <a:pt x="6" y="104"/>
                    <a:pt x="6" y="104"/>
                  </a:cubicBezTo>
                  <a:cubicBezTo>
                    <a:pt x="4" y="97"/>
                    <a:pt x="2" y="89"/>
                    <a:pt x="1" y="83"/>
                  </a:cubicBezTo>
                  <a:cubicBezTo>
                    <a:pt x="2" y="80"/>
                    <a:pt x="2" y="77"/>
                    <a:pt x="3" y="73"/>
                  </a:cubicBezTo>
                  <a:cubicBezTo>
                    <a:pt x="3" y="73"/>
                    <a:pt x="3" y="73"/>
                    <a:pt x="3" y="73"/>
                  </a:cubicBezTo>
                  <a:cubicBezTo>
                    <a:pt x="5" y="68"/>
                    <a:pt x="7" y="63"/>
                    <a:pt x="9" y="58"/>
                  </a:cubicBezTo>
                  <a:cubicBezTo>
                    <a:pt x="9" y="57"/>
                    <a:pt x="10" y="56"/>
                    <a:pt x="10" y="55"/>
                  </a:cubicBezTo>
                  <a:cubicBezTo>
                    <a:pt x="10" y="55"/>
                    <a:pt x="10" y="55"/>
                    <a:pt x="10" y="55"/>
                  </a:cubicBezTo>
                  <a:cubicBezTo>
                    <a:pt x="11" y="54"/>
                    <a:pt x="11" y="54"/>
                    <a:pt x="11" y="53"/>
                  </a:cubicBezTo>
                  <a:cubicBezTo>
                    <a:pt x="11" y="53"/>
                    <a:pt x="11" y="53"/>
                    <a:pt x="11" y="53"/>
                  </a:cubicBezTo>
                  <a:cubicBezTo>
                    <a:pt x="12" y="51"/>
                    <a:pt x="13" y="48"/>
                    <a:pt x="15" y="45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6" y="44"/>
                    <a:pt x="16" y="42"/>
                    <a:pt x="17" y="41"/>
                  </a:cubicBezTo>
                  <a:cubicBezTo>
                    <a:pt x="17" y="41"/>
                    <a:pt x="17" y="41"/>
                    <a:pt x="17" y="41"/>
                  </a:cubicBezTo>
                  <a:cubicBezTo>
                    <a:pt x="18" y="39"/>
                    <a:pt x="19" y="37"/>
                    <a:pt x="20" y="36"/>
                  </a:cubicBezTo>
                  <a:cubicBezTo>
                    <a:pt x="21" y="35"/>
                    <a:pt x="21" y="35"/>
                    <a:pt x="21" y="35"/>
                  </a:cubicBezTo>
                  <a:cubicBezTo>
                    <a:pt x="21" y="35"/>
                    <a:pt x="21" y="35"/>
                    <a:pt x="21" y="35"/>
                  </a:cubicBezTo>
                  <a:cubicBezTo>
                    <a:pt x="21" y="33"/>
                    <a:pt x="22" y="32"/>
                    <a:pt x="23" y="30"/>
                  </a:cubicBezTo>
                  <a:cubicBezTo>
                    <a:pt x="23" y="30"/>
                    <a:pt x="23" y="30"/>
                    <a:pt x="23" y="30"/>
                  </a:cubicBezTo>
                  <a:cubicBezTo>
                    <a:pt x="24" y="28"/>
                    <a:pt x="26" y="26"/>
                    <a:pt x="27" y="24"/>
                  </a:cubicBezTo>
                  <a:cubicBezTo>
                    <a:pt x="27" y="24"/>
                    <a:pt x="27" y="24"/>
                    <a:pt x="27" y="24"/>
                  </a:cubicBezTo>
                  <a:cubicBezTo>
                    <a:pt x="28" y="23"/>
                    <a:pt x="29" y="22"/>
                    <a:pt x="30" y="20"/>
                  </a:cubicBezTo>
                  <a:cubicBezTo>
                    <a:pt x="30" y="20"/>
                    <a:pt x="30" y="20"/>
                    <a:pt x="30" y="20"/>
                  </a:cubicBezTo>
                  <a:cubicBezTo>
                    <a:pt x="31" y="19"/>
                    <a:pt x="31" y="18"/>
                    <a:pt x="32" y="16"/>
                  </a:cubicBezTo>
                  <a:cubicBezTo>
                    <a:pt x="36" y="12"/>
                    <a:pt x="39" y="7"/>
                    <a:pt x="43" y="2"/>
                  </a:cubicBezTo>
                  <a:cubicBezTo>
                    <a:pt x="43" y="2"/>
                    <a:pt x="43" y="2"/>
                    <a:pt x="43" y="2"/>
                  </a:cubicBezTo>
                  <a:cubicBezTo>
                    <a:pt x="43" y="2"/>
                    <a:pt x="44" y="1"/>
                    <a:pt x="44" y="0"/>
                  </a:cubicBezTo>
                  <a:cubicBezTo>
                    <a:pt x="44" y="2"/>
                    <a:pt x="43" y="3"/>
                    <a:pt x="43" y="5"/>
                  </a:cubicBezTo>
                  <a:cubicBezTo>
                    <a:pt x="43" y="5"/>
                    <a:pt x="43" y="5"/>
                    <a:pt x="43" y="5"/>
                  </a:cubicBezTo>
                  <a:cubicBezTo>
                    <a:pt x="42" y="8"/>
                    <a:pt x="41" y="11"/>
                    <a:pt x="40" y="14"/>
                  </a:cubicBezTo>
                  <a:cubicBezTo>
                    <a:pt x="40" y="14"/>
                    <a:pt x="40" y="14"/>
                    <a:pt x="40" y="14"/>
                  </a:cubicBezTo>
                  <a:cubicBezTo>
                    <a:pt x="39" y="16"/>
                    <a:pt x="38" y="19"/>
                    <a:pt x="38" y="21"/>
                  </a:cubicBezTo>
                  <a:cubicBezTo>
                    <a:pt x="38" y="21"/>
                    <a:pt x="38" y="21"/>
                    <a:pt x="38" y="21"/>
                  </a:cubicBezTo>
                  <a:cubicBezTo>
                    <a:pt x="37" y="23"/>
                    <a:pt x="37" y="25"/>
                    <a:pt x="36" y="27"/>
                  </a:cubicBezTo>
                  <a:cubicBezTo>
                    <a:pt x="36" y="27"/>
                    <a:pt x="36" y="27"/>
                    <a:pt x="36" y="27"/>
                  </a:cubicBezTo>
                  <a:cubicBezTo>
                    <a:pt x="35" y="31"/>
                    <a:pt x="35" y="35"/>
                    <a:pt x="34" y="39"/>
                  </a:cubicBezTo>
                  <a:cubicBezTo>
                    <a:pt x="34" y="39"/>
                    <a:pt x="34" y="39"/>
                    <a:pt x="34" y="39"/>
                  </a:cubicBezTo>
                  <a:cubicBezTo>
                    <a:pt x="34" y="41"/>
                    <a:pt x="33" y="42"/>
                    <a:pt x="33" y="44"/>
                  </a:cubicBezTo>
                  <a:cubicBezTo>
                    <a:pt x="33" y="44"/>
                    <a:pt x="33" y="45"/>
                    <a:pt x="33" y="45"/>
                  </a:cubicBezTo>
                  <a:cubicBezTo>
                    <a:pt x="33" y="47"/>
                    <a:pt x="33" y="48"/>
                    <a:pt x="32" y="50"/>
                  </a:cubicBezTo>
                  <a:cubicBezTo>
                    <a:pt x="32" y="50"/>
                    <a:pt x="32" y="50"/>
                    <a:pt x="32" y="50"/>
                  </a:cubicBezTo>
                  <a:cubicBezTo>
                    <a:pt x="32" y="50"/>
                    <a:pt x="32" y="50"/>
                    <a:pt x="32" y="50"/>
                  </a:cubicBezTo>
                  <a:cubicBezTo>
                    <a:pt x="32" y="55"/>
                    <a:pt x="32" y="60"/>
                    <a:pt x="32" y="64"/>
                  </a:cubicBezTo>
                  <a:cubicBezTo>
                    <a:pt x="32" y="68"/>
                    <a:pt x="32" y="71"/>
                    <a:pt x="32" y="74"/>
                  </a:cubicBezTo>
                  <a:cubicBezTo>
                    <a:pt x="33" y="77"/>
                    <a:pt x="33" y="80"/>
                    <a:pt x="34" y="83"/>
                  </a:cubicBezTo>
                  <a:cubicBezTo>
                    <a:pt x="34" y="84"/>
                    <a:pt x="34" y="84"/>
                    <a:pt x="34" y="84"/>
                  </a:cubicBezTo>
                  <a:cubicBezTo>
                    <a:pt x="34" y="84"/>
                    <a:pt x="34" y="84"/>
                    <a:pt x="34" y="84"/>
                  </a:cubicBezTo>
                  <a:cubicBezTo>
                    <a:pt x="35" y="90"/>
                    <a:pt x="36" y="95"/>
                    <a:pt x="38" y="100"/>
                  </a:cubicBezTo>
                  <a:cubicBezTo>
                    <a:pt x="41" y="107"/>
                    <a:pt x="44" y="113"/>
                    <a:pt x="48" y="119"/>
                  </a:cubicBezTo>
                  <a:cubicBezTo>
                    <a:pt x="52" y="124"/>
                    <a:pt x="57" y="129"/>
                    <a:pt x="63" y="132"/>
                  </a:cubicBezTo>
                  <a:cubicBezTo>
                    <a:pt x="64" y="133"/>
                    <a:pt x="65" y="134"/>
                    <a:pt x="67" y="13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2" name="Freeform 327"/>
            <p:cNvSpPr/>
            <p:nvPr/>
          </p:nvSpPr>
          <p:spPr bwMode="auto">
            <a:xfrm>
              <a:off x="7612063" y="6838950"/>
              <a:ext cx="7938" cy="7937"/>
            </a:xfrm>
            <a:custGeom>
              <a:avLst/>
              <a:gdLst>
                <a:gd name="T0" fmla="*/ 2 w 3"/>
                <a:gd name="T1" fmla="*/ 2 h 3"/>
                <a:gd name="T2" fmla="*/ 0 w 3"/>
                <a:gd name="T3" fmla="*/ 0 h 3"/>
                <a:gd name="T4" fmla="*/ 2 w 3"/>
                <a:gd name="T5" fmla="*/ 2 h 3"/>
                <a:gd name="T6" fmla="*/ 3 w 3"/>
                <a:gd name="T7" fmla="*/ 3 h 3"/>
                <a:gd name="T8" fmla="*/ 2 w 3"/>
                <a:gd name="T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2" y="2"/>
                  </a:moveTo>
                  <a:cubicBezTo>
                    <a:pt x="1" y="1"/>
                    <a:pt x="1" y="0"/>
                    <a:pt x="0" y="0"/>
                  </a:cubicBezTo>
                  <a:cubicBezTo>
                    <a:pt x="1" y="0"/>
                    <a:pt x="1" y="1"/>
                    <a:pt x="2" y="2"/>
                  </a:cubicBezTo>
                  <a:cubicBezTo>
                    <a:pt x="3" y="3"/>
                    <a:pt x="3" y="3"/>
                    <a:pt x="3" y="3"/>
                  </a:cubicBezTo>
                  <a:lnTo>
                    <a:pt x="2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3" name="Freeform 328"/>
            <p:cNvSpPr/>
            <p:nvPr/>
          </p:nvSpPr>
          <p:spPr bwMode="auto">
            <a:xfrm>
              <a:off x="7364413" y="5908675"/>
              <a:ext cx="731838" cy="955675"/>
            </a:xfrm>
            <a:custGeom>
              <a:avLst/>
              <a:gdLst>
                <a:gd name="T0" fmla="*/ 260 w 260"/>
                <a:gd name="T1" fmla="*/ 0 h 340"/>
                <a:gd name="T2" fmla="*/ 250 w 260"/>
                <a:gd name="T3" fmla="*/ 13 h 340"/>
                <a:gd name="T4" fmla="*/ 250 w 260"/>
                <a:gd name="T5" fmla="*/ 13 h 340"/>
                <a:gd name="T6" fmla="*/ 235 w 260"/>
                <a:gd name="T7" fmla="*/ 41 h 340"/>
                <a:gd name="T8" fmla="*/ 222 w 260"/>
                <a:gd name="T9" fmla="*/ 69 h 340"/>
                <a:gd name="T10" fmla="*/ 222 w 260"/>
                <a:gd name="T11" fmla="*/ 129 h 340"/>
                <a:gd name="T12" fmla="*/ 178 w 260"/>
                <a:gd name="T13" fmla="*/ 142 h 340"/>
                <a:gd name="T14" fmla="*/ 160 w 260"/>
                <a:gd name="T15" fmla="*/ 159 h 340"/>
                <a:gd name="T16" fmla="*/ 157 w 260"/>
                <a:gd name="T17" fmla="*/ 164 h 340"/>
                <a:gd name="T18" fmla="*/ 154 w 260"/>
                <a:gd name="T19" fmla="*/ 237 h 340"/>
                <a:gd name="T20" fmla="*/ 134 w 260"/>
                <a:gd name="T21" fmla="*/ 228 h 340"/>
                <a:gd name="T22" fmla="*/ 121 w 260"/>
                <a:gd name="T23" fmla="*/ 231 h 340"/>
                <a:gd name="T24" fmla="*/ 108 w 260"/>
                <a:gd name="T25" fmla="*/ 238 h 340"/>
                <a:gd name="T26" fmla="*/ 84 w 260"/>
                <a:gd name="T27" fmla="*/ 272 h 340"/>
                <a:gd name="T28" fmla="*/ 80 w 260"/>
                <a:gd name="T29" fmla="*/ 285 h 340"/>
                <a:gd name="T30" fmla="*/ 87 w 260"/>
                <a:gd name="T31" fmla="*/ 329 h 340"/>
                <a:gd name="T32" fmla="*/ 88 w 260"/>
                <a:gd name="T33" fmla="*/ 331 h 340"/>
                <a:gd name="T34" fmla="*/ 87 w 260"/>
                <a:gd name="T35" fmla="*/ 329 h 340"/>
                <a:gd name="T36" fmla="*/ 68 w 260"/>
                <a:gd name="T37" fmla="*/ 322 h 340"/>
                <a:gd name="T38" fmla="*/ 55 w 260"/>
                <a:gd name="T39" fmla="*/ 324 h 340"/>
                <a:gd name="T40" fmla="*/ 53 w 260"/>
                <a:gd name="T41" fmla="*/ 325 h 340"/>
                <a:gd name="T42" fmla="*/ 32 w 260"/>
                <a:gd name="T43" fmla="*/ 339 h 340"/>
                <a:gd name="T44" fmla="*/ 30 w 260"/>
                <a:gd name="T45" fmla="*/ 340 h 340"/>
                <a:gd name="T46" fmla="*/ 0 w 260"/>
                <a:gd name="T47" fmla="*/ 340 h 340"/>
                <a:gd name="T48" fmla="*/ 9 w 260"/>
                <a:gd name="T49" fmla="*/ 334 h 340"/>
                <a:gd name="T50" fmla="*/ 20 w 260"/>
                <a:gd name="T51" fmla="*/ 308 h 340"/>
                <a:gd name="T52" fmla="*/ 17 w 260"/>
                <a:gd name="T53" fmla="*/ 285 h 340"/>
                <a:gd name="T54" fmla="*/ 14 w 260"/>
                <a:gd name="T55" fmla="*/ 277 h 340"/>
                <a:gd name="T56" fmla="*/ 7 w 260"/>
                <a:gd name="T57" fmla="*/ 264 h 340"/>
                <a:gd name="T58" fmla="*/ 6 w 260"/>
                <a:gd name="T59" fmla="*/ 262 h 340"/>
                <a:gd name="T60" fmla="*/ 9 w 260"/>
                <a:gd name="T61" fmla="*/ 264 h 340"/>
                <a:gd name="T62" fmla="*/ 9 w 260"/>
                <a:gd name="T63" fmla="*/ 264 h 340"/>
                <a:gd name="T64" fmla="*/ 36 w 260"/>
                <a:gd name="T65" fmla="*/ 275 h 340"/>
                <a:gd name="T66" fmla="*/ 49 w 260"/>
                <a:gd name="T67" fmla="*/ 272 h 340"/>
                <a:gd name="T68" fmla="*/ 49 w 260"/>
                <a:gd name="T69" fmla="*/ 272 h 340"/>
                <a:gd name="T70" fmla="*/ 62 w 260"/>
                <a:gd name="T71" fmla="*/ 264 h 340"/>
                <a:gd name="T72" fmla="*/ 63 w 260"/>
                <a:gd name="T73" fmla="*/ 264 h 340"/>
                <a:gd name="T74" fmla="*/ 67 w 260"/>
                <a:gd name="T75" fmla="*/ 260 h 340"/>
                <a:gd name="T76" fmla="*/ 67 w 260"/>
                <a:gd name="T77" fmla="*/ 260 h 340"/>
                <a:gd name="T78" fmla="*/ 69 w 260"/>
                <a:gd name="T79" fmla="*/ 258 h 340"/>
                <a:gd name="T80" fmla="*/ 69 w 260"/>
                <a:gd name="T81" fmla="*/ 258 h 340"/>
                <a:gd name="T82" fmla="*/ 69 w 260"/>
                <a:gd name="T83" fmla="*/ 257 h 340"/>
                <a:gd name="T84" fmla="*/ 73 w 260"/>
                <a:gd name="T85" fmla="*/ 253 h 340"/>
                <a:gd name="T86" fmla="*/ 73 w 260"/>
                <a:gd name="T87" fmla="*/ 252 h 340"/>
                <a:gd name="T88" fmla="*/ 74 w 260"/>
                <a:gd name="T89" fmla="*/ 251 h 340"/>
                <a:gd name="T90" fmla="*/ 77 w 260"/>
                <a:gd name="T91" fmla="*/ 247 h 340"/>
                <a:gd name="T92" fmla="*/ 78 w 260"/>
                <a:gd name="T93" fmla="*/ 246 h 340"/>
                <a:gd name="T94" fmla="*/ 87 w 260"/>
                <a:gd name="T95" fmla="*/ 230 h 340"/>
                <a:gd name="T96" fmla="*/ 95 w 260"/>
                <a:gd name="T97" fmla="*/ 210 h 340"/>
                <a:gd name="T98" fmla="*/ 98 w 260"/>
                <a:gd name="T99" fmla="*/ 198 h 340"/>
                <a:gd name="T100" fmla="*/ 100 w 260"/>
                <a:gd name="T101" fmla="*/ 187 h 340"/>
                <a:gd name="T102" fmla="*/ 98 w 260"/>
                <a:gd name="T103" fmla="*/ 148 h 340"/>
                <a:gd name="T104" fmla="*/ 123 w 260"/>
                <a:gd name="T105" fmla="*/ 160 h 340"/>
                <a:gd name="T106" fmla="*/ 124 w 260"/>
                <a:gd name="T107" fmla="*/ 159 h 340"/>
                <a:gd name="T108" fmla="*/ 149 w 260"/>
                <a:gd name="T109" fmla="*/ 141 h 340"/>
                <a:gd name="T110" fmla="*/ 151 w 260"/>
                <a:gd name="T111" fmla="*/ 138 h 340"/>
                <a:gd name="T112" fmla="*/ 161 w 260"/>
                <a:gd name="T113" fmla="*/ 75 h 340"/>
                <a:gd name="T114" fmla="*/ 176 w 260"/>
                <a:gd name="T115" fmla="*/ 81 h 340"/>
                <a:gd name="T116" fmla="*/ 205 w 260"/>
                <a:gd name="T117" fmla="*/ 63 h 340"/>
                <a:gd name="T118" fmla="*/ 229 w 260"/>
                <a:gd name="T119" fmla="*/ 36 h 340"/>
                <a:gd name="T120" fmla="*/ 248 w 260"/>
                <a:gd name="T121" fmla="*/ 14 h 340"/>
                <a:gd name="T122" fmla="*/ 260 w 260"/>
                <a:gd name="T123" fmla="*/ 0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60" h="340">
                  <a:moveTo>
                    <a:pt x="260" y="0"/>
                  </a:moveTo>
                  <a:cubicBezTo>
                    <a:pt x="256" y="4"/>
                    <a:pt x="253" y="8"/>
                    <a:pt x="250" y="13"/>
                  </a:cubicBezTo>
                  <a:cubicBezTo>
                    <a:pt x="250" y="13"/>
                    <a:pt x="250" y="13"/>
                    <a:pt x="250" y="13"/>
                  </a:cubicBezTo>
                  <a:cubicBezTo>
                    <a:pt x="245" y="22"/>
                    <a:pt x="240" y="32"/>
                    <a:pt x="235" y="41"/>
                  </a:cubicBezTo>
                  <a:cubicBezTo>
                    <a:pt x="230" y="51"/>
                    <a:pt x="226" y="60"/>
                    <a:pt x="222" y="69"/>
                  </a:cubicBezTo>
                  <a:cubicBezTo>
                    <a:pt x="213" y="88"/>
                    <a:pt x="197" y="119"/>
                    <a:pt x="222" y="129"/>
                  </a:cubicBezTo>
                  <a:cubicBezTo>
                    <a:pt x="207" y="128"/>
                    <a:pt x="191" y="133"/>
                    <a:pt x="178" y="142"/>
                  </a:cubicBezTo>
                  <a:cubicBezTo>
                    <a:pt x="171" y="147"/>
                    <a:pt x="165" y="153"/>
                    <a:pt x="160" y="159"/>
                  </a:cubicBezTo>
                  <a:cubicBezTo>
                    <a:pt x="159" y="161"/>
                    <a:pt x="158" y="162"/>
                    <a:pt x="157" y="164"/>
                  </a:cubicBezTo>
                  <a:cubicBezTo>
                    <a:pt x="143" y="187"/>
                    <a:pt x="141" y="216"/>
                    <a:pt x="154" y="237"/>
                  </a:cubicBezTo>
                  <a:cubicBezTo>
                    <a:pt x="150" y="230"/>
                    <a:pt x="142" y="228"/>
                    <a:pt x="134" y="228"/>
                  </a:cubicBezTo>
                  <a:cubicBezTo>
                    <a:pt x="130" y="228"/>
                    <a:pt x="125" y="229"/>
                    <a:pt x="121" y="231"/>
                  </a:cubicBezTo>
                  <a:cubicBezTo>
                    <a:pt x="116" y="232"/>
                    <a:pt x="112" y="235"/>
                    <a:pt x="108" y="238"/>
                  </a:cubicBezTo>
                  <a:cubicBezTo>
                    <a:pt x="97" y="246"/>
                    <a:pt x="89" y="258"/>
                    <a:pt x="84" y="272"/>
                  </a:cubicBezTo>
                  <a:cubicBezTo>
                    <a:pt x="82" y="276"/>
                    <a:pt x="81" y="281"/>
                    <a:pt x="80" y="285"/>
                  </a:cubicBezTo>
                  <a:cubicBezTo>
                    <a:pt x="77" y="301"/>
                    <a:pt x="80" y="317"/>
                    <a:pt x="87" y="329"/>
                  </a:cubicBezTo>
                  <a:cubicBezTo>
                    <a:pt x="88" y="329"/>
                    <a:pt x="88" y="330"/>
                    <a:pt x="88" y="331"/>
                  </a:cubicBezTo>
                  <a:cubicBezTo>
                    <a:pt x="88" y="330"/>
                    <a:pt x="87" y="329"/>
                    <a:pt x="87" y="329"/>
                  </a:cubicBezTo>
                  <a:cubicBezTo>
                    <a:pt x="82" y="324"/>
                    <a:pt x="75" y="322"/>
                    <a:pt x="68" y="322"/>
                  </a:cubicBezTo>
                  <a:cubicBezTo>
                    <a:pt x="64" y="322"/>
                    <a:pt x="59" y="322"/>
                    <a:pt x="55" y="324"/>
                  </a:cubicBezTo>
                  <a:cubicBezTo>
                    <a:pt x="54" y="324"/>
                    <a:pt x="54" y="324"/>
                    <a:pt x="53" y="325"/>
                  </a:cubicBezTo>
                  <a:cubicBezTo>
                    <a:pt x="45" y="328"/>
                    <a:pt x="38" y="333"/>
                    <a:pt x="32" y="339"/>
                  </a:cubicBezTo>
                  <a:cubicBezTo>
                    <a:pt x="31" y="339"/>
                    <a:pt x="31" y="340"/>
                    <a:pt x="30" y="340"/>
                  </a:cubicBezTo>
                  <a:cubicBezTo>
                    <a:pt x="0" y="340"/>
                    <a:pt x="0" y="340"/>
                    <a:pt x="0" y="340"/>
                  </a:cubicBezTo>
                  <a:cubicBezTo>
                    <a:pt x="3" y="339"/>
                    <a:pt x="6" y="336"/>
                    <a:pt x="9" y="334"/>
                  </a:cubicBezTo>
                  <a:cubicBezTo>
                    <a:pt x="15" y="328"/>
                    <a:pt x="19" y="319"/>
                    <a:pt x="20" y="308"/>
                  </a:cubicBezTo>
                  <a:cubicBezTo>
                    <a:pt x="20" y="300"/>
                    <a:pt x="19" y="292"/>
                    <a:pt x="17" y="285"/>
                  </a:cubicBezTo>
                  <a:cubicBezTo>
                    <a:pt x="16" y="282"/>
                    <a:pt x="15" y="279"/>
                    <a:pt x="14" y="277"/>
                  </a:cubicBezTo>
                  <a:cubicBezTo>
                    <a:pt x="12" y="272"/>
                    <a:pt x="9" y="268"/>
                    <a:pt x="7" y="264"/>
                  </a:cubicBezTo>
                  <a:cubicBezTo>
                    <a:pt x="7" y="263"/>
                    <a:pt x="6" y="263"/>
                    <a:pt x="6" y="262"/>
                  </a:cubicBezTo>
                  <a:cubicBezTo>
                    <a:pt x="7" y="263"/>
                    <a:pt x="8" y="264"/>
                    <a:pt x="9" y="264"/>
                  </a:cubicBezTo>
                  <a:cubicBezTo>
                    <a:pt x="9" y="264"/>
                    <a:pt x="9" y="264"/>
                    <a:pt x="9" y="264"/>
                  </a:cubicBezTo>
                  <a:cubicBezTo>
                    <a:pt x="17" y="270"/>
                    <a:pt x="26" y="275"/>
                    <a:pt x="36" y="275"/>
                  </a:cubicBezTo>
                  <a:cubicBezTo>
                    <a:pt x="41" y="275"/>
                    <a:pt x="45" y="274"/>
                    <a:pt x="49" y="272"/>
                  </a:cubicBezTo>
                  <a:cubicBezTo>
                    <a:pt x="49" y="272"/>
                    <a:pt x="49" y="272"/>
                    <a:pt x="49" y="272"/>
                  </a:cubicBezTo>
                  <a:cubicBezTo>
                    <a:pt x="54" y="270"/>
                    <a:pt x="58" y="268"/>
                    <a:pt x="62" y="264"/>
                  </a:cubicBezTo>
                  <a:cubicBezTo>
                    <a:pt x="63" y="264"/>
                    <a:pt x="63" y="264"/>
                    <a:pt x="63" y="264"/>
                  </a:cubicBezTo>
                  <a:cubicBezTo>
                    <a:pt x="64" y="262"/>
                    <a:pt x="65" y="261"/>
                    <a:pt x="67" y="260"/>
                  </a:cubicBezTo>
                  <a:cubicBezTo>
                    <a:pt x="67" y="260"/>
                    <a:pt x="67" y="260"/>
                    <a:pt x="67" y="260"/>
                  </a:cubicBezTo>
                  <a:cubicBezTo>
                    <a:pt x="67" y="259"/>
                    <a:pt x="68" y="258"/>
                    <a:pt x="69" y="258"/>
                  </a:cubicBezTo>
                  <a:cubicBezTo>
                    <a:pt x="69" y="258"/>
                    <a:pt x="69" y="258"/>
                    <a:pt x="69" y="258"/>
                  </a:cubicBezTo>
                  <a:cubicBezTo>
                    <a:pt x="69" y="257"/>
                    <a:pt x="69" y="257"/>
                    <a:pt x="69" y="257"/>
                  </a:cubicBezTo>
                  <a:cubicBezTo>
                    <a:pt x="71" y="256"/>
                    <a:pt x="72" y="254"/>
                    <a:pt x="73" y="253"/>
                  </a:cubicBezTo>
                  <a:cubicBezTo>
                    <a:pt x="73" y="252"/>
                    <a:pt x="73" y="252"/>
                    <a:pt x="73" y="252"/>
                  </a:cubicBezTo>
                  <a:cubicBezTo>
                    <a:pt x="74" y="251"/>
                    <a:pt x="74" y="251"/>
                    <a:pt x="74" y="251"/>
                  </a:cubicBezTo>
                  <a:cubicBezTo>
                    <a:pt x="75" y="250"/>
                    <a:pt x="76" y="249"/>
                    <a:pt x="77" y="247"/>
                  </a:cubicBezTo>
                  <a:cubicBezTo>
                    <a:pt x="78" y="247"/>
                    <a:pt x="78" y="246"/>
                    <a:pt x="78" y="246"/>
                  </a:cubicBezTo>
                  <a:cubicBezTo>
                    <a:pt x="82" y="241"/>
                    <a:pt x="85" y="236"/>
                    <a:pt x="87" y="230"/>
                  </a:cubicBezTo>
                  <a:cubicBezTo>
                    <a:pt x="91" y="224"/>
                    <a:pt x="93" y="217"/>
                    <a:pt x="95" y="210"/>
                  </a:cubicBezTo>
                  <a:cubicBezTo>
                    <a:pt x="97" y="206"/>
                    <a:pt x="98" y="202"/>
                    <a:pt x="98" y="198"/>
                  </a:cubicBezTo>
                  <a:cubicBezTo>
                    <a:pt x="99" y="195"/>
                    <a:pt x="100" y="191"/>
                    <a:pt x="100" y="187"/>
                  </a:cubicBezTo>
                  <a:cubicBezTo>
                    <a:pt x="102" y="173"/>
                    <a:pt x="101" y="160"/>
                    <a:pt x="98" y="148"/>
                  </a:cubicBezTo>
                  <a:cubicBezTo>
                    <a:pt x="101" y="158"/>
                    <a:pt x="112" y="162"/>
                    <a:pt x="123" y="160"/>
                  </a:cubicBezTo>
                  <a:cubicBezTo>
                    <a:pt x="123" y="160"/>
                    <a:pt x="123" y="160"/>
                    <a:pt x="124" y="159"/>
                  </a:cubicBezTo>
                  <a:cubicBezTo>
                    <a:pt x="133" y="157"/>
                    <a:pt x="142" y="149"/>
                    <a:pt x="149" y="141"/>
                  </a:cubicBezTo>
                  <a:cubicBezTo>
                    <a:pt x="150" y="140"/>
                    <a:pt x="150" y="139"/>
                    <a:pt x="151" y="138"/>
                  </a:cubicBezTo>
                  <a:cubicBezTo>
                    <a:pt x="166" y="119"/>
                    <a:pt x="173" y="92"/>
                    <a:pt x="161" y="75"/>
                  </a:cubicBezTo>
                  <a:cubicBezTo>
                    <a:pt x="165" y="81"/>
                    <a:pt x="170" y="82"/>
                    <a:pt x="176" y="81"/>
                  </a:cubicBezTo>
                  <a:cubicBezTo>
                    <a:pt x="186" y="79"/>
                    <a:pt x="198" y="69"/>
                    <a:pt x="205" y="63"/>
                  </a:cubicBezTo>
                  <a:cubicBezTo>
                    <a:pt x="213" y="54"/>
                    <a:pt x="221" y="45"/>
                    <a:pt x="229" y="36"/>
                  </a:cubicBezTo>
                  <a:cubicBezTo>
                    <a:pt x="236" y="29"/>
                    <a:pt x="242" y="22"/>
                    <a:pt x="248" y="14"/>
                  </a:cubicBezTo>
                  <a:cubicBezTo>
                    <a:pt x="252" y="10"/>
                    <a:pt x="256" y="5"/>
                    <a:pt x="26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4" name="Freeform 329"/>
            <p:cNvSpPr/>
            <p:nvPr/>
          </p:nvSpPr>
          <p:spPr bwMode="auto">
            <a:xfrm>
              <a:off x="7085013" y="6235700"/>
              <a:ext cx="560388" cy="555625"/>
            </a:xfrm>
            <a:custGeom>
              <a:avLst/>
              <a:gdLst>
                <a:gd name="T0" fmla="*/ 186 w 199"/>
                <a:gd name="T1" fmla="*/ 2 h 198"/>
                <a:gd name="T2" fmla="*/ 61 w 199"/>
                <a:gd name="T3" fmla="*/ 189 h 198"/>
                <a:gd name="T4" fmla="*/ 74 w 199"/>
                <a:gd name="T5" fmla="*/ 197 h 198"/>
                <a:gd name="T6" fmla="*/ 97 w 199"/>
                <a:gd name="T7" fmla="*/ 174 h 198"/>
                <a:gd name="T8" fmla="*/ 100 w 199"/>
                <a:gd name="T9" fmla="*/ 140 h 198"/>
                <a:gd name="T10" fmla="*/ 116 w 199"/>
                <a:gd name="T11" fmla="*/ 120 h 198"/>
                <a:gd name="T12" fmla="*/ 131 w 199"/>
                <a:gd name="T13" fmla="*/ 131 h 198"/>
                <a:gd name="T14" fmla="*/ 147 w 199"/>
                <a:gd name="T15" fmla="*/ 124 h 198"/>
                <a:gd name="T16" fmla="*/ 187 w 199"/>
                <a:gd name="T17" fmla="*/ 27 h 198"/>
                <a:gd name="T18" fmla="*/ 197 w 199"/>
                <a:gd name="T19" fmla="*/ 13 h 198"/>
                <a:gd name="T20" fmla="*/ 192 w 199"/>
                <a:gd name="T21" fmla="*/ 1 h 198"/>
                <a:gd name="T22" fmla="*/ 186 w 199"/>
                <a:gd name="T23" fmla="*/ 2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99" h="198">
                  <a:moveTo>
                    <a:pt x="186" y="2"/>
                  </a:moveTo>
                  <a:cubicBezTo>
                    <a:pt x="132" y="21"/>
                    <a:pt x="0" y="124"/>
                    <a:pt x="61" y="189"/>
                  </a:cubicBezTo>
                  <a:cubicBezTo>
                    <a:pt x="64" y="193"/>
                    <a:pt x="69" y="197"/>
                    <a:pt x="74" y="197"/>
                  </a:cubicBezTo>
                  <a:cubicBezTo>
                    <a:pt x="85" y="198"/>
                    <a:pt x="95" y="186"/>
                    <a:pt x="97" y="174"/>
                  </a:cubicBezTo>
                  <a:cubicBezTo>
                    <a:pt x="100" y="163"/>
                    <a:pt x="98" y="152"/>
                    <a:pt x="100" y="140"/>
                  </a:cubicBezTo>
                  <a:cubicBezTo>
                    <a:pt x="101" y="131"/>
                    <a:pt x="107" y="119"/>
                    <a:pt x="116" y="120"/>
                  </a:cubicBezTo>
                  <a:cubicBezTo>
                    <a:pt x="122" y="121"/>
                    <a:pt x="125" y="129"/>
                    <a:pt x="131" y="131"/>
                  </a:cubicBezTo>
                  <a:cubicBezTo>
                    <a:pt x="136" y="132"/>
                    <a:pt x="142" y="129"/>
                    <a:pt x="147" y="124"/>
                  </a:cubicBezTo>
                  <a:cubicBezTo>
                    <a:pt x="173" y="100"/>
                    <a:pt x="164" y="55"/>
                    <a:pt x="187" y="27"/>
                  </a:cubicBezTo>
                  <a:cubicBezTo>
                    <a:pt x="190" y="22"/>
                    <a:pt x="195" y="18"/>
                    <a:pt x="197" y="13"/>
                  </a:cubicBezTo>
                  <a:cubicBezTo>
                    <a:pt x="199" y="8"/>
                    <a:pt x="197" y="1"/>
                    <a:pt x="192" y="1"/>
                  </a:cubicBezTo>
                  <a:cubicBezTo>
                    <a:pt x="190" y="0"/>
                    <a:pt x="188" y="1"/>
                    <a:pt x="186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5" name="Freeform 330"/>
            <p:cNvSpPr/>
            <p:nvPr/>
          </p:nvSpPr>
          <p:spPr bwMode="auto">
            <a:xfrm>
              <a:off x="7656513" y="6100763"/>
              <a:ext cx="158750" cy="179387"/>
            </a:xfrm>
            <a:custGeom>
              <a:avLst/>
              <a:gdLst>
                <a:gd name="T0" fmla="*/ 45 w 56"/>
                <a:gd name="T1" fmla="*/ 44 h 64"/>
                <a:gd name="T2" fmla="*/ 9 w 56"/>
                <a:gd name="T3" fmla="*/ 47 h 64"/>
                <a:gd name="T4" fmla="*/ 16 w 56"/>
                <a:gd name="T5" fmla="*/ 57 h 64"/>
                <a:gd name="T6" fmla="*/ 24 w 56"/>
                <a:gd name="T7" fmla="*/ 62 h 64"/>
                <a:gd name="T8" fmla="*/ 37 w 56"/>
                <a:gd name="T9" fmla="*/ 58 h 64"/>
                <a:gd name="T10" fmla="*/ 45 w 56"/>
                <a:gd name="T11" fmla="*/ 4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6" h="64">
                  <a:moveTo>
                    <a:pt x="45" y="44"/>
                  </a:moveTo>
                  <a:cubicBezTo>
                    <a:pt x="56" y="0"/>
                    <a:pt x="0" y="20"/>
                    <a:pt x="9" y="47"/>
                  </a:cubicBezTo>
                  <a:cubicBezTo>
                    <a:pt x="10" y="51"/>
                    <a:pt x="13" y="54"/>
                    <a:pt x="16" y="57"/>
                  </a:cubicBezTo>
                  <a:cubicBezTo>
                    <a:pt x="18" y="59"/>
                    <a:pt x="21" y="62"/>
                    <a:pt x="24" y="62"/>
                  </a:cubicBezTo>
                  <a:cubicBezTo>
                    <a:pt x="28" y="64"/>
                    <a:pt x="34" y="62"/>
                    <a:pt x="37" y="58"/>
                  </a:cubicBezTo>
                  <a:cubicBezTo>
                    <a:pt x="41" y="54"/>
                    <a:pt x="43" y="49"/>
                    <a:pt x="45" y="4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6" name="Freeform 331"/>
            <p:cNvSpPr/>
            <p:nvPr/>
          </p:nvSpPr>
          <p:spPr bwMode="auto">
            <a:xfrm>
              <a:off x="7586663" y="6346825"/>
              <a:ext cx="433388" cy="517525"/>
            </a:xfrm>
            <a:custGeom>
              <a:avLst/>
              <a:gdLst>
                <a:gd name="T0" fmla="*/ 142 w 154"/>
                <a:gd name="T1" fmla="*/ 46 h 184"/>
                <a:gd name="T2" fmla="*/ 119 w 154"/>
                <a:gd name="T3" fmla="*/ 90 h 184"/>
                <a:gd name="T4" fmla="*/ 119 w 154"/>
                <a:gd name="T5" fmla="*/ 91 h 184"/>
                <a:gd name="T6" fmla="*/ 114 w 154"/>
                <a:gd name="T7" fmla="*/ 100 h 184"/>
                <a:gd name="T8" fmla="*/ 111 w 154"/>
                <a:gd name="T9" fmla="*/ 105 h 184"/>
                <a:gd name="T10" fmla="*/ 107 w 154"/>
                <a:gd name="T11" fmla="*/ 111 h 184"/>
                <a:gd name="T12" fmla="*/ 101 w 154"/>
                <a:gd name="T13" fmla="*/ 121 h 184"/>
                <a:gd name="T14" fmla="*/ 98 w 154"/>
                <a:gd name="T15" fmla="*/ 127 h 184"/>
                <a:gd name="T16" fmla="*/ 91 w 154"/>
                <a:gd name="T17" fmla="*/ 142 h 184"/>
                <a:gd name="T18" fmla="*/ 88 w 154"/>
                <a:gd name="T19" fmla="*/ 149 h 184"/>
                <a:gd name="T20" fmla="*/ 88 w 154"/>
                <a:gd name="T21" fmla="*/ 150 h 184"/>
                <a:gd name="T22" fmla="*/ 87 w 154"/>
                <a:gd name="T23" fmla="*/ 153 h 184"/>
                <a:gd name="T24" fmla="*/ 86 w 154"/>
                <a:gd name="T25" fmla="*/ 156 h 184"/>
                <a:gd name="T26" fmla="*/ 84 w 154"/>
                <a:gd name="T27" fmla="*/ 166 h 184"/>
                <a:gd name="T28" fmla="*/ 82 w 154"/>
                <a:gd name="T29" fmla="*/ 174 h 184"/>
                <a:gd name="T30" fmla="*/ 79 w 154"/>
                <a:gd name="T31" fmla="*/ 184 h 184"/>
                <a:gd name="T32" fmla="*/ 0 w 154"/>
                <a:gd name="T33" fmla="*/ 184 h 184"/>
                <a:gd name="T34" fmla="*/ 9 w 154"/>
                <a:gd name="T35" fmla="*/ 178 h 184"/>
                <a:gd name="T36" fmla="*/ 11 w 154"/>
                <a:gd name="T37" fmla="*/ 177 h 184"/>
                <a:gd name="T38" fmla="*/ 11 w 154"/>
                <a:gd name="T39" fmla="*/ 177 h 184"/>
                <a:gd name="T40" fmla="*/ 20 w 154"/>
                <a:gd name="T41" fmla="*/ 173 h 184"/>
                <a:gd name="T42" fmla="*/ 30 w 154"/>
                <a:gd name="T43" fmla="*/ 173 h 184"/>
                <a:gd name="T44" fmla="*/ 37 w 154"/>
                <a:gd name="T45" fmla="*/ 166 h 184"/>
                <a:gd name="T46" fmla="*/ 37 w 154"/>
                <a:gd name="T47" fmla="*/ 145 h 184"/>
                <a:gd name="T48" fmla="*/ 32 w 154"/>
                <a:gd name="T49" fmla="*/ 135 h 184"/>
                <a:gd name="T50" fmla="*/ 29 w 154"/>
                <a:gd name="T51" fmla="*/ 124 h 184"/>
                <a:gd name="T52" fmla="*/ 29 w 154"/>
                <a:gd name="T53" fmla="*/ 122 h 184"/>
                <a:gd name="T54" fmla="*/ 50 w 154"/>
                <a:gd name="T55" fmla="*/ 93 h 184"/>
                <a:gd name="T56" fmla="*/ 60 w 154"/>
                <a:gd name="T57" fmla="*/ 91 h 184"/>
                <a:gd name="T58" fmla="*/ 73 w 154"/>
                <a:gd name="T59" fmla="*/ 91 h 184"/>
                <a:gd name="T60" fmla="*/ 86 w 154"/>
                <a:gd name="T61" fmla="*/ 85 h 184"/>
                <a:gd name="T62" fmla="*/ 95 w 154"/>
                <a:gd name="T63" fmla="*/ 41 h 184"/>
                <a:gd name="T64" fmla="*/ 98 w 154"/>
                <a:gd name="T65" fmla="*/ 28 h 184"/>
                <a:gd name="T66" fmla="*/ 104 w 154"/>
                <a:gd name="T67" fmla="*/ 20 h 184"/>
                <a:gd name="T68" fmla="*/ 113 w 154"/>
                <a:gd name="T69" fmla="*/ 12 h 184"/>
                <a:gd name="T70" fmla="*/ 142 w 154"/>
                <a:gd name="T71" fmla="*/ 5 h 184"/>
                <a:gd name="T72" fmla="*/ 142 w 154"/>
                <a:gd name="T73" fmla="*/ 46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54" h="184">
                  <a:moveTo>
                    <a:pt x="142" y="46"/>
                  </a:moveTo>
                  <a:cubicBezTo>
                    <a:pt x="135" y="61"/>
                    <a:pt x="128" y="75"/>
                    <a:pt x="119" y="90"/>
                  </a:cubicBezTo>
                  <a:cubicBezTo>
                    <a:pt x="119" y="91"/>
                    <a:pt x="119" y="91"/>
                    <a:pt x="119" y="91"/>
                  </a:cubicBezTo>
                  <a:cubicBezTo>
                    <a:pt x="117" y="94"/>
                    <a:pt x="115" y="97"/>
                    <a:pt x="114" y="100"/>
                  </a:cubicBezTo>
                  <a:cubicBezTo>
                    <a:pt x="113" y="102"/>
                    <a:pt x="112" y="103"/>
                    <a:pt x="111" y="105"/>
                  </a:cubicBezTo>
                  <a:cubicBezTo>
                    <a:pt x="110" y="107"/>
                    <a:pt x="108" y="109"/>
                    <a:pt x="107" y="111"/>
                  </a:cubicBezTo>
                  <a:cubicBezTo>
                    <a:pt x="105" y="114"/>
                    <a:pt x="103" y="118"/>
                    <a:pt x="101" y="121"/>
                  </a:cubicBezTo>
                  <a:cubicBezTo>
                    <a:pt x="100" y="123"/>
                    <a:pt x="99" y="125"/>
                    <a:pt x="98" y="127"/>
                  </a:cubicBezTo>
                  <a:cubicBezTo>
                    <a:pt x="95" y="132"/>
                    <a:pt x="93" y="137"/>
                    <a:pt x="91" y="142"/>
                  </a:cubicBezTo>
                  <a:cubicBezTo>
                    <a:pt x="90" y="144"/>
                    <a:pt x="89" y="147"/>
                    <a:pt x="88" y="149"/>
                  </a:cubicBezTo>
                  <a:cubicBezTo>
                    <a:pt x="88" y="149"/>
                    <a:pt x="88" y="150"/>
                    <a:pt x="88" y="150"/>
                  </a:cubicBezTo>
                  <a:cubicBezTo>
                    <a:pt x="88" y="151"/>
                    <a:pt x="87" y="152"/>
                    <a:pt x="87" y="153"/>
                  </a:cubicBezTo>
                  <a:cubicBezTo>
                    <a:pt x="87" y="154"/>
                    <a:pt x="87" y="155"/>
                    <a:pt x="86" y="156"/>
                  </a:cubicBezTo>
                  <a:cubicBezTo>
                    <a:pt x="85" y="160"/>
                    <a:pt x="85" y="163"/>
                    <a:pt x="84" y="166"/>
                  </a:cubicBezTo>
                  <a:cubicBezTo>
                    <a:pt x="83" y="169"/>
                    <a:pt x="83" y="172"/>
                    <a:pt x="82" y="174"/>
                  </a:cubicBezTo>
                  <a:cubicBezTo>
                    <a:pt x="81" y="178"/>
                    <a:pt x="80" y="181"/>
                    <a:pt x="79" y="184"/>
                  </a:cubicBezTo>
                  <a:cubicBezTo>
                    <a:pt x="0" y="184"/>
                    <a:pt x="0" y="184"/>
                    <a:pt x="0" y="184"/>
                  </a:cubicBezTo>
                  <a:cubicBezTo>
                    <a:pt x="3" y="182"/>
                    <a:pt x="6" y="180"/>
                    <a:pt x="9" y="178"/>
                  </a:cubicBezTo>
                  <a:cubicBezTo>
                    <a:pt x="9" y="178"/>
                    <a:pt x="10" y="177"/>
                    <a:pt x="11" y="177"/>
                  </a:cubicBezTo>
                  <a:cubicBezTo>
                    <a:pt x="11" y="177"/>
                    <a:pt x="11" y="177"/>
                    <a:pt x="11" y="177"/>
                  </a:cubicBezTo>
                  <a:cubicBezTo>
                    <a:pt x="14" y="175"/>
                    <a:pt x="17" y="174"/>
                    <a:pt x="20" y="173"/>
                  </a:cubicBezTo>
                  <a:cubicBezTo>
                    <a:pt x="23" y="173"/>
                    <a:pt x="27" y="174"/>
                    <a:pt x="30" y="173"/>
                  </a:cubicBezTo>
                  <a:cubicBezTo>
                    <a:pt x="34" y="172"/>
                    <a:pt x="36" y="169"/>
                    <a:pt x="37" y="166"/>
                  </a:cubicBezTo>
                  <a:cubicBezTo>
                    <a:pt x="41" y="160"/>
                    <a:pt x="39" y="150"/>
                    <a:pt x="37" y="145"/>
                  </a:cubicBezTo>
                  <a:cubicBezTo>
                    <a:pt x="35" y="142"/>
                    <a:pt x="34" y="139"/>
                    <a:pt x="32" y="135"/>
                  </a:cubicBezTo>
                  <a:cubicBezTo>
                    <a:pt x="31" y="132"/>
                    <a:pt x="30" y="128"/>
                    <a:pt x="29" y="124"/>
                  </a:cubicBezTo>
                  <a:cubicBezTo>
                    <a:pt x="29" y="123"/>
                    <a:pt x="29" y="123"/>
                    <a:pt x="29" y="122"/>
                  </a:cubicBezTo>
                  <a:cubicBezTo>
                    <a:pt x="29" y="110"/>
                    <a:pt x="38" y="97"/>
                    <a:pt x="50" y="93"/>
                  </a:cubicBezTo>
                  <a:cubicBezTo>
                    <a:pt x="53" y="92"/>
                    <a:pt x="57" y="92"/>
                    <a:pt x="60" y="91"/>
                  </a:cubicBezTo>
                  <a:cubicBezTo>
                    <a:pt x="64" y="91"/>
                    <a:pt x="69" y="91"/>
                    <a:pt x="73" y="91"/>
                  </a:cubicBezTo>
                  <a:cubicBezTo>
                    <a:pt x="78" y="90"/>
                    <a:pt x="82" y="89"/>
                    <a:pt x="86" y="85"/>
                  </a:cubicBezTo>
                  <a:cubicBezTo>
                    <a:pt x="99" y="75"/>
                    <a:pt x="94" y="57"/>
                    <a:pt x="95" y="41"/>
                  </a:cubicBezTo>
                  <a:cubicBezTo>
                    <a:pt x="96" y="37"/>
                    <a:pt x="97" y="32"/>
                    <a:pt x="98" y="28"/>
                  </a:cubicBezTo>
                  <a:cubicBezTo>
                    <a:pt x="100" y="25"/>
                    <a:pt x="102" y="23"/>
                    <a:pt x="104" y="20"/>
                  </a:cubicBezTo>
                  <a:cubicBezTo>
                    <a:pt x="107" y="17"/>
                    <a:pt x="110" y="15"/>
                    <a:pt x="113" y="12"/>
                  </a:cubicBezTo>
                  <a:cubicBezTo>
                    <a:pt x="122" y="5"/>
                    <a:pt x="133" y="0"/>
                    <a:pt x="142" y="5"/>
                  </a:cubicBezTo>
                  <a:cubicBezTo>
                    <a:pt x="154" y="12"/>
                    <a:pt x="149" y="32"/>
                    <a:pt x="142" y="4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2450" name="组合 2449"/>
          <p:cNvGrpSpPr/>
          <p:nvPr/>
        </p:nvGrpSpPr>
        <p:grpSpPr>
          <a:xfrm>
            <a:off x="846461" y="2131659"/>
            <a:ext cx="401004" cy="401004"/>
            <a:chOff x="1916114" y="3400425"/>
            <a:chExt cx="774700" cy="774700"/>
          </a:xfrm>
        </p:grpSpPr>
        <p:sp>
          <p:nvSpPr>
            <p:cNvPr id="2050" name="Freeform 38"/>
            <p:cNvSpPr/>
            <p:nvPr/>
          </p:nvSpPr>
          <p:spPr bwMode="auto">
            <a:xfrm>
              <a:off x="2220914" y="3400425"/>
              <a:ext cx="165100" cy="365125"/>
            </a:xfrm>
            <a:custGeom>
              <a:avLst/>
              <a:gdLst>
                <a:gd name="T0" fmla="*/ 27 w 44"/>
                <a:gd name="T1" fmla="*/ 78 h 97"/>
                <a:gd name="T2" fmla="*/ 22 w 44"/>
                <a:gd name="T3" fmla="*/ 97 h 97"/>
                <a:gd name="T4" fmla="*/ 17 w 44"/>
                <a:gd name="T5" fmla="*/ 78 h 97"/>
                <a:gd name="T6" fmla="*/ 22 w 44"/>
                <a:gd name="T7" fmla="*/ 0 h 97"/>
                <a:gd name="T8" fmla="*/ 27 w 44"/>
                <a:gd name="T9" fmla="*/ 78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" h="97">
                  <a:moveTo>
                    <a:pt x="27" y="78"/>
                  </a:moveTo>
                  <a:cubicBezTo>
                    <a:pt x="24" y="90"/>
                    <a:pt x="22" y="97"/>
                    <a:pt x="22" y="97"/>
                  </a:cubicBezTo>
                  <a:cubicBezTo>
                    <a:pt x="22" y="97"/>
                    <a:pt x="20" y="90"/>
                    <a:pt x="17" y="78"/>
                  </a:cubicBezTo>
                  <a:cubicBezTo>
                    <a:pt x="10" y="50"/>
                    <a:pt x="0" y="0"/>
                    <a:pt x="22" y="0"/>
                  </a:cubicBezTo>
                  <a:cubicBezTo>
                    <a:pt x="44" y="0"/>
                    <a:pt x="34" y="50"/>
                    <a:pt x="27" y="7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51" name="Freeform 39"/>
            <p:cNvSpPr/>
            <p:nvPr/>
          </p:nvSpPr>
          <p:spPr bwMode="auto">
            <a:xfrm>
              <a:off x="2284414" y="3694113"/>
              <a:ext cx="38100" cy="71438"/>
            </a:xfrm>
            <a:custGeom>
              <a:avLst/>
              <a:gdLst>
                <a:gd name="T0" fmla="*/ 10 w 10"/>
                <a:gd name="T1" fmla="*/ 0 h 19"/>
                <a:gd name="T2" fmla="*/ 5 w 10"/>
                <a:gd name="T3" fmla="*/ 19 h 19"/>
                <a:gd name="T4" fmla="*/ 0 w 10"/>
                <a:gd name="T5" fmla="*/ 0 h 19"/>
                <a:gd name="T6" fmla="*/ 10 w 10"/>
                <a:gd name="T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19">
                  <a:moveTo>
                    <a:pt x="10" y="0"/>
                  </a:moveTo>
                  <a:cubicBezTo>
                    <a:pt x="7" y="12"/>
                    <a:pt x="5" y="19"/>
                    <a:pt x="5" y="19"/>
                  </a:cubicBezTo>
                  <a:cubicBezTo>
                    <a:pt x="5" y="19"/>
                    <a:pt x="3" y="12"/>
                    <a:pt x="0" y="0"/>
                  </a:cubicBezTo>
                  <a:cubicBezTo>
                    <a:pt x="3" y="2"/>
                    <a:pt x="7" y="2"/>
                    <a:pt x="10" y="0"/>
                  </a:cubicBezTo>
                  <a:close/>
                </a:path>
              </a:pathLst>
            </a:custGeom>
            <a:solidFill>
              <a:srgbClr val="DBDC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52" name="Freeform 40"/>
            <p:cNvSpPr/>
            <p:nvPr/>
          </p:nvSpPr>
          <p:spPr bwMode="auto">
            <a:xfrm>
              <a:off x="2220914" y="3810000"/>
              <a:ext cx="165100" cy="365125"/>
            </a:xfrm>
            <a:custGeom>
              <a:avLst/>
              <a:gdLst>
                <a:gd name="T0" fmla="*/ 27 w 44"/>
                <a:gd name="T1" fmla="*/ 19 h 97"/>
                <a:gd name="T2" fmla="*/ 22 w 44"/>
                <a:gd name="T3" fmla="*/ 0 h 97"/>
                <a:gd name="T4" fmla="*/ 17 w 44"/>
                <a:gd name="T5" fmla="*/ 19 h 97"/>
                <a:gd name="T6" fmla="*/ 22 w 44"/>
                <a:gd name="T7" fmla="*/ 97 h 97"/>
                <a:gd name="T8" fmla="*/ 27 w 44"/>
                <a:gd name="T9" fmla="*/ 19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" h="97">
                  <a:moveTo>
                    <a:pt x="27" y="19"/>
                  </a:moveTo>
                  <a:cubicBezTo>
                    <a:pt x="24" y="8"/>
                    <a:pt x="22" y="0"/>
                    <a:pt x="22" y="0"/>
                  </a:cubicBezTo>
                  <a:cubicBezTo>
                    <a:pt x="22" y="0"/>
                    <a:pt x="20" y="8"/>
                    <a:pt x="17" y="19"/>
                  </a:cubicBezTo>
                  <a:cubicBezTo>
                    <a:pt x="10" y="47"/>
                    <a:pt x="0" y="97"/>
                    <a:pt x="22" y="97"/>
                  </a:cubicBezTo>
                  <a:cubicBezTo>
                    <a:pt x="44" y="97"/>
                    <a:pt x="34" y="47"/>
                    <a:pt x="27" y="1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60" name="Freeform 41"/>
            <p:cNvSpPr/>
            <p:nvPr/>
          </p:nvSpPr>
          <p:spPr bwMode="auto">
            <a:xfrm>
              <a:off x="2284414" y="3810000"/>
              <a:ext cx="38100" cy="71438"/>
            </a:xfrm>
            <a:custGeom>
              <a:avLst/>
              <a:gdLst>
                <a:gd name="T0" fmla="*/ 10 w 10"/>
                <a:gd name="T1" fmla="*/ 19 h 19"/>
                <a:gd name="T2" fmla="*/ 5 w 10"/>
                <a:gd name="T3" fmla="*/ 0 h 19"/>
                <a:gd name="T4" fmla="*/ 0 w 10"/>
                <a:gd name="T5" fmla="*/ 19 h 19"/>
                <a:gd name="T6" fmla="*/ 10 w 10"/>
                <a:gd name="T7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19">
                  <a:moveTo>
                    <a:pt x="10" y="19"/>
                  </a:moveTo>
                  <a:cubicBezTo>
                    <a:pt x="7" y="8"/>
                    <a:pt x="5" y="0"/>
                    <a:pt x="5" y="0"/>
                  </a:cubicBezTo>
                  <a:cubicBezTo>
                    <a:pt x="5" y="0"/>
                    <a:pt x="3" y="8"/>
                    <a:pt x="0" y="19"/>
                  </a:cubicBezTo>
                  <a:cubicBezTo>
                    <a:pt x="3" y="17"/>
                    <a:pt x="7" y="17"/>
                    <a:pt x="10" y="19"/>
                  </a:cubicBezTo>
                  <a:close/>
                </a:path>
              </a:pathLst>
            </a:custGeom>
            <a:solidFill>
              <a:srgbClr val="DBDC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61" name="Freeform 42"/>
            <p:cNvSpPr/>
            <p:nvPr/>
          </p:nvSpPr>
          <p:spPr bwMode="auto">
            <a:xfrm>
              <a:off x="2039939" y="3411538"/>
              <a:ext cx="252413" cy="357188"/>
            </a:xfrm>
            <a:custGeom>
              <a:avLst/>
              <a:gdLst>
                <a:gd name="T0" fmla="*/ 62 w 67"/>
                <a:gd name="T1" fmla="*/ 76 h 95"/>
                <a:gd name="T2" fmla="*/ 67 w 67"/>
                <a:gd name="T3" fmla="*/ 95 h 95"/>
                <a:gd name="T4" fmla="*/ 53 w 67"/>
                <a:gd name="T5" fmla="*/ 81 h 95"/>
                <a:gd name="T6" fmla="*/ 18 w 67"/>
                <a:gd name="T7" fmla="*/ 11 h 95"/>
                <a:gd name="T8" fmla="*/ 62 w 67"/>
                <a:gd name="T9" fmla="*/ 76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95">
                  <a:moveTo>
                    <a:pt x="62" y="76"/>
                  </a:moveTo>
                  <a:cubicBezTo>
                    <a:pt x="65" y="87"/>
                    <a:pt x="67" y="95"/>
                    <a:pt x="67" y="95"/>
                  </a:cubicBezTo>
                  <a:cubicBezTo>
                    <a:pt x="67" y="95"/>
                    <a:pt x="61" y="90"/>
                    <a:pt x="53" y="81"/>
                  </a:cubicBezTo>
                  <a:cubicBezTo>
                    <a:pt x="33" y="60"/>
                    <a:pt x="0" y="22"/>
                    <a:pt x="18" y="11"/>
                  </a:cubicBezTo>
                  <a:cubicBezTo>
                    <a:pt x="37" y="0"/>
                    <a:pt x="54" y="48"/>
                    <a:pt x="62" y="7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62" name="Freeform 43"/>
            <p:cNvSpPr/>
            <p:nvPr/>
          </p:nvSpPr>
          <p:spPr bwMode="auto">
            <a:xfrm>
              <a:off x="2239964" y="3697288"/>
              <a:ext cx="52388" cy="71438"/>
            </a:xfrm>
            <a:custGeom>
              <a:avLst/>
              <a:gdLst>
                <a:gd name="T0" fmla="*/ 9 w 14"/>
                <a:gd name="T1" fmla="*/ 0 h 19"/>
                <a:gd name="T2" fmla="*/ 14 w 14"/>
                <a:gd name="T3" fmla="*/ 19 h 19"/>
                <a:gd name="T4" fmla="*/ 0 w 14"/>
                <a:gd name="T5" fmla="*/ 5 h 19"/>
                <a:gd name="T6" fmla="*/ 9 w 14"/>
                <a:gd name="T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19">
                  <a:moveTo>
                    <a:pt x="9" y="0"/>
                  </a:moveTo>
                  <a:cubicBezTo>
                    <a:pt x="12" y="11"/>
                    <a:pt x="14" y="19"/>
                    <a:pt x="14" y="19"/>
                  </a:cubicBezTo>
                  <a:cubicBezTo>
                    <a:pt x="14" y="19"/>
                    <a:pt x="8" y="14"/>
                    <a:pt x="0" y="5"/>
                  </a:cubicBezTo>
                  <a:cubicBezTo>
                    <a:pt x="4" y="5"/>
                    <a:pt x="7" y="3"/>
                    <a:pt x="9" y="0"/>
                  </a:cubicBezTo>
                  <a:close/>
                </a:path>
              </a:pathLst>
            </a:custGeom>
            <a:solidFill>
              <a:srgbClr val="DBDC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63" name="Freeform 44"/>
            <p:cNvSpPr/>
            <p:nvPr/>
          </p:nvSpPr>
          <p:spPr bwMode="auto">
            <a:xfrm>
              <a:off x="2314576" y="3806825"/>
              <a:ext cx="252413" cy="357188"/>
            </a:xfrm>
            <a:custGeom>
              <a:avLst/>
              <a:gdLst>
                <a:gd name="T0" fmla="*/ 14 w 67"/>
                <a:gd name="T1" fmla="*/ 14 h 95"/>
                <a:gd name="T2" fmla="*/ 0 w 67"/>
                <a:gd name="T3" fmla="*/ 0 h 95"/>
                <a:gd name="T4" fmla="*/ 5 w 67"/>
                <a:gd name="T5" fmla="*/ 19 h 95"/>
                <a:gd name="T6" fmla="*/ 49 w 67"/>
                <a:gd name="T7" fmla="*/ 85 h 95"/>
                <a:gd name="T8" fmla="*/ 14 w 67"/>
                <a:gd name="T9" fmla="*/ 14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95">
                  <a:moveTo>
                    <a:pt x="14" y="14"/>
                  </a:moveTo>
                  <a:cubicBezTo>
                    <a:pt x="6" y="6"/>
                    <a:pt x="0" y="0"/>
                    <a:pt x="0" y="0"/>
                  </a:cubicBezTo>
                  <a:cubicBezTo>
                    <a:pt x="0" y="0"/>
                    <a:pt x="2" y="8"/>
                    <a:pt x="5" y="19"/>
                  </a:cubicBezTo>
                  <a:cubicBezTo>
                    <a:pt x="13" y="47"/>
                    <a:pt x="30" y="95"/>
                    <a:pt x="49" y="85"/>
                  </a:cubicBezTo>
                  <a:cubicBezTo>
                    <a:pt x="67" y="74"/>
                    <a:pt x="34" y="35"/>
                    <a:pt x="14" y="1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64" name="Freeform 45"/>
            <p:cNvSpPr/>
            <p:nvPr/>
          </p:nvSpPr>
          <p:spPr bwMode="auto">
            <a:xfrm>
              <a:off x="2314576" y="3806825"/>
              <a:ext cx="52388" cy="71438"/>
            </a:xfrm>
            <a:custGeom>
              <a:avLst/>
              <a:gdLst>
                <a:gd name="T0" fmla="*/ 14 w 14"/>
                <a:gd name="T1" fmla="*/ 14 h 19"/>
                <a:gd name="T2" fmla="*/ 0 w 14"/>
                <a:gd name="T3" fmla="*/ 0 h 19"/>
                <a:gd name="T4" fmla="*/ 5 w 14"/>
                <a:gd name="T5" fmla="*/ 19 h 19"/>
                <a:gd name="T6" fmla="*/ 14 w 14"/>
                <a:gd name="T7" fmla="*/ 14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19">
                  <a:moveTo>
                    <a:pt x="14" y="14"/>
                  </a:moveTo>
                  <a:cubicBezTo>
                    <a:pt x="6" y="6"/>
                    <a:pt x="0" y="0"/>
                    <a:pt x="0" y="0"/>
                  </a:cubicBezTo>
                  <a:cubicBezTo>
                    <a:pt x="0" y="0"/>
                    <a:pt x="2" y="8"/>
                    <a:pt x="5" y="19"/>
                  </a:cubicBezTo>
                  <a:cubicBezTo>
                    <a:pt x="7" y="16"/>
                    <a:pt x="10" y="14"/>
                    <a:pt x="14" y="14"/>
                  </a:cubicBezTo>
                  <a:close/>
                </a:path>
              </a:pathLst>
            </a:custGeom>
            <a:solidFill>
              <a:srgbClr val="DBDC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65" name="Freeform 46"/>
            <p:cNvSpPr/>
            <p:nvPr/>
          </p:nvSpPr>
          <p:spPr bwMode="auto">
            <a:xfrm>
              <a:off x="1927226" y="3524250"/>
              <a:ext cx="357188" cy="252413"/>
            </a:xfrm>
            <a:custGeom>
              <a:avLst/>
              <a:gdLst>
                <a:gd name="T0" fmla="*/ 81 w 95"/>
                <a:gd name="T1" fmla="*/ 53 h 67"/>
                <a:gd name="T2" fmla="*/ 95 w 95"/>
                <a:gd name="T3" fmla="*/ 67 h 67"/>
                <a:gd name="T4" fmla="*/ 76 w 95"/>
                <a:gd name="T5" fmla="*/ 62 h 67"/>
                <a:gd name="T6" fmla="*/ 11 w 95"/>
                <a:gd name="T7" fmla="*/ 19 h 67"/>
                <a:gd name="T8" fmla="*/ 81 w 95"/>
                <a:gd name="T9" fmla="*/ 53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5" h="67">
                  <a:moveTo>
                    <a:pt x="81" y="53"/>
                  </a:moveTo>
                  <a:cubicBezTo>
                    <a:pt x="89" y="61"/>
                    <a:pt x="95" y="67"/>
                    <a:pt x="95" y="67"/>
                  </a:cubicBezTo>
                  <a:cubicBezTo>
                    <a:pt x="95" y="67"/>
                    <a:pt x="87" y="65"/>
                    <a:pt x="76" y="62"/>
                  </a:cubicBezTo>
                  <a:cubicBezTo>
                    <a:pt x="48" y="54"/>
                    <a:pt x="0" y="37"/>
                    <a:pt x="11" y="19"/>
                  </a:cubicBezTo>
                  <a:cubicBezTo>
                    <a:pt x="21" y="0"/>
                    <a:pt x="60" y="33"/>
                    <a:pt x="81" y="5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66" name="Freeform 47"/>
            <p:cNvSpPr/>
            <p:nvPr/>
          </p:nvSpPr>
          <p:spPr bwMode="auto">
            <a:xfrm>
              <a:off x="2212976" y="3724275"/>
              <a:ext cx="71438" cy="52388"/>
            </a:xfrm>
            <a:custGeom>
              <a:avLst/>
              <a:gdLst>
                <a:gd name="T0" fmla="*/ 5 w 19"/>
                <a:gd name="T1" fmla="*/ 0 h 14"/>
                <a:gd name="T2" fmla="*/ 19 w 19"/>
                <a:gd name="T3" fmla="*/ 14 h 14"/>
                <a:gd name="T4" fmla="*/ 0 w 19"/>
                <a:gd name="T5" fmla="*/ 9 h 14"/>
                <a:gd name="T6" fmla="*/ 5 w 19"/>
                <a:gd name="T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14">
                  <a:moveTo>
                    <a:pt x="5" y="0"/>
                  </a:moveTo>
                  <a:cubicBezTo>
                    <a:pt x="13" y="8"/>
                    <a:pt x="19" y="14"/>
                    <a:pt x="19" y="14"/>
                  </a:cubicBezTo>
                  <a:cubicBezTo>
                    <a:pt x="19" y="14"/>
                    <a:pt x="11" y="12"/>
                    <a:pt x="0" y="9"/>
                  </a:cubicBezTo>
                  <a:cubicBezTo>
                    <a:pt x="3" y="7"/>
                    <a:pt x="5" y="4"/>
                    <a:pt x="5" y="0"/>
                  </a:cubicBezTo>
                  <a:close/>
                </a:path>
              </a:pathLst>
            </a:custGeom>
            <a:solidFill>
              <a:srgbClr val="DBDC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67" name="Freeform 48"/>
            <p:cNvSpPr/>
            <p:nvPr/>
          </p:nvSpPr>
          <p:spPr bwMode="auto">
            <a:xfrm>
              <a:off x="2322514" y="3798888"/>
              <a:ext cx="357188" cy="255588"/>
            </a:xfrm>
            <a:custGeom>
              <a:avLst/>
              <a:gdLst>
                <a:gd name="T0" fmla="*/ 19 w 95"/>
                <a:gd name="T1" fmla="*/ 5 h 68"/>
                <a:gd name="T2" fmla="*/ 0 w 95"/>
                <a:gd name="T3" fmla="*/ 0 h 68"/>
                <a:gd name="T4" fmla="*/ 14 w 95"/>
                <a:gd name="T5" fmla="*/ 14 h 68"/>
                <a:gd name="T6" fmla="*/ 84 w 95"/>
                <a:gd name="T7" fmla="*/ 49 h 68"/>
                <a:gd name="T8" fmla="*/ 19 w 95"/>
                <a:gd name="T9" fmla="*/ 5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5" h="68">
                  <a:moveTo>
                    <a:pt x="19" y="5"/>
                  </a:moveTo>
                  <a:cubicBezTo>
                    <a:pt x="8" y="2"/>
                    <a:pt x="0" y="0"/>
                    <a:pt x="0" y="0"/>
                  </a:cubicBezTo>
                  <a:cubicBezTo>
                    <a:pt x="0" y="0"/>
                    <a:pt x="6" y="6"/>
                    <a:pt x="14" y="14"/>
                  </a:cubicBezTo>
                  <a:cubicBezTo>
                    <a:pt x="35" y="34"/>
                    <a:pt x="74" y="68"/>
                    <a:pt x="84" y="49"/>
                  </a:cubicBezTo>
                  <a:cubicBezTo>
                    <a:pt x="95" y="30"/>
                    <a:pt x="47" y="13"/>
                    <a:pt x="19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68" name="Freeform 49"/>
            <p:cNvSpPr/>
            <p:nvPr/>
          </p:nvSpPr>
          <p:spPr bwMode="auto">
            <a:xfrm>
              <a:off x="2322514" y="3798888"/>
              <a:ext cx="71438" cy="52388"/>
            </a:xfrm>
            <a:custGeom>
              <a:avLst/>
              <a:gdLst>
                <a:gd name="T0" fmla="*/ 19 w 19"/>
                <a:gd name="T1" fmla="*/ 5 h 14"/>
                <a:gd name="T2" fmla="*/ 0 w 19"/>
                <a:gd name="T3" fmla="*/ 0 h 14"/>
                <a:gd name="T4" fmla="*/ 14 w 19"/>
                <a:gd name="T5" fmla="*/ 14 h 14"/>
                <a:gd name="T6" fmla="*/ 19 w 19"/>
                <a:gd name="T7" fmla="*/ 5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14">
                  <a:moveTo>
                    <a:pt x="19" y="5"/>
                  </a:moveTo>
                  <a:cubicBezTo>
                    <a:pt x="8" y="2"/>
                    <a:pt x="0" y="0"/>
                    <a:pt x="0" y="0"/>
                  </a:cubicBezTo>
                  <a:cubicBezTo>
                    <a:pt x="0" y="0"/>
                    <a:pt x="6" y="6"/>
                    <a:pt x="14" y="14"/>
                  </a:cubicBezTo>
                  <a:cubicBezTo>
                    <a:pt x="14" y="10"/>
                    <a:pt x="16" y="7"/>
                    <a:pt x="19" y="5"/>
                  </a:cubicBezTo>
                  <a:close/>
                </a:path>
              </a:pathLst>
            </a:custGeom>
            <a:solidFill>
              <a:srgbClr val="DBDC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69" name="Freeform 50"/>
            <p:cNvSpPr/>
            <p:nvPr/>
          </p:nvSpPr>
          <p:spPr bwMode="auto">
            <a:xfrm>
              <a:off x="1916114" y="3705225"/>
              <a:ext cx="365125" cy="165100"/>
            </a:xfrm>
            <a:custGeom>
              <a:avLst/>
              <a:gdLst>
                <a:gd name="T0" fmla="*/ 78 w 97"/>
                <a:gd name="T1" fmla="*/ 17 h 44"/>
                <a:gd name="T2" fmla="*/ 97 w 97"/>
                <a:gd name="T3" fmla="*/ 22 h 44"/>
                <a:gd name="T4" fmla="*/ 78 w 97"/>
                <a:gd name="T5" fmla="*/ 27 h 44"/>
                <a:gd name="T6" fmla="*/ 0 w 97"/>
                <a:gd name="T7" fmla="*/ 22 h 44"/>
                <a:gd name="T8" fmla="*/ 78 w 97"/>
                <a:gd name="T9" fmla="*/ 1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7" h="44">
                  <a:moveTo>
                    <a:pt x="78" y="17"/>
                  </a:moveTo>
                  <a:cubicBezTo>
                    <a:pt x="89" y="20"/>
                    <a:pt x="97" y="22"/>
                    <a:pt x="97" y="22"/>
                  </a:cubicBezTo>
                  <a:cubicBezTo>
                    <a:pt x="97" y="22"/>
                    <a:pt x="89" y="25"/>
                    <a:pt x="78" y="27"/>
                  </a:cubicBezTo>
                  <a:cubicBezTo>
                    <a:pt x="50" y="34"/>
                    <a:pt x="0" y="44"/>
                    <a:pt x="0" y="22"/>
                  </a:cubicBezTo>
                  <a:cubicBezTo>
                    <a:pt x="0" y="0"/>
                    <a:pt x="50" y="10"/>
                    <a:pt x="78" y="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70" name="Freeform 51"/>
            <p:cNvSpPr/>
            <p:nvPr/>
          </p:nvSpPr>
          <p:spPr bwMode="auto">
            <a:xfrm>
              <a:off x="2209801" y="3768725"/>
              <a:ext cx="71438" cy="38100"/>
            </a:xfrm>
            <a:custGeom>
              <a:avLst/>
              <a:gdLst>
                <a:gd name="T0" fmla="*/ 0 w 19"/>
                <a:gd name="T1" fmla="*/ 0 h 10"/>
                <a:gd name="T2" fmla="*/ 19 w 19"/>
                <a:gd name="T3" fmla="*/ 5 h 10"/>
                <a:gd name="T4" fmla="*/ 0 w 19"/>
                <a:gd name="T5" fmla="*/ 10 h 10"/>
                <a:gd name="T6" fmla="*/ 0 w 19"/>
                <a:gd name="T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10">
                  <a:moveTo>
                    <a:pt x="0" y="0"/>
                  </a:moveTo>
                  <a:cubicBezTo>
                    <a:pt x="11" y="3"/>
                    <a:pt x="19" y="5"/>
                    <a:pt x="19" y="5"/>
                  </a:cubicBezTo>
                  <a:cubicBezTo>
                    <a:pt x="19" y="5"/>
                    <a:pt x="11" y="8"/>
                    <a:pt x="0" y="10"/>
                  </a:cubicBezTo>
                  <a:cubicBezTo>
                    <a:pt x="2" y="7"/>
                    <a:pt x="2" y="3"/>
                    <a:pt x="0" y="0"/>
                  </a:cubicBezTo>
                  <a:close/>
                </a:path>
              </a:pathLst>
            </a:custGeom>
            <a:solidFill>
              <a:srgbClr val="DBDC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71" name="Freeform 52"/>
            <p:cNvSpPr/>
            <p:nvPr/>
          </p:nvSpPr>
          <p:spPr bwMode="auto">
            <a:xfrm>
              <a:off x="1938339" y="3779838"/>
              <a:ext cx="342900" cy="76200"/>
            </a:xfrm>
            <a:custGeom>
              <a:avLst/>
              <a:gdLst>
                <a:gd name="T0" fmla="*/ 83 w 91"/>
                <a:gd name="T1" fmla="*/ 0 h 20"/>
                <a:gd name="T2" fmla="*/ 65 w 91"/>
                <a:gd name="T3" fmla="*/ 5 h 20"/>
                <a:gd name="T4" fmla="*/ 0 w 91"/>
                <a:gd name="T5" fmla="*/ 12 h 20"/>
                <a:gd name="T6" fmla="*/ 72 w 91"/>
                <a:gd name="T7" fmla="*/ 7 h 20"/>
                <a:gd name="T8" fmla="*/ 91 w 91"/>
                <a:gd name="T9" fmla="*/ 2 h 20"/>
                <a:gd name="T10" fmla="*/ 83 w 91"/>
                <a:gd name="T11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1" h="20">
                  <a:moveTo>
                    <a:pt x="83" y="0"/>
                  </a:moveTo>
                  <a:cubicBezTo>
                    <a:pt x="81" y="0"/>
                    <a:pt x="74" y="3"/>
                    <a:pt x="65" y="5"/>
                  </a:cubicBezTo>
                  <a:cubicBezTo>
                    <a:pt x="46" y="10"/>
                    <a:pt x="17" y="15"/>
                    <a:pt x="0" y="12"/>
                  </a:cubicBezTo>
                  <a:cubicBezTo>
                    <a:pt x="15" y="20"/>
                    <a:pt x="50" y="13"/>
                    <a:pt x="72" y="7"/>
                  </a:cubicBezTo>
                  <a:cubicBezTo>
                    <a:pt x="83" y="5"/>
                    <a:pt x="91" y="2"/>
                    <a:pt x="91" y="2"/>
                  </a:cubicBezTo>
                  <a:cubicBezTo>
                    <a:pt x="91" y="2"/>
                    <a:pt x="88" y="1"/>
                    <a:pt x="83" y="0"/>
                  </a:cubicBezTo>
                  <a:close/>
                </a:path>
              </a:pathLst>
            </a:custGeom>
            <a:solidFill>
              <a:srgbClr val="DBDC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72" name="Freeform 53"/>
            <p:cNvSpPr/>
            <p:nvPr/>
          </p:nvSpPr>
          <p:spPr bwMode="auto">
            <a:xfrm>
              <a:off x="2325689" y="3705225"/>
              <a:ext cx="365125" cy="165100"/>
            </a:xfrm>
            <a:custGeom>
              <a:avLst/>
              <a:gdLst>
                <a:gd name="T0" fmla="*/ 19 w 97"/>
                <a:gd name="T1" fmla="*/ 17 h 44"/>
                <a:gd name="T2" fmla="*/ 0 w 97"/>
                <a:gd name="T3" fmla="*/ 22 h 44"/>
                <a:gd name="T4" fmla="*/ 19 w 97"/>
                <a:gd name="T5" fmla="*/ 27 h 44"/>
                <a:gd name="T6" fmla="*/ 97 w 97"/>
                <a:gd name="T7" fmla="*/ 22 h 44"/>
                <a:gd name="T8" fmla="*/ 19 w 97"/>
                <a:gd name="T9" fmla="*/ 1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7" h="44">
                  <a:moveTo>
                    <a:pt x="19" y="17"/>
                  </a:moveTo>
                  <a:cubicBezTo>
                    <a:pt x="8" y="20"/>
                    <a:pt x="0" y="22"/>
                    <a:pt x="0" y="22"/>
                  </a:cubicBezTo>
                  <a:cubicBezTo>
                    <a:pt x="0" y="22"/>
                    <a:pt x="8" y="25"/>
                    <a:pt x="19" y="27"/>
                  </a:cubicBezTo>
                  <a:cubicBezTo>
                    <a:pt x="47" y="34"/>
                    <a:pt x="97" y="44"/>
                    <a:pt x="97" y="22"/>
                  </a:cubicBezTo>
                  <a:cubicBezTo>
                    <a:pt x="97" y="0"/>
                    <a:pt x="47" y="10"/>
                    <a:pt x="19" y="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73" name="Freeform 54"/>
            <p:cNvSpPr/>
            <p:nvPr/>
          </p:nvSpPr>
          <p:spPr bwMode="auto">
            <a:xfrm>
              <a:off x="2325689" y="3768725"/>
              <a:ext cx="71438" cy="38100"/>
            </a:xfrm>
            <a:custGeom>
              <a:avLst/>
              <a:gdLst>
                <a:gd name="T0" fmla="*/ 19 w 19"/>
                <a:gd name="T1" fmla="*/ 0 h 10"/>
                <a:gd name="T2" fmla="*/ 0 w 19"/>
                <a:gd name="T3" fmla="*/ 5 h 10"/>
                <a:gd name="T4" fmla="*/ 19 w 19"/>
                <a:gd name="T5" fmla="*/ 10 h 10"/>
                <a:gd name="T6" fmla="*/ 19 w 19"/>
                <a:gd name="T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10">
                  <a:moveTo>
                    <a:pt x="19" y="0"/>
                  </a:moveTo>
                  <a:cubicBezTo>
                    <a:pt x="8" y="3"/>
                    <a:pt x="0" y="5"/>
                    <a:pt x="0" y="5"/>
                  </a:cubicBezTo>
                  <a:cubicBezTo>
                    <a:pt x="0" y="5"/>
                    <a:pt x="8" y="8"/>
                    <a:pt x="19" y="10"/>
                  </a:cubicBezTo>
                  <a:cubicBezTo>
                    <a:pt x="17" y="7"/>
                    <a:pt x="17" y="3"/>
                    <a:pt x="19" y="0"/>
                  </a:cubicBezTo>
                  <a:close/>
                </a:path>
              </a:pathLst>
            </a:custGeom>
            <a:solidFill>
              <a:srgbClr val="DBDC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74" name="Freeform 55"/>
            <p:cNvSpPr/>
            <p:nvPr/>
          </p:nvSpPr>
          <p:spPr bwMode="auto">
            <a:xfrm>
              <a:off x="2325689" y="3779838"/>
              <a:ext cx="360363" cy="82550"/>
            </a:xfrm>
            <a:custGeom>
              <a:avLst/>
              <a:gdLst>
                <a:gd name="T0" fmla="*/ 21 w 96"/>
                <a:gd name="T1" fmla="*/ 4 h 22"/>
                <a:gd name="T2" fmla="*/ 6 w 96"/>
                <a:gd name="T3" fmla="*/ 0 h 22"/>
                <a:gd name="T4" fmla="*/ 0 w 96"/>
                <a:gd name="T5" fmla="*/ 2 h 22"/>
                <a:gd name="T6" fmla="*/ 19 w 96"/>
                <a:gd name="T7" fmla="*/ 7 h 22"/>
                <a:gd name="T8" fmla="*/ 96 w 96"/>
                <a:gd name="T9" fmla="*/ 8 h 22"/>
                <a:gd name="T10" fmla="*/ 21 w 96"/>
                <a:gd name="T11" fmla="*/ 4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6" h="22">
                  <a:moveTo>
                    <a:pt x="21" y="4"/>
                  </a:moveTo>
                  <a:cubicBezTo>
                    <a:pt x="15" y="3"/>
                    <a:pt x="10" y="1"/>
                    <a:pt x="6" y="0"/>
                  </a:cubicBezTo>
                  <a:cubicBezTo>
                    <a:pt x="2" y="1"/>
                    <a:pt x="0" y="2"/>
                    <a:pt x="0" y="2"/>
                  </a:cubicBezTo>
                  <a:cubicBezTo>
                    <a:pt x="0" y="2"/>
                    <a:pt x="8" y="5"/>
                    <a:pt x="19" y="7"/>
                  </a:cubicBezTo>
                  <a:cubicBezTo>
                    <a:pt x="44" y="14"/>
                    <a:pt x="87" y="22"/>
                    <a:pt x="96" y="8"/>
                  </a:cubicBezTo>
                  <a:cubicBezTo>
                    <a:pt x="83" y="18"/>
                    <a:pt x="45" y="10"/>
                    <a:pt x="21" y="4"/>
                  </a:cubicBezTo>
                  <a:close/>
                </a:path>
              </a:pathLst>
            </a:custGeom>
            <a:solidFill>
              <a:srgbClr val="DBDC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75" name="Freeform 56"/>
            <p:cNvSpPr/>
            <p:nvPr/>
          </p:nvSpPr>
          <p:spPr bwMode="auto">
            <a:xfrm>
              <a:off x="1927226" y="3798888"/>
              <a:ext cx="357188" cy="255588"/>
            </a:xfrm>
            <a:custGeom>
              <a:avLst/>
              <a:gdLst>
                <a:gd name="T0" fmla="*/ 76 w 95"/>
                <a:gd name="T1" fmla="*/ 5 h 68"/>
                <a:gd name="T2" fmla="*/ 95 w 95"/>
                <a:gd name="T3" fmla="*/ 0 h 68"/>
                <a:gd name="T4" fmla="*/ 81 w 95"/>
                <a:gd name="T5" fmla="*/ 14 h 68"/>
                <a:gd name="T6" fmla="*/ 11 w 95"/>
                <a:gd name="T7" fmla="*/ 49 h 68"/>
                <a:gd name="T8" fmla="*/ 76 w 95"/>
                <a:gd name="T9" fmla="*/ 5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5" h="68">
                  <a:moveTo>
                    <a:pt x="76" y="5"/>
                  </a:moveTo>
                  <a:cubicBezTo>
                    <a:pt x="87" y="2"/>
                    <a:pt x="95" y="0"/>
                    <a:pt x="95" y="0"/>
                  </a:cubicBezTo>
                  <a:cubicBezTo>
                    <a:pt x="95" y="0"/>
                    <a:pt x="89" y="6"/>
                    <a:pt x="81" y="14"/>
                  </a:cubicBezTo>
                  <a:cubicBezTo>
                    <a:pt x="60" y="34"/>
                    <a:pt x="21" y="68"/>
                    <a:pt x="11" y="49"/>
                  </a:cubicBezTo>
                  <a:cubicBezTo>
                    <a:pt x="0" y="30"/>
                    <a:pt x="48" y="13"/>
                    <a:pt x="76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76" name="Freeform 57"/>
            <p:cNvSpPr/>
            <p:nvPr/>
          </p:nvSpPr>
          <p:spPr bwMode="auto">
            <a:xfrm>
              <a:off x="2212976" y="3798888"/>
              <a:ext cx="71438" cy="52388"/>
            </a:xfrm>
            <a:custGeom>
              <a:avLst/>
              <a:gdLst>
                <a:gd name="T0" fmla="*/ 0 w 19"/>
                <a:gd name="T1" fmla="*/ 5 h 14"/>
                <a:gd name="T2" fmla="*/ 19 w 19"/>
                <a:gd name="T3" fmla="*/ 0 h 14"/>
                <a:gd name="T4" fmla="*/ 5 w 19"/>
                <a:gd name="T5" fmla="*/ 14 h 14"/>
                <a:gd name="T6" fmla="*/ 0 w 19"/>
                <a:gd name="T7" fmla="*/ 5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14">
                  <a:moveTo>
                    <a:pt x="0" y="5"/>
                  </a:moveTo>
                  <a:cubicBezTo>
                    <a:pt x="11" y="2"/>
                    <a:pt x="19" y="0"/>
                    <a:pt x="19" y="0"/>
                  </a:cubicBezTo>
                  <a:cubicBezTo>
                    <a:pt x="19" y="0"/>
                    <a:pt x="13" y="6"/>
                    <a:pt x="5" y="14"/>
                  </a:cubicBezTo>
                  <a:cubicBezTo>
                    <a:pt x="5" y="10"/>
                    <a:pt x="3" y="7"/>
                    <a:pt x="0" y="5"/>
                  </a:cubicBezTo>
                  <a:close/>
                </a:path>
              </a:pathLst>
            </a:custGeom>
            <a:solidFill>
              <a:srgbClr val="DBDC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77" name="Freeform 58"/>
            <p:cNvSpPr/>
            <p:nvPr/>
          </p:nvSpPr>
          <p:spPr bwMode="auto">
            <a:xfrm>
              <a:off x="1968501" y="3798888"/>
              <a:ext cx="315913" cy="247650"/>
            </a:xfrm>
            <a:custGeom>
              <a:avLst/>
              <a:gdLst>
                <a:gd name="T0" fmla="*/ 76 w 84"/>
                <a:gd name="T1" fmla="*/ 2 h 66"/>
                <a:gd name="T2" fmla="*/ 67 w 84"/>
                <a:gd name="T3" fmla="*/ 11 h 66"/>
                <a:gd name="T4" fmla="*/ 0 w 84"/>
                <a:gd name="T5" fmla="*/ 50 h 66"/>
                <a:gd name="T6" fmla="*/ 70 w 84"/>
                <a:gd name="T7" fmla="*/ 14 h 66"/>
                <a:gd name="T8" fmla="*/ 84 w 84"/>
                <a:gd name="T9" fmla="*/ 0 h 66"/>
                <a:gd name="T10" fmla="*/ 76 w 84"/>
                <a:gd name="T11" fmla="*/ 2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4" h="66">
                  <a:moveTo>
                    <a:pt x="76" y="2"/>
                  </a:moveTo>
                  <a:cubicBezTo>
                    <a:pt x="73" y="5"/>
                    <a:pt x="70" y="8"/>
                    <a:pt x="67" y="11"/>
                  </a:cubicBezTo>
                  <a:cubicBezTo>
                    <a:pt x="48" y="29"/>
                    <a:pt x="15" y="58"/>
                    <a:pt x="0" y="50"/>
                  </a:cubicBezTo>
                  <a:cubicBezTo>
                    <a:pt x="12" y="66"/>
                    <a:pt x="50" y="34"/>
                    <a:pt x="70" y="14"/>
                  </a:cubicBezTo>
                  <a:cubicBezTo>
                    <a:pt x="78" y="6"/>
                    <a:pt x="84" y="0"/>
                    <a:pt x="84" y="0"/>
                  </a:cubicBezTo>
                  <a:cubicBezTo>
                    <a:pt x="84" y="0"/>
                    <a:pt x="81" y="1"/>
                    <a:pt x="76" y="2"/>
                  </a:cubicBezTo>
                  <a:close/>
                </a:path>
              </a:pathLst>
            </a:custGeom>
            <a:solidFill>
              <a:srgbClr val="DBDC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78" name="Freeform 59"/>
            <p:cNvSpPr/>
            <p:nvPr/>
          </p:nvSpPr>
          <p:spPr bwMode="auto">
            <a:xfrm>
              <a:off x="2322514" y="3524250"/>
              <a:ext cx="357188" cy="252413"/>
            </a:xfrm>
            <a:custGeom>
              <a:avLst/>
              <a:gdLst>
                <a:gd name="T0" fmla="*/ 14 w 95"/>
                <a:gd name="T1" fmla="*/ 53 h 67"/>
                <a:gd name="T2" fmla="*/ 0 w 95"/>
                <a:gd name="T3" fmla="*/ 67 h 67"/>
                <a:gd name="T4" fmla="*/ 19 w 95"/>
                <a:gd name="T5" fmla="*/ 62 h 67"/>
                <a:gd name="T6" fmla="*/ 84 w 95"/>
                <a:gd name="T7" fmla="*/ 19 h 67"/>
                <a:gd name="T8" fmla="*/ 14 w 95"/>
                <a:gd name="T9" fmla="*/ 53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5" h="67">
                  <a:moveTo>
                    <a:pt x="14" y="53"/>
                  </a:moveTo>
                  <a:cubicBezTo>
                    <a:pt x="6" y="61"/>
                    <a:pt x="0" y="67"/>
                    <a:pt x="0" y="67"/>
                  </a:cubicBezTo>
                  <a:cubicBezTo>
                    <a:pt x="0" y="67"/>
                    <a:pt x="8" y="65"/>
                    <a:pt x="19" y="62"/>
                  </a:cubicBezTo>
                  <a:cubicBezTo>
                    <a:pt x="47" y="54"/>
                    <a:pt x="95" y="37"/>
                    <a:pt x="84" y="19"/>
                  </a:cubicBezTo>
                  <a:cubicBezTo>
                    <a:pt x="74" y="0"/>
                    <a:pt x="35" y="33"/>
                    <a:pt x="14" y="5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79" name="Freeform 60"/>
            <p:cNvSpPr/>
            <p:nvPr/>
          </p:nvSpPr>
          <p:spPr bwMode="auto">
            <a:xfrm>
              <a:off x="2322514" y="3724275"/>
              <a:ext cx="71438" cy="52388"/>
            </a:xfrm>
            <a:custGeom>
              <a:avLst/>
              <a:gdLst>
                <a:gd name="T0" fmla="*/ 14 w 19"/>
                <a:gd name="T1" fmla="*/ 0 h 14"/>
                <a:gd name="T2" fmla="*/ 0 w 19"/>
                <a:gd name="T3" fmla="*/ 14 h 14"/>
                <a:gd name="T4" fmla="*/ 19 w 19"/>
                <a:gd name="T5" fmla="*/ 9 h 14"/>
                <a:gd name="T6" fmla="*/ 14 w 19"/>
                <a:gd name="T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14">
                  <a:moveTo>
                    <a:pt x="14" y="0"/>
                  </a:moveTo>
                  <a:cubicBezTo>
                    <a:pt x="6" y="8"/>
                    <a:pt x="0" y="14"/>
                    <a:pt x="0" y="14"/>
                  </a:cubicBezTo>
                  <a:cubicBezTo>
                    <a:pt x="0" y="14"/>
                    <a:pt x="8" y="12"/>
                    <a:pt x="19" y="9"/>
                  </a:cubicBezTo>
                  <a:cubicBezTo>
                    <a:pt x="16" y="7"/>
                    <a:pt x="14" y="4"/>
                    <a:pt x="14" y="0"/>
                  </a:cubicBezTo>
                  <a:close/>
                </a:path>
              </a:pathLst>
            </a:custGeom>
            <a:solidFill>
              <a:srgbClr val="DBDC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04" name="Freeform 61"/>
            <p:cNvSpPr/>
            <p:nvPr/>
          </p:nvSpPr>
          <p:spPr bwMode="auto">
            <a:xfrm>
              <a:off x="2322514" y="3625850"/>
              <a:ext cx="322263" cy="150813"/>
            </a:xfrm>
            <a:custGeom>
              <a:avLst/>
              <a:gdLst>
                <a:gd name="T0" fmla="*/ 21 w 86"/>
                <a:gd name="T1" fmla="*/ 31 h 40"/>
                <a:gd name="T2" fmla="*/ 5 w 86"/>
                <a:gd name="T3" fmla="*/ 35 h 40"/>
                <a:gd name="T4" fmla="*/ 0 w 86"/>
                <a:gd name="T5" fmla="*/ 40 h 40"/>
                <a:gd name="T6" fmla="*/ 19 w 86"/>
                <a:gd name="T7" fmla="*/ 35 h 40"/>
                <a:gd name="T8" fmla="*/ 86 w 86"/>
                <a:gd name="T9" fmla="*/ 0 h 40"/>
                <a:gd name="T10" fmla="*/ 21 w 86"/>
                <a:gd name="T11" fmla="*/ 31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6" h="40">
                  <a:moveTo>
                    <a:pt x="21" y="31"/>
                  </a:moveTo>
                  <a:cubicBezTo>
                    <a:pt x="14" y="33"/>
                    <a:pt x="8" y="34"/>
                    <a:pt x="5" y="35"/>
                  </a:cubicBezTo>
                  <a:cubicBezTo>
                    <a:pt x="2" y="38"/>
                    <a:pt x="0" y="40"/>
                    <a:pt x="0" y="40"/>
                  </a:cubicBezTo>
                  <a:cubicBezTo>
                    <a:pt x="0" y="40"/>
                    <a:pt x="8" y="38"/>
                    <a:pt x="19" y="35"/>
                  </a:cubicBezTo>
                  <a:cubicBezTo>
                    <a:pt x="43" y="29"/>
                    <a:pt x="81" y="15"/>
                    <a:pt x="86" y="0"/>
                  </a:cubicBezTo>
                  <a:cubicBezTo>
                    <a:pt x="76" y="13"/>
                    <a:pt x="43" y="25"/>
                    <a:pt x="21" y="31"/>
                  </a:cubicBezTo>
                  <a:close/>
                </a:path>
              </a:pathLst>
            </a:custGeom>
            <a:solidFill>
              <a:srgbClr val="DBDC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05" name="Freeform 62"/>
            <p:cNvSpPr/>
            <p:nvPr/>
          </p:nvSpPr>
          <p:spPr bwMode="auto">
            <a:xfrm>
              <a:off x="2039939" y="3806825"/>
              <a:ext cx="252413" cy="357188"/>
            </a:xfrm>
            <a:custGeom>
              <a:avLst/>
              <a:gdLst>
                <a:gd name="T0" fmla="*/ 53 w 67"/>
                <a:gd name="T1" fmla="*/ 14 h 95"/>
                <a:gd name="T2" fmla="*/ 67 w 67"/>
                <a:gd name="T3" fmla="*/ 0 h 95"/>
                <a:gd name="T4" fmla="*/ 62 w 67"/>
                <a:gd name="T5" fmla="*/ 19 h 95"/>
                <a:gd name="T6" fmla="*/ 18 w 67"/>
                <a:gd name="T7" fmla="*/ 85 h 95"/>
                <a:gd name="T8" fmla="*/ 53 w 67"/>
                <a:gd name="T9" fmla="*/ 14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95">
                  <a:moveTo>
                    <a:pt x="53" y="14"/>
                  </a:moveTo>
                  <a:cubicBezTo>
                    <a:pt x="61" y="6"/>
                    <a:pt x="67" y="0"/>
                    <a:pt x="67" y="0"/>
                  </a:cubicBezTo>
                  <a:cubicBezTo>
                    <a:pt x="67" y="0"/>
                    <a:pt x="65" y="8"/>
                    <a:pt x="62" y="19"/>
                  </a:cubicBezTo>
                  <a:cubicBezTo>
                    <a:pt x="54" y="47"/>
                    <a:pt x="37" y="95"/>
                    <a:pt x="18" y="85"/>
                  </a:cubicBezTo>
                  <a:cubicBezTo>
                    <a:pt x="0" y="74"/>
                    <a:pt x="33" y="35"/>
                    <a:pt x="53" y="1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06" name="Freeform 63"/>
            <p:cNvSpPr/>
            <p:nvPr/>
          </p:nvSpPr>
          <p:spPr bwMode="auto">
            <a:xfrm>
              <a:off x="2239964" y="3806825"/>
              <a:ext cx="52388" cy="71438"/>
            </a:xfrm>
            <a:custGeom>
              <a:avLst/>
              <a:gdLst>
                <a:gd name="T0" fmla="*/ 0 w 14"/>
                <a:gd name="T1" fmla="*/ 14 h 19"/>
                <a:gd name="T2" fmla="*/ 14 w 14"/>
                <a:gd name="T3" fmla="*/ 0 h 19"/>
                <a:gd name="T4" fmla="*/ 9 w 14"/>
                <a:gd name="T5" fmla="*/ 19 h 19"/>
                <a:gd name="T6" fmla="*/ 0 w 14"/>
                <a:gd name="T7" fmla="*/ 14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19">
                  <a:moveTo>
                    <a:pt x="0" y="14"/>
                  </a:moveTo>
                  <a:cubicBezTo>
                    <a:pt x="8" y="6"/>
                    <a:pt x="14" y="0"/>
                    <a:pt x="14" y="0"/>
                  </a:cubicBezTo>
                  <a:cubicBezTo>
                    <a:pt x="14" y="0"/>
                    <a:pt x="12" y="8"/>
                    <a:pt x="9" y="19"/>
                  </a:cubicBezTo>
                  <a:cubicBezTo>
                    <a:pt x="7" y="16"/>
                    <a:pt x="4" y="14"/>
                    <a:pt x="0" y="14"/>
                  </a:cubicBezTo>
                  <a:close/>
                </a:path>
              </a:pathLst>
            </a:custGeom>
            <a:solidFill>
              <a:srgbClr val="DBDC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07" name="Freeform 64"/>
            <p:cNvSpPr/>
            <p:nvPr/>
          </p:nvSpPr>
          <p:spPr bwMode="auto">
            <a:xfrm>
              <a:off x="2314576" y="3411538"/>
              <a:ext cx="252413" cy="357188"/>
            </a:xfrm>
            <a:custGeom>
              <a:avLst/>
              <a:gdLst>
                <a:gd name="T0" fmla="*/ 5 w 67"/>
                <a:gd name="T1" fmla="*/ 76 h 95"/>
                <a:gd name="T2" fmla="*/ 0 w 67"/>
                <a:gd name="T3" fmla="*/ 95 h 95"/>
                <a:gd name="T4" fmla="*/ 14 w 67"/>
                <a:gd name="T5" fmla="*/ 81 h 95"/>
                <a:gd name="T6" fmla="*/ 49 w 67"/>
                <a:gd name="T7" fmla="*/ 11 h 95"/>
                <a:gd name="T8" fmla="*/ 5 w 67"/>
                <a:gd name="T9" fmla="*/ 76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95">
                  <a:moveTo>
                    <a:pt x="5" y="76"/>
                  </a:moveTo>
                  <a:cubicBezTo>
                    <a:pt x="2" y="87"/>
                    <a:pt x="0" y="95"/>
                    <a:pt x="0" y="95"/>
                  </a:cubicBezTo>
                  <a:cubicBezTo>
                    <a:pt x="0" y="95"/>
                    <a:pt x="6" y="90"/>
                    <a:pt x="14" y="81"/>
                  </a:cubicBezTo>
                  <a:cubicBezTo>
                    <a:pt x="34" y="60"/>
                    <a:pt x="67" y="22"/>
                    <a:pt x="49" y="11"/>
                  </a:cubicBezTo>
                  <a:cubicBezTo>
                    <a:pt x="30" y="0"/>
                    <a:pt x="13" y="48"/>
                    <a:pt x="5" y="7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08" name="Freeform 65"/>
            <p:cNvSpPr/>
            <p:nvPr/>
          </p:nvSpPr>
          <p:spPr bwMode="auto">
            <a:xfrm>
              <a:off x="2314576" y="3697288"/>
              <a:ext cx="52388" cy="71438"/>
            </a:xfrm>
            <a:custGeom>
              <a:avLst/>
              <a:gdLst>
                <a:gd name="T0" fmla="*/ 5 w 14"/>
                <a:gd name="T1" fmla="*/ 0 h 19"/>
                <a:gd name="T2" fmla="*/ 0 w 14"/>
                <a:gd name="T3" fmla="*/ 19 h 19"/>
                <a:gd name="T4" fmla="*/ 14 w 14"/>
                <a:gd name="T5" fmla="*/ 5 h 19"/>
                <a:gd name="T6" fmla="*/ 5 w 14"/>
                <a:gd name="T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19">
                  <a:moveTo>
                    <a:pt x="5" y="0"/>
                  </a:moveTo>
                  <a:cubicBezTo>
                    <a:pt x="2" y="11"/>
                    <a:pt x="0" y="19"/>
                    <a:pt x="0" y="19"/>
                  </a:cubicBezTo>
                  <a:cubicBezTo>
                    <a:pt x="0" y="19"/>
                    <a:pt x="6" y="14"/>
                    <a:pt x="14" y="5"/>
                  </a:cubicBezTo>
                  <a:cubicBezTo>
                    <a:pt x="10" y="5"/>
                    <a:pt x="7" y="3"/>
                    <a:pt x="5" y="0"/>
                  </a:cubicBezTo>
                  <a:close/>
                </a:path>
              </a:pathLst>
            </a:custGeom>
            <a:solidFill>
              <a:srgbClr val="DBDC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09" name="Freeform 66"/>
            <p:cNvSpPr/>
            <p:nvPr/>
          </p:nvSpPr>
          <p:spPr bwMode="auto">
            <a:xfrm>
              <a:off x="2314576" y="3487738"/>
              <a:ext cx="206375" cy="280988"/>
            </a:xfrm>
            <a:custGeom>
              <a:avLst/>
              <a:gdLst>
                <a:gd name="T0" fmla="*/ 16 w 55"/>
                <a:gd name="T1" fmla="*/ 52 h 75"/>
                <a:gd name="T2" fmla="*/ 2 w 55"/>
                <a:gd name="T3" fmla="*/ 65 h 75"/>
                <a:gd name="T4" fmla="*/ 0 w 55"/>
                <a:gd name="T5" fmla="*/ 75 h 75"/>
                <a:gd name="T6" fmla="*/ 14 w 55"/>
                <a:gd name="T7" fmla="*/ 61 h 75"/>
                <a:gd name="T8" fmla="*/ 54 w 55"/>
                <a:gd name="T9" fmla="*/ 0 h 75"/>
                <a:gd name="T10" fmla="*/ 16 w 55"/>
                <a:gd name="T11" fmla="*/ 5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5" h="75">
                  <a:moveTo>
                    <a:pt x="16" y="52"/>
                  </a:moveTo>
                  <a:cubicBezTo>
                    <a:pt x="9" y="59"/>
                    <a:pt x="4" y="63"/>
                    <a:pt x="2" y="65"/>
                  </a:cubicBezTo>
                  <a:cubicBezTo>
                    <a:pt x="1" y="71"/>
                    <a:pt x="0" y="75"/>
                    <a:pt x="0" y="75"/>
                  </a:cubicBezTo>
                  <a:cubicBezTo>
                    <a:pt x="0" y="75"/>
                    <a:pt x="6" y="70"/>
                    <a:pt x="14" y="61"/>
                  </a:cubicBezTo>
                  <a:cubicBezTo>
                    <a:pt x="30" y="45"/>
                    <a:pt x="55" y="16"/>
                    <a:pt x="54" y="0"/>
                  </a:cubicBezTo>
                  <a:cubicBezTo>
                    <a:pt x="48" y="16"/>
                    <a:pt x="29" y="38"/>
                    <a:pt x="16" y="52"/>
                  </a:cubicBezTo>
                  <a:close/>
                </a:path>
              </a:pathLst>
            </a:custGeom>
            <a:solidFill>
              <a:srgbClr val="DBDC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10" name="Oval 67"/>
            <p:cNvSpPr>
              <a:spLocks noChangeArrowheads="1"/>
            </p:cNvSpPr>
            <p:nvPr/>
          </p:nvSpPr>
          <p:spPr bwMode="auto">
            <a:xfrm>
              <a:off x="2239964" y="3716338"/>
              <a:ext cx="127000" cy="128588"/>
            </a:xfrm>
            <a:prstGeom prst="ellipse">
              <a:avLst/>
            </a:prstGeom>
            <a:solidFill>
              <a:srgbClr val="F8D0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11" name="Freeform 68"/>
            <p:cNvSpPr>
              <a:spLocks noEditPoints="1"/>
            </p:cNvSpPr>
            <p:nvPr/>
          </p:nvSpPr>
          <p:spPr bwMode="auto">
            <a:xfrm>
              <a:off x="2251076" y="3727450"/>
              <a:ext cx="104775" cy="104775"/>
            </a:xfrm>
            <a:custGeom>
              <a:avLst/>
              <a:gdLst>
                <a:gd name="T0" fmla="*/ 19 w 28"/>
                <a:gd name="T1" fmla="*/ 1 h 28"/>
                <a:gd name="T2" fmla="*/ 9 w 28"/>
                <a:gd name="T3" fmla="*/ 3 h 28"/>
                <a:gd name="T4" fmla="*/ 17 w 28"/>
                <a:gd name="T5" fmla="*/ 1 h 28"/>
                <a:gd name="T6" fmla="*/ 6 w 28"/>
                <a:gd name="T7" fmla="*/ 15 h 28"/>
                <a:gd name="T8" fmla="*/ 2 w 28"/>
                <a:gd name="T9" fmla="*/ 11 h 28"/>
                <a:gd name="T10" fmla="*/ 0 w 28"/>
                <a:gd name="T11" fmla="*/ 16 h 28"/>
                <a:gd name="T12" fmla="*/ 2 w 28"/>
                <a:gd name="T13" fmla="*/ 21 h 28"/>
                <a:gd name="T14" fmla="*/ 6 w 28"/>
                <a:gd name="T15" fmla="*/ 20 h 28"/>
                <a:gd name="T16" fmla="*/ 8 w 28"/>
                <a:gd name="T17" fmla="*/ 19 h 28"/>
                <a:gd name="T18" fmla="*/ 18 w 28"/>
                <a:gd name="T19" fmla="*/ 1 h 28"/>
                <a:gd name="T20" fmla="*/ 19 w 28"/>
                <a:gd name="T21" fmla="*/ 1 h 28"/>
                <a:gd name="T22" fmla="*/ 12 w 28"/>
                <a:gd name="T23" fmla="*/ 2 h 28"/>
                <a:gd name="T24" fmla="*/ 11 w 28"/>
                <a:gd name="T25" fmla="*/ 0 h 28"/>
                <a:gd name="T26" fmla="*/ 3 w 28"/>
                <a:gd name="T27" fmla="*/ 12 h 28"/>
                <a:gd name="T28" fmla="*/ 1 w 28"/>
                <a:gd name="T29" fmla="*/ 18 h 28"/>
                <a:gd name="T30" fmla="*/ 5 w 28"/>
                <a:gd name="T31" fmla="*/ 20 h 28"/>
                <a:gd name="T32" fmla="*/ 7 w 28"/>
                <a:gd name="T33" fmla="*/ 20 h 28"/>
                <a:gd name="T34" fmla="*/ 8 w 28"/>
                <a:gd name="T35" fmla="*/ 19 h 28"/>
                <a:gd name="T36" fmla="*/ 26 w 28"/>
                <a:gd name="T37" fmla="*/ 6 h 28"/>
                <a:gd name="T38" fmla="*/ 24 w 28"/>
                <a:gd name="T39" fmla="*/ 4 h 28"/>
                <a:gd name="T40" fmla="*/ 20 w 28"/>
                <a:gd name="T41" fmla="*/ 1 h 28"/>
                <a:gd name="T42" fmla="*/ 9 w 28"/>
                <a:gd name="T43" fmla="*/ 1 h 28"/>
                <a:gd name="T44" fmla="*/ 0 w 28"/>
                <a:gd name="T45" fmla="*/ 14 h 28"/>
                <a:gd name="T46" fmla="*/ 0 w 28"/>
                <a:gd name="T47" fmla="*/ 16 h 28"/>
                <a:gd name="T48" fmla="*/ 4 w 28"/>
                <a:gd name="T49" fmla="*/ 24 h 28"/>
                <a:gd name="T50" fmla="*/ 12 w 28"/>
                <a:gd name="T51" fmla="*/ 28 h 28"/>
                <a:gd name="T52" fmla="*/ 21 w 28"/>
                <a:gd name="T53" fmla="*/ 26 h 28"/>
                <a:gd name="T54" fmla="*/ 28 w 28"/>
                <a:gd name="T55" fmla="*/ 15 h 28"/>
                <a:gd name="T56" fmla="*/ 26 w 28"/>
                <a:gd name="T57" fmla="*/ 15 h 28"/>
                <a:gd name="T58" fmla="*/ 15 w 28"/>
                <a:gd name="T59" fmla="*/ 22 h 28"/>
                <a:gd name="T60" fmla="*/ 8 w 28"/>
                <a:gd name="T61" fmla="*/ 19 h 28"/>
                <a:gd name="T62" fmla="*/ 5 w 28"/>
                <a:gd name="T63" fmla="*/ 12 h 28"/>
                <a:gd name="T64" fmla="*/ 9 w 28"/>
                <a:gd name="T65" fmla="*/ 3 h 28"/>
                <a:gd name="T66" fmla="*/ 18 w 28"/>
                <a:gd name="T67" fmla="*/ 1 h 28"/>
                <a:gd name="T68" fmla="*/ 24 w 28"/>
                <a:gd name="T69" fmla="*/ 5 h 28"/>
                <a:gd name="T70" fmla="*/ 26 w 28"/>
                <a:gd name="T71" fmla="*/ 10 h 28"/>
                <a:gd name="T72" fmla="*/ 6 w 28"/>
                <a:gd name="T73" fmla="*/ 15 h 28"/>
                <a:gd name="T74" fmla="*/ 2 w 28"/>
                <a:gd name="T75" fmla="*/ 11 h 28"/>
                <a:gd name="T76" fmla="*/ 0 w 28"/>
                <a:gd name="T77" fmla="*/ 16 h 28"/>
                <a:gd name="T78" fmla="*/ 2 w 28"/>
                <a:gd name="T79" fmla="*/ 21 h 28"/>
                <a:gd name="T80" fmla="*/ 6 w 28"/>
                <a:gd name="T81" fmla="*/ 20 h 28"/>
                <a:gd name="T82" fmla="*/ 8 w 28"/>
                <a:gd name="T83" fmla="*/ 19 h 28"/>
                <a:gd name="T84" fmla="*/ 11 w 28"/>
                <a:gd name="T85" fmla="*/ 0 h 28"/>
                <a:gd name="T86" fmla="*/ 15 w 28"/>
                <a:gd name="T87" fmla="*/ 1 h 28"/>
                <a:gd name="T88" fmla="*/ 19 w 28"/>
                <a:gd name="T89" fmla="*/ 1 h 28"/>
                <a:gd name="T90" fmla="*/ 19 w 28"/>
                <a:gd name="T91" fmla="*/ 1 h 28"/>
                <a:gd name="T92" fmla="*/ 5 w 28"/>
                <a:gd name="T93" fmla="*/ 12 h 28"/>
                <a:gd name="T94" fmla="*/ 1 w 28"/>
                <a:gd name="T95" fmla="*/ 13 h 28"/>
                <a:gd name="T96" fmla="*/ 2 w 28"/>
                <a:gd name="T97" fmla="*/ 21 h 28"/>
                <a:gd name="T98" fmla="*/ 5 w 28"/>
                <a:gd name="T99" fmla="*/ 20 h 28"/>
                <a:gd name="T100" fmla="*/ 7 w 28"/>
                <a:gd name="T101" fmla="*/ 20 h 28"/>
                <a:gd name="T102" fmla="*/ 6 w 28"/>
                <a:gd name="T103" fmla="*/ 17 h 28"/>
                <a:gd name="T104" fmla="*/ 9 w 28"/>
                <a:gd name="T105" fmla="*/ 3 h 28"/>
                <a:gd name="T106" fmla="*/ 17 w 28"/>
                <a:gd name="T107" fmla="*/ 1 h 28"/>
                <a:gd name="T108" fmla="*/ 19 w 28"/>
                <a:gd name="T109" fmla="*/ 2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8" h="28">
                  <a:moveTo>
                    <a:pt x="19" y="1"/>
                  </a:move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lose/>
                  <a:moveTo>
                    <a:pt x="14" y="0"/>
                  </a:moveTo>
                  <a:cubicBezTo>
                    <a:pt x="13" y="0"/>
                    <a:pt x="12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0" y="0"/>
                    <a:pt x="9" y="1"/>
                    <a:pt x="9" y="1"/>
                  </a:cubicBezTo>
                  <a:cubicBezTo>
                    <a:pt x="9" y="2"/>
                    <a:pt x="9" y="2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10" y="2"/>
                    <a:pt x="11" y="2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3" y="1"/>
                    <a:pt x="14" y="1"/>
                    <a:pt x="15" y="1"/>
                  </a:cubicBezTo>
                  <a:cubicBezTo>
                    <a:pt x="16" y="1"/>
                    <a:pt x="16" y="1"/>
                    <a:pt x="17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6" y="0"/>
                    <a:pt x="15" y="0"/>
                    <a:pt x="14" y="0"/>
                  </a:cubicBezTo>
                  <a:close/>
                  <a:moveTo>
                    <a:pt x="6" y="17"/>
                  </a:moveTo>
                  <a:cubicBezTo>
                    <a:pt x="6" y="16"/>
                    <a:pt x="6" y="16"/>
                    <a:pt x="6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5" y="14"/>
                    <a:pt x="5" y="13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3" y="12"/>
                    <a:pt x="2" y="12"/>
                    <a:pt x="2" y="11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2" y="12"/>
                    <a:pt x="1" y="13"/>
                  </a:cubicBezTo>
                  <a:cubicBezTo>
                    <a:pt x="1" y="13"/>
                    <a:pt x="1" y="14"/>
                    <a:pt x="1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7"/>
                    <a:pt x="0" y="17"/>
                    <a:pt x="1" y="18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1" y="19"/>
                    <a:pt x="2" y="20"/>
                    <a:pt x="2" y="21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4" y="20"/>
                    <a:pt x="4" y="20"/>
                    <a:pt x="5" y="20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7" y="19"/>
                    <a:pt x="7" y="18"/>
                    <a:pt x="6" y="17"/>
                  </a:cubicBezTo>
                  <a:close/>
                  <a:moveTo>
                    <a:pt x="19" y="1"/>
                  </a:moveTo>
                  <a:cubicBezTo>
                    <a:pt x="18" y="1"/>
                    <a:pt x="18" y="1"/>
                    <a:pt x="18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lose/>
                  <a:moveTo>
                    <a:pt x="11" y="0"/>
                  </a:moveTo>
                  <a:cubicBezTo>
                    <a:pt x="11" y="0"/>
                    <a:pt x="11" y="0"/>
                    <a:pt x="11" y="0"/>
                  </a:cubicBezTo>
                  <a:cubicBezTo>
                    <a:pt x="10" y="0"/>
                    <a:pt x="9" y="1"/>
                    <a:pt x="9" y="1"/>
                  </a:cubicBezTo>
                  <a:cubicBezTo>
                    <a:pt x="9" y="2"/>
                    <a:pt x="9" y="2"/>
                    <a:pt x="9" y="3"/>
                  </a:cubicBezTo>
                  <a:cubicBezTo>
                    <a:pt x="10" y="2"/>
                    <a:pt x="11" y="2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3" y="1"/>
                    <a:pt x="14" y="1"/>
                    <a:pt x="15" y="1"/>
                  </a:cubicBezTo>
                  <a:cubicBezTo>
                    <a:pt x="16" y="1"/>
                    <a:pt x="16" y="1"/>
                    <a:pt x="17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6" y="0"/>
                    <a:pt x="15" y="0"/>
                    <a:pt x="14" y="0"/>
                  </a:cubicBezTo>
                  <a:cubicBezTo>
                    <a:pt x="13" y="0"/>
                    <a:pt x="12" y="0"/>
                    <a:pt x="11" y="0"/>
                  </a:cubicBezTo>
                  <a:close/>
                  <a:moveTo>
                    <a:pt x="6" y="15"/>
                  </a:moveTo>
                  <a:cubicBezTo>
                    <a:pt x="6" y="15"/>
                    <a:pt x="6" y="15"/>
                    <a:pt x="6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5" y="14"/>
                    <a:pt x="5" y="13"/>
                    <a:pt x="5" y="12"/>
                  </a:cubicBezTo>
                  <a:cubicBezTo>
                    <a:pt x="5" y="12"/>
                    <a:pt x="4" y="12"/>
                    <a:pt x="4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3" y="12"/>
                    <a:pt x="2" y="12"/>
                    <a:pt x="2" y="12"/>
                  </a:cubicBezTo>
                  <a:cubicBezTo>
                    <a:pt x="2" y="12"/>
                    <a:pt x="1" y="12"/>
                    <a:pt x="1" y="13"/>
                  </a:cubicBezTo>
                  <a:cubicBezTo>
                    <a:pt x="1" y="13"/>
                    <a:pt x="1" y="14"/>
                    <a:pt x="1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17"/>
                    <a:pt x="0" y="17"/>
                    <a:pt x="1" y="18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1" y="19"/>
                    <a:pt x="2" y="20"/>
                    <a:pt x="2" y="21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4" y="20"/>
                    <a:pt x="4" y="20"/>
                    <a:pt x="5" y="20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7" y="19"/>
                    <a:pt x="7" y="18"/>
                    <a:pt x="6" y="17"/>
                  </a:cubicBezTo>
                  <a:cubicBezTo>
                    <a:pt x="6" y="16"/>
                    <a:pt x="6" y="16"/>
                    <a:pt x="6" y="15"/>
                  </a:cubicBezTo>
                  <a:close/>
                  <a:moveTo>
                    <a:pt x="28" y="11"/>
                  </a:moveTo>
                  <a:cubicBezTo>
                    <a:pt x="28" y="10"/>
                    <a:pt x="27" y="9"/>
                    <a:pt x="27" y="8"/>
                  </a:cubicBezTo>
                  <a:cubicBezTo>
                    <a:pt x="27" y="7"/>
                    <a:pt x="27" y="7"/>
                    <a:pt x="27" y="7"/>
                  </a:cubicBezTo>
                  <a:cubicBezTo>
                    <a:pt x="26" y="7"/>
                    <a:pt x="26" y="7"/>
                    <a:pt x="26" y="6"/>
                  </a:cubicBezTo>
                  <a:cubicBezTo>
                    <a:pt x="26" y="6"/>
                    <a:pt x="26" y="6"/>
                    <a:pt x="26" y="6"/>
                  </a:cubicBezTo>
                  <a:cubicBezTo>
                    <a:pt x="26" y="6"/>
                    <a:pt x="26" y="6"/>
                    <a:pt x="26" y="6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5" y="5"/>
                    <a:pt x="25" y="5"/>
                    <a:pt x="25" y="5"/>
                  </a:cubicBezTo>
                  <a:cubicBezTo>
                    <a:pt x="25" y="5"/>
                    <a:pt x="25" y="5"/>
                    <a:pt x="24" y="4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24" y="3"/>
                    <a:pt x="23" y="3"/>
                    <a:pt x="22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1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19" y="1"/>
                    <a:pt x="18" y="0"/>
                    <a:pt x="17" y="0"/>
                  </a:cubicBezTo>
                  <a:cubicBezTo>
                    <a:pt x="16" y="0"/>
                    <a:pt x="15" y="0"/>
                    <a:pt x="14" y="0"/>
                  </a:cubicBezTo>
                  <a:cubicBezTo>
                    <a:pt x="13" y="0"/>
                    <a:pt x="12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0" y="0"/>
                    <a:pt x="9" y="1"/>
                    <a:pt x="9" y="1"/>
                  </a:cubicBezTo>
                  <a:cubicBezTo>
                    <a:pt x="7" y="1"/>
                    <a:pt x="6" y="2"/>
                    <a:pt x="6" y="3"/>
                  </a:cubicBezTo>
                  <a:cubicBezTo>
                    <a:pt x="5" y="3"/>
                    <a:pt x="4" y="4"/>
                    <a:pt x="4" y="4"/>
                  </a:cubicBezTo>
                  <a:cubicBezTo>
                    <a:pt x="3" y="5"/>
                    <a:pt x="3" y="5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1" y="8"/>
                    <a:pt x="1" y="9"/>
                    <a:pt x="0" y="11"/>
                  </a:cubicBezTo>
                  <a:cubicBezTo>
                    <a:pt x="0" y="12"/>
                    <a:pt x="0" y="13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5"/>
                    <a:pt x="0" y="15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7"/>
                    <a:pt x="0" y="17"/>
                    <a:pt x="1" y="18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1" y="19"/>
                    <a:pt x="2" y="20"/>
                    <a:pt x="2" y="21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3" y="22"/>
                    <a:pt x="3" y="23"/>
                    <a:pt x="4" y="24"/>
                  </a:cubicBezTo>
                  <a:cubicBezTo>
                    <a:pt x="4" y="24"/>
                    <a:pt x="4" y="24"/>
                    <a:pt x="4" y="24"/>
                  </a:cubicBezTo>
                  <a:cubicBezTo>
                    <a:pt x="5" y="25"/>
                    <a:pt x="6" y="25"/>
                    <a:pt x="7" y="26"/>
                  </a:cubicBezTo>
                  <a:cubicBezTo>
                    <a:pt x="7" y="26"/>
                    <a:pt x="7" y="26"/>
                    <a:pt x="7" y="26"/>
                  </a:cubicBezTo>
                  <a:cubicBezTo>
                    <a:pt x="8" y="26"/>
                    <a:pt x="9" y="27"/>
                    <a:pt x="10" y="27"/>
                  </a:cubicBezTo>
                  <a:cubicBezTo>
                    <a:pt x="10" y="27"/>
                    <a:pt x="11" y="27"/>
                    <a:pt x="12" y="28"/>
                  </a:cubicBezTo>
                  <a:cubicBezTo>
                    <a:pt x="12" y="28"/>
                    <a:pt x="12" y="28"/>
                    <a:pt x="12" y="28"/>
                  </a:cubicBezTo>
                  <a:cubicBezTo>
                    <a:pt x="12" y="28"/>
                    <a:pt x="12" y="28"/>
                    <a:pt x="12" y="28"/>
                  </a:cubicBezTo>
                  <a:cubicBezTo>
                    <a:pt x="13" y="28"/>
                    <a:pt x="14" y="28"/>
                    <a:pt x="14" y="28"/>
                  </a:cubicBezTo>
                  <a:cubicBezTo>
                    <a:pt x="15" y="28"/>
                    <a:pt x="15" y="28"/>
                    <a:pt x="16" y="28"/>
                  </a:cubicBezTo>
                  <a:cubicBezTo>
                    <a:pt x="16" y="28"/>
                    <a:pt x="16" y="28"/>
                    <a:pt x="16" y="28"/>
                  </a:cubicBezTo>
                  <a:cubicBezTo>
                    <a:pt x="17" y="28"/>
                    <a:pt x="17" y="27"/>
                    <a:pt x="18" y="27"/>
                  </a:cubicBezTo>
                  <a:cubicBezTo>
                    <a:pt x="18" y="27"/>
                    <a:pt x="18" y="27"/>
                    <a:pt x="18" y="27"/>
                  </a:cubicBezTo>
                  <a:cubicBezTo>
                    <a:pt x="19" y="27"/>
                    <a:pt x="21" y="26"/>
                    <a:pt x="21" y="26"/>
                  </a:cubicBezTo>
                  <a:cubicBezTo>
                    <a:pt x="22" y="25"/>
                    <a:pt x="23" y="25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5" y="23"/>
                    <a:pt x="25" y="22"/>
                    <a:pt x="26" y="21"/>
                  </a:cubicBezTo>
                  <a:cubicBezTo>
                    <a:pt x="27" y="20"/>
                    <a:pt x="27" y="19"/>
                    <a:pt x="27" y="18"/>
                  </a:cubicBezTo>
                  <a:cubicBezTo>
                    <a:pt x="27" y="18"/>
                    <a:pt x="27" y="18"/>
                    <a:pt x="27" y="18"/>
                  </a:cubicBezTo>
                  <a:cubicBezTo>
                    <a:pt x="28" y="17"/>
                    <a:pt x="28" y="16"/>
                    <a:pt x="28" y="15"/>
                  </a:cubicBezTo>
                  <a:cubicBezTo>
                    <a:pt x="28" y="15"/>
                    <a:pt x="28" y="15"/>
                    <a:pt x="28" y="15"/>
                  </a:cubicBezTo>
                  <a:cubicBezTo>
                    <a:pt x="28" y="15"/>
                    <a:pt x="28" y="14"/>
                    <a:pt x="28" y="14"/>
                  </a:cubicBezTo>
                  <a:cubicBezTo>
                    <a:pt x="28" y="14"/>
                    <a:pt x="28" y="14"/>
                    <a:pt x="28" y="14"/>
                  </a:cubicBezTo>
                  <a:cubicBezTo>
                    <a:pt x="28" y="14"/>
                    <a:pt x="28" y="14"/>
                    <a:pt x="28" y="14"/>
                  </a:cubicBezTo>
                  <a:cubicBezTo>
                    <a:pt x="28" y="13"/>
                    <a:pt x="28" y="12"/>
                    <a:pt x="28" y="11"/>
                  </a:cubicBezTo>
                  <a:close/>
                  <a:moveTo>
                    <a:pt x="26" y="15"/>
                  </a:moveTo>
                  <a:cubicBezTo>
                    <a:pt x="25" y="16"/>
                    <a:pt x="25" y="17"/>
                    <a:pt x="24" y="17"/>
                  </a:cubicBezTo>
                  <a:cubicBezTo>
                    <a:pt x="24" y="18"/>
                    <a:pt x="23" y="19"/>
                    <a:pt x="22" y="20"/>
                  </a:cubicBezTo>
                  <a:cubicBezTo>
                    <a:pt x="22" y="20"/>
                    <a:pt x="21" y="20"/>
                    <a:pt x="21" y="21"/>
                  </a:cubicBezTo>
                  <a:cubicBezTo>
                    <a:pt x="20" y="21"/>
                    <a:pt x="19" y="22"/>
                    <a:pt x="18" y="22"/>
                  </a:cubicBezTo>
                  <a:cubicBezTo>
                    <a:pt x="17" y="22"/>
                    <a:pt x="17" y="22"/>
                    <a:pt x="17" y="22"/>
                  </a:cubicBezTo>
                  <a:cubicBezTo>
                    <a:pt x="17" y="22"/>
                    <a:pt x="16" y="22"/>
                    <a:pt x="15" y="22"/>
                  </a:cubicBezTo>
                  <a:cubicBezTo>
                    <a:pt x="15" y="22"/>
                    <a:pt x="15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2" y="22"/>
                    <a:pt x="10" y="21"/>
                    <a:pt x="9" y="20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7" y="19"/>
                    <a:pt x="7" y="18"/>
                    <a:pt x="6" y="17"/>
                  </a:cubicBezTo>
                  <a:cubicBezTo>
                    <a:pt x="6" y="16"/>
                    <a:pt x="6" y="16"/>
                    <a:pt x="6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5" y="14"/>
                    <a:pt x="5" y="13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5" y="11"/>
                    <a:pt x="5" y="10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8"/>
                    <a:pt x="6" y="7"/>
                    <a:pt x="6" y="6"/>
                  </a:cubicBezTo>
                  <a:cubicBezTo>
                    <a:pt x="7" y="5"/>
                    <a:pt x="8" y="4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10" y="2"/>
                    <a:pt x="11" y="2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3" y="1"/>
                    <a:pt x="14" y="1"/>
                    <a:pt x="15" y="1"/>
                  </a:cubicBezTo>
                  <a:cubicBezTo>
                    <a:pt x="16" y="1"/>
                    <a:pt x="16" y="1"/>
                    <a:pt x="17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1"/>
                    <a:pt x="18" y="1"/>
                    <a:pt x="18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20" y="2"/>
                    <a:pt x="21" y="2"/>
                    <a:pt x="22" y="3"/>
                  </a:cubicBezTo>
                  <a:cubicBezTo>
                    <a:pt x="23" y="4"/>
                    <a:pt x="23" y="4"/>
                    <a:pt x="24" y="5"/>
                  </a:cubicBezTo>
                  <a:cubicBezTo>
                    <a:pt x="24" y="5"/>
                    <a:pt x="24" y="5"/>
                    <a:pt x="24" y="5"/>
                  </a:cubicBezTo>
                  <a:cubicBezTo>
                    <a:pt x="24" y="5"/>
                    <a:pt x="25" y="6"/>
                    <a:pt x="25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25" y="8"/>
                    <a:pt x="25" y="8"/>
                    <a:pt x="25" y="8"/>
                  </a:cubicBezTo>
                  <a:cubicBezTo>
                    <a:pt x="25" y="8"/>
                    <a:pt x="25" y="8"/>
                    <a:pt x="25" y="8"/>
                  </a:cubicBezTo>
                  <a:cubicBezTo>
                    <a:pt x="26" y="9"/>
                    <a:pt x="26" y="9"/>
                    <a:pt x="26" y="10"/>
                  </a:cubicBezTo>
                  <a:cubicBezTo>
                    <a:pt x="26" y="10"/>
                    <a:pt x="26" y="10"/>
                    <a:pt x="26" y="10"/>
                  </a:cubicBezTo>
                  <a:cubicBezTo>
                    <a:pt x="26" y="11"/>
                    <a:pt x="26" y="11"/>
                    <a:pt x="26" y="12"/>
                  </a:cubicBezTo>
                  <a:cubicBezTo>
                    <a:pt x="26" y="12"/>
                    <a:pt x="26" y="12"/>
                    <a:pt x="26" y="12"/>
                  </a:cubicBezTo>
                  <a:cubicBezTo>
                    <a:pt x="26" y="13"/>
                    <a:pt x="26" y="14"/>
                    <a:pt x="26" y="15"/>
                  </a:cubicBezTo>
                  <a:close/>
                  <a:moveTo>
                    <a:pt x="6" y="17"/>
                  </a:moveTo>
                  <a:cubicBezTo>
                    <a:pt x="6" y="16"/>
                    <a:pt x="6" y="16"/>
                    <a:pt x="6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5" y="14"/>
                    <a:pt x="5" y="13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3" y="12"/>
                    <a:pt x="2" y="12"/>
                    <a:pt x="2" y="11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2" y="12"/>
                    <a:pt x="1" y="13"/>
                  </a:cubicBezTo>
                  <a:cubicBezTo>
                    <a:pt x="1" y="13"/>
                    <a:pt x="1" y="14"/>
                    <a:pt x="1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7"/>
                    <a:pt x="0" y="17"/>
                    <a:pt x="1" y="18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1" y="19"/>
                    <a:pt x="2" y="20"/>
                    <a:pt x="2" y="21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4" y="20"/>
                    <a:pt x="4" y="20"/>
                    <a:pt x="5" y="20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7" y="19"/>
                    <a:pt x="7" y="18"/>
                    <a:pt x="6" y="17"/>
                  </a:cubicBezTo>
                  <a:close/>
                  <a:moveTo>
                    <a:pt x="14" y="0"/>
                  </a:moveTo>
                  <a:cubicBezTo>
                    <a:pt x="13" y="0"/>
                    <a:pt x="12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0" y="0"/>
                    <a:pt x="9" y="1"/>
                    <a:pt x="9" y="1"/>
                  </a:cubicBezTo>
                  <a:cubicBezTo>
                    <a:pt x="9" y="2"/>
                    <a:pt x="9" y="2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10" y="2"/>
                    <a:pt x="11" y="2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3" y="1"/>
                    <a:pt x="14" y="1"/>
                    <a:pt x="15" y="1"/>
                  </a:cubicBezTo>
                  <a:cubicBezTo>
                    <a:pt x="16" y="1"/>
                    <a:pt x="16" y="1"/>
                    <a:pt x="17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6" y="0"/>
                    <a:pt x="15" y="0"/>
                    <a:pt x="14" y="0"/>
                  </a:cubicBezTo>
                  <a:close/>
                  <a:moveTo>
                    <a:pt x="19" y="1"/>
                  </a:move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lose/>
                  <a:moveTo>
                    <a:pt x="6" y="17"/>
                  </a:moveTo>
                  <a:cubicBezTo>
                    <a:pt x="6" y="16"/>
                    <a:pt x="6" y="16"/>
                    <a:pt x="6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5" y="14"/>
                    <a:pt x="5" y="13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3" y="12"/>
                    <a:pt x="2" y="12"/>
                    <a:pt x="2" y="11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2" y="12"/>
                    <a:pt x="1" y="13"/>
                  </a:cubicBezTo>
                  <a:cubicBezTo>
                    <a:pt x="1" y="13"/>
                    <a:pt x="1" y="14"/>
                    <a:pt x="1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7"/>
                    <a:pt x="0" y="17"/>
                    <a:pt x="1" y="18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1" y="19"/>
                    <a:pt x="2" y="20"/>
                    <a:pt x="2" y="21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4" y="20"/>
                    <a:pt x="4" y="20"/>
                    <a:pt x="5" y="20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7" y="19"/>
                    <a:pt x="7" y="18"/>
                    <a:pt x="6" y="17"/>
                  </a:cubicBezTo>
                  <a:close/>
                  <a:moveTo>
                    <a:pt x="14" y="0"/>
                  </a:moveTo>
                  <a:cubicBezTo>
                    <a:pt x="13" y="0"/>
                    <a:pt x="12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0" y="0"/>
                    <a:pt x="9" y="1"/>
                    <a:pt x="9" y="1"/>
                  </a:cubicBezTo>
                  <a:cubicBezTo>
                    <a:pt x="9" y="2"/>
                    <a:pt x="9" y="2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10" y="2"/>
                    <a:pt x="11" y="2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3" y="1"/>
                    <a:pt x="14" y="1"/>
                    <a:pt x="15" y="1"/>
                  </a:cubicBezTo>
                  <a:cubicBezTo>
                    <a:pt x="16" y="1"/>
                    <a:pt x="16" y="1"/>
                    <a:pt x="17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6" y="0"/>
                    <a:pt x="15" y="0"/>
                    <a:pt x="14" y="0"/>
                  </a:cubicBezTo>
                  <a:close/>
                  <a:moveTo>
                    <a:pt x="19" y="1"/>
                  </a:move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lose/>
                </a:path>
              </a:pathLst>
            </a:custGeom>
            <a:solidFill>
              <a:srgbClr val="F3AE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12" name="Oval 69"/>
            <p:cNvSpPr>
              <a:spLocks noChangeArrowheads="1"/>
            </p:cNvSpPr>
            <p:nvPr/>
          </p:nvSpPr>
          <p:spPr bwMode="auto">
            <a:xfrm>
              <a:off x="2292351" y="3730625"/>
              <a:ext cx="55563" cy="57150"/>
            </a:xfrm>
            <a:prstGeom prst="ellipse">
              <a:avLst/>
            </a:prstGeom>
            <a:solidFill>
              <a:srgbClr val="FFEA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2449" name="组合 2448"/>
          <p:cNvGrpSpPr/>
          <p:nvPr/>
        </p:nvGrpSpPr>
        <p:grpSpPr>
          <a:xfrm>
            <a:off x="7787499" y="1417528"/>
            <a:ext cx="942007" cy="2177688"/>
            <a:chOff x="3149600" y="1990725"/>
            <a:chExt cx="1201739" cy="2778125"/>
          </a:xfrm>
        </p:grpSpPr>
        <p:sp>
          <p:nvSpPr>
            <p:cNvPr id="74" name="Freeform 14"/>
            <p:cNvSpPr/>
            <p:nvPr/>
          </p:nvSpPr>
          <p:spPr bwMode="auto">
            <a:xfrm>
              <a:off x="3738564" y="4746625"/>
              <a:ext cx="22225" cy="22225"/>
            </a:xfrm>
            <a:custGeom>
              <a:avLst/>
              <a:gdLst>
                <a:gd name="T0" fmla="*/ 6 w 6"/>
                <a:gd name="T1" fmla="*/ 4 h 6"/>
                <a:gd name="T2" fmla="*/ 5 w 6"/>
                <a:gd name="T3" fmla="*/ 2 h 6"/>
                <a:gd name="T4" fmla="*/ 3 w 6"/>
                <a:gd name="T5" fmla="*/ 1 h 6"/>
                <a:gd name="T6" fmla="*/ 1 w 6"/>
                <a:gd name="T7" fmla="*/ 1 h 6"/>
                <a:gd name="T8" fmla="*/ 1 w 6"/>
                <a:gd name="T9" fmla="*/ 4 h 6"/>
                <a:gd name="T10" fmla="*/ 4 w 6"/>
                <a:gd name="T11" fmla="*/ 5 h 6"/>
                <a:gd name="T12" fmla="*/ 6 w 6"/>
                <a:gd name="T13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6">
                  <a:moveTo>
                    <a:pt x="6" y="4"/>
                  </a:moveTo>
                  <a:cubicBezTo>
                    <a:pt x="6" y="3"/>
                    <a:pt x="6" y="2"/>
                    <a:pt x="5" y="2"/>
                  </a:cubicBezTo>
                  <a:cubicBezTo>
                    <a:pt x="5" y="2"/>
                    <a:pt x="4" y="1"/>
                    <a:pt x="3" y="1"/>
                  </a:cubicBezTo>
                  <a:cubicBezTo>
                    <a:pt x="2" y="0"/>
                    <a:pt x="1" y="1"/>
                    <a:pt x="1" y="1"/>
                  </a:cubicBezTo>
                  <a:cubicBezTo>
                    <a:pt x="0" y="2"/>
                    <a:pt x="0" y="3"/>
                    <a:pt x="1" y="4"/>
                  </a:cubicBezTo>
                  <a:cubicBezTo>
                    <a:pt x="2" y="4"/>
                    <a:pt x="3" y="5"/>
                    <a:pt x="4" y="5"/>
                  </a:cubicBezTo>
                  <a:cubicBezTo>
                    <a:pt x="5" y="6"/>
                    <a:pt x="6" y="5"/>
                    <a:pt x="6" y="4"/>
                  </a:cubicBezTo>
                  <a:close/>
                </a:path>
              </a:pathLst>
            </a:custGeom>
            <a:solidFill>
              <a:srgbClr val="1BA8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5" name="Freeform 15"/>
            <p:cNvSpPr>
              <a:spLocks noEditPoints="1"/>
            </p:cNvSpPr>
            <p:nvPr/>
          </p:nvSpPr>
          <p:spPr bwMode="auto">
            <a:xfrm>
              <a:off x="3697289" y="3013075"/>
              <a:ext cx="431800" cy="1722438"/>
            </a:xfrm>
            <a:custGeom>
              <a:avLst/>
              <a:gdLst>
                <a:gd name="T0" fmla="*/ 111 w 115"/>
                <a:gd name="T1" fmla="*/ 146 h 458"/>
                <a:gd name="T2" fmla="*/ 115 w 115"/>
                <a:gd name="T3" fmla="*/ 152 h 458"/>
                <a:gd name="T4" fmla="*/ 111 w 115"/>
                <a:gd name="T5" fmla="*/ 168 h 458"/>
                <a:gd name="T6" fmla="*/ 113 w 115"/>
                <a:gd name="T7" fmla="*/ 138 h 458"/>
                <a:gd name="T8" fmla="*/ 115 w 115"/>
                <a:gd name="T9" fmla="*/ 130 h 458"/>
                <a:gd name="T10" fmla="*/ 113 w 115"/>
                <a:gd name="T11" fmla="*/ 184 h 458"/>
                <a:gd name="T12" fmla="*/ 114 w 115"/>
                <a:gd name="T13" fmla="*/ 178 h 458"/>
                <a:gd name="T14" fmla="*/ 113 w 115"/>
                <a:gd name="T15" fmla="*/ 113 h 458"/>
                <a:gd name="T16" fmla="*/ 113 w 115"/>
                <a:gd name="T17" fmla="*/ 194 h 458"/>
                <a:gd name="T18" fmla="*/ 111 w 115"/>
                <a:gd name="T19" fmla="*/ 193 h 458"/>
                <a:gd name="T20" fmla="*/ 111 w 115"/>
                <a:gd name="T21" fmla="*/ 98 h 458"/>
                <a:gd name="T22" fmla="*/ 113 w 115"/>
                <a:gd name="T23" fmla="*/ 106 h 458"/>
                <a:gd name="T24" fmla="*/ 108 w 115"/>
                <a:gd name="T25" fmla="*/ 210 h 458"/>
                <a:gd name="T26" fmla="*/ 110 w 115"/>
                <a:gd name="T27" fmla="*/ 88 h 458"/>
                <a:gd name="T28" fmla="*/ 113 w 115"/>
                <a:gd name="T29" fmla="*/ 88 h 458"/>
                <a:gd name="T30" fmla="*/ 105 w 115"/>
                <a:gd name="T31" fmla="*/ 232 h 458"/>
                <a:gd name="T32" fmla="*/ 107 w 115"/>
                <a:gd name="T33" fmla="*/ 242 h 458"/>
                <a:gd name="T34" fmla="*/ 106 w 115"/>
                <a:gd name="T35" fmla="*/ 240 h 458"/>
                <a:gd name="T36" fmla="*/ 106 w 115"/>
                <a:gd name="T37" fmla="*/ 67 h 458"/>
                <a:gd name="T38" fmla="*/ 109 w 115"/>
                <a:gd name="T39" fmla="*/ 74 h 458"/>
                <a:gd name="T40" fmla="*/ 101 w 115"/>
                <a:gd name="T41" fmla="*/ 258 h 458"/>
                <a:gd name="T42" fmla="*/ 103 w 115"/>
                <a:gd name="T43" fmla="*/ 57 h 458"/>
                <a:gd name="T44" fmla="*/ 106 w 115"/>
                <a:gd name="T45" fmla="*/ 57 h 458"/>
                <a:gd name="T46" fmla="*/ 96 w 115"/>
                <a:gd name="T47" fmla="*/ 279 h 458"/>
                <a:gd name="T48" fmla="*/ 96 w 115"/>
                <a:gd name="T49" fmla="*/ 289 h 458"/>
                <a:gd name="T50" fmla="*/ 95 w 115"/>
                <a:gd name="T51" fmla="*/ 287 h 458"/>
                <a:gd name="T52" fmla="*/ 94 w 115"/>
                <a:gd name="T53" fmla="*/ 38 h 458"/>
                <a:gd name="T54" fmla="*/ 99 w 115"/>
                <a:gd name="T55" fmla="*/ 43 h 458"/>
                <a:gd name="T56" fmla="*/ 88 w 115"/>
                <a:gd name="T57" fmla="*/ 303 h 458"/>
                <a:gd name="T58" fmla="*/ 89 w 115"/>
                <a:gd name="T59" fmla="*/ 29 h 458"/>
                <a:gd name="T60" fmla="*/ 92 w 115"/>
                <a:gd name="T61" fmla="*/ 28 h 458"/>
                <a:gd name="T62" fmla="*/ 79 w 115"/>
                <a:gd name="T63" fmla="*/ 323 h 458"/>
                <a:gd name="T64" fmla="*/ 78 w 115"/>
                <a:gd name="T65" fmla="*/ 334 h 458"/>
                <a:gd name="T66" fmla="*/ 77 w 115"/>
                <a:gd name="T67" fmla="*/ 332 h 458"/>
                <a:gd name="T68" fmla="*/ 75 w 115"/>
                <a:gd name="T69" fmla="*/ 13 h 458"/>
                <a:gd name="T70" fmla="*/ 82 w 115"/>
                <a:gd name="T71" fmla="*/ 17 h 458"/>
                <a:gd name="T72" fmla="*/ 67 w 115"/>
                <a:gd name="T73" fmla="*/ 346 h 458"/>
                <a:gd name="T74" fmla="*/ 68 w 115"/>
                <a:gd name="T75" fmla="*/ 6 h 458"/>
                <a:gd name="T76" fmla="*/ 70 w 115"/>
                <a:gd name="T77" fmla="*/ 5 h 458"/>
                <a:gd name="T78" fmla="*/ 54 w 115"/>
                <a:gd name="T79" fmla="*/ 364 h 458"/>
                <a:gd name="T80" fmla="*/ 50 w 115"/>
                <a:gd name="T81" fmla="*/ 374 h 458"/>
                <a:gd name="T82" fmla="*/ 50 w 115"/>
                <a:gd name="T83" fmla="*/ 371 h 458"/>
                <a:gd name="T84" fmla="*/ 32 w 115"/>
                <a:gd name="T85" fmla="*/ 389 h 458"/>
                <a:gd name="T86" fmla="*/ 39 w 115"/>
                <a:gd name="T87" fmla="*/ 385 h 458"/>
                <a:gd name="T88" fmla="*/ 25 w 115"/>
                <a:gd name="T89" fmla="*/ 394 h 458"/>
                <a:gd name="T90" fmla="*/ 12 w 115"/>
                <a:gd name="T91" fmla="*/ 412 h 458"/>
                <a:gd name="T92" fmla="*/ 16 w 115"/>
                <a:gd name="T93" fmla="*/ 407 h 458"/>
                <a:gd name="T94" fmla="*/ 3 w 115"/>
                <a:gd name="T95" fmla="*/ 449 h 458"/>
                <a:gd name="T96" fmla="*/ 7 w 115"/>
                <a:gd name="T97" fmla="*/ 421 h 458"/>
                <a:gd name="T98" fmla="*/ 4 w 115"/>
                <a:gd name="T99" fmla="*/ 419 h 458"/>
                <a:gd name="T100" fmla="*/ 2 w 115"/>
                <a:gd name="T101" fmla="*/ 443 h 458"/>
                <a:gd name="T102" fmla="*/ 3 w 115"/>
                <a:gd name="T103" fmla="*/ 441 h 4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15" h="458">
                  <a:moveTo>
                    <a:pt x="115" y="152"/>
                  </a:moveTo>
                  <a:cubicBezTo>
                    <a:pt x="115" y="153"/>
                    <a:pt x="114" y="154"/>
                    <a:pt x="113" y="154"/>
                  </a:cubicBezTo>
                  <a:cubicBezTo>
                    <a:pt x="112" y="154"/>
                    <a:pt x="111" y="153"/>
                    <a:pt x="111" y="152"/>
                  </a:cubicBezTo>
                  <a:cubicBezTo>
                    <a:pt x="111" y="149"/>
                    <a:pt x="111" y="149"/>
                    <a:pt x="111" y="149"/>
                  </a:cubicBezTo>
                  <a:cubicBezTo>
                    <a:pt x="111" y="146"/>
                    <a:pt x="111" y="146"/>
                    <a:pt x="111" y="146"/>
                  </a:cubicBezTo>
                  <a:cubicBezTo>
                    <a:pt x="111" y="146"/>
                    <a:pt x="111" y="146"/>
                    <a:pt x="111" y="146"/>
                  </a:cubicBezTo>
                  <a:cubicBezTo>
                    <a:pt x="111" y="145"/>
                    <a:pt x="112" y="145"/>
                    <a:pt x="113" y="145"/>
                  </a:cubicBezTo>
                  <a:cubicBezTo>
                    <a:pt x="114" y="145"/>
                    <a:pt x="115" y="145"/>
                    <a:pt x="115" y="146"/>
                  </a:cubicBezTo>
                  <a:cubicBezTo>
                    <a:pt x="115" y="150"/>
                    <a:pt x="115" y="150"/>
                    <a:pt x="115" y="150"/>
                  </a:cubicBezTo>
                  <a:cubicBezTo>
                    <a:pt x="115" y="152"/>
                    <a:pt x="115" y="152"/>
                    <a:pt x="115" y="152"/>
                  </a:cubicBezTo>
                  <a:moveTo>
                    <a:pt x="114" y="162"/>
                  </a:moveTo>
                  <a:cubicBezTo>
                    <a:pt x="114" y="164"/>
                    <a:pt x="114" y="166"/>
                    <a:pt x="114" y="168"/>
                  </a:cubicBezTo>
                  <a:cubicBezTo>
                    <a:pt x="114" y="169"/>
                    <a:pt x="113" y="170"/>
                    <a:pt x="112" y="170"/>
                  </a:cubicBezTo>
                  <a:cubicBezTo>
                    <a:pt x="111" y="170"/>
                    <a:pt x="111" y="169"/>
                    <a:pt x="111" y="168"/>
                  </a:cubicBezTo>
                  <a:cubicBezTo>
                    <a:pt x="111" y="168"/>
                    <a:pt x="111" y="168"/>
                    <a:pt x="111" y="168"/>
                  </a:cubicBezTo>
                  <a:cubicBezTo>
                    <a:pt x="111" y="166"/>
                    <a:pt x="111" y="164"/>
                    <a:pt x="111" y="162"/>
                  </a:cubicBezTo>
                  <a:cubicBezTo>
                    <a:pt x="111" y="161"/>
                    <a:pt x="112" y="161"/>
                    <a:pt x="113" y="161"/>
                  </a:cubicBezTo>
                  <a:cubicBezTo>
                    <a:pt x="114" y="161"/>
                    <a:pt x="114" y="161"/>
                    <a:pt x="114" y="162"/>
                  </a:cubicBezTo>
                  <a:cubicBezTo>
                    <a:pt x="114" y="162"/>
                    <a:pt x="114" y="162"/>
                    <a:pt x="114" y="162"/>
                  </a:cubicBezTo>
                  <a:moveTo>
                    <a:pt x="113" y="138"/>
                  </a:moveTo>
                  <a:cubicBezTo>
                    <a:pt x="112" y="138"/>
                    <a:pt x="112" y="137"/>
                    <a:pt x="112" y="136"/>
                  </a:cubicBezTo>
                  <a:cubicBezTo>
                    <a:pt x="112" y="134"/>
                    <a:pt x="112" y="132"/>
                    <a:pt x="112" y="130"/>
                  </a:cubicBezTo>
                  <a:cubicBezTo>
                    <a:pt x="112" y="130"/>
                    <a:pt x="112" y="130"/>
                    <a:pt x="112" y="130"/>
                  </a:cubicBezTo>
                  <a:cubicBezTo>
                    <a:pt x="112" y="129"/>
                    <a:pt x="112" y="129"/>
                    <a:pt x="113" y="129"/>
                  </a:cubicBezTo>
                  <a:cubicBezTo>
                    <a:pt x="114" y="129"/>
                    <a:pt x="115" y="129"/>
                    <a:pt x="115" y="130"/>
                  </a:cubicBezTo>
                  <a:cubicBezTo>
                    <a:pt x="115" y="132"/>
                    <a:pt x="115" y="134"/>
                    <a:pt x="115" y="136"/>
                  </a:cubicBezTo>
                  <a:cubicBezTo>
                    <a:pt x="115" y="136"/>
                    <a:pt x="115" y="136"/>
                    <a:pt x="115" y="136"/>
                  </a:cubicBezTo>
                  <a:cubicBezTo>
                    <a:pt x="115" y="137"/>
                    <a:pt x="114" y="138"/>
                    <a:pt x="113" y="138"/>
                  </a:cubicBezTo>
                  <a:moveTo>
                    <a:pt x="114" y="178"/>
                  </a:moveTo>
                  <a:cubicBezTo>
                    <a:pt x="114" y="180"/>
                    <a:pt x="113" y="182"/>
                    <a:pt x="113" y="184"/>
                  </a:cubicBezTo>
                  <a:cubicBezTo>
                    <a:pt x="113" y="185"/>
                    <a:pt x="113" y="186"/>
                    <a:pt x="112" y="186"/>
                  </a:cubicBezTo>
                  <a:cubicBezTo>
                    <a:pt x="111" y="186"/>
                    <a:pt x="110" y="185"/>
                    <a:pt x="110" y="184"/>
                  </a:cubicBezTo>
                  <a:cubicBezTo>
                    <a:pt x="110" y="182"/>
                    <a:pt x="110" y="180"/>
                    <a:pt x="110" y="178"/>
                  </a:cubicBezTo>
                  <a:cubicBezTo>
                    <a:pt x="110" y="177"/>
                    <a:pt x="111" y="177"/>
                    <a:pt x="112" y="177"/>
                  </a:cubicBezTo>
                  <a:cubicBezTo>
                    <a:pt x="113" y="177"/>
                    <a:pt x="114" y="178"/>
                    <a:pt x="114" y="178"/>
                  </a:cubicBezTo>
                  <a:cubicBezTo>
                    <a:pt x="114" y="178"/>
                    <a:pt x="114" y="178"/>
                    <a:pt x="114" y="178"/>
                  </a:cubicBezTo>
                  <a:moveTo>
                    <a:pt x="113" y="122"/>
                  </a:moveTo>
                  <a:cubicBezTo>
                    <a:pt x="112" y="122"/>
                    <a:pt x="112" y="121"/>
                    <a:pt x="112" y="120"/>
                  </a:cubicBezTo>
                  <a:cubicBezTo>
                    <a:pt x="112" y="118"/>
                    <a:pt x="112" y="116"/>
                    <a:pt x="112" y="114"/>
                  </a:cubicBezTo>
                  <a:cubicBezTo>
                    <a:pt x="112" y="113"/>
                    <a:pt x="112" y="113"/>
                    <a:pt x="113" y="113"/>
                  </a:cubicBezTo>
                  <a:cubicBezTo>
                    <a:pt x="114" y="113"/>
                    <a:pt x="115" y="113"/>
                    <a:pt x="115" y="114"/>
                  </a:cubicBezTo>
                  <a:cubicBezTo>
                    <a:pt x="115" y="116"/>
                    <a:pt x="115" y="118"/>
                    <a:pt x="115" y="120"/>
                  </a:cubicBezTo>
                  <a:cubicBezTo>
                    <a:pt x="115" y="120"/>
                    <a:pt x="115" y="120"/>
                    <a:pt x="115" y="120"/>
                  </a:cubicBezTo>
                  <a:cubicBezTo>
                    <a:pt x="115" y="121"/>
                    <a:pt x="114" y="122"/>
                    <a:pt x="113" y="122"/>
                  </a:cubicBezTo>
                  <a:moveTo>
                    <a:pt x="113" y="194"/>
                  </a:moveTo>
                  <a:cubicBezTo>
                    <a:pt x="113" y="196"/>
                    <a:pt x="112" y="198"/>
                    <a:pt x="112" y="200"/>
                  </a:cubicBezTo>
                  <a:cubicBezTo>
                    <a:pt x="112" y="201"/>
                    <a:pt x="111" y="202"/>
                    <a:pt x="110" y="202"/>
                  </a:cubicBezTo>
                  <a:cubicBezTo>
                    <a:pt x="110" y="202"/>
                    <a:pt x="109" y="201"/>
                    <a:pt x="109" y="200"/>
                  </a:cubicBezTo>
                  <a:cubicBezTo>
                    <a:pt x="109" y="198"/>
                    <a:pt x="109" y="196"/>
                    <a:pt x="109" y="194"/>
                  </a:cubicBezTo>
                  <a:cubicBezTo>
                    <a:pt x="109" y="193"/>
                    <a:pt x="110" y="193"/>
                    <a:pt x="111" y="193"/>
                  </a:cubicBezTo>
                  <a:cubicBezTo>
                    <a:pt x="112" y="193"/>
                    <a:pt x="113" y="194"/>
                    <a:pt x="113" y="194"/>
                  </a:cubicBezTo>
                  <a:cubicBezTo>
                    <a:pt x="113" y="194"/>
                    <a:pt x="113" y="194"/>
                    <a:pt x="113" y="194"/>
                  </a:cubicBezTo>
                  <a:moveTo>
                    <a:pt x="113" y="106"/>
                  </a:moveTo>
                  <a:cubicBezTo>
                    <a:pt x="112" y="106"/>
                    <a:pt x="111" y="105"/>
                    <a:pt x="111" y="104"/>
                  </a:cubicBezTo>
                  <a:cubicBezTo>
                    <a:pt x="111" y="102"/>
                    <a:pt x="111" y="100"/>
                    <a:pt x="111" y="98"/>
                  </a:cubicBezTo>
                  <a:cubicBezTo>
                    <a:pt x="111" y="97"/>
                    <a:pt x="111" y="97"/>
                    <a:pt x="112" y="97"/>
                  </a:cubicBezTo>
                  <a:cubicBezTo>
                    <a:pt x="113" y="97"/>
                    <a:pt x="114" y="97"/>
                    <a:pt x="114" y="98"/>
                  </a:cubicBezTo>
                  <a:cubicBezTo>
                    <a:pt x="114" y="100"/>
                    <a:pt x="114" y="102"/>
                    <a:pt x="115" y="104"/>
                  </a:cubicBezTo>
                  <a:cubicBezTo>
                    <a:pt x="115" y="104"/>
                    <a:pt x="115" y="104"/>
                    <a:pt x="115" y="104"/>
                  </a:cubicBezTo>
                  <a:cubicBezTo>
                    <a:pt x="115" y="105"/>
                    <a:pt x="114" y="106"/>
                    <a:pt x="113" y="106"/>
                  </a:cubicBezTo>
                  <a:moveTo>
                    <a:pt x="111" y="211"/>
                  </a:moveTo>
                  <a:cubicBezTo>
                    <a:pt x="111" y="212"/>
                    <a:pt x="111" y="214"/>
                    <a:pt x="111" y="216"/>
                  </a:cubicBezTo>
                  <a:cubicBezTo>
                    <a:pt x="111" y="217"/>
                    <a:pt x="110" y="218"/>
                    <a:pt x="109" y="218"/>
                  </a:cubicBezTo>
                  <a:cubicBezTo>
                    <a:pt x="108" y="218"/>
                    <a:pt x="107" y="217"/>
                    <a:pt x="107" y="216"/>
                  </a:cubicBezTo>
                  <a:cubicBezTo>
                    <a:pt x="108" y="214"/>
                    <a:pt x="108" y="212"/>
                    <a:pt x="108" y="210"/>
                  </a:cubicBezTo>
                  <a:cubicBezTo>
                    <a:pt x="108" y="209"/>
                    <a:pt x="109" y="209"/>
                    <a:pt x="110" y="209"/>
                  </a:cubicBezTo>
                  <a:cubicBezTo>
                    <a:pt x="111" y="209"/>
                    <a:pt x="111" y="210"/>
                    <a:pt x="111" y="210"/>
                  </a:cubicBezTo>
                  <a:cubicBezTo>
                    <a:pt x="111" y="211"/>
                    <a:pt x="111" y="211"/>
                    <a:pt x="111" y="211"/>
                  </a:cubicBezTo>
                  <a:moveTo>
                    <a:pt x="112" y="90"/>
                  </a:moveTo>
                  <a:cubicBezTo>
                    <a:pt x="111" y="90"/>
                    <a:pt x="110" y="89"/>
                    <a:pt x="110" y="88"/>
                  </a:cubicBezTo>
                  <a:cubicBezTo>
                    <a:pt x="109" y="86"/>
                    <a:pt x="109" y="84"/>
                    <a:pt x="109" y="83"/>
                  </a:cubicBezTo>
                  <a:cubicBezTo>
                    <a:pt x="109" y="82"/>
                    <a:pt x="109" y="81"/>
                    <a:pt x="110" y="81"/>
                  </a:cubicBezTo>
                  <a:cubicBezTo>
                    <a:pt x="111" y="81"/>
                    <a:pt x="112" y="81"/>
                    <a:pt x="112" y="82"/>
                  </a:cubicBezTo>
                  <a:cubicBezTo>
                    <a:pt x="113" y="84"/>
                    <a:pt x="113" y="86"/>
                    <a:pt x="113" y="88"/>
                  </a:cubicBezTo>
                  <a:cubicBezTo>
                    <a:pt x="113" y="88"/>
                    <a:pt x="113" y="88"/>
                    <a:pt x="113" y="88"/>
                  </a:cubicBezTo>
                  <a:cubicBezTo>
                    <a:pt x="113" y="89"/>
                    <a:pt x="112" y="90"/>
                    <a:pt x="112" y="90"/>
                  </a:cubicBezTo>
                  <a:moveTo>
                    <a:pt x="110" y="226"/>
                  </a:moveTo>
                  <a:cubicBezTo>
                    <a:pt x="109" y="228"/>
                    <a:pt x="109" y="230"/>
                    <a:pt x="109" y="232"/>
                  </a:cubicBezTo>
                  <a:cubicBezTo>
                    <a:pt x="109" y="233"/>
                    <a:pt x="108" y="234"/>
                    <a:pt x="107" y="234"/>
                  </a:cubicBezTo>
                  <a:cubicBezTo>
                    <a:pt x="106" y="234"/>
                    <a:pt x="105" y="233"/>
                    <a:pt x="105" y="232"/>
                  </a:cubicBezTo>
                  <a:cubicBezTo>
                    <a:pt x="106" y="230"/>
                    <a:pt x="106" y="228"/>
                    <a:pt x="106" y="226"/>
                  </a:cubicBezTo>
                  <a:cubicBezTo>
                    <a:pt x="106" y="225"/>
                    <a:pt x="107" y="224"/>
                    <a:pt x="108" y="225"/>
                  </a:cubicBezTo>
                  <a:cubicBezTo>
                    <a:pt x="109" y="225"/>
                    <a:pt x="110" y="225"/>
                    <a:pt x="110" y="226"/>
                  </a:cubicBezTo>
                  <a:cubicBezTo>
                    <a:pt x="110" y="226"/>
                    <a:pt x="110" y="226"/>
                    <a:pt x="110" y="226"/>
                  </a:cubicBezTo>
                  <a:moveTo>
                    <a:pt x="107" y="242"/>
                  </a:moveTo>
                  <a:cubicBezTo>
                    <a:pt x="107" y="244"/>
                    <a:pt x="107" y="246"/>
                    <a:pt x="106" y="248"/>
                  </a:cubicBezTo>
                  <a:cubicBezTo>
                    <a:pt x="106" y="249"/>
                    <a:pt x="105" y="250"/>
                    <a:pt x="104" y="249"/>
                  </a:cubicBezTo>
                  <a:cubicBezTo>
                    <a:pt x="103" y="249"/>
                    <a:pt x="103" y="248"/>
                    <a:pt x="103" y="247"/>
                  </a:cubicBezTo>
                  <a:cubicBezTo>
                    <a:pt x="103" y="246"/>
                    <a:pt x="104" y="244"/>
                    <a:pt x="104" y="242"/>
                  </a:cubicBezTo>
                  <a:cubicBezTo>
                    <a:pt x="104" y="241"/>
                    <a:pt x="105" y="240"/>
                    <a:pt x="106" y="240"/>
                  </a:cubicBezTo>
                  <a:cubicBezTo>
                    <a:pt x="107" y="241"/>
                    <a:pt x="107" y="241"/>
                    <a:pt x="107" y="242"/>
                  </a:cubicBezTo>
                  <a:cubicBezTo>
                    <a:pt x="107" y="242"/>
                    <a:pt x="107" y="242"/>
                    <a:pt x="107" y="242"/>
                  </a:cubicBezTo>
                  <a:moveTo>
                    <a:pt x="109" y="74"/>
                  </a:moveTo>
                  <a:cubicBezTo>
                    <a:pt x="108" y="74"/>
                    <a:pt x="107" y="73"/>
                    <a:pt x="107" y="73"/>
                  </a:cubicBezTo>
                  <a:cubicBezTo>
                    <a:pt x="107" y="71"/>
                    <a:pt x="106" y="69"/>
                    <a:pt x="106" y="67"/>
                  </a:cubicBezTo>
                  <a:cubicBezTo>
                    <a:pt x="106" y="66"/>
                    <a:pt x="106" y="65"/>
                    <a:pt x="107" y="65"/>
                  </a:cubicBezTo>
                  <a:cubicBezTo>
                    <a:pt x="108" y="65"/>
                    <a:pt x="109" y="65"/>
                    <a:pt x="109" y="66"/>
                  </a:cubicBezTo>
                  <a:cubicBezTo>
                    <a:pt x="110" y="68"/>
                    <a:pt x="110" y="70"/>
                    <a:pt x="110" y="72"/>
                  </a:cubicBezTo>
                  <a:cubicBezTo>
                    <a:pt x="110" y="72"/>
                    <a:pt x="110" y="72"/>
                    <a:pt x="110" y="72"/>
                  </a:cubicBezTo>
                  <a:cubicBezTo>
                    <a:pt x="110" y="73"/>
                    <a:pt x="110" y="74"/>
                    <a:pt x="109" y="74"/>
                  </a:cubicBezTo>
                  <a:moveTo>
                    <a:pt x="104" y="258"/>
                  </a:moveTo>
                  <a:cubicBezTo>
                    <a:pt x="104" y="260"/>
                    <a:pt x="103" y="262"/>
                    <a:pt x="103" y="264"/>
                  </a:cubicBezTo>
                  <a:cubicBezTo>
                    <a:pt x="103" y="265"/>
                    <a:pt x="102" y="265"/>
                    <a:pt x="101" y="265"/>
                  </a:cubicBezTo>
                  <a:cubicBezTo>
                    <a:pt x="100" y="265"/>
                    <a:pt x="100" y="264"/>
                    <a:pt x="100" y="263"/>
                  </a:cubicBezTo>
                  <a:cubicBezTo>
                    <a:pt x="100" y="261"/>
                    <a:pt x="101" y="259"/>
                    <a:pt x="101" y="258"/>
                  </a:cubicBezTo>
                  <a:cubicBezTo>
                    <a:pt x="101" y="257"/>
                    <a:pt x="102" y="256"/>
                    <a:pt x="103" y="256"/>
                  </a:cubicBezTo>
                  <a:cubicBezTo>
                    <a:pt x="104" y="256"/>
                    <a:pt x="104" y="257"/>
                    <a:pt x="104" y="258"/>
                  </a:cubicBezTo>
                  <a:cubicBezTo>
                    <a:pt x="104" y="258"/>
                    <a:pt x="104" y="258"/>
                    <a:pt x="104" y="258"/>
                  </a:cubicBezTo>
                  <a:moveTo>
                    <a:pt x="105" y="58"/>
                  </a:moveTo>
                  <a:cubicBezTo>
                    <a:pt x="104" y="59"/>
                    <a:pt x="103" y="58"/>
                    <a:pt x="103" y="57"/>
                  </a:cubicBezTo>
                  <a:cubicBezTo>
                    <a:pt x="102" y="56"/>
                    <a:pt x="102" y="54"/>
                    <a:pt x="101" y="52"/>
                  </a:cubicBezTo>
                  <a:cubicBezTo>
                    <a:pt x="101" y="51"/>
                    <a:pt x="101" y="50"/>
                    <a:pt x="102" y="50"/>
                  </a:cubicBezTo>
                  <a:cubicBezTo>
                    <a:pt x="103" y="49"/>
                    <a:pt x="104" y="50"/>
                    <a:pt x="104" y="51"/>
                  </a:cubicBezTo>
                  <a:cubicBezTo>
                    <a:pt x="105" y="53"/>
                    <a:pt x="106" y="54"/>
                    <a:pt x="106" y="56"/>
                  </a:cubicBezTo>
                  <a:cubicBezTo>
                    <a:pt x="106" y="57"/>
                    <a:pt x="106" y="57"/>
                    <a:pt x="106" y="57"/>
                  </a:cubicBezTo>
                  <a:cubicBezTo>
                    <a:pt x="106" y="57"/>
                    <a:pt x="106" y="58"/>
                    <a:pt x="105" y="58"/>
                  </a:cubicBezTo>
                  <a:moveTo>
                    <a:pt x="101" y="274"/>
                  </a:moveTo>
                  <a:cubicBezTo>
                    <a:pt x="100" y="276"/>
                    <a:pt x="100" y="278"/>
                    <a:pt x="99" y="279"/>
                  </a:cubicBezTo>
                  <a:cubicBezTo>
                    <a:pt x="99" y="280"/>
                    <a:pt x="98" y="281"/>
                    <a:pt x="97" y="281"/>
                  </a:cubicBezTo>
                  <a:cubicBezTo>
                    <a:pt x="96" y="280"/>
                    <a:pt x="96" y="279"/>
                    <a:pt x="96" y="279"/>
                  </a:cubicBezTo>
                  <a:cubicBezTo>
                    <a:pt x="96" y="277"/>
                    <a:pt x="97" y="275"/>
                    <a:pt x="97" y="273"/>
                  </a:cubicBezTo>
                  <a:cubicBezTo>
                    <a:pt x="98" y="272"/>
                    <a:pt x="98" y="272"/>
                    <a:pt x="99" y="272"/>
                  </a:cubicBezTo>
                  <a:cubicBezTo>
                    <a:pt x="100" y="272"/>
                    <a:pt x="101" y="273"/>
                    <a:pt x="101" y="274"/>
                  </a:cubicBezTo>
                  <a:cubicBezTo>
                    <a:pt x="101" y="274"/>
                    <a:pt x="101" y="274"/>
                    <a:pt x="101" y="274"/>
                  </a:cubicBezTo>
                  <a:moveTo>
                    <a:pt x="96" y="289"/>
                  </a:moveTo>
                  <a:cubicBezTo>
                    <a:pt x="96" y="291"/>
                    <a:pt x="95" y="293"/>
                    <a:pt x="94" y="295"/>
                  </a:cubicBezTo>
                  <a:cubicBezTo>
                    <a:pt x="94" y="296"/>
                    <a:pt x="93" y="296"/>
                    <a:pt x="92" y="296"/>
                  </a:cubicBezTo>
                  <a:cubicBezTo>
                    <a:pt x="91" y="296"/>
                    <a:pt x="91" y="295"/>
                    <a:pt x="91" y="294"/>
                  </a:cubicBezTo>
                  <a:cubicBezTo>
                    <a:pt x="92" y="292"/>
                    <a:pt x="92" y="290"/>
                    <a:pt x="93" y="288"/>
                  </a:cubicBezTo>
                  <a:cubicBezTo>
                    <a:pt x="93" y="288"/>
                    <a:pt x="94" y="287"/>
                    <a:pt x="95" y="287"/>
                  </a:cubicBezTo>
                  <a:cubicBezTo>
                    <a:pt x="96" y="288"/>
                    <a:pt x="96" y="288"/>
                    <a:pt x="96" y="289"/>
                  </a:cubicBezTo>
                  <a:cubicBezTo>
                    <a:pt x="96" y="289"/>
                    <a:pt x="96" y="289"/>
                    <a:pt x="96" y="289"/>
                  </a:cubicBezTo>
                  <a:moveTo>
                    <a:pt x="99" y="43"/>
                  </a:moveTo>
                  <a:cubicBezTo>
                    <a:pt x="98" y="44"/>
                    <a:pt x="97" y="43"/>
                    <a:pt x="97" y="43"/>
                  </a:cubicBezTo>
                  <a:cubicBezTo>
                    <a:pt x="96" y="41"/>
                    <a:pt x="95" y="39"/>
                    <a:pt x="94" y="38"/>
                  </a:cubicBezTo>
                  <a:cubicBezTo>
                    <a:pt x="94" y="37"/>
                    <a:pt x="94" y="36"/>
                    <a:pt x="95" y="35"/>
                  </a:cubicBezTo>
                  <a:cubicBezTo>
                    <a:pt x="96" y="35"/>
                    <a:pt x="97" y="35"/>
                    <a:pt x="97" y="36"/>
                  </a:cubicBezTo>
                  <a:cubicBezTo>
                    <a:pt x="98" y="38"/>
                    <a:pt x="99" y="39"/>
                    <a:pt x="100" y="41"/>
                  </a:cubicBezTo>
                  <a:cubicBezTo>
                    <a:pt x="100" y="42"/>
                    <a:pt x="100" y="42"/>
                    <a:pt x="100" y="42"/>
                  </a:cubicBezTo>
                  <a:cubicBezTo>
                    <a:pt x="100" y="43"/>
                    <a:pt x="100" y="43"/>
                    <a:pt x="99" y="43"/>
                  </a:cubicBezTo>
                  <a:moveTo>
                    <a:pt x="91" y="305"/>
                  </a:moveTo>
                  <a:cubicBezTo>
                    <a:pt x="90" y="306"/>
                    <a:pt x="89" y="308"/>
                    <a:pt x="89" y="310"/>
                  </a:cubicBezTo>
                  <a:cubicBezTo>
                    <a:pt x="88" y="311"/>
                    <a:pt x="87" y="311"/>
                    <a:pt x="87" y="311"/>
                  </a:cubicBezTo>
                  <a:cubicBezTo>
                    <a:pt x="86" y="311"/>
                    <a:pt x="85" y="310"/>
                    <a:pt x="86" y="309"/>
                  </a:cubicBezTo>
                  <a:cubicBezTo>
                    <a:pt x="86" y="307"/>
                    <a:pt x="87" y="305"/>
                    <a:pt x="88" y="303"/>
                  </a:cubicBezTo>
                  <a:cubicBezTo>
                    <a:pt x="88" y="303"/>
                    <a:pt x="89" y="302"/>
                    <a:pt x="90" y="302"/>
                  </a:cubicBezTo>
                  <a:cubicBezTo>
                    <a:pt x="91" y="303"/>
                    <a:pt x="91" y="303"/>
                    <a:pt x="91" y="304"/>
                  </a:cubicBezTo>
                  <a:cubicBezTo>
                    <a:pt x="91" y="305"/>
                    <a:pt x="91" y="305"/>
                    <a:pt x="91" y="305"/>
                  </a:cubicBezTo>
                  <a:moveTo>
                    <a:pt x="92" y="29"/>
                  </a:moveTo>
                  <a:cubicBezTo>
                    <a:pt x="91" y="30"/>
                    <a:pt x="90" y="30"/>
                    <a:pt x="89" y="29"/>
                  </a:cubicBezTo>
                  <a:cubicBezTo>
                    <a:pt x="88" y="27"/>
                    <a:pt x="87" y="26"/>
                    <a:pt x="86" y="24"/>
                  </a:cubicBezTo>
                  <a:cubicBezTo>
                    <a:pt x="85" y="24"/>
                    <a:pt x="85" y="23"/>
                    <a:pt x="86" y="22"/>
                  </a:cubicBezTo>
                  <a:cubicBezTo>
                    <a:pt x="87" y="21"/>
                    <a:pt x="88" y="22"/>
                    <a:pt x="89" y="22"/>
                  </a:cubicBezTo>
                  <a:cubicBezTo>
                    <a:pt x="90" y="24"/>
                    <a:pt x="91" y="25"/>
                    <a:pt x="92" y="27"/>
                  </a:cubicBezTo>
                  <a:cubicBezTo>
                    <a:pt x="92" y="28"/>
                    <a:pt x="92" y="28"/>
                    <a:pt x="92" y="28"/>
                  </a:cubicBezTo>
                  <a:cubicBezTo>
                    <a:pt x="92" y="29"/>
                    <a:pt x="92" y="29"/>
                    <a:pt x="92" y="29"/>
                  </a:cubicBezTo>
                  <a:moveTo>
                    <a:pt x="85" y="320"/>
                  </a:moveTo>
                  <a:cubicBezTo>
                    <a:pt x="84" y="321"/>
                    <a:pt x="83" y="323"/>
                    <a:pt x="82" y="325"/>
                  </a:cubicBezTo>
                  <a:cubicBezTo>
                    <a:pt x="82" y="326"/>
                    <a:pt x="81" y="326"/>
                    <a:pt x="80" y="326"/>
                  </a:cubicBezTo>
                  <a:cubicBezTo>
                    <a:pt x="79" y="325"/>
                    <a:pt x="79" y="324"/>
                    <a:pt x="79" y="323"/>
                  </a:cubicBezTo>
                  <a:cubicBezTo>
                    <a:pt x="80" y="322"/>
                    <a:pt x="81" y="320"/>
                    <a:pt x="82" y="318"/>
                  </a:cubicBezTo>
                  <a:cubicBezTo>
                    <a:pt x="82" y="317"/>
                    <a:pt x="83" y="317"/>
                    <a:pt x="84" y="317"/>
                  </a:cubicBezTo>
                  <a:cubicBezTo>
                    <a:pt x="84" y="318"/>
                    <a:pt x="85" y="318"/>
                    <a:pt x="85" y="319"/>
                  </a:cubicBezTo>
                  <a:cubicBezTo>
                    <a:pt x="85" y="320"/>
                    <a:pt x="85" y="320"/>
                    <a:pt x="85" y="320"/>
                  </a:cubicBezTo>
                  <a:moveTo>
                    <a:pt x="78" y="334"/>
                  </a:moveTo>
                  <a:cubicBezTo>
                    <a:pt x="77" y="336"/>
                    <a:pt x="76" y="337"/>
                    <a:pt x="75" y="339"/>
                  </a:cubicBezTo>
                  <a:cubicBezTo>
                    <a:pt x="74" y="340"/>
                    <a:pt x="73" y="340"/>
                    <a:pt x="72" y="340"/>
                  </a:cubicBezTo>
                  <a:cubicBezTo>
                    <a:pt x="72" y="339"/>
                    <a:pt x="71" y="338"/>
                    <a:pt x="72" y="337"/>
                  </a:cubicBezTo>
                  <a:cubicBezTo>
                    <a:pt x="73" y="336"/>
                    <a:pt x="74" y="334"/>
                    <a:pt x="75" y="332"/>
                  </a:cubicBezTo>
                  <a:cubicBezTo>
                    <a:pt x="75" y="332"/>
                    <a:pt x="76" y="331"/>
                    <a:pt x="77" y="332"/>
                  </a:cubicBezTo>
                  <a:cubicBezTo>
                    <a:pt x="77" y="332"/>
                    <a:pt x="78" y="333"/>
                    <a:pt x="78" y="333"/>
                  </a:cubicBezTo>
                  <a:cubicBezTo>
                    <a:pt x="78" y="334"/>
                    <a:pt x="78" y="334"/>
                    <a:pt x="78" y="334"/>
                  </a:cubicBezTo>
                  <a:moveTo>
                    <a:pt x="82" y="17"/>
                  </a:moveTo>
                  <a:cubicBezTo>
                    <a:pt x="81" y="17"/>
                    <a:pt x="80" y="17"/>
                    <a:pt x="79" y="17"/>
                  </a:cubicBezTo>
                  <a:cubicBezTo>
                    <a:pt x="78" y="15"/>
                    <a:pt x="77" y="14"/>
                    <a:pt x="75" y="13"/>
                  </a:cubicBezTo>
                  <a:cubicBezTo>
                    <a:pt x="75" y="12"/>
                    <a:pt x="75" y="11"/>
                    <a:pt x="75" y="10"/>
                  </a:cubicBezTo>
                  <a:cubicBezTo>
                    <a:pt x="76" y="10"/>
                    <a:pt x="77" y="10"/>
                    <a:pt x="78" y="10"/>
                  </a:cubicBezTo>
                  <a:cubicBezTo>
                    <a:pt x="79" y="12"/>
                    <a:pt x="81" y="13"/>
                    <a:pt x="82" y="14"/>
                  </a:cubicBezTo>
                  <a:cubicBezTo>
                    <a:pt x="82" y="15"/>
                    <a:pt x="82" y="15"/>
                    <a:pt x="82" y="16"/>
                  </a:cubicBezTo>
                  <a:cubicBezTo>
                    <a:pt x="82" y="16"/>
                    <a:pt x="82" y="16"/>
                    <a:pt x="82" y="17"/>
                  </a:cubicBezTo>
                  <a:moveTo>
                    <a:pt x="69" y="348"/>
                  </a:moveTo>
                  <a:cubicBezTo>
                    <a:pt x="68" y="350"/>
                    <a:pt x="67" y="351"/>
                    <a:pt x="66" y="353"/>
                  </a:cubicBezTo>
                  <a:cubicBezTo>
                    <a:pt x="66" y="354"/>
                    <a:pt x="65" y="354"/>
                    <a:pt x="64" y="353"/>
                  </a:cubicBezTo>
                  <a:cubicBezTo>
                    <a:pt x="63" y="353"/>
                    <a:pt x="63" y="352"/>
                    <a:pt x="63" y="351"/>
                  </a:cubicBezTo>
                  <a:cubicBezTo>
                    <a:pt x="64" y="349"/>
                    <a:pt x="66" y="348"/>
                    <a:pt x="67" y="346"/>
                  </a:cubicBezTo>
                  <a:cubicBezTo>
                    <a:pt x="67" y="345"/>
                    <a:pt x="68" y="345"/>
                    <a:pt x="69" y="346"/>
                  </a:cubicBezTo>
                  <a:cubicBezTo>
                    <a:pt x="69" y="346"/>
                    <a:pt x="70" y="347"/>
                    <a:pt x="70" y="347"/>
                  </a:cubicBezTo>
                  <a:cubicBezTo>
                    <a:pt x="69" y="348"/>
                    <a:pt x="69" y="348"/>
                    <a:pt x="69" y="348"/>
                  </a:cubicBezTo>
                  <a:moveTo>
                    <a:pt x="70" y="6"/>
                  </a:moveTo>
                  <a:cubicBezTo>
                    <a:pt x="69" y="7"/>
                    <a:pt x="68" y="7"/>
                    <a:pt x="68" y="6"/>
                  </a:cubicBezTo>
                  <a:cubicBezTo>
                    <a:pt x="66" y="5"/>
                    <a:pt x="65" y="4"/>
                    <a:pt x="63" y="3"/>
                  </a:cubicBezTo>
                  <a:cubicBezTo>
                    <a:pt x="62" y="3"/>
                    <a:pt x="62" y="2"/>
                    <a:pt x="62" y="1"/>
                  </a:cubicBezTo>
                  <a:cubicBezTo>
                    <a:pt x="63" y="0"/>
                    <a:pt x="64" y="0"/>
                    <a:pt x="65" y="0"/>
                  </a:cubicBezTo>
                  <a:cubicBezTo>
                    <a:pt x="66" y="1"/>
                    <a:pt x="68" y="2"/>
                    <a:pt x="70" y="3"/>
                  </a:cubicBezTo>
                  <a:cubicBezTo>
                    <a:pt x="70" y="4"/>
                    <a:pt x="70" y="4"/>
                    <a:pt x="70" y="5"/>
                  </a:cubicBezTo>
                  <a:cubicBezTo>
                    <a:pt x="70" y="6"/>
                    <a:pt x="70" y="6"/>
                    <a:pt x="70" y="6"/>
                  </a:cubicBezTo>
                  <a:moveTo>
                    <a:pt x="60" y="361"/>
                  </a:moveTo>
                  <a:cubicBezTo>
                    <a:pt x="59" y="363"/>
                    <a:pt x="58" y="364"/>
                    <a:pt x="57" y="366"/>
                  </a:cubicBezTo>
                  <a:cubicBezTo>
                    <a:pt x="56" y="367"/>
                    <a:pt x="55" y="367"/>
                    <a:pt x="54" y="366"/>
                  </a:cubicBezTo>
                  <a:cubicBezTo>
                    <a:pt x="54" y="366"/>
                    <a:pt x="53" y="364"/>
                    <a:pt x="54" y="364"/>
                  </a:cubicBezTo>
                  <a:cubicBezTo>
                    <a:pt x="55" y="362"/>
                    <a:pt x="56" y="361"/>
                    <a:pt x="58" y="359"/>
                  </a:cubicBezTo>
                  <a:cubicBezTo>
                    <a:pt x="58" y="358"/>
                    <a:pt x="59" y="358"/>
                    <a:pt x="60" y="359"/>
                  </a:cubicBezTo>
                  <a:cubicBezTo>
                    <a:pt x="60" y="359"/>
                    <a:pt x="61" y="360"/>
                    <a:pt x="61" y="360"/>
                  </a:cubicBezTo>
                  <a:cubicBezTo>
                    <a:pt x="60" y="361"/>
                    <a:pt x="60" y="361"/>
                    <a:pt x="60" y="361"/>
                  </a:cubicBezTo>
                  <a:moveTo>
                    <a:pt x="50" y="374"/>
                  </a:moveTo>
                  <a:cubicBezTo>
                    <a:pt x="49" y="375"/>
                    <a:pt x="47" y="377"/>
                    <a:pt x="46" y="378"/>
                  </a:cubicBezTo>
                  <a:cubicBezTo>
                    <a:pt x="45" y="379"/>
                    <a:pt x="44" y="379"/>
                    <a:pt x="44" y="378"/>
                  </a:cubicBezTo>
                  <a:cubicBezTo>
                    <a:pt x="43" y="377"/>
                    <a:pt x="43" y="376"/>
                    <a:pt x="44" y="376"/>
                  </a:cubicBezTo>
                  <a:cubicBezTo>
                    <a:pt x="45" y="374"/>
                    <a:pt x="46" y="373"/>
                    <a:pt x="47" y="372"/>
                  </a:cubicBezTo>
                  <a:cubicBezTo>
                    <a:pt x="48" y="371"/>
                    <a:pt x="49" y="371"/>
                    <a:pt x="50" y="371"/>
                  </a:cubicBezTo>
                  <a:cubicBezTo>
                    <a:pt x="50" y="372"/>
                    <a:pt x="50" y="372"/>
                    <a:pt x="50" y="373"/>
                  </a:cubicBezTo>
                  <a:cubicBezTo>
                    <a:pt x="50" y="373"/>
                    <a:pt x="50" y="374"/>
                    <a:pt x="50" y="374"/>
                  </a:cubicBezTo>
                  <a:moveTo>
                    <a:pt x="39" y="385"/>
                  </a:moveTo>
                  <a:cubicBezTo>
                    <a:pt x="37" y="387"/>
                    <a:pt x="36" y="388"/>
                    <a:pt x="35" y="389"/>
                  </a:cubicBezTo>
                  <a:cubicBezTo>
                    <a:pt x="34" y="390"/>
                    <a:pt x="33" y="390"/>
                    <a:pt x="32" y="389"/>
                  </a:cubicBezTo>
                  <a:cubicBezTo>
                    <a:pt x="32" y="389"/>
                    <a:pt x="32" y="387"/>
                    <a:pt x="32" y="387"/>
                  </a:cubicBezTo>
                  <a:cubicBezTo>
                    <a:pt x="34" y="386"/>
                    <a:pt x="35" y="384"/>
                    <a:pt x="36" y="383"/>
                  </a:cubicBezTo>
                  <a:cubicBezTo>
                    <a:pt x="37" y="382"/>
                    <a:pt x="38" y="382"/>
                    <a:pt x="39" y="383"/>
                  </a:cubicBezTo>
                  <a:cubicBezTo>
                    <a:pt x="39" y="383"/>
                    <a:pt x="39" y="384"/>
                    <a:pt x="39" y="384"/>
                  </a:cubicBezTo>
                  <a:cubicBezTo>
                    <a:pt x="39" y="385"/>
                    <a:pt x="39" y="385"/>
                    <a:pt x="39" y="385"/>
                  </a:cubicBezTo>
                  <a:moveTo>
                    <a:pt x="27" y="396"/>
                  </a:moveTo>
                  <a:cubicBezTo>
                    <a:pt x="26" y="398"/>
                    <a:pt x="24" y="399"/>
                    <a:pt x="23" y="400"/>
                  </a:cubicBezTo>
                  <a:cubicBezTo>
                    <a:pt x="22" y="401"/>
                    <a:pt x="21" y="401"/>
                    <a:pt x="20" y="400"/>
                  </a:cubicBezTo>
                  <a:cubicBezTo>
                    <a:pt x="20" y="400"/>
                    <a:pt x="20" y="398"/>
                    <a:pt x="20" y="398"/>
                  </a:cubicBezTo>
                  <a:cubicBezTo>
                    <a:pt x="22" y="396"/>
                    <a:pt x="23" y="395"/>
                    <a:pt x="25" y="394"/>
                  </a:cubicBezTo>
                  <a:cubicBezTo>
                    <a:pt x="25" y="393"/>
                    <a:pt x="26" y="393"/>
                    <a:pt x="27" y="394"/>
                  </a:cubicBezTo>
                  <a:cubicBezTo>
                    <a:pt x="27" y="394"/>
                    <a:pt x="28" y="395"/>
                    <a:pt x="28" y="395"/>
                  </a:cubicBezTo>
                  <a:cubicBezTo>
                    <a:pt x="28" y="396"/>
                    <a:pt x="27" y="396"/>
                    <a:pt x="27" y="396"/>
                  </a:cubicBezTo>
                  <a:moveTo>
                    <a:pt x="16" y="408"/>
                  </a:moveTo>
                  <a:cubicBezTo>
                    <a:pt x="15" y="409"/>
                    <a:pt x="13" y="411"/>
                    <a:pt x="12" y="412"/>
                  </a:cubicBezTo>
                  <a:cubicBezTo>
                    <a:pt x="12" y="413"/>
                    <a:pt x="11" y="413"/>
                    <a:pt x="10" y="412"/>
                  </a:cubicBezTo>
                  <a:cubicBezTo>
                    <a:pt x="9" y="412"/>
                    <a:pt x="9" y="411"/>
                    <a:pt x="10" y="410"/>
                  </a:cubicBezTo>
                  <a:cubicBezTo>
                    <a:pt x="11" y="408"/>
                    <a:pt x="12" y="407"/>
                    <a:pt x="13" y="405"/>
                  </a:cubicBezTo>
                  <a:cubicBezTo>
                    <a:pt x="14" y="405"/>
                    <a:pt x="15" y="405"/>
                    <a:pt x="16" y="405"/>
                  </a:cubicBezTo>
                  <a:cubicBezTo>
                    <a:pt x="16" y="406"/>
                    <a:pt x="16" y="406"/>
                    <a:pt x="16" y="407"/>
                  </a:cubicBezTo>
                  <a:cubicBezTo>
                    <a:pt x="16" y="407"/>
                    <a:pt x="16" y="407"/>
                    <a:pt x="16" y="408"/>
                  </a:cubicBezTo>
                  <a:moveTo>
                    <a:pt x="7" y="457"/>
                  </a:moveTo>
                  <a:cubicBezTo>
                    <a:pt x="6" y="458"/>
                    <a:pt x="5" y="458"/>
                    <a:pt x="5" y="457"/>
                  </a:cubicBezTo>
                  <a:cubicBezTo>
                    <a:pt x="4" y="455"/>
                    <a:pt x="3" y="453"/>
                    <a:pt x="2" y="451"/>
                  </a:cubicBezTo>
                  <a:cubicBezTo>
                    <a:pt x="2" y="451"/>
                    <a:pt x="2" y="450"/>
                    <a:pt x="3" y="449"/>
                  </a:cubicBezTo>
                  <a:cubicBezTo>
                    <a:pt x="4" y="449"/>
                    <a:pt x="5" y="449"/>
                    <a:pt x="5" y="450"/>
                  </a:cubicBezTo>
                  <a:cubicBezTo>
                    <a:pt x="6" y="452"/>
                    <a:pt x="7" y="454"/>
                    <a:pt x="7" y="455"/>
                  </a:cubicBezTo>
                  <a:cubicBezTo>
                    <a:pt x="8" y="456"/>
                    <a:pt x="8" y="456"/>
                    <a:pt x="8" y="456"/>
                  </a:cubicBezTo>
                  <a:cubicBezTo>
                    <a:pt x="8" y="457"/>
                    <a:pt x="7" y="457"/>
                    <a:pt x="7" y="457"/>
                  </a:cubicBezTo>
                  <a:moveTo>
                    <a:pt x="7" y="421"/>
                  </a:moveTo>
                  <a:cubicBezTo>
                    <a:pt x="7" y="421"/>
                    <a:pt x="7" y="421"/>
                    <a:pt x="7" y="421"/>
                  </a:cubicBezTo>
                  <a:cubicBezTo>
                    <a:pt x="6" y="422"/>
                    <a:pt x="6" y="424"/>
                    <a:pt x="5" y="426"/>
                  </a:cubicBezTo>
                  <a:cubicBezTo>
                    <a:pt x="5" y="426"/>
                    <a:pt x="4" y="427"/>
                    <a:pt x="3" y="427"/>
                  </a:cubicBezTo>
                  <a:cubicBezTo>
                    <a:pt x="2" y="426"/>
                    <a:pt x="2" y="425"/>
                    <a:pt x="2" y="425"/>
                  </a:cubicBezTo>
                  <a:cubicBezTo>
                    <a:pt x="2" y="423"/>
                    <a:pt x="3" y="421"/>
                    <a:pt x="4" y="419"/>
                  </a:cubicBezTo>
                  <a:cubicBezTo>
                    <a:pt x="4" y="419"/>
                    <a:pt x="4" y="419"/>
                    <a:pt x="4" y="419"/>
                  </a:cubicBezTo>
                  <a:cubicBezTo>
                    <a:pt x="5" y="418"/>
                    <a:pt x="6" y="418"/>
                    <a:pt x="6" y="418"/>
                  </a:cubicBezTo>
                  <a:cubicBezTo>
                    <a:pt x="7" y="419"/>
                    <a:pt x="7" y="419"/>
                    <a:pt x="7" y="420"/>
                  </a:cubicBezTo>
                  <a:cubicBezTo>
                    <a:pt x="7" y="421"/>
                    <a:pt x="7" y="421"/>
                    <a:pt x="7" y="421"/>
                  </a:cubicBezTo>
                  <a:moveTo>
                    <a:pt x="2" y="443"/>
                  </a:moveTo>
                  <a:cubicBezTo>
                    <a:pt x="1" y="443"/>
                    <a:pt x="0" y="442"/>
                    <a:pt x="0" y="441"/>
                  </a:cubicBezTo>
                  <a:cubicBezTo>
                    <a:pt x="0" y="439"/>
                    <a:pt x="0" y="437"/>
                    <a:pt x="0" y="435"/>
                  </a:cubicBezTo>
                  <a:cubicBezTo>
                    <a:pt x="0" y="434"/>
                    <a:pt x="1" y="433"/>
                    <a:pt x="2" y="433"/>
                  </a:cubicBezTo>
                  <a:cubicBezTo>
                    <a:pt x="3" y="433"/>
                    <a:pt x="3" y="434"/>
                    <a:pt x="3" y="435"/>
                  </a:cubicBezTo>
                  <a:cubicBezTo>
                    <a:pt x="3" y="437"/>
                    <a:pt x="3" y="439"/>
                    <a:pt x="3" y="441"/>
                  </a:cubicBezTo>
                  <a:cubicBezTo>
                    <a:pt x="3" y="441"/>
                    <a:pt x="3" y="441"/>
                    <a:pt x="3" y="441"/>
                  </a:cubicBezTo>
                  <a:cubicBezTo>
                    <a:pt x="3" y="442"/>
                    <a:pt x="2" y="442"/>
                    <a:pt x="2" y="443"/>
                  </a:cubicBezTo>
                </a:path>
              </a:pathLst>
            </a:custGeom>
            <a:solidFill>
              <a:srgbClr val="1BA8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6" name="Freeform 16"/>
            <p:cNvSpPr/>
            <p:nvPr/>
          </p:nvSpPr>
          <p:spPr bwMode="auto">
            <a:xfrm>
              <a:off x="3886201" y="2990850"/>
              <a:ext cx="22225" cy="19050"/>
            </a:xfrm>
            <a:custGeom>
              <a:avLst/>
              <a:gdLst>
                <a:gd name="T0" fmla="*/ 6 w 6"/>
                <a:gd name="T1" fmla="*/ 3 h 5"/>
                <a:gd name="T2" fmla="*/ 5 w 6"/>
                <a:gd name="T3" fmla="*/ 1 h 5"/>
                <a:gd name="T4" fmla="*/ 3 w 6"/>
                <a:gd name="T5" fmla="*/ 0 h 5"/>
                <a:gd name="T6" fmla="*/ 1 w 6"/>
                <a:gd name="T7" fmla="*/ 1 h 5"/>
                <a:gd name="T8" fmla="*/ 1 w 6"/>
                <a:gd name="T9" fmla="*/ 3 h 5"/>
                <a:gd name="T10" fmla="*/ 4 w 6"/>
                <a:gd name="T11" fmla="*/ 4 h 5"/>
                <a:gd name="T12" fmla="*/ 6 w 6"/>
                <a:gd name="T13" fmla="*/ 3 h 5"/>
                <a:gd name="T14" fmla="*/ 6 w 6"/>
                <a:gd name="T15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" h="5">
                  <a:moveTo>
                    <a:pt x="6" y="3"/>
                  </a:moveTo>
                  <a:cubicBezTo>
                    <a:pt x="6" y="2"/>
                    <a:pt x="6" y="2"/>
                    <a:pt x="5" y="1"/>
                  </a:cubicBezTo>
                  <a:cubicBezTo>
                    <a:pt x="5" y="1"/>
                    <a:pt x="4" y="0"/>
                    <a:pt x="3" y="0"/>
                  </a:cubicBezTo>
                  <a:cubicBezTo>
                    <a:pt x="2" y="0"/>
                    <a:pt x="1" y="0"/>
                    <a:pt x="1" y="1"/>
                  </a:cubicBezTo>
                  <a:cubicBezTo>
                    <a:pt x="0" y="2"/>
                    <a:pt x="1" y="3"/>
                    <a:pt x="1" y="3"/>
                  </a:cubicBezTo>
                  <a:cubicBezTo>
                    <a:pt x="2" y="4"/>
                    <a:pt x="3" y="4"/>
                    <a:pt x="4" y="4"/>
                  </a:cubicBezTo>
                  <a:cubicBezTo>
                    <a:pt x="5" y="5"/>
                    <a:pt x="6" y="4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</a:path>
              </a:pathLst>
            </a:custGeom>
            <a:solidFill>
              <a:srgbClr val="1BA8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7" name="Freeform 17"/>
            <p:cNvSpPr>
              <a:spLocks noEditPoints="1"/>
            </p:cNvSpPr>
            <p:nvPr/>
          </p:nvSpPr>
          <p:spPr bwMode="auto">
            <a:xfrm>
              <a:off x="3227389" y="2106613"/>
              <a:ext cx="1123950" cy="1195388"/>
            </a:xfrm>
            <a:custGeom>
              <a:avLst/>
              <a:gdLst>
                <a:gd name="T0" fmla="*/ 210 w 299"/>
                <a:gd name="T1" fmla="*/ 264 h 318"/>
                <a:gd name="T2" fmla="*/ 214 w 299"/>
                <a:gd name="T3" fmla="*/ 264 h 318"/>
                <a:gd name="T4" fmla="*/ 229 w 299"/>
                <a:gd name="T5" fmla="*/ 277 h 318"/>
                <a:gd name="T6" fmla="*/ 213 w 299"/>
                <a:gd name="T7" fmla="*/ 284 h 318"/>
                <a:gd name="T8" fmla="*/ 184 w 299"/>
                <a:gd name="T9" fmla="*/ 279 h 318"/>
                <a:gd name="T10" fmla="*/ 164 w 299"/>
                <a:gd name="T11" fmla="*/ 280 h 318"/>
                <a:gd name="T12" fmla="*/ 146 w 299"/>
                <a:gd name="T13" fmla="*/ 266 h 318"/>
                <a:gd name="T14" fmla="*/ 140 w 299"/>
                <a:gd name="T15" fmla="*/ 269 h 318"/>
                <a:gd name="T16" fmla="*/ 169 w 299"/>
                <a:gd name="T17" fmla="*/ 295 h 318"/>
                <a:gd name="T18" fmla="*/ 184 w 299"/>
                <a:gd name="T19" fmla="*/ 309 h 318"/>
                <a:gd name="T20" fmla="*/ 205 w 299"/>
                <a:gd name="T21" fmla="*/ 309 h 318"/>
                <a:gd name="T22" fmla="*/ 231 w 299"/>
                <a:gd name="T23" fmla="*/ 308 h 318"/>
                <a:gd name="T24" fmla="*/ 235 w 299"/>
                <a:gd name="T25" fmla="*/ 313 h 318"/>
                <a:gd name="T26" fmla="*/ 242 w 299"/>
                <a:gd name="T27" fmla="*/ 318 h 318"/>
                <a:gd name="T28" fmla="*/ 233 w 299"/>
                <a:gd name="T29" fmla="*/ 295 h 318"/>
                <a:gd name="T30" fmla="*/ 230 w 299"/>
                <a:gd name="T31" fmla="*/ 299 h 318"/>
                <a:gd name="T32" fmla="*/ 227 w 299"/>
                <a:gd name="T33" fmla="*/ 291 h 318"/>
                <a:gd name="T34" fmla="*/ 234 w 299"/>
                <a:gd name="T35" fmla="*/ 293 h 318"/>
                <a:gd name="T36" fmla="*/ 250 w 299"/>
                <a:gd name="T37" fmla="*/ 285 h 318"/>
                <a:gd name="T38" fmla="*/ 284 w 299"/>
                <a:gd name="T39" fmla="*/ 309 h 318"/>
                <a:gd name="T40" fmla="*/ 277 w 299"/>
                <a:gd name="T41" fmla="*/ 287 h 318"/>
                <a:gd name="T42" fmla="*/ 254 w 299"/>
                <a:gd name="T43" fmla="*/ 277 h 318"/>
                <a:gd name="T44" fmla="*/ 72 w 299"/>
                <a:gd name="T45" fmla="*/ 181 h 318"/>
                <a:gd name="T46" fmla="*/ 105 w 299"/>
                <a:gd name="T47" fmla="*/ 253 h 318"/>
                <a:gd name="T48" fmla="*/ 95 w 299"/>
                <a:gd name="T49" fmla="*/ 202 h 318"/>
                <a:gd name="T50" fmla="*/ 254 w 299"/>
                <a:gd name="T51" fmla="*/ 169 h 318"/>
                <a:gd name="T52" fmla="*/ 245 w 299"/>
                <a:gd name="T53" fmla="*/ 183 h 318"/>
                <a:gd name="T54" fmla="*/ 244 w 299"/>
                <a:gd name="T55" fmla="*/ 194 h 318"/>
                <a:gd name="T56" fmla="*/ 247 w 299"/>
                <a:gd name="T57" fmla="*/ 214 h 318"/>
                <a:gd name="T58" fmla="*/ 239 w 299"/>
                <a:gd name="T59" fmla="*/ 227 h 318"/>
                <a:gd name="T60" fmla="*/ 257 w 299"/>
                <a:gd name="T61" fmla="*/ 257 h 318"/>
                <a:gd name="T62" fmla="*/ 258 w 299"/>
                <a:gd name="T63" fmla="*/ 251 h 318"/>
                <a:gd name="T64" fmla="*/ 267 w 299"/>
                <a:gd name="T65" fmla="*/ 216 h 318"/>
                <a:gd name="T66" fmla="*/ 268 w 299"/>
                <a:gd name="T67" fmla="*/ 194 h 318"/>
                <a:gd name="T68" fmla="*/ 254 w 299"/>
                <a:gd name="T69" fmla="*/ 169 h 318"/>
                <a:gd name="T70" fmla="*/ 248 w 299"/>
                <a:gd name="T71" fmla="*/ 164 h 318"/>
                <a:gd name="T72" fmla="*/ 3 w 299"/>
                <a:gd name="T73" fmla="*/ 100 h 318"/>
                <a:gd name="T74" fmla="*/ 52 w 299"/>
                <a:gd name="T75" fmla="*/ 151 h 318"/>
                <a:gd name="T76" fmla="*/ 68 w 299"/>
                <a:gd name="T77" fmla="*/ 160 h 318"/>
                <a:gd name="T78" fmla="*/ 62 w 299"/>
                <a:gd name="T79" fmla="*/ 132 h 318"/>
                <a:gd name="T80" fmla="*/ 32 w 299"/>
                <a:gd name="T81" fmla="*/ 110 h 318"/>
                <a:gd name="T82" fmla="*/ 224 w 299"/>
                <a:gd name="T83" fmla="*/ 0 h 318"/>
                <a:gd name="T84" fmla="*/ 176 w 299"/>
                <a:gd name="T85" fmla="*/ 16 h 318"/>
                <a:gd name="T86" fmla="*/ 164 w 299"/>
                <a:gd name="T87" fmla="*/ 13 h 318"/>
                <a:gd name="T88" fmla="*/ 175 w 299"/>
                <a:gd name="T89" fmla="*/ 75 h 318"/>
                <a:gd name="T90" fmla="*/ 174 w 299"/>
                <a:gd name="T91" fmla="*/ 118 h 318"/>
                <a:gd name="T92" fmla="*/ 207 w 299"/>
                <a:gd name="T93" fmla="*/ 121 h 318"/>
                <a:gd name="T94" fmla="*/ 250 w 299"/>
                <a:gd name="T95" fmla="*/ 130 h 318"/>
                <a:gd name="T96" fmla="*/ 247 w 299"/>
                <a:gd name="T97" fmla="*/ 63 h 318"/>
                <a:gd name="T98" fmla="*/ 226 w 299"/>
                <a:gd name="T99" fmla="*/ 0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99" h="318">
                  <a:moveTo>
                    <a:pt x="210" y="264"/>
                  </a:moveTo>
                  <a:cubicBezTo>
                    <a:pt x="210" y="264"/>
                    <a:pt x="210" y="264"/>
                    <a:pt x="211" y="264"/>
                  </a:cubicBezTo>
                  <a:cubicBezTo>
                    <a:pt x="211" y="264"/>
                    <a:pt x="211" y="264"/>
                    <a:pt x="211" y="264"/>
                  </a:cubicBezTo>
                  <a:cubicBezTo>
                    <a:pt x="210" y="264"/>
                    <a:pt x="210" y="264"/>
                    <a:pt x="210" y="264"/>
                  </a:cubicBezTo>
                  <a:moveTo>
                    <a:pt x="230" y="256"/>
                  </a:moveTo>
                  <a:cubicBezTo>
                    <a:pt x="229" y="256"/>
                    <a:pt x="228" y="256"/>
                    <a:pt x="227" y="256"/>
                  </a:cubicBezTo>
                  <a:cubicBezTo>
                    <a:pt x="225" y="257"/>
                    <a:pt x="225" y="259"/>
                    <a:pt x="223" y="261"/>
                  </a:cubicBezTo>
                  <a:cubicBezTo>
                    <a:pt x="221" y="263"/>
                    <a:pt x="217" y="264"/>
                    <a:pt x="214" y="264"/>
                  </a:cubicBezTo>
                  <a:cubicBezTo>
                    <a:pt x="214" y="264"/>
                    <a:pt x="214" y="264"/>
                    <a:pt x="214" y="264"/>
                  </a:cubicBezTo>
                  <a:cubicBezTo>
                    <a:pt x="215" y="265"/>
                    <a:pt x="216" y="266"/>
                    <a:pt x="216" y="267"/>
                  </a:cubicBezTo>
                  <a:cubicBezTo>
                    <a:pt x="218" y="268"/>
                    <a:pt x="220" y="268"/>
                    <a:pt x="222" y="269"/>
                  </a:cubicBezTo>
                  <a:cubicBezTo>
                    <a:pt x="225" y="271"/>
                    <a:pt x="228" y="274"/>
                    <a:pt x="229" y="277"/>
                  </a:cubicBezTo>
                  <a:cubicBezTo>
                    <a:pt x="229" y="278"/>
                    <a:pt x="229" y="279"/>
                    <a:pt x="229" y="280"/>
                  </a:cubicBezTo>
                  <a:cubicBezTo>
                    <a:pt x="229" y="283"/>
                    <a:pt x="228" y="285"/>
                    <a:pt x="226" y="287"/>
                  </a:cubicBezTo>
                  <a:cubicBezTo>
                    <a:pt x="225" y="288"/>
                    <a:pt x="223" y="288"/>
                    <a:pt x="222" y="288"/>
                  </a:cubicBezTo>
                  <a:cubicBezTo>
                    <a:pt x="219" y="288"/>
                    <a:pt x="215" y="287"/>
                    <a:pt x="213" y="284"/>
                  </a:cubicBezTo>
                  <a:cubicBezTo>
                    <a:pt x="209" y="281"/>
                    <a:pt x="207" y="276"/>
                    <a:pt x="205" y="272"/>
                  </a:cubicBezTo>
                  <a:cubicBezTo>
                    <a:pt x="204" y="270"/>
                    <a:pt x="202" y="268"/>
                    <a:pt x="201" y="266"/>
                  </a:cubicBezTo>
                  <a:cubicBezTo>
                    <a:pt x="195" y="270"/>
                    <a:pt x="193" y="278"/>
                    <a:pt x="185" y="279"/>
                  </a:cubicBezTo>
                  <a:cubicBezTo>
                    <a:pt x="185" y="279"/>
                    <a:pt x="185" y="279"/>
                    <a:pt x="184" y="279"/>
                  </a:cubicBezTo>
                  <a:cubicBezTo>
                    <a:pt x="180" y="279"/>
                    <a:pt x="178" y="275"/>
                    <a:pt x="176" y="272"/>
                  </a:cubicBezTo>
                  <a:cubicBezTo>
                    <a:pt x="175" y="271"/>
                    <a:pt x="174" y="270"/>
                    <a:pt x="173" y="269"/>
                  </a:cubicBezTo>
                  <a:cubicBezTo>
                    <a:pt x="170" y="272"/>
                    <a:pt x="169" y="280"/>
                    <a:pt x="164" y="280"/>
                  </a:cubicBezTo>
                  <a:cubicBezTo>
                    <a:pt x="164" y="280"/>
                    <a:pt x="164" y="280"/>
                    <a:pt x="164" y="280"/>
                  </a:cubicBezTo>
                  <a:cubicBezTo>
                    <a:pt x="160" y="280"/>
                    <a:pt x="158" y="276"/>
                    <a:pt x="156" y="273"/>
                  </a:cubicBezTo>
                  <a:cubicBezTo>
                    <a:pt x="155" y="269"/>
                    <a:pt x="152" y="266"/>
                    <a:pt x="149" y="266"/>
                  </a:cubicBezTo>
                  <a:cubicBezTo>
                    <a:pt x="149" y="266"/>
                    <a:pt x="149" y="266"/>
                    <a:pt x="149" y="266"/>
                  </a:cubicBezTo>
                  <a:cubicBezTo>
                    <a:pt x="148" y="266"/>
                    <a:pt x="147" y="266"/>
                    <a:pt x="146" y="266"/>
                  </a:cubicBezTo>
                  <a:cubicBezTo>
                    <a:pt x="145" y="267"/>
                    <a:pt x="145" y="267"/>
                    <a:pt x="144" y="267"/>
                  </a:cubicBezTo>
                  <a:cubicBezTo>
                    <a:pt x="140" y="267"/>
                    <a:pt x="136" y="263"/>
                    <a:pt x="134" y="259"/>
                  </a:cubicBezTo>
                  <a:cubicBezTo>
                    <a:pt x="133" y="258"/>
                    <a:pt x="133" y="258"/>
                    <a:pt x="132" y="257"/>
                  </a:cubicBezTo>
                  <a:cubicBezTo>
                    <a:pt x="135" y="261"/>
                    <a:pt x="137" y="265"/>
                    <a:pt x="140" y="269"/>
                  </a:cubicBezTo>
                  <a:cubicBezTo>
                    <a:pt x="144" y="276"/>
                    <a:pt x="149" y="282"/>
                    <a:pt x="154" y="289"/>
                  </a:cubicBezTo>
                  <a:cubicBezTo>
                    <a:pt x="157" y="292"/>
                    <a:pt x="160" y="296"/>
                    <a:pt x="164" y="296"/>
                  </a:cubicBezTo>
                  <a:cubicBezTo>
                    <a:pt x="165" y="296"/>
                    <a:pt x="165" y="296"/>
                    <a:pt x="166" y="296"/>
                  </a:cubicBezTo>
                  <a:cubicBezTo>
                    <a:pt x="167" y="296"/>
                    <a:pt x="168" y="295"/>
                    <a:pt x="169" y="295"/>
                  </a:cubicBezTo>
                  <a:cubicBezTo>
                    <a:pt x="169" y="295"/>
                    <a:pt x="169" y="295"/>
                    <a:pt x="169" y="295"/>
                  </a:cubicBezTo>
                  <a:cubicBezTo>
                    <a:pt x="172" y="295"/>
                    <a:pt x="175" y="299"/>
                    <a:pt x="176" y="302"/>
                  </a:cubicBezTo>
                  <a:cubicBezTo>
                    <a:pt x="178" y="306"/>
                    <a:pt x="180" y="309"/>
                    <a:pt x="184" y="309"/>
                  </a:cubicBezTo>
                  <a:cubicBezTo>
                    <a:pt x="184" y="309"/>
                    <a:pt x="184" y="309"/>
                    <a:pt x="184" y="309"/>
                  </a:cubicBezTo>
                  <a:cubicBezTo>
                    <a:pt x="189" y="309"/>
                    <a:pt x="190" y="302"/>
                    <a:pt x="193" y="298"/>
                  </a:cubicBezTo>
                  <a:cubicBezTo>
                    <a:pt x="195" y="299"/>
                    <a:pt x="195" y="301"/>
                    <a:pt x="196" y="302"/>
                  </a:cubicBezTo>
                  <a:cubicBezTo>
                    <a:pt x="198" y="305"/>
                    <a:pt x="200" y="309"/>
                    <a:pt x="204" y="309"/>
                  </a:cubicBezTo>
                  <a:cubicBezTo>
                    <a:pt x="205" y="309"/>
                    <a:pt x="205" y="309"/>
                    <a:pt x="205" y="309"/>
                  </a:cubicBezTo>
                  <a:cubicBezTo>
                    <a:pt x="213" y="308"/>
                    <a:pt x="215" y="299"/>
                    <a:pt x="221" y="296"/>
                  </a:cubicBezTo>
                  <a:cubicBezTo>
                    <a:pt x="222" y="297"/>
                    <a:pt x="224" y="299"/>
                    <a:pt x="225" y="301"/>
                  </a:cubicBezTo>
                  <a:cubicBezTo>
                    <a:pt x="227" y="305"/>
                    <a:pt x="229" y="309"/>
                    <a:pt x="232" y="313"/>
                  </a:cubicBezTo>
                  <a:cubicBezTo>
                    <a:pt x="232" y="311"/>
                    <a:pt x="231" y="310"/>
                    <a:pt x="231" y="308"/>
                  </a:cubicBezTo>
                  <a:cubicBezTo>
                    <a:pt x="231" y="307"/>
                    <a:pt x="231" y="306"/>
                    <a:pt x="232" y="306"/>
                  </a:cubicBezTo>
                  <a:cubicBezTo>
                    <a:pt x="232" y="306"/>
                    <a:pt x="232" y="306"/>
                    <a:pt x="232" y="306"/>
                  </a:cubicBezTo>
                  <a:cubicBezTo>
                    <a:pt x="233" y="306"/>
                    <a:pt x="234" y="306"/>
                    <a:pt x="234" y="307"/>
                  </a:cubicBezTo>
                  <a:cubicBezTo>
                    <a:pt x="235" y="309"/>
                    <a:pt x="235" y="311"/>
                    <a:pt x="235" y="313"/>
                  </a:cubicBezTo>
                  <a:cubicBezTo>
                    <a:pt x="235" y="313"/>
                    <a:pt x="235" y="313"/>
                    <a:pt x="235" y="313"/>
                  </a:cubicBezTo>
                  <a:cubicBezTo>
                    <a:pt x="235" y="314"/>
                    <a:pt x="235" y="315"/>
                    <a:pt x="234" y="315"/>
                  </a:cubicBezTo>
                  <a:cubicBezTo>
                    <a:pt x="234" y="315"/>
                    <a:pt x="234" y="315"/>
                    <a:pt x="234" y="315"/>
                  </a:cubicBezTo>
                  <a:cubicBezTo>
                    <a:pt x="236" y="317"/>
                    <a:pt x="239" y="318"/>
                    <a:pt x="242" y="318"/>
                  </a:cubicBezTo>
                  <a:cubicBezTo>
                    <a:pt x="243" y="318"/>
                    <a:pt x="245" y="318"/>
                    <a:pt x="246" y="317"/>
                  </a:cubicBezTo>
                  <a:cubicBezTo>
                    <a:pt x="249" y="314"/>
                    <a:pt x="250" y="310"/>
                    <a:pt x="249" y="307"/>
                  </a:cubicBezTo>
                  <a:cubicBezTo>
                    <a:pt x="248" y="303"/>
                    <a:pt x="245" y="301"/>
                    <a:pt x="242" y="299"/>
                  </a:cubicBezTo>
                  <a:cubicBezTo>
                    <a:pt x="239" y="297"/>
                    <a:pt x="236" y="297"/>
                    <a:pt x="233" y="295"/>
                  </a:cubicBezTo>
                  <a:cubicBezTo>
                    <a:pt x="232" y="295"/>
                    <a:pt x="231" y="294"/>
                    <a:pt x="230" y="293"/>
                  </a:cubicBezTo>
                  <a:cubicBezTo>
                    <a:pt x="230" y="295"/>
                    <a:pt x="231" y="296"/>
                    <a:pt x="231" y="297"/>
                  </a:cubicBezTo>
                  <a:cubicBezTo>
                    <a:pt x="231" y="298"/>
                    <a:pt x="231" y="298"/>
                    <a:pt x="231" y="298"/>
                  </a:cubicBezTo>
                  <a:cubicBezTo>
                    <a:pt x="231" y="298"/>
                    <a:pt x="231" y="299"/>
                    <a:pt x="230" y="299"/>
                  </a:cubicBezTo>
                  <a:cubicBezTo>
                    <a:pt x="230" y="299"/>
                    <a:pt x="230" y="299"/>
                    <a:pt x="230" y="299"/>
                  </a:cubicBezTo>
                  <a:cubicBezTo>
                    <a:pt x="229" y="299"/>
                    <a:pt x="228" y="299"/>
                    <a:pt x="228" y="298"/>
                  </a:cubicBezTo>
                  <a:cubicBezTo>
                    <a:pt x="227" y="297"/>
                    <a:pt x="227" y="295"/>
                    <a:pt x="226" y="293"/>
                  </a:cubicBezTo>
                  <a:cubicBezTo>
                    <a:pt x="226" y="292"/>
                    <a:pt x="226" y="291"/>
                    <a:pt x="227" y="291"/>
                  </a:cubicBezTo>
                  <a:cubicBezTo>
                    <a:pt x="227" y="291"/>
                    <a:pt x="227" y="291"/>
                    <a:pt x="228" y="291"/>
                  </a:cubicBezTo>
                  <a:cubicBezTo>
                    <a:pt x="228" y="291"/>
                    <a:pt x="229" y="291"/>
                    <a:pt x="229" y="292"/>
                  </a:cubicBezTo>
                  <a:cubicBezTo>
                    <a:pt x="229" y="292"/>
                    <a:pt x="230" y="293"/>
                    <a:pt x="230" y="293"/>
                  </a:cubicBezTo>
                  <a:cubicBezTo>
                    <a:pt x="231" y="293"/>
                    <a:pt x="232" y="293"/>
                    <a:pt x="234" y="293"/>
                  </a:cubicBezTo>
                  <a:cubicBezTo>
                    <a:pt x="234" y="293"/>
                    <a:pt x="234" y="293"/>
                    <a:pt x="234" y="293"/>
                  </a:cubicBezTo>
                  <a:cubicBezTo>
                    <a:pt x="237" y="293"/>
                    <a:pt x="241" y="293"/>
                    <a:pt x="244" y="290"/>
                  </a:cubicBezTo>
                  <a:cubicBezTo>
                    <a:pt x="245" y="289"/>
                    <a:pt x="245" y="287"/>
                    <a:pt x="247" y="286"/>
                  </a:cubicBezTo>
                  <a:cubicBezTo>
                    <a:pt x="248" y="285"/>
                    <a:pt x="249" y="285"/>
                    <a:pt x="250" y="285"/>
                  </a:cubicBezTo>
                  <a:cubicBezTo>
                    <a:pt x="251" y="285"/>
                    <a:pt x="251" y="285"/>
                    <a:pt x="251" y="285"/>
                  </a:cubicBezTo>
                  <a:cubicBezTo>
                    <a:pt x="258" y="286"/>
                    <a:pt x="262" y="290"/>
                    <a:pt x="265" y="294"/>
                  </a:cubicBezTo>
                  <a:cubicBezTo>
                    <a:pt x="268" y="298"/>
                    <a:pt x="270" y="303"/>
                    <a:pt x="274" y="306"/>
                  </a:cubicBezTo>
                  <a:cubicBezTo>
                    <a:pt x="277" y="308"/>
                    <a:pt x="281" y="309"/>
                    <a:pt x="284" y="309"/>
                  </a:cubicBezTo>
                  <a:cubicBezTo>
                    <a:pt x="287" y="309"/>
                    <a:pt x="290" y="309"/>
                    <a:pt x="293" y="307"/>
                  </a:cubicBezTo>
                  <a:cubicBezTo>
                    <a:pt x="297" y="305"/>
                    <a:pt x="299" y="300"/>
                    <a:pt x="298" y="297"/>
                  </a:cubicBezTo>
                  <a:cubicBezTo>
                    <a:pt x="297" y="293"/>
                    <a:pt x="294" y="291"/>
                    <a:pt x="289" y="289"/>
                  </a:cubicBezTo>
                  <a:cubicBezTo>
                    <a:pt x="285" y="288"/>
                    <a:pt x="281" y="288"/>
                    <a:pt x="277" y="287"/>
                  </a:cubicBezTo>
                  <a:cubicBezTo>
                    <a:pt x="272" y="285"/>
                    <a:pt x="269" y="283"/>
                    <a:pt x="265" y="280"/>
                  </a:cubicBezTo>
                  <a:cubicBezTo>
                    <a:pt x="265" y="280"/>
                    <a:pt x="265" y="280"/>
                    <a:pt x="265" y="280"/>
                  </a:cubicBezTo>
                  <a:cubicBezTo>
                    <a:pt x="265" y="280"/>
                    <a:pt x="265" y="280"/>
                    <a:pt x="264" y="280"/>
                  </a:cubicBezTo>
                  <a:cubicBezTo>
                    <a:pt x="261" y="280"/>
                    <a:pt x="257" y="279"/>
                    <a:pt x="254" y="277"/>
                  </a:cubicBezTo>
                  <a:cubicBezTo>
                    <a:pt x="250" y="274"/>
                    <a:pt x="248" y="269"/>
                    <a:pt x="245" y="265"/>
                  </a:cubicBezTo>
                  <a:cubicBezTo>
                    <a:pt x="242" y="260"/>
                    <a:pt x="238" y="256"/>
                    <a:pt x="231" y="256"/>
                  </a:cubicBezTo>
                  <a:cubicBezTo>
                    <a:pt x="231" y="256"/>
                    <a:pt x="231" y="256"/>
                    <a:pt x="230" y="256"/>
                  </a:cubicBezTo>
                  <a:moveTo>
                    <a:pt x="72" y="181"/>
                  </a:moveTo>
                  <a:cubicBezTo>
                    <a:pt x="74" y="188"/>
                    <a:pt x="77" y="196"/>
                    <a:pt x="80" y="205"/>
                  </a:cubicBezTo>
                  <a:cubicBezTo>
                    <a:pt x="82" y="211"/>
                    <a:pt x="84" y="217"/>
                    <a:pt x="86" y="223"/>
                  </a:cubicBezTo>
                  <a:cubicBezTo>
                    <a:pt x="95" y="245"/>
                    <a:pt x="101" y="253"/>
                    <a:pt x="105" y="253"/>
                  </a:cubicBezTo>
                  <a:cubicBezTo>
                    <a:pt x="105" y="253"/>
                    <a:pt x="105" y="253"/>
                    <a:pt x="105" y="253"/>
                  </a:cubicBezTo>
                  <a:cubicBezTo>
                    <a:pt x="109" y="251"/>
                    <a:pt x="109" y="243"/>
                    <a:pt x="103" y="220"/>
                  </a:cubicBezTo>
                  <a:cubicBezTo>
                    <a:pt x="104" y="221"/>
                    <a:pt x="106" y="222"/>
                    <a:pt x="107" y="224"/>
                  </a:cubicBezTo>
                  <a:cubicBezTo>
                    <a:pt x="109" y="226"/>
                    <a:pt x="112" y="228"/>
                    <a:pt x="114" y="230"/>
                  </a:cubicBezTo>
                  <a:cubicBezTo>
                    <a:pt x="108" y="221"/>
                    <a:pt x="102" y="211"/>
                    <a:pt x="95" y="202"/>
                  </a:cubicBezTo>
                  <a:cubicBezTo>
                    <a:pt x="93" y="199"/>
                    <a:pt x="90" y="196"/>
                    <a:pt x="87" y="194"/>
                  </a:cubicBezTo>
                  <a:cubicBezTo>
                    <a:pt x="85" y="192"/>
                    <a:pt x="82" y="190"/>
                    <a:pt x="79" y="187"/>
                  </a:cubicBezTo>
                  <a:cubicBezTo>
                    <a:pt x="77" y="185"/>
                    <a:pt x="74" y="183"/>
                    <a:pt x="72" y="181"/>
                  </a:cubicBezTo>
                  <a:moveTo>
                    <a:pt x="254" y="169"/>
                  </a:moveTo>
                  <a:cubicBezTo>
                    <a:pt x="254" y="170"/>
                    <a:pt x="255" y="170"/>
                    <a:pt x="255" y="171"/>
                  </a:cubicBezTo>
                  <a:cubicBezTo>
                    <a:pt x="255" y="172"/>
                    <a:pt x="255" y="172"/>
                    <a:pt x="255" y="172"/>
                  </a:cubicBezTo>
                  <a:cubicBezTo>
                    <a:pt x="255" y="175"/>
                    <a:pt x="252" y="179"/>
                    <a:pt x="248" y="181"/>
                  </a:cubicBezTo>
                  <a:cubicBezTo>
                    <a:pt x="247" y="182"/>
                    <a:pt x="246" y="182"/>
                    <a:pt x="245" y="183"/>
                  </a:cubicBezTo>
                  <a:cubicBezTo>
                    <a:pt x="245" y="183"/>
                    <a:pt x="245" y="184"/>
                    <a:pt x="245" y="184"/>
                  </a:cubicBezTo>
                  <a:cubicBezTo>
                    <a:pt x="245" y="185"/>
                    <a:pt x="246" y="186"/>
                    <a:pt x="247" y="187"/>
                  </a:cubicBezTo>
                  <a:cubicBezTo>
                    <a:pt x="247" y="187"/>
                    <a:pt x="247" y="187"/>
                    <a:pt x="247" y="188"/>
                  </a:cubicBezTo>
                  <a:cubicBezTo>
                    <a:pt x="247" y="190"/>
                    <a:pt x="245" y="192"/>
                    <a:pt x="244" y="194"/>
                  </a:cubicBezTo>
                  <a:cubicBezTo>
                    <a:pt x="244" y="195"/>
                    <a:pt x="244" y="196"/>
                    <a:pt x="244" y="196"/>
                  </a:cubicBezTo>
                  <a:cubicBezTo>
                    <a:pt x="244" y="199"/>
                    <a:pt x="246" y="202"/>
                    <a:pt x="247" y="204"/>
                  </a:cubicBezTo>
                  <a:cubicBezTo>
                    <a:pt x="248" y="206"/>
                    <a:pt x="249" y="208"/>
                    <a:pt x="249" y="210"/>
                  </a:cubicBezTo>
                  <a:cubicBezTo>
                    <a:pt x="249" y="211"/>
                    <a:pt x="248" y="213"/>
                    <a:pt x="247" y="214"/>
                  </a:cubicBezTo>
                  <a:cubicBezTo>
                    <a:pt x="244" y="217"/>
                    <a:pt x="239" y="219"/>
                    <a:pt x="238" y="222"/>
                  </a:cubicBezTo>
                  <a:cubicBezTo>
                    <a:pt x="238" y="222"/>
                    <a:pt x="238" y="222"/>
                    <a:pt x="238" y="222"/>
                  </a:cubicBezTo>
                  <a:cubicBezTo>
                    <a:pt x="238" y="224"/>
                    <a:pt x="239" y="225"/>
                    <a:pt x="239" y="227"/>
                  </a:cubicBezTo>
                  <a:cubicBezTo>
                    <a:pt x="239" y="227"/>
                    <a:pt x="239" y="227"/>
                    <a:pt x="239" y="227"/>
                  </a:cubicBezTo>
                  <a:cubicBezTo>
                    <a:pt x="239" y="228"/>
                    <a:pt x="238" y="230"/>
                    <a:pt x="237" y="231"/>
                  </a:cubicBezTo>
                  <a:cubicBezTo>
                    <a:pt x="236" y="233"/>
                    <a:pt x="236" y="234"/>
                    <a:pt x="236" y="236"/>
                  </a:cubicBezTo>
                  <a:cubicBezTo>
                    <a:pt x="236" y="240"/>
                    <a:pt x="240" y="245"/>
                    <a:pt x="244" y="248"/>
                  </a:cubicBezTo>
                  <a:cubicBezTo>
                    <a:pt x="247" y="252"/>
                    <a:pt x="251" y="255"/>
                    <a:pt x="257" y="257"/>
                  </a:cubicBezTo>
                  <a:cubicBezTo>
                    <a:pt x="257" y="257"/>
                    <a:pt x="258" y="258"/>
                    <a:pt x="259" y="258"/>
                  </a:cubicBezTo>
                  <a:cubicBezTo>
                    <a:pt x="259" y="258"/>
                    <a:pt x="259" y="258"/>
                    <a:pt x="259" y="258"/>
                  </a:cubicBezTo>
                  <a:cubicBezTo>
                    <a:pt x="259" y="257"/>
                    <a:pt x="259" y="257"/>
                    <a:pt x="259" y="256"/>
                  </a:cubicBezTo>
                  <a:cubicBezTo>
                    <a:pt x="259" y="255"/>
                    <a:pt x="258" y="253"/>
                    <a:pt x="258" y="251"/>
                  </a:cubicBezTo>
                  <a:cubicBezTo>
                    <a:pt x="259" y="248"/>
                    <a:pt x="264" y="247"/>
                    <a:pt x="267" y="244"/>
                  </a:cubicBezTo>
                  <a:cubicBezTo>
                    <a:pt x="270" y="241"/>
                    <a:pt x="269" y="237"/>
                    <a:pt x="267" y="234"/>
                  </a:cubicBezTo>
                  <a:cubicBezTo>
                    <a:pt x="265" y="231"/>
                    <a:pt x="263" y="228"/>
                    <a:pt x="264" y="224"/>
                  </a:cubicBezTo>
                  <a:cubicBezTo>
                    <a:pt x="265" y="221"/>
                    <a:pt x="268" y="218"/>
                    <a:pt x="267" y="216"/>
                  </a:cubicBezTo>
                  <a:cubicBezTo>
                    <a:pt x="266" y="215"/>
                    <a:pt x="265" y="214"/>
                    <a:pt x="265" y="213"/>
                  </a:cubicBezTo>
                  <a:cubicBezTo>
                    <a:pt x="266" y="212"/>
                    <a:pt x="267" y="211"/>
                    <a:pt x="268" y="211"/>
                  </a:cubicBezTo>
                  <a:cubicBezTo>
                    <a:pt x="272" y="208"/>
                    <a:pt x="275" y="205"/>
                    <a:pt x="275" y="201"/>
                  </a:cubicBezTo>
                  <a:cubicBezTo>
                    <a:pt x="275" y="198"/>
                    <a:pt x="272" y="195"/>
                    <a:pt x="268" y="194"/>
                  </a:cubicBezTo>
                  <a:cubicBezTo>
                    <a:pt x="267" y="193"/>
                    <a:pt x="264" y="193"/>
                    <a:pt x="263" y="192"/>
                  </a:cubicBezTo>
                  <a:cubicBezTo>
                    <a:pt x="260" y="189"/>
                    <a:pt x="263" y="185"/>
                    <a:pt x="263" y="181"/>
                  </a:cubicBezTo>
                  <a:cubicBezTo>
                    <a:pt x="263" y="179"/>
                    <a:pt x="261" y="177"/>
                    <a:pt x="260" y="175"/>
                  </a:cubicBezTo>
                  <a:cubicBezTo>
                    <a:pt x="258" y="173"/>
                    <a:pt x="256" y="171"/>
                    <a:pt x="254" y="169"/>
                  </a:cubicBezTo>
                  <a:moveTo>
                    <a:pt x="242" y="158"/>
                  </a:moveTo>
                  <a:cubicBezTo>
                    <a:pt x="242" y="159"/>
                    <a:pt x="242" y="159"/>
                    <a:pt x="242" y="159"/>
                  </a:cubicBezTo>
                  <a:cubicBezTo>
                    <a:pt x="242" y="160"/>
                    <a:pt x="242" y="161"/>
                    <a:pt x="243" y="162"/>
                  </a:cubicBezTo>
                  <a:cubicBezTo>
                    <a:pt x="244" y="163"/>
                    <a:pt x="246" y="163"/>
                    <a:pt x="248" y="164"/>
                  </a:cubicBezTo>
                  <a:cubicBezTo>
                    <a:pt x="249" y="164"/>
                    <a:pt x="249" y="164"/>
                    <a:pt x="249" y="164"/>
                  </a:cubicBezTo>
                  <a:cubicBezTo>
                    <a:pt x="247" y="162"/>
                    <a:pt x="244" y="160"/>
                    <a:pt x="242" y="158"/>
                  </a:cubicBezTo>
                  <a:cubicBezTo>
                    <a:pt x="242" y="158"/>
                    <a:pt x="242" y="158"/>
                    <a:pt x="242" y="158"/>
                  </a:cubicBezTo>
                  <a:moveTo>
                    <a:pt x="3" y="100"/>
                  </a:moveTo>
                  <a:cubicBezTo>
                    <a:pt x="0" y="100"/>
                    <a:pt x="0" y="105"/>
                    <a:pt x="3" y="105"/>
                  </a:cubicBezTo>
                  <a:cubicBezTo>
                    <a:pt x="13" y="107"/>
                    <a:pt x="23" y="110"/>
                    <a:pt x="31" y="116"/>
                  </a:cubicBezTo>
                  <a:cubicBezTo>
                    <a:pt x="40" y="121"/>
                    <a:pt x="48" y="128"/>
                    <a:pt x="54" y="136"/>
                  </a:cubicBezTo>
                  <a:cubicBezTo>
                    <a:pt x="51" y="141"/>
                    <a:pt x="50" y="146"/>
                    <a:pt x="52" y="151"/>
                  </a:cubicBezTo>
                  <a:cubicBezTo>
                    <a:pt x="54" y="158"/>
                    <a:pt x="60" y="162"/>
                    <a:pt x="67" y="163"/>
                  </a:cubicBezTo>
                  <a:cubicBezTo>
                    <a:pt x="67" y="163"/>
                    <a:pt x="67" y="163"/>
                    <a:pt x="67" y="163"/>
                  </a:cubicBezTo>
                  <a:cubicBezTo>
                    <a:pt x="67" y="162"/>
                    <a:pt x="67" y="161"/>
                    <a:pt x="68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68" y="159"/>
                    <a:pt x="67" y="157"/>
                    <a:pt x="67" y="156"/>
                  </a:cubicBezTo>
                  <a:cubicBezTo>
                    <a:pt x="67" y="156"/>
                    <a:pt x="67" y="156"/>
                    <a:pt x="67" y="156"/>
                  </a:cubicBezTo>
                  <a:cubicBezTo>
                    <a:pt x="67" y="156"/>
                    <a:pt x="67" y="155"/>
                    <a:pt x="67" y="155"/>
                  </a:cubicBezTo>
                  <a:cubicBezTo>
                    <a:pt x="62" y="151"/>
                    <a:pt x="62" y="138"/>
                    <a:pt x="62" y="132"/>
                  </a:cubicBezTo>
                  <a:cubicBezTo>
                    <a:pt x="62" y="131"/>
                    <a:pt x="61" y="131"/>
                    <a:pt x="61" y="130"/>
                  </a:cubicBezTo>
                  <a:cubicBezTo>
                    <a:pt x="61" y="130"/>
                    <a:pt x="61" y="130"/>
                    <a:pt x="61" y="130"/>
                  </a:cubicBezTo>
                  <a:cubicBezTo>
                    <a:pt x="60" y="131"/>
                    <a:pt x="59" y="132"/>
                    <a:pt x="58" y="132"/>
                  </a:cubicBezTo>
                  <a:cubicBezTo>
                    <a:pt x="51" y="123"/>
                    <a:pt x="42" y="116"/>
                    <a:pt x="32" y="110"/>
                  </a:cubicBezTo>
                  <a:cubicBezTo>
                    <a:pt x="24" y="105"/>
                    <a:pt x="14" y="102"/>
                    <a:pt x="4" y="100"/>
                  </a:cubicBezTo>
                  <a:cubicBezTo>
                    <a:pt x="4" y="100"/>
                    <a:pt x="4" y="100"/>
                    <a:pt x="3" y="100"/>
                  </a:cubicBezTo>
                  <a:moveTo>
                    <a:pt x="226" y="0"/>
                  </a:moveTo>
                  <a:cubicBezTo>
                    <a:pt x="225" y="0"/>
                    <a:pt x="225" y="0"/>
                    <a:pt x="224" y="0"/>
                  </a:cubicBezTo>
                  <a:cubicBezTo>
                    <a:pt x="223" y="0"/>
                    <a:pt x="221" y="0"/>
                    <a:pt x="219" y="0"/>
                  </a:cubicBezTo>
                  <a:cubicBezTo>
                    <a:pt x="207" y="2"/>
                    <a:pt x="197" y="8"/>
                    <a:pt x="187" y="14"/>
                  </a:cubicBezTo>
                  <a:cubicBezTo>
                    <a:pt x="184" y="15"/>
                    <a:pt x="181" y="17"/>
                    <a:pt x="178" y="19"/>
                  </a:cubicBezTo>
                  <a:cubicBezTo>
                    <a:pt x="178" y="18"/>
                    <a:pt x="177" y="17"/>
                    <a:pt x="176" y="16"/>
                  </a:cubicBezTo>
                  <a:cubicBezTo>
                    <a:pt x="176" y="16"/>
                    <a:pt x="176" y="16"/>
                    <a:pt x="176" y="16"/>
                  </a:cubicBezTo>
                  <a:cubicBezTo>
                    <a:pt x="176" y="16"/>
                    <a:pt x="175" y="15"/>
                    <a:pt x="175" y="15"/>
                  </a:cubicBezTo>
                  <a:cubicBezTo>
                    <a:pt x="172" y="13"/>
                    <a:pt x="169" y="13"/>
                    <a:pt x="166" y="13"/>
                  </a:cubicBezTo>
                  <a:cubicBezTo>
                    <a:pt x="165" y="13"/>
                    <a:pt x="165" y="13"/>
                    <a:pt x="164" y="13"/>
                  </a:cubicBezTo>
                  <a:cubicBezTo>
                    <a:pt x="165" y="18"/>
                    <a:pt x="166" y="24"/>
                    <a:pt x="167" y="30"/>
                  </a:cubicBezTo>
                  <a:cubicBezTo>
                    <a:pt x="168" y="35"/>
                    <a:pt x="168" y="41"/>
                    <a:pt x="170" y="47"/>
                  </a:cubicBezTo>
                  <a:cubicBezTo>
                    <a:pt x="171" y="51"/>
                    <a:pt x="173" y="54"/>
                    <a:pt x="174" y="59"/>
                  </a:cubicBezTo>
                  <a:cubicBezTo>
                    <a:pt x="175" y="64"/>
                    <a:pt x="175" y="70"/>
                    <a:pt x="175" y="75"/>
                  </a:cubicBezTo>
                  <a:cubicBezTo>
                    <a:pt x="175" y="82"/>
                    <a:pt x="176" y="90"/>
                    <a:pt x="177" y="97"/>
                  </a:cubicBezTo>
                  <a:cubicBezTo>
                    <a:pt x="178" y="100"/>
                    <a:pt x="179" y="104"/>
                    <a:pt x="179" y="107"/>
                  </a:cubicBezTo>
                  <a:cubicBezTo>
                    <a:pt x="179" y="109"/>
                    <a:pt x="178" y="110"/>
                    <a:pt x="178" y="112"/>
                  </a:cubicBezTo>
                  <a:cubicBezTo>
                    <a:pt x="177" y="114"/>
                    <a:pt x="176" y="116"/>
                    <a:pt x="174" y="118"/>
                  </a:cubicBezTo>
                  <a:cubicBezTo>
                    <a:pt x="179" y="117"/>
                    <a:pt x="183" y="117"/>
                    <a:pt x="188" y="117"/>
                  </a:cubicBezTo>
                  <a:cubicBezTo>
                    <a:pt x="191" y="117"/>
                    <a:pt x="194" y="117"/>
                    <a:pt x="197" y="118"/>
                  </a:cubicBezTo>
                  <a:cubicBezTo>
                    <a:pt x="200" y="118"/>
                    <a:pt x="204" y="119"/>
                    <a:pt x="207" y="121"/>
                  </a:cubicBezTo>
                  <a:cubicBezTo>
                    <a:pt x="207" y="121"/>
                    <a:pt x="207" y="121"/>
                    <a:pt x="207" y="121"/>
                  </a:cubicBezTo>
                  <a:cubicBezTo>
                    <a:pt x="207" y="121"/>
                    <a:pt x="207" y="121"/>
                    <a:pt x="207" y="121"/>
                  </a:cubicBezTo>
                  <a:cubicBezTo>
                    <a:pt x="211" y="122"/>
                    <a:pt x="214" y="124"/>
                    <a:pt x="217" y="126"/>
                  </a:cubicBezTo>
                  <a:cubicBezTo>
                    <a:pt x="225" y="131"/>
                    <a:pt x="231" y="136"/>
                    <a:pt x="236" y="141"/>
                  </a:cubicBezTo>
                  <a:cubicBezTo>
                    <a:pt x="242" y="139"/>
                    <a:pt x="247" y="135"/>
                    <a:pt x="250" y="130"/>
                  </a:cubicBezTo>
                  <a:cubicBezTo>
                    <a:pt x="252" y="125"/>
                    <a:pt x="251" y="120"/>
                    <a:pt x="250" y="115"/>
                  </a:cubicBezTo>
                  <a:cubicBezTo>
                    <a:pt x="249" y="107"/>
                    <a:pt x="250" y="100"/>
                    <a:pt x="250" y="92"/>
                  </a:cubicBezTo>
                  <a:cubicBezTo>
                    <a:pt x="251" y="86"/>
                    <a:pt x="252" y="81"/>
                    <a:pt x="251" y="75"/>
                  </a:cubicBezTo>
                  <a:cubicBezTo>
                    <a:pt x="250" y="71"/>
                    <a:pt x="249" y="67"/>
                    <a:pt x="247" y="63"/>
                  </a:cubicBezTo>
                  <a:cubicBezTo>
                    <a:pt x="246" y="57"/>
                    <a:pt x="246" y="51"/>
                    <a:pt x="245" y="46"/>
                  </a:cubicBezTo>
                  <a:cubicBezTo>
                    <a:pt x="245" y="37"/>
                    <a:pt x="244" y="28"/>
                    <a:pt x="244" y="20"/>
                  </a:cubicBezTo>
                  <a:cubicBezTo>
                    <a:pt x="243" y="13"/>
                    <a:pt x="243" y="6"/>
                    <a:pt x="236" y="2"/>
                  </a:cubicBezTo>
                  <a:cubicBezTo>
                    <a:pt x="233" y="0"/>
                    <a:pt x="230" y="0"/>
                    <a:pt x="226" y="0"/>
                  </a:cubicBezTo>
                </a:path>
              </a:pathLst>
            </a:custGeom>
            <a:solidFill>
              <a:srgbClr val="1061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8" name="Freeform 18"/>
            <p:cNvSpPr>
              <a:spLocks noEditPoints="1"/>
            </p:cNvSpPr>
            <p:nvPr/>
          </p:nvSpPr>
          <p:spPr bwMode="auto">
            <a:xfrm>
              <a:off x="4021139" y="3100388"/>
              <a:ext cx="90488" cy="190500"/>
            </a:xfrm>
            <a:custGeom>
              <a:avLst/>
              <a:gdLst>
                <a:gd name="T0" fmla="*/ 21 w 24"/>
                <a:gd name="T1" fmla="*/ 42 h 51"/>
                <a:gd name="T2" fmla="*/ 21 w 24"/>
                <a:gd name="T3" fmla="*/ 42 h 51"/>
                <a:gd name="T4" fmla="*/ 20 w 24"/>
                <a:gd name="T5" fmla="*/ 44 h 51"/>
                <a:gd name="T6" fmla="*/ 21 w 24"/>
                <a:gd name="T7" fmla="*/ 49 h 51"/>
                <a:gd name="T8" fmla="*/ 22 w 24"/>
                <a:gd name="T9" fmla="*/ 50 h 51"/>
                <a:gd name="T10" fmla="*/ 23 w 24"/>
                <a:gd name="T11" fmla="*/ 51 h 51"/>
                <a:gd name="T12" fmla="*/ 23 w 24"/>
                <a:gd name="T13" fmla="*/ 51 h 51"/>
                <a:gd name="T14" fmla="*/ 24 w 24"/>
                <a:gd name="T15" fmla="*/ 49 h 51"/>
                <a:gd name="T16" fmla="*/ 24 w 24"/>
                <a:gd name="T17" fmla="*/ 49 h 51"/>
                <a:gd name="T18" fmla="*/ 23 w 24"/>
                <a:gd name="T19" fmla="*/ 43 h 51"/>
                <a:gd name="T20" fmla="*/ 21 w 24"/>
                <a:gd name="T21" fmla="*/ 42 h 51"/>
                <a:gd name="T22" fmla="*/ 17 w 24"/>
                <a:gd name="T23" fmla="*/ 27 h 51"/>
                <a:gd name="T24" fmla="*/ 16 w 24"/>
                <a:gd name="T25" fmla="*/ 27 h 51"/>
                <a:gd name="T26" fmla="*/ 15 w 24"/>
                <a:gd name="T27" fmla="*/ 29 h 51"/>
                <a:gd name="T28" fmla="*/ 17 w 24"/>
                <a:gd name="T29" fmla="*/ 34 h 51"/>
                <a:gd name="T30" fmla="*/ 19 w 24"/>
                <a:gd name="T31" fmla="*/ 35 h 51"/>
                <a:gd name="T32" fmla="*/ 19 w 24"/>
                <a:gd name="T33" fmla="*/ 35 h 51"/>
                <a:gd name="T34" fmla="*/ 20 w 24"/>
                <a:gd name="T35" fmla="*/ 34 h 51"/>
                <a:gd name="T36" fmla="*/ 20 w 24"/>
                <a:gd name="T37" fmla="*/ 33 h 51"/>
                <a:gd name="T38" fmla="*/ 19 w 24"/>
                <a:gd name="T39" fmla="*/ 29 h 51"/>
                <a:gd name="T40" fmla="*/ 19 w 24"/>
                <a:gd name="T41" fmla="*/ 29 h 51"/>
                <a:gd name="T42" fmla="*/ 19 w 24"/>
                <a:gd name="T43" fmla="*/ 29 h 51"/>
                <a:gd name="T44" fmla="*/ 18 w 24"/>
                <a:gd name="T45" fmla="*/ 28 h 51"/>
                <a:gd name="T46" fmla="*/ 17 w 24"/>
                <a:gd name="T47" fmla="*/ 27 h 51"/>
                <a:gd name="T48" fmla="*/ 0 w 24"/>
                <a:gd name="T49" fmla="*/ 0 h 51"/>
                <a:gd name="T50" fmla="*/ 0 w 24"/>
                <a:gd name="T51" fmla="*/ 0 h 51"/>
                <a:gd name="T52" fmla="*/ 2 w 24"/>
                <a:gd name="T53" fmla="*/ 2 h 51"/>
                <a:gd name="T54" fmla="*/ 5 w 24"/>
                <a:gd name="T55" fmla="*/ 3 h 51"/>
                <a:gd name="T56" fmla="*/ 3 w 24"/>
                <a:gd name="T57" fmla="*/ 0 h 51"/>
                <a:gd name="T58" fmla="*/ 3 w 24"/>
                <a:gd name="T59" fmla="*/ 0 h 51"/>
                <a:gd name="T60" fmla="*/ 0 w 24"/>
                <a:gd name="T61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4" h="51">
                  <a:moveTo>
                    <a:pt x="21" y="42"/>
                  </a:moveTo>
                  <a:cubicBezTo>
                    <a:pt x="21" y="42"/>
                    <a:pt x="21" y="42"/>
                    <a:pt x="21" y="42"/>
                  </a:cubicBezTo>
                  <a:cubicBezTo>
                    <a:pt x="20" y="42"/>
                    <a:pt x="20" y="43"/>
                    <a:pt x="20" y="44"/>
                  </a:cubicBezTo>
                  <a:cubicBezTo>
                    <a:pt x="20" y="46"/>
                    <a:pt x="21" y="47"/>
                    <a:pt x="21" y="49"/>
                  </a:cubicBezTo>
                  <a:cubicBezTo>
                    <a:pt x="21" y="49"/>
                    <a:pt x="22" y="50"/>
                    <a:pt x="22" y="50"/>
                  </a:cubicBezTo>
                  <a:cubicBezTo>
                    <a:pt x="22" y="50"/>
                    <a:pt x="23" y="51"/>
                    <a:pt x="23" y="51"/>
                  </a:cubicBezTo>
                  <a:cubicBezTo>
                    <a:pt x="23" y="51"/>
                    <a:pt x="23" y="51"/>
                    <a:pt x="23" y="51"/>
                  </a:cubicBezTo>
                  <a:cubicBezTo>
                    <a:pt x="24" y="51"/>
                    <a:pt x="24" y="50"/>
                    <a:pt x="24" y="49"/>
                  </a:cubicBezTo>
                  <a:cubicBezTo>
                    <a:pt x="24" y="49"/>
                    <a:pt x="24" y="49"/>
                    <a:pt x="24" y="49"/>
                  </a:cubicBezTo>
                  <a:cubicBezTo>
                    <a:pt x="24" y="47"/>
                    <a:pt x="24" y="45"/>
                    <a:pt x="23" y="43"/>
                  </a:cubicBezTo>
                  <a:cubicBezTo>
                    <a:pt x="23" y="42"/>
                    <a:pt x="22" y="42"/>
                    <a:pt x="21" y="42"/>
                  </a:cubicBezTo>
                  <a:moveTo>
                    <a:pt x="17" y="27"/>
                  </a:moveTo>
                  <a:cubicBezTo>
                    <a:pt x="16" y="27"/>
                    <a:pt x="16" y="27"/>
                    <a:pt x="16" y="27"/>
                  </a:cubicBezTo>
                  <a:cubicBezTo>
                    <a:pt x="15" y="27"/>
                    <a:pt x="15" y="28"/>
                    <a:pt x="15" y="29"/>
                  </a:cubicBezTo>
                  <a:cubicBezTo>
                    <a:pt x="16" y="31"/>
                    <a:pt x="16" y="33"/>
                    <a:pt x="17" y="34"/>
                  </a:cubicBezTo>
                  <a:cubicBezTo>
                    <a:pt x="17" y="35"/>
                    <a:pt x="18" y="35"/>
                    <a:pt x="19" y="35"/>
                  </a:cubicBezTo>
                  <a:cubicBezTo>
                    <a:pt x="19" y="35"/>
                    <a:pt x="19" y="35"/>
                    <a:pt x="19" y="35"/>
                  </a:cubicBezTo>
                  <a:cubicBezTo>
                    <a:pt x="20" y="35"/>
                    <a:pt x="20" y="34"/>
                    <a:pt x="20" y="34"/>
                  </a:cubicBezTo>
                  <a:cubicBezTo>
                    <a:pt x="20" y="33"/>
                    <a:pt x="20" y="33"/>
                    <a:pt x="20" y="33"/>
                  </a:cubicBezTo>
                  <a:cubicBezTo>
                    <a:pt x="20" y="32"/>
                    <a:pt x="19" y="31"/>
                    <a:pt x="19" y="29"/>
                  </a:cubicBezTo>
                  <a:cubicBezTo>
                    <a:pt x="19" y="29"/>
                    <a:pt x="19" y="29"/>
                    <a:pt x="19" y="29"/>
                  </a:cubicBezTo>
                  <a:cubicBezTo>
                    <a:pt x="19" y="29"/>
                    <a:pt x="19" y="29"/>
                    <a:pt x="19" y="29"/>
                  </a:cubicBezTo>
                  <a:cubicBezTo>
                    <a:pt x="19" y="29"/>
                    <a:pt x="18" y="28"/>
                    <a:pt x="18" y="28"/>
                  </a:cubicBezTo>
                  <a:cubicBezTo>
                    <a:pt x="18" y="27"/>
                    <a:pt x="17" y="27"/>
                    <a:pt x="17" y="27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1" y="1"/>
                    <a:pt x="2" y="2"/>
                  </a:cubicBezTo>
                  <a:cubicBezTo>
                    <a:pt x="3" y="2"/>
                    <a:pt x="4" y="3"/>
                    <a:pt x="5" y="3"/>
                  </a:cubicBezTo>
                  <a:cubicBezTo>
                    <a:pt x="5" y="2"/>
                    <a:pt x="4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</a:path>
              </a:pathLst>
            </a:custGeom>
            <a:solidFill>
              <a:srgbClr val="1274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" name="Freeform 215"/>
            <p:cNvSpPr/>
            <p:nvPr/>
          </p:nvSpPr>
          <p:spPr bwMode="auto">
            <a:xfrm>
              <a:off x="3479800" y="2570163"/>
              <a:ext cx="612775" cy="627063"/>
            </a:xfrm>
            <a:custGeom>
              <a:avLst/>
              <a:gdLst>
                <a:gd name="T0" fmla="*/ 136 w 163"/>
                <a:gd name="T1" fmla="*/ 60 h 167"/>
                <a:gd name="T2" fmla="*/ 132 w 163"/>
                <a:gd name="T3" fmla="*/ 68 h 167"/>
                <a:gd name="T4" fmla="*/ 130 w 163"/>
                <a:gd name="T5" fmla="*/ 70 h 167"/>
                <a:gd name="T6" fmla="*/ 132 w 163"/>
                <a:gd name="T7" fmla="*/ 73 h 167"/>
                <a:gd name="T8" fmla="*/ 130 w 163"/>
                <a:gd name="T9" fmla="*/ 81 h 167"/>
                <a:gd name="T10" fmla="*/ 134 w 163"/>
                <a:gd name="T11" fmla="*/ 90 h 167"/>
                <a:gd name="T12" fmla="*/ 135 w 163"/>
                <a:gd name="T13" fmla="*/ 100 h 167"/>
                <a:gd name="T14" fmla="*/ 129 w 163"/>
                <a:gd name="T15" fmla="*/ 107 h 167"/>
                <a:gd name="T16" fmla="*/ 130 w 163"/>
                <a:gd name="T17" fmla="*/ 112 h 167"/>
                <a:gd name="T18" fmla="*/ 129 w 163"/>
                <a:gd name="T19" fmla="*/ 115 h 167"/>
                <a:gd name="T20" fmla="*/ 136 w 163"/>
                <a:gd name="T21" fmla="*/ 133 h 167"/>
                <a:gd name="T22" fmla="*/ 146 w 163"/>
                <a:gd name="T23" fmla="*/ 143 h 167"/>
                <a:gd name="T24" fmla="*/ 155 w 163"/>
                <a:gd name="T25" fmla="*/ 146 h 167"/>
                <a:gd name="T26" fmla="*/ 162 w 163"/>
                <a:gd name="T27" fmla="*/ 154 h 167"/>
                <a:gd name="T28" fmla="*/ 159 w 163"/>
                <a:gd name="T29" fmla="*/ 164 h 167"/>
                <a:gd name="T30" fmla="*/ 146 w 163"/>
                <a:gd name="T31" fmla="*/ 161 h 167"/>
                <a:gd name="T32" fmla="*/ 138 w 163"/>
                <a:gd name="T33" fmla="*/ 149 h 167"/>
                <a:gd name="T34" fmla="*/ 127 w 163"/>
                <a:gd name="T35" fmla="*/ 139 h 167"/>
                <a:gd name="T36" fmla="*/ 124 w 163"/>
                <a:gd name="T37" fmla="*/ 139 h 167"/>
                <a:gd name="T38" fmla="*/ 122 w 163"/>
                <a:gd name="T39" fmla="*/ 143 h 167"/>
                <a:gd name="T40" fmla="*/ 115 w 163"/>
                <a:gd name="T41" fmla="*/ 145 h 167"/>
                <a:gd name="T42" fmla="*/ 108 w 163"/>
                <a:gd name="T43" fmla="*/ 145 h 167"/>
                <a:gd name="T44" fmla="*/ 97 w 163"/>
                <a:gd name="T45" fmla="*/ 157 h 167"/>
                <a:gd name="T46" fmla="*/ 89 w 163"/>
                <a:gd name="T47" fmla="*/ 150 h 167"/>
                <a:gd name="T48" fmla="*/ 82 w 163"/>
                <a:gd name="T49" fmla="*/ 143 h 167"/>
                <a:gd name="T50" fmla="*/ 79 w 163"/>
                <a:gd name="T51" fmla="*/ 143 h 167"/>
                <a:gd name="T52" fmla="*/ 67 w 163"/>
                <a:gd name="T53" fmla="*/ 136 h 167"/>
                <a:gd name="T54" fmla="*/ 53 w 163"/>
                <a:gd name="T55" fmla="*/ 116 h 167"/>
                <a:gd name="T56" fmla="*/ 18 w 163"/>
                <a:gd name="T57" fmla="*/ 65 h 167"/>
                <a:gd name="T58" fmla="*/ 12 w 163"/>
                <a:gd name="T59" fmla="*/ 58 h 167"/>
                <a:gd name="T60" fmla="*/ 5 w 163"/>
                <a:gd name="T61" fmla="*/ 50 h 167"/>
                <a:gd name="T62" fmla="*/ 1 w 163"/>
                <a:gd name="T63" fmla="*/ 38 h 167"/>
                <a:gd name="T64" fmla="*/ 1 w 163"/>
                <a:gd name="T65" fmla="*/ 37 h 167"/>
                <a:gd name="T66" fmla="*/ 5 w 163"/>
                <a:gd name="T67" fmla="*/ 25 h 167"/>
                <a:gd name="T68" fmla="*/ 7 w 163"/>
                <a:gd name="T69" fmla="*/ 23 h 167"/>
                <a:gd name="T70" fmla="*/ 8 w 163"/>
                <a:gd name="T71" fmla="*/ 23 h 167"/>
                <a:gd name="T72" fmla="*/ 10 w 163"/>
                <a:gd name="T73" fmla="*/ 21 h 167"/>
                <a:gd name="T74" fmla="*/ 10 w 163"/>
                <a:gd name="T75" fmla="*/ 21 h 167"/>
                <a:gd name="T76" fmla="*/ 12 w 163"/>
                <a:gd name="T77" fmla="*/ 20 h 167"/>
                <a:gd name="T78" fmla="*/ 14 w 163"/>
                <a:gd name="T79" fmla="*/ 19 h 167"/>
                <a:gd name="T80" fmla="*/ 15 w 163"/>
                <a:gd name="T81" fmla="*/ 18 h 167"/>
                <a:gd name="T82" fmla="*/ 17 w 163"/>
                <a:gd name="T83" fmla="*/ 17 h 167"/>
                <a:gd name="T84" fmla="*/ 18 w 163"/>
                <a:gd name="T85" fmla="*/ 16 h 167"/>
                <a:gd name="T86" fmla="*/ 24 w 163"/>
                <a:gd name="T87" fmla="*/ 13 h 167"/>
                <a:gd name="T88" fmla="*/ 70 w 163"/>
                <a:gd name="T89" fmla="*/ 0 h 167"/>
                <a:gd name="T90" fmla="*/ 89 w 163"/>
                <a:gd name="T91" fmla="*/ 2 h 167"/>
                <a:gd name="T92" fmla="*/ 97 w 163"/>
                <a:gd name="T93" fmla="*/ 6 h 167"/>
                <a:gd name="T94" fmla="*/ 105 w 163"/>
                <a:gd name="T95" fmla="*/ 12 h 167"/>
                <a:gd name="T96" fmla="*/ 123 w 163"/>
                <a:gd name="T97" fmla="*/ 33 h 167"/>
                <a:gd name="T98" fmla="*/ 126 w 163"/>
                <a:gd name="T99" fmla="*/ 39 h 167"/>
                <a:gd name="T100" fmla="*/ 127 w 163"/>
                <a:gd name="T101" fmla="*/ 49 h 167"/>
                <a:gd name="T102" fmla="*/ 131 w 163"/>
                <a:gd name="T103" fmla="*/ 52 h 167"/>
                <a:gd name="T104" fmla="*/ 136 w 163"/>
                <a:gd name="T105" fmla="*/ 60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63" h="167">
                  <a:moveTo>
                    <a:pt x="136" y="60"/>
                  </a:moveTo>
                  <a:cubicBezTo>
                    <a:pt x="136" y="63"/>
                    <a:pt x="135" y="67"/>
                    <a:pt x="132" y="68"/>
                  </a:cubicBezTo>
                  <a:cubicBezTo>
                    <a:pt x="131" y="69"/>
                    <a:pt x="131" y="69"/>
                    <a:pt x="130" y="70"/>
                  </a:cubicBezTo>
                  <a:cubicBezTo>
                    <a:pt x="130" y="71"/>
                    <a:pt x="131" y="72"/>
                    <a:pt x="132" y="73"/>
                  </a:cubicBezTo>
                  <a:cubicBezTo>
                    <a:pt x="133" y="76"/>
                    <a:pt x="131" y="78"/>
                    <a:pt x="130" y="81"/>
                  </a:cubicBezTo>
                  <a:cubicBezTo>
                    <a:pt x="130" y="84"/>
                    <a:pt x="132" y="87"/>
                    <a:pt x="134" y="90"/>
                  </a:cubicBezTo>
                  <a:cubicBezTo>
                    <a:pt x="135" y="94"/>
                    <a:pt x="137" y="98"/>
                    <a:pt x="135" y="100"/>
                  </a:cubicBezTo>
                  <a:cubicBezTo>
                    <a:pt x="133" y="103"/>
                    <a:pt x="129" y="104"/>
                    <a:pt x="129" y="107"/>
                  </a:cubicBezTo>
                  <a:cubicBezTo>
                    <a:pt x="129" y="108"/>
                    <a:pt x="130" y="110"/>
                    <a:pt x="130" y="112"/>
                  </a:cubicBezTo>
                  <a:cubicBezTo>
                    <a:pt x="130" y="113"/>
                    <a:pt x="130" y="114"/>
                    <a:pt x="129" y="115"/>
                  </a:cubicBezTo>
                  <a:cubicBezTo>
                    <a:pt x="127" y="122"/>
                    <a:pt x="131" y="128"/>
                    <a:pt x="136" y="133"/>
                  </a:cubicBezTo>
                  <a:cubicBezTo>
                    <a:pt x="138" y="137"/>
                    <a:pt x="142" y="141"/>
                    <a:pt x="146" y="143"/>
                  </a:cubicBezTo>
                  <a:cubicBezTo>
                    <a:pt x="149" y="144"/>
                    <a:pt x="152" y="145"/>
                    <a:pt x="155" y="146"/>
                  </a:cubicBezTo>
                  <a:cubicBezTo>
                    <a:pt x="158" y="148"/>
                    <a:pt x="161" y="151"/>
                    <a:pt x="162" y="154"/>
                  </a:cubicBezTo>
                  <a:cubicBezTo>
                    <a:pt x="163" y="158"/>
                    <a:pt x="162" y="162"/>
                    <a:pt x="159" y="164"/>
                  </a:cubicBezTo>
                  <a:cubicBezTo>
                    <a:pt x="155" y="167"/>
                    <a:pt x="150" y="165"/>
                    <a:pt x="146" y="161"/>
                  </a:cubicBezTo>
                  <a:cubicBezTo>
                    <a:pt x="142" y="158"/>
                    <a:pt x="140" y="153"/>
                    <a:pt x="138" y="149"/>
                  </a:cubicBezTo>
                  <a:cubicBezTo>
                    <a:pt x="135" y="144"/>
                    <a:pt x="132" y="140"/>
                    <a:pt x="127" y="139"/>
                  </a:cubicBezTo>
                  <a:cubicBezTo>
                    <a:pt x="126" y="139"/>
                    <a:pt x="125" y="138"/>
                    <a:pt x="124" y="139"/>
                  </a:cubicBezTo>
                  <a:cubicBezTo>
                    <a:pt x="123" y="140"/>
                    <a:pt x="123" y="142"/>
                    <a:pt x="122" y="143"/>
                  </a:cubicBezTo>
                  <a:cubicBezTo>
                    <a:pt x="121" y="145"/>
                    <a:pt x="118" y="145"/>
                    <a:pt x="115" y="145"/>
                  </a:cubicBezTo>
                  <a:cubicBezTo>
                    <a:pt x="113" y="145"/>
                    <a:pt x="110" y="144"/>
                    <a:pt x="108" y="145"/>
                  </a:cubicBezTo>
                  <a:cubicBezTo>
                    <a:pt x="103" y="147"/>
                    <a:pt x="102" y="157"/>
                    <a:pt x="97" y="157"/>
                  </a:cubicBezTo>
                  <a:cubicBezTo>
                    <a:pt x="93" y="157"/>
                    <a:pt x="91" y="153"/>
                    <a:pt x="89" y="150"/>
                  </a:cubicBezTo>
                  <a:cubicBezTo>
                    <a:pt x="88" y="146"/>
                    <a:pt x="85" y="142"/>
                    <a:pt x="82" y="143"/>
                  </a:cubicBezTo>
                  <a:cubicBezTo>
                    <a:pt x="81" y="143"/>
                    <a:pt x="80" y="143"/>
                    <a:pt x="79" y="143"/>
                  </a:cubicBezTo>
                  <a:cubicBezTo>
                    <a:pt x="74" y="144"/>
                    <a:pt x="70" y="140"/>
                    <a:pt x="67" y="136"/>
                  </a:cubicBezTo>
                  <a:cubicBezTo>
                    <a:pt x="62" y="130"/>
                    <a:pt x="57" y="123"/>
                    <a:pt x="53" y="116"/>
                  </a:cubicBezTo>
                  <a:cubicBezTo>
                    <a:pt x="41" y="99"/>
                    <a:pt x="31" y="81"/>
                    <a:pt x="18" y="65"/>
                  </a:cubicBezTo>
                  <a:cubicBezTo>
                    <a:pt x="16" y="63"/>
                    <a:pt x="14" y="60"/>
                    <a:pt x="12" y="58"/>
                  </a:cubicBezTo>
                  <a:cubicBezTo>
                    <a:pt x="9" y="55"/>
                    <a:pt x="7" y="53"/>
                    <a:pt x="5" y="50"/>
                  </a:cubicBezTo>
                  <a:cubicBezTo>
                    <a:pt x="3" y="46"/>
                    <a:pt x="2" y="42"/>
                    <a:pt x="1" y="38"/>
                  </a:cubicBezTo>
                  <a:cubicBezTo>
                    <a:pt x="1" y="38"/>
                    <a:pt x="1" y="38"/>
                    <a:pt x="1" y="37"/>
                  </a:cubicBezTo>
                  <a:cubicBezTo>
                    <a:pt x="0" y="32"/>
                    <a:pt x="0" y="29"/>
                    <a:pt x="5" y="25"/>
                  </a:cubicBezTo>
                  <a:cubicBezTo>
                    <a:pt x="6" y="25"/>
                    <a:pt x="7" y="24"/>
                    <a:pt x="7" y="23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9" y="22"/>
                    <a:pt x="10" y="22"/>
                    <a:pt x="10" y="21"/>
                  </a:cubicBezTo>
                  <a:cubicBezTo>
                    <a:pt x="10" y="21"/>
                    <a:pt x="10" y="21"/>
                    <a:pt x="10" y="21"/>
                  </a:cubicBezTo>
                  <a:cubicBezTo>
                    <a:pt x="11" y="21"/>
                    <a:pt x="12" y="20"/>
                    <a:pt x="12" y="20"/>
                  </a:cubicBezTo>
                  <a:cubicBezTo>
                    <a:pt x="13" y="20"/>
                    <a:pt x="13" y="19"/>
                    <a:pt x="14" y="19"/>
                  </a:cubicBezTo>
                  <a:cubicBezTo>
                    <a:pt x="14" y="19"/>
                    <a:pt x="15" y="18"/>
                    <a:pt x="15" y="18"/>
                  </a:cubicBezTo>
                  <a:cubicBezTo>
                    <a:pt x="16" y="18"/>
                    <a:pt x="16" y="17"/>
                    <a:pt x="17" y="17"/>
                  </a:cubicBezTo>
                  <a:cubicBezTo>
                    <a:pt x="17" y="17"/>
                    <a:pt x="18" y="17"/>
                    <a:pt x="18" y="16"/>
                  </a:cubicBezTo>
                  <a:cubicBezTo>
                    <a:pt x="20" y="15"/>
                    <a:pt x="22" y="14"/>
                    <a:pt x="24" y="13"/>
                  </a:cubicBezTo>
                  <a:cubicBezTo>
                    <a:pt x="39" y="6"/>
                    <a:pt x="54" y="2"/>
                    <a:pt x="70" y="0"/>
                  </a:cubicBezTo>
                  <a:cubicBezTo>
                    <a:pt x="76" y="0"/>
                    <a:pt x="83" y="0"/>
                    <a:pt x="89" y="2"/>
                  </a:cubicBezTo>
                  <a:cubicBezTo>
                    <a:pt x="92" y="3"/>
                    <a:pt x="94" y="4"/>
                    <a:pt x="97" y="6"/>
                  </a:cubicBezTo>
                  <a:cubicBezTo>
                    <a:pt x="100" y="8"/>
                    <a:pt x="102" y="10"/>
                    <a:pt x="105" y="12"/>
                  </a:cubicBezTo>
                  <a:cubicBezTo>
                    <a:pt x="112" y="18"/>
                    <a:pt x="118" y="25"/>
                    <a:pt x="123" y="33"/>
                  </a:cubicBezTo>
                  <a:cubicBezTo>
                    <a:pt x="124" y="35"/>
                    <a:pt x="125" y="37"/>
                    <a:pt x="126" y="39"/>
                  </a:cubicBezTo>
                  <a:cubicBezTo>
                    <a:pt x="126" y="43"/>
                    <a:pt x="124" y="47"/>
                    <a:pt x="127" y="49"/>
                  </a:cubicBezTo>
                  <a:cubicBezTo>
                    <a:pt x="128" y="51"/>
                    <a:pt x="129" y="51"/>
                    <a:pt x="131" y="52"/>
                  </a:cubicBezTo>
                  <a:cubicBezTo>
                    <a:pt x="134" y="53"/>
                    <a:pt x="136" y="57"/>
                    <a:pt x="136" y="60"/>
                  </a:cubicBezTo>
                </a:path>
              </a:pathLst>
            </a:custGeom>
            <a:solidFill>
              <a:srgbClr val="47C2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" name="Freeform 216"/>
            <p:cNvSpPr/>
            <p:nvPr/>
          </p:nvSpPr>
          <p:spPr bwMode="auto">
            <a:xfrm>
              <a:off x="3479800" y="2655888"/>
              <a:ext cx="93662" cy="158750"/>
            </a:xfrm>
            <a:custGeom>
              <a:avLst/>
              <a:gdLst>
                <a:gd name="T0" fmla="*/ 18 w 25"/>
                <a:gd name="T1" fmla="*/ 17 h 42"/>
                <a:gd name="T2" fmla="*/ 24 w 25"/>
                <a:gd name="T3" fmla="*/ 21 h 42"/>
                <a:gd name="T4" fmla="*/ 22 w 25"/>
                <a:gd name="T5" fmla="*/ 22 h 42"/>
                <a:gd name="T6" fmla="*/ 20 w 25"/>
                <a:gd name="T7" fmla="*/ 21 h 42"/>
                <a:gd name="T8" fmla="*/ 19 w 25"/>
                <a:gd name="T9" fmla="*/ 26 h 42"/>
                <a:gd name="T10" fmla="*/ 22 w 25"/>
                <a:gd name="T11" fmla="*/ 29 h 42"/>
                <a:gd name="T12" fmla="*/ 25 w 25"/>
                <a:gd name="T13" fmla="*/ 33 h 42"/>
                <a:gd name="T14" fmla="*/ 19 w 25"/>
                <a:gd name="T15" fmla="*/ 31 h 42"/>
                <a:gd name="T16" fmla="*/ 13 w 25"/>
                <a:gd name="T17" fmla="*/ 31 h 42"/>
                <a:gd name="T18" fmla="*/ 18 w 25"/>
                <a:gd name="T19" fmla="*/ 39 h 42"/>
                <a:gd name="T20" fmla="*/ 18 w 25"/>
                <a:gd name="T21" fmla="*/ 41 h 42"/>
                <a:gd name="T22" fmla="*/ 18 w 25"/>
                <a:gd name="T23" fmla="*/ 42 h 42"/>
                <a:gd name="T24" fmla="*/ 12 w 25"/>
                <a:gd name="T25" fmla="*/ 35 h 42"/>
                <a:gd name="T26" fmla="*/ 5 w 25"/>
                <a:gd name="T27" fmla="*/ 27 h 42"/>
                <a:gd name="T28" fmla="*/ 1 w 25"/>
                <a:gd name="T29" fmla="*/ 15 h 42"/>
                <a:gd name="T30" fmla="*/ 1 w 25"/>
                <a:gd name="T31" fmla="*/ 14 h 42"/>
                <a:gd name="T32" fmla="*/ 5 w 25"/>
                <a:gd name="T33" fmla="*/ 2 h 42"/>
                <a:gd name="T34" fmla="*/ 7 w 25"/>
                <a:gd name="T35" fmla="*/ 0 h 42"/>
                <a:gd name="T36" fmla="*/ 8 w 25"/>
                <a:gd name="T37" fmla="*/ 0 h 42"/>
                <a:gd name="T38" fmla="*/ 9 w 25"/>
                <a:gd name="T39" fmla="*/ 1 h 42"/>
                <a:gd name="T40" fmla="*/ 10 w 25"/>
                <a:gd name="T41" fmla="*/ 2 h 42"/>
                <a:gd name="T42" fmla="*/ 12 w 25"/>
                <a:gd name="T43" fmla="*/ 2 h 42"/>
                <a:gd name="T44" fmla="*/ 13 w 25"/>
                <a:gd name="T45" fmla="*/ 1 h 42"/>
                <a:gd name="T46" fmla="*/ 15 w 25"/>
                <a:gd name="T47" fmla="*/ 3 h 42"/>
                <a:gd name="T48" fmla="*/ 15 w 25"/>
                <a:gd name="T49" fmla="*/ 5 h 42"/>
                <a:gd name="T50" fmla="*/ 15 w 25"/>
                <a:gd name="T51" fmla="*/ 9 h 42"/>
                <a:gd name="T52" fmla="*/ 19 w 25"/>
                <a:gd name="T53" fmla="*/ 9 h 42"/>
                <a:gd name="T54" fmla="*/ 23 w 25"/>
                <a:gd name="T55" fmla="*/ 10 h 42"/>
                <a:gd name="T56" fmla="*/ 24 w 25"/>
                <a:gd name="T57" fmla="*/ 11 h 42"/>
                <a:gd name="T58" fmla="*/ 21 w 25"/>
                <a:gd name="T59" fmla="*/ 14 h 42"/>
                <a:gd name="T60" fmla="*/ 18 w 25"/>
                <a:gd name="T61" fmla="*/ 17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5" h="42">
                  <a:moveTo>
                    <a:pt x="18" y="17"/>
                  </a:moveTo>
                  <a:cubicBezTo>
                    <a:pt x="20" y="18"/>
                    <a:pt x="22" y="20"/>
                    <a:pt x="24" y="21"/>
                  </a:cubicBezTo>
                  <a:cubicBezTo>
                    <a:pt x="23" y="22"/>
                    <a:pt x="22" y="22"/>
                    <a:pt x="22" y="22"/>
                  </a:cubicBezTo>
                  <a:cubicBezTo>
                    <a:pt x="21" y="21"/>
                    <a:pt x="20" y="21"/>
                    <a:pt x="20" y="21"/>
                  </a:cubicBezTo>
                  <a:cubicBezTo>
                    <a:pt x="18" y="22"/>
                    <a:pt x="18" y="24"/>
                    <a:pt x="19" y="26"/>
                  </a:cubicBezTo>
                  <a:cubicBezTo>
                    <a:pt x="19" y="27"/>
                    <a:pt x="21" y="28"/>
                    <a:pt x="22" y="29"/>
                  </a:cubicBezTo>
                  <a:cubicBezTo>
                    <a:pt x="24" y="30"/>
                    <a:pt x="25" y="32"/>
                    <a:pt x="25" y="33"/>
                  </a:cubicBezTo>
                  <a:cubicBezTo>
                    <a:pt x="23" y="34"/>
                    <a:pt x="21" y="32"/>
                    <a:pt x="19" y="31"/>
                  </a:cubicBezTo>
                  <a:cubicBezTo>
                    <a:pt x="17" y="30"/>
                    <a:pt x="15" y="29"/>
                    <a:pt x="13" y="31"/>
                  </a:cubicBezTo>
                  <a:cubicBezTo>
                    <a:pt x="15" y="33"/>
                    <a:pt x="17" y="36"/>
                    <a:pt x="18" y="39"/>
                  </a:cubicBezTo>
                  <a:cubicBezTo>
                    <a:pt x="18" y="40"/>
                    <a:pt x="19" y="41"/>
                    <a:pt x="18" y="41"/>
                  </a:cubicBezTo>
                  <a:cubicBezTo>
                    <a:pt x="18" y="42"/>
                    <a:pt x="18" y="42"/>
                    <a:pt x="18" y="42"/>
                  </a:cubicBezTo>
                  <a:cubicBezTo>
                    <a:pt x="16" y="40"/>
                    <a:pt x="14" y="37"/>
                    <a:pt x="12" y="35"/>
                  </a:cubicBezTo>
                  <a:cubicBezTo>
                    <a:pt x="9" y="32"/>
                    <a:pt x="7" y="30"/>
                    <a:pt x="5" y="27"/>
                  </a:cubicBezTo>
                  <a:cubicBezTo>
                    <a:pt x="3" y="23"/>
                    <a:pt x="2" y="19"/>
                    <a:pt x="1" y="15"/>
                  </a:cubicBezTo>
                  <a:cubicBezTo>
                    <a:pt x="1" y="15"/>
                    <a:pt x="1" y="15"/>
                    <a:pt x="1" y="14"/>
                  </a:cubicBezTo>
                  <a:cubicBezTo>
                    <a:pt x="0" y="9"/>
                    <a:pt x="0" y="6"/>
                    <a:pt x="5" y="2"/>
                  </a:cubicBezTo>
                  <a:cubicBezTo>
                    <a:pt x="6" y="2"/>
                    <a:pt x="7" y="1"/>
                    <a:pt x="7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9" y="0"/>
                    <a:pt x="9" y="1"/>
                    <a:pt x="9" y="1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1" y="2"/>
                    <a:pt x="11" y="2"/>
                    <a:pt x="12" y="2"/>
                  </a:cubicBezTo>
                  <a:cubicBezTo>
                    <a:pt x="12" y="2"/>
                    <a:pt x="13" y="1"/>
                    <a:pt x="13" y="1"/>
                  </a:cubicBezTo>
                  <a:cubicBezTo>
                    <a:pt x="14" y="1"/>
                    <a:pt x="14" y="2"/>
                    <a:pt x="15" y="3"/>
                  </a:cubicBezTo>
                  <a:cubicBezTo>
                    <a:pt x="15" y="3"/>
                    <a:pt x="15" y="4"/>
                    <a:pt x="15" y="5"/>
                  </a:cubicBezTo>
                  <a:cubicBezTo>
                    <a:pt x="15" y="6"/>
                    <a:pt x="14" y="8"/>
                    <a:pt x="15" y="9"/>
                  </a:cubicBezTo>
                  <a:cubicBezTo>
                    <a:pt x="16" y="10"/>
                    <a:pt x="18" y="10"/>
                    <a:pt x="19" y="9"/>
                  </a:cubicBezTo>
                  <a:cubicBezTo>
                    <a:pt x="20" y="9"/>
                    <a:pt x="22" y="9"/>
                    <a:pt x="23" y="10"/>
                  </a:cubicBezTo>
                  <a:cubicBezTo>
                    <a:pt x="23" y="10"/>
                    <a:pt x="23" y="10"/>
                    <a:pt x="24" y="11"/>
                  </a:cubicBezTo>
                  <a:cubicBezTo>
                    <a:pt x="24" y="12"/>
                    <a:pt x="22" y="13"/>
                    <a:pt x="21" y="14"/>
                  </a:cubicBezTo>
                  <a:cubicBezTo>
                    <a:pt x="20" y="14"/>
                    <a:pt x="18" y="15"/>
                    <a:pt x="18" y="17"/>
                  </a:cubicBezTo>
                </a:path>
              </a:pathLst>
            </a:custGeom>
            <a:solidFill>
              <a:srgbClr val="2C91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" name="Freeform 217"/>
            <p:cNvSpPr/>
            <p:nvPr/>
          </p:nvSpPr>
          <p:spPr bwMode="auto">
            <a:xfrm>
              <a:off x="3505200" y="2570163"/>
              <a:ext cx="587375" cy="627063"/>
            </a:xfrm>
            <a:custGeom>
              <a:avLst/>
              <a:gdLst>
                <a:gd name="T0" fmla="*/ 125 w 156"/>
                <a:gd name="T1" fmla="*/ 68 h 167"/>
                <a:gd name="T2" fmla="*/ 125 w 156"/>
                <a:gd name="T3" fmla="*/ 73 h 167"/>
                <a:gd name="T4" fmla="*/ 127 w 156"/>
                <a:gd name="T5" fmla="*/ 90 h 167"/>
                <a:gd name="T6" fmla="*/ 122 w 156"/>
                <a:gd name="T7" fmla="*/ 107 h 167"/>
                <a:gd name="T8" fmla="*/ 122 w 156"/>
                <a:gd name="T9" fmla="*/ 115 h 167"/>
                <a:gd name="T10" fmla="*/ 139 w 156"/>
                <a:gd name="T11" fmla="*/ 143 h 167"/>
                <a:gd name="T12" fmla="*/ 155 w 156"/>
                <a:gd name="T13" fmla="*/ 154 h 167"/>
                <a:gd name="T14" fmla="*/ 139 w 156"/>
                <a:gd name="T15" fmla="*/ 161 h 167"/>
                <a:gd name="T16" fmla="*/ 120 w 156"/>
                <a:gd name="T17" fmla="*/ 139 h 167"/>
                <a:gd name="T18" fmla="*/ 115 w 156"/>
                <a:gd name="T19" fmla="*/ 143 h 167"/>
                <a:gd name="T20" fmla="*/ 101 w 156"/>
                <a:gd name="T21" fmla="*/ 145 h 167"/>
                <a:gd name="T22" fmla="*/ 82 w 156"/>
                <a:gd name="T23" fmla="*/ 150 h 167"/>
                <a:gd name="T24" fmla="*/ 72 w 156"/>
                <a:gd name="T25" fmla="*/ 143 h 167"/>
                <a:gd name="T26" fmla="*/ 46 w 156"/>
                <a:gd name="T27" fmla="*/ 116 h 167"/>
                <a:gd name="T28" fmla="*/ 55 w 156"/>
                <a:gd name="T29" fmla="*/ 117 h 167"/>
                <a:gd name="T30" fmla="*/ 57 w 156"/>
                <a:gd name="T31" fmla="*/ 104 h 167"/>
                <a:gd name="T32" fmla="*/ 60 w 156"/>
                <a:gd name="T33" fmla="*/ 92 h 167"/>
                <a:gd name="T34" fmla="*/ 73 w 156"/>
                <a:gd name="T35" fmla="*/ 89 h 167"/>
                <a:gd name="T36" fmla="*/ 72 w 156"/>
                <a:gd name="T37" fmla="*/ 78 h 167"/>
                <a:gd name="T38" fmla="*/ 78 w 156"/>
                <a:gd name="T39" fmla="*/ 64 h 167"/>
                <a:gd name="T40" fmla="*/ 79 w 156"/>
                <a:gd name="T41" fmla="*/ 51 h 167"/>
                <a:gd name="T42" fmla="*/ 76 w 156"/>
                <a:gd name="T43" fmla="*/ 35 h 167"/>
                <a:gd name="T44" fmla="*/ 52 w 156"/>
                <a:gd name="T45" fmla="*/ 25 h 167"/>
                <a:gd name="T46" fmla="*/ 33 w 156"/>
                <a:gd name="T47" fmla="*/ 21 h 167"/>
                <a:gd name="T48" fmla="*/ 4 w 156"/>
                <a:gd name="T49" fmla="*/ 25 h 167"/>
                <a:gd name="T50" fmla="*/ 0 w 156"/>
                <a:gd name="T51" fmla="*/ 23 h 167"/>
                <a:gd name="T52" fmla="*/ 3 w 156"/>
                <a:gd name="T53" fmla="*/ 21 h 167"/>
                <a:gd name="T54" fmla="*/ 5 w 156"/>
                <a:gd name="T55" fmla="*/ 20 h 167"/>
                <a:gd name="T56" fmla="*/ 8 w 156"/>
                <a:gd name="T57" fmla="*/ 18 h 167"/>
                <a:gd name="T58" fmla="*/ 11 w 156"/>
                <a:gd name="T59" fmla="*/ 16 h 167"/>
                <a:gd name="T60" fmla="*/ 63 w 156"/>
                <a:gd name="T61" fmla="*/ 0 h 167"/>
                <a:gd name="T62" fmla="*/ 90 w 156"/>
                <a:gd name="T63" fmla="*/ 6 h 167"/>
                <a:gd name="T64" fmla="*/ 116 w 156"/>
                <a:gd name="T65" fmla="*/ 33 h 167"/>
                <a:gd name="T66" fmla="*/ 120 w 156"/>
                <a:gd name="T67" fmla="*/ 49 h 167"/>
                <a:gd name="T68" fmla="*/ 129 w 156"/>
                <a:gd name="T69" fmla="*/ 60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6" h="167">
                  <a:moveTo>
                    <a:pt x="129" y="60"/>
                  </a:moveTo>
                  <a:cubicBezTo>
                    <a:pt x="129" y="63"/>
                    <a:pt x="128" y="67"/>
                    <a:pt x="125" y="68"/>
                  </a:cubicBezTo>
                  <a:cubicBezTo>
                    <a:pt x="124" y="69"/>
                    <a:pt x="124" y="69"/>
                    <a:pt x="123" y="70"/>
                  </a:cubicBezTo>
                  <a:cubicBezTo>
                    <a:pt x="123" y="71"/>
                    <a:pt x="124" y="72"/>
                    <a:pt x="125" y="73"/>
                  </a:cubicBezTo>
                  <a:cubicBezTo>
                    <a:pt x="126" y="76"/>
                    <a:pt x="124" y="78"/>
                    <a:pt x="123" y="81"/>
                  </a:cubicBezTo>
                  <a:cubicBezTo>
                    <a:pt x="123" y="84"/>
                    <a:pt x="125" y="87"/>
                    <a:pt x="127" y="90"/>
                  </a:cubicBezTo>
                  <a:cubicBezTo>
                    <a:pt x="128" y="94"/>
                    <a:pt x="130" y="98"/>
                    <a:pt x="128" y="100"/>
                  </a:cubicBezTo>
                  <a:cubicBezTo>
                    <a:pt x="126" y="103"/>
                    <a:pt x="122" y="104"/>
                    <a:pt x="122" y="107"/>
                  </a:cubicBezTo>
                  <a:cubicBezTo>
                    <a:pt x="122" y="108"/>
                    <a:pt x="123" y="110"/>
                    <a:pt x="123" y="112"/>
                  </a:cubicBezTo>
                  <a:cubicBezTo>
                    <a:pt x="123" y="113"/>
                    <a:pt x="123" y="114"/>
                    <a:pt x="122" y="115"/>
                  </a:cubicBezTo>
                  <a:cubicBezTo>
                    <a:pt x="120" y="122"/>
                    <a:pt x="124" y="128"/>
                    <a:pt x="129" y="133"/>
                  </a:cubicBezTo>
                  <a:cubicBezTo>
                    <a:pt x="131" y="137"/>
                    <a:pt x="135" y="141"/>
                    <a:pt x="139" y="143"/>
                  </a:cubicBezTo>
                  <a:cubicBezTo>
                    <a:pt x="142" y="144"/>
                    <a:pt x="145" y="145"/>
                    <a:pt x="148" y="146"/>
                  </a:cubicBezTo>
                  <a:cubicBezTo>
                    <a:pt x="151" y="148"/>
                    <a:pt x="154" y="151"/>
                    <a:pt x="155" y="154"/>
                  </a:cubicBezTo>
                  <a:cubicBezTo>
                    <a:pt x="156" y="158"/>
                    <a:pt x="155" y="162"/>
                    <a:pt x="152" y="164"/>
                  </a:cubicBezTo>
                  <a:cubicBezTo>
                    <a:pt x="148" y="167"/>
                    <a:pt x="143" y="165"/>
                    <a:pt x="139" y="161"/>
                  </a:cubicBezTo>
                  <a:cubicBezTo>
                    <a:pt x="135" y="158"/>
                    <a:pt x="133" y="153"/>
                    <a:pt x="131" y="149"/>
                  </a:cubicBezTo>
                  <a:cubicBezTo>
                    <a:pt x="128" y="144"/>
                    <a:pt x="125" y="140"/>
                    <a:pt x="120" y="139"/>
                  </a:cubicBezTo>
                  <a:cubicBezTo>
                    <a:pt x="119" y="139"/>
                    <a:pt x="118" y="138"/>
                    <a:pt x="117" y="139"/>
                  </a:cubicBezTo>
                  <a:cubicBezTo>
                    <a:pt x="116" y="140"/>
                    <a:pt x="116" y="142"/>
                    <a:pt x="115" y="143"/>
                  </a:cubicBezTo>
                  <a:cubicBezTo>
                    <a:pt x="114" y="145"/>
                    <a:pt x="111" y="145"/>
                    <a:pt x="108" y="145"/>
                  </a:cubicBezTo>
                  <a:cubicBezTo>
                    <a:pt x="106" y="145"/>
                    <a:pt x="103" y="144"/>
                    <a:pt x="101" y="145"/>
                  </a:cubicBezTo>
                  <a:cubicBezTo>
                    <a:pt x="96" y="147"/>
                    <a:pt x="95" y="157"/>
                    <a:pt x="90" y="157"/>
                  </a:cubicBezTo>
                  <a:cubicBezTo>
                    <a:pt x="86" y="157"/>
                    <a:pt x="84" y="153"/>
                    <a:pt x="82" y="150"/>
                  </a:cubicBezTo>
                  <a:cubicBezTo>
                    <a:pt x="81" y="146"/>
                    <a:pt x="78" y="142"/>
                    <a:pt x="75" y="143"/>
                  </a:cubicBezTo>
                  <a:cubicBezTo>
                    <a:pt x="74" y="143"/>
                    <a:pt x="73" y="143"/>
                    <a:pt x="72" y="143"/>
                  </a:cubicBezTo>
                  <a:cubicBezTo>
                    <a:pt x="67" y="144"/>
                    <a:pt x="63" y="140"/>
                    <a:pt x="60" y="136"/>
                  </a:cubicBezTo>
                  <a:cubicBezTo>
                    <a:pt x="55" y="130"/>
                    <a:pt x="50" y="123"/>
                    <a:pt x="46" y="116"/>
                  </a:cubicBezTo>
                  <a:cubicBezTo>
                    <a:pt x="48" y="117"/>
                    <a:pt x="50" y="118"/>
                    <a:pt x="52" y="117"/>
                  </a:cubicBezTo>
                  <a:cubicBezTo>
                    <a:pt x="53" y="117"/>
                    <a:pt x="54" y="117"/>
                    <a:pt x="55" y="117"/>
                  </a:cubicBezTo>
                  <a:cubicBezTo>
                    <a:pt x="56" y="115"/>
                    <a:pt x="53" y="112"/>
                    <a:pt x="53" y="109"/>
                  </a:cubicBezTo>
                  <a:cubicBezTo>
                    <a:pt x="53" y="107"/>
                    <a:pt x="54" y="105"/>
                    <a:pt x="57" y="104"/>
                  </a:cubicBezTo>
                  <a:cubicBezTo>
                    <a:pt x="59" y="103"/>
                    <a:pt x="61" y="104"/>
                    <a:pt x="63" y="104"/>
                  </a:cubicBezTo>
                  <a:cubicBezTo>
                    <a:pt x="63" y="100"/>
                    <a:pt x="62" y="96"/>
                    <a:pt x="60" y="92"/>
                  </a:cubicBezTo>
                  <a:cubicBezTo>
                    <a:pt x="61" y="89"/>
                    <a:pt x="64" y="89"/>
                    <a:pt x="67" y="90"/>
                  </a:cubicBezTo>
                  <a:cubicBezTo>
                    <a:pt x="69" y="91"/>
                    <a:pt x="72" y="91"/>
                    <a:pt x="73" y="89"/>
                  </a:cubicBezTo>
                  <a:cubicBezTo>
                    <a:pt x="74" y="87"/>
                    <a:pt x="73" y="85"/>
                    <a:pt x="71" y="83"/>
                  </a:cubicBezTo>
                  <a:cubicBezTo>
                    <a:pt x="70" y="81"/>
                    <a:pt x="71" y="79"/>
                    <a:pt x="72" y="78"/>
                  </a:cubicBezTo>
                  <a:cubicBezTo>
                    <a:pt x="75" y="77"/>
                    <a:pt x="78" y="76"/>
                    <a:pt x="80" y="76"/>
                  </a:cubicBezTo>
                  <a:cubicBezTo>
                    <a:pt x="82" y="72"/>
                    <a:pt x="76" y="68"/>
                    <a:pt x="78" y="64"/>
                  </a:cubicBezTo>
                  <a:cubicBezTo>
                    <a:pt x="78" y="62"/>
                    <a:pt x="81" y="62"/>
                    <a:pt x="82" y="60"/>
                  </a:cubicBezTo>
                  <a:cubicBezTo>
                    <a:pt x="84" y="57"/>
                    <a:pt x="81" y="53"/>
                    <a:pt x="79" y="51"/>
                  </a:cubicBezTo>
                  <a:cubicBezTo>
                    <a:pt x="77" y="49"/>
                    <a:pt x="73" y="46"/>
                    <a:pt x="74" y="43"/>
                  </a:cubicBezTo>
                  <a:cubicBezTo>
                    <a:pt x="74" y="40"/>
                    <a:pt x="77" y="37"/>
                    <a:pt x="76" y="35"/>
                  </a:cubicBezTo>
                  <a:cubicBezTo>
                    <a:pt x="75" y="33"/>
                    <a:pt x="73" y="32"/>
                    <a:pt x="71" y="31"/>
                  </a:cubicBezTo>
                  <a:cubicBezTo>
                    <a:pt x="65" y="29"/>
                    <a:pt x="58" y="27"/>
                    <a:pt x="52" y="25"/>
                  </a:cubicBezTo>
                  <a:cubicBezTo>
                    <a:pt x="49" y="24"/>
                    <a:pt x="45" y="22"/>
                    <a:pt x="42" y="22"/>
                  </a:cubicBezTo>
                  <a:cubicBezTo>
                    <a:pt x="39" y="21"/>
                    <a:pt x="36" y="21"/>
                    <a:pt x="33" y="21"/>
                  </a:cubicBezTo>
                  <a:cubicBezTo>
                    <a:pt x="24" y="21"/>
                    <a:pt x="16" y="26"/>
                    <a:pt x="8" y="26"/>
                  </a:cubicBezTo>
                  <a:cubicBezTo>
                    <a:pt x="6" y="26"/>
                    <a:pt x="5" y="25"/>
                    <a:pt x="4" y="25"/>
                  </a:cubicBezTo>
                  <a:cubicBezTo>
                    <a:pt x="3" y="25"/>
                    <a:pt x="3" y="25"/>
                    <a:pt x="3" y="25"/>
                  </a:cubicBezTo>
                  <a:cubicBezTo>
                    <a:pt x="2" y="24"/>
                    <a:pt x="1" y="24"/>
                    <a:pt x="0" y="23"/>
                  </a:cubicBezTo>
                  <a:cubicBezTo>
                    <a:pt x="1" y="23"/>
                    <a:pt x="1" y="23"/>
                    <a:pt x="1" y="23"/>
                  </a:cubicBezTo>
                  <a:cubicBezTo>
                    <a:pt x="2" y="22"/>
                    <a:pt x="3" y="22"/>
                    <a:pt x="3" y="21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4" y="21"/>
                    <a:pt x="5" y="20"/>
                    <a:pt x="5" y="20"/>
                  </a:cubicBezTo>
                  <a:cubicBezTo>
                    <a:pt x="6" y="20"/>
                    <a:pt x="6" y="19"/>
                    <a:pt x="7" y="19"/>
                  </a:cubicBezTo>
                  <a:cubicBezTo>
                    <a:pt x="7" y="19"/>
                    <a:pt x="8" y="18"/>
                    <a:pt x="8" y="18"/>
                  </a:cubicBezTo>
                  <a:cubicBezTo>
                    <a:pt x="9" y="18"/>
                    <a:pt x="9" y="17"/>
                    <a:pt x="10" y="17"/>
                  </a:cubicBezTo>
                  <a:cubicBezTo>
                    <a:pt x="10" y="17"/>
                    <a:pt x="11" y="17"/>
                    <a:pt x="11" y="16"/>
                  </a:cubicBezTo>
                  <a:cubicBezTo>
                    <a:pt x="13" y="15"/>
                    <a:pt x="15" y="14"/>
                    <a:pt x="17" y="13"/>
                  </a:cubicBezTo>
                  <a:cubicBezTo>
                    <a:pt x="32" y="6"/>
                    <a:pt x="47" y="2"/>
                    <a:pt x="63" y="0"/>
                  </a:cubicBezTo>
                  <a:cubicBezTo>
                    <a:pt x="69" y="0"/>
                    <a:pt x="76" y="0"/>
                    <a:pt x="82" y="2"/>
                  </a:cubicBezTo>
                  <a:cubicBezTo>
                    <a:pt x="85" y="3"/>
                    <a:pt x="87" y="4"/>
                    <a:pt x="90" y="6"/>
                  </a:cubicBezTo>
                  <a:cubicBezTo>
                    <a:pt x="93" y="8"/>
                    <a:pt x="95" y="10"/>
                    <a:pt x="98" y="12"/>
                  </a:cubicBezTo>
                  <a:cubicBezTo>
                    <a:pt x="105" y="18"/>
                    <a:pt x="111" y="25"/>
                    <a:pt x="116" y="33"/>
                  </a:cubicBezTo>
                  <a:cubicBezTo>
                    <a:pt x="117" y="35"/>
                    <a:pt x="118" y="37"/>
                    <a:pt x="119" y="39"/>
                  </a:cubicBezTo>
                  <a:cubicBezTo>
                    <a:pt x="119" y="43"/>
                    <a:pt x="117" y="47"/>
                    <a:pt x="120" y="49"/>
                  </a:cubicBezTo>
                  <a:cubicBezTo>
                    <a:pt x="121" y="51"/>
                    <a:pt x="122" y="51"/>
                    <a:pt x="124" y="52"/>
                  </a:cubicBezTo>
                  <a:cubicBezTo>
                    <a:pt x="127" y="53"/>
                    <a:pt x="129" y="57"/>
                    <a:pt x="129" y="60"/>
                  </a:cubicBezTo>
                </a:path>
              </a:pathLst>
            </a:custGeom>
            <a:solidFill>
              <a:srgbClr val="3534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" name="Freeform 218"/>
            <p:cNvSpPr/>
            <p:nvPr/>
          </p:nvSpPr>
          <p:spPr bwMode="auto">
            <a:xfrm>
              <a:off x="3479800" y="2689225"/>
              <a:ext cx="19050" cy="19050"/>
            </a:xfrm>
            <a:custGeom>
              <a:avLst/>
              <a:gdLst>
                <a:gd name="T0" fmla="*/ 0 w 5"/>
                <a:gd name="T1" fmla="*/ 0 h 5"/>
                <a:gd name="T2" fmla="*/ 0 w 5"/>
                <a:gd name="T3" fmla="*/ 1 h 5"/>
                <a:gd name="T4" fmla="*/ 1 w 5"/>
                <a:gd name="T5" fmla="*/ 5 h 5"/>
                <a:gd name="T6" fmla="*/ 1 w 5"/>
                <a:gd name="T7" fmla="*/ 5 h 5"/>
                <a:gd name="T8" fmla="*/ 5 w 5"/>
                <a:gd name="T9" fmla="*/ 1 h 5"/>
                <a:gd name="T10" fmla="*/ 5 w 5"/>
                <a:gd name="T11" fmla="*/ 1 h 5"/>
                <a:gd name="T12" fmla="*/ 2 w 5"/>
                <a:gd name="T13" fmla="*/ 0 h 5"/>
                <a:gd name="T14" fmla="*/ 0 w 5"/>
                <a:gd name="T1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" h="5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2"/>
                    <a:pt x="1" y="4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4"/>
                    <a:pt x="3" y="2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3" y="1"/>
                    <a:pt x="2" y="0"/>
                  </a:cubicBezTo>
                  <a:cubicBezTo>
                    <a:pt x="2" y="0"/>
                    <a:pt x="1" y="0"/>
                    <a:pt x="0" y="0"/>
                  </a:cubicBezTo>
                </a:path>
              </a:pathLst>
            </a:custGeom>
            <a:solidFill>
              <a:srgbClr val="1546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" name="Freeform 219"/>
            <p:cNvSpPr/>
            <p:nvPr/>
          </p:nvSpPr>
          <p:spPr bwMode="auto">
            <a:xfrm>
              <a:off x="3452813" y="2043113"/>
              <a:ext cx="447675" cy="650875"/>
            </a:xfrm>
            <a:custGeom>
              <a:avLst/>
              <a:gdLst>
                <a:gd name="T0" fmla="*/ 103 w 119"/>
                <a:gd name="T1" fmla="*/ 21 h 173"/>
                <a:gd name="T2" fmla="*/ 107 w 119"/>
                <a:gd name="T3" fmla="*/ 47 h 173"/>
                <a:gd name="T4" fmla="*/ 110 w 119"/>
                <a:gd name="T5" fmla="*/ 64 h 173"/>
                <a:gd name="T6" fmla="*/ 114 w 119"/>
                <a:gd name="T7" fmla="*/ 76 h 173"/>
                <a:gd name="T8" fmla="*/ 115 w 119"/>
                <a:gd name="T9" fmla="*/ 92 h 173"/>
                <a:gd name="T10" fmla="*/ 117 w 119"/>
                <a:gd name="T11" fmla="*/ 114 h 173"/>
                <a:gd name="T12" fmla="*/ 118 w 119"/>
                <a:gd name="T13" fmla="*/ 129 h 173"/>
                <a:gd name="T14" fmla="*/ 100 w 119"/>
                <a:gd name="T15" fmla="*/ 142 h 173"/>
                <a:gd name="T16" fmla="*/ 86 w 119"/>
                <a:gd name="T17" fmla="*/ 146 h 173"/>
                <a:gd name="T18" fmla="*/ 35 w 119"/>
                <a:gd name="T19" fmla="*/ 165 h 173"/>
                <a:gd name="T20" fmla="*/ 29 w 119"/>
                <a:gd name="T21" fmla="*/ 167 h 173"/>
                <a:gd name="T22" fmla="*/ 9 w 119"/>
                <a:gd name="T23" fmla="*/ 172 h 173"/>
                <a:gd name="T24" fmla="*/ 2 w 119"/>
                <a:gd name="T25" fmla="*/ 149 h 173"/>
                <a:gd name="T26" fmla="*/ 1 w 119"/>
                <a:gd name="T27" fmla="*/ 137 h 173"/>
                <a:gd name="T28" fmla="*/ 0 w 119"/>
                <a:gd name="T29" fmla="*/ 124 h 173"/>
                <a:gd name="T30" fmla="*/ 1 w 119"/>
                <a:gd name="T31" fmla="*/ 120 h 173"/>
                <a:gd name="T32" fmla="*/ 1 w 119"/>
                <a:gd name="T33" fmla="*/ 109 h 173"/>
                <a:gd name="T34" fmla="*/ 27 w 119"/>
                <a:gd name="T35" fmla="*/ 49 h 173"/>
                <a:gd name="T36" fmla="*/ 46 w 119"/>
                <a:gd name="T37" fmla="*/ 22 h 173"/>
                <a:gd name="T38" fmla="*/ 61 w 119"/>
                <a:gd name="T39" fmla="*/ 10 h 173"/>
                <a:gd name="T40" fmla="*/ 83 w 119"/>
                <a:gd name="T41" fmla="*/ 0 h 173"/>
                <a:gd name="T42" fmla="*/ 96 w 119"/>
                <a:gd name="T43" fmla="*/ 3 h 173"/>
                <a:gd name="T44" fmla="*/ 103 w 119"/>
                <a:gd name="T45" fmla="*/ 21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19" h="173">
                  <a:moveTo>
                    <a:pt x="103" y="21"/>
                  </a:moveTo>
                  <a:cubicBezTo>
                    <a:pt x="104" y="30"/>
                    <a:pt x="106" y="38"/>
                    <a:pt x="107" y="47"/>
                  </a:cubicBezTo>
                  <a:cubicBezTo>
                    <a:pt x="108" y="52"/>
                    <a:pt x="108" y="58"/>
                    <a:pt x="110" y="64"/>
                  </a:cubicBezTo>
                  <a:cubicBezTo>
                    <a:pt x="111" y="68"/>
                    <a:pt x="113" y="71"/>
                    <a:pt x="114" y="76"/>
                  </a:cubicBezTo>
                  <a:cubicBezTo>
                    <a:pt x="115" y="81"/>
                    <a:pt x="115" y="87"/>
                    <a:pt x="115" y="92"/>
                  </a:cubicBezTo>
                  <a:cubicBezTo>
                    <a:pt x="115" y="99"/>
                    <a:pt x="116" y="107"/>
                    <a:pt x="117" y="114"/>
                  </a:cubicBezTo>
                  <a:cubicBezTo>
                    <a:pt x="118" y="119"/>
                    <a:pt x="119" y="124"/>
                    <a:pt x="118" y="129"/>
                  </a:cubicBezTo>
                  <a:cubicBezTo>
                    <a:pt x="116" y="136"/>
                    <a:pt x="108" y="140"/>
                    <a:pt x="100" y="142"/>
                  </a:cubicBezTo>
                  <a:cubicBezTo>
                    <a:pt x="96" y="144"/>
                    <a:pt x="91" y="145"/>
                    <a:pt x="86" y="146"/>
                  </a:cubicBezTo>
                  <a:cubicBezTo>
                    <a:pt x="69" y="152"/>
                    <a:pt x="52" y="157"/>
                    <a:pt x="35" y="165"/>
                  </a:cubicBezTo>
                  <a:cubicBezTo>
                    <a:pt x="34" y="165"/>
                    <a:pt x="31" y="166"/>
                    <a:pt x="29" y="167"/>
                  </a:cubicBezTo>
                  <a:cubicBezTo>
                    <a:pt x="23" y="170"/>
                    <a:pt x="15" y="173"/>
                    <a:pt x="9" y="172"/>
                  </a:cubicBezTo>
                  <a:cubicBezTo>
                    <a:pt x="2" y="171"/>
                    <a:pt x="2" y="155"/>
                    <a:pt x="2" y="149"/>
                  </a:cubicBezTo>
                  <a:cubicBezTo>
                    <a:pt x="1" y="145"/>
                    <a:pt x="1" y="141"/>
                    <a:pt x="1" y="137"/>
                  </a:cubicBezTo>
                  <a:cubicBezTo>
                    <a:pt x="0" y="132"/>
                    <a:pt x="0" y="128"/>
                    <a:pt x="0" y="124"/>
                  </a:cubicBezTo>
                  <a:cubicBezTo>
                    <a:pt x="1" y="122"/>
                    <a:pt x="1" y="121"/>
                    <a:pt x="1" y="120"/>
                  </a:cubicBezTo>
                  <a:cubicBezTo>
                    <a:pt x="1" y="116"/>
                    <a:pt x="1" y="113"/>
                    <a:pt x="1" y="109"/>
                  </a:cubicBezTo>
                  <a:cubicBezTo>
                    <a:pt x="5" y="88"/>
                    <a:pt x="17" y="67"/>
                    <a:pt x="27" y="49"/>
                  </a:cubicBezTo>
                  <a:cubicBezTo>
                    <a:pt x="33" y="39"/>
                    <a:pt x="38" y="29"/>
                    <a:pt x="46" y="22"/>
                  </a:cubicBezTo>
                  <a:cubicBezTo>
                    <a:pt x="51" y="17"/>
                    <a:pt x="56" y="14"/>
                    <a:pt x="61" y="10"/>
                  </a:cubicBezTo>
                  <a:cubicBezTo>
                    <a:pt x="68" y="5"/>
                    <a:pt x="75" y="1"/>
                    <a:pt x="83" y="0"/>
                  </a:cubicBezTo>
                  <a:cubicBezTo>
                    <a:pt x="88" y="0"/>
                    <a:pt x="93" y="0"/>
                    <a:pt x="96" y="3"/>
                  </a:cubicBezTo>
                  <a:cubicBezTo>
                    <a:pt x="101" y="8"/>
                    <a:pt x="102" y="15"/>
                    <a:pt x="103" y="21"/>
                  </a:cubicBezTo>
                </a:path>
              </a:pathLst>
            </a:custGeom>
            <a:solidFill>
              <a:srgbClr val="47C2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" name="Freeform 220"/>
            <p:cNvSpPr/>
            <p:nvPr/>
          </p:nvSpPr>
          <p:spPr bwMode="auto">
            <a:xfrm>
              <a:off x="3452813" y="2493963"/>
              <a:ext cx="117475" cy="200025"/>
            </a:xfrm>
            <a:custGeom>
              <a:avLst/>
              <a:gdLst>
                <a:gd name="T0" fmla="*/ 23 w 31"/>
                <a:gd name="T1" fmla="*/ 45 h 53"/>
                <a:gd name="T2" fmla="*/ 29 w 31"/>
                <a:gd name="T3" fmla="*/ 47 h 53"/>
                <a:gd name="T4" fmla="*/ 9 w 31"/>
                <a:gd name="T5" fmla="*/ 52 h 53"/>
                <a:gd name="T6" fmla="*/ 2 w 31"/>
                <a:gd name="T7" fmla="*/ 29 h 53"/>
                <a:gd name="T8" fmla="*/ 1 w 31"/>
                <a:gd name="T9" fmla="*/ 17 h 53"/>
                <a:gd name="T10" fmla="*/ 0 w 31"/>
                <a:gd name="T11" fmla="*/ 4 h 53"/>
                <a:gd name="T12" fmla="*/ 1 w 31"/>
                <a:gd name="T13" fmla="*/ 0 h 53"/>
                <a:gd name="T14" fmla="*/ 5 w 31"/>
                <a:gd name="T15" fmla="*/ 6 h 53"/>
                <a:gd name="T16" fmla="*/ 8 w 31"/>
                <a:gd name="T17" fmla="*/ 0 h 53"/>
                <a:gd name="T18" fmla="*/ 10 w 31"/>
                <a:gd name="T19" fmla="*/ 13 h 53"/>
                <a:gd name="T20" fmla="*/ 12 w 31"/>
                <a:gd name="T21" fmla="*/ 25 h 53"/>
                <a:gd name="T22" fmla="*/ 13 w 31"/>
                <a:gd name="T23" fmla="*/ 29 h 53"/>
                <a:gd name="T24" fmla="*/ 18 w 31"/>
                <a:gd name="T25" fmla="*/ 31 h 53"/>
                <a:gd name="T26" fmla="*/ 17 w 31"/>
                <a:gd name="T27" fmla="*/ 41 h 53"/>
                <a:gd name="T28" fmla="*/ 31 w 31"/>
                <a:gd name="T29" fmla="*/ 41 h 53"/>
                <a:gd name="T30" fmla="*/ 23 w 31"/>
                <a:gd name="T31" fmla="*/ 45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1" h="52">
                  <a:moveTo>
                    <a:pt x="23" y="45"/>
                  </a:moveTo>
                  <a:cubicBezTo>
                    <a:pt x="24" y="47"/>
                    <a:pt x="27" y="47"/>
                    <a:pt x="29" y="47"/>
                  </a:cubicBezTo>
                  <a:cubicBezTo>
                    <a:pt x="23" y="50"/>
                    <a:pt x="15" y="53"/>
                    <a:pt x="9" y="52"/>
                  </a:cubicBezTo>
                  <a:cubicBezTo>
                    <a:pt x="2" y="51"/>
                    <a:pt x="2" y="35"/>
                    <a:pt x="2" y="29"/>
                  </a:cubicBezTo>
                  <a:cubicBezTo>
                    <a:pt x="1" y="25"/>
                    <a:pt x="1" y="21"/>
                    <a:pt x="1" y="17"/>
                  </a:cubicBezTo>
                  <a:cubicBezTo>
                    <a:pt x="0" y="12"/>
                    <a:pt x="0" y="8"/>
                    <a:pt x="0" y="4"/>
                  </a:cubicBezTo>
                  <a:cubicBezTo>
                    <a:pt x="1" y="2"/>
                    <a:pt x="1" y="1"/>
                    <a:pt x="1" y="0"/>
                  </a:cubicBezTo>
                  <a:cubicBezTo>
                    <a:pt x="3" y="2"/>
                    <a:pt x="4" y="4"/>
                    <a:pt x="5" y="6"/>
                  </a:cubicBezTo>
                  <a:cubicBezTo>
                    <a:pt x="6" y="4"/>
                    <a:pt x="7" y="2"/>
                    <a:pt x="8" y="0"/>
                  </a:cubicBezTo>
                  <a:cubicBezTo>
                    <a:pt x="10" y="4"/>
                    <a:pt x="10" y="9"/>
                    <a:pt x="10" y="13"/>
                  </a:cubicBezTo>
                  <a:cubicBezTo>
                    <a:pt x="10" y="17"/>
                    <a:pt x="10" y="21"/>
                    <a:pt x="12" y="25"/>
                  </a:cubicBezTo>
                  <a:cubicBezTo>
                    <a:pt x="12" y="27"/>
                    <a:pt x="12" y="28"/>
                    <a:pt x="13" y="29"/>
                  </a:cubicBezTo>
                  <a:cubicBezTo>
                    <a:pt x="15" y="30"/>
                    <a:pt x="17" y="30"/>
                    <a:pt x="18" y="31"/>
                  </a:cubicBezTo>
                  <a:cubicBezTo>
                    <a:pt x="20" y="34"/>
                    <a:pt x="15" y="38"/>
                    <a:pt x="17" y="41"/>
                  </a:cubicBezTo>
                  <a:cubicBezTo>
                    <a:pt x="21" y="39"/>
                    <a:pt x="26" y="39"/>
                    <a:pt x="31" y="41"/>
                  </a:cubicBezTo>
                  <a:cubicBezTo>
                    <a:pt x="28" y="41"/>
                    <a:pt x="25" y="43"/>
                    <a:pt x="23" y="45"/>
                  </a:cubicBezTo>
                </a:path>
              </a:pathLst>
            </a:custGeom>
            <a:solidFill>
              <a:srgbClr val="2C91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" name="Freeform 221"/>
            <p:cNvSpPr/>
            <p:nvPr/>
          </p:nvSpPr>
          <p:spPr bwMode="auto">
            <a:xfrm>
              <a:off x="3452813" y="2043113"/>
              <a:ext cx="447675" cy="549275"/>
            </a:xfrm>
            <a:custGeom>
              <a:avLst/>
              <a:gdLst>
                <a:gd name="T0" fmla="*/ 103 w 119"/>
                <a:gd name="T1" fmla="*/ 21 h 146"/>
                <a:gd name="T2" fmla="*/ 107 w 119"/>
                <a:gd name="T3" fmla="*/ 47 h 146"/>
                <a:gd name="T4" fmla="*/ 110 w 119"/>
                <a:gd name="T5" fmla="*/ 64 h 146"/>
                <a:gd name="T6" fmla="*/ 114 w 119"/>
                <a:gd name="T7" fmla="*/ 76 h 146"/>
                <a:gd name="T8" fmla="*/ 115 w 119"/>
                <a:gd name="T9" fmla="*/ 92 h 146"/>
                <a:gd name="T10" fmla="*/ 117 w 119"/>
                <a:gd name="T11" fmla="*/ 114 h 146"/>
                <a:gd name="T12" fmla="*/ 118 w 119"/>
                <a:gd name="T13" fmla="*/ 129 h 146"/>
                <a:gd name="T14" fmla="*/ 100 w 119"/>
                <a:gd name="T15" fmla="*/ 142 h 146"/>
                <a:gd name="T16" fmla="*/ 86 w 119"/>
                <a:gd name="T17" fmla="*/ 146 h 146"/>
                <a:gd name="T18" fmla="*/ 88 w 119"/>
                <a:gd name="T19" fmla="*/ 143 h 146"/>
                <a:gd name="T20" fmla="*/ 84 w 119"/>
                <a:gd name="T21" fmla="*/ 140 h 146"/>
                <a:gd name="T22" fmla="*/ 80 w 119"/>
                <a:gd name="T23" fmla="*/ 141 h 146"/>
                <a:gd name="T24" fmla="*/ 70 w 119"/>
                <a:gd name="T25" fmla="*/ 143 h 146"/>
                <a:gd name="T26" fmla="*/ 68 w 119"/>
                <a:gd name="T27" fmla="*/ 142 h 146"/>
                <a:gd name="T28" fmla="*/ 70 w 119"/>
                <a:gd name="T29" fmla="*/ 137 h 146"/>
                <a:gd name="T30" fmla="*/ 76 w 119"/>
                <a:gd name="T31" fmla="*/ 134 h 146"/>
                <a:gd name="T32" fmla="*/ 74 w 119"/>
                <a:gd name="T33" fmla="*/ 127 h 146"/>
                <a:gd name="T34" fmla="*/ 61 w 119"/>
                <a:gd name="T35" fmla="*/ 125 h 146"/>
                <a:gd name="T36" fmla="*/ 61 w 119"/>
                <a:gd name="T37" fmla="*/ 125 h 146"/>
                <a:gd name="T38" fmla="*/ 60 w 119"/>
                <a:gd name="T39" fmla="*/ 121 h 146"/>
                <a:gd name="T40" fmla="*/ 68 w 119"/>
                <a:gd name="T41" fmla="*/ 117 h 146"/>
                <a:gd name="T42" fmla="*/ 70 w 119"/>
                <a:gd name="T43" fmla="*/ 115 h 146"/>
                <a:gd name="T44" fmla="*/ 70 w 119"/>
                <a:gd name="T45" fmla="*/ 114 h 146"/>
                <a:gd name="T46" fmla="*/ 64 w 119"/>
                <a:gd name="T47" fmla="*/ 110 h 146"/>
                <a:gd name="T48" fmla="*/ 57 w 119"/>
                <a:gd name="T49" fmla="*/ 110 h 146"/>
                <a:gd name="T50" fmla="*/ 55 w 119"/>
                <a:gd name="T51" fmla="*/ 109 h 146"/>
                <a:gd name="T52" fmla="*/ 55 w 119"/>
                <a:gd name="T53" fmla="*/ 105 h 146"/>
                <a:gd name="T54" fmla="*/ 60 w 119"/>
                <a:gd name="T55" fmla="*/ 102 h 146"/>
                <a:gd name="T56" fmla="*/ 63 w 119"/>
                <a:gd name="T57" fmla="*/ 97 h 146"/>
                <a:gd name="T58" fmla="*/ 57 w 119"/>
                <a:gd name="T59" fmla="*/ 95 h 146"/>
                <a:gd name="T60" fmla="*/ 51 w 119"/>
                <a:gd name="T61" fmla="*/ 96 h 146"/>
                <a:gd name="T62" fmla="*/ 54 w 119"/>
                <a:gd name="T63" fmla="*/ 92 h 146"/>
                <a:gd name="T64" fmla="*/ 58 w 119"/>
                <a:gd name="T65" fmla="*/ 87 h 146"/>
                <a:gd name="T66" fmla="*/ 55 w 119"/>
                <a:gd name="T67" fmla="*/ 87 h 146"/>
                <a:gd name="T68" fmla="*/ 53 w 119"/>
                <a:gd name="T69" fmla="*/ 83 h 146"/>
                <a:gd name="T70" fmla="*/ 55 w 119"/>
                <a:gd name="T71" fmla="*/ 80 h 146"/>
                <a:gd name="T72" fmla="*/ 51 w 119"/>
                <a:gd name="T73" fmla="*/ 79 h 146"/>
                <a:gd name="T74" fmla="*/ 47 w 119"/>
                <a:gd name="T75" fmla="*/ 79 h 146"/>
                <a:gd name="T76" fmla="*/ 47 w 119"/>
                <a:gd name="T77" fmla="*/ 74 h 146"/>
                <a:gd name="T78" fmla="*/ 47 w 119"/>
                <a:gd name="T79" fmla="*/ 68 h 146"/>
                <a:gd name="T80" fmla="*/ 44 w 119"/>
                <a:gd name="T81" fmla="*/ 68 h 146"/>
                <a:gd name="T82" fmla="*/ 40 w 119"/>
                <a:gd name="T83" fmla="*/ 70 h 146"/>
                <a:gd name="T84" fmla="*/ 33 w 119"/>
                <a:gd name="T85" fmla="*/ 66 h 146"/>
                <a:gd name="T86" fmla="*/ 33 w 119"/>
                <a:gd name="T87" fmla="*/ 65 h 146"/>
                <a:gd name="T88" fmla="*/ 9 w 119"/>
                <a:gd name="T89" fmla="*/ 100 h 146"/>
                <a:gd name="T90" fmla="*/ 1 w 119"/>
                <a:gd name="T91" fmla="*/ 137 h 146"/>
                <a:gd name="T92" fmla="*/ 1 w 119"/>
                <a:gd name="T93" fmla="*/ 120 h 146"/>
                <a:gd name="T94" fmla="*/ 1 w 119"/>
                <a:gd name="T95" fmla="*/ 109 h 146"/>
                <a:gd name="T96" fmla="*/ 27 w 119"/>
                <a:gd name="T97" fmla="*/ 49 h 146"/>
                <a:gd name="T98" fmla="*/ 46 w 119"/>
                <a:gd name="T99" fmla="*/ 22 h 146"/>
                <a:gd name="T100" fmla="*/ 61 w 119"/>
                <a:gd name="T101" fmla="*/ 10 h 146"/>
                <a:gd name="T102" fmla="*/ 83 w 119"/>
                <a:gd name="T103" fmla="*/ 0 h 146"/>
                <a:gd name="T104" fmla="*/ 96 w 119"/>
                <a:gd name="T105" fmla="*/ 3 h 146"/>
                <a:gd name="T106" fmla="*/ 103 w 119"/>
                <a:gd name="T107" fmla="*/ 21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19" h="146">
                  <a:moveTo>
                    <a:pt x="103" y="21"/>
                  </a:moveTo>
                  <a:cubicBezTo>
                    <a:pt x="104" y="30"/>
                    <a:pt x="106" y="38"/>
                    <a:pt x="107" y="47"/>
                  </a:cubicBezTo>
                  <a:cubicBezTo>
                    <a:pt x="108" y="52"/>
                    <a:pt x="108" y="58"/>
                    <a:pt x="110" y="64"/>
                  </a:cubicBezTo>
                  <a:cubicBezTo>
                    <a:pt x="111" y="68"/>
                    <a:pt x="113" y="71"/>
                    <a:pt x="114" y="76"/>
                  </a:cubicBezTo>
                  <a:cubicBezTo>
                    <a:pt x="115" y="81"/>
                    <a:pt x="115" y="87"/>
                    <a:pt x="115" y="92"/>
                  </a:cubicBezTo>
                  <a:cubicBezTo>
                    <a:pt x="115" y="99"/>
                    <a:pt x="116" y="107"/>
                    <a:pt x="117" y="114"/>
                  </a:cubicBezTo>
                  <a:cubicBezTo>
                    <a:pt x="118" y="119"/>
                    <a:pt x="119" y="124"/>
                    <a:pt x="118" y="129"/>
                  </a:cubicBezTo>
                  <a:cubicBezTo>
                    <a:pt x="116" y="136"/>
                    <a:pt x="108" y="140"/>
                    <a:pt x="100" y="142"/>
                  </a:cubicBezTo>
                  <a:cubicBezTo>
                    <a:pt x="96" y="144"/>
                    <a:pt x="91" y="145"/>
                    <a:pt x="86" y="146"/>
                  </a:cubicBezTo>
                  <a:cubicBezTo>
                    <a:pt x="87" y="146"/>
                    <a:pt x="88" y="145"/>
                    <a:pt x="88" y="143"/>
                  </a:cubicBezTo>
                  <a:cubicBezTo>
                    <a:pt x="88" y="142"/>
                    <a:pt x="86" y="140"/>
                    <a:pt x="84" y="140"/>
                  </a:cubicBezTo>
                  <a:cubicBezTo>
                    <a:pt x="83" y="140"/>
                    <a:pt x="81" y="141"/>
                    <a:pt x="80" y="141"/>
                  </a:cubicBezTo>
                  <a:cubicBezTo>
                    <a:pt x="77" y="142"/>
                    <a:pt x="74" y="143"/>
                    <a:pt x="70" y="143"/>
                  </a:cubicBezTo>
                  <a:cubicBezTo>
                    <a:pt x="70" y="143"/>
                    <a:pt x="69" y="143"/>
                    <a:pt x="68" y="142"/>
                  </a:cubicBezTo>
                  <a:cubicBezTo>
                    <a:pt x="66" y="141"/>
                    <a:pt x="68" y="138"/>
                    <a:pt x="70" y="137"/>
                  </a:cubicBezTo>
                  <a:cubicBezTo>
                    <a:pt x="72" y="136"/>
                    <a:pt x="75" y="136"/>
                    <a:pt x="76" y="134"/>
                  </a:cubicBezTo>
                  <a:cubicBezTo>
                    <a:pt x="77" y="132"/>
                    <a:pt x="76" y="129"/>
                    <a:pt x="74" y="127"/>
                  </a:cubicBezTo>
                  <a:cubicBezTo>
                    <a:pt x="71" y="125"/>
                    <a:pt x="65" y="124"/>
                    <a:pt x="61" y="125"/>
                  </a:cubicBezTo>
                  <a:cubicBezTo>
                    <a:pt x="61" y="125"/>
                    <a:pt x="61" y="125"/>
                    <a:pt x="61" y="125"/>
                  </a:cubicBezTo>
                  <a:cubicBezTo>
                    <a:pt x="59" y="125"/>
                    <a:pt x="58" y="122"/>
                    <a:pt x="60" y="121"/>
                  </a:cubicBezTo>
                  <a:cubicBezTo>
                    <a:pt x="63" y="120"/>
                    <a:pt x="65" y="118"/>
                    <a:pt x="68" y="117"/>
                  </a:cubicBezTo>
                  <a:cubicBezTo>
                    <a:pt x="69" y="116"/>
                    <a:pt x="69" y="116"/>
                    <a:pt x="70" y="115"/>
                  </a:cubicBezTo>
                  <a:cubicBezTo>
                    <a:pt x="70" y="115"/>
                    <a:pt x="70" y="114"/>
                    <a:pt x="70" y="114"/>
                  </a:cubicBezTo>
                  <a:cubicBezTo>
                    <a:pt x="69" y="111"/>
                    <a:pt x="66" y="110"/>
                    <a:pt x="64" y="110"/>
                  </a:cubicBezTo>
                  <a:cubicBezTo>
                    <a:pt x="62" y="109"/>
                    <a:pt x="59" y="110"/>
                    <a:pt x="57" y="110"/>
                  </a:cubicBezTo>
                  <a:cubicBezTo>
                    <a:pt x="56" y="110"/>
                    <a:pt x="56" y="110"/>
                    <a:pt x="55" y="109"/>
                  </a:cubicBezTo>
                  <a:cubicBezTo>
                    <a:pt x="54" y="109"/>
                    <a:pt x="54" y="107"/>
                    <a:pt x="55" y="105"/>
                  </a:cubicBezTo>
                  <a:cubicBezTo>
                    <a:pt x="57" y="104"/>
                    <a:pt x="59" y="103"/>
                    <a:pt x="60" y="102"/>
                  </a:cubicBezTo>
                  <a:cubicBezTo>
                    <a:pt x="62" y="101"/>
                    <a:pt x="64" y="99"/>
                    <a:pt x="63" y="97"/>
                  </a:cubicBezTo>
                  <a:cubicBezTo>
                    <a:pt x="62" y="95"/>
                    <a:pt x="59" y="94"/>
                    <a:pt x="57" y="95"/>
                  </a:cubicBezTo>
                  <a:cubicBezTo>
                    <a:pt x="55" y="96"/>
                    <a:pt x="53" y="97"/>
                    <a:pt x="51" y="96"/>
                  </a:cubicBezTo>
                  <a:cubicBezTo>
                    <a:pt x="50" y="94"/>
                    <a:pt x="52" y="93"/>
                    <a:pt x="54" y="92"/>
                  </a:cubicBezTo>
                  <a:cubicBezTo>
                    <a:pt x="56" y="91"/>
                    <a:pt x="59" y="89"/>
                    <a:pt x="58" y="87"/>
                  </a:cubicBezTo>
                  <a:cubicBezTo>
                    <a:pt x="57" y="87"/>
                    <a:pt x="56" y="87"/>
                    <a:pt x="55" y="87"/>
                  </a:cubicBezTo>
                  <a:cubicBezTo>
                    <a:pt x="53" y="87"/>
                    <a:pt x="52" y="85"/>
                    <a:pt x="53" y="83"/>
                  </a:cubicBezTo>
                  <a:cubicBezTo>
                    <a:pt x="54" y="82"/>
                    <a:pt x="54" y="81"/>
                    <a:pt x="55" y="80"/>
                  </a:cubicBezTo>
                  <a:cubicBezTo>
                    <a:pt x="54" y="79"/>
                    <a:pt x="53" y="79"/>
                    <a:pt x="51" y="79"/>
                  </a:cubicBezTo>
                  <a:cubicBezTo>
                    <a:pt x="50" y="80"/>
                    <a:pt x="48" y="80"/>
                    <a:pt x="47" y="79"/>
                  </a:cubicBezTo>
                  <a:cubicBezTo>
                    <a:pt x="45" y="78"/>
                    <a:pt x="46" y="75"/>
                    <a:pt x="47" y="74"/>
                  </a:cubicBezTo>
                  <a:cubicBezTo>
                    <a:pt x="48" y="72"/>
                    <a:pt x="49" y="69"/>
                    <a:pt x="47" y="68"/>
                  </a:cubicBezTo>
                  <a:cubicBezTo>
                    <a:pt x="47" y="68"/>
                    <a:pt x="45" y="68"/>
                    <a:pt x="44" y="68"/>
                  </a:cubicBezTo>
                  <a:cubicBezTo>
                    <a:pt x="43" y="69"/>
                    <a:pt x="42" y="69"/>
                    <a:pt x="40" y="70"/>
                  </a:cubicBezTo>
                  <a:cubicBezTo>
                    <a:pt x="38" y="70"/>
                    <a:pt x="34" y="69"/>
                    <a:pt x="33" y="66"/>
                  </a:cubicBezTo>
                  <a:cubicBezTo>
                    <a:pt x="33" y="65"/>
                    <a:pt x="33" y="65"/>
                    <a:pt x="33" y="65"/>
                  </a:cubicBezTo>
                  <a:cubicBezTo>
                    <a:pt x="23" y="75"/>
                    <a:pt x="15" y="87"/>
                    <a:pt x="9" y="100"/>
                  </a:cubicBezTo>
                  <a:cubicBezTo>
                    <a:pt x="4" y="112"/>
                    <a:pt x="3" y="124"/>
                    <a:pt x="1" y="137"/>
                  </a:cubicBezTo>
                  <a:cubicBezTo>
                    <a:pt x="0" y="131"/>
                    <a:pt x="0" y="126"/>
                    <a:pt x="1" y="120"/>
                  </a:cubicBezTo>
                  <a:cubicBezTo>
                    <a:pt x="1" y="116"/>
                    <a:pt x="1" y="113"/>
                    <a:pt x="1" y="109"/>
                  </a:cubicBezTo>
                  <a:cubicBezTo>
                    <a:pt x="5" y="88"/>
                    <a:pt x="17" y="67"/>
                    <a:pt x="27" y="49"/>
                  </a:cubicBezTo>
                  <a:cubicBezTo>
                    <a:pt x="33" y="39"/>
                    <a:pt x="38" y="29"/>
                    <a:pt x="46" y="22"/>
                  </a:cubicBezTo>
                  <a:cubicBezTo>
                    <a:pt x="51" y="17"/>
                    <a:pt x="56" y="14"/>
                    <a:pt x="61" y="10"/>
                  </a:cubicBezTo>
                  <a:cubicBezTo>
                    <a:pt x="68" y="5"/>
                    <a:pt x="75" y="1"/>
                    <a:pt x="83" y="0"/>
                  </a:cubicBezTo>
                  <a:cubicBezTo>
                    <a:pt x="88" y="0"/>
                    <a:pt x="93" y="0"/>
                    <a:pt x="96" y="3"/>
                  </a:cubicBezTo>
                  <a:cubicBezTo>
                    <a:pt x="101" y="8"/>
                    <a:pt x="102" y="15"/>
                    <a:pt x="103" y="21"/>
                  </a:cubicBezTo>
                </a:path>
              </a:pathLst>
            </a:custGeom>
            <a:solidFill>
              <a:srgbClr val="3534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" name="Freeform 222"/>
            <p:cNvSpPr/>
            <p:nvPr/>
          </p:nvSpPr>
          <p:spPr bwMode="auto">
            <a:xfrm>
              <a:off x="3743325" y="2998788"/>
              <a:ext cx="112712" cy="71438"/>
            </a:xfrm>
            <a:custGeom>
              <a:avLst/>
              <a:gdLst>
                <a:gd name="T0" fmla="*/ 0 w 30"/>
                <a:gd name="T1" fmla="*/ 0 h 19"/>
                <a:gd name="T2" fmla="*/ 2 w 30"/>
                <a:gd name="T3" fmla="*/ 1 h 19"/>
                <a:gd name="T4" fmla="*/ 5 w 30"/>
                <a:gd name="T5" fmla="*/ 3 h 19"/>
                <a:gd name="T6" fmla="*/ 10 w 30"/>
                <a:gd name="T7" fmla="*/ 7 h 19"/>
                <a:gd name="T8" fmla="*/ 15 w 30"/>
                <a:gd name="T9" fmla="*/ 10 h 19"/>
                <a:gd name="T10" fmla="*/ 20 w 30"/>
                <a:gd name="T11" fmla="*/ 14 h 19"/>
                <a:gd name="T12" fmla="*/ 25 w 30"/>
                <a:gd name="T13" fmla="*/ 16 h 19"/>
                <a:gd name="T14" fmla="*/ 28 w 30"/>
                <a:gd name="T15" fmla="*/ 19 h 19"/>
                <a:gd name="T16" fmla="*/ 30 w 30"/>
                <a:gd name="T17" fmla="*/ 19 h 19"/>
                <a:gd name="T18" fmla="*/ 28 w 30"/>
                <a:gd name="T19" fmla="*/ 19 h 19"/>
                <a:gd name="T20" fmla="*/ 25 w 30"/>
                <a:gd name="T21" fmla="*/ 17 h 19"/>
                <a:gd name="T22" fmla="*/ 20 w 30"/>
                <a:gd name="T23" fmla="*/ 15 h 19"/>
                <a:gd name="T24" fmla="*/ 17 w 30"/>
                <a:gd name="T25" fmla="*/ 13 h 19"/>
                <a:gd name="T26" fmla="*/ 14 w 30"/>
                <a:gd name="T27" fmla="*/ 12 h 19"/>
                <a:gd name="T28" fmla="*/ 11 w 30"/>
                <a:gd name="T29" fmla="*/ 10 h 19"/>
                <a:gd name="T30" fmla="*/ 9 w 30"/>
                <a:gd name="T31" fmla="*/ 8 h 19"/>
                <a:gd name="T32" fmla="*/ 4 w 30"/>
                <a:gd name="T33" fmla="*/ 4 h 19"/>
                <a:gd name="T34" fmla="*/ 1 w 30"/>
                <a:gd name="T35" fmla="*/ 1 h 19"/>
                <a:gd name="T36" fmla="*/ 0 w 30"/>
                <a:gd name="T3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0" h="19">
                  <a:moveTo>
                    <a:pt x="0" y="0"/>
                  </a:moveTo>
                  <a:cubicBezTo>
                    <a:pt x="0" y="0"/>
                    <a:pt x="1" y="1"/>
                    <a:pt x="2" y="1"/>
                  </a:cubicBezTo>
                  <a:cubicBezTo>
                    <a:pt x="2" y="2"/>
                    <a:pt x="4" y="2"/>
                    <a:pt x="5" y="3"/>
                  </a:cubicBezTo>
                  <a:cubicBezTo>
                    <a:pt x="6" y="4"/>
                    <a:pt x="8" y="5"/>
                    <a:pt x="10" y="7"/>
                  </a:cubicBezTo>
                  <a:cubicBezTo>
                    <a:pt x="11" y="8"/>
                    <a:pt x="13" y="9"/>
                    <a:pt x="15" y="10"/>
                  </a:cubicBezTo>
                  <a:cubicBezTo>
                    <a:pt x="17" y="11"/>
                    <a:pt x="19" y="12"/>
                    <a:pt x="20" y="14"/>
                  </a:cubicBezTo>
                  <a:cubicBezTo>
                    <a:pt x="22" y="15"/>
                    <a:pt x="24" y="16"/>
                    <a:pt x="25" y="16"/>
                  </a:cubicBezTo>
                  <a:cubicBezTo>
                    <a:pt x="26" y="17"/>
                    <a:pt x="28" y="18"/>
                    <a:pt x="28" y="19"/>
                  </a:cubicBezTo>
                  <a:cubicBezTo>
                    <a:pt x="29" y="19"/>
                    <a:pt x="30" y="19"/>
                    <a:pt x="30" y="19"/>
                  </a:cubicBezTo>
                  <a:cubicBezTo>
                    <a:pt x="30" y="19"/>
                    <a:pt x="29" y="19"/>
                    <a:pt x="28" y="19"/>
                  </a:cubicBezTo>
                  <a:cubicBezTo>
                    <a:pt x="27" y="19"/>
                    <a:pt x="26" y="18"/>
                    <a:pt x="25" y="17"/>
                  </a:cubicBezTo>
                  <a:cubicBezTo>
                    <a:pt x="23" y="17"/>
                    <a:pt x="21" y="16"/>
                    <a:pt x="20" y="15"/>
                  </a:cubicBezTo>
                  <a:cubicBezTo>
                    <a:pt x="19" y="15"/>
                    <a:pt x="18" y="14"/>
                    <a:pt x="17" y="13"/>
                  </a:cubicBezTo>
                  <a:cubicBezTo>
                    <a:pt x="16" y="13"/>
                    <a:pt x="15" y="12"/>
                    <a:pt x="14" y="12"/>
                  </a:cubicBezTo>
                  <a:cubicBezTo>
                    <a:pt x="13" y="11"/>
                    <a:pt x="12" y="10"/>
                    <a:pt x="11" y="10"/>
                  </a:cubicBezTo>
                  <a:cubicBezTo>
                    <a:pt x="10" y="9"/>
                    <a:pt x="9" y="9"/>
                    <a:pt x="9" y="8"/>
                  </a:cubicBezTo>
                  <a:cubicBezTo>
                    <a:pt x="7" y="7"/>
                    <a:pt x="5" y="5"/>
                    <a:pt x="4" y="4"/>
                  </a:cubicBezTo>
                  <a:cubicBezTo>
                    <a:pt x="3" y="3"/>
                    <a:pt x="2" y="2"/>
                    <a:pt x="1" y="1"/>
                  </a:cubicBezTo>
                  <a:cubicBezTo>
                    <a:pt x="1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230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" name="Freeform 223"/>
            <p:cNvSpPr/>
            <p:nvPr/>
          </p:nvSpPr>
          <p:spPr bwMode="auto">
            <a:xfrm>
              <a:off x="3765550" y="2941638"/>
              <a:ext cx="146050" cy="123825"/>
            </a:xfrm>
            <a:custGeom>
              <a:avLst/>
              <a:gdLst>
                <a:gd name="T0" fmla="*/ 0 w 39"/>
                <a:gd name="T1" fmla="*/ 0 h 33"/>
                <a:gd name="T2" fmla="*/ 2 w 39"/>
                <a:gd name="T3" fmla="*/ 1 h 33"/>
                <a:gd name="T4" fmla="*/ 6 w 39"/>
                <a:gd name="T5" fmla="*/ 5 h 33"/>
                <a:gd name="T6" fmla="*/ 13 w 39"/>
                <a:gd name="T7" fmla="*/ 10 h 33"/>
                <a:gd name="T8" fmla="*/ 20 w 39"/>
                <a:gd name="T9" fmla="*/ 16 h 33"/>
                <a:gd name="T10" fmla="*/ 23 w 39"/>
                <a:gd name="T11" fmla="*/ 19 h 33"/>
                <a:gd name="T12" fmla="*/ 27 w 39"/>
                <a:gd name="T13" fmla="*/ 22 h 33"/>
                <a:gd name="T14" fmla="*/ 33 w 39"/>
                <a:gd name="T15" fmla="*/ 27 h 33"/>
                <a:gd name="T16" fmla="*/ 37 w 39"/>
                <a:gd name="T17" fmla="*/ 31 h 33"/>
                <a:gd name="T18" fmla="*/ 39 w 39"/>
                <a:gd name="T19" fmla="*/ 33 h 33"/>
                <a:gd name="T20" fmla="*/ 32 w 39"/>
                <a:gd name="T21" fmla="*/ 28 h 33"/>
                <a:gd name="T22" fmla="*/ 26 w 39"/>
                <a:gd name="T23" fmla="*/ 23 h 33"/>
                <a:gd name="T24" fmla="*/ 22 w 39"/>
                <a:gd name="T25" fmla="*/ 20 h 33"/>
                <a:gd name="T26" fmla="*/ 19 w 39"/>
                <a:gd name="T27" fmla="*/ 17 h 33"/>
                <a:gd name="T28" fmla="*/ 15 w 39"/>
                <a:gd name="T29" fmla="*/ 14 h 33"/>
                <a:gd name="T30" fmla="*/ 12 w 39"/>
                <a:gd name="T31" fmla="*/ 11 h 33"/>
                <a:gd name="T32" fmla="*/ 6 w 39"/>
                <a:gd name="T33" fmla="*/ 6 h 33"/>
                <a:gd name="T34" fmla="*/ 0 w 39"/>
                <a:gd name="T35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9" h="33">
                  <a:moveTo>
                    <a:pt x="0" y="0"/>
                  </a:moveTo>
                  <a:cubicBezTo>
                    <a:pt x="0" y="0"/>
                    <a:pt x="1" y="0"/>
                    <a:pt x="2" y="1"/>
                  </a:cubicBezTo>
                  <a:cubicBezTo>
                    <a:pt x="3" y="2"/>
                    <a:pt x="5" y="3"/>
                    <a:pt x="6" y="5"/>
                  </a:cubicBezTo>
                  <a:cubicBezTo>
                    <a:pt x="8" y="6"/>
                    <a:pt x="10" y="8"/>
                    <a:pt x="13" y="10"/>
                  </a:cubicBezTo>
                  <a:cubicBezTo>
                    <a:pt x="15" y="12"/>
                    <a:pt x="17" y="14"/>
                    <a:pt x="20" y="16"/>
                  </a:cubicBezTo>
                  <a:cubicBezTo>
                    <a:pt x="21" y="17"/>
                    <a:pt x="22" y="18"/>
                    <a:pt x="23" y="19"/>
                  </a:cubicBezTo>
                  <a:cubicBezTo>
                    <a:pt x="25" y="20"/>
                    <a:pt x="26" y="21"/>
                    <a:pt x="27" y="22"/>
                  </a:cubicBezTo>
                  <a:cubicBezTo>
                    <a:pt x="29" y="24"/>
                    <a:pt x="31" y="26"/>
                    <a:pt x="33" y="27"/>
                  </a:cubicBezTo>
                  <a:cubicBezTo>
                    <a:pt x="35" y="29"/>
                    <a:pt x="36" y="30"/>
                    <a:pt x="37" y="31"/>
                  </a:cubicBezTo>
                  <a:cubicBezTo>
                    <a:pt x="38" y="32"/>
                    <a:pt x="39" y="33"/>
                    <a:pt x="39" y="33"/>
                  </a:cubicBezTo>
                  <a:cubicBezTo>
                    <a:pt x="39" y="33"/>
                    <a:pt x="36" y="31"/>
                    <a:pt x="32" y="28"/>
                  </a:cubicBezTo>
                  <a:cubicBezTo>
                    <a:pt x="30" y="27"/>
                    <a:pt x="28" y="25"/>
                    <a:pt x="26" y="23"/>
                  </a:cubicBezTo>
                  <a:cubicBezTo>
                    <a:pt x="25" y="22"/>
                    <a:pt x="23" y="21"/>
                    <a:pt x="22" y="20"/>
                  </a:cubicBezTo>
                  <a:cubicBezTo>
                    <a:pt x="21" y="19"/>
                    <a:pt x="20" y="18"/>
                    <a:pt x="19" y="17"/>
                  </a:cubicBezTo>
                  <a:cubicBezTo>
                    <a:pt x="17" y="16"/>
                    <a:pt x="16" y="15"/>
                    <a:pt x="15" y="14"/>
                  </a:cubicBezTo>
                  <a:cubicBezTo>
                    <a:pt x="14" y="13"/>
                    <a:pt x="13" y="12"/>
                    <a:pt x="12" y="11"/>
                  </a:cubicBezTo>
                  <a:cubicBezTo>
                    <a:pt x="9" y="9"/>
                    <a:pt x="7" y="7"/>
                    <a:pt x="6" y="6"/>
                  </a:cubicBezTo>
                  <a:cubicBezTo>
                    <a:pt x="2" y="2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230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" name="Freeform 224"/>
            <p:cNvSpPr/>
            <p:nvPr/>
          </p:nvSpPr>
          <p:spPr bwMode="auto">
            <a:xfrm>
              <a:off x="3821113" y="2911475"/>
              <a:ext cx="241300" cy="247650"/>
            </a:xfrm>
            <a:custGeom>
              <a:avLst/>
              <a:gdLst>
                <a:gd name="T0" fmla="*/ 0 w 64"/>
                <a:gd name="T1" fmla="*/ 0 h 66"/>
                <a:gd name="T2" fmla="*/ 1 w 64"/>
                <a:gd name="T3" fmla="*/ 0 h 66"/>
                <a:gd name="T4" fmla="*/ 3 w 64"/>
                <a:gd name="T5" fmla="*/ 2 h 66"/>
                <a:gd name="T6" fmla="*/ 11 w 64"/>
                <a:gd name="T7" fmla="*/ 9 h 66"/>
                <a:gd name="T8" fmla="*/ 16 w 64"/>
                <a:gd name="T9" fmla="*/ 14 h 66"/>
                <a:gd name="T10" fmla="*/ 21 w 64"/>
                <a:gd name="T11" fmla="*/ 20 h 66"/>
                <a:gd name="T12" fmla="*/ 33 w 64"/>
                <a:gd name="T13" fmla="*/ 32 h 66"/>
                <a:gd name="T14" fmla="*/ 38 w 64"/>
                <a:gd name="T15" fmla="*/ 39 h 66"/>
                <a:gd name="T16" fmla="*/ 44 w 64"/>
                <a:gd name="T17" fmla="*/ 45 h 66"/>
                <a:gd name="T18" fmla="*/ 49 w 64"/>
                <a:gd name="T19" fmla="*/ 51 h 66"/>
                <a:gd name="T20" fmla="*/ 53 w 64"/>
                <a:gd name="T21" fmla="*/ 57 h 66"/>
                <a:gd name="T22" fmla="*/ 58 w 64"/>
                <a:gd name="T23" fmla="*/ 61 h 66"/>
                <a:gd name="T24" fmla="*/ 61 w 64"/>
                <a:gd name="T25" fmla="*/ 64 h 66"/>
                <a:gd name="T26" fmla="*/ 62 w 64"/>
                <a:gd name="T27" fmla="*/ 65 h 66"/>
                <a:gd name="T28" fmla="*/ 63 w 64"/>
                <a:gd name="T29" fmla="*/ 65 h 66"/>
                <a:gd name="T30" fmla="*/ 64 w 64"/>
                <a:gd name="T31" fmla="*/ 66 h 66"/>
                <a:gd name="T32" fmla="*/ 63 w 64"/>
                <a:gd name="T33" fmla="*/ 65 h 66"/>
                <a:gd name="T34" fmla="*/ 61 w 64"/>
                <a:gd name="T35" fmla="*/ 64 h 66"/>
                <a:gd name="T36" fmla="*/ 57 w 64"/>
                <a:gd name="T37" fmla="*/ 61 h 66"/>
                <a:gd name="T38" fmla="*/ 53 w 64"/>
                <a:gd name="T39" fmla="*/ 57 h 66"/>
                <a:gd name="T40" fmla="*/ 43 w 64"/>
                <a:gd name="T41" fmla="*/ 46 h 66"/>
                <a:gd name="T42" fmla="*/ 37 w 64"/>
                <a:gd name="T43" fmla="*/ 40 h 66"/>
                <a:gd name="T44" fmla="*/ 32 w 64"/>
                <a:gd name="T45" fmla="*/ 33 h 66"/>
                <a:gd name="T46" fmla="*/ 26 w 64"/>
                <a:gd name="T47" fmla="*/ 27 h 66"/>
                <a:gd name="T48" fmla="*/ 20 w 64"/>
                <a:gd name="T49" fmla="*/ 21 h 66"/>
                <a:gd name="T50" fmla="*/ 10 w 64"/>
                <a:gd name="T51" fmla="*/ 10 h 66"/>
                <a:gd name="T52" fmla="*/ 3 w 64"/>
                <a:gd name="T53" fmla="*/ 3 h 66"/>
                <a:gd name="T54" fmla="*/ 0 w 64"/>
                <a:gd name="T55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64" h="66">
                  <a:moveTo>
                    <a:pt x="0" y="0"/>
                  </a:moveTo>
                  <a:cubicBezTo>
                    <a:pt x="0" y="0"/>
                    <a:pt x="0" y="0"/>
                    <a:pt x="1" y="0"/>
                  </a:cubicBezTo>
                  <a:cubicBezTo>
                    <a:pt x="1" y="1"/>
                    <a:pt x="2" y="1"/>
                    <a:pt x="3" y="2"/>
                  </a:cubicBezTo>
                  <a:cubicBezTo>
                    <a:pt x="5" y="4"/>
                    <a:pt x="7" y="6"/>
                    <a:pt x="11" y="9"/>
                  </a:cubicBezTo>
                  <a:cubicBezTo>
                    <a:pt x="12" y="11"/>
                    <a:pt x="14" y="12"/>
                    <a:pt x="16" y="14"/>
                  </a:cubicBezTo>
                  <a:cubicBezTo>
                    <a:pt x="18" y="16"/>
                    <a:pt x="19" y="18"/>
                    <a:pt x="21" y="20"/>
                  </a:cubicBezTo>
                  <a:cubicBezTo>
                    <a:pt x="25" y="23"/>
                    <a:pt x="29" y="28"/>
                    <a:pt x="33" y="32"/>
                  </a:cubicBezTo>
                  <a:cubicBezTo>
                    <a:pt x="35" y="34"/>
                    <a:pt x="37" y="37"/>
                    <a:pt x="38" y="39"/>
                  </a:cubicBezTo>
                  <a:cubicBezTo>
                    <a:pt x="40" y="41"/>
                    <a:pt x="42" y="43"/>
                    <a:pt x="44" y="45"/>
                  </a:cubicBezTo>
                  <a:cubicBezTo>
                    <a:pt x="45" y="47"/>
                    <a:pt x="47" y="50"/>
                    <a:pt x="49" y="51"/>
                  </a:cubicBezTo>
                  <a:cubicBezTo>
                    <a:pt x="50" y="53"/>
                    <a:pt x="52" y="55"/>
                    <a:pt x="53" y="57"/>
                  </a:cubicBezTo>
                  <a:cubicBezTo>
                    <a:pt x="55" y="58"/>
                    <a:pt x="56" y="60"/>
                    <a:pt x="58" y="61"/>
                  </a:cubicBezTo>
                  <a:cubicBezTo>
                    <a:pt x="59" y="62"/>
                    <a:pt x="60" y="63"/>
                    <a:pt x="61" y="64"/>
                  </a:cubicBezTo>
                  <a:cubicBezTo>
                    <a:pt x="62" y="64"/>
                    <a:pt x="62" y="64"/>
                    <a:pt x="62" y="65"/>
                  </a:cubicBezTo>
                  <a:cubicBezTo>
                    <a:pt x="63" y="65"/>
                    <a:pt x="63" y="65"/>
                    <a:pt x="63" y="65"/>
                  </a:cubicBezTo>
                  <a:cubicBezTo>
                    <a:pt x="64" y="66"/>
                    <a:pt x="64" y="66"/>
                    <a:pt x="64" y="66"/>
                  </a:cubicBezTo>
                  <a:cubicBezTo>
                    <a:pt x="64" y="66"/>
                    <a:pt x="64" y="66"/>
                    <a:pt x="63" y="65"/>
                  </a:cubicBezTo>
                  <a:cubicBezTo>
                    <a:pt x="63" y="65"/>
                    <a:pt x="62" y="65"/>
                    <a:pt x="61" y="64"/>
                  </a:cubicBezTo>
                  <a:cubicBezTo>
                    <a:pt x="60" y="63"/>
                    <a:pt x="59" y="62"/>
                    <a:pt x="57" y="61"/>
                  </a:cubicBezTo>
                  <a:cubicBezTo>
                    <a:pt x="56" y="60"/>
                    <a:pt x="54" y="59"/>
                    <a:pt x="53" y="57"/>
                  </a:cubicBezTo>
                  <a:cubicBezTo>
                    <a:pt x="50" y="54"/>
                    <a:pt x="46" y="51"/>
                    <a:pt x="43" y="46"/>
                  </a:cubicBezTo>
                  <a:cubicBezTo>
                    <a:pt x="41" y="44"/>
                    <a:pt x="39" y="42"/>
                    <a:pt x="37" y="40"/>
                  </a:cubicBezTo>
                  <a:cubicBezTo>
                    <a:pt x="35" y="38"/>
                    <a:pt x="33" y="36"/>
                    <a:pt x="32" y="33"/>
                  </a:cubicBezTo>
                  <a:cubicBezTo>
                    <a:pt x="30" y="31"/>
                    <a:pt x="28" y="29"/>
                    <a:pt x="26" y="27"/>
                  </a:cubicBezTo>
                  <a:cubicBezTo>
                    <a:pt x="24" y="25"/>
                    <a:pt x="22" y="23"/>
                    <a:pt x="20" y="21"/>
                  </a:cubicBezTo>
                  <a:cubicBezTo>
                    <a:pt x="16" y="17"/>
                    <a:pt x="13" y="13"/>
                    <a:pt x="10" y="10"/>
                  </a:cubicBezTo>
                  <a:cubicBezTo>
                    <a:pt x="7" y="7"/>
                    <a:pt x="4" y="4"/>
                    <a:pt x="3" y="3"/>
                  </a:cubicBezTo>
                  <a:cubicBezTo>
                    <a:pt x="1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230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" name="Freeform 225"/>
            <p:cNvSpPr/>
            <p:nvPr/>
          </p:nvSpPr>
          <p:spPr bwMode="auto">
            <a:xfrm>
              <a:off x="3836988" y="2836863"/>
              <a:ext cx="123825" cy="93663"/>
            </a:xfrm>
            <a:custGeom>
              <a:avLst/>
              <a:gdLst>
                <a:gd name="T0" fmla="*/ 0 w 33"/>
                <a:gd name="T1" fmla="*/ 0 h 25"/>
                <a:gd name="T2" fmla="*/ 5 w 33"/>
                <a:gd name="T3" fmla="*/ 4 h 25"/>
                <a:gd name="T4" fmla="*/ 11 w 33"/>
                <a:gd name="T5" fmla="*/ 7 h 25"/>
                <a:gd name="T6" fmla="*/ 14 w 33"/>
                <a:gd name="T7" fmla="*/ 9 h 25"/>
                <a:gd name="T8" fmla="*/ 17 w 33"/>
                <a:gd name="T9" fmla="*/ 12 h 25"/>
                <a:gd name="T10" fmla="*/ 20 w 33"/>
                <a:gd name="T11" fmla="*/ 14 h 25"/>
                <a:gd name="T12" fmla="*/ 23 w 33"/>
                <a:gd name="T13" fmla="*/ 17 h 25"/>
                <a:gd name="T14" fmla="*/ 28 w 33"/>
                <a:gd name="T15" fmla="*/ 21 h 25"/>
                <a:gd name="T16" fmla="*/ 33 w 33"/>
                <a:gd name="T17" fmla="*/ 25 h 25"/>
                <a:gd name="T18" fmla="*/ 27 w 33"/>
                <a:gd name="T19" fmla="*/ 22 h 25"/>
                <a:gd name="T20" fmla="*/ 22 w 33"/>
                <a:gd name="T21" fmla="*/ 18 h 25"/>
                <a:gd name="T22" fmla="*/ 19 w 33"/>
                <a:gd name="T23" fmla="*/ 16 h 25"/>
                <a:gd name="T24" fmla="*/ 16 w 33"/>
                <a:gd name="T25" fmla="*/ 13 h 25"/>
                <a:gd name="T26" fmla="*/ 13 w 33"/>
                <a:gd name="T27" fmla="*/ 11 h 25"/>
                <a:gd name="T28" fmla="*/ 10 w 33"/>
                <a:gd name="T29" fmla="*/ 9 h 25"/>
                <a:gd name="T30" fmla="*/ 5 w 33"/>
                <a:gd name="T31" fmla="*/ 5 h 25"/>
                <a:gd name="T32" fmla="*/ 0 w 33"/>
                <a:gd name="T33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3" h="25">
                  <a:moveTo>
                    <a:pt x="0" y="0"/>
                  </a:moveTo>
                  <a:cubicBezTo>
                    <a:pt x="0" y="0"/>
                    <a:pt x="2" y="2"/>
                    <a:pt x="5" y="4"/>
                  </a:cubicBezTo>
                  <a:cubicBezTo>
                    <a:pt x="7" y="5"/>
                    <a:pt x="9" y="6"/>
                    <a:pt x="11" y="7"/>
                  </a:cubicBezTo>
                  <a:cubicBezTo>
                    <a:pt x="12" y="8"/>
                    <a:pt x="13" y="9"/>
                    <a:pt x="14" y="9"/>
                  </a:cubicBezTo>
                  <a:cubicBezTo>
                    <a:pt x="15" y="10"/>
                    <a:pt x="16" y="11"/>
                    <a:pt x="17" y="12"/>
                  </a:cubicBezTo>
                  <a:cubicBezTo>
                    <a:pt x="18" y="13"/>
                    <a:pt x="19" y="13"/>
                    <a:pt x="20" y="14"/>
                  </a:cubicBezTo>
                  <a:cubicBezTo>
                    <a:pt x="21" y="15"/>
                    <a:pt x="22" y="16"/>
                    <a:pt x="23" y="17"/>
                  </a:cubicBezTo>
                  <a:cubicBezTo>
                    <a:pt x="25" y="18"/>
                    <a:pt x="26" y="20"/>
                    <a:pt x="28" y="21"/>
                  </a:cubicBezTo>
                  <a:cubicBezTo>
                    <a:pt x="31" y="24"/>
                    <a:pt x="33" y="25"/>
                    <a:pt x="33" y="25"/>
                  </a:cubicBezTo>
                  <a:cubicBezTo>
                    <a:pt x="33" y="25"/>
                    <a:pt x="30" y="24"/>
                    <a:pt x="27" y="22"/>
                  </a:cubicBezTo>
                  <a:cubicBezTo>
                    <a:pt x="26" y="21"/>
                    <a:pt x="24" y="19"/>
                    <a:pt x="22" y="18"/>
                  </a:cubicBezTo>
                  <a:cubicBezTo>
                    <a:pt x="21" y="17"/>
                    <a:pt x="20" y="16"/>
                    <a:pt x="19" y="16"/>
                  </a:cubicBezTo>
                  <a:cubicBezTo>
                    <a:pt x="18" y="15"/>
                    <a:pt x="17" y="14"/>
                    <a:pt x="16" y="13"/>
                  </a:cubicBezTo>
                  <a:cubicBezTo>
                    <a:pt x="15" y="13"/>
                    <a:pt x="14" y="12"/>
                    <a:pt x="13" y="11"/>
                  </a:cubicBezTo>
                  <a:cubicBezTo>
                    <a:pt x="12" y="10"/>
                    <a:pt x="11" y="9"/>
                    <a:pt x="10" y="9"/>
                  </a:cubicBezTo>
                  <a:cubicBezTo>
                    <a:pt x="8" y="7"/>
                    <a:pt x="6" y="6"/>
                    <a:pt x="5" y="5"/>
                  </a:cubicBezTo>
                  <a:cubicBezTo>
                    <a:pt x="2" y="2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230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" name="Freeform 226"/>
            <p:cNvSpPr/>
            <p:nvPr/>
          </p:nvSpPr>
          <p:spPr bwMode="auto">
            <a:xfrm>
              <a:off x="3851275" y="2779713"/>
              <a:ext cx="90487" cy="65088"/>
            </a:xfrm>
            <a:custGeom>
              <a:avLst/>
              <a:gdLst>
                <a:gd name="T0" fmla="*/ 0 w 24"/>
                <a:gd name="T1" fmla="*/ 0 h 17"/>
                <a:gd name="T2" fmla="*/ 4 w 24"/>
                <a:gd name="T3" fmla="*/ 2 h 17"/>
                <a:gd name="T4" fmla="*/ 8 w 24"/>
                <a:gd name="T5" fmla="*/ 4 h 17"/>
                <a:gd name="T6" fmla="*/ 10 w 24"/>
                <a:gd name="T7" fmla="*/ 6 h 17"/>
                <a:gd name="T8" fmla="*/ 13 w 24"/>
                <a:gd name="T9" fmla="*/ 7 h 17"/>
                <a:gd name="T10" fmla="*/ 15 w 24"/>
                <a:gd name="T11" fmla="*/ 9 h 17"/>
                <a:gd name="T12" fmla="*/ 17 w 24"/>
                <a:gd name="T13" fmla="*/ 11 h 17"/>
                <a:gd name="T14" fmla="*/ 21 w 24"/>
                <a:gd name="T15" fmla="*/ 14 h 17"/>
                <a:gd name="T16" fmla="*/ 24 w 24"/>
                <a:gd name="T17" fmla="*/ 17 h 17"/>
                <a:gd name="T18" fmla="*/ 20 w 24"/>
                <a:gd name="T19" fmla="*/ 15 h 17"/>
                <a:gd name="T20" fmla="*/ 16 w 24"/>
                <a:gd name="T21" fmla="*/ 12 h 17"/>
                <a:gd name="T22" fmla="*/ 14 w 24"/>
                <a:gd name="T23" fmla="*/ 11 h 17"/>
                <a:gd name="T24" fmla="*/ 12 w 24"/>
                <a:gd name="T25" fmla="*/ 9 h 17"/>
                <a:gd name="T26" fmla="*/ 9 w 24"/>
                <a:gd name="T27" fmla="*/ 7 h 17"/>
                <a:gd name="T28" fmla="*/ 7 w 24"/>
                <a:gd name="T29" fmla="*/ 6 h 17"/>
                <a:gd name="T30" fmla="*/ 3 w 24"/>
                <a:gd name="T31" fmla="*/ 3 h 17"/>
                <a:gd name="T32" fmla="*/ 0 w 24"/>
                <a:gd name="T33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4" h="17">
                  <a:moveTo>
                    <a:pt x="0" y="0"/>
                  </a:moveTo>
                  <a:cubicBezTo>
                    <a:pt x="0" y="0"/>
                    <a:pt x="2" y="0"/>
                    <a:pt x="4" y="2"/>
                  </a:cubicBezTo>
                  <a:cubicBezTo>
                    <a:pt x="5" y="3"/>
                    <a:pt x="7" y="3"/>
                    <a:pt x="8" y="4"/>
                  </a:cubicBezTo>
                  <a:cubicBezTo>
                    <a:pt x="9" y="5"/>
                    <a:pt x="10" y="5"/>
                    <a:pt x="10" y="6"/>
                  </a:cubicBezTo>
                  <a:cubicBezTo>
                    <a:pt x="11" y="6"/>
                    <a:pt x="12" y="7"/>
                    <a:pt x="13" y="7"/>
                  </a:cubicBezTo>
                  <a:cubicBezTo>
                    <a:pt x="13" y="8"/>
                    <a:pt x="14" y="9"/>
                    <a:pt x="15" y="9"/>
                  </a:cubicBezTo>
                  <a:cubicBezTo>
                    <a:pt x="16" y="10"/>
                    <a:pt x="16" y="10"/>
                    <a:pt x="17" y="11"/>
                  </a:cubicBezTo>
                  <a:cubicBezTo>
                    <a:pt x="18" y="12"/>
                    <a:pt x="19" y="13"/>
                    <a:pt x="21" y="14"/>
                  </a:cubicBezTo>
                  <a:cubicBezTo>
                    <a:pt x="23" y="16"/>
                    <a:pt x="24" y="17"/>
                    <a:pt x="24" y="17"/>
                  </a:cubicBezTo>
                  <a:cubicBezTo>
                    <a:pt x="24" y="17"/>
                    <a:pt x="22" y="16"/>
                    <a:pt x="20" y="15"/>
                  </a:cubicBezTo>
                  <a:cubicBezTo>
                    <a:pt x="19" y="14"/>
                    <a:pt x="17" y="13"/>
                    <a:pt x="16" y="12"/>
                  </a:cubicBezTo>
                  <a:cubicBezTo>
                    <a:pt x="15" y="12"/>
                    <a:pt x="14" y="11"/>
                    <a:pt x="14" y="11"/>
                  </a:cubicBezTo>
                  <a:cubicBezTo>
                    <a:pt x="13" y="10"/>
                    <a:pt x="12" y="10"/>
                    <a:pt x="12" y="9"/>
                  </a:cubicBezTo>
                  <a:cubicBezTo>
                    <a:pt x="11" y="8"/>
                    <a:pt x="10" y="8"/>
                    <a:pt x="9" y="7"/>
                  </a:cubicBezTo>
                  <a:cubicBezTo>
                    <a:pt x="9" y="7"/>
                    <a:pt x="8" y="6"/>
                    <a:pt x="7" y="6"/>
                  </a:cubicBezTo>
                  <a:cubicBezTo>
                    <a:pt x="6" y="5"/>
                    <a:pt x="5" y="4"/>
                    <a:pt x="3" y="3"/>
                  </a:cubicBezTo>
                  <a:cubicBezTo>
                    <a:pt x="1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230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" name="Freeform 227"/>
            <p:cNvSpPr/>
            <p:nvPr/>
          </p:nvSpPr>
          <p:spPr bwMode="auto">
            <a:xfrm>
              <a:off x="3825875" y="2708275"/>
              <a:ext cx="119062" cy="82550"/>
            </a:xfrm>
            <a:custGeom>
              <a:avLst/>
              <a:gdLst>
                <a:gd name="T0" fmla="*/ 0 w 32"/>
                <a:gd name="T1" fmla="*/ 0 h 22"/>
                <a:gd name="T2" fmla="*/ 6 w 32"/>
                <a:gd name="T3" fmla="*/ 2 h 22"/>
                <a:gd name="T4" fmla="*/ 12 w 32"/>
                <a:gd name="T5" fmla="*/ 5 h 22"/>
                <a:gd name="T6" fmla="*/ 15 w 32"/>
                <a:gd name="T7" fmla="*/ 6 h 22"/>
                <a:gd name="T8" fmla="*/ 18 w 32"/>
                <a:gd name="T9" fmla="*/ 8 h 22"/>
                <a:gd name="T10" fmla="*/ 21 w 32"/>
                <a:gd name="T11" fmla="*/ 10 h 22"/>
                <a:gd name="T12" fmla="*/ 24 w 32"/>
                <a:gd name="T13" fmla="*/ 12 h 22"/>
                <a:gd name="T14" fmla="*/ 26 w 32"/>
                <a:gd name="T15" fmla="*/ 15 h 22"/>
                <a:gd name="T16" fmla="*/ 29 w 32"/>
                <a:gd name="T17" fmla="*/ 17 h 22"/>
                <a:gd name="T18" fmla="*/ 29 w 32"/>
                <a:gd name="T19" fmla="*/ 18 h 22"/>
                <a:gd name="T20" fmla="*/ 30 w 32"/>
                <a:gd name="T21" fmla="*/ 19 h 22"/>
                <a:gd name="T22" fmla="*/ 31 w 32"/>
                <a:gd name="T23" fmla="*/ 20 h 22"/>
                <a:gd name="T24" fmla="*/ 32 w 32"/>
                <a:gd name="T25" fmla="*/ 22 h 22"/>
                <a:gd name="T26" fmla="*/ 31 w 32"/>
                <a:gd name="T27" fmla="*/ 21 h 22"/>
                <a:gd name="T28" fmla="*/ 30 w 32"/>
                <a:gd name="T29" fmla="*/ 19 h 22"/>
                <a:gd name="T30" fmla="*/ 28 w 32"/>
                <a:gd name="T31" fmla="*/ 18 h 22"/>
                <a:gd name="T32" fmla="*/ 26 w 32"/>
                <a:gd name="T33" fmla="*/ 16 h 22"/>
                <a:gd name="T34" fmla="*/ 23 w 32"/>
                <a:gd name="T35" fmla="*/ 14 h 22"/>
                <a:gd name="T36" fmla="*/ 20 w 32"/>
                <a:gd name="T37" fmla="*/ 12 h 22"/>
                <a:gd name="T38" fmla="*/ 17 w 32"/>
                <a:gd name="T39" fmla="*/ 10 h 22"/>
                <a:gd name="T40" fmla="*/ 11 w 32"/>
                <a:gd name="T41" fmla="*/ 6 h 22"/>
                <a:gd name="T42" fmla="*/ 6 w 32"/>
                <a:gd name="T43" fmla="*/ 3 h 22"/>
                <a:gd name="T44" fmla="*/ 2 w 32"/>
                <a:gd name="T45" fmla="*/ 1 h 22"/>
                <a:gd name="T46" fmla="*/ 0 w 32"/>
                <a:gd name="T47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2" h="22">
                  <a:moveTo>
                    <a:pt x="0" y="0"/>
                  </a:moveTo>
                  <a:cubicBezTo>
                    <a:pt x="0" y="0"/>
                    <a:pt x="3" y="1"/>
                    <a:pt x="6" y="2"/>
                  </a:cubicBezTo>
                  <a:cubicBezTo>
                    <a:pt x="8" y="3"/>
                    <a:pt x="10" y="4"/>
                    <a:pt x="12" y="5"/>
                  </a:cubicBezTo>
                  <a:cubicBezTo>
                    <a:pt x="13" y="5"/>
                    <a:pt x="14" y="6"/>
                    <a:pt x="15" y="6"/>
                  </a:cubicBezTo>
                  <a:cubicBezTo>
                    <a:pt x="16" y="7"/>
                    <a:pt x="17" y="7"/>
                    <a:pt x="18" y="8"/>
                  </a:cubicBezTo>
                  <a:cubicBezTo>
                    <a:pt x="19" y="9"/>
                    <a:pt x="20" y="9"/>
                    <a:pt x="21" y="10"/>
                  </a:cubicBezTo>
                  <a:cubicBezTo>
                    <a:pt x="22" y="11"/>
                    <a:pt x="23" y="12"/>
                    <a:pt x="24" y="12"/>
                  </a:cubicBezTo>
                  <a:cubicBezTo>
                    <a:pt x="25" y="13"/>
                    <a:pt x="26" y="14"/>
                    <a:pt x="26" y="15"/>
                  </a:cubicBezTo>
                  <a:cubicBezTo>
                    <a:pt x="27" y="15"/>
                    <a:pt x="28" y="16"/>
                    <a:pt x="29" y="17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30" y="19"/>
                    <a:pt x="30" y="19"/>
                    <a:pt x="30" y="19"/>
                  </a:cubicBezTo>
                  <a:cubicBezTo>
                    <a:pt x="31" y="19"/>
                    <a:pt x="31" y="20"/>
                    <a:pt x="31" y="20"/>
                  </a:cubicBezTo>
                  <a:cubicBezTo>
                    <a:pt x="32" y="21"/>
                    <a:pt x="32" y="22"/>
                    <a:pt x="32" y="22"/>
                  </a:cubicBezTo>
                  <a:cubicBezTo>
                    <a:pt x="32" y="22"/>
                    <a:pt x="32" y="21"/>
                    <a:pt x="31" y="21"/>
                  </a:cubicBezTo>
                  <a:cubicBezTo>
                    <a:pt x="31" y="20"/>
                    <a:pt x="30" y="20"/>
                    <a:pt x="30" y="19"/>
                  </a:cubicBezTo>
                  <a:cubicBezTo>
                    <a:pt x="29" y="19"/>
                    <a:pt x="29" y="18"/>
                    <a:pt x="28" y="18"/>
                  </a:cubicBezTo>
                  <a:cubicBezTo>
                    <a:pt x="27" y="17"/>
                    <a:pt x="26" y="16"/>
                    <a:pt x="26" y="16"/>
                  </a:cubicBezTo>
                  <a:cubicBezTo>
                    <a:pt x="25" y="15"/>
                    <a:pt x="24" y="14"/>
                    <a:pt x="23" y="14"/>
                  </a:cubicBezTo>
                  <a:cubicBezTo>
                    <a:pt x="22" y="13"/>
                    <a:pt x="21" y="12"/>
                    <a:pt x="20" y="12"/>
                  </a:cubicBezTo>
                  <a:cubicBezTo>
                    <a:pt x="19" y="11"/>
                    <a:pt x="18" y="10"/>
                    <a:pt x="17" y="10"/>
                  </a:cubicBezTo>
                  <a:cubicBezTo>
                    <a:pt x="15" y="9"/>
                    <a:pt x="13" y="7"/>
                    <a:pt x="11" y="6"/>
                  </a:cubicBezTo>
                  <a:cubicBezTo>
                    <a:pt x="9" y="5"/>
                    <a:pt x="7" y="4"/>
                    <a:pt x="6" y="3"/>
                  </a:cubicBezTo>
                  <a:cubicBezTo>
                    <a:pt x="4" y="2"/>
                    <a:pt x="3" y="2"/>
                    <a:pt x="2" y="1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230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" name="Freeform 228"/>
            <p:cNvSpPr/>
            <p:nvPr/>
          </p:nvSpPr>
          <p:spPr bwMode="auto">
            <a:xfrm>
              <a:off x="3760788" y="2641600"/>
              <a:ext cx="136525" cy="63500"/>
            </a:xfrm>
            <a:custGeom>
              <a:avLst/>
              <a:gdLst>
                <a:gd name="T0" fmla="*/ 0 w 36"/>
                <a:gd name="T1" fmla="*/ 0 h 17"/>
                <a:gd name="T2" fmla="*/ 0 w 36"/>
                <a:gd name="T3" fmla="*/ 0 h 17"/>
                <a:gd name="T4" fmla="*/ 2 w 36"/>
                <a:gd name="T5" fmla="*/ 0 h 17"/>
                <a:gd name="T6" fmla="*/ 6 w 36"/>
                <a:gd name="T7" fmla="*/ 1 h 17"/>
                <a:gd name="T8" fmla="*/ 9 w 36"/>
                <a:gd name="T9" fmla="*/ 1 h 17"/>
                <a:gd name="T10" fmla="*/ 12 w 36"/>
                <a:gd name="T11" fmla="*/ 3 h 17"/>
                <a:gd name="T12" fmla="*/ 16 w 36"/>
                <a:gd name="T13" fmla="*/ 4 h 17"/>
                <a:gd name="T14" fmla="*/ 19 w 36"/>
                <a:gd name="T15" fmla="*/ 6 h 17"/>
                <a:gd name="T16" fmla="*/ 22 w 36"/>
                <a:gd name="T17" fmla="*/ 7 h 17"/>
                <a:gd name="T18" fmla="*/ 25 w 36"/>
                <a:gd name="T19" fmla="*/ 9 h 17"/>
                <a:gd name="T20" fmla="*/ 28 w 36"/>
                <a:gd name="T21" fmla="*/ 11 h 17"/>
                <a:gd name="T22" fmla="*/ 31 w 36"/>
                <a:gd name="T23" fmla="*/ 13 h 17"/>
                <a:gd name="T24" fmla="*/ 35 w 36"/>
                <a:gd name="T25" fmla="*/ 16 h 17"/>
                <a:gd name="T26" fmla="*/ 36 w 36"/>
                <a:gd name="T27" fmla="*/ 17 h 17"/>
                <a:gd name="T28" fmla="*/ 34 w 36"/>
                <a:gd name="T29" fmla="*/ 16 h 17"/>
                <a:gd name="T30" fmla="*/ 30 w 36"/>
                <a:gd name="T31" fmla="*/ 14 h 17"/>
                <a:gd name="T32" fmla="*/ 25 w 36"/>
                <a:gd name="T33" fmla="*/ 11 h 17"/>
                <a:gd name="T34" fmla="*/ 22 w 36"/>
                <a:gd name="T35" fmla="*/ 9 h 17"/>
                <a:gd name="T36" fmla="*/ 18 w 36"/>
                <a:gd name="T37" fmla="*/ 7 h 17"/>
                <a:gd name="T38" fmla="*/ 15 w 36"/>
                <a:gd name="T39" fmla="*/ 6 h 17"/>
                <a:gd name="T40" fmla="*/ 12 w 36"/>
                <a:gd name="T41" fmla="*/ 4 h 17"/>
                <a:gd name="T42" fmla="*/ 6 w 36"/>
                <a:gd name="T43" fmla="*/ 2 h 17"/>
                <a:gd name="T44" fmla="*/ 2 w 36"/>
                <a:gd name="T45" fmla="*/ 0 h 17"/>
                <a:gd name="T46" fmla="*/ 0 w 36"/>
                <a:gd name="T4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6" h="17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3" y="0"/>
                    <a:pt x="4" y="0"/>
                    <a:pt x="6" y="1"/>
                  </a:cubicBezTo>
                  <a:cubicBezTo>
                    <a:pt x="7" y="1"/>
                    <a:pt x="8" y="1"/>
                    <a:pt x="9" y="1"/>
                  </a:cubicBezTo>
                  <a:cubicBezTo>
                    <a:pt x="10" y="2"/>
                    <a:pt x="11" y="2"/>
                    <a:pt x="12" y="3"/>
                  </a:cubicBezTo>
                  <a:cubicBezTo>
                    <a:pt x="13" y="3"/>
                    <a:pt x="14" y="4"/>
                    <a:pt x="16" y="4"/>
                  </a:cubicBezTo>
                  <a:cubicBezTo>
                    <a:pt x="17" y="5"/>
                    <a:pt x="18" y="5"/>
                    <a:pt x="19" y="6"/>
                  </a:cubicBezTo>
                  <a:cubicBezTo>
                    <a:pt x="20" y="6"/>
                    <a:pt x="21" y="7"/>
                    <a:pt x="22" y="7"/>
                  </a:cubicBezTo>
                  <a:cubicBezTo>
                    <a:pt x="23" y="8"/>
                    <a:pt x="24" y="9"/>
                    <a:pt x="25" y="9"/>
                  </a:cubicBezTo>
                  <a:cubicBezTo>
                    <a:pt x="26" y="10"/>
                    <a:pt x="27" y="11"/>
                    <a:pt x="28" y="11"/>
                  </a:cubicBezTo>
                  <a:cubicBezTo>
                    <a:pt x="29" y="12"/>
                    <a:pt x="30" y="12"/>
                    <a:pt x="31" y="13"/>
                  </a:cubicBezTo>
                  <a:cubicBezTo>
                    <a:pt x="32" y="14"/>
                    <a:pt x="34" y="15"/>
                    <a:pt x="35" y="16"/>
                  </a:cubicBezTo>
                  <a:cubicBezTo>
                    <a:pt x="35" y="16"/>
                    <a:pt x="36" y="17"/>
                    <a:pt x="36" y="17"/>
                  </a:cubicBezTo>
                  <a:cubicBezTo>
                    <a:pt x="36" y="17"/>
                    <a:pt x="35" y="16"/>
                    <a:pt x="34" y="16"/>
                  </a:cubicBezTo>
                  <a:cubicBezTo>
                    <a:pt x="33" y="15"/>
                    <a:pt x="32" y="15"/>
                    <a:pt x="30" y="14"/>
                  </a:cubicBezTo>
                  <a:cubicBezTo>
                    <a:pt x="29" y="13"/>
                    <a:pt x="27" y="12"/>
                    <a:pt x="25" y="11"/>
                  </a:cubicBezTo>
                  <a:cubicBezTo>
                    <a:pt x="24" y="10"/>
                    <a:pt x="23" y="10"/>
                    <a:pt x="22" y="9"/>
                  </a:cubicBezTo>
                  <a:cubicBezTo>
                    <a:pt x="20" y="9"/>
                    <a:pt x="19" y="8"/>
                    <a:pt x="18" y="7"/>
                  </a:cubicBezTo>
                  <a:cubicBezTo>
                    <a:pt x="17" y="7"/>
                    <a:pt x="16" y="6"/>
                    <a:pt x="15" y="6"/>
                  </a:cubicBezTo>
                  <a:cubicBezTo>
                    <a:pt x="14" y="5"/>
                    <a:pt x="13" y="5"/>
                    <a:pt x="12" y="4"/>
                  </a:cubicBezTo>
                  <a:cubicBezTo>
                    <a:pt x="10" y="3"/>
                    <a:pt x="8" y="2"/>
                    <a:pt x="6" y="2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1" y="0"/>
                    <a:pt x="0" y="0"/>
                    <a:pt x="0" y="0"/>
                  </a:cubicBezTo>
                </a:path>
              </a:pathLst>
            </a:custGeom>
            <a:solidFill>
              <a:srgbClr val="3230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" name="Freeform 229"/>
            <p:cNvSpPr/>
            <p:nvPr/>
          </p:nvSpPr>
          <p:spPr bwMode="auto">
            <a:xfrm>
              <a:off x="3787775" y="2520950"/>
              <a:ext cx="57150" cy="25400"/>
            </a:xfrm>
            <a:custGeom>
              <a:avLst/>
              <a:gdLst>
                <a:gd name="T0" fmla="*/ 0 w 15"/>
                <a:gd name="T1" fmla="*/ 7 h 7"/>
                <a:gd name="T2" fmla="*/ 2 w 15"/>
                <a:gd name="T3" fmla="*/ 5 h 7"/>
                <a:gd name="T4" fmla="*/ 5 w 15"/>
                <a:gd name="T5" fmla="*/ 4 h 7"/>
                <a:gd name="T6" fmla="*/ 7 w 15"/>
                <a:gd name="T7" fmla="*/ 2 h 7"/>
                <a:gd name="T8" fmla="*/ 10 w 15"/>
                <a:gd name="T9" fmla="*/ 1 h 7"/>
                <a:gd name="T10" fmla="*/ 13 w 15"/>
                <a:gd name="T11" fmla="*/ 0 h 7"/>
                <a:gd name="T12" fmla="*/ 15 w 15"/>
                <a:gd name="T13" fmla="*/ 0 h 7"/>
                <a:gd name="T14" fmla="*/ 13 w 15"/>
                <a:gd name="T15" fmla="*/ 1 h 7"/>
                <a:gd name="T16" fmla="*/ 11 w 15"/>
                <a:gd name="T17" fmla="*/ 3 h 7"/>
                <a:gd name="T18" fmla="*/ 8 w 15"/>
                <a:gd name="T19" fmla="*/ 4 h 7"/>
                <a:gd name="T20" fmla="*/ 5 w 15"/>
                <a:gd name="T21" fmla="*/ 5 h 7"/>
                <a:gd name="T22" fmla="*/ 3 w 15"/>
                <a:gd name="T23" fmla="*/ 6 h 7"/>
                <a:gd name="T24" fmla="*/ 0 w 15"/>
                <a:gd name="T25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5" h="7">
                  <a:moveTo>
                    <a:pt x="0" y="7"/>
                  </a:moveTo>
                  <a:cubicBezTo>
                    <a:pt x="0" y="7"/>
                    <a:pt x="1" y="6"/>
                    <a:pt x="2" y="5"/>
                  </a:cubicBezTo>
                  <a:cubicBezTo>
                    <a:pt x="3" y="5"/>
                    <a:pt x="4" y="4"/>
                    <a:pt x="5" y="4"/>
                  </a:cubicBezTo>
                  <a:cubicBezTo>
                    <a:pt x="6" y="3"/>
                    <a:pt x="6" y="3"/>
                    <a:pt x="7" y="2"/>
                  </a:cubicBezTo>
                  <a:cubicBezTo>
                    <a:pt x="8" y="2"/>
                    <a:pt x="9" y="1"/>
                    <a:pt x="10" y="1"/>
                  </a:cubicBezTo>
                  <a:cubicBezTo>
                    <a:pt x="11" y="1"/>
                    <a:pt x="12" y="0"/>
                    <a:pt x="13" y="0"/>
                  </a:cubicBezTo>
                  <a:cubicBezTo>
                    <a:pt x="14" y="0"/>
                    <a:pt x="15" y="0"/>
                    <a:pt x="15" y="0"/>
                  </a:cubicBezTo>
                  <a:cubicBezTo>
                    <a:pt x="15" y="0"/>
                    <a:pt x="14" y="0"/>
                    <a:pt x="13" y="1"/>
                  </a:cubicBezTo>
                  <a:cubicBezTo>
                    <a:pt x="13" y="2"/>
                    <a:pt x="12" y="2"/>
                    <a:pt x="11" y="3"/>
                  </a:cubicBezTo>
                  <a:cubicBezTo>
                    <a:pt x="10" y="3"/>
                    <a:pt x="9" y="3"/>
                    <a:pt x="8" y="4"/>
                  </a:cubicBezTo>
                  <a:cubicBezTo>
                    <a:pt x="7" y="4"/>
                    <a:pt x="6" y="5"/>
                    <a:pt x="5" y="5"/>
                  </a:cubicBezTo>
                  <a:cubicBezTo>
                    <a:pt x="5" y="5"/>
                    <a:pt x="4" y="6"/>
                    <a:pt x="3" y="6"/>
                  </a:cubicBezTo>
                  <a:cubicBezTo>
                    <a:pt x="1" y="6"/>
                    <a:pt x="0" y="7"/>
                    <a:pt x="0" y="7"/>
                  </a:cubicBezTo>
                  <a:close/>
                </a:path>
              </a:pathLst>
            </a:custGeom>
            <a:solidFill>
              <a:srgbClr val="3230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" name="Freeform 230"/>
            <p:cNvSpPr/>
            <p:nvPr/>
          </p:nvSpPr>
          <p:spPr bwMode="auto">
            <a:xfrm>
              <a:off x="3760788" y="2457450"/>
              <a:ext cx="95250" cy="36513"/>
            </a:xfrm>
            <a:custGeom>
              <a:avLst/>
              <a:gdLst>
                <a:gd name="T0" fmla="*/ 0 w 25"/>
                <a:gd name="T1" fmla="*/ 10 h 10"/>
                <a:gd name="T2" fmla="*/ 4 w 25"/>
                <a:gd name="T3" fmla="*/ 8 h 10"/>
                <a:gd name="T4" fmla="*/ 7 w 25"/>
                <a:gd name="T5" fmla="*/ 6 h 10"/>
                <a:gd name="T6" fmla="*/ 10 w 25"/>
                <a:gd name="T7" fmla="*/ 5 h 10"/>
                <a:gd name="T8" fmla="*/ 12 w 25"/>
                <a:gd name="T9" fmla="*/ 4 h 10"/>
                <a:gd name="T10" fmla="*/ 14 w 25"/>
                <a:gd name="T11" fmla="*/ 3 h 10"/>
                <a:gd name="T12" fmla="*/ 17 w 25"/>
                <a:gd name="T13" fmla="*/ 2 h 10"/>
                <a:gd name="T14" fmla="*/ 21 w 25"/>
                <a:gd name="T15" fmla="*/ 1 h 10"/>
                <a:gd name="T16" fmla="*/ 25 w 25"/>
                <a:gd name="T17" fmla="*/ 0 h 10"/>
                <a:gd name="T18" fmla="*/ 21 w 25"/>
                <a:gd name="T19" fmla="*/ 2 h 10"/>
                <a:gd name="T20" fmla="*/ 17 w 25"/>
                <a:gd name="T21" fmla="*/ 4 h 10"/>
                <a:gd name="T22" fmla="*/ 15 w 25"/>
                <a:gd name="T23" fmla="*/ 5 h 10"/>
                <a:gd name="T24" fmla="*/ 13 w 25"/>
                <a:gd name="T25" fmla="*/ 6 h 10"/>
                <a:gd name="T26" fmla="*/ 10 w 25"/>
                <a:gd name="T27" fmla="*/ 7 h 10"/>
                <a:gd name="T28" fmla="*/ 8 w 25"/>
                <a:gd name="T29" fmla="*/ 7 h 10"/>
                <a:gd name="T30" fmla="*/ 4 w 25"/>
                <a:gd name="T31" fmla="*/ 9 h 10"/>
                <a:gd name="T32" fmla="*/ 0 w 25"/>
                <a:gd name="T33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5" h="10">
                  <a:moveTo>
                    <a:pt x="0" y="10"/>
                  </a:moveTo>
                  <a:cubicBezTo>
                    <a:pt x="0" y="10"/>
                    <a:pt x="1" y="9"/>
                    <a:pt x="4" y="8"/>
                  </a:cubicBezTo>
                  <a:cubicBezTo>
                    <a:pt x="5" y="7"/>
                    <a:pt x="6" y="7"/>
                    <a:pt x="7" y="6"/>
                  </a:cubicBezTo>
                  <a:cubicBezTo>
                    <a:pt x="8" y="6"/>
                    <a:pt x="9" y="5"/>
                    <a:pt x="10" y="5"/>
                  </a:cubicBezTo>
                  <a:cubicBezTo>
                    <a:pt x="10" y="4"/>
                    <a:pt x="11" y="4"/>
                    <a:pt x="12" y="4"/>
                  </a:cubicBezTo>
                  <a:cubicBezTo>
                    <a:pt x="13" y="3"/>
                    <a:pt x="14" y="3"/>
                    <a:pt x="14" y="3"/>
                  </a:cubicBezTo>
                  <a:cubicBezTo>
                    <a:pt x="15" y="2"/>
                    <a:pt x="16" y="2"/>
                    <a:pt x="17" y="2"/>
                  </a:cubicBezTo>
                  <a:cubicBezTo>
                    <a:pt x="18" y="1"/>
                    <a:pt x="20" y="1"/>
                    <a:pt x="21" y="1"/>
                  </a:cubicBezTo>
                  <a:cubicBezTo>
                    <a:pt x="24" y="0"/>
                    <a:pt x="25" y="0"/>
                    <a:pt x="25" y="0"/>
                  </a:cubicBezTo>
                  <a:cubicBezTo>
                    <a:pt x="25" y="0"/>
                    <a:pt x="24" y="1"/>
                    <a:pt x="21" y="2"/>
                  </a:cubicBezTo>
                  <a:cubicBezTo>
                    <a:pt x="20" y="2"/>
                    <a:pt x="19" y="3"/>
                    <a:pt x="17" y="4"/>
                  </a:cubicBezTo>
                  <a:cubicBezTo>
                    <a:pt x="17" y="4"/>
                    <a:pt x="16" y="4"/>
                    <a:pt x="15" y="5"/>
                  </a:cubicBezTo>
                  <a:cubicBezTo>
                    <a:pt x="14" y="5"/>
                    <a:pt x="14" y="5"/>
                    <a:pt x="13" y="6"/>
                  </a:cubicBezTo>
                  <a:cubicBezTo>
                    <a:pt x="12" y="6"/>
                    <a:pt x="11" y="6"/>
                    <a:pt x="10" y="7"/>
                  </a:cubicBezTo>
                  <a:cubicBezTo>
                    <a:pt x="10" y="7"/>
                    <a:pt x="9" y="7"/>
                    <a:pt x="8" y="7"/>
                  </a:cubicBezTo>
                  <a:cubicBezTo>
                    <a:pt x="7" y="8"/>
                    <a:pt x="5" y="9"/>
                    <a:pt x="4" y="9"/>
                  </a:cubicBezTo>
                  <a:cubicBezTo>
                    <a:pt x="2" y="10"/>
                    <a:pt x="0" y="10"/>
                    <a:pt x="0" y="10"/>
                  </a:cubicBezTo>
                  <a:close/>
                </a:path>
              </a:pathLst>
            </a:custGeom>
            <a:solidFill>
              <a:srgbClr val="3230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" name="Freeform 231"/>
            <p:cNvSpPr/>
            <p:nvPr/>
          </p:nvSpPr>
          <p:spPr bwMode="auto">
            <a:xfrm>
              <a:off x="3724275" y="2397125"/>
              <a:ext cx="107950" cy="41275"/>
            </a:xfrm>
            <a:custGeom>
              <a:avLst/>
              <a:gdLst>
                <a:gd name="T0" fmla="*/ 0 w 29"/>
                <a:gd name="T1" fmla="*/ 11 h 11"/>
                <a:gd name="T2" fmla="*/ 1 w 29"/>
                <a:gd name="T3" fmla="*/ 10 h 11"/>
                <a:gd name="T4" fmla="*/ 3 w 29"/>
                <a:gd name="T5" fmla="*/ 9 h 11"/>
                <a:gd name="T6" fmla="*/ 4 w 29"/>
                <a:gd name="T7" fmla="*/ 7 h 11"/>
                <a:gd name="T8" fmla="*/ 8 w 29"/>
                <a:gd name="T9" fmla="*/ 5 h 11"/>
                <a:gd name="T10" fmla="*/ 11 w 29"/>
                <a:gd name="T11" fmla="*/ 4 h 11"/>
                <a:gd name="T12" fmla="*/ 14 w 29"/>
                <a:gd name="T13" fmla="*/ 2 h 11"/>
                <a:gd name="T14" fmla="*/ 17 w 29"/>
                <a:gd name="T15" fmla="*/ 1 h 11"/>
                <a:gd name="T16" fmla="*/ 19 w 29"/>
                <a:gd name="T17" fmla="*/ 1 h 11"/>
                <a:gd name="T18" fmla="*/ 24 w 29"/>
                <a:gd name="T19" fmla="*/ 0 h 11"/>
                <a:gd name="T20" fmla="*/ 26 w 29"/>
                <a:gd name="T21" fmla="*/ 0 h 11"/>
                <a:gd name="T22" fmla="*/ 28 w 29"/>
                <a:gd name="T23" fmla="*/ 0 h 11"/>
                <a:gd name="T24" fmla="*/ 29 w 29"/>
                <a:gd name="T25" fmla="*/ 0 h 11"/>
                <a:gd name="T26" fmla="*/ 25 w 29"/>
                <a:gd name="T27" fmla="*/ 1 h 11"/>
                <a:gd name="T28" fmla="*/ 22 w 29"/>
                <a:gd name="T29" fmla="*/ 2 h 11"/>
                <a:gd name="T30" fmla="*/ 20 w 29"/>
                <a:gd name="T31" fmla="*/ 2 h 11"/>
                <a:gd name="T32" fmla="*/ 17 w 29"/>
                <a:gd name="T33" fmla="*/ 3 h 11"/>
                <a:gd name="T34" fmla="*/ 14 w 29"/>
                <a:gd name="T35" fmla="*/ 4 h 11"/>
                <a:gd name="T36" fmla="*/ 12 w 29"/>
                <a:gd name="T37" fmla="*/ 5 h 11"/>
                <a:gd name="T38" fmla="*/ 9 w 29"/>
                <a:gd name="T39" fmla="*/ 6 h 11"/>
                <a:gd name="T40" fmla="*/ 7 w 29"/>
                <a:gd name="T41" fmla="*/ 7 h 11"/>
                <a:gd name="T42" fmla="*/ 5 w 29"/>
                <a:gd name="T43" fmla="*/ 8 h 11"/>
                <a:gd name="T44" fmla="*/ 0 w 29"/>
                <a:gd name="T45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8" h="11">
                  <a:moveTo>
                    <a:pt x="0" y="11"/>
                  </a:moveTo>
                  <a:cubicBezTo>
                    <a:pt x="0" y="11"/>
                    <a:pt x="1" y="10"/>
                    <a:pt x="1" y="10"/>
                  </a:cubicBezTo>
                  <a:cubicBezTo>
                    <a:pt x="2" y="9"/>
                    <a:pt x="2" y="9"/>
                    <a:pt x="3" y="9"/>
                  </a:cubicBezTo>
                  <a:cubicBezTo>
                    <a:pt x="3" y="8"/>
                    <a:pt x="4" y="8"/>
                    <a:pt x="4" y="7"/>
                  </a:cubicBezTo>
                  <a:cubicBezTo>
                    <a:pt x="5" y="7"/>
                    <a:pt x="7" y="6"/>
                    <a:pt x="8" y="5"/>
                  </a:cubicBezTo>
                  <a:cubicBezTo>
                    <a:pt x="9" y="4"/>
                    <a:pt x="10" y="4"/>
                    <a:pt x="11" y="4"/>
                  </a:cubicBezTo>
                  <a:cubicBezTo>
                    <a:pt x="12" y="3"/>
                    <a:pt x="13" y="3"/>
                    <a:pt x="14" y="2"/>
                  </a:cubicBezTo>
                  <a:cubicBezTo>
                    <a:pt x="15" y="2"/>
                    <a:pt x="16" y="2"/>
                    <a:pt x="17" y="1"/>
                  </a:cubicBezTo>
                  <a:cubicBezTo>
                    <a:pt x="17" y="1"/>
                    <a:pt x="18" y="1"/>
                    <a:pt x="19" y="1"/>
                  </a:cubicBezTo>
                  <a:cubicBezTo>
                    <a:pt x="21" y="0"/>
                    <a:pt x="23" y="0"/>
                    <a:pt x="24" y="0"/>
                  </a:cubicBezTo>
                  <a:cubicBezTo>
                    <a:pt x="25" y="0"/>
                    <a:pt x="26" y="0"/>
                    <a:pt x="26" y="0"/>
                  </a:cubicBezTo>
                  <a:cubicBezTo>
                    <a:pt x="27" y="0"/>
                    <a:pt x="27" y="0"/>
                    <a:pt x="28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7" y="0"/>
                    <a:pt x="25" y="1"/>
                  </a:cubicBezTo>
                  <a:cubicBezTo>
                    <a:pt x="24" y="1"/>
                    <a:pt x="23" y="2"/>
                    <a:pt x="22" y="2"/>
                  </a:cubicBezTo>
                  <a:cubicBezTo>
                    <a:pt x="21" y="2"/>
                    <a:pt x="21" y="2"/>
                    <a:pt x="20" y="2"/>
                  </a:cubicBezTo>
                  <a:cubicBezTo>
                    <a:pt x="19" y="3"/>
                    <a:pt x="18" y="3"/>
                    <a:pt x="17" y="3"/>
                  </a:cubicBezTo>
                  <a:cubicBezTo>
                    <a:pt x="16" y="4"/>
                    <a:pt x="15" y="4"/>
                    <a:pt x="14" y="4"/>
                  </a:cubicBezTo>
                  <a:cubicBezTo>
                    <a:pt x="14" y="5"/>
                    <a:pt x="13" y="5"/>
                    <a:pt x="12" y="5"/>
                  </a:cubicBezTo>
                  <a:cubicBezTo>
                    <a:pt x="11" y="6"/>
                    <a:pt x="10" y="6"/>
                    <a:pt x="9" y="6"/>
                  </a:cubicBezTo>
                  <a:cubicBezTo>
                    <a:pt x="8" y="7"/>
                    <a:pt x="8" y="7"/>
                    <a:pt x="7" y="7"/>
                  </a:cubicBezTo>
                  <a:cubicBezTo>
                    <a:pt x="6" y="8"/>
                    <a:pt x="5" y="8"/>
                    <a:pt x="5" y="8"/>
                  </a:cubicBezTo>
                  <a:cubicBezTo>
                    <a:pt x="2" y="10"/>
                    <a:pt x="0" y="11"/>
                    <a:pt x="0" y="11"/>
                  </a:cubicBezTo>
                  <a:close/>
                </a:path>
              </a:pathLst>
            </a:custGeom>
            <a:solidFill>
              <a:srgbClr val="3230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" name="Freeform 232"/>
            <p:cNvSpPr/>
            <p:nvPr/>
          </p:nvSpPr>
          <p:spPr bwMode="auto">
            <a:xfrm>
              <a:off x="3716338" y="2298700"/>
              <a:ext cx="93662" cy="87313"/>
            </a:xfrm>
            <a:custGeom>
              <a:avLst/>
              <a:gdLst>
                <a:gd name="T0" fmla="*/ 0 w 25"/>
                <a:gd name="T1" fmla="*/ 23 h 23"/>
                <a:gd name="T2" fmla="*/ 1 w 25"/>
                <a:gd name="T3" fmla="*/ 21 h 23"/>
                <a:gd name="T4" fmla="*/ 2 w 25"/>
                <a:gd name="T5" fmla="*/ 20 h 23"/>
                <a:gd name="T6" fmla="*/ 3 w 25"/>
                <a:gd name="T7" fmla="*/ 18 h 23"/>
                <a:gd name="T8" fmla="*/ 7 w 25"/>
                <a:gd name="T9" fmla="*/ 14 h 23"/>
                <a:gd name="T10" fmla="*/ 9 w 25"/>
                <a:gd name="T11" fmla="*/ 12 h 23"/>
                <a:gd name="T12" fmla="*/ 11 w 25"/>
                <a:gd name="T13" fmla="*/ 10 h 23"/>
                <a:gd name="T14" fmla="*/ 14 w 25"/>
                <a:gd name="T15" fmla="*/ 8 h 23"/>
                <a:gd name="T16" fmla="*/ 16 w 25"/>
                <a:gd name="T17" fmla="*/ 6 h 23"/>
                <a:gd name="T18" fmla="*/ 21 w 25"/>
                <a:gd name="T19" fmla="*/ 3 h 23"/>
                <a:gd name="T20" fmla="*/ 25 w 25"/>
                <a:gd name="T21" fmla="*/ 0 h 23"/>
                <a:gd name="T22" fmla="*/ 21 w 25"/>
                <a:gd name="T23" fmla="*/ 4 h 23"/>
                <a:gd name="T24" fmla="*/ 17 w 25"/>
                <a:gd name="T25" fmla="*/ 7 h 23"/>
                <a:gd name="T26" fmla="*/ 12 w 25"/>
                <a:gd name="T27" fmla="*/ 11 h 23"/>
                <a:gd name="T28" fmla="*/ 8 w 25"/>
                <a:gd name="T29" fmla="*/ 15 h 23"/>
                <a:gd name="T30" fmla="*/ 6 w 25"/>
                <a:gd name="T31" fmla="*/ 17 h 23"/>
                <a:gd name="T32" fmla="*/ 4 w 25"/>
                <a:gd name="T33" fmla="*/ 19 h 23"/>
                <a:gd name="T34" fmla="*/ 1 w 25"/>
                <a:gd name="T35" fmla="*/ 22 h 23"/>
                <a:gd name="T36" fmla="*/ 0 w 25"/>
                <a:gd name="T37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5" h="23">
                  <a:moveTo>
                    <a:pt x="0" y="23"/>
                  </a:moveTo>
                  <a:cubicBezTo>
                    <a:pt x="0" y="23"/>
                    <a:pt x="1" y="22"/>
                    <a:pt x="1" y="21"/>
                  </a:cubicBezTo>
                  <a:cubicBezTo>
                    <a:pt x="1" y="21"/>
                    <a:pt x="2" y="20"/>
                    <a:pt x="2" y="20"/>
                  </a:cubicBezTo>
                  <a:cubicBezTo>
                    <a:pt x="2" y="19"/>
                    <a:pt x="3" y="19"/>
                    <a:pt x="3" y="18"/>
                  </a:cubicBezTo>
                  <a:cubicBezTo>
                    <a:pt x="4" y="17"/>
                    <a:pt x="5" y="15"/>
                    <a:pt x="7" y="14"/>
                  </a:cubicBezTo>
                  <a:cubicBezTo>
                    <a:pt x="7" y="13"/>
                    <a:pt x="8" y="12"/>
                    <a:pt x="9" y="12"/>
                  </a:cubicBezTo>
                  <a:cubicBezTo>
                    <a:pt x="10" y="11"/>
                    <a:pt x="10" y="10"/>
                    <a:pt x="11" y="10"/>
                  </a:cubicBezTo>
                  <a:cubicBezTo>
                    <a:pt x="12" y="9"/>
                    <a:pt x="13" y="8"/>
                    <a:pt x="14" y="8"/>
                  </a:cubicBezTo>
                  <a:cubicBezTo>
                    <a:pt x="15" y="7"/>
                    <a:pt x="15" y="6"/>
                    <a:pt x="16" y="6"/>
                  </a:cubicBezTo>
                  <a:cubicBezTo>
                    <a:pt x="18" y="5"/>
                    <a:pt x="19" y="4"/>
                    <a:pt x="21" y="3"/>
                  </a:cubicBezTo>
                  <a:cubicBezTo>
                    <a:pt x="24" y="1"/>
                    <a:pt x="25" y="0"/>
                    <a:pt x="25" y="0"/>
                  </a:cubicBezTo>
                  <a:cubicBezTo>
                    <a:pt x="25" y="0"/>
                    <a:pt x="24" y="2"/>
                    <a:pt x="21" y="4"/>
                  </a:cubicBezTo>
                  <a:cubicBezTo>
                    <a:pt x="20" y="5"/>
                    <a:pt x="19" y="6"/>
                    <a:pt x="17" y="7"/>
                  </a:cubicBezTo>
                  <a:cubicBezTo>
                    <a:pt x="16" y="8"/>
                    <a:pt x="14" y="10"/>
                    <a:pt x="12" y="11"/>
                  </a:cubicBezTo>
                  <a:cubicBezTo>
                    <a:pt x="11" y="12"/>
                    <a:pt x="9" y="14"/>
                    <a:pt x="8" y="15"/>
                  </a:cubicBezTo>
                  <a:cubicBezTo>
                    <a:pt x="7" y="16"/>
                    <a:pt x="6" y="16"/>
                    <a:pt x="6" y="17"/>
                  </a:cubicBezTo>
                  <a:cubicBezTo>
                    <a:pt x="5" y="18"/>
                    <a:pt x="5" y="18"/>
                    <a:pt x="4" y="19"/>
                  </a:cubicBezTo>
                  <a:cubicBezTo>
                    <a:pt x="3" y="20"/>
                    <a:pt x="2" y="21"/>
                    <a:pt x="1" y="22"/>
                  </a:cubicBezTo>
                  <a:cubicBezTo>
                    <a:pt x="1" y="22"/>
                    <a:pt x="0" y="23"/>
                    <a:pt x="0" y="23"/>
                  </a:cubicBezTo>
                  <a:close/>
                </a:path>
              </a:pathLst>
            </a:custGeom>
            <a:solidFill>
              <a:srgbClr val="3230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" name="Freeform 233"/>
            <p:cNvSpPr/>
            <p:nvPr/>
          </p:nvSpPr>
          <p:spPr bwMode="auto">
            <a:xfrm>
              <a:off x="3694113" y="2224088"/>
              <a:ext cx="96837" cy="107950"/>
            </a:xfrm>
            <a:custGeom>
              <a:avLst/>
              <a:gdLst>
                <a:gd name="T0" fmla="*/ 0 w 26"/>
                <a:gd name="T1" fmla="*/ 29 h 29"/>
                <a:gd name="T2" fmla="*/ 3 w 26"/>
                <a:gd name="T3" fmla="*/ 24 h 29"/>
                <a:gd name="T4" fmla="*/ 7 w 26"/>
                <a:gd name="T5" fmla="*/ 19 h 29"/>
                <a:gd name="T6" fmla="*/ 9 w 26"/>
                <a:gd name="T7" fmla="*/ 16 h 29"/>
                <a:gd name="T8" fmla="*/ 11 w 26"/>
                <a:gd name="T9" fmla="*/ 13 h 29"/>
                <a:gd name="T10" fmla="*/ 14 w 26"/>
                <a:gd name="T11" fmla="*/ 11 h 29"/>
                <a:gd name="T12" fmla="*/ 16 w 26"/>
                <a:gd name="T13" fmla="*/ 8 h 29"/>
                <a:gd name="T14" fmla="*/ 21 w 26"/>
                <a:gd name="T15" fmla="*/ 4 h 29"/>
                <a:gd name="T16" fmla="*/ 26 w 26"/>
                <a:gd name="T17" fmla="*/ 0 h 29"/>
                <a:gd name="T18" fmla="*/ 24 w 26"/>
                <a:gd name="T19" fmla="*/ 2 h 29"/>
                <a:gd name="T20" fmla="*/ 22 w 26"/>
                <a:gd name="T21" fmla="*/ 5 h 29"/>
                <a:gd name="T22" fmla="*/ 18 w 26"/>
                <a:gd name="T23" fmla="*/ 9 h 29"/>
                <a:gd name="T24" fmla="*/ 13 w 26"/>
                <a:gd name="T25" fmla="*/ 15 h 29"/>
                <a:gd name="T26" fmla="*/ 8 w 26"/>
                <a:gd name="T27" fmla="*/ 20 h 29"/>
                <a:gd name="T28" fmla="*/ 4 w 26"/>
                <a:gd name="T29" fmla="*/ 24 h 29"/>
                <a:gd name="T30" fmla="*/ 1 w 26"/>
                <a:gd name="T31" fmla="*/ 28 h 29"/>
                <a:gd name="T32" fmla="*/ 0 w 26"/>
                <a:gd name="T33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6" h="28">
                  <a:moveTo>
                    <a:pt x="0" y="29"/>
                  </a:moveTo>
                  <a:cubicBezTo>
                    <a:pt x="0" y="29"/>
                    <a:pt x="1" y="27"/>
                    <a:pt x="3" y="24"/>
                  </a:cubicBezTo>
                  <a:cubicBezTo>
                    <a:pt x="4" y="22"/>
                    <a:pt x="6" y="20"/>
                    <a:pt x="7" y="19"/>
                  </a:cubicBezTo>
                  <a:cubicBezTo>
                    <a:pt x="8" y="18"/>
                    <a:pt x="8" y="17"/>
                    <a:pt x="9" y="16"/>
                  </a:cubicBezTo>
                  <a:cubicBezTo>
                    <a:pt x="10" y="15"/>
                    <a:pt x="11" y="14"/>
                    <a:pt x="11" y="13"/>
                  </a:cubicBezTo>
                  <a:cubicBezTo>
                    <a:pt x="12" y="12"/>
                    <a:pt x="13" y="11"/>
                    <a:pt x="14" y="11"/>
                  </a:cubicBezTo>
                  <a:cubicBezTo>
                    <a:pt x="15" y="10"/>
                    <a:pt x="16" y="9"/>
                    <a:pt x="16" y="8"/>
                  </a:cubicBezTo>
                  <a:cubicBezTo>
                    <a:pt x="18" y="7"/>
                    <a:pt x="19" y="5"/>
                    <a:pt x="21" y="4"/>
                  </a:cubicBezTo>
                  <a:cubicBezTo>
                    <a:pt x="24" y="2"/>
                    <a:pt x="26" y="0"/>
                    <a:pt x="26" y="0"/>
                  </a:cubicBezTo>
                  <a:cubicBezTo>
                    <a:pt x="26" y="0"/>
                    <a:pt x="25" y="1"/>
                    <a:pt x="24" y="2"/>
                  </a:cubicBezTo>
                  <a:cubicBezTo>
                    <a:pt x="24" y="2"/>
                    <a:pt x="23" y="3"/>
                    <a:pt x="22" y="5"/>
                  </a:cubicBezTo>
                  <a:cubicBezTo>
                    <a:pt x="20" y="6"/>
                    <a:pt x="19" y="8"/>
                    <a:pt x="18" y="9"/>
                  </a:cubicBezTo>
                  <a:cubicBezTo>
                    <a:pt x="16" y="11"/>
                    <a:pt x="14" y="13"/>
                    <a:pt x="13" y="15"/>
                  </a:cubicBezTo>
                  <a:cubicBezTo>
                    <a:pt x="11" y="16"/>
                    <a:pt x="10" y="18"/>
                    <a:pt x="8" y="20"/>
                  </a:cubicBezTo>
                  <a:cubicBezTo>
                    <a:pt x="7" y="21"/>
                    <a:pt x="5" y="23"/>
                    <a:pt x="4" y="24"/>
                  </a:cubicBezTo>
                  <a:cubicBezTo>
                    <a:pt x="3" y="26"/>
                    <a:pt x="2" y="27"/>
                    <a:pt x="1" y="28"/>
                  </a:cubicBezTo>
                  <a:cubicBezTo>
                    <a:pt x="0" y="28"/>
                    <a:pt x="0" y="29"/>
                    <a:pt x="0" y="29"/>
                  </a:cubicBezTo>
                  <a:close/>
                </a:path>
              </a:pathLst>
            </a:custGeom>
            <a:solidFill>
              <a:srgbClr val="3230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" name="Freeform 234"/>
            <p:cNvSpPr/>
            <p:nvPr/>
          </p:nvSpPr>
          <p:spPr bwMode="auto">
            <a:xfrm>
              <a:off x="3671888" y="2136775"/>
              <a:ext cx="93662" cy="150813"/>
            </a:xfrm>
            <a:custGeom>
              <a:avLst/>
              <a:gdLst>
                <a:gd name="T0" fmla="*/ 0 w 25"/>
                <a:gd name="T1" fmla="*/ 40 h 40"/>
                <a:gd name="T2" fmla="*/ 0 w 25"/>
                <a:gd name="T3" fmla="*/ 38 h 40"/>
                <a:gd name="T4" fmla="*/ 1 w 25"/>
                <a:gd name="T5" fmla="*/ 36 h 40"/>
                <a:gd name="T6" fmla="*/ 2 w 25"/>
                <a:gd name="T7" fmla="*/ 33 h 40"/>
                <a:gd name="T8" fmla="*/ 6 w 25"/>
                <a:gd name="T9" fmla="*/ 26 h 40"/>
                <a:gd name="T10" fmla="*/ 8 w 25"/>
                <a:gd name="T11" fmla="*/ 22 h 40"/>
                <a:gd name="T12" fmla="*/ 10 w 25"/>
                <a:gd name="T13" fmla="*/ 19 h 40"/>
                <a:gd name="T14" fmla="*/ 13 w 25"/>
                <a:gd name="T15" fmla="*/ 15 h 40"/>
                <a:gd name="T16" fmla="*/ 15 w 25"/>
                <a:gd name="T17" fmla="*/ 11 h 40"/>
                <a:gd name="T18" fmla="*/ 20 w 25"/>
                <a:gd name="T19" fmla="*/ 5 h 40"/>
                <a:gd name="T20" fmla="*/ 22 w 25"/>
                <a:gd name="T21" fmla="*/ 3 h 40"/>
                <a:gd name="T22" fmla="*/ 24 w 25"/>
                <a:gd name="T23" fmla="*/ 2 h 40"/>
                <a:gd name="T24" fmla="*/ 25 w 25"/>
                <a:gd name="T25" fmla="*/ 0 h 40"/>
                <a:gd name="T26" fmla="*/ 21 w 25"/>
                <a:gd name="T27" fmla="*/ 6 h 40"/>
                <a:gd name="T28" fmla="*/ 19 w 25"/>
                <a:gd name="T29" fmla="*/ 9 h 40"/>
                <a:gd name="T30" fmla="*/ 17 w 25"/>
                <a:gd name="T31" fmla="*/ 12 h 40"/>
                <a:gd name="T32" fmla="*/ 12 w 25"/>
                <a:gd name="T33" fmla="*/ 20 h 40"/>
                <a:gd name="T34" fmla="*/ 7 w 25"/>
                <a:gd name="T35" fmla="*/ 27 h 40"/>
                <a:gd name="T36" fmla="*/ 5 w 25"/>
                <a:gd name="T37" fmla="*/ 31 h 40"/>
                <a:gd name="T38" fmla="*/ 3 w 25"/>
                <a:gd name="T39" fmla="*/ 34 h 40"/>
                <a:gd name="T40" fmla="*/ 0 w 25"/>
                <a:gd name="T41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40">
                  <a:moveTo>
                    <a:pt x="0" y="40"/>
                  </a:moveTo>
                  <a:cubicBezTo>
                    <a:pt x="0" y="40"/>
                    <a:pt x="0" y="40"/>
                    <a:pt x="0" y="38"/>
                  </a:cubicBezTo>
                  <a:cubicBezTo>
                    <a:pt x="1" y="38"/>
                    <a:pt x="1" y="37"/>
                    <a:pt x="1" y="36"/>
                  </a:cubicBezTo>
                  <a:cubicBezTo>
                    <a:pt x="2" y="35"/>
                    <a:pt x="2" y="34"/>
                    <a:pt x="2" y="33"/>
                  </a:cubicBezTo>
                  <a:cubicBezTo>
                    <a:pt x="3" y="31"/>
                    <a:pt x="4" y="29"/>
                    <a:pt x="6" y="26"/>
                  </a:cubicBezTo>
                  <a:cubicBezTo>
                    <a:pt x="6" y="25"/>
                    <a:pt x="7" y="24"/>
                    <a:pt x="8" y="22"/>
                  </a:cubicBezTo>
                  <a:cubicBezTo>
                    <a:pt x="9" y="21"/>
                    <a:pt x="9" y="20"/>
                    <a:pt x="10" y="19"/>
                  </a:cubicBezTo>
                  <a:cubicBezTo>
                    <a:pt x="11" y="17"/>
                    <a:pt x="12" y="16"/>
                    <a:pt x="13" y="15"/>
                  </a:cubicBezTo>
                  <a:cubicBezTo>
                    <a:pt x="14" y="14"/>
                    <a:pt x="14" y="12"/>
                    <a:pt x="15" y="11"/>
                  </a:cubicBezTo>
                  <a:cubicBezTo>
                    <a:pt x="17" y="9"/>
                    <a:pt x="19" y="7"/>
                    <a:pt x="20" y="5"/>
                  </a:cubicBezTo>
                  <a:cubicBezTo>
                    <a:pt x="21" y="5"/>
                    <a:pt x="22" y="4"/>
                    <a:pt x="22" y="3"/>
                  </a:cubicBezTo>
                  <a:cubicBezTo>
                    <a:pt x="23" y="3"/>
                    <a:pt x="23" y="2"/>
                    <a:pt x="24" y="2"/>
                  </a:cubicBezTo>
                  <a:cubicBezTo>
                    <a:pt x="25" y="1"/>
                    <a:pt x="25" y="0"/>
                    <a:pt x="25" y="0"/>
                  </a:cubicBezTo>
                  <a:cubicBezTo>
                    <a:pt x="25" y="0"/>
                    <a:pt x="24" y="3"/>
                    <a:pt x="21" y="6"/>
                  </a:cubicBezTo>
                  <a:cubicBezTo>
                    <a:pt x="20" y="7"/>
                    <a:pt x="20" y="8"/>
                    <a:pt x="19" y="9"/>
                  </a:cubicBezTo>
                  <a:cubicBezTo>
                    <a:pt x="18" y="10"/>
                    <a:pt x="17" y="11"/>
                    <a:pt x="17" y="12"/>
                  </a:cubicBezTo>
                  <a:cubicBezTo>
                    <a:pt x="15" y="15"/>
                    <a:pt x="13" y="17"/>
                    <a:pt x="12" y="20"/>
                  </a:cubicBezTo>
                  <a:cubicBezTo>
                    <a:pt x="10" y="22"/>
                    <a:pt x="9" y="25"/>
                    <a:pt x="7" y="27"/>
                  </a:cubicBezTo>
                  <a:cubicBezTo>
                    <a:pt x="6" y="28"/>
                    <a:pt x="6" y="29"/>
                    <a:pt x="5" y="31"/>
                  </a:cubicBezTo>
                  <a:cubicBezTo>
                    <a:pt x="4" y="32"/>
                    <a:pt x="4" y="33"/>
                    <a:pt x="3" y="34"/>
                  </a:cubicBezTo>
                  <a:cubicBezTo>
                    <a:pt x="1" y="38"/>
                    <a:pt x="0" y="40"/>
                    <a:pt x="0" y="40"/>
                  </a:cubicBezTo>
                  <a:close/>
                </a:path>
              </a:pathLst>
            </a:custGeom>
            <a:solidFill>
              <a:srgbClr val="3230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" name="Freeform 235"/>
            <p:cNvSpPr/>
            <p:nvPr/>
          </p:nvSpPr>
          <p:spPr bwMode="auto">
            <a:xfrm>
              <a:off x="3641725" y="2073275"/>
              <a:ext cx="115887" cy="173038"/>
            </a:xfrm>
            <a:custGeom>
              <a:avLst/>
              <a:gdLst>
                <a:gd name="T0" fmla="*/ 0 w 31"/>
                <a:gd name="T1" fmla="*/ 46 h 46"/>
                <a:gd name="T2" fmla="*/ 0 w 31"/>
                <a:gd name="T3" fmla="*/ 44 h 46"/>
                <a:gd name="T4" fmla="*/ 1 w 31"/>
                <a:gd name="T5" fmla="*/ 41 h 46"/>
                <a:gd name="T6" fmla="*/ 3 w 31"/>
                <a:gd name="T7" fmla="*/ 38 h 46"/>
                <a:gd name="T8" fmla="*/ 5 w 31"/>
                <a:gd name="T9" fmla="*/ 34 h 46"/>
                <a:gd name="T10" fmla="*/ 7 w 31"/>
                <a:gd name="T11" fmla="*/ 30 h 46"/>
                <a:gd name="T12" fmla="*/ 9 w 31"/>
                <a:gd name="T13" fmla="*/ 25 h 46"/>
                <a:gd name="T14" fmla="*/ 12 w 31"/>
                <a:gd name="T15" fmla="*/ 21 h 46"/>
                <a:gd name="T16" fmla="*/ 15 w 31"/>
                <a:gd name="T17" fmla="*/ 17 h 46"/>
                <a:gd name="T18" fmla="*/ 18 w 31"/>
                <a:gd name="T19" fmla="*/ 13 h 46"/>
                <a:gd name="T20" fmla="*/ 21 w 31"/>
                <a:gd name="T21" fmla="*/ 9 h 46"/>
                <a:gd name="T22" fmla="*/ 24 w 31"/>
                <a:gd name="T23" fmla="*/ 6 h 46"/>
                <a:gd name="T24" fmla="*/ 27 w 31"/>
                <a:gd name="T25" fmla="*/ 4 h 46"/>
                <a:gd name="T26" fmla="*/ 29 w 31"/>
                <a:gd name="T27" fmla="*/ 2 h 46"/>
                <a:gd name="T28" fmla="*/ 31 w 31"/>
                <a:gd name="T29" fmla="*/ 0 h 46"/>
                <a:gd name="T30" fmla="*/ 29 w 31"/>
                <a:gd name="T31" fmla="*/ 2 h 46"/>
                <a:gd name="T32" fmla="*/ 25 w 31"/>
                <a:gd name="T33" fmla="*/ 7 h 46"/>
                <a:gd name="T34" fmla="*/ 22 w 31"/>
                <a:gd name="T35" fmla="*/ 10 h 46"/>
                <a:gd name="T36" fmla="*/ 20 w 31"/>
                <a:gd name="T37" fmla="*/ 14 h 46"/>
                <a:gd name="T38" fmla="*/ 17 w 31"/>
                <a:gd name="T39" fmla="*/ 18 h 46"/>
                <a:gd name="T40" fmla="*/ 14 w 31"/>
                <a:gd name="T41" fmla="*/ 22 h 46"/>
                <a:gd name="T42" fmla="*/ 11 w 31"/>
                <a:gd name="T43" fmla="*/ 26 h 46"/>
                <a:gd name="T44" fmla="*/ 8 w 31"/>
                <a:gd name="T45" fmla="*/ 31 h 46"/>
                <a:gd name="T46" fmla="*/ 6 w 31"/>
                <a:gd name="T47" fmla="*/ 35 h 46"/>
                <a:gd name="T48" fmla="*/ 4 w 31"/>
                <a:gd name="T49" fmla="*/ 38 h 46"/>
                <a:gd name="T50" fmla="*/ 1 w 31"/>
                <a:gd name="T51" fmla="*/ 44 h 46"/>
                <a:gd name="T52" fmla="*/ 0 w 31"/>
                <a:gd name="T53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1" h="46">
                  <a:moveTo>
                    <a:pt x="0" y="46"/>
                  </a:moveTo>
                  <a:cubicBezTo>
                    <a:pt x="0" y="46"/>
                    <a:pt x="0" y="45"/>
                    <a:pt x="0" y="44"/>
                  </a:cubicBezTo>
                  <a:cubicBezTo>
                    <a:pt x="1" y="43"/>
                    <a:pt x="1" y="42"/>
                    <a:pt x="1" y="41"/>
                  </a:cubicBezTo>
                  <a:cubicBezTo>
                    <a:pt x="2" y="40"/>
                    <a:pt x="2" y="39"/>
                    <a:pt x="3" y="38"/>
                  </a:cubicBezTo>
                  <a:cubicBezTo>
                    <a:pt x="3" y="37"/>
                    <a:pt x="4" y="35"/>
                    <a:pt x="5" y="34"/>
                  </a:cubicBezTo>
                  <a:cubicBezTo>
                    <a:pt x="5" y="33"/>
                    <a:pt x="6" y="31"/>
                    <a:pt x="7" y="30"/>
                  </a:cubicBezTo>
                  <a:cubicBezTo>
                    <a:pt x="8" y="28"/>
                    <a:pt x="8" y="27"/>
                    <a:pt x="9" y="25"/>
                  </a:cubicBezTo>
                  <a:cubicBezTo>
                    <a:pt x="10" y="24"/>
                    <a:pt x="11" y="22"/>
                    <a:pt x="12" y="21"/>
                  </a:cubicBezTo>
                  <a:cubicBezTo>
                    <a:pt x="13" y="19"/>
                    <a:pt x="14" y="18"/>
                    <a:pt x="15" y="17"/>
                  </a:cubicBezTo>
                  <a:cubicBezTo>
                    <a:pt x="16" y="15"/>
                    <a:pt x="17" y="14"/>
                    <a:pt x="18" y="13"/>
                  </a:cubicBezTo>
                  <a:cubicBezTo>
                    <a:pt x="19" y="11"/>
                    <a:pt x="20" y="10"/>
                    <a:pt x="21" y="9"/>
                  </a:cubicBezTo>
                  <a:cubicBezTo>
                    <a:pt x="22" y="8"/>
                    <a:pt x="23" y="7"/>
                    <a:pt x="24" y="6"/>
                  </a:cubicBezTo>
                  <a:cubicBezTo>
                    <a:pt x="25" y="5"/>
                    <a:pt x="26" y="4"/>
                    <a:pt x="27" y="4"/>
                  </a:cubicBezTo>
                  <a:cubicBezTo>
                    <a:pt x="28" y="3"/>
                    <a:pt x="28" y="2"/>
                    <a:pt x="29" y="2"/>
                  </a:cubicBezTo>
                  <a:cubicBezTo>
                    <a:pt x="30" y="1"/>
                    <a:pt x="31" y="0"/>
                    <a:pt x="31" y="0"/>
                  </a:cubicBezTo>
                  <a:cubicBezTo>
                    <a:pt x="31" y="0"/>
                    <a:pt x="30" y="1"/>
                    <a:pt x="29" y="2"/>
                  </a:cubicBezTo>
                  <a:cubicBezTo>
                    <a:pt x="28" y="3"/>
                    <a:pt x="27" y="5"/>
                    <a:pt x="25" y="7"/>
                  </a:cubicBezTo>
                  <a:cubicBezTo>
                    <a:pt x="24" y="8"/>
                    <a:pt x="23" y="9"/>
                    <a:pt x="22" y="10"/>
                  </a:cubicBezTo>
                  <a:cubicBezTo>
                    <a:pt x="21" y="11"/>
                    <a:pt x="21" y="13"/>
                    <a:pt x="20" y="14"/>
                  </a:cubicBezTo>
                  <a:cubicBezTo>
                    <a:pt x="19" y="15"/>
                    <a:pt x="18" y="16"/>
                    <a:pt x="17" y="18"/>
                  </a:cubicBezTo>
                  <a:cubicBezTo>
                    <a:pt x="16" y="19"/>
                    <a:pt x="15" y="21"/>
                    <a:pt x="14" y="22"/>
                  </a:cubicBezTo>
                  <a:cubicBezTo>
                    <a:pt x="13" y="24"/>
                    <a:pt x="12" y="25"/>
                    <a:pt x="11" y="26"/>
                  </a:cubicBezTo>
                  <a:cubicBezTo>
                    <a:pt x="10" y="28"/>
                    <a:pt x="9" y="29"/>
                    <a:pt x="8" y="31"/>
                  </a:cubicBezTo>
                  <a:cubicBezTo>
                    <a:pt x="7" y="32"/>
                    <a:pt x="6" y="33"/>
                    <a:pt x="6" y="35"/>
                  </a:cubicBezTo>
                  <a:cubicBezTo>
                    <a:pt x="5" y="36"/>
                    <a:pt x="4" y="37"/>
                    <a:pt x="4" y="38"/>
                  </a:cubicBezTo>
                  <a:cubicBezTo>
                    <a:pt x="2" y="41"/>
                    <a:pt x="1" y="43"/>
                    <a:pt x="1" y="44"/>
                  </a:cubicBezTo>
                  <a:cubicBezTo>
                    <a:pt x="0" y="45"/>
                    <a:pt x="0" y="46"/>
                    <a:pt x="0" y="46"/>
                  </a:cubicBezTo>
                  <a:close/>
                </a:path>
              </a:pathLst>
            </a:custGeom>
            <a:solidFill>
              <a:srgbClr val="3230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" name="Freeform 236"/>
            <p:cNvSpPr/>
            <p:nvPr/>
          </p:nvSpPr>
          <p:spPr bwMode="auto">
            <a:xfrm>
              <a:off x="3543300" y="2130425"/>
              <a:ext cx="128587" cy="160338"/>
            </a:xfrm>
            <a:custGeom>
              <a:avLst/>
              <a:gdLst>
                <a:gd name="T0" fmla="*/ 0 w 34"/>
                <a:gd name="T1" fmla="*/ 43 h 43"/>
                <a:gd name="T2" fmla="*/ 1 w 34"/>
                <a:gd name="T3" fmla="*/ 41 h 43"/>
                <a:gd name="T4" fmla="*/ 2 w 34"/>
                <a:gd name="T5" fmla="*/ 38 h 43"/>
                <a:gd name="T6" fmla="*/ 4 w 34"/>
                <a:gd name="T7" fmla="*/ 35 h 43"/>
                <a:gd name="T8" fmla="*/ 9 w 34"/>
                <a:gd name="T9" fmla="*/ 28 h 43"/>
                <a:gd name="T10" fmla="*/ 11 w 34"/>
                <a:gd name="T11" fmla="*/ 23 h 43"/>
                <a:gd name="T12" fmla="*/ 15 w 34"/>
                <a:gd name="T13" fmla="*/ 19 h 43"/>
                <a:gd name="T14" fmla="*/ 18 w 34"/>
                <a:gd name="T15" fmla="*/ 15 h 43"/>
                <a:gd name="T16" fmla="*/ 21 w 34"/>
                <a:gd name="T17" fmla="*/ 12 h 43"/>
                <a:gd name="T18" fmla="*/ 27 w 34"/>
                <a:gd name="T19" fmla="*/ 5 h 43"/>
                <a:gd name="T20" fmla="*/ 30 w 34"/>
                <a:gd name="T21" fmla="*/ 3 h 43"/>
                <a:gd name="T22" fmla="*/ 32 w 34"/>
                <a:gd name="T23" fmla="*/ 1 h 43"/>
                <a:gd name="T24" fmla="*/ 34 w 34"/>
                <a:gd name="T25" fmla="*/ 0 h 43"/>
                <a:gd name="T26" fmla="*/ 28 w 34"/>
                <a:gd name="T27" fmla="*/ 6 h 43"/>
                <a:gd name="T28" fmla="*/ 25 w 34"/>
                <a:gd name="T29" fmla="*/ 9 h 43"/>
                <a:gd name="T30" fmla="*/ 22 w 34"/>
                <a:gd name="T31" fmla="*/ 13 h 43"/>
                <a:gd name="T32" fmla="*/ 19 w 34"/>
                <a:gd name="T33" fmla="*/ 17 h 43"/>
                <a:gd name="T34" fmla="*/ 16 w 34"/>
                <a:gd name="T35" fmla="*/ 21 h 43"/>
                <a:gd name="T36" fmla="*/ 13 w 34"/>
                <a:gd name="T37" fmla="*/ 25 h 43"/>
                <a:gd name="T38" fmla="*/ 10 w 34"/>
                <a:gd name="T39" fmla="*/ 29 h 43"/>
                <a:gd name="T40" fmla="*/ 7 w 34"/>
                <a:gd name="T41" fmla="*/ 32 h 43"/>
                <a:gd name="T42" fmla="*/ 5 w 34"/>
                <a:gd name="T43" fmla="*/ 36 h 43"/>
                <a:gd name="T44" fmla="*/ 0 w 34"/>
                <a:gd name="T45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4" h="43">
                  <a:moveTo>
                    <a:pt x="0" y="43"/>
                  </a:moveTo>
                  <a:cubicBezTo>
                    <a:pt x="0" y="43"/>
                    <a:pt x="0" y="42"/>
                    <a:pt x="1" y="41"/>
                  </a:cubicBezTo>
                  <a:cubicBezTo>
                    <a:pt x="1" y="40"/>
                    <a:pt x="2" y="39"/>
                    <a:pt x="2" y="38"/>
                  </a:cubicBezTo>
                  <a:cubicBezTo>
                    <a:pt x="3" y="37"/>
                    <a:pt x="3" y="36"/>
                    <a:pt x="4" y="35"/>
                  </a:cubicBezTo>
                  <a:cubicBezTo>
                    <a:pt x="5" y="33"/>
                    <a:pt x="7" y="30"/>
                    <a:pt x="9" y="28"/>
                  </a:cubicBezTo>
                  <a:cubicBezTo>
                    <a:pt x="10" y="26"/>
                    <a:pt x="10" y="25"/>
                    <a:pt x="11" y="23"/>
                  </a:cubicBezTo>
                  <a:cubicBezTo>
                    <a:pt x="12" y="22"/>
                    <a:pt x="14" y="21"/>
                    <a:pt x="15" y="19"/>
                  </a:cubicBezTo>
                  <a:cubicBezTo>
                    <a:pt x="16" y="18"/>
                    <a:pt x="17" y="17"/>
                    <a:pt x="18" y="15"/>
                  </a:cubicBezTo>
                  <a:cubicBezTo>
                    <a:pt x="19" y="14"/>
                    <a:pt x="20" y="13"/>
                    <a:pt x="21" y="12"/>
                  </a:cubicBezTo>
                  <a:cubicBezTo>
                    <a:pt x="23" y="9"/>
                    <a:pt x="25" y="7"/>
                    <a:pt x="27" y="5"/>
                  </a:cubicBezTo>
                  <a:cubicBezTo>
                    <a:pt x="28" y="5"/>
                    <a:pt x="29" y="4"/>
                    <a:pt x="30" y="3"/>
                  </a:cubicBezTo>
                  <a:cubicBezTo>
                    <a:pt x="31" y="2"/>
                    <a:pt x="31" y="2"/>
                    <a:pt x="32" y="1"/>
                  </a:cubicBezTo>
                  <a:cubicBezTo>
                    <a:pt x="33" y="0"/>
                    <a:pt x="34" y="0"/>
                    <a:pt x="34" y="0"/>
                  </a:cubicBezTo>
                  <a:cubicBezTo>
                    <a:pt x="34" y="0"/>
                    <a:pt x="32" y="2"/>
                    <a:pt x="28" y="6"/>
                  </a:cubicBezTo>
                  <a:cubicBezTo>
                    <a:pt x="27" y="7"/>
                    <a:pt x="26" y="8"/>
                    <a:pt x="25" y="9"/>
                  </a:cubicBezTo>
                  <a:cubicBezTo>
                    <a:pt x="24" y="10"/>
                    <a:pt x="23" y="12"/>
                    <a:pt x="22" y="13"/>
                  </a:cubicBezTo>
                  <a:cubicBezTo>
                    <a:pt x="21" y="14"/>
                    <a:pt x="20" y="15"/>
                    <a:pt x="19" y="17"/>
                  </a:cubicBezTo>
                  <a:cubicBezTo>
                    <a:pt x="18" y="18"/>
                    <a:pt x="17" y="19"/>
                    <a:pt x="16" y="21"/>
                  </a:cubicBezTo>
                  <a:cubicBezTo>
                    <a:pt x="15" y="22"/>
                    <a:pt x="14" y="23"/>
                    <a:pt x="13" y="25"/>
                  </a:cubicBezTo>
                  <a:cubicBezTo>
                    <a:pt x="12" y="26"/>
                    <a:pt x="11" y="27"/>
                    <a:pt x="10" y="29"/>
                  </a:cubicBezTo>
                  <a:cubicBezTo>
                    <a:pt x="9" y="30"/>
                    <a:pt x="8" y="31"/>
                    <a:pt x="7" y="32"/>
                  </a:cubicBezTo>
                  <a:cubicBezTo>
                    <a:pt x="6" y="34"/>
                    <a:pt x="6" y="35"/>
                    <a:pt x="5" y="36"/>
                  </a:cubicBezTo>
                  <a:cubicBezTo>
                    <a:pt x="2" y="40"/>
                    <a:pt x="0" y="43"/>
                    <a:pt x="0" y="43"/>
                  </a:cubicBezTo>
                  <a:close/>
                </a:path>
              </a:pathLst>
            </a:custGeom>
            <a:solidFill>
              <a:srgbClr val="3230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" name="Freeform 237"/>
            <p:cNvSpPr/>
            <p:nvPr/>
          </p:nvSpPr>
          <p:spPr bwMode="auto">
            <a:xfrm>
              <a:off x="3479800" y="2543175"/>
              <a:ext cx="796925" cy="620713"/>
            </a:xfrm>
            <a:custGeom>
              <a:avLst/>
              <a:gdLst>
                <a:gd name="T0" fmla="*/ 188 w 212"/>
                <a:gd name="T1" fmla="*/ 56 h 165"/>
                <a:gd name="T2" fmla="*/ 181 w 212"/>
                <a:gd name="T3" fmla="*/ 65 h 165"/>
                <a:gd name="T4" fmla="*/ 178 w 212"/>
                <a:gd name="T5" fmla="*/ 67 h 165"/>
                <a:gd name="T6" fmla="*/ 180 w 212"/>
                <a:gd name="T7" fmla="*/ 71 h 165"/>
                <a:gd name="T8" fmla="*/ 177 w 212"/>
                <a:gd name="T9" fmla="*/ 78 h 165"/>
                <a:gd name="T10" fmla="*/ 180 w 212"/>
                <a:gd name="T11" fmla="*/ 88 h 165"/>
                <a:gd name="T12" fmla="*/ 180 w 212"/>
                <a:gd name="T13" fmla="*/ 98 h 165"/>
                <a:gd name="T14" fmla="*/ 171 w 212"/>
                <a:gd name="T15" fmla="*/ 106 h 165"/>
                <a:gd name="T16" fmla="*/ 172 w 212"/>
                <a:gd name="T17" fmla="*/ 111 h 165"/>
                <a:gd name="T18" fmla="*/ 170 w 212"/>
                <a:gd name="T19" fmla="*/ 115 h 165"/>
                <a:gd name="T20" fmla="*/ 177 w 212"/>
                <a:gd name="T21" fmla="*/ 132 h 165"/>
                <a:gd name="T22" fmla="*/ 190 w 212"/>
                <a:gd name="T23" fmla="*/ 141 h 165"/>
                <a:gd name="T24" fmla="*/ 202 w 212"/>
                <a:gd name="T25" fmla="*/ 144 h 165"/>
                <a:gd name="T26" fmla="*/ 211 w 212"/>
                <a:gd name="T27" fmla="*/ 151 h 165"/>
                <a:gd name="T28" fmla="*/ 206 w 212"/>
                <a:gd name="T29" fmla="*/ 161 h 165"/>
                <a:gd name="T30" fmla="*/ 187 w 212"/>
                <a:gd name="T31" fmla="*/ 161 h 165"/>
                <a:gd name="T32" fmla="*/ 178 w 212"/>
                <a:gd name="T33" fmla="*/ 149 h 165"/>
                <a:gd name="T34" fmla="*/ 164 w 212"/>
                <a:gd name="T35" fmla="*/ 140 h 165"/>
                <a:gd name="T36" fmla="*/ 160 w 212"/>
                <a:gd name="T37" fmla="*/ 140 h 165"/>
                <a:gd name="T38" fmla="*/ 156 w 212"/>
                <a:gd name="T39" fmla="*/ 145 h 165"/>
                <a:gd name="T40" fmla="*/ 147 w 212"/>
                <a:gd name="T41" fmla="*/ 148 h 165"/>
                <a:gd name="T42" fmla="*/ 136 w 212"/>
                <a:gd name="T43" fmla="*/ 149 h 165"/>
                <a:gd name="T44" fmla="*/ 118 w 212"/>
                <a:gd name="T45" fmla="*/ 163 h 165"/>
                <a:gd name="T46" fmla="*/ 109 w 212"/>
                <a:gd name="T47" fmla="*/ 156 h 165"/>
                <a:gd name="T48" fmla="*/ 99 w 212"/>
                <a:gd name="T49" fmla="*/ 150 h 165"/>
                <a:gd name="T50" fmla="*/ 95 w 212"/>
                <a:gd name="T51" fmla="*/ 151 h 165"/>
                <a:gd name="T52" fmla="*/ 79 w 212"/>
                <a:gd name="T53" fmla="*/ 146 h 165"/>
                <a:gd name="T54" fmla="*/ 62 w 212"/>
                <a:gd name="T55" fmla="*/ 127 h 165"/>
                <a:gd name="T56" fmla="*/ 20 w 212"/>
                <a:gd name="T57" fmla="*/ 78 h 165"/>
                <a:gd name="T58" fmla="*/ 12 w 212"/>
                <a:gd name="T59" fmla="*/ 71 h 165"/>
                <a:gd name="T60" fmla="*/ 4 w 212"/>
                <a:gd name="T61" fmla="*/ 64 h 165"/>
                <a:gd name="T62" fmla="*/ 0 w 212"/>
                <a:gd name="T63" fmla="*/ 52 h 165"/>
                <a:gd name="T64" fmla="*/ 0 w 212"/>
                <a:gd name="T65" fmla="*/ 51 h 165"/>
                <a:gd name="T66" fmla="*/ 7 w 212"/>
                <a:gd name="T67" fmla="*/ 38 h 165"/>
                <a:gd name="T68" fmla="*/ 12 w 212"/>
                <a:gd name="T69" fmla="*/ 35 h 165"/>
                <a:gd name="T70" fmla="*/ 13 w 212"/>
                <a:gd name="T71" fmla="*/ 35 h 165"/>
                <a:gd name="T72" fmla="*/ 16 w 212"/>
                <a:gd name="T73" fmla="*/ 33 h 165"/>
                <a:gd name="T74" fmla="*/ 16 w 212"/>
                <a:gd name="T75" fmla="*/ 33 h 165"/>
                <a:gd name="T76" fmla="*/ 19 w 212"/>
                <a:gd name="T77" fmla="*/ 31 h 165"/>
                <a:gd name="T78" fmla="*/ 21 w 212"/>
                <a:gd name="T79" fmla="*/ 30 h 165"/>
                <a:gd name="T80" fmla="*/ 23 w 212"/>
                <a:gd name="T81" fmla="*/ 29 h 165"/>
                <a:gd name="T82" fmla="*/ 25 w 212"/>
                <a:gd name="T83" fmla="*/ 28 h 165"/>
                <a:gd name="T84" fmla="*/ 28 w 212"/>
                <a:gd name="T85" fmla="*/ 27 h 165"/>
                <a:gd name="T86" fmla="*/ 37 w 212"/>
                <a:gd name="T87" fmla="*/ 22 h 165"/>
                <a:gd name="T88" fmla="*/ 103 w 212"/>
                <a:gd name="T89" fmla="*/ 3 h 165"/>
                <a:gd name="T90" fmla="*/ 130 w 212"/>
                <a:gd name="T91" fmla="*/ 2 h 165"/>
                <a:gd name="T92" fmla="*/ 140 w 212"/>
                <a:gd name="T93" fmla="*/ 5 h 165"/>
                <a:gd name="T94" fmla="*/ 150 w 212"/>
                <a:gd name="T95" fmla="*/ 10 h 165"/>
                <a:gd name="T96" fmla="*/ 173 w 212"/>
                <a:gd name="T97" fmla="*/ 29 h 165"/>
                <a:gd name="T98" fmla="*/ 176 w 212"/>
                <a:gd name="T99" fmla="*/ 35 h 165"/>
                <a:gd name="T100" fmla="*/ 176 w 212"/>
                <a:gd name="T101" fmla="*/ 46 h 165"/>
                <a:gd name="T102" fmla="*/ 181 w 212"/>
                <a:gd name="T103" fmla="*/ 48 h 165"/>
                <a:gd name="T104" fmla="*/ 188 w 212"/>
                <a:gd name="T105" fmla="*/ 56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11" h="165">
                  <a:moveTo>
                    <a:pt x="188" y="56"/>
                  </a:moveTo>
                  <a:cubicBezTo>
                    <a:pt x="188" y="59"/>
                    <a:pt x="185" y="63"/>
                    <a:pt x="181" y="65"/>
                  </a:cubicBezTo>
                  <a:cubicBezTo>
                    <a:pt x="180" y="66"/>
                    <a:pt x="179" y="66"/>
                    <a:pt x="178" y="67"/>
                  </a:cubicBezTo>
                  <a:cubicBezTo>
                    <a:pt x="178" y="68"/>
                    <a:pt x="179" y="69"/>
                    <a:pt x="180" y="71"/>
                  </a:cubicBezTo>
                  <a:cubicBezTo>
                    <a:pt x="181" y="73"/>
                    <a:pt x="178" y="76"/>
                    <a:pt x="177" y="78"/>
                  </a:cubicBezTo>
                  <a:cubicBezTo>
                    <a:pt x="176" y="82"/>
                    <a:pt x="178" y="85"/>
                    <a:pt x="180" y="88"/>
                  </a:cubicBezTo>
                  <a:cubicBezTo>
                    <a:pt x="182" y="91"/>
                    <a:pt x="183" y="95"/>
                    <a:pt x="180" y="98"/>
                  </a:cubicBezTo>
                  <a:cubicBezTo>
                    <a:pt x="177" y="101"/>
                    <a:pt x="172" y="103"/>
                    <a:pt x="171" y="106"/>
                  </a:cubicBezTo>
                  <a:cubicBezTo>
                    <a:pt x="171" y="108"/>
                    <a:pt x="172" y="109"/>
                    <a:pt x="172" y="111"/>
                  </a:cubicBezTo>
                  <a:cubicBezTo>
                    <a:pt x="172" y="112"/>
                    <a:pt x="171" y="114"/>
                    <a:pt x="170" y="115"/>
                  </a:cubicBezTo>
                  <a:cubicBezTo>
                    <a:pt x="166" y="122"/>
                    <a:pt x="172" y="128"/>
                    <a:pt x="177" y="132"/>
                  </a:cubicBezTo>
                  <a:cubicBezTo>
                    <a:pt x="180" y="136"/>
                    <a:pt x="184" y="139"/>
                    <a:pt x="190" y="141"/>
                  </a:cubicBezTo>
                  <a:cubicBezTo>
                    <a:pt x="194" y="142"/>
                    <a:pt x="198" y="142"/>
                    <a:pt x="202" y="144"/>
                  </a:cubicBezTo>
                  <a:cubicBezTo>
                    <a:pt x="207" y="145"/>
                    <a:pt x="210" y="148"/>
                    <a:pt x="211" y="151"/>
                  </a:cubicBezTo>
                  <a:cubicBezTo>
                    <a:pt x="212" y="154"/>
                    <a:pt x="210" y="159"/>
                    <a:pt x="206" y="161"/>
                  </a:cubicBezTo>
                  <a:cubicBezTo>
                    <a:pt x="200" y="165"/>
                    <a:pt x="192" y="164"/>
                    <a:pt x="187" y="161"/>
                  </a:cubicBezTo>
                  <a:cubicBezTo>
                    <a:pt x="183" y="158"/>
                    <a:pt x="181" y="153"/>
                    <a:pt x="178" y="149"/>
                  </a:cubicBezTo>
                  <a:cubicBezTo>
                    <a:pt x="175" y="144"/>
                    <a:pt x="171" y="140"/>
                    <a:pt x="164" y="140"/>
                  </a:cubicBezTo>
                  <a:cubicBezTo>
                    <a:pt x="163" y="140"/>
                    <a:pt x="161" y="140"/>
                    <a:pt x="160" y="140"/>
                  </a:cubicBezTo>
                  <a:cubicBezTo>
                    <a:pt x="158" y="141"/>
                    <a:pt x="158" y="143"/>
                    <a:pt x="156" y="145"/>
                  </a:cubicBezTo>
                  <a:cubicBezTo>
                    <a:pt x="154" y="147"/>
                    <a:pt x="150" y="148"/>
                    <a:pt x="147" y="148"/>
                  </a:cubicBezTo>
                  <a:cubicBezTo>
                    <a:pt x="143" y="148"/>
                    <a:pt x="139" y="147"/>
                    <a:pt x="136" y="149"/>
                  </a:cubicBezTo>
                  <a:cubicBezTo>
                    <a:pt x="128" y="152"/>
                    <a:pt x="126" y="162"/>
                    <a:pt x="118" y="163"/>
                  </a:cubicBezTo>
                  <a:cubicBezTo>
                    <a:pt x="113" y="163"/>
                    <a:pt x="111" y="160"/>
                    <a:pt x="109" y="156"/>
                  </a:cubicBezTo>
                  <a:cubicBezTo>
                    <a:pt x="107" y="153"/>
                    <a:pt x="104" y="149"/>
                    <a:pt x="99" y="150"/>
                  </a:cubicBezTo>
                  <a:cubicBezTo>
                    <a:pt x="98" y="150"/>
                    <a:pt x="96" y="151"/>
                    <a:pt x="95" y="151"/>
                  </a:cubicBezTo>
                  <a:cubicBezTo>
                    <a:pt x="88" y="153"/>
                    <a:pt x="83" y="149"/>
                    <a:pt x="79" y="146"/>
                  </a:cubicBezTo>
                  <a:cubicBezTo>
                    <a:pt x="73" y="140"/>
                    <a:pt x="67" y="133"/>
                    <a:pt x="62" y="127"/>
                  </a:cubicBezTo>
                  <a:cubicBezTo>
                    <a:pt x="49" y="110"/>
                    <a:pt x="36" y="93"/>
                    <a:pt x="20" y="78"/>
                  </a:cubicBezTo>
                  <a:cubicBezTo>
                    <a:pt x="18" y="76"/>
                    <a:pt x="15" y="74"/>
                    <a:pt x="12" y="71"/>
                  </a:cubicBezTo>
                  <a:cubicBezTo>
                    <a:pt x="9" y="69"/>
                    <a:pt x="6" y="67"/>
                    <a:pt x="4" y="64"/>
                  </a:cubicBezTo>
                  <a:cubicBezTo>
                    <a:pt x="2" y="60"/>
                    <a:pt x="1" y="56"/>
                    <a:pt x="0" y="52"/>
                  </a:cubicBezTo>
                  <a:cubicBezTo>
                    <a:pt x="0" y="52"/>
                    <a:pt x="0" y="51"/>
                    <a:pt x="0" y="51"/>
                  </a:cubicBezTo>
                  <a:cubicBezTo>
                    <a:pt x="0" y="46"/>
                    <a:pt x="1" y="42"/>
                    <a:pt x="7" y="38"/>
                  </a:cubicBezTo>
                  <a:cubicBezTo>
                    <a:pt x="9" y="37"/>
                    <a:pt x="10" y="36"/>
                    <a:pt x="12" y="35"/>
                  </a:cubicBezTo>
                  <a:cubicBezTo>
                    <a:pt x="12" y="35"/>
                    <a:pt x="12" y="35"/>
                    <a:pt x="13" y="35"/>
                  </a:cubicBezTo>
                  <a:cubicBezTo>
                    <a:pt x="14" y="34"/>
                    <a:pt x="15" y="34"/>
                    <a:pt x="16" y="33"/>
                  </a:cubicBezTo>
                  <a:cubicBezTo>
                    <a:pt x="16" y="33"/>
                    <a:pt x="16" y="33"/>
                    <a:pt x="16" y="33"/>
                  </a:cubicBezTo>
                  <a:cubicBezTo>
                    <a:pt x="17" y="32"/>
                    <a:pt x="18" y="32"/>
                    <a:pt x="19" y="31"/>
                  </a:cubicBezTo>
                  <a:cubicBezTo>
                    <a:pt x="20" y="31"/>
                    <a:pt x="20" y="30"/>
                    <a:pt x="21" y="30"/>
                  </a:cubicBezTo>
                  <a:cubicBezTo>
                    <a:pt x="22" y="30"/>
                    <a:pt x="23" y="29"/>
                    <a:pt x="23" y="29"/>
                  </a:cubicBezTo>
                  <a:cubicBezTo>
                    <a:pt x="24" y="29"/>
                    <a:pt x="25" y="28"/>
                    <a:pt x="25" y="28"/>
                  </a:cubicBezTo>
                  <a:cubicBezTo>
                    <a:pt x="26" y="27"/>
                    <a:pt x="27" y="27"/>
                    <a:pt x="28" y="27"/>
                  </a:cubicBezTo>
                  <a:cubicBezTo>
                    <a:pt x="31" y="25"/>
                    <a:pt x="34" y="24"/>
                    <a:pt x="37" y="22"/>
                  </a:cubicBezTo>
                  <a:cubicBezTo>
                    <a:pt x="58" y="13"/>
                    <a:pt x="81" y="6"/>
                    <a:pt x="103" y="3"/>
                  </a:cubicBezTo>
                  <a:cubicBezTo>
                    <a:pt x="112" y="1"/>
                    <a:pt x="121" y="0"/>
                    <a:pt x="130" y="2"/>
                  </a:cubicBezTo>
                  <a:cubicBezTo>
                    <a:pt x="133" y="2"/>
                    <a:pt x="137" y="3"/>
                    <a:pt x="140" y="5"/>
                  </a:cubicBezTo>
                  <a:cubicBezTo>
                    <a:pt x="144" y="6"/>
                    <a:pt x="147" y="8"/>
                    <a:pt x="150" y="10"/>
                  </a:cubicBezTo>
                  <a:cubicBezTo>
                    <a:pt x="159" y="16"/>
                    <a:pt x="167" y="22"/>
                    <a:pt x="173" y="29"/>
                  </a:cubicBezTo>
                  <a:cubicBezTo>
                    <a:pt x="174" y="31"/>
                    <a:pt x="176" y="33"/>
                    <a:pt x="176" y="35"/>
                  </a:cubicBezTo>
                  <a:cubicBezTo>
                    <a:pt x="176" y="39"/>
                    <a:pt x="173" y="44"/>
                    <a:pt x="176" y="46"/>
                  </a:cubicBezTo>
                  <a:cubicBezTo>
                    <a:pt x="177" y="47"/>
                    <a:pt x="179" y="47"/>
                    <a:pt x="181" y="48"/>
                  </a:cubicBezTo>
                  <a:cubicBezTo>
                    <a:pt x="185" y="49"/>
                    <a:pt x="188" y="52"/>
                    <a:pt x="188" y="56"/>
                  </a:cubicBezTo>
                </a:path>
              </a:pathLst>
            </a:custGeom>
            <a:solidFill>
              <a:srgbClr val="47C2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" name="Freeform 238"/>
            <p:cNvSpPr/>
            <p:nvPr/>
          </p:nvSpPr>
          <p:spPr bwMode="auto">
            <a:xfrm>
              <a:off x="3479800" y="2674938"/>
              <a:ext cx="123825" cy="161925"/>
            </a:xfrm>
            <a:custGeom>
              <a:avLst/>
              <a:gdLst>
                <a:gd name="T0" fmla="*/ 24 w 33"/>
                <a:gd name="T1" fmla="*/ 16 h 43"/>
                <a:gd name="T2" fmla="*/ 32 w 33"/>
                <a:gd name="T3" fmla="*/ 20 h 43"/>
                <a:gd name="T4" fmla="*/ 28 w 33"/>
                <a:gd name="T5" fmla="*/ 21 h 43"/>
                <a:gd name="T6" fmla="*/ 26 w 33"/>
                <a:gd name="T7" fmla="*/ 21 h 43"/>
                <a:gd name="T8" fmla="*/ 24 w 33"/>
                <a:gd name="T9" fmla="*/ 25 h 43"/>
                <a:gd name="T10" fmla="*/ 28 w 33"/>
                <a:gd name="T11" fmla="*/ 29 h 43"/>
                <a:gd name="T12" fmla="*/ 31 w 33"/>
                <a:gd name="T13" fmla="*/ 33 h 43"/>
                <a:gd name="T14" fmla="*/ 24 w 33"/>
                <a:gd name="T15" fmla="*/ 31 h 43"/>
                <a:gd name="T16" fmla="*/ 16 w 33"/>
                <a:gd name="T17" fmla="*/ 32 h 43"/>
                <a:gd name="T18" fmla="*/ 21 w 33"/>
                <a:gd name="T19" fmla="*/ 40 h 43"/>
                <a:gd name="T20" fmla="*/ 21 w 33"/>
                <a:gd name="T21" fmla="*/ 42 h 43"/>
                <a:gd name="T22" fmla="*/ 20 w 33"/>
                <a:gd name="T23" fmla="*/ 43 h 43"/>
                <a:gd name="T24" fmla="*/ 12 w 33"/>
                <a:gd name="T25" fmla="*/ 36 h 43"/>
                <a:gd name="T26" fmla="*/ 4 w 33"/>
                <a:gd name="T27" fmla="*/ 29 h 43"/>
                <a:gd name="T28" fmla="*/ 0 w 33"/>
                <a:gd name="T29" fmla="*/ 17 h 43"/>
                <a:gd name="T30" fmla="*/ 0 w 33"/>
                <a:gd name="T31" fmla="*/ 16 h 43"/>
                <a:gd name="T32" fmla="*/ 7 w 33"/>
                <a:gd name="T33" fmla="*/ 3 h 43"/>
                <a:gd name="T34" fmla="*/ 12 w 33"/>
                <a:gd name="T35" fmla="*/ 0 h 43"/>
                <a:gd name="T36" fmla="*/ 13 w 33"/>
                <a:gd name="T37" fmla="*/ 0 h 43"/>
                <a:gd name="T38" fmla="*/ 14 w 33"/>
                <a:gd name="T39" fmla="*/ 1 h 43"/>
                <a:gd name="T40" fmla="*/ 15 w 33"/>
                <a:gd name="T41" fmla="*/ 2 h 43"/>
                <a:gd name="T42" fmla="*/ 17 w 33"/>
                <a:gd name="T43" fmla="*/ 1 h 43"/>
                <a:gd name="T44" fmla="*/ 20 w 33"/>
                <a:gd name="T45" fmla="*/ 1 h 43"/>
                <a:gd name="T46" fmla="*/ 21 w 33"/>
                <a:gd name="T47" fmla="*/ 2 h 43"/>
                <a:gd name="T48" fmla="*/ 21 w 33"/>
                <a:gd name="T49" fmla="*/ 4 h 43"/>
                <a:gd name="T50" fmla="*/ 21 w 33"/>
                <a:gd name="T51" fmla="*/ 8 h 43"/>
                <a:gd name="T52" fmla="*/ 27 w 33"/>
                <a:gd name="T53" fmla="*/ 8 h 43"/>
                <a:gd name="T54" fmla="*/ 32 w 33"/>
                <a:gd name="T55" fmla="*/ 8 h 43"/>
                <a:gd name="T56" fmla="*/ 33 w 33"/>
                <a:gd name="T57" fmla="*/ 9 h 43"/>
                <a:gd name="T58" fmla="*/ 29 w 33"/>
                <a:gd name="T59" fmla="*/ 13 h 43"/>
                <a:gd name="T60" fmla="*/ 24 w 33"/>
                <a:gd name="T61" fmla="*/ 16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3" h="43">
                  <a:moveTo>
                    <a:pt x="24" y="16"/>
                  </a:moveTo>
                  <a:cubicBezTo>
                    <a:pt x="27" y="17"/>
                    <a:pt x="29" y="19"/>
                    <a:pt x="32" y="20"/>
                  </a:cubicBezTo>
                  <a:cubicBezTo>
                    <a:pt x="31" y="21"/>
                    <a:pt x="30" y="21"/>
                    <a:pt x="28" y="21"/>
                  </a:cubicBezTo>
                  <a:cubicBezTo>
                    <a:pt x="28" y="21"/>
                    <a:pt x="27" y="21"/>
                    <a:pt x="26" y="21"/>
                  </a:cubicBezTo>
                  <a:cubicBezTo>
                    <a:pt x="24" y="21"/>
                    <a:pt x="23" y="24"/>
                    <a:pt x="24" y="25"/>
                  </a:cubicBezTo>
                  <a:cubicBezTo>
                    <a:pt x="25" y="27"/>
                    <a:pt x="27" y="28"/>
                    <a:pt x="28" y="29"/>
                  </a:cubicBezTo>
                  <a:cubicBezTo>
                    <a:pt x="30" y="29"/>
                    <a:pt x="32" y="31"/>
                    <a:pt x="31" y="33"/>
                  </a:cubicBezTo>
                  <a:cubicBezTo>
                    <a:pt x="28" y="34"/>
                    <a:pt x="26" y="32"/>
                    <a:pt x="24" y="31"/>
                  </a:cubicBezTo>
                  <a:cubicBezTo>
                    <a:pt x="21" y="30"/>
                    <a:pt x="18" y="30"/>
                    <a:pt x="16" y="32"/>
                  </a:cubicBezTo>
                  <a:cubicBezTo>
                    <a:pt x="18" y="34"/>
                    <a:pt x="20" y="37"/>
                    <a:pt x="21" y="40"/>
                  </a:cubicBezTo>
                  <a:cubicBezTo>
                    <a:pt x="21" y="40"/>
                    <a:pt x="22" y="41"/>
                    <a:pt x="21" y="42"/>
                  </a:cubicBezTo>
                  <a:cubicBezTo>
                    <a:pt x="21" y="43"/>
                    <a:pt x="20" y="43"/>
                    <a:pt x="20" y="43"/>
                  </a:cubicBezTo>
                  <a:cubicBezTo>
                    <a:pt x="18" y="41"/>
                    <a:pt x="15" y="39"/>
                    <a:pt x="12" y="36"/>
                  </a:cubicBezTo>
                  <a:cubicBezTo>
                    <a:pt x="9" y="34"/>
                    <a:pt x="6" y="32"/>
                    <a:pt x="4" y="29"/>
                  </a:cubicBezTo>
                  <a:cubicBezTo>
                    <a:pt x="2" y="25"/>
                    <a:pt x="1" y="21"/>
                    <a:pt x="0" y="17"/>
                  </a:cubicBezTo>
                  <a:cubicBezTo>
                    <a:pt x="0" y="17"/>
                    <a:pt x="0" y="16"/>
                    <a:pt x="0" y="16"/>
                  </a:cubicBezTo>
                  <a:cubicBezTo>
                    <a:pt x="0" y="11"/>
                    <a:pt x="1" y="7"/>
                    <a:pt x="7" y="3"/>
                  </a:cubicBezTo>
                  <a:cubicBezTo>
                    <a:pt x="9" y="2"/>
                    <a:pt x="10" y="1"/>
                    <a:pt x="12" y="0"/>
                  </a:cubicBezTo>
                  <a:cubicBezTo>
                    <a:pt x="12" y="0"/>
                    <a:pt x="12" y="0"/>
                    <a:pt x="13" y="0"/>
                  </a:cubicBezTo>
                  <a:cubicBezTo>
                    <a:pt x="13" y="0"/>
                    <a:pt x="13" y="1"/>
                    <a:pt x="14" y="1"/>
                  </a:cubicBezTo>
                  <a:cubicBezTo>
                    <a:pt x="14" y="1"/>
                    <a:pt x="15" y="1"/>
                    <a:pt x="15" y="2"/>
                  </a:cubicBezTo>
                  <a:cubicBezTo>
                    <a:pt x="16" y="2"/>
                    <a:pt x="17" y="2"/>
                    <a:pt x="17" y="1"/>
                  </a:cubicBezTo>
                  <a:cubicBezTo>
                    <a:pt x="18" y="1"/>
                    <a:pt x="19" y="1"/>
                    <a:pt x="20" y="1"/>
                  </a:cubicBezTo>
                  <a:cubicBezTo>
                    <a:pt x="21" y="1"/>
                    <a:pt x="21" y="1"/>
                    <a:pt x="21" y="2"/>
                  </a:cubicBezTo>
                  <a:cubicBezTo>
                    <a:pt x="22" y="3"/>
                    <a:pt x="22" y="3"/>
                    <a:pt x="21" y="4"/>
                  </a:cubicBezTo>
                  <a:cubicBezTo>
                    <a:pt x="21" y="6"/>
                    <a:pt x="20" y="7"/>
                    <a:pt x="21" y="8"/>
                  </a:cubicBezTo>
                  <a:cubicBezTo>
                    <a:pt x="22" y="10"/>
                    <a:pt x="25" y="9"/>
                    <a:pt x="27" y="8"/>
                  </a:cubicBezTo>
                  <a:cubicBezTo>
                    <a:pt x="29" y="8"/>
                    <a:pt x="31" y="8"/>
                    <a:pt x="32" y="8"/>
                  </a:cubicBezTo>
                  <a:cubicBezTo>
                    <a:pt x="32" y="8"/>
                    <a:pt x="33" y="9"/>
                    <a:pt x="33" y="9"/>
                  </a:cubicBezTo>
                  <a:cubicBezTo>
                    <a:pt x="33" y="11"/>
                    <a:pt x="31" y="12"/>
                    <a:pt x="29" y="13"/>
                  </a:cubicBezTo>
                  <a:cubicBezTo>
                    <a:pt x="27" y="14"/>
                    <a:pt x="24" y="15"/>
                    <a:pt x="24" y="16"/>
                  </a:cubicBezTo>
                </a:path>
              </a:pathLst>
            </a:custGeom>
            <a:solidFill>
              <a:srgbClr val="2C91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" name="Freeform 239"/>
            <p:cNvSpPr/>
            <p:nvPr/>
          </p:nvSpPr>
          <p:spPr bwMode="auto">
            <a:xfrm>
              <a:off x="3524250" y="2543175"/>
              <a:ext cx="752475" cy="620713"/>
            </a:xfrm>
            <a:custGeom>
              <a:avLst/>
              <a:gdLst>
                <a:gd name="T0" fmla="*/ 169 w 200"/>
                <a:gd name="T1" fmla="*/ 65 h 165"/>
                <a:gd name="T2" fmla="*/ 168 w 200"/>
                <a:gd name="T3" fmla="*/ 71 h 165"/>
                <a:gd name="T4" fmla="*/ 168 w 200"/>
                <a:gd name="T5" fmla="*/ 88 h 165"/>
                <a:gd name="T6" fmla="*/ 159 w 200"/>
                <a:gd name="T7" fmla="*/ 106 h 165"/>
                <a:gd name="T8" fmla="*/ 158 w 200"/>
                <a:gd name="T9" fmla="*/ 115 h 165"/>
                <a:gd name="T10" fmla="*/ 178 w 200"/>
                <a:gd name="T11" fmla="*/ 141 h 165"/>
                <a:gd name="T12" fmla="*/ 199 w 200"/>
                <a:gd name="T13" fmla="*/ 151 h 165"/>
                <a:gd name="T14" fmla="*/ 175 w 200"/>
                <a:gd name="T15" fmla="*/ 161 h 165"/>
                <a:gd name="T16" fmla="*/ 152 w 200"/>
                <a:gd name="T17" fmla="*/ 140 h 165"/>
                <a:gd name="T18" fmla="*/ 144 w 200"/>
                <a:gd name="T19" fmla="*/ 145 h 165"/>
                <a:gd name="T20" fmla="*/ 124 w 200"/>
                <a:gd name="T21" fmla="*/ 149 h 165"/>
                <a:gd name="T22" fmla="*/ 97 w 200"/>
                <a:gd name="T23" fmla="*/ 156 h 165"/>
                <a:gd name="T24" fmla="*/ 83 w 200"/>
                <a:gd name="T25" fmla="*/ 151 h 165"/>
                <a:gd name="T26" fmla="*/ 50 w 200"/>
                <a:gd name="T27" fmla="*/ 127 h 165"/>
                <a:gd name="T28" fmla="*/ 63 w 200"/>
                <a:gd name="T29" fmla="*/ 126 h 165"/>
                <a:gd name="T30" fmla="*/ 67 w 200"/>
                <a:gd name="T31" fmla="*/ 112 h 165"/>
                <a:gd name="T32" fmla="*/ 74 w 200"/>
                <a:gd name="T33" fmla="*/ 99 h 165"/>
                <a:gd name="T34" fmla="*/ 93 w 200"/>
                <a:gd name="T35" fmla="*/ 94 h 165"/>
                <a:gd name="T36" fmla="*/ 93 w 200"/>
                <a:gd name="T37" fmla="*/ 83 h 165"/>
                <a:gd name="T38" fmla="*/ 102 w 200"/>
                <a:gd name="T39" fmla="*/ 68 h 165"/>
                <a:gd name="T40" fmla="*/ 106 w 200"/>
                <a:gd name="T41" fmla="*/ 53 h 165"/>
                <a:gd name="T42" fmla="*/ 104 w 200"/>
                <a:gd name="T43" fmla="*/ 37 h 165"/>
                <a:gd name="T44" fmla="*/ 72 w 200"/>
                <a:gd name="T45" fmla="*/ 30 h 165"/>
                <a:gd name="T46" fmla="*/ 46 w 200"/>
                <a:gd name="T47" fmla="*/ 28 h 165"/>
                <a:gd name="T48" fmla="*/ 4 w 200"/>
                <a:gd name="T49" fmla="*/ 37 h 165"/>
                <a:gd name="T50" fmla="*/ 0 w 200"/>
                <a:gd name="T51" fmla="*/ 35 h 165"/>
                <a:gd name="T52" fmla="*/ 4 w 200"/>
                <a:gd name="T53" fmla="*/ 33 h 165"/>
                <a:gd name="T54" fmla="*/ 7 w 200"/>
                <a:gd name="T55" fmla="*/ 31 h 165"/>
                <a:gd name="T56" fmla="*/ 11 w 200"/>
                <a:gd name="T57" fmla="*/ 29 h 165"/>
                <a:gd name="T58" fmla="*/ 16 w 200"/>
                <a:gd name="T59" fmla="*/ 27 h 165"/>
                <a:gd name="T60" fmla="*/ 91 w 200"/>
                <a:gd name="T61" fmla="*/ 3 h 165"/>
                <a:gd name="T62" fmla="*/ 128 w 200"/>
                <a:gd name="T63" fmla="*/ 5 h 165"/>
                <a:gd name="T64" fmla="*/ 161 w 200"/>
                <a:gd name="T65" fmla="*/ 29 h 165"/>
                <a:gd name="T66" fmla="*/ 164 w 200"/>
                <a:gd name="T67" fmla="*/ 46 h 165"/>
                <a:gd name="T68" fmla="*/ 176 w 200"/>
                <a:gd name="T69" fmla="*/ 56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00" h="165">
                  <a:moveTo>
                    <a:pt x="176" y="56"/>
                  </a:moveTo>
                  <a:cubicBezTo>
                    <a:pt x="176" y="59"/>
                    <a:pt x="173" y="63"/>
                    <a:pt x="169" y="65"/>
                  </a:cubicBezTo>
                  <a:cubicBezTo>
                    <a:pt x="168" y="66"/>
                    <a:pt x="167" y="66"/>
                    <a:pt x="166" y="67"/>
                  </a:cubicBezTo>
                  <a:cubicBezTo>
                    <a:pt x="166" y="68"/>
                    <a:pt x="167" y="69"/>
                    <a:pt x="168" y="71"/>
                  </a:cubicBezTo>
                  <a:cubicBezTo>
                    <a:pt x="169" y="73"/>
                    <a:pt x="166" y="76"/>
                    <a:pt x="165" y="78"/>
                  </a:cubicBezTo>
                  <a:cubicBezTo>
                    <a:pt x="164" y="82"/>
                    <a:pt x="166" y="85"/>
                    <a:pt x="168" y="88"/>
                  </a:cubicBezTo>
                  <a:cubicBezTo>
                    <a:pt x="170" y="91"/>
                    <a:pt x="171" y="95"/>
                    <a:pt x="168" y="98"/>
                  </a:cubicBezTo>
                  <a:cubicBezTo>
                    <a:pt x="165" y="101"/>
                    <a:pt x="160" y="103"/>
                    <a:pt x="159" y="106"/>
                  </a:cubicBezTo>
                  <a:cubicBezTo>
                    <a:pt x="159" y="108"/>
                    <a:pt x="160" y="109"/>
                    <a:pt x="160" y="111"/>
                  </a:cubicBezTo>
                  <a:cubicBezTo>
                    <a:pt x="160" y="112"/>
                    <a:pt x="159" y="114"/>
                    <a:pt x="158" y="115"/>
                  </a:cubicBezTo>
                  <a:cubicBezTo>
                    <a:pt x="154" y="122"/>
                    <a:pt x="160" y="128"/>
                    <a:pt x="165" y="132"/>
                  </a:cubicBezTo>
                  <a:cubicBezTo>
                    <a:pt x="168" y="136"/>
                    <a:pt x="172" y="139"/>
                    <a:pt x="178" y="141"/>
                  </a:cubicBezTo>
                  <a:cubicBezTo>
                    <a:pt x="182" y="142"/>
                    <a:pt x="186" y="142"/>
                    <a:pt x="190" y="144"/>
                  </a:cubicBezTo>
                  <a:cubicBezTo>
                    <a:pt x="195" y="145"/>
                    <a:pt x="198" y="148"/>
                    <a:pt x="199" y="151"/>
                  </a:cubicBezTo>
                  <a:cubicBezTo>
                    <a:pt x="200" y="154"/>
                    <a:pt x="198" y="159"/>
                    <a:pt x="194" y="161"/>
                  </a:cubicBezTo>
                  <a:cubicBezTo>
                    <a:pt x="188" y="165"/>
                    <a:pt x="180" y="164"/>
                    <a:pt x="175" y="161"/>
                  </a:cubicBezTo>
                  <a:cubicBezTo>
                    <a:pt x="171" y="158"/>
                    <a:pt x="169" y="153"/>
                    <a:pt x="166" y="149"/>
                  </a:cubicBezTo>
                  <a:cubicBezTo>
                    <a:pt x="163" y="144"/>
                    <a:pt x="159" y="140"/>
                    <a:pt x="152" y="140"/>
                  </a:cubicBezTo>
                  <a:cubicBezTo>
                    <a:pt x="151" y="140"/>
                    <a:pt x="149" y="140"/>
                    <a:pt x="148" y="140"/>
                  </a:cubicBezTo>
                  <a:cubicBezTo>
                    <a:pt x="146" y="141"/>
                    <a:pt x="146" y="143"/>
                    <a:pt x="144" y="145"/>
                  </a:cubicBezTo>
                  <a:cubicBezTo>
                    <a:pt x="142" y="147"/>
                    <a:pt x="138" y="148"/>
                    <a:pt x="135" y="148"/>
                  </a:cubicBezTo>
                  <a:cubicBezTo>
                    <a:pt x="131" y="148"/>
                    <a:pt x="127" y="147"/>
                    <a:pt x="124" y="149"/>
                  </a:cubicBezTo>
                  <a:cubicBezTo>
                    <a:pt x="116" y="152"/>
                    <a:pt x="114" y="162"/>
                    <a:pt x="106" y="163"/>
                  </a:cubicBezTo>
                  <a:cubicBezTo>
                    <a:pt x="101" y="163"/>
                    <a:pt x="99" y="160"/>
                    <a:pt x="97" y="156"/>
                  </a:cubicBezTo>
                  <a:cubicBezTo>
                    <a:pt x="95" y="153"/>
                    <a:pt x="92" y="149"/>
                    <a:pt x="87" y="150"/>
                  </a:cubicBezTo>
                  <a:cubicBezTo>
                    <a:pt x="86" y="150"/>
                    <a:pt x="84" y="151"/>
                    <a:pt x="83" y="151"/>
                  </a:cubicBezTo>
                  <a:cubicBezTo>
                    <a:pt x="76" y="153"/>
                    <a:pt x="71" y="149"/>
                    <a:pt x="67" y="146"/>
                  </a:cubicBezTo>
                  <a:cubicBezTo>
                    <a:pt x="61" y="140"/>
                    <a:pt x="55" y="133"/>
                    <a:pt x="50" y="127"/>
                  </a:cubicBezTo>
                  <a:cubicBezTo>
                    <a:pt x="53" y="127"/>
                    <a:pt x="56" y="127"/>
                    <a:pt x="59" y="127"/>
                  </a:cubicBezTo>
                  <a:cubicBezTo>
                    <a:pt x="60" y="127"/>
                    <a:pt x="62" y="127"/>
                    <a:pt x="63" y="126"/>
                  </a:cubicBezTo>
                  <a:cubicBezTo>
                    <a:pt x="65" y="124"/>
                    <a:pt x="62" y="121"/>
                    <a:pt x="61" y="118"/>
                  </a:cubicBezTo>
                  <a:cubicBezTo>
                    <a:pt x="61" y="116"/>
                    <a:pt x="64" y="113"/>
                    <a:pt x="67" y="112"/>
                  </a:cubicBezTo>
                  <a:cubicBezTo>
                    <a:pt x="70" y="111"/>
                    <a:pt x="74" y="111"/>
                    <a:pt x="77" y="111"/>
                  </a:cubicBezTo>
                  <a:cubicBezTo>
                    <a:pt x="78" y="107"/>
                    <a:pt x="77" y="103"/>
                    <a:pt x="74" y="99"/>
                  </a:cubicBezTo>
                  <a:cubicBezTo>
                    <a:pt x="76" y="96"/>
                    <a:pt x="80" y="96"/>
                    <a:pt x="83" y="96"/>
                  </a:cubicBezTo>
                  <a:cubicBezTo>
                    <a:pt x="87" y="96"/>
                    <a:pt x="91" y="96"/>
                    <a:pt x="93" y="94"/>
                  </a:cubicBezTo>
                  <a:cubicBezTo>
                    <a:pt x="95" y="92"/>
                    <a:pt x="92" y="90"/>
                    <a:pt x="91" y="88"/>
                  </a:cubicBezTo>
                  <a:cubicBezTo>
                    <a:pt x="89" y="86"/>
                    <a:pt x="91" y="84"/>
                    <a:pt x="93" y="83"/>
                  </a:cubicBezTo>
                  <a:cubicBezTo>
                    <a:pt x="97" y="82"/>
                    <a:pt x="101" y="80"/>
                    <a:pt x="105" y="79"/>
                  </a:cubicBezTo>
                  <a:cubicBezTo>
                    <a:pt x="108" y="75"/>
                    <a:pt x="100" y="72"/>
                    <a:pt x="102" y="68"/>
                  </a:cubicBezTo>
                  <a:cubicBezTo>
                    <a:pt x="104" y="65"/>
                    <a:pt x="108" y="64"/>
                    <a:pt x="109" y="62"/>
                  </a:cubicBezTo>
                  <a:cubicBezTo>
                    <a:pt x="112" y="59"/>
                    <a:pt x="110" y="56"/>
                    <a:pt x="106" y="53"/>
                  </a:cubicBezTo>
                  <a:cubicBezTo>
                    <a:pt x="103" y="51"/>
                    <a:pt x="99" y="49"/>
                    <a:pt x="100" y="45"/>
                  </a:cubicBezTo>
                  <a:cubicBezTo>
                    <a:pt x="101" y="42"/>
                    <a:pt x="105" y="39"/>
                    <a:pt x="104" y="37"/>
                  </a:cubicBezTo>
                  <a:cubicBezTo>
                    <a:pt x="103" y="35"/>
                    <a:pt x="101" y="34"/>
                    <a:pt x="98" y="34"/>
                  </a:cubicBezTo>
                  <a:cubicBezTo>
                    <a:pt x="89" y="33"/>
                    <a:pt x="80" y="31"/>
                    <a:pt x="72" y="30"/>
                  </a:cubicBezTo>
                  <a:cubicBezTo>
                    <a:pt x="67" y="29"/>
                    <a:pt x="63" y="28"/>
                    <a:pt x="58" y="28"/>
                  </a:cubicBezTo>
                  <a:cubicBezTo>
                    <a:pt x="54" y="28"/>
                    <a:pt x="50" y="28"/>
                    <a:pt x="46" y="28"/>
                  </a:cubicBezTo>
                  <a:cubicBezTo>
                    <a:pt x="34" y="30"/>
                    <a:pt x="21" y="36"/>
                    <a:pt x="9" y="37"/>
                  </a:cubicBezTo>
                  <a:cubicBezTo>
                    <a:pt x="8" y="37"/>
                    <a:pt x="6" y="37"/>
                    <a:pt x="4" y="37"/>
                  </a:cubicBezTo>
                  <a:cubicBezTo>
                    <a:pt x="4" y="37"/>
                    <a:pt x="3" y="37"/>
                    <a:pt x="3" y="37"/>
                  </a:cubicBezTo>
                  <a:cubicBezTo>
                    <a:pt x="2" y="36"/>
                    <a:pt x="1" y="36"/>
                    <a:pt x="0" y="35"/>
                  </a:cubicBezTo>
                  <a:cubicBezTo>
                    <a:pt x="0" y="35"/>
                    <a:pt x="0" y="35"/>
                    <a:pt x="1" y="35"/>
                  </a:cubicBezTo>
                  <a:cubicBezTo>
                    <a:pt x="2" y="34"/>
                    <a:pt x="3" y="34"/>
                    <a:pt x="4" y="33"/>
                  </a:cubicBezTo>
                  <a:cubicBezTo>
                    <a:pt x="4" y="33"/>
                    <a:pt x="4" y="33"/>
                    <a:pt x="4" y="33"/>
                  </a:cubicBezTo>
                  <a:cubicBezTo>
                    <a:pt x="5" y="32"/>
                    <a:pt x="6" y="32"/>
                    <a:pt x="7" y="31"/>
                  </a:cubicBezTo>
                  <a:cubicBezTo>
                    <a:pt x="8" y="31"/>
                    <a:pt x="8" y="30"/>
                    <a:pt x="9" y="30"/>
                  </a:cubicBezTo>
                  <a:cubicBezTo>
                    <a:pt x="10" y="30"/>
                    <a:pt x="11" y="29"/>
                    <a:pt x="11" y="29"/>
                  </a:cubicBezTo>
                  <a:cubicBezTo>
                    <a:pt x="12" y="29"/>
                    <a:pt x="13" y="28"/>
                    <a:pt x="13" y="28"/>
                  </a:cubicBezTo>
                  <a:cubicBezTo>
                    <a:pt x="14" y="27"/>
                    <a:pt x="15" y="27"/>
                    <a:pt x="16" y="27"/>
                  </a:cubicBezTo>
                  <a:cubicBezTo>
                    <a:pt x="19" y="25"/>
                    <a:pt x="22" y="24"/>
                    <a:pt x="25" y="22"/>
                  </a:cubicBezTo>
                  <a:cubicBezTo>
                    <a:pt x="46" y="13"/>
                    <a:pt x="69" y="6"/>
                    <a:pt x="91" y="3"/>
                  </a:cubicBezTo>
                  <a:cubicBezTo>
                    <a:pt x="100" y="1"/>
                    <a:pt x="109" y="0"/>
                    <a:pt x="118" y="2"/>
                  </a:cubicBezTo>
                  <a:cubicBezTo>
                    <a:pt x="121" y="2"/>
                    <a:pt x="125" y="3"/>
                    <a:pt x="128" y="5"/>
                  </a:cubicBezTo>
                  <a:cubicBezTo>
                    <a:pt x="132" y="6"/>
                    <a:pt x="135" y="8"/>
                    <a:pt x="138" y="10"/>
                  </a:cubicBezTo>
                  <a:cubicBezTo>
                    <a:pt x="147" y="16"/>
                    <a:pt x="155" y="22"/>
                    <a:pt x="161" y="29"/>
                  </a:cubicBezTo>
                  <a:cubicBezTo>
                    <a:pt x="162" y="31"/>
                    <a:pt x="164" y="33"/>
                    <a:pt x="164" y="35"/>
                  </a:cubicBezTo>
                  <a:cubicBezTo>
                    <a:pt x="164" y="39"/>
                    <a:pt x="161" y="44"/>
                    <a:pt x="164" y="46"/>
                  </a:cubicBezTo>
                  <a:cubicBezTo>
                    <a:pt x="165" y="47"/>
                    <a:pt x="167" y="47"/>
                    <a:pt x="169" y="48"/>
                  </a:cubicBezTo>
                  <a:cubicBezTo>
                    <a:pt x="173" y="49"/>
                    <a:pt x="176" y="52"/>
                    <a:pt x="176" y="56"/>
                  </a:cubicBezTo>
                </a:path>
              </a:pathLst>
            </a:custGeom>
            <a:solidFill>
              <a:srgbClr val="3534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" name="Freeform 240"/>
            <p:cNvSpPr>
              <a:spLocks noEditPoints="1"/>
            </p:cNvSpPr>
            <p:nvPr/>
          </p:nvSpPr>
          <p:spPr bwMode="auto">
            <a:xfrm>
              <a:off x="3535363" y="2647950"/>
              <a:ext cx="207962" cy="60325"/>
            </a:xfrm>
            <a:custGeom>
              <a:avLst/>
              <a:gdLst>
                <a:gd name="T0" fmla="*/ 0 w 55"/>
                <a:gd name="T1" fmla="*/ 9 h 16"/>
                <a:gd name="T2" fmla="*/ 0 w 55"/>
                <a:gd name="T3" fmla="*/ 9 h 16"/>
                <a:gd name="T4" fmla="*/ 0 w 55"/>
                <a:gd name="T5" fmla="*/ 9 h 16"/>
                <a:gd name="T6" fmla="*/ 0 w 55"/>
                <a:gd name="T7" fmla="*/ 9 h 16"/>
                <a:gd name="T8" fmla="*/ 0 w 55"/>
                <a:gd name="T9" fmla="*/ 9 h 16"/>
                <a:gd name="T10" fmla="*/ 50 w 55"/>
                <a:gd name="T11" fmla="*/ 0 h 16"/>
                <a:gd name="T12" fmla="*/ 43 w 55"/>
                <a:gd name="T13" fmla="*/ 0 h 16"/>
                <a:gd name="T14" fmla="*/ 6 w 55"/>
                <a:gd name="T15" fmla="*/ 9 h 16"/>
                <a:gd name="T16" fmla="*/ 6 w 55"/>
                <a:gd name="T17" fmla="*/ 9 h 16"/>
                <a:gd name="T18" fmla="*/ 6 w 55"/>
                <a:gd name="T19" fmla="*/ 9 h 16"/>
                <a:gd name="T20" fmla="*/ 6 w 55"/>
                <a:gd name="T21" fmla="*/ 11 h 16"/>
                <a:gd name="T22" fmla="*/ 6 w 55"/>
                <a:gd name="T23" fmla="*/ 15 h 16"/>
                <a:gd name="T24" fmla="*/ 8 w 55"/>
                <a:gd name="T25" fmla="*/ 16 h 16"/>
                <a:gd name="T26" fmla="*/ 12 w 55"/>
                <a:gd name="T27" fmla="*/ 15 h 16"/>
                <a:gd name="T28" fmla="*/ 15 w 55"/>
                <a:gd name="T29" fmla="*/ 15 h 16"/>
                <a:gd name="T30" fmla="*/ 17 w 55"/>
                <a:gd name="T31" fmla="*/ 15 h 16"/>
                <a:gd name="T32" fmla="*/ 17 w 55"/>
                <a:gd name="T33" fmla="*/ 15 h 16"/>
                <a:gd name="T34" fmla="*/ 19 w 55"/>
                <a:gd name="T35" fmla="*/ 14 h 16"/>
                <a:gd name="T36" fmla="*/ 22 w 55"/>
                <a:gd name="T37" fmla="*/ 13 h 16"/>
                <a:gd name="T38" fmla="*/ 28 w 55"/>
                <a:gd name="T39" fmla="*/ 10 h 16"/>
                <a:gd name="T40" fmla="*/ 55 w 55"/>
                <a:gd name="T41" fmla="*/ 0 h 16"/>
                <a:gd name="T42" fmla="*/ 50 w 55"/>
                <a:gd name="T4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5" h="16">
                  <a:moveTo>
                    <a:pt x="0" y="9"/>
                  </a:move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moveTo>
                    <a:pt x="50" y="0"/>
                  </a:moveTo>
                  <a:cubicBezTo>
                    <a:pt x="48" y="0"/>
                    <a:pt x="45" y="0"/>
                    <a:pt x="43" y="0"/>
                  </a:cubicBezTo>
                  <a:cubicBezTo>
                    <a:pt x="31" y="2"/>
                    <a:pt x="18" y="8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7" y="10"/>
                    <a:pt x="7" y="10"/>
                    <a:pt x="6" y="11"/>
                  </a:cubicBezTo>
                  <a:cubicBezTo>
                    <a:pt x="6" y="13"/>
                    <a:pt x="5" y="14"/>
                    <a:pt x="6" y="15"/>
                  </a:cubicBezTo>
                  <a:cubicBezTo>
                    <a:pt x="6" y="16"/>
                    <a:pt x="7" y="16"/>
                    <a:pt x="8" y="16"/>
                  </a:cubicBezTo>
                  <a:cubicBezTo>
                    <a:pt x="9" y="16"/>
                    <a:pt x="11" y="16"/>
                    <a:pt x="12" y="15"/>
                  </a:cubicBezTo>
                  <a:cubicBezTo>
                    <a:pt x="13" y="15"/>
                    <a:pt x="14" y="15"/>
                    <a:pt x="15" y="15"/>
                  </a:cubicBezTo>
                  <a:cubicBezTo>
                    <a:pt x="16" y="15"/>
                    <a:pt x="16" y="15"/>
                    <a:pt x="17" y="15"/>
                  </a:cubicBezTo>
                  <a:cubicBezTo>
                    <a:pt x="17" y="15"/>
                    <a:pt x="17" y="15"/>
                    <a:pt x="17" y="15"/>
                  </a:cubicBezTo>
                  <a:cubicBezTo>
                    <a:pt x="17" y="15"/>
                    <a:pt x="18" y="14"/>
                    <a:pt x="19" y="14"/>
                  </a:cubicBezTo>
                  <a:cubicBezTo>
                    <a:pt x="20" y="14"/>
                    <a:pt x="21" y="13"/>
                    <a:pt x="22" y="13"/>
                  </a:cubicBezTo>
                  <a:cubicBezTo>
                    <a:pt x="24" y="12"/>
                    <a:pt x="26" y="11"/>
                    <a:pt x="28" y="10"/>
                  </a:cubicBezTo>
                  <a:cubicBezTo>
                    <a:pt x="36" y="7"/>
                    <a:pt x="46" y="4"/>
                    <a:pt x="55" y="0"/>
                  </a:cubicBezTo>
                  <a:cubicBezTo>
                    <a:pt x="54" y="0"/>
                    <a:pt x="52" y="0"/>
                    <a:pt x="50" y="0"/>
                  </a:cubicBezTo>
                </a:path>
              </a:pathLst>
            </a:custGeom>
            <a:solidFill>
              <a:srgbClr val="225E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" name="Freeform 241"/>
            <p:cNvSpPr/>
            <p:nvPr/>
          </p:nvSpPr>
          <p:spPr bwMode="auto">
            <a:xfrm>
              <a:off x="3479800" y="2674938"/>
              <a:ext cx="120650" cy="60325"/>
            </a:xfrm>
            <a:custGeom>
              <a:avLst/>
              <a:gdLst>
                <a:gd name="T0" fmla="*/ 12 w 32"/>
                <a:gd name="T1" fmla="*/ 0 h 16"/>
                <a:gd name="T2" fmla="*/ 12 w 32"/>
                <a:gd name="T3" fmla="*/ 0 h 16"/>
                <a:gd name="T4" fmla="*/ 7 w 32"/>
                <a:gd name="T5" fmla="*/ 3 h 16"/>
                <a:gd name="T6" fmla="*/ 5 w 32"/>
                <a:gd name="T7" fmla="*/ 5 h 16"/>
                <a:gd name="T8" fmla="*/ 0 w 32"/>
                <a:gd name="T9" fmla="*/ 13 h 16"/>
                <a:gd name="T10" fmla="*/ 0 w 32"/>
                <a:gd name="T11" fmla="*/ 16 h 16"/>
                <a:gd name="T12" fmla="*/ 1 w 32"/>
                <a:gd name="T13" fmla="*/ 16 h 16"/>
                <a:gd name="T14" fmla="*/ 2 w 32"/>
                <a:gd name="T15" fmla="*/ 16 h 16"/>
                <a:gd name="T16" fmla="*/ 21 w 32"/>
                <a:gd name="T17" fmla="*/ 12 h 16"/>
                <a:gd name="T18" fmla="*/ 32 w 32"/>
                <a:gd name="T19" fmla="*/ 8 h 16"/>
                <a:gd name="T20" fmla="*/ 30 w 32"/>
                <a:gd name="T21" fmla="*/ 8 h 16"/>
                <a:gd name="T22" fmla="*/ 27 w 32"/>
                <a:gd name="T23" fmla="*/ 8 h 16"/>
                <a:gd name="T24" fmla="*/ 23 w 32"/>
                <a:gd name="T25" fmla="*/ 9 h 16"/>
                <a:gd name="T26" fmla="*/ 21 w 32"/>
                <a:gd name="T27" fmla="*/ 8 h 16"/>
                <a:gd name="T28" fmla="*/ 21 w 32"/>
                <a:gd name="T29" fmla="*/ 4 h 16"/>
                <a:gd name="T30" fmla="*/ 21 w 32"/>
                <a:gd name="T31" fmla="*/ 2 h 16"/>
                <a:gd name="T32" fmla="*/ 21 w 32"/>
                <a:gd name="T33" fmla="*/ 2 h 16"/>
                <a:gd name="T34" fmla="*/ 20 w 32"/>
                <a:gd name="T35" fmla="*/ 2 h 16"/>
                <a:gd name="T36" fmla="*/ 16 w 32"/>
                <a:gd name="T37" fmla="*/ 2 h 16"/>
                <a:gd name="T38" fmla="*/ 15 w 32"/>
                <a:gd name="T39" fmla="*/ 2 h 16"/>
                <a:gd name="T40" fmla="*/ 15 w 32"/>
                <a:gd name="T41" fmla="*/ 2 h 16"/>
                <a:gd name="T42" fmla="*/ 15 w 32"/>
                <a:gd name="T43" fmla="*/ 2 h 16"/>
                <a:gd name="T44" fmla="*/ 12 w 32"/>
                <a:gd name="T4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2" h="16">
                  <a:moveTo>
                    <a:pt x="12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10" y="1"/>
                    <a:pt x="9" y="2"/>
                    <a:pt x="7" y="3"/>
                  </a:cubicBezTo>
                  <a:cubicBezTo>
                    <a:pt x="6" y="3"/>
                    <a:pt x="6" y="4"/>
                    <a:pt x="5" y="5"/>
                  </a:cubicBezTo>
                  <a:cubicBezTo>
                    <a:pt x="1" y="7"/>
                    <a:pt x="0" y="10"/>
                    <a:pt x="0" y="13"/>
                  </a:cubicBezTo>
                  <a:cubicBezTo>
                    <a:pt x="0" y="14"/>
                    <a:pt x="0" y="15"/>
                    <a:pt x="0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7" y="16"/>
                    <a:pt x="14" y="15"/>
                    <a:pt x="21" y="12"/>
                  </a:cubicBezTo>
                  <a:cubicBezTo>
                    <a:pt x="25" y="11"/>
                    <a:pt x="28" y="9"/>
                    <a:pt x="32" y="8"/>
                  </a:cubicBezTo>
                  <a:cubicBezTo>
                    <a:pt x="31" y="8"/>
                    <a:pt x="31" y="8"/>
                    <a:pt x="30" y="8"/>
                  </a:cubicBezTo>
                  <a:cubicBezTo>
                    <a:pt x="29" y="8"/>
                    <a:pt x="28" y="8"/>
                    <a:pt x="27" y="8"/>
                  </a:cubicBezTo>
                  <a:cubicBezTo>
                    <a:pt x="26" y="9"/>
                    <a:pt x="24" y="9"/>
                    <a:pt x="23" y="9"/>
                  </a:cubicBezTo>
                  <a:cubicBezTo>
                    <a:pt x="22" y="9"/>
                    <a:pt x="21" y="9"/>
                    <a:pt x="21" y="8"/>
                  </a:cubicBezTo>
                  <a:cubicBezTo>
                    <a:pt x="20" y="7"/>
                    <a:pt x="21" y="6"/>
                    <a:pt x="21" y="4"/>
                  </a:cubicBezTo>
                  <a:cubicBezTo>
                    <a:pt x="22" y="3"/>
                    <a:pt x="22" y="3"/>
                    <a:pt x="21" y="2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1" y="2"/>
                    <a:pt x="20" y="2"/>
                    <a:pt x="20" y="2"/>
                  </a:cubicBezTo>
                  <a:cubicBezTo>
                    <a:pt x="19" y="2"/>
                    <a:pt x="18" y="2"/>
                    <a:pt x="16" y="2"/>
                  </a:cubicBezTo>
                  <a:cubicBezTo>
                    <a:pt x="16" y="2"/>
                    <a:pt x="16" y="2"/>
                    <a:pt x="15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4" y="1"/>
                    <a:pt x="13" y="1"/>
                    <a:pt x="12" y="0"/>
                  </a:cubicBezTo>
                </a:path>
              </a:pathLst>
            </a:custGeom>
            <a:solidFill>
              <a:srgbClr val="1546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" name="Freeform 242"/>
            <p:cNvSpPr/>
            <p:nvPr/>
          </p:nvSpPr>
          <p:spPr bwMode="auto">
            <a:xfrm>
              <a:off x="3524250" y="2546350"/>
              <a:ext cx="481012" cy="136525"/>
            </a:xfrm>
            <a:custGeom>
              <a:avLst/>
              <a:gdLst>
                <a:gd name="T0" fmla="*/ 109 w 128"/>
                <a:gd name="T1" fmla="*/ 0 h 36"/>
                <a:gd name="T2" fmla="*/ 95 w 128"/>
                <a:gd name="T3" fmla="*/ 1 h 36"/>
                <a:gd name="T4" fmla="*/ 91 w 128"/>
                <a:gd name="T5" fmla="*/ 2 h 36"/>
                <a:gd name="T6" fmla="*/ 67 w 128"/>
                <a:gd name="T7" fmla="*/ 7 h 36"/>
                <a:gd name="T8" fmla="*/ 25 w 128"/>
                <a:gd name="T9" fmla="*/ 21 h 36"/>
                <a:gd name="T10" fmla="*/ 16 w 128"/>
                <a:gd name="T11" fmla="*/ 26 h 36"/>
                <a:gd name="T12" fmla="*/ 13 w 128"/>
                <a:gd name="T13" fmla="*/ 27 h 36"/>
                <a:gd name="T14" fmla="*/ 11 w 128"/>
                <a:gd name="T15" fmla="*/ 28 h 36"/>
                <a:gd name="T16" fmla="*/ 9 w 128"/>
                <a:gd name="T17" fmla="*/ 29 h 36"/>
                <a:gd name="T18" fmla="*/ 7 w 128"/>
                <a:gd name="T19" fmla="*/ 30 h 36"/>
                <a:gd name="T20" fmla="*/ 5 w 128"/>
                <a:gd name="T21" fmla="*/ 32 h 36"/>
                <a:gd name="T22" fmla="*/ 4 w 128"/>
                <a:gd name="T23" fmla="*/ 32 h 36"/>
                <a:gd name="T24" fmla="*/ 4 w 128"/>
                <a:gd name="T25" fmla="*/ 32 h 36"/>
                <a:gd name="T26" fmla="*/ 1 w 128"/>
                <a:gd name="T27" fmla="*/ 34 h 36"/>
                <a:gd name="T28" fmla="*/ 0 w 128"/>
                <a:gd name="T29" fmla="*/ 34 h 36"/>
                <a:gd name="T30" fmla="*/ 0 w 128"/>
                <a:gd name="T31" fmla="*/ 34 h 36"/>
                <a:gd name="T32" fmla="*/ 3 w 128"/>
                <a:gd name="T33" fmla="*/ 36 h 36"/>
                <a:gd name="T34" fmla="*/ 3 w 128"/>
                <a:gd name="T35" fmla="*/ 36 h 36"/>
                <a:gd name="T36" fmla="*/ 3 w 128"/>
                <a:gd name="T37" fmla="*/ 36 h 36"/>
                <a:gd name="T38" fmla="*/ 4 w 128"/>
                <a:gd name="T39" fmla="*/ 36 h 36"/>
                <a:gd name="T40" fmla="*/ 8 w 128"/>
                <a:gd name="T41" fmla="*/ 36 h 36"/>
                <a:gd name="T42" fmla="*/ 9 w 128"/>
                <a:gd name="T43" fmla="*/ 36 h 36"/>
                <a:gd name="T44" fmla="*/ 9 w 128"/>
                <a:gd name="T45" fmla="*/ 36 h 36"/>
                <a:gd name="T46" fmla="*/ 46 w 128"/>
                <a:gd name="T47" fmla="*/ 27 h 36"/>
                <a:gd name="T48" fmla="*/ 53 w 128"/>
                <a:gd name="T49" fmla="*/ 27 h 36"/>
                <a:gd name="T50" fmla="*/ 58 w 128"/>
                <a:gd name="T51" fmla="*/ 27 h 36"/>
                <a:gd name="T52" fmla="*/ 58 w 128"/>
                <a:gd name="T53" fmla="*/ 27 h 36"/>
                <a:gd name="T54" fmla="*/ 68 w 128"/>
                <a:gd name="T55" fmla="*/ 23 h 36"/>
                <a:gd name="T56" fmla="*/ 105 w 128"/>
                <a:gd name="T57" fmla="*/ 11 h 36"/>
                <a:gd name="T58" fmla="*/ 105 w 128"/>
                <a:gd name="T59" fmla="*/ 11 h 36"/>
                <a:gd name="T60" fmla="*/ 125 w 128"/>
                <a:gd name="T61" fmla="*/ 5 h 36"/>
                <a:gd name="T62" fmla="*/ 128 w 128"/>
                <a:gd name="T63" fmla="*/ 4 h 36"/>
                <a:gd name="T64" fmla="*/ 118 w 128"/>
                <a:gd name="T65" fmla="*/ 1 h 36"/>
                <a:gd name="T66" fmla="*/ 109 w 128"/>
                <a:gd name="T67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28" h="36">
                  <a:moveTo>
                    <a:pt x="109" y="0"/>
                  </a:moveTo>
                  <a:cubicBezTo>
                    <a:pt x="104" y="0"/>
                    <a:pt x="100" y="0"/>
                    <a:pt x="95" y="1"/>
                  </a:cubicBezTo>
                  <a:cubicBezTo>
                    <a:pt x="94" y="1"/>
                    <a:pt x="92" y="1"/>
                    <a:pt x="91" y="2"/>
                  </a:cubicBezTo>
                  <a:cubicBezTo>
                    <a:pt x="83" y="3"/>
                    <a:pt x="75" y="5"/>
                    <a:pt x="67" y="7"/>
                  </a:cubicBezTo>
                  <a:cubicBezTo>
                    <a:pt x="53" y="10"/>
                    <a:pt x="38" y="15"/>
                    <a:pt x="25" y="21"/>
                  </a:cubicBezTo>
                  <a:cubicBezTo>
                    <a:pt x="22" y="23"/>
                    <a:pt x="19" y="24"/>
                    <a:pt x="16" y="26"/>
                  </a:cubicBezTo>
                  <a:cubicBezTo>
                    <a:pt x="15" y="26"/>
                    <a:pt x="14" y="26"/>
                    <a:pt x="13" y="27"/>
                  </a:cubicBezTo>
                  <a:cubicBezTo>
                    <a:pt x="13" y="27"/>
                    <a:pt x="12" y="28"/>
                    <a:pt x="11" y="28"/>
                  </a:cubicBezTo>
                  <a:cubicBezTo>
                    <a:pt x="11" y="28"/>
                    <a:pt x="10" y="29"/>
                    <a:pt x="9" y="29"/>
                  </a:cubicBezTo>
                  <a:cubicBezTo>
                    <a:pt x="8" y="29"/>
                    <a:pt x="8" y="30"/>
                    <a:pt x="7" y="30"/>
                  </a:cubicBezTo>
                  <a:cubicBezTo>
                    <a:pt x="6" y="31"/>
                    <a:pt x="5" y="31"/>
                    <a:pt x="5" y="32"/>
                  </a:cubicBezTo>
                  <a:cubicBezTo>
                    <a:pt x="4" y="32"/>
                    <a:pt x="4" y="32"/>
                    <a:pt x="4" y="32"/>
                  </a:cubicBezTo>
                  <a:cubicBezTo>
                    <a:pt x="4" y="32"/>
                    <a:pt x="4" y="32"/>
                    <a:pt x="4" y="32"/>
                  </a:cubicBezTo>
                  <a:cubicBezTo>
                    <a:pt x="3" y="33"/>
                    <a:pt x="2" y="33"/>
                    <a:pt x="1" y="34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1" y="35"/>
                    <a:pt x="2" y="35"/>
                    <a:pt x="3" y="36"/>
                  </a:cubicBezTo>
                  <a:cubicBezTo>
                    <a:pt x="3" y="36"/>
                    <a:pt x="3" y="36"/>
                    <a:pt x="3" y="36"/>
                  </a:cubicBezTo>
                  <a:cubicBezTo>
                    <a:pt x="3" y="36"/>
                    <a:pt x="3" y="36"/>
                    <a:pt x="3" y="36"/>
                  </a:cubicBezTo>
                  <a:cubicBezTo>
                    <a:pt x="4" y="36"/>
                    <a:pt x="4" y="36"/>
                    <a:pt x="4" y="36"/>
                  </a:cubicBezTo>
                  <a:cubicBezTo>
                    <a:pt x="6" y="36"/>
                    <a:pt x="7" y="36"/>
                    <a:pt x="8" y="36"/>
                  </a:cubicBezTo>
                  <a:cubicBezTo>
                    <a:pt x="8" y="36"/>
                    <a:pt x="9" y="36"/>
                    <a:pt x="9" y="36"/>
                  </a:cubicBezTo>
                  <a:cubicBezTo>
                    <a:pt x="9" y="36"/>
                    <a:pt x="9" y="36"/>
                    <a:pt x="9" y="36"/>
                  </a:cubicBezTo>
                  <a:cubicBezTo>
                    <a:pt x="21" y="35"/>
                    <a:pt x="34" y="29"/>
                    <a:pt x="46" y="27"/>
                  </a:cubicBezTo>
                  <a:cubicBezTo>
                    <a:pt x="48" y="27"/>
                    <a:pt x="51" y="27"/>
                    <a:pt x="53" y="27"/>
                  </a:cubicBezTo>
                  <a:cubicBezTo>
                    <a:pt x="55" y="27"/>
                    <a:pt x="57" y="27"/>
                    <a:pt x="58" y="27"/>
                  </a:cubicBezTo>
                  <a:cubicBezTo>
                    <a:pt x="58" y="27"/>
                    <a:pt x="58" y="27"/>
                    <a:pt x="58" y="27"/>
                  </a:cubicBezTo>
                  <a:cubicBezTo>
                    <a:pt x="62" y="26"/>
                    <a:pt x="65" y="25"/>
                    <a:pt x="68" y="23"/>
                  </a:cubicBezTo>
                  <a:cubicBezTo>
                    <a:pt x="81" y="19"/>
                    <a:pt x="94" y="15"/>
                    <a:pt x="105" y="11"/>
                  </a:cubicBezTo>
                  <a:cubicBezTo>
                    <a:pt x="105" y="11"/>
                    <a:pt x="105" y="11"/>
                    <a:pt x="105" y="11"/>
                  </a:cubicBezTo>
                  <a:cubicBezTo>
                    <a:pt x="112" y="9"/>
                    <a:pt x="119" y="7"/>
                    <a:pt x="125" y="5"/>
                  </a:cubicBezTo>
                  <a:cubicBezTo>
                    <a:pt x="126" y="4"/>
                    <a:pt x="127" y="4"/>
                    <a:pt x="128" y="4"/>
                  </a:cubicBezTo>
                  <a:cubicBezTo>
                    <a:pt x="125" y="2"/>
                    <a:pt x="121" y="1"/>
                    <a:pt x="118" y="1"/>
                  </a:cubicBezTo>
                  <a:cubicBezTo>
                    <a:pt x="115" y="0"/>
                    <a:pt x="112" y="0"/>
                    <a:pt x="109" y="0"/>
                  </a:cubicBezTo>
                </a:path>
              </a:pathLst>
            </a:custGeom>
            <a:solidFill>
              <a:srgbClr val="1919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" name="Freeform 243"/>
            <p:cNvSpPr/>
            <p:nvPr/>
          </p:nvSpPr>
          <p:spPr bwMode="auto">
            <a:xfrm>
              <a:off x="3452813" y="1990725"/>
              <a:ext cx="647700" cy="725488"/>
            </a:xfrm>
            <a:custGeom>
              <a:avLst/>
              <a:gdLst>
                <a:gd name="T0" fmla="*/ 164 w 172"/>
                <a:gd name="T1" fmla="*/ 21 h 193"/>
                <a:gd name="T2" fmla="*/ 165 w 172"/>
                <a:gd name="T3" fmla="*/ 47 h 193"/>
                <a:gd name="T4" fmla="*/ 167 w 172"/>
                <a:gd name="T5" fmla="*/ 64 h 193"/>
                <a:gd name="T6" fmla="*/ 171 w 172"/>
                <a:gd name="T7" fmla="*/ 76 h 193"/>
                <a:gd name="T8" fmla="*/ 170 w 172"/>
                <a:gd name="T9" fmla="*/ 94 h 193"/>
                <a:gd name="T10" fmla="*/ 170 w 172"/>
                <a:gd name="T11" fmla="*/ 116 h 193"/>
                <a:gd name="T12" fmla="*/ 170 w 172"/>
                <a:gd name="T13" fmla="*/ 132 h 193"/>
                <a:gd name="T14" fmla="*/ 143 w 172"/>
                <a:gd name="T15" fmla="*/ 148 h 193"/>
                <a:gd name="T16" fmla="*/ 122 w 172"/>
                <a:gd name="T17" fmla="*/ 155 h 193"/>
                <a:gd name="T18" fmla="*/ 48 w 172"/>
                <a:gd name="T19" fmla="*/ 181 h 193"/>
                <a:gd name="T20" fmla="*/ 39 w 172"/>
                <a:gd name="T21" fmla="*/ 185 h 193"/>
                <a:gd name="T22" fmla="*/ 10 w 172"/>
                <a:gd name="T23" fmla="*/ 193 h 193"/>
                <a:gd name="T24" fmla="*/ 2 w 172"/>
                <a:gd name="T25" fmla="*/ 170 h 193"/>
                <a:gd name="T26" fmla="*/ 3 w 172"/>
                <a:gd name="T27" fmla="*/ 157 h 193"/>
                <a:gd name="T28" fmla="*/ 4 w 172"/>
                <a:gd name="T29" fmla="*/ 143 h 193"/>
                <a:gd name="T30" fmla="*/ 5 w 172"/>
                <a:gd name="T31" fmla="*/ 139 h 193"/>
                <a:gd name="T32" fmla="*/ 8 w 172"/>
                <a:gd name="T33" fmla="*/ 128 h 193"/>
                <a:gd name="T34" fmla="*/ 53 w 172"/>
                <a:gd name="T35" fmla="*/ 61 h 193"/>
                <a:gd name="T36" fmla="*/ 84 w 172"/>
                <a:gd name="T37" fmla="*/ 29 h 193"/>
                <a:gd name="T38" fmla="*/ 107 w 172"/>
                <a:gd name="T39" fmla="*/ 15 h 193"/>
                <a:gd name="T40" fmla="*/ 139 w 172"/>
                <a:gd name="T41" fmla="*/ 1 h 193"/>
                <a:gd name="T42" fmla="*/ 156 w 172"/>
                <a:gd name="T43" fmla="*/ 3 h 193"/>
                <a:gd name="T44" fmla="*/ 164 w 172"/>
                <a:gd name="T45" fmla="*/ 21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72" h="193">
                  <a:moveTo>
                    <a:pt x="164" y="21"/>
                  </a:moveTo>
                  <a:cubicBezTo>
                    <a:pt x="164" y="30"/>
                    <a:pt x="165" y="38"/>
                    <a:pt x="165" y="47"/>
                  </a:cubicBezTo>
                  <a:cubicBezTo>
                    <a:pt x="166" y="53"/>
                    <a:pt x="166" y="59"/>
                    <a:pt x="167" y="64"/>
                  </a:cubicBezTo>
                  <a:cubicBezTo>
                    <a:pt x="168" y="68"/>
                    <a:pt x="170" y="72"/>
                    <a:pt x="171" y="76"/>
                  </a:cubicBezTo>
                  <a:cubicBezTo>
                    <a:pt x="172" y="82"/>
                    <a:pt x="171" y="88"/>
                    <a:pt x="170" y="94"/>
                  </a:cubicBezTo>
                  <a:cubicBezTo>
                    <a:pt x="170" y="101"/>
                    <a:pt x="169" y="109"/>
                    <a:pt x="170" y="116"/>
                  </a:cubicBezTo>
                  <a:cubicBezTo>
                    <a:pt x="171" y="121"/>
                    <a:pt x="172" y="126"/>
                    <a:pt x="170" y="132"/>
                  </a:cubicBezTo>
                  <a:cubicBezTo>
                    <a:pt x="165" y="140"/>
                    <a:pt x="153" y="145"/>
                    <a:pt x="143" y="148"/>
                  </a:cubicBezTo>
                  <a:cubicBezTo>
                    <a:pt x="136" y="150"/>
                    <a:pt x="129" y="152"/>
                    <a:pt x="122" y="155"/>
                  </a:cubicBezTo>
                  <a:cubicBezTo>
                    <a:pt x="97" y="163"/>
                    <a:pt x="72" y="171"/>
                    <a:pt x="48" y="181"/>
                  </a:cubicBezTo>
                  <a:cubicBezTo>
                    <a:pt x="45" y="182"/>
                    <a:pt x="42" y="183"/>
                    <a:pt x="39" y="185"/>
                  </a:cubicBezTo>
                  <a:cubicBezTo>
                    <a:pt x="29" y="189"/>
                    <a:pt x="18" y="193"/>
                    <a:pt x="10" y="193"/>
                  </a:cubicBezTo>
                  <a:cubicBezTo>
                    <a:pt x="0" y="193"/>
                    <a:pt x="2" y="176"/>
                    <a:pt x="2" y="170"/>
                  </a:cubicBezTo>
                  <a:cubicBezTo>
                    <a:pt x="2" y="165"/>
                    <a:pt x="3" y="161"/>
                    <a:pt x="3" y="157"/>
                  </a:cubicBezTo>
                  <a:cubicBezTo>
                    <a:pt x="3" y="152"/>
                    <a:pt x="4" y="148"/>
                    <a:pt x="4" y="143"/>
                  </a:cubicBezTo>
                  <a:cubicBezTo>
                    <a:pt x="5" y="142"/>
                    <a:pt x="5" y="140"/>
                    <a:pt x="5" y="139"/>
                  </a:cubicBezTo>
                  <a:cubicBezTo>
                    <a:pt x="6" y="135"/>
                    <a:pt x="7" y="131"/>
                    <a:pt x="8" y="128"/>
                  </a:cubicBezTo>
                  <a:cubicBezTo>
                    <a:pt x="16" y="105"/>
                    <a:pt x="36" y="81"/>
                    <a:pt x="53" y="61"/>
                  </a:cubicBezTo>
                  <a:cubicBezTo>
                    <a:pt x="62" y="50"/>
                    <a:pt x="71" y="38"/>
                    <a:pt x="84" y="29"/>
                  </a:cubicBezTo>
                  <a:cubicBezTo>
                    <a:pt x="91" y="24"/>
                    <a:pt x="99" y="20"/>
                    <a:pt x="107" y="15"/>
                  </a:cubicBezTo>
                  <a:cubicBezTo>
                    <a:pt x="117" y="9"/>
                    <a:pt x="127" y="3"/>
                    <a:pt x="139" y="1"/>
                  </a:cubicBezTo>
                  <a:cubicBezTo>
                    <a:pt x="145" y="0"/>
                    <a:pt x="152" y="1"/>
                    <a:pt x="156" y="3"/>
                  </a:cubicBezTo>
                  <a:cubicBezTo>
                    <a:pt x="163" y="7"/>
                    <a:pt x="163" y="14"/>
                    <a:pt x="164" y="21"/>
                  </a:cubicBezTo>
                  <a:close/>
                </a:path>
              </a:pathLst>
            </a:custGeom>
            <a:solidFill>
              <a:srgbClr val="47C2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" name="Freeform 244"/>
            <p:cNvSpPr/>
            <p:nvPr/>
          </p:nvSpPr>
          <p:spPr bwMode="auto">
            <a:xfrm>
              <a:off x="3452813" y="2509838"/>
              <a:ext cx="158750" cy="206375"/>
            </a:xfrm>
            <a:custGeom>
              <a:avLst/>
              <a:gdLst>
                <a:gd name="T0" fmla="*/ 31 w 42"/>
                <a:gd name="T1" fmla="*/ 45 h 55"/>
                <a:gd name="T2" fmla="*/ 39 w 42"/>
                <a:gd name="T3" fmla="*/ 47 h 55"/>
                <a:gd name="T4" fmla="*/ 10 w 42"/>
                <a:gd name="T5" fmla="*/ 55 h 55"/>
                <a:gd name="T6" fmla="*/ 2 w 42"/>
                <a:gd name="T7" fmla="*/ 32 h 55"/>
                <a:gd name="T8" fmla="*/ 3 w 42"/>
                <a:gd name="T9" fmla="*/ 19 h 55"/>
                <a:gd name="T10" fmla="*/ 4 w 42"/>
                <a:gd name="T11" fmla="*/ 5 h 55"/>
                <a:gd name="T12" fmla="*/ 6 w 42"/>
                <a:gd name="T13" fmla="*/ 1 h 55"/>
                <a:gd name="T14" fmla="*/ 10 w 42"/>
                <a:gd name="T15" fmla="*/ 7 h 55"/>
                <a:gd name="T16" fmla="*/ 16 w 42"/>
                <a:gd name="T17" fmla="*/ 0 h 55"/>
                <a:gd name="T18" fmla="*/ 16 w 42"/>
                <a:gd name="T19" fmla="*/ 13 h 55"/>
                <a:gd name="T20" fmla="*/ 17 w 42"/>
                <a:gd name="T21" fmla="*/ 26 h 55"/>
                <a:gd name="T22" fmla="*/ 19 w 42"/>
                <a:gd name="T23" fmla="*/ 29 h 55"/>
                <a:gd name="T24" fmla="*/ 25 w 42"/>
                <a:gd name="T25" fmla="*/ 31 h 55"/>
                <a:gd name="T26" fmla="*/ 22 w 42"/>
                <a:gd name="T27" fmla="*/ 41 h 55"/>
                <a:gd name="T28" fmla="*/ 42 w 42"/>
                <a:gd name="T29" fmla="*/ 39 h 55"/>
                <a:gd name="T30" fmla="*/ 31 w 42"/>
                <a:gd name="T31" fmla="*/ 45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2" h="55">
                  <a:moveTo>
                    <a:pt x="31" y="45"/>
                  </a:moveTo>
                  <a:cubicBezTo>
                    <a:pt x="31" y="47"/>
                    <a:pt x="35" y="47"/>
                    <a:pt x="39" y="47"/>
                  </a:cubicBezTo>
                  <a:cubicBezTo>
                    <a:pt x="29" y="51"/>
                    <a:pt x="18" y="55"/>
                    <a:pt x="10" y="55"/>
                  </a:cubicBezTo>
                  <a:cubicBezTo>
                    <a:pt x="0" y="55"/>
                    <a:pt x="2" y="38"/>
                    <a:pt x="2" y="32"/>
                  </a:cubicBezTo>
                  <a:cubicBezTo>
                    <a:pt x="2" y="27"/>
                    <a:pt x="3" y="23"/>
                    <a:pt x="3" y="19"/>
                  </a:cubicBezTo>
                  <a:cubicBezTo>
                    <a:pt x="3" y="14"/>
                    <a:pt x="4" y="10"/>
                    <a:pt x="4" y="5"/>
                  </a:cubicBezTo>
                  <a:cubicBezTo>
                    <a:pt x="5" y="4"/>
                    <a:pt x="5" y="2"/>
                    <a:pt x="6" y="1"/>
                  </a:cubicBezTo>
                  <a:cubicBezTo>
                    <a:pt x="8" y="3"/>
                    <a:pt x="9" y="5"/>
                    <a:pt x="10" y="7"/>
                  </a:cubicBezTo>
                  <a:cubicBezTo>
                    <a:pt x="12" y="5"/>
                    <a:pt x="14" y="2"/>
                    <a:pt x="16" y="0"/>
                  </a:cubicBezTo>
                  <a:cubicBezTo>
                    <a:pt x="18" y="4"/>
                    <a:pt x="17" y="9"/>
                    <a:pt x="16" y="13"/>
                  </a:cubicBezTo>
                  <a:cubicBezTo>
                    <a:pt x="15" y="18"/>
                    <a:pt x="16" y="22"/>
                    <a:pt x="17" y="26"/>
                  </a:cubicBezTo>
                  <a:cubicBezTo>
                    <a:pt x="17" y="27"/>
                    <a:pt x="18" y="29"/>
                    <a:pt x="19" y="29"/>
                  </a:cubicBezTo>
                  <a:cubicBezTo>
                    <a:pt x="21" y="30"/>
                    <a:pt x="24" y="30"/>
                    <a:pt x="25" y="31"/>
                  </a:cubicBezTo>
                  <a:cubicBezTo>
                    <a:pt x="28" y="34"/>
                    <a:pt x="20" y="38"/>
                    <a:pt x="22" y="41"/>
                  </a:cubicBezTo>
                  <a:cubicBezTo>
                    <a:pt x="29" y="39"/>
                    <a:pt x="36" y="39"/>
                    <a:pt x="42" y="39"/>
                  </a:cubicBezTo>
                  <a:cubicBezTo>
                    <a:pt x="38" y="41"/>
                    <a:pt x="34" y="42"/>
                    <a:pt x="31" y="45"/>
                  </a:cubicBezTo>
                  <a:close/>
                </a:path>
              </a:pathLst>
            </a:custGeom>
            <a:solidFill>
              <a:srgbClr val="2C91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" name="Freeform 245"/>
            <p:cNvSpPr/>
            <p:nvPr/>
          </p:nvSpPr>
          <p:spPr bwMode="auto">
            <a:xfrm>
              <a:off x="3463925" y="1990725"/>
              <a:ext cx="636587" cy="590550"/>
            </a:xfrm>
            <a:custGeom>
              <a:avLst/>
              <a:gdLst>
                <a:gd name="T0" fmla="*/ 161 w 169"/>
                <a:gd name="T1" fmla="*/ 21 h 157"/>
                <a:gd name="T2" fmla="*/ 162 w 169"/>
                <a:gd name="T3" fmla="*/ 47 h 157"/>
                <a:gd name="T4" fmla="*/ 164 w 169"/>
                <a:gd name="T5" fmla="*/ 64 h 157"/>
                <a:gd name="T6" fmla="*/ 168 w 169"/>
                <a:gd name="T7" fmla="*/ 76 h 157"/>
                <a:gd name="T8" fmla="*/ 167 w 169"/>
                <a:gd name="T9" fmla="*/ 94 h 157"/>
                <a:gd name="T10" fmla="*/ 167 w 169"/>
                <a:gd name="T11" fmla="*/ 116 h 157"/>
                <a:gd name="T12" fmla="*/ 167 w 169"/>
                <a:gd name="T13" fmla="*/ 132 h 157"/>
                <a:gd name="T14" fmla="*/ 140 w 169"/>
                <a:gd name="T15" fmla="*/ 148 h 157"/>
                <a:gd name="T16" fmla="*/ 119 w 169"/>
                <a:gd name="T17" fmla="*/ 155 h 157"/>
                <a:gd name="T18" fmla="*/ 122 w 169"/>
                <a:gd name="T19" fmla="*/ 151 h 157"/>
                <a:gd name="T20" fmla="*/ 118 w 169"/>
                <a:gd name="T21" fmla="*/ 148 h 157"/>
                <a:gd name="T22" fmla="*/ 111 w 169"/>
                <a:gd name="T23" fmla="*/ 150 h 157"/>
                <a:gd name="T24" fmla="*/ 97 w 169"/>
                <a:gd name="T25" fmla="*/ 153 h 157"/>
                <a:gd name="T26" fmla="*/ 95 w 169"/>
                <a:gd name="T27" fmla="*/ 153 h 157"/>
                <a:gd name="T28" fmla="*/ 98 w 169"/>
                <a:gd name="T29" fmla="*/ 147 h 157"/>
                <a:gd name="T30" fmla="*/ 106 w 169"/>
                <a:gd name="T31" fmla="*/ 143 h 157"/>
                <a:gd name="T32" fmla="*/ 104 w 169"/>
                <a:gd name="T33" fmla="*/ 136 h 157"/>
                <a:gd name="T34" fmla="*/ 87 w 169"/>
                <a:gd name="T35" fmla="*/ 136 h 157"/>
                <a:gd name="T36" fmla="*/ 87 w 169"/>
                <a:gd name="T37" fmla="*/ 136 h 157"/>
                <a:gd name="T38" fmla="*/ 85 w 169"/>
                <a:gd name="T39" fmla="*/ 132 h 157"/>
                <a:gd name="T40" fmla="*/ 98 w 169"/>
                <a:gd name="T41" fmla="*/ 126 h 157"/>
                <a:gd name="T42" fmla="*/ 100 w 169"/>
                <a:gd name="T43" fmla="*/ 124 h 157"/>
                <a:gd name="T44" fmla="*/ 100 w 169"/>
                <a:gd name="T45" fmla="*/ 123 h 157"/>
                <a:gd name="T46" fmla="*/ 93 w 169"/>
                <a:gd name="T47" fmla="*/ 119 h 157"/>
                <a:gd name="T48" fmla="*/ 83 w 169"/>
                <a:gd name="T49" fmla="*/ 120 h 157"/>
                <a:gd name="T50" fmla="*/ 80 w 169"/>
                <a:gd name="T51" fmla="*/ 120 h 157"/>
                <a:gd name="T52" fmla="*/ 81 w 169"/>
                <a:gd name="T53" fmla="*/ 116 h 157"/>
                <a:gd name="T54" fmla="*/ 89 w 169"/>
                <a:gd name="T55" fmla="*/ 112 h 157"/>
                <a:gd name="T56" fmla="*/ 93 w 169"/>
                <a:gd name="T57" fmla="*/ 106 h 157"/>
                <a:gd name="T58" fmla="*/ 85 w 169"/>
                <a:gd name="T59" fmla="*/ 105 h 157"/>
                <a:gd name="T60" fmla="*/ 76 w 169"/>
                <a:gd name="T61" fmla="*/ 107 h 157"/>
                <a:gd name="T62" fmla="*/ 82 w 169"/>
                <a:gd name="T63" fmla="*/ 102 h 157"/>
                <a:gd name="T64" fmla="*/ 88 w 169"/>
                <a:gd name="T65" fmla="*/ 96 h 157"/>
                <a:gd name="T66" fmla="*/ 84 w 169"/>
                <a:gd name="T67" fmla="*/ 97 h 157"/>
                <a:gd name="T68" fmla="*/ 81 w 169"/>
                <a:gd name="T69" fmla="*/ 93 h 157"/>
                <a:gd name="T70" fmla="*/ 85 w 169"/>
                <a:gd name="T71" fmla="*/ 89 h 157"/>
                <a:gd name="T72" fmla="*/ 73 w 169"/>
                <a:gd name="T73" fmla="*/ 90 h 157"/>
                <a:gd name="T74" fmla="*/ 75 w 169"/>
                <a:gd name="T75" fmla="*/ 84 h 157"/>
                <a:gd name="T76" fmla="*/ 76 w 169"/>
                <a:gd name="T77" fmla="*/ 78 h 157"/>
                <a:gd name="T78" fmla="*/ 71 w 169"/>
                <a:gd name="T79" fmla="*/ 79 h 157"/>
                <a:gd name="T80" fmla="*/ 65 w 169"/>
                <a:gd name="T81" fmla="*/ 80 h 157"/>
                <a:gd name="T82" fmla="*/ 56 w 169"/>
                <a:gd name="T83" fmla="*/ 78 h 157"/>
                <a:gd name="T84" fmla="*/ 55 w 169"/>
                <a:gd name="T85" fmla="*/ 77 h 157"/>
                <a:gd name="T86" fmla="*/ 17 w 169"/>
                <a:gd name="T87" fmla="*/ 117 h 157"/>
                <a:gd name="T88" fmla="*/ 0 w 169"/>
                <a:gd name="T89" fmla="*/ 157 h 157"/>
                <a:gd name="T90" fmla="*/ 2 w 169"/>
                <a:gd name="T91" fmla="*/ 139 h 157"/>
                <a:gd name="T92" fmla="*/ 5 w 169"/>
                <a:gd name="T93" fmla="*/ 128 h 157"/>
                <a:gd name="T94" fmla="*/ 50 w 169"/>
                <a:gd name="T95" fmla="*/ 61 h 157"/>
                <a:gd name="T96" fmla="*/ 81 w 169"/>
                <a:gd name="T97" fmla="*/ 29 h 157"/>
                <a:gd name="T98" fmla="*/ 104 w 169"/>
                <a:gd name="T99" fmla="*/ 15 h 157"/>
                <a:gd name="T100" fmla="*/ 136 w 169"/>
                <a:gd name="T101" fmla="*/ 1 h 157"/>
                <a:gd name="T102" fmla="*/ 153 w 169"/>
                <a:gd name="T103" fmla="*/ 3 h 157"/>
                <a:gd name="T104" fmla="*/ 161 w 169"/>
                <a:gd name="T105" fmla="*/ 21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69" h="157">
                  <a:moveTo>
                    <a:pt x="161" y="21"/>
                  </a:moveTo>
                  <a:cubicBezTo>
                    <a:pt x="161" y="30"/>
                    <a:pt x="162" y="38"/>
                    <a:pt x="162" y="47"/>
                  </a:cubicBezTo>
                  <a:cubicBezTo>
                    <a:pt x="163" y="53"/>
                    <a:pt x="163" y="59"/>
                    <a:pt x="164" y="64"/>
                  </a:cubicBezTo>
                  <a:cubicBezTo>
                    <a:pt x="165" y="68"/>
                    <a:pt x="167" y="72"/>
                    <a:pt x="168" y="76"/>
                  </a:cubicBezTo>
                  <a:cubicBezTo>
                    <a:pt x="169" y="82"/>
                    <a:pt x="168" y="88"/>
                    <a:pt x="167" y="94"/>
                  </a:cubicBezTo>
                  <a:cubicBezTo>
                    <a:pt x="167" y="101"/>
                    <a:pt x="166" y="109"/>
                    <a:pt x="167" y="116"/>
                  </a:cubicBezTo>
                  <a:cubicBezTo>
                    <a:pt x="168" y="121"/>
                    <a:pt x="169" y="126"/>
                    <a:pt x="167" y="132"/>
                  </a:cubicBezTo>
                  <a:cubicBezTo>
                    <a:pt x="162" y="140"/>
                    <a:pt x="150" y="145"/>
                    <a:pt x="140" y="148"/>
                  </a:cubicBezTo>
                  <a:cubicBezTo>
                    <a:pt x="133" y="150"/>
                    <a:pt x="126" y="152"/>
                    <a:pt x="119" y="155"/>
                  </a:cubicBezTo>
                  <a:cubicBezTo>
                    <a:pt x="121" y="154"/>
                    <a:pt x="122" y="152"/>
                    <a:pt x="122" y="151"/>
                  </a:cubicBezTo>
                  <a:cubicBezTo>
                    <a:pt x="122" y="149"/>
                    <a:pt x="120" y="148"/>
                    <a:pt x="118" y="148"/>
                  </a:cubicBezTo>
                  <a:cubicBezTo>
                    <a:pt x="115" y="149"/>
                    <a:pt x="113" y="149"/>
                    <a:pt x="111" y="150"/>
                  </a:cubicBezTo>
                  <a:cubicBezTo>
                    <a:pt x="106" y="152"/>
                    <a:pt x="102" y="153"/>
                    <a:pt x="97" y="153"/>
                  </a:cubicBezTo>
                  <a:cubicBezTo>
                    <a:pt x="96" y="153"/>
                    <a:pt x="95" y="153"/>
                    <a:pt x="95" y="153"/>
                  </a:cubicBezTo>
                  <a:cubicBezTo>
                    <a:pt x="92" y="152"/>
                    <a:pt x="95" y="148"/>
                    <a:pt x="98" y="147"/>
                  </a:cubicBezTo>
                  <a:cubicBezTo>
                    <a:pt x="101" y="146"/>
                    <a:pt x="104" y="145"/>
                    <a:pt x="106" y="143"/>
                  </a:cubicBezTo>
                  <a:cubicBezTo>
                    <a:pt x="109" y="141"/>
                    <a:pt x="107" y="138"/>
                    <a:pt x="104" y="136"/>
                  </a:cubicBezTo>
                  <a:cubicBezTo>
                    <a:pt x="100" y="135"/>
                    <a:pt x="92" y="135"/>
                    <a:pt x="87" y="136"/>
                  </a:cubicBezTo>
                  <a:cubicBezTo>
                    <a:pt x="87" y="136"/>
                    <a:pt x="87" y="136"/>
                    <a:pt x="87" y="136"/>
                  </a:cubicBezTo>
                  <a:cubicBezTo>
                    <a:pt x="84" y="137"/>
                    <a:pt x="82" y="133"/>
                    <a:pt x="85" y="132"/>
                  </a:cubicBezTo>
                  <a:cubicBezTo>
                    <a:pt x="90" y="130"/>
                    <a:pt x="94" y="128"/>
                    <a:pt x="98" y="126"/>
                  </a:cubicBezTo>
                  <a:cubicBezTo>
                    <a:pt x="99" y="126"/>
                    <a:pt x="100" y="125"/>
                    <a:pt x="100" y="124"/>
                  </a:cubicBezTo>
                  <a:cubicBezTo>
                    <a:pt x="100" y="124"/>
                    <a:pt x="100" y="123"/>
                    <a:pt x="100" y="123"/>
                  </a:cubicBezTo>
                  <a:cubicBezTo>
                    <a:pt x="99" y="120"/>
                    <a:pt x="96" y="119"/>
                    <a:pt x="93" y="119"/>
                  </a:cubicBezTo>
                  <a:cubicBezTo>
                    <a:pt x="90" y="119"/>
                    <a:pt x="86" y="120"/>
                    <a:pt x="83" y="120"/>
                  </a:cubicBezTo>
                  <a:cubicBezTo>
                    <a:pt x="82" y="120"/>
                    <a:pt x="81" y="121"/>
                    <a:pt x="80" y="120"/>
                  </a:cubicBezTo>
                  <a:cubicBezTo>
                    <a:pt x="79" y="120"/>
                    <a:pt x="80" y="117"/>
                    <a:pt x="81" y="116"/>
                  </a:cubicBezTo>
                  <a:cubicBezTo>
                    <a:pt x="83" y="114"/>
                    <a:pt x="86" y="113"/>
                    <a:pt x="89" y="112"/>
                  </a:cubicBezTo>
                  <a:cubicBezTo>
                    <a:pt x="92" y="110"/>
                    <a:pt x="94" y="108"/>
                    <a:pt x="93" y="106"/>
                  </a:cubicBezTo>
                  <a:cubicBezTo>
                    <a:pt x="92" y="104"/>
                    <a:pt x="88" y="104"/>
                    <a:pt x="85" y="105"/>
                  </a:cubicBezTo>
                  <a:cubicBezTo>
                    <a:pt x="82" y="106"/>
                    <a:pt x="79" y="107"/>
                    <a:pt x="76" y="107"/>
                  </a:cubicBezTo>
                  <a:cubicBezTo>
                    <a:pt x="75" y="105"/>
                    <a:pt x="79" y="103"/>
                    <a:pt x="82" y="102"/>
                  </a:cubicBezTo>
                  <a:cubicBezTo>
                    <a:pt x="85" y="101"/>
                    <a:pt x="88" y="99"/>
                    <a:pt x="88" y="96"/>
                  </a:cubicBezTo>
                  <a:cubicBezTo>
                    <a:pt x="86" y="97"/>
                    <a:pt x="85" y="97"/>
                    <a:pt x="84" y="97"/>
                  </a:cubicBezTo>
                  <a:cubicBezTo>
                    <a:pt x="81" y="97"/>
                    <a:pt x="79" y="95"/>
                    <a:pt x="81" y="93"/>
                  </a:cubicBezTo>
                  <a:cubicBezTo>
                    <a:pt x="83" y="91"/>
                    <a:pt x="84" y="90"/>
                    <a:pt x="85" y="89"/>
                  </a:cubicBezTo>
                  <a:cubicBezTo>
                    <a:pt x="82" y="87"/>
                    <a:pt x="76" y="92"/>
                    <a:pt x="73" y="90"/>
                  </a:cubicBezTo>
                  <a:cubicBezTo>
                    <a:pt x="71" y="89"/>
                    <a:pt x="73" y="86"/>
                    <a:pt x="75" y="84"/>
                  </a:cubicBezTo>
                  <a:cubicBezTo>
                    <a:pt x="76" y="82"/>
                    <a:pt x="78" y="79"/>
                    <a:pt x="76" y="78"/>
                  </a:cubicBezTo>
                  <a:cubicBezTo>
                    <a:pt x="74" y="78"/>
                    <a:pt x="73" y="78"/>
                    <a:pt x="71" y="79"/>
                  </a:cubicBezTo>
                  <a:cubicBezTo>
                    <a:pt x="69" y="79"/>
                    <a:pt x="67" y="80"/>
                    <a:pt x="65" y="80"/>
                  </a:cubicBezTo>
                  <a:cubicBezTo>
                    <a:pt x="61" y="82"/>
                    <a:pt x="57" y="81"/>
                    <a:pt x="56" y="78"/>
                  </a:cubicBezTo>
                  <a:cubicBezTo>
                    <a:pt x="55" y="77"/>
                    <a:pt x="55" y="77"/>
                    <a:pt x="55" y="77"/>
                  </a:cubicBezTo>
                  <a:cubicBezTo>
                    <a:pt x="40" y="89"/>
                    <a:pt x="27" y="103"/>
                    <a:pt x="17" y="117"/>
                  </a:cubicBezTo>
                  <a:cubicBezTo>
                    <a:pt x="9" y="130"/>
                    <a:pt x="4" y="143"/>
                    <a:pt x="0" y="157"/>
                  </a:cubicBezTo>
                  <a:cubicBezTo>
                    <a:pt x="0" y="151"/>
                    <a:pt x="1" y="145"/>
                    <a:pt x="2" y="139"/>
                  </a:cubicBezTo>
                  <a:cubicBezTo>
                    <a:pt x="3" y="135"/>
                    <a:pt x="4" y="131"/>
                    <a:pt x="5" y="128"/>
                  </a:cubicBezTo>
                  <a:cubicBezTo>
                    <a:pt x="13" y="105"/>
                    <a:pt x="33" y="81"/>
                    <a:pt x="50" y="61"/>
                  </a:cubicBezTo>
                  <a:cubicBezTo>
                    <a:pt x="59" y="50"/>
                    <a:pt x="68" y="38"/>
                    <a:pt x="81" y="29"/>
                  </a:cubicBezTo>
                  <a:cubicBezTo>
                    <a:pt x="88" y="24"/>
                    <a:pt x="96" y="20"/>
                    <a:pt x="104" y="15"/>
                  </a:cubicBezTo>
                  <a:cubicBezTo>
                    <a:pt x="114" y="9"/>
                    <a:pt x="124" y="3"/>
                    <a:pt x="136" y="1"/>
                  </a:cubicBezTo>
                  <a:cubicBezTo>
                    <a:pt x="142" y="0"/>
                    <a:pt x="149" y="1"/>
                    <a:pt x="153" y="3"/>
                  </a:cubicBezTo>
                  <a:cubicBezTo>
                    <a:pt x="160" y="7"/>
                    <a:pt x="160" y="14"/>
                    <a:pt x="161" y="21"/>
                  </a:cubicBezTo>
                  <a:close/>
                </a:path>
              </a:pathLst>
            </a:custGeom>
            <a:solidFill>
              <a:srgbClr val="3534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" name="Freeform 246"/>
            <p:cNvSpPr/>
            <p:nvPr/>
          </p:nvSpPr>
          <p:spPr bwMode="auto">
            <a:xfrm>
              <a:off x="3806825" y="3001963"/>
              <a:ext cx="146050" cy="60325"/>
            </a:xfrm>
            <a:custGeom>
              <a:avLst/>
              <a:gdLst>
                <a:gd name="T0" fmla="*/ 0 w 39"/>
                <a:gd name="T1" fmla="*/ 0 h 16"/>
                <a:gd name="T2" fmla="*/ 2 w 39"/>
                <a:gd name="T3" fmla="*/ 1 h 16"/>
                <a:gd name="T4" fmla="*/ 6 w 39"/>
                <a:gd name="T5" fmla="*/ 3 h 16"/>
                <a:gd name="T6" fmla="*/ 12 w 39"/>
                <a:gd name="T7" fmla="*/ 5 h 16"/>
                <a:gd name="T8" fmla="*/ 19 w 39"/>
                <a:gd name="T9" fmla="*/ 8 h 16"/>
                <a:gd name="T10" fmla="*/ 27 w 39"/>
                <a:gd name="T11" fmla="*/ 11 h 16"/>
                <a:gd name="T12" fmla="*/ 33 w 39"/>
                <a:gd name="T13" fmla="*/ 14 h 16"/>
                <a:gd name="T14" fmla="*/ 37 w 39"/>
                <a:gd name="T15" fmla="*/ 15 h 16"/>
                <a:gd name="T16" fmla="*/ 39 w 39"/>
                <a:gd name="T17" fmla="*/ 16 h 16"/>
                <a:gd name="T18" fmla="*/ 37 w 39"/>
                <a:gd name="T19" fmla="*/ 16 h 16"/>
                <a:gd name="T20" fmla="*/ 32 w 39"/>
                <a:gd name="T21" fmla="*/ 15 h 16"/>
                <a:gd name="T22" fmla="*/ 25 w 39"/>
                <a:gd name="T23" fmla="*/ 13 h 16"/>
                <a:gd name="T24" fmla="*/ 22 w 39"/>
                <a:gd name="T25" fmla="*/ 12 h 16"/>
                <a:gd name="T26" fmla="*/ 18 w 39"/>
                <a:gd name="T27" fmla="*/ 10 h 16"/>
                <a:gd name="T28" fmla="*/ 14 w 39"/>
                <a:gd name="T29" fmla="*/ 9 h 16"/>
                <a:gd name="T30" fmla="*/ 11 w 39"/>
                <a:gd name="T31" fmla="*/ 7 h 16"/>
                <a:gd name="T32" fmla="*/ 5 w 39"/>
                <a:gd name="T33" fmla="*/ 4 h 16"/>
                <a:gd name="T34" fmla="*/ 2 w 39"/>
                <a:gd name="T35" fmla="*/ 1 h 16"/>
                <a:gd name="T36" fmla="*/ 0 w 39"/>
                <a:gd name="T3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9" h="16">
                  <a:moveTo>
                    <a:pt x="0" y="0"/>
                  </a:moveTo>
                  <a:cubicBezTo>
                    <a:pt x="0" y="0"/>
                    <a:pt x="1" y="0"/>
                    <a:pt x="2" y="1"/>
                  </a:cubicBezTo>
                  <a:cubicBezTo>
                    <a:pt x="3" y="1"/>
                    <a:pt x="4" y="2"/>
                    <a:pt x="6" y="3"/>
                  </a:cubicBezTo>
                  <a:cubicBezTo>
                    <a:pt x="8" y="3"/>
                    <a:pt x="10" y="4"/>
                    <a:pt x="12" y="5"/>
                  </a:cubicBezTo>
                  <a:cubicBezTo>
                    <a:pt x="15" y="6"/>
                    <a:pt x="17" y="7"/>
                    <a:pt x="19" y="8"/>
                  </a:cubicBezTo>
                  <a:cubicBezTo>
                    <a:pt x="22" y="9"/>
                    <a:pt x="24" y="10"/>
                    <a:pt x="27" y="11"/>
                  </a:cubicBezTo>
                  <a:cubicBezTo>
                    <a:pt x="29" y="12"/>
                    <a:pt x="31" y="13"/>
                    <a:pt x="33" y="14"/>
                  </a:cubicBezTo>
                  <a:cubicBezTo>
                    <a:pt x="35" y="14"/>
                    <a:pt x="36" y="15"/>
                    <a:pt x="37" y="15"/>
                  </a:cubicBezTo>
                  <a:cubicBezTo>
                    <a:pt x="38" y="16"/>
                    <a:pt x="39" y="16"/>
                    <a:pt x="39" y="16"/>
                  </a:cubicBezTo>
                  <a:cubicBezTo>
                    <a:pt x="39" y="16"/>
                    <a:pt x="38" y="16"/>
                    <a:pt x="37" y="16"/>
                  </a:cubicBezTo>
                  <a:cubicBezTo>
                    <a:pt x="36" y="15"/>
                    <a:pt x="34" y="15"/>
                    <a:pt x="32" y="15"/>
                  </a:cubicBezTo>
                  <a:cubicBezTo>
                    <a:pt x="30" y="14"/>
                    <a:pt x="28" y="14"/>
                    <a:pt x="25" y="13"/>
                  </a:cubicBezTo>
                  <a:cubicBezTo>
                    <a:pt x="24" y="12"/>
                    <a:pt x="23" y="12"/>
                    <a:pt x="22" y="12"/>
                  </a:cubicBezTo>
                  <a:cubicBezTo>
                    <a:pt x="20" y="11"/>
                    <a:pt x="19" y="11"/>
                    <a:pt x="18" y="10"/>
                  </a:cubicBezTo>
                  <a:cubicBezTo>
                    <a:pt x="17" y="10"/>
                    <a:pt x="15" y="9"/>
                    <a:pt x="14" y="9"/>
                  </a:cubicBezTo>
                  <a:cubicBezTo>
                    <a:pt x="13" y="8"/>
                    <a:pt x="12" y="7"/>
                    <a:pt x="11" y="7"/>
                  </a:cubicBezTo>
                  <a:cubicBezTo>
                    <a:pt x="9" y="6"/>
                    <a:pt x="7" y="5"/>
                    <a:pt x="5" y="4"/>
                  </a:cubicBezTo>
                  <a:cubicBezTo>
                    <a:pt x="4" y="3"/>
                    <a:pt x="2" y="2"/>
                    <a:pt x="2" y="1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230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" name="Freeform 247"/>
            <p:cNvSpPr/>
            <p:nvPr/>
          </p:nvSpPr>
          <p:spPr bwMode="auto">
            <a:xfrm>
              <a:off x="3848100" y="2938463"/>
              <a:ext cx="184150" cy="107950"/>
            </a:xfrm>
            <a:custGeom>
              <a:avLst/>
              <a:gdLst>
                <a:gd name="T0" fmla="*/ 0 w 49"/>
                <a:gd name="T1" fmla="*/ 0 h 29"/>
                <a:gd name="T2" fmla="*/ 2 w 49"/>
                <a:gd name="T3" fmla="*/ 1 h 29"/>
                <a:gd name="T4" fmla="*/ 8 w 49"/>
                <a:gd name="T5" fmla="*/ 4 h 29"/>
                <a:gd name="T6" fmla="*/ 16 w 49"/>
                <a:gd name="T7" fmla="*/ 9 h 29"/>
                <a:gd name="T8" fmla="*/ 25 w 49"/>
                <a:gd name="T9" fmla="*/ 14 h 29"/>
                <a:gd name="T10" fmla="*/ 30 w 49"/>
                <a:gd name="T11" fmla="*/ 17 h 29"/>
                <a:gd name="T12" fmla="*/ 34 w 49"/>
                <a:gd name="T13" fmla="*/ 19 h 29"/>
                <a:gd name="T14" fmla="*/ 42 w 49"/>
                <a:gd name="T15" fmla="*/ 24 h 29"/>
                <a:gd name="T16" fmla="*/ 47 w 49"/>
                <a:gd name="T17" fmla="*/ 28 h 29"/>
                <a:gd name="T18" fmla="*/ 49 w 49"/>
                <a:gd name="T19" fmla="*/ 29 h 29"/>
                <a:gd name="T20" fmla="*/ 41 w 49"/>
                <a:gd name="T21" fmla="*/ 25 h 29"/>
                <a:gd name="T22" fmla="*/ 33 w 49"/>
                <a:gd name="T23" fmla="*/ 21 h 29"/>
                <a:gd name="T24" fmla="*/ 28 w 49"/>
                <a:gd name="T25" fmla="*/ 18 h 29"/>
                <a:gd name="T26" fmla="*/ 23 w 49"/>
                <a:gd name="T27" fmla="*/ 16 h 29"/>
                <a:gd name="T28" fmla="*/ 19 w 49"/>
                <a:gd name="T29" fmla="*/ 13 h 29"/>
                <a:gd name="T30" fmla="*/ 14 w 49"/>
                <a:gd name="T31" fmla="*/ 10 h 29"/>
                <a:gd name="T32" fmla="*/ 7 w 49"/>
                <a:gd name="T33" fmla="*/ 5 h 29"/>
                <a:gd name="T34" fmla="*/ 0 w 49"/>
                <a:gd name="T35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9" h="28">
                  <a:moveTo>
                    <a:pt x="0" y="0"/>
                  </a:moveTo>
                  <a:cubicBezTo>
                    <a:pt x="0" y="0"/>
                    <a:pt x="1" y="1"/>
                    <a:pt x="2" y="1"/>
                  </a:cubicBezTo>
                  <a:cubicBezTo>
                    <a:pt x="4" y="2"/>
                    <a:pt x="6" y="3"/>
                    <a:pt x="8" y="4"/>
                  </a:cubicBezTo>
                  <a:cubicBezTo>
                    <a:pt x="10" y="6"/>
                    <a:pt x="13" y="7"/>
                    <a:pt x="16" y="9"/>
                  </a:cubicBezTo>
                  <a:cubicBezTo>
                    <a:pt x="19" y="10"/>
                    <a:pt x="22" y="12"/>
                    <a:pt x="25" y="14"/>
                  </a:cubicBezTo>
                  <a:cubicBezTo>
                    <a:pt x="27" y="15"/>
                    <a:pt x="28" y="16"/>
                    <a:pt x="30" y="17"/>
                  </a:cubicBezTo>
                  <a:cubicBezTo>
                    <a:pt x="31" y="18"/>
                    <a:pt x="33" y="19"/>
                    <a:pt x="34" y="19"/>
                  </a:cubicBezTo>
                  <a:cubicBezTo>
                    <a:pt x="37" y="21"/>
                    <a:pt x="40" y="23"/>
                    <a:pt x="42" y="24"/>
                  </a:cubicBezTo>
                  <a:cubicBezTo>
                    <a:pt x="44" y="25"/>
                    <a:pt x="46" y="27"/>
                    <a:pt x="47" y="28"/>
                  </a:cubicBezTo>
                  <a:cubicBezTo>
                    <a:pt x="49" y="28"/>
                    <a:pt x="49" y="29"/>
                    <a:pt x="49" y="29"/>
                  </a:cubicBezTo>
                  <a:cubicBezTo>
                    <a:pt x="49" y="29"/>
                    <a:pt x="46" y="27"/>
                    <a:pt x="41" y="25"/>
                  </a:cubicBezTo>
                  <a:cubicBezTo>
                    <a:pt x="38" y="24"/>
                    <a:pt x="36" y="22"/>
                    <a:pt x="33" y="21"/>
                  </a:cubicBezTo>
                  <a:cubicBezTo>
                    <a:pt x="31" y="20"/>
                    <a:pt x="30" y="19"/>
                    <a:pt x="28" y="18"/>
                  </a:cubicBezTo>
                  <a:cubicBezTo>
                    <a:pt x="26" y="18"/>
                    <a:pt x="25" y="17"/>
                    <a:pt x="23" y="16"/>
                  </a:cubicBezTo>
                  <a:cubicBezTo>
                    <a:pt x="22" y="15"/>
                    <a:pt x="20" y="14"/>
                    <a:pt x="19" y="13"/>
                  </a:cubicBezTo>
                  <a:cubicBezTo>
                    <a:pt x="17" y="12"/>
                    <a:pt x="16" y="11"/>
                    <a:pt x="14" y="10"/>
                  </a:cubicBezTo>
                  <a:cubicBezTo>
                    <a:pt x="12" y="9"/>
                    <a:pt x="9" y="7"/>
                    <a:pt x="7" y="5"/>
                  </a:cubicBezTo>
                  <a:cubicBezTo>
                    <a:pt x="3" y="2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230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" name="Freeform 248"/>
            <p:cNvSpPr/>
            <p:nvPr/>
          </p:nvSpPr>
          <p:spPr bwMode="auto">
            <a:xfrm>
              <a:off x="3927475" y="2897188"/>
              <a:ext cx="307975" cy="228600"/>
            </a:xfrm>
            <a:custGeom>
              <a:avLst/>
              <a:gdLst>
                <a:gd name="T0" fmla="*/ 0 w 82"/>
                <a:gd name="T1" fmla="*/ 0 h 61"/>
                <a:gd name="T2" fmla="*/ 1 w 82"/>
                <a:gd name="T3" fmla="*/ 1 h 61"/>
                <a:gd name="T4" fmla="*/ 4 w 82"/>
                <a:gd name="T5" fmla="*/ 3 h 61"/>
                <a:gd name="T6" fmla="*/ 15 w 82"/>
                <a:gd name="T7" fmla="*/ 9 h 61"/>
                <a:gd name="T8" fmla="*/ 21 w 82"/>
                <a:gd name="T9" fmla="*/ 13 h 61"/>
                <a:gd name="T10" fmla="*/ 28 w 82"/>
                <a:gd name="T11" fmla="*/ 18 h 61"/>
                <a:gd name="T12" fmla="*/ 43 w 82"/>
                <a:gd name="T13" fmla="*/ 30 h 61"/>
                <a:gd name="T14" fmla="*/ 50 w 82"/>
                <a:gd name="T15" fmla="*/ 36 h 61"/>
                <a:gd name="T16" fmla="*/ 56 w 82"/>
                <a:gd name="T17" fmla="*/ 42 h 61"/>
                <a:gd name="T18" fmla="*/ 62 w 82"/>
                <a:gd name="T19" fmla="*/ 48 h 61"/>
                <a:gd name="T20" fmla="*/ 68 w 82"/>
                <a:gd name="T21" fmla="*/ 52 h 61"/>
                <a:gd name="T22" fmla="*/ 74 w 82"/>
                <a:gd name="T23" fmla="*/ 56 h 61"/>
                <a:gd name="T24" fmla="*/ 78 w 82"/>
                <a:gd name="T25" fmla="*/ 59 h 61"/>
                <a:gd name="T26" fmla="*/ 80 w 82"/>
                <a:gd name="T27" fmla="*/ 60 h 61"/>
                <a:gd name="T28" fmla="*/ 81 w 82"/>
                <a:gd name="T29" fmla="*/ 60 h 61"/>
                <a:gd name="T30" fmla="*/ 82 w 82"/>
                <a:gd name="T31" fmla="*/ 61 h 61"/>
                <a:gd name="T32" fmla="*/ 81 w 82"/>
                <a:gd name="T33" fmla="*/ 60 h 61"/>
                <a:gd name="T34" fmla="*/ 78 w 82"/>
                <a:gd name="T35" fmla="*/ 59 h 61"/>
                <a:gd name="T36" fmla="*/ 73 w 82"/>
                <a:gd name="T37" fmla="*/ 57 h 61"/>
                <a:gd name="T38" fmla="*/ 67 w 82"/>
                <a:gd name="T39" fmla="*/ 53 h 61"/>
                <a:gd name="T40" fmla="*/ 54 w 82"/>
                <a:gd name="T41" fmla="*/ 43 h 61"/>
                <a:gd name="T42" fmla="*/ 47 w 82"/>
                <a:gd name="T43" fmla="*/ 37 h 61"/>
                <a:gd name="T44" fmla="*/ 40 w 82"/>
                <a:gd name="T45" fmla="*/ 31 h 61"/>
                <a:gd name="T46" fmla="*/ 33 w 82"/>
                <a:gd name="T47" fmla="*/ 25 h 61"/>
                <a:gd name="T48" fmla="*/ 26 w 82"/>
                <a:gd name="T49" fmla="*/ 20 h 61"/>
                <a:gd name="T50" fmla="*/ 13 w 82"/>
                <a:gd name="T51" fmla="*/ 10 h 61"/>
                <a:gd name="T52" fmla="*/ 4 w 82"/>
                <a:gd name="T53" fmla="*/ 3 h 61"/>
                <a:gd name="T54" fmla="*/ 0 w 82"/>
                <a:gd name="T55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82" h="61">
                  <a:moveTo>
                    <a:pt x="0" y="0"/>
                  </a:moveTo>
                  <a:cubicBezTo>
                    <a:pt x="0" y="0"/>
                    <a:pt x="1" y="1"/>
                    <a:pt x="1" y="1"/>
                  </a:cubicBezTo>
                  <a:cubicBezTo>
                    <a:pt x="2" y="1"/>
                    <a:pt x="3" y="2"/>
                    <a:pt x="4" y="3"/>
                  </a:cubicBezTo>
                  <a:cubicBezTo>
                    <a:pt x="7" y="4"/>
                    <a:pt x="10" y="6"/>
                    <a:pt x="15" y="9"/>
                  </a:cubicBezTo>
                  <a:cubicBezTo>
                    <a:pt x="17" y="10"/>
                    <a:pt x="19" y="12"/>
                    <a:pt x="21" y="13"/>
                  </a:cubicBezTo>
                  <a:cubicBezTo>
                    <a:pt x="23" y="15"/>
                    <a:pt x="26" y="16"/>
                    <a:pt x="28" y="18"/>
                  </a:cubicBezTo>
                  <a:cubicBezTo>
                    <a:pt x="33" y="22"/>
                    <a:pt x="38" y="26"/>
                    <a:pt x="43" y="30"/>
                  </a:cubicBezTo>
                  <a:cubicBezTo>
                    <a:pt x="45" y="32"/>
                    <a:pt x="47" y="34"/>
                    <a:pt x="50" y="36"/>
                  </a:cubicBezTo>
                  <a:cubicBezTo>
                    <a:pt x="52" y="38"/>
                    <a:pt x="54" y="40"/>
                    <a:pt x="56" y="42"/>
                  </a:cubicBezTo>
                  <a:cubicBezTo>
                    <a:pt x="58" y="44"/>
                    <a:pt x="60" y="46"/>
                    <a:pt x="62" y="48"/>
                  </a:cubicBezTo>
                  <a:cubicBezTo>
                    <a:pt x="64" y="49"/>
                    <a:pt x="66" y="51"/>
                    <a:pt x="68" y="52"/>
                  </a:cubicBezTo>
                  <a:cubicBezTo>
                    <a:pt x="70" y="54"/>
                    <a:pt x="72" y="55"/>
                    <a:pt x="74" y="56"/>
                  </a:cubicBezTo>
                  <a:cubicBezTo>
                    <a:pt x="75" y="57"/>
                    <a:pt x="77" y="58"/>
                    <a:pt x="78" y="59"/>
                  </a:cubicBezTo>
                  <a:cubicBezTo>
                    <a:pt x="79" y="59"/>
                    <a:pt x="79" y="59"/>
                    <a:pt x="80" y="60"/>
                  </a:cubicBezTo>
                  <a:cubicBezTo>
                    <a:pt x="80" y="60"/>
                    <a:pt x="81" y="60"/>
                    <a:pt x="81" y="60"/>
                  </a:cubicBezTo>
                  <a:cubicBezTo>
                    <a:pt x="82" y="61"/>
                    <a:pt x="82" y="61"/>
                    <a:pt x="82" y="61"/>
                  </a:cubicBezTo>
                  <a:cubicBezTo>
                    <a:pt x="82" y="61"/>
                    <a:pt x="82" y="61"/>
                    <a:pt x="81" y="60"/>
                  </a:cubicBezTo>
                  <a:cubicBezTo>
                    <a:pt x="80" y="60"/>
                    <a:pt x="79" y="60"/>
                    <a:pt x="78" y="59"/>
                  </a:cubicBezTo>
                  <a:cubicBezTo>
                    <a:pt x="76" y="59"/>
                    <a:pt x="75" y="58"/>
                    <a:pt x="73" y="57"/>
                  </a:cubicBezTo>
                  <a:cubicBezTo>
                    <a:pt x="71" y="56"/>
                    <a:pt x="69" y="55"/>
                    <a:pt x="67" y="53"/>
                  </a:cubicBezTo>
                  <a:cubicBezTo>
                    <a:pt x="63" y="51"/>
                    <a:pt x="59" y="47"/>
                    <a:pt x="54" y="43"/>
                  </a:cubicBezTo>
                  <a:cubicBezTo>
                    <a:pt x="52" y="41"/>
                    <a:pt x="50" y="39"/>
                    <a:pt x="47" y="37"/>
                  </a:cubicBezTo>
                  <a:cubicBezTo>
                    <a:pt x="45" y="35"/>
                    <a:pt x="43" y="33"/>
                    <a:pt x="40" y="31"/>
                  </a:cubicBezTo>
                  <a:cubicBezTo>
                    <a:pt x="38" y="29"/>
                    <a:pt x="36" y="27"/>
                    <a:pt x="33" y="25"/>
                  </a:cubicBezTo>
                  <a:cubicBezTo>
                    <a:pt x="31" y="23"/>
                    <a:pt x="29" y="21"/>
                    <a:pt x="26" y="20"/>
                  </a:cubicBezTo>
                  <a:cubicBezTo>
                    <a:pt x="22" y="16"/>
                    <a:pt x="17" y="13"/>
                    <a:pt x="13" y="10"/>
                  </a:cubicBezTo>
                  <a:cubicBezTo>
                    <a:pt x="10" y="7"/>
                    <a:pt x="6" y="5"/>
                    <a:pt x="4" y="3"/>
                  </a:cubicBezTo>
                  <a:cubicBezTo>
                    <a:pt x="2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230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" name="Freeform 249"/>
            <p:cNvSpPr/>
            <p:nvPr/>
          </p:nvSpPr>
          <p:spPr bwMode="auto">
            <a:xfrm>
              <a:off x="3960813" y="2820988"/>
              <a:ext cx="161925" cy="79375"/>
            </a:xfrm>
            <a:custGeom>
              <a:avLst/>
              <a:gdLst>
                <a:gd name="T0" fmla="*/ 0 w 43"/>
                <a:gd name="T1" fmla="*/ 0 h 21"/>
                <a:gd name="T2" fmla="*/ 7 w 43"/>
                <a:gd name="T3" fmla="*/ 2 h 21"/>
                <a:gd name="T4" fmla="*/ 14 w 43"/>
                <a:gd name="T5" fmla="*/ 5 h 21"/>
                <a:gd name="T6" fmla="*/ 18 w 43"/>
                <a:gd name="T7" fmla="*/ 7 h 21"/>
                <a:gd name="T8" fmla="*/ 22 w 43"/>
                <a:gd name="T9" fmla="*/ 9 h 21"/>
                <a:gd name="T10" fmla="*/ 26 w 43"/>
                <a:gd name="T11" fmla="*/ 11 h 21"/>
                <a:gd name="T12" fmla="*/ 30 w 43"/>
                <a:gd name="T13" fmla="*/ 13 h 21"/>
                <a:gd name="T14" fmla="*/ 37 w 43"/>
                <a:gd name="T15" fmla="*/ 17 h 21"/>
                <a:gd name="T16" fmla="*/ 43 w 43"/>
                <a:gd name="T17" fmla="*/ 21 h 21"/>
                <a:gd name="T18" fmla="*/ 36 w 43"/>
                <a:gd name="T19" fmla="*/ 18 h 21"/>
                <a:gd name="T20" fmla="*/ 29 w 43"/>
                <a:gd name="T21" fmla="*/ 15 h 21"/>
                <a:gd name="T22" fmla="*/ 25 w 43"/>
                <a:gd name="T23" fmla="*/ 13 h 21"/>
                <a:gd name="T24" fmla="*/ 21 w 43"/>
                <a:gd name="T25" fmla="*/ 11 h 21"/>
                <a:gd name="T26" fmla="*/ 17 w 43"/>
                <a:gd name="T27" fmla="*/ 9 h 21"/>
                <a:gd name="T28" fmla="*/ 13 w 43"/>
                <a:gd name="T29" fmla="*/ 7 h 21"/>
                <a:gd name="T30" fmla="*/ 6 w 43"/>
                <a:gd name="T31" fmla="*/ 3 h 21"/>
                <a:gd name="T32" fmla="*/ 0 w 43"/>
                <a:gd name="T33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3" h="21">
                  <a:moveTo>
                    <a:pt x="0" y="0"/>
                  </a:moveTo>
                  <a:cubicBezTo>
                    <a:pt x="0" y="0"/>
                    <a:pt x="3" y="0"/>
                    <a:pt x="7" y="2"/>
                  </a:cubicBezTo>
                  <a:cubicBezTo>
                    <a:pt x="9" y="3"/>
                    <a:pt x="12" y="4"/>
                    <a:pt x="14" y="5"/>
                  </a:cubicBezTo>
                  <a:cubicBezTo>
                    <a:pt x="16" y="6"/>
                    <a:pt x="17" y="6"/>
                    <a:pt x="18" y="7"/>
                  </a:cubicBezTo>
                  <a:cubicBezTo>
                    <a:pt x="20" y="8"/>
                    <a:pt x="21" y="8"/>
                    <a:pt x="22" y="9"/>
                  </a:cubicBezTo>
                  <a:cubicBezTo>
                    <a:pt x="24" y="10"/>
                    <a:pt x="25" y="10"/>
                    <a:pt x="26" y="11"/>
                  </a:cubicBezTo>
                  <a:cubicBezTo>
                    <a:pt x="28" y="12"/>
                    <a:pt x="29" y="13"/>
                    <a:pt x="30" y="13"/>
                  </a:cubicBezTo>
                  <a:cubicBezTo>
                    <a:pt x="33" y="15"/>
                    <a:pt x="35" y="16"/>
                    <a:pt x="37" y="17"/>
                  </a:cubicBezTo>
                  <a:cubicBezTo>
                    <a:pt x="40" y="19"/>
                    <a:pt x="43" y="21"/>
                    <a:pt x="43" y="21"/>
                  </a:cubicBezTo>
                  <a:cubicBezTo>
                    <a:pt x="43" y="21"/>
                    <a:pt x="40" y="20"/>
                    <a:pt x="36" y="18"/>
                  </a:cubicBezTo>
                  <a:cubicBezTo>
                    <a:pt x="34" y="17"/>
                    <a:pt x="31" y="16"/>
                    <a:pt x="29" y="15"/>
                  </a:cubicBezTo>
                  <a:cubicBezTo>
                    <a:pt x="27" y="14"/>
                    <a:pt x="26" y="14"/>
                    <a:pt x="25" y="13"/>
                  </a:cubicBezTo>
                  <a:cubicBezTo>
                    <a:pt x="23" y="12"/>
                    <a:pt x="22" y="12"/>
                    <a:pt x="21" y="11"/>
                  </a:cubicBezTo>
                  <a:cubicBezTo>
                    <a:pt x="19" y="10"/>
                    <a:pt x="18" y="10"/>
                    <a:pt x="17" y="9"/>
                  </a:cubicBezTo>
                  <a:cubicBezTo>
                    <a:pt x="15" y="8"/>
                    <a:pt x="14" y="7"/>
                    <a:pt x="13" y="7"/>
                  </a:cubicBezTo>
                  <a:cubicBezTo>
                    <a:pt x="10" y="6"/>
                    <a:pt x="8" y="4"/>
                    <a:pt x="6" y="3"/>
                  </a:cubicBezTo>
                  <a:cubicBezTo>
                    <a:pt x="2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230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" name="Freeform 250"/>
            <p:cNvSpPr/>
            <p:nvPr/>
          </p:nvSpPr>
          <p:spPr bwMode="auto">
            <a:xfrm>
              <a:off x="3990975" y="2757488"/>
              <a:ext cx="115887" cy="52388"/>
            </a:xfrm>
            <a:custGeom>
              <a:avLst/>
              <a:gdLst>
                <a:gd name="T0" fmla="*/ 0 w 31"/>
                <a:gd name="T1" fmla="*/ 0 h 14"/>
                <a:gd name="T2" fmla="*/ 5 w 31"/>
                <a:gd name="T3" fmla="*/ 1 h 14"/>
                <a:gd name="T4" fmla="*/ 11 w 31"/>
                <a:gd name="T5" fmla="*/ 3 h 14"/>
                <a:gd name="T6" fmla="*/ 14 w 31"/>
                <a:gd name="T7" fmla="*/ 4 h 14"/>
                <a:gd name="T8" fmla="*/ 17 w 31"/>
                <a:gd name="T9" fmla="*/ 6 h 14"/>
                <a:gd name="T10" fmla="*/ 20 w 31"/>
                <a:gd name="T11" fmla="*/ 7 h 14"/>
                <a:gd name="T12" fmla="*/ 22 w 31"/>
                <a:gd name="T13" fmla="*/ 9 h 14"/>
                <a:gd name="T14" fmla="*/ 27 w 31"/>
                <a:gd name="T15" fmla="*/ 11 h 14"/>
                <a:gd name="T16" fmla="*/ 31 w 31"/>
                <a:gd name="T17" fmla="*/ 14 h 14"/>
                <a:gd name="T18" fmla="*/ 26 w 31"/>
                <a:gd name="T19" fmla="*/ 12 h 14"/>
                <a:gd name="T20" fmla="*/ 21 w 31"/>
                <a:gd name="T21" fmla="*/ 10 h 14"/>
                <a:gd name="T22" fmla="*/ 18 w 31"/>
                <a:gd name="T23" fmla="*/ 9 h 14"/>
                <a:gd name="T24" fmla="*/ 15 w 31"/>
                <a:gd name="T25" fmla="*/ 8 h 14"/>
                <a:gd name="T26" fmla="*/ 12 w 31"/>
                <a:gd name="T27" fmla="*/ 6 h 14"/>
                <a:gd name="T28" fmla="*/ 9 w 31"/>
                <a:gd name="T29" fmla="*/ 5 h 14"/>
                <a:gd name="T30" fmla="*/ 5 w 31"/>
                <a:gd name="T31" fmla="*/ 2 h 14"/>
                <a:gd name="T32" fmla="*/ 0 w 31"/>
                <a:gd name="T3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" h="14">
                  <a:moveTo>
                    <a:pt x="0" y="0"/>
                  </a:moveTo>
                  <a:cubicBezTo>
                    <a:pt x="0" y="0"/>
                    <a:pt x="2" y="0"/>
                    <a:pt x="5" y="1"/>
                  </a:cubicBezTo>
                  <a:cubicBezTo>
                    <a:pt x="7" y="2"/>
                    <a:pt x="9" y="2"/>
                    <a:pt x="11" y="3"/>
                  </a:cubicBezTo>
                  <a:cubicBezTo>
                    <a:pt x="12" y="4"/>
                    <a:pt x="13" y="4"/>
                    <a:pt x="14" y="4"/>
                  </a:cubicBezTo>
                  <a:cubicBezTo>
                    <a:pt x="15" y="5"/>
                    <a:pt x="16" y="5"/>
                    <a:pt x="17" y="6"/>
                  </a:cubicBezTo>
                  <a:cubicBezTo>
                    <a:pt x="18" y="6"/>
                    <a:pt x="19" y="7"/>
                    <a:pt x="20" y="7"/>
                  </a:cubicBezTo>
                  <a:cubicBezTo>
                    <a:pt x="21" y="8"/>
                    <a:pt x="21" y="8"/>
                    <a:pt x="22" y="9"/>
                  </a:cubicBezTo>
                  <a:cubicBezTo>
                    <a:pt x="24" y="10"/>
                    <a:pt x="26" y="11"/>
                    <a:pt x="27" y="11"/>
                  </a:cubicBezTo>
                  <a:cubicBezTo>
                    <a:pt x="30" y="13"/>
                    <a:pt x="31" y="14"/>
                    <a:pt x="31" y="14"/>
                  </a:cubicBezTo>
                  <a:cubicBezTo>
                    <a:pt x="31" y="14"/>
                    <a:pt x="29" y="14"/>
                    <a:pt x="26" y="12"/>
                  </a:cubicBezTo>
                  <a:cubicBezTo>
                    <a:pt x="24" y="12"/>
                    <a:pt x="23" y="11"/>
                    <a:pt x="21" y="10"/>
                  </a:cubicBezTo>
                  <a:cubicBezTo>
                    <a:pt x="20" y="10"/>
                    <a:pt x="19" y="9"/>
                    <a:pt x="18" y="9"/>
                  </a:cubicBezTo>
                  <a:cubicBezTo>
                    <a:pt x="17" y="9"/>
                    <a:pt x="16" y="8"/>
                    <a:pt x="15" y="8"/>
                  </a:cubicBezTo>
                  <a:cubicBezTo>
                    <a:pt x="14" y="7"/>
                    <a:pt x="13" y="7"/>
                    <a:pt x="12" y="6"/>
                  </a:cubicBezTo>
                  <a:cubicBezTo>
                    <a:pt x="11" y="6"/>
                    <a:pt x="10" y="5"/>
                    <a:pt x="9" y="5"/>
                  </a:cubicBezTo>
                  <a:cubicBezTo>
                    <a:pt x="8" y="4"/>
                    <a:pt x="6" y="3"/>
                    <a:pt x="5" y="2"/>
                  </a:cubicBezTo>
                  <a:cubicBezTo>
                    <a:pt x="2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230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" name="Freeform 251"/>
            <p:cNvSpPr/>
            <p:nvPr/>
          </p:nvSpPr>
          <p:spPr bwMode="auto">
            <a:xfrm>
              <a:off x="3963988" y="2686050"/>
              <a:ext cx="158750" cy="68263"/>
            </a:xfrm>
            <a:custGeom>
              <a:avLst/>
              <a:gdLst>
                <a:gd name="T0" fmla="*/ 0 w 42"/>
                <a:gd name="T1" fmla="*/ 0 h 18"/>
                <a:gd name="T2" fmla="*/ 8 w 42"/>
                <a:gd name="T3" fmla="*/ 1 h 18"/>
                <a:gd name="T4" fmla="*/ 16 w 42"/>
                <a:gd name="T5" fmla="*/ 3 h 18"/>
                <a:gd name="T6" fmla="*/ 20 w 42"/>
                <a:gd name="T7" fmla="*/ 4 h 18"/>
                <a:gd name="T8" fmla="*/ 24 w 42"/>
                <a:gd name="T9" fmla="*/ 6 h 18"/>
                <a:gd name="T10" fmla="*/ 28 w 42"/>
                <a:gd name="T11" fmla="*/ 8 h 18"/>
                <a:gd name="T12" fmla="*/ 32 w 42"/>
                <a:gd name="T13" fmla="*/ 9 h 18"/>
                <a:gd name="T14" fmla="*/ 35 w 42"/>
                <a:gd name="T15" fmla="*/ 11 h 18"/>
                <a:gd name="T16" fmla="*/ 38 w 42"/>
                <a:gd name="T17" fmla="*/ 13 h 18"/>
                <a:gd name="T18" fmla="*/ 39 w 42"/>
                <a:gd name="T19" fmla="*/ 14 h 18"/>
                <a:gd name="T20" fmla="*/ 40 w 42"/>
                <a:gd name="T21" fmla="*/ 15 h 18"/>
                <a:gd name="T22" fmla="*/ 41 w 42"/>
                <a:gd name="T23" fmla="*/ 17 h 18"/>
                <a:gd name="T24" fmla="*/ 42 w 42"/>
                <a:gd name="T25" fmla="*/ 18 h 18"/>
                <a:gd name="T26" fmla="*/ 41 w 42"/>
                <a:gd name="T27" fmla="*/ 17 h 18"/>
                <a:gd name="T28" fmla="*/ 39 w 42"/>
                <a:gd name="T29" fmla="*/ 16 h 18"/>
                <a:gd name="T30" fmla="*/ 37 w 42"/>
                <a:gd name="T31" fmla="*/ 14 h 18"/>
                <a:gd name="T32" fmla="*/ 34 w 42"/>
                <a:gd name="T33" fmla="*/ 13 h 18"/>
                <a:gd name="T34" fmla="*/ 30 w 42"/>
                <a:gd name="T35" fmla="*/ 11 h 18"/>
                <a:gd name="T36" fmla="*/ 27 w 42"/>
                <a:gd name="T37" fmla="*/ 9 h 18"/>
                <a:gd name="T38" fmla="*/ 23 w 42"/>
                <a:gd name="T39" fmla="*/ 8 h 18"/>
                <a:gd name="T40" fmla="*/ 14 w 42"/>
                <a:gd name="T41" fmla="*/ 5 h 18"/>
                <a:gd name="T42" fmla="*/ 7 w 42"/>
                <a:gd name="T43" fmla="*/ 2 h 18"/>
                <a:gd name="T44" fmla="*/ 2 w 42"/>
                <a:gd name="T45" fmla="*/ 1 h 18"/>
                <a:gd name="T46" fmla="*/ 0 w 42"/>
                <a:gd name="T4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42" h="18">
                  <a:moveTo>
                    <a:pt x="0" y="0"/>
                  </a:moveTo>
                  <a:cubicBezTo>
                    <a:pt x="0" y="0"/>
                    <a:pt x="3" y="0"/>
                    <a:pt x="8" y="1"/>
                  </a:cubicBezTo>
                  <a:cubicBezTo>
                    <a:pt x="10" y="2"/>
                    <a:pt x="13" y="2"/>
                    <a:pt x="16" y="3"/>
                  </a:cubicBezTo>
                  <a:cubicBezTo>
                    <a:pt x="17" y="4"/>
                    <a:pt x="18" y="4"/>
                    <a:pt x="20" y="4"/>
                  </a:cubicBezTo>
                  <a:cubicBezTo>
                    <a:pt x="21" y="5"/>
                    <a:pt x="23" y="5"/>
                    <a:pt x="24" y="6"/>
                  </a:cubicBezTo>
                  <a:cubicBezTo>
                    <a:pt x="25" y="6"/>
                    <a:pt x="27" y="7"/>
                    <a:pt x="28" y="8"/>
                  </a:cubicBezTo>
                  <a:cubicBezTo>
                    <a:pt x="29" y="8"/>
                    <a:pt x="31" y="9"/>
                    <a:pt x="32" y="9"/>
                  </a:cubicBezTo>
                  <a:cubicBezTo>
                    <a:pt x="33" y="10"/>
                    <a:pt x="34" y="11"/>
                    <a:pt x="35" y="11"/>
                  </a:cubicBezTo>
                  <a:cubicBezTo>
                    <a:pt x="36" y="12"/>
                    <a:pt x="37" y="13"/>
                    <a:pt x="38" y="13"/>
                  </a:cubicBezTo>
                  <a:cubicBezTo>
                    <a:pt x="38" y="14"/>
                    <a:pt x="39" y="14"/>
                    <a:pt x="39" y="14"/>
                  </a:cubicBezTo>
                  <a:cubicBezTo>
                    <a:pt x="40" y="15"/>
                    <a:pt x="40" y="15"/>
                    <a:pt x="40" y="15"/>
                  </a:cubicBezTo>
                  <a:cubicBezTo>
                    <a:pt x="40" y="16"/>
                    <a:pt x="41" y="16"/>
                    <a:pt x="41" y="17"/>
                  </a:cubicBezTo>
                  <a:cubicBezTo>
                    <a:pt x="42" y="18"/>
                    <a:pt x="42" y="18"/>
                    <a:pt x="42" y="18"/>
                  </a:cubicBezTo>
                  <a:cubicBezTo>
                    <a:pt x="42" y="18"/>
                    <a:pt x="42" y="18"/>
                    <a:pt x="41" y="17"/>
                  </a:cubicBezTo>
                  <a:cubicBezTo>
                    <a:pt x="40" y="17"/>
                    <a:pt x="40" y="16"/>
                    <a:pt x="39" y="16"/>
                  </a:cubicBezTo>
                  <a:cubicBezTo>
                    <a:pt x="38" y="15"/>
                    <a:pt x="38" y="15"/>
                    <a:pt x="37" y="14"/>
                  </a:cubicBezTo>
                  <a:cubicBezTo>
                    <a:pt x="36" y="14"/>
                    <a:pt x="35" y="13"/>
                    <a:pt x="34" y="13"/>
                  </a:cubicBezTo>
                  <a:cubicBezTo>
                    <a:pt x="33" y="12"/>
                    <a:pt x="31" y="12"/>
                    <a:pt x="30" y="11"/>
                  </a:cubicBezTo>
                  <a:cubicBezTo>
                    <a:pt x="29" y="10"/>
                    <a:pt x="28" y="10"/>
                    <a:pt x="27" y="9"/>
                  </a:cubicBezTo>
                  <a:cubicBezTo>
                    <a:pt x="25" y="9"/>
                    <a:pt x="24" y="8"/>
                    <a:pt x="23" y="8"/>
                  </a:cubicBezTo>
                  <a:cubicBezTo>
                    <a:pt x="20" y="7"/>
                    <a:pt x="17" y="6"/>
                    <a:pt x="14" y="5"/>
                  </a:cubicBezTo>
                  <a:cubicBezTo>
                    <a:pt x="12" y="4"/>
                    <a:pt x="9" y="3"/>
                    <a:pt x="7" y="2"/>
                  </a:cubicBezTo>
                  <a:cubicBezTo>
                    <a:pt x="5" y="2"/>
                    <a:pt x="3" y="1"/>
                    <a:pt x="2" y="1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230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" name="Freeform 252"/>
            <p:cNvSpPr/>
            <p:nvPr/>
          </p:nvSpPr>
          <p:spPr bwMode="auto">
            <a:xfrm>
              <a:off x="3886200" y="2622550"/>
              <a:ext cx="179387" cy="49213"/>
            </a:xfrm>
            <a:custGeom>
              <a:avLst/>
              <a:gdLst>
                <a:gd name="T0" fmla="*/ 0 w 48"/>
                <a:gd name="T1" fmla="*/ 0 h 13"/>
                <a:gd name="T2" fmla="*/ 0 w 48"/>
                <a:gd name="T3" fmla="*/ 0 h 13"/>
                <a:gd name="T4" fmla="*/ 2 w 48"/>
                <a:gd name="T5" fmla="*/ 0 h 13"/>
                <a:gd name="T6" fmla="*/ 8 w 48"/>
                <a:gd name="T7" fmla="*/ 0 h 13"/>
                <a:gd name="T8" fmla="*/ 12 w 48"/>
                <a:gd name="T9" fmla="*/ 1 h 13"/>
                <a:gd name="T10" fmla="*/ 16 w 48"/>
                <a:gd name="T11" fmla="*/ 2 h 13"/>
                <a:gd name="T12" fmla="*/ 21 w 48"/>
                <a:gd name="T13" fmla="*/ 3 h 13"/>
                <a:gd name="T14" fmla="*/ 25 w 48"/>
                <a:gd name="T15" fmla="*/ 4 h 13"/>
                <a:gd name="T16" fmla="*/ 30 w 48"/>
                <a:gd name="T17" fmla="*/ 5 h 13"/>
                <a:gd name="T18" fmla="*/ 34 w 48"/>
                <a:gd name="T19" fmla="*/ 7 h 13"/>
                <a:gd name="T20" fmla="*/ 38 w 48"/>
                <a:gd name="T21" fmla="*/ 8 h 13"/>
                <a:gd name="T22" fmla="*/ 41 w 48"/>
                <a:gd name="T23" fmla="*/ 10 h 13"/>
                <a:gd name="T24" fmla="*/ 46 w 48"/>
                <a:gd name="T25" fmla="*/ 12 h 13"/>
                <a:gd name="T26" fmla="*/ 48 w 48"/>
                <a:gd name="T27" fmla="*/ 13 h 13"/>
                <a:gd name="T28" fmla="*/ 46 w 48"/>
                <a:gd name="T29" fmla="*/ 12 h 13"/>
                <a:gd name="T30" fmla="*/ 40 w 48"/>
                <a:gd name="T31" fmla="*/ 11 h 13"/>
                <a:gd name="T32" fmla="*/ 33 w 48"/>
                <a:gd name="T33" fmla="*/ 8 h 13"/>
                <a:gd name="T34" fmla="*/ 29 w 48"/>
                <a:gd name="T35" fmla="*/ 7 h 13"/>
                <a:gd name="T36" fmla="*/ 24 w 48"/>
                <a:gd name="T37" fmla="*/ 6 h 13"/>
                <a:gd name="T38" fmla="*/ 20 w 48"/>
                <a:gd name="T39" fmla="*/ 4 h 13"/>
                <a:gd name="T40" fmla="*/ 15 w 48"/>
                <a:gd name="T41" fmla="*/ 3 h 13"/>
                <a:gd name="T42" fmla="*/ 7 w 48"/>
                <a:gd name="T43" fmla="*/ 1 h 13"/>
                <a:gd name="T44" fmla="*/ 2 w 48"/>
                <a:gd name="T45" fmla="*/ 0 h 13"/>
                <a:gd name="T46" fmla="*/ 0 w 48"/>
                <a:gd name="T47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48" h="1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3" y="0"/>
                    <a:pt x="6" y="0"/>
                    <a:pt x="8" y="0"/>
                  </a:cubicBezTo>
                  <a:cubicBezTo>
                    <a:pt x="9" y="0"/>
                    <a:pt x="11" y="0"/>
                    <a:pt x="12" y="1"/>
                  </a:cubicBezTo>
                  <a:cubicBezTo>
                    <a:pt x="13" y="1"/>
                    <a:pt x="15" y="1"/>
                    <a:pt x="16" y="2"/>
                  </a:cubicBezTo>
                  <a:cubicBezTo>
                    <a:pt x="18" y="2"/>
                    <a:pt x="19" y="2"/>
                    <a:pt x="21" y="3"/>
                  </a:cubicBezTo>
                  <a:cubicBezTo>
                    <a:pt x="22" y="3"/>
                    <a:pt x="24" y="3"/>
                    <a:pt x="25" y="4"/>
                  </a:cubicBezTo>
                  <a:cubicBezTo>
                    <a:pt x="27" y="4"/>
                    <a:pt x="28" y="5"/>
                    <a:pt x="30" y="5"/>
                  </a:cubicBezTo>
                  <a:cubicBezTo>
                    <a:pt x="31" y="6"/>
                    <a:pt x="33" y="6"/>
                    <a:pt x="34" y="7"/>
                  </a:cubicBezTo>
                  <a:cubicBezTo>
                    <a:pt x="35" y="7"/>
                    <a:pt x="37" y="8"/>
                    <a:pt x="38" y="8"/>
                  </a:cubicBezTo>
                  <a:cubicBezTo>
                    <a:pt x="39" y="9"/>
                    <a:pt x="40" y="9"/>
                    <a:pt x="41" y="10"/>
                  </a:cubicBezTo>
                  <a:cubicBezTo>
                    <a:pt x="43" y="10"/>
                    <a:pt x="45" y="11"/>
                    <a:pt x="46" y="12"/>
                  </a:cubicBezTo>
                  <a:cubicBezTo>
                    <a:pt x="47" y="13"/>
                    <a:pt x="48" y="13"/>
                    <a:pt x="48" y="13"/>
                  </a:cubicBezTo>
                  <a:cubicBezTo>
                    <a:pt x="48" y="13"/>
                    <a:pt x="47" y="13"/>
                    <a:pt x="46" y="12"/>
                  </a:cubicBezTo>
                  <a:cubicBezTo>
                    <a:pt x="44" y="12"/>
                    <a:pt x="43" y="11"/>
                    <a:pt x="40" y="11"/>
                  </a:cubicBezTo>
                  <a:cubicBezTo>
                    <a:pt x="38" y="10"/>
                    <a:pt x="36" y="9"/>
                    <a:pt x="33" y="8"/>
                  </a:cubicBezTo>
                  <a:cubicBezTo>
                    <a:pt x="31" y="8"/>
                    <a:pt x="30" y="7"/>
                    <a:pt x="29" y="7"/>
                  </a:cubicBezTo>
                  <a:cubicBezTo>
                    <a:pt x="27" y="7"/>
                    <a:pt x="26" y="6"/>
                    <a:pt x="24" y="6"/>
                  </a:cubicBezTo>
                  <a:cubicBezTo>
                    <a:pt x="23" y="5"/>
                    <a:pt x="21" y="5"/>
                    <a:pt x="20" y="4"/>
                  </a:cubicBezTo>
                  <a:cubicBezTo>
                    <a:pt x="18" y="4"/>
                    <a:pt x="17" y="4"/>
                    <a:pt x="15" y="3"/>
                  </a:cubicBezTo>
                  <a:cubicBezTo>
                    <a:pt x="12" y="3"/>
                    <a:pt x="10" y="2"/>
                    <a:pt x="7" y="1"/>
                  </a:cubicBezTo>
                  <a:cubicBezTo>
                    <a:pt x="5" y="1"/>
                    <a:pt x="3" y="0"/>
                    <a:pt x="2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230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" name="Freeform 253"/>
            <p:cNvSpPr/>
            <p:nvPr/>
          </p:nvSpPr>
          <p:spPr bwMode="auto">
            <a:xfrm>
              <a:off x="3933825" y="2482850"/>
              <a:ext cx="82550" cy="38100"/>
            </a:xfrm>
            <a:custGeom>
              <a:avLst/>
              <a:gdLst>
                <a:gd name="T0" fmla="*/ 0 w 22"/>
                <a:gd name="T1" fmla="*/ 10 h 10"/>
                <a:gd name="T2" fmla="*/ 4 w 22"/>
                <a:gd name="T3" fmla="*/ 8 h 10"/>
                <a:gd name="T4" fmla="*/ 7 w 22"/>
                <a:gd name="T5" fmla="*/ 6 h 10"/>
                <a:gd name="T6" fmla="*/ 11 w 22"/>
                <a:gd name="T7" fmla="*/ 4 h 10"/>
                <a:gd name="T8" fmla="*/ 15 w 22"/>
                <a:gd name="T9" fmla="*/ 2 h 10"/>
                <a:gd name="T10" fmla="*/ 19 w 22"/>
                <a:gd name="T11" fmla="*/ 1 h 10"/>
                <a:gd name="T12" fmla="*/ 22 w 22"/>
                <a:gd name="T13" fmla="*/ 0 h 10"/>
                <a:gd name="T14" fmla="*/ 19 w 22"/>
                <a:gd name="T15" fmla="*/ 2 h 10"/>
                <a:gd name="T16" fmla="*/ 16 w 22"/>
                <a:gd name="T17" fmla="*/ 4 h 10"/>
                <a:gd name="T18" fmla="*/ 12 w 22"/>
                <a:gd name="T19" fmla="*/ 6 h 10"/>
                <a:gd name="T20" fmla="*/ 8 w 22"/>
                <a:gd name="T21" fmla="*/ 7 h 10"/>
                <a:gd name="T22" fmla="*/ 4 w 22"/>
                <a:gd name="T23" fmla="*/ 9 h 10"/>
                <a:gd name="T24" fmla="*/ 0 w 22"/>
                <a:gd name="T2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2" h="10">
                  <a:moveTo>
                    <a:pt x="0" y="10"/>
                  </a:moveTo>
                  <a:cubicBezTo>
                    <a:pt x="0" y="10"/>
                    <a:pt x="2" y="9"/>
                    <a:pt x="4" y="8"/>
                  </a:cubicBezTo>
                  <a:cubicBezTo>
                    <a:pt x="5" y="7"/>
                    <a:pt x="6" y="7"/>
                    <a:pt x="7" y="6"/>
                  </a:cubicBezTo>
                  <a:cubicBezTo>
                    <a:pt x="8" y="5"/>
                    <a:pt x="10" y="5"/>
                    <a:pt x="11" y="4"/>
                  </a:cubicBezTo>
                  <a:cubicBezTo>
                    <a:pt x="12" y="3"/>
                    <a:pt x="14" y="3"/>
                    <a:pt x="15" y="2"/>
                  </a:cubicBezTo>
                  <a:cubicBezTo>
                    <a:pt x="16" y="2"/>
                    <a:pt x="18" y="2"/>
                    <a:pt x="19" y="1"/>
                  </a:cubicBezTo>
                  <a:cubicBezTo>
                    <a:pt x="21" y="0"/>
                    <a:pt x="22" y="0"/>
                    <a:pt x="22" y="0"/>
                  </a:cubicBezTo>
                  <a:cubicBezTo>
                    <a:pt x="22" y="0"/>
                    <a:pt x="21" y="1"/>
                    <a:pt x="19" y="2"/>
                  </a:cubicBezTo>
                  <a:cubicBezTo>
                    <a:pt x="18" y="3"/>
                    <a:pt x="17" y="3"/>
                    <a:pt x="16" y="4"/>
                  </a:cubicBezTo>
                  <a:cubicBezTo>
                    <a:pt x="15" y="5"/>
                    <a:pt x="13" y="5"/>
                    <a:pt x="12" y="6"/>
                  </a:cubicBezTo>
                  <a:cubicBezTo>
                    <a:pt x="11" y="6"/>
                    <a:pt x="9" y="7"/>
                    <a:pt x="8" y="7"/>
                  </a:cubicBezTo>
                  <a:cubicBezTo>
                    <a:pt x="6" y="8"/>
                    <a:pt x="5" y="8"/>
                    <a:pt x="4" y="9"/>
                  </a:cubicBezTo>
                  <a:cubicBezTo>
                    <a:pt x="2" y="9"/>
                    <a:pt x="0" y="10"/>
                    <a:pt x="0" y="10"/>
                  </a:cubicBezTo>
                  <a:close/>
                </a:path>
              </a:pathLst>
            </a:custGeom>
            <a:solidFill>
              <a:srgbClr val="3230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" name="Freeform 254"/>
            <p:cNvSpPr/>
            <p:nvPr/>
          </p:nvSpPr>
          <p:spPr bwMode="auto">
            <a:xfrm>
              <a:off x="3903663" y="2416175"/>
              <a:ext cx="139700" cy="55563"/>
            </a:xfrm>
            <a:custGeom>
              <a:avLst/>
              <a:gdLst>
                <a:gd name="T0" fmla="*/ 0 w 37"/>
                <a:gd name="T1" fmla="*/ 15 h 15"/>
                <a:gd name="T2" fmla="*/ 5 w 37"/>
                <a:gd name="T3" fmla="*/ 12 h 15"/>
                <a:gd name="T4" fmla="*/ 11 w 37"/>
                <a:gd name="T5" fmla="*/ 9 h 15"/>
                <a:gd name="T6" fmla="*/ 14 w 37"/>
                <a:gd name="T7" fmla="*/ 8 h 15"/>
                <a:gd name="T8" fmla="*/ 18 w 37"/>
                <a:gd name="T9" fmla="*/ 6 h 15"/>
                <a:gd name="T10" fmla="*/ 21 w 37"/>
                <a:gd name="T11" fmla="*/ 5 h 15"/>
                <a:gd name="T12" fmla="*/ 25 w 37"/>
                <a:gd name="T13" fmla="*/ 4 h 15"/>
                <a:gd name="T14" fmla="*/ 31 w 37"/>
                <a:gd name="T15" fmla="*/ 2 h 15"/>
                <a:gd name="T16" fmla="*/ 37 w 37"/>
                <a:gd name="T17" fmla="*/ 0 h 15"/>
                <a:gd name="T18" fmla="*/ 31 w 37"/>
                <a:gd name="T19" fmla="*/ 3 h 15"/>
                <a:gd name="T20" fmla="*/ 26 w 37"/>
                <a:gd name="T21" fmla="*/ 5 h 15"/>
                <a:gd name="T22" fmla="*/ 22 w 37"/>
                <a:gd name="T23" fmla="*/ 7 h 15"/>
                <a:gd name="T24" fmla="*/ 19 w 37"/>
                <a:gd name="T25" fmla="*/ 8 h 15"/>
                <a:gd name="T26" fmla="*/ 15 w 37"/>
                <a:gd name="T27" fmla="*/ 9 h 15"/>
                <a:gd name="T28" fmla="*/ 12 w 37"/>
                <a:gd name="T29" fmla="*/ 11 h 15"/>
                <a:gd name="T30" fmla="*/ 6 w 37"/>
                <a:gd name="T31" fmla="*/ 13 h 15"/>
                <a:gd name="T32" fmla="*/ 0 w 37"/>
                <a:gd name="T33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7" h="15">
                  <a:moveTo>
                    <a:pt x="0" y="15"/>
                  </a:moveTo>
                  <a:cubicBezTo>
                    <a:pt x="0" y="15"/>
                    <a:pt x="2" y="14"/>
                    <a:pt x="5" y="12"/>
                  </a:cubicBezTo>
                  <a:cubicBezTo>
                    <a:pt x="7" y="11"/>
                    <a:pt x="9" y="10"/>
                    <a:pt x="11" y="9"/>
                  </a:cubicBezTo>
                  <a:cubicBezTo>
                    <a:pt x="12" y="9"/>
                    <a:pt x="13" y="8"/>
                    <a:pt x="14" y="8"/>
                  </a:cubicBezTo>
                  <a:cubicBezTo>
                    <a:pt x="16" y="7"/>
                    <a:pt x="17" y="7"/>
                    <a:pt x="18" y="6"/>
                  </a:cubicBezTo>
                  <a:cubicBezTo>
                    <a:pt x="19" y="6"/>
                    <a:pt x="20" y="5"/>
                    <a:pt x="21" y="5"/>
                  </a:cubicBezTo>
                  <a:cubicBezTo>
                    <a:pt x="23" y="4"/>
                    <a:pt x="24" y="4"/>
                    <a:pt x="25" y="4"/>
                  </a:cubicBezTo>
                  <a:cubicBezTo>
                    <a:pt x="27" y="3"/>
                    <a:pt x="29" y="2"/>
                    <a:pt x="31" y="2"/>
                  </a:cubicBezTo>
                  <a:cubicBezTo>
                    <a:pt x="35" y="1"/>
                    <a:pt x="37" y="0"/>
                    <a:pt x="37" y="0"/>
                  </a:cubicBezTo>
                  <a:cubicBezTo>
                    <a:pt x="37" y="0"/>
                    <a:pt x="35" y="1"/>
                    <a:pt x="31" y="3"/>
                  </a:cubicBezTo>
                  <a:cubicBezTo>
                    <a:pt x="30" y="3"/>
                    <a:pt x="28" y="4"/>
                    <a:pt x="26" y="5"/>
                  </a:cubicBezTo>
                  <a:cubicBezTo>
                    <a:pt x="24" y="6"/>
                    <a:pt x="23" y="6"/>
                    <a:pt x="22" y="7"/>
                  </a:cubicBezTo>
                  <a:cubicBezTo>
                    <a:pt x="21" y="7"/>
                    <a:pt x="20" y="8"/>
                    <a:pt x="19" y="8"/>
                  </a:cubicBezTo>
                  <a:cubicBezTo>
                    <a:pt x="18" y="9"/>
                    <a:pt x="16" y="9"/>
                    <a:pt x="15" y="9"/>
                  </a:cubicBezTo>
                  <a:cubicBezTo>
                    <a:pt x="14" y="10"/>
                    <a:pt x="13" y="10"/>
                    <a:pt x="12" y="11"/>
                  </a:cubicBezTo>
                  <a:cubicBezTo>
                    <a:pt x="10" y="12"/>
                    <a:pt x="8" y="12"/>
                    <a:pt x="6" y="13"/>
                  </a:cubicBezTo>
                  <a:cubicBezTo>
                    <a:pt x="2" y="14"/>
                    <a:pt x="0" y="15"/>
                    <a:pt x="0" y="15"/>
                  </a:cubicBezTo>
                  <a:close/>
                </a:path>
              </a:pathLst>
            </a:custGeom>
            <a:solidFill>
              <a:srgbClr val="3230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" name="Freeform 255"/>
            <p:cNvSpPr/>
            <p:nvPr/>
          </p:nvSpPr>
          <p:spPr bwMode="auto">
            <a:xfrm>
              <a:off x="3862388" y="2359025"/>
              <a:ext cx="158750" cy="57150"/>
            </a:xfrm>
            <a:custGeom>
              <a:avLst/>
              <a:gdLst>
                <a:gd name="T0" fmla="*/ 0 w 42"/>
                <a:gd name="T1" fmla="*/ 15 h 15"/>
                <a:gd name="T2" fmla="*/ 1 w 42"/>
                <a:gd name="T3" fmla="*/ 14 h 15"/>
                <a:gd name="T4" fmla="*/ 3 w 42"/>
                <a:gd name="T5" fmla="*/ 12 h 15"/>
                <a:gd name="T6" fmla="*/ 5 w 42"/>
                <a:gd name="T7" fmla="*/ 11 h 15"/>
                <a:gd name="T8" fmla="*/ 12 w 42"/>
                <a:gd name="T9" fmla="*/ 7 h 15"/>
                <a:gd name="T10" fmla="*/ 16 w 42"/>
                <a:gd name="T11" fmla="*/ 6 h 15"/>
                <a:gd name="T12" fmla="*/ 20 w 42"/>
                <a:gd name="T13" fmla="*/ 4 h 15"/>
                <a:gd name="T14" fmla="*/ 24 w 42"/>
                <a:gd name="T15" fmla="*/ 3 h 15"/>
                <a:gd name="T16" fmla="*/ 28 w 42"/>
                <a:gd name="T17" fmla="*/ 2 h 15"/>
                <a:gd name="T18" fmla="*/ 35 w 42"/>
                <a:gd name="T19" fmla="*/ 0 h 15"/>
                <a:gd name="T20" fmla="*/ 38 w 42"/>
                <a:gd name="T21" fmla="*/ 0 h 15"/>
                <a:gd name="T22" fmla="*/ 40 w 42"/>
                <a:gd name="T23" fmla="*/ 0 h 15"/>
                <a:gd name="T24" fmla="*/ 42 w 42"/>
                <a:gd name="T25" fmla="*/ 0 h 15"/>
                <a:gd name="T26" fmla="*/ 35 w 42"/>
                <a:gd name="T27" fmla="*/ 1 h 15"/>
                <a:gd name="T28" fmla="*/ 32 w 42"/>
                <a:gd name="T29" fmla="*/ 2 h 15"/>
                <a:gd name="T30" fmla="*/ 28 w 42"/>
                <a:gd name="T31" fmla="*/ 3 h 15"/>
                <a:gd name="T32" fmla="*/ 24 w 42"/>
                <a:gd name="T33" fmla="*/ 5 h 15"/>
                <a:gd name="T34" fmla="*/ 20 w 42"/>
                <a:gd name="T35" fmla="*/ 6 h 15"/>
                <a:gd name="T36" fmla="*/ 16 w 42"/>
                <a:gd name="T37" fmla="*/ 8 h 15"/>
                <a:gd name="T38" fmla="*/ 13 w 42"/>
                <a:gd name="T39" fmla="*/ 9 h 15"/>
                <a:gd name="T40" fmla="*/ 9 w 42"/>
                <a:gd name="T41" fmla="*/ 10 h 15"/>
                <a:gd name="T42" fmla="*/ 6 w 42"/>
                <a:gd name="T43" fmla="*/ 12 h 15"/>
                <a:gd name="T44" fmla="*/ 0 w 42"/>
                <a:gd name="T45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2" h="15">
                  <a:moveTo>
                    <a:pt x="0" y="15"/>
                  </a:moveTo>
                  <a:cubicBezTo>
                    <a:pt x="0" y="15"/>
                    <a:pt x="0" y="14"/>
                    <a:pt x="1" y="14"/>
                  </a:cubicBezTo>
                  <a:cubicBezTo>
                    <a:pt x="2" y="13"/>
                    <a:pt x="2" y="13"/>
                    <a:pt x="3" y="12"/>
                  </a:cubicBezTo>
                  <a:cubicBezTo>
                    <a:pt x="4" y="12"/>
                    <a:pt x="4" y="11"/>
                    <a:pt x="5" y="11"/>
                  </a:cubicBezTo>
                  <a:cubicBezTo>
                    <a:pt x="7" y="10"/>
                    <a:pt x="9" y="9"/>
                    <a:pt x="12" y="7"/>
                  </a:cubicBezTo>
                  <a:cubicBezTo>
                    <a:pt x="13" y="7"/>
                    <a:pt x="14" y="6"/>
                    <a:pt x="16" y="6"/>
                  </a:cubicBezTo>
                  <a:cubicBezTo>
                    <a:pt x="17" y="5"/>
                    <a:pt x="18" y="5"/>
                    <a:pt x="20" y="4"/>
                  </a:cubicBezTo>
                  <a:cubicBezTo>
                    <a:pt x="21" y="4"/>
                    <a:pt x="22" y="3"/>
                    <a:pt x="24" y="3"/>
                  </a:cubicBezTo>
                  <a:cubicBezTo>
                    <a:pt x="25" y="2"/>
                    <a:pt x="26" y="2"/>
                    <a:pt x="28" y="2"/>
                  </a:cubicBezTo>
                  <a:cubicBezTo>
                    <a:pt x="30" y="1"/>
                    <a:pt x="33" y="1"/>
                    <a:pt x="35" y="0"/>
                  </a:cubicBezTo>
                  <a:cubicBezTo>
                    <a:pt x="36" y="0"/>
                    <a:pt x="37" y="0"/>
                    <a:pt x="38" y="0"/>
                  </a:cubicBezTo>
                  <a:cubicBezTo>
                    <a:pt x="39" y="0"/>
                    <a:pt x="39" y="0"/>
                    <a:pt x="40" y="0"/>
                  </a:cubicBezTo>
                  <a:cubicBezTo>
                    <a:pt x="41" y="0"/>
                    <a:pt x="42" y="0"/>
                    <a:pt x="42" y="0"/>
                  </a:cubicBezTo>
                  <a:cubicBezTo>
                    <a:pt x="42" y="0"/>
                    <a:pt x="39" y="0"/>
                    <a:pt x="35" y="1"/>
                  </a:cubicBezTo>
                  <a:cubicBezTo>
                    <a:pt x="34" y="2"/>
                    <a:pt x="33" y="2"/>
                    <a:pt x="32" y="2"/>
                  </a:cubicBezTo>
                  <a:cubicBezTo>
                    <a:pt x="31" y="3"/>
                    <a:pt x="29" y="3"/>
                    <a:pt x="28" y="3"/>
                  </a:cubicBezTo>
                  <a:cubicBezTo>
                    <a:pt x="27" y="4"/>
                    <a:pt x="26" y="4"/>
                    <a:pt x="24" y="5"/>
                  </a:cubicBezTo>
                  <a:cubicBezTo>
                    <a:pt x="23" y="5"/>
                    <a:pt x="22" y="6"/>
                    <a:pt x="20" y="6"/>
                  </a:cubicBezTo>
                  <a:cubicBezTo>
                    <a:pt x="19" y="7"/>
                    <a:pt x="18" y="7"/>
                    <a:pt x="16" y="8"/>
                  </a:cubicBezTo>
                  <a:cubicBezTo>
                    <a:pt x="15" y="8"/>
                    <a:pt x="14" y="9"/>
                    <a:pt x="13" y="9"/>
                  </a:cubicBezTo>
                  <a:cubicBezTo>
                    <a:pt x="11" y="10"/>
                    <a:pt x="10" y="10"/>
                    <a:pt x="9" y="10"/>
                  </a:cubicBezTo>
                  <a:cubicBezTo>
                    <a:pt x="8" y="11"/>
                    <a:pt x="7" y="11"/>
                    <a:pt x="6" y="12"/>
                  </a:cubicBezTo>
                  <a:cubicBezTo>
                    <a:pt x="2" y="14"/>
                    <a:pt x="0" y="15"/>
                    <a:pt x="0" y="15"/>
                  </a:cubicBezTo>
                  <a:close/>
                </a:path>
              </a:pathLst>
            </a:custGeom>
            <a:solidFill>
              <a:srgbClr val="3230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" name="Freeform 256"/>
            <p:cNvSpPr/>
            <p:nvPr/>
          </p:nvSpPr>
          <p:spPr bwMode="auto">
            <a:xfrm>
              <a:off x="3859213" y="2257425"/>
              <a:ext cx="142875" cy="101600"/>
            </a:xfrm>
            <a:custGeom>
              <a:avLst/>
              <a:gdLst>
                <a:gd name="T0" fmla="*/ 0 w 38"/>
                <a:gd name="T1" fmla="*/ 27 h 27"/>
                <a:gd name="T2" fmla="*/ 1 w 38"/>
                <a:gd name="T3" fmla="*/ 26 h 27"/>
                <a:gd name="T4" fmla="*/ 2 w 38"/>
                <a:gd name="T5" fmla="*/ 24 h 27"/>
                <a:gd name="T6" fmla="*/ 4 w 38"/>
                <a:gd name="T7" fmla="*/ 22 h 27"/>
                <a:gd name="T8" fmla="*/ 10 w 38"/>
                <a:gd name="T9" fmla="*/ 17 h 27"/>
                <a:gd name="T10" fmla="*/ 13 w 38"/>
                <a:gd name="T11" fmla="*/ 15 h 27"/>
                <a:gd name="T12" fmla="*/ 17 w 38"/>
                <a:gd name="T13" fmla="*/ 12 h 27"/>
                <a:gd name="T14" fmla="*/ 21 w 38"/>
                <a:gd name="T15" fmla="*/ 10 h 27"/>
                <a:gd name="T16" fmla="*/ 24 w 38"/>
                <a:gd name="T17" fmla="*/ 7 h 27"/>
                <a:gd name="T18" fmla="*/ 31 w 38"/>
                <a:gd name="T19" fmla="*/ 4 h 27"/>
                <a:gd name="T20" fmla="*/ 38 w 38"/>
                <a:gd name="T21" fmla="*/ 0 h 27"/>
                <a:gd name="T22" fmla="*/ 32 w 38"/>
                <a:gd name="T23" fmla="*/ 5 h 27"/>
                <a:gd name="T24" fmla="*/ 26 w 38"/>
                <a:gd name="T25" fmla="*/ 9 h 27"/>
                <a:gd name="T26" fmla="*/ 18 w 38"/>
                <a:gd name="T27" fmla="*/ 14 h 27"/>
                <a:gd name="T28" fmla="*/ 11 w 38"/>
                <a:gd name="T29" fmla="*/ 18 h 27"/>
                <a:gd name="T30" fmla="*/ 8 w 38"/>
                <a:gd name="T31" fmla="*/ 21 h 27"/>
                <a:gd name="T32" fmla="*/ 5 w 38"/>
                <a:gd name="T33" fmla="*/ 23 h 27"/>
                <a:gd name="T34" fmla="*/ 1 w 38"/>
                <a:gd name="T35" fmla="*/ 26 h 27"/>
                <a:gd name="T36" fmla="*/ 0 w 38"/>
                <a:gd name="T37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8" h="27">
                  <a:moveTo>
                    <a:pt x="0" y="27"/>
                  </a:moveTo>
                  <a:cubicBezTo>
                    <a:pt x="0" y="27"/>
                    <a:pt x="0" y="27"/>
                    <a:pt x="1" y="26"/>
                  </a:cubicBezTo>
                  <a:cubicBezTo>
                    <a:pt x="1" y="26"/>
                    <a:pt x="2" y="25"/>
                    <a:pt x="2" y="24"/>
                  </a:cubicBezTo>
                  <a:cubicBezTo>
                    <a:pt x="3" y="24"/>
                    <a:pt x="3" y="23"/>
                    <a:pt x="4" y="22"/>
                  </a:cubicBezTo>
                  <a:cubicBezTo>
                    <a:pt x="6" y="21"/>
                    <a:pt x="8" y="19"/>
                    <a:pt x="10" y="17"/>
                  </a:cubicBezTo>
                  <a:cubicBezTo>
                    <a:pt x="11" y="16"/>
                    <a:pt x="12" y="16"/>
                    <a:pt x="13" y="15"/>
                  </a:cubicBezTo>
                  <a:cubicBezTo>
                    <a:pt x="14" y="14"/>
                    <a:pt x="16" y="13"/>
                    <a:pt x="17" y="12"/>
                  </a:cubicBezTo>
                  <a:cubicBezTo>
                    <a:pt x="18" y="11"/>
                    <a:pt x="19" y="11"/>
                    <a:pt x="21" y="10"/>
                  </a:cubicBezTo>
                  <a:cubicBezTo>
                    <a:pt x="22" y="9"/>
                    <a:pt x="23" y="8"/>
                    <a:pt x="24" y="7"/>
                  </a:cubicBezTo>
                  <a:cubicBezTo>
                    <a:pt x="27" y="6"/>
                    <a:pt x="29" y="5"/>
                    <a:pt x="31" y="4"/>
                  </a:cubicBezTo>
                  <a:cubicBezTo>
                    <a:pt x="35" y="2"/>
                    <a:pt x="38" y="0"/>
                    <a:pt x="38" y="0"/>
                  </a:cubicBezTo>
                  <a:cubicBezTo>
                    <a:pt x="38" y="0"/>
                    <a:pt x="36" y="2"/>
                    <a:pt x="32" y="5"/>
                  </a:cubicBezTo>
                  <a:cubicBezTo>
                    <a:pt x="30" y="6"/>
                    <a:pt x="28" y="7"/>
                    <a:pt x="26" y="9"/>
                  </a:cubicBezTo>
                  <a:cubicBezTo>
                    <a:pt x="23" y="10"/>
                    <a:pt x="21" y="12"/>
                    <a:pt x="18" y="14"/>
                  </a:cubicBezTo>
                  <a:cubicBezTo>
                    <a:pt x="16" y="15"/>
                    <a:pt x="14" y="17"/>
                    <a:pt x="11" y="18"/>
                  </a:cubicBezTo>
                  <a:cubicBezTo>
                    <a:pt x="10" y="19"/>
                    <a:pt x="9" y="20"/>
                    <a:pt x="8" y="21"/>
                  </a:cubicBezTo>
                  <a:cubicBezTo>
                    <a:pt x="7" y="22"/>
                    <a:pt x="6" y="22"/>
                    <a:pt x="5" y="23"/>
                  </a:cubicBezTo>
                  <a:cubicBezTo>
                    <a:pt x="4" y="24"/>
                    <a:pt x="2" y="25"/>
                    <a:pt x="1" y="26"/>
                  </a:cubicBezTo>
                  <a:cubicBezTo>
                    <a:pt x="0" y="27"/>
                    <a:pt x="0" y="27"/>
                    <a:pt x="0" y="27"/>
                  </a:cubicBezTo>
                  <a:close/>
                </a:path>
              </a:pathLst>
            </a:custGeom>
            <a:solidFill>
              <a:srgbClr val="3230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" name="Freeform 257"/>
            <p:cNvSpPr/>
            <p:nvPr/>
          </p:nvSpPr>
          <p:spPr bwMode="auto">
            <a:xfrm>
              <a:off x="3832225" y="2182813"/>
              <a:ext cx="150812" cy="127000"/>
            </a:xfrm>
            <a:custGeom>
              <a:avLst/>
              <a:gdLst>
                <a:gd name="T0" fmla="*/ 0 w 40"/>
                <a:gd name="T1" fmla="*/ 34 h 34"/>
                <a:gd name="T2" fmla="*/ 5 w 40"/>
                <a:gd name="T3" fmla="*/ 28 h 34"/>
                <a:gd name="T4" fmla="*/ 11 w 40"/>
                <a:gd name="T5" fmla="*/ 22 h 34"/>
                <a:gd name="T6" fmla="*/ 14 w 40"/>
                <a:gd name="T7" fmla="*/ 19 h 34"/>
                <a:gd name="T8" fmla="*/ 18 w 40"/>
                <a:gd name="T9" fmla="*/ 16 h 34"/>
                <a:gd name="T10" fmla="*/ 22 w 40"/>
                <a:gd name="T11" fmla="*/ 13 h 34"/>
                <a:gd name="T12" fmla="*/ 26 w 40"/>
                <a:gd name="T13" fmla="*/ 10 h 34"/>
                <a:gd name="T14" fmla="*/ 33 w 40"/>
                <a:gd name="T15" fmla="*/ 5 h 34"/>
                <a:gd name="T16" fmla="*/ 40 w 40"/>
                <a:gd name="T17" fmla="*/ 0 h 34"/>
                <a:gd name="T18" fmla="*/ 38 w 40"/>
                <a:gd name="T19" fmla="*/ 2 h 34"/>
                <a:gd name="T20" fmla="*/ 34 w 40"/>
                <a:gd name="T21" fmla="*/ 6 h 34"/>
                <a:gd name="T22" fmla="*/ 27 w 40"/>
                <a:gd name="T23" fmla="*/ 11 h 34"/>
                <a:gd name="T24" fmla="*/ 20 w 40"/>
                <a:gd name="T25" fmla="*/ 17 h 34"/>
                <a:gd name="T26" fmla="*/ 13 w 40"/>
                <a:gd name="T27" fmla="*/ 23 h 34"/>
                <a:gd name="T28" fmla="*/ 6 w 40"/>
                <a:gd name="T29" fmla="*/ 29 h 34"/>
                <a:gd name="T30" fmla="*/ 2 w 40"/>
                <a:gd name="T31" fmla="*/ 32 h 34"/>
                <a:gd name="T32" fmla="*/ 0 w 40"/>
                <a:gd name="T33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0" h="34">
                  <a:moveTo>
                    <a:pt x="0" y="34"/>
                  </a:moveTo>
                  <a:cubicBezTo>
                    <a:pt x="0" y="34"/>
                    <a:pt x="2" y="31"/>
                    <a:pt x="5" y="28"/>
                  </a:cubicBezTo>
                  <a:cubicBezTo>
                    <a:pt x="7" y="26"/>
                    <a:pt x="9" y="24"/>
                    <a:pt x="11" y="22"/>
                  </a:cubicBezTo>
                  <a:cubicBezTo>
                    <a:pt x="12" y="21"/>
                    <a:pt x="13" y="20"/>
                    <a:pt x="14" y="19"/>
                  </a:cubicBezTo>
                  <a:cubicBezTo>
                    <a:pt x="16" y="18"/>
                    <a:pt x="17" y="17"/>
                    <a:pt x="18" y="16"/>
                  </a:cubicBezTo>
                  <a:cubicBezTo>
                    <a:pt x="19" y="15"/>
                    <a:pt x="21" y="14"/>
                    <a:pt x="22" y="13"/>
                  </a:cubicBezTo>
                  <a:cubicBezTo>
                    <a:pt x="23" y="12"/>
                    <a:pt x="24" y="11"/>
                    <a:pt x="26" y="10"/>
                  </a:cubicBezTo>
                  <a:cubicBezTo>
                    <a:pt x="28" y="8"/>
                    <a:pt x="31" y="6"/>
                    <a:pt x="33" y="5"/>
                  </a:cubicBezTo>
                  <a:cubicBezTo>
                    <a:pt x="37" y="2"/>
                    <a:pt x="40" y="0"/>
                    <a:pt x="40" y="0"/>
                  </a:cubicBezTo>
                  <a:cubicBezTo>
                    <a:pt x="40" y="0"/>
                    <a:pt x="39" y="1"/>
                    <a:pt x="38" y="2"/>
                  </a:cubicBezTo>
                  <a:cubicBezTo>
                    <a:pt x="37" y="3"/>
                    <a:pt x="35" y="4"/>
                    <a:pt x="34" y="6"/>
                  </a:cubicBezTo>
                  <a:cubicBezTo>
                    <a:pt x="32" y="7"/>
                    <a:pt x="30" y="9"/>
                    <a:pt x="27" y="11"/>
                  </a:cubicBezTo>
                  <a:cubicBezTo>
                    <a:pt x="25" y="13"/>
                    <a:pt x="22" y="15"/>
                    <a:pt x="20" y="17"/>
                  </a:cubicBezTo>
                  <a:cubicBezTo>
                    <a:pt x="17" y="19"/>
                    <a:pt x="15" y="21"/>
                    <a:pt x="13" y="23"/>
                  </a:cubicBezTo>
                  <a:cubicBezTo>
                    <a:pt x="10" y="25"/>
                    <a:pt x="8" y="27"/>
                    <a:pt x="6" y="29"/>
                  </a:cubicBezTo>
                  <a:cubicBezTo>
                    <a:pt x="4" y="30"/>
                    <a:pt x="3" y="31"/>
                    <a:pt x="2" y="32"/>
                  </a:cubicBezTo>
                  <a:cubicBezTo>
                    <a:pt x="0" y="33"/>
                    <a:pt x="0" y="34"/>
                    <a:pt x="0" y="34"/>
                  </a:cubicBezTo>
                  <a:close/>
                </a:path>
              </a:pathLst>
            </a:custGeom>
            <a:solidFill>
              <a:srgbClr val="3230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" name="Freeform 258"/>
            <p:cNvSpPr/>
            <p:nvPr/>
          </p:nvSpPr>
          <p:spPr bwMode="auto">
            <a:xfrm>
              <a:off x="3803650" y="2095500"/>
              <a:ext cx="157162" cy="173038"/>
            </a:xfrm>
            <a:custGeom>
              <a:avLst/>
              <a:gdLst>
                <a:gd name="T0" fmla="*/ 0 w 42"/>
                <a:gd name="T1" fmla="*/ 46 h 46"/>
                <a:gd name="T2" fmla="*/ 2 w 42"/>
                <a:gd name="T3" fmla="*/ 43 h 46"/>
                <a:gd name="T4" fmla="*/ 3 w 42"/>
                <a:gd name="T5" fmla="*/ 41 h 46"/>
                <a:gd name="T6" fmla="*/ 5 w 42"/>
                <a:gd name="T7" fmla="*/ 38 h 46"/>
                <a:gd name="T8" fmla="*/ 11 w 42"/>
                <a:gd name="T9" fmla="*/ 30 h 46"/>
                <a:gd name="T10" fmla="*/ 14 w 42"/>
                <a:gd name="T11" fmla="*/ 26 h 46"/>
                <a:gd name="T12" fmla="*/ 18 w 42"/>
                <a:gd name="T13" fmla="*/ 21 h 46"/>
                <a:gd name="T14" fmla="*/ 22 w 42"/>
                <a:gd name="T15" fmla="*/ 17 h 46"/>
                <a:gd name="T16" fmla="*/ 26 w 42"/>
                <a:gd name="T17" fmla="*/ 13 h 46"/>
                <a:gd name="T18" fmla="*/ 34 w 42"/>
                <a:gd name="T19" fmla="*/ 6 h 46"/>
                <a:gd name="T20" fmla="*/ 38 w 42"/>
                <a:gd name="T21" fmla="*/ 4 h 46"/>
                <a:gd name="T22" fmla="*/ 40 w 42"/>
                <a:gd name="T23" fmla="*/ 2 h 46"/>
                <a:gd name="T24" fmla="*/ 42 w 42"/>
                <a:gd name="T25" fmla="*/ 0 h 46"/>
                <a:gd name="T26" fmla="*/ 35 w 42"/>
                <a:gd name="T27" fmla="*/ 7 h 46"/>
                <a:gd name="T28" fmla="*/ 32 w 42"/>
                <a:gd name="T29" fmla="*/ 10 h 46"/>
                <a:gd name="T30" fmla="*/ 28 w 42"/>
                <a:gd name="T31" fmla="*/ 14 h 46"/>
                <a:gd name="T32" fmla="*/ 20 w 42"/>
                <a:gd name="T33" fmla="*/ 22 h 46"/>
                <a:gd name="T34" fmla="*/ 13 w 42"/>
                <a:gd name="T35" fmla="*/ 31 h 46"/>
                <a:gd name="T36" fmla="*/ 9 w 42"/>
                <a:gd name="T37" fmla="*/ 35 h 46"/>
                <a:gd name="T38" fmla="*/ 6 w 42"/>
                <a:gd name="T39" fmla="*/ 38 h 46"/>
                <a:gd name="T40" fmla="*/ 0 w 42"/>
                <a:gd name="T41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2" h="46">
                  <a:moveTo>
                    <a:pt x="0" y="46"/>
                  </a:moveTo>
                  <a:cubicBezTo>
                    <a:pt x="0" y="46"/>
                    <a:pt x="1" y="45"/>
                    <a:pt x="2" y="43"/>
                  </a:cubicBezTo>
                  <a:cubicBezTo>
                    <a:pt x="2" y="43"/>
                    <a:pt x="3" y="42"/>
                    <a:pt x="3" y="41"/>
                  </a:cubicBezTo>
                  <a:cubicBezTo>
                    <a:pt x="4" y="40"/>
                    <a:pt x="4" y="39"/>
                    <a:pt x="5" y="38"/>
                  </a:cubicBezTo>
                  <a:cubicBezTo>
                    <a:pt x="7" y="35"/>
                    <a:pt x="9" y="33"/>
                    <a:pt x="11" y="30"/>
                  </a:cubicBezTo>
                  <a:cubicBezTo>
                    <a:pt x="12" y="29"/>
                    <a:pt x="13" y="27"/>
                    <a:pt x="14" y="26"/>
                  </a:cubicBezTo>
                  <a:cubicBezTo>
                    <a:pt x="16" y="24"/>
                    <a:pt x="17" y="23"/>
                    <a:pt x="18" y="21"/>
                  </a:cubicBezTo>
                  <a:cubicBezTo>
                    <a:pt x="20" y="20"/>
                    <a:pt x="21" y="18"/>
                    <a:pt x="22" y="17"/>
                  </a:cubicBezTo>
                  <a:cubicBezTo>
                    <a:pt x="24" y="16"/>
                    <a:pt x="25" y="14"/>
                    <a:pt x="26" y="13"/>
                  </a:cubicBezTo>
                  <a:cubicBezTo>
                    <a:pt x="29" y="10"/>
                    <a:pt x="32" y="8"/>
                    <a:pt x="34" y="6"/>
                  </a:cubicBezTo>
                  <a:cubicBezTo>
                    <a:pt x="35" y="5"/>
                    <a:pt x="37" y="4"/>
                    <a:pt x="38" y="4"/>
                  </a:cubicBezTo>
                  <a:cubicBezTo>
                    <a:pt x="39" y="3"/>
                    <a:pt x="39" y="2"/>
                    <a:pt x="40" y="2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2" y="0"/>
                    <a:pt x="40" y="3"/>
                    <a:pt x="35" y="7"/>
                  </a:cubicBezTo>
                  <a:cubicBezTo>
                    <a:pt x="34" y="8"/>
                    <a:pt x="33" y="9"/>
                    <a:pt x="32" y="10"/>
                  </a:cubicBezTo>
                  <a:cubicBezTo>
                    <a:pt x="31" y="11"/>
                    <a:pt x="30" y="13"/>
                    <a:pt x="28" y="14"/>
                  </a:cubicBezTo>
                  <a:cubicBezTo>
                    <a:pt x="26" y="17"/>
                    <a:pt x="23" y="19"/>
                    <a:pt x="20" y="22"/>
                  </a:cubicBezTo>
                  <a:cubicBezTo>
                    <a:pt x="18" y="25"/>
                    <a:pt x="15" y="28"/>
                    <a:pt x="13" y="31"/>
                  </a:cubicBezTo>
                  <a:cubicBezTo>
                    <a:pt x="12" y="32"/>
                    <a:pt x="10" y="33"/>
                    <a:pt x="9" y="35"/>
                  </a:cubicBezTo>
                  <a:cubicBezTo>
                    <a:pt x="8" y="36"/>
                    <a:pt x="7" y="37"/>
                    <a:pt x="6" y="38"/>
                  </a:cubicBezTo>
                  <a:cubicBezTo>
                    <a:pt x="3" y="43"/>
                    <a:pt x="0" y="46"/>
                    <a:pt x="0" y="46"/>
                  </a:cubicBezTo>
                  <a:close/>
                </a:path>
              </a:pathLst>
            </a:custGeom>
            <a:solidFill>
              <a:srgbClr val="3230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" name="Freeform 259"/>
            <p:cNvSpPr/>
            <p:nvPr/>
          </p:nvSpPr>
          <p:spPr bwMode="auto">
            <a:xfrm>
              <a:off x="3768725" y="2032000"/>
              <a:ext cx="188912" cy="195263"/>
            </a:xfrm>
            <a:custGeom>
              <a:avLst/>
              <a:gdLst>
                <a:gd name="T0" fmla="*/ 0 w 50"/>
                <a:gd name="T1" fmla="*/ 52 h 52"/>
                <a:gd name="T2" fmla="*/ 1 w 50"/>
                <a:gd name="T3" fmla="*/ 49 h 52"/>
                <a:gd name="T4" fmla="*/ 3 w 50"/>
                <a:gd name="T5" fmla="*/ 47 h 52"/>
                <a:gd name="T6" fmla="*/ 5 w 50"/>
                <a:gd name="T7" fmla="*/ 43 h 52"/>
                <a:gd name="T8" fmla="*/ 8 w 50"/>
                <a:gd name="T9" fmla="*/ 39 h 52"/>
                <a:gd name="T10" fmla="*/ 12 w 50"/>
                <a:gd name="T11" fmla="*/ 34 h 52"/>
                <a:gd name="T12" fmla="*/ 16 w 50"/>
                <a:gd name="T13" fmla="*/ 29 h 52"/>
                <a:gd name="T14" fmla="*/ 21 w 50"/>
                <a:gd name="T15" fmla="*/ 24 h 52"/>
                <a:gd name="T16" fmla="*/ 26 w 50"/>
                <a:gd name="T17" fmla="*/ 19 h 52"/>
                <a:gd name="T18" fmla="*/ 31 w 50"/>
                <a:gd name="T19" fmla="*/ 14 h 52"/>
                <a:gd name="T20" fmla="*/ 36 w 50"/>
                <a:gd name="T21" fmla="*/ 10 h 52"/>
                <a:gd name="T22" fmla="*/ 40 w 50"/>
                <a:gd name="T23" fmla="*/ 7 h 52"/>
                <a:gd name="T24" fmla="*/ 44 w 50"/>
                <a:gd name="T25" fmla="*/ 4 h 52"/>
                <a:gd name="T26" fmla="*/ 47 w 50"/>
                <a:gd name="T27" fmla="*/ 1 h 52"/>
                <a:gd name="T28" fmla="*/ 50 w 50"/>
                <a:gd name="T29" fmla="*/ 0 h 52"/>
                <a:gd name="T30" fmla="*/ 47 w 50"/>
                <a:gd name="T31" fmla="*/ 2 h 52"/>
                <a:gd name="T32" fmla="*/ 41 w 50"/>
                <a:gd name="T33" fmla="*/ 7 h 52"/>
                <a:gd name="T34" fmla="*/ 37 w 50"/>
                <a:gd name="T35" fmla="*/ 11 h 52"/>
                <a:gd name="T36" fmla="*/ 32 w 50"/>
                <a:gd name="T37" fmla="*/ 15 h 52"/>
                <a:gd name="T38" fmla="*/ 28 w 50"/>
                <a:gd name="T39" fmla="*/ 20 h 52"/>
                <a:gd name="T40" fmla="*/ 23 w 50"/>
                <a:gd name="T41" fmla="*/ 25 h 52"/>
                <a:gd name="T42" fmla="*/ 18 w 50"/>
                <a:gd name="T43" fmla="*/ 30 h 52"/>
                <a:gd name="T44" fmla="*/ 14 w 50"/>
                <a:gd name="T45" fmla="*/ 35 h 52"/>
                <a:gd name="T46" fmla="*/ 10 w 50"/>
                <a:gd name="T47" fmla="*/ 39 h 52"/>
                <a:gd name="T48" fmla="*/ 6 w 50"/>
                <a:gd name="T49" fmla="*/ 43 h 52"/>
                <a:gd name="T50" fmla="*/ 1 w 50"/>
                <a:gd name="T51" fmla="*/ 50 h 52"/>
                <a:gd name="T52" fmla="*/ 0 w 50"/>
                <a:gd name="T53" fmla="*/ 5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50" h="52">
                  <a:moveTo>
                    <a:pt x="0" y="52"/>
                  </a:moveTo>
                  <a:cubicBezTo>
                    <a:pt x="0" y="52"/>
                    <a:pt x="0" y="51"/>
                    <a:pt x="1" y="49"/>
                  </a:cubicBezTo>
                  <a:cubicBezTo>
                    <a:pt x="1" y="49"/>
                    <a:pt x="2" y="48"/>
                    <a:pt x="3" y="47"/>
                  </a:cubicBezTo>
                  <a:cubicBezTo>
                    <a:pt x="3" y="45"/>
                    <a:pt x="4" y="44"/>
                    <a:pt x="5" y="43"/>
                  </a:cubicBezTo>
                  <a:cubicBezTo>
                    <a:pt x="6" y="41"/>
                    <a:pt x="7" y="40"/>
                    <a:pt x="8" y="39"/>
                  </a:cubicBezTo>
                  <a:cubicBezTo>
                    <a:pt x="9" y="37"/>
                    <a:pt x="11" y="35"/>
                    <a:pt x="12" y="34"/>
                  </a:cubicBezTo>
                  <a:cubicBezTo>
                    <a:pt x="13" y="32"/>
                    <a:pt x="15" y="30"/>
                    <a:pt x="16" y="29"/>
                  </a:cubicBezTo>
                  <a:cubicBezTo>
                    <a:pt x="18" y="27"/>
                    <a:pt x="19" y="25"/>
                    <a:pt x="21" y="24"/>
                  </a:cubicBezTo>
                  <a:cubicBezTo>
                    <a:pt x="22" y="22"/>
                    <a:pt x="24" y="21"/>
                    <a:pt x="26" y="19"/>
                  </a:cubicBezTo>
                  <a:cubicBezTo>
                    <a:pt x="27" y="17"/>
                    <a:pt x="29" y="16"/>
                    <a:pt x="31" y="14"/>
                  </a:cubicBezTo>
                  <a:cubicBezTo>
                    <a:pt x="32" y="13"/>
                    <a:pt x="34" y="11"/>
                    <a:pt x="36" y="10"/>
                  </a:cubicBezTo>
                  <a:cubicBezTo>
                    <a:pt x="37" y="9"/>
                    <a:pt x="39" y="8"/>
                    <a:pt x="40" y="7"/>
                  </a:cubicBezTo>
                  <a:cubicBezTo>
                    <a:pt x="41" y="6"/>
                    <a:pt x="43" y="5"/>
                    <a:pt x="44" y="4"/>
                  </a:cubicBezTo>
                  <a:cubicBezTo>
                    <a:pt x="45" y="3"/>
                    <a:pt x="46" y="2"/>
                    <a:pt x="47" y="1"/>
                  </a:cubicBezTo>
                  <a:cubicBezTo>
                    <a:pt x="49" y="0"/>
                    <a:pt x="50" y="0"/>
                    <a:pt x="50" y="0"/>
                  </a:cubicBezTo>
                  <a:cubicBezTo>
                    <a:pt x="50" y="0"/>
                    <a:pt x="49" y="0"/>
                    <a:pt x="47" y="2"/>
                  </a:cubicBezTo>
                  <a:cubicBezTo>
                    <a:pt x="46" y="3"/>
                    <a:pt x="44" y="5"/>
                    <a:pt x="41" y="7"/>
                  </a:cubicBezTo>
                  <a:cubicBezTo>
                    <a:pt x="40" y="8"/>
                    <a:pt x="38" y="10"/>
                    <a:pt x="37" y="11"/>
                  </a:cubicBezTo>
                  <a:cubicBezTo>
                    <a:pt x="35" y="12"/>
                    <a:pt x="34" y="14"/>
                    <a:pt x="32" y="15"/>
                  </a:cubicBezTo>
                  <a:cubicBezTo>
                    <a:pt x="31" y="17"/>
                    <a:pt x="29" y="18"/>
                    <a:pt x="28" y="20"/>
                  </a:cubicBezTo>
                  <a:cubicBezTo>
                    <a:pt x="26" y="22"/>
                    <a:pt x="24" y="23"/>
                    <a:pt x="23" y="25"/>
                  </a:cubicBezTo>
                  <a:cubicBezTo>
                    <a:pt x="21" y="26"/>
                    <a:pt x="20" y="28"/>
                    <a:pt x="18" y="30"/>
                  </a:cubicBezTo>
                  <a:cubicBezTo>
                    <a:pt x="17" y="31"/>
                    <a:pt x="15" y="33"/>
                    <a:pt x="14" y="35"/>
                  </a:cubicBezTo>
                  <a:cubicBezTo>
                    <a:pt x="12" y="36"/>
                    <a:pt x="11" y="38"/>
                    <a:pt x="10" y="39"/>
                  </a:cubicBezTo>
                  <a:cubicBezTo>
                    <a:pt x="9" y="41"/>
                    <a:pt x="8" y="42"/>
                    <a:pt x="6" y="43"/>
                  </a:cubicBezTo>
                  <a:cubicBezTo>
                    <a:pt x="4" y="46"/>
                    <a:pt x="3" y="48"/>
                    <a:pt x="1" y="50"/>
                  </a:cubicBezTo>
                  <a:cubicBezTo>
                    <a:pt x="0" y="51"/>
                    <a:pt x="0" y="52"/>
                    <a:pt x="0" y="52"/>
                  </a:cubicBezTo>
                  <a:close/>
                </a:path>
              </a:pathLst>
            </a:custGeom>
            <a:solidFill>
              <a:srgbClr val="3230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" name="Freeform 260"/>
            <p:cNvSpPr/>
            <p:nvPr/>
          </p:nvSpPr>
          <p:spPr bwMode="auto">
            <a:xfrm>
              <a:off x="3625850" y="2100263"/>
              <a:ext cx="203200" cy="187325"/>
            </a:xfrm>
            <a:custGeom>
              <a:avLst/>
              <a:gdLst>
                <a:gd name="T0" fmla="*/ 0 w 54"/>
                <a:gd name="T1" fmla="*/ 50 h 50"/>
                <a:gd name="T2" fmla="*/ 2 w 54"/>
                <a:gd name="T3" fmla="*/ 48 h 50"/>
                <a:gd name="T4" fmla="*/ 4 w 54"/>
                <a:gd name="T5" fmla="*/ 45 h 50"/>
                <a:gd name="T6" fmla="*/ 7 w 54"/>
                <a:gd name="T7" fmla="*/ 41 h 50"/>
                <a:gd name="T8" fmla="*/ 14 w 54"/>
                <a:gd name="T9" fmla="*/ 33 h 50"/>
                <a:gd name="T10" fmla="*/ 19 w 54"/>
                <a:gd name="T11" fmla="*/ 28 h 50"/>
                <a:gd name="T12" fmla="*/ 24 w 54"/>
                <a:gd name="T13" fmla="*/ 23 h 50"/>
                <a:gd name="T14" fmla="*/ 29 w 54"/>
                <a:gd name="T15" fmla="*/ 19 h 50"/>
                <a:gd name="T16" fmla="*/ 34 w 54"/>
                <a:gd name="T17" fmla="*/ 14 h 50"/>
                <a:gd name="T18" fmla="*/ 44 w 54"/>
                <a:gd name="T19" fmla="*/ 7 h 50"/>
                <a:gd name="T20" fmla="*/ 48 w 54"/>
                <a:gd name="T21" fmla="*/ 4 h 50"/>
                <a:gd name="T22" fmla="*/ 51 w 54"/>
                <a:gd name="T23" fmla="*/ 2 h 50"/>
                <a:gd name="T24" fmla="*/ 54 w 54"/>
                <a:gd name="T25" fmla="*/ 0 h 50"/>
                <a:gd name="T26" fmla="*/ 45 w 54"/>
                <a:gd name="T27" fmla="*/ 8 h 50"/>
                <a:gd name="T28" fmla="*/ 40 w 54"/>
                <a:gd name="T29" fmla="*/ 11 h 50"/>
                <a:gd name="T30" fmla="*/ 36 w 54"/>
                <a:gd name="T31" fmla="*/ 15 h 50"/>
                <a:gd name="T32" fmla="*/ 31 w 54"/>
                <a:gd name="T33" fmla="*/ 20 h 50"/>
                <a:gd name="T34" fmla="*/ 26 w 54"/>
                <a:gd name="T35" fmla="*/ 24 h 50"/>
                <a:gd name="T36" fmla="*/ 21 w 54"/>
                <a:gd name="T37" fmla="*/ 29 h 50"/>
                <a:gd name="T38" fmla="*/ 16 w 54"/>
                <a:gd name="T39" fmla="*/ 34 h 50"/>
                <a:gd name="T40" fmla="*/ 12 w 54"/>
                <a:gd name="T41" fmla="*/ 38 h 50"/>
                <a:gd name="T42" fmla="*/ 8 w 54"/>
                <a:gd name="T43" fmla="*/ 42 h 50"/>
                <a:gd name="T44" fmla="*/ 0 w 54"/>
                <a:gd name="T45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4" h="50">
                  <a:moveTo>
                    <a:pt x="0" y="50"/>
                  </a:moveTo>
                  <a:cubicBezTo>
                    <a:pt x="0" y="50"/>
                    <a:pt x="0" y="49"/>
                    <a:pt x="2" y="48"/>
                  </a:cubicBezTo>
                  <a:cubicBezTo>
                    <a:pt x="2" y="47"/>
                    <a:pt x="3" y="46"/>
                    <a:pt x="4" y="45"/>
                  </a:cubicBezTo>
                  <a:cubicBezTo>
                    <a:pt x="5" y="44"/>
                    <a:pt x="5" y="43"/>
                    <a:pt x="7" y="41"/>
                  </a:cubicBezTo>
                  <a:cubicBezTo>
                    <a:pt x="9" y="39"/>
                    <a:pt x="11" y="36"/>
                    <a:pt x="14" y="33"/>
                  </a:cubicBezTo>
                  <a:cubicBezTo>
                    <a:pt x="16" y="31"/>
                    <a:pt x="17" y="30"/>
                    <a:pt x="19" y="28"/>
                  </a:cubicBezTo>
                  <a:cubicBezTo>
                    <a:pt x="20" y="26"/>
                    <a:pt x="22" y="25"/>
                    <a:pt x="24" y="23"/>
                  </a:cubicBezTo>
                  <a:cubicBezTo>
                    <a:pt x="25" y="22"/>
                    <a:pt x="27" y="20"/>
                    <a:pt x="29" y="19"/>
                  </a:cubicBezTo>
                  <a:cubicBezTo>
                    <a:pt x="31" y="17"/>
                    <a:pt x="32" y="16"/>
                    <a:pt x="34" y="14"/>
                  </a:cubicBezTo>
                  <a:cubicBezTo>
                    <a:pt x="37" y="11"/>
                    <a:pt x="41" y="9"/>
                    <a:pt x="44" y="7"/>
                  </a:cubicBezTo>
                  <a:cubicBezTo>
                    <a:pt x="45" y="6"/>
                    <a:pt x="46" y="5"/>
                    <a:pt x="48" y="4"/>
                  </a:cubicBezTo>
                  <a:cubicBezTo>
                    <a:pt x="49" y="3"/>
                    <a:pt x="50" y="3"/>
                    <a:pt x="51" y="2"/>
                  </a:cubicBezTo>
                  <a:cubicBezTo>
                    <a:pt x="53" y="1"/>
                    <a:pt x="54" y="0"/>
                    <a:pt x="54" y="0"/>
                  </a:cubicBezTo>
                  <a:cubicBezTo>
                    <a:pt x="54" y="0"/>
                    <a:pt x="50" y="3"/>
                    <a:pt x="45" y="8"/>
                  </a:cubicBezTo>
                  <a:cubicBezTo>
                    <a:pt x="43" y="9"/>
                    <a:pt x="42" y="10"/>
                    <a:pt x="40" y="11"/>
                  </a:cubicBezTo>
                  <a:cubicBezTo>
                    <a:pt x="39" y="13"/>
                    <a:pt x="37" y="14"/>
                    <a:pt x="36" y="15"/>
                  </a:cubicBezTo>
                  <a:cubicBezTo>
                    <a:pt x="34" y="17"/>
                    <a:pt x="32" y="18"/>
                    <a:pt x="31" y="20"/>
                  </a:cubicBezTo>
                  <a:cubicBezTo>
                    <a:pt x="29" y="21"/>
                    <a:pt x="27" y="23"/>
                    <a:pt x="26" y="24"/>
                  </a:cubicBezTo>
                  <a:cubicBezTo>
                    <a:pt x="24" y="26"/>
                    <a:pt x="22" y="27"/>
                    <a:pt x="21" y="29"/>
                  </a:cubicBezTo>
                  <a:cubicBezTo>
                    <a:pt x="19" y="31"/>
                    <a:pt x="17" y="32"/>
                    <a:pt x="16" y="34"/>
                  </a:cubicBezTo>
                  <a:cubicBezTo>
                    <a:pt x="14" y="35"/>
                    <a:pt x="13" y="37"/>
                    <a:pt x="12" y="38"/>
                  </a:cubicBezTo>
                  <a:cubicBezTo>
                    <a:pt x="10" y="39"/>
                    <a:pt x="9" y="41"/>
                    <a:pt x="8" y="42"/>
                  </a:cubicBezTo>
                  <a:cubicBezTo>
                    <a:pt x="3" y="47"/>
                    <a:pt x="0" y="50"/>
                    <a:pt x="0" y="50"/>
                  </a:cubicBezTo>
                  <a:close/>
                </a:path>
              </a:pathLst>
            </a:custGeom>
            <a:solidFill>
              <a:srgbClr val="3230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" name="Freeform 261"/>
            <p:cNvSpPr/>
            <p:nvPr/>
          </p:nvSpPr>
          <p:spPr bwMode="auto">
            <a:xfrm>
              <a:off x="3149600" y="2249488"/>
              <a:ext cx="415925" cy="703263"/>
            </a:xfrm>
            <a:custGeom>
              <a:avLst/>
              <a:gdLst>
                <a:gd name="T0" fmla="*/ 92 w 111"/>
                <a:gd name="T1" fmla="*/ 2 h 187"/>
                <a:gd name="T2" fmla="*/ 69 w 111"/>
                <a:gd name="T3" fmla="*/ 61 h 187"/>
                <a:gd name="T4" fmla="*/ 64 w 111"/>
                <a:gd name="T5" fmla="*/ 62 h 187"/>
                <a:gd name="T6" fmla="*/ 59 w 111"/>
                <a:gd name="T7" fmla="*/ 65 h 187"/>
                <a:gd name="T8" fmla="*/ 5 w 111"/>
                <a:gd name="T9" fmla="*/ 32 h 187"/>
                <a:gd name="T10" fmla="*/ 4 w 111"/>
                <a:gd name="T11" fmla="*/ 38 h 187"/>
                <a:gd name="T12" fmla="*/ 55 w 111"/>
                <a:gd name="T13" fmla="*/ 69 h 187"/>
                <a:gd name="T14" fmla="*/ 53 w 111"/>
                <a:gd name="T15" fmla="*/ 84 h 187"/>
                <a:gd name="T16" fmla="*/ 68 w 111"/>
                <a:gd name="T17" fmla="*/ 95 h 187"/>
                <a:gd name="T18" fmla="*/ 81 w 111"/>
                <a:gd name="T19" fmla="*/ 137 h 187"/>
                <a:gd name="T20" fmla="*/ 106 w 111"/>
                <a:gd name="T21" fmla="*/ 185 h 187"/>
                <a:gd name="T22" fmla="*/ 97 w 111"/>
                <a:gd name="T23" fmla="*/ 131 h 187"/>
                <a:gd name="T24" fmla="*/ 81 w 111"/>
                <a:gd name="T25" fmla="*/ 91 h 187"/>
                <a:gd name="T26" fmla="*/ 86 w 111"/>
                <a:gd name="T27" fmla="*/ 73 h 187"/>
                <a:gd name="T28" fmla="*/ 75 w 111"/>
                <a:gd name="T29" fmla="*/ 62 h 187"/>
                <a:gd name="T30" fmla="*/ 96 w 111"/>
                <a:gd name="T31" fmla="*/ 6 h 187"/>
                <a:gd name="T32" fmla="*/ 92 w 111"/>
                <a:gd name="T33" fmla="*/ 2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10" h="187">
                  <a:moveTo>
                    <a:pt x="92" y="2"/>
                  </a:moveTo>
                  <a:cubicBezTo>
                    <a:pt x="77" y="18"/>
                    <a:pt x="69" y="39"/>
                    <a:pt x="69" y="61"/>
                  </a:cubicBezTo>
                  <a:cubicBezTo>
                    <a:pt x="68" y="61"/>
                    <a:pt x="66" y="61"/>
                    <a:pt x="64" y="62"/>
                  </a:cubicBezTo>
                  <a:cubicBezTo>
                    <a:pt x="62" y="63"/>
                    <a:pt x="60" y="63"/>
                    <a:pt x="59" y="65"/>
                  </a:cubicBezTo>
                  <a:cubicBezTo>
                    <a:pt x="46" y="48"/>
                    <a:pt x="26" y="36"/>
                    <a:pt x="5" y="32"/>
                  </a:cubicBezTo>
                  <a:cubicBezTo>
                    <a:pt x="1" y="32"/>
                    <a:pt x="0" y="37"/>
                    <a:pt x="4" y="38"/>
                  </a:cubicBezTo>
                  <a:cubicBezTo>
                    <a:pt x="24" y="41"/>
                    <a:pt x="43" y="52"/>
                    <a:pt x="55" y="69"/>
                  </a:cubicBezTo>
                  <a:cubicBezTo>
                    <a:pt x="52" y="73"/>
                    <a:pt x="51" y="79"/>
                    <a:pt x="53" y="84"/>
                  </a:cubicBezTo>
                  <a:cubicBezTo>
                    <a:pt x="55" y="90"/>
                    <a:pt x="61" y="95"/>
                    <a:pt x="68" y="95"/>
                  </a:cubicBezTo>
                  <a:cubicBezTo>
                    <a:pt x="71" y="107"/>
                    <a:pt x="75" y="122"/>
                    <a:pt x="81" y="137"/>
                  </a:cubicBezTo>
                  <a:cubicBezTo>
                    <a:pt x="94" y="176"/>
                    <a:pt x="102" y="187"/>
                    <a:pt x="106" y="185"/>
                  </a:cubicBezTo>
                  <a:cubicBezTo>
                    <a:pt x="111" y="183"/>
                    <a:pt x="110" y="170"/>
                    <a:pt x="97" y="131"/>
                  </a:cubicBezTo>
                  <a:cubicBezTo>
                    <a:pt x="92" y="116"/>
                    <a:pt x="86" y="102"/>
                    <a:pt x="81" y="91"/>
                  </a:cubicBezTo>
                  <a:cubicBezTo>
                    <a:pt x="86" y="86"/>
                    <a:pt x="88" y="79"/>
                    <a:pt x="86" y="73"/>
                  </a:cubicBezTo>
                  <a:cubicBezTo>
                    <a:pt x="84" y="67"/>
                    <a:pt x="80" y="63"/>
                    <a:pt x="75" y="62"/>
                  </a:cubicBezTo>
                  <a:cubicBezTo>
                    <a:pt x="74" y="41"/>
                    <a:pt x="82" y="21"/>
                    <a:pt x="96" y="6"/>
                  </a:cubicBezTo>
                  <a:cubicBezTo>
                    <a:pt x="99" y="3"/>
                    <a:pt x="95" y="0"/>
                    <a:pt x="92" y="2"/>
                  </a:cubicBezTo>
                  <a:close/>
                </a:path>
              </a:pathLst>
            </a:custGeom>
            <a:solidFill>
              <a:srgbClr val="1510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71" name="Freeform 269"/>
          <p:cNvSpPr/>
          <p:nvPr/>
        </p:nvSpPr>
        <p:spPr bwMode="auto">
          <a:xfrm>
            <a:off x="4852235" y="925060"/>
            <a:ext cx="420687" cy="461963"/>
          </a:xfrm>
          <a:custGeom>
            <a:avLst/>
            <a:gdLst>
              <a:gd name="T0" fmla="*/ 97 w 112"/>
              <a:gd name="T1" fmla="*/ 116 h 123"/>
              <a:gd name="T2" fmla="*/ 109 w 112"/>
              <a:gd name="T3" fmla="*/ 122 h 123"/>
              <a:gd name="T4" fmla="*/ 112 w 112"/>
              <a:gd name="T5" fmla="*/ 119 h 123"/>
              <a:gd name="T6" fmla="*/ 111 w 112"/>
              <a:gd name="T7" fmla="*/ 116 h 123"/>
              <a:gd name="T8" fmla="*/ 107 w 112"/>
              <a:gd name="T9" fmla="*/ 108 h 123"/>
              <a:gd name="T10" fmla="*/ 105 w 112"/>
              <a:gd name="T11" fmla="*/ 95 h 123"/>
              <a:gd name="T12" fmla="*/ 90 w 112"/>
              <a:gd name="T13" fmla="*/ 85 h 123"/>
              <a:gd name="T14" fmla="*/ 96 w 112"/>
              <a:gd name="T15" fmla="*/ 77 h 123"/>
              <a:gd name="T16" fmla="*/ 93 w 112"/>
              <a:gd name="T17" fmla="*/ 68 h 123"/>
              <a:gd name="T18" fmla="*/ 104 w 112"/>
              <a:gd name="T19" fmla="*/ 51 h 123"/>
              <a:gd name="T20" fmla="*/ 93 w 112"/>
              <a:gd name="T21" fmla="*/ 35 h 123"/>
              <a:gd name="T22" fmla="*/ 98 w 112"/>
              <a:gd name="T23" fmla="*/ 11 h 123"/>
              <a:gd name="T24" fmla="*/ 94 w 112"/>
              <a:gd name="T25" fmla="*/ 1 h 123"/>
              <a:gd name="T26" fmla="*/ 92 w 112"/>
              <a:gd name="T27" fmla="*/ 0 h 123"/>
              <a:gd name="T28" fmla="*/ 89 w 112"/>
              <a:gd name="T29" fmla="*/ 2 h 123"/>
              <a:gd name="T30" fmla="*/ 73 w 112"/>
              <a:gd name="T31" fmla="*/ 25 h 123"/>
              <a:gd name="T32" fmla="*/ 59 w 112"/>
              <a:gd name="T33" fmla="*/ 50 h 123"/>
              <a:gd name="T34" fmla="*/ 55 w 112"/>
              <a:gd name="T35" fmla="*/ 63 h 123"/>
              <a:gd name="T36" fmla="*/ 55 w 112"/>
              <a:gd name="T37" fmla="*/ 74 h 123"/>
              <a:gd name="T38" fmla="*/ 53 w 112"/>
              <a:gd name="T39" fmla="*/ 77 h 123"/>
              <a:gd name="T40" fmla="*/ 50 w 112"/>
              <a:gd name="T41" fmla="*/ 75 h 123"/>
              <a:gd name="T42" fmla="*/ 50 w 112"/>
              <a:gd name="T43" fmla="*/ 71 h 123"/>
              <a:gd name="T44" fmla="*/ 48 w 112"/>
              <a:gd name="T45" fmla="*/ 64 h 123"/>
              <a:gd name="T46" fmla="*/ 42 w 112"/>
              <a:gd name="T47" fmla="*/ 61 h 123"/>
              <a:gd name="T48" fmla="*/ 41 w 112"/>
              <a:gd name="T49" fmla="*/ 59 h 123"/>
              <a:gd name="T50" fmla="*/ 21 w 112"/>
              <a:gd name="T51" fmla="*/ 34 h 123"/>
              <a:gd name="T52" fmla="*/ 17 w 112"/>
              <a:gd name="T53" fmla="*/ 31 h 123"/>
              <a:gd name="T54" fmla="*/ 10 w 112"/>
              <a:gd name="T55" fmla="*/ 36 h 123"/>
              <a:gd name="T56" fmla="*/ 12 w 112"/>
              <a:gd name="T57" fmla="*/ 40 h 123"/>
              <a:gd name="T58" fmla="*/ 16 w 112"/>
              <a:gd name="T59" fmla="*/ 38 h 123"/>
              <a:gd name="T60" fmla="*/ 13 w 112"/>
              <a:gd name="T61" fmla="*/ 34 h 123"/>
              <a:gd name="T62" fmla="*/ 18 w 112"/>
              <a:gd name="T63" fmla="*/ 33 h 123"/>
              <a:gd name="T64" fmla="*/ 22 w 112"/>
              <a:gd name="T65" fmla="*/ 37 h 123"/>
              <a:gd name="T66" fmla="*/ 27 w 112"/>
              <a:gd name="T67" fmla="*/ 43 h 123"/>
              <a:gd name="T68" fmla="*/ 38 w 112"/>
              <a:gd name="T69" fmla="*/ 62 h 123"/>
              <a:gd name="T70" fmla="*/ 30 w 112"/>
              <a:gd name="T71" fmla="*/ 63 h 123"/>
              <a:gd name="T72" fmla="*/ 17 w 112"/>
              <a:gd name="T73" fmla="*/ 58 h 123"/>
              <a:gd name="T74" fmla="*/ 9 w 112"/>
              <a:gd name="T75" fmla="*/ 57 h 123"/>
              <a:gd name="T76" fmla="*/ 5 w 112"/>
              <a:gd name="T77" fmla="*/ 58 h 123"/>
              <a:gd name="T78" fmla="*/ 0 w 112"/>
              <a:gd name="T79" fmla="*/ 65 h 123"/>
              <a:gd name="T80" fmla="*/ 5 w 112"/>
              <a:gd name="T81" fmla="*/ 72 h 123"/>
              <a:gd name="T82" fmla="*/ 8 w 112"/>
              <a:gd name="T83" fmla="*/ 70 h 123"/>
              <a:gd name="T84" fmla="*/ 7 w 112"/>
              <a:gd name="T85" fmla="*/ 68 h 123"/>
              <a:gd name="T86" fmla="*/ 4 w 112"/>
              <a:gd name="T87" fmla="*/ 68 h 123"/>
              <a:gd name="T88" fmla="*/ 2 w 112"/>
              <a:gd name="T89" fmla="*/ 63 h 123"/>
              <a:gd name="T90" fmla="*/ 6 w 112"/>
              <a:gd name="T91" fmla="*/ 60 h 123"/>
              <a:gd name="T92" fmla="*/ 11 w 112"/>
              <a:gd name="T93" fmla="*/ 59 h 123"/>
              <a:gd name="T94" fmla="*/ 34 w 112"/>
              <a:gd name="T95" fmla="*/ 67 h 123"/>
              <a:gd name="T96" fmla="*/ 38 w 112"/>
              <a:gd name="T97" fmla="*/ 74 h 123"/>
              <a:gd name="T98" fmla="*/ 47 w 112"/>
              <a:gd name="T99" fmla="*/ 79 h 123"/>
              <a:gd name="T100" fmla="*/ 50 w 112"/>
              <a:gd name="T101" fmla="*/ 82 h 123"/>
              <a:gd name="T102" fmla="*/ 67 w 112"/>
              <a:gd name="T103" fmla="*/ 100 h 123"/>
              <a:gd name="T104" fmla="*/ 81 w 112"/>
              <a:gd name="T105" fmla="*/ 117 h 123"/>
              <a:gd name="T106" fmla="*/ 83 w 112"/>
              <a:gd name="T107" fmla="*/ 118 h 123"/>
              <a:gd name="T108" fmla="*/ 84 w 112"/>
              <a:gd name="T109" fmla="*/ 118 h 123"/>
              <a:gd name="T110" fmla="*/ 83 w 112"/>
              <a:gd name="T111" fmla="*/ 113 h 123"/>
              <a:gd name="T112" fmla="*/ 81 w 112"/>
              <a:gd name="T113" fmla="*/ 109 h 123"/>
              <a:gd name="T114" fmla="*/ 81 w 112"/>
              <a:gd name="T115" fmla="*/ 108 h 123"/>
              <a:gd name="T116" fmla="*/ 83 w 112"/>
              <a:gd name="T117" fmla="*/ 108 h 123"/>
              <a:gd name="T118" fmla="*/ 97 w 112"/>
              <a:gd name="T119" fmla="*/ 116 h 1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12" h="123">
                <a:moveTo>
                  <a:pt x="97" y="116"/>
                </a:moveTo>
                <a:cubicBezTo>
                  <a:pt x="101" y="118"/>
                  <a:pt x="104" y="123"/>
                  <a:pt x="109" y="122"/>
                </a:cubicBezTo>
                <a:cubicBezTo>
                  <a:pt x="110" y="122"/>
                  <a:pt x="112" y="121"/>
                  <a:pt x="112" y="119"/>
                </a:cubicBezTo>
                <a:cubicBezTo>
                  <a:pt x="112" y="118"/>
                  <a:pt x="112" y="117"/>
                  <a:pt x="111" y="116"/>
                </a:cubicBezTo>
                <a:cubicBezTo>
                  <a:pt x="109" y="113"/>
                  <a:pt x="108" y="111"/>
                  <a:pt x="107" y="108"/>
                </a:cubicBezTo>
                <a:cubicBezTo>
                  <a:pt x="107" y="103"/>
                  <a:pt x="107" y="99"/>
                  <a:pt x="105" y="95"/>
                </a:cubicBezTo>
                <a:cubicBezTo>
                  <a:pt x="102" y="89"/>
                  <a:pt x="96" y="87"/>
                  <a:pt x="90" y="85"/>
                </a:cubicBezTo>
                <a:cubicBezTo>
                  <a:pt x="90" y="82"/>
                  <a:pt x="94" y="80"/>
                  <a:pt x="96" y="77"/>
                </a:cubicBezTo>
                <a:cubicBezTo>
                  <a:pt x="97" y="74"/>
                  <a:pt x="96" y="70"/>
                  <a:pt x="93" y="68"/>
                </a:cubicBezTo>
                <a:cubicBezTo>
                  <a:pt x="100" y="65"/>
                  <a:pt x="104" y="58"/>
                  <a:pt x="104" y="51"/>
                </a:cubicBezTo>
                <a:cubicBezTo>
                  <a:pt x="104" y="45"/>
                  <a:pt x="99" y="38"/>
                  <a:pt x="93" y="35"/>
                </a:cubicBezTo>
                <a:cubicBezTo>
                  <a:pt x="97" y="28"/>
                  <a:pt x="99" y="19"/>
                  <a:pt x="98" y="11"/>
                </a:cubicBezTo>
                <a:cubicBezTo>
                  <a:pt x="98" y="7"/>
                  <a:pt x="97" y="3"/>
                  <a:pt x="94" y="1"/>
                </a:cubicBezTo>
                <a:cubicBezTo>
                  <a:pt x="93" y="1"/>
                  <a:pt x="93" y="0"/>
                  <a:pt x="92" y="0"/>
                </a:cubicBezTo>
                <a:cubicBezTo>
                  <a:pt x="91" y="0"/>
                  <a:pt x="90" y="1"/>
                  <a:pt x="89" y="2"/>
                </a:cubicBezTo>
                <a:cubicBezTo>
                  <a:pt x="83" y="10"/>
                  <a:pt x="78" y="17"/>
                  <a:pt x="73" y="25"/>
                </a:cubicBezTo>
                <a:cubicBezTo>
                  <a:pt x="67" y="33"/>
                  <a:pt x="62" y="41"/>
                  <a:pt x="59" y="50"/>
                </a:cubicBezTo>
                <a:cubicBezTo>
                  <a:pt x="57" y="54"/>
                  <a:pt x="56" y="59"/>
                  <a:pt x="55" y="63"/>
                </a:cubicBezTo>
                <a:cubicBezTo>
                  <a:pt x="55" y="67"/>
                  <a:pt x="56" y="71"/>
                  <a:pt x="55" y="74"/>
                </a:cubicBezTo>
                <a:cubicBezTo>
                  <a:pt x="55" y="75"/>
                  <a:pt x="54" y="76"/>
                  <a:pt x="53" y="77"/>
                </a:cubicBezTo>
                <a:cubicBezTo>
                  <a:pt x="52" y="77"/>
                  <a:pt x="51" y="76"/>
                  <a:pt x="50" y="75"/>
                </a:cubicBezTo>
                <a:cubicBezTo>
                  <a:pt x="50" y="73"/>
                  <a:pt x="50" y="72"/>
                  <a:pt x="50" y="71"/>
                </a:cubicBezTo>
                <a:cubicBezTo>
                  <a:pt x="50" y="69"/>
                  <a:pt x="50" y="66"/>
                  <a:pt x="48" y="64"/>
                </a:cubicBezTo>
                <a:cubicBezTo>
                  <a:pt x="46" y="61"/>
                  <a:pt x="45" y="63"/>
                  <a:pt x="42" y="61"/>
                </a:cubicBezTo>
                <a:cubicBezTo>
                  <a:pt x="42" y="61"/>
                  <a:pt x="41" y="60"/>
                  <a:pt x="41" y="59"/>
                </a:cubicBezTo>
                <a:cubicBezTo>
                  <a:pt x="35" y="51"/>
                  <a:pt x="28" y="42"/>
                  <a:pt x="21" y="34"/>
                </a:cubicBezTo>
                <a:cubicBezTo>
                  <a:pt x="20" y="32"/>
                  <a:pt x="19" y="31"/>
                  <a:pt x="17" y="31"/>
                </a:cubicBezTo>
                <a:cubicBezTo>
                  <a:pt x="13" y="29"/>
                  <a:pt x="10" y="32"/>
                  <a:pt x="10" y="36"/>
                </a:cubicBezTo>
                <a:cubicBezTo>
                  <a:pt x="11" y="38"/>
                  <a:pt x="11" y="39"/>
                  <a:pt x="12" y="40"/>
                </a:cubicBezTo>
                <a:cubicBezTo>
                  <a:pt x="14" y="41"/>
                  <a:pt x="16" y="40"/>
                  <a:pt x="16" y="38"/>
                </a:cubicBezTo>
                <a:cubicBezTo>
                  <a:pt x="14" y="39"/>
                  <a:pt x="12" y="36"/>
                  <a:pt x="13" y="34"/>
                </a:cubicBezTo>
                <a:cubicBezTo>
                  <a:pt x="14" y="33"/>
                  <a:pt x="16" y="32"/>
                  <a:pt x="18" y="33"/>
                </a:cubicBezTo>
                <a:cubicBezTo>
                  <a:pt x="19" y="34"/>
                  <a:pt x="20" y="35"/>
                  <a:pt x="22" y="37"/>
                </a:cubicBezTo>
                <a:cubicBezTo>
                  <a:pt x="23" y="39"/>
                  <a:pt x="25" y="41"/>
                  <a:pt x="27" y="43"/>
                </a:cubicBezTo>
                <a:cubicBezTo>
                  <a:pt x="32" y="48"/>
                  <a:pt x="37" y="54"/>
                  <a:pt x="38" y="62"/>
                </a:cubicBezTo>
                <a:cubicBezTo>
                  <a:pt x="40" y="68"/>
                  <a:pt x="34" y="65"/>
                  <a:pt x="30" y="63"/>
                </a:cubicBezTo>
                <a:cubicBezTo>
                  <a:pt x="26" y="61"/>
                  <a:pt x="21" y="59"/>
                  <a:pt x="17" y="58"/>
                </a:cubicBezTo>
                <a:cubicBezTo>
                  <a:pt x="14" y="57"/>
                  <a:pt x="11" y="57"/>
                  <a:pt x="9" y="57"/>
                </a:cubicBezTo>
                <a:cubicBezTo>
                  <a:pt x="7" y="57"/>
                  <a:pt x="6" y="58"/>
                  <a:pt x="5" y="58"/>
                </a:cubicBezTo>
                <a:cubicBezTo>
                  <a:pt x="2" y="59"/>
                  <a:pt x="0" y="62"/>
                  <a:pt x="0" y="65"/>
                </a:cubicBezTo>
                <a:cubicBezTo>
                  <a:pt x="0" y="68"/>
                  <a:pt x="2" y="71"/>
                  <a:pt x="5" y="72"/>
                </a:cubicBezTo>
                <a:cubicBezTo>
                  <a:pt x="6" y="72"/>
                  <a:pt x="8" y="71"/>
                  <a:pt x="8" y="70"/>
                </a:cubicBezTo>
                <a:cubicBezTo>
                  <a:pt x="8" y="69"/>
                  <a:pt x="7" y="68"/>
                  <a:pt x="7" y="68"/>
                </a:cubicBezTo>
                <a:cubicBezTo>
                  <a:pt x="6" y="68"/>
                  <a:pt x="5" y="68"/>
                  <a:pt x="4" y="68"/>
                </a:cubicBezTo>
                <a:cubicBezTo>
                  <a:pt x="2" y="67"/>
                  <a:pt x="1" y="65"/>
                  <a:pt x="2" y="63"/>
                </a:cubicBezTo>
                <a:cubicBezTo>
                  <a:pt x="2" y="61"/>
                  <a:pt x="4" y="60"/>
                  <a:pt x="6" y="60"/>
                </a:cubicBezTo>
                <a:cubicBezTo>
                  <a:pt x="8" y="59"/>
                  <a:pt x="9" y="59"/>
                  <a:pt x="11" y="59"/>
                </a:cubicBezTo>
                <a:cubicBezTo>
                  <a:pt x="19" y="60"/>
                  <a:pt x="27" y="63"/>
                  <a:pt x="34" y="67"/>
                </a:cubicBezTo>
                <a:cubicBezTo>
                  <a:pt x="37" y="68"/>
                  <a:pt x="36" y="71"/>
                  <a:pt x="38" y="74"/>
                </a:cubicBezTo>
                <a:cubicBezTo>
                  <a:pt x="39" y="77"/>
                  <a:pt x="43" y="77"/>
                  <a:pt x="47" y="79"/>
                </a:cubicBezTo>
                <a:cubicBezTo>
                  <a:pt x="48" y="79"/>
                  <a:pt x="49" y="81"/>
                  <a:pt x="50" y="82"/>
                </a:cubicBezTo>
                <a:cubicBezTo>
                  <a:pt x="55" y="88"/>
                  <a:pt x="61" y="94"/>
                  <a:pt x="67" y="100"/>
                </a:cubicBezTo>
                <a:cubicBezTo>
                  <a:pt x="72" y="106"/>
                  <a:pt x="76" y="112"/>
                  <a:pt x="81" y="117"/>
                </a:cubicBezTo>
                <a:cubicBezTo>
                  <a:pt x="82" y="118"/>
                  <a:pt x="83" y="119"/>
                  <a:pt x="83" y="118"/>
                </a:cubicBezTo>
                <a:cubicBezTo>
                  <a:pt x="84" y="118"/>
                  <a:pt x="84" y="118"/>
                  <a:pt x="84" y="118"/>
                </a:cubicBezTo>
                <a:cubicBezTo>
                  <a:pt x="84" y="116"/>
                  <a:pt x="84" y="114"/>
                  <a:pt x="83" y="113"/>
                </a:cubicBezTo>
                <a:cubicBezTo>
                  <a:pt x="83" y="112"/>
                  <a:pt x="82" y="110"/>
                  <a:pt x="81" y="109"/>
                </a:cubicBezTo>
                <a:cubicBezTo>
                  <a:pt x="81" y="108"/>
                  <a:pt x="81" y="108"/>
                  <a:pt x="81" y="108"/>
                </a:cubicBezTo>
                <a:cubicBezTo>
                  <a:pt x="82" y="107"/>
                  <a:pt x="83" y="108"/>
                  <a:pt x="83" y="108"/>
                </a:cubicBezTo>
                <a:cubicBezTo>
                  <a:pt x="88" y="111"/>
                  <a:pt x="93" y="112"/>
                  <a:pt x="97" y="11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grpSp>
        <p:nvGrpSpPr>
          <p:cNvPr id="2513" name="组合 2512"/>
          <p:cNvGrpSpPr/>
          <p:nvPr/>
        </p:nvGrpSpPr>
        <p:grpSpPr>
          <a:xfrm>
            <a:off x="3637002" y="734165"/>
            <a:ext cx="1309688" cy="2855912"/>
            <a:chOff x="6896100" y="4008438"/>
            <a:chExt cx="1309688" cy="2855912"/>
          </a:xfrm>
        </p:grpSpPr>
        <p:sp>
          <p:nvSpPr>
            <p:cNvPr id="2454" name="Freeform 274"/>
            <p:cNvSpPr/>
            <p:nvPr/>
          </p:nvSpPr>
          <p:spPr bwMode="auto">
            <a:xfrm>
              <a:off x="7324725" y="5422900"/>
              <a:ext cx="622300" cy="989012"/>
            </a:xfrm>
            <a:custGeom>
              <a:avLst/>
              <a:gdLst>
                <a:gd name="T0" fmla="*/ 98 w 221"/>
                <a:gd name="T1" fmla="*/ 148 h 352"/>
                <a:gd name="T2" fmla="*/ 67 w 221"/>
                <a:gd name="T3" fmla="*/ 282 h 352"/>
                <a:gd name="T4" fmla="*/ 59 w 221"/>
                <a:gd name="T5" fmla="*/ 337 h 352"/>
                <a:gd name="T6" fmla="*/ 11 w 221"/>
                <a:gd name="T7" fmla="*/ 347 h 352"/>
                <a:gd name="T8" fmla="*/ 3 w 221"/>
                <a:gd name="T9" fmla="*/ 343 h 352"/>
                <a:gd name="T10" fmla="*/ 1 w 221"/>
                <a:gd name="T11" fmla="*/ 325 h 352"/>
                <a:gd name="T12" fmla="*/ 12 w 221"/>
                <a:gd name="T13" fmla="*/ 245 h 352"/>
                <a:gd name="T14" fmla="*/ 24 w 221"/>
                <a:gd name="T15" fmla="*/ 167 h 352"/>
                <a:gd name="T16" fmla="*/ 90 w 221"/>
                <a:gd name="T17" fmla="*/ 58 h 352"/>
                <a:gd name="T18" fmla="*/ 221 w 221"/>
                <a:gd name="T19" fmla="*/ 2 h 352"/>
                <a:gd name="T20" fmla="*/ 98 w 221"/>
                <a:gd name="T21" fmla="*/ 148 h 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1" h="352">
                  <a:moveTo>
                    <a:pt x="98" y="148"/>
                  </a:moveTo>
                  <a:cubicBezTo>
                    <a:pt x="81" y="191"/>
                    <a:pt x="72" y="236"/>
                    <a:pt x="67" y="282"/>
                  </a:cubicBezTo>
                  <a:cubicBezTo>
                    <a:pt x="66" y="298"/>
                    <a:pt x="69" y="324"/>
                    <a:pt x="59" y="337"/>
                  </a:cubicBezTo>
                  <a:cubicBezTo>
                    <a:pt x="48" y="349"/>
                    <a:pt x="25" y="352"/>
                    <a:pt x="11" y="347"/>
                  </a:cubicBezTo>
                  <a:cubicBezTo>
                    <a:pt x="8" y="346"/>
                    <a:pt x="5" y="345"/>
                    <a:pt x="3" y="343"/>
                  </a:cubicBezTo>
                  <a:cubicBezTo>
                    <a:pt x="0" y="338"/>
                    <a:pt x="0" y="331"/>
                    <a:pt x="1" y="325"/>
                  </a:cubicBezTo>
                  <a:cubicBezTo>
                    <a:pt x="5" y="299"/>
                    <a:pt x="8" y="272"/>
                    <a:pt x="12" y="245"/>
                  </a:cubicBezTo>
                  <a:cubicBezTo>
                    <a:pt x="16" y="220"/>
                    <a:pt x="16" y="191"/>
                    <a:pt x="24" y="167"/>
                  </a:cubicBezTo>
                  <a:cubicBezTo>
                    <a:pt x="36" y="128"/>
                    <a:pt x="62" y="87"/>
                    <a:pt x="90" y="58"/>
                  </a:cubicBezTo>
                  <a:cubicBezTo>
                    <a:pt x="124" y="23"/>
                    <a:pt x="172" y="0"/>
                    <a:pt x="221" y="2"/>
                  </a:cubicBezTo>
                  <a:cubicBezTo>
                    <a:pt x="163" y="32"/>
                    <a:pt x="121" y="88"/>
                    <a:pt x="98" y="148"/>
                  </a:cubicBezTo>
                  <a:close/>
                </a:path>
              </a:pathLst>
            </a:custGeom>
            <a:solidFill>
              <a:srgbClr val="78A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55" name="Freeform 275"/>
            <p:cNvSpPr/>
            <p:nvPr/>
          </p:nvSpPr>
          <p:spPr bwMode="auto">
            <a:xfrm>
              <a:off x="6896100" y="5178425"/>
              <a:ext cx="420688" cy="1309687"/>
            </a:xfrm>
            <a:custGeom>
              <a:avLst/>
              <a:gdLst>
                <a:gd name="T0" fmla="*/ 149 w 149"/>
                <a:gd name="T1" fmla="*/ 401 h 466"/>
                <a:gd name="T2" fmla="*/ 147 w 149"/>
                <a:gd name="T3" fmla="*/ 419 h 466"/>
                <a:gd name="T4" fmla="*/ 139 w 149"/>
                <a:gd name="T5" fmla="*/ 440 h 466"/>
                <a:gd name="T6" fmla="*/ 134 w 149"/>
                <a:gd name="T7" fmla="*/ 447 h 466"/>
                <a:gd name="T8" fmla="*/ 129 w 149"/>
                <a:gd name="T9" fmla="*/ 452 h 466"/>
                <a:gd name="T10" fmla="*/ 125 w 149"/>
                <a:gd name="T11" fmla="*/ 456 h 466"/>
                <a:gd name="T12" fmla="*/ 121 w 149"/>
                <a:gd name="T13" fmla="*/ 459 h 466"/>
                <a:gd name="T14" fmla="*/ 114 w 149"/>
                <a:gd name="T15" fmla="*/ 463 h 466"/>
                <a:gd name="T16" fmla="*/ 103 w 149"/>
                <a:gd name="T17" fmla="*/ 466 h 466"/>
                <a:gd name="T18" fmla="*/ 95 w 149"/>
                <a:gd name="T19" fmla="*/ 464 h 466"/>
                <a:gd name="T20" fmla="*/ 81 w 149"/>
                <a:gd name="T21" fmla="*/ 446 h 466"/>
                <a:gd name="T22" fmla="*/ 77 w 149"/>
                <a:gd name="T23" fmla="*/ 435 h 466"/>
                <a:gd name="T24" fmla="*/ 76 w 149"/>
                <a:gd name="T25" fmla="*/ 432 h 466"/>
                <a:gd name="T26" fmla="*/ 72 w 149"/>
                <a:gd name="T27" fmla="*/ 415 h 466"/>
                <a:gd name="T28" fmla="*/ 72 w 149"/>
                <a:gd name="T29" fmla="*/ 412 h 466"/>
                <a:gd name="T30" fmla="*/ 84 w 149"/>
                <a:gd name="T31" fmla="*/ 402 h 466"/>
                <a:gd name="T32" fmla="*/ 84 w 149"/>
                <a:gd name="T33" fmla="*/ 394 h 466"/>
                <a:gd name="T34" fmla="*/ 67 w 149"/>
                <a:gd name="T35" fmla="*/ 384 h 466"/>
                <a:gd name="T36" fmla="*/ 66 w 149"/>
                <a:gd name="T37" fmla="*/ 376 h 466"/>
                <a:gd name="T38" fmla="*/ 66 w 149"/>
                <a:gd name="T39" fmla="*/ 371 h 466"/>
                <a:gd name="T40" fmla="*/ 63 w 149"/>
                <a:gd name="T41" fmla="*/ 344 h 466"/>
                <a:gd name="T42" fmla="*/ 62 w 149"/>
                <a:gd name="T43" fmla="*/ 335 h 466"/>
                <a:gd name="T44" fmla="*/ 60 w 149"/>
                <a:gd name="T45" fmla="*/ 315 h 466"/>
                <a:gd name="T46" fmla="*/ 56 w 149"/>
                <a:gd name="T47" fmla="*/ 285 h 466"/>
                <a:gd name="T48" fmla="*/ 50 w 149"/>
                <a:gd name="T49" fmla="*/ 251 h 466"/>
                <a:gd name="T50" fmla="*/ 41 w 149"/>
                <a:gd name="T51" fmla="*/ 205 h 466"/>
                <a:gd name="T52" fmla="*/ 41 w 149"/>
                <a:gd name="T53" fmla="*/ 203 h 466"/>
                <a:gd name="T54" fmla="*/ 0 w 149"/>
                <a:gd name="T55" fmla="*/ 0 h 466"/>
                <a:gd name="T56" fmla="*/ 28 w 149"/>
                <a:gd name="T57" fmla="*/ 47 h 466"/>
                <a:gd name="T58" fmla="*/ 78 w 149"/>
                <a:gd name="T59" fmla="*/ 156 h 466"/>
                <a:gd name="T60" fmla="*/ 88 w 149"/>
                <a:gd name="T61" fmla="*/ 184 h 466"/>
                <a:gd name="T62" fmla="*/ 94 w 149"/>
                <a:gd name="T63" fmla="*/ 200 h 466"/>
                <a:gd name="T64" fmla="*/ 120 w 149"/>
                <a:gd name="T65" fmla="*/ 274 h 466"/>
                <a:gd name="T66" fmla="*/ 127 w 149"/>
                <a:gd name="T67" fmla="*/ 294 h 466"/>
                <a:gd name="T68" fmla="*/ 132 w 149"/>
                <a:gd name="T69" fmla="*/ 312 h 466"/>
                <a:gd name="T70" fmla="*/ 133 w 149"/>
                <a:gd name="T71" fmla="*/ 316 h 466"/>
                <a:gd name="T72" fmla="*/ 137 w 149"/>
                <a:gd name="T73" fmla="*/ 331 h 466"/>
                <a:gd name="T74" fmla="*/ 137 w 149"/>
                <a:gd name="T75" fmla="*/ 334 h 466"/>
                <a:gd name="T76" fmla="*/ 138 w 149"/>
                <a:gd name="T77" fmla="*/ 339 h 466"/>
                <a:gd name="T78" fmla="*/ 140 w 149"/>
                <a:gd name="T79" fmla="*/ 345 h 466"/>
                <a:gd name="T80" fmla="*/ 145 w 149"/>
                <a:gd name="T81" fmla="*/ 371 h 466"/>
                <a:gd name="T82" fmla="*/ 148 w 149"/>
                <a:gd name="T83" fmla="*/ 386 h 466"/>
                <a:gd name="T84" fmla="*/ 148 w 149"/>
                <a:gd name="T85" fmla="*/ 397 h 4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49" h="466">
                  <a:moveTo>
                    <a:pt x="149" y="401"/>
                  </a:moveTo>
                  <a:cubicBezTo>
                    <a:pt x="149" y="401"/>
                    <a:pt x="149" y="401"/>
                    <a:pt x="149" y="401"/>
                  </a:cubicBezTo>
                  <a:cubicBezTo>
                    <a:pt x="149" y="402"/>
                    <a:pt x="149" y="403"/>
                    <a:pt x="149" y="404"/>
                  </a:cubicBezTo>
                  <a:cubicBezTo>
                    <a:pt x="148" y="409"/>
                    <a:pt x="148" y="414"/>
                    <a:pt x="147" y="419"/>
                  </a:cubicBezTo>
                  <a:cubicBezTo>
                    <a:pt x="146" y="423"/>
                    <a:pt x="145" y="428"/>
                    <a:pt x="143" y="432"/>
                  </a:cubicBezTo>
                  <a:cubicBezTo>
                    <a:pt x="142" y="435"/>
                    <a:pt x="141" y="437"/>
                    <a:pt x="139" y="440"/>
                  </a:cubicBezTo>
                  <a:cubicBezTo>
                    <a:pt x="139" y="440"/>
                    <a:pt x="139" y="440"/>
                    <a:pt x="139" y="440"/>
                  </a:cubicBezTo>
                  <a:cubicBezTo>
                    <a:pt x="138" y="442"/>
                    <a:pt x="136" y="445"/>
                    <a:pt x="134" y="447"/>
                  </a:cubicBezTo>
                  <a:cubicBezTo>
                    <a:pt x="133" y="448"/>
                    <a:pt x="131" y="450"/>
                    <a:pt x="129" y="452"/>
                  </a:cubicBezTo>
                  <a:cubicBezTo>
                    <a:pt x="129" y="452"/>
                    <a:pt x="129" y="452"/>
                    <a:pt x="129" y="452"/>
                  </a:cubicBezTo>
                  <a:cubicBezTo>
                    <a:pt x="128" y="453"/>
                    <a:pt x="126" y="455"/>
                    <a:pt x="125" y="456"/>
                  </a:cubicBezTo>
                  <a:cubicBezTo>
                    <a:pt x="125" y="456"/>
                    <a:pt x="125" y="456"/>
                    <a:pt x="125" y="456"/>
                  </a:cubicBezTo>
                  <a:cubicBezTo>
                    <a:pt x="124" y="457"/>
                    <a:pt x="122" y="458"/>
                    <a:pt x="121" y="459"/>
                  </a:cubicBezTo>
                  <a:cubicBezTo>
                    <a:pt x="121" y="459"/>
                    <a:pt x="121" y="459"/>
                    <a:pt x="121" y="459"/>
                  </a:cubicBezTo>
                  <a:cubicBezTo>
                    <a:pt x="120" y="459"/>
                    <a:pt x="120" y="459"/>
                    <a:pt x="120" y="459"/>
                  </a:cubicBezTo>
                  <a:cubicBezTo>
                    <a:pt x="119" y="460"/>
                    <a:pt x="116" y="462"/>
                    <a:pt x="114" y="463"/>
                  </a:cubicBezTo>
                  <a:cubicBezTo>
                    <a:pt x="112" y="464"/>
                    <a:pt x="109" y="465"/>
                    <a:pt x="106" y="466"/>
                  </a:cubicBezTo>
                  <a:cubicBezTo>
                    <a:pt x="105" y="466"/>
                    <a:pt x="104" y="466"/>
                    <a:pt x="103" y="466"/>
                  </a:cubicBezTo>
                  <a:cubicBezTo>
                    <a:pt x="101" y="466"/>
                    <a:pt x="99" y="466"/>
                    <a:pt x="97" y="465"/>
                  </a:cubicBezTo>
                  <a:cubicBezTo>
                    <a:pt x="96" y="465"/>
                    <a:pt x="95" y="465"/>
                    <a:pt x="95" y="464"/>
                  </a:cubicBezTo>
                  <a:cubicBezTo>
                    <a:pt x="92" y="463"/>
                    <a:pt x="90" y="462"/>
                    <a:pt x="89" y="460"/>
                  </a:cubicBezTo>
                  <a:cubicBezTo>
                    <a:pt x="85" y="456"/>
                    <a:pt x="83" y="451"/>
                    <a:pt x="81" y="446"/>
                  </a:cubicBezTo>
                  <a:cubicBezTo>
                    <a:pt x="81" y="445"/>
                    <a:pt x="81" y="445"/>
                    <a:pt x="81" y="445"/>
                  </a:cubicBezTo>
                  <a:cubicBezTo>
                    <a:pt x="80" y="442"/>
                    <a:pt x="79" y="439"/>
                    <a:pt x="77" y="435"/>
                  </a:cubicBezTo>
                  <a:cubicBezTo>
                    <a:pt x="77" y="434"/>
                    <a:pt x="77" y="433"/>
                    <a:pt x="77" y="432"/>
                  </a:cubicBezTo>
                  <a:cubicBezTo>
                    <a:pt x="76" y="432"/>
                    <a:pt x="76" y="432"/>
                    <a:pt x="76" y="432"/>
                  </a:cubicBezTo>
                  <a:cubicBezTo>
                    <a:pt x="75" y="428"/>
                    <a:pt x="74" y="425"/>
                    <a:pt x="74" y="421"/>
                  </a:cubicBezTo>
                  <a:cubicBezTo>
                    <a:pt x="73" y="419"/>
                    <a:pt x="73" y="417"/>
                    <a:pt x="72" y="415"/>
                  </a:cubicBezTo>
                  <a:cubicBezTo>
                    <a:pt x="72" y="414"/>
                    <a:pt x="72" y="413"/>
                    <a:pt x="72" y="412"/>
                  </a:cubicBezTo>
                  <a:cubicBezTo>
                    <a:pt x="72" y="412"/>
                    <a:pt x="72" y="412"/>
                    <a:pt x="72" y="412"/>
                  </a:cubicBezTo>
                  <a:cubicBezTo>
                    <a:pt x="73" y="411"/>
                    <a:pt x="74" y="410"/>
                    <a:pt x="75" y="409"/>
                  </a:cubicBezTo>
                  <a:cubicBezTo>
                    <a:pt x="78" y="407"/>
                    <a:pt x="81" y="404"/>
                    <a:pt x="84" y="402"/>
                  </a:cubicBezTo>
                  <a:cubicBezTo>
                    <a:pt x="84" y="402"/>
                    <a:pt x="84" y="402"/>
                    <a:pt x="84" y="402"/>
                  </a:cubicBezTo>
                  <a:cubicBezTo>
                    <a:pt x="84" y="399"/>
                    <a:pt x="84" y="397"/>
                    <a:pt x="84" y="394"/>
                  </a:cubicBezTo>
                  <a:cubicBezTo>
                    <a:pt x="81" y="390"/>
                    <a:pt x="77" y="386"/>
                    <a:pt x="74" y="382"/>
                  </a:cubicBezTo>
                  <a:cubicBezTo>
                    <a:pt x="72" y="383"/>
                    <a:pt x="69" y="383"/>
                    <a:pt x="67" y="384"/>
                  </a:cubicBezTo>
                  <a:cubicBezTo>
                    <a:pt x="67" y="384"/>
                    <a:pt x="67" y="384"/>
                    <a:pt x="67" y="384"/>
                  </a:cubicBezTo>
                  <a:cubicBezTo>
                    <a:pt x="67" y="382"/>
                    <a:pt x="66" y="379"/>
                    <a:pt x="66" y="376"/>
                  </a:cubicBezTo>
                  <a:cubicBezTo>
                    <a:pt x="66" y="376"/>
                    <a:pt x="66" y="376"/>
                    <a:pt x="66" y="376"/>
                  </a:cubicBezTo>
                  <a:cubicBezTo>
                    <a:pt x="66" y="375"/>
                    <a:pt x="66" y="373"/>
                    <a:pt x="66" y="371"/>
                  </a:cubicBezTo>
                  <a:cubicBezTo>
                    <a:pt x="66" y="370"/>
                    <a:pt x="65" y="370"/>
                    <a:pt x="65" y="369"/>
                  </a:cubicBezTo>
                  <a:cubicBezTo>
                    <a:pt x="64" y="361"/>
                    <a:pt x="64" y="352"/>
                    <a:pt x="63" y="344"/>
                  </a:cubicBezTo>
                  <a:cubicBezTo>
                    <a:pt x="63" y="343"/>
                    <a:pt x="63" y="343"/>
                    <a:pt x="63" y="343"/>
                  </a:cubicBezTo>
                  <a:cubicBezTo>
                    <a:pt x="63" y="341"/>
                    <a:pt x="62" y="338"/>
                    <a:pt x="62" y="335"/>
                  </a:cubicBezTo>
                  <a:cubicBezTo>
                    <a:pt x="62" y="331"/>
                    <a:pt x="61" y="327"/>
                    <a:pt x="61" y="323"/>
                  </a:cubicBezTo>
                  <a:cubicBezTo>
                    <a:pt x="61" y="321"/>
                    <a:pt x="60" y="318"/>
                    <a:pt x="60" y="315"/>
                  </a:cubicBezTo>
                  <a:cubicBezTo>
                    <a:pt x="60" y="313"/>
                    <a:pt x="60" y="312"/>
                    <a:pt x="59" y="310"/>
                  </a:cubicBezTo>
                  <a:cubicBezTo>
                    <a:pt x="58" y="302"/>
                    <a:pt x="57" y="294"/>
                    <a:pt x="56" y="285"/>
                  </a:cubicBezTo>
                  <a:cubicBezTo>
                    <a:pt x="55" y="279"/>
                    <a:pt x="54" y="273"/>
                    <a:pt x="53" y="267"/>
                  </a:cubicBezTo>
                  <a:cubicBezTo>
                    <a:pt x="52" y="262"/>
                    <a:pt x="51" y="256"/>
                    <a:pt x="50" y="251"/>
                  </a:cubicBezTo>
                  <a:cubicBezTo>
                    <a:pt x="49" y="244"/>
                    <a:pt x="47" y="236"/>
                    <a:pt x="46" y="229"/>
                  </a:cubicBezTo>
                  <a:cubicBezTo>
                    <a:pt x="44" y="221"/>
                    <a:pt x="43" y="213"/>
                    <a:pt x="41" y="205"/>
                  </a:cubicBezTo>
                  <a:cubicBezTo>
                    <a:pt x="41" y="204"/>
                    <a:pt x="41" y="204"/>
                    <a:pt x="41" y="203"/>
                  </a:cubicBezTo>
                  <a:cubicBezTo>
                    <a:pt x="41" y="203"/>
                    <a:pt x="41" y="203"/>
                    <a:pt x="41" y="203"/>
                  </a:cubicBezTo>
                  <a:cubicBezTo>
                    <a:pt x="31" y="151"/>
                    <a:pt x="20" y="99"/>
                    <a:pt x="9" y="46"/>
                  </a:cubicBezTo>
                  <a:cubicBezTo>
                    <a:pt x="6" y="31"/>
                    <a:pt x="3" y="15"/>
                    <a:pt x="0" y="0"/>
                  </a:cubicBezTo>
                  <a:cubicBezTo>
                    <a:pt x="3" y="16"/>
                    <a:pt x="16" y="29"/>
                    <a:pt x="25" y="43"/>
                  </a:cubicBezTo>
                  <a:cubicBezTo>
                    <a:pt x="26" y="44"/>
                    <a:pt x="27" y="46"/>
                    <a:pt x="28" y="47"/>
                  </a:cubicBezTo>
                  <a:cubicBezTo>
                    <a:pt x="41" y="69"/>
                    <a:pt x="52" y="92"/>
                    <a:pt x="62" y="116"/>
                  </a:cubicBezTo>
                  <a:cubicBezTo>
                    <a:pt x="68" y="129"/>
                    <a:pt x="73" y="143"/>
                    <a:pt x="78" y="156"/>
                  </a:cubicBezTo>
                  <a:cubicBezTo>
                    <a:pt x="82" y="165"/>
                    <a:pt x="85" y="175"/>
                    <a:pt x="88" y="184"/>
                  </a:cubicBezTo>
                  <a:cubicBezTo>
                    <a:pt x="88" y="184"/>
                    <a:pt x="88" y="184"/>
                    <a:pt x="88" y="184"/>
                  </a:cubicBezTo>
                  <a:cubicBezTo>
                    <a:pt x="89" y="186"/>
                    <a:pt x="89" y="186"/>
                    <a:pt x="89" y="186"/>
                  </a:cubicBezTo>
                  <a:cubicBezTo>
                    <a:pt x="91" y="190"/>
                    <a:pt x="93" y="195"/>
                    <a:pt x="94" y="200"/>
                  </a:cubicBezTo>
                  <a:cubicBezTo>
                    <a:pt x="99" y="212"/>
                    <a:pt x="104" y="225"/>
                    <a:pt x="108" y="238"/>
                  </a:cubicBezTo>
                  <a:cubicBezTo>
                    <a:pt x="112" y="250"/>
                    <a:pt x="117" y="262"/>
                    <a:pt x="120" y="274"/>
                  </a:cubicBezTo>
                  <a:cubicBezTo>
                    <a:pt x="123" y="281"/>
                    <a:pt x="125" y="287"/>
                    <a:pt x="127" y="294"/>
                  </a:cubicBezTo>
                  <a:cubicBezTo>
                    <a:pt x="127" y="294"/>
                    <a:pt x="127" y="294"/>
                    <a:pt x="127" y="294"/>
                  </a:cubicBezTo>
                  <a:cubicBezTo>
                    <a:pt x="128" y="297"/>
                    <a:pt x="128" y="299"/>
                    <a:pt x="129" y="302"/>
                  </a:cubicBezTo>
                  <a:cubicBezTo>
                    <a:pt x="130" y="305"/>
                    <a:pt x="131" y="309"/>
                    <a:pt x="132" y="312"/>
                  </a:cubicBezTo>
                  <a:cubicBezTo>
                    <a:pt x="132" y="314"/>
                    <a:pt x="133" y="315"/>
                    <a:pt x="133" y="316"/>
                  </a:cubicBezTo>
                  <a:cubicBezTo>
                    <a:pt x="133" y="316"/>
                    <a:pt x="133" y="316"/>
                    <a:pt x="133" y="316"/>
                  </a:cubicBezTo>
                  <a:cubicBezTo>
                    <a:pt x="134" y="319"/>
                    <a:pt x="135" y="322"/>
                    <a:pt x="135" y="326"/>
                  </a:cubicBezTo>
                  <a:cubicBezTo>
                    <a:pt x="136" y="327"/>
                    <a:pt x="136" y="329"/>
                    <a:pt x="137" y="331"/>
                  </a:cubicBezTo>
                  <a:cubicBezTo>
                    <a:pt x="137" y="332"/>
                    <a:pt x="137" y="332"/>
                    <a:pt x="137" y="332"/>
                  </a:cubicBezTo>
                  <a:cubicBezTo>
                    <a:pt x="137" y="332"/>
                    <a:pt x="137" y="333"/>
                    <a:pt x="137" y="334"/>
                  </a:cubicBezTo>
                  <a:cubicBezTo>
                    <a:pt x="138" y="335"/>
                    <a:pt x="138" y="337"/>
                    <a:pt x="138" y="338"/>
                  </a:cubicBezTo>
                  <a:cubicBezTo>
                    <a:pt x="138" y="339"/>
                    <a:pt x="138" y="339"/>
                    <a:pt x="138" y="339"/>
                  </a:cubicBezTo>
                  <a:cubicBezTo>
                    <a:pt x="139" y="341"/>
                    <a:pt x="139" y="343"/>
                    <a:pt x="139" y="344"/>
                  </a:cubicBezTo>
                  <a:cubicBezTo>
                    <a:pt x="140" y="345"/>
                    <a:pt x="140" y="345"/>
                    <a:pt x="140" y="345"/>
                  </a:cubicBezTo>
                  <a:cubicBezTo>
                    <a:pt x="141" y="349"/>
                    <a:pt x="142" y="354"/>
                    <a:pt x="143" y="358"/>
                  </a:cubicBezTo>
                  <a:cubicBezTo>
                    <a:pt x="144" y="362"/>
                    <a:pt x="144" y="367"/>
                    <a:pt x="145" y="371"/>
                  </a:cubicBezTo>
                  <a:cubicBezTo>
                    <a:pt x="146" y="374"/>
                    <a:pt x="146" y="377"/>
                    <a:pt x="147" y="380"/>
                  </a:cubicBezTo>
                  <a:cubicBezTo>
                    <a:pt x="147" y="382"/>
                    <a:pt x="147" y="384"/>
                    <a:pt x="148" y="386"/>
                  </a:cubicBezTo>
                  <a:cubicBezTo>
                    <a:pt x="148" y="387"/>
                    <a:pt x="148" y="389"/>
                    <a:pt x="148" y="390"/>
                  </a:cubicBezTo>
                  <a:cubicBezTo>
                    <a:pt x="148" y="393"/>
                    <a:pt x="148" y="395"/>
                    <a:pt x="148" y="397"/>
                  </a:cubicBezTo>
                  <a:cubicBezTo>
                    <a:pt x="148" y="398"/>
                    <a:pt x="149" y="399"/>
                    <a:pt x="149" y="401"/>
                  </a:cubicBezTo>
                  <a:close/>
                </a:path>
              </a:pathLst>
            </a:custGeom>
            <a:solidFill>
              <a:srgbClr val="78A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56" name="Freeform 276"/>
            <p:cNvSpPr/>
            <p:nvPr/>
          </p:nvSpPr>
          <p:spPr bwMode="auto">
            <a:xfrm>
              <a:off x="7620000" y="4432300"/>
              <a:ext cx="109538" cy="525462"/>
            </a:xfrm>
            <a:custGeom>
              <a:avLst/>
              <a:gdLst>
                <a:gd name="T0" fmla="*/ 31 w 39"/>
                <a:gd name="T1" fmla="*/ 19 h 187"/>
                <a:gd name="T2" fmla="*/ 18 w 39"/>
                <a:gd name="T3" fmla="*/ 1 h 187"/>
                <a:gd name="T4" fmla="*/ 6 w 39"/>
                <a:gd name="T5" fmla="*/ 20 h 187"/>
                <a:gd name="T6" fmla="*/ 1 w 39"/>
                <a:gd name="T7" fmla="*/ 100 h 187"/>
                <a:gd name="T8" fmla="*/ 6 w 39"/>
                <a:gd name="T9" fmla="*/ 157 h 187"/>
                <a:gd name="T10" fmla="*/ 13 w 39"/>
                <a:gd name="T11" fmla="*/ 180 h 187"/>
                <a:gd name="T12" fmla="*/ 35 w 39"/>
                <a:gd name="T13" fmla="*/ 113 h 187"/>
                <a:gd name="T14" fmla="*/ 31 w 39"/>
                <a:gd name="T15" fmla="*/ 19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9" h="187">
                  <a:moveTo>
                    <a:pt x="31" y="19"/>
                  </a:moveTo>
                  <a:cubicBezTo>
                    <a:pt x="29" y="10"/>
                    <a:pt x="25" y="0"/>
                    <a:pt x="18" y="1"/>
                  </a:cubicBezTo>
                  <a:cubicBezTo>
                    <a:pt x="10" y="1"/>
                    <a:pt x="7" y="11"/>
                    <a:pt x="6" y="20"/>
                  </a:cubicBezTo>
                  <a:cubicBezTo>
                    <a:pt x="2" y="46"/>
                    <a:pt x="0" y="73"/>
                    <a:pt x="1" y="100"/>
                  </a:cubicBezTo>
                  <a:cubicBezTo>
                    <a:pt x="2" y="119"/>
                    <a:pt x="2" y="138"/>
                    <a:pt x="6" y="157"/>
                  </a:cubicBezTo>
                  <a:cubicBezTo>
                    <a:pt x="7" y="163"/>
                    <a:pt x="8" y="176"/>
                    <a:pt x="13" y="180"/>
                  </a:cubicBezTo>
                  <a:cubicBezTo>
                    <a:pt x="27" y="187"/>
                    <a:pt x="34" y="123"/>
                    <a:pt x="35" y="113"/>
                  </a:cubicBezTo>
                  <a:cubicBezTo>
                    <a:pt x="39" y="82"/>
                    <a:pt x="37" y="50"/>
                    <a:pt x="31" y="1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57" name="Freeform 277"/>
            <p:cNvSpPr/>
            <p:nvPr/>
          </p:nvSpPr>
          <p:spPr bwMode="auto">
            <a:xfrm>
              <a:off x="7656513" y="4454525"/>
              <a:ext cx="185738" cy="514350"/>
            </a:xfrm>
            <a:custGeom>
              <a:avLst/>
              <a:gdLst>
                <a:gd name="T0" fmla="*/ 65 w 66"/>
                <a:gd name="T1" fmla="*/ 23 h 183"/>
                <a:gd name="T2" fmla="*/ 57 w 66"/>
                <a:gd name="T3" fmla="*/ 2 h 183"/>
                <a:gd name="T4" fmla="*/ 41 w 66"/>
                <a:gd name="T5" fmla="*/ 17 h 183"/>
                <a:gd name="T6" fmla="*/ 14 w 66"/>
                <a:gd name="T7" fmla="*/ 93 h 183"/>
                <a:gd name="T8" fmla="*/ 3 w 66"/>
                <a:gd name="T9" fmla="*/ 149 h 183"/>
                <a:gd name="T10" fmla="*/ 5 w 66"/>
                <a:gd name="T11" fmla="*/ 173 h 183"/>
                <a:gd name="T12" fmla="*/ 44 w 66"/>
                <a:gd name="T13" fmla="*/ 115 h 183"/>
                <a:gd name="T14" fmla="*/ 65 w 66"/>
                <a:gd name="T15" fmla="*/ 23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6" h="183">
                  <a:moveTo>
                    <a:pt x="65" y="23"/>
                  </a:moveTo>
                  <a:cubicBezTo>
                    <a:pt x="66" y="14"/>
                    <a:pt x="64" y="3"/>
                    <a:pt x="57" y="2"/>
                  </a:cubicBezTo>
                  <a:cubicBezTo>
                    <a:pt x="50" y="0"/>
                    <a:pt x="44" y="9"/>
                    <a:pt x="41" y="17"/>
                  </a:cubicBezTo>
                  <a:cubicBezTo>
                    <a:pt x="30" y="41"/>
                    <a:pt x="21" y="67"/>
                    <a:pt x="14" y="93"/>
                  </a:cubicBezTo>
                  <a:cubicBezTo>
                    <a:pt x="10" y="111"/>
                    <a:pt x="5" y="130"/>
                    <a:pt x="3" y="149"/>
                  </a:cubicBezTo>
                  <a:cubicBezTo>
                    <a:pt x="2" y="155"/>
                    <a:pt x="0" y="168"/>
                    <a:pt x="5" y="173"/>
                  </a:cubicBezTo>
                  <a:cubicBezTo>
                    <a:pt x="15" y="183"/>
                    <a:pt x="40" y="124"/>
                    <a:pt x="44" y="115"/>
                  </a:cubicBezTo>
                  <a:cubicBezTo>
                    <a:pt x="55" y="85"/>
                    <a:pt x="63" y="54"/>
                    <a:pt x="65" y="2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58" name="Freeform 278"/>
            <p:cNvSpPr/>
            <p:nvPr/>
          </p:nvSpPr>
          <p:spPr bwMode="auto">
            <a:xfrm>
              <a:off x="7670800" y="4513263"/>
              <a:ext cx="301625" cy="469900"/>
            </a:xfrm>
            <a:custGeom>
              <a:avLst/>
              <a:gdLst>
                <a:gd name="T0" fmla="*/ 102 w 107"/>
                <a:gd name="T1" fmla="*/ 26 h 167"/>
                <a:gd name="T2" fmla="*/ 100 w 107"/>
                <a:gd name="T3" fmla="*/ 3 h 167"/>
                <a:gd name="T4" fmla="*/ 80 w 107"/>
                <a:gd name="T5" fmla="*/ 14 h 167"/>
                <a:gd name="T6" fmla="*/ 34 w 107"/>
                <a:gd name="T7" fmla="*/ 80 h 167"/>
                <a:gd name="T8" fmla="*/ 8 w 107"/>
                <a:gd name="T9" fmla="*/ 130 h 167"/>
                <a:gd name="T10" fmla="*/ 3 w 107"/>
                <a:gd name="T11" fmla="*/ 154 h 167"/>
                <a:gd name="T12" fmla="*/ 57 w 107"/>
                <a:gd name="T13" fmla="*/ 108 h 167"/>
                <a:gd name="T14" fmla="*/ 102 w 107"/>
                <a:gd name="T15" fmla="*/ 26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7" h="167">
                  <a:moveTo>
                    <a:pt x="102" y="26"/>
                  </a:moveTo>
                  <a:cubicBezTo>
                    <a:pt x="105" y="18"/>
                    <a:pt x="107" y="7"/>
                    <a:pt x="100" y="3"/>
                  </a:cubicBezTo>
                  <a:cubicBezTo>
                    <a:pt x="94" y="0"/>
                    <a:pt x="86" y="7"/>
                    <a:pt x="80" y="14"/>
                  </a:cubicBezTo>
                  <a:cubicBezTo>
                    <a:pt x="63" y="34"/>
                    <a:pt x="48" y="56"/>
                    <a:pt x="34" y="80"/>
                  </a:cubicBezTo>
                  <a:cubicBezTo>
                    <a:pt x="25" y="96"/>
                    <a:pt x="15" y="113"/>
                    <a:pt x="8" y="130"/>
                  </a:cubicBezTo>
                  <a:cubicBezTo>
                    <a:pt x="6" y="136"/>
                    <a:pt x="0" y="148"/>
                    <a:pt x="3" y="154"/>
                  </a:cubicBezTo>
                  <a:cubicBezTo>
                    <a:pt x="11" y="167"/>
                    <a:pt x="51" y="116"/>
                    <a:pt x="57" y="108"/>
                  </a:cubicBezTo>
                  <a:cubicBezTo>
                    <a:pt x="76" y="84"/>
                    <a:pt x="91" y="55"/>
                    <a:pt x="102" y="2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59" name="Freeform 279"/>
            <p:cNvSpPr/>
            <p:nvPr/>
          </p:nvSpPr>
          <p:spPr bwMode="auto">
            <a:xfrm>
              <a:off x="7685088" y="4606925"/>
              <a:ext cx="396875" cy="387350"/>
            </a:xfrm>
            <a:custGeom>
              <a:avLst/>
              <a:gdLst>
                <a:gd name="T0" fmla="*/ 131 w 141"/>
                <a:gd name="T1" fmla="*/ 28 h 138"/>
                <a:gd name="T2" fmla="*/ 135 w 141"/>
                <a:gd name="T3" fmla="*/ 5 h 138"/>
                <a:gd name="T4" fmla="*/ 113 w 141"/>
                <a:gd name="T5" fmla="*/ 10 h 138"/>
                <a:gd name="T6" fmla="*/ 51 w 141"/>
                <a:gd name="T7" fmla="*/ 61 h 138"/>
                <a:gd name="T8" fmla="*/ 13 w 141"/>
                <a:gd name="T9" fmla="*/ 103 h 138"/>
                <a:gd name="T10" fmla="*/ 1 w 141"/>
                <a:gd name="T11" fmla="*/ 124 h 138"/>
                <a:gd name="T12" fmla="*/ 65 w 141"/>
                <a:gd name="T13" fmla="*/ 95 h 138"/>
                <a:gd name="T14" fmla="*/ 131 w 141"/>
                <a:gd name="T15" fmla="*/ 28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1" h="138">
                  <a:moveTo>
                    <a:pt x="131" y="28"/>
                  </a:moveTo>
                  <a:cubicBezTo>
                    <a:pt x="136" y="20"/>
                    <a:pt x="141" y="10"/>
                    <a:pt x="135" y="5"/>
                  </a:cubicBezTo>
                  <a:cubicBezTo>
                    <a:pt x="130" y="0"/>
                    <a:pt x="120" y="5"/>
                    <a:pt x="113" y="10"/>
                  </a:cubicBezTo>
                  <a:cubicBezTo>
                    <a:pt x="91" y="25"/>
                    <a:pt x="70" y="42"/>
                    <a:pt x="51" y="61"/>
                  </a:cubicBezTo>
                  <a:cubicBezTo>
                    <a:pt x="38" y="74"/>
                    <a:pt x="24" y="88"/>
                    <a:pt x="13" y="103"/>
                  </a:cubicBezTo>
                  <a:cubicBezTo>
                    <a:pt x="9" y="108"/>
                    <a:pt x="0" y="118"/>
                    <a:pt x="1" y="124"/>
                  </a:cubicBezTo>
                  <a:cubicBezTo>
                    <a:pt x="5" y="138"/>
                    <a:pt x="57" y="101"/>
                    <a:pt x="65" y="95"/>
                  </a:cubicBezTo>
                  <a:cubicBezTo>
                    <a:pt x="90" y="76"/>
                    <a:pt x="113" y="53"/>
                    <a:pt x="131" y="2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60" name="Freeform 280"/>
            <p:cNvSpPr/>
            <p:nvPr/>
          </p:nvSpPr>
          <p:spPr bwMode="auto">
            <a:xfrm>
              <a:off x="7693025" y="4729163"/>
              <a:ext cx="465138" cy="277812"/>
            </a:xfrm>
            <a:custGeom>
              <a:avLst/>
              <a:gdLst>
                <a:gd name="T0" fmla="*/ 151 w 165"/>
                <a:gd name="T1" fmla="*/ 26 h 99"/>
                <a:gd name="T2" fmla="*/ 161 w 165"/>
                <a:gd name="T3" fmla="*/ 6 h 99"/>
                <a:gd name="T4" fmla="*/ 139 w 165"/>
                <a:gd name="T5" fmla="*/ 4 h 99"/>
                <a:gd name="T6" fmla="*/ 66 w 165"/>
                <a:gd name="T7" fmla="*/ 37 h 99"/>
                <a:gd name="T8" fmla="*/ 17 w 165"/>
                <a:gd name="T9" fmla="*/ 66 h 99"/>
                <a:gd name="T10" fmla="*/ 0 w 165"/>
                <a:gd name="T11" fmla="*/ 84 h 99"/>
                <a:gd name="T12" fmla="*/ 70 w 165"/>
                <a:gd name="T13" fmla="*/ 73 h 99"/>
                <a:gd name="T14" fmla="*/ 151 w 165"/>
                <a:gd name="T15" fmla="*/ 26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5" h="99">
                  <a:moveTo>
                    <a:pt x="151" y="26"/>
                  </a:moveTo>
                  <a:cubicBezTo>
                    <a:pt x="158" y="21"/>
                    <a:pt x="165" y="12"/>
                    <a:pt x="161" y="6"/>
                  </a:cubicBezTo>
                  <a:cubicBezTo>
                    <a:pt x="158" y="0"/>
                    <a:pt x="147" y="2"/>
                    <a:pt x="139" y="4"/>
                  </a:cubicBezTo>
                  <a:cubicBezTo>
                    <a:pt x="114" y="13"/>
                    <a:pt x="89" y="24"/>
                    <a:pt x="66" y="37"/>
                  </a:cubicBezTo>
                  <a:cubicBezTo>
                    <a:pt x="49" y="46"/>
                    <a:pt x="32" y="55"/>
                    <a:pt x="17" y="66"/>
                  </a:cubicBezTo>
                  <a:cubicBezTo>
                    <a:pt x="12" y="70"/>
                    <a:pt x="1" y="77"/>
                    <a:pt x="0" y="84"/>
                  </a:cubicBezTo>
                  <a:cubicBezTo>
                    <a:pt x="0" y="99"/>
                    <a:pt x="60" y="76"/>
                    <a:pt x="70" y="73"/>
                  </a:cubicBezTo>
                  <a:cubicBezTo>
                    <a:pt x="99" y="62"/>
                    <a:pt x="127" y="46"/>
                    <a:pt x="151" y="2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61" name="Freeform 281"/>
            <p:cNvSpPr/>
            <p:nvPr/>
          </p:nvSpPr>
          <p:spPr bwMode="auto">
            <a:xfrm>
              <a:off x="7685088" y="4867275"/>
              <a:ext cx="515938" cy="149225"/>
            </a:xfrm>
            <a:custGeom>
              <a:avLst/>
              <a:gdLst>
                <a:gd name="T0" fmla="*/ 165 w 183"/>
                <a:gd name="T1" fmla="*/ 24 h 53"/>
                <a:gd name="T2" fmla="*/ 181 w 183"/>
                <a:gd name="T3" fmla="*/ 8 h 53"/>
                <a:gd name="T4" fmla="*/ 159 w 183"/>
                <a:gd name="T5" fmla="*/ 0 h 53"/>
                <a:gd name="T6" fmla="*/ 80 w 183"/>
                <a:gd name="T7" fmla="*/ 11 h 53"/>
                <a:gd name="T8" fmla="*/ 25 w 183"/>
                <a:gd name="T9" fmla="*/ 27 h 53"/>
                <a:gd name="T10" fmla="*/ 4 w 183"/>
                <a:gd name="T11" fmla="*/ 39 h 53"/>
                <a:gd name="T12" fmla="*/ 74 w 183"/>
                <a:gd name="T13" fmla="*/ 47 h 53"/>
                <a:gd name="T14" fmla="*/ 165 w 183"/>
                <a:gd name="T15" fmla="*/ 24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3" h="52">
                  <a:moveTo>
                    <a:pt x="165" y="24"/>
                  </a:moveTo>
                  <a:cubicBezTo>
                    <a:pt x="173" y="21"/>
                    <a:pt x="183" y="15"/>
                    <a:pt x="181" y="8"/>
                  </a:cubicBezTo>
                  <a:cubicBezTo>
                    <a:pt x="179" y="1"/>
                    <a:pt x="168" y="0"/>
                    <a:pt x="159" y="0"/>
                  </a:cubicBezTo>
                  <a:cubicBezTo>
                    <a:pt x="133" y="1"/>
                    <a:pt x="106" y="5"/>
                    <a:pt x="80" y="11"/>
                  </a:cubicBezTo>
                  <a:cubicBezTo>
                    <a:pt x="61" y="16"/>
                    <a:pt x="43" y="20"/>
                    <a:pt x="25" y="27"/>
                  </a:cubicBezTo>
                  <a:cubicBezTo>
                    <a:pt x="19" y="29"/>
                    <a:pt x="6" y="33"/>
                    <a:pt x="4" y="39"/>
                  </a:cubicBezTo>
                  <a:cubicBezTo>
                    <a:pt x="0" y="53"/>
                    <a:pt x="64" y="48"/>
                    <a:pt x="74" y="47"/>
                  </a:cubicBezTo>
                  <a:cubicBezTo>
                    <a:pt x="105" y="44"/>
                    <a:pt x="136" y="37"/>
                    <a:pt x="165" y="2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62" name="Freeform 282"/>
            <p:cNvSpPr/>
            <p:nvPr/>
          </p:nvSpPr>
          <p:spPr bwMode="auto">
            <a:xfrm>
              <a:off x="7673975" y="4965700"/>
              <a:ext cx="523875" cy="117475"/>
            </a:xfrm>
            <a:custGeom>
              <a:avLst/>
              <a:gdLst>
                <a:gd name="T0" fmla="*/ 167 w 186"/>
                <a:gd name="T1" fmla="*/ 38 h 42"/>
                <a:gd name="T2" fmla="*/ 186 w 186"/>
                <a:gd name="T3" fmla="*/ 26 h 42"/>
                <a:gd name="T4" fmla="*/ 168 w 186"/>
                <a:gd name="T5" fmla="*/ 13 h 42"/>
                <a:gd name="T6" fmla="*/ 88 w 186"/>
                <a:gd name="T7" fmla="*/ 2 h 42"/>
                <a:gd name="T8" fmla="*/ 31 w 186"/>
                <a:gd name="T9" fmla="*/ 2 h 42"/>
                <a:gd name="T10" fmla="*/ 8 w 186"/>
                <a:gd name="T11" fmla="*/ 8 h 42"/>
                <a:gd name="T12" fmla="*/ 73 w 186"/>
                <a:gd name="T13" fmla="*/ 35 h 42"/>
                <a:gd name="T14" fmla="*/ 167 w 186"/>
                <a:gd name="T15" fmla="*/ 38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6" h="42">
                  <a:moveTo>
                    <a:pt x="167" y="38"/>
                  </a:moveTo>
                  <a:cubicBezTo>
                    <a:pt x="176" y="37"/>
                    <a:pt x="186" y="33"/>
                    <a:pt x="186" y="26"/>
                  </a:cubicBezTo>
                  <a:cubicBezTo>
                    <a:pt x="186" y="19"/>
                    <a:pt x="176" y="15"/>
                    <a:pt x="168" y="13"/>
                  </a:cubicBezTo>
                  <a:cubicBezTo>
                    <a:pt x="142" y="7"/>
                    <a:pt x="115" y="3"/>
                    <a:pt x="88" y="2"/>
                  </a:cubicBezTo>
                  <a:cubicBezTo>
                    <a:pt x="69" y="1"/>
                    <a:pt x="50" y="0"/>
                    <a:pt x="31" y="2"/>
                  </a:cubicBezTo>
                  <a:cubicBezTo>
                    <a:pt x="25" y="3"/>
                    <a:pt x="12" y="3"/>
                    <a:pt x="8" y="8"/>
                  </a:cubicBezTo>
                  <a:cubicBezTo>
                    <a:pt x="0" y="21"/>
                    <a:pt x="63" y="33"/>
                    <a:pt x="73" y="35"/>
                  </a:cubicBezTo>
                  <a:cubicBezTo>
                    <a:pt x="104" y="41"/>
                    <a:pt x="136" y="42"/>
                    <a:pt x="167" y="3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63" name="Freeform 283"/>
            <p:cNvSpPr/>
            <p:nvPr/>
          </p:nvSpPr>
          <p:spPr bwMode="auto">
            <a:xfrm>
              <a:off x="7223125" y="4056063"/>
              <a:ext cx="250825" cy="369887"/>
            </a:xfrm>
            <a:custGeom>
              <a:avLst/>
              <a:gdLst>
                <a:gd name="T0" fmla="*/ 22 w 89"/>
                <a:gd name="T1" fmla="*/ 11 h 132"/>
                <a:gd name="T2" fmla="*/ 4 w 89"/>
                <a:gd name="T3" fmla="*/ 3 h 132"/>
                <a:gd name="T4" fmla="*/ 4 w 89"/>
                <a:gd name="T5" fmla="*/ 22 h 132"/>
                <a:gd name="T6" fmla="*/ 35 w 89"/>
                <a:gd name="T7" fmla="*/ 80 h 132"/>
                <a:gd name="T8" fmla="*/ 62 w 89"/>
                <a:gd name="T9" fmla="*/ 119 h 132"/>
                <a:gd name="T10" fmla="*/ 77 w 89"/>
                <a:gd name="T11" fmla="*/ 131 h 132"/>
                <a:gd name="T12" fmla="*/ 64 w 89"/>
                <a:gd name="T13" fmla="*/ 75 h 132"/>
                <a:gd name="T14" fmla="*/ 22 w 89"/>
                <a:gd name="T15" fmla="*/ 11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9" h="132">
                  <a:moveTo>
                    <a:pt x="22" y="11"/>
                  </a:moveTo>
                  <a:cubicBezTo>
                    <a:pt x="17" y="5"/>
                    <a:pt x="9" y="0"/>
                    <a:pt x="4" y="3"/>
                  </a:cubicBezTo>
                  <a:cubicBezTo>
                    <a:pt x="0" y="7"/>
                    <a:pt x="2" y="15"/>
                    <a:pt x="4" y="22"/>
                  </a:cubicBezTo>
                  <a:cubicBezTo>
                    <a:pt x="13" y="42"/>
                    <a:pt x="23" y="62"/>
                    <a:pt x="35" y="80"/>
                  </a:cubicBezTo>
                  <a:cubicBezTo>
                    <a:pt x="43" y="94"/>
                    <a:pt x="52" y="107"/>
                    <a:pt x="62" y="119"/>
                  </a:cubicBezTo>
                  <a:cubicBezTo>
                    <a:pt x="65" y="123"/>
                    <a:pt x="72" y="132"/>
                    <a:pt x="77" y="131"/>
                  </a:cubicBezTo>
                  <a:cubicBezTo>
                    <a:pt x="89" y="131"/>
                    <a:pt x="68" y="83"/>
                    <a:pt x="64" y="75"/>
                  </a:cubicBezTo>
                  <a:cubicBezTo>
                    <a:pt x="54" y="52"/>
                    <a:pt x="39" y="30"/>
                    <a:pt x="22" y="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64" name="Freeform 284"/>
            <p:cNvSpPr/>
            <p:nvPr/>
          </p:nvSpPr>
          <p:spPr bwMode="auto">
            <a:xfrm>
              <a:off x="7332663" y="4013200"/>
              <a:ext cx="149225" cy="415925"/>
            </a:xfrm>
            <a:custGeom>
              <a:avLst/>
              <a:gdLst>
                <a:gd name="T0" fmla="*/ 21 w 53"/>
                <a:gd name="T1" fmla="*/ 14 h 148"/>
                <a:gd name="T2" fmla="*/ 6 w 53"/>
                <a:gd name="T3" fmla="*/ 3 h 148"/>
                <a:gd name="T4" fmla="*/ 1 w 53"/>
                <a:gd name="T5" fmla="*/ 20 h 148"/>
                <a:gd name="T6" fmla="*/ 15 w 53"/>
                <a:gd name="T7" fmla="*/ 85 h 148"/>
                <a:gd name="T8" fmla="*/ 30 w 53"/>
                <a:gd name="T9" fmla="*/ 129 h 148"/>
                <a:gd name="T10" fmla="*/ 42 w 53"/>
                <a:gd name="T11" fmla="*/ 145 h 148"/>
                <a:gd name="T12" fmla="*/ 45 w 53"/>
                <a:gd name="T13" fmla="*/ 88 h 148"/>
                <a:gd name="T14" fmla="*/ 21 w 53"/>
                <a:gd name="T15" fmla="*/ 14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2" h="148">
                  <a:moveTo>
                    <a:pt x="21" y="14"/>
                  </a:moveTo>
                  <a:cubicBezTo>
                    <a:pt x="18" y="8"/>
                    <a:pt x="12" y="0"/>
                    <a:pt x="6" y="3"/>
                  </a:cubicBezTo>
                  <a:cubicBezTo>
                    <a:pt x="1" y="4"/>
                    <a:pt x="0" y="13"/>
                    <a:pt x="1" y="20"/>
                  </a:cubicBezTo>
                  <a:cubicBezTo>
                    <a:pt x="4" y="42"/>
                    <a:pt x="8" y="64"/>
                    <a:pt x="15" y="85"/>
                  </a:cubicBezTo>
                  <a:cubicBezTo>
                    <a:pt x="19" y="100"/>
                    <a:pt x="24" y="115"/>
                    <a:pt x="30" y="129"/>
                  </a:cubicBezTo>
                  <a:cubicBezTo>
                    <a:pt x="33" y="134"/>
                    <a:pt x="36" y="144"/>
                    <a:pt x="42" y="145"/>
                  </a:cubicBezTo>
                  <a:cubicBezTo>
                    <a:pt x="53" y="148"/>
                    <a:pt x="46" y="96"/>
                    <a:pt x="45" y="88"/>
                  </a:cubicBezTo>
                  <a:cubicBezTo>
                    <a:pt x="40" y="62"/>
                    <a:pt x="32" y="37"/>
                    <a:pt x="21" y="1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65" name="Freeform 285"/>
            <p:cNvSpPr/>
            <p:nvPr/>
          </p:nvSpPr>
          <p:spPr bwMode="auto">
            <a:xfrm>
              <a:off x="7431088" y="4008438"/>
              <a:ext cx="90488" cy="428625"/>
            </a:xfrm>
            <a:custGeom>
              <a:avLst/>
              <a:gdLst>
                <a:gd name="T0" fmla="*/ 26 w 32"/>
                <a:gd name="T1" fmla="*/ 15 h 153"/>
                <a:gd name="T2" fmla="*/ 15 w 32"/>
                <a:gd name="T3" fmla="*/ 0 h 153"/>
                <a:gd name="T4" fmla="*/ 5 w 32"/>
                <a:gd name="T5" fmla="*/ 16 h 153"/>
                <a:gd name="T6" fmla="*/ 1 w 32"/>
                <a:gd name="T7" fmla="*/ 82 h 153"/>
                <a:gd name="T8" fmla="*/ 4 w 32"/>
                <a:gd name="T9" fmla="*/ 129 h 153"/>
                <a:gd name="T10" fmla="*/ 10 w 32"/>
                <a:gd name="T11" fmla="*/ 147 h 153"/>
                <a:gd name="T12" fmla="*/ 29 w 32"/>
                <a:gd name="T13" fmla="*/ 93 h 153"/>
                <a:gd name="T14" fmla="*/ 26 w 32"/>
                <a:gd name="T15" fmla="*/ 15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2" h="153">
                  <a:moveTo>
                    <a:pt x="26" y="15"/>
                  </a:moveTo>
                  <a:cubicBezTo>
                    <a:pt x="24" y="8"/>
                    <a:pt x="21" y="0"/>
                    <a:pt x="15" y="0"/>
                  </a:cubicBezTo>
                  <a:cubicBezTo>
                    <a:pt x="9" y="1"/>
                    <a:pt x="6" y="9"/>
                    <a:pt x="5" y="16"/>
                  </a:cubicBezTo>
                  <a:cubicBezTo>
                    <a:pt x="2" y="38"/>
                    <a:pt x="0" y="60"/>
                    <a:pt x="1" y="82"/>
                  </a:cubicBezTo>
                  <a:cubicBezTo>
                    <a:pt x="1" y="97"/>
                    <a:pt x="1" y="113"/>
                    <a:pt x="4" y="129"/>
                  </a:cubicBezTo>
                  <a:cubicBezTo>
                    <a:pt x="5" y="134"/>
                    <a:pt x="5" y="145"/>
                    <a:pt x="10" y="147"/>
                  </a:cubicBezTo>
                  <a:cubicBezTo>
                    <a:pt x="21" y="153"/>
                    <a:pt x="28" y="101"/>
                    <a:pt x="29" y="93"/>
                  </a:cubicBezTo>
                  <a:cubicBezTo>
                    <a:pt x="32" y="67"/>
                    <a:pt x="31" y="41"/>
                    <a:pt x="26" y="1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66" name="Freeform 286"/>
            <p:cNvSpPr/>
            <p:nvPr/>
          </p:nvSpPr>
          <p:spPr bwMode="auto">
            <a:xfrm>
              <a:off x="7459663" y="4027488"/>
              <a:ext cx="155575" cy="420687"/>
            </a:xfrm>
            <a:custGeom>
              <a:avLst/>
              <a:gdLst>
                <a:gd name="T0" fmla="*/ 54 w 55"/>
                <a:gd name="T1" fmla="*/ 19 h 150"/>
                <a:gd name="T2" fmla="*/ 48 w 55"/>
                <a:gd name="T3" fmla="*/ 1 h 150"/>
                <a:gd name="T4" fmla="*/ 34 w 55"/>
                <a:gd name="T5" fmla="*/ 13 h 150"/>
                <a:gd name="T6" fmla="*/ 12 w 55"/>
                <a:gd name="T7" fmla="*/ 76 h 150"/>
                <a:gd name="T8" fmla="*/ 3 w 55"/>
                <a:gd name="T9" fmla="*/ 122 h 150"/>
                <a:gd name="T10" fmla="*/ 4 w 55"/>
                <a:gd name="T11" fmla="*/ 141 h 150"/>
                <a:gd name="T12" fmla="*/ 36 w 55"/>
                <a:gd name="T13" fmla="*/ 94 h 150"/>
                <a:gd name="T14" fmla="*/ 54 w 55"/>
                <a:gd name="T15" fmla="*/ 19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5" h="150">
                  <a:moveTo>
                    <a:pt x="54" y="19"/>
                  </a:moveTo>
                  <a:cubicBezTo>
                    <a:pt x="55" y="11"/>
                    <a:pt x="54" y="2"/>
                    <a:pt x="48" y="1"/>
                  </a:cubicBezTo>
                  <a:cubicBezTo>
                    <a:pt x="42" y="0"/>
                    <a:pt x="37" y="7"/>
                    <a:pt x="34" y="13"/>
                  </a:cubicBezTo>
                  <a:cubicBezTo>
                    <a:pt x="25" y="33"/>
                    <a:pt x="18" y="54"/>
                    <a:pt x="12" y="76"/>
                  </a:cubicBezTo>
                  <a:cubicBezTo>
                    <a:pt x="8" y="91"/>
                    <a:pt x="4" y="106"/>
                    <a:pt x="3" y="122"/>
                  </a:cubicBezTo>
                  <a:cubicBezTo>
                    <a:pt x="2" y="127"/>
                    <a:pt x="0" y="138"/>
                    <a:pt x="4" y="141"/>
                  </a:cubicBezTo>
                  <a:cubicBezTo>
                    <a:pt x="12" y="150"/>
                    <a:pt x="33" y="101"/>
                    <a:pt x="36" y="94"/>
                  </a:cubicBezTo>
                  <a:cubicBezTo>
                    <a:pt x="46" y="70"/>
                    <a:pt x="52" y="44"/>
                    <a:pt x="54" y="1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67" name="Freeform 287"/>
            <p:cNvSpPr/>
            <p:nvPr/>
          </p:nvSpPr>
          <p:spPr bwMode="auto">
            <a:xfrm>
              <a:off x="7470775" y="4075113"/>
              <a:ext cx="250825" cy="385762"/>
            </a:xfrm>
            <a:custGeom>
              <a:avLst/>
              <a:gdLst>
                <a:gd name="T0" fmla="*/ 85 w 89"/>
                <a:gd name="T1" fmla="*/ 22 h 137"/>
                <a:gd name="T2" fmla="*/ 83 w 89"/>
                <a:gd name="T3" fmla="*/ 3 h 137"/>
                <a:gd name="T4" fmla="*/ 67 w 89"/>
                <a:gd name="T5" fmla="*/ 11 h 137"/>
                <a:gd name="T6" fmla="*/ 29 w 89"/>
                <a:gd name="T7" fmla="*/ 65 h 137"/>
                <a:gd name="T8" fmla="*/ 7 w 89"/>
                <a:gd name="T9" fmla="*/ 107 h 137"/>
                <a:gd name="T10" fmla="*/ 3 w 89"/>
                <a:gd name="T11" fmla="*/ 126 h 137"/>
                <a:gd name="T12" fmla="*/ 47 w 89"/>
                <a:gd name="T13" fmla="*/ 89 h 137"/>
                <a:gd name="T14" fmla="*/ 85 w 89"/>
                <a:gd name="T15" fmla="*/ 22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9" h="137">
                  <a:moveTo>
                    <a:pt x="85" y="22"/>
                  </a:moveTo>
                  <a:cubicBezTo>
                    <a:pt x="87" y="15"/>
                    <a:pt x="89" y="6"/>
                    <a:pt x="83" y="3"/>
                  </a:cubicBezTo>
                  <a:cubicBezTo>
                    <a:pt x="78" y="0"/>
                    <a:pt x="71" y="6"/>
                    <a:pt x="67" y="11"/>
                  </a:cubicBezTo>
                  <a:cubicBezTo>
                    <a:pt x="53" y="28"/>
                    <a:pt x="40" y="46"/>
                    <a:pt x="29" y="65"/>
                  </a:cubicBezTo>
                  <a:cubicBezTo>
                    <a:pt x="21" y="79"/>
                    <a:pt x="13" y="92"/>
                    <a:pt x="7" y="107"/>
                  </a:cubicBezTo>
                  <a:cubicBezTo>
                    <a:pt x="5" y="112"/>
                    <a:pt x="0" y="122"/>
                    <a:pt x="3" y="126"/>
                  </a:cubicBezTo>
                  <a:cubicBezTo>
                    <a:pt x="9" y="137"/>
                    <a:pt x="42" y="96"/>
                    <a:pt x="47" y="89"/>
                  </a:cubicBezTo>
                  <a:cubicBezTo>
                    <a:pt x="63" y="69"/>
                    <a:pt x="76" y="46"/>
                    <a:pt x="85" y="2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68" name="Freeform 288"/>
            <p:cNvSpPr/>
            <p:nvPr/>
          </p:nvSpPr>
          <p:spPr bwMode="auto">
            <a:xfrm>
              <a:off x="7481888" y="4154488"/>
              <a:ext cx="330200" cy="317500"/>
            </a:xfrm>
            <a:custGeom>
              <a:avLst/>
              <a:gdLst>
                <a:gd name="T0" fmla="*/ 108 w 117"/>
                <a:gd name="T1" fmla="*/ 22 h 113"/>
                <a:gd name="T2" fmla="*/ 112 w 117"/>
                <a:gd name="T3" fmla="*/ 4 h 113"/>
                <a:gd name="T4" fmla="*/ 94 w 117"/>
                <a:gd name="T5" fmla="*/ 8 h 113"/>
                <a:gd name="T6" fmla="*/ 43 w 117"/>
                <a:gd name="T7" fmla="*/ 49 h 113"/>
                <a:gd name="T8" fmla="*/ 10 w 117"/>
                <a:gd name="T9" fmla="*/ 83 h 113"/>
                <a:gd name="T10" fmla="*/ 1 w 117"/>
                <a:gd name="T11" fmla="*/ 101 h 113"/>
                <a:gd name="T12" fmla="*/ 54 w 117"/>
                <a:gd name="T13" fmla="*/ 77 h 113"/>
                <a:gd name="T14" fmla="*/ 108 w 117"/>
                <a:gd name="T15" fmla="*/ 22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7" h="113">
                  <a:moveTo>
                    <a:pt x="108" y="22"/>
                  </a:moveTo>
                  <a:cubicBezTo>
                    <a:pt x="113" y="17"/>
                    <a:pt x="117" y="8"/>
                    <a:pt x="112" y="4"/>
                  </a:cubicBezTo>
                  <a:cubicBezTo>
                    <a:pt x="108" y="0"/>
                    <a:pt x="100" y="4"/>
                    <a:pt x="94" y="8"/>
                  </a:cubicBezTo>
                  <a:cubicBezTo>
                    <a:pt x="76" y="20"/>
                    <a:pt x="59" y="34"/>
                    <a:pt x="43" y="49"/>
                  </a:cubicBezTo>
                  <a:cubicBezTo>
                    <a:pt x="31" y="60"/>
                    <a:pt x="20" y="71"/>
                    <a:pt x="10" y="83"/>
                  </a:cubicBezTo>
                  <a:cubicBezTo>
                    <a:pt x="7" y="88"/>
                    <a:pt x="0" y="96"/>
                    <a:pt x="1" y="101"/>
                  </a:cubicBezTo>
                  <a:cubicBezTo>
                    <a:pt x="4" y="113"/>
                    <a:pt x="47" y="82"/>
                    <a:pt x="54" y="77"/>
                  </a:cubicBezTo>
                  <a:cubicBezTo>
                    <a:pt x="75" y="62"/>
                    <a:pt x="93" y="43"/>
                    <a:pt x="108" y="2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69" name="Freeform 289"/>
            <p:cNvSpPr/>
            <p:nvPr/>
          </p:nvSpPr>
          <p:spPr bwMode="auto">
            <a:xfrm>
              <a:off x="7488238" y="4254500"/>
              <a:ext cx="385763" cy="225425"/>
            </a:xfrm>
            <a:custGeom>
              <a:avLst/>
              <a:gdLst>
                <a:gd name="T0" fmla="*/ 125 w 137"/>
                <a:gd name="T1" fmla="*/ 22 h 80"/>
                <a:gd name="T2" fmla="*/ 134 w 137"/>
                <a:gd name="T3" fmla="*/ 5 h 80"/>
                <a:gd name="T4" fmla="*/ 115 w 137"/>
                <a:gd name="T5" fmla="*/ 3 h 80"/>
                <a:gd name="T6" fmla="*/ 55 w 137"/>
                <a:gd name="T7" fmla="*/ 30 h 80"/>
                <a:gd name="T8" fmla="*/ 14 w 137"/>
                <a:gd name="T9" fmla="*/ 54 h 80"/>
                <a:gd name="T10" fmla="*/ 1 w 137"/>
                <a:gd name="T11" fmla="*/ 68 h 80"/>
                <a:gd name="T12" fmla="*/ 58 w 137"/>
                <a:gd name="T13" fmla="*/ 59 h 80"/>
                <a:gd name="T14" fmla="*/ 125 w 137"/>
                <a:gd name="T15" fmla="*/ 22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7" h="80">
                  <a:moveTo>
                    <a:pt x="125" y="22"/>
                  </a:moveTo>
                  <a:cubicBezTo>
                    <a:pt x="131" y="17"/>
                    <a:pt x="137" y="10"/>
                    <a:pt x="134" y="5"/>
                  </a:cubicBezTo>
                  <a:cubicBezTo>
                    <a:pt x="131" y="0"/>
                    <a:pt x="122" y="1"/>
                    <a:pt x="115" y="3"/>
                  </a:cubicBezTo>
                  <a:cubicBezTo>
                    <a:pt x="95" y="10"/>
                    <a:pt x="74" y="19"/>
                    <a:pt x="55" y="30"/>
                  </a:cubicBezTo>
                  <a:cubicBezTo>
                    <a:pt x="41" y="37"/>
                    <a:pt x="27" y="44"/>
                    <a:pt x="14" y="54"/>
                  </a:cubicBezTo>
                  <a:cubicBezTo>
                    <a:pt x="10" y="57"/>
                    <a:pt x="1" y="63"/>
                    <a:pt x="1" y="68"/>
                  </a:cubicBezTo>
                  <a:cubicBezTo>
                    <a:pt x="0" y="80"/>
                    <a:pt x="50" y="62"/>
                    <a:pt x="58" y="59"/>
                  </a:cubicBezTo>
                  <a:cubicBezTo>
                    <a:pt x="82" y="50"/>
                    <a:pt x="105" y="38"/>
                    <a:pt x="125" y="2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70" name="Freeform 290"/>
            <p:cNvSpPr/>
            <p:nvPr/>
          </p:nvSpPr>
          <p:spPr bwMode="auto">
            <a:xfrm>
              <a:off x="7212013" y="4841875"/>
              <a:ext cx="560388" cy="1851025"/>
            </a:xfrm>
            <a:custGeom>
              <a:avLst/>
              <a:gdLst>
                <a:gd name="T0" fmla="*/ 177 w 199"/>
                <a:gd name="T1" fmla="*/ 44 h 659"/>
                <a:gd name="T2" fmla="*/ 178 w 199"/>
                <a:gd name="T3" fmla="*/ 49 h 659"/>
                <a:gd name="T4" fmla="*/ 194 w 199"/>
                <a:gd name="T5" fmla="*/ 64 h 659"/>
                <a:gd name="T6" fmla="*/ 170 w 199"/>
                <a:gd name="T7" fmla="*/ 61 h 659"/>
                <a:gd name="T8" fmla="*/ 161 w 199"/>
                <a:gd name="T9" fmla="*/ 61 h 659"/>
                <a:gd name="T10" fmla="*/ 154 w 199"/>
                <a:gd name="T11" fmla="*/ 66 h 659"/>
                <a:gd name="T12" fmla="*/ 112 w 199"/>
                <a:gd name="T13" fmla="*/ 126 h 659"/>
                <a:gd name="T14" fmla="*/ 78 w 199"/>
                <a:gd name="T15" fmla="*/ 193 h 659"/>
                <a:gd name="T16" fmla="*/ 34 w 199"/>
                <a:gd name="T17" fmla="*/ 335 h 659"/>
                <a:gd name="T18" fmla="*/ 17 w 199"/>
                <a:gd name="T19" fmla="*/ 563 h 659"/>
                <a:gd name="T20" fmla="*/ 23 w 199"/>
                <a:gd name="T21" fmla="*/ 645 h 659"/>
                <a:gd name="T22" fmla="*/ 23 w 199"/>
                <a:gd name="T23" fmla="*/ 649 h 659"/>
                <a:gd name="T24" fmla="*/ 8 w 199"/>
                <a:gd name="T25" fmla="*/ 649 h 659"/>
                <a:gd name="T26" fmla="*/ 1 w 199"/>
                <a:gd name="T27" fmla="*/ 564 h 659"/>
                <a:gd name="T28" fmla="*/ 3 w 199"/>
                <a:gd name="T29" fmla="*/ 456 h 659"/>
                <a:gd name="T30" fmla="*/ 16 w 199"/>
                <a:gd name="T31" fmla="*/ 345 h 659"/>
                <a:gd name="T32" fmla="*/ 137 w 199"/>
                <a:gd name="T33" fmla="*/ 60 h 659"/>
                <a:gd name="T34" fmla="*/ 152 w 199"/>
                <a:gd name="T35" fmla="*/ 39 h 659"/>
                <a:gd name="T36" fmla="*/ 150 w 199"/>
                <a:gd name="T37" fmla="*/ 6 h 659"/>
                <a:gd name="T38" fmla="*/ 152 w 199"/>
                <a:gd name="T39" fmla="*/ 10 h 659"/>
                <a:gd name="T40" fmla="*/ 163 w 199"/>
                <a:gd name="T41" fmla="*/ 13 h 659"/>
                <a:gd name="T42" fmla="*/ 163 w 199"/>
                <a:gd name="T43" fmla="*/ 13 h 659"/>
                <a:gd name="T44" fmla="*/ 178 w 199"/>
                <a:gd name="T45" fmla="*/ 0 h 659"/>
                <a:gd name="T46" fmla="*/ 173 w 199"/>
                <a:gd name="T47" fmla="*/ 13 h 659"/>
                <a:gd name="T48" fmla="*/ 177 w 199"/>
                <a:gd name="T49" fmla="*/ 26 h 659"/>
                <a:gd name="T50" fmla="*/ 199 w 199"/>
                <a:gd name="T51" fmla="*/ 32 h 659"/>
                <a:gd name="T52" fmla="*/ 183 w 199"/>
                <a:gd name="T53" fmla="*/ 36 h 659"/>
                <a:gd name="T54" fmla="*/ 177 w 199"/>
                <a:gd name="T55" fmla="*/ 43 h 659"/>
                <a:gd name="T56" fmla="*/ 177 w 199"/>
                <a:gd name="T57" fmla="*/ 44 h 6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99" h="659">
                  <a:moveTo>
                    <a:pt x="177" y="44"/>
                  </a:moveTo>
                  <a:cubicBezTo>
                    <a:pt x="177" y="46"/>
                    <a:pt x="177" y="48"/>
                    <a:pt x="178" y="49"/>
                  </a:cubicBezTo>
                  <a:cubicBezTo>
                    <a:pt x="181" y="56"/>
                    <a:pt x="187" y="61"/>
                    <a:pt x="194" y="64"/>
                  </a:cubicBezTo>
                  <a:cubicBezTo>
                    <a:pt x="186" y="63"/>
                    <a:pt x="178" y="61"/>
                    <a:pt x="170" y="61"/>
                  </a:cubicBezTo>
                  <a:cubicBezTo>
                    <a:pt x="167" y="60"/>
                    <a:pt x="164" y="60"/>
                    <a:pt x="161" y="61"/>
                  </a:cubicBezTo>
                  <a:cubicBezTo>
                    <a:pt x="158" y="62"/>
                    <a:pt x="156" y="64"/>
                    <a:pt x="154" y="66"/>
                  </a:cubicBezTo>
                  <a:cubicBezTo>
                    <a:pt x="137" y="82"/>
                    <a:pt x="124" y="105"/>
                    <a:pt x="112" y="126"/>
                  </a:cubicBezTo>
                  <a:cubicBezTo>
                    <a:pt x="99" y="147"/>
                    <a:pt x="88" y="170"/>
                    <a:pt x="78" y="193"/>
                  </a:cubicBezTo>
                  <a:cubicBezTo>
                    <a:pt x="58" y="238"/>
                    <a:pt x="44" y="286"/>
                    <a:pt x="34" y="335"/>
                  </a:cubicBezTo>
                  <a:cubicBezTo>
                    <a:pt x="19" y="409"/>
                    <a:pt x="14" y="487"/>
                    <a:pt x="17" y="563"/>
                  </a:cubicBezTo>
                  <a:cubicBezTo>
                    <a:pt x="18" y="591"/>
                    <a:pt x="20" y="618"/>
                    <a:pt x="23" y="645"/>
                  </a:cubicBezTo>
                  <a:cubicBezTo>
                    <a:pt x="23" y="646"/>
                    <a:pt x="23" y="648"/>
                    <a:pt x="23" y="649"/>
                  </a:cubicBezTo>
                  <a:cubicBezTo>
                    <a:pt x="24" y="659"/>
                    <a:pt x="9" y="659"/>
                    <a:pt x="8" y="649"/>
                  </a:cubicBezTo>
                  <a:cubicBezTo>
                    <a:pt x="5" y="621"/>
                    <a:pt x="3" y="592"/>
                    <a:pt x="1" y="564"/>
                  </a:cubicBezTo>
                  <a:cubicBezTo>
                    <a:pt x="0" y="528"/>
                    <a:pt x="0" y="492"/>
                    <a:pt x="3" y="456"/>
                  </a:cubicBezTo>
                  <a:cubicBezTo>
                    <a:pt x="5" y="418"/>
                    <a:pt x="9" y="381"/>
                    <a:pt x="16" y="345"/>
                  </a:cubicBezTo>
                  <a:cubicBezTo>
                    <a:pt x="35" y="242"/>
                    <a:pt x="74" y="143"/>
                    <a:pt x="137" y="60"/>
                  </a:cubicBezTo>
                  <a:cubicBezTo>
                    <a:pt x="142" y="54"/>
                    <a:pt x="150" y="47"/>
                    <a:pt x="152" y="39"/>
                  </a:cubicBezTo>
                  <a:cubicBezTo>
                    <a:pt x="153" y="29"/>
                    <a:pt x="150" y="16"/>
                    <a:pt x="150" y="6"/>
                  </a:cubicBezTo>
                  <a:cubicBezTo>
                    <a:pt x="152" y="10"/>
                    <a:pt x="152" y="10"/>
                    <a:pt x="152" y="10"/>
                  </a:cubicBezTo>
                  <a:cubicBezTo>
                    <a:pt x="154" y="14"/>
                    <a:pt x="159" y="15"/>
                    <a:pt x="163" y="13"/>
                  </a:cubicBezTo>
                  <a:cubicBezTo>
                    <a:pt x="163" y="13"/>
                    <a:pt x="163" y="13"/>
                    <a:pt x="163" y="13"/>
                  </a:cubicBezTo>
                  <a:cubicBezTo>
                    <a:pt x="168" y="9"/>
                    <a:pt x="173" y="4"/>
                    <a:pt x="178" y="0"/>
                  </a:cubicBezTo>
                  <a:cubicBezTo>
                    <a:pt x="176" y="5"/>
                    <a:pt x="174" y="9"/>
                    <a:pt x="173" y="13"/>
                  </a:cubicBezTo>
                  <a:cubicBezTo>
                    <a:pt x="173" y="18"/>
                    <a:pt x="173" y="23"/>
                    <a:pt x="177" y="26"/>
                  </a:cubicBezTo>
                  <a:cubicBezTo>
                    <a:pt x="182" y="32"/>
                    <a:pt x="192" y="30"/>
                    <a:pt x="199" y="32"/>
                  </a:cubicBezTo>
                  <a:cubicBezTo>
                    <a:pt x="194" y="32"/>
                    <a:pt x="188" y="34"/>
                    <a:pt x="183" y="36"/>
                  </a:cubicBezTo>
                  <a:cubicBezTo>
                    <a:pt x="180" y="38"/>
                    <a:pt x="177" y="40"/>
                    <a:pt x="177" y="43"/>
                  </a:cubicBezTo>
                  <a:cubicBezTo>
                    <a:pt x="177" y="44"/>
                    <a:pt x="177" y="44"/>
                    <a:pt x="177" y="44"/>
                  </a:cubicBezTo>
                  <a:close/>
                </a:path>
              </a:pathLst>
            </a:custGeom>
            <a:solidFill>
              <a:srgbClr val="99CA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71" name="Freeform 291"/>
            <p:cNvSpPr/>
            <p:nvPr/>
          </p:nvSpPr>
          <p:spPr bwMode="auto">
            <a:xfrm>
              <a:off x="7178675" y="4362450"/>
              <a:ext cx="379413" cy="1979612"/>
            </a:xfrm>
            <a:custGeom>
              <a:avLst/>
              <a:gdLst>
                <a:gd name="T0" fmla="*/ 119 w 135"/>
                <a:gd name="T1" fmla="*/ 26 h 705"/>
                <a:gd name="T2" fmla="*/ 123 w 135"/>
                <a:gd name="T3" fmla="*/ 29 h 705"/>
                <a:gd name="T4" fmla="*/ 129 w 135"/>
                <a:gd name="T5" fmla="*/ 29 h 705"/>
                <a:gd name="T6" fmla="*/ 135 w 135"/>
                <a:gd name="T7" fmla="*/ 30 h 705"/>
                <a:gd name="T8" fmla="*/ 126 w 135"/>
                <a:gd name="T9" fmla="*/ 33 h 705"/>
                <a:gd name="T10" fmla="*/ 98 w 135"/>
                <a:gd name="T11" fmla="*/ 54 h 705"/>
                <a:gd name="T12" fmla="*/ 81 w 135"/>
                <a:gd name="T13" fmla="*/ 95 h 705"/>
                <a:gd name="T14" fmla="*/ 49 w 135"/>
                <a:gd name="T15" fmla="*/ 178 h 705"/>
                <a:gd name="T16" fmla="*/ 47 w 135"/>
                <a:gd name="T17" fmla="*/ 184 h 705"/>
                <a:gd name="T18" fmla="*/ 16 w 135"/>
                <a:gd name="T19" fmla="*/ 352 h 705"/>
                <a:gd name="T20" fmla="*/ 15 w 135"/>
                <a:gd name="T21" fmla="*/ 438 h 705"/>
                <a:gd name="T22" fmla="*/ 21 w 135"/>
                <a:gd name="T23" fmla="*/ 529 h 705"/>
                <a:gd name="T24" fmla="*/ 34 w 135"/>
                <a:gd name="T25" fmla="*/ 628 h 705"/>
                <a:gd name="T26" fmla="*/ 44 w 135"/>
                <a:gd name="T27" fmla="*/ 695 h 705"/>
                <a:gd name="T28" fmla="*/ 39 w 135"/>
                <a:gd name="T29" fmla="*/ 704 h 705"/>
                <a:gd name="T30" fmla="*/ 31 w 135"/>
                <a:gd name="T31" fmla="*/ 699 h 705"/>
                <a:gd name="T32" fmla="*/ 21 w 135"/>
                <a:gd name="T33" fmla="*/ 629 h 705"/>
                <a:gd name="T34" fmla="*/ 10 w 135"/>
                <a:gd name="T35" fmla="*/ 544 h 705"/>
                <a:gd name="T36" fmla="*/ 2 w 135"/>
                <a:gd name="T37" fmla="*/ 447 h 705"/>
                <a:gd name="T38" fmla="*/ 12 w 135"/>
                <a:gd name="T39" fmla="*/ 272 h 705"/>
                <a:gd name="T40" fmla="*/ 61 w 135"/>
                <a:gd name="T41" fmla="*/ 106 h 705"/>
                <a:gd name="T42" fmla="*/ 79 w 135"/>
                <a:gd name="T43" fmla="*/ 63 h 705"/>
                <a:gd name="T44" fmla="*/ 88 w 135"/>
                <a:gd name="T45" fmla="*/ 42 h 705"/>
                <a:gd name="T46" fmla="*/ 90 w 135"/>
                <a:gd name="T47" fmla="*/ 25 h 705"/>
                <a:gd name="T48" fmla="*/ 79 w 135"/>
                <a:gd name="T49" fmla="*/ 11 h 705"/>
                <a:gd name="T50" fmla="*/ 86 w 135"/>
                <a:gd name="T51" fmla="*/ 15 h 705"/>
                <a:gd name="T52" fmla="*/ 90 w 135"/>
                <a:gd name="T53" fmla="*/ 15 h 705"/>
                <a:gd name="T54" fmla="*/ 95 w 135"/>
                <a:gd name="T55" fmla="*/ 0 h 705"/>
                <a:gd name="T56" fmla="*/ 99 w 135"/>
                <a:gd name="T57" fmla="*/ 9 h 705"/>
                <a:gd name="T58" fmla="*/ 107 w 135"/>
                <a:gd name="T59" fmla="*/ 7 h 705"/>
                <a:gd name="T60" fmla="*/ 112 w 135"/>
                <a:gd name="T61" fmla="*/ 1 h 705"/>
                <a:gd name="T62" fmla="*/ 112 w 135"/>
                <a:gd name="T63" fmla="*/ 9 h 705"/>
                <a:gd name="T64" fmla="*/ 126 w 135"/>
                <a:gd name="T65" fmla="*/ 15 h 705"/>
                <a:gd name="T66" fmla="*/ 119 w 135"/>
                <a:gd name="T67" fmla="*/ 26 h 7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35" h="705">
                  <a:moveTo>
                    <a:pt x="119" y="26"/>
                  </a:moveTo>
                  <a:cubicBezTo>
                    <a:pt x="119" y="27"/>
                    <a:pt x="121" y="28"/>
                    <a:pt x="123" y="29"/>
                  </a:cubicBezTo>
                  <a:cubicBezTo>
                    <a:pt x="125" y="29"/>
                    <a:pt x="127" y="29"/>
                    <a:pt x="129" y="29"/>
                  </a:cubicBezTo>
                  <a:cubicBezTo>
                    <a:pt x="132" y="29"/>
                    <a:pt x="134" y="29"/>
                    <a:pt x="135" y="30"/>
                  </a:cubicBezTo>
                  <a:cubicBezTo>
                    <a:pt x="132" y="31"/>
                    <a:pt x="129" y="32"/>
                    <a:pt x="126" y="33"/>
                  </a:cubicBezTo>
                  <a:cubicBezTo>
                    <a:pt x="115" y="36"/>
                    <a:pt x="102" y="43"/>
                    <a:pt x="98" y="54"/>
                  </a:cubicBezTo>
                  <a:cubicBezTo>
                    <a:pt x="93" y="68"/>
                    <a:pt x="86" y="81"/>
                    <a:pt x="81" y="95"/>
                  </a:cubicBezTo>
                  <a:cubicBezTo>
                    <a:pt x="69" y="122"/>
                    <a:pt x="58" y="150"/>
                    <a:pt x="49" y="178"/>
                  </a:cubicBezTo>
                  <a:cubicBezTo>
                    <a:pt x="49" y="180"/>
                    <a:pt x="48" y="182"/>
                    <a:pt x="47" y="184"/>
                  </a:cubicBezTo>
                  <a:cubicBezTo>
                    <a:pt x="30" y="239"/>
                    <a:pt x="20" y="295"/>
                    <a:pt x="16" y="352"/>
                  </a:cubicBezTo>
                  <a:cubicBezTo>
                    <a:pt x="15" y="381"/>
                    <a:pt x="14" y="409"/>
                    <a:pt x="15" y="438"/>
                  </a:cubicBezTo>
                  <a:cubicBezTo>
                    <a:pt x="16" y="468"/>
                    <a:pt x="18" y="498"/>
                    <a:pt x="21" y="529"/>
                  </a:cubicBezTo>
                  <a:cubicBezTo>
                    <a:pt x="25" y="562"/>
                    <a:pt x="29" y="595"/>
                    <a:pt x="34" y="628"/>
                  </a:cubicBezTo>
                  <a:cubicBezTo>
                    <a:pt x="37" y="651"/>
                    <a:pt x="40" y="673"/>
                    <a:pt x="44" y="695"/>
                  </a:cubicBezTo>
                  <a:cubicBezTo>
                    <a:pt x="44" y="700"/>
                    <a:pt x="42" y="703"/>
                    <a:pt x="39" y="704"/>
                  </a:cubicBezTo>
                  <a:cubicBezTo>
                    <a:pt x="35" y="705"/>
                    <a:pt x="32" y="704"/>
                    <a:pt x="31" y="699"/>
                  </a:cubicBezTo>
                  <a:cubicBezTo>
                    <a:pt x="27" y="676"/>
                    <a:pt x="24" y="652"/>
                    <a:pt x="21" y="629"/>
                  </a:cubicBezTo>
                  <a:cubicBezTo>
                    <a:pt x="17" y="601"/>
                    <a:pt x="13" y="572"/>
                    <a:pt x="10" y="544"/>
                  </a:cubicBezTo>
                  <a:cubicBezTo>
                    <a:pt x="6" y="512"/>
                    <a:pt x="4" y="479"/>
                    <a:pt x="2" y="447"/>
                  </a:cubicBezTo>
                  <a:cubicBezTo>
                    <a:pt x="0" y="388"/>
                    <a:pt x="2" y="330"/>
                    <a:pt x="12" y="272"/>
                  </a:cubicBezTo>
                  <a:cubicBezTo>
                    <a:pt x="22" y="215"/>
                    <a:pt x="40" y="160"/>
                    <a:pt x="61" y="106"/>
                  </a:cubicBezTo>
                  <a:cubicBezTo>
                    <a:pt x="67" y="92"/>
                    <a:pt x="73" y="78"/>
                    <a:pt x="79" y="63"/>
                  </a:cubicBezTo>
                  <a:cubicBezTo>
                    <a:pt x="82" y="56"/>
                    <a:pt x="85" y="49"/>
                    <a:pt x="88" y="42"/>
                  </a:cubicBezTo>
                  <a:cubicBezTo>
                    <a:pt x="91" y="36"/>
                    <a:pt x="93" y="31"/>
                    <a:pt x="90" y="25"/>
                  </a:cubicBezTo>
                  <a:cubicBezTo>
                    <a:pt x="87" y="20"/>
                    <a:pt x="83" y="15"/>
                    <a:pt x="79" y="11"/>
                  </a:cubicBezTo>
                  <a:cubicBezTo>
                    <a:pt x="81" y="12"/>
                    <a:pt x="84" y="14"/>
                    <a:pt x="86" y="15"/>
                  </a:cubicBezTo>
                  <a:cubicBezTo>
                    <a:pt x="87" y="15"/>
                    <a:pt x="88" y="15"/>
                    <a:pt x="90" y="15"/>
                  </a:cubicBezTo>
                  <a:cubicBezTo>
                    <a:pt x="95" y="15"/>
                    <a:pt x="94" y="4"/>
                    <a:pt x="95" y="0"/>
                  </a:cubicBezTo>
                  <a:cubicBezTo>
                    <a:pt x="96" y="3"/>
                    <a:pt x="96" y="7"/>
                    <a:pt x="99" y="9"/>
                  </a:cubicBezTo>
                  <a:cubicBezTo>
                    <a:pt x="102" y="10"/>
                    <a:pt x="105" y="9"/>
                    <a:pt x="107" y="7"/>
                  </a:cubicBezTo>
                  <a:cubicBezTo>
                    <a:pt x="109" y="6"/>
                    <a:pt x="110" y="3"/>
                    <a:pt x="112" y="1"/>
                  </a:cubicBezTo>
                  <a:cubicBezTo>
                    <a:pt x="111" y="4"/>
                    <a:pt x="111" y="7"/>
                    <a:pt x="112" y="9"/>
                  </a:cubicBezTo>
                  <a:cubicBezTo>
                    <a:pt x="114" y="15"/>
                    <a:pt x="121" y="15"/>
                    <a:pt x="126" y="15"/>
                  </a:cubicBezTo>
                  <a:cubicBezTo>
                    <a:pt x="121" y="16"/>
                    <a:pt x="116" y="22"/>
                    <a:pt x="119" y="26"/>
                  </a:cubicBezTo>
                  <a:close/>
                </a:path>
              </a:pathLst>
            </a:custGeom>
            <a:solidFill>
              <a:srgbClr val="99CA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72" name="Freeform 292"/>
            <p:cNvSpPr/>
            <p:nvPr/>
          </p:nvSpPr>
          <p:spPr bwMode="auto">
            <a:xfrm>
              <a:off x="7350125" y="5122863"/>
              <a:ext cx="123825" cy="273050"/>
            </a:xfrm>
            <a:custGeom>
              <a:avLst/>
              <a:gdLst>
                <a:gd name="T0" fmla="*/ 27 w 44"/>
                <a:gd name="T1" fmla="*/ 78 h 97"/>
                <a:gd name="T2" fmla="*/ 22 w 44"/>
                <a:gd name="T3" fmla="*/ 97 h 97"/>
                <a:gd name="T4" fmla="*/ 17 w 44"/>
                <a:gd name="T5" fmla="*/ 78 h 97"/>
                <a:gd name="T6" fmla="*/ 22 w 44"/>
                <a:gd name="T7" fmla="*/ 0 h 97"/>
                <a:gd name="T8" fmla="*/ 27 w 44"/>
                <a:gd name="T9" fmla="*/ 78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" h="97">
                  <a:moveTo>
                    <a:pt x="27" y="78"/>
                  </a:moveTo>
                  <a:cubicBezTo>
                    <a:pt x="24" y="90"/>
                    <a:pt x="22" y="97"/>
                    <a:pt x="22" y="97"/>
                  </a:cubicBezTo>
                  <a:cubicBezTo>
                    <a:pt x="22" y="97"/>
                    <a:pt x="20" y="90"/>
                    <a:pt x="17" y="78"/>
                  </a:cubicBezTo>
                  <a:cubicBezTo>
                    <a:pt x="10" y="50"/>
                    <a:pt x="0" y="0"/>
                    <a:pt x="22" y="0"/>
                  </a:cubicBezTo>
                  <a:cubicBezTo>
                    <a:pt x="44" y="0"/>
                    <a:pt x="34" y="50"/>
                    <a:pt x="27" y="7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73" name="Freeform 293"/>
            <p:cNvSpPr/>
            <p:nvPr/>
          </p:nvSpPr>
          <p:spPr bwMode="auto">
            <a:xfrm>
              <a:off x="7397750" y="5341938"/>
              <a:ext cx="28575" cy="53975"/>
            </a:xfrm>
            <a:custGeom>
              <a:avLst/>
              <a:gdLst>
                <a:gd name="T0" fmla="*/ 10 w 10"/>
                <a:gd name="T1" fmla="*/ 0 h 19"/>
                <a:gd name="T2" fmla="*/ 5 w 10"/>
                <a:gd name="T3" fmla="*/ 19 h 19"/>
                <a:gd name="T4" fmla="*/ 0 w 10"/>
                <a:gd name="T5" fmla="*/ 0 h 19"/>
                <a:gd name="T6" fmla="*/ 10 w 10"/>
                <a:gd name="T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19">
                  <a:moveTo>
                    <a:pt x="10" y="0"/>
                  </a:moveTo>
                  <a:cubicBezTo>
                    <a:pt x="7" y="12"/>
                    <a:pt x="5" y="19"/>
                    <a:pt x="5" y="19"/>
                  </a:cubicBezTo>
                  <a:cubicBezTo>
                    <a:pt x="5" y="19"/>
                    <a:pt x="3" y="12"/>
                    <a:pt x="0" y="0"/>
                  </a:cubicBezTo>
                  <a:cubicBezTo>
                    <a:pt x="3" y="2"/>
                    <a:pt x="7" y="2"/>
                    <a:pt x="10" y="0"/>
                  </a:cubicBezTo>
                  <a:close/>
                </a:path>
              </a:pathLst>
            </a:custGeom>
            <a:solidFill>
              <a:srgbClr val="DBDC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74" name="Freeform 294"/>
            <p:cNvSpPr/>
            <p:nvPr/>
          </p:nvSpPr>
          <p:spPr bwMode="auto">
            <a:xfrm>
              <a:off x="7350125" y="5429250"/>
              <a:ext cx="123825" cy="271462"/>
            </a:xfrm>
            <a:custGeom>
              <a:avLst/>
              <a:gdLst>
                <a:gd name="T0" fmla="*/ 27 w 44"/>
                <a:gd name="T1" fmla="*/ 19 h 97"/>
                <a:gd name="T2" fmla="*/ 22 w 44"/>
                <a:gd name="T3" fmla="*/ 0 h 97"/>
                <a:gd name="T4" fmla="*/ 17 w 44"/>
                <a:gd name="T5" fmla="*/ 19 h 97"/>
                <a:gd name="T6" fmla="*/ 22 w 44"/>
                <a:gd name="T7" fmla="*/ 97 h 97"/>
                <a:gd name="T8" fmla="*/ 27 w 44"/>
                <a:gd name="T9" fmla="*/ 19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" h="97">
                  <a:moveTo>
                    <a:pt x="27" y="19"/>
                  </a:moveTo>
                  <a:cubicBezTo>
                    <a:pt x="24" y="8"/>
                    <a:pt x="22" y="0"/>
                    <a:pt x="22" y="0"/>
                  </a:cubicBezTo>
                  <a:cubicBezTo>
                    <a:pt x="22" y="0"/>
                    <a:pt x="20" y="8"/>
                    <a:pt x="17" y="19"/>
                  </a:cubicBezTo>
                  <a:cubicBezTo>
                    <a:pt x="10" y="47"/>
                    <a:pt x="0" y="97"/>
                    <a:pt x="22" y="97"/>
                  </a:cubicBezTo>
                  <a:cubicBezTo>
                    <a:pt x="44" y="97"/>
                    <a:pt x="34" y="47"/>
                    <a:pt x="27" y="1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75" name="Freeform 295"/>
            <p:cNvSpPr/>
            <p:nvPr/>
          </p:nvSpPr>
          <p:spPr bwMode="auto">
            <a:xfrm>
              <a:off x="7397750" y="5429250"/>
              <a:ext cx="28575" cy="52387"/>
            </a:xfrm>
            <a:custGeom>
              <a:avLst/>
              <a:gdLst>
                <a:gd name="T0" fmla="*/ 10 w 10"/>
                <a:gd name="T1" fmla="*/ 19 h 19"/>
                <a:gd name="T2" fmla="*/ 5 w 10"/>
                <a:gd name="T3" fmla="*/ 0 h 19"/>
                <a:gd name="T4" fmla="*/ 0 w 10"/>
                <a:gd name="T5" fmla="*/ 19 h 19"/>
                <a:gd name="T6" fmla="*/ 10 w 10"/>
                <a:gd name="T7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19">
                  <a:moveTo>
                    <a:pt x="10" y="19"/>
                  </a:moveTo>
                  <a:cubicBezTo>
                    <a:pt x="7" y="8"/>
                    <a:pt x="5" y="0"/>
                    <a:pt x="5" y="0"/>
                  </a:cubicBezTo>
                  <a:cubicBezTo>
                    <a:pt x="5" y="0"/>
                    <a:pt x="3" y="8"/>
                    <a:pt x="0" y="19"/>
                  </a:cubicBezTo>
                  <a:cubicBezTo>
                    <a:pt x="3" y="17"/>
                    <a:pt x="7" y="17"/>
                    <a:pt x="10" y="19"/>
                  </a:cubicBezTo>
                  <a:close/>
                </a:path>
              </a:pathLst>
            </a:custGeom>
            <a:solidFill>
              <a:srgbClr val="DBDC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76" name="Freeform 296"/>
            <p:cNvSpPr/>
            <p:nvPr/>
          </p:nvSpPr>
          <p:spPr bwMode="auto">
            <a:xfrm>
              <a:off x="7215188" y="5130800"/>
              <a:ext cx="188913" cy="266700"/>
            </a:xfrm>
            <a:custGeom>
              <a:avLst/>
              <a:gdLst>
                <a:gd name="T0" fmla="*/ 62 w 67"/>
                <a:gd name="T1" fmla="*/ 76 h 95"/>
                <a:gd name="T2" fmla="*/ 67 w 67"/>
                <a:gd name="T3" fmla="*/ 95 h 95"/>
                <a:gd name="T4" fmla="*/ 53 w 67"/>
                <a:gd name="T5" fmla="*/ 81 h 95"/>
                <a:gd name="T6" fmla="*/ 18 w 67"/>
                <a:gd name="T7" fmla="*/ 11 h 95"/>
                <a:gd name="T8" fmla="*/ 62 w 67"/>
                <a:gd name="T9" fmla="*/ 76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95">
                  <a:moveTo>
                    <a:pt x="62" y="76"/>
                  </a:moveTo>
                  <a:cubicBezTo>
                    <a:pt x="65" y="87"/>
                    <a:pt x="67" y="95"/>
                    <a:pt x="67" y="95"/>
                  </a:cubicBezTo>
                  <a:cubicBezTo>
                    <a:pt x="67" y="95"/>
                    <a:pt x="61" y="90"/>
                    <a:pt x="53" y="81"/>
                  </a:cubicBezTo>
                  <a:cubicBezTo>
                    <a:pt x="33" y="60"/>
                    <a:pt x="0" y="22"/>
                    <a:pt x="18" y="11"/>
                  </a:cubicBezTo>
                  <a:cubicBezTo>
                    <a:pt x="37" y="0"/>
                    <a:pt x="54" y="48"/>
                    <a:pt x="62" y="7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77" name="Freeform 297"/>
            <p:cNvSpPr/>
            <p:nvPr/>
          </p:nvSpPr>
          <p:spPr bwMode="auto">
            <a:xfrm>
              <a:off x="7364413" y="5345113"/>
              <a:ext cx="39688" cy="52387"/>
            </a:xfrm>
            <a:custGeom>
              <a:avLst/>
              <a:gdLst>
                <a:gd name="T0" fmla="*/ 9 w 14"/>
                <a:gd name="T1" fmla="*/ 0 h 19"/>
                <a:gd name="T2" fmla="*/ 14 w 14"/>
                <a:gd name="T3" fmla="*/ 19 h 19"/>
                <a:gd name="T4" fmla="*/ 0 w 14"/>
                <a:gd name="T5" fmla="*/ 5 h 19"/>
                <a:gd name="T6" fmla="*/ 9 w 14"/>
                <a:gd name="T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19">
                  <a:moveTo>
                    <a:pt x="9" y="0"/>
                  </a:moveTo>
                  <a:cubicBezTo>
                    <a:pt x="12" y="11"/>
                    <a:pt x="14" y="19"/>
                    <a:pt x="14" y="19"/>
                  </a:cubicBezTo>
                  <a:cubicBezTo>
                    <a:pt x="14" y="19"/>
                    <a:pt x="8" y="14"/>
                    <a:pt x="0" y="5"/>
                  </a:cubicBezTo>
                  <a:cubicBezTo>
                    <a:pt x="4" y="5"/>
                    <a:pt x="7" y="3"/>
                    <a:pt x="9" y="0"/>
                  </a:cubicBezTo>
                  <a:close/>
                </a:path>
              </a:pathLst>
            </a:custGeom>
            <a:solidFill>
              <a:srgbClr val="DBDC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78" name="Freeform 298"/>
            <p:cNvSpPr/>
            <p:nvPr/>
          </p:nvSpPr>
          <p:spPr bwMode="auto">
            <a:xfrm>
              <a:off x="7419975" y="5426075"/>
              <a:ext cx="188913" cy="266700"/>
            </a:xfrm>
            <a:custGeom>
              <a:avLst/>
              <a:gdLst>
                <a:gd name="T0" fmla="*/ 14 w 67"/>
                <a:gd name="T1" fmla="*/ 14 h 95"/>
                <a:gd name="T2" fmla="*/ 0 w 67"/>
                <a:gd name="T3" fmla="*/ 0 h 95"/>
                <a:gd name="T4" fmla="*/ 5 w 67"/>
                <a:gd name="T5" fmla="*/ 19 h 95"/>
                <a:gd name="T6" fmla="*/ 49 w 67"/>
                <a:gd name="T7" fmla="*/ 85 h 95"/>
                <a:gd name="T8" fmla="*/ 14 w 67"/>
                <a:gd name="T9" fmla="*/ 14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95">
                  <a:moveTo>
                    <a:pt x="14" y="14"/>
                  </a:moveTo>
                  <a:cubicBezTo>
                    <a:pt x="6" y="6"/>
                    <a:pt x="0" y="0"/>
                    <a:pt x="0" y="0"/>
                  </a:cubicBezTo>
                  <a:cubicBezTo>
                    <a:pt x="0" y="0"/>
                    <a:pt x="2" y="8"/>
                    <a:pt x="5" y="19"/>
                  </a:cubicBezTo>
                  <a:cubicBezTo>
                    <a:pt x="13" y="47"/>
                    <a:pt x="30" y="95"/>
                    <a:pt x="49" y="85"/>
                  </a:cubicBezTo>
                  <a:cubicBezTo>
                    <a:pt x="67" y="74"/>
                    <a:pt x="34" y="35"/>
                    <a:pt x="14" y="1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79" name="Freeform 299"/>
            <p:cNvSpPr/>
            <p:nvPr/>
          </p:nvSpPr>
          <p:spPr bwMode="auto">
            <a:xfrm>
              <a:off x="7419975" y="5426075"/>
              <a:ext cx="39688" cy="53975"/>
            </a:xfrm>
            <a:custGeom>
              <a:avLst/>
              <a:gdLst>
                <a:gd name="T0" fmla="*/ 14 w 14"/>
                <a:gd name="T1" fmla="*/ 14 h 19"/>
                <a:gd name="T2" fmla="*/ 0 w 14"/>
                <a:gd name="T3" fmla="*/ 0 h 19"/>
                <a:gd name="T4" fmla="*/ 5 w 14"/>
                <a:gd name="T5" fmla="*/ 19 h 19"/>
                <a:gd name="T6" fmla="*/ 14 w 14"/>
                <a:gd name="T7" fmla="*/ 14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19">
                  <a:moveTo>
                    <a:pt x="14" y="14"/>
                  </a:moveTo>
                  <a:cubicBezTo>
                    <a:pt x="6" y="6"/>
                    <a:pt x="0" y="0"/>
                    <a:pt x="0" y="0"/>
                  </a:cubicBezTo>
                  <a:cubicBezTo>
                    <a:pt x="0" y="0"/>
                    <a:pt x="2" y="8"/>
                    <a:pt x="5" y="19"/>
                  </a:cubicBezTo>
                  <a:cubicBezTo>
                    <a:pt x="7" y="16"/>
                    <a:pt x="10" y="14"/>
                    <a:pt x="14" y="14"/>
                  </a:cubicBezTo>
                  <a:close/>
                </a:path>
              </a:pathLst>
            </a:custGeom>
            <a:solidFill>
              <a:srgbClr val="DBDC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80" name="Freeform 300"/>
            <p:cNvSpPr/>
            <p:nvPr/>
          </p:nvSpPr>
          <p:spPr bwMode="auto">
            <a:xfrm>
              <a:off x="7129463" y="5214938"/>
              <a:ext cx="268288" cy="188912"/>
            </a:xfrm>
            <a:custGeom>
              <a:avLst/>
              <a:gdLst>
                <a:gd name="T0" fmla="*/ 81 w 95"/>
                <a:gd name="T1" fmla="*/ 53 h 67"/>
                <a:gd name="T2" fmla="*/ 95 w 95"/>
                <a:gd name="T3" fmla="*/ 67 h 67"/>
                <a:gd name="T4" fmla="*/ 76 w 95"/>
                <a:gd name="T5" fmla="*/ 62 h 67"/>
                <a:gd name="T6" fmla="*/ 11 w 95"/>
                <a:gd name="T7" fmla="*/ 19 h 67"/>
                <a:gd name="T8" fmla="*/ 81 w 95"/>
                <a:gd name="T9" fmla="*/ 53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5" h="67">
                  <a:moveTo>
                    <a:pt x="81" y="53"/>
                  </a:moveTo>
                  <a:cubicBezTo>
                    <a:pt x="89" y="61"/>
                    <a:pt x="95" y="67"/>
                    <a:pt x="95" y="67"/>
                  </a:cubicBezTo>
                  <a:cubicBezTo>
                    <a:pt x="95" y="67"/>
                    <a:pt x="87" y="65"/>
                    <a:pt x="76" y="62"/>
                  </a:cubicBezTo>
                  <a:cubicBezTo>
                    <a:pt x="48" y="54"/>
                    <a:pt x="0" y="37"/>
                    <a:pt x="11" y="19"/>
                  </a:cubicBezTo>
                  <a:cubicBezTo>
                    <a:pt x="21" y="0"/>
                    <a:pt x="60" y="33"/>
                    <a:pt x="81" y="5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81" name="Freeform 301"/>
            <p:cNvSpPr/>
            <p:nvPr/>
          </p:nvSpPr>
          <p:spPr bwMode="auto">
            <a:xfrm>
              <a:off x="7343775" y="5364163"/>
              <a:ext cx="53975" cy="39687"/>
            </a:xfrm>
            <a:custGeom>
              <a:avLst/>
              <a:gdLst>
                <a:gd name="T0" fmla="*/ 5 w 19"/>
                <a:gd name="T1" fmla="*/ 0 h 14"/>
                <a:gd name="T2" fmla="*/ 19 w 19"/>
                <a:gd name="T3" fmla="*/ 14 h 14"/>
                <a:gd name="T4" fmla="*/ 0 w 19"/>
                <a:gd name="T5" fmla="*/ 9 h 14"/>
                <a:gd name="T6" fmla="*/ 5 w 19"/>
                <a:gd name="T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14">
                  <a:moveTo>
                    <a:pt x="5" y="0"/>
                  </a:moveTo>
                  <a:cubicBezTo>
                    <a:pt x="13" y="8"/>
                    <a:pt x="19" y="14"/>
                    <a:pt x="19" y="14"/>
                  </a:cubicBezTo>
                  <a:cubicBezTo>
                    <a:pt x="19" y="14"/>
                    <a:pt x="11" y="12"/>
                    <a:pt x="0" y="9"/>
                  </a:cubicBezTo>
                  <a:cubicBezTo>
                    <a:pt x="3" y="7"/>
                    <a:pt x="5" y="4"/>
                    <a:pt x="5" y="0"/>
                  </a:cubicBezTo>
                  <a:close/>
                </a:path>
              </a:pathLst>
            </a:custGeom>
            <a:solidFill>
              <a:srgbClr val="DBDC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82" name="Freeform 302"/>
            <p:cNvSpPr/>
            <p:nvPr/>
          </p:nvSpPr>
          <p:spPr bwMode="auto">
            <a:xfrm>
              <a:off x="7426325" y="5421313"/>
              <a:ext cx="266700" cy="190500"/>
            </a:xfrm>
            <a:custGeom>
              <a:avLst/>
              <a:gdLst>
                <a:gd name="T0" fmla="*/ 19 w 95"/>
                <a:gd name="T1" fmla="*/ 5 h 68"/>
                <a:gd name="T2" fmla="*/ 0 w 95"/>
                <a:gd name="T3" fmla="*/ 0 h 68"/>
                <a:gd name="T4" fmla="*/ 14 w 95"/>
                <a:gd name="T5" fmla="*/ 14 h 68"/>
                <a:gd name="T6" fmla="*/ 84 w 95"/>
                <a:gd name="T7" fmla="*/ 49 h 68"/>
                <a:gd name="T8" fmla="*/ 19 w 95"/>
                <a:gd name="T9" fmla="*/ 5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5" h="68">
                  <a:moveTo>
                    <a:pt x="19" y="5"/>
                  </a:moveTo>
                  <a:cubicBezTo>
                    <a:pt x="8" y="2"/>
                    <a:pt x="0" y="0"/>
                    <a:pt x="0" y="0"/>
                  </a:cubicBezTo>
                  <a:cubicBezTo>
                    <a:pt x="0" y="0"/>
                    <a:pt x="6" y="6"/>
                    <a:pt x="14" y="14"/>
                  </a:cubicBezTo>
                  <a:cubicBezTo>
                    <a:pt x="35" y="34"/>
                    <a:pt x="74" y="68"/>
                    <a:pt x="84" y="49"/>
                  </a:cubicBezTo>
                  <a:cubicBezTo>
                    <a:pt x="95" y="30"/>
                    <a:pt x="47" y="13"/>
                    <a:pt x="19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83" name="Freeform 303"/>
            <p:cNvSpPr/>
            <p:nvPr/>
          </p:nvSpPr>
          <p:spPr bwMode="auto">
            <a:xfrm>
              <a:off x="7426325" y="5421313"/>
              <a:ext cx="52388" cy="38100"/>
            </a:xfrm>
            <a:custGeom>
              <a:avLst/>
              <a:gdLst>
                <a:gd name="T0" fmla="*/ 19 w 19"/>
                <a:gd name="T1" fmla="*/ 5 h 14"/>
                <a:gd name="T2" fmla="*/ 0 w 19"/>
                <a:gd name="T3" fmla="*/ 0 h 14"/>
                <a:gd name="T4" fmla="*/ 14 w 19"/>
                <a:gd name="T5" fmla="*/ 14 h 14"/>
                <a:gd name="T6" fmla="*/ 19 w 19"/>
                <a:gd name="T7" fmla="*/ 5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14">
                  <a:moveTo>
                    <a:pt x="19" y="5"/>
                  </a:moveTo>
                  <a:cubicBezTo>
                    <a:pt x="8" y="2"/>
                    <a:pt x="0" y="0"/>
                    <a:pt x="0" y="0"/>
                  </a:cubicBezTo>
                  <a:cubicBezTo>
                    <a:pt x="0" y="0"/>
                    <a:pt x="6" y="6"/>
                    <a:pt x="14" y="14"/>
                  </a:cubicBezTo>
                  <a:cubicBezTo>
                    <a:pt x="14" y="10"/>
                    <a:pt x="16" y="7"/>
                    <a:pt x="19" y="5"/>
                  </a:cubicBezTo>
                  <a:close/>
                </a:path>
              </a:pathLst>
            </a:custGeom>
            <a:solidFill>
              <a:srgbClr val="DBDC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84" name="Freeform 304"/>
            <p:cNvSpPr/>
            <p:nvPr/>
          </p:nvSpPr>
          <p:spPr bwMode="auto">
            <a:xfrm>
              <a:off x="7121525" y="5349875"/>
              <a:ext cx="273050" cy="123825"/>
            </a:xfrm>
            <a:custGeom>
              <a:avLst/>
              <a:gdLst>
                <a:gd name="T0" fmla="*/ 78 w 97"/>
                <a:gd name="T1" fmla="*/ 17 h 44"/>
                <a:gd name="T2" fmla="*/ 97 w 97"/>
                <a:gd name="T3" fmla="*/ 22 h 44"/>
                <a:gd name="T4" fmla="*/ 78 w 97"/>
                <a:gd name="T5" fmla="*/ 27 h 44"/>
                <a:gd name="T6" fmla="*/ 0 w 97"/>
                <a:gd name="T7" fmla="*/ 22 h 44"/>
                <a:gd name="T8" fmla="*/ 78 w 97"/>
                <a:gd name="T9" fmla="*/ 1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7" h="44">
                  <a:moveTo>
                    <a:pt x="78" y="17"/>
                  </a:moveTo>
                  <a:cubicBezTo>
                    <a:pt x="89" y="20"/>
                    <a:pt x="97" y="22"/>
                    <a:pt x="97" y="22"/>
                  </a:cubicBezTo>
                  <a:cubicBezTo>
                    <a:pt x="97" y="22"/>
                    <a:pt x="89" y="25"/>
                    <a:pt x="78" y="27"/>
                  </a:cubicBezTo>
                  <a:cubicBezTo>
                    <a:pt x="50" y="34"/>
                    <a:pt x="0" y="44"/>
                    <a:pt x="0" y="22"/>
                  </a:cubicBezTo>
                  <a:cubicBezTo>
                    <a:pt x="0" y="0"/>
                    <a:pt x="50" y="10"/>
                    <a:pt x="78" y="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85" name="Freeform 305"/>
            <p:cNvSpPr/>
            <p:nvPr/>
          </p:nvSpPr>
          <p:spPr bwMode="auto">
            <a:xfrm>
              <a:off x="7340600" y="5397500"/>
              <a:ext cx="53975" cy="28575"/>
            </a:xfrm>
            <a:custGeom>
              <a:avLst/>
              <a:gdLst>
                <a:gd name="T0" fmla="*/ 0 w 19"/>
                <a:gd name="T1" fmla="*/ 0 h 10"/>
                <a:gd name="T2" fmla="*/ 19 w 19"/>
                <a:gd name="T3" fmla="*/ 5 h 10"/>
                <a:gd name="T4" fmla="*/ 0 w 19"/>
                <a:gd name="T5" fmla="*/ 10 h 10"/>
                <a:gd name="T6" fmla="*/ 0 w 19"/>
                <a:gd name="T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10">
                  <a:moveTo>
                    <a:pt x="0" y="0"/>
                  </a:moveTo>
                  <a:cubicBezTo>
                    <a:pt x="11" y="3"/>
                    <a:pt x="19" y="5"/>
                    <a:pt x="19" y="5"/>
                  </a:cubicBezTo>
                  <a:cubicBezTo>
                    <a:pt x="19" y="5"/>
                    <a:pt x="11" y="8"/>
                    <a:pt x="0" y="10"/>
                  </a:cubicBezTo>
                  <a:cubicBezTo>
                    <a:pt x="2" y="7"/>
                    <a:pt x="2" y="3"/>
                    <a:pt x="0" y="0"/>
                  </a:cubicBezTo>
                  <a:close/>
                </a:path>
              </a:pathLst>
            </a:custGeom>
            <a:solidFill>
              <a:srgbClr val="DBDC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86" name="Freeform 306"/>
            <p:cNvSpPr/>
            <p:nvPr/>
          </p:nvSpPr>
          <p:spPr bwMode="auto">
            <a:xfrm>
              <a:off x="7138988" y="5407025"/>
              <a:ext cx="255588" cy="55562"/>
            </a:xfrm>
            <a:custGeom>
              <a:avLst/>
              <a:gdLst>
                <a:gd name="T0" fmla="*/ 83 w 91"/>
                <a:gd name="T1" fmla="*/ 0 h 20"/>
                <a:gd name="T2" fmla="*/ 65 w 91"/>
                <a:gd name="T3" fmla="*/ 5 h 20"/>
                <a:gd name="T4" fmla="*/ 0 w 91"/>
                <a:gd name="T5" fmla="*/ 12 h 20"/>
                <a:gd name="T6" fmla="*/ 72 w 91"/>
                <a:gd name="T7" fmla="*/ 7 h 20"/>
                <a:gd name="T8" fmla="*/ 91 w 91"/>
                <a:gd name="T9" fmla="*/ 2 h 20"/>
                <a:gd name="T10" fmla="*/ 83 w 91"/>
                <a:gd name="T11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1" h="20">
                  <a:moveTo>
                    <a:pt x="83" y="0"/>
                  </a:moveTo>
                  <a:cubicBezTo>
                    <a:pt x="81" y="0"/>
                    <a:pt x="74" y="3"/>
                    <a:pt x="65" y="5"/>
                  </a:cubicBezTo>
                  <a:cubicBezTo>
                    <a:pt x="46" y="10"/>
                    <a:pt x="17" y="15"/>
                    <a:pt x="0" y="12"/>
                  </a:cubicBezTo>
                  <a:cubicBezTo>
                    <a:pt x="15" y="20"/>
                    <a:pt x="50" y="13"/>
                    <a:pt x="72" y="7"/>
                  </a:cubicBezTo>
                  <a:cubicBezTo>
                    <a:pt x="83" y="5"/>
                    <a:pt x="91" y="2"/>
                    <a:pt x="91" y="2"/>
                  </a:cubicBezTo>
                  <a:cubicBezTo>
                    <a:pt x="91" y="2"/>
                    <a:pt x="88" y="1"/>
                    <a:pt x="83" y="0"/>
                  </a:cubicBezTo>
                  <a:close/>
                </a:path>
              </a:pathLst>
            </a:custGeom>
            <a:solidFill>
              <a:srgbClr val="DBDC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87" name="Freeform 307"/>
            <p:cNvSpPr/>
            <p:nvPr/>
          </p:nvSpPr>
          <p:spPr bwMode="auto">
            <a:xfrm>
              <a:off x="7429500" y="5349875"/>
              <a:ext cx="273050" cy="123825"/>
            </a:xfrm>
            <a:custGeom>
              <a:avLst/>
              <a:gdLst>
                <a:gd name="T0" fmla="*/ 19 w 97"/>
                <a:gd name="T1" fmla="*/ 17 h 44"/>
                <a:gd name="T2" fmla="*/ 0 w 97"/>
                <a:gd name="T3" fmla="*/ 22 h 44"/>
                <a:gd name="T4" fmla="*/ 19 w 97"/>
                <a:gd name="T5" fmla="*/ 27 h 44"/>
                <a:gd name="T6" fmla="*/ 97 w 97"/>
                <a:gd name="T7" fmla="*/ 22 h 44"/>
                <a:gd name="T8" fmla="*/ 19 w 97"/>
                <a:gd name="T9" fmla="*/ 1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7" h="44">
                  <a:moveTo>
                    <a:pt x="19" y="17"/>
                  </a:moveTo>
                  <a:cubicBezTo>
                    <a:pt x="8" y="20"/>
                    <a:pt x="0" y="22"/>
                    <a:pt x="0" y="22"/>
                  </a:cubicBezTo>
                  <a:cubicBezTo>
                    <a:pt x="0" y="22"/>
                    <a:pt x="8" y="25"/>
                    <a:pt x="19" y="27"/>
                  </a:cubicBezTo>
                  <a:cubicBezTo>
                    <a:pt x="47" y="34"/>
                    <a:pt x="97" y="44"/>
                    <a:pt x="97" y="22"/>
                  </a:cubicBezTo>
                  <a:cubicBezTo>
                    <a:pt x="97" y="0"/>
                    <a:pt x="47" y="10"/>
                    <a:pt x="19" y="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88" name="Freeform 308"/>
            <p:cNvSpPr/>
            <p:nvPr/>
          </p:nvSpPr>
          <p:spPr bwMode="auto">
            <a:xfrm>
              <a:off x="7429500" y="5397500"/>
              <a:ext cx="52388" cy="28575"/>
            </a:xfrm>
            <a:custGeom>
              <a:avLst/>
              <a:gdLst>
                <a:gd name="T0" fmla="*/ 19 w 19"/>
                <a:gd name="T1" fmla="*/ 0 h 10"/>
                <a:gd name="T2" fmla="*/ 0 w 19"/>
                <a:gd name="T3" fmla="*/ 5 h 10"/>
                <a:gd name="T4" fmla="*/ 19 w 19"/>
                <a:gd name="T5" fmla="*/ 10 h 10"/>
                <a:gd name="T6" fmla="*/ 19 w 19"/>
                <a:gd name="T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10">
                  <a:moveTo>
                    <a:pt x="19" y="0"/>
                  </a:moveTo>
                  <a:cubicBezTo>
                    <a:pt x="8" y="3"/>
                    <a:pt x="0" y="5"/>
                    <a:pt x="0" y="5"/>
                  </a:cubicBezTo>
                  <a:cubicBezTo>
                    <a:pt x="0" y="5"/>
                    <a:pt x="8" y="8"/>
                    <a:pt x="19" y="10"/>
                  </a:cubicBezTo>
                  <a:cubicBezTo>
                    <a:pt x="17" y="7"/>
                    <a:pt x="17" y="3"/>
                    <a:pt x="19" y="0"/>
                  </a:cubicBezTo>
                  <a:close/>
                </a:path>
              </a:pathLst>
            </a:custGeom>
            <a:solidFill>
              <a:srgbClr val="DBDC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89" name="Freeform 309"/>
            <p:cNvSpPr/>
            <p:nvPr/>
          </p:nvSpPr>
          <p:spPr bwMode="auto">
            <a:xfrm>
              <a:off x="7429500" y="5407025"/>
              <a:ext cx="269875" cy="61912"/>
            </a:xfrm>
            <a:custGeom>
              <a:avLst/>
              <a:gdLst>
                <a:gd name="T0" fmla="*/ 21 w 96"/>
                <a:gd name="T1" fmla="*/ 4 h 22"/>
                <a:gd name="T2" fmla="*/ 6 w 96"/>
                <a:gd name="T3" fmla="*/ 0 h 22"/>
                <a:gd name="T4" fmla="*/ 0 w 96"/>
                <a:gd name="T5" fmla="*/ 2 h 22"/>
                <a:gd name="T6" fmla="*/ 19 w 96"/>
                <a:gd name="T7" fmla="*/ 7 h 22"/>
                <a:gd name="T8" fmla="*/ 96 w 96"/>
                <a:gd name="T9" fmla="*/ 8 h 22"/>
                <a:gd name="T10" fmla="*/ 21 w 96"/>
                <a:gd name="T11" fmla="*/ 4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6" h="22">
                  <a:moveTo>
                    <a:pt x="21" y="4"/>
                  </a:moveTo>
                  <a:cubicBezTo>
                    <a:pt x="15" y="3"/>
                    <a:pt x="10" y="1"/>
                    <a:pt x="6" y="0"/>
                  </a:cubicBezTo>
                  <a:cubicBezTo>
                    <a:pt x="2" y="1"/>
                    <a:pt x="0" y="2"/>
                    <a:pt x="0" y="2"/>
                  </a:cubicBezTo>
                  <a:cubicBezTo>
                    <a:pt x="0" y="2"/>
                    <a:pt x="8" y="5"/>
                    <a:pt x="19" y="7"/>
                  </a:cubicBezTo>
                  <a:cubicBezTo>
                    <a:pt x="44" y="14"/>
                    <a:pt x="87" y="22"/>
                    <a:pt x="96" y="8"/>
                  </a:cubicBezTo>
                  <a:cubicBezTo>
                    <a:pt x="83" y="18"/>
                    <a:pt x="45" y="10"/>
                    <a:pt x="21" y="4"/>
                  </a:cubicBezTo>
                  <a:close/>
                </a:path>
              </a:pathLst>
            </a:custGeom>
            <a:solidFill>
              <a:srgbClr val="DBDC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90" name="Freeform 310"/>
            <p:cNvSpPr/>
            <p:nvPr/>
          </p:nvSpPr>
          <p:spPr bwMode="auto">
            <a:xfrm>
              <a:off x="7129463" y="5421313"/>
              <a:ext cx="268288" cy="190500"/>
            </a:xfrm>
            <a:custGeom>
              <a:avLst/>
              <a:gdLst>
                <a:gd name="T0" fmla="*/ 76 w 95"/>
                <a:gd name="T1" fmla="*/ 5 h 68"/>
                <a:gd name="T2" fmla="*/ 95 w 95"/>
                <a:gd name="T3" fmla="*/ 0 h 68"/>
                <a:gd name="T4" fmla="*/ 81 w 95"/>
                <a:gd name="T5" fmla="*/ 14 h 68"/>
                <a:gd name="T6" fmla="*/ 11 w 95"/>
                <a:gd name="T7" fmla="*/ 49 h 68"/>
                <a:gd name="T8" fmla="*/ 76 w 95"/>
                <a:gd name="T9" fmla="*/ 5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5" h="68">
                  <a:moveTo>
                    <a:pt x="76" y="5"/>
                  </a:moveTo>
                  <a:cubicBezTo>
                    <a:pt x="87" y="2"/>
                    <a:pt x="95" y="0"/>
                    <a:pt x="95" y="0"/>
                  </a:cubicBezTo>
                  <a:cubicBezTo>
                    <a:pt x="95" y="0"/>
                    <a:pt x="89" y="6"/>
                    <a:pt x="81" y="14"/>
                  </a:cubicBezTo>
                  <a:cubicBezTo>
                    <a:pt x="60" y="34"/>
                    <a:pt x="21" y="68"/>
                    <a:pt x="11" y="49"/>
                  </a:cubicBezTo>
                  <a:cubicBezTo>
                    <a:pt x="0" y="30"/>
                    <a:pt x="48" y="13"/>
                    <a:pt x="76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91" name="Freeform 311"/>
            <p:cNvSpPr/>
            <p:nvPr/>
          </p:nvSpPr>
          <p:spPr bwMode="auto">
            <a:xfrm>
              <a:off x="7343775" y="5421313"/>
              <a:ext cx="53975" cy="38100"/>
            </a:xfrm>
            <a:custGeom>
              <a:avLst/>
              <a:gdLst>
                <a:gd name="T0" fmla="*/ 0 w 19"/>
                <a:gd name="T1" fmla="*/ 5 h 14"/>
                <a:gd name="T2" fmla="*/ 19 w 19"/>
                <a:gd name="T3" fmla="*/ 0 h 14"/>
                <a:gd name="T4" fmla="*/ 5 w 19"/>
                <a:gd name="T5" fmla="*/ 14 h 14"/>
                <a:gd name="T6" fmla="*/ 0 w 19"/>
                <a:gd name="T7" fmla="*/ 5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14">
                  <a:moveTo>
                    <a:pt x="0" y="5"/>
                  </a:moveTo>
                  <a:cubicBezTo>
                    <a:pt x="11" y="2"/>
                    <a:pt x="19" y="0"/>
                    <a:pt x="19" y="0"/>
                  </a:cubicBezTo>
                  <a:cubicBezTo>
                    <a:pt x="19" y="0"/>
                    <a:pt x="13" y="6"/>
                    <a:pt x="5" y="14"/>
                  </a:cubicBezTo>
                  <a:cubicBezTo>
                    <a:pt x="5" y="10"/>
                    <a:pt x="3" y="7"/>
                    <a:pt x="0" y="5"/>
                  </a:cubicBezTo>
                  <a:close/>
                </a:path>
              </a:pathLst>
            </a:custGeom>
            <a:solidFill>
              <a:srgbClr val="DBDC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92" name="Freeform 312"/>
            <p:cNvSpPr/>
            <p:nvPr/>
          </p:nvSpPr>
          <p:spPr bwMode="auto">
            <a:xfrm>
              <a:off x="7161213" y="5421313"/>
              <a:ext cx="236538" cy="184150"/>
            </a:xfrm>
            <a:custGeom>
              <a:avLst/>
              <a:gdLst>
                <a:gd name="T0" fmla="*/ 76 w 84"/>
                <a:gd name="T1" fmla="*/ 2 h 66"/>
                <a:gd name="T2" fmla="*/ 67 w 84"/>
                <a:gd name="T3" fmla="*/ 11 h 66"/>
                <a:gd name="T4" fmla="*/ 0 w 84"/>
                <a:gd name="T5" fmla="*/ 50 h 66"/>
                <a:gd name="T6" fmla="*/ 70 w 84"/>
                <a:gd name="T7" fmla="*/ 14 h 66"/>
                <a:gd name="T8" fmla="*/ 84 w 84"/>
                <a:gd name="T9" fmla="*/ 0 h 66"/>
                <a:gd name="T10" fmla="*/ 76 w 84"/>
                <a:gd name="T11" fmla="*/ 2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4" h="66">
                  <a:moveTo>
                    <a:pt x="76" y="2"/>
                  </a:moveTo>
                  <a:cubicBezTo>
                    <a:pt x="73" y="5"/>
                    <a:pt x="70" y="8"/>
                    <a:pt x="67" y="11"/>
                  </a:cubicBezTo>
                  <a:cubicBezTo>
                    <a:pt x="48" y="29"/>
                    <a:pt x="15" y="58"/>
                    <a:pt x="0" y="50"/>
                  </a:cubicBezTo>
                  <a:cubicBezTo>
                    <a:pt x="12" y="66"/>
                    <a:pt x="50" y="34"/>
                    <a:pt x="70" y="14"/>
                  </a:cubicBezTo>
                  <a:cubicBezTo>
                    <a:pt x="78" y="6"/>
                    <a:pt x="84" y="0"/>
                    <a:pt x="84" y="0"/>
                  </a:cubicBezTo>
                  <a:cubicBezTo>
                    <a:pt x="84" y="0"/>
                    <a:pt x="81" y="1"/>
                    <a:pt x="76" y="2"/>
                  </a:cubicBezTo>
                  <a:close/>
                </a:path>
              </a:pathLst>
            </a:custGeom>
            <a:solidFill>
              <a:srgbClr val="DBDC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93" name="Freeform 313"/>
            <p:cNvSpPr/>
            <p:nvPr/>
          </p:nvSpPr>
          <p:spPr bwMode="auto">
            <a:xfrm>
              <a:off x="7426325" y="5214938"/>
              <a:ext cx="266700" cy="188912"/>
            </a:xfrm>
            <a:custGeom>
              <a:avLst/>
              <a:gdLst>
                <a:gd name="T0" fmla="*/ 14 w 95"/>
                <a:gd name="T1" fmla="*/ 53 h 67"/>
                <a:gd name="T2" fmla="*/ 0 w 95"/>
                <a:gd name="T3" fmla="*/ 67 h 67"/>
                <a:gd name="T4" fmla="*/ 19 w 95"/>
                <a:gd name="T5" fmla="*/ 62 h 67"/>
                <a:gd name="T6" fmla="*/ 84 w 95"/>
                <a:gd name="T7" fmla="*/ 19 h 67"/>
                <a:gd name="T8" fmla="*/ 14 w 95"/>
                <a:gd name="T9" fmla="*/ 53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5" h="67">
                  <a:moveTo>
                    <a:pt x="14" y="53"/>
                  </a:moveTo>
                  <a:cubicBezTo>
                    <a:pt x="6" y="61"/>
                    <a:pt x="0" y="67"/>
                    <a:pt x="0" y="67"/>
                  </a:cubicBezTo>
                  <a:cubicBezTo>
                    <a:pt x="0" y="67"/>
                    <a:pt x="8" y="65"/>
                    <a:pt x="19" y="62"/>
                  </a:cubicBezTo>
                  <a:cubicBezTo>
                    <a:pt x="47" y="54"/>
                    <a:pt x="95" y="37"/>
                    <a:pt x="84" y="19"/>
                  </a:cubicBezTo>
                  <a:cubicBezTo>
                    <a:pt x="74" y="0"/>
                    <a:pt x="35" y="33"/>
                    <a:pt x="14" y="5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94" name="Freeform 314"/>
            <p:cNvSpPr/>
            <p:nvPr/>
          </p:nvSpPr>
          <p:spPr bwMode="auto">
            <a:xfrm>
              <a:off x="7426325" y="5364163"/>
              <a:ext cx="52388" cy="39687"/>
            </a:xfrm>
            <a:custGeom>
              <a:avLst/>
              <a:gdLst>
                <a:gd name="T0" fmla="*/ 14 w 19"/>
                <a:gd name="T1" fmla="*/ 0 h 14"/>
                <a:gd name="T2" fmla="*/ 0 w 19"/>
                <a:gd name="T3" fmla="*/ 14 h 14"/>
                <a:gd name="T4" fmla="*/ 19 w 19"/>
                <a:gd name="T5" fmla="*/ 9 h 14"/>
                <a:gd name="T6" fmla="*/ 14 w 19"/>
                <a:gd name="T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14">
                  <a:moveTo>
                    <a:pt x="14" y="0"/>
                  </a:moveTo>
                  <a:cubicBezTo>
                    <a:pt x="6" y="8"/>
                    <a:pt x="0" y="14"/>
                    <a:pt x="0" y="14"/>
                  </a:cubicBezTo>
                  <a:cubicBezTo>
                    <a:pt x="0" y="14"/>
                    <a:pt x="8" y="12"/>
                    <a:pt x="19" y="9"/>
                  </a:cubicBezTo>
                  <a:cubicBezTo>
                    <a:pt x="16" y="7"/>
                    <a:pt x="14" y="4"/>
                    <a:pt x="14" y="0"/>
                  </a:cubicBezTo>
                  <a:close/>
                </a:path>
              </a:pathLst>
            </a:custGeom>
            <a:solidFill>
              <a:srgbClr val="DBDC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95" name="Freeform 315"/>
            <p:cNvSpPr/>
            <p:nvPr/>
          </p:nvSpPr>
          <p:spPr bwMode="auto">
            <a:xfrm>
              <a:off x="7426325" y="5291138"/>
              <a:ext cx="241300" cy="112712"/>
            </a:xfrm>
            <a:custGeom>
              <a:avLst/>
              <a:gdLst>
                <a:gd name="T0" fmla="*/ 21 w 86"/>
                <a:gd name="T1" fmla="*/ 31 h 40"/>
                <a:gd name="T2" fmla="*/ 5 w 86"/>
                <a:gd name="T3" fmla="*/ 35 h 40"/>
                <a:gd name="T4" fmla="*/ 0 w 86"/>
                <a:gd name="T5" fmla="*/ 40 h 40"/>
                <a:gd name="T6" fmla="*/ 19 w 86"/>
                <a:gd name="T7" fmla="*/ 35 h 40"/>
                <a:gd name="T8" fmla="*/ 86 w 86"/>
                <a:gd name="T9" fmla="*/ 0 h 40"/>
                <a:gd name="T10" fmla="*/ 21 w 86"/>
                <a:gd name="T11" fmla="*/ 31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6" h="40">
                  <a:moveTo>
                    <a:pt x="21" y="31"/>
                  </a:moveTo>
                  <a:cubicBezTo>
                    <a:pt x="14" y="33"/>
                    <a:pt x="8" y="34"/>
                    <a:pt x="5" y="35"/>
                  </a:cubicBezTo>
                  <a:cubicBezTo>
                    <a:pt x="2" y="38"/>
                    <a:pt x="0" y="40"/>
                    <a:pt x="0" y="40"/>
                  </a:cubicBezTo>
                  <a:cubicBezTo>
                    <a:pt x="0" y="40"/>
                    <a:pt x="8" y="38"/>
                    <a:pt x="19" y="35"/>
                  </a:cubicBezTo>
                  <a:cubicBezTo>
                    <a:pt x="43" y="29"/>
                    <a:pt x="81" y="15"/>
                    <a:pt x="86" y="0"/>
                  </a:cubicBezTo>
                  <a:cubicBezTo>
                    <a:pt x="76" y="13"/>
                    <a:pt x="43" y="25"/>
                    <a:pt x="21" y="31"/>
                  </a:cubicBezTo>
                  <a:close/>
                </a:path>
              </a:pathLst>
            </a:custGeom>
            <a:solidFill>
              <a:srgbClr val="DBDC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96" name="Freeform 316"/>
            <p:cNvSpPr/>
            <p:nvPr/>
          </p:nvSpPr>
          <p:spPr bwMode="auto">
            <a:xfrm>
              <a:off x="7215188" y="5426075"/>
              <a:ext cx="188913" cy="266700"/>
            </a:xfrm>
            <a:custGeom>
              <a:avLst/>
              <a:gdLst>
                <a:gd name="T0" fmla="*/ 53 w 67"/>
                <a:gd name="T1" fmla="*/ 14 h 95"/>
                <a:gd name="T2" fmla="*/ 67 w 67"/>
                <a:gd name="T3" fmla="*/ 0 h 95"/>
                <a:gd name="T4" fmla="*/ 62 w 67"/>
                <a:gd name="T5" fmla="*/ 19 h 95"/>
                <a:gd name="T6" fmla="*/ 18 w 67"/>
                <a:gd name="T7" fmla="*/ 85 h 95"/>
                <a:gd name="T8" fmla="*/ 53 w 67"/>
                <a:gd name="T9" fmla="*/ 14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95">
                  <a:moveTo>
                    <a:pt x="53" y="14"/>
                  </a:moveTo>
                  <a:cubicBezTo>
                    <a:pt x="61" y="6"/>
                    <a:pt x="67" y="0"/>
                    <a:pt x="67" y="0"/>
                  </a:cubicBezTo>
                  <a:cubicBezTo>
                    <a:pt x="67" y="0"/>
                    <a:pt x="65" y="8"/>
                    <a:pt x="62" y="19"/>
                  </a:cubicBezTo>
                  <a:cubicBezTo>
                    <a:pt x="54" y="47"/>
                    <a:pt x="37" y="95"/>
                    <a:pt x="18" y="85"/>
                  </a:cubicBezTo>
                  <a:cubicBezTo>
                    <a:pt x="0" y="74"/>
                    <a:pt x="33" y="35"/>
                    <a:pt x="53" y="1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97" name="Freeform 317"/>
            <p:cNvSpPr/>
            <p:nvPr/>
          </p:nvSpPr>
          <p:spPr bwMode="auto">
            <a:xfrm>
              <a:off x="7364413" y="5426075"/>
              <a:ext cx="39688" cy="53975"/>
            </a:xfrm>
            <a:custGeom>
              <a:avLst/>
              <a:gdLst>
                <a:gd name="T0" fmla="*/ 0 w 14"/>
                <a:gd name="T1" fmla="*/ 14 h 19"/>
                <a:gd name="T2" fmla="*/ 14 w 14"/>
                <a:gd name="T3" fmla="*/ 0 h 19"/>
                <a:gd name="T4" fmla="*/ 9 w 14"/>
                <a:gd name="T5" fmla="*/ 19 h 19"/>
                <a:gd name="T6" fmla="*/ 0 w 14"/>
                <a:gd name="T7" fmla="*/ 14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19">
                  <a:moveTo>
                    <a:pt x="0" y="14"/>
                  </a:moveTo>
                  <a:cubicBezTo>
                    <a:pt x="8" y="6"/>
                    <a:pt x="14" y="0"/>
                    <a:pt x="14" y="0"/>
                  </a:cubicBezTo>
                  <a:cubicBezTo>
                    <a:pt x="14" y="0"/>
                    <a:pt x="12" y="8"/>
                    <a:pt x="9" y="19"/>
                  </a:cubicBezTo>
                  <a:cubicBezTo>
                    <a:pt x="7" y="16"/>
                    <a:pt x="4" y="14"/>
                    <a:pt x="0" y="14"/>
                  </a:cubicBezTo>
                  <a:close/>
                </a:path>
              </a:pathLst>
            </a:custGeom>
            <a:solidFill>
              <a:srgbClr val="DBDC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98" name="Freeform 318"/>
            <p:cNvSpPr/>
            <p:nvPr/>
          </p:nvSpPr>
          <p:spPr bwMode="auto">
            <a:xfrm>
              <a:off x="7419975" y="5130800"/>
              <a:ext cx="188913" cy="266700"/>
            </a:xfrm>
            <a:custGeom>
              <a:avLst/>
              <a:gdLst>
                <a:gd name="T0" fmla="*/ 5 w 67"/>
                <a:gd name="T1" fmla="*/ 76 h 95"/>
                <a:gd name="T2" fmla="*/ 0 w 67"/>
                <a:gd name="T3" fmla="*/ 95 h 95"/>
                <a:gd name="T4" fmla="*/ 14 w 67"/>
                <a:gd name="T5" fmla="*/ 81 h 95"/>
                <a:gd name="T6" fmla="*/ 49 w 67"/>
                <a:gd name="T7" fmla="*/ 11 h 95"/>
                <a:gd name="T8" fmla="*/ 5 w 67"/>
                <a:gd name="T9" fmla="*/ 76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95">
                  <a:moveTo>
                    <a:pt x="5" y="76"/>
                  </a:moveTo>
                  <a:cubicBezTo>
                    <a:pt x="2" y="87"/>
                    <a:pt x="0" y="95"/>
                    <a:pt x="0" y="95"/>
                  </a:cubicBezTo>
                  <a:cubicBezTo>
                    <a:pt x="0" y="95"/>
                    <a:pt x="6" y="90"/>
                    <a:pt x="14" y="81"/>
                  </a:cubicBezTo>
                  <a:cubicBezTo>
                    <a:pt x="34" y="60"/>
                    <a:pt x="67" y="22"/>
                    <a:pt x="49" y="11"/>
                  </a:cubicBezTo>
                  <a:cubicBezTo>
                    <a:pt x="30" y="0"/>
                    <a:pt x="13" y="48"/>
                    <a:pt x="5" y="7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99" name="Freeform 319"/>
            <p:cNvSpPr/>
            <p:nvPr/>
          </p:nvSpPr>
          <p:spPr bwMode="auto">
            <a:xfrm>
              <a:off x="7419975" y="5345113"/>
              <a:ext cx="39688" cy="52387"/>
            </a:xfrm>
            <a:custGeom>
              <a:avLst/>
              <a:gdLst>
                <a:gd name="T0" fmla="*/ 5 w 14"/>
                <a:gd name="T1" fmla="*/ 0 h 19"/>
                <a:gd name="T2" fmla="*/ 0 w 14"/>
                <a:gd name="T3" fmla="*/ 19 h 19"/>
                <a:gd name="T4" fmla="*/ 14 w 14"/>
                <a:gd name="T5" fmla="*/ 5 h 19"/>
                <a:gd name="T6" fmla="*/ 5 w 14"/>
                <a:gd name="T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19">
                  <a:moveTo>
                    <a:pt x="5" y="0"/>
                  </a:moveTo>
                  <a:cubicBezTo>
                    <a:pt x="2" y="11"/>
                    <a:pt x="0" y="19"/>
                    <a:pt x="0" y="19"/>
                  </a:cubicBezTo>
                  <a:cubicBezTo>
                    <a:pt x="0" y="19"/>
                    <a:pt x="6" y="14"/>
                    <a:pt x="14" y="5"/>
                  </a:cubicBezTo>
                  <a:cubicBezTo>
                    <a:pt x="10" y="5"/>
                    <a:pt x="7" y="3"/>
                    <a:pt x="5" y="0"/>
                  </a:cubicBezTo>
                  <a:close/>
                </a:path>
              </a:pathLst>
            </a:custGeom>
            <a:solidFill>
              <a:srgbClr val="DBDC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00" name="Freeform 320"/>
            <p:cNvSpPr/>
            <p:nvPr/>
          </p:nvSpPr>
          <p:spPr bwMode="auto">
            <a:xfrm>
              <a:off x="7419975" y="5187950"/>
              <a:ext cx="155575" cy="209550"/>
            </a:xfrm>
            <a:custGeom>
              <a:avLst/>
              <a:gdLst>
                <a:gd name="T0" fmla="*/ 16 w 55"/>
                <a:gd name="T1" fmla="*/ 52 h 75"/>
                <a:gd name="T2" fmla="*/ 2 w 55"/>
                <a:gd name="T3" fmla="*/ 65 h 75"/>
                <a:gd name="T4" fmla="*/ 0 w 55"/>
                <a:gd name="T5" fmla="*/ 75 h 75"/>
                <a:gd name="T6" fmla="*/ 14 w 55"/>
                <a:gd name="T7" fmla="*/ 61 h 75"/>
                <a:gd name="T8" fmla="*/ 54 w 55"/>
                <a:gd name="T9" fmla="*/ 0 h 75"/>
                <a:gd name="T10" fmla="*/ 16 w 55"/>
                <a:gd name="T11" fmla="*/ 5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5" h="75">
                  <a:moveTo>
                    <a:pt x="16" y="52"/>
                  </a:moveTo>
                  <a:cubicBezTo>
                    <a:pt x="9" y="59"/>
                    <a:pt x="4" y="63"/>
                    <a:pt x="2" y="65"/>
                  </a:cubicBezTo>
                  <a:cubicBezTo>
                    <a:pt x="1" y="71"/>
                    <a:pt x="0" y="75"/>
                    <a:pt x="0" y="75"/>
                  </a:cubicBezTo>
                  <a:cubicBezTo>
                    <a:pt x="0" y="75"/>
                    <a:pt x="6" y="70"/>
                    <a:pt x="14" y="61"/>
                  </a:cubicBezTo>
                  <a:cubicBezTo>
                    <a:pt x="30" y="45"/>
                    <a:pt x="55" y="16"/>
                    <a:pt x="54" y="0"/>
                  </a:cubicBezTo>
                  <a:cubicBezTo>
                    <a:pt x="48" y="16"/>
                    <a:pt x="29" y="38"/>
                    <a:pt x="16" y="52"/>
                  </a:cubicBezTo>
                  <a:close/>
                </a:path>
              </a:pathLst>
            </a:custGeom>
            <a:solidFill>
              <a:srgbClr val="DBDC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01" name="Oval 321"/>
            <p:cNvSpPr>
              <a:spLocks noChangeArrowheads="1"/>
            </p:cNvSpPr>
            <p:nvPr/>
          </p:nvSpPr>
          <p:spPr bwMode="auto">
            <a:xfrm>
              <a:off x="7364413" y="5359400"/>
              <a:ext cx="95250" cy="95250"/>
            </a:xfrm>
            <a:prstGeom prst="ellipse">
              <a:avLst/>
            </a:prstGeom>
            <a:solidFill>
              <a:srgbClr val="F8D0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02" name="Freeform 322"/>
            <p:cNvSpPr>
              <a:spLocks noEditPoints="1"/>
            </p:cNvSpPr>
            <p:nvPr/>
          </p:nvSpPr>
          <p:spPr bwMode="auto">
            <a:xfrm>
              <a:off x="7372350" y="5367338"/>
              <a:ext cx="79375" cy="77787"/>
            </a:xfrm>
            <a:custGeom>
              <a:avLst/>
              <a:gdLst>
                <a:gd name="T0" fmla="*/ 19 w 28"/>
                <a:gd name="T1" fmla="*/ 1 h 28"/>
                <a:gd name="T2" fmla="*/ 9 w 28"/>
                <a:gd name="T3" fmla="*/ 3 h 28"/>
                <a:gd name="T4" fmla="*/ 17 w 28"/>
                <a:gd name="T5" fmla="*/ 1 h 28"/>
                <a:gd name="T6" fmla="*/ 6 w 28"/>
                <a:gd name="T7" fmla="*/ 15 h 28"/>
                <a:gd name="T8" fmla="*/ 2 w 28"/>
                <a:gd name="T9" fmla="*/ 11 h 28"/>
                <a:gd name="T10" fmla="*/ 0 w 28"/>
                <a:gd name="T11" fmla="*/ 16 h 28"/>
                <a:gd name="T12" fmla="*/ 2 w 28"/>
                <a:gd name="T13" fmla="*/ 21 h 28"/>
                <a:gd name="T14" fmla="*/ 6 w 28"/>
                <a:gd name="T15" fmla="*/ 20 h 28"/>
                <a:gd name="T16" fmla="*/ 8 w 28"/>
                <a:gd name="T17" fmla="*/ 19 h 28"/>
                <a:gd name="T18" fmla="*/ 18 w 28"/>
                <a:gd name="T19" fmla="*/ 1 h 28"/>
                <a:gd name="T20" fmla="*/ 19 w 28"/>
                <a:gd name="T21" fmla="*/ 1 h 28"/>
                <a:gd name="T22" fmla="*/ 12 w 28"/>
                <a:gd name="T23" fmla="*/ 2 h 28"/>
                <a:gd name="T24" fmla="*/ 11 w 28"/>
                <a:gd name="T25" fmla="*/ 0 h 28"/>
                <a:gd name="T26" fmla="*/ 3 w 28"/>
                <a:gd name="T27" fmla="*/ 12 h 28"/>
                <a:gd name="T28" fmla="*/ 1 w 28"/>
                <a:gd name="T29" fmla="*/ 18 h 28"/>
                <a:gd name="T30" fmla="*/ 5 w 28"/>
                <a:gd name="T31" fmla="*/ 20 h 28"/>
                <a:gd name="T32" fmla="*/ 7 w 28"/>
                <a:gd name="T33" fmla="*/ 20 h 28"/>
                <a:gd name="T34" fmla="*/ 8 w 28"/>
                <a:gd name="T35" fmla="*/ 19 h 28"/>
                <a:gd name="T36" fmla="*/ 26 w 28"/>
                <a:gd name="T37" fmla="*/ 6 h 28"/>
                <a:gd name="T38" fmla="*/ 24 w 28"/>
                <a:gd name="T39" fmla="*/ 4 h 28"/>
                <a:gd name="T40" fmla="*/ 20 w 28"/>
                <a:gd name="T41" fmla="*/ 1 h 28"/>
                <a:gd name="T42" fmla="*/ 9 w 28"/>
                <a:gd name="T43" fmla="*/ 1 h 28"/>
                <a:gd name="T44" fmla="*/ 0 w 28"/>
                <a:gd name="T45" fmla="*/ 14 h 28"/>
                <a:gd name="T46" fmla="*/ 0 w 28"/>
                <a:gd name="T47" fmla="*/ 16 h 28"/>
                <a:gd name="T48" fmla="*/ 4 w 28"/>
                <a:gd name="T49" fmla="*/ 24 h 28"/>
                <a:gd name="T50" fmla="*/ 12 w 28"/>
                <a:gd name="T51" fmla="*/ 28 h 28"/>
                <a:gd name="T52" fmla="*/ 21 w 28"/>
                <a:gd name="T53" fmla="*/ 26 h 28"/>
                <a:gd name="T54" fmla="*/ 28 w 28"/>
                <a:gd name="T55" fmla="*/ 15 h 28"/>
                <a:gd name="T56" fmla="*/ 26 w 28"/>
                <a:gd name="T57" fmla="*/ 15 h 28"/>
                <a:gd name="T58" fmla="*/ 15 w 28"/>
                <a:gd name="T59" fmla="*/ 22 h 28"/>
                <a:gd name="T60" fmla="*/ 8 w 28"/>
                <a:gd name="T61" fmla="*/ 19 h 28"/>
                <a:gd name="T62" fmla="*/ 5 w 28"/>
                <a:gd name="T63" fmla="*/ 12 h 28"/>
                <a:gd name="T64" fmla="*/ 9 w 28"/>
                <a:gd name="T65" fmla="*/ 3 h 28"/>
                <a:gd name="T66" fmla="*/ 18 w 28"/>
                <a:gd name="T67" fmla="*/ 1 h 28"/>
                <a:gd name="T68" fmla="*/ 24 w 28"/>
                <a:gd name="T69" fmla="*/ 5 h 28"/>
                <a:gd name="T70" fmla="*/ 26 w 28"/>
                <a:gd name="T71" fmla="*/ 10 h 28"/>
                <a:gd name="T72" fmla="*/ 6 w 28"/>
                <a:gd name="T73" fmla="*/ 15 h 28"/>
                <a:gd name="T74" fmla="*/ 2 w 28"/>
                <a:gd name="T75" fmla="*/ 11 h 28"/>
                <a:gd name="T76" fmla="*/ 0 w 28"/>
                <a:gd name="T77" fmla="*/ 16 h 28"/>
                <a:gd name="T78" fmla="*/ 2 w 28"/>
                <a:gd name="T79" fmla="*/ 21 h 28"/>
                <a:gd name="T80" fmla="*/ 6 w 28"/>
                <a:gd name="T81" fmla="*/ 20 h 28"/>
                <a:gd name="T82" fmla="*/ 8 w 28"/>
                <a:gd name="T83" fmla="*/ 19 h 28"/>
                <a:gd name="T84" fmla="*/ 11 w 28"/>
                <a:gd name="T85" fmla="*/ 0 h 28"/>
                <a:gd name="T86" fmla="*/ 15 w 28"/>
                <a:gd name="T87" fmla="*/ 1 h 28"/>
                <a:gd name="T88" fmla="*/ 19 w 28"/>
                <a:gd name="T89" fmla="*/ 1 h 28"/>
                <a:gd name="T90" fmla="*/ 19 w 28"/>
                <a:gd name="T91" fmla="*/ 1 h 28"/>
                <a:gd name="T92" fmla="*/ 5 w 28"/>
                <a:gd name="T93" fmla="*/ 12 h 28"/>
                <a:gd name="T94" fmla="*/ 1 w 28"/>
                <a:gd name="T95" fmla="*/ 13 h 28"/>
                <a:gd name="T96" fmla="*/ 2 w 28"/>
                <a:gd name="T97" fmla="*/ 21 h 28"/>
                <a:gd name="T98" fmla="*/ 5 w 28"/>
                <a:gd name="T99" fmla="*/ 20 h 28"/>
                <a:gd name="T100" fmla="*/ 7 w 28"/>
                <a:gd name="T101" fmla="*/ 20 h 28"/>
                <a:gd name="T102" fmla="*/ 6 w 28"/>
                <a:gd name="T103" fmla="*/ 17 h 28"/>
                <a:gd name="T104" fmla="*/ 9 w 28"/>
                <a:gd name="T105" fmla="*/ 3 h 28"/>
                <a:gd name="T106" fmla="*/ 17 w 28"/>
                <a:gd name="T107" fmla="*/ 1 h 28"/>
                <a:gd name="T108" fmla="*/ 19 w 28"/>
                <a:gd name="T109" fmla="*/ 2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8" h="28">
                  <a:moveTo>
                    <a:pt x="19" y="1"/>
                  </a:move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lose/>
                  <a:moveTo>
                    <a:pt x="14" y="0"/>
                  </a:moveTo>
                  <a:cubicBezTo>
                    <a:pt x="13" y="0"/>
                    <a:pt x="12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0" y="0"/>
                    <a:pt x="9" y="1"/>
                    <a:pt x="9" y="1"/>
                  </a:cubicBezTo>
                  <a:cubicBezTo>
                    <a:pt x="9" y="2"/>
                    <a:pt x="9" y="2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10" y="2"/>
                    <a:pt x="11" y="2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3" y="1"/>
                    <a:pt x="14" y="1"/>
                    <a:pt x="15" y="1"/>
                  </a:cubicBezTo>
                  <a:cubicBezTo>
                    <a:pt x="16" y="1"/>
                    <a:pt x="16" y="1"/>
                    <a:pt x="17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6" y="0"/>
                    <a:pt x="15" y="0"/>
                    <a:pt x="14" y="0"/>
                  </a:cubicBezTo>
                  <a:close/>
                  <a:moveTo>
                    <a:pt x="6" y="17"/>
                  </a:moveTo>
                  <a:cubicBezTo>
                    <a:pt x="6" y="16"/>
                    <a:pt x="6" y="16"/>
                    <a:pt x="6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5" y="14"/>
                    <a:pt x="5" y="13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3" y="12"/>
                    <a:pt x="2" y="12"/>
                    <a:pt x="2" y="11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2" y="12"/>
                    <a:pt x="1" y="13"/>
                  </a:cubicBezTo>
                  <a:cubicBezTo>
                    <a:pt x="1" y="13"/>
                    <a:pt x="1" y="14"/>
                    <a:pt x="1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7"/>
                    <a:pt x="0" y="17"/>
                    <a:pt x="1" y="18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1" y="19"/>
                    <a:pt x="2" y="20"/>
                    <a:pt x="2" y="21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4" y="20"/>
                    <a:pt x="4" y="20"/>
                    <a:pt x="5" y="20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7" y="19"/>
                    <a:pt x="7" y="18"/>
                    <a:pt x="6" y="17"/>
                  </a:cubicBezTo>
                  <a:close/>
                  <a:moveTo>
                    <a:pt x="19" y="1"/>
                  </a:moveTo>
                  <a:cubicBezTo>
                    <a:pt x="18" y="1"/>
                    <a:pt x="18" y="1"/>
                    <a:pt x="18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lose/>
                  <a:moveTo>
                    <a:pt x="11" y="0"/>
                  </a:moveTo>
                  <a:cubicBezTo>
                    <a:pt x="11" y="0"/>
                    <a:pt x="11" y="0"/>
                    <a:pt x="11" y="0"/>
                  </a:cubicBezTo>
                  <a:cubicBezTo>
                    <a:pt x="10" y="0"/>
                    <a:pt x="9" y="1"/>
                    <a:pt x="9" y="1"/>
                  </a:cubicBezTo>
                  <a:cubicBezTo>
                    <a:pt x="9" y="2"/>
                    <a:pt x="9" y="2"/>
                    <a:pt x="9" y="3"/>
                  </a:cubicBezTo>
                  <a:cubicBezTo>
                    <a:pt x="10" y="2"/>
                    <a:pt x="11" y="2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3" y="1"/>
                    <a:pt x="14" y="1"/>
                    <a:pt x="15" y="1"/>
                  </a:cubicBezTo>
                  <a:cubicBezTo>
                    <a:pt x="16" y="1"/>
                    <a:pt x="16" y="1"/>
                    <a:pt x="17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6" y="0"/>
                    <a:pt x="15" y="0"/>
                    <a:pt x="14" y="0"/>
                  </a:cubicBezTo>
                  <a:cubicBezTo>
                    <a:pt x="13" y="0"/>
                    <a:pt x="12" y="0"/>
                    <a:pt x="11" y="0"/>
                  </a:cubicBezTo>
                  <a:close/>
                  <a:moveTo>
                    <a:pt x="6" y="15"/>
                  </a:moveTo>
                  <a:cubicBezTo>
                    <a:pt x="6" y="15"/>
                    <a:pt x="6" y="15"/>
                    <a:pt x="6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5" y="14"/>
                    <a:pt x="5" y="13"/>
                    <a:pt x="5" y="12"/>
                  </a:cubicBezTo>
                  <a:cubicBezTo>
                    <a:pt x="5" y="12"/>
                    <a:pt x="4" y="12"/>
                    <a:pt x="4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3" y="12"/>
                    <a:pt x="2" y="12"/>
                    <a:pt x="2" y="12"/>
                  </a:cubicBezTo>
                  <a:cubicBezTo>
                    <a:pt x="2" y="12"/>
                    <a:pt x="1" y="12"/>
                    <a:pt x="1" y="13"/>
                  </a:cubicBezTo>
                  <a:cubicBezTo>
                    <a:pt x="1" y="13"/>
                    <a:pt x="1" y="14"/>
                    <a:pt x="1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17"/>
                    <a:pt x="0" y="17"/>
                    <a:pt x="1" y="18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1" y="19"/>
                    <a:pt x="2" y="20"/>
                    <a:pt x="2" y="21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4" y="20"/>
                    <a:pt x="4" y="20"/>
                    <a:pt x="5" y="20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7" y="19"/>
                    <a:pt x="7" y="18"/>
                    <a:pt x="6" y="17"/>
                  </a:cubicBezTo>
                  <a:cubicBezTo>
                    <a:pt x="6" y="16"/>
                    <a:pt x="6" y="16"/>
                    <a:pt x="6" y="15"/>
                  </a:cubicBezTo>
                  <a:close/>
                  <a:moveTo>
                    <a:pt x="28" y="11"/>
                  </a:moveTo>
                  <a:cubicBezTo>
                    <a:pt x="28" y="10"/>
                    <a:pt x="27" y="9"/>
                    <a:pt x="27" y="8"/>
                  </a:cubicBezTo>
                  <a:cubicBezTo>
                    <a:pt x="27" y="7"/>
                    <a:pt x="27" y="7"/>
                    <a:pt x="27" y="7"/>
                  </a:cubicBezTo>
                  <a:cubicBezTo>
                    <a:pt x="26" y="7"/>
                    <a:pt x="26" y="7"/>
                    <a:pt x="26" y="6"/>
                  </a:cubicBezTo>
                  <a:cubicBezTo>
                    <a:pt x="26" y="6"/>
                    <a:pt x="26" y="6"/>
                    <a:pt x="26" y="6"/>
                  </a:cubicBezTo>
                  <a:cubicBezTo>
                    <a:pt x="26" y="6"/>
                    <a:pt x="26" y="6"/>
                    <a:pt x="26" y="6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5" y="5"/>
                    <a:pt x="25" y="5"/>
                    <a:pt x="24" y="4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24" y="3"/>
                    <a:pt x="23" y="3"/>
                    <a:pt x="22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1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19" y="1"/>
                    <a:pt x="18" y="0"/>
                    <a:pt x="17" y="0"/>
                  </a:cubicBezTo>
                  <a:cubicBezTo>
                    <a:pt x="16" y="0"/>
                    <a:pt x="15" y="0"/>
                    <a:pt x="14" y="0"/>
                  </a:cubicBezTo>
                  <a:cubicBezTo>
                    <a:pt x="13" y="0"/>
                    <a:pt x="12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0" y="0"/>
                    <a:pt x="9" y="1"/>
                    <a:pt x="9" y="1"/>
                  </a:cubicBezTo>
                  <a:cubicBezTo>
                    <a:pt x="7" y="1"/>
                    <a:pt x="6" y="2"/>
                    <a:pt x="6" y="3"/>
                  </a:cubicBezTo>
                  <a:cubicBezTo>
                    <a:pt x="5" y="3"/>
                    <a:pt x="4" y="4"/>
                    <a:pt x="4" y="4"/>
                  </a:cubicBezTo>
                  <a:cubicBezTo>
                    <a:pt x="3" y="5"/>
                    <a:pt x="3" y="5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1" y="8"/>
                    <a:pt x="1" y="9"/>
                    <a:pt x="0" y="11"/>
                  </a:cubicBezTo>
                  <a:cubicBezTo>
                    <a:pt x="0" y="12"/>
                    <a:pt x="0" y="13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5"/>
                    <a:pt x="0" y="15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7"/>
                    <a:pt x="0" y="17"/>
                    <a:pt x="1" y="18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1" y="19"/>
                    <a:pt x="2" y="20"/>
                    <a:pt x="2" y="21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3" y="22"/>
                    <a:pt x="3" y="23"/>
                    <a:pt x="4" y="24"/>
                  </a:cubicBezTo>
                  <a:cubicBezTo>
                    <a:pt x="4" y="24"/>
                    <a:pt x="4" y="24"/>
                    <a:pt x="4" y="24"/>
                  </a:cubicBezTo>
                  <a:cubicBezTo>
                    <a:pt x="5" y="25"/>
                    <a:pt x="6" y="25"/>
                    <a:pt x="7" y="26"/>
                  </a:cubicBezTo>
                  <a:cubicBezTo>
                    <a:pt x="7" y="26"/>
                    <a:pt x="7" y="26"/>
                    <a:pt x="7" y="26"/>
                  </a:cubicBezTo>
                  <a:cubicBezTo>
                    <a:pt x="8" y="26"/>
                    <a:pt x="9" y="27"/>
                    <a:pt x="10" y="27"/>
                  </a:cubicBezTo>
                  <a:cubicBezTo>
                    <a:pt x="10" y="27"/>
                    <a:pt x="11" y="27"/>
                    <a:pt x="12" y="28"/>
                  </a:cubicBezTo>
                  <a:cubicBezTo>
                    <a:pt x="12" y="28"/>
                    <a:pt x="12" y="28"/>
                    <a:pt x="12" y="28"/>
                  </a:cubicBezTo>
                  <a:cubicBezTo>
                    <a:pt x="12" y="28"/>
                    <a:pt x="12" y="28"/>
                    <a:pt x="12" y="28"/>
                  </a:cubicBezTo>
                  <a:cubicBezTo>
                    <a:pt x="13" y="28"/>
                    <a:pt x="13" y="28"/>
                    <a:pt x="14" y="28"/>
                  </a:cubicBezTo>
                  <a:cubicBezTo>
                    <a:pt x="15" y="28"/>
                    <a:pt x="15" y="28"/>
                    <a:pt x="16" y="28"/>
                  </a:cubicBezTo>
                  <a:cubicBezTo>
                    <a:pt x="16" y="28"/>
                    <a:pt x="16" y="28"/>
                    <a:pt x="16" y="28"/>
                  </a:cubicBezTo>
                  <a:cubicBezTo>
                    <a:pt x="17" y="28"/>
                    <a:pt x="17" y="27"/>
                    <a:pt x="18" y="27"/>
                  </a:cubicBezTo>
                  <a:cubicBezTo>
                    <a:pt x="18" y="27"/>
                    <a:pt x="18" y="27"/>
                    <a:pt x="18" y="27"/>
                  </a:cubicBezTo>
                  <a:cubicBezTo>
                    <a:pt x="19" y="27"/>
                    <a:pt x="21" y="26"/>
                    <a:pt x="21" y="26"/>
                  </a:cubicBezTo>
                  <a:cubicBezTo>
                    <a:pt x="22" y="25"/>
                    <a:pt x="23" y="25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5" y="23"/>
                    <a:pt x="25" y="22"/>
                    <a:pt x="26" y="21"/>
                  </a:cubicBezTo>
                  <a:cubicBezTo>
                    <a:pt x="27" y="20"/>
                    <a:pt x="27" y="19"/>
                    <a:pt x="27" y="18"/>
                  </a:cubicBezTo>
                  <a:cubicBezTo>
                    <a:pt x="27" y="18"/>
                    <a:pt x="27" y="18"/>
                    <a:pt x="27" y="18"/>
                  </a:cubicBezTo>
                  <a:cubicBezTo>
                    <a:pt x="28" y="17"/>
                    <a:pt x="28" y="16"/>
                    <a:pt x="28" y="15"/>
                  </a:cubicBezTo>
                  <a:cubicBezTo>
                    <a:pt x="28" y="15"/>
                    <a:pt x="28" y="15"/>
                    <a:pt x="28" y="15"/>
                  </a:cubicBezTo>
                  <a:cubicBezTo>
                    <a:pt x="28" y="15"/>
                    <a:pt x="28" y="14"/>
                    <a:pt x="28" y="14"/>
                  </a:cubicBezTo>
                  <a:cubicBezTo>
                    <a:pt x="28" y="14"/>
                    <a:pt x="28" y="14"/>
                    <a:pt x="28" y="14"/>
                  </a:cubicBezTo>
                  <a:cubicBezTo>
                    <a:pt x="28" y="14"/>
                    <a:pt x="28" y="14"/>
                    <a:pt x="28" y="14"/>
                  </a:cubicBezTo>
                  <a:cubicBezTo>
                    <a:pt x="28" y="13"/>
                    <a:pt x="28" y="12"/>
                    <a:pt x="28" y="11"/>
                  </a:cubicBezTo>
                  <a:close/>
                  <a:moveTo>
                    <a:pt x="26" y="15"/>
                  </a:moveTo>
                  <a:cubicBezTo>
                    <a:pt x="25" y="16"/>
                    <a:pt x="25" y="17"/>
                    <a:pt x="24" y="17"/>
                  </a:cubicBezTo>
                  <a:cubicBezTo>
                    <a:pt x="24" y="18"/>
                    <a:pt x="23" y="19"/>
                    <a:pt x="22" y="20"/>
                  </a:cubicBezTo>
                  <a:cubicBezTo>
                    <a:pt x="22" y="20"/>
                    <a:pt x="21" y="20"/>
                    <a:pt x="21" y="21"/>
                  </a:cubicBezTo>
                  <a:cubicBezTo>
                    <a:pt x="20" y="21"/>
                    <a:pt x="19" y="22"/>
                    <a:pt x="18" y="22"/>
                  </a:cubicBezTo>
                  <a:cubicBezTo>
                    <a:pt x="17" y="22"/>
                    <a:pt x="17" y="22"/>
                    <a:pt x="17" y="22"/>
                  </a:cubicBezTo>
                  <a:cubicBezTo>
                    <a:pt x="17" y="22"/>
                    <a:pt x="16" y="22"/>
                    <a:pt x="15" y="22"/>
                  </a:cubicBezTo>
                  <a:cubicBezTo>
                    <a:pt x="15" y="22"/>
                    <a:pt x="15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2" y="22"/>
                    <a:pt x="10" y="21"/>
                    <a:pt x="9" y="20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7" y="19"/>
                    <a:pt x="7" y="18"/>
                    <a:pt x="6" y="17"/>
                  </a:cubicBezTo>
                  <a:cubicBezTo>
                    <a:pt x="6" y="16"/>
                    <a:pt x="6" y="16"/>
                    <a:pt x="6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5" y="14"/>
                    <a:pt x="5" y="13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5" y="11"/>
                    <a:pt x="5" y="10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8"/>
                    <a:pt x="6" y="7"/>
                    <a:pt x="6" y="6"/>
                  </a:cubicBezTo>
                  <a:cubicBezTo>
                    <a:pt x="7" y="5"/>
                    <a:pt x="8" y="4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10" y="2"/>
                    <a:pt x="11" y="2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3" y="1"/>
                    <a:pt x="14" y="1"/>
                    <a:pt x="15" y="1"/>
                  </a:cubicBezTo>
                  <a:cubicBezTo>
                    <a:pt x="16" y="1"/>
                    <a:pt x="16" y="1"/>
                    <a:pt x="17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1"/>
                    <a:pt x="18" y="1"/>
                    <a:pt x="18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20" y="2"/>
                    <a:pt x="21" y="2"/>
                    <a:pt x="22" y="3"/>
                  </a:cubicBezTo>
                  <a:cubicBezTo>
                    <a:pt x="23" y="4"/>
                    <a:pt x="23" y="4"/>
                    <a:pt x="24" y="5"/>
                  </a:cubicBezTo>
                  <a:cubicBezTo>
                    <a:pt x="24" y="5"/>
                    <a:pt x="24" y="5"/>
                    <a:pt x="24" y="5"/>
                  </a:cubicBezTo>
                  <a:cubicBezTo>
                    <a:pt x="24" y="5"/>
                    <a:pt x="25" y="6"/>
                    <a:pt x="25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25" y="8"/>
                    <a:pt x="25" y="8"/>
                    <a:pt x="25" y="8"/>
                  </a:cubicBezTo>
                  <a:cubicBezTo>
                    <a:pt x="25" y="8"/>
                    <a:pt x="25" y="8"/>
                    <a:pt x="25" y="8"/>
                  </a:cubicBezTo>
                  <a:cubicBezTo>
                    <a:pt x="26" y="9"/>
                    <a:pt x="26" y="9"/>
                    <a:pt x="26" y="10"/>
                  </a:cubicBezTo>
                  <a:cubicBezTo>
                    <a:pt x="26" y="10"/>
                    <a:pt x="26" y="10"/>
                    <a:pt x="26" y="10"/>
                  </a:cubicBezTo>
                  <a:cubicBezTo>
                    <a:pt x="26" y="11"/>
                    <a:pt x="26" y="11"/>
                    <a:pt x="26" y="12"/>
                  </a:cubicBezTo>
                  <a:cubicBezTo>
                    <a:pt x="26" y="12"/>
                    <a:pt x="26" y="12"/>
                    <a:pt x="26" y="12"/>
                  </a:cubicBezTo>
                  <a:cubicBezTo>
                    <a:pt x="26" y="13"/>
                    <a:pt x="26" y="14"/>
                    <a:pt x="26" y="15"/>
                  </a:cubicBezTo>
                  <a:close/>
                  <a:moveTo>
                    <a:pt x="6" y="17"/>
                  </a:moveTo>
                  <a:cubicBezTo>
                    <a:pt x="6" y="16"/>
                    <a:pt x="6" y="16"/>
                    <a:pt x="6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5" y="14"/>
                    <a:pt x="5" y="13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3" y="12"/>
                    <a:pt x="2" y="12"/>
                    <a:pt x="2" y="11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2" y="12"/>
                    <a:pt x="1" y="13"/>
                  </a:cubicBezTo>
                  <a:cubicBezTo>
                    <a:pt x="1" y="13"/>
                    <a:pt x="1" y="14"/>
                    <a:pt x="1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7"/>
                    <a:pt x="0" y="17"/>
                    <a:pt x="1" y="18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1" y="19"/>
                    <a:pt x="2" y="20"/>
                    <a:pt x="2" y="21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4" y="20"/>
                    <a:pt x="4" y="20"/>
                    <a:pt x="5" y="20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7" y="19"/>
                    <a:pt x="7" y="18"/>
                    <a:pt x="6" y="17"/>
                  </a:cubicBezTo>
                  <a:close/>
                  <a:moveTo>
                    <a:pt x="14" y="0"/>
                  </a:moveTo>
                  <a:cubicBezTo>
                    <a:pt x="13" y="0"/>
                    <a:pt x="12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0" y="0"/>
                    <a:pt x="9" y="1"/>
                    <a:pt x="9" y="1"/>
                  </a:cubicBezTo>
                  <a:cubicBezTo>
                    <a:pt x="9" y="2"/>
                    <a:pt x="9" y="2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10" y="2"/>
                    <a:pt x="11" y="2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3" y="1"/>
                    <a:pt x="14" y="1"/>
                    <a:pt x="15" y="1"/>
                  </a:cubicBezTo>
                  <a:cubicBezTo>
                    <a:pt x="16" y="1"/>
                    <a:pt x="16" y="1"/>
                    <a:pt x="17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6" y="0"/>
                    <a:pt x="15" y="0"/>
                    <a:pt x="14" y="0"/>
                  </a:cubicBezTo>
                  <a:close/>
                  <a:moveTo>
                    <a:pt x="19" y="1"/>
                  </a:move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lose/>
                  <a:moveTo>
                    <a:pt x="6" y="17"/>
                  </a:moveTo>
                  <a:cubicBezTo>
                    <a:pt x="6" y="16"/>
                    <a:pt x="6" y="16"/>
                    <a:pt x="6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5" y="14"/>
                    <a:pt x="5" y="13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3" y="12"/>
                    <a:pt x="2" y="12"/>
                    <a:pt x="2" y="11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2" y="12"/>
                    <a:pt x="1" y="13"/>
                  </a:cubicBezTo>
                  <a:cubicBezTo>
                    <a:pt x="1" y="13"/>
                    <a:pt x="1" y="14"/>
                    <a:pt x="1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7"/>
                    <a:pt x="0" y="17"/>
                    <a:pt x="1" y="18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1" y="19"/>
                    <a:pt x="2" y="20"/>
                    <a:pt x="2" y="21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4" y="20"/>
                    <a:pt x="4" y="20"/>
                    <a:pt x="5" y="20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7" y="19"/>
                    <a:pt x="7" y="18"/>
                    <a:pt x="6" y="17"/>
                  </a:cubicBezTo>
                  <a:close/>
                  <a:moveTo>
                    <a:pt x="14" y="0"/>
                  </a:moveTo>
                  <a:cubicBezTo>
                    <a:pt x="13" y="0"/>
                    <a:pt x="12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0" y="0"/>
                    <a:pt x="9" y="1"/>
                    <a:pt x="9" y="1"/>
                  </a:cubicBezTo>
                  <a:cubicBezTo>
                    <a:pt x="9" y="2"/>
                    <a:pt x="9" y="2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10" y="2"/>
                    <a:pt x="11" y="2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3" y="1"/>
                    <a:pt x="14" y="1"/>
                    <a:pt x="15" y="1"/>
                  </a:cubicBezTo>
                  <a:cubicBezTo>
                    <a:pt x="16" y="1"/>
                    <a:pt x="16" y="1"/>
                    <a:pt x="17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6" y="0"/>
                    <a:pt x="15" y="0"/>
                    <a:pt x="14" y="0"/>
                  </a:cubicBezTo>
                  <a:close/>
                  <a:moveTo>
                    <a:pt x="19" y="1"/>
                  </a:move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lose/>
                </a:path>
              </a:pathLst>
            </a:custGeom>
            <a:solidFill>
              <a:srgbClr val="F3AE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03" name="Oval 323"/>
            <p:cNvSpPr>
              <a:spLocks noChangeArrowheads="1"/>
            </p:cNvSpPr>
            <p:nvPr/>
          </p:nvSpPr>
          <p:spPr bwMode="auto">
            <a:xfrm>
              <a:off x="7404100" y="5370513"/>
              <a:ext cx="41275" cy="41275"/>
            </a:xfrm>
            <a:prstGeom prst="ellipse">
              <a:avLst/>
            </a:prstGeom>
            <a:solidFill>
              <a:srgbClr val="FFEA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04" name="Freeform 324"/>
            <p:cNvSpPr/>
            <p:nvPr/>
          </p:nvSpPr>
          <p:spPr bwMode="auto">
            <a:xfrm>
              <a:off x="7099300" y="6624638"/>
              <a:ext cx="4763" cy="6350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2 h 2"/>
                <a:gd name="T4" fmla="*/ 2 w 2"/>
                <a:gd name="T5" fmla="*/ 2 h 2"/>
                <a:gd name="T6" fmla="*/ 0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1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1" y="1"/>
                    <a:pt x="0" y="0"/>
                  </a:cubicBezTo>
                </a:path>
              </a:pathLst>
            </a:custGeom>
            <a:solidFill>
              <a:srgbClr val="DBDC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05" name="Freeform 325"/>
            <p:cNvSpPr/>
            <p:nvPr/>
          </p:nvSpPr>
          <p:spPr bwMode="auto">
            <a:xfrm>
              <a:off x="7099300" y="5797550"/>
              <a:ext cx="1106488" cy="1066800"/>
            </a:xfrm>
            <a:custGeom>
              <a:avLst/>
              <a:gdLst>
                <a:gd name="T0" fmla="*/ 389 w 393"/>
                <a:gd name="T1" fmla="*/ 31 h 380"/>
                <a:gd name="T2" fmla="*/ 321 w 393"/>
                <a:gd name="T3" fmla="*/ 280 h 380"/>
                <a:gd name="T4" fmla="*/ 319 w 393"/>
                <a:gd name="T5" fmla="*/ 286 h 380"/>
                <a:gd name="T6" fmla="*/ 310 w 393"/>
                <a:gd name="T7" fmla="*/ 308 h 380"/>
                <a:gd name="T8" fmla="*/ 309 w 393"/>
                <a:gd name="T9" fmla="*/ 311 h 380"/>
                <a:gd name="T10" fmla="*/ 306 w 393"/>
                <a:gd name="T11" fmla="*/ 316 h 380"/>
                <a:gd name="T12" fmla="*/ 298 w 393"/>
                <a:gd name="T13" fmla="*/ 335 h 380"/>
                <a:gd name="T14" fmla="*/ 298 w 393"/>
                <a:gd name="T15" fmla="*/ 335 h 380"/>
                <a:gd name="T16" fmla="*/ 297 w 393"/>
                <a:gd name="T17" fmla="*/ 337 h 380"/>
                <a:gd name="T18" fmla="*/ 289 w 393"/>
                <a:gd name="T19" fmla="*/ 353 h 380"/>
                <a:gd name="T20" fmla="*/ 289 w 393"/>
                <a:gd name="T21" fmla="*/ 353 h 380"/>
                <a:gd name="T22" fmla="*/ 287 w 393"/>
                <a:gd name="T23" fmla="*/ 357 h 380"/>
                <a:gd name="T24" fmla="*/ 284 w 393"/>
                <a:gd name="T25" fmla="*/ 363 h 380"/>
                <a:gd name="T26" fmla="*/ 276 w 393"/>
                <a:gd name="T27" fmla="*/ 377 h 380"/>
                <a:gd name="T28" fmla="*/ 273 w 393"/>
                <a:gd name="T29" fmla="*/ 380 h 380"/>
                <a:gd name="T30" fmla="*/ 273 w 393"/>
                <a:gd name="T31" fmla="*/ 380 h 380"/>
                <a:gd name="T32" fmla="*/ 0 w 393"/>
                <a:gd name="T33" fmla="*/ 377 h 380"/>
                <a:gd name="T34" fmla="*/ 6 w 393"/>
                <a:gd name="T35" fmla="*/ 350 h 380"/>
                <a:gd name="T36" fmla="*/ 1 w 393"/>
                <a:gd name="T37" fmla="*/ 329 h 380"/>
                <a:gd name="T38" fmla="*/ 3 w 393"/>
                <a:gd name="T39" fmla="*/ 319 h 380"/>
                <a:gd name="T40" fmla="*/ 10 w 393"/>
                <a:gd name="T41" fmla="*/ 301 h 380"/>
                <a:gd name="T42" fmla="*/ 11 w 393"/>
                <a:gd name="T43" fmla="*/ 299 h 380"/>
                <a:gd name="T44" fmla="*/ 15 w 393"/>
                <a:gd name="T45" fmla="*/ 291 h 380"/>
                <a:gd name="T46" fmla="*/ 17 w 393"/>
                <a:gd name="T47" fmla="*/ 287 h 380"/>
                <a:gd name="T48" fmla="*/ 20 w 393"/>
                <a:gd name="T49" fmla="*/ 282 h 380"/>
                <a:gd name="T50" fmla="*/ 21 w 393"/>
                <a:gd name="T51" fmla="*/ 281 h 380"/>
                <a:gd name="T52" fmla="*/ 23 w 393"/>
                <a:gd name="T53" fmla="*/ 276 h 380"/>
                <a:gd name="T54" fmla="*/ 27 w 393"/>
                <a:gd name="T55" fmla="*/ 270 h 380"/>
                <a:gd name="T56" fmla="*/ 30 w 393"/>
                <a:gd name="T57" fmla="*/ 266 h 380"/>
                <a:gd name="T58" fmla="*/ 43 w 393"/>
                <a:gd name="T59" fmla="*/ 248 h 380"/>
                <a:gd name="T60" fmla="*/ 44 w 393"/>
                <a:gd name="T61" fmla="*/ 246 h 380"/>
                <a:gd name="T62" fmla="*/ 48 w 393"/>
                <a:gd name="T63" fmla="*/ 241 h 380"/>
                <a:gd name="T64" fmla="*/ 53 w 393"/>
                <a:gd name="T65" fmla="*/ 236 h 380"/>
                <a:gd name="T66" fmla="*/ 57 w 393"/>
                <a:gd name="T67" fmla="*/ 231 h 380"/>
                <a:gd name="T68" fmla="*/ 57 w 393"/>
                <a:gd name="T69" fmla="*/ 231 h 380"/>
                <a:gd name="T70" fmla="*/ 62 w 393"/>
                <a:gd name="T71" fmla="*/ 226 h 380"/>
                <a:gd name="T72" fmla="*/ 67 w 393"/>
                <a:gd name="T73" fmla="*/ 220 h 380"/>
                <a:gd name="T74" fmla="*/ 78 w 393"/>
                <a:gd name="T75" fmla="*/ 208 h 380"/>
                <a:gd name="T76" fmla="*/ 83 w 393"/>
                <a:gd name="T77" fmla="*/ 204 h 380"/>
                <a:gd name="T78" fmla="*/ 85 w 393"/>
                <a:gd name="T79" fmla="*/ 202 h 380"/>
                <a:gd name="T80" fmla="*/ 88 w 393"/>
                <a:gd name="T81" fmla="*/ 199 h 380"/>
                <a:gd name="T82" fmla="*/ 107 w 393"/>
                <a:gd name="T83" fmla="*/ 182 h 380"/>
                <a:gd name="T84" fmla="*/ 111 w 393"/>
                <a:gd name="T85" fmla="*/ 178 h 380"/>
                <a:gd name="T86" fmla="*/ 132 w 393"/>
                <a:gd name="T87" fmla="*/ 160 h 380"/>
                <a:gd name="T88" fmla="*/ 138 w 393"/>
                <a:gd name="T89" fmla="*/ 155 h 380"/>
                <a:gd name="T90" fmla="*/ 144 w 393"/>
                <a:gd name="T91" fmla="*/ 150 h 380"/>
                <a:gd name="T92" fmla="*/ 150 w 393"/>
                <a:gd name="T93" fmla="*/ 146 h 380"/>
                <a:gd name="T94" fmla="*/ 189 w 393"/>
                <a:gd name="T95" fmla="*/ 117 h 380"/>
                <a:gd name="T96" fmla="*/ 198 w 393"/>
                <a:gd name="T97" fmla="*/ 111 h 380"/>
                <a:gd name="T98" fmla="*/ 376 w 393"/>
                <a:gd name="T99" fmla="*/ 5 h 3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393" h="380">
                  <a:moveTo>
                    <a:pt x="391" y="16"/>
                  </a:moveTo>
                  <a:cubicBezTo>
                    <a:pt x="391" y="20"/>
                    <a:pt x="390" y="25"/>
                    <a:pt x="389" y="31"/>
                  </a:cubicBezTo>
                  <a:cubicBezTo>
                    <a:pt x="379" y="83"/>
                    <a:pt x="357" y="186"/>
                    <a:pt x="321" y="280"/>
                  </a:cubicBezTo>
                  <a:cubicBezTo>
                    <a:pt x="321" y="280"/>
                    <a:pt x="321" y="280"/>
                    <a:pt x="321" y="280"/>
                  </a:cubicBezTo>
                  <a:cubicBezTo>
                    <a:pt x="320" y="282"/>
                    <a:pt x="320" y="284"/>
                    <a:pt x="319" y="286"/>
                  </a:cubicBezTo>
                  <a:cubicBezTo>
                    <a:pt x="319" y="286"/>
                    <a:pt x="319" y="286"/>
                    <a:pt x="319" y="286"/>
                  </a:cubicBezTo>
                  <a:cubicBezTo>
                    <a:pt x="317" y="291"/>
                    <a:pt x="315" y="295"/>
                    <a:pt x="313" y="300"/>
                  </a:cubicBezTo>
                  <a:cubicBezTo>
                    <a:pt x="312" y="303"/>
                    <a:pt x="311" y="306"/>
                    <a:pt x="310" y="308"/>
                  </a:cubicBezTo>
                  <a:cubicBezTo>
                    <a:pt x="310" y="308"/>
                    <a:pt x="310" y="308"/>
                    <a:pt x="310" y="308"/>
                  </a:cubicBezTo>
                  <a:cubicBezTo>
                    <a:pt x="309" y="309"/>
                    <a:pt x="309" y="310"/>
                    <a:pt x="309" y="311"/>
                  </a:cubicBezTo>
                  <a:cubicBezTo>
                    <a:pt x="308" y="313"/>
                    <a:pt x="307" y="315"/>
                    <a:pt x="306" y="316"/>
                  </a:cubicBezTo>
                  <a:cubicBezTo>
                    <a:pt x="306" y="316"/>
                    <a:pt x="306" y="316"/>
                    <a:pt x="306" y="316"/>
                  </a:cubicBezTo>
                  <a:cubicBezTo>
                    <a:pt x="305" y="319"/>
                    <a:pt x="304" y="323"/>
                    <a:pt x="302" y="326"/>
                  </a:cubicBezTo>
                  <a:cubicBezTo>
                    <a:pt x="301" y="329"/>
                    <a:pt x="300" y="332"/>
                    <a:pt x="298" y="335"/>
                  </a:cubicBezTo>
                  <a:cubicBezTo>
                    <a:pt x="298" y="335"/>
                    <a:pt x="298" y="335"/>
                    <a:pt x="298" y="335"/>
                  </a:cubicBezTo>
                  <a:cubicBezTo>
                    <a:pt x="298" y="335"/>
                    <a:pt x="298" y="335"/>
                    <a:pt x="298" y="335"/>
                  </a:cubicBezTo>
                  <a:cubicBezTo>
                    <a:pt x="298" y="335"/>
                    <a:pt x="297" y="336"/>
                    <a:pt x="297" y="337"/>
                  </a:cubicBezTo>
                  <a:cubicBezTo>
                    <a:pt x="297" y="337"/>
                    <a:pt x="297" y="337"/>
                    <a:pt x="297" y="337"/>
                  </a:cubicBezTo>
                  <a:cubicBezTo>
                    <a:pt x="297" y="337"/>
                    <a:pt x="297" y="338"/>
                    <a:pt x="297" y="338"/>
                  </a:cubicBezTo>
                  <a:cubicBezTo>
                    <a:pt x="294" y="343"/>
                    <a:pt x="292" y="348"/>
                    <a:pt x="289" y="353"/>
                  </a:cubicBezTo>
                  <a:cubicBezTo>
                    <a:pt x="289" y="353"/>
                    <a:pt x="289" y="353"/>
                    <a:pt x="289" y="353"/>
                  </a:cubicBezTo>
                  <a:cubicBezTo>
                    <a:pt x="289" y="353"/>
                    <a:pt x="289" y="353"/>
                    <a:pt x="289" y="353"/>
                  </a:cubicBezTo>
                  <a:cubicBezTo>
                    <a:pt x="289" y="353"/>
                    <a:pt x="289" y="353"/>
                    <a:pt x="289" y="353"/>
                  </a:cubicBezTo>
                  <a:cubicBezTo>
                    <a:pt x="289" y="354"/>
                    <a:pt x="288" y="355"/>
                    <a:pt x="287" y="357"/>
                  </a:cubicBezTo>
                  <a:cubicBezTo>
                    <a:pt x="287" y="357"/>
                    <a:pt x="287" y="358"/>
                    <a:pt x="287" y="358"/>
                  </a:cubicBezTo>
                  <a:cubicBezTo>
                    <a:pt x="286" y="360"/>
                    <a:pt x="285" y="361"/>
                    <a:pt x="284" y="363"/>
                  </a:cubicBezTo>
                  <a:cubicBezTo>
                    <a:pt x="282" y="366"/>
                    <a:pt x="280" y="370"/>
                    <a:pt x="278" y="373"/>
                  </a:cubicBezTo>
                  <a:cubicBezTo>
                    <a:pt x="278" y="375"/>
                    <a:pt x="277" y="376"/>
                    <a:pt x="276" y="377"/>
                  </a:cubicBezTo>
                  <a:cubicBezTo>
                    <a:pt x="276" y="378"/>
                    <a:pt x="275" y="379"/>
                    <a:pt x="275" y="380"/>
                  </a:cubicBezTo>
                  <a:cubicBezTo>
                    <a:pt x="273" y="380"/>
                    <a:pt x="273" y="380"/>
                    <a:pt x="273" y="380"/>
                  </a:cubicBezTo>
                  <a:cubicBezTo>
                    <a:pt x="273" y="380"/>
                    <a:pt x="273" y="380"/>
                    <a:pt x="273" y="380"/>
                  </a:cubicBezTo>
                  <a:cubicBezTo>
                    <a:pt x="273" y="380"/>
                    <a:pt x="273" y="380"/>
                    <a:pt x="273" y="380"/>
                  </a:cubicBezTo>
                  <a:cubicBezTo>
                    <a:pt x="1" y="380"/>
                    <a:pt x="1" y="380"/>
                    <a:pt x="1" y="380"/>
                  </a:cubicBezTo>
                  <a:cubicBezTo>
                    <a:pt x="1" y="379"/>
                    <a:pt x="0" y="378"/>
                    <a:pt x="0" y="377"/>
                  </a:cubicBezTo>
                  <a:cubicBezTo>
                    <a:pt x="3" y="375"/>
                    <a:pt x="7" y="373"/>
                    <a:pt x="10" y="371"/>
                  </a:cubicBezTo>
                  <a:cubicBezTo>
                    <a:pt x="8" y="364"/>
                    <a:pt x="7" y="357"/>
                    <a:pt x="6" y="350"/>
                  </a:cubicBezTo>
                  <a:cubicBezTo>
                    <a:pt x="6" y="350"/>
                    <a:pt x="6" y="350"/>
                    <a:pt x="6" y="350"/>
                  </a:cubicBezTo>
                  <a:cubicBezTo>
                    <a:pt x="4" y="343"/>
                    <a:pt x="2" y="335"/>
                    <a:pt x="1" y="329"/>
                  </a:cubicBezTo>
                  <a:cubicBezTo>
                    <a:pt x="2" y="326"/>
                    <a:pt x="2" y="323"/>
                    <a:pt x="3" y="319"/>
                  </a:cubicBezTo>
                  <a:cubicBezTo>
                    <a:pt x="3" y="319"/>
                    <a:pt x="3" y="319"/>
                    <a:pt x="3" y="319"/>
                  </a:cubicBezTo>
                  <a:cubicBezTo>
                    <a:pt x="5" y="314"/>
                    <a:pt x="7" y="309"/>
                    <a:pt x="9" y="304"/>
                  </a:cubicBezTo>
                  <a:cubicBezTo>
                    <a:pt x="9" y="303"/>
                    <a:pt x="10" y="302"/>
                    <a:pt x="10" y="301"/>
                  </a:cubicBezTo>
                  <a:cubicBezTo>
                    <a:pt x="10" y="301"/>
                    <a:pt x="10" y="301"/>
                    <a:pt x="10" y="301"/>
                  </a:cubicBezTo>
                  <a:cubicBezTo>
                    <a:pt x="11" y="300"/>
                    <a:pt x="11" y="300"/>
                    <a:pt x="11" y="299"/>
                  </a:cubicBezTo>
                  <a:cubicBezTo>
                    <a:pt x="11" y="299"/>
                    <a:pt x="11" y="299"/>
                    <a:pt x="11" y="299"/>
                  </a:cubicBezTo>
                  <a:cubicBezTo>
                    <a:pt x="12" y="297"/>
                    <a:pt x="13" y="294"/>
                    <a:pt x="15" y="291"/>
                  </a:cubicBezTo>
                  <a:cubicBezTo>
                    <a:pt x="15" y="291"/>
                    <a:pt x="15" y="291"/>
                    <a:pt x="15" y="291"/>
                  </a:cubicBezTo>
                  <a:cubicBezTo>
                    <a:pt x="16" y="290"/>
                    <a:pt x="16" y="288"/>
                    <a:pt x="17" y="287"/>
                  </a:cubicBezTo>
                  <a:cubicBezTo>
                    <a:pt x="17" y="287"/>
                    <a:pt x="17" y="287"/>
                    <a:pt x="17" y="287"/>
                  </a:cubicBezTo>
                  <a:cubicBezTo>
                    <a:pt x="18" y="285"/>
                    <a:pt x="19" y="283"/>
                    <a:pt x="20" y="282"/>
                  </a:cubicBezTo>
                  <a:cubicBezTo>
                    <a:pt x="21" y="281"/>
                    <a:pt x="21" y="281"/>
                    <a:pt x="21" y="281"/>
                  </a:cubicBezTo>
                  <a:cubicBezTo>
                    <a:pt x="21" y="281"/>
                    <a:pt x="21" y="281"/>
                    <a:pt x="21" y="281"/>
                  </a:cubicBezTo>
                  <a:cubicBezTo>
                    <a:pt x="21" y="279"/>
                    <a:pt x="22" y="278"/>
                    <a:pt x="23" y="276"/>
                  </a:cubicBezTo>
                  <a:cubicBezTo>
                    <a:pt x="23" y="276"/>
                    <a:pt x="23" y="276"/>
                    <a:pt x="23" y="276"/>
                  </a:cubicBezTo>
                  <a:cubicBezTo>
                    <a:pt x="24" y="274"/>
                    <a:pt x="26" y="272"/>
                    <a:pt x="27" y="270"/>
                  </a:cubicBezTo>
                  <a:cubicBezTo>
                    <a:pt x="27" y="270"/>
                    <a:pt x="27" y="270"/>
                    <a:pt x="27" y="270"/>
                  </a:cubicBezTo>
                  <a:cubicBezTo>
                    <a:pt x="28" y="269"/>
                    <a:pt x="29" y="268"/>
                    <a:pt x="30" y="266"/>
                  </a:cubicBezTo>
                  <a:cubicBezTo>
                    <a:pt x="30" y="266"/>
                    <a:pt x="30" y="266"/>
                    <a:pt x="30" y="266"/>
                  </a:cubicBezTo>
                  <a:cubicBezTo>
                    <a:pt x="31" y="265"/>
                    <a:pt x="31" y="264"/>
                    <a:pt x="32" y="262"/>
                  </a:cubicBezTo>
                  <a:cubicBezTo>
                    <a:pt x="36" y="258"/>
                    <a:pt x="39" y="253"/>
                    <a:pt x="43" y="248"/>
                  </a:cubicBezTo>
                  <a:cubicBezTo>
                    <a:pt x="43" y="248"/>
                    <a:pt x="43" y="248"/>
                    <a:pt x="43" y="248"/>
                  </a:cubicBezTo>
                  <a:cubicBezTo>
                    <a:pt x="43" y="248"/>
                    <a:pt x="44" y="247"/>
                    <a:pt x="44" y="246"/>
                  </a:cubicBezTo>
                  <a:cubicBezTo>
                    <a:pt x="46" y="245"/>
                    <a:pt x="47" y="243"/>
                    <a:pt x="48" y="241"/>
                  </a:cubicBezTo>
                  <a:cubicBezTo>
                    <a:pt x="48" y="241"/>
                    <a:pt x="48" y="241"/>
                    <a:pt x="48" y="241"/>
                  </a:cubicBezTo>
                  <a:cubicBezTo>
                    <a:pt x="48" y="241"/>
                    <a:pt x="48" y="241"/>
                    <a:pt x="48" y="241"/>
                  </a:cubicBezTo>
                  <a:cubicBezTo>
                    <a:pt x="50" y="239"/>
                    <a:pt x="51" y="238"/>
                    <a:pt x="53" y="236"/>
                  </a:cubicBezTo>
                  <a:cubicBezTo>
                    <a:pt x="53" y="236"/>
                    <a:pt x="53" y="236"/>
                    <a:pt x="53" y="236"/>
                  </a:cubicBezTo>
                  <a:cubicBezTo>
                    <a:pt x="54" y="234"/>
                    <a:pt x="56" y="233"/>
                    <a:pt x="57" y="231"/>
                  </a:cubicBezTo>
                  <a:cubicBezTo>
                    <a:pt x="57" y="231"/>
                    <a:pt x="57" y="231"/>
                    <a:pt x="57" y="231"/>
                  </a:cubicBezTo>
                  <a:cubicBezTo>
                    <a:pt x="57" y="231"/>
                    <a:pt x="57" y="231"/>
                    <a:pt x="57" y="231"/>
                  </a:cubicBezTo>
                  <a:cubicBezTo>
                    <a:pt x="57" y="231"/>
                    <a:pt x="57" y="231"/>
                    <a:pt x="57" y="231"/>
                  </a:cubicBezTo>
                  <a:cubicBezTo>
                    <a:pt x="59" y="229"/>
                    <a:pt x="60" y="228"/>
                    <a:pt x="62" y="226"/>
                  </a:cubicBezTo>
                  <a:cubicBezTo>
                    <a:pt x="63" y="224"/>
                    <a:pt x="65" y="222"/>
                    <a:pt x="67" y="220"/>
                  </a:cubicBezTo>
                  <a:cubicBezTo>
                    <a:pt x="67" y="220"/>
                    <a:pt x="67" y="220"/>
                    <a:pt x="67" y="220"/>
                  </a:cubicBezTo>
                  <a:cubicBezTo>
                    <a:pt x="67" y="220"/>
                    <a:pt x="67" y="220"/>
                    <a:pt x="67" y="220"/>
                  </a:cubicBezTo>
                  <a:cubicBezTo>
                    <a:pt x="71" y="216"/>
                    <a:pt x="74" y="212"/>
                    <a:pt x="78" y="208"/>
                  </a:cubicBezTo>
                  <a:cubicBezTo>
                    <a:pt x="79" y="207"/>
                    <a:pt x="80" y="206"/>
                    <a:pt x="81" y="205"/>
                  </a:cubicBezTo>
                  <a:cubicBezTo>
                    <a:pt x="82" y="205"/>
                    <a:pt x="82" y="204"/>
                    <a:pt x="83" y="204"/>
                  </a:cubicBezTo>
                  <a:cubicBezTo>
                    <a:pt x="83" y="203"/>
                    <a:pt x="84" y="203"/>
                    <a:pt x="85" y="202"/>
                  </a:cubicBezTo>
                  <a:cubicBezTo>
                    <a:pt x="85" y="202"/>
                    <a:pt x="85" y="202"/>
                    <a:pt x="85" y="202"/>
                  </a:cubicBezTo>
                  <a:cubicBezTo>
                    <a:pt x="86" y="201"/>
                    <a:pt x="87" y="200"/>
                    <a:pt x="88" y="199"/>
                  </a:cubicBezTo>
                  <a:cubicBezTo>
                    <a:pt x="88" y="199"/>
                    <a:pt x="88" y="199"/>
                    <a:pt x="88" y="199"/>
                  </a:cubicBezTo>
                  <a:cubicBezTo>
                    <a:pt x="89" y="198"/>
                    <a:pt x="90" y="197"/>
                    <a:pt x="90" y="197"/>
                  </a:cubicBezTo>
                  <a:cubicBezTo>
                    <a:pt x="96" y="192"/>
                    <a:pt x="101" y="187"/>
                    <a:pt x="107" y="182"/>
                  </a:cubicBezTo>
                  <a:cubicBezTo>
                    <a:pt x="107" y="182"/>
                    <a:pt x="107" y="182"/>
                    <a:pt x="107" y="182"/>
                  </a:cubicBezTo>
                  <a:cubicBezTo>
                    <a:pt x="108" y="181"/>
                    <a:pt x="109" y="179"/>
                    <a:pt x="111" y="178"/>
                  </a:cubicBezTo>
                  <a:cubicBezTo>
                    <a:pt x="114" y="176"/>
                    <a:pt x="116" y="173"/>
                    <a:pt x="119" y="171"/>
                  </a:cubicBezTo>
                  <a:cubicBezTo>
                    <a:pt x="123" y="167"/>
                    <a:pt x="128" y="164"/>
                    <a:pt x="132" y="160"/>
                  </a:cubicBezTo>
                  <a:cubicBezTo>
                    <a:pt x="132" y="160"/>
                    <a:pt x="132" y="160"/>
                    <a:pt x="132" y="160"/>
                  </a:cubicBezTo>
                  <a:cubicBezTo>
                    <a:pt x="134" y="159"/>
                    <a:pt x="136" y="157"/>
                    <a:pt x="138" y="155"/>
                  </a:cubicBezTo>
                  <a:cubicBezTo>
                    <a:pt x="138" y="155"/>
                    <a:pt x="138" y="155"/>
                    <a:pt x="138" y="155"/>
                  </a:cubicBezTo>
                  <a:cubicBezTo>
                    <a:pt x="140" y="154"/>
                    <a:pt x="142" y="152"/>
                    <a:pt x="144" y="150"/>
                  </a:cubicBezTo>
                  <a:cubicBezTo>
                    <a:pt x="145" y="149"/>
                    <a:pt x="146" y="149"/>
                    <a:pt x="147" y="148"/>
                  </a:cubicBezTo>
                  <a:cubicBezTo>
                    <a:pt x="148" y="147"/>
                    <a:pt x="149" y="146"/>
                    <a:pt x="150" y="146"/>
                  </a:cubicBezTo>
                  <a:cubicBezTo>
                    <a:pt x="150" y="146"/>
                    <a:pt x="150" y="146"/>
                    <a:pt x="150" y="146"/>
                  </a:cubicBezTo>
                  <a:cubicBezTo>
                    <a:pt x="163" y="136"/>
                    <a:pt x="176" y="126"/>
                    <a:pt x="189" y="117"/>
                  </a:cubicBezTo>
                  <a:cubicBezTo>
                    <a:pt x="189" y="117"/>
                    <a:pt x="189" y="117"/>
                    <a:pt x="189" y="117"/>
                  </a:cubicBezTo>
                  <a:cubicBezTo>
                    <a:pt x="192" y="115"/>
                    <a:pt x="195" y="113"/>
                    <a:pt x="198" y="111"/>
                  </a:cubicBezTo>
                  <a:cubicBezTo>
                    <a:pt x="217" y="98"/>
                    <a:pt x="236" y="86"/>
                    <a:pt x="253" y="74"/>
                  </a:cubicBezTo>
                  <a:cubicBezTo>
                    <a:pt x="305" y="42"/>
                    <a:pt x="351" y="17"/>
                    <a:pt x="376" y="5"/>
                  </a:cubicBezTo>
                  <a:cubicBezTo>
                    <a:pt x="384" y="0"/>
                    <a:pt x="393" y="7"/>
                    <a:pt x="391" y="16"/>
                  </a:cubicBezTo>
                  <a:close/>
                </a:path>
              </a:pathLst>
            </a:custGeom>
            <a:solidFill>
              <a:srgbClr val="99CA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06" name="Freeform 326"/>
            <p:cNvSpPr/>
            <p:nvPr/>
          </p:nvSpPr>
          <p:spPr bwMode="auto">
            <a:xfrm>
              <a:off x="7099300" y="6488113"/>
              <a:ext cx="188913" cy="376237"/>
            </a:xfrm>
            <a:custGeom>
              <a:avLst/>
              <a:gdLst>
                <a:gd name="T0" fmla="*/ 67 w 67"/>
                <a:gd name="T1" fmla="*/ 134 h 134"/>
                <a:gd name="T2" fmla="*/ 1 w 67"/>
                <a:gd name="T3" fmla="*/ 134 h 134"/>
                <a:gd name="T4" fmla="*/ 0 w 67"/>
                <a:gd name="T5" fmla="*/ 131 h 134"/>
                <a:gd name="T6" fmla="*/ 10 w 67"/>
                <a:gd name="T7" fmla="*/ 125 h 134"/>
                <a:gd name="T8" fmla="*/ 6 w 67"/>
                <a:gd name="T9" fmla="*/ 104 h 134"/>
                <a:gd name="T10" fmla="*/ 6 w 67"/>
                <a:gd name="T11" fmla="*/ 104 h 134"/>
                <a:gd name="T12" fmla="*/ 1 w 67"/>
                <a:gd name="T13" fmla="*/ 83 h 134"/>
                <a:gd name="T14" fmla="*/ 3 w 67"/>
                <a:gd name="T15" fmla="*/ 73 h 134"/>
                <a:gd name="T16" fmla="*/ 3 w 67"/>
                <a:gd name="T17" fmla="*/ 73 h 134"/>
                <a:gd name="T18" fmla="*/ 9 w 67"/>
                <a:gd name="T19" fmla="*/ 58 h 134"/>
                <a:gd name="T20" fmla="*/ 10 w 67"/>
                <a:gd name="T21" fmla="*/ 55 h 134"/>
                <a:gd name="T22" fmla="*/ 10 w 67"/>
                <a:gd name="T23" fmla="*/ 55 h 134"/>
                <a:gd name="T24" fmla="*/ 11 w 67"/>
                <a:gd name="T25" fmla="*/ 53 h 134"/>
                <a:gd name="T26" fmla="*/ 11 w 67"/>
                <a:gd name="T27" fmla="*/ 53 h 134"/>
                <a:gd name="T28" fmla="*/ 15 w 67"/>
                <a:gd name="T29" fmla="*/ 45 h 134"/>
                <a:gd name="T30" fmla="*/ 15 w 67"/>
                <a:gd name="T31" fmla="*/ 45 h 134"/>
                <a:gd name="T32" fmla="*/ 17 w 67"/>
                <a:gd name="T33" fmla="*/ 41 h 134"/>
                <a:gd name="T34" fmla="*/ 17 w 67"/>
                <a:gd name="T35" fmla="*/ 41 h 134"/>
                <a:gd name="T36" fmla="*/ 20 w 67"/>
                <a:gd name="T37" fmla="*/ 36 h 134"/>
                <a:gd name="T38" fmla="*/ 21 w 67"/>
                <a:gd name="T39" fmla="*/ 35 h 134"/>
                <a:gd name="T40" fmla="*/ 21 w 67"/>
                <a:gd name="T41" fmla="*/ 35 h 134"/>
                <a:gd name="T42" fmla="*/ 23 w 67"/>
                <a:gd name="T43" fmla="*/ 30 h 134"/>
                <a:gd name="T44" fmla="*/ 23 w 67"/>
                <a:gd name="T45" fmla="*/ 30 h 134"/>
                <a:gd name="T46" fmla="*/ 27 w 67"/>
                <a:gd name="T47" fmla="*/ 24 h 134"/>
                <a:gd name="T48" fmla="*/ 27 w 67"/>
                <a:gd name="T49" fmla="*/ 24 h 134"/>
                <a:gd name="T50" fmla="*/ 30 w 67"/>
                <a:gd name="T51" fmla="*/ 20 h 134"/>
                <a:gd name="T52" fmla="*/ 30 w 67"/>
                <a:gd name="T53" fmla="*/ 20 h 134"/>
                <a:gd name="T54" fmla="*/ 32 w 67"/>
                <a:gd name="T55" fmla="*/ 16 h 134"/>
                <a:gd name="T56" fmla="*/ 43 w 67"/>
                <a:gd name="T57" fmla="*/ 2 h 134"/>
                <a:gd name="T58" fmla="*/ 43 w 67"/>
                <a:gd name="T59" fmla="*/ 2 h 134"/>
                <a:gd name="T60" fmla="*/ 44 w 67"/>
                <a:gd name="T61" fmla="*/ 0 h 134"/>
                <a:gd name="T62" fmla="*/ 43 w 67"/>
                <a:gd name="T63" fmla="*/ 5 h 134"/>
                <a:gd name="T64" fmla="*/ 43 w 67"/>
                <a:gd name="T65" fmla="*/ 5 h 134"/>
                <a:gd name="T66" fmla="*/ 40 w 67"/>
                <a:gd name="T67" fmla="*/ 14 h 134"/>
                <a:gd name="T68" fmla="*/ 40 w 67"/>
                <a:gd name="T69" fmla="*/ 14 h 134"/>
                <a:gd name="T70" fmla="*/ 38 w 67"/>
                <a:gd name="T71" fmla="*/ 21 h 134"/>
                <a:gd name="T72" fmla="*/ 38 w 67"/>
                <a:gd name="T73" fmla="*/ 21 h 134"/>
                <a:gd name="T74" fmla="*/ 36 w 67"/>
                <a:gd name="T75" fmla="*/ 27 h 134"/>
                <a:gd name="T76" fmla="*/ 36 w 67"/>
                <a:gd name="T77" fmla="*/ 27 h 134"/>
                <a:gd name="T78" fmla="*/ 34 w 67"/>
                <a:gd name="T79" fmla="*/ 39 h 134"/>
                <a:gd name="T80" fmla="*/ 34 w 67"/>
                <a:gd name="T81" fmla="*/ 39 h 134"/>
                <a:gd name="T82" fmla="*/ 33 w 67"/>
                <a:gd name="T83" fmla="*/ 44 h 134"/>
                <a:gd name="T84" fmla="*/ 33 w 67"/>
                <a:gd name="T85" fmla="*/ 45 h 134"/>
                <a:gd name="T86" fmla="*/ 32 w 67"/>
                <a:gd name="T87" fmla="*/ 50 h 134"/>
                <a:gd name="T88" fmla="*/ 32 w 67"/>
                <a:gd name="T89" fmla="*/ 50 h 134"/>
                <a:gd name="T90" fmla="*/ 32 w 67"/>
                <a:gd name="T91" fmla="*/ 50 h 134"/>
                <a:gd name="T92" fmla="*/ 32 w 67"/>
                <a:gd name="T93" fmla="*/ 64 h 134"/>
                <a:gd name="T94" fmla="*/ 32 w 67"/>
                <a:gd name="T95" fmla="*/ 74 h 134"/>
                <a:gd name="T96" fmla="*/ 34 w 67"/>
                <a:gd name="T97" fmla="*/ 83 h 134"/>
                <a:gd name="T98" fmla="*/ 34 w 67"/>
                <a:gd name="T99" fmla="*/ 84 h 134"/>
                <a:gd name="T100" fmla="*/ 34 w 67"/>
                <a:gd name="T101" fmla="*/ 84 h 134"/>
                <a:gd name="T102" fmla="*/ 38 w 67"/>
                <a:gd name="T103" fmla="*/ 100 h 134"/>
                <a:gd name="T104" fmla="*/ 48 w 67"/>
                <a:gd name="T105" fmla="*/ 119 h 134"/>
                <a:gd name="T106" fmla="*/ 63 w 67"/>
                <a:gd name="T107" fmla="*/ 132 h 134"/>
                <a:gd name="T108" fmla="*/ 67 w 67"/>
                <a:gd name="T109" fmla="*/ 134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67" h="134">
                  <a:moveTo>
                    <a:pt x="67" y="134"/>
                  </a:moveTo>
                  <a:cubicBezTo>
                    <a:pt x="1" y="134"/>
                    <a:pt x="1" y="134"/>
                    <a:pt x="1" y="134"/>
                  </a:cubicBezTo>
                  <a:cubicBezTo>
                    <a:pt x="1" y="133"/>
                    <a:pt x="0" y="132"/>
                    <a:pt x="0" y="131"/>
                  </a:cubicBezTo>
                  <a:cubicBezTo>
                    <a:pt x="3" y="129"/>
                    <a:pt x="7" y="127"/>
                    <a:pt x="10" y="125"/>
                  </a:cubicBezTo>
                  <a:cubicBezTo>
                    <a:pt x="8" y="118"/>
                    <a:pt x="7" y="111"/>
                    <a:pt x="6" y="104"/>
                  </a:cubicBezTo>
                  <a:cubicBezTo>
                    <a:pt x="6" y="104"/>
                    <a:pt x="6" y="104"/>
                    <a:pt x="6" y="104"/>
                  </a:cubicBezTo>
                  <a:cubicBezTo>
                    <a:pt x="4" y="97"/>
                    <a:pt x="2" y="89"/>
                    <a:pt x="1" y="83"/>
                  </a:cubicBezTo>
                  <a:cubicBezTo>
                    <a:pt x="2" y="80"/>
                    <a:pt x="2" y="77"/>
                    <a:pt x="3" y="73"/>
                  </a:cubicBezTo>
                  <a:cubicBezTo>
                    <a:pt x="3" y="73"/>
                    <a:pt x="3" y="73"/>
                    <a:pt x="3" y="73"/>
                  </a:cubicBezTo>
                  <a:cubicBezTo>
                    <a:pt x="5" y="68"/>
                    <a:pt x="7" y="63"/>
                    <a:pt x="9" y="58"/>
                  </a:cubicBezTo>
                  <a:cubicBezTo>
                    <a:pt x="9" y="57"/>
                    <a:pt x="10" y="56"/>
                    <a:pt x="10" y="55"/>
                  </a:cubicBezTo>
                  <a:cubicBezTo>
                    <a:pt x="10" y="55"/>
                    <a:pt x="10" y="55"/>
                    <a:pt x="10" y="55"/>
                  </a:cubicBezTo>
                  <a:cubicBezTo>
                    <a:pt x="11" y="54"/>
                    <a:pt x="11" y="54"/>
                    <a:pt x="11" y="53"/>
                  </a:cubicBezTo>
                  <a:cubicBezTo>
                    <a:pt x="11" y="53"/>
                    <a:pt x="11" y="53"/>
                    <a:pt x="11" y="53"/>
                  </a:cubicBezTo>
                  <a:cubicBezTo>
                    <a:pt x="12" y="51"/>
                    <a:pt x="13" y="48"/>
                    <a:pt x="15" y="45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6" y="44"/>
                    <a:pt x="16" y="42"/>
                    <a:pt x="17" y="41"/>
                  </a:cubicBezTo>
                  <a:cubicBezTo>
                    <a:pt x="17" y="41"/>
                    <a:pt x="17" y="41"/>
                    <a:pt x="17" y="41"/>
                  </a:cubicBezTo>
                  <a:cubicBezTo>
                    <a:pt x="18" y="39"/>
                    <a:pt x="19" y="37"/>
                    <a:pt x="20" y="36"/>
                  </a:cubicBezTo>
                  <a:cubicBezTo>
                    <a:pt x="21" y="35"/>
                    <a:pt x="21" y="35"/>
                    <a:pt x="21" y="35"/>
                  </a:cubicBezTo>
                  <a:cubicBezTo>
                    <a:pt x="21" y="35"/>
                    <a:pt x="21" y="35"/>
                    <a:pt x="21" y="35"/>
                  </a:cubicBezTo>
                  <a:cubicBezTo>
                    <a:pt x="21" y="33"/>
                    <a:pt x="22" y="32"/>
                    <a:pt x="23" y="30"/>
                  </a:cubicBezTo>
                  <a:cubicBezTo>
                    <a:pt x="23" y="30"/>
                    <a:pt x="23" y="30"/>
                    <a:pt x="23" y="30"/>
                  </a:cubicBezTo>
                  <a:cubicBezTo>
                    <a:pt x="24" y="28"/>
                    <a:pt x="26" y="26"/>
                    <a:pt x="27" y="24"/>
                  </a:cubicBezTo>
                  <a:cubicBezTo>
                    <a:pt x="27" y="24"/>
                    <a:pt x="27" y="24"/>
                    <a:pt x="27" y="24"/>
                  </a:cubicBezTo>
                  <a:cubicBezTo>
                    <a:pt x="28" y="23"/>
                    <a:pt x="29" y="22"/>
                    <a:pt x="30" y="20"/>
                  </a:cubicBezTo>
                  <a:cubicBezTo>
                    <a:pt x="30" y="20"/>
                    <a:pt x="30" y="20"/>
                    <a:pt x="30" y="20"/>
                  </a:cubicBezTo>
                  <a:cubicBezTo>
                    <a:pt x="31" y="19"/>
                    <a:pt x="31" y="18"/>
                    <a:pt x="32" y="16"/>
                  </a:cubicBezTo>
                  <a:cubicBezTo>
                    <a:pt x="36" y="12"/>
                    <a:pt x="39" y="7"/>
                    <a:pt x="43" y="2"/>
                  </a:cubicBezTo>
                  <a:cubicBezTo>
                    <a:pt x="43" y="2"/>
                    <a:pt x="43" y="2"/>
                    <a:pt x="43" y="2"/>
                  </a:cubicBezTo>
                  <a:cubicBezTo>
                    <a:pt x="43" y="2"/>
                    <a:pt x="44" y="1"/>
                    <a:pt x="44" y="0"/>
                  </a:cubicBezTo>
                  <a:cubicBezTo>
                    <a:pt x="44" y="2"/>
                    <a:pt x="43" y="3"/>
                    <a:pt x="43" y="5"/>
                  </a:cubicBezTo>
                  <a:cubicBezTo>
                    <a:pt x="43" y="5"/>
                    <a:pt x="43" y="5"/>
                    <a:pt x="43" y="5"/>
                  </a:cubicBezTo>
                  <a:cubicBezTo>
                    <a:pt x="42" y="8"/>
                    <a:pt x="41" y="11"/>
                    <a:pt x="40" y="14"/>
                  </a:cubicBezTo>
                  <a:cubicBezTo>
                    <a:pt x="40" y="14"/>
                    <a:pt x="40" y="14"/>
                    <a:pt x="40" y="14"/>
                  </a:cubicBezTo>
                  <a:cubicBezTo>
                    <a:pt x="39" y="16"/>
                    <a:pt x="38" y="19"/>
                    <a:pt x="38" y="21"/>
                  </a:cubicBezTo>
                  <a:cubicBezTo>
                    <a:pt x="38" y="21"/>
                    <a:pt x="38" y="21"/>
                    <a:pt x="38" y="21"/>
                  </a:cubicBezTo>
                  <a:cubicBezTo>
                    <a:pt x="37" y="23"/>
                    <a:pt x="37" y="25"/>
                    <a:pt x="36" y="27"/>
                  </a:cubicBezTo>
                  <a:cubicBezTo>
                    <a:pt x="36" y="27"/>
                    <a:pt x="36" y="27"/>
                    <a:pt x="36" y="27"/>
                  </a:cubicBezTo>
                  <a:cubicBezTo>
                    <a:pt x="35" y="31"/>
                    <a:pt x="35" y="35"/>
                    <a:pt x="34" y="39"/>
                  </a:cubicBezTo>
                  <a:cubicBezTo>
                    <a:pt x="34" y="39"/>
                    <a:pt x="34" y="39"/>
                    <a:pt x="34" y="39"/>
                  </a:cubicBezTo>
                  <a:cubicBezTo>
                    <a:pt x="34" y="41"/>
                    <a:pt x="33" y="42"/>
                    <a:pt x="33" y="44"/>
                  </a:cubicBezTo>
                  <a:cubicBezTo>
                    <a:pt x="33" y="44"/>
                    <a:pt x="33" y="45"/>
                    <a:pt x="33" y="45"/>
                  </a:cubicBezTo>
                  <a:cubicBezTo>
                    <a:pt x="33" y="47"/>
                    <a:pt x="33" y="48"/>
                    <a:pt x="32" y="50"/>
                  </a:cubicBezTo>
                  <a:cubicBezTo>
                    <a:pt x="32" y="50"/>
                    <a:pt x="32" y="50"/>
                    <a:pt x="32" y="50"/>
                  </a:cubicBezTo>
                  <a:cubicBezTo>
                    <a:pt x="32" y="50"/>
                    <a:pt x="32" y="50"/>
                    <a:pt x="32" y="50"/>
                  </a:cubicBezTo>
                  <a:cubicBezTo>
                    <a:pt x="32" y="55"/>
                    <a:pt x="32" y="60"/>
                    <a:pt x="32" y="64"/>
                  </a:cubicBezTo>
                  <a:cubicBezTo>
                    <a:pt x="32" y="68"/>
                    <a:pt x="32" y="71"/>
                    <a:pt x="32" y="74"/>
                  </a:cubicBezTo>
                  <a:cubicBezTo>
                    <a:pt x="33" y="77"/>
                    <a:pt x="33" y="80"/>
                    <a:pt x="34" y="83"/>
                  </a:cubicBezTo>
                  <a:cubicBezTo>
                    <a:pt x="34" y="84"/>
                    <a:pt x="34" y="84"/>
                    <a:pt x="34" y="84"/>
                  </a:cubicBezTo>
                  <a:cubicBezTo>
                    <a:pt x="34" y="84"/>
                    <a:pt x="34" y="84"/>
                    <a:pt x="34" y="84"/>
                  </a:cubicBezTo>
                  <a:cubicBezTo>
                    <a:pt x="35" y="90"/>
                    <a:pt x="36" y="95"/>
                    <a:pt x="38" y="100"/>
                  </a:cubicBezTo>
                  <a:cubicBezTo>
                    <a:pt x="41" y="107"/>
                    <a:pt x="44" y="113"/>
                    <a:pt x="48" y="119"/>
                  </a:cubicBezTo>
                  <a:cubicBezTo>
                    <a:pt x="52" y="124"/>
                    <a:pt x="57" y="129"/>
                    <a:pt x="63" y="132"/>
                  </a:cubicBezTo>
                  <a:cubicBezTo>
                    <a:pt x="64" y="133"/>
                    <a:pt x="65" y="134"/>
                    <a:pt x="67" y="134"/>
                  </a:cubicBezTo>
                  <a:close/>
                </a:path>
              </a:pathLst>
            </a:custGeom>
            <a:solidFill>
              <a:srgbClr val="72A6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07" name="Freeform 327"/>
            <p:cNvSpPr/>
            <p:nvPr/>
          </p:nvSpPr>
          <p:spPr bwMode="auto">
            <a:xfrm>
              <a:off x="7612063" y="6838950"/>
              <a:ext cx="7938" cy="7937"/>
            </a:xfrm>
            <a:custGeom>
              <a:avLst/>
              <a:gdLst>
                <a:gd name="T0" fmla="*/ 2 w 3"/>
                <a:gd name="T1" fmla="*/ 2 h 3"/>
                <a:gd name="T2" fmla="*/ 0 w 3"/>
                <a:gd name="T3" fmla="*/ 0 h 3"/>
                <a:gd name="T4" fmla="*/ 2 w 3"/>
                <a:gd name="T5" fmla="*/ 2 h 3"/>
                <a:gd name="T6" fmla="*/ 3 w 3"/>
                <a:gd name="T7" fmla="*/ 3 h 3"/>
                <a:gd name="T8" fmla="*/ 2 w 3"/>
                <a:gd name="T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2" y="2"/>
                  </a:moveTo>
                  <a:cubicBezTo>
                    <a:pt x="1" y="1"/>
                    <a:pt x="1" y="0"/>
                    <a:pt x="0" y="0"/>
                  </a:cubicBezTo>
                  <a:cubicBezTo>
                    <a:pt x="1" y="0"/>
                    <a:pt x="1" y="1"/>
                    <a:pt x="2" y="2"/>
                  </a:cubicBezTo>
                  <a:cubicBezTo>
                    <a:pt x="3" y="3"/>
                    <a:pt x="3" y="3"/>
                    <a:pt x="3" y="3"/>
                  </a:cubicBezTo>
                  <a:lnTo>
                    <a:pt x="2" y="2"/>
                  </a:lnTo>
                  <a:close/>
                </a:path>
              </a:pathLst>
            </a:custGeom>
            <a:solidFill>
              <a:srgbClr val="72A6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08" name="Freeform 328"/>
            <p:cNvSpPr/>
            <p:nvPr/>
          </p:nvSpPr>
          <p:spPr bwMode="auto">
            <a:xfrm>
              <a:off x="7364413" y="5908675"/>
              <a:ext cx="731838" cy="955675"/>
            </a:xfrm>
            <a:custGeom>
              <a:avLst/>
              <a:gdLst>
                <a:gd name="T0" fmla="*/ 260 w 260"/>
                <a:gd name="T1" fmla="*/ 0 h 340"/>
                <a:gd name="T2" fmla="*/ 250 w 260"/>
                <a:gd name="T3" fmla="*/ 13 h 340"/>
                <a:gd name="T4" fmla="*/ 250 w 260"/>
                <a:gd name="T5" fmla="*/ 13 h 340"/>
                <a:gd name="T6" fmla="*/ 235 w 260"/>
                <a:gd name="T7" fmla="*/ 41 h 340"/>
                <a:gd name="T8" fmla="*/ 222 w 260"/>
                <a:gd name="T9" fmla="*/ 69 h 340"/>
                <a:gd name="T10" fmla="*/ 222 w 260"/>
                <a:gd name="T11" fmla="*/ 129 h 340"/>
                <a:gd name="T12" fmla="*/ 178 w 260"/>
                <a:gd name="T13" fmla="*/ 142 h 340"/>
                <a:gd name="T14" fmla="*/ 160 w 260"/>
                <a:gd name="T15" fmla="*/ 159 h 340"/>
                <a:gd name="T16" fmla="*/ 157 w 260"/>
                <a:gd name="T17" fmla="*/ 164 h 340"/>
                <a:gd name="T18" fmla="*/ 154 w 260"/>
                <a:gd name="T19" fmla="*/ 237 h 340"/>
                <a:gd name="T20" fmla="*/ 134 w 260"/>
                <a:gd name="T21" fmla="*/ 228 h 340"/>
                <a:gd name="T22" fmla="*/ 121 w 260"/>
                <a:gd name="T23" fmla="*/ 231 h 340"/>
                <a:gd name="T24" fmla="*/ 108 w 260"/>
                <a:gd name="T25" fmla="*/ 238 h 340"/>
                <a:gd name="T26" fmla="*/ 84 w 260"/>
                <a:gd name="T27" fmla="*/ 272 h 340"/>
                <a:gd name="T28" fmla="*/ 80 w 260"/>
                <a:gd name="T29" fmla="*/ 285 h 340"/>
                <a:gd name="T30" fmla="*/ 87 w 260"/>
                <a:gd name="T31" fmla="*/ 329 h 340"/>
                <a:gd name="T32" fmla="*/ 88 w 260"/>
                <a:gd name="T33" fmla="*/ 331 h 340"/>
                <a:gd name="T34" fmla="*/ 87 w 260"/>
                <a:gd name="T35" fmla="*/ 329 h 340"/>
                <a:gd name="T36" fmla="*/ 68 w 260"/>
                <a:gd name="T37" fmla="*/ 322 h 340"/>
                <a:gd name="T38" fmla="*/ 55 w 260"/>
                <a:gd name="T39" fmla="*/ 324 h 340"/>
                <a:gd name="T40" fmla="*/ 53 w 260"/>
                <a:gd name="T41" fmla="*/ 325 h 340"/>
                <a:gd name="T42" fmla="*/ 32 w 260"/>
                <a:gd name="T43" fmla="*/ 339 h 340"/>
                <a:gd name="T44" fmla="*/ 30 w 260"/>
                <a:gd name="T45" fmla="*/ 340 h 340"/>
                <a:gd name="T46" fmla="*/ 0 w 260"/>
                <a:gd name="T47" fmla="*/ 340 h 340"/>
                <a:gd name="T48" fmla="*/ 9 w 260"/>
                <a:gd name="T49" fmla="*/ 334 h 340"/>
                <a:gd name="T50" fmla="*/ 20 w 260"/>
                <a:gd name="T51" fmla="*/ 308 h 340"/>
                <a:gd name="T52" fmla="*/ 17 w 260"/>
                <a:gd name="T53" fmla="*/ 285 h 340"/>
                <a:gd name="T54" fmla="*/ 14 w 260"/>
                <a:gd name="T55" fmla="*/ 277 h 340"/>
                <a:gd name="T56" fmla="*/ 7 w 260"/>
                <a:gd name="T57" fmla="*/ 264 h 340"/>
                <a:gd name="T58" fmla="*/ 6 w 260"/>
                <a:gd name="T59" fmla="*/ 262 h 340"/>
                <a:gd name="T60" fmla="*/ 9 w 260"/>
                <a:gd name="T61" fmla="*/ 264 h 340"/>
                <a:gd name="T62" fmla="*/ 9 w 260"/>
                <a:gd name="T63" fmla="*/ 264 h 340"/>
                <a:gd name="T64" fmla="*/ 36 w 260"/>
                <a:gd name="T65" fmla="*/ 275 h 340"/>
                <a:gd name="T66" fmla="*/ 49 w 260"/>
                <a:gd name="T67" fmla="*/ 272 h 340"/>
                <a:gd name="T68" fmla="*/ 49 w 260"/>
                <a:gd name="T69" fmla="*/ 272 h 340"/>
                <a:gd name="T70" fmla="*/ 62 w 260"/>
                <a:gd name="T71" fmla="*/ 264 h 340"/>
                <a:gd name="T72" fmla="*/ 63 w 260"/>
                <a:gd name="T73" fmla="*/ 264 h 340"/>
                <a:gd name="T74" fmla="*/ 67 w 260"/>
                <a:gd name="T75" fmla="*/ 260 h 340"/>
                <a:gd name="T76" fmla="*/ 67 w 260"/>
                <a:gd name="T77" fmla="*/ 260 h 340"/>
                <a:gd name="T78" fmla="*/ 69 w 260"/>
                <a:gd name="T79" fmla="*/ 258 h 340"/>
                <a:gd name="T80" fmla="*/ 69 w 260"/>
                <a:gd name="T81" fmla="*/ 258 h 340"/>
                <a:gd name="T82" fmla="*/ 69 w 260"/>
                <a:gd name="T83" fmla="*/ 257 h 340"/>
                <a:gd name="T84" fmla="*/ 73 w 260"/>
                <a:gd name="T85" fmla="*/ 253 h 340"/>
                <a:gd name="T86" fmla="*/ 73 w 260"/>
                <a:gd name="T87" fmla="*/ 252 h 340"/>
                <a:gd name="T88" fmla="*/ 74 w 260"/>
                <a:gd name="T89" fmla="*/ 251 h 340"/>
                <a:gd name="T90" fmla="*/ 77 w 260"/>
                <a:gd name="T91" fmla="*/ 247 h 340"/>
                <a:gd name="T92" fmla="*/ 78 w 260"/>
                <a:gd name="T93" fmla="*/ 246 h 340"/>
                <a:gd name="T94" fmla="*/ 87 w 260"/>
                <a:gd name="T95" fmla="*/ 230 h 340"/>
                <a:gd name="T96" fmla="*/ 95 w 260"/>
                <a:gd name="T97" fmla="*/ 210 h 340"/>
                <a:gd name="T98" fmla="*/ 98 w 260"/>
                <a:gd name="T99" fmla="*/ 198 h 340"/>
                <a:gd name="T100" fmla="*/ 100 w 260"/>
                <a:gd name="T101" fmla="*/ 187 h 340"/>
                <a:gd name="T102" fmla="*/ 98 w 260"/>
                <a:gd name="T103" fmla="*/ 148 h 340"/>
                <a:gd name="T104" fmla="*/ 123 w 260"/>
                <a:gd name="T105" fmla="*/ 160 h 340"/>
                <a:gd name="T106" fmla="*/ 124 w 260"/>
                <a:gd name="T107" fmla="*/ 159 h 340"/>
                <a:gd name="T108" fmla="*/ 149 w 260"/>
                <a:gd name="T109" fmla="*/ 141 h 340"/>
                <a:gd name="T110" fmla="*/ 151 w 260"/>
                <a:gd name="T111" fmla="*/ 138 h 340"/>
                <a:gd name="T112" fmla="*/ 161 w 260"/>
                <a:gd name="T113" fmla="*/ 75 h 340"/>
                <a:gd name="T114" fmla="*/ 176 w 260"/>
                <a:gd name="T115" fmla="*/ 81 h 340"/>
                <a:gd name="T116" fmla="*/ 205 w 260"/>
                <a:gd name="T117" fmla="*/ 63 h 340"/>
                <a:gd name="T118" fmla="*/ 229 w 260"/>
                <a:gd name="T119" fmla="*/ 36 h 340"/>
                <a:gd name="T120" fmla="*/ 248 w 260"/>
                <a:gd name="T121" fmla="*/ 14 h 340"/>
                <a:gd name="T122" fmla="*/ 260 w 260"/>
                <a:gd name="T123" fmla="*/ 0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60" h="340">
                  <a:moveTo>
                    <a:pt x="260" y="0"/>
                  </a:moveTo>
                  <a:cubicBezTo>
                    <a:pt x="256" y="4"/>
                    <a:pt x="253" y="8"/>
                    <a:pt x="250" y="13"/>
                  </a:cubicBezTo>
                  <a:cubicBezTo>
                    <a:pt x="250" y="13"/>
                    <a:pt x="250" y="13"/>
                    <a:pt x="250" y="13"/>
                  </a:cubicBezTo>
                  <a:cubicBezTo>
                    <a:pt x="245" y="22"/>
                    <a:pt x="240" y="32"/>
                    <a:pt x="235" y="41"/>
                  </a:cubicBezTo>
                  <a:cubicBezTo>
                    <a:pt x="230" y="51"/>
                    <a:pt x="226" y="60"/>
                    <a:pt x="222" y="69"/>
                  </a:cubicBezTo>
                  <a:cubicBezTo>
                    <a:pt x="213" y="88"/>
                    <a:pt x="197" y="119"/>
                    <a:pt x="222" y="129"/>
                  </a:cubicBezTo>
                  <a:cubicBezTo>
                    <a:pt x="207" y="128"/>
                    <a:pt x="191" y="133"/>
                    <a:pt x="178" y="142"/>
                  </a:cubicBezTo>
                  <a:cubicBezTo>
                    <a:pt x="171" y="147"/>
                    <a:pt x="165" y="153"/>
                    <a:pt x="160" y="159"/>
                  </a:cubicBezTo>
                  <a:cubicBezTo>
                    <a:pt x="159" y="161"/>
                    <a:pt x="158" y="162"/>
                    <a:pt x="157" y="164"/>
                  </a:cubicBezTo>
                  <a:cubicBezTo>
                    <a:pt x="143" y="187"/>
                    <a:pt x="141" y="216"/>
                    <a:pt x="154" y="237"/>
                  </a:cubicBezTo>
                  <a:cubicBezTo>
                    <a:pt x="150" y="230"/>
                    <a:pt x="142" y="228"/>
                    <a:pt x="134" y="228"/>
                  </a:cubicBezTo>
                  <a:cubicBezTo>
                    <a:pt x="130" y="228"/>
                    <a:pt x="125" y="229"/>
                    <a:pt x="121" y="231"/>
                  </a:cubicBezTo>
                  <a:cubicBezTo>
                    <a:pt x="116" y="232"/>
                    <a:pt x="112" y="235"/>
                    <a:pt x="108" y="238"/>
                  </a:cubicBezTo>
                  <a:cubicBezTo>
                    <a:pt x="97" y="246"/>
                    <a:pt x="89" y="258"/>
                    <a:pt x="84" y="272"/>
                  </a:cubicBezTo>
                  <a:cubicBezTo>
                    <a:pt x="82" y="276"/>
                    <a:pt x="81" y="281"/>
                    <a:pt x="80" y="285"/>
                  </a:cubicBezTo>
                  <a:cubicBezTo>
                    <a:pt x="77" y="301"/>
                    <a:pt x="80" y="317"/>
                    <a:pt x="87" y="329"/>
                  </a:cubicBezTo>
                  <a:cubicBezTo>
                    <a:pt x="88" y="329"/>
                    <a:pt x="88" y="330"/>
                    <a:pt x="88" y="331"/>
                  </a:cubicBezTo>
                  <a:cubicBezTo>
                    <a:pt x="88" y="330"/>
                    <a:pt x="87" y="329"/>
                    <a:pt x="87" y="329"/>
                  </a:cubicBezTo>
                  <a:cubicBezTo>
                    <a:pt x="82" y="324"/>
                    <a:pt x="75" y="322"/>
                    <a:pt x="68" y="322"/>
                  </a:cubicBezTo>
                  <a:cubicBezTo>
                    <a:pt x="64" y="322"/>
                    <a:pt x="59" y="322"/>
                    <a:pt x="55" y="324"/>
                  </a:cubicBezTo>
                  <a:cubicBezTo>
                    <a:pt x="54" y="324"/>
                    <a:pt x="54" y="324"/>
                    <a:pt x="53" y="325"/>
                  </a:cubicBezTo>
                  <a:cubicBezTo>
                    <a:pt x="45" y="328"/>
                    <a:pt x="38" y="333"/>
                    <a:pt x="32" y="339"/>
                  </a:cubicBezTo>
                  <a:cubicBezTo>
                    <a:pt x="31" y="339"/>
                    <a:pt x="31" y="340"/>
                    <a:pt x="30" y="340"/>
                  </a:cubicBezTo>
                  <a:cubicBezTo>
                    <a:pt x="0" y="340"/>
                    <a:pt x="0" y="340"/>
                    <a:pt x="0" y="340"/>
                  </a:cubicBezTo>
                  <a:cubicBezTo>
                    <a:pt x="3" y="339"/>
                    <a:pt x="6" y="336"/>
                    <a:pt x="9" y="334"/>
                  </a:cubicBezTo>
                  <a:cubicBezTo>
                    <a:pt x="15" y="328"/>
                    <a:pt x="19" y="319"/>
                    <a:pt x="20" y="308"/>
                  </a:cubicBezTo>
                  <a:cubicBezTo>
                    <a:pt x="20" y="300"/>
                    <a:pt x="19" y="292"/>
                    <a:pt x="17" y="285"/>
                  </a:cubicBezTo>
                  <a:cubicBezTo>
                    <a:pt x="16" y="282"/>
                    <a:pt x="15" y="279"/>
                    <a:pt x="14" y="277"/>
                  </a:cubicBezTo>
                  <a:cubicBezTo>
                    <a:pt x="12" y="272"/>
                    <a:pt x="9" y="268"/>
                    <a:pt x="7" y="264"/>
                  </a:cubicBezTo>
                  <a:cubicBezTo>
                    <a:pt x="7" y="263"/>
                    <a:pt x="6" y="263"/>
                    <a:pt x="6" y="262"/>
                  </a:cubicBezTo>
                  <a:cubicBezTo>
                    <a:pt x="7" y="263"/>
                    <a:pt x="8" y="264"/>
                    <a:pt x="9" y="264"/>
                  </a:cubicBezTo>
                  <a:cubicBezTo>
                    <a:pt x="9" y="264"/>
                    <a:pt x="9" y="264"/>
                    <a:pt x="9" y="264"/>
                  </a:cubicBezTo>
                  <a:cubicBezTo>
                    <a:pt x="17" y="270"/>
                    <a:pt x="26" y="275"/>
                    <a:pt x="36" y="275"/>
                  </a:cubicBezTo>
                  <a:cubicBezTo>
                    <a:pt x="41" y="275"/>
                    <a:pt x="45" y="274"/>
                    <a:pt x="49" y="272"/>
                  </a:cubicBezTo>
                  <a:cubicBezTo>
                    <a:pt x="49" y="272"/>
                    <a:pt x="49" y="272"/>
                    <a:pt x="49" y="272"/>
                  </a:cubicBezTo>
                  <a:cubicBezTo>
                    <a:pt x="54" y="270"/>
                    <a:pt x="58" y="268"/>
                    <a:pt x="62" y="264"/>
                  </a:cubicBezTo>
                  <a:cubicBezTo>
                    <a:pt x="63" y="264"/>
                    <a:pt x="63" y="264"/>
                    <a:pt x="63" y="264"/>
                  </a:cubicBezTo>
                  <a:cubicBezTo>
                    <a:pt x="64" y="262"/>
                    <a:pt x="65" y="261"/>
                    <a:pt x="67" y="260"/>
                  </a:cubicBezTo>
                  <a:cubicBezTo>
                    <a:pt x="67" y="260"/>
                    <a:pt x="67" y="260"/>
                    <a:pt x="67" y="260"/>
                  </a:cubicBezTo>
                  <a:cubicBezTo>
                    <a:pt x="67" y="259"/>
                    <a:pt x="68" y="258"/>
                    <a:pt x="69" y="258"/>
                  </a:cubicBezTo>
                  <a:cubicBezTo>
                    <a:pt x="69" y="258"/>
                    <a:pt x="69" y="258"/>
                    <a:pt x="69" y="258"/>
                  </a:cubicBezTo>
                  <a:cubicBezTo>
                    <a:pt x="69" y="257"/>
                    <a:pt x="69" y="257"/>
                    <a:pt x="69" y="257"/>
                  </a:cubicBezTo>
                  <a:cubicBezTo>
                    <a:pt x="71" y="256"/>
                    <a:pt x="72" y="254"/>
                    <a:pt x="73" y="253"/>
                  </a:cubicBezTo>
                  <a:cubicBezTo>
                    <a:pt x="73" y="252"/>
                    <a:pt x="73" y="252"/>
                    <a:pt x="73" y="252"/>
                  </a:cubicBezTo>
                  <a:cubicBezTo>
                    <a:pt x="74" y="251"/>
                    <a:pt x="74" y="251"/>
                    <a:pt x="74" y="251"/>
                  </a:cubicBezTo>
                  <a:cubicBezTo>
                    <a:pt x="75" y="250"/>
                    <a:pt x="76" y="249"/>
                    <a:pt x="77" y="247"/>
                  </a:cubicBezTo>
                  <a:cubicBezTo>
                    <a:pt x="78" y="247"/>
                    <a:pt x="78" y="246"/>
                    <a:pt x="78" y="246"/>
                  </a:cubicBezTo>
                  <a:cubicBezTo>
                    <a:pt x="82" y="241"/>
                    <a:pt x="85" y="236"/>
                    <a:pt x="87" y="230"/>
                  </a:cubicBezTo>
                  <a:cubicBezTo>
                    <a:pt x="91" y="224"/>
                    <a:pt x="93" y="217"/>
                    <a:pt x="95" y="210"/>
                  </a:cubicBezTo>
                  <a:cubicBezTo>
                    <a:pt x="97" y="206"/>
                    <a:pt x="98" y="202"/>
                    <a:pt x="98" y="198"/>
                  </a:cubicBezTo>
                  <a:cubicBezTo>
                    <a:pt x="99" y="195"/>
                    <a:pt x="100" y="191"/>
                    <a:pt x="100" y="187"/>
                  </a:cubicBezTo>
                  <a:cubicBezTo>
                    <a:pt x="102" y="173"/>
                    <a:pt x="101" y="160"/>
                    <a:pt x="98" y="148"/>
                  </a:cubicBezTo>
                  <a:cubicBezTo>
                    <a:pt x="101" y="158"/>
                    <a:pt x="112" y="162"/>
                    <a:pt x="123" y="160"/>
                  </a:cubicBezTo>
                  <a:cubicBezTo>
                    <a:pt x="123" y="160"/>
                    <a:pt x="123" y="160"/>
                    <a:pt x="124" y="159"/>
                  </a:cubicBezTo>
                  <a:cubicBezTo>
                    <a:pt x="133" y="157"/>
                    <a:pt x="142" y="149"/>
                    <a:pt x="149" y="141"/>
                  </a:cubicBezTo>
                  <a:cubicBezTo>
                    <a:pt x="150" y="140"/>
                    <a:pt x="150" y="139"/>
                    <a:pt x="151" y="138"/>
                  </a:cubicBezTo>
                  <a:cubicBezTo>
                    <a:pt x="166" y="119"/>
                    <a:pt x="173" y="92"/>
                    <a:pt x="161" y="75"/>
                  </a:cubicBezTo>
                  <a:cubicBezTo>
                    <a:pt x="165" y="81"/>
                    <a:pt x="170" y="82"/>
                    <a:pt x="176" y="81"/>
                  </a:cubicBezTo>
                  <a:cubicBezTo>
                    <a:pt x="186" y="79"/>
                    <a:pt x="198" y="69"/>
                    <a:pt x="205" y="63"/>
                  </a:cubicBezTo>
                  <a:cubicBezTo>
                    <a:pt x="213" y="54"/>
                    <a:pt x="221" y="45"/>
                    <a:pt x="229" y="36"/>
                  </a:cubicBezTo>
                  <a:cubicBezTo>
                    <a:pt x="236" y="29"/>
                    <a:pt x="242" y="22"/>
                    <a:pt x="248" y="14"/>
                  </a:cubicBezTo>
                  <a:cubicBezTo>
                    <a:pt x="252" y="10"/>
                    <a:pt x="256" y="5"/>
                    <a:pt x="260" y="0"/>
                  </a:cubicBezTo>
                  <a:close/>
                </a:path>
              </a:pathLst>
            </a:custGeom>
            <a:solidFill>
              <a:srgbClr val="72A6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09" name="Freeform 329"/>
            <p:cNvSpPr/>
            <p:nvPr/>
          </p:nvSpPr>
          <p:spPr bwMode="auto">
            <a:xfrm>
              <a:off x="7085013" y="6235700"/>
              <a:ext cx="560388" cy="555625"/>
            </a:xfrm>
            <a:custGeom>
              <a:avLst/>
              <a:gdLst>
                <a:gd name="T0" fmla="*/ 186 w 199"/>
                <a:gd name="T1" fmla="*/ 2 h 198"/>
                <a:gd name="T2" fmla="*/ 61 w 199"/>
                <a:gd name="T3" fmla="*/ 189 h 198"/>
                <a:gd name="T4" fmla="*/ 74 w 199"/>
                <a:gd name="T5" fmla="*/ 197 h 198"/>
                <a:gd name="T6" fmla="*/ 97 w 199"/>
                <a:gd name="T7" fmla="*/ 174 h 198"/>
                <a:gd name="T8" fmla="*/ 100 w 199"/>
                <a:gd name="T9" fmla="*/ 140 h 198"/>
                <a:gd name="T10" fmla="*/ 116 w 199"/>
                <a:gd name="T11" fmla="*/ 120 h 198"/>
                <a:gd name="T12" fmla="*/ 131 w 199"/>
                <a:gd name="T13" fmla="*/ 131 h 198"/>
                <a:gd name="T14" fmla="*/ 147 w 199"/>
                <a:gd name="T15" fmla="*/ 124 h 198"/>
                <a:gd name="T16" fmla="*/ 187 w 199"/>
                <a:gd name="T17" fmla="*/ 27 h 198"/>
                <a:gd name="T18" fmla="*/ 197 w 199"/>
                <a:gd name="T19" fmla="*/ 13 h 198"/>
                <a:gd name="T20" fmla="*/ 192 w 199"/>
                <a:gd name="T21" fmla="*/ 1 h 198"/>
                <a:gd name="T22" fmla="*/ 186 w 199"/>
                <a:gd name="T23" fmla="*/ 2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99" h="198">
                  <a:moveTo>
                    <a:pt x="186" y="2"/>
                  </a:moveTo>
                  <a:cubicBezTo>
                    <a:pt x="132" y="21"/>
                    <a:pt x="0" y="124"/>
                    <a:pt x="61" y="189"/>
                  </a:cubicBezTo>
                  <a:cubicBezTo>
                    <a:pt x="64" y="193"/>
                    <a:pt x="69" y="197"/>
                    <a:pt x="74" y="197"/>
                  </a:cubicBezTo>
                  <a:cubicBezTo>
                    <a:pt x="85" y="198"/>
                    <a:pt x="95" y="186"/>
                    <a:pt x="97" y="174"/>
                  </a:cubicBezTo>
                  <a:cubicBezTo>
                    <a:pt x="100" y="163"/>
                    <a:pt x="98" y="152"/>
                    <a:pt x="100" y="140"/>
                  </a:cubicBezTo>
                  <a:cubicBezTo>
                    <a:pt x="101" y="131"/>
                    <a:pt x="107" y="119"/>
                    <a:pt x="116" y="120"/>
                  </a:cubicBezTo>
                  <a:cubicBezTo>
                    <a:pt x="122" y="121"/>
                    <a:pt x="125" y="129"/>
                    <a:pt x="131" y="131"/>
                  </a:cubicBezTo>
                  <a:cubicBezTo>
                    <a:pt x="136" y="132"/>
                    <a:pt x="142" y="129"/>
                    <a:pt x="147" y="124"/>
                  </a:cubicBezTo>
                  <a:cubicBezTo>
                    <a:pt x="173" y="100"/>
                    <a:pt x="164" y="55"/>
                    <a:pt x="187" y="27"/>
                  </a:cubicBezTo>
                  <a:cubicBezTo>
                    <a:pt x="190" y="22"/>
                    <a:pt x="195" y="18"/>
                    <a:pt x="197" y="13"/>
                  </a:cubicBezTo>
                  <a:cubicBezTo>
                    <a:pt x="199" y="8"/>
                    <a:pt x="197" y="1"/>
                    <a:pt x="192" y="1"/>
                  </a:cubicBezTo>
                  <a:cubicBezTo>
                    <a:pt x="190" y="0"/>
                    <a:pt x="188" y="1"/>
                    <a:pt x="186" y="2"/>
                  </a:cubicBezTo>
                  <a:close/>
                </a:path>
              </a:pathLst>
            </a:custGeom>
            <a:solidFill>
              <a:srgbClr val="BAD5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10" name="Freeform 330"/>
            <p:cNvSpPr/>
            <p:nvPr/>
          </p:nvSpPr>
          <p:spPr bwMode="auto">
            <a:xfrm>
              <a:off x="7656513" y="6100763"/>
              <a:ext cx="158750" cy="179387"/>
            </a:xfrm>
            <a:custGeom>
              <a:avLst/>
              <a:gdLst>
                <a:gd name="T0" fmla="*/ 45 w 56"/>
                <a:gd name="T1" fmla="*/ 44 h 64"/>
                <a:gd name="T2" fmla="*/ 9 w 56"/>
                <a:gd name="T3" fmla="*/ 47 h 64"/>
                <a:gd name="T4" fmla="*/ 16 w 56"/>
                <a:gd name="T5" fmla="*/ 57 h 64"/>
                <a:gd name="T6" fmla="*/ 24 w 56"/>
                <a:gd name="T7" fmla="*/ 62 h 64"/>
                <a:gd name="T8" fmla="*/ 37 w 56"/>
                <a:gd name="T9" fmla="*/ 58 h 64"/>
                <a:gd name="T10" fmla="*/ 45 w 56"/>
                <a:gd name="T11" fmla="*/ 4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6" h="64">
                  <a:moveTo>
                    <a:pt x="45" y="44"/>
                  </a:moveTo>
                  <a:cubicBezTo>
                    <a:pt x="56" y="0"/>
                    <a:pt x="0" y="20"/>
                    <a:pt x="9" y="47"/>
                  </a:cubicBezTo>
                  <a:cubicBezTo>
                    <a:pt x="10" y="51"/>
                    <a:pt x="13" y="54"/>
                    <a:pt x="16" y="57"/>
                  </a:cubicBezTo>
                  <a:cubicBezTo>
                    <a:pt x="18" y="59"/>
                    <a:pt x="21" y="62"/>
                    <a:pt x="24" y="62"/>
                  </a:cubicBezTo>
                  <a:cubicBezTo>
                    <a:pt x="28" y="64"/>
                    <a:pt x="34" y="62"/>
                    <a:pt x="37" y="58"/>
                  </a:cubicBezTo>
                  <a:cubicBezTo>
                    <a:pt x="41" y="54"/>
                    <a:pt x="43" y="49"/>
                    <a:pt x="45" y="44"/>
                  </a:cubicBezTo>
                  <a:close/>
                </a:path>
              </a:pathLst>
            </a:custGeom>
            <a:solidFill>
              <a:srgbClr val="BAD5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11" name="Freeform 331"/>
            <p:cNvSpPr/>
            <p:nvPr/>
          </p:nvSpPr>
          <p:spPr bwMode="auto">
            <a:xfrm>
              <a:off x="7586663" y="6346825"/>
              <a:ext cx="433388" cy="517525"/>
            </a:xfrm>
            <a:custGeom>
              <a:avLst/>
              <a:gdLst>
                <a:gd name="T0" fmla="*/ 142 w 154"/>
                <a:gd name="T1" fmla="*/ 46 h 184"/>
                <a:gd name="T2" fmla="*/ 119 w 154"/>
                <a:gd name="T3" fmla="*/ 90 h 184"/>
                <a:gd name="T4" fmla="*/ 119 w 154"/>
                <a:gd name="T5" fmla="*/ 91 h 184"/>
                <a:gd name="T6" fmla="*/ 114 w 154"/>
                <a:gd name="T7" fmla="*/ 100 h 184"/>
                <a:gd name="T8" fmla="*/ 111 w 154"/>
                <a:gd name="T9" fmla="*/ 105 h 184"/>
                <a:gd name="T10" fmla="*/ 107 w 154"/>
                <a:gd name="T11" fmla="*/ 111 h 184"/>
                <a:gd name="T12" fmla="*/ 101 w 154"/>
                <a:gd name="T13" fmla="*/ 121 h 184"/>
                <a:gd name="T14" fmla="*/ 98 w 154"/>
                <a:gd name="T15" fmla="*/ 127 h 184"/>
                <a:gd name="T16" fmla="*/ 91 w 154"/>
                <a:gd name="T17" fmla="*/ 142 h 184"/>
                <a:gd name="T18" fmla="*/ 88 w 154"/>
                <a:gd name="T19" fmla="*/ 149 h 184"/>
                <a:gd name="T20" fmla="*/ 88 w 154"/>
                <a:gd name="T21" fmla="*/ 150 h 184"/>
                <a:gd name="T22" fmla="*/ 87 w 154"/>
                <a:gd name="T23" fmla="*/ 153 h 184"/>
                <a:gd name="T24" fmla="*/ 86 w 154"/>
                <a:gd name="T25" fmla="*/ 156 h 184"/>
                <a:gd name="T26" fmla="*/ 84 w 154"/>
                <a:gd name="T27" fmla="*/ 166 h 184"/>
                <a:gd name="T28" fmla="*/ 82 w 154"/>
                <a:gd name="T29" fmla="*/ 174 h 184"/>
                <a:gd name="T30" fmla="*/ 79 w 154"/>
                <a:gd name="T31" fmla="*/ 184 h 184"/>
                <a:gd name="T32" fmla="*/ 0 w 154"/>
                <a:gd name="T33" fmla="*/ 184 h 184"/>
                <a:gd name="T34" fmla="*/ 9 w 154"/>
                <a:gd name="T35" fmla="*/ 178 h 184"/>
                <a:gd name="T36" fmla="*/ 11 w 154"/>
                <a:gd name="T37" fmla="*/ 177 h 184"/>
                <a:gd name="T38" fmla="*/ 11 w 154"/>
                <a:gd name="T39" fmla="*/ 177 h 184"/>
                <a:gd name="T40" fmla="*/ 20 w 154"/>
                <a:gd name="T41" fmla="*/ 173 h 184"/>
                <a:gd name="T42" fmla="*/ 30 w 154"/>
                <a:gd name="T43" fmla="*/ 173 h 184"/>
                <a:gd name="T44" fmla="*/ 37 w 154"/>
                <a:gd name="T45" fmla="*/ 166 h 184"/>
                <a:gd name="T46" fmla="*/ 37 w 154"/>
                <a:gd name="T47" fmla="*/ 145 h 184"/>
                <a:gd name="T48" fmla="*/ 32 w 154"/>
                <a:gd name="T49" fmla="*/ 135 h 184"/>
                <a:gd name="T50" fmla="*/ 29 w 154"/>
                <a:gd name="T51" fmla="*/ 124 h 184"/>
                <a:gd name="T52" fmla="*/ 29 w 154"/>
                <a:gd name="T53" fmla="*/ 122 h 184"/>
                <a:gd name="T54" fmla="*/ 50 w 154"/>
                <a:gd name="T55" fmla="*/ 93 h 184"/>
                <a:gd name="T56" fmla="*/ 60 w 154"/>
                <a:gd name="T57" fmla="*/ 91 h 184"/>
                <a:gd name="T58" fmla="*/ 73 w 154"/>
                <a:gd name="T59" fmla="*/ 91 h 184"/>
                <a:gd name="T60" fmla="*/ 86 w 154"/>
                <a:gd name="T61" fmla="*/ 85 h 184"/>
                <a:gd name="T62" fmla="*/ 95 w 154"/>
                <a:gd name="T63" fmla="*/ 41 h 184"/>
                <a:gd name="T64" fmla="*/ 98 w 154"/>
                <a:gd name="T65" fmla="*/ 28 h 184"/>
                <a:gd name="T66" fmla="*/ 104 w 154"/>
                <a:gd name="T67" fmla="*/ 20 h 184"/>
                <a:gd name="T68" fmla="*/ 113 w 154"/>
                <a:gd name="T69" fmla="*/ 12 h 184"/>
                <a:gd name="T70" fmla="*/ 142 w 154"/>
                <a:gd name="T71" fmla="*/ 5 h 184"/>
                <a:gd name="T72" fmla="*/ 142 w 154"/>
                <a:gd name="T73" fmla="*/ 46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54" h="184">
                  <a:moveTo>
                    <a:pt x="142" y="46"/>
                  </a:moveTo>
                  <a:cubicBezTo>
                    <a:pt x="135" y="61"/>
                    <a:pt x="128" y="75"/>
                    <a:pt x="119" y="90"/>
                  </a:cubicBezTo>
                  <a:cubicBezTo>
                    <a:pt x="119" y="91"/>
                    <a:pt x="119" y="91"/>
                    <a:pt x="119" y="91"/>
                  </a:cubicBezTo>
                  <a:cubicBezTo>
                    <a:pt x="117" y="94"/>
                    <a:pt x="115" y="97"/>
                    <a:pt x="114" y="100"/>
                  </a:cubicBezTo>
                  <a:cubicBezTo>
                    <a:pt x="113" y="102"/>
                    <a:pt x="112" y="103"/>
                    <a:pt x="111" y="105"/>
                  </a:cubicBezTo>
                  <a:cubicBezTo>
                    <a:pt x="110" y="107"/>
                    <a:pt x="108" y="109"/>
                    <a:pt x="107" y="111"/>
                  </a:cubicBezTo>
                  <a:cubicBezTo>
                    <a:pt x="105" y="114"/>
                    <a:pt x="103" y="118"/>
                    <a:pt x="101" y="121"/>
                  </a:cubicBezTo>
                  <a:cubicBezTo>
                    <a:pt x="100" y="123"/>
                    <a:pt x="99" y="125"/>
                    <a:pt x="98" y="127"/>
                  </a:cubicBezTo>
                  <a:cubicBezTo>
                    <a:pt x="95" y="132"/>
                    <a:pt x="93" y="137"/>
                    <a:pt x="91" y="142"/>
                  </a:cubicBezTo>
                  <a:cubicBezTo>
                    <a:pt x="90" y="144"/>
                    <a:pt x="89" y="147"/>
                    <a:pt x="88" y="149"/>
                  </a:cubicBezTo>
                  <a:cubicBezTo>
                    <a:pt x="88" y="149"/>
                    <a:pt x="88" y="150"/>
                    <a:pt x="88" y="150"/>
                  </a:cubicBezTo>
                  <a:cubicBezTo>
                    <a:pt x="88" y="151"/>
                    <a:pt x="87" y="152"/>
                    <a:pt x="87" y="153"/>
                  </a:cubicBezTo>
                  <a:cubicBezTo>
                    <a:pt x="87" y="154"/>
                    <a:pt x="87" y="155"/>
                    <a:pt x="86" y="156"/>
                  </a:cubicBezTo>
                  <a:cubicBezTo>
                    <a:pt x="85" y="160"/>
                    <a:pt x="85" y="163"/>
                    <a:pt x="84" y="166"/>
                  </a:cubicBezTo>
                  <a:cubicBezTo>
                    <a:pt x="83" y="169"/>
                    <a:pt x="83" y="172"/>
                    <a:pt x="82" y="174"/>
                  </a:cubicBezTo>
                  <a:cubicBezTo>
                    <a:pt x="81" y="178"/>
                    <a:pt x="80" y="181"/>
                    <a:pt x="79" y="184"/>
                  </a:cubicBezTo>
                  <a:cubicBezTo>
                    <a:pt x="0" y="184"/>
                    <a:pt x="0" y="184"/>
                    <a:pt x="0" y="184"/>
                  </a:cubicBezTo>
                  <a:cubicBezTo>
                    <a:pt x="3" y="182"/>
                    <a:pt x="6" y="180"/>
                    <a:pt x="9" y="178"/>
                  </a:cubicBezTo>
                  <a:cubicBezTo>
                    <a:pt x="9" y="178"/>
                    <a:pt x="10" y="177"/>
                    <a:pt x="11" y="177"/>
                  </a:cubicBezTo>
                  <a:cubicBezTo>
                    <a:pt x="11" y="177"/>
                    <a:pt x="11" y="177"/>
                    <a:pt x="11" y="177"/>
                  </a:cubicBezTo>
                  <a:cubicBezTo>
                    <a:pt x="14" y="175"/>
                    <a:pt x="17" y="174"/>
                    <a:pt x="20" y="173"/>
                  </a:cubicBezTo>
                  <a:cubicBezTo>
                    <a:pt x="23" y="173"/>
                    <a:pt x="27" y="174"/>
                    <a:pt x="30" y="173"/>
                  </a:cubicBezTo>
                  <a:cubicBezTo>
                    <a:pt x="34" y="172"/>
                    <a:pt x="36" y="169"/>
                    <a:pt x="37" y="166"/>
                  </a:cubicBezTo>
                  <a:cubicBezTo>
                    <a:pt x="41" y="160"/>
                    <a:pt x="39" y="150"/>
                    <a:pt x="37" y="145"/>
                  </a:cubicBezTo>
                  <a:cubicBezTo>
                    <a:pt x="35" y="142"/>
                    <a:pt x="34" y="139"/>
                    <a:pt x="32" y="135"/>
                  </a:cubicBezTo>
                  <a:cubicBezTo>
                    <a:pt x="31" y="132"/>
                    <a:pt x="30" y="128"/>
                    <a:pt x="29" y="124"/>
                  </a:cubicBezTo>
                  <a:cubicBezTo>
                    <a:pt x="29" y="123"/>
                    <a:pt x="29" y="123"/>
                    <a:pt x="29" y="122"/>
                  </a:cubicBezTo>
                  <a:cubicBezTo>
                    <a:pt x="29" y="110"/>
                    <a:pt x="38" y="97"/>
                    <a:pt x="50" y="93"/>
                  </a:cubicBezTo>
                  <a:cubicBezTo>
                    <a:pt x="53" y="92"/>
                    <a:pt x="57" y="92"/>
                    <a:pt x="60" y="91"/>
                  </a:cubicBezTo>
                  <a:cubicBezTo>
                    <a:pt x="64" y="91"/>
                    <a:pt x="69" y="91"/>
                    <a:pt x="73" y="91"/>
                  </a:cubicBezTo>
                  <a:cubicBezTo>
                    <a:pt x="78" y="90"/>
                    <a:pt x="82" y="89"/>
                    <a:pt x="86" y="85"/>
                  </a:cubicBezTo>
                  <a:cubicBezTo>
                    <a:pt x="99" y="75"/>
                    <a:pt x="94" y="57"/>
                    <a:pt x="95" y="41"/>
                  </a:cubicBezTo>
                  <a:cubicBezTo>
                    <a:pt x="96" y="37"/>
                    <a:pt x="97" y="32"/>
                    <a:pt x="98" y="28"/>
                  </a:cubicBezTo>
                  <a:cubicBezTo>
                    <a:pt x="100" y="25"/>
                    <a:pt x="102" y="23"/>
                    <a:pt x="104" y="20"/>
                  </a:cubicBezTo>
                  <a:cubicBezTo>
                    <a:pt x="107" y="17"/>
                    <a:pt x="110" y="15"/>
                    <a:pt x="113" y="12"/>
                  </a:cubicBezTo>
                  <a:cubicBezTo>
                    <a:pt x="122" y="5"/>
                    <a:pt x="133" y="0"/>
                    <a:pt x="142" y="5"/>
                  </a:cubicBezTo>
                  <a:cubicBezTo>
                    <a:pt x="154" y="12"/>
                    <a:pt x="149" y="32"/>
                    <a:pt x="142" y="46"/>
                  </a:cubicBezTo>
                  <a:close/>
                </a:path>
              </a:pathLst>
            </a:custGeom>
            <a:solidFill>
              <a:srgbClr val="BAD5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401" name="组合 400"/>
          <p:cNvGrpSpPr/>
          <p:nvPr/>
        </p:nvGrpSpPr>
        <p:grpSpPr>
          <a:xfrm>
            <a:off x="3417132" y="2713776"/>
            <a:ext cx="1590676" cy="876301"/>
            <a:chOff x="5411788" y="2968625"/>
            <a:chExt cx="1590676" cy="876301"/>
          </a:xfrm>
        </p:grpSpPr>
        <p:sp>
          <p:nvSpPr>
            <p:cNvPr id="2517" name="Freeform 335"/>
            <p:cNvSpPr/>
            <p:nvPr/>
          </p:nvSpPr>
          <p:spPr bwMode="auto">
            <a:xfrm>
              <a:off x="6040438" y="2968625"/>
              <a:ext cx="334963" cy="755650"/>
            </a:xfrm>
            <a:custGeom>
              <a:avLst/>
              <a:gdLst>
                <a:gd name="T0" fmla="*/ 73 w 119"/>
                <a:gd name="T1" fmla="*/ 215 h 267"/>
                <a:gd name="T2" fmla="*/ 59 w 119"/>
                <a:gd name="T3" fmla="*/ 267 h 267"/>
                <a:gd name="T4" fmla="*/ 45 w 119"/>
                <a:gd name="T5" fmla="*/ 215 h 267"/>
                <a:gd name="T6" fmla="*/ 59 w 119"/>
                <a:gd name="T7" fmla="*/ 0 h 267"/>
                <a:gd name="T8" fmla="*/ 73 w 119"/>
                <a:gd name="T9" fmla="*/ 215 h 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9" h="267">
                  <a:moveTo>
                    <a:pt x="73" y="215"/>
                  </a:moveTo>
                  <a:cubicBezTo>
                    <a:pt x="66" y="245"/>
                    <a:pt x="59" y="267"/>
                    <a:pt x="59" y="267"/>
                  </a:cubicBezTo>
                  <a:cubicBezTo>
                    <a:pt x="59" y="267"/>
                    <a:pt x="53" y="245"/>
                    <a:pt x="45" y="215"/>
                  </a:cubicBezTo>
                  <a:cubicBezTo>
                    <a:pt x="26" y="138"/>
                    <a:pt x="0" y="0"/>
                    <a:pt x="59" y="0"/>
                  </a:cubicBezTo>
                  <a:cubicBezTo>
                    <a:pt x="119" y="0"/>
                    <a:pt x="93" y="138"/>
                    <a:pt x="73" y="21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18" name="Freeform 336"/>
            <p:cNvSpPr/>
            <p:nvPr/>
          </p:nvSpPr>
          <p:spPr bwMode="auto">
            <a:xfrm>
              <a:off x="6165851" y="3576638"/>
              <a:ext cx="79375" cy="147638"/>
            </a:xfrm>
            <a:custGeom>
              <a:avLst/>
              <a:gdLst>
                <a:gd name="T0" fmla="*/ 28 w 28"/>
                <a:gd name="T1" fmla="*/ 0 h 52"/>
                <a:gd name="T2" fmla="*/ 14 w 28"/>
                <a:gd name="T3" fmla="*/ 52 h 52"/>
                <a:gd name="T4" fmla="*/ 0 w 28"/>
                <a:gd name="T5" fmla="*/ 0 h 52"/>
                <a:gd name="T6" fmla="*/ 28 w 28"/>
                <a:gd name="T7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52">
                  <a:moveTo>
                    <a:pt x="28" y="0"/>
                  </a:moveTo>
                  <a:cubicBezTo>
                    <a:pt x="21" y="30"/>
                    <a:pt x="14" y="52"/>
                    <a:pt x="14" y="52"/>
                  </a:cubicBezTo>
                  <a:cubicBezTo>
                    <a:pt x="14" y="52"/>
                    <a:pt x="8" y="30"/>
                    <a:pt x="0" y="0"/>
                  </a:cubicBezTo>
                  <a:cubicBezTo>
                    <a:pt x="9" y="5"/>
                    <a:pt x="20" y="5"/>
                    <a:pt x="28" y="0"/>
                  </a:cubicBezTo>
                  <a:close/>
                </a:path>
              </a:pathLst>
            </a:custGeom>
            <a:solidFill>
              <a:srgbClr val="DBDC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19" name="Freeform 337"/>
            <p:cNvSpPr/>
            <p:nvPr/>
          </p:nvSpPr>
          <p:spPr bwMode="auto">
            <a:xfrm>
              <a:off x="6197601" y="3813175"/>
              <a:ext cx="19050" cy="31750"/>
            </a:xfrm>
            <a:custGeom>
              <a:avLst/>
              <a:gdLst>
                <a:gd name="T0" fmla="*/ 7 w 7"/>
                <a:gd name="T1" fmla="*/ 11 h 11"/>
                <a:gd name="T2" fmla="*/ 0 w 7"/>
                <a:gd name="T3" fmla="*/ 11 h 11"/>
                <a:gd name="T4" fmla="*/ 3 w 7"/>
                <a:gd name="T5" fmla="*/ 0 h 11"/>
                <a:gd name="T6" fmla="*/ 7 w 7"/>
                <a:gd name="T7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1">
                  <a:moveTo>
                    <a:pt x="7" y="11"/>
                  </a:moveTo>
                  <a:cubicBezTo>
                    <a:pt x="0" y="11"/>
                    <a:pt x="0" y="11"/>
                    <a:pt x="0" y="11"/>
                  </a:cubicBezTo>
                  <a:cubicBezTo>
                    <a:pt x="2" y="4"/>
                    <a:pt x="3" y="0"/>
                    <a:pt x="3" y="0"/>
                  </a:cubicBezTo>
                  <a:cubicBezTo>
                    <a:pt x="3" y="0"/>
                    <a:pt x="5" y="4"/>
                    <a:pt x="7" y="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20" name="Freeform 338"/>
            <p:cNvSpPr/>
            <p:nvPr/>
          </p:nvSpPr>
          <p:spPr bwMode="auto">
            <a:xfrm>
              <a:off x="6197601" y="3813175"/>
              <a:ext cx="19050" cy="31750"/>
            </a:xfrm>
            <a:custGeom>
              <a:avLst/>
              <a:gdLst>
                <a:gd name="T0" fmla="*/ 7 w 7"/>
                <a:gd name="T1" fmla="*/ 11 h 11"/>
                <a:gd name="T2" fmla="*/ 0 w 7"/>
                <a:gd name="T3" fmla="*/ 11 h 11"/>
                <a:gd name="T4" fmla="*/ 3 w 7"/>
                <a:gd name="T5" fmla="*/ 0 h 11"/>
                <a:gd name="T6" fmla="*/ 7 w 7"/>
                <a:gd name="T7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1">
                  <a:moveTo>
                    <a:pt x="7" y="11"/>
                  </a:moveTo>
                  <a:cubicBezTo>
                    <a:pt x="0" y="11"/>
                    <a:pt x="0" y="11"/>
                    <a:pt x="0" y="11"/>
                  </a:cubicBezTo>
                  <a:cubicBezTo>
                    <a:pt x="2" y="4"/>
                    <a:pt x="3" y="0"/>
                    <a:pt x="3" y="0"/>
                  </a:cubicBezTo>
                  <a:cubicBezTo>
                    <a:pt x="3" y="0"/>
                    <a:pt x="5" y="4"/>
                    <a:pt x="7" y="11"/>
                  </a:cubicBezTo>
                  <a:close/>
                </a:path>
              </a:pathLst>
            </a:custGeom>
            <a:solidFill>
              <a:srgbClr val="DBDC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21" name="Freeform 339"/>
            <p:cNvSpPr/>
            <p:nvPr/>
          </p:nvSpPr>
          <p:spPr bwMode="auto">
            <a:xfrm>
              <a:off x="5665788" y="2990850"/>
              <a:ext cx="517525" cy="738188"/>
            </a:xfrm>
            <a:custGeom>
              <a:avLst/>
              <a:gdLst>
                <a:gd name="T0" fmla="*/ 171 w 184"/>
                <a:gd name="T1" fmla="*/ 209 h 261"/>
                <a:gd name="T2" fmla="*/ 184 w 184"/>
                <a:gd name="T3" fmla="*/ 261 h 261"/>
                <a:gd name="T4" fmla="*/ 146 w 184"/>
                <a:gd name="T5" fmla="*/ 223 h 261"/>
                <a:gd name="T6" fmla="*/ 51 w 184"/>
                <a:gd name="T7" fmla="*/ 30 h 261"/>
                <a:gd name="T8" fmla="*/ 171 w 184"/>
                <a:gd name="T9" fmla="*/ 209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4" h="261">
                  <a:moveTo>
                    <a:pt x="171" y="209"/>
                  </a:moveTo>
                  <a:cubicBezTo>
                    <a:pt x="179" y="239"/>
                    <a:pt x="184" y="261"/>
                    <a:pt x="184" y="261"/>
                  </a:cubicBezTo>
                  <a:cubicBezTo>
                    <a:pt x="184" y="261"/>
                    <a:pt x="168" y="246"/>
                    <a:pt x="146" y="223"/>
                  </a:cubicBezTo>
                  <a:cubicBezTo>
                    <a:pt x="91" y="166"/>
                    <a:pt x="0" y="60"/>
                    <a:pt x="51" y="30"/>
                  </a:cubicBezTo>
                  <a:cubicBezTo>
                    <a:pt x="102" y="0"/>
                    <a:pt x="149" y="132"/>
                    <a:pt x="171" y="20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22" name="Freeform 340"/>
            <p:cNvSpPr/>
            <p:nvPr/>
          </p:nvSpPr>
          <p:spPr bwMode="auto">
            <a:xfrm>
              <a:off x="6076951" y="3581400"/>
              <a:ext cx="106363" cy="147638"/>
            </a:xfrm>
            <a:custGeom>
              <a:avLst/>
              <a:gdLst>
                <a:gd name="T0" fmla="*/ 25 w 38"/>
                <a:gd name="T1" fmla="*/ 0 h 52"/>
                <a:gd name="T2" fmla="*/ 38 w 38"/>
                <a:gd name="T3" fmla="*/ 52 h 52"/>
                <a:gd name="T4" fmla="*/ 0 w 38"/>
                <a:gd name="T5" fmla="*/ 14 h 52"/>
                <a:gd name="T6" fmla="*/ 25 w 38"/>
                <a:gd name="T7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8" h="52">
                  <a:moveTo>
                    <a:pt x="25" y="0"/>
                  </a:moveTo>
                  <a:cubicBezTo>
                    <a:pt x="33" y="30"/>
                    <a:pt x="38" y="52"/>
                    <a:pt x="38" y="52"/>
                  </a:cubicBezTo>
                  <a:cubicBezTo>
                    <a:pt x="38" y="52"/>
                    <a:pt x="22" y="37"/>
                    <a:pt x="0" y="14"/>
                  </a:cubicBezTo>
                  <a:cubicBezTo>
                    <a:pt x="10" y="14"/>
                    <a:pt x="19" y="8"/>
                    <a:pt x="25" y="0"/>
                  </a:cubicBezTo>
                  <a:close/>
                </a:path>
              </a:pathLst>
            </a:custGeom>
            <a:solidFill>
              <a:srgbClr val="DBDC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23" name="Freeform 341"/>
            <p:cNvSpPr/>
            <p:nvPr/>
          </p:nvSpPr>
          <p:spPr bwMode="auto">
            <a:xfrm>
              <a:off x="6227763" y="3808413"/>
              <a:ext cx="39688" cy="36513"/>
            </a:xfrm>
            <a:custGeom>
              <a:avLst/>
              <a:gdLst>
                <a:gd name="T0" fmla="*/ 14 w 14"/>
                <a:gd name="T1" fmla="*/ 13 h 13"/>
                <a:gd name="T2" fmla="*/ 4 w 14"/>
                <a:gd name="T3" fmla="*/ 13 h 13"/>
                <a:gd name="T4" fmla="*/ 1 w 14"/>
                <a:gd name="T5" fmla="*/ 1 h 13"/>
                <a:gd name="T6" fmla="*/ 0 w 14"/>
                <a:gd name="T7" fmla="*/ 0 h 13"/>
                <a:gd name="T8" fmla="*/ 2 w 14"/>
                <a:gd name="T9" fmla="*/ 1 h 13"/>
                <a:gd name="T10" fmla="*/ 13 w 14"/>
                <a:gd name="T11" fmla="*/ 11 h 13"/>
                <a:gd name="T12" fmla="*/ 14 w 14"/>
                <a:gd name="T13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13">
                  <a:moveTo>
                    <a:pt x="14" y="13"/>
                  </a:moveTo>
                  <a:cubicBezTo>
                    <a:pt x="4" y="13"/>
                    <a:pt x="4" y="13"/>
                    <a:pt x="4" y="13"/>
                  </a:cubicBezTo>
                  <a:cubicBezTo>
                    <a:pt x="2" y="7"/>
                    <a:pt x="1" y="3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2" y="1"/>
                  </a:cubicBezTo>
                  <a:cubicBezTo>
                    <a:pt x="4" y="3"/>
                    <a:pt x="8" y="7"/>
                    <a:pt x="13" y="11"/>
                  </a:cubicBezTo>
                  <a:cubicBezTo>
                    <a:pt x="13" y="12"/>
                    <a:pt x="14" y="12"/>
                    <a:pt x="14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24" name="Freeform 342"/>
            <p:cNvSpPr/>
            <p:nvPr/>
          </p:nvSpPr>
          <p:spPr bwMode="auto">
            <a:xfrm>
              <a:off x="6227763" y="3808413"/>
              <a:ext cx="39688" cy="36513"/>
            </a:xfrm>
            <a:custGeom>
              <a:avLst/>
              <a:gdLst>
                <a:gd name="T0" fmla="*/ 14 w 14"/>
                <a:gd name="T1" fmla="*/ 13 h 13"/>
                <a:gd name="T2" fmla="*/ 4 w 14"/>
                <a:gd name="T3" fmla="*/ 13 h 13"/>
                <a:gd name="T4" fmla="*/ 1 w 14"/>
                <a:gd name="T5" fmla="*/ 1 h 13"/>
                <a:gd name="T6" fmla="*/ 0 w 14"/>
                <a:gd name="T7" fmla="*/ 0 h 13"/>
                <a:gd name="T8" fmla="*/ 2 w 14"/>
                <a:gd name="T9" fmla="*/ 1 h 13"/>
                <a:gd name="T10" fmla="*/ 13 w 14"/>
                <a:gd name="T11" fmla="*/ 11 h 13"/>
                <a:gd name="T12" fmla="*/ 14 w 14"/>
                <a:gd name="T13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13">
                  <a:moveTo>
                    <a:pt x="14" y="13"/>
                  </a:moveTo>
                  <a:cubicBezTo>
                    <a:pt x="4" y="13"/>
                    <a:pt x="4" y="13"/>
                    <a:pt x="4" y="13"/>
                  </a:cubicBezTo>
                  <a:cubicBezTo>
                    <a:pt x="2" y="7"/>
                    <a:pt x="1" y="3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2" y="1"/>
                  </a:cubicBezTo>
                  <a:cubicBezTo>
                    <a:pt x="4" y="3"/>
                    <a:pt x="8" y="7"/>
                    <a:pt x="13" y="11"/>
                  </a:cubicBezTo>
                  <a:cubicBezTo>
                    <a:pt x="13" y="12"/>
                    <a:pt x="14" y="12"/>
                    <a:pt x="14" y="13"/>
                  </a:cubicBezTo>
                  <a:close/>
                </a:path>
              </a:pathLst>
            </a:custGeom>
            <a:solidFill>
              <a:srgbClr val="DBDC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25" name="Freeform 343"/>
            <p:cNvSpPr/>
            <p:nvPr/>
          </p:nvSpPr>
          <p:spPr bwMode="auto">
            <a:xfrm>
              <a:off x="5434013" y="3222625"/>
              <a:ext cx="731838" cy="523875"/>
            </a:xfrm>
            <a:custGeom>
              <a:avLst/>
              <a:gdLst>
                <a:gd name="T0" fmla="*/ 223 w 260"/>
                <a:gd name="T1" fmla="*/ 147 h 185"/>
                <a:gd name="T2" fmla="*/ 260 w 260"/>
                <a:gd name="T3" fmla="*/ 185 h 185"/>
                <a:gd name="T4" fmla="*/ 209 w 260"/>
                <a:gd name="T5" fmla="*/ 171 h 185"/>
                <a:gd name="T6" fmla="*/ 30 w 260"/>
                <a:gd name="T7" fmla="*/ 51 h 185"/>
                <a:gd name="T8" fmla="*/ 223 w 260"/>
                <a:gd name="T9" fmla="*/ 147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0" h="185">
                  <a:moveTo>
                    <a:pt x="223" y="147"/>
                  </a:moveTo>
                  <a:cubicBezTo>
                    <a:pt x="245" y="168"/>
                    <a:pt x="260" y="185"/>
                    <a:pt x="260" y="185"/>
                  </a:cubicBezTo>
                  <a:cubicBezTo>
                    <a:pt x="260" y="185"/>
                    <a:pt x="239" y="180"/>
                    <a:pt x="209" y="171"/>
                  </a:cubicBezTo>
                  <a:cubicBezTo>
                    <a:pt x="132" y="149"/>
                    <a:pt x="0" y="103"/>
                    <a:pt x="30" y="51"/>
                  </a:cubicBezTo>
                  <a:cubicBezTo>
                    <a:pt x="59" y="0"/>
                    <a:pt x="165" y="91"/>
                    <a:pt x="223" y="14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26" name="Freeform 344"/>
            <p:cNvSpPr/>
            <p:nvPr/>
          </p:nvSpPr>
          <p:spPr bwMode="auto">
            <a:xfrm>
              <a:off x="6022976" y="3638550"/>
              <a:ext cx="142875" cy="107950"/>
            </a:xfrm>
            <a:custGeom>
              <a:avLst/>
              <a:gdLst>
                <a:gd name="T0" fmla="*/ 14 w 51"/>
                <a:gd name="T1" fmla="*/ 0 h 38"/>
                <a:gd name="T2" fmla="*/ 51 w 51"/>
                <a:gd name="T3" fmla="*/ 38 h 38"/>
                <a:gd name="T4" fmla="*/ 0 w 51"/>
                <a:gd name="T5" fmla="*/ 24 h 38"/>
                <a:gd name="T6" fmla="*/ 14 w 51"/>
                <a:gd name="T7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1" h="38">
                  <a:moveTo>
                    <a:pt x="14" y="0"/>
                  </a:moveTo>
                  <a:cubicBezTo>
                    <a:pt x="36" y="21"/>
                    <a:pt x="51" y="38"/>
                    <a:pt x="51" y="38"/>
                  </a:cubicBezTo>
                  <a:cubicBezTo>
                    <a:pt x="51" y="38"/>
                    <a:pt x="30" y="33"/>
                    <a:pt x="0" y="24"/>
                  </a:cubicBezTo>
                  <a:cubicBezTo>
                    <a:pt x="8" y="19"/>
                    <a:pt x="13" y="10"/>
                    <a:pt x="14" y="0"/>
                  </a:cubicBezTo>
                  <a:close/>
                </a:path>
              </a:pathLst>
            </a:custGeom>
            <a:solidFill>
              <a:srgbClr val="DBDC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27" name="Freeform 345"/>
            <p:cNvSpPr/>
            <p:nvPr/>
          </p:nvSpPr>
          <p:spPr bwMode="auto">
            <a:xfrm>
              <a:off x="6245226" y="3790950"/>
              <a:ext cx="200025" cy="53975"/>
            </a:xfrm>
            <a:custGeom>
              <a:avLst/>
              <a:gdLst>
                <a:gd name="T0" fmla="*/ 71 w 71"/>
                <a:gd name="T1" fmla="*/ 19 h 19"/>
                <a:gd name="T2" fmla="*/ 19 w 71"/>
                <a:gd name="T3" fmla="*/ 19 h 19"/>
                <a:gd name="T4" fmla="*/ 19 w 71"/>
                <a:gd name="T5" fmla="*/ 19 h 19"/>
                <a:gd name="T6" fmla="*/ 19 w 71"/>
                <a:gd name="T7" fmla="*/ 19 h 19"/>
                <a:gd name="T8" fmla="*/ 13 w 71"/>
                <a:gd name="T9" fmla="*/ 13 h 19"/>
                <a:gd name="T10" fmla="*/ 4 w 71"/>
                <a:gd name="T11" fmla="*/ 4 h 19"/>
                <a:gd name="T12" fmla="*/ 0 w 71"/>
                <a:gd name="T13" fmla="*/ 0 h 19"/>
                <a:gd name="T14" fmla="*/ 8 w 71"/>
                <a:gd name="T15" fmla="*/ 2 h 19"/>
                <a:gd name="T16" fmla="*/ 19 w 71"/>
                <a:gd name="T17" fmla="*/ 4 h 19"/>
                <a:gd name="T18" fmla="*/ 28 w 71"/>
                <a:gd name="T19" fmla="*/ 7 h 19"/>
                <a:gd name="T20" fmla="*/ 52 w 71"/>
                <a:gd name="T21" fmla="*/ 13 h 19"/>
                <a:gd name="T22" fmla="*/ 71 w 71"/>
                <a:gd name="T23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1" h="19">
                  <a:moveTo>
                    <a:pt x="71" y="19"/>
                  </a:moveTo>
                  <a:cubicBezTo>
                    <a:pt x="19" y="19"/>
                    <a:pt x="19" y="19"/>
                    <a:pt x="19" y="19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16" y="17"/>
                    <a:pt x="14" y="15"/>
                    <a:pt x="13" y="13"/>
                  </a:cubicBezTo>
                  <a:cubicBezTo>
                    <a:pt x="9" y="9"/>
                    <a:pt x="6" y="6"/>
                    <a:pt x="4" y="4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3" y="0"/>
                    <a:pt x="8" y="2"/>
                  </a:cubicBezTo>
                  <a:cubicBezTo>
                    <a:pt x="11" y="2"/>
                    <a:pt x="15" y="3"/>
                    <a:pt x="19" y="4"/>
                  </a:cubicBezTo>
                  <a:cubicBezTo>
                    <a:pt x="22" y="5"/>
                    <a:pt x="25" y="6"/>
                    <a:pt x="28" y="7"/>
                  </a:cubicBezTo>
                  <a:cubicBezTo>
                    <a:pt x="35" y="8"/>
                    <a:pt x="43" y="11"/>
                    <a:pt x="52" y="13"/>
                  </a:cubicBezTo>
                  <a:cubicBezTo>
                    <a:pt x="58" y="15"/>
                    <a:pt x="64" y="17"/>
                    <a:pt x="71" y="1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0" name="Freeform 346"/>
            <p:cNvSpPr/>
            <p:nvPr/>
          </p:nvSpPr>
          <p:spPr bwMode="auto">
            <a:xfrm>
              <a:off x="6245226" y="3790950"/>
              <a:ext cx="146050" cy="53975"/>
            </a:xfrm>
            <a:custGeom>
              <a:avLst/>
              <a:gdLst>
                <a:gd name="T0" fmla="*/ 52 w 52"/>
                <a:gd name="T1" fmla="*/ 13 h 19"/>
                <a:gd name="T2" fmla="*/ 45 w 52"/>
                <a:gd name="T3" fmla="*/ 19 h 19"/>
                <a:gd name="T4" fmla="*/ 19 w 52"/>
                <a:gd name="T5" fmla="*/ 19 h 19"/>
                <a:gd name="T6" fmla="*/ 19 w 52"/>
                <a:gd name="T7" fmla="*/ 19 h 19"/>
                <a:gd name="T8" fmla="*/ 19 w 52"/>
                <a:gd name="T9" fmla="*/ 19 h 19"/>
                <a:gd name="T10" fmla="*/ 13 w 52"/>
                <a:gd name="T11" fmla="*/ 13 h 19"/>
                <a:gd name="T12" fmla="*/ 4 w 52"/>
                <a:gd name="T13" fmla="*/ 4 h 19"/>
                <a:gd name="T14" fmla="*/ 0 w 52"/>
                <a:gd name="T15" fmla="*/ 0 h 19"/>
                <a:gd name="T16" fmla="*/ 8 w 52"/>
                <a:gd name="T17" fmla="*/ 2 h 19"/>
                <a:gd name="T18" fmla="*/ 19 w 52"/>
                <a:gd name="T19" fmla="*/ 4 h 19"/>
                <a:gd name="T20" fmla="*/ 28 w 52"/>
                <a:gd name="T21" fmla="*/ 7 h 19"/>
                <a:gd name="T22" fmla="*/ 52 w 52"/>
                <a:gd name="T23" fmla="*/ 13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2" h="19">
                  <a:moveTo>
                    <a:pt x="52" y="13"/>
                  </a:moveTo>
                  <a:cubicBezTo>
                    <a:pt x="49" y="15"/>
                    <a:pt x="47" y="17"/>
                    <a:pt x="45" y="19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16" y="17"/>
                    <a:pt x="14" y="15"/>
                    <a:pt x="13" y="13"/>
                  </a:cubicBezTo>
                  <a:cubicBezTo>
                    <a:pt x="9" y="9"/>
                    <a:pt x="6" y="6"/>
                    <a:pt x="4" y="4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3" y="0"/>
                    <a:pt x="8" y="2"/>
                  </a:cubicBezTo>
                  <a:cubicBezTo>
                    <a:pt x="11" y="2"/>
                    <a:pt x="15" y="3"/>
                    <a:pt x="19" y="4"/>
                  </a:cubicBezTo>
                  <a:cubicBezTo>
                    <a:pt x="22" y="5"/>
                    <a:pt x="25" y="6"/>
                    <a:pt x="28" y="7"/>
                  </a:cubicBezTo>
                  <a:cubicBezTo>
                    <a:pt x="35" y="8"/>
                    <a:pt x="43" y="11"/>
                    <a:pt x="52" y="13"/>
                  </a:cubicBezTo>
                  <a:close/>
                </a:path>
              </a:pathLst>
            </a:custGeom>
            <a:solidFill>
              <a:srgbClr val="DBDC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1" name="Freeform 347"/>
            <p:cNvSpPr/>
            <p:nvPr/>
          </p:nvSpPr>
          <p:spPr bwMode="auto">
            <a:xfrm>
              <a:off x="5411788" y="3663950"/>
              <a:ext cx="749300" cy="180975"/>
            </a:xfrm>
            <a:custGeom>
              <a:avLst/>
              <a:gdLst>
                <a:gd name="T0" fmla="*/ 266 w 266"/>
                <a:gd name="T1" fmla="*/ 37 h 64"/>
                <a:gd name="T2" fmla="*/ 266 w 266"/>
                <a:gd name="T3" fmla="*/ 37 h 64"/>
                <a:gd name="T4" fmla="*/ 266 w 266"/>
                <a:gd name="T5" fmla="*/ 37 h 64"/>
                <a:gd name="T6" fmla="*/ 261 w 266"/>
                <a:gd name="T7" fmla="*/ 38 h 64"/>
                <a:gd name="T8" fmla="*/ 246 w 266"/>
                <a:gd name="T9" fmla="*/ 43 h 64"/>
                <a:gd name="T10" fmla="*/ 238 w 266"/>
                <a:gd name="T11" fmla="*/ 45 h 64"/>
                <a:gd name="T12" fmla="*/ 234 w 266"/>
                <a:gd name="T13" fmla="*/ 46 h 64"/>
                <a:gd name="T14" fmla="*/ 215 w 266"/>
                <a:gd name="T15" fmla="*/ 51 h 64"/>
                <a:gd name="T16" fmla="*/ 156 w 266"/>
                <a:gd name="T17" fmla="*/ 64 h 64"/>
                <a:gd name="T18" fmla="*/ 16 w 266"/>
                <a:gd name="T19" fmla="*/ 64 h 64"/>
                <a:gd name="T20" fmla="*/ 16 w 266"/>
                <a:gd name="T21" fmla="*/ 64 h 64"/>
                <a:gd name="T22" fmla="*/ 1 w 266"/>
                <a:gd name="T23" fmla="*/ 44 h 64"/>
                <a:gd name="T24" fmla="*/ 0 w 266"/>
                <a:gd name="T25" fmla="*/ 37 h 64"/>
                <a:gd name="T26" fmla="*/ 10 w 266"/>
                <a:gd name="T27" fmla="*/ 14 h 64"/>
                <a:gd name="T28" fmla="*/ 11 w 266"/>
                <a:gd name="T29" fmla="*/ 13 h 64"/>
                <a:gd name="T30" fmla="*/ 16 w 266"/>
                <a:gd name="T31" fmla="*/ 10 h 64"/>
                <a:gd name="T32" fmla="*/ 19 w 266"/>
                <a:gd name="T33" fmla="*/ 8 h 64"/>
                <a:gd name="T34" fmla="*/ 31 w 266"/>
                <a:gd name="T35" fmla="*/ 4 h 64"/>
                <a:gd name="T36" fmla="*/ 35 w 266"/>
                <a:gd name="T37" fmla="*/ 3 h 64"/>
                <a:gd name="T38" fmla="*/ 42 w 266"/>
                <a:gd name="T39" fmla="*/ 2 h 64"/>
                <a:gd name="T40" fmla="*/ 63 w 266"/>
                <a:gd name="T41" fmla="*/ 0 h 64"/>
                <a:gd name="T42" fmla="*/ 68 w 266"/>
                <a:gd name="T43" fmla="*/ 0 h 64"/>
                <a:gd name="T44" fmla="*/ 71 w 266"/>
                <a:gd name="T45" fmla="*/ 0 h 64"/>
                <a:gd name="T46" fmla="*/ 84 w 266"/>
                <a:gd name="T47" fmla="*/ 0 h 64"/>
                <a:gd name="T48" fmla="*/ 110 w 266"/>
                <a:gd name="T49" fmla="*/ 3 h 64"/>
                <a:gd name="T50" fmla="*/ 151 w 266"/>
                <a:gd name="T51" fmla="*/ 9 h 64"/>
                <a:gd name="T52" fmla="*/ 182 w 266"/>
                <a:gd name="T53" fmla="*/ 15 h 64"/>
                <a:gd name="T54" fmla="*/ 215 w 266"/>
                <a:gd name="T55" fmla="*/ 23 h 64"/>
                <a:gd name="T56" fmla="*/ 236 w 266"/>
                <a:gd name="T57" fmla="*/ 28 h 64"/>
                <a:gd name="T58" fmla="*/ 238 w 266"/>
                <a:gd name="T59" fmla="*/ 29 h 64"/>
                <a:gd name="T60" fmla="*/ 244 w 266"/>
                <a:gd name="T61" fmla="*/ 30 h 64"/>
                <a:gd name="T62" fmla="*/ 244 w 266"/>
                <a:gd name="T63" fmla="*/ 30 h 64"/>
                <a:gd name="T64" fmla="*/ 259 w 266"/>
                <a:gd name="T65" fmla="*/ 35 h 64"/>
                <a:gd name="T66" fmla="*/ 259 w 266"/>
                <a:gd name="T67" fmla="*/ 35 h 64"/>
                <a:gd name="T68" fmla="*/ 262 w 266"/>
                <a:gd name="T69" fmla="*/ 35 h 64"/>
                <a:gd name="T70" fmla="*/ 263 w 266"/>
                <a:gd name="T71" fmla="*/ 36 h 64"/>
                <a:gd name="T72" fmla="*/ 266 w 266"/>
                <a:gd name="T73" fmla="*/ 37 h 64"/>
                <a:gd name="T74" fmla="*/ 266 w 266"/>
                <a:gd name="T75" fmla="*/ 37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66" h="64">
                  <a:moveTo>
                    <a:pt x="266" y="37"/>
                  </a:moveTo>
                  <a:cubicBezTo>
                    <a:pt x="266" y="37"/>
                    <a:pt x="266" y="37"/>
                    <a:pt x="266" y="37"/>
                  </a:cubicBezTo>
                  <a:cubicBezTo>
                    <a:pt x="266" y="37"/>
                    <a:pt x="266" y="37"/>
                    <a:pt x="266" y="37"/>
                  </a:cubicBezTo>
                  <a:cubicBezTo>
                    <a:pt x="265" y="37"/>
                    <a:pt x="264" y="37"/>
                    <a:pt x="261" y="38"/>
                  </a:cubicBezTo>
                  <a:cubicBezTo>
                    <a:pt x="258" y="39"/>
                    <a:pt x="252" y="41"/>
                    <a:pt x="246" y="43"/>
                  </a:cubicBezTo>
                  <a:cubicBezTo>
                    <a:pt x="244" y="43"/>
                    <a:pt x="241" y="44"/>
                    <a:pt x="238" y="45"/>
                  </a:cubicBezTo>
                  <a:cubicBezTo>
                    <a:pt x="237" y="45"/>
                    <a:pt x="235" y="45"/>
                    <a:pt x="234" y="46"/>
                  </a:cubicBezTo>
                  <a:cubicBezTo>
                    <a:pt x="228" y="47"/>
                    <a:pt x="222" y="49"/>
                    <a:pt x="215" y="51"/>
                  </a:cubicBezTo>
                  <a:cubicBezTo>
                    <a:pt x="197" y="55"/>
                    <a:pt x="177" y="60"/>
                    <a:pt x="156" y="64"/>
                  </a:cubicBezTo>
                  <a:cubicBezTo>
                    <a:pt x="16" y="64"/>
                    <a:pt x="16" y="64"/>
                    <a:pt x="16" y="64"/>
                  </a:cubicBezTo>
                  <a:cubicBezTo>
                    <a:pt x="16" y="64"/>
                    <a:pt x="16" y="64"/>
                    <a:pt x="16" y="64"/>
                  </a:cubicBezTo>
                  <a:cubicBezTo>
                    <a:pt x="8" y="59"/>
                    <a:pt x="3" y="53"/>
                    <a:pt x="1" y="44"/>
                  </a:cubicBezTo>
                  <a:cubicBezTo>
                    <a:pt x="0" y="42"/>
                    <a:pt x="0" y="39"/>
                    <a:pt x="0" y="37"/>
                  </a:cubicBezTo>
                  <a:cubicBezTo>
                    <a:pt x="0" y="27"/>
                    <a:pt x="4" y="19"/>
                    <a:pt x="10" y="14"/>
                  </a:cubicBezTo>
                  <a:cubicBezTo>
                    <a:pt x="10" y="14"/>
                    <a:pt x="10" y="14"/>
                    <a:pt x="11" y="13"/>
                  </a:cubicBezTo>
                  <a:cubicBezTo>
                    <a:pt x="12" y="12"/>
                    <a:pt x="14" y="11"/>
                    <a:pt x="16" y="10"/>
                  </a:cubicBezTo>
                  <a:cubicBezTo>
                    <a:pt x="17" y="9"/>
                    <a:pt x="18" y="9"/>
                    <a:pt x="19" y="8"/>
                  </a:cubicBezTo>
                  <a:cubicBezTo>
                    <a:pt x="23" y="6"/>
                    <a:pt x="27" y="5"/>
                    <a:pt x="31" y="4"/>
                  </a:cubicBezTo>
                  <a:cubicBezTo>
                    <a:pt x="32" y="4"/>
                    <a:pt x="34" y="3"/>
                    <a:pt x="35" y="3"/>
                  </a:cubicBezTo>
                  <a:cubicBezTo>
                    <a:pt x="37" y="3"/>
                    <a:pt x="40" y="2"/>
                    <a:pt x="42" y="2"/>
                  </a:cubicBezTo>
                  <a:cubicBezTo>
                    <a:pt x="49" y="1"/>
                    <a:pt x="56" y="0"/>
                    <a:pt x="63" y="0"/>
                  </a:cubicBezTo>
                  <a:cubicBezTo>
                    <a:pt x="65" y="0"/>
                    <a:pt x="67" y="0"/>
                    <a:pt x="68" y="0"/>
                  </a:cubicBezTo>
                  <a:cubicBezTo>
                    <a:pt x="71" y="0"/>
                    <a:pt x="71" y="0"/>
                    <a:pt x="71" y="0"/>
                  </a:cubicBezTo>
                  <a:cubicBezTo>
                    <a:pt x="75" y="0"/>
                    <a:pt x="80" y="0"/>
                    <a:pt x="84" y="0"/>
                  </a:cubicBezTo>
                  <a:cubicBezTo>
                    <a:pt x="93" y="1"/>
                    <a:pt x="101" y="2"/>
                    <a:pt x="110" y="3"/>
                  </a:cubicBezTo>
                  <a:cubicBezTo>
                    <a:pt x="124" y="4"/>
                    <a:pt x="137" y="6"/>
                    <a:pt x="151" y="9"/>
                  </a:cubicBezTo>
                  <a:cubicBezTo>
                    <a:pt x="161" y="11"/>
                    <a:pt x="172" y="13"/>
                    <a:pt x="182" y="15"/>
                  </a:cubicBezTo>
                  <a:cubicBezTo>
                    <a:pt x="194" y="17"/>
                    <a:pt x="205" y="20"/>
                    <a:pt x="215" y="23"/>
                  </a:cubicBezTo>
                  <a:cubicBezTo>
                    <a:pt x="222" y="24"/>
                    <a:pt x="229" y="26"/>
                    <a:pt x="236" y="28"/>
                  </a:cubicBezTo>
                  <a:cubicBezTo>
                    <a:pt x="236" y="28"/>
                    <a:pt x="237" y="28"/>
                    <a:pt x="238" y="29"/>
                  </a:cubicBezTo>
                  <a:cubicBezTo>
                    <a:pt x="240" y="29"/>
                    <a:pt x="242" y="30"/>
                    <a:pt x="244" y="30"/>
                  </a:cubicBezTo>
                  <a:cubicBezTo>
                    <a:pt x="244" y="30"/>
                    <a:pt x="244" y="30"/>
                    <a:pt x="244" y="30"/>
                  </a:cubicBezTo>
                  <a:cubicBezTo>
                    <a:pt x="251" y="32"/>
                    <a:pt x="256" y="34"/>
                    <a:pt x="259" y="35"/>
                  </a:cubicBezTo>
                  <a:cubicBezTo>
                    <a:pt x="259" y="35"/>
                    <a:pt x="259" y="35"/>
                    <a:pt x="259" y="35"/>
                  </a:cubicBezTo>
                  <a:cubicBezTo>
                    <a:pt x="260" y="35"/>
                    <a:pt x="261" y="35"/>
                    <a:pt x="262" y="35"/>
                  </a:cubicBezTo>
                  <a:cubicBezTo>
                    <a:pt x="262" y="36"/>
                    <a:pt x="263" y="36"/>
                    <a:pt x="263" y="36"/>
                  </a:cubicBezTo>
                  <a:cubicBezTo>
                    <a:pt x="265" y="36"/>
                    <a:pt x="266" y="36"/>
                    <a:pt x="266" y="37"/>
                  </a:cubicBezTo>
                  <a:cubicBezTo>
                    <a:pt x="266" y="37"/>
                    <a:pt x="266" y="37"/>
                    <a:pt x="266" y="3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2" name="Freeform 348"/>
            <p:cNvSpPr/>
            <p:nvPr/>
          </p:nvSpPr>
          <p:spPr bwMode="auto">
            <a:xfrm>
              <a:off x="6016626" y="3729038"/>
              <a:ext cx="144463" cy="79375"/>
            </a:xfrm>
            <a:custGeom>
              <a:avLst/>
              <a:gdLst>
                <a:gd name="T0" fmla="*/ 0 w 51"/>
                <a:gd name="T1" fmla="*/ 0 h 28"/>
                <a:gd name="T2" fmla="*/ 51 w 51"/>
                <a:gd name="T3" fmla="*/ 14 h 28"/>
                <a:gd name="T4" fmla="*/ 0 w 51"/>
                <a:gd name="T5" fmla="*/ 28 h 28"/>
                <a:gd name="T6" fmla="*/ 0 w 51"/>
                <a:gd name="T7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1" h="28">
                  <a:moveTo>
                    <a:pt x="0" y="0"/>
                  </a:moveTo>
                  <a:cubicBezTo>
                    <a:pt x="30" y="7"/>
                    <a:pt x="51" y="14"/>
                    <a:pt x="51" y="14"/>
                  </a:cubicBezTo>
                  <a:cubicBezTo>
                    <a:pt x="51" y="14"/>
                    <a:pt x="30" y="20"/>
                    <a:pt x="0" y="28"/>
                  </a:cubicBezTo>
                  <a:cubicBezTo>
                    <a:pt x="4" y="19"/>
                    <a:pt x="4" y="8"/>
                    <a:pt x="0" y="0"/>
                  </a:cubicBezTo>
                  <a:close/>
                </a:path>
              </a:pathLst>
            </a:custGeom>
            <a:solidFill>
              <a:srgbClr val="DBDC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3" name="Freeform 349"/>
            <p:cNvSpPr/>
            <p:nvPr/>
          </p:nvSpPr>
          <p:spPr bwMode="auto">
            <a:xfrm>
              <a:off x="5670551" y="3749675"/>
              <a:ext cx="490538" cy="95250"/>
            </a:xfrm>
            <a:custGeom>
              <a:avLst/>
              <a:gdLst>
                <a:gd name="T0" fmla="*/ 174 w 174"/>
                <a:gd name="T1" fmla="*/ 7 h 34"/>
                <a:gd name="T2" fmla="*/ 174 w 174"/>
                <a:gd name="T3" fmla="*/ 7 h 34"/>
                <a:gd name="T4" fmla="*/ 174 w 174"/>
                <a:gd name="T5" fmla="*/ 7 h 34"/>
                <a:gd name="T6" fmla="*/ 169 w 174"/>
                <a:gd name="T7" fmla="*/ 8 h 34"/>
                <a:gd name="T8" fmla="*/ 154 w 174"/>
                <a:gd name="T9" fmla="*/ 13 h 34"/>
                <a:gd name="T10" fmla="*/ 146 w 174"/>
                <a:gd name="T11" fmla="*/ 15 h 34"/>
                <a:gd name="T12" fmla="*/ 142 w 174"/>
                <a:gd name="T13" fmla="*/ 16 h 34"/>
                <a:gd name="T14" fmla="*/ 123 w 174"/>
                <a:gd name="T15" fmla="*/ 21 h 34"/>
                <a:gd name="T16" fmla="*/ 64 w 174"/>
                <a:gd name="T17" fmla="*/ 34 h 34"/>
                <a:gd name="T18" fmla="*/ 0 w 174"/>
                <a:gd name="T19" fmla="*/ 34 h 34"/>
                <a:gd name="T20" fmla="*/ 2 w 174"/>
                <a:gd name="T21" fmla="*/ 33 h 34"/>
                <a:gd name="T22" fmla="*/ 10 w 174"/>
                <a:gd name="T23" fmla="*/ 32 h 34"/>
                <a:gd name="T24" fmla="*/ 28 w 174"/>
                <a:gd name="T25" fmla="*/ 30 h 34"/>
                <a:gd name="T26" fmla="*/ 45 w 174"/>
                <a:gd name="T27" fmla="*/ 27 h 34"/>
                <a:gd name="T28" fmla="*/ 65 w 174"/>
                <a:gd name="T29" fmla="*/ 23 h 34"/>
                <a:gd name="T30" fmla="*/ 66 w 174"/>
                <a:gd name="T31" fmla="*/ 23 h 34"/>
                <a:gd name="T32" fmla="*/ 95 w 174"/>
                <a:gd name="T33" fmla="*/ 16 h 34"/>
                <a:gd name="T34" fmla="*/ 102 w 174"/>
                <a:gd name="T35" fmla="*/ 14 h 34"/>
                <a:gd name="T36" fmla="*/ 126 w 174"/>
                <a:gd name="T37" fmla="*/ 8 h 34"/>
                <a:gd name="T38" fmla="*/ 144 w 174"/>
                <a:gd name="T39" fmla="*/ 3 h 34"/>
                <a:gd name="T40" fmla="*/ 145 w 174"/>
                <a:gd name="T41" fmla="*/ 3 h 34"/>
                <a:gd name="T42" fmla="*/ 152 w 174"/>
                <a:gd name="T43" fmla="*/ 1 h 34"/>
                <a:gd name="T44" fmla="*/ 152 w 174"/>
                <a:gd name="T45" fmla="*/ 0 h 34"/>
                <a:gd name="T46" fmla="*/ 167 w 174"/>
                <a:gd name="T47" fmla="*/ 5 h 34"/>
                <a:gd name="T48" fmla="*/ 167 w 174"/>
                <a:gd name="T49" fmla="*/ 5 h 34"/>
                <a:gd name="T50" fmla="*/ 170 w 174"/>
                <a:gd name="T51" fmla="*/ 5 h 34"/>
                <a:gd name="T52" fmla="*/ 171 w 174"/>
                <a:gd name="T53" fmla="*/ 6 h 34"/>
                <a:gd name="T54" fmla="*/ 174 w 174"/>
                <a:gd name="T55" fmla="*/ 7 h 34"/>
                <a:gd name="T56" fmla="*/ 174 w 174"/>
                <a:gd name="T57" fmla="*/ 7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74" h="34">
                  <a:moveTo>
                    <a:pt x="174" y="7"/>
                  </a:moveTo>
                  <a:cubicBezTo>
                    <a:pt x="174" y="7"/>
                    <a:pt x="174" y="7"/>
                    <a:pt x="174" y="7"/>
                  </a:cubicBezTo>
                  <a:cubicBezTo>
                    <a:pt x="174" y="7"/>
                    <a:pt x="174" y="7"/>
                    <a:pt x="174" y="7"/>
                  </a:cubicBezTo>
                  <a:cubicBezTo>
                    <a:pt x="173" y="7"/>
                    <a:pt x="172" y="7"/>
                    <a:pt x="169" y="8"/>
                  </a:cubicBezTo>
                  <a:cubicBezTo>
                    <a:pt x="166" y="9"/>
                    <a:pt x="160" y="11"/>
                    <a:pt x="154" y="13"/>
                  </a:cubicBezTo>
                  <a:cubicBezTo>
                    <a:pt x="152" y="13"/>
                    <a:pt x="149" y="14"/>
                    <a:pt x="146" y="15"/>
                  </a:cubicBezTo>
                  <a:cubicBezTo>
                    <a:pt x="145" y="15"/>
                    <a:pt x="143" y="15"/>
                    <a:pt x="142" y="16"/>
                  </a:cubicBezTo>
                  <a:cubicBezTo>
                    <a:pt x="136" y="17"/>
                    <a:pt x="130" y="19"/>
                    <a:pt x="123" y="21"/>
                  </a:cubicBezTo>
                  <a:cubicBezTo>
                    <a:pt x="105" y="25"/>
                    <a:pt x="85" y="30"/>
                    <a:pt x="64" y="34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1" y="34"/>
                    <a:pt x="2" y="34"/>
                    <a:pt x="2" y="33"/>
                  </a:cubicBezTo>
                  <a:cubicBezTo>
                    <a:pt x="5" y="33"/>
                    <a:pt x="8" y="33"/>
                    <a:pt x="10" y="32"/>
                  </a:cubicBezTo>
                  <a:cubicBezTo>
                    <a:pt x="16" y="32"/>
                    <a:pt x="22" y="31"/>
                    <a:pt x="28" y="30"/>
                  </a:cubicBezTo>
                  <a:cubicBezTo>
                    <a:pt x="34" y="29"/>
                    <a:pt x="39" y="28"/>
                    <a:pt x="45" y="27"/>
                  </a:cubicBezTo>
                  <a:cubicBezTo>
                    <a:pt x="52" y="25"/>
                    <a:pt x="59" y="24"/>
                    <a:pt x="65" y="23"/>
                  </a:cubicBezTo>
                  <a:cubicBezTo>
                    <a:pt x="66" y="23"/>
                    <a:pt x="66" y="23"/>
                    <a:pt x="66" y="23"/>
                  </a:cubicBezTo>
                  <a:cubicBezTo>
                    <a:pt x="76" y="20"/>
                    <a:pt x="86" y="18"/>
                    <a:pt x="95" y="16"/>
                  </a:cubicBezTo>
                  <a:cubicBezTo>
                    <a:pt x="98" y="15"/>
                    <a:pt x="100" y="15"/>
                    <a:pt x="102" y="14"/>
                  </a:cubicBezTo>
                  <a:cubicBezTo>
                    <a:pt x="111" y="12"/>
                    <a:pt x="119" y="10"/>
                    <a:pt x="126" y="8"/>
                  </a:cubicBezTo>
                  <a:cubicBezTo>
                    <a:pt x="133" y="6"/>
                    <a:pt x="139" y="4"/>
                    <a:pt x="144" y="3"/>
                  </a:cubicBezTo>
                  <a:cubicBezTo>
                    <a:pt x="144" y="3"/>
                    <a:pt x="144" y="3"/>
                    <a:pt x="145" y="3"/>
                  </a:cubicBezTo>
                  <a:cubicBezTo>
                    <a:pt x="148" y="2"/>
                    <a:pt x="151" y="1"/>
                    <a:pt x="152" y="1"/>
                  </a:cubicBezTo>
                  <a:cubicBezTo>
                    <a:pt x="152" y="0"/>
                    <a:pt x="152" y="0"/>
                    <a:pt x="152" y="0"/>
                  </a:cubicBezTo>
                  <a:cubicBezTo>
                    <a:pt x="159" y="2"/>
                    <a:pt x="164" y="4"/>
                    <a:pt x="167" y="5"/>
                  </a:cubicBezTo>
                  <a:cubicBezTo>
                    <a:pt x="167" y="5"/>
                    <a:pt x="167" y="5"/>
                    <a:pt x="167" y="5"/>
                  </a:cubicBezTo>
                  <a:cubicBezTo>
                    <a:pt x="168" y="5"/>
                    <a:pt x="169" y="5"/>
                    <a:pt x="170" y="5"/>
                  </a:cubicBezTo>
                  <a:cubicBezTo>
                    <a:pt x="170" y="6"/>
                    <a:pt x="171" y="6"/>
                    <a:pt x="171" y="6"/>
                  </a:cubicBezTo>
                  <a:cubicBezTo>
                    <a:pt x="173" y="6"/>
                    <a:pt x="174" y="6"/>
                    <a:pt x="174" y="7"/>
                  </a:cubicBezTo>
                  <a:cubicBezTo>
                    <a:pt x="174" y="7"/>
                    <a:pt x="174" y="7"/>
                    <a:pt x="174" y="7"/>
                  </a:cubicBezTo>
                  <a:close/>
                </a:path>
              </a:pathLst>
            </a:custGeom>
            <a:solidFill>
              <a:srgbClr val="DBDC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4" name="Freeform 350"/>
            <p:cNvSpPr/>
            <p:nvPr/>
          </p:nvSpPr>
          <p:spPr bwMode="auto">
            <a:xfrm>
              <a:off x="6251576" y="3656013"/>
              <a:ext cx="750888" cy="188913"/>
            </a:xfrm>
            <a:custGeom>
              <a:avLst/>
              <a:gdLst>
                <a:gd name="T0" fmla="*/ 263 w 267"/>
                <a:gd name="T1" fmla="*/ 55 h 67"/>
                <a:gd name="T2" fmla="*/ 263 w 267"/>
                <a:gd name="T3" fmla="*/ 55 h 67"/>
                <a:gd name="T4" fmla="*/ 262 w 267"/>
                <a:gd name="T5" fmla="*/ 56 h 67"/>
                <a:gd name="T6" fmla="*/ 261 w 267"/>
                <a:gd name="T7" fmla="*/ 57 h 67"/>
                <a:gd name="T8" fmla="*/ 261 w 267"/>
                <a:gd name="T9" fmla="*/ 58 h 67"/>
                <a:gd name="T10" fmla="*/ 259 w 267"/>
                <a:gd name="T11" fmla="*/ 60 h 67"/>
                <a:gd name="T12" fmla="*/ 255 w 267"/>
                <a:gd name="T13" fmla="*/ 64 h 67"/>
                <a:gd name="T14" fmla="*/ 253 w 267"/>
                <a:gd name="T15" fmla="*/ 65 h 67"/>
                <a:gd name="T16" fmla="*/ 250 w 267"/>
                <a:gd name="T17" fmla="*/ 67 h 67"/>
                <a:gd name="T18" fmla="*/ 111 w 267"/>
                <a:gd name="T19" fmla="*/ 67 h 67"/>
                <a:gd name="T20" fmla="*/ 52 w 267"/>
                <a:gd name="T21" fmla="*/ 54 h 67"/>
                <a:gd name="T22" fmla="*/ 29 w 267"/>
                <a:gd name="T23" fmla="*/ 48 h 67"/>
                <a:gd name="T24" fmla="*/ 20 w 267"/>
                <a:gd name="T25" fmla="*/ 46 h 67"/>
                <a:gd name="T26" fmla="*/ 12 w 267"/>
                <a:gd name="T27" fmla="*/ 43 h 67"/>
                <a:gd name="T28" fmla="*/ 0 w 267"/>
                <a:gd name="T29" fmla="*/ 40 h 67"/>
                <a:gd name="T30" fmla="*/ 7 w 267"/>
                <a:gd name="T31" fmla="*/ 38 h 67"/>
                <a:gd name="T32" fmla="*/ 12 w 267"/>
                <a:gd name="T33" fmla="*/ 36 h 67"/>
                <a:gd name="T34" fmla="*/ 13 w 267"/>
                <a:gd name="T35" fmla="*/ 36 h 67"/>
                <a:gd name="T36" fmla="*/ 16 w 267"/>
                <a:gd name="T37" fmla="*/ 35 h 67"/>
                <a:gd name="T38" fmla="*/ 18 w 267"/>
                <a:gd name="T39" fmla="*/ 35 h 67"/>
                <a:gd name="T40" fmla="*/ 23 w 267"/>
                <a:gd name="T41" fmla="*/ 33 h 67"/>
                <a:gd name="T42" fmla="*/ 31 w 267"/>
                <a:gd name="T43" fmla="*/ 31 h 67"/>
                <a:gd name="T44" fmla="*/ 52 w 267"/>
                <a:gd name="T45" fmla="*/ 26 h 67"/>
                <a:gd name="T46" fmla="*/ 215 w 267"/>
                <a:gd name="T47" fmla="*/ 4 h 67"/>
                <a:gd name="T48" fmla="*/ 267 w 267"/>
                <a:gd name="T49" fmla="*/ 36 h 67"/>
                <a:gd name="T50" fmla="*/ 267 w 267"/>
                <a:gd name="T51" fmla="*/ 40 h 67"/>
                <a:gd name="T52" fmla="*/ 263 w 267"/>
                <a:gd name="T53" fmla="*/ 55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67" h="67">
                  <a:moveTo>
                    <a:pt x="263" y="55"/>
                  </a:moveTo>
                  <a:cubicBezTo>
                    <a:pt x="263" y="55"/>
                    <a:pt x="263" y="55"/>
                    <a:pt x="263" y="55"/>
                  </a:cubicBezTo>
                  <a:cubicBezTo>
                    <a:pt x="263" y="55"/>
                    <a:pt x="262" y="56"/>
                    <a:pt x="262" y="56"/>
                  </a:cubicBezTo>
                  <a:cubicBezTo>
                    <a:pt x="262" y="57"/>
                    <a:pt x="261" y="57"/>
                    <a:pt x="261" y="57"/>
                  </a:cubicBezTo>
                  <a:cubicBezTo>
                    <a:pt x="261" y="58"/>
                    <a:pt x="261" y="58"/>
                    <a:pt x="261" y="58"/>
                  </a:cubicBezTo>
                  <a:cubicBezTo>
                    <a:pt x="260" y="59"/>
                    <a:pt x="259" y="60"/>
                    <a:pt x="259" y="60"/>
                  </a:cubicBezTo>
                  <a:cubicBezTo>
                    <a:pt x="257" y="62"/>
                    <a:pt x="256" y="63"/>
                    <a:pt x="255" y="64"/>
                  </a:cubicBezTo>
                  <a:cubicBezTo>
                    <a:pt x="254" y="64"/>
                    <a:pt x="254" y="65"/>
                    <a:pt x="253" y="65"/>
                  </a:cubicBezTo>
                  <a:cubicBezTo>
                    <a:pt x="252" y="66"/>
                    <a:pt x="251" y="66"/>
                    <a:pt x="250" y="67"/>
                  </a:cubicBezTo>
                  <a:cubicBezTo>
                    <a:pt x="111" y="67"/>
                    <a:pt x="111" y="67"/>
                    <a:pt x="111" y="67"/>
                  </a:cubicBezTo>
                  <a:cubicBezTo>
                    <a:pt x="90" y="63"/>
                    <a:pt x="69" y="58"/>
                    <a:pt x="52" y="54"/>
                  </a:cubicBezTo>
                  <a:cubicBezTo>
                    <a:pt x="43" y="52"/>
                    <a:pt x="36" y="50"/>
                    <a:pt x="29" y="48"/>
                  </a:cubicBezTo>
                  <a:cubicBezTo>
                    <a:pt x="26" y="47"/>
                    <a:pt x="23" y="46"/>
                    <a:pt x="20" y="46"/>
                  </a:cubicBezTo>
                  <a:cubicBezTo>
                    <a:pt x="17" y="45"/>
                    <a:pt x="15" y="44"/>
                    <a:pt x="12" y="43"/>
                  </a:cubicBezTo>
                  <a:cubicBezTo>
                    <a:pt x="5" y="41"/>
                    <a:pt x="0" y="40"/>
                    <a:pt x="0" y="40"/>
                  </a:cubicBezTo>
                  <a:cubicBezTo>
                    <a:pt x="0" y="40"/>
                    <a:pt x="3" y="39"/>
                    <a:pt x="7" y="38"/>
                  </a:cubicBezTo>
                  <a:cubicBezTo>
                    <a:pt x="9" y="37"/>
                    <a:pt x="10" y="37"/>
                    <a:pt x="12" y="36"/>
                  </a:cubicBezTo>
                  <a:cubicBezTo>
                    <a:pt x="12" y="36"/>
                    <a:pt x="13" y="36"/>
                    <a:pt x="13" y="36"/>
                  </a:cubicBezTo>
                  <a:cubicBezTo>
                    <a:pt x="14" y="36"/>
                    <a:pt x="15" y="35"/>
                    <a:pt x="16" y="35"/>
                  </a:cubicBezTo>
                  <a:cubicBezTo>
                    <a:pt x="17" y="35"/>
                    <a:pt x="17" y="35"/>
                    <a:pt x="18" y="35"/>
                  </a:cubicBezTo>
                  <a:cubicBezTo>
                    <a:pt x="19" y="34"/>
                    <a:pt x="21" y="34"/>
                    <a:pt x="23" y="33"/>
                  </a:cubicBezTo>
                  <a:cubicBezTo>
                    <a:pt x="25" y="33"/>
                    <a:pt x="28" y="32"/>
                    <a:pt x="31" y="31"/>
                  </a:cubicBezTo>
                  <a:cubicBezTo>
                    <a:pt x="37" y="29"/>
                    <a:pt x="44" y="27"/>
                    <a:pt x="52" y="26"/>
                  </a:cubicBezTo>
                  <a:cubicBezTo>
                    <a:pt x="99" y="14"/>
                    <a:pt x="168" y="0"/>
                    <a:pt x="215" y="4"/>
                  </a:cubicBezTo>
                  <a:cubicBezTo>
                    <a:pt x="244" y="6"/>
                    <a:pt x="264" y="15"/>
                    <a:pt x="267" y="36"/>
                  </a:cubicBezTo>
                  <a:cubicBezTo>
                    <a:pt x="267" y="37"/>
                    <a:pt x="267" y="38"/>
                    <a:pt x="267" y="40"/>
                  </a:cubicBezTo>
                  <a:cubicBezTo>
                    <a:pt x="267" y="46"/>
                    <a:pt x="265" y="51"/>
                    <a:pt x="263" y="5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5" name="Freeform 351"/>
            <p:cNvSpPr/>
            <p:nvPr/>
          </p:nvSpPr>
          <p:spPr bwMode="auto">
            <a:xfrm>
              <a:off x="6251576" y="3729038"/>
              <a:ext cx="146050" cy="79375"/>
            </a:xfrm>
            <a:custGeom>
              <a:avLst/>
              <a:gdLst>
                <a:gd name="T0" fmla="*/ 52 w 52"/>
                <a:gd name="T1" fmla="*/ 0 h 28"/>
                <a:gd name="T2" fmla="*/ 0 w 52"/>
                <a:gd name="T3" fmla="*/ 14 h 28"/>
                <a:gd name="T4" fmla="*/ 52 w 52"/>
                <a:gd name="T5" fmla="*/ 28 h 28"/>
                <a:gd name="T6" fmla="*/ 52 w 52"/>
                <a:gd name="T7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2" h="28">
                  <a:moveTo>
                    <a:pt x="52" y="0"/>
                  </a:moveTo>
                  <a:cubicBezTo>
                    <a:pt x="22" y="7"/>
                    <a:pt x="0" y="14"/>
                    <a:pt x="0" y="14"/>
                  </a:cubicBezTo>
                  <a:cubicBezTo>
                    <a:pt x="0" y="14"/>
                    <a:pt x="22" y="20"/>
                    <a:pt x="52" y="28"/>
                  </a:cubicBezTo>
                  <a:cubicBezTo>
                    <a:pt x="47" y="19"/>
                    <a:pt x="47" y="8"/>
                    <a:pt x="52" y="0"/>
                  </a:cubicBezTo>
                  <a:close/>
                </a:path>
              </a:pathLst>
            </a:custGeom>
            <a:solidFill>
              <a:srgbClr val="DBDC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6" name="Freeform 352"/>
            <p:cNvSpPr/>
            <p:nvPr/>
          </p:nvSpPr>
          <p:spPr bwMode="auto">
            <a:xfrm>
              <a:off x="6251576" y="3754438"/>
              <a:ext cx="488950" cy="90488"/>
            </a:xfrm>
            <a:custGeom>
              <a:avLst/>
              <a:gdLst>
                <a:gd name="T0" fmla="*/ 59 w 174"/>
                <a:gd name="T1" fmla="*/ 11 h 32"/>
                <a:gd name="T2" fmla="*/ 174 w 174"/>
                <a:gd name="T3" fmla="*/ 32 h 32"/>
                <a:gd name="T4" fmla="*/ 111 w 174"/>
                <a:gd name="T5" fmla="*/ 32 h 32"/>
                <a:gd name="T6" fmla="*/ 52 w 174"/>
                <a:gd name="T7" fmla="*/ 19 h 32"/>
                <a:gd name="T8" fmla="*/ 29 w 174"/>
                <a:gd name="T9" fmla="*/ 13 h 32"/>
                <a:gd name="T10" fmla="*/ 20 w 174"/>
                <a:gd name="T11" fmla="*/ 11 h 32"/>
                <a:gd name="T12" fmla="*/ 12 w 174"/>
                <a:gd name="T13" fmla="*/ 8 h 32"/>
                <a:gd name="T14" fmla="*/ 0 w 174"/>
                <a:gd name="T15" fmla="*/ 5 h 32"/>
                <a:gd name="T16" fmla="*/ 7 w 174"/>
                <a:gd name="T17" fmla="*/ 3 h 32"/>
                <a:gd name="T18" fmla="*/ 12 w 174"/>
                <a:gd name="T19" fmla="*/ 1 h 32"/>
                <a:gd name="T20" fmla="*/ 13 w 174"/>
                <a:gd name="T21" fmla="*/ 1 h 32"/>
                <a:gd name="T22" fmla="*/ 16 w 174"/>
                <a:gd name="T23" fmla="*/ 0 h 32"/>
                <a:gd name="T24" fmla="*/ 16 w 174"/>
                <a:gd name="T25" fmla="*/ 0 h 32"/>
                <a:gd name="T26" fmla="*/ 18 w 174"/>
                <a:gd name="T27" fmla="*/ 0 h 32"/>
                <a:gd name="T28" fmla="*/ 22 w 174"/>
                <a:gd name="T29" fmla="*/ 1 h 32"/>
                <a:gd name="T30" fmla="*/ 31 w 174"/>
                <a:gd name="T31" fmla="*/ 3 h 32"/>
                <a:gd name="T32" fmla="*/ 49 w 174"/>
                <a:gd name="T33" fmla="*/ 8 h 32"/>
                <a:gd name="T34" fmla="*/ 59 w 174"/>
                <a:gd name="T35" fmla="*/ 11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74" h="32">
                  <a:moveTo>
                    <a:pt x="59" y="11"/>
                  </a:moveTo>
                  <a:cubicBezTo>
                    <a:pt x="92" y="19"/>
                    <a:pt x="135" y="28"/>
                    <a:pt x="174" y="32"/>
                  </a:cubicBezTo>
                  <a:cubicBezTo>
                    <a:pt x="111" y="32"/>
                    <a:pt x="111" y="32"/>
                    <a:pt x="111" y="32"/>
                  </a:cubicBezTo>
                  <a:cubicBezTo>
                    <a:pt x="90" y="28"/>
                    <a:pt x="69" y="23"/>
                    <a:pt x="52" y="19"/>
                  </a:cubicBezTo>
                  <a:cubicBezTo>
                    <a:pt x="43" y="17"/>
                    <a:pt x="36" y="15"/>
                    <a:pt x="29" y="13"/>
                  </a:cubicBezTo>
                  <a:cubicBezTo>
                    <a:pt x="26" y="12"/>
                    <a:pt x="23" y="11"/>
                    <a:pt x="20" y="11"/>
                  </a:cubicBezTo>
                  <a:cubicBezTo>
                    <a:pt x="17" y="10"/>
                    <a:pt x="15" y="9"/>
                    <a:pt x="12" y="8"/>
                  </a:cubicBezTo>
                  <a:cubicBezTo>
                    <a:pt x="5" y="6"/>
                    <a:pt x="0" y="5"/>
                    <a:pt x="0" y="5"/>
                  </a:cubicBezTo>
                  <a:cubicBezTo>
                    <a:pt x="0" y="5"/>
                    <a:pt x="3" y="4"/>
                    <a:pt x="7" y="3"/>
                  </a:cubicBezTo>
                  <a:cubicBezTo>
                    <a:pt x="9" y="2"/>
                    <a:pt x="10" y="2"/>
                    <a:pt x="12" y="1"/>
                  </a:cubicBezTo>
                  <a:cubicBezTo>
                    <a:pt x="12" y="1"/>
                    <a:pt x="13" y="1"/>
                    <a:pt x="13" y="1"/>
                  </a:cubicBezTo>
                  <a:cubicBezTo>
                    <a:pt x="14" y="1"/>
                    <a:pt x="15" y="0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7" y="0"/>
                    <a:pt x="17" y="0"/>
                    <a:pt x="18" y="0"/>
                  </a:cubicBezTo>
                  <a:cubicBezTo>
                    <a:pt x="19" y="0"/>
                    <a:pt x="21" y="0"/>
                    <a:pt x="22" y="1"/>
                  </a:cubicBezTo>
                  <a:cubicBezTo>
                    <a:pt x="25" y="2"/>
                    <a:pt x="28" y="2"/>
                    <a:pt x="31" y="3"/>
                  </a:cubicBezTo>
                  <a:cubicBezTo>
                    <a:pt x="36" y="5"/>
                    <a:pt x="42" y="6"/>
                    <a:pt x="49" y="8"/>
                  </a:cubicBezTo>
                  <a:cubicBezTo>
                    <a:pt x="52" y="9"/>
                    <a:pt x="55" y="10"/>
                    <a:pt x="59" y="11"/>
                  </a:cubicBezTo>
                  <a:close/>
                </a:path>
              </a:pathLst>
            </a:custGeom>
            <a:solidFill>
              <a:srgbClr val="DBDC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7" name="Freeform 353"/>
            <p:cNvSpPr/>
            <p:nvPr/>
          </p:nvSpPr>
          <p:spPr bwMode="auto">
            <a:xfrm>
              <a:off x="6897688" y="3811588"/>
              <a:ext cx="93663" cy="33338"/>
            </a:xfrm>
            <a:custGeom>
              <a:avLst/>
              <a:gdLst>
                <a:gd name="T0" fmla="*/ 33 w 33"/>
                <a:gd name="T1" fmla="*/ 0 h 12"/>
                <a:gd name="T2" fmla="*/ 32 w 33"/>
                <a:gd name="T3" fmla="*/ 1 h 12"/>
                <a:gd name="T4" fmla="*/ 31 w 33"/>
                <a:gd name="T5" fmla="*/ 2 h 12"/>
                <a:gd name="T6" fmla="*/ 31 w 33"/>
                <a:gd name="T7" fmla="*/ 3 h 12"/>
                <a:gd name="T8" fmla="*/ 29 w 33"/>
                <a:gd name="T9" fmla="*/ 5 h 12"/>
                <a:gd name="T10" fmla="*/ 25 w 33"/>
                <a:gd name="T11" fmla="*/ 9 h 12"/>
                <a:gd name="T12" fmla="*/ 23 w 33"/>
                <a:gd name="T13" fmla="*/ 10 h 12"/>
                <a:gd name="T14" fmla="*/ 20 w 33"/>
                <a:gd name="T15" fmla="*/ 12 h 12"/>
                <a:gd name="T16" fmla="*/ 0 w 33"/>
                <a:gd name="T17" fmla="*/ 12 h 12"/>
                <a:gd name="T18" fmla="*/ 33 w 33"/>
                <a:gd name="T1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3" h="12">
                  <a:moveTo>
                    <a:pt x="33" y="0"/>
                  </a:moveTo>
                  <a:cubicBezTo>
                    <a:pt x="33" y="0"/>
                    <a:pt x="32" y="1"/>
                    <a:pt x="32" y="1"/>
                  </a:cubicBezTo>
                  <a:cubicBezTo>
                    <a:pt x="32" y="2"/>
                    <a:pt x="31" y="2"/>
                    <a:pt x="31" y="2"/>
                  </a:cubicBezTo>
                  <a:cubicBezTo>
                    <a:pt x="31" y="3"/>
                    <a:pt x="31" y="3"/>
                    <a:pt x="31" y="3"/>
                  </a:cubicBezTo>
                  <a:cubicBezTo>
                    <a:pt x="30" y="4"/>
                    <a:pt x="29" y="5"/>
                    <a:pt x="29" y="5"/>
                  </a:cubicBezTo>
                  <a:cubicBezTo>
                    <a:pt x="27" y="7"/>
                    <a:pt x="26" y="8"/>
                    <a:pt x="25" y="9"/>
                  </a:cubicBezTo>
                  <a:cubicBezTo>
                    <a:pt x="24" y="9"/>
                    <a:pt x="24" y="10"/>
                    <a:pt x="23" y="10"/>
                  </a:cubicBezTo>
                  <a:cubicBezTo>
                    <a:pt x="22" y="11"/>
                    <a:pt x="21" y="11"/>
                    <a:pt x="2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14" y="10"/>
                    <a:pt x="25" y="6"/>
                    <a:pt x="33" y="0"/>
                  </a:cubicBezTo>
                  <a:close/>
                </a:path>
              </a:pathLst>
            </a:custGeom>
            <a:solidFill>
              <a:srgbClr val="DBDC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8" name="Freeform 354"/>
            <p:cNvSpPr/>
            <p:nvPr/>
          </p:nvSpPr>
          <p:spPr bwMode="auto">
            <a:xfrm>
              <a:off x="5969001" y="3790950"/>
              <a:ext cx="196850" cy="53975"/>
            </a:xfrm>
            <a:custGeom>
              <a:avLst/>
              <a:gdLst>
                <a:gd name="T0" fmla="*/ 70 w 70"/>
                <a:gd name="T1" fmla="*/ 0 h 19"/>
                <a:gd name="T2" fmla="*/ 70 w 70"/>
                <a:gd name="T3" fmla="*/ 0 h 19"/>
                <a:gd name="T4" fmla="*/ 69 w 70"/>
                <a:gd name="T5" fmla="*/ 1 h 19"/>
                <a:gd name="T6" fmla="*/ 58 w 70"/>
                <a:gd name="T7" fmla="*/ 13 h 19"/>
                <a:gd name="T8" fmla="*/ 55 w 70"/>
                <a:gd name="T9" fmla="*/ 16 h 19"/>
                <a:gd name="T10" fmla="*/ 52 w 70"/>
                <a:gd name="T11" fmla="*/ 19 h 19"/>
                <a:gd name="T12" fmla="*/ 52 w 70"/>
                <a:gd name="T13" fmla="*/ 19 h 19"/>
                <a:gd name="T14" fmla="*/ 52 w 70"/>
                <a:gd name="T15" fmla="*/ 19 h 19"/>
                <a:gd name="T16" fmla="*/ 0 w 70"/>
                <a:gd name="T17" fmla="*/ 19 h 19"/>
                <a:gd name="T18" fmla="*/ 19 w 70"/>
                <a:gd name="T19" fmla="*/ 13 h 19"/>
                <a:gd name="T20" fmla="*/ 34 w 70"/>
                <a:gd name="T21" fmla="*/ 9 h 19"/>
                <a:gd name="T22" fmla="*/ 43 w 70"/>
                <a:gd name="T23" fmla="*/ 7 h 19"/>
                <a:gd name="T24" fmla="*/ 50 w 70"/>
                <a:gd name="T25" fmla="*/ 5 h 19"/>
                <a:gd name="T26" fmla="*/ 51 w 70"/>
                <a:gd name="T27" fmla="*/ 4 h 19"/>
                <a:gd name="T28" fmla="*/ 55 w 70"/>
                <a:gd name="T29" fmla="*/ 3 h 19"/>
                <a:gd name="T30" fmla="*/ 57 w 70"/>
                <a:gd name="T31" fmla="*/ 3 h 19"/>
                <a:gd name="T32" fmla="*/ 59 w 70"/>
                <a:gd name="T33" fmla="*/ 2 h 19"/>
                <a:gd name="T34" fmla="*/ 62 w 70"/>
                <a:gd name="T35" fmla="*/ 2 h 19"/>
                <a:gd name="T36" fmla="*/ 63 w 70"/>
                <a:gd name="T37" fmla="*/ 2 h 19"/>
                <a:gd name="T38" fmla="*/ 63 w 70"/>
                <a:gd name="T39" fmla="*/ 1 h 19"/>
                <a:gd name="T40" fmla="*/ 64 w 70"/>
                <a:gd name="T41" fmla="*/ 1 h 19"/>
                <a:gd name="T42" fmla="*/ 66 w 70"/>
                <a:gd name="T43" fmla="*/ 1 h 19"/>
                <a:gd name="T44" fmla="*/ 67 w 70"/>
                <a:gd name="T45" fmla="*/ 1 h 19"/>
                <a:gd name="T46" fmla="*/ 69 w 70"/>
                <a:gd name="T47" fmla="*/ 0 h 19"/>
                <a:gd name="T48" fmla="*/ 70 w 70"/>
                <a:gd name="T49" fmla="*/ 0 h 19"/>
                <a:gd name="T50" fmla="*/ 70 w 70"/>
                <a:gd name="T51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70" h="19">
                  <a:moveTo>
                    <a:pt x="70" y="0"/>
                  </a:moveTo>
                  <a:cubicBezTo>
                    <a:pt x="70" y="0"/>
                    <a:pt x="70" y="0"/>
                    <a:pt x="70" y="0"/>
                  </a:cubicBezTo>
                  <a:cubicBezTo>
                    <a:pt x="70" y="0"/>
                    <a:pt x="70" y="0"/>
                    <a:pt x="69" y="1"/>
                  </a:cubicBezTo>
                  <a:cubicBezTo>
                    <a:pt x="68" y="3"/>
                    <a:pt x="64" y="7"/>
                    <a:pt x="58" y="13"/>
                  </a:cubicBezTo>
                  <a:cubicBezTo>
                    <a:pt x="57" y="14"/>
                    <a:pt x="56" y="15"/>
                    <a:pt x="55" y="16"/>
                  </a:cubicBezTo>
                  <a:cubicBezTo>
                    <a:pt x="54" y="17"/>
                    <a:pt x="53" y="18"/>
                    <a:pt x="52" y="19"/>
                  </a:cubicBezTo>
                  <a:cubicBezTo>
                    <a:pt x="52" y="19"/>
                    <a:pt x="52" y="19"/>
                    <a:pt x="52" y="19"/>
                  </a:cubicBezTo>
                  <a:cubicBezTo>
                    <a:pt x="52" y="19"/>
                    <a:pt x="52" y="19"/>
                    <a:pt x="52" y="19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7" y="17"/>
                    <a:pt x="13" y="15"/>
                    <a:pt x="19" y="13"/>
                  </a:cubicBezTo>
                  <a:cubicBezTo>
                    <a:pt x="24" y="12"/>
                    <a:pt x="29" y="10"/>
                    <a:pt x="34" y="9"/>
                  </a:cubicBezTo>
                  <a:cubicBezTo>
                    <a:pt x="37" y="8"/>
                    <a:pt x="40" y="7"/>
                    <a:pt x="43" y="7"/>
                  </a:cubicBezTo>
                  <a:cubicBezTo>
                    <a:pt x="45" y="6"/>
                    <a:pt x="48" y="5"/>
                    <a:pt x="50" y="5"/>
                  </a:cubicBezTo>
                  <a:cubicBezTo>
                    <a:pt x="50" y="5"/>
                    <a:pt x="51" y="5"/>
                    <a:pt x="51" y="4"/>
                  </a:cubicBezTo>
                  <a:cubicBezTo>
                    <a:pt x="53" y="4"/>
                    <a:pt x="54" y="4"/>
                    <a:pt x="55" y="3"/>
                  </a:cubicBezTo>
                  <a:cubicBezTo>
                    <a:pt x="56" y="3"/>
                    <a:pt x="57" y="3"/>
                    <a:pt x="57" y="3"/>
                  </a:cubicBezTo>
                  <a:cubicBezTo>
                    <a:pt x="58" y="3"/>
                    <a:pt x="59" y="3"/>
                    <a:pt x="59" y="2"/>
                  </a:cubicBezTo>
                  <a:cubicBezTo>
                    <a:pt x="60" y="2"/>
                    <a:pt x="61" y="2"/>
                    <a:pt x="62" y="2"/>
                  </a:cubicBezTo>
                  <a:cubicBezTo>
                    <a:pt x="62" y="2"/>
                    <a:pt x="63" y="2"/>
                    <a:pt x="63" y="2"/>
                  </a:cubicBezTo>
                  <a:cubicBezTo>
                    <a:pt x="63" y="2"/>
                    <a:pt x="63" y="1"/>
                    <a:pt x="63" y="1"/>
                  </a:cubicBezTo>
                  <a:cubicBezTo>
                    <a:pt x="64" y="1"/>
                    <a:pt x="64" y="1"/>
                    <a:pt x="64" y="1"/>
                  </a:cubicBezTo>
                  <a:cubicBezTo>
                    <a:pt x="65" y="1"/>
                    <a:pt x="66" y="1"/>
                    <a:pt x="66" y="1"/>
                  </a:cubicBezTo>
                  <a:cubicBezTo>
                    <a:pt x="67" y="1"/>
                    <a:pt x="67" y="1"/>
                    <a:pt x="67" y="1"/>
                  </a:cubicBezTo>
                  <a:cubicBezTo>
                    <a:pt x="67" y="0"/>
                    <a:pt x="68" y="0"/>
                    <a:pt x="69" y="0"/>
                  </a:cubicBezTo>
                  <a:cubicBezTo>
                    <a:pt x="69" y="0"/>
                    <a:pt x="70" y="0"/>
                    <a:pt x="70" y="0"/>
                  </a:cubicBezTo>
                  <a:cubicBezTo>
                    <a:pt x="70" y="0"/>
                    <a:pt x="70" y="0"/>
                    <a:pt x="7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9" name="Freeform 355"/>
            <p:cNvSpPr/>
            <p:nvPr/>
          </p:nvSpPr>
          <p:spPr bwMode="auto">
            <a:xfrm>
              <a:off x="6022976" y="3790950"/>
              <a:ext cx="142875" cy="53975"/>
            </a:xfrm>
            <a:custGeom>
              <a:avLst/>
              <a:gdLst>
                <a:gd name="T0" fmla="*/ 51 w 51"/>
                <a:gd name="T1" fmla="*/ 0 h 19"/>
                <a:gd name="T2" fmla="*/ 51 w 51"/>
                <a:gd name="T3" fmla="*/ 0 h 19"/>
                <a:gd name="T4" fmla="*/ 50 w 51"/>
                <a:gd name="T5" fmla="*/ 1 h 19"/>
                <a:gd name="T6" fmla="*/ 39 w 51"/>
                <a:gd name="T7" fmla="*/ 13 h 19"/>
                <a:gd name="T8" fmla="*/ 36 w 51"/>
                <a:gd name="T9" fmla="*/ 16 h 19"/>
                <a:gd name="T10" fmla="*/ 33 w 51"/>
                <a:gd name="T11" fmla="*/ 19 h 19"/>
                <a:gd name="T12" fmla="*/ 33 w 51"/>
                <a:gd name="T13" fmla="*/ 19 h 19"/>
                <a:gd name="T14" fmla="*/ 33 w 51"/>
                <a:gd name="T15" fmla="*/ 19 h 19"/>
                <a:gd name="T16" fmla="*/ 6 w 51"/>
                <a:gd name="T17" fmla="*/ 19 h 19"/>
                <a:gd name="T18" fmla="*/ 0 w 51"/>
                <a:gd name="T19" fmla="*/ 13 h 19"/>
                <a:gd name="T20" fmla="*/ 15 w 51"/>
                <a:gd name="T21" fmla="*/ 9 h 19"/>
                <a:gd name="T22" fmla="*/ 24 w 51"/>
                <a:gd name="T23" fmla="*/ 7 h 19"/>
                <a:gd name="T24" fmla="*/ 31 w 51"/>
                <a:gd name="T25" fmla="*/ 5 h 19"/>
                <a:gd name="T26" fmla="*/ 32 w 51"/>
                <a:gd name="T27" fmla="*/ 4 h 19"/>
                <a:gd name="T28" fmla="*/ 36 w 51"/>
                <a:gd name="T29" fmla="*/ 3 h 19"/>
                <a:gd name="T30" fmla="*/ 38 w 51"/>
                <a:gd name="T31" fmla="*/ 3 h 19"/>
                <a:gd name="T32" fmla="*/ 40 w 51"/>
                <a:gd name="T33" fmla="*/ 2 h 19"/>
                <a:gd name="T34" fmla="*/ 43 w 51"/>
                <a:gd name="T35" fmla="*/ 2 h 19"/>
                <a:gd name="T36" fmla="*/ 44 w 51"/>
                <a:gd name="T37" fmla="*/ 2 h 19"/>
                <a:gd name="T38" fmla="*/ 44 w 51"/>
                <a:gd name="T39" fmla="*/ 1 h 19"/>
                <a:gd name="T40" fmla="*/ 45 w 51"/>
                <a:gd name="T41" fmla="*/ 1 h 19"/>
                <a:gd name="T42" fmla="*/ 47 w 51"/>
                <a:gd name="T43" fmla="*/ 1 h 19"/>
                <a:gd name="T44" fmla="*/ 48 w 51"/>
                <a:gd name="T45" fmla="*/ 1 h 19"/>
                <a:gd name="T46" fmla="*/ 50 w 51"/>
                <a:gd name="T47" fmla="*/ 0 h 19"/>
                <a:gd name="T48" fmla="*/ 51 w 51"/>
                <a:gd name="T49" fmla="*/ 0 h 19"/>
                <a:gd name="T50" fmla="*/ 51 w 51"/>
                <a:gd name="T51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51" h="19">
                  <a:moveTo>
                    <a:pt x="51" y="0"/>
                  </a:moveTo>
                  <a:cubicBezTo>
                    <a:pt x="51" y="0"/>
                    <a:pt x="51" y="0"/>
                    <a:pt x="51" y="0"/>
                  </a:cubicBezTo>
                  <a:cubicBezTo>
                    <a:pt x="51" y="0"/>
                    <a:pt x="51" y="0"/>
                    <a:pt x="50" y="1"/>
                  </a:cubicBezTo>
                  <a:cubicBezTo>
                    <a:pt x="49" y="3"/>
                    <a:pt x="45" y="7"/>
                    <a:pt x="39" y="13"/>
                  </a:cubicBezTo>
                  <a:cubicBezTo>
                    <a:pt x="38" y="14"/>
                    <a:pt x="37" y="15"/>
                    <a:pt x="36" y="16"/>
                  </a:cubicBezTo>
                  <a:cubicBezTo>
                    <a:pt x="35" y="17"/>
                    <a:pt x="34" y="18"/>
                    <a:pt x="33" y="19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4" y="17"/>
                    <a:pt x="2" y="15"/>
                    <a:pt x="0" y="13"/>
                  </a:cubicBezTo>
                  <a:cubicBezTo>
                    <a:pt x="5" y="12"/>
                    <a:pt x="10" y="10"/>
                    <a:pt x="15" y="9"/>
                  </a:cubicBezTo>
                  <a:cubicBezTo>
                    <a:pt x="18" y="8"/>
                    <a:pt x="21" y="7"/>
                    <a:pt x="24" y="7"/>
                  </a:cubicBezTo>
                  <a:cubicBezTo>
                    <a:pt x="26" y="6"/>
                    <a:pt x="29" y="5"/>
                    <a:pt x="31" y="5"/>
                  </a:cubicBezTo>
                  <a:cubicBezTo>
                    <a:pt x="31" y="5"/>
                    <a:pt x="32" y="5"/>
                    <a:pt x="32" y="4"/>
                  </a:cubicBezTo>
                  <a:cubicBezTo>
                    <a:pt x="34" y="4"/>
                    <a:pt x="35" y="4"/>
                    <a:pt x="36" y="3"/>
                  </a:cubicBezTo>
                  <a:cubicBezTo>
                    <a:pt x="37" y="3"/>
                    <a:pt x="38" y="3"/>
                    <a:pt x="38" y="3"/>
                  </a:cubicBezTo>
                  <a:cubicBezTo>
                    <a:pt x="39" y="3"/>
                    <a:pt x="40" y="3"/>
                    <a:pt x="40" y="2"/>
                  </a:cubicBezTo>
                  <a:cubicBezTo>
                    <a:pt x="41" y="2"/>
                    <a:pt x="42" y="2"/>
                    <a:pt x="43" y="2"/>
                  </a:cubicBezTo>
                  <a:cubicBezTo>
                    <a:pt x="43" y="2"/>
                    <a:pt x="44" y="2"/>
                    <a:pt x="44" y="2"/>
                  </a:cubicBezTo>
                  <a:cubicBezTo>
                    <a:pt x="44" y="2"/>
                    <a:pt x="44" y="1"/>
                    <a:pt x="44" y="1"/>
                  </a:cubicBezTo>
                  <a:cubicBezTo>
                    <a:pt x="45" y="1"/>
                    <a:pt x="45" y="1"/>
                    <a:pt x="45" y="1"/>
                  </a:cubicBezTo>
                  <a:cubicBezTo>
                    <a:pt x="46" y="1"/>
                    <a:pt x="47" y="1"/>
                    <a:pt x="47" y="1"/>
                  </a:cubicBezTo>
                  <a:cubicBezTo>
                    <a:pt x="48" y="1"/>
                    <a:pt x="48" y="1"/>
                    <a:pt x="48" y="1"/>
                  </a:cubicBezTo>
                  <a:cubicBezTo>
                    <a:pt x="48" y="0"/>
                    <a:pt x="49" y="0"/>
                    <a:pt x="50" y="0"/>
                  </a:cubicBezTo>
                  <a:cubicBezTo>
                    <a:pt x="50" y="0"/>
                    <a:pt x="51" y="0"/>
                    <a:pt x="51" y="0"/>
                  </a:cubicBezTo>
                  <a:cubicBezTo>
                    <a:pt x="51" y="0"/>
                    <a:pt x="51" y="0"/>
                    <a:pt x="51" y="0"/>
                  </a:cubicBezTo>
                  <a:close/>
                </a:path>
              </a:pathLst>
            </a:custGeom>
            <a:solidFill>
              <a:srgbClr val="DBDC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0" name="Freeform 356"/>
            <p:cNvSpPr/>
            <p:nvPr/>
          </p:nvSpPr>
          <p:spPr bwMode="auto">
            <a:xfrm>
              <a:off x="6067426" y="3790950"/>
              <a:ext cx="98425" cy="53975"/>
            </a:xfrm>
            <a:custGeom>
              <a:avLst/>
              <a:gdLst>
                <a:gd name="T0" fmla="*/ 35 w 35"/>
                <a:gd name="T1" fmla="*/ 0 h 19"/>
                <a:gd name="T2" fmla="*/ 34 w 35"/>
                <a:gd name="T3" fmla="*/ 1 h 19"/>
                <a:gd name="T4" fmla="*/ 23 w 35"/>
                <a:gd name="T5" fmla="*/ 13 h 19"/>
                <a:gd name="T6" fmla="*/ 20 w 35"/>
                <a:gd name="T7" fmla="*/ 16 h 19"/>
                <a:gd name="T8" fmla="*/ 17 w 35"/>
                <a:gd name="T9" fmla="*/ 19 h 19"/>
                <a:gd name="T10" fmla="*/ 17 w 35"/>
                <a:gd name="T11" fmla="*/ 19 h 19"/>
                <a:gd name="T12" fmla="*/ 17 w 35"/>
                <a:gd name="T13" fmla="*/ 19 h 19"/>
                <a:gd name="T14" fmla="*/ 0 w 35"/>
                <a:gd name="T15" fmla="*/ 19 h 19"/>
                <a:gd name="T16" fmla="*/ 9 w 35"/>
                <a:gd name="T17" fmla="*/ 9 h 19"/>
                <a:gd name="T18" fmla="*/ 13 w 35"/>
                <a:gd name="T19" fmla="*/ 5 h 19"/>
                <a:gd name="T20" fmla="*/ 15 w 35"/>
                <a:gd name="T21" fmla="*/ 5 h 19"/>
                <a:gd name="T22" fmla="*/ 16 w 35"/>
                <a:gd name="T23" fmla="*/ 4 h 19"/>
                <a:gd name="T24" fmla="*/ 20 w 35"/>
                <a:gd name="T25" fmla="*/ 3 h 19"/>
                <a:gd name="T26" fmla="*/ 22 w 35"/>
                <a:gd name="T27" fmla="*/ 3 h 19"/>
                <a:gd name="T28" fmla="*/ 24 w 35"/>
                <a:gd name="T29" fmla="*/ 2 h 19"/>
                <a:gd name="T30" fmla="*/ 27 w 35"/>
                <a:gd name="T31" fmla="*/ 2 h 19"/>
                <a:gd name="T32" fmla="*/ 28 w 35"/>
                <a:gd name="T33" fmla="*/ 2 h 19"/>
                <a:gd name="T34" fmla="*/ 28 w 35"/>
                <a:gd name="T35" fmla="*/ 1 h 19"/>
                <a:gd name="T36" fmla="*/ 29 w 35"/>
                <a:gd name="T37" fmla="*/ 1 h 19"/>
                <a:gd name="T38" fmla="*/ 31 w 35"/>
                <a:gd name="T39" fmla="*/ 1 h 19"/>
                <a:gd name="T40" fmla="*/ 32 w 35"/>
                <a:gd name="T41" fmla="*/ 1 h 19"/>
                <a:gd name="T42" fmla="*/ 34 w 35"/>
                <a:gd name="T43" fmla="*/ 0 h 19"/>
                <a:gd name="T44" fmla="*/ 35 w 35"/>
                <a:gd name="T45" fmla="*/ 0 h 19"/>
                <a:gd name="T46" fmla="*/ 35 w 35"/>
                <a:gd name="T4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5" h="19">
                  <a:moveTo>
                    <a:pt x="35" y="0"/>
                  </a:moveTo>
                  <a:cubicBezTo>
                    <a:pt x="35" y="0"/>
                    <a:pt x="35" y="0"/>
                    <a:pt x="34" y="1"/>
                  </a:cubicBezTo>
                  <a:cubicBezTo>
                    <a:pt x="33" y="3"/>
                    <a:pt x="29" y="7"/>
                    <a:pt x="23" y="13"/>
                  </a:cubicBezTo>
                  <a:cubicBezTo>
                    <a:pt x="22" y="14"/>
                    <a:pt x="21" y="15"/>
                    <a:pt x="20" y="16"/>
                  </a:cubicBezTo>
                  <a:cubicBezTo>
                    <a:pt x="19" y="17"/>
                    <a:pt x="18" y="18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3" y="15"/>
                    <a:pt x="6" y="12"/>
                    <a:pt x="9" y="9"/>
                  </a:cubicBezTo>
                  <a:cubicBezTo>
                    <a:pt x="11" y="8"/>
                    <a:pt x="12" y="6"/>
                    <a:pt x="13" y="5"/>
                  </a:cubicBezTo>
                  <a:cubicBezTo>
                    <a:pt x="14" y="5"/>
                    <a:pt x="14" y="5"/>
                    <a:pt x="15" y="5"/>
                  </a:cubicBezTo>
                  <a:cubicBezTo>
                    <a:pt x="15" y="5"/>
                    <a:pt x="16" y="5"/>
                    <a:pt x="16" y="4"/>
                  </a:cubicBezTo>
                  <a:cubicBezTo>
                    <a:pt x="18" y="4"/>
                    <a:pt x="19" y="4"/>
                    <a:pt x="20" y="3"/>
                  </a:cubicBezTo>
                  <a:cubicBezTo>
                    <a:pt x="21" y="3"/>
                    <a:pt x="22" y="3"/>
                    <a:pt x="22" y="3"/>
                  </a:cubicBezTo>
                  <a:cubicBezTo>
                    <a:pt x="23" y="3"/>
                    <a:pt x="24" y="3"/>
                    <a:pt x="24" y="2"/>
                  </a:cubicBezTo>
                  <a:cubicBezTo>
                    <a:pt x="25" y="2"/>
                    <a:pt x="26" y="2"/>
                    <a:pt x="27" y="2"/>
                  </a:cubicBezTo>
                  <a:cubicBezTo>
                    <a:pt x="27" y="2"/>
                    <a:pt x="28" y="2"/>
                    <a:pt x="28" y="2"/>
                  </a:cubicBezTo>
                  <a:cubicBezTo>
                    <a:pt x="28" y="2"/>
                    <a:pt x="28" y="1"/>
                    <a:pt x="28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30" y="1"/>
                    <a:pt x="31" y="1"/>
                    <a:pt x="31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0"/>
                    <a:pt x="33" y="0"/>
                    <a:pt x="34" y="0"/>
                  </a:cubicBezTo>
                  <a:cubicBezTo>
                    <a:pt x="34" y="0"/>
                    <a:pt x="35" y="0"/>
                    <a:pt x="35" y="0"/>
                  </a:cubicBezTo>
                  <a:cubicBezTo>
                    <a:pt x="35" y="0"/>
                    <a:pt x="35" y="0"/>
                    <a:pt x="35" y="0"/>
                  </a:cubicBezTo>
                  <a:close/>
                </a:path>
              </a:pathLst>
            </a:custGeom>
            <a:solidFill>
              <a:srgbClr val="DBDC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1" name="Freeform 357"/>
            <p:cNvSpPr/>
            <p:nvPr/>
          </p:nvSpPr>
          <p:spPr bwMode="auto">
            <a:xfrm>
              <a:off x="6245226" y="3222625"/>
              <a:ext cx="735013" cy="523875"/>
            </a:xfrm>
            <a:custGeom>
              <a:avLst/>
              <a:gdLst>
                <a:gd name="T0" fmla="*/ 38 w 261"/>
                <a:gd name="T1" fmla="*/ 147 h 185"/>
                <a:gd name="T2" fmla="*/ 0 w 261"/>
                <a:gd name="T3" fmla="*/ 185 h 185"/>
                <a:gd name="T4" fmla="*/ 52 w 261"/>
                <a:gd name="T5" fmla="*/ 171 h 185"/>
                <a:gd name="T6" fmla="*/ 231 w 261"/>
                <a:gd name="T7" fmla="*/ 51 h 185"/>
                <a:gd name="T8" fmla="*/ 38 w 261"/>
                <a:gd name="T9" fmla="*/ 147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1" h="185">
                  <a:moveTo>
                    <a:pt x="38" y="147"/>
                  </a:moveTo>
                  <a:cubicBezTo>
                    <a:pt x="15" y="168"/>
                    <a:pt x="0" y="185"/>
                    <a:pt x="0" y="185"/>
                  </a:cubicBezTo>
                  <a:cubicBezTo>
                    <a:pt x="0" y="185"/>
                    <a:pt x="22" y="180"/>
                    <a:pt x="52" y="171"/>
                  </a:cubicBezTo>
                  <a:cubicBezTo>
                    <a:pt x="129" y="149"/>
                    <a:pt x="261" y="103"/>
                    <a:pt x="231" y="51"/>
                  </a:cubicBezTo>
                  <a:cubicBezTo>
                    <a:pt x="201" y="0"/>
                    <a:pt x="95" y="91"/>
                    <a:pt x="38" y="14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2" name="Freeform 358"/>
            <p:cNvSpPr/>
            <p:nvPr/>
          </p:nvSpPr>
          <p:spPr bwMode="auto">
            <a:xfrm>
              <a:off x="6245226" y="3638550"/>
              <a:ext cx="146050" cy="107950"/>
            </a:xfrm>
            <a:custGeom>
              <a:avLst/>
              <a:gdLst>
                <a:gd name="T0" fmla="*/ 38 w 52"/>
                <a:gd name="T1" fmla="*/ 0 h 38"/>
                <a:gd name="T2" fmla="*/ 0 w 52"/>
                <a:gd name="T3" fmla="*/ 38 h 38"/>
                <a:gd name="T4" fmla="*/ 52 w 52"/>
                <a:gd name="T5" fmla="*/ 24 h 38"/>
                <a:gd name="T6" fmla="*/ 38 w 52"/>
                <a:gd name="T7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2" h="38">
                  <a:moveTo>
                    <a:pt x="38" y="0"/>
                  </a:moveTo>
                  <a:cubicBezTo>
                    <a:pt x="15" y="21"/>
                    <a:pt x="0" y="38"/>
                    <a:pt x="0" y="38"/>
                  </a:cubicBezTo>
                  <a:cubicBezTo>
                    <a:pt x="0" y="38"/>
                    <a:pt x="22" y="33"/>
                    <a:pt x="52" y="24"/>
                  </a:cubicBezTo>
                  <a:cubicBezTo>
                    <a:pt x="43" y="19"/>
                    <a:pt x="38" y="10"/>
                    <a:pt x="38" y="0"/>
                  </a:cubicBezTo>
                  <a:close/>
                </a:path>
              </a:pathLst>
            </a:custGeom>
            <a:solidFill>
              <a:srgbClr val="DBDC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3" name="Freeform 359"/>
            <p:cNvSpPr/>
            <p:nvPr/>
          </p:nvSpPr>
          <p:spPr bwMode="auto">
            <a:xfrm>
              <a:off x="6245226" y="3435350"/>
              <a:ext cx="658813" cy="311150"/>
            </a:xfrm>
            <a:custGeom>
              <a:avLst/>
              <a:gdLst>
                <a:gd name="T0" fmla="*/ 58 w 234"/>
                <a:gd name="T1" fmla="*/ 84 h 110"/>
                <a:gd name="T2" fmla="*/ 14 w 234"/>
                <a:gd name="T3" fmla="*/ 96 h 110"/>
                <a:gd name="T4" fmla="*/ 0 w 234"/>
                <a:gd name="T5" fmla="*/ 110 h 110"/>
                <a:gd name="T6" fmla="*/ 52 w 234"/>
                <a:gd name="T7" fmla="*/ 96 h 110"/>
                <a:gd name="T8" fmla="*/ 234 w 234"/>
                <a:gd name="T9" fmla="*/ 0 h 110"/>
                <a:gd name="T10" fmla="*/ 58 w 234"/>
                <a:gd name="T11" fmla="*/ 84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34" h="110">
                  <a:moveTo>
                    <a:pt x="58" y="84"/>
                  </a:moveTo>
                  <a:cubicBezTo>
                    <a:pt x="38" y="90"/>
                    <a:pt x="22" y="94"/>
                    <a:pt x="14" y="96"/>
                  </a:cubicBezTo>
                  <a:cubicBezTo>
                    <a:pt x="5" y="104"/>
                    <a:pt x="0" y="110"/>
                    <a:pt x="0" y="110"/>
                  </a:cubicBezTo>
                  <a:cubicBezTo>
                    <a:pt x="0" y="110"/>
                    <a:pt x="22" y="105"/>
                    <a:pt x="52" y="96"/>
                  </a:cubicBezTo>
                  <a:cubicBezTo>
                    <a:pt x="117" y="78"/>
                    <a:pt x="221" y="42"/>
                    <a:pt x="234" y="0"/>
                  </a:cubicBezTo>
                  <a:cubicBezTo>
                    <a:pt x="207" y="36"/>
                    <a:pt x="117" y="67"/>
                    <a:pt x="58" y="84"/>
                  </a:cubicBezTo>
                  <a:close/>
                </a:path>
              </a:pathLst>
            </a:custGeom>
            <a:solidFill>
              <a:srgbClr val="DBDC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4" name="Freeform 360"/>
            <p:cNvSpPr/>
            <p:nvPr/>
          </p:nvSpPr>
          <p:spPr bwMode="auto">
            <a:xfrm>
              <a:off x="6146801" y="3808413"/>
              <a:ext cx="36513" cy="36513"/>
            </a:xfrm>
            <a:custGeom>
              <a:avLst/>
              <a:gdLst>
                <a:gd name="T0" fmla="*/ 13 w 13"/>
                <a:gd name="T1" fmla="*/ 0 h 13"/>
                <a:gd name="T2" fmla="*/ 10 w 13"/>
                <a:gd name="T3" fmla="*/ 13 h 13"/>
                <a:gd name="T4" fmla="*/ 0 w 13"/>
                <a:gd name="T5" fmla="*/ 13 h 13"/>
                <a:gd name="T6" fmla="*/ 1 w 13"/>
                <a:gd name="T7" fmla="*/ 11 h 13"/>
                <a:gd name="T8" fmla="*/ 13 w 13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3">
                  <a:moveTo>
                    <a:pt x="13" y="0"/>
                  </a:moveTo>
                  <a:cubicBezTo>
                    <a:pt x="13" y="0"/>
                    <a:pt x="12" y="4"/>
                    <a:pt x="1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2"/>
                    <a:pt x="0" y="12"/>
                    <a:pt x="1" y="11"/>
                  </a:cubicBezTo>
                  <a:cubicBezTo>
                    <a:pt x="9" y="4"/>
                    <a:pt x="13" y="0"/>
                    <a:pt x="1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5" name="Freeform 361"/>
            <p:cNvSpPr/>
            <p:nvPr/>
          </p:nvSpPr>
          <p:spPr bwMode="auto">
            <a:xfrm>
              <a:off x="6146801" y="3808413"/>
              <a:ext cx="36513" cy="36513"/>
            </a:xfrm>
            <a:custGeom>
              <a:avLst/>
              <a:gdLst>
                <a:gd name="T0" fmla="*/ 13 w 13"/>
                <a:gd name="T1" fmla="*/ 0 h 13"/>
                <a:gd name="T2" fmla="*/ 10 w 13"/>
                <a:gd name="T3" fmla="*/ 13 h 13"/>
                <a:gd name="T4" fmla="*/ 0 w 13"/>
                <a:gd name="T5" fmla="*/ 13 h 13"/>
                <a:gd name="T6" fmla="*/ 1 w 13"/>
                <a:gd name="T7" fmla="*/ 11 h 13"/>
                <a:gd name="T8" fmla="*/ 13 w 13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3">
                  <a:moveTo>
                    <a:pt x="13" y="0"/>
                  </a:moveTo>
                  <a:cubicBezTo>
                    <a:pt x="13" y="0"/>
                    <a:pt x="12" y="4"/>
                    <a:pt x="1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2"/>
                    <a:pt x="0" y="12"/>
                    <a:pt x="1" y="11"/>
                  </a:cubicBezTo>
                  <a:cubicBezTo>
                    <a:pt x="9" y="4"/>
                    <a:pt x="13" y="0"/>
                    <a:pt x="13" y="0"/>
                  </a:cubicBezTo>
                  <a:close/>
                </a:path>
              </a:pathLst>
            </a:custGeom>
            <a:solidFill>
              <a:srgbClr val="DBDC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6" name="Freeform 362"/>
            <p:cNvSpPr/>
            <p:nvPr/>
          </p:nvSpPr>
          <p:spPr bwMode="auto">
            <a:xfrm>
              <a:off x="6227763" y="2990850"/>
              <a:ext cx="520700" cy="738188"/>
            </a:xfrm>
            <a:custGeom>
              <a:avLst/>
              <a:gdLst>
                <a:gd name="T0" fmla="*/ 14 w 185"/>
                <a:gd name="T1" fmla="*/ 209 h 261"/>
                <a:gd name="T2" fmla="*/ 0 w 185"/>
                <a:gd name="T3" fmla="*/ 261 h 261"/>
                <a:gd name="T4" fmla="*/ 38 w 185"/>
                <a:gd name="T5" fmla="*/ 223 h 261"/>
                <a:gd name="T6" fmla="*/ 134 w 185"/>
                <a:gd name="T7" fmla="*/ 30 h 261"/>
                <a:gd name="T8" fmla="*/ 14 w 185"/>
                <a:gd name="T9" fmla="*/ 209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5" h="261">
                  <a:moveTo>
                    <a:pt x="14" y="209"/>
                  </a:moveTo>
                  <a:cubicBezTo>
                    <a:pt x="5" y="239"/>
                    <a:pt x="0" y="261"/>
                    <a:pt x="0" y="261"/>
                  </a:cubicBezTo>
                  <a:cubicBezTo>
                    <a:pt x="0" y="261"/>
                    <a:pt x="17" y="246"/>
                    <a:pt x="38" y="223"/>
                  </a:cubicBezTo>
                  <a:cubicBezTo>
                    <a:pt x="94" y="166"/>
                    <a:pt x="185" y="60"/>
                    <a:pt x="134" y="30"/>
                  </a:cubicBezTo>
                  <a:cubicBezTo>
                    <a:pt x="82" y="0"/>
                    <a:pt x="36" y="132"/>
                    <a:pt x="14" y="20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7" name="Freeform 363"/>
            <p:cNvSpPr/>
            <p:nvPr/>
          </p:nvSpPr>
          <p:spPr bwMode="auto">
            <a:xfrm>
              <a:off x="6227763" y="3581400"/>
              <a:ext cx="107950" cy="147638"/>
            </a:xfrm>
            <a:custGeom>
              <a:avLst/>
              <a:gdLst>
                <a:gd name="T0" fmla="*/ 14 w 38"/>
                <a:gd name="T1" fmla="*/ 0 h 52"/>
                <a:gd name="T2" fmla="*/ 0 w 38"/>
                <a:gd name="T3" fmla="*/ 52 h 52"/>
                <a:gd name="T4" fmla="*/ 38 w 38"/>
                <a:gd name="T5" fmla="*/ 14 h 52"/>
                <a:gd name="T6" fmla="*/ 14 w 38"/>
                <a:gd name="T7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8" h="52">
                  <a:moveTo>
                    <a:pt x="14" y="0"/>
                  </a:moveTo>
                  <a:cubicBezTo>
                    <a:pt x="5" y="30"/>
                    <a:pt x="0" y="52"/>
                    <a:pt x="0" y="52"/>
                  </a:cubicBezTo>
                  <a:cubicBezTo>
                    <a:pt x="0" y="52"/>
                    <a:pt x="17" y="37"/>
                    <a:pt x="38" y="14"/>
                  </a:cubicBezTo>
                  <a:cubicBezTo>
                    <a:pt x="28" y="14"/>
                    <a:pt x="19" y="8"/>
                    <a:pt x="14" y="0"/>
                  </a:cubicBezTo>
                  <a:close/>
                </a:path>
              </a:pathLst>
            </a:custGeom>
            <a:solidFill>
              <a:srgbClr val="DBDC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7" name="Freeform 364"/>
            <p:cNvSpPr/>
            <p:nvPr/>
          </p:nvSpPr>
          <p:spPr bwMode="auto">
            <a:xfrm>
              <a:off x="6227763" y="3146425"/>
              <a:ext cx="425450" cy="582613"/>
            </a:xfrm>
            <a:custGeom>
              <a:avLst/>
              <a:gdLst>
                <a:gd name="T0" fmla="*/ 43 w 151"/>
                <a:gd name="T1" fmla="*/ 143 h 206"/>
                <a:gd name="T2" fmla="*/ 7 w 151"/>
                <a:gd name="T3" fmla="*/ 179 h 206"/>
                <a:gd name="T4" fmla="*/ 0 w 151"/>
                <a:gd name="T5" fmla="*/ 206 h 206"/>
                <a:gd name="T6" fmla="*/ 38 w 151"/>
                <a:gd name="T7" fmla="*/ 168 h 206"/>
                <a:gd name="T8" fmla="*/ 149 w 151"/>
                <a:gd name="T9" fmla="*/ 0 h 206"/>
                <a:gd name="T10" fmla="*/ 43 w 151"/>
                <a:gd name="T11" fmla="*/ 143 h 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1" h="206">
                  <a:moveTo>
                    <a:pt x="43" y="143"/>
                  </a:moveTo>
                  <a:cubicBezTo>
                    <a:pt x="26" y="161"/>
                    <a:pt x="12" y="174"/>
                    <a:pt x="7" y="179"/>
                  </a:cubicBezTo>
                  <a:cubicBezTo>
                    <a:pt x="3" y="195"/>
                    <a:pt x="0" y="206"/>
                    <a:pt x="0" y="206"/>
                  </a:cubicBezTo>
                  <a:cubicBezTo>
                    <a:pt x="0" y="206"/>
                    <a:pt x="17" y="191"/>
                    <a:pt x="38" y="168"/>
                  </a:cubicBezTo>
                  <a:cubicBezTo>
                    <a:pt x="83" y="122"/>
                    <a:pt x="151" y="44"/>
                    <a:pt x="149" y="0"/>
                  </a:cubicBezTo>
                  <a:cubicBezTo>
                    <a:pt x="133" y="45"/>
                    <a:pt x="80" y="105"/>
                    <a:pt x="43" y="143"/>
                  </a:cubicBezTo>
                  <a:close/>
                </a:path>
              </a:pathLst>
            </a:custGeom>
            <a:solidFill>
              <a:srgbClr val="DBDC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8" name="Freeform 365"/>
            <p:cNvSpPr/>
            <p:nvPr/>
          </p:nvSpPr>
          <p:spPr bwMode="auto">
            <a:xfrm>
              <a:off x="6076951" y="3616325"/>
              <a:ext cx="261938" cy="228600"/>
            </a:xfrm>
            <a:custGeom>
              <a:avLst/>
              <a:gdLst>
                <a:gd name="T0" fmla="*/ 93 w 93"/>
                <a:gd name="T1" fmla="*/ 47 h 81"/>
                <a:gd name="T2" fmla="*/ 93 w 93"/>
                <a:gd name="T3" fmla="*/ 52 h 81"/>
                <a:gd name="T4" fmla="*/ 91 w 93"/>
                <a:gd name="T5" fmla="*/ 62 h 81"/>
                <a:gd name="T6" fmla="*/ 88 w 93"/>
                <a:gd name="T7" fmla="*/ 69 h 81"/>
                <a:gd name="T8" fmla="*/ 79 w 93"/>
                <a:gd name="T9" fmla="*/ 81 h 81"/>
                <a:gd name="T10" fmla="*/ 79 w 93"/>
                <a:gd name="T11" fmla="*/ 81 h 81"/>
                <a:gd name="T12" fmla="*/ 79 w 93"/>
                <a:gd name="T13" fmla="*/ 81 h 81"/>
                <a:gd name="T14" fmla="*/ 14 w 93"/>
                <a:gd name="T15" fmla="*/ 81 h 81"/>
                <a:gd name="T16" fmla="*/ 14 w 93"/>
                <a:gd name="T17" fmla="*/ 81 h 81"/>
                <a:gd name="T18" fmla="*/ 14 w 93"/>
                <a:gd name="T19" fmla="*/ 81 h 81"/>
                <a:gd name="T20" fmla="*/ 6 w 93"/>
                <a:gd name="T21" fmla="*/ 71 h 81"/>
                <a:gd name="T22" fmla="*/ 5 w 93"/>
                <a:gd name="T23" fmla="*/ 69 h 81"/>
                <a:gd name="T24" fmla="*/ 2 w 93"/>
                <a:gd name="T25" fmla="*/ 62 h 81"/>
                <a:gd name="T26" fmla="*/ 0 w 93"/>
                <a:gd name="T27" fmla="*/ 53 h 81"/>
                <a:gd name="T28" fmla="*/ 0 w 93"/>
                <a:gd name="T29" fmla="*/ 50 h 81"/>
                <a:gd name="T30" fmla="*/ 0 w 93"/>
                <a:gd name="T31" fmla="*/ 47 h 81"/>
                <a:gd name="T32" fmla="*/ 0 w 93"/>
                <a:gd name="T33" fmla="*/ 45 h 81"/>
                <a:gd name="T34" fmla="*/ 0 w 93"/>
                <a:gd name="T35" fmla="*/ 38 h 81"/>
                <a:gd name="T36" fmla="*/ 8 w 93"/>
                <a:gd name="T37" fmla="*/ 20 h 81"/>
                <a:gd name="T38" fmla="*/ 13 w 93"/>
                <a:gd name="T39" fmla="*/ 15 h 81"/>
                <a:gd name="T40" fmla="*/ 21 w 93"/>
                <a:gd name="T41" fmla="*/ 8 h 81"/>
                <a:gd name="T42" fmla="*/ 29 w 93"/>
                <a:gd name="T43" fmla="*/ 4 h 81"/>
                <a:gd name="T44" fmla="*/ 36 w 93"/>
                <a:gd name="T45" fmla="*/ 1 h 81"/>
                <a:gd name="T46" fmla="*/ 46 w 93"/>
                <a:gd name="T47" fmla="*/ 0 h 81"/>
                <a:gd name="T48" fmla="*/ 54 w 93"/>
                <a:gd name="T49" fmla="*/ 1 h 81"/>
                <a:gd name="T50" fmla="*/ 57 w 93"/>
                <a:gd name="T51" fmla="*/ 1 h 81"/>
                <a:gd name="T52" fmla="*/ 64 w 93"/>
                <a:gd name="T53" fmla="*/ 4 h 81"/>
                <a:gd name="T54" fmla="*/ 68 w 93"/>
                <a:gd name="T55" fmla="*/ 6 h 81"/>
                <a:gd name="T56" fmla="*/ 80 w 93"/>
                <a:gd name="T57" fmla="*/ 15 h 81"/>
                <a:gd name="T58" fmla="*/ 85 w 93"/>
                <a:gd name="T59" fmla="*/ 20 h 81"/>
                <a:gd name="T60" fmla="*/ 89 w 93"/>
                <a:gd name="T61" fmla="*/ 28 h 81"/>
                <a:gd name="T62" fmla="*/ 92 w 93"/>
                <a:gd name="T63" fmla="*/ 38 h 81"/>
                <a:gd name="T64" fmla="*/ 93 w 93"/>
                <a:gd name="T65" fmla="*/ 45 h 81"/>
                <a:gd name="T66" fmla="*/ 93 w 93"/>
                <a:gd name="T67" fmla="*/ 47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93" h="81">
                  <a:moveTo>
                    <a:pt x="93" y="47"/>
                  </a:moveTo>
                  <a:cubicBezTo>
                    <a:pt x="93" y="49"/>
                    <a:pt x="93" y="51"/>
                    <a:pt x="93" y="52"/>
                  </a:cubicBezTo>
                  <a:cubicBezTo>
                    <a:pt x="92" y="56"/>
                    <a:pt x="92" y="59"/>
                    <a:pt x="91" y="62"/>
                  </a:cubicBezTo>
                  <a:cubicBezTo>
                    <a:pt x="90" y="64"/>
                    <a:pt x="89" y="66"/>
                    <a:pt x="88" y="69"/>
                  </a:cubicBezTo>
                  <a:cubicBezTo>
                    <a:pt x="85" y="73"/>
                    <a:pt x="82" y="77"/>
                    <a:pt x="79" y="81"/>
                  </a:cubicBezTo>
                  <a:cubicBezTo>
                    <a:pt x="79" y="81"/>
                    <a:pt x="79" y="81"/>
                    <a:pt x="79" y="81"/>
                  </a:cubicBezTo>
                  <a:cubicBezTo>
                    <a:pt x="79" y="81"/>
                    <a:pt x="79" y="81"/>
                    <a:pt x="79" y="81"/>
                  </a:cubicBezTo>
                  <a:cubicBezTo>
                    <a:pt x="14" y="81"/>
                    <a:pt x="14" y="81"/>
                    <a:pt x="14" y="81"/>
                  </a:cubicBezTo>
                  <a:cubicBezTo>
                    <a:pt x="14" y="81"/>
                    <a:pt x="14" y="81"/>
                    <a:pt x="14" y="81"/>
                  </a:cubicBezTo>
                  <a:cubicBezTo>
                    <a:pt x="14" y="81"/>
                    <a:pt x="14" y="81"/>
                    <a:pt x="14" y="81"/>
                  </a:cubicBezTo>
                  <a:cubicBezTo>
                    <a:pt x="11" y="78"/>
                    <a:pt x="8" y="75"/>
                    <a:pt x="6" y="71"/>
                  </a:cubicBezTo>
                  <a:cubicBezTo>
                    <a:pt x="6" y="70"/>
                    <a:pt x="5" y="69"/>
                    <a:pt x="5" y="69"/>
                  </a:cubicBezTo>
                  <a:cubicBezTo>
                    <a:pt x="4" y="66"/>
                    <a:pt x="3" y="64"/>
                    <a:pt x="2" y="62"/>
                  </a:cubicBezTo>
                  <a:cubicBezTo>
                    <a:pt x="1" y="59"/>
                    <a:pt x="0" y="56"/>
                    <a:pt x="0" y="53"/>
                  </a:cubicBezTo>
                  <a:cubicBezTo>
                    <a:pt x="0" y="52"/>
                    <a:pt x="0" y="51"/>
                    <a:pt x="0" y="50"/>
                  </a:cubicBezTo>
                  <a:cubicBezTo>
                    <a:pt x="0" y="49"/>
                    <a:pt x="0" y="48"/>
                    <a:pt x="0" y="47"/>
                  </a:cubicBezTo>
                  <a:cubicBezTo>
                    <a:pt x="0" y="46"/>
                    <a:pt x="0" y="46"/>
                    <a:pt x="0" y="45"/>
                  </a:cubicBezTo>
                  <a:cubicBezTo>
                    <a:pt x="0" y="42"/>
                    <a:pt x="0" y="40"/>
                    <a:pt x="0" y="38"/>
                  </a:cubicBezTo>
                  <a:cubicBezTo>
                    <a:pt x="2" y="31"/>
                    <a:pt x="4" y="26"/>
                    <a:pt x="8" y="20"/>
                  </a:cubicBezTo>
                  <a:cubicBezTo>
                    <a:pt x="9" y="18"/>
                    <a:pt x="11" y="16"/>
                    <a:pt x="13" y="15"/>
                  </a:cubicBezTo>
                  <a:cubicBezTo>
                    <a:pt x="15" y="12"/>
                    <a:pt x="18" y="10"/>
                    <a:pt x="21" y="8"/>
                  </a:cubicBezTo>
                  <a:cubicBezTo>
                    <a:pt x="23" y="6"/>
                    <a:pt x="26" y="5"/>
                    <a:pt x="29" y="4"/>
                  </a:cubicBezTo>
                  <a:cubicBezTo>
                    <a:pt x="31" y="3"/>
                    <a:pt x="34" y="2"/>
                    <a:pt x="36" y="1"/>
                  </a:cubicBezTo>
                  <a:cubicBezTo>
                    <a:pt x="39" y="1"/>
                    <a:pt x="43" y="0"/>
                    <a:pt x="46" y="0"/>
                  </a:cubicBezTo>
                  <a:cubicBezTo>
                    <a:pt x="49" y="0"/>
                    <a:pt x="51" y="0"/>
                    <a:pt x="54" y="1"/>
                  </a:cubicBezTo>
                  <a:cubicBezTo>
                    <a:pt x="55" y="1"/>
                    <a:pt x="56" y="1"/>
                    <a:pt x="57" y="1"/>
                  </a:cubicBezTo>
                  <a:cubicBezTo>
                    <a:pt x="59" y="2"/>
                    <a:pt x="61" y="3"/>
                    <a:pt x="64" y="4"/>
                  </a:cubicBezTo>
                  <a:cubicBezTo>
                    <a:pt x="65" y="4"/>
                    <a:pt x="67" y="5"/>
                    <a:pt x="68" y="6"/>
                  </a:cubicBezTo>
                  <a:cubicBezTo>
                    <a:pt x="73" y="8"/>
                    <a:pt x="77" y="11"/>
                    <a:pt x="80" y="15"/>
                  </a:cubicBezTo>
                  <a:cubicBezTo>
                    <a:pt x="82" y="16"/>
                    <a:pt x="83" y="18"/>
                    <a:pt x="85" y="20"/>
                  </a:cubicBezTo>
                  <a:cubicBezTo>
                    <a:pt x="86" y="23"/>
                    <a:pt x="88" y="25"/>
                    <a:pt x="89" y="28"/>
                  </a:cubicBezTo>
                  <a:cubicBezTo>
                    <a:pt x="90" y="31"/>
                    <a:pt x="91" y="34"/>
                    <a:pt x="92" y="38"/>
                  </a:cubicBezTo>
                  <a:cubicBezTo>
                    <a:pt x="93" y="40"/>
                    <a:pt x="93" y="42"/>
                    <a:pt x="93" y="45"/>
                  </a:cubicBezTo>
                  <a:cubicBezTo>
                    <a:pt x="93" y="46"/>
                    <a:pt x="93" y="46"/>
                    <a:pt x="93" y="47"/>
                  </a:cubicBezTo>
                  <a:close/>
                </a:path>
              </a:pathLst>
            </a:custGeom>
            <a:solidFill>
              <a:srgbClr val="F8D0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9" name="Freeform 366"/>
            <p:cNvSpPr>
              <a:spLocks noEditPoints="1"/>
            </p:cNvSpPr>
            <p:nvPr/>
          </p:nvSpPr>
          <p:spPr bwMode="auto">
            <a:xfrm>
              <a:off x="6099176" y="3641725"/>
              <a:ext cx="215900" cy="203200"/>
            </a:xfrm>
            <a:custGeom>
              <a:avLst/>
              <a:gdLst>
                <a:gd name="T0" fmla="*/ 25 w 77"/>
                <a:gd name="T1" fmla="*/ 9 h 72"/>
                <a:gd name="T2" fmla="*/ 30 w 77"/>
                <a:gd name="T3" fmla="*/ 1 h 72"/>
                <a:gd name="T4" fmla="*/ 6 w 77"/>
                <a:gd name="T5" fmla="*/ 18 h 72"/>
                <a:gd name="T6" fmla="*/ 0 w 77"/>
                <a:gd name="T7" fmla="*/ 42 h 72"/>
                <a:gd name="T8" fmla="*/ 11 w 77"/>
                <a:gd name="T9" fmla="*/ 56 h 72"/>
                <a:gd name="T10" fmla="*/ 17 w 77"/>
                <a:gd name="T11" fmla="*/ 54 h 72"/>
                <a:gd name="T12" fmla="*/ 21 w 77"/>
                <a:gd name="T13" fmla="*/ 54 h 72"/>
                <a:gd name="T14" fmla="*/ 17 w 77"/>
                <a:gd name="T15" fmla="*/ 46 h 72"/>
                <a:gd name="T16" fmla="*/ 13 w 77"/>
                <a:gd name="T17" fmla="*/ 34 h 72"/>
                <a:gd name="T18" fmla="*/ 30 w 77"/>
                <a:gd name="T19" fmla="*/ 1 h 72"/>
                <a:gd name="T20" fmla="*/ 6 w 77"/>
                <a:gd name="T21" fmla="*/ 18 h 72"/>
                <a:gd name="T22" fmla="*/ 0 w 77"/>
                <a:gd name="T23" fmla="*/ 42 h 72"/>
                <a:gd name="T24" fmla="*/ 17 w 77"/>
                <a:gd name="T25" fmla="*/ 46 h 72"/>
                <a:gd name="T26" fmla="*/ 13 w 77"/>
                <a:gd name="T27" fmla="*/ 34 h 72"/>
                <a:gd name="T28" fmla="*/ 17 w 77"/>
                <a:gd name="T29" fmla="*/ 18 h 72"/>
                <a:gd name="T30" fmla="*/ 31 w 77"/>
                <a:gd name="T31" fmla="*/ 2 h 72"/>
                <a:gd name="T32" fmla="*/ 18 w 77"/>
                <a:gd name="T33" fmla="*/ 54 h 72"/>
                <a:gd name="T34" fmla="*/ 19 w 77"/>
                <a:gd name="T35" fmla="*/ 50 h 72"/>
                <a:gd name="T36" fmla="*/ 71 w 77"/>
                <a:gd name="T37" fmla="*/ 18 h 72"/>
                <a:gd name="T38" fmla="*/ 69 w 77"/>
                <a:gd name="T39" fmla="*/ 15 h 72"/>
                <a:gd name="T40" fmla="*/ 54 w 77"/>
                <a:gd name="T41" fmla="*/ 3 h 72"/>
                <a:gd name="T42" fmla="*/ 42 w 77"/>
                <a:gd name="T43" fmla="*/ 0 h 72"/>
                <a:gd name="T44" fmla="*/ 30 w 77"/>
                <a:gd name="T45" fmla="*/ 1 h 72"/>
                <a:gd name="T46" fmla="*/ 6 w 77"/>
                <a:gd name="T47" fmla="*/ 18 h 72"/>
                <a:gd name="T48" fmla="*/ 0 w 77"/>
                <a:gd name="T49" fmla="*/ 42 h 72"/>
                <a:gd name="T50" fmla="*/ 12 w 77"/>
                <a:gd name="T51" fmla="*/ 66 h 72"/>
                <a:gd name="T52" fmla="*/ 59 w 77"/>
                <a:gd name="T53" fmla="*/ 70 h 72"/>
                <a:gd name="T54" fmla="*/ 74 w 77"/>
                <a:gd name="T55" fmla="*/ 51 h 72"/>
                <a:gd name="T56" fmla="*/ 77 w 77"/>
                <a:gd name="T57" fmla="*/ 38 h 72"/>
                <a:gd name="T58" fmla="*/ 55 w 77"/>
                <a:gd name="T59" fmla="*/ 58 h 72"/>
                <a:gd name="T60" fmla="*/ 23 w 77"/>
                <a:gd name="T61" fmla="*/ 54 h 72"/>
                <a:gd name="T62" fmla="*/ 17 w 77"/>
                <a:gd name="T63" fmla="*/ 46 h 72"/>
                <a:gd name="T64" fmla="*/ 13 w 77"/>
                <a:gd name="T65" fmla="*/ 34 h 72"/>
                <a:gd name="T66" fmla="*/ 17 w 77"/>
                <a:gd name="T67" fmla="*/ 18 h 72"/>
                <a:gd name="T68" fmla="*/ 41 w 77"/>
                <a:gd name="T69" fmla="*/ 3 h 72"/>
                <a:gd name="T70" fmla="*/ 51 w 77"/>
                <a:gd name="T71" fmla="*/ 4 h 72"/>
                <a:gd name="T72" fmla="*/ 68 w 77"/>
                <a:gd name="T73" fmla="*/ 20 h 72"/>
                <a:gd name="T74" fmla="*/ 71 w 77"/>
                <a:gd name="T75" fmla="*/ 28 h 72"/>
                <a:gd name="T76" fmla="*/ 70 w 77"/>
                <a:gd name="T77" fmla="*/ 40 h 72"/>
                <a:gd name="T78" fmla="*/ 60 w 77"/>
                <a:gd name="T79" fmla="*/ 55 h 72"/>
                <a:gd name="T80" fmla="*/ 17 w 77"/>
                <a:gd name="T81" fmla="*/ 18 h 72"/>
                <a:gd name="T82" fmla="*/ 30 w 77"/>
                <a:gd name="T83" fmla="*/ 1 h 72"/>
                <a:gd name="T84" fmla="*/ 6 w 77"/>
                <a:gd name="T85" fmla="*/ 18 h 72"/>
                <a:gd name="T86" fmla="*/ 0 w 77"/>
                <a:gd name="T87" fmla="*/ 39 h 72"/>
                <a:gd name="T88" fmla="*/ 9 w 77"/>
                <a:gd name="T89" fmla="*/ 56 h 72"/>
                <a:gd name="T90" fmla="*/ 17 w 77"/>
                <a:gd name="T91" fmla="*/ 55 h 72"/>
                <a:gd name="T92" fmla="*/ 20 w 77"/>
                <a:gd name="T93" fmla="*/ 54 h 72"/>
                <a:gd name="T94" fmla="*/ 18 w 77"/>
                <a:gd name="T95" fmla="*/ 48 h 72"/>
                <a:gd name="T96" fmla="*/ 15 w 77"/>
                <a:gd name="T97" fmla="*/ 43 h 72"/>
                <a:gd name="T98" fmla="*/ 14 w 77"/>
                <a:gd name="T99" fmla="*/ 26 h 72"/>
                <a:gd name="T100" fmla="*/ 31 w 77"/>
                <a:gd name="T101" fmla="*/ 5 h 72"/>
                <a:gd name="T102" fmla="*/ 23 w 77"/>
                <a:gd name="T103" fmla="*/ 3 h 72"/>
                <a:gd name="T104" fmla="*/ 1 w 77"/>
                <a:gd name="T105" fmla="*/ 31 h 72"/>
                <a:gd name="T106" fmla="*/ 2 w 77"/>
                <a:gd name="T107" fmla="*/ 51 h 72"/>
                <a:gd name="T108" fmla="*/ 13 w 77"/>
                <a:gd name="T109" fmla="*/ 55 h 72"/>
                <a:gd name="T110" fmla="*/ 18 w 77"/>
                <a:gd name="T111" fmla="*/ 54 h 72"/>
                <a:gd name="T112" fmla="*/ 23 w 77"/>
                <a:gd name="T113" fmla="*/ 53 h 72"/>
                <a:gd name="T114" fmla="*/ 15 w 77"/>
                <a:gd name="T115" fmla="*/ 43 h 72"/>
                <a:gd name="T116" fmla="*/ 13 w 77"/>
                <a:gd name="T117" fmla="*/ 3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77" h="72">
                  <a:moveTo>
                    <a:pt x="14" y="26"/>
                  </a:moveTo>
                  <a:cubicBezTo>
                    <a:pt x="14" y="23"/>
                    <a:pt x="15" y="20"/>
                    <a:pt x="17" y="18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9" y="14"/>
                    <a:pt x="21" y="11"/>
                    <a:pt x="25" y="9"/>
                  </a:cubicBezTo>
                  <a:cubicBezTo>
                    <a:pt x="27" y="7"/>
                    <a:pt x="29" y="6"/>
                    <a:pt x="31" y="5"/>
                  </a:cubicBezTo>
                  <a:cubicBezTo>
                    <a:pt x="31" y="4"/>
                    <a:pt x="31" y="3"/>
                    <a:pt x="31" y="2"/>
                  </a:cubicBezTo>
                  <a:cubicBezTo>
                    <a:pt x="31" y="2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28" y="1"/>
                    <a:pt x="26" y="2"/>
                    <a:pt x="23" y="3"/>
                  </a:cubicBezTo>
                  <a:cubicBezTo>
                    <a:pt x="18" y="5"/>
                    <a:pt x="14" y="8"/>
                    <a:pt x="11" y="12"/>
                  </a:cubicBezTo>
                  <a:cubicBezTo>
                    <a:pt x="9" y="13"/>
                    <a:pt x="7" y="15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3" y="22"/>
                    <a:pt x="2" y="26"/>
                    <a:pt x="1" y="31"/>
                  </a:cubicBezTo>
                  <a:cubicBezTo>
                    <a:pt x="0" y="33"/>
                    <a:pt x="0" y="36"/>
                    <a:pt x="0" y="38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40"/>
                    <a:pt x="0" y="41"/>
                    <a:pt x="0" y="42"/>
                  </a:cubicBezTo>
                  <a:cubicBezTo>
                    <a:pt x="0" y="45"/>
                    <a:pt x="1" y="48"/>
                    <a:pt x="2" y="51"/>
                  </a:cubicBezTo>
                  <a:cubicBezTo>
                    <a:pt x="3" y="53"/>
                    <a:pt x="4" y="55"/>
                    <a:pt x="5" y="57"/>
                  </a:cubicBezTo>
                  <a:cubicBezTo>
                    <a:pt x="7" y="57"/>
                    <a:pt x="8" y="57"/>
                    <a:pt x="9" y="56"/>
                  </a:cubicBezTo>
                  <a:cubicBezTo>
                    <a:pt x="10" y="56"/>
                    <a:pt x="11" y="56"/>
                    <a:pt x="11" y="56"/>
                  </a:cubicBezTo>
                  <a:cubicBezTo>
                    <a:pt x="12" y="56"/>
                    <a:pt x="13" y="56"/>
                    <a:pt x="13" y="55"/>
                  </a:cubicBezTo>
                  <a:cubicBezTo>
                    <a:pt x="14" y="55"/>
                    <a:pt x="15" y="55"/>
                    <a:pt x="16" y="55"/>
                  </a:cubicBezTo>
                  <a:cubicBezTo>
                    <a:pt x="16" y="55"/>
                    <a:pt x="17" y="55"/>
                    <a:pt x="17" y="55"/>
                  </a:cubicBezTo>
                  <a:cubicBezTo>
                    <a:pt x="17" y="55"/>
                    <a:pt x="17" y="54"/>
                    <a:pt x="17" y="54"/>
                  </a:cubicBezTo>
                  <a:cubicBezTo>
                    <a:pt x="18" y="54"/>
                    <a:pt x="18" y="54"/>
                    <a:pt x="18" y="54"/>
                  </a:cubicBezTo>
                  <a:cubicBezTo>
                    <a:pt x="18" y="54"/>
                    <a:pt x="18" y="54"/>
                    <a:pt x="18" y="54"/>
                  </a:cubicBezTo>
                  <a:cubicBezTo>
                    <a:pt x="19" y="54"/>
                    <a:pt x="20" y="54"/>
                    <a:pt x="20" y="54"/>
                  </a:cubicBezTo>
                  <a:cubicBezTo>
                    <a:pt x="21" y="54"/>
                    <a:pt x="21" y="54"/>
                    <a:pt x="21" y="54"/>
                  </a:cubicBezTo>
                  <a:cubicBezTo>
                    <a:pt x="21" y="53"/>
                    <a:pt x="22" y="53"/>
                    <a:pt x="23" y="53"/>
                  </a:cubicBezTo>
                  <a:cubicBezTo>
                    <a:pt x="21" y="52"/>
                    <a:pt x="20" y="51"/>
                    <a:pt x="19" y="50"/>
                  </a:cubicBezTo>
                  <a:cubicBezTo>
                    <a:pt x="19" y="49"/>
                    <a:pt x="18" y="48"/>
                    <a:pt x="18" y="48"/>
                  </a:cubicBezTo>
                  <a:cubicBezTo>
                    <a:pt x="18" y="47"/>
                    <a:pt x="17" y="47"/>
                    <a:pt x="17" y="46"/>
                  </a:cubicBezTo>
                  <a:cubicBezTo>
                    <a:pt x="16" y="45"/>
                    <a:pt x="16" y="44"/>
                    <a:pt x="15" y="43"/>
                  </a:cubicBezTo>
                  <a:cubicBezTo>
                    <a:pt x="15" y="43"/>
                    <a:pt x="15" y="43"/>
                    <a:pt x="15" y="43"/>
                  </a:cubicBezTo>
                  <a:cubicBezTo>
                    <a:pt x="15" y="43"/>
                    <a:pt x="15" y="43"/>
                    <a:pt x="15" y="43"/>
                  </a:cubicBezTo>
                  <a:cubicBezTo>
                    <a:pt x="14" y="40"/>
                    <a:pt x="13" y="37"/>
                    <a:pt x="13" y="34"/>
                  </a:cubicBezTo>
                  <a:cubicBezTo>
                    <a:pt x="13" y="33"/>
                    <a:pt x="13" y="33"/>
                    <a:pt x="13" y="32"/>
                  </a:cubicBezTo>
                  <a:cubicBezTo>
                    <a:pt x="13" y="30"/>
                    <a:pt x="13" y="28"/>
                    <a:pt x="14" y="26"/>
                  </a:cubicBezTo>
                  <a:close/>
                  <a:moveTo>
                    <a:pt x="31" y="2"/>
                  </a:moveTo>
                  <a:cubicBezTo>
                    <a:pt x="31" y="2"/>
                    <a:pt x="30" y="1"/>
                    <a:pt x="30" y="1"/>
                  </a:cubicBezTo>
                  <a:cubicBezTo>
                    <a:pt x="28" y="1"/>
                    <a:pt x="26" y="2"/>
                    <a:pt x="23" y="3"/>
                  </a:cubicBezTo>
                  <a:cubicBezTo>
                    <a:pt x="18" y="5"/>
                    <a:pt x="14" y="8"/>
                    <a:pt x="11" y="12"/>
                  </a:cubicBezTo>
                  <a:cubicBezTo>
                    <a:pt x="9" y="13"/>
                    <a:pt x="7" y="15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3" y="22"/>
                    <a:pt x="2" y="26"/>
                    <a:pt x="1" y="31"/>
                  </a:cubicBezTo>
                  <a:cubicBezTo>
                    <a:pt x="0" y="33"/>
                    <a:pt x="0" y="36"/>
                    <a:pt x="0" y="38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40"/>
                    <a:pt x="0" y="41"/>
                    <a:pt x="0" y="42"/>
                  </a:cubicBezTo>
                  <a:cubicBezTo>
                    <a:pt x="5" y="43"/>
                    <a:pt x="10" y="45"/>
                    <a:pt x="15" y="47"/>
                  </a:cubicBezTo>
                  <a:cubicBezTo>
                    <a:pt x="15" y="47"/>
                    <a:pt x="15" y="47"/>
                    <a:pt x="15" y="47"/>
                  </a:cubicBezTo>
                  <a:cubicBezTo>
                    <a:pt x="16" y="47"/>
                    <a:pt x="17" y="47"/>
                    <a:pt x="18" y="48"/>
                  </a:cubicBezTo>
                  <a:cubicBezTo>
                    <a:pt x="18" y="47"/>
                    <a:pt x="17" y="47"/>
                    <a:pt x="17" y="46"/>
                  </a:cubicBezTo>
                  <a:cubicBezTo>
                    <a:pt x="16" y="45"/>
                    <a:pt x="16" y="44"/>
                    <a:pt x="15" y="43"/>
                  </a:cubicBezTo>
                  <a:cubicBezTo>
                    <a:pt x="15" y="43"/>
                    <a:pt x="15" y="43"/>
                    <a:pt x="15" y="43"/>
                  </a:cubicBezTo>
                  <a:cubicBezTo>
                    <a:pt x="15" y="43"/>
                    <a:pt x="15" y="43"/>
                    <a:pt x="15" y="43"/>
                  </a:cubicBezTo>
                  <a:cubicBezTo>
                    <a:pt x="14" y="40"/>
                    <a:pt x="13" y="37"/>
                    <a:pt x="13" y="34"/>
                  </a:cubicBezTo>
                  <a:cubicBezTo>
                    <a:pt x="13" y="33"/>
                    <a:pt x="13" y="33"/>
                    <a:pt x="13" y="32"/>
                  </a:cubicBezTo>
                  <a:cubicBezTo>
                    <a:pt x="13" y="30"/>
                    <a:pt x="13" y="28"/>
                    <a:pt x="14" y="26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3"/>
                    <a:pt x="15" y="20"/>
                    <a:pt x="17" y="18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9" y="14"/>
                    <a:pt x="21" y="11"/>
                    <a:pt x="25" y="9"/>
                  </a:cubicBezTo>
                  <a:cubicBezTo>
                    <a:pt x="27" y="7"/>
                    <a:pt x="29" y="6"/>
                    <a:pt x="31" y="5"/>
                  </a:cubicBezTo>
                  <a:cubicBezTo>
                    <a:pt x="31" y="4"/>
                    <a:pt x="31" y="3"/>
                    <a:pt x="31" y="2"/>
                  </a:cubicBezTo>
                  <a:close/>
                  <a:moveTo>
                    <a:pt x="19" y="50"/>
                  </a:moveTo>
                  <a:cubicBezTo>
                    <a:pt x="18" y="51"/>
                    <a:pt x="18" y="53"/>
                    <a:pt x="17" y="55"/>
                  </a:cubicBezTo>
                  <a:cubicBezTo>
                    <a:pt x="17" y="55"/>
                    <a:pt x="17" y="54"/>
                    <a:pt x="17" y="54"/>
                  </a:cubicBezTo>
                  <a:cubicBezTo>
                    <a:pt x="18" y="54"/>
                    <a:pt x="18" y="54"/>
                    <a:pt x="18" y="54"/>
                  </a:cubicBezTo>
                  <a:cubicBezTo>
                    <a:pt x="19" y="54"/>
                    <a:pt x="20" y="54"/>
                    <a:pt x="20" y="54"/>
                  </a:cubicBezTo>
                  <a:cubicBezTo>
                    <a:pt x="21" y="54"/>
                    <a:pt x="21" y="54"/>
                    <a:pt x="21" y="54"/>
                  </a:cubicBezTo>
                  <a:cubicBezTo>
                    <a:pt x="21" y="53"/>
                    <a:pt x="22" y="53"/>
                    <a:pt x="23" y="53"/>
                  </a:cubicBezTo>
                  <a:cubicBezTo>
                    <a:pt x="21" y="52"/>
                    <a:pt x="20" y="51"/>
                    <a:pt x="19" y="50"/>
                  </a:cubicBezTo>
                  <a:close/>
                  <a:moveTo>
                    <a:pt x="76" y="31"/>
                  </a:moveTo>
                  <a:cubicBezTo>
                    <a:pt x="75" y="27"/>
                    <a:pt x="74" y="24"/>
                    <a:pt x="73" y="21"/>
                  </a:cubicBezTo>
                  <a:cubicBezTo>
                    <a:pt x="73" y="21"/>
                    <a:pt x="73" y="21"/>
                    <a:pt x="72" y="21"/>
                  </a:cubicBezTo>
                  <a:cubicBezTo>
                    <a:pt x="72" y="20"/>
                    <a:pt x="71" y="19"/>
                    <a:pt x="71" y="18"/>
                  </a:cubicBezTo>
                  <a:cubicBezTo>
                    <a:pt x="71" y="18"/>
                    <a:pt x="71" y="18"/>
                    <a:pt x="71" y="18"/>
                  </a:cubicBezTo>
                  <a:cubicBezTo>
                    <a:pt x="70" y="17"/>
                    <a:pt x="69" y="16"/>
                    <a:pt x="69" y="15"/>
                  </a:cubicBezTo>
                  <a:cubicBezTo>
                    <a:pt x="69" y="15"/>
                    <a:pt x="69" y="15"/>
                    <a:pt x="69" y="15"/>
                  </a:cubicBezTo>
                  <a:cubicBezTo>
                    <a:pt x="69" y="15"/>
                    <a:pt x="69" y="15"/>
                    <a:pt x="69" y="15"/>
                  </a:cubicBezTo>
                  <a:cubicBezTo>
                    <a:pt x="68" y="14"/>
                    <a:pt x="67" y="13"/>
                    <a:pt x="66" y="12"/>
                  </a:cubicBezTo>
                  <a:cubicBezTo>
                    <a:pt x="64" y="9"/>
                    <a:pt x="61" y="7"/>
                    <a:pt x="59" y="6"/>
                  </a:cubicBezTo>
                  <a:cubicBezTo>
                    <a:pt x="59" y="6"/>
                    <a:pt x="59" y="6"/>
                    <a:pt x="59" y="6"/>
                  </a:cubicBezTo>
                  <a:cubicBezTo>
                    <a:pt x="57" y="5"/>
                    <a:pt x="56" y="4"/>
                    <a:pt x="54" y="3"/>
                  </a:cubicBezTo>
                  <a:cubicBezTo>
                    <a:pt x="54" y="3"/>
                    <a:pt x="54" y="3"/>
                    <a:pt x="54" y="3"/>
                  </a:cubicBezTo>
                  <a:cubicBezTo>
                    <a:pt x="54" y="3"/>
                    <a:pt x="53" y="3"/>
                    <a:pt x="53" y="3"/>
                  </a:cubicBezTo>
                  <a:cubicBezTo>
                    <a:pt x="51" y="2"/>
                    <a:pt x="49" y="1"/>
                    <a:pt x="46" y="1"/>
                  </a:cubicBezTo>
                  <a:cubicBezTo>
                    <a:pt x="45" y="0"/>
                    <a:pt x="44" y="0"/>
                    <a:pt x="42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1" y="0"/>
                    <a:pt x="40" y="0"/>
                    <a:pt x="38" y="0"/>
                  </a:cubicBezTo>
                  <a:cubicBezTo>
                    <a:pt x="36" y="0"/>
                    <a:pt x="33" y="0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28" y="1"/>
                    <a:pt x="26" y="2"/>
                    <a:pt x="23" y="3"/>
                  </a:cubicBezTo>
                  <a:cubicBezTo>
                    <a:pt x="18" y="5"/>
                    <a:pt x="14" y="8"/>
                    <a:pt x="11" y="12"/>
                  </a:cubicBezTo>
                  <a:cubicBezTo>
                    <a:pt x="9" y="13"/>
                    <a:pt x="7" y="15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3" y="22"/>
                    <a:pt x="2" y="26"/>
                    <a:pt x="1" y="31"/>
                  </a:cubicBezTo>
                  <a:cubicBezTo>
                    <a:pt x="0" y="33"/>
                    <a:pt x="0" y="36"/>
                    <a:pt x="0" y="38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40"/>
                    <a:pt x="0" y="41"/>
                    <a:pt x="0" y="42"/>
                  </a:cubicBezTo>
                  <a:cubicBezTo>
                    <a:pt x="0" y="45"/>
                    <a:pt x="1" y="48"/>
                    <a:pt x="2" y="51"/>
                  </a:cubicBezTo>
                  <a:cubicBezTo>
                    <a:pt x="3" y="53"/>
                    <a:pt x="4" y="55"/>
                    <a:pt x="5" y="57"/>
                  </a:cubicBezTo>
                  <a:cubicBezTo>
                    <a:pt x="7" y="60"/>
                    <a:pt x="9" y="63"/>
                    <a:pt x="11" y="65"/>
                  </a:cubicBezTo>
                  <a:cubicBezTo>
                    <a:pt x="11" y="65"/>
                    <a:pt x="12" y="65"/>
                    <a:pt x="12" y="66"/>
                  </a:cubicBezTo>
                  <a:cubicBezTo>
                    <a:pt x="14" y="67"/>
                    <a:pt x="16" y="69"/>
                    <a:pt x="18" y="70"/>
                  </a:cubicBezTo>
                  <a:cubicBezTo>
                    <a:pt x="19" y="71"/>
                    <a:pt x="19" y="71"/>
                    <a:pt x="20" y="72"/>
                  </a:cubicBezTo>
                  <a:cubicBezTo>
                    <a:pt x="56" y="72"/>
                    <a:pt x="56" y="72"/>
                    <a:pt x="56" y="72"/>
                  </a:cubicBezTo>
                  <a:cubicBezTo>
                    <a:pt x="57" y="71"/>
                    <a:pt x="58" y="71"/>
                    <a:pt x="59" y="70"/>
                  </a:cubicBezTo>
                  <a:cubicBezTo>
                    <a:pt x="61" y="69"/>
                    <a:pt x="63" y="67"/>
                    <a:pt x="65" y="66"/>
                  </a:cubicBezTo>
                  <a:cubicBezTo>
                    <a:pt x="66" y="64"/>
                    <a:pt x="68" y="63"/>
                    <a:pt x="69" y="61"/>
                  </a:cubicBezTo>
                  <a:cubicBezTo>
                    <a:pt x="70" y="60"/>
                    <a:pt x="71" y="59"/>
                    <a:pt x="71" y="57"/>
                  </a:cubicBezTo>
                  <a:cubicBezTo>
                    <a:pt x="73" y="55"/>
                    <a:pt x="74" y="53"/>
                    <a:pt x="74" y="51"/>
                  </a:cubicBezTo>
                  <a:cubicBezTo>
                    <a:pt x="74" y="50"/>
                    <a:pt x="74" y="50"/>
                    <a:pt x="74" y="50"/>
                  </a:cubicBezTo>
                  <a:cubicBezTo>
                    <a:pt x="76" y="47"/>
                    <a:pt x="76" y="44"/>
                    <a:pt x="76" y="41"/>
                  </a:cubicBezTo>
                  <a:cubicBezTo>
                    <a:pt x="76" y="40"/>
                    <a:pt x="77" y="39"/>
                    <a:pt x="77" y="38"/>
                  </a:cubicBezTo>
                  <a:cubicBezTo>
                    <a:pt x="77" y="38"/>
                    <a:pt x="77" y="38"/>
                    <a:pt x="77" y="38"/>
                  </a:cubicBezTo>
                  <a:cubicBezTo>
                    <a:pt x="77" y="38"/>
                    <a:pt x="77" y="38"/>
                    <a:pt x="77" y="38"/>
                  </a:cubicBezTo>
                  <a:cubicBezTo>
                    <a:pt x="77" y="36"/>
                    <a:pt x="76" y="33"/>
                    <a:pt x="76" y="31"/>
                  </a:cubicBezTo>
                  <a:close/>
                  <a:moveTo>
                    <a:pt x="56" y="57"/>
                  </a:moveTo>
                  <a:cubicBezTo>
                    <a:pt x="56" y="57"/>
                    <a:pt x="56" y="58"/>
                    <a:pt x="55" y="58"/>
                  </a:cubicBezTo>
                  <a:cubicBezTo>
                    <a:pt x="53" y="59"/>
                    <a:pt x="50" y="60"/>
                    <a:pt x="48" y="60"/>
                  </a:cubicBezTo>
                  <a:cubicBezTo>
                    <a:pt x="48" y="60"/>
                    <a:pt x="47" y="60"/>
                    <a:pt x="47" y="60"/>
                  </a:cubicBezTo>
                  <a:cubicBezTo>
                    <a:pt x="45" y="61"/>
                    <a:pt x="44" y="61"/>
                    <a:pt x="42" y="61"/>
                  </a:cubicBezTo>
                  <a:cubicBezTo>
                    <a:pt x="35" y="61"/>
                    <a:pt x="28" y="58"/>
                    <a:pt x="23" y="54"/>
                  </a:cubicBezTo>
                  <a:cubicBezTo>
                    <a:pt x="23" y="54"/>
                    <a:pt x="23" y="53"/>
                    <a:pt x="23" y="53"/>
                  </a:cubicBezTo>
                  <a:cubicBezTo>
                    <a:pt x="21" y="52"/>
                    <a:pt x="20" y="51"/>
                    <a:pt x="19" y="50"/>
                  </a:cubicBezTo>
                  <a:cubicBezTo>
                    <a:pt x="19" y="49"/>
                    <a:pt x="18" y="48"/>
                    <a:pt x="18" y="48"/>
                  </a:cubicBezTo>
                  <a:cubicBezTo>
                    <a:pt x="18" y="47"/>
                    <a:pt x="17" y="47"/>
                    <a:pt x="17" y="46"/>
                  </a:cubicBezTo>
                  <a:cubicBezTo>
                    <a:pt x="16" y="45"/>
                    <a:pt x="16" y="44"/>
                    <a:pt x="15" y="43"/>
                  </a:cubicBezTo>
                  <a:cubicBezTo>
                    <a:pt x="15" y="43"/>
                    <a:pt x="15" y="43"/>
                    <a:pt x="15" y="43"/>
                  </a:cubicBezTo>
                  <a:cubicBezTo>
                    <a:pt x="15" y="43"/>
                    <a:pt x="15" y="43"/>
                    <a:pt x="15" y="43"/>
                  </a:cubicBezTo>
                  <a:cubicBezTo>
                    <a:pt x="14" y="40"/>
                    <a:pt x="13" y="37"/>
                    <a:pt x="13" y="34"/>
                  </a:cubicBezTo>
                  <a:cubicBezTo>
                    <a:pt x="13" y="33"/>
                    <a:pt x="13" y="33"/>
                    <a:pt x="13" y="32"/>
                  </a:cubicBezTo>
                  <a:cubicBezTo>
                    <a:pt x="13" y="30"/>
                    <a:pt x="13" y="28"/>
                    <a:pt x="14" y="26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3"/>
                    <a:pt x="15" y="20"/>
                    <a:pt x="17" y="18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9" y="14"/>
                    <a:pt x="21" y="11"/>
                    <a:pt x="25" y="9"/>
                  </a:cubicBezTo>
                  <a:cubicBezTo>
                    <a:pt x="27" y="7"/>
                    <a:pt x="29" y="6"/>
                    <a:pt x="31" y="5"/>
                  </a:cubicBezTo>
                  <a:cubicBezTo>
                    <a:pt x="34" y="4"/>
                    <a:pt x="38" y="3"/>
                    <a:pt x="41" y="3"/>
                  </a:cubicBezTo>
                  <a:cubicBezTo>
                    <a:pt x="42" y="3"/>
                    <a:pt x="42" y="3"/>
                    <a:pt x="42" y="3"/>
                  </a:cubicBezTo>
                  <a:cubicBezTo>
                    <a:pt x="43" y="3"/>
                    <a:pt x="44" y="3"/>
                    <a:pt x="46" y="3"/>
                  </a:cubicBezTo>
                  <a:cubicBezTo>
                    <a:pt x="47" y="3"/>
                    <a:pt x="49" y="4"/>
                    <a:pt x="50" y="4"/>
                  </a:cubicBezTo>
                  <a:cubicBezTo>
                    <a:pt x="51" y="4"/>
                    <a:pt x="51" y="4"/>
                    <a:pt x="51" y="4"/>
                  </a:cubicBezTo>
                  <a:cubicBezTo>
                    <a:pt x="51" y="4"/>
                    <a:pt x="51" y="4"/>
                    <a:pt x="51" y="4"/>
                  </a:cubicBezTo>
                  <a:cubicBezTo>
                    <a:pt x="51" y="4"/>
                    <a:pt x="52" y="5"/>
                    <a:pt x="53" y="5"/>
                  </a:cubicBezTo>
                  <a:cubicBezTo>
                    <a:pt x="57" y="7"/>
                    <a:pt x="61" y="10"/>
                    <a:pt x="64" y="13"/>
                  </a:cubicBezTo>
                  <a:cubicBezTo>
                    <a:pt x="66" y="15"/>
                    <a:pt x="67" y="17"/>
                    <a:pt x="68" y="20"/>
                  </a:cubicBezTo>
                  <a:cubicBezTo>
                    <a:pt x="68" y="20"/>
                    <a:pt x="68" y="20"/>
                    <a:pt x="68" y="20"/>
                  </a:cubicBezTo>
                  <a:cubicBezTo>
                    <a:pt x="69" y="20"/>
                    <a:pt x="69" y="21"/>
                    <a:pt x="69" y="22"/>
                  </a:cubicBezTo>
                  <a:cubicBezTo>
                    <a:pt x="69" y="22"/>
                    <a:pt x="69" y="22"/>
                    <a:pt x="69" y="22"/>
                  </a:cubicBezTo>
                  <a:cubicBezTo>
                    <a:pt x="70" y="24"/>
                    <a:pt x="71" y="26"/>
                    <a:pt x="71" y="28"/>
                  </a:cubicBezTo>
                  <a:cubicBezTo>
                    <a:pt x="71" y="28"/>
                    <a:pt x="71" y="28"/>
                    <a:pt x="71" y="28"/>
                  </a:cubicBezTo>
                  <a:cubicBezTo>
                    <a:pt x="71" y="29"/>
                    <a:pt x="71" y="30"/>
                    <a:pt x="71" y="32"/>
                  </a:cubicBezTo>
                  <a:cubicBezTo>
                    <a:pt x="71" y="32"/>
                    <a:pt x="71" y="32"/>
                    <a:pt x="71" y="32"/>
                  </a:cubicBezTo>
                  <a:cubicBezTo>
                    <a:pt x="71" y="35"/>
                    <a:pt x="71" y="38"/>
                    <a:pt x="70" y="40"/>
                  </a:cubicBezTo>
                  <a:cubicBezTo>
                    <a:pt x="70" y="40"/>
                    <a:pt x="70" y="40"/>
                    <a:pt x="70" y="40"/>
                  </a:cubicBezTo>
                  <a:cubicBezTo>
                    <a:pt x="70" y="40"/>
                    <a:pt x="70" y="40"/>
                    <a:pt x="70" y="40"/>
                  </a:cubicBezTo>
                  <a:cubicBezTo>
                    <a:pt x="69" y="43"/>
                    <a:pt x="68" y="46"/>
                    <a:pt x="66" y="48"/>
                  </a:cubicBezTo>
                  <a:cubicBezTo>
                    <a:pt x="64" y="51"/>
                    <a:pt x="62" y="53"/>
                    <a:pt x="60" y="55"/>
                  </a:cubicBezTo>
                  <a:cubicBezTo>
                    <a:pt x="59" y="56"/>
                    <a:pt x="58" y="56"/>
                    <a:pt x="56" y="57"/>
                  </a:cubicBezTo>
                  <a:close/>
                  <a:moveTo>
                    <a:pt x="14" y="26"/>
                  </a:moveTo>
                  <a:cubicBezTo>
                    <a:pt x="14" y="23"/>
                    <a:pt x="15" y="20"/>
                    <a:pt x="17" y="18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9" y="14"/>
                    <a:pt x="21" y="11"/>
                    <a:pt x="25" y="9"/>
                  </a:cubicBezTo>
                  <a:cubicBezTo>
                    <a:pt x="27" y="7"/>
                    <a:pt x="29" y="6"/>
                    <a:pt x="31" y="5"/>
                  </a:cubicBezTo>
                  <a:cubicBezTo>
                    <a:pt x="31" y="4"/>
                    <a:pt x="31" y="3"/>
                    <a:pt x="31" y="2"/>
                  </a:cubicBezTo>
                  <a:cubicBezTo>
                    <a:pt x="31" y="2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28" y="1"/>
                    <a:pt x="26" y="2"/>
                    <a:pt x="23" y="3"/>
                  </a:cubicBezTo>
                  <a:cubicBezTo>
                    <a:pt x="18" y="5"/>
                    <a:pt x="14" y="8"/>
                    <a:pt x="11" y="12"/>
                  </a:cubicBezTo>
                  <a:cubicBezTo>
                    <a:pt x="9" y="13"/>
                    <a:pt x="7" y="15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3" y="22"/>
                    <a:pt x="2" y="26"/>
                    <a:pt x="1" y="31"/>
                  </a:cubicBezTo>
                  <a:cubicBezTo>
                    <a:pt x="0" y="33"/>
                    <a:pt x="0" y="36"/>
                    <a:pt x="0" y="38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40"/>
                    <a:pt x="0" y="41"/>
                    <a:pt x="0" y="42"/>
                  </a:cubicBezTo>
                  <a:cubicBezTo>
                    <a:pt x="0" y="45"/>
                    <a:pt x="1" y="48"/>
                    <a:pt x="2" y="51"/>
                  </a:cubicBezTo>
                  <a:cubicBezTo>
                    <a:pt x="3" y="53"/>
                    <a:pt x="4" y="55"/>
                    <a:pt x="5" y="57"/>
                  </a:cubicBezTo>
                  <a:cubicBezTo>
                    <a:pt x="7" y="57"/>
                    <a:pt x="8" y="57"/>
                    <a:pt x="9" y="56"/>
                  </a:cubicBezTo>
                  <a:cubicBezTo>
                    <a:pt x="10" y="56"/>
                    <a:pt x="11" y="56"/>
                    <a:pt x="11" y="56"/>
                  </a:cubicBezTo>
                  <a:cubicBezTo>
                    <a:pt x="12" y="56"/>
                    <a:pt x="13" y="56"/>
                    <a:pt x="13" y="55"/>
                  </a:cubicBezTo>
                  <a:cubicBezTo>
                    <a:pt x="14" y="55"/>
                    <a:pt x="15" y="55"/>
                    <a:pt x="16" y="55"/>
                  </a:cubicBezTo>
                  <a:cubicBezTo>
                    <a:pt x="16" y="55"/>
                    <a:pt x="17" y="55"/>
                    <a:pt x="17" y="55"/>
                  </a:cubicBezTo>
                  <a:cubicBezTo>
                    <a:pt x="17" y="55"/>
                    <a:pt x="17" y="54"/>
                    <a:pt x="17" y="54"/>
                  </a:cubicBezTo>
                  <a:cubicBezTo>
                    <a:pt x="18" y="54"/>
                    <a:pt x="18" y="54"/>
                    <a:pt x="18" y="54"/>
                  </a:cubicBezTo>
                  <a:cubicBezTo>
                    <a:pt x="18" y="54"/>
                    <a:pt x="18" y="54"/>
                    <a:pt x="18" y="54"/>
                  </a:cubicBezTo>
                  <a:cubicBezTo>
                    <a:pt x="19" y="54"/>
                    <a:pt x="20" y="54"/>
                    <a:pt x="20" y="54"/>
                  </a:cubicBezTo>
                  <a:cubicBezTo>
                    <a:pt x="21" y="54"/>
                    <a:pt x="21" y="54"/>
                    <a:pt x="21" y="54"/>
                  </a:cubicBezTo>
                  <a:cubicBezTo>
                    <a:pt x="21" y="53"/>
                    <a:pt x="22" y="53"/>
                    <a:pt x="23" y="53"/>
                  </a:cubicBezTo>
                  <a:cubicBezTo>
                    <a:pt x="21" y="52"/>
                    <a:pt x="20" y="51"/>
                    <a:pt x="19" y="50"/>
                  </a:cubicBezTo>
                  <a:cubicBezTo>
                    <a:pt x="19" y="49"/>
                    <a:pt x="18" y="48"/>
                    <a:pt x="18" y="48"/>
                  </a:cubicBezTo>
                  <a:cubicBezTo>
                    <a:pt x="18" y="47"/>
                    <a:pt x="17" y="47"/>
                    <a:pt x="17" y="46"/>
                  </a:cubicBezTo>
                  <a:cubicBezTo>
                    <a:pt x="16" y="45"/>
                    <a:pt x="16" y="44"/>
                    <a:pt x="15" y="43"/>
                  </a:cubicBezTo>
                  <a:cubicBezTo>
                    <a:pt x="15" y="43"/>
                    <a:pt x="15" y="43"/>
                    <a:pt x="15" y="43"/>
                  </a:cubicBezTo>
                  <a:cubicBezTo>
                    <a:pt x="15" y="43"/>
                    <a:pt x="15" y="43"/>
                    <a:pt x="15" y="43"/>
                  </a:cubicBezTo>
                  <a:cubicBezTo>
                    <a:pt x="14" y="40"/>
                    <a:pt x="13" y="37"/>
                    <a:pt x="13" y="34"/>
                  </a:cubicBezTo>
                  <a:cubicBezTo>
                    <a:pt x="13" y="33"/>
                    <a:pt x="13" y="33"/>
                    <a:pt x="13" y="32"/>
                  </a:cubicBezTo>
                  <a:cubicBezTo>
                    <a:pt x="13" y="30"/>
                    <a:pt x="13" y="28"/>
                    <a:pt x="14" y="26"/>
                  </a:cubicBezTo>
                  <a:close/>
                  <a:moveTo>
                    <a:pt x="14" y="26"/>
                  </a:moveTo>
                  <a:cubicBezTo>
                    <a:pt x="14" y="23"/>
                    <a:pt x="15" y="20"/>
                    <a:pt x="17" y="18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9" y="14"/>
                    <a:pt x="21" y="11"/>
                    <a:pt x="25" y="9"/>
                  </a:cubicBezTo>
                  <a:cubicBezTo>
                    <a:pt x="27" y="7"/>
                    <a:pt x="29" y="6"/>
                    <a:pt x="31" y="5"/>
                  </a:cubicBezTo>
                  <a:cubicBezTo>
                    <a:pt x="31" y="4"/>
                    <a:pt x="31" y="3"/>
                    <a:pt x="31" y="2"/>
                  </a:cubicBezTo>
                  <a:cubicBezTo>
                    <a:pt x="31" y="2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28" y="1"/>
                    <a:pt x="26" y="2"/>
                    <a:pt x="23" y="3"/>
                  </a:cubicBezTo>
                  <a:cubicBezTo>
                    <a:pt x="18" y="5"/>
                    <a:pt x="14" y="8"/>
                    <a:pt x="11" y="12"/>
                  </a:cubicBezTo>
                  <a:cubicBezTo>
                    <a:pt x="9" y="13"/>
                    <a:pt x="7" y="15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3" y="22"/>
                    <a:pt x="2" y="26"/>
                    <a:pt x="1" y="31"/>
                  </a:cubicBezTo>
                  <a:cubicBezTo>
                    <a:pt x="0" y="33"/>
                    <a:pt x="0" y="36"/>
                    <a:pt x="0" y="38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40"/>
                    <a:pt x="0" y="41"/>
                    <a:pt x="0" y="42"/>
                  </a:cubicBezTo>
                  <a:cubicBezTo>
                    <a:pt x="0" y="45"/>
                    <a:pt x="1" y="48"/>
                    <a:pt x="2" y="51"/>
                  </a:cubicBezTo>
                  <a:cubicBezTo>
                    <a:pt x="3" y="53"/>
                    <a:pt x="4" y="55"/>
                    <a:pt x="5" y="57"/>
                  </a:cubicBezTo>
                  <a:cubicBezTo>
                    <a:pt x="7" y="57"/>
                    <a:pt x="8" y="57"/>
                    <a:pt x="9" y="56"/>
                  </a:cubicBezTo>
                  <a:cubicBezTo>
                    <a:pt x="10" y="56"/>
                    <a:pt x="11" y="56"/>
                    <a:pt x="11" y="56"/>
                  </a:cubicBezTo>
                  <a:cubicBezTo>
                    <a:pt x="12" y="56"/>
                    <a:pt x="13" y="56"/>
                    <a:pt x="13" y="55"/>
                  </a:cubicBezTo>
                  <a:cubicBezTo>
                    <a:pt x="14" y="55"/>
                    <a:pt x="15" y="55"/>
                    <a:pt x="16" y="55"/>
                  </a:cubicBezTo>
                  <a:cubicBezTo>
                    <a:pt x="16" y="55"/>
                    <a:pt x="17" y="55"/>
                    <a:pt x="17" y="55"/>
                  </a:cubicBezTo>
                  <a:cubicBezTo>
                    <a:pt x="17" y="55"/>
                    <a:pt x="17" y="54"/>
                    <a:pt x="17" y="54"/>
                  </a:cubicBezTo>
                  <a:cubicBezTo>
                    <a:pt x="18" y="54"/>
                    <a:pt x="18" y="54"/>
                    <a:pt x="18" y="54"/>
                  </a:cubicBezTo>
                  <a:cubicBezTo>
                    <a:pt x="18" y="54"/>
                    <a:pt x="18" y="54"/>
                    <a:pt x="18" y="54"/>
                  </a:cubicBezTo>
                  <a:cubicBezTo>
                    <a:pt x="19" y="54"/>
                    <a:pt x="20" y="54"/>
                    <a:pt x="20" y="54"/>
                  </a:cubicBezTo>
                  <a:cubicBezTo>
                    <a:pt x="21" y="54"/>
                    <a:pt x="21" y="54"/>
                    <a:pt x="21" y="54"/>
                  </a:cubicBezTo>
                  <a:cubicBezTo>
                    <a:pt x="21" y="53"/>
                    <a:pt x="22" y="53"/>
                    <a:pt x="23" y="53"/>
                  </a:cubicBezTo>
                  <a:cubicBezTo>
                    <a:pt x="21" y="52"/>
                    <a:pt x="20" y="51"/>
                    <a:pt x="19" y="50"/>
                  </a:cubicBezTo>
                  <a:cubicBezTo>
                    <a:pt x="19" y="49"/>
                    <a:pt x="18" y="48"/>
                    <a:pt x="18" y="48"/>
                  </a:cubicBezTo>
                  <a:cubicBezTo>
                    <a:pt x="18" y="47"/>
                    <a:pt x="17" y="47"/>
                    <a:pt x="17" y="46"/>
                  </a:cubicBezTo>
                  <a:cubicBezTo>
                    <a:pt x="16" y="45"/>
                    <a:pt x="16" y="44"/>
                    <a:pt x="15" y="43"/>
                  </a:cubicBezTo>
                  <a:cubicBezTo>
                    <a:pt x="15" y="43"/>
                    <a:pt x="15" y="43"/>
                    <a:pt x="15" y="43"/>
                  </a:cubicBezTo>
                  <a:cubicBezTo>
                    <a:pt x="15" y="43"/>
                    <a:pt x="15" y="43"/>
                    <a:pt x="15" y="43"/>
                  </a:cubicBezTo>
                  <a:cubicBezTo>
                    <a:pt x="14" y="40"/>
                    <a:pt x="13" y="37"/>
                    <a:pt x="13" y="34"/>
                  </a:cubicBezTo>
                  <a:cubicBezTo>
                    <a:pt x="13" y="33"/>
                    <a:pt x="13" y="33"/>
                    <a:pt x="13" y="32"/>
                  </a:cubicBezTo>
                  <a:cubicBezTo>
                    <a:pt x="13" y="30"/>
                    <a:pt x="13" y="28"/>
                    <a:pt x="14" y="26"/>
                  </a:cubicBezTo>
                  <a:close/>
                </a:path>
              </a:pathLst>
            </a:custGeom>
            <a:solidFill>
              <a:srgbClr val="F3AE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0" name="Oval 367"/>
            <p:cNvSpPr>
              <a:spLocks noChangeArrowheads="1"/>
            </p:cNvSpPr>
            <p:nvPr/>
          </p:nvSpPr>
          <p:spPr bwMode="auto">
            <a:xfrm>
              <a:off x="6186488" y="3652838"/>
              <a:ext cx="112713" cy="112713"/>
            </a:xfrm>
            <a:prstGeom prst="ellipse">
              <a:avLst/>
            </a:prstGeom>
            <a:solidFill>
              <a:srgbClr val="FFEA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468" name="矩形 467"/>
          <p:cNvSpPr/>
          <p:nvPr/>
        </p:nvSpPr>
        <p:spPr>
          <a:xfrm>
            <a:off x="1351650" y="4217195"/>
            <a:ext cx="9493079" cy="95410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14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蝶，通称为“蝴蝶，节肢动物门、昆虫纲、鳞翅目、锤角亚目动物的统称。全世界大约有 </a:t>
            </a:r>
            <a:r>
              <a:rPr lang="en-US" altLang="zh-CN" sz="14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14000 </a:t>
            </a:r>
            <a:r>
              <a:rPr lang="zh-CN" altLang="en-US" sz="14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多种，大部分分布在美洲，尤其在亚马逊河流域品种最多。中国有 </a:t>
            </a:r>
            <a:r>
              <a:rPr lang="en-US" altLang="zh-CN" sz="14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1200 </a:t>
            </a:r>
            <a:r>
              <a:rPr lang="zh-CN" altLang="en-US" sz="14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种。蝴蝶一般色彩鲜艳，身上有好多条纹，色彩较丰富，翅膀和身体有各种花斑，最大的蝴蝶展翅可达</a:t>
            </a:r>
            <a:r>
              <a:rPr lang="en-US" altLang="zh-CN" sz="14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28</a:t>
            </a:r>
            <a:r>
              <a:rPr lang="zh-CN" altLang="en-US" sz="14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～</a:t>
            </a:r>
            <a:r>
              <a:rPr lang="en-US" altLang="zh-CN" sz="14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30</a:t>
            </a:r>
            <a:r>
              <a:rPr lang="zh-CN" altLang="en-US" sz="14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厘米左右，最小的只有 </a:t>
            </a:r>
            <a:r>
              <a:rPr lang="en-US" altLang="zh-CN" sz="14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0.7 </a:t>
            </a:r>
            <a:r>
              <a:rPr lang="zh-CN" altLang="en-US" sz="14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厘米左右。蝴蝶和蛾类的主要区别是蝴蝶头部有一对棒状或锤状触角，蛾的触角形状多样。</a:t>
            </a:r>
          </a:p>
        </p:txBody>
      </p:sp>
      <p:sp>
        <p:nvSpPr>
          <p:cNvPr id="469" name="文本框 468"/>
          <p:cNvSpPr txBox="1"/>
          <p:nvPr/>
        </p:nvSpPr>
        <p:spPr>
          <a:xfrm>
            <a:off x="5136927" y="2999451"/>
            <a:ext cx="100540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zh-CN" altLang="en-US" sz="3200">
                <a:ln w="76200">
                  <a:noFill/>
                </a:ln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蝴蝶</a:t>
            </a:r>
          </a:p>
        </p:txBody>
      </p:sp>
      <p:cxnSp>
        <p:nvCxnSpPr>
          <p:cNvPr id="470" name="直接连接符 469"/>
          <p:cNvCxnSpPr>
            <a:stCxn id="321" idx="9"/>
          </p:cNvCxnSpPr>
          <p:nvPr/>
        </p:nvCxnSpPr>
        <p:spPr>
          <a:xfrm>
            <a:off x="3462203" y="3590076"/>
            <a:ext cx="4796300" cy="3815"/>
          </a:xfrm>
          <a:prstGeom prst="line">
            <a:avLst/>
          </a:prstGeom>
          <a:ln>
            <a:solidFill>
              <a:srgbClr val="F6CC7B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1" name="矩形 470"/>
          <p:cNvSpPr/>
          <p:nvPr/>
        </p:nvSpPr>
        <p:spPr>
          <a:xfrm>
            <a:off x="6075673" y="3281079"/>
            <a:ext cx="2182830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dist"/>
            <a:r>
              <a:rPr lang="en-US" altLang="zh-CN" sz="1200">
                <a:solidFill>
                  <a:schemeClr val="bg1"/>
                </a:solidFill>
                <a:effectLst/>
                <a:latin typeface="微软雅黑" panose="020B0503020204020204" pitchFamily="34" charset="-122"/>
                <a:ea typeface="微软雅黑" panose="020B0503020204020204" pitchFamily="34" charset="-122"/>
              </a:rPr>
              <a:t>Butterfly</a:t>
            </a:r>
            <a:endParaRPr lang="zh-CN" altLang="en-US" sz="120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grpSp>
        <p:nvGrpSpPr>
          <p:cNvPr id="473" name="组合 472"/>
          <p:cNvGrpSpPr/>
          <p:nvPr/>
        </p:nvGrpSpPr>
        <p:grpSpPr>
          <a:xfrm>
            <a:off x="11171155" y="5626406"/>
            <a:ext cx="401004" cy="401004"/>
            <a:chOff x="1916114" y="3400425"/>
            <a:chExt cx="774700" cy="774700"/>
          </a:xfrm>
        </p:grpSpPr>
        <p:sp>
          <p:nvSpPr>
            <p:cNvPr id="474" name="Freeform 38"/>
            <p:cNvSpPr/>
            <p:nvPr/>
          </p:nvSpPr>
          <p:spPr bwMode="auto">
            <a:xfrm>
              <a:off x="2220914" y="3400425"/>
              <a:ext cx="165100" cy="365125"/>
            </a:xfrm>
            <a:custGeom>
              <a:avLst/>
              <a:gdLst>
                <a:gd name="T0" fmla="*/ 27 w 44"/>
                <a:gd name="T1" fmla="*/ 78 h 97"/>
                <a:gd name="T2" fmla="*/ 22 w 44"/>
                <a:gd name="T3" fmla="*/ 97 h 97"/>
                <a:gd name="T4" fmla="*/ 17 w 44"/>
                <a:gd name="T5" fmla="*/ 78 h 97"/>
                <a:gd name="T6" fmla="*/ 22 w 44"/>
                <a:gd name="T7" fmla="*/ 0 h 97"/>
                <a:gd name="T8" fmla="*/ 27 w 44"/>
                <a:gd name="T9" fmla="*/ 78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" h="97">
                  <a:moveTo>
                    <a:pt x="27" y="78"/>
                  </a:moveTo>
                  <a:cubicBezTo>
                    <a:pt x="24" y="90"/>
                    <a:pt x="22" y="97"/>
                    <a:pt x="22" y="97"/>
                  </a:cubicBezTo>
                  <a:cubicBezTo>
                    <a:pt x="22" y="97"/>
                    <a:pt x="20" y="90"/>
                    <a:pt x="17" y="78"/>
                  </a:cubicBezTo>
                  <a:cubicBezTo>
                    <a:pt x="10" y="50"/>
                    <a:pt x="0" y="0"/>
                    <a:pt x="22" y="0"/>
                  </a:cubicBezTo>
                  <a:cubicBezTo>
                    <a:pt x="44" y="0"/>
                    <a:pt x="34" y="50"/>
                    <a:pt x="27" y="7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5" name="Freeform 39"/>
            <p:cNvSpPr/>
            <p:nvPr/>
          </p:nvSpPr>
          <p:spPr bwMode="auto">
            <a:xfrm>
              <a:off x="2284414" y="3694113"/>
              <a:ext cx="38100" cy="71438"/>
            </a:xfrm>
            <a:custGeom>
              <a:avLst/>
              <a:gdLst>
                <a:gd name="T0" fmla="*/ 10 w 10"/>
                <a:gd name="T1" fmla="*/ 0 h 19"/>
                <a:gd name="T2" fmla="*/ 5 w 10"/>
                <a:gd name="T3" fmla="*/ 19 h 19"/>
                <a:gd name="T4" fmla="*/ 0 w 10"/>
                <a:gd name="T5" fmla="*/ 0 h 19"/>
                <a:gd name="T6" fmla="*/ 10 w 10"/>
                <a:gd name="T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19">
                  <a:moveTo>
                    <a:pt x="10" y="0"/>
                  </a:moveTo>
                  <a:cubicBezTo>
                    <a:pt x="7" y="12"/>
                    <a:pt x="5" y="19"/>
                    <a:pt x="5" y="19"/>
                  </a:cubicBezTo>
                  <a:cubicBezTo>
                    <a:pt x="5" y="19"/>
                    <a:pt x="3" y="12"/>
                    <a:pt x="0" y="0"/>
                  </a:cubicBezTo>
                  <a:cubicBezTo>
                    <a:pt x="3" y="2"/>
                    <a:pt x="7" y="2"/>
                    <a:pt x="10" y="0"/>
                  </a:cubicBezTo>
                  <a:close/>
                </a:path>
              </a:pathLst>
            </a:custGeom>
            <a:solidFill>
              <a:srgbClr val="DBDC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6" name="Freeform 40"/>
            <p:cNvSpPr/>
            <p:nvPr/>
          </p:nvSpPr>
          <p:spPr bwMode="auto">
            <a:xfrm>
              <a:off x="2220914" y="3810000"/>
              <a:ext cx="165100" cy="365125"/>
            </a:xfrm>
            <a:custGeom>
              <a:avLst/>
              <a:gdLst>
                <a:gd name="T0" fmla="*/ 27 w 44"/>
                <a:gd name="T1" fmla="*/ 19 h 97"/>
                <a:gd name="T2" fmla="*/ 22 w 44"/>
                <a:gd name="T3" fmla="*/ 0 h 97"/>
                <a:gd name="T4" fmla="*/ 17 w 44"/>
                <a:gd name="T5" fmla="*/ 19 h 97"/>
                <a:gd name="T6" fmla="*/ 22 w 44"/>
                <a:gd name="T7" fmla="*/ 97 h 97"/>
                <a:gd name="T8" fmla="*/ 27 w 44"/>
                <a:gd name="T9" fmla="*/ 19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" h="97">
                  <a:moveTo>
                    <a:pt x="27" y="19"/>
                  </a:moveTo>
                  <a:cubicBezTo>
                    <a:pt x="24" y="8"/>
                    <a:pt x="22" y="0"/>
                    <a:pt x="22" y="0"/>
                  </a:cubicBezTo>
                  <a:cubicBezTo>
                    <a:pt x="22" y="0"/>
                    <a:pt x="20" y="8"/>
                    <a:pt x="17" y="19"/>
                  </a:cubicBezTo>
                  <a:cubicBezTo>
                    <a:pt x="10" y="47"/>
                    <a:pt x="0" y="97"/>
                    <a:pt x="22" y="97"/>
                  </a:cubicBezTo>
                  <a:cubicBezTo>
                    <a:pt x="44" y="97"/>
                    <a:pt x="34" y="47"/>
                    <a:pt x="27" y="1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7" name="Freeform 41"/>
            <p:cNvSpPr/>
            <p:nvPr/>
          </p:nvSpPr>
          <p:spPr bwMode="auto">
            <a:xfrm>
              <a:off x="2284414" y="3810000"/>
              <a:ext cx="38100" cy="71438"/>
            </a:xfrm>
            <a:custGeom>
              <a:avLst/>
              <a:gdLst>
                <a:gd name="T0" fmla="*/ 10 w 10"/>
                <a:gd name="T1" fmla="*/ 19 h 19"/>
                <a:gd name="T2" fmla="*/ 5 w 10"/>
                <a:gd name="T3" fmla="*/ 0 h 19"/>
                <a:gd name="T4" fmla="*/ 0 w 10"/>
                <a:gd name="T5" fmla="*/ 19 h 19"/>
                <a:gd name="T6" fmla="*/ 10 w 10"/>
                <a:gd name="T7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19">
                  <a:moveTo>
                    <a:pt x="10" y="19"/>
                  </a:moveTo>
                  <a:cubicBezTo>
                    <a:pt x="7" y="8"/>
                    <a:pt x="5" y="0"/>
                    <a:pt x="5" y="0"/>
                  </a:cubicBezTo>
                  <a:cubicBezTo>
                    <a:pt x="5" y="0"/>
                    <a:pt x="3" y="8"/>
                    <a:pt x="0" y="19"/>
                  </a:cubicBezTo>
                  <a:cubicBezTo>
                    <a:pt x="3" y="17"/>
                    <a:pt x="7" y="17"/>
                    <a:pt x="10" y="19"/>
                  </a:cubicBezTo>
                  <a:close/>
                </a:path>
              </a:pathLst>
            </a:custGeom>
            <a:solidFill>
              <a:srgbClr val="DBDC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8" name="Freeform 42"/>
            <p:cNvSpPr/>
            <p:nvPr/>
          </p:nvSpPr>
          <p:spPr bwMode="auto">
            <a:xfrm>
              <a:off x="2039939" y="3411538"/>
              <a:ext cx="252413" cy="357188"/>
            </a:xfrm>
            <a:custGeom>
              <a:avLst/>
              <a:gdLst>
                <a:gd name="T0" fmla="*/ 62 w 67"/>
                <a:gd name="T1" fmla="*/ 76 h 95"/>
                <a:gd name="T2" fmla="*/ 67 w 67"/>
                <a:gd name="T3" fmla="*/ 95 h 95"/>
                <a:gd name="T4" fmla="*/ 53 w 67"/>
                <a:gd name="T5" fmla="*/ 81 h 95"/>
                <a:gd name="T6" fmla="*/ 18 w 67"/>
                <a:gd name="T7" fmla="*/ 11 h 95"/>
                <a:gd name="T8" fmla="*/ 62 w 67"/>
                <a:gd name="T9" fmla="*/ 76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95">
                  <a:moveTo>
                    <a:pt x="62" y="76"/>
                  </a:moveTo>
                  <a:cubicBezTo>
                    <a:pt x="65" y="87"/>
                    <a:pt x="67" y="95"/>
                    <a:pt x="67" y="95"/>
                  </a:cubicBezTo>
                  <a:cubicBezTo>
                    <a:pt x="67" y="95"/>
                    <a:pt x="61" y="90"/>
                    <a:pt x="53" y="81"/>
                  </a:cubicBezTo>
                  <a:cubicBezTo>
                    <a:pt x="33" y="60"/>
                    <a:pt x="0" y="22"/>
                    <a:pt x="18" y="11"/>
                  </a:cubicBezTo>
                  <a:cubicBezTo>
                    <a:pt x="37" y="0"/>
                    <a:pt x="54" y="48"/>
                    <a:pt x="62" y="7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9" name="Freeform 43"/>
            <p:cNvSpPr/>
            <p:nvPr/>
          </p:nvSpPr>
          <p:spPr bwMode="auto">
            <a:xfrm>
              <a:off x="2239964" y="3697288"/>
              <a:ext cx="52388" cy="71438"/>
            </a:xfrm>
            <a:custGeom>
              <a:avLst/>
              <a:gdLst>
                <a:gd name="T0" fmla="*/ 9 w 14"/>
                <a:gd name="T1" fmla="*/ 0 h 19"/>
                <a:gd name="T2" fmla="*/ 14 w 14"/>
                <a:gd name="T3" fmla="*/ 19 h 19"/>
                <a:gd name="T4" fmla="*/ 0 w 14"/>
                <a:gd name="T5" fmla="*/ 5 h 19"/>
                <a:gd name="T6" fmla="*/ 9 w 14"/>
                <a:gd name="T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19">
                  <a:moveTo>
                    <a:pt x="9" y="0"/>
                  </a:moveTo>
                  <a:cubicBezTo>
                    <a:pt x="12" y="11"/>
                    <a:pt x="14" y="19"/>
                    <a:pt x="14" y="19"/>
                  </a:cubicBezTo>
                  <a:cubicBezTo>
                    <a:pt x="14" y="19"/>
                    <a:pt x="8" y="14"/>
                    <a:pt x="0" y="5"/>
                  </a:cubicBezTo>
                  <a:cubicBezTo>
                    <a:pt x="4" y="5"/>
                    <a:pt x="7" y="3"/>
                    <a:pt x="9" y="0"/>
                  </a:cubicBezTo>
                  <a:close/>
                </a:path>
              </a:pathLst>
            </a:custGeom>
            <a:solidFill>
              <a:srgbClr val="DBDC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0" name="Freeform 44"/>
            <p:cNvSpPr/>
            <p:nvPr/>
          </p:nvSpPr>
          <p:spPr bwMode="auto">
            <a:xfrm>
              <a:off x="2314576" y="3806825"/>
              <a:ext cx="252413" cy="357188"/>
            </a:xfrm>
            <a:custGeom>
              <a:avLst/>
              <a:gdLst>
                <a:gd name="T0" fmla="*/ 14 w 67"/>
                <a:gd name="T1" fmla="*/ 14 h 95"/>
                <a:gd name="T2" fmla="*/ 0 w 67"/>
                <a:gd name="T3" fmla="*/ 0 h 95"/>
                <a:gd name="T4" fmla="*/ 5 w 67"/>
                <a:gd name="T5" fmla="*/ 19 h 95"/>
                <a:gd name="T6" fmla="*/ 49 w 67"/>
                <a:gd name="T7" fmla="*/ 85 h 95"/>
                <a:gd name="T8" fmla="*/ 14 w 67"/>
                <a:gd name="T9" fmla="*/ 14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95">
                  <a:moveTo>
                    <a:pt x="14" y="14"/>
                  </a:moveTo>
                  <a:cubicBezTo>
                    <a:pt x="6" y="6"/>
                    <a:pt x="0" y="0"/>
                    <a:pt x="0" y="0"/>
                  </a:cubicBezTo>
                  <a:cubicBezTo>
                    <a:pt x="0" y="0"/>
                    <a:pt x="2" y="8"/>
                    <a:pt x="5" y="19"/>
                  </a:cubicBezTo>
                  <a:cubicBezTo>
                    <a:pt x="13" y="47"/>
                    <a:pt x="30" y="95"/>
                    <a:pt x="49" y="85"/>
                  </a:cubicBezTo>
                  <a:cubicBezTo>
                    <a:pt x="67" y="74"/>
                    <a:pt x="34" y="35"/>
                    <a:pt x="14" y="1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1" name="Freeform 45"/>
            <p:cNvSpPr/>
            <p:nvPr/>
          </p:nvSpPr>
          <p:spPr bwMode="auto">
            <a:xfrm>
              <a:off x="2314576" y="3806825"/>
              <a:ext cx="52388" cy="71438"/>
            </a:xfrm>
            <a:custGeom>
              <a:avLst/>
              <a:gdLst>
                <a:gd name="T0" fmla="*/ 14 w 14"/>
                <a:gd name="T1" fmla="*/ 14 h 19"/>
                <a:gd name="T2" fmla="*/ 0 w 14"/>
                <a:gd name="T3" fmla="*/ 0 h 19"/>
                <a:gd name="T4" fmla="*/ 5 w 14"/>
                <a:gd name="T5" fmla="*/ 19 h 19"/>
                <a:gd name="T6" fmla="*/ 14 w 14"/>
                <a:gd name="T7" fmla="*/ 14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19">
                  <a:moveTo>
                    <a:pt x="14" y="14"/>
                  </a:moveTo>
                  <a:cubicBezTo>
                    <a:pt x="6" y="6"/>
                    <a:pt x="0" y="0"/>
                    <a:pt x="0" y="0"/>
                  </a:cubicBezTo>
                  <a:cubicBezTo>
                    <a:pt x="0" y="0"/>
                    <a:pt x="2" y="8"/>
                    <a:pt x="5" y="19"/>
                  </a:cubicBezTo>
                  <a:cubicBezTo>
                    <a:pt x="7" y="16"/>
                    <a:pt x="10" y="14"/>
                    <a:pt x="14" y="14"/>
                  </a:cubicBezTo>
                  <a:close/>
                </a:path>
              </a:pathLst>
            </a:custGeom>
            <a:solidFill>
              <a:srgbClr val="DBDC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2" name="Freeform 46"/>
            <p:cNvSpPr/>
            <p:nvPr/>
          </p:nvSpPr>
          <p:spPr bwMode="auto">
            <a:xfrm>
              <a:off x="1927226" y="3524250"/>
              <a:ext cx="357188" cy="252413"/>
            </a:xfrm>
            <a:custGeom>
              <a:avLst/>
              <a:gdLst>
                <a:gd name="T0" fmla="*/ 81 w 95"/>
                <a:gd name="T1" fmla="*/ 53 h 67"/>
                <a:gd name="T2" fmla="*/ 95 w 95"/>
                <a:gd name="T3" fmla="*/ 67 h 67"/>
                <a:gd name="T4" fmla="*/ 76 w 95"/>
                <a:gd name="T5" fmla="*/ 62 h 67"/>
                <a:gd name="T6" fmla="*/ 11 w 95"/>
                <a:gd name="T7" fmla="*/ 19 h 67"/>
                <a:gd name="T8" fmla="*/ 81 w 95"/>
                <a:gd name="T9" fmla="*/ 53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5" h="67">
                  <a:moveTo>
                    <a:pt x="81" y="53"/>
                  </a:moveTo>
                  <a:cubicBezTo>
                    <a:pt x="89" y="61"/>
                    <a:pt x="95" y="67"/>
                    <a:pt x="95" y="67"/>
                  </a:cubicBezTo>
                  <a:cubicBezTo>
                    <a:pt x="95" y="67"/>
                    <a:pt x="87" y="65"/>
                    <a:pt x="76" y="62"/>
                  </a:cubicBezTo>
                  <a:cubicBezTo>
                    <a:pt x="48" y="54"/>
                    <a:pt x="0" y="37"/>
                    <a:pt x="11" y="19"/>
                  </a:cubicBezTo>
                  <a:cubicBezTo>
                    <a:pt x="21" y="0"/>
                    <a:pt x="60" y="33"/>
                    <a:pt x="81" y="5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3" name="Freeform 47"/>
            <p:cNvSpPr/>
            <p:nvPr/>
          </p:nvSpPr>
          <p:spPr bwMode="auto">
            <a:xfrm>
              <a:off x="2212976" y="3724275"/>
              <a:ext cx="71438" cy="52388"/>
            </a:xfrm>
            <a:custGeom>
              <a:avLst/>
              <a:gdLst>
                <a:gd name="T0" fmla="*/ 5 w 19"/>
                <a:gd name="T1" fmla="*/ 0 h 14"/>
                <a:gd name="T2" fmla="*/ 19 w 19"/>
                <a:gd name="T3" fmla="*/ 14 h 14"/>
                <a:gd name="T4" fmla="*/ 0 w 19"/>
                <a:gd name="T5" fmla="*/ 9 h 14"/>
                <a:gd name="T6" fmla="*/ 5 w 19"/>
                <a:gd name="T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14">
                  <a:moveTo>
                    <a:pt x="5" y="0"/>
                  </a:moveTo>
                  <a:cubicBezTo>
                    <a:pt x="13" y="8"/>
                    <a:pt x="19" y="14"/>
                    <a:pt x="19" y="14"/>
                  </a:cubicBezTo>
                  <a:cubicBezTo>
                    <a:pt x="19" y="14"/>
                    <a:pt x="11" y="12"/>
                    <a:pt x="0" y="9"/>
                  </a:cubicBezTo>
                  <a:cubicBezTo>
                    <a:pt x="3" y="7"/>
                    <a:pt x="5" y="4"/>
                    <a:pt x="5" y="0"/>
                  </a:cubicBezTo>
                  <a:close/>
                </a:path>
              </a:pathLst>
            </a:custGeom>
            <a:solidFill>
              <a:srgbClr val="DBDC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4" name="Freeform 48"/>
            <p:cNvSpPr/>
            <p:nvPr/>
          </p:nvSpPr>
          <p:spPr bwMode="auto">
            <a:xfrm>
              <a:off x="2322514" y="3798888"/>
              <a:ext cx="357188" cy="255588"/>
            </a:xfrm>
            <a:custGeom>
              <a:avLst/>
              <a:gdLst>
                <a:gd name="T0" fmla="*/ 19 w 95"/>
                <a:gd name="T1" fmla="*/ 5 h 68"/>
                <a:gd name="T2" fmla="*/ 0 w 95"/>
                <a:gd name="T3" fmla="*/ 0 h 68"/>
                <a:gd name="T4" fmla="*/ 14 w 95"/>
                <a:gd name="T5" fmla="*/ 14 h 68"/>
                <a:gd name="T6" fmla="*/ 84 w 95"/>
                <a:gd name="T7" fmla="*/ 49 h 68"/>
                <a:gd name="T8" fmla="*/ 19 w 95"/>
                <a:gd name="T9" fmla="*/ 5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5" h="68">
                  <a:moveTo>
                    <a:pt x="19" y="5"/>
                  </a:moveTo>
                  <a:cubicBezTo>
                    <a:pt x="8" y="2"/>
                    <a:pt x="0" y="0"/>
                    <a:pt x="0" y="0"/>
                  </a:cubicBezTo>
                  <a:cubicBezTo>
                    <a:pt x="0" y="0"/>
                    <a:pt x="6" y="6"/>
                    <a:pt x="14" y="14"/>
                  </a:cubicBezTo>
                  <a:cubicBezTo>
                    <a:pt x="35" y="34"/>
                    <a:pt x="74" y="68"/>
                    <a:pt x="84" y="49"/>
                  </a:cubicBezTo>
                  <a:cubicBezTo>
                    <a:pt x="95" y="30"/>
                    <a:pt x="47" y="13"/>
                    <a:pt x="19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5" name="Freeform 49"/>
            <p:cNvSpPr/>
            <p:nvPr/>
          </p:nvSpPr>
          <p:spPr bwMode="auto">
            <a:xfrm>
              <a:off x="2322514" y="3798888"/>
              <a:ext cx="71438" cy="52388"/>
            </a:xfrm>
            <a:custGeom>
              <a:avLst/>
              <a:gdLst>
                <a:gd name="T0" fmla="*/ 19 w 19"/>
                <a:gd name="T1" fmla="*/ 5 h 14"/>
                <a:gd name="T2" fmla="*/ 0 w 19"/>
                <a:gd name="T3" fmla="*/ 0 h 14"/>
                <a:gd name="T4" fmla="*/ 14 w 19"/>
                <a:gd name="T5" fmla="*/ 14 h 14"/>
                <a:gd name="T6" fmla="*/ 19 w 19"/>
                <a:gd name="T7" fmla="*/ 5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14">
                  <a:moveTo>
                    <a:pt x="19" y="5"/>
                  </a:moveTo>
                  <a:cubicBezTo>
                    <a:pt x="8" y="2"/>
                    <a:pt x="0" y="0"/>
                    <a:pt x="0" y="0"/>
                  </a:cubicBezTo>
                  <a:cubicBezTo>
                    <a:pt x="0" y="0"/>
                    <a:pt x="6" y="6"/>
                    <a:pt x="14" y="14"/>
                  </a:cubicBezTo>
                  <a:cubicBezTo>
                    <a:pt x="14" y="10"/>
                    <a:pt x="16" y="7"/>
                    <a:pt x="19" y="5"/>
                  </a:cubicBezTo>
                  <a:close/>
                </a:path>
              </a:pathLst>
            </a:custGeom>
            <a:solidFill>
              <a:srgbClr val="DBDC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6" name="Freeform 50"/>
            <p:cNvSpPr/>
            <p:nvPr/>
          </p:nvSpPr>
          <p:spPr bwMode="auto">
            <a:xfrm>
              <a:off x="1916114" y="3705225"/>
              <a:ext cx="365125" cy="165100"/>
            </a:xfrm>
            <a:custGeom>
              <a:avLst/>
              <a:gdLst>
                <a:gd name="T0" fmla="*/ 78 w 97"/>
                <a:gd name="T1" fmla="*/ 17 h 44"/>
                <a:gd name="T2" fmla="*/ 97 w 97"/>
                <a:gd name="T3" fmla="*/ 22 h 44"/>
                <a:gd name="T4" fmla="*/ 78 w 97"/>
                <a:gd name="T5" fmla="*/ 27 h 44"/>
                <a:gd name="T6" fmla="*/ 0 w 97"/>
                <a:gd name="T7" fmla="*/ 22 h 44"/>
                <a:gd name="T8" fmla="*/ 78 w 97"/>
                <a:gd name="T9" fmla="*/ 1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7" h="44">
                  <a:moveTo>
                    <a:pt x="78" y="17"/>
                  </a:moveTo>
                  <a:cubicBezTo>
                    <a:pt x="89" y="20"/>
                    <a:pt x="97" y="22"/>
                    <a:pt x="97" y="22"/>
                  </a:cubicBezTo>
                  <a:cubicBezTo>
                    <a:pt x="97" y="22"/>
                    <a:pt x="89" y="25"/>
                    <a:pt x="78" y="27"/>
                  </a:cubicBezTo>
                  <a:cubicBezTo>
                    <a:pt x="50" y="34"/>
                    <a:pt x="0" y="44"/>
                    <a:pt x="0" y="22"/>
                  </a:cubicBezTo>
                  <a:cubicBezTo>
                    <a:pt x="0" y="0"/>
                    <a:pt x="50" y="10"/>
                    <a:pt x="78" y="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7" name="Freeform 51"/>
            <p:cNvSpPr/>
            <p:nvPr/>
          </p:nvSpPr>
          <p:spPr bwMode="auto">
            <a:xfrm>
              <a:off x="2209801" y="3768725"/>
              <a:ext cx="71438" cy="38100"/>
            </a:xfrm>
            <a:custGeom>
              <a:avLst/>
              <a:gdLst>
                <a:gd name="T0" fmla="*/ 0 w 19"/>
                <a:gd name="T1" fmla="*/ 0 h 10"/>
                <a:gd name="T2" fmla="*/ 19 w 19"/>
                <a:gd name="T3" fmla="*/ 5 h 10"/>
                <a:gd name="T4" fmla="*/ 0 w 19"/>
                <a:gd name="T5" fmla="*/ 10 h 10"/>
                <a:gd name="T6" fmla="*/ 0 w 19"/>
                <a:gd name="T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10">
                  <a:moveTo>
                    <a:pt x="0" y="0"/>
                  </a:moveTo>
                  <a:cubicBezTo>
                    <a:pt x="11" y="3"/>
                    <a:pt x="19" y="5"/>
                    <a:pt x="19" y="5"/>
                  </a:cubicBezTo>
                  <a:cubicBezTo>
                    <a:pt x="19" y="5"/>
                    <a:pt x="11" y="8"/>
                    <a:pt x="0" y="10"/>
                  </a:cubicBezTo>
                  <a:cubicBezTo>
                    <a:pt x="2" y="7"/>
                    <a:pt x="2" y="3"/>
                    <a:pt x="0" y="0"/>
                  </a:cubicBezTo>
                  <a:close/>
                </a:path>
              </a:pathLst>
            </a:custGeom>
            <a:solidFill>
              <a:srgbClr val="DBDC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8" name="Freeform 52"/>
            <p:cNvSpPr/>
            <p:nvPr/>
          </p:nvSpPr>
          <p:spPr bwMode="auto">
            <a:xfrm>
              <a:off x="1938339" y="3779838"/>
              <a:ext cx="342900" cy="76200"/>
            </a:xfrm>
            <a:custGeom>
              <a:avLst/>
              <a:gdLst>
                <a:gd name="T0" fmla="*/ 83 w 91"/>
                <a:gd name="T1" fmla="*/ 0 h 20"/>
                <a:gd name="T2" fmla="*/ 65 w 91"/>
                <a:gd name="T3" fmla="*/ 5 h 20"/>
                <a:gd name="T4" fmla="*/ 0 w 91"/>
                <a:gd name="T5" fmla="*/ 12 h 20"/>
                <a:gd name="T6" fmla="*/ 72 w 91"/>
                <a:gd name="T7" fmla="*/ 7 h 20"/>
                <a:gd name="T8" fmla="*/ 91 w 91"/>
                <a:gd name="T9" fmla="*/ 2 h 20"/>
                <a:gd name="T10" fmla="*/ 83 w 91"/>
                <a:gd name="T11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1" h="20">
                  <a:moveTo>
                    <a:pt x="83" y="0"/>
                  </a:moveTo>
                  <a:cubicBezTo>
                    <a:pt x="81" y="0"/>
                    <a:pt x="74" y="3"/>
                    <a:pt x="65" y="5"/>
                  </a:cubicBezTo>
                  <a:cubicBezTo>
                    <a:pt x="46" y="10"/>
                    <a:pt x="17" y="15"/>
                    <a:pt x="0" y="12"/>
                  </a:cubicBezTo>
                  <a:cubicBezTo>
                    <a:pt x="15" y="20"/>
                    <a:pt x="50" y="13"/>
                    <a:pt x="72" y="7"/>
                  </a:cubicBezTo>
                  <a:cubicBezTo>
                    <a:pt x="83" y="5"/>
                    <a:pt x="91" y="2"/>
                    <a:pt x="91" y="2"/>
                  </a:cubicBezTo>
                  <a:cubicBezTo>
                    <a:pt x="91" y="2"/>
                    <a:pt x="88" y="1"/>
                    <a:pt x="83" y="0"/>
                  </a:cubicBezTo>
                  <a:close/>
                </a:path>
              </a:pathLst>
            </a:custGeom>
            <a:solidFill>
              <a:srgbClr val="DBDC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9" name="Freeform 53"/>
            <p:cNvSpPr/>
            <p:nvPr/>
          </p:nvSpPr>
          <p:spPr bwMode="auto">
            <a:xfrm>
              <a:off x="2325689" y="3705225"/>
              <a:ext cx="365125" cy="165100"/>
            </a:xfrm>
            <a:custGeom>
              <a:avLst/>
              <a:gdLst>
                <a:gd name="T0" fmla="*/ 19 w 97"/>
                <a:gd name="T1" fmla="*/ 17 h 44"/>
                <a:gd name="T2" fmla="*/ 0 w 97"/>
                <a:gd name="T3" fmla="*/ 22 h 44"/>
                <a:gd name="T4" fmla="*/ 19 w 97"/>
                <a:gd name="T5" fmla="*/ 27 h 44"/>
                <a:gd name="T6" fmla="*/ 97 w 97"/>
                <a:gd name="T7" fmla="*/ 22 h 44"/>
                <a:gd name="T8" fmla="*/ 19 w 97"/>
                <a:gd name="T9" fmla="*/ 1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7" h="44">
                  <a:moveTo>
                    <a:pt x="19" y="17"/>
                  </a:moveTo>
                  <a:cubicBezTo>
                    <a:pt x="8" y="20"/>
                    <a:pt x="0" y="22"/>
                    <a:pt x="0" y="22"/>
                  </a:cubicBezTo>
                  <a:cubicBezTo>
                    <a:pt x="0" y="22"/>
                    <a:pt x="8" y="25"/>
                    <a:pt x="19" y="27"/>
                  </a:cubicBezTo>
                  <a:cubicBezTo>
                    <a:pt x="47" y="34"/>
                    <a:pt x="97" y="44"/>
                    <a:pt x="97" y="22"/>
                  </a:cubicBezTo>
                  <a:cubicBezTo>
                    <a:pt x="97" y="0"/>
                    <a:pt x="47" y="10"/>
                    <a:pt x="19" y="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0" name="Freeform 54"/>
            <p:cNvSpPr/>
            <p:nvPr/>
          </p:nvSpPr>
          <p:spPr bwMode="auto">
            <a:xfrm>
              <a:off x="2325689" y="3768725"/>
              <a:ext cx="71438" cy="38100"/>
            </a:xfrm>
            <a:custGeom>
              <a:avLst/>
              <a:gdLst>
                <a:gd name="T0" fmla="*/ 19 w 19"/>
                <a:gd name="T1" fmla="*/ 0 h 10"/>
                <a:gd name="T2" fmla="*/ 0 w 19"/>
                <a:gd name="T3" fmla="*/ 5 h 10"/>
                <a:gd name="T4" fmla="*/ 19 w 19"/>
                <a:gd name="T5" fmla="*/ 10 h 10"/>
                <a:gd name="T6" fmla="*/ 19 w 19"/>
                <a:gd name="T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10">
                  <a:moveTo>
                    <a:pt x="19" y="0"/>
                  </a:moveTo>
                  <a:cubicBezTo>
                    <a:pt x="8" y="3"/>
                    <a:pt x="0" y="5"/>
                    <a:pt x="0" y="5"/>
                  </a:cubicBezTo>
                  <a:cubicBezTo>
                    <a:pt x="0" y="5"/>
                    <a:pt x="8" y="8"/>
                    <a:pt x="19" y="10"/>
                  </a:cubicBezTo>
                  <a:cubicBezTo>
                    <a:pt x="17" y="7"/>
                    <a:pt x="17" y="3"/>
                    <a:pt x="19" y="0"/>
                  </a:cubicBezTo>
                  <a:close/>
                </a:path>
              </a:pathLst>
            </a:custGeom>
            <a:solidFill>
              <a:srgbClr val="DBDC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1" name="Freeform 55"/>
            <p:cNvSpPr/>
            <p:nvPr/>
          </p:nvSpPr>
          <p:spPr bwMode="auto">
            <a:xfrm>
              <a:off x="2325689" y="3779838"/>
              <a:ext cx="360363" cy="82550"/>
            </a:xfrm>
            <a:custGeom>
              <a:avLst/>
              <a:gdLst>
                <a:gd name="T0" fmla="*/ 21 w 96"/>
                <a:gd name="T1" fmla="*/ 4 h 22"/>
                <a:gd name="T2" fmla="*/ 6 w 96"/>
                <a:gd name="T3" fmla="*/ 0 h 22"/>
                <a:gd name="T4" fmla="*/ 0 w 96"/>
                <a:gd name="T5" fmla="*/ 2 h 22"/>
                <a:gd name="T6" fmla="*/ 19 w 96"/>
                <a:gd name="T7" fmla="*/ 7 h 22"/>
                <a:gd name="T8" fmla="*/ 96 w 96"/>
                <a:gd name="T9" fmla="*/ 8 h 22"/>
                <a:gd name="T10" fmla="*/ 21 w 96"/>
                <a:gd name="T11" fmla="*/ 4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6" h="22">
                  <a:moveTo>
                    <a:pt x="21" y="4"/>
                  </a:moveTo>
                  <a:cubicBezTo>
                    <a:pt x="15" y="3"/>
                    <a:pt x="10" y="1"/>
                    <a:pt x="6" y="0"/>
                  </a:cubicBezTo>
                  <a:cubicBezTo>
                    <a:pt x="2" y="1"/>
                    <a:pt x="0" y="2"/>
                    <a:pt x="0" y="2"/>
                  </a:cubicBezTo>
                  <a:cubicBezTo>
                    <a:pt x="0" y="2"/>
                    <a:pt x="8" y="5"/>
                    <a:pt x="19" y="7"/>
                  </a:cubicBezTo>
                  <a:cubicBezTo>
                    <a:pt x="44" y="14"/>
                    <a:pt x="87" y="22"/>
                    <a:pt x="96" y="8"/>
                  </a:cubicBezTo>
                  <a:cubicBezTo>
                    <a:pt x="83" y="18"/>
                    <a:pt x="45" y="10"/>
                    <a:pt x="21" y="4"/>
                  </a:cubicBezTo>
                  <a:close/>
                </a:path>
              </a:pathLst>
            </a:custGeom>
            <a:solidFill>
              <a:srgbClr val="DBDC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2" name="Freeform 56"/>
            <p:cNvSpPr/>
            <p:nvPr/>
          </p:nvSpPr>
          <p:spPr bwMode="auto">
            <a:xfrm>
              <a:off x="1927226" y="3798888"/>
              <a:ext cx="357188" cy="255588"/>
            </a:xfrm>
            <a:custGeom>
              <a:avLst/>
              <a:gdLst>
                <a:gd name="T0" fmla="*/ 76 w 95"/>
                <a:gd name="T1" fmla="*/ 5 h 68"/>
                <a:gd name="T2" fmla="*/ 95 w 95"/>
                <a:gd name="T3" fmla="*/ 0 h 68"/>
                <a:gd name="T4" fmla="*/ 81 w 95"/>
                <a:gd name="T5" fmla="*/ 14 h 68"/>
                <a:gd name="T6" fmla="*/ 11 w 95"/>
                <a:gd name="T7" fmla="*/ 49 h 68"/>
                <a:gd name="T8" fmla="*/ 76 w 95"/>
                <a:gd name="T9" fmla="*/ 5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5" h="68">
                  <a:moveTo>
                    <a:pt x="76" y="5"/>
                  </a:moveTo>
                  <a:cubicBezTo>
                    <a:pt x="87" y="2"/>
                    <a:pt x="95" y="0"/>
                    <a:pt x="95" y="0"/>
                  </a:cubicBezTo>
                  <a:cubicBezTo>
                    <a:pt x="95" y="0"/>
                    <a:pt x="89" y="6"/>
                    <a:pt x="81" y="14"/>
                  </a:cubicBezTo>
                  <a:cubicBezTo>
                    <a:pt x="60" y="34"/>
                    <a:pt x="21" y="68"/>
                    <a:pt x="11" y="49"/>
                  </a:cubicBezTo>
                  <a:cubicBezTo>
                    <a:pt x="0" y="30"/>
                    <a:pt x="48" y="13"/>
                    <a:pt x="76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3" name="Freeform 57"/>
            <p:cNvSpPr/>
            <p:nvPr/>
          </p:nvSpPr>
          <p:spPr bwMode="auto">
            <a:xfrm>
              <a:off x="2212976" y="3798888"/>
              <a:ext cx="71438" cy="52388"/>
            </a:xfrm>
            <a:custGeom>
              <a:avLst/>
              <a:gdLst>
                <a:gd name="T0" fmla="*/ 0 w 19"/>
                <a:gd name="T1" fmla="*/ 5 h 14"/>
                <a:gd name="T2" fmla="*/ 19 w 19"/>
                <a:gd name="T3" fmla="*/ 0 h 14"/>
                <a:gd name="T4" fmla="*/ 5 w 19"/>
                <a:gd name="T5" fmla="*/ 14 h 14"/>
                <a:gd name="T6" fmla="*/ 0 w 19"/>
                <a:gd name="T7" fmla="*/ 5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14">
                  <a:moveTo>
                    <a:pt x="0" y="5"/>
                  </a:moveTo>
                  <a:cubicBezTo>
                    <a:pt x="11" y="2"/>
                    <a:pt x="19" y="0"/>
                    <a:pt x="19" y="0"/>
                  </a:cubicBezTo>
                  <a:cubicBezTo>
                    <a:pt x="19" y="0"/>
                    <a:pt x="13" y="6"/>
                    <a:pt x="5" y="14"/>
                  </a:cubicBezTo>
                  <a:cubicBezTo>
                    <a:pt x="5" y="10"/>
                    <a:pt x="3" y="7"/>
                    <a:pt x="0" y="5"/>
                  </a:cubicBezTo>
                  <a:close/>
                </a:path>
              </a:pathLst>
            </a:custGeom>
            <a:solidFill>
              <a:srgbClr val="DBDC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4" name="Freeform 58"/>
            <p:cNvSpPr/>
            <p:nvPr/>
          </p:nvSpPr>
          <p:spPr bwMode="auto">
            <a:xfrm>
              <a:off x="1968501" y="3798888"/>
              <a:ext cx="315913" cy="247650"/>
            </a:xfrm>
            <a:custGeom>
              <a:avLst/>
              <a:gdLst>
                <a:gd name="T0" fmla="*/ 76 w 84"/>
                <a:gd name="T1" fmla="*/ 2 h 66"/>
                <a:gd name="T2" fmla="*/ 67 w 84"/>
                <a:gd name="T3" fmla="*/ 11 h 66"/>
                <a:gd name="T4" fmla="*/ 0 w 84"/>
                <a:gd name="T5" fmla="*/ 50 h 66"/>
                <a:gd name="T6" fmla="*/ 70 w 84"/>
                <a:gd name="T7" fmla="*/ 14 h 66"/>
                <a:gd name="T8" fmla="*/ 84 w 84"/>
                <a:gd name="T9" fmla="*/ 0 h 66"/>
                <a:gd name="T10" fmla="*/ 76 w 84"/>
                <a:gd name="T11" fmla="*/ 2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4" h="66">
                  <a:moveTo>
                    <a:pt x="76" y="2"/>
                  </a:moveTo>
                  <a:cubicBezTo>
                    <a:pt x="73" y="5"/>
                    <a:pt x="70" y="8"/>
                    <a:pt x="67" y="11"/>
                  </a:cubicBezTo>
                  <a:cubicBezTo>
                    <a:pt x="48" y="29"/>
                    <a:pt x="15" y="58"/>
                    <a:pt x="0" y="50"/>
                  </a:cubicBezTo>
                  <a:cubicBezTo>
                    <a:pt x="12" y="66"/>
                    <a:pt x="50" y="34"/>
                    <a:pt x="70" y="14"/>
                  </a:cubicBezTo>
                  <a:cubicBezTo>
                    <a:pt x="78" y="6"/>
                    <a:pt x="84" y="0"/>
                    <a:pt x="84" y="0"/>
                  </a:cubicBezTo>
                  <a:cubicBezTo>
                    <a:pt x="84" y="0"/>
                    <a:pt x="81" y="1"/>
                    <a:pt x="76" y="2"/>
                  </a:cubicBezTo>
                  <a:close/>
                </a:path>
              </a:pathLst>
            </a:custGeom>
            <a:solidFill>
              <a:srgbClr val="DBDC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5" name="Freeform 59"/>
            <p:cNvSpPr/>
            <p:nvPr/>
          </p:nvSpPr>
          <p:spPr bwMode="auto">
            <a:xfrm>
              <a:off x="2322514" y="3524250"/>
              <a:ext cx="357188" cy="252413"/>
            </a:xfrm>
            <a:custGeom>
              <a:avLst/>
              <a:gdLst>
                <a:gd name="T0" fmla="*/ 14 w 95"/>
                <a:gd name="T1" fmla="*/ 53 h 67"/>
                <a:gd name="T2" fmla="*/ 0 w 95"/>
                <a:gd name="T3" fmla="*/ 67 h 67"/>
                <a:gd name="T4" fmla="*/ 19 w 95"/>
                <a:gd name="T5" fmla="*/ 62 h 67"/>
                <a:gd name="T6" fmla="*/ 84 w 95"/>
                <a:gd name="T7" fmla="*/ 19 h 67"/>
                <a:gd name="T8" fmla="*/ 14 w 95"/>
                <a:gd name="T9" fmla="*/ 53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5" h="67">
                  <a:moveTo>
                    <a:pt x="14" y="53"/>
                  </a:moveTo>
                  <a:cubicBezTo>
                    <a:pt x="6" y="61"/>
                    <a:pt x="0" y="67"/>
                    <a:pt x="0" y="67"/>
                  </a:cubicBezTo>
                  <a:cubicBezTo>
                    <a:pt x="0" y="67"/>
                    <a:pt x="8" y="65"/>
                    <a:pt x="19" y="62"/>
                  </a:cubicBezTo>
                  <a:cubicBezTo>
                    <a:pt x="47" y="54"/>
                    <a:pt x="95" y="37"/>
                    <a:pt x="84" y="19"/>
                  </a:cubicBezTo>
                  <a:cubicBezTo>
                    <a:pt x="74" y="0"/>
                    <a:pt x="35" y="33"/>
                    <a:pt x="14" y="5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6" name="Freeform 60"/>
            <p:cNvSpPr/>
            <p:nvPr/>
          </p:nvSpPr>
          <p:spPr bwMode="auto">
            <a:xfrm>
              <a:off x="2322514" y="3724275"/>
              <a:ext cx="71438" cy="52388"/>
            </a:xfrm>
            <a:custGeom>
              <a:avLst/>
              <a:gdLst>
                <a:gd name="T0" fmla="*/ 14 w 19"/>
                <a:gd name="T1" fmla="*/ 0 h 14"/>
                <a:gd name="T2" fmla="*/ 0 w 19"/>
                <a:gd name="T3" fmla="*/ 14 h 14"/>
                <a:gd name="T4" fmla="*/ 19 w 19"/>
                <a:gd name="T5" fmla="*/ 9 h 14"/>
                <a:gd name="T6" fmla="*/ 14 w 19"/>
                <a:gd name="T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14">
                  <a:moveTo>
                    <a:pt x="14" y="0"/>
                  </a:moveTo>
                  <a:cubicBezTo>
                    <a:pt x="6" y="8"/>
                    <a:pt x="0" y="14"/>
                    <a:pt x="0" y="14"/>
                  </a:cubicBezTo>
                  <a:cubicBezTo>
                    <a:pt x="0" y="14"/>
                    <a:pt x="8" y="12"/>
                    <a:pt x="19" y="9"/>
                  </a:cubicBezTo>
                  <a:cubicBezTo>
                    <a:pt x="16" y="7"/>
                    <a:pt x="14" y="4"/>
                    <a:pt x="14" y="0"/>
                  </a:cubicBezTo>
                  <a:close/>
                </a:path>
              </a:pathLst>
            </a:custGeom>
            <a:solidFill>
              <a:srgbClr val="DBDC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7" name="Freeform 61"/>
            <p:cNvSpPr/>
            <p:nvPr/>
          </p:nvSpPr>
          <p:spPr bwMode="auto">
            <a:xfrm>
              <a:off x="2322514" y="3625850"/>
              <a:ext cx="322263" cy="150813"/>
            </a:xfrm>
            <a:custGeom>
              <a:avLst/>
              <a:gdLst>
                <a:gd name="T0" fmla="*/ 21 w 86"/>
                <a:gd name="T1" fmla="*/ 31 h 40"/>
                <a:gd name="T2" fmla="*/ 5 w 86"/>
                <a:gd name="T3" fmla="*/ 35 h 40"/>
                <a:gd name="T4" fmla="*/ 0 w 86"/>
                <a:gd name="T5" fmla="*/ 40 h 40"/>
                <a:gd name="T6" fmla="*/ 19 w 86"/>
                <a:gd name="T7" fmla="*/ 35 h 40"/>
                <a:gd name="T8" fmla="*/ 86 w 86"/>
                <a:gd name="T9" fmla="*/ 0 h 40"/>
                <a:gd name="T10" fmla="*/ 21 w 86"/>
                <a:gd name="T11" fmla="*/ 31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6" h="40">
                  <a:moveTo>
                    <a:pt x="21" y="31"/>
                  </a:moveTo>
                  <a:cubicBezTo>
                    <a:pt x="14" y="33"/>
                    <a:pt x="8" y="34"/>
                    <a:pt x="5" y="35"/>
                  </a:cubicBezTo>
                  <a:cubicBezTo>
                    <a:pt x="2" y="38"/>
                    <a:pt x="0" y="40"/>
                    <a:pt x="0" y="40"/>
                  </a:cubicBezTo>
                  <a:cubicBezTo>
                    <a:pt x="0" y="40"/>
                    <a:pt x="8" y="38"/>
                    <a:pt x="19" y="35"/>
                  </a:cubicBezTo>
                  <a:cubicBezTo>
                    <a:pt x="43" y="29"/>
                    <a:pt x="81" y="15"/>
                    <a:pt x="86" y="0"/>
                  </a:cubicBezTo>
                  <a:cubicBezTo>
                    <a:pt x="76" y="13"/>
                    <a:pt x="43" y="25"/>
                    <a:pt x="21" y="31"/>
                  </a:cubicBezTo>
                  <a:close/>
                </a:path>
              </a:pathLst>
            </a:custGeom>
            <a:solidFill>
              <a:srgbClr val="DBDC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8" name="Freeform 62"/>
            <p:cNvSpPr/>
            <p:nvPr/>
          </p:nvSpPr>
          <p:spPr bwMode="auto">
            <a:xfrm>
              <a:off x="2039939" y="3806825"/>
              <a:ext cx="252413" cy="357188"/>
            </a:xfrm>
            <a:custGeom>
              <a:avLst/>
              <a:gdLst>
                <a:gd name="T0" fmla="*/ 53 w 67"/>
                <a:gd name="T1" fmla="*/ 14 h 95"/>
                <a:gd name="T2" fmla="*/ 67 w 67"/>
                <a:gd name="T3" fmla="*/ 0 h 95"/>
                <a:gd name="T4" fmla="*/ 62 w 67"/>
                <a:gd name="T5" fmla="*/ 19 h 95"/>
                <a:gd name="T6" fmla="*/ 18 w 67"/>
                <a:gd name="T7" fmla="*/ 85 h 95"/>
                <a:gd name="T8" fmla="*/ 53 w 67"/>
                <a:gd name="T9" fmla="*/ 14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95">
                  <a:moveTo>
                    <a:pt x="53" y="14"/>
                  </a:moveTo>
                  <a:cubicBezTo>
                    <a:pt x="61" y="6"/>
                    <a:pt x="67" y="0"/>
                    <a:pt x="67" y="0"/>
                  </a:cubicBezTo>
                  <a:cubicBezTo>
                    <a:pt x="67" y="0"/>
                    <a:pt x="65" y="8"/>
                    <a:pt x="62" y="19"/>
                  </a:cubicBezTo>
                  <a:cubicBezTo>
                    <a:pt x="54" y="47"/>
                    <a:pt x="37" y="95"/>
                    <a:pt x="18" y="85"/>
                  </a:cubicBezTo>
                  <a:cubicBezTo>
                    <a:pt x="0" y="74"/>
                    <a:pt x="33" y="35"/>
                    <a:pt x="53" y="1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9" name="Freeform 63"/>
            <p:cNvSpPr/>
            <p:nvPr/>
          </p:nvSpPr>
          <p:spPr bwMode="auto">
            <a:xfrm>
              <a:off x="2239964" y="3806825"/>
              <a:ext cx="52388" cy="71438"/>
            </a:xfrm>
            <a:custGeom>
              <a:avLst/>
              <a:gdLst>
                <a:gd name="T0" fmla="*/ 0 w 14"/>
                <a:gd name="T1" fmla="*/ 14 h 19"/>
                <a:gd name="T2" fmla="*/ 14 w 14"/>
                <a:gd name="T3" fmla="*/ 0 h 19"/>
                <a:gd name="T4" fmla="*/ 9 w 14"/>
                <a:gd name="T5" fmla="*/ 19 h 19"/>
                <a:gd name="T6" fmla="*/ 0 w 14"/>
                <a:gd name="T7" fmla="*/ 14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19">
                  <a:moveTo>
                    <a:pt x="0" y="14"/>
                  </a:moveTo>
                  <a:cubicBezTo>
                    <a:pt x="8" y="6"/>
                    <a:pt x="14" y="0"/>
                    <a:pt x="14" y="0"/>
                  </a:cubicBezTo>
                  <a:cubicBezTo>
                    <a:pt x="14" y="0"/>
                    <a:pt x="12" y="8"/>
                    <a:pt x="9" y="19"/>
                  </a:cubicBezTo>
                  <a:cubicBezTo>
                    <a:pt x="7" y="16"/>
                    <a:pt x="4" y="14"/>
                    <a:pt x="0" y="14"/>
                  </a:cubicBezTo>
                  <a:close/>
                </a:path>
              </a:pathLst>
            </a:custGeom>
            <a:solidFill>
              <a:srgbClr val="DBDC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0" name="Freeform 64"/>
            <p:cNvSpPr/>
            <p:nvPr/>
          </p:nvSpPr>
          <p:spPr bwMode="auto">
            <a:xfrm>
              <a:off x="2314576" y="3411538"/>
              <a:ext cx="252413" cy="357188"/>
            </a:xfrm>
            <a:custGeom>
              <a:avLst/>
              <a:gdLst>
                <a:gd name="T0" fmla="*/ 5 w 67"/>
                <a:gd name="T1" fmla="*/ 76 h 95"/>
                <a:gd name="T2" fmla="*/ 0 w 67"/>
                <a:gd name="T3" fmla="*/ 95 h 95"/>
                <a:gd name="T4" fmla="*/ 14 w 67"/>
                <a:gd name="T5" fmla="*/ 81 h 95"/>
                <a:gd name="T6" fmla="*/ 49 w 67"/>
                <a:gd name="T7" fmla="*/ 11 h 95"/>
                <a:gd name="T8" fmla="*/ 5 w 67"/>
                <a:gd name="T9" fmla="*/ 76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95">
                  <a:moveTo>
                    <a:pt x="5" y="76"/>
                  </a:moveTo>
                  <a:cubicBezTo>
                    <a:pt x="2" y="87"/>
                    <a:pt x="0" y="95"/>
                    <a:pt x="0" y="95"/>
                  </a:cubicBezTo>
                  <a:cubicBezTo>
                    <a:pt x="0" y="95"/>
                    <a:pt x="6" y="90"/>
                    <a:pt x="14" y="81"/>
                  </a:cubicBezTo>
                  <a:cubicBezTo>
                    <a:pt x="34" y="60"/>
                    <a:pt x="67" y="22"/>
                    <a:pt x="49" y="11"/>
                  </a:cubicBezTo>
                  <a:cubicBezTo>
                    <a:pt x="30" y="0"/>
                    <a:pt x="13" y="48"/>
                    <a:pt x="5" y="7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1" name="Freeform 65"/>
            <p:cNvSpPr/>
            <p:nvPr/>
          </p:nvSpPr>
          <p:spPr bwMode="auto">
            <a:xfrm>
              <a:off x="2314576" y="3697288"/>
              <a:ext cx="52388" cy="71438"/>
            </a:xfrm>
            <a:custGeom>
              <a:avLst/>
              <a:gdLst>
                <a:gd name="T0" fmla="*/ 5 w 14"/>
                <a:gd name="T1" fmla="*/ 0 h 19"/>
                <a:gd name="T2" fmla="*/ 0 w 14"/>
                <a:gd name="T3" fmla="*/ 19 h 19"/>
                <a:gd name="T4" fmla="*/ 14 w 14"/>
                <a:gd name="T5" fmla="*/ 5 h 19"/>
                <a:gd name="T6" fmla="*/ 5 w 14"/>
                <a:gd name="T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19">
                  <a:moveTo>
                    <a:pt x="5" y="0"/>
                  </a:moveTo>
                  <a:cubicBezTo>
                    <a:pt x="2" y="11"/>
                    <a:pt x="0" y="19"/>
                    <a:pt x="0" y="19"/>
                  </a:cubicBezTo>
                  <a:cubicBezTo>
                    <a:pt x="0" y="19"/>
                    <a:pt x="6" y="14"/>
                    <a:pt x="14" y="5"/>
                  </a:cubicBezTo>
                  <a:cubicBezTo>
                    <a:pt x="10" y="5"/>
                    <a:pt x="7" y="3"/>
                    <a:pt x="5" y="0"/>
                  </a:cubicBezTo>
                  <a:close/>
                </a:path>
              </a:pathLst>
            </a:custGeom>
            <a:solidFill>
              <a:srgbClr val="DBDC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2" name="Freeform 66"/>
            <p:cNvSpPr/>
            <p:nvPr/>
          </p:nvSpPr>
          <p:spPr bwMode="auto">
            <a:xfrm>
              <a:off x="2314576" y="3487738"/>
              <a:ext cx="206375" cy="280988"/>
            </a:xfrm>
            <a:custGeom>
              <a:avLst/>
              <a:gdLst>
                <a:gd name="T0" fmla="*/ 16 w 55"/>
                <a:gd name="T1" fmla="*/ 52 h 75"/>
                <a:gd name="T2" fmla="*/ 2 w 55"/>
                <a:gd name="T3" fmla="*/ 65 h 75"/>
                <a:gd name="T4" fmla="*/ 0 w 55"/>
                <a:gd name="T5" fmla="*/ 75 h 75"/>
                <a:gd name="T6" fmla="*/ 14 w 55"/>
                <a:gd name="T7" fmla="*/ 61 h 75"/>
                <a:gd name="T8" fmla="*/ 54 w 55"/>
                <a:gd name="T9" fmla="*/ 0 h 75"/>
                <a:gd name="T10" fmla="*/ 16 w 55"/>
                <a:gd name="T11" fmla="*/ 5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5" h="75">
                  <a:moveTo>
                    <a:pt x="16" y="52"/>
                  </a:moveTo>
                  <a:cubicBezTo>
                    <a:pt x="9" y="59"/>
                    <a:pt x="4" y="63"/>
                    <a:pt x="2" y="65"/>
                  </a:cubicBezTo>
                  <a:cubicBezTo>
                    <a:pt x="1" y="71"/>
                    <a:pt x="0" y="75"/>
                    <a:pt x="0" y="75"/>
                  </a:cubicBezTo>
                  <a:cubicBezTo>
                    <a:pt x="0" y="75"/>
                    <a:pt x="6" y="70"/>
                    <a:pt x="14" y="61"/>
                  </a:cubicBezTo>
                  <a:cubicBezTo>
                    <a:pt x="30" y="45"/>
                    <a:pt x="55" y="16"/>
                    <a:pt x="54" y="0"/>
                  </a:cubicBezTo>
                  <a:cubicBezTo>
                    <a:pt x="48" y="16"/>
                    <a:pt x="29" y="38"/>
                    <a:pt x="16" y="52"/>
                  </a:cubicBezTo>
                  <a:close/>
                </a:path>
              </a:pathLst>
            </a:custGeom>
            <a:solidFill>
              <a:srgbClr val="DBDC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3" name="Oval 67"/>
            <p:cNvSpPr>
              <a:spLocks noChangeArrowheads="1"/>
            </p:cNvSpPr>
            <p:nvPr/>
          </p:nvSpPr>
          <p:spPr bwMode="auto">
            <a:xfrm>
              <a:off x="2239964" y="3716338"/>
              <a:ext cx="127000" cy="128588"/>
            </a:xfrm>
            <a:prstGeom prst="ellipse">
              <a:avLst/>
            </a:prstGeom>
            <a:solidFill>
              <a:srgbClr val="F8D0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4" name="Freeform 68"/>
            <p:cNvSpPr>
              <a:spLocks noEditPoints="1"/>
            </p:cNvSpPr>
            <p:nvPr/>
          </p:nvSpPr>
          <p:spPr bwMode="auto">
            <a:xfrm>
              <a:off x="2251076" y="3727450"/>
              <a:ext cx="104775" cy="104775"/>
            </a:xfrm>
            <a:custGeom>
              <a:avLst/>
              <a:gdLst>
                <a:gd name="T0" fmla="*/ 19 w 28"/>
                <a:gd name="T1" fmla="*/ 1 h 28"/>
                <a:gd name="T2" fmla="*/ 9 w 28"/>
                <a:gd name="T3" fmla="*/ 3 h 28"/>
                <a:gd name="T4" fmla="*/ 17 w 28"/>
                <a:gd name="T5" fmla="*/ 1 h 28"/>
                <a:gd name="T6" fmla="*/ 6 w 28"/>
                <a:gd name="T7" fmla="*/ 15 h 28"/>
                <a:gd name="T8" fmla="*/ 2 w 28"/>
                <a:gd name="T9" fmla="*/ 11 h 28"/>
                <a:gd name="T10" fmla="*/ 0 w 28"/>
                <a:gd name="T11" fmla="*/ 16 h 28"/>
                <a:gd name="T12" fmla="*/ 2 w 28"/>
                <a:gd name="T13" fmla="*/ 21 h 28"/>
                <a:gd name="T14" fmla="*/ 6 w 28"/>
                <a:gd name="T15" fmla="*/ 20 h 28"/>
                <a:gd name="T16" fmla="*/ 8 w 28"/>
                <a:gd name="T17" fmla="*/ 19 h 28"/>
                <a:gd name="T18" fmla="*/ 18 w 28"/>
                <a:gd name="T19" fmla="*/ 1 h 28"/>
                <a:gd name="T20" fmla="*/ 19 w 28"/>
                <a:gd name="T21" fmla="*/ 1 h 28"/>
                <a:gd name="T22" fmla="*/ 12 w 28"/>
                <a:gd name="T23" fmla="*/ 2 h 28"/>
                <a:gd name="T24" fmla="*/ 11 w 28"/>
                <a:gd name="T25" fmla="*/ 0 h 28"/>
                <a:gd name="T26" fmla="*/ 3 w 28"/>
                <a:gd name="T27" fmla="*/ 12 h 28"/>
                <a:gd name="T28" fmla="*/ 1 w 28"/>
                <a:gd name="T29" fmla="*/ 18 h 28"/>
                <a:gd name="T30" fmla="*/ 5 w 28"/>
                <a:gd name="T31" fmla="*/ 20 h 28"/>
                <a:gd name="T32" fmla="*/ 7 w 28"/>
                <a:gd name="T33" fmla="*/ 20 h 28"/>
                <a:gd name="T34" fmla="*/ 8 w 28"/>
                <a:gd name="T35" fmla="*/ 19 h 28"/>
                <a:gd name="T36" fmla="*/ 26 w 28"/>
                <a:gd name="T37" fmla="*/ 6 h 28"/>
                <a:gd name="T38" fmla="*/ 24 w 28"/>
                <a:gd name="T39" fmla="*/ 4 h 28"/>
                <a:gd name="T40" fmla="*/ 20 w 28"/>
                <a:gd name="T41" fmla="*/ 1 h 28"/>
                <a:gd name="T42" fmla="*/ 9 w 28"/>
                <a:gd name="T43" fmla="*/ 1 h 28"/>
                <a:gd name="T44" fmla="*/ 0 w 28"/>
                <a:gd name="T45" fmla="*/ 14 h 28"/>
                <a:gd name="T46" fmla="*/ 0 w 28"/>
                <a:gd name="T47" fmla="*/ 16 h 28"/>
                <a:gd name="T48" fmla="*/ 4 w 28"/>
                <a:gd name="T49" fmla="*/ 24 h 28"/>
                <a:gd name="T50" fmla="*/ 12 w 28"/>
                <a:gd name="T51" fmla="*/ 28 h 28"/>
                <a:gd name="T52" fmla="*/ 21 w 28"/>
                <a:gd name="T53" fmla="*/ 26 h 28"/>
                <a:gd name="T54" fmla="*/ 28 w 28"/>
                <a:gd name="T55" fmla="*/ 15 h 28"/>
                <a:gd name="T56" fmla="*/ 26 w 28"/>
                <a:gd name="T57" fmla="*/ 15 h 28"/>
                <a:gd name="T58" fmla="*/ 15 w 28"/>
                <a:gd name="T59" fmla="*/ 22 h 28"/>
                <a:gd name="T60" fmla="*/ 8 w 28"/>
                <a:gd name="T61" fmla="*/ 19 h 28"/>
                <a:gd name="T62" fmla="*/ 5 w 28"/>
                <a:gd name="T63" fmla="*/ 12 h 28"/>
                <a:gd name="T64" fmla="*/ 9 w 28"/>
                <a:gd name="T65" fmla="*/ 3 h 28"/>
                <a:gd name="T66" fmla="*/ 18 w 28"/>
                <a:gd name="T67" fmla="*/ 1 h 28"/>
                <a:gd name="T68" fmla="*/ 24 w 28"/>
                <a:gd name="T69" fmla="*/ 5 h 28"/>
                <a:gd name="T70" fmla="*/ 26 w 28"/>
                <a:gd name="T71" fmla="*/ 10 h 28"/>
                <a:gd name="T72" fmla="*/ 6 w 28"/>
                <a:gd name="T73" fmla="*/ 15 h 28"/>
                <a:gd name="T74" fmla="*/ 2 w 28"/>
                <a:gd name="T75" fmla="*/ 11 h 28"/>
                <a:gd name="T76" fmla="*/ 0 w 28"/>
                <a:gd name="T77" fmla="*/ 16 h 28"/>
                <a:gd name="T78" fmla="*/ 2 w 28"/>
                <a:gd name="T79" fmla="*/ 21 h 28"/>
                <a:gd name="T80" fmla="*/ 6 w 28"/>
                <a:gd name="T81" fmla="*/ 20 h 28"/>
                <a:gd name="T82" fmla="*/ 8 w 28"/>
                <a:gd name="T83" fmla="*/ 19 h 28"/>
                <a:gd name="T84" fmla="*/ 11 w 28"/>
                <a:gd name="T85" fmla="*/ 0 h 28"/>
                <a:gd name="T86" fmla="*/ 15 w 28"/>
                <a:gd name="T87" fmla="*/ 1 h 28"/>
                <a:gd name="T88" fmla="*/ 19 w 28"/>
                <a:gd name="T89" fmla="*/ 1 h 28"/>
                <a:gd name="T90" fmla="*/ 19 w 28"/>
                <a:gd name="T91" fmla="*/ 1 h 28"/>
                <a:gd name="T92" fmla="*/ 5 w 28"/>
                <a:gd name="T93" fmla="*/ 12 h 28"/>
                <a:gd name="T94" fmla="*/ 1 w 28"/>
                <a:gd name="T95" fmla="*/ 13 h 28"/>
                <a:gd name="T96" fmla="*/ 2 w 28"/>
                <a:gd name="T97" fmla="*/ 21 h 28"/>
                <a:gd name="T98" fmla="*/ 5 w 28"/>
                <a:gd name="T99" fmla="*/ 20 h 28"/>
                <a:gd name="T100" fmla="*/ 7 w 28"/>
                <a:gd name="T101" fmla="*/ 20 h 28"/>
                <a:gd name="T102" fmla="*/ 6 w 28"/>
                <a:gd name="T103" fmla="*/ 17 h 28"/>
                <a:gd name="T104" fmla="*/ 9 w 28"/>
                <a:gd name="T105" fmla="*/ 3 h 28"/>
                <a:gd name="T106" fmla="*/ 17 w 28"/>
                <a:gd name="T107" fmla="*/ 1 h 28"/>
                <a:gd name="T108" fmla="*/ 19 w 28"/>
                <a:gd name="T109" fmla="*/ 2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8" h="28">
                  <a:moveTo>
                    <a:pt x="19" y="1"/>
                  </a:move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lose/>
                  <a:moveTo>
                    <a:pt x="14" y="0"/>
                  </a:moveTo>
                  <a:cubicBezTo>
                    <a:pt x="13" y="0"/>
                    <a:pt x="12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0" y="0"/>
                    <a:pt x="9" y="1"/>
                    <a:pt x="9" y="1"/>
                  </a:cubicBezTo>
                  <a:cubicBezTo>
                    <a:pt x="9" y="2"/>
                    <a:pt x="9" y="2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10" y="2"/>
                    <a:pt x="11" y="2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3" y="1"/>
                    <a:pt x="14" y="1"/>
                    <a:pt x="15" y="1"/>
                  </a:cubicBezTo>
                  <a:cubicBezTo>
                    <a:pt x="16" y="1"/>
                    <a:pt x="16" y="1"/>
                    <a:pt x="17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6" y="0"/>
                    <a:pt x="15" y="0"/>
                    <a:pt x="14" y="0"/>
                  </a:cubicBezTo>
                  <a:close/>
                  <a:moveTo>
                    <a:pt x="6" y="17"/>
                  </a:moveTo>
                  <a:cubicBezTo>
                    <a:pt x="6" y="16"/>
                    <a:pt x="6" y="16"/>
                    <a:pt x="6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5" y="14"/>
                    <a:pt x="5" y="13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3" y="12"/>
                    <a:pt x="2" y="12"/>
                    <a:pt x="2" y="11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2" y="12"/>
                    <a:pt x="1" y="13"/>
                  </a:cubicBezTo>
                  <a:cubicBezTo>
                    <a:pt x="1" y="13"/>
                    <a:pt x="1" y="14"/>
                    <a:pt x="1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7"/>
                    <a:pt x="0" y="17"/>
                    <a:pt x="1" y="18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1" y="19"/>
                    <a:pt x="2" y="20"/>
                    <a:pt x="2" y="21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4" y="20"/>
                    <a:pt x="4" y="20"/>
                    <a:pt x="5" y="20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7" y="19"/>
                    <a:pt x="7" y="18"/>
                    <a:pt x="6" y="17"/>
                  </a:cubicBezTo>
                  <a:close/>
                  <a:moveTo>
                    <a:pt x="19" y="1"/>
                  </a:moveTo>
                  <a:cubicBezTo>
                    <a:pt x="18" y="1"/>
                    <a:pt x="18" y="1"/>
                    <a:pt x="18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lose/>
                  <a:moveTo>
                    <a:pt x="11" y="0"/>
                  </a:moveTo>
                  <a:cubicBezTo>
                    <a:pt x="11" y="0"/>
                    <a:pt x="11" y="0"/>
                    <a:pt x="11" y="0"/>
                  </a:cubicBezTo>
                  <a:cubicBezTo>
                    <a:pt x="10" y="0"/>
                    <a:pt x="9" y="1"/>
                    <a:pt x="9" y="1"/>
                  </a:cubicBezTo>
                  <a:cubicBezTo>
                    <a:pt x="9" y="2"/>
                    <a:pt x="9" y="2"/>
                    <a:pt x="9" y="3"/>
                  </a:cubicBezTo>
                  <a:cubicBezTo>
                    <a:pt x="10" y="2"/>
                    <a:pt x="11" y="2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3" y="1"/>
                    <a:pt x="14" y="1"/>
                    <a:pt x="15" y="1"/>
                  </a:cubicBezTo>
                  <a:cubicBezTo>
                    <a:pt x="16" y="1"/>
                    <a:pt x="16" y="1"/>
                    <a:pt x="17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6" y="0"/>
                    <a:pt x="15" y="0"/>
                    <a:pt x="14" y="0"/>
                  </a:cubicBezTo>
                  <a:cubicBezTo>
                    <a:pt x="13" y="0"/>
                    <a:pt x="12" y="0"/>
                    <a:pt x="11" y="0"/>
                  </a:cubicBezTo>
                  <a:close/>
                  <a:moveTo>
                    <a:pt x="6" y="15"/>
                  </a:moveTo>
                  <a:cubicBezTo>
                    <a:pt x="6" y="15"/>
                    <a:pt x="6" y="15"/>
                    <a:pt x="6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5" y="14"/>
                    <a:pt x="5" y="13"/>
                    <a:pt x="5" y="12"/>
                  </a:cubicBezTo>
                  <a:cubicBezTo>
                    <a:pt x="5" y="12"/>
                    <a:pt x="4" y="12"/>
                    <a:pt x="4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3" y="12"/>
                    <a:pt x="2" y="12"/>
                    <a:pt x="2" y="12"/>
                  </a:cubicBezTo>
                  <a:cubicBezTo>
                    <a:pt x="2" y="12"/>
                    <a:pt x="1" y="12"/>
                    <a:pt x="1" y="13"/>
                  </a:cubicBezTo>
                  <a:cubicBezTo>
                    <a:pt x="1" y="13"/>
                    <a:pt x="1" y="14"/>
                    <a:pt x="1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17"/>
                    <a:pt x="0" y="17"/>
                    <a:pt x="1" y="18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1" y="19"/>
                    <a:pt x="2" y="20"/>
                    <a:pt x="2" y="21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4" y="20"/>
                    <a:pt x="4" y="20"/>
                    <a:pt x="5" y="20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7" y="19"/>
                    <a:pt x="7" y="18"/>
                    <a:pt x="6" y="17"/>
                  </a:cubicBezTo>
                  <a:cubicBezTo>
                    <a:pt x="6" y="16"/>
                    <a:pt x="6" y="16"/>
                    <a:pt x="6" y="15"/>
                  </a:cubicBezTo>
                  <a:close/>
                  <a:moveTo>
                    <a:pt x="28" y="11"/>
                  </a:moveTo>
                  <a:cubicBezTo>
                    <a:pt x="28" y="10"/>
                    <a:pt x="27" y="9"/>
                    <a:pt x="27" y="8"/>
                  </a:cubicBezTo>
                  <a:cubicBezTo>
                    <a:pt x="27" y="7"/>
                    <a:pt x="27" y="7"/>
                    <a:pt x="27" y="7"/>
                  </a:cubicBezTo>
                  <a:cubicBezTo>
                    <a:pt x="26" y="7"/>
                    <a:pt x="26" y="7"/>
                    <a:pt x="26" y="6"/>
                  </a:cubicBezTo>
                  <a:cubicBezTo>
                    <a:pt x="26" y="6"/>
                    <a:pt x="26" y="6"/>
                    <a:pt x="26" y="6"/>
                  </a:cubicBezTo>
                  <a:cubicBezTo>
                    <a:pt x="26" y="6"/>
                    <a:pt x="26" y="6"/>
                    <a:pt x="26" y="6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5" y="5"/>
                    <a:pt x="25" y="5"/>
                    <a:pt x="25" y="5"/>
                  </a:cubicBezTo>
                  <a:cubicBezTo>
                    <a:pt x="25" y="5"/>
                    <a:pt x="25" y="5"/>
                    <a:pt x="24" y="4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24" y="3"/>
                    <a:pt x="23" y="3"/>
                    <a:pt x="22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1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19" y="1"/>
                    <a:pt x="18" y="0"/>
                    <a:pt x="17" y="0"/>
                  </a:cubicBezTo>
                  <a:cubicBezTo>
                    <a:pt x="16" y="0"/>
                    <a:pt x="15" y="0"/>
                    <a:pt x="14" y="0"/>
                  </a:cubicBezTo>
                  <a:cubicBezTo>
                    <a:pt x="13" y="0"/>
                    <a:pt x="12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0" y="0"/>
                    <a:pt x="9" y="1"/>
                    <a:pt x="9" y="1"/>
                  </a:cubicBezTo>
                  <a:cubicBezTo>
                    <a:pt x="7" y="1"/>
                    <a:pt x="6" y="2"/>
                    <a:pt x="6" y="3"/>
                  </a:cubicBezTo>
                  <a:cubicBezTo>
                    <a:pt x="5" y="3"/>
                    <a:pt x="4" y="4"/>
                    <a:pt x="4" y="4"/>
                  </a:cubicBezTo>
                  <a:cubicBezTo>
                    <a:pt x="3" y="5"/>
                    <a:pt x="3" y="5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1" y="8"/>
                    <a:pt x="1" y="9"/>
                    <a:pt x="0" y="11"/>
                  </a:cubicBezTo>
                  <a:cubicBezTo>
                    <a:pt x="0" y="12"/>
                    <a:pt x="0" y="13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5"/>
                    <a:pt x="0" y="15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7"/>
                    <a:pt x="0" y="17"/>
                    <a:pt x="1" y="18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1" y="19"/>
                    <a:pt x="2" y="20"/>
                    <a:pt x="2" y="21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3" y="22"/>
                    <a:pt x="3" y="23"/>
                    <a:pt x="4" y="24"/>
                  </a:cubicBezTo>
                  <a:cubicBezTo>
                    <a:pt x="4" y="24"/>
                    <a:pt x="4" y="24"/>
                    <a:pt x="4" y="24"/>
                  </a:cubicBezTo>
                  <a:cubicBezTo>
                    <a:pt x="5" y="25"/>
                    <a:pt x="6" y="25"/>
                    <a:pt x="7" y="26"/>
                  </a:cubicBezTo>
                  <a:cubicBezTo>
                    <a:pt x="7" y="26"/>
                    <a:pt x="7" y="26"/>
                    <a:pt x="7" y="26"/>
                  </a:cubicBezTo>
                  <a:cubicBezTo>
                    <a:pt x="8" y="26"/>
                    <a:pt x="9" y="27"/>
                    <a:pt x="10" y="27"/>
                  </a:cubicBezTo>
                  <a:cubicBezTo>
                    <a:pt x="10" y="27"/>
                    <a:pt x="11" y="27"/>
                    <a:pt x="12" y="28"/>
                  </a:cubicBezTo>
                  <a:cubicBezTo>
                    <a:pt x="12" y="28"/>
                    <a:pt x="12" y="28"/>
                    <a:pt x="12" y="28"/>
                  </a:cubicBezTo>
                  <a:cubicBezTo>
                    <a:pt x="12" y="28"/>
                    <a:pt x="12" y="28"/>
                    <a:pt x="12" y="28"/>
                  </a:cubicBezTo>
                  <a:cubicBezTo>
                    <a:pt x="13" y="28"/>
                    <a:pt x="14" y="28"/>
                    <a:pt x="14" y="28"/>
                  </a:cubicBezTo>
                  <a:cubicBezTo>
                    <a:pt x="15" y="28"/>
                    <a:pt x="15" y="28"/>
                    <a:pt x="16" y="28"/>
                  </a:cubicBezTo>
                  <a:cubicBezTo>
                    <a:pt x="16" y="28"/>
                    <a:pt x="16" y="28"/>
                    <a:pt x="16" y="28"/>
                  </a:cubicBezTo>
                  <a:cubicBezTo>
                    <a:pt x="17" y="28"/>
                    <a:pt x="17" y="27"/>
                    <a:pt x="18" y="27"/>
                  </a:cubicBezTo>
                  <a:cubicBezTo>
                    <a:pt x="18" y="27"/>
                    <a:pt x="18" y="27"/>
                    <a:pt x="18" y="27"/>
                  </a:cubicBezTo>
                  <a:cubicBezTo>
                    <a:pt x="19" y="27"/>
                    <a:pt x="21" y="26"/>
                    <a:pt x="21" y="26"/>
                  </a:cubicBezTo>
                  <a:cubicBezTo>
                    <a:pt x="22" y="25"/>
                    <a:pt x="23" y="25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5" y="23"/>
                    <a:pt x="25" y="22"/>
                    <a:pt x="26" y="21"/>
                  </a:cubicBezTo>
                  <a:cubicBezTo>
                    <a:pt x="27" y="20"/>
                    <a:pt x="27" y="19"/>
                    <a:pt x="27" y="18"/>
                  </a:cubicBezTo>
                  <a:cubicBezTo>
                    <a:pt x="27" y="18"/>
                    <a:pt x="27" y="18"/>
                    <a:pt x="27" y="18"/>
                  </a:cubicBezTo>
                  <a:cubicBezTo>
                    <a:pt x="28" y="17"/>
                    <a:pt x="28" y="16"/>
                    <a:pt x="28" y="15"/>
                  </a:cubicBezTo>
                  <a:cubicBezTo>
                    <a:pt x="28" y="15"/>
                    <a:pt x="28" y="15"/>
                    <a:pt x="28" y="15"/>
                  </a:cubicBezTo>
                  <a:cubicBezTo>
                    <a:pt x="28" y="15"/>
                    <a:pt x="28" y="14"/>
                    <a:pt x="28" y="14"/>
                  </a:cubicBezTo>
                  <a:cubicBezTo>
                    <a:pt x="28" y="14"/>
                    <a:pt x="28" y="14"/>
                    <a:pt x="28" y="14"/>
                  </a:cubicBezTo>
                  <a:cubicBezTo>
                    <a:pt x="28" y="14"/>
                    <a:pt x="28" y="14"/>
                    <a:pt x="28" y="14"/>
                  </a:cubicBezTo>
                  <a:cubicBezTo>
                    <a:pt x="28" y="13"/>
                    <a:pt x="28" y="12"/>
                    <a:pt x="28" y="11"/>
                  </a:cubicBezTo>
                  <a:close/>
                  <a:moveTo>
                    <a:pt x="26" y="15"/>
                  </a:moveTo>
                  <a:cubicBezTo>
                    <a:pt x="25" y="16"/>
                    <a:pt x="25" y="17"/>
                    <a:pt x="24" y="17"/>
                  </a:cubicBezTo>
                  <a:cubicBezTo>
                    <a:pt x="24" y="18"/>
                    <a:pt x="23" y="19"/>
                    <a:pt x="22" y="20"/>
                  </a:cubicBezTo>
                  <a:cubicBezTo>
                    <a:pt x="22" y="20"/>
                    <a:pt x="21" y="20"/>
                    <a:pt x="21" y="21"/>
                  </a:cubicBezTo>
                  <a:cubicBezTo>
                    <a:pt x="20" y="21"/>
                    <a:pt x="19" y="22"/>
                    <a:pt x="18" y="22"/>
                  </a:cubicBezTo>
                  <a:cubicBezTo>
                    <a:pt x="17" y="22"/>
                    <a:pt x="17" y="22"/>
                    <a:pt x="17" y="22"/>
                  </a:cubicBezTo>
                  <a:cubicBezTo>
                    <a:pt x="17" y="22"/>
                    <a:pt x="16" y="22"/>
                    <a:pt x="15" y="22"/>
                  </a:cubicBezTo>
                  <a:cubicBezTo>
                    <a:pt x="15" y="22"/>
                    <a:pt x="15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2" y="22"/>
                    <a:pt x="10" y="21"/>
                    <a:pt x="9" y="20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7" y="19"/>
                    <a:pt x="7" y="18"/>
                    <a:pt x="6" y="17"/>
                  </a:cubicBezTo>
                  <a:cubicBezTo>
                    <a:pt x="6" y="16"/>
                    <a:pt x="6" y="16"/>
                    <a:pt x="6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5" y="14"/>
                    <a:pt x="5" y="13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5" y="11"/>
                    <a:pt x="5" y="10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8"/>
                    <a:pt x="6" y="7"/>
                    <a:pt x="6" y="6"/>
                  </a:cubicBezTo>
                  <a:cubicBezTo>
                    <a:pt x="7" y="5"/>
                    <a:pt x="8" y="4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10" y="2"/>
                    <a:pt x="11" y="2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3" y="1"/>
                    <a:pt x="14" y="1"/>
                    <a:pt x="15" y="1"/>
                  </a:cubicBezTo>
                  <a:cubicBezTo>
                    <a:pt x="16" y="1"/>
                    <a:pt x="16" y="1"/>
                    <a:pt x="17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1"/>
                    <a:pt x="18" y="1"/>
                    <a:pt x="18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20" y="2"/>
                    <a:pt x="21" y="2"/>
                    <a:pt x="22" y="3"/>
                  </a:cubicBezTo>
                  <a:cubicBezTo>
                    <a:pt x="23" y="4"/>
                    <a:pt x="23" y="4"/>
                    <a:pt x="24" y="5"/>
                  </a:cubicBezTo>
                  <a:cubicBezTo>
                    <a:pt x="24" y="5"/>
                    <a:pt x="24" y="5"/>
                    <a:pt x="24" y="5"/>
                  </a:cubicBezTo>
                  <a:cubicBezTo>
                    <a:pt x="24" y="5"/>
                    <a:pt x="25" y="6"/>
                    <a:pt x="25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25" y="8"/>
                    <a:pt x="25" y="8"/>
                    <a:pt x="25" y="8"/>
                  </a:cubicBezTo>
                  <a:cubicBezTo>
                    <a:pt x="25" y="8"/>
                    <a:pt x="25" y="8"/>
                    <a:pt x="25" y="8"/>
                  </a:cubicBezTo>
                  <a:cubicBezTo>
                    <a:pt x="26" y="9"/>
                    <a:pt x="26" y="9"/>
                    <a:pt x="26" y="10"/>
                  </a:cubicBezTo>
                  <a:cubicBezTo>
                    <a:pt x="26" y="10"/>
                    <a:pt x="26" y="10"/>
                    <a:pt x="26" y="10"/>
                  </a:cubicBezTo>
                  <a:cubicBezTo>
                    <a:pt x="26" y="11"/>
                    <a:pt x="26" y="11"/>
                    <a:pt x="26" y="12"/>
                  </a:cubicBezTo>
                  <a:cubicBezTo>
                    <a:pt x="26" y="12"/>
                    <a:pt x="26" y="12"/>
                    <a:pt x="26" y="12"/>
                  </a:cubicBezTo>
                  <a:cubicBezTo>
                    <a:pt x="26" y="13"/>
                    <a:pt x="26" y="14"/>
                    <a:pt x="26" y="15"/>
                  </a:cubicBezTo>
                  <a:close/>
                  <a:moveTo>
                    <a:pt x="6" y="17"/>
                  </a:moveTo>
                  <a:cubicBezTo>
                    <a:pt x="6" y="16"/>
                    <a:pt x="6" y="16"/>
                    <a:pt x="6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5" y="14"/>
                    <a:pt x="5" y="13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3" y="12"/>
                    <a:pt x="2" y="12"/>
                    <a:pt x="2" y="11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2" y="12"/>
                    <a:pt x="1" y="13"/>
                  </a:cubicBezTo>
                  <a:cubicBezTo>
                    <a:pt x="1" y="13"/>
                    <a:pt x="1" y="14"/>
                    <a:pt x="1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7"/>
                    <a:pt x="0" y="17"/>
                    <a:pt x="1" y="18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1" y="19"/>
                    <a:pt x="2" y="20"/>
                    <a:pt x="2" y="21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4" y="20"/>
                    <a:pt x="4" y="20"/>
                    <a:pt x="5" y="20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7" y="19"/>
                    <a:pt x="7" y="18"/>
                    <a:pt x="6" y="17"/>
                  </a:cubicBezTo>
                  <a:close/>
                  <a:moveTo>
                    <a:pt x="14" y="0"/>
                  </a:moveTo>
                  <a:cubicBezTo>
                    <a:pt x="13" y="0"/>
                    <a:pt x="12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0" y="0"/>
                    <a:pt x="9" y="1"/>
                    <a:pt x="9" y="1"/>
                  </a:cubicBezTo>
                  <a:cubicBezTo>
                    <a:pt x="9" y="2"/>
                    <a:pt x="9" y="2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10" y="2"/>
                    <a:pt x="11" y="2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3" y="1"/>
                    <a:pt x="14" y="1"/>
                    <a:pt x="15" y="1"/>
                  </a:cubicBezTo>
                  <a:cubicBezTo>
                    <a:pt x="16" y="1"/>
                    <a:pt x="16" y="1"/>
                    <a:pt x="17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6" y="0"/>
                    <a:pt x="15" y="0"/>
                    <a:pt x="14" y="0"/>
                  </a:cubicBezTo>
                  <a:close/>
                  <a:moveTo>
                    <a:pt x="19" y="1"/>
                  </a:move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lose/>
                  <a:moveTo>
                    <a:pt x="6" y="17"/>
                  </a:moveTo>
                  <a:cubicBezTo>
                    <a:pt x="6" y="16"/>
                    <a:pt x="6" y="16"/>
                    <a:pt x="6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5" y="14"/>
                    <a:pt x="5" y="13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3" y="12"/>
                    <a:pt x="2" y="12"/>
                    <a:pt x="2" y="11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2" y="12"/>
                    <a:pt x="1" y="13"/>
                  </a:cubicBezTo>
                  <a:cubicBezTo>
                    <a:pt x="1" y="13"/>
                    <a:pt x="1" y="14"/>
                    <a:pt x="1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7"/>
                    <a:pt x="0" y="17"/>
                    <a:pt x="1" y="18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1" y="19"/>
                    <a:pt x="2" y="20"/>
                    <a:pt x="2" y="21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4" y="20"/>
                    <a:pt x="4" y="20"/>
                    <a:pt x="5" y="20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7" y="19"/>
                    <a:pt x="7" y="18"/>
                    <a:pt x="6" y="17"/>
                  </a:cubicBezTo>
                  <a:close/>
                  <a:moveTo>
                    <a:pt x="14" y="0"/>
                  </a:moveTo>
                  <a:cubicBezTo>
                    <a:pt x="13" y="0"/>
                    <a:pt x="12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0" y="0"/>
                    <a:pt x="9" y="1"/>
                    <a:pt x="9" y="1"/>
                  </a:cubicBezTo>
                  <a:cubicBezTo>
                    <a:pt x="9" y="2"/>
                    <a:pt x="9" y="2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10" y="2"/>
                    <a:pt x="11" y="2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3" y="1"/>
                    <a:pt x="14" y="1"/>
                    <a:pt x="15" y="1"/>
                  </a:cubicBezTo>
                  <a:cubicBezTo>
                    <a:pt x="16" y="1"/>
                    <a:pt x="16" y="1"/>
                    <a:pt x="17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6" y="0"/>
                    <a:pt x="15" y="0"/>
                    <a:pt x="14" y="0"/>
                  </a:cubicBezTo>
                  <a:close/>
                  <a:moveTo>
                    <a:pt x="19" y="1"/>
                  </a:move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lose/>
                </a:path>
              </a:pathLst>
            </a:custGeom>
            <a:solidFill>
              <a:srgbClr val="F3AE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5" name="Oval 69"/>
            <p:cNvSpPr>
              <a:spLocks noChangeArrowheads="1"/>
            </p:cNvSpPr>
            <p:nvPr/>
          </p:nvSpPr>
          <p:spPr bwMode="auto">
            <a:xfrm>
              <a:off x="2292351" y="3730625"/>
              <a:ext cx="55563" cy="57150"/>
            </a:xfrm>
            <a:prstGeom prst="ellipse">
              <a:avLst/>
            </a:prstGeom>
            <a:solidFill>
              <a:srgbClr val="FFEA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37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7" dur="500"/>
                                        <p:tgtEl>
                                          <p:spTgt spid="4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4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69" grpId="0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MH_Desc_1"/>
          <p:cNvSpPr/>
          <p:nvPr>
            <p:custDataLst>
              <p:tags r:id="rId1"/>
            </p:custDataLst>
          </p:nvPr>
        </p:nvSpPr>
        <p:spPr>
          <a:xfrm>
            <a:off x="0" y="5068888"/>
            <a:ext cx="12192000" cy="1824037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0" rIns="720000" anchor="ctr">
            <a:normAutofit/>
          </a:bodyPr>
          <a:lstStyle/>
          <a:p>
            <a:pPr defTabSz="914400" eaLnBrk="1" fontAlgn="auto" hangingPunct="1">
              <a:lnSpc>
                <a:spcPct val="130000"/>
              </a:lnSpc>
              <a:spcBef>
                <a:spcPct val="0"/>
              </a:spcBef>
              <a:spcAft>
                <a:spcPct val="0"/>
              </a:spcAft>
              <a:defRPr/>
            </a:pPr>
            <a:r>
              <a:rPr lang="zh-CN" altLang="en-US" sz="1600" dirty="0">
                <a:solidFill>
                  <a:srgbClr val="1F1F1F"/>
                </a:solidFill>
                <a:latin typeface="宋体" panose="02010600030101010101" pitchFamily="2" charset="-122"/>
                <a:ea typeface="宋体" panose="02010600030101010101" pitchFamily="2" charset="-122"/>
              </a:rPr>
              <a:t>点击输入您需要的文字内容，点击输入您需要的文字内容。点击输入您需要的文字内容，点击输入您需要的文字内容。点击输入您需要的文字内容，点击输入您需要的文字内容。点击输入您需要的文字内容，点击输入您需要的文字内容。</a:t>
            </a:r>
          </a:p>
        </p:txBody>
      </p:sp>
      <p:sp>
        <p:nvSpPr>
          <p:cNvPr id="11" name="MH_Other_1"/>
          <p:cNvSpPr/>
          <p:nvPr>
            <p:custDataLst>
              <p:tags r:id="rId2"/>
            </p:custDataLst>
          </p:nvPr>
        </p:nvSpPr>
        <p:spPr>
          <a:xfrm>
            <a:off x="4302125" y="2216150"/>
            <a:ext cx="831850" cy="828675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>
            <a:normAutofit/>
          </a:bodyPr>
          <a:lstStyle/>
          <a:p>
            <a:pPr algn="ctr" defTabSz="914400" eaLnBrk="1" fontAlgn="auto" hangingPunct="1">
              <a:spcBef>
                <a:spcPct val="0"/>
              </a:spcBef>
              <a:spcAft>
                <a:spcPct val="0"/>
              </a:spcAft>
              <a:defRPr/>
            </a:pPr>
            <a:endParaRPr lang="zh-CN" altLang="en-US">
              <a:solidFill>
                <a:prstClr val="white"/>
              </a:solidFill>
              <a:latin typeface="宋体" panose="02010600030101010101" pitchFamily="2" charset="-122"/>
              <a:ea typeface="宋体" panose="02010600030101010101" pitchFamily="2" charset="-122"/>
            </a:endParaRPr>
          </a:p>
        </p:txBody>
      </p:sp>
      <p:cxnSp>
        <p:nvCxnSpPr>
          <p:cNvPr id="12" name="MH_Other_2"/>
          <p:cNvCxnSpPr>
            <a:stCxn id="11" idx="4"/>
          </p:cNvCxnSpPr>
          <p:nvPr>
            <p:custDataLst>
              <p:tags r:id="rId3"/>
            </p:custDataLst>
          </p:nvPr>
        </p:nvCxnSpPr>
        <p:spPr>
          <a:xfrm flipH="1">
            <a:off x="4716463" y="3044825"/>
            <a:ext cx="0" cy="1933575"/>
          </a:xfrm>
          <a:prstGeom prst="line">
            <a:avLst/>
          </a:prstGeom>
          <a:ln>
            <a:solidFill>
              <a:schemeClr val="accent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" name="MH_Other_3"/>
          <p:cNvSpPr/>
          <p:nvPr>
            <p:custDataLst>
              <p:tags r:id="rId4"/>
            </p:custDataLst>
          </p:nvPr>
        </p:nvSpPr>
        <p:spPr bwMode="auto">
          <a:xfrm>
            <a:off x="4527550" y="2481263"/>
            <a:ext cx="406400" cy="287337"/>
          </a:xfrm>
          <a:custGeom>
            <a:avLst/>
            <a:gdLst>
              <a:gd name="T0" fmla="*/ 1091648 w 2509838"/>
              <a:gd name="T1" fmla="*/ 1608111 h 1787526"/>
              <a:gd name="T2" fmla="*/ 1364673 w 2509838"/>
              <a:gd name="T3" fmla="*/ 1644625 h 1787526"/>
              <a:gd name="T4" fmla="*/ 1419551 w 2509838"/>
              <a:gd name="T5" fmla="*/ 1603152 h 1787526"/>
              <a:gd name="T6" fmla="*/ 2438407 w 2509838"/>
              <a:gd name="T7" fmla="*/ 1567539 h 1787526"/>
              <a:gd name="T8" fmla="*/ 2487842 w 2509838"/>
              <a:gd name="T9" fmla="*/ 1592108 h 1787526"/>
              <a:gd name="T10" fmla="*/ 2509611 w 2509838"/>
              <a:gd name="T11" fmla="*/ 1640568 h 1787526"/>
              <a:gd name="T12" fmla="*/ 2495552 w 2509838"/>
              <a:gd name="T13" fmla="*/ 1753040 h 1787526"/>
              <a:gd name="T14" fmla="*/ 2450426 w 2509838"/>
              <a:gd name="T15" fmla="*/ 1783920 h 1787526"/>
              <a:gd name="T16" fmla="*/ 55558 w 2509838"/>
              <a:gd name="T17" fmla="*/ 1782793 h 1787526"/>
              <a:gd name="T18" fmla="*/ 12472 w 2509838"/>
              <a:gd name="T19" fmla="*/ 1750110 h 1787526"/>
              <a:gd name="T20" fmla="*/ 680 w 2509838"/>
              <a:gd name="T21" fmla="*/ 1636736 h 1787526"/>
              <a:gd name="T22" fmla="*/ 24717 w 2509838"/>
              <a:gd name="T23" fmla="*/ 1589628 h 1787526"/>
              <a:gd name="T24" fmla="*/ 75740 w 2509838"/>
              <a:gd name="T25" fmla="*/ 1567089 h 1787526"/>
              <a:gd name="T26" fmla="*/ 933501 w 2509838"/>
              <a:gd name="T27" fmla="*/ 749091 h 1787526"/>
              <a:gd name="T28" fmla="*/ 932155 w 2509838"/>
              <a:gd name="T29" fmla="*/ 1160902 h 1787526"/>
              <a:gd name="T30" fmla="*/ 829865 w 2509838"/>
              <a:gd name="T31" fmla="*/ 1167944 h 1787526"/>
              <a:gd name="T32" fmla="*/ 814387 w 2509838"/>
              <a:gd name="T33" fmla="*/ 760448 h 1787526"/>
              <a:gd name="T34" fmla="*/ 837043 w 2509838"/>
              <a:gd name="T35" fmla="*/ 738188 h 1787526"/>
              <a:gd name="T36" fmla="*/ 1416304 w 2509838"/>
              <a:gd name="T37" fmla="*/ 686474 h 1787526"/>
              <a:gd name="T38" fmla="*/ 1412034 w 2509838"/>
              <a:gd name="T39" fmla="*/ 1161601 h 1787526"/>
              <a:gd name="T40" fmla="*/ 1308659 w 2509838"/>
              <a:gd name="T41" fmla="*/ 1166588 h 1787526"/>
              <a:gd name="T42" fmla="*/ 1296074 w 2509838"/>
              <a:gd name="T43" fmla="*/ 694181 h 1787526"/>
              <a:gd name="T44" fmla="*/ 988416 w 2509838"/>
              <a:gd name="T45" fmla="*/ 671513 h 1787526"/>
              <a:gd name="T46" fmla="*/ 1088565 w 2509838"/>
              <a:gd name="T47" fmla="*/ 688968 h 1787526"/>
              <a:gd name="T48" fmla="*/ 1081281 w 2509838"/>
              <a:gd name="T49" fmla="*/ 1163414 h 1787526"/>
              <a:gd name="T50" fmla="*/ 976581 w 2509838"/>
              <a:gd name="T51" fmla="*/ 1165228 h 1787526"/>
              <a:gd name="T52" fmla="*/ 966338 w 2509838"/>
              <a:gd name="T53" fmla="*/ 691461 h 1787526"/>
              <a:gd name="T54" fmla="*/ 1546133 w 2509838"/>
              <a:gd name="T55" fmla="*/ 590550 h 1787526"/>
              <a:gd name="T56" fmla="*/ 1571170 w 2509838"/>
              <a:gd name="T57" fmla="*/ 617105 h 1787526"/>
              <a:gd name="T58" fmla="*/ 1558196 w 2509838"/>
              <a:gd name="T59" fmla="*/ 1165903 h 1787526"/>
              <a:gd name="T60" fmla="*/ 1453496 w 2509838"/>
              <a:gd name="T61" fmla="*/ 1160229 h 1787526"/>
              <a:gd name="T62" fmla="*/ 1449399 w 2509838"/>
              <a:gd name="T63" fmla="*/ 608026 h 1787526"/>
              <a:gd name="T64" fmla="*/ 1229322 w 2509838"/>
              <a:gd name="T65" fmla="*/ 590777 h 1787526"/>
              <a:gd name="T66" fmla="*/ 1252538 w 2509838"/>
              <a:gd name="T67" fmla="*/ 620282 h 1787526"/>
              <a:gd name="T68" fmla="*/ 1236833 w 2509838"/>
              <a:gd name="T69" fmla="*/ 1167492 h 1787526"/>
              <a:gd name="T70" fmla="*/ 1132815 w 2509838"/>
              <a:gd name="T71" fmla="*/ 1157959 h 1787526"/>
              <a:gd name="T72" fmla="*/ 1131450 w 2509838"/>
              <a:gd name="T73" fmla="*/ 605303 h 1787526"/>
              <a:gd name="T74" fmla="*/ 1713065 w 2509838"/>
              <a:gd name="T75" fmla="*/ 508680 h 1787526"/>
              <a:gd name="T76" fmla="*/ 1733550 w 2509838"/>
              <a:gd name="T77" fmla="*/ 545860 h 1787526"/>
              <a:gd name="T78" fmla="*/ 1715797 w 2509838"/>
              <a:gd name="T79" fmla="*/ 1168174 h 1787526"/>
              <a:gd name="T80" fmla="*/ 1612689 w 2509838"/>
              <a:gd name="T81" fmla="*/ 1153438 h 1787526"/>
              <a:gd name="T82" fmla="*/ 1614055 w 2509838"/>
              <a:gd name="T83" fmla="*/ 521829 h 1787526"/>
              <a:gd name="T84" fmla="*/ 1733550 w 2509838"/>
              <a:gd name="T85" fmla="*/ 464215 h 1787526"/>
              <a:gd name="T86" fmla="*/ 1501548 w 2509838"/>
              <a:gd name="T87" fmla="*/ 379141 h 1787526"/>
              <a:gd name="T88" fmla="*/ 188232 w 2509838"/>
              <a:gd name="T89" fmla="*/ 103187 h 1787526"/>
              <a:gd name="T90" fmla="*/ 158976 w 2509838"/>
              <a:gd name="T91" fmla="*/ 139700 h 1787526"/>
              <a:gd name="T92" fmla="*/ 160110 w 2509838"/>
              <a:gd name="T93" fmla="*/ 1353684 h 1787526"/>
              <a:gd name="T94" fmla="*/ 191407 w 2509838"/>
              <a:gd name="T95" fmla="*/ 1389063 h 1787526"/>
              <a:gd name="T96" fmla="*/ 2288041 w 2509838"/>
              <a:gd name="T97" fmla="*/ 1398588 h 1787526"/>
              <a:gd name="T98" fmla="*/ 2332945 w 2509838"/>
              <a:gd name="T99" fmla="*/ 1378857 h 1787526"/>
              <a:gd name="T100" fmla="*/ 2354036 w 2509838"/>
              <a:gd name="T101" fmla="*/ 1337129 h 1787526"/>
              <a:gd name="T102" fmla="*/ 2343830 w 2509838"/>
              <a:gd name="T103" fmla="*/ 124505 h 1787526"/>
              <a:gd name="T104" fmla="*/ 2305957 w 2509838"/>
              <a:gd name="T105" fmla="*/ 95704 h 1787526"/>
              <a:gd name="T106" fmla="*/ 2436813 w 2509838"/>
              <a:gd name="T107" fmla="*/ 680 h 1787526"/>
              <a:gd name="T108" fmla="*/ 2486479 w 2509838"/>
              <a:gd name="T109" fmla="*/ 25400 h 1787526"/>
              <a:gd name="T110" fmla="*/ 2508250 w 2509838"/>
              <a:gd name="T111" fmla="*/ 74159 h 1787526"/>
              <a:gd name="T112" fmla="*/ 2493963 w 2509838"/>
              <a:gd name="T113" fmla="*/ 1455965 h 1787526"/>
              <a:gd name="T114" fmla="*/ 2449286 w 2509838"/>
              <a:gd name="T115" fmla="*/ 1487034 h 1787526"/>
              <a:gd name="T116" fmla="*/ 57150 w 2509838"/>
              <a:gd name="T117" fmla="*/ 1485674 h 1787526"/>
              <a:gd name="T118" fmla="*/ 13833 w 2509838"/>
              <a:gd name="T119" fmla="*/ 1452790 h 1787526"/>
              <a:gd name="T120" fmla="*/ 2041 w 2509838"/>
              <a:gd name="T121" fmla="*/ 70304 h 1787526"/>
              <a:gd name="T122" fmla="*/ 26307 w 2509838"/>
              <a:gd name="T123" fmla="*/ 22905 h 1787526"/>
              <a:gd name="T124" fmla="*/ 77333 w 2509838"/>
              <a:gd name="T125" fmla="*/ 227 h 17875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509838" h="1787526">
                <a:moveTo>
                  <a:pt x="80048" y="1566863"/>
                </a:moveTo>
                <a:lnTo>
                  <a:pt x="84357" y="1566863"/>
                </a:lnTo>
                <a:lnTo>
                  <a:pt x="1096637" y="1566863"/>
                </a:lnTo>
                <a:lnTo>
                  <a:pt x="1094823" y="1569568"/>
                </a:lnTo>
                <a:lnTo>
                  <a:pt x="1093235" y="1572498"/>
                </a:lnTo>
                <a:lnTo>
                  <a:pt x="1092102" y="1575879"/>
                </a:lnTo>
                <a:lnTo>
                  <a:pt x="1090968" y="1579035"/>
                </a:lnTo>
                <a:lnTo>
                  <a:pt x="1090287" y="1582415"/>
                </a:lnTo>
                <a:lnTo>
                  <a:pt x="1089607" y="1585571"/>
                </a:lnTo>
                <a:lnTo>
                  <a:pt x="1089380" y="1589177"/>
                </a:lnTo>
                <a:lnTo>
                  <a:pt x="1089154" y="1592558"/>
                </a:lnTo>
                <a:lnTo>
                  <a:pt x="1089380" y="1597968"/>
                </a:lnTo>
                <a:lnTo>
                  <a:pt x="1090287" y="1603152"/>
                </a:lnTo>
                <a:lnTo>
                  <a:pt x="1091648" y="1608111"/>
                </a:lnTo>
                <a:lnTo>
                  <a:pt x="1093689" y="1612844"/>
                </a:lnTo>
                <a:lnTo>
                  <a:pt x="1095957" y="1617352"/>
                </a:lnTo>
                <a:lnTo>
                  <a:pt x="1098678" y="1621634"/>
                </a:lnTo>
                <a:lnTo>
                  <a:pt x="1101853" y="1625692"/>
                </a:lnTo>
                <a:lnTo>
                  <a:pt x="1105481" y="1629523"/>
                </a:lnTo>
                <a:lnTo>
                  <a:pt x="1109563" y="1632679"/>
                </a:lnTo>
                <a:lnTo>
                  <a:pt x="1113871" y="1635834"/>
                </a:lnTo>
                <a:lnTo>
                  <a:pt x="1118633" y="1638314"/>
                </a:lnTo>
                <a:lnTo>
                  <a:pt x="1123395" y="1640568"/>
                </a:lnTo>
                <a:lnTo>
                  <a:pt x="1128611" y="1642371"/>
                </a:lnTo>
                <a:lnTo>
                  <a:pt x="1134053" y="1643498"/>
                </a:lnTo>
                <a:lnTo>
                  <a:pt x="1139496" y="1644174"/>
                </a:lnTo>
                <a:lnTo>
                  <a:pt x="1145391" y="1644625"/>
                </a:lnTo>
                <a:lnTo>
                  <a:pt x="1364673" y="1644625"/>
                </a:lnTo>
                <a:lnTo>
                  <a:pt x="1370343" y="1644174"/>
                </a:lnTo>
                <a:lnTo>
                  <a:pt x="1376012" y="1643498"/>
                </a:lnTo>
                <a:lnTo>
                  <a:pt x="1381227" y="1642371"/>
                </a:lnTo>
                <a:lnTo>
                  <a:pt x="1386443" y="1640568"/>
                </a:lnTo>
                <a:lnTo>
                  <a:pt x="1391432" y="1638314"/>
                </a:lnTo>
                <a:lnTo>
                  <a:pt x="1396194" y="1635834"/>
                </a:lnTo>
                <a:lnTo>
                  <a:pt x="1400502" y="1632679"/>
                </a:lnTo>
                <a:lnTo>
                  <a:pt x="1404357" y="1629523"/>
                </a:lnTo>
                <a:lnTo>
                  <a:pt x="1407986" y="1625692"/>
                </a:lnTo>
                <a:lnTo>
                  <a:pt x="1411160" y="1621634"/>
                </a:lnTo>
                <a:lnTo>
                  <a:pt x="1414108" y="1617352"/>
                </a:lnTo>
                <a:lnTo>
                  <a:pt x="1416376" y="1612844"/>
                </a:lnTo>
                <a:lnTo>
                  <a:pt x="1418417" y="1608111"/>
                </a:lnTo>
                <a:lnTo>
                  <a:pt x="1419551" y="1603152"/>
                </a:lnTo>
                <a:lnTo>
                  <a:pt x="1420684" y="1597968"/>
                </a:lnTo>
                <a:lnTo>
                  <a:pt x="1420911" y="1592558"/>
                </a:lnTo>
                <a:lnTo>
                  <a:pt x="1420684" y="1589177"/>
                </a:lnTo>
                <a:lnTo>
                  <a:pt x="1420231" y="1585571"/>
                </a:lnTo>
                <a:lnTo>
                  <a:pt x="1419551" y="1582415"/>
                </a:lnTo>
                <a:lnTo>
                  <a:pt x="1418870" y="1579035"/>
                </a:lnTo>
                <a:lnTo>
                  <a:pt x="1417737" y="1575879"/>
                </a:lnTo>
                <a:lnTo>
                  <a:pt x="1416603" y="1572498"/>
                </a:lnTo>
                <a:lnTo>
                  <a:pt x="1415015" y="1569568"/>
                </a:lnTo>
                <a:lnTo>
                  <a:pt x="1413201" y="1566863"/>
                </a:lnTo>
                <a:lnTo>
                  <a:pt x="2425481" y="1566863"/>
                </a:lnTo>
                <a:lnTo>
                  <a:pt x="2429790" y="1566863"/>
                </a:lnTo>
                <a:lnTo>
                  <a:pt x="2434099" y="1567089"/>
                </a:lnTo>
                <a:lnTo>
                  <a:pt x="2438407" y="1567539"/>
                </a:lnTo>
                <a:lnTo>
                  <a:pt x="2442489" y="1568216"/>
                </a:lnTo>
                <a:lnTo>
                  <a:pt x="2446571" y="1569117"/>
                </a:lnTo>
                <a:lnTo>
                  <a:pt x="2450426" y="1570244"/>
                </a:lnTo>
                <a:lnTo>
                  <a:pt x="2454507" y="1571596"/>
                </a:lnTo>
                <a:lnTo>
                  <a:pt x="2458362" y="1572723"/>
                </a:lnTo>
                <a:lnTo>
                  <a:pt x="2462217" y="1574301"/>
                </a:lnTo>
                <a:lnTo>
                  <a:pt x="2465619" y="1576104"/>
                </a:lnTo>
                <a:lnTo>
                  <a:pt x="2469247" y="1578133"/>
                </a:lnTo>
                <a:lnTo>
                  <a:pt x="2472422" y="1580162"/>
                </a:lnTo>
                <a:lnTo>
                  <a:pt x="2476050" y="1581965"/>
                </a:lnTo>
                <a:lnTo>
                  <a:pt x="2478998" y="1584669"/>
                </a:lnTo>
                <a:lnTo>
                  <a:pt x="2482173" y="1586923"/>
                </a:lnTo>
                <a:lnTo>
                  <a:pt x="2485121" y="1589628"/>
                </a:lnTo>
                <a:lnTo>
                  <a:pt x="2487842" y="1592108"/>
                </a:lnTo>
                <a:lnTo>
                  <a:pt x="2490336" y="1595038"/>
                </a:lnTo>
                <a:lnTo>
                  <a:pt x="2492831" y="1597968"/>
                </a:lnTo>
                <a:lnTo>
                  <a:pt x="2495552" y="1601123"/>
                </a:lnTo>
                <a:lnTo>
                  <a:pt x="2497366" y="1604054"/>
                </a:lnTo>
                <a:lnTo>
                  <a:pt x="2499407" y="1607434"/>
                </a:lnTo>
                <a:lnTo>
                  <a:pt x="2501448" y="1610815"/>
                </a:lnTo>
                <a:lnTo>
                  <a:pt x="2503035" y="1614196"/>
                </a:lnTo>
                <a:lnTo>
                  <a:pt x="2504623" y="1618028"/>
                </a:lnTo>
                <a:lnTo>
                  <a:pt x="2505983" y="1621409"/>
                </a:lnTo>
                <a:lnTo>
                  <a:pt x="2507117" y="1625241"/>
                </a:lnTo>
                <a:lnTo>
                  <a:pt x="2508024" y="1629073"/>
                </a:lnTo>
                <a:lnTo>
                  <a:pt x="2508704" y="1632679"/>
                </a:lnTo>
                <a:lnTo>
                  <a:pt x="2509385" y="1636736"/>
                </a:lnTo>
                <a:lnTo>
                  <a:pt x="2509611" y="1640568"/>
                </a:lnTo>
                <a:lnTo>
                  <a:pt x="2509838" y="1644625"/>
                </a:lnTo>
                <a:lnTo>
                  <a:pt x="2509838" y="1709764"/>
                </a:lnTo>
                <a:lnTo>
                  <a:pt x="2509611" y="1713822"/>
                </a:lnTo>
                <a:lnTo>
                  <a:pt x="2509385" y="1717428"/>
                </a:lnTo>
                <a:lnTo>
                  <a:pt x="2508704" y="1721485"/>
                </a:lnTo>
                <a:lnTo>
                  <a:pt x="2508024" y="1725317"/>
                </a:lnTo>
                <a:lnTo>
                  <a:pt x="2507117" y="1729148"/>
                </a:lnTo>
                <a:lnTo>
                  <a:pt x="2505983" y="1732755"/>
                </a:lnTo>
                <a:lnTo>
                  <a:pt x="2504623" y="1736361"/>
                </a:lnTo>
                <a:lnTo>
                  <a:pt x="2503035" y="1740193"/>
                </a:lnTo>
                <a:lnTo>
                  <a:pt x="2501448" y="1743348"/>
                </a:lnTo>
                <a:lnTo>
                  <a:pt x="2499407" y="1746955"/>
                </a:lnTo>
                <a:lnTo>
                  <a:pt x="2497366" y="1750110"/>
                </a:lnTo>
                <a:lnTo>
                  <a:pt x="2495552" y="1753040"/>
                </a:lnTo>
                <a:lnTo>
                  <a:pt x="2492831" y="1756421"/>
                </a:lnTo>
                <a:lnTo>
                  <a:pt x="2490336" y="1759126"/>
                </a:lnTo>
                <a:lnTo>
                  <a:pt x="2487842" y="1762282"/>
                </a:lnTo>
                <a:lnTo>
                  <a:pt x="2485121" y="1764761"/>
                </a:lnTo>
                <a:lnTo>
                  <a:pt x="2482173" y="1767466"/>
                </a:lnTo>
                <a:lnTo>
                  <a:pt x="2478998" y="1769720"/>
                </a:lnTo>
                <a:lnTo>
                  <a:pt x="2476050" y="1772199"/>
                </a:lnTo>
                <a:lnTo>
                  <a:pt x="2472422" y="1774228"/>
                </a:lnTo>
                <a:lnTo>
                  <a:pt x="2469247" y="1776256"/>
                </a:lnTo>
                <a:lnTo>
                  <a:pt x="2465619" y="1778285"/>
                </a:lnTo>
                <a:lnTo>
                  <a:pt x="2462217" y="1780088"/>
                </a:lnTo>
                <a:lnTo>
                  <a:pt x="2458362" y="1781440"/>
                </a:lnTo>
                <a:lnTo>
                  <a:pt x="2454507" y="1782793"/>
                </a:lnTo>
                <a:lnTo>
                  <a:pt x="2450426" y="1783920"/>
                </a:lnTo>
                <a:lnTo>
                  <a:pt x="2446571" y="1785272"/>
                </a:lnTo>
                <a:lnTo>
                  <a:pt x="2442489" y="1785948"/>
                </a:lnTo>
                <a:lnTo>
                  <a:pt x="2438407" y="1786850"/>
                </a:lnTo>
                <a:lnTo>
                  <a:pt x="2434099" y="1787301"/>
                </a:lnTo>
                <a:lnTo>
                  <a:pt x="2429790" y="1787526"/>
                </a:lnTo>
                <a:lnTo>
                  <a:pt x="2425481" y="1787526"/>
                </a:lnTo>
                <a:lnTo>
                  <a:pt x="84357" y="1787526"/>
                </a:lnTo>
                <a:lnTo>
                  <a:pt x="80048" y="1787526"/>
                </a:lnTo>
                <a:lnTo>
                  <a:pt x="75740" y="1787301"/>
                </a:lnTo>
                <a:lnTo>
                  <a:pt x="71431" y="1786850"/>
                </a:lnTo>
                <a:lnTo>
                  <a:pt x="67349" y="1785948"/>
                </a:lnTo>
                <a:lnTo>
                  <a:pt x="63494" y="1785272"/>
                </a:lnTo>
                <a:lnTo>
                  <a:pt x="59413" y="1783920"/>
                </a:lnTo>
                <a:lnTo>
                  <a:pt x="55558" y="1782793"/>
                </a:lnTo>
                <a:lnTo>
                  <a:pt x="51476" y="1781440"/>
                </a:lnTo>
                <a:lnTo>
                  <a:pt x="48074" y="1780088"/>
                </a:lnTo>
                <a:lnTo>
                  <a:pt x="44219" y="1778285"/>
                </a:lnTo>
                <a:lnTo>
                  <a:pt x="40591" y="1776256"/>
                </a:lnTo>
                <a:lnTo>
                  <a:pt x="37416" y="1774228"/>
                </a:lnTo>
                <a:lnTo>
                  <a:pt x="33788" y="1772199"/>
                </a:lnTo>
                <a:lnTo>
                  <a:pt x="30840" y="1769720"/>
                </a:lnTo>
                <a:lnTo>
                  <a:pt x="27892" y="1767466"/>
                </a:lnTo>
                <a:lnTo>
                  <a:pt x="24717" y="1764761"/>
                </a:lnTo>
                <a:lnTo>
                  <a:pt x="21996" y="1762282"/>
                </a:lnTo>
                <a:lnTo>
                  <a:pt x="19502" y="1759126"/>
                </a:lnTo>
                <a:lnTo>
                  <a:pt x="17007" y="1756421"/>
                </a:lnTo>
                <a:lnTo>
                  <a:pt x="14513" y="1753040"/>
                </a:lnTo>
                <a:lnTo>
                  <a:pt x="12472" y="1750110"/>
                </a:lnTo>
                <a:lnTo>
                  <a:pt x="10431" y="1746955"/>
                </a:lnTo>
                <a:lnTo>
                  <a:pt x="8390" y="1743348"/>
                </a:lnTo>
                <a:lnTo>
                  <a:pt x="6803" y="1740193"/>
                </a:lnTo>
                <a:lnTo>
                  <a:pt x="5442" y="1736361"/>
                </a:lnTo>
                <a:lnTo>
                  <a:pt x="3855" y="1732755"/>
                </a:lnTo>
                <a:lnTo>
                  <a:pt x="2948" y="1729148"/>
                </a:lnTo>
                <a:lnTo>
                  <a:pt x="1814" y="1725317"/>
                </a:lnTo>
                <a:lnTo>
                  <a:pt x="1134" y="1721485"/>
                </a:lnTo>
                <a:lnTo>
                  <a:pt x="680" y="1717428"/>
                </a:lnTo>
                <a:lnTo>
                  <a:pt x="227" y="1713822"/>
                </a:lnTo>
                <a:lnTo>
                  <a:pt x="0" y="1709764"/>
                </a:lnTo>
                <a:lnTo>
                  <a:pt x="0" y="1644625"/>
                </a:lnTo>
                <a:lnTo>
                  <a:pt x="227" y="1640568"/>
                </a:lnTo>
                <a:lnTo>
                  <a:pt x="680" y="1636736"/>
                </a:lnTo>
                <a:lnTo>
                  <a:pt x="1134" y="1632679"/>
                </a:lnTo>
                <a:lnTo>
                  <a:pt x="1814" y="1629073"/>
                </a:lnTo>
                <a:lnTo>
                  <a:pt x="2948" y="1625241"/>
                </a:lnTo>
                <a:lnTo>
                  <a:pt x="3855" y="1621409"/>
                </a:lnTo>
                <a:lnTo>
                  <a:pt x="5442" y="1618028"/>
                </a:lnTo>
                <a:lnTo>
                  <a:pt x="6803" y="1614196"/>
                </a:lnTo>
                <a:lnTo>
                  <a:pt x="8390" y="1610815"/>
                </a:lnTo>
                <a:lnTo>
                  <a:pt x="10431" y="1607434"/>
                </a:lnTo>
                <a:lnTo>
                  <a:pt x="12472" y="1604054"/>
                </a:lnTo>
                <a:lnTo>
                  <a:pt x="14513" y="1601123"/>
                </a:lnTo>
                <a:lnTo>
                  <a:pt x="17007" y="1597968"/>
                </a:lnTo>
                <a:lnTo>
                  <a:pt x="19502" y="1595038"/>
                </a:lnTo>
                <a:lnTo>
                  <a:pt x="21996" y="1592108"/>
                </a:lnTo>
                <a:lnTo>
                  <a:pt x="24717" y="1589628"/>
                </a:lnTo>
                <a:lnTo>
                  <a:pt x="27892" y="1586923"/>
                </a:lnTo>
                <a:lnTo>
                  <a:pt x="30840" y="1584669"/>
                </a:lnTo>
                <a:lnTo>
                  <a:pt x="33788" y="1581965"/>
                </a:lnTo>
                <a:lnTo>
                  <a:pt x="37416" y="1580162"/>
                </a:lnTo>
                <a:lnTo>
                  <a:pt x="40591" y="1578133"/>
                </a:lnTo>
                <a:lnTo>
                  <a:pt x="44219" y="1576104"/>
                </a:lnTo>
                <a:lnTo>
                  <a:pt x="48074" y="1574301"/>
                </a:lnTo>
                <a:lnTo>
                  <a:pt x="51476" y="1572723"/>
                </a:lnTo>
                <a:lnTo>
                  <a:pt x="55558" y="1571596"/>
                </a:lnTo>
                <a:lnTo>
                  <a:pt x="59413" y="1570244"/>
                </a:lnTo>
                <a:lnTo>
                  <a:pt x="63494" y="1569117"/>
                </a:lnTo>
                <a:lnTo>
                  <a:pt x="67349" y="1568216"/>
                </a:lnTo>
                <a:lnTo>
                  <a:pt x="71431" y="1567539"/>
                </a:lnTo>
                <a:lnTo>
                  <a:pt x="75740" y="1567089"/>
                </a:lnTo>
                <a:lnTo>
                  <a:pt x="80048" y="1566863"/>
                </a:lnTo>
                <a:close/>
                <a:moveTo>
                  <a:pt x="837043" y="738188"/>
                </a:moveTo>
                <a:lnTo>
                  <a:pt x="839735" y="738188"/>
                </a:lnTo>
                <a:lnTo>
                  <a:pt x="912639" y="738188"/>
                </a:lnTo>
                <a:lnTo>
                  <a:pt x="915107" y="738188"/>
                </a:lnTo>
                <a:lnTo>
                  <a:pt x="917575" y="738870"/>
                </a:lnTo>
                <a:lnTo>
                  <a:pt x="920042" y="739324"/>
                </a:lnTo>
                <a:lnTo>
                  <a:pt x="922285" y="740232"/>
                </a:lnTo>
                <a:lnTo>
                  <a:pt x="924529" y="741368"/>
                </a:lnTo>
                <a:lnTo>
                  <a:pt x="926772" y="742504"/>
                </a:lnTo>
                <a:lnTo>
                  <a:pt x="928791" y="743867"/>
                </a:lnTo>
                <a:lnTo>
                  <a:pt x="930585" y="745684"/>
                </a:lnTo>
                <a:lnTo>
                  <a:pt x="932155" y="747047"/>
                </a:lnTo>
                <a:lnTo>
                  <a:pt x="933501" y="749091"/>
                </a:lnTo>
                <a:lnTo>
                  <a:pt x="934847" y="751135"/>
                </a:lnTo>
                <a:lnTo>
                  <a:pt x="936193" y="753407"/>
                </a:lnTo>
                <a:lnTo>
                  <a:pt x="936866" y="755678"/>
                </a:lnTo>
                <a:lnTo>
                  <a:pt x="937315" y="757950"/>
                </a:lnTo>
                <a:lnTo>
                  <a:pt x="937763" y="760448"/>
                </a:lnTo>
                <a:lnTo>
                  <a:pt x="938212" y="762947"/>
                </a:lnTo>
                <a:lnTo>
                  <a:pt x="938212" y="1145229"/>
                </a:lnTo>
                <a:lnTo>
                  <a:pt x="937763" y="1147728"/>
                </a:lnTo>
                <a:lnTo>
                  <a:pt x="937315" y="1150227"/>
                </a:lnTo>
                <a:lnTo>
                  <a:pt x="936866" y="1152498"/>
                </a:lnTo>
                <a:lnTo>
                  <a:pt x="936193" y="1154770"/>
                </a:lnTo>
                <a:lnTo>
                  <a:pt x="934847" y="1157041"/>
                </a:lnTo>
                <a:lnTo>
                  <a:pt x="933501" y="1159085"/>
                </a:lnTo>
                <a:lnTo>
                  <a:pt x="932155" y="1160902"/>
                </a:lnTo>
                <a:lnTo>
                  <a:pt x="930585" y="1162720"/>
                </a:lnTo>
                <a:lnTo>
                  <a:pt x="928791" y="1164537"/>
                </a:lnTo>
                <a:lnTo>
                  <a:pt x="926772" y="1165672"/>
                </a:lnTo>
                <a:lnTo>
                  <a:pt x="924529" y="1167035"/>
                </a:lnTo>
                <a:lnTo>
                  <a:pt x="922285" y="1167944"/>
                </a:lnTo>
                <a:lnTo>
                  <a:pt x="920042" y="1168852"/>
                </a:lnTo>
                <a:lnTo>
                  <a:pt x="917575" y="1169534"/>
                </a:lnTo>
                <a:lnTo>
                  <a:pt x="915107" y="1169761"/>
                </a:lnTo>
                <a:lnTo>
                  <a:pt x="912639" y="1169988"/>
                </a:lnTo>
                <a:lnTo>
                  <a:pt x="839735" y="1169988"/>
                </a:lnTo>
                <a:lnTo>
                  <a:pt x="837043" y="1169761"/>
                </a:lnTo>
                <a:lnTo>
                  <a:pt x="834576" y="1169534"/>
                </a:lnTo>
                <a:lnTo>
                  <a:pt x="832108" y="1168852"/>
                </a:lnTo>
                <a:lnTo>
                  <a:pt x="829865" y="1167944"/>
                </a:lnTo>
                <a:lnTo>
                  <a:pt x="827622" y="1167035"/>
                </a:lnTo>
                <a:lnTo>
                  <a:pt x="825603" y="1165672"/>
                </a:lnTo>
                <a:lnTo>
                  <a:pt x="823584" y="1164537"/>
                </a:lnTo>
                <a:lnTo>
                  <a:pt x="821790" y="1162720"/>
                </a:lnTo>
                <a:lnTo>
                  <a:pt x="819995" y="1160902"/>
                </a:lnTo>
                <a:lnTo>
                  <a:pt x="818649" y="1159085"/>
                </a:lnTo>
                <a:lnTo>
                  <a:pt x="817303" y="1157041"/>
                </a:lnTo>
                <a:lnTo>
                  <a:pt x="816406" y="1154770"/>
                </a:lnTo>
                <a:lnTo>
                  <a:pt x="815284" y="1152498"/>
                </a:lnTo>
                <a:lnTo>
                  <a:pt x="814836" y="1150227"/>
                </a:lnTo>
                <a:lnTo>
                  <a:pt x="814387" y="1147728"/>
                </a:lnTo>
                <a:lnTo>
                  <a:pt x="814387" y="1145229"/>
                </a:lnTo>
                <a:lnTo>
                  <a:pt x="814387" y="762947"/>
                </a:lnTo>
                <a:lnTo>
                  <a:pt x="814387" y="760448"/>
                </a:lnTo>
                <a:lnTo>
                  <a:pt x="814836" y="757950"/>
                </a:lnTo>
                <a:lnTo>
                  <a:pt x="815284" y="755678"/>
                </a:lnTo>
                <a:lnTo>
                  <a:pt x="816406" y="753407"/>
                </a:lnTo>
                <a:lnTo>
                  <a:pt x="817303" y="751135"/>
                </a:lnTo>
                <a:lnTo>
                  <a:pt x="818649" y="749091"/>
                </a:lnTo>
                <a:lnTo>
                  <a:pt x="819995" y="747047"/>
                </a:lnTo>
                <a:lnTo>
                  <a:pt x="821790" y="745684"/>
                </a:lnTo>
                <a:lnTo>
                  <a:pt x="823584" y="743867"/>
                </a:lnTo>
                <a:lnTo>
                  <a:pt x="825603" y="742504"/>
                </a:lnTo>
                <a:lnTo>
                  <a:pt x="827622" y="741368"/>
                </a:lnTo>
                <a:lnTo>
                  <a:pt x="829865" y="740232"/>
                </a:lnTo>
                <a:lnTo>
                  <a:pt x="832108" y="739324"/>
                </a:lnTo>
                <a:lnTo>
                  <a:pt x="834576" y="738870"/>
                </a:lnTo>
                <a:lnTo>
                  <a:pt x="837043" y="738188"/>
                </a:lnTo>
                <a:close/>
                <a:moveTo>
                  <a:pt x="1318322" y="671513"/>
                </a:moveTo>
                <a:lnTo>
                  <a:pt x="1320794" y="671513"/>
                </a:lnTo>
                <a:lnTo>
                  <a:pt x="1394056" y="671513"/>
                </a:lnTo>
                <a:lnTo>
                  <a:pt x="1396528" y="671513"/>
                </a:lnTo>
                <a:lnTo>
                  <a:pt x="1399000" y="671966"/>
                </a:lnTo>
                <a:lnTo>
                  <a:pt x="1401472" y="672873"/>
                </a:lnTo>
                <a:lnTo>
                  <a:pt x="1403719" y="673553"/>
                </a:lnTo>
                <a:lnTo>
                  <a:pt x="1405966" y="674913"/>
                </a:lnTo>
                <a:lnTo>
                  <a:pt x="1408213" y="676273"/>
                </a:lnTo>
                <a:lnTo>
                  <a:pt x="1410011" y="677860"/>
                </a:lnTo>
                <a:lnTo>
                  <a:pt x="1412034" y="679900"/>
                </a:lnTo>
                <a:lnTo>
                  <a:pt x="1413607" y="681941"/>
                </a:lnTo>
                <a:lnTo>
                  <a:pt x="1414955" y="683981"/>
                </a:lnTo>
                <a:lnTo>
                  <a:pt x="1416304" y="686474"/>
                </a:lnTo>
                <a:lnTo>
                  <a:pt x="1417203" y="688968"/>
                </a:lnTo>
                <a:lnTo>
                  <a:pt x="1418326" y="691461"/>
                </a:lnTo>
                <a:lnTo>
                  <a:pt x="1418776" y="694181"/>
                </a:lnTo>
                <a:lnTo>
                  <a:pt x="1419225" y="696902"/>
                </a:lnTo>
                <a:lnTo>
                  <a:pt x="1419225" y="699848"/>
                </a:lnTo>
                <a:lnTo>
                  <a:pt x="1419225" y="1141426"/>
                </a:lnTo>
                <a:lnTo>
                  <a:pt x="1419225" y="1144373"/>
                </a:lnTo>
                <a:lnTo>
                  <a:pt x="1418776" y="1147320"/>
                </a:lnTo>
                <a:lnTo>
                  <a:pt x="1418326" y="1149813"/>
                </a:lnTo>
                <a:lnTo>
                  <a:pt x="1417203" y="1152534"/>
                </a:lnTo>
                <a:lnTo>
                  <a:pt x="1416304" y="1155254"/>
                </a:lnTo>
                <a:lnTo>
                  <a:pt x="1414955" y="1157521"/>
                </a:lnTo>
                <a:lnTo>
                  <a:pt x="1413607" y="1159787"/>
                </a:lnTo>
                <a:lnTo>
                  <a:pt x="1412034" y="1161601"/>
                </a:lnTo>
                <a:lnTo>
                  <a:pt x="1410011" y="1163414"/>
                </a:lnTo>
                <a:lnTo>
                  <a:pt x="1408213" y="1165228"/>
                </a:lnTo>
                <a:lnTo>
                  <a:pt x="1405966" y="1166588"/>
                </a:lnTo>
                <a:lnTo>
                  <a:pt x="1403719" y="1167721"/>
                </a:lnTo>
                <a:lnTo>
                  <a:pt x="1401472" y="1168855"/>
                </a:lnTo>
                <a:lnTo>
                  <a:pt x="1399000" y="1169535"/>
                </a:lnTo>
                <a:lnTo>
                  <a:pt x="1396528" y="1169761"/>
                </a:lnTo>
                <a:lnTo>
                  <a:pt x="1394056" y="1169988"/>
                </a:lnTo>
                <a:lnTo>
                  <a:pt x="1320794" y="1169988"/>
                </a:lnTo>
                <a:lnTo>
                  <a:pt x="1318322" y="1169761"/>
                </a:lnTo>
                <a:lnTo>
                  <a:pt x="1315850" y="1169535"/>
                </a:lnTo>
                <a:lnTo>
                  <a:pt x="1313154" y="1168855"/>
                </a:lnTo>
                <a:lnTo>
                  <a:pt x="1310906" y="1167721"/>
                </a:lnTo>
                <a:lnTo>
                  <a:pt x="1308659" y="1166588"/>
                </a:lnTo>
                <a:lnTo>
                  <a:pt x="1306861" y="1165228"/>
                </a:lnTo>
                <a:lnTo>
                  <a:pt x="1304839" y="1163414"/>
                </a:lnTo>
                <a:lnTo>
                  <a:pt x="1303041" y="1161601"/>
                </a:lnTo>
                <a:lnTo>
                  <a:pt x="1301243" y="1159787"/>
                </a:lnTo>
                <a:lnTo>
                  <a:pt x="1299670" y="1157521"/>
                </a:lnTo>
                <a:lnTo>
                  <a:pt x="1298546" y="1155254"/>
                </a:lnTo>
                <a:lnTo>
                  <a:pt x="1297423" y="1152534"/>
                </a:lnTo>
                <a:lnTo>
                  <a:pt x="1296524" y="1149813"/>
                </a:lnTo>
                <a:lnTo>
                  <a:pt x="1296074" y="1147320"/>
                </a:lnTo>
                <a:lnTo>
                  <a:pt x="1295400" y="1144373"/>
                </a:lnTo>
                <a:lnTo>
                  <a:pt x="1295400" y="1141426"/>
                </a:lnTo>
                <a:lnTo>
                  <a:pt x="1295400" y="699848"/>
                </a:lnTo>
                <a:lnTo>
                  <a:pt x="1295400" y="696902"/>
                </a:lnTo>
                <a:lnTo>
                  <a:pt x="1296074" y="694181"/>
                </a:lnTo>
                <a:lnTo>
                  <a:pt x="1296524" y="691461"/>
                </a:lnTo>
                <a:lnTo>
                  <a:pt x="1297423" y="688968"/>
                </a:lnTo>
                <a:lnTo>
                  <a:pt x="1298546" y="686474"/>
                </a:lnTo>
                <a:lnTo>
                  <a:pt x="1299670" y="683981"/>
                </a:lnTo>
                <a:lnTo>
                  <a:pt x="1301243" y="681941"/>
                </a:lnTo>
                <a:lnTo>
                  <a:pt x="1303041" y="679900"/>
                </a:lnTo>
                <a:lnTo>
                  <a:pt x="1304839" y="677860"/>
                </a:lnTo>
                <a:lnTo>
                  <a:pt x="1306861" y="676273"/>
                </a:lnTo>
                <a:lnTo>
                  <a:pt x="1308659" y="674913"/>
                </a:lnTo>
                <a:lnTo>
                  <a:pt x="1310906" y="673553"/>
                </a:lnTo>
                <a:lnTo>
                  <a:pt x="1313154" y="672873"/>
                </a:lnTo>
                <a:lnTo>
                  <a:pt x="1315850" y="671966"/>
                </a:lnTo>
                <a:lnTo>
                  <a:pt x="1318322" y="671513"/>
                </a:lnTo>
                <a:close/>
                <a:moveTo>
                  <a:pt x="988416" y="671513"/>
                </a:moveTo>
                <a:lnTo>
                  <a:pt x="990920" y="671513"/>
                </a:lnTo>
                <a:lnTo>
                  <a:pt x="1065121" y="671513"/>
                </a:lnTo>
                <a:lnTo>
                  <a:pt x="1067624" y="671513"/>
                </a:lnTo>
                <a:lnTo>
                  <a:pt x="1070128" y="671966"/>
                </a:lnTo>
                <a:lnTo>
                  <a:pt x="1072632" y="672873"/>
                </a:lnTo>
                <a:lnTo>
                  <a:pt x="1074908" y="673553"/>
                </a:lnTo>
                <a:lnTo>
                  <a:pt x="1077184" y="674913"/>
                </a:lnTo>
                <a:lnTo>
                  <a:pt x="1079460" y="676273"/>
                </a:lnTo>
                <a:lnTo>
                  <a:pt x="1081281" y="677860"/>
                </a:lnTo>
                <a:lnTo>
                  <a:pt x="1083330" y="679900"/>
                </a:lnTo>
                <a:lnTo>
                  <a:pt x="1084923" y="681941"/>
                </a:lnTo>
                <a:lnTo>
                  <a:pt x="1086288" y="683981"/>
                </a:lnTo>
                <a:lnTo>
                  <a:pt x="1087654" y="686474"/>
                </a:lnTo>
                <a:lnTo>
                  <a:pt x="1088565" y="688968"/>
                </a:lnTo>
                <a:lnTo>
                  <a:pt x="1089703" y="691461"/>
                </a:lnTo>
                <a:lnTo>
                  <a:pt x="1090158" y="694181"/>
                </a:lnTo>
                <a:lnTo>
                  <a:pt x="1090613" y="696902"/>
                </a:lnTo>
                <a:lnTo>
                  <a:pt x="1090613" y="699848"/>
                </a:lnTo>
                <a:lnTo>
                  <a:pt x="1090613" y="1141426"/>
                </a:lnTo>
                <a:lnTo>
                  <a:pt x="1090613" y="1144373"/>
                </a:lnTo>
                <a:lnTo>
                  <a:pt x="1090158" y="1147320"/>
                </a:lnTo>
                <a:lnTo>
                  <a:pt x="1089703" y="1149813"/>
                </a:lnTo>
                <a:lnTo>
                  <a:pt x="1088565" y="1152534"/>
                </a:lnTo>
                <a:lnTo>
                  <a:pt x="1087654" y="1155254"/>
                </a:lnTo>
                <a:lnTo>
                  <a:pt x="1086288" y="1157521"/>
                </a:lnTo>
                <a:lnTo>
                  <a:pt x="1084923" y="1159787"/>
                </a:lnTo>
                <a:lnTo>
                  <a:pt x="1083330" y="1161601"/>
                </a:lnTo>
                <a:lnTo>
                  <a:pt x="1081281" y="1163414"/>
                </a:lnTo>
                <a:lnTo>
                  <a:pt x="1079460" y="1165228"/>
                </a:lnTo>
                <a:lnTo>
                  <a:pt x="1077184" y="1166588"/>
                </a:lnTo>
                <a:lnTo>
                  <a:pt x="1074908" y="1167721"/>
                </a:lnTo>
                <a:lnTo>
                  <a:pt x="1072632" y="1168855"/>
                </a:lnTo>
                <a:lnTo>
                  <a:pt x="1070128" y="1169535"/>
                </a:lnTo>
                <a:lnTo>
                  <a:pt x="1067624" y="1169761"/>
                </a:lnTo>
                <a:lnTo>
                  <a:pt x="1065121" y="1169988"/>
                </a:lnTo>
                <a:lnTo>
                  <a:pt x="990920" y="1169988"/>
                </a:lnTo>
                <a:lnTo>
                  <a:pt x="988416" y="1169761"/>
                </a:lnTo>
                <a:lnTo>
                  <a:pt x="985685" y="1169535"/>
                </a:lnTo>
                <a:lnTo>
                  <a:pt x="983181" y="1168855"/>
                </a:lnTo>
                <a:lnTo>
                  <a:pt x="980905" y="1167721"/>
                </a:lnTo>
                <a:lnTo>
                  <a:pt x="978629" y="1166588"/>
                </a:lnTo>
                <a:lnTo>
                  <a:pt x="976581" y="1165228"/>
                </a:lnTo>
                <a:lnTo>
                  <a:pt x="974532" y="1163414"/>
                </a:lnTo>
                <a:lnTo>
                  <a:pt x="972939" y="1161601"/>
                </a:lnTo>
                <a:lnTo>
                  <a:pt x="971118" y="1159787"/>
                </a:lnTo>
                <a:lnTo>
                  <a:pt x="969525" y="1157521"/>
                </a:lnTo>
                <a:lnTo>
                  <a:pt x="968387" y="1155254"/>
                </a:lnTo>
                <a:lnTo>
                  <a:pt x="967249" y="1152534"/>
                </a:lnTo>
                <a:lnTo>
                  <a:pt x="966338" y="1149813"/>
                </a:lnTo>
                <a:lnTo>
                  <a:pt x="965883" y="1147320"/>
                </a:lnTo>
                <a:lnTo>
                  <a:pt x="965200" y="1144373"/>
                </a:lnTo>
                <a:lnTo>
                  <a:pt x="965200" y="1141426"/>
                </a:lnTo>
                <a:lnTo>
                  <a:pt x="965200" y="699848"/>
                </a:lnTo>
                <a:lnTo>
                  <a:pt x="965200" y="696902"/>
                </a:lnTo>
                <a:lnTo>
                  <a:pt x="965883" y="694181"/>
                </a:lnTo>
                <a:lnTo>
                  <a:pt x="966338" y="691461"/>
                </a:lnTo>
                <a:lnTo>
                  <a:pt x="967249" y="688968"/>
                </a:lnTo>
                <a:lnTo>
                  <a:pt x="968387" y="686474"/>
                </a:lnTo>
                <a:lnTo>
                  <a:pt x="969525" y="683981"/>
                </a:lnTo>
                <a:lnTo>
                  <a:pt x="971118" y="681941"/>
                </a:lnTo>
                <a:lnTo>
                  <a:pt x="972939" y="679900"/>
                </a:lnTo>
                <a:lnTo>
                  <a:pt x="974532" y="677860"/>
                </a:lnTo>
                <a:lnTo>
                  <a:pt x="976581" y="676273"/>
                </a:lnTo>
                <a:lnTo>
                  <a:pt x="978629" y="674913"/>
                </a:lnTo>
                <a:lnTo>
                  <a:pt x="980905" y="673553"/>
                </a:lnTo>
                <a:lnTo>
                  <a:pt x="983181" y="672873"/>
                </a:lnTo>
                <a:lnTo>
                  <a:pt x="985685" y="671966"/>
                </a:lnTo>
                <a:lnTo>
                  <a:pt x="988416" y="671513"/>
                </a:lnTo>
                <a:close/>
                <a:moveTo>
                  <a:pt x="1471932" y="590550"/>
                </a:moveTo>
                <a:lnTo>
                  <a:pt x="1546133" y="590550"/>
                </a:lnTo>
                <a:lnTo>
                  <a:pt x="1548636" y="590777"/>
                </a:lnTo>
                <a:lnTo>
                  <a:pt x="1551140" y="591231"/>
                </a:lnTo>
                <a:lnTo>
                  <a:pt x="1553644" y="592139"/>
                </a:lnTo>
                <a:lnTo>
                  <a:pt x="1555920" y="593274"/>
                </a:lnTo>
                <a:lnTo>
                  <a:pt x="1558196" y="594635"/>
                </a:lnTo>
                <a:lnTo>
                  <a:pt x="1560472" y="596451"/>
                </a:lnTo>
                <a:lnTo>
                  <a:pt x="1562293" y="598267"/>
                </a:lnTo>
                <a:lnTo>
                  <a:pt x="1564342" y="600537"/>
                </a:lnTo>
                <a:lnTo>
                  <a:pt x="1565707" y="602806"/>
                </a:lnTo>
                <a:lnTo>
                  <a:pt x="1567300" y="605303"/>
                </a:lnTo>
                <a:lnTo>
                  <a:pt x="1568666" y="608026"/>
                </a:lnTo>
                <a:lnTo>
                  <a:pt x="1569577" y="610750"/>
                </a:lnTo>
                <a:lnTo>
                  <a:pt x="1570487" y="613927"/>
                </a:lnTo>
                <a:lnTo>
                  <a:pt x="1571170" y="617105"/>
                </a:lnTo>
                <a:lnTo>
                  <a:pt x="1571625" y="620282"/>
                </a:lnTo>
                <a:lnTo>
                  <a:pt x="1571625" y="623687"/>
                </a:lnTo>
                <a:lnTo>
                  <a:pt x="1571625" y="1136851"/>
                </a:lnTo>
                <a:lnTo>
                  <a:pt x="1571625" y="1140256"/>
                </a:lnTo>
                <a:lnTo>
                  <a:pt x="1571170" y="1143433"/>
                </a:lnTo>
                <a:lnTo>
                  <a:pt x="1570487" y="1146838"/>
                </a:lnTo>
                <a:lnTo>
                  <a:pt x="1569577" y="1149788"/>
                </a:lnTo>
                <a:lnTo>
                  <a:pt x="1568666" y="1152512"/>
                </a:lnTo>
                <a:lnTo>
                  <a:pt x="1567300" y="1155462"/>
                </a:lnTo>
                <a:lnTo>
                  <a:pt x="1565707" y="1157959"/>
                </a:lnTo>
                <a:lnTo>
                  <a:pt x="1564342" y="1160229"/>
                </a:lnTo>
                <a:lnTo>
                  <a:pt x="1562293" y="1162498"/>
                </a:lnTo>
                <a:lnTo>
                  <a:pt x="1560472" y="1164314"/>
                </a:lnTo>
                <a:lnTo>
                  <a:pt x="1558196" y="1165903"/>
                </a:lnTo>
                <a:lnTo>
                  <a:pt x="1555920" y="1167492"/>
                </a:lnTo>
                <a:lnTo>
                  <a:pt x="1553644" y="1168399"/>
                </a:lnTo>
                <a:lnTo>
                  <a:pt x="1551140" y="1169307"/>
                </a:lnTo>
                <a:lnTo>
                  <a:pt x="1548636" y="1169761"/>
                </a:lnTo>
                <a:lnTo>
                  <a:pt x="1546133" y="1169988"/>
                </a:lnTo>
                <a:lnTo>
                  <a:pt x="1471932" y="1169988"/>
                </a:lnTo>
                <a:lnTo>
                  <a:pt x="1469201" y="1169761"/>
                </a:lnTo>
                <a:lnTo>
                  <a:pt x="1466697" y="1169307"/>
                </a:lnTo>
                <a:lnTo>
                  <a:pt x="1464193" y="1168399"/>
                </a:lnTo>
                <a:lnTo>
                  <a:pt x="1461917" y="1167492"/>
                </a:lnTo>
                <a:lnTo>
                  <a:pt x="1459641" y="1165903"/>
                </a:lnTo>
                <a:lnTo>
                  <a:pt x="1457593" y="1164314"/>
                </a:lnTo>
                <a:lnTo>
                  <a:pt x="1455544" y="1162498"/>
                </a:lnTo>
                <a:lnTo>
                  <a:pt x="1453496" y="1160229"/>
                </a:lnTo>
                <a:lnTo>
                  <a:pt x="1452130" y="1157959"/>
                </a:lnTo>
                <a:lnTo>
                  <a:pt x="1450537" y="1155462"/>
                </a:lnTo>
                <a:lnTo>
                  <a:pt x="1449399" y="1152512"/>
                </a:lnTo>
                <a:lnTo>
                  <a:pt x="1448261" y="1149788"/>
                </a:lnTo>
                <a:lnTo>
                  <a:pt x="1447350" y="1146838"/>
                </a:lnTo>
                <a:lnTo>
                  <a:pt x="1446667" y="1143433"/>
                </a:lnTo>
                <a:lnTo>
                  <a:pt x="1446212" y="1140256"/>
                </a:lnTo>
                <a:lnTo>
                  <a:pt x="1446212" y="1136851"/>
                </a:lnTo>
                <a:lnTo>
                  <a:pt x="1446212" y="623687"/>
                </a:lnTo>
                <a:lnTo>
                  <a:pt x="1446212" y="620282"/>
                </a:lnTo>
                <a:lnTo>
                  <a:pt x="1446667" y="617105"/>
                </a:lnTo>
                <a:lnTo>
                  <a:pt x="1447350" y="613927"/>
                </a:lnTo>
                <a:lnTo>
                  <a:pt x="1448261" y="610750"/>
                </a:lnTo>
                <a:lnTo>
                  <a:pt x="1449399" y="608026"/>
                </a:lnTo>
                <a:lnTo>
                  <a:pt x="1450537" y="605303"/>
                </a:lnTo>
                <a:lnTo>
                  <a:pt x="1452130" y="602806"/>
                </a:lnTo>
                <a:lnTo>
                  <a:pt x="1453496" y="600537"/>
                </a:lnTo>
                <a:lnTo>
                  <a:pt x="1455544" y="598267"/>
                </a:lnTo>
                <a:lnTo>
                  <a:pt x="1457593" y="596451"/>
                </a:lnTo>
                <a:lnTo>
                  <a:pt x="1459641" y="594635"/>
                </a:lnTo>
                <a:lnTo>
                  <a:pt x="1461917" y="593274"/>
                </a:lnTo>
                <a:lnTo>
                  <a:pt x="1464193" y="592139"/>
                </a:lnTo>
                <a:lnTo>
                  <a:pt x="1466697" y="591231"/>
                </a:lnTo>
                <a:lnTo>
                  <a:pt x="1469201" y="590777"/>
                </a:lnTo>
                <a:lnTo>
                  <a:pt x="1471932" y="590550"/>
                </a:lnTo>
                <a:close/>
                <a:moveTo>
                  <a:pt x="1152617" y="590550"/>
                </a:moveTo>
                <a:lnTo>
                  <a:pt x="1226818" y="590550"/>
                </a:lnTo>
                <a:lnTo>
                  <a:pt x="1229322" y="590777"/>
                </a:lnTo>
                <a:lnTo>
                  <a:pt x="1232053" y="591231"/>
                </a:lnTo>
                <a:lnTo>
                  <a:pt x="1234557" y="592139"/>
                </a:lnTo>
                <a:lnTo>
                  <a:pt x="1236833" y="593274"/>
                </a:lnTo>
                <a:lnTo>
                  <a:pt x="1239109" y="594635"/>
                </a:lnTo>
                <a:lnTo>
                  <a:pt x="1241158" y="596451"/>
                </a:lnTo>
                <a:lnTo>
                  <a:pt x="1242978" y="598267"/>
                </a:lnTo>
                <a:lnTo>
                  <a:pt x="1244799" y="600537"/>
                </a:lnTo>
                <a:lnTo>
                  <a:pt x="1246620" y="602806"/>
                </a:lnTo>
                <a:lnTo>
                  <a:pt x="1248213" y="605303"/>
                </a:lnTo>
                <a:lnTo>
                  <a:pt x="1249352" y="608026"/>
                </a:lnTo>
                <a:lnTo>
                  <a:pt x="1250490" y="610750"/>
                </a:lnTo>
                <a:lnTo>
                  <a:pt x="1251400" y="613927"/>
                </a:lnTo>
                <a:lnTo>
                  <a:pt x="1251855" y="617105"/>
                </a:lnTo>
                <a:lnTo>
                  <a:pt x="1252538" y="620282"/>
                </a:lnTo>
                <a:lnTo>
                  <a:pt x="1252538" y="623687"/>
                </a:lnTo>
                <a:lnTo>
                  <a:pt x="1252538" y="1136851"/>
                </a:lnTo>
                <a:lnTo>
                  <a:pt x="1252538" y="1140256"/>
                </a:lnTo>
                <a:lnTo>
                  <a:pt x="1251855" y="1143433"/>
                </a:lnTo>
                <a:lnTo>
                  <a:pt x="1251400" y="1146838"/>
                </a:lnTo>
                <a:lnTo>
                  <a:pt x="1250490" y="1149788"/>
                </a:lnTo>
                <a:lnTo>
                  <a:pt x="1249352" y="1152512"/>
                </a:lnTo>
                <a:lnTo>
                  <a:pt x="1248213" y="1155462"/>
                </a:lnTo>
                <a:lnTo>
                  <a:pt x="1246620" y="1157959"/>
                </a:lnTo>
                <a:lnTo>
                  <a:pt x="1244799" y="1160229"/>
                </a:lnTo>
                <a:lnTo>
                  <a:pt x="1242978" y="1162498"/>
                </a:lnTo>
                <a:lnTo>
                  <a:pt x="1241158" y="1164314"/>
                </a:lnTo>
                <a:lnTo>
                  <a:pt x="1239109" y="1165903"/>
                </a:lnTo>
                <a:lnTo>
                  <a:pt x="1236833" y="1167492"/>
                </a:lnTo>
                <a:lnTo>
                  <a:pt x="1234557" y="1168399"/>
                </a:lnTo>
                <a:lnTo>
                  <a:pt x="1232053" y="1169307"/>
                </a:lnTo>
                <a:lnTo>
                  <a:pt x="1229322" y="1169761"/>
                </a:lnTo>
                <a:lnTo>
                  <a:pt x="1226818" y="1169988"/>
                </a:lnTo>
                <a:lnTo>
                  <a:pt x="1152617" y="1169988"/>
                </a:lnTo>
                <a:lnTo>
                  <a:pt x="1150114" y="1169761"/>
                </a:lnTo>
                <a:lnTo>
                  <a:pt x="1147610" y="1169307"/>
                </a:lnTo>
                <a:lnTo>
                  <a:pt x="1145106" y="1168399"/>
                </a:lnTo>
                <a:lnTo>
                  <a:pt x="1142830" y="1167492"/>
                </a:lnTo>
                <a:lnTo>
                  <a:pt x="1140554" y="1165903"/>
                </a:lnTo>
                <a:lnTo>
                  <a:pt x="1138278" y="1164314"/>
                </a:lnTo>
                <a:lnTo>
                  <a:pt x="1136457" y="1162498"/>
                </a:lnTo>
                <a:lnTo>
                  <a:pt x="1134409" y="1160229"/>
                </a:lnTo>
                <a:lnTo>
                  <a:pt x="1132815" y="1157959"/>
                </a:lnTo>
                <a:lnTo>
                  <a:pt x="1131450" y="1155462"/>
                </a:lnTo>
                <a:lnTo>
                  <a:pt x="1130084" y="1152512"/>
                </a:lnTo>
                <a:lnTo>
                  <a:pt x="1129174" y="1149788"/>
                </a:lnTo>
                <a:lnTo>
                  <a:pt x="1128036" y="1146838"/>
                </a:lnTo>
                <a:lnTo>
                  <a:pt x="1127580" y="1143433"/>
                </a:lnTo>
                <a:lnTo>
                  <a:pt x="1127125" y="1140256"/>
                </a:lnTo>
                <a:lnTo>
                  <a:pt x="1127125" y="1136851"/>
                </a:lnTo>
                <a:lnTo>
                  <a:pt x="1127125" y="623687"/>
                </a:lnTo>
                <a:lnTo>
                  <a:pt x="1127125" y="620282"/>
                </a:lnTo>
                <a:lnTo>
                  <a:pt x="1127580" y="617105"/>
                </a:lnTo>
                <a:lnTo>
                  <a:pt x="1128036" y="613927"/>
                </a:lnTo>
                <a:lnTo>
                  <a:pt x="1129174" y="610750"/>
                </a:lnTo>
                <a:lnTo>
                  <a:pt x="1130084" y="608026"/>
                </a:lnTo>
                <a:lnTo>
                  <a:pt x="1131450" y="605303"/>
                </a:lnTo>
                <a:lnTo>
                  <a:pt x="1132815" y="602806"/>
                </a:lnTo>
                <a:lnTo>
                  <a:pt x="1134409" y="600537"/>
                </a:lnTo>
                <a:lnTo>
                  <a:pt x="1136457" y="598267"/>
                </a:lnTo>
                <a:lnTo>
                  <a:pt x="1138278" y="596451"/>
                </a:lnTo>
                <a:lnTo>
                  <a:pt x="1140554" y="594635"/>
                </a:lnTo>
                <a:lnTo>
                  <a:pt x="1142830" y="593274"/>
                </a:lnTo>
                <a:lnTo>
                  <a:pt x="1145106" y="592139"/>
                </a:lnTo>
                <a:lnTo>
                  <a:pt x="1147610" y="591231"/>
                </a:lnTo>
                <a:lnTo>
                  <a:pt x="1150114" y="590777"/>
                </a:lnTo>
                <a:lnTo>
                  <a:pt x="1152617" y="590550"/>
                </a:lnTo>
                <a:close/>
                <a:moveTo>
                  <a:pt x="1633857" y="508000"/>
                </a:moveTo>
                <a:lnTo>
                  <a:pt x="1707830" y="508000"/>
                </a:lnTo>
                <a:lnTo>
                  <a:pt x="1710561" y="508227"/>
                </a:lnTo>
                <a:lnTo>
                  <a:pt x="1713065" y="508680"/>
                </a:lnTo>
                <a:lnTo>
                  <a:pt x="1715797" y="509814"/>
                </a:lnTo>
                <a:lnTo>
                  <a:pt x="1718073" y="510947"/>
                </a:lnTo>
                <a:lnTo>
                  <a:pt x="1720349" y="512534"/>
                </a:lnTo>
                <a:lnTo>
                  <a:pt x="1722170" y="514575"/>
                </a:lnTo>
                <a:lnTo>
                  <a:pt x="1724218" y="516842"/>
                </a:lnTo>
                <a:lnTo>
                  <a:pt x="1726039" y="519109"/>
                </a:lnTo>
                <a:lnTo>
                  <a:pt x="1727860" y="521829"/>
                </a:lnTo>
                <a:lnTo>
                  <a:pt x="1729453" y="524550"/>
                </a:lnTo>
                <a:lnTo>
                  <a:pt x="1730591" y="527950"/>
                </a:lnTo>
                <a:lnTo>
                  <a:pt x="1731729" y="531124"/>
                </a:lnTo>
                <a:lnTo>
                  <a:pt x="1732640" y="534752"/>
                </a:lnTo>
                <a:lnTo>
                  <a:pt x="1733095" y="538152"/>
                </a:lnTo>
                <a:lnTo>
                  <a:pt x="1733550" y="542006"/>
                </a:lnTo>
                <a:lnTo>
                  <a:pt x="1733550" y="545860"/>
                </a:lnTo>
                <a:lnTo>
                  <a:pt x="1733550" y="1132128"/>
                </a:lnTo>
                <a:lnTo>
                  <a:pt x="1733550" y="1135982"/>
                </a:lnTo>
                <a:lnTo>
                  <a:pt x="1733095" y="1139836"/>
                </a:lnTo>
                <a:lnTo>
                  <a:pt x="1732640" y="1143463"/>
                </a:lnTo>
                <a:lnTo>
                  <a:pt x="1731729" y="1146864"/>
                </a:lnTo>
                <a:lnTo>
                  <a:pt x="1730591" y="1150038"/>
                </a:lnTo>
                <a:lnTo>
                  <a:pt x="1729453" y="1153438"/>
                </a:lnTo>
                <a:lnTo>
                  <a:pt x="1727860" y="1156159"/>
                </a:lnTo>
                <a:lnTo>
                  <a:pt x="1726039" y="1158879"/>
                </a:lnTo>
                <a:lnTo>
                  <a:pt x="1724218" y="1161373"/>
                </a:lnTo>
                <a:lnTo>
                  <a:pt x="1722170" y="1163414"/>
                </a:lnTo>
                <a:lnTo>
                  <a:pt x="1720349" y="1165454"/>
                </a:lnTo>
                <a:lnTo>
                  <a:pt x="1718073" y="1167041"/>
                </a:lnTo>
                <a:lnTo>
                  <a:pt x="1715797" y="1168174"/>
                </a:lnTo>
                <a:lnTo>
                  <a:pt x="1713065" y="1169308"/>
                </a:lnTo>
                <a:lnTo>
                  <a:pt x="1710561" y="1169761"/>
                </a:lnTo>
                <a:lnTo>
                  <a:pt x="1707830" y="1169988"/>
                </a:lnTo>
                <a:lnTo>
                  <a:pt x="1633857" y="1169988"/>
                </a:lnTo>
                <a:lnTo>
                  <a:pt x="1631353" y="1169761"/>
                </a:lnTo>
                <a:lnTo>
                  <a:pt x="1628850" y="1169308"/>
                </a:lnTo>
                <a:lnTo>
                  <a:pt x="1626346" y="1168174"/>
                </a:lnTo>
                <a:lnTo>
                  <a:pt x="1624070" y="1167041"/>
                </a:lnTo>
                <a:lnTo>
                  <a:pt x="1621794" y="1165454"/>
                </a:lnTo>
                <a:lnTo>
                  <a:pt x="1619518" y="1163414"/>
                </a:lnTo>
                <a:lnTo>
                  <a:pt x="1617469" y="1161373"/>
                </a:lnTo>
                <a:lnTo>
                  <a:pt x="1615648" y="1158879"/>
                </a:lnTo>
                <a:lnTo>
                  <a:pt x="1614055" y="1156159"/>
                </a:lnTo>
                <a:lnTo>
                  <a:pt x="1612689" y="1153438"/>
                </a:lnTo>
                <a:lnTo>
                  <a:pt x="1611324" y="1150038"/>
                </a:lnTo>
                <a:lnTo>
                  <a:pt x="1610186" y="1146864"/>
                </a:lnTo>
                <a:lnTo>
                  <a:pt x="1609275" y="1143463"/>
                </a:lnTo>
                <a:lnTo>
                  <a:pt x="1608820" y="1139836"/>
                </a:lnTo>
                <a:lnTo>
                  <a:pt x="1608365" y="1135982"/>
                </a:lnTo>
                <a:lnTo>
                  <a:pt x="1608137" y="1132128"/>
                </a:lnTo>
                <a:lnTo>
                  <a:pt x="1608137" y="545860"/>
                </a:lnTo>
                <a:lnTo>
                  <a:pt x="1608365" y="542006"/>
                </a:lnTo>
                <a:lnTo>
                  <a:pt x="1608820" y="538152"/>
                </a:lnTo>
                <a:lnTo>
                  <a:pt x="1609275" y="534752"/>
                </a:lnTo>
                <a:lnTo>
                  <a:pt x="1610186" y="531124"/>
                </a:lnTo>
                <a:lnTo>
                  <a:pt x="1611324" y="527950"/>
                </a:lnTo>
                <a:lnTo>
                  <a:pt x="1612689" y="524550"/>
                </a:lnTo>
                <a:lnTo>
                  <a:pt x="1614055" y="521829"/>
                </a:lnTo>
                <a:lnTo>
                  <a:pt x="1615648" y="519109"/>
                </a:lnTo>
                <a:lnTo>
                  <a:pt x="1617469" y="516842"/>
                </a:lnTo>
                <a:lnTo>
                  <a:pt x="1619518" y="514575"/>
                </a:lnTo>
                <a:lnTo>
                  <a:pt x="1621794" y="512534"/>
                </a:lnTo>
                <a:lnTo>
                  <a:pt x="1624070" y="510947"/>
                </a:lnTo>
                <a:lnTo>
                  <a:pt x="1626346" y="509814"/>
                </a:lnTo>
                <a:lnTo>
                  <a:pt x="1628850" y="508680"/>
                </a:lnTo>
                <a:lnTo>
                  <a:pt x="1631353" y="508227"/>
                </a:lnTo>
                <a:lnTo>
                  <a:pt x="1633857" y="508000"/>
                </a:lnTo>
                <a:close/>
                <a:moveTo>
                  <a:pt x="1501548" y="319088"/>
                </a:moveTo>
                <a:lnTo>
                  <a:pt x="1733323" y="319088"/>
                </a:lnTo>
                <a:lnTo>
                  <a:pt x="1733323" y="319316"/>
                </a:lnTo>
                <a:lnTo>
                  <a:pt x="1733550" y="319316"/>
                </a:lnTo>
                <a:lnTo>
                  <a:pt x="1733550" y="464215"/>
                </a:lnTo>
                <a:lnTo>
                  <a:pt x="1637620" y="464215"/>
                </a:lnTo>
                <a:lnTo>
                  <a:pt x="1637620" y="418038"/>
                </a:lnTo>
                <a:lnTo>
                  <a:pt x="1318759" y="617303"/>
                </a:lnTo>
                <a:lnTo>
                  <a:pt x="1250723" y="574766"/>
                </a:lnTo>
                <a:lnTo>
                  <a:pt x="1253444" y="573174"/>
                </a:lnTo>
                <a:lnTo>
                  <a:pt x="1146628" y="506525"/>
                </a:lnTo>
                <a:lnTo>
                  <a:pt x="844096" y="695326"/>
                </a:lnTo>
                <a:lnTo>
                  <a:pt x="776287" y="653016"/>
                </a:lnTo>
                <a:lnTo>
                  <a:pt x="1147082" y="421450"/>
                </a:lnTo>
                <a:lnTo>
                  <a:pt x="1215118" y="463533"/>
                </a:lnTo>
                <a:lnTo>
                  <a:pt x="1214437" y="464215"/>
                </a:lnTo>
                <a:lnTo>
                  <a:pt x="1321253" y="530637"/>
                </a:lnTo>
                <a:lnTo>
                  <a:pt x="1564368" y="379141"/>
                </a:lnTo>
                <a:lnTo>
                  <a:pt x="1501548" y="379141"/>
                </a:lnTo>
                <a:lnTo>
                  <a:pt x="1501548" y="319088"/>
                </a:lnTo>
                <a:close/>
                <a:moveTo>
                  <a:pt x="229507" y="91395"/>
                </a:moveTo>
                <a:lnTo>
                  <a:pt x="225651" y="91621"/>
                </a:lnTo>
                <a:lnTo>
                  <a:pt x="221796" y="91848"/>
                </a:lnTo>
                <a:lnTo>
                  <a:pt x="218394" y="92075"/>
                </a:lnTo>
                <a:lnTo>
                  <a:pt x="214539" y="92755"/>
                </a:lnTo>
                <a:lnTo>
                  <a:pt x="210910" y="93662"/>
                </a:lnTo>
                <a:lnTo>
                  <a:pt x="207509" y="94570"/>
                </a:lnTo>
                <a:lnTo>
                  <a:pt x="204107" y="95704"/>
                </a:lnTo>
                <a:lnTo>
                  <a:pt x="200705" y="96837"/>
                </a:lnTo>
                <a:lnTo>
                  <a:pt x="197303" y="98198"/>
                </a:lnTo>
                <a:lnTo>
                  <a:pt x="194355" y="99559"/>
                </a:lnTo>
                <a:lnTo>
                  <a:pt x="191407" y="101373"/>
                </a:lnTo>
                <a:lnTo>
                  <a:pt x="188232" y="103187"/>
                </a:lnTo>
                <a:lnTo>
                  <a:pt x="185284" y="105002"/>
                </a:lnTo>
                <a:lnTo>
                  <a:pt x="182562" y="107270"/>
                </a:lnTo>
                <a:lnTo>
                  <a:pt x="179614" y="109311"/>
                </a:lnTo>
                <a:lnTo>
                  <a:pt x="177119" y="111579"/>
                </a:lnTo>
                <a:lnTo>
                  <a:pt x="174851" y="114073"/>
                </a:lnTo>
                <a:lnTo>
                  <a:pt x="172357" y="116568"/>
                </a:lnTo>
                <a:lnTo>
                  <a:pt x="170316" y="119062"/>
                </a:lnTo>
                <a:lnTo>
                  <a:pt x="168275" y="121784"/>
                </a:lnTo>
                <a:lnTo>
                  <a:pt x="166460" y="124505"/>
                </a:lnTo>
                <a:lnTo>
                  <a:pt x="164646" y="127454"/>
                </a:lnTo>
                <a:lnTo>
                  <a:pt x="162832" y="130402"/>
                </a:lnTo>
                <a:lnTo>
                  <a:pt x="161471" y="133350"/>
                </a:lnTo>
                <a:lnTo>
                  <a:pt x="160110" y="136525"/>
                </a:lnTo>
                <a:lnTo>
                  <a:pt x="158976" y="139700"/>
                </a:lnTo>
                <a:lnTo>
                  <a:pt x="158069" y="143102"/>
                </a:lnTo>
                <a:lnTo>
                  <a:pt x="156935" y="146277"/>
                </a:lnTo>
                <a:lnTo>
                  <a:pt x="156482" y="149679"/>
                </a:lnTo>
                <a:lnTo>
                  <a:pt x="156028" y="153080"/>
                </a:lnTo>
                <a:lnTo>
                  <a:pt x="155801" y="156709"/>
                </a:lnTo>
                <a:lnTo>
                  <a:pt x="155801" y="160111"/>
                </a:lnTo>
                <a:lnTo>
                  <a:pt x="155801" y="1330098"/>
                </a:lnTo>
                <a:lnTo>
                  <a:pt x="155801" y="1333500"/>
                </a:lnTo>
                <a:lnTo>
                  <a:pt x="156028" y="1337129"/>
                </a:lnTo>
                <a:lnTo>
                  <a:pt x="156482" y="1340531"/>
                </a:lnTo>
                <a:lnTo>
                  <a:pt x="156935" y="1343932"/>
                </a:lnTo>
                <a:lnTo>
                  <a:pt x="158069" y="1347561"/>
                </a:lnTo>
                <a:lnTo>
                  <a:pt x="158976" y="1350509"/>
                </a:lnTo>
                <a:lnTo>
                  <a:pt x="160110" y="1353684"/>
                </a:lnTo>
                <a:lnTo>
                  <a:pt x="161471" y="1357086"/>
                </a:lnTo>
                <a:lnTo>
                  <a:pt x="162832" y="1360034"/>
                </a:lnTo>
                <a:lnTo>
                  <a:pt x="164646" y="1362756"/>
                </a:lnTo>
                <a:lnTo>
                  <a:pt x="166460" y="1365931"/>
                </a:lnTo>
                <a:lnTo>
                  <a:pt x="168275" y="1368652"/>
                </a:lnTo>
                <a:lnTo>
                  <a:pt x="170316" y="1371373"/>
                </a:lnTo>
                <a:lnTo>
                  <a:pt x="172357" y="1373868"/>
                </a:lnTo>
                <a:lnTo>
                  <a:pt x="174851" y="1376590"/>
                </a:lnTo>
                <a:lnTo>
                  <a:pt x="177119" y="1378857"/>
                </a:lnTo>
                <a:lnTo>
                  <a:pt x="179614" y="1381125"/>
                </a:lnTo>
                <a:lnTo>
                  <a:pt x="182562" y="1383393"/>
                </a:lnTo>
                <a:lnTo>
                  <a:pt x="185284" y="1385207"/>
                </a:lnTo>
                <a:lnTo>
                  <a:pt x="188232" y="1387248"/>
                </a:lnTo>
                <a:lnTo>
                  <a:pt x="191407" y="1389063"/>
                </a:lnTo>
                <a:lnTo>
                  <a:pt x="194355" y="1390650"/>
                </a:lnTo>
                <a:lnTo>
                  <a:pt x="197303" y="1392238"/>
                </a:lnTo>
                <a:lnTo>
                  <a:pt x="200705" y="1393598"/>
                </a:lnTo>
                <a:lnTo>
                  <a:pt x="204107" y="1394959"/>
                </a:lnTo>
                <a:lnTo>
                  <a:pt x="207509" y="1395866"/>
                </a:lnTo>
                <a:lnTo>
                  <a:pt x="210910" y="1397000"/>
                </a:lnTo>
                <a:lnTo>
                  <a:pt x="214539" y="1397681"/>
                </a:lnTo>
                <a:lnTo>
                  <a:pt x="218394" y="1398134"/>
                </a:lnTo>
                <a:lnTo>
                  <a:pt x="221796" y="1398588"/>
                </a:lnTo>
                <a:lnTo>
                  <a:pt x="225651" y="1399041"/>
                </a:lnTo>
                <a:lnTo>
                  <a:pt x="229507" y="1399041"/>
                </a:lnTo>
                <a:lnTo>
                  <a:pt x="2280330" y="1399041"/>
                </a:lnTo>
                <a:lnTo>
                  <a:pt x="2284186" y="1399041"/>
                </a:lnTo>
                <a:lnTo>
                  <a:pt x="2288041" y="1398588"/>
                </a:lnTo>
                <a:lnTo>
                  <a:pt x="2291670" y="1398134"/>
                </a:lnTo>
                <a:lnTo>
                  <a:pt x="2295298" y="1397681"/>
                </a:lnTo>
                <a:lnTo>
                  <a:pt x="2299154" y="1397000"/>
                </a:lnTo>
                <a:lnTo>
                  <a:pt x="2302555" y="1395866"/>
                </a:lnTo>
                <a:lnTo>
                  <a:pt x="2305957" y="1394959"/>
                </a:lnTo>
                <a:lnTo>
                  <a:pt x="2309359" y="1393598"/>
                </a:lnTo>
                <a:lnTo>
                  <a:pt x="2312534" y="1392238"/>
                </a:lnTo>
                <a:lnTo>
                  <a:pt x="2315709" y="1390650"/>
                </a:lnTo>
                <a:lnTo>
                  <a:pt x="2318884" y="1389063"/>
                </a:lnTo>
                <a:lnTo>
                  <a:pt x="2321832" y="1387248"/>
                </a:lnTo>
                <a:lnTo>
                  <a:pt x="2324780" y="1385207"/>
                </a:lnTo>
                <a:lnTo>
                  <a:pt x="2327502" y="1383393"/>
                </a:lnTo>
                <a:lnTo>
                  <a:pt x="2330223" y="1381125"/>
                </a:lnTo>
                <a:lnTo>
                  <a:pt x="2332945" y="1378857"/>
                </a:lnTo>
                <a:lnTo>
                  <a:pt x="2335213" y="1376590"/>
                </a:lnTo>
                <a:lnTo>
                  <a:pt x="2337707" y="1373868"/>
                </a:lnTo>
                <a:lnTo>
                  <a:pt x="2339748" y="1371373"/>
                </a:lnTo>
                <a:lnTo>
                  <a:pt x="2341789" y="1368652"/>
                </a:lnTo>
                <a:lnTo>
                  <a:pt x="2343830" y="1365931"/>
                </a:lnTo>
                <a:lnTo>
                  <a:pt x="2345418" y="1362756"/>
                </a:lnTo>
                <a:lnTo>
                  <a:pt x="2347232" y="1360034"/>
                </a:lnTo>
                <a:lnTo>
                  <a:pt x="2348593" y="1357086"/>
                </a:lnTo>
                <a:lnTo>
                  <a:pt x="2350180" y="1353684"/>
                </a:lnTo>
                <a:lnTo>
                  <a:pt x="2351088" y="1350509"/>
                </a:lnTo>
                <a:lnTo>
                  <a:pt x="2351995" y="1347561"/>
                </a:lnTo>
                <a:lnTo>
                  <a:pt x="2352902" y="1343932"/>
                </a:lnTo>
                <a:lnTo>
                  <a:pt x="2353582" y="1340531"/>
                </a:lnTo>
                <a:lnTo>
                  <a:pt x="2354036" y="1337129"/>
                </a:lnTo>
                <a:lnTo>
                  <a:pt x="2354263" y="1333500"/>
                </a:lnTo>
                <a:lnTo>
                  <a:pt x="2354263" y="1330098"/>
                </a:lnTo>
                <a:lnTo>
                  <a:pt x="2354263" y="160111"/>
                </a:lnTo>
                <a:lnTo>
                  <a:pt x="2354263" y="156709"/>
                </a:lnTo>
                <a:lnTo>
                  <a:pt x="2354036" y="153080"/>
                </a:lnTo>
                <a:lnTo>
                  <a:pt x="2353582" y="149679"/>
                </a:lnTo>
                <a:lnTo>
                  <a:pt x="2352902" y="146277"/>
                </a:lnTo>
                <a:lnTo>
                  <a:pt x="2351995" y="143102"/>
                </a:lnTo>
                <a:lnTo>
                  <a:pt x="2351088" y="139700"/>
                </a:lnTo>
                <a:lnTo>
                  <a:pt x="2350180" y="136525"/>
                </a:lnTo>
                <a:lnTo>
                  <a:pt x="2348593" y="133350"/>
                </a:lnTo>
                <a:lnTo>
                  <a:pt x="2347232" y="130402"/>
                </a:lnTo>
                <a:lnTo>
                  <a:pt x="2345418" y="127454"/>
                </a:lnTo>
                <a:lnTo>
                  <a:pt x="2343830" y="124505"/>
                </a:lnTo>
                <a:lnTo>
                  <a:pt x="2341789" y="121784"/>
                </a:lnTo>
                <a:lnTo>
                  <a:pt x="2339748" y="119062"/>
                </a:lnTo>
                <a:lnTo>
                  <a:pt x="2337707" y="116568"/>
                </a:lnTo>
                <a:lnTo>
                  <a:pt x="2335213" y="114073"/>
                </a:lnTo>
                <a:lnTo>
                  <a:pt x="2332945" y="111579"/>
                </a:lnTo>
                <a:lnTo>
                  <a:pt x="2330223" y="109311"/>
                </a:lnTo>
                <a:lnTo>
                  <a:pt x="2327502" y="107270"/>
                </a:lnTo>
                <a:lnTo>
                  <a:pt x="2324780" y="105002"/>
                </a:lnTo>
                <a:lnTo>
                  <a:pt x="2321832" y="103187"/>
                </a:lnTo>
                <a:lnTo>
                  <a:pt x="2318884" y="101373"/>
                </a:lnTo>
                <a:lnTo>
                  <a:pt x="2315709" y="99559"/>
                </a:lnTo>
                <a:lnTo>
                  <a:pt x="2312534" y="98198"/>
                </a:lnTo>
                <a:lnTo>
                  <a:pt x="2309359" y="96837"/>
                </a:lnTo>
                <a:lnTo>
                  <a:pt x="2305957" y="95704"/>
                </a:lnTo>
                <a:lnTo>
                  <a:pt x="2302555" y="94570"/>
                </a:lnTo>
                <a:lnTo>
                  <a:pt x="2299154" y="93662"/>
                </a:lnTo>
                <a:lnTo>
                  <a:pt x="2295298" y="92755"/>
                </a:lnTo>
                <a:lnTo>
                  <a:pt x="2291670" y="92075"/>
                </a:lnTo>
                <a:lnTo>
                  <a:pt x="2288041" y="91848"/>
                </a:lnTo>
                <a:lnTo>
                  <a:pt x="2284186" y="91621"/>
                </a:lnTo>
                <a:lnTo>
                  <a:pt x="2280330" y="91395"/>
                </a:lnTo>
                <a:lnTo>
                  <a:pt x="229507" y="91395"/>
                </a:lnTo>
                <a:close/>
                <a:moveTo>
                  <a:pt x="81642" y="0"/>
                </a:moveTo>
                <a:lnTo>
                  <a:pt x="86178" y="0"/>
                </a:lnTo>
                <a:lnTo>
                  <a:pt x="2424113" y="0"/>
                </a:lnTo>
                <a:lnTo>
                  <a:pt x="2428648" y="0"/>
                </a:lnTo>
                <a:lnTo>
                  <a:pt x="2432730" y="227"/>
                </a:lnTo>
                <a:lnTo>
                  <a:pt x="2436813" y="680"/>
                </a:lnTo>
                <a:lnTo>
                  <a:pt x="2441122" y="1361"/>
                </a:lnTo>
                <a:lnTo>
                  <a:pt x="2445204" y="2268"/>
                </a:lnTo>
                <a:lnTo>
                  <a:pt x="2449286" y="3402"/>
                </a:lnTo>
                <a:lnTo>
                  <a:pt x="2452914" y="4536"/>
                </a:lnTo>
                <a:lnTo>
                  <a:pt x="2456770" y="5896"/>
                </a:lnTo>
                <a:lnTo>
                  <a:pt x="2460625" y="7484"/>
                </a:lnTo>
                <a:lnTo>
                  <a:pt x="2464480" y="9298"/>
                </a:lnTo>
                <a:lnTo>
                  <a:pt x="2467882" y="11339"/>
                </a:lnTo>
                <a:lnTo>
                  <a:pt x="2471284" y="13380"/>
                </a:lnTo>
                <a:lnTo>
                  <a:pt x="2474459" y="15421"/>
                </a:lnTo>
                <a:lnTo>
                  <a:pt x="2477861" y="17916"/>
                </a:lnTo>
                <a:lnTo>
                  <a:pt x="2480809" y="20184"/>
                </a:lnTo>
                <a:lnTo>
                  <a:pt x="2483757" y="22905"/>
                </a:lnTo>
                <a:lnTo>
                  <a:pt x="2486479" y="25400"/>
                </a:lnTo>
                <a:lnTo>
                  <a:pt x="2489200" y="28348"/>
                </a:lnTo>
                <a:lnTo>
                  <a:pt x="2491695" y="31296"/>
                </a:lnTo>
                <a:lnTo>
                  <a:pt x="2493963" y="34471"/>
                </a:lnTo>
                <a:lnTo>
                  <a:pt x="2496230" y="37646"/>
                </a:lnTo>
                <a:lnTo>
                  <a:pt x="2498272" y="40821"/>
                </a:lnTo>
                <a:lnTo>
                  <a:pt x="2499859" y="44450"/>
                </a:lnTo>
                <a:lnTo>
                  <a:pt x="2501673" y="47625"/>
                </a:lnTo>
                <a:lnTo>
                  <a:pt x="2503261" y="51480"/>
                </a:lnTo>
                <a:lnTo>
                  <a:pt x="2504395" y="54882"/>
                </a:lnTo>
                <a:lnTo>
                  <a:pt x="2505755" y="58737"/>
                </a:lnTo>
                <a:lnTo>
                  <a:pt x="2506663" y="62593"/>
                </a:lnTo>
                <a:lnTo>
                  <a:pt x="2507343" y="66221"/>
                </a:lnTo>
                <a:lnTo>
                  <a:pt x="2508023" y="70304"/>
                </a:lnTo>
                <a:lnTo>
                  <a:pt x="2508250" y="74159"/>
                </a:lnTo>
                <a:lnTo>
                  <a:pt x="2508250" y="78241"/>
                </a:lnTo>
                <a:lnTo>
                  <a:pt x="2508250" y="1411968"/>
                </a:lnTo>
                <a:lnTo>
                  <a:pt x="2508250" y="1416050"/>
                </a:lnTo>
                <a:lnTo>
                  <a:pt x="2508023" y="1420132"/>
                </a:lnTo>
                <a:lnTo>
                  <a:pt x="2507343" y="1423988"/>
                </a:lnTo>
                <a:lnTo>
                  <a:pt x="2506663" y="1427616"/>
                </a:lnTo>
                <a:lnTo>
                  <a:pt x="2505755" y="1431472"/>
                </a:lnTo>
                <a:lnTo>
                  <a:pt x="2504395" y="1435327"/>
                </a:lnTo>
                <a:lnTo>
                  <a:pt x="2503261" y="1439182"/>
                </a:lnTo>
                <a:lnTo>
                  <a:pt x="2501673" y="1442584"/>
                </a:lnTo>
                <a:lnTo>
                  <a:pt x="2499859" y="1446213"/>
                </a:lnTo>
                <a:lnTo>
                  <a:pt x="2498272" y="1449388"/>
                </a:lnTo>
                <a:lnTo>
                  <a:pt x="2496230" y="1452790"/>
                </a:lnTo>
                <a:lnTo>
                  <a:pt x="2493963" y="1455965"/>
                </a:lnTo>
                <a:lnTo>
                  <a:pt x="2491695" y="1458913"/>
                </a:lnTo>
                <a:lnTo>
                  <a:pt x="2489200" y="1462088"/>
                </a:lnTo>
                <a:lnTo>
                  <a:pt x="2486479" y="1464809"/>
                </a:lnTo>
                <a:lnTo>
                  <a:pt x="2483757" y="1467531"/>
                </a:lnTo>
                <a:lnTo>
                  <a:pt x="2480809" y="1470025"/>
                </a:lnTo>
                <a:lnTo>
                  <a:pt x="2477861" y="1472747"/>
                </a:lnTo>
                <a:lnTo>
                  <a:pt x="2474459" y="1475015"/>
                </a:lnTo>
                <a:lnTo>
                  <a:pt x="2471284" y="1477282"/>
                </a:lnTo>
                <a:lnTo>
                  <a:pt x="2467882" y="1479097"/>
                </a:lnTo>
                <a:lnTo>
                  <a:pt x="2464480" y="1480911"/>
                </a:lnTo>
                <a:lnTo>
                  <a:pt x="2460625" y="1482725"/>
                </a:lnTo>
                <a:lnTo>
                  <a:pt x="2456770" y="1484313"/>
                </a:lnTo>
                <a:lnTo>
                  <a:pt x="2452914" y="1485674"/>
                </a:lnTo>
                <a:lnTo>
                  <a:pt x="2449286" y="1487034"/>
                </a:lnTo>
                <a:lnTo>
                  <a:pt x="2445204" y="1487941"/>
                </a:lnTo>
                <a:lnTo>
                  <a:pt x="2441122" y="1488849"/>
                </a:lnTo>
                <a:lnTo>
                  <a:pt x="2436813" y="1489529"/>
                </a:lnTo>
                <a:lnTo>
                  <a:pt x="2432730" y="1489982"/>
                </a:lnTo>
                <a:lnTo>
                  <a:pt x="2428648" y="1490209"/>
                </a:lnTo>
                <a:lnTo>
                  <a:pt x="2424113" y="1490663"/>
                </a:lnTo>
                <a:lnTo>
                  <a:pt x="86178" y="1490663"/>
                </a:lnTo>
                <a:lnTo>
                  <a:pt x="81642" y="1490209"/>
                </a:lnTo>
                <a:lnTo>
                  <a:pt x="77333" y="1489982"/>
                </a:lnTo>
                <a:lnTo>
                  <a:pt x="73251" y="1489529"/>
                </a:lnTo>
                <a:lnTo>
                  <a:pt x="68942" y="1488849"/>
                </a:lnTo>
                <a:lnTo>
                  <a:pt x="64860" y="1487941"/>
                </a:lnTo>
                <a:lnTo>
                  <a:pt x="60778" y="1487034"/>
                </a:lnTo>
                <a:lnTo>
                  <a:pt x="57150" y="1485674"/>
                </a:lnTo>
                <a:lnTo>
                  <a:pt x="53294" y="1484313"/>
                </a:lnTo>
                <a:lnTo>
                  <a:pt x="49439" y="1482725"/>
                </a:lnTo>
                <a:lnTo>
                  <a:pt x="45810" y="1480911"/>
                </a:lnTo>
                <a:lnTo>
                  <a:pt x="42182" y="1479097"/>
                </a:lnTo>
                <a:lnTo>
                  <a:pt x="39007" y="1477282"/>
                </a:lnTo>
                <a:lnTo>
                  <a:pt x="35605" y="1475015"/>
                </a:lnTo>
                <a:lnTo>
                  <a:pt x="32430" y="1472747"/>
                </a:lnTo>
                <a:lnTo>
                  <a:pt x="29255" y="1470025"/>
                </a:lnTo>
                <a:lnTo>
                  <a:pt x="26307" y="1467531"/>
                </a:lnTo>
                <a:lnTo>
                  <a:pt x="23585" y="1464809"/>
                </a:lnTo>
                <a:lnTo>
                  <a:pt x="21091" y="1462088"/>
                </a:lnTo>
                <a:lnTo>
                  <a:pt x="18596" y="1458913"/>
                </a:lnTo>
                <a:lnTo>
                  <a:pt x="16101" y="1455965"/>
                </a:lnTo>
                <a:lnTo>
                  <a:pt x="13833" y="1452790"/>
                </a:lnTo>
                <a:lnTo>
                  <a:pt x="12019" y="1449388"/>
                </a:lnTo>
                <a:lnTo>
                  <a:pt x="9978" y="1446213"/>
                </a:lnTo>
                <a:lnTo>
                  <a:pt x="8391" y="1442584"/>
                </a:lnTo>
                <a:lnTo>
                  <a:pt x="6803" y="1439182"/>
                </a:lnTo>
                <a:lnTo>
                  <a:pt x="5442" y="1435327"/>
                </a:lnTo>
                <a:lnTo>
                  <a:pt x="4308" y="1431472"/>
                </a:lnTo>
                <a:lnTo>
                  <a:pt x="3401" y="1427616"/>
                </a:lnTo>
                <a:lnTo>
                  <a:pt x="2494" y="1423988"/>
                </a:lnTo>
                <a:lnTo>
                  <a:pt x="2041" y="1420132"/>
                </a:lnTo>
                <a:lnTo>
                  <a:pt x="1814" y="1416050"/>
                </a:lnTo>
                <a:lnTo>
                  <a:pt x="1587" y="1411968"/>
                </a:lnTo>
                <a:lnTo>
                  <a:pt x="1587" y="78241"/>
                </a:lnTo>
                <a:lnTo>
                  <a:pt x="1814" y="74159"/>
                </a:lnTo>
                <a:lnTo>
                  <a:pt x="2041" y="70304"/>
                </a:lnTo>
                <a:lnTo>
                  <a:pt x="2494" y="66221"/>
                </a:lnTo>
                <a:lnTo>
                  <a:pt x="3401" y="62593"/>
                </a:lnTo>
                <a:lnTo>
                  <a:pt x="4308" y="58737"/>
                </a:lnTo>
                <a:lnTo>
                  <a:pt x="5442" y="54882"/>
                </a:lnTo>
                <a:lnTo>
                  <a:pt x="6803" y="51480"/>
                </a:lnTo>
                <a:lnTo>
                  <a:pt x="8391" y="47625"/>
                </a:lnTo>
                <a:lnTo>
                  <a:pt x="9978" y="44450"/>
                </a:lnTo>
                <a:lnTo>
                  <a:pt x="12019" y="40821"/>
                </a:lnTo>
                <a:lnTo>
                  <a:pt x="13833" y="37646"/>
                </a:lnTo>
                <a:lnTo>
                  <a:pt x="16101" y="34471"/>
                </a:lnTo>
                <a:lnTo>
                  <a:pt x="18596" y="31296"/>
                </a:lnTo>
                <a:lnTo>
                  <a:pt x="21091" y="28348"/>
                </a:lnTo>
                <a:lnTo>
                  <a:pt x="23585" y="25400"/>
                </a:lnTo>
                <a:lnTo>
                  <a:pt x="26307" y="22905"/>
                </a:lnTo>
                <a:lnTo>
                  <a:pt x="29255" y="20184"/>
                </a:lnTo>
                <a:lnTo>
                  <a:pt x="32430" y="17916"/>
                </a:lnTo>
                <a:lnTo>
                  <a:pt x="35605" y="15421"/>
                </a:lnTo>
                <a:lnTo>
                  <a:pt x="39007" y="13380"/>
                </a:lnTo>
                <a:lnTo>
                  <a:pt x="42182" y="11339"/>
                </a:lnTo>
                <a:lnTo>
                  <a:pt x="45810" y="9298"/>
                </a:lnTo>
                <a:lnTo>
                  <a:pt x="49439" y="7484"/>
                </a:lnTo>
                <a:lnTo>
                  <a:pt x="53294" y="5896"/>
                </a:lnTo>
                <a:lnTo>
                  <a:pt x="57150" y="4536"/>
                </a:lnTo>
                <a:lnTo>
                  <a:pt x="60778" y="3402"/>
                </a:lnTo>
                <a:lnTo>
                  <a:pt x="64860" y="2268"/>
                </a:lnTo>
                <a:lnTo>
                  <a:pt x="68942" y="1361"/>
                </a:lnTo>
                <a:lnTo>
                  <a:pt x="73251" y="680"/>
                </a:lnTo>
                <a:lnTo>
                  <a:pt x="77333" y="227"/>
                </a:lnTo>
                <a:lnTo>
                  <a:pt x="81642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anchor="ctr">
            <a:normAutofit fontScale="85000" lnSpcReduction="20000"/>
            <a:scene3d>
              <a:camera prst="orthographicFront"/>
              <a:lightRig rig="threePt" dir="t"/>
            </a:scene3d>
            <a:sp3d contourW="12700">
              <a:contourClr>
                <a:srgbClr val="FFFFFF"/>
              </a:contourClr>
            </a:sp3d>
          </a:bodyPr>
          <a:lstStyle/>
          <a:p>
            <a:pPr algn="ctr" defTabSz="914400" eaLnBrk="1" fontAlgn="auto" hangingPunct="1">
              <a:spcBef>
                <a:spcPct val="0"/>
              </a:spcBef>
              <a:spcAft>
                <a:spcPct val="0"/>
              </a:spcAft>
              <a:defRPr/>
            </a:pPr>
            <a:endParaRPr lang="zh-CN" altLang="en-US">
              <a:solidFill>
                <a:srgbClr val="FFFFFF"/>
              </a:solidFill>
              <a:latin typeface="宋体" panose="02010600030101010101" pitchFamily="2" charset="-122"/>
              <a:ea typeface="宋体" panose="02010600030101010101" pitchFamily="2" charset="-122"/>
            </a:endParaRPr>
          </a:p>
        </p:txBody>
      </p:sp>
      <p:sp>
        <p:nvSpPr>
          <p:cNvPr id="14" name="MH_Other_4"/>
          <p:cNvSpPr/>
          <p:nvPr>
            <p:custDataLst>
              <p:tags r:id="rId5"/>
            </p:custDataLst>
          </p:nvPr>
        </p:nvSpPr>
        <p:spPr>
          <a:xfrm>
            <a:off x="7037388" y="2216150"/>
            <a:ext cx="828675" cy="828675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>
            <a:normAutofit/>
          </a:bodyPr>
          <a:lstStyle/>
          <a:p>
            <a:pPr algn="ctr" defTabSz="914400" eaLnBrk="1" fontAlgn="auto" hangingPunct="1">
              <a:spcBef>
                <a:spcPct val="0"/>
              </a:spcBef>
              <a:spcAft>
                <a:spcPct val="0"/>
              </a:spcAft>
              <a:defRPr/>
            </a:pPr>
            <a:endParaRPr lang="zh-CN" altLang="en-US">
              <a:solidFill>
                <a:prstClr val="white"/>
              </a:solidFill>
              <a:latin typeface="宋体" panose="02010600030101010101" pitchFamily="2" charset="-122"/>
              <a:ea typeface="宋体" panose="02010600030101010101" pitchFamily="2" charset="-122"/>
            </a:endParaRPr>
          </a:p>
        </p:txBody>
      </p:sp>
      <p:cxnSp>
        <p:nvCxnSpPr>
          <p:cNvPr id="15" name="MH_Other_5"/>
          <p:cNvCxnSpPr>
            <a:stCxn id="14" idx="4"/>
          </p:cNvCxnSpPr>
          <p:nvPr>
            <p:custDataLst>
              <p:tags r:id="rId6"/>
            </p:custDataLst>
          </p:nvPr>
        </p:nvCxnSpPr>
        <p:spPr>
          <a:xfrm flipH="1">
            <a:off x="7451725" y="3044825"/>
            <a:ext cx="0" cy="1933575"/>
          </a:xfrm>
          <a:prstGeom prst="line">
            <a:avLst/>
          </a:prstGeom>
          <a:ln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" name="MH_Other_6"/>
          <p:cNvSpPr/>
          <p:nvPr>
            <p:custDataLst>
              <p:tags r:id="rId7"/>
            </p:custDataLst>
          </p:nvPr>
        </p:nvSpPr>
        <p:spPr bwMode="auto">
          <a:xfrm>
            <a:off x="7251700" y="2476500"/>
            <a:ext cx="385763" cy="327025"/>
          </a:xfrm>
          <a:custGeom>
            <a:avLst/>
            <a:gdLst>
              <a:gd name="T0" fmla="*/ 332222 w 2301876"/>
              <a:gd name="T1" fmla="*/ 1410232 h 1941513"/>
              <a:gd name="T2" fmla="*/ 321717 w 2301876"/>
              <a:gd name="T3" fmla="*/ 1470415 h 1941513"/>
              <a:gd name="T4" fmla="*/ 382384 w 2301876"/>
              <a:gd name="T5" fmla="*/ 1525343 h 1941513"/>
              <a:gd name="T6" fmla="*/ 696485 w 2301876"/>
              <a:gd name="T7" fmla="*/ 1509573 h 1941513"/>
              <a:gd name="T8" fmla="*/ 723010 w 2301876"/>
              <a:gd name="T9" fmla="*/ 1444398 h 1941513"/>
              <a:gd name="T10" fmla="*/ 671273 w 2301876"/>
              <a:gd name="T11" fmla="*/ 1380797 h 1941513"/>
              <a:gd name="T12" fmla="*/ 1348867 w 2301876"/>
              <a:gd name="T13" fmla="*/ 1247408 h 1941513"/>
              <a:gd name="T14" fmla="*/ 1327043 w 2301876"/>
              <a:gd name="T15" fmla="*/ 1320445 h 1941513"/>
              <a:gd name="T16" fmla="*/ 1593934 w 2301876"/>
              <a:gd name="T17" fmla="*/ 1356438 h 1941513"/>
              <a:gd name="T18" fmla="*/ 1647838 w 2301876"/>
              <a:gd name="T19" fmla="*/ 1303105 h 1941513"/>
              <a:gd name="T20" fmla="*/ 1606030 w 2301876"/>
              <a:gd name="T21" fmla="*/ 1239789 h 1941513"/>
              <a:gd name="T22" fmla="*/ 1529191 w 2301876"/>
              <a:gd name="T23" fmla="*/ 516517 h 1941513"/>
              <a:gd name="T24" fmla="*/ 1584982 w 2301876"/>
              <a:gd name="T25" fmla="*/ 576970 h 1941513"/>
              <a:gd name="T26" fmla="*/ 1601035 w 2301876"/>
              <a:gd name="T27" fmla="*/ 667649 h 1941513"/>
              <a:gd name="T28" fmla="*/ 1640510 w 2301876"/>
              <a:gd name="T29" fmla="*/ 716799 h 1941513"/>
              <a:gd name="T30" fmla="*/ 1583140 w 2301876"/>
              <a:gd name="T31" fmla="*/ 840071 h 1941513"/>
              <a:gd name="T32" fmla="*/ 1691827 w 2301876"/>
              <a:gd name="T33" fmla="*/ 916820 h 1941513"/>
              <a:gd name="T34" fmla="*/ 1229710 w 2301876"/>
              <a:gd name="T35" fmla="*/ 1106063 h 1941513"/>
              <a:gd name="T36" fmla="*/ 1284448 w 2301876"/>
              <a:gd name="T37" fmla="*/ 909460 h 1941513"/>
              <a:gd name="T38" fmla="*/ 1396556 w 2301876"/>
              <a:gd name="T39" fmla="*/ 836654 h 1941513"/>
              <a:gd name="T40" fmla="*/ 1335239 w 2301876"/>
              <a:gd name="T41" fmla="*/ 712857 h 1941513"/>
              <a:gd name="T42" fmla="*/ 1370240 w 2301876"/>
              <a:gd name="T43" fmla="*/ 660815 h 1941513"/>
              <a:gd name="T44" fmla="*/ 1388398 w 2301876"/>
              <a:gd name="T45" fmla="*/ 571451 h 1941513"/>
              <a:gd name="T46" fmla="*/ 1446031 w 2301876"/>
              <a:gd name="T47" fmla="*/ 514152 h 1941513"/>
              <a:gd name="T48" fmla="*/ 570227 w 2301876"/>
              <a:gd name="T49" fmla="*/ 477627 h 1941513"/>
              <a:gd name="T50" fmla="*/ 641756 w 2301876"/>
              <a:gd name="T51" fmla="*/ 549062 h 1941513"/>
              <a:gd name="T52" fmla="*/ 661216 w 2301876"/>
              <a:gd name="T53" fmla="*/ 657005 h 1941513"/>
              <a:gd name="T54" fmla="*/ 633078 w 2301876"/>
              <a:gd name="T55" fmla="*/ 739471 h 1941513"/>
              <a:gd name="T56" fmla="*/ 574697 w 2301876"/>
              <a:gd name="T57" fmla="*/ 792786 h 1941513"/>
              <a:gd name="T58" fmla="*/ 708552 w 2301876"/>
              <a:gd name="T59" fmla="*/ 915697 h 1941513"/>
              <a:gd name="T60" fmla="*/ 815320 w 2301876"/>
              <a:gd name="T61" fmla="*/ 1036508 h 1941513"/>
              <a:gd name="T62" fmla="*/ 222836 w 2301876"/>
              <a:gd name="T63" fmla="*/ 1047276 h 1941513"/>
              <a:gd name="T64" fmla="*/ 324870 w 2301876"/>
              <a:gd name="T65" fmla="*/ 922526 h 1941513"/>
              <a:gd name="T66" fmla="*/ 473189 w 2301876"/>
              <a:gd name="T67" fmla="*/ 794886 h 1941513"/>
              <a:gd name="T68" fmla="*/ 413493 w 2301876"/>
              <a:gd name="T69" fmla="*/ 744461 h 1941513"/>
              <a:gd name="T70" fmla="*/ 382462 w 2301876"/>
              <a:gd name="T71" fmla="*/ 663570 h 1941513"/>
              <a:gd name="T72" fmla="*/ 397978 w 2301876"/>
              <a:gd name="T73" fmla="*/ 556154 h 1941513"/>
              <a:gd name="T74" fmla="*/ 466878 w 2301876"/>
              <a:gd name="T75" fmla="*/ 480778 h 1941513"/>
              <a:gd name="T76" fmla="*/ 140242 w 2301876"/>
              <a:gd name="T77" fmla="*/ 134558 h 1941513"/>
              <a:gd name="T78" fmla="*/ 133677 w 2301876"/>
              <a:gd name="T79" fmla="*/ 1210760 h 1941513"/>
              <a:gd name="T80" fmla="*/ 198545 w 2301876"/>
              <a:gd name="T81" fmla="*/ 1290654 h 1941513"/>
              <a:gd name="T82" fmla="*/ 905010 w 2301876"/>
              <a:gd name="T83" fmla="*/ 1223901 h 1941513"/>
              <a:gd name="T84" fmla="*/ 906061 w 2301876"/>
              <a:gd name="T85" fmla="*/ 137186 h 1941513"/>
              <a:gd name="T86" fmla="*/ 1795088 w 2301876"/>
              <a:gd name="T87" fmla="*/ 130835 h 1941513"/>
              <a:gd name="T88" fmla="*/ 1869239 w 2301876"/>
              <a:gd name="T89" fmla="*/ 166040 h 1941513"/>
              <a:gd name="T90" fmla="*/ 1904211 w 2301876"/>
              <a:gd name="T91" fmla="*/ 240391 h 1941513"/>
              <a:gd name="T92" fmla="*/ 1879757 w 2301876"/>
              <a:gd name="T93" fmla="*/ 1330166 h 1941513"/>
              <a:gd name="T94" fmla="*/ 1769057 w 2301876"/>
              <a:gd name="T95" fmla="*/ 1410033 h 1941513"/>
              <a:gd name="T96" fmla="*/ 1237904 w 2301876"/>
              <a:gd name="T97" fmla="*/ 1415550 h 1941513"/>
              <a:gd name="T98" fmla="*/ 1189785 w 2301876"/>
              <a:gd name="T99" fmla="*/ 1139429 h 1941513"/>
              <a:gd name="T100" fmla="*/ 1756435 w 2301876"/>
              <a:gd name="T101" fmla="*/ 1159921 h 1941513"/>
              <a:gd name="T102" fmla="*/ 1799821 w 2301876"/>
              <a:gd name="T103" fmla="*/ 1088198 h 1941513"/>
              <a:gd name="T104" fmla="*/ 898445 w 2301876"/>
              <a:gd name="T105" fmla="*/ 262 h 1941513"/>
              <a:gd name="T106" fmla="*/ 992990 w 2301876"/>
              <a:gd name="T107" fmla="*/ 39421 h 1941513"/>
              <a:gd name="T108" fmla="*/ 1041313 w 2301876"/>
              <a:gd name="T109" fmla="*/ 129302 h 1941513"/>
              <a:gd name="T110" fmla="*/ 1017414 w 2301876"/>
              <a:gd name="T111" fmla="*/ 1483030 h 1941513"/>
              <a:gd name="T112" fmla="*/ 887939 w 2301876"/>
              <a:gd name="T113" fmla="*/ 1588417 h 1941513"/>
              <a:gd name="T114" fmla="*/ 200909 w 2301876"/>
              <a:gd name="T115" fmla="*/ 1599454 h 1941513"/>
              <a:gd name="T116" fmla="*/ 45959 w 2301876"/>
              <a:gd name="T117" fmla="*/ 1513779 h 1941513"/>
              <a:gd name="T118" fmla="*/ 0 w 2301876"/>
              <a:gd name="T119" fmla="*/ 152429 h 1941513"/>
              <a:gd name="T120" fmla="*/ 34667 w 2301876"/>
              <a:gd name="T121" fmla="*/ 55452 h 1941513"/>
              <a:gd name="T122" fmla="*/ 121596 w 2301876"/>
              <a:gd name="T123" fmla="*/ 2891 h 1941513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0" t="0" r="r" b="b"/>
            <a:pathLst>
              <a:path w="2301876" h="1941513">
                <a:moveTo>
                  <a:pt x="475693" y="1664563"/>
                </a:moveTo>
                <a:lnTo>
                  <a:pt x="471250" y="1664880"/>
                </a:lnTo>
                <a:lnTo>
                  <a:pt x="466490" y="1665198"/>
                </a:lnTo>
                <a:lnTo>
                  <a:pt x="462047" y="1665515"/>
                </a:lnTo>
                <a:lnTo>
                  <a:pt x="457605" y="1666468"/>
                </a:lnTo>
                <a:lnTo>
                  <a:pt x="453162" y="1667421"/>
                </a:lnTo>
                <a:lnTo>
                  <a:pt x="449354" y="1668691"/>
                </a:lnTo>
                <a:lnTo>
                  <a:pt x="440786" y="1671550"/>
                </a:lnTo>
                <a:lnTo>
                  <a:pt x="433170" y="1675679"/>
                </a:lnTo>
                <a:lnTo>
                  <a:pt x="425553" y="1680125"/>
                </a:lnTo>
                <a:lnTo>
                  <a:pt x="418572" y="1685207"/>
                </a:lnTo>
                <a:lnTo>
                  <a:pt x="412542" y="1691241"/>
                </a:lnTo>
                <a:lnTo>
                  <a:pt x="406513" y="1697276"/>
                </a:lnTo>
                <a:lnTo>
                  <a:pt x="401435" y="1704263"/>
                </a:lnTo>
                <a:lnTo>
                  <a:pt x="396993" y="1711886"/>
                </a:lnTo>
                <a:lnTo>
                  <a:pt x="392867" y="1719508"/>
                </a:lnTo>
                <a:lnTo>
                  <a:pt x="390011" y="1728083"/>
                </a:lnTo>
                <a:lnTo>
                  <a:pt x="388742" y="1732212"/>
                </a:lnTo>
                <a:lnTo>
                  <a:pt x="387790" y="1736341"/>
                </a:lnTo>
                <a:lnTo>
                  <a:pt x="386838" y="1740787"/>
                </a:lnTo>
                <a:lnTo>
                  <a:pt x="386203" y="1745552"/>
                </a:lnTo>
                <a:lnTo>
                  <a:pt x="385886" y="1749998"/>
                </a:lnTo>
                <a:lnTo>
                  <a:pt x="385886" y="1754444"/>
                </a:lnTo>
                <a:lnTo>
                  <a:pt x="385886" y="1759209"/>
                </a:lnTo>
                <a:lnTo>
                  <a:pt x="386203" y="1763655"/>
                </a:lnTo>
                <a:lnTo>
                  <a:pt x="386838" y="1768419"/>
                </a:lnTo>
                <a:lnTo>
                  <a:pt x="387790" y="1772865"/>
                </a:lnTo>
                <a:lnTo>
                  <a:pt x="388742" y="1776994"/>
                </a:lnTo>
                <a:lnTo>
                  <a:pt x="390011" y="1781441"/>
                </a:lnTo>
                <a:lnTo>
                  <a:pt x="392867" y="1789698"/>
                </a:lnTo>
                <a:lnTo>
                  <a:pt x="396993" y="1797639"/>
                </a:lnTo>
                <a:lnTo>
                  <a:pt x="401435" y="1804943"/>
                </a:lnTo>
                <a:lnTo>
                  <a:pt x="406513" y="1812248"/>
                </a:lnTo>
                <a:lnTo>
                  <a:pt x="412542" y="1818283"/>
                </a:lnTo>
                <a:lnTo>
                  <a:pt x="418572" y="1824317"/>
                </a:lnTo>
                <a:lnTo>
                  <a:pt x="425553" y="1829399"/>
                </a:lnTo>
                <a:lnTo>
                  <a:pt x="433170" y="1833845"/>
                </a:lnTo>
                <a:lnTo>
                  <a:pt x="440786" y="1837657"/>
                </a:lnTo>
                <a:lnTo>
                  <a:pt x="449354" y="1840515"/>
                </a:lnTo>
                <a:lnTo>
                  <a:pt x="453162" y="1842103"/>
                </a:lnTo>
                <a:lnTo>
                  <a:pt x="457605" y="1842738"/>
                </a:lnTo>
                <a:lnTo>
                  <a:pt x="462047" y="1843374"/>
                </a:lnTo>
                <a:lnTo>
                  <a:pt x="466490" y="1844326"/>
                </a:lnTo>
                <a:lnTo>
                  <a:pt x="471250" y="1844644"/>
                </a:lnTo>
                <a:lnTo>
                  <a:pt x="475693" y="1844644"/>
                </a:lnTo>
                <a:lnTo>
                  <a:pt x="784465" y="1844644"/>
                </a:lnTo>
                <a:lnTo>
                  <a:pt x="788908" y="1844644"/>
                </a:lnTo>
                <a:lnTo>
                  <a:pt x="793668" y="1844326"/>
                </a:lnTo>
                <a:lnTo>
                  <a:pt x="798111" y="1843374"/>
                </a:lnTo>
                <a:lnTo>
                  <a:pt x="802553" y="1842738"/>
                </a:lnTo>
                <a:lnTo>
                  <a:pt x="806996" y="1842103"/>
                </a:lnTo>
                <a:lnTo>
                  <a:pt x="811122" y="1840515"/>
                </a:lnTo>
                <a:lnTo>
                  <a:pt x="819690" y="1837657"/>
                </a:lnTo>
                <a:lnTo>
                  <a:pt x="827306" y="1833845"/>
                </a:lnTo>
                <a:lnTo>
                  <a:pt x="834605" y="1829399"/>
                </a:lnTo>
                <a:lnTo>
                  <a:pt x="841586" y="1824317"/>
                </a:lnTo>
                <a:lnTo>
                  <a:pt x="847933" y="1818283"/>
                </a:lnTo>
                <a:lnTo>
                  <a:pt x="853963" y="1812248"/>
                </a:lnTo>
                <a:lnTo>
                  <a:pt x="859040" y="1804943"/>
                </a:lnTo>
                <a:lnTo>
                  <a:pt x="863483" y="1797639"/>
                </a:lnTo>
                <a:lnTo>
                  <a:pt x="867608" y="1789698"/>
                </a:lnTo>
                <a:lnTo>
                  <a:pt x="870464" y="1781441"/>
                </a:lnTo>
                <a:lnTo>
                  <a:pt x="871734" y="1776994"/>
                </a:lnTo>
                <a:lnTo>
                  <a:pt x="872686" y="1772865"/>
                </a:lnTo>
                <a:lnTo>
                  <a:pt x="873320" y="1768419"/>
                </a:lnTo>
                <a:lnTo>
                  <a:pt x="873638" y="1763655"/>
                </a:lnTo>
                <a:lnTo>
                  <a:pt x="874272" y="1759209"/>
                </a:lnTo>
                <a:lnTo>
                  <a:pt x="874590" y="1754444"/>
                </a:lnTo>
                <a:lnTo>
                  <a:pt x="874272" y="1749998"/>
                </a:lnTo>
                <a:lnTo>
                  <a:pt x="873638" y="1745552"/>
                </a:lnTo>
                <a:lnTo>
                  <a:pt x="873320" y="1740787"/>
                </a:lnTo>
                <a:lnTo>
                  <a:pt x="872686" y="1736341"/>
                </a:lnTo>
                <a:lnTo>
                  <a:pt x="871734" y="1732212"/>
                </a:lnTo>
                <a:lnTo>
                  <a:pt x="870464" y="1728083"/>
                </a:lnTo>
                <a:lnTo>
                  <a:pt x="867608" y="1719508"/>
                </a:lnTo>
                <a:lnTo>
                  <a:pt x="863483" y="1711886"/>
                </a:lnTo>
                <a:lnTo>
                  <a:pt x="859040" y="1704263"/>
                </a:lnTo>
                <a:lnTo>
                  <a:pt x="853963" y="1697276"/>
                </a:lnTo>
                <a:lnTo>
                  <a:pt x="847933" y="1691241"/>
                </a:lnTo>
                <a:lnTo>
                  <a:pt x="841586" y="1685207"/>
                </a:lnTo>
                <a:lnTo>
                  <a:pt x="834605" y="1680125"/>
                </a:lnTo>
                <a:lnTo>
                  <a:pt x="827306" y="1675679"/>
                </a:lnTo>
                <a:lnTo>
                  <a:pt x="819690" y="1671550"/>
                </a:lnTo>
                <a:lnTo>
                  <a:pt x="811122" y="1668691"/>
                </a:lnTo>
                <a:lnTo>
                  <a:pt x="806996" y="1667421"/>
                </a:lnTo>
                <a:lnTo>
                  <a:pt x="802553" y="1666468"/>
                </a:lnTo>
                <a:lnTo>
                  <a:pt x="798111" y="1665515"/>
                </a:lnTo>
                <a:lnTo>
                  <a:pt x="793668" y="1665198"/>
                </a:lnTo>
                <a:lnTo>
                  <a:pt x="788908" y="1664880"/>
                </a:lnTo>
                <a:lnTo>
                  <a:pt x="784465" y="1664563"/>
                </a:lnTo>
                <a:lnTo>
                  <a:pt x="475693" y="1664563"/>
                </a:lnTo>
                <a:close/>
                <a:moveTo>
                  <a:pt x="1670551" y="1495108"/>
                </a:moveTo>
                <a:lnTo>
                  <a:pt x="1662926" y="1495425"/>
                </a:lnTo>
                <a:lnTo>
                  <a:pt x="1655936" y="1496695"/>
                </a:lnTo>
                <a:lnTo>
                  <a:pt x="1648946" y="1498283"/>
                </a:lnTo>
                <a:lnTo>
                  <a:pt x="1642274" y="1500823"/>
                </a:lnTo>
                <a:lnTo>
                  <a:pt x="1636237" y="1503998"/>
                </a:lnTo>
                <a:lnTo>
                  <a:pt x="1629882" y="1507490"/>
                </a:lnTo>
                <a:lnTo>
                  <a:pt x="1624481" y="1511618"/>
                </a:lnTo>
                <a:lnTo>
                  <a:pt x="1619080" y="1516380"/>
                </a:lnTo>
                <a:lnTo>
                  <a:pt x="1614631" y="1521778"/>
                </a:lnTo>
                <a:lnTo>
                  <a:pt x="1610183" y="1527175"/>
                </a:lnTo>
                <a:lnTo>
                  <a:pt x="1606688" y="1533208"/>
                </a:lnTo>
                <a:lnTo>
                  <a:pt x="1603511" y="1539240"/>
                </a:lnTo>
                <a:lnTo>
                  <a:pt x="1601605" y="1545908"/>
                </a:lnTo>
                <a:lnTo>
                  <a:pt x="1599698" y="1552893"/>
                </a:lnTo>
                <a:lnTo>
                  <a:pt x="1598427" y="1559878"/>
                </a:lnTo>
                <a:lnTo>
                  <a:pt x="1598110" y="1567498"/>
                </a:lnTo>
                <a:lnTo>
                  <a:pt x="1598427" y="1574800"/>
                </a:lnTo>
                <a:lnTo>
                  <a:pt x="1599698" y="1582103"/>
                </a:lnTo>
                <a:lnTo>
                  <a:pt x="1601605" y="1589088"/>
                </a:lnTo>
                <a:lnTo>
                  <a:pt x="1603511" y="1595755"/>
                </a:lnTo>
                <a:lnTo>
                  <a:pt x="1606688" y="1602105"/>
                </a:lnTo>
                <a:lnTo>
                  <a:pt x="1610183" y="1607820"/>
                </a:lnTo>
                <a:lnTo>
                  <a:pt x="1614631" y="1613535"/>
                </a:lnTo>
                <a:lnTo>
                  <a:pt x="1619080" y="1618615"/>
                </a:lnTo>
                <a:lnTo>
                  <a:pt x="1624481" y="1623378"/>
                </a:lnTo>
                <a:lnTo>
                  <a:pt x="1629882" y="1627505"/>
                </a:lnTo>
                <a:lnTo>
                  <a:pt x="1636237" y="1630998"/>
                </a:lnTo>
                <a:lnTo>
                  <a:pt x="1642274" y="1634173"/>
                </a:lnTo>
                <a:lnTo>
                  <a:pt x="1648946" y="1636713"/>
                </a:lnTo>
                <a:lnTo>
                  <a:pt x="1655936" y="1638300"/>
                </a:lnTo>
                <a:lnTo>
                  <a:pt x="1662926" y="1639253"/>
                </a:lnTo>
                <a:lnTo>
                  <a:pt x="1670551" y="1639570"/>
                </a:lnTo>
                <a:lnTo>
                  <a:pt x="1918697" y="1639570"/>
                </a:lnTo>
                <a:lnTo>
                  <a:pt x="1926004" y="1639253"/>
                </a:lnTo>
                <a:lnTo>
                  <a:pt x="1933630" y="1638300"/>
                </a:lnTo>
                <a:lnTo>
                  <a:pt x="1940620" y="1636713"/>
                </a:lnTo>
                <a:lnTo>
                  <a:pt x="1947292" y="1634173"/>
                </a:lnTo>
                <a:lnTo>
                  <a:pt x="1953329" y="1630998"/>
                </a:lnTo>
                <a:lnTo>
                  <a:pt x="1959366" y="1627505"/>
                </a:lnTo>
                <a:lnTo>
                  <a:pt x="1964767" y="1623378"/>
                </a:lnTo>
                <a:lnTo>
                  <a:pt x="1970168" y="1618615"/>
                </a:lnTo>
                <a:lnTo>
                  <a:pt x="1974934" y="1613535"/>
                </a:lnTo>
                <a:lnTo>
                  <a:pt x="1979065" y="1607820"/>
                </a:lnTo>
                <a:lnTo>
                  <a:pt x="1982560" y="1602105"/>
                </a:lnTo>
                <a:lnTo>
                  <a:pt x="1985419" y="1595755"/>
                </a:lnTo>
                <a:lnTo>
                  <a:pt x="1988279" y="1589088"/>
                </a:lnTo>
                <a:lnTo>
                  <a:pt x="1989868" y="1582103"/>
                </a:lnTo>
                <a:lnTo>
                  <a:pt x="1991138" y="1574800"/>
                </a:lnTo>
                <a:lnTo>
                  <a:pt x="1991456" y="1567498"/>
                </a:lnTo>
                <a:lnTo>
                  <a:pt x="1991138" y="1559878"/>
                </a:lnTo>
                <a:lnTo>
                  <a:pt x="1989868" y="1552893"/>
                </a:lnTo>
                <a:lnTo>
                  <a:pt x="1988279" y="1545908"/>
                </a:lnTo>
                <a:lnTo>
                  <a:pt x="1985419" y="1539240"/>
                </a:lnTo>
                <a:lnTo>
                  <a:pt x="1982560" y="1533208"/>
                </a:lnTo>
                <a:lnTo>
                  <a:pt x="1979065" y="1527175"/>
                </a:lnTo>
                <a:lnTo>
                  <a:pt x="1974934" y="1521778"/>
                </a:lnTo>
                <a:lnTo>
                  <a:pt x="1970168" y="1516380"/>
                </a:lnTo>
                <a:lnTo>
                  <a:pt x="1964767" y="1511618"/>
                </a:lnTo>
                <a:lnTo>
                  <a:pt x="1959366" y="1507490"/>
                </a:lnTo>
                <a:lnTo>
                  <a:pt x="1953329" y="1503998"/>
                </a:lnTo>
                <a:lnTo>
                  <a:pt x="1947292" y="1500823"/>
                </a:lnTo>
                <a:lnTo>
                  <a:pt x="1940620" y="1498283"/>
                </a:lnTo>
                <a:lnTo>
                  <a:pt x="1933630" y="1496695"/>
                </a:lnTo>
                <a:lnTo>
                  <a:pt x="1926004" y="1495425"/>
                </a:lnTo>
                <a:lnTo>
                  <a:pt x="1918697" y="1495108"/>
                </a:lnTo>
                <a:lnTo>
                  <a:pt x="1670551" y="1495108"/>
                </a:lnTo>
                <a:close/>
                <a:moveTo>
                  <a:pt x="1787673" y="611187"/>
                </a:moveTo>
                <a:lnTo>
                  <a:pt x="1794669" y="611187"/>
                </a:lnTo>
                <a:lnTo>
                  <a:pt x="1801665" y="611187"/>
                </a:lnTo>
                <a:lnTo>
                  <a:pt x="1808661" y="612140"/>
                </a:lnTo>
                <a:lnTo>
                  <a:pt x="1815338" y="613093"/>
                </a:lnTo>
                <a:lnTo>
                  <a:pt x="1822016" y="614681"/>
                </a:lnTo>
                <a:lnTo>
                  <a:pt x="1828694" y="616587"/>
                </a:lnTo>
                <a:lnTo>
                  <a:pt x="1835372" y="618810"/>
                </a:lnTo>
                <a:lnTo>
                  <a:pt x="1841732" y="621352"/>
                </a:lnTo>
                <a:lnTo>
                  <a:pt x="1847773" y="624210"/>
                </a:lnTo>
                <a:lnTo>
                  <a:pt x="1853815" y="627387"/>
                </a:lnTo>
                <a:lnTo>
                  <a:pt x="1859539" y="631198"/>
                </a:lnTo>
                <a:lnTo>
                  <a:pt x="1865581" y="635010"/>
                </a:lnTo>
                <a:lnTo>
                  <a:pt x="1870987" y="639457"/>
                </a:lnTo>
                <a:lnTo>
                  <a:pt x="1876393" y="643904"/>
                </a:lnTo>
                <a:lnTo>
                  <a:pt x="1881480" y="648986"/>
                </a:lnTo>
                <a:lnTo>
                  <a:pt x="1886568" y="654068"/>
                </a:lnTo>
                <a:lnTo>
                  <a:pt x="1891338" y="659151"/>
                </a:lnTo>
                <a:lnTo>
                  <a:pt x="1895790" y="665186"/>
                </a:lnTo>
                <a:lnTo>
                  <a:pt x="1900242" y="670903"/>
                </a:lnTo>
                <a:lnTo>
                  <a:pt x="1904376" y="677256"/>
                </a:lnTo>
                <a:lnTo>
                  <a:pt x="1908192" y="683609"/>
                </a:lnTo>
                <a:lnTo>
                  <a:pt x="1911690" y="690597"/>
                </a:lnTo>
                <a:lnTo>
                  <a:pt x="1915188" y="697267"/>
                </a:lnTo>
                <a:lnTo>
                  <a:pt x="1918049" y="704255"/>
                </a:lnTo>
                <a:lnTo>
                  <a:pt x="1920593" y="711561"/>
                </a:lnTo>
                <a:lnTo>
                  <a:pt x="1923137" y="718867"/>
                </a:lnTo>
                <a:lnTo>
                  <a:pt x="1925363" y="726808"/>
                </a:lnTo>
                <a:lnTo>
                  <a:pt x="1927271" y="734431"/>
                </a:lnTo>
                <a:lnTo>
                  <a:pt x="1928861" y="742690"/>
                </a:lnTo>
                <a:lnTo>
                  <a:pt x="1929815" y="750631"/>
                </a:lnTo>
                <a:lnTo>
                  <a:pt x="1930451" y="758889"/>
                </a:lnTo>
                <a:lnTo>
                  <a:pt x="1931405" y="767466"/>
                </a:lnTo>
                <a:lnTo>
                  <a:pt x="1931405" y="775724"/>
                </a:lnTo>
                <a:lnTo>
                  <a:pt x="1931723" y="784301"/>
                </a:lnTo>
                <a:lnTo>
                  <a:pt x="1932359" y="791924"/>
                </a:lnTo>
                <a:lnTo>
                  <a:pt x="1933313" y="799865"/>
                </a:lnTo>
                <a:lnTo>
                  <a:pt x="1934585" y="806853"/>
                </a:lnTo>
                <a:lnTo>
                  <a:pt x="1936175" y="813206"/>
                </a:lnTo>
                <a:lnTo>
                  <a:pt x="1938401" y="819241"/>
                </a:lnTo>
                <a:lnTo>
                  <a:pt x="1940627" y="824958"/>
                </a:lnTo>
                <a:lnTo>
                  <a:pt x="1943171" y="830041"/>
                </a:lnTo>
                <a:lnTo>
                  <a:pt x="1945715" y="834805"/>
                </a:lnTo>
                <a:lnTo>
                  <a:pt x="1948576" y="839252"/>
                </a:lnTo>
                <a:lnTo>
                  <a:pt x="1951756" y="843381"/>
                </a:lnTo>
                <a:lnTo>
                  <a:pt x="1954936" y="846875"/>
                </a:lnTo>
                <a:lnTo>
                  <a:pt x="1958116" y="850687"/>
                </a:lnTo>
                <a:lnTo>
                  <a:pt x="1961614" y="853546"/>
                </a:lnTo>
                <a:lnTo>
                  <a:pt x="1965430" y="856087"/>
                </a:lnTo>
                <a:lnTo>
                  <a:pt x="1968610" y="858946"/>
                </a:lnTo>
                <a:lnTo>
                  <a:pt x="1975606" y="862757"/>
                </a:lnTo>
                <a:lnTo>
                  <a:pt x="1982284" y="866251"/>
                </a:lnTo>
                <a:lnTo>
                  <a:pt x="1988643" y="868475"/>
                </a:lnTo>
                <a:lnTo>
                  <a:pt x="1994049" y="869745"/>
                </a:lnTo>
                <a:lnTo>
                  <a:pt x="1998819" y="871016"/>
                </a:lnTo>
                <a:lnTo>
                  <a:pt x="2002635" y="871334"/>
                </a:lnTo>
                <a:lnTo>
                  <a:pt x="2005815" y="871651"/>
                </a:lnTo>
                <a:lnTo>
                  <a:pt x="2005815" y="932320"/>
                </a:lnTo>
                <a:lnTo>
                  <a:pt x="1841096" y="932320"/>
                </a:lnTo>
                <a:lnTo>
                  <a:pt x="1841096" y="997119"/>
                </a:lnTo>
                <a:lnTo>
                  <a:pt x="1853815" y="999025"/>
                </a:lnTo>
                <a:lnTo>
                  <a:pt x="1865899" y="1001566"/>
                </a:lnTo>
                <a:lnTo>
                  <a:pt x="1877983" y="1004107"/>
                </a:lnTo>
                <a:lnTo>
                  <a:pt x="1890066" y="1007601"/>
                </a:lnTo>
                <a:lnTo>
                  <a:pt x="1901514" y="1011095"/>
                </a:lnTo>
                <a:lnTo>
                  <a:pt x="1912962" y="1015224"/>
                </a:lnTo>
                <a:lnTo>
                  <a:pt x="1923773" y="1019354"/>
                </a:lnTo>
                <a:lnTo>
                  <a:pt x="1934903" y="1024118"/>
                </a:lnTo>
                <a:lnTo>
                  <a:pt x="1945715" y="1029200"/>
                </a:lnTo>
                <a:lnTo>
                  <a:pt x="1956208" y="1034918"/>
                </a:lnTo>
                <a:lnTo>
                  <a:pt x="1966384" y="1040635"/>
                </a:lnTo>
                <a:lnTo>
                  <a:pt x="1976242" y="1046988"/>
                </a:lnTo>
                <a:lnTo>
                  <a:pt x="1986099" y="1053659"/>
                </a:lnTo>
                <a:lnTo>
                  <a:pt x="1995321" y="1060329"/>
                </a:lnTo>
                <a:lnTo>
                  <a:pt x="2003907" y="1067635"/>
                </a:lnTo>
                <a:lnTo>
                  <a:pt x="2012811" y="1074940"/>
                </a:lnTo>
                <a:lnTo>
                  <a:pt x="2021396" y="1082881"/>
                </a:lnTo>
                <a:lnTo>
                  <a:pt x="2029028" y="1090822"/>
                </a:lnTo>
                <a:lnTo>
                  <a:pt x="2036978" y="1099081"/>
                </a:lnTo>
                <a:lnTo>
                  <a:pt x="2044292" y="1107975"/>
                </a:lnTo>
                <a:lnTo>
                  <a:pt x="2051288" y="1116551"/>
                </a:lnTo>
                <a:lnTo>
                  <a:pt x="2057965" y="1125445"/>
                </a:lnTo>
                <a:lnTo>
                  <a:pt x="2064325" y="1135292"/>
                </a:lnTo>
                <a:lnTo>
                  <a:pt x="2069731" y="1144821"/>
                </a:lnTo>
                <a:lnTo>
                  <a:pt x="2075455" y="1154350"/>
                </a:lnTo>
                <a:lnTo>
                  <a:pt x="2080225" y="1164515"/>
                </a:lnTo>
                <a:lnTo>
                  <a:pt x="2084995" y="1174679"/>
                </a:lnTo>
                <a:lnTo>
                  <a:pt x="2089128" y="1185161"/>
                </a:lnTo>
                <a:lnTo>
                  <a:pt x="2092626" y="1195643"/>
                </a:lnTo>
                <a:lnTo>
                  <a:pt x="2095488" y="1206761"/>
                </a:lnTo>
                <a:lnTo>
                  <a:pt x="2098668" y="1217560"/>
                </a:lnTo>
                <a:lnTo>
                  <a:pt x="2100894" y="1228995"/>
                </a:lnTo>
                <a:lnTo>
                  <a:pt x="2103438" y="1336675"/>
                </a:lnTo>
                <a:lnTo>
                  <a:pt x="1485900" y="1336675"/>
                </a:lnTo>
                <a:lnTo>
                  <a:pt x="1488444" y="1228995"/>
                </a:lnTo>
                <a:lnTo>
                  <a:pt x="1490670" y="1217560"/>
                </a:lnTo>
                <a:lnTo>
                  <a:pt x="1493214" y="1206761"/>
                </a:lnTo>
                <a:lnTo>
                  <a:pt x="1496712" y="1195643"/>
                </a:lnTo>
                <a:lnTo>
                  <a:pt x="1500210" y="1185161"/>
                </a:lnTo>
                <a:lnTo>
                  <a:pt x="1504343" y="1174679"/>
                </a:lnTo>
                <a:lnTo>
                  <a:pt x="1508795" y="1164515"/>
                </a:lnTo>
                <a:lnTo>
                  <a:pt x="1513565" y="1154350"/>
                </a:lnTo>
                <a:lnTo>
                  <a:pt x="1519289" y="1144821"/>
                </a:lnTo>
                <a:lnTo>
                  <a:pt x="1525013" y="1135292"/>
                </a:lnTo>
                <a:lnTo>
                  <a:pt x="1531055" y="1125763"/>
                </a:lnTo>
                <a:lnTo>
                  <a:pt x="1537732" y="1116551"/>
                </a:lnTo>
                <a:lnTo>
                  <a:pt x="1544728" y="1107975"/>
                </a:lnTo>
                <a:lnTo>
                  <a:pt x="1552042" y="1099081"/>
                </a:lnTo>
                <a:lnTo>
                  <a:pt x="1559674" y="1090822"/>
                </a:lnTo>
                <a:lnTo>
                  <a:pt x="1567942" y="1082881"/>
                </a:lnTo>
                <a:lnTo>
                  <a:pt x="1576209" y="1074940"/>
                </a:lnTo>
                <a:lnTo>
                  <a:pt x="1584795" y="1067635"/>
                </a:lnTo>
                <a:lnTo>
                  <a:pt x="1593699" y="1060329"/>
                </a:lnTo>
                <a:lnTo>
                  <a:pt x="1603239" y="1053659"/>
                </a:lnTo>
                <a:lnTo>
                  <a:pt x="1613096" y="1046988"/>
                </a:lnTo>
                <a:lnTo>
                  <a:pt x="1622954" y="1040635"/>
                </a:lnTo>
                <a:lnTo>
                  <a:pt x="1632812" y="1034918"/>
                </a:lnTo>
                <a:lnTo>
                  <a:pt x="1643305" y="1029200"/>
                </a:lnTo>
                <a:lnTo>
                  <a:pt x="1654117" y="1024118"/>
                </a:lnTo>
                <a:lnTo>
                  <a:pt x="1664929" y="1019671"/>
                </a:lnTo>
                <a:lnTo>
                  <a:pt x="1676058" y="1015224"/>
                </a:lnTo>
                <a:lnTo>
                  <a:pt x="1687506" y="1011095"/>
                </a:lnTo>
                <a:lnTo>
                  <a:pt x="1699272" y="1007601"/>
                </a:lnTo>
                <a:lnTo>
                  <a:pt x="1711355" y="1004107"/>
                </a:lnTo>
                <a:lnTo>
                  <a:pt x="1723439" y="1001566"/>
                </a:lnTo>
                <a:lnTo>
                  <a:pt x="1735523" y="999025"/>
                </a:lnTo>
                <a:lnTo>
                  <a:pt x="1747924" y="997119"/>
                </a:lnTo>
                <a:lnTo>
                  <a:pt x="1747924" y="932320"/>
                </a:lnTo>
                <a:lnTo>
                  <a:pt x="1583205" y="932320"/>
                </a:lnTo>
                <a:lnTo>
                  <a:pt x="1583205" y="871651"/>
                </a:lnTo>
                <a:lnTo>
                  <a:pt x="1586385" y="871334"/>
                </a:lnTo>
                <a:lnTo>
                  <a:pt x="1590201" y="870698"/>
                </a:lnTo>
                <a:lnTo>
                  <a:pt x="1594971" y="869110"/>
                </a:lnTo>
                <a:lnTo>
                  <a:pt x="1600377" y="867204"/>
                </a:lnTo>
                <a:lnTo>
                  <a:pt x="1606736" y="864663"/>
                </a:lnTo>
                <a:lnTo>
                  <a:pt x="1613414" y="861487"/>
                </a:lnTo>
                <a:lnTo>
                  <a:pt x="1620410" y="857358"/>
                </a:lnTo>
                <a:lnTo>
                  <a:pt x="1624226" y="854816"/>
                </a:lnTo>
                <a:lnTo>
                  <a:pt x="1627406" y="851958"/>
                </a:lnTo>
                <a:lnTo>
                  <a:pt x="1630586" y="848464"/>
                </a:lnTo>
                <a:lnTo>
                  <a:pt x="1634084" y="845287"/>
                </a:lnTo>
                <a:lnTo>
                  <a:pt x="1637264" y="841476"/>
                </a:lnTo>
                <a:lnTo>
                  <a:pt x="1640444" y="837346"/>
                </a:lnTo>
                <a:lnTo>
                  <a:pt x="1643305" y="832899"/>
                </a:lnTo>
                <a:lnTo>
                  <a:pt x="1646167" y="828135"/>
                </a:lnTo>
                <a:lnTo>
                  <a:pt x="1648393" y="823052"/>
                </a:lnTo>
                <a:lnTo>
                  <a:pt x="1650619" y="817653"/>
                </a:lnTo>
                <a:lnTo>
                  <a:pt x="1652845" y="811617"/>
                </a:lnTo>
                <a:lnTo>
                  <a:pt x="1654435" y="805265"/>
                </a:lnTo>
                <a:lnTo>
                  <a:pt x="1655707" y="798594"/>
                </a:lnTo>
                <a:lnTo>
                  <a:pt x="1656979" y="791289"/>
                </a:lnTo>
                <a:lnTo>
                  <a:pt x="1657297" y="783983"/>
                </a:lnTo>
                <a:lnTo>
                  <a:pt x="1657615" y="775724"/>
                </a:lnTo>
                <a:lnTo>
                  <a:pt x="1657933" y="767466"/>
                </a:lnTo>
                <a:lnTo>
                  <a:pt x="1658569" y="758889"/>
                </a:lnTo>
                <a:lnTo>
                  <a:pt x="1659205" y="750631"/>
                </a:lnTo>
                <a:lnTo>
                  <a:pt x="1660477" y="742690"/>
                </a:lnTo>
                <a:lnTo>
                  <a:pt x="1662067" y="734431"/>
                </a:lnTo>
                <a:lnTo>
                  <a:pt x="1663975" y="726808"/>
                </a:lnTo>
                <a:lnTo>
                  <a:pt x="1666201" y="718867"/>
                </a:lnTo>
                <a:lnTo>
                  <a:pt x="1668427" y="711561"/>
                </a:lnTo>
                <a:lnTo>
                  <a:pt x="1671289" y="704255"/>
                </a:lnTo>
                <a:lnTo>
                  <a:pt x="1674151" y="697267"/>
                </a:lnTo>
                <a:lnTo>
                  <a:pt x="1677648" y="690597"/>
                </a:lnTo>
                <a:lnTo>
                  <a:pt x="1680828" y="683609"/>
                </a:lnTo>
                <a:lnTo>
                  <a:pt x="1684962" y="677256"/>
                </a:lnTo>
                <a:lnTo>
                  <a:pt x="1689096" y="670903"/>
                </a:lnTo>
                <a:lnTo>
                  <a:pt x="1693230" y="665186"/>
                </a:lnTo>
                <a:lnTo>
                  <a:pt x="1698000" y="659151"/>
                </a:lnTo>
                <a:lnTo>
                  <a:pt x="1702770" y="654068"/>
                </a:lnTo>
                <a:lnTo>
                  <a:pt x="1707540" y="648986"/>
                </a:lnTo>
                <a:lnTo>
                  <a:pt x="1712627" y="643904"/>
                </a:lnTo>
                <a:lnTo>
                  <a:pt x="1718351" y="639457"/>
                </a:lnTo>
                <a:lnTo>
                  <a:pt x="1723757" y="635010"/>
                </a:lnTo>
                <a:lnTo>
                  <a:pt x="1729163" y="631198"/>
                </a:lnTo>
                <a:lnTo>
                  <a:pt x="1735205" y="627387"/>
                </a:lnTo>
                <a:lnTo>
                  <a:pt x="1741565" y="624210"/>
                </a:lnTo>
                <a:lnTo>
                  <a:pt x="1747288" y="621352"/>
                </a:lnTo>
                <a:lnTo>
                  <a:pt x="1753966" y="618810"/>
                </a:lnTo>
                <a:lnTo>
                  <a:pt x="1760326" y="616587"/>
                </a:lnTo>
                <a:lnTo>
                  <a:pt x="1767004" y="614681"/>
                </a:lnTo>
                <a:lnTo>
                  <a:pt x="1773682" y="613093"/>
                </a:lnTo>
                <a:lnTo>
                  <a:pt x="1780677" y="612140"/>
                </a:lnTo>
                <a:lnTo>
                  <a:pt x="1787673" y="611187"/>
                </a:lnTo>
                <a:close/>
                <a:moveTo>
                  <a:pt x="630238" y="565150"/>
                </a:moveTo>
                <a:lnTo>
                  <a:pt x="639136" y="565468"/>
                </a:lnTo>
                <a:lnTo>
                  <a:pt x="647397" y="566420"/>
                </a:lnTo>
                <a:lnTo>
                  <a:pt x="655977" y="567372"/>
                </a:lnTo>
                <a:lnTo>
                  <a:pt x="664557" y="569276"/>
                </a:lnTo>
                <a:lnTo>
                  <a:pt x="672501" y="571498"/>
                </a:lnTo>
                <a:lnTo>
                  <a:pt x="680762" y="574354"/>
                </a:lnTo>
                <a:lnTo>
                  <a:pt x="689024" y="577211"/>
                </a:lnTo>
                <a:lnTo>
                  <a:pt x="696333" y="581020"/>
                </a:lnTo>
                <a:lnTo>
                  <a:pt x="703959" y="585463"/>
                </a:lnTo>
                <a:lnTo>
                  <a:pt x="711268" y="589907"/>
                </a:lnTo>
                <a:lnTo>
                  <a:pt x="718258" y="594667"/>
                </a:lnTo>
                <a:lnTo>
                  <a:pt x="725249" y="600063"/>
                </a:lnTo>
                <a:lnTo>
                  <a:pt x="731922" y="605776"/>
                </a:lnTo>
                <a:lnTo>
                  <a:pt x="738278" y="611489"/>
                </a:lnTo>
                <a:lnTo>
                  <a:pt x="744633" y="618154"/>
                </a:lnTo>
                <a:lnTo>
                  <a:pt x="750353" y="624820"/>
                </a:lnTo>
                <a:lnTo>
                  <a:pt x="756072" y="632437"/>
                </a:lnTo>
                <a:lnTo>
                  <a:pt x="761474" y="639737"/>
                </a:lnTo>
                <a:lnTo>
                  <a:pt x="766241" y="647354"/>
                </a:lnTo>
                <a:lnTo>
                  <a:pt x="771007" y="655289"/>
                </a:lnTo>
                <a:lnTo>
                  <a:pt x="775456" y="663541"/>
                </a:lnTo>
                <a:lnTo>
                  <a:pt x="779587" y="672111"/>
                </a:lnTo>
                <a:lnTo>
                  <a:pt x="783400" y="680998"/>
                </a:lnTo>
                <a:lnTo>
                  <a:pt x="786895" y="690202"/>
                </a:lnTo>
                <a:lnTo>
                  <a:pt x="790073" y="699406"/>
                </a:lnTo>
                <a:lnTo>
                  <a:pt x="792615" y="708611"/>
                </a:lnTo>
                <a:lnTo>
                  <a:pt x="794839" y="718450"/>
                </a:lnTo>
                <a:lnTo>
                  <a:pt x="796746" y="728606"/>
                </a:lnTo>
                <a:lnTo>
                  <a:pt x="798017" y="738445"/>
                </a:lnTo>
                <a:lnTo>
                  <a:pt x="799288" y="748919"/>
                </a:lnTo>
                <a:lnTo>
                  <a:pt x="799923" y="759076"/>
                </a:lnTo>
                <a:lnTo>
                  <a:pt x="800241" y="769550"/>
                </a:lnTo>
                <a:lnTo>
                  <a:pt x="799923" y="777802"/>
                </a:lnTo>
                <a:lnTo>
                  <a:pt x="799606" y="786054"/>
                </a:lnTo>
                <a:lnTo>
                  <a:pt x="798970" y="793989"/>
                </a:lnTo>
                <a:lnTo>
                  <a:pt x="798017" y="801923"/>
                </a:lnTo>
                <a:lnTo>
                  <a:pt x="797064" y="809541"/>
                </a:lnTo>
                <a:lnTo>
                  <a:pt x="795475" y="817476"/>
                </a:lnTo>
                <a:lnTo>
                  <a:pt x="793568" y="825093"/>
                </a:lnTo>
                <a:lnTo>
                  <a:pt x="791979" y="832710"/>
                </a:lnTo>
                <a:lnTo>
                  <a:pt x="789755" y="840328"/>
                </a:lnTo>
                <a:lnTo>
                  <a:pt x="787531" y="847310"/>
                </a:lnTo>
                <a:lnTo>
                  <a:pt x="784671" y="854293"/>
                </a:lnTo>
                <a:lnTo>
                  <a:pt x="781811" y="861276"/>
                </a:lnTo>
                <a:lnTo>
                  <a:pt x="778951" y="868258"/>
                </a:lnTo>
                <a:lnTo>
                  <a:pt x="775456" y="874923"/>
                </a:lnTo>
                <a:lnTo>
                  <a:pt x="772278" y="880954"/>
                </a:lnTo>
                <a:lnTo>
                  <a:pt x="768465" y="887619"/>
                </a:lnTo>
                <a:lnTo>
                  <a:pt x="764970" y="893649"/>
                </a:lnTo>
                <a:lnTo>
                  <a:pt x="760839" y="899680"/>
                </a:lnTo>
                <a:lnTo>
                  <a:pt x="756708" y="905393"/>
                </a:lnTo>
                <a:lnTo>
                  <a:pt x="752259" y="911106"/>
                </a:lnTo>
                <a:lnTo>
                  <a:pt x="747810" y="916501"/>
                </a:lnTo>
                <a:lnTo>
                  <a:pt x="743044" y="921580"/>
                </a:lnTo>
                <a:lnTo>
                  <a:pt x="738278" y="926341"/>
                </a:lnTo>
                <a:lnTo>
                  <a:pt x="733193" y="931101"/>
                </a:lnTo>
                <a:lnTo>
                  <a:pt x="728109" y="936180"/>
                </a:lnTo>
                <a:lnTo>
                  <a:pt x="722707" y="939988"/>
                </a:lnTo>
                <a:lnTo>
                  <a:pt x="717305" y="944114"/>
                </a:lnTo>
                <a:lnTo>
                  <a:pt x="711903" y="948241"/>
                </a:lnTo>
                <a:lnTo>
                  <a:pt x="706183" y="951414"/>
                </a:lnTo>
                <a:lnTo>
                  <a:pt x="700464" y="954906"/>
                </a:lnTo>
                <a:lnTo>
                  <a:pt x="694426" y="958080"/>
                </a:lnTo>
                <a:lnTo>
                  <a:pt x="688071" y="960619"/>
                </a:lnTo>
                <a:lnTo>
                  <a:pt x="688071" y="1044727"/>
                </a:lnTo>
                <a:lnTo>
                  <a:pt x="703641" y="1047266"/>
                </a:lnTo>
                <a:lnTo>
                  <a:pt x="718894" y="1050440"/>
                </a:lnTo>
                <a:lnTo>
                  <a:pt x="733829" y="1053614"/>
                </a:lnTo>
                <a:lnTo>
                  <a:pt x="748764" y="1057740"/>
                </a:lnTo>
                <a:lnTo>
                  <a:pt x="763063" y="1062184"/>
                </a:lnTo>
                <a:lnTo>
                  <a:pt x="777045" y="1066945"/>
                </a:lnTo>
                <a:lnTo>
                  <a:pt x="791026" y="1072340"/>
                </a:lnTo>
                <a:lnTo>
                  <a:pt x="804690" y="1078371"/>
                </a:lnTo>
                <a:lnTo>
                  <a:pt x="818036" y="1085036"/>
                </a:lnTo>
                <a:lnTo>
                  <a:pt x="831064" y="1091701"/>
                </a:lnTo>
                <a:lnTo>
                  <a:pt x="843775" y="1099001"/>
                </a:lnTo>
                <a:lnTo>
                  <a:pt x="856167" y="1106618"/>
                </a:lnTo>
                <a:lnTo>
                  <a:pt x="867925" y="1114871"/>
                </a:lnTo>
                <a:lnTo>
                  <a:pt x="879682" y="1123440"/>
                </a:lnTo>
                <a:lnTo>
                  <a:pt x="890804" y="1132010"/>
                </a:lnTo>
                <a:lnTo>
                  <a:pt x="901925" y="1141214"/>
                </a:lnTo>
                <a:lnTo>
                  <a:pt x="912094" y="1151370"/>
                </a:lnTo>
                <a:lnTo>
                  <a:pt x="921944" y="1161210"/>
                </a:lnTo>
                <a:lnTo>
                  <a:pt x="931795" y="1171683"/>
                </a:lnTo>
                <a:lnTo>
                  <a:pt x="940692" y="1182157"/>
                </a:lnTo>
                <a:lnTo>
                  <a:pt x="949272" y="1193266"/>
                </a:lnTo>
                <a:lnTo>
                  <a:pt x="957534" y="1204692"/>
                </a:lnTo>
                <a:lnTo>
                  <a:pt x="965160" y="1216118"/>
                </a:lnTo>
                <a:lnTo>
                  <a:pt x="972151" y="1227862"/>
                </a:lnTo>
                <a:lnTo>
                  <a:pt x="979142" y="1240557"/>
                </a:lnTo>
                <a:lnTo>
                  <a:pt x="985179" y="1252618"/>
                </a:lnTo>
                <a:lnTo>
                  <a:pt x="991217" y="1265631"/>
                </a:lnTo>
                <a:lnTo>
                  <a:pt x="995983" y="1278327"/>
                </a:lnTo>
                <a:lnTo>
                  <a:pt x="1000749" y="1291657"/>
                </a:lnTo>
                <a:lnTo>
                  <a:pt x="1004880" y="1304988"/>
                </a:lnTo>
                <a:lnTo>
                  <a:pt x="1008058" y="1318635"/>
                </a:lnTo>
                <a:lnTo>
                  <a:pt x="1010600" y="1332600"/>
                </a:lnTo>
                <a:lnTo>
                  <a:pt x="1014413" y="1484313"/>
                </a:lnTo>
                <a:lnTo>
                  <a:pt x="246063" y="1484313"/>
                </a:lnTo>
                <a:lnTo>
                  <a:pt x="249876" y="1332600"/>
                </a:lnTo>
                <a:lnTo>
                  <a:pt x="252419" y="1318635"/>
                </a:lnTo>
                <a:lnTo>
                  <a:pt x="255596" y="1304988"/>
                </a:lnTo>
                <a:lnTo>
                  <a:pt x="259727" y="1291657"/>
                </a:lnTo>
                <a:lnTo>
                  <a:pt x="264176" y="1278327"/>
                </a:lnTo>
                <a:lnTo>
                  <a:pt x="269260" y="1265631"/>
                </a:lnTo>
                <a:lnTo>
                  <a:pt x="275297" y="1252618"/>
                </a:lnTo>
                <a:lnTo>
                  <a:pt x="281017" y="1240557"/>
                </a:lnTo>
                <a:lnTo>
                  <a:pt x="288008" y="1227862"/>
                </a:lnTo>
                <a:lnTo>
                  <a:pt x="294999" y="1216118"/>
                </a:lnTo>
                <a:lnTo>
                  <a:pt x="302943" y="1204692"/>
                </a:lnTo>
                <a:lnTo>
                  <a:pt x="310887" y="1193266"/>
                </a:lnTo>
                <a:lnTo>
                  <a:pt x="319784" y="1182157"/>
                </a:lnTo>
                <a:lnTo>
                  <a:pt x="328682" y="1171683"/>
                </a:lnTo>
                <a:lnTo>
                  <a:pt x="338214" y="1161210"/>
                </a:lnTo>
                <a:lnTo>
                  <a:pt x="348383" y="1151370"/>
                </a:lnTo>
                <a:lnTo>
                  <a:pt x="358869" y="1141214"/>
                </a:lnTo>
                <a:lnTo>
                  <a:pt x="369673" y="1132010"/>
                </a:lnTo>
                <a:lnTo>
                  <a:pt x="380795" y="1123440"/>
                </a:lnTo>
                <a:lnTo>
                  <a:pt x="392552" y="1114871"/>
                </a:lnTo>
                <a:lnTo>
                  <a:pt x="404309" y="1106618"/>
                </a:lnTo>
                <a:lnTo>
                  <a:pt x="417020" y="1099001"/>
                </a:lnTo>
                <a:lnTo>
                  <a:pt x="429412" y="1091701"/>
                </a:lnTo>
                <a:lnTo>
                  <a:pt x="442441" y="1085036"/>
                </a:lnTo>
                <a:lnTo>
                  <a:pt x="455787" y="1078371"/>
                </a:lnTo>
                <a:lnTo>
                  <a:pt x="469450" y="1072340"/>
                </a:lnTo>
                <a:lnTo>
                  <a:pt x="483432" y="1066945"/>
                </a:lnTo>
                <a:lnTo>
                  <a:pt x="497413" y="1062184"/>
                </a:lnTo>
                <a:lnTo>
                  <a:pt x="511713" y="1057740"/>
                </a:lnTo>
                <a:lnTo>
                  <a:pt x="526648" y="1053614"/>
                </a:lnTo>
                <a:lnTo>
                  <a:pt x="541582" y="1050440"/>
                </a:lnTo>
                <a:lnTo>
                  <a:pt x="556835" y="1047266"/>
                </a:lnTo>
                <a:lnTo>
                  <a:pt x="571770" y="1044727"/>
                </a:lnTo>
                <a:lnTo>
                  <a:pt x="571770" y="960619"/>
                </a:lnTo>
                <a:lnTo>
                  <a:pt x="566050" y="958080"/>
                </a:lnTo>
                <a:lnTo>
                  <a:pt x="560013" y="954906"/>
                </a:lnTo>
                <a:lnTo>
                  <a:pt x="554293" y="951414"/>
                </a:lnTo>
                <a:lnTo>
                  <a:pt x="548573" y="948241"/>
                </a:lnTo>
                <a:lnTo>
                  <a:pt x="543171" y="944114"/>
                </a:lnTo>
                <a:lnTo>
                  <a:pt x="537452" y="939988"/>
                </a:lnTo>
                <a:lnTo>
                  <a:pt x="532367" y="935545"/>
                </a:lnTo>
                <a:lnTo>
                  <a:pt x="527283" y="931101"/>
                </a:lnTo>
                <a:lnTo>
                  <a:pt x="522199" y="926341"/>
                </a:lnTo>
                <a:lnTo>
                  <a:pt x="517433" y="921580"/>
                </a:lnTo>
                <a:lnTo>
                  <a:pt x="512348" y="916501"/>
                </a:lnTo>
                <a:lnTo>
                  <a:pt x="507900" y="911106"/>
                </a:lnTo>
                <a:lnTo>
                  <a:pt x="503769" y="905393"/>
                </a:lnTo>
                <a:lnTo>
                  <a:pt x="499638" y="899680"/>
                </a:lnTo>
                <a:lnTo>
                  <a:pt x="495507" y="893649"/>
                </a:lnTo>
                <a:lnTo>
                  <a:pt x="491694" y="887302"/>
                </a:lnTo>
                <a:lnTo>
                  <a:pt x="488198" y="880954"/>
                </a:lnTo>
                <a:lnTo>
                  <a:pt x="484385" y="874923"/>
                </a:lnTo>
                <a:lnTo>
                  <a:pt x="481525" y="868258"/>
                </a:lnTo>
                <a:lnTo>
                  <a:pt x="478665" y="861276"/>
                </a:lnTo>
                <a:lnTo>
                  <a:pt x="475488" y="854293"/>
                </a:lnTo>
                <a:lnTo>
                  <a:pt x="472946" y="847310"/>
                </a:lnTo>
                <a:lnTo>
                  <a:pt x="470404" y="839693"/>
                </a:lnTo>
                <a:lnTo>
                  <a:pt x="468497" y="832393"/>
                </a:lnTo>
                <a:lnTo>
                  <a:pt x="466273" y="825093"/>
                </a:lnTo>
                <a:lnTo>
                  <a:pt x="465002" y="817476"/>
                </a:lnTo>
                <a:lnTo>
                  <a:pt x="463413" y="809541"/>
                </a:lnTo>
                <a:lnTo>
                  <a:pt x="462142" y="801923"/>
                </a:lnTo>
                <a:lnTo>
                  <a:pt x="461189" y="793989"/>
                </a:lnTo>
                <a:lnTo>
                  <a:pt x="460871" y="786054"/>
                </a:lnTo>
                <a:lnTo>
                  <a:pt x="460235" y="777802"/>
                </a:lnTo>
                <a:lnTo>
                  <a:pt x="460235" y="769550"/>
                </a:lnTo>
                <a:lnTo>
                  <a:pt x="460553" y="759076"/>
                </a:lnTo>
                <a:lnTo>
                  <a:pt x="460871" y="748919"/>
                </a:lnTo>
                <a:lnTo>
                  <a:pt x="461824" y="738445"/>
                </a:lnTo>
                <a:lnTo>
                  <a:pt x="463413" y="728606"/>
                </a:lnTo>
                <a:lnTo>
                  <a:pt x="465637" y="718450"/>
                </a:lnTo>
                <a:lnTo>
                  <a:pt x="467862" y="708611"/>
                </a:lnTo>
                <a:lnTo>
                  <a:pt x="470404" y="699406"/>
                </a:lnTo>
                <a:lnTo>
                  <a:pt x="473264" y="690202"/>
                </a:lnTo>
                <a:lnTo>
                  <a:pt x="477077" y="680998"/>
                </a:lnTo>
                <a:lnTo>
                  <a:pt x="480890" y="672111"/>
                </a:lnTo>
                <a:lnTo>
                  <a:pt x="484703" y="663541"/>
                </a:lnTo>
                <a:lnTo>
                  <a:pt x="489152" y="655289"/>
                </a:lnTo>
                <a:lnTo>
                  <a:pt x="493918" y="647354"/>
                </a:lnTo>
                <a:lnTo>
                  <a:pt x="498685" y="639737"/>
                </a:lnTo>
                <a:lnTo>
                  <a:pt x="504404" y="632437"/>
                </a:lnTo>
                <a:lnTo>
                  <a:pt x="509806" y="624820"/>
                </a:lnTo>
                <a:lnTo>
                  <a:pt x="515844" y="618154"/>
                </a:lnTo>
                <a:lnTo>
                  <a:pt x="522199" y="611489"/>
                </a:lnTo>
                <a:lnTo>
                  <a:pt x="528236" y="605776"/>
                </a:lnTo>
                <a:lnTo>
                  <a:pt x="534909" y="600063"/>
                </a:lnTo>
                <a:lnTo>
                  <a:pt x="541900" y="594667"/>
                </a:lnTo>
                <a:lnTo>
                  <a:pt x="548891" y="589907"/>
                </a:lnTo>
                <a:lnTo>
                  <a:pt x="556517" y="585463"/>
                </a:lnTo>
                <a:lnTo>
                  <a:pt x="564144" y="581020"/>
                </a:lnTo>
                <a:lnTo>
                  <a:pt x="571770" y="577211"/>
                </a:lnTo>
                <a:lnTo>
                  <a:pt x="579714" y="574354"/>
                </a:lnTo>
                <a:lnTo>
                  <a:pt x="587658" y="571498"/>
                </a:lnTo>
                <a:lnTo>
                  <a:pt x="595920" y="569276"/>
                </a:lnTo>
                <a:lnTo>
                  <a:pt x="604499" y="567372"/>
                </a:lnTo>
                <a:lnTo>
                  <a:pt x="612761" y="566420"/>
                </a:lnTo>
                <a:lnTo>
                  <a:pt x="621659" y="565468"/>
                </a:lnTo>
                <a:lnTo>
                  <a:pt x="630238" y="565150"/>
                </a:lnTo>
                <a:close/>
                <a:moveTo>
                  <a:pt x="181836" y="158167"/>
                </a:moveTo>
                <a:lnTo>
                  <a:pt x="178980" y="158484"/>
                </a:lnTo>
                <a:lnTo>
                  <a:pt x="176441" y="159119"/>
                </a:lnTo>
                <a:lnTo>
                  <a:pt x="173902" y="160390"/>
                </a:lnTo>
                <a:lnTo>
                  <a:pt x="171681" y="161343"/>
                </a:lnTo>
                <a:lnTo>
                  <a:pt x="169459" y="162613"/>
                </a:lnTo>
                <a:lnTo>
                  <a:pt x="167238" y="163884"/>
                </a:lnTo>
                <a:lnTo>
                  <a:pt x="165651" y="165789"/>
                </a:lnTo>
                <a:lnTo>
                  <a:pt x="164065" y="167695"/>
                </a:lnTo>
                <a:lnTo>
                  <a:pt x="162478" y="169918"/>
                </a:lnTo>
                <a:lnTo>
                  <a:pt x="161209" y="171824"/>
                </a:lnTo>
                <a:lnTo>
                  <a:pt x="159939" y="174364"/>
                </a:lnTo>
                <a:lnTo>
                  <a:pt x="159305" y="176588"/>
                </a:lnTo>
                <a:lnTo>
                  <a:pt x="158352" y="179128"/>
                </a:lnTo>
                <a:lnTo>
                  <a:pt x="158035" y="181669"/>
                </a:lnTo>
                <a:lnTo>
                  <a:pt x="157718" y="184210"/>
                </a:lnTo>
                <a:lnTo>
                  <a:pt x="157718" y="1440334"/>
                </a:lnTo>
                <a:lnTo>
                  <a:pt x="158352" y="1447639"/>
                </a:lnTo>
                <a:lnTo>
                  <a:pt x="159622" y="1454944"/>
                </a:lnTo>
                <a:lnTo>
                  <a:pt x="161526" y="1463202"/>
                </a:lnTo>
                <a:lnTo>
                  <a:pt x="164065" y="1471142"/>
                </a:lnTo>
                <a:lnTo>
                  <a:pt x="167238" y="1479717"/>
                </a:lnTo>
                <a:lnTo>
                  <a:pt x="171363" y="1488610"/>
                </a:lnTo>
                <a:lnTo>
                  <a:pt x="175806" y="1497185"/>
                </a:lnTo>
                <a:lnTo>
                  <a:pt x="181201" y="1506078"/>
                </a:lnTo>
                <a:lnTo>
                  <a:pt x="187230" y="1514336"/>
                </a:lnTo>
                <a:lnTo>
                  <a:pt x="193577" y="1522594"/>
                </a:lnTo>
                <a:lnTo>
                  <a:pt x="200876" y="1530534"/>
                </a:lnTo>
                <a:lnTo>
                  <a:pt x="208492" y="1538156"/>
                </a:lnTo>
                <a:lnTo>
                  <a:pt x="216743" y="1545143"/>
                </a:lnTo>
                <a:lnTo>
                  <a:pt x="225629" y="1551178"/>
                </a:lnTo>
                <a:lnTo>
                  <a:pt x="230389" y="1554354"/>
                </a:lnTo>
                <a:lnTo>
                  <a:pt x="235149" y="1557212"/>
                </a:lnTo>
                <a:lnTo>
                  <a:pt x="239909" y="1559753"/>
                </a:lnTo>
                <a:lnTo>
                  <a:pt x="244669" y="1561976"/>
                </a:lnTo>
                <a:lnTo>
                  <a:pt x="1018979" y="1561976"/>
                </a:lnTo>
                <a:lnTo>
                  <a:pt x="1018979" y="1559436"/>
                </a:lnTo>
                <a:lnTo>
                  <a:pt x="1028182" y="1554354"/>
                </a:lnTo>
                <a:lnTo>
                  <a:pt x="1037068" y="1548637"/>
                </a:lnTo>
                <a:lnTo>
                  <a:pt x="1045636" y="1542603"/>
                </a:lnTo>
                <a:lnTo>
                  <a:pt x="1053252" y="1535298"/>
                </a:lnTo>
                <a:lnTo>
                  <a:pt x="1060551" y="1527993"/>
                </a:lnTo>
                <a:lnTo>
                  <a:pt x="1067532" y="1520370"/>
                </a:lnTo>
                <a:lnTo>
                  <a:pt x="1073879" y="1512113"/>
                </a:lnTo>
                <a:lnTo>
                  <a:pt x="1079908" y="1504173"/>
                </a:lnTo>
                <a:lnTo>
                  <a:pt x="1084986" y="1495597"/>
                </a:lnTo>
                <a:lnTo>
                  <a:pt x="1089429" y="1487022"/>
                </a:lnTo>
                <a:lnTo>
                  <a:pt x="1093554" y="1479082"/>
                </a:lnTo>
                <a:lnTo>
                  <a:pt x="1096728" y="1470507"/>
                </a:lnTo>
                <a:lnTo>
                  <a:pt x="1099266" y="1462884"/>
                </a:lnTo>
                <a:lnTo>
                  <a:pt x="1101170" y="1454626"/>
                </a:lnTo>
                <a:lnTo>
                  <a:pt x="1102122" y="1447321"/>
                </a:lnTo>
                <a:lnTo>
                  <a:pt x="1102757" y="1440334"/>
                </a:lnTo>
                <a:lnTo>
                  <a:pt x="1102757" y="184210"/>
                </a:lnTo>
                <a:lnTo>
                  <a:pt x="1102122" y="181669"/>
                </a:lnTo>
                <a:lnTo>
                  <a:pt x="1101805" y="179128"/>
                </a:lnTo>
                <a:lnTo>
                  <a:pt x="1101170" y="176588"/>
                </a:lnTo>
                <a:lnTo>
                  <a:pt x="1100536" y="174364"/>
                </a:lnTo>
                <a:lnTo>
                  <a:pt x="1099266" y="171824"/>
                </a:lnTo>
                <a:lnTo>
                  <a:pt x="1097997" y="169918"/>
                </a:lnTo>
                <a:lnTo>
                  <a:pt x="1096410" y="167695"/>
                </a:lnTo>
                <a:lnTo>
                  <a:pt x="1094824" y="165789"/>
                </a:lnTo>
                <a:lnTo>
                  <a:pt x="1092919" y="163884"/>
                </a:lnTo>
                <a:lnTo>
                  <a:pt x="1090698" y="162613"/>
                </a:lnTo>
                <a:lnTo>
                  <a:pt x="1088794" y="161343"/>
                </a:lnTo>
                <a:lnTo>
                  <a:pt x="1086573" y="160390"/>
                </a:lnTo>
                <a:lnTo>
                  <a:pt x="1083716" y="159119"/>
                </a:lnTo>
                <a:lnTo>
                  <a:pt x="1081178" y="158484"/>
                </a:lnTo>
                <a:lnTo>
                  <a:pt x="1078639" y="158167"/>
                </a:lnTo>
                <a:lnTo>
                  <a:pt x="1076100" y="158167"/>
                </a:lnTo>
                <a:lnTo>
                  <a:pt x="184374" y="158167"/>
                </a:lnTo>
                <a:lnTo>
                  <a:pt x="181836" y="158167"/>
                </a:lnTo>
                <a:close/>
                <a:moveTo>
                  <a:pt x="1414463" y="157162"/>
                </a:moveTo>
                <a:lnTo>
                  <a:pt x="2153497" y="157162"/>
                </a:lnTo>
                <a:lnTo>
                  <a:pt x="2161123" y="157162"/>
                </a:lnTo>
                <a:lnTo>
                  <a:pt x="2169066" y="158114"/>
                </a:lnTo>
                <a:lnTo>
                  <a:pt x="2176374" y="158749"/>
                </a:lnTo>
                <a:lnTo>
                  <a:pt x="2183364" y="160337"/>
                </a:lnTo>
                <a:lnTo>
                  <a:pt x="2190671" y="161924"/>
                </a:lnTo>
                <a:lnTo>
                  <a:pt x="2197661" y="163829"/>
                </a:lnTo>
                <a:lnTo>
                  <a:pt x="2204651" y="166052"/>
                </a:lnTo>
                <a:lnTo>
                  <a:pt x="2211324" y="168909"/>
                </a:lnTo>
                <a:lnTo>
                  <a:pt x="2217996" y="172084"/>
                </a:lnTo>
                <a:lnTo>
                  <a:pt x="2224350" y="174942"/>
                </a:lnTo>
                <a:lnTo>
                  <a:pt x="2230387" y="178752"/>
                </a:lnTo>
                <a:lnTo>
                  <a:pt x="2236424" y="182562"/>
                </a:lnTo>
                <a:lnTo>
                  <a:pt x="2242461" y="186689"/>
                </a:lnTo>
                <a:lnTo>
                  <a:pt x="2247862" y="191134"/>
                </a:lnTo>
                <a:lnTo>
                  <a:pt x="2253264" y="195579"/>
                </a:lnTo>
                <a:lnTo>
                  <a:pt x="2258665" y="200659"/>
                </a:lnTo>
                <a:lnTo>
                  <a:pt x="2263431" y="206057"/>
                </a:lnTo>
                <a:lnTo>
                  <a:pt x="2268197" y="211137"/>
                </a:lnTo>
                <a:lnTo>
                  <a:pt x="2272645" y="216852"/>
                </a:lnTo>
                <a:lnTo>
                  <a:pt x="2276776" y="222567"/>
                </a:lnTo>
                <a:lnTo>
                  <a:pt x="2280270" y="228917"/>
                </a:lnTo>
                <a:lnTo>
                  <a:pt x="2284083" y="234949"/>
                </a:lnTo>
                <a:lnTo>
                  <a:pt x="2287261" y="241299"/>
                </a:lnTo>
                <a:lnTo>
                  <a:pt x="2290438" y="247967"/>
                </a:lnTo>
                <a:lnTo>
                  <a:pt x="2292980" y="254634"/>
                </a:lnTo>
                <a:lnTo>
                  <a:pt x="2295204" y="261619"/>
                </a:lnTo>
                <a:lnTo>
                  <a:pt x="2297428" y="268604"/>
                </a:lnTo>
                <a:lnTo>
                  <a:pt x="2298699" y="275589"/>
                </a:lnTo>
                <a:lnTo>
                  <a:pt x="2300287" y="282892"/>
                </a:lnTo>
                <a:lnTo>
                  <a:pt x="2300923" y="290512"/>
                </a:lnTo>
                <a:lnTo>
                  <a:pt x="2301876" y="297814"/>
                </a:lnTo>
                <a:lnTo>
                  <a:pt x="2301876" y="305434"/>
                </a:lnTo>
                <a:lnTo>
                  <a:pt x="2301876" y="1484630"/>
                </a:lnTo>
                <a:lnTo>
                  <a:pt x="2301876" y="1497013"/>
                </a:lnTo>
                <a:lnTo>
                  <a:pt x="2300923" y="1509078"/>
                </a:lnTo>
                <a:lnTo>
                  <a:pt x="2299652" y="1521143"/>
                </a:lnTo>
                <a:lnTo>
                  <a:pt x="2298063" y="1533208"/>
                </a:lnTo>
                <a:lnTo>
                  <a:pt x="2295839" y="1544638"/>
                </a:lnTo>
                <a:lnTo>
                  <a:pt x="2292980" y="1555433"/>
                </a:lnTo>
                <a:lnTo>
                  <a:pt x="2289802" y="1566545"/>
                </a:lnTo>
                <a:lnTo>
                  <a:pt x="2285990" y="1577340"/>
                </a:lnTo>
                <a:lnTo>
                  <a:pt x="2281859" y="1587500"/>
                </a:lnTo>
                <a:lnTo>
                  <a:pt x="2277093" y="1597660"/>
                </a:lnTo>
                <a:lnTo>
                  <a:pt x="2271374" y="1607503"/>
                </a:lnTo>
                <a:lnTo>
                  <a:pt x="2265655" y="1616710"/>
                </a:lnTo>
                <a:lnTo>
                  <a:pt x="2259300" y="1625918"/>
                </a:lnTo>
                <a:lnTo>
                  <a:pt x="2252310" y="1634808"/>
                </a:lnTo>
                <a:lnTo>
                  <a:pt x="2244685" y="1643063"/>
                </a:lnTo>
                <a:lnTo>
                  <a:pt x="2236424" y="1651000"/>
                </a:lnTo>
                <a:lnTo>
                  <a:pt x="2227846" y="1658938"/>
                </a:lnTo>
                <a:lnTo>
                  <a:pt x="2218631" y="1665923"/>
                </a:lnTo>
                <a:lnTo>
                  <a:pt x="2208782" y="1672908"/>
                </a:lnTo>
                <a:lnTo>
                  <a:pt x="2198297" y="1678940"/>
                </a:lnTo>
                <a:lnTo>
                  <a:pt x="2187494" y="1684973"/>
                </a:lnTo>
                <a:lnTo>
                  <a:pt x="2176056" y="1690370"/>
                </a:lnTo>
                <a:lnTo>
                  <a:pt x="2163664" y="1695450"/>
                </a:lnTo>
                <a:lnTo>
                  <a:pt x="2150955" y="1700213"/>
                </a:lnTo>
                <a:lnTo>
                  <a:pt x="2137611" y="1704023"/>
                </a:lnTo>
                <a:lnTo>
                  <a:pt x="2123631" y="1707515"/>
                </a:lnTo>
                <a:lnTo>
                  <a:pt x="2108698" y="1710373"/>
                </a:lnTo>
                <a:lnTo>
                  <a:pt x="2093764" y="1712913"/>
                </a:lnTo>
                <a:lnTo>
                  <a:pt x="2077878" y="1715135"/>
                </a:lnTo>
                <a:lnTo>
                  <a:pt x="2061038" y="1716405"/>
                </a:lnTo>
                <a:lnTo>
                  <a:pt x="2044199" y="1717358"/>
                </a:lnTo>
                <a:lnTo>
                  <a:pt x="2026406" y="1717675"/>
                </a:lnTo>
                <a:lnTo>
                  <a:pt x="1563159" y="1717675"/>
                </a:lnTo>
                <a:lnTo>
                  <a:pt x="1551721" y="1717358"/>
                </a:lnTo>
                <a:lnTo>
                  <a:pt x="1540601" y="1716723"/>
                </a:lnTo>
                <a:lnTo>
                  <a:pt x="1529163" y="1715453"/>
                </a:lnTo>
                <a:lnTo>
                  <a:pt x="1518042" y="1714500"/>
                </a:lnTo>
                <a:lnTo>
                  <a:pt x="1506922" y="1712913"/>
                </a:lnTo>
                <a:lnTo>
                  <a:pt x="1495801" y="1710690"/>
                </a:lnTo>
                <a:lnTo>
                  <a:pt x="1485634" y="1709103"/>
                </a:lnTo>
                <a:lnTo>
                  <a:pt x="1475149" y="1706880"/>
                </a:lnTo>
                <a:lnTo>
                  <a:pt x="1456085" y="1701800"/>
                </a:lnTo>
                <a:lnTo>
                  <a:pt x="1439246" y="1697038"/>
                </a:lnTo>
                <a:lnTo>
                  <a:pt x="1424948" y="1692593"/>
                </a:lnTo>
                <a:lnTo>
                  <a:pt x="1414463" y="1688783"/>
                </a:lnTo>
                <a:lnTo>
                  <a:pt x="1414463" y="1342708"/>
                </a:lnTo>
                <a:lnTo>
                  <a:pt x="1416687" y="1347470"/>
                </a:lnTo>
                <a:lnTo>
                  <a:pt x="1419229" y="1352233"/>
                </a:lnTo>
                <a:lnTo>
                  <a:pt x="1422088" y="1357630"/>
                </a:lnTo>
                <a:lnTo>
                  <a:pt x="1425583" y="1362393"/>
                </a:lnTo>
                <a:lnTo>
                  <a:pt x="1429078" y="1367473"/>
                </a:lnTo>
                <a:lnTo>
                  <a:pt x="1433209" y="1372235"/>
                </a:lnTo>
                <a:lnTo>
                  <a:pt x="1437657" y="1376998"/>
                </a:lnTo>
                <a:lnTo>
                  <a:pt x="1442105" y="1381760"/>
                </a:lnTo>
                <a:lnTo>
                  <a:pt x="1446871" y="1386523"/>
                </a:lnTo>
                <a:lnTo>
                  <a:pt x="1451637" y="1390968"/>
                </a:lnTo>
                <a:lnTo>
                  <a:pt x="1456721" y="1395413"/>
                </a:lnTo>
                <a:lnTo>
                  <a:pt x="1462440" y="1399540"/>
                </a:lnTo>
                <a:lnTo>
                  <a:pt x="1467523" y="1403350"/>
                </a:lnTo>
                <a:lnTo>
                  <a:pt x="1472925" y="1406525"/>
                </a:lnTo>
                <a:lnTo>
                  <a:pt x="1478644" y="1410018"/>
                </a:lnTo>
                <a:lnTo>
                  <a:pt x="1484045" y="1412558"/>
                </a:lnTo>
                <a:lnTo>
                  <a:pt x="1484045" y="1413510"/>
                </a:lnTo>
                <a:lnTo>
                  <a:pt x="2108062" y="1413510"/>
                </a:lnTo>
                <a:lnTo>
                  <a:pt x="2108062" y="1410335"/>
                </a:lnTo>
                <a:lnTo>
                  <a:pt x="2115370" y="1406208"/>
                </a:lnTo>
                <a:lnTo>
                  <a:pt x="2122360" y="1401763"/>
                </a:lnTo>
                <a:lnTo>
                  <a:pt x="2129032" y="1396683"/>
                </a:lnTo>
                <a:lnTo>
                  <a:pt x="2135387" y="1390968"/>
                </a:lnTo>
                <a:lnTo>
                  <a:pt x="2141106" y="1385253"/>
                </a:lnTo>
                <a:lnTo>
                  <a:pt x="2146825" y="1378903"/>
                </a:lnTo>
                <a:lnTo>
                  <a:pt x="2151909" y="1372235"/>
                </a:lnTo>
                <a:lnTo>
                  <a:pt x="2156357" y="1365568"/>
                </a:lnTo>
                <a:lnTo>
                  <a:pt x="2160805" y="1358900"/>
                </a:lnTo>
                <a:lnTo>
                  <a:pt x="2163982" y="1352233"/>
                </a:lnTo>
                <a:lnTo>
                  <a:pt x="2167477" y="1345883"/>
                </a:lnTo>
                <a:lnTo>
                  <a:pt x="2170019" y="1339215"/>
                </a:lnTo>
                <a:lnTo>
                  <a:pt x="2172243" y="1332865"/>
                </a:lnTo>
                <a:lnTo>
                  <a:pt x="2173832" y="1326515"/>
                </a:lnTo>
                <a:lnTo>
                  <a:pt x="2174467" y="1320800"/>
                </a:lnTo>
                <a:lnTo>
                  <a:pt x="2174785" y="1315085"/>
                </a:lnTo>
                <a:lnTo>
                  <a:pt x="2174785" y="305434"/>
                </a:lnTo>
                <a:lnTo>
                  <a:pt x="2174467" y="301307"/>
                </a:lnTo>
                <a:lnTo>
                  <a:pt x="2172879" y="297497"/>
                </a:lnTo>
                <a:lnTo>
                  <a:pt x="2171290" y="293687"/>
                </a:lnTo>
                <a:lnTo>
                  <a:pt x="2168430" y="290829"/>
                </a:lnTo>
                <a:lnTo>
                  <a:pt x="2165571" y="288289"/>
                </a:lnTo>
                <a:lnTo>
                  <a:pt x="2162076" y="286067"/>
                </a:lnTo>
                <a:lnTo>
                  <a:pt x="2157945" y="284797"/>
                </a:lnTo>
                <a:lnTo>
                  <a:pt x="2153497" y="284479"/>
                </a:lnTo>
                <a:lnTo>
                  <a:pt x="1414463" y="284479"/>
                </a:lnTo>
                <a:lnTo>
                  <a:pt x="1414463" y="157162"/>
                </a:lnTo>
                <a:close/>
                <a:moveTo>
                  <a:pt x="184374" y="0"/>
                </a:moveTo>
                <a:lnTo>
                  <a:pt x="1076100" y="0"/>
                </a:lnTo>
                <a:lnTo>
                  <a:pt x="1085621" y="317"/>
                </a:lnTo>
                <a:lnTo>
                  <a:pt x="1094824" y="953"/>
                </a:lnTo>
                <a:lnTo>
                  <a:pt x="1104026" y="1905"/>
                </a:lnTo>
                <a:lnTo>
                  <a:pt x="1113229" y="3494"/>
                </a:lnTo>
                <a:lnTo>
                  <a:pt x="1122115" y="5717"/>
                </a:lnTo>
                <a:lnTo>
                  <a:pt x="1131000" y="8258"/>
                </a:lnTo>
                <a:lnTo>
                  <a:pt x="1139568" y="11434"/>
                </a:lnTo>
                <a:lnTo>
                  <a:pt x="1147502" y="14610"/>
                </a:lnTo>
                <a:lnTo>
                  <a:pt x="1156070" y="18421"/>
                </a:lnTo>
                <a:lnTo>
                  <a:pt x="1163686" y="22232"/>
                </a:lnTo>
                <a:lnTo>
                  <a:pt x="1171620" y="26679"/>
                </a:lnTo>
                <a:lnTo>
                  <a:pt x="1178919" y="31443"/>
                </a:lnTo>
                <a:lnTo>
                  <a:pt x="1186217" y="36842"/>
                </a:lnTo>
                <a:lnTo>
                  <a:pt x="1193199" y="42241"/>
                </a:lnTo>
                <a:lnTo>
                  <a:pt x="1199863" y="47640"/>
                </a:lnTo>
                <a:lnTo>
                  <a:pt x="1206210" y="53993"/>
                </a:lnTo>
                <a:lnTo>
                  <a:pt x="1212557" y="60345"/>
                </a:lnTo>
                <a:lnTo>
                  <a:pt x="1218269" y="67014"/>
                </a:lnTo>
                <a:lnTo>
                  <a:pt x="1223981" y="74002"/>
                </a:lnTo>
                <a:lnTo>
                  <a:pt x="1229058" y="81306"/>
                </a:lnTo>
                <a:lnTo>
                  <a:pt x="1233818" y="88611"/>
                </a:lnTo>
                <a:lnTo>
                  <a:pt x="1238261" y="96551"/>
                </a:lnTo>
                <a:lnTo>
                  <a:pt x="1242387" y="104492"/>
                </a:lnTo>
                <a:lnTo>
                  <a:pt x="1245877" y="112749"/>
                </a:lnTo>
                <a:lnTo>
                  <a:pt x="1249368" y="121325"/>
                </a:lnTo>
                <a:lnTo>
                  <a:pt x="1252224" y="129582"/>
                </a:lnTo>
                <a:lnTo>
                  <a:pt x="1254446" y="138475"/>
                </a:lnTo>
                <a:lnTo>
                  <a:pt x="1256667" y="147368"/>
                </a:lnTo>
                <a:lnTo>
                  <a:pt x="1258254" y="156261"/>
                </a:lnTo>
                <a:lnTo>
                  <a:pt x="1259523" y="165472"/>
                </a:lnTo>
                <a:lnTo>
                  <a:pt x="1259840" y="175000"/>
                </a:lnTo>
                <a:lnTo>
                  <a:pt x="1260475" y="184210"/>
                </a:lnTo>
                <a:lnTo>
                  <a:pt x="1260475" y="1651541"/>
                </a:lnTo>
                <a:lnTo>
                  <a:pt x="1259840" y="1667103"/>
                </a:lnTo>
                <a:lnTo>
                  <a:pt x="1259206" y="1682348"/>
                </a:lnTo>
                <a:lnTo>
                  <a:pt x="1257936" y="1696958"/>
                </a:lnTo>
                <a:lnTo>
                  <a:pt x="1255715" y="1711886"/>
                </a:lnTo>
                <a:lnTo>
                  <a:pt x="1252542" y="1725860"/>
                </a:lnTo>
                <a:lnTo>
                  <a:pt x="1249368" y="1739835"/>
                </a:lnTo>
                <a:lnTo>
                  <a:pt x="1245243" y="1753492"/>
                </a:lnTo>
                <a:lnTo>
                  <a:pt x="1240483" y="1766831"/>
                </a:lnTo>
                <a:lnTo>
                  <a:pt x="1235405" y="1779535"/>
                </a:lnTo>
                <a:lnTo>
                  <a:pt x="1229376" y="1792239"/>
                </a:lnTo>
                <a:lnTo>
                  <a:pt x="1222712" y="1804308"/>
                </a:lnTo>
                <a:lnTo>
                  <a:pt x="1215413" y="1816060"/>
                </a:lnTo>
                <a:lnTo>
                  <a:pt x="1207162" y="1827493"/>
                </a:lnTo>
                <a:lnTo>
                  <a:pt x="1198594" y="1838292"/>
                </a:lnTo>
                <a:lnTo>
                  <a:pt x="1189391" y="1848773"/>
                </a:lnTo>
                <a:lnTo>
                  <a:pt x="1179236" y="1858619"/>
                </a:lnTo>
                <a:lnTo>
                  <a:pt x="1168129" y="1868147"/>
                </a:lnTo>
                <a:lnTo>
                  <a:pt x="1156705" y="1877040"/>
                </a:lnTo>
                <a:lnTo>
                  <a:pt x="1144646" y="1885615"/>
                </a:lnTo>
                <a:lnTo>
                  <a:pt x="1131635" y="1893555"/>
                </a:lnTo>
                <a:lnTo>
                  <a:pt x="1117989" y="1900860"/>
                </a:lnTo>
                <a:lnTo>
                  <a:pt x="1103709" y="1907530"/>
                </a:lnTo>
                <a:lnTo>
                  <a:pt x="1088794" y="1913882"/>
                </a:lnTo>
                <a:lnTo>
                  <a:pt x="1072927" y="1919599"/>
                </a:lnTo>
                <a:lnTo>
                  <a:pt x="1056108" y="1924680"/>
                </a:lnTo>
                <a:lnTo>
                  <a:pt x="1038654" y="1929127"/>
                </a:lnTo>
                <a:lnTo>
                  <a:pt x="1020566" y="1932620"/>
                </a:lnTo>
                <a:lnTo>
                  <a:pt x="1001526" y="1936114"/>
                </a:lnTo>
                <a:lnTo>
                  <a:pt x="981851" y="1938337"/>
                </a:lnTo>
                <a:lnTo>
                  <a:pt x="961541" y="1940243"/>
                </a:lnTo>
                <a:lnTo>
                  <a:pt x="940279" y="1941196"/>
                </a:lnTo>
                <a:lnTo>
                  <a:pt x="918065" y="1941513"/>
                </a:lnTo>
                <a:lnTo>
                  <a:pt x="342410" y="1941513"/>
                </a:lnTo>
                <a:lnTo>
                  <a:pt x="321148" y="1941196"/>
                </a:lnTo>
                <a:lnTo>
                  <a:pt x="300839" y="1940243"/>
                </a:lnTo>
                <a:lnTo>
                  <a:pt x="280846" y="1938337"/>
                </a:lnTo>
                <a:lnTo>
                  <a:pt x="261806" y="1936114"/>
                </a:lnTo>
                <a:lnTo>
                  <a:pt x="242765" y="1932938"/>
                </a:lnTo>
                <a:lnTo>
                  <a:pt x="225311" y="1929444"/>
                </a:lnTo>
                <a:lnTo>
                  <a:pt x="208175" y="1924998"/>
                </a:lnTo>
                <a:lnTo>
                  <a:pt x="191673" y="1920234"/>
                </a:lnTo>
                <a:lnTo>
                  <a:pt x="175806" y="1914517"/>
                </a:lnTo>
                <a:lnTo>
                  <a:pt x="160574" y="1908800"/>
                </a:lnTo>
                <a:lnTo>
                  <a:pt x="146294" y="1902130"/>
                </a:lnTo>
                <a:lnTo>
                  <a:pt x="132648" y="1894825"/>
                </a:lnTo>
                <a:lnTo>
                  <a:pt x="119954" y="1886885"/>
                </a:lnTo>
                <a:lnTo>
                  <a:pt x="107261" y="1878628"/>
                </a:lnTo>
                <a:lnTo>
                  <a:pt x="95836" y="1869735"/>
                </a:lnTo>
                <a:lnTo>
                  <a:pt x="84730" y="1860524"/>
                </a:lnTo>
                <a:lnTo>
                  <a:pt x="74575" y="1850361"/>
                </a:lnTo>
                <a:lnTo>
                  <a:pt x="64737" y="1840198"/>
                </a:lnTo>
                <a:lnTo>
                  <a:pt x="55534" y="1829399"/>
                </a:lnTo>
                <a:lnTo>
                  <a:pt x="47601" y="1817965"/>
                </a:lnTo>
                <a:lnTo>
                  <a:pt x="39985" y="1806532"/>
                </a:lnTo>
                <a:lnTo>
                  <a:pt x="32686" y="1794463"/>
                </a:lnTo>
                <a:lnTo>
                  <a:pt x="26656" y="1781758"/>
                </a:lnTo>
                <a:lnTo>
                  <a:pt x="20944" y="1768419"/>
                </a:lnTo>
                <a:lnTo>
                  <a:pt x="16184" y="1755397"/>
                </a:lnTo>
                <a:lnTo>
                  <a:pt x="11741" y="1741740"/>
                </a:lnTo>
                <a:lnTo>
                  <a:pt x="8251" y="1727131"/>
                </a:lnTo>
                <a:lnTo>
                  <a:pt x="5077" y="1712838"/>
                </a:lnTo>
                <a:lnTo>
                  <a:pt x="2856" y="1698229"/>
                </a:lnTo>
                <a:lnTo>
                  <a:pt x="1269" y="1682984"/>
                </a:lnTo>
                <a:lnTo>
                  <a:pt x="317" y="1667421"/>
                </a:lnTo>
                <a:lnTo>
                  <a:pt x="0" y="1651541"/>
                </a:lnTo>
                <a:lnTo>
                  <a:pt x="0" y="184210"/>
                </a:lnTo>
                <a:lnTo>
                  <a:pt x="0" y="175000"/>
                </a:lnTo>
                <a:lnTo>
                  <a:pt x="634" y="165472"/>
                </a:lnTo>
                <a:lnTo>
                  <a:pt x="1904" y="156261"/>
                </a:lnTo>
                <a:lnTo>
                  <a:pt x="3808" y="147368"/>
                </a:lnTo>
                <a:lnTo>
                  <a:pt x="6029" y="138475"/>
                </a:lnTo>
                <a:lnTo>
                  <a:pt x="8251" y="129582"/>
                </a:lnTo>
                <a:lnTo>
                  <a:pt x="11107" y="121325"/>
                </a:lnTo>
                <a:lnTo>
                  <a:pt x="14280" y="112749"/>
                </a:lnTo>
                <a:lnTo>
                  <a:pt x="18088" y="104492"/>
                </a:lnTo>
                <a:lnTo>
                  <a:pt x="22214" y="96551"/>
                </a:lnTo>
                <a:lnTo>
                  <a:pt x="26656" y="88611"/>
                </a:lnTo>
                <a:lnTo>
                  <a:pt x="31416" y="81306"/>
                </a:lnTo>
                <a:lnTo>
                  <a:pt x="36494" y="74002"/>
                </a:lnTo>
                <a:lnTo>
                  <a:pt x="41889" y="67014"/>
                </a:lnTo>
                <a:lnTo>
                  <a:pt x="47918" y="60345"/>
                </a:lnTo>
                <a:lnTo>
                  <a:pt x="53948" y="53993"/>
                </a:lnTo>
                <a:lnTo>
                  <a:pt x="60612" y="47640"/>
                </a:lnTo>
                <a:lnTo>
                  <a:pt x="66959" y="42241"/>
                </a:lnTo>
                <a:lnTo>
                  <a:pt x="74257" y="36842"/>
                </a:lnTo>
                <a:lnTo>
                  <a:pt x="81556" y="31443"/>
                </a:lnTo>
                <a:lnTo>
                  <a:pt x="88855" y="26679"/>
                </a:lnTo>
                <a:lnTo>
                  <a:pt x="96471" y="22232"/>
                </a:lnTo>
                <a:lnTo>
                  <a:pt x="104405" y="18421"/>
                </a:lnTo>
                <a:lnTo>
                  <a:pt x="112338" y="14610"/>
                </a:lnTo>
                <a:lnTo>
                  <a:pt x="120906" y="11434"/>
                </a:lnTo>
                <a:lnTo>
                  <a:pt x="129475" y="8258"/>
                </a:lnTo>
                <a:lnTo>
                  <a:pt x="138360" y="5717"/>
                </a:lnTo>
                <a:lnTo>
                  <a:pt x="146928" y="3494"/>
                </a:lnTo>
                <a:lnTo>
                  <a:pt x="156131" y="1905"/>
                </a:lnTo>
                <a:lnTo>
                  <a:pt x="165651" y="953"/>
                </a:lnTo>
                <a:lnTo>
                  <a:pt x="174854" y="317"/>
                </a:lnTo>
                <a:lnTo>
                  <a:pt x="184374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anchor="ctr">
            <a:normAutofit fontScale="92500" lnSpcReduction="10000"/>
            <a:scene3d>
              <a:camera prst="orthographicFront"/>
              <a:lightRig rig="threePt" dir="t"/>
            </a:scene3d>
            <a:sp3d contourW="12700">
              <a:contourClr>
                <a:srgbClr val="FFFFFF"/>
              </a:contourClr>
            </a:sp3d>
          </a:bodyPr>
          <a:lstStyle/>
          <a:p>
            <a:pPr algn="ctr" defTabSz="914400" eaLnBrk="1" fontAlgn="auto" hangingPunct="1">
              <a:spcBef>
                <a:spcPct val="0"/>
              </a:spcBef>
              <a:spcAft>
                <a:spcPct val="0"/>
              </a:spcAft>
              <a:defRPr/>
            </a:pPr>
            <a:endParaRPr lang="zh-CN" altLang="en-US">
              <a:solidFill>
                <a:srgbClr val="FFFFFF"/>
              </a:solidFill>
              <a:latin typeface="宋体" panose="02010600030101010101" pitchFamily="2" charset="-122"/>
              <a:ea typeface="宋体" panose="02010600030101010101" pitchFamily="2" charset="-122"/>
            </a:endParaRPr>
          </a:p>
        </p:txBody>
      </p:sp>
      <p:sp>
        <p:nvSpPr>
          <p:cNvPr id="17" name="MH_Other_7"/>
          <p:cNvSpPr/>
          <p:nvPr>
            <p:custDataLst>
              <p:tags r:id="rId8"/>
            </p:custDataLst>
          </p:nvPr>
        </p:nvSpPr>
        <p:spPr>
          <a:xfrm>
            <a:off x="1566863" y="2216150"/>
            <a:ext cx="833437" cy="828675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ct val="0"/>
              </a:spcBef>
              <a:spcAft>
                <a:spcPct val="0"/>
              </a:spcAft>
              <a:defRPr/>
            </a:pPr>
            <a:endParaRPr lang="zh-CN" altLang="en-US">
              <a:solidFill>
                <a:prstClr val="white"/>
              </a:solidFill>
              <a:latin typeface="宋体" panose="02010600030101010101" pitchFamily="2" charset="-122"/>
              <a:ea typeface="宋体" panose="02010600030101010101" pitchFamily="2" charset="-122"/>
            </a:endParaRPr>
          </a:p>
        </p:txBody>
      </p:sp>
      <p:cxnSp>
        <p:nvCxnSpPr>
          <p:cNvPr id="18" name="MH_Other_8"/>
          <p:cNvCxnSpPr>
            <a:stCxn id="17" idx="4"/>
          </p:cNvCxnSpPr>
          <p:nvPr>
            <p:custDataLst>
              <p:tags r:id="rId9"/>
            </p:custDataLst>
          </p:nvPr>
        </p:nvCxnSpPr>
        <p:spPr>
          <a:xfrm flipH="1">
            <a:off x="1984375" y="3044825"/>
            <a:ext cx="0" cy="1933575"/>
          </a:xfrm>
          <a:prstGeom prst="line">
            <a:avLst/>
          </a:prstGeom>
          <a:ln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MH_Other_9"/>
          <p:cNvSpPr/>
          <p:nvPr>
            <p:custDataLst>
              <p:tags r:id="rId10"/>
            </p:custDataLst>
          </p:nvPr>
        </p:nvSpPr>
        <p:spPr>
          <a:xfrm>
            <a:off x="1793875" y="2465388"/>
            <a:ext cx="388938" cy="363537"/>
          </a:xfrm>
          <a:custGeom>
            <a:avLst/>
            <a:gdLst/>
            <a:ahLst/>
            <a:cxnLst/>
            <a:rect l="l" t="t" r="r" b="b"/>
            <a:pathLst>
              <a:path w="969654" h="903533">
                <a:moveTo>
                  <a:pt x="813088" y="487443"/>
                </a:moveTo>
                <a:cubicBezTo>
                  <a:pt x="793206" y="487443"/>
                  <a:pt x="777088" y="503561"/>
                  <a:pt x="777088" y="523443"/>
                </a:cubicBezTo>
                <a:cubicBezTo>
                  <a:pt x="777088" y="543325"/>
                  <a:pt x="793206" y="559443"/>
                  <a:pt x="813088" y="559443"/>
                </a:cubicBezTo>
                <a:cubicBezTo>
                  <a:pt x="832970" y="559443"/>
                  <a:pt x="849088" y="543325"/>
                  <a:pt x="849088" y="523443"/>
                </a:cubicBezTo>
                <a:cubicBezTo>
                  <a:pt x="849088" y="503561"/>
                  <a:pt x="832970" y="487443"/>
                  <a:pt x="813088" y="487443"/>
                </a:cubicBezTo>
                <a:close/>
                <a:moveTo>
                  <a:pt x="606961" y="487443"/>
                </a:moveTo>
                <a:cubicBezTo>
                  <a:pt x="587079" y="487443"/>
                  <a:pt x="570961" y="503561"/>
                  <a:pt x="570961" y="523443"/>
                </a:cubicBezTo>
                <a:cubicBezTo>
                  <a:pt x="570961" y="543325"/>
                  <a:pt x="587079" y="559443"/>
                  <a:pt x="606961" y="559443"/>
                </a:cubicBezTo>
                <a:cubicBezTo>
                  <a:pt x="626843" y="559443"/>
                  <a:pt x="642961" y="543325"/>
                  <a:pt x="642961" y="523443"/>
                </a:cubicBezTo>
                <a:cubicBezTo>
                  <a:pt x="642961" y="503561"/>
                  <a:pt x="626843" y="487443"/>
                  <a:pt x="606961" y="487443"/>
                </a:cubicBezTo>
                <a:close/>
                <a:moveTo>
                  <a:pt x="691345" y="336511"/>
                </a:moveTo>
                <a:cubicBezTo>
                  <a:pt x="769490" y="335080"/>
                  <a:pt x="847112" y="364668"/>
                  <a:pt x="901758" y="422110"/>
                </a:cubicBezTo>
                <a:cubicBezTo>
                  <a:pt x="999759" y="525126"/>
                  <a:pt x="990612" y="681640"/>
                  <a:pt x="881173" y="774306"/>
                </a:cubicBezTo>
                <a:lnTo>
                  <a:pt x="905846" y="903534"/>
                </a:lnTo>
                <a:lnTo>
                  <a:pt x="792422" y="824563"/>
                </a:lnTo>
                <a:cubicBezTo>
                  <a:pt x="666952" y="867914"/>
                  <a:pt x="525982" y="820668"/>
                  <a:pt x="459770" y="713074"/>
                </a:cubicBezTo>
                <a:cubicBezTo>
                  <a:pt x="386891" y="594648"/>
                  <a:pt x="429055" y="444146"/>
                  <a:pt x="554971" y="373268"/>
                </a:cubicBezTo>
                <a:cubicBezTo>
                  <a:pt x="597384" y="349394"/>
                  <a:pt x="644458" y="337369"/>
                  <a:pt x="691345" y="336511"/>
                </a:cubicBezTo>
                <a:close/>
                <a:moveTo>
                  <a:pt x="547874" y="187267"/>
                </a:moveTo>
                <a:cubicBezTo>
                  <a:pt x="518051" y="187267"/>
                  <a:pt x="493874" y="211444"/>
                  <a:pt x="493874" y="241267"/>
                </a:cubicBezTo>
                <a:cubicBezTo>
                  <a:pt x="493874" y="271090"/>
                  <a:pt x="518051" y="295267"/>
                  <a:pt x="547874" y="295267"/>
                </a:cubicBezTo>
                <a:cubicBezTo>
                  <a:pt x="577697" y="295267"/>
                  <a:pt x="601874" y="271090"/>
                  <a:pt x="601874" y="241267"/>
                </a:cubicBezTo>
                <a:cubicBezTo>
                  <a:pt x="601874" y="211444"/>
                  <a:pt x="577697" y="187267"/>
                  <a:pt x="547874" y="187267"/>
                </a:cubicBezTo>
                <a:close/>
                <a:moveTo>
                  <a:pt x="294449" y="187267"/>
                </a:moveTo>
                <a:cubicBezTo>
                  <a:pt x="264626" y="187267"/>
                  <a:pt x="240449" y="211444"/>
                  <a:pt x="240449" y="241267"/>
                </a:cubicBezTo>
                <a:cubicBezTo>
                  <a:pt x="240449" y="271090"/>
                  <a:pt x="264626" y="295267"/>
                  <a:pt x="294449" y="295267"/>
                </a:cubicBezTo>
                <a:cubicBezTo>
                  <a:pt x="324272" y="295267"/>
                  <a:pt x="348449" y="271090"/>
                  <a:pt x="348449" y="241267"/>
                </a:cubicBezTo>
                <a:cubicBezTo>
                  <a:pt x="348449" y="211444"/>
                  <a:pt x="324272" y="187267"/>
                  <a:pt x="294449" y="187267"/>
                </a:cubicBezTo>
                <a:close/>
                <a:moveTo>
                  <a:pt x="408549" y="168"/>
                </a:moveTo>
                <a:cubicBezTo>
                  <a:pt x="456533" y="-1113"/>
                  <a:pt x="505397" y="4870"/>
                  <a:pt x="553141" y="18800"/>
                </a:cubicBezTo>
                <a:cubicBezTo>
                  <a:pt x="730896" y="70663"/>
                  <a:pt x="843952" y="217556"/>
                  <a:pt x="840274" y="375462"/>
                </a:cubicBezTo>
                <a:cubicBezTo>
                  <a:pt x="754752" y="310337"/>
                  <a:pt x="632797" y="302687"/>
                  <a:pt x="535419" y="357502"/>
                </a:cubicBezTo>
                <a:cubicBezTo>
                  <a:pt x="409503" y="428380"/>
                  <a:pt x="367339" y="578882"/>
                  <a:pt x="440218" y="697308"/>
                </a:cubicBezTo>
                <a:cubicBezTo>
                  <a:pt x="450352" y="713775"/>
                  <a:pt x="462237" y="728829"/>
                  <a:pt x="478397" y="739559"/>
                </a:cubicBezTo>
                <a:cubicBezTo>
                  <a:pt x="442192" y="745523"/>
                  <a:pt x="404623" y="745773"/>
                  <a:pt x="366675" y="741395"/>
                </a:cubicBezTo>
                <a:lnTo>
                  <a:pt x="245711" y="837584"/>
                </a:lnTo>
                <a:lnTo>
                  <a:pt x="214226" y="696474"/>
                </a:lnTo>
                <a:cubicBezTo>
                  <a:pt x="11680" y="595442"/>
                  <a:pt x="-59861" y="368389"/>
                  <a:pt x="54436" y="189343"/>
                </a:cubicBezTo>
                <a:cubicBezTo>
                  <a:pt x="128564" y="73222"/>
                  <a:pt x="264598" y="4010"/>
                  <a:pt x="408549" y="168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>
            <a:normAutofit lnSpcReduction="10000"/>
            <a:scene3d>
              <a:camera prst="orthographicFront"/>
              <a:lightRig rig="threePt" dir="t"/>
            </a:scene3d>
            <a:sp3d contourW="12700">
              <a:contourClr>
                <a:srgbClr val="FFFFFF"/>
              </a:contourClr>
            </a:sp3d>
          </a:bodyPr>
          <a:lstStyle/>
          <a:p>
            <a:pPr algn="ctr" defTabSz="914400" eaLnBrk="1" fontAlgn="auto" hangingPunct="1">
              <a:spcBef>
                <a:spcPct val="0"/>
              </a:spcBef>
              <a:spcAft>
                <a:spcPct val="0"/>
              </a:spcAft>
              <a:defRPr/>
            </a:pPr>
            <a:endParaRPr lang="zh-CN" altLang="en-US">
              <a:solidFill>
                <a:srgbClr val="FFFFFF"/>
              </a:solidFill>
              <a:latin typeface="宋体" panose="02010600030101010101" pitchFamily="2" charset="-122"/>
              <a:ea typeface="宋体" panose="02010600030101010101" pitchFamily="2" charset="-122"/>
            </a:endParaRPr>
          </a:p>
        </p:txBody>
      </p:sp>
      <p:sp>
        <p:nvSpPr>
          <p:cNvPr id="20" name="MH_Other_10"/>
          <p:cNvSpPr/>
          <p:nvPr>
            <p:custDataLst>
              <p:tags r:id="rId11"/>
            </p:custDataLst>
          </p:nvPr>
        </p:nvSpPr>
        <p:spPr>
          <a:xfrm>
            <a:off x="9769475" y="2216150"/>
            <a:ext cx="831850" cy="828675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>
            <a:normAutofit/>
          </a:bodyPr>
          <a:lstStyle/>
          <a:p>
            <a:pPr algn="ctr" defTabSz="914400" eaLnBrk="1" fontAlgn="auto" hangingPunct="1">
              <a:spcBef>
                <a:spcPct val="0"/>
              </a:spcBef>
              <a:spcAft>
                <a:spcPct val="0"/>
              </a:spcAft>
              <a:defRPr/>
            </a:pPr>
            <a:endParaRPr lang="zh-CN" altLang="en-US">
              <a:solidFill>
                <a:prstClr val="white"/>
              </a:solidFill>
              <a:latin typeface="宋体" panose="02010600030101010101" pitchFamily="2" charset="-122"/>
              <a:ea typeface="宋体" panose="02010600030101010101" pitchFamily="2" charset="-122"/>
            </a:endParaRPr>
          </a:p>
        </p:txBody>
      </p:sp>
      <p:cxnSp>
        <p:nvCxnSpPr>
          <p:cNvPr id="21" name="MH_Other_11"/>
          <p:cNvCxnSpPr>
            <a:stCxn id="20" idx="4"/>
          </p:cNvCxnSpPr>
          <p:nvPr>
            <p:custDataLst>
              <p:tags r:id="rId12"/>
            </p:custDataLst>
          </p:nvPr>
        </p:nvCxnSpPr>
        <p:spPr>
          <a:xfrm flipH="1">
            <a:off x="10183813" y="3044825"/>
            <a:ext cx="0" cy="1933575"/>
          </a:xfrm>
          <a:prstGeom prst="line">
            <a:avLst/>
          </a:prstGeom>
          <a:ln>
            <a:solidFill>
              <a:schemeClr val="accent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MH_Other_12"/>
          <p:cNvSpPr/>
          <p:nvPr>
            <p:custDataLst>
              <p:tags r:id="rId13"/>
            </p:custDataLst>
          </p:nvPr>
        </p:nvSpPr>
        <p:spPr bwMode="auto">
          <a:xfrm>
            <a:off x="9979025" y="2435225"/>
            <a:ext cx="368300" cy="363538"/>
          </a:xfrm>
          <a:custGeom>
            <a:avLst/>
            <a:gdLst>
              <a:gd name="T0" fmla="*/ 2147483646 w 6140"/>
              <a:gd name="T1" fmla="*/ 2147483646 h 6040"/>
              <a:gd name="T2" fmla="*/ 2147483646 w 6140"/>
              <a:gd name="T3" fmla="*/ 2147483646 h 6040"/>
              <a:gd name="T4" fmla="*/ 2147483646 w 6140"/>
              <a:gd name="T5" fmla="*/ 2147483646 h 6040"/>
              <a:gd name="T6" fmla="*/ 2147483646 w 6140"/>
              <a:gd name="T7" fmla="*/ 2147483646 h 6040"/>
              <a:gd name="T8" fmla="*/ 2147483646 w 6140"/>
              <a:gd name="T9" fmla="*/ 2147483646 h 6040"/>
              <a:gd name="T10" fmla="*/ 2147483646 w 6140"/>
              <a:gd name="T11" fmla="*/ 2147483646 h 6040"/>
              <a:gd name="T12" fmla="*/ 2147483646 w 6140"/>
              <a:gd name="T13" fmla="*/ 2147483646 h 6040"/>
              <a:gd name="T14" fmla="*/ 2147483646 w 6140"/>
              <a:gd name="T15" fmla="*/ 2147483646 h 6040"/>
              <a:gd name="T16" fmla="*/ 2147483646 w 6140"/>
              <a:gd name="T17" fmla="*/ 2147483646 h 6040"/>
              <a:gd name="T18" fmla="*/ 2147483646 w 6140"/>
              <a:gd name="T19" fmla="*/ 2147483646 h 6040"/>
              <a:gd name="T20" fmla="*/ 2147483646 w 6140"/>
              <a:gd name="T21" fmla="*/ 2147483646 h 6040"/>
              <a:gd name="T22" fmla="*/ 2147483646 w 6140"/>
              <a:gd name="T23" fmla="*/ 2147483646 h 6040"/>
              <a:gd name="T24" fmla="*/ 2147483646 w 6140"/>
              <a:gd name="T25" fmla="*/ 2147483646 h 6040"/>
              <a:gd name="T26" fmla="*/ 2147483646 w 6140"/>
              <a:gd name="T27" fmla="*/ 2147483646 h 6040"/>
              <a:gd name="T28" fmla="*/ 298699967 w 6140"/>
              <a:gd name="T29" fmla="*/ 2147483646 h 6040"/>
              <a:gd name="T30" fmla="*/ 836224881 w 6140"/>
              <a:gd name="T31" fmla="*/ 2147483646 h 6040"/>
              <a:gd name="T32" fmla="*/ 2147483646 w 6140"/>
              <a:gd name="T33" fmla="*/ 89854040 h 6040"/>
              <a:gd name="T34" fmla="*/ 2147483646 w 6140"/>
              <a:gd name="T35" fmla="*/ 1707904638 h 6040"/>
              <a:gd name="T36" fmla="*/ 2147483646 w 6140"/>
              <a:gd name="T37" fmla="*/ 2147483646 h 6040"/>
              <a:gd name="T38" fmla="*/ 2147483646 w 6140"/>
              <a:gd name="T39" fmla="*/ 2147483646 h 6040"/>
              <a:gd name="T40" fmla="*/ 2147483646 w 6140"/>
              <a:gd name="T41" fmla="*/ 2147483646 h 6040"/>
              <a:gd name="T42" fmla="*/ 2147483646 w 6140"/>
              <a:gd name="T43" fmla="*/ 2147483646 h 6040"/>
              <a:gd name="T44" fmla="*/ 2147483646 w 6140"/>
              <a:gd name="T45" fmla="*/ 2147483646 h 6040"/>
              <a:gd name="T46" fmla="*/ 2147483646 w 6140"/>
              <a:gd name="T47" fmla="*/ 2147483646 h 6040"/>
              <a:gd name="T48" fmla="*/ 2147483646 w 6140"/>
              <a:gd name="T49" fmla="*/ 2147483646 h 6040"/>
              <a:gd name="T50" fmla="*/ 2147483646 w 6140"/>
              <a:gd name="T51" fmla="*/ 2147483646 h 6040"/>
              <a:gd name="T52" fmla="*/ 2147483646 w 6140"/>
              <a:gd name="T53" fmla="*/ 2147483646 h 6040"/>
              <a:gd name="T54" fmla="*/ 2147483646 w 6140"/>
              <a:gd name="T55" fmla="*/ 2147483646 h 6040"/>
              <a:gd name="T56" fmla="*/ 2147483646 w 6140"/>
              <a:gd name="T57" fmla="*/ 2147483646 h 6040"/>
              <a:gd name="T58" fmla="*/ 2147483646 w 6140"/>
              <a:gd name="T59" fmla="*/ 2147483646 h 6040"/>
              <a:gd name="T60" fmla="*/ 2147483646 w 6140"/>
              <a:gd name="T61" fmla="*/ 2147483646 h 6040"/>
              <a:gd name="T62" fmla="*/ 2147483646 w 6140"/>
              <a:gd name="T63" fmla="*/ 2147483646 h 6040"/>
              <a:gd name="T64" fmla="*/ 2147483646 w 6140"/>
              <a:gd name="T65" fmla="*/ 2147483646 h 6040"/>
              <a:gd name="T66" fmla="*/ 2147483646 w 6140"/>
              <a:gd name="T67" fmla="*/ 2147483646 h 6040"/>
              <a:gd name="T68" fmla="*/ 2147483646 w 6140"/>
              <a:gd name="T69" fmla="*/ 2147483646 h 6040"/>
              <a:gd name="T70" fmla="*/ 2147483646 w 6140"/>
              <a:gd name="T71" fmla="*/ 2147483646 h 6040"/>
              <a:gd name="T72" fmla="*/ 2147483646 w 6140"/>
              <a:gd name="T73" fmla="*/ 2147483646 h 6040"/>
              <a:gd name="T74" fmla="*/ 2147483646 w 6140"/>
              <a:gd name="T75" fmla="*/ 2147483646 h 6040"/>
              <a:gd name="T76" fmla="*/ 2147483646 w 6140"/>
              <a:gd name="T77" fmla="*/ 2147483646 h 6040"/>
              <a:gd name="T78" fmla="*/ 2147483646 w 6140"/>
              <a:gd name="T79" fmla="*/ 2147483646 h 6040"/>
              <a:gd name="T80" fmla="*/ 2147483646 w 6140"/>
              <a:gd name="T81" fmla="*/ 2147483646 h 6040"/>
              <a:gd name="T82" fmla="*/ 2147483646 w 6140"/>
              <a:gd name="T83" fmla="*/ 2147483646 h 6040"/>
              <a:gd name="T84" fmla="*/ 2147483646 w 6140"/>
              <a:gd name="T85" fmla="*/ 2147483646 h 6040"/>
              <a:gd name="T86" fmla="*/ 2147483646 w 6140"/>
              <a:gd name="T87" fmla="*/ 2147483646 h 6040"/>
              <a:gd name="T88" fmla="*/ 2147483646 w 6140"/>
              <a:gd name="T89" fmla="*/ 2147483646 h 6040"/>
              <a:gd name="T90" fmla="*/ 2147483646 w 6140"/>
              <a:gd name="T91" fmla="*/ 2147483646 h 6040"/>
              <a:gd name="T92" fmla="*/ 2147483646 w 6140"/>
              <a:gd name="T93" fmla="*/ 2147483646 h 6040"/>
              <a:gd name="T94" fmla="*/ 2147483646 w 6140"/>
              <a:gd name="T95" fmla="*/ 2147483646 h 6040"/>
              <a:gd name="T96" fmla="*/ 2147483646 w 6140"/>
              <a:gd name="T97" fmla="*/ 2147483646 h 6040"/>
              <a:gd name="T98" fmla="*/ 2147483646 w 6140"/>
              <a:gd name="T99" fmla="*/ 2147483646 h 6040"/>
              <a:gd name="T100" fmla="*/ 2147483646 w 6140"/>
              <a:gd name="T101" fmla="*/ 2147483646 h 6040"/>
              <a:gd name="T102" fmla="*/ 2147483646 w 6140"/>
              <a:gd name="T103" fmla="*/ 2147483646 h 6040"/>
              <a:gd name="T104" fmla="*/ 2147483646 w 6140"/>
              <a:gd name="T105" fmla="*/ 2147483646 h 6040"/>
              <a:gd name="T106" fmla="*/ 2147483646 w 6140"/>
              <a:gd name="T107" fmla="*/ 2147483646 h 6040"/>
              <a:gd name="T108" fmla="*/ 2147483646 w 6140"/>
              <a:gd name="T109" fmla="*/ 2147483646 h 6040"/>
              <a:gd name="T110" fmla="*/ 2147483646 w 6140"/>
              <a:gd name="T111" fmla="*/ 2147483646 h 6040"/>
              <a:gd name="T112" fmla="*/ 2147483646 w 6140"/>
              <a:gd name="T113" fmla="*/ 2147483646 h 6040"/>
              <a:gd name="T114" fmla="*/ 2147483646 w 6140"/>
              <a:gd name="T115" fmla="*/ 2147483646 h 6040"/>
              <a:gd name="T116" fmla="*/ 2147483646 w 6140"/>
              <a:gd name="T117" fmla="*/ 2147483646 h 6040"/>
              <a:gd name="T118" fmla="*/ 2147483646 w 6140"/>
              <a:gd name="T119" fmla="*/ 2147483646 h 6040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6140" h="6040">
                <a:moveTo>
                  <a:pt x="3011" y="554"/>
                </a:moveTo>
                <a:lnTo>
                  <a:pt x="5433" y="554"/>
                </a:lnTo>
                <a:lnTo>
                  <a:pt x="5469" y="555"/>
                </a:lnTo>
                <a:lnTo>
                  <a:pt x="5505" y="557"/>
                </a:lnTo>
                <a:lnTo>
                  <a:pt x="5540" y="562"/>
                </a:lnTo>
                <a:lnTo>
                  <a:pt x="5575" y="567"/>
                </a:lnTo>
                <a:lnTo>
                  <a:pt x="5608" y="576"/>
                </a:lnTo>
                <a:lnTo>
                  <a:pt x="5642" y="586"/>
                </a:lnTo>
                <a:lnTo>
                  <a:pt x="5676" y="597"/>
                </a:lnTo>
                <a:lnTo>
                  <a:pt x="5707" y="609"/>
                </a:lnTo>
                <a:lnTo>
                  <a:pt x="5738" y="623"/>
                </a:lnTo>
                <a:lnTo>
                  <a:pt x="5768" y="639"/>
                </a:lnTo>
                <a:lnTo>
                  <a:pt x="5799" y="656"/>
                </a:lnTo>
                <a:lnTo>
                  <a:pt x="5828" y="674"/>
                </a:lnTo>
                <a:lnTo>
                  <a:pt x="5854" y="694"/>
                </a:lnTo>
                <a:lnTo>
                  <a:pt x="5881" y="716"/>
                </a:lnTo>
                <a:lnTo>
                  <a:pt x="5908" y="738"/>
                </a:lnTo>
                <a:lnTo>
                  <a:pt x="5932" y="761"/>
                </a:lnTo>
                <a:lnTo>
                  <a:pt x="5955" y="786"/>
                </a:lnTo>
                <a:lnTo>
                  <a:pt x="5977" y="811"/>
                </a:lnTo>
                <a:lnTo>
                  <a:pt x="5998" y="838"/>
                </a:lnTo>
                <a:lnTo>
                  <a:pt x="6018" y="866"/>
                </a:lnTo>
                <a:lnTo>
                  <a:pt x="6037" y="895"/>
                </a:lnTo>
                <a:lnTo>
                  <a:pt x="6054" y="924"/>
                </a:lnTo>
                <a:lnTo>
                  <a:pt x="6069" y="955"/>
                </a:lnTo>
                <a:lnTo>
                  <a:pt x="6084" y="987"/>
                </a:lnTo>
                <a:lnTo>
                  <a:pt x="6097" y="1018"/>
                </a:lnTo>
                <a:lnTo>
                  <a:pt x="6107" y="1051"/>
                </a:lnTo>
                <a:lnTo>
                  <a:pt x="6117" y="1084"/>
                </a:lnTo>
                <a:lnTo>
                  <a:pt x="6125" y="1119"/>
                </a:lnTo>
                <a:lnTo>
                  <a:pt x="6132" y="1154"/>
                </a:lnTo>
                <a:lnTo>
                  <a:pt x="6136" y="1189"/>
                </a:lnTo>
                <a:lnTo>
                  <a:pt x="6139" y="1225"/>
                </a:lnTo>
                <a:lnTo>
                  <a:pt x="6140" y="1261"/>
                </a:lnTo>
                <a:lnTo>
                  <a:pt x="6140" y="5331"/>
                </a:lnTo>
                <a:lnTo>
                  <a:pt x="6139" y="5369"/>
                </a:lnTo>
                <a:lnTo>
                  <a:pt x="6136" y="5405"/>
                </a:lnTo>
                <a:lnTo>
                  <a:pt x="6132" y="5439"/>
                </a:lnTo>
                <a:lnTo>
                  <a:pt x="6125" y="5474"/>
                </a:lnTo>
                <a:lnTo>
                  <a:pt x="6117" y="5508"/>
                </a:lnTo>
                <a:lnTo>
                  <a:pt x="6107" y="5542"/>
                </a:lnTo>
                <a:lnTo>
                  <a:pt x="6097" y="5574"/>
                </a:lnTo>
                <a:lnTo>
                  <a:pt x="6084" y="5607"/>
                </a:lnTo>
                <a:lnTo>
                  <a:pt x="6069" y="5638"/>
                </a:lnTo>
                <a:lnTo>
                  <a:pt x="6054" y="5668"/>
                </a:lnTo>
                <a:lnTo>
                  <a:pt x="6037" y="5698"/>
                </a:lnTo>
                <a:lnTo>
                  <a:pt x="6018" y="5726"/>
                </a:lnTo>
                <a:lnTo>
                  <a:pt x="5998" y="5754"/>
                </a:lnTo>
                <a:lnTo>
                  <a:pt x="5977" y="5781"/>
                </a:lnTo>
                <a:lnTo>
                  <a:pt x="5955" y="5806"/>
                </a:lnTo>
                <a:lnTo>
                  <a:pt x="5932" y="5832"/>
                </a:lnTo>
                <a:lnTo>
                  <a:pt x="5908" y="5855"/>
                </a:lnTo>
                <a:lnTo>
                  <a:pt x="5881" y="5877"/>
                </a:lnTo>
                <a:lnTo>
                  <a:pt x="5854" y="5898"/>
                </a:lnTo>
                <a:lnTo>
                  <a:pt x="5828" y="5918"/>
                </a:lnTo>
                <a:lnTo>
                  <a:pt x="5799" y="5936"/>
                </a:lnTo>
                <a:lnTo>
                  <a:pt x="5768" y="5954"/>
                </a:lnTo>
                <a:lnTo>
                  <a:pt x="5738" y="5969"/>
                </a:lnTo>
                <a:lnTo>
                  <a:pt x="5707" y="5983"/>
                </a:lnTo>
                <a:lnTo>
                  <a:pt x="5676" y="5996"/>
                </a:lnTo>
                <a:lnTo>
                  <a:pt x="5642" y="6007"/>
                </a:lnTo>
                <a:lnTo>
                  <a:pt x="5608" y="6016"/>
                </a:lnTo>
                <a:lnTo>
                  <a:pt x="5575" y="6025"/>
                </a:lnTo>
                <a:lnTo>
                  <a:pt x="5540" y="6030"/>
                </a:lnTo>
                <a:lnTo>
                  <a:pt x="5505" y="6035"/>
                </a:lnTo>
                <a:lnTo>
                  <a:pt x="5469" y="6039"/>
                </a:lnTo>
                <a:lnTo>
                  <a:pt x="5433" y="6040"/>
                </a:lnTo>
                <a:lnTo>
                  <a:pt x="3011" y="6040"/>
                </a:lnTo>
                <a:lnTo>
                  <a:pt x="2981" y="6039"/>
                </a:lnTo>
                <a:lnTo>
                  <a:pt x="2951" y="6036"/>
                </a:lnTo>
                <a:lnTo>
                  <a:pt x="2921" y="6033"/>
                </a:lnTo>
                <a:lnTo>
                  <a:pt x="2892" y="6029"/>
                </a:lnTo>
                <a:lnTo>
                  <a:pt x="2863" y="6023"/>
                </a:lnTo>
                <a:lnTo>
                  <a:pt x="2834" y="6016"/>
                </a:lnTo>
                <a:lnTo>
                  <a:pt x="2806" y="6008"/>
                </a:lnTo>
                <a:lnTo>
                  <a:pt x="2778" y="5999"/>
                </a:lnTo>
                <a:lnTo>
                  <a:pt x="2750" y="5989"/>
                </a:lnTo>
                <a:lnTo>
                  <a:pt x="2723" y="5978"/>
                </a:lnTo>
                <a:lnTo>
                  <a:pt x="2698" y="5965"/>
                </a:lnTo>
                <a:lnTo>
                  <a:pt x="2672" y="5951"/>
                </a:lnTo>
                <a:lnTo>
                  <a:pt x="2647" y="5938"/>
                </a:lnTo>
                <a:lnTo>
                  <a:pt x="2623" y="5922"/>
                </a:lnTo>
                <a:lnTo>
                  <a:pt x="2599" y="5906"/>
                </a:lnTo>
                <a:lnTo>
                  <a:pt x="2577" y="5889"/>
                </a:lnTo>
                <a:lnTo>
                  <a:pt x="2554" y="5870"/>
                </a:lnTo>
                <a:lnTo>
                  <a:pt x="2533" y="5852"/>
                </a:lnTo>
                <a:lnTo>
                  <a:pt x="2512" y="5832"/>
                </a:lnTo>
                <a:lnTo>
                  <a:pt x="2492" y="5811"/>
                </a:lnTo>
                <a:lnTo>
                  <a:pt x="2474" y="5790"/>
                </a:lnTo>
                <a:lnTo>
                  <a:pt x="2455" y="5768"/>
                </a:lnTo>
                <a:lnTo>
                  <a:pt x="2438" y="5745"/>
                </a:lnTo>
                <a:lnTo>
                  <a:pt x="2421" y="5722"/>
                </a:lnTo>
                <a:lnTo>
                  <a:pt x="2406" y="5697"/>
                </a:lnTo>
                <a:lnTo>
                  <a:pt x="2392" y="5672"/>
                </a:lnTo>
                <a:lnTo>
                  <a:pt x="2378" y="5646"/>
                </a:lnTo>
                <a:lnTo>
                  <a:pt x="2366" y="5621"/>
                </a:lnTo>
                <a:lnTo>
                  <a:pt x="2355" y="5594"/>
                </a:lnTo>
                <a:lnTo>
                  <a:pt x="2345" y="5567"/>
                </a:lnTo>
                <a:lnTo>
                  <a:pt x="2336" y="5539"/>
                </a:lnTo>
                <a:lnTo>
                  <a:pt x="2327" y="5510"/>
                </a:lnTo>
                <a:lnTo>
                  <a:pt x="2315" y="5509"/>
                </a:lnTo>
                <a:lnTo>
                  <a:pt x="2259" y="5501"/>
                </a:lnTo>
                <a:lnTo>
                  <a:pt x="2203" y="5493"/>
                </a:lnTo>
                <a:lnTo>
                  <a:pt x="2147" y="5484"/>
                </a:lnTo>
                <a:lnTo>
                  <a:pt x="2092" y="5474"/>
                </a:lnTo>
                <a:lnTo>
                  <a:pt x="2037" y="5463"/>
                </a:lnTo>
                <a:lnTo>
                  <a:pt x="1983" y="5451"/>
                </a:lnTo>
                <a:lnTo>
                  <a:pt x="1929" y="5439"/>
                </a:lnTo>
                <a:lnTo>
                  <a:pt x="1876" y="5427"/>
                </a:lnTo>
                <a:lnTo>
                  <a:pt x="1824" y="5413"/>
                </a:lnTo>
                <a:lnTo>
                  <a:pt x="1771" y="5398"/>
                </a:lnTo>
                <a:lnTo>
                  <a:pt x="1719" y="5383"/>
                </a:lnTo>
                <a:lnTo>
                  <a:pt x="1668" y="5366"/>
                </a:lnTo>
                <a:lnTo>
                  <a:pt x="1618" y="5350"/>
                </a:lnTo>
                <a:lnTo>
                  <a:pt x="1568" y="5333"/>
                </a:lnTo>
                <a:lnTo>
                  <a:pt x="1519" y="5314"/>
                </a:lnTo>
                <a:lnTo>
                  <a:pt x="1471" y="5295"/>
                </a:lnTo>
                <a:lnTo>
                  <a:pt x="1423" y="5276"/>
                </a:lnTo>
                <a:lnTo>
                  <a:pt x="1375" y="5255"/>
                </a:lnTo>
                <a:lnTo>
                  <a:pt x="1329" y="5234"/>
                </a:lnTo>
                <a:lnTo>
                  <a:pt x="1283" y="5213"/>
                </a:lnTo>
                <a:lnTo>
                  <a:pt x="1237" y="5190"/>
                </a:lnTo>
                <a:lnTo>
                  <a:pt x="1193" y="5167"/>
                </a:lnTo>
                <a:lnTo>
                  <a:pt x="1150" y="5143"/>
                </a:lnTo>
                <a:lnTo>
                  <a:pt x="1107" y="5119"/>
                </a:lnTo>
                <a:lnTo>
                  <a:pt x="1064" y="5093"/>
                </a:lnTo>
                <a:lnTo>
                  <a:pt x="1024" y="5067"/>
                </a:lnTo>
                <a:lnTo>
                  <a:pt x="983" y="5041"/>
                </a:lnTo>
                <a:lnTo>
                  <a:pt x="944" y="5013"/>
                </a:lnTo>
                <a:lnTo>
                  <a:pt x="905" y="4985"/>
                </a:lnTo>
                <a:lnTo>
                  <a:pt x="867" y="4956"/>
                </a:lnTo>
                <a:lnTo>
                  <a:pt x="830" y="4927"/>
                </a:lnTo>
                <a:lnTo>
                  <a:pt x="794" y="4897"/>
                </a:lnTo>
                <a:lnTo>
                  <a:pt x="757" y="4866"/>
                </a:lnTo>
                <a:lnTo>
                  <a:pt x="721" y="4832"/>
                </a:lnTo>
                <a:lnTo>
                  <a:pt x="686" y="4800"/>
                </a:lnTo>
                <a:lnTo>
                  <a:pt x="652" y="4765"/>
                </a:lnTo>
                <a:lnTo>
                  <a:pt x="620" y="4730"/>
                </a:lnTo>
                <a:lnTo>
                  <a:pt x="588" y="4695"/>
                </a:lnTo>
                <a:lnTo>
                  <a:pt x="557" y="4658"/>
                </a:lnTo>
                <a:lnTo>
                  <a:pt x="528" y="4622"/>
                </a:lnTo>
                <a:lnTo>
                  <a:pt x="500" y="4584"/>
                </a:lnTo>
                <a:lnTo>
                  <a:pt x="472" y="4547"/>
                </a:lnTo>
                <a:lnTo>
                  <a:pt x="447" y="4507"/>
                </a:lnTo>
                <a:lnTo>
                  <a:pt x="422" y="4468"/>
                </a:lnTo>
                <a:lnTo>
                  <a:pt x="398" y="4428"/>
                </a:lnTo>
                <a:lnTo>
                  <a:pt x="376" y="4386"/>
                </a:lnTo>
                <a:lnTo>
                  <a:pt x="355" y="4346"/>
                </a:lnTo>
                <a:lnTo>
                  <a:pt x="335" y="4304"/>
                </a:lnTo>
                <a:lnTo>
                  <a:pt x="317" y="4261"/>
                </a:lnTo>
                <a:lnTo>
                  <a:pt x="299" y="4218"/>
                </a:lnTo>
                <a:lnTo>
                  <a:pt x="283" y="4174"/>
                </a:lnTo>
                <a:lnTo>
                  <a:pt x="269" y="4130"/>
                </a:lnTo>
                <a:lnTo>
                  <a:pt x="255" y="4084"/>
                </a:lnTo>
                <a:lnTo>
                  <a:pt x="243" y="4038"/>
                </a:lnTo>
                <a:lnTo>
                  <a:pt x="233" y="3993"/>
                </a:lnTo>
                <a:lnTo>
                  <a:pt x="224" y="3945"/>
                </a:lnTo>
                <a:lnTo>
                  <a:pt x="217" y="3897"/>
                </a:lnTo>
                <a:lnTo>
                  <a:pt x="210" y="3850"/>
                </a:lnTo>
                <a:lnTo>
                  <a:pt x="205" y="3801"/>
                </a:lnTo>
                <a:lnTo>
                  <a:pt x="203" y="3752"/>
                </a:lnTo>
                <a:lnTo>
                  <a:pt x="201" y="3702"/>
                </a:lnTo>
                <a:lnTo>
                  <a:pt x="201" y="3651"/>
                </a:lnTo>
                <a:lnTo>
                  <a:pt x="202" y="3601"/>
                </a:lnTo>
                <a:lnTo>
                  <a:pt x="204" y="3549"/>
                </a:lnTo>
                <a:lnTo>
                  <a:pt x="209" y="3500"/>
                </a:lnTo>
                <a:lnTo>
                  <a:pt x="216" y="3445"/>
                </a:lnTo>
                <a:lnTo>
                  <a:pt x="221" y="3403"/>
                </a:lnTo>
                <a:lnTo>
                  <a:pt x="228" y="3360"/>
                </a:lnTo>
                <a:lnTo>
                  <a:pt x="235" y="3317"/>
                </a:lnTo>
                <a:lnTo>
                  <a:pt x="245" y="3274"/>
                </a:lnTo>
                <a:lnTo>
                  <a:pt x="255" y="3231"/>
                </a:lnTo>
                <a:lnTo>
                  <a:pt x="267" y="3187"/>
                </a:lnTo>
                <a:lnTo>
                  <a:pt x="278" y="3143"/>
                </a:lnTo>
                <a:lnTo>
                  <a:pt x="292" y="3099"/>
                </a:lnTo>
                <a:lnTo>
                  <a:pt x="306" y="3053"/>
                </a:lnTo>
                <a:lnTo>
                  <a:pt x="322" y="3009"/>
                </a:lnTo>
                <a:lnTo>
                  <a:pt x="339" y="2964"/>
                </a:lnTo>
                <a:lnTo>
                  <a:pt x="356" y="2919"/>
                </a:lnTo>
                <a:lnTo>
                  <a:pt x="376" y="2872"/>
                </a:lnTo>
                <a:lnTo>
                  <a:pt x="396" y="2826"/>
                </a:lnTo>
                <a:lnTo>
                  <a:pt x="416" y="2779"/>
                </a:lnTo>
                <a:lnTo>
                  <a:pt x="440" y="2733"/>
                </a:lnTo>
                <a:lnTo>
                  <a:pt x="398" y="2695"/>
                </a:lnTo>
                <a:lnTo>
                  <a:pt x="357" y="2654"/>
                </a:lnTo>
                <a:lnTo>
                  <a:pt x="319" y="2614"/>
                </a:lnTo>
                <a:lnTo>
                  <a:pt x="282" y="2573"/>
                </a:lnTo>
                <a:lnTo>
                  <a:pt x="247" y="2531"/>
                </a:lnTo>
                <a:lnTo>
                  <a:pt x="214" y="2489"/>
                </a:lnTo>
                <a:lnTo>
                  <a:pt x="184" y="2445"/>
                </a:lnTo>
                <a:lnTo>
                  <a:pt x="155" y="2401"/>
                </a:lnTo>
                <a:lnTo>
                  <a:pt x="129" y="2356"/>
                </a:lnTo>
                <a:lnTo>
                  <a:pt x="104" y="2310"/>
                </a:lnTo>
                <a:lnTo>
                  <a:pt x="82" y="2263"/>
                </a:lnTo>
                <a:lnTo>
                  <a:pt x="62" y="2215"/>
                </a:lnTo>
                <a:lnTo>
                  <a:pt x="46" y="2165"/>
                </a:lnTo>
                <a:lnTo>
                  <a:pt x="38" y="2141"/>
                </a:lnTo>
                <a:lnTo>
                  <a:pt x="31" y="2115"/>
                </a:lnTo>
                <a:lnTo>
                  <a:pt x="25" y="2090"/>
                </a:lnTo>
                <a:lnTo>
                  <a:pt x="19" y="2064"/>
                </a:lnTo>
                <a:lnTo>
                  <a:pt x="14" y="2037"/>
                </a:lnTo>
                <a:lnTo>
                  <a:pt x="10" y="2011"/>
                </a:lnTo>
                <a:lnTo>
                  <a:pt x="7" y="1984"/>
                </a:lnTo>
                <a:lnTo>
                  <a:pt x="3" y="1957"/>
                </a:lnTo>
                <a:lnTo>
                  <a:pt x="1" y="1929"/>
                </a:lnTo>
                <a:lnTo>
                  <a:pt x="0" y="1902"/>
                </a:lnTo>
                <a:lnTo>
                  <a:pt x="0" y="1874"/>
                </a:lnTo>
                <a:lnTo>
                  <a:pt x="0" y="1846"/>
                </a:lnTo>
                <a:lnTo>
                  <a:pt x="0" y="1817"/>
                </a:lnTo>
                <a:lnTo>
                  <a:pt x="2" y="1788"/>
                </a:lnTo>
                <a:lnTo>
                  <a:pt x="4" y="1758"/>
                </a:lnTo>
                <a:lnTo>
                  <a:pt x="7" y="1729"/>
                </a:lnTo>
                <a:lnTo>
                  <a:pt x="11" y="1698"/>
                </a:lnTo>
                <a:lnTo>
                  <a:pt x="16" y="1667"/>
                </a:lnTo>
                <a:lnTo>
                  <a:pt x="21" y="1637"/>
                </a:lnTo>
                <a:lnTo>
                  <a:pt x="28" y="1606"/>
                </a:lnTo>
                <a:lnTo>
                  <a:pt x="35" y="1573"/>
                </a:lnTo>
                <a:lnTo>
                  <a:pt x="43" y="1542"/>
                </a:lnTo>
                <a:lnTo>
                  <a:pt x="51" y="1509"/>
                </a:lnTo>
                <a:lnTo>
                  <a:pt x="61" y="1475"/>
                </a:lnTo>
                <a:lnTo>
                  <a:pt x="72" y="1443"/>
                </a:lnTo>
                <a:lnTo>
                  <a:pt x="83" y="1409"/>
                </a:lnTo>
                <a:lnTo>
                  <a:pt x="109" y="1340"/>
                </a:lnTo>
                <a:lnTo>
                  <a:pt x="138" y="1270"/>
                </a:lnTo>
                <a:lnTo>
                  <a:pt x="170" y="1198"/>
                </a:lnTo>
                <a:lnTo>
                  <a:pt x="207" y="1124"/>
                </a:lnTo>
                <a:lnTo>
                  <a:pt x="247" y="1048"/>
                </a:lnTo>
                <a:lnTo>
                  <a:pt x="291" y="970"/>
                </a:lnTo>
                <a:lnTo>
                  <a:pt x="232" y="930"/>
                </a:lnTo>
                <a:lnTo>
                  <a:pt x="966" y="3"/>
                </a:lnTo>
                <a:lnTo>
                  <a:pt x="977" y="2"/>
                </a:lnTo>
                <a:lnTo>
                  <a:pt x="1011" y="1"/>
                </a:lnTo>
                <a:lnTo>
                  <a:pt x="1062" y="0"/>
                </a:lnTo>
                <a:lnTo>
                  <a:pt x="1092" y="1"/>
                </a:lnTo>
                <a:lnTo>
                  <a:pt x="1126" y="2"/>
                </a:lnTo>
                <a:lnTo>
                  <a:pt x="1161" y="4"/>
                </a:lnTo>
                <a:lnTo>
                  <a:pt x="1198" y="9"/>
                </a:lnTo>
                <a:lnTo>
                  <a:pt x="1236" y="14"/>
                </a:lnTo>
                <a:lnTo>
                  <a:pt x="1276" y="22"/>
                </a:lnTo>
                <a:lnTo>
                  <a:pt x="1314" y="31"/>
                </a:lnTo>
                <a:lnTo>
                  <a:pt x="1352" y="43"/>
                </a:lnTo>
                <a:lnTo>
                  <a:pt x="1372" y="48"/>
                </a:lnTo>
                <a:lnTo>
                  <a:pt x="1390" y="57"/>
                </a:lnTo>
                <a:lnTo>
                  <a:pt x="1408" y="65"/>
                </a:lnTo>
                <a:lnTo>
                  <a:pt x="1426" y="73"/>
                </a:lnTo>
                <a:lnTo>
                  <a:pt x="1461" y="93"/>
                </a:lnTo>
                <a:lnTo>
                  <a:pt x="1495" y="114"/>
                </a:lnTo>
                <a:lnTo>
                  <a:pt x="1527" y="136"/>
                </a:lnTo>
                <a:lnTo>
                  <a:pt x="1559" y="159"/>
                </a:lnTo>
                <a:lnTo>
                  <a:pt x="1588" y="182"/>
                </a:lnTo>
                <a:lnTo>
                  <a:pt x="1616" y="205"/>
                </a:lnTo>
                <a:lnTo>
                  <a:pt x="1642" y="230"/>
                </a:lnTo>
                <a:lnTo>
                  <a:pt x="1666" y="252"/>
                </a:lnTo>
                <a:lnTo>
                  <a:pt x="1707" y="293"/>
                </a:lnTo>
                <a:lnTo>
                  <a:pt x="1739" y="327"/>
                </a:lnTo>
                <a:lnTo>
                  <a:pt x="1759" y="350"/>
                </a:lnTo>
                <a:lnTo>
                  <a:pt x="1765" y="359"/>
                </a:lnTo>
                <a:lnTo>
                  <a:pt x="1153" y="1011"/>
                </a:lnTo>
                <a:lnTo>
                  <a:pt x="985" y="843"/>
                </a:lnTo>
                <a:lnTo>
                  <a:pt x="714" y="1251"/>
                </a:lnTo>
                <a:lnTo>
                  <a:pt x="630" y="1196"/>
                </a:lnTo>
                <a:lnTo>
                  <a:pt x="603" y="1246"/>
                </a:lnTo>
                <a:lnTo>
                  <a:pt x="578" y="1294"/>
                </a:lnTo>
                <a:lnTo>
                  <a:pt x="556" y="1342"/>
                </a:lnTo>
                <a:lnTo>
                  <a:pt x="535" y="1390"/>
                </a:lnTo>
                <a:lnTo>
                  <a:pt x="516" y="1435"/>
                </a:lnTo>
                <a:lnTo>
                  <a:pt x="500" y="1480"/>
                </a:lnTo>
                <a:lnTo>
                  <a:pt x="485" y="1524"/>
                </a:lnTo>
                <a:lnTo>
                  <a:pt x="472" y="1567"/>
                </a:lnTo>
                <a:lnTo>
                  <a:pt x="462" y="1609"/>
                </a:lnTo>
                <a:lnTo>
                  <a:pt x="452" y="1650"/>
                </a:lnTo>
                <a:lnTo>
                  <a:pt x="445" y="1690"/>
                </a:lnTo>
                <a:lnTo>
                  <a:pt x="440" y="1729"/>
                </a:lnTo>
                <a:lnTo>
                  <a:pt x="436" y="1768"/>
                </a:lnTo>
                <a:lnTo>
                  <a:pt x="435" y="1805"/>
                </a:lnTo>
                <a:lnTo>
                  <a:pt x="434" y="1842"/>
                </a:lnTo>
                <a:lnTo>
                  <a:pt x="436" y="1878"/>
                </a:lnTo>
                <a:lnTo>
                  <a:pt x="439" y="1913"/>
                </a:lnTo>
                <a:lnTo>
                  <a:pt x="443" y="1948"/>
                </a:lnTo>
                <a:lnTo>
                  <a:pt x="450" y="1982"/>
                </a:lnTo>
                <a:lnTo>
                  <a:pt x="457" y="2014"/>
                </a:lnTo>
                <a:lnTo>
                  <a:pt x="466" y="2047"/>
                </a:lnTo>
                <a:lnTo>
                  <a:pt x="477" y="2079"/>
                </a:lnTo>
                <a:lnTo>
                  <a:pt x="488" y="2111"/>
                </a:lnTo>
                <a:lnTo>
                  <a:pt x="502" y="2141"/>
                </a:lnTo>
                <a:lnTo>
                  <a:pt x="516" y="2171"/>
                </a:lnTo>
                <a:lnTo>
                  <a:pt x="533" y="2200"/>
                </a:lnTo>
                <a:lnTo>
                  <a:pt x="550" y="2229"/>
                </a:lnTo>
                <a:lnTo>
                  <a:pt x="569" y="2257"/>
                </a:lnTo>
                <a:lnTo>
                  <a:pt x="587" y="2285"/>
                </a:lnTo>
                <a:lnTo>
                  <a:pt x="608" y="2313"/>
                </a:lnTo>
                <a:lnTo>
                  <a:pt x="630" y="2339"/>
                </a:lnTo>
                <a:lnTo>
                  <a:pt x="652" y="2366"/>
                </a:lnTo>
                <a:lnTo>
                  <a:pt x="682" y="2322"/>
                </a:lnTo>
                <a:lnTo>
                  <a:pt x="713" y="2278"/>
                </a:lnTo>
                <a:lnTo>
                  <a:pt x="745" y="2234"/>
                </a:lnTo>
                <a:lnTo>
                  <a:pt x="778" y="2188"/>
                </a:lnTo>
                <a:lnTo>
                  <a:pt x="811" y="2144"/>
                </a:lnTo>
                <a:lnTo>
                  <a:pt x="846" y="2099"/>
                </a:lnTo>
                <a:lnTo>
                  <a:pt x="883" y="2054"/>
                </a:lnTo>
                <a:lnTo>
                  <a:pt x="920" y="2007"/>
                </a:lnTo>
                <a:lnTo>
                  <a:pt x="957" y="1962"/>
                </a:lnTo>
                <a:lnTo>
                  <a:pt x="997" y="1916"/>
                </a:lnTo>
                <a:lnTo>
                  <a:pt x="1038" y="1870"/>
                </a:lnTo>
                <a:lnTo>
                  <a:pt x="1079" y="1824"/>
                </a:lnTo>
                <a:lnTo>
                  <a:pt x="1166" y="1730"/>
                </a:lnTo>
                <a:lnTo>
                  <a:pt x="1257" y="1636"/>
                </a:lnTo>
                <a:lnTo>
                  <a:pt x="1247" y="1611"/>
                </a:lnTo>
                <a:lnTo>
                  <a:pt x="1237" y="1586"/>
                </a:lnTo>
                <a:lnTo>
                  <a:pt x="1230" y="1560"/>
                </a:lnTo>
                <a:lnTo>
                  <a:pt x="1223" y="1534"/>
                </a:lnTo>
                <a:lnTo>
                  <a:pt x="1219" y="1507"/>
                </a:lnTo>
                <a:lnTo>
                  <a:pt x="1215" y="1479"/>
                </a:lnTo>
                <a:lnTo>
                  <a:pt x="1213" y="1451"/>
                </a:lnTo>
                <a:lnTo>
                  <a:pt x="1212" y="1423"/>
                </a:lnTo>
                <a:lnTo>
                  <a:pt x="1213" y="1397"/>
                </a:lnTo>
                <a:lnTo>
                  <a:pt x="1214" y="1370"/>
                </a:lnTo>
                <a:lnTo>
                  <a:pt x="1218" y="1344"/>
                </a:lnTo>
                <a:lnTo>
                  <a:pt x="1222" y="1319"/>
                </a:lnTo>
                <a:lnTo>
                  <a:pt x="1228" y="1293"/>
                </a:lnTo>
                <a:lnTo>
                  <a:pt x="1235" y="1269"/>
                </a:lnTo>
                <a:lnTo>
                  <a:pt x="1243" y="1244"/>
                </a:lnTo>
                <a:lnTo>
                  <a:pt x="1252" y="1221"/>
                </a:lnTo>
                <a:lnTo>
                  <a:pt x="1263" y="1198"/>
                </a:lnTo>
                <a:lnTo>
                  <a:pt x="1274" y="1175"/>
                </a:lnTo>
                <a:lnTo>
                  <a:pt x="1287" y="1154"/>
                </a:lnTo>
                <a:lnTo>
                  <a:pt x="1301" y="1132"/>
                </a:lnTo>
                <a:lnTo>
                  <a:pt x="1315" y="1112"/>
                </a:lnTo>
                <a:lnTo>
                  <a:pt x="1331" y="1092"/>
                </a:lnTo>
                <a:lnTo>
                  <a:pt x="1348" y="1073"/>
                </a:lnTo>
                <a:lnTo>
                  <a:pt x="1365" y="1055"/>
                </a:lnTo>
                <a:lnTo>
                  <a:pt x="1365" y="1054"/>
                </a:lnTo>
                <a:lnTo>
                  <a:pt x="1384" y="1037"/>
                </a:lnTo>
                <a:lnTo>
                  <a:pt x="1402" y="1020"/>
                </a:lnTo>
                <a:lnTo>
                  <a:pt x="1422" y="1005"/>
                </a:lnTo>
                <a:lnTo>
                  <a:pt x="1443" y="990"/>
                </a:lnTo>
                <a:lnTo>
                  <a:pt x="1464" y="977"/>
                </a:lnTo>
                <a:lnTo>
                  <a:pt x="1486" y="965"/>
                </a:lnTo>
                <a:lnTo>
                  <a:pt x="1508" y="953"/>
                </a:lnTo>
                <a:lnTo>
                  <a:pt x="1531" y="943"/>
                </a:lnTo>
                <a:lnTo>
                  <a:pt x="1554" y="933"/>
                </a:lnTo>
                <a:lnTo>
                  <a:pt x="1579" y="925"/>
                </a:lnTo>
                <a:lnTo>
                  <a:pt x="1603" y="918"/>
                </a:lnTo>
                <a:lnTo>
                  <a:pt x="1628" y="912"/>
                </a:lnTo>
                <a:lnTo>
                  <a:pt x="1654" y="908"/>
                </a:lnTo>
                <a:lnTo>
                  <a:pt x="1681" y="904"/>
                </a:lnTo>
                <a:lnTo>
                  <a:pt x="1706" y="902"/>
                </a:lnTo>
                <a:lnTo>
                  <a:pt x="1733" y="902"/>
                </a:lnTo>
                <a:lnTo>
                  <a:pt x="1760" y="902"/>
                </a:lnTo>
                <a:lnTo>
                  <a:pt x="1786" y="904"/>
                </a:lnTo>
                <a:lnTo>
                  <a:pt x="1813" y="908"/>
                </a:lnTo>
                <a:lnTo>
                  <a:pt x="1839" y="912"/>
                </a:lnTo>
                <a:lnTo>
                  <a:pt x="1863" y="918"/>
                </a:lnTo>
                <a:lnTo>
                  <a:pt x="1889" y="925"/>
                </a:lnTo>
                <a:lnTo>
                  <a:pt x="1913" y="933"/>
                </a:lnTo>
                <a:lnTo>
                  <a:pt x="1936" y="943"/>
                </a:lnTo>
                <a:lnTo>
                  <a:pt x="1959" y="953"/>
                </a:lnTo>
                <a:lnTo>
                  <a:pt x="1981" y="965"/>
                </a:lnTo>
                <a:lnTo>
                  <a:pt x="2003" y="977"/>
                </a:lnTo>
                <a:lnTo>
                  <a:pt x="2024" y="990"/>
                </a:lnTo>
                <a:lnTo>
                  <a:pt x="2045" y="1005"/>
                </a:lnTo>
                <a:lnTo>
                  <a:pt x="2065" y="1020"/>
                </a:lnTo>
                <a:lnTo>
                  <a:pt x="2084" y="1037"/>
                </a:lnTo>
                <a:lnTo>
                  <a:pt x="2102" y="1054"/>
                </a:lnTo>
                <a:lnTo>
                  <a:pt x="2102" y="1055"/>
                </a:lnTo>
                <a:lnTo>
                  <a:pt x="2118" y="1073"/>
                </a:lnTo>
                <a:lnTo>
                  <a:pt x="2136" y="1091"/>
                </a:lnTo>
                <a:lnTo>
                  <a:pt x="2151" y="1111"/>
                </a:lnTo>
                <a:lnTo>
                  <a:pt x="2165" y="1132"/>
                </a:lnTo>
                <a:lnTo>
                  <a:pt x="2179" y="1153"/>
                </a:lnTo>
                <a:lnTo>
                  <a:pt x="2192" y="1175"/>
                </a:lnTo>
                <a:lnTo>
                  <a:pt x="2203" y="1197"/>
                </a:lnTo>
                <a:lnTo>
                  <a:pt x="2214" y="1220"/>
                </a:lnTo>
                <a:lnTo>
                  <a:pt x="2223" y="1244"/>
                </a:lnTo>
                <a:lnTo>
                  <a:pt x="2231" y="1269"/>
                </a:lnTo>
                <a:lnTo>
                  <a:pt x="2238" y="1293"/>
                </a:lnTo>
                <a:lnTo>
                  <a:pt x="2244" y="1319"/>
                </a:lnTo>
                <a:lnTo>
                  <a:pt x="2248" y="1344"/>
                </a:lnTo>
                <a:lnTo>
                  <a:pt x="2252" y="1370"/>
                </a:lnTo>
                <a:lnTo>
                  <a:pt x="2254" y="1397"/>
                </a:lnTo>
                <a:lnTo>
                  <a:pt x="2254" y="1423"/>
                </a:lnTo>
                <a:lnTo>
                  <a:pt x="2254" y="1450"/>
                </a:lnTo>
                <a:lnTo>
                  <a:pt x="2252" y="1477"/>
                </a:lnTo>
                <a:lnTo>
                  <a:pt x="2248" y="1502"/>
                </a:lnTo>
                <a:lnTo>
                  <a:pt x="2244" y="1528"/>
                </a:lnTo>
                <a:lnTo>
                  <a:pt x="2238" y="1553"/>
                </a:lnTo>
                <a:lnTo>
                  <a:pt x="2231" y="1578"/>
                </a:lnTo>
                <a:lnTo>
                  <a:pt x="2223" y="1602"/>
                </a:lnTo>
                <a:lnTo>
                  <a:pt x="2214" y="1626"/>
                </a:lnTo>
                <a:lnTo>
                  <a:pt x="2203" y="1648"/>
                </a:lnTo>
                <a:lnTo>
                  <a:pt x="2192" y="1672"/>
                </a:lnTo>
                <a:lnTo>
                  <a:pt x="2179" y="1694"/>
                </a:lnTo>
                <a:lnTo>
                  <a:pt x="2166" y="1715"/>
                </a:lnTo>
                <a:lnTo>
                  <a:pt x="2151" y="1734"/>
                </a:lnTo>
                <a:lnTo>
                  <a:pt x="2136" y="1754"/>
                </a:lnTo>
                <a:lnTo>
                  <a:pt x="2120" y="1774"/>
                </a:lnTo>
                <a:lnTo>
                  <a:pt x="2102" y="1791"/>
                </a:lnTo>
                <a:lnTo>
                  <a:pt x="2084" y="1809"/>
                </a:lnTo>
                <a:lnTo>
                  <a:pt x="2065" y="1825"/>
                </a:lnTo>
                <a:lnTo>
                  <a:pt x="2045" y="1841"/>
                </a:lnTo>
                <a:lnTo>
                  <a:pt x="2024" y="1855"/>
                </a:lnTo>
                <a:lnTo>
                  <a:pt x="2003" y="1869"/>
                </a:lnTo>
                <a:lnTo>
                  <a:pt x="1981" y="1882"/>
                </a:lnTo>
                <a:lnTo>
                  <a:pt x="1959" y="1893"/>
                </a:lnTo>
                <a:lnTo>
                  <a:pt x="1936" y="1904"/>
                </a:lnTo>
                <a:lnTo>
                  <a:pt x="1913" y="1913"/>
                </a:lnTo>
                <a:lnTo>
                  <a:pt x="1889" y="1921"/>
                </a:lnTo>
                <a:lnTo>
                  <a:pt x="1863" y="1928"/>
                </a:lnTo>
                <a:lnTo>
                  <a:pt x="1839" y="1934"/>
                </a:lnTo>
                <a:lnTo>
                  <a:pt x="1813" y="1939"/>
                </a:lnTo>
                <a:lnTo>
                  <a:pt x="1786" y="1942"/>
                </a:lnTo>
                <a:lnTo>
                  <a:pt x="1760" y="1943"/>
                </a:lnTo>
                <a:lnTo>
                  <a:pt x="1733" y="1945"/>
                </a:lnTo>
                <a:lnTo>
                  <a:pt x="1710" y="1943"/>
                </a:lnTo>
                <a:lnTo>
                  <a:pt x="1685" y="1942"/>
                </a:lnTo>
                <a:lnTo>
                  <a:pt x="1662" y="1940"/>
                </a:lnTo>
                <a:lnTo>
                  <a:pt x="1640" y="1936"/>
                </a:lnTo>
                <a:lnTo>
                  <a:pt x="1617" y="1932"/>
                </a:lnTo>
                <a:lnTo>
                  <a:pt x="1595" y="1926"/>
                </a:lnTo>
                <a:lnTo>
                  <a:pt x="1573" y="1919"/>
                </a:lnTo>
                <a:lnTo>
                  <a:pt x="1552" y="1912"/>
                </a:lnTo>
                <a:lnTo>
                  <a:pt x="1465" y="2000"/>
                </a:lnTo>
                <a:lnTo>
                  <a:pt x="1384" y="2089"/>
                </a:lnTo>
                <a:lnTo>
                  <a:pt x="1306" y="2177"/>
                </a:lnTo>
                <a:lnTo>
                  <a:pt x="1233" y="2263"/>
                </a:lnTo>
                <a:lnTo>
                  <a:pt x="1164" y="2349"/>
                </a:lnTo>
                <a:lnTo>
                  <a:pt x="1099" y="2433"/>
                </a:lnTo>
                <a:lnTo>
                  <a:pt x="1069" y="2475"/>
                </a:lnTo>
                <a:lnTo>
                  <a:pt x="1039" y="2517"/>
                </a:lnTo>
                <a:lnTo>
                  <a:pt x="1011" y="2558"/>
                </a:lnTo>
                <a:lnTo>
                  <a:pt x="983" y="2599"/>
                </a:lnTo>
                <a:lnTo>
                  <a:pt x="961" y="2633"/>
                </a:lnTo>
                <a:lnTo>
                  <a:pt x="1020" y="2674"/>
                </a:lnTo>
                <a:lnTo>
                  <a:pt x="1081" y="2714"/>
                </a:lnTo>
                <a:lnTo>
                  <a:pt x="1143" y="2755"/>
                </a:lnTo>
                <a:lnTo>
                  <a:pt x="1207" y="2796"/>
                </a:lnTo>
                <a:lnTo>
                  <a:pt x="1341" y="2878"/>
                </a:lnTo>
                <a:lnTo>
                  <a:pt x="1479" y="2962"/>
                </a:lnTo>
                <a:lnTo>
                  <a:pt x="1583" y="3026"/>
                </a:lnTo>
                <a:lnTo>
                  <a:pt x="1689" y="3089"/>
                </a:lnTo>
                <a:lnTo>
                  <a:pt x="1795" y="3156"/>
                </a:lnTo>
                <a:lnTo>
                  <a:pt x="1900" y="3223"/>
                </a:lnTo>
                <a:lnTo>
                  <a:pt x="2003" y="3293"/>
                </a:lnTo>
                <a:lnTo>
                  <a:pt x="2056" y="3329"/>
                </a:lnTo>
                <a:lnTo>
                  <a:pt x="2107" y="3365"/>
                </a:lnTo>
                <a:lnTo>
                  <a:pt x="2157" y="3402"/>
                </a:lnTo>
                <a:lnTo>
                  <a:pt x="2207" y="3439"/>
                </a:lnTo>
                <a:lnTo>
                  <a:pt x="2255" y="3477"/>
                </a:lnTo>
                <a:lnTo>
                  <a:pt x="2304" y="3517"/>
                </a:lnTo>
                <a:lnTo>
                  <a:pt x="2304" y="1261"/>
                </a:lnTo>
                <a:lnTo>
                  <a:pt x="2305" y="1225"/>
                </a:lnTo>
                <a:lnTo>
                  <a:pt x="2308" y="1189"/>
                </a:lnTo>
                <a:lnTo>
                  <a:pt x="2312" y="1154"/>
                </a:lnTo>
                <a:lnTo>
                  <a:pt x="2319" y="1119"/>
                </a:lnTo>
                <a:lnTo>
                  <a:pt x="2326" y="1084"/>
                </a:lnTo>
                <a:lnTo>
                  <a:pt x="2337" y="1051"/>
                </a:lnTo>
                <a:lnTo>
                  <a:pt x="2347" y="1018"/>
                </a:lnTo>
                <a:lnTo>
                  <a:pt x="2360" y="987"/>
                </a:lnTo>
                <a:lnTo>
                  <a:pt x="2374" y="955"/>
                </a:lnTo>
                <a:lnTo>
                  <a:pt x="2390" y="924"/>
                </a:lnTo>
                <a:lnTo>
                  <a:pt x="2407" y="895"/>
                </a:lnTo>
                <a:lnTo>
                  <a:pt x="2425" y="866"/>
                </a:lnTo>
                <a:lnTo>
                  <a:pt x="2445" y="838"/>
                </a:lnTo>
                <a:lnTo>
                  <a:pt x="2467" y="811"/>
                </a:lnTo>
                <a:lnTo>
                  <a:pt x="2489" y="786"/>
                </a:lnTo>
                <a:lnTo>
                  <a:pt x="2512" y="761"/>
                </a:lnTo>
                <a:lnTo>
                  <a:pt x="2536" y="738"/>
                </a:lnTo>
                <a:lnTo>
                  <a:pt x="2562" y="716"/>
                </a:lnTo>
                <a:lnTo>
                  <a:pt x="2589" y="694"/>
                </a:lnTo>
                <a:lnTo>
                  <a:pt x="2616" y="674"/>
                </a:lnTo>
                <a:lnTo>
                  <a:pt x="2645" y="656"/>
                </a:lnTo>
                <a:lnTo>
                  <a:pt x="2674" y="639"/>
                </a:lnTo>
                <a:lnTo>
                  <a:pt x="2706" y="623"/>
                </a:lnTo>
                <a:lnTo>
                  <a:pt x="2737" y="609"/>
                </a:lnTo>
                <a:lnTo>
                  <a:pt x="2769" y="597"/>
                </a:lnTo>
                <a:lnTo>
                  <a:pt x="2802" y="586"/>
                </a:lnTo>
                <a:lnTo>
                  <a:pt x="2835" y="576"/>
                </a:lnTo>
                <a:lnTo>
                  <a:pt x="2870" y="567"/>
                </a:lnTo>
                <a:lnTo>
                  <a:pt x="2904" y="562"/>
                </a:lnTo>
                <a:lnTo>
                  <a:pt x="2939" y="557"/>
                </a:lnTo>
                <a:lnTo>
                  <a:pt x="2975" y="555"/>
                </a:lnTo>
                <a:lnTo>
                  <a:pt x="3011" y="554"/>
                </a:lnTo>
                <a:close/>
                <a:moveTo>
                  <a:pt x="1887" y="1269"/>
                </a:moveTo>
                <a:lnTo>
                  <a:pt x="1887" y="1269"/>
                </a:lnTo>
                <a:lnTo>
                  <a:pt x="1871" y="1255"/>
                </a:lnTo>
                <a:lnTo>
                  <a:pt x="1855" y="1242"/>
                </a:lnTo>
                <a:lnTo>
                  <a:pt x="1837" y="1232"/>
                </a:lnTo>
                <a:lnTo>
                  <a:pt x="1818" y="1222"/>
                </a:lnTo>
                <a:lnTo>
                  <a:pt x="1798" y="1215"/>
                </a:lnTo>
                <a:lnTo>
                  <a:pt x="1777" y="1210"/>
                </a:lnTo>
                <a:lnTo>
                  <a:pt x="1755" y="1206"/>
                </a:lnTo>
                <a:lnTo>
                  <a:pt x="1733" y="1205"/>
                </a:lnTo>
                <a:lnTo>
                  <a:pt x="1711" y="1206"/>
                </a:lnTo>
                <a:lnTo>
                  <a:pt x="1689" y="1210"/>
                </a:lnTo>
                <a:lnTo>
                  <a:pt x="1668" y="1215"/>
                </a:lnTo>
                <a:lnTo>
                  <a:pt x="1648" y="1222"/>
                </a:lnTo>
                <a:lnTo>
                  <a:pt x="1630" y="1232"/>
                </a:lnTo>
                <a:lnTo>
                  <a:pt x="1611" y="1242"/>
                </a:lnTo>
                <a:lnTo>
                  <a:pt x="1595" y="1255"/>
                </a:lnTo>
                <a:lnTo>
                  <a:pt x="1580" y="1269"/>
                </a:lnTo>
                <a:lnTo>
                  <a:pt x="1579" y="1269"/>
                </a:lnTo>
                <a:lnTo>
                  <a:pt x="1565" y="1284"/>
                </a:lnTo>
                <a:lnTo>
                  <a:pt x="1552" y="1301"/>
                </a:lnTo>
                <a:lnTo>
                  <a:pt x="1541" y="1319"/>
                </a:lnTo>
                <a:lnTo>
                  <a:pt x="1532" y="1338"/>
                </a:lnTo>
                <a:lnTo>
                  <a:pt x="1525" y="1358"/>
                </a:lnTo>
                <a:lnTo>
                  <a:pt x="1519" y="1379"/>
                </a:lnTo>
                <a:lnTo>
                  <a:pt x="1517" y="1401"/>
                </a:lnTo>
                <a:lnTo>
                  <a:pt x="1516" y="1423"/>
                </a:lnTo>
                <a:lnTo>
                  <a:pt x="1517" y="1445"/>
                </a:lnTo>
                <a:lnTo>
                  <a:pt x="1519" y="1467"/>
                </a:lnTo>
                <a:lnTo>
                  <a:pt x="1525" y="1488"/>
                </a:lnTo>
                <a:lnTo>
                  <a:pt x="1532" y="1508"/>
                </a:lnTo>
                <a:lnTo>
                  <a:pt x="1541" y="1527"/>
                </a:lnTo>
                <a:lnTo>
                  <a:pt x="1553" y="1545"/>
                </a:lnTo>
                <a:lnTo>
                  <a:pt x="1565" y="1561"/>
                </a:lnTo>
                <a:lnTo>
                  <a:pt x="1580" y="1576"/>
                </a:lnTo>
                <a:lnTo>
                  <a:pt x="1580" y="1578"/>
                </a:lnTo>
                <a:lnTo>
                  <a:pt x="1595" y="1592"/>
                </a:lnTo>
                <a:lnTo>
                  <a:pt x="1611" y="1604"/>
                </a:lnTo>
                <a:lnTo>
                  <a:pt x="1630" y="1615"/>
                </a:lnTo>
                <a:lnTo>
                  <a:pt x="1648" y="1624"/>
                </a:lnTo>
                <a:lnTo>
                  <a:pt x="1668" y="1631"/>
                </a:lnTo>
                <a:lnTo>
                  <a:pt x="1689" y="1637"/>
                </a:lnTo>
                <a:lnTo>
                  <a:pt x="1711" y="1639"/>
                </a:lnTo>
                <a:lnTo>
                  <a:pt x="1733" y="1640"/>
                </a:lnTo>
                <a:lnTo>
                  <a:pt x="1755" y="1639"/>
                </a:lnTo>
                <a:lnTo>
                  <a:pt x="1777" y="1637"/>
                </a:lnTo>
                <a:lnTo>
                  <a:pt x="1798" y="1631"/>
                </a:lnTo>
                <a:lnTo>
                  <a:pt x="1818" y="1624"/>
                </a:lnTo>
                <a:lnTo>
                  <a:pt x="1837" y="1615"/>
                </a:lnTo>
                <a:lnTo>
                  <a:pt x="1855" y="1603"/>
                </a:lnTo>
                <a:lnTo>
                  <a:pt x="1871" y="1592"/>
                </a:lnTo>
                <a:lnTo>
                  <a:pt x="1887" y="1576"/>
                </a:lnTo>
                <a:lnTo>
                  <a:pt x="1901" y="1561"/>
                </a:lnTo>
                <a:lnTo>
                  <a:pt x="1914" y="1545"/>
                </a:lnTo>
                <a:lnTo>
                  <a:pt x="1925" y="1527"/>
                </a:lnTo>
                <a:lnTo>
                  <a:pt x="1934" y="1508"/>
                </a:lnTo>
                <a:lnTo>
                  <a:pt x="1941" y="1488"/>
                </a:lnTo>
                <a:lnTo>
                  <a:pt x="1947" y="1467"/>
                </a:lnTo>
                <a:lnTo>
                  <a:pt x="1950" y="1445"/>
                </a:lnTo>
                <a:lnTo>
                  <a:pt x="1951" y="1423"/>
                </a:lnTo>
                <a:lnTo>
                  <a:pt x="1950" y="1401"/>
                </a:lnTo>
                <a:lnTo>
                  <a:pt x="1947" y="1379"/>
                </a:lnTo>
                <a:lnTo>
                  <a:pt x="1941" y="1358"/>
                </a:lnTo>
                <a:lnTo>
                  <a:pt x="1934" y="1338"/>
                </a:lnTo>
                <a:lnTo>
                  <a:pt x="1925" y="1319"/>
                </a:lnTo>
                <a:lnTo>
                  <a:pt x="1914" y="1301"/>
                </a:lnTo>
                <a:lnTo>
                  <a:pt x="1901" y="1284"/>
                </a:lnTo>
                <a:lnTo>
                  <a:pt x="1887" y="1269"/>
                </a:lnTo>
                <a:close/>
                <a:moveTo>
                  <a:pt x="2304" y="5100"/>
                </a:moveTo>
                <a:lnTo>
                  <a:pt x="2304" y="4074"/>
                </a:lnTo>
                <a:lnTo>
                  <a:pt x="2277" y="4045"/>
                </a:lnTo>
                <a:lnTo>
                  <a:pt x="2251" y="4017"/>
                </a:lnTo>
                <a:lnTo>
                  <a:pt x="2224" y="3989"/>
                </a:lnTo>
                <a:lnTo>
                  <a:pt x="2195" y="3961"/>
                </a:lnTo>
                <a:lnTo>
                  <a:pt x="2138" y="3908"/>
                </a:lnTo>
                <a:lnTo>
                  <a:pt x="2078" y="3856"/>
                </a:lnTo>
                <a:lnTo>
                  <a:pt x="2016" y="3805"/>
                </a:lnTo>
                <a:lnTo>
                  <a:pt x="1952" y="3755"/>
                </a:lnTo>
                <a:lnTo>
                  <a:pt x="1887" y="3706"/>
                </a:lnTo>
                <a:lnTo>
                  <a:pt x="1821" y="3659"/>
                </a:lnTo>
                <a:lnTo>
                  <a:pt x="1754" y="3613"/>
                </a:lnTo>
                <a:lnTo>
                  <a:pt x="1687" y="3567"/>
                </a:lnTo>
                <a:lnTo>
                  <a:pt x="1617" y="3522"/>
                </a:lnTo>
                <a:lnTo>
                  <a:pt x="1548" y="3478"/>
                </a:lnTo>
                <a:lnTo>
                  <a:pt x="1409" y="3392"/>
                </a:lnTo>
                <a:lnTo>
                  <a:pt x="1270" y="3308"/>
                </a:lnTo>
                <a:lnTo>
                  <a:pt x="1140" y="3230"/>
                </a:lnTo>
                <a:lnTo>
                  <a:pt x="1012" y="3151"/>
                </a:lnTo>
                <a:lnTo>
                  <a:pt x="949" y="3111"/>
                </a:lnTo>
                <a:lnTo>
                  <a:pt x="888" y="3071"/>
                </a:lnTo>
                <a:lnTo>
                  <a:pt x="826" y="3030"/>
                </a:lnTo>
                <a:lnTo>
                  <a:pt x="765" y="2988"/>
                </a:lnTo>
                <a:lnTo>
                  <a:pt x="737" y="3056"/>
                </a:lnTo>
                <a:lnTo>
                  <a:pt x="710" y="3122"/>
                </a:lnTo>
                <a:lnTo>
                  <a:pt x="687" y="3186"/>
                </a:lnTo>
                <a:lnTo>
                  <a:pt x="667" y="3250"/>
                </a:lnTo>
                <a:lnTo>
                  <a:pt x="650" y="3313"/>
                </a:lnTo>
                <a:lnTo>
                  <a:pt x="636" y="3375"/>
                </a:lnTo>
                <a:lnTo>
                  <a:pt x="624" y="3435"/>
                </a:lnTo>
                <a:lnTo>
                  <a:pt x="615" y="3496"/>
                </a:lnTo>
                <a:lnTo>
                  <a:pt x="612" y="3533"/>
                </a:lnTo>
                <a:lnTo>
                  <a:pt x="608" y="3577"/>
                </a:lnTo>
                <a:lnTo>
                  <a:pt x="606" y="3615"/>
                </a:lnTo>
                <a:lnTo>
                  <a:pt x="605" y="3652"/>
                </a:lnTo>
                <a:lnTo>
                  <a:pt x="605" y="3691"/>
                </a:lnTo>
                <a:lnTo>
                  <a:pt x="606" y="3728"/>
                </a:lnTo>
                <a:lnTo>
                  <a:pt x="609" y="3765"/>
                </a:lnTo>
                <a:lnTo>
                  <a:pt x="613" y="3801"/>
                </a:lnTo>
                <a:lnTo>
                  <a:pt x="617" y="3837"/>
                </a:lnTo>
                <a:lnTo>
                  <a:pt x="623" y="3873"/>
                </a:lnTo>
                <a:lnTo>
                  <a:pt x="630" y="3908"/>
                </a:lnTo>
                <a:lnTo>
                  <a:pt x="638" y="3943"/>
                </a:lnTo>
                <a:lnTo>
                  <a:pt x="646" y="3976"/>
                </a:lnTo>
                <a:lnTo>
                  <a:pt x="657" y="4010"/>
                </a:lnTo>
                <a:lnTo>
                  <a:pt x="668" y="4044"/>
                </a:lnTo>
                <a:lnTo>
                  <a:pt x="680" y="4076"/>
                </a:lnTo>
                <a:lnTo>
                  <a:pt x="693" y="4109"/>
                </a:lnTo>
                <a:lnTo>
                  <a:pt x="707" y="4141"/>
                </a:lnTo>
                <a:lnTo>
                  <a:pt x="722" y="4173"/>
                </a:lnTo>
                <a:lnTo>
                  <a:pt x="738" y="4204"/>
                </a:lnTo>
                <a:lnTo>
                  <a:pt x="755" y="4234"/>
                </a:lnTo>
                <a:lnTo>
                  <a:pt x="773" y="4264"/>
                </a:lnTo>
                <a:lnTo>
                  <a:pt x="791" y="4295"/>
                </a:lnTo>
                <a:lnTo>
                  <a:pt x="811" y="4324"/>
                </a:lnTo>
                <a:lnTo>
                  <a:pt x="832" y="4353"/>
                </a:lnTo>
                <a:lnTo>
                  <a:pt x="853" y="4380"/>
                </a:lnTo>
                <a:lnTo>
                  <a:pt x="875" y="4408"/>
                </a:lnTo>
                <a:lnTo>
                  <a:pt x="898" y="4436"/>
                </a:lnTo>
                <a:lnTo>
                  <a:pt x="923" y="4463"/>
                </a:lnTo>
                <a:lnTo>
                  <a:pt x="947" y="4488"/>
                </a:lnTo>
                <a:lnTo>
                  <a:pt x="973" y="4515"/>
                </a:lnTo>
                <a:lnTo>
                  <a:pt x="999" y="4540"/>
                </a:lnTo>
                <a:lnTo>
                  <a:pt x="1027" y="4565"/>
                </a:lnTo>
                <a:lnTo>
                  <a:pt x="1055" y="4589"/>
                </a:lnTo>
                <a:lnTo>
                  <a:pt x="1084" y="4614"/>
                </a:lnTo>
                <a:lnTo>
                  <a:pt x="1114" y="4637"/>
                </a:lnTo>
                <a:lnTo>
                  <a:pt x="1144" y="4660"/>
                </a:lnTo>
                <a:lnTo>
                  <a:pt x="1176" y="4684"/>
                </a:lnTo>
                <a:lnTo>
                  <a:pt x="1208" y="4706"/>
                </a:lnTo>
                <a:lnTo>
                  <a:pt x="1242" y="4728"/>
                </a:lnTo>
                <a:lnTo>
                  <a:pt x="1276" y="4749"/>
                </a:lnTo>
                <a:lnTo>
                  <a:pt x="1309" y="4769"/>
                </a:lnTo>
                <a:lnTo>
                  <a:pt x="1344" y="4789"/>
                </a:lnTo>
                <a:lnTo>
                  <a:pt x="1380" y="4809"/>
                </a:lnTo>
                <a:lnTo>
                  <a:pt x="1416" y="4829"/>
                </a:lnTo>
                <a:lnTo>
                  <a:pt x="1453" y="4847"/>
                </a:lnTo>
                <a:lnTo>
                  <a:pt x="1490" y="4865"/>
                </a:lnTo>
                <a:lnTo>
                  <a:pt x="1529" y="4882"/>
                </a:lnTo>
                <a:lnTo>
                  <a:pt x="1568" y="4899"/>
                </a:lnTo>
                <a:lnTo>
                  <a:pt x="1608" y="4916"/>
                </a:lnTo>
                <a:lnTo>
                  <a:pt x="1647" y="4931"/>
                </a:lnTo>
                <a:lnTo>
                  <a:pt x="1688" y="4947"/>
                </a:lnTo>
                <a:lnTo>
                  <a:pt x="1728" y="4961"/>
                </a:lnTo>
                <a:lnTo>
                  <a:pt x="1770" y="4975"/>
                </a:lnTo>
                <a:lnTo>
                  <a:pt x="1855" y="5002"/>
                </a:lnTo>
                <a:lnTo>
                  <a:pt x="1941" y="5026"/>
                </a:lnTo>
                <a:lnTo>
                  <a:pt x="2029" y="5048"/>
                </a:lnTo>
                <a:lnTo>
                  <a:pt x="2120" y="5068"/>
                </a:lnTo>
                <a:lnTo>
                  <a:pt x="2211" y="5085"/>
                </a:lnTo>
                <a:lnTo>
                  <a:pt x="2304" y="5100"/>
                </a:lnTo>
                <a:close/>
                <a:moveTo>
                  <a:pt x="2991" y="1292"/>
                </a:moveTo>
                <a:lnTo>
                  <a:pt x="2991" y="3627"/>
                </a:lnTo>
                <a:lnTo>
                  <a:pt x="5477" y="3627"/>
                </a:lnTo>
                <a:lnTo>
                  <a:pt x="5477" y="1292"/>
                </a:lnTo>
                <a:lnTo>
                  <a:pt x="2991" y="1292"/>
                </a:lnTo>
                <a:close/>
                <a:moveTo>
                  <a:pt x="4212" y="3997"/>
                </a:moveTo>
                <a:lnTo>
                  <a:pt x="4212" y="3997"/>
                </a:lnTo>
                <a:lnTo>
                  <a:pt x="4181" y="3998"/>
                </a:lnTo>
                <a:lnTo>
                  <a:pt x="4150" y="4000"/>
                </a:lnTo>
                <a:lnTo>
                  <a:pt x="4120" y="4003"/>
                </a:lnTo>
                <a:lnTo>
                  <a:pt x="4090" y="4007"/>
                </a:lnTo>
                <a:lnTo>
                  <a:pt x="4060" y="4012"/>
                </a:lnTo>
                <a:lnTo>
                  <a:pt x="4030" y="4018"/>
                </a:lnTo>
                <a:lnTo>
                  <a:pt x="4001" y="4026"/>
                </a:lnTo>
                <a:lnTo>
                  <a:pt x="3974" y="4034"/>
                </a:lnTo>
                <a:lnTo>
                  <a:pt x="3946" y="4044"/>
                </a:lnTo>
                <a:lnTo>
                  <a:pt x="3918" y="4054"/>
                </a:lnTo>
                <a:lnTo>
                  <a:pt x="3891" y="4066"/>
                </a:lnTo>
                <a:lnTo>
                  <a:pt x="3864" y="4079"/>
                </a:lnTo>
                <a:lnTo>
                  <a:pt x="3839" y="4091"/>
                </a:lnTo>
                <a:lnTo>
                  <a:pt x="3813" y="4105"/>
                </a:lnTo>
                <a:lnTo>
                  <a:pt x="3789" y="4120"/>
                </a:lnTo>
                <a:lnTo>
                  <a:pt x="3765" y="4137"/>
                </a:lnTo>
                <a:lnTo>
                  <a:pt x="4227" y="4599"/>
                </a:lnTo>
                <a:lnTo>
                  <a:pt x="4676" y="4149"/>
                </a:lnTo>
                <a:lnTo>
                  <a:pt x="4652" y="4132"/>
                </a:lnTo>
                <a:lnTo>
                  <a:pt x="4626" y="4116"/>
                </a:lnTo>
                <a:lnTo>
                  <a:pt x="4599" y="4100"/>
                </a:lnTo>
                <a:lnTo>
                  <a:pt x="4573" y="4086"/>
                </a:lnTo>
                <a:lnTo>
                  <a:pt x="4546" y="4072"/>
                </a:lnTo>
                <a:lnTo>
                  <a:pt x="4518" y="4059"/>
                </a:lnTo>
                <a:lnTo>
                  <a:pt x="4489" y="4048"/>
                </a:lnTo>
                <a:lnTo>
                  <a:pt x="4460" y="4038"/>
                </a:lnTo>
                <a:lnTo>
                  <a:pt x="4431" y="4029"/>
                </a:lnTo>
                <a:lnTo>
                  <a:pt x="4401" y="4021"/>
                </a:lnTo>
                <a:lnTo>
                  <a:pt x="4371" y="4014"/>
                </a:lnTo>
                <a:lnTo>
                  <a:pt x="4339" y="4008"/>
                </a:lnTo>
                <a:lnTo>
                  <a:pt x="4308" y="4003"/>
                </a:lnTo>
                <a:lnTo>
                  <a:pt x="4277" y="4000"/>
                </a:lnTo>
                <a:lnTo>
                  <a:pt x="4244" y="3998"/>
                </a:lnTo>
                <a:lnTo>
                  <a:pt x="4212" y="3997"/>
                </a:lnTo>
                <a:close/>
                <a:moveTo>
                  <a:pt x="4858" y="4335"/>
                </a:moveTo>
                <a:lnTo>
                  <a:pt x="4411" y="4783"/>
                </a:lnTo>
                <a:lnTo>
                  <a:pt x="4859" y="5233"/>
                </a:lnTo>
                <a:lnTo>
                  <a:pt x="4876" y="5208"/>
                </a:lnTo>
                <a:lnTo>
                  <a:pt x="4891" y="5184"/>
                </a:lnTo>
                <a:lnTo>
                  <a:pt x="4906" y="5158"/>
                </a:lnTo>
                <a:lnTo>
                  <a:pt x="4919" y="5133"/>
                </a:lnTo>
                <a:lnTo>
                  <a:pt x="4931" y="5106"/>
                </a:lnTo>
                <a:lnTo>
                  <a:pt x="4943" y="5079"/>
                </a:lnTo>
                <a:lnTo>
                  <a:pt x="4953" y="5052"/>
                </a:lnTo>
                <a:lnTo>
                  <a:pt x="4963" y="5024"/>
                </a:lnTo>
                <a:lnTo>
                  <a:pt x="4971" y="4995"/>
                </a:lnTo>
                <a:lnTo>
                  <a:pt x="4978" y="4967"/>
                </a:lnTo>
                <a:lnTo>
                  <a:pt x="4985" y="4937"/>
                </a:lnTo>
                <a:lnTo>
                  <a:pt x="4989" y="4908"/>
                </a:lnTo>
                <a:lnTo>
                  <a:pt x="4994" y="4877"/>
                </a:lnTo>
                <a:lnTo>
                  <a:pt x="4996" y="4847"/>
                </a:lnTo>
                <a:lnTo>
                  <a:pt x="4999" y="4816"/>
                </a:lnTo>
                <a:lnTo>
                  <a:pt x="5000" y="4786"/>
                </a:lnTo>
                <a:lnTo>
                  <a:pt x="4999" y="4754"/>
                </a:lnTo>
                <a:lnTo>
                  <a:pt x="4996" y="4723"/>
                </a:lnTo>
                <a:lnTo>
                  <a:pt x="4994" y="4693"/>
                </a:lnTo>
                <a:lnTo>
                  <a:pt x="4989" y="4663"/>
                </a:lnTo>
                <a:lnTo>
                  <a:pt x="4985" y="4632"/>
                </a:lnTo>
                <a:lnTo>
                  <a:pt x="4978" y="4603"/>
                </a:lnTo>
                <a:lnTo>
                  <a:pt x="4971" y="4574"/>
                </a:lnTo>
                <a:lnTo>
                  <a:pt x="4963" y="4545"/>
                </a:lnTo>
                <a:lnTo>
                  <a:pt x="4952" y="4517"/>
                </a:lnTo>
                <a:lnTo>
                  <a:pt x="4942" y="4490"/>
                </a:lnTo>
                <a:lnTo>
                  <a:pt x="4930" y="4463"/>
                </a:lnTo>
                <a:lnTo>
                  <a:pt x="4917" y="4436"/>
                </a:lnTo>
                <a:lnTo>
                  <a:pt x="4905" y="4411"/>
                </a:lnTo>
                <a:lnTo>
                  <a:pt x="4890" y="4385"/>
                </a:lnTo>
                <a:lnTo>
                  <a:pt x="4874" y="4360"/>
                </a:lnTo>
                <a:lnTo>
                  <a:pt x="4858" y="4335"/>
                </a:lnTo>
                <a:close/>
                <a:moveTo>
                  <a:pt x="4678" y="5420"/>
                </a:moveTo>
                <a:lnTo>
                  <a:pt x="4227" y="4968"/>
                </a:lnTo>
                <a:lnTo>
                  <a:pt x="3762" y="5431"/>
                </a:lnTo>
                <a:lnTo>
                  <a:pt x="3787" y="5448"/>
                </a:lnTo>
                <a:lnTo>
                  <a:pt x="3811" y="5464"/>
                </a:lnTo>
                <a:lnTo>
                  <a:pt x="3837" y="5478"/>
                </a:lnTo>
                <a:lnTo>
                  <a:pt x="3863" y="5492"/>
                </a:lnTo>
                <a:lnTo>
                  <a:pt x="3890" y="5503"/>
                </a:lnTo>
                <a:lnTo>
                  <a:pt x="3917" y="5515"/>
                </a:lnTo>
                <a:lnTo>
                  <a:pt x="3945" y="5526"/>
                </a:lnTo>
                <a:lnTo>
                  <a:pt x="3972" y="5536"/>
                </a:lnTo>
                <a:lnTo>
                  <a:pt x="4000" y="5544"/>
                </a:lnTo>
                <a:lnTo>
                  <a:pt x="4029" y="5552"/>
                </a:lnTo>
                <a:lnTo>
                  <a:pt x="4060" y="5558"/>
                </a:lnTo>
                <a:lnTo>
                  <a:pt x="4089" y="5564"/>
                </a:lnTo>
                <a:lnTo>
                  <a:pt x="4119" y="5567"/>
                </a:lnTo>
                <a:lnTo>
                  <a:pt x="4150" y="5571"/>
                </a:lnTo>
                <a:lnTo>
                  <a:pt x="4180" y="5572"/>
                </a:lnTo>
                <a:lnTo>
                  <a:pt x="4212" y="5573"/>
                </a:lnTo>
                <a:lnTo>
                  <a:pt x="4244" y="5572"/>
                </a:lnTo>
                <a:lnTo>
                  <a:pt x="4277" y="5569"/>
                </a:lnTo>
                <a:lnTo>
                  <a:pt x="4308" y="5567"/>
                </a:lnTo>
                <a:lnTo>
                  <a:pt x="4340" y="5562"/>
                </a:lnTo>
                <a:lnTo>
                  <a:pt x="4371" y="5557"/>
                </a:lnTo>
                <a:lnTo>
                  <a:pt x="4402" y="5550"/>
                </a:lnTo>
                <a:lnTo>
                  <a:pt x="4432" y="5542"/>
                </a:lnTo>
                <a:lnTo>
                  <a:pt x="4461" y="5532"/>
                </a:lnTo>
                <a:lnTo>
                  <a:pt x="4490" y="5522"/>
                </a:lnTo>
                <a:lnTo>
                  <a:pt x="4519" y="5510"/>
                </a:lnTo>
                <a:lnTo>
                  <a:pt x="4547" y="5497"/>
                </a:lnTo>
                <a:lnTo>
                  <a:pt x="4575" y="5485"/>
                </a:lnTo>
                <a:lnTo>
                  <a:pt x="4602" y="5470"/>
                </a:lnTo>
                <a:lnTo>
                  <a:pt x="4627" y="5454"/>
                </a:lnTo>
                <a:lnTo>
                  <a:pt x="4653" y="5437"/>
                </a:lnTo>
                <a:lnTo>
                  <a:pt x="4678" y="5420"/>
                </a:lnTo>
                <a:close/>
                <a:moveTo>
                  <a:pt x="3575" y="5249"/>
                </a:moveTo>
                <a:lnTo>
                  <a:pt x="4042" y="4783"/>
                </a:lnTo>
                <a:lnTo>
                  <a:pt x="3578" y="4319"/>
                </a:lnTo>
                <a:lnTo>
                  <a:pt x="3560" y="4343"/>
                </a:lnTo>
                <a:lnTo>
                  <a:pt x="3543" y="4369"/>
                </a:lnTo>
                <a:lnTo>
                  <a:pt x="3528" y="4396"/>
                </a:lnTo>
                <a:lnTo>
                  <a:pt x="3513" y="4422"/>
                </a:lnTo>
                <a:lnTo>
                  <a:pt x="3499" y="4450"/>
                </a:lnTo>
                <a:lnTo>
                  <a:pt x="3487" y="4478"/>
                </a:lnTo>
                <a:lnTo>
                  <a:pt x="3476" y="4506"/>
                </a:lnTo>
                <a:lnTo>
                  <a:pt x="3465" y="4536"/>
                </a:lnTo>
                <a:lnTo>
                  <a:pt x="3456" y="4565"/>
                </a:lnTo>
                <a:lnTo>
                  <a:pt x="3448" y="4595"/>
                </a:lnTo>
                <a:lnTo>
                  <a:pt x="3441" y="4625"/>
                </a:lnTo>
                <a:lnTo>
                  <a:pt x="3435" y="4657"/>
                </a:lnTo>
                <a:lnTo>
                  <a:pt x="3430" y="4688"/>
                </a:lnTo>
                <a:lnTo>
                  <a:pt x="3427" y="4721"/>
                </a:lnTo>
                <a:lnTo>
                  <a:pt x="3426" y="4752"/>
                </a:lnTo>
                <a:lnTo>
                  <a:pt x="3424" y="4786"/>
                </a:lnTo>
                <a:lnTo>
                  <a:pt x="3426" y="4817"/>
                </a:lnTo>
                <a:lnTo>
                  <a:pt x="3427" y="4850"/>
                </a:lnTo>
                <a:lnTo>
                  <a:pt x="3430" y="4881"/>
                </a:lnTo>
                <a:lnTo>
                  <a:pt x="3435" y="4912"/>
                </a:lnTo>
                <a:lnTo>
                  <a:pt x="3441" y="4944"/>
                </a:lnTo>
                <a:lnTo>
                  <a:pt x="3448" y="4974"/>
                </a:lnTo>
                <a:lnTo>
                  <a:pt x="3456" y="5004"/>
                </a:lnTo>
                <a:lnTo>
                  <a:pt x="3464" y="5033"/>
                </a:lnTo>
                <a:lnTo>
                  <a:pt x="3474" y="5062"/>
                </a:lnTo>
                <a:lnTo>
                  <a:pt x="3486" y="5091"/>
                </a:lnTo>
                <a:lnTo>
                  <a:pt x="3499" y="5119"/>
                </a:lnTo>
                <a:lnTo>
                  <a:pt x="3512" y="5147"/>
                </a:lnTo>
                <a:lnTo>
                  <a:pt x="3527" y="5174"/>
                </a:lnTo>
                <a:lnTo>
                  <a:pt x="3542" y="5199"/>
                </a:lnTo>
                <a:lnTo>
                  <a:pt x="3558" y="5225"/>
                </a:lnTo>
                <a:lnTo>
                  <a:pt x="3575" y="524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anchor="ctr">
            <a:normAutofit lnSpcReduction="10000"/>
            <a:scene3d>
              <a:camera prst="orthographicFront"/>
              <a:lightRig rig="threePt" dir="t"/>
            </a:scene3d>
            <a:sp3d contourW="12700">
              <a:contourClr>
                <a:srgbClr val="FFFFFF"/>
              </a:contourClr>
            </a:sp3d>
          </a:bodyPr>
          <a:lstStyle/>
          <a:p>
            <a:pPr algn="ctr" defTabSz="914400" eaLnBrk="1" fontAlgn="auto" hangingPunct="1">
              <a:spcBef>
                <a:spcPct val="0"/>
              </a:spcBef>
              <a:spcAft>
                <a:spcPct val="0"/>
              </a:spcAft>
              <a:defRPr/>
            </a:pPr>
            <a:endParaRPr lang="zh-CN" altLang="en-US">
              <a:solidFill>
                <a:srgbClr val="FFFFFF"/>
              </a:solidFill>
              <a:latin typeface="宋体" panose="02010600030101010101" pitchFamily="2" charset="-122"/>
              <a:ea typeface="宋体" panose="02010600030101010101" pitchFamily="2" charset="-122"/>
            </a:endParaRPr>
          </a:p>
        </p:txBody>
      </p:sp>
      <p:sp>
        <p:nvSpPr>
          <p:cNvPr id="23" name="MH_SubTitle_1"/>
          <p:cNvSpPr txBox="1"/>
          <p:nvPr>
            <p:custDataLst>
              <p:tags r:id="rId14"/>
            </p:custDataLst>
          </p:nvPr>
        </p:nvSpPr>
        <p:spPr bwMode="auto">
          <a:xfrm>
            <a:off x="1438275" y="1592263"/>
            <a:ext cx="1090613" cy="571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ctr" defTabSz="914400" eaLnBrk="1" hangingPunct="1">
              <a:lnSpc>
                <a:spcPct val="110000"/>
              </a:lnSpc>
              <a:spcBef>
                <a:spcPct val="0"/>
              </a:spcBef>
              <a:buFontTx/>
              <a:buNone/>
            </a:pPr>
            <a:r>
              <a:rPr lang="zh-CN" altLang="en-US" sz="1600">
                <a:solidFill>
                  <a:srgbClr val="000000"/>
                </a:solidFill>
              </a:rPr>
              <a:t>点击此处添加文字</a:t>
            </a:r>
          </a:p>
        </p:txBody>
      </p:sp>
      <p:sp>
        <p:nvSpPr>
          <p:cNvPr id="24" name="MH_Other_13"/>
          <p:cNvSpPr/>
          <p:nvPr>
            <p:custDataLst>
              <p:tags r:id="rId15"/>
            </p:custDataLst>
          </p:nvPr>
        </p:nvSpPr>
        <p:spPr>
          <a:xfrm>
            <a:off x="4638675" y="4943475"/>
            <a:ext cx="147638" cy="125413"/>
          </a:xfrm>
          <a:prstGeom prst="triangl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>
            <a:normAutofit fontScale="25000" lnSpcReduction="20000"/>
          </a:bodyPr>
          <a:lstStyle/>
          <a:p>
            <a:pPr algn="ctr" defTabSz="914400" eaLnBrk="1" fontAlgn="auto" hangingPunct="1">
              <a:spcBef>
                <a:spcPct val="0"/>
              </a:spcBef>
              <a:spcAft>
                <a:spcPct val="0"/>
              </a:spcAft>
              <a:defRPr/>
            </a:pPr>
            <a:endParaRPr lang="zh-CN" altLang="en-US">
              <a:solidFill>
                <a:prstClr val="white"/>
              </a:solidFill>
              <a:latin typeface="宋体" panose="02010600030101010101" pitchFamily="2" charset="-122"/>
              <a:ea typeface="宋体" panose="02010600030101010101" pitchFamily="2" charset="-122"/>
            </a:endParaRPr>
          </a:p>
        </p:txBody>
      </p:sp>
      <p:sp>
        <p:nvSpPr>
          <p:cNvPr id="25" name="MH_Other_14"/>
          <p:cNvSpPr/>
          <p:nvPr>
            <p:custDataLst>
              <p:tags r:id="rId16"/>
            </p:custDataLst>
          </p:nvPr>
        </p:nvSpPr>
        <p:spPr>
          <a:xfrm>
            <a:off x="7377113" y="4943475"/>
            <a:ext cx="149225" cy="125413"/>
          </a:xfrm>
          <a:prstGeom prst="triangl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>
            <a:normAutofit fontScale="25000" lnSpcReduction="20000"/>
          </a:bodyPr>
          <a:lstStyle/>
          <a:p>
            <a:pPr algn="ctr" defTabSz="914400" eaLnBrk="1" fontAlgn="auto" hangingPunct="1">
              <a:spcBef>
                <a:spcPct val="0"/>
              </a:spcBef>
              <a:spcAft>
                <a:spcPct val="0"/>
              </a:spcAft>
              <a:defRPr/>
            </a:pPr>
            <a:endParaRPr lang="zh-CN" altLang="en-US">
              <a:solidFill>
                <a:prstClr val="white"/>
              </a:solidFill>
              <a:latin typeface="宋体" panose="02010600030101010101" pitchFamily="2" charset="-122"/>
              <a:ea typeface="宋体" panose="02010600030101010101" pitchFamily="2" charset="-122"/>
            </a:endParaRPr>
          </a:p>
        </p:txBody>
      </p:sp>
      <p:sp>
        <p:nvSpPr>
          <p:cNvPr id="26" name="MH_Other_15"/>
          <p:cNvSpPr/>
          <p:nvPr>
            <p:custDataLst>
              <p:tags r:id="rId17"/>
            </p:custDataLst>
          </p:nvPr>
        </p:nvSpPr>
        <p:spPr>
          <a:xfrm>
            <a:off x="1909763" y="4943475"/>
            <a:ext cx="149225" cy="125413"/>
          </a:xfrm>
          <a:prstGeom prst="triangl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ct val="0"/>
              </a:spcBef>
              <a:spcAft>
                <a:spcPct val="0"/>
              </a:spcAft>
              <a:defRPr/>
            </a:pPr>
            <a:endParaRPr lang="zh-CN" altLang="en-US">
              <a:solidFill>
                <a:prstClr val="white"/>
              </a:solidFill>
              <a:latin typeface="宋体" panose="02010600030101010101" pitchFamily="2" charset="-122"/>
              <a:ea typeface="宋体" panose="02010600030101010101" pitchFamily="2" charset="-122"/>
            </a:endParaRPr>
          </a:p>
        </p:txBody>
      </p:sp>
      <p:sp>
        <p:nvSpPr>
          <p:cNvPr id="27" name="MH_Other_16"/>
          <p:cNvSpPr/>
          <p:nvPr>
            <p:custDataLst>
              <p:tags r:id="rId18"/>
            </p:custDataLst>
          </p:nvPr>
        </p:nvSpPr>
        <p:spPr>
          <a:xfrm>
            <a:off x="10110788" y="4943475"/>
            <a:ext cx="147637" cy="125413"/>
          </a:xfrm>
          <a:prstGeom prst="triangl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>
            <a:normAutofit fontScale="25000" lnSpcReduction="20000"/>
          </a:bodyPr>
          <a:lstStyle/>
          <a:p>
            <a:pPr algn="ctr" defTabSz="914400" eaLnBrk="1" fontAlgn="auto" hangingPunct="1">
              <a:spcBef>
                <a:spcPct val="0"/>
              </a:spcBef>
              <a:spcAft>
                <a:spcPct val="0"/>
              </a:spcAft>
              <a:defRPr/>
            </a:pPr>
            <a:endParaRPr lang="zh-CN" altLang="en-US">
              <a:solidFill>
                <a:prstClr val="white"/>
              </a:solidFill>
              <a:latin typeface="宋体" panose="02010600030101010101" pitchFamily="2" charset="-122"/>
              <a:ea typeface="宋体" panose="02010600030101010101" pitchFamily="2" charset="-122"/>
            </a:endParaRPr>
          </a:p>
        </p:txBody>
      </p:sp>
      <p:sp>
        <p:nvSpPr>
          <p:cNvPr id="28" name="MH_SubTitle_1"/>
          <p:cNvSpPr txBox="1"/>
          <p:nvPr>
            <p:custDataLst>
              <p:tags r:id="rId19"/>
            </p:custDataLst>
          </p:nvPr>
        </p:nvSpPr>
        <p:spPr bwMode="auto">
          <a:xfrm>
            <a:off x="4171950" y="1592263"/>
            <a:ext cx="1090613" cy="571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ctr" defTabSz="914400" eaLnBrk="1" hangingPunct="1">
              <a:lnSpc>
                <a:spcPct val="110000"/>
              </a:lnSpc>
              <a:spcBef>
                <a:spcPct val="0"/>
              </a:spcBef>
              <a:buFontTx/>
              <a:buNone/>
            </a:pPr>
            <a:r>
              <a:rPr lang="zh-CN" altLang="en-US" sz="1600">
                <a:solidFill>
                  <a:srgbClr val="000000"/>
                </a:solidFill>
              </a:rPr>
              <a:t>点击此处添加文字</a:t>
            </a:r>
          </a:p>
        </p:txBody>
      </p:sp>
      <p:sp>
        <p:nvSpPr>
          <p:cNvPr id="29" name="MH_SubTitle_1"/>
          <p:cNvSpPr txBox="1"/>
          <p:nvPr>
            <p:custDataLst>
              <p:tags r:id="rId20"/>
            </p:custDataLst>
          </p:nvPr>
        </p:nvSpPr>
        <p:spPr bwMode="auto">
          <a:xfrm>
            <a:off x="6899275" y="1592263"/>
            <a:ext cx="1090613" cy="571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ctr" defTabSz="914400" eaLnBrk="1" hangingPunct="1">
              <a:lnSpc>
                <a:spcPct val="110000"/>
              </a:lnSpc>
              <a:spcBef>
                <a:spcPct val="0"/>
              </a:spcBef>
              <a:buFontTx/>
              <a:buNone/>
            </a:pPr>
            <a:r>
              <a:rPr lang="zh-CN" altLang="en-US" sz="1600">
                <a:solidFill>
                  <a:srgbClr val="000000"/>
                </a:solidFill>
              </a:rPr>
              <a:t>点击此处添加文字</a:t>
            </a:r>
          </a:p>
        </p:txBody>
      </p:sp>
      <p:sp>
        <p:nvSpPr>
          <p:cNvPr id="30" name="MH_SubTitle_1"/>
          <p:cNvSpPr txBox="1"/>
          <p:nvPr>
            <p:custDataLst>
              <p:tags r:id="rId21"/>
            </p:custDataLst>
          </p:nvPr>
        </p:nvSpPr>
        <p:spPr bwMode="auto">
          <a:xfrm>
            <a:off x="9637713" y="1592263"/>
            <a:ext cx="1092200" cy="571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ctr" defTabSz="914400" eaLnBrk="1" hangingPunct="1">
              <a:lnSpc>
                <a:spcPct val="110000"/>
              </a:lnSpc>
              <a:spcBef>
                <a:spcPct val="0"/>
              </a:spcBef>
              <a:buFontTx/>
              <a:buNone/>
            </a:pPr>
            <a:r>
              <a:rPr lang="zh-CN" altLang="en-US" sz="1600">
                <a:solidFill>
                  <a:srgbClr val="000000"/>
                </a:solidFill>
              </a:rPr>
              <a:t>点击此处添加文字</a:t>
            </a:r>
          </a:p>
        </p:txBody>
      </p:sp>
      <p:sp>
        <p:nvSpPr>
          <p:cNvPr id="4" name="MH_Entry_1"/>
          <p:cNvSpPr/>
          <p:nvPr>
            <p:custDataLst>
              <p:tags r:id="rId22"/>
            </p:custDataLst>
          </p:nvPr>
        </p:nvSpPr>
        <p:spPr>
          <a:xfrm>
            <a:off x="4089400" y="256571"/>
            <a:ext cx="4016089" cy="498614"/>
          </a:xfrm>
          <a:prstGeom prst="roundRect">
            <a:avLst>
              <a:gd name="adj" fmla="val 9124"/>
            </a:avLst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r>
              <a:rPr lang="zh-CN" altLang="en-US" sz="2800" spc="2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此处输入您的标题</a:t>
            </a:r>
          </a:p>
        </p:txBody>
      </p:sp>
      <p:cxnSp>
        <p:nvCxnSpPr>
          <p:cNvPr id="5" name="直接连接符 4"/>
          <p:cNvCxnSpPr/>
          <p:nvPr/>
        </p:nvCxnSpPr>
        <p:spPr>
          <a:xfrm>
            <a:off x="460301" y="772316"/>
            <a:ext cx="11363399" cy="0"/>
          </a:xfrm>
          <a:prstGeom prst="line">
            <a:avLst/>
          </a:prstGeom>
          <a:ln>
            <a:solidFill>
              <a:srgbClr val="10618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矩形 5"/>
          <p:cNvSpPr/>
          <p:nvPr/>
        </p:nvSpPr>
        <p:spPr>
          <a:xfrm>
            <a:off x="4025900" y="806443"/>
            <a:ext cx="4154344" cy="2616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dist"/>
            <a:r>
              <a:rPr lang="en-US" altLang="zh-CN" sz="11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LOREM IPSUM DOLOR SIT AMET CONSECTETUER LOREM</a:t>
            </a:r>
            <a:endParaRPr lang="zh-CN" altLang="en-US" sz="1100">
              <a:solidFill>
                <a:schemeClr val="bg1"/>
              </a:solidFill>
            </a:endParaRPr>
          </a:p>
        </p:txBody>
      </p:sp>
      <p:cxnSp>
        <p:nvCxnSpPr>
          <p:cNvPr id="7" name="直接连接符 6"/>
          <p:cNvCxnSpPr/>
          <p:nvPr/>
        </p:nvCxnSpPr>
        <p:spPr>
          <a:xfrm>
            <a:off x="434901" y="6756206"/>
            <a:ext cx="11363399" cy="0"/>
          </a:xfrm>
          <a:prstGeom prst="line">
            <a:avLst/>
          </a:prstGeom>
          <a:ln>
            <a:solidFill>
              <a:srgbClr val="10618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reeform 269"/>
          <p:cNvSpPr/>
          <p:nvPr/>
        </p:nvSpPr>
        <p:spPr bwMode="auto">
          <a:xfrm>
            <a:off x="7746857" y="239440"/>
            <a:ext cx="420687" cy="461963"/>
          </a:xfrm>
          <a:custGeom>
            <a:avLst/>
            <a:gdLst>
              <a:gd name="T0" fmla="*/ 97 w 112"/>
              <a:gd name="T1" fmla="*/ 116 h 123"/>
              <a:gd name="T2" fmla="*/ 109 w 112"/>
              <a:gd name="T3" fmla="*/ 122 h 123"/>
              <a:gd name="T4" fmla="*/ 112 w 112"/>
              <a:gd name="T5" fmla="*/ 119 h 123"/>
              <a:gd name="T6" fmla="*/ 111 w 112"/>
              <a:gd name="T7" fmla="*/ 116 h 123"/>
              <a:gd name="T8" fmla="*/ 107 w 112"/>
              <a:gd name="T9" fmla="*/ 108 h 123"/>
              <a:gd name="T10" fmla="*/ 105 w 112"/>
              <a:gd name="T11" fmla="*/ 95 h 123"/>
              <a:gd name="T12" fmla="*/ 90 w 112"/>
              <a:gd name="T13" fmla="*/ 85 h 123"/>
              <a:gd name="T14" fmla="*/ 96 w 112"/>
              <a:gd name="T15" fmla="*/ 77 h 123"/>
              <a:gd name="T16" fmla="*/ 93 w 112"/>
              <a:gd name="T17" fmla="*/ 68 h 123"/>
              <a:gd name="T18" fmla="*/ 104 w 112"/>
              <a:gd name="T19" fmla="*/ 51 h 123"/>
              <a:gd name="T20" fmla="*/ 93 w 112"/>
              <a:gd name="T21" fmla="*/ 35 h 123"/>
              <a:gd name="T22" fmla="*/ 98 w 112"/>
              <a:gd name="T23" fmla="*/ 11 h 123"/>
              <a:gd name="T24" fmla="*/ 94 w 112"/>
              <a:gd name="T25" fmla="*/ 1 h 123"/>
              <a:gd name="T26" fmla="*/ 92 w 112"/>
              <a:gd name="T27" fmla="*/ 0 h 123"/>
              <a:gd name="T28" fmla="*/ 89 w 112"/>
              <a:gd name="T29" fmla="*/ 2 h 123"/>
              <a:gd name="T30" fmla="*/ 73 w 112"/>
              <a:gd name="T31" fmla="*/ 25 h 123"/>
              <a:gd name="T32" fmla="*/ 59 w 112"/>
              <a:gd name="T33" fmla="*/ 50 h 123"/>
              <a:gd name="T34" fmla="*/ 55 w 112"/>
              <a:gd name="T35" fmla="*/ 63 h 123"/>
              <a:gd name="T36" fmla="*/ 55 w 112"/>
              <a:gd name="T37" fmla="*/ 74 h 123"/>
              <a:gd name="T38" fmla="*/ 53 w 112"/>
              <a:gd name="T39" fmla="*/ 77 h 123"/>
              <a:gd name="T40" fmla="*/ 50 w 112"/>
              <a:gd name="T41" fmla="*/ 75 h 123"/>
              <a:gd name="T42" fmla="*/ 50 w 112"/>
              <a:gd name="T43" fmla="*/ 71 h 123"/>
              <a:gd name="T44" fmla="*/ 48 w 112"/>
              <a:gd name="T45" fmla="*/ 64 h 123"/>
              <a:gd name="T46" fmla="*/ 42 w 112"/>
              <a:gd name="T47" fmla="*/ 61 h 123"/>
              <a:gd name="T48" fmla="*/ 41 w 112"/>
              <a:gd name="T49" fmla="*/ 59 h 123"/>
              <a:gd name="T50" fmla="*/ 21 w 112"/>
              <a:gd name="T51" fmla="*/ 34 h 123"/>
              <a:gd name="T52" fmla="*/ 17 w 112"/>
              <a:gd name="T53" fmla="*/ 31 h 123"/>
              <a:gd name="T54" fmla="*/ 10 w 112"/>
              <a:gd name="T55" fmla="*/ 36 h 123"/>
              <a:gd name="T56" fmla="*/ 12 w 112"/>
              <a:gd name="T57" fmla="*/ 40 h 123"/>
              <a:gd name="T58" fmla="*/ 16 w 112"/>
              <a:gd name="T59" fmla="*/ 38 h 123"/>
              <a:gd name="T60" fmla="*/ 13 w 112"/>
              <a:gd name="T61" fmla="*/ 34 h 123"/>
              <a:gd name="T62" fmla="*/ 18 w 112"/>
              <a:gd name="T63" fmla="*/ 33 h 123"/>
              <a:gd name="T64" fmla="*/ 22 w 112"/>
              <a:gd name="T65" fmla="*/ 37 h 123"/>
              <a:gd name="T66" fmla="*/ 27 w 112"/>
              <a:gd name="T67" fmla="*/ 43 h 123"/>
              <a:gd name="T68" fmla="*/ 38 w 112"/>
              <a:gd name="T69" fmla="*/ 62 h 123"/>
              <a:gd name="T70" fmla="*/ 30 w 112"/>
              <a:gd name="T71" fmla="*/ 63 h 123"/>
              <a:gd name="T72" fmla="*/ 17 w 112"/>
              <a:gd name="T73" fmla="*/ 58 h 123"/>
              <a:gd name="T74" fmla="*/ 9 w 112"/>
              <a:gd name="T75" fmla="*/ 57 h 123"/>
              <a:gd name="T76" fmla="*/ 5 w 112"/>
              <a:gd name="T77" fmla="*/ 58 h 123"/>
              <a:gd name="T78" fmla="*/ 0 w 112"/>
              <a:gd name="T79" fmla="*/ 65 h 123"/>
              <a:gd name="T80" fmla="*/ 5 w 112"/>
              <a:gd name="T81" fmla="*/ 72 h 123"/>
              <a:gd name="T82" fmla="*/ 8 w 112"/>
              <a:gd name="T83" fmla="*/ 70 h 123"/>
              <a:gd name="T84" fmla="*/ 7 w 112"/>
              <a:gd name="T85" fmla="*/ 68 h 123"/>
              <a:gd name="T86" fmla="*/ 4 w 112"/>
              <a:gd name="T87" fmla="*/ 68 h 123"/>
              <a:gd name="T88" fmla="*/ 2 w 112"/>
              <a:gd name="T89" fmla="*/ 63 h 123"/>
              <a:gd name="T90" fmla="*/ 6 w 112"/>
              <a:gd name="T91" fmla="*/ 60 h 123"/>
              <a:gd name="T92" fmla="*/ 11 w 112"/>
              <a:gd name="T93" fmla="*/ 59 h 123"/>
              <a:gd name="T94" fmla="*/ 34 w 112"/>
              <a:gd name="T95" fmla="*/ 67 h 123"/>
              <a:gd name="T96" fmla="*/ 38 w 112"/>
              <a:gd name="T97" fmla="*/ 74 h 123"/>
              <a:gd name="T98" fmla="*/ 47 w 112"/>
              <a:gd name="T99" fmla="*/ 79 h 123"/>
              <a:gd name="T100" fmla="*/ 50 w 112"/>
              <a:gd name="T101" fmla="*/ 82 h 123"/>
              <a:gd name="T102" fmla="*/ 67 w 112"/>
              <a:gd name="T103" fmla="*/ 100 h 123"/>
              <a:gd name="T104" fmla="*/ 81 w 112"/>
              <a:gd name="T105" fmla="*/ 117 h 123"/>
              <a:gd name="T106" fmla="*/ 83 w 112"/>
              <a:gd name="T107" fmla="*/ 118 h 123"/>
              <a:gd name="T108" fmla="*/ 84 w 112"/>
              <a:gd name="T109" fmla="*/ 118 h 123"/>
              <a:gd name="T110" fmla="*/ 83 w 112"/>
              <a:gd name="T111" fmla="*/ 113 h 123"/>
              <a:gd name="T112" fmla="*/ 81 w 112"/>
              <a:gd name="T113" fmla="*/ 109 h 123"/>
              <a:gd name="T114" fmla="*/ 81 w 112"/>
              <a:gd name="T115" fmla="*/ 108 h 123"/>
              <a:gd name="T116" fmla="*/ 83 w 112"/>
              <a:gd name="T117" fmla="*/ 108 h 123"/>
              <a:gd name="T118" fmla="*/ 97 w 112"/>
              <a:gd name="T119" fmla="*/ 116 h 1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12" h="123">
                <a:moveTo>
                  <a:pt x="97" y="116"/>
                </a:moveTo>
                <a:cubicBezTo>
                  <a:pt x="101" y="118"/>
                  <a:pt x="104" y="123"/>
                  <a:pt x="109" y="122"/>
                </a:cubicBezTo>
                <a:cubicBezTo>
                  <a:pt x="110" y="122"/>
                  <a:pt x="112" y="121"/>
                  <a:pt x="112" y="119"/>
                </a:cubicBezTo>
                <a:cubicBezTo>
                  <a:pt x="112" y="118"/>
                  <a:pt x="112" y="117"/>
                  <a:pt x="111" y="116"/>
                </a:cubicBezTo>
                <a:cubicBezTo>
                  <a:pt x="109" y="113"/>
                  <a:pt x="108" y="111"/>
                  <a:pt x="107" y="108"/>
                </a:cubicBezTo>
                <a:cubicBezTo>
                  <a:pt x="107" y="103"/>
                  <a:pt x="107" y="99"/>
                  <a:pt x="105" y="95"/>
                </a:cubicBezTo>
                <a:cubicBezTo>
                  <a:pt x="102" y="89"/>
                  <a:pt x="96" y="87"/>
                  <a:pt x="90" y="85"/>
                </a:cubicBezTo>
                <a:cubicBezTo>
                  <a:pt x="90" y="82"/>
                  <a:pt x="94" y="80"/>
                  <a:pt x="96" y="77"/>
                </a:cubicBezTo>
                <a:cubicBezTo>
                  <a:pt x="97" y="74"/>
                  <a:pt x="96" y="70"/>
                  <a:pt x="93" y="68"/>
                </a:cubicBezTo>
                <a:cubicBezTo>
                  <a:pt x="100" y="65"/>
                  <a:pt x="104" y="58"/>
                  <a:pt x="104" y="51"/>
                </a:cubicBezTo>
                <a:cubicBezTo>
                  <a:pt x="104" y="45"/>
                  <a:pt x="99" y="38"/>
                  <a:pt x="93" y="35"/>
                </a:cubicBezTo>
                <a:cubicBezTo>
                  <a:pt x="97" y="28"/>
                  <a:pt x="99" y="19"/>
                  <a:pt x="98" y="11"/>
                </a:cubicBezTo>
                <a:cubicBezTo>
                  <a:pt x="98" y="7"/>
                  <a:pt x="97" y="3"/>
                  <a:pt x="94" y="1"/>
                </a:cubicBezTo>
                <a:cubicBezTo>
                  <a:pt x="93" y="1"/>
                  <a:pt x="93" y="0"/>
                  <a:pt x="92" y="0"/>
                </a:cubicBezTo>
                <a:cubicBezTo>
                  <a:pt x="91" y="0"/>
                  <a:pt x="90" y="1"/>
                  <a:pt x="89" y="2"/>
                </a:cubicBezTo>
                <a:cubicBezTo>
                  <a:pt x="83" y="10"/>
                  <a:pt x="78" y="17"/>
                  <a:pt x="73" y="25"/>
                </a:cubicBezTo>
                <a:cubicBezTo>
                  <a:pt x="67" y="33"/>
                  <a:pt x="62" y="41"/>
                  <a:pt x="59" y="50"/>
                </a:cubicBezTo>
                <a:cubicBezTo>
                  <a:pt x="57" y="54"/>
                  <a:pt x="56" y="59"/>
                  <a:pt x="55" y="63"/>
                </a:cubicBezTo>
                <a:cubicBezTo>
                  <a:pt x="55" y="67"/>
                  <a:pt x="56" y="71"/>
                  <a:pt x="55" y="74"/>
                </a:cubicBezTo>
                <a:cubicBezTo>
                  <a:pt x="55" y="75"/>
                  <a:pt x="54" y="76"/>
                  <a:pt x="53" y="77"/>
                </a:cubicBezTo>
                <a:cubicBezTo>
                  <a:pt x="52" y="77"/>
                  <a:pt x="51" y="76"/>
                  <a:pt x="50" y="75"/>
                </a:cubicBezTo>
                <a:cubicBezTo>
                  <a:pt x="50" y="73"/>
                  <a:pt x="50" y="72"/>
                  <a:pt x="50" y="71"/>
                </a:cubicBezTo>
                <a:cubicBezTo>
                  <a:pt x="50" y="69"/>
                  <a:pt x="50" y="66"/>
                  <a:pt x="48" y="64"/>
                </a:cubicBezTo>
                <a:cubicBezTo>
                  <a:pt x="46" y="61"/>
                  <a:pt x="45" y="63"/>
                  <a:pt x="42" y="61"/>
                </a:cubicBezTo>
                <a:cubicBezTo>
                  <a:pt x="42" y="61"/>
                  <a:pt x="41" y="60"/>
                  <a:pt x="41" y="59"/>
                </a:cubicBezTo>
                <a:cubicBezTo>
                  <a:pt x="35" y="51"/>
                  <a:pt x="28" y="42"/>
                  <a:pt x="21" y="34"/>
                </a:cubicBezTo>
                <a:cubicBezTo>
                  <a:pt x="20" y="32"/>
                  <a:pt x="19" y="31"/>
                  <a:pt x="17" y="31"/>
                </a:cubicBezTo>
                <a:cubicBezTo>
                  <a:pt x="13" y="29"/>
                  <a:pt x="10" y="32"/>
                  <a:pt x="10" y="36"/>
                </a:cubicBezTo>
                <a:cubicBezTo>
                  <a:pt x="11" y="38"/>
                  <a:pt x="11" y="39"/>
                  <a:pt x="12" y="40"/>
                </a:cubicBezTo>
                <a:cubicBezTo>
                  <a:pt x="14" y="41"/>
                  <a:pt x="16" y="40"/>
                  <a:pt x="16" y="38"/>
                </a:cubicBezTo>
                <a:cubicBezTo>
                  <a:pt x="14" y="39"/>
                  <a:pt x="12" y="36"/>
                  <a:pt x="13" y="34"/>
                </a:cubicBezTo>
                <a:cubicBezTo>
                  <a:pt x="14" y="33"/>
                  <a:pt x="16" y="32"/>
                  <a:pt x="18" y="33"/>
                </a:cubicBezTo>
                <a:cubicBezTo>
                  <a:pt x="19" y="34"/>
                  <a:pt x="20" y="35"/>
                  <a:pt x="22" y="37"/>
                </a:cubicBezTo>
                <a:cubicBezTo>
                  <a:pt x="23" y="39"/>
                  <a:pt x="25" y="41"/>
                  <a:pt x="27" y="43"/>
                </a:cubicBezTo>
                <a:cubicBezTo>
                  <a:pt x="32" y="48"/>
                  <a:pt x="37" y="54"/>
                  <a:pt x="38" y="62"/>
                </a:cubicBezTo>
                <a:cubicBezTo>
                  <a:pt x="40" y="68"/>
                  <a:pt x="34" y="65"/>
                  <a:pt x="30" y="63"/>
                </a:cubicBezTo>
                <a:cubicBezTo>
                  <a:pt x="26" y="61"/>
                  <a:pt x="21" y="59"/>
                  <a:pt x="17" y="58"/>
                </a:cubicBezTo>
                <a:cubicBezTo>
                  <a:pt x="14" y="57"/>
                  <a:pt x="11" y="57"/>
                  <a:pt x="9" y="57"/>
                </a:cubicBezTo>
                <a:cubicBezTo>
                  <a:pt x="7" y="57"/>
                  <a:pt x="6" y="58"/>
                  <a:pt x="5" y="58"/>
                </a:cubicBezTo>
                <a:cubicBezTo>
                  <a:pt x="2" y="59"/>
                  <a:pt x="0" y="62"/>
                  <a:pt x="0" y="65"/>
                </a:cubicBezTo>
                <a:cubicBezTo>
                  <a:pt x="0" y="68"/>
                  <a:pt x="2" y="71"/>
                  <a:pt x="5" y="72"/>
                </a:cubicBezTo>
                <a:cubicBezTo>
                  <a:pt x="6" y="72"/>
                  <a:pt x="8" y="71"/>
                  <a:pt x="8" y="70"/>
                </a:cubicBezTo>
                <a:cubicBezTo>
                  <a:pt x="8" y="69"/>
                  <a:pt x="7" y="68"/>
                  <a:pt x="7" y="68"/>
                </a:cubicBezTo>
                <a:cubicBezTo>
                  <a:pt x="6" y="68"/>
                  <a:pt x="5" y="68"/>
                  <a:pt x="4" y="68"/>
                </a:cubicBezTo>
                <a:cubicBezTo>
                  <a:pt x="2" y="67"/>
                  <a:pt x="1" y="65"/>
                  <a:pt x="2" y="63"/>
                </a:cubicBezTo>
                <a:cubicBezTo>
                  <a:pt x="2" y="61"/>
                  <a:pt x="4" y="60"/>
                  <a:pt x="6" y="60"/>
                </a:cubicBezTo>
                <a:cubicBezTo>
                  <a:pt x="8" y="59"/>
                  <a:pt x="9" y="59"/>
                  <a:pt x="11" y="59"/>
                </a:cubicBezTo>
                <a:cubicBezTo>
                  <a:pt x="19" y="60"/>
                  <a:pt x="27" y="63"/>
                  <a:pt x="34" y="67"/>
                </a:cubicBezTo>
                <a:cubicBezTo>
                  <a:pt x="37" y="68"/>
                  <a:pt x="36" y="71"/>
                  <a:pt x="38" y="74"/>
                </a:cubicBezTo>
                <a:cubicBezTo>
                  <a:pt x="39" y="77"/>
                  <a:pt x="43" y="77"/>
                  <a:pt x="47" y="79"/>
                </a:cubicBezTo>
                <a:cubicBezTo>
                  <a:pt x="48" y="79"/>
                  <a:pt x="49" y="81"/>
                  <a:pt x="50" y="82"/>
                </a:cubicBezTo>
                <a:cubicBezTo>
                  <a:pt x="55" y="88"/>
                  <a:pt x="61" y="94"/>
                  <a:pt x="67" y="100"/>
                </a:cubicBezTo>
                <a:cubicBezTo>
                  <a:pt x="72" y="106"/>
                  <a:pt x="76" y="112"/>
                  <a:pt x="81" y="117"/>
                </a:cubicBezTo>
                <a:cubicBezTo>
                  <a:pt x="82" y="118"/>
                  <a:pt x="83" y="119"/>
                  <a:pt x="83" y="118"/>
                </a:cubicBezTo>
                <a:cubicBezTo>
                  <a:pt x="84" y="118"/>
                  <a:pt x="84" y="118"/>
                  <a:pt x="84" y="118"/>
                </a:cubicBezTo>
                <a:cubicBezTo>
                  <a:pt x="84" y="116"/>
                  <a:pt x="84" y="114"/>
                  <a:pt x="83" y="113"/>
                </a:cubicBezTo>
                <a:cubicBezTo>
                  <a:pt x="83" y="112"/>
                  <a:pt x="82" y="110"/>
                  <a:pt x="81" y="109"/>
                </a:cubicBezTo>
                <a:cubicBezTo>
                  <a:pt x="81" y="108"/>
                  <a:pt x="81" y="108"/>
                  <a:pt x="81" y="108"/>
                </a:cubicBezTo>
                <a:cubicBezTo>
                  <a:pt x="82" y="107"/>
                  <a:pt x="83" y="108"/>
                  <a:pt x="83" y="108"/>
                </a:cubicBezTo>
                <a:cubicBezTo>
                  <a:pt x="88" y="111"/>
                  <a:pt x="93" y="112"/>
                  <a:pt x="97" y="116"/>
                </a:cubicBezTo>
                <a:close/>
              </a:path>
            </a:pathLst>
          </a:custGeom>
          <a:solidFill>
            <a:srgbClr val="10618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9" name="Freeform 269"/>
          <p:cNvSpPr/>
          <p:nvPr/>
        </p:nvSpPr>
        <p:spPr bwMode="auto">
          <a:xfrm flipH="1">
            <a:off x="4025900" y="239440"/>
            <a:ext cx="420687" cy="461963"/>
          </a:xfrm>
          <a:custGeom>
            <a:avLst/>
            <a:gdLst>
              <a:gd name="T0" fmla="*/ 97 w 112"/>
              <a:gd name="T1" fmla="*/ 116 h 123"/>
              <a:gd name="T2" fmla="*/ 109 w 112"/>
              <a:gd name="T3" fmla="*/ 122 h 123"/>
              <a:gd name="T4" fmla="*/ 112 w 112"/>
              <a:gd name="T5" fmla="*/ 119 h 123"/>
              <a:gd name="T6" fmla="*/ 111 w 112"/>
              <a:gd name="T7" fmla="*/ 116 h 123"/>
              <a:gd name="T8" fmla="*/ 107 w 112"/>
              <a:gd name="T9" fmla="*/ 108 h 123"/>
              <a:gd name="T10" fmla="*/ 105 w 112"/>
              <a:gd name="T11" fmla="*/ 95 h 123"/>
              <a:gd name="T12" fmla="*/ 90 w 112"/>
              <a:gd name="T13" fmla="*/ 85 h 123"/>
              <a:gd name="T14" fmla="*/ 96 w 112"/>
              <a:gd name="T15" fmla="*/ 77 h 123"/>
              <a:gd name="T16" fmla="*/ 93 w 112"/>
              <a:gd name="T17" fmla="*/ 68 h 123"/>
              <a:gd name="T18" fmla="*/ 104 w 112"/>
              <a:gd name="T19" fmla="*/ 51 h 123"/>
              <a:gd name="T20" fmla="*/ 93 w 112"/>
              <a:gd name="T21" fmla="*/ 35 h 123"/>
              <a:gd name="T22" fmla="*/ 98 w 112"/>
              <a:gd name="T23" fmla="*/ 11 h 123"/>
              <a:gd name="T24" fmla="*/ 94 w 112"/>
              <a:gd name="T25" fmla="*/ 1 h 123"/>
              <a:gd name="T26" fmla="*/ 92 w 112"/>
              <a:gd name="T27" fmla="*/ 0 h 123"/>
              <a:gd name="T28" fmla="*/ 89 w 112"/>
              <a:gd name="T29" fmla="*/ 2 h 123"/>
              <a:gd name="T30" fmla="*/ 73 w 112"/>
              <a:gd name="T31" fmla="*/ 25 h 123"/>
              <a:gd name="T32" fmla="*/ 59 w 112"/>
              <a:gd name="T33" fmla="*/ 50 h 123"/>
              <a:gd name="T34" fmla="*/ 55 w 112"/>
              <a:gd name="T35" fmla="*/ 63 h 123"/>
              <a:gd name="T36" fmla="*/ 55 w 112"/>
              <a:gd name="T37" fmla="*/ 74 h 123"/>
              <a:gd name="T38" fmla="*/ 53 w 112"/>
              <a:gd name="T39" fmla="*/ 77 h 123"/>
              <a:gd name="T40" fmla="*/ 50 w 112"/>
              <a:gd name="T41" fmla="*/ 75 h 123"/>
              <a:gd name="T42" fmla="*/ 50 w 112"/>
              <a:gd name="T43" fmla="*/ 71 h 123"/>
              <a:gd name="T44" fmla="*/ 48 w 112"/>
              <a:gd name="T45" fmla="*/ 64 h 123"/>
              <a:gd name="T46" fmla="*/ 42 w 112"/>
              <a:gd name="T47" fmla="*/ 61 h 123"/>
              <a:gd name="T48" fmla="*/ 41 w 112"/>
              <a:gd name="T49" fmla="*/ 59 h 123"/>
              <a:gd name="T50" fmla="*/ 21 w 112"/>
              <a:gd name="T51" fmla="*/ 34 h 123"/>
              <a:gd name="T52" fmla="*/ 17 w 112"/>
              <a:gd name="T53" fmla="*/ 31 h 123"/>
              <a:gd name="T54" fmla="*/ 10 w 112"/>
              <a:gd name="T55" fmla="*/ 36 h 123"/>
              <a:gd name="T56" fmla="*/ 12 w 112"/>
              <a:gd name="T57" fmla="*/ 40 h 123"/>
              <a:gd name="T58" fmla="*/ 16 w 112"/>
              <a:gd name="T59" fmla="*/ 38 h 123"/>
              <a:gd name="T60" fmla="*/ 13 w 112"/>
              <a:gd name="T61" fmla="*/ 34 h 123"/>
              <a:gd name="T62" fmla="*/ 18 w 112"/>
              <a:gd name="T63" fmla="*/ 33 h 123"/>
              <a:gd name="T64" fmla="*/ 22 w 112"/>
              <a:gd name="T65" fmla="*/ 37 h 123"/>
              <a:gd name="T66" fmla="*/ 27 w 112"/>
              <a:gd name="T67" fmla="*/ 43 h 123"/>
              <a:gd name="T68" fmla="*/ 38 w 112"/>
              <a:gd name="T69" fmla="*/ 62 h 123"/>
              <a:gd name="T70" fmla="*/ 30 w 112"/>
              <a:gd name="T71" fmla="*/ 63 h 123"/>
              <a:gd name="T72" fmla="*/ 17 w 112"/>
              <a:gd name="T73" fmla="*/ 58 h 123"/>
              <a:gd name="T74" fmla="*/ 9 w 112"/>
              <a:gd name="T75" fmla="*/ 57 h 123"/>
              <a:gd name="T76" fmla="*/ 5 w 112"/>
              <a:gd name="T77" fmla="*/ 58 h 123"/>
              <a:gd name="T78" fmla="*/ 0 w 112"/>
              <a:gd name="T79" fmla="*/ 65 h 123"/>
              <a:gd name="T80" fmla="*/ 5 w 112"/>
              <a:gd name="T81" fmla="*/ 72 h 123"/>
              <a:gd name="T82" fmla="*/ 8 w 112"/>
              <a:gd name="T83" fmla="*/ 70 h 123"/>
              <a:gd name="T84" fmla="*/ 7 w 112"/>
              <a:gd name="T85" fmla="*/ 68 h 123"/>
              <a:gd name="T86" fmla="*/ 4 w 112"/>
              <a:gd name="T87" fmla="*/ 68 h 123"/>
              <a:gd name="T88" fmla="*/ 2 w 112"/>
              <a:gd name="T89" fmla="*/ 63 h 123"/>
              <a:gd name="T90" fmla="*/ 6 w 112"/>
              <a:gd name="T91" fmla="*/ 60 h 123"/>
              <a:gd name="T92" fmla="*/ 11 w 112"/>
              <a:gd name="T93" fmla="*/ 59 h 123"/>
              <a:gd name="T94" fmla="*/ 34 w 112"/>
              <a:gd name="T95" fmla="*/ 67 h 123"/>
              <a:gd name="T96" fmla="*/ 38 w 112"/>
              <a:gd name="T97" fmla="*/ 74 h 123"/>
              <a:gd name="T98" fmla="*/ 47 w 112"/>
              <a:gd name="T99" fmla="*/ 79 h 123"/>
              <a:gd name="T100" fmla="*/ 50 w 112"/>
              <a:gd name="T101" fmla="*/ 82 h 123"/>
              <a:gd name="T102" fmla="*/ 67 w 112"/>
              <a:gd name="T103" fmla="*/ 100 h 123"/>
              <a:gd name="T104" fmla="*/ 81 w 112"/>
              <a:gd name="T105" fmla="*/ 117 h 123"/>
              <a:gd name="T106" fmla="*/ 83 w 112"/>
              <a:gd name="T107" fmla="*/ 118 h 123"/>
              <a:gd name="T108" fmla="*/ 84 w 112"/>
              <a:gd name="T109" fmla="*/ 118 h 123"/>
              <a:gd name="T110" fmla="*/ 83 w 112"/>
              <a:gd name="T111" fmla="*/ 113 h 123"/>
              <a:gd name="T112" fmla="*/ 81 w 112"/>
              <a:gd name="T113" fmla="*/ 109 h 123"/>
              <a:gd name="T114" fmla="*/ 81 w 112"/>
              <a:gd name="T115" fmla="*/ 108 h 123"/>
              <a:gd name="T116" fmla="*/ 83 w 112"/>
              <a:gd name="T117" fmla="*/ 108 h 123"/>
              <a:gd name="T118" fmla="*/ 97 w 112"/>
              <a:gd name="T119" fmla="*/ 116 h 1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12" h="123">
                <a:moveTo>
                  <a:pt x="97" y="116"/>
                </a:moveTo>
                <a:cubicBezTo>
                  <a:pt x="101" y="118"/>
                  <a:pt x="104" y="123"/>
                  <a:pt x="109" y="122"/>
                </a:cubicBezTo>
                <a:cubicBezTo>
                  <a:pt x="110" y="122"/>
                  <a:pt x="112" y="121"/>
                  <a:pt x="112" y="119"/>
                </a:cubicBezTo>
                <a:cubicBezTo>
                  <a:pt x="112" y="118"/>
                  <a:pt x="112" y="117"/>
                  <a:pt x="111" y="116"/>
                </a:cubicBezTo>
                <a:cubicBezTo>
                  <a:pt x="109" y="113"/>
                  <a:pt x="108" y="111"/>
                  <a:pt x="107" y="108"/>
                </a:cubicBezTo>
                <a:cubicBezTo>
                  <a:pt x="107" y="103"/>
                  <a:pt x="107" y="99"/>
                  <a:pt x="105" y="95"/>
                </a:cubicBezTo>
                <a:cubicBezTo>
                  <a:pt x="102" y="89"/>
                  <a:pt x="96" y="87"/>
                  <a:pt x="90" y="85"/>
                </a:cubicBezTo>
                <a:cubicBezTo>
                  <a:pt x="90" y="82"/>
                  <a:pt x="94" y="80"/>
                  <a:pt x="96" y="77"/>
                </a:cubicBezTo>
                <a:cubicBezTo>
                  <a:pt x="97" y="74"/>
                  <a:pt x="96" y="70"/>
                  <a:pt x="93" y="68"/>
                </a:cubicBezTo>
                <a:cubicBezTo>
                  <a:pt x="100" y="65"/>
                  <a:pt x="104" y="58"/>
                  <a:pt x="104" y="51"/>
                </a:cubicBezTo>
                <a:cubicBezTo>
                  <a:pt x="104" y="45"/>
                  <a:pt x="99" y="38"/>
                  <a:pt x="93" y="35"/>
                </a:cubicBezTo>
                <a:cubicBezTo>
                  <a:pt x="97" y="28"/>
                  <a:pt x="99" y="19"/>
                  <a:pt x="98" y="11"/>
                </a:cubicBezTo>
                <a:cubicBezTo>
                  <a:pt x="98" y="7"/>
                  <a:pt x="97" y="3"/>
                  <a:pt x="94" y="1"/>
                </a:cubicBezTo>
                <a:cubicBezTo>
                  <a:pt x="93" y="1"/>
                  <a:pt x="93" y="0"/>
                  <a:pt x="92" y="0"/>
                </a:cubicBezTo>
                <a:cubicBezTo>
                  <a:pt x="91" y="0"/>
                  <a:pt x="90" y="1"/>
                  <a:pt x="89" y="2"/>
                </a:cubicBezTo>
                <a:cubicBezTo>
                  <a:pt x="83" y="10"/>
                  <a:pt x="78" y="17"/>
                  <a:pt x="73" y="25"/>
                </a:cubicBezTo>
                <a:cubicBezTo>
                  <a:pt x="67" y="33"/>
                  <a:pt x="62" y="41"/>
                  <a:pt x="59" y="50"/>
                </a:cubicBezTo>
                <a:cubicBezTo>
                  <a:pt x="57" y="54"/>
                  <a:pt x="56" y="59"/>
                  <a:pt x="55" y="63"/>
                </a:cubicBezTo>
                <a:cubicBezTo>
                  <a:pt x="55" y="67"/>
                  <a:pt x="56" y="71"/>
                  <a:pt x="55" y="74"/>
                </a:cubicBezTo>
                <a:cubicBezTo>
                  <a:pt x="55" y="75"/>
                  <a:pt x="54" y="76"/>
                  <a:pt x="53" y="77"/>
                </a:cubicBezTo>
                <a:cubicBezTo>
                  <a:pt x="52" y="77"/>
                  <a:pt x="51" y="76"/>
                  <a:pt x="50" y="75"/>
                </a:cubicBezTo>
                <a:cubicBezTo>
                  <a:pt x="50" y="73"/>
                  <a:pt x="50" y="72"/>
                  <a:pt x="50" y="71"/>
                </a:cubicBezTo>
                <a:cubicBezTo>
                  <a:pt x="50" y="69"/>
                  <a:pt x="50" y="66"/>
                  <a:pt x="48" y="64"/>
                </a:cubicBezTo>
                <a:cubicBezTo>
                  <a:pt x="46" y="61"/>
                  <a:pt x="45" y="63"/>
                  <a:pt x="42" y="61"/>
                </a:cubicBezTo>
                <a:cubicBezTo>
                  <a:pt x="42" y="61"/>
                  <a:pt x="41" y="60"/>
                  <a:pt x="41" y="59"/>
                </a:cubicBezTo>
                <a:cubicBezTo>
                  <a:pt x="35" y="51"/>
                  <a:pt x="28" y="42"/>
                  <a:pt x="21" y="34"/>
                </a:cubicBezTo>
                <a:cubicBezTo>
                  <a:pt x="20" y="32"/>
                  <a:pt x="19" y="31"/>
                  <a:pt x="17" y="31"/>
                </a:cubicBezTo>
                <a:cubicBezTo>
                  <a:pt x="13" y="29"/>
                  <a:pt x="10" y="32"/>
                  <a:pt x="10" y="36"/>
                </a:cubicBezTo>
                <a:cubicBezTo>
                  <a:pt x="11" y="38"/>
                  <a:pt x="11" y="39"/>
                  <a:pt x="12" y="40"/>
                </a:cubicBezTo>
                <a:cubicBezTo>
                  <a:pt x="14" y="41"/>
                  <a:pt x="16" y="40"/>
                  <a:pt x="16" y="38"/>
                </a:cubicBezTo>
                <a:cubicBezTo>
                  <a:pt x="14" y="39"/>
                  <a:pt x="12" y="36"/>
                  <a:pt x="13" y="34"/>
                </a:cubicBezTo>
                <a:cubicBezTo>
                  <a:pt x="14" y="33"/>
                  <a:pt x="16" y="32"/>
                  <a:pt x="18" y="33"/>
                </a:cubicBezTo>
                <a:cubicBezTo>
                  <a:pt x="19" y="34"/>
                  <a:pt x="20" y="35"/>
                  <a:pt x="22" y="37"/>
                </a:cubicBezTo>
                <a:cubicBezTo>
                  <a:pt x="23" y="39"/>
                  <a:pt x="25" y="41"/>
                  <a:pt x="27" y="43"/>
                </a:cubicBezTo>
                <a:cubicBezTo>
                  <a:pt x="32" y="48"/>
                  <a:pt x="37" y="54"/>
                  <a:pt x="38" y="62"/>
                </a:cubicBezTo>
                <a:cubicBezTo>
                  <a:pt x="40" y="68"/>
                  <a:pt x="34" y="65"/>
                  <a:pt x="30" y="63"/>
                </a:cubicBezTo>
                <a:cubicBezTo>
                  <a:pt x="26" y="61"/>
                  <a:pt x="21" y="59"/>
                  <a:pt x="17" y="58"/>
                </a:cubicBezTo>
                <a:cubicBezTo>
                  <a:pt x="14" y="57"/>
                  <a:pt x="11" y="57"/>
                  <a:pt x="9" y="57"/>
                </a:cubicBezTo>
                <a:cubicBezTo>
                  <a:pt x="7" y="57"/>
                  <a:pt x="6" y="58"/>
                  <a:pt x="5" y="58"/>
                </a:cubicBezTo>
                <a:cubicBezTo>
                  <a:pt x="2" y="59"/>
                  <a:pt x="0" y="62"/>
                  <a:pt x="0" y="65"/>
                </a:cubicBezTo>
                <a:cubicBezTo>
                  <a:pt x="0" y="68"/>
                  <a:pt x="2" y="71"/>
                  <a:pt x="5" y="72"/>
                </a:cubicBezTo>
                <a:cubicBezTo>
                  <a:pt x="6" y="72"/>
                  <a:pt x="8" y="71"/>
                  <a:pt x="8" y="70"/>
                </a:cubicBezTo>
                <a:cubicBezTo>
                  <a:pt x="8" y="69"/>
                  <a:pt x="7" y="68"/>
                  <a:pt x="7" y="68"/>
                </a:cubicBezTo>
                <a:cubicBezTo>
                  <a:pt x="6" y="68"/>
                  <a:pt x="5" y="68"/>
                  <a:pt x="4" y="68"/>
                </a:cubicBezTo>
                <a:cubicBezTo>
                  <a:pt x="2" y="67"/>
                  <a:pt x="1" y="65"/>
                  <a:pt x="2" y="63"/>
                </a:cubicBezTo>
                <a:cubicBezTo>
                  <a:pt x="2" y="61"/>
                  <a:pt x="4" y="60"/>
                  <a:pt x="6" y="60"/>
                </a:cubicBezTo>
                <a:cubicBezTo>
                  <a:pt x="8" y="59"/>
                  <a:pt x="9" y="59"/>
                  <a:pt x="11" y="59"/>
                </a:cubicBezTo>
                <a:cubicBezTo>
                  <a:pt x="19" y="60"/>
                  <a:pt x="27" y="63"/>
                  <a:pt x="34" y="67"/>
                </a:cubicBezTo>
                <a:cubicBezTo>
                  <a:pt x="37" y="68"/>
                  <a:pt x="36" y="71"/>
                  <a:pt x="38" y="74"/>
                </a:cubicBezTo>
                <a:cubicBezTo>
                  <a:pt x="39" y="77"/>
                  <a:pt x="43" y="77"/>
                  <a:pt x="47" y="79"/>
                </a:cubicBezTo>
                <a:cubicBezTo>
                  <a:pt x="48" y="79"/>
                  <a:pt x="49" y="81"/>
                  <a:pt x="50" y="82"/>
                </a:cubicBezTo>
                <a:cubicBezTo>
                  <a:pt x="55" y="88"/>
                  <a:pt x="61" y="94"/>
                  <a:pt x="67" y="100"/>
                </a:cubicBezTo>
                <a:cubicBezTo>
                  <a:pt x="72" y="106"/>
                  <a:pt x="76" y="112"/>
                  <a:pt x="81" y="117"/>
                </a:cubicBezTo>
                <a:cubicBezTo>
                  <a:pt x="82" y="118"/>
                  <a:pt x="83" y="119"/>
                  <a:pt x="83" y="118"/>
                </a:cubicBezTo>
                <a:cubicBezTo>
                  <a:pt x="84" y="118"/>
                  <a:pt x="84" y="118"/>
                  <a:pt x="84" y="118"/>
                </a:cubicBezTo>
                <a:cubicBezTo>
                  <a:pt x="84" y="116"/>
                  <a:pt x="84" y="114"/>
                  <a:pt x="83" y="113"/>
                </a:cubicBezTo>
                <a:cubicBezTo>
                  <a:pt x="83" y="112"/>
                  <a:pt x="82" y="110"/>
                  <a:pt x="81" y="109"/>
                </a:cubicBezTo>
                <a:cubicBezTo>
                  <a:pt x="81" y="108"/>
                  <a:pt x="81" y="108"/>
                  <a:pt x="81" y="108"/>
                </a:cubicBezTo>
                <a:cubicBezTo>
                  <a:pt x="82" y="107"/>
                  <a:pt x="83" y="108"/>
                  <a:pt x="83" y="108"/>
                </a:cubicBezTo>
                <a:cubicBezTo>
                  <a:pt x="88" y="111"/>
                  <a:pt x="93" y="112"/>
                  <a:pt x="97" y="116"/>
                </a:cubicBezTo>
                <a:close/>
              </a:path>
            </a:pathLst>
          </a:custGeom>
          <a:solidFill>
            <a:srgbClr val="10618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37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0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6" presetClass="entr" presetSubtype="37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6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4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500"/>
                            </p:stCondLst>
                            <p:childTnLst>
                              <p:par>
                                <p:cTn id="2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6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000"/>
                            </p:stCondLst>
                            <p:childTnLst>
                              <p:par>
                                <p:cTn id="2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1500"/>
                            </p:stCondLst>
                            <p:childTnLst>
                              <p:par>
                                <p:cTn id="4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8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2000"/>
                            </p:stCondLst>
                            <p:childTnLst>
                              <p:par>
                                <p:cTn id="6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3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5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8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1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4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2500"/>
                            </p:stCondLst>
                            <p:childTnLst>
                              <p:par>
                                <p:cTn id="7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8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1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4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  <p:bldP spid="11" grpId="0" animBg="1"/>
      <p:bldP spid="14" grpId="0" animBg="1"/>
      <p:bldP spid="17" grpId="0" animBg="1"/>
      <p:bldP spid="20" grpId="0" animBg="1"/>
      <p:bldP spid="23" grpId="0"/>
      <p:bldP spid="24" grpId="0" animBg="1"/>
      <p:bldP spid="25" grpId="0" animBg="1"/>
      <p:bldP spid="26" grpId="0" animBg="1"/>
      <p:bldP spid="27" grpId="0" animBg="1"/>
      <p:bldP spid="28" grpId="0"/>
      <p:bldP spid="29" grpId="0"/>
      <p:bldP spid="30" grpId="0"/>
      <p:bldP spid="4" grpId="0"/>
      <p:bldP spid="6" grpId="0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MH_Entry_1"/>
          <p:cNvSpPr/>
          <p:nvPr>
            <p:custDataLst>
              <p:tags r:id="rId1"/>
            </p:custDataLst>
          </p:nvPr>
        </p:nvSpPr>
        <p:spPr>
          <a:xfrm>
            <a:off x="4089400" y="256571"/>
            <a:ext cx="4016089" cy="498614"/>
          </a:xfrm>
          <a:prstGeom prst="roundRect">
            <a:avLst>
              <a:gd name="adj" fmla="val 9124"/>
            </a:avLst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r>
              <a:rPr lang="zh-CN" altLang="en-US" sz="2800" spc="2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此处输入您的标题</a:t>
            </a:r>
          </a:p>
        </p:txBody>
      </p:sp>
      <p:cxnSp>
        <p:nvCxnSpPr>
          <p:cNvPr id="5" name="直接连接符 4"/>
          <p:cNvCxnSpPr/>
          <p:nvPr/>
        </p:nvCxnSpPr>
        <p:spPr>
          <a:xfrm>
            <a:off x="460301" y="772316"/>
            <a:ext cx="11363399" cy="0"/>
          </a:xfrm>
          <a:prstGeom prst="line">
            <a:avLst/>
          </a:prstGeom>
          <a:ln>
            <a:solidFill>
              <a:srgbClr val="10618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矩形 5"/>
          <p:cNvSpPr/>
          <p:nvPr/>
        </p:nvSpPr>
        <p:spPr>
          <a:xfrm>
            <a:off x="4025900" y="806443"/>
            <a:ext cx="4154344" cy="2616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dist"/>
            <a:r>
              <a:rPr lang="en-US" altLang="zh-CN" sz="11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LOREM IPSUM DOLOR SIT AMET CONSECTETUER LOREM</a:t>
            </a:r>
            <a:endParaRPr lang="zh-CN" altLang="en-US" sz="1100">
              <a:solidFill>
                <a:schemeClr val="bg1"/>
              </a:solidFill>
            </a:endParaRPr>
          </a:p>
        </p:txBody>
      </p:sp>
      <p:cxnSp>
        <p:nvCxnSpPr>
          <p:cNvPr id="7" name="直接连接符 6"/>
          <p:cNvCxnSpPr/>
          <p:nvPr/>
        </p:nvCxnSpPr>
        <p:spPr>
          <a:xfrm>
            <a:off x="434901" y="6756206"/>
            <a:ext cx="11363399" cy="0"/>
          </a:xfrm>
          <a:prstGeom prst="line">
            <a:avLst/>
          </a:prstGeom>
          <a:ln>
            <a:solidFill>
              <a:srgbClr val="10618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reeform 269"/>
          <p:cNvSpPr/>
          <p:nvPr/>
        </p:nvSpPr>
        <p:spPr bwMode="auto">
          <a:xfrm>
            <a:off x="7746857" y="239440"/>
            <a:ext cx="420687" cy="461963"/>
          </a:xfrm>
          <a:custGeom>
            <a:avLst/>
            <a:gdLst>
              <a:gd name="T0" fmla="*/ 97 w 112"/>
              <a:gd name="T1" fmla="*/ 116 h 123"/>
              <a:gd name="T2" fmla="*/ 109 w 112"/>
              <a:gd name="T3" fmla="*/ 122 h 123"/>
              <a:gd name="T4" fmla="*/ 112 w 112"/>
              <a:gd name="T5" fmla="*/ 119 h 123"/>
              <a:gd name="T6" fmla="*/ 111 w 112"/>
              <a:gd name="T7" fmla="*/ 116 h 123"/>
              <a:gd name="T8" fmla="*/ 107 w 112"/>
              <a:gd name="T9" fmla="*/ 108 h 123"/>
              <a:gd name="T10" fmla="*/ 105 w 112"/>
              <a:gd name="T11" fmla="*/ 95 h 123"/>
              <a:gd name="T12" fmla="*/ 90 w 112"/>
              <a:gd name="T13" fmla="*/ 85 h 123"/>
              <a:gd name="T14" fmla="*/ 96 w 112"/>
              <a:gd name="T15" fmla="*/ 77 h 123"/>
              <a:gd name="T16" fmla="*/ 93 w 112"/>
              <a:gd name="T17" fmla="*/ 68 h 123"/>
              <a:gd name="T18" fmla="*/ 104 w 112"/>
              <a:gd name="T19" fmla="*/ 51 h 123"/>
              <a:gd name="T20" fmla="*/ 93 w 112"/>
              <a:gd name="T21" fmla="*/ 35 h 123"/>
              <a:gd name="T22" fmla="*/ 98 w 112"/>
              <a:gd name="T23" fmla="*/ 11 h 123"/>
              <a:gd name="T24" fmla="*/ 94 w 112"/>
              <a:gd name="T25" fmla="*/ 1 h 123"/>
              <a:gd name="T26" fmla="*/ 92 w 112"/>
              <a:gd name="T27" fmla="*/ 0 h 123"/>
              <a:gd name="T28" fmla="*/ 89 w 112"/>
              <a:gd name="T29" fmla="*/ 2 h 123"/>
              <a:gd name="T30" fmla="*/ 73 w 112"/>
              <a:gd name="T31" fmla="*/ 25 h 123"/>
              <a:gd name="T32" fmla="*/ 59 w 112"/>
              <a:gd name="T33" fmla="*/ 50 h 123"/>
              <a:gd name="T34" fmla="*/ 55 w 112"/>
              <a:gd name="T35" fmla="*/ 63 h 123"/>
              <a:gd name="T36" fmla="*/ 55 w 112"/>
              <a:gd name="T37" fmla="*/ 74 h 123"/>
              <a:gd name="T38" fmla="*/ 53 w 112"/>
              <a:gd name="T39" fmla="*/ 77 h 123"/>
              <a:gd name="T40" fmla="*/ 50 w 112"/>
              <a:gd name="T41" fmla="*/ 75 h 123"/>
              <a:gd name="T42" fmla="*/ 50 w 112"/>
              <a:gd name="T43" fmla="*/ 71 h 123"/>
              <a:gd name="T44" fmla="*/ 48 w 112"/>
              <a:gd name="T45" fmla="*/ 64 h 123"/>
              <a:gd name="T46" fmla="*/ 42 w 112"/>
              <a:gd name="T47" fmla="*/ 61 h 123"/>
              <a:gd name="T48" fmla="*/ 41 w 112"/>
              <a:gd name="T49" fmla="*/ 59 h 123"/>
              <a:gd name="T50" fmla="*/ 21 w 112"/>
              <a:gd name="T51" fmla="*/ 34 h 123"/>
              <a:gd name="T52" fmla="*/ 17 w 112"/>
              <a:gd name="T53" fmla="*/ 31 h 123"/>
              <a:gd name="T54" fmla="*/ 10 w 112"/>
              <a:gd name="T55" fmla="*/ 36 h 123"/>
              <a:gd name="T56" fmla="*/ 12 w 112"/>
              <a:gd name="T57" fmla="*/ 40 h 123"/>
              <a:gd name="T58" fmla="*/ 16 w 112"/>
              <a:gd name="T59" fmla="*/ 38 h 123"/>
              <a:gd name="T60" fmla="*/ 13 w 112"/>
              <a:gd name="T61" fmla="*/ 34 h 123"/>
              <a:gd name="T62" fmla="*/ 18 w 112"/>
              <a:gd name="T63" fmla="*/ 33 h 123"/>
              <a:gd name="T64" fmla="*/ 22 w 112"/>
              <a:gd name="T65" fmla="*/ 37 h 123"/>
              <a:gd name="T66" fmla="*/ 27 w 112"/>
              <a:gd name="T67" fmla="*/ 43 h 123"/>
              <a:gd name="T68" fmla="*/ 38 w 112"/>
              <a:gd name="T69" fmla="*/ 62 h 123"/>
              <a:gd name="T70" fmla="*/ 30 w 112"/>
              <a:gd name="T71" fmla="*/ 63 h 123"/>
              <a:gd name="T72" fmla="*/ 17 w 112"/>
              <a:gd name="T73" fmla="*/ 58 h 123"/>
              <a:gd name="T74" fmla="*/ 9 w 112"/>
              <a:gd name="T75" fmla="*/ 57 h 123"/>
              <a:gd name="T76" fmla="*/ 5 w 112"/>
              <a:gd name="T77" fmla="*/ 58 h 123"/>
              <a:gd name="T78" fmla="*/ 0 w 112"/>
              <a:gd name="T79" fmla="*/ 65 h 123"/>
              <a:gd name="T80" fmla="*/ 5 w 112"/>
              <a:gd name="T81" fmla="*/ 72 h 123"/>
              <a:gd name="T82" fmla="*/ 8 w 112"/>
              <a:gd name="T83" fmla="*/ 70 h 123"/>
              <a:gd name="T84" fmla="*/ 7 w 112"/>
              <a:gd name="T85" fmla="*/ 68 h 123"/>
              <a:gd name="T86" fmla="*/ 4 w 112"/>
              <a:gd name="T87" fmla="*/ 68 h 123"/>
              <a:gd name="T88" fmla="*/ 2 w 112"/>
              <a:gd name="T89" fmla="*/ 63 h 123"/>
              <a:gd name="T90" fmla="*/ 6 w 112"/>
              <a:gd name="T91" fmla="*/ 60 h 123"/>
              <a:gd name="T92" fmla="*/ 11 w 112"/>
              <a:gd name="T93" fmla="*/ 59 h 123"/>
              <a:gd name="T94" fmla="*/ 34 w 112"/>
              <a:gd name="T95" fmla="*/ 67 h 123"/>
              <a:gd name="T96" fmla="*/ 38 w 112"/>
              <a:gd name="T97" fmla="*/ 74 h 123"/>
              <a:gd name="T98" fmla="*/ 47 w 112"/>
              <a:gd name="T99" fmla="*/ 79 h 123"/>
              <a:gd name="T100" fmla="*/ 50 w 112"/>
              <a:gd name="T101" fmla="*/ 82 h 123"/>
              <a:gd name="T102" fmla="*/ 67 w 112"/>
              <a:gd name="T103" fmla="*/ 100 h 123"/>
              <a:gd name="T104" fmla="*/ 81 w 112"/>
              <a:gd name="T105" fmla="*/ 117 h 123"/>
              <a:gd name="T106" fmla="*/ 83 w 112"/>
              <a:gd name="T107" fmla="*/ 118 h 123"/>
              <a:gd name="T108" fmla="*/ 84 w 112"/>
              <a:gd name="T109" fmla="*/ 118 h 123"/>
              <a:gd name="T110" fmla="*/ 83 w 112"/>
              <a:gd name="T111" fmla="*/ 113 h 123"/>
              <a:gd name="T112" fmla="*/ 81 w 112"/>
              <a:gd name="T113" fmla="*/ 109 h 123"/>
              <a:gd name="T114" fmla="*/ 81 w 112"/>
              <a:gd name="T115" fmla="*/ 108 h 123"/>
              <a:gd name="T116" fmla="*/ 83 w 112"/>
              <a:gd name="T117" fmla="*/ 108 h 123"/>
              <a:gd name="T118" fmla="*/ 97 w 112"/>
              <a:gd name="T119" fmla="*/ 116 h 1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12" h="123">
                <a:moveTo>
                  <a:pt x="97" y="116"/>
                </a:moveTo>
                <a:cubicBezTo>
                  <a:pt x="101" y="118"/>
                  <a:pt x="104" y="123"/>
                  <a:pt x="109" y="122"/>
                </a:cubicBezTo>
                <a:cubicBezTo>
                  <a:pt x="110" y="122"/>
                  <a:pt x="112" y="121"/>
                  <a:pt x="112" y="119"/>
                </a:cubicBezTo>
                <a:cubicBezTo>
                  <a:pt x="112" y="118"/>
                  <a:pt x="112" y="117"/>
                  <a:pt x="111" y="116"/>
                </a:cubicBezTo>
                <a:cubicBezTo>
                  <a:pt x="109" y="113"/>
                  <a:pt x="108" y="111"/>
                  <a:pt x="107" y="108"/>
                </a:cubicBezTo>
                <a:cubicBezTo>
                  <a:pt x="107" y="103"/>
                  <a:pt x="107" y="99"/>
                  <a:pt x="105" y="95"/>
                </a:cubicBezTo>
                <a:cubicBezTo>
                  <a:pt x="102" y="89"/>
                  <a:pt x="96" y="87"/>
                  <a:pt x="90" y="85"/>
                </a:cubicBezTo>
                <a:cubicBezTo>
                  <a:pt x="90" y="82"/>
                  <a:pt x="94" y="80"/>
                  <a:pt x="96" y="77"/>
                </a:cubicBezTo>
                <a:cubicBezTo>
                  <a:pt x="97" y="74"/>
                  <a:pt x="96" y="70"/>
                  <a:pt x="93" y="68"/>
                </a:cubicBezTo>
                <a:cubicBezTo>
                  <a:pt x="100" y="65"/>
                  <a:pt x="104" y="58"/>
                  <a:pt x="104" y="51"/>
                </a:cubicBezTo>
                <a:cubicBezTo>
                  <a:pt x="104" y="45"/>
                  <a:pt x="99" y="38"/>
                  <a:pt x="93" y="35"/>
                </a:cubicBezTo>
                <a:cubicBezTo>
                  <a:pt x="97" y="28"/>
                  <a:pt x="99" y="19"/>
                  <a:pt x="98" y="11"/>
                </a:cubicBezTo>
                <a:cubicBezTo>
                  <a:pt x="98" y="7"/>
                  <a:pt x="97" y="3"/>
                  <a:pt x="94" y="1"/>
                </a:cubicBezTo>
                <a:cubicBezTo>
                  <a:pt x="93" y="1"/>
                  <a:pt x="93" y="0"/>
                  <a:pt x="92" y="0"/>
                </a:cubicBezTo>
                <a:cubicBezTo>
                  <a:pt x="91" y="0"/>
                  <a:pt x="90" y="1"/>
                  <a:pt x="89" y="2"/>
                </a:cubicBezTo>
                <a:cubicBezTo>
                  <a:pt x="83" y="10"/>
                  <a:pt x="78" y="17"/>
                  <a:pt x="73" y="25"/>
                </a:cubicBezTo>
                <a:cubicBezTo>
                  <a:pt x="67" y="33"/>
                  <a:pt x="62" y="41"/>
                  <a:pt x="59" y="50"/>
                </a:cubicBezTo>
                <a:cubicBezTo>
                  <a:pt x="57" y="54"/>
                  <a:pt x="56" y="59"/>
                  <a:pt x="55" y="63"/>
                </a:cubicBezTo>
                <a:cubicBezTo>
                  <a:pt x="55" y="67"/>
                  <a:pt x="56" y="71"/>
                  <a:pt x="55" y="74"/>
                </a:cubicBezTo>
                <a:cubicBezTo>
                  <a:pt x="55" y="75"/>
                  <a:pt x="54" y="76"/>
                  <a:pt x="53" y="77"/>
                </a:cubicBezTo>
                <a:cubicBezTo>
                  <a:pt x="52" y="77"/>
                  <a:pt x="51" y="76"/>
                  <a:pt x="50" y="75"/>
                </a:cubicBezTo>
                <a:cubicBezTo>
                  <a:pt x="50" y="73"/>
                  <a:pt x="50" y="72"/>
                  <a:pt x="50" y="71"/>
                </a:cubicBezTo>
                <a:cubicBezTo>
                  <a:pt x="50" y="69"/>
                  <a:pt x="50" y="66"/>
                  <a:pt x="48" y="64"/>
                </a:cubicBezTo>
                <a:cubicBezTo>
                  <a:pt x="46" y="61"/>
                  <a:pt x="45" y="63"/>
                  <a:pt x="42" y="61"/>
                </a:cubicBezTo>
                <a:cubicBezTo>
                  <a:pt x="42" y="61"/>
                  <a:pt x="41" y="60"/>
                  <a:pt x="41" y="59"/>
                </a:cubicBezTo>
                <a:cubicBezTo>
                  <a:pt x="35" y="51"/>
                  <a:pt x="28" y="42"/>
                  <a:pt x="21" y="34"/>
                </a:cubicBezTo>
                <a:cubicBezTo>
                  <a:pt x="20" y="32"/>
                  <a:pt x="19" y="31"/>
                  <a:pt x="17" y="31"/>
                </a:cubicBezTo>
                <a:cubicBezTo>
                  <a:pt x="13" y="29"/>
                  <a:pt x="10" y="32"/>
                  <a:pt x="10" y="36"/>
                </a:cubicBezTo>
                <a:cubicBezTo>
                  <a:pt x="11" y="38"/>
                  <a:pt x="11" y="39"/>
                  <a:pt x="12" y="40"/>
                </a:cubicBezTo>
                <a:cubicBezTo>
                  <a:pt x="14" y="41"/>
                  <a:pt x="16" y="40"/>
                  <a:pt x="16" y="38"/>
                </a:cubicBezTo>
                <a:cubicBezTo>
                  <a:pt x="14" y="39"/>
                  <a:pt x="12" y="36"/>
                  <a:pt x="13" y="34"/>
                </a:cubicBezTo>
                <a:cubicBezTo>
                  <a:pt x="14" y="33"/>
                  <a:pt x="16" y="32"/>
                  <a:pt x="18" y="33"/>
                </a:cubicBezTo>
                <a:cubicBezTo>
                  <a:pt x="19" y="34"/>
                  <a:pt x="20" y="35"/>
                  <a:pt x="22" y="37"/>
                </a:cubicBezTo>
                <a:cubicBezTo>
                  <a:pt x="23" y="39"/>
                  <a:pt x="25" y="41"/>
                  <a:pt x="27" y="43"/>
                </a:cubicBezTo>
                <a:cubicBezTo>
                  <a:pt x="32" y="48"/>
                  <a:pt x="37" y="54"/>
                  <a:pt x="38" y="62"/>
                </a:cubicBezTo>
                <a:cubicBezTo>
                  <a:pt x="40" y="68"/>
                  <a:pt x="34" y="65"/>
                  <a:pt x="30" y="63"/>
                </a:cubicBezTo>
                <a:cubicBezTo>
                  <a:pt x="26" y="61"/>
                  <a:pt x="21" y="59"/>
                  <a:pt x="17" y="58"/>
                </a:cubicBezTo>
                <a:cubicBezTo>
                  <a:pt x="14" y="57"/>
                  <a:pt x="11" y="57"/>
                  <a:pt x="9" y="57"/>
                </a:cubicBezTo>
                <a:cubicBezTo>
                  <a:pt x="7" y="57"/>
                  <a:pt x="6" y="58"/>
                  <a:pt x="5" y="58"/>
                </a:cubicBezTo>
                <a:cubicBezTo>
                  <a:pt x="2" y="59"/>
                  <a:pt x="0" y="62"/>
                  <a:pt x="0" y="65"/>
                </a:cubicBezTo>
                <a:cubicBezTo>
                  <a:pt x="0" y="68"/>
                  <a:pt x="2" y="71"/>
                  <a:pt x="5" y="72"/>
                </a:cubicBezTo>
                <a:cubicBezTo>
                  <a:pt x="6" y="72"/>
                  <a:pt x="8" y="71"/>
                  <a:pt x="8" y="70"/>
                </a:cubicBezTo>
                <a:cubicBezTo>
                  <a:pt x="8" y="69"/>
                  <a:pt x="7" y="68"/>
                  <a:pt x="7" y="68"/>
                </a:cubicBezTo>
                <a:cubicBezTo>
                  <a:pt x="6" y="68"/>
                  <a:pt x="5" y="68"/>
                  <a:pt x="4" y="68"/>
                </a:cubicBezTo>
                <a:cubicBezTo>
                  <a:pt x="2" y="67"/>
                  <a:pt x="1" y="65"/>
                  <a:pt x="2" y="63"/>
                </a:cubicBezTo>
                <a:cubicBezTo>
                  <a:pt x="2" y="61"/>
                  <a:pt x="4" y="60"/>
                  <a:pt x="6" y="60"/>
                </a:cubicBezTo>
                <a:cubicBezTo>
                  <a:pt x="8" y="59"/>
                  <a:pt x="9" y="59"/>
                  <a:pt x="11" y="59"/>
                </a:cubicBezTo>
                <a:cubicBezTo>
                  <a:pt x="19" y="60"/>
                  <a:pt x="27" y="63"/>
                  <a:pt x="34" y="67"/>
                </a:cubicBezTo>
                <a:cubicBezTo>
                  <a:pt x="37" y="68"/>
                  <a:pt x="36" y="71"/>
                  <a:pt x="38" y="74"/>
                </a:cubicBezTo>
                <a:cubicBezTo>
                  <a:pt x="39" y="77"/>
                  <a:pt x="43" y="77"/>
                  <a:pt x="47" y="79"/>
                </a:cubicBezTo>
                <a:cubicBezTo>
                  <a:pt x="48" y="79"/>
                  <a:pt x="49" y="81"/>
                  <a:pt x="50" y="82"/>
                </a:cubicBezTo>
                <a:cubicBezTo>
                  <a:pt x="55" y="88"/>
                  <a:pt x="61" y="94"/>
                  <a:pt x="67" y="100"/>
                </a:cubicBezTo>
                <a:cubicBezTo>
                  <a:pt x="72" y="106"/>
                  <a:pt x="76" y="112"/>
                  <a:pt x="81" y="117"/>
                </a:cubicBezTo>
                <a:cubicBezTo>
                  <a:pt x="82" y="118"/>
                  <a:pt x="83" y="119"/>
                  <a:pt x="83" y="118"/>
                </a:cubicBezTo>
                <a:cubicBezTo>
                  <a:pt x="84" y="118"/>
                  <a:pt x="84" y="118"/>
                  <a:pt x="84" y="118"/>
                </a:cubicBezTo>
                <a:cubicBezTo>
                  <a:pt x="84" y="116"/>
                  <a:pt x="84" y="114"/>
                  <a:pt x="83" y="113"/>
                </a:cubicBezTo>
                <a:cubicBezTo>
                  <a:pt x="83" y="112"/>
                  <a:pt x="82" y="110"/>
                  <a:pt x="81" y="109"/>
                </a:cubicBezTo>
                <a:cubicBezTo>
                  <a:pt x="81" y="108"/>
                  <a:pt x="81" y="108"/>
                  <a:pt x="81" y="108"/>
                </a:cubicBezTo>
                <a:cubicBezTo>
                  <a:pt x="82" y="107"/>
                  <a:pt x="83" y="108"/>
                  <a:pt x="83" y="108"/>
                </a:cubicBezTo>
                <a:cubicBezTo>
                  <a:pt x="88" y="111"/>
                  <a:pt x="93" y="112"/>
                  <a:pt x="97" y="116"/>
                </a:cubicBezTo>
                <a:close/>
              </a:path>
            </a:pathLst>
          </a:custGeom>
          <a:solidFill>
            <a:srgbClr val="10618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9" name="Freeform 269"/>
          <p:cNvSpPr/>
          <p:nvPr/>
        </p:nvSpPr>
        <p:spPr bwMode="auto">
          <a:xfrm flipH="1">
            <a:off x="4025900" y="239440"/>
            <a:ext cx="420687" cy="461963"/>
          </a:xfrm>
          <a:custGeom>
            <a:avLst/>
            <a:gdLst>
              <a:gd name="T0" fmla="*/ 97 w 112"/>
              <a:gd name="T1" fmla="*/ 116 h 123"/>
              <a:gd name="T2" fmla="*/ 109 w 112"/>
              <a:gd name="T3" fmla="*/ 122 h 123"/>
              <a:gd name="T4" fmla="*/ 112 w 112"/>
              <a:gd name="T5" fmla="*/ 119 h 123"/>
              <a:gd name="T6" fmla="*/ 111 w 112"/>
              <a:gd name="T7" fmla="*/ 116 h 123"/>
              <a:gd name="T8" fmla="*/ 107 w 112"/>
              <a:gd name="T9" fmla="*/ 108 h 123"/>
              <a:gd name="T10" fmla="*/ 105 w 112"/>
              <a:gd name="T11" fmla="*/ 95 h 123"/>
              <a:gd name="T12" fmla="*/ 90 w 112"/>
              <a:gd name="T13" fmla="*/ 85 h 123"/>
              <a:gd name="T14" fmla="*/ 96 w 112"/>
              <a:gd name="T15" fmla="*/ 77 h 123"/>
              <a:gd name="T16" fmla="*/ 93 w 112"/>
              <a:gd name="T17" fmla="*/ 68 h 123"/>
              <a:gd name="T18" fmla="*/ 104 w 112"/>
              <a:gd name="T19" fmla="*/ 51 h 123"/>
              <a:gd name="T20" fmla="*/ 93 w 112"/>
              <a:gd name="T21" fmla="*/ 35 h 123"/>
              <a:gd name="T22" fmla="*/ 98 w 112"/>
              <a:gd name="T23" fmla="*/ 11 h 123"/>
              <a:gd name="T24" fmla="*/ 94 w 112"/>
              <a:gd name="T25" fmla="*/ 1 h 123"/>
              <a:gd name="T26" fmla="*/ 92 w 112"/>
              <a:gd name="T27" fmla="*/ 0 h 123"/>
              <a:gd name="T28" fmla="*/ 89 w 112"/>
              <a:gd name="T29" fmla="*/ 2 h 123"/>
              <a:gd name="T30" fmla="*/ 73 w 112"/>
              <a:gd name="T31" fmla="*/ 25 h 123"/>
              <a:gd name="T32" fmla="*/ 59 w 112"/>
              <a:gd name="T33" fmla="*/ 50 h 123"/>
              <a:gd name="T34" fmla="*/ 55 w 112"/>
              <a:gd name="T35" fmla="*/ 63 h 123"/>
              <a:gd name="T36" fmla="*/ 55 w 112"/>
              <a:gd name="T37" fmla="*/ 74 h 123"/>
              <a:gd name="T38" fmla="*/ 53 w 112"/>
              <a:gd name="T39" fmla="*/ 77 h 123"/>
              <a:gd name="T40" fmla="*/ 50 w 112"/>
              <a:gd name="T41" fmla="*/ 75 h 123"/>
              <a:gd name="T42" fmla="*/ 50 w 112"/>
              <a:gd name="T43" fmla="*/ 71 h 123"/>
              <a:gd name="T44" fmla="*/ 48 w 112"/>
              <a:gd name="T45" fmla="*/ 64 h 123"/>
              <a:gd name="T46" fmla="*/ 42 w 112"/>
              <a:gd name="T47" fmla="*/ 61 h 123"/>
              <a:gd name="T48" fmla="*/ 41 w 112"/>
              <a:gd name="T49" fmla="*/ 59 h 123"/>
              <a:gd name="T50" fmla="*/ 21 w 112"/>
              <a:gd name="T51" fmla="*/ 34 h 123"/>
              <a:gd name="T52" fmla="*/ 17 w 112"/>
              <a:gd name="T53" fmla="*/ 31 h 123"/>
              <a:gd name="T54" fmla="*/ 10 w 112"/>
              <a:gd name="T55" fmla="*/ 36 h 123"/>
              <a:gd name="T56" fmla="*/ 12 w 112"/>
              <a:gd name="T57" fmla="*/ 40 h 123"/>
              <a:gd name="T58" fmla="*/ 16 w 112"/>
              <a:gd name="T59" fmla="*/ 38 h 123"/>
              <a:gd name="T60" fmla="*/ 13 w 112"/>
              <a:gd name="T61" fmla="*/ 34 h 123"/>
              <a:gd name="T62" fmla="*/ 18 w 112"/>
              <a:gd name="T63" fmla="*/ 33 h 123"/>
              <a:gd name="T64" fmla="*/ 22 w 112"/>
              <a:gd name="T65" fmla="*/ 37 h 123"/>
              <a:gd name="T66" fmla="*/ 27 w 112"/>
              <a:gd name="T67" fmla="*/ 43 h 123"/>
              <a:gd name="T68" fmla="*/ 38 w 112"/>
              <a:gd name="T69" fmla="*/ 62 h 123"/>
              <a:gd name="T70" fmla="*/ 30 w 112"/>
              <a:gd name="T71" fmla="*/ 63 h 123"/>
              <a:gd name="T72" fmla="*/ 17 w 112"/>
              <a:gd name="T73" fmla="*/ 58 h 123"/>
              <a:gd name="T74" fmla="*/ 9 w 112"/>
              <a:gd name="T75" fmla="*/ 57 h 123"/>
              <a:gd name="T76" fmla="*/ 5 w 112"/>
              <a:gd name="T77" fmla="*/ 58 h 123"/>
              <a:gd name="T78" fmla="*/ 0 w 112"/>
              <a:gd name="T79" fmla="*/ 65 h 123"/>
              <a:gd name="T80" fmla="*/ 5 w 112"/>
              <a:gd name="T81" fmla="*/ 72 h 123"/>
              <a:gd name="T82" fmla="*/ 8 w 112"/>
              <a:gd name="T83" fmla="*/ 70 h 123"/>
              <a:gd name="T84" fmla="*/ 7 w 112"/>
              <a:gd name="T85" fmla="*/ 68 h 123"/>
              <a:gd name="T86" fmla="*/ 4 w 112"/>
              <a:gd name="T87" fmla="*/ 68 h 123"/>
              <a:gd name="T88" fmla="*/ 2 w 112"/>
              <a:gd name="T89" fmla="*/ 63 h 123"/>
              <a:gd name="T90" fmla="*/ 6 w 112"/>
              <a:gd name="T91" fmla="*/ 60 h 123"/>
              <a:gd name="T92" fmla="*/ 11 w 112"/>
              <a:gd name="T93" fmla="*/ 59 h 123"/>
              <a:gd name="T94" fmla="*/ 34 w 112"/>
              <a:gd name="T95" fmla="*/ 67 h 123"/>
              <a:gd name="T96" fmla="*/ 38 w 112"/>
              <a:gd name="T97" fmla="*/ 74 h 123"/>
              <a:gd name="T98" fmla="*/ 47 w 112"/>
              <a:gd name="T99" fmla="*/ 79 h 123"/>
              <a:gd name="T100" fmla="*/ 50 w 112"/>
              <a:gd name="T101" fmla="*/ 82 h 123"/>
              <a:gd name="T102" fmla="*/ 67 w 112"/>
              <a:gd name="T103" fmla="*/ 100 h 123"/>
              <a:gd name="T104" fmla="*/ 81 w 112"/>
              <a:gd name="T105" fmla="*/ 117 h 123"/>
              <a:gd name="T106" fmla="*/ 83 w 112"/>
              <a:gd name="T107" fmla="*/ 118 h 123"/>
              <a:gd name="T108" fmla="*/ 84 w 112"/>
              <a:gd name="T109" fmla="*/ 118 h 123"/>
              <a:gd name="T110" fmla="*/ 83 w 112"/>
              <a:gd name="T111" fmla="*/ 113 h 123"/>
              <a:gd name="T112" fmla="*/ 81 w 112"/>
              <a:gd name="T113" fmla="*/ 109 h 123"/>
              <a:gd name="T114" fmla="*/ 81 w 112"/>
              <a:gd name="T115" fmla="*/ 108 h 123"/>
              <a:gd name="T116" fmla="*/ 83 w 112"/>
              <a:gd name="T117" fmla="*/ 108 h 123"/>
              <a:gd name="T118" fmla="*/ 97 w 112"/>
              <a:gd name="T119" fmla="*/ 116 h 1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12" h="123">
                <a:moveTo>
                  <a:pt x="97" y="116"/>
                </a:moveTo>
                <a:cubicBezTo>
                  <a:pt x="101" y="118"/>
                  <a:pt x="104" y="123"/>
                  <a:pt x="109" y="122"/>
                </a:cubicBezTo>
                <a:cubicBezTo>
                  <a:pt x="110" y="122"/>
                  <a:pt x="112" y="121"/>
                  <a:pt x="112" y="119"/>
                </a:cubicBezTo>
                <a:cubicBezTo>
                  <a:pt x="112" y="118"/>
                  <a:pt x="112" y="117"/>
                  <a:pt x="111" y="116"/>
                </a:cubicBezTo>
                <a:cubicBezTo>
                  <a:pt x="109" y="113"/>
                  <a:pt x="108" y="111"/>
                  <a:pt x="107" y="108"/>
                </a:cubicBezTo>
                <a:cubicBezTo>
                  <a:pt x="107" y="103"/>
                  <a:pt x="107" y="99"/>
                  <a:pt x="105" y="95"/>
                </a:cubicBezTo>
                <a:cubicBezTo>
                  <a:pt x="102" y="89"/>
                  <a:pt x="96" y="87"/>
                  <a:pt x="90" y="85"/>
                </a:cubicBezTo>
                <a:cubicBezTo>
                  <a:pt x="90" y="82"/>
                  <a:pt x="94" y="80"/>
                  <a:pt x="96" y="77"/>
                </a:cubicBezTo>
                <a:cubicBezTo>
                  <a:pt x="97" y="74"/>
                  <a:pt x="96" y="70"/>
                  <a:pt x="93" y="68"/>
                </a:cubicBezTo>
                <a:cubicBezTo>
                  <a:pt x="100" y="65"/>
                  <a:pt x="104" y="58"/>
                  <a:pt x="104" y="51"/>
                </a:cubicBezTo>
                <a:cubicBezTo>
                  <a:pt x="104" y="45"/>
                  <a:pt x="99" y="38"/>
                  <a:pt x="93" y="35"/>
                </a:cubicBezTo>
                <a:cubicBezTo>
                  <a:pt x="97" y="28"/>
                  <a:pt x="99" y="19"/>
                  <a:pt x="98" y="11"/>
                </a:cubicBezTo>
                <a:cubicBezTo>
                  <a:pt x="98" y="7"/>
                  <a:pt x="97" y="3"/>
                  <a:pt x="94" y="1"/>
                </a:cubicBezTo>
                <a:cubicBezTo>
                  <a:pt x="93" y="1"/>
                  <a:pt x="93" y="0"/>
                  <a:pt x="92" y="0"/>
                </a:cubicBezTo>
                <a:cubicBezTo>
                  <a:pt x="91" y="0"/>
                  <a:pt x="90" y="1"/>
                  <a:pt x="89" y="2"/>
                </a:cubicBezTo>
                <a:cubicBezTo>
                  <a:pt x="83" y="10"/>
                  <a:pt x="78" y="17"/>
                  <a:pt x="73" y="25"/>
                </a:cubicBezTo>
                <a:cubicBezTo>
                  <a:pt x="67" y="33"/>
                  <a:pt x="62" y="41"/>
                  <a:pt x="59" y="50"/>
                </a:cubicBezTo>
                <a:cubicBezTo>
                  <a:pt x="57" y="54"/>
                  <a:pt x="56" y="59"/>
                  <a:pt x="55" y="63"/>
                </a:cubicBezTo>
                <a:cubicBezTo>
                  <a:pt x="55" y="67"/>
                  <a:pt x="56" y="71"/>
                  <a:pt x="55" y="74"/>
                </a:cubicBezTo>
                <a:cubicBezTo>
                  <a:pt x="55" y="75"/>
                  <a:pt x="54" y="76"/>
                  <a:pt x="53" y="77"/>
                </a:cubicBezTo>
                <a:cubicBezTo>
                  <a:pt x="52" y="77"/>
                  <a:pt x="51" y="76"/>
                  <a:pt x="50" y="75"/>
                </a:cubicBezTo>
                <a:cubicBezTo>
                  <a:pt x="50" y="73"/>
                  <a:pt x="50" y="72"/>
                  <a:pt x="50" y="71"/>
                </a:cubicBezTo>
                <a:cubicBezTo>
                  <a:pt x="50" y="69"/>
                  <a:pt x="50" y="66"/>
                  <a:pt x="48" y="64"/>
                </a:cubicBezTo>
                <a:cubicBezTo>
                  <a:pt x="46" y="61"/>
                  <a:pt x="45" y="63"/>
                  <a:pt x="42" y="61"/>
                </a:cubicBezTo>
                <a:cubicBezTo>
                  <a:pt x="42" y="61"/>
                  <a:pt x="41" y="60"/>
                  <a:pt x="41" y="59"/>
                </a:cubicBezTo>
                <a:cubicBezTo>
                  <a:pt x="35" y="51"/>
                  <a:pt x="28" y="42"/>
                  <a:pt x="21" y="34"/>
                </a:cubicBezTo>
                <a:cubicBezTo>
                  <a:pt x="20" y="32"/>
                  <a:pt x="19" y="31"/>
                  <a:pt x="17" y="31"/>
                </a:cubicBezTo>
                <a:cubicBezTo>
                  <a:pt x="13" y="29"/>
                  <a:pt x="10" y="32"/>
                  <a:pt x="10" y="36"/>
                </a:cubicBezTo>
                <a:cubicBezTo>
                  <a:pt x="11" y="38"/>
                  <a:pt x="11" y="39"/>
                  <a:pt x="12" y="40"/>
                </a:cubicBezTo>
                <a:cubicBezTo>
                  <a:pt x="14" y="41"/>
                  <a:pt x="16" y="40"/>
                  <a:pt x="16" y="38"/>
                </a:cubicBezTo>
                <a:cubicBezTo>
                  <a:pt x="14" y="39"/>
                  <a:pt x="12" y="36"/>
                  <a:pt x="13" y="34"/>
                </a:cubicBezTo>
                <a:cubicBezTo>
                  <a:pt x="14" y="33"/>
                  <a:pt x="16" y="32"/>
                  <a:pt x="18" y="33"/>
                </a:cubicBezTo>
                <a:cubicBezTo>
                  <a:pt x="19" y="34"/>
                  <a:pt x="20" y="35"/>
                  <a:pt x="22" y="37"/>
                </a:cubicBezTo>
                <a:cubicBezTo>
                  <a:pt x="23" y="39"/>
                  <a:pt x="25" y="41"/>
                  <a:pt x="27" y="43"/>
                </a:cubicBezTo>
                <a:cubicBezTo>
                  <a:pt x="32" y="48"/>
                  <a:pt x="37" y="54"/>
                  <a:pt x="38" y="62"/>
                </a:cubicBezTo>
                <a:cubicBezTo>
                  <a:pt x="40" y="68"/>
                  <a:pt x="34" y="65"/>
                  <a:pt x="30" y="63"/>
                </a:cubicBezTo>
                <a:cubicBezTo>
                  <a:pt x="26" y="61"/>
                  <a:pt x="21" y="59"/>
                  <a:pt x="17" y="58"/>
                </a:cubicBezTo>
                <a:cubicBezTo>
                  <a:pt x="14" y="57"/>
                  <a:pt x="11" y="57"/>
                  <a:pt x="9" y="57"/>
                </a:cubicBezTo>
                <a:cubicBezTo>
                  <a:pt x="7" y="57"/>
                  <a:pt x="6" y="58"/>
                  <a:pt x="5" y="58"/>
                </a:cubicBezTo>
                <a:cubicBezTo>
                  <a:pt x="2" y="59"/>
                  <a:pt x="0" y="62"/>
                  <a:pt x="0" y="65"/>
                </a:cubicBezTo>
                <a:cubicBezTo>
                  <a:pt x="0" y="68"/>
                  <a:pt x="2" y="71"/>
                  <a:pt x="5" y="72"/>
                </a:cubicBezTo>
                <a:cubicBezTo>
                  <a:pt x="6" y="72"/>
                  <a:pt x="8" y="71"/>
                  <a:pt x="8" y="70"/>
                </a:cubicBezTo>
                <a:cubicBezTo>
                  <a:pt x="8" y="69"/>
                  <a:pt x="7" y="68"/>
                  <a:pt x="7" y="68"/>
                </a:cubicBezTo>
                <a:cubicBezTo>
                  <a:pt x="6" y="68"/>
                  <a:pt x="5" y="68"/>
                  <a:pt x="4" y="68"/>
                </a:cubicBezTo>
                <a:cubicBezTo>
                  <a:pt x="2" y="67"/>
                  <a:pt x="1" y="65"/>
                  <a:pt x="2" y="63"/>
                </a:cubicBezTo>
                <a:cubicBezTo>
                  <a:pt x="2" y="61"/>
                  <a:pt x="4" y="60"/>
                  <a:pt x="6" y="60"/>
                </a:cubicBezTo>
                <a:cubicBezTo>
                  <a:pt x="8" y="59"/>
                  <a:pt x="9" y="59"/>
                  <a:pt x="11" y="59"/>
                </a:cubicBezTo>
                <a:cubicBezTo>
                  <a:pt x="19" y="60"/>
                  <a:pt x="27" y="63"/>
                  <a:pt x="34" y="67"/>
                </a:cubicBezTo>
                <a:cubicBezTo>
                  <a:pt x="37" y="68"/>
                  <a:pt x="36" y="71"/>
                  <a:pt x="38" y="74"/>
                </a:cubicBezTo>
                <a:cubicBezTo>
                  <a:pt x="39" y="77"/>
                  <a:pt x="43" y="77"/>
                  <a:pt x="47" y="79"/>
                </a:cubicBezTo>
                <a:cubicBezTo>
                  <a:pt x="48" y="79"/>
                  <a:pt x="49" y="81"/>
                  <a:pt x="50" y="82"/>
                </a:cubicBezTo>
                <a:cubicBezTo>
                  <a:pt x="55" y="88"/>
                  <a:pt x="61" y="94"/>
                  <a:pt x="67" y="100"/>
                </a:cubicBezTo>
                <a:cubicBezTo>
                  <a:pt x="72" y="106"/>
                  <a:pt x="76" y="112"/>
                  <a:pt x="81" y="117"/>
                </a:cubicBezTo>
                <a:cubicBezTo>
                  <a:pt x="82" y="118"/>
                  <a:pt x="83" y="119"/>
                  <a:pt x="83" y="118"/>
                </a:cubicBezTo>
                <a:cubicBezTo>
                  <a:pt x="84" y="118"/>
                  <a:pt x="84" y="118"/>
                  <a:pt x="84" y="118"/>
                </a:cubicBezTo>
                <a:cubicBezTo>
                  <a:pt x="84" y="116"/>
                  <a:pt x="84" y="114"/>
                  <a:pt x="83" y="113"/>
                </a:cubicBezTo>
                <a:cubicBezTo>
                  <a:pt x="83" y="112"/>
                  <a:pt x="82" y="110"/>
                  <a:pt x="81" y="109"/>
                </a:cubicBezTo>
                <a:cubicBezTo>
                  <a:pt x="81" y="108"/>
                  <a:pt x="81" y="108"/>
                  <a:pt x="81" y="108"/>
                </a:cubicBezTo>
                <a:cubicBezTo>
                  <a:pt x="82" y="107"/>
                  <a:pt x="83" y="108"/>
                  <a:pt x="83" y="108"/>
                </a:cubicBezTo>
                <a:cubicBezTo>
                  <a:pt x="88" y="111"/>
                  <a:pt x="93" y="112"/>
                  <a:pt x="97" y="116"/>
                </a:cubicBezTo>
                <a:close/>
              </a:path>
            </a:pathLst>
          </a:custGeom>
          <a:solidFill>
            <a:srgbClr val="10618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0" name="正五边形 5"/>
          <p:cNvSpPr>
            <a:spLocks noChangeArrowheads="1"/>
          </p:cNvSpPr>
          <p:nvPr/>
        </p:nvSpPr>
        <p:spPr bwMode="auto">
          <a:xfrm>
            <a:off x="2995613" y="1358900"/>
            <a:ext cx="831850" cy="790575"/>
          </a:xfrm>
          <a:prstGeom prst="pentagon">
            <a:avLst/>
          </a:prstGeom>
          <a:noFill/>
          <a:ln w="25400">
            <a:solidFill>
              <a:schemeClr val="accent1"/>
            </a:solidFill>
            <a:miter lim="800000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defTabSz="4572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defTabSz="4572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defTabSz="4572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defTabSz="4572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zh-CN" altLang="en-US" sz="1800">
              <a:solidFill>
                <a:srgbClr val="FFFFFF"/>
              </a:solidFill>
              <a:latin typeface="宋体" panose="02010600030101010101" pitchFamily="2" charset="-122"/>
              <a:sym typeface="宋体" panose="02010600030101010101" pitchFamily="2" charset="-122"/>
            </a:endParaRPr>
          </a:p>
        </p:txBody>
      </p:sp>
      <p:sp>
        <p:nvSpPr>
          <p:cNvPr id="11" name="Freeform 72"/>
          <p:cNvSpPr>
            <a:spLocks noEditPoints="1" noChangeArrowheads="1"/>
          </p:cNvSpPr>
          <p:nvPr/>
        </p:nvSpPr>
        <p:spPr bwMode="auto">
          <a:xfrm>
            <a:off x="3192463" y="1554163"/>
            <a:ext cx="484187" cy="485775"/>
          </a:xfrm>
          <a:custGeom>
            <a:avLst/>
            <a:gdLst>
              <a:gd name="T0" fmla="*/ 2147483646 w 411"/>
              <a:gd name="T1" fmla="*/ 2147483646 h 412"/>
              <a:gd name="T2" fmla="*/ 2147483646 w 411"/>
              <a:gd name="T3" fmla="*/ 2147483646 h 412"/>
              <a:gd name="T4" fmla="*/ 2147483646 w 411"/>
              <a:gd name="T5" fmla="*/ 2147483646 h 412"/>
              <a:gd name="T6" fmla="*/ 2147483646 w 411"/>
              <a:gd name="T7" fmla="*/ 2147483646 h 412"/>
              <a:gd name="T8" fmla="*/ 2147483646 w 411"/>
              <a:gd name="T9" fmla="*/ 0 h 412"/>
              <a:gd name="T10" fmla="*/ 2147483646 w 411"/>
              <a:gd name="T11" fmla="*/ 2147483646 h 412"/>
              <a:gd name="T12" fmla="*/ 2147483646 w 411"/>
              <a:gd name="T13" fmla="*/ 2147483646 h 412"/>
              <a:gd name="T14" fmla="*/ 2147483646 w 411"/>
              <a:gd name="T15" fmla="*/ 2147483646 h 412"/>
              <a:gd name="T16" fmla="*/ 2147483646 w 411"/>
              <a:gd name="T17" fmla="*/ 2147483646 h 412"/>
              <a:gd name="T18" fmla="*/ 0 w 411"/>
              <a:gd name="T19" fmla="*/ 2147483646 h 412"/>
              <a:gd name="T20" fmla="*/ 2147483646 w 411"/>
              <a:gd name="T21" fmla="*/ 2147483646 h 412"/>
              <a:gd name="T22" fmla="*/ 2147483646 w 411"/>
              <a:gd name="T23" fmla="*/ 2147483646 h 412"/>
              <a:gd name="T24" fmla="*/ 2147483646 w 411"/>
              <a:gd name="T25" fmla="*/ 2147483646 h 412"/>
              <a:gd name="T26" fmla="*/ 2147483646 w 411"/>
              <a:gd name="T27" fmla="*/ 2147483646 h 412"/>
              <a:gd name="T28" fmla="*/ 2147483646 w 411"/>
              <a:gd name="T29" fmla="*/ 2147483646 h 412"/>
              <a:gd name="T30" fmla="*/ 2147483646 w 411"/>
              <a:gd name="T31" fmla="*/ 2147483646 h 412"/>
              <a:gd name="T32" fmla="*/ 2147483646 w 411"/>
              <a:gd name="T33" fmla="*/ 2147483646 h 412"/>
              <a:gd name="T34" fmla="*/ 2147483646 w 411"/>
              <a:gd name="T35" fmla="*/ 2147483646 h 412"/>
              <a:gd name="T36" fmla="*/ 2147483646 w 411"/>
              <a:gd name="T37" fmla="*/ 2147483646 h 412"/>
              <a:gd name="T38" fmla="*/ 2147483646 w 411"/>
              <a:gd name="T39" fmla="*/ 2147483646 h 412"/>
              <a:gd name="T40" fmla="*/ 2147483646 w 411"/>
              <a:gd name="T41" fmla="*/ 2147483646 h 412"/>
              <a:gd name="T42" fmla="*/ 2147483646 w 411"/>
              <a:gd name="T43" fmla="*/ 2147483646 h 412"/>
              <a:gd name="T44" fmla="*/ 2147483646 w 411"/>
              <a:gd name="T45" fmla="*/ 2147483646 h 412"/>
              <a:gd name="T46" fmla="*/ 2147483646 w 411"/>
              <a:gd name="T47" fmla="*/ 2147483646 h 412"/>
              <a:gd name="T48" fmla="*/ 2147483646 w 411"/>
              <a:gd name="T49" fmla="*/ 2147483646 h 412"/>
              <a:gd name="T50" fmla="*/ 2147483646 w 411"/>
              <a:gd name="T51" fmla="*/ 2147483646 h 412"/>
              <a:gd name="T52" fmla="*/ 2147483646 w 411"/>
              <a:gd name="T53" fmla="*/ 2147483646 h 412"/>
              <a:gd name="T54" fmla="*/ 2147483646 w 411"/>
              <a:gd name="T55" fmla="*/ 2147483646 h 412"/>
              <a:gd name="T56" fmla="*/ 2147483646 w 411"/>
              <a:gd name="T57" fmla="*/ 2147483646 h 412"/>
              <a:gd name="T58" fmla="*/ 2147483646 w 411"/>
              <a:gd name="T59" fmla="*/ 2147483646 h 412"/>
              <a:gd name="T60" fmla="*/ 2147483646 w 411"/>
              <a:gd name="T61" fmla="*/ 2147483646 h 412"/>
              <a:gd name="T62" fmla="*/ 2147483646 w 411"/>
              <a:gd name="T63" fmla="*/ 2147483646 h 412"/>
              <a:gd name="T64" fmla="*/ 2147483646 w 411"/>
              <a:gd name="T65" fmla="*/ 2147483646 h 412"/>
              <a:gd name="T66" fmla="*/ 2147483646 w 411"/>
              <a:gd name="T67" fmla="*/ 2147483646 h 412"/>
              <a:gd name="T68" fmla="*/ 2147483646 w 411"/>
              <a:gd name="T69" fmla="*/ 2147483646 h 412"/>
              <a:gd name="T70" fmla="*/ 2147483646 w 411"/>
              <a:gd name="T71" fmla="*/ 2147483646 h 412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411"/>
              <a:gd name="T109" fmla="*/ 0 h 412"/>
              <a:gd name="T110" fmla="*/ 411 w 411"/>
              <a:gd name="T111" fmla="*/ 412 h 412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411" h="412">
                <a:moveTo>
                  <a:pt x="337" y="198"/>
                </a:moveTo>
                <a:cubicBezTo>
                  <a:pt x="316" y="198"/>
                  <a:pt x="298" y="206"/>
                  <a:pt x="284" y="220"/>
                </a:cubicBezTo>
                <a:cubicBezTo>
                  <a:pt x="249" y="185"/>
                  <a:pt x="249" y="185"/>
                  <a:pt x="249" y="185"/>
                </a:cubicBezTo>
                <a:cubicBezTo>
                  <a:pt x="270" y="166"/>
                  <a:pt x="283" y="138"/>
                  <a:pt x="283" y="107"/>
                </a:cubicBezTo>
                <a:cubicBezTo>
                  <a:pt x="283" y="48"/>
                  <a:pt x="235" y="0"/>
                  <a:pt x="176" y="0"/>
                </a:cubicBezTo>
                <a:cubicBezTo>
                  <a:pt x="117" y="0"/>
                  <a:pt x="68" y="48"/>
                  <a:pt x="68" y="107"/>
                </a:cubicBezTo>
                <a:cubicBezTo>
                  <a:pt x="68" y="144"/>
                  <a:pt x="88" y="177"/>
                  <a:pt x="116" y="196"/>
                </a:cubicBezTo>
                <a:cubicBezTo>
                  <a:pt x="96" y="266"/>
                  <a:pt x="96" y="266"/>
                  <a:pt x="96" y="266"/>
                </a:cubicBezTo>
                <a:cubicBezTo>
                  <a:pt x="89" y="264"/>
                  <a:pt x="82" y="263"/>
                  <a:pt x="74" y="263"/>
                </a:cubicBezTo>
                <a:cubicBezTo>
                  <a:pt x="33" y="263"/>
                  <a:pt x="0" y="296"/>
                  <a:pt x="0" y="337"/>
                </a:cubicBezTo>
                <a:cubicBezTo>
                  <a:pt x="0" y="378"/>
                  <a:pt x="33" y="412"/>
                  <a:pt x="74" y="412"/>
                </a:cubicBezTo>
                <a:cubicBezTo>
                  <a:pt x="115" y="412"/>
                  <a:pt x="149" y="378"/>
                  <a:pt x="149" y="337"/>
                </a:cubicBezTo>
                <a:cubicBezTo>
                  <a:pt x="149" y="309"/>
                  <a:pt x="133" y="284"/>
                  <a:pt x="110" y="272"/>
                </a:cubicBezTo>
                <a:cubicBezTo>
                  <a:pt x="130" y="204"/>
                  <a:pt x="130" y="204"/>
                  <a:pt x="130" y="204"/>
                </a:cubicBezTo>
                <a:cubicBezTo>
                  <a:pt x="144" y="210"/>
                  <a:pt x="159" y="214"/>
                  <a:pt x="176" y="214"/>
                </a:cubicBezTo>
                <a:cubicBezTo>
                  <a:pt x="199" y="214"/>
                  <a:pt x="220" y="207"/>
                  <a:pt x="238" y="195"/>
                </a:cubicBezTo>
                <a:cubicBezTo>
                  <a:pt x="275" y="232"/>
                  <a:pt x="275" y="232"/>
                  <a:pt x="275" y="232"/>
                </a:cubicBezTo>
                <a:cubicBezTo>
                  <a:pt x="267" y="243"/>
                  <a:pt x="262" y="257"/>
                  <a:pt x="262" y="273"/>
                </a:cubicBezTo>
                <a:cubicBezTo>
                  <a:pt x="262" y="314"/>
                  <a:pt x="296" y="347"/>
                  <a:pt x="337" y="347"/>
                </a:cubicBezTo>
                <a:cubicBezTo>
                  <a:pt x="378" y="347"/>
                  <a:pt x="411" y="314"/>
                  <a:pt x="411" y="273"/>
                </a:cubicBezTo>
                <a:cubicBezTo>
                  <a:pt x="411" y="231"/>
                  <a:pt x="378" y="198"/>
                  <a:pt x="337" y="198"/>
                </a:cubicBezTo>
                <a:close/>
                <a:moveTo>
                  <a:pt x="134" y="337"/>
                </a:moveTo>
                <a:cubicBezTo>
                  <a:pt x="134" y="370"/>
                  <a:pt x="107" y="397"/>
                  <a:pt x="74" y="397"/>
                </a:cubicBezTo>
                <a:cubicBezTo>
                  <a:pt x="41" y="397"/>
                  <a:pt x="14" y="370"/>
                  <a:pt x="14" y="337"/>
                </a:cubicBezTo>
                <a:cubicBezTo>
                  <a:pt x="14" y="304"/>
                  <a:pt x="41" y="278"/>
                  <a:pt x="74" y="278"/>
                </a:cubicBezTo>
                <a:cubicBezTo>
                  <a:pt x="107" y="278"/>
                  <a:pt x="134" y="304"/>
                  <a:pt x="134" y="337"/>
                </a:cubicBezTo>
                <a:close/>
                <a:moveTo>
                  <a:pt x="83" y="107"/>
                </a:moveTo>
                <a:cubicBezTo>
                  <a:pt x="83" y="56"/>
                  <a:pt x="125" y="14"/>
                  <a:pt x="176" y="14"/>
                </a:cubicBezTo>
                <a:cubicBezTo>
                  <a:pt x="227" y="14"/>
                  <a:pt x="268" y="56"/>
                  <a:pt x="268" y="107"/>
                </a:cubicBezTo>
                <a:cubicBezTo>
                  <a:pt x="268" y="158"/>
                  <a:pt x="227" y="200"/>
                  <a:pt x="176" y="200"/>
                </a:cubicBezTo>
                <a:cubicBezTo>
                  <a:pt x="125" y="200"/>
                  <a:pt x="83" y="158"/>
                  <a:pt x="83" y="107"/>
                </a:cubicBezTo>
                <a:close/>
                <a:moveTo>
                  <a:pt x="337" y="332"/>
                </a:moveTo>
                <a:cubicBezTo>
                  <a:pt x="304" y="332"/>
                  <a:pt x="277" y="306"/>
                  <a:pt x="277" y="273"/>
                </a:cubicBezTo>
                <a:cubicBezTo>
                  <a:pt x="277" y="240"/>
                  <a:pt x="304" y="213"/>
                  <a:pt x="337" y="213"/>
                </a:cubicBezTo>
                <a:cubicBezTo>
                  <a:pt x="370" y="213"/>
                  <a:pt x="397" y="240"/>
                  <a:pt x="397" y="273"/>
                </a:cubicBezTo>
                <a:cubicBezTo>
                  <a:pt x="397" y="306"/>
                  <a:pt x="370" y="332"/>
                  <a:pt x="337" y="332"/>
                </a:cubicBezTo>
                <a:close/>
              </a:path>
            </a:pathLst>
          </a:custGeom>
          <a:solidFill>
            <a:srgbClr val="00B4ED"/>
          </a:solidFill>
          <a:ln w="9525">
            <a:solidFill>
              <a:schemeClr val="accent1"/>
            </a:solidFill>
            <a:round/>
          </a:ln>
        </p:spPr>
        <p:txBody>
          <a:bodyPr lIns="68571" tIns="34286" rIns="68571" bIns="34286"/>
          <a:lstStyle/>
          <a:p>
            <a:endParaRPr lang="zh-CN" altLang="en-US"/>
          </a:p>
        </p:txBody>
      </p:sp>
      <p:sp>
        <p:nvSpPr>
          <p:cNvPr id="12" name="正五边形 10"/>
          <p:cNvSpPr>
            <a:spLocks noChangeArrowheads="1"/>
          </p:cNvSpPr>
          <p:nvPr/>
        </p:nvSpPr>
        <p:spPr bwMode="auto">
          <a:xfrm>
            <a:off x="8183563" y="2565400"/>
            <a:ext cx="831850" cy="790575"/>
          </a:xfrm>
          <a:prstGeom prst="pentagon">
            <a:avLst/>
          </a:prstGeom>
          <a:noFill/>
          <a:ln w="25400">
            <a:solidFill>
              <a:schemeClr val="accent4"/>
            </a:solidFill>
            <a:miter lim="800000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defTabSz="4572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defTabSz="4572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defTabSz="4572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defTabSz="4572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zh-CN" altLang="en-US" sz="1800">
              <a:solidFill>
                <a:srgbClr val="FFFFFF"/>
              </a:solidFill>
              <a:latin typeface="宋体" panose="02010600030101010101" pitchFamily="2" charset="-122"/>
              <a:sym typeface="宋体" panose="02010600030101010101" pitchFamily="2" charset="-122"/>
            </a:endParaRPr>
          </a:p>
        </p:txBody>
      </p:sp>
      <p:sp>
        <p:nvSpPr>
          <p:cNvPr id="13" name="Freeform 13"/>
          <p:cNvSpPr>
            <a:spLocks noEditPoints="1" noChangeArrowheads="1"/>
          </p:cNvSpPr>
          <p:nvPr/>
        </p:nvSpPr>
        <p:spPr bwMode="auto">
          <a:xfrm>
            <a:off x="8467725" y="2773363"/>
            <a:ext cx="263525" cy="482600"/>
          </a:xfrm>
          <a:custGeom>
            <a:avLst/>
            <a:gdLst>
              <a:gd name="T0" fmla="*/ 2147483646 w 122"/>
              <a:gd name="T1" fmla="*/ 2147483646 h 225"/>
              <a:gd name="T2" fmla="*/ 2147483646 w 122"/>
              <a:gd name="T3" fmla="*/ 2147483646 h 225"/>
              <a:gd name="T4" fmla="*/ 2147483646 w 122"/>
              <a:gd name="T5" fmla="*/ 2147483646 h 225"/>
              <a:gd name="T6" fmla="*/ 2147483646 w 122"/>
              <a:gd name="T7" fmla="*/ 2147483646 h 225"/>
              <a:gd name="T8" fmla="*/ 2147483646 w 122"/>
              <a:gd name="T9" fmla="*/ 2147483646 h 225"/>
              <a:gd name="T10" fmla="*/ 2147483646 w 122"/>
              <a:gd name="T11" fmla="*/ 2147483646 h 225"/>
              <a:gd name="T12" fmla="*/ 2147483646 w 122"/>
              <a:gd name="T13" fmla="*/ 2147483646 h 225"/>
              <a:gd name="T14" fmla="*/ 2147483646 w 122"/>
              <a:gd name="T15" fmla="*/ 2147483646 h 225"/>
              <a:gd name="T16" fmla="*/ 2147483646 w 122"/>
              <a:gd name="T17" fmla="*/ 2147483646 h 225"/>
              <a:gd name="T18" fmla="*/ 2147483646 w 122"/>
              <a:gd name="T19" fmla="*/ 2147483646 h 225"/>
              <a:gd name="T20" fmla="*/ 2147483646 w 122"/>
              <a:gd name="T21" fmla="*/ 2147483646 h 225"/>
              <a:gd name="T22" fmla="*/ 2147483646 w 122"/>
              <a:gd name="T23" fmla="*/ 2147483646 h 225"/>
              <a:gd name="T24" fmla="*/ 2147483646 w 122"/>
              <a:gd name="T25" fmla="*/ 2147483646 h 225"/>
              <a:gd name="T26" fmla="*/ 2147483646 w 122"/>
              <a:gd name="T27" fmla="*/ 2147483646 h 225"/>
              <a:gd name="T28" fmla="*/ 2147483646 w 122"/>
              <a:gd name="T29" fmla="*/ 2147483646 h 225"/>
              <a:gd name="T30" fmla="*/ 2147483646 w 122"/>
              <a:gd name="T31" fmla="*/ 2147483646 h 225"/>
              <a:gd name="T32" fmla="*/ 2147483646 w 122"/>
              <a:gd name="T33" fmla="*/ 2147483646 h 225"/>
              <a:gd name="T34" fmla="*/ 2147483646 w 122"/>
              <a:gd name="T35" fmla="*/ 2147483646 h 225"/>
              <a:gd name="T36" fmla="*/ 2147483646 w 122"/>
              <a:gd name="T37" fmla="*/ 2147483646 h 225"/>
              <a:gd name="T38" fmla="*/ 2147483646 w 122"/>
              <a:gd name="T39" fmla="*/ 2147483646 h 225"/>
              <a:gd name="T40" fmla="*/ 2147483646 w 122"/>
              <a:gd name="T41" fmla="*/ 2147483646 h 225"/>
              <a:gd name="T42" fmla="*/ 2147483646 w 122"/>
              <a:gd name="T43" fmla="*/ 2147483646 h 225"/>
              <a:gd name="T44" fmla="*/ 2147483646 w 122"/>
              <a:gd name="T45" fmla="*/ 2147483646 h 225"/>
              <a:gd name="T46" fmla="*/ 2147483646 w 122"/>
              <a:gd name="T47" fmla="*/ 2147483646 h 225"/>
              <a:gd name="T48" fmla="*/ 2147483646 w 122"/>
              <a:gd name="T49" fmla="*/ 2147483646 h 225"/>
              <a:gd name="T50" fmla="*/ 2147483646 w 122"/>
              <a:gd name="T51" fmla="*/ 2147483646 h 225"/>
              <a:gd name="T52" fmla="*/ 2147483646 w 122"/>
              <a:gd name="T53" fmla="*/ 2147483646 h 225"/>
              <a:gd name="T54" fmla="*/ 2147483646 w 122"/>
              <a:gd name="T55" fmla="*/ 2147483646 h 225"/>
              <a:gd name="T56" fmla="*/ 2147483646 w 122"/>
              <a:gd name="T57" fmla="*/ 2147483646 h 225"/>
              <a:gd name="T58" fmla="*/ 2147483646 w 122"/>
              <a:gd name="T59" fmla="*/ 2147483646 h 225"/>
              <a:gd name="T60" fmla="*/ 2147483646 w 122"/>
              <a:gd name="T61" fmla="*/ 2147483646 h 225"/>
              <a:gd name="T62" fmla="*/ 2147483646 w 122"/>
              <a:gd name="T63" fmla="*/ 2147483646 h 225"/>
              <a:gd name="T64" fmla="*/ 2147483646 w 122"/>
              <a:gd name="T65" fmla="*/ 2147483646 h 225"/>
              <a:gd name="T66" fmla="*/ 2147483646 w 122"/>
              <a:gd name="T67" fmla="*/ 2147483646 h 225"/>
              <a:gd name="T68" fmla="*/ 2147483646 w 122"/>
              <a:gd name="T69" fmla="*/ 2147483646 h 225"/>
              <a:gd name="T70" fmla="*/ 2147483646 w 122"/>
              <a:gd name="T71" fmla="*/ 2147483646 h 225"/>
              <a:gd name="T72" fmla="*/ 2147483646 w 122"/>
              <a:gd name="T73" fmla="*/ 2147483646 h 225"/>
              <a:gd name="T74" fmla="*/ 2147483646 w 122"/>
              <a:gd name="T75" fmla="*/ 2147483646 h 225"/>
              <a:gd name="T76" fmla="*/ 2147483646 w 122"/>
              <a:gd name="T77" fmla="*/ 2147483646 h 225"/>
              <a:gd name="T78" fmla="*/ 2147483646 w 122"/>
              <a:gd name="T79" fmla="*/ 2147483646 h 225"/>
              <a:gd name="T80" fmla="*/ 2147483646 w 122"/>
              <a:gd name="T81" fmla="*/ 2147483646 h 225"/>
              <a:gd name="T82" fmla="*/ 2147483646 w 122"/>
              <a:gd name="T83" fmla="*/ 2147483646 h 225"/>
              <a:gd name="T84" fmla="*/ 2147483646 w 122"/>
              <a:gd name="T85" fmla="*/ 2147483646 h 225"/>
              <a:gd name="T86" fmla="*/ 2147483646 w 122"/>
              <a:gd name="T87" fmla="*/ 2147483646 h 225"/>
              <a:gd name="T88" fmla="*/ 2147483646 w 122"/>
              <a:gd name="T89" fmla="*/ 2147483646 h 225"/>
              <a:gd name="T90" fmla="*/ 2147483646 w 122"/>
              <a:gd name="T91" fmla="*/ 2147483646 h 225"/>
              <a:gd name="T92" fmla="*/ 2147483646 w 122"/>
              <a:gd name="T93" fmla="*/ 2147483646 h 225"/>
              <a:gd name="T94" fmla="*/ 2147483646 w 122"/>
              <a:gd name="T95" fmla="*/ 2147483646 h 225"/>
              <a:gd name="T96" fmla="*/ 2147483646 w 122"/>
              <a:gd name="T97" fmla="*/ 2147483646 h 225"/>
              <a:gd name="T98" fmla="*/ 2147483646 w 122"/>
              <a:gd name="T99" fmla="*/ 2147483646 h 225"/>
              <a:gd name="T100" fmla="*/ 2147483646 w 122"/>
              <a:gd name="T101" fmla="*/ 2147483646 h 225"/>
              <a:gd name="T102" fmla="*/ 2147483646 w 122"/>
              <a:gd name="T103" fmla="*/ 2147483646 h 225"/>
              <a:gd name="T104" fmla="*/ 2147483646 w 122"/>
              <a:gd name="T105" fmla="*/ 2147483646 h 225"/>
              <a:gd name="T106" fmla="*/ 2147483646 w 122"/>
              <a:gd name="T107" fmla="*/ 2147483646 h 225"/>
              <a:gd name="T108" fmla="*/ 2147483646 w 122"/>
              <a:gd name="T109" fmla="*/ 2147483646 h 225"/>
              <a:gd name="T110" fmla="*/ 2147483646 w 122"/>
              <a:gd name="T111" fmla="*/ 2147483646 h 225"/>
              <a:gd name="T112" fmla="*/ 2147483646 w 122"/>
              <a:gd name="T113" fmla="*/ 2147483646 h 225"/>
              <a:gd name="T114" fmla="*/ 2147483646 w 122"/>
              <a:gd name="T115" fmla="*/ 2147483646 h 225"/>
              <a:gd name="T116" fmla="*/ 2147483646 w 122"/>
              <a:gd name="T117" fmla="*/ 2147483646 h 225"/>
              <a:gd name="T118" fmla="*/ 2147483646 w 122"/>
              <a:gd name="T119" fmla="*/ 2147483646 h 225"/>
              <a:gd name="T120" fmla="*/ 2147483646 w 122"/>
              <a:gd name="T121" fmla="*/ 2147483646 h 225"/>
              <a:gd name="T122" fmla="*/ 2147483646 w 122"/>
              <a:gd name="T123" fmla="*/ 2147483646 h 225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122"/>
              <a:gd name="T187" fmla="*/ 0 h 225"/>
              <a:gd name="T188" fmla="*/ 122 w 122"/>
              <a:gd name="T189" fmla="*/ 225 h 225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122" h="225">
                <a:moveTo>
                  <a:pt x="3" y="57"/>
                </a:moveTo>
                <a:cubicBezTo>
                  <a:pt x="1" y="59"/>
                  <a:pt x="1" y="62"/>
                  <a:pt x="2" y="65"/>
                </a:cubicBezTo>
                <a:cubicBezTo>
                  <a:pt x="3" y="69"/>
                  <a:pt x="3" y="69"/>
                  <a:pt x="3" y="69"/>
                </a:cubicBezTo>
                <a:cubicBezTo>
                  <a:pt x="4" y="74"/>
                  <a:pt x="9" y="77"/>
                  <a:pt x="14" y="77"/>
                </a:cubicBezTo>
                <a:cubicBezTo>
                  <a:pt x="14" y="77"/>
                  <a:pt x="14" y="77"/>
                  <a:pt x="14" y="77"/>
                </a:cubicBezTo>
                <a:cubicBezTo>
                  <a:pt x="15" y="77"/>
                  <a:pt x="16" y="77"/>
                  <a:pt x="17" y="76"/>
                </a:cubicBezTo>
                <a:cubicBezTo>
                  <a:pt x="112" y="48"/>
                  <a:pt x="112" y="48"/>
                  <a:pt x="112" y="48"/>
                </a:cubicBezTo>
                <a:cubicBezTo>
                  <a:pt x="115" y="47"/>
                  <a:pt x="118" y="45"/>
                  <a:pt x="119" y="42"/>
                </a:cubicBezTo>
                <a:cubicBezTo>
                  <a:pt x="120" y="40"/>
                  <a:pt x="121" y="37"/>
                  <a:pt x="120" y="34"/>
                </a:cubicBezTo>
                <a:cubicBezTo>
                  <a:pt x="119" y="30"/>
                  <a:pt x="119" y="30"/>
                  <a:pt x="119" y="30"/>
                </a:cubicBezTo>
                <a:cubicBezTo>
                  <a:pt x="117" y="25"/>
                  <a:pt x="113" y="22"/>
                  <a:pt x="108" y="22"/>
                </a:cubicBezTo>
                <a:cubicBezTo>
                  <a:pt x="107" y="22"/>
                  <a:pt x="106" y="22"/>
                  <a:pt x="105" y="23"/>
                </a:cubicBezTo>
                <a:cubicBezTo>
                  <a:pt x="9" y="51"/>
                  <a:pt x="9" y="51"/>
                  <a:pt x="9" y="51"/>
                </a:cubicBezTo>
                <a:cubicBezTo>
                  <a:pt x="6" y="52"/>
                  <a:pt x="4" y="54"/>
                  <a:pt x="3" y="57"/>
                </a:cubicBezTo>
                <a:close/>
                <a:moveTo>
                  <a:pt x="106" y="28"/>
                </a:moveTo>
                <a:cubicBezTo>
                  <a:pt x="107" y="28"/>
                  <a:pt x="107" y="28"/>
                  <a:pt x="108" y="28"/>
                </a:cubicBezTo>
                <a:cubicBezTo>
                  <a:pt x="110" y="28"/>
                  <a:pt x="112" y="30"/>
                  <a:pt x="113" y="32"/>
                </a:cubicBezTo>
                <a:cubicBezTo>
                  <a:pt x="114" y="35"/>
                  <a:pt x="114" y="35"/>
                  <a:pt x="114" y="35"/>
                </a:cubicBezTo>
                <a:cubicBezTo>
                  <a:pt x="115" y="37"/>
                  <a:pt x="114" y="38"/>
                  <a:pt x="114" y="40"/>
                </a:cubicBezTo>
                <a:cubicBezTo>
                  <a:pt x="113" y="41"/>
                  <a:pt x="112" y="42"/>
                  <a:pt x="111" y="42"/>
                </a:cubicBezTo>
                <a:cubicBezTo>
                  <a:pt x="15" y="71"/>
                  <a:pt x="15" y="71"/>
                  <a:pt x="15" y="71"/>
                </a:cubicBezTo>
                <a:cubicBezTo>
                  <a:pt x="15" y="71"/>
                  <a:pt x="14" y="71"/>
                  <a:pt x="14" y="71"/>
                </a:cubicBezTo>
                <a:cubicBezTo>
                  <a:pt x="14" y="71"/>
                  <a:pt x="14" y="71"/>
                  <a:pt x="14" y="71"/>
                </a:cubicBezTo>
                <a:cubicBezTo>
                  <a:pt x="11" y="71"/>
                  <a:pt x="9" y="69"/>
                  <a:pt x="9" y="67"/>
                </a:cubicBezTo>
                <a:cubicBezTo>
                  <a:pt x="8" y="63"/>
                  <a:pt x="8" y="63"/>
                  <a:pt x="8" y="63"/>
                </a:cubicBezTo>
                <a:cubicBezTo>
                  <a:pt x="7" y="62"/>
                  <a:pt x="7" y="61"/>
                  <a:pt x="8" y="59"/>
                </a:cubicBezTo>
                <a:cubicBezTo>
                  <a:pt x="9" y="58"/>
                  <a:pt x="10" y="57"/>
                  <a:pt x="11" y="57"/>
                </a:cubicBezTo>
                <a:lnTo>
                  <a:pt x="106" y="28"/>
                </a:lnTo>
                <a:close/>
                <a:moveTo>
                  <a:pt x="3" y="35"/>
                </a:moveTo>
                <a:cubicBezTo>
                  <a:pt x="4" y="40"/>
                  <a:pt x="9" y="43"/>
                  <a:pt x="14" y="43"/>
                </a:cubicBezTo>
                <a:cubicBezTo>
                  <a:pt x="15" y="43"/>
                  <a:pt x="16" y="43"/>
                  <a:pt x="17" y="43"/>
                </a:cubicBezTo>
                <a:cubicBezTo>
                  <a:pt x="66" y="28"/>
                  <a:pt x="66" y="28"/>
                  <a:pt x="66" y="28"/>
                </a:cubicBezTo>
                <a:cubicBezTo>
                  <a:pt x="72" y="26"/>
                  <a:pt x="76" y="19"/>
                  <a:pt x="74" y="13"/>
                </a:cubicBezTo>
                <a:cubicBezTo>
                  <a:pt x="73" y="10"/>
                  <a:pt x="73" y="10"/>
                  <a:pt x="73" y="10"/>
                </a:cubicBezTo>
                <a:cubicBezTo>
                  <a:pt x="71" y="4"/>
                  <a:pt x="65" y="0"/>
                  <a:pt x="59" y="2"/>
                </a:cubicBezTo>
                <a:cubicBezTo>
                  <a:pt x="9" y="17"/>
                  <a:pt x="9" y="17"/>
                  <a:pt x="9" y="17"/>
                </a:cubicBezTo>
                <a:cubicBezTo>
                  <a:pt x="3" y="19"/>
                  <a:pt x="0" y="25"/>
                  <a:pt x="2" y="31"/>
                </a:cubicBezTo>
                <a:lnTo>
                  <a:pt x="3" y="35"/>
                </a:lnTo>
                <a:close/>
                <a:moveTo>
                  <a:pt x="11" y="23"/>
                </a:moveTo>
                <a:cubicBezTo>
                  <a:pt x="61" y="8"/>
                  <a:pt x="61" y="8"/>
                  <a:pt x="61" y="8"/>
                </a:cubicBezTo>
                <a:cubicBezTo>
                  <a:pt x="61" y="8"/>
                  <a:pt x="62" y="8"/>
                  <a:pt x="62" y="8"/>
                </a:cubicBezTo>
                <a:cubicBezTo>
                  <a:pt x="64" y="8"/>
                  <a:pt x="67" y="9"/>
                  <a:pt x="67" y="12"/>
                </a:cubicBezTo>
                <a:cubicBezTo>
                  <a:pt x="68" y="15"/>
                  <a:pt x="68" y="15"/>
                  <a:pt x="68" y="15"/>
                </a:cubicBezTo>
                <a:cubicBezTo>
                  <a:pt x="69" y="18"/>
                  <a:pt x="68" y="21"/>
                  <a:pt x="65" y="22"/>
                </a:cubicBezTo>
                <a:cubicBezTo>
                  <a:pt x="15" y="37"/>
                  <a:pt x="15" y="37"/>
                  <a:pt x="15" y="37"/>
                </a:cubicBezTo>
                <a:cubicBezTo>
                  <a:pt x="15" y="37"/>
                  <a:pt x="14" y="37"/>
                  <a:pt x="14" y="37"/>
                </a:cubicBezTo>
                <a:cubicBezTo>
                  <a:pt x="11" y="37"/>
                  <a:pt x="9" y="36"/>
                  <a:pt x="9" y="33"/>
                </a:cubicBezTo>
                <a:cubicBezTo>
                  <a:pt x="8" y="30"/>
                  <a:pt x="8" y="30"/>
                  <a:pt x="8" y="30"/>
                </a:cubicBezTo>
                <a:cubicBezTo>
                  <a:pt x="7" y="27"/>
                  <a:pt x="8" y="24"/>
                  <a:pt x="11" y="23"/>
                </a:cubicBezTo>
                <a:close/>
                <a:moveTo>
                  <a:pt x="120" y="101"/>
                </a:moveTo>
                <a:cubicBezTo>
                  <a:pt x="119" y="97"/>
                  <a:pt x="119" y="97"/>
                  <a:pt x="119" y="97"/>
                </a:cubicBezTo>
                <a:cubicBezTo>
                  <a:pt x="117" y="92"/>
                  <a:pt x="110" y="88"/>
                  <a:pt x="105" y="90"/>
                </a:cubicBezTo>
                <a:cubicBezTo>
                  <a:pt x="82" y="96"/>
                  <a:pt x="82" y="96"/>
                  <a:pt x="82" y="96"/>
                </a:cubicBezTo>
                <a:cubicBezTo>
                  <a:pt x="76" y="98"/>
                  <a:pt x="72" y="104"/>
                  <a:pt x="72" y="110"/>
                </a:cubicBezTo>
                <a:cubicBezTo>
                  <a:pt x="72" y="138"/>
                  <a:pt x="72" y="138"/>
                  <a:pt x="72" y="138"/>
                </a:cubicBezTo>
                <a:cubicBezTo>
                  <a:pt x="55" y="138"/>
                  <a:pt x="55" y="138"/>
                  <a:pt x="55" y="138"/>
                </a:cubicBezTo>
                <a:cubicBezTo>
                  <a:pt x="55" y="106"/>
                  <a:pt x="55" y="106"/>
                  <a:pt x="55" y="106"/>
                </a:cubicBezTo>
                <a:cubicBezTo>
                  <a:pt x="55" y="104"/>
                  <a:pt x="54" y="101"/>
                  <a:pt x="53" y="99"/>
                </a:cubicBezTo>
                <a:cubicBezTo>
                  <a:pt x="112" y="82"/>
                  <a:pt x="112" y="82"/>
                  <a:pt x="112" y="82"/>
                </a:cubicBezTo>
                <a:cubicBezTo>
                  <a:pt x="115" y="81"/>
                  <a:pt x="118" y="79"/>
                  <a:pt x="119" y="76"/>
                </a:cubicBezTo>
                <a:cubicBezTo>
                  <a:pt x="120" y="73"/>
                  <a:pt x="121" y="70"/>
                  <a:pt x="120" y="67"/>
                </a:cubicBezTo>
                <a:cubicBezTo>
                  <a:pt x="119" y="64"/>
                  <a:pt x="119" y="64"/>
                  <a:pt x="119" y="64"/>
                </a:cubicBezTo>
                <a:cubicBezTo>
                  <a:pt x="117" y="58"/>
                  <a:pt x="110" y="54"/>
                  <a:pt x="105" y="56"/>
                </a:cubicBezTo>
                <a:cubicBezTo>
                  <a:pt x="9" y="85"/>
                  <a:pt x="9" y="85"/>
                  <a:pt x="9" y="85"/>
                </a:cubicBezTo>
                <a:cubicBezTo>
                  <a:pt x="6" y="86"/>
                  <a:pt x="4" y="88"/>
                  <a:pt x="3" y="90"/>
                </a:cubicBezTo>
                <a:cubicBezTo>
                  <a:pt x="1" y="92"/>
                  <a:pt x="1" y="95"/>
                  <a:pt x="1" y="97"/>
                </a:cubicBezTo>
                <a:cubicBezTo>
                  <a:pt x="2" y="98"/>
                  <a:pt x="2" y="98"/>
                  <a:pt x="2" y="99"/>
                </a:cubicBezTo>
                <a:cubicBezTo>
                  <a:pt x="3" y="102"/>
                  <a:pt x="3" y="102"/>
                  <a:pt x="3" y="102"/>
                </a:cubicBezTo>
                <a:cubicBezTo>
                  <a:pt x="4" y="106"/>
                  <a:pt x="7" y="109"/>
                  <a:pt x="10" y="110"/>
                </a:cubicBezTo>
                <a:cubicBezTo>
                  <a:pt x="11" y="110"/>
                  <a:pt x="11" y="110"/>
                  <a:pt x="11" y="110"/>
                </a:cubicBezTo>
                <a:cubicBezTo>
                  <a:pt x="23" y="113"/>
                  <a:pt x="23" y="113"/>
                  <a:pt x="23" y="113"/>
                </a:cubicBezTo>
                <a:cubicBezTo>
                  <a:pt x="26" y="114"/>
                  <a:pt x="28" y="118"/>
                  <a:pt x="28" y="121"/>
                </a:cubicBezTo>
                <a:cubicBezTo>
                  <a:pt x="28" y="138"/>
                  <a:pt x="28" y="138"/>
                  <a:pt x="28" y="138"/>
                </a:cubicBezTo>
                <a:cubicBezTo>
                  <a:pt x="17" y="138"/>
                  <a:pt x="17" y="138"/>
                  <a:pt x="17" y="138"/>
                </a:cubicBezTo>
                <a:cubicBezTo>
                  <a:pt x="17" y="187"/>
                  <a:pt x="17" y="187"/>
                  <a:pt x="17" y="187"/>
                </a:cubicBezTo>
                <a:cubicBezTo>
                  <a:pt x="17" y="199"/>
                  <a:pt x="28" y="208"/>
                  <a:pt x="40" y="209"/>
                </a:cubicBezTo>
                <a:cubicBezTo>
                  <a:pt x="40" y="214"/>
                  <a:pt x="40" y="214"/>
                  <a:pt x="40" y="214"/>
                </a:cubicBezTo>
                <a:cubicBezTo>
                  <a:pt x="40" y="220"/>
                  <a:pt x="46" y="225"/>
                  <a:pt x="53" y="225"/>
                </a:cubicBezTo>
                <a:cubicBezTo>
                  <a:pt x="74" y="225"/>
                  <a:pt x="74" y="225"/>
                  <a:pt x="74" y="225"/>
                </a:cubicBezTo>
                <a:cubicBezTo>
                  <a:pt x="81" y="225"/>
                  <a:pt x="87" y="220"/>
                  <a:pt x="87" y="214"/>
                </a:cubicBezTo>
                <a:cubicBezTo>
                  <a:pt x="87" y="209"/>
                  <a:pt x="87" y="209"/>
                  <a:pt x="87" y="209"/>
                </a:cubicBezTo>
                <a:cubicBezTo>
                  <a:pt x="99" y="208"/>
                  <a:pt x="110" y="199"/>
                  <a:pt x="110" y="187"/>
                </a:cubicBezTo>
                <a:cubicBezTo>
                  <a:pt x="110" y="138"/>
                  <a:pt x="110" y="138"/>
                  <a:pt x="110" y="138"/>
                </a:cubicBezTo>
                <a:cubicBezTo>
                  <a:pt x="99" y="138"/>
                  <a:pt x="99" y="138"/>
                  <a:pt x="99" y="138"/>
                </a:cubicBezTo>
                <a:cubicBezTo>
                  <a:pt x="99" y="125"/>
                  <a:pt x="99" y="125"/>
                  <a:pt x="99" y="125"/>
                </a:cubicBezTo>
                <a:cubicBezTo>
                  <a:pt x="99" y="122"/>
                  <a:pt x="101" y="118"/>
                  <a:pt x="104" y="117"/>
                </a:cubicBezTo>
                <a:cubicBezTo>
                  <a:pt x="112" y="115"/>
                  <a:pt x="112" y="115"/>
                  <a:pt x="112" y="115"/>
                </a:cubicBezTo>
                <a:cubicBezTo>
                  <a:pt x="118" y="113"/>
                  <a:pt x="122" y="107"/>
                  <a:pt x="120" y="101"/>
                </a:cubicBezTo>
                <a:close/>
                <a:moveTo>
                  <a:pt x="43" y="98"/>
                </a:moveTo>
                <a:cubicBezTo>
                  <a:pt x="45" y="99"/>
                  <a:pt x="46" y="100"/>
                  <a:pt x="47" y="101"/>
                </a:cubicBezTo>
                <a:cubicBezTo>
                  <a:pt x="48" y="103"/>
                  <a:pt x="49" y="104"/>
                  <a:pt x="49" y="106"/>
                </a:cubicBezTo>
                <a:cubicBezTo>
                  <a:pt x="49" y="138"/>
                  <a:pt x="49" y="138"/>
                  <a:pt x="49" y="138"/>
                </a:cubicBezTo>
                <a:cubicBezTo>
                  <a:pt x="35" y="138"/>
                  <a:pt x="35" y="138"/>
                  <a:pt x="35" y="138"/>
                </a:cubicBezTo>
                <a:cubicBezTo>
                  <a:pt x="35" y="121"/>
                  <a:pt x="35" y="121"/>
                  <a:pt x="35" y="121"/>
                </a:cubicBezTo>
                <a:cubicBezTo>
                  <a:pt x="35" y="116"/>
                  <a:pt x="30" y="110"/>
                  <a:pt x="25" y="108"/>
                </a:cubicBezTo>
                <a:cubicBezTo>
                  <a:pt x="25" y="108"/>
                  <a:pt x="24" y="108"/>
                  <a:pt x="24" y="108"/>
                </a:cubicBezTo>
                <a:cubicBezTo>
                  <a:pt x="13" y="104"/>
                  <a:pt x="13" y="104"/>
                  <a:pt x="13" y="104"/>
                </a:cubicBezTo>
                <a:cubicBezTo>
                  <a:pt x="12" y="104"/>
                  <a:pt x="12" y="104"/>
                  <a:pt x="12" y="104"/>
                </a:cubicBezTo>
                <a:cubicBezTo>
                  <a:pt x="10" y="104"/>
                  <a:pt x="9" y="102"/>
                  <a:pt x="9" y="101"/>
                </a:cubicBezTo>
                <a:cubicBezTo>
                  <a:pt x="8" y="97"/>
                  <a:pt x="8" y="97"/>
                  <a:pt x="8" y="97"/>
                </a:cubicBezTo>
                <a:cubicBezTo>
                  <a:pt x="8" y="97"/>
                  <a:pt x="8" y="97"/>
                  <a:pt x="8" y="97"/>
                </a:cubicBezTo>
                <a:cubicBezTo>
                  <a:pt x="7" y="96"/>
                  <a:pt x="7" y="94"/>
                  <a:pt x="8" y="93"/>
                </a:cubicBezTo>
                <a:cubicBezTo>
                  <a:pt x="9" y="92"/>
                  <a:pt x="10" y="91"/>
                  <a:pt x="11" y="90"/>
                </a:cubicBezTo>
                <a:cubicBezTo>
                  <a:pt x="12" y="90"/>
                  <a:pt x="12" y="90"/>
                  <a:pt x="12" y="90"/>
                </a:cubicBezTo>
                <a:cubicBezTo>
                  <a:pt x="13" y="90"/>
                  <a:pt x="13" y="90"/>
                  <a:pt x="13" y="90"/>
                </a:cubicBezTo>
                <a:cubicBezTo>
                  <a:pt x="24" y="86"/>
                  <a:pt x="24" y="86"/>
                  <a:pt x="24" y="86"/>
                </a:cubicBezTo>
                <a:cubicBezTo>
                  <a:pt x="106" y="62"/>
                  <a:pt x="106" y="62"/>
                  <a:pt x="106" y="62"/>
                </a:cubicBezTo>
                <a:cubicBezTo>
                  <a:pt x="107" y="62"/>
                  <a:pt x="107" y="62"/>
                  <a:pt x="108" y="62"/>
                </a:cubicBezTo>
                <a:cubicBezTo>
                  <a:pt x="110" y="62"/>
                  <a:pt x="112" y="63"/>
                  <a:pt x="113" y="66"/>
                </a:cubicBezTo>
                <a:cubicBezTo>
                  <a:pt x="114" y="69"/>
                  <a:pt x="114" y="69"/>
                  <a:pt x="114" y="69"/>
                </a:cubicBezTo>
                <a:cubicBezTo>
                  <a:pt x="115" y="71"/>
                  <a:pt x="114" y="72"/>
                  <a:pt x="114" y="73"/>
                </a:cubicBezTo>
                <a:cubicBezTo>
                  <a:pt x="113" y="74"/>
                  <a:pt x="112" y="75"/>
                  <a:pt x="111" y="76"/>
                </a:cubicBezTo>
                <a:cubicBezTo>
                  <a:pt x="49" y="94"/>
                  <a:pt x="49" y="94"/>
                  <a:pt x="49" y="94"/>
                </a:cubicBezTo>
                <a:cubicBezTo>
                  <a:pt x="39" y="97"/>
                  <a:pt x="43" y="98"/>
                  <a:pt x="43" y="98"/>
                </a:cubicBezTo>
                <a:close/>
                <a:moveTo>
                  <a:pt x="111" y="109"/>
                </a:moveTo>
                <a:cubicBezTo>
                  <a:pt x="103" y="111"/>
                  <a:pt x="103" y="111"/>
                  <a:pt x="103" y="111"/>
                </a:cubicBezTo>
                <a:cubicBezTo>
                  <a:pt x="97" y="113"/>
                  <a:pt x="92" y="119"/>
                  <a:pt x="92" y="125"/>
                </a:cubicBezTo>
                <a:cubicBezTo>
                  <a:pt x="92" y="138"/>
                  <a:pt x="92" y="138"/>
                  <a:pt x="92" y="138"/>
                </a:cubicBezTo>
                <a:cubicBezTo>
                  <a:pt x="78" y="138"/>
                  <a:pt x="78" y="138"/>
                  <a:pt x="78" y="138"/>
                </a:cubicBezTo>
                <a:cubicBezTo>
                  <a:pt x="78" y="110"/>
                  <a:pt x="78" y="110"/>
                  <a:pt x="78" y="110"/>
                </a:cubicBezTo>
                <a:cubicBezTo>
                  <a:pt x="78" y="107"/>
                  <a:pt x="81" y="103"/>
                  <a:pt x="84" y="102"/>
                </a:cubicBezTo>
                <a:cubicBezTo>
                  <a:pt x="106" y="96"/>
                  <a:pt x="106" y="96"/>
                  <a:pt x="106" y="96"/>
                </a:cubicBezTo>
                <a:cubicBezTo>
                  <a:pt x="109" y="95"/>
                  <a:pt x="112" y="96"/>
                  <a:pt x="113" y="99"/>
                </a:cubicBezTo>
                <a:cubicBezTo>
                  <a:pt x="114" y="103"/>
                  <a:pt x="114" y="103"/>
                  <a:pt x="114" y="103"/>
                </a:cubicBezTo>
                <a:cubicBezTo>
                  <a:pt x="115" y="106"/>
                  <a:pt x="113" y="109"/>
                  <a:pt x="111" y="109"/>
                </a:cubicBezTo>
                <a:close/>
              </a:path>
            </a:pathLst>
          </a:custGeom>
          <a:noFill/>
          <a:ln w="9525">
            <a:solidFill>
              <a:schemeClr val="accent4"/>
            </a:solidFill>
            <a:rou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68571" tIns="34286" rIns="68571" bIns="34286"/>
          <a:lstStyle/>
          <a:p>
            <a:endParaRPr lang="zh-CN" altLang="en-US"/>
          </a:p>
        </p:txBody>
      </p:sp>
      <p:sp>
        <p:nvSpPr>
          <p:cNvPr id="14" name="正五边形 9"/>
          <p:cNvSpPr>
            <a:spLocks noChangeArrowheads="1"/>
          </p:cNvSpPr>
          <p:nvPr/>
        </p:nvSpPr>
        <p:spPr bwMode="auto">
          <a:xfrm>
            <a:off x="6446838" y="1401763"/>
            <a:ext cx="831850" cy="792162"/>
          </a:xfrm>
          <a:prstGeom prst="pentagon">
            <a:avLst/>
          </a:prstGeom>
          <a:noFill/>
          <a:ln w="25400">
            <a:solidFill>
              <a:schemeClr val="accent3"/>
            </a:solidFill>
            <a:miter lim="800000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defTabSz="4572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defTabSz="4572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defTabSz="4572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defTabSz="4572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zh-CN" altLang="en-US" sz="1800">
              <a:solidFill>
                <a:srgbClr val="FFFFFF"/>
              </a:solidFill>
              <a:latin typeface="宋体" panose="02010600030101010101" pitchFamily="2" charset="-122"/>
              <a:sym typeface="宋体" panose="02010600030101010101" pitchFamily="2" charset="-122"/>
            </a:endParaRPr>
          </a:p>
        </p:txBody>
      </p:sp>
      <p:sp>
        <p:nvSpPr>
          <p:cNvPr id="15" name="Freeform 78"/>
          <p:cNvSpPr>
            <a:spLocks noEditPoints="1" noChangeArrowheads="1"/>
          </p:cNvSpPr>
          <p:nvPr/>
        </p:nvSpPr>
        <p:spPr bwMode="auto">
          <a:xfrm>
            <a:off x="6677025" y="1652588"/>
            <a:ext cx="409575" cy="409575"/>
          </a:xfrm>
          <a:custGeom>
            <a:avLst/>
            <a:gdLst>
              <a:gd name="T0" fmla="*/ 2147483646 w 347"/>
              <a:gd name="T1" fmla="*/ 0 h 347"/>
              <a:gd name="T2" fmla="*/ 0 w 347"/>
              <a:gd name="T3" fmla="*/ 2147483646 h 347"/>
              <a:gd name="T4" fmla="*/ 2147483646 w 347"/>
              <a:gd name="T5" fmla="*/ 2147483646 h 347"/>
              <a:gd name="T6" fmla="*/ 2147483646 w 347"/>
              <a:gd name="T7" fmla="*/ 2147483646 h 347"/>
              <a:gd name="T8" fmla="*/ 2147483646 w 347"/>
              <a:gd name="T9" fmla="*/ 0 h 347"/>
              <a:gd name="T10" fmla="*/ 2147483646 w 347"/>
              <a:gd name="T11" fmla="*/ 2147483646 h 347"/>
              <a:gd name="T12" fmla="*/ 2147483646 w 347"/>
              <a:gd name="T13" fmla="*/ 2147483646 h 347"/>
              <a:gd name="T14" fmla="*/ 2147483646 w 347"/>
              <a:gd name="T15" fmla="*/ 2147483646 h 347"/>
              <a:gd name="T16" fmla="*/ 2147483646 w 347"/>
              <a:gd name="T17" fmla="*/ 2147483646 h 347"/>
              <a:gd name="T18" fmla="*/ 2147483646 w 347"/>
              <a:gd name="T19" fmla="*/ 2147483646 h 347"/>
              <a:gd name="T20" fmla="*/ 2147483646 w 347"/>
              <a:gd name="T21" fmla="*/ 2147483646 h 347"/>
              <a:gd name="T22" fmla="*/ 2147483646 w 347"/>
              <a:gd name="T23" fmla="*/ 2147483646 h 347"/>
              <a:gd name="T24" fmla="*/ 2147483646 w 347"/>
              <a:gd name="T25" fmla="*/ 2147483646 h 347"/>
              <a:gd name="T26" fmla="*/ 2147483646 w 347"/>
              <a:gd name="T27" fmla="*/ 2147483646 h 347"/>
              <a:gd name="T28" fmla="*/ 2147483646 w 347"/>
              <a:gd name="T29" fmla="*/ 2147483646 h 347"/>
              <a:gd name="T30" fmla="*/ 2147483646 w 347"/>
              <a:gd name="T31" fmla="*/ 2147483646 h 347"/>
              <a:gd name="T32" fmla="*/ 2147483646 w 347"/>
              <a:gd name="T33" fmla="*/ 2147483646 h 347"/>
              <a:gd name="T34" fmla="*/ 2147483646 w 347"/>
              <a:gd name="T35" fmla="*/ 2147483646 h 347"/>
              <a:gd name="T36" fmla="*/ 2147483646 w 347"/>
              <a:gd name="T37" fmla="*/ 2147483646 h 347"/>
              <a:gd name="T38" fmla="*/ 2147483646 w 347"/>
              <a:gd name="T39" fmla="*/ 2147483646 h 347"/>
              <a:gd name="T40" fmla="*/ 2147483646 w 347"/>
              <a:gd name="T41" fmla="*/ 2147483646 h 347"/>
              <a:gd name="T42" fmla="*/ 2147483646 w 347"/>
              <a:gd name="T43" fmla="*/ 2147483646 h 347"/>
              <a:gd name="T44" fmla="*/ 2147483646 w 347"/>
              <a:gd name="T45" fmla="*/ 2147483646 h 347"/>
              <a:gd name="T46" fmla="*/ 2147483646 w 347"/>
              <a:gd name="T47" fmla="*/ 2147483646 h 347"/>
              <a:gd name="T48" fmla="*/ 2147483646 w 347"/>
              <a:gd name="T49" fmla="*/ 2147483646 h 347"/>
              <a:gd name="T50" fmla="*/ 2147483646 w 347"/>
              <a:gd name="T51" fmla="*/ 2147483646 h 347"/>
              <a:gd name="T52" fmla="*/ 2147483646 w 347"/>
              <a:gd name="T53" fmla="*/ 2147483646 h 347"/>
              <a:gd name="T54" fmla="*/ 2147483646 w 347"/>
              <a:gd name="T55" fmla="*/ 2147483646 h 347"/>
              <a:gd name="T56" fmla="*/ 2147483646 w 347"/>
              <a:gd name="T57" fmla="*/ 2147483646 h 347"/>
              <a:gd name="T58" fmla="*/ 2147483646 w 347"/>
              <a:gd name="T59" fmla="*/ 2147483646 h 347"/>
              <a:gd name="T60" fmla="*/ 2147483646 w 347"/>
              <a:gd name="T61" fmla="*/ 2147483646 h 347"/>
              <a:gd name="T62" fmla="*/ 2147483646 w 347"/>
              <a:gd name="T63" fmla="*/ 2147483646 h 347"/>
              <a:gd name="T64" fmla="*/ 2147483646 w 347"/>
              <a:gd name="T65" fmla="*/ 2147483646 h 347"/>
              <a:gd name="T66" fmla="*/ 2147483646 w 347"/>
              <a:gd name="T67" fmla="*/ 2147483646 h 347"/>
              <a:gd name="T68" fmla="*/ 2147483646 w 347"/>
              <a:gd name="T69" fmla="*/ 2147483646 h 347"/>
              <a:gd name="T70" fmla="*/ 2147483646 w 347"/>
              <a:gd name="T71" fmla="*/ 2147483646 h 347"/>
              <a:gd name="T72" fmla="*/ 2147483646 w 347"/>
              <a:gd name="T73" fmla="*/ 2147483646 h 347"/>
              <a:gd name="T74" fmla="*/ 2147483646 w 347"/>
              <a:gd name="T75" fmla="*/ 2147483646 h 347"/>
              <a:gd name="T76" fmla="*/ 2147483646 w 347"/>
              <a:gd name="T77" fmla="*/ 2147483646 h 347"/>
              <a:gd name="T78" fmla="*/ 2147483646 w 347"/>
              <a:gd name="T79" fmla="*/ 2147483646 h 347"/>
              <a:gd name="T80" fmla="*/ 2147483646 w 347"/>
              <a:gd name="T81" fmla="*/ 2147483646 h 347"/>
              <a:gd name="T82" fmla="*/ 2147483646 w 347"/>
              <a:gd name="T83" fmla="*/ 2147483646 h 347"/>
              <a:gd name="T84" fmla="*/ 2147483646 w 347"/>
              <a:gd name="T85" fmla="*/ 2147483646 h 347"/>
              <a:gd name="T86" fmla="*/ 2147483646 w 347"/>
              <a:gd name="T87" fmla="*/ 2147483646 h 347"/>
              <a:gd name="T88" fmla="*/ 2147483646 w 347"/>
              <a:gd name="T89" fmla="*/ 2147483646 h 347"/>
              <a:gd name="T90" fmla="*/ 2147483646 w 347"/>
              <a:gd name="T91" fmla="*/ 2147483646 h 347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w 347"/>
              <a:gd name="T139" fmla="*/ 0 h 347"/>
              <a:gd name="T140" fmla="*/ 347 w 347"/>
              <a:gd name="T141" fmla="*/ 347 h 347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T138" t="T139" r="T140" b="T141"/>
            <a:pathLst>
              <a:path w="347" h="347">
                <a:moveTo>
                  <a:pt x="174" y="0"/>
                </a:moveTo>
                <a:cubicBezTo>
                  <a:pt x="78" y="0"/>
                  <a:pt x="0" y="78"/>
                  <a:pt x="0" y="174"/>
                </a:cubicBezTo>
                <a:cubicBezTo>
                  <a:pt x="0" y="269"/>
                  <a:pt x="78" y="347"/>
                  <a:pt x="174" y="347"/>
                </a:cubicBezTo>
                <a:cubicBezTo>
                  <a:pt x="269" y="347"/>
                  <a:pt x="347" y="269"/>
                  <a:pt x="347" y="174"/>
                </a:cubicBezTo>
                <a:cubicBezTo>
                  <a:pt x="347" y="78"/>
                  <a:pt x="269" y="0"/>
                  <a:pt x="174" y="0"/>
                </a:cubicBezTo>
                <a:close/>
                <a:moveTo>
                  <a:pt x="332" y="166"/>
                </a:moveTo>
                <a:cubicBezTo>
                  <a:pt x="283" y="166"/>
                  <a:pt x="283" y="166"/>
                  <a:pt x="283" y="166"/>
                </a:cubicBezTo>
                <a:cubicBezTo>
                  <a:pt x="281" y="107"/>
                  <a:pt x="261" y="55"/>
                  <a:pt x="231" y="26"/>
                </a:cubicBezTo>
                <a:cubicBezTo>
                  <a:pt x="288" y="48"/>
                  <a:pt x="329" y="102"/>
                  <a:pt x="332" y="166"/>
                </a:cubicBezTo>
                <a:close/>
                <a:moveTo>
                  <a:pt x="174" y="332"/>
                </a:moveTo>
                <a:cubicBezTo>
                  <a:pt x="165" y="330"/>
                  <a:pt x="148" y="277"/>
                  <a:pt x="147" y="181"/>
                </a:cubicBezTo>
                <a:cubicBezTo>
                  <a:pt x="200" y="181"/>
                  <a:pt x="200" y="181"/>
                  <a:pt x="200" y="181"/>
                </a:cubicBezTo>
                <a:cubicBezTo>
                  <a:pt x="199" y="277"/>
                  <a:pt x="183" y="330"/>
                  <a:pt x="174" y="332"/>
                </a:cubicBezTo>
                <a:close/>
                <a:moveTo>
                  <a:pt x="147" y="166"/>
                </a:moveTo>
                <a:cubicBezTo>
                  <a:pt x="148" y="70"/>
                  <a:pt x="165" y="17"/>
                  <a:pt x="174" y="15"/>
                </a:cubicBezTo>
                <a:cubicBezTo>
                  <a:pt x="174" y="15"/>
                  <a:pt x="174" y="15"/>
                  <a:pt x="174" y="15"/>
                </a:cubicBezTo>
                <a:cubicBezTo>
                  <a:pt x="183" y="17"/>
                  <a:pt x="199" y="70"/>
                  <a:pt x="200" y="166"/>
                </a:cubicBezTo>
                <a:lnTo>
                  <a:pt x="147" y="166"/>
                </a:lnTo>
                <a:close/>
                <a:moveTo>
                  <a:pt x="153" y="19"/>
                </a:moveTo>
                <a:cubicBezTo>
                  <a:pt x="138" y="51"/>
                  <a:pt x="133" y="118"/>
                  <a:pt x="133" y="166"/>
                </a:cubicBezTo>
                <a:cubicBezTo>
                  <a:pt x="79" y="166"/>
                  <a:pt x="79" y="166"/>
                  <a:pt x="79" y="166"/>
                </a:cubicBezTo>
                <a:cubicBezTo>
                  <a:pt x="81" y="94"/>
                  <a:pt x="112" y="34"/>
                  <a:pt x="153" y="19"/>
                </a:cubicBezTo>
                <a:close/>
                <a:moveTo>
                  <a:pt x="133" y="181"/>
                </a:moveTo>
                <a:cubicBezTo>
                  <a:pt x="133" y="229"/>
                  <a:pt x="138" y="296"/>
                  <a:pt x="153" y="329"/>
                </a:cubicBezTo>
                <a:cubicBezTo>
                  <a:pt x="112" y="313"/>
                  <a:pt x="81" y="254"/>
                  <a:pt x="79" y="181"/>
                </a:cubicBezTo>
                <a:lnTo>
                  <a:pt x="133" y="181"/>
                </a:lnTo>
                <a:close/>
                <a:moveTo>
                  <a:pt x="194" y="329"/>
                </a:moveTo>
                <a:cubicBezTo>
                  <a:pt x="209" y="296"/>
                  <a:pt x="214" y="229"/>
                  <a:pt x="215" y="181"/>
                </a:cubicBezTo>
                <a:cubicBezTo>
                  <a:pt x="268" y="181"/>
                  <a:pt x="268" y="181"/>
                  <a:pt x="268" y="181"/>
                </a:cubicBezTo>
                <a:cubicBezTo>
                  <a:pt x="266" y="254"/>
                  <a:pt x="235" y="313"/>
                  <a:pt x="194" y="329"/>
                </a:cubicBezTo>
                <a:close/>
                <a:moveTo>
                  <a:pt x="215" y="166"/>
                </a:moveTo>
                <a:cubicBezTo>
                  <a:pt x="214" y="118"/>
                  <a:pt x="209" y="51"/>
                  <a:pt x="194" y="19"/>
                </a:cubicBezTo>
                <a:cubicBezTo>
                  <a:pt x="235" y="34"/>
                  <a:pt x="266" y="94"/>
                  <a:pt x="268" y="166"/>
                </a:cubicBezTo>
                <a:lnTo>
                  <a:pt x="215" y="166"/>
                </a:lnTo>
                <a:close/>
                <a:moveTo>
                  <a:pt x="117" y="26"/>
                </a:moveTo>
                <a:cubicBezTo>
                  <a:pt x="87" y="55"/>
                  <a:pt x="66" y="107"/>
                  <a:pt x="64" y="166"/>
                </a:cubicBezTo>
                <a:cubicBezTo>
                  <a:pt x="15" y="166"/>
                  <a:pt x="15" y="166"/>
                  <a:pt x="15" y="166"/>
                </a:cubicBezTo>
                <a:cubicBezTo>
                  <a:pt x="18" y="102"/>
                  <a:pt x="59" y="48"/>
                  <a:pt x="117" y="26"/>
                </a:cubicBezTo>
                <a:close/>
                <a:moveTo>
                  <a:pt x="15" y="181"/>
                </a:moveTo>
                <a:cubicBezTo>
                  <a:pt x="64" y="181"/>
                  <a:pt x="64" y="181"/>
                  <a:pt x="64" y="181"/>
                </a:cubicBezTo>
                <a:cubicBezTo>
                  <a:pt x="66" y="241"/>
                  <a:pt x="87" y="292"/>
                  <a:pt x="117" y="322"/>
                </a:cubicBezTo>
                <a:cubicBezTo>
                  <a:pt x="59" y="300"/>
                  <a:pt x="18" y="245"/>
                  <a:pt x="15" y="181"/>
                </a:cubicBezTo>
                <a:close/>
                <a:moveTo>
                  <a:pt x="231" y="322"/>
                </a:moveTo>
                <a:cubicBezTo>
                  <a:pt x="261" y="292"/>
                  <a:pt x="281" y="241"/>
                  <a:pt x="283" y="181"/>
                </a:cubicBezTo>
                <a:cubicBezTo>
                  <a:pt x="332" y="181"/>
                  <a:pt x="332" y="181"/>
                  <a:pt x="332" y="181"/>
                </a:cubicBezTo>
                <a:cubicBezTo>
                  <a:pt x="329" y="245"/>
                  <a:pt x="288" y="300"/>
                  <a:pt x="231" y="322"/>
                </a:cubicBezTo>
                <a:close/>
              </a:path>
            </a:pathLst>
          </a:custGeom>
          <a:solidFill>
            <a:schemeClr val="accent3"/>
          </a:solidFill>
          <a:ln w="9525">
            <a:solidFill>
              <a:schemeClr val="accent3"/>
            </a:solidFill>
            <a:round/>
          </a:ln>
        </p:spPr>
        <p:txBody>
          <a:bodyPr lIns="68571" tIns="34286" rIns="68571" bIns="34286"/>
          <a:lstStyle/>
          <a:p>
            <a:endParaRPr lang="zh-CN" altLang="en-US"/>
          </a:p>
        </p:txBody>
      </p:sp>
      <p:sp>
        <p:nvSpPr>
          <p:cNvPr id="16" name="正五边形 8"/>
          <p:cNvSpPr>
            <a:spLocks noChangeArrowheads="1"/>
          </p:cNvSpPr>
          <p:nvPr/>
        </p:nvSpPr>
        <p:spPr bwMode="auto">
          <a:xfrm>
            <a:off x="4724400" y="2565400"/>
            <a:ext cx="831850" cy="790575"/>
          </a:xfrm>
          <a:prstGeom prst="pentagon">
            <a:avLst/>
          </a:prstGeom>
          <a:noFill/>
          <a:ln w="25400">
            <a:solidFill>
              <a:schemeClr val="accent2"/>
            </a:solidFill>
            <a:miter lim="800000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defTabSz="4572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defTabSz="4572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defTabSz="4572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defTabSz="4572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zh-CN" altLang="en-US" sz="1800">
              <a:solidFill>
                <a:srgbClr val="FFFFFF"/>
              </a:solidFill>
              <a:latin typeface="宋体" panose="02010600030101010101" pitchFamily="2" charset="-122"/>
              <a:sym typeface="宋体" panose="02010600030101010101" pitchFamily="2" charset="-122"/>
            </a:endParaRPr>
          </a:p>
        </p:txBody>
      </p:sp>
      <p:sp>
        <p:nvSpPr>
          <p:cNvPr id="17" name="Freeform 77"/>
          <p:cNvSpPr>
            <a:spLocks noEditPoints="1" noChangeArrowheads="1"/>
          </p:cNvSpPr>
          <p:nvPr/>
        </p:nvSpPr>
        <p:spPr bwMode="auto">
          <a:xfrm>
            <a:off x="4914900" y="2830513"/>
            <a:ext cx="485775" cy="333375"/>
          </a:xfrm>
          <a:custGeom>
            <a:avLst/>
            <a:gdLst>
              <a:gd name="T0" fmla="*/ 2147483646 w 413"/>
              <a:gd name="T1" fmla="*/ 2147483646 h 283"/>
              <a:gd name="T2" fmla="*/ 2147483646 w 413"/>
              <a:gd name="T3" fmla="*/ 2147483646 h 283"/>
              <a:gd name="T4" fmla="*/ 2147483646 w 413"/>
              <a:gd name="T5" fmla="*/ 2147483646 h 283"/>
              <a:gd name="T6" fmla="*/ 0 w 413"/>
              <a:gd name="T7" fmla="*/ 2147483646 h 283"/>
              <a:gd name="T8" fmla="*/ 2147483646 w 413"/>
              <a:gd name="T9" fmla="*/ 2147483646 h 283"/>
              <a:gd name="T10" fmla="*/ 2147483646 w 413"/>
              <a:gd name="T11" fmla="*/ 2147483646 h 283"/>
              <a:gd name="T12" fmla="*/ 2147483646 w 413"/>
              <a:gd name="T13" fmla="*/ 0 h 283"/>
              <a:gd name="T14" fmla="*/ 2147483646 w 413"/>
              <a:gd name="T15" fmla="*/ 2147483646 h 283"/>
              <a:gd name="T16" fmla="*/ 2147483646 w 413"/>
              <a:gd name="T17" fmla="*/ 2147483646 h 283"/>
              <a:gd name="T18" fmla="*/ 2147483646 w 413"/>
              <a:gd name="T19" fmla="*/ 2147483646 h 283"/>
              <a:gd name="T20" fmla="*/ 2147483646 w 413"/>
              <a:gd name="T21" fmla="*/ 2147483646 h 283"/>
              <a:gd name="T22" fmla="*/ 2147483646 w 413"/>
              <a:gd name="T23" fmla="*/ 2147483646 h 283"/>
              <a:gd name="T24" fmla="*/ 2147483646 w 413"/>
              <a:gd name="T25" fmla="*/ 2147483646 h 283"/>
              <a:gd name="T26" fmla="*/ 2147483646 w 413"/>
              <a:gd name="T27" fmla="*/ 2147483646 h 283"/>
              <a:gd name="T28" fmla="*/ 2147483646 w 413"/>
              <a:gd name="T29" fmla="*/ 2147483646 h 283"/>
              <a:gd name="T30" fmla="*/ 2147483646 w 413"/>
              <a:gd name="T31" fmla="*/ 2147483646 h 283"/>
              <a:gd name="T32" fmla="*/ 2147483646 w 413"/>
              <a:gd name="T33" fmla="*/ 2147483646 h 283"/>
              <a:gd name="T34" fmla="*/ 2147483646 w 413"/>
              <a:gd name="T35" fmla="*/ 2147483646 h 283"/>
              <a:gd name="T36" fmla="*/ 2147483646 w 413"/>
              <a:gd name="T37" fmla="*/ 2147483646 h 283"/>
              <a:gd name="T38" fmla="*/ 2147483646 w 413"/>
              <a:gd name="T39" fmla="*/ 2147483646 h 283"/>
              <a:gd name="T40" fmla="*/ 2147483646 w 413"/>
              <a:gd name="T41" fmla="*/ 2147483646 h 283"/>
              <a:gd name="T42" fmla="*/ 2147483646 w 413"/>
              <a:gd name="T43" fmla="*/ 2147483646 h 283"/>
              <a:gd name="T44" fmla="*/ 2147483646 w 413"/>
              <a:gd name="T45" fmla="*/ 2147483646 h 283"/>
              <a:gd name="T46" fmla="*/ 2147483646 w 413"/>
              <a:gd name="T47" fmla="*/ 2147483646 h 283"/>
              <a:gd name="T48" fmla="*/ 2147483646 w 413"/>
              <a:gd name="T49" fmla="*/ 2147483646 h 283"/>
              <a:gd name="T50" fmla="*/ 2147483646 w 413"/>
              <a:gd name="T51" fmla="*/ 2147483646 h 283"/>
              <a:gd name="T52" fmla="*/ 2147483646 w 413"/>
              <a:gd name="T53" fmla="*/ 2147483646 h 283"/>
              <a:gd name="T54" fmla="*/ 2147483646 w 413"/>
              <a:gd name="T55" fmla="*/ 2147483646 h 283"/>
              <a:gd name="T56" fmla="*/ 2147483646 w 413"/>
              <a:gd name="T57" fmla="*/ 2147483646 h 283"/>
              <a:gd name="T58" fmla="*/ 2147483646 w 413"/>
              <a:gd name="T59" fmla="*/ 2147483646 h 283"/>
              <a:gd name="T60" fmla="*/ 2147483646 w 413"/>
              <a:gd name="T61" fmla="*/ 2147483646 h 283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w 413"/>
              <a:gd name="T94" fmla="*/ 0 h 283"/>
              <a:gd name="T95" fmla="*/ 413 w 413"/>
              <a:gd name="T96" fmla="*/ 283 h 283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T93" t="T94" r="T95" b="T96"/>
            <a:pathLst>
              <a:path w="412" h="283">
                <a:moveTo>
                  <a:pt x="340" y="283"/>
                </a:moveTo>
                <a:cubicBezTo>
                  <a:pt x="73" y="283"/>
                  <a:pt x="73" y="283"/>
                  <a:pt x="73" y="283"/>
                </a:cubicBezTo>
                <a:cubicBezTo>
                  <a:pt x="73" y="283"/>
                  <a:pt x="72" y="283"/>
                  <a:pt x="72" y="283"/>
                </a:cubicBezTo>
                <a:cubicBezTo>
                  <a:pt x="32" y="282"/>
                  <a:pt x="0" y="249"/>
                  <a:pt x="0" y="209"/>
                </a:cubicBezTo>
                <a:cubicBezTo>
                  <a:pt x="0" y="169"/>
                  <a:pt x="31" y="137"/>
                  <a:pt x="70" y="135"/>
                </a:cubicBezTo>
                <a:cubicBezTo>
                  <a:pt x="67" y="126"/>
                  <a:pt x="66" y="117"/>
                  <a:pt x="66" y="107"/>
                </a:cubicBezTo>
                <a:cubicBezTo>
                  <a:pt x="66" y="48"/>
                  <a:pt x="114" y="0"/>
                  <a:pt x="173" y="0"/>
                </a:cubicBezTo>
                <a:cubicBezTo>
                  <a:pt x="217" y="0"/>
                  <a:pt x="257" y="27"/>
                  <a:pt x="273" y="69"/>
                </a:cubicBezTo>
                <a:cubicBezTo>
                  <a:pt x="273" y="69"/>
                  <a:pt x="273" y="69"/>
                  <a:pt x="273" y="69"/>
                </a:cubicBezTo>
                <a:cubicBezTo>
                  <a:pt x="311" y="69"/>
                  <a:pt x="343" y="98"/>
                  <a:pt x="346" y="135"/>
                </a:cubicBezTo>
                <a:cubicBezTo>
                  <a:pt x="384" y="139"/>
                  <a:pt x="413" y="171"/>
                  <a:pt x="413" y="209"/>
                </a:cubicBezTo>
                <a:cubicBezTo>
                  <a:pt x="413" y="249"/>
                  <a:pt x="381" y="282"/>
                  <a:pt x="341" y="283"/>
                </a:cubicBezTo>
                <a:cubicBezTo>
                  <a:pt x="340" y="283"/>
                  <a:pt x="340" y="283"/>
                  <a:pt x="340" y="283"/>
                </a:cubicBezTo>
                <a:close/>
                <a:moveTo>
                  <a:pt x="73" y="268"/>
                </a:moveTo>
                <a:cubicBezTo>
                  <a:pt x="339" y="268"/>
                  <a:pt x="339" y="268"/>
                  <a:pt x="339" y="268"/>
                </a:cubicBezTo>
                <a:cubicBezTo>
                  <a:pt x="339" y="268"/>
                  <a:pt x="340" y="268"/>
                  <a:pt x="340" y="268"/>
                </a:cubicBezTo>
                <a:cubicBezTo>
                  <a:pt x="372" y="268"/>
                  <a:pt x="398" y="241"/>
                  <a:pt x="398" y="209"/>
                </a:cubicBezTo>
                <a:cubicBezTo>
                  <a:pt x="398" y="176"/>
                  <a:pt x="372" y="150"/>
                  <a:pt x="339" y="150"/>
                </a:cubicBezTo>
                <a:cubicBezTo>
                  <a:pt x="335" y="150"/>
                  <a:pt x="332" y="146"/>
                  <a:pt x="332" y="142"/>
                </a:cubicBezTo>
                <a:cubicBezTo>
                  <a:pt x="332" y="110"/>
                  <a:pt x="305" y="83"/>
                  <a:pt x="273" y="83"/>
                </a:cubicBezTo>
                <a:cubicBezTo>
                  <a:pt x="271" y="83"/>
                  <a:pt x="270" y="83"/>
                  <a:pt x="268" y="84"/>
                </a:cubicBezTo>
                <a:cubicBezTo>
                  <a:pt x="265" y="84"/>
                  <a:pt x="262" y="82"/>
                  <a:pt x="261" y="79"/>
                </a:cubicBezTo>
                <a:cubicBezTo>
                  <a:pt x="248" y="40"/>
                  <a:pt x="213" y="15"/>
                  <a:pt x="173" y="15"/>
                </a:cubicBezTo>
                <a:cubicBezTo>
                  <a:pt x="122" y="15"/>
                  <a:pt x="81" y="56"/>
                  <a:pt x="81" y="107"/>
                </a:cubicBezTo>
                <a:cubicBezTo>
                  <a:pt x="81" y="118"/>
                  <a:pt x="83" y="129"/>
                  <a:pt x="87" y="140"/>
                </a:cubicBezTo>
                <a:cubicBezTo>
                  <a:pt x="88" y="142"/>
                  <a:pt x="87" y="145"/>
                  <a:pt x="86" y="147"/>
                </a:cubicBezTo>
                <a:cubicBezTo>
                  <a:pt x="84" y="149"/>
                  <a:pt x="82" y="150"/>
                  <a:pt x="79" y="150"/>
                </a:cubicBezTo>
                <a:cubicBezTo>
                  <a:pt x="77" y="150"/>
                  <a:pt x="75" y="150"/>
                  <a:pt x="73" y="150"/>
                </a:cubicBezTo>
                <a:cubicBezTo>
                  <a:pt x="41" y="150"/>
                  <a:pt x="14" y="176"/>
                  <a:pt x="14" y="209"/>
                </a:cubicBezTo>
                <a:cubicBezTo>
                  <a:pt x="14" y="241"/>
                  <a:pt x="41" y="268"/>
                  <a:pt x="73" y="268"/>
                </a:cubicBezTo>
                <a:cubicBezTo>
                  <a:pt x="73" y="268"/>
                  <a:pt x="73" y="268"/>
                  <a:pt x="73" y="268"/>
                </a:cubicBezTo>
                <a:close/>
              </a:path>
            </a:pathLst>
          </a:custGeom>
          <a:solidFill>
            <a:srgbClr val="FFBF17"/>
          </a:solidFill>
          <a:ln w="9525">
            <a:solidFill>
              <a:schemeClr val="accent2"/>
            </a:solidFill>
            <a:round/>
          </a:ln>
        </p:spPr>
        <p:txBody>
          <a:bodyPr lIns="68571" tIns="34286" rIns="68571" bIns="34286"/>
          <a:lstStyle/>
          <a:p>
            <a:endParaRPr lang="zh-CN" altLang="en-US"/>
          </a:p>
        </p:txBody>
      </p:sp>
      <p:cxnSp>
        <p:nvCxnSpPr>
          <p:cNvPr id="18" name="直接连接符 19"/>
          <p:cNvCxnSpPr>
            <a:cxnSpLocks noChangeShapeType="1"/>
            <a:stCxn id="10" idx="4"/>
            <a:endCxn id="16" idx="1"/>
          </p:cNvCxnSpPr>
          <p:nvPr/>
        </p:nvCxnSpPr>
        <p:spPr bwMode="auto">
          <a:xfrm>
            <a:off x="3668713" y="2149475"/>
            <a:ext cx="1055687" cy="717550"/>
          </a:xfrm>
          <a:prstGeom prst="line">
            <a:avLst/>
          </a:prstGeom>
          <a:noFill/>
          <a:ln w="9525">
            <a:solidFill>
              <a:schemeClr val="accent1"/>
            </a:solidFill>
            <a:prstDash val="dash"/>
            <a:rou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9" name="直接连接符 21"/>
          <p:cNvCxnSpPr>
            <a:cxnSpLocks noChangeShapeType="1"/>
            <a:stCxn id="14" idx="2"/>
            <a:endCxn id="16" idx="5"/>
          </p:cNvCxnSpPr>
          <p:nvPr/>
        </p:nvCxnSpPr>
        <p:spPr bwMode="auto">
          <a:xfrm flipH="1">
            <a:off x="5556250" y="2193925"/>
            <a:ext cx="1049338" cy="673100"/>
          </a:xfrm>
          <a:prstGeom prst="line">
            <a:avLst/>
          </a:prstGeom>
          <a:noFill/>
          <a:ln w="9525">
            <a:solidFill>
              <a:schemeClr val="accent2"/>
            </a:solidFill>
            <a:prstDash val="dash"/>
            <a:rou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0" name="直接连接符 24"/>
          <p:cNvCxnSpPr>
            <a:cxnSpLocks noChangeShapeType="1"/>
            <a:stCxn id="12" idx="1"/>
            <a:endCxn id="14" idx="4"/>
          </p:cNvCxnSpPr>
          <p:nvPr/>
        </p:nvCxnSpPr>
        <p:spPr bwMode="auto">
          <a:xfrm flipH="1" flipV="1">
            <a:off x="7118350" y="2193925"/>
            <a:ext cx="1065213" cy="673100"/>
          </a:xfrm>
          <a:prstGeom prst="line">
            <a:avLst/>
          </a:prstGeom>
          <a:noFill/>
          <a:ln w="9525">
            <a:solidFill>
              <a:schemeClr val="accent3"/>
            </a:solidFill>
            <a:prstDash val="dash"/>
            <a:rou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21" name="TextBox 7"/>
          <p:cNvSpPr>
            <a:spLocks noChangeArrowheads="1"/>
          </p:cNvSpPr>
          <p:nvPr/>
        </p:nvSpPr>
        <p:spPr bwMode="auto">
          <a:xfrm>
            <a:off x="2439988" y="2508250"/>
            <a:ext cx="1770062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kumimoji="1" sz="24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>
              <a:defRPr kumimoji="1" sz="24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>
              <a:defRPr kumimoji="1" sz="24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>
              <a:defRPr kumimoji="1" sz="24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>
              <a:defRPr kumimoji="1" sz="24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 kumimoji="1" sz="24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 kumimoji="1" sz="24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 kumimoji="1" sz="24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 kumimoji="1" sz="24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algn="ctr" eaLnBrk="1" fontAlgn="auto" hangingPunct="1">
              <a:spcBef>
                <a:spcPct val="0"/>
              </a:spcBef>
              <a:spcAft>
                <a:spcPct val="0"/>
              </a:spcAft>
              <a:defRPr/>
            </a:pPr>
            <a:r>
              <a:rPr lang="zh-CN" altLang="en-US" sz="1400" kern="0"/>
              <a:t>点击添加标题</a:t>
            </a:r>
          </a:p>
        </p:txBody>
      </p:sp>
      <p:sp>
        <p:nvSpPr>
          <p:cNvPr id="22" name="TextBox 27"/>
          <p:cNvSpPr>
            <a:spLocks noChangeArrowheads="1"/>
          </p:cNvSpPr>
          <p:nvPr/>
        </p:nvSpPr>
        <p:spPr bwMode="auto">
          <a:xfrm>
            <a:off x="4168775" y="1554163"/>
            <a:ext cx="1944688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kumimoji="1" sz="24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>
              <a:defRPr kumimoji="1" sz="24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>
              <a:defRPr kumimoji="1" sz="24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>
              <a:defRPr kumimoji="1" sz="24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>
              <a:defRPr kumimoji="1" sz="24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 kumimoji="1" sz="24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 kumimoji="1" sz="24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 kumimoji="1" sz="24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 kumimoji="1" sz="24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algn="ctr" eaLnBrk="1" fontAlgn="auto" hangingPunct="1">
              <a:spcBef>
                <a:spcPct val="0"/>
              </a:spcBef>
              <a:spcAft>
                <a:spcPct val="0"/>
              </a:spcAft>
              <a:defRPr/>
            </a:pPr>
            <a:r>
              <a:rPr lang="zh-CN" altLang="en-US" sz="1400" kern="0"/>
              <a:t>点击添加标题</a:t>
            </a:r>
          </a:p>
        </p:txBody>
      </p:sp>
      <p:sp>
        <p:nvSpPr>
          <p:cNvPr id="23" name="TextBox 28"/>
          <p:cNvSpPr>
            <a:spLocks noChangeArrowheads="1"/>
          </p:cNvSpPr>
          <p:nvPr/>
        </p:nvSpPr>
        <p:spPr bwMode="auto">
          <a:xfrm>
            <a:off x="5889625" y="2660650"/>
            <a:ext cx="1944688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kumimoji="1" sz="24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>
              <a:defRPr kumimoji="1" sz="24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>
              <a:defRPr kumimoji="1" sz="24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>
              <a:defRPr kumimoji="1" sz="24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>
              <a:defRPr kumimoji="1" sz="24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 kumimoji="1" sz="24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 kumimoji="1" sz="24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 kumimoji="1" sz="24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 kumimoji="1" sz="24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algn="ctr" eaLnBrk="1" fontAlgn="auto" hangingPunct="1">
              <a:spcBef>
                <a:spcPct val="0"/>
              </a:spcBef>
              <a:spcAft>
                <a:spcPct val="0"/>
              </a:spcAft>
              <a:defRPr/>
            </a:pPr>
            <a:r>
              <a:rPr lang="zh-CN" altLang="en-US" sz="1400" kern="0"/>
              <a:t>点击添加标题</a:t>
            </a:r>
          </a:p>
        </p:txBody>
      </p:sp>
      <p:sp>
        <p:nvSpPr>
          <p:cNvPr id="24" name="TextBox 29"/>
          <p:cNvSpPr>
            <a:spLocks noChangeArrowheads="1"/>
          </p:cNvSpPr>
          <p:nvPr/>
        </p:nvSpPr>
        <p:spPr bwMode="auto">
          <a:xfrm>
            <a:off x="7623175" y="1554163"/>
            <a:ext cx="1944688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kumimoji="1" sz="24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>
              <a:defRPr kumimoji="1" sz="24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>
              <a:defRPr kumimoji="1" sz="24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>
              <a:defRPr kumimoji="1" sz="24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>
              <a:defRPr kumimoji="1" sz="24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 kumimoji="1" sz="24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 kumimoji="1" sz="24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 kumimoji="1" sz="24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 kumimoji="1" sz="24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algn="ctr" eaLnBrk="1" fontAlgn="auto" hangingPunct="1">
              <a:spcBef>
                <a:spcPct val="0"/>
              </a:spcBef>
              <a:spcAft>
                <a:spcPct val="0"/>
              </a:spcAft>
              <a:defRPr/>
            </a:pPr>
            <a:r>
              <a:rPr lang="zh-CN" altLang="en-US" sz="1400" kern="0"/>
              <a:t>点击添加标题</a:t>
            </a:r>
          </a:p>
        </p:txBody>
      </p:sp>
      <p:sp>
        <p:nvSpPr>
          <p:cNvPr id="25" name="任意多边形 35"/>
          <p:cNvSpPr/>
          <p:nvPr/>
        </p:nvSpPr>
        <p:spPr>
          <a:xfrm>
            <a:off x="1671638" y="4314825"/>
            <a:ext cx="4757737" cy="563563"/>
          </a:xfrm>
          <a:custGeom>
            <a:avLst/>
            <a:gdLst>
              <a:gd name="connsiteX0" fmla="*/ 4441454 w 4758105"/>
              <a:gd name="connsiteY0" fmla="*/ 563487 h 563709"/>
              <a:gd name="connsiteX1" fmla="*/ 4549542 w 4758105"/>
              <a:gd name="connsiteY1" fmla="*/ 563487 h 563709"/>
              <a:gd name="connsiteX2" fmla="*/ 4549460 w 4758105"/>
              <a:gd name="connsiteY2" fmla="*/ 563709 h 563709"/>
              <a:gd name="connsiteX3" fmla="*/ 4441372 w 4758105"/>
              <a:gd name="connsiteY3" fmla="*/ 563709 h 563709"/>
              <a:gd name="connsiteX4" fmla="*/ 82 w 4758105"/>
              <a:gd name="connsiteY4" fmla="*/ 563487 h 563709"/>
              <a:gd name="connsiteX5" fmla="*/ 108170 w 4758105"/>
              <a:gd name="connsiteY5" fmla="*/ 563487 h 563709"/>
              <a:gd name="connsiteX6" fmla="*/ 108088 w 4758105"/>
              <a:gd name="connsiteY6" fmla="*/ 563709 h 563709"/>
              <a:gd name="connsiteX7" fmla="*/ 0 w 4758105"/>
              <a:gd name="connsiteY7" fmla="*/ 563709 h 563709"/>
              <a:gd name="connsiteX8" fmla="*/ 4758023 w 4758105"/>
              <a:gd name="connsiteY8" fmla="*/ 221 h 563709"/>
              <a:gd name="connsiteX9" fmla="*/ 4758105 w 4758105"/>
              <a:gd name="connsiteY9" fmla="*/ 221 h 563709"/>
              <a:gd name="connsiteX10" fmla="*/ 4758105 w 4758105"/>
              <a:gd name="connsiteY10" fmla="*/ 563487 h 563709"/>
              <a:gd name="connsiteX11" fmla="*/ 4549542 w 4758105"/>
              <a:gd name="connsiteY11" fmla="*/ 563487 h 563709"/>
              <a:gd name="connsiteX12" fmla="*/ 316651 w 4758105"/>
              <a:gd name="connsiteY12" fmla="*/ 221 h 563709"/>
              <a:gd name="connsiteX13" fmla="*/ 4649935 w 4758105"/>
              <a:gd name="connsiteY13" fmla="*/ 221 h 563709"/>
              <a:gd name="connsiteX14" fmla="*/ 4441454 w 4758105"/>
              <a:gd name="connsiteY14" fmla="*/ 563487 h 563709"/>
              <a:gd name="connsiteX15" fmla="*/ 108170 w 4758105"/>
              <a:gd name="connsiteY15" fmla="*/ 563487 h 563709"/>
              <a:gd name="connsiteX16" fmla="*/ 0 w 4758105"/>
              <a:gd name="connsiteY16" fmla="*/ 221 h 563709"/>
              <a:gd name="connsiteX17" fmla="*/ 208563 w 4758105"/>
              <a:gd name="connsiteY17" fmla="*/ 221 h 563709"/>
              <a:gd name="connsiteX18" fmla="*/ 82 w 4758105"/>
              <a:gd name="connsiteY18" fmla="*/ 563487 h 563709"/>
              <a:gd name="connsiteX19" fmla="*/ 0 w 4758105"/>
              <a:gd name="connsiteY19" fmla="*/ 563487 h 563709"/>
              <a:gd name="connsiteX20" fmla="*/ 4650017 w 4758105"/>
              <a:gd name="connsiteY20" fmla="*/ 0 h 563709"/>
              <a:gd name="connsiteX21" fmla="*/ 4758105 w 4758105"/>
              <a:gd name="connsiteY21" fmla="*/ 0 h 563709"/>
              <a:gd name="connsiteX22" fmla="*/ 4758023 w 4758105"/>
              <a:gd name="connsiteY22" fmla="*/ 221 h 563709"/>
              <a:gd name="connsiteX23" fmla="*/ 4649935 w 4758105"/>
              <a:gd name="connsiteY23" fmla="*/ 221 h 563709"/>
              <a:gd name="connsiteX24" fmla="*/ 208645 w 4758105"/>
              <a:gd name="connsiteY24" fmla="*/ 0 h 563709"/>
              <a:gd name="connsiteX25" fmla="*/ 316733 w 4758105"/>
              <a:gd name="connsiteY25" fmla="*/ 0 h 563709"/>
              <a:gd name="connsiteX26" fmla="*/ 316651 w 4758105"/>
              <a:gd name="connsiteY26" fmla="*/ 221 h 563709"/>
              <a:gd name="connsiteX27" fmla="*/ 208563 w 4758105"/>
              <a:gd name="connsiteY27" fmla="*/ 221 h 5637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4758105" h="563709">
                <a:moveTo>
                  <a:pt x="4441454" y="563487"/>
                </a:moveTo>
                <a:lnTo>
                  <a:pt x="4549542" y="563487"/>
                </a:lnTo>
                <a:lnTo>
                  <a:pt x="4549460" y="563709"/>
                </a:lnTo>
                <a:lnTo>
                  <a:pt x="4441372" y="563709"/>
                </a:lnTo>
                <a:close/>
                <a:moveTo>
                  <a:pt x="82" y="563487"/>
                </a:moveTo>
                <a:lnTo>
                  <a:pt x="108170" y="563487"/>
                </a:lnTo>
                <a:lnTo>
                  <a:pt x="108088" y="563709"/>
                </a:lnTo>
                <a:lnTo>
                  <a:pt x="0" y="563709"/>
                </a:lnTo>
                <a:close/>
                <a:moveTo>
                  <a:pt x="4758023" y="221"/>
                </a:moveTo>
                <a:lnTo>
                  <a:pt x="4758105" y="221"/>
                </a:lnTo>
                <a:lnTo>
                  <a:pt x="4758105" y="563487"/>
                </a:lnTo>
                <a:lnTo>
                  <a:pt x="4549542" y="563487"/>
                </a:lnTo>
                <a:close/>
                <a:moveTo>
                  <a:pt x="316651" y="221"/>
                </a:moveTo>
                <a:lnTo>
                  <a:pt x="4649935" y="221"/>
                </a:lnTo>
                <a:lnTo>
                  <a:pt x="4441454" y="563487"/>
                </a:lnTo>
                <a:lnTo>
                  <a:pt x="108170" y="563487"/>
                </a:lnTo>
                <a:close/>
                <a:moveTo>
                  <a:pt x="0" y="221"/>
                </a:moveTo>
                <a:lnTo>
                  <a:pt x="208563" y="221"/>
                </a:lnTo>
                <a:lnTo>
                  <a:pt x="82" y="563487"/>
                </a:lnTo>
                <a:lnTo>
                  <a:pt x="0" y="563487"/>
                </a:lnTo>
                <a:close/>
                <a:moveTo>
                  <a:pt x="4650017" y="0"/>
                </a:moveTo>
                <a:lnTo>
                  <a:pt x="4758105" y="0"/>
                </a:lnTo>
                <a:lnTo>
                  <a:pt x="4758023" y="221"/>
                </a:lnTo>
                <a:lnTo>
                  <a:pt x="4649935" y="221"/>
                </a:lnTo>
                <a:close/>
                <a:moveTo>
                  <a:pt x="208645" y="0"/>
                </a:moveTo>
                <a:lnTo>
                  <a:pt x="316733" y="0"/>
                </a:lnTo>
                <a:lnTo>
                  <a:pt x="316651" y="221"/>
                </a:lnTo>
                <a:lnTo>
                  <a:pt x="208563" y="22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ct val="0"/>
              </a:spcBef>
              <a:spcAft>
                <a:spcPct val="0"/>
              </a:spcAft>
              <a:defRPr/>
            </a:pPr>
            <a:r>
              <a:rPr lang="zh-CN" altLang="en-US" sz="2400" spc="2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请在此处输入您的标题</a:t>
            </a:r>
          </a:p>
        </p:txBody>
      </p:sp>
      <p:sp>
        <p:nvSpPr>
          <p:cNvPr id="26" name="矩形 25"/>
          <p:cNvSpPr/>
          <p:nvPr/>
        </p:nvSpPr>
        <p:spPr>
          <a:xfrm>
            <a:off x="1671638" y="4875213"/>
            <a:ext cx="8712200" cy="1341437"/>
          </a:xfrm>
          <a:prstGeom prst="rect">
            <a:avLst/>
          </a:prstGeom>
          <a:noFill/>
          <a:ln w="12700" cap="flat" cmpd="sng" algn="ctr">
            <a:solidFill>
              <a:schemeClr val="accent4"/>
            </a:solidFill>
            <a:prstDash val="solid"/>
            <a:miter lim="800000"/>
          </a:ln>
          <a:effectLst/>
        </p:spPr>
        <p:txBody>
          <a:bodyPr anchor="ctr"/>
          <a:lstStyle/>
          <a:p>
            <a:pPr eaLnBrk="1" fontAlgn="auto" hangingPunct="1">
              <a:lnSpc>
                <a:spcPct val="130000"/>
              </a:lnSpc>
              <a:spcBef>
                <a:spcPts val="600"/>
              </a:spcBef>
              <a:spcAft>
                <a:spcPts val="600"/>
              </a:spcAft>
              <a:defRPr/>
            </a:pPr>
            <a:endParaRPr lang="zh-CN" altLang="en-US" sz="1600" kern="0">
              <a:latin typeface="宋体" panose="02010600030101010101" pitchFamily="2" charset="-122"/>
              <a:ea typeface="幼圆" panose="02010509060101010101" charset="-122"/>
              <a:cs typeface="Arial" panose="020B0604020202020204" pitchFamily="34" charset="0"/>
            </a:endParaRPr>
          </a:p>
        </p:txBody>
      </p:sp>
      <p:sp>
        <p:nvSpPr>
          <p:cNvPr id="27" name="矩形 26"/>
          <p:cNvSpPr>
            <a:spLocks noChangeArrowheads="1"/>
          </p:cNvSpPr>
          <p:nvPr/>
        </p:nvSpPr>
        <p:spPr bwMode="auto">
          <a:xfrm>
            <a:off x="1995488" y="5043488"/>
            <a:ext cx="8194675" cy="1008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defTabSz="4572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defTabSz="4572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defTabSz="4572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defTabSz="4572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>
              <a:lnSpc>
                <a:spcPct val="130000"/>
              </a:lnSpc>
              <a:spcBef>
                <a:spcPts val="600"/>
              </a:spcBef>
              <a:spcAft>
                <a:spcPts val="600"/>
              </a:spcAft>
              <a:buFontTx/>
              <a:buNone/>
            </a:pPr>
            <a:r>
              <a:rPr lang="zh-CN" altLang="en-US" sz="1600" dirty="0">
                <a:solidFill>
                  <a:schemeClr val="bg1"/>
                </a:solidFill>
                <a:latin typeface="宋体" panose="02010600030101010101" pitchFamily="2" charset="-122"/>
              </a:rPr>
              <a:t>点击输入您需要的文字内容，点击输入您需要的文字内容。点击输入您需要的文字内容，点击输入您需要的文字内容。点击输入您需要的文字内容，点击输入您需要的文字内容。点击输入您需要的文字内容，点击输入您需要的文字内容。</a:t>
            </a:r>
            <a:endParaRPr lang="en-US" altLang="zh-CN" sz="1600" dirty="0">
              <a:solidFill>
                <a:schemeClr val="bg1"/>
              </a:solidFill>
              <a:latin typeface="宋体" panose="02010600030101010101" pitchFamily="2" charset="-122"/>
            </a:endParaRPr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37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0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6" presetClass="entr" presetSubtype="37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6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22" presetClass="entr" presetSubtype="8" fill="hold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8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>
                                  <p:stCondLst>
                                    <p:cond delay="16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0" presetClass="entr" presetSubtype="0" fill="hold" nodeType="withEffect">
                                  <p:stCondLst>
                                    <p:cond delay="16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0" presetClass="entr" presetSubtype="0" fill="hold" grpId="0" nodeType="withEffect">
                                  <p:stCondLst>
                                    <p:cond delay="16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22" presetClass="entr" presetSubtype="8" fill="hold" nodeType="withEffect">
                                  <p:stCondLst>
                                    <p:cond delay="190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0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10" presetClass="entr" presetSubtype="0" fill="hold" grpId="0" nodeType="withEffect">
                                  <p:stCondLst>
                                    <p:cond delay="210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10" presetClass="entr" presetSubtype="0" fill="hold" nodeType="withEffect">
                                  <p:stCondLst>
                                    <p:cond delay="210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10" presetClass="entr" presetSubtype="0" fill="hold" grpId="0" nodeType="withEffect">
                                  <p:stCondLst>
                                    <p:cond delay="210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22" presetClass="entr" presetSubtype="8" fill="hold" nodeType="withEffect">
                                  <p:stCondLst>
                                    <p:cond delay="230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2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10" presetClass="entr" presetSubtype="0" fill="hold" grpId="0" nodeType="withEffect">
                                  <p:stCondLst>
                                    <p:cond delay="260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10" presetClass="entr" presetSubtype="0" fill="hold" nodeType="withEffect">
                                  <p:stCondLst>
                                    <p:cond delay="260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10" presetClass="entr" presetSubtype="0" fill="hold" grpId="0" nodeType="withEffect">
                                  <p:stCondLst>
                                    <p:cond delay="260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10" presetClass="entr" presetSubtype="0" fill="hold" grpId="0" nodeType="withEffect">
                                  <p:stCondLst>
                                    <p:cond delay="280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4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22" presetClass="entr" presetSubtype="1" fill="hold" grpId="0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7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10" presetClass="entr" presetSubtype="0" fill="hold" grpId="0" nodeType="withEffect">
                                  <p:stCondLst>
                                    <p:cond delay="320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0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6" grpId="0"/>
      <p:bldP spid="10" grpId="0" animBg="1"/>
      <p:bldP spid="12" grpId="0" animBg="1"/>
      <p:bldP spid="14" grpId="0" animBg="1"/>
      <p:bldP spid="16" grpId="0" animBg="1"/>
      <p:bldP spid="21" grpId="0"/>
      <p:bldP spid="22" grpId="0"/>
      <p:bldP spid="23" grpId="0"/>
      <p:bldP spid="24" grpId="0"/>
      <p:bldP spid="25" grpId="0" animBg="1"/>
      <p:bldP spid="26" grpId="0" animBg="1"/>
      <p:bldP spid="27" grpId="0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MH_Entry_1"/>
          <p:cNvSpPr/>
          <p:nvPr>
            <p:custDataLst>
              <p:tags r:id="rId1"/>
            </p:custDataLst>
          </p:nvPr>
        </p:nvSpPr>
        <p:spPr>
          <a:xfrm>
            <a:off x="4089400" y="256571"/>
            <a:ext cx="4016089" cy="498614"/>
          </a:xfrm>
          <a:prstGeom prst="roundRect">
            <a:avLst>
              <a:gd name="adj" fmla="val 9124"/>
            </a:avLst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r>
              <a:rPr lang="zh-CN" altLang="en-US" sz="2800" spc="2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此处输入您的标题</a:t>
            </a:r>
          </a:p>
        </p:txBody>
      </p:sp>
      <p:cxnSp>
        <p:nvCxnSpPr>
          <p:cNvPr id="5" name="直接连接符 4"/>
          <p:cNvCxnSpPr/>
          <p:nvPr/>
        </p:nvCxnSpPr>
        <p:spPr>
          <a:xfrm>
            <a:off x="460301" y="772316"/>
            <a:ext cx="11363399" cy="0"/>
          </a:xfrm>
          <a:prstGeom prst="line">
            <a:avLst/>
          </a:prstGeom>
          <a:ln>
            <a:solidFill>
              <a:srgbClr val="10618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矩形 5"/>
          <p:cNvSpPr/>
          <p:nvPr/>
        </p:nvSpPr>
        <p:spPr>
          <a:xfrm>
            <a:off x="4025900" y="806443"/>
            <a:ext cx="4154344" cy="2616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dist"/>
            <a:r>
              <a:rPr lang="en-US" altLang="zh-CN" sz="11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LOREM IPSUM DOLOR SIT AMET CONSECTETUER LOREM</a:t>
            </a:r>
            <a:endParaRPr lang="zh-CN" altLang="en-US" sz="1100">
              <a:solidFill>
                <a:schemeClr val="bg1"/>
              </a:solidFill>
            </a:endParaRPr>
          </a:p>
        </p:txBody>
      </p:sp>
      <p:cxnSp>
        <p:nvCxnSpPr>
          <p:cNvPr id="7" name="直接连接符 6"/>
          <p:cNvCxnSpPr/>
          <p:nvPr/>
        </p:nvCxnSpPr>
        <p:spPr>
          <a:xfrm>
            <a:off x="434901" y="6756206"/>
            <a:ext cx="11363399" cy="0"/>
          </a:xfrm>
          <a:prstGeom prst="line">
            <a:avLst/>
          </a:prstGeom>
          <a:ln>
            <a:solidFill>
              <a:srgbClr val="10618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reeform 269"/>
          <p:cNvSpPr/>
          <p:nvPr/>
        </p:nvSpPr>
        <p:spPr bwMode="auto">
          <a:xfrm>
            <a:off x="7746857" y="239440"/>
            <a:ext cx="420687" cy="461963"/>
          </a:xfrm>
          <a:custGeom>
            <a:avLst/>
            <a:gdLst>
              <a:gd name="T0" fmla="*/ 97 w 112"/>
              <a:gd name="T1" fmla="*/ 116 h 123"/>
              <a:gd name="T2" fmla="*/ 109 w 112"/>
              <a:gd name="T3" fmla="*/ 122 h 123"/>
              <a:gd name="T4" fmla="*/ 112 w 112"/>
              <a:gd name="T5" fmla="*/ 119 h 123"/>
              <a:gd name="T6" fmla="*/ 111 w 112"/>
              <a:gd name="T7" fmla="*/ 116 h 123"/>
              <a:gd name="T8" fmla="*/ 107 w 112"/>
              <a:gd name="T9" fmla="*/ 108 h 123"/>
              <a:gd name="T10" fmla="*/ 105 w 112"/>
              <a:gd name="T11" fmla="*/ 95 h 123"/>
              <a:gd name="T12" fmla="*/ 90 w 112"/>
              <a:gd name="T13" fmla="*/ 85 h 123"/>
              <a:gd name="T14" fmla="*/ 96 w 112"/>
              <a:gd name="T15" fmla="*/ 77 h 123"/>
              <a:gd name="T16" fmla="*/ 93 w 112"/>
              <a:gd name="T17" fmla="*/ 68 h 123"/>
              <a:gd name="T18" fmla="*/ 104 w 112"/>
              <a:gd name="T19" fmla="*/ 51 h 123"/>
              <a:gd name="T20" fmla="*/ 93 w 112"/>
              <a:gd name="T21" fmla="*/ 35 h 123"/>
              <a:gd name="T22" fmla="*/ 98 w 112"/>
              <a:gd name="T23" fmla="*/ 11 h 123"/>
              <a:gd name="T24" fmla="*/ 94 w 112"/>
              <a:gd name="T25" fmla="*/ 1 h 123"/>
              <a:gd name="T26" fmla="*/ 92 w 112"/>
              <a:gd name="T27" fmla="*/ 0 h 123"/>
              <a:gd name="T28" fmla="*/ 89 w 112"/>
              <a:gd name="T29" fmla="*/ 2 h 123"/>
              <a:gd name="T30" fmla="*/ 73 w 112"/>
              <a:gd name="T31" fmla="*/ 25 h 123"/>
              <a:gd name="T32" fmla="*/ 59 w 112"/>
              <a:gd name="T33" fmla="*/ 50 h 123"/>
              <a:gd name="T34" fmla="*/ 55 w 112"/>
              <a:gd name="T35" fmla="*/ 63 h 123"/>
              <a:gd name="T36" fmla="*/ 55 w 112"/>
              <a:gd name="T37" fmla="*/ 74 h 123"/>
              <a:gd name="T38" fmla="*/ 53 w 112"/>
              <a:gd name="T39" fmla="*/ 77 h 123"/>
              <a:gd name="T40" fmla="*/ 50 w 112"/>
              <a:gd name="T41" fmla="*/ 75 h 123"/>
              <a:gd name="T42" fmla="*/ 50 w 112"/>
              <a:gd name="T43" fmla="*/ 71 h 123"/>
              <a:gd name="T44" fmla="*/ 48 w 112"/>
              <a:gd name="T45" fmla="*/ 64 h 123"/>
              <a:gd name="T46" fmla="*/ 42 w 112"/>
              <a:gd name="T47" fmla="*/ 61 h 123"/>
              <a:gd name="T48" fmla="*/ 41 w 112"/>
              <a:gd name="T49" fmla="*/ 59 h 123"/>
              <a:gd name="T50" fmla="*/ 21 w 112"/>
              <a:gd name="T51" fmla="*/ 34 h 123"/>
              <a:gd name="T52" fmla="*/ 17 w 112"/>
              <a:gd name="T53" fmla="*/ 31 h 123"/>
              <a:gd name="T54" fmla="*/ 10 w 112"/>
              <a:gd name="T55" fmla="*/ 36 h 123"/>
              <a:gd name="T56" fmla="*/ 12 w 112"/>
              <a:gd name="T57" fmla="*/ 40 h 123"/>
              <a:gd name="T58" fmla="*/ 16 w 112"/>
              <a:gd name="T59" fmla="*/ 38 h 123"/>
              <a:gd name="T60" fmla="*/ 13 w 112"/>
              <a:gd name="T61" fmla="*/ 34 h 123"/>
              <a:gd name="T62" fmla="*/ 18 w 112"/>
              <a:gd name="T63" fmla="*/ 33 h 123"/>
              <a:gd name="T64" fmla="*/ 22 w 112"/>
              <a:gd name="T65" fmla="*/ 37 h 123"/>
              <a:gd name="T66" fmla="*/ 27 w 112"/>
              <a:gd name="T67" fmla="*/ 43 h 123"/>
              <a:gd name="T68" fmla="*/ 38 w 112"/>
              <a:gd name="T69" fmla="*/ 62 h 123"/>
              <a:gd name="T70" fmla="*/ 30 w 112"/>
              <a:gd name="T71" fmla="*/ 63 h 123"/>
              <a:gd name="T72" fmla="*/ 17 w 112"/>
              <a:gd name="T73" fmla="*/ 58 h 123"/>
              <a:gd name="T74" fmla="*/ 9 w 112"/>
              <a:gd name="T75" fmla="*/ 57 h 123"/>
              <a:gd name="T76" fmla="*/ 5 w 112"/>
              <a:gd name="T77" fmla="*/ 58 h 123"/>
              <a:gd name="T78" fmla="*/ 0 w 112"/>
              <a:gd name="T79" fmla="*/ 65 h 123"/>
              <a:gd name="T80" fmla="*/ 5 w 112"/>
              <a:gd name="T81" fmla="*/ 72 h 123"/>
              <a:gd name="T82" fmla="*/ 8 w 112"/>
              <a:gd name="T83" fmla="*/ 70 h 123"/>
              <a:gd name="T84" fmla="*/ 7 w 112"/>
              <a:gd name="T85" fmla="*/ 68 h 123"/>
              <a:gd name="T86" fmla="*/ 4 w 112"/>
              <a:gd name="T87" fmla="*/ 68 h 123"/>
              <a:gd name="T88" fmla="*/ 2 w 112"/>
              <a:gd name="T89" fmla="*/ 63 h 123"/>
              <a:gd name="T90" fmla="*/ 6 w 112"/>
              <a:gd name="T91" fmla="*/ 60 h 123"/>
              <a:gd name="T92" fmla="*/ 11 w 112"/>
              <a:gd name="T93" fmla="*/ 59 h 123"/>
              <a:gd name="T94" fmla="*/ 34 w 112"/>
              <a:gd name="T95" fmla="*/ 67 h 123"/>
              <a:gd name="T96" fmla="*/ 38 w 112"/>
              <a:gd name="T97" fmla="*/ 74 h 123"/>
              <a:gd name="T98" fmla="*/ 47 w 112"/>
              <a:gd name="T99" fmla="*/ 79 h 123"/>
              <a:gd name="T100" fmla="*/ 50 w 112"/>
              <a:gd name="T101" fmla="*/ 82 h 123"/>
              <a:gd name="T102" fmla="*/ 67 w 112"/>
              <a:gd name="T103" fmla="*/ 100 h 123"/>
              <a:gd name="T104" fmla="*/ 81 w 112"/>
              <a:gd name="T105" fmla="*/ 117 h 123"/>
              <a:gd name="T106" fmla="*/ 83 w 112"/>
              <a:gd name="T107" fmla="*/ 118 h 123"/>
              <a:gd name="T108" fmla="*/ 84 w 112"/>
              <a:gd name="T109" fmla="*/ 118 h 123"/>
              <a:gd name="T110" fmla="*/ 83 w 112"/>
              <a:gd name="T111" fmla="*/ 113 h 123"/>
              <a:gd name="T112" fmla="*/ 81 w 112"/>
              <a:gd name="T113" fmla="*/ 109 h 123"/>
              <a:gd name="T114" fmla="*/ 81 w 112"/>
              <a:gd name="T115" fmla="*/ 108 h 123"/>
              <a:gd name="T116" fmla="*/ 83 w 112"/>
              <a:gd name="T117" fmla="*/ 108 h 123"/>
              <a:gd name="T118" fmla="*/ 97 w 112"/>
              <a:gd name="T119" fmla="*/ 116 h 1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12" h="123">
                <a:moveTo>
                  <a:pt x="97" y="116"/>
                </a:moveTo>
                <a:cubicBezTo>
                  <a:pt x="101" y="118"/>
                  <a:pt x="104" y="123"/>
                  <a:pt x="109" y="122"/>
                </a:cubicBezTo>
                <a:cubicBezTo>
                  <a:pt x="110" y="122"/>
                  <a:pt x="112" y="121"/>
                  <a:pt x="112" y="119"/>
                </a:cubicBezTo>
                <a:cubicBezTo>
                  <a:pt x="112" y="118"/>
                  <a:pt x="112" y="117"/>
                  <a:pt x="111" y="116"/>
                </a:cubicBezTo>
                <a:cubicBezTo>
                  <a:pt x="109" y="113"/>
                  <a:pt x="108" y="111"/>
                  <a:pt x="107" y="108"/>
                </a:cubicBezTo>
                <a:cubicBezTo>
                  <a:pt x="107" y="103"/>
                  <a:pt x="107" y="99"/>
                  <a:pt x="105" y="95"/>
                </a:cubicBezTo>
                <a:cubicBezTo>
                  <a:pt x="102" y="89"/>
                  <a:pt x="96" y="87"/>
                  <a:pt x="90" y="85"/>
                </a:cubicBezTo>
                <a:cubicBezTo>
                  <a:pt x="90" y="82"/>
                  <a:pt x="94" y="80"/>
                  <a:pt x="96" y="77"/>
                </a:cubicBezTo>
                <a:cubicBezTo>
                  <a:pt x="97" y="74"/>
                  <a:pt x="96" y="70"/>
                  <a:pt x="93" y="68"/>
                </a:cubicBezTo>
                <a:cubicBezTo>
                  <a:pt x="100" y="65"/>
                  <a:pt x="104" y="58"/>
                  <a:pt x="104" y="51"/>
                </a:cubicBezTo>
                <a:cubicBezTo>
                  <a:pt x="104" y="45"/>
                  <a:pt x="99" y="38"/>
                  <a:pt x="93" y="35"/>
                </a:cubicBezTo>
                <a:cubicBezTo>
                  <a:pt x="97" y="28"/>
                  <a:pt x="99" y="19"/>
                  <a:pt x="98" y="11"/>
                </a:cubicBezTo>
                <a:cubicBezTo>
                  <a:pt x="98" y="7"/>
                  <a:pt x="97" y="3"/>
                  <a:pt x="94" y="1"/>
                </a:cubicBezTo>
                <a:cubicBezTo>
                  <a:pt x="93" y="1"/>
                  <a:pt x="93" y="0"/>
                  <a:pt x="92" y="0"/>
                </a:cubicBezTo>
                <a:cubicBezTo>
                  <a:pt x="91" y="0"/>
                  <a:pt x="90" y="1"/>
                  <a:pt x="89" y="2"/>
                </a:cubicBezTo>
                <a:cubicBezTo>
                  <a:pt x="83" y="10"/>
                  <a:pt x="78" y="17"/>
                  <a:pt x="73" y="25"/>
                </a:cubicBezTo>
                <a:cubicBezTo>
                  <a:pt x="67" y="33"/>
                  <a:pt x="62" y="41"/>
                  <a:pt x="59" y="50"/>
                </a:cubicBezTo>
                <a:cubicBezTo>
                  <a:pt x="57" y="54"/>
                  <a:pt x="56" y="59"/>
                  <a:pt x="55" y="63"/>
                </a:cubicBezTo>
                <a:cubicBezTo>
                  <a:pt x="55" y="67"/>
                  <a:pt x="56" y="71"/>
                  <a:pt x="55" y="74"/>
                </a:cubicBezTo>
                <a:cubicBezTo>
                  <a:pt x="55" y="75"/>
                  <a:pt x="54" y="76"/>
                  <a:pt x="53" y="77"/>
                </a:cubicBezTo>
                <a:cubicBezTo>
                  <a:pt x="52" y="77"/>
                  <a:pt x="51" y="76"/>
                  <a:pt x="50" y="75"/>
                </a:cubicBezTo>
                <a:cubicBezTo>
                  <a:pt x="50" y="73"/>
                  <a:pt x="50" y="72"/>
                  <a:pt x="50" y="71"/>
                </a:cubicBezTo>
                <a:cubicBezTo>
                  <a:pt x="50" y="69"/>
                  <a:pt x="50" y="66"/>
                  <a:pt x="48" y="64"/>
                </a:cubicBezTo>
                <a:cubicBezTo>
                  <a:pt x="46" y="61"/>
                  <a:pt x="45" y="63"/>
                  <a:pt x="42" y="61"/>
                </a:cubicBezTo>
                <a:cubicBezTo>
                  <a:pt x="42" y="61"/>
                  <a:pt x="41" y="60"/>
                  <a:pt x="41" y="59"/>
                </a:cubicBezTo>
                <a:cubicBezTo>
                  <a:pt x="35" y="51"/>
                  <a:pt x="28" y="42"/>
                  <a:pt x="21" y="34"/>
                </a:cubicBezTo>
                <a:cubicBezTo>
                  <a:pt x="20" y="32"/>
                  <a:pt x="19" y="31"/>
                  <a:pt x="17" y="31"/>
                </a:cubicBezTo>
                <a:cubicBezTo>
                  <a:pt x="13" y="29"/>
                  <a:pt x="10" y="32"/>
                  <a:pt x="10" y="36"/>
                </a:cubicBezTo>
                <a:cubicBezTo>
                  <a:pt x="11" y="38"/>
                  <a:pt x="11" y="39"/>
                  <a:pt x="12" y="40"/>
                </a:cubicBezTo>
                <a:cubicBezTo>
                  <a:pt x="14" y="41"/>
                  <a:pt x="16" y="40"/>
                  <a:pt x="16" y="38"/>
                </a:cubicBezTo>
                <a:cubicBezTo>
                  <a:pt x="14" y="39"/>
                  <a:pt x="12" y="36"/>
                  <a:pt x="13" y="34"/>
                </a:cubicBezTo>
                <a:cubicBezTo>
                  <a:pt x="14" y="33"/>
                  <a:pt x="16" y="32"/>
                  <a:pt x="18" y="33"/>
                </a:cubicBezTo>
                <a:cubicBezTo>
                  <a:pt x="19" y="34"/>
                  <a:pt x="20" y="35"/>
                  <a:pt x="22" y="37"/>
                </a:cubicBezTo>
                <a:cubicBezTo>
                  <a:pt x="23" y="39"/>
                  <a:pt x="25" y="41"/>
                  <a:pt x="27" y="43"/>
                </a:cubicBezTo>
                <a:cubicBezTo>
                  <a:pt x="32" y="48"/>
                  <a:pt x="37" y="54"/>
                  <a:pt x="38" y="62"/>
                </a:cubicBezTo>
                <a:cubicBezTo>
                  <a:pt x="40" y="68"/>
                  <a:pt x="34" y="65"/>
                  <a:pt x="30" y="63"/>
                </a:cubicBezTo>
                <a:cubicBezTo>
                  <a:pt x="26" y="61"/>
                  <a:pt x="21" y="59"/>
                  <a:pt x="17" y="58"/>
                </a:cubicBezTo>
                <a:cubicBezTo>
                  <a:pt x="14" y="57"/>
                  <a:pt x="11" y="57"/>
                  <a:pt x="9" y="57"/>
                </a:cubicBezTo>
                <a:cubicBezTo>
                  <a:pt x="7" y="57"/>
                  <a:pt x="6" y="58"/>
                  <a:pt x="5" y="58"/>
                </a:cubicBezTo>
                <a:cubicBezTo>
                  <a:pt x="2" y="59"/>
                  <a:pt x="0" y="62"/>
                  <a:pt x="0" y="65"/>
                </a:cubicBezTo>
                <a:cubicBezTo>
                  <a:pt x="0" y="68"/>
                  <a:pt x="2" y="71"/>
                  <a:pt x="5" y="72"/>
                </a:cubicBezTo>
                <a:cubicBezTo>
                  <a:pt x="6" y="72"/>
                  <a:pt x="8" y="71"/>
                  <a:pt x="8" y="70"/>
                </a:cubicBezTo>
                <a:cubicBezTo>
                  <a:pt x="8" y="69"/>
                  <a:pt x="7" y="68"/>
                  <a:pt x="7" y="68"/>
                </a:cubicBezTo>
                <a:cubicBezTo>
                  <a:pt x="6" y="68"/>
                  <a:pt x="5" y="68"/>
                  <a:pt x="4" y="68"/>
                </a:cubicBezTo>
                <a:cubicBezTo>
                  <a:pt x="2" y="67"/>
                  <a:pt x="1" y="65"/>
                  <a:pt x="2" y="63"/>
                </a:cubicBezTo>
                <a:cubicBezTo>
                  <a:pt x="2" y="61"/>
                  <a:pt x="4" y="60"/>
                  <a:pt x="6" y="60"/>
                </a:cubicBezTo>
                <a:cubicBezTo>
                  <a:pt x="8" y="59"/>
                  <a:pt x="9" y="59"/>
                  <a:pt x="11" y="59"/>
                </a:cubicBezTo>
                <a:cubicBezTo>
                  <a:pt x="19" y="60"/>
                  <a:pt x="27" y="63"/>
                  <a:pt x="34" y="67"/>
                </a:cubicBezTo>
                <a:cubicBezTo>
                  <a:pt x="37" y="68"/>
                  <a:pt x="36" y="71"/>
                  <a:pt x="38" y="74"/>
                </a:cubicBezTo>
                <a:cubicBezTo>
                  <a:pt x="39" y="77"/>
                  <a:pt x="43" y="77"/>
                  <a:pt x="47" y="79"/>
                </a:cubicBezTo>
                <a:cubicBezTo>
                  <a:pt x="48" y="79"/>
                  <a:pt x="49" y="81"/>
                  <a:pt x="50" y="82"/>
                </a:cubicBezTo>
                <a:cubicBezTo>
                  <a:pt x="55" y="88"/>
                  <a:pt x="61" y="94"/>
                  <a:pt x="67" y="100"/>
                </a:cubicBezTo>
                <a:cubicBezTo>
                  <a:pt x="72" y="106"/>
                  <a:pt x="76" y="112"/>
                  <a:pt x="81" y="117"/>
                </a:cubicBezTo>
                <a:cubicBezTo>
                  <a:pt x="82" y="118"/>
                  <a:pt x="83" y="119"/>
                  <a:pt x="83" y="118"/>
                </a:cubicBezTo>
                <a:cubicBezTo>
                  <a:pt x="84" y="118"/>
                  <a:pt x="84" y="118"/>
                  <a:pt x="84" y="118"/>
                </a:cubicBezTo>
                <a:cubicBezTo>
                  <a:pt x="84" y="116"/>
                  <a:pt x="84" y="114"/>
                  <a:pt x="83" y="113"/>
                </a:cubicBezTo>
                <a:cubicBezTo>
                  <a:pt x="83" y="112"/>
                  <a:pt x="82" y="110"/>
                  <a:pt x="81" y="109"/>
                </a:cubicBezTo>
                <a:cubicBezTo>
                  <a:pt x="81" y="108"/>
                  <a:pt x="81" y="108"/>
                  <a:pt x="81" y="108"/>
                </a:cubicBezTo>
                <a:cubicBezTo>
                  <a:pt x="82" y="107"/>
                  <a:pt x="83" y="108"/>
                  <a:pt x="83" y="108"/>
                </a:cubicBezTo>
                <a:cubicBezTo>
                  <a:pt x="88" y="111"/>
                  <a:pt x="93" y="112"/>
                  <a:pt x="97" y="116"/>
                </a:cubicBezTo>
                <a:close/>
              </a:path>
            </a:pathLst>
          </a:custGeom>
          <a:solidFill>
            <a:srgbClr val="10618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9" name="Freeform 269"/>
          <p:cNvSpPr/>
          <p:nvPr/>
        </p:nvSpPr>
        <p:spPr bwMode="auto">
          <a:xfrm flipH="1">
            <a:off x="4025900" y="239440"/>
            <a:ext cx="420687" cy="461963"/>
          </a:xfrm>
          <a:custGeom>
            <a:avLst/>
            <a:gdLst>
              <a:gd name="T0" fmla="*/ 97 w 112"/>
              <a:gd name="T1" fmla="*/ 116 h 123"/>
              <a:gd name="T2" fmla="*/ 109 w 112"/>
              <a:gd name="T3" fmla="*/ 122 h 123"/>
              <a:gd name="T4" fmla="*/ 112 w 112"/>
              <a:gd name="T5" fmla="*/ 119 h 123"/>
              <a:gd name="T6" fmla="*/ 111 w 112"/>
              <a:gd name="T7" fmla="*/ 116 h 123"/>
              <a:gd name="T8" fmla="*/ 107 w 112"/>
              <a:gd name="T9" fmla="*/ 108 h 123"/>
              <a:gd name="T10" fmla="*/ 105 w 112"/>
              <a:gd name="T11" fmla="*/ 95 h 123"/>
              <a:gd name="T12" fmla="*/ 90 w 112"/>
              <a:gd name="T13" fmla="*/ 85 h 123"/>
              <a:gd name="T14" fmla="*/ 96 w 112"/>
              <a:gd name="T15" fmla="*/ 77 h 123"/>
              <a:gd name="T16" fmla="*/ 93 w 112"/>
              <a:gd name="T17" fmla="*/ 68 h 123"/>
              <a:gd name="T18" fmla="*/ 104 w 112"/>
              <a:gd name="T19" fmla="*/ 51 h 123"/>
              <a:gd name="T20" fmla="*/ 93 w 112"/>
              <a:gd name="T21" fmla="*/ 35 h 123"/>
              <a:gd name="T22" fmla="*/ 98 w 112"/>
              <a:gd name="T23" fmla="*/ 11 h 123"/>
              <a:gd name="T24" fmla="*/ 94 w 112"/>
              <a:gd name="T25" fmla="*/ 1 h 123"/>
              <a:gd name="T26" fmla="*/ 92 w 112"/>
              <a:gd name="T27" fmla="*/ 0 h 123"/>
              <a:gd name="T28" fmla="*/ 89 w 112"/>
              <a:gd name="T29" fmla="*/ 2 h 123"/>
              <a:gd name="T30" fmla="*/ 73 w 112"/>
              <a:gd name="T31" fmla="*/ 25 h 123"/>
              <a:gd name="T32" fmla="*/ 59 w 112"/>
              <a:gd name="T33" fmla="*/ 50 h 123"/>
              <a:gd name="T34" fmla="*/ 55 w 112"/>
              <a:gd name="T35" fmla="*/ 63 h 123"/>
              <a:gd name="T36" fmla="*/ 55 w 112"/>
              <a:gd name="T37" fmla="*/ 74 h 123"/>
              <a:gd name="T38" fmla="*/ 53 w 112"/>
              <a:gd name="T39" fmla="*/ 77 h 123"/>
              <a:gd name="T40" fmla="*/ 50 w 112"/>
              <a:gd name="T41" fmla="*/ 75 h 123"/>
              <a:gd name="T42" fmla="*/ 50 w 112"/>
              <a:gd name="T43" fmla="*/ 71 h 123"/>
              <a:gd name="T44" fmla="*/ 48 w 112"/>
              <a:gd name="T45" fmla="*/ 64 h 123"/>
              <a:gd name="T46" fmla="*/ 42 w 112"/>
              <a:gd name="T47" fmla="*/ 61 h 123"/>
              <a:gd name="T48" fmla="*/ 41 w 112"/>
              <a:gd name="T49" fmla="*/ 59 h 123"/>
              <a:gd name="T50" fmla="*/ 21 w 112"/>
              <a:gd name="T51" fmla="*/ 34 h 123"/>
              <a:gd name="T52" fmla="*/ 17 w 112"/>
              <a:gd name="T53" fmla="*/ 31 h 123"/>
              <a:gd name="T54" fmla="*/ 10 w 112"/>
              <a:gd name="T55" fmla="*/ 36 h 123"/>
              <a:gd name="T56" fmla="*/ 12 w 112"/>
              <a:gd name="T57" fmla="*/ 40 h 123"/>
              <a:gd name="T58" fmla="*/ 16 w 112"/>
              <a:gd name="T59" fmla="*/ 38 h 123"/>
              <a:gd name="T60" fmla="*/ 13 w 112"/>
              <a:gd name="T61" fmla="*/ 34 h 123"/>
              <a:gd name="T62" fmla="*/ 18 w 112"/>
              <a:gd name="T63" fmla="*/ 33 h 123"/>
              <a:gd name="T64" fmla="*/ 22 w 112"/>
              <a:gd name="T65" fmla="*/ 37 h 123"/>
              <a:gd name="T66" fmla="*/ 27 w 112"/>
              <a:gd name="T67" fmla="*/ 43 h 123"/>
              <a:gd name="T68" fmla="*/ 38 w 112"/>
              <a:gd name="T69" fmla="*/ 62 h 123"/>
              <a:gd name="T70" fmla="*/ 30 w 112"/>
              <a:gd name="T71" fmla="*/ 63 h 123"/>
              <a:gd name="T72" fmla="*/ 17 w 112"/>
              <a:gd name="T73" fmla="*/ 58 h 123"/>
              <a:gd name="T74" fmla="*/ 9 w 112"/>
              <a:gd name="T75" fmla="*/ 57 h 123"/>
              <a:gd name="T76" fmla="*/ 5 w 112"/>
              <a:gd name="T77" fmla="*/ 58 h 123"/>
              <a:gd name="T78" fmla="*/ 0 w 112"/>
              <a:gd name="T79" fmla="*/ 65 h 123"/>
              <a:gd name="T80" fmla="*/ 5 w 112"/>
              <a:gd name="T81" fmla="*/ 72 h 123"/>
              <a:gd name="T82" fmla="*/ 8 w 112"/>
              <a:gd name="T83" fmla="*/ 70 h 123"/>
              <a:gd name="T84" fmla="*/ 7 w 112"/>
              <a:gd name="T85" fmla="*/ 68 h 123"/>
              <a:gd name="T86" fmla="*/ 4 w 112"/>
              <a:gd name="T87" fmla="*/ 68 h 123"/>
              <a:gd name="T88" fmla="*/ 2 w 112"/>
              <a:gd name="T89" fmla="*/ 63 h 123"/>
              <a:gd name="T90" fmla="*/ 6 w 112"/>
              <a:gd name="T91" fmla="*/ 60 h 123"/>
              <a:gd name="T92" fmla="*/ 11 w 112"/>
              <a:gd name="T93" fmla="*/ 59 h 123"/>
              <a:gd name="T94" fmla="*/ 34 w 112"/>
              <a:gd name="T95" fmla="*/ 67 h 123"/>
              <a:gd name="T96" fmla="*/ 38 w 112"/>
              <a:gd name="T97" fmla="*/ 74 h 123"/>
              <a:gd name="T98" fmla="*/ 47 w 112"/>
              <a:gd name="T99" fmla="*/ 79 h 123"/>
              <a:gd name="T100" fmla="*/ 50 w 112"/>
              <a:gd name="T101" fmla="*/ 82 h 123"/>
              <a:gd name="T102" fmla="*/ 67 w 112"/>
              <a:gd name="T103" fmla="*/ 100 h 123"/>
              <a:gd name="T104" fmla="*/ 81 w 112"/>
              <a:gd name="T105" fmla="*/ 117 h 123"/>
              <a:gd name="T106" fmla="*/ 83 w 112"/>
              <a:gd name="T107" fmla="*/ 118 h 123"/>
              <a:gd name="T108" fmla="*/ 84 w 112"/>
              <a:gd name="T109" fmla="*/ 118 h 123"/>
              <a:gd name="T110" fmla="*/ 83 w 112"/>
              <a:gd name="T111" fmla="*/ 113 h 123"/>
              <a:gd name="T112" fmla="*/ 81 w 112"/>
              <a:gd name="T113" fmla="*/ 109 h 123"/>
              <a:gd name="T114" fmla="*/ 81 w 112"/>
              <a:gd name="T115" fmla="*/ 108 h 123"/>
              <a:gd name="T116" fmla="*/ 83 w 112"/>
              <a:gd name="T117" fmla="*/ 108 h 123"/>
              <a:gd name="T118" fmla="*/ 97 w 112"/>
              <a:gd name="T119" fmla="*/ 116 h 1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12" h="123">
                <a:moveTo>
                  <a:pt x="97" y="116"/>
                </a:moveTo>
                <a:cubicBezTo>
                  <a:pt x="101" y="118"/>
                  <a:pt x="104" y="123"/>
                  <a:pt x="109" y="122"/>
                </a:cubicBezTo>
                <a:cubicBezTo>
                  <a:pt x="110" y="122"/>
                  <a:pt x="112" y="121"/>
                  <a:pt x="112" y="119"/>
                </a:cubicBezTo>
                <a:cubicBezTo>
                  <a:pt x="112" y="118"/>
                  <a:pt x="112" y="117"/>
                  <a:pt x="111" y="116"/>
                </a:cubicBezTo>
                <a:cubicBezTo>
                  <a:pt x="109" y="113"/>
                  <a:pt x="108" y="111"/>
                  <a:pt x="107" y="108"/>
                </a:cubicBezTo>
                <a:cubicBezTo>
                  <a:pt x="107" y="103"/>
                  <a:pt x="107" y="99"/>
                  <a:pt x="105" y="95"/>
                </a:cubicBezTo>
                <a:cubicBezTo>
                  <a:pt x="102" y="89"/>
                  <a:pt x="96" y="87"/>
                  <a:pt x="90" y="85"/>
                </a:cubicBezTo>
                <a:cubicBezTo>
                  <a:pt x="90" y="82"/>
                  <a:pt x="94" y="80"/>
                  <a:pt x="96" y="77"/>
                </a:cubicBezTo>
                <a:cubicBezTo>
                  <a:pt x="97" y="74"/>
                  <a:pt x="96" y="70"/>
                  <a:pt x="93" y="68"/>
                </a:cubicBezTo>
                <a:cubicBezTo>
                  <a:pt x="100" y="65"/>
                  <a:pt x="104" y="58"/>
                  <a:pt x="104" y="51"/>
                </a:cubicBezTo>
                <a:cubicBezTo>
                  <a:pt x="104" y="45"/>
                  <a:pt x="99" y="38"/>
                  <a:pt x="93" y="35"/>
                </a:cubicBezTo>
                <a:cubicBezTo>
                  <a:pt x="97" y="28"/>
                  <a:pt x="99" y="19"/>
                  <a:pt x="98" y="11"/>
                </a:cubicBezTo>
                <a:cubicBezTo>
                  <a:pt x="98" y="7"/>
                  <a:pt x="97" y="3"/>
                  <a:pt x="94" y="1"/>
                </a:cubicBezTo>
                <a:cubicBezTo>
                  <a:pt x="93" y="1"/>
                  <a:pt x="93" y="0"/>
                  <a:pt x="92" y="0"/>
                </a:cubicBezTo>
                <a:cubicBezTo>
                  <a:pt x="91" y="0"/>
                  <a:pt x="90" y="1"/>
                  <a:pt x="89" y="2"/>
                </a:cubicBezTo>
                <a:cubicBezTo>
                  <a:pt x="83" y="10"/>
                  <a:pt x="78" y="17"/>
                  <a:pt x="73" y="25"/>
                </a:cubicBezTo>
                <a:cubicBezTo>
                  <a:pt x="67" y="33"/>
                  <a:pt x="62" y="41"/>
                  <a:pt x="59" y="50"/>
                </a:cubicBezTo>
                <a:cubicBezTo>
                  <a:pt x="57" y="54"/>
                  <a:pt x="56" y="59"/>
                  <a:pt x="55" y="63"/>
                </a:cubicBezTo>
                <a:cubicBezTo>
                  <a:pt x="55" y="67"/>
                  <a:pt x="56" y="71"/>
                  <a:pt x="55" y="74"/>
                </a:cubicBezTo>
                <a:cubicBezTo>
                  <a:pt x="55" y="75"/>
                  <a:pt x="54" y="76"/>
                  <a:pt x="53" y="77"/>
                </a:cubicBezTo>
                <a:cubicBezTo>
                  <a:pt x="52" y="77"/>
                  <a:pt x="51" y="76"/>
                  <a:pt x="50" y="75"/>
                </a:cubicBezTo>
                <a:cubicBezTo>
                  <a:pt x="50" y="73"/>
                  <a:pt x="50" y="72"/>
                  <a:pt x="50" y="71"/>
                </a:cubicBezTo>
                <a:cubicBezTo>
                  <a:pt x="50" y="69"/>
                  <a:pt x="50" y="66"/>
                  <a:pt x="48" y="64"/>
                </a:cubicBezTo>
                <a:cubicBezTo>
                  <a:pt x="46" y="61"/>
                  <a:pt x="45" y="63"/>
                  <a:pt x="42" y="61"/>
                </a:cubicBezTo>
                <a:cubicBezTo>
                  <a:pt x="42" y="61"/>
                  <a:pt x="41" y="60"/>
                  <a:pt x="41" y="59"/>
                </a:cubicBezTo>
                <a:cubicBezTo>
                  <a:pt x="35" y="51"/>
                  <a:pt x="28" y="42"/>
                  <a:pt x="21" y="34"/>
                </a:cubicBezTo>
                <a:cubicBezTo>
                  <a:pt x="20" y="32"/>
                  <a:pt x="19" y="31"/>
                  <a:pt x="17" y="31"/>
                </a:cubicBezTo>
                <a:cubicBezTo>
                  <a:pt x="13" y="29"/>
                  <a:pt x="10" y="32"/>
                  <a:pt x="10" y="36"/>
                </a:cubicBezTo>
                <a:cubicBezTo>
                  <a:pt x="11" y="38"/>
                  <a:pt x="11" y="39"/>
                  <a:pt x="12" y="40"/>
                </a:cubicBezTo>
                <a:cubicBezTo>
                  <a:pt x="14" y="41"/>
                  <a:pt x="16" y="40"/>
                  <a:pt x="16" y="38"/>
                </a:cubicBezTo>
                <a:cubicBezTo>
                  <a:pt x="14" y="39"/>
                  <a:pt x="12" y="36"/>
                  <a:pt x="13" y="34"/>
                </a:cubicBezTo>
                <a:cubicBezTo>
                  <a:pt x="14" y="33"/>
                  <a:pt x="16" y="32"/>
                  <a:pt x="18" y="33"/>
                </a:cubicBezTo>
                <a:cubicBezTo>
                  <a:pt x="19" y="34"/>
                  <a:pt x="20" y="35"/>
                  <a:pt x="22" y="37"/>
                </a:cubicBezTo>
                <a:cubicBezTo>
                  <a:pt x="23" y="39"/>
                  <a:pt x="25" y="41"/>
                  <a:pt x="27" y="43"/>
                </a:cubicBezTo>
                <a:cubicBezTo>
                  <a:pt x="32" y="48"/>
                  <a:pt x="37" y="54"/>
                  <a:pt x="38" y="62"/>
                </a:cubicBezTo>
                <a:cubicBezTo>
                  <a:pt x="40" y="68"/>
                  <a:pt x="34" y="65"/>
                  <a:pt x="30" y="63"/>
                </a:cubicBezTo>
                <a:cubicBezTo>
                  <a:pt x="26" y="61"/>
                  <a:pt x="21" y="59"/>
                  <a:pt x="17" y="58"/>
                </a:cubicBezTo>
                <a:cubicBezTo>
                  <a:pt x="14" y="57"/>
                  <a:pt x="11" y="57"/>
                  <a:pt x="9" y="57"/>
                </a:cubicBezTo>
                <a:cubicBezTo>
                  <a:pt x="7" y="57"/>
                  <a:pt x="6" y="58"/>
                  <a:pt x="5" y="58"/>
                </a:cubicBezTo>
                <a:cubicBezTo>
                  <a:pt x="2" y="59"/>
                  <a:pt x="0" y="62"/>
                  <a:pt x="0" y="65"/>
                </a:cubicBezTo>
                <a:cubicBezTo>
                  <a:pt x="0" y="68"/>
                  <a:pt x="2" y="71"/>
                  <a:pt x="5" y="72"/>
                </a:cubicBezTo>
                <a:cubicBezTo>
                  <a:pt x="6" y="72"/>
                  <a:pt x="8" y="71"/>
                  <a:pt x="8" y="70"/>
                </a:cubicBezTo>
                <a:cubicBezTo>
                  <a:pt x="8" y="69"/>
                  <a:pt x="7" y="68"/>
                  <a:pt x="7" y="68"/>
                </a:cubicBezTo>
                <a:cubicBezTo>
                  <a:pt x="6" y="68"/>
                  <a:pt x="5" y="68"/>
                  <a:pt x="4" y="68"/>
                </a:cubicBezTo>
                <a:cubicBezTo>
                  <a:pt x="2" y="67"/>
                  <a:pt x="1" y="65"/>
                  <a:pt x="2" y="63"/>
                </a:cubicBezTo>
                <a:cubicBezTo>
                  <a:pt x="2" y="61"/>
                  <a:pt x="4" y="60"/>
                  <a:pt x="6" y="60"/>
                </a:cubicBezTo>
                <a:cubicBezTo>
                  <a:pt x="8" y="59"/>
                  <a:pt x="9" y="59"/>
                  <a:pt x="11" y="59"/>
                </a:cubicBezTo>
                <a:cubicBezTo>
                  <a:pt x="19" y="60"/>
                  <a:pt x="27" y="63"/>
                  <a:pt x="34" y="67"/>
                </a:cubicBezTo>
                <a:cubicBezTo>
                  <a:pt x="37" y="68"/>
                  <a:pt x="36" y="71"/>
                  <a:pt x="38" y="74"/>
                </a:cubicBezTo>
                <a:cubicBezTo>
                  <a:pt x="39" y="77"/>
                  <a:pt x="43" y="77"/>
                  <a:pt x="47" y="79"/>
                </a:cubicBezTo>
                <a:cubicBezTo>
                  <a:pt x="48" y="79"/>
                  <a:pt x="49" y="81"/>
                  <a:pt x="50" y="82"/>
                </a:cubicBezTo>
                <a:cubicBezTo>
                  <a:pt x="55" y="88"/>
                  <a:pt x="61" y="94"/>
                  <a:pt x="67" y="100"/>
                </a:cubicBezTo>
                <a:cubicBezTo>
                  <a:pt x="72" y="106"/>
                  <a:pt x="76" y="112"/>
                  <a:pt x="81" y="117"/>
                </a:cubicBezTo>
                <a:cubicBezTo>
                  <a:pt x="82" y="118"/>
                  <a:pt x="83" y="119"/>
                  <a:pt x="83" y="118"/>
                </a:cubicBezTo>
                <a:cubicBezTo>
                  <a:pt x="84" y="118"/>
                  <a:pt x="84" y="118"/>
                  <a:pt x="84" y="118"/>
                </a:cubicBezTo>
                <a:cubicBezTo>
                  <a:pt x="84" y="116"/>
                  <a:pt x="84" y="114"/>
                  <a:pt x="83" y="113"/>
                </a:cubicBezTo>
                <a:cubicBezTo>
                  <a:pt x="83" y="112"/>
                  <a:pt x="82" y="110"/>
                  <a:pt x="81" y="109"/>
                </a:cubicBezTo>
                <a:cubicBezTo>
                  <a:pt x="81" y="108"/>
                  <a:pt x="81" y="108"/>
                  <a:pt x="81" y="108"/>
                </a:cubicBezTo>
                <a:cubicBezTo>
                  <a:pt x="82" y="107"/>
                  <a:pt x="83" y="108"/>
                  <a:pt x="83" y="108"/>
                </a:cubicBezTo>
                <a:cubicBezTo>
                  <a:pt x="88" y="111"/>
                  <a:pt x="93" y="112"/>
                  <a:pt x="97" y="116"/>
                </a:cubicBezTo>
                <a:close/>
              </a:path>
            </a:pathLst>
          </a:custGeom>
          <a:solidFill>
            <a:srgbClr val="10618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0" name="Freeform 5"/>
          <p:cNvSpPr/>
          <p:nvPr/>
        </p:nvSpPr>
        <p:spPr bwMode="auto">
          <a:xfrm>
            <a:off x="5756275" y="3776663"/>
            <a:ext cx="2193925" cy="3081337"/>
          </a:xfrm>
          <a:custGeom>
            <a:avLst/>
            <a:gdLst>
              <a:gd name="T0" fmla="*/ 2147483646 w 979"/>
              <a:gd name="T1" fmla="*/ 0 h 1375"/>
              <a:gd name="T2" fmla="*/ 2147483646 w 979"/>
              <a:gd name="T3" fmla="*/ 2147483646 h 1375"/>
              <a:gd name="T4" fmla="*/ 2147483646 w 979"/>
              <a:gd name="T5" fmla="*/ 2147483646 h 1375"/>
              <a:gd name="T6" fmla="*/ 2147483646 w 979"/>
              <a:gd name="T7" fmla="*/ 2147483646 h 1375"/>
              <a:gd name="T8" fmla="*/ 0 w 979"/>
              <a:gd name="T9" fmla="*/ 2147483646 h 1375"/>
              <a:gd name="T10" fmla="*/ 2147483646 w 979"/>
              <a:gd name="T11" fmla="*/ 2147483646 h 1375"/>
              <a:gd name="T12" fmla="*/ 2147483646 w 979"/>
              <a:gd name="T13" fmla="*/ 0 h 137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979" h="1375">
                <a:moveTo>
                  <a:pt x="489" y="0"/>
                </a:moveTo>
                <a:lnTo>
                  <a:pt x="735" y="688"/>
                </a:lnTo>
                <a:lnTo>
                  <a:pt x="979" y="1375"/>
                </a:lnTo>
                <a:lnTo>
                  <a:pt x="489" y="1375"/>
                </a:lnTo>
                <a:lnTo>
                  <a:pt x="0" y="1375"/>
                </a:lnTo>
                <a:lnTo>
                  <a:pt x="245" y="688"/>
                </a:lnTo>
                <a:lnTo>
                  <a:pt x="489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/>
          <a:lstStyle/>
          <a:p>
            <a:endParaRPr lang="zh-CN" altLang="en-US"/>
          </a:p>
        </p:txBody>
      </p:sp>
      <p:sp>
        <p:nvSpPr>
          <p:cNvPr id="11" name="Freeform 6"/>
          <p:cNvSpPr/>
          <p:nvPr/>
        </p:nvSpPr>
        <p:spPr bwMode="auto">
          <a:xfrm>
            <a:off x="3895725" y="5389563"/>
            <a:ext cx="2200275" cy="1468437"/>
          </a:xfrm>
          <a:custGeom>
            <a:avLst/>
            <a:gdLst>
              <a:gd name="T0" fmla="*/ 2147483646 w 982"/>
              <a:gd name="T1" fmla="*/ 0 h 655"/>
              <a:gd name="T2" fmla="*/ 2147483646 w 982"/>
              <a:gd name="T3" fmla="*/ 2147483646 h 655"/>
              <a:gd name="T4" fmla="*/ 2147483646 w 982"/>
              <a:gd name="T5" fmla="*/ 2147483646 h 655"/>
              <a:gd name="T6" fmla="*/ 2147483646 w 982"/>
              <a:gd name="T7" fmla="*/ 2147483646 h 655"/>
              <a:gd name="T8" fmla="*/ 0 w 982"/>
              <a:gd name="T9" fmla="*/ 2147483646 h 655"/>
              <a:gd name="T10" fmla="*/ 2147483646 w 982"/>
              <a:gd name="T11" fmla="*/ 2147483646 h 655"/>
              <a:gd name="T12" fmla="*/ 2147483646 w 982"/>
              <a:gd name="T13" fmla="*/ 0 h 65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982" h="655">
                <a:moveTo>
                  <a:pt x="491" y="0"/>
                </a:moveTo>
                <a:lnTo>
                  <a:pt x="735" y="326"/>
                </a:lnTo>
                <a:lnTo>
                  <a:pt x="982" y="655"/>
                </a:lnTo>
                <a:lnTo>
                  <a:pt x="491" y="655"/>
                </a:lnTo>
                <a:lnTo>
                  <a:pt x="0" y="655"/>
                </a:lnTo>
                <a:lnTo>
                  <a:pt x="247" y="326"/>
                </a:lnTo>
                <a:lnTo>
                  <a:pt x="491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/>
          <a:lstStyle/>
          <a:p>
            <a:endParaRPr lang="zh-CN" altLang="en-US"/>
          </a:p>
        </p:txBody>
      </p:sp>
      <p:sp>
        <p:nvSpPr>
          <p:cNvPr id="12" name="Freeform 8"/>
          <p:cNvSpPr/>
          <p:nvPr/>
        </p:nvSpPr>
        <p:spPr bwMode="auto">
          <a:xfrm>
            <a:off x="7612063" y="2451100"/>
            <a:ext cx="2193925" cy="4406900"/>
          </a:xfrm>
          <a:custGeom>
            <a:avLst/>
            <a:gdLst>
              <a:gd name="T0" fmla="*/ 2147483646 w 979"/>
              <a:gd name="T1" fmla="*/ 0 h 2168"/>
              <a:gd name="T2" fmla="*/ 2147483646 w 979"/>
              <a:gd name="T3" fmla="*/ 2147483646 h 2168"/>
              <a:gd name="T4" fmla="*/ 2147483646 w 979"/>
              <a:gd name="T5" fmla="*/ 2147483646 h 2168"/>
              <a:gd name="T6" fmla="*/ 2147483646 w 979"/>
              <a:gd name="T7" fmla="*/ 2147483646 h 2168"/>
              <a:gd name="T8" fmla="*/ 0 w 979"/>
              <a:gd name="T9" fmla="*/ 2147483646 h 2168"/>
              <a:gd name="T10" fmla="*/ 2147483646 w 979"/>
              <a:gd name="T11" fmla="*/ 2147483646 h 2168"/>
              <a:gd name="T12" fmla="*/ 2147483646 w 979"/>
              <a:gd name="T13" fmla="*/ 0 h 216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979" h="2168">
                <a:moveTo>
                  <a:pt x="491" y="0"/>
                </a:moveTo>
                <a:lnTo>
                  <a:pt x="735" y="1083"/>
                </a:lnTo>
                <a:lnTo>
                  <a:pt x="979" y="2168"/>
                </a:lnTo>
                <a:lnTo>
                  <a:pt x="491" y="2168"/>
                </a:lnTo>
                <a:lnTo>
                  <a:pt x="0" y="2168"/>
                </a:lnTo>
                <a:lnTo>
                  <a:pt x="244" y="1083"/>
                </a:lnTo>
                <a:lnTo>
                  <a:pt x="491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/>
          <a:lstStyle/>
          <a:p>
            <a:endParaRPr lang="zh-CN" altLang="en-US"/>
          </a:p>
        </p:txBody>
      </p:sp>
      <p:sp>
        <p:nvSpPr>
          <p:cNvPr id="13" name="Freeform 9"/>
          <p:cNvSpPr/>
          <p:nvPr/>
        </p:nvSpPr>
        <p:spPr bwMode="auto">
          <a:xfrm>
            <a:off x="9467850" y="4600575"/>
            <a:ext cx="2198688" cy="2257425"/>
          </a:xfrm>
          <a:custGeom>
            <a:avLst/>
            <a:gdLst>
              <a:gd name="T0" fmla="*/ 2147483646 w 981"/>
              <a:gd name="T1" fmla="*/ 0 h 1007"/>
              <a:gd name="T2" fmla="*/ 2147483646 w 981"/>
              <a:gd name="T3" fmla="*/ 2147483646 h 1007"/>
              <a:gd name="T4" fmla="*/ 2147483646 w 981"/>
              <a:gd name="T5" fmla="*/ 2147483646 h 1007"/>
              <a:gd name="T6" fmla="*/ 2147483646 w 981"/>
              <a:gd name="T7" fmla="*/ 2147483646 h 1007"/>
              <a:gd name="T8" fmla="*/ 0 w 981"/>
              <a:gd name="T9" fmla="*/ 2147483646 h 1007"/>
              <a:gd name="T10" fmla="*/ 2147483646 w 981"/>
              <a:gd name="T11" fmla="*/ 2147483646 h 1007"/>
              <a:gd name="T12" fmla="*/ 2147483646 w 981"/>
              <a:gd name="T13" fmla="*/ 0 h 100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981" h="1006">
                <a:moveTo>
                  <a:pt x="490" y="0"/>
                </a:moveTo>
                <a:lnTo>
                  <a:pt x="735" y="503"/>
                </a:lnTo>
                <a:lnTo>
                  <a:pt x="981" y="1007"/>
                </a:lnTo>
                <a:lnTo>
                  <a:pt x="490" y="1007"/>
                </a:lnTo>
                <a:lnTo>
                  <a:pt x="0" y="1007"/>
                </a:lnTo>
                <a:lnTo>
                  <a:pt x="246" y="503"/>
                </a:lnTo>
                <a:lnTo>
                  <a:pt x="490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/>
          <a:lstStyle/>
          <a:p>
            <a:endParaRPr lang="zh-CN" altLang="en-US"/>
          </a:p>
        </p:txBody>
      </p:sp>
      <p:sp>
        <p:nvSpPr>
          <p:cNvPr id="14" name="文本框 13"/>
          <p:cNvSpPr txBox="1"/>
          <p:nvPr/>
        </p:nvSpPr>
        <p:spPr>
          <a:xfrm>
            <a:off x="4608513" y="4805363"/>
            <a:ext cx="906462" cy="584200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eaLnBrk="1" fontAlgn="auto" hangingPunct="1"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zh-CN" sz="3200">
                <a:solidFill>
                  <a:schemeClr val="tx1">
                    <a:lumMod val="65000"/>
                    <a:lumOff val="35000"/>
                  </a:schemeClr>
                </a:solidFill>
                <a:latin typeface="Impact" panose="020B0806030902050204" pitchFamily="34" charset="0"/>
                <a:ea typeface="宋体" panose="02010600030101010101" pitchFamily="2" charset="-122"/>
              </a:rPr>
              <a:t>30%</a:t>
            </a:r>
            <a:endParaRPr lang="zh-CN" altLang="en-US" sz="3200">
              <a:solidFill>
                <a:schemeClr val="tx1">
                  <a:lumMod val="65000"/>
                  <a:lumOff val="35000"/>
                </a:schemeClr>
              </a:solidFill>
              <a:latin typeface="Impact" panose="020B0806030902050204" pitchFamily="34" charset="0"/>
              <a:ea typeface="宋体" panose="02010600030101010101" pitchFamily="2" charset="-122"/>
            </a:endParaRPr>
          </a:p>
        </p:txBody>
      </p:sp>
      <p:sp>
        <p:nvSpPr>
          <p:cNvPr id="15" name="文本框 14"/>
          <p:cNvSpPr txBox="1"/>
          <p:nvPr/>
        </p:nvSpPr>
        <p:spPr>
          <a:xfrm>
            <a:off x="6430963" y="3205163"/>
            <a:ext cx="912812" cy="584200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eaLnBrk="1" fontAlgn="auto" hangingPunct="1"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zh-CN" sz="3200">
                <a:solidFill>
                  <a:schemeClr val="tx1">
                    <a:lumMod val="65000"/>
                    <a:lumOff val="35000"/>
                  </a:schemeClr>
                </a:solidFill>
                <a:latin typeface="Impact" panose="020B0806030902050204" pitchFamily="34" charset="0"/>
                <a:ea typeface="宋体" panose="02010600030101010101" pitchFamily="2" charset="-122"/>
              </a:rPr>
              <a:t>69%</a:t>
            </a:r>
            <a:endParaRPr lang="zh-CN" altLang="en-US" sz="3200">
              <a:solidFill>
                <a:schemeClr val="tx1">
                  <a:lumMod val="65000"/>
                  <a:lumOff val="35000"/>
                </a:schemeClr>
              </a:solidFill>
              <a:latin typeface="Impact" panose="020B0806030902050204" pitchFamily="34" charset="0"/>
              <a:ea typeface="宋体" panose="02010600030101010101" pitchFamily="2" charset="-122"/>
            </a:endParaRPr>
          </a:p>
        </p:txBody>
      </p:sp>
      <p:sp>
        <p:nvSpPr>
          <p:cNvPr id="16" name="文本框 15"/>
          <p:cNvSpPr txBox="1"/>
          <p:nvPr/>
        </p:nvSpPr>
        <p:spPr>
          <a:xfrm>
            <a:off x="8253413" y="1866900"/>
            <a:ext cx="911225" cy="584200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eaLnBrk="1" fontAlgn="auto" hangingPunct="1"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zh-CN" sz="3200">
                <a:solidFill>
                  <a:schemeClr val="tx1">
                    <a:lumMod val="65000"/>
                    <a:lumOff val="35000"/>
                  </a:schemeClr>
                </a:solidFill>
                <a:latin typeface="Impact" panose="020B0806030902050204" pitchFamily="34" charset="0"/>
                <a:ea typeface="宋体" panose="02010600030101010101" pitchFamily="2" charset="-122"/>
              </a:rPr>
              <a:t>90%</a:t>
            </a:r>
            <a:endParaRPr lang="zh-CN" altLang="en-US" sz="3200">
              <a:solidFill>
                <a:schemeClr val="tx1">
                  <a:lumMod val="65000"/>
                  <a:lumOff val="35000"/>
                </a:schemeClr>
              </a:solidFill>
              <a:latin typeface="Impact" panose="020B0806030902050204" pitchFamily="34" charset="0"/>
              <a:ea typeface="宋体" panose="02010600030101010101" pitchFamily="2" charset="-122"/>
            </a:endParaRPr>
          </a:p>
        </p:txBody>
      </p:sp>
      <p:sp>
        <p:nvSpPr>
          <p:cNvPr id="17" name="文本框 16"/>
          <p:cNvSpPr txBox="1"/>
          <p:nvPr/>
        </p:nvSpPr>
        <p:spPr>
          <a:xfrm>
            <a:off x="10118725" y="4016375"/>
            <a:ext cx="896938" cy="584200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eaLnBrk="1" fontAlgn="auto" hangingPunct="1"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zh-CN" sz="3200">
                <a:solidFill>
                  <a:schemeClr val="tx1">
                    <a:lumMod val="65000"/>
                    <a:lumOff val="35000"/>
                  </a:schemeClr>
                </a:solidFill>
                <a:latin typeface="Impact" panose="020B0806030902050204" pitchFamily="34" charset="0"/>
                <a:ea typeface="宋体" panose="02010600030101010101" pitchFamily="2" charset="-122"/>
              </a:rPr>
              <a:t>49%</a:t>
            </a:r>
            <a:endParaRPr lang="zh-CN" altLang="en-US" sz="3200">
              <a:solidFill>
                <a:schemeClr val="tx1">
                  <a:lumMod val="65000"/>
                  <a:lumOff val="35000"/>
                </a:schemeClr>
              </a:solidFill>
              <a:latin typeface="Impact" panose="020B0806030902050204" pitchFamily="34" charset="0"/>
              <a:ea typeface="宋体" panose="02010600030101010101" pitchFamily="2" charset="-122"/>
            </a:endParaRPr>
          </a:p>
        </p:txBody>
      </p:sp>
      <p:sp>
        <p:nvSpPr>
          <p:cNvPr id="18" name="矩形 17"/>
          <p:cNvSpPr>
            <a:spLocks noChangeArrowheads="1"/>
          </p:cNvSpPr>
          <p:nvPr/>
        </p:nvSpPr>
        <p:spPr bwMode="auto">
          <a:xfrm>
            <a:off x="803275" y="1462088"/>
            <a:ext cx="4238625" cy="2012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defTabSz="4572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defTabSz="4572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defTabSz="4572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defTabSz="4572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>
              <a:lnSpc>
                <a:spcPct val="130000"/>
              </a:lnSpc>
              <a:spcBef>
                <a:spcPts val="600"/>
              </a:spcBef>
              <a:spcAft>
                <a:spcPts val="600"/>
              </a:spcAft>
              <a:buFontTx/>
              <a:buNone/>
            </a:pPr>
            <a:r>
              <a:rPr lang="zh-CN" altLang="en-US" sz="1600" dirty="0">
                <a:solidFill>
                  <a:schemeClr val="bg1"/>
                </a:solidFill>
                <a:latin typeface="宋体" panose="02010600030101010101" pitchFamily="2" charset="-122"/>
              </a:rPr>
              <a:t>点击输入您需要的文字内容，点击输入您需要的文字内容。点击输入您需要的文字内容，点击输入您需要的文字内容。点击输入您需要的文字内容，点击输入您需要的文字内容。点击输入您需要的文字内容，点击输入您需要的文字内容。</a:t>
            </a:r>
            <a:endParaRPr lang="en-US" altLang="zh-CN" sz="1600" dirty="0">
              <a:solidFill>
                <a:schemeClr val="bg1"/>
              </a:solidFill>
              <a:latin typeface="宋体" panose="02010600030101010101" pitchFamily="2" charset="-122"/>
            </a:endParaRPr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37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0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6" presetClass="entr" presetSubtype="37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6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10" presetClass="entr" presetSubtype="0" fill="hold" grpId="0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2" presetClass="entr" presetSubtype="4" fill="hold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8" presetID="10" presetClass="entr" presetSubtype="0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2" presetClass="entr" presetSubtype="4" fill="hold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10" presetClass="entr" presetSubtype="0" fill="hold" grpId="0" nodeType="withEffect">
                                  <p:stCondLst>
                                    <p:cond delay="11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2" presetClass="entr" presetSubtype="4" fill="hold" nodeType="withEffect">
                                  <p:stCondLst>
                                    <p:cond delay="110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2" presetID="10" presetClass="entr" presetSubtype="0" fill="hold" grpId="0" nodeType="withEffect">
                                  <p:stCondLst>
                                    <p:cond delay="130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6" grpId="0"/>
      <p:bldP spid="14" grpId="0"/>
      <p:bldP spid="15" grpId="0"/>
      <p:bldP spid="16" grpId="0"/>
      <p:bldP spid="17" grpId="0"/>
      <p:bldP spid="18" grpId="0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MH_Entry_1"/>
          <p:cNvSpPr/>
          <p:nvPr>
            <p:custDataLst>
              <p:tags r:id="rId1"/>
            </p:custDataLst>
          </p:nvPr>
        </p:nvSpPr>
        <p:spPr>
          <a:xfrm>
            <a:off x="4089400" y="256571"/>
            <a:ext cx="4016089" cy="498614"/>
          </a:xfrm>
          <a:prstGeom prst="roundRect">
            <a:avLst>
              <a:gd name="adj" fmla="val 9124"/>
            </a:avLst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r>
              <a:rPr lang="zh-CN" altLang="en-US" sz="2800" spc="2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此处输入您的标题</a:t>
            </a:r>
          </a:p>
        </p:txBody>
      </p:sp>
      <p:cxnSp>
        <p:nvCxnSpPr>
          <p:cNvPr id="5" name="直接连接符 4"/>
          <p:cNvCxnSpPr/>
          <p:nvPr/>
        </p:nvCxnSpPr>
        <p:spPr>
          <a:xfrm>
            <a:off x="460301" y="772316"/>
            <a:ext cx="11363399" cy="0"/>
          </a:xfrm>
          <a:prstGeom prst="line">
            <a:avLst/>
          </a:prstGeom>
          <a:ln>
            <a:solidFill>
              <a:srgbClr val="10618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矩形 5"/>
          <p:cNvSpPr/>
          <p:nvPr/>
        </p:nvSpPr>
        <p:spPr>
          <a:xfrm>
            <a:off x="4025900" y="806443"/>
            <a:ext cx="4154344" cy="2616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dist"/>
            <a:r>
              <a:rPr lang="en-US" altLang="zh-CN" sz="11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LOREM IPSUM DOLOR SIT AMET CONSECTETUER LOREM</a:t>
            </a:r>
            <a:endParaRPr lang="zh-CN" altLang="en-US" sz="1100">
              <a:solidFill>
                <a:schemeClr val="bg1"/>
              </a:solidFill>
            </a:endParaRPr>
          </a:p>
        </p:txBody>
      </p:sp>
      <p:cxnSp>
        <p:nvCxnSpPr>
          <p:cNvPr id="7" name="直接连接符 6"/>
          <p:cNvCxnSpPr/>
          <p:nvPr/>
        </p:nvCxnSpPr>
        <p:spPr>
          <a:xfrm>
            <a:off x="434901" y="6756206"/>
            <a:ext cx="11363399" cy="0"/>
          </a:xfrm>
          <a:prstGeom prst="line">
            <a:avLst/>
          </a:prstGeom>
          <a:ln>
            <a:solidFill>
              <a:srgbClr val="10618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reeform 269"/>
          <p:cNvSpPr/>
          <p:nvPr/>
        </p:nvSpPr>
        <p:spPr bwMode="auto">
          <a:xfrm>
            <a:off x="7746857" y="239440"/>
            <a:ext cx="420687" cy="461963"/>
          </a:xfrm>
          <a:custGeom>
            <a:avLst/>
            <a:gdLst>
              <a:gd name="T0" fmla="*/ 97 w 112"/>
              <a:gd name="T1" fmla="*/ 116 h 123"/>
              <a:gd name="T2" fmla="*/ 109 w 112"/>
              <a:gd name="T3" fmla="*/ 122 h 123"/>
              <a:gd name="T4" fmla="*/ 112 w 112"/>
              <a:gd name="T5" fmla="*/ 119 h 123"/>
              <a:gd name="T6" fmla="*/ 111 w 112"/>
              <a:gd name="T7" fmla="*/ 116 h 123"/>
              <a:gd name="T8" fmla="*/ 107 w 112"/>
              <a:gd name="T9" fmla="*/ 108 h 123"/>
              <a:gd name="T10" fmla="*/ 105 w 112"/>
              <a:gd name="T11" fmla="*/ 95 h 123"/>
              <a:gd name="T12" fmla="*/ 90 w 112"/>
              <a:gd name="T13" fmla="*/ 85 h 123"/>
              <a:gd name="T14" fmla="*/ 96 w 112"/>
              <a:gd name="T15" fmla="*/ 77 h 123"/>
              <a:gd name="T16" fmla="*/ 93 w 112"/>
              <a:gd name="T17" fmla="*/ 68 h 123"/>
              <a:gd name="T18" fmla="*/ 104 w 112"/>
              <a:gd name="T19" fmla="*/ 51 h 123"/>
              <a:gd name="T20" fmla="*/ 93 w 112"/>
              <a:gd name="T21" fmla="*/ 35 h 123"/>
              <a:gd name="T22" fmla="*/ 98 w 112"/>
              <a:gd name="T23" fmla="*/ 11 h 123"/>
              <a:gd name="T24" fmla="*/ 94 w 112"/>
              <a:gd name="T25" fmla="*/ 1 h 123"/>
              <a:gd name="T26" fmla="*/ 92 w 112"/>
              <a:gd name="T27" fmla="*/ 0 h 123"/>
              <a:gd name="T28" fmla="*/ 89 w 112"/>
              <a:gd name="T29" fmla="*/ 2 h 123"/>
              <a:gd name="T30" fmla="*/ 73 w 112"/>
              <a:gd name="T31" fmla="*/ 25 h 123"/>
              <a:gd name="T32" fmla="*/ 59 w 112"/>
              <a:gd name="T33" fmla="*/ 50 h 123"/>
              <a:gd name="T34" fmla="*/ 55 w 112"/>
              <a:gd name="T35" fmla="*/ 63 h 123"/>
              <a:gd name="T36" fmla="*/ 55 w 112"/>
              <a:gd name="T37" fmla="*/ 74 h 123"/>
              <a:gd name="T38" fmla="*/ 53 w 112"/>
              <a:gd name="T39" fmla="*/ 77 h 123"/>
              <a:gd name="T40" fmla="*/ 50 w 112"/>
              <a:gd name="T41" fmla="*/ 75 h 123"/>
              <a:gd name="T42" fmla="*/ 50 w 112"/>
              <a:gd name="T43" fmla="*/ 71 h 123"/>
              <a:gd name="T44" fmla="*/ 48 w 112"/>
              <a:gd name="T45" fmla="*/ 64 h 123"/>
              <a:gd name="T46" fmla="*/ 42 w 112"/>
              <a:gd name="T47" fmla="*/ 61 h 123"/>
              <a:gd name="T48" fmla="*/ 41 w 112"/>
              <a:gd name="T49" fmla="*/ 59 h 123"/>
              <a:gd name="T50" fmla="*/ 21 w 112"/>
              <a:gd name="T51" fmla="*/ 34 h 123"/>
              <a:gd name="T52" fmla="*/ 17 w 112"/>
              <a:gd name="T53" fmla="*/ 31 h 123"/>
              <a:gd name="T54" fmla="*/ 10 w 112"/>
              <a:gd name="T55" fmla="*/ 36 h 123"/>
              <a:gd name="T56" fmla="*/ 12 w 112"/>
              <a:gd name="T57" fmla="*/ 40 h 123"/>
              <a:gd name="T58" fmla="*/ 16 w 112"/>
              <a:gd name="T59" fmla="*/ 38 h 123"/>
              <a:gd name="T60" fmla="*/ 13 w 112"/>
              <a:gd name="T61" fmla="*/ 34 h 123"/>
              <a:gd name="T62" fmla="*/ 18 w 112"/>
              <a:gd name="T63" fmla="*/ 33 h 123"/>
              <a:gd name="T64" fmla="*/ 22 w 112"/>
              <a:gd name="T65" fmla="*/ 37 h 123"/>
              <a:gd name="T66" fmla="*/ 27 w 112"/>
              <a:gd name="T67" fmla="*/ 43 h 123"/>
              <a:gd name="T68" fmla="*/ 38 w 112"/>
              <a:gd name="T69" fmla="*/ 62 h 123"/>
              <a:gd name="T70" fmla="*/ 30 w 112"/>
              <a:gd name="T71" fmla="*/ 63 h 123"/>
              <a:gd name="T72" fmla="*/ 17 w 112"/>
              <a:gd name="T73" fmla="*/ 58 h 123"/>
              <a:gd name="T74" fmla="*/ 9 w 112"/>
              <a:gd name="T75" fmla="*/ 57 h 123"/>
              <a:gd name="T76" fmla="*/ 5 w 112"/>
              <a:gd name="T77" fmla="*/ 58 h 123"/>
              <a:gd name="T78" fmla="*/ 0 w 112"/>
              <a:gd name="T79" fmla="*/ 65 h 123"/>
              <a:gd name="T80" fmla="*/ 5 w 112"/>
              <a:gd name="T81" fmla="*/ 72 h 123"/>
              <a:gd name="T82" fmla="*/ 8 w 112"/>
              <a:gd name="T83" fmla="*/ 70 h 123"/>
              <a:gd name="T84" fmla="*/ 7 w 112"/>
              <a:gd name="T85" fmla="*/ 68 h 123"/>
              <a:gd name="T86" fmla="*/ 4 w 112"/>
              <a:gd name="T87" fmla="*/ 68 h 123"/>
              <a:gd name="T88" fmla="*/ 2 w 112"/>
              <a:gd name="T89" fmla="*/ 63 h 123"/>
              <a:gd name="T90" fmla="*/ 6 w 112"/>
              <a:gd name="T91" fmla="*/ 60 h 123"/>
              <a:gd name="T92" fmla="*/ 11 w 112"/>
              <a:gd name="T93" fmla="*/ 59 h 123"/>
              <a:gd name="T94" fmla="*/ 34 w 112"/>
              <a:gd name="T95" fmla="*/ 67 h 123"/>
              <a:gd name="T96" fmla="*/ 38 w 112"/>
              <a:gd name="T97" fmla="*/ 74 h 123"/>
              <a:gd name="T98" fmla="*/ 47 w 112"/>
              <a:gd name="T99" fmla="*/ 79 h 123"/>
              <a:gd name="T100" fmla="*/ 50 w 112"/>
              <a:gd name="T101" fmla="*/ 82 h 123"/>
              <a:gd name="T102" fmla="*/ 67 w 112"/>
              <a:gd name="T103" fmla="*/ 100 h 123"/>
              <a:gd name="T104" fmla="*/ 81 w 112"/>
              <a:gd name="T105" fmla="*/ 117 h 123"/>
              <a:gd name="T106" fmla="*/ 83 w 112"/>
              <a:gd name="T107" fmla="*/ 118 h 123"/>
              <a:gd name="T108" fmla="*/ 84 w 112"/>
              <a:gd name="T109" fmla="*/ 118 h 123"/>
              <a:gd name="T110" fmla="*/ 83 w 112"/>
              <a:gd name="T111" fmla="*/ 113 h 123"/>
              <a:gd name="T112" fmla="*/ 81 w 112"/>
              <a:gd name="T113" fmla="*/ 109 h 123"/>
              <a:gd name="T114" fmla="*/ 81 w 112"/>
              <a:gd name="T115" fmla="*/ 108 h 123"/>
              <a:gd name="T116" fmla="*/ 83 w 112"/>
              <a:gd name="T117" fmla="*/ 108 h 123"/>
              <a:gd name="T118" fmla="*/ 97 w 112"/>
              <a:gd name="T119" fmla="*/ 116 h 1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12" h="123">
                <a:moveTo>
                  <a:pt x="97" y="116"/>
                </a:moveTo>
                <a:cubicBezTo>
                  <a:pt x="101" y="118"/>
                  <a:pt x="104" y="123"/>
                  <a:pt x="109" y="122"/>
                </a:cubicBezTo>
                <a:cubicBezTo>
                  <a:pt x="110" y="122"/>
                  <a:pt x="112" y="121"/>
                  <a:pt x="112" y="119"/>
                </a:cubicBezTo>
                <a:cubicBezTo>
                  <a:pt x="112" y="118"/>
                  <a:pt x="112" y="117"/>
                  <a:pt x="111" y="116"/>
                </a:cubicBezTo>
                <a:cubicBezTo>
                  <a:pt x="109" y="113"/>
                  <a:pt x="108" y="111"/>
                  <a:pt x="107" y="108"/>
                </a:cubicBezTo>
                <a:cubicBezTo>
                  <a:pt x="107" y="103"/>
                  <a:pt x="107" y="99"/>
                  <a:pt x="105" y="95"/>
                </a:cubicBezTo>
                <a:cubicBezTo>
                  <a:pt x="102" y="89"/>
                  <a:pt x="96" y="87"/>
                  <a:pt x="90" y="85"/>
                </a:cubicBezTo>
                <a:cubicBezTo>
                  <a:pt x="90" y="82"/>
                  <a:pt x="94" y="80"/>
                  <a:pt x="96" y="77"/>
                </a:cubicBezTo>
                <a:cubicBezTo>
                  <a:pt x="97" y="74"/>
                  <a:pt x="96" y="70"/>
                  <a:pt x="93" y="68"/>
                </a:cubicBezTo>
                <a:cubicBezTo>
                  <a:pt x="100" y="65"/>
                  <a:pt x="104" y="58"/>
                  <a:pt x="104" y="51"/>
                </a:cubicBezTo>
                <a:cubicBezTo>
                  <a:pt x="104" y="45"/>
                  <a:pt x="99" y="38"/>
                  <a:pt x="93" y="35"/>
                </a:cubicBezTo>
                <a:cubicBezTo>
                  <a:pt x="97" y="28"/>
                  <a:pt x="99" y="19"/>
                  <a:pt x="98" y="11"/>
                </a:cubicBezTo>
                <a:cubicBezTo>
                  <a:pt x="98" y="7"/>
                  <a:pt x="97" y="3"/>
                  <a:pt x="94" y="1"/>
                </a:cubicBezTo>
                <a:cubicBezTo>
                  <a:pt x="93" y="1"/>
                  <a:pt x="93" y="0"/>
                  <a:pt x="92" y="0"/>
                </a:cubicBezTo>
                <a:cubicBezTo>
                  <a:pt x="91" y="0"/>
                  <a:pt x="90" y="1"/>
                  <a:pt x="89" y="2"/>
                </a:cubicBezTo>
                <a:cubicBezTo>
                  <a:pt x="83" y="10"/>
                  <a:pt x="78" y="17"/>
                  <a:pt x="73" y="25"/>
                </a:cubicBezTo>
                <a:cubicBezTo>
                  <a:pt x="67" y="33"/>
                  <a:pt x="62" y="41"/>
                  <a:pt x="59" y="50"/>
                </a:cubicBezTo>
                <a:cubicBezTo>
                  <a:pt x="57" y="54"/>
                  <a:pt x="56" y="59"/>
                  <a:pt x="55" y="63"/>
                </a:cubicBezTo>
                <a:cubicBezTo>
                  <a:pt x="55" y="67"/>
                  <a:pt x="56" y="71"/>
                  <a:pt x="55" y="74"/>
                </a:cubicBezTo>
                <a:cubicBezTo>
                  <a:pt x="55" y="75"/>
                  <a:pt x="54" y="76"/>
                  <a:pt x="53" y="77"/>
                </a:cubicBezTo>
                <a:cubicBezTo>
                  <a:pt x="52" y="77"/>
                  <a:pt x="51" y="76"/>
                  <a:pt x="50" y="75"/>
                </a:cubicBezTo>
                <a:cubicBezTo>
                  <a:pt x="50" y="73"/>
                  <a:pt x="50" y="72"/>
                  <a:pt x="50" y="71"/>
                </a:cubicBezTo>
                <a:cubicBezTo>
                  <a:pt x="50" y="69"/>
                  <a:pt x="50" y="66"/>
                  <a:pt x="48" y="64"/>
                </a:cubicBezTo>
                <a:cubicBezTo>
                  <a:pt x="46" y="61"/>
                  <a:pt x="45" y="63"/>
                  <a:pt x="42" y="61"/>
                </a:cubicBezTo>
                <a:cubicBezTo>
                  <a:pt x="42" y="61"/>
                  <a:pt x="41" y="60"/>
                  <a:pt x="41" y="59"/>
                </a:cubicBezTo>
                <a:cubicBezTo>
                  <a:pt x="35" y="51"/>
                  <a:pt x="28" y="42"/>
                  <a:pt x="21" y="34"/>
                </a:cubicBezTo>
                <a:cubicBezTo>
                  <a:pt x="20" y="32"/>
                  <a:pt x="19" y="31"/>
                  <a:pt x="17" y="31"/>
                </a:cubicBezTo>
                <a:cubicBezTo>
                  <a:pt x="13" y="29"/>
                  <a:pt x="10" y="32"/>
                  <a:pt x="10" y="36"/>
                </a:cubicBezTo>
                <a:cubicBezTo>
                  <a:pt x="11" y="38"/>
                  <a:pt x="11" y="39"/>
                  <a:pt x="12" y="40"/>
                </a:cubicBezTo>
                <a:cubicBezTo>
                  <a:pt x="14" y="41"/>
                  <a:pt x="16" y="40"/>
                  <a:pt x="16" y="38"/>
                </a:cubicBezTo>
                <a:cubicBezTo>
                  <a:pt x="14" y="39"/>
                  <a:pt x="12" y="36"/>
                  <a:pt x="13" y="34"/>
                </a:cubicBezTo>
                <a:cubicBezTo>
                  <a:pt x="14" y="33"/>
                  <a:pt x="16" y="32"/>
                  <a:pt x="18" y="33"/>
                </a:cubicBezTo>
                <a:cubicBezTo>
                  <a:pt x="19" y="34"/>
                  <a:pt x="20" y="35"/>
                  <a:pt x="22" y="37"/>
                </a:cubicBezTo>
                <a:cubicBezTo>
                  <a:pt x="23" y="39"/>
                  <a:pt x="25" y="41"/>
                  <a:pt x="27" y="43"/>
                </a:cubicBezTo>
                <a:cubicBezTo>
                  <a:pt x="32" y="48"/>
                  <a:pt x="37" y="54"/>
                  <a:pt x="38" y="62"/>
                </a:cubicBezTo>
                <a:cubicBezTo>
                  <a:pt x="40" y="68"/>
                  <a:pt x="34" y="65"/>
                  <a:pt x="30" y="63"/>
                </a:cubicBezTo>
                <a:cubicBezTo>
                  <a:pt x="26" y="61"/>
                  <a:pt x="21" y="59"/>
                  <a:pt x="17" y="58"/>
                </a:cubicBezTo>
                <a:cubicBezTo>
                  <a:pt x="14" y="57"/>
                  <a:pt x="11" y="57"/>
                  <a:pt x="9" y="57"/>
                </a:cubicBezTo>
                <a:cubicBezTo>
                  <a:pt x="7" y="57"/>
                  <a:pt x="6" y="58"/>
                  <a:pt x="5" y="58"/>
                </a:cubicBezTo>
                <a:cubicBezTo>
                  <a:pt x="2" y="59"/>
                  <a:pt x="0" y="62"/>
                  <a:pt x="0" y="65"/>
                </a:cubicBezTo>
                <a:cubicBezTo>
                  <a:pt x="0" y="68"/>
                  <a:pt x="2" y="71"/>
                  <a:pt x="5" y="72"/>
                </a:cubicBezTo>
                <a:cubicBezTo>
                  <a:pt x="6" y="72"/>
                  <a:pt x="8" y="71"/>
                  <a:pt x="8" y="70"/>
                </a:cubicBezTo>
                <a:cubicBezTo>
                  <a:pt x="8" y="69"/>
                  <a:pt x="7" y="68"/>
                  <a:pt x="7" y="68"/>
                </a:cubicBezTo>
                <a:cubicBezTo>
                  <a:pt x="6" y="68"/>
                  <a:pt x="5" y="68"/>
                  <a:pt x="4" y="68"/>
                </a:cubicBezTo>
                <a:cubicBezTo>
                  <a:pt x="2" y="67"/>
                  <a:pt x="1" y="65"/>
                  <a:pt x="2" y="63"/>
                </a:cubicBezTo>
                <a:cubicBezTo>
                  <a:pt x="2" y="61"/>
                  <a:pt x="4" y="60"/>
                  <a:pt x="6" y="60"/>
                </a:cubicBezTo>
                <a:cubicBezTo>
                  <a:pt x="8" y="59"/>
                  <a:pt x="9" y="59"/>
                  <a:pt x="11" y="59"/>
                </a:cubicBezTo>
                <a:cubicBezTo>
                  <a:pt x="19" y="60"/>
                  <a:pt x="27" y="63"/>
                  <a:pt x="34" y="67"/>
                </a:cubicBezTo>
                <a:cubicBezTo>
                  <a:pt x="37" y="68"/>
                  <a:pt x="36" y="71"/>
                  <a:pt x="38" y="74"/>
                </a:cubicBezTo>
                <a:cubicBezTo>
                  <a:pt x="39" y="77"/>
                  <a:pt x="43" y="77"/>
                  <a:pt x="47" y="79"/>
                </a:cubicBezTo>
                <a:cubicBezTo>
                  <a:pt x="48" y="79"/>
                  <a:pt x="49" y="81"/>
                  <a:pt x="50" y="82"/>
                </a:cubicBezTo>
                <a:cubicBezTo>
                  <a:pt x="55" y="88"/>
                  <a:pt x="61" y="94"/>
                  <a:pt x="67" y="100"/>
                </a:cubicBezTo>
                <a:cubicBezTo>
                  <a:pt x="72" y="106"/>
                  <a:pt x="76" y="112"/>
                  <a:pt x="81" y="117"/>
                </a:cubicBezTo>
                <a:cubicBezTo>
                  <a:pt x="82" y="118"/>
                  <a:pt x="83" y="119"/>
                  <a:pt x="83" y="118"/>
                </a:cubicBezTo>
                <a:cubicBezTo>
                  <a:pt x="84" y="118"/>
                  <a:pt x="84" y="118"/>
                  <a:pt x="84" y="118"/>
                </a:cubicBezTo>
                <a:cubicBezTo>
                  <a:pt x="84" y="116"/>
                  <a:pt x="84" y="114"/>
                  <a:pt x="83" y="113"/>
                </a:cubicBezTo>
                <a:cubicBezTo>
                  <a:pt x="83" y="112"/>
                  <a:pt x="82" y="110"/>
                  <a:pt x="81" y="109"/>
                </a:cubicBezTo>
                <a:cubicBezTo>
                  <a:pt x="81" y="108"/>
                  <a:pt x="81" y="108"/>
                  <a:pt x="81" y="108"/>
                </a:cubicBezTo>
                <a:cubicBezTo>
                  <a:pt x="82" y="107"/>
                  <a:pt x="83" y="108"/>
                  <a:pt x="83" y="108"/>
                </a:cubicBezTo>
                <a:cubicBezTo>
                  <a:pt x="88" y="111"/>
                  <a:pt x="93" y="112"/>
                  <a:pt x="97" y="116"/>
                </a:cubicBezTo>
                <a:close/>
              </a:path>
            </a:pathLst>
          </a:custGeom>
          <a:solidFill>
            <a:srgbClr val="10618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9" name="Freeform 269"/>
          <p:cNvSpPr/>
          <p:nvPr/>
        </p:nvSpPr>
        <p:spPr bwMode="auto">
          <a:xfrm flipH="1">
            <a:off x="4025900" y="239440"/>
            <a:ext cx="420687" cy="461963"/>
          </a:xfrm>
          <a:custGeom>
            <a:avLst/>
            <a:gdLst>
              <a:gd name="T0" fmla="*/ 97 w 112"/>
              <a:gd name="T1" fmla="*/ 116 h 123"/>
              <a:gd name="T2" fmla="*/ 109 w 112"/>
              <a:gd name="T3" fmla="*/ 122 h 123"/>
              <a:gd name="T4" fmla="*/ 112 w 112"/>
              <a:gd name="T5" fmla="*/ 119 h 123"/>
              <a:gd name="T6" fmla="*/ 111 w 112"/>
              <a:gd name="T7" fmla="*/ 116 h 123"/>
              <a:gd name="T8" fmla="*/ 107 w 112"/>
              <a:gd name="T9" fmla="*/ 108 h 123"/>
              <a:gd name="T10" fmla="*/ 105 w 112"/>
              <a:gd name="T11" fmla="*/ 95 h 123"/>
              <a:gd name="T12" fmla="*/ 90 w 112"/>
              <a:gd name="T13" fmla="*/ 85 h 123"/>
              <a:gd name="T14" fmla="*/ 96 w 112"/>
              <a:gd name="T15" fmla="*/ 77 h 123"/>
              <a:gd name="T16" fmla="*/ 93 w 112"/>
              <a:gd name="T17" fmla="*/ 68 h 123"/>
              <a:gd name="T18" fmla="*/ 104 w 112"/>
              <a:gd name="T19" fmla="*/ 51 h 123"/>
              <a:gd name="T20" fmla="*/ 93 w 112"/>
              <a:gd name="T21" fmla="*/ 35 h 123"/>
              <a:gd name="T22" fmla="*/ 98 w 112"/>
              <a:gd name="T23" fmla="*/ 11 h 123"/>
              <a:gd name="T24" fmla="*/ 94 w 112"/>
              <a:gd name="T25" fmla="*/ 1 h 123"/>
              <a:gd name="T26" fmla="*/ 92 w 112"/>
              <a:gd name="T27" fmla="*/ 0 h 123"/>
              <a:gd name="T28" fmla="*/ 89 w 112"/>
              <a:gd name="T29" fmla="*/ 2 h 123"/>
              <a:gd name="T30" fmla="*/ 73 w 112"/>
              <a:gd name="T31" fmla="*/ 25 h 123"/>
              <a:gd name="T32" fmla="*/ 59 w 112"/>
              <a:gd name="T33" fmla="*/ 50 h 123"/>
              <a:gd name="T34" fmla="*/ 55 w 112"/>
              <a:gd name="T35" fmla="*/ 63 h 123"/>
              <a:gd name="T36" fmla="*/ 55 w 112"/>
              <a:gd name="T37" fmla="*/ 74 h 123"/>
              <a:gd name="T38" fmla="*/ 53 w 112"/>
              <a:gd name="T39" fmla="*/ 77 h 123"/>
              <a:gd name="T40" fmla="*/ 50 w 112"/>
              <a:gd name="T41" fmla="*/ 75 h 123"/>
              <a:gd name="T42" fmla="*/ 50 w 112"/>
              <a:gd name="T43" fmla="*/ 71 h 123"/>
              <a:gd name="T44" fmla="*/ 48 w 112"/>
              <a:gd name="T45" fmla="*/ 64 h 123"/>
              <a:gd name="T46" fmla="*/ 42 w 112"/>
              <a:gd name="T47" fmla="*/ 61 h 123"/>
              <a:gd name="T48" fmla="*/ 41 w 112"/>
              <a:gd name="T49" fmla="*/ 59 h 123"/>
              <a:gd name="T50" fmla="*/ 21 w 112"/>
              <a:gd name="T51" fmla="*/ 34 h 123"/>
              <a:gd name="T52" fmla="*/ 17 w 112"/>
              <a:gd name="T53" fmla="*/ 31 h 123"/>
              <a:gd name="T54" fmla="*/ 10 w 112"/>
              <a:gd name="T55" fmla="*/ 36 h 123"/>
              <a:gd name="T56" fmla="*/ 12 w 112"/>
              <a:gd name="T57" fmla="*/ 40 h 123"/>
              <a:gd name="T58" fmla="*/ 16 w 112"/>
              <a:gd name="T59" fmla="*/ 38 h 123"/>
              <a:gd name="T60" fmla="*/ 13 w 112"/>
              <a:gd name="T61" fmla="*/ 34 h 123"/>
              <a:gd name="T62" fmla="*/ 18 w 112"/>
              <a:gd name="T63" fmla="*/ 33 h 123"/>
              <a:gd name="T64" fmla="*/ 22 w 112"/>
              <a:gd name="T65" fmla="*/ 37 h 123"/>
              <a:gd name="T66" fmla="*/ 27 w 112"/>
              <a:gd name="T67" fmla="*/ 43 h 123"/>
              <a:gd name="T68" fmla="*/ 38 w 112"/>
              <a:gd name="T69" fmla="*/ 62 h 123"/>
              <a:gd name="T70" fmla="*/ 30 w 112"/>
              <a:gd name="T71" fmla="*/ 63 h 123"/>
              <a:gd name="T72" fmla="*/ 17 w 112"/>
              <a:gd name="T73" fmla="*/ 58 h 123"/>
              <a:gd name="T74" fmla="*/ 9 w 112"/>
              <a:gd name="T75" fmla="*/ 57 h 123"/>
              <a:gd name="T76" fmla="*/ 5 w 112"/>
              <a:gd name="T77" fmla="*/ 58 h 123"/>
              <a:gd name="T78" fmla="*/ 0 w 112"/>
              <a:gd name="T79" fmla="*/ 65 h 123"/>
              <a:gd name="T80" fmla="*/ 5 w 112"/>
              <a:gd name="T81" fmla="*/ 72 h 123"/>
              <a:gd name="T82" fmla="*/ 8 w 112"/>
              <a:gd name="T83" fmla="*/ 70 h 123"/>
              <a:gd name="T84" fmla="*/ 7 w 112"/>
              <a:gd name="T85" fmla="*/ 68 h 123"/>
              <a:gd name="T86" fmla="*/ 4 w 112"/>
              <a:gd name="T87" fmla="*/ 68 h 123"/>
              <a:gd name="T88" fmla="*/ 2 w 112"/>
              <a:gd name="T89" fmla="*/ 63 h 123"/>
              <a:gd name="T90" fmla="*/ 6 w 112"/>
              <a:gd name="T91" fmla="*/ 60 h 123"/>
              <a:gd name="T92" fmla="*/ 11 w 112"/>
              <a:gd name="T93" fmla="*/ 59 h 123"/>
              <a:gd name="T94" fmla="*/ 34 w 112"/>
              <a:gd name="T95" fmla="*/ 67 h 123"/>
              <a:gd name="T96" fmla="*/ 38 w 112"/>
              <a:gd name="T97" fmla="*/ 74 h 123"/>
              <a:gd name="T98" fmla="*/ 47 w 112"/>
              <a:gd name="T99" fmla="*/ 79 h 123"/>
              <a:gd name="T100" fmla="*/ 50 w 112"/>
              <a:gd name="T101" fmla="*/ 82 h 123"/>
              <a:gd name="T102" fmla="*/ 67 w 112"/>
              <a:gd name="T103" fmla="*/ 100 h 123"/>
              <a:gd name="T104" fmla="*/ 81 w 112"/>
              <a:gd name="T105" fmla="*/ 117 h 123"/>
              <a:gd name="T106" fmla="*/ 83 w 112"/>
              <a:gd name="T107" fmla="*/ 118 h 123"/>
              <a:gd name="T108" fmla="*/ 84 w 112"/>
              <a:gd name="T109" fmla="*/ 118 h 123"/>
              <a:gd name="T110" fmla="*/ 83 w 112"/>
              <a:gd name="T111" fmla="*/ 113 h 123"/>
              <a:gd name="T112" fmla="*/ 81 w 112"/>
              <a:gd name="T113" fmla="*/ 109 h 123"/>
              <a:gd name="T114" fmla="*/ 81 w 112"/>
              <a:gd name="T115" fmla="*/ 108 h 123"/>
              <a:gd name="T116" fmla="*/ 83 w 112"/>
              <a:gd name="T117" fmla="*/ 108 h 123"/>
              <a:gd name="T118" fmla="*/ 97 w 112"/>
              <a:gd name="T119" fmla="*/ 116 h 1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12" h="123">
                <a:moveTo>
                  <a:pt x="97" y="116"/>
                </a:moveTo>
                <a:cubicBezTo>
                  <a:pt x="101" y="118"/>
                  <a:pt x="104" y="123"/>
                  <a:pt x="109" y="122"/>
                </a:cubicBezTo>
                <a:cubicBezTo>
                  <a:pt x="110" y="122"/>
                  <a:pt x="112" y="121"/>
                  <a:pt x="112" y="119"/>
                </a:cubicBezTo>
                <a:cubicBezTo>
                  <a:pt x="112" y="118"/>
                  <a:pt x="112" y="117"/>
                  <a:pt x="111" y="116"/>
                </a:cubicBezTo>
                <a:cubicBezTo>
                  <a:pt x="109" y="113"/>
                  <a:pt x="108" y="111"/>
                  <a:pt x="107" y="108"/>
                </a:cubicBezTo>
                <a:cubicBezTo>
                  <a:pt x="107" y="103"/>
                  <a:pt x="107" y="99"/>
                  <a:pt x="105" y="95"/>
                </a:cubicBezTo>
                <a:cubicBezTo>
                  <a:pt x="102" y="89"/>
                  <a:pt x="96" y="87"/>
                  <a:pt x="90" y="85"/>
                </a:cubicBezTo>
                <a:cubicBezTo>
                  <a:pt x="90" y="82"/>
                  <a:pt x="94" y="80"/>
                  <a:pt x="96" y="77"/>
                </a:cubicBezTo>
                <a:cubicBezTo>
                  <a:pt x="97" y="74"/>
                  <a:pt x="96" y="70"/>
                  <a:pt x="93" y="68"/>
                </a:cubicBezTo>
                <a:cubicBezTo>
                  <a:pt x="100" y="65"/>
                  <a:pt x="104" y="58"/>
                  <a:pt x="104" y="51"/>
                </a:cubicBezTo>
                <a:cubicBezTo>
                  <a:pt x="104" y="45"/>
                  <a:pt x="99" y="38"/>
                  <a:pt x="93" y="35"/>
                </a:cubicBezTo>
                <a:cubicBezTo>
                  <a:pt x="97" y="28"/>
                  <a:pt x="99" y="19"/>
                  <a:pt x="98" y="11"/>
                </a:cubicBezTo>
                <a:cubicBezTo>
                  <a:pt x="98" y="7"/>
                  <a:pt x="97" y="3"/>
                  <a:pt x="94" y="1"/>
                </a:cubicBezTo>
                <a:cubicBezTo>
                  <a:pt x="93" y="1"/>
                  <a:pt x="93" y="0"/>
                  <a:pt x="92" y="0"/>
                </a:cubicBezTo>
                <a:cubicBezTo>
                  <a:pt x="91" y="0"/>
                  <a:pt x="90" y="1"/>
                  <a:pt x="89" y="2"/>
                </a:cubicBezTo>
                <a:cubicBezTo>
                  <a:pt x="83" y="10"/>
                  <a:pt x="78" y="17"/>
                  <a:pt x="73" y="25"/>
                </a:cubicBezTo>
                <a:cubicBezTo>
                  <a:pt x="67" y="33"/>
                  <a:pt x="62" y="41"/>
                  <a:pt x="59" y="50"/>
                </a:cubicBezTo>
                <a:cubicBezTo>
                  <a:pt x="57" y="54"/>
                  <a:pt x="56" y="59"/>
                  <a:pt x="55" y="63"/>
                </a:cubicBezTo>
                <a:cubicBezTo>
                  <a:pt x="55" y="67"/>
                  <a:pt x="56" y="71"/>
                  <a:pt x="55" y="74"/>
                </a:cubicBezTo>
                <a:cubicBezTo>
                  <a:pt x="55" y="75"/>
                  <a:pt x="54" y="76"/>
                  <a:pt x="53" y="77"/>
                </a:cubicBezTo>
                <a:cubicBezTo>
                  <a:pt x="52" y="77"/>
                  <a:pt x="51" y="76"/>
                  <a:pt x="50" y="75"/>
                </a:cubicBezTo>
                <a:cubicBezTo>
                  <a:pt x="50" y="73"/>
                  <a:pt x="50" y="72"/>
                  <a:pt x="50" y="71"/>
                </a:cubicBezTo>
                <a:cubicBezTo>
                  <a:pt x="50" y="69"/>
                  <a:pt x="50" y="66"/>
                  <a:pt x="48" y="64"/>
                </a:cubicBezTo>
                <a:cubicBezTo>
                  <a:pt x="46" y="61"/>
                  <a:pt x="45" y="63"/>
                  <a:pt x="42" y="61"/>
                </a:cubicBezTo>
                <a:cubicBezTo>
                  <a:pt x="42" y="61"/>
                  <a:pt x="41" y="60"/>
                  <a:pt x="41" y="59"/>
                </a:cubicBezTo>
                <a:cubicBezTo>
                  <a:pt x="35" y="51"/>
                  <a:pt x="28" y="42"/>
                  <a:pt x="21" y="34"/>
                </a:cubicBezTo>
                <a:cubicBezTo>
                  <a:pt x="20" y="32"/>
                  <a:pt x="19" y="31"/>
                  <a:pt x="17" y="31"/>
                </a:cubicBezTo>
                <a:cubicBezTo>
                  <a:pt x="13" y="29"/>
                  <a:pt x="10" y="32"/>
                  <a:pt x="10" y="36"/>
                </a:cubicBezTo>
                <a:cubicBezTo>
                  <a:pt x="11" y="38"/>
                  <a:pt x="11" y="39"/>
                  <a:pt x="12" y="40"/>
                </a:cubicBezTo>
                <a:cubicBezTo>
                  <a:pt x="14" y="41"/>
                  <a:pt x="16" y="40"/>
                  <a:pt x="16" y="38"/>
                </a:cubicBezTo>
                <a:cubicBezTo>
                  <a:pt x="14" y="39"/>
                  <a:pt x="12" y="36"/>
                  <a:pt x="13" y="34"/>
                </a:cubicBezTo>
                <a:cubicBezTo>
                  <a:pt x="14" y="33"/>
                  <a:pt x="16" y="32"/>
                  <a:pt x="18" y="33"/>
                </a:cubicBezTo>
                <a:cubicBezTo>
                  <a:pt x="19" y="34"/>
                  <a:pt x="20" y="35"/>
                  <a:pt x="22" y="37"/>
                </a:cubicBezTo>
                <a:cubicBezTo>
                  <a:pt x="23" y="39"/>
                  <a:pt x="25" y="41"/>
                  <a:pt x="27" y="43"/>
                </a:cubicBezTo>
                <a:cubicBezTo>
                  <a:pt x="32" y="48"/>
                  <a:pt x="37" y="54"/>
                  <a:pt x="38" y="62"/>
                </a:cubicBezTo>
                <a:cubicBezTo>
                  <a:pt x="40" y="68"/>
                  <a:pt x="34" y="65"/>
                  <a:pt x="30" y="63"/>
                </a:cubicBezTo>
                <a:cubicBezTo>
                  <a:pt x="26" y="61"/>
                  <a:pt x="21" y="59"/>
                  <a:pt x="17" y="58"/>
                </a:cubicBezTo>
                <a:cubicBezTo>
                  <a:pt x="14" y="57"/>
                  <a:pt x="11" y="57"/>
                  <a:pt x="9" y="57"/>
                </a:cubicBezTo>
                <a:cubicBezTo>
                  <a:pt x="7" y="57"/>
                  <a:pt x="6" y="58"/>
                  <a:pt x="5" y="58"/>
                </a:cubicBezTo>
                <a:cubicBezTo>
                  <a:pt x="2" y="59"/>
                  <a:pt x="0" y="62"/>
                  <a:pt x="0" y="65"/>
                </a:cubicBezTo>
                <a:cubicBezTo>
                  <a:pt x="0" y="68"/>
                  <a:pt x="2" y="71"/>
                  <a:pt x="5" y="72"/>
                </a:cubicBezTo>
                <a:cubicBezTo>
                  <a:pt x="6" y="72"/>
                  <a:pt x="8" y="71"/>
                  <a:pt x="8" y="70"/>
                </a:cubicBezTo>
                <a:cubicBezTo>
                  <a:pt x="8" y="69"/>
                  <a:pt x="7" y="68"/>
                  <a:pt x="7" y="68"/>
                </a:cubicBezTo>
                <a:cubicBezTo>
                  <a:pt x="6" y="68"/>
                  <a:pt x="5" y="68"/>
                  <a:pt x="4" y="68"/>
                </a:cubicBezTo>
                <a:cubicBezTo>
                  <a:pt x="2" y="67"/>
                  <a:pt x="1" y="65"/>
                  <a:pt x="2" y="63"/>
                </a:cubicBezTo>
                <a:cubicBezTo>
                  <a:pt x="2" y="61"/>
                  <a:pt x="4" y="60"/>
                  <a:pt x="6" y="60"/>
                </a:cubicBezTo>
                <a:cubicBezTo>
                  <a:pt x="8" y="59"/>
                  <a:pt x="9" y="59"/>
                  <a:pt x="11" y="59"/>
                </a:cubicBezTo>
                <a:cubicBezTo>
                  <a:pt x="19" y="60"/>
                  <a:pt x="27" y="63"/>
                  <a:pt x="34" y="67"/>
                </a:cubicBezTo>
                <a:cubicBezTo>
                  <a:pt x="37" y="68"/>
                  <a:pt x="36" y="71"/>
                  <a:pt x="38" y="74"/>
                </a:cubicBezTo>
                <a:cubicBezTo>
                  <a:pt x="39" y="77"/>
                  <a:pt x="43" y="77"/>
                  <a:pt x="47" y="79"/>
                </a:cubicBezTo>
                <a:cubicBezTo>
                  <a:pt x="48" y="79"/>
                  <a:pt x="49" y="81"/>
                  <a:pt x="50" y="82"/>
                </a:cubicBezTo>
                <a:cubicBezTo>
                  <a:pt x="55" y="88"/>
                  <a:pt x="61" y="94"/>
                  <a:pt x="67" y="100"/>
                </a:cubicBezTo>
                <a:cubicBezTo>
                  <a:pt x="72" y="106"/>
                  <a:pt x="76" y="112"/>
                  <a:pt x="81" y="117"/>
                </a:cubicBezTo>
                <a:cubicBezTo>
                  <a:pt x="82" y="118"/>
                  <a:pt x="83" y="119"/>
                  <a:pt x="83" y="118"/>
                </a:cubicBezTo>
                <a:cubicBezTo>
                  <a:pt x="84" y="118"/>
                  <a:pt x="84" y="118"/>
                  <a:pt x="84" y="118"/>
                </a:cubicBezTo>
                <a:cubicBezTo>
                  <a:pt x="84" y="116"/>
                  <a:pt x="84" y="114"/>
                  <a:pt x="83" y="113"/>
                </a:cubicBezTo>
                <a:cubicBezTo>
                  <a:pt x="83" y="112"/>
                  <a:pt x="82" y="110"/>
                  <a:pt x="81" y="109"/>
                </a:cubicBezTo>
                <a:cubicBezTo>
                  <a:pt x="81" y="108"/>
                  <a:pt x="81" y="108"/>
                  <a:pt x="81" y="108"/>
                </a:cubicBezTo>
                <a:cubicBezTo>
                  <a:pt x="82" y="107"/>
                  <a:pt x="83" y="108"/>
                  <a:pt x="83" y="108"/>
                </a:cubicBezTo>
                <a:cubicBezTo>
                  <a:pt x="88" y="111"/>
                  <a:pt x="93" y="112"/>
                  <a:pt x="97" y="116"/>
                </a:cubicBezTo>
                <a:close/>
              </a:path>
            </a:pathLst>
          </a:custGeom>
          <a:solidFill>
            <a:srgbClr val="10618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grpSp>
        <p:nvGrpSpPr>
          <p:cNvPr id="10" name="组合 9"/>
          <p:cNvGrpSpPr/>
          <p:nvPr/>
        </p:nvGrpSpPr>
        <p:grpSpPr>
          <a:xfrm>
            <a:off x="2680653" y="1584528"/>
            <a:ext cx="7159625" cy="3470275"/>
            <a:chOff x="2665413" y="1754188"/>
            <a:chExt cx="7159625" cy="3470275"/>
          </a:xfrm>
          <a:solidFill>
            <a:schemeClr val="bg1">
              <a:alpha val="10000"/>
            </a:schemeClr>
          </a:solidFill>
        </p:grpSpPr>
        <p:sp>
          <p:nvSpPr>
            <p:cNvPr id="11" name="Freeform 5"/>
            <p:cNvSpPr/>
            <p:nvPr/>
          </p:nvSpPr>
          <p:spPr bwMode="auto">
            <a:xfrm>
              <a:off x="5637213" y="2106613"/>
              <a:ext cx="3979862" cy="2605088"/>
            </a:xfrm>
            <a:custGeom>
              <a:avLst/>
              <a:gdLst>
                <a:gd name="T0" fmla="*/ 874 w 939"/>
                <a:gd name="T1" fmla="*/ 75 h 614"/>
                <a:gd name="T2" fmla="*/ 753 w 939"/>
                <a:gd name="T3" fmla="*/ 47 h 614"/>
                <a:gd name="T4" fmla="*/ 669 w 939"/>
                <a:gd name="T5" fmla="*/ 39 h 614"/>
                <a:gd name="T6" fmla="*/ 563 w 939"/>
                <a:gd name="T7" fmla="*/ 6 h 614"/>
                <a:gd name="T8" fmla="*/ 495 w 939"/>
                <a:gd name="T9" fmla="*/ 37 h 614"/>
                <a:gd name="T10" fmla="*/ 441 w 939"/>
                <a:gd name="T11" fmla="*/ 59 h 614"/>
                <a:gd name="T12" fmla="*/ 439 w 939"/>
                <a:gd name="T13" fmla="*/ 74 h 614"/>
                <a:gd name="T14" fmla="*/ 438 w 939"/>
                <a:gd name="T15" fmla="*/ 92 h 614"/>
                <a:gd name="T16" fmla="*/ 427 w 939"/>
                <a:gd name="T17" fmla="*/ 59 h 614"/>
                <a:gd name="T18" fmla="*/ 404 w 939"/>
                <a:gd name="T19" fmla="*/ 65 h 614"/>
                <a:gd name="T20" fmla="*/ 370 w 939"/>
                <a:gd name="T21" fmla="*/ 81 h 614"/>
                <a:gd name="T22" fmla="*/ 314 w 939"/>
                <a:gd name="T23" fmla="*/ 87 h 614"/>
                <a:gd name="T24" fmla="*/ 292 w 939"/>
                <a:gd name="T25" fmla="*/ 83 h 614"/>
                <a:gd name="T26" fmla="*/ 246 w 939"/>
                <a:gd name="T27" fmla="*/ 108 h 614"/>
                <a:gd name="T28" fmla="*/ 251 w 939"/>
                <a:gd name="T29" fmla="*/ 75 h 614"/>
                <a:gd name="T30" fmla="*/ 147 w 939"/>
                <a:gd name="T31" fmla="*/ 98 h 614"/>
                <a:gd name="T32" fmla="*/ 109 w 939"/>
                <a:gd name="T33" fmla="*/ 146 h 614"/>
                <a:gd name="T34" fmla="*/ 155 w 939"/>
                <a:gd name="T35" fmla="*/ 170 h 614"/>
                <a:gd name="T36" fmla="*/ 182 w 939"/>
                <a:gd name="T37" fmla="*/ 110 h 614"/>
                <a:gd name="T38" fmla="*/ 182 w 939"/>
                <a:gd name="T39" fmla="*/ 135 h 614"/>
                <a:gd name="T40" fmla="*/ 198 w 939"/>
                <a:gd name="T41" fmla="*/ 166 h 614"/>
                <a:gd name="T42" fmla="*/ 145 w 939"/>
                <a:gd name="T43" fmla="*/ 182 h 614"/>
                <a:gd name="T44" fmla="*/ 123 w 939"/>
                <a:gd name="T45" fmla="*/ 181 h 614"/>
                <a:gd name="T46" fmla="*/ 76 w 939"/>
                <a:gd name="T47" fmla="*/ 206 h 614"/>
                <a:gd name="T48" fmla="*/ 41 w 939"/>
                <a:gd name="T49" fmla="*/ 250 h 614"/>
                <a:gd name="T50" fmla="*/ 77 w 939"/>
                <a:gd name="T51" fmla="*/ 273 h 614"/>
                <a:gd name="T52" fmla="*/ 110 w 939"/>
                <a:gd name="T53" fmla="*/ 241 h 614"/>
                <a:gd name="T54" fmla="*/ 152 w 939"/>
                <a:gd name="T55" fmla="*/ 260 h 614"/>
                <a:gd name="T56" fmla="*/ 151 w 939"/>
                <a:gd name="T57" fmla="*/ 251 h 614"/>
                <a:gd name="T58" fmla="*/ 174 w 939"/>
                <a:gd name="T59" fmla="*/ 253 h 614"/>
                <a:gd name="T60" fmla="*/ 194 w 939"/>
                <a:gd name="T61" fmla="*/ 256 h 614"/>
                <a:gd name="T62" fmla="*/ 239 w 939"/>
                <a:gd name="T63" fmla="*/ 282 h 614"/>
                <a:gd name="T64" fmla="*/ 215 w 939"/>
                <a:gd name="T65" fmla="*/ 306 h 614"/>
                <a:gd name="T66" fmla="*/ 160 w 939"/>
                <a:gd name="T67" fmla="*/ 307 h 614"/>
                <a:gd name="T68" fmla="*/ 117 w 939"/>
                <a:gd name="T69" fmla="*/ 280 h 614"/>
                <a:gd name="T70" fmla="*/ 73 w 939"/>
                <a:gd name="T71" fmla="*/ 287 h 614"/>
                <a:gd name="T72" fmla="*/ 23 w 939"/>
                <a:gd name="T73" fmla="*/ 323 h 614"/>
                <a:gd name="T74" fmla="*/ 4 w 939"/>
                <a:gd name="T75" fmla="*/ 383 h 614"/>
                <a:gd name="T76" fmla="*/ 42 w 939"/>
                <a:gd name="T77" fmla="*/ 430 h 614"/>
                <a:gd name="T78" fmla="*/ 112 w 939"/>
                <a:gd name="T79" fmla="*/ 429 h 614"/>
                <a:gd name="T80" fmla="*/ 145 w 939"/>
                <a:gd name="T81" fmla="*/ 485 h 614"/>
                <a:gd name="T82" fmla="*/ 150 w 939"/>
                <a:gd name="T83" fmla="*/ 547 h 614"/>
                <a:gd name="T84" fmla="*/ 181 w 939"/>
                <a:gd name="T85" fmla="*/ 613 h 614"/>
                <a:gd name="T86" fmla="*/ 241 w 939"/>
                <a:gd name="T87" fmla="*/ 578 h 614"/>
                <a:gd name="T88" fmla="*/ 275 w 939"/>
                <a:gd name="T89" fmla="*/ 522 h 614"/>
                <a:gd name="T90" fmla="*/ 283 w 939"/>
                <a:gd name="T91" fmla="*/ 454 h 614"/>
                <a:gd name="T92" fmla="*/ 320 w 939"/>
                <a:gd name="T93" fmla="*/ 413 h 614"/>
                <a:gd name="T94" fmla="*/ 276 w 939"/>
                <a:gd name="T95" fmla="*/ 384 h 614"/>
                <a:gd name="T96" fmla="*/ 240 w 939"/>
                <a:gd name="T97" fmla="*/ 323 h 614"/>
                <a:gd name="T98" fmla="*/ 278 w 939"/>
                <a:gd name="T99" fmla="*/ 362 h 614"/>
                <a:gd name="T100" fmla="*/ 338 w 939"/>
                <a:gd name="T101" fmla="*/ 373 h 614"/>
                <a:gd name="T102" fmla="*/ 334 w 939"/>
                <a:gd name="T103" fmla="*/ 340 h 614"/>
                <a:gd name="T104" fmla="*/ 329 w 939"/>
                <a:gd name="T105" fmla="*/ 320 h 614"/>
                <a:gd name="T106" fmla="*/ 409 w 939"/>
                <a:gd name="T107" fmla="*/ 344 h 614"/>
                <a:gd name="T108" fmla="*/ 484 w 939"/>
                <a:gd name="T109" fmla="*/ 359 h 614"/>
                <a:gd name="T110" fmla="*/ 558 w 939"/>
                <a:gd name="T111" fmla="*/ 423 h 614"/>
                <a:gd name="T112" fmla="*/ 602 w 939"/>
                <a:gd name="T113" fmla="*/ 386 h 614"/>
                <a:gd name="T114" fmla="*/ 650 w 939"/>
                <a:gd name="T115" fmla="*/ 286 h 614"/>
                <a:gd name="T116" fmla="*/ 679 w 939"/>
                <a:gd name="T117" fmla="*/ 279 h 614"/>
                <a:gd name="T118" fmla="*/ 749 w 939"/>
                <a:gd name="T119" fmla="*/ 198 h 614"/>
                <a:gd name="T120" fmla="*/ 788 w 939"/>
                <a:gd name="T121" fmla="*/ 147 h 614"/>
                <a:gd name="T122" fmla="*/ 858 w 939"/>
                <a:gd name="T123" fmla="*/ 139 h 614"/>
                <a:gd name="T124" fmla="*/ 856 w 939"/>
                <a:gd name="T125" fmla="*/ 167 h 6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939" h="614">
                  <a:moveTo>
                    <a:pt x="931" y="114"/>
                  </a:moveTo>
                  <a:cubicBezTo>
                    <a:pt x="929" y="112"/>
                    <a:pt x="922" y="112"/>
                    <a:pt x="921" y="110"/>
                  </a:cubicBezTo>
                  <a:cubicBezTo>
                    <a:pt x="917" y="105"/>
                    <a:pt x="935" y="111"/>
                    <a:pt x="937" y="107"/>
                  </a:cubicBezTo>
                  <a:cubicBezTo>
                    <a:pt x="939" y="104"/>
                    <a:pt x="935" y="92"/>
                    <a:pt x="935" y="89"/>
                  </a:cubicBezTo>
                  <a:cubicBezTo>
                    <a:pt x="934" y="83"/>
                    <a:pt x="933" y="77"/>
                    <a:pt x="927" y="74"/>
                  </a:cubicBezTo>
                  <a:cubicBezTo>
                    <a:pt x="921" y="72"/>
                    <a:pt x="915" y="73"/>
                    <a:pt x="910" y="72"/>
                  </a:cubicBezTo>
                  <a:cubicBezTo>
                    <a:pt x="900" y="70"/>
                    <a:pt x="894" y="63"/>
                    <a:pt x="894" y="77"/>
                  </a:cubicBezTo>
                  <a:cubicBezTo>
                    <a:pt x="888" y="77"/>
                    <a:pt x="887" y="76"/>
                    <a:pt x="882" y="75"/>
                  </a:cubicBezTo>
                  <a:cubicBezTo>
                    <a:pt x="878" y="74"/>
                    <a:pt x="878" y="75"/>
                    <a:pt x="874" y="75"/>
                  </a:cubicBezTo>
                  <a:cubicBezTo>
                    <a:pt x="870" y="76"/>
                    <a:pt x="866" y="75"/>
                    <a:pt x="861" y="75"/>
                  </a:cubicBezTo>
                  <a:cubicBezTo>
                    <a:pt x="857" y="76"/>
                    <a:pt x="852" y="79"/>
                    <a:pt x="847" y="76"/>
                  </a:cubicBezTo>
                  <a:cubicBezTo>
                    <a:pt x="844" y="74"/>
                    <a:pt x="841" y="70"/>
                    <a:pt x="839" y="67"/>
                  </a:cubicBezTo>
                  <a:cubicBezTo>
                    <a:pt x="834" y="62"/>
                    <a:pt x="833" y="62"/>
                    <a:pt x="825" y="62"/>
                  </a:cubicBezTo>
                  <a:cubicBezTo>
                    <a:pt x="821" y="62"/>
                    <a:pt x="816" y="64"/>
                    <a:pt x="812" y="64"/>
                  </a:cubicBezTo>
                  <a:cubicBezTo>
                    <a:pt x="800" y="65"/>
                    <a:pt x="801" y="54"/>
                    <a:pt x="793" y="49"/>
                  </a:cubicBezTo>
                  <a:cubicBezTo>
                    <a:pt x="790" y="48"/>
                    <a:pt x="780" y="48"/>
                    <a:pt x="777" y="49"/>
                  </a:cubicBezTo>
                  <a:cubicBezTo>
                    <a:pt x="773" y="50"/>
                    <a:pt x="772" y="54"/>
                    <a:pt x="767" y="53"/>
                  </a:cubicBezTo>
                  <a:cubicBezTo>
                    <a:pt x="760" y="52"/>
                    <a:pt x="764" y="43"/>
                    <a:pt x="753" y="47"/>
                  </a:cubicBezTo>
                  <a:cubicBezTo>
                    <a:pt x="750" y="48"/>
                    <a:pt x="746" y="49"/>
                    <a:pt x="744" y="52"/>
                  </a:cubicBezTo>
                  <a:cubicBezTo>
                    <a:pt x="742" y="55"/>
                    <a:pt x="745" y="56"/>
                    <a:pt x="741" y="59"/>
                  </a:cubicBezTo>
                  <a:cubicBezTo>
                    <a:pt x="737" y="61"/>
                    <a:pt x="735" y="57"/>
                    <a:pt x="732" y="57"/>
                  </a:cubicBezTo>
                  <a:cubicBezTo>
                    <a:pt x="730" y="56"/>
                    <a:pt x="727" y="57"/>
                    <a:pt x="724" y="57"/>
                  </a:cubicBezTo>
                  <a:cubicBezTo>
                    <a:pt x="720" y="56"/>
                    <a:pt x="714" y="53"/>
                    <a:pt x="710" y="55"/>
                  </a:cubicBezTo>
                  <a:cubicBezTo>
                    <a:pt x="705" y="58"/>
                    <a:pt x="708" y="60"/>
                    <a:pt x="702" y="59"/>
                  </a:cubicBezTo>
                  <a:cubicBezTo>
                    <a:pt x="699" y="58"/>
                    <a:pt x="693" y="55"/>
                    <a:pt x="691" y="52"/>
                  </a:cubicBezTo>
                  <a:cubicBezTo>
                    <a:pt x="690" y="49"/>
                    <a:pt x="692" y="45"/>
                    <a:pt x="691" y="42"/>
                  </a:cubicBezTo>
                  <a:cubicBezTo>
                    <a:pt x="688" y="37"/>
                    <a:pt x="674" y="37"/>
                    <a:pt x="669" y="39"/>
                  </a:cubicBezTo>
                  <a:cubicBezTo>
                    <a:pt x="667" y="40"/>
                    <a:pt x="665" y="43"/>
                    <a:pt x="663" y="44"/>
                  </a:cubicBezTo>
                  <a:cubicBezTo>
                    <a:pt x="660" y="45"/>
                    <a:pt x="657" y="43"/>
                    <a:pt x="655" y="43"/>
                  </a:cubicBezTo>
                  <a:cubicBezTo>
                    <a:pt x="648" y="42"/>
                    <a:pt x="642" y="38"/>
                    <a:pt x="635" y="38"/>
                  </a:cubicBezTo>
                  <a:cubicBezTo>
                    <a:pt x="629" y="37"/>
                    <a:pt x="621" y="41"/>
                    <a:pt x="619" y="34"/>
                  </a:cubicBezTo>
                  <a:cubicBezTo>
                    <a:pt x="617" y="29"/>
                    <a:pt x="621" y="20"/>
                    <a:pt x="617" y="15"/>
                  </a:cubicBezTo>
                  <a:cubicBezTo>
                    <a:pt x="613" y="9"/>
                    <a:pt x="603" y="14"/>
                    <a:pt x="598" y="14"/>
                  </a:cubicBezTo>
                  <a:cubicBezTo>
                    <a:pt x="592" y="14"/>
                    <a:pt x="589" y="12"/>
                    <a:pt x="586" y="8"/>
                  </a:cubicBezTo>
                  <a:cubicBezTo>
                    <a:pt x="582" y="3"/>
                    <a:pt x="579" y="0"/>
                    <a:pt x="571" y="2"/>
                  </a:cubicBezTo>
                  <a:cubicBezTo>
                    <a:pt x="568" y="3"/>
                    <a:pt x="564" y="4"/>
                    <a:pt x="563" y="6"/>
                  </a:cubicBezTo>
                  <a:cubicBezTo>
                    <a:pt x="563" y="7"/>
                    <a:pt x="563" y="10"/>
                    <a:pt x="563" y="11"/>
                  </a:cubicBezTo>
                  <a:cubicBezTo>
                    <a:pt x="561" y="12"/>
                    <a:pt x="560" y="12"/>
                    <a:pt x="559" y="13"/>
                  </a:cubicBezTo>
                  <a:cubicBezTo>
                    <a:pt x="554" y="17"/>
                    <a:pt x="551" y="19"/>
                    <a:pt x="543" y="18"/>
                  </a:cubicBezTo>
                  <a:cubicBezTo>
                    <a:pt x="539" y="17"/>
                    <a:pt x="537" y="15"/>
                    <a:pt x="533" y="15"/>
                  </a:cubicBezTo>
                  <a:cubicBezTo>
                    <a:pt x="531" y="15"/>
                    <a:pt x="528" y="17"/>
                    <a:pt x="527" y="17"/>
                  </a:cubicBezTo>
                  <a:cubicBezTo>
                    <a:pt x="524" y="18"/>
                    <a:pt x="522" y="18"/>
                    <a:pt x="520" y="19"/>
                  </a:cubicBezTo>
                  <a:cubicBezTo>
                    <a:pt x="515" y="21"/>
                    <a:pt x="511" y="22"/>
                    <a:pt x="506" y="23"/>
                  </a:cubicBezTo>
                  <a:cubicBezTo>
                    <a:pt x="500" y="24"/>
                    <a:pt x="497" y="26"/>
                    <a:pt x="495" y="31"/>
                  </a:cubicBezTo>
                  <a:cubicBezTo>
                    <a:pt x="495" y="34"/>
                    <a:pt x="497" y="35"/>
                    <a:pt x="495" y="37"/>
                  </a:cubicBezTo>
                  <a:cubicBezTo>
                    <a:pt x="492" y="39"/>
                    <a:pt x="489" y="36"/>
                    <a:pt x="487" y="36"/>
                  </a:cubicBezTo>
                  <a:cubicBezTo>
                    <a:pt x="482" y="35"/>
                    <a:pt x="478" y="37"/>
                    <a:pt x="473" y="39"/>
                  </a:cubicBezTo>
                  <a:cubicBezTo>
                    <a:pt x="470" y="40"/>
                    <a:pt x="463" y="41"/>
                    <a:pt x="466" y="47"/>
                  </a:cubicBezTo>
                  <a:cubicBezTo>
                    <a:pt x="469" y="51"/>
                    <a:pt x="476" y="48"/>
                    <a:pt x="474" y="56"/>
                  </a:cubicBezTo>
                  <a:cubicBezTo>
                    <a:pt x="467" y="57"/>
                    <a:pt x="463" y="53"/>
                    <a:pt x="457" y="52"/>
                  </a:cubicBezTo>
                  <a:cubicBezTo>
                    <a:pt x="455" y="52"/>
                    <a:pt x="450" y="53"/>
                    <a:pt x="449" y="54"/>
                  </a:cubicBezTo>
                  <a:cubicBezTo>
                    <a:pt x="445" y="56"/>
                    <a:pt x="447" y="57"/>
                    <a:pt x="446" y="61"/>
                  </a:cubicBezTo>
                  <a:cubicBezTo>
                    <a:pt x="446" y="60"/>
                    <a:pt x="446" y="60"/>
                    <a:pt x="446" y="60"/>
                  </a:cubicBezTo>
                  <a:cubicBezTo>
                    <a:pt x="444" y="61"/>
                    <a:pt x="442" y="61"/>
                    <a:pt x="441" y="59"/>
                  </a:cubicBezTo>
                  <a:cubicBezTo>
                    <a:pt x="441" y="58"/>
                    <a:pt x="439" y="56"/>
                    <a:pt x="440" y="55"/>
                  </a:cubicBezTo>
                  <a:cubicBezTo>
                    <a:pt x="440" y="53"/>
                    <a:pt x="441" y="52"/>
                    <a:pt x="441" y="50"/>
                  </a:cubicBezTo>
                  <a:cubicBezTo>
                    <a:pt x="442" y="49"/>
                    <a:pt x="441" y="48"/>
                    <a:pt x="440" y="47"/>
                  </a:cubicBezTo>
                  <a:cubicBezTo>
                    <a:pt x="438" y="42"/>
                    <a:pt x="437" y="52"/>
                    <a:pt x="437" y="53"/>
                  </a:cubicBezTo>
                  <a:cubicBezTo>
                    <a:pt x="435" y="55"/>
                    <a:pt x="433" y="53"/>
                    <a:pt x="432" y="55"/>
                  </a:cubicBezTo>
                  <a:cubicBezTo>
                    <a:pt x="432" y="58"/>
                    <a:pt x="434" y="60"/>
                    <a:pt x="434" y="63"/>
                  </a:cubicBezTo>
                  <a:cubicBezTo>
                    <a:pt x="434" y="64"/>
                    <a:pt x="433" y="65"/>
                    <a:pt x="433" y="66"/>
                  </a:cubicBezTo>
                  <a:cubicBezTo>
                    <a:pt x="433" y="67"/>
                    <a:pt x="435" y="69"/>
                    <a:pt x="436" y="70"/>
                  </a:cubicBezTo>
                  <a:cubicBezTo>
                    <a:pt x="437" y="71"/>
                    <a:pt x="438" y="73"/>
                    <a:pt x="439" y="74"/>
                  </a:cubicBezTo>
                  <a:cubicBezTo>
                    <a:pt x="443" y="75"/>
                    <a:pt x="447" y="73"/>
                    <a:pt x="450" y="75"/>
                  </a:cubicBezTo>
                  <a:cubicBezTo>
                    <a:pt x="452" y="76"/>
                    <a:pt x="455" y="79"/>
                    <a:pt x="455" y="81"/>
                  </a:cubicBezTo>
                  <a:cubicBezTo>
                    <a:pt x="455" y="82"/>
                    <a:pt x="456" y="85"/>
                    <a:pt x="455" y="86"/>
                  </a:cubicBezTo>
                  <a:cubicBezTo>
                    <a:pt x="455" y="87"/>
                    <a:pt x="453" y="87"/>
                    <a:pt x="451" y="86"/>
                  </a:cubicBezTo>
                  <a:cubicBezTo>
                    <a:pt x="450" y="86"/>
                    <a:pt x="450" y="86"/>
                    <a:pt x="450" y="84"/>
                  </a:cubicBezTo>
                  <a:cubicBezTo>
                    <a:pt x="449" y="82"/>
                    <a:pt x="449" y="81"/>
                    <a:pt x="447" y="80"/>
                  </a:cubicBezTo>
                  <a:cubicBezTo>
                    <a:pt x="444" y="78"/>
                    <a:pt x="437" y="78"/>
                    <a:pt x="435" y="82"/>
                  </a:cubicBezTo>
                  <a:cubicBezTo>
                    <a:pt x="434" y="83"/>
                    <a:pt x="435" y="85"/>
                    <a:pt x="436" y="86"/>
                  </a:cubicBezTo>
                  <a:cubicBezTo>
                    <a:pt x="437" y="88"/>
                    <a:pt x="438" y="90"/>
                    <a:pt x="438" y="92"/>
                  </a:cubicBezTo>
                  <a:cubicBezTo>
                    <a:pt x="436" y="98"/>
                    <a:pt x="427" y="98"/>
                    <a:pt x="423" y="98"/>
                  </a:cubicBezTo>
                  <a:cubicBezTo>
                    <a:pt x="421" y="98"/>
                    <a:pt x="418" y="97"/>
                    <a:pt x="416" y="97"/>
                  </a:cubicBezTo>
                  <a:cubicBezTo>
                    <a:pt x="415" y="94"/>
                    <a:pt x="420" y="93"/>
                    <a:pt x="422" y="92"/>
                  </a:cubicBezTo>
                  <a:cubicBezTo>
                    <a:pt x="425" y="91"/>
                    <a:pt x="426" y="87"/>
                    <a:pt x="427" y="85"/>
                  </a:cubicBezTo>
                  <a:cubicBezTo>
                    <a:pt x="428" y="82"/>
                    <a:pt x="429" y="79"/>
                    <a:pt x="427" y="77"/>
                  </a:cubicBezTo>
                  <a:cubicBezTo>
                    <a:pt x="427" y="76"/>
                    <a:pt x="426" y="76"/>
                    <a:pt x="426" y="75"/>
                  </a:cubicBezTo>
                  <a:cubicBezTo>
                    <a:pt x="425" y="74"/>
                    <a:pt x="426" y="72"/>
                    <a:pt x="426" y="71"/>
                  </a:cubicBezTo>
                  <a:cubicBezTo>
                    <a:pt x="426" y="69"/>
                    <a:pt x="425" y="67"/>
                    <a:pt x="426" y="65"/>
                  </a:cubicBezTo>
                  <a:cubicBezTo>
                    <a:pt x="426" y="63"/>
                    <a:pt x="428" y="60"/>
                    <a:pt x="427" y="59"/>
                  </a:cubicBezTo>
                  <a:cubicBezTo>
                    <a:pt x="426" y="58"/>
                    <a:pt x="425" y="59"/>
                    <a:pt x="425" y="57"/>
                  </a:cubicBezTo>
                  <a:cubicBezTo>
                    <a:pt x="423" y="55"/>
                    <a:pt x="431" y="50"/>
                    <a:pt x="426" y="48"/>
                  </a:cubicBezTo>
                  <a:cubicBezTo>
                    <a:pt x="426" y="47"/>
                    <a:pt x="424" y="48"/>
                    <a:pt x="424" y="47"/>
                  </a:cubicBezTo>
                  <a:cubicBezTo>
                    <a:pt x="423" y="47"/>
                    <a:pt x="422" y="47"/>
                    <a:pt x="421" y="47"/>
                  </a:cubicBezTo>
                  <a:cubicBezTo>
                    <a:pt x="419" y="46"/>
                    <a:pt x="417" y="46"/>
                    <a:pt x="416" y="47"/>
                  </a:cubicBezTo>
                  <a:cubicBezTo>
                    <a:pt x="413" y="48"/>
                    <a:pt x="412" y="49"/>
                    <a:pt x="411" y="52"/>
                  </a:cubicBezTo>
                  <a:cubicBezTo>
                    <a:pt x="411" y="54"/>
                    <a:pt x="411" y="55"/>
                    <a:pt x="409" y="56"/>
                  </a:cubicBezTo>
                  <a:cubicBezTo>
                    <a:pt x="408" y="56"/>
                    <a:pt x="407" y="56"/>
                    <a:pt x="406" y="57"/>
                  </a:cubicBezTo>
                  <a:cubicBezTo>
                    <a:pt x="404" y="59"/>
                    <a:pt x="404" y="62"/>
                    <a:pt x="404" y="65"/>
                  </a:cubicBezTo>
                  <a:cubicBezTo>
                    <a:pt x="404" y="69"/>
                    <a:pt x="408" y="70"/>
                    <a:pt x="410" y="73"/>
                  </a:cubicBezTo>
                  <a:cubicBezTo>
                    <a:pt x="411" y="75"/>
                    <a:pt x="411" y="77"/>
                    <a:pt x="410" y="79"/>
                  </a:cubicBezTo>
                  <a:cubicBezTo>
                    <a:pt x="410" y="80"/>
                    <a:pt x="410" y="80"/>
                    <a:pt x="410" y="81"/>
                  </a:cubicBezTo>
                  <a:cubicBezTo>
                    <a:pt x="411" y="86"/>
                    <a:pt x="404" y="80"/>
                    <a:pt x="402" y="80"/>
                  </a:cubicBezTo>
                  <a:cubicBezTo>
                    <a:pt x="397" y="79"/>
                    <a:pt x="392" y="79"/>
                    <a:pt x="389" y="76"/>
                  </a:cubicBezTo>
                  <a:cubicBezTo>
                    <a:pt x="387" y="74"/>
                    <a:pt x="387" y="71"/>
                    <a:pt x="386" y="70"/>
                  </a:cubicBezTo>
                  <a:cubicBezTo>
                    <a:pt x="384" y="69"/>
                    <a:pt x="379" y="69"/>
                    <a:pt x="377" y="69"/>
                  </a:cubicBezTo>
                  <a:cubicBezTo>
                    <a:pt x="374" y="69"/>
                    <a:pt x="369" y="69"/>
                    <a:pt x="369" y="73"/>
                  </a:cubicBezTo>
                  <a:cubicBezTo>
                    <a:pt x="369" y="76"/>
                    <a:pt x="376" y="79"/>
                    <a:pt x="370" y="81"/>
                  </a:cubicBezTo>
                  <a:cubicBezTo>
                    <a:pt x="366" y="82"/>
                    <a:pt x="365" y="78"/>
                    <a:pt x="362" y="78"/>
                  </a:cubicBezTo>
                  <a:cubicBezTo>
                    <a:pt x="359" y="78"/>
                    <a:pt x="357" y="81"/>
                    <a:pt x="354" y="82"/>
                  </a:cubicBezTo>
                  <a:cubicBezTo>
                    <a:pt x="352" y="83"/>
                    <a:pt x="350" y="82"/>
                    <a:pt x="348" y="83"/>
                  </a:cubicBezTo>
                  <a:cubicBezTo>
                    <a:pt x="345" y="83"/>
                    <a:pt x="339" y="85"/>
                    <a:pt x="336" y="84"/>
                  </a:cubicBezTo>
                  <a:cubicBezTo>
                    <a:pt x="334" y="83"/>
                    <a:pt x="337" y="83"/>
                    <a:pt x="336" y="80"/>
                  </a:cubicBezTo>
                  <a:cubicBezTo>
                    <a:pt x="335" y="80"/>
                    <a:pt x="333" y="79"/>
                    <a:pt x="332" y="79"/>
                  </a:cubicBezTo>
                  <a:cubicBezTo>
                    <a:pt x="329" y="79"/>
                    <a:pt x="326" y="81"/>
                    <a:pt x="323" y="82"/>
                  </a:cubicBezTo>
                  <a:cubicBezTo>
                    <a:pt x="322" y="82"/>
                    <a:pt x="320" y="84"/>
                    <a:pt x="319" y="85"/>
                  </a:cubicBezTo>
                  <a:cubicBezTo>
                    <a:pt x="317" y="86"/>
                    <a:pt x="315" y="85"/>
                    <a:pt x="314" y="87"/>
                  </a:cubicBezTo>
                  <a:cubicBezTo>
                    <a:pt x="312" y="90"/>
                    <a:pt x="312" y="93"/>
                    <a:pt x="310" y="94"/>
                  </a:cubicBezTo>
                  <a:cubicBezTo>
                    <a:pt x="308" y="95"/>
                    <a:pt x="304" y="95"/>
                    <a:pt x="302" y="94"/>
                  </a:cubicBezTo>
                  <a:cubicBezTo>
                    <a:pt x="300" y="94"/>
                    <a:pt x="298" y="94"/>
                    <a:pt x="298" y="91"/>
                  </a:cubicBezTo>
                  <a:cubicBezTo>
                    <a:pt x="298" y="88"/>
                    <a:pt x="299" y="90"/>
                    <a:pt x="301" y="89"/>
                  </a:cubicBezTo>
                  <a:cubicBezTo>
                    <a:pt x="303" y="88"/>
                    <a:pt x="303" y="88"/>
                    <a:pt x="303" y="86"/>
                  </a:cubicBezTo>
                  <a:cubicBezTo>
                    <a:pt x="303" y="85"/>
                    <a:pt x="302" y="84"/>
                    <a:pt x="302" y="84"/>
                  </a:cubicBezTo>
                  <a:cubicBezTo>
                    <a:pt x="301" y="83"/>
                    <a:pt x="302" y="82"/>
                    <a:pt x="301" y="80"/>
                  </a:cubicBezTo>
                  <a:cubicBezTo>
                    <a:pt x="300" y="79"/>
                    <a:pt x="296" y="78"/>
                    <a:pt x="294" y="79"/>
                  </a:cubicBezTo>
                  <a:cubicBezTo>
                    <a:pt x="292" y="79"/>
                    <a:pt x="292" y="80"/>
                    <a:pt x="292" y="83"/>
                  </a:cubicBezTo>
                  <a:cubicBezTo>
                    <a:pt x="292" y="86"/>
                    <a:pt x="298" y="95"/>
                    <a:pt x="291" y="96"/>
                  </a:cubicBezTo>
                  <a:cubicBezTo>
                    <a:pt x="289" y="96"/>
                    <a:pt x="288" y="94"/>
                    <a:pt x="286" y="95"/>
                  </a:cubicBezTo>
                  <a:cubicBezTo>
                    <a:pt x="284" y="95"/>
                    <a:pt x="282" y="99"/>
                    <a:pt x="280" y="100"/>
                  </a:cubicBezTo>
                  <a:cubicBezTo>
                    <a:pt x="278" y="101"/>
                    <a:pt x="277" y="99"/>
                    <a:pt x="276" y="102"/>
                  </a:cubicBezTo>
                  <a:cubicBezTo>
                    <a:pt x="274" y="104"/>
                    <a:pt x="275" y="108"/>
                    <a:pt x="273" y="109"/>
                  </a:cubicBezTo>
                  <a:cubicBezTo>
                    <a:pt x="268" y="113"/>
                    <a:pt x="266" y="106"/>
                    <a:pt x="261" y="107"/>
                  </a:cubicBezTo>
                  <a:cubicBezTo>
                    <a:pt x="258" y="108"/>
                    <a:pt x="263" y="116"/>
                    <a:pt x="256" y="113"/>
                  </a:cubicBezTo>
                  <a:cubicBezTo>
                    <a:pt x="255" y="112"/>
                    <a:pt x="254" y="111"/>
                    <a:pt x="252" y="110"/>
                  </a:cubicBezTo>
                  <a:cubicBezTo>
                    <a:pt x="249" y="110"/>
                    <a:pt x="247" y="112"/>
                    <a:pt x="246" y="108"/>
                  </a:cubicBezTo>
                  <a:cubicBezTo>
                    <a:pt x="246" y="105"/>
                    <a:pt x="247" y="102"/>
                    <a:pt x="245" y="100"/>
                  </a:cubicBezTo>
                  <a:cubicBezTo>
                    <a:pt x="243" y="96"/>
                    <a:pt x="234" y="97"/>
                    <a:pt x="235" y="91"/>
                  </a:cubicBezTo>
                  <a:cubicBezTo>
                    <a:pt x="240" y="89"/>
                    <a:pt x="242" y="94"/>
                    <a:pt x="245" y="96"/>
                  </a:cubicBezTo>
                  <a:cubicBezTo>
                    <a:pt x="248" y="97"/>
                    <a:pt x="252" y="96"/>
                    <a:pt x="255" y="97"/>
                  </a:cubicBezTo>
                  <a:cubicBezTo>
                    <a:pt x="261" y="99"/>
                    <a:pt x="266" y="98"/>
                    <a:pt x="272" y="96"/>
                  </a:cubicBezTo>
                  <a:cubicBezTo>
                    <a:pt x="274" y="96"/>
                    <a:pt x="278" y="94"/>
                    <a:pt x="279" y="92"/>
                  </a:cubicBezTo>
                  <a:cubicBezTo>
                    <a:pt x="279" y="88"/>
                    <a:pt x="273" y="86"/>
                    <a:pt x="271" y="85"/>
                  </a:cubicBezTo>
                  <a:cubicBezTo>
                    <a:pt x="266" y="83"/>
                    <a:pt x="260" y="86"/>
                    <a:pt x="258" y="81"/>
                  </a:cubicBezTo>
                  <a:cubicBezTo>
                    <a:pt x="256" y="77"/>
                    <a:pt x="256" y="76"/>
                    <a:pt x="251" y="75"/>
                  </a:cubicBezTo>
                  <a:cubicBezTo>
                    <a:pt x="241" y="73"/>
                    <a:pt x="233" y="77"/>
                    <a:pt x="227" y="67"/>
                  </a:cubicBezTo>
                  <a:cubicBezTo>
                    <a:pt x="223" y="63"/>
                    <a:pt x="216" y="61"/>
                    <a:pt x="210" y="62"/>
                  </a:cubicBezTo>
                  <a:cubicBezTo>
                    <a:pt x="208" y="63"/>
                    <a:pt x="205" y="64"/>
                    <a:pt x="203" y="65"/>
                  </a:cubicBezTo>
                  <a:cubicBezTo>
                    <a:pt x="201" y="65"/>
                    <a:pt x="199" y="67"/>
                    <a:pt x="197" y="67"/>
                  </a:cubicBezTo>
                  <a:cubicBezTo>
                    <a:pt x="195" y="68"/>
                    <a:pt x="194" y="67"/>
                    <a:pt x="192" y="67"/>
                  </a:cubicBezTo>
                  <a:cubicBezTo>
                    <a:pt x="187" y="67"/>
                    <a:pt x="186" y="69"/>
                    <a:pt x="183" y="72"/>
                  </a:cubicBezTo>
                  <a:cubicBezTo>
                    <a:pt x="180" y="75"/>
                    <a:pt x="178" y="75"/>
                    <a:pt x="174" y="76"/>
                  </a:cubicBezTo>
                  <a:cubicBezTo>
                    <a:pt x="168" y="78"/>
                    <a:pt x="167" y="86"/>
                    <a:pt x="161" y="89"/>
                  </a:cubicBezTo>
                  <a:cubicBezTo>
                    <a:pt x="156" y="91"/>
                    <a:pt x="152" y="96"/>
                    <a:pt x="147" y="98"/>
                  </a:cubicBezTo>
                  <a:cubicBezTo>
                    <a:pt x="143" y="99"/>
                    <a:pt x="138" y="101"/>
                    <a:pt x="136" y="105"/>
                  </a:cubicBezTo>
                  <a:cubicBezTo>
                    <a:pt x="136" y="107"/>
                    <a:pt x="136" y="109"/>
                    <a:pt x="135" y="111"/>
                  </a:cubicBezTo>
                  <a:cubicBezTo>
                    <a:pt x="133" y="113"/>
                    <a:pt x="130" y="113"/>
                    <a:pt x="128" y="115"/>
                  </a:cubicBezTo>
                  <a:cubicBezTo>
                    <a:pt x="128" y="116"/>
                    <a:pt x="128" y="118"/>
                    <a:pt x="127" y="119"/>
                  </a:cubicBezTo>
                  <a:cubicBezTo>
                    <a:pt x="126" y="121"/>
                    <a:pt x="123" y="120"/>
                    <a:pt x="120" y="122"/>
                  </a:cubicBezTo>
                  <a:cubicBezTo>
                    <a:pt x="117" y="123"/>
                    <a:pt x="115" y="126"/>
                    <a:pt x="112" y="127"/>
                  </a:cubicBezTo>
                  <a:cubicBezTo>
                    <a:pt x="109" y="129"/>
                    <a:pt x="107" y="131"/>
                    <a:pt x="107" y="135"/>
                  </a:cubicBezTo>
                  <a:cubicBezTo>
                    <a:pt x="106" y="137"/>
                    <a:pt x="107" y="139"/>
                    <a:pt x="107" y="142"/>
                  </a:cubicBezTo>
                  <a:cubicBezTo>
                    <a:pt x="107" y="145"/>
                    <a:pt x="107" y="144"/>
                    <a:pt x="109" y="146"/>
                  </a:cubicBezTo>
                  <a:cubicBezTo>
                    <a:pt x="111" y="148"/>
                    <a:pt x="111" y="150"/>
                    <a:pt x="113" y="152"/>
                  </a:cubicBezTo>
                  <a:cubicBezTo>
                    <a:pt x="114" y="155"/>
                    <a:pt x="117" y="156"/>
                    <a:pt x="120" y="156"/>
                  </a:cubicBezTo>
                  <a:cubicBezTo>
                    <a:pt x="126" y="154"/>
                    <a:pt x="126" y="148"/>
                    <a:pt x="131" y="146"/>
                  </a:cubicBezTo>
                  <a:cubicBezTo>
                    <a:pt x="135" y="143"/>
                    <a:pt x="136" y="148"/>
                    <a:pt x="136" y="151"/>
                  </a:cubicBezTo>
                  <a:cubicBezTo>
                    <a:pt x="136" y="152"/>
                    <a:pt x="137" y="154"/>
                    <a:pt x="137" y="155"/>
                  </a:cubicBezTo>
                  <a:cubicBezTo>
                    <a:pt x="139" y="157"/>
                    <a:pt x="141" y="157"/>
                    <a:pt x="143" y="159"/>
                  </a:cubicBezTo>
                  <a:cubicBezTo>
                    <a:pt x="144" y="162"/>
                    <a:pt x="142" y="168"/>
                    <a:pt x="144" y="170"/>
                  </a:cubicBezTo>
                  <a:cubicBezTo>
                    <a:pt x="145" y="170"/>
                    <a:pt x="149" y="172"/>
                    <a:pt x="149" y="172"/>
                  </a:cubicBezTo>
                  <a:cubicBezTo>
                    <a:pt x="152" y="172"/>
                    <a:pt x="153" y="171"/>
                    <a:pt x="155" y="170"/>
                  </a:cubicBezTo>
                  <a:cubicBezTo>
                    <a:pt x="157" y="168"/>
                    <a:pt x="159" y="167"/>
                    <a:pt x="159" y="165"/>
                  </a:cubicBezTo>
                  <a:cubicBezTo>
                    <a:pt x="160" y="163"/>
                    <a:pt x="159" y="163"/>
                    <a:pt x="159" y="162"/>
                  </a:cubicBezTo>
                  <a:cubicBezTo>
                    <a:pt x="158" y="157"/>
                    <a:pt x="162" y="156"/>
                    <a:pt x="165" y="152"/>
                  </a:cubicBezTo>
                  <a:cubicBezTo>
                    <a:pt x="167" y="150"/>
                    <a:pt x="169" y="144"/>
                    <a:pt x="168" y="141"/>
                  </a:cubicBezTo>
                  <a:cubicBezTo>
                    <a:pt x="167" y="138"/>
                    <a:pt x="164" y="139"/>
                    <a:pt x="163" y="135"/>
                  </a:cubicBezTo>
                  <a:cubicBezTo>
                    <a:pt x="163" y="130"/>
                    <a:pt x="166" y="126"/>
                    <a:pt x="170" y="124"/>
                  </a:cubicBezTo>
                  <a:cubicBezTo>
                    <a:pt x="172" y="123"/>
                    <a:pt x="174" y="122"/>
                    <a:pt x="175" y="120"/>
                  </a:cubicBezTo>
                  <a:cubicBezTo>
                    <a:pt x="176" y="118"/>
                    <a:pt x="174" y="115"/>
                    <a:pt x="176" y="114"/>
                  </a:cubicBezTo>
                  <a:cubicBezTo>
                    <a:pt x="177" y="112"/>
                    <a:pt x="180" y="112"/>
                    <a:pt x="182" y="110"/>
                  </a:cubicBezTo>
                  <a:cubicBezTo>
                    <a:pt x="184" y="108"/>
                    <a:pt x="184" y="106"/>
                    <a:pt x="185" y="104"/>
                  </a:cubicBezTo>
                  <a:cubicBezTo>
                    <a:pt x="187" y="101"/>
                    <a:pt x="189" y="100"/>
                    <a:pt x="192" y="101"/>
                  </a:cubicBezTo>
                  <a:cubicBezTo>
                    <a:pt x="193" y="101"/>
                    <a:pt x="194" y="100"/>
                    <a:pt x="195" y="101"/>
                  </a:cubicBezTo>
                  <a:cubicBezTo>
                    <a:pt x="196" y="102"/>
                    <a:pt x="197" y="103"/>
                    <a:pt x="198" y="103"/>
                  </a:cubicBezTo>
                  <a:cubicBezTo>
                    <a:pt x="199" y="104"/>
                    <a:pt x="200" y="104"/>
                    <a:pt x="201" y="104"/>
                  </a:cubicBezTo>
                  <a:cubicBezTo>
                    <a:pt x="208" y="109"/>
                    <a:pt x="195" y="114"/>
                    <a:pt x="193" y="116"/>
                  </a:cubicBezTo>
                  <a:cubicBezTo>
                    <a:pt x="190" y="118"/>
                    <a:pt x="186" y="120"/>
                    <a:pt x="185" y="123"/>
                  </a:cubicBezTo>
                  <a:cubicBezTo>
                    <a:pt x="185" y="125"/>
                    <a:pt x="186" y="127"/>
                    <a:pt x="185" y="128"/>
                  </a:cubicBezTo>
                  <a:cubicBezTo>
                    <a:pt x="184" y="131"/>
                    <a:pt x="181" y="132"/>
                    <a:pt x="182" y="135"/>
                  </a:cubicBezTo>
                  <a:cubicBezTo>
                    <a:pt x="183" y="137"/>
                    <a:pt x="185" y="138"/>
                    <a:pt x="185" y="140"/>
                  </a:cubicBezTo>
                  <a:cubicBezTo>
                    <a:pt x="191" y="142"/>
                    <a:pt x="193" y="143"/>
                    <a:pt x="199" y="140"/>
                  </a:cubicBezTo>
                  <a:cubicBezTo>
                    <a:pt x="203" y="137"/>
                    <a:pt x="204" y="140"/>
                    <a:pt x="208" y="140"/>
                  </a:cubicBezTo>
                  <a:cubicBezTo>
                    <a:pt x="211" y="140"/>
                    <a:pt x="225" y="139"/>
                    <a:pt x="222" y="145"/>
                  </a:cubicBezTo>
                  <a:cubicBezTo>
                    <a:pt x="220" y="148"/>
                    <a:pt x="214" y="149"/>
                    <a:pt x="210" y="148"/>
                  </a:cubicBezTo>
                  <a:cubicBezTo>
                    <a:pt x="208" y="147"/>
                    <a:pt x="208" y="146"/>
                    <a:pt x="205" y="146"/>
                  </a:cubicBezTo>
                  <a:cubicBezTo>
                    <a:pt x="203" y="146"/>
                    <a:pt x="201" y="146"/>
                    <a:pt x="199" y="146"/>
                  </a:cubicBezTo>
                  <a:cubicBezTo>
                    <a:pt x="193" y="147"/>
                    <a:pt x="194" y="150"/>
                    <a:pt x="198" y="153"/>
                  </a:cubicBezTo>
                  <a:cubicBezTo>
                    <a:pt x="202" y="156"/>
                    <a:pt x="202" y="163"/>
                    <a:pt x="198" y="166"/>
                  </a:cubicBezTo>
                  <a:cubicBezTo>
                    <a:pt x="197" y="166"/>
                    <a:pt x="194" y="167"/>
                    <a:pt x="193" y="166"/>
                  </a:cubicBezTo>
                  <a:cubicBezTo>
                    <a:pt x="190" y="164"/>
                    <a:pt x="192" y="162"/>
                    <a:pt x="191" y="159"/>
                  </a:cubicBezTo>
                  <a:cubicBezTo>
                    <a:pt x="189" y="156"/>
                    <a:pt x="184" y="159"/>
                    <a:pt x="183" y="162"/>
                  </a:cubicBezTo>
                  <a:cubicBezTo>
                    <a:pt x="183" y="166"/>
                    <a:pt x="185" y="168"/>
                    <a:pt x="183" y="171"/>
                  </a:cubicBezTo>
                  <a:cubicBezTo>
                    <a:pt x="182" y="174"/>
                    <a:pt x="177" y="175"/>
                    <a:pt x="175" y="177"/>
                  </a:cubicBezTo>
                  <a:cubicBezTo>
                    <a:pt x="172" y="178"/>
                    <a:pt x="169" y="179"/>
                    <a:pt x="165" y="179"/>
                  </a:cubicBezTo>
                  <a:cubicBezTo>
                    <a:pt x="162" y="178"/>
                    <a:pt x="160" y="178"/>
                    <a:pt x="158" y="179"/>
                  </a:cubicBezTo>
                  <a:cubicBezTo>
                    <a:pt x="156" y="179"/>
                    <a:pt x="155" y="181"/>
                    <a:pt x="153" y="182"/>
                  </a:cubicBezTo>
                  <a:cubicBezTo>
                    <a:pt x="151" y="182"/>
                    <a:pt x="147" y="183"/>
                    <a:pt x="145" y="182"/>
                  </a:cubicBezTo>
                  <a:cubicBezTo>
                    <a:pt x="144" y="182"/>
                    <a:pt x="143" y="180"/>
                    <a:pt x="141" y="180"/>
                  </a:cubicBezTo>
                  <a:cubicBezTo>
                    <a:pt x="138" y="180"/>
                    <a:pt x="134" y="183"/>
                    <a:pt x="131" y="181"/>
                  </a:cubicBezTo>
                  <a:cubicBezTo>
                    <a:pt x="130" y="180"/>
                    <a:pt x="128" y="175"/>
                    <a:pt x="128" y="173"/>
                  </a:cubicBezTo>
                  <a:cubicBezTo>
                    <a:pt x="128" y="171"/>
                    <a:pt x="129" y="172"/>
                    <a:pt x="130" y="171"/>
                  </a:cubicBezTo>
                  <a:cubicBezTo>
                    <a:pt x="130" y="170"/>
                    <a:pt x="131" y="170"/>
                    <a:pt x="130" y="169"/>
                  </a:cubicBezTo>
                  <a:cubicBezTo>
                    <a:pt x="129" y="168"/>
                    <a:pt x="127" y="168"/>
                    <a:pt x="126" y="169"/>
                  </a:cubicBezTo>
                  <a:cubicBezTo>
                    <a:pt x="124" y="170"/>
                    <a:pt x="124" y="172"/>
                    <a:pt x="123" y="174"/>
                  </a:cubicBezTo>
                  <a:cubicBezTo>
                    <a:pt x="123" y="175"/>
                    <a:pt x="122" y="176"/>
                    <a:pt x="122" y="178"/>
                  </a:cubicBezTo>
                  <a:cubicBezTo>
                    <a:pt x="122" y="179"/>
                    <a:pt x="123" y="180"/>
                    <a:pt x="123" y="181"/>
                  </a:cubicBezTo>
                  <a:cubicBezTo>
                    <a:pt x="122" y="183"/>
                    <a:pt x="121" y="183"/>
                    <a:pt x="120" y="184"/>
                  </a:cubicBezTo>
                  <a:cubicBezTo>
                    <a:pt x="119" y="185"/>
                    <a:pt x="118" y="186"/>
                    <a:pt x="117" y="187"/>
                  </a:cubicBezTo>
                  <a:cubicBezTo>
                    <a:pt x="115" y="187"/>
                    <a:pt x="113" y="186"/>
                    <a:pt x="111" y="186"/>
                  </a:cubicBezTo>
                  <a:cubicBezTo>
                    <a:pt x="108" y="187"/>
                    <a:pt x="106" y="193"/>
                    <a:pt x="103" y="195"/>
                  </a:cubicBezTo>
                  <a:cubicBezTo>
                    <a:pt x="100" y="197"/>
                    <a:pt x="97" y="198"/>
                    <a:pt x="95" y="199"/>
                  </a:cubicBezTo>
                  <a:cubicBezTo>
                    <a:pt x="93" y="200"/>
                    <a:pt x="91" y="200"/>
                    <a:pt x="89" y="201"/>
                  </a:cubicBezTo>
                  <a:cubicBezTo>
                    <a:pt x="85" y="202"/>
                    <a:pt x="86" y="204"/>
                    <a:pt x="84" y="207"/>
                  </a:cubicBezTo>
                  <a:cubicBezTo>
                    <a:pt x="84" y="208"/>
                    <a:pt x="80" y="211"/>
                    <a:pt x="78" y="210"/>
                  </a:cubicBezTo>
                  <a:cubicBezTo>
                    <a:pt x="77" y="209"/>
                    <a:pt x="78" y="206"/>
                    <a:pt x="76" y="206"/>
                  </a:cubicBezTo>
                  <a:cubicBezTo>
                    <a:pt x="72" y="204"/>
                    <a:pt x="76" y="212"/>
                    <a:pt x="74" y="213"/>
                  </a:cubicBezTo>
                  <a:cubicBezTo>
                    <a:pt x="72" y="214"/>
                    <a:pt x="70" y="212"/>
                    <a:pt x="68" y="212"/>
                  </a:cubicBezTo>
                  <a:cubicBezTo>
                    <a:pt x="66" y="212"/>
                    <a:pt x="64" y="213"/>
                    <a:pt x="62" y="213"/>
                  </a:cubicBezTo>
                  <a:cubicBezTo>
                    <a:pt x="59" y="219"/>
                    <a:pt x="72" y="222"/>
                    <a:pt x="74" y="226"/>
                  </a:cubicBezTo>
                  <a:cubicBezTo>
                    <a:pt x="77" y="230"/>
                    <a:pt x="76" y="238"/>
                    <a:pt x="71" y="239"/>
                  </a:cubicBezTo>
                  <a:cubicBezTo>
                    <a:pt x="66" y="239"/>
                    <a:pt x="61" y="239"/>
                    <a:pt x="57" y="241"/>
                  </a:cubicBezTo>
                  <a:cubicBezTo>
                    <a:pt x="54" y="241"/>
                    <a:pt x="53" y="243"/>
                    <a:pt x="50" y="243"/>
                  </a:cubicBezTo>
                  <a:cubicBezTo>
                    <a:pt x="46" y="243"/>
                    <a:pt x="45" y="240"/>
                    <a:pt x="43" y="244"/>
                  </a:cubicBezTo>
                  <a:cubicBezTo>
                    <a:pt x="42" y="246"/>
                    <a:pt x="41" y="248"/>
                    <a:pt x="41" y="250"/>
                  </a:cubicBezTo>
                  <a:cubicBezTo>
                    <a:pt x="40" y="253"/>
                    <a:pt x="39" y="256"/>
                    <a:pt x="39" y="259"/>
                  </a:cubicBezTo>
                  <a:cubicBezTo>
                    <a:pt x="39" y="262"/>
                    <a:pt x="40" y="264"/>
                    <a:pt x="41" y="266"/>
                  </a:cubicBezTo>
                  <a:cubicBezTo>
                    <a:pt x="41" y="268"/>
                    <a:pt x="40" y="272"/>
                    <a:pt x="41" y="274"/>
                  </a:cubicBezTo>
                  <a:cubicBezTo>
                    <a:pt x="42" y="276"/>
                    <a:pt x="46" y="276"/>
                    <a:pt x="48" y="276"/>
                  </a:cubicBezTo>
                  <a:cubicBezTo>
                    <a:pt x="49" y="276"/>
                    <a:pt x="51" y="276"/>
                    <a:pt x="51" y="276"/>
                  </a:cubicBezTo>
                  <a:cubicBezTo>
                    <a:pt x="52" y="276"/>
                    <a:pt x="52" y="277"/>
                    <a:pt x="52" y="277"/>
                  </a:cubicBezTo>
                  <a:cubicBezTo>
                    <a:pt x="55" y="278"/>
                    <a:pt x="55" y="277"/>
                    <a:pt x="57" y="277"/>
                  </a:cubicBezTo>
                  <a:cubicBezTo>
                    <a:pt x="60" y="277"/>
                    <a:pt x="63" y="278"/>
                    <a:pt x="66" y="277"/>
                  </a:cubicBezTo>
                  <a:cubicBezTo>
                    <a:pt x="70" y="277"/>
                    <a:pt x="74" y="275"/>
                    <a:pt x="77" y="273"/>
                  </a:cubicBezTo>
                  <a:cubicBezTo>
                    <a:pt x="79" y="272"/>
                    <a:pt x="82" y="270"/>
                    <a:pt x="83" y="269"/>
                  </a:cubicBezTo>
                  <a:cubicBezTo>
                    <a:pt x="83" y="267"/>
                    <a:pt x="81" y="266"/>
                    <a:pt x="81" y="264"/>
                  </a:cubicBezTo>
                  <a:cubicBezTo>
                    <a:pt x="80" y="259"/>
                    <a:pt x="86" y="260"/>
                    <a:pt x="88" y="257"/>
                  </a:cubicBezTo>
                  <a:cubicBezTo>
                    <a:pt x="90" y="256"/>
                    <a:pt x="89" y="254"/>
                    <a:pt x="91" y="253"/>
                  </a:cubicBezTo>
                  <a:cubicBezTo>
                    <a:pt x="92" y="252"/>
                    <a:pt x="93" y="252"/>
                    <a:pt x="94" y="252"/>
                  </a:cubicBezTo>
                  <a:cubicBezTo>
                    <a:pt x="95" y="251"/>
                    <a:pt x="96" y="251"/>
                    <a:pt x="97" y="250"/>
                  </a:cubicBezTo>
                  <a:cubicBezTo>
                    <a:pt x="98" y="246"/>
                    <a:pt x="92" y="243"/>
                    <a:pt x="99" y="243"/>
                  </a:cubicBezTo>
                  <a:cubicBezTo>
                    <a:pt x="102" y="243"/>
                    <a:pt x="103" y="244"/>
                    <a:pt x="105" y="244"/>
                  </a:cubicBezTo>
                  <a:cubicBezTo>
                    <a:pt x="106" y="244"/>
                    <a:pt x="109" y="242"/>
                    <a:pt x="110" y="241"/>
                  </a:cubicBezTo>
                  <a:cubicBezTo>
                    <a:pt x="113" y="240"/>
                    <a:pt x="114" y="240"/>
                    <a:pt x="117" y="240"/>
                  </a:cubicBezTo>
                  <a:cubicBezTo>
                    <a:pt x="119" y="240"/>
                    <a:pt x="120" y="240"/>
                    <a:pt x="122" y="239"/>
                  </a:cubicBezTo>
                  <a:cubicBezTo>
                    <a:pt x="125" y="237"/>
                    <a:pt x="128" y="236"/>
                    <a:pt x="130" y="239"/>
                  </a:cubicBezTo>
                  <a:cubicBezTo>
                    <a:pt x="131" y="241"/>
                    <a:pt x="131" y="245"/>
                    <a:pt x="134" y="246"/>
                  </a:cubicBezTo>
                  <a:cubicBezTo>
                    <a:pt x="134" y="246"/>
                    <a:pt x="136" y="245"/>
                    <a:pt x="137" y="246"/>
                  </a:cubicBezTo>
                  <a:cubicBezTo>
                    <a:pt x="138" y="246"/>
                    <a:pt x="138" y="248"/>
                    <a:pt x="138" y="249"/>
                  </a:cubicBezTo>
                  <a:cubicBezTo>
                    <a:pt x="140" y="251"/>
                    <a:pt x="143" y="254"/>
                    <a:pt x="145" y="254"/>
                  </a:cubicBezTo>
                  <a:cubicBezTo>
                    <a:pt x="147" y="255"/>
                    <a:pt x="150" y="254"/>
                    <a:pt x="151" y="256"/>
                  </a:cubicBezTo>
                  <a:cubicBezTo>
                    <a:pt x="152" y="257"/>
                    <a:pt x="151" y="259"/>
                    <a:pt x="152" y="260"/>
                  </a:cubicBezTo>
                  <a:cubicBezTo>
                    <a:pt x="153" y="261"/>
                    <a:pt x="155" y="263"/>
                    <a:pt x="157" y="264"/>
                  </a:cubicBezTo>
                  <a:cubicBezTo>
                    <a:pt x="158" y="265"/>
                    <a:pt x="158" y="264"/>
                    <a:pt x="159" y="267"/>
                  </a:cubicBezTo>
                  <a:cubicBezTo>
                    <a:pt x="160" y="268"/>
                    <a:pt x="159" y="271"/>
                    <a:pt x="158" y="272"/>
                  </a:cubicBezTo>
                  <a:cubicBezTo>
                    <a:pt x="161" y="274"/>
                    <a:pt x="162" y="274"/>
                    <a:pt x="164" y="271"/>
                  </a:cubicBezTo>
                  <a:cubicBezTo>
                    <a:pt x="164" y="270"/>
                    <a:pt x="166" y="268"/>
                    <a:pt x="165" y="267"/>
                  </a:cubicBezTo>
                  <a:cubicBezTo>
                    <a:pt x="165" y="265"/>
                    <a:pt x="163" y="265"/>
                    <a:pt x="161" y="264"/>
                  </a:cubicBezTo>
                  <a:cubicBezTo>
                    <a:pt x="157" y="258"/>
                    <a:pt x="169" y="263"/>
                    <a:pt x="169" y="259"/>
                  </a:cubicBezTo>
                  <a:cubicBezTo>
                    <a:pt x="170" y="255"/>
                    <a:pt x="159" y="253"/>
                    <a:pt x="156" y="253"/>
                  </a:cubicBezTo>
                  <a:cubicBezTo>
                    <a:pt x="155" y="252"/>
                    <a:pt x="152" y="252"/>
                    <a:pt x="151" y="251"/>
                  </a:cubicBezTo>
                  <a:cubicBezTo>
                    <a:pt x="150" y="250"/>
                    <a:pt x="150" y="248"/>
                    <a:pt x="150" y="247"/>
                  </a:cubicBezTo>
                  <a:cubicBezTo>
                    <a:pt x="149" y="243"/>
                    <a:pt x="147" y="244"/>
                    <a:pt x="145" y="242"/>
                  </a:cubicBezTo>
                  <a:cubicBezTo>
                    <a:pt x="142" y="240"/>
                    <a:pt x="141" y="237"/>
                    <a:pt x="142" y="234"/>
                  </a:cubicBezTo>
                  <a:cubicBezTo>
                    <a:pt x="142" y="229"/>
                    <a:pt x="146" y="228"/>
                    <a:pt x="150" y="230"/>
                  </a:cubicBezTo>
                  <a:cubicBezTo>
                    <a:pt x="155" y="233"/>
                    <a:pt x="157" y="239"/>
                    <a:pt x="162" y="241"/>
                  </a:cubicBezTo>
                  <a:cubicBezTo>
                    <a:pt x="164" y="242"/>
                    <a:pt x="165" y="242"/>
                    <a:pt x="166" y="244"/>
                  </a:cubicBezTo>
                  <a:cubicBezTo>
                    <a:pt x="167" y="245"/>
                    <a:pt x="168" y="246"/>
                    <a:pt x="169" y="247"/>
                  </a:cubicBezTo>
                  <a:cubicBezTo>
                    <a:pt x="170" y="248"/>
                    <a:pt x="172" y="249"/>
                    <a:pt x="173" y="251"/>
                  </a:cubicBezTo>
                  <a:cubicBezTo>
                    <a:pt x="173" y="251"/>
                    <a:pt x="173" y="252"/>
                    <a:pt x="174" y="253"/>
                  </a:cubicBezTo>
                  <a:cubicBezTo>
                    <a:pt x="174" y="254"/>
                    <a:pt x="175" y="254"/>
                    <a:pt x="176" y="254"/>
                  </a:cubicBezTo>
                  <a:cubicBezTo>
                    <a:pt x="178" y="259"/>
                    <a:pt x="174" y="264"/>
                    <a:pt x="179" y="268"/>
                  </a:cubicBezTo>
                  <a:cubicBezTo>
                    <a:pt x="180" y="270"/>
                    <a:pt x="184" y="270"/>
                    <a:pt x="185" y="273"/>
                  </a:cubicBezTo>
                  <a:cubicBezTo>
                    <a:pt x="185" y="274"/>
                    <a:pt x="184" y="275"/>
                    <a:pt x="185" y="276"/>
                  </a:cubicBezTo>
                  <a:cubicBezTo>
                    <a:pt x="185" y="276"/>
                    <a:pt x="188" y="278"/>
                    <a:pt x="189" y="278"/>
                  </a:cubicBezTo>
                  <a:cubicBezTo>
                    <a:pt x="194" y="280"/>
                    <a:pt x="194" y="275"/>
                    <a:pt x="193" y="272"/>
                  </a:cubicBezTo>
                  <a:cubicBezTo>
                    <a:pt x="192" y="268"/>
                    <a:pt x="188" y="268"/>
                    <a:pt x="191" y="263"/>
                  </a:cubicBezTo>
                  <a:cubicBezTo>
                    <a:pt x="191" y="262"/>
                    <a:pt x="192" y="261"/>
                    <a:pt x="193" y="260"/>
                  </a:cubicBezTo>
                  <a:cubicBezTo>
                    <a:pt x="193" y="258"/>
                    <a:pt x="193" y="257"/>
                    <a:pt x="194" y="256"/>
                  </a:cubicBezTo>
                  <a:cubicBezTo>
                    <a:pt x="197" y="253"/>
                    <a:pt x="200" y="256"/>
                    <a:pt x="202" y="257"/>
                  </a:cubicBezTo>
                  <a:cubicBezTo>
                    <a:pt x="204" y="258"/>
                    <a:pt x="205" y="257"/>
                    <a:pt x="206" y="259"/>
                  </a:cubicBezTo>
                  <a:cubicBezTo>
                    <a:pt x="207" y="260"/>
                    <a:pt x="210" y="262"/>
                    <a:pt x="210" y="264"/>
                  </a:cubicBezTo>
                  <a:cubicBezTo>
                    <a:pt x="210" y="266"/>
                    <a:pt x="208" y="267"/>
                    <a:pt x="208" y="269"/>
                  </a:cubicBezTo>
                  <a:cubicBezTo>
                    <a:pt x="208" y="270"/>
                    <a:pt x="209" y="270"/>
                    <a:pt x="210" y="271"/>
                  </a:cubicBezTo>
                  <a:cubicBezTo>
                    <a:pt x="210" y="273"/>
                    <a:pt x="210" y="274"/>
                    <a:pt x="210" y="275"/>
                  </a:cubicBezTo>
                  <a:cubicBezTo>
                    <a:pt x="213" y="276"/>
                    <a:pt x="217" y="277"/>
                    <a:pt x="220" y="278"/>
                  </a:cubicBezTo>
                  <a:cubicBezTo>
                    <a:pt x="224" y="279"/>
                    <a:pt x="226" y="280"/>
                    <a:pt x="229" y="282"/>
                  </a:cubicBezTo>
                  <a:cubicBezTo>
                    <a:pt x="234" y="284"/>
                    <a:pt x="234" y="285"/>
                    <a:pt x="239" y="282"/>
                  </a:cubicBezTo>
                  <a:cubicBezTo>
                    <a:pt x="243" y="281"/>
                    <a:pt x="245" y="282"/>
                    <a:pt x="248" y="282"/>
                  </a:cubicBezTo>
                  <a:cubicBezTo>
                    <a:pt x="250" y="282"/>
                    <a:pt x="255" y="280"/>
                    <a:pt x="256" y="282"/>
                  </a:cubicBezTo>
                  <a:cubicBezTo>
                    <a:pt x="258" y="283"/>
                    <a:pt x="253" y="290"/>
                    <a:pt x="252" y="291"/>
                  </a:cubicBezTo>
                  <a:cubicBezTo>
                    <a:pt x="250" y="294"/>
                    <a:pt x="250" y="295"/>
                    <a:pt x="250" y="298"/>
                  </a:cubicBezTo>
                  <a:cubicBezTo>
                    <a:pt x="250" y="303"/>
                    <a:pt x="250" y="305"/>
                    <a:pt x="246" y="307"/>
                  </a:cubicBezTo>
                  <a:cubicBezTo>
                    <a:pt x="243" y="310"/>
                    <a:pt x="244" y="308"/>
                    <a:pt x="240" y="307"/>
                  </a:cubicBezTo>
                  <a:cubicBezTo>
                    <a:pt x="239" y="306"/>
                    <a:pt x="237" y="307"/>
                    <a:pt x="236" y="307"/>
                  </a:cubicBezTo>
                  <a:cubicBezTo>
                    <a:pt x="231" y="306"/>
                    <a:pt x="226" y="304"/>
                    <a:pt x="222" y="305"/>
                  </a:cubicBezTo>
                  <a:cubicBezTo>
                    <a:pt x="220" y="306"/>
                    <a:pt x="217" y="306"/>
                    <a:pt x="215" y="306"/>
                  </a:cubicBezTo>
                  <a:cubicBezTo>
                    <a:pt x="213" y="306"/>
                    <a:pt x="211" y="305"/>
                    <a:pt x="208" y="305"/>
                  </a:cubicBezTo>
                  <a:cubicBezTo>
                    <a:pt x="206" y="305"/>
                    <a:pt x="204" y="306"/>
                    <a:pt x="202" y="305"/>
                  </a:cubicBezTo>
                  <a:cubicBezTo>
                    <a:pt x="199" y="304"/>
                    <a:pt x="198" y="304"/>
                    <a:pt x="196" y="303"/>
                  </a:cubicBezTo>
                  <a:cubicBezTo>
                    <a:pt x="194" y="303"/>
                    <a:pt x="194" y="303"/>
                    <a:pt x="193" y="302"/>
                  </a:cubicBezTo>
                  <a:cubicBezTo>
                    <a:pt x="192" y="302"/>
                    <a:pt x="192" y="300"/>
                    <a:pt x="191" y="299"/>
                  </a:cubicBezTo>
                  <a:cubicBezTo>
                    <a:pt x="189" y="297"/>
                    <a:pt x="183" y="298"/>
                    <a:pt x="181" y="300"/>
                  </a:cubicBezTo>
                  <a:cubicBezTo>
                    <a:pt x="176" y="305"/>
                    <a:pt x="182" y="311"/>
                    <a:pt x="172" y="311"/>
                  </a:cubicBezTo>
                  <a:cubicBezTo>
                    <a:pt x="169" y="311"/>
                    <a:pt x="167" y="311"/>
                    <a:pt x="165" y="309"/>
                  </a:cubicBezTo>
                  <a:cubicBezTo>
                    <a:pt x="163" y="308"/>
                    <a:pt x="162" y="307"/>
                    <a:pt x="160" y="307"/>
                  </a:cubicBezTo>
                  <a:cubicBezTo>
                    <a:pt x="159" y="306"/>
                    <a:pt x="158" y="304"/>
                    <a:pt x="156" y="304"/>
                  </a:cubicBezTo>
                  <a:cubicBezTo>
                    <a:pt x="154" y="302"/>
                    <a:pt x="150" y="302"/>
                    <a:pt x="147" y="301"/>
                  </a:cubicBezTo>
                  <a:cubicBezTo>
                    <a:pt x="144" y="300"/>
                    <a:pt x="141" y="301"/>
                    <a:pt x="139" y="300"/>
                  </a:cubicBezTo>
                  <a:cubicBezTo>
                    <a:pt x="137" y="299"/>
                    <a:pt x="136" y="297"/>
                    <a:pt x="134" y="296"/>
                  </a:cubicBezTo>
                  <a:cubicBezTo>
                    <a:pt x="133" y="296"/>
                    <a:pt x="132" y="296"/>
                    <a:pt x="131" y="296"/>
                  </a:cubicBezTo>
                  <a:cubicBezTo>
                    <a:pt x="126" y="294"/>
                    <a:pt x="129" y="292"/>
                    <a:pt x="132" y="289"/>
                  </a:cubicBezTo>
                  <a:cubicBezTo>
                    <a:pt x="133" y="286"/>
                    <a:pt x="134" y="279"/>
                    <a:pt x="131" y="276"/>
                  </a:cubicBezTo>
                  <a:cubicBezTo>
                    <a:pt x="129" y="276"/>
                    <a:pt x="126" y="276"/>
                    <a:pt x="125" y="276"/>
                  </a:cubicBezTo>
                  <a:cubicBezTo>
                    <a:pt x="122" y="277"/>
                    <a:pt x="120" y="279"/>
                    <a:pt x="117" y="280"/>
                  </a:cubicBezTo>
                  <a:cubicBezTo>
                    <a:pt x="115" y="280"/>
                    <a:pt x="113" y="279"/>
                    <a:pt x="111" y="279"/>
                  </a:cubicBezTo>
                  <a:cubicBezTo>
                    <a:pt x="109" y="278"/>
                    <a:pt x="108" y="278"/>
                    <a:pt x="106" y="278"/>
                  </a:cubicBezTo>
                  <a:cubicBezTo>
                    <a:pt x="104" y="278"/>
                    <a:pt x="102" y="279"/>
                    <a:pt x="100" y="279"/>
                  </a:cubicBezTo>
                  <a:cubicBezTo>
                    <a:pt x="99" y="279"/>
                    <a:pt x="98" y="278"/>
                    <a:pt x="96" y="278"/>
                  </a:cubicBezTo>
                  <a:cubicBezTo>
                    <a:pt x="95" y="278"/>
                    <a:pt x="93" y="279"/>
                    <a:pt x="92" y="279"/>
                  </a:cubicBezTo>
                  <a:cubicBezTo>
                    <a:pt x="91" y="279"/>
                    <a:pt x="88" y="279"/>
                    <a:pt x="87" y="279"/>
                  </a:cubicBezTo>
                  <a:cubicBezTo>
                    <a:pt x="85" y="280"/>
                    <a:pt x="86" y="283"/>
                    <a:pt x="84" y="284"/>
                  </a:cubicBezTo>
                  <a:cubicBezTo>
                    <a:pt x="83" y="286"/>
                    <a:pt x="80" y="286"/>
                    <a:pt x="78" y="286"/>
                  </a:cubicBezTo>
                  <a:cubicBezTo>
                    <a:pt x="76" y="286"/>
                    <a:pt x="75" y="287"/>
                    <a:pt x="73" y="287"/>
                  </a:cubicBezTo>
                  <a:cubicBezTo>
                    <a:pt x="71" y="287"/>
                    <a:pt x="70" y="286"/>
                    <a:pt x="68" y="286"/>
                  </a:cubicBezTo>
                  <a:cubicBezTo>
                    <a:pt x="66" y="286"/>
                    <a:pt x="65" y="286"/>
                    <a:pt x="63" y="285"/>
                  </a:cubicBezTo>
                  <a:cubicBezTo>
                    <a:pt x="61" y="285"/>
                    <a:pt x="61" y="283"/>
                    <a:pt x="59" y="283"/>
                  </a:cubicBezTo>
                  <a:cubicBezTo>
                    <a:pt x="52" y="279"/>
                    <a:pt x="53" y="290"/>
                    <a:pt x="52" y="293"/>
                  </a:cubicBezTo>
                  <a:cubicBezTo>
                    <a:pt x="50" y="295"/>
                    <a:pt x="46" y="295"/>
                    <a:pt x="43" y="297"/>
                  </a:cubicBezTo>
                  <a:cubicBezTo>
                    <a:pt x="40" y="300"/>
                    <a:pt x="39" y="304"/>
                    <a:pt x="38" y="308"/>
                  </a:cubicBezTo>
                  <a:cubicBezTo>
                    <a:pt x="38" y="311"/>
                    <a:pt x="36" y="312"/>
                    <a:pt x="35" y="315"/>
                  </a:cubicBezTo>
                  <a:cubicBezTo>
                    <a:pt x="34" y="318"/>
                    <a:pt x="33" y="321"/>
                    <a:pt x="30" y="322"/>
                  </a:cubicBezTo>
                  <a:cubicBezTo>
                    <a:pt x="28" y="323"/>
                    <a:pt x="26" y="323"/>
                    <a:pt x="23" y="323"/>
                  </a:cubicBezTo>
                  <a:cubicBezTo>
                    <a:pt x="19" y="324"/>
                    <a:pt x="18" y="328"/>
                    <a:pt x="15" y="330"/>
                  </a:cubicBezTo>
                  <a:cubicBezTo>
                    <a:pt x="12" y="333"/>
                    <a:pt x="11" y="331"/>
                    <a:pt x="10" y="335"/>
                  </a:cubicBezTo>
                  <a:cubicBezTo>
                    <a:pt x="9" y="339"/>
                    <a:pt x="8" y="342"/>
                    <a:pt x="6" y="345"/>
                  </a:cubicBezTo>
                  <a:cubicBezTo>
                    <a:pt x="4" y="348"/>
                    <a:pt x="4" y="349"/>
                    <a:pt x="4" y="352"/>
                  </a:cubicBezTo>
                  <a:cubicBezTo>
                    <a:pt x="3" y="355"/>
                    <a:pt x="4" y="356"/>
                    <a:pt x="5" y="359"/>
                  </a:cubicBezTo>
                  <a:cubicBezTo>
                    <a:pt x="6" y="363"/>
                    <a:pt x="5" y="366"/>
                    <a:pt x="5" y="369"/>
                  </a:cubicBezTo>
                  <a:cubicBezTo>
                    <a:pt x="5" y="370"/>
                    <a:pt x="5" y="371"/>
                    <a:pt x="5" y="373"/>
                  </a:cubicBezTo>
                  <a:cubicBezTo>
                    <a:pt x="5" y="375"/>
                    <a:pt x="4" y="376"/>
                    <a:pt x="4" y="378"/>
                  </a:cubicBezTo>
                  <a:cubicBezTo>
                    <a:pt x="4" y="380"/>
                    <a:pt x="4" y="382"/>
                    <a:pt x="4" y="383"/>
                  </a:cubicBezTo>
                  <a:cubicBezTo>
                    <a:pt x="3" y="385"/>
                    <a:pt x="3" y="384"/>
                    <a:pt x="2" y="386"/>
                  </a:cubicBezTo>
                  <a:cubicBezTo>
                    <a:pt x="0" y="390"/>
                    <a:pt x="3" y="392"/>
                    <a:pt x="6" y="395"/>
                  </a:cubicBezTo>
                  <a:cubicBezTo>
                    <a:pt x="9" y="398"/>
                    <a:pt x="11" y="401"/>
                    <a:pt x="12" y="405"/>
                  </a:cubicBezTo>
                  <a:cubicBezTo>
                    <a:pt x="14" y="408"/>
                    <a:pt x="16" y="412"/>
                    <a:pt x="19" y="414"/>
                  </a:cubicBezTo>
                  <a:cubicBezTo>
                    <a:pt x="20" y="416"/>
                    <a:pt x="24" y="417"/>
                    <a:pt x="26" y="419"/>
                  </a:cubicBezTo>
                  <a:cubicBezTo>
                    <a:pt x="28" y="420"/>
                    <a:pt x="27" y="423"/>
                    <a:pt x="29" y="425"/>
                  </a:cubicBezTo>
                  <a:cubicBezTo>
                    <a:pt x="30" y="427"/>
                    <a:pt x="31" y="426"/>
                    <a:pt x="33" y="427"/>
                  </a:cubicBezTo>
                  <a:cubicBezTo>
                    <a:pt x="35" y="427"/>
                    <a:pt x="35" y="428"/>
                    <a:pt x="37" y="429"/>
                  </a:cubicBezTo>
                  <a:cubicBezTo>
                    <a:pt x="39" y="430"/>
                    <a:pt x="40" y="430"/>
                    <a:pt x="42" y="430"/>
                  </a:cubicBezTo>
                  <a:cubicBezTo>
                    <a:pt x="44" y="431"/>
                    <a:pt x="46" y="434"/>
                    <a:pt x="49" y="434"/>
                  </a:cubicBezTo>
                  <a:cubicBezTo>
                    <a:pt x="50" y="434"/>
                    <a:pt x="52" y="432"/>
                    <a:pt x="53" y="431"/>
                  </a:cubicBezTo>
                  <a:cubicBezTo>
                    <a:pt x="55" y="431"/>
                    <a:pt x="55" y="430"/>
                    <a:pt x="57" y="430"/>
                  </a:cubicBezTo>
                  <a:cubicBezTo>
                    <a:pt x="61" y="430"/>
                    <a:pt x="64" y="431"/>
                    <a:pt x="67" y="431"/>
                  </a:cubicBezTo>
                  <a:cubicBezTo>
                    <a:pt x="71" y="431"/>
                    <a:pt x="75" y="432"/>
                    <a:pt x="78" y="431"/>
                  </a:cubicBezTo>
                  <a:cubicBezTo>
                    <a:pt x="81" y="430"/>
                    <a:pt x="83" y="428"/>
                    <a:pt x="86" y="426"/>
                  </a:cubicBezTo>
                  <a:cubicBezTo>
                    <a:pt x="89" y="423"/>
                    <a:pt x="97" y="422"/>
                    <a:pt x="101" y="425"/>
                  </a:cubicBezTo>
                  <a:cubicBezTo>
                    <a:pt x="103" y="426"/>
                    <a:pt x="103" y="428"/>
                    <a:pt x="105" y="429"/>
                  </a:cubicBezTo>
                  <a:cubicBezTo>
                    <a:pt x="107" y="430"/>
                    <a:pt x="110" y="429"/>
                    <a:pt x="112" y="429"/>
                  </a:cubicBezTo>
                  <a:cubicBezTo>
                    <a:pt x="115" y="430"/>
                    <a:pt x="117" y="433"/>
                    <a:pt x="120" y="434"/>
                  </a:cubicBezTo>
                  <a:cubicBezTo>
                    <a:pt x="127" y="434"/>
                    <a:pt x="131" y="437"/>
                    <a:pt x="129" y="444"/>
                  </a:cubicBezTo>
                  <a:cubicBezTo>
                    <a:pt x="128" y="446"/>
                    <a:pt x="128" y="446"/>
                    <a:pt x="128" y="448"/>
                  </a:cubicBezTo>
                  <a:cubicBezTo>
                    <a:pt x="128" y="448"/>
                    <a:pt x="128" y="449"/>
                    <a:pt x="128" y="449"/>
                  </a:cubicBezTo>
                  <a:cubicBezTo>
                    <a:pt x="128" y="450"/>
                    <a:pt x="127" y="450"/>
                    <a:pt x="127" y="452"/>
                  </a:cubicBezTo>
                  <a:cubicBezTo>
                    <a:pt x="122" y="459"/>
                    <a:pt x="132" y="463"/>
                    <a:pt x="136" y="469"/>
                  </a:cubicBezTo>
                  <a:cubicBezTo>
                    <a:pt x="138" y="471"/>
                    <a:pt x="138" y="476"/>
                    <a:pt x="140" y="478"/>
                  </a:cubicBezTo>
                  <a:cubicBezTo>
                    <a:pt x="141" y="479"/>
                    <a:pt x="142" y="479"/>
                    <a:pt x="143" y="480"/>
                  </a:cubicBezTo>
                  <a:cubicBezTo>
                    <a:pt x="144" y="481"/>
                    <a:pt x="145" y="484"/>
                    <a:pt x="145" y="485"/>
                  </a:cubicBezTo>
                  <a:cubicBezTo>
                    <a:pt x="148" y="491"/>
                    <a:pt x="147" y="498"/>
                    <a:pt x="147" y="505"/>
                  </a:cubicBezTo>
                  <a:cubicBezTo>
                    <a:pt x="147" y="508"/>
                    <a:pt x="144" y="510"/>
                    <a:pt x="143" y="513"/>
                  </a:cubicBezTo>
                  <a:cubicBezTo>
                    <a:pt x="141" y="515"/>
                    <a:pt x="142" y="519"/>
                    <a:pt x="141" y="522"/>
                  </a:cubicBezTo>
                  <a:cubicBezTo>
                    <a:pt x="140" y="525"/>
                    <a:pt x="137" y="526"/>
                    <a:pt x="137" y="530"/>
                  </a:cubicBezTo>
                  <a:cubicBezTo>
                    <a:pt x="137" y="532"/>
                    <a:pt x="139" y="533"/>
                    <a:pt x="140" y="535"/>
                  </a:cubicBezTo>
                  <a:cubicBezTo>
                    <a:pt x="141" y="537"/>
                    <a:pt x="141" y="539"/>
                    <a:pt x="142" y="540"/>
                  </a:cubicBezTo>
                  <a:cubicBezTo>
                    <a:pt x="142" y="543"/>
                    <a:pt x="144" y="544"/>
                    <a:pt x="146" y="545"/>
                  </a:cubicBezTo>
                  <a:cubicBezTo>
                    <a:pt x="147" y="546"/>
                    <a:pt x="146" y="546"/>
                    <a:pt x="147" y="547"/>
                  </a:cubicBezTo>
                  <a:cubicBezTo>
                    <a:pt x="148" y="547"/>
                    <a:pt x="149" y="546"/>
                    <a:pt x="150" y="547"/>
                  </a:cubicBezTo>
                  <a:cubicBezTo>
                    <a:pt x="152" y="548"/>
                    <a:pt x="151" y="553"/>
                    <a:pt x="152" y="555"/>
                  </a:cubicBezTo>
                  <a:cubicBezTo>
                    <a:pt x="154" y="558"/>
                    <a:pt x="156" y="561"/>
                    <a:pt x="156" y="564"/>
                  </a:cubicBezTo>
                  <a:cubicBezTo>
                    <a:pt x="157" y="567"/>
                    <a:pt x="157" y="571"/>
                    <a:pt x="157" y="574"/>
                  </a:cubicBezTo>
                  <a:cubicBezTo>
                    <a:pt x="157" y="576"/>
                    <a:pt x="157" y="578"/>
                    <a:pt x="158" y="580"/>
                  </a:cubicBezTo>
                  <a:cubicBezTo>
                    <a:pt x="158" y="582"/>
                    <a:pt x="159" y="582"/>
                    <a:pt x="160" y="583"/>
                  </a:cubicBezTo>
                  <a:cubicBezTo>
                    <a:pt x="162" y="585"/>
                    <a:pt x="162" y="588"/>
                    <a:pt x="163" y="590"/>
                  </a:cubicBezTo>
                  <a:cubicBezTo>
                    <a:pt x="164" y="594"/>
                    <a:pt x="166" y="596"/>
                    <a:pt x="168" y="599"/>
                  </a:cubicBezTo>
                  <a:cubicBezTo>
                    <a:pt x="169" y="604"/>
                    <a:pt x="171" y="611"/>
                    <a:pt x="175" y="614"/>
                  </a:cubicBezTo>
                  <a:cubicBezTo>
                    <a:pt x="177" y="614"/>
                    <a:pt x="179" y="614"/>
                    <a:pt x="181" y="613"/>
                  </a:cubicBezTo>
                  <a:cubicBezTo>
                    <a:pt x="184" y="613"/>
                    <a:pt x="186" y="612"/>
                    <a:pt x="189" y="612"/>
                  </a:cubicBezTo>
                  <a:cubicBezTo>
                    <a:pt x="190" y="613"/>
                    <a:pt x="192" y="613"/>
                    <a:pt x="194" y="613"/>
                  </a:cubicBezTo>
                  <a:cubicBezTo>
                    <a:pt x="196" y="613"/>
                    <a:pt x="197" y="612"/>
                    <a:pt x="199" y="612"/>
                  </a:cubicBezTo>
                  <a:cubicBezTo>
                    <a:pt x="200" y="611"/>
                    <a:pt x="202" y="612"/>
                    <a:pt x="204" y="611"/>
                  </a:cubicBezTo>
                  <a:cubicBezTo>
                    <a:pt x="206" y="610"/>
                    <a:pt x="206" y="607"/>
                    <a:pt x="208" y="606"/>
                  </a:cubicBezTo>
                  <a:cubicBezTo>
                    <a:pt x="211" y="605"/>
                    <a:pt x="213" y="607"/>
                    <a:pt x="216" y="605"/>
                  </a:cubicBezTo>
                  <a:cubicBezTo>
                    <a:pt x="220" y="604"/>
                    <a:pt x="222" y="600"/>
                    <a:pt x="225" y="597"/>
                  </a:cubicBezTo>
                  <a:cubicBezTo>
                    <a:pt x="228" y="594"/>
                    <a:pt x="231" y="590"/>
                    <a:pt x="234" y="587"/>
                  </a:cubicBezTo>
                  <a:cubicBezTo>
                    <a:pt x="236" y="584"/>
                    <a:pt x="241" y="582"/>
                    <a:pt x="241" y="578"/>
                  </a:cubicBezTo>
                  <a:cubicBezTo>
                    <a:pt x="240" y="575"/>
                    <a:pt x="235" y="574"/>
                    <a:pt x="237" y="571"/>
                  </a:cubicBezTo>
                  <a:cubicBezTo>
                    <a:pt x="238" y="568"/>
                    <a:pt x="242" y="571"/>
                    <a:pt x="245" y="569"/>
                  </a:cubicBezTo>
                  <a:cubicBezTo>
                    <a:pt x="247" y="568"/>
                    <a:pt x="252" y="562"/>
                    <a:pt x="252" y="558"/>
                  </a:cubicBezTo>
                  <a:cubicBezTo>
                    <a:pt x="251" y="557"/>
                    <a:pt x="250" y="557"/>
                    <a:pt x="249" y="556"/>
                  </a:cubicBezTo>
                  <a:cubicBezTo>
                    <a:pt x="248" y="554"/>
                    <a:pt x="248" y="553"/>
                    <a:pt x="248" y="551"/>
                  </a:cubicBezTo>
                  <a:cubicBezTo>
                    <a:pt x="248" y="547"/>
                    <a:pt x="249" y="547"/>
                    <a:pt x="250" y="544"/>
                  </a:cubicBezTo>
                  <a:cubicBezTo>
                    <a:pt x="242" y="544"/>
                    <a:pt x="258" y="533"/>
                    <a:pt x="259" y="532"/>
                  </a:cubicBezTo>
                  <a:cubicBezTo>
                    <a:pt x="262" y="530"/>
                    <a:pt x="265" y="527"/>
                    <a:pt x="269" y="526"/>
                  </a:cubicBezTo>
                  <a:cubicBezTo>
                    <a:pt x="271" y="524"/>
                    <a:pt x="273" y="524"/>
                    <a:pt x="275" y="522"/>
                  </a:cubicBezTo>
                  <a:cubicBezTo>
                    <a:pt x="279" y="517"/>
                    <a:pt x="277" y="510"/>
                    <a:pt x="276" y="505"/>
                  </a:cubicBezTo>
                  <a:cubicBezTo>
                    <a:pt x="275" y="503"/>
                    <a:pt x="275" y="502"/>
                    <a:pt x="275" y="500"/>
                  </a:cubicBezTo>
                  <a:cubicBezTo>
                    <a:pt x="274" y="498"/>
                    <a:pt x="273" y="496"/>
                    <a:pt x="272" y="494"/>
                  </a:cubicBezTo>
                  <a:cubicBezTo>
                    <a:pt x="271" y="489"/>
                    <a:pt x="273" y="484"/>
                    <a:pt x="269" y="481"/>
                  </a:cubicBezTo>
                  <a:cubicBezTo>
                    <a:pt x="268" y="480"/>
                    <a:pt x="266" y="481"/>
                    <a:pt x="266" y="480"/>
                  </a:cubicBezTo>
                  <a:cubicBezTo>
                    <a:pt x="265" y="478"/>
                    <a:pt x="267" y="477"/>
                    <a:pt x="267" y="476"/>
                  </a:cubicBezTo>
                  <a:cubicBezTo>
                    <a:pt x="269" y="473"/>
                    <a:pt x="272" y="473"/>
                    <a:pt x="274" y="470"/>
                  </a:cubicBezTo>
                  <a:cubicBezTo>
                    <a:pt x="276" y="467"/>
                    <a:pt x="277" y="463"/>
                    <a:pt x="279" y="460"/>
                  </a:cubicBezTo>
                  <a:cubicBezTo>
                    <a:pt x="281" y="458"/>
                    <a:pt x="282" y="457"/>
                    <a:pt x="283" y="454"/>
                  </a:cubicBezTo>
                  <a:cubicBezTo>
                    <a:pt x="284" y="452"/>
                    <a:pt x="283" y="451"/>
                    <a:pt x="286" y="450"/>
                  </a:cubicBezTo>
                  <a:cubicBezTo>
                    <a:pt x="288" y="449"/>
                    <a:pt x="290" y="448"/>
                    <a:pt x="293" y="448"/>
                  </a:cubicBezTo>
                  <a:cubicBezTo>
                    <a:pt x="294" y="447"/>
                    <a:pt x="299" y="446"/>
                    <a:pt x="300" y="444"/>
                  </a:cubicBezTo>
                  <a:cubicBezTo>
                    <a:pt x="301" y="444"/>
                    <a:pt x="300" y="442"/>
                    <a:pt x="300" y="441"/>
                  </a:cubicBezTo>
                  <a:cubicBezTo>
                    <a:pt x="301" y="439"/>
                    <a:pt x="302" y="438"/>
                    <a:pt x="303" y="436"/>
                  </a:cubicBezTo>
                  <a:cubicBezTo>
                    <a:pt x="305" y="434"/>
                    <a:pt x="307" y="432"/>
                    <a:pt x="310" y="430"/>
                  </a:cubicBezTo>
                  <a:cubicBezTo>
                    <a:pt x="313" y="428"/>
                    <a:pt x="314" y="428"/>
                    <a:pt x="317" y="425"/>
                  </a:cubicBezTo>
                  <a:cubicBezTo>
                    <a:pt x="318" y="423"/>
                    <a:pt x="320" y="421"/>
                    <a:pt x="320" y="418"/>
                  </a:cubicBezTo>
                  <a:cubicBezTo>
                    <a:pt x="321" y="416"/>
                    <a:pt x="320" y="414"/>
                    <a:pt x="320" y="413"/>
                  </a:cubicBezTo>
                  <a:cubicBezTo>
                    <a:pt x="321" y="408"/>
                    <a:pt x="325" y="406"/>
                    <a:pt x="326" y="401"/>
                  </a:cubicBezTo>
                  <a:cubicBezTo>
                    <a:pt x="327" y="395"/>
                    <a:pt x="321" y="399"/>
                    <a:pt x="318" y="401"/>
                  </a:cubicBezTo>
                  <a:cubicBezTo>
                    <a:pt x="314" y="402"/>
                    <a:pt x="312" y="402"/>
                    <a:pt x="309" y="402"/>
                  </a:cubicBezTo>
                  <a:cubicBezTo>
                    <a:pt x="306" y="401"/>
                    <a:pt x="307" y="402"/>
                    <a:pt x="304" y="403"/>
                  </a:cubicBezTo>
                  <a:cubicBezTo>
                    <a:pt x="302" y="403"/>
                    <a:pt x="300" y="404"/>
                    <a:pt x="298" y="404"/>
                  </a:cubicBezTo>
                  <a:cubicBezTo>
                    <a:pt x="295" y="403"/>
                    <a:pt x="294" y="402"/>
                    <a:pt x="292" y="400"/>
                  </a:cubicBezTo>
                  <a:cubicBezTo>
                    <a:pt x="288" y="397"/>
                    <a:pt x="288" y="394"/>
                    <a:pt x="285" y="391"/>
                  </a:cubicBezTo>
                  <a:cubicBezTo>
                    <a:pt x="283" y="388"/>
                    <a:pt x="280" y="390"/>
                    <a:pt x="277" y="388"/>
                  </a:cubicBezTo>
                  <a:cubicBezTo>
                    <a:pt x="276" y="387"/>
                    <a:pt x="277" y="385"/>
                    <a:pt x="276" y="384"/>
                  </a:cubicBezTo>
                  <a:cubicBezTo>
                    <a:pt x="274" y="383"/>
                    <a:pt x="273" y="384"/>
                    <a:pt x="272" y="383"/>
                  </a:cubicBezTo>
                  <a:cubicBezTo>
                    <a:pt x="270" y="381"/>
                    <a:pt x="270" y="378"/>
                    <a:pt x="270" y="375"/>
                  </a:cubicBezTo>
                  <a:cubicBezTo>
                    <a:pt x="267" y="374"/>
                    <a:pt x="265" y="373"/>
                    <a:pt x="264" y="370"/>
                  </a:cubicBezTo>
                  <a:cubicBezTo>
                    <a:pt x="264" y="369"/>
                    <a:pt x="264" y="367"/>
                    <a:pt x="264" y="366"/>
                  </a:cubicBezTo>
                  <a:cubicBezTo>
                    <a:pt x="263" y="364"/>
                    <a:pt x="260" y="365"/>
                    <a:pt x="259" y="364"/>
                  </a:cubicBezTo>
                  <a:cubicBezTo>
                    <a:pt x="255" y="359"/>
                    <a:pt x="256" y="352"/>
                    <a:pt x="252" y="348"/>
                  </a:cubicBezTo>
                  <a:cubicBezTo>
                    <a:pt x="249" y="344"/>
                    <a:pt x="249" y="340"/>
                    <a:pt x="247" y="337"/>
                  </a:cubicBezTo>
                  <a:cubicBezTo>
                    <a:pt x="244" y="334"/>
                    <a:pt x="242" y="333"/>
                    <a:pt x="242" y="329"/>
                  </a:cubicBezTo>
                  <a:cubicBezTo>
                    <a:pt x="241" y="326"/>
                    <a:pt x="240" y="325"/>
                    <a:pt x="240" y="323"/>
                  </a:cubicBezTo>
                  <a:cubicBezTo>
                    <a:pt x="240" y="318"/>
                    <a:pt x="246" y="319"/>
                    <a:pt x="249" y="319"/>
                  </a:cubicBezTo>
                  <a:cubicBezTo>
                    <a:pt x="250" y="320"/>
                    <a:pt x="250" y="322"/>
                    <a:pt x="251" y="324"/>
                  </a:cubicBezTo>
                  <a:cubicBezTo>
                    <a:pt x="252" y="326"/>
                    <a:pt x="253" y="327"/>
                    <a:pt x="255" y="329"/>
                  </a:cubicBezTo>
                  <a:cubicBezTo>
                    <a:pt x="257" y="331"/>
                    <a:pt x="257" y="332"/>
                    <a:pt x="258" y="335"/>
                  </a:cubicBezTo>
                  <a:cubicBezTo>
                    <a:pt x="259" y="337"/>
                    <a:pt x="260" y="339"/>
                    <a:pt x="262" y="341"/>
                  </a:cubicBezTo>
                  <a:cubicBezTo>
                    <a:pt x="264" y="343"/>
                    <a:pt x="265" y="345"/>
                    <a:pt x="267" y="347"/>
                  </a:cubicBezTo>
                  <a:cubicBezTo>
                    <a:pt x="269" y="349"/>
                    <a:pt x="271" y="350"/>
                    <a:pt x="272" y="353"/>
                  </a:cubicBezTo>
                  <a:cubicBezTo>
                    <a:pt x="273" y="355"/>
                    <a:pt x="273" y="358"/>
                    <a:pt x="275" y="360"/>
                  </a:cubicBezTo>
                  <a:cubicBezTo>
                    <a:pt x="276" y="361"/>
                    <a:pt x="277" y="361"/>
                    <a:pt x="278" y="362"/>
                  </a:cubicBezTo>
                  <a:cubicBezTo>
                    <a:pt x="280" y="364"/>
                    <a:pt x="280" y="367"/>
                    <a:pt x="282" y="370"/>
                  </a:cubicBezTo>
                  <a:cubicBezTo>
                    <a:pt x="283" y="371"/>
                    <a:pt x="284" y="372"/>
                    <a:pt x="284" y="374"/>
                  </a:cubicBezTo>
                  <a:cubicBezTo>
                    <a:pt x="285" y="376"/>
                    <a:pt x="284" y="378"/>
                    <a:pt x="287" y="380"/>
                  </a:cubicBezTo>
                  <a:cubicBezTo>
                    <a:pt x="289" y="383"/>
                    <a:pt x="289" y="383"/>
                    <a:pt x="289" y="387"/>
                  </a:cubicBezTo>
                  <a:cubicBezTo>
                    <a:pt x="290" y="390"/>
                    <a:pt x="290" y="391"/>
                    <a:pt x="292" y="392"/>
                  </a:cubicBezTo>
                  <a:cubicBezTo>
                    <a:pt x="296" y="393"/>
                    <a:pt x="298" y="392"/>
                    <a:pt x="302" y="390"/>
                  </a:cubicBezTo>
                  <a:cubicBezTo>
                    <a:pt x="305" y="387"/>
                    <a:pt x="309" y="388"/>
                    <a:pt x="313" y="386"/>
                  </a:cubicBezTo>
                  <a:cubicBezTo>
                    <a:pt x="318" y="385"/>
                    <a:pt x="323" y="383"/>
                    <a:pt x="327" y="379"/>
                  </a:cubicBezTo>
                  <a:cubicBezTo>
                    <a:pt x="331" y="376"/>
                    <a:pt x="333" y="374"/>
                    <a:pt x="338" y="373"/>
                  </a:cubicBezTo>
                  <a:cubicBezTo>
                    <a:pt x="346" y="372"/>
                    <a:pt x="351" y="371"/>
                    <a:pt x="357" y="364"/>
                  </a:cubicBezTo>
                  <a:cubicBezTo>
                    <a:pt x="358" y="363"/>
                    <a:pt x="360" y="362"/>
                    <a:pt x="362" y="361"/>
                  </a:cubicBezTo>
                  <a:cubicBezTo>
                    <a:pt x="363" y="359"/>
                    <a:pt x="363" y="358"/>
                    <a:pt x="364" y="356"/>
                  </a:cubicBezTo>
                  <a:cubicBezTo>
                    <a:pt x="365" y="354"/>
                    <a:pt x="366" y="353"/>
                    <a:pt x="365" y="351"/>
                  </a:cubicBezTo>
                  <a:cubicBezTo>
                    <a:pt x="365" y="350"/>
                    <a:pt x="363" y="350"/>
                    <a:pt x="363" y="349"/>
                  </a:cubicBezTo>
                  <a:cubicBezTo>
                    <a:pt x="361" y="348"/>
                    <a:pt x="361" y="347"/>
                    <a:pt x="360" y="346"/>
                  </a:cubicBezTo>
                  <a:cubicBezTo>
                    <a:pt x="358" y="343"/>
                    <a:pt x="357" y="343"/>
                    <a:pt x="355" y="341"/>
                  </a:cubicBezTo>
                  <a:cubicBezTo>
                    <a:pt x="351" y="339"/>
                    <a:pt x="354" y="334"/>
                    <a:pt x="348" y="334"/>
                  </a:cubicBezTo>
                  <a:cubicBezTo>
                    <a:pt x="343" y="334"/>
                    <a:pt x="339" y="342"/>
                    <a:pt x="334" y="340"/>
                  </a:cubicBezTo>
                  <a:cubicBezTo>
                    <a:pt x="332" y="339"/>
                    <a:pt x="332" y="336"/>
                    <a:pt x="331" y="335"/>
                  </a:cubicBezTo>
                  <a:cubicBezTo>
                    <a:pt x="329" y="332"/>
                    <a:pt x="327" y="333"/>
                    <a:pt x="324" y="333"/>
                  </a:cubicBezTo>
                  <a:cubicBezTo>
                    <a:pt x="323" y="330"/>
                    <a:pt x="324" y="330"/>
                    <a:pt x="322" y="328"/>
                  </a:cubicBezTo>
                  <a:cubicBezTo>
                    <a:pt x="320" y="327"/>
                    <a:pt x="318" y="327"/>
                    <a:pt x="317" y="325"/>
                  </a:cubicBezTo>
                  <a:cubicBezTo>
                    <a:pt x="316" y="322"/>
                    <a:pt x="317" y="320"/>
                    <a:pt x="316" y="318"/>
                  </a:cubicBezTo>
                  <a:cubicBezTo>
                    <a:pt x="315" y="315"/>
                    <a:pt x="313" y="317"/>
                    <a:pt x="311" y="315"/>
                  </a:cubicBezTo>
                  <a:cubicBezTo>
                    <a:pt x="306" y="310"/>
                    <a:pt x="315" y="309"/>
                    <a:pt x="318" y="312"/>
                  </a:cubicBezTo>
                  <a:cubicBezTo>
                    <a:pt x="320" y="313"/>
                    <a:pt x="320" y="315"/>
                    <a:pt x="322" y="316"/>
                  </a:cubicBezTo>
                  <a:cubicBezTo>
                    <a:pt x="324" y="318"/>
                    <a:pt x="327" y="318"/>
                    <a:pt x="329" y="320"/>
                  </a:cubicBezTo>
                  <a:cubicBezTo>
                    <a:pt x="329" y="321"/>
                    <a:pt x="331" y="323"/>
                    <a:pt x="331" y="323"/>
                  </a:cubicBezTo>
                  <a:cubicBezTo>
                    <a:pt x="333" y="324"/>
                    <a:pt x="335" y="324"/>
                    <a:pt x="336" y="325"/>
                  </a:cubicBezTo>
                  <a:cubicBezTo>
                    <a:pt x="338" y="327"/>
                    <a:pt x="337" y="328"/>
                    <a:pt x="340" y="328"/>
                  </a:cubicBezTo>
                  <a:cubicBezTo>
                    <a:pt x="344" y="328"/>
                    <a:pt x="347" y="326"/>
                    <a:pt x="351" y="327"/>
                  </a:cubicBezTo>
                  <a:cubicBezTo>
                    <a:pt x="354" y="327"/>
                    <a:pt x="353" y="331"/>
                    <a:pt x="356" y="333"/>
                  </a:cubicBezTo>
                  <a:cubicBezTo>
                    <a:pt x="363" y="333"/>
                    <a:pt x="363" y="333"/>
                    <a:pt x="363" y="333"/>
                  </a:cubicBezTo>
                  <a:cubicBezTo>
                    <a:pt x="374" y="343"/>
                    <a:pt x="390" y="326"/>
                    <a:pt x="400" y="337"/>
                  </a:cubicBezTo>
                  <a:cubicBezTo>
                    <a:pt x="402" y="339"/>
                    <a:pt x="403" y="341"/>
                    <a:pt x="405" y="342"/>
                  </a:cubicBezTo>
                  <a:cubicBezTo>
                    <a:pt x="406" y="343"/>
                    <a:pt x="408" y="343"/>
                    <a:pt x="409" y="344"/>
                  </a:cubicBezTo>
                  <a:cubicBezTo>
                    <a:pt x="410" y="345"/>
                    <a:pt x="409" y="347"/>
                    <a:pt x="409" y="349"/>
                  </a:cubicBezTo>
                  <a:cubicBezTo>
                    <a:pt x="411" y="352"/>
                    <a:pt x="422" y="356"/>
                    <a:pt x="425" y="351"/>
                  </a:cubicBezTo>
                  <a:cubicBezTo>
                    <a:pt x="428" y="356"/>
                    <a:pt x="428" y="362"/>
                    <a:pt x="430" y="368"/>
                  </a:cubicBezTo>
                  <a:cubicBezTo>
                    <a:pt x="431" y="373"/>
                    <a:pt x="433" y="378"/>
                    <a:pt x="435" y="383"/>
                  </a:cubicBezTo>
                  <a:cubicBezTo>
                    <a:pt x="438" y="391"/>
                    <a:pt x="440" y="398"/>
                    <a:pt x="445" y="404"/>
                  </a:cubicBezTo>
                  <a:cubicBezTo>
                    <a:pt x="449" y="409"/>
                    <a:pt x="451" y="414"/>
                    <a:pt x="456" y="408"/>
                  </a:cubicBezTo>
                  <a:cubicBezTo>
                    <a:pt x="462" y="401"/>
                    <a:pt x="460" y="395"/>
                    <a:pt x="462" y="387"/>
                  </a:cubicBezTo>
                  <a:cubicBezTo>
                    <a:pt x="463" y="383"/>
                    <a:pt x="465" y="381"/>
                    <a:pt x="468" y="378"/>
                  </a:cubicBezTo>
                  <a:cubicBezTo>
                    <a:pt x="474" y="372"/>
                    <a:pt x="478" y="364"/>
                    <a:pt x="484" y="359"/>
                  </a:cubicBezTo>
                  <a:cubicBezTo>
                    <a:pt x="487" y="356"/>
                    <a:pt x="494" y="353"/>
                    <a:pt x="498" y="352"/>
                  </a:cubicBezTo>
                  <a:cubicBezTo>
                    <a:pt x="500" y="351"/>
                    <a:pt x="503" y="352"/>
                    <a:pt x="505" y="351"/>
                  </a:cubicBezTo>
                  <a:cubicBezTo>
                    <a:pt x="508" y="351"/>
                    <a:pt x="510" y="348"/>
                    <a:pt x="513" y="348"/>
                  </a:cubicBezTo>
                  <a:cubicBezTo>
                    <a:pt x="524" y="346"/>
                    <a:pt x="514" y="378"/>
                    <a:pt x="533" y="375"/>
                  </a:cubicBezTo>
                  <a:cubicBezTo>
                    <a:pt x="536" y="375"/>
                    <a:pt x="541" y="372"/>
                    <a:pt x="544" y="373"/>
                  </a:cubicBezTo>
                  <a:cubicBezTo>
                    <a:pt x="548" y="374"/>
                    <a:pt x="548" y="380"/>
                    <a:pt x="549" y="383"/>
                  </a:cubicBezTo>
                  <a:cubicBezTo>
                    <a:pt x="550" y="386"/>
                    <a:pt x="553" y="389"/>
                    <a:pt x="553" y="391"/>
                  </a:cubicBezTo>
                  <a:cubicBezTo>
                    <a:pt x="555" y="396"/>
                    <a:pt x="554" y="403"/>
                    <a:pt x="553" y="407"/>
                  </a:cubicBezTo>
                  <a:cubicBezTo>
                    <a:pt x="551" y="415"/>
                    <a:pt x="555" y="416"/>
                    <a:pt x="558" y="423"/>
                  </a:cubicBezTo>
                  <a:cubicBezTo>
                    <a:pt x="560" y="429"/>
                    <a:pt x="562" y="438"/>
                    <a:pt x="568" y="443"/>
                  </a:cubicBezTo>
                  <a:cubicBezTo>
                    <a:pt x="573" y="448"/>
                    <a:pt x="579" y="448"/>
                    <a:pt x="579" y="440"/>
                  </a:cubicBezTo>
                  <a:cubicBezTo>
                    <a:pt x="580" y="432"/>
                    <a:pt x="577" y="427"/>
                    <a:pt x="571" y="423"/>
                  </a:cubicBezTo>
                  <a:cubicBezTo>
                    <a:pt x="565" y="419"/>
                    <a:pt x="561" y="417"/>
                    <a:pt x="559" y="410"/>
                  </a:cubicBezTo>
                  <a:cubicBezTo>
                    <a:pt x="558" y="407"/>
                    <a:pt x="556" y="396"/>
                    <a:pt x="559" y="393"/>
                  </a:cubicBezTo>
                  <a:cubicBezTo>
                    <a:pt x="562" y="391"/>
                    <a:pt x="569" y="396"/>
                    <a:pt x="571" y="398"/>
                  </a:cubicBezTo>
                  <a:cubicBezTo>
                    <a:pt x="576" y="402"/>
                    <a:pt x="575" y="406"/>
                    <a:pt x="578" y="410"/>
                  </a:cubicBezTo>
                  <a:cubicBezTo>
                    <a:pt x="583" y="417"/>
                    <a:pt x="590" y="408"/>
                    <a:pt x="594" y="404"/>
                  </a:cubicBezTo>
                  <a:cubicBezTo>
                    <a:pt x="599" y="399"/>
                    <a:pt x="605" y="394"/>
                    <a:pt x="602" y="386"/>
                  </a:cubicBezTo>
                  <a:cubicBezTo>
                    <a:pt x="600" y="378"/>
                    <a:pt x="590" y="378"/>
                    <a:pt x="587" y="372"/>
                  </a:cubicBezTo>
                  <a:cubicBezTo>
                    <a:pt x="584" y="364"/>
                    <a:pt x="585" y="355"/>
                    <a:pt x="593" y="353"/>
                  </a:cubicBezTo>
                  <a:cubicBezTo>
                    <a:pt x="598" y="352"/>
                    <a:pt x="604" y="353"/>
                    <a:pt x="608" y="353"/>
                  </a:cubicBezTo>
                  <a:cubicBezTo>
                    <a:pt x="615" y="353"/>
                    <a:pt x="619" y="351"/>
                    <a:pt x="625" y="348"/>
                  </a:cubicBezTo>
                  <a:cubicBezTo>
                    <a:pt x="635" y="343"/>
                    <a:pt x="648" y="340"/>
                    <a:pt x="656" y="333"/>
                  </a:cubicBezTo>
                  <a:cubicBezTo>
                    <a:pt x="663" y="327"/>
                    <a:pt x="664" y="323"/>
                    <a:pt x="663" y="314"/>
                  </a:cubicBezTo>
                  <a:cubicBezTo>
                    <a:pt x="662" y="311"/>
                    <a:pt x="661" y="310"/>
                    <a:pt x="660" y="307"/>
                  </a:cubicBezTo>
                  <a:cubicBezTo>
                    <a:pt x="659" y="304"/>
                    <a:pt x="660" y="301"/>
                    <a:pt x="659" y="297"/>
                  </a:cubicBezTo>
                  <a:cubicBezTo>
                    <a:pt x="657" y="292"/>
                    <a:pt x="649" y="291"/>
                    <a:pt x="650" y="286"/>
                  </a:cubicBezTo>
                  <a:cubicBezTo>
                    <a:pt x="651" y="281"/>
                    <a:pt x="657" y="281"/>
                    <a:pt x="660" y="280"/>
                  </a:cubicBezTo>
                  <a:cubicBezTo>
                    <a:pt x="668" y="275"/>
                    <a:pt x="659" y="276"/>
                    <a:pt x="659" y="272"/>
                  </a:cubicBezTo>
                  <a:cubicBezTo>
                    <a:pt x="654" y="271"/>
                    <a:pt x="642" y="275"/>
                    <a:pt x="641" y="267"/>
                  </a:cubicBezTo>
                  <a:cubicBezTo>
                    <a:pt x="641" y="265"/>
                    <a:pt x="647" y="258"/>
                    <a:pt x="649" y="256"/>
                  </a:cubicBezTo>
                  <a:cubicBezTo>
                    <a:pt x="652" y="254"/>
                    <a:pt x="655" y="253"/>
                    <a:pt x="659" y="254"/>
                  </a:cubicBezTo>
                  <a:cubicBezTo>
                    <a:pt x="660" y="257"/>
                    <a:pt x="660" y="260"/>
                    <a:pt x="660" y="263"/>
                  </a:cubicBezTo>
                  <a:cubicBezTo>
                    <a:pt x="666" y="269"/>
                    <a:pt x="668" y="260"/>
                    <a:pt x="674" y="263"/>
                  </a:cubicBezTo>
                  <a:cubicBezTo>
                    <a:pt x="674" y="263"/>
                    <a:pt x="677" y="269"/>
                    <a:pt x="677" y="270"/>
                  </a:cubicBezTo>
                  <a:cubicBezTo>
                    <a:pt x="679" y="273"/>
                    <a:pt x="679" y="275"/>
                    <a:pt x="679" y="279"/>
                  </a:cubicBezTo>
                  <a:cubicBezTo>
                    <a:pt x="679" y="282"/>
                    <a:pt x="682" y="290"/>
                    <a:pt x="685" y="291"/>
                  </a:cubicBezTo>
                  <a:cubicBezTo>
                    <a:pt x="688" y="291"/>
                    <a:pt x="695" y="284"/>
                    <a:pt x="696" y="281"/>
                  </a:cubicBezTo>
                  <a:cubicBezTo>
                    <a:pt x="698" y="275"/>
                    <a:pt x="693" y="271"/>
                    <a:pt x="692" y="266"/>
                  </a:cubicBezTo>
                  <a:cubicBezTo>
                    <a:pt x="691" y="260"/>
                    <a:pt x="693" y="260"/>
                    <a:pt x="696" y="256"/>
                  </a:cubicBezTo>
                  <a:cubicBezTo>
                    <a:pt x="701" y="250"/>
                    <a:pt x="704" y="244"/>
                    <a:pt x="712" y="244"/>
                  </a:cubicBezTo>
                  <a:cubicBezTo>
                    <a:pt x="721" y="244"/>
                    <a:pt x="724" y="243"/>
                    <a:pt x="729" y="236"/>
                  </a:cubicBezTo>
                  <a:cubicBezTo>
                    <a:pt x="732" y="232"/>
                    <a:pt x="733" y="227"/>
                    <a:pt x="736" y="224"/>
                  </a:cubicBezTo>
                  <a:cubicBezTo>
                    <a:pt x="740" y="219"/>
                    <a:pt x="745" y="216"/>
                    <a:pt x="747" y="210"/>
                  </a:cubicBezTo>
                  <a:cubicBezTo>
                    <a:pt x="748" y="206"/>
                    <a:pt x="747" y="203"/>
                    <a:pt x="749" y="198"/>
                  </a:cubicBezTo>
                  <a:cubicBezTo>
                    <a:pt x="750" y="195"/>
                    <a:pt x="752" y="191"/>
                    <a:pt x="751" y="187"/>
                  </a:cubicBezTo>
                  <a:cubicBezTo>
                    <a:pt x="751" y="184"/>
                    <a:pt x="750" y="181"/>
                    <a:pt x="746" y="180"/>
                  </a:cubicBezTo>
                  <a:cubicBezTo>
                    <a:pt x="741" y="179"/>
                    <a:pt x="742" y="182"/>
                    <a:pt x="739" y="184"/>
                  </a:cubicBezTo>
                  <a:cubicBezTo>
                    <a:pt x="739" y="183"/>
                    <a:pt x="738" y="183"/>
                    <a:pt x="737" y="181"/>
                  </a:cubicBezTo>
                  <a:cubicBezTo>
                    <a:pt x="732" y="182"/>
                    <a:pt x="731" y="177"/>
                    <a:pt x="725" y="178"/>
                  </a:cubicBezTo>
                  <a:cubicBezTo>
                    <a:pt x="722" y="166"/>
                    <a:pt x="743" y="161"/>
                    <a:pt x="750" y="155"/>
                  </a:cubicBezTo>
                  <a:cubicBezTo>
                    <a:pt x="754" y="152"/>
                    <a:pt x="755" y="148"/>
                    <a:pt x="762" y="147"/>
                  </a:cubicBezTo>
                  <a:cubicBezTo>
                    <a:pt x="766" y="146"/>
                    <a:pt x="773" y="145"/>
                    <a:pt x="778" y="146"/>
                  </a:cubicBezTo>
                  <a:cubicBezTo>
                    <a:pt x="781" y="146"/>
                    <a:pt x="785" y="149"/>
                    <a:pt x="788" y="147"/>
                  </a:cubicBezTo>
                  <a:cubicBezTo>
                    <a:pt x="793" y="145"/>
                    <a:pt x="795" y="142"/>
                    <a:pt x="801" y="144"/>
                  </a:cubicBezTo>
                  <a:cubicBezTo>
                    <a:pt x="805" y="146"/>
                    <a:pt x="806" y="150"/>
                    <a:pt x="811" y="149"/>
                  </a:cubicBezTo>
                  <a:cubicBezTo>
                    <a:pt x="819" y="149"/>
                    <a:pt x="815" y="145"/>
                    <a:pt x="816" y="140"/>
                  </a:cubicBezTo>
                  <a:cubicBezTo>
                    <a:pt x="817" y="135"/>
                    <a:pt x="827" y="129"/>
                    <a:pt x="832" y="128"/>
                  </a:cubicBezTo>
                  <a:cubicBezTo>
                    <a:pt x="834" y="127"/>
                    <a:pt x="839" y="127"/>
                    <a:pt x="840" y="128"/>
                  </a:cubicBezTo>
                  <a:cubicBezTo>
                    <a:pt x="842" y="129"/>
                    <a:pt x="841" y="132"/>
                    <a:pt x="843" y="133"/>
                  </a:cubicBezTo>
                  <a:cubicBezTo>
                    <a:pt x="849" y="136"/>
                    <a:pt x="851" y="129"/>
                    <a:pt x="854" y="126"/>
                  </a:cubicBezTo>
                  <a:cubicBezTo>
                    <a:pt x="857" y="123"/>
                    <a:pt x="863" y="122"/>
                    <a:pt x="867" y="124"/>
                  </a:cubicBezTo>
                  <a:cubicBezTo>
                    <a:pt x="861" y="128"/>
                    <a:pt x="862" y="134"/>
                    <a:pt x="858" y="139"/>
                  </a:cubicBezTo>
                  <a:cubicBezTo>
                    <a:pt x="855" y="141"/>
                    <a:pt x="850" y="143"/>
                    <a:pt x="847" y="145"/>
                  </a:cubicBezTo>
                  <a:cubicBezTo>
                    <a:pt x="845" y="148"/>
                    <a:pt x="842" y="150"/>
                    <a:pt x="839" y="152"/>
                  </a:cubicBezTo>
                  <a:cubicBezTo>
                    <a:pt x="837" y="154"/>
                    <a:pt x="833" y="155"/>
                    <a:pt x="831" y="158"/>
                  </a:cubicBezTo>
                  <a:cubicBezTo>
                    <a:pt x="829" y="160"/>
                    <a:pt x="828" y="164"/>
                    <a:pt x="826" y="167"/>
                  </a:cubicBezTo>
                  <a:cubicBezTo>
                    <a:pt x="824" y="171"/>
                    <a:pt x="822" y="172"/>
                    <a:pt x="823" y="178"/>
                  </a:cubicBezTo>
                  <a:cubicBezTo>
                    <a:pt x="824" y="182"/>
                    <a:pt x="825" y="189"/>
                    <a:pt x="827" y="192"/>
                  </a:cubicBezTo>
                  <a:cubicBezTo>
                    <a:pt x="832" y="204"/>
                    <a:pt x="835" y="190"/>
                    <a:pt x="838" y="185"/>
                  </a:cubicBezTo>
                  <a:cubicBezTo>
                    <a:pt x="840" y="180"/>
                    <a:pt x="846" y="182"/>
                    <a:pt x="850" y="178"/>
                  </a:cubicBezTo>
                  <a:cubicBezTo>
                    <a:pt x="852" y="176"/>
                    <a:pt x="854" y="170"/>
                    <a:pt x="856" y="167"/>
                  </a:cubicBezTo>
                  <a:cubicBezTo>
                    <a:pt x="861" y="158"/>
                    <a:pt x="853" y="154"/>
                    <a:pt x="856" y="146"/>
                  </a:cubicBezTo>
                  <a:cubicBezTo>
                    <a:pt x="862" y="135"/>
                    <a:pt x="866" y="143"/>
                    <a:pt x="875" y="143"/>
                  </a:cubicBezTo>
                  <a:cubicBezTo>
                    <a:pt x="884" y="143"/>
                    <a:pt x="890" y="135"/>
                    <a:pt x="898" y="133"/>
                  </a:cubicBezTo>
                  <a:cubicBezTo>
                    <a:pt x="906" y="130"/>
                    <a:pt x="911" y="127"/>
                    <a:pt x="919" y="127"/>
                  </a:cubicBezTo>
                  <a:cubicBezTo>
                    <a:pt x="926" y="128"/>
                    <a:pt x="933" y="130"/>
                    <a:pt x="934" y="122"/>
                  </a:cubicBezTo>
                  <a:cubicBezTo>
                    <a:pt x="935" y="118"/>
                    <a:pt x="934" y="116"/>
                    <a:pt x="931" y="1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" name="Freeform 6"/>
            <p:cNvSpPr/>
            <p:nvPr/>
          </p:nvSpPr>
          <p:spPr bwMode="auto">
            <a:xfrm>
              <a:off x="8205788" y="3884613"/>
              <a:ext cx="182562" cy="122238"/>
            </a:xfrm>
            <a:custGeom>
              <a:avLst/>
              <a:gdLst>
                <a:gd name="T0" fmla="*/ 6 w 43"/>
                <a:gd name="T1" fmla="*/ 28 h 29"/>
                <a:gd name="T2" fmla="*/ 12 w 43"/>
                <a:gd name="T3" fmla="*/ 27 h 29"/>
                <a:gd name="T4" fmla="*/ 15 w 43"/>
                <a:gd name="T5" fmla="*/ 27 h 29"/>
                <a:gd name="T6" fmla="*/ 21 w 43"/>
                <a:gd name="T7" fmla="*/ 23 h 29"/>
                <a:gd name="T8" fmla="*/ 23 w 43"/>
                <a:gd name="T9" fmla="*/ 20 h 29"/>
                <a:gd name="T10" fmla="*/ 24 w 43"/>
                <a:gd name="T11" fmla="*/ 16 h 29"/>
                <a:gd name="T12" fmla="*/ 32 w 43"/>
                <a:gd name="T13" fmla="*/ 15 h 29"/>
                <a:gd name="T14" fmla="*/ 38 w 43"/>
                <a:gd name="T15" fmla="*/ 10 h 29"/>
                <a:gd name="T16" fmla="*/ 43 w 43"/>
                <a:gd name="T17" fmla="*/ 8 h 29"/>
                <a:gd name="T18" fmla="*/ 39 w 43"/>
                <a:gd name="T19" fmla="*/ 6 h 29"/>
                <a:gd name="T20" fmla="*/ 36 w 43"/>
                <a:gd name="T21" fmla="*/ 3 h 29"/>
                <a:gd name="T22" fmla="*/ 34 w 43"/>
                <a:gd name="T23" fmla="*/ 0 h 29"/>
                <a:gd name="T24" fmla="*/ 34 w 43"/>
                <a:gd name="T25" fmla="*/ 0 h 29"/>
                <a:gd name="T26" fmla="*/ 29 w 43"/>
                <a:gd name="T27" fmla="*/ 2 h 29"/>
                <a:gd name="T28" fmla="*/ 25 w 43"/>
                <a:gd name="T29" fmla="*/ 8 h 29"/>
                <a:gd name="T30" fmla="*/ 20 w 43"/>
                <a:gd name="T31" fmla="*/ 11 h 29"/>
                <a:gd name="T32" fmla="*/ 19 w 43"/>
                <a:gd name="T33" fmla="*/ 13 h 29"/>
                <a:gd name="T34" fmla="*/ 15 w 43"/>
                <a:gd name="T35" fmla="*/ 15 h 29"/>
                <a:gd name="T36" fmla="*/ 11 w 43"/>
                <a:gd name="T37" fmla="*/ 18 h 29"/>
                <a:gd name="T38" fmla="*/ 6 w 43"/>
                <a:gd name="T39" fmla="*/ 19 h 29"/>
                <a:gd name="T40" fmla="*/ 3 w 43"/>
                <a:gd name="T41" fmla="*/ 24 h 29"/>
                <a:gd name="T42" fmla="*/ 0 w 43"/>
                <a:gd name="T43" fmla="*/ 27 h 29"/>
                <a:gd name="T44" fmla="*/ 6 w 43"/>
                <a:gd name="T45" fmla="*/ 28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3" h="28">
                  <a:moveTo>
                    <a:pt x="6" y="28"/>
                  </a:moveTo>
                  <a:cubicBezTo>
                    <a:pt x="8" y="28"/>
                    <a:pt x="10" y="27"/>
                    <a:pt x="12" y="27"/>
                  </a:cubicBezTo>
                  <a:cubicBezTo>
                    <a:pt x="13" y="27"/>
                    <a:pt x="14" y="27"/>
                    <a:pt x="15" y="27"/>
                  </a:cubicBezTo>
                  <a:cubicBezTo>
                    <a:pt x="18" y="28"/>
                    <a:pt x="20" y="25"/>
                    <a:pt x="21" y="23"/>
                  </a:cubicBezTo>
                  <a:cubicBezTo>
                    <a:pt x="22" y="22"/>
                    <a:pt x="22" y="21"/>
                    <a:pt x="23" y="20"/>
                  </a:cubicBezTo>
                  <a:cubicBezTo>
                    <a:pt x="23" y="19"/>
                    <a:pt x="23" y="17"/>
                    <a:pt x="24" y="16"/>
                  </a:cubicBezTo>
                  <a:cubicBezTo>
                    <a:pt x="26" y="14"/>
                    <a:pt x="30" y="16"/>
                    <a:pt x="32" y="15"/>
                  </a:cubicBezTo>
                  <a:cubicBezTo>
                    <a:pt x="34" y="14"/>
                    <a:pt x="36" y="11"/>
                    <a:pt x="38" y="10"/>
                  </a:cubicBezTo>
                  <a:cubicBezTo>
                    <a:pt x="40" y="10"/>
                    <a:pt x="42" y="11"/>
                    <a:pt x="43" y="8"/>
                  </a:cubicBezTo>
                  <a:cubicBezTo>
                    <a:pt x="43" y="6"/>
                    <a:pt x="41" y="6"/>
                    <a:pt x="39" y="6"/>
                  </a:cubicBezTo>
                  <a:cubicBezTo>
                    <a:pt x="36" y="5"/>
                    <a:pt x="37" y="5"/>
                    <a:pt x="36" y="3"/>
                  </a:cubicBezTo>
                  <a:cubicBezTo>
                    <a:pt x="36" y="1"/>
                    <a:pt x="35" y="0"/>
                    <a:pt x="34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32" y="1"/>
                    <a:pt x="30" y="0"/>
                    <a:pt x="29" y="2"/>
                  </a:cubicBezTo>
                  <a:cubicBezTo>
                    <a:pt x="27" y="4"/>
                    <a:pt x="28" y="6"/>
                    <a:pt x="25" y="8"/>
                  </a:cubicBezTo>
                  <a:cubicBezTo>
                    <a:pt x="23" y="9"/>
                    <a:pt x="21" y="10"/>
                    <a:pt x="20" y="11"/>
                  </a:cubicBezTo>
                  <a:cubicBezTo>
                    <a:pt x="20" y="12"/>
                    <a:pt x="20" y="13"/>
                    <a:pt x="19" y="13"/>
                  </a:cubicBezTo>
                  <a:cubicBezTo>
                    <a:pt x="17" y="14"/>
                    <a:pt x="16" y="14"/>
                    <a:pt x="15" y="15"/>
                  </a:cubicBezTo>
                  <a:cubicBezTo>
                    <a:pt x="14" y="16"/>
                    <a:pt x="13" y="17"/>
                    <a:pt x="11" y="18"/>
                  </a:cubicBezTo>
                  <a:cubicBezTo>
                    <a:pt x="10" y="19"/>
                    <a:pt x="8" y="18"/>
                    <a:pt x="6" y="19"/>
                  </a:cubicBezTo>
                  <a:cubicBezTo>
                    <a:pt x="4" y="20"/>
                    <a:pt x="5" y="23"/>
                    <a:pt x="3" y="24"/>
                  </a:cubicBezTo>
                  <a:cubicBezTo>
                    <a:pt x="2" y="25"/>
                    <a:pt x="0" y="24"/>
                    <a:pt x="0" y="27"/>
                  </a:cubicBezTo>
                  <a:cubicBezTo>
                    <a:pt x="0" y="29"/>
                    <a:pt x="5" y="29"/>
                    <a:pt x="6" y="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" name="Freeform 7"/>
            <p:cNvSpPr/>
            <p:nvPr/>
          </p:nvSpPr>
          <p:spPr bwMode="auto">
            <a:xfrm>
              <a:off x="8408988" y="3527425"/>
              <a:ext cx="38100" cy="73025"/>
            </a:xfrm>
            <a:custGeom>
              <a:avLst/>
              <a:gdLst>
                <a:gd name="T0" fmla="*/ 8 w 9"/>
                <a:gd name="T1" fmla="*/ 4 h 17"/>
                <a:gd name="T2" fmla="*/ 5 w 9"/>
                <a:gd name="T3" fmla="*/ 0 h 17"/>
                <a:gd name="T4" fmla="*/ 5 w 9"/>
                <a:gd name="T5" fmla="*/ 0 h 17"/>
                <a:gd name="T6" fmla="*/ 1 w 9"/>
                <a:gd name="T7" fmla="*/ 9 h 17"/>
                <a:gd name="T8" fmla="*/ 1 w 9"/>
                <a:gd name="T9" fmla="*/ 14 h 17"/>
                <a:gd name="T10" fmla="*/ 6 w 9"/>
                <a:gd name="T11" fmla="*/ 13 h 17"/>
                <a:gd name="T12" fmla="*/ 6 w 9"/>
                <a:gd name="T13" fmla="*/ 8 h 17"/>
                <a:gd name="T14" fmla="*/ 8 w 9"/>
                <a:gd name="T15" fmla="*/ 4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" h="17">
                  <a:moveTo>
                    <a:pt x="8" y="4"/>
                  </a:moveTo>
                  <a:cubicBezTo>
                    <a:pt x="9" y="1"/>
                    <a:pt x="8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2"/>
                    <a:pt x="1" y="6"/>
                    <a:pt x="1" y="9"/>
                  </a:cubicBezTo>
                  <a:cubicBezTo>
                    <a:pt x="1" y="10"/>
                    <a:pt x="0" y="13"/>
                    <a:pt x="1" y="14"/>
                  </a:cubicBezTo>
                  <a:cubicBezTo>
                    <a:pt x="2" y="17"/>
                    <a:pt x="4" y="16"/>
                    <a:pt x="6" y="13"/>
                  </a:cubicBezTo>
                  <a:cubicBezTo>
                    <a:pt x="7" y="11"/>
                    <a:pt x="6" y="10"/>
                    <a:pt x="6" y="8"/>
                  </a:cubicBezTo>
                  <a:cubicBezTo>
                    <a:pt x="6" y="6"/>
                    <a:pt x="8" y="5"/>
                    <a:pt x="8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" name="Freeform 8"/>
            <p:cNvSpPr/>
            <p:nvPr/>
          </p:nvSpPr>
          <p:spPr bwMode="auto">
            <a:xfrm>
              <a:off x="8396288" y="3651250"/>
              <a:ext cx="96837" cy="131763"/>
            </a:xfrm>
            <a:custGeom>
              <a:avLst/>
              <a:gdLst>
                <a:gd name="T0" fmla="*/ 0 w 23"/>
                <a:gd name="T1" fmla="*/ 15 h 31"/>
                <a:gd name="T2" fmla="*/ 3 w 23"/>
                <a:gd name="T3" fmla="*/ 17 h 31"/>
                <a:gd name="T4" fmla="*/ 4 w 23"/>
                <a:gd name="T5" fmla="*/ 20 h 31"/>
                <a:gd name="T6" fmla="*/ 6 w 23"/>
                <a:gd name="T7" fmla="*/ 22 h 31"/>
                <a:gd name="T8" fmla="*/ 7 w 23"/>
                <a:gd name="T9" fmla="*/ 27 h 31"/>
                <a:gd name="T10" fmla="*/ 10 w 23"/>
                <a:gd name="T11" fmla="*/ 31 h 31"/>
                <a:gd name="T12" fmla="*/ 13 w 23"/>
                <a:gd name="T13" fmla="*/ 27 h 31"/>
                <a:gd name="T14" fmla="*/ 17 w 23"/>
                <a:gd name="T15" fmla="*/ 27 h 31"/>
                <a:gd name="T16" fmla="*/ 22 w 23"/>
                <a:gd name="T17" fmla="*/ 30 h 31"/>
                <a:gd name="T18" fmla="*/ 19 w 23"/>
                <a:gd name="T19" fmla="*/ 25 h 31"/>
                <a:gd name="T20" fmla="*/ 15 w 23"/>
                <a:gd name="T21" fmla="*/ 23 h 31"/>
                <a:gd name="T22" fmla="*/ 13 w 23"/>
                <a:gd name="T23" fmla="*/ 20 h 31"/>
                <a:gd name="T24" fmla="*/ 10 w 23"/>
                <a:gd name="T25" fmla="*/ 16 h 31"/>
                <a:gd name="T26" fmla="*/ 14 w 23"/>
                <a:gd name="T27" fmla="*/ 10 h 31"/>
                <a:gd name="T28" fmla="*/ 14 w 23"/>
                <a:gd name="T29" fmla="*/ 7 h 31"/>
                <a:gd name="T30" fmla="*/ 13 w 23"/>
                <a:gd name="T31" fmla="*/ 7 h 31"/>
                <a:gd name="T32" fmla="*/ 12 w 23"/>
                <a:gd name="T33" fmla="*/ 5 h 31"/>
                <a:gd name="T34" fmla="*/ 10 w 23"/>
                <a:gd name="T35" fmla="*/ 2 h 31"/>
                <a:gd name="T36" fmla="*/ 5 w 23"/>
                <a:gd name="T37" fmla="*/ 1 h 31"/>
                <a:gd name="T38" fmla="*/ 5 w 23"/>
                <a:gd name="T39" fmla="*/ 1 h 31"/>
                <a:gd name="T40" fmla="*/ 5 w 23"/>
                <a:gd name="T41" fmla="*/ 6 h 31"/>
                <a:gd name="T42" fmla="*/ 2 w 23"/>
                <a:gd name="T43" fmla="*/ 11 h 31"/>
                <a:gd name="T44" fmla="*/ 0 w 23"/>
                <a:gd name="T45" fmla="*/ 1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3" h="31">
                  <a:moveTo>
                    <a:pt x="0" y="15"/>
                  </a:moveTo>
                  <a:cubicBezTo>
                    <a:pt x="1" y="16"/>
                    <a:pt x="3" y="16"/>
                    <a:pt x="3" y="17"/>
                  </a:cubicBezTo>
                  <a:cubicBezTo>
                    <a:pt x="4" y="18"/>
                    <a:pt x="3" y="19"/>
                    <a:pt x="4" y="20"/>
                  </a:cubicBezTo>
                  <a:cubicBezTo>
                    <a:pt x="4" y="21"/>
                    <a:pt x="5" y="22"/>
                    <a:pt x="6" y="22"/>
                  </a:cubicBezTo>
                  <a:cubicBezTo>
                    <a:pt x="7" y="24"/>
                    <a:pt x="6" y="25"/>
                    <a:pt x="7" y="27"/>
                  </a:cubicBezTo>
                  <a:cubicBezTo>
                    <a:pt x="7" y="29"/>
                    <a:pt x="8" y="31"/>
                    <a:pt x="10" y="31"/>
                  </a:cubicBezTo>
                  <a:cubicBezTo>
                    <a:pt x="11" y="30"/>
                    <a:pt x="12" y="28"/>
                    <a:pt x="13" y="27"/>
                  </a:cubicBezTo>
                  <a:cubicBezTo>
                    <a:pt x="14" y="27"/>
                    <a:pt x="16" y="27"/>
                    <a:pt x="17" y="27"/>
                  </a:cubicBezTo>
                  <a:cubicBezTo>
                    <a:pt x="19" y="27"/>
                    <a:pt x="20" y="31"/>
                    <a:pt x="22" y="30"/>
                  </a:cubicBezTo>
                  <a:cubicBezTo>
                    <a:pt x="23" y="27"/>
                    <a:pt x="21" y="26"/>
                    <a:pt x="19" y="25"/>
                  </a:cubicBezTo>
                  <a:cubicBezTo>
                    <a:pt x="18" y="24"/>
                    <a:pt x="16" y="24"/>
                    <a:pt x="15" y="23"/>
                  </a:cubicBezTo>
                  <a:cubicBezTo>
                    <a:pt x="14" y="22"/>
                    <a:pt x="14" y="21"/>
                    <a:pt x="13" y="20"/>
                  </a:cubicBezTo>
                  <a:cubicBezTo>
                    <a:pt x="12" y="18"/>
                    <a:pt x="10" y="18"/>
                    <a:pt x="10" y="16"/>
                  </a:cubicBezTo>
                  <a:cubicBezTo>
                    <a:pt x="11" y="13"/>
                    <a:pt x="14" y="13"/>
                    <a:pt x="14" y="10"/>
                  </a:cubicBezTo>
                  <a:cubicBezTo>
                    <a:pt x="15" y="8"/>
                    <a:pt x="14" y="8"/>
                    <a:pt x="14" y="7"/>
                  </a:cubicBezTo>
                  <a:cubicBezTo>
                    <a:pt x="14" y="7"/>
                    <a:pt x="13" y="7"/>
                    <a:pt x="13" y="7"/>
                  </a:cubicBezTo>
                  <a:cubicBezTo>
                    <a:pt x="12" y="6"/>
                    <a:pt x="12" y="5"/>
                    <a:pt x="12" y="5"/>
                  </a:cubicBezTo>
                  <a:cubicBezTo>
                    <a:pt x="12" y="3"/>
                    <a:pt x="11" y="3"/>
                    <a:pt x="10" y="2"/>
                  </a:cubicBezTo>
                  <a:cubicBezTo>
                    <a:pt x="8" y="0"/>
                    <a:pt x="6" y="2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2"/>
                    <a:pt x="5" y="5"/>
                    <a:pt x="5" y="6"/>
                  </a:cubicBezTo>
                  <a:cubicBezTo>
                    <a:pt x="4" y="7"/>
                    <a:pt x="3" y="9"/>
                    <a:pt x="2" y="11"/>
                  </a:cubicBezTo>
                  <a:cubicBezTo>
                    <a:pt x="1" y="12"/>
                    <a:pt x="0" y="14"/>
                    <a:pt x="0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" name="Freeform 9"/>
            <p:cNvSpPr/>
            <p:nvPr/>
          </p:nvSpPr>
          <p:spPr bwMode="auto">
            <a:xfrm>
              <a:off x="8442325" y="3790950"/>
              <a:ext cx="98425" cy="123825"/>
            </a:xfrm>
            <a:custGeom>
              <a:avLst/>
              <a:gdLst>
                <a:gd name="T0" fmla="*/ 20 w 23"/>
                <a:gd name="T1" fmla="*/ 13 h 29"/>
                <a:gd name="T2" fmla="*/ 14 w 23"/>
                <a:gd name="T3" fmla="*/ 12 h 29"/>
                <a:gd name="T4" fmla="*/ 9 w 23"/>
                <a:gd name="T5" fmla="*/ 15 h 29"/>
                <a:gd name="T6" fmla="*/ 8 w 23"/>
                <a:gd name="T7" fmla="*/ 7 h 29"/>
                <a:gd name="T8" fmla="*/ 7 w 23"/>
                <a:gd name="T9" fmla="*/ 4 h 29"/>
                <a:gd name="T10" fmla="*/ 5 w 23"/>
                <a:gd name="T11" fmla="*/ 2 h 29"/>
                <a:gd name="T12" fmla="*/ 0 w 23"/>
                <a:gd name="T13" fmla="*/ 2 h 29"/>
                <a:gd name="T14" fmla="*/ 2 w 23"/>
                <a:gd name="T15" fmla="*/ 7 h 29"/>
                <a:gd name="T16" fmla="*/ 2 w 23"/>
                <a:gd name="T17" fmla="*/ 11 h 29"/>
                <a:gd name="T18" fmla="*/ 4 w 23"/>
                <a:gd name="T19" fmla="*/ 13 h 29"/>
                <a:gd name="T20" fmla="*/ 2 w 23"/>
                <a:gd name="T21" fmla="*/ 19 h 29"/>
                <a:gd name="T22" fmla="*/ 2 w 23"/>
                <a:gd name="T23" fmla="*/ 23 h 29"/>
                <a:gd name="T24" fmla="*/ 9 w 23"/>
                <a:gd name="T25" fmla="*/ 20 h 29"/>
                <a:gd name="T26" fmla="*/ 12 w 23"/>
                <a:gd name="T27" fmla="*/ 26 h 29"/>
                <a:gd name="T28" fmla="*/ 17 w 23"/>
                <a:gd name="T29" fmla="*/ 29 h 29"/>
                <a:gd name="T30" fmla="*/ 19 w 23"/>
                <a:gd name="T31" fmla="*/ 24 h 29"/>
                <a:gd name="T32" fmla="*/ 22 w 23"/>
                <a:gd name="T33" fmla="*/ 17 h 29"/>
                <a:gd name="T34" fmla="*/ 20 w 23"/>
                <a:gd name="T35" fmla="*/ 1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3" h="28">
                  <a:moveTo>
                    <a:pt x="20" y="13"/>
                  </a:moveTo>
                  <a:cubicBezTo>
                    <a:pt x="19" y="12"/>
                    <a:pt x="15" y="12"/>
                    <a:pt x="14" y="12"/>
                  </a:cubicBezTo>
                  <a:cubicBezTo>
                    <a:pt x="13" y="13"/>
                    <a:pt x="12" y="17"/>
                    <a:pt x="9" y="15"/>
                  </a:cubicBezTo>
                  <a:cubicBezTo>
                    <a:pt x="8" y="14"/>
                    <a:pt x="8" y="9"/>
                    <a:pt x="8" y="7"/>
                  </a:cubicBezTo>
                  <a:cubicBezTo>
                    <a:pt x="6" y="7"/>
                    <a:pt x="8" y="5"/>
                    <a:pt x="7" y="4"/>
                  </a:cubicBezTo>
                  <a:cubicBezTo>
                    <a:pt x="7" y="2"/>
                    <a:pt x="6" y="2"/>
                    <a:pt x="5" y="2"/>
                  </a:cubicBezTo>
                  <a:cubicBezTo>
                    <a:pt x="3" y="1"/>
                    <a:pt x="1" y="0"/>
                    <a:pt x="0" y="2"/>
                  </a:cubicBezTo>
                  <a:cubicBezTo>
                    <a:pt x="0" y="5"/>
                    <a:pt x="1" y="5"/>
                    <a:pt x="2" y="7"/>
                  </a:cubicBezTo>
                  <a:cubicBezTo>
                    <a:pt x="2" y="8"/>
                    <a:pt x="2" y="10"/>
                    <a:pt x="2" y="11"/>
                  </a:cubicBezTo>
                  <a:cubicBezTo>
                    <a:pt x="2" y="11"/>
                    <a:pt x="4" y="12"/>
                    <a:pt x="4" y="13"/>
                  </a:cubicBezTo>
                  <a:cubicBezTo>
                    <a:pt x="6" y="16"/>
                    <a:pt x="3" y="17"/>
                    <a:pt x="2" y="19"/>
                  </a:cubicBezTo>
                  <a:cubicBezTo>
                    <a:pt x="0" y="21"/>
                    <a:pt x="0" y="22"/>
                    <a:pt x="2" y="23"/>
                  </a:cubicBezTo>
                  <a:cubicBezTo>
                    <a:pt x="5" y="24"/>
                    <a:pt x="6" y="19"/>
                    <a:pt x="9" y="20"/>
                  </a:cubicBezTo>
                  <a:cubicBezTo>
                    <a:pt x="11" y="20"/>
                    <a:pt x="11" y="24"/>
                    <a:pt x="12" y="26"/>
                  </a:cubicBezTo>
                  <a:cubicBezTo>
                    <a:pt x="13" y="27"/>
                    <a:pt x="16" y="29"/>
                    <a:pt x="17" y="29"/>
                  </a:cubicBezTo>
                  <a:cubicBezTo>
                    <a:pt x="19" y="29"/>
                    <a:pt x="20" y="26"/>
                    <a:pt x="19" y="24"/>
                  </a:cubicBezTo>
                  <a:cubicBezTo>
                    <a:pt x="23" y="24"/>
                    <a:pt x="23" y="19"/>
                    <a:pt x="22" y="17"/>
                  </a:cubicBezTo>
                  <a:cubicBezTo>
                    <a:pt x="22" y="15"/>
                    <a:pt x="22" y="13"/>
                    <a:pt x="20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" name="Freeform 10"/>
            <p:cNvSpPr/>
            <p:nvPr/>
          </p:nvSpPr>
          <p:spPr bwMode="auto">
            <a:xfrm flipH="1">
              <a:off x="8442325" y="379888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" name="Freeform 11"/>
            <p:cNvSpPr/>
            <p:nvPr/>
          </p:nvSpPr>
          <p:spPr bwMode="auto">
            <a:xfrm>
              <a:off x="8142288" y="4049713"/>
              <a:ext cx="215900" cy="228600"/>
            </a:xfrm>
            <a:custGeom>
              <a:avLst/>
              <a:gdLst>
                <a:gd name="T0" fmla="*/ 50 w 51"/>
                <a:gd name="T1" fmla="*/ 43 h 54"/>
                <a:gd name="T2" fmla="*/ 50 w 51"/>
                <a:gd name="T3" fmla="*/ 41 h 54"/>
                <a:gd name="T4" fmla="*/ 51 w 51"/>
                <a:gd name="T5" fmla="*/ 38 h 54"/>
                <a:gd name="T6" fmla="*/ 41 w 51"/>
                <a:gd name="T7" fmla="*/ 32 h 54"/>
                <a:gd name="T8" fmla="*/ 38 w 51"/>
                <a:gd name="T9" fmla="*/ 23 h 54"/>
                <a:gd name="T10" fmla="*/ 32 w 51"/>
                <a:gd name="T11" fmla="*/ 20 h 54"/>
                <a:gd name="T12" fmla="*/ 25 w 51"/>
                <a:gd name="T13" fmla="*/ 13 h 54"/>
                <a:gd name="T14" fmla="*/ 18 w 51"/>
                <a:gd name="T15" fmla="*/ 8 h 54"/>
                <a:gd name="T16" fmla="*/ 16 w 51"/>
                <a:gd name="T17" fmla="*/ 5 h 54"/>
                <a:gd name="T18" fmla="*/ 13 w 51"/>
                <a:gd name="T19" fmla="*/ 3 h 54"/>
                <a:gd name="T20" fmla="*/ 4 w 51"/>
                <a:gd name="T21" fmla="*/ 0 h 54"/>
                <a:gd name="T22" fmla="*/ 0 w 51"/>
                <a:gd name="T23" fmla="*/ 0 h 54"/>
                <a:gd name="T24" fmla="*/ 2 w 51"/>
                <a:gd name="T25" fmla="*/ 5 h 54"/>
                <a:gd name="T26" fmla="*/ 6 w 51"/>
                <a:gd name="T27" fmla="*/ 7 h 54"/>
                <a:gd name="T28" fmla="*/ 8 w 51"/>
                <a:gd name="T29" fmla="*/ 11 h 54"/>
                <a:gd name="T30" fmla="*/ 17 w 51"/>
                <a:gd name="T31" fmla="*/ 17 h 54"/>
                <a:gd name="T32" fmla="*/ 20 w 51"/>
                <a:gd name="T33" fmla="*/ 28 h 54"/>
                <a:gd name="T34" fmla="*/ 21 w 51"/>
                <a:gd name="T35" fmla="*/ 31 h 54"/>
                <a:gd name="T36" fmla="*/ 23 w 51"/>
                <a:gd name="T37" fmla="*/ 32 h 54"/>
                <a:gd name="T38" fmla="*/ 28 w 51"/>
                <a:gd name="T39" fmla="*/ 39 h 54"/>
                <a:gd name="T40" fmla="*/ 39 w 51"/>
                <a:gd name="T41" fmla="*/ 49 h 54"/>
                <a:gd name="T42" fmla="*/ 43 w 51"/>
                <a:gd name="T43" fmla="*/ 53 h 54"/>
                <a:gd name="T44" fmla="*/ 49 w 51"/>
                <a:gd name="T45" fmla="*/ 50 h 54"/>
                <a:gd name="T46" fmla="*/ 50 w 51"/>
                <a:gd name="T47" fmla="*/ 43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51" h="54">
                  <a:moveTo>
                    <a:pt x="50" y="43"/>
                  </a:moveTo>
                  <a:cubicBezTo>
                    <a:pt x="50" y="42"/>
                    <a:pt x="49" y="42"/>
                    <a:pt x="50" y="41"/>
                  </a:cubicBezTo>
                  <a:cubicBezTo>
                    <a:pt x="50" y="40"/>
                    <a:pt x="51" y="39"/>
                    <a:pt x="51" y="38"/>
                  </a:cubicBezTo>
                  <a:cubicBezTo>
                    <a:pt x="51" y="33"/>
                    <a:pt x="44" y="34"/>
                    <a:pt x="41" y="32"/>
                  </a:cubicBezTo>
                  <a:cubicBezTo>
                    <a:pt x="39" y="29"/>
                    <a:pt x="40" y="26"/>
                    <a:pt x="38" y="23"/>
                  </a:cubicBezTo>
                  <a:cubicBezTo>
                    <a:pt x="37" y="21"/>
                    <a:pt x="34" y="21"/>
                    <a:pt x="32" y="20"/>
                  </a:cubicBezTo>
                  <a:cubicBezTo>
                    <a:pt x="28" y="19"/>
                    <a:pt x="27" y="17"/>
                    <a:pt x="25" y="13"/>
                  </a:cubicBezTo>
                  <a:cubicBezTo>
                    <a:pt x="24" y="9"/>
                    <a:pt x="20" y="10"/>
                    <a:pt x="18" y="8"/>
                  </a:cubicBezTo>
                  <a:cubicBezTo>
                    <a:pt x="17" y="7"/>
                    <a:pt x="17" y="6"/>
                    <a:pt x="16" y="5"/>
                  </a:cubicBezTo>
                  <a:cubicBezTo>
                    <a:pt x="15" y="3"/>
                    <a:pt x="14" y="3"/>
                    <a:pt x="13" y="3"/>
                  </a:cubicBezTo>
                  <a:cubicBezTo>
                    <a:pt x="10" y="1"/>
                    <a:pt x="7" y="2"/>
                    <a:pt x="4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3"/>
                    <a:pt x="0" y="4"/>
                    <a:pt x="2" y="5"/>
                  </a:cubicBezTo>
                  <a:cubicBezTo>
                    <a:pt x="4" y="6"/>
                    <a:pt x="5" y="5"/>
                    <a:pt x="6" y="7"/>
                  </a:cubicBezTo>
                  <a:cubicBezTo>
                    <a:pt x="7" y="9"/>
                    <a:pt x="7" y="10"/>
                    <a:pt x="8" y="11"/>
                  </a:cubicBezTo>
                  <a:cubicBezTo>
                    <a:pt x="11" y="13"/>
                    <a:pt x="15" y="15"/>
                    <a:pt x="17" y="17"/>
                  </a:cubicBezTo>
                  <a:cubicBezTo>
                    <a:pt x="19" y="20"/>
                    <a:pt x="19" y="25"/>
                    <a:pt x="20" y="28"/>
                  </a:cubicBezTo>
                  <a:cubicBezTo>
                    <a:pt x="20" y="29"/>
                    <a:pt x="20" y="30"/>
                    <a:pt x="21" y="31"/>
                  </a:cubicBezTo>
                  <a:cubicBezTo>
                    <a:pt x="22" y="32"/>
                    <a:pt x="22" y="32"/>
                    <a:pt x="23" y="32"/>
                  </a:cubicBezTo>
                  <a:cubicBezTo>
                    <a:pt x="25" y="34"/>
                    <a:pt x="26" y="37"/>
                    <a:pt x="28" y="39"/>
                  </a:cubicBezTo>
                  <a:cubicBezTo>
                    <a:pt x="31" y="43"/>
                    <a:pt x="36" y="45"/>
                    <a:pt x="39" y="49"/>
                  </a:cubicBezTo>
                  <a:cubicBezTo>
                    <a:pt x="40" y="50"/>
                    <a:pt x="41" y="52"/>
                    <a:pt x="43" y="53"/>
                  </a:cubicBezTo>
                  <a:cubicBezTo>
                    <a:pt x="45" y="54"/>
                    <a:pt x="49" y="52"/>
                    <a:pt x="49" y="50"/>
                  </a:cubicBezTo>
                  <a:cubicBezTo>
                    <a:pt x="50" y="48"/>
                    <a:pt x="50" y="45"/>
                    <a:pt x="50" y="4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" name="Freeform 12"/>
            <p:cNvSpPr/>
            <p:nvPr/>
          </p:nvSpPr>
          <p:spPr bwMode="auto">
            <a:xfrm>
              <a:off x="8345488" y="4262438"/>
              <a:ext cx="355600" cy="96838"/>
            </a:xfrm>
            <a:custGeom>
              <a:avLst/>
              <a:gdLst>
                <a:gd name="T0" fmla="*/ 45 w 84"/>
                <a:gd name="T1" fmla="*/ 16 h 23"/>
                <a:gd name="T2" fmla="*/ 47 w 84"/>
                <a:gd name="T3" fmla="*/ 17 h 23"/>
                <a:gd name="T4" fmla="*/ 51 w 84"/>
                <a:gd name="T5" fmla="*/ 18 h 23"/>
                <a:gd name="T6" fmla="*/ 55 w 84"/>
                <a:gd name="T7" fmla="*/ 18 h 23"/>
                <a:gd name="T8" fmla="*/ 64 w 84"/>
                <a:gd name="T9" fmla="*/ 18 h 23"/>
                <a:gd name="T10" fmla="*/ 65 w 84"/>
                <a:gd name="T11" fmla="*/ 22 h 23"/>
                <a:gd name="T12" fmla="*/ 71 w 84"/>
                <a:gd name="T13" fmla="*/ 23 h 23"/>
                <a:gd name="T14" fmla="*/ 71 w 84"/>
                <a:gd name="T15" fmla="*/ 18 h 23"/>
                <a:gd name="T16" fmla="*/ 77 w 84"/>
                <a:gd name="T17" fmla="*/ 16 h 23"/>
                <a:gd name="T18" fmla="*/ 82 w 84"/>
                <a:gd name="T19" fmla="*/ 13 h 23"/>
                <a:gd name="T20" fmla="*/ 83 w 84"/>
                <a:gd name="T21" fmla="*/ 11 h 23"/>
                <a:gd name="T22" fmla="*/ 68 w 84"/>
                <a:gd name="T23" fmla="*/ 11 h 23"/>
                <a:gd name="T24" fmla="*/ 62 w 84"/>
                <a:gd name="T25" fmla="*/ 13 h 23"/>
                <a:gd name="T26" fmla="*/ 45 w 84"/>
                <a:gd name="T27" fmla="*/ 11 h 23"/>
                <a:gd name="T28" fmla="*/ 35 w 84"/>
                <a:gd name="T29" fmla="*/ 9 h 23"/>
                <a:gd name="T30" fmla="*/ 33 w 84"/>
                <a:gd name="T31" fmla="*/ 8 h 23"/>
                <a:gd name="T32" fmla="*/ 30 w 84"/>
                <a:gd name="T33" fmla="*/ 7 h 23"/>
                <a:gd name="T34" fmla="*/ 27 w 84"/>
                <a:gd name="T35" fmla="*/ 6 h 23"/>
                <a:gd name="T36" fmla="*/ 17 w 84"/>
                <a:gd name="T37" fmla="*/ 4 h 23"/>
                <a:gd name="T38" fmla="*/ 5 w 84"/>
                <a:gd name="T39" fmla="*/ 2 h 23"/>
                <a:gd name="T40" fmla="*/ 6 w 84"/>
                <a:gd name="T41" fmla="*/ 3 h 23"/>
                <a:gd name="T42" fmla="*/ 2 w 84"/>
                <a:gd name="T43" fmla="*/ 7 h 23"/>
                <a:gd name="T44" fmla="*/ 19 w 84"/>
                <a:gd name="T45" fmla="*/ 8 h 23"/>
                <a:gd name="T46" fmla="*/ 27 w 84"/>
                <a:gd name="T47" fmla="*/ 13 h 23"/>
                <a:gd name="T48" fmla="*/ 34 w 84"/>
                <a:gd name="T49" fmla="*/ 14 h 23"/>
                <a:gd name="T50" fmla="*/ 40 w 84"/>
                <a:gd name="T51" fmla="*/ 16 h 23"/>
                <a:gd name="T52" fmla="*/ 45 w 84"/>
                <a:gd name="T53" fmla="*/ 16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84" h="23">
                  <a:moveTo>
                    <a:pt x="45" y="16"/>
                  </a:moveTo>
                  <a:cubicBezTo>
                    <a:pt x="46" y="16"/>
                    <a:pt x="46" y="17"/>
                    <a:pt x="47" y="17"/>
                  </a:cubicBezTo>
                  <a:cubicBezTo>
                    <a:pt x="48" y="18"/>
                    <a:pt x="50" y="18"/>
                    <a:pt x="51" y="18"/>
                  </a:cubicBezTo>
                  <a:cubicBezTo>
                    <a:pt x="52" y="18"/>
                    <a:pt x="54" y="18"/>
                    <a:pt x="55" y="18"/>
                  </a:cubicBezTo>
                  <a:cubicBezTo>
                    <a:pt x="57" y="18"/>
                    <a:pt x="62" y="17"/>
                    <a:pt x="64" y="18"/>
                  </a:cubicBezTo>
                  <a:cubicBezTo>
                    <a:pt x="65" y="19"/>
                    <a:pt x="64" y="21"/>
                    <a:pt x="65" y="22"/>
                  </a:cubicBezTo>
                  <a:cubicBezTo>
                    <a:pt x="66" y="22"/>
                    <a:pt x="70" y="23"/>
                    <a:pt x="71" y="23"/>
                  </a:cubicBezTo>
                  <a:cubicBezTo>
                    <a:pt x="74" y="21"/>
                    <a:pt x="71" y="19"/>
                    <a:pt x="71" y="18"/>
                  </a:cubicBezTo>
                  <a:cubicBezTo>
                    <a:pt x="72" y="17"/>
                    <a:pt x="76" y="16"/>
                    <a:pt x="77" y="16"/>
                  </a:cubicBezTo>
                  <a:cubicBezTo>
                    <a:pt x="79" y="15"/>
                    <a:pt x="81" y="14"/>
                    <a:pt x="82" y="13"/>
                  </a:cubicBezTo>
                  <a:cubicBezTo>
                    <a:pt x="83" y="12"/>
                    <a:pt x="84" y="13"/>
                    <a:pt x="83" y="11"/>
                  </a:cubicBezTo>
                  <a:cubicBezTo>
                    <a:pt x="81" y="9"/>
                    <a:pt x="71" y="11"/>
                    <a:pt x="68" y="11"/>
                  </a:cubicBezTo>
                  <a:cubicBezTo>
                    <a:pt x="66" y="12"/>
                    <a:pt x="64" y="12"/>
                    <a:pt x="62" y="13"/>
                  </a:cubicBezTo>
                  <a:cubicBezTo>
                    <a:pt x="57" y="15"/>
                    <a:pt x="50" y="13"/>
                    <a:pt x="45" y="11"/>
                  </a:cubicBezTo>
                  <a:cubicBezTo>
                    <a:pt x="42" y="10"/>
                    <a:pt x="38" y="10"/>
                    <a:pt x="35" y="9"/>
                  </a:cubicBezTo>
                  <a:cubicBezTo>
                    <a:pt x="35" y="9"/>
                    <a:pt x="34" y="8"/>
                    <a:pt x="33" y="8"/>
                  </a:cubicBezTo>
                  <a:cubicBezTo>
                    <a:pt x="32" y="7"/>
                    <a:pt x="31" y="7"/>
                    <a:pt x="30" y="7"/>
                  </a:cubicBezTo>
                  <a:cubicBezTo>
                    <a:pt x="29" y="7"/>
                    <a:pt x="28" y="6"/>
                    <a:pt x="27" y="6"/>
                  </a:cubicBezTo>
                  <a:cubicBezTo>
                    <a:pt x="24" y="4"/>
                    <a:pt x="20" y="6"/>
                    <a:pt x="17" y="4"/>
                  </a:cubicBezTo>
                  <a:cubicBezTo>
                    <a:pt x="13" y="3"/>
                    <a:pt x="9" y="0"/>
                    <a:pt x="5" y="2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3" y="0"/>
                    <a:pt x="0" y="5"/>
                    <a:pt x="2" y="7"/>
                  </a:cubicBezTo>
                  <a:cubicBezTo>
                    <a:pt x="5" y="12"/>
                    <a:pt x="15" y="8"/>
                    <a:pt x="19" y="8"/>
                  </a:cubicBezTo>
                  <a:cubicBezTo>
                    <a:pt x="22" y="9"/>
                    <a:pt x="24" y="12"/>
                    <a:pt x="27" y="13"/>
                  </a:cubicBezTo>
                  <a:cubicBezTo>
                    <a:pt x="30" y="14"/>
                    <a:pt x="32" y="14"/>
                    <a:pt x="34" y="14"/>
                  </a:cubicBezTo>
                  <a:cubicBezTo>
                    <a:pt x="36" y="15"/>
                    <a:pt x="38" y="16"/>
                    <a:pt x="40" y="16"/>
                  </a:cubicBezTo>
                  <a:cubicBezTo>
                    <a:pt x="42" y="16"/>
                    <a:pt x="43" y="15"/>
                    <a:pt x="45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" name="Freeform 13"/>
            <p:cNvSpPr/>
            <p:nvPr/>
          </p:nvSpPr>
          <p:spPr bwMode="auto">
            <a:xfrm>
              <a:off x="8408988" y="4075113"/>
              <a:ext cx="215900" cy="165100"/>
            </a:xfrm>
            <a:custGeom>
              <a:avLst/>
              <a:gdLst>
                <a:gd name="T0" fmla="*/ 42 w 51"/>
                <a:gd name="T1" fmla="*/ 2 h 39"/>
                <a:gd name="T2" fmla="*/ 38 w 51"/>
                <a:gd name="T3" fmla="*/ 0 h 39"/>
                <a:gd name="T4" fmla="*/ 31 w 51"/>
                <a:gd name="T5" fmla="*/ 7 h 39"/>
                <a:gd name="T6" fmla="*/ 27 w 51"/>
                <a:gd name="T7" fmla="*/ 12 h 39"/>
                <a:gd name="T8" fmla="*/ 24 w 51"/>
                <a:gd name="T9" fmla="*/ 12 h 39"/>
                <a:gd name="T10" fmla="*/ 21 w 51"/>
                <a:gd name="T11" fmla="*/ 14 h 39"/>
                <a:gd name="T12" fmla="*/ 16 w 51"/>
                <a:gd name="T13" fmla="*/ 14 h 39"/>
                <a:gd name="T14" fmla="*/ 13 w 51"/>
                <a:gd name="T15" fmla="*/ 15 h 39"/>
                <a:gd name="T16" fmla="*/ 9 w 51"/>
                <a:gd name="T17" fmla="*/ 13 h 39"/>
                <a:gd name="T18" fmla="*/ 8 w 51"/>
                <a:gd name="T19" fmla="*/ 14 h 39"/>
                <a:gd name="T20" fmla="*/ 0 w 51"/>
                <a:gd name="T21" fmla="*/ 17 h 39"/>
                <a:gd name="T22" fmla="*/ 4 w 51"/>
                <a:gd name="T23" fmla="*/ 24 h 39"/>
                <a:gd name="T24" fmla="*/ 5 w 51"/>
                <a:gd name="T25" fmla="*/ 27 h 39"/>
                <a:gd name="T26" fmla="*/ 7 w 51"/>
                <a:gd name="T27" fmla="*/ 31 h 39"/>
                <a:gd name="T28" fmla="*/ 7 w 51"/>
                <a:gd name="T29" fmla="*/ 33 h 39"/>
                <a:gd name="T30" fmla="*/ 13 w 51"/>
                <a:gd name="T31" fmla="*/ 34 h 39"/>
                <a:gd name="T32" fmla="*/ 20 w 51"/>
                <a:gd name="T33" fmla="*/ 34 h 39"/>
                <a:gd name="T34" fmla="*/ 25 w 51"/>
                <a:gd name="T35" fmla="*/ 36 h 39"/>
                <a:gd name="T36" fmla="*/ 36 w 51"/>
                <a:gd name="T37" fmla="*/ 33 h 39"/>
                <a:gd name="T38" fmla="*/ 37 w 51"/>
                <a:gd name="T39" fmla="*/ 28 h 39"/>
                <a:gd name="T40" fmla="*/ 41 w 51"/>
                <a:gd name="T41" fmla="*/ 25 h 39"/>
                <a:gd name="T42" fmla="*/ 42 w 51"/>
                <a:gd name="T43" fmla="*/ 20 h 39"/>
                <a:gd name="T44" fmla="*/ 47 w 51"/>
                <a:gd name="T45" fmla="*/ 17 h 39"/>
                <a:gd name="T46" fmla="*/ 42 w 51"/>
                <a:gd name="T47" fmla="*/ 6 h 39"/>
                <a:gd name="T48" fmla="*/ 42 w 51"/>
                <a:gd name="T49" fmla="*/ 2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1" h="39">
                  <a:moveTo>
                    <a:pt x="42" y="2"/>
                  </a:moveTo>
                  <a:cubicBezTo>
                    <a:pt x="42" y="1"/>
                    <a:pt x="39" y="0"/>
                    <a:pt x="38" y="0"/>
                  </a:cubicBezTo>
                  <a:cubicBezTo>
                    <a:pt x="34" y="0"/>
                    <a:pt x="32" y="4"/>
                    <a:pt x="31" y="7"/>
                  </a:cubicBezTo>
                  <a:cubicBezTo>
                    <a:pt x="31" y="10"/>
                    <a:pt x="30" y="12"/>
                    <a:pt x="27" y="12"/>
                  </a:cubicBezTo>
                  <a:cubicBezTo>
                    <a:pt x="26" y="13"/>
                    <a:pt x="25" y="12"/>
                    <a:pt x="24" y="12"/>
                  </a:cubicBezTo>
                  <a:cubicBezTo>
                    <a:pt x="23" y="13"/>
                    <a:pt x="22" y="13"/>
                    <a:pt x="21" y="14"/>
                  </a:cubicBezTo>
                  <a:cubicBezTo>
                    <a:pt x="19" y="15"/>
                    <a:pt x="18" y="13"/>
                    <a:pt x="16" y="14"/>
                  </a:cubicBezTo>
                  <a:cubicBezTo>
                    <a:pt x="15" y="14"/>
                    <a:pt x="15" y="15"/>
                    <a:pt x="13" y="15"/>
                  </a:cubicBezTo>
                  <a:cubicBezTo>
                    <a:pt x="12" y="15"/>
                    <a:pt x="10" y="14"/>
                    <a:pt x="9" y="13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6" y="9"/>
                    <a:pt x="1" y="13"/>
                    <a:pt x="0" y="17"/>
                  </a:cubicBezTo>
                  <a:cubicBezTo>
                    <a:pt x="0" y="21"/>
                    <a:pt x="4" y="21"/>
                    <a:pt x="4" y="24"/>
                  </a:cubicBezTo>
                  <a:cubicBezTo>
                    <a:pt x="4" y="25"/>
                    <a:pt x="4" y="26"/>
                    <a:pt x="5" y="27"/>
                  </a:cubicBezTo>
                  <a:cubicBezTo>
                    <a:pt x="5" y="28"/>
                    <a:pt x="7" y="29"/>
                    <a:pt x="7" y="31"/>
                  </a:cubicBezTo>
                  <a:cubicBezTo>
                    <a:pt x="7" y="32"/>
                    <a:pt x="7" y="33"/>
                    <a:pt x="7" y="33"/>
                  </a:cubicBezTo>
                  <a:cubicBezTo>
                    <a:pt x="8" y="35"/>
                    <a:pt x="11" y="34"/>
                    <a:pt x="13" y="34"/>
                  </a:cubicBezTo>
                  <a:cubicBezTo>
                    <a:pt x="15" y="34"/>
                    <a:pt x="18" y="34"/>
                    <a:pt x="20" y="34"/>
                  </a:cubicBezTo>
                  <a:cubicBezTo>
                    <a:pt x="21" y="35"/>
                    <a:pt x="23" y="35"/>
                    <a:pt x="25" y="36"/>
                  </a:cubicBezTo>
                  <a:cubicBezTo>
                    <a:pt x="29" y="38"/>
                    <a:pt x="34" y="39"/>
                    <a:pt x="36" y="33"/>
                  </a:cubicBezTo>
                  <a:cubicBezTo>
                    <a:pt x="37" y="32"/>
                    <a:pt x="36" y="29"/>
                    <a:pt x="37" y="28"/>
                  </a:cubicBezTo>
                  <a:cubicBezTo>
                    <a:pt x="38" y="27"/>
                    <a:pt x="40" y="27"/>
                    <a:pt x="41" y="25"/>
                  </a:cubicBezTo>
                  <a:cubicBezTo>
                    <a:pt x="43" y="24"/>
                    <a:pt x="42" y="22"/>
                    <a:pt x="42" y="20"/>
                  </a:cubicBezTo>
                  <a:cubicBezTo>
                    <a:pt x="43" y="17"/>
                    <a:pt x="45" y="19"/>
                    <a:pt x="47" y="17"/>
                  </a:cubicBezTo>
                  <a:cubicBezTo>
                    <a:pt x="51" y="15"/>
                    <a:pt x="43" y="9"/>
                    <a:pt x="42" y="6"/>
                  </a:cubicBezTo>
                  <a:cubicBezTo>
                    <a:pt x="42" y="5"/>
                    <a:pt x="43" y="3"/>
                    <a:pt x="42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" name="Freeform 14"/>
            <p:cNvSpPr/>
            <p:nvPr/>
          </p:nvSpPr>
          <p:spPr bwMode="auto">
            <a:xfrm>
              <a:off x="8616950" y="4133850"/>
              <a:ext cx="119062" cy="136525"/>
            </a:xfrm>
            <a:custGeom>
              <a:avLst/>
              <a:gdLst>
                <a:gd name="T0" fmla="*/ 14 w 28"/>
                <a:gd name="T1" fmla="*/ 9 h 32"/>
                <a:gd name="T2" fmla="*/ 21 w 28"/>
                <a:gd name="T3" fmla="*/ 6 h 32"/>
                <a:gd name="T4" fmla="*/ 26 w 28"/>
                <a:gd name="T5" fmla="*/ 5 h 32"/>
                <a:gd name="T6" fmla="*/ 28 w 28"/>
                <a:gd name="T7" fmla="*/ 1 h 32"/>
                <a:gd name="T8" fmla="*/ 27 w 28"/>
                <a:gd name="T9" fmla="*/ 0 h 32"/>
                <a:gd name="T10" fmla="*/ 20 w 28"/>
                <a:gd name="T11" fmla="*/ 1 h 32"/>
                <a:gd name="T12" fmla="*/ 18 w 28"/>
                <a:gd name="T13" fmla="*/ 0 h 32"/>
                <a:gd name="T14" fmla="*/ 14 w 28"/>
                <a:gd name="T15" fmla="*/ 2 h 32"/>
                <a:gd name="T16" fmla="*/ 8 w 28"/>
                <a:gd name="T17" fmla="*/ 1 h 32"/>
                <a:gd name="T18" fmla="*/ 5 w 28"/>
                <a:gd name="T19" fmla="*/ 6 h 32"/>
                <a:gd name="T20" fmla="*/ 3 w 28"/>
                <a:gd name="T21" fmla="*/ 12 h 32"/>
                <a:gd name="T22" fmla="*/ 1 w 28"/>
                <a:gd name="T23" fmla="*/ 17 h 32"/>
                <a:gd name="T24" fmla="*/ 2 w 28"/>
                <a:gd name="T25" fmla="*/ 21 h 32"/>
                <a:gd name="T26" fmla="*/ 3 w 28"/>
                <a:gd name="T27" fmla="*/ 24 h 32"/>
                <a:gd name="T28" fmla="*/ 4 w 28"/>
                <a:gd name="T29" fmla="*/ 31 h 32"/>
                <a:gd name="T30" fmla="*/ 6 w 28"/>
                <a:gd name="T31" fmla="*/ 31 h 32"/>
                <a:gd name="T32" fmla="*/ 7 w 28"/>
                <a:gd name="T33" fmla="*/ 24 h 32"/>
                <a:gd name="T34" fmla="*/ 8 w 28"/>
                <a:gd name="T35" fmla="*/ 20 h 32"/>
                <a:gd name="T36" fmla="*/ 12 w 28"/>
                <a:gd name="T37" fmla="*/ 23 h 32"/>
                <a:gd name="T38" fmla="*/ 14 w 28"/>
                <a:gd name="T39" fmla="*/ 25 h 32"/>
                <a:gd name="T40" fmla="*/ 16 w 28"/>
                <a:gd name="T41" fmla="*/ 22 h 32"/>
                <a:gd name="T42" fmla="*/ 15 w 28"/>
                <a:gd name="T43" fmla="*/ 17 h 32"/>
                <a:gd name="T44" fmla="*/ 12 w 28"/>
                <a:gd name="T45" fmla="*/ 15 h 32"/>
                <a:gd name="T46" fmla="*/ 14 w 28"/>
                <a:gd name="T47" fmla="*/ 9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8" h="32">
                  <a:moveTo>
                    <a:pt x="14" y="9"/>
                  </a:moveTo>
                  <a:cubicBezTo>
                    <a:pt x="16" y="8"/>
                    <a:pt x="19" y="6"/>
                    <a:pt x="21" y="6"/>
                  </a:cubicBezTo>
                  <a:cubicBezTo>
                    <a:pt x="23" y="5"/>
                    <a:pt x="24" y="6"/>
                    <a:pt x="26" y="5"/>
                  </a:cubicBezTo>
                  <a:cubicBezTo>
                    <a:pt x="27" y="4"/>
                    <a:pt x="28" y="3"/>
                    <a:pt x="28" y="1"/>
                  </a:cubicBezTo>
                  <a:cubicBezTo>
                    <a:pt x="28" y="1"/>
                    <a:pt x="27" y="0"/>
                    <a:pt x="27" y="0"/>
                  </a:cubicBezTo>
                  <a:cubicBezTo>
                    <a:pt x="25" y="0"/>
                    <a:pt x="22" y="2"/>
                    <a:pt x="20" y="1"/>
                  </a:cubicBezTo>
                  <a:cubicBezTo>
                    <a:pt x="19" y="1"/>
                    <a:pt x="18" y="0"/>
                    <a:pt x="18" y="0"/>
                  </a:cubicBezTo>
                  <a:cubicBezTo>
                    <a:pt x="16" y="0"/>
                    <a:pt x="15" y="2"/>
                    <a:pt x="14" y="2"/>
                  </a:cubicBezTo>
                  <a:cubicBezTo>
                    <a:pt x="12" y="2"/>
                    <a:pt x="10" y="0"/>
                    <a:pt x="8" y="1"/>
                  </a:cubicBezTo>
                  <a:cubicBezTo>
                    <a:pt x="7" y="2"/>
                    <a:pt x="6" y="5"/>
                    <a:pt x="5" y="6"/>
                  </a:cubicBezTo>
                  <a:cubicBezTo>
                    <a:pt x="4" y="8"/>
                    <a:pt x="3" y="10"/>
                    <a:pt x="3" y="12"/>
                  </a:cubicBezTo>
                  <a:cubicBezTo>
                    <a:pt x="2" y="14"/>
                    <a:pt x="1" y="15"/>
                    <a:pt x="1" y="17"/>
                  </a:cubicBezTo>
                  <a:cubicBezTo>
                    <a:pt x="0" y="19"/>
                    <a:pt x="1" y="19"/>
                    <a:pt x="2" y="21"/>
                  </a:cubicBezTo>
                  <a:cubicBezTo>
                    <a:pt x="3" y="22"/>
                    <a:pt x="3" y="23"/>
                    <a:pt x="3" y="24"/>
                  </a:cubicBezTo>
                  <a:cubicBezTo>
                    <a:pt x="3" y="27"/>
                    <a:pt x="2" y="29"/>
                    <a:pt x="4" y="31"/>
                  </a:cubicBezTo>
                  <a:cubicBezTo>
                    <a:pt x="5" y="31"/>
                    <a:pt x="5" y="32"/>
                    <a:pt x="6" y="31"/>
                  </a:cubicBezTo>
                  <a:cubicBezTo>
                    <a:pt x="8" y="30"/>
                    <a:pt x="8" y="25"/>
                    <a:pt x="7" y="24"/>
                  </a:cubicBezTo>
                  <a:cubicBezTo>
                    <a:pt x="7" y="22"/>
                    <a:pt x="7" y="20"/>
                    <a:pt x="8" y="20"/>
                  </a:cubicBezTo>
                  <a:cubicBezTo>
                    <a:pt x="10" y="19"/>
                    <a:pt x="11" y="21"/>
                    <a:pt x="12" y="23"/>
                  </a:cubicBezTo>
                  <a:cubicBezTo>
                    <a:pt x="13" y="24"/>
                    <a:pt x="12" y="25"/>
                    <a:pt x="14" y="25"/>
                  </a:cubicBezTo>
                  <a:cubicBezTo>
                    <a:pt x="15" y="25"/>
                    <a:pt x="16" y="23"/>
                    <a:pt x="16" y="22"/>
                  </a:cubicBezTo>
                  <a:cubicBezTo>
                    <a:pt x="16" y="21"/>
                    <a:pt x="16" y="19"/>
                    <a:pt x="15" y="17"/>
                  </a:cubicBezTo>
                  <a:cubicBezTo>
                    <a:pt x="14" y="16"/>
                    <a:pt x="13" y="16"/>
                    <a:pt x="12" y="15"/>
                  </a:cubicBezTo>
                  <a:cubicBezTo>
                    <a:pt x="10" y="13"/>
                    <a:pt x="13" y="10"/>
                    <a:pt x="14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" name="Freeform 15"/>
            <p:cNvSpPr/>
            <p:nvPr/>
          </p:nvSpPr>
          <p:spPr bwMode="auto">
            <a:xfrm flipH="1">
              <a:off x="8731250" y="41338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" name="Freeform 16"/>
            <p:cNvSpPr/>
            <p:nvPr/>
          </p:nvSpPr>
          <p:spPr bwMode="auto">
            <a:xfrm>
              <a:off x="8786813" y="4121150"/>
              <a:ext cx="33337" cy="68263"/>
            </a:xfrm>
            <a:custGeom>
              <a:avLst/>
              <a:gdLst>
                <a:gd name="T0" fmla="*/ 1 w 8"/>
                <a:gd name="T1" fmla="*/ 10 h 16"/>
                <a:gd name="T2" fmla="*/ 6 w 8"/>
                <a:gd name="T3" fmla="*/ 13 h 16"/>
                <a:gd name="T4" fmla="*/ 5 w 8"/>
                <a:gd name="T5" fmla="*/ 8 h 16"/>
                <a:gd name="T6" fmla="*/ 7 w 8"/>
                <a:gd name="T7" fmla="*/ 4 h 16"/>
                <a:gd name="T8" fmla="*/ 0 w 8"/>
                <a:gd name="T9" fmla="*/ 2 h 16"/>
                <a:gd name="T10" fmla="*/ 1 w 8"/>
                <a:gd name="T11" fmla="*/ 2 h 16"/>
                <a:gd name="T12" fmla="*/ 1 w 8"/>
                <a:gd name="T13" fmla="*/ 1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16">
                  <a:moveTo>
                    <a:pt x="1" y="10"/>
                  </a:moveTo>
                  <a:cubicBezTo>
                    <a:pt x="1" y="12"/>
                    <a:pt x="4" y="16"/>
                    <a:pt x="6" y="13"/>
                  </a:cubicBezTo>
                  <a:cubicBezTo>
                    <a:pt x="8" y="11"/>
                    <a:pt x="4" y="9"/>
                    <a:pt x="5" y="8"/>
                  </a:cubicBezTo>
                  <a:cubicBezTo>
                    <a:pt x="5" y="6"/>
                    <a:pt x="7" y="6"/>
                    <a:pt x="7" y="4"/>
                  </a:cubicBezTo>
                  <a:cubicBezTo>
                    <a:pt x="7" y="2"/>
                    <a:pt x="2" y="0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4"/>
                    <a:pt x="0" y="7"/>
                    <a:pt x="1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" name="Freeform 17"/>
            <p:cNvSpPr/>
            <p:nvPr/>
          </p:nvSpPr>
          <p:spPr bwMode="auto">
            <a:xfrm>
              <a:off x="8713788" y="4316413"/>
              <a:ext cx="76200" cy="55563"/>
            </a:xfrm>
            <a:custGeom>
              <a:avLst/>
              <a:gdLst>
                <a:gd name="T0" fmla="*/ 6 w 18"/>
                <a:gd name="T1" fmla="*/ 8 h 13"/>
                <a:gd name="T2" fmla="*/ 14 w 18"/>
                <a:gd name="T3" fmla="*/ 6 h 13"/>
                <a:gd name="T4" fmla="*/ 11 w 18"/>
                <a:gd name="T5" fmla="*/ 1 h 13"/>
                <a:gd name="T6" fmla="*/ 12 w 18"/>
                <a:gd name="T7" fmla="*/ 1 h 13"/>
                <a:gd name="T8" fmla="*/ 6 w 18"/>
                <a:gd name="T9" fmla="*/ 1 h 13"/>
                <a:gd name="T10" fmla="*/ 4 w 18"/>
                <a:gd name="T11" fmla="*/ 3 h 13"/>
                <a:gd name="T12" fmla="*/ 3 w 18"/>
                <a:gd name="T13" fmla="*/ 4 h 13"/>
                <a:gd name="T14" fmla="*/ 0 w 18"/>
                <a:gd name="T15" fmla="*/ 12 h 13"/>
                <a:gd name="T16" fmla="*/ 6 w 18"/>
                <a:gd name="T17" fmla="*/ 8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3">
                  <a:moveTo>
                    <a:pt x="6" y="8"/>
                  </a:moveTo>
                  <a:cubicBezTo>
                    <a:pt x="8" y="6"/>
                    <a:pt x="12" y="8"/>
                    <a:pt x="14" y="6"/>
                  </a:cubicBezTo>
                  <a:cubicBezTo>
                    <a:pt x="18" y="4"/>
                    <a:pt x="14" y="1"/>
                    <a:pt x="11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0" y="1"/>
                    <a:pt x="7" y="0"/>
                    <a:pt x="6" y="1"/>
                  </a:cubicBezTo>
                  <a:cubicBezTo>
                    <a:pt x="5" y="2"/>
                    <a:pt x="5" y="3"/>
                    <a:pt x="4" y="3"/>
                  </a:cubicBezTo>
                  <a:cubicBezTo>
                    <a:pt x="4" y="4"/>
                    <a:pt x="3" y="4"/>
                    <a:pt x="3" y="4"/>
                  </a:cubicBezTo>
                  <a:cubicBezTo>
                    <a:pt x="1" y="7"/>
                    <a:pt x="0" y="8"/>
                    <a:pt x="0" y="12"/>
                  </a:cubicBezTo>
                  <a:cubicBezTo>
                    <a:pt x="3" y="13"/>
                    <a:pt x="4" y="9"/>
                    <a:pt x="6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" name="Freeform 18"/>
            <p:cNvSpPr/>
            <p:nvPr/>
          </p:nvSpPr>
          <p:spPr bwMode="auto">
            <a:xfrm>
              <a:off x="8769350" y="4202113"/>
              <a:ext cx="84137" cy="47625"/>
            </a:xfrm>
            <a:custGeom>
              <a:avLst/>
              <a:gdLst>
                <a:gd name="T0" fmla="*/ 12 w 20"/>
                <a:gd name="T1" fmla="*/ 2 h 11"/>
                <a:gd name="T2" fmla="*/ 6 w 20"/>
                <a:gd name="T3" fmla="*/ 2 h 11"/>
                <a:gd name="T4" fmla="*/ 2 w 20"/>
                <a:gd name="T5" fmla="*/ 4 h 11"/>
                <a:gd name="T6" fmla="*/ 0 w 20"/>
                <a:gd name="T7" fmla="*/ 5 h 11"/>
                <a:gd name="T8" fmla="*/ 0 w 20"/>
                <a:gd name="T9" fmla="*/ 9 h 11"/>
                <a:gd name="T10" fmla="*/ 9 w 20"/>
                <a:gd name="T11" fmla="*/ 8 h 11"/>
                <a:gd name="T12" fmla="*/ 16 w 20"/>
                <a:gd name="T13" fmla="*/ 10 h 11"/>
                <a:gd name="T14" fmla="*/ 19 w 20"/>
                <a:gd name="T15" fmla="*/ 4 h 11"/>
                <a:gd name="T16" fmla="*/ 20 w 20"/>
                <a:gd name="T17" fmla="*/ 4 h 11"/>
                <a:gd name="T18" fmla="*/ 12 w 20"/>
                <a:gd name="T19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0" h="11">
                  <a:moveTo>
                    <a:pt x="12" y="2"/>
                  </a:moveTo>
                  <a:cubicBezTo>
                    <a:pt x="10" y="2"/>
                    <a:pt x="9" y="0"/>
                    <a:pt x="6" y="2"/>
                  </a:cubicBezTo>
                  <a:cubicBezTo>
                    <a:pt x="4" y="3"/>
                    <a:pt x="3" y="4"/>
                    <a:pt x="2" y="4"/>
                  </a:cubicBezTo>
                  <a:cubicBezTo>
                    <a:pt x="1" y="4"/>
                    <a:pt x="1" y="4"/>
                    <a:pt x="0" y="5"/>
                  </a:cubicBezTo>
                  <a:cubicBezTo>
                    <a:pt x="0" y="5"/>
                    <a:pt x="0" y="8"/>
                    <a:pt x="0" y="9"/>
                  </a:cubicBezTo>
                  <a:cubicBezTo>
                    <a:pt x="2" y="11"/>
                    <a:pt x="7" y="8"/>
                    <a:pt x="9" y="8"/>
                  </a:cubicBezTo>
                  <a:cubicBezTo>
                    <a:pt x="12" y="8"/>
                    <a:pt x="13" y="11"/>
                    <a:pt x="16" y="10"/>
                  </a:cubicBezTo>
                  <a:cubicBezTo>
                    <a:pt x="20" y="9"/>
                    <a:pt x="20" y="7"/>
                    <a:pt x="19" y="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19" y="1"/>
                    <a:pt x="15" y="3"/>
                    <a:pt x="12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" name="Freeform 19"/>
            <p:cNvSpPr/>
            <p:nvPr/>
          </p:nvSpPr>
          <p:spPr bwMode="auto">
            <a:xfrm>
              <a:off x="8866188" y="4164013"/>
              <a:ext cx="390525" cy="203200"/>
            </a:xfrm>
            <a:custGeom>
              <a:avLst/>
              <a:gdLst>
                <a:gd name="T0" fmla="*/ 79 w 92"/>
                <a:gd name="T1" fmla="*/ 34 h 48"/>
                <a:gd name="T2" fmla="*/ 77 w 92"/>
                <a:gd name="T3" fmla="*/ 30 h 48"/>
                <a:gd name="T4" fmla="*/ 72 w 92"/>
                <a:gd name="T5" fmla="*/ 26 h 48"/>
                <a:gd name="T6" fmla="*/ 69 w 92"/>
                <a:gd name="T7" fmla="*/ 23 h 48"/>
                <a:gd name="T8" fmla="*/ 60 w 92"/>
                <a:gd name="T9" fmla="*/ 15 h 48"/>
                <a:gd name="T10" fmla="*/ 52 w 92"/>
                <a:gd name="T11" fmla="*/ 13 h 48"/>
                <a:gd name="T12" fmla="*/ 43 w 92"/>
                <a:gd name="T13" fmla="*/ 8 h 48"/>
                <a:gd name="T14" fmla="*/ 39 w 92"/>
                <a:gd name="T15" fmla="*/ 8 h 48"/>
                <a:gd name="T16" fmla="*/ 31 w 92"/>
                <a:gd name="T17" fmla="*/ 6 h 48"/>
                <a:gd name="T18" fmla="*/ 21 w 92"/>
                <a:gd name="T19" fmla="*/ 10 h 48"/>
                <a:gd name="T20" fmla="*/ 16 w 92"/>
                <a:gd name="T21" fmla="*/ 11 h 48"/>
                <a:gd name="T22" fmla="*/ 13 w 92"/>
                <a:gd name="T23" fmla="*/ 3 h 48"/>
                <a:gd name="T24" fmla="*/ 6 w 92"/>
                <a:gd name="T25" fmla="*/ 0 h 48"/>
                <a:gd name="T26" fmla="*/ 1 w 92"/>
                <a:gd name="T27" fmla="*/ 4 h 48"/>
                <a:gd name="T28" fmla="*/ 1 w 92"/>
                <a:gd name="T29" fmla="*/ 4 h 48"/>
                <a:gd name="T30" fmla="*/ 4 w 92"/>
                <a:gd name="T31" fmla="*/ 12 h 48"/>
                <a:gd name="T32" fmla="*/ 7 w 92"/>
                <a:gd name="T33" fmla="*/ 17 h 48"/>
                <a:gd name="T34" fmla="*/ 13 w 92"/>
                <a:gd name="T35" fmla="*/ 18 h 48"/>
                <a:gd name="T36" fmla="*/ 18 w 92"/>
                <a:gd name="T37" fmla="*/ 18 h 48"/>
                <a:gd name="T38" fmla="*/ 25 w 92"/>
                <a:gd name="T39" fmla="*/ 19 h 48"/>
                <a:gd name="T40" fmla="*/ 32 w 92"/>
                <a:gd name="T41" fmla="*/ 25 h 48"/>
                <a:gd name="T42" fmla="*/ 33 w 92"/>
                <a:gd name="T43" fmla="*/ 29 h 48"/>
                <a:gd name="T44" fmla="*/ 35 w 92"/>
                <a:gd name="T45" fmla="*/ 33 h 48"/>
                <a:gd name="T46" fmla="*/ 34 w 92"/>
                <a:gd name="T47" fmla="*/ 38 h 48"/>
                <a:gd name="T48" fmla="*/ 37 w 92"/>
                <a:gd name="T49" fmla="*/ 37 h 48"/>
                <a:gd name="T50" fmla="*/ 41 w 92"/>
                <a:gd name="T51" fmla="*/ 37 h 48"/>
                <a:gd name="T52" fmla="*/ 42 w 92"/>
                <a:gd name="T53" fmla="*/ 40 h 48"/>
                <a:gd name="T54" fmla="*/ 48 w 92"/>
                <a:gd name="T55" fmla="*/ 41 h 48"/>
                <a:gd name="T56" fmla="*/ 48 w 92"/>
                <a:gd name="T57" fmla="*/ 41 h 48"/>
                <a:gd name="T58" fmla="*/ 56 w 92"/>
                <a:gd name="T59" fmla="*/ 39 h 48"/>
                <a:gd name="T60" fmla="*/ 59 w 92"/>
                <a:gd name="T61" fmla="*/ 34 h 48"/>
                <a:gd name="T62" fmla="*/ 68 w 92"/>
                <a:gd name="T63" fmla="*/ 39 h 48"/>
                <a:gd name="T64" fmla="*/ 76 w 92"/>
                <a:gd name="T65" fmla="*/ 40 h 48"/>
                <a:gd name="T66" fmla="*/ 80 w 92"/>
                <a:gd name="T67" fmla="*/ 47 h 48"/>
                <a:gd name="T68" fmla="*/ 90 w 92"/>
                <a:gd name="T69" fmla="*/ 47 h 48"/>
                <a:gd name="T70" fmla="*/ 90 w 92"/>
                <a:gd name="T71" fmla="*/ 48 h 48"/>
                <a:gd name="T72" fmla="*/ 91 w 92"/>
                <a:gd name="T73" fmla="*/ 48 h 48"/>
                <a:gd name="T74" fmla="*/ 86 w 92"/>
                <a:gd name="T75" fmla="*/ 41 h 48"/>
                <a:gd name="T76" fmla="*/ 85 w 92"/>
                <a:gd name="T77" fmla="*/ 39 h 48"/>
                <a:gd name="T78" fmla="*/ 82 w 92"/>
                <a:gd name="T79" fmla="*/ 38 h 48"/>
                <a:gd name="T80" fmla="*/ 79 w 92"/>
                <a:gd name="T81" fmla="*/ 3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92" h="48">
                  <a:moveTo>
                    <a:pt x="79" y="34"/>
                  </a:moveTo>
                  <a:cubicBezTo>
                    <a:pt x="78" y="33"/>
                    <a:pt x="78" y="32"/>
                    <a:pt x="77" y="30"/>
                  </a:cubicBezTo>
                  <a:cubicBezTo>
                    <a:pt x="77" y="26"/>
                    <a:pt x="74" y="27"/>
                    <a:pt x="72" y="26"/>
                  </a:cubicBezTo>
                  <a:cubicBezTo>
                    <a:pt x="70" y="25"/>
                    <a:pt x="69" y="24"/>
                    <a:pt x="69" y="23"/>
                  </a:cubicBezTo>
                  <a:cubicBezTo>
                    <a:pt x="67" y="19"/>
                    <a:pt x="64" y="16"/>
                    <a:pt x="60" y="15"/>
                  </a:cubicBezTo>
                  <a:cubicBezTo>
                    <a:pt x="57" y="15"/>
                    <a:pt x="55" y="14"/>
                    <a:pt x="52" y="13"/>
                  </a:cubicBezTo>
                  <a:cubicBezTo>
                    <a:pt x="48" y="12"/>
                    <a:pt x="47" y="9"/>
                    <a:pt x="43" y="8"/>
                  </a:cubicBezTo>
                  <a:cubicBezTo>
                    <a:pt x="43" y="10"/>
                    <a:pt x="40" y="9"/>
                    <a:pt x="39" y="8"/>
                  </a:cubicBezTo>
                  <a:cubicBezTo>
                    <a:pt x="36" y="7"/>
                    <a:pt x="34" y="6"/>
                    <a:pt x="31" y="6"/>
                  </a:cubicBezTo>
                  <a:cubicBezTo>
                    <a:pt x="27" y="6"/>
                    <a:pt x="24" y="8"/>
                    <a:pt x="21" y="10"/>
                  </a:cubicBezTo>
                  <a:cubicBezTo>
                    <a:pt x="19" y="11"/>
                    <a:pt x="18" y="12"/>
                    <a:pt x="16" y="11"/>
                  </a:cubicBezTo>
                  <a:cubicBezTo>
                    <a:pt x="14" y="9"/>
                    <a:pt x="15" y="5"/>
                    <a:pt x="13" y="3"/>
                  </a:cubicBezTo>
                  <a:cubicBezTo>
                    <a:pt x="11" y="1"/>
                    <a:pt x="8" y="0"/>
                    <a:pt x="6" y="0"/>
                  </a:cubicBezTo>
                  <a:cubicBezTo>
                    <a:pt x="2" y="1"/>
                    <a:pt x="3" y="2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7"/>
                    <a:pt x="2" y="9"/>
                    <a:pt x="4" y="12"/>
                  </a:cubicBezTo>
                  <a:cubicBezTo>
                    <a:pt x="5" y="14"/>
                    <a:pt x="6" y="17"/>
                    <a:pt x="7" y="17"/>
                  </a:cubicBezTo>
                  <a:cubicBezTo>
                    <a:pt x="8" y="18"/>
                    <a:pt x="12" y="18"/>
                    <a:pt x="13" y="18"/>
                  </a:cubicBezTo>
                  <a:cubicBezTo>
                    <a:pt x="15" y="18"/>
                    <a:pt x="17" y="18"/>
                    <a:pt x="18" y="18"/>
                  </a:cubicBezTo>
                  <a:cubicBezTo>
                    <a:pt x="20" y="18"/>
                    <a:pt x="24" y="18"/>
                    <a:pt x="25" y="19"/>
                  </a:cubicBezTo>
                  <a:cubicBezTo>
                    <a:pt x="27" y="19"/>
                    <a:pt x="31" y="23"/>
                    <a:pt x="32" y="25"/>
                  </a:cubicBezTo>
                  <a:cubicBezTo>
                    <a:pt x="33" y="26"/>
                    <a:pt x="32" y="28"/>
                    <a:pt x="33" y="29"/>
                  </a:cubicBezTo>
                  <a:cubicBezTo>
                    <a:pt x="33" y="30"/>
                    <a:pt x="36" y="31"/>
                    <a:pt x="35" y="33"/>
                  </a:cubicBezTo>
                  <a:cubicBezTo>
                    <a:pt x="35" y="34"/>
                    <a:pt x="29" y="38"/>
                    <a:pt x="34" y="38"/>
                  </a:cubicBezTo>
                  <a:cubicBezTo>
                    <a:pt x="34" y="38"/>
                    <a:pt x="36" y="37"/>
                    <a:pt x="37" y="37"/>
                  </a:cubicBezTo>
                  <a:cubicBezTo>
                    <a:pt x="38" y="37"/>
                    <a:pt x="40" y="36"/>
                    <a:pt x="41" y="37"/>
                  </a:cubicBezTo>
                  <a:cubicBezTo>
                    <a:pt x="42" y="38"/>
                    <a:pt x="41" y="39"/>
                    <a:pt x="42" y="40"/>
                  </a:cubicBezTo>
                  <a:cubicBezTo>
                    <a:pt x="43" y="41"/>
                    <a:pt x="47" y="40"/>
                    <a:pt x="48" y="41"/>
                  </a:cubicBezTo>
                  <a:cubicBezTo>
                    <a:pt x="48" y="41"/>
                    <a:pt x="48" y="41"/>
                    <a:pt x="48" y="41"/>
                  </a:cubicBezTo>
                  <a:cubicBezTo>
                    <a:pt x="50" y="42"/>
                    <a:pt x="54" y="40"/>
                    <a:pt x="56" y="39"/>
                  </a:cubicBezTo>
                  <a:cubicBezTo>
                    <a:pt x="58" y="38"/>
                    <a:pt x="58" y="35"/>
                    <a:pt x="59" y="34"/>
                  </a:cubicBezTo>
                  <a:cubicBezTo>
                    <a:pt x="63" y="32"/>
                    <a:pt x="65" y="37"/>
                    <a:pt x="68" y="39"/>
                  </a:cubicBezTo>
                  <a:cubicBezTo>
                    <a:pt x="71" y="40"/>
                    <a:pt x="73" y="40"/>
                    <a:pt x="76" y="40"/>
                  </a:cubicBezTo>
                  <a:cubicBezTo>
                    <a:pt x="77" y="43"/>
                    <a:pt x="78" y="46"/>
                    <a:pt x="80" y="47"/>
                  </a:cubicBezTo>
                  <a:cubicBezTo>
                    <a:pt x="83" y="48"/>
                    <a:pt x="87" y="47"/>
                    <a:pt x="90" y="47"/>
                  </a:cubicBezTo>
                  <a:cubicBezTo>
                    <a:pt x="90" y="47"/>
                    <a:pt x="90" y="48"/>
                    <a:pt x="90" y="48"/>
                  </a:cubicBezTo>
                  <a:cubicBezTo>
                    <a:pt x="90" y="48"/>
                    <a:pt x="91" y="48"/>
                    <a:pt x="91" y="48"/>
                  </a:cubicBezTo>
                  <a:cubicBezTo>
                    <a:pt x="92" y="45"/>
                    <a:pt x="87" y="43"/>
                    <a:pt x="86" y="41"/>
                  </a:cubicBezTo>
                  <a:cubicBezTo>
                    <a:pt x="85" y="41"/>
                    <a:pt x="85" y="40"/>
                    <a:pt x="85" y="39"/>
                  </a:cubicBezTo>
                  <a:cubicBezTo>
                    <a:pt x="84" y="39"/>
                    <a:pt x="83" y="39"/>
                    <a:pt x="82" y="38"/>
                  </a:cubicBezTo>
                  <a:cubicBezTo>
                    <a:pt x="81" y="37"/>
                    <a:pt x="80" y="36"/>
                    <a:pt x="79" y="3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" name="Freeform 20"/>
            <p:cNvSpPr/>
            <p:nvPr/>
          </p:nvSpPr>
          <p:spPr bwMode="auto">
            <a:xfrm>
              <a:off x="9248775" y="4262438"/>
              <a:ext cx="3175" cy="0"/>
            </a:xfrm>
            <a:custGeom>
              <a:avLst/>
              <a:gdLst>
                <a:gd name="T0" fmla="*/ 0 w 1"/>
                <a:gd name="T1" fmla="*/ 1 w 1"/>
                <a:gd name="T2" fmla="*/ 1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" name="Freeform 21"/>
            <p:cNvSpPr/>
            <p:nvPr/>
          </p:nvSpPr>
          <p:spPr bwMode="auto">
            <a:xfrm>
              <a:off x="9201150" y="4237038"/>
              <a:ext cx="106362" cy="46038"/>
            </a:xfrm>
            <a:custGeom>
              <a:avLst/>
              <a:gdLst>
                <a:gd name="T0" fmla="*/ 4 w 25"/>
                <a:gd name="T1" fmla="*/ 10 h 11"/>
                <a:gd name="T2" fmla="*/ 12 w 25"/>
                <a:gd name="T3" fmla="*/ 10 h 11"/>
                <a:gd name="T4" fmla="*/ 17 w 25"/>
                <a:gd name="T5" fmla="*/ 9 h 11"/>
                <a:gd name="T6" fmla="*/ 21 w 25"/>
                <a:gd name="T7" fmla="*/ 1 h 11"/>
                <a:gd name="T8" fmla="*/ 16 w 25"/>
                <a:gd name="T9" fmla="*/ 5 h 11"/>
                <a:gd name="T10" fmla="*/ 12 w 25"/>
                <a:gd name="T11" fmla="*/ 6 h 11"/>
                <a:gd name="T12" fmla="*/ 4 w 25"/>
                <a:gd name="T13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" h="11">
                  <a:moveTo>
                    <a:pt x="4" y="10"/>
                  </a:moveTo>
                  <a:cubicBezTo>
                    <a:pt x="6" y="11"/>
                    <a:pt x="10" y="10"/>
                    <a:pt x="12" y="10"/>
                  </a:cubicBezTo>
                  <a:cubicBezTo>
                    <a:pt x="14" y="10"/>
                    <a:pt x="16" y="10"/>
                    <a:pt x="17" y="9"/>
                  </a:cubicBezTo>
                  <a:cubicBezTo>
                    <a:pt x="19" y="7"/>
                    <a:pt x="25" y="3"/>
                    <a:pt x="21" y="1"/>
                  </a:cubicBezTo>
                  <a:cubicBezTo>
                    <a:pt x="18" y="0"/>
                    <a:pt x="17" y="4"/>
                    <a:pt x="16" y="5"/>
                  </a:cubicBezTo>
                  <a:cubicBezTo>
                    <a:pt x="14" y="6"/>
                    <a:pt x="13" y="6"/>
                    <a:pt x="12" y="6"/>
                  </a:cubicBezTo>
                  <a:cubicBezTo>
                    <a:pt x="9" y="6"/>
                    <a:pt x="0" y="7"/>
                    <a:pt x="4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" name="Freeform 22"/>
            <p:cNvSpPr/>
            <p:nvPr/>
          </p:nvSpPr>
          <p:spPr bwMode="auto">
            <a:xfrm>
              <a:off x="8497888" y="4371975"/>
              <a:ext cx="817562" cy="581025"/>
            </a:xfrm>
            <a:custGeom>
              <a:avLst/>
              <a:gdLst>
                <a:gd name="T0" fmla="*/ 190 w 193"/>
                <a:gd name="T1" fmla="*/ 68 h 137"/>
                <a:gd name="T2" fmla="*/ 186 w 193"/>
                <a:gd name="T3" fmla="*/ 63 h 137"/>
                <a:gd name="T4" fmla="*/ 179 w 193"/>
                <a:gd name="T5" fmla="*/ 55 h 137"/>
                <a:gd name="T6" fmla="*/ 167 w 193"/>
                <a:gd name="T7" fmla="*/ 43 h 137"/>
                <a:gd name="T8" fmla="*/ 160 w 193"/>
                <a:gd name="T9" fmla="*/ 31 h 137"/>
                <a:gd name="T10" fmla="*/ 156 w 193"/>
                <a:gd name="T11" fmla="*/ 21 h 137"/>
                <a:gd name="T12" fmla="*/ 147 w 193"/>
                <a:gd name="T13" fmla="*/ 12 h 137"/>
                <a:gd name="T14" fmla="*/ 143 w 193"/>
                <a:gd name="T15" fmla="*/ 2 h 137"/>
                <a:gd name="T16" fmla="*/ 138 w 193"/>
                <a:gd name="T17" fmla="*/ 8 h 137"/>
                <a:gd name="T18" fmla="*/ 139 w 193"/>
                <a:gd name="T19" fmla="*/ 17 h 137"/>
                <a:gd name="T20" fmla="*/ 121 w 193"/>
                <a:gd name="T21" fmla="*/ 28 h 137"/>
                <a:gd name="T22" fmla="*/ 109 w 193"/>
                <a:gd name="T23" fmla="*/ 18 h 137"/>
                <a:gd name="T24" fmla="*/ 114 w 193"/>
                <a:gd name="T25" fmla="*/ 5 h 137"/>
                <a:gd name="T26" fmla="*/ 100 w 193"/>
                <a:gd name="T27" fmla="*/ 6 h 137"/>
                <a:gd name="T28" fmla="*/ 81 w 193"/>
                <a:gd name="T29" fmla="*/ 12 h 137"/>
                <a:gd name="T30" fmla="*/ 77 w 193"/>
                <a:gd name="T31" fmla="*/ 17 h 137"/>
                <a:gd name="T32" fmla="*/ 69 w 193"/>
                <a:gd name="T33" fmla="*/ 15 h 137"/>
                <a:gd name="T34" fmla="*/ 57 w 193"/>
                <a:gd name="T35" fmla="*/ 20 h 137"/>
                <a:gd name="T36" fmla="*/ 44 w 193"/>
                <a:gd name="T37" fmla="*/ 27 h 137"/>
                <a:gd name="T38" fmla="*/ 38 w 193"/>
                <a:gd name="T39" fmla="*/ 38 h 137"/>
                <a:gd name="T40" fmla="*/ 36 w 193"/>
                <a:gd name="T41" fmla="*/ 40 h 137"/>
                <a:gd name="T42" fmla="*/ 14 w 193"/>
                <a:gd name="T43" fmla="*/ 50 h 137"/>
                <a:gd name="T44" fmla="*/ 2 w 193"/>
                <a:gd name="T45" fmla="*/ 59 h 137"/>
                <a:gd name="T46" fmla="*/ 3 w 193"/>
                <a:gd name="T47" fmla="*/ 72 h 137"/>
                <a:gd name="T48" fmla="*/ 2 w 193"/>
                <a:gd name="T49" fmla="*/ 76 h 137"/>
                <a:gd name="T50" fmla="*/ 9 w 193"/>
                <a:gd name="T51" fmla="*/ 90 h 137"/>
                <a:gd name="T52" fmla="*/ 12 w 193"/>
                <a:gd name="T53" fmla="*/ 103 h 137"/>
                <a:gd name="T54" fmla="*/ 22 w 193"/>
                <a:gd name="T55" fmla="*/ 117 h 137"/>
                <a:gd name="T56" fmla="*/ 37 w 193"/>
                <a:gd name="T57" fmla="*/ 113 h 137"/>
                <a:gd name="T58" fmla="*/ 50 w 193"/>
                <a:gd name="T59" fmla="*/ 109 h 137"/>
                <a:gd name="T60" fmla="*/ 63 w 193"/>
                <a:gd name="T61" fmla="*/ 103 h 137"/>
                <a:gd name="T62" fmla="*/ 78 w 193"/>
                <a:gd name="T63" fmla="*/ 98 h 137"/>
                <a:gd name="T64" fmla="*/ 91 w 193"/>
                <a:gd name="T65" fmla="*/ 98 h 137"/>
                <a:gd name="T66" fmla="*/ 98 w 193"/>
                <a:gd name="T67" fmla="*/ 103 h 137"/>
                <a:gd name="T68" fmla="*/ 103 w 193"/>
                <a:gd name="T69" fmla="*/ 106 h 137"/>
                <a:gd name="T70" fmla="*/ 112 w 193"/>
                <a:gd name="T71" fmla="*/ 107 h 137"/>
                <a:gd name="T72" fmla="*/ 114 w 193"/>
                <a:gd name="T73" fmla="*/ 113 h 137"/>
                <a:gd name="T74" fmla="*/ 123 w 193"/>
                <a:gd name="T75" fmla="*/ 118 h 137"/>
                <a:gd name="T76" fmla="*/ 130 w 193"/>
                <a:gd name="T77" fmla="*/ 128 h 137"/>
                <a:gd name="T78" fmla="*/ 141 w 193"/>
                <a:gd name="T79" fmla="*/ 133 h 137"/>
                <a:gd name="T80" fmla="*/ 152 w 193"/>
                <a:gd name="T81" fmla="*/ 132 h 137"/>
                <a:gd name="T82" fmla="*/ 157 w 193"/>
                <a:gd name="T83" fmla="*/ 137 h 137"/>
                <a:gd name="T84" fmla="*/ 177 w 193"/>
                <a:gd name="T85" fmla="*/ 122 h 137"/>
                <a:gd name="T86" fmla="*/ 185 w 193"/>
                <a:gd name="T87" fmla="*/ 103 h 137"/>
                <a:gd name="T88" fmla="*/ 192 w 193"/>
                <a:gd name="T89" fmla="*/ 85 h 137"/>
                <a:gd name="T90" fmla="*/ 193 w 193"/>
                <a:gd name="T91" fmla="*/ 71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93" h="137">
                  <a:moveTo>
                    <a:pt x="193" y="71"/>
                  </a:moveTo>
                  <a:cubicBezTo>
                    <a:pt x="192" y="69"/>
                    <a:pt x="191" y="69"/>
                    <a:pt x="190" y="68"/>
                  </a:cubicBezTo>
                  <a:cubicBezTo>
                    <a:pt x="189" y="67"/>
                    <a:pt x="189" y="66"/>
                    <a:pt x="189" y="65"/>
                  </a:cubicBezTo>
                  <a:cubicBezTo>
                    <a:pt x="188" y="64"/>
                    <a:pt x="186" y="64"/>
                    <a:pt x="186" y="63"/>
                  </a:cubicBezTo>
                  <a:cubicBezTo>
                    <a:pt x="185" y="62"/>
                    <a:pt x="186" y="59"/>
                    <a:pt x="185" y="58"/>
                  </a:cubicBezTo>
                  <a:cubicBezTo>
                    <a:pt x="184" y="56"/>
                    <a:pt x="181" y="58"/>
                    <a:pt x="179" y="55"/>
                  </a:cubicBezTo>
                  <a:cubicBezTo>
                    <a:pt x="178" y="52"/>
                    <a:pt x="179" y="49"/>
                    <a:pt x="177" y="47"/>
                  </a:cubicBezTo>
                  <a:cubicBezTo>
                    <a:pt x="174" y="44"/>
                    <a:pt x="170" y="44"/>
                    <a:pt x="167" y="43"/>
                  </a:cubicBezTo>
                  <a:cubicBezTo>
                    <a:pt x="164" y="41"/>
                    <a:pt x="164" y="39"/>
                    <a:pt x="163" y="37"/>
                  </a:cubicBezTo>
                  <a:cubicBezTo>
                    <a:pt x="162" y="35"/>
                    <a:pt x="161" y="33"/>
                    <a:pt x="160" y="31"/>
                  </a:cubicBezTo>
                  <a:cubicBezTo>
                    <a:pt x="159" y="29"/>
                    <a:pt x="159" y="27"/>
                    <a:pt x="159" y="25"/>
                  </a:cubicBezTo>
                  <a:cubicBezTo>
                    <a:pt x="156" y="23"/>
                    <a:pt x="156" y="24"/>
                    <a:pt x="156" y="21"/>
                  </a:cubicBezTo>
                  <a:cubicBezTo>
                    <a:pt x="156" y="17"/>
                    <a:pt x="156" y="17"/>
                    <a:pt x="153" y="15"/>
                  </a:cubicBezTo>
                  <a:cubicBezTo>
                    <a:pt x="151" y="15"/>
                    <a:pt x="148" y="14"/>
                    <a:pt x="147" y="12"/>
                  </a:cubicBezTo>
                  <a:cubicBezTo>
                    <a:pt x="145" y="9"/>
                    <a:pt x="148" y="4"/>
                    <a:pt x="145" y="2"/>
                  </a:cubicBezTo>
                  <a:cubicBezTo>
                    <a:pt x="145" y="2"/>
                    <a:pt x="143" y="2"/>
                    <a:pt x="143" y="2"/>
                  </a:cubicBezTo>
                  <a:cubicBezTo>
                    <a:pt x="142" y="2"/>
                    <a:pt x="142" y="1"/>
                    <a:pt x="142" y="1"/>
                  </a:cubicBezTo>
                  <a:cubicBezTo>
                    <a:pt x="138" y="0"/>
                    <a:pt x="137" y="5"/>
                    <a:pt x="138" y="8"/>
                  </a:cubicBezTo>
                  <a:cubicBezTo>
                    <a:pt x="139" y="10"/>
                    <a:pt x="140" y="10"/>
                    <a:pt x="139" y="13"/>
                  </a:cubicBezTo>
                  <a:cubicBezTo>
                    <a:pt x="139" y="15"/>
                    <a:pt x="139" y="15"/>
                    <a:pt x="139" y="17"/>
                  </a:cubicBezTo>
                  <a:cubicBezTo>
                    <a:pt x="140" y="21"/>
                    <a:pt x="137" y="24"/>
                    <a:pt x="135" y="26"/>
                  </a:cubicBezTo>
                  <a:cubicBezTo>
                    <a:pt x="131" y="29"/>
                    <a:pt x="125" y="29"/>
                    <a:pt x="121" y="28"/>
                  </a:cubicBezTo>
                  <a:cubicBezTo>
                    <a:pt x="117" y="26"/>
                    <a:pt x="117" y="22"/>
                    <a:pt x="114" y="20"/>
                  </a:cubicBezTo>
                  <a:cubicBezTo>
                    <a:pt x="112" y="19"/>
                    <a:pt x="110" y="19"/>
                    <a:pt x="109" y="18"/>
                  </a:cubicBezTo>
                  <a:cubicBezTo>
                    <a:pt x="107" y="17"/>
                    <a:pt x="107" y="16"/>
                    <a:pt x="108" y="14"/>
                  </a:cubicBezTo>
                  <a:cubicBezTo>
                    <a:pt x="110" y="11"/>
                    <a:pt x="115" y="9"/>
                    <a:pt x="114" y="5"/>
                  </a:cubicBezTo>
                  <a:cubicBezTo>
                    <a:pt x="112" y="5"/>
                    <a:pt x="110" y="3"/>
                    <a:pt x="107" y="4"/>
                  </a:cubicBezTo>
                  <a:cubicBezTo>
                    <a:pt x="105" y="5"/>
                    <a:pt x="103" y="6"/>
                    <a:pt x="100" y="6"/>
                  </a:cubicBezTo>
                  <a:cubicBezTo>
                    <a:pt x="94" y="7"/>
                    <a:pt x="88" y="2"/>
                    <a:pt x="83" y="9"/>
                  </a:cubicBezTo>
                  <a:cubicBezTo>
                    <a:pt x="82" y="10"/>
                    <a:pt x="82" y="11"/>
                    <a:pt x="81" y="12"/>
                  </a:cubicBezTo>
                  <a:cubicBezTo>
                    <a:pt x="81" y="14"/>
                    <a:pt x="82" y="15"/>
                    <a:pt x="81" y="16"/>
                  </a:cubicBezTo>
                  <a:cubicBezTo>
                    <a:pt x="80" y="17"/>
                    <a:pt x="78" y="17"/>
                    <a:pt x="77" y="17"/>
                  </a:cubicBezTo>
                  <a:cubicBezTo>
                    <a:pt x="77" y="17"/>
                    <a:pt x="77" y="18"/>
                    <a:pt x="76" y="18"/>
                  </a:cubicBezTo>
                  <a:cubicBezTo>
                    <a:pt x="73" y="20"/>
                    <a:pt x="71" y="17"/>
                    <a:pt x="69" y="15"/>
                  </a:cubicBezTo>
                  <a:cubicBezTo>
                    <a:pt x="67" y="13"/>
                    <a:pt x="65" y="12"/>
                    <a:pt x="62" y="14"/>
                  </a:cubicBezTo>
                  <a:cubicBezTo>
                    <a:pt x="59" y="15"/>
                    <a:pt x="59" y="18"/>
                    <a:pt x="57" y="20"/>
                  </a:cubicBezTo>
                  <a:cubicBezTo>
                    <a:pt x="54" y="23"/>
                    <a:pt x="51" y="28"/>
                    <a:pt x="49" y="32"/>
                  </a:cubicBezTo>
                  <a:cubicBezTo>
                    <a:pt x="46" y="32"/>
                    <a:pt x="47" y="27"/>
                    <a:pt x="44" y="27"/>
                  </a:cubicBezTo>
                  <a:cubicBezTo>
                    <a:pt x="40" y="27"/>
                    <a:pt x="40" y="31"/>
                    <a:pt x="39" y="33"/>
                  </a:cubicBezTo>
                  <a:cubicBezTo>
                    <a:pt x="39" y="36"/>
                    <a:pt x="39" y="36"/>
                    <a:pt x="38" y="38"/>
                  </a:cubicBezTo>
                  <a:cubicBezTo>
                    <a:pt x="38" y="38"/>
                    <a:pt x="38" y="39"/>
                    <a:pt x="38" y="39"/>
                  </a:cubicBezTo>
                  <a:cubicBezTo>
                    <a:pt x="37" y="40"/>
                    <a:pt x="37" y="39"/>
                    <a:pt x="36" y="40"/>
                  </a:cubicBezTo>
                  <a:cubicBezTo>
                    <a:pt x="32" y="41"/>
                    <a:pt x="28" y="43"/>
                    <a:pt x="24" y="45"/>
                  </a:cubicBezTo>
                  <a:cubicBezTo>
                    <a:pt x="21" y="46"/>
                    <a:pt x="18" y="49"/>
                    <a:pt x="14" y="50"/>
                  </a:cubicBezTo>
                  <a:cubicBezTo>
                    <a:pt x="11" y="51"/>
                    <a:pt x="8" y="50"/>
                    <a:pt x="6" y="53"/>
                  </a:cubicBezTo>
                  <a:cubicBezTo>
                    <a:pt x="4" y="54"/>
                    <a:pt x="3" y="57"/>
                    <a:pt x="2" y="59"/>
                  </a:cubicBezTo>
                  <a:cubicBezTo>
                    <a:pt x="0" y="61"/>
                    <a:pt x="0" y="64"/>
                    <a:pt x="0" y="66"/>
                  </a:cubicBezTo>
                  <a:cubicBezTo>
                    <a:pt x="1" y="68"/>
                    <a:pt x="3" y="69"/>
                    <a:pt x="3" y="72"/>
                  </a:cubicBezTo>
                  <a:cubicBezTo>
                    <a:pt x="3" y="73"/>
                    <a:pt x="4" y="74"/>
                    <a:pt x="3" y="75"/>
                  </a:cubicBezTo>
                  <a:cubicBezTo>
                    <a:pt x="3" y="75"/>
                    <a:pt x="2" y="76"/>
                    <a:pt x="2" y="76"/>
                  </a:cubicBezTo>
                  <a:cubicBezTo>
                    <a:pt x="2" y="79"/>
                    <a:pt x="6" y="81"/>
                    <a:pt x="7" y="83"/>
                  </a:cubicBezTo>
                  <a:cubicBezTo>
                    <a:pt x="7" y="85"/>
                    <a:pt x="7" y="88"/>
                    <a:pt x="9" y="90"/>
                  </a:cubicBezTo>
                  <a:cubicBezTo>
                    <a:pt x="10" y="93"/>
                    <a:pt x="9" y="94"/>
                    <a:pt x="10" y="97"/>
                  </a:cubicBezTo>
                  <a:cubicBezTo>
                    <a:pt x="11" y="99"/>
                    <a:pt x="12" y="100"/>
                    <a:pt x="12" y="103"/>
                  </a:cubicBezTo>
                  <a:cubicBezTo>
                    <a:pt x="13" y="106"/>
                    <a:pt x="11" y="108"/>
                    <a:pt x="12" y="111"/>
                  </a:cubicBezTo>
                  <a:cubicBezTo>
                    <a:pt x="12" y="115"/>
                    <a:pt x="18" y="118"/>
                    <a:pt x="22" y="117"/>
                  </a:cubicBezTo>
                  <a:cubicBezTo>
                    <a:pt x="25" y="117"/>
                    <a:pt x="28" y="115"/>
                    <a:pt x="31" y="113"/>
                  </a:cubicBezTo>
                  <a:cubicBezTo>
                    <a:pt x="33" y="113"/>
                    <a:pt x="35" y="113"/>
                    <a:pt x="37" y="113"/>
                  </a:cubicBezTo>
                  <a:cubicBezTo>
                    <a:pt x="38" y="112"/>
                    <a:pt x="40" y="111"/>
                    <a:pt x="42" y="110"/>
                  </a:cubicBezTo>
                  <a:cubicBezTo>
                    <a:pt x="44" y="110"/>
                    <a:pt x="47" y="109"/>
                    <a:pt x="50" y="109"/>
                  </a:cubicBezTo>
                  <a:cubicBezTo>
                    <a:pt x="52" y="109"/>
                    <a:pt x="51" y="110"/>
                    <a:pt x="53" y="107"/>
                  </a:cubicBezTo>
                  <a:cubicBezTo>
                    <a:pt x="55" y="104"/>
                    <a:pt x="59" y="105"/>
                    <a:pt x="63" y="103"/>
                  </a:cubicBezTo>
                  <a:cubicBezTo>
                    <a:pt x="65" y="102"/>
                    <a:pt x="66" y="100"/>
                    <a:pt x="68" y="99"/>
                  </a:cubicBezTo>
                  <a:cubicBezTo>
                    <a:pt x="72" y="98"/>
                    <a:pt x="75" y="99"/>
                    <a:pt x="78" y="98"/>
                  </a:cubicBezTo>
                  <a:cubicBezTo>
                    <a:pt x="82" y="98"/>
                    <a:pt x="85" y="96"/>
                    <a:pt x="88" y="97"/>
                  </a:cubicBezTo>
                  <a:cubicBezTo>
                    <a:pt x="89" y="98"/>
                    <a:pt x="89" y="98"/>
                    <a:pt x="91" y="98"/>
                  </a:cubicBezTo>
                  <a:cubicBezTo>
                    <a:pt x="91" y="98"/>
                    <a:pt x="92" y="98"/>
                    <a:pt x="93" y="99"/>
                  </a:cubicBezTo>
                  <a:cubicBezTo>
                    <a:pt x="95" y="100"/>
                    <a:pt x="95" y="102"/>
                    <a:pt x="98" y="103"/>
                  </a:cubicBezTo>
                  <a:cubicBezTo>
                    <a:pt x="99" y="103"/>
                    <a:pt x="100" y="103"/>
                    <a:pt x="101" y="103"/>
                  </a:cubicBezTo>
                  <a:cubicBezTo>
                    <a:pt x="102" y="104"/>
                    <a:pt x="102" y="105"/>
                    <a:pt x="103" y="106"/>
                  </a:cubicBezTo>
                  <a:cubicBezTo>
                    <a:pt x="103" y="107"/>
                    <a:pt x="105" y="112"/>
                    <a:pt x="106" y="112"/>
                  </a:cubicBezTo>
                  <a:cubicBezTo>
                    <a:pt x="109" y="113"/>
                    <a:pt x="110" y="108"/>
                    <a:pt x="112" y="107"/>
                  </a:cubicBezTo>
                  <a:cubicBezTo>
                    <a:pt x="113" y="106"/>
                    <a:pt x="116" y="105"/>
                    <a:pt x="117" y="106"/>
                  </a:cubicBezTo>
                  <a:cubicBezTo>
                    <a:pt x="119" y="108"/>
                    <a:pt x="115" y="111"/>
                    <a:pt x="114" y="113"/>
                  </a:cubicBezTo>
                  <a:cubicBezTo>
                    <a:pt x="116" y="114"/>
                    <a:pt x="119" y="112"/>
                    <a:pt x="121" y="113"/>
                  </a:cubicBezTo>
                  <a:cubicBezTo>
                    <a:pt x="123" y="114"/>
                    <a:pt x="121" y="117"/>
                    <a:pt x="123" y="118"/>
                  </a:cubicBezTo>
                  <a:cubicBezTo>
                    <a:pt x="126" y="120"/>
                    <a:pt x="128" y="118"/>
                    <a:pt x="129" y="121"/>
                  </a:cubicBezTo>
                  <a:cubicBezTo>
                    <a:pt x="131" y="124"/>
                    <a:pt x="129" y="126"/>
                    <a:pt x="130" y="128"/>
                  </a:cubicBezTo>
                  <a:cubicBezTo>
                    <a:pt x="130" y="131"/>
                    <a:pt x="136" y="133"/>
                    <a:pt x="139" y="133"/>
                  </a:cubicBezTo>
                  <a:cubicBezTo>
                    <a:pt x="140" y="133"/>
                    <a:pt x="141" y="133"/>
                    <a:pt x="141" y="133"/>
                  </a:cubicBezTo>
                  <a:cubicBezTo>
                    <a:pt x="144" y="133"/>
                    <a:pt x="146" y="135"/>
                    <a:pt x="147" y="134"/>
                  </a:cubicBezTo>
                  <a:cubicBezTo>
                    <a:pt x="149" y="132"/>
                    <a:pt x="149" y="130"/>
                    <a:pt x="152" y="132"/>
                  </a:cubicBezTo>
                  <a:cubicBezTo>
                    <a:pt x="154" y="133"/>
                    <a:pt x="153" y="133"/>
                    <a:pt x="154" y="135"/>
                  </a:cubicBezTo>
                  <a:cubicBezTo>
                    <a:pt x="155" y="136"/>
                    <a:pt x="156" y="137"/>
                    <a:pt x="157" y="137"/>
                  </a:cubicBezTo>
                  <a:cubicBezTo>
                    <a:pt x="161" y="137"/>
                    <a:pt x="163" y="133"/>
                    <a:pt x="167" y="133"/>
                  </a:cubicBezTo>
                  <a:cubicBezTo>
                    <a:pt x="172" y="131"/>
                    <a:pt x="175" y="127"/>
                    <a:pt x="177" y="122"/>
                  </a:cubicBezTo>
                  <a:cubicBezTo>
                    <a:pt x="179" y="117"/>
                    <a:pt x="182" y="111"/>
                    <a:pt x="185" y="106"/>
                  </a:cubicBezTo>
                  <a:cubicBezTo>
                    <a:pt x="187" y="104"/>
                    <a:pt x="185" y="105"/>
                    <a:pt x="185" y="103"/>
                  </a:cubicBezTo>
                  <a:cubicBezTo>
                    <a:pt x="185" y="101"/>
                    <a:pt x="187" y="99"/>
                    <a:pt x="188" y="98"/>
                  </a:cubicBezTo>
                  <a:cubicBezTo>
                    <a:pt x="191" y="94"/>
                    <a:pt x="192" y="90"/>
                    <a:pt x="192" y="85"/>
                  </a:cubicBezTo>
                  <a:cubicBezTo>
                    <a:pt x="192" y="83"/>
                    <a:pt x="192" y="81"/>
                    <a:pt x="192" y="79"/>
                  </a:cubicBezTo>
                  <a:cubicBezTo>
                    <a:pt x="192" y="77"/>
                    <a:pt x="193" y="74"/>
                    <a:pt x="193" y="7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" name="Freeform 23"/>
            <p:cNvSpPr/>
            <p:nvPr/>
          </p:nvSpPr>
          <p:spPr bwMode="auto">
            <a:xfrm>
              <a:off x="9129713" y="4983163"/>
              <a:ext cx="88900" cy="93663"/>
            </a:xfrm>
            <a:custGeom>
              <a:avLst/>
              <a:gdLst>
                <a:gd name="T0" fmla="*/ 18 w 21"/>
                <a:gd name="T1" fmla="*/ 4 h 22"/>
                <a:gd name="T2" fmla="*/ 16 w 21"/>
                <a:gd name="T3" fmla="*/ 1 h 22"/>
                <a:gd name="T4" fmla="*/ 10 w 21"/>
                <a:gd name="T5" fmla="*/ 2 h 22"/>
                <a:gd name="T6" fmla="*/ 6 w 21"/>
                <a:gd name="T7" fmla="*/ 1 h 22"/>
                <a:gd name="T8" fmla="*/ 6 w 21"/>
                <a:gd name="T9" fmla="*/ 2 h 22"/>
                <a:gd name="T10" fmla="*/ 1 w 21"/>
                <a:gd name="T11" fmla="*/ 4 h 22"/>
                <a:gd name="T12" fmla="*/ 2 w 21"/>
                <a:gd name="T13" fmla="*/ 6 h 22"/>
                <a:gd name="T14" fmla="*/ 3 w 21"/>
                <a:gd name="T15" fmla="*/ 11 h 22"/>
                <a:gd name="T16" fmla="*/ 8 w 21"/>
                <a:gd name="T17" fmla="*/ 14 h 22"/>
                <a:gd name="T18" fmla="*/ 8 w 21"/>
                <a:gd name="T19" fmla="*/ 18 h 22"/>
                <a:gd name="T20" fmla="*/ 19 w 21"/>
                <a:gd name="T21" fmla="*/ 16 h 22"/>
                <a:gd name="T22" fmla="*/ 19 w 21"/>
                <a:gd name="T23" fmla="*/ 11 h 22"/>
                <a:gd name="T24" fmla="*/ 20 w 21"/>
                <a:gd name="T25" fmla="*/ 7 h 22"/>
                <a:gd name="T26" fmla="*/ 18 w 21"/>
                <a:gd name="T27" fmla="*/ 4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1" h="22">
                  <a:moveTo>
                    <a:pt x="18" y="4"/>
                  </a:moveTo>
                  <a:cubicBezTo>
                    <a:pt x="17" y="2"/>
                    <a:pt x="18" y="2"/>
                    <a:pt x="16" y="1"/>
                  </a:cubicBezTo>
                  <a:cubicBezTo>
                    <a:pt x="14" y="0"/>
                    <a:pt x="12" y="2"/>
                    <a:pt x="10" y="2"/>
                  </a:cubicBezTo>
                  <a:cubicBezTo>
                    <a:pt x="9" y="2"/>
                    <a:pt x="8" y="1"/>
                    <a:pt x="6" y="1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4" y="0"/>
                    <a:pt x="0" y="1"/>
                    <a:pt x="1" y="4"/>
                  </a:cubicBezTo>
                  <a:cubicBezTo>
                    <a:pt x="1" y="5"/>
                    <a:pt x="2" y="5"/>
                    <a:pt x="2" y="6"/>
                  </a:cubicBezTo>
                  <a:cubicBezTo>
                    <a:pt x="3" y="8"/>
                    <a:pt x="2" y="10"/>
                    <a:pt x="3" y="11"/>
                  </a:cubicBezTo>
                  <a:cubicBezTo>
                    <a:pt x="4" y="13"/>
                    <a:pt x="7" y="12"/>
                    <a:pt x="8" y="14"/>
                  </a:cubicBezTo>
                  <a:cubicBezTo>
                    <a:pt x="9" y="15"/>
                    <a:pt x="8" y="17"/>
                    <a:pt x="8" y="18"/>
                  </a:cubicBezTo>
                  <a:cubicBezTo>
                    <a:pt x="10" y="22"/>
                    <a:pt x="18" y="19"/>
                    <a:pt x="19" y="16"/>
                  </a:cubicBezTo>
                  <a:cubicBezTo>
                    <a:pt x="20" y="14"/>
                    <a:pt x="19" y="13"/>
                    <a:pt x="19" y="11"/>
                  </a:cubicBezTo>
                  <a:cubicBezTo>
                    <a:pt x="20" y="10"/>
                    <a:pt x="21" y="9"/>
                    <a:pt x="20" y="7"/>
                  </a:cubicBezTo>
                  <a:cubicBezTo>
                    <a:pt x="20" y="5"/>
                    <a:pt x="19" y="5"/>
                    <a:pt x="18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" name="Freeform 24"/>
            <p:cNvSpPr/>
            <p:nvPr/>
          </p:nvSpPr>
          <p:spPr bwMode="auto">
            <a:xfrm>
              <a:off x="9586913" y="4978400"/>
              <a:ext cx="144462" cy="157163"/>
            </a:xfrm>
            <a:custGeom>
              <a:avLst/>
              <a:gdLst>
                <a:gd name="T0" fmla="*/ 30 w 34"/>
                <a:gd name="T1" fmla="*/ 3 h 37"/>
                <a:gd name="T2" fmla="*/ 25 w 34"/>
                <a:gd name="T3" fmla="*/ 2 h 37"/>
                <a:gd name="T4" fmla="*/ 25 w 34"/>
                <a:gd name="T5" fmla="*/ 2 h 37"/>
                <a:gd name="T6" fmla="*/ 23 w 34"/>
                <a:gd name="T7" fmla="*/ 7 h 37"/>
                <a:gd name="T8" fmla="*/ 20 w 34"/>
                <a:gd name="T9" fmla="*/ 10 h 37"/>
                <a:gd name="T10" fmla="*/ 18 w 34"/>
                <a:gd name="T11" fmla="*/ 13 h 37"/>
                <a:gd name="T12" fmla="*/ 13 w 34"/>
                <a:gd name="T13" fmla="*/ 16 h 37"/>
                <a:gd name="T14" fmla="*/ 8 w 34"/>
                <a:gd name="T15" fmla="*/ 22 h 37"/>
                <a:gd name="T16" fmla="*/ 2 w 34"/>
                <a:gd name="T17" fmla="*/ 25 h 37"/>
                <a:gd name="T18" fmla="*/ 1 w 34"/>
                <a:gd name="T19" fmla="*/ 31 h 37"/>
                <a:gd name="T20" fmla="*/ 3 w 34"/>
                <a:gd name="T21" fmla="*/ 35 h 37"/>
                <a:gd name="T22" fmla="*/ 11 w 34"/>
                <a:gd name="T23" fmla="*/ 36 h 37"/>
                <a:gd name="T24" fmla="*/ 16 w 34"/>
                <a:gd name="T25" fmla="*/ 32 h 37"/>
                <a:gd name="T26" fmla="*/ 18 w 34"/>
                <a:gd name="T27" fmla="*/ 25 h 37"/>
                <a:gd name="T28" fmla="*/ 21 w 34"/>
                <a:gd name="T29" fmla="*/ 23 h 37"/>
                <a:gd name="T30" fmla="*/ 24 w 34"/>
                <a:gd name="T31" fmla="*/ 20 h 37"/>
                <a:gd name="T32" fmla="*/ 29 w 34"/>
                <a:gd name="T33" fmla="*/ 16 h 37"/>
                <a:gd name="T34" fmla="*/ 31 w 34"/>
                <a:gd name="T35" fmla="*/ 13 h 37"/>
                <a:gd name="T36" fmla="*/ 33 w 34"/>
                <a:gd name="T37" fmla="*/ 11 h 37"/>
                <a:gd name="T38" fmla="*/ 33 w 34"/>
                <a:gd name="T39" fmla="*/ 6 h 37"/>
                <a:gd name="T40" fmla="*/ 30 w 34"/>
                <a:gd name="T41" fmla="*/ 3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4" h="37">
                  <a:moveTo>
                    <a:pt x="30" y="3"/>
                  </a:moveTo>
                  <a:cubicBezTo>
                    <a:pt x="29" y="2"/>
                    <a:pt x="26" y="0"/>
                    <a:pt x="25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25" y="4"/>
                    <a:pt x="25" y="6"/>
                    <a:pt x="23" y="7"/>
                  </a:cubicBezTo>
                  <a:cubicBezTo>
                    <a:pt x="22" y="8"/>
                    <a:pt x="21" y="8"/>
                    <a:pt x="20" y="10"/>
                  </a:cubicBezTo>
                  <a:cubicBezTo>
                    <a:pt x="19" y="11"/>
                    <a:pt x="19" y="12"/>
                    <a:pt x="18" y="13"/>
                  </a:cubicBezTo>
                  <a:cubicBezTo>
                    <a:pt x="17" y="15"/>
                    <a:pt x="15" y="15"/>
                    <a:pt x="13" y="16"/>
                  </a:cubicBezTo>
                  <a:cubicBezTo>
                    <a:pt x="10" y="18"/>
                    <a:pt x="9" y="20"/>
                    <a:pt x="8" y="22"/>
                  </a:cubicBezTo>
                  <a:cubicBezTo>
                    <a:pt x="6" y="24"/>
                    <a:pt x="4" y="24"/>
                    <a:pt x="2" y="25"/>
                  </a:cubicBezTo>
                  <a:cubicBezTo>
                    <a:pt x="0" y="27"/>
                    <a:pt x="1" y="29"/>
                    <a:pt x="1" y="31"/>
                  </a:cubicBezTo>
                  <a:cubicBezTo>
                    <a:pt x="1" y="34"/>
                    <a:pt x="1" y="35"/>
                    <a:pt x="3" y="35"/>
                  </a:cubicBezTo>
                  <a:cubicBezTo>
                    <a:pt x="6" y="36"/>
                    <a:pt x="9" y="37"/>
                    <a:pt x="11" y="36"/>
                  </a:cubicBezTo>
                  <a:cubicBezTo>
                    <a:pt x="13" y="36"/>
                    <a:pt x="15" y="34"/>
                    <a:pt x="16" y="32"/>
                  </a:cubicBezTo>
                  <a:cubicBezTo>
                    <a:pt x="17" y="30"/>
                    <a:pt x="16" y="27"/>
                    <a:pt x="18" y="25"/>
                  </a:cubicBezTo>
                  <a:cubicBezTo>
                    <a:pt x="19" y="24"/>
                    <a:pt x="20" y="24"/>
                    <a:pt x="21" y="23"/>
                  </a:cubicBezTo>
                  <a:cubicBezTo>
                    <a:pt x="22" y="22"/>
                    <a:pt x="23" y="21"/>
                    <a:pt x="24" y="20"/>
                  </a:cubicBezTo>
                  <a:cubicBezTo>
                    <a:pt x="25" y="18"/>
                    <a:pt x="28" y="19"/>
                    <a:pt x="29" y="16"/>
                  </a:cubicBezTo>
                  <a:cubicBezTo>
                    <a:pt x="30" y="15"/>
                    <a:pt x="30" y="14"/>
                    <a:pt x="31" y="13"/>
                  </a:cubicBezTo>
                  <a:cubicBezTo>
                    <a:pt x="31" y="13"/>
                    <a:pt x="33" y="12"/>
                    <a:pt x="33" y="11"/>
                  </a:cubicBezTo>
                  <a:cubicBezTo>
                    <a:pt x="34" y="9"/>
                    <a:pt x="34" y="8"/>
                    <a:pt x="33" y="6"/>
                  </a:cubicBezTo>
                  <a:cubicBezTo>
                    <a:pt x="33" y="3"/>
                    <a:pt x="32" y="4"/>
                    <a:pt x="3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" name="Freeform 25"/>
            <p:cNvSpPr/>
            <p:nvPr/>
          </p:nvSpPr>
          <p:spPr bwMode="auto">
            <a:xfrm>
              <a:off x="9685338" y="4846638"/>
              <a:ext cx="139700" cy="161925"/>
            </a:xfrm>
            <a:custGeom>
              <a:avLst/>
              <a:gdLst>
                <a:gd name="T0" fmla="*/ 31 w 33"/>
                <a:gd name="T1" fmla="*/ 19 h 38"/>
                <a:gd name="T2" fmla="*/ 25 w 33"/>
                <a:gd name="T3" fmla="*/ 17 h 38"/>
                <a:gd name="T4" fmla="*/ 20 w 33"/>
                <a:gd name="T5" fmla="*/ 14 h 38"/>
                <a:gd name="T6" fmla="*/ 14 w 33"/>
                <a:gd name="T7" fmla="*/ 7 h 38"/>
                <a:gd name="T8" fmla="*/ 11 w 33"/>
                <a:gd name="T9" fmla="*/ 6 h 38"/>
                <a:gd name="T10" fmla="*/ 10 w 33"/>
                <a:gd name="T11" fmla="*/ 3 h 38"/>
                <a:gd name="T12" fmla="*/ 6 w 33"/>
                <a:gd name="T13" fmla="*/ 8 h 38"/>
                <a:gd name="T14" fmla="*/ 12 w 33"/>
                <a:gd name="T15" fmla="*/ 12 h 38"/>
                <a:gd name="T16" fmla="*/ 16 w 33"/>
                <a:gd name="T17" fmla="*/ 14 h 38"/>
                <a:gd name="T18" fmla="*/ 14 w 33"/>
                <a:gd name="T19" fmla="*/ 16 h 38"/>
                <a:gd name="T20" fmla="*/ 11 w 33"/>
                <a:gd name="T21" fmla="*/ 21 h 38"/>
                <a:gd name="T22" fmla="*/ 12 w 33"/>
                <a:gd name="T23" fmla="*/ 24 h 38"/>
                <a:gd name="T24" fmla="*/ 16 w 33"/>
                <a:gd name="T25" fmla="*/ 33 h 38"/>
                <a:gd name="T26" fmla="*/ 17 w 33"/>
                <a:gd name="T27" fmla="*/ 37 h 38"/>
                <a:gd name="T28" fmla="*/ 23 w 33"/>
                <a:gd name="T29" fmla="*/ 29 h 38"/>
                <a:gd name="T30" fmla="*/ 27 w 33"/>
                <a:gd name="T31" fmla="*/ 26 h 38"/>
                <a:gd name="T32" fmla="*/ 31 w 33"/>
                <a:gd name="T33" fmla="*/ 19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3" h="38">
                  <a:moveTo>
                    <a:pt x="31" y="19"/>
                  </a:moveTo>
                  <a:cubicBezTo>
                    <a:pt x="30" y="17"/>
                    <a:pt x="27" y="17"/>
                    <a:pt x="25" y="17"/>
                  </a:cubicBezTo>
                  <a:cubicBezTo>
                    <a:pt x="22" y="17"/>
                    <a:pt x="21" y="16"/>
                    <a:pt x="20" y="14"/>
                  </a:cubicBezTo>
                  <a:cubicBezTo>
                    <a:pt x="19" y="11"/>
                    <a:pt x="17" y="8"/>
                    <a:pt x="14" y="7"/>
                  </a:cubicBezTo>
                  <a:cubicBezTo>
                    <a:pt x="13" y="7"/>
                    <a:pt x="12" y="7"/>
                    <a:pt x="11" y="6"/>
                  </a:cubicBezTo>
                  <a:cubicBezTo>
                    <a:pt x="11" y="5"/>
                    <a:pt x="10" y="4"/>
                    <a:pt x="10" y="3"/>
                  </a:cubicBezTo>
                  <a:cubicBezTo>
                    <a:pt x="5" y="0"/>
                    <a:pt x="0" y="5"/>
                    <a:pt x="6" y="8"/>
                  </a:cubicBezTo>
                  <a:cubicBezTo>
                    <a:pt x="9" y="9"/>
                    <a:pt x="10" y="11"/>
                    <a:pt x="12" y="12"/>
                  </a:cubicBezTo>
                  <a:cubicBezTo>
                    <a:pt x="13" y="13"/>
                    <a:pt x="15" y="14"/>
                    <a:pt x="16" y="14"/>
                  </a:cubicBezTo>
                  <a:cubicBezTo>
                    <a:pt x="16" y="15"/>
                    <a:pt x="15" y="15"/>
                    <a:pt x="14" y="16"/>
                  </a:cubicBezTo>
                  <a:cubicBezTo>
                    <a:pt x="14" y="18"/>
                    <a:pt x="12" y="19"/>
                    <a:pt x="11" y="21"/>
                  </a:cubicBezTo>
                  <a:cubicBezTo>
                    <a:pt x="10" y="23"/>
                    <a:pt x="11" y="23"/>
                    <a:pt x="12" y="24"/>
                  </a:cubicBezTo>
                  <a:cubicBezTo>
                    <a:pt x="14" y="27"/>
                    <a:pt x="16" y="29"/>
                    <a:pt x="16" y="33"/>
                  </a:cubicBezTo>
                  <a:cubicBezTo>
                    <a:pt x="16" y="34"/>
                    <a:pt x="16" y="36"/>
                    <a:pt x="17" y="37"/>
                  </a:cubicBezTo>
                  <a:cubicBezTo>
                    <a:pt x="21" y="38"/>
                    <a:pt x="22" y="31"/>
                    <a:pt x="23" y="29"/>
                  </a:cubicBezTo>
                  <a:cubicBezTo>
                    <a:pt x="24" y="27"/>
                    <a:pt x="25" y="27"/>
                    <a:pt x="27" y="26"/>
                  </a:cubicBezTo>
                  <a:cubicBezTo>
                    <a:pt x="30" y="25"/>
                    <a:pt x="33" y="22"/>
                    <a:pt x="31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" name="Freeform 26"/>
            <p:cNvSpPr/>
            <p:nvPr/>
          </p:nvSpPr>
          <p:spPr bwMode="auto">
            <a:xfrm>
              <a:off x="9744075" y="4911725"/>
              <a:ext cx="4762" cy="3175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1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0"/>
                    <a:pt x="1" y="0"/>
                  </a:cubicBez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" name="Freeform 27"/>
            <p:cNvSpPr/>
            <p:nvPr/>
          </p:nvSpPr>
          <p:spPr bwMode="auto">
            <a:xfrm>
              <a:off x="7591425" y="3833813"/>
              <a:ext cx="79375" cy="76200"/>
            </a:xfrm>
            <a:custGeom>
              <a:avLst/>
              <a:gdLst>
                <a:gd name="T0" fmla="*/ 10 w 19"/>
                <a:gd name="T1" fmla="*/ 8 h 18"/>
                <a:gd name="T2" fmla="*/ 9 w 19"/>
                <a:gd name="T3" fmla="*/ 5 h 18"/>
                <a:gd name="T4" fmla="*/ 6 w 19"/>
                <a:gd name="T5" fmla="*/ 2 h 18"/>
                <a:gd name="T6" fmla="*/ 2 w 19"/>
                <a:gd name="T7" fmla="*/ 1 h 18"/>
                <a:gd name="T8" fmla="*/ 2 w 19"/>
                <a:gd name="T9" fmla="*/ 1 h 18"/>
                <a:gd name="T10" fmla="*/ 1 w 19"/>
                <a:gd name="T11" fmla="*/ 4 h 18"/>
                <a:gd name="T12" fmla="*/ 1 w 19"/>
                <a:gd name="T13" fmla="*/ 6 h 18"/>
                <a:gd name="T14" fmla="*/ 2 w 19"/>
                <a:gd name="T15" fmla="*/ 12 h 18"/>
                <a:gd name="T16" fmla="*/ 5 w 19"/>
                <a:gd name="T17" fmla="*/ 14 h 18"/>
                <a:gd name="T18" fmla="*/ 7 w 19"/>
                <a:gd name="T19" fmla="*/ 16 h 18"/>
                <a:gd name="T20" fmla="*/ 15 w 19"/>
                <a:gd name="T21" fmla="*/ 10 h 18"/>
                <a:gd name="T22" fmla="*/ 10 w 19"/>
                <a:gd name="T23" fmla="*/ 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9" h="18">
                  <a:moveTo>
                    <a:pt x="10" y="8"/>
                  </a:moveTo>
                  <a:cubicBezTo>
                    <a:pt x="9" y="7"/>
                    <a:pt x="9" y="7"/>
                    <a:pt x="9" y="5"/>
                  </a:cubicBezTo>
                  <a:cubicBezTo>
                    <a:pt x="8" y="4"/>
                    <a:pt x="7" y="3"/>
                    <a:pt x="6" y="2"/>
                  </a:cubicBezTo>
                  <a:cubicBezTo>
                    <a:pt x="5" y="1"/>
                    <a:pt x="2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1" y="3"/>
                    <a:pt x="1" y="4"/>
                  </a:cubicBezTo>
                  <a:cubicBezTo>
                    <a:pt x="1" y="5"/>
                    <a:pt x="1" y="5"/>
                    <a:pt x="1" y="6"/>
                  </a:cubicBezTo>
                  <a:cubicBezTo>
                    <a:pt x="2" y="8"/>
                    <a:pt x="0" y="11"/>
                    <a:pt x="2" y="12"/>
                  </a:cubicBezTo>
                  <a:cubicBezTo>
                    <a:pt x="3" y="13"/>
                    <a:pt x="4" y="12"/>
                    <a:pt x="5" y="14"/>
                  </a:cubicBezTo>
                  <a:cubicBezTo>
                    <a:pt x="6" y="15"/>
                    <a:pt x="6" y="16"/>
                    <a:pt x="7" y="16"/>
                  </a:cubicBezTo>
                  <a:cubicBezTo>
                    <a:pt x="10" y="18"/>
                    <a:pt x="19" y="14"/>
                    <a:pt x="15" y="10"/>
                  </a:cubicBezTo>
                  <a:cubicBezTo>
                    <a:pt x="14" y="9"/>
                    <a:pt x="12" y="9"/>
                    <a:pt x="10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" name="Freeform 28"/>
            <p:cNvSpPr/>
            <p:nvPr/>
          </p:nvSpPr>
          <p:spPr bwMode="auto">
            <a:xfrm>
              <a:off x="6853238" y="4249738"/>
              <a:ext cx="144462" cy="271463"/>
            </a:xfrm>
            <a:custGeom>
              <a:avLst/>
              <a:gdLst>
                <a:gd name="T0" fmla="*/ 33 w 34"/>
                <a:gd name="T1" fmla="*/ 11 h 64"/>
                <a:gd name="T2" fmla="*/ 33 w 34"/>
                <a:gd name="T3" fmla="*/ 6 h 64"/>
                <a:gd name="T4" fmla="*/ 29 w 34"/>
                <a:gd name="T5" fmla="*/ 1 h 64"/>
                <a:gd name="T6" fmla="*/ 29 w 34"/>
                <a:gd name="T7" fmla="*/ 1 h 64"/>
                <a:gd name="T8" fmla="*/ 26 w 34"/>
                <a:gd name="T9" fmla="*/ 7 h 64"/>
                <a:gd name="T10" fmla="*/ 21 w 34"/>
                <a:gd name="T11" fmla="*/ 11 h 64"/>
                <a:gd name="T12" fmla="*/ 16 w 34"/>
                <a:gd name="T13" fmla="*/ 13 h 64"/>
                <a:gd name="T14" fmla="*/ 14 w 34"/>
                <a:gd name="T15" fmla="*/ 17 h 64"/>
                <a:gd name="T16" fmla="*/ 8 w 34"/>
                <a:gd name="T17" fmla="*/ 19 h 64"/>
                <a:gd name="T18" fmla="*/ 3 w 34"/>
                <a:gd name="T19" fmla="*/ 25 h 64"/>
                <a:gd name="T20" fmla="*/ 5 w 34"/>
                <a:gd name="T21" fmla="*/ 31 h 64"/>
                <a:gd name="T22" fmla="*/ 9 w 34"/>
                <a:gd name="T23" fmla="*/ 37 h 64"/>
                <a:gd name="T24" fmla="*/ 5 w 34"/>
                <a:gd name="T25" fmla="*/ 41 h 64"/>
                <a:gd name="T26" fmla="*/ 3 w 34"/>
                <a:gd name="T27" fmla="*/ 42 h 64"/>
                <a:gd name="T28" fmla="*/ 4 w 34"/>
                <a:gd name="T29" fmla="*/ 49 h 64"/>
                <a:gd name="T30" fmla="*/ 5 w 34"/>
                <a:gd name="T31" fmla="*/ 54 h 64"/>
                <a:gd name="T32" fmla="*/ 4 w 34"/>
                <a:gd name="T33" fmla="*/ 57 h 64"/>
                <a:gd name="T34" fmla="*/ 11 w 34"/>
                <a:gd name="T35" fmla="*/ 63 h 64"/>
                <a:gd name="T36" fmla="*/ 19 w 34"/>
                <a:gd name="T37" fmla="*/ 57 h 64"/>
                <a:gd name="T38" fmla="*/ 22 w 34"/>
                <a:gd name="T39" fmla="*/ 38 h 64"/>
                <a:gd name="T40" fmla="*/ 25 w 34"/>
                <a:gd name="T41" fmla="*/ 33 h 64"/>
                <a:gd name="T42" fmla="*/ 29 w 34"/>
                <a:gd name="T43" fmla="*/ 28 h 64"/>
                <a:gd name="T44" fmla="*/ 33 w 34"/>
                <a:gd name="T45" fmla="*/ 19 h 64"/>
                <a:gd name="T46" fmla="*/ 34 w 34"/>
                <a:gd name="T47" fmla="*/ 14 h 64"/>
                <a:gd name="T48" fmla="*/ 33 w 34"/>
                <a:gd name="T49" fmla="*/ 11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4" h="64">
                  <a:moveTo>
                    <a:pt x="33" y="11"/>
                  </a:moveTo>
                  <a:cubicBezTo>
                    <a:pt x="32" y="10"/>
                    <a:pt x="33" y="8"/>
                    <a:pt x="33" y="6"/>
                  </a:cubicBezTo>
                  <a:cubicBezTo>
                    <a:pt x="32" y="4"/>
                    <a:pt x="31" y="2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7" y="0"/>
                    <a:pt x="26" y="6"/>
                    <a:pt x="26" y="7"/>
                  </a:cubicBezTo>
                  <a:cubicBezTo>
                    <a:pt x="25" y="9"/>
                    <a:pt x="23" y="10"/>
                    <a:pt x="21" y="11"/>
                  </a:cubicBezTo>
                  <a:cubicBezTo>
                    <a:pt x="20" y="11"/>
                    <a:pt x="17" y="12"/>
                    <a:pt x="16" y="13"/>
                  </a:cubicBezTo>
                  <a:cubicBezTo>
                    <a:pt x="15" y="15"/>
                    <a:pt x="16" y="16"/>
                    <a:pt x="14" y="17"/>
                  </a:cubicBezTo>
                  <a:cubicBezTo>
                    <a:pt x="12" y="18"/>
                    <a:pt x="9" y="17"/>
                    <a:pt x="8" y="19"/>
                  </a:cubicBezTo>
                  <a:cubicBezTo>
                    <a:pt x="6" y="20"/>
                    <a:pt x="4" y="23"/>
                    <a:pt x="3" y="25"/>
                  </a:cubicBezTo>
                  <a:cubicBezTo>
                    <a:pt x="3" y="27"/>
                    <a:pt x="4" y="29"/>
                    <a:pt x="5" y="31"/>
                  </a:cubicBezTo>
                  <a:cubicBezTo>
                    <a:pt x="6" y="32"/>
                    <a:pt x="10" y="34"/>
                    <a:pt x="9" y="37"/>
                  </a:cubicBezTo>
                  <a:cubicBezTo>
                    <a:pt x="9" y="38"/>
                    <a:pt x="6" y="40"/>
                    <a:pt x="5" y="41"/>
                  </a:cubicBezTo>
                  <a:cubicBezTo>
                    <a:pt x="5" y="41"/>
                    <a:pt x="4" y="42"/>
                    <a:pt x="3" y="42"/>
                  </a:cubicBezTo>
                  <a:cubicBezTo>
                    <a:pt x="0" y="44"/>
                    <a:pt x="3" y="47"/>
                    <a:pt x="4" y="49"/>
                  </a:cubicBezTo>
                  <a:cubicBezTo>
                    <a:pt x="5" y="51"/>
                    <a:pt x="5" y="52"/>
                    <a:pt x="5" y="54"/>
                  </a:cubicBezTo>
                  <a:cubicBezTo>
                    <a:pt x="5" y="55"/>
                    <a:pt x="4" y="56"/>
                    <a:pt x="4" y="57"/>
                  </a:cubicBezTo>
                  <a:cubicBezTo>
                    <a:pt x="5" y="59"/>
                    <a:pt x="9" y="62"/>
                    <a:pt x="11" y="63"/>
                  </a:cubicBezTo>
                  <a:cubicBezTo>
                    <a:pt x="15" y="64"/>
                    <a:pt x="18" y="60"/>
                    <a:pt x="19" y="57"/>
                  </a:cubicBezTo>
                  <a:cubicBezTo>
                    <a:pt x="24" y="51"/>
                    <a:pt x="22" y="44"/>
                    <a:pt x="22" y="38"/>
                  </a:cubicBezTo>
                  <a:cubicBezTo>
                    <a:pt x="23" y="35"/>
                    <a:pt x="24" y="35"/>
                    <a:pt x="25" y="33"/>
                  </a:cubicBezTo>
                  <a:cubicBezTo>
                    <a:pt x="27" y="32"/>
                    <a:pt x="28" y="30"/>
                    <a:pt x="29" y="28"/>
                  </a:cubicBezTo>
                  <a:cubicBezTo>
                    <a:pt x="31" y="25"/>
                    <a:pt x="32" y="22"/>
                    <a:pt x="33" y="19"/>
                  </a:cubicBezTo>
                  <a:cubicBezTo>
                    <a:pt x="33" y="17"/>
                    <a:pt x="34" y="16"/>
                    <a:pt x="34" y="14"/>
                  </a:cubicBezTo>
                  <a:cubicBezTo>
                    <a:pt x="34" y="13"/>
                    <a:pt x="33" y="12"/>
                    <a:pt x="33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" name="Freeform 29"/>
            <p:cNvSpPr/>
            <p:nvPr/>
          </p:nvSpPr>
          <p:spPr bwMode="auto">
            <a:xfrm>
              <a:off x="8599488" y="3090863"/>
              <a:ext cx="314325" cy="327025"/>
            </a:xfrm>
            <a:custGeom>
              <a:avLst/>
              <a:gdLst>
                <a:gd name="T0" fmla="*/ 46 w 74"/>
                <a:gd name="T1" fmla="*/ 35 h 77"/>
                <a:gd name="T2" fmla="*/ 44 w 74"/>
                <a:gd name="T3" fmla="*/ 37 h 77"/>
                <a:gd name="T4" fmla="*/ 43 w 74"/>
                <a:gd name="T5" fmla="*/ 41 h 77"/>
                <a:gd name="T6" fmla="*/ 40 w 74"/>
                <a:gd name="T7" fmla="*/ 44 h 77"/>
                <a:gd name="T8" fmla="*/ 35 w 74"/>
                <a:gd name="T9" fmla="*/ 43 h 77"/>
                <a:gd name="T10" fmla="*/ 33 w 74"/>
                <a:gd name="T11" fmla="*/ 42 h 77"/>
                <a:gd name="T12" fmla="*/ 30 w 74"/>
                <a:gd name="T13" fmla="*/ 49 h 77"/>
                <a:gd name="T14" fmla="*/ 26 w 74"/>
                <a:gd name="T15" fmla="*/ 51 h 77"/>
                <a:gd name="T16" fmla="*/ 23 w 74"/>
                <a:gd name="T17" fmla="*/ 51 h 77"/>
                <a:gd name="T18" fmla="*/ 21 w 74"/>
                <a:gd name="T19" fmla="*/ 52 h 77"/>
                <a:gd name="T20" fmla="*/ 16 w 74"/>
                <a:gd name="T21" fmla="*/ 53 h 77"/>
                <a:gd name="T22" fmla="*/ 12 w 74"/>
                <a:gd name="T23" fmla="*/ 57 h 77"/>
                <a:gd name="T24" fmla="*/ 7 w 74"/>
                <a:gd name="T25" fmla="*/ 59 h 77"/>
                <a:gd name="T26" fmla="*/ 4 w 74"/>
                <a:gd name="T27" fmla="*/ 61 h 77"/>
                <a:gd name="T28" fmla="*/ 3 w 74"/>
                <a:gd name="T29" fmla="*/ 63 h 77"/>
                <a:gd name="T30" fmla="*/ 0 w 74"/>
                <a:gd name="T31" fmla="*/ 67 h 77"/>
                <a:gd name="T32" fmla="*/ 2 w 74"/>
                <a:gd name="T33" fmla="*/ 70 h 77"/>
                <a:gd name="T34" fmla="*/ 2 w 74"/>
                <a:gd name="T35" fmla="*/ 72 h 77"/>
                <a:gd name="T36" fmla="*/ 9 w 74"/>
                <a:gd name="T37" fmla="*/ 69 h 77"/>
                <a:gd name="T38" fmla="*/ 9 w 74"/>
                <a:gd name="T39" fmla="*/ 66 h 77"/>
                <a:gd name="T40" fmla="*/ 13 w 74"/>
                <a:gd name="T41" fmla="*/ 63 h 77"/>
                <a:gd name="T42" fmla="*/ 16 w 74"/>
                <a:gd name="T43" fmla="*/ 64 h 77"/>
                <a:gd name="T44" fmla="*/ 18 w 74"/>
                <a:gd name="T45" fmla="*/ 63 h 77"/>
                <a:gd name="T46" fmla="*/ 23 w 74"/>
                <a:gd name="T47" fmla="*/ 61 h 77"/>
                <a:gd name="T48" fmla="*/ 27 w 74"/>
                <a:gd name="T49" fmla="*/ 59 h 77"/>
                <a:gd name="T50" fmla="*/ 28 w 74"/>
                <a:gd name="T51" fmla="*/ 60 h 77"/>
                <a:gd name="T52" fmla="*/ 35 w 74"/>
                <a:gd name="T53" fmla="*/ 58 h 77"/>
                <a:gd name="T54" fmla="*/ 40 w 74"/>
                <a:gd name="T55" fmla="*/ 56 h 77"/>
                <a:gd name="T56" fmla="*/ 43 w 74"/>
                <a:gd name="T57" fmla="*/ 56 h 77"/>
                <a:gd name="T58" fmla="*/ 48 w 74"/>
                <a:gd name="T59" fmla="*/ 53 h 77"/>
                <a:gd name="T60" fmla="*/ 51 w 74"/>
                <a:gd name="T61" fmla="*/ 48 h 77"/>
                <a:gd name="T62" fmla="*/ 54 w 74"/>
                <a:gd name="T63" fmla="*/ 44 h 77"/>
                <a:gd name="T64" fmla="*/ 56 w 74"/>
                <a:gd name="T65" fmla="*/ 39 h 77"/>
                <a:gd name="T66" fmla="*/ 57 w 74"/>
                <a:gd name="T67" fmla="*/ 32 h 77"/>
                <a:gd name="T68" fmla="*/ 58 w 74"/>
                <a:gd name="T69" fmla="*/ 28 h 77"/>
                <a:gd name="T70" fmla="*/ 57 w 74"/>
                <a:gd name="T71" fmla="*/ 24 h 77"/>
                <a:gd name="T72" fmla="*/ 54 w 74"/>
                <a:gd name="T73" fmla="*/ 22 h 77"/>
                <a:gd name="T74" fmla="*/ 55 w 74"/>
                <a:gd name="T75" fmla="*/ 18 h 77"/>
                <a:gd name="T76" fmla="*/ 61 w 74"/>
                <a:gd name="T77" fmla="*/ 18 h 77"/>
                <a:gd name="T78" fmla="*/ 64 w 74"/>
                <a:gd name="T79" fmla="*/ 19 h 77"/>
                <a:gd name="T80" fmla="*/ 70 w 74"/>
                <a:gd name="T81" fmla="*/ 14 h 77"/>
                <a:gd name="T82" fmla="*/ 74 w 74"/>
                <a:gd name="T83" fmla="*/ 10 h 77"/>
                <a:gd name="T84" fmla="*/ 72 w 74"/>
                <a:gd name="T85" fmla="*/ 8 h 77"/>
                <a:gd name="T86" fmla="*/ 66 w 74"/>
                <a:gd name="T87" fmla="*/ 6 h 77"/>
                <a:gd name="T88" fmla="*/ 64 w 74"/>
                <a:gd name="T89" fmla="*/ 4 h 77"/>
                <a:gd name="T90" fmla="*/ 61 w 74"/>
                <a:gd name="T91" fmla="*/ 2 h 77"/>
                <a:gd name="T92" fmla="*/ 59 w 74"/>
                <a:gd name="T93" fmla="*/ 0 h 77"/>
                <a:gd name="T94" fmla="*/ 55 w 74"/>
                <a:gd name="T95" fmla="*/ 3 h 77"/>
                <a:gd name="T96" fmla="*/ 55 w 74"/>
                <a:gd name="T97" fmla="*/ 7 h 77"/>
                <a:gd name="T98" fmla="*/ 51 w 74"/>
                <a:gd name="T99" fmla="*/ 11 h 77"/>
                <a:gd name="T100" fmla="*/ 51 w 74"/>
                <a:gd name="T101" fmla="*/ 18 h 77"/>
                <a:gd name="T102" fmla="*/ 50 w 74"/>
                <a:gd name="T103" fmla="*/ 23 h 77"/>
                <a:gd name="T104" fmla="*/ 49 w 74"/>
                <a:gd name="T105" fmla="*/ 25 h 77"/>
                <a:gd name="T106" fmla="*/ 48 w 74"/>
                <a:gd name="T107" fmla="*/ 30 h 77"/>
                <a:gd name="T108" fmla="*/ 46 w 74"/>
                <a:gd name="T109" fmla="*/ 3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74" h="77">
                  <a:moveTo>
                    <a:pt x="46" y="35"/>
                  </a:moveTo>
                  <a:cubicBezTo>
                    <a:pt x="45" y="35"/>
                    <a:pt x="44" y="36"/>
                    <a:pt x="44" y="37"/>
                  </a:cubicBezTo>
                  <a:cubicBezTo>
                    <a:pt x="44" y="38"/>
                    <a:pt x="44" y="39"/>
                    <a:pt x="43" y="41"/>
                  </a:cubicBezTo>
                  <a:cubicBezTo>
                    <a:pt x="42" y="42"/>
                    <a:pt x="41" y="43"/>
                    <a:pt x="40" y="44"/>
                  </a:cubicBezTo>
                  <a:cubicBezTo>
                    <a:pt x="38" y="45"/>
                    <a:pt x="36" y="46"/>
                    <a:pt x="35" y="43"/>
                  </a:cubicBezTo>
                  <a:cubicBezTo>
                    <a:pt x="34" y="42"/>
                    <a:pt x="35" y="41"/>
                    <a:pt x="33" y="42"/>
                  </a:cubicBezTo>
                  <a:cubicBezTo>
                    <a:pt x="30" y="43"/>
                    <a:pt x="31" y="47"/>
                    <a:pt x="30" y="49"/>
                  </a:cubicBezTo>
                  <a:cubicBezTo>
                    <a:pt x="30" y="51"/>
                    <a:pt x="28" y="51"/>
                    <a:pt x="26" y="51"/>
                  </a:cubicBezTo>
                  <a:cubicBezTo>
                    <a:pt x="25" y="51"/>
                    <a:pt x="24" y="50"/>
                    <a:pt x="23" y="51"/>
                  </a:cubicBezTo>
                  <a:cubicBezTo>
                    <a:pt x="22" y="51"/>
                    <a:pt x="22" y="52"/>
                    <a:pt x="21" y="52"/>
                  </a:cubicBezTo>
                  <a:cubicBezTo>
                    <a:pt x="19" y="53"/>
                    <a:pt x="17" y="52"/>
                    <a:pt x="16" y="53"/>
                  </a:cubicBezTo>
                  <a:cubicBezTo>
                    <a:pt x="14" y="53"/>
                    <a:pt x="13" y="56"/>
                    <a:pt x="12" y="57"/>
                  </a:cubicBezTo>
                  <a:cubicBezTo>
                    <a:pt x="11" y="58"/>
                    <a:pt x="9" y="58"/>
                    <a:pt x="7" y="59"/>
                  </a:cubicBezTo>
                  <a:cubicBezTo>
                    <a:pt x="6" y="60"/>
                    <a:pt x="5" y="60"/>
                    <a:pt x="4" y="61"/>
                  </a:cubicBezTo>
                  <a:cubicBezTo>
                    <a:pt x="3" y="62"/>
                    <a:pt x="3" y="63"/>
                    <a:pt x="3" y="63"/>
                  </a:cubicBezTo>
                  <a:cubicBezTo>
                    <a:pt x="2" y="65"/>
                    <a:pt x="0" y="65"/>
                    <a:pt x="0" y="67"/>
                  </a:cubicBezTo>
                  <a:cubicBezTo>
                    <a:pt x="1" y="68"/>
                    <a:pt x="1" y="69"/>
                    <a:pt x="2" y="70"/>
                  </a:cubicBezTo>
                  <a:cubicBezTo>
                    <a:pt x="2" y="71"/>
                    <a:pt x="1" y="72"/>
                    <a:pt x="2" y="72"/>
                  </a:cubicBezTo>
                  <a:cubicBezTo>
                    <a:pt x="4" y="77"/>
                    <a:pt x="9" y="72"/>
                    <a:pt x="9" y="69"/>
                  </a:cubicBezTo>
                  <a:cubicBezTo>
                    <a:pt x="9" y="68"/>
                    <a:pt x="9" y="67"/>
                    <a:pt x="9" y="66"/>
                  </a:cubicBezTo>
                  <a:cubicBezTo>
                    <a:pt x="9" y="64"/>
                    <a:pt x="11" y="63"/>
                    <a:pt x="13" y="63"/>
                  </a:cubicBezTo>
                  <a:cubicBezTo>
                    <a:pt x="14" y="63"/>
                    <a:pt x="15" y="64"/>
                    <a:pt x="16" y="64"/>
                  </a:cubicBezTo>
                  <a:cubicBezTo>
                    <a:pt x="17" y="64"/>
                    <a:pt x="18" y="63"/>
                    <a:pt x="18" y="63"/>
                  </a:cubicBezTo>
                  <a:cubicBezTo>
                    <a:pt x="20" y="62"/>
                    <a:pt x="22" y="62"/>
                    <a:pt x="23" y="61"/>
                  </a:cubicBezTo>
                  <a:cubicBezTo>
                    <a:pt x="25" y="61"/>
                    <a:pt x="26" y="59"/>
                    <a:pt x="27" y="59"/>
                  </a:cubicBezTo>
                  <a:cubicBezTo>
                    <a:pt x="28" y="59"/>
                    <a:pt x="28" y="60"/>
                    <a:pt x="28" y="60"/>
                  </a:cubicBezTo>
                  <a:cubicBezTo>
                    <a:pt x="31" y="61"/>
                    <a:pt x="33" y="59"/>
                    <a:pt x="35" y="58"/>
                  </a:cubicBezTo>
                  <a:cubicBezTo>
                    <a:pt x="37" y="57"/>
                    <a:pt x="38" y="57"/>
                    <a:pt x="40" y="56"/>
                  </a:cubicBezTo>
                  <a:cubicBezTo>
                    <a:pt x="41" y="56"/>
                    <a:pt x="42" y="56"/>
                    <a:pt x="43" y="56"/>
                  </a:cubicBezTo>
                  <a:cubicBezTo>
                    <a:pt x="45" y="56"/>
                    <a:pt x="47" y="55"/>
                    <a:pt x="48" y="53"/>
                  </a:cubicBezTo>
                  <a:cubicBezTo>
                    <a:pt x="49" y="52"/>
                    <a:pt x="50" y="50"/>
                    <a:pt x="51" y="48"/>
                  </a:cubicBezTo>
                  <a:cubicBezTo>
                    <a:pt x="52" y="47"/>
                    <a:pt x="53" y="46"/>
                    <a:pt x="54" y="44"/>
                  </a:cubicBezTo>
                  <a:cubicBezTo>
                    <a:pt x="55" y="43"/>
                    <a:pt x="55" y="41"/>
                    <a:pt x="56" y="39"/>
                  </a:cubicBezTo>
                  <a:cubicBezTo>
                    <a:pt x="57" y="37"/>
                    <a:pt x="57" y="35"/>
                    <a:pt x="57" y="32"/>
                  </a:cubicBezTo>
                  <a:cubicBezTo>
                    <a:pt x="57" y="31"/>
                    <a:pt x="58" y="30"/>
                    <a:pt x="58" y="28"/>
                  </a:cubicBezTo>
                  <a:cubicBezTo>
                    <a:pt x="58" y="27"/>
                    <a:pt x="58" y="25"/>
                    <a:pt x="57" y="24"/>
                  </a:cubicBezTo>
                  <a:cubicBezTo>
                    <a:pt x="57" y="23"/>
                    <a:pt x="55" y="24"/>
                    <a:pt x="54" y="22"/>
                  </a:cubicBezTo>
                  <a:cubicBezTo>
                    <a:pt x="54" y="20"/>
                    <a:pt x="54" y="19"/>
                    <a:pt x="55" y="18"/>
                  </a:cubicBezTo>
                  <a:cubicBezTo>
                    <a:pt x="57" y="16"/>
                    <a:pt x="59" y="16"/>
                    <a:pt x="61" y="18"/>
                  </a:cubicBezTo>
                  <a:cubicBezTo>
                    <a:pt x="62" y="19"/>
                    <a:pt x="62" y="20"/>
                    <a:pt x="64" y="19"/>
                  </a:cubicBezTo>
                  <a:cubicBezTo>
                    <a:pt x="67" y="18"/>
                    <a:pt x="68" y="15"/>
                    <a:pt x="70" y="14"/>
                  </a:cubicBezTo>
                  <a:cubicBezTo>
                    <a:pt x="72" y="13"/>
                    <a:pt x="74" y="14"/>
                    <a:pt x="74" y="10"/>
                  </a:cubicBezTo>
                  <a:cubicBezTo>
                    <a:pt x="74" y="9"/>
                    <a:pt x="74" y="9"/>
                    <a:pt x="72" y="8"/>
                  </a:cubicBezTo>
                  <a:cubicBezTo>
                    <a:pt x="70" y="7"/>
                    <a:pt x="67" y="8"/>
                    <a:pt x="66" y="6"/>
                  </a:cubicBezTo>
                  <a:cubicBezTo>
                    <a:pt x="65" y="6"/>
                    <a:pt x="65" y="5"/>
                    <a:pt x="64" y="4"/>
                  </a:cubicBezTo>
                  <a:cubicBezTo>
                    <a:pt x="63" y="3"/>
                    <a:pt x="62" y="3"/>
                    <a:pt x="61" y="2"/>
                  </a:cubicBezTo>
                  <a:cubicBezTo>
                    <a:pt x="60" y="2"/>
                    <a:pt x="60" y="0"/>
                    <a:pt x="59" y="0"/>
                  </a:cubicBezTo>
                  <a:cubicBezTo>
                    <a:pt x="57" y="0"/>
                    <a:pt x="56" y="2"/>
                    <a:pt x="55" y="3"/>
                  </a:cubicBezTo>
                  <a:cubicBezTo>
                    <a:pt x="55" y="4"/>
                    <a:pt x="55" y="6"/>
                    <a:pt x="55" y="7"/>
                  </a:cubicBezTo>
                  <a:cubicBezTo>
                    <a:pt x="54" y="9"/>
                    <a:pt x="52" y="10"/>
                    <a:pt x="51" y="11"/>
                  </a:cubicBezTo>
                  <a:cubicBezTo>
                    <a:pt x="49" y="13"/>
                    <a:pt x="51" y="15"/>
                    <a:pt x="51" y="18"/>
                  </a:cubicBezTo>
                  <a:cubicBezTo>
                    <a:pt x="51" y="20"/>
                    <a:pt x="50" y="22"/>
                    <a:pt x="50" y="23"/>
                  </a:cubicBezTo>
                  <a:cubicBezTo>
                    <a:pt x="49" y="24"/>
                    <a:pt x="50" y="24"/>
                    <a:pt x="49" y="25"/>
                  </a:cubicBezTo>
                  <a:cubicBezTo>
                    <a:pt x="48" y="25"/>
                    <a:pt x="48" y="29"/>
                    <a:pt x="48" y="30"/>
                  </a:cubicBezTo>
                  <a:cubicBezTo>
                    <a:pt x="48" y="32"/>
                    <a:pt x="47" y="33"/>
                    <a:pt x="46" y="3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" name="Freeform 30"/>
            <p:cNvSpPr/>
            <p:nvPr/>
          </p:nvSpPr>
          <p:spPr bwMode="auto">
            <a:xfrm flipH="1">
              <a:off x="8807450" y="319722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" name="Freeform 31"/>
            <p:cNvSpPr/>
            <p:nvPr/>
          </p:nvSpPr>
          <p:spPr bwMode="auto">
            <a:xfrm>
              <a:off x="8837613" y="2882900"/>
              <a:ext cx="50800" cy="174625"/>
            </a:xfrm>
            <a:custGeom>
              <a:avLst/>
              <a:gdLst>
                <a:gd name="T0" fmla="*/ 2 w 12"/>
                <a:gd name="T1" fmla="*/ 9 h 41"/>
                <a:gd name="T2" fmla="*/ 3 w 12"/>
                <a:gd name="T3" fmla="*/ 12 h 41"/>
                <a:gd name="T4" fmla="*/ 2 w 12"/>
                <a:gd name="T5" fmla="*/ 17 h 41"/>
                <a:gd name="T6" fmla="*/ 3 w 12"/>
                <a:gd name="T7" fmla="*/ 25 h 41"/>
                <a:gd name="T8" fmla="*/ 2 w 12"/>
                <a:gd name="T9" fmla="*/ 29 h 41"/>
                <a:gd name="T10" fmla="*/ 3 w 12"/>
                <a:gd name="T11" fmla="*/ 32 h 41"/>
                <a:gd name="T12" fmla="*/ 4 w 12"/>
                <a:gd name="T13" fmla="*/ 39 h 41"/>
                <a:gd name="T14" fmla="*/ 8 w 12"/>
                <a:gd name="T15" fmla="*/ 40 h 41"/>
                <a:gd name="T16" fmla="*/ 7 w 12"/>
                <a:gd name="T17" fmla="*/ 36 h 41"/>
                <a:gd name="T18" fmla="*/ 6 w 12"/>
                <a:gd name="T19" fmla="*/ 32 h 41"/>
                <a:gd name="T20" fmla="*/ 7 w 12"/>
                <a:gd name="T21" fmla="*/ 30 h 41"/>
                <a:gd name="T22" fmla="*/ 9 w 12"/>
                <a:gd name="T23" fmla="*/ 30 h 41"/>
                <a:gd name="T24" fmla="*/ 11 w 12"/>
                <a:gd name="T25" fmla="*/ 29 h 41"/>
                <a:gd name="T26" fmla="*/ 11 w 12"/>
                <a:gd name="T27" fmla="*/ 24 h 41"/>
                <a:gd name="T28" fmla="*/ 8 w 12"/>
                <a:gd name="T29" fmla="*/ 19 h 41"/>
                <a:gd name="T30" fmla="*/ 10 w 12"/>
                <a:gd name="T31" fmla="*/ 12 h 41"/>
                <a:gd name="T32" fmla="*/ 9 w 12"/>
                <a:gd name="T33" fmla="*/ 5 h 41"/>
                <a:gd name="T34" fmla="*/ 7 w 12"/>
                <a:gd name="T35" fmla="*/ 0 h 41"/>
                <a:gd name="T36" fmla="*/ 3 w 12"/>
                <a:gd name="T37" fmla="*/ 2 h 41"/>
                <a:gd name="T38" fmla="*/ 3 w 12"/>
                <a:gd name="T39" fmla="*/ 2 h 41"/>
                <a:gd name="T40" fmla="*/ 2 w 12"/>
                <a:gd name="T41" fmla="*/ 9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" h="41">
                  <a:moveTo>
                    <a:pt x="2" y="9"/>
                  </a:moveTo>
                  <a:cubicBezTo>
                    <a:pt x="2" y="10"/>
                    <a:pt x="3" y="11"/>
                    <a:pt x="3" y="12"/>
                  </a:cubicBezTo>
                  <a:cubicBezTo>
                    <a:pt x="3" y="14"/>
                    <a:pt x="2" y="15"/>
                    <a:pt x="2" y="17"/>
                  </a:cubicBezTo>
                  <a:cubicBezTo>
                    <a:pt x="1" y="20"/>
                    <a:pt x="3" y="22"/>
                    <a:pt x="3" y="25"/>
                  </a:cubicBezTo>
                  <a:cubicBezTo>
                    <a:pt x="2" y="27"/>
                    <a:pt x="2" y="28"/>
                    <a:pt x="2" y="29"/>
                  </a:cubicBezTo>
                  <a:cubicBezTo>
                    <a:pt x="2" y="30"/>
                    <a:pt x="3" y="31"/>
                    <a:pt x="3" y="32"/>
                  </a:cubicBezTo>
                  <a:cubicBezTo>
                    <a:pt x="3" y="35"/>
                    <a:pt x="0" y="37"/>
                    <a:pt x="4" y="39"/>
                  </a:cubicBezTo>
                  <a:cubicBezTo>
                    <a:pt x="5" y="40"/>
                    <a:pt x="7" y="41"/>
                    <a:pt x="8" y="40"/>
                  </a:cubicBezTo>
                  <a:cubicBezTo>
                    <a:pt x="9" y="39"/>
                    <a:pt x="8" y="37"/>
                    <a:pt x="7" y="36"/>
                  </a:cubicBezTo>
                  <a:cubicBezTo>
                    <a:pt x="6" y="35"/>
                    <a:pt x="5" y="34"/>
                    <a:pt x="6" y="32"/>
                  </a:cubicBezTo>
                  <a:cubicBezTo>
                    <a:pt x="6" y="31"/>
                    <a:pt x="6" y="30"/>
                    <a:pt x="7" y="30"/>
                  </a:cubicBezTo>
                  <a:cubicBezTo>
                    <a:pt x="8" y="29"/>
                    <a:pt x="9" y="30"/>
                    <a:pt x="9" y="30"/>
                  </a:cubicBezTo>
                  <a:cubicBezTo>
                    <a:pt x="10" y="29"/>
                    <a:pt x="10" y="30"/>
                    <a:pt x="11" y="29"/>
                  </a:cubicBezTo>
                  <a:cubicBezTo>
                    <a:pt x="11" y="28"/>
                    <a:pt x="12" y="25"/>
                    <a:pt x="11" y="24"/>
                  </a:cubicBezTo>
                  <a:cubicBezTo>
                    <a:pt x="11" y="22"/>
                    <a:pt x="8" y="21"/>
                    <a:pt x="8" y="19"/>
                  </a:cubicBezTo>
                  <a:cubicBezTo>
                    <a:pt x="7" y="16"/>
                    <a:pt x="10" y="15"/>
                    <a:pt x="10" y="12"/>
                  </a:cubicBezTo>
                  <a:cubicBezTo>
                    <a:pt x="11" y="10"/>
                    <a:pt x="10" y="7"/>
                    <a:pt x="9" y="5"/>
                  </a:cubicBezTo>
                  <a:cubicBezTo>
                    <a:pt x="9" y="3"/>
                    <a:pt x="9" y="1"/>
                    <a:pt x="7" y="0"/>
                  </a:cubicBezTo>
                  <a:cubicBezTo>
                    <a:pt x="5" y="0"/>
                    <a:pt x="3" y="1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1" y="2"/>
                    <a:pt x="2" y="8"/>
                    <a:pt x="2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" name="Freeform 32"/>
            <p:cNvSpPr/>
            <p:nvPr/>
          </p:nvSpPr>
          <p:spPr bwMode="auto">
            <a:xfrm>
              <a:off x="6213475" y="1992313"/>
              <a:ext cx="312737" cy="160338"/>
            </a:xfrm>
            <a:custGeom>
              <a:avLst/>
              <a:gdLst>
                <a:gd name="T0" fmla="*/ 2 w 74"/>
                <a:gd name="T1" fmla="*/ 18 h 38"/>
                <a:gd name="T2" fmla="*/ 5 w 74"/>
                <a:gd name="T3" fmla="*/ 19 h 38"/>
                <a:gd name="T4" fmla="*/ 6 w 74"/>
                <a:gd name="T5" fmla="*/ 22 h 38"/>
                <a:gd name="T6" fmla="*/ 11 w 74"/>
                <a:gd name="T7" fmla="*/ 22 h 38"/>
                <a:gd name="T8" fmla="*/ 17 w 74"/>
                <a:gd name="T9" fmla="*/ 19 h 38"/>
                <a:gd name="T10" fmla="*/ 23 w 74"/>
                <a:gd name="T11" fmla="*/ 23 h 38"/>
                <a:gd name="T12" fmla="*/ 14 w 74"/>
                <a:gd name="T13" fmla="*/ 26 h 38"/>
                <a:gd name="T14" fmla="*/ 16 w 74"/>
                <a:gd name="T15" fmla="*/ 28 h 38"/>
                <a:gd name="T16" fmla="*/ 16 w 74"/>
                <a:gd name="T17" fmla="*/ 31 h 38"/>
                <a:gd name="T18" fmla="*/ 19 w 74"/>
                <a:gd name="T19" fmla="*/ 35 h 38"/>
                <a:gd name="T20" fmla="*/ 24 w 74"/>
                <a:gd name="T21" fmla="*/ 37 h 38"/>
                <a:gd name="T22" fmla="*/ 28 w 74"/>
                <a:gd name="T23" fmla="*/ 33 h 38"/>
                <a:gd name="T24" fmla="*/ 32 w 74"/>
                <a:gd name="T25" fmla="*/ 28 h 38"/>
                <a:gd name="T26" fmla="*/ 37 w 74"/>
                <a:gd name="T27" fmla="*/ 24 h 38"/>
                <a:gd name="T28" fmla="*/ 41 w 74"/>
                <a:gd name="T29" fmla="*/ 23 h 38"/>
                <a:gd name="T30" fmla="*/ 44 w 74"/>
                <a:gd name="T31" fmla="*/ 18 h 38"/>
                <a:gd name="T32" fmla="*/ 43 w 74"/>
                <a:gd name="T33" fmla="*/ 17 h 38"/>
                <a:gd name="T34" fmla="*/ 39 w 74"/>
                <a:gd name="T35" fmla="*/ 14 h 38"/>
                <a:gd name="T36" fmla="*/ 42 w 74"/>
                <a:gd name="T37" fmla="*/ 11 h 38"/>
                <a:gd name="T38" fmla="*/ 48 w 74"/>
                <a:gd name="T39" fmla="*/ 12 h 38"/>
                <a:gd name="T40" fmla="*/ 50 w 74"/>
                <a:gd name="T41" fmla="*/ 14 h 38"/>
                <a:gd name="T42" fmla="*/ 54 w 74"/>
                <a:gd name="T43" fmla="*/ 13 h 38"/>
                <a:gd name="T44" fmla="*/ 57 w 74"/>
                <a:gd name="T45" fmla="*/ 14 h 38"/>
                <a:gd name="T46" fmla="*/ 61 w 74"/>
                <a:gd name="T47" fmla="*/ 14 h 38"/>
                <a:gd name="T48" fmla="*/ 67 w 74"/>
                <a:gd name="T49" fmla="*/ 12 h 38"/>
                <a:gd name="T50" fmla="*/ 73 w 74"/>
                <a:gd name="T51" fmla="*/ 9 h 38"/>
                <a:gd name="T52" fmla="*/ 71 w 74"/>
                <a:gd name="T53" fmla="*/ 4 h 38"/>
                <a:gd name="T54" fmla="*/ 67 w 74"/>
                <a:gd name="T55" fmla="*/ 1 h 38"/>
                <a:gd name="T56" fmla="*/ 58 w 74"/>
                <a:gd name="T57" fmla="*/ 2 h 38"/>
                <a:gd name="T58" fmla="*/ 57 w 74"/>
                <a:gd name="T59" fmla="*/ 1 h 38"/>
                <a:gd name="T60" fmla="*/ 51 w 74"/>
                <a:gd name="T61" fmla="*/ 1 h 38"/>
                <a:gd name="T62" fmla="*/ 45 w 74"/>
                <a:gd name="T63" fmla="*/ 1 h 38"/>
                <a:gd name="T64" fmla="*/ 37 w 74"/>
                <a:gd name="T65" fmla="*/ 2 h 38"/>
                <a:gd name="T66" fmla="*/ 35 w 74"/>
                <a:gd name="T67" fmla="*/ 6 h 38"/>
                <a:gd name="T68" fmla="*/ 34 w 74"/>
                <a:gd name="T69" fmla="*/ 10 h 38"/>
                <a:gd name="T70" fmla="*/ 32 w 74"/>
                <a:gd name="T71" fmla="*/ 11 h 38"/>
                <a:gd name="T72" fmla="*/ 30 w 74"/>
                <a:gd name="T73" fmla="*/ 7 h 38"/>
                <a:gd name="T74" fmla="*/ 27 w 74"/>
                <a:gd name="T75" fmla="*/ 6 h 38"/>
                <a:gd name="T76" fmla="*/ 25 w 74"/>
                <a:gd name="T77" fmla="*/ 5 h 38"/>
                <a:gd name="T78" fmla="*/ 23 w 74"/>
                <a:gd name="T79" fmla="*/ 9 h 38"/>
                <a:gd name="T80" fmla="*/ 24 w 74"/>
                <a:gd name="T81" fmla="*/ 11 h 38"/>
                <a:gd name="T82" fmla="*/ 21 w 74"/>
                <a:gd name="T83" fmla="*/ 11 h 38"/>
                <a:gd name="T84" fmla="*/ 18 w 74"/>
                <a:gd name="T85" fmla="*/ 7 h 38"/>
                <a:gd name="T86" fmla="*/ 14 w 74"/>
                <a:gd name="T87" fmla="*/ 10 h 38"/>
                <a:gd name="T88" fmla="*/ 9 w 74"/>
                <a:gd name="T89" fmla="*/ 6 h 38"/>
                <a:gd name="T90" fmla="*/ 4 w 74"/>
                <a:gd name="T91" fmla="*/ 7 h 38"/>
                <a:gd name="T92" fmla="*/ 1 w 74"/>
                <a:gd name="T93" fmla="*/ 8 h 38"/>
                <a:gd name="T94" fmla="*/ 1 w 74"/>
                <a:gd name="T95" fmla="*/ 12 h 38"/>
                <a:gd name="T96" fmla="*/ 2 w 74"/>
                <a:gd name="T97" fmla="*/ 1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74" h="38">
                  <a:moveTo>
                    <a:pt x="2" y="18"/>
                  </a:moveTo>
                  <a:cubicBezTo>
                    <a:pt x="3" y="18"/>
                    <a:pt x="4" y="18"/>
                    <a:pt x="5" y="19"/>
                  </a:cubicBezTo>
                  <a:cubicBezTo>
                    <a:pt x="6" y="20"/>
                    <a:pt x="5" y="21"/>
                    <a:pt x="6" y="22"/>
                  </a:cubicBezTo>
                  <a:cubicBezTo>
                    <a:pt x="7" y="22"/>
                    <a:pt x="10" y="22"/>
                    <a:pt x="11" y="22"/>
                  </a:cubicBezTo>
                  <a:cubicBezTo>
                    <a:pt x="14" y="21"/>
                    <a:pt x="14" y="19"/>
                    <a:pt x="17" y="19"/>
                  </a:cubicBezTo>
                  <a:cubicBezTo>
                    <a:pt x="18" y="18"/>
                    <a:pt x="26" y="20"/>
                    <a:pt x="23" y="23"/>
                  </a:cubicBezTo>
                  <a:cubicBezTo>
                    <a:pt x="21" y="24"/>
                    <a:pt x="13" y="22"/>
                    <a:pt x="14" y="26"/>
                  </a:cubicBezTo>
                  <a:cubicBezTo>
                    <a:pt x="14" y="27"/>
                    <a:pt x="16" y="27"/>
                    <a:pt x="16" y="28"/>
                  </a:cubicBezTo>
                  <a:cubicBezTo>
                    <a:pt x="17" y="29"/>
                    <a:pt x="16" y="30"/>
                    <a:pt x="16" y="31"/>
                  </a:cubicBezTo>
                  <a:cubicBezTo>
                    <a:pt x="17" y="33"/>
                    <a:pt x="18" y="34"/>
                    <a:pt x="19" y="35"/>
                  </a:cubicBezTo>
                  <a:cubicBezTo>
                    <a:pt x="21" y="36"/>
                    <a:pt x="22" y="38"/>
                    <a:pt x="24" y="37"/>
                  </a:cubicBezTo>
                  <a:cubicBezTo>
                    <a:pt x="25" y="36"/>
                    <a:pt x="27" y="34"/>
                    <a:pt x="28" y="33"/>
                  </a:cubicBezTo>
                  <a:cubicBezTo>
                    <a:pt x="29" y="31"/>
                    <a:pt x="31" y="30"/>
                    <a:pt x="32" y="28"/>
                  </a:cubicBezTo>
                  <a:cubicBezTo>
                    <a:pt x="34" y="27"/>
                    <a:pt x="35" y="25"/>
                    <a:pt x="37" y="24"/>
                  </a:cubicBezTo>
                  <a:cubicBezTo>
                    <a:pt x="39" y="24"/>
                    <a:pt x="40" y="24"/>
                    <a:pt x="41" y="23"/>
                  </a:cubicBezTo>
                  <a:cubicBezTo>
                    <a:pt x="42" y="22"/>
                    <a:pt x="44" y="20"/>
                    <a:pt x="44" y="18"/>
                  </a:cubicBezTo>
                  <a:cubicBezTo>
                    <a:pt x="45" y="17"/>
                    <a:pt x="44" y="17"/>
                    <a:pt x="43" y="17"/>
                  </a:cubicBezTo>
                  <a:cubicBezTo>
                    <a:pt x="41" y="17"/>
                    <a:pt x="39" y="16"/>
                    <a:pt x="39" y="14"/>
                  </a:cubicBezTo>
                  <a:cubicBezTo>
                    <a:pt x="38" y="12"/>
                    <a:pt x="40" y="12"/>
                    <a:pt x="42" y="11"/>
                  </a:cubicBezTo>
                  <a:cubicBezTo>
                    <a:pt x="43" y="11"/>
                    <a:pt x="47" y="11"/>
                    <a:pt x="48" y="12"/>
                  </a:cubicBezTo>
                  <a:cubicBezTo>
                    <a:pt x="49" y="13"/>
                    <a:pt x="48" y="14"/>
                    <a:pt x="50" y="14"/>
                  </a:cubicBezTo>
                  <a:cubicBezTo>
                    <a:pt x="52" y="14"/>
                    <a:pt x="53" y="13"/>
                    <a:pt x="54" y="13"/>
                  </a:cubicBezTo>
                  <a:cubicBezTo>
                    <a:pt x="56" y="14"/>
                    <a:pt x="56" y="14"/>
                    <a:pt x="57" y="14"/>
                  </a:cubicBezTo>
                  <a:cubicBezTo>
                    <a:pt x="58" y="14"/>
                    <a:pt x="60" y="14"/>
                    <a:pt x="61" y="14"/>
                  </a:cubicBezTo>
                  <a:cubicBezTo>
                    <a:pt x="63" y="13"/>
                    <a:pt x="65" y="12"/>
                    <a:pt x="67" y="12"/>
                  </a:cubicBezTo>
                  <a:cubicBezTo>
                    <a:pt x="70" y="12"/>
                    <a:pt x="71" y="12"/>
                    <a:pt x="73" y="9"/>
                  </a:cubicBezTo>
                  <a:cubicBezTo>
                    <a:pt x="74" y="7"/>
                    <a:pt x="73" y="5"/>
                    <a:pt x="71" y="4"/>
                  </a:cubicBezTo>
                  <a:cubicBezTo>
                    <a:pt x="70" y="2"/>
                    <a:pt x="69" y="1"/>
                    <a:pt x="67" y="1"/>
                  </a:cubicBezTo>
                  <a:cubicBezTo>
                    <a:pt x="64" y="1"/>
                    <a:pt x="61" y="2"/>
                    <a:pt x="58" y="2"/>
                  </a:cubicBezTo>
                  <a:cubicBezTo>
                    <a:pt x="58" y="1"/>
                    <a:pt x="57" y="1"/>
                    <a:pt x="57" y="1"/>
                  </a:cubicBezTo>
                  <a:cubicBezTo>
                    <a:pt x="55" y="1"/>
                    <a:pt x="53" y="1"/>
                    <a:pt x="51" y="1"/>
                  </a:cubicBezTo>
                  <a:cubicBezTo>
                    <a:pt x="49" y="1"/>
                    <a:pt x="47" y="1"/>
                    <a:pt x="45" y="1"/>
                  </a:cubicBezTo>
                  <a:cubicBezTo>
                    <a:pt x="42" y="1"/>
                    <a:pt x="39" y="0"/>
                    <a:pt x="37" y="2"/>
                  </a:cubicBezTo>
                  <a:cubicBezTo>
                    <a:pt x="36" y="3"/>
                    <a:pt x="35" y="4"/>
                    <a:pt x="35" y="6"/>
                  </a:cubicBezTo>
                  <a:cubicBezTo>
                    <a:pt x="35" y="8"/>
                    <a:pt x="35" y="9"/>
                    <a:pt x="34" y="10"/>
                  </a:cubicBezTo>
                  <a:cubicBezTo>
                    <a:pt x="33" y="11"/>
                    <a:pt x="32" y="11"/>
                    <a:pt x="32" y="11"/>
                  </a:cubicBezTo>
                  <a:cubicBezTo>
                    <a:pt x="32" y="9"/>
                    <a:pt x="33" y="7"/>
                    <a:pt x="30" y="7"/>
                  </a:cubicBezTo>
                  <a:cubicBezTo>
                    <a:pt x="29" y="6"/>
                    <a:pt x="28" y="7"/>
                    <a:pt x="27" y="6"/>
                  </a:cubicBezTo>
                  <a:cubicBezTo>
                    <a:pt x="26" y="6"/>
                    <a:pt x="26" y="5"/>
                    <a:pt x="25" y="5"/>
                  </a:cubicBezTo>
                  <a:cubicBezTo>
                    <a:pt x="23" y="5"/>
                    <a:pt x="22" y="7"/>
                    <a:pt x="23" y="9"/>
                  </a:cubicBezTo>
                  <a:cubicBezTo>
                    <a:pt x="23" y="9"/>
                    <a:pt x="24" y="10"/>
                    <a:pt x="24" y="11"/>
                  </a:cubicBezTo>
                  <a:cubicBezTo>
                    <a:pt x="23" y="11"/>
                    <a:pt x="21" y="12"/>
                    <a:pt x="21" y="11"/>
                  </a:cubicBezTo>
                  <a:cubicBezTo>
                    <a:pt x="19" y="11"/>
                    <a:pt x="20" y="8"/>
                    <a:pt x="18" y="7"/>
                  </a:cubicBezTo>
                  <a:cubicBezTo>
                    <a:pt x="16" y="5"/>
                    <a:pt x="15" y="9"/>
                    <a:pt x="14" y="10"/>
                  </a:cubicBezTo>
                  <a:cubicBezTo>
                    <a:pt x="11" y="12"/>
                    <a:pt x="11" y="8"/>
                    <a:pt x="9" y="6"/>
                  </a:cubicBezTo>
                  <a:cubicBezTo>
                    <a:pt x="8" y="5"/>
                    <a:pt x="6" y="7"/>
                    <a:pt x="4" y="7"/>
                  </a:cubicBezTo>
                  <a:cubicBezTo>
                    <a:pt x="3" y="7"/>
                    <a:pt x="2" y="7"/>
                    <a:pt x="1" y="8"/>
                  </a:cubicBezTo>
                  <a:cubicBezTo>
                    <a:pt x="0" y="9"/>
                    <a:pt x="0" y="10"/>
                    <a:pt x="1" y="12"/>
                  </a:cubicBezTo>
                  <a:cubicBezTo>
                    <a:pt x="1" y="13"/>
                    <a:pt x="1" y="16"/>
                    <a:pt x="2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" name="Freeform 33"/>
            <p:cNvSpPr/>
            <p:nvPr/>
          </p:nvSpPr>
          <p:spPr bwMode="auto">
            <a:xfrm>
              <a:off x="7031038" y="2127250"/>
              <a:ext cx="347662" cy="246063"/>
            </a:xfrm>
            <a:custGeom>
              <a:avLst/>
              <a:gdLst>
                <a:gd name="T0" fmla="*/ 3 w 82"/>
                <a:gd name="T1" fmla="*/ 48 h 58"/>
                <a:gd name="T2" fmla="*/ 2 w 82"/>
                <a:gd name="T3" fmla="*/ 51 h 58"/>
                <a:gd name="T4" fmla="*/ 8 w 82"/>
                <a:gd name="T5" fmla="*/ 53 h 58"/>
                <a:gd name="T6" fmla="*/ 13 w 82"/>
                <a:gd name="T7" fmla="*/ 55 h 58"/>
                <a:gd name="T8" fmla="*/ 14 w 82"/>
                <a:gd name="T9" fmla="*/ 57 h 58"/>
                <a:gd name="T10" fmla="*/ 19 w 82"/>
                <a:gd name="T11" fmla="*/ 57 h 58"/>
                <a:gd name="T12" fmla="*/ 21 w 82"/>
                <a:gd name="T13" fmla="*/ 52 h 58"/>
                <a:gd name="T14" fmla="*/ 19 w 82"/>
                <a:gd name="T15" fmla="*/ 46 h 58"/>
                <a:gd name="T16" fmla="*/ 19 w 82"/>
                <a:gd name="T17" fmla="*/ 42 h 58"/>
                <a:gd name="T18" fmla="*/ 26 w 82"/>
                <a:gd name="T19" fmla="*/ 34 h 58"/>
                <a:gd name="T20" fmla="*/ 28 w 82"/>
                <a:gd name="T21" fmla="*/ 30 h 58"/>
                <a:gd name="T22" fmla="*/ 32 w 82"/>
                <a:gd name="T23" fmla="*/ 25 h 58"/>
                <a:gd name="T24" fmla="*/ 43 w 82"/>
                <a:gd name="T25" fmla="*/ 18 h 58"/>
                <a:gd name="T26" fmla="*/ 48 w 82"/>
                <a:gd name="T27" fmla="*/ 15 h 58"/>
                <a:gd name="T28" fmla="*/ 56 w 82"/>
                <a:gd name="T29" fmla="*/ 15 h 58"/>
                <a:gd name="T30" fmla="*/ 74 w 82"/>
                <a:gd name="T31" fmla="*/ 10 h 58"/>
                <a:gd name="T32" fmla="*/ 79 w 82"/>
                <a:gd name="T33" fmla="*/ 8 h 58"/>
                <a:gd name="T34" fmla="*/ 76 w 82"/>
                <a:gd name="T35" fmla="*/ 2 h 58"/>
                <a:gd name="T36" fmla="*/ 65 w 82"/>
                <a:gd name="T37" fmla="*/ 7 h 58"/>
                <a:gd name="T38" fmla="*/ 61 w 82"/>
                <a:gd name="T39" fmla="*/ 8 h 58"/>
                <a:gd name="T40" fmla="*/ 48 w 82"/>
                <a:gd name="T41" fmla="*/ 8 h 58"/>
                <a:gd name="T42" fmla="*/ 35 w 82"/>
                <a:gd name="T43" fmla="*/ 12 h 58"/>
                <a:gd name="T44" fmla="*/ 29 w 82"/>
                <a:gd name="T45" fmla="*/ 17 h 58"/>
                <a:gd name="T46" fmla="*/ 19 w 82"/>
                <a:gd name="T47" fmla="*/ 25 h 58"/>
                <a:gd name="T48" fmla="*/ 14 w 82"/>
                <a:gd name="T49" fmla="*/ 29 h 58"/>
                <a:gd name="T50" fmla="*/ 13 w 82"/>
                <a:gd name="T51" fmla="*/ 33 h 58"/>
                <a:gd name="T52" fmla="*/ 11 w 82"/>
                <a:gd name="T53" fmla="*/ 36 h 58"/>
                <a:gd name="T54" fmla="*/ 11 w 82"/>
                <a:gd name="T55" fmla="*/ 35 h 58"/>
                <a:gd name="T56" fmla="*/ 8 w 82"/>
                <a:gd name="T57" fmla="*/ 36 h 58"/>
                <a:gd name="T58" fmla="*/ 4 w 82"/>
                <a:gd name="T59" fmla="*/ 39 h 58"/>
                <a:gd name="T60" fmla="*/ 3 w 82"/>
                <a:gd name="T61" fmla="*/ 42 h 58"/>
                <a:gd name="T62" fmla="*/ 1 w 82"/>
                <a:gd name="T63" fmla="*/ 44 h 58"/>
                <a:gd name="T64" fmla="*/ 0 w 82"/>
                <a:gd name="T65" fmla="*/ 47 h 58"/>
                <a:gd name="T66" fmla="*/ 3 w 82"/>
                <a:gd name="T67" fmla="*/ 4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2" h="57">
                  <a:moveTo>
                    <a:pt x="3" y="48"/>
                  </a:moveTo>
                  <a:cubicBezTo>
                    <a:pt x="3" y="49"/>
                    <a:pt x="2" y="50"/>
                    <a:pt x="2" y="51"/>
                  </a:cubicBezTo>
                  <a:cubicBezTo>
                    <a:pt x="2" y="53"/>
                    <a:pt x="7" y="53"/>
                    <a:pt x="8" y="53"/>
                  </a:cubicBezTo>
                  <a:cubicBezTo>
                    <a:pt x="10" y="53"/>
                    <a:pt x="13" y="52"/>
                    <a:pt x="13" y="55"/>
                  </a:cubicBezTo>
                  <a:cubicBezTo>
                    <a:pt x="13" y="56"/>
                    <a:pt x="12" y="57"/>
                    <a:pt x="14" y="57"/>
                  </a:cubicBezTo>
                  <a:cubicBezTo>
                    <a:pt x="15" y="58"/>
                    <a:pt x="18" y="58"/>
                    <a:pt x="19" y="57"/>
                  </a:cubicBezTo>
                  <a:cubicBezTo>
                    <a:pt x="21" y="56"/>
                    <a:pt x="22" y="54"/>
                    <a:pt x="21" y="52"/>
                  </a:cubicBezTo>
                  <a:cubicBezTo>
                    <a:pt x="21" y="50"/>
                    <a:pt x="20" y="48"/>
                    <a:pt x="19" y="46"/>
                  </a:cubicBezTo>
                  <a:cubicBezTo>
                    <a:pt x="18" y="45"/>
                    <a:pt x="18" y="44"/>
                    <a:pt x="19" y="42"/>
                  </a:cubicBezTo>
                  <a:cubicBezTo>
                    <a:pt x="21" y="40"/>
                    <a:pt x="24" y="37"/>
                    <a:pt x="26" y="34"/>
                  </a:cubicBezTo>
                  <a:cubicBezTo>
                    <a:pt x="27" y="33"/>
                    <a:pt x="27" y="31"/>
                    <a:pt x="28" y="30"/>
                  </a:cubicBezTo>
                  <a:cubicBezTo>
                    <a:pt x="29" y="28"/>
                    <a:pt x="30" y="26"/>
                    <a:pt x="32" y="25"/>
                  </a:cubicBezTo>
                  <a:cubicBezTo>
                    <a:pt x="35" y="23"/>
                    <a:pt x="39" y="20"/>
                    <a:pt x="43" y="18"/>
                  </a:cubicBezTo>
                  <a:cubicBezTo>
                    <a:pt x="44" y="17"/>
                    <a:pt x="46" y="16"/>
                    <a:pt x="48" y="15"/>
                  </a:cubicBezTo>
                  <a:cubicBezTo>
                    <a:pt x="51" y="15"/>
                    <a:pt x="53" y="15"/>
                    <a:pt x="56" y="15"/>
                  </a:cubicBezTo>
                  <a:cubicBezTo>
                    <a:pt x="62" y="14"/>
                    <a:pt x="68" y="12"/>
                    <a:pt x="74" y="10"/>
                  </a:cubicBezTo>
                  <a:cubicBezTo>
                    <a:pt x="76" y="9"/>
                    <a:pt x="78" y="9"/>
                    <a:pt x="79" y="8"/>
                  </a:cubicBezTo>
                  <a:cubicBezTo>
                    <a:pt x="82" y="5"/>
                    <a:pt x="78" y="3"/>
                    <a:pt x="76" y="2"/>
                  </a:cubicBezTo>
                  <a:cubicBezTo>
                    <a:pt x="71" y="0"/>
                    <a:pt x="68" y="5"/>
                    <a:pt x="65" y="7"/>
                  </a:cubicBezTo>
                  <a:cubicBezTo>
                    <a:pt x="64" y="8"/>
                    <a:pt x="62" y="8"/>
                    <a:pt x="61" y="8"/>
                  </a:cubicBezTo>
                  <a:cubicBezTo>
                    <a:pt x="57" y="8"/>
                    <a:pt x="52" y="8"/>
                    <a:pt x="48" y="8"/>
                  </a:cubicBezTo>
                  <a:cubicBezTo>
                    <a:pt x="44" y="9"/>
                    <a:pt x="39" y="11"/>
                    <a:pt x="35" y="12"/>
                  </a:cubicBezTo>
                  <a:cubicBezTo>
                    <a:pt x="32" y="13"/>
                    <a:pt x="30" y="15"/>
                    <a:pt x="29" y="17"/>
                  </a:cubicBezTo>
                  <a:cubicBezTo>
                    <a:pt x="26" y="21"/>
                    <a:pt x="23" y="23"/>
                    <a:pt x="19" y="25"/>
                  </a:cubicBezTo>
                  <a:cubicBezTo>
                    <a:pt x="17" y="26"/>
                    <a:pt x="15" y="27"/>
                    <a:pt x="14" y="29"/>
                  </a:cubicBezTo>
                  <a:cubicBezTo>
                    <a:pt x="12" y="31"/>
                    <a:pt x="13" y="31"/>
                    <a:pt x="13" y="33"/>
                  </a:cubicBezTo>
                  <a:cubicBezTo>
                    <a:pt x="12" y="34"/>
                    <a:pt x="12" y="36"/>
                    <a:pt x="11" y="36"/>
                  </a:cubicBezTo>
                  <a:cubicBezTo>
                    <a:pt x="11" y="35"/>
                    <a:pt x="11" y="35"/>
                    <a:pt x="11" y="35"/>
                  </a:cubicBezTo>
                  <a:cubicBezTo>
                    <a:pt x="10" y="34"/>
                    <a:pt x="9" y="35"/>
                    <a:pt x="8" y="36"/>
                  </a:cubicBezTo>
                  <a:cubicBezTo>
                    <a:pt x="6" y="37"/>
                    <a:pt x="5" y="37"/>
                    <a:pt x="4" y="39"/>
                  </a:cubicBezTo>
                  <a:cubicBezTo>
                    <a:pt x="4" y="40"/>
                    <a:pt x="4" y="41"/>
                    <a:pt x="3" y="42"/>
                  </a:cubicBezTo>
                  <a:cubicBezTo>
                    <a:pt x="2" y="43"/>
                    <a:pt x="2" y="43"/>
                    <a:pt x="1" y="44"/>
                  </a:cubicBezTo>
                  <a:cubicBezTo>
                    <a:pt x="1" y="45"/>
                    <a:pt x="0" y="46"/>
                    <a:pt x="0" y="47"/>
                  </a:cubicBezTo>
                  <a:cubicBezTo>
                    <a:pt x="1" y="48"/>
                    <a:pt x="2" y="47"/>
                    <a:pt x="3" y="4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" name="Freeform 34"/>
            <p:cNvSpPr/>
            <p:nvPr/>
          </p:nvSpPr>
          <p:spPr bwMode="auto">
            <a:xfrm>
              <a:off x="5780088" y="2836863"/>
              <a:ext cx="85725" cy="96838"/>
            </a:xfrm>
            <a:custGeom>
              <a:avLst/>
              <a:gdLst>
                <a:gd name="T0" fmla="*/ 3 w 20"/>
                <a:gd name="T1" fmla="*/ 17 h 23"/>
                <a:gd name="T2" fmla="*/ 2 w 20"/>
                <a:gd name="T3" fmla="*/ 22 h 23"/>
                <a:gd name="T4" fmla="*/ 14 w 20"/>
                <a:gd name="T5" fmla="*/ 19 h 23"/>
                <a:gd name="T6" fmla="*/ 18 w 20"/>
                <a:gd name="T7" fmla="*/ 15 h 23"/>
                <a:gd name="T8" fmla="*/ 19 w 20"/>
                <a:gd name="T9" fmla="*/ 11 h 23"/>
                <a:gd name="T10" fmla="*/ 19 w 20"/>
                <a:gd name="T11" fmla="*/ 9 h 23"/>
                <a:gd name="T12" fmla="*/ 18 w 20"/>
                <a:gd name="T13" fmla="*/ 8 h 23"/>
                <a:gd name="T14" fmla="*/ 19 w 20"/>
                <a:gd name="T15" fmla="*/ 6 h 23"/>
                <a:gd name="T16" fmla="*/ 19 w 20"/>
                <a:gd name="T17" fmla="*/ 2 h 23"/>
                <a:gd name="T18" fmla="*/ 16 w 20"/>
                <a:gd name="T19" fmla="*/ 0 h 23"/>
                <a:gd name="T20" fmla="*/ 17 w 20"/>
                <a:gd name="T21" fmla="*/ 0 h 23"/>
                <a:gd name="T22" fmla="*/ 10 w 20"/>
                <a:gd name="T23" fmla="*/ 2 h 23"/>
                <a:gd name="T24" fmla="*/ 7 w 20"/>
                <a:gd name="T25" fmla="*/ 5 h 23"/>
                <a:gd name="T26" fmla="*/ 5 w 20"/>
                <a:gd name="T27" fmla="*/ 6 h 23"/>
                <a:gd name="T28" fmla="*/ 2 w 20"/>
                <a:gd name="T29" fmla="*/ 6 h 23"/>
                <a:gd name="T30" fmla="*/ 0 w 20"/>
                <a:gd name="T31" fmla="*/ 11 h 23"/>
                <a:gd name="T32" fmla="*/ 0 w 20"/>
                <a:gd name="T33" fmla="*/ 14 h 23"/>
                <a:gd name="T34" fmla="*/ 3 w 20"/>
                <a:gd name="T35" fmla="*/ 17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0" h="23">
                  <a:moveTo>
                    <a:pt x="3" y="17"/>
                  </a:moveTo>
                  <a:cubicBezTo>
                    <a:pt x="4" y="19"/>
                    <a:pt x="2" y="20"/>
                    <a:pt x="2" y="22"/>
                  </a:cubicBezTo>
                  <a:cubicBezTo>
                    <a:pt x="7" y="23"/>
                    <a:pt x="11" y="21"/>
                    <a:pt x="14" y="19"/>
                  </a:cubicBezTo>
                  <a:cubicBezTo>
                    <a:pt x="16" y="18"/>
                    <a:pt x="17" y="16"/>
                    <a:pt x="18" y="15"/>
                  </a:cubicBezTo>
                  <a:cubicBezTo>
                    <a:pt x="19" y="14"/>
                    <a:pt x="19" y="13"/>
                    <a:pt x="19" y="11"/>
                  </a:cubicBezTo>
                  <a:cubicBezTo>
                    <a:pt x="20" y="10"/>
                    <a:pt x="20" y="11"/>
                    <a:pt x="19" y="9"/>
                  </a:cubicBezTo>
                  <a:cubicBezTo>
                    <a:pt x="18" y="8"/>
                    <a:pt x="18" y="9"/>
                    <a:pt x="18" y="8"/>
                  </a:cubicBezTo>
                  <a:cubicBezTo>
                    <a:pt x="18" y="7"/>
                    <a:pt x="19" y="6"/>
                    <a:pt x="19" y="6"/>
                  </a:cubicBezTo>
                  <a:cubicBezTo>
                    <a:pt x="20" y="5"/>
                    <a:pt x="19" y="3"/>
                    <a:pt x="19" y="2"/>
                  </a:cubicBezTo>
                  <a:cubicBezTo>
                    <a:pt x="18" y="1"/>
                    <a:pt x="17" y="0"/>
                    <a:pt x="16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4" y="0"/>
                    <a:pt x="12" y="1"/>
                    <a:pt x="10" y="2"/>
                  </a:cubicBezTo>
                  <a:cubicBezTo>
                    <a:pt x="7" y="2"/>
                    <a:pt x="8" y="3"/>
                    <a:pt x="7" y="5"/>
                  </a:cubicBezTo>
                  <a:cubicBezTo>
                    <a:pt x="7" y="6"/>
                    <a:pt x="6" y="6"/>
                    <a:pt x="5" y="6"/>
                  </a:cubicBezTo>
                  <a:cubicBezTo>
                    <a:pt x="3" y="6"/>
                    <a:pt x="3" y="4"/>
                    <a:pt x="2" y="6"/>
                  </a:cubicBezTo>
                  <a:cubicBezTo>
                    <a:pt x="0" y="8"/>
                    <a:pt x="0" y="9"/>
                    <a:pt x="0" y="11"/>
                  </a:cubicBezTo>
                  <a:cubicBezTo>
                    <a:pt x="1" y="12"/>
                    <a:pt x="0" y="13"/>
                    <a:pt x="0" y="14"/>
                  </a:cubicBezTo>
                  <a:cubicBezTo>
                    <a:pt x="0" y="16"/>
                    <a:pt x="2" y="16"/>
                    <a:pt x="3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" name="Freeform 35"/>
            <p:cNvSpPr/>
            <p:nvPr/>
          </p:nvSpPr>
          <p:spPr bwMode="auto">
            <a:xfrm>
              <a:off x="5865813" y="2743200"/>
              <a:ext cx="147637" cy="228600"/>
            </a:xfrm>
            <a:custGeom>
              <a:avLst/>
              <a:gdLst>
                <a:gd name="T0" fmla="*/ 7 w 35"/>
                <a:gd name="T1" fmla="*/ 21 h 54"/>
                <a:gd name="T2" fmla="*/ 9 w 35"/>
                <a:gd name="T3" fmla="*/ 25 h 54"/>
                <a:gd name="T4" fmla="*/ 12 w 35"/>
                <a:gd name="T5" fmla="*/ 30 h 54"/>
                <a:gd name="T6" fmla="*/ 13 w 35"/>
                <a:gd name="T7" fmla="*/ 34 h 54"/>
                <a:gd name="T8" fmla="*/ 10 w 35"/>
                <a:gd name="T9" fmla="*/ 38 h 54"/>
                <a:gd name="T10" fmla="*/ 8 w 35"/>
                <a:gd name="T11" fmla="*/ 42 h 54"/>
                <a:gd name="T12" fmla="*/ 8 w 35"/>
                <a:gd name="T13" fmla="*/ 46 h 54"/>
                <a:gd name="T14" fmla="*/ 4 w 35"/>
                <a:gd name="T15" fmla="*/ 50 h 54"/>
                <a:gd name="T16" fmla="*/ 15 w 35"/>
                <a:gd name="T17" fmla="*/ 52 h 54"/>
                <a:gd name="T18" fmla="*/ 21 w 35"/>
                <a:gd name="T19" fmla="*/ 49 h 54"/>
                <a:gd name="T20" fmla="*/ 24 w 35"/>
                <a:gd name="T21" fmla="*/ 48 h 54"/>
                <a:gd name="T22" fmla="*/ 31 w 35"/>
                <a:gd name="T23" fmla="*/ 45 h 54"/>
                <a:gd name="T24" fmla="*/ 35 w 35"/>
                <a:gd name="T25" fmla="*/ 42 h 54"/>
                <a:gd name="T26" fmla="*/ 32 w 35"/>
                <a:gd name="T27" fmla="*/ 37 h 54"/>
                <a:gd name="T28" fmla="*/ 26 w 35"/>
                <a:gd name="T29" fmla="*/ 33 h 54"/>
                <a:gd name="T30" fmla="*/ 26 w 35"/>
                <a:gd name="T31" fmla="*/ 30 h 54"/>
                <a:gd name="T32" fmla="*/ 22 w 35"/>
                <a:gd name="T33" fmla="*/ 26 h 54"/>
                <a:gd name="T34" fmla="*/ 16 w 35"/>
                <a:gd name="T35" fmla="*/ 15 h 54"/>
                <a:gd name="T36" fmla="*/ 19 w 35"/>
                <a:gd name="T37" fmla="*/ 10 h 54"/>
                <a:gd name="T38" fmla="*/ 13 w 35"/>
                <a:gd name="T39" fmla="*/ 6 h 54"/>
                <a:gd name="T40" fmla="*/ 10 w 35"/>
                <a:gd name="T41" fmla="*/ 6 h 54"/>
                <a:gd name="T42" fmla="*/ 13 w 35"/>
                <a:gd name="T43" fmla="*/ 4 h 54"/>
                <a:gd name="T44" fmla="*/ 11 w 35"/>
                <a:gd name="T45" fmla="*/ 1 h 54"/>
                <a:gd name="T46" fmla="*/ 10 w 35"/>
                <a:gd name="T47" fmla="*/ 1 h 54"/>
                <a:gd name="T48" fmla="*/ 5 w 35"/>
                <a:gd name="T49" fmla="*/ 4 h 54"/>
                <a:gd name="T50" fmla="*/ 5 w 35"/>
                <a:gd name="T51" fmla="*/ 7 h 54"/>
                <a:gd name="T52" fmla="*/ 1 w 35"/>
                <a:gd name="T53" fmla="*/ 10 h 54"/>
                <a:gd name="T54" fmla="*/ 5 w 35"/>
                <a:gd name="T55" fmla="*/ 20 h 54"/>
                <a:gd name="T56" fmla="*/ 7 w 35"/>
                <a:gd name="T57" fmla="*/ 21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5" h="54">
                  <a:moveTo>
                    <a:pt x="7" y="21"/>
                  </a:moveTo>
                  <a:cubicBezTo>
                    <a:pt x="8" y="22"/>
                    <a:pt x="8" y="23"/>
                    <a:pt x="9" y="25"/>
                  </a:cubicBezTo>
                  <a:cubicBezTo>
                    <a:pt x="9" y="27"/>
                    <a:pt x="11" y="28"/>
                    <a:pt x="12" y="30"/>
                  </a:cubicBezTo>
                  <a:cubicBezTo>
                    <a:pt x="13" y="31"/>
                    <a:pt x="13" y="32"/>
                    <a:pt x="13" y="34"/>
                  </a:cubicBezTo>
                  <a:cubicBezTo>
                    <a:pt x="13" y="36"/>
                    <a:pt x="12" y="36"/>
                    <a:pt x="10" y="38"/>
                  </a:cubicBezTo>
                  <a:cubicBezTo>
                    <a:pt x="9" y="39"/>
                    <a:pt x="8" y="40"/>
                    <a:pt x="8" y="42"/>
                  </a:cubicBezTo>
                  <a:cubicBezTo>
                    <a:pt x="8" y="43"/>
                    <a:pt x="8" y="45"/>
                    <a:pt x="8" y="46"/>
                  </a:cubicBezTo>
                  <a:cubicBezTo>
                    <a:pt x="7" y="47"/>
                    <a:pt x="5" y="48"/>
                    <a:pt x="4" y="50"/>
                  </a:cubicBezTo>
                  <a:cubicBezTo>
                    <a:pt x="3" y="54"/>
                    <a:pt x="13" y="52"/>
                    <a:pt x="15" y="52"/>
                  </a:cubicBezTo>
                  <a:cubicBezTo>
                    <a:pt x="17" y="51"/>
                    <a:pt x="18" y="49"/>
                    <a:pt x="21" y="49"/>
                  </a:cubicBezTo>
                  <a:cubicBezTo>
                    <a:pt x="22" y="48"/>
                    <a:pt x="23" y="49"/>
                    <a:pt x="24" y="48"/>
                  </a:cubicBezTo>
                  <a:cubicBezTo>
                    <a:pt x="26" y="47"/>
                    <a:pt x="29" y="46"/>
                    <a:pt x="31" y="45"/>
                  </a:cubicBezTo>
                  <a:cubicBezTo>
                    <a:pt x="32" y="44"/>
                    <a:pt x="34" y="43"/>
                    <a:pt x="35" y="42"/>
                  </a:cubicBezTo>
                  <a:cubicBezTo>
                    <a:pt x="35" y="39"/>
                    <a:pt x="34" y="38"/>
                    <a:pt x="32" y="37"/>
                  </a:cubicBezTo>
                  <a:cubicBezTo>
                    <a:pt x="30" y="35"/>
                    <a:pt x="27" y="36"/>
                    <a:pt x="26" y="33"/>
                  </a:cubicBezTo>
                  <a:cubicBezTo>
                    <a:pt x="26" y="32"/>
                    <a:pt x="26" y="31"/>
                    <a:pt x="26" y="30"/>
                  </a:cubicBezTo>
                  <a:cubicBezTo>
                    <a:pt x="26" y="27"/>
                    <a:pt x="24" y="26"/>
                    <a:pt x="22" y="26"/>
                  </a:cubicBezTo>
                  <a:cubicBezTo>
                    <a:pt x="18" y="24"/>
                    <a:pt x="14" y="20"/>
                    <a:pt x="16" y="15"/>
                  </a:cubicBezTo>
                  <a:cubicBezTo>
                    <a:pt x="17" y="13"/>
                    <a:pt x="19" y="13"/>
                    <a:pt x="19" y="10"/>
                  </a:cubicBezTo>
                  <a:cubicBezTo>
                    <a:pt x="19" y="8"/>
                    <a:pt x="15" y="6"/>
                    <a:pt x="13" y="6"/>
                  </a:cubicBezTo>
                  <a:cubicBezTo>
                    <a:pt x="12" y="6"/>
                    <a:pt x="10" y="7"/>
                    <a:pt x="10" y="6"/>
                  </a:cubicBezTo>
                  <a:cubicBezTo>
                    <a:pt x="8" y="4"/>
                    <a:pt x="13" y="4"/>
                    <a:pt x="13" y="4"/>
                  </a:cubicBezTo>
                  <a:cubicBezTo>
                    <a:pt x="15" y="2"/>
                    <a:pt x="12" y="0"/>
                    <a:pt x="11" y="1"/>
                  </a:cubicBezTo>
                  <a:cubicBezTo>
                    <a:pt x="11" y="1"/>
                    <a:pt x="11" y="1"/>
                    <a:pt x="10" y="1"/>
                  </a:cubicBezTo>
                  <a:cubicBezTo>
                    <a:pt x="8" y="1"/>
                    <a:pt x="6" y="2"/>
                    <a:pt x="5" y="4"/>
                  </a:cubicBezTo>
                  <a:cubicBezTo>
                    <a:pt x="5" y="5"/>
                    <a:pt x="5" y="6"/>
                    <a:pt x="5" y="7"/>
                  </a:cubicBezTo>
                  <a:cubicBezTo>
                    <a:pt x="4" y="8"/>
                    <a:pt x="2" y="9"/>
                    <a:pt x="1" y="10"/>
                  </a:cubicBezTo>
                  <a:cubicBezTo>
                    <a:pt x="0" y="13"/>
                    <a:pt x="3" y="18"/>
                    <a:pt x="5" y="20"/>
                  </a:cubicBezTo>
                  <a:cubicBezTo>
                    <a:pt x="6" y="21"/>
                    <a:pt x="6" y="21"/>
                    <a:pt x="7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" name="Freeform 36"/>
            <p:cNvSpPr/>
            <p:nvPr/>
          </p:nvSpPr>
          <p:spPr bwMode="auto">
            <a:xfrm flipH="1">
              <a:off x="6162675" y="314960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" name="Freeform 37"/>
            <p:cNvSpPr/>
            <p:nvPr/>
          </p:nvSpPr>
          <p:spPr bwMode="auto">
            <a:xfrm>
              <a:off x="6145213" y="3149600"/>
              <a:ext cx="46037" cy="85725"/>
            </a:xfrm>
            <a:custGeom>
              <a:avLst/>
              <a:gdLst>
                <a:gd name="T0" fmla="*/ 1 w 11"/>
                <a:gd name="T1" fmla="*/ 9 h 20"/>
                <a:gd name="T2" fmla="*/ 2 w 11"/>
                <a:gd name="T3" fmla="*/ 12 h 20"/>
                <a:gd name="T4" fmla="*/ 2 w 11"/>
                <a:gd name="T5" fmla="*/ 18 h 20"/>
                <a:gd name="T6" fmla="*/ 7 w 11"/>
                <a:gd name="T7" fmla="*/ 19 h 20"/>
                <a:gd name="T8" fmla="*/ 10 w 11"/>
                <a:gd name="T9" fmla="*/ 13 h 20"/>
                <a:gd name="T10" fmla="*/ 8 w 11"/>
                <a:gd name="T11" fmla="*/ 9 h 20"/>
                <a:gd name="T12" fmla="*/ 8 w 11"/>
                <a:gd name="T13" fmla="*/ 5 h 20"/>
                <a:gd name="T14" fmla="*/ 7 w 11"/>
                <a:gd name="T15" fmla="*/ 1 h 20"/>
                <a:gd name="T16" fmla="*/ 4 w 11"/>
                <a:gd name="T17" fmla="*/ 1 h 20"/>
                <a:gd name="T18" fmla="*/ 4 w 11"/>
                <a:gd name="T19" fmla="*/ 0 h 20"/>
                <a:gd name="T20" fmla="*/ 2 w 11"/>
                <a:gd name="T21" fmla="*/ 5 h 20"/>
                <a:gd name="T22" fmla="*/ 3 w 11"/>
                <a:gd name="T23" fmla="*/ 6 h 20"/>
                <a:gd name="T24" fmla="*/ 1 w 11"/>
                <a:gd name="T25" fmla="*/ 9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1" h="20">
                  <a:moveTo>
                    <a:pt x="1" y="9"/>
                  </a:moveTo>
                  <a:cubicBezTo>
                    <a:pt x="0" y="10"/>
                    <a:pt x="1" y="10"/>
                    <a:pt x="2" y="12"/>
                  </a:cubicBezTo>
                  <a:cubicBezTo>
                    <a:pt x="3" y="14"/>
                    <a:pt x="1" y="16"/>
                    <a:pt x="2" y="18"/>
                  </a:cubicBezTo>
                  <a:cubicBezTo>
                    <a:pt x="3" y="19"/>
                    <a:pt x="6" y="20"/>
                    <a:pt x="7" y="19"/>
                  </a:cubicBezTo>
                  <a:cubicBezTo>
                    <a:pt x="9" y="17"/>
                    <a:pt x="11" y="15"/>
                    <a:pt x="10" y="13"/>
                  </a:cubicBezTo>
                  <a:cubicBezTo>
                    <a:pt x="9" y="11"/>
                    <a:pt x="8" y="11"/>
                    <a:pt x="8" y="9"/>
                  </a:cubicBezTo>
                  <a:cubicBezTo>
                    <a:pt x="8" y="8"/>
                    <a:pt x="8" y="7"/>
                    <a:pt x="8" y="5"/>
                  </a:cubicBezTo>
                  <a:cubicBezTo>
                    <a:pt x="8" y="4"/>
                    <a:pt x="8" y="2"/>
                    <a:pt x="7" y="1"/>
                  </a:cubicBezTo>
                  <a:cubicBezTo>
                    <a:pt x="6" y="1"/>
                    <a:pt x="5" y="1"/>
                    <a:pt x="4" y="1"/>
                  </a:cubicBezTo>
                  <a:cubicBezTo>
                    <a:pt x="4" y="1"/>
                    <a:pt x="4" y="1"/>
                    <a:pt x="4" y="0"/>
                  </a:cubicBezTo>
                  <a:cubicBezTo>
                    <a:pt x="3" y="0"/>
                    <a:pt x="2" y="4"/>
                    <a:pt x="2" y="5"/>
                  </a:cubicBezTo>
                  <a:cubicBezTo>
                    <a:pt x="2" y="5"/>
                    <a:pt x="3" y="6"/>
                    <a:pt x="3" y="6"/>
                  </a:cubicBezTo>
                  <a:cubicBezTo>
                    <a:pt x="2" y="7"/>
                    <a:pt x="1" y="8"/>
                    <a:pt x="1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" name="Freeform 38"/>
            <p:cNvSpPr/>
            <p:nvPr/>
          </p:nvSpPr>
          <p:spPr bwMode="auto">
            <a:xfrm>
              <a:off x="6229350" y="3248025"/>
              <a:ext cx="55562" cy="38100"/>
            </a:xfrm>
            <a:custGeom>
              <a:avLst/>
              <a:gdLst>
                <a:gd name="T0" fmla="*/ 7 w 13"/>
                <a:gd name="T1" fmla="*/ 6 h 9"/>
                <a:gd name="T2" fmla="*/ 8 w 13"/>
                <a:gd name="T3" fmla="*/ 7 h 9"/>
                <a:gd name="T4" fmla="*/ 11 w 13"/>
                <a:gd name="T5" fmla="*/ 9 h 9"/>
                <a:gd name="T6" fmla="*/ 13 w 13"/>
                <a:gd name="T7" fmla="*/ 6 h 9"/>
                <a:gd name="T8" fmla="*/ 12 w 13"/>
                <a:gd name="T9" fmla="*/ 2 h 9"/>
                <a:gd name="T10" fmla="*/ 9 w 13"/>
                <a:gd name="T11" fmla="*/ 1 h 9"/>
                <a:gd name="T12" fmla="*/ 8 w 13"/>
                <a:gd name="T13" fmla="*/ 1 h 9"/>
                <a:gd name="T14" fmla="*/ 8 w 13"/>
                <a:gd name="T15" fmla="*/ 1 h 9"/>
                <a:gd name="T16" fmla="*/ 1 w 13"/>
                <a:gd name="T17" fmla="*/ 2 h 9"/>
                <a:gd name="T18" fmla="*/ 3 w 13"/>
                <a:gd name="T19" fmla="*/ 6 h 9"/>
                <a:gd name="T20" fmla="*/ 7 w 13"/>
                <a:gd name="T21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9">
                  <a:moveTo>
                    <a:pt x="7" y="6"/>
                  </a:moveTo>
                  <a:cubicBezTo>
                    <a:pt x="8" y="6"/>
                    <a:pt x="7" y="7"/>
                    <a:pt x="8" y="7"/>
                  </a:cubicBezTo>
                  <a:cubicBezTo>
                    <a:pt x="8" y="9"/>
                    <a:pt x="9" y="9"/>
                    <a:pt x="11" y="9"/>
                  </a:cubicBezTo>
                  <a:cubicBezTo>
                    <a:pt x="12" y="9"/>
                    <a:pt x="13" y="7"/>
                    <a:pt x="13" y="6"/>
                  </a:cubicBezTo>
                  <a:cubicBezTo>
                    <a:pt x="13" y="4"/>
                    <a:pt x="12" y="4"/>
                    <a:pt x="12" y="2"/>
                  </a:cubicBezTo>
                  <a:cubicBezTo>
                    <a:pt x="11" y="1"/>
                    <a:pt x="11" y="1"/>
                    <a:pt x="9" y="1"/>
                  </a:cubicBezTo>
                  <a:cubicBezTo>
                    <a:pt x="9" y="1"/>
                    <a:pt x="8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6" y="0"/>
                    <a:pt x="2" y="1"/>
                    <a:pt x="1" y="2"/>
                  </a:cubicBezTo>
                  <a:cubicBezTo>
                    <a:pt x="0" y="4"/>
                    <a:pt x="1" y="5"/>
                    <a:pt x="3" y="6"/>
                  </a:cubicBezTo>
                  <a:cubicBezTo>
                    <a:pt x="4" y="6"/>
                    <a:pt x="6" y="5"/>
                    <a:pt x="7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" name="Freeform 39"/>
            <p:cNvSpPr/>
            <p:nvPr/>
          </p:nvSpPr>
          <p:spPr bwMode="auto">
            <a:xfrm flipH="1">
              <a:off x="4170363" y="211137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" name="Freeform 40"/>
            <p:cNvSpPr/>
            <p:nvPr/>
          </p:nvSpPr>
          <p:spPr bwMode="auto">
            <a:xfrm flipH="1">
              <a:off x="4170363" y="211137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" name="Freeform 41"/>
            <p:cNvSpPr/>
            <p:nvPr/>
          </p:nvSpPr>
          <p:spPr bwMode="auto">
            <a:xfrm flipH="1">
              <a:off x="4068763" y="221773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" name="Freeform 42"/>
            <p:cNvSpPr/>
            <p:nvPr/>
          </p:nvSpPr>
          <p:spPr bwMode="auto">
            <a:xfrm>
              <a:off x="3932238" y="2132013"/>
              <a:ext cx="4762" cy="4763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0 w 1"/>
                <a:gd name="T5" fmla="*/ 0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" name="Freeform 43"/>
            <p:cNvSpPr/>
            <p:nvPr/>
          </p:nvSpPr>
          <p:spPr bwMode="auto">
            <a:xfrm>
              <a:off x="4064000" y="2217738"/>
              <a:ext cx="4762" cy="0"/>
            </a:xfrm>
            <a:custGeom>
              <a:avLst/>
              <a:gdLst>
                <a:gd name="T0" fmla="*/ 1 w 1"/>
                <a:gd name="T1" fmla="*/ 0 w 1"/>
                <a:gd name="T2" fmla="*/ 0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" name="Freeform 44"/>
            <p:cNvSpPr/>
            <p:nvPr/>
          </p:nvSpPr>
          <p:spPr bwMode="auto">
            <a:xfrm flipH="1">
              <a:off x="3937000" y="213677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" name="Freeform 45"/>
            <p:cNvSpPr/>
            <p:nvPr/>
          </p:nvSpPr>
          <p:spPr bwMode="auto">
            <a:xfrm>
              <a:off x="4686300" y="1754188"/>
              <a:ext cx="831850" cy="862013"/>
            </a:xfrm>
            <a:custGeom>
              <a:avLst/>
              <a:gdLst>
                <a:gd name="T0" fmla="*/ 190 w 196"/>
                <a:gd name="T1" fmla="*/ 103 h 203"/>
                <a:gd name="T2" fmla="*/ 185 w 196"/>
                <a:gd name="T3" fmla="*/ 92 h 203"/>
                <a:gd name="T4" fmla="*/ 180 w 196"/>
                <a:gd name="T5" fmla="*/ 89 h 203"/>
                <a:gd name="T6" fmla="*/ 176 w 196"/>
                <a:gd name="T7" fmla="*/ 79 h 203"/>
                <a:gd name="T8" fmla="*/ 177 w 196"/>
                <a:gd name="T9" fmla="*/ 63 h 203"/>
                <a:gd name="T10" fmla="*/ 171 w 196"/>
                <a:gd name="T11" fmla="*/ 51 h 203"/>
                <a:gd name="T12" fmla="*/ 163 w 196"/>
                <a:gd name="T13" fmla="*/ 46 h 203"/>
                <a:gd name="T14" fmla="*/ 160 w 196"/>
                <a:gd name="T15" fmla="*/ 35 h 203"/>
                <a:gd name="T16" fmla="*/ 146 w 196"/>
                <a:gd name="T17" fmla="*/ 28 h 203"/>
                <a:gd name="T18" fmla="*/ 138 w 196"/>
                <a:gd name="T19" fmla="*/ 14 h 203"/>
                <a:gd name="T20" fmla="*/ 134 w 196"/>
                <a:gd name="T21" fmla="*/ 2 h 203"/>
                <a:gd name="T22" fmla="*/ 125 w 196"/>
                <a:gd name="T23" fmla="*/ 7 h 203"/>
                <a:gd name="T24" fmla="*/ 113 w 196"/>
                <a:gd name="T25" fmla="*/ 2 h 203"/>
                <a:gd name="T26" fmla="*/ 91 w 196"/>
                <a:gd name="T27" fmla="*/ 0 h 203"/>
                <a:gd name="T28" fmla="*/ 84 w 196"/>
                <a:gd name="T29" fmla="*/ 6 h 203"/>
                <a:gd name="T30" fmla="*/ 76 w 196"/>
                <a:gd name="T31" fmla="*/ 14 h 203"/>
                <a:gd name="T32" fmla="*/ 60 w 196"/>
                <a:gd name="T33" fmla="*/ 18 h 203"/>
                <a:gd name="T34" fmla="*/ 40 w 196"/>
                <a:gd name="T35" fmla="*/ 24 h 203"/>
                <a:gd name="T36" fmla="*/ 29 w 196"/>
                <a:gd name="T37" fmla="*/ 28 h 203"/>
                <a:gd name="T38" fmla="*/ 31 w 196"/>
                <a:gd name="T39" fmla="*/ 37 h 203"/>
                <a:gd name="T40" fmla="*/ 12 w 196"/>
                <a:gd name="T41" fmla="*/ 42 h 203"/>
                <a:gd name="T42" fmla="*/ 4 w 196"/>
                <a:gd name="T43" fmla="*/ 45 h 203"/>
                <a:gd name="T44" fmla="*/ 4 w 196"/>
                <a:gd name="T45" fmla="*/ 58 h 203"/>
                <a:gd name="T46" fmla="*/ 29 w 196"/>
                <a:gd name="T47" fmla="*/ 70 h 203"/>
                <a:gd name="T48" fmla="*/ 38 w 196"/>
                <a:gd name="T49" fmla="*/ 78 h 203"/>
                <a:gd name="T50" fmla="*/ 47 w 196"/>
                <a:gd name="T51" fmla="*/ 98 h 203"/>
                <a:gd name="T52" fmla="*/ 47 w 196"/>
                <a:gd name="T53" fmla="*/ 107 h 203"/>
                <a:gd name="T54" fmla="*/ 56 w 196"/>
                <a:gd name="T55" fmla="*/ 107 h 203"/>
                <a:gd name="T56" fmla="*/ 63 w 196"/>
                <a:gd name="T57" fmla="*/ 121 h 203"/>
                <a:gd name="T58" fmla="*/ 63 w 196"/>
                <a:gd name="T59" fmla="*/ 132 h 203"/>
                <a:gd name="T60" fmla="*/ 55 w 196"/>
                <a:gd name="T61" fmla="*/ 142 h 203"/>
                <a:gd name="T62" fmla="*/ 57 w 196"/>
                <a:gd name="T63" fmla="*/ 153 h 203"/>
                <a:gd name="T64" fmla="*/ 64 w 196"/>
                <a:gd name="T65" fmla="*/ 165 h 203"/>
                <a:gd name="T66" fmla="*/ 71 w 196"/>
                <a:gd name="T67" fmla="*/ 163 h 203"/>
                <a:gd name="T68" fmla="*/ 72 w 196"/>
                <a:gd name="T69" fmla="*/ 177 h 203"/>
                <a:gd name="T70" fmla="*/ 98 w 196"/>
                <a:gd name="T71" fmla="*/ 191 h 203"/>
                <a:gd name="T72" fmla="*/ 115 w 196"/>
                <a:gd name="T73" fmla="*/ 202 h 203"/>
                <a:gd name="T74" fmla="*/ 124 w 196"/>
                <a:gd name="T75" fmla="*/ 175 h 203"/>
                <a:gd name="T76" fmla="*/ 127 w 196"/>
                <a:gd name="T77" fmla="*/ 156 h 203"/>
                <a:gd name="T78" fmla="*/ 143 w 196"/>
                <a:gd name="T79" fmla="*/ 140 h 203"/>
                <a:gd name="T80" fmla="*/ 163 w 196"/>
                <a:gd name="T81" fmla="*/ 124 h 203"/>
                <a:gd name="T82" fmla="*/ 185 w 196"/>
                <a:gd name="T83" fmla="*/ 106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96" h="203">
                  <a:moveTo>
                    <a:pt x="185" y="106"/>
                  </a:moveTo>
                  <a:cubicBezTo>
                    <a:pt x="187" y="105"/>
                    <a:pt x="189" y="104"/>
                    <a:pt x="190" y="103"/>
                  </a:cubicBezTo>
                  <a:cubicBezTo>
                    <a:pt x="192" y="101"/>
                    <a:pt x="193" y="98"/>
                    <a:pt x="194" y="95"/>
                  </a:cubicBezTo>
                  <a:cubicBezTo>
                    <a:pt x="196" y="89"/>
                    <a:pt x="189" y="91"/>
                    <a:pt x="185" y="92"/>
                  </a:cubicBezTo>
                  <a:cubicBezTo>
                    <a:pt x="184" y="92"/>
                    <a:pt x="182" y="94"/>
                    <a:pt x="181" y="94"/>
                  </a:cubicBezTo>
                  <a:cubicBezTo>
                    <a:pt x="180" y="93"/>
                    <a:pt x="180" y="90"/>
                    <a:pt x="180" y="89"/>
                  </a:cubicBezTo>
                  <a:cubicBezTo>
                    <a:pt x="183" y="86"/>
                    <a:pt x="190" y="90"/>
                    <a:pt x="191" y="85"/>
                  </a:cubicBezTo>
                  <a:cubicBezTo>
                    <a:pt x="191" y="79"/>
                    <a:pt x="179" y="79"/>
                    <a:pt x="176" y="79"/>
                  </a:cubicBezTo>
                  <a:cubicBezTo>
                    <a:pt x="174" y="75"/>
                    <a:pt x="163" y="72"/>
                    <a:pt x="173" y="69"/>
                  </a:cubicBezTo>
                  <a:cubicBezTo>
                    <a:pt x="175" y="68"/>
                    <a:pt x="178" y="67"/>
                    <a:pt x="177" y="63"/>
                  </a:cubicBezTo>
                  <a:cubicBezTo>
                    <a:pt x="176" y="63"/>
                    <a:pt x="174" y="62"/>
                    <a:pt x="174" y="61"/>
                  </a:cubicBezTo>
                  <a:cubicBezTo>
                    <a:pt x="171" y="56"/>
                    <a:pt x="177" y="53"/>
                    <a:pt x="171" y="51"/>
                  </a:cubicBezTo>
                  <a:cubicBezTo>
                    <a:pt x="169" y="50"/>
                    <a:pt x="168" y="50"/>
                    <a:pt x="167" y="49"/>
                  </a:cubicBezTo>
                  <a:cubicBezTo>
                    <a:pt x="165" y="48"/>
                    <a:pt x="164" y="47"/>
                    <a:pt x="163" y="46"/>
                  </a:cubicBezTo>
                  <a:cubicBezTo>
                    <a:pt x="161" y="45"/>
                    <a:pt x="156" y="46"/>
                    <a:pt x="155" y="43"/>
                  </a:cubicBezTo>
                  <a:cubicBezTo>
                    <a:pt x="152" y="39"/>
                    <a:pt x="159" y="38"/>
                    <a:pt x="160" y="35"/>
                  </a:cubicBezTo>
                  <a:cubicBezTo>
                    <a:pt x="157" y="34"/>
                    <a:pt x="154" y="35"/>
                    <a:pt x="151" y="34"/>
                  </a:cubicBezTo>
                  <a:cubicBezTo>
                    <a:pt x="148" y="33"/>
                    <a:pt x="148" y="30"/>
                    <a:pt x="146" y="28"/>
                  </a:cubicBezTo>
                  <a:cubicBezTo>
                    <a:pt x="144" y="25"/>
                    <a:pt x="141" y="25"/>
                    <a:pt x="140" y="22"/>
                  </a:cubicBezTo>
                  <a:cubicBezTo>
                    <a:pt x="138" y="19"/>
                    <a:pt x="139" y="16"/>
                    <a:pt x="138" y="14"/>
                  </a:cubicBezTo>
                  <a:cubicBezTo>
                    <a:pt x="138" y="11"/>
                    <a:pt x="135" y="12"/>
                    <a:pt x="133" y="9"/>
                  </a:cubicBezTo>
                  <a:cubicBezTo>
                    <a:pt x="132" y="7"/>
                    <a:pt x="135" y="4"/>
                    <a:pt x="134" y="2"/>
                  </a:cubicBezTo>
                  <a:cubicBezTo>
                    <a:pt x="134" y="0"/>
                    <a:pt x="131" y="0"/>
                    <a:pt x="129" y="1"/>
                  </a:cubicBezTo>
                  <a:cubicBezTo>
                    <a:pt x="125" y="2"/>
                    <a:pt x="127" y="4"/>
                    <a:pt x="125" y="7"/>
                  </a:cubicBezTo>
                  <a:cubicBezTo>
                    <a:pt x="124" y="8"/>
                    <a:pt x="120" y="8"/>
                    <a:pt x="117" y="8"/>
                  </a:cubicBezTo>
                  <a:cubicBezTo>
                    <a:pt x="113" y="7"/>
                    <a:pt x="116" y="4"/>
                    <a:pt x="113" y="2"/>
                  </a:cubicBezTo>
                  <a:cubicBezTo>
                    <a:pt x="111" y="0"/>
                    <a:pt x="102" y="1"/>
                    <a:pt x="99" y="1"/>
                  </a:cubicBezTo>
                  <a:cubicBezTo>
                    <a:pt x="96" y="1"/>
                    <a:pt x="94" y="0"/>
                    <a:pt x="91" y="0"/>
                  </a:cubicBezTo>
                  <a:cubicBezTo>
                    <a:pt x="89" y="0"/>
                    <a:pt x="87" y="2"/>
                    <a:pt x="85" y="4"/>
                  </a:cubicBezTo>
                  <a:cubicBezTo>
                    <a:pt x="84" y="5"/>
                    <a:pt x="85" y="5"/>
                    <a:pt x="84" y="6"/>
                  </a:cubicBezTo>
                  <a:cubicBezTo>
                    <a:pt x="82" y="8"/>
                    <a:pt x="80" y="7"/>
                    <a:pt x="79" y="8"/>
                  </a:cubicBezTo>
                  <a:cubicBezTo>
                    <a:pt x="76" y="9"/>
                    <a:pt x="77" y="12"/>
                    <a:pt x="76" y="14"/>
                  </a:cubicBezTo>
                  <a:cubicBezTo>
                    <a:pt x="74" y="16"/>
                    <a:pt x="70" y="14"/>
                    <a:pt x="68" y="15"/>
                  </a:cubicBezTo>
                  <a:cubicBezTo>
                    <a:pt x="63" y="17"/>
                    <a:pt x="65" y="21"/>
                    <a:pt x="60" y="18"/>
                  </a:cubicBezTo>
                  <a:cubicBezTo>
                    <a:pt x="58" y="16"/>
                    <a:pt x="56" y="16"/>
                    <a:pt x="55" y="14"/>
                  </a:cubicBezTo>
                  <a:cubicBezTo>
                    <a:pt x="49" y="17"/>
                    <a:pt x="45" y="21"/>
                    <a:pt x="40" y="24"/>
                  </a:cubicBezTo>
                  <a:cubicBezTo>
                    <a:pt x="38" y="26"/>
                    <a:pt x="38" y="26"/>
                    <a:pt x="36" y="26"/>
                  </a:cubicBezTo>
                  <a:cubicBezTo>
                    <a:pt x="33" y="26"/>
                    <a:pt x="31" y="26"/>
                    <a:pt x="29" y="28"/>
                  </a:cubicBezTo>
                  <a:cubicBezTo>
                    <a:pt x="28" y="29"/>
                    <a:pt x="25" y="32"/>
                    <a:pt x="26" y="33"/>
                  </a:cubicBezTo>
                  <a:cubicBezTo>
                    <a:pt x="27" y="36"/>
                    <a:pt x="32" y="34"/>
                    <a:pt x="31" y="37"/>
                  </a:cubicBezTo>
                  <a:cubicBezTo>
                    <a:pt x="30" y="40"/>
                    <a:pt x="24" y="42"/>
                    <a:pt x="22" y="42"/>
                  </a:cubicBezTo>
                  <a:cubicBezTo>
                    <a:pt x="18" y="42"/>
                    <a:pt x="15" y="41"/>
                    <a:pt x="12" y="42"/>
                  </a:cubicBezTo>
                  <a:cubicBezTo>
                    <a:pt x="10" y="43"/>
                    <a:pt x="9" y="44"/>
                    <a:pt x="8" y="44"/>
                  </a:cubicBezTo>
                  <a:cubicBezTo>
                    <a:pt x="6" y="44"/>
                    <a:pt x="5" y="44"/>
                    <a:pt x="4" y="45"/>
                  </a:cubicBezTo>
                  <a:cubicBezTo>
                    <a:pt x="0" y="48"/>
                    <a:pt x="6" y="51"/>
                    <a:pt x="7" y="53"/>
                  </a:cubicBezTo>
                  <a:cubicBezTo>
                    <a:pt x="9" y="57"/>
                    <a:pt x="5" y="55"/>
                    <a:pt x="4" y="58"/>
                  </a:cubicBezTo>
                  <a:cubicBezTo>
                    <a:pt x="1" y="64"/>
                    <a:pt x="8" y="66"/>
                    <a:pt x="12" y="67"/>
                  </a:cubicBezTo>
                  <a:cubicBezTo>
                    <a:pt x="17" y="68"/>
                    <a:pt x="25" y="65"/>
                    <a:pt x="29" y="70"/>
                  </a:cubicBezTo>
                  <a:cubicBezTo>
                    <a:pt x="30" y="70"/>
                    <a:pt x="30" y="72"/>
                    <a:pt x="31" y="73"/>
                  </a:cubicBezTo>
                  <a:cubicBezTo>
                    <a:pt x="33" y="75"/>
                    <a:pt x="36" y="76"/>
                    <a:pt x="38" y="78"/>
                  </a:cubicBezTo>
                  <a:cubicBezTo>
                    <a:pt x="41" y="81"/>
                    <a:pt x="44" y="84"/>
                    <a:pt x="45" y="88"/>
                  </a:cubicBezTo>
                  <a:cubicBezTo>
                    <a:pt x="46" y="90"/>
                    <a:pt x="48" y="96"/>
                    <a:pt x="47" y="98"/>
                  </a:cubicBezTo>
                  <a:cubicBezTo>
                    <a:pt x="46" y="101"/>
                    <a:pt x="43" y="101"/>
                    <a:pt x="44" y="104"/>
                  </a:cubicBezTo>
                  <a:cubicBezTo>
                    <a:pt x="44" y="106"/>
                    <a:pt x="45" y="107"/>
                    <a:pt x="47" y="107"/>
                  </a:cubicBezTo>
                  <a:cubicBezTo>
                    <a:pt x="48" y="108"/>
                    <a:pt x="49" y="106"/>
                    <a:pt x="51" y="106"/>
                  </a:cubicBezTo>
                  <a:cubicBezTo>
                    <a:pt x="53" y="105"/>
                    <a:pt x="54" y="105"/>
                    <a:pt x="56" y="107"/>
                  </a:cubicBezTo>
                  <a:cubicBezTo>
                    <a:pt x="59" y="108"/>
                    <a:pt x="66" y="114"/>
                    <a:pt x="66" y="118"/>
                  </a:cubicBezTo>
                  <a:cubicBezTo>
                    <a:pt x="66" y="119"/>
                    <a:pt x="64" y="119"/>
                    <a:pt x="63" y="121"/>
                  </a:cubicBezTo>
                  <a:cubicBezTo>
                    <a:pt x="62" y="123"/>
                    <a:pt x="62" y="125"/>
                    <a:pt x="63" y="127"/>
                  </a:cubicBezTo>
                  <a:cubicBezTo>
                    <a:pt x="63" y="129"/>
                    <a:pt x="64" y="130"/>
                    <a:pt x="63" y="132"/>
                  </a:cubicBezTo>
                  <a:cubicBezTo>
                    <a:pt x="61" y="133"/>
                    <a:pt x="58" y="133"/>
                    <a:pt x="57" y="134"/>
                  </a:cubicBezTo>
                  <a:cubicBezTo>
                    <a:pt x="54" y="137"/>
                    <a:pt x="55" y="139"/>
                    <a:pt x="55" y="142"/>
                  </a:cubicBezTo>
                  <a:cubicBezTo>
                    <a:pt x="56" y="144"/>
                    <a:pt x="54" y="146"/>
                    <a:pt x="54" y="149"/>
                  </a:cubicBezTo>
                  <a:cubicBezTo>
                    <a:pt x="55" y="150"/>
                    <a:pt x="56" y="152"/>
                    <a:pt x="57" y="153"/>
                  </a:cubicBezTo>
                  <a:cubicBezTo>
                    <a:pt x="58" y="156"/>
                    <a:pt x="59" y="161"/>
                    <a:pt x="61" y="163"/>
                  </a:cubicBezTo>
                  <a:cubicBezTo>
                    <a:pt x="63" y="164"/>
                    <a:pt x="63" y="164"/>
                    <a:pt x="64" y="165"/>
                  </a:cubicBezTo>
                  <a:cubicBezTo>
                    <a:pt x="65" y="166"/>
                    <a:pt x="63" y="168"/>
                    <a:pt x="65" y="168"/>
                  </a:cubicBezTo>
                  <a:cubicBezTo>
                    <a:pt x="66" y="166"/>
                    <a:pt x="69" y="160"/>
                    <a:pt x="71" y="163"/>
                  </a:cubicBezTo>
                  <a:cubicBezTo>
                    <a:pt x="75" y="167"/>
                    <a:pt x="65" y="170"/>
                    <a:pt x="65" y="172"/>
                  </a:cubicBezTo>
                  <a:cubicBezTo>
                    <a:pt x="64" y="175"/>
                    <a:pt x="70" y="176"/>
                    <a:pt x="72" y="177"/>
                  </a:cubicBezTo>
                  <a:cubicBezTo>
                    <a:pt x="76" y="179"/>
                    <a:pt x="76" y="184"/>
                    <a:pt x="80" y="186"/>
                  </a:cubicBezTo>
                  <a:cubicBezTo>
                    <a:pt x="85" y="188"/>
                    <a:pt x="92" y="191"/>
                    <a:pt x="98" y="191"/>
                  </a:cubicBezTo>
                  <a:cubicBezTo>
                    <a:pt x="102" y="191"/>
                    <a:pt x="104" y="193"/>
                    <a:pt x="106" y="196"/>
                  </a:cubicBezTo>
                  <a:cubicBezTo>
                    <a:pt x="108" y="198"/>
                    <a:pt x="112" y="203"/>
                    <a:pt x="115" y="202"/>
                  </a:cubicBezTo>
                  <a:cubicBezTo>
                    <a:pt x="119" y="201"/>
                    <a:pt x="122" y="188"/>
                    <a:pt x="122" y="185"/>
                  </a:cubicBezTo>
                  <a:cubicBezTo>
                    <a:pt x="122" y="180"/>
                    <a:pt x="121" y="179"/>
                    <a:pt x="124" y="175"/>
                  </a:cubicBezTo>
                  <a:cubicBezTo>
                    <a:pt x="126" y="172"/>
                    <a:pt x="130" y="169"/>
                    <a:pt x="129" y="165"/>
                  </a:cubicBezTo>
                  <a:cubicBezTo>
                    <a:pt x="129" y="162"/>
                    <a:pt x="126" y="159"/>
                    <a:pt x="127" y="156"/>
                  </a:cubicBezTo>
                  <a:cubicBezTo>
                    <a:pt x="128" y="153"/>
                    <a:pt x="134" y="150"/>
                    <a:pt x="136" y="147"/>
                  </a:cubicBezTo>
                  <a:cubicBezTo>
                    <a:pt x="139" y="145"/>
                    <a:pt x="139" y="141"/>
                    <a:pt x="143" y="140"/>
                  </a:cubicBezTo>
                  <a:cubicBezTo>
                    <a:pt x="147" y="140"/>
                    <a:pt x="149" y="141"/>
                    <a:pt x="153" y="137"/>
                  </a:cubicBezTo>
                  <a:cubicBezTo>
                    <a:pt x="157" y="133"/>
                    <a:pt x="161" y="130"/>
                    <a:pt x="163" y="124"/>
                  </a:cubicBezTo>
                  <a:cubicBezTo>
                    <a:pt x="164" y="119"/>
                    <a:pt x="170" y="119"/>
                    <a:pt x="174" y="117"/>
                  </a:cubicBezTo>
                  <a:cubicBezTo>
                    <a:pt x="178" y="114"/>
                    <a:pt x="181" y="109"/>
                    <a:pt x="185" y="10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" name="Freeform 46"/>
            <p:cNvSpPr/>
            <p:nvPr/>
          </p:nvSpPr>
          <p:spPr bwMode="auto">
            <a:xfrm>
              <a:off x="5391150" y="2332038"/>
              <a:ext cx="228600" cy="92075"/>
            </a:xfrm>
            <a:custGeom>
              <a:avLst/>
              <a:gdLst>
                <a:gd name="T0" fmla="*/ 48 w 54"/>
                <a:gd name="T1" fmla="*/ 14 h 22"/>
                <a:gd name="T2" fmla="*/ 53 w 54"/>
                <a:gd name="T3" fmla="*/ 10 h 22"/>
                <a:gd name="T4" fmla="*/ 46 w 54"/>
                <a:gd name="T5" fmla="*/ 2 h 22"/>
                <a:gd name="T6" fmla="*/ 39 w 54"/>
                <a:gd name="T7" fmla="*/ 2 h 22"/>
                <a:gd name="T8" fmla="*/ 31 w 54"/>
                <a:gd name="T9" fmla="*/ 6 h 22"/>
                <a:gd name="T10" fmla="*/ 27 w 54"/>
                <a:gd name="T11" fmla="*/ 6 h 22"/>
                <a:gd name="T12" fmla="*/ 24 w 54"/>
                <a:gd name="T13" fmla="*/ 4 h 22"/>
                <a:gd name="T14" fmla="*/ 21 w 54"/>
                <a:gd name="T15" fmla="*/ 8 h 22"/>
                <a:gd name="T16" fmla="*/ 10 w 54"/>
                <a:gd name="T17" fmla="*/ 1 h 22"/>
                <a:gd name="T18" fmla="*/ 3 w 54"/>
                <a:gd name="T19" fmla="*/ 4 h 22"/>
                <a:gd name="T20" fmla="*/ 4 w 54"/>
                <a:gd name="T21" fmla="*/ 9 h 22"/>
                <a:gd name="T22" fmla="*/ 8 w 54"/>
                <a:gd name="T23" fmla="*/ 11 h 22"/>
                <a:gd name="T24" fmla="*/ 10 w 54"/>
                <a:gd name="T25" fmla="*/ 14 h 22"/>
                <a:gd name="T26" fmla="*/ 11 w 54"/>
                <a:gd name="T27" fmla="*/ 16 h 22"/>
                <a:gd name="T28" fmla="*/ 12 w 54"/>
                <a:gd name="T29" fmla="*/ 17 h 22"/>
                <a:gd name="T30" fmla="*/ 13 w 54"/>
                <a:gd name="T31" fmla="*/ 19 h 22"/>
                <a:gd name="T32" fmla="*/ 20 w 54"/>
                <a:gd name="T33" fmla="*/ 21 h 22"/>
                <a:gd name="T34" fmla="*/ 29 w 54"/>
                <a:gd name="T35" fmla="*/ 21 h 22"/>
                <a:gd name="T36" fmla="*/ 39 w 54"/>
                <a:gd name="T37" fmla="*/ 19 h 22"/>
                <a:gd name="T38" fmla="*/ 48 w 54"/>
                <a:gd name="T39" fmla="*/ 14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4" h="22">
                  <a:moveTo>
                    <a:pt x="48" y="14"/>
                  </a:moveTo>
                  <a:cubicBezTo>
                    <a:pt x="51" y="13"/>
                    <a:pt x="52" y="13"/>
                    <a:pt x="53" y="10"/>
                  </a:cubicBezTo>
                  <a:cubicBezTo>
                    <a:pt x="54" y="5"/>
                    <a:pt x="50" y="4"/>
                    <a:pt x="46" y="2"/>
                  </a:cubicBezTo>
                  <a:cubicBezTo>
                    <a:pt x="44" y="1"/>
                    <a:pt x="41" y="0"/>
                    <a:pt x="39" y="2"/>
                  </a:cubicBezTo>
                  <a:cubicBezTo>
                    <a:pt x="36" y="3"/>
                    <a:pt x="34" y="6"/>
                    <a:pt x="31" y="6"/>
                  </a:cubicBezTo>
                  <a:cubicBezTo>
                    <a:pt x="31" y="6"/>
                    <a:pt x="27" y="6"/>
                    <a:pt x="27" y="6"/>
                  </a:cubicBezTo>
                  <a:cubicBezTo>
                    <a:pt x="25" y="6"/>
                    <a:pt x="25" y="5"/>
                    <a:pt x="24" y="4"/>
                  </a:cubicBezTo>
                  <a:cubicBezTo>
                    <a:pt x="23" y="4"/>
                    <a:pt x="21" y="6"/>
                    <a:pt x="21" y="8"/>
                  </a:cubicBezTo>
                  <a:cubicBezTo>
                    <a:pt x="14" y="8"/>
                    <a:pt x="18" y="0"/>
                    <a:pt x="10" y="1"/>
                  </a:cubicBezTo>
                  <a:cubicBezTo>
                    <a:pt x="8" y="1"/>
                    <a:pt x="5" y="3"/>
                    <a:pt x="3" y="4"/>
                  </a:cubicBezTo>
                  <a:cubicBezTo>
                    <a:pt x="0" y="7"/>
                    <a:pt x="1" y="8"/>
                    <a:pt x="4" y="9"/>
                  </a:cubicBezTo>
                  <a:cubicBezTo>
                    <a:pt x="6" y="10"/>
                    <a:pt x="7" y="10"/>
                    <a:pt x="8" y="11"/>
                  </a:cubicBezTo>
                  <a:cubicBezTo>
                    <a:pt x="10" y="13"/>
                    <a:pt x="8" y="12"/>
                    <a:pt x="10" y="14"/>
                  </a:cubicBezTo>
                  <a:cubicBezTo>
                    <a:pt x="10" y="15"/>
                    <a:pt x="10" y="15"/>
                    <a:pt x="11" y="16"/>
                  </a:cubicBezTo>
                  <a:cubicBezTo>
                    <a:pt x="11" y="17"/>
                    <a:pt x="12" y="16"/>
                    <a:pt x="12" y="17"/>
                  </a:cubicBezTo>
                  <a:cubicBezTo>
                    <a:pt x="13" y="17"/>
                    <a:pt x="12" y="18"/>
                    <a:pt x="13" y="19"/>
                  </a:cubicBezTo>
                  <a:cubicBezTo>
                    <a:pt x="14" y="20"/>
                    <a:pt x="18" y="20"/>
                    <a:pt x="20" y="21"/>
                  </a:cubicBezTo>
                  <a:cubicBezTo>
                    <a:pt x="23" y="21"/>
                    <a:pt x="26" y="22"/>
                    <a:pt x="29" y="21"/>
                  </a:cubicBezTo>
                  <a:cubicBezTo>
                    <a:pt x="32" y="21"/>
                    <a:pt x="36" y="21"/>
                    <a:pt x="39" y="19"/>
                  </a:cubicBezTo>
                  <a:cubicBezTo>
                    <a:pt x="42" y="18"/>
                    <a:pt x="45" y="15"/>
                    <a:pt x="48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" name="Freeform 47"/>
            <p:cNvSpPr/>
            <p:nvPr/>
          </p:nvSpPr>
          <p:spPr bwMode="auto">
            <a:xfrm>
              <a:off x="4233863" y="1817688"/>
              <a:ext cx="571500" cy="314325"/>
            </a:xfrm>
            <a:custGeom>
              <a:avLst/>
              <a:gdLst>
                <a:gd name="T0" fmla="*/ 7 w 135"/>
                <a:gd name="T1" fmla="*/ 26 h 74"/>
                <a:gd name="T2" fmla="*/ 21 w 135"/>
                <a:gd name="T3" fmla="*/ 23 h 74"/>
                <a:gd name="T4" fmla="*/ 35 w 135"/>
                <a:gd name="T5" fmla="*/ 25 h 74"/>
                <a:gd name="T6" fmla="*/ 49 w 135"/>
                <a:gd name="T7" fmla="*/ 26 h 74"/>
                <a:gd name="T8" fmla="*/ 44 w 135"/>
                <a:gd name="T9" fmla="*/ 32 h 74"/>
                <a:gd name="T10" fmla="*/ 38 w 135"/>
                <a:gd name="T11" fmla="*/ 35 h 74"/>
                <a:gd name="T12" fmla="*/ 24 w 135"/>
                <a:gd name="T13" fmla="*/ 36 h 74"/>
                <a:gd name="T14" fmla="*/ 28 w 135"/>
                <a:gd name="T15" fmla="*/ 46 h 74"/>
                <a:gd name="T16" fmla="*/ 30 w 135"/>
                <a:gd name="T17" fmla="*/ 56 h 74"/>
                <a:gd name="T18" fmla="*/ 17 w 135"/>
                <a:gd name="T19" fmla="*/ 60 h 74"/>
                <a:gd name="T20" fmla="*/ 22 w 135"/>
                <a:gd name="T21" fmla="*/ 71 h 74"/>
                <a:gd name="T22" fmla="*/ 38 w 135"/>
                <a:gd name="T23" fmla="*/ 69 h 74"/>
                <a:gd name="T24" fmla="*/ 51 w 135"/>
                <a:gd name="T25" fmla="*/ 70 h 74"/>
                <a:gd name="T26" fmla="*/ 60 w 135"/>
                <a:gd name="T27" fmla="*/ 65 h 74"/>
                <a:gd name="T28" fmla="*/ 55 w 135"/>
                <a:gd name="T29" fmla="*/ 60 h 74"/>
                <a:gd name="T30" fmla="*/ 72 w 135"/>
                <a:gd name="T31" fmla="*/ 44 h 74"/>
                <a:gd name="T32" fmla="*/ 78 w 135"/>
                <a:gd name="T33" fmla="*/ 37 h 74"/>
                <a:gd name="T34" fmla="*/ 82 w 135"/>
                <a:gd name="T35" fmla="*/ 32 h 74"/>
                <a:gd name="T36" fmla="*/ 111 w 135"/>
                <a:gd name="T37" fmla="*/ 25 h 74"/>
                <a:gd name="T38" fmla="*/ 112 w 135"/>
                <a:gd name="T39" fmla="*/ 18 h 74"/>
                <a:gd name="T40" fmla="*/ 134 w 135"/>
                <a:gd name="T41" fmla="*/ 10 h 74"/>
                <a:gd name="T42" fmla="*/ 122 w 135"/>
                <a:gd name="T43" fmla="*/ 5 h 74"/>
                <a:gd name="T44" fmla="*/ 114 w 135"/>
                <a:gd name="T45" fmla="*/ 4 h 74"/>
                <a:gd name="T46" fmla="*/ 100 w 135"/>
                <a:gd name="T47" fmla="*/ 4 h 74"/>
                <a:gd name="T48" fmla="*/ 90 w 135"/>
                <a:gd name="T49" fmla="*/ 4 h 74"/>
                <a:gd name="T50" fmla="*/ 78 w 135"/>
                <a:gd name="T51" fmla="*/ 5 h 74"/>
                <a:gd name="T52" fmla="*/ 68 w 135"/>
                <a:gd name="T53" fmla="*/ 8 h 74"/>
                <a:gd name="T54" fmla="*/ 52 w 135"/>
                <a:gd name="T55" fmla="*/ 6 h 74"/>
                <a:gd name="T56" fmla="*/ 48 w 135"/>
                <a:gd name="T57" fmla="*/ 15 h 74"/>
                <a:gd name="T58" fmla="*/ 16 w 135"/>
                <a:gd name="T59" fmla="*/ 14 h 74"/>
                <a:gd name="T60" fmla="*/ 3 w 135"/>
                <a:gd name="T61" fmla="*/ 14 h 74"/>
                <a:gd name="T62" fmla="*/ 4 w 135"/>
                <a:gd name="T63" fmla="*/ 21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35" h="74">
                  <a:moveTo>
                    <a:pt x="4" y="21"/>
                  </a:moveTo>
                  <a:cubicBezTo>
                    <a:pt x="5" y="23"/>
                    <a:pt x="4" y="26"/>
                    <a:pt x="7" y="26"/>
                  </a:cubicBezTo>
                  <a:cubicBezTo>
                    <a:pt x="9" y="26"/>
                    <a:pt x="12" y="23"/>
                    <a:pt x="15" y="23"/>
                  </a:cubicBezTo>
                  <a:cubicBezTo>
                    <a:pt x="17" y="22"/>
                    <a:pt x="19" y="21"/>
                    <a:pt x="21" y="23"/>
                  </a:cubicBezTo>
                  <a:cubicBezTo>
                    <a:pt x="23" y="25"/>
                    <a:pt x="22" y="28"/>
                    <a:pt x="26" y="27"/>
                  </a:cubicBezTo>
                  <a:cubicBezTo>
                    <a:pt x="29" y="27"/>
                    <a:pt x="32" y="25"/>
                    <a:pt x="35" y="25"/>
                  </a:cubicBezTo>
                  <a:cubicBezTo>
                    <a:pt x="37" y="25"/>
                    <a:pt x="39" y="25"/>
                    <a:pt x="41" y="25"/>
                  </a:cubicBezTo>
                  <a:cubicBezTo>
                    <a:pt x="43" y="25"/>
                    <a:pt x="47" y="27"/>
                    <a:pt x="49" y="26"/>
                  </a:cubicBezTo>
                  <a:cubicBezTo>
                    <a:pt x="50" y="26"/>
                    <a:pt x="51" y="25"/>
                    <a:pt x="52" y="25"/>
                  </a:cubicBezTo>
                  <a:cubicBezTo>
                    <a:pt x="56" y="30"/>
                    <a:pt x="46" y="28"/>
                    <a:pt x="44" y="32"/>
                  </a:cubicBezTo>
                  <a:cubicBezTo>
                    <a:pt x="43" y="34"/>
                    <a:pt x="45" y="35"/>
                    <a:pt x="44" y="36"/>
                  </a:cubicBezTo>
                  <a:cubicBezTo>
                    <a:pt x="44" y="41"/>
                    <a:pt x="40" y="37"/>
                    <a:pt x="38" y="35"/>
                  </a:cubicBezTo>
                  <a:cubicBezTo>
                    <a:pt x="36" y="32"/>
                    <a:pt x="35" y="33"/>
                    <a:pt x="31" y="34"/>
                  </a:cubicBezTo>
                  <a:cubicBezTo>
                    <a:pt x="28" y="34"/>
                    <a:pt x="25" y="33"/>
                    <a:pt x="24" y="36"/>
                  </a:cubicBezTo>
                  <a:cubicBezTo>
                    <a:pt x="22" y="41"/>
                    <a:pt x="37" y="44"/>
                    <a:pt x="39" y="47"/>
                  </a:cubicBezTo>
                  <a:cubicBezTo>
                    <a:pt x="36" y="49"/>
                    <a:pt x="32" y="47"/>
                    <a:pt x="28" y="46"/>
                  </a:cubicBezTo>
                  <a:cubicBezTo>
                    <a:pt x="27" y="46"/>
                    <a:pt x="21" y="48"/>
                    <a:pt x="21" y="50"/>
                  </a:cubicBezTo>
                  <a:cubicBezTo>
                    <a:pt x="19" y="54"/>
                    <a:pt x="28" y="54"/>
                    <a:pt x="30" y="56"/>
                  </a:cubicBezTo>
                  <a:cubicBezTo>
                    <a:pt x="32" y="57"/>
                    <a:pt x="31" y="59"/>
                    <a:pt x="31" y="61"/>
                  </a:cubicBezTo>
                  <a:cubicBezTo>
                    <a:pt x="26" y="63"/>
                    <a:pt x="21" y="54"/>
                    <a:pt x="17" y="60"/>
                  </a:cubicBezTo>
                  <a:cubicBezTo>
                    <a:pt x="15" y="62"/>
                    <a:pt x="12" y="65"/>
                    <a:pt x="12" y="67"/>
                  </a:cubicBezTo>
                  <a:cubicBezTo>
                    <a:pt x="11" y="73"/>
                    <a:pt x="19" y="71"/>
                    <a:pt x="22" y="71"/>
                  </a:cubicBezTo>
                  <a:cubicBezTo>
                    <a:pt x="25" y="71"/>
                    <a:pt x="28" y="70"/>
                    <a:pt x="31" y="70"/>
                  </a:cubicBezTo>
                  <a:cubicBezTo>
                    <a:pt x="33" y="69"/>
                    <a:pt x="35" y="68"/>
                    <a:pt x="38" y="69"/>
                  </a:cubicBezTo>
                  <a:cubicBezTo>
                    <a:pt x="40" y="70"/>
                    <a:pt x="43" y="74"/>
                    <a:pt x="47" y="73"/>
                  </a:cubicBezTo>
                  <a:cubicBezTo>
                    <a:pt x="49" y="72"/>
                    <a:pt x="49" y="71"/>
                    <a:pt x="51" y="70"/>
                  </a:cubicBezTo>
                  <a:cubicBezTo>
                    <a:pt x="52" y="70"/>
                    <a:pt x="53" y="70"/>
                    <a:pt x="54" y="70"/>
                  </a:cubicBezTo>
                  <a:cubicBezTo>
                    <a:pt x="57" y="69"/>
                    <a:pt x="61" y="68"/>
                    <a:pt x="60" y="65"/>
                  </a:cubicBezTo>
                  <a:cubicBezTo>
                    <a:pt x="57" y="64"/>
                    <a:pt x="52" y="64"/>
                    <a:pt x="49" y="64"/>
                  </a:cubicBezTo>
                  <a:cubicBezTo>
                    <a:pt x="47" y="60"/>
                    <a:pt x="53" y="60"/>
                    <a:pt x="55" y="60"/>
                  </a:cubicBezTo>
                  <a:cubicBezTo>
                    <a:pt x="59" y="59"/>
                    <a:pt x="59" y="55"/>
                    <a:pt x="63" y="53"/>
                  </a:cubicBezTo>
                  <a:cubicBezTo>
                    <a:pt x="65" y="51"/>
                    <a:pt x="78" y="50"/>
                    <a:pt x="72" y="44"/>
                  </a:cubicBezTo>
                  <a:cubicBezTo>
                    <a:pt x="71" y="42"/>
                    <a:pt x="66" y="43"/>
                    <a:pt x="66" y="41"/>
                  </a:cubicBezTo>
                  <a:cubicBezTo>
                    <a:pt x="66" y="38"/>
                    <a:pt x="75" y="37"/>
                    <a:pt x="78" y="37"/>
                  </a:cubicBezTo>
                  <a:cubicBezTo>
                    <a:pt x="79" y="37"/>
                    <a:pt x="80" y="38"/>
                    <a:pt x="81" y="37"/>
                  </a:cubicBezTo>
                  <a:cubicBezTo>
                    <a:pt x="83" y="35"/>
                    <a:pt x="81" y="33"/>
                    <a:pt x="82" y="32"/>
                  </a:cubicBezTo>
                  <a:cubicBezTo>
                    <a:pt x="84" y="31"/>
                    <a:pt x="89" y="33"/>
                    <a:pt x="91" y="33"/>
                  </a:cubicBezTo>
                  <a:cubicBezTo>
                    <a:pt x="98" y="32"/>
                    <a:pt x="104" y="26"/>
                    <a:pt x="111" y="25"/>
                  </a:cubicBezTo>
                  <a:cubicBezTo>
                    <a:pt x="112" y="24"/>
                    <a:pt x="118" y="24"/>
                    <a:pt x="119" y="21"/>
                  </a:cubicBezTo>
                  <a:cubicBezTo>
                    <a:pt x="120" y="18"/>
                    <a:pt x="114" y="20"/>
                    <a:pt x="112" y="18"/>
                  </a:cubicBezTo>
                  <a:cubicBezTo>
                    <a:pt x="109" y="15"/>
                    <a:pt x="121" y="13"/>
                    <a:pt x="124" y="13"/>
                  </a:cubicBezTo>
                  <a:cubicBezTo>
                    <a:pt x="126" y="13"/>
                    <a:pt x="135" y="14"/>
                    <a:pt x="134" y="10"/>
                  </a:cubicBezTo>
                  <a:cubicBezTo>
                    <a:pt x="134" y="6"/>
                    <a:pt x="129" y="6"/>
                    <a:pt x="127" y="6"/>
                  </a:cubicBezTo>
                  <a:cubicBezTo>
                    <a:pt x="125" y="6"/>
                    <a:pt x="123" y="5"/>
                    <a:pt x="122" y="5"/>
                  </a:cubicBezTo>
                  <a:cubicBezTo>
                    <a:pt x="122" y="4"/>
                    <a:pt x="122" y="4"/>
                    <a:pt x="122" y="4"/>
                  </a:cubicBezTo>
                  <a:cubicBezTo>
                    <a:pt x="120" y="5"/>
                    <a:pt x="116" y="4"/>
                    <a:pt x="114" y="4"/>
                  </a:cubicBezTo>
                  <a:cubicBezTo>
                    <a:pt x="110" y="4"/>
                    <a:pt x="107" y="5"/>
                    <a:pt x="104" y="5"/>
                  </a:cubicBezTo>
                  <a:cubicBezTo>
                    <a:pt x="103" y="5"/>
                    <a:pt x="101" y="5"/>
                    <a:pt x="100" y="4"/>
                  </a:cubicBezTo>
                  <a:cubicBezTo>
                    <a:pt x="99" y="3"/>
                    <a:pt x="99" y="2"/>
                    <a:pt x="98" y="2"/>
                  </a:cubicBezTo>
                  <a:cubicBezTo>
                    <a:pt x="95" y="0"/>
                    <a:pt x="91" y="1"/>
                    <a:pt x="90" y="4"/>
                  </a:cubicBezTo>
                  <a:cubicBezTo>
                    <a:pt x="88" y="4"/>
                    <a:pt x="85" y="3"/>
                    <a:pt x="83" y="3"/>
                  </a:cubicBezTo>
                  <a:cubicBezTo>
                    <a:pt x="81" y="3"/>
                    <a:pt x="80" y="5"/>
                    <a:pt x="78" y="5"/>
                  </a:cubicBezTo>
                  <a:cubicBezTo>
                    <a:pt x="75" y="6"/>
                    <a:pt x="72" y="1"/>
                    <a:pt x="68" y="2"/>
                  </a:cubicBezTo>
                  <a:cubicBezTo>
                    <a:pt x="67" y="3"/>
                    <a:pt x="67" y="6"/>
                    <a:pt x="68" y="8"/>
                  </a:cubicBezTo>
                  <a:cubicBezTo>
                    <a:pt x="65" y="8"/>
                    <a:pt x="65" y="7"/>
                    <a:pt x="62" y="6"/>
                  </a:cubicBezTo>
                  <a:cubicBezTo>
                    <a:pt x="60" y="5"/>
                    <a:pt x="55" y="6"/>
                    <a:pt x="52" y="6"/>
                  </a:cubicBezTo>
                  <a:cubicBezTo>
                    <a:pt x="51" y="6"/>
                    <a:pt x="48" y="6"/>
                    <a:pt x="46" y="8"/>
                  </a:cubicBezTo>
                  <a:cubicBezTo>
                    <a:pt x="44" y="11"/>
                    <a:pt x="48" y="12"/>
                    <a:pt x="48" y="15"/>
                  </a:cubicBezTo>
                  <a:cubicBezTo>
                    <a:pt x="46" y="21"/>
                    <a:pt x="37" y="12"/>
                    <a:pt x="35" y="12"/>
                  </a:cubicBezTo>
                  <a:cubicBezTo>
                    <a:pt x="29" y="10"/>
                    <a:pt x="22" y="14"/>
                    <a:pt x="16" y="14"/>
                  </a:cubicBezTo>
                  <a:cubicBezTo>
                    <a:pt x="14" y="14"/>
                    <a:pt x="12" y="14"/>
                    <a:pt x="10" y="14"/>
                  </a:cubicBezTo>
                  <a:cubicBezTo>
                    <a:pt x="8" y="15"/>
                    <a:pt x="5" y="14"/>
                    <a:pt x="3" y="14"/>
                  </a:cubicBezTo>
                  <a:cubicBezTo>
                    <a:pt x="2" y="15"/>
                    <a:pt x="1" y="16"/>
                    <a:pt x="0" y="17"/>
                  </a:cubicBezTo>
                  <a:cubicBezTo>
                    <a:pt x="0" y="20"/>
                    <a:pt x="3" y="19"/>
                    <a:pt x="4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" name="Freeform 48"/>
            <p:cNvSpPr/>
            <p:nvPr/>
          </p:nvSpPr>
          <p:spPr bwMode="auto">
            <a:xfrm>
              <a:off x="4106863" y="1903413"/>
              <a:ext cx="215900" cy="160338"/>
            </a:xfrm>
            <a:custGeom>
              <a:avLst/>
              <a:gdLst>
                <a:gd name="T0" fmla="*/ 7 w 51"/>
                <a:gd name="T1" fmla="*/ 20 h 38"/>
                <a:gd name="T2" fmla="*/ 17 w 51"/>
                <a:gd name="T3" fmla="*/ 20 h 38"/>
                <a:gd name="T4" fmla="*/ 16 w 51"/>
                <a:gd name="T5" fmla="*/ 23 h 38"/>
                <a:gd name="T6" fmla="*/ 14 w 51"/>
                <a:gd name="T7" fmla="*/ 28 h 38"/>
                <a:gd name="T8" fmla="*/ 19 w 51"/>
                <a:gd name="T9" fmla="*/ 29 h 38"/>
                <a:gd name="T10" fmla="*/ 21 w 51"/>
                <a:gd name="T11" fmla="*/ 33 h 38"/>
                <a:gd name="T12" fmla="*/ 40 w 51"/>
                <a:gd name="T13" fmla="*/ 28 h 38"/>
                <a:gd name="T14" fmla="*/ 44 w 51"/>
                <a:gd name="T15" fmla="*/ 25 h 38"/>
                <a:gd name="T16" fmla="*/ 47 w 51"/>
                <a:gd name="T17" fmla="*/ 25 h 38"/>
                <a:gd name="T18" fmla="*/ 49 w 51"/>
                <a:gd name="T19" fmla="*/ 20 h 38"/>
                <a:gd name="T20" fmla="*/ 46 w 51"/>
                <a:gd name="T21" fmla="*/ 18 h 38"/>
                <a:gd name="T22" fmla="*/ 46 w 51"/>
                <a:gd name="T23" fmla="*/ 15 h 38"/>
                <a:gd name="T24" fmla="*/ 38 w 51"/>
                <a:gd name="T25" fmla="*/ 13 h 38"/>
                <a:gd name="T26" fmla="*/ 28 w 51"/>
                <a:gd name="T27" fmla="*/ 8 h 38"/>
                <a:gd name="T28" fmla="*/ 25 w 51"/>
                <a:gd name="T29" fmla="*/ 3 h 38"/>
                <a:gd name="T30" fmla="*/ 20 w 51"/>
                <a:gd name="T31" fmla="*/ 1 h 38"/>
                <a:gd name="T32" fmla="*/ 21 w 51"/>
                <a:gd name="T33" fmla="*/ 0 h 38"/>
                <a:gd name="T34" fmla="*/ 17 w 51"/>
                <a:gd name="T35" fmla="*/ 4 h 38"/>
                <a:gd name="T36" fmla="*/ 10 w 51"/>
                <a:gd name="T37" fmla="*/ 9 h 38"/>
                <a:gd name="T38" fmla="*/ 7 w 51"/>
                <a:gd name="T39" fmla="*/ 2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" h="38">
                  <a:moveTo>
                    <a:pt x="7" y="20"/>
                  </a:moveTo>
                  <a:cubicBezTo>
                    <a:pt x="10" y="21"/>
                    <a:pt x="14" y="19"/>
                    <a:pt x="17" y="20"/>
                  </a:cubicBezTo>
                  <a:cubicBezTo>
                    <a:pt x="21" y="21"/>
                    <a:pt x="18" y="22"/>
                    <a:pt x="16" y="23"/>
                  </a:cubicBezTo>
                  <a:cubicBezTo>
                    <a:pt x="15" y="24"/>
                    <a:pt x="13" y="26"/>
                    <a:pt x="14" y="28"/>
                  </a:cubicBezTo>
                  <a:cubicBezTo>
                    <a:pt x="15" y="29"/>
                    <a:pt x="18" y="28"/>
                    <a:pt x="19" y="29"/>
                  </a:cubicBezTo>
                  <a:cubicBezTo>
                    <a:pt x="21" y="30"/>
                    <a:pt x="20" y="31"/>
                    <a:pt x="21" y="33"/>
                  </a:cubicBezTo>
                  <a:cubicBezTo>
                    <a:pt x="27" y="38"/>
                    <a:pt x="35" y="31"/>
                    <a:pt x="40" y="28"/>
                  </a:cubicBezTo>
                  <a:cubicBezTo>
                    <a:pt x="41" y="27"/>
                    <a:pt x="42" y="26"/>
                    <a:pt x="44" y="25"/>
                  </a:cubicBezTo>
                  <a:cubicBezTo>
                    <a:pt x="45" y="25"/>
                    <a:pt x="46" y="25"/>
                    <a:pt x="47" y="25"/>
                  </a:cubicBezTo>
                  <a:cubicBezTo>
                    <a:pt x="49" y="24"/>
                    <a:pt x="51" y="22"/>
                    <a:pt x="49" y="20"/>
                  </a:cubicBezTo>
                  <a:cubicBezTo>
                    <a:pt x="48" y="19"/>
                    <a:pt x="47" y="19"/>
                    <a:pt x="46" y="18"/>
                  </a:cubicBezTo>
                  <a:cubicBezTo>
                    <a:pt x="46" y="17"/>
                    <a:pt x="46" y="16"/>
                    <a:pt x="46" y="15"/>
                  </a:cubicBezTo>
                  <a:cubicBezTo>
                    <a:pt x="44" y="12"/>
                    <a:pt x="41" y="14"/>
                    <a:pt x="38" y="13"/>
                  </a:cubicBezTo>
                  <a:cubicBezTo>
                    <a:pt x="35" y="13"/>
                    <a:pt x="30" y="10"/>
                    <a:pt x="28" y="8"/>
                  </a:cubicBezTo>
                  <a:cubicBezTo>
                    <a:pt x="26" y="6"/>
                    <a:pt x="26" y="4"/>
                    <a:pt x="25" y="3"/>
                  </a:cubicBezTo>
                  <a:cubicBezTo>
                    <a:pt x="23" y="2"/>
                    <a:pt x="22" y="1"/>
                    <a:pt x="20" y="1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19" y="1"/>
                    <a:pt x="18" y="3"/>
                    <a:pt x="17" y="4"/>
                  </a:cubicBezTo>
                  <a:cubicBezTo>
                    <a:pt x="13" y="6"/>
                    <a:pt x="12" y="4"/>
                    <a:pt x="10" y="9"/>
                  </a:cubicBezTo>
                  <a:cubicBezTo>
                    <a:pt x="9" y="12"/>
                    <a:pt x="0" y="17"/>
                    <a:pt x="7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" name="Freeform 49"/>
            <p:cNvSpPr/>
            <p:nvPr/>
          </p:nvSpPr>
          <p:spPr bwMode="auto">
            <a:xfrm>
              <a:off x="4076700" y="2022475"/>
              <a:ext cx="68262" cy="50800"/>
            </a:xfrm>
            <a:custGeom>
              <a:avLst/>
              <a:gdLst>
                <a:gd name="T0" fmla="*/ 4 w 16"/>
                <a:gd name="T1" fmla="*/ 6 h 12"/>
                <a:gd name="T2" fmla="*/ 6 w 16"/>
                <a:gd name="T3" fmla="*/ 10 h 12"/>
                <a:gd name="T4" fmla="*/ 15 w 16"/>
                <a:gd name="T5" fmla="*/ 8 h 12"/>
                <a:gd name="T6" fmla="*/ 13 w 16"/>
                <a:gd name="T7" fmla="*/ 2 h 12"/>
                <a:gd name="T8" fmla="*/ 14 w 16"/>
                <a:gd name="T9" fmla="*/ 2 h 12"/>
                <a:gd name="T10" fmla="*/ 14 w 16"/>
                <a:gd name="T11" fmla="*/ 2 h 12"/>
                <a:gd name="T12" fmla="*/ 9 w 16"/>
                <a:gd name="T13" fmla="*/ 1 h 12"/>
                <a:gd name="T14" fmla="*/ 5 w 16"/>
                <a:gd name="T15" fmla="*/ 0 h 12"/>
                <a:gd name="T16" fmla="*/ 1 w 16"/>
                <a:gd name="T17" fmla="*/ 3 h 12"/>
                <a:gd name="T18" fmla="*/ 4 w 16"/>
                <a:gd name="T19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" h="12">
                  <a:moveTo>
                    <a:pt x="4" y="6"/>
                  </a:moveTo>
                  <a:cubicBezTo>
                    <a:pt x="6" y="8"/>
                    <a:pt x="4" y="9"/>
                    <a:pt x="6" y="10"/>
                  </a:cubicBezTo>
                  <a:cubicBezTo>
                    <a:pt x="10" y="12"/>
                    <a:pt x="12" y="7"/>
                    <a:pt x="15" y="8"/>
                  </a:cubicBezTo>
                  <a:cubicBezTo>
                    <a:pt x="16" y="5"/>
                    <a:pt x="15" y="4"/>
                    <a:pt x="13" y="2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3" y="1"/>
                    <a:pt x="11" y="1"/>
                    <a:pt x="9" y="1"/>
                  </a:cubicBezTo>
                  <a:cubicBezTo>
                    <a:pt x="8" y="1"/>
                    <a:pt x="7" y="1"/>
                    <a:pt x="5" y="0"/>
                  </a:cubicBezTo>
                  <a:cubicBezTo>
                    <a:pt x="3" y="0"/>
                    <a:pt x="0" y="0"/>
                    <a:pt x="1" y="3"/>
                  </a:cubicBezTo>
                  <a:cubicBezTo>
                    <a:pt x="1" y="5"/>
                    <a:pt x="3" y="5"/>
                    <a:pt x="4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" name="Freeform 50"/>
            <p:cNvSpPr/>
            <p:nvPr/>
          </p:nvSpPr>
          <p:spPr bwMode="auto">
            <a:xfrm>
              <a:off x="3941763" y="1987550"/>
              <a:ext cx="122237" cy="73025"/>
            </a:xfrm>
            <a:custGeom>
              <a:avLst/>
              <a:gdLst>
                <a:gd name="T0" fmla="*/ 8 w 29"/>
                <a:gd name="T1" fmla="*/ 9 h 17"/>
                <a:gd name="T2" fmla="*/ 2 w 29"/>
                <a:gd name="T3" fmla="*/ 13 h 17"/>
                <a:gd name="T4" fmla="*/ 13 w 29"/>
                <a:gd name="T5" fmla="*/ 14 h 17"/>
                <a:gd name="T6" fmla="*/ 16 w 29"/>
                <a:gd name="T7" fmla="*/ 13 h 17"/>
                <a:gd name="T8" fmla="*/ 18 w 29"/>
                <a:gd name="T9" fmla="*/ 15 h 17"/>
                <a:gd name="T10" fmla="*/ 24 w 29"/>
                <a:gd name="T11" fmla="*/ 17 h 17"/>
                <a:gd name="T12" fmla="*/ 26 w 29"/>
                <a:gd name="T13" fmla="*/ 10 h 17"/>
                <a:gd name="T14" fmla="*/ 18 w 29"/>
                <a:gd name="T15" fmla="*/ 7 h 17"/>
                <a:gd name="T16" fmla="*/ 19 w 29"/>
                <a:gd name="T17" fmla="*/ 7 h 17"/>
                <a:gd name="T18" fmla="*/ 16 w 29"/>
                <a:gd name="T19" fmla="*/ 6 h 17"/>
                <a:gd name="T20" fmla="*/ 12 w 29"/>
                <a:gd name="T21" fmla="*/ 4 h 17"/>
                <a:gd name="T22" fmla="*/ 5 w 29"/>
                <a:gd name="T23" fmla="*/ 0 h 17"/>
                <a:gd name="T24" fmla="*/ 1 w 29"/>
                <a:gd name="T25" fmla="*/ 5 h 17"/>
                <a:gd name="T26" fmla="*/ 8 w 29"/>
                <a:gd name="T27" fmla="*/ 9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8" h="17">
                  <a:moveTo>
                    <a:pt x="8" y="9"/>
                  </a:moveTo>
                  <a:cubicBezTo>
                    <a:pt x="6" y="10"/>
                    <a:pt x="2" y="10"/>
                    <a:pt x="2" y="13"/>
                  </a:cubicBezTo>
                  <a:cubicBezTo>
                    <a:pt x="3" y="14"/>
                    <a:pt x="11" y="14"/>
                    <a:pt x="13" y="14"/>
                  </a:cubicBezTo>
                  <a:cubicBezTo>
                    <a:pt x="13" y="13"/>
                    <a:pt x="15" y="13"/>
                    <a:pt x="16" y="13"/>
                  </a:cubicBezTo>
                  <a:cubicBezTo>
                    <a:pt x="17" y="13"/>
                    <a:pt x="17" y="14"/>
                    <a:pt x="18" y="15"/>
                  </a:cubicBezTo>
                  <a:cubicBezTo>
                    <a:pt x="19" y="16"/>
                    <a:pt x="22" y="17"/>
                    <a:pt x="24" y="17"/>
                  </a:cubicBezTo>
                  <a:cubicBezTo>
                    <a:pt x="27" y="16"/>
                    <a:pt x="29" y="13"/>
                    <a:pt x="26" y="10"/>
                  </a:cubicBezTo>
                  <a:cubicBezTo>
                    <a:pt x="25" y="9"/>
                    <a:pt x="20" y="8"/>
                    <a:pt x="18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6"/>
                    <a:pt x="17" y="6"/>
                    <a:pt x="16" y="6"/>
                  </a:cubicBezTo>
                  <a:cubicBezTo>
                    <a:pt x="14" y="5"/>
                    <a:pt x="14" y="5"/>
                    <a:pt x="12" y="4"/>
                  </a:cubicBezTo>
                  <a:cubicBezTo>
                    <a:pt x="10" y="2"/>
                    <a:pt x="9" y="0"/>
                    <a:pt x="5" y="0"/>
                  </a:cubicBezTo>
                  <a:cubicBezTo>
                    <a:pt x="3" y="1"/>
                    <a:pt x="0" y="3"/>
                    <a:pt x="1" y="5"/>
                  </a:cubicBezTo>
                  <a:cubicBezTo>
                    <a:pt x="3" y="7"/>
                    <a:pt x="8" y="6"/>
                    <a:pt x="8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" name="Freeform 51"/>
            <p:cNvSpPr/>
            <p:nvPr/>
          </p:nvSpPr>
          <p:spPr bwMode="auto">
            <a:xfrm flipH="1">
              <a:off x="4170363" y="2106613"/>
              <a:ext cx="0" cy="4763"/>
            </a:xfrm>
            <a:custGeom>
              <a:avLst/>
              <a:gdLst>
                <a:gd name="T0" fmla="*/ 1 h 1"/>
                <a:gd name="T1" fmla="*/ 0 h 1"/>
                <a:gd name="T2" fmla="*/ 1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" name="Freeform 52"/>
            <p:cNvSpPr/>
            <p:nvPr/>
          </p:nvSpPr>
          <p:spPr bwMode="auto">
            <a:xfrm>
              <a:off x="4114800" y="2089150"/>
              <a:ext cx="58737" cy="38100"/>
            </a:xfrm>
            <a:custGeom>
              <a:avLst/>
              <a:gdLst>
                <a:gd name="T0" fmla="*/ 11 w 14"/>
                <a:gd name="T1" fmla="*/ 2 h 9"/>
                <a:gd name="T2" fmla="*/ 4 w 14"/>
                <a:gd name="T3" fmla="*/ 1 h 9"/>
                <a:gd name="T4" fmla="*/ 0 w 14"/>
                <a:gd name="T5" fmla="*/ 3 h 9"/>
                <a:gd name="T6" fmla="*/ 6 w 14"/>
                <a:gd name="T7" fmla="*/ 7 h 9"/>
                <a:gd name="T8" fmla="*/ 11 w 14"/>
                <a:gd name="T9" fmla="*/ 8 h 9"/>
                <a:gd name="T10" fmla="*/ 13 w 14"/>
                <a:gd name="T11" fmla="*/ 5 h 9"/>
                <a:gd name="T12" fmla="*/ 13 w 14"/>
                <a:gd name="T13" fmla="*/ 5 h 9"/>
                <a:gd name="T14" fmla="*/ 13 w 14"/>
                <a:gd name="T15" fmla="*/ 5 h 9"/>
                <a:gd name="T16" fmla="*/ 13 w 14"/>
                <a:gd name="T17" fmla="*/ 5 h 9"/>
                <a:gd name="T18" fmla="*/ 11 w 14"/>
                <a:gd name="T19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" h="9">
                  <a:moveTo>
                    <a:pt x="11" y="2"/>
                  </a:moveTo>
                  <a:cubicBezTo>
                    <a:pt x="8" y="2"/>
                    <a:pt x="5" y="4"/>
                    <a:pt x="4" y="1"/>
                  </a:cubicBezTo>
                  <a:cubicBezTo>
                    <a:pt x="2" y="0"/>
                    <a:pt x="1" y="1"/>
                    <a:pt x="0" y="3"/>
                  </a:cubicBezTo>
                  <a:cubicBezTo>
                    <a:pt x="0" y="6"/>
                    <a:pt x="3" y="7"/>
                    <a:pt x="6" y="7"/>
                  </a:cubicBezTo>
                  <a:cubicBezTo>
                    <a:pt x="7" y="8"/>
                    <a:pt x="9" y="9"/>
                    <a:pt x="11" y="8"/>
                  </a:cubicBezTo>
                  <a:cubicBezTo>
                    <a:pt x="12" y="7"/>
                    <a:pt x="12" y="6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4" y="3"/>
                    <a:pt x="12" y="3"/>
                    <a:pt x="1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" name="Freeform 53"/>
            <p:cNvSpPr/>
            <p:nvPr/>
          </p:nvSpPr>
          <p:spPr bwMode="auto">
            <a:xfrm>
              <a:off x="4000500" y="2098675"/>
              <a:ext cx="93662" cy="79375"/>
            </a:xfrm>
            <a:custGeom>
              <a:avLst/>
              <a:gdLst>
                <a:gd name="T0" fmla="*/ 11 w 22"/>
                <a:gd name="T1" fmla="*/ 7 h 19"/>
                <a:gd name="T2" fmla="*/ 5 w 22"/>
                <a:gd name="T3" fmla="*/ 5 h 19"/>
                <a:gd name="T4" fmla="*/ 1 w 22"/>
                <a:gd name="T5" fmla="*/ 10 h 19"/>
                <a:gd name="T6" fmla="*/ 6 w 22"/>
                <a:gd name="T7" fmla="*/ 11 h 19"/>
                <a:gd name="T8" fmla="*/ 8 w 22"/>
                <a:gd name="T9" fmla="*/ 13 h 19"/>
                <a:gd name="T10" fmla="*/ 10 w 22"/>
                <a:gd name="T11" fmla="*/ 17 h 19"/>
                <a:gd name="T12" fmla="*/ 13 w 22"/>
                <a:gd name="T13" fmla="*/ 18 h 19"/>
                <a:gd name="T14" fmla="*/ 21 w 22"/>
                <a:gd name="T15" fmla="*/ 13 h 19"/>
                <a:gd name="T16" fmla="*/ 22 w 22"/>
                <a:gd name="T17" fmla="*/ 6 h 19"/>
                <a:gd name="T18" fmla="*/ 16 w 22"/>
                <a:gd name="T19" fmla="*/ 2 h 19"/>
                <a:gd name="T20" fmla="*/ 11 w 22"/>
                <a:gd name="T21" fmla="*/ 7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" h="19">
                  <a:moveTo>
                    <a:pt x="11" y="7"/>
                  </a:moveTo>
                  <a:cubicBezTo>
                    <a:pt x="9" y="8"/>
                    <a:pt x="8" y="4"/>
                    <a:pt x="5" y="5"/>
                  </a:cubicBezTo>
                  <a:cubicBezTo>
                    <a:pt x="4" y="5"/>
                    <a:pt x="0" y="9"/>
                    <a:pt x="1" y="10"/>
                  </a:cubicBezTo>
                  <a:cubicBezTo>
                    <a:pt x="1" y="12"/>
                    <a:pt x="4" y="10"/>
                    <a:pt x="6" y="11"/>
                  </a:cubicBezTo>
                  <a:cubicBezTo>
                    <a:pt x="7" y="12"/>
                    <a:pt x="7" y="12"/>
                    <a:pt x="8" y="13"/>
                  </a:cubicBezTo>
                  <a:cubicBezTo>
                    <a:pt x="8" y="15"/>
                    <a:pt x="8" y="16"/>
                    <a:pt x="10" y="17"/>
                  </a:cubicBezTo>
                  <a:cubicBezTo>
                    <a:pt x="10" y="17"/>
                    <a:pt x="12" y="18"/>
                    <a:pt x="13" y="18"/>
                  </a:cubicBezTo>
                  <a:cubicBezTo>
                    <a:pt x="17" y="19"/>
                    <a:pt x="21" y="18"/>
                    <a:pt x="21" y="13"/>
                  </a:cubicBezTo>
                  <a:cubicBezTo>
                    <a:pt x="21" y="12"/>
                    <a:pt x="22" y="8"/>
                    <a:pt x="22" y="6"/>
                  </a:cubicBezTo>
                  <a:cubicBezTo>
                    <a:pt x="18" y="6"/>
                    <a:pt x="21" y="0"/>
                    <a:pt x="16" y="2"/>
                  </a:cubicBezTo>
                  <a:cubicBezTo>
                    <a:pt x="12" y="3"/>
                    <a:pt x="13" y="6"/>
                    <a:pt x="11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" name="Freeform 54"/>
            <p:cNvSpPr/>
            <p:nvPr/>
          </p:nvSpPr>
          <p:spPr bwMode="auto">
            <a:xfrm>
              <a:off x="4183063" y="2101850"/>
              <a:ext cx="271462" cy="93663"/>
            </a:xfrm>
            <a:custGeom>
              <a:avLst/>
              <a:gdLst>
                <a:gd name="T0" fmla="*/ 23 w 64"/>
                <a:gd name="T1" fmla="*/ 19 h 22"/>
                <a:gd name="T2" fmla="*/ 32 w 64"/>
                <a:gd name="T3" fmla="*/ 20 h 22"/>
                <a:gd name="T4" fmla="*/ 43 w 64"/>
                <a:gd name="T5" fmla="*/ 21 h 22"/>
                <a:gd name="T6" fmla="*/ 50 w 64"/>
                <a:gd name="T7" fmla="*/ 20 h 22"/>
                <a:gd name="T8" fmla="*/ 55 w 64"/>
                <a:gd name="T9" fmla="*/ 20 h 22"/>
                <a:gd name="T10" fmla="*/ 64 w 64"/>
                <a:gd name="T11" fmla="*/ 14 h 22"/>
                <a:gd name="T12" fmla="*/ 47 w 64"/>
                <a:gd name="T13" fmla="*/ 10 h 22"/>
                <a:gd name="T14" fmla="*/ 38 w 64"/>
                <a:gd name="T15" fmla="*/ 12 h 22"/>
                <a:gd name="T16" fmla="*/ 30 w 64"/>
                <a:gd name="T17" fmla="*/ 11 h 22"/>
                <a:gd name="T18" fmla="*/ 25 w 64"/>
                <a:gd name="T19" fmla="*/ 11 h 22"/>
                <a:gd name="T20" fmla="*/ 19 w 64"/>
                <a:gd name="T21" fmla="*/ 11 h 22"/>
                <a:gd name="T22" fmla="*/ 17 w 64"/>
                <a:gd name="T23" fmla="*/ 8 h 22"/>
                <a:gd name="T24" fmla="*/ 14 w 64"/>
                <a:gd name="T25" fmla="*/ 8 h 22"/>
                <a:gd name="T26" fmla="*/ 12 w 64"/>
                <a:gd name="T27" fmla="*/ 6 h 22"/>
                <a:gd name="T28" fmla="*/ 14 w 64"/>
                <a:gd name="T29" fmla="*/ 3 h 22"/>
                <a:gd name="T30" fmla="*/ 3 w 64"/>
                <a:gd name="T31" fmla="*/ 3 h 22"/>
                <a:gd name="T32" fmla="*/ 7 w 64"/>
                <a:gd name="T33" fmla="*/ 9 h 22"/>
                <a:gd name="T34" fmla="*/ 6 w 64"/>
                <a:gd name="T35" fmla="*/ 15 h 22"/>
                <a:gd name="T36" fmla="*/ 10 w 64"/>
                <a:gd name="T37" fmla="*/ 18 h 22"/>
                <a:gd name="T38" fmla="*/ 12 w 64"/>
                <a:gd name="T39" fmla="*/ 21 h 22"/>
                <a:gd name="T40" fmla="*/ 23 w 64"/>
                <a:gd name="T41" fmla="*/ 19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4" h="22">
                  <a:moveTo>
                    <a:pt x="23" y="19"/>
                  </a:moveTo>
                  <a:cubicBezTo>
                    <a:pt x="26" y="19"/>
                    <a:pt x="29" y="20"/>
                    <a:pt x="32" y="20"/>
                  </a:cubicBezTo>
                  <a:cubicBezTo>
                    <a:pt x="36" y="21"/>
                    <a:pt x="39" y="20"/>
                    <a:pt x="43" y="21"/>
                  </a:cubicBezTo>
                  <a:cubicBezTo>
                    <a:pt x="46" y="21"/>
                    <a:pt x="47" y="22"/>
                    <a:pt x="50" y="20"/>
                  </a:cubicBezTo>
                  <a:cubicBezTo>
                    <a:pt x="52" y="20"/>
                    <a:pt x="54" y="20"/>
                    <a:pt x="55" y="20"/>
                  </a:cubicBezTo>
                  <a:cubicBezTo>
                    <a:pt x="60" y="20"/>
                    <a:pt x="64" y="20"/>
                    <a:pt x="64" y="14"/>
                  </a:cubicBezTo>
                  <a:cubicBezTo>
                    <a:pt x="58" y="12"/>
                    <a:pt x="54" y="10"/>
                    <a:pt x="47" y="10"/>
                  </a:cubicBezTo>
                  <a:cubicBezTo>
                    <a:pt x="44" y="10"/>
                    <a:pt x="41" y="11"/>
                    <a:pt x="38" y="12"/>
                  </a:cubicBezTo>
                  <a:cubicBezTo>
                    <a:pt x="35" y="12"/>
                    <a:pt x="33" y="12"/>
                    <a:pt x="30" y="11"/>
                  </a:cubicBezTo>
                  <a:cubicBezTo>
                    <a:pt x="28" y="10"/>
                    <a:pt x="27" y="11"/>
                    <a:pt x="25" y="11"/>
                  </a:cubicBezTo>
                  <a:cubicBezTo>
                    <a:pt x="23" y="12"/>
                    <a:pt x="21" y="13"/>
                    <a:pt x="19" y="11"/>
                  </a:cubicBezTo>
                  <a:cubicBezTo>
                    <a:pt x="18" y="10"/>
                    <a:pt x="19" y="9"/>
                    <a:pt x="17" y="8"/>
                  </a:cubicBezTo>
                  <a:cubicBezTo>
                    <a:pt x="16" y="8"/>
                    <a:pt x="15" y="8"/>
                    <a:pt x="14" y="8"/>
                  </a:cubicBezTo>
                  <a:cubicBezTo>
                    <a:pt x="13" y="9"/>
                    <a:pt x="11" y="8"/>
                    <a:pt x="12" y="6"/>
                  </a:cubicBezTo>
                  <a:cubicBezTo>
                    <a:pt x="12" y="6"/>
                    <a:pt x="14" y="5"/>
                    <a:pt x="14" y="3"/>
                  </a:cubicBezTo>
                  <a:cubicBezTo>
                    <a:pt x="11" y="2"/>
                    <a:pt x="4" y="0"/>
                    <a:pt x="3" y="3"/>
                  </a:cubicBezTo>
                  <a:cubicBezTo>
                    <a:pt x="0" y="7"/>
                    <a:pt x="5" y="7"/>
                    <a:pt x="7" y="9"/>
                  </a:cubicBezTo>
                  <a:cubicBezTo>
                    <a:pt x="7" y="10"/>
                    <a:pt x="6" y="13"/>
                    <a:pt x="6" y="15"/>
                  </a:cubicBezTo>
                  <a:cubicBezTo>
                    <a:pt x="7" y="16"/>
                    <a:pt x="9" y="16"/>
                    <a:pt x="10" y="18"/>
                  </a:cubicBezTo>
                  <a:cubicBezTo>
                    <a:pt x="11" y="19"/>
                    <a:pt x="10" y="20"/>
                    <a:pt x="12" y="21"/>
                  </a:cubicBezTo>
                  <a:cubicBezTo>
                    <a:pt x="15" y="22"/>
                    <a:pt x="20" y="19"/>
                    <a:pt x="23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" name="Rectangle 55"/>
            <p:cNvSpPr>
              <a:spLocks noChangeArrowheads="1"/>
            </p:cNvSpPr>
            <p:nvPr/>
          </p:nvSpPr>
          <p:spPr bwMode="auto">
            <a:xfrm>
              <a:off x="4237038" y="2136775"/>
              <a:ext cx="4762" cy="15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" name="Freeform 56"/>
            <p:cNvSpPr/>
            <p:nvPr/>
          </p:nvSpPr>
          <p:spPr bwMode="auto">
            <a:xfrm flipH="1">
              <a:off x="4241800" y="213677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" name="Freeform 57"/>
            <p:cNvSpPr/>
            <p:nvPr/>
          </p:nvSpPr>
          <p:spPr bwMode="auto">
            <a:xfrm>
              <a:off x="3992563" y="2208213"/>
              <a:ext cx="130175" cy="111125"/>
            </a:xfrm>
            <a:custGeom>
              <a:avLst/>
              <a:gdLst>
                <a:gd name="T0" fmla="*/ 17 w 31"/>
                <a:gd name="T1" fmla="*/ 24 h 26"/>
                <a:gd name="T2" fmla="*/ 24 w 31"/>
                <a:gd name="T3" fmla="*/ 25 h 26"/>
                <a:gd name="T4" fmla="*/ 27 w 31"/>
                <a:gd name="T5" fmla="*/ 17 h 26"/>
                <a:gd name="T6" fmla="*/ 24 w 31"/>
                <a:gd name="T7" fmla="*/ 10 h 26"/>
                <a:gd name="T8" fmla="*/ 21 w 31"/>
                <a:gd name="T9" fmla="*/ 8 h 26"/>
                <a:gd name="T10" fmla="*/ 25 w 31"/>
                <a:gd name="T11" fmla="*/ 7 h 26"/>
                <a:gd name="T12" fmla="*/ 18 w 31"/>
                <a:gd name="T13" fmla="*/ 2 h 26"/>
                <a:gd name="T14" fmla="*/ 18 w 31"/>
                <a:gd name="T15" fmla="*/ 2 h 26"/>
                <a:gd name="T16" fmla="*/ 18 w 31"/>
                <a:gd name="T17" fmla="*/ 2 h 26"/>
                <a:gd name="T18" fmla="*/ 17 w 31"/>
                <a:gd name="T19" fmla="*/ 2 h 26"/>
                <a:gd name="T20" fmla="*/ 17 w 31"/>
                <a:gd name="T21" fmla="*/ 2 h 26"/>
                <a:gd name="T22" fmla="*/ 10 w 31"/>
                <a:gd name="T23" fmla="*/ 5 h 26"/>
                <a:gd name="T24" fmla="*/ 9 w 31"/>
                <a:gd name="T25" fmla="*/ 11 h 26"/>
                <a:gd name="T26" fmla="*/ 3 w 31"/>
                <a:gd name="T27" fmla="*/ 9 h 26"/>
                <a:gd name="T28" fmla="*/ 15 w 31"/>
                <a:gd name="T29" fmla="*/ 18 h 26"/>
                <a:gd name="T30" fmla="*/ 17 w 31"/>
                <a:gd name="T31" fmla="*/ 24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1" h="26">
                  <a:moveTo>
                    <a:pt x="17" y="24"/>
                  </a:moveTo>
                  <a:cubicBezTo>
                    <a:pt x="19" y="26"/>
                    <a:pt x="22" y="26"/>
                    <a:pt x="24" y="25"/>
                  </a:cubicBezTo>
                  <a:cubicBezTo>
                    <a:pt x="26" y="24"/>
                    <a:pt x="31" y="17"/>
                    <a:pt x="27" y="17"/>
                  </a:cubicBezTo>
                  <a:cubicBezTo>
                    <a:pt x="26" y="13"/>
                    <a:pt x="29" y="12"/>
                    <a:pt x="24" y="10"/>
                  </a:cubicBezTo>
                  <a:cubicBezTo>
                    <a:pt x="23" y="10"/>
                    <a:pt x="21" y="10"/>
                    <a:pt x="21" y="8"/>
                  </a:cubicBezTo>
                  <a:cubicBezTo>
                    <a:pt x="22" y="6"/>
                    <a:pt x="23" y="7"/>
                    <a:pt x="25" y="7"/>
                  </a:cubicBezTo>
                  <a:cubicBezTo>
                    <a:pt x="30" y="3"/>
                    <a:pt x="21" y="0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4" y="3"/>
                    <a:pt x="10" y="0"/>
                    <a:pt x="10" y="5"/>
                  </a:cubicBezTo>
                  <a:cubicBezTo>
                    <a:pt x="10" y="8"/>
                    <a:pt x="13" y="8"/>
                    <a:pt x="9" y="11"/>
                  </a:cubicBezTo>
                  <a:cubicBezTo>
                    <a:pt x="7" y="9"/>
                    <a:pt x="5" y="4"/>
                    <a:pt x="3" y="9"/>
                  </a:cubicBezTo>
                  <a:cubicBezTo>
                    <a:pt x="0" y="16"/>
                    <a:pt x="13" y="14"/>
                    <a:pt x="15" y="18"/>
                  </a:cubicBezTo>
                  <a:cubicBezTo>
                    <a:pt x="17" y="21"/>
                    <a:pt x="14" y="22"/>
                    <a:pt x="17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" name="Freeform 58"/>
            <p:cNvSpPr/>
            <p:nvPr/>
          </p:nvSpPr>
          <p:spPr bwMode="auto">
            <a:xfrm>
              <a:off x="4064000" y="2212975"/>
              <a:ext cx="4762" cy="4763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0 w 1"/>
                <a:gd name="T5" fmla="*/ 1 h 1"/>
                <a:gd name="T6" fmla="*/ 1 w 1"/>
                <a:gd name="T7" fmla="*/ 1 h 1"/>
                <a:gd name="T8" fmla="*/ 1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0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" name="Freeform 59"/>
            <p:cNvSpPr/>
            <p:nvPr/>
          </p:nvSpPr>
          <p:spPr bwMode="auto">
            <a:xfrm>
              <a:off x="4135438" y="2200275"/>
              <a:ext cx="106362" cy="88900"/>
            </a:xfrm>
            <a:custGeom>
              <a:avLst/>
              <a:gdLst>
                <a:gd name="T0" fmla="*/ 12 w 25"/>
                <a:gd name="T1" fmla="*/ 14 h 21"/>
                <a:gd name="T2" fmla="*/ 20 w 25"/>
                <a:gd name="T3" fmla="*/ 12 h 21"/>
                <a:gd name="T4" fmla="*/ 21 w 25"/>
                <a:gd name="T5" fmla="*/ 9 h 21"/>
                <a:gd name="T6" fmla="*/ 23 w 25"/>
                <a:gd name="T7" fmla="*/ 6 h 21"/>
                <a:gd name="T8" fmla="*/ 14 w 25"/>
                <a:gd name="T9" fmla="*/ 2 h 21"/>
                <a:gd name="T10" fmla="*/ 8 w 25"/>
                <a:gd name="T11" fmla="*/ 2 h 21"/>
                <a:gd name="T12" fmla="*/ 10 w 25"/>
                <a:gd name="T13" fmla="*/ 1 h 21"/>
                <a:gd name="T14" fmla="*/ 2 w 25"/>
                <a:gd name="T15" fmla="*/ 4 h 21"/>
                <a:gd name="T16" fmla="*/ 1 w 25"/>
                <a:gd name="T17" fmla="*/ 10 h 21"/>
                <a:gd name="T18" fmla="*/ 2 w 25"/>
                <a:gd name="T19" fmla="*/ 14 h 21"/>
                <a:gd name="T20" fmla="*/ 3 w 25"/>
                <a:gd name="T21" fmla="*/ 16 h 21"/>
                <a:gd name="T22" fmla="*/ 4 w 25"/>
                <a:gd name="T23" fmla="*/ 18 h 21"/>
                <a:gd name="T24" fmla="*/ 7 w 25"/>
                <a:gd name="T25" fmla="*/ 20 h 21"/>
                <a:gd name="T26" fmla="*/ 9 w 25"/>
                <a:gd name="T27" fmla="*/ 15 h 21"/>
                <a:gd name="T28" fmla="*/ 12 w 25"/>
                <a:gd name="T29" fmla="*/ 1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5" h="21">
                  <a:moveTo>
                    <a:pt x="12" y="14"/>
                  </a:moveTo>
                  <a:cubicBezTo>
                    <a:pt x="16" y="13"/>
                    <a:pt x="18" y="15"/>
                    <a:pt x="20" y="12"/>
                  </a:cubicBezTo>
                  <a:cubicBezTo>
                    <a:pt x="20" y="11"/>
                    <a:pt x="20" y="10"/>
                    <a:pt x="21" y="9"/>
                  </a:cubicBezTo>
                  <a:cubicBezTo>
                    <a:pt x="22" y="7"/>
                    <a:pt x="23" y="7"/>
                    <a:pt x="23" y="6"/>
                  </a:cubicBezTo>
                  <a:cubicBezTo>
                    <a:pt x="25" y="0"/>
                    <a:pt x="17" y="2"/>
                    <a:pt x="14" y="2"/>
                  </a:cubicBezTo>
                  <a:cubicBezTo>
                    <a:pt x="11" y="3"/>
                    <a:pt x="10" y="2"/>
                    <a:pt x="8" y="2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7" y="2"/>
                    <a:pt x="5" y="1"/>
                    <a:pt x="2" y="4"/>
                  </a:cubicBezTo>
                  <a:cubicBezTo>
                    <a:pt x="0" y="6"/>
                    <a:pt x="0" y="8"/>
                    <a:pt x="1" y="10"/>
                  </a:cubicBezTo>
                  <a:cubicBezTo>
                    <a:pt x="1" y="12"/>
                    <a:pt x="1" y="13"/>
                    <a:pt x="2" y="14"/>
                  </a:cubicBezTo>
                  <a:cubicBezTo>
                    <a:pt x="2" y="15"/>
                    <a:pt x="3" y="15"/>
                    <a:pt x="3" y="16"/>
                  </a:cubicBezTo>
                  <a:cubicBezTo>
                    <a:pt x="4" y="16"/>
                    <a:pt x="3" y="18"/>
                    <a:pt x="4" y="18"/>
                  </a:cubicBezTo>
                  <a:cubicBezTo>
                    <a:pt x="4" y="19"/>
                    <a:pt x="6" y="21"/>
                    <a:pt x="7" y="20"/>
                  </a:cubicBezTo>
                  <a:cubicBezTo>
                    <a:pt x="10" y="18"/>
                    <a:pt x="8" y="16"/>
                    <a:pt x="9" y="15"/>
                  </a:cubicBezTo>
                  <a:cubicBezTo>
                    <a:pt x="10" y="14"/>
                    <a:pt x="11" y="14"/>
                    <a:pt x="12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" name="Freeform 60"/>
            <p:cNvSpPr/>
            <p:nvPr/>
          </p:nvSpPr>
          <p:spPr bwMode="auto">
            <a:xfrm>
              <a:off x="4259263" y="2212975"/>
              <a:ext cx="550862" cy="406400"/>
            </a:xfrm>
            <a:custGeom>
              <a:avLst/>
              <a:gdLst>
                <a:gd name="T0" fmla="*/ 101 w 130"/>
                <a:gd name="T1" fmla="*/ 35 h 96"/>
                <a:gd name="T2" fmla="*/ 93 w 130"/>
                <a:gd name="T3" fmla="*/ 30 h 96"/>
                <a:gd name="T4" fmla="*/ 89 w 130"/>
                <a:gd name="T5" fmla="*/ 26 h 96"/>
                <a:gd name="T6" fmla="*/ 83 w 130"/>
                <a:gd name="T7" fmla="*/ 24 h 96"/>
                <a:gd name="T8" fmla="*/ 70 w 130"/>
                <a:gd name="T9" fmla="*/ 20 h 96"/>
                <a:gd name="T10" fmla="*/ 64 w 130"/>
                <a:gd name="T11" fmla="*/ 14 h 96"/>
                <a:gd name="T12" fmla="*/ 52 w 130"/>
                <a:gd name="T13" fmla="*/ 18 h 96"/>
                <a:gd name="T14" fmla="*/ 45 w 130"/>
                <a:gd name="T15" fmla="*/ 9 h 96"/>
                <a:gd name="T16" fmla="*/ 28 w 130"/>
                <a:gd name="T17" fmla="*/ 3 h 96"/>
                <a:gd name="T18" fmla="*/ 24 w 130"/>
                <a:gd name="T19" fmla="*/ 9 h 96"/>
                <a:gd name="T20" fmla="*/ 22 w 130"/>
                <a:gd name="T21" fmla="*/ 25 h 96"/>
                <a:gd name="T22" fmla="*/ 15 w 130"/>
                <a:gd name="T23" fmla="*/ 15 h 96"/>
                <a:gd name="T24" fmla="*/ 13 w 130"/>
                <a:gd name="T25" fmla="*/ 10 h 96"/>
                <a:gd name="T26" fmla="*/ 17 w 130"/>
                <a:gd name="T27" fmla="*/ 1 h 96"/>
                <a:gd name="T28" fmla="*/ 2 w 130"/>
                <a:gd name="T29" fmla="*/ 9 h 96"/>
                <a:gd name="T30" fmla="*/ 0 w 130"/>
                <a:gd name="T31" fmla="*/ 18 h 96"/>
                <a:gd name="T32" fmla="*/ 11 w 130"/>
                <a:gd name="T33" fmla="*/ 27 h 96"/>
                <a:gd name="T34" fmla="*/ 16 w 130"/>
                <a:gd name="T35" fmla="*/ 32 h 96"/>
                <a:gd name="T36" fmla="*/ 27 w 130"/>
                <a:gd name="T37" fmla="*/ 34 h 96"/>
                <a:gd name="T38" fmla="*/ 38 w 130"/>
                <a:gd name="T39" fmla="*/ 33 h 96"/>
                <a:gd name="T40" fmla="*/ 48 w 130"/>
                <a:gd name="T41" fmla="*/ 28 h 96"/>
                <a:gd name="T42" fmla="*/ 55 w 130"/>
                <a:gd name="T43" fmla="*/ 33 h 96"/>
                <a:gd name="T44" fmla="*/ 62 w 130"/>
                <a:gd name="T45" fmla="*/ 38 h 96"/>
                <a:gd name="T46" fmla="*/ 71 w 130"/>
                <a:gd name="T47" fmla="*/ 43 h 96"/>
                <a:gd name="T48" fmla="*/ 76 w 130"/>
                <a:gd name="T49" fmla="*/ 48 h 96"/>
                <a:gd name="T50" fmla="*/ 81 w 130"/>
                <a:gd name="T51" fmla="*/ 54 h 96"/>
                <a:gd name="T52" fmla="*/ 73 w 130"/>
                <a:gd name="T53" fmla="*/ 64 h 96"/>
                <a:gd name="T54" fmla="*/ 67 w 130"/>
                <a:gd name="T55" fmla="*/ 69 h 96"/>
                <a:gd name="T56" fmla="*/ 55 w 130"/>
                <a:gd name="T57" fmla="*/ 73 h 96"/>
                <a:gd name="T58" fmla="*/ 74 w 130"/>
                <a:gd name="T59" fmla="*/ 75 h 96"/>
                <a:gd name="T60" fmla="*/ 83 w 130"/>
                <a:gd name="T61" fmla="*/ 83 h 96"/>
                <a:gd name="T62" fmla="*/ 90 w 130"/>
                <a:gd name="T63" fmla="*/ 85 h 96"/>
                <a:gd name="T64" fmla="*/ 102 w 130"/>
                <a:gd name="T65" fmla="*/ 93 h 96"/>
                <a:gd name="T66" fmla="*/ 111 w 130"/>
                <a:gd name="T67" fmla="*/ 95 h 96"/>
                <a:gd name="T68" fmla="*/ 100 w 130"/>
                <a:gd name="T69" fmla="*/ 83 h 96"/>
                <a:gd name="T70" fmla="*/ 107 w 130"/>
                <a:gd name="T71" fmla="*/ 82 h 96"/>
                <a:gd name="T72" fmla="*/ 115 w 130"/>
                <a:gd name="T73" fmla="*/ 87 h 96"/>
                <a:gd name="T74" fmla="*/ 112 w 130"/>
                <a:gd name="T75" fmla="*/ 77 h 96"/>
                <a:gd name="T76" fmla="*/ 103 w 130"/>
                <a:gd name="T77" fmla="*/ 67 h 96"/>
                <a:gd name="T78" fmla="*/ 114 w 130"/>
                <a:gd name="T79" fmla="*/ 67 h 96"/>
                <a:gd name="T80" fmla="*/ 122 w 130"/>
                <a:gd name="T81" fmla="*/ 70 h 96"/>
                <a:gd name="T82" fmla="*/ 130 w 130"/>
                <a:gd name="T83" fmla="*/ 62 h 96"/>
                <a:gd name="T84" fmla="*/ 125 w 130"/>
                <a:gd name="T85" fmla="*/ 55 h 96"/>
                <a:gd name="T86" fmla="*/ 120 w 130"/>
                <a:gd name="T87" fmla="*/ 52 h 96"/>
                <a:gd name="T88" fmla="*/ 111 w 130"/>
                <a:gd name="T89" fmla="*/ 51 h 96"/>
                <a:gd name="T90" fmla="*/ 103 w 130"/>
                <a:gd name="T91" fmla="*/ 46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30" h="96">
                  <a:moveTo>
                    <a:pt x="105" y="42"/>
                  </a:moveTo>
                  <a:cubicBezTo>
                    <a:pt x="108" y="39"/>
                    <a:pt x="105" y="35"/>
                    <a:pt x="101" y="35"/>
                  </a:cubicBezTo>
                  <a:cubicBezTo>
                    <a:pt x="101" y="32"/>
                    <a:pt x="100" y="30"/>
                    <a:pt x="98" y="30"/>
                  </a:cubicBezTo>
                  <a:cubicBezTo>
                    <a:pt x="96" y="29"/>
                    <a:pt x="94" y="30"/>
                    <a:pt x="93" y="30"/>
                  </a:cubicBezTo>
                  <a:cubicBezTo>
                    <a:pt x="93" y="29"/>
                    <a:pt x="92" y="28"/>
                    <a:pt x="91" y="27"/>
                  </a:cubicBezTo>
                  <a:cubicBezTo>
                    <a:pt x="91" y="27"/>
                    <a:pt x="90" y="26"/>
                    <a:pt x="89" y="26"/>
                  </a:cubicBezTo>
                  <a:cubicBezTo>
                    <a:pt x="88" y="26"/>
                    <a:pt x="88" y="25"/>
                    <a:pt x="87" y="24"/>
                  </a:cubicBezTo>
                  <a:cubicBezTo>
                    <a:pt x="85" y="24"/>
                    <a:pt x="85" y="24"/>
                    <a:pt x="83" y="24"/>
                  </a:cubicBezTo>
                  <a:cubicBezTo>
                    <a:pt x="81" y="23"/>
                    <a:pt x="81" y="22"/>
                    <a:pt x="77" y="22"/>
                  </a:cubicBezTo>
                  <a:cubicBezTo>
                    <a:pt x="75" y="22"/>
                    <a:pt x="71" y="22"/>
                    <a:pt x="70" y="20"/>
                  </a:cubicBezTo>
                  <a:cubicBezTo>
                    <a:pt x="70" y="18"/>
                    <a:pt x="71" y="17"/>
                    <a:pt x="70" y="16"/>
                  </a:cubicBezTo>
                  <a:cubicBezTo>
                    <a:pt x="69" y="14"/>
                    <a:pt x="65" y="14"/>
                    <a:pt x="64" y="14"/>
                  </a:cubicBezTo>
                  <a:cubicBezTo>
                    <a:pt x="61" y="13"/>
                    <a:pt x="58" y="12"/>
                    <a:pt x="56" y="11"/>
                  </a:cubicBezTo>
                  <a:cubicBezTo>
                    <a:pt x="55" y="12"/>
                    <a:pt x="53" y="18"/>
                    <a:pt x="52" y="18"/>
                  </a:cubicBezTo>
                  <a:cubicBezTo>
                    <a:pt x="49" y="19"/>
                    <a:pt x="50" y="14"/>
                    <a:pt x="46" y="17"/>
                  </a:cubicBezTo>
                  <a:cubicBezTo>
                    <a:pt x="44" y="15"/>
                    <a:pt x="45" y="12"/>
                    <a:pt x="45" y="9"/>
                  </a:cubicBezTo>
                  <a:cubicBezTo>
                    <a:pt x="42" y="9"/>
                    <a:pt x="43" y="5"/>
                    <a:pt x="41" y="3"/>
                  </a:cubicBezTo>
                  <a:cubicBezTo>
                    <a:pt x="37" y="2"/>
                    <a:pt x="32" y="1"/>
                    <a:pt x="28" y="3"/>
                  </a:cubicBezTo>
                  <a:cubicBezTo>
                    <a:pt x="27" y="4"/>
                    <a:pt x="25" y="5"/>
                    <a:pt x="24" y="7"/>
                  </a:cubicBezTo>
                  <a:cubicBezTo>
                    <a:pt x="24" y="7"/>
                    <a:pt x="24" y="8"/>
                    <a:pt x="24" y="9"/>
                  </a:cubicBezTo>
                  <a:cubicBezTo>
                    <a:pt x="23" y="10"/>
                    <a:pt x="21" y="10"/>
                    <a:pt x="21" y="12"/>
                  </a:cubicBezTo>
                  <a:cubicBezTo>
                    <a:pt x="18" y="16"/>
                    <a:pt x="24" y="21"/>
                    <a:pt x="22" y="25"/>
                  </a:cubicBezTo>
                  <a:cubicBezTo>
                    <a:pt x="20" y="29"/>
                    <a:pt x="16" y="21"/>
                    <a:pt x="16" y="19"/>
                  </a:cubicBezTo>
                  <a:cubicBezTo>
                    <a:pt x="15" y="17"/>
                    <a:pt x="16" y="16"/>
                    <a:pt x="15" y="15"/>
                  </a:cubicBezTo>
                  <a:cubicBezTo>
                    <a:pt x="15" y="15"/>
                    <a:pt x="14" y="15"/>
                    <a:pt x="14" y="14"/>
                  </a:cubicBezTo>
                  <a:cubicBezTo>
                    <a:pt x="13" y="13"/>
                    <a:pt x="12" y="12"/>
                    <a:pt x="13" y="10"/>
                  </a:cubicBezTo>
                  <a:cubicBezTo>
                    <a:pt x="14" y="7"/>
                    <a:pt x="17" y="8"/>
                    <a:pt x="18" y="5"/>
                  </a:cubicBezTo>
                  <a:cubicBezTo>
                    <a:pt x="19" y="3"/>
                    <a:pt x="19" y="1"/>
                    <a:pt x="17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1" y="0"/>
                    <a:pt x="4" y="3"/>
                    <a:pt x="2" y="9"/>
                  </a:cubicBezTo>
                  <a:cubicBezTo>
                    <a:pt x="1" y="10"/>
                    <a:pt x="2" y="12"/>
                    <a:pt x="1" y="13"/>
                  </a:cubicBezTo>
                  <a:cubicBezTo>
                    <a:pt x="1" y="15"/>
                    <a:pt x="0" y="15"/>
                    <a:pt x="0" y="18"/>
                  </a:cubicBezTo>
                  <a:cubicBezTo>
                    <a:pt x="0" y="20"/>
                    <a:pt x="2" y="21"/>
                    <a:pt x="2" y="24"/>
                  </a:cubicBezTo>
                  <a:cubicBezTo>
                    <a:pt x="5" y="25"/>
                    <a:pt x="10" y="24"/>
                    <a:pt x="11" y="27"/>
                  </a:cubicBezTo>
                  <a:cubicBezTo>
                    <a:pt x="9" y="27"/>
                    <a:pt x="8" y="28"/>
                    <a:pt x="9" y="30"/>
                  </a:cubicBezTo>
                  <a:cubicBezTo>
                    <a:pt x="10" y="32"/>
                    <a:pt x="15" y="32"/>
                    <a:pt x="16" y="32"/>
                  </a:cubicBezTo>
                  <a:cubicBezTo>
                    <a:pt x="19" y="32"/>
                    <a:pt x="22" y="31"/>
                    <a:pt x="24" y="32"/>
                  </a:cubicBezTo>
                  <a:cubicBezTo>
                    <a:pt x="26" y="33"/>
                    <a:pt x="26" y="34"/>
                    <a:pt x="27" y="34"/>
                  </a:cubicBezTo>
                  <a:cubicBezTo>
                    <a:pt x="29" y="35"/>
                    <a:pt x="30" y="34"/>
                    <a:pt x="32" y="34"/>
                  </a:cubicBezTo>
                  <a:cubicBezTo>
                    <a:pt x="34" y="34"/>
                    <a:pt x="36" y="33"/>
                    <a:pt x="38" y="33"/>
                  </a:cubicBezTo>
                  <a:cubicBezTo>
                    <a:pt x="41" y="33"/>
                    <a:pt x="42" y="34"/>
                    <a:pt x="45" y="34"/>
                  </a:cubicBezTo>
                  <a:cubicBezTo>
                    <a:pt x="52" y="36"/>
                    <a:pt x="44" y="30"/>
                    <a:pt x="48" y="28"/>
                  </a:cubicBezTo>
                  <a:cubicBezTo>
                    <a:pt x="48" y="28"/>
                    <a:pt x="54" y="30"/>
                    <a:pt x="54" y="30"/>
                  </a:cubicBezTo>
                  <a:cubicBezTo>
                    <a:pt x="55" y="31"/>
                    <a:pt x="54" y="33"/>
                    <a:pt x="55" y="33"/>
                  </a:cubicBezTo>
                  <a:cubicBezTo>
                    <a:pt x="56" y="34"/>
                    <a:pt x="58" y="33"/>
                    <a:pt x="59" y="34"/>
                  </a:cubicBezTo>
                  <a:cubicBezTo>
                    <a:pt x="61" y="35"/>
                    <a:pt x="60" y="37"/>
                    <a:pt x="62" y="38"/>
                  </a:cubicBezTo>
                  <a:cubicBezTo>
                    <a:pt x="64" y="40"/>
                    <a:pt x="66" y="40"/>
                    <a:pt x="68" y="41"/>
                  </a:cubicBezTo>
                  <a:cubicBezTo>
                    <a:pt x="70" y="41"/>
                    <a:pt x="70" y="42"/>
                    <a:pt x="71" y="43"/>
                  </a:cubicBezTo>
                  <a:cubicBezTo>
                    <a:pt x="72" y="46"/>
                    <a:pt x="72" y="44"/>
                    <a:pt x="75" y="46"/>
                  </a:cubicBezTo>
                  <a:cubicBezTo>
                    <a:pt x="76" y="47"/>
                    <a:pt x="75" y="48"/>
                    <a:pt x="76" y="48"/>
                  </a:cubicBezTo>
                  <a:cubicBezTo>
                    <a:pt x="77" y="49"/>
                    <a:pt x="77" y="49"/>
                    <a:pt x="78" y="50"/>
                  </a:cubicBezTo>
                  <a:cubicBezTo>
                    <a:pt x="79" y="51"/>
                    <a:pt x="81" y="52"/>
                    <a:pt x="81" y="54"/>
                  </a:cubicBezTo>
                  <a:cubicBezTo>
                    <a:pt x="81" y="55"/>
                    <a:pt x="82" y="56"/>
                    <a:pt x="81" y="57"/>
                  </a:cubicBezTo>
                  <a:cubicBezTo>
                    <a:pt x="78" y="57"/>
                    <a:pt x="71" y="60"/>
                    <a:pt x="73" y="64"/>
                  </a:cubicBezTo>
                  <a:cubicBezTo>
                    <a:pt x="74" y="65"/>
                    <a:pt x="78" y="66"/>
                    <a:pt x="76" y="68"/>
                  </a:cubicBezTo>
                  <a:cubicBezTo>
                    <a:pt x="75" y="70"/>
                    <a:pt x="69" y="69"/>
                    <a:pt x="67" y="69"/>
                  </a:cubicBezTo>
                  <a:cubicBezTo>
                    <a:pt x="64" y="69"/>
                    <a:pt x="63" y="70"/>
                    <a:pt x="61" y="71"/>
                  </a:cubicBezTo>
                  <a:cubicBezTo>
                    <a:pt x="57" y="71"/>
                    <a:pt x="56" y="69"/>
                    <a:pt x="55" y="73"/>
                  </a:cubicBezTo>
                  <a:cubicBezTo>
                    <a:pt x="55" y="75"/>
                    <a:pt x="55" y="77"/>
                    <a:pt x="57" y="79"/>
                  </a:cubicBezTo>
                  <a:cubicBezTo>
                    <a:pt x="62" y="82"/>
                    <a:pt x="69" y="75"/>
                    <a:pt x="74" y="75"/>
                  </a:cubicBezTo>
                  <a:cubicBezTo>
                    <a:pt x="74" y="76"/>
                    <a:pt x="78" y="78"/>
                    <a:pt x="80" y="80"/>
                  </a:cubicBezTo>
                  <a:cubicBezTo>
                    <a:pt x="81" y="81"/>
                    <a:pt x="82" y="83"/>
                    <a:pt x="83" y="83"/>
                  </a:cubicBezTo>
                  <a:cubicBezTo>
                    <a:pt x="84" y="84"/>
                    <a:pt x="86" y="83"/>
                    <a:pt x="87" y="83"/>
                  </a:cubicBezTo>
                  <a:cubicBezTo>
                    <a:pt x="88" y="84"/>
                    <a:pt x="89" y="84"/>
                    <a:pt x="90" y="85"/>
                  </a:cubicBezTo>
                  <a:cubicBezTo>
                    <a:pt x="92" y="85"/>
                    <a:pt x="96" y="84"/>
                    <a:pt x="98" y="85"/>
                  </a:cubicBezTo>
                  <a:cubicBezTo>
                    <a:pt x="100" y="87"/>
                    <a:pt x="99" y="91"/>
                    <a:pt x="102" y="93"/>
                  </a:cubicBezTo>
                  <a:cubicBezTo>
                    <a:pt x="103" y="93"/>
                    <a:pt x="105" y="94"/>
                    <a:pt x="106" y="94"/>
                  </a:cubicBezTo>
                  <a:cubicBezTo>
                    <a:pt x="108" y="95"/>
                    <a:pt x="110" y="96"/>
                    <a:pt x="111" y="95"/>
                  </a:cubicBezTo>
                  <a:cubicBezTo>
                    <a:pt x="116" y="91"/>
                    <a:pt x="107" y="89"/>
                    <a:pt x="105" y="88"/>
                  </a:cubicBezTo>
                  <a:cubicBezTo>
                    <a:pt x="103" y="85"/>
                    <a:pt x="104" y="84"/>
                    <a:pt x="100" y="83"/>
                  </a:cubicBezTo>
                  <a:cubicBezTo>
                    <a:pt x="100" y="83"/>
                    <a:pt x="100" y="82"/>
                    <a:pt x="100" y="82"/>
                  </a:cubicBezTo>
                  <a:cubicBezTo>
                    <a:pt x="102" y="82"/>
                    <a:pt x="105" y="81"/>
                    <a:pt x="107" y="82"/>
                  </a:cubicBezTo>
                  <a:cubicBezTo>
                    <a:pt x="109" y="83"/>
                    <a:pt x="110" y="85"/>
                    <a:pt x="111" y="86"/>
                  </a:cubicBezTo>
                  <a:cubicBezTo>
                    <a:pt x="112" y="86"/>
                    <a:pt x="114" y="87"/>
                    <a:pt x="115" y="87"/>
                  </a:cubicBezTo>
                  <a:cubicBezTo>
                    <a:pt x="119" y="87"/>
                    <a:pt x="120" y="83"/>
                    <a:pt x="118" y="80"/>
                  </a:cubicBezTo>
                  <a:cubicBezTo>
                    <a:pt x="116" y="77"/>
                    <a:pt x="114" y="78"/>
                    <a:pt x="112" y="77"/>
                  </a:cubicBezTo>
                  <a:cubicBezTo>
                    <a:pt x="110" y="76"/>
                    <a:pt x="110" y="74"/>
                    <a:pt x="109" y="72"/>
                  </a:cubicBezTo>
                  <a:cubicBezTo>
                    <a:pt x="107" y="70"/>
                    <a:pt x="104" y="70"/>
                    <a:pt x="103" y="67"/>
                  </a:cubicBezTo>
                  <a:cubicBezTo>
                    <a:pt x="101" y="62"/>
                    <a:pt x="106" y="62"/>
                    <a:pt x="109" y="63"/>
                  </a:cubicBezTo>
                  <a:cubicBezTo>
                    <a:pt x="111" y="64"/>
                    <a:pt x="112" y="66"/>
                    <a:pt x="114" y="67"/>
                  </a:cubicBezTo>
                  <a:cubicBezTo>
                    <a:pt x="115" y="68"/>
                    <a:pt x="117" y="67"/>
                    <a:pt x="118" y="67"/>
                  </a:cubicBezTo>
                  <a:cubicBezTo>
                    <a:pt x="119" y="68"/>
                    <a:pt x="120" y="70"/>
                    <a:pt x="122" y="70"/>
                  </a:cubicBezTo>
                  <a:cubicBezTo>
                    <a:pt x="122" y="71"/>
                    <a:pt x="122" y="71"/>
                    <a:pt x="122" y="71"/>
                  </a:cubicBezTo>
                  <a:cubicBezTo>
                    <a:pt x="126" y="73"/>
                    <a:pt x="130" y="65"/>
                    <a:pt x="130" y="62"/>
                  </a:cubicBezTo>
                  <a:cubicBezTo>
                    <a:pt x="130" y="59"/>
                    <a:pt x="129" y="60"/>
                    <a:pt x="127" y="58"/>
                  </a:cubicBezTo>
                  <a:cubicBezTo>
                    <a:pt x="126" y="57"/>
                    <a:pt x="126" y="56"/>
                    <a:pt x="125" y="55"/>
                  </a:cubicBezTo>
                  <a:cubicBezTo>
                    <a:pt x="124" y="54"/>
                    <a:pt x="124" y="55"/>
                    <a:pt x="123" y="54"/>
                  </a:cubicBezTo>
                  <a:cubicBezTo>
                    <a:pt x="122" y="53"/>
                    <a:pt x="121" y="52"/>
                    <a:pt x="120" y="52"/>
                  </a:cubicBezTo>
                  <a:cubicBezTo>
                    <a:pt x="118" y="51"/>
                    <a:pt x="117" y="50"/>
                    <a:pt x="114" y="51"/>
                  </a:cubicBezTo>
                  <a:cubicBezTo>
                    <a:pt x="113" y="51"/>
                    <a:pt x="112" y="52"/>
                    <a:pt x="111" y="51"/>
                  </a:cubicBezTo>
                  <a:cubicBezTo>
                    <a:pt x="109" y="51"/>
                    <a:pt x="109" y="49"/>
                    <a:pt x="108" y="48"/>
                  </a:cubicBezTo>
                  <a:cubicBezTo>
                    <a:pt x="106" y="46"/>
                    <a:pt x="105" y="47"/>
                    <a:pt x="103" y="46"/>
                  </a:cubicBezTo>
                  <a:cubicBezTo>
                    <a:pt x="99" y="44"/>
                    <a:pt x="103" y="43"/>
                    <a:pt x="105" y="4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" name="Freeform 61"/>
            <p:cNvSpPr/>
            <p:nvPr/>
          </p:nvSpPr>
          <p:spPr bwMode="auto">
            <a:xfrm>
              <a:off x="4513263" y="2411413"/>
              <a:ext cx="46037" cy="42863"/>
            </a:xfrm>
            <a:custGeom>
              <a:avLst/>
              <a:gdLst>
                <a:gd name="T0" fmla="*/ 0 w 11"/>
                <a:gd name="T1" fmla="*/ 5 h 10"/>
                <a:gd name="T2" fmla="*/ 6 w 11"/>
                <a:gd name="T3" fmla="*/ 9 h 10"/>
                <a:gd name="T4" fmla="*/ 4 w 11"/>
                <a:gd name="T5" fmla="*/ 0 h 10"/>
                <a:gd name="T6" fmla="*/ 4 w 11"/>
                <a:gd name="T7" fmla="*/ 0 h 10"/>
                <a:gd name="T8" fmla="*/ 0 w 11"/>
                <a:gd name="T9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0">
                  <a:moveTo>
                    <a:pt x="0" y="5"/>
                  </a:moveTo>
                  <a:cubicBezTo>
                    <a:pt x="0" y="8"/>
                    <a:pt x="3" y="10"/>
                    <a:pt x="6" y="9"/>
                  </a:cubicBezTo>
                  <a:cubicBezTo>
                    <a:pt x="11" y="6"/>
                    <a:pt x="7" y="2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0" y="3"/>
                    <a:pt x="0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" name="Freeform 62"/>
            <p:cNvSpPr/>
            <p:nvPr/>
          </p:nvSpPr>
          <p:spPr bwMode="auto">
            <a:xfrm>
              <a:off x="4310063" y="2492375"/>
              <a:ext cx="131762" cy="80963"/>
            </a:xfrm>
            <a:custGeom>
              <a:avLst/>
              <a:gdLst>
                <a:gd name="T0" fmla="*/ 0 w 31"/>
                <a:gd name="T1" fmla="*/ 17 h 19"/>
                <a:gd name="T2" fmla="*/ 7 w 31"/>
                <a:gd name="T3" fmla="*/ 17 h 19"/>
                <a:gd name="T4" fmla="*/ 12 w 31"/>
                <a:gd name="T5" fmla="*/ 19 h 19"/>
                <a:gd name="T6" fmla="*/ 21 w 31"/>
                <a:gd name="T7" fmla="*/ 14 h 19"/>
                <a:gd name="T8" fmla="*/ 25 w 31"/>
                <a:gd name="T9" fmla="*/ 17 h 19"/>
                <a:gd name="T10" fmla="*/ 29 w 31"/>
                <a:gd name="T11" fmla="*/ 18 h 19"/>
                <a:gd name="T12" fmla="*/ 30 w 31"/>
                <a:gd name="T13" fmla="*/ 14 h 19"/>
                <a:gd name="T14" fmla="*/ 23 w 31"/>
                <a:gd name="T15" fmla="*/ 9 h 19"/>
                <a:gd name="T16" fmla="*/ 18 w 31"/>
                <a:gd name="T17" fmla="*/ 4 h 19"/>
                <a:gd name="T18" fmla="*/ 10 w 31"/>
                <a:gd name="T19" fmla="*/ 3 h 19"/>
                <a:gd name="T20" fmla="*/ 10 w 31"/>
                <a:gd name="T21" fmla="*/ 3 h 19"/>
                <a:gd name="T22" fmla="*/ 6 w 31"/>
                <a:gd name="T23" fmla="*/ 1 h 19"/>
                <a:gd name="T24" fmla="*/ 5 w 31"/>
                <a:gd name="T25" fmla="*/ 8 h 19"/>
                <a:gd name="T26" fmla="*/ 1 w 31"/>
                <a:gd name="T27" fmla="*/ 11 h 19"/>
                <a:gd name="T28" fmla="*/ 2 w 31"/>
                <a:gd name="T29" fmla="*/ 13 h 19"/>
                <a:gd name="T30" fmla="*/ 0 w 31"/>
                <a:gd name="T31" fmla="*/ 17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1" h="19">
                  <a:moveTo>
                    <a:pt x="0" y="17"/>
                  </a:moveTo>
                  <a:cubicBezTo>
                    <a:pt x="1" y="18"/>
                    <a:pt x="6" y="17"/>
                    <a:pt x="7" y="17"/>
                  </a:cubicBezTo>
                  <a:cubicBezTo>
                    <a:pt x="9" y="18"/>
                    <a:pt x="10" y="19"/>
                    <a:pt x="12" y="19"/>
                  </a:cubicBezTo>
                  <a:cubicBezTo>
                    <a:pt x="15" y="18"/>
                    <a:pt x="16" y="12"/>
                    <a:pt x="21" y="14"/>
                  </a:cubicBezTo>
                  <a:cubicBezTo>
                    <a:pt x="23" y="15"/>
                    <a:pt x="23" y="17"/>
                    <a:pt x="25" y="17"/>
                  </a:cubicBezTo>
                  <a:cubicBezTo>
                    <a:pt x="25" y="17"/>
                    <a:pt x="29" y="18"/>
                    <a:pt x="29" y="18"/>
                  </a:cubicBezTo>
                  <a:cubicBezTo>
                    <a:pt x="30" y="17"/>
                    <a:pt x="31" y="16"/>
                    <a:pt x="30" y="14"/>
                  </a:cubicBezTo>
                  <a:cubicBezTo>
                    <a:pt x="29" y="11"/>
                    <a:pt x="25" y="11"/>
                    <a:pt x="23" y="9"/>
                  </a:cubicBezTo>
                  <a:cubicBezTo>
                    <a:pt x="21" y="8"/>
                    <a:pt x="20" y="5"/>
                    <a:pt x="18" y="4"/>
                  </a:cubicBezTo>
                  <a:cubicBezTo>
                    <a:pt x="15" y="3"/>
                    <a:pt x="12" y="5"/>
                    <a:pt x="10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1" y="0"/>
                    <a:pt x="7" y="1"/>
                    <a:pt x="6" y="1"/>
                  </a:cubicBezTo>
                  <a:cubicBezTo>
                    <a:pt x="5" y="4"/>
                    <a:pt x="6" y="6"/>
                    <a:pt x="5" y="8"/>
                  </a:cubicBezTo>
                  <a:cubicBezTo>
                    <a:pt x="4" y="9"/>
                    <a:pt x="2" y="10"/>
                    <a:pt x="1" y="11"/>
                  </a:cubicBezTo>
                  <a:cubicBezTo>
                    <a:pt x="1" y="12"/>
                    <a:pt x="2" y="13"/>
                    <a:pt x="2" y="13"/>
                  </a:cubicBezTo>
                  <a:cubicBezTo>
                    <a:pt x="1" y="14"/>
                    <a:pt x="0" y="15"/>
                    <a:pt x="0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9" name="Freeform 63"/>
            <p:cNvSpPr/>
            <p:nvPr/>
          </p:nvSpPr>
          <p:spPr bwMode="auto">
            <a:xfrm>
              <a:off x="3695700" y="2085975"/>
              <a:ext cx="246062" cy="109538"/>
            </a:xfrm>
            <a:custGeom>
              <a:avLst/>
              <a:gdLst>
                <a:gd name="T0" fmla="*/ 1 w 58"/>
                <a:gd name="T1" fmla="*/ 15 h 26"/>
                <a:gd name="T2" fmla="*/ 2 w 58"/>
                <a:gd name="T3" fmla="*/ 16 h 26"/>
                <a:gd name="T4" fmla="*/ 7 w 58"/>
                <a:gd name="T5" fmla="*/ 20 h 26"/>
                <a:gd name="T6" fmla="*/ 15 w 58"/>
                <a:gd name="T7" fmla="*/ 17 h 26"/>
                <a:gd name="T8" fmla="*/ 26 w 58"/>
                <a:gd name="T9" fmla="*/ 16 h 26"/>
                <a:gd name="T10" fmla="*/ 25 w 58"/>
                <a:gd name="T11" fmla="*/ 19 h 26"/>
                <a:gd name="T12" fmla="*/ 18 w 58"/>
                <a:gd name="T13" fmla="*/ 21 h 26"/>
                <a:gd name="T14" fmla="*/ 26 w 58"/>
                <a:gd name="T15" fmla="*/ 26 h 26"/>
                <a:gd name="T16" fmla="*/ 33 w 58"/>
                <a:gd name="T17" fmla="*/ 23 h 26"/>
                <a:gd name="T18" fmla="*/ 38 w 58"/>
                <a:gd name="T19" fmla="*/ 21 h 26"/>
                <a:gd name="T20" fmla="*/ 44 w 58"/>
                <a:gd name="T21" fmla="*/ 20 h 26"/>
                <a:gd name="T22" fmla="*/ 51 w 58"/>
                <a:gd name="T23" fmla="*/ 20 h 26"/>
                <a:gd name="T24" fmla="*/ 57 w 58"/>
                <a:gd name="T25" fmla="*/ 12 h 26"/>
                <a:gd name="T26" fmla="*/ 57 w 58"/>
                <a:gd name="T27" fmla="*/ 12 h 26"/>
                <a:gd name="T28" fmla="*/ 57 w 58"/>
                <a:gd name="T29" fmla="*/ 12 h 26"/>
                <a:gd name="T30" fmla="*/ 56 w 58"/>
                <a:gd name="T31" fmla="*/ 11 h 26"/>
                <a:gd name="T32" fmla="*/ 56 w 58"/>
                <a:gd name="T33" fmla="*/ 11 h 26"/>
                <a:gd name="T34" fmla="*/ 56 w 58"/>
                <a:gd name="T35" fmla="*/ 8 h 26"/>
                <a:gd name="T36" fmla="*/ 46 w 58"/>
                <a:gd name="T37" fmla="*/ 9 h 26"/>
                <a:gd name="T38" fmla="*/ 43 w 58"/>
                <a:gd name="T39" fmla="*/ 4 h 26"/>
                <a:gd name="T40" fmla="*/ 34 w 58"/>
                <a:gd name="T41" fmla="*/ 8 h 26"/>
                <a:gd name="T42" fmla="*/ 35 w 58"/>
                <a:gd name="T43" fmla="*/ 12 h 26"/>
                <a:gd name="T44" fmla="*/ 30 w 58"/>
                <a:gd name="T45" fmla="*/ 13 h 26"/>
                <a:gd name="T46" fmla="*/ 19 w 58"/>
                <a:gd name="T47" fmla="*/ 8 h 26"/>
                <a:gd name="T48" fmla="*/ 5 w 58"/>
                <a:gd name="T49" fmla="*/ 10 h 26"/>
                <a:gd name="T50" fmla="*/ 1 w 58"/>
                <a:gd name="T51" fmla="*/ 15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57" h="26">
                  <a:moveTo>
                    <a:pt x="1" y="15"/>
                  </a:moveTo>
                  <a:cubicBezTo>
                    <a:pt x="1" y="16"/>
                    <a:pt x="2" y="15"/>
                    <a:pt x="2" y="16"/>
                  </a:cubicBezTo>
                  <a:cubicBezTo>
                    <a:pt x="3" y="16"/>
                    <a:pt x="6" y="19"/>
                    <a:pt x="7" y="20"/>
                  </a:cubicBezTo>
                  <a:cubicBezTo>
                    <a:pt x="10" y="20"/>
                    <a:pt x="13" y="18"/>
                    <a:pt x="15" y="17"/>
                  </a:cubicBezTo>
                  <a:cubicBezTo>
                    <a:pt x="18" y="16"/>
                    <a:pt x="24" y="14"/>
                    <a:pt x="26" y="16"/>
                  </a:cubicBezTo>
                  <a:cubicBezTo>
                    <a:pt x="28" y="18"/>
                    <a:pt x="26" y="19"/>
                    <a:pt x="25" y="19"/>
                  </a:cubicBezTo>
                  <a:cubicBezTo>
                    <a:pt x="22" y="20"/>
                    <a:pt x="20" y="18"/>
                    <a:pt x="18" y="21"/>
                  </a:cubicBezTo>
                  <a:cubicBezTo>
                    <a:pt x="21" y="24"/>
                    <a:pt x="23" y="26"/>
                    <a:pt x="26" y="26"/>
                  </a:cubicBezTo>
                  <a:cubicBezTo>
                    <a:pt x="29" y="26"/>
                    <a:pt x="30" y="25"/>
                    <a:pt x="33" y="23"/>
                  </a:cubicBezTo>
                  <a:cubicBezTo>
                    <a:pt x="35" y="22"/>
                    <a:pt x="36" y="22"/>
                    <a:pt x="38" y="21"/>
                  </a:cubicBezTo>
                  <a:cubicBezTo>
                    <a:pt x="40" y="21"/>
                    <a:pt x="41" y="20"/>
                    <a:pt x="44" y="20"/>
                  </a:cubicBezTo>
                  <a:cubicBezTo>
                    <a:pt x="46" y="19"/>
                    <a:pt x="49" y="20"/>
                    <a:pt x="51" y="20"/>
                  </a:cubicBezTo>
                  <a:cubicBezTo>
                    <a:pt x="56" y="19"/>
                    <a:pt x="58" y="16"/>
                    <a:pt x="57" y="12"/>
                  </a:cubicBezTo>
                  <a:cubicBezTo>
                    <a:pt x="57" y="12"/>
                    <a:pt x="57" y="12"/>
                    <a:pt x="57" y="12"/>
                  </a:cubicBezTo>
                  <a:cubicBezTo>
                    <a:pt x="57" y="12"/>
                    <a:pt x="57" y="12"/>
                    <a:pt x="57" y="12"/>
                  </a:cubicBezTo>
                  <a:cubicBezTo>
                    <a:pt x="56" y="11"/>
                    <a:pt x="56" y="11"/>
                    <a:pt x="56" y="11"/>
                  </a:cubicBezTo>
                  <a:cubicBezTo>
                    <a:pt x="56" y="11"/>
                    <a:pt x="56" y="11"/>
                    <a:pt x="56" y="11"/>
                  </a:cubicBezTo>
                  <a:cubicBezTo>
                    <a:pt x="56" y="10"/>
                    <a:pt x="56" y="9"/>
                    <a:pt x="56" y="8"/>
                  </a:cubicBezTo>
                  <a:cubicBezTo>
                    <a:pt x="53" y="9"/>
                    <a:pt x="48" y="11"/>
                    <a:pt x="46" y="9"/>
                  </a:cubicBezTo>
                  <a:cubicBezTo>
                    <a:pt x="44" y="8"/>
                    <a:pt x="44" y="5"/>
                    <a:pt x="43" y="4"/>
                  </a:cubicBezTo>
                  <a:cubicBezTo>
                    <a:pt x="40" y="0"/>
                    <a:pt x="33" y="3"/>
                    <a:pt x="34" y="8"/>
                  </a:cubicBezTo>
                  <a:cubicBezTo>
                    <a:pt x="35" y="10"/>
                    <a:pt x="37" y="11"/>
                    <a:pt x="35" y="12"/>
                  </a:cubicBezTo>
                  <a:cubicBezTo>
                    <a:pt x="34" y="13"/>
                    <a:pt x="31" y="13"/>
                    <a:pt x="30" y="13"/>
                  </a:cubicBezTo>
                  <a:cubicBezTo>
                    <a:pt x="26" y="12"/>
                    <a:pt x="22" y="10"/>
                    <a:pt x="19" y="8"/>
                  </a:cubicBezTo>
                  <a:cubicBezTo>
                    <a:pt x="14" y="6"/>
                    <a:pt x="8" y="7"/>
                    <a:pt x="5" y="10"/>
                  </a:cubicBezTo>
                  <a:cubicBezTo>
                    <a:pt x="3" y="11"/>
                    <a:pt x="0" y="13"/>
                    <a:pt x="1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" name="Freeform 64"/>
            <p:cNvSpPr/>
            <p:nvPr/>
          </p:nvSpPr>
          <p:spPr bwMode="auto">
            <a:xfrm>
              <a:off x="3932238" y="2132013"/>
              <a:ext cx="4762" cy="4763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1 h 1"/>
                <a:gd name="T4" fmla="*/ 0 w 1"/>
                <a:gd name="T5" fmla="*/ 0 h 1"/>
                <a:gd name="T6" fmla="*/ 1 w 1"/>
                <a:gd name="T7" fmla="*/ 1 h 1"/>
                <a:gd name="T8" fmla="*/ 1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" name="Freeform 65"/>
            <p:cNvSpPr/>
            <p:nvPr/>
          </p:nvSpPr>
          <p:spPr bwMode="auto">
            <a:xfrm>
              <a:off x="3937000" y="2136775"/>
              <a:ext cx="4762" cy="0"/>
            </a:xfrm>
            <a:custGeom>
              <a:avLst/>
              <a:gdLst>
                <a:gd name="T0" fmla="*/ 0 w 1"/>
                <a:gd name="T1" fmla="*/ 0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" name="Freeform 66"/>
            <p:cNvSpPr/>
            <p:nvPr/>
          </p:nvSpPr>
          <p:spPr bwMode="auto">
            <a:xfrm>
              <a:off x="3775075" y="2051050"/>
              <a:ext cx="80962" cy="30163"/>
            </a:xfrm>
            <a:custGeom>
              <a:avLst/>
              <a:gdLst>
                <a:gd name="T0" fmla="*/ 4 w 19"/>
                <a:gd name="T1" fmla="*/ 6 h 7"/>
                <a:gd name="T2" fmla="*/ 15 w 19"/>
                <a:gd name="T3" fmla="*/ 5 h 7"/>
                <a:gd name="T4" fmla="*/ 16 w 19"/>
                <a:gd name="T5" fmla="*/ 1 h 7"/>
                <a:gd name="T6" fmla="*/ 15 w 19"/>
                <a:gd name="T7" fmla="*/ 1 h 7"/>
                <a:gd name="T8" fmla="*/ 6 w 19"/>
                <a:gd name="T9" fmla="*/ 2 h 7"/>
                <a:gd name="T10" fmla="*/ 4 w 19"/>
                <a:gd name="T11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" h="7">
                  <a:moveTo>
                    <a:pt x="4" y="6"/>
                  </a:moveTo>
                  <a:cubicBezTo>
                    <a:pt x="6" y="7"/>
                    <a:pt x="13" y="6"/>
                    <a:pt x="15" y="5"/>
                  </a:cubicBezTo>
                  <a:cubicBezTo>
                    <a:pt x="16" y="5"/>
                    <a:pt x="19" y="2"/>
                    <a:pt x="16" y="1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3" y="0"/>
                    <a:pt x="8" y="1"/>
                    <a:pt x="6" y="2"/>
                  </a:cubicBezTo>
                  <a:cubicBezTo>
                    <a:pt x="2" y="2"/>
                    <a:pt x="0" y="5"/>
                    <a:pt x="4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" name="Freeform 67"/>
            <p:cNvSpPr/>
            <p:nvPr/>
          </p:nvSpPr>
          <p:spPr bwMode="auto">
            <a:xfrm>
              <a:off x="3594100" y="2060575"/>
              <a:ext cx="134937" cy="84138"/>
            </a:xfrm>
            <a:custGeom>
              <a:avLst/>
              <a:gdLst>
                <a:gd name="T0" fmla="*/ 9 w 32"/>
                <a:gd name="T1" fmla="*/ 17 h 20"/>
                <a:gd name="T2" fmla="*/ 9 w 32"/>
                <a:gd name="T3" fmla="*/ 19 h 20"/>
                <a:gd name="T4" fmla="*/ 15 w 32"/>
                <a:gd name="T5" fmla="*/ 12 h 20"/>
                <a:gd name="T6" fmla="*/ 21 w 32"/>
                <a:gd name="T7" fmla="*/ 10 h 20"/>
                <a:gd name="T8" fmla="*/ 23 w 32"/>
                <a:gd name="T9" fmla="*/ 14 h 20"/>
                <a:gd name="T10" fmla="*/ 28 w 32"/>
                <a:gd name="T11" fmla="*/ 9 h 20"/>
                <a:gd name="T12" fmla="*/ 32 w 32"/>
                <a:gd name="T13" fmla="*/ 5 h 20"/>
                <a:gd name="T14" fmla="*/ 24 w 32"/>
                <a:gd name="T15" fmla="*/ 3 h 20"/>
                <a:gd name="T16" fmla="*/ 21 w 32"/>
                <a:gd name="T17" fmla="*/ 5 h 20"/>
                <a:gd name="T18" fmla="*/ 14 w 32"/>
                <a:gd name="T19" fmla="*/ 6 h 20"/>
                <a:gd name="T20" fmla="*/ 9 w 32"/>
                <a:gd name="T21" fmla="*/ 11 h 20"/>
                <a:gd name="T22" fmla="*/ 1 w 32"/>
                <a:gd name="T23" fmla="*/ 14 h 20"/>
                <a:gd name="T24" fmla="*/ 9 w 32"/>
                <a:gd name="T25" fmla="*/ 17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2" h="20">
                  <a:moveTo>
                    <a:pt x="9" y="17"/>
                  </a:moveTo>
                  <a:cubicBezTo>
                    <a:pt x="9" y="18"/>
                    <a:pt x="9" y="18"/>
                    <a:pt x="9" y="19"/>
                  </a:cubicBezTo>
                  <a:cubicBezTo>
                    <a:pt x="12" y="20"/>
                    <a:pt x="14" y="14"/>
                    <a:pt x="15" y="12"/>
                  </a:cubicBezTo>
                  <a:cubicBezTo>
                    <a:pt x="17" y="11"/>
                    <a:pt x="20" y="11"/>
                    <a:pt x="21" y="10"/>
                  </a:cubicBezTo>
                  <a:cubicBezTo>
                    <a:pt x="22" y="11"/>
                    <a:pt x="22" y="13"/>
                    <a:pt x="23" y="14"/>
                  </a:cubicBezTo>
                  <a:cubicBezTo>
                    <a:pt x="26" y="16"/>
                    <a:pt x="27" y="11"/>
                    <a:pt x="28" y="9"/>
                  </a:cubicBezTo>
                  <a:cubicBezTo>
                    <a:pt x="29" y="8"/>
                    <a:pt x="31" y="6"/>
                    <a:pt x="32" y="5"/>
                  </a:cubicBezTo>
                  <a:cubicBezTo>
                    <a:pt x="32" y="0"/>
                    <a:pt x="26" y="2"/>
                    <a:pt x="24" y="3"/>
                  </a:cubicBezTo>
                  <a:cubicBezTo>
                    <a:pt x="23" y="3"/>
                    <a:pt x="23" y="4"/>
                    <a:pt x="21" y="5"/>
                  </a:cubicBezTo>
                  <a:cubicBezTo>
                    <a:pt x="19" y="5"/>
                    <a:pt x="16" y="5"/>
                    <a:pt x="14" y="6"/>
                  </a:cubicBezTo>
                  <a:cubicBezTo>
                    <a:pt x="11" y="7"/>
                    <a:pt x="12" y="10"/>
                    <a:pt x="9" y="11"/>
                  </a:cubicBezTo>
                  <a:cubicBezTo>
                    <a:pt x="7" y="12"/>
                    <a:pt x="2" y="12"/>
                    <a:pt x="1" y="14"/>
                  </a:cubicBezTo>
                  <a:cubicBezTo>
                    <a:pt x="0" y="18"/>
                    <a:pt x="7" y="17"/>
                    <a:pt x="9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" name="Freeform 68"/>
            <p:cNvSpPr/>
            <p:nvPr/>
          </p:nvSpPr>
          <p:spPr bwMode="auto">
            <a:xfrm>
              <a:off x="3533775" y="2187575"/>
              <a:ext cx="187325" cy="131763"/>
            </a:xfrm>
            <a:custGeom>
              <a:avLst/>
              <a:gdLst>
                <a:gd name="T0" fmla="*/ 3 w 44"/>
                <a:gd name="T1" fmla="*/ 23 h 31"/>
                <a:gd name="T2" fmla="*/ 8 w 44"/>
                <a:gd name="T3" fmla="*/ 28 h 31"/>
                <a:gd name="T4" fmla="*/ 15 w 44"/>
                <a:gd name="T5" fmla="*/ 29 h 31"/>
                <a:gd name="T6" fmla="*/ 22 w 44"/>
                <a:gd name="T7" fmla="*/ 22 h 31"/>
                <a:gd name="T8" fmla="*/ 29 w 44"/>
                <a:gd name="T9" fmla="*/ 17 h 31"/>
                <a:gd name="T10" fmla="*/ 37 w 44"/>
                <a:gd name="T11" fmla="*/ 10 h 31"/>
                <a:gd name="T12" fmla="*/ 41 w 44"/>
                <a:gd name="T13" fmla="*/ 8 h 31"/>
                <a:gd name="T14" fmla="*/ 43 w 44"/>
                <a:gd name="T15" fmla="*/ 5 h 31"/>
                <a:gd name="T16" fmla="*/ 36 w 44"/>
                <a:gd name="T17" fmla="*/ 3 h 31"/>
                <a:gd name="T18" fmla="*/ 29 w 44"/>
                <a:gd name="T19" fmla="*/ 3 h 31"/>
                <a:gd name="T20" fmla="*/ 24 w 44"/>
                <a:gd name="T21" fmla="*/ 2 h 31"/>
                <a:gd name="T22" fmla="*/ 24 w 44"/>
                <a:gd name="T23" fmla="*/ 1 h 31"/>
                <a:gd name="T24" fmla="*/ 14 w 44"/>
                <a:gd name="T25" fmla="*/ 2 h 31"/>
                <a:gd name="T26" fmla="*/ 5 w 44"/>
                <a:gd name="T27" fmla="*/ 3 h 31"/>
                <a:gd name="T28" fmla="*/ 5 w 44"/>
                <a:gd name="T29" fmla="*/ 7 h 31"/>
                <a:gd name="T30" fmla="*/ 3 w 44"/>
                <a:gd name="T31" fmla="*/ 13 h 31"/>
                <a:gd name="T32" fmla="*/ 1 w 44"/>
                <a:gd name="T33" fmla="*/ 20 h 31"/>
                <a:gd name="T34" fmla="*/ 3 w 44"/>
                <a:gd name="T35" fmla="*/ 2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4" h="31">
                  <a:moveTo>
                    <a:pt x="3" y="23"/>
                  </a:moveTo>
                  <a:cubicBezTo>
                    <a:pt x="6" y="24"/>
                    <a:pt x="7" y="26"/>
                    <a:pt x="8" y="28"/>
                  </a:cubicBezTo>
                  <a:cubicBezTo>
                    <a:pt x="11" y="31"/>
                    <a:pt x="11" y="30"/>
                    <a:pt x="15" y="29"/>
                  </a:cubicBezTo>
                  <a:cubicBezTo>
                    <a:pt x="18" y="28"/>
                    <a:pt x="26" y="26"/>
                    <a:pt x="22" y="22"/>
                  </a:cubicBezTo>
                  <a:cubicBezTo>
                    <a:pt x="24" y="20"/>
                    <a:pt x="26" y="19"/>
                    <a:pt x="29" y="17"/>
                  </a:cubicBezTo>
                  <a:cubicBezTo>
                    <a:pt x="32" y="15"/>
                    <a:pt x="34" y="12"/>
                    <a:pt x="37" y="10"/>
                  </a:cubicBezTo>
                  <a:cubicBezTo>
                    <a:pt x="38" y="9"/>
                    <a:pt x="40" y="9"/>
                    <a:pt x="41" y="8"/>
                  </a:cubicBezTo>
                  <a:cubicBezTo>
                    <a:pt x="42" y="7"/>
                    <a:pt x="44" y="7"/>
                    <a:pt x="43" y="5"/>
                  </a:cubicBezTo>
                  <a:cubicBezTo>
                    <a:pt x="42" y="3"/>
                    <a:pt x="38" y="3"/>
                    <a:pt x="36" y="3"/>
                  </a:cubicBezTo>
                  <a:cubicBezTo>
                    <a:pt x="33" y="2"/>
                    <a:pt x="31" y="3"/>
                    <a:pt x="29" y="3"/>
                  </a:cubicBezTo>
                  <a:cubicBezTo>
                    <a:pt x="26" y="4"/>
                    <a:pt x="25" y="3"/>
                    <a:pt x="24" y="2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1" y="0"/>
                    <a:pt x="17" y="1"/>
                    <a:pt x="14" y="2"/>
                  </a:cubicBezTo>
                  <a:cubicBezTo>
                    <a:pt x="11" y="2"/>
                    <a:pt x="8" y="1"/>
                    <a:pt x="5" y="3"/>
                  </a:cubicBezTo>
                  <a:cubicBezTo>
                    <a:pt x="4" y="5"/>
                    <a:pt x="5" y="6"/>
                    <a:pt x="5" y="7"/>
                  </a:cubicBezTo>
                  <a:cubicBezTo>
                    <a:pt x="5" y="10"/>
                    <a:pt x="5" y="10"/>
                    <a:pt x="3" y="13"/>
                  </a:cubicBezTo>
                  <a:cubicBezTo>
                    <a:pt x="1" y="16"/>
                    <a:pt x="1" y="17"/>
                    <a:pt x="1" y="20"/>
                  </a:cubicBezTo>
                  <a:cubicBezTo>
                    <a:pt x="0" y="23"/>
                    <a:pt x="0" y="22"/>
                    <a:pt x="3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5" name="Freeform 69"/>
            <p:cNvSpPr/>
            <p:nvPr/>
          </p:nvSpPr>
          <p:spPr bwMode="auto">
            <a:xfrm flipH="1">
              <a:off x="3729038" y="2233613"/>
              <a:ext cx="0" cy="4763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6" name="Freeform 70"/>
            <p:cNvSpPr/>
            <p:nvPr/>
          </p:nvSpPr>
          <p:spPr bwMode="auto">
            <a:xfrm>
              <a:off x="3670300" y="2233613"/>
              <a:ext cx="363537" cy="174625"/>
            </a:xfrm>
            <a:custGeom>
              <a:avLst/>
              <a:gdLst>
                <a:gd name="T0" fmla="*/ 63 w 86"/>
                <a:gd name="T1" fmla="*/ 9 h 41"/>
                <a:gd name="T2" fmla="*/ 61 w 86"/>
                <a:gd name="T3" fmla="*/ 5 h 41"/>
                <a:gd name="T4" fmla="*/ 59 w 86"/>
                <a:gd name="T5" fmla="*/ 2 h 41"/>
                <a:gd name="T6" fmla="*/ 54 w 86"/>
                <a:gd name="T7" fmla="*/ 0 h 41"/>
                <a:gd name="T8" fmla="*/ 53 w 86"/>
                <a:gd name="T9" fmla="*/ 8 h 41"/>
                <a:gd name="T10" fmla="*/ 51 w 86"/>
                <a:gd name="T11" fmla="*/ 13 h 41"/>
                <a:gd name="T12" fmla="*/ 47 w 86"/>
                <a:gd name="T13" fmla="*/ 5 h 41"/>
                <a:gd name="T14" fmla="*/ 39 w 86"/>
                <a:gd name="T15" fmla="*/ 5 h 41"/>
                <a:gd name="T16" fmla="*/ 37 w 86"/>
                <a:gd name="T17" fmla="*/ 11 h 41"/>
                <a:gd name="T18" fmla="*/ 32 w 86"/>
                <a:gd name="T19" fmla="*/ 6 h 41"/>
                <a:gd name="T20" fmla="*/ 28 w 86"/>
                <a:gd name="T21" fmla="*/ 6 h 41"/>
                <a:gd name="T22" fmla="*/ 25 w 86"/>
                <a:gd name="T23" fmla="*/ 5 h 41"/>
                <a:gd name="T24" fmla="*/ 19 w 86"/>
                <a:gd name="T25" fmla="*/ 4 h 41"/>
                <a:gd name="T26" fmla="*/ 17 w 86"/>
                <a:gd name="T27" fmla="*/ 0 h 41"/>
                <a:gd name="T28" fmla="*/ 14 w 86"/>
                <a:gd name="T29" fmla="*/ 2 h 41"/>
                <a:gd name="T30" fmla="*/ 14 w 86"/>
                <a:gd name="T31" fmla="*/ 1 h 41"/>
                <a:gd name="T32" fmla="*/ 6 w 86"/>
                <a:gd name="T33" fmla="*/ 4 h 41"/>
                <a:gd name="T34" fmla="*/ 1 w 86"/>
                <a:gd name="T35" fmla="*/ 10 h 41"/>
                <a:gd name="T36" fmla="*/ 4 w 86"/>
                <a:gd name="T37" fmla="*/ 15 h 41"/>
                <a:gd name="T38" fmla="*/ 12 w 86"/>
                <a:gd name="T39" fmla="*/ 15 h 41"/>
                <a:gd name="T40" fmla="*/ 15 w 86"/>
                <a:gd name="T41" fmla="*/ 16 h 41"/>
                <a:gd name="T42" fmla="*/ 7 w 86"/>
                <a:gd name="T43" fmla="*/ 18 h 41"/>
                <a:gd name="T44" fmla="*/ 6 w 86"/>
                <a:gd name="T45" fmla="*/ 24 h 41"/>
                <a:gd name="T46" fmla="*/ 16 w 86"/>
                <a:gd name="T47" fmla="*/ 23 h 41"/>
                <a:gd name="T48" fmla="*/ 22 w 86"/>
                <a:gd name="T49" fmla="*/ 23 h 41"/>
                <a:gd name="T50" fmla="*/ 31 w 86"/>
                <a:gd name="T51" fmla="*/ 25 h 41"/>
                <a:gd name="T52" fmla="*/ 13 w 86"/>
                <a:gd name="T53" fmla="*/ 27 h 41"/>
                <a:gd name="T54" fmla="*/ 11 w 86"/>
                <a:gd name="T55" fmla="*/ 30 h 41"/>
                <a:gd name="T56" fmla="*/ 19 w 86"/>
                <a:gd name="T57" fmla="*/ 33 h 41"/>
                <a:gd name="T58" fmla="*/ 27 w 86"/>
                <a:gd name="T59" fmla="*/ 39 h 41"/>
                <a:gd name="T60" fmla="*/ 46 w 86"/>
                <a:gd name="T61" fmla="*/ 37 h 41"/>
                <a:gd name="T62" fmla="*/ 53 w 86"/>
                <a:gd name="T63" fmla="*/ 35 h 41"/>
                <a:gd name="T64" fmla="*/ 56 w 86"/>
                <a:gd name="T65" fmla="*/ 36 h 41"/>
                <a:gd name="T66" fmla="*/ 60 w 86"/>
                <a:gd name="T67" fmla="*/ 35 h 41"/>
                <a:gd name="T68" fmla="*/ 64 w 86"/>
                <a:gd name="T69" fmla="*/ 36 h 41"/>
                <a:gd name="T70" fmla="*/ 70 w 86"/>
                <a:gd name="T71" fmla="*/ 36 h 41"/>
                <a:gd name="T72" fmla="*/ 78 w 86"/>
                <a:gd name="T73" fmla="*/ 37 h 41"/>
                <a:gd name="T74" fmla="*/ 76 w 86"/>
                <a:gd name="T75" fmla="*/ 30 h 41"/>
                <a:gd name="T76" fmla="*/ 83 w 86"/>
                <a:gd name="T77" fmla="*/ 30 h 41"/>
                <a:gd name="T78" fmla="*/ 78 w 86"/>
                <a:gd name="T79" fmla="*/ 24 h 41"/>
                <a:gd name="T80" fmla="*/ 74 w 86"/>
                <a:gd name="T81" fmla="*/ 23 h 41"/>
                <a:gd name="T82" fmla="*/ 68 w 86"/>
                <a:gd name="T83" fmla="*/ 20 h 41"/>
                <a:gd name="T84" fmla="*/ 66 w 86"/>
                <a:gd name="T85" fmla="*/ 13 h 41"/>
                <a:gd name="T86" fmla="*/ 63 w 86"/>
                <a:gd name="T87" fmla="*/ 9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86" h="41">
                  <a:moveTo>
                    <a:pt x="63" y="9"/>
                  </a:moveTo>
                  <a:cubicBezTo>
                    <a:pt x="61" y="7"/>
                    <a:pt x="62" y="7"/>
                    <a:pt x="61" y="5"/>
                  </a:cubicBezTo>
                  <a:cubicBezTo>
                    <a:pt x="61" y="3"/>
                    <a:pt x="60" y="3"/>
                    <a:pt x="59" y="2"/>
                  </a:cubicBezTo>
                  <a:cubicBezTo>
                    <a:pt x="58" y="2"/>
                    <a:pt x="55" y="0"/>
                    <a:pt x="54" y="0"/>
                  </a:cubicBezTo>
                  <a:cubicBezTo>
                    <a:pt x="52" y="0"/>
                    <a:pt x="53" y="5"/>
                    <a:pt x="53" y="8"/>
                  </a:cubicBezTo>
                  <a:cubicBezTo>
                    <a:pt x="53" y="10"/>
                    <a:pt x="51" y="11"/>
                    <a:pt x="51" y="13"/>
                  </a:cubicBezTo>
                  <a:cubicBezTo>
                    <a:pt x="48" y="12"/>
                    <a:pt x="50" y="7"/>
                    <a:pt x="47" y="5"/>
                  </a:cubicBezTo>
                  <a:cubicBezTo>
                    <a:pt x="46" y="4"/>
                    <a:pt x="40" y="3"/>
                    <a:pt x="39" y="5"/>
                  </a:cubicBezTo>
                  <a:cubicBezTo>
                    <a:pt x="38" y="6"/>
                    <a:pt x="40" y="10"/>
                    <a:pt x="37" y="11"/>
                  </a:cubicBezTo>
                  <a:cubicBezTo>
                    <a:pt x="35" y="12"/>
                    <a:pt x="34" y="7"/>
                    <a:pt x="32" y="6"/>
                  </a:cubicBezTo>
                  <a:cubicBezTo>
                    <a:pt x="31" y="6"/>
                    <a:pt x="29" y="6"/>
                    <a:pt x="28" y="6"/>
                  </a:cubicBezTo>
                  <a:cubicBezTo>
                    <a:pt x="27" y="6"/>
                    <a:pt x="27" y="5"/>
                    <a:pt x="25" y="5"/>
                  </a:cubicBezTo>
                  <a:cubicBezTo>
                    <a:pt x="22" y="4"/>
                    <a:pt x="21" y="7"/>
                    <a:pt x="19" y="4"/>
                  </a:cubicBezTo>
                  <a:cubicBezTo>
                    <a:pt x="18" y="2"/>
                    <a:pt x="20" y="1"/>
                    <a:pt x="17" y="0"/>
                  </a:cubicBezTo>
                  <a:cubicBezTo>
                    <a:pt x="16" y="0"/>
                    <a:pt x="15" y="1"/>
                    <a:pt x="14" y="2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2" y="3"/>
                    <a:pt x="7" y="3"/>
                    <a:pt x="6" y="4"/>
                  </a:cubicBezTo>
                  <a:cubicBezTo>
                    <a:pt x="4" y="5"/>
                    <a:pt x="2" y="8"/>
                    <a:pt x="1" y="10"/>
                  </a:cubicBezTo>
                  <a:cubicBezTo>
                    <a:pt x="0" y="13"/>
                    <a:pt x="2" y="14"/>
                    <a:pt x="4" y="15"/>
                  </a:cubicBezTo>
                  <a:cubicBezTo>
                    <a:pt x="7" y="17"/>
                    <a:pt x="8" y="15"/>
                    <a:pt x="12" y="15"/>
                  </a:cubicBezTo>
                  <a:cubicBezTo>
                    <a:pt x="13" y="15"/>
                    <a:pt x="14" y="14"/>
                    <a:pt x="15" y="16"/>
                  </a:cubicBezTo>
                  <a:cubicBezTo>
                    <a:pt x="17" y="19"/>
                    <a:pt x="9" y="18"/>
                    <a:pt x="7" y="18"/>
                  </a:cubicBezTo>
                  <a:cubicBezTo>
                    <a:pt x="2" y="19"/>
                    <a:pt x="0" y="24"/>
                    <a:pt x="6" y="24"/>
                  </a:cubicBezTo>
                  <a:cubicBezTo>
                    <a:pt x="9" y="24"/>
                    <a:pt x="13" y="23"/>
                    <a:pt x="16" y="23"/>
                  </a:cubicBezTo>
                  <a:cubicBezTo>
                    <a:pt x="18" y="23"/>
                    <a:pt x="20" y="23"/>
                    <a:pt x="22" y="23"/>
                  </a:cubicBezTo>
                  <a:cubicBezTo>
                    <a:pt x="24" y="23"/>
                    <a:pt x="30" y="22"/>
                    <a:pt x="31" y="25"/>
                  </a:cubicBezTo>
                  <a:cubicBezTo>
                    <a:pt x="25" y="27"/>
                    <a:pt x="19" y="25"/>
                    <a:pt x="13" y="27"/>
                  </a:cubicBezTo>
                  <a:cubicBezTo>
                    <a:pt x="11" y="27"/>
                    <a:pt x="9" y="27"/>
                    <a:pt x="11" y="30"/>
                  </a:cubicBezTo>
                  <a:cubicBezTo>
                    <a:pt x="12" y="33"/>
                    <a:pt x="16" y="32"/>
                    <a:pt x="19" y="33"/>
                  </a:cubicBezTo>
                  <a:cubicBezTo>
                    <a:pt x="22" y="34"/>
                    <a:pt x="24" y="37"/>
                    <a:pt x="27" y="39"/>
                  </a:cubicBezTo>
                  <a:cubicBezTo>
                    <a:pt x="32" y="40"/>
                    <a:pt x="41" y="38"/>
                    <a:pt x="46" y="37"/>
                  </a:cubicBezTo>
                  <a:cubicBezTo>
                    <a:pt x="48" y="36"/>
                    <a:pt x="50" y="35"/>
                    <a:pt x="53" y="35"/>
                  </a:cubicBezTo>
                  <a:cubicBezTo>
                    <a:pt x="54" y="35"/>
                    <a:pt x="54" y="36"/>
                    <a:pt x="56" y="36"/>
                  </a:cubicBezTo>
                  <a:cubicBezTo>
                    <a:pt x="57" y="36"/>
                    <a:pt x="58" y="35"/>
                    <a:pt x="60" y="35"/>
                  </a:cubicBezTo>
                  <a:cubicBezTo>
                    <a:pt x="62" y="34"/>
                    <a:pt x="62" y="35"/>
                    <a:pt x="64" y="36"/>
                  </a:cubicBezTo>
                  <a:cubicBezTo>
                    <a:pt x="66" y="36"/>
                    <a:pt x="68" y="36"/>
                    <a:pt x="70" y="36"/>
                  </a:cubicBezTo>
                  <a:cubicBezTo>
                    <a:pt x="73" y="37"/>
                    <a:pt x="75" y="41"/>
                    <a:pt x="78" y="37"/>
                  </a:cubicBezTo>
                  <a:cubicBezTo>
                    <a:pt x="81" y="33"/>
                    <a:pt x="75" y="33"/>
                    <a:pt x="76" y="30"/>
                  </a:cubicBezTo>
                  <a:cubicBezTo>
                    <a:pt x="77" y="30"/>
                    <a:pt x="82" y="31"/>
                    <a:pt x="83" y="30"/>
                  </a:cubicBezTo>
                  <a:cubicBezTo>
                    <a:pt x="86" y="28"/>
                    <a:pt x="80" y="24"/>
                    <a:pt x="78" y="24"/>
                  </a:cubicBezTo>
                  <a:cubicBezTo>
                    <a:pt x="76" y="24"/>
                    <a:pt x="75" y="24"/>
                    <a:pt x="74" y="23"/>
                  </a:cubicBezTo>
                  <a:cubicBezTo>
                    <a:pt x="72" y="22"/>
                    <a:pt x="69" y="21"/>
                    <a:pt x="68" y="20"/>
                  </a:cubicBezTo>
                  <a:cubicBezTo>
                    <a:pt x="64" y="18"/>
                    <a:pt x="66" y="16"/>
                    <a:pt x="66" y="13"/>
                  </a:cubicBezTo>
                  <a:cubicBezTo>
                    <a:pt x="66" y="11"/>
                    <a:pt x="64" y="10"/>
                    <a:pt x="63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7" name="Freeform 71"/>
            <p:cNvSpPr/>
            <p:nvPr/>
          </p:nvSpPr>
          <p:spPr bwMode="auto">
            <a:xfrm>
              <a:off x="4891088" y="2230438"/>
              <a:ext cx="50800" cy="58738"/>
            </a:xfrm>
            <a:custGeom>
              <a:avLst/>
              <a:gdLst>
                <a:gd name="T0" fmla="*/ 0 w 12"/>
                <a:gd name="T1" fmla="*/ 9 h 14"/>
                <a:gd name="T2" fmla="*/ 2 w 12"/>
                <a:gd name="T3" fmla="*/ 11 h 14"/>
                <a:gd name="T4" fmla="*/ 3 w 12"/>
                <a:gd name="T5" fmla="*/ 13 h 14"/>
                <a:gd name="T6" fmla="*/ 7 w 12"/>
                <a:gd name="T7" fmla="*/ 14 h 14"/>
                <a:gd name="T8" fmla="*/ 8 w 12"/>
                <a:gd name="T9" fmla="*/ 13 h 14"/>
                <a:gd name="T10" fmla="*/ 10 w 12"/>
                <a:gd name="T11" fmla="*/ 13 h 14"/>
                <a:gd name="T12" fmla="*/ 11 w 12"/>
                <a:gd name="T13" fmla="*/ 11 h 14"/>
                <a:gd name="T14" fmla="*/ 11 w 12"/>
                <a:gd name="T15" fmla="*/ 8 h 14"/>
                <a:gd name="T16" fmla="*/ 11 w 12"/>
                <a:gd name="T17" fmla="*/ 6 h 14"/>
                <a:gd name="T18" fmla="*/ 9 w 12"/>
                <a:gd name="T19" fmla="*/ 4 h 14"/>
                <a:gd name="T20" fmla="*/ 9 w 12"/>
                <a:gd name="T21" fmla="*/ 3 h 14"/>
                <a:gd name="T22" fmla="*/ 7 w 12"/>
                <a:gd name="T23" fmla="*/ 2 h 14"/>
                <a:gd name="T24" fmla="*/ 4 w 12"/>
                <a:gd name="T25" fmla="*/ 1 h 14"/>
                <a:gd name="T26" fmla="*/ 4 w 12"/>
                <a:gd name="T27" fmla="*/ 1 h 14"/>
                <a:gd name="T28" fmla="*/ 2 w 12"/>
                <a:gd name="T29" fmla="*/ 0 h 14"/>
                <a:gd name="T30" fmla="*/ 2 w 12"/>
                <a:gd name="T31" fmla="*/ 3 h 14"/>
                <a:gd name="T32" fmla="*/ 1 w 12"/>
                <a:gd name="T33" fmla="*/ 5 h 14"/>
                <a:gd name="T34" fmla="*/ 1 w 12"/>
                <a:gd name="T35" fmla="*/ 6 h 14"/>
                <a:gd name="T36" fmla="*/ 0 w 12"/>
                <a:gd name="T37" fmla="*/ 9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2" h="14">
                  <a:moveTo>
                    <a:pt x="0" y="9"/>
                  </a:moveTo>
                  <a:cubicBezTo>
                    <a:pt x="1" y="10"/>
                    <a:pt x="2" y="10"/>
                    <a:pt x="2" y="11"/>
                  </a:cubicBezTo>
                  <a:cubicBezTo>
                    <a:pt x="2" y="12"/>
                    <a:pt x="2" y="12"/>
                    <a:pt x="3" y="13"/>
                  </a:cubicBezTo>
                  <a:cubicBezTo>
                    <a:pt x="4" y="14"/>
                    <a:pt x="6" y="14"/>
                    <a:pt x="7" y="14"/>
                  </a:cubicBezTo>
                  <a:cubicBezTo>
                    <a:pt x="7" y="14"/>
                    <a:pt x="8" y="13"/>
                    <a:pt x="8" y="13"/>
                  </a:cubicBezTo>
                  <a:cubicBezTo>
                    <a:pt x="9" y="13"/>
                    <a:pt x="9" y="13"/>
                    <a:pt x="10" y="13"/>
                  </a:cubicBezTo>
                  <a:cubicBezTo>
                    <a:pt x="11" y="12"/>
                    <a:pt x="11" y="12"/>
                    <a:pt x="11" y="11"/>
                  </a:cubicBezTo>
                  <a:cubicBezTo>
                    <a:pt x="11" y="10"/>
                    <a:pt x="10" y="9"/>
                    <a:pt x="11" y="8"/>
                  </a:cubicBezTo>
                  <a:cubicBezTo>
                    <a:pt x="11" y="7"/>
                    <a:pt x="12" y="7"/>
                    <a:pt x="11" y="6"/>
                  </a:cubicBezTo>
                  <a:cubicBezTo>
                    <a:pt x="11" y="4"/>
                    <a:pt x="10" y="5"/>
                    <a:pt x="9" y="4"/>
                  </a:cubicBezTo>
                  <a:cubicBezTo>
                    <a:pt x="9" y="4"/>
                    <a:pt x="9" y="3"/>
                    <a:pt x="9" y="3"/>
                  </a:cubicBezTo>
                  <a:cubicBezTo>
                    <a:pt x="8" y="2"/>
                    <a:pt x="8" y="2"/>
                    <a:pt x="7" y="2"/>
                  </a:cubicBezTo>
                  <a:cubicBezTo>
                    <a:pt x="6" y="2"/>
                    <a:pt x="4" y="2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0"/>
                    <a:pt x="2" y="0"/>
                    <a:pt x="2" y="0"/>
                  </a:cubicBezTo>
                  <a:cubicBezTo>
                    <a:pt x="0" y="2"/>
                    <a:pt x="2" y="2"/>
                    <a:pt x="2" y="3"/>
                  </a:cubicBezTo>
                  <a:cubicBezTo>
                    <a:pt x="2" y="4"/>
                    <a:pt x="1" y="4"/>
                    <a:pt x="1" y="5"/>
                  </a:cubicBezTo>
                  <a:cubicBezTo>
                    <a:pt x="0" y="6"/>
                    <a:pt x="1" y="6"/>
                    <a:pt x="1" y="6"/>
                  </a:cubicBezTo>
                  <a:cubicBezTo>
                    <a:pt x="1" y="7"/>
                    <a:pt x="0" y="8"/>
                    <a:pt x="0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8" name="Freeform 72"/>
            <p:cNvSpPr/>
            <p:nvPr/>
          </p:nvSpPr>
          <p:spPr bwMode="auto">
            <a:xfrm>
              <a:off x="2678113" y="2289175"/>
              <a:ext cx="2327275" cy="1552575"/>
            </a:xfrm>
            <a:custGeom>
              <a:avLst/>
              <a:gdLst>
                <a:gd name="T0" fmla="*/ 428 w 549"/>
                <a:gd name="T1" fmla="*/ 366 h 366"/>
                <a:gd name="T2" fmla="*/ 401 w 549"/>
                <a:gd name="T3" fmla="*/ 341 h 366"/>
                <a:gd name="T4" fmla="*/ 381 w 549"/>
                <a:gd name="T5" fmla="*/ 312 h 366"/>
                <a:gd name="T6" fmla="*/ 362 w 549"/>
                <a:gd name="T7" fmla="*/ 312 h 366"/>
                <a:gd name="T8" fmla="*/ 336 w 549"/>
                <a:gd name="T9" fmla="*/ 280 h 366"/>
                <a:gd name="T10" fmla="*/ 366 w 549"/>
                <a:gd name="T11" fmla="*/ 261 h 366"/>
                <a:gd name="T12" fmla="*/ 395 w 549"/>
                <a:gd name="T13" fmla="*/ 258 h 366"/>
                <a:gd name="T14" fmla="*/ 414 w 549"/>
                <a:gd name="T15" fmla="*/ 253 h 366"/>
                <a:gd name="T16" fmla="*/ 447 w 549"/>
                <a:gd name="T17" fmla="*/ 206 h 366"/>
                <a:gd name="T18" fmla="*/ 485 w 549"/>
                <a:gd name="T19" fmla="*/ 181 h 366"/>
                <a:gd name="T20" fmla="*/ 509 w 549"/>
                <a:gd name="T21" fmla="*/ 172 h 366"/>
                <a:gd name="T22" fmla="*/ 473 w 549"/>
                <a:gd name="T23" fmla="*/ 164 h 366"/>
                <a:gd name="T24" fmla="*/ 489 w 549"/>
                <a:gd name="T25" fmla="*/ 149 h 366"/>
                <a:gd name="T26" fmla="*/ 520 w 549"/>
                <a:gd name="T27" fmla="*/ 161 h 366"/>
                <a:gd name="T28" fmla="*/ 544 w 549"/>
                <a:gd name="T29" fmla="*/ 155 h 366"/>
                <a:gd name="T30" fmla="*/ 519 w 549"/>
                <a:gd name="T31" fmla="*/ 124 h 366"/>
                <a:gd name="T32" fmla="*/ 500 w 549"/>
                <a:gd name="T33" fmla="*/ 98 h 366"/>
                <a:gd name="T34" fmla="*/ 464 w 549"/>
                <a:gd name="T35" fmla="*/ 84 h 366"/>
                <a:gd name="T36" fmla="*/ 425 w 549"/>
                <a:gd name="T37" fmla="*/ 77 h 366"/>
                <a:gd name="T38" fmla="*/ 423 w 549"/>
                <a:gd name="T39" fmla="*/ 131 h 366"/>
                <a:gd name="T40" fmla="*/ 405 w 549"/>
                <a:gd name="T41" fmla="*/ 118 h 366"/>
                <a:gd name="T42" fmla="*/ 360 w 549"/>
                <a:gd name="T43" fmla="*/ 109 h 366"/>
                <a:gd name="T44" fmla="*/ 356 w 549"/>
                <a:gd name="T45" fmla="*/ 74 h 366"/>
                <a:gd name="T46" fmla="*/ 382 w 549"/>
                <a:gd name="T47" fmla="*/ 54 h 366"/>
                <a:gd name="T48" fmla="*/ 383 w 549"/>
                <a:gd name="T49" fmla="*/ 49 h 366"/>
                <a:gd name="T50" fmla="*/ 408 w 549"/>
                <a:gd name="T51" fmla="*/ 42 h 366"/>
                <a:gd name="T52" fmla="*/ 407 w 549"/>
                <a:gd name="T53" fmla="*/ 22 h 366"/>
                <a:gd name="T54" fmla="*/ 379 w 549"/>
                <a:gd name="T55" fmla="*/ 32 h 366"/>
                <a:gd name="T56" fmla="*/ 363 w 549"/>
                <a:gd name="T57" fmla="*/ 13 h 366"/>
                <a:gd name="T58" fmla="*/ 342 w 549"/>
                <a:gd name="T59" fmla="*/ 14 h 366"/>
                <a:gd name="T60" fmla="*/ 347 w 549"/>
                <a:gd name="T61" fmla="*/ 36 h 366"/>
                <a:gd name="T62" fmla="*/ 329 w 549"/>
                <a:gd name="T63" fmla="*/ 22 h 366"/>
                <a:gd name="T64" fmla="*/ 318 w 549"/>
                <a:gd name="T65" fmla="*/ 34 h 366"/>
                <a:gd name="T66" fmla="*/ 289 w 549"/>
                <a:gd name="T67" fmla="*/ 39 h 366"/>
                <a:gd name="T68" fmla="*/ 259 w 549"/>
                <a:gd name="T69" fmla="*/ 34 h 366"/>
                <a:gd name="T70" fmla="*/ 231 w 549"/>
                <a:gd name="T71" fmla="*/ 22 h 366"/>
                <a:gd name="T72" fmla="*/ 208 w 549"/>
                <a:gd name="T73" fmla="*/ 20 h 366"/>
                <a:gd name="T74" fmla="*/ 186 w 549"/>
                <a:gd name="T75" fmla="*/ 16 h 366"/>
                <a:gd name="T76" fmla="*/ 144 w 549"/>
                <a:gd name="T77" fmla="*/ 23 h 366"/>
                <a:gd name="T78" fmla="*/ 106 w 549"/>
                <a:gd name="T79" fmla="*/ 13 h 366"/>
                <a:gd name="T80" fmla="*/ 65 w 549"/>
                <a:gd name="T81" fmla="*/ 8 h 366"/>
                <a:gd name="T82" fmla="*/ 37 w 549"/>
                <a:gd name="T83" fmla="*/ 14 h 366"/>
                <a:gd name="T84" fmla="*/ 22 w 549"/>
                <a:gd name="T85" fmla="*/ 37 h 366"/>
                <a:gd name="T86" fmla="*/ 5 w 549"/>
                <a:gd name="T87" fmla="*/ 46 h 366"/>
                <a:gd name="T88" fmla="*/ 15 w 549"/>
                <a:gd name="T89" fmla="*/ 72 h 366"/>
                <a:gd name="T90" fmla="*/ 50 w 549"/>
                <a:gd name="T91" fmla="*/ 99 h 366"/>
                <a:gd name="T92" fmla="*/ 17 w 549"/>
                <a:gd name="T93" fmla="*/ 126 h 366"/>
                <a:gd name="T94" fmla="*/ 65 w 549"/>
                <a:gd name="T95" fmla="*/ 102 h 366"/>
                <a:gd name="T96" fmla="*/ 95 w 549"/>
                <a:gd name="T97" fmla="*/ 82 h 366"/>
                <a:gd name="T98" fmla="*/ 132 w 549"/>
                <a:gd name="T99" fmla="*/ 92 h 366"/>
                <a:gd name="T100" fmla="*/ 169 w 549"/>
                <a:gd name="T101" fmla="*/ 110 h 366"/>
                <a:gd name="T102" fmla="*/ 192 w 549"/>
                <a:gd name="T103" fmla="*/ 144 h 366"/>
                <a:gd name="T104" fmla="*/ 219 w 549"/>
                <a:gd name="T105" fmla="*/ 163 h 366"/>
                <a:gd name="T106" fmla="*/ 189 w 549"/>
                <a:gd name="T107" fmla="*/ 153 h 366"/>
                <a:gd name="T108" fmla="*/ 207 w 549"/>
                <a:gd name="T109" fmla="*/ 191 h 366"/>
                <a:gd name="T110" fmla="*/ 224 w 549"/>
                <a:gd name="T111" fmla="*/ 230 h 366"/>
                <a:gd name="T112" fmla="*/ 252 w 549"/>
                <a:gd name="T113" fmla="*/ 263 h 366"/>
                <a:gd name="T114" fmla="*/ 275 w 549"/>
                <a:gd name="T115" fmla="*/ 284 h 366"/>
                <a:gd name="T116" fmla="*/ 252 w 549"/>
                <a:gd name="T117" fmla="*/ 251 h 366"/>
                <a:gd name="T118" fmla="*/ 285 w 549"/>
                <a:gd name="T119" fmla="*/ 281 h 366"/>
                <a:gd name="T120" fmla="*/ 309 w 549"/>
                <a:gd name="T121" fmla="*/ 317 h 366"/>
                <a:gd name="T122" fmla="*/ 354 w 549"/>
                <a:gd name="T123" fmla="*/ 325 h 366"/>
                <a:gd name="T124" fmla="*/ 388 w 549"/>
                <a:gd name="T125" fmla="*/ 348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49" h="366">
                  <a:moveTo>
                    <a:pt x="402" y="358"/>
                  </a:moveTo>
                  <a:cubicBezTo>
                    <a:pt x="404" y="359"/>
                    <a:pt x="405" y="362"/>
                    <a:pt x="409" y="363"/>
                  </a:cubicBezTo>
                  <a:cubicBezTo>
                    <a:pt x="410" y="363"/>
                    <a:pt x="414" y="364"/>
                    <a:pt x="415" y="364"/>
                  </a:cubicBezTo>
                  <a:cubicBezTo>
                    <a:pt x="416" y="363"/>
                    <a:pt x="415" y="362"/>
                    <a:pt x="416" y="361"/>
                  </a:cubicBezTo>
                  <a:cubicBezTo>
                    <a:pt x="417" y="360"/>
                    <a:pt x="418" y="360"/>
                    <a:pt x="419" y="359"/>
                  </a:cubicBezTo>
                  <a:cubicBezTo>
                    <a:pt x="421" y="358"/>
                    <a:pt x="425" y="358"/>
                    <a:pt x="426" y="361"/>
                  </a:cubicBezTo>
                  <a:cubicBezTo>
                    <a:pt x="427" y="363"/>
                    <a:pt x="426" y="365"/>
                    <a:pt x="428" y="366"/>
                  </a:cubicBezTo>
                  <a:cubicBezTo>
                    <a:pt x="428" y="366"/>
                    <a:pt x="433" y="366"/>
                    <a:pt x="434" y="366"/>
                  </a:cubicBezTo>
                  <a:cubicBezTo>
                    <a:pt x="436" y="364"/>
                    <a:pt x="434" y="361"/>
                    <a:pt x="433" y="360"/>
                  </a:cubicBezTo>
                  <a:cubicBezTo>
                    <a:pt x="433" y="360"/>
                    <a:pt x="431" y="360"/>
                    <a:pt x="431" y="360"/>
                  </a:cubicBezTo>
                  <a:cubicBezTo>
                    <a:pt x="431" y="360"/>
                    <a:pt x="431" y="358"/>
                    <a:pt x="430" y="358"/>
                  </a:cubicBezTo>
                  <a:cubicBezTo>
                    <a:pt x="429" y="357"/>
                    <a:pt x="423" y="355"/>
                    <a:pt x="421" y="355"/>
                  </a:cubicBezTo>
                  <a:cubicBezTo>
                    <a:pt x="416" y="353"/>
                    <a:pt x="410" y="359"/>
                    <a:pt x="406" y="355"/>
                  </a:cubicBezTo>
                  <a:cubicBezTo>
                    <a:pt x="402" y="351"/>
                    <a:pt x="399" y="347"/>
                    <a:pt x="401" y="341"/>
                  </a:cubicBezTo>
                  <a:cubicBezTo>
                    <a:pt x="402" y="338"/>
                    <a:pt x="402" y="336"/>
                    <a:pt x="402" y="333"/>
                  </a:cubicBezTo>
                  <a:cubicBezTo>
                    <a:pt x="402" y="329"/>
                    <a:pt x="401" y="328"/>
                    <a:pt x="397" y="328"/>
                  </a:cubicBezTo>
                  <a:cubicBezTo>
                    <a:pt x="395" y="328"/>
                    <a:pt x="393" y="328"/>
                    <a:pt x="391" y="327"/>
                  </a:cubicBezTo>
                  <a:cubicBezTo>
                    <a:pt x="390" y="327"/>
                    <a:pt x="389" y="326"/>
                    <a:pt x="387" y="326"/>
                  </a:cubicBezTo>
                  <a:cubicBezTo>
                    <a:pt x="386" y="325"/>
                    <a:pt x="384" y="326"/>
                    <a:pt x="382" y="326"/>
                  </a:cubicBezTo>
                  <a:cubicBezTo>
                    <a:pt x="381" y="326"/>
                    <a:pt x="377" y="327"/>
                    <a:pt x="377" y="327"/>
                  </a:cubicBezTo>
                  <a:cubicBezTo>
                    <a:pt x="371" y="324"/>
                    <a:pt x="381" y="315"/>
                    <a:pt x="381" y="312"/>
                  </a:cubicBezTo>
                  <a:cubicBezTo>
                    <a:pt x="382" y="311"/>
                    <a:pt x="381" y="309"/>
                    <a:pt x="381" y="308"/>
                  </a:cubicBezTo>
                  <a:cubicBezTo>
                    <a:pt x="382" y="307"/>
                    <a:pt x="383" y="305"/>
                    <a:pt x="383" y="304"/>
                  </a:cubicBezTo>
                  <a:cubicBezTo>
                    <a:pt x="384" y="302"/>
                    <a:pt x="386" y="300"/>
                    <a:pt x="383" y="299"/>
                  </a:cubicBezTo>
                  <a:cubicBezTo>
                    <a:pt x="382" y="298"/>
                    <a:pt x="377" y="299"/>
                    <a:pt x="376" y="299"/>
                  </a:cubicBezTo>
                  <a:cubicBezTo>
                    <a:pt x="373" y="299"/>
                    <a:pt x="371" y="302"/>
                    <a:pt x="370" y="305"/>
                  </a:cubicBezTo>
                  <a:cubicBezTo>
                    <a:pt x="368" y="306"/>
                    <a:pt x="368" y="310"/>
                    <a:pt x="366" y="311"/>
                  </a:cubicBezTo>
                  <a:cubicBezTo>
                    <a:pt x="365" y="313"/>
                    <a:pt x="364" y="312"/>
                    <a:pt x="362" y="312"/>
                  </a:cubicBezTo>
                  <a:cubicBezTo>
                    <a:pt x="359" y="312"/>
                    <a:pt x="356" y="312"/>
                    <a:pt x="353" y="312"/>
                  </a:cubicBezTo>
                  <a:cubicBezTo>
                    <a:pt x="349" y="313"/>
                    <a:pt x="349" y="312"/>
                    <a:pt x="346" y="311"/>
                  </a:cubicBezTo>
                  <a:cubicBezTo>
                    <a:pt x="344" y="310"/>
                    <a:pt x="342" y="311"/>
                    <a:pt x="340" y="309"/>
                  </a:cubicBezTo>
                  <a:cubicBezTo>
                    <a:pt x="336" y="307"/>
                    <a:pt x="338" y="305"/>
                    <a:pt x="337" y="303"/>
                  </a:cubicBezTo>
                  <a:cubicBezTo>
                    <a:pt x="336" y="302"/>
                    <a:pt x="334" y="301"/>
                    <a:pt x="333" y="300"/>
                  </a:cubicBezTo>
                  <a:cubicBezTo>
                    <a:pt x="332" y="298"/>
                    <a:pt x="331" y="295"/>
                    <a:pt x="332" y="293"/>
                  </a:cubicBezTo>
                  <a:cubicBezTo>
                    <a:pt x="332" y="288"/>
                    <a:pt x="336" y="285"/>
                    <a:pt x="336" y="280"/>
                  </a:cubicBezTo>
                  <a:cubicBezTo>
                    <a:pt x="336" y="279"/>
                    <a:pt x="335" y="278"/>
                    <a:pt x="335" y="277"/>
                  </a:cubicBezTo>
                  <a:cubicBezTo>
                    <a:pt x="336" y="275"/>
                    <a:pt x="337" y="274"/>
                    <a:pt x="338" y="272"/>
                  </a:cubicBezTo>
                  <a:cubicBezTo>
                    <a:pt x="339" y="270"/>
                    <a:pt x="338" y="269"/>
                    <a:pt x="339" y="267"/>
                  </a:cubicBezTo>
                  <a:cubicBezTo>
                    <a:pt x="340" y="265"/>
                    <a:pt x="342" y="263"/>
                    <a:pt x="345" y="263"/>
                  </a:cubicBezTo>
                  <a:cubicBezTo>
                    <a:pt x="350" y="261"/>
                    <a:pt x="353" y="260"/>
                    <a:pt x="358" y="261"/>
                  </a:cubicBezTo>
                  <a:cubicBezTo>
                    <a:pt x="359" y="261"/>
                    <a:pt x="361" y="261"/>
                    <a:pt x="363" y="261"/>
                  </a:cubicBezTo>
                  <a:cubicBezTo>
                    <a:pt x="364" y="261"/>
                    <a:pt x="365" y="261"/>
                    <a:pt x="366" y="261"/>
                  </a:cubicBezTo>
                  <a:cubicBezTo>
                    <a:pt x="367" y="262"/>
                    <a:pt x="367" y="263"/>
                    <a:pt x="368" y="263"/>
                  </a:cubicBezTo>
                  <a:cubicBezTo>
                    <a:pt x="370" y="264"/>
                    <a:pt x="371" y="265"/>
                    <a:pt x="372" y="262"/>
                  </a:cubicBezTo>
                  <a:cubicBezTo>
                    <a:pt x="372" y="259"/>
                    <a:pt x="370" y="259"/>
                    <a:pt x="368" y="257"/>
                  </a:cubicBezTo>
                  <a:cubicBezTo>
                    <a:pt x="372" y="256"/>
                    <a:pt x="377" y="256"/>
                    <a:pt x="381" y="255"/>
                  </a:cubicBezTo>
                  <a:cubicBezTo>
                    <a:pt x="385" y="254"/>
                    <a:pt x="385" y="255"/>
                    <a:pt x="389" y="255"/>
                  </a:cubicBezTo>
                  <a:cubicBezTo>
                    <a:pt x="390" y="255"/>
                    <a:pt x="391" y="255"/>
                    <a:pt x="392" y="255"/>
                  </a:cubicBezTo>
                  <a:cubicBezTo>
                    <a:pt x="394" y="256"/>
                    <a:pt x="394" y="257"/>
                    <a:pt x="395" y="258"/>
                  </a:cubicBezTo>
                  <a:cubicBezTo>
                    <a:pt x="397" y="260"/>
                    <a:pt x="400" y="258"/>
                    <a:pt x="402" y="259"/>
                  </a:cubicBezTo>
                  <a:cubicBezTo>
                    <a:pt x="404" y="261"/>
                    <a:pt x="406" y="266"/>
                    <a:pt x="407" y="268"/>
                  </a:cubicBezTo>
                  <a:cubicBezTo>
                    <a:pt x="408" y="271"/>
                    <a:pt x="408" y="274"/>
                    <a:pt x="409" y="276"/>
                  </a:cubicBezTo>
                  <a:cubicBezTo>
                    <a:pt x="411" y="278"/>
                    <a:pt x="416" y="284"/>
                    <a:pt x="420" y="281"/>
                  </a:cubicBezTo>
                  <a:cubicBezTo>
                    <a:pt x="422" y="278"/>
                    <a:pt x="419" y="272"/>
                    <a:pt x="418" y="270"/>
                  </a:cubicBezTo>
                  <a:cubicBezTo>
                    <a:pt x="415" y="266"/>
                    <a:pt x="414" y="265"/>
                    <a:pt x="414" y="261"/>
                  </a:cubicBezTo>
                  <a:cubicBezTo>
                    <a:pt x="414" y="258"/>
                    <a:pt x="413" y="256"/>
                    <a:pt x="414" y="253"/>
                  </a:cubicBezTo>
                  <a:cubicBezTo>
                    <a:pt x="414" y="249"/>
                    <a:pt x="417" y="250"/>
                    <a:pt x="419" y="247"/>
                  </a:cubicBezTo>
                  <a:cubicBezTo>
                    <a:pt x="421" y="245"/>
                    <a:pt x="421" y="242"/>
                    <a:pt x="423" y="240"/>
                  </a:cubicBezTo>
                  <a:cubicBezTo>
                    <a:pt x="425" y="237"/>
                    <a:pt x="428" y="238"/>
                    <a:pt x="431" y="236"/>
                  </a:cubicBezTo>
                  <a:cubicBezTo>
                    <a:pt x="434" y="235"/>
                    <a:pt x="437" y="231"/>
                    <a:pt x="437" y="227"/>
                  </a:cubicBezTo>
                  <a:cubicBezTo>
                    <a:pt x="438" y="223"/>
                    <a:pt x="436" y="220"/>
                    <a:pt x="439" y="217"/>
                  </a:cubicBezTo>
                  <a:cubicBezTo>
                    <a:pt x="442" y="215"/>
                    <a:pt x="443" y="214"/>
                    <a:pt x="444" y="210"/>
                  </a:cubicBezTo>
                  <a:cubicBezTo>
                    <a:pt x="445" y="209"/>
                    <a:pt x="446" y="208"/>
                    <a:pt x="447" y="206"/>
                  </a:cubicBezTo>
                  <a:cubicBezTo>
                    <a:pt x="447" y="206"/>
                    <a:pt x="448" y="207"/>
                    <a:pt x="448" y="207"/>
                  </a:cubicBezTo>
                  <a:cubicBezTo>
                    <a:pt x="449" y="206"/>
                    <a:pt x="449" y="205"/>
                    <a:pt x="449" y="204"/>
                  </a:cubicBezTo>
                  <a:cubicBezTo>
                    <a:pt x="452" y="200"/>
                    <a:pt x="455" y="200"/>
                    <a:pt x="459" y="200"/>
                  </a:cubicBezTo>
                  <a:cubicBezTo>
                    <a:pt x="463" y="200"/>
                    <a:pt x="466" y="201"/>
                    <a:pt x="466" y="196"/>
                  </a:cubicBezTo>
                  <a:cubicBezTo>
                    <a:pt x="466" y="191"/>
                    <a:pt x="466" y="191"/>
                    <a:pt x="470" y="188"/>
                  </a:cubicBezTo>
                  <a:cubicBezTo>
                    <a:pt x="473" y="186"/>
                    <a:pt x="477" y="183"/>
                    <a:pt x="481" y="182"/>
                  </a:cubicBezTo>
                  <a:cubicBezTo>
                    <a:pt x="482" y="181"/>
                    <a:pt x="484" y="182"/>
                    <a:pt x="485" y="181"/>
                  </a:cubicBezTo>
                  <a:cubicBezTo>
                    <a:pt x="486" y="180"/>
                    <a:pt x="488" y="179"/>
                    <a:pt x="489" y="179"/>
                  </a:cubicBezTo>
                  <a:cubicBezTo>
                    <a:pt x="487" y="182"/>
                    <a:pt x="482" y="186"/>
                    <a:pt x="487" y="188"/>
                  </a:cubicBezTo>
                  <a:cubicBezTo>
                    <a:pt x="490" y="189"/>
                    <a:pt x="493" y="187"/>
                    <a:pt x="495" y="185"/>
                  </a:cubicBezTo>
                  <a:cubicBezTo>
                    <a:pt x="497" y="183"/>
                    <a:pt x="499" y="183"/>
                    <a:pt x="502" y="183"/>
                  </a:cubicBezTo>
                  <a:cubicBezTo>
                    <a:pt x="506" y="182"/>
                    <a:pt x="515" y="177"/>
                    <a:pt x="515" y="172"/>
                  </a:cubicBezTo>
                  <a:cubicBezTo>
                    <a:pt x="515" y="171"/>
                    <a:pt x="514" y="169"/>
                    <a:pt x="514" y="169"/>
                  </a:cubicBezTo>
                  <a:cubicBezTo>
                    <a:pt x="511" y="167"/>
                    <a:pt x="510" y="170"/>
                    <a:pt x="509" y="172"/>
                  </a:cubicBezTo>
                  <a:cubicBezTo>
                    <a:pt x="508" y="174"/>
                    <a:pt x="507" y="175"/>
                    <a:pt x="505" y="175"/>
                  </a:cubicBezTo>
                  <a:cubicBezTo>
                    <a:pt x="504" y="176"/>
                    <a:pt x="498" y="175"/>
                    <a:pt x="497" y="175"/>
                  </a:cubicBezTo>
                  <a:cubicBezTo>
                    <a:pt x="495" y="174"/>
                    <a:pt x="495" y="170"/>
                    <a:pt x="493" y="169"/>
                  </a:cubicBezTo>
                  <a:cubicBezTo>
                    <a:pt x="491" y="167"/>
                    <a:pt x="490" y="168"/>
                    <a:pt x="489" y="165"/>
                  </a:cubicBezTo>
                  <a:cubicBezTo>
                    <a:pt x="489" y="162"/>
                    <a:pt x="494" y="160"/>
                    <a:pt x="490" y="157"/>
                  </a:cubicBezTo>
                  <a:cubicBezTo>
                    <a:pt x="486" y="153"/>
                    <a:pt x="477" y="157"/>
                    <a:pt x="474" y="161"/>
                  </a:cubicBezTo>
                  <a:cubicBezTo>
                    <a:pt x="473" y="162"/>
                    <a:pt x="474" y="163"/>
                    <a:pt x="473" y="164"/>
                  </a:cubicBezTo>
                  <a:cubicBezTo>
                    <a:pt x="472" y="165"/>
                    <a:pt x="470" y="165"/>
                    <a:pt x="468" y="166"/>
                  </a:cubicBezTo>
                  <a:cubicBezTo>
                    <a:pt x="466" y="167"/>
                    <a:pt x="461" y="167"/>
                    <a:pt x="459" y="169"/>
                  </a:cubicBezTo>
                  <a:cubicBezTo>
                    <a:pt x="461" y="165"/>
                    <a:pt x="465" y="162"/>
                    <a:pt x="469" y="160"/>
                  </a:cubicBezTo>
                  <a:cubicBezTo>
                    <a:pt x="472" y="159"/>
                    <a:pt x="473" y="156"/>
                    <a:pt x="476" y="154"/>
                  </a:cubicBezTo>
                  <a:cubicBezTo>
                    <a:pt x="478" y="153"/>
                    <a:pt x="480" y="152"/>
                    <a:pt x="481" y="151"/>
                  </a:cubicBezTo>
                  <a:cubicBezTo>
                    <a:pt x="482" y="151"/>
                    <a:pt x="482" y="149"/>
                    <a:pt x="483" y="149"/>
                  </a:cubicBezTo>
                  <a:cubicBezTo>
                    <a:pt x="484" y="148"/>
                    <a:pt x="487" y="149"/>
                    <a:pt x="489" y="149"/>
                  </a:cubicBezTo>
                  <a:cubicBezTo>
                    <a:pt x="492" y="149"/>
                    <a:pt x="494" y="149"/>
                    <a:pt x="497" y="148"/>
                  </a:cubicBezTo>
                  <a:cubicBezTo>
                    <a:pt x="499" y="148"/>
                    <a:pt x="502" y="148"/>
                    <a:pt x="504" y="148"/>
                  </a:cubicBezTo>
                  <a:cubicBezTo>
                    <a:pt x="505" y="148"/>
                    <a:pt x="507" y="150"/>
                    <a:pt x="509" y="149"/>
                  </a:cubicBezTo>
                  <a:cubicBezTo>
                    <a:pt x="511" y="149"/>
                    <a:pt x="513" y="148"/>
                    <a:pt x="515" y="147"/>
                  </a:cubicBezTo>
                  <a:cubicBezTo>
                    <a:pt x="519" y="145"/>
                    <a:pt x="521" y="146"/>
                    <a:pt x="525" y="146"/>
                  </a:cubicBezTo>
                  <a:cubicBezTo>
                    <a:pt x="525" y="150"/>
                    <a:pt x="522" y="151"/>
                    <a:pt x="521" y="154"/>
                  </a:cubicBezTo>
                  <a:cubicBezTo>
                    <a:pt x="520" y="157"/>
                    <a:pt x="521" y="159"/>
                    <a:pt x="520" y="161"/>
                  </a:cubicBezTo>
                  <a:cubicBezTo>
                    <a:pt x="520" y="165"/>
                    <a:pt x="519" y="166"/>
                    <a:pt x="524" y="166"/>
                  </a:cubicBezTo>
                  <a:cubicBezTo>
                    <a:pt x="527" y="166"/>
                    <a:pt x="531" y="164"/>
                    <a:pt x="534" y="165"/>
                  </a:cubicBezTo>
                  <a:cubicBezTo>
                    <a:pt x="535" y="165"/>
                    <a:pt x="536" y="166"/>
                    <a:pt x="536" y="167"/>
                  </a:cubicBezTo>
                  <a:cubicBezTo>
                    <a:pt x="538" y="168"/>
                    <a:pt x="540" y="170"/>
                    <a:pt x="542" y="171"/>
                  </a:cubicBezTo>
                  <a:cubicBezTo>
                    <a:pt x="545" y="172"/>
                    <a:pt x="549" y="171"/>
                    <a:pt x="549" y="167"/>
                  </a:cubicBezTo>
                  <a:cubicBezTo>
                    <a:pt x="549" y="163"/>
                    <a:pt x="545" y="163"/>
                    <a:pt x="544" y="161"/>
                  </a:cubicBezTo>
                  <a:cubicBezTo>
                    <a:pt x="544" y="159"/>
                    <a:pt x="544" y="157"/>
                    <a:pt x="544" y="155"/>
                  </a:cubicBezTo>
                  <a:cubicBezTo>
                    <a:pt x="544" y="150"/>
                    <a:pt x="540" y="151"/>
                    <a:pt x="536" y="151"/>
                  </a:cubicBezTo>
                  <a:cubicBezTo>
                    <a:pt x="535" y="148"/>
                    <a:pt x="533" y="147"/>
                    <a:pt x="532" y="144"/>
                  </a:cubicBezTo>
                  <a:cubicBezTo>
                    <a:pt x="532" y="143"/>
                    <a:pt x="533" y="142"/>
                    <a:pt x="533" y="141"/>
                  </a:cubicBezTo>
                  <a:cubicBezTo>
                    <a:pt x="533" y="137"/>
                    <a:pt x="526" y="138"/>
                    <a:pt x="530" y="133"/>
                  </a:cubicBezTo>
                  <a:cubicBezTo>
                    <a:pt x="529" y="132"/>
                    <a:pt x="523" y="128"/>
                    <a:pt x="521" y="128"/>
                  </a:cubicBezTo>
                  <a:cubicBezTo>
                    <a:pt x="518" y="128"/>
                    <a:pt x="517" y="132"/>
                    <a:pt x="513" y="132"/>
                  </a:cubicBezTo>
                  <a:cubicBezTo>
                    <a:pt x="510" y="131"/>
                    <a:pt x="519" y="124"/>
                    <a:pt x="519" y="124"/>
                  </a:cubicBezTo>
                  <a:cubicBezTo>
                    <a:pt x="522" y="119"/>
                    <a:pt x="515" y="119"/>
                    <a:pt x="512" y="117"/>
                  </a:cubicBezTo>
                  <a:cubicBezTo>
                    <a:pt x="512" y="116"/>
                    <a:pt x="512" y="115"/>
                    <a:pt x="511" y="115"/>
                  </a:cubicBezTo>
                  <a:cubicBezTo>
                    <a:pt x="511" y="114"/>
                    <a:pt x="510" y="114"/>
                    <a:pt x="509" y="114"/>
                  </a:cubicBezTo>
                  <a:cubicBezTo>
                    <a:pt x="508" y="113"/>
                    <a:pt x="508" y="112"/>
                    <a:pt x="507" y="112"/>
                  </a:cubicBezTo>
                  <a:cubicBezTo>
                    <a:pt x="507" y="112"/>
                    <a:pt x="505" y="110"/>
                    <a:pt x="505" y="110"/>
                  </a:cubicBezTo>
                  <a:cubicBezTo>
                    <a:pt x="503" y="107"/>
                    <a:pt x="506" y="108"/>
                    <a:pt x="507" y="107"/>
                  </a:cubicBezTo>
                  <a:cubicBezTo>
                    <a:pt x="508" y="103"/>
                    <a:pt x="501" y="100"/>
                    <a:pt x="500" y="98"/>
                  </a:cubicBezTo>
                  <a:cubicBezTo>
                    <a:pt x="499" y="96"/>
                    <a:pt x="499" y="94"/>
                    <a:pt x="497" y="93"/>
                  </a:cubicBezTo>
                  <a:cubicBezTo>
                    <a:pt x="494" y="90"/>
                    <a:pt x="491" y="87"/>
                    <a:pt x="488" y="91"/>
                  </a:cubicBezTo>
                  <a:cubicBezTo>
                    <a:pt x="486" y="93"/>
                    <a:pt x="487" y="95"/>
                    <a:pt x="485" y="97"/>
                  </a:cubicBezTo>
                  <a:cubicBezTo>
                    <a:pt x="483" y="99"/>
                    <a:pt x="479" y="102"/>
                    <a:pt x="476" y="102"/>
                  </a:cubicBezTo>
                  <a:cubicBezTo>
                    <a:pt x="472" y="102"/>
                    <a:pt x="472" y="99"/>
                    <a:pt x="468" y="98"/>
                  </a:cubicBezTo>
                  <a:cubicBezTo>
                    <a:pt x="468" y="95"/>
                    <a:pt x="469" y="93"/>
                    <a:pt x="469" y="90"/>
                  </a:cubicBezTo>
                  <a:cubicBezTo>
                    <a:pt x="470" y="86"/>
                    <a:pt x="466" y="86"/>
                    <a:pt x="464" y="84"/>
                  </a:cubicBezTo>
                  <a:cubicBezTo>
                    <a:pt x="463" y="83"/>
                    <a:pt x="463" y="81"/>
                    <a:pt x="461" y="80"/>
                  </a:cubicBezTo>
                  <a:cubicBezTo>
                    <a:pt x="460" y="80"/>
                    <a:pt x="459" y="80"/>
                    <a:pt x="458" y="80"/>
                  </a:cubicBezTo>
                  <a:cubicBezTo>
                    <a:pt x="455" y="79"/>
                    <a:pt x="454" y="78"/>
                    <a:pt x="452" y="75"/>
                  </a:cubicBezTo>
                  <a:cubicBezTo>
                    <a:pt x="452" y="74"/>
                    <a:pt x="453" y="74"/>
                    <a:pt x="452" y="73"/>
                  </a:cubicBezTo>
                  <a:cubicBezTo>
                    <a:pt x="451" y="73"/>
                    <a:pt x="448" y="73"/>
                    <a:pt x="447" y="73"/>
                  </a:cubicBezTo>
                  <a:cubicBezTo>
                    <a:pt x="443" y="74"/>
                    <a:pt x="439" y="73"/>
                    <a:pt x="436" y="73"/>
                  </a:cubicBezTo>
                  <a:cubicBezTo>
                    <a:pt x="432" y="73"/>
                    <a:pt x="422" y="70"/>
                    <a:pt x="425" y="77"/>
                  </a:cubicBezTo>
                  <a:cubicBezTo>
                    <a:pt x="425" y="78"/>
                    <a:pt x="428" y="80"/>
                    <a:pt x="429" y="81"/>
                  </a:cubicBezTo>
                  <a:cubicBezTo>
                    <a:pt x="430" y="82"/>
                    <a:pt x="431" y="84"/>
                    <a:pt x="431" y="86"/>
                  </a:cubicBezTo>
                  <a:cubicBezTo>
                    <a:pt x="432" y="88"/>
                    <a:pt x="431" y="91"/>
                    <a:pt x="430" y="93"/>
                  </a:cubicBezTo>
                  <a:cubicBezTo>
                    <a:pt x="427" y="98"/>
                    <a:pt x="430" y="99"/>
                    <a:pt x="433" y="104"/>
                  </a:cubicBezTo>
                  <a:cubicBezTo>
                    <a:pt x="435" y="109"/>
                    <a:pt x="434" y="115"/>
                    <a:pt x="430" y="119"/>
                  </a:cubicBezTo>
                  <a:cubicBezTo>
                    <a:pt x="427" y="123"/>
                    <a:pt x="421" y="122"/>
                    <a:pt x="422" y="127"/>
                  </a:cubicBezTo>
                  <a:cubicBezTo>
                    <a:pt x="422" y="128"/>
                    <a:pt x="423" y="130"/>
                    <a:pt x="423" y="131"/>
                  </a:cubicBezTo>
                  <a:cubicBezTo>
                    <a:pt x="424" y="132"/>
                    <a:pt x="423" y="134"/>
                    <a:pt x="423" y="135"/>
                  </a:cubicBezTo>
                  <a:cubicBezTo>
                    <a:pt x="423" y="137"/>
                    <a:pt x="425" y="140"/>
                    <a:pt x="424" y="142"/>
                  </a:cubicBezTo>
                  <a:cubicBezTo>
                    <a:pt x="423" y="143"/>
                    <a:pt x="419" y="145"/>
                    <a:pt x="417" y="145"/>
                  </a:cubicBezTo>
                  <a:cubicBezTo>
                    <a:pt x="417" y="144"/>
                    <a:pt x="414" y="142"/>
                    <a:pt x="413" y="142"/>
                  </a:cubicBezTo>
                  <a:cubicBezTo>
                    <a:pt x="411" y="141"/>
                    <a:pt x="410" y="140"/>
                    <a:pt x="409" y="137"/>
                  </a:cubicBezTo>
                  <a:cubicBezTo>
                    <a:pt x="406" y="133"/>
                    <a:pt x="408" y="128"/>
                    <a:pt x="407" y="123"/>
                  </a:cubicBezTo>
                  <a:cubicBezTo>
                    <a:pt x="407" y="120"/>
                    <a:pt x="408" y="119"/>
                    <a:pt x="405" y="118"/>
                  </a:cubicBezTo>
                  <a:cubicBezTo>
                    <a:pt x="403" y="118"/>
                    <a:pt x="400" y="119"/>
                    <a:pt x="398" y="119"/>
                  </a:cubicBezTo>
                  <a:cubicBezTo>
                    <a:pt x="395" y="119"/>
                    <a:pt x="393" y="118"/>
                    <a:pt x="391" y="117"/>
                  </a:cubicBezTo>
                  <a:cubicBezTo>
                    <a:pt x="387" y="116"/>
                    <a:pt x="384" y="116"/>
                    <a:pt x="381" y="113"/>
                  </a:cubicBezTo>
                  <a:cubicBezTo>
                    <a:pt x="379" y="112"/>
                    <a:pt x="378" y="111"/>
                    <a:pt x="376" y="111"/>
                  </a:cubicBezTo>
                  <a:cubicBezTo>
                    <a:pt x="375" y="111"/>
                    <a:pt x="374" y="111"/>
                    <a:pt x="373" y="111"/>
                  </a:cubicBezTo>
                  <a:cubicBezTo>
                    <a:pt x="373" y="111"/>
                    <a:pt x="372" y="110"/>
                    <a:pt x="371" y="109"/>
                  </a:cubicBezTo>
                  <a:cubicBezTo>
                    <a:pt x="367" y="107"/>
                    <a:pt x="364" y="109"/>
                    <a:pt x="360" y="109"/>
                  </a:cubicBezTo>
                  <a:cubicBezTo>
                    <a:pt x="360" y="107"/>
                    <a:pt x="360" y="103"/>
                    <a:pt x="359" y="101"/>
                  </a:cubicBezTo>
                  <a:cubicBezTo>
                    <a:pt x="358" y="100"/>
                    <a:pt x="356" y="100"/>
                    <a:pt x="354" y="99"/>
                  </a:cubicBezTo>
                  <a:cubicBezTo>
                    <a:pt x="352" y="97"/>
                    <a:pt x="350" y="97"/>
                    <a:pt x="347" y="96"/>
                  </a:cubicBezTo>
                  <a:cubicBezTo>
                    <a:pt x="345" y="96"/>
                    <a:pt x="349" y="89"/>
                    <a:pt x="349" y="88"/>
                  </a:cubicBezTo>
                  <a:cubicBezTo>
                    <a:pt x="349" y="86"/>
                    <a:pt x="347" y="86"/>
                    <a:pt x="349" y="84"/>
                  </a:cubicBezTo>
                  <a:cubicBezTo>
                    <a:pt x="351" y="82"/>
                    <a:pt x="353" y="82"/>
                    <a:pt x="354" y="80"/>
                  </a:cubicBezTo>
                  <a:cubicBezTo>
                    <a:pt x="356" y="78"/>
                    <a:pt x="354" y="76"/>
                    <a:pt x="356" y="74"/>
                  </a:cubicBezTo>
                  <a:cubicBezTo>
                    <a:pt x="357" y="72"/>
                    <a:pt x="359" y="71"/>
                    <a:pt x="360" y="70"/>
                  </a:cubicBezTo>
                  <a:cubicBezTo>
                    <a:pt x="362" y="69"/>
                    <a:pt x="362" y="68"/>
                    <a:pt x="363" y="67"/>
                  </a:cubicBezTo>
                  <a:cubicBezTo>
                    <a:pt x="364" y="67"/>
                    <a:pt x="365" y="67"/>
                    <a:pt x="366" y="66"/>
                  </a:cubicBezTo>
                  <a:cubicBezTo>
                    <a:pt x="367" y="65"/>
                    <a:pt x="366" y="64"/>
                    <a:pt x="367" y="64"/>
                  </a:cubicBezTo>
                  <a:cubicBezTo>
                    <a:pt x="370" y="62"/>
                    <a:pt x="373" y="62"/>
                    <a:pt x="375" y="60"/>
                  </a:cubicBezTo>
                  <a:cubicBezTo>
                    <a:pt x="377" y="58"/>
                    <a:pt x="378" y="57"/>
                    <a:pt x="380" y="56"/>
                  </a:cubicBezTo>
                  <a:cubicBezTo>
                    <a:pt x="381" y="56"/>
                    <a:pt x="382" y="55"/>
                    <a:pt x="382" y="54"/>
                  </a:cubicBezTo>
                  <a:cubicBezTo>
                    <a:pt x="383" y="52"/>
                    <a:pt x="382" y="53"/>
                    <a:pt x="380" y="52"/>
                  </a:cubicBezTo>
                  <a:cubicBezTo>
                    <a:pt x="378" y="52"/>
                    <a:pt x="376" y="51"/>
                    <a:pt x="375" y="50"/>
                  </a:cubicBezTo>
                  <a:cubicBezTo>
                    <a:pt x="375" y="50"/>
                    <a:pt x="374" y="49"/>
                    <a:pt x="374" y="49"/>
                  </a:cubicBezTo>
                  <a:cubicBezTo>
                    <a:pt x="373" y="49"/>
                    <a:pt x="372" y="49"/>
                    <a:pt x="372" y="48"/>
                  </a:cubicBezTo>
                  <a:cubicBezTo>
                    <a:pt x="370" y="47"/>
                    <a:pt x="371" y="46"/>
                    <a:pt x="373" y="46"/>
                  </a:cubicBezTo>
                  <a:cubicBezTo>
                    <a:pt x="375" y="45"/>
                    <a:pt x="376" y="47"/>
                    <a:pt x="378" y="49"/>
                  </a:cubicBezTo>
                  <a:cubicBezTo>
                    <a:pt x="379" y="49"/>
                    <a:pt x="381" y="50"/>
                    <a:pt x="383" y="49"/>
                  </a:cubicBezTo>
                  <a:cubicBezTo>
                    <a:pt x="388" y="49"/>
                    <a:pt x="387" y="45"/>
                    <a:pt x="389" y="41"/>
                  </a:cubicBezTo>
                  <a:cubicBezTo>
                    <a:pt x="389" y="42"/>
                    <a:pt x="388" y="40"/>
                    <a:pt x="388" y="41"/>
                  </a:cubicBezTo>
                  <a:cubicBezTo>
                    <a:pt x="390" y="40"/>
                    <a:pt x="393" y="40"/>
                    <a:pt x="394" y="41"/>
                  </a:cubicBezTo>
                  <a:cubicBezTo>
                    <a:pt x="396" y="41"/>
                    <a:pt x="396" y="42"/>
                    <a:pt x="397" y="43"/>
                  </a:cubicBezTo>
                  <a:cubicBezTo>
                    <a:pt x="398" y="43"/>
                    <a:pt x="399" y="43"/>
                    <a:pt x="400" y="43"/>
                  </a:cubicBezTo>
                  <a:cubicBezTo>
                    <a:pt x="401" y="43"/>
                    <a:pt x="401" y="41"/>
                    <a:pt x="402" y="41"/>
                  </a:cubicBezTo>
                  <a:cubicBezTo>
                    <a:pt x="404" y="40"/>
                    <a:pt x="405" y="43"/>
                    <a:pt x="408" y="42"/>
                  </a:cubicBezTo>
                  <a:cubicBezTo>
                    <a:pt x="410" y="41"/>
                    <a:pt x="412" y="39"/>
                    <a:pt x="412" y="37"/>
                  </a:cubicBezTo>
                  <a:cubicBezTo>
                    <a:pt x="412" y="35"/>
                    <a:pt x="409" y="34"/>
                    <a:pt x="408" y="32"/>
                  </a:cubicBezTo>
                  <a:cubicBezTo>
                    <a:pt x="407" y="32"/>
                    <a:pt x="407" y="31"/>
                    <a:pt x="407" y="31"/>
                  </a:cubicBezTo>
                  <a:cubicBezTo>
                    <a:pt x="407" y="30"/>
                    <a:pt x="406" y="31"/>
                    <a:pt x="406" y="30"/>
                  </a:cubicBezTo>
                  <a:cubicBezTo>
                    <a:pt x="405" y="27"/>
                    <a:pt x="408" y="28"/>
                    <a:pt x="410" y="28"/>
                  </a:cubicBezTo>
                  <a:cubicBezTo>
                    <a:pt x="412" y="28"/>
                    <a:pt x="413" y="27"/>
                    <a:pt x="411" y="25"/>
                  </a:cubicBezTo>
                  <a:cubicBezTo>
                    <a:pt x="411" y="23"/>
                    <a:pt x="409" y="23"/>
                    <a:pt x="407" y="22"/>
                  </a:cubicBezTo>
                  <a:cubicBezTo>
                    <a:pt x="405" y="20"/>
                    <a:pt x="404" y="19"/>
                    <a:pt x="402" y="19"/>
                  </a:cubicBezTo>
                  <a:cubicBezTo>
                    <a:pt x="400" y="19"/>
                    <a:pt x="398" y="19"/>
                    <a:pt x="396" y="19"/>
                  </a:cubicBezTo>
                  <a:cubicBezTo>
                    <a:pt x="394" y="19"/>
                    <a:pt x="393" y="19"/>
                    <a:pt x="393" y="20"/>
                  </a:cubicBezTo>
                  <a:cubicBezTo>
                    <a:pt x="392" y="23"/>
                    <a:pt x="396" y="23"/>
                    <a:pt x="394" y="27"/>
                  </a:cubicBezTo>
                  <a:cubicBezTo>
                    <a:pt x="393" y="28"/>
                    <a:pt x="392" y="29"/>
                    <a:pt x="391" y="31"/>
                  </a:cubicBezTo>
                  <a:cubicBezTo>
                    <a:pt x="390" y="33"/>
                    <a:pt x="389" y="35"/>
                    <a:pt x="386" y="35"/>
                  </a:cubicBezTo>
                  <a:cubicBezTo>
                    <a:pt x="385" y="37"/>
                    <a:pt x="379" y="34"/>
                    <a:pt x="379" y="32"/>
                  </a:cubicBezTo>
                  <a:cubicBezTo>
                    <a:pt x="379" y="30"/>
                    <a:pt x="382" y="29"/>
                    <a:pt x="381" y="26"/>
                  </a:cubicBezTo>
                  <a:cubicBezTo>
                    <a:pt x="380" y="25"/>
                    <a:pt x="379" y="26"/>
                    <a:pt x="377" y="25"/>
                  </a:cubicBezTo>
                  <a:cubicBezTo>
                    <a:pt x="376" y="24"/>
                    <a:pt x="375" y="23"/>
                    <a:pt x="373" y="23"/>
                  </a:cubicBezTo>
                  <a:cubicBezTo>
                    <a:pt x="370" y="23"/>
                    <a:pt x="371" y="29"/>
                    <a:pt x="368" y="27"/>
                  </a:cubicBezTo>
                  <a:cubicBezTo>
                    <a:pt x="365" y="25"/>
                    <a:pt x="366" y="23"/>
                    <a:pt x="366" y="21"/>
                  </a:cubicBezTo>
                  <a:cubicBezTo>
                    <a:pt x="365" y="18"/>
                    <a:pt x="362" y="19"/>
                    <a:pt x="361" y="17"/>
                  </a:cubicBezTo>
                  <a:cubicBezTo>
                    <a:pt x="360" y="14"/>
                    <a:pt x="363" y="15"/>
                    <a:pt x="363" y="13"/>
                  </a:cubicBezTo>
                  <a:cubicBezTo>
                    <a:pt x="363" y="12"/>
                    <a:pt x="360" y="11"/>
                    <a:pt x="359" y="11"/>
                  </a:cubicBezTo>
                  <a:cubicBezTo>
                    <a:pt x="358" y="9"/>
                    <a:pt x="359" y="8"/>
                    <a:pt x="358" y="7"/>
                  </a:cubicBezTo>
                  <a:cubicBezTo>
                    <a:pt x="358" y="6"/>
                    <a:pt x="357" y="7"/>
                    <a:pt x="356" y="6"/>
                  </a:cubicBezTo>
                  <a:cubicBezTo>
                    <a:pt x="354" y="5"/>
                    <a:pt x="353" y="3"/>
                    <a:pt x="352" y="2"/>
                  </a:cubicBezTo>
                  <a:cubicBezTo>
                    <a:pt x="350" y="0"/>
                    <a:pt x="346" y="0"/>
                    <a:pt x="344" y="2"/>
                  </a:cubicBezTo>
                  <a:cubicBezTo>
                    <a:pt x="342" y="4"/>
                    <a:pt x="341" y="9"/>
                    <a:pt x="342" y="11"/>
                  </a:cubicBezTo>
                  <a:cubicBezTo>
                    <a:pt x="342" y="12"/>
                    <a:pt x="341" y="13"/>
                    <a:pt x="342" y="14"/>
                  </a:cubicBezTo>
                  <a:cubicBezTo>
                    <a:pt x="343" y="16"/>
                    <a:pt x="343" y="15"/>
                    <a:pt x="344" y="15"/>
                  </a:cubicBezTo>
                  <a:cubicBezTo>
                    <a:pt x="347" y="16"/>
                    <a:pt x="347" y="18"/>
                    <a:pt x="350" y="18"/>
                  </a:cubicBezTo>
                  <a:cubicBezTo>
                    <a:pt x="351" y="18"/>
                    <a:pt x="354" y="18"/>
                    <a:pt x="355" y="19"/>
                  </a:cubicBezTo>
                  <a:cubicBezTo>
                    <a:pt x="357" y="20"/>
                    <a:pt x="354" y="23"/>
                    <a:pt x="353" y="24"/>
                  </a:cubicBezTo>
                  <a:cubicBezTo>
                    <a:pt x="351" y="26"/>
                    <a:pt x="349" y="28"/>
                    <a:pt x="348" y="29"/>
                  </a:cubicBezTo>
                  <a:cubicBezTo>
                    <a:pt x="348" y="30"/>
                    <a:pt x="347" y="32"/>
                    <a:pt x="347" y="32"/>
                  </a:cubicBezTo>
                  <a:cubicBezTo>
                    <a:pt x="347" y="33"/>
                    <a:pt x="347" y="35"/>
                    <a:pt x="347" y="36"/>
                  </a:cubicBezTo>
                  <a:cubicBezTo>
                    <a:pt x="346" y="38"/>
                    <a:pt x="343" y="38"/>
                    <a:pt x="342" y="36"/>
                  </a:cubicBezTo>
                  <a:cubicBezTo>
                    <a:pt x="340" y="34"/>
                    <a:pt x="341" y="32"/>
                    <a:pt x="342" y="29"/>
                  </a:cubicBezTo>
                  <a:cubicBezTo>
                    <a:pt x="341" y="30"/>
                    <a:pt x="341" y="29"/>
                    <a:pt x="340" y="29"/>
                  </a:cubicBezTo>
                  <a:cubicBezTo>
                    <a:pt x="340" y="27"/>
                    <a:pt x="343" y="27"/>
                    <a:pt x="343" y="25"/>
                  </a:cubicBezTo>
                  <a:cubicBezTo>
                    <a:pt x="344" y="20"/>
                    <a:pt x="340" y="22"/>
                    <a:pt x="338" y="21"/>
                  </a:cubicBezTo>
                  <a:cubicBezTo>
                    <a:pt x="336" y="19"/>
                    <a:pt x="337" y="18"/>
                    <a:pt x="334" y="17"/>
                  </a:cubicBezTo>
                  <a:cubicBezTo>
                    <a:pt x="331" y="17"/>
                    <a:pt x="329" y="19"/>
                    <a:pt x="329" y="22"/>
                  </a:cubicBezTo>
                  <a:cubicBezTo>
                    <a:pt x="329" y="23"/>
                    <a:pt x="329" y="24"/>
                    <a:pt x="329" y="25"/>
                  </a:cubicBezTo>
                  <a:cubicBezTo>
                    <a:pt x="330" y="26"/>
                    <a:pt x="332" y="25"/>
                    <a:pt x="333" y="26"/>
                  </a:cubicBezTo>
                  <a:cubicBezTo>
                    <a:pt x="333" y="27"/>
                    <a:pt x="333" y="30"/>
                    <a:pt x="333" y="31"/>
                  </a:cubicBezTo>
                  <a:cubicBezTo>
                    <a:pt x="332" y="33"/>
                    <a:pt x="331" y="33"/>
                    <a:pt x="328" y="33"/>
                  </a:cubicBezTo>
                  <a:cubicBezTo>
                    <a:pt x="327" y="33"/>
                    <a:pt x="326" y="33"/>
                    <a:pt x="325" y="33"/>
                  </a:cubicBezTo>
                  <a:cubicBezTo>
                    <a:pt x="324" y="33"/>
                    <a:pt x="324" y="34"/>
                    <a:pt x="322" y="34"/>
                  </a:cubicBezTo>
                  <a:cubicBezTo>
                    <a:pt x="321" y="35"/>
                    <a:pt x="320" y="34"/>
                    <a:pt x="318" y="34"/>
                  </a:cubicBezTo>
                  <a:cubicBezTo>
                    <a:pt x="317" y="33"/>
                    <a:pt x="316" y="34"/>
                    <a:pt x="314" y="34"/>
                  </a:cubicBezTo>
                  <a:cubicBezTo>
                    <a:pt x="312" y="34"/>
                    <a:pt x="310" y="34"/>
                    <a:pt x="308" y="33"/>
                  </a:cubicBezTo>
                  <a:cubicBezTo>
                    <a:pt x="306" y="33"/>
                    <a:pt x="305" y="32"/>
                    <a:pt x="304" y="31"/>
                  </a:cubicBezTo>
                  <a:cubicBezTo>
                    <a:pt x="303" y="31"/>
                    <a:pt x="301" y="32"/>
                    <a:pt x="300" y="31"/>
                  </a:cubicBezTo>
                  <a:cubicBezTo>
                    <a:pt x="297" y="31"/>
                    <a:pt x="297" y="29"/>
                    <a:pt x="294" y="30"/>
                  </a:cubicBezTo>
                  <a:cubicBezTo>
                    <a:pt x="293" y="30"/>
                    <a:pt x="288" y="32"/>
                    <a:pt x="288" y="32"/>
                  </a:cubicBezTo>
                  <a:cubicBezTo>
                    <a:pt x="287" y="33"/>
                    <a:pt x="289" y="37"/>
                    <a:pt x="289" y="39"/>
                  </a:cubicBezTo>
                  <a:cubicBezTo>
                    <a:pt x="289" y="39"/>
                    <a:pt x="289" y="40"/>
                    <a:pt x="289" y="41"/>
                  </a:cubicBezTo>
                  <a:cubicBezTo>
                    <a:pt x="285" y="42"/>
                    <a:pt x="285" y="41"/>
                    <a:pt x="284" y="37"/>
                  </a:cubicBezTo>
                  <a:cubicBezTo>
                    <a:pt x="283" y="34"/>
                    <a:pt x="279" y="35"/>
                    <a:pt x="276" y="34"/>
                  </a:cubicBezTo>
                  <a:cubicBezTo>
                    <a:pt x="275" y="34"/>
                    <a:pt x="274" y="33"/>
                    <a:pt x="273" y="33"/>
                  </a:cubicBezTo>
                  <a:cubicBezTo>
                    <a:pt x="270" y="32"/>
                    <a:pt x="267" y="34"/>
                    <a:pt x="264" y="34"/>
                  </a:cubicBezTo>
                  <a:cubicBezTo>
                    <a:pt x="263" y="35"/>
                    <a:pt x="262" y="35"/>
                    <a:pt x="260" y="35"/>
                  </a:cubicBezTo>
                  <a:cubicBezTo>
                    <a:pt x="260" y="35"/>
                    <a:pt x="260" y="34"/>
                    <a:pt x="259" y="34"/>
                  </a:cubicBezTo>
                  <a:cubicBezTo>
                    <a:pt x="258" y="34"/>
                    <a:pt x="256" y="34"/>
                    <a:pt x="255" y="34"/>
                  </a:cubicBezTo>
                  <a:cubicBezTo>
                    <a:pt x="253" y="34"/>
                    <a:pt x="249" y="34"/>
                    <a:pt x="251" y="32"/>
                  </a:cubicBezTo>
                  <a:cubicBezTo>
                    <a:pt x="252" y="31"/>
                    <a:pt x="253" y="32"/>
                    <a:pt x="254" y="31"/>
                  </a:cubicBezTo>
                  <a:cubicBezTo>
                    <a:pt x="254" y="31"/>
                    <a:pt x="254" y="28"/>
                    <a:pt x="254" y="27"/>
                  </a:cubicBezTo>
                  <a:cubicBezTo>
                    <a:pt x="254" y="25"/>
                    <a:pt x="252" y="26"/>
                    <a:pt x="250" y="25"/>
                  </a:cubicBezTo>
                  <a:cubicBezTo>
                    <a:pt x="245" y="24"/>
                    <a:pt x="241" y="25"/>
                    <a:pt x="237" y="24"/>
                  </a:cubicBezTo>
                  <a:cubicBezTo>
                    <a:pt x="235" y="24"/>
                    <a:pt x="233" y="23"/>
                    <a:pt x="231" y="22"/>
                  </a:cubicBezTo>
                  <a:cubicBezTo>
                    <a:pt x="230" y="21"/>
                    <a:pt x="229" y="21"/>
                    <a:pt x="228" y="20"/>
                  </a:cubicBezTo>
                  <a:cubicBezTo>
                    <a:pt x="228" y="19"/>
                    <a:pt x="227" y="18"/>
                    <a:pt x="227" y="18"/>
                  </a:cubicBezTo>
                  <a:cubicBezTo>
                    <a:pt x="225" y="17"/>
                    <a:pt x="223" y="18"/>
                    <a:pt x="222" y="17"/>
                  </a:cubicBezTo>
                  <a:cubicBezTo>
                    <a:pt x="220" y="16"/>
                    <a:pt x="220" y="15"/>
                    <a:pt x="218" y="16"/>
                  </a:cubicBezTo>
                  <a:cubicBezTo>
                    <a:pt x="217" y="16"/>
                    <a:pt x="216" y="17"/>
                    <a:pt x="215" y="17"/>
                  </a:cubicBezTo>
                  <a:cubicBezTo>
                    <a:pt x="214" y="18"/>
                    <a:pt x="213" y="19"/>
                    <a:pt x="211" y="20"/>
                  </a:cubicBezTo>
                  <a:cubicBezTo>
                    <a:pt x="210" y="20"/>
                    <a:pt x="209" y="20"/>
                    <a:pt x="208" y="20"/>
                  </a:cubicBezTo>
                  <a:cubicBezTo>
                    <a:pt x="208" y="21"/>
                    <a:pt x="208" y="22"/>
                    <a:pt x="207" y="22"/>
                  </a:cubicBezTo>
                  <a:cubicBezTo>
                    <a:pt x="205" y="19"/>
                    <a:pt x="207" y="17"/>
                    <a:pt x="203" y="18"/>
                  </a:cubicBezTo>
                  <a:cubicBezTo>
                    <a:pt x="201" y="18"/>
                    <a:pt x="200" y="20"/>
                    <a:pt x="199" y="20"/>
                  </a:cubicBezTo>
                  <a:cubicBezTo>
                    <a:pt x="196" y="19"/>
                    <a:pt x="196" y="14"/>
                    <a:pt x="194" y="13"/>
                  </a:cubicBezTo>
                  <a:cubicBezTo>
                    <a:pt x="193" y="12"/>
                    <a:pt x="191" y="12"/>
                    <a:pt x="190" y="12"/>
                  </a:cubicBezTo>
                  <a:cubicBezTo>
                    <a:pt x="190" y="11"/>
                    <a:pt x="189" y="11"/>
                    <a:pt x="189" y="11"/>
                  </a:cubicBezTo>
                  <a:cubicBezTo>
                    <a:pt x="188" y="13"/>
                    <a:pt x="188" y="15"/>
                    <a:pt x="186" y="16"/>
                  </a:cubicBezTo>
                  <a:cubicBezTo>
                    <a:pt x="185" y="17"/>
                    <a:pt x="183" y="17"/>
                    <a:pt x="181" y="18"/>
                  </a:cubicBezTo>
                  <a:cubicBezTo>
                    <a:pt x="179" y="19"/>
                    <a:pt x="178" y="20"/>
                    <a:pt x="175" y="21"/>
                  </a:cubicBezTo>
                  <a:cubicBezTo>
                    <a:pt x="173" y="21"/>
                    <a:pt x="171" y="21"/>
                    <a:pt x="169" y="23"/>
                  </a:cubicBezTo>
                  <a:cubicBezTo>
                    <a:pt x="166" y="26"/>
                    <a:pt x="166" y="24"/>
                    <a:pt x="163" y="23"/>
                  </a:cubicBezTo>
                  <a:cubicBezTo>
                    <a:pt x="160" y="20"/>
                    <a:pt x="156" y="20"/>
                    <a:pt x="152" y="21"/>
                  </a:cubicBezTo>
                  <a:cubicBezTo>
                    <a:pt x="152" y="22"/>
                    <a:pt x="152" y="23"/>
                    <a:pt x="152" y="24"/>
                  </a:cubicBezTo>
                  <a:cubicBezTo>
                    <a:pt x="149" y="25"/>
                    <a:pt x="147" y="23"/>
                    <a:pt x="144" y="23"/>
                  </a:cubicBezTo>
                  <a:cubicBezTo>
                    <a:pt x="141" y="23"/>
                    <a:pt x="139" y="23"/>
                    <a:pt x="136" y="21"/>
                  </a:cubicBezTo>
                  <a:cubicBezTo>
                    <a:pt x="135" y="21"/>
                    <a:pt x="134" y="20"/>
                    <a:pt x="134" y="20"/>
                  </a:cubicBezTo>
                  <a:cubicBezTo>
                    <a:pt x="132" y="19"/>
                    <a:pt x="130" y="20"/>
                    <a:pt x="128" y="19"/>
                  </a:cubicBezTo>
                  <a:cubicBezTo>
                    <a:pt x="126" y="19"/>
                    <a:pt x="125" y="18"/>
                    <a:pt x="124" y="16"/>
                  </a:cubicBezTo>
                  <a:cubicBezTo>
                    <a:pt x="122" y="15"/>
                    <a:pt x="120" y="14"/>
                    <a:pt x="118" y="14"/>
                  </a:cubicBezTo>
                  <a:cubicBezTo>
                    <a:pt x="116" y="13"/>
                    <a:pt x="115" y="14"/>
                    <a:pt x="112" y="14"/>
                  </a:cubicBezTo>
                  <a:cubicBezTo>
                    <a:pt x="110" y="14"/>
                    <a:pt x="108" y="13"/>
                    <a:pt x="106" y="13"/>
                  </a:cubicBezTo>
                  <a:cubicBezTo>
                    <a:pt x="102" y="13"/>
                    <a:pt x="99" y="13"/>
                    <a:pt x="95" y="12"/>
                  </a:cubicBezTo>
                  <a:cubicBezTo>
                    <a:pt x="93" y="12"/>
                    <a:pt x="91" y="10"/>
                    <a:pt x="89" y="10"/>
                  </a:cubicBezTo>
                  <a:cubicBezTo>
                    <a:pt x="86" y="10"/>
                    <a:pt x="84" y="10"/>
                    <a:pt x="82" y="11"/>
                  </a:cubicBezTo>
                  <a:cubicBezTo>
                    <a:pt x="80" y="11"/>
                    <a:pt x="80" y="11"/>
                    <a:pt x="78" y="10"/>
                  </a:cubicBezTo>
                  <a:cubicBezTo>
                    <a:pt x="77" y="9"/>
                    <a:pt x="76" y="9"/>
                    <a:pt x="75" y="9"/>
                  </a:cubicBezTo>
                  <a:cubicBezTo>
                    <a:pt x="75" y="7"/>
                    <a:pt x="72" y="6"/>
                    <a:pt x="71" y="6"/>
                  </a:cubicBezTo>
                  <a:cubicBezTo>
                    <a:pt x="68" y="6"/>
                    <a:pt x="67" y="6"/>
                    <a:pt x="65" y="8"/>
                  </a:cubicBezTo>
                  <a:cubicBezTo>
                    <a:pt x="63" y="8"/>
                    <a:pt x="59" y="8"/>
                    <a:pt x="59" y="10"/>
                  </a:cubicBezTo>
                  <a:cubicBezTo>
                    <a:pt x="59" y="9"/>
                    <a:pt x="59" y="9"/>
                    <a:pt x="59" y="9"/>
                  </a:cubicBezTo>
                  <a:cubicBezTo>
                    <a:pt x="58" y="8"/>
                    <a:pt x="58" y="5"/>
                    <a:pt x="57" y="4"/>
                  </a:cubicBezTo>
                  <a:cubicBezTo>
                    <a:pt x="56" y="3"/>
                    <a:pt x="53" y="3"/>
                    <a:pt x="51" y="3"/>
                  </a:cubicBezTo>
                  <a:cubicBezTo>
                    <a:pt x="48" y="3"/>
                    <a:pt x="50" y="4"/>
                    <a:pt x="48" y="6"/>
                  </a:cubicBezTo>
                  <a:cubicBezTo>
                    <a:pt x="46" y="8"/>
                    <a:pt x="43" y="8"/>
                    <a:pt x="41" y="9"/>
                  </a:cubicBezTo>
                  <a:cubicBezTo>
                    <a:pt x="37" y="9"/>
                    <a:pt x="37" y="10"/>
                    <a:pt x="37" y="14"/>
                  </a:cubicBezTo>
                  <a:cubicBezTo>
                    <a:pt x="33" y="14"/>
                    <a:pt x="27" y="13"/>
                    <a:pt x="24" y="16"/>
                  </a:cubicBezTo>
                  <a:cubicBezTo>
                    <a:pt x="21" y="19"/>
                    <a:pt x="23" y="22"/>
                    <a:pt x="18" y="23"/>
                  </a:cubicBezTo>
                  <a:cubicBezTo>
                    <a:pt x="16" y="24"/>
                    <a:pt x="2" y="24"/>
                    <a:pt x="6" y="29"/>
                  </a:cubicBezTo>
                  <a:cubicBezTo>
                    <a:pt x="7" y="30"/>
                    <a:pt x="9" y="30"/>
                    <a:pt x="11" y="30"/>
                  </a:cubicBezTo>
                  <a:cubicBezTo>
                    <a:pt x="12" y="31"/>
                    <a:pt x="12" y="32"/>
                    <a:pt x="13" y="33"/>
                  </a:cubicBezTo>
                  <a:cubicBezTo>
                    <a:pt x="15" y="34"/>
                    <a:pt x="15" y="33"/>
                    <a:pt x="17" y="34"/>
                  </a:cubicBezTo>
                  <a:cubicBezTo>
                    <a:pt x="19" y="35"/>
                    <a:pt x="20" y="36"/>
                    <a:pt x="22" y="37"/>
                  </a:cubicBezTo>
                  <a:cubicBezTo>
                    <a:pt x="24" y="39"/>
                    <a:pt x="28" y="38"/>
                    <a:pt x="30" y="39"/>
                  </a:cubicBezTo>
                  <a:cubicBezTo>
                    <a:pt x="33" y="40"/>
                    <a:pt x="35" y="41"/>
                    <a:pt x="37" y="42"/>
                  </a:cubicBezTo>
                  <a:cubicBezTo>
                    <a:pt x="34" y="46"/>
                    <a:pt x="29" y="45"/>
                    <a:pt x="25" y="44"/>
                  </a:cubicBezTo>
                  <a:cubicBezTo>
                    <a:pt x="23" y="44"/>
                    <a:pt x="18" y="47"/>
                    <a:pt x="19" y="42"/>
                  </a:cubicBezTo>
                  <a:cubicBezTo>
                    <a:pt x="18" y="42"/>
                    <a:pt x="16" y="41"/>
                    <a:pt x="15" y="42"/>
                  </a:cubicBezTo>
                  <a:cubicBezTo>
                    <a:pt x="14" y="42"/>
                    <a:pt x="13" y="44"/>
                    <a:pt x="12" y="45"/>
                  </a:cubicBezTo>
                  <a:cubicBezTo>
                    <a:pt x="10" y="46"/>
                    <a:pt x="7" y="44"/>
                    <a:pt x="5" y="46"/>
                  </a:cubicBezTo>
                  <a:cubicBezTo>
                    <a:pt x="0" y="49"/>
                    <a:pt x="6" y="59"/>
                    <a:pt x="11" y="58"/>
                  </a:cubicBezTo>
                  <a:cubicBezTo>
                    <a:pt x="13" y="57"/>
                    <a:pt x="16" y="55"/>
                    <a:pt x="19" y="55"/>
                  </a:cubicBezTo>
                  <a:cubicBezTo>
                    <a:pt x="21" y="55"/>
                    <a:pt x="22" y="57"/>
                    <a:pt x="24" y="57"/>
                  </a:cubicBezTo>
                  <a:cubicBezTo>
                    <a:pt x="28" y="56"/>
                    <a:pt x="34" y="52"/>
                    <a:pt x="34" y="59"/>
                  </a:cubicBezTo>
                  <a:cubicBezTo>
                    <a:pt x="34" y="63"/>
                    <a:pt x="30" y="63"/>
                    <a:pt x="27" y="64"/>
                  </a:cubicBezTo>
                  <a:cubicBezTo>
                    <a:pt x="24" y="65"/>
                    <a:pt x="23" y="66"/>
                    <a:pt x="21" y="67"/>
                  </a:cubicBezTo>
                  <a:cubicBezTo>
                    <a:pt x="18" y="68"/>
                    <a:pt x="16" y="69"/>
                    <a:pt x="15" y="72"/>
                  </a:cubicBezTo>
                  <a:cubicBezTo>
                    <a:pt x="15" y="73"/>
                    <a:pt x="16" y="75"/>
                    <a:pt x="15" y="75"/>
                  </a:cubicBezTo>
                  <a:cubicBezTo>
                    <a:pt x="14" y="77"/>
                    <a:pt x="13" y="78"/>
                    <a:pt x="12" y="80"/>
                  </a:cubicBezTo>
                  <a:cubicBezTo>
                    <a:pt x="11" y="88"/>
                    <a:pt x="24" y="85"/>
                    <a:pt x="27" y="89"/>
                  </a:cubicBezTo>
                  <a:cubicBezTo>
                    <a:pt x="29" y="92"/>
                    <a:pt x="27" y="95"/>
                    <a:pt x="31" y="96"/>
                  </a:cubicBezTo>
                  <a:cubicBezTo>
                    <a:pt x="34" y="96"/>
                    <a:pt x="38" y="95"/>
                    <a:pt x="40" y="96"/>
                  </a:cubicBezTo>
                  <a:cubicBezTo>
                    <a:pt x="43" y="97"/>
                    <a:pt x="44" y="98"/>
                    <a:pt x="46" y="98"/>
                  </a:cubicBezTo>
                  <a:cubicBezTo>
                    <a:pt x="49" y="98"/>
                    <a:pt x="48" y="97"/>
                    <a:pt x="50" y="99"/>
                  </a:cubicBezTo>
                  <a:cubicBezTo>
                    <a:pt x="50" y="101"/>
                    <a:pt x="50" y="105"/>
                    <a:pt x="48" y="106"/>
                  </a:cubicBezTo>
                  <a:cubicBezTo>
                    <a:pt x="47" y="107"/>
                    <a:pt x="46" y="106"/>
                    <a:pt x="45" y="107"/>
                  </a:cubicBezTo>
                  <a:cubicBezTo>
                    <a:pt x="44" y="109"/>
                    <a:pt x="44" y="110"/>
                    <a:pt x="43" y="111"/>
                  </a:cubicBezTo>
                  <a:cubicBezTo>
                    <a:pt x="39" y="113"/>
                    <a:pt x="35" y="112"/>
                    <a:pt x="31" y="114"/>
                  </a:cubicBezTo>
                  <a:cubicBezTo>
                    <a:pt x="29" y="115"/>
                    <a:pt x="27" y="118"/>
                    <a:pt x="25" y="118"/>
                  </a:cubicBezTo>
                  <a:cubicBezTo>
                    <a:pt x="22" y="119"/>
                    <a:pt x="20" y="118"/>
                    <a:pt x="18" y="120"/>
                  </a:cubicBezTo>
                  <a:cubicBezTo>
                    <a:pt x="17" y="122"/>
                    <a:pt x="17" y="124"/>
                    <a:pt x="17" y="126"/>
                  </a:cubicBezTo>
                  <a:cubicBezTo>
                    <a:pt x="19" y="126"/>
                    <a:pt x="21" y="123"/>
                    <a:pt x="23" y="122"/>
                  </a:cubicBezTo>
                  <a:cubicBezTo>
                    <a:pt x="25" y="121"/>
                    <a:pt x="26" y="121"/>
                    <a:pt x="28" y="121"/>
                  </a:cubicBezTo>
                  <a:cubicBezTo>
                    <a:pt x="30" y="120"/>
                    <a:pt x="32" y="120"/>
                    <a:pt x="34" y="119"/>
                  </a:cubicBezTo>
                  <a:cubicBezTo>
                    <a:pt x="36" y="118"/>
                    <a:pt x="38" y="114"/>
                    <a:pt x="41" y="113"/>
                  </a:cubicBezTo>
                  <a:cubicBezTo>
                    <a:pt x="42" y="112"/>
                    <a:pt x="44" y="113"/>
                    <a:pt x="46" y="112"/>
                  </a:cubicBezTo>
                  <a:cubicBezTo>
                    <a:pt x="48" y="111"/>
                    <a:pt x="50" y="109"/>
                    <a:pt x="52" y="108"/>
                  </a:cubicBezTo>
                  <a:cubicBezTo>
                    <a:pt x="56" y="106"/>
                    <a:pt x="61" y="105"/>
                    <a:pt x="65" y="102"/>
                  </a:cubicBezTo>
                  <a:cubicBezTo>
                    <a:pt x="70" y="99"/>
                    <a:pt x="67" y="98"/>
                    <a:pt x="66" y="94"/>
                  </a:cubicBezTo>
                  <a:cubicBezTo>
                    <a:pt x="66" y="90"/>
                    <a:pt x="71" y="88"/>
                    <a:pt x="74" y="86"/>
                  </a:cubicBezTo>
                  <a:cubicBezTo>
                    <a:pt x="75" y="84"/>
                    <a:pt x="77" y="80"/>
                    <a:pt x="79" y="82"/>
                  </a:cubicBezTo>
                  <a:cubicBezTo>
                    <a:pt x="83" y="85"/>
                    <a:pt x="76" y="89"/>
                    <a:pt x="77" y="92"/>
                  </a:cubicBezTo>
                  <a:cubicBezTo>
                    <a:pt x="78" y="92"/>
                    <a:pt x="78" y="93"/>
                    <a:pt x="79" y="94"/>
                  </a:cubicBezTo>
                  <a:cubicBezTo>
                    <a:pt x="85" y="94"/>
                    <a:pt x="89" y="91"/>
                    <a:pt x="91" y="85"/>
                  </a:cubicBezTo>
                  <a:cubicBezTo>
                    <a:pt x="92" y="84"/>
                    <a:pt x="91" y="81"/>
                    <a:pt x="95" y="82"/>
                  </a:cubicBezTo>
                  <a:cubicBezTo>
                    <a:pt x="97" y="83"/>
                    <a:pt x="97" y="84"/>
                    <a:pt x="99" y="85"/>
                  </a:cubicBezTo>
                  <a:cubicBezTo>
                    <a:pt x="99" y="86"/>
                    <a:pt x="105" y="85"/>
                    <a:pt x="102" y="88"/>
                  </a:cubicBezTo>
                  <a:cubicBezTo>
                    <a:pt x="105" y="90"/>
                    <a:pt x="110" y="89"/>
                    <a:pt x="114" y="89"/>
                  </a:cubicBezTo>
                  <a:cubicBezTo>
                    <a:pt x="117" y="89"/>
                    <a:pt x="121" y="89"/>
                    <a:pt x="124" y="90"/>
                  </a:cubicBezTo>
                  <a:cubicBezTo>
                    <a:pt x="125" y="91"/>
                    <a:pt x="126" y="92"/>
                    <a:pt x="128" y="91"/>
                  </a:cubicBezTo>
                  <a:cubicBezTo>
                    <a:pt x="129" y="91"/>
                    <a:pt x="129" y="90"/>
                    <a:pt x="130" y="91"/>
                  </a:cubicBezTo>
                  <a:cubicBezTo>
                    <a:pt x="131" y="91"/>
                    <a:pt x="131" y="92"/>
                    <a:pt x="132" y="92"/>
                  </a:cubicBezTo>
                  <a:cubicBezTo>
                    <a:pt x="133" y="93"/>
                    <a:pt x="135" y="93"/>
                    <a:pt x="136" y="93"/>
                  </a:cubicBezTo>
                  <a:cubicBezTo>
                    <a:pt x="140" y="95"/>
                    <a:pt x="143" y="100"/>
                    <a:pt x="147" y="100"/>
                  </a:cubicBezTo>
                  <a:cubicBezTo>
                    <a:pt x="151" y="100"/>
                    <a:pt x="156" y="94"/>
                    <a:pt x="160" y="98"/>
                  </a:cubicBezTo>
                  <a:cubicBezTo>
                    <a:pt x="161" y="99"/>
                    <a:pt x="160" y="101"/>
                    <a:pt x="161" y="102"/>
                  </a:cubicBezTo>
                  <a:cubicBezTo>
                    <a:pt x="162" y="103"/>
                    <a:pt x="163" y="102"/>
                    <a:pt x="165" y="103"/>
                  </a:cubicBezTo>
                  <a:cubicBezTo>
                    <a:pt x="167" y="104"/>
                    <a:pt x="167" y="106"/>
                    <a:pt x="167" y="107"/>
                  </a:cubicBezTo>
                  <a:cubicBezTo>
                    <a:pt x="168" y="109"/>
                    <a:pt x="168" y="109"/>
                    <a:pt x="169" y="110"/>
                  </a:cubicBezTo>
                  <a:cubicBezTo>
                    <a:pt x="170" y="111"/>
                    <a:pt x="171" y="112"/>
                    <a:pt x="172" y="113"/>
                  </a:cubicBezTo>
                  <a:cubicBezTo>
                    <a:pt x="172" y="113"/>
                    <a:pt x="174" y="113"/>
                    <a:pt x="175" y="114"/>
                  </a:cubicBezTo>
                  <a:cubicBezTo>
                    <a:pt x="177" y="116"/>
                    <a:pt x="176" y="119"/>
                    <a:pt x="177" y="121"/>
                  </a:cubicBezTo>
                  <a:cubicBezTo>
                    <a:pt x="179" y="122"/>
                    <a:pt x="180" y="123"/>
                    <a:pt x="181" y="125"/>
                  </a:cubicBezTo>
                  <a:cubicBezTo>
                    <a:pt x="183" y="128"/>
                    <a:pt x="183" y="129"/>
                    <a:pt x="185" y="130"/>
                  </a:cubicBezTo>
                  <a:cubicBezTo>
                    <a:pt x="188" y="132"/>
                    <a:pt x="190" y="133"/>
                    <a:pt x="190" y="137"/>
                  </a:cubicBezTo>
                  <a:cubicBezTo>
                    <a:pt x="191" y="139"/>
                    <a:pt x="190" y="143"/>
                    <a:pt x="192" y="144"/>
                  </a:cubicBezTo>
                  <a:cubicBezTo>
                    <a:pt x="193" y="145"/>
                    <a:pt x="196" y="145"/>
                    <a:pt x="198" y="146"/>
                  </a:cubicBezTo>
                  <a:cubicBezTo>
                    <a:pt x="199" y="146"/>
                    <a:pt x="200" y="147"/>
                    <a:pt x="202" y="148"/>
                  </a:cubicBezTo>
                  <a:cubicBezTo>
                    <a:pt x="203" y="148"/>
                    <a:pt x="205" y="148"/>
                    <a:pt x="207" y="148"/>
                  </a:cubicBezTo>
                  <a:cubicBezTo>
                    <a:pt x="208" y="149"/>
                    <a:pt x="209" y="151"/>
                    <a:pt x="210" y="152"/>
                  </a:cubicBezTo>
                  <a:cubicBezTo>
                    <a:pt x="211" y="152"/>
                    <a:pt x="212" y="153"/>
                    <a:pt x="213" y="153"/>
                  </a:cubicBezTo>
                  <a:cubicBezTo>
                    <a:pt x="215" y="155"/>
                    <a:pt x="215" y="157"/>
                    <a:pt x="216" y="159"/>
                  </a:cubicBezTo>
                  <a:cubicBezTo>
                    <a:pt x="217" y="160"/>
                    <a:pt x="219" y="160"/>
                    <a:pt x="219" y="163"/>
                  </a:cubicBezTo>
                  <a:cubicBezTo>
                    <a:pt x="219" y="167"/>
                    <a:pt x="215" y="165"/>
                    <a:pt x="213" y="163"/>
                  </a:cubicBezTo>
                  <a:cubicBezTo>
                    <a:pt x="212" y="163"/>
                    <a:pt x="212" y="162"/>
                    <a:pt x="211" y="161"/>
                  </a:cubicBezTo>
                  <a:cubicBezTo>
                    <a:pt x="211" y="161"/>
                    <a:pt x="209" y="160"/>
                    <a:pt x="209" y="160"/>
                  </a:cubicBezTo>
                  <a:cubicBezTo>
                    <a:pt x="207" y="158"/>
                    <a:pt x="206" y="158"/>
                    <a:pt x="203" y="157"/>
                  </a:cubicBezTo>
                  <a:cubicBezTo>
                    <a:pt x="200" y="156"/>
                    <a:pt x="199" y="156"/>
                    <a:pt x="197" y="154"/>
                  </a:cubicBezTo>
                  <a:cubicBezTo>
                    <a:pt x="196" y="152"/>
                    <a:pt x="192" y="149"/>
                    <a:pt x="189" y="150"/>
                  </a:cubicBezTo>
                  <a:cubicBezTo>
                    <a:pt x="187" y="150"/>
                    <a:pt x="187" y="151"/>
                    <a:pt x="189" y="153"/>
                  </a:cubicBezTo>
                  <a:cubicBezTo>
                    <a:pt x="190" y="154"/>
                    <a:pt x="192" y="154"/>
                    <a:pt x="193" y="155"/>
                  </a:cubicBezTo>
                  <a:cubicBezTo>
                    <a:pt x="195" y="156"/>
                    <a:pt x="196" y="157"/>
                    <a:pt x="197" y="159"/>
                  </a:cubicBezTo>
                  <a:cubicBezTo>
                    <a:pt x="199" y="161"/>
                    <a:pt x="202" y="161"/>
                    <a:pt x="204" y="163"/>
                  </a:cubicBezTo>
                  <a:cubicBezTo>
                    <a:pt x="205" y="165"/>
                    <a:pt x="208" y="168"/>
                    <a:pt x="209" y="170"/>
                  </a:cubicBezTo>
                  <a:cubicBezTo>
                    <a:pt x="210" y="172"/>
                    <a:pt x="209" y="172"/>
                    <a:pt x="209" y="175"/>
                  </a:cubicBezTo>
                  <a:cubicBezTo>
                    <a:pt x="208" y="178"/>
                    <a:pt x="208" y="180"/>
                    <a:pt x="208" y="183"/>
                  </a:cubicBezTo>
                  <a:cubicBezTo>
                    <a:pt x="208" y="186"/>
                    <a:pt x="207" y="189"/>
                    <a:pt x="207" y="191"/>
                  </a:cubicBezTo>
                  <a:cubicBezTo>
                    <a:pt x="207" y="193"/>
                    <a:pt x="208" y="195"/>
                    <a:pt x="208" y="196"/>
                  </a:cubicBezTo>
                  <a:cubicBezTo>
                    <a:pt x="209" y="198"/>
                    <a:pt x="207" y="199"/>
                    <a:pt x="207" y="200"/>
                  </a:cubicBezTo>
                  <a:cubicBezTo>
                    <a:pt x="207" y="202"/>
                    <a:pt x="209" y="203"/>
                    <a:pt x="209" y="204"/>
                  </a:cubicBezTo>
                  <a:cubicBezTo>
                    <a:pt x="210" y="205"/>
                    <a:pt x="210" y="207"/>
                    <a:pt x="210" y="209"/>
                  </a:cubicBezTo>
                  <a:cubicBezTo>
                    <a:pt x="211" y="212"/>
                    <a:pt x="212" y="215"/>
                    <a:pt x="213" y="218"/>
                  </a:cubicBezTo>
                  <a:cubicBezTo>
                    <a:pt x="215" y="222"/>
                    <a:pt x="218" y="225"/>
                    <a:pt x="222" y="228"/>
                  </a:cubicBezTo>
                  <a:cubicBezTo>
                    <a:pt x="222" y="229"/>
                    <a:pt x="224" y="229"/>
                    <a:pt x="224" y="230"/>
                  </a:cubicBezTo>
                  <a:cubicBezTo>
                    <a:pt x="226" y="232"/>
                    <a:pt x="225" y="234"/>
                    <a:pt x="226" y="236"/>
                  </a:cubicBezTo>
                  <a:cubicBezTo>
                    <a:pt x="228" y="239"/>
                    <a:pt x="230" y="240"/>
                    <a:pt x="233" y="242"/>
                  </a:cubicBezTo>
                  <a:cubicBezTo>
                    <a:pt x="234" y="242"/>
                    <a:pt x="234" y="243"/>
                    <a:pt x="235" y="244"/>
                  </a:cubicBezTo>
                  <a:cubicBezTo>
                    <a:pt x="236" y="244"/>
                    <a:pt x="237" y="243"/>
                    <a:pt x="238" y="243"/>
                  </a:cubicBezTo>
                  <a:cubicBezTo>
                    <a:pt x="240" y="244"/>
                    <a:pt x="241" y="248"/>
                    <a:pt x="242" y="250"/>
                  </a:cubicBezTo>
                  <a:cubicBezTo>
                    <a:pt x="243" y="252"/>
                    <a:pt x="245" y="254"/>
                    <a:pt x="247" y="256"/>
                  </a:cubicBezTo>
                  <a:cubicBezTo>
                    <a:pt x="249" y="258"/>
                    <a:pt x="250" y="261"/>
                    <a:pt x="252" y="263"/>
                  </a:cubicBezTo>
                  <a:cubicBezTo>
                    <a:pt x="254" y="265"/>
                    <a:pt x="256" y="269"/>
                    <a:pt x="256" y="271"/>
                  </a:cubicBezTo>
                  <a:cubicBezTo>
                    <a:pt x="255" y="276"/>
                    <a:pt x="253" y="274"/>
                    <a:pt x="257" y="277"/>
                  </a:cubicBezTo>
                  <a:cubicBezTo>
                    <a:pt x="260" y="278"/>
                    <a:pt x="263" y="280"/>
                    <a:pt x="265" y="282"/>
                  </a:cubicBezTo>
                  <a:cubicBezTo>
                    <a:pt x="267" y="284"/>
                    <a:pt x="268" y="285"/>
                    <a:pt x="270" y="287"/>
                  </a:cubicBezTo>
                  <a:cubicBezTo>
                    <a:pt x="271" y="289"/>
                    <a:pt x="272" y="291"/>
                    <a:pt x="273" y="292"/>
                  </a:cubicBezTo>
                  <a:cubicBezTo>
                    <a:pt x="273" y="292"/>
                    <a:pt x="273" y="292"/>
                    <a:pt x="273" y="292"/>
                  </a:cubicBezTo>
                  <a:cubicBezTo>
                    <a:pt x="274" y="290"/>
                    <a:pt x="275" y="287"/>
                    <a:pt x="275" y="284"/>
                  </a:cubicBezTo>
                  <a:cubicBezTo>
                    <a:pt x="274" y="281"/>
                    <a:pt x="270" y="280"/>
                    <a:pt x="268" y="277"/>
                  </a:cubicBezTo>
                  <a:cubicBezTo>
                    <a:pt x="267" y="275"/>
                    <a:pt x="267" y="273"/>
                    <a:pt x="266" y="272"/>
                  </a:cubicBezTo>
                  <a:cubicBezTo>
                    <a:pt x="265" y="271"/>
                    <a:pt x="264" y="271"/>
                    <a:pt x="263" y="270"/>
                  </a:cubicBezTo>
                  <a:cubicBezTo>
                    <a:pt x="262" y="269"/>
                    <a:pt x="262" y="268"/>
                    <a:pt x="262" y="267"/>
                  </a:cubicBezTo>
                  <a:cubicBezTo>
                    <a:pt x="260" y="265"/>
                    <a:pt x="258" y="266"/>
                    <a:pt x="256" y="264"/>
                  </a:cubicBezTo>
                  <a:cubicBezTo>
                    <a:pt x="255" y="264"/>
                    <a:pt x="253" y="260"/>
                    <a:pt x="253" y="258"/>
                  </a:cubicBezTo>
                  <a:cubicBezTo>
                    <a:pt x="252" y="257"/>
                    <a:pt x="250" y="252"/>
                    <a:pt x="252" y="251"/>
                  </a:cubicBezTo>
                  <a:cubicBezTo>
                    <a:pt x="252" y="250"/>
                    <a:pt x="256" y="251"/>
                    <a:pt x="257" y="251"/>
                  </a:cubicBezTo>
                  <a:cubicBezTo>
                    <a:pt x="260" y="252"/>
                    <a:pt x="262" y="255"/>
                    <a:pt x="263" y="257"/>
                  </a:cubicBezTo>
                  <a:cubicBezTo>
                    <a:pt x="266" y="261"/>
                    <a:pt x="268" y="265"/>
                    <a:pt x="271" y="269"/>
                  </a:cubicBezTo>
                  <a:cubicBezTo>
                    <a:pt x="272" y="272"/>
                    <a:pt x="273" y="273"/>
                    <a:pt x="275" y="275"/>
                  </a:cubicBezTo>
                  <a:cubicBezTo>
                    <a:pt x="277" y="276"/>
                    <a:pt x="277" y="276"/>
                    <a:pt x="279" y="278"/>
                  </a:cubicBezTo>
                  <a:cubicBezTo>
                    <a:pt x="279" y="278"/>
                    <a:pt x="280" y="280"/>
                    <a:pt x="281" y="280"/>
                  </a:cubicBezTo>
                  <a:cubicBezTo>
                    <a:pt x="282" y="281"/>
                    <a:pt x="285" y="281"/>
                    <a:pt x="285" y="281"/>
                  </a:cubicBezTo>
                  <a:cubicBezTo>
                    <a:pt x="287" y="282"/>
                    <a:pt x="286" y="284"/>
                    <a:pt x="287" y="286"/>
                  </a:cubicBezTo>
                  <a:cubicBezTo>
                    <a:pt x="288" y="288"/>
                    <a:pt x="292" y="289"/>
                    <a:pt x="293" y="291"/>
                  </a:cubicBezTo>
                  <a:cubicBezTo>
                    <a:pt x="295" y="293"/>
                    <a:pt x="296" y="296"/>
                    <a:pt x="296" y="299"/>
                  </a:cubicBezTo>
                  <a:cubicBezTo>
                    <a:pt x="296" y="303"/>
                    <a:pt x="296" y="304"/>
                    <a:pt x="298" y="307"/>
                  </a:cubicBezTo>
                  <a:cubicBezTo>
                    <a:pt x="299" y="308"/>
                    <a:pt x="299" y="308"/>
                    <a:pt x="300" y="310"/>
                  </a:cubicBezTo>
                  <a:cubicBezTo>
                    <a:pt x="300" y="312"/>
                    <a:pt x="299" y="312"/>
                    <a:pt x="300" y="313"/>
                  </a:cubicBezTo>
                  <a:cubicBezTo>
                    <a:pt x="302" y="315"/>
                    <a:pt x="307" y="316"/>
                    <a:pt x="309" y="317"/>
                  </a:cubicBezTo>
                  <a:cubicBezTo>
                    <a:pt x="312" y="318"/>
                    <a:pt x="316" y="321"/>
                    <a:pt x="319" y="322"/>
                  </a:cubicBezTo>
                  <a:cubicBezTo>
                    <a:pt x="320" y="322"/>
                    <a:pt x="322" y="322"/>
                    <a:pt x="323" y="322"/>
                  </a:cubicBezTo>
                  <a:cubicBezTo>
                    <a:pt x="326" y="323"/>
                    <a:pt x="326" y="325"/>
                    <a:pt x="328" y="326"/>
                  </a:cubicBezTo>
                  <a:cubicBezTo>
                    <a:pt x="332" y="328"/>
                    <a:pt x="338" y="327"/>
                    <a:pt x="342" y="326"/>
                  </a:cubicBezTo>
                  <a:cubicBezTo>
                    <a:pt x="343" y="326"/>
                    <a:pt x="345" y="326"/>
                    <a:pt x="346" y="326"/>
                  </a:cubicBezTo>
                  <a:cubicBezTo>
                    <a:pt x="347" y="326"/>
                    <a:pt x="349" y="327"/>
                    <a:pt x="350" y="327"/>
                  </a:cubicBezTo>
                  <a:cubicBezTo>
                    <a:pt x="352" y="327"/>
                    <a:pt x="352" y="325"/>
                    <a:pt x="354" y="325"/>
                  </a:cubicBezTo>
                  <a:cubicBezTo>
                    <a:pt x="356" y="326"/>
                    <a:pt x="357" y="329"/>
                    <a:pt x="359" y="331"/>
                  </a:cubicBezTo>
                  <a:cubicBezTo>
                    <a:pt x="360" y="332"/>
                    <a:pt x="361" y="333"/>
                    <a:pt x="362" y="334"/>
                  </a:cubicBezTo>
                  <a:cubicBezTo>
                    <a:pt x="363" y="334"/>
                    <a:pt x="364" y="336"/>
                    <a:pt x="365" y="336"/>
                  </a:cubicBezTo>
                  <a:cubicBezTo>
                    <a:pt x="366" y="337"/>
                    <a:pt x="369" y="337"/>
                    <a:pt x="371" y="337"/>
                  </a:cubicBezTo>
                  <a:cubicBezTo>
                    <a:pt x="374" y="337"/>
                    <a:pt x="376" y="338"/>
                    <a:pt x="379" y="337"/>
                  </a:cubicBezTo>
                  <a:cubicBezTo>
                    <a:pt x="383" y="337"/>
                    <a:pt x="382" y="339"/>
                    <a:pt x="383" y="342"/>
                  </a:cubicBezTo>
                  <a:cubicBezTo>
                    <a:pt x="384" y="345"/>
                    <a:pt x="386" y="346"/>
                    <a:pt x="388" y="348"/>
                  </a:cubicBezTo>
                  <a:cubicBezTo>
                    <a:pt x="389" y="349"/>
                    <a:pt x="388" y="350"/>
                    <a:pt x="390" y="351"/>
                  </a:cubicBezTo>
                  <a:cubicBezTo>
                    <a:pt x="390" y="351"/>
                    <a:pt x="391" y="351"/>
                    <a:pt x="391" y="351"/>
                  </a:cubicBezTo>
                  <a:cubicBezTo>
                    <a:pt x="394" y="353"/>
                    <a:pt x="392" y="353"/>
                    <a:pt x="393" y="355"/>
                  </a:cubicBezTo>
                  <a:cubicBezTo>
                    <a:pt x="395" y="357"/>
                    <a:pt x="399" y="356"/>
                    <a:pt x="402" y="35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9" name="Freeform 73"/>
            <p:cNvSpPr/>
            <p:nvPr/>
          </p:nvSpPr>
          <p:spPr bwMode="auto">
            <a:xfrm>
              <a:off x="2944813" y="2722563"/>
              <a:ext cx="55562" cy="38100"/>
            </a:xfrm>
            <a:custGeom>
              <a:avLst/>
              <a:gdLst>
                <a:gd name="T0" fmla="*/ 8 w 13"/>
                <a:gd name="T1" fmla="*/ 1 h 9"/>
                <a:gd name="T2" fmla="*/ 10 w 13"/>
                <a:gd name="T3" fmla="*/ 0 h 9"/>
                <a:gd name="T4" fmla="*/ 6 w 13"/>
                <a:gd name="T5" fmla="*/ 2 h 9"/>
                <a:gd name="T6" fmla="*/ 3 w 13"/>
                <a:gd name="T7" fmla="*/ 3 h 9"/>
                <a:gd name="T8" fmla="*/ 1 w 13"/>
                <a:gd name="T9" fmla="*/ 5 h 9"/>
                <a:gd name="T10" fmla="*/ 1 w 13"/>
                <a:gd name="T11" fmla="*/ 8 h 9"/>
                <a:gd name="T12" fmla="*/ 5 w 13"/>
                <a:gd name="T13" fmla="*/ 6 h 9"/>
                <a:gd name="T14" fmla="*/ 10 w 13"/>
                <a:gd name="T15" fmla="*/ 5 h 9"/>
                <a:gd name="T16" fmla="*/ 8 w 13"/>
                <a:gd name="T17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9">
                  <a:moveTo>
                    <a:pt x="8" y="1"/>
                  </a:moveTo>
                  <a:cubicBezTo>
                    <a:pt x="10" y="0"/>
                    <a:pt x="10" y="0"/>
                    <a:pt x="10" y="0"/>
                  </a:cubicBezTo>
                  <a:cubicBezTo>
                    <a:pt x="8" y="1"/>
                    <a:pt x="7" y="2"/>
                    <a:pt x="6" y="2"/>
                  </a:cubicBezTo>
                  <a:cubicBezTo>
                    <a:pt x="5" y="3"/>
                    <a:pt x="4" y="3"/>
                    <a:pt x="3" y="3"/>
                  </a:cubicBezTo>
                  <a:cubicBezTo>
                    <a:pt x="3" y="3"/>
                    <a:pt x="1" y="5"/>
                    <a:pt x="1" y="5"/>
                  </a:cubicBezTo>
                  <a:cubicBezTo>
                    <a:pt x="0" y="6"/>
                    <a:pt x="0" y="8"/>
                    <a:pt x="1" y="8"/>
                  </a:cubicBezTo>
                  <a:cubicBezTo>
                    <a:pt x="3" y="9"/>
                    <a:pt x="4" y="7"/>
                    <a:pt x="5" y="6"/>
                  </a:cubicBezTo>
                  <a:cubicBezTo>
                    <a:pt x="6" y="5"/>
                    <a:pt x="9" y="6"/>
                    <a:pt x="10" y="5"/>
                  </a:cubicBezTo>
                  <a:cubicBezTo>
                    <a:pt x="13" y="3"/>
                    <a:pt x="10" y="1"/>
                    <a:pt x="8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0" name="Freeform 74"/>
            <p:cNvSpPr/>
            <p:nvPr/>
          </p:nvSpPr>
          <p:spPr bwMode="auto">
            <a:xfrm>
              <a:off x="2665413" y="2824163"/>
              <a:ext cx="46037" cy="28575"/>
            </a:xfrm>
            <a:custGeom>
              <a:avLst/>
              <a:gdLst>
                <a:gd name="T0" fmla="*/ 9 w 11"/>
                <a:gd name="T1" fmla="*/ 2 h 7"/>
                <a:gd name="T2" fmla="*/ 9 w 11"/>
                <a:gd name="T3" fmla="*/ 0 h 7"/>
                <a:gd name="T4" fmla="*/ 8 w 11"/>
                <a:gd name="T5" fmla="*/ 0 h 7"/>
                <a:gd name="T6" fmla="*/ 9 w 11"/>
                <a:gd name="T7" fmla="*/ 1 h 7"/>
                <a:gd name="T8" fmla="*/ 7 w 11"/>
                <a:gd name="T9" fmla="*/ 3 h 7"/>
                <a:gd name="T10" fmla="*/ 5 w 11"/>
                <a:gd name="T11" fmla="*/ 3 h 7"/>
                <a:gd name="T12" fmla="*/ 1 w 11"/>
                <a:gd name="T13" fmla="*/ 7 h 7"/>
                <a:gd name="T14" fmla="*/ 7 w 11"/>
                <a:gd name="T15" fmla="*/ 7 h 7"/>
                <a:gd name="T16" fmla="*/ 11 w 11"/>
                <a:gd name="T17" fmla="*/ 2 h 7"/>
                <a:gd name="T18" fmla="*/ 9 w 11"/>
                <a:gd name="T19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" h="7">
                  <a:moveTo>
                    <a:pt x="9" y="2"/>
                  </a:moveTo>
                  <a:cubicBezTo>
                    <a:pt x="9" y="1"/>
                    <a:pt x="9" y="0"/>
                    <a:pt x="9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8" y="1"/>
                    <a:pt x="8" y="3"/>
                    <a:pt x="7" y="3"/>
                  </a:cubicBezTo>
                  <a:cubicBezTo>
                    <a:pt x="6" y="4"/>
                    <a:pt x="6" y="3"/>
                    <a:pt x="5" y="3"/>
                  </a:cubicBezTo>
                  <a:cubicBezTo>
                    <a:pt x="4" y="3"/>
                    <a:pt x="0" y="5"/>
                    <a:pt x="1" y="7"/>
                  </a:cubicBezTo>
                  <a:cubicBezTo>
                    <a:pt x="2" y="7"/>
                    <a:pt x="6" y="7"/>
                    <a:pt x="7" y="7"/>
                  </a:cubicBezTo>
                  <a:cubicBezTo>
                    <a:pt x="10" y="7"/>
                    <a:pt x="11" y="5"/>
                    <a:pt x="11" y="2"/>
                  </a:cubicBezTo>
                  <a:cubicBezTo>
                    <a:pt x="11" y="2"/>
                    <a:pt x="10" y="2"/>
                    <a:pt x="9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1" name="Freeform 75"/>
            <p:cNvSpPr/>
            <p:nvPr/>
          </p:nvSpPr>
          <p:spPr bwMode="auto">
            <a:xfrm>
              <a:off x="3313113" y="2717800"/>
              <a:ext cx="38100" cy="46038"/>
            </a:xfrm>
            <a:custGeom>
              <a:avLst/>
              <a:gdLst>
                <a:gd name="T0" fmla="*/ 6 w 9"/>
                <a:gd name="T1" fmla="*/ 4 h 11"/>
                <a:gd name="T2" fmla="*/ 5 w 9"/>
                <a:gd name="T3" fmla="*/ 1 h 11"/>
                <a:gd name="T4" fmla="*/ 0 w 9"/>
                <a:gd name="T5" fmla="*/ 1 h 11"/>
                <a:gd name="T6" fmla="*/ 0 w 9"/>
                <a:gd name="T7" fmla="*/ 1 h 11"/>
                <a:gd name="T8" fmla="*/ 2 w 9"/>
                <a:gd name="T9" fmla="*/ 4 h 11"/>
                <a:gd name="T10" fmla="*/ 4 w 9"/>
                <a:gd name="T11" fmla="*/ 9 h 11"/>
                <a:gd name="T12" fmla="*/ 8 w 9"/>
                <a:gd name="T13" fmla="*/ 6 h 11"/>
                <a:gd name="T14" fmla="*/ 6 w 9"/>
                <a:gd name="T15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" h="11">
                  <a:moveTo>
                    <a:pt x="6" y="4"/>
                  </a:moveTo>
                  <a:cubicBezTo>
                    <a:pt x="5" y="2"/>
                    <a:pt x="6" y="2"/>
                    <a:pt x="5" y="1"/>
                  </a:cubicBezTo>
                  <a:cubicBezTo>
                    <a:pt x="3" y="0"/>
                    <a:pt x="2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2" y="3"/>
                    <a:pt x="2" y="4"/>
                  </a:cubicBezTo>
                  <a:cubicBezTo>
                    <a:pt x="3" y="5"/>
                    <a:pt x="3" y="7"/>
                    <a:pt x="4" y="9"/>
                  </a:cubicBezTo>
                  <a:cubicBezTo>
                    <a:pt x="6" y="11"/>
                    <a:pt x="9" y="10"/>
                    <a:pt x="8" y="6"/>
                  </a:cubicBezTo>
                  <a:cubicBezTo>
                    <a:pt x="8" y="6"/>
                    <a:pt x="7" y="5"/>
                    <a:pt x="6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2" name="Freeform 76"/>
            <p:cNvSpPr/>
            <p:nvPr/>
          </p:nvSpPr>
          <p:spPr bwMode="auto">
            <a:xfrm>
              <a:off x="3373438" y="2773363"/>
              <a:ext cx="25400" cy="38100"/>
            </a:xfrm>
            <a:custGeom>
              <a:avLst/>
              <a:gdLst>
                <a:gd name="T0" fmla="*/ 3 w 6"/>
                <a:gd name="T1" fmla="*/ 8 h 9"/>
                <a:gd name="T2" fmla="*/ 6 w 6"/>
                <a:gd name="T3" fmla="*/ 6 h 9"/>
                <a:gd name="T4" fmla="*/ 5 w 6"/>
                <a:gd name="T5" fmla="*/ 5 h 9"/>
                <a:gd name="T6" fmla="*/ 4 w 6"/>
                <a:gd name="T7" fmla="*/ 2 h 9"/>
                <a:gd name="T8" fmla="*/ 2 w 6"/>
                <a:gd name="T9" fmla="*/ 0 h 9"/>
                <a:gd name="T10" fmla="*/ 1 w 6"/>
                <a:gd name="T11" fmla="*/ 0 h 9"/>
                <a:gd name="T12" fmla="*/ 1 w 6"/>
                <a:gd name="T13" fmla="*/ 0 h 9"/>
                <a:gd name="T14" fmla="*/ 2 w 6"/>
                <a:gd name="T15" fmla="*/ 3 h 9"/>
                <a:gd name="T16" fmla="*/ 3 w 6"/>
                <a:gd name="T17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9">
                  <a:moveTo>
                    <a:pt x="3" y="8"/>
                  </a:moveTo>
                  <a:cubicBezTo>
                    <a:pt x="5" y="9"/>
                    <a:pt x="6" y="8"/>
                    <a:pt x="6" y="6"/>
                  </a:cubicBezTo>
                  <a:cubicBezTo>
                    <a:pt x="6" y="5"/>
                    <a:pt x="5" y="5"/>
                    <a:pt x="5" y="5"/>
                  </a:cubicBezTo>
                  <a:cubicBezTo>
                    <a:pt x="4" y="4"/>
                    <a:pt x="5" y="3"/>
                    <a:pt x="4" y="2"/>
                  </a:cubicBezTo>
                  <a:cubicBezTo>
                    <a:pt x="3" y="1"/>
                    <a:pt x="2" y="1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0" y="3"/>
                    <a:pt x="2" y="3"/>
                  </a:cubicBezTo>
                  <a:cubicBezTo>
                    <a:pt x="2" y="5"/>
                    <a:pt x="2" y="7"/>
                    <a:pt x="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3" name="Freeform 77"/>
            <p:cNvSpPr/>
            <p:nvPr/>
          </p:nvSpPr>
          <p:spPr bwMode="auto">
            <a:xfrm>
              <a:off x="3381375" y="2824163"/>
              <a:ext cx="33337" cy="38100"/>
            </a:xfrm>
            <a:custGeom>
              <a:avLst/>
              <a:gdLst>
                <a:gd name="T0" fmla="*/ 1 w 8"/>
                <a:gd name="T1" fmla="*/ 1 h 9"/>
                <a:gd name="T2" fmla="*/ 6 w 8"/>
                <a:gd name="T3" fmla="*/ 6 h 9"/>
                <a:gd name="T4" fmla="*/ 1 w 8"/>
                <a:gd name="T5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9">
                  <a:moveTo>
                    <a:pt x="1" y="1"/>
                  </a:moveTo>
                  <a:cubicBezTo>
                    <a:pt x="0" y="3"/>
                    <a:pt x="4" y="9"/>
                    <a:pt x="6" y="6"/>
                  </a:cubicBezTo>
                  <a:cubicBezTo>
                    <a:pt x="8" y="3"/>
                    <a:pt x="4" y="0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" name="Freeform 78"/>
            <p:cNvSpPr/>
            <p:nvPr/>
          </p:nvSpPr>
          <p:spPr bwMode="auto">
            <a:xfrm flipH="1">
              <a:off x="3386138" y="2827338"/>
              <a:ext cx="0" cy="4763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" name="Freeform 79"/>
            <p:cNvSpPr/>
            <p:nvPr/>
          </p:nvSpPr>
          <p:spPr bwMode="auto">
            <a:xfrm>
              <a:off x="3386138" y="2824163"/>
              <a:ext cx="3175" cy="3175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1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0"/>
                    <a:pt x="1" y="0"/>
                  </a:cubicBez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6" name="Freeform 80"/>
            <p:cNvSpPr/>
            <p:nvPr/>
          </p:nvSpPr>
          <p:spPr bwMode="auto">
            <a:xfrm>
              <a:off x="4348163" y="3524250"/>
              <a:ext cx="211137" cy="63500"/>
            </a:xfrm>
            <a:custGeom>
              <a:avLst/>
              <a:gdLst>
                <a:gd name="T0" fmla="*/ 48 w 50"/>
                <a:gd name="T1" fmla="*/ 14 h 15"/>
                <a:gd name="T2" fmla="*/ 41 w 50"/>
                <a:gd name="T3" fmla="*/ 8 h 15"/>
                <a:gd name="T4" fmla="*/ 23 w 50"/>
                <a:gd name="T5" fmla="*/ 1 h 15"/>
                <a:gd name="T6" fmla="*/ 25 w 50"/>
                <a:gd name="T7" fmla="*/ 2 h 15"/>
                <a:gd name="T8" fmla="*/ 17 w 50"/>
                <a:gd name="T9" fmla="*/ 1 h 15"/>
                <a:gd name="T10" fmla="*/ 11 w 50"/>
                <a:gd name="T11" fmla="*/ 0 h 15"/>
                <a:gd name="T12" fmla="*/ 1 w 50"/>
                <a:gd name="T13" fmla="*/ 4 h 15"/>
                <a:gd name="T14" fmla="*/ 14 w 50"/>
                <a:gd name="T15" fmla="*/ 5 h 15"/>
                <a:gd name="T16" fmla="*/ 27 w 50"/>
                <a:gd name="T17" fmla="*/ 9 h 15"/>
                <a:gd name="T18" fmla="*/ 36 w 50"/>
                <a:gd name="T19" fmla="*/ 12 h 15"/>
                <a:gd name="T20" fmla="*/ 37 w 50"/>
                <a:gd name="T21" fmla="*/ 13 h 15"/>
                <a:gd name="T22" fmla="*/ 39 w 50"/>
                <a:gd name="T23" fmla="*/ 14 h 15"/>
                <a:gd name="T24" fmla="*/ 43 w 50"/>
                <a:gd name="T25" fmla="*/ 15 h 15"/>
                <a:gd name="T26" fmla="*/ 48 w 50"/>
                <a:gd name="T27" fmla="*/ 1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0" h="15">
                  <a:moveTo>
                    <a:pt x="48" y="14"/>
                  </a:moveTo>
                  <a:cubicBezTo>
                    <a:pt x="50" y="11"/>
                    <a:pt x="43" y="9"/>
                    <a:pt x="41" y="8"/>
                  </a:cubicBezTo>
                  <a:cubicBezTo>
                    <a:pt x="35" y="7"/>
                    <a:pt x="29" y="3"/>
                    <a:pt x="23" y="1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22" y="0"/>
                    <a:pt x="20" y="1"/>
                    <a:pt x="17" y="1"/>
                  </a:cubicBezTo>
                  <a:cubicBezTo>
                    <a:pt x="15" y="1"/>
                    <a:pt x="13" y="0"/>
                    <a:pt x="11" y="0"/>
                  </a:cubicBezTo>
                  <a:cubicBezTo>
                    <a:pt x="8" y="1"/>
                    <a:pt x="2" y="0"/>
                    <a:pt x="1" y="4"/>
                  </a:cubicBezTo>
                  <a:cubicBezTo>
                    <a:pt x="0" y="9"/>
                    <a:pt x="11" y="5"/>
                    <a:pt x="14" y="5"/>
                  </a:cubicBezTo>
                  <a:cubicBezTo>
                    <a:pt x="20" y="5"/>
                    <a:pt x="24" y="5"/>
                    <a:pt x="27" y="9"/>
                  </a:cubicBezTo>
                  <a:cubicBezTo>
                    <a:pt x="30" y="12"/>
                    <a:pt x="33" y="10"/>
                    <a:pt x="36" y="12"/>
                  </a:cubicBezTo>
                  <a:cubicBezTo>
                    <a:pt x="36" y="12"/>
                    <a:pt x="37" y="13"/>
                    <a:pt x="37" y="13"/>
                  </a:cubicBezTo>
                  <a:cubicBezTo>
                    <a:pt x="37" y="13"/>
                    <a:pt x="38" y="13"/>
                    <a:pt x="39" y="14"/>
                  </a:cubicBezTo>
                  <a:cubicBezTo>
                    <a:pt x="41" y="14"/>
                    <a:pt x="41" y="14"/>
                    <a:pt x="43" y="15"/>
                  </a:cubicBezTo>
                  <a:cubicBezTo>
                    <a:pt x="44" y="15"/>
                    <a:pt x="47" y="15"/>
                    <a:pt x="48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7" name="Freeform 81"/>
            <p:cNvSpPr/>
            <p:nvPr/>
          </p:nvSpPr>
          <p:spPr bwMode="auto">
            <a:xfrm>
              <a:off x="4513263" y="3613150"/>
              <a:ext cx="4762" cy="7938"/>
            </a:xfrm>
            <a:custGeom>
              <a:avLst/>
              <a:gdLst>
                <a:gd name="T0" fmla="*/ 0 w 1"/>
                <a:gd name="T1" fmla="*/ 1 h 2"/>
                <a:gd name="T2" fmla="*/ 1 w 1"/>
                <a:gd name="T3" fmla="*/ 2 h 2"/>
                <a:gd name="T4" fmla="*/ 0 w 1"/>
                <a:gd name="T5" fmla="*/ 0 h 2"/>
                <a:gd name="T6" fmla="*/ 0 w 1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0" y="1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0" y="1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8" name="Freeform 82"/>
            <p:cNvSpPr/>
            <p:nvPr/>
          </p:nvSpPr>
          <p:spPr bwMode="auto">
            <a:xfrm>
              <a:off x="4475163" y="3613150"/>
              <a:ext cx="42862" cy="25400"/>
            </a:xfrm>
            <a:custGeom>
              <a:avLst/>
              <a:gdLst>
                <a:gd name="T0" fmla="*/ 4 w 10"/>
                <a:gd name="T1" fmla="*/ 1 h 6"/>
                <a:gd name="T2" fmla="*/ 1 w 10"/>
                <a:gd name="T3" fmla="*/ 5 h 6"/>
                <a:gd name="T4" fmla="*/ 8 w 10"/>
                <a:gd name="T5" fmla="*/ 4 h 6"/>
                <a:gd name="T6" fmla="*/ 10 w 10"/>
                <a:gd name="T7" fmla="*/ 2 h 6"/>
                <a:gd name="T8" fmla="*/ 4 w 10"/>
                <a:gd name="T9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6">
                  <a:moveTo>
                    <a:pt x="4" y="1"/>
                  </a:moveTo>
                  <a:cubicBezTo>
                    <a:pt x="3" y="1"/>
                    <a:pt x="0" y="3"/>
                    <a:pt x="1" y="5"/>
                  </a:cubicBezTo>
                  <a:cubicBezTo>
                    <a:pt x="2" y="6"/>
                    <a:pt x="6" y="4"/>
                    <a:pt x="8" y="4"/>
                  </a:cubicBezTo>
                  <a:cubicBezTo>
                    <a:pt x="9" y="3"/>
                    <a:pt x="10" y="3"/>
                    <a:pt x="10" y="2"/>
                  </a:cubicBezTo>
                  <a:cubicBezTo>
                    <a:pt x="7" y="0"/>
                    <a:pt x="6" y="0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9" name="Freeform 83"/>
            <p:cNvSpPr/>
            <p:nvPr/>
          </p:nvSpPr>
          <p:spPr bwMode="auto">
            <a:xfrm flipH="1">
              <a:off x="4518025" y="362108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0" name="Freeform 84"/>
            <p:cNvSpPr/>
            <p:nvPr/>
          </p:nvSpPr>
          <p:spPr bwMode="auto">
            <a:xfrm>
              <a:off x="4551363" y="3590925"/>
              <a:ext cx="131762" cy="55563"/>
            </a:xfrm>
            <a:custGeom>
              <a:avLst/>
              <a:gdLst>
                <a:gd name="T0" fmla="*/ 4 w 31"/>
                <a:gd name="T1" fmla="*/ 10 h 13"/>
                <a:gd name="T2" fmla="*/ 15 w 31"/>
                <a:gd name="T3" fmla="*/ 7 h 13"/>
                <a:gd name="T4" fmla="*/ 19 w 31"/>
                <a:gd name="T5" fmla="*/ 10 h 13"/>
                <a:gd name="T6" fmla="*/ 26 w 31"/>
                <a:gd name="T7" fmla="*/ 9 h 13"/>
                <a:gd name="T8" fmla="*/ 30 w 31"/>
                <a:gd name="T9" fmla="*/ 7 h 13"/>
                <a:gd name="T10" fmla="*/ 25 w 31"/>
                <a:gd name="T11" fmla="*/ 3 h 13"/>
                <a:gd name="T12" fmla="*/ 21 w 31"/>
                <a:gd name="T13" fmla="*/ 2 h 13"/>
                <a:gd name="T14" fmla="*/ 22 w 31"/>
                <a:gd name="T15" fmla="*/ 2 h 13"/>
                <a:gd name="T16" fmla="*/ 16 w 31"/>
                <a:gd name="T17" fmla="*/ 0 h 13"/>
                <a:gd name="T18" fmla="*/ 8 w 31"/>
                <a:gd name="T19" fmla="*/ 2 h 13"/>
                <a:gd name="T20" fmla="*/ 8 w 31"/>
                <a:gd name="T21" fmla="*/ 5 h 13"/>
                <a:gd name="T22" fmla="*/ 4 w 31"/>
                <a:gd name="T23" fmla="*/ 1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1" h="13">
                  <a:moveTo>
                    <a:pt x="4" y="10"/>
                  </a:moveTo>
                  <a:cubicBezTo>
                    <a:pt x="7" y="13"/>
                    <a:pt x="11" y="6"/>
                    <a:pt x="15" y="7"/>
                  </a:cubicBezTo>
                  <a:cubicBezTo>
                    <a:pt x="17" y="8"/>
                    <a:pt x="16" y="10"/>
                    <a:pt x="19" y="10"/>
                  </a:cubicBezTo>
                  <a:cubicBezTo>
                    <a:pt x="21" y="10"/>
                    <a:pt x="23" y="9"/>
                    <a:pt x="26" y="9"/>
                  </a:cubicBezTo>
                  <a:cubicBezTo>
                    <a:pt x="27" y="8"/>
                    <a:pt x="30" y="9"/>
                    <a:pt x="30" y="7"/>
                  </a:cubicBezTo>
                  <a:cubicBezTo>
                    <a:pt x="31" y="5"/>
                    <a:pt x="26" y="3"/>
                    <a:pt x="25" y="3"/>
                  </a:cubicBezTo>
                  <a:cubicBezTo>
                    <a:pt x="24" y="2"/>
                    <a:pt x="22" y="2"/>
                    <a:pt x="21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4" y="0"/>
                    <a:pt x="17" y="0"/>
                    <a:pt x="16" y="0"/>
                  </a:cubicBezTo>
                  <a:cubicBezTo>
                    <a:pt x="13" y="1"/>
                    <a:pt x="11" y="1"/>
                    <a:pt x="8" y="2"/>
                  </a:cubicBezTo>
                  <a:cubicBezTo>
                    <a:pt x="7" y="3"/>
                    <a:pt x="8" y="4"/>
                    <a:pt x="8" y="5"/>
                  </a:cubicBezTo>
                  <a:cubicBezTo>
                    <a:pt x="6" y="5"/>
                    <a:pt x="0" y="7"/>
                    <a:pt x="4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1" name="Freeform 85"/>
            <p:cNvSpPr/>
            <p:nvPr/>
          </p:nvSpPr>
          <p:spPr bwMode="auto">
            <a:xfrm>
              <a:off x="4725988" y="3613150"/>
              <a:ext cx="3175" cy="0"/>
            </a:xfrm>
            <a:custGeom>
              <a:avLst/>
              <a:gdLst>
                <a:gd name="T0" fmla="*/ 0 w 1"/>
                <a:gd name="T1" fmla="*/ 0 w 1"/>
                <a:gd name="T2" fmla="*/ 1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2" name="Freeform 86"/>
            <p:cNvSpPr/>
            <p:nvPr/>
          </p:nvSpPr>
          <p:spPr bwMode="auto">
            <a:xfrm>
              <a:off x="4708525" y="3608388"/>
              <a:ext cx="30162" cy="33338"/>
            </a:xfrm>
            <a:custGeom>
              <a:avLst/>
              <a:gdLst>
                <a:gd name="T0" fmla="*/ 0 w 7"/>
                <a:gd name="T1" fmla="*/ 3 h 8"/>
                <a:gd name="T2" fmla="*/ 0 w 7"/>
                <a:gd name="T3" fmla="*/ 6 h 8"/>
                <a:gd name="T4" fmla="*/ 4 w 7"/>
                <a:gd name="T5" fmla="*/ 1 h 8"/>
                <a:gd name="T6" fmla="*/ 0 w 7"/>
                <a:gd name="T7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8">
                  <a:moveTo>
                    <a:pt x="0" y="3"/>
                  </a:moveTo>
                  <a:cubicBezTo>
                    <a:pt x="0" y="3"/>
                    <a:pt x="0" y="5"/>
                    <a:pt x="0" y="6"/>
                  </a:cubicBezTo>
                  <a:cubicBezTo>
                    <a:pt x="4" y="8"/>
                    <a:pt x="7" y="3"/>
                    <a:pt x="4" y="1"/>
                  </a:cubicBezTo>
                  <a:cubicBezTo>
                    <a:pt x="3" y="1"/>
                    <a:pt x="1" y="0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3" name="Freeform 87"/>
            <p:cNvSpPr/>
            <p:nvPr/>
          </p:nvSpPr>
          <p:spPr bwMode="auto">
            <a:xfrm>
              <a:off x="4340225" y="3811588"/>
              <a:ext cx="927100" cy="1412875"/>
            </a:xfrm>
            <a:custGeom>
              <a:avLst/>
              <a:gdLst>
                <a:gd name="T0" fmla="*/ 206 w 219"/>
                <a:gd name="T1" fmla="*/ 74 h 333"/>
                <a:gd name="T2" fmla="*/ 198 w 219"/>
                <a:gd name="T3" fmla="*/ 68 h 333"/>
                <a:gd name="T4" fmla="*/ 180 w 219"/>
                <a:gd name="T5" fmla="*/ 64 h 333"/>
                <a:gd name="T6" fmla="*/ 167 w 219"/>
                <a:gd name="T7" fmla="*/ 59 h 333"/>
                <a:gd name="T8" fmla="*/ 157 w 219"/>
                <a:gd name="T9" fmla="*/ 57 h 333"/>
                <a:gd name="T10" fmla="*/ 146 w 219"/>
                <a:gd name="T11" fmla="*/ 54 h 333"/>
                <a:gd name="T12" fmla="*/ 141 w 219"/>
                <a:gd name="T13" fmla="*/ 55 h 333"/>
                <a:gd name="T14" fmla="*/ 144 w 219"/>
                <a:gd name="T15" fmla="*/ 42 h 333"/>
                <a:gd name="T16" fmla="*/ 136 w 219"/>
                <a:gd name="T17" fmla="*/ 32 h 333"/>
                <a:gd name="T18" fmla="*/ 109 w 219"/>
                <a:gd name="T19" fmla="*/ 26 h 333"/>
                <a:gd name="T20" fmla="*/ 99 w 219"/>
                <a:gd name="T21" fmla="*/ 16 h 333"/>
                <a:gd name="T22" fmla="*/ 86 w 219"/>
                <a:gd name="T23" fmla="*/ 7 h 333"/>
                <a:gd name="T24" fmla="*/ 70 w 219"/>
                <a:gd name="T25" fmla="*/ 7 h 333"/>
                <a:gd name="T26" fmla="*/ 62 w 219"/>
                <a:gd name="T27" fmla="*/ 4 h 333"/>
                <a:gd name="T28" fmla="*/ 46 w 219"/>
                <a:gd name="T29" fmla="*/ 13 h 333"/>
                <a:gd name="T30" fmla="*/ 36 w 219"/>
                <a:gd name="T31" fmla="*/ 3 h 333"/>
                <a:gd name="T32" fmla="*/ 21 w 219"/>
                <a:gd name="T33" fmla="*/ 15 h 333"/>
                <a:gd name="T34" fmla="*/ 17 w 219"/>
                <a:gd name="T35" fmla="*/ 38 h 333"/>
                <a:gd name="T36" fmla="*/ 4 w 219"/>
                <a:gd name="T37" fmla="*/ 56 h 333"/>
                <a:gd name="T38" fmla="*/ 6 w 219"/>
                <a:gd name="T39" fmla="*/ 68 h 333"/>
                <a:gd name="T40" fmla="*/ 4 w 219"/>
                <a:gd name="T41" fmla="*/ 83 h 333"/>
                <a:gd name="T42" fmla="*/ 22 w 219"/>
                <a:gd name="T43" fmla="*/ 116 h 333"/>
                <a:gd name="T44" fmla="*/ 37 w 219"/>
                <a:gd name="T45" fmla="*/ 129 h 333"/>
                <a:gd name="T46" fmla="*/ 52 w 219"/>
                <a:gd name="T47" fmla="*/ 139 h 333"/>
                <a:gd name="T48" fmla="*/ 48 w 219"/>
                <a:gd name="T49" fmla="*/ 174 h 333"/>
                <a:gd name="T50" fmla="*/ 42 w 219"/>
                <a:gd name="T51" fmla="*/ 214 h 333"/>
                <a:gd name="T52" fmla="*/ 38 w 219"/>
                <a:gd name="T53" fmla="*/ 228 h 333"/>
                <a:gd name="T54" fmla="*/ 34 w 219"/>
                <a:gd name="T55" fmla="*/ 250 h 333"/>
                <a:gd name="T56" fmla="*/ 40 w 219"/>
                <a:gd name="T57" fmla="*/ 266 h 333"/>
                <a:gd name="T58" fmla="*/ 29 w 219"/>
                <a:gd name="T59" fmla="*/ 277 h 333"/>
                <a:gd name="T60" fmla="*/ 32 w 219"/>
                <a:gd name="T61" fmla="*/ 291 h 333"/>
                <a:gd name="T62" fmla="*/ 33 w 219"/>
                <a:gd name="T63" fmla="*/ 304 h 333"/>
                <a:gd name="T64" fmla="*/ 41 w 219"/>
                <a:gd name="T65" fmla="*/ 320 h 333"/>
                <a:gd name="T66" fmla="*/ 51 w 219"/>
                <a:gd name="T67" fmla="*/ 320 h 333"/>
                <a:gd name="T68" fmla="*/ 55 w 219"/>
                <a:gd name="T69" fmla="*/ 330 h 333"/>
                <a:gd name="T70" fmla="*/ 70 w 219"/>
                <a:gd name="T71" fmla="*/ 327 h 333"/>
                <a:gd name="T72" fmla="*/ 58 w 219"/>
                <a:gd name="T73" fmla="*/ 315 h 333"/>
                <a:gd name="T74" fmla="*/ 59 w 219"/>
                <a:gd name="T75" fmla="*/ 302 h 333"/>
                <a:gd name="T76" fmla="*/ 70 w 219"/>
                <a:gd name="T77" fmla="*/ 289 h 333"/>
                <a:gd name="T78" fmla="*/ 68 w 219"/>
                <a:gd name="T79" fmla="*/ 273 h 333"/>
                <a:gd name="T80" fmla="*/ 77 w 219"/>
                <a:gd name="T81" fmla="*/ 261 h 333"/>
                <a:gd name="T82" fmla="*/ 79 w 219"/>
                <a:gd name="T83" fmla="*/ 248 h 333"/>
                <a:gd name="T84" fmla="*/ 89 w 219"/>
                <a:gd name="T85" fmla="*/ 239 h 333"/>
                <a:gd name="T86" fmla="*/ 111 w 219"/>
                <a:gd name="T87" fmla="*/ 233 h 333"/>
                <a:gd name="T88" fmla="*/ 113 w 219"/>
                <a:gd name="T89" fmla="*/ 216 h 333"/>
                <a:gd name="T90" fmla="*/ 134 w 219"/>
                <a:gd name="T91" fmla="*/ 206 h 333"/>
                <a:gd name="T92" fmla="*/ 149 w 219"/>
                <a:gd name="T93" fmla="*/ 191 h 333"/>
                <a:gd name="T94" fmla="*/ 156 w 219"/>
                <a:gd name="T95" fmla="*/ 175 h 333"/>
                <a:gd name="T96" fmla="*/ 168 w 219"/>
                <a:gd name="T97" fmla="*/ 160 h 333"/>
                <a:gd name="T98" fmla="*/ 178 w 219"/>
                <a:gd name="T99" fmla="*/ 159 h 333"/>
                <a:gd name="T100" fmla="*/ 193 w 219"/>
                <a:gd name="T101" fmla="*/ 147 h 333"/>
                <a:gd name="T102" fmla="*/ 199 w 219"/>
                <a:gd name="T103" fmla="*/ 120 h 333"/>
                <a:gd name="T104" fmla="*/ 216 w 219"/>
                <a:gd name="T105" fmla="*/ 97 h 333"/>
                <a:gd name="T106" fmla="*/ 219 w 219"/>
                <a:gd name="T107" fmla="*/ 86 h 3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19" h="333">
                  <a:moveTo>
                    <a:pt x="214" y="77"/>
                  </a:moveTo>
                  <a:cubicBezTo>
                    <a:pt x="212" y="75"/>
                    <a:pt x="210" y="77"/>
                    <a:pt x="208" y="76"/>
                  </a:cubicBezTo>
                  <a:cubicBezTo>
                    <a:pt x="207" y="76"/>
                    <a:pt x="207" y="75"/>
                    <a:pt x="206" y="74"/>
                  </a:cubicBezTo>
                  <a:cubicBezTo>
                    <a:pt x="206" y="74"/>
                    <a:pt x="205" y="74"/>
                    <a:pt x="204" y="73"/>
                  </a:cubicBezTo>
                  <a:cubicBezTo>
                    <a:pt x="204" y="73"/>
                    <a:pt x="204" y="72"/>
                    <a:pt x="204" y="71"/>
                  </a:cubicBezTo>
                  <a:cubicBezTo>
                    <a:pt x="203" y="69"/>
                    <a:pt x="201" y="69"/>
                    <a:pt x="198" y="68"/>
                  </a:cubicBezTo>
                  <a:cubicBezTo>
                    <a:pt x="194" y="68"/>
                    <a:pt x="193" y="65"/>
                    <a:pt x="190" y="65"/>
                  </a:cubicBezTo>
                  <a:cubicBezTo>
                    <a:pt x="188" y="66"/>
                    <a:pt x="186" y="66"/>
                    <a:pt x="184" y="66"/>
                  </a:cubicBezTo>
                  <a:cubicBezTo>
                    <a:pt x="183" y="65"/>
                    <a:pt x="181" y="64"/>
                    <a:pt x="180" y="64"/>
                  </a:cubicBezTo>
                  <a:cubicBezTo>
                    <a:pt x="177" y="64"/>
                    <a:pt x="176" y="67"/>
                    <a:pt x="174" y="65"/>
                  </a:cubicBezTo>
                  <a:cubicBezTo>
                    <a:pt x="172" y="64"/>
                    <a:pt x="174" y="61"/>
                    <a:pt x="173" y="60"/>
                  </a:cubicBezTo>
                  <a:cubicBezTo>
                    <a:pt x="172" y="58"/>
                    <a:pt x="169" y="60"/>
                    <a:pt x="167" y="59"/>
                  </a:cubicBezTo>
                  <a:cubicBezTo>
                    <a:pt x="166" y="58"/>
                    <a:pt x="166" y="57"/>
                    <a:pt x="165" y="57"/>
                  </a:cubicBezTo>
                  <a:cubicBezTo>
                    <a:pt x="164" y="56"/>
                    <a:pt x="163" y="56"/>
                    <a:pt x="162" y="56"/>
                  </a:cubicBezTo>
                  <a:cubicBezTo>
                    <a:pt x="160" y="56"/>
                    <a:pt x="159" y="56"/>
                    <a:pt x="157" y="57"/>
                  </a:cubicBezTo>
                  <a:cubicBezTo>
                    <a:pt x="156" y="59"/>
                    <a:pt x="155" y="62"/>
                    <a:pt x="153" y="60"/>
                  </a:cubicBezTo>
                  <a:cubicBezTo>
                    <a:pt x="152" y="57"/>
                    <a:pt x="156" y="54"/>
                    <a:pt x="151" y="54"/>
                  </a:cubicBezTo>
                  <a:cubicBezTo>
                    <a:pt x="150" y="54"/>
                    <a:pt x="147" y="54"/>
                    <a:pt x="146" y="54"/>
                  </a:cubicBezTo>
                  <a:cubicBezTo>
                    <a:pt x="143" y="55"/>
                    <a:pt x="144" y="56"/>
                    <a:pt x="143" y="59"/>
                  </a:cubicBezTo>
                  <a:cubicBezTo>
                    <a:pt x="143" y="60"/>
                    <a:pt x="140" y="63"/>
                    <a:pt x="138" y="61"/>
                  </a:cubicBezTo>
                  <a:cubicBezTo>
                    <a:pt x="136" y="59"/>
                    <a:pt x="139" y="56"/>
                    <a:pt x="141" y="55"/>
                  </a:cubicBezTo>
                  <a:cubicBezTo>
                    <a:pt x="143" y="54"/>
                    <a:pt x="145" y="52"/>
                    <a:pt x="145" y="49"/>
                  </a:cubicBezTo>
                  <a:cubicBezTo>
                    <a:pt x="145" y="48"/>
                    <a:pt x="144" y="46"/>
                    <a:pt x="144" y="45"/>
                  </a:cubicBezTo>
                  <a:cubicBezTo>
                    <a:pt x="144" y="44"/>
                    <a:pt x="144" y="43"/>
                    <a:pt x="144" y="42"/>
                  </a:cubicBezTo>
                  <a:cubicBezTo>
                    <a:pt x="144" y="42"/>
                    <a:pt x="143" y="42"/>
                    <a:pt x="143" y="42"/>
                  </a:cubicBezTo>
                  <a:cubicBezTo>
                    <a:pt x="142" y="40"/>
                    <a:pt x="142" y="39"/>
                    <a:pt x="142" y="38"/>
                  </a:cubicBezTo>
                  <a:cubicBezTo>
                    <a:pt x="141" y="36"/>
                    <a:pt x="138" y="33"/>
                    <a:pt x="136" y="32"/>
                  </a:cubicBezTo>
                  <a:cubicBezTo>
                    <a:pt x="132" y="30"/>
                    <a:pt x="126" y="33"/>
                    <a:pt x="122" y="30"/>
                  </a:cubicBezTo>
                  <a:cubicBezTo>
                    <a:pt x="119" y="29"/>
                    <a:pt x="119" y="25"/>
                    <a:pt x="116" y="24"/>
                  </a:cubicBezTo>
                  <a:cubicBezTo>
                    <a:pt x="114" y="24"/>
                    <a:pt x="112" y="26"/>
                    <a:pt x="109" y="26"/>
                  </a:cubicBezTo>
                  <a:cubicBezTo>
                    <a:pt x="106" y="26"/>
                    <a:pt x="108" y="21"/>
                    <a:pt x="106" y="19"/>
                  </a:cubicBezTo>
                  <a:cubicBezTo>
                    <a:pt x="105" y="19"/>
                    <a:pt x="104" y="18"/>
                    <a:pt x="103" y="17"/>
                  </a:cubicBezTo>
                  <a:cubicBezTo>
                    <a:pt x="102" y="16"/>
                    <a:pt x="102" y="16"/>
                    <a:pt x="99" y="16"/>
                  </a:cubicBezTo>
                  <a:cubicBezTo>
                    <a:pt x="97" y="16"/>
                    <a:pt x="95" y="18"/>
                    <a:pt x="94" y="15"/>
                  </a:cubicBezTo>
                  <a:cubicBezTo>
                    <a:pt x="93" y="12"/>
                    <a:pt x="95" y="10"/>
                    <a:pt x="92" y="9"/>
                  </a:cubicBezTo>
                  <a:cubicBezTo>
                    <a:pt x="90" y="8"/>
                    <a:pt x="88" y="7"/>
                    <a:pt x="86" y="7"/>
                  </a:cubicBezTo>
                  <a:cubicBezTo>
                    <a:pt x="83" y="6"/>
                    <a:pt x="81" y="9"/>
                    <a:pt x="78" y="9"/>
                  </a:cubicBezTo>
                  <a:cubicBezTo>
                    <a:pt x="76" y="9"/>
                    <a:pt x="74" y="7"/>
                    <a:pt x="72" y="7"/>
                  </a:cubicBezTo>
                  <a:cubicBezTo>
                    <a:pt x="72" y="7"/>
                    <a:pt x="71" y="7"/>
                    <a:pt x="70" y="7"/>
                  </a:cubicBezTo>
                  <a:cubicBezTo>
                    <a:pt x="70" y="7"/>
                    <a:pt x="69" y="7"/>
                    <a:pt x="68" y="7"/>
                  </a:cubicBezTo>
                  <a:cubicBezTo>
                    <a:pt x="68" y="7"/>
                    <a:pt x="68" y="6"/>
                    <a:pt x="68" y="5"/>
                  </a:cubicBezTo>
                  <a:cubicBezTo>
                    <a:pt x="66" y="4"/>
                    <a:pt x="64" y="4"/>
                    <a:pt x="62" y="4"/>
                  </a:cubicBezTo>
                  <a:cubicBezTo>
                    <a:pt x="60" y="4"/>
                    <a:pt x="60" y="4"/>
                    <a:pt x="58" y="3"/>
                  </a:cubicBezTo>
                  <a:cubicBezTo>
                    <a:pt x="55" y="0"/>
                    <a:pt x="50" y="0"/>
                    <a:pt x="48" y="4"/>
                  </a:cubicBezTo>
                  <a:cubicBezTo>
                    <a:pt x="47" y="6"/>
                    <a:pt x="50" y="14"/>
                    <a:pt x="46" y="13"/>
                  </a:cubicBezTo>
                  <a:cubicBezTo>
                    <a:pt x="45" y="13"/>
                    <a:pt x="44" y="10"/>
                    <a:pt x="44" y="8"/>
                  </a:cubicBezTo>
                  <a:cubicBezTo>
                    <a:pt x="44" y="6"/>
                    <a:pt x="44" y="4"/>
                    <a:pt x="41" y="3"/>
                  </a:cubicBezTo>
                  <a:cubicBezTo>
                    <a:pt x="40" y="3"/>
                    <a:pt x="38" y="3"/>
                    <a:pt x="36" y="3"/>
                  </a:cubicBezTo>
                  <a:cubicBezTo>
                    <a:pt x="35" y="3"/>
                    <a:pt x="31" y="3"/>
                    <a:pt x="30" y="4"/>
                  </a:cubicBezTo>
                  <a:cubicBezTo>
                    <a:pt x="28" y="6"/>
                    <a:pt x="28" y="10"/>
                    <a:pt x="26" y="12"/>
                  </a:cubicBezTo>
                  <a:cubicBezTo>
                    <a:pt x="24" y="13"/>
                    <a:pt x="22" y="14"/>
                    <a:pt x="21" y="15"/>
                  </a:cubicBezTo>
                  <a:cubicBezTo>
                    <a:pt x="18" y="16"/>
                    <a:pt x="16" y="19"/>
                    <a:pt x="16" y="22"/>
                  </a:cubicBezTo>
                  <a:cubicBezTo>
                    <a:pt x="16" y="25"/>
                    <a:pt x="19" y="27"/>
                    <a:pt x="19" y="30"/>
                  </a:cubicBezTo>
                  <a:cubicBezTo>
                    <a:pt x="19" y="32"/>
                    <a:pt x="17" y="35"/>
                    <a:pt x="17" y="38"/>
                  </a:cubicBezTo>
                  <a:cubicBezTo>
                    <a:pt x="16" y="41"/>
                    <a:pt x="13" y="44"/>
                    <a:pt x="11" y="46"/>
                  </a:cubicBezTo>
                  <a:cubicBezTo>
                    <a:pt x="8" y="48"/>
                    <a:pt x="6" y="49"/>
                    <a:pt x="4" y="53"/>
                  </a:cubicBezTo>
                  <a:cubicBezTo>
                    <a:pt x="4" y="54"/>
                    <a:pt x="4" y="55"/>
                    <a:pt x="4" y="56"/>
                  </a:cubicBezTo>
                  <a:cubicBezTo>
                    <a:pt x="3" y="58"/>
                    <a:pt x="2" y="58"/>
                    <a:pt x="1" y="60"/>
                  </a:cubicBezTo>
                  <a:cubicBezTo>
                    <a:pt x="0" y="62"/>
                    <a:pt x="0" y="64"/>
                    <a:pt x="3" y="65"/>
                  </a:cubicBezTo>
                  <a:cubicBezTo>
                    <a:pt x="5" y="66"/>
                    <a:pt x="8" y="66"/>
                    <a:pt x="6" y="68"/>
                  </a:cubicBezTo>
                  <a:cubicBezTo>
                    <a:pt x="5" y="69"/>
                    <a:pt x="4" y="69"/>
                    <a:pt x="3" y="70"/>
                  </a:cubicBezTo>
                  <a:cubicBezTo>
                    <a:pt x="2" y="71"/>
                    <a:pt x="1" y="73"/>
                    <a:pt x="1" y="74"/>
                  </a:cubicBezTo>
                  <a:cubicBezTo>
                    <a:pt x="1" y="78"/>
                    <a:pt x="1" y="81"/>
                    <a:pt x="4" y="83"/>
                  </a:cubicBezTo>
                  <a:cubicBezTo>
                    <a:pt x="8" y="86"/>
                    <a:pt x="10" y="90"/>
                    <a:pt x="13" y="95"/>
                  </a:cubicBezTo>
                  <a:cubicBezTo>
                    <a:pt x="14" y="98"/>
                    <a:pt x="16" y="100"/>
                    <a:pt x="18" y="103"/>
                  </a:cubicBezTo>
                  <a:cubicBezTo>
                    <a:pt x="21" y="107"/>
                    <a:pt x="19" y="112"/>
                    <a:pt x="22" y="116"/>
                  </a:cubicBezTo>
                  <a:cubicBezTo>
                    <a:pt x="25" y="119"/>
                    <a:pt x="27" y="120"/>
                    <a:pt x="29" y="122"/>
                  </a:cubicBezTo>
                  <a:cubicBezTo>
                    <a:pt x="30" y="124"/>
                    <a:pt x="31" y="125"/>
                    <a:pt x="33" y="126"/>
                  </a:cubicBezTo>
                  <a:cubicBezTo>
                    <a:pt x="34" y="127"/>
                    <a:pt x="35" y="128"/>
                    <a:pt x="37" y="129"/>
                  </a:cubicBezTo>
                  <a:cubicBezTo>
                    <a:pt x="38" y="130"/>
                    <a:pt x="40" y="130"/>
                    <a:pt x="41" y="130"/>
                  </a:cubicBezTo>
                  <a:cubicBezTo>
                    <a:pt x="43" y="132"/>
                    <a:pt x="44" y="134"/>
                    <a:pt x="46" y="136"/>
                  </a:cubicBezTo>
                  <a:cubicBezTo>
                    <a:pt x="48" y="137"/>
                    <a:pt x="50" y="137"/>
                    <a:pt x="52" y="139"/>
                  </a:cubicBezTo>
                  <a:cubicBezTo>
                    <a:pt x="53" y="142"/>
                    <a:pt x="52" y="146"/>
                    <a:pt x="52" y="149"/>
                  </a:cubicBezTo>
                  <a:cubicBezTo>
                    <a:pt x="51" y="153"/>
                    <a:pt x="51" y="156"/>
                    <a:pt x="51" y="160"/>
                  </a:cubicBezTo>
                  <a:cubicBezTo>
                    <a:pt x="50" y="165"/>
                    <a:pt x="46" y="168"/>
                    <a:pt x="48" y="174"/>
                  </a:cubicBezTo>
                  <a:cubicBezTo>
                    <a:pt x="51" y="179"/>
                    <a:pt x="51" y="186"/>
                    <a:pt x="48" y="192"/>
                  </a:cubicBezTo>
                  <a:cubicBezTo>
                    <a:pt x="46" y="195"/>
                    <a:pt x="45" y="199"/>
                    <a:pt x="44" y="202"/>
                  </a:cubicBezTo>
                  <a:cubicBezTo>
                    <a:pt x="44" y="206"/>
                    <a:pt x="43" y="210"/>
                    <a:pt x="42" y="214"/>
                  </a:cubicBezTo>
                  <a:cubicBezTo>
                    <a:pt x="42" y="216"/>
                    <a:pt x="43" y="219"/>
                    <a:pt x="43" y="221"/>
                  </a:cubicBezTo>
                  <a:cubicBezTo>
                    <a:pt x="42" y="222"/>
                    <a:pt x="40" y="223"/>
                    <a:pt x="39" y="224"/>
                  </a:cubicBezTo>
                  <a:cubicBezTo>
                    <a:pt x="38" y="226"/>
                    <a:pt x="38" y="226"/>
                    <a:pt x="38" y="228"/>
                  </a:cubicBezTo>
                  <a:cubicBezTo>
                    <a:pt x="36" y="233"/>
                    <a:pt x="36" y="238"/>
                    <a:pt x="36" y="244"/>
                  </a:cubicBezTo>
                  <a:cubicBezTo>
                    <a:pt x="36" y="245"/>
                    <a:pt x="37" y="245"/>
                    <a:pt x="36" y="247"/>
                  </a:cubicBezTo>
                  <a:cubicBezTo>
                    <a:pt x="36" y="248"/>
                    <a:pt x="34" y="249"/>
                    <a:pt x="34" y="250"/>
                  </a:cubicBezTo>
                  <a:cubicBezTo>
                    <a:pt x="34" y="253"/>
                    <a:pt x="38" y="251"/>
                    <a:pt x="40" y="253"/>
                  </a:cubicBezTo>
                  <a:cubicBezTo>
                    <a:pt x="42" y="254"/>
                    <a:pt x="41" y="256"/>
                    <a:pt x="40" y="259"/>
                  </a:cubicBezTo>
                  <a:cubicBezTo>
                    <a:pt x="38" y="262"/>
                    <a:pt x="39" y="263"/>
                    <a:pt x="40" y="266"/>
                  </a:cubicBezTo>
                  <a:cubicBezTo>
                    <a:pt x="40" y="268"/>
                    <a:pt x="38" y="269"/>
                    <a:pt x="37" y="271"/>
                  </a:cubicBezTo>
                  <a:cubicBezTo>
                    <a:pt x="35" y="273"/>
                    <a:pt x="35" y="276"/>
                    <a:pt x="34" y="278"/>
                  </a:cubicBezTo>
                  <a:cubicBezTo>
                    <a:pt x="32" y="278"/>
                    <a:pt x="31" y="275"/>
                    <a:pt x="29" y="277"/>
                  </a:cubicBezTo>
                  <a:cubicBezTo>
                    <a:pt x="29" y="277"/>
                    <a:pt x="28" y="280"/>
                    <a:pt x="28" y="281"/>
                  </a:cubicBezTo>
                  <a:cubicBezTo>
                    <a:pt x="28" y="282"/>
                    <a:pt x="28" y="281"/>
                    <a:pt x="29" y="282"/>
                  </a:cubicBezTo>
                  <a:cubicBezTo>
                    <a:pt x="32" y="285"/>
                    <a:pt x="31" y="287"/>
                    <a:pt x="32" y="291"/>
                  </a:cubicBezTo>
                  <a:cubicBezTo>
                    <a:pt x="32" y="292"/>
                    <a:pt x="33" y="292"/>
                    <a:pt x="33" y="294"/>
                  </a:cubicBezTo>
                  <a:cubicBezTo>
                    <a:pt x="33" y="295"/>
                    <a:pt x="33" y="297"/>
                    <a:pt x="33" y="298"/>
                  </a:cubicBezTo>
                  <a:cubicBezTo>
                    <a:pt x="33" y="300"/>
                    <a:pt x="32" y="302"/>
                    <a:pt x="33" y="304"/>
                  </a:cubicBezTo>
                  <a:cubicBezTo>
                    <a:pt x="33" y="306"/>
                    <a:pt x="35" y="306"/>
                    <a:pt x="36" y="307"/>
                  </a:cubicBezTo>
                  <a:cubicBezTo>
                    <a:pt x="38" y="309"/>
                    <a:pt x="39" y="312"/>
                    <a:pt x="39" y="315"/>
                  </a:cubicBezTo>
                  <a:cubicBezTo>
                    <a:pt x="39" y="318"/>
                    <a:pt x="38" y="319"/>
                    <a:pt x="41" y="320"/>
                  </a:cubicBezTo>
                  <a:cubicBezTo>
                    <a:pt x="42" y="321"/>
                    <a:pt x="44" y="321"/>
                    <a:pt x="45" y="322"/>
                  </a:cubicBezTo>
                  <a:cubicBezTo>
                    <a:pt x="46" y="323"/>
                    <a:pt x="46" y="324"/>
                    <a:pt x="47" y="324"/>
                  </a:cubicBezTo>
                  <a:cubicBezTo>
                    <a:pt x="48" y="322"/>
                    <a:pt x="49" y="320"/>
                    <a:pt x="51" y="320"/>
                  </a:cubicBezTo>
                  <a:cubicBezTo>
                    <a:pt x="53" y="320"/>
                    <a:pt x="55" y="324"/>
                    <a:pt x="55" y="326"/>
                  </a:cubicBezTo>
                  <a:cubicBezTo>
                    <a:pt x="53" y="326"/>
                    <a:pt x="50" y="326"/>
                    <a:pt x="50" y="328"/>
                  </a:cubicBezTo>
                  <a:cubicBezTo>
                    <a:pt x="50" y="330"/>
                    <a:pt x="54" y="330"/>
                    <a:pt x="55" y="330"/>
                  </a:cubicBezTo>
                  <a:cubicBezTo>
                    <a:pt x="59" y="329"/>
                    <a:pt x="63" y="333"/>
                    <a:pt x="67" y="333"/>
                  </a:cubicBezTo>
                  <a:cubicBezTo>
                    <a:pt x="68" y="332"/>
                    <a:pt x="72" y="332"/>
                    <a:pt x="73" y="331"/>
                  </a:cubicBezTo>
                  <a:cubicBezTo>
                    <a:pt x="75" y="329"/>
                    <a:pt x="72" y="328"/>
                    <a:pt x="70" y="327"/>
                  </a:cubicBezTo>
                  <a:cubicBezTo>
                    <a:pt x="67" y="326"/>
                    <a:pt x="63" y="325"/>
                    <a:pt x="61" y="322"/>
                  </a:cubicBezTo>
                  <a:cubicBezTo>
                    <a:pt x="60" y="321"/>
                    <a:pt x="59" y="319"/>
                    <a:pt x="59" y="318"/>
                  </a:cubicBezTo>
                  <a:cubicBezTo>
                    <a:pt x="58" y="317"/>
                    <a:pt x="59" y="316"/>
                    <a:pt x="58" y="315"/>
                  </a:cubicBezTo>
                  <a:cubicBezTo>
                    <a:pt x="58" y="313"/>
                    <a:pt x="57" y="314"/>
                    <a:pt x="56" y="312"/>
                  </a:cubicBezTo>
                  <a:cubicBezTo>
                    <a:pt x="55" y="311"/>
                    <a:pt x="56" y="308"/>
                    <a:pt x="57" y="307"/>
                  </a:cubicBezTo>
                  <a:cubicBezTo>
                    <a:pt x="57" y="305"/>
                    <a:pt x="58" y="303"/>
                    <a:pt x="59" y="302"/>
                  </a:cubicBezTo>
                  <a:cubicBezTo>
                    <a:pt x="60" y="302"/>
                    <a:pt x="61" y="302"/>
                    <a:pt x="61" y="302"/>
                  </a:cubicBezTo>
                  <a:cubicBezTo>
                    <a:pt x="63" y="301"/>
                    <a:pt x="64" y="297"/>
                    <a:pt x="64" y="295"/>
                  </a:cubicBezTo>
                  <a:cubicBezTo>
                    <a:pt x="65" y="293"/>
                    <a:pt x="67" y="290"/>
                    <a:pt x="70" y="289"/>
                  </a:cubicBezTo>
                  <a:cubicBezTo>
                    <a:pt x="72" y="288"/>
                    <a:pt x="73" y="289"/>
                    <a:pt x="74" y="287"/>
                  </a:cubicBezTo>
                  <a:cubicBezTo>
                    <a:pt x="75" y="281"/>
                    <a:pt x="61" y="283"/>
                    <a:pt x="63" y="275"/>
                  </a:cubicBezTo>
                  <a:cubicBezTo>
                    <a:pt x="65" y="275"/>
                    <a:pt x="67" y="273"/>
                    <a:pt x="68" y="273"/>
                  </a:cubicBezTo>
                  <a:cubicBezTo>
                    <a:pt x="70" y="273"/>
                    <a:pt x="70" y="273"/>
                    <a:pt x="71" y="272"/>
                  </a:cubicBezTo>
                  <a:cubicBezTo>
                    <a:pt x="72" y="271"/>
                    <a:pt x="73" y="269"/>
                    <a:pt x="73" y="268"/>
                  </a:cubicBezTo>
                  <a:cubicBezTo>
                    <a:pt x="74" y="265"/>
                    <a:pt x="75" y="263"/>
                    <a:pt x="77" y="261"/>
                  </a:cubicBezTo>
                  <a:cubicBezTo>
                    <a:pt x="78" y="260"/>
                    <a:pt x="80" y="259"/>
                    <a:pt x="80" y="258"/>
                  </a:cubicBezTo>
                  <a:cubicBezTo>
                    <a:pt x="83" y="255"/>
                    <a:pt x="77" y="255"/>
                    <a:pt x="75" y="253"/>
                  </a:cubicBezTo>
                  <a:cubicBezTo>
                    <a:pt x="74" y="251"/>
                    <a:pt x="77" y="247"/>
                    <a:pt x="79" y="248"/>
                  </a:cubicBezTo>
                  <a:cubicBezTo>
                    <a:pt x="81" y="248"/>
                    <a:pt x="82" y="249"/>
                    <a:pt x="83" y="249"/>
                  </a:cubicBezTo>
                  <a:cubicBezTo>
                    <a:pt x="84" y="250"/>
                    <a:pt x="86" y="249"/>
                    <a:pt x="87" y="248"/>
                  </a:cubicBezTo>
                  <a:cubicBezTo>
                    <a:pt x="91" y="247"/>
                    <a:pt x="91" y="242"/>
                    <a:pt x="89" y="239"/>
                  </a:cubicBezTo>
                  <a:cubicBezTo>
                    <a:pt x="90" y="239"/>
                    <a:pt x="93" y="239"/>
                    <a:pt x="94" y="240"/>
                  </a:cubicBezTo>
                  <a:cubicBezTo>
                    <a:pt x="97" y="240"/>
                    <a:pt x="98" y="241"/>
                    <a:pt x="101" y="239"/>
                  </a:cubicBezTo>
                  <a:cubicBezTo>
                    <a:pt x="105" y="237"/>
                    <a:pt x="108" y="236"/>
                    <a:pt x="111" y="233"/>
                  </a:cubicBezTo>
                  <a:cubicBezTo>
                    <a:pt x="113" y="231"/>
                    <a:pt x="116" y="230"/>
                    <a:pt x="115" y="227"/>
                  </a:cubicBezTo>
                  <a:cubicBezTo>
                    <a:pt x="114" y="226"/>
                    <a:pt x="113" y="225"/>
                    <a:pt x="112" y="223"/>
                  </a:cubicBezTo>
                  <a:cubicBezTo>
                    <a:pt x="112" y="221"/>
                    <a:pt x="113" y="218"/>
                    <a:pt x="113" y="216"/>
                  </a:cubicBezTo>
                  <a:cubicBezTo>
                    <a:pt x="112" y="216"/>
                    <a:pt x="111" y="216"/>
                    <a:pt x="110" y="215"/>
                  </a:cubicBezTo>
                  <a:cubicBezTo>
                    <a:pt x="117" y="209"/>
                    <a:pt x="127" y="222"/>
                    <a:pt x="132" y="212"/>
                  </a:cubicBezTo>
                  <a:cubicBezTo>
                    <a:pt x="133" y="210"/>
                    <a:pt x="133" y="208"/>
                    <a:pt x="134" y="206"/>
                  </a:cubicBezTo>
                  <a:cubicBezTo>
                    <a:pt x="135" y="205"/>
                    <a:pt x="136" y="204"/>
                    <a:pt x="138" y="203"/>
                  </a:cubicBezTo>
                  <a:cubicBezTo>
                    <a:pt x="140" y="201"/>
                    <a:pt x="143" y="200"/>
                    <a:pt x="145" y="198"/>
                  </a:cubicBezTo>
                  <a:cubicBezTo>
                    <a:pt x="148" y="196"/>
                    <a:pt x="149" y="195"/>
                    <a:pt x="149" y="191"/>
                  </a:cubicBezTo>
                  <a:cubicBezTo>
                    <a:pt x="149" y="189"/>
                    <a:pt x="149" y="188"/>
                    <a:pt x="150" y="187"/>
                  </a:cubicBezTo>
                  <a:cubicBezTo>
                    <a:pt x="151" y="185"/>
                    <a:pt x="153" y="184"/>
                    <a:pt x="154" y="182"/>
                  </a:cubicBezTo>
                  <a:cubicBezTo>
                    <a:pt x="156" y="180"/>
                    <a:pt x="156" y="178"/>
                    <a:pt x="156" y="175"/>
                  </a:cubicBezTo>
                  <a:cubicBezTo>
                    <a:pt x="155" y="172"/>
                    <a:pt x="155" y="170"/>
                    <a:pt x="157" y="168"/>
                  </a:cubicBezTo>
                  <a:cubicBezTo>
                    <a:pt x="159" y="166"/>
                    <a:pt x="161" y="165"/>
                    <a:pt x="163" y="163"/>
                  </a:cubicBezTo>
                  <a:cubicBezTo>
                    <a:pt x="164" y="162"/>
                    <a:pt x="166" y="161"/>
                    <a:pt x="168" y="160"/>
                  </a:cubicBezTo>
                  <a:cubicBezTo>
                    <a:pt x="168" y="160"/>
                    <a:pt x="168" y="161"/>
                    <a:pt x="169" y="161"/>
                  </a:cubicBezTo>
                  <a:cubicBezTo>
                    <a:pt x="170" y="161"/>
                    <a:pt x="171" y="160"/>
                    <a:pt x="172" y="160"/>
                  </a:cubicBezTo>
                  <a:cubicBezTo>
                    <a:pt x="174" y="159"/>
                    <a:pt x="176" y="159"/>
                    <a:pt x="178" y="159"/>
                  </a:cubicBezTo>
                  <a:cubicBezTo>
                    <a:pt x="180" y="159"/>
                    <a:pt x="182" y="159"/>
                    <a:pt x="183" y="159"/>
                  </a:cubicBezTo>
                  <a:cubicBezTo>
                    <a:pt x="185" y="159"/>
                    <a:pt x="187" y="156"/>
                    <a:pt x="188" y="153"/>
                  </a:cubicBezTo>
                  <a:cubicBezTo>
                    <a:pt x="190" y="151"/>
                    <a:pt x="191" y="149"/>
                    <a:pt x="193" y="147"/>
                  </a:cubicBezTo>
                  <a:cubicBezTo>
                    <a:pt x="194" y="144"/>
                    <a:pt x="197" y="142"/>
                    <a:pt x="198" y="140"/>
                  </a:cubicBezTo>
                  <a:cubicBezTo>
                    <a:pt x="200" y="137"/>
                    <a:pt x="199" y="132"/>
                    <a:pt x="199" y="128"/>
                  </a:cubicBezTo>
                  <a:cubicBezTo>
                    <a:pt x="199" y="126"/>
                    <a:pt x="198" y="122"/>
                    <a:pt x="199" y="120"/>
                  </a:cubicBezTo>
                  <a:cubicBezTo>
                    <a:pt x="200" y="117"/>
                    <a:pt x="202" y="115"/>
                    <a:pt x="203" y="112"/>
                  </a:cubicBezTo>
                  <a:cubicBezTo>
                    <a:pt x="205" y="109"/>
                    <a:pt x="208" y="106"/>
                    <a:pt x="210" y="103"/>
                  </a:cubicBezTo>
                  <a:cubicBezTo>
                    <a:pt x="212" y="101"/>
                    <a:pt x="215" y="99"/>
                    <a:pt x="216" y="97"/>
                  </a:cubicBezTo>
                  <a:cubicBezTo>
                    <a:pt x="216" y="95"/>
                    <a:pt x="216" y="94"/>
                    <a:pt x="216" y="92"/>
                  </a:cubicBezTo>
                  <a:cubicBezTo>
                    <a:pt x="217" y="91"/>
                    <a:pt x="218" y="90"/>
                    <a:pt x="218" y="89"/>
                  </a:cubicBezTo>
                  <a:cubicBezTo>
                    <a:pt x="218" y="88"/>
                    <a:pt x="219" y="86"/>
                    <a:pt x="219" y="86"/>
                  </a:cubicBezTo>
                  <a:cubicBezTo>
                    <a:pt x="219" y="84"/>
                    <a:pt x="219" y="85"/>
                    <a:pt x="218" y="83"/>
                  </a:cubicBezTo>
                  <a:cubicBezTo>
                    <a:pt x="217" y="81"/>
                    <a:pt x="216" y="78"/>
                    <a:pt x="214" y="7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94" name="组合 93"/>
          <p:cNvGrpSpPr/>
          <p:nvPr/>
        </p:nvGrpSpPr>
        <p:grpSpPr>
          <a:xfrm>
            <a:off x="5365145" y="4282658"/>
            <a:ext cx="2420937" cy="527050"/>
            <a:chOff x="5365145" y="4155658"/>
            <a:chExt cx="2420937" cy="527050"/>
          </a:xfrm>
        </p:grpSpPr>
        <p:sp>
          <p:nvSpPr>
            <p:cNvPr id="95" name="Freeform 90"/>
            <p:cNvSpPr/>
            <p:nvPr/>
          </p:nvSpPr>
          <p:spPr bwMode="auto">
            <a:xfrm>
              <a:off x="5365145" y="4155658"/>
              <a:ext cx="2420937" cy="527050"/>
            </a:xfrm>
            <a:custGeom>
              <a:avLst/>
              <a:gdLst>
                <a:gd name="T0" fmla="*/ 285 w 571"/>
                <a:gd name="T1" fmla="*/ 124 h 124"/>
                <a:gd name="T2" fmla="*/ 571 w 571"/>
                <a:gd name="T3" fmla="*/ 0 h 124"/>
                <a:gd name="T4" fmla="*/ 0 w 571"/>
                <a:gd name="T5" fmla="*/ 0 h 124"/>
                <a:gd name="T6" fmla="*/ 285 w 571"/>
                <a:gd name="T7" fmla="*/ 124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71" h="124">
                  <a:moveTo>
                    <a:pt x="285" y="124"/>
                  </a:moveTo>
                  <a:cubicBezTo>
                    <a:pt x="398" y="124"/>
                    <a:pt x="500" y="76"/>
                    <a:pt x="57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1" y="76"/>
                    <a:pt x="173" y="124"/>
                    <a:pt x="285" y="1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6" name="Freeform 91"/>
            <p:cNvSpPr/>
            <p:nvPr/>
          </p:nvSpPr>
          <p:spPr bwMode="auto">
            <a:xfrm>
              <a:off x="5369908" y="4155658"/>
              <a:ext cx="1441450" cy="527050"/>
            </a:xfrm>
            <a:custGeom>
              <a:avLst/>
              <a:gdLst>
                <a:gd name="T0" fmla="*/ 109 w 340"/>
                <a:gd name="T1" fmla="*/ 0 h 124"/>
                <a:gd name="T2" fmla="*/ 0 w 340"/>
                <a:gd name="T3" fmla="*/ 0 h 124"/>
                <a:gd name="T4" fmla="*/ 285 w 340"/>
                <a:gd name="T5" fmla="*/ 124 h 124"/>
                <a:gd name="T6" fmla="*/ 340 w 340"/>
                <a:gd name="T7" fmla="*/ 120 h 124"/>
                <a:gd name="T8" fmla="*/ 109 w 340"/>
                <a:gd name="T9" fmla="*/ 0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0" h="124">
                  <a:moveTo>
                    <a:pt x="109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71" y="76"/>
                    <a:pt x="173" y="124"/>
                    <a:pt x="285" y="124"/>
                  </a:cubicBezTo>
                  <a:cubicBezTo>
                    <a:pt x="304" y="124"/>
                    <a:pt x="322" y="123"/>
                    <a:pt x="340" y="120"/>
                  </a:cubicBezTo>
                  <a:cubicBezTo>
                    <a:pt x="249" y="108"/>
                    <a:pt x="168" y="64"/>
                    <a:pt x="109" y="0"/>
                  </a:cubicBez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97" name="组合 96"/>
          <p:cNvGrpSpPr/>
          <p:nvPr/>
        </p:nvGrpSpPr>
        <p:grpSpPr>
          <a:xfrm>
            <a:off x="4453920" y="1509296"/>
            <a:ext cx="2862262" cy="830263"/>
            <a:chOff x="4453920" y="1382296"/>
            <a:chExt cx="2862262" cy="830263"/>
          </a:xfrm>
        </p:grpSpPr>
        <p:sp>
          <p:nvSpPr>
            <p:cNvPr id="98" name="Freeform 92"/>
            <p:cNvSpPr/>
            <p:nvPr/>
          </p:nvSpPr>
          <p:spPr bwMode="auto">
            <a:xfrm>
              <a:off x="4453920" y="1382296"/>
              <a:ext cx="2862262" cy="830263"/>
            </a:xfrm>
            <a:custGeom>
              <a:avLst/>
              <a:gdLst>
                <a:gd name="T0" fmla="*/ 337 w 675"/>
                <a:gd name="T1" fmla="*/ 0 h 196"/>
                <a:gd name="T2" fmla="*/ 0 w 675"/>
                <a:gd name="T3" fmla="*/ 196 h 196"/>
                <a:gd name="T4" fmla="*/ 675 w 675"/>
                <a:gd name="T5" fmla="*/ 196 h 196"/>
                <a:gd name="T6" fmla="*/ 337 w 675"/>
                <a:gd name="T7" fmla="*/ 0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75" h="196">
                  <a:moveTo>
                    <a:pt x="337" y="0"/>
                  </a:moveTo>
                  <a:cubicBezTo>
                    <a:pt x="193" y="0"/>
                    <a:pt x="67" y="79"/>
                    <a:pt x="0" y="196"/>
                  </a:cubicBezTo>
                  <a:cubicBezTo>
                    <a:pt x="675" y="196"/>
                    <a:pt x="675" y="196"/>
                    <a:pt x="675" y="196"/>
                  </a:cubicBezTo>
                  <a:cubicBezTo>
                    <a:pt x="608" y="79"/>
                    <a:pt x="482" y="0"/>
                    <a:pt x="33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9" name="Freeform 93"/>
            <p:cNvSpPr/>
            <p:nvPr/>
          </p:nvSpPr>
          <p:spPr bwMode="auto">
            <a:xfrm>
              <a:off x="4453920" y="1382296"/>
              <a:ext cx="1636712" cy="830263"/>
            </a:xfrm>
            <a:custGeom>
              <a:avLst/>
              <a:gdLst>
                <a:gd name="T0" fmla="*/ 386 w 386"/>
                <a:gd name="T1" fmla="*/ 3 h 196"/>
                <a:gd name="T2" fmla="*/ 337 w 386"/>
                <a:gd name="T3" fmla="*/ 0 h 196"/>
                <a:gd name="T4" fmla="*/ 0 w 386"/>
                <a:gd name="T5" fmla="*/ 196 h 196"/>
                <a:gd name="T6" fmla="*/ 96 w 386"/>
                <a:gd name="T7" fmla="*/ 196 h 196"/>
                <a:gd name="T8" fmla="*/ 386 w 386"/>
                <a:gd name="T9" fmla="*/ 3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6" h="196">
                  <a:moveTo>
                    <a:pt x="386" y="3"/>
                  </a:moveTo>
                  <a:cubicBezTo>
                    <a:pt x="370" y="1"/>
                    <a:pt x="354" y="0"/>
                    <a:pt x="337" y="0"/>
                  </a:cubicBezTo>
                  <a:cubicBezTo>
                    <a:pt x="193" y="0"/>
                    <a:pt x="67" y="79"/>
                    <a:pt x="0" y="196"/>
                  </a:cubicBezTo>
                  <a:cubicBezTo>
                    <a:pt x="96" y="196"/>
                    <a:pt x="96" y="196"/>
                    <a:pt x="96" y="196"/>
                  </a:cubicBezTo>
                  <a:cubicBezTo>
                    <a:pt x="156" y="92"/>
                    <a:pt x="262" y="18"/>
                    <a:pt x="386" y="3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100" name="组合 99"/>
          <p:cNvGrpSpPr/>
          <p:nvPr/>
        </p:nvGrpSpPr>
        <p:grpSpPr>
          <a:xfrm>
            <a:off x="3996720" y="3673058"/>
            <a:ext cx="3136900" cy="609600"/>
            <a:chOff x="3996720" y="3546058"/>
            <a:chExt cx="3136900" cy="609600"/>
          </a:xfrm>
        </p:grpSpPr>
        <p:sp>
          <p:nvSpPr>
            <p:cNvPr id="101" name="Freeform 94"/>
            <p:cNvSpPr/>
            <p:nvPr/>
          </p:nvSpPr>
          <p:spPr bwMode="auto">
            <a:xfrm>
              <a:off x="3996720" y="3546058"/>
              <a:ext cx="3136900" cy="609600"/>
            </a:xfrm>
            <a:custGeom>
              <a:avLst/>
              <a:gdLst>
                <a:gd name="T0" fmla="*/ 0 w 740"/>
                <a:gd name="T1" fmla="*/ 0 h 144"/>
                <a:gd name="T2" fmla="*/ 85 w 740"/>
                <a:gd name="T3" fmla="*/ 144 h 144"/>
                <a:gd name="T4" fmla="*/ 656 w 740"/>
                <a:gd name="T5" fmla="*/ 144 h 144"/>
                <a:gd name="T6" fmla="*/ 740 w 740"/>
                <a:gd name="T7" fmla="*/ 0 h 144"/>
                <a:gd name="T8" fmla="*/ 0 w 740"/>
                <a:gd name="T9" fmla="*/ 0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40" h="144">
                  <a:moveTo>
                    <a:pt x="0" y="0"/>
                  </a:moveTo>
                  <a:cubicBezTo>
                    <a:pt x="18" y="54"/>
                    <a:pt x="47" y="103"/>
                    <a:pt x="85" y="144"/>
                  </a:cubicBezTo>
                  <a:cubicBezTo>
                    <a:pt x="656" y="144"/>
                    <a:pt x="656" y="144"/>
                    <a:pt x="656" y="144"/>
                  </a:cubicBezTo>
                  <a:cubicBezTo>
                    <a:pt x="694" y="103"/>
                    <a:pt x="723" y="54"/>
                    <a:pt x="74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2" name="Freeform 95"/>
            <p:cNvSpPr/>
            <p:nvPr/>
          </p:nvSpPr>
          <p:spPr bwMode="auto">
            <a:xfrm>
              <a:off x="4001483" y="3546058"/>
              <a:ext cx="749300" cy="609600"/>
            </a:xfrm>
            <a:custGeom>
              <a:avLst/>
              <a:gdLst>
                <a:gd name="T0" fmla="*/ 0 w 177"/>
                <a:gd name="T1" fmla="*/ 0 h 144"/>
                <a:gd name="T2" fmla="*/ 85 w 177"/>
                <a:gd name="T3" fmla="*/ 144 h 144"/>
                <a:gd name="T4" fmla="*/ 177 w 177"/>
                <a:gd name="T5" fmla="*/ 144 h 144"/>
                <a:gd name="T6" fmla="*/ 92 w 177"/>
                <a:gd name="T7" fmla="*/ 0 h 144"/>
                <a:gd name="T8" fmla="*/ 0 w 177"/>
                <a:gd name="T9" fmla="*/ 0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7" h="144">
                  <a:moveTo>
                    <a:pt x="0" y="0"/>
                  </a:moveTo>
                  <a:cubicBezTo>
                    <a:pt x="18" y="54"/>
                    <a:pt x="47" y="103"/>
                    <a:pt x="85" y="144"/>
                  </a:cubicBezTo>
                  <a:cubicBezTo>
                    <a:pt x="177" y="144"/>
                    <a:pt x="177" y="144"/>
                    <a:pt x="177" y="144"/>
                  </a:cubicBezTo>
                  <a:cubicBezTo>
                    <a:pt x="139" y="103"/>
                    <a:pt x="110" y="54"/>
                    <a:pt x="92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103" name="组合 102"/>
          <p:cNvGrpSpPr/>
          <p:nvPr/>
        </p:nvGrpSpPr>
        <p:grpSpPr>
          <a:xfrm>
            <a:off x="4925408" y="2339558"/>
            <a:ext cx="3302000" cy="1333500"/>
            <a:chOff x="4925408" y="2212558"/>
            <a:chExt cx="3302000" cy="1333500"/>
          </a:xfrm>
        </p:grpSpPr>
        <p:sp>
          <p:nvSpPr>
            <p:cNvPr id="104" name="Freeform 96"/>
            <p:cNvSpPr/>
            <p:nvPr/>
          </p:nvSpPr>
          <p:spPr bwMode="auto">
            <a:xfrm>
              <a:off x="4925408" y="2212558"/>
              <a:ext cx="3302000" cy="1333500"/>
            </a:xfrm>
            <a:custGeom>
              <a:avLst/>
              <a:gdLst>
                <a:gd name="T0" fmla="*/ 779 w 779"/>
                <a:gd name="T1" fmla="*/ 193 h 314"/>
                <a:gd name="T2" fmla="*/ 727 w 779"/>
                <a:gd name="T3" fmla="*/ 0 h 314"/>
                <a:gd name="T4" fmla="*/ 52 w 779"/>
                <a:gd name="T5" fmla="*/ 0 h 314"/>
                <a:gd name="T6" fmla="*/ 0 w 779"/>
                <a:gd name="T7" fmla="*/ 193 h 314"/>
                <a:gd name="T8" fmla="*/ 19 w 779"/>
                <a:gd name="T9" fmla="*/ 314 h 314"/>
                <a:gd name="T10" fmla="*/ 760 w 779"/>
                <a:gd name="T11" fmla="*/ 314 h 314"/>
                <a:gd name="T12" fmla="*/ 779 w 779"/>
                <a:gd name="T13" fmla="*/ 193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79" h="314">
                  <a:moveTo>
                    <a:pt x="779" y="193"/>
                  </a:moveTo>
                  <a:cubicBezTo>
                    <a:pt x="779" y="123"/>
                    <a:pt x="760" y="57"/>
                    <a:pt x="727" y="0"/>
                  </a:cubicBezTo>
                  <a:cubicBezTo>
                    <a:pt x="52" y="0"/>
                    <a:pt x="52" y="0"/>
                    <a:pt x="52" y="0"/>
                  </a:cubicBezTo>
                  <a:cubicBezTo>
                    <a:pt x="19" y="57"/>
                    <a:pt x="0" y="123"/>
                    <a:pt x="0" y="193"/>
                  </a:cubicBezTo>
                  <a:cubicBezTo>
                    <a:pt x="0" y="235"/>
                    <a:pt x="7" y="276"/>
                    <a:pt x="19" y="314"/>
                  </a:cubicBezTo>
                  <a:cubicBezTo>
                    <a:pt x="760" y="314"/>
                    <a:pt x="760" y="314"/>
                    <a:pt x="760" y="314"/>
                  </a:cubicBezTo>
                  <a:cubicBezTo>
                    <a:pt x="772" y="276"/>
                    <a:pt x="779" y="235"/>
                    <a:pt x="779" y="193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5" name="Freeform 97"/>
            <p:cNvSpPr/>
            <p:nvPr/>
          </p:nvSpPr>
          <p:spPr bwMode="auto">
            <a:xfrm>
              <a:off x="4933345" y="2212558"/>
              <a:ext cx="563562" cy="1333500"/>
            </a:xfrm>
            <a:custGeom>
              <a:avLst/>
              <a:gdLst>
                <a:gd name="T0" fmla="*/ 133 w 133"/>
                <a:gd name="T1" fmla="*/ 0 h 314"/>
                <a:gd name="T2" fmla="*/ 51 w 133"/>
                <a:gd name="T3" fmla="*/ 0 h 314"/>
                <a:gd name="T4" fmla="*/ 0 w 133"/>
                <a:gd name="T5" fmla="*/ 193 h 314"/>
                <a:gd name="T6" fmla="*/ 19 w 133"/>
                <a:gd name="T7" fmla="*/ 314 h 314"/>
                <a:gd name="T8" fmla="*/ 101 w 133"/>
                <a:gd name="T9" fmla="*/ 314 h 314"/>
                <a:gd name="T10" fmla="*/ 82 w 133"/>
                <a:gd name="T11" fmla="*/ 193 h 314"/>
                <a:gd name="T12" fmla="*/ 133 w 133"/>
                <a:gd name="T13" fmla="*/ 0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3" h="314">
                  <a:moveTo>
                    <a:pt x="133" y="0"/>
                  </a:moveTo>
                  <a:cubicBezTo>
                    <a:pt x="51" y="0"/>
                    <a:pt x="51" y="0"/>
                    <a:pt x="51" y="0"/>
                  </a:cubicBezTo>
                  <a:cubicBezTo>
                    <a:pt x="19" y="57"/>
                    <a:pt x="0" y="123"/>
                    <a:pt x="0" y="193"/>
                  </a:cubicBezTo>
                  <a:cubicBezTo>
                    <a:pt x="0" y="235"/>
                    <a:pt x="7" y="276"/>
                    <a:pt x="19" y="314"/>
                  </a:cubicBezTo>
                  <a:cubicBezTo>
                    <a:pt x="101" y="314"/>
                    <a:pt x="101" y="314"/>
                    <a:pt x="101" y="314"/>
                  </a:cubicBezTo>
                  <a:cubicBezTo>
                    <a:pt x="88" y="276"/>
                    <a:pt x="82" y="235"/>
                    <a:pt x="82" y="193"/>
                  </a:cubicBezTo>
                  <a:cubicBezTo>
                    <a:pt x="82" y="123"/>
                    <a:pt x="100" y="57"/>
                    <a:pt x="133" y="0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106" name="Rectangle 98"/>
          <p:cNvSpPr>
            <a:spLocks noChangeArrowheads="1"/>
          </p:cNvSpPr>
          <p:nvPr/>
        </p:nvSpPr>
        <p:spPr bwMode="auto">
          <a:xfrm>
            <a:off x="2249488" y="5673293"/>
            <a:ext cx="1101725" cy="80963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07" name="Rectangle 99"/>
          <p:cNvSpPr>
            <a:spLocks noChangeArrowheads="1"/>
          </p:cNvSpPr>
          <p:nvPr/>
        </p:nvSpPr>
        <p:spPr bwMode="auto">
          <a:xfrm>
            <a:off x="4513263" y="5673293"/>
            <a:ext cx="1101725" cy="80963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08" name="Rectangle 100"/>
          <p:cNvSpPr>
            <a:spLocks noChangeArrowheads="1"/>
          </p:cNvSpPr>
          <p:nvPr/>
        </p:nvSpPr>
        <p:spPr bwMode="auto">
          <a:xfrm>
            <a:off x="6642100" y="5673293"/>
            <a:ext cx="1101725" cy="80963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09" name="Rectangle 101"/>
          <p:cNvSpPr>
            <a:spLocks noChangeArrowheads="1"/>
          </p:cNvSpPr>
          <p:nvPr/>
        </p:nvSpPr>
        <p:spPr bwMode="auto">
          <a:xfrm>
            <a:off x="8905875" y="5673293"/>
            <a:ext cx="1101725" cy="80963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10" name="文本框 109"/>
          <p:cNvSpPr txBox="1"/>
          <p:nvPr/>
        </p:nvSpPr>
        <p:spPr>
          <a:xfrm>
            <a:off x="1523366" y="2354111"/>
            <a:ext cx="2909092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Bef>
                <a:spcPct val="0"/>
              </a:spcBef>
            </a:pPr>
            <a:r>
              <a:rPr lang="zh-CN" altLang="en-US" sz="1600" dirty="0">
                <a:solidFill>
                  <a:srgbClr val="000000"/>
                </a:solidFill>
                <a:latin typeface="宋体" panose="02010600030101010101" pitchFamily="2" charset="-122"/>
                <a:ea typeface="宋体" panose="02010600030101010101" pitchFamily="2" charset="-122"/>
              </a:rPr>
              <a:t>点击输入您需要的文字内容，点击输入您需要的文字内容。点击输入您需要的文字内容，点击输入您需要的文字内容。</a:t>
            </a:r>
          </a:p>
        </p:txBody>
      </p:sp>
      <p:sp>
        <p:nvSpPr>
          <p:cNvPr id="111" name="文本框 110"/>
          <p:cNvSpPr txBox="1"/>
          <p:nvPr/>
        </p:nvSpPr>
        <p:spPr>
          <a:xfrm>
            <a:off x="2192332" y="1922918"/>
            <a:ext cx="2031317" cy="461661"/>
          </a:xfrm>
          <a:prstGeom prst="rect">
            <a:avLst/>
          </a:prstGeom>
          <a:noFill/>
        </p:spPr>
        <p:txBody>
          <a:bodyPr wrap="none" lIns="91436" tIns="45718" rIns="91436" bIns="45718" rtlCol="0">
            <a:spAutoFit/>
          </a:bodyPr>
          <a:lstStyle/>
          <a:p>
            <a:pPr defTabSz="457200"/>
            <a:r>
              <a:rPr kumimoji="1" lang="zh-CN" altLang="en-US" sz="2400" b="1">
                <a:solidFill>
                  <a:schemeClr val="accent1"/>
                </a:solidFill>
                <a:latin typeface="Century Gothic" panose="020B0502020202020204" pitchFamily="34" charset="0"/>
                <a:ea typeface="微软雅黑" panose="020B0503020204020204" pitchFamily="34" charset="-122"/>
                <a:cs typeface="Impact" panose="020B0806030902050204"/>
              </a:rPr>
              <a:t>点击添加标题</a:t>
            </a:r>
          </a:p>
        </p:txBody>
      </p:sp>
      <p:sp>
        <p:nvSpPr>
          <p:cNvPr id="112" name="文本框 111"/>
          <p:cNvSpPr txBox="1"/>
          <p:nvPr/>
        </p:nvSpPr>
        <p:spPr>
          <a:xfrm>
            <a:off x="7764523" y="4266597"/>
            <a:ext cx="2894938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Bef>
                <a:spcPct val="0"/>
              </a:spcBef>
            </a:pPr>
            <a:r>
              <a:rPr lang="zh-CN" altLang="en-US" sz="1600" dirty="0">
                <a:solidFill>
                  <a:srgbClr val="000000"/>
                </a:solidFill>
                <a:latin typeface="宋体" panose="02010600030101010101" pitchFamily="2" charset="-122"/>
                <a:ea typeface="宋体" panose="02010600030101010101" pitchFamily="2" charset="-122"/>
              </a:rPr>
              <a:t>点击输入您需要的文字内容，点击输入您需要的文字内容。点击输入您需要的文字内容，点击输入您需要的文字内容。</a:t>
            </a:r>
          </a:p>
        </p:txBody>
      </p:sp>
      <p:sp>
        <p:nvSpPr>
          <p:cNvPr id="113" name="文本框 112"/>
          <p:cNvSpPr txBox="1"/>
          <p:nvPr/>
        </p:nvSpPr>
        <p:spPr>
          <a:xfrm>
            <a:off x="7856493" y="3804924"/>
            <a:ext cx="2031317" cy="461661"/>
          </a:xfrm>
          <a:prstGeom prst="rect">
            <a:avLst/>
          </a:prstGeom>
          <a:noFill/>
        </p:spPr>
        <p:txBody>
          <a:bodyPr wrap="none" lIns="91436" tIns="45718" rIns="91436" bIns="45718" rtlCol="0">
            <a:spAutoFit/>
          </a:bodyPr>
          <a:lstStyle/>
          <a:p>
            <a:pPr defTabSz="457200"/>
            <a:r>
              <a:rPr kumimoji="1" lang="zh-CN" altLang="en-US" sz="2400" b="1">
                <a:solidFill>
                  <a:schemeClr val="accent4"/>
                </a:solidFill>
                <a:latin typeface="Century Gothic" panose="020B0502020202020204" pitchFamily="34" charset="0"/>
                <a:ea typeface="微软雅黑" panose="020B0503020204020204" pitchFamily="34" charset="-122"/>
                <a:cs typeface="Impact" panose="020B0806030902050204"/>
              </a:rPr>
              <a:t>点击添加标题</a:t>
            </a:r>
          </a:p>
        </p:txBody>
      </p:sp>
      <p:sp>
        <p:nvSpPr>
          <p:cNvPr id="114" name="文本框 113"/>
          <p:cNvSpPr txBox="1"/>
          <p:nvPr/>
        </p:nvSpPr>
        <p:spPr>
          <a:xfrm>
            <a:off x="1283425" y="4296642"/>
            <a:ext cx="2909092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Bef>
                <a:spcPct val="0"/>
              </a:spcBef>
            </a:pPr>
            <a:r>
              <a:rPr lang="zh-CN" altLang="en-US" sz="1600" dirty="0">
                <a:solidFill>
                  <a:srgbClr val="000000"/>
                </a:solidFill>
                <a:latin typeface="宋体" panose="02010600030101010101" pitchFamily="2" charset="-122"/>
                <a:ea typeface="宋体" panose="02010600030101010101" pitchFamily="2" charset="-122"/>
              </a:rPr>
              <a:t>点击输入您需要的文字内容，点击输入您需要的文字内容。点击输入您需要的文字内容，点击输入您需要的文字内容。</a:t>
            </a:r>
          </a:p>
        </p:txBody>
      </p:sp>
      <p:sp>
        <p:nvSpPr>
          <p:cNvPr id="115" name="文本框 114"/>
          <p:cNvSpPr txBox="1"/>
          <p:nvPr/>
        </p:nvSpPr>
        <p:spPr>
          <a:xfrm>
            <a:off x="1952391" y="3804489"/>
            <a:ext cx="2031317" cy="461661"/>
          </a:xfrm>
          <a:prstGeom prst="rect">
            <a:avLst/>
          </a:prstGeom>
          <a:noFill/>
        </p:spPr>
        <p:txBody>
          <a:bodyPr wrap="none" lIns="91436" tIns="45718" rIns="91436" bIns="45718" rtlCol="0">
            <a:spAutoFit/>
          </a:bodyPr>
          <a:lstStyle/>
          <a:p>
            <a:pPr defTabSz="457200"/>
            <a:r>
              <a:rPr kumimoji="1" lang="zh-CN" altLang="en-US" sz="2400" b="1">
                <a:solidFill>
                  <a:schemeClr val="accent3"/>
                </a:solidFill>
                <a:latin typeface="Century Gothic" panose="020B0502020202020204" pitchFamily="34" charset="0"/>
                <a:ea typeface="微软雅黑" panose="020B0503020204020204" pitchFamily="34" charset="-122"/>
                <a:cs typeface="Impact" panose="020B0806030902050204"/>
              </a:rPr>
              <a:t>点击添加标题</a:t>
            </a:r>
          </a:p>
        </p:txBody>
      </p:sp>
      <p:sp>
        <p:nvSpPr>
          <p:cNvPr id="116" name="文本框 115"/>
          <p:cNvSpPr txBox="1"/>
          <p:nvPr/>
        </p:nvSpPr>
        <p:spPr>
          <a:xfrm>
            <a:off x="8245505" y="2349200"/>
            <a:ext cx="2894938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Bef>
                <a:spcPct val="0"/>
              </a:spcBef>
            </a:pPr>
            <a:r>
              <a:rPr lang="zh-CN" altLang="en-US" sz="1600" dirty="0">
                <a:solidFill>
                  <a:srgbClr val="000000"/>
                </a:solidFill>
                <a:latin typeface="宋体" panose="02010600030101010101" pitchFamily="2" charset="-122"/>
                <a:ea typeface="宋体" panose="02010600030101010101" pitchFamily="2" charset="-122"/>
              </a:rPr>
              <a:t>点击输入您需要的文字内容，点击输入您需要的文字内容。点击输入您需要的文字内容，点击输入您需要的文字内容。</a:t>
            </a:r>
          </a:p>
        </p:txBody>
      </p:sp>
      <p:sp>
        <p:nvSpPr>
          <p:cNvPr id="117" name="文本框 116"/>
          <p:cNvSpPr txBox="1"/>
          <p:nvPr/>
        </p:nvSpPr>
        <p:spPr>
          <a:xfrm>
            <a:off x="8261275" y="1864900"/>
            <a:ext cx="2031317" cy="461661"/>
          </a:xfrm>
          <a:prstGeom prst="rect">
            <a:avLst/>
          </a:prstGeom>
          <a:noFill/>
        </p:spPr>
        <p:txBody>
          <a:bodyPr wrap="none" lIns="91436" tIns="45718" rIns="91436" bIns="45718" rtlCol="0">
            <a:spAutoFit/>
          </a:bodyPr>
          <a:lstStyle/>
          <a:p>
            <a:pPr defTabSz="457200"/>
            <a:r>
              <a:rPr kumimoji="1" lang="zh-CN" altLang="en-US" sz="2400" b="1">
                <a:solidFill>
                  <a:schemeClr val="accent2"/>
                </a:solidFill>
                <a:latin typeface="Century Gothic" panose="020B0502020202020204" pitchFamily="34" charset="0"/>
                <a:ea typeface="微软雅黑" panose="020B0503020204020204" pitchFamily="34" charset="-122"/>
                <a:cs typeface="Impact" panose="020B0806030902050204"/>
              </a:rPr>
              <a:t>点击添加标题</a:t>
            </a:r>
          </a:p>
        </p:txBody>
      </p:sp>
      <p:cxnSp>
        <p:nvCxnSpPr>
          <p:cNvPr id="118" name="直接连接符 117"/>
          <p:cNvCxnSpPr/>
          <p:nvPr/>
        </p:nvCxnSpPr>
        <p:spPr>
          <a:xfrm>
            <a:off x="2279968" y="2339558"/>
            <a:ext cx="2967037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9" name="直接连接符 118"/>
          <p:cNvCxnSpPr/>
          <p:nvPr/>
        </p:nvCxnSpPr>
        <p:spPr>
          <a:xfrm>
            <a:off x="2015808" y="4277276"/>
            <a:ext cx="2967037" cy="0"/>
          </a:xfrm>
          <a:prstGeom prst="line">
            <a:avLst/>
          </a:prstGeom>
          <a:ln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直接连接符 119"/>
          <p:cNvCxnSpPr/>
          <p:nvPr/>
        </p:nvCxnSpPr>
        <p:spPr>
          <a:xfrm>
            <a:off x="7305427" y="2339558"/>
            <a:ext cx="2967037" cy="0"/>
          </a:xfrm>
          <a:prstGeom prst="line">
            <a:avLst/>
          </a:prstGeom>
          <a:ln>
            <a:solidFill>
              <a:schemeClr val="accent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1" name="直接连接符 120"/>
          <p:cNvCxnSpPr/>
          <p:nvPr/>
        </p:nvCxnSpPr>
        <p:spPr>
          <a:xfrm>
            <a:off x="6914907" y="4277276"/>
            <a:ext cx="2967037" cy="0"/>
          </a:xfrm>
          <a:prstGeom prst="line">
            <a:avLst/>
          </a:prstGeom>
          <a:ln>
            <a:solidFill>
              <a:schemeClr val="accent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2" name="TextBox 46"/>
          <p:cNvSpPr txBox="1">
            <a:spLocks noChangeArrowheads="1"/>
          </p:cNvSpPr>
          <p:nvPr/>
        </p:nvSpPr>
        <p:spPr bwMode="auto">
          <a:xfrm>
            <a:off x="2208459" y="5854363"/>
            <a:ext cx="132030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r>
              <a:rPr lang="zh-CN" altLang="en-US" sz="2000" b="1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添加标题</a:t>
            </a:r>
            <a:endParaRPr lang="en-US" altLang="zh-CN" sz="2000" b="1">
              <a:solidFill>
                <a:schemeClr val="tx1">
                  <a:lumMod val="85000"/>
                  <a:lumOff val="1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23" name="TextBox 46"/>
          <p:cNvSpPr txBox="1">
            <a:spLocks noChangeArrowheads="1"/>
          </p:cNvSpPr>
          <p:nvPr/>
        </p:nvSpPr>
        <p:spPr bwMode="auto">
          <a:xfrm>
            <a:off x="4463532" y="5854363"/>
            <a:ext cx="132030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r>
              <a:rPr lang="zh-CN" altLang="en-US" sz="2000" b="1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添加标题</a:t>
            </a:r>
            <a:endParaRPr lang="en-US" altLang="zh-CN" sz="2000" b="1">
              <a:solidFill>
                <a:schemeClr val="tx1">
                  <a:lumMod val="85000"/>
                  <a:lumOff val="1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24" name="TextBox 46"/>
          <p:cNvSpPr txBox="1">
            <a:spLocks noChangeArrowheads="1"/>
          </p:cNvSpPr>
          <p:nvPr/>
        </p:nvSpPr>
        <p:spPr bwMode="auto">
          <a:xfrm>
            <a:off x="6564588" y="5854363"/>
            <a:ext cx="132030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r>
              <a:rPr lang="zh-CN" altLang="en-US" sz="2000" b="1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添加标题</a:t>
            </a:r>
            <a:endParaRPr lang="en-US" altLang="zh-CN" sz="2000" b="1">
              <a:solidFill>
                <a:schemeClr val="tx1">
                  <a:lumMod val="85000"/>
                  <a:lumOff val="1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25" name="TextBox 46"/>
          <p:cNvSpPr txBox="1">
            <a:spLocks noChangeArrowheads="1"/>
          </p:cNvSpPr>
          <p:nvPr/>
        </p:nvSpPr>
        <p:spPr bwMode="auto">
          <a:xfrm>
            <a:off x="8835319" y="5854363"/>
            <a:ext cx="132030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r>
              <a:rPr lang="zh-CN" altLang="en-US" sz="2000" b="1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添加标题</a:t>
            </a:r>
            <a:endParaRPr lang="en-US" altLang="zh-CN" sz="2000" b="1">
              <a:solidFill>
                <a:schemeClr val="tx1">
                  <a:lumMod val="85000"/>
                  <a:lumOff val="1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37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0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6" presetClass="entr" presetSubtype="37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6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1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1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22" presetClass="entr" presetSubtype="2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6" dur="500"/>
                                        <p:tgtEl>
                                          <p:spTgt spid="1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500"/>
                            </p:stCondLst>
                            <p:childTnLst>
                              <p:par>
                                <p:cTn id="4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1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" presetID="10" presetClass="entr" presetSubtype="0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500"/>
                                        <p:tgtEl>
                                          <p:spTgt spid="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" presetID="22" presetClass="entr" presetSubtype="8" fill="hold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9" dur="50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1000"/>
                            </p:stCondLst>
                            <p:childTnLst>
                              <p:par>
                                <p:cTn id="6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1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" dur="500"/>
                                        <p:tgtEl>
                                          <p:spTgt spid="1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10" presetClass="entr" presetSubtype="0" fill="hold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9" dur="50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22" presetClass="entr" presetSubtype="2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2" dur="500"/>
                                        <p:tgtEl>
                                          <p:spTgt spid="1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1500"/>
                            </p:stCondLst>
                            <p:childTnLst>
                              <p:par>
                                <p:cTn id="7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6" dur="500"/>
                                        <p:tgtEl>
                                          <p:spTgt spid="1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9" dur="500"/>
                                        <p:tgtEl>
                                          <p:spTgt spid="1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10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2" dur="500"/>
                                        <p:tgtEl>
                                          <p:spTgt spid="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3" presetID="22" presetClass="entr" presetSubtype="8" fill="hold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5" dur="500"/>
                                        <p:tgtEl>
                                          <p:spTgt spid="1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6" fill="hold">
                            <p:stCondLst>
                              <p:cond delay="2000"/>
                            </p:stCondLst>
                            <p:childTnLst>
                              <p:par>
                                <p:cTn id="8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9" dur="500"/>
                                        <p:tgtEl>
                                          <p:spTgt spid="1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2" dur="500"/>
                                        <p:tgtEl>
                                          <p:spTgt spid="1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6" grpId="0"/>
      <p:bldP spid="106" grpId="0" animBg="1"/>
      <p:bldP spid="107" grpId="0" animBg="1"/>
      <p:bldP spid="108" grpId="0" animBg="1"/>
      <p:bldP spid="109" grpId="0" animBg="1"/>
      <p:bldP spid="110" grpId="0"/>
      <p:bldP spid="111" grpId="0"/>
      <p:bldP spid="112" grpId="0"/>
      <p:bldP spid="113" grpId="0"/>
      <p:bldP spid="114" grpId="0"/>
      <p:bldP spid="115" grpId="0"/>
      <p:bldP spid="116" grpId="0"/>
      <p:bldP spid="117" grpId="0"/>
      <p:bldP spid="122" grpId="0"/>
      <p:bldP spid="123" grpId="0"/>
      <p:bldP spid="124" grpId="0"/>
      <p:bldP spid="125" grpId="0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文本框 3"/>
          <p:cNvSpPr txBox="1"/>
          <p:nvPr/>
        </p:nvSpPr>
        <p:spPr>
          <a:xfrm>
            <a:off x="733462" y="2235995"/>
            <a:ext cx="10730631" cy="221599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dist"/>
            <a:r>
              <a:rPr lang="zh-CN" altLang="en-US" sz="13800">
                <a:ln w="76200">
                  <a:noFill/>
                </a:ln>
                <a:solidFill>
                  <a:schemeClr val="bg1">
                    <a:alpha val="18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谢谢欣赏</a:t>
            </a:r>
          </a:p>
        </p:txBody>
      </p:sp>
      <p:cxnSp>
        <p:nvCxnSpPr>
          <p:cNvPr id="5" name="直接连接符 4"/>
          <p:cNvCxnSpPr/>
          <p:nvPr/>
        </p:nvCxnSpPr>
        <p:spPr>
          <a:xfrm>
            <a:off x="4503559" y="4720911"/>
            <a:ext cx="3179943" cy="0"/>
          </a:xfrm>
          <a:prstGeom prst="line">
            <a:avLst/>
          </a:prstGeom>
          <a:ln>
            <a:solidFill>
              <a:srgbClr val="F6CC7B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矩形 5"/>
          <p:cNvSpPr/>
          <p:nvPr/>
        </p:nvSpPr>
        <p:spPr>
          <a:xfrm>
            <a:off x="4452759" y="4443912"/>
            <a:ext cx="3311881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dist"/>
            <a:r>
              <a:rPr lang="en-US" altLang="zh-CN" sz="1200">
                <a:solidFill>
                  <a:schemeClr val="bg1"/>
                </a:solidFill>
                <a:effectLst/>
                <a:latin typeface="微软雅黑" panose="020B0503020204020204" pitchFamily="34" charset="-122"/>
                <a:ea typeface="微软雅黑" panose="020B0503020204020204" pitchFamily="34" charset="-122"/>
              </a:rPr>
              <a:t>THANK YOU FOR WATCHING</a:t>
            </a:r>
          </a:p>
        </p:txBody>
      </p:sp>
      <p:grpSp>
        <p:nvGrpSpPr>
          <p:cNvPr id="9" name="组合 8"/>
          <p:cNvGrpSpPr/>
          <p:nvPr/>
        </p:nvGrpSpPr>
        <p:grpSpPr>
          <a:xfrm>
            <a:off x="5056187" y="3698001"/>
            <a:ext cx="773113" cy="735013"/>
            <a:chOff x="10323513" y="2052638"/>
            <a:chExt cx="773113" cy="735013"/>
          </a:xfrm>
          <a:solidFill>
            <a:srgbClr val="106180"/>
          </a:solidFill>
        </p:grpSpPr>
        <p:sp>
          <p:nvSpPr>
            <p:cNvPr id="10" name="Freeform 371"/>
            <p:cNvSpPr/>
            <p:nvPr/>
          </p:nvSpPr>
          <p:spPr bwMode="auto">
            <a:xfrm>
              <a:off x="10323513" y="2052638"/>
              <a:ext cx="762000" cy="735013"/>
            </a:xfrm>
            <a:custGeom>
              <a:avLst/>
              <a:gdLst>
                <a:gd name="T0" fmla="*/ 3 w 269"/>
                <a:gd name="T1" fmla="*/ 20 h 260"/>
                <a:gd name="T2" fmla="*/ 50 w 269"/>
                <a:gd name="T3" fmla="*/ 192 h 260"/>
                <a:gd name="T4" fmla="*/ 51 w 269"/>
                <a:gd name="T5" fmla="*/ 195 h 260"/>
                <a:gd name="T6" fmla="*/ 57 w 269"/>
                <a:gd name="T7" fmla="*/ 211 h 260"/>
                <a:gd name="T8" fmla="*/ 58 w 269"/>
                <a:gd name="T9" fmla="*/ 213 h 260"/>
                <a:gd name="T10" fmla="*/ 60 w 269"/>
                <a:gd name="T11" fmla="*/ 216 h 260"/>
                <a:gd name="T12" fmla="*/ 65 w 269"/>
                <a:gd name="T13" fmla="*/ 229 h 260"/>
                <a:gd name="T14" fmla="*/ 65 w 269"/>
                <a:gd name="T15" fmla="*/ 229 h 260"/>
                <a:gd name="T16" fmla="*/ 66 w 269"/>
                <a:gd name="T17" fmla="*/ 230 h 260"/>
                <a:gd name="T18" fmla="*/ 71 w 269"/>
                <a:gd name="T19" fmla="*/ 241 h 260"/>
                <a:gd name="T20" fmla="*/ 71 w 269"/>
                <a:gd name="T21" fmla="*/ 241 h 260"/>
                <a:gd name="T22" fmla="*/ 73 w 269"/>
                <a:gd name="T23" fmla="*/ 244 h 260"/>
                <a:gd name="T24" fmla="*/ 75 w 269"/>
                <a:gd name="T25" fmla="*/ 248 h 260"/>
                <a:gd name="T26" fmla="*/ 80 w 269"/>
                <a:gd name="T27" fmla="*/ 258 h 260"/>
                <a:gd name="T28" fmla="*/ 82 w 269"/>
                <a:gd name="T29" fmla="*/ 260 h 260"/>
                <a:gd name="T30" fmla="*/ 82 w 269"/>
                <a:gd name="T31" fmla="*/ 260 h 260"/>
                <a:gd name="T32" fmla="*/ 269 w 269"/>
                <a:gd name="T33" fmla="*/ 257 h 260"/>
                <a:gd name="T34" fmla="*/ 266 w 269"/>
                <a:gd name="T35" fmla="*/ 239 h 260"/>
                <a:gd name="T36" fmla="*/ 269 w 269"/>
                <a:gd name="T37" fmla="*/ 225 h 260"/>
                <a:gd name="T38" fmla="*/ 267 w 269"/>
                <a:gd name="T39" fmla="*/ 218 h 260"/>
                <a:gd name="T40" fmla="*/ 262 w 269"/>
                <a:gd name="T41" fmla="*/ 205 h 260"/>
                <a:gd name="T42" fmla="*/ 262 w 269"/>
                <a:gd name="T43" fmla="*/ 204 h 260"/>
                <a:gd name="T44" fmla="*/ 259 w 269"/>
                <a:gd name="T45" fmla="*/ 199 h 260"/>
                <a:gd name="T46" fmla="*/ 258 w 269"/>
                <a:gd name="T47" fmla="*/ 196 h 260"/>
                <a:gd name="T48" fmla="*/ 256 w 269"/>
                <a:gd name="T49" fmla="*/ 192 h 260"/>
                <a:gd name="T50" fmla="*/ 255 w 269"/>
                <a:gd name="T51" fmla="*/ 192 h 260"/>
                <a:gd name="T52" fmla="*/ 254 w 269"/>
                <a:gd name="T53" fmla="*/ 189 h 260"/>
                <a:gd name="T54" fmla="*/ 251 w 269"/>
                <a:gd name="T55" fmla="*/ 185 h 260"/>
                <a:gd name="T56" fmla="*/ 249 w 269"/>
                <a:gd name="T57" fmla="*/ 182 h 260"/>
                <a:gd name="T58" fmla="*/ 240 w 269"/>
                <a:gd name="T59" fmla="*/ 170 h 260"/>
                <a:gd name="T60" fmla="*/ 239 w 269"/>
                <a:gd name="T61" fmla="*/ 168 h 260"/>
                <a:gd name="T62" fmla="*/ 236 w 269"/>
                <a:gd name="T63" fmla="*/ 165 h 260"/>
                <a:gd name="T64" fmla="*/ 233 w 269"/>
                <a:gd name="T65" fmla="*/ 161 h 260"/>
                <a:gd name="T66" fmla="*/ 230 w 269"/>
                <a:gd name="T67" fmla="*/ 158 h 260"/>
                <a:gd name="T68" fmla="*/ 230 w 269"/>
                <a:gd name="T69" fmla="*/ 158 h 260"/>
                <a:gd name="T70" fmla="*/ 227 w 269"/>
                <a:gd name="T71" fmla="*/ 154 h 260"/>
                <a:gd name="T72" fmla="*/ 224 w 269"/>
                <a:gd name="T73" fmla="*/ 150 h 260"/>
                <a:gd name="T74" fmla="*/ 216 w 269"/>
                <a:gd name="T75" fmla="*/ 142 h 260"/>
                <a:gd name="T76" fmla="*/ 213 w 269"/>
                <a:gd name="T77" fmla="*/ 139 h 260"/>
                <a:gd name="T78" fmla="*/ 212 w 269"/>
                <a:gd name="T79" fmla="*/ 138 h 260"/>
                <a:gd name="T80" fmla="*/ 209 w 269"/>
                <a:gd name="T81" fmla="*/ 136 h 260"/>
                <a:gd name="T82" fmla="*/ 197 w 269"/>
                <a:gd name="T83" fmla="*/ 124 h 260"/>
                <a:gd name="T84" fmla="*/ 194 w 269"/>
                <a:gd name="T85" fmla="*/ 121 h 260"/>
                <a:gd name="T86" fmla="*/ 179 w 269"/>
                <a:gd name="T87" fmla="*/ 109 h 260"/>
                <a:gd name="T88" fmla="*/ 175 w 269"/>
                <a:gd name="T89" fmla="*/ 106 h 260"/>
                <a:gd name="T90" fmla="*/ 171 w 269"/>
                <a:gd name="T91" fmla="*/ 102 h 260"/>
                <a:gd name="T92" fmla="*/ 167 w 269"/>
                <a:gd name="T93" fmla="*/ 99 h 260"/>
                <a:gd name="T94" fmla="*/ 140 w 269"/>
                <a:gd name="T95" fmla="*/ 80 h 260"/>
                <a:gd name="T96" fmla="*/ 134 w 269"/>
                <a:gd name="T97" fmla="*/ 75 h 260"/>
                <a:gd name="T98" fmla="*/ 12 w 269"/>
                <a:gd name="T99" fmla="*/ 3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69" h="260">
                  <a:moveTo>
                    <a:pt x="2" y="11"/>
                  </a:moveTo>
                  <a:cubicBezTo>
                    <a:pt x="2" y="13"/>
                    <a:pt x="3" y="17"/>
                    <a:pt x="3" y="20"/>
                  </a:cubicBezTo>
                  <a:cubicBezTo>
                    <a:pt x="10" y="56"/>
                    <a:pt x="25" y="127"/>
                    <a:pt x="50" y="191"/>
                  </a:cubicBezTo>
                  <a:cubicBezTo>
                    <a:pt x="50" y="191"/>
                    <a:pt x="50" y="191"/>
                    <a:pt x="50" y="192"/>
                  </a:cubicBezTo>
                  <a:cubicBezTo>
                    <a:pt x="50" y="193"/>
                    <a:pt x="51" y="194"/>
                    <a:pt x="51" y="195"/>
                  </a:cubicBezTo>
                  <a:cubicBezTo>
                    <a:pt x="51" y="195"/>
                    <a:pt x="51" y="195"/>
                    <a:pt x="51" y="195"/>
                  </a:cubicBezTo>
                  <a:cubicBezTo>
                    <a:pt x="52" y="199"/>
                    <a:pt x="54" y="202"/>
                    <a:pt x="55" y="205"/>
                  </a:cubicBezTo>
                  <a:cubicBezTo>
                    <a:pt x="56" y="207"/>
                    <a:pt x="57" y="209"/>
                    <a:pt x="57" y="211"/>
                  </a:cubicBezTo>
                  <a:cubicBezTo>
                    <a:pt x="57" y="211"/>
                    <a:pt x="57" y="211"/>
                    <a:pt x="57" y="211"/>
                  </a:cubicBezTo>
                  <a:cubicBezTo>
                    <a:pt x="58" y="211"/>
                    <a:pt x="58" y="212"/>
                    <a:pt x="58" y="213"/>
                  </a:cubicBezTo>
                  <a:cubicBezTo>
                    <a:pt x="59" y="214"/>
                    <a:pt x="59" y="215"/>
                    <a:pt x="60" y="216"/>
                  </a:cubicBezTo>
                  <a:cubicBezTo>
                    <a:pt x="60" y="216"/>
                    <a:pt x="60" y="216"/>
                    <a:pt x="60" y="216"/>
                  </a:cubicBezTo>
                  <a:cubicBezTo>
                    <a:pt x="61" y="218"/>
                    <a:pt x="62" y="220"/>
                    <a:pt x="62" y="223"/>
                  </a:cubicBezTo>
                  <a:cubicBezTo>
                    <a:pt x="63" y="225"/>
                    <a:pt x="64" y="227"/>
                    <a:pt x="65" y="229"/>
                  </a:cubicBezTo>
                  <a:cubicBezTo>
                    <a:pt x="65" y="229"/>
                    <a:pt x="65" y="229"/>
                    <a:pt x="65" y="229"/>
                  </a:cubicBezTo>
                  <a:cubicBezTo>
                    <a:pt x="65" y="229"/>
                    <a:pt x="65" y="229"/>
                    <a:pt x="65" y="229"/>
                  </a:cubicBezTo>
                  <a:cubicBezTo>
                    <a:pt x="66" y="229"/>
                    <a:pt x="66" y="230"/>
                    <a:pt x="66" y="230"/>
                  </a:cubicBezTo>
                  <a:cubicBezTo>
                    <a:pt x="66" y="230"/>
                    <a:pt x="66" y="230"/>
                    <a:pt x="66" y="230"/>
                  </a:cubicBezTo>
                  <a:cubicBezTo>
                    <a:pt x="66" y="231"/>
                    <a:pt x="66" y="231"/>
                    <a:pt x="66" y="231"/>
                  </a:cubicBezTo>
                  <a:cubicBezTo>
                    <a:pt x="68" y="234"/>
                    <a:pt x="70" y="238"/>
                    <a:pt x="71" y="241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2" y="242"/>
                    <a:pt x="72" y="243"/>
                    <a:pt x="73" y="244"/>
                  </a:cubicBezTo>
                  <a:cubicBezTo>
                    <a:pt x="73" y="244"/>
                    <a:pt x="73" y="244"/>
                    <a:pt x="73" y="245"/>
                  </a:cubicBezTo>
                  <a:cubicBezTo>
                    <a:pt x="74" y="246"/>
                    <a:pt x="74" y="247"/>
                    <a:pt x="75" y="248"/>
                  </a:cubicBezTo>
                  <a:cubicBezTo>
                    <a:pt x="76" y="250"/>
                    <a:pt x="77" y="253"/>
                    <a:pt x="79" y="255"/>
                  </a:cubicBezTo>
                  <a:cubicBezTo>
                    <a:pt x="79" y="256"/>
                    <a:pt x="80" y="257"/>
                    <a:pt x="80" y="258"/>
                  </a:cubicBezTo>
                  <a:cubicBezTo>
                    <a:pt x="81" y="258"/>
                    <a:pt x="81" y="259"/>
                    <a:pt x="82" y="260"/>
                  </a:cubicBezTo>
                  <a:cubicBezTo>
                    <a:pt x="82" y="260"/>
                    <a:pt x="82" y="260"/>
                    <a:pt x="82" y="260"/>
                  </a:cubicBezTo>
                  <a:cubicBezTo>
                    <a:pt x="82" y="260"/>
                    <a:pt x="82" y="260"/>
                    <a:pt x="82" y="260"/>
                  </a:cubicBezTo>
                  <a:cubicBezTo>
                    <a:pt x="82" y="260"/>
                    <a:pt x="82" y="260"/>
                    <a:pt x="82" y="260"/>
                  </a:cubicBezTo>
                  <a:cubicBezTo>
                    <a:pt x="269" y="260"/>
                    <a:pt x="269" y="260"/>
                    <a:pt x="269" y="260"/>
                  </a:cubicBezTo>
                  <a:cubicBezTo>
                    <a:pt x="269" y="259"/>
                    <a:pt x="269" y="258"/>
                    <a:pt x="269" y="257"/>
                  </a:cubicBezTo>
                  <a:cubicBezTo>
                    <a:pt x="267" y="256"/>
                    <a:pt x="265" y="255"/>
                    <a:pt x="263" y="254"/>
                  </a:cubicBezTo>
                  <a:cubicBezTo>
                    <a:pt x="264" y="249"/>
                    <a:pt x="265" y="244"/>
                    <a:pt x="266" y="239"/>
                  </a:cubicBezTo>
                  <a:cubicBezTo>
                    <a:pt x="266" y="239"/>
                    <a:pt x="266" y="239"/>
                    <a:pt x="266" y="239"/>
                  </a:cubicBezTo>
                  <a:cubicBezTo>
                    <a:pt x="267" y="234"/>
                    <a:pt x="268" y="229"/>
                    <a:pt x="269" y="225"/>
                  </a:cubicBezTo>
                  <a:cubicBezTo>
                    <a:pt x="269" y="223"/>
                    <a:pt x="268" y="220"/>
                    <a:pt x="267" y="218"/>
                  </a:cubicBezTo>
                  <a:cubicBezTo>
                    <a:pt x="267" y="218"/>
                    <a:pt x="267" y="218"/>
                    <a:pt x="267" y="218"/>
                  </a:cubicBezTo>
                  <a:cubicBezTo>
                    <a:pt x="266" y="215"/>
                    <a:pt x="265" y="211"/>
                    <a:pt x="263" y="208"/>
                  </a:cubicBezTo>
                  <a:cubicBezTo>
                    <a:pt x="263" y="207"/>
                    <a:pt x="263" y="206"/>
                    <a:pt x="262" y="205"/>
                  </a:cubicBezTo>
                  <a:cubicBezTo>
                    <a:pt x="262" y="205"/>
                    <a:pt x="262" y="205"/>
                    <a:pt x="262" y="205"/>
                  </a:cubicBezTo>
                  <a:cubicBezTo>
                    <a:pt x="262" y="205"/>
                    <a:pt x="262" y="205"/>
                    <a:pt x="262" y="204"/>
                  </a:cubicBezTo>
                  <a:cubicBezTo>
                    <a:pt x="262" y="204"/>
                    <a:pt x="262" y="204"/>
                    <a:pt x="262" y="204"/>
                  </a:cubicBezTo>
                  <a:cubicBezTo>
                    <a:pt x="261" y="203"/>
                    <a:pt x="260" y="201"/>
                    <a:pt x="259" y="199"/>
                  </a:cubicBezTo>
                  <a:cubicBezTo>
                    <a:pt x="259" y="199"/>
                    <a:pt x="259" y="199"/>
                    <a:pt x="259" y="199"/>
                  </a:cubicBezTo>
                  <a:cubicBezTo>
                    <a:pt x="259" y="198"/>
                    <a:pt x="258" y="197"/>
                    <a:pt x="258" y="196"/>
                  </a:cubicBezTo>
                  <a:cubicBezTo>
                    <a:pt x="258" y="196"/>
                    <a:pt x="258" y="196"/>
                    <a:pt x="258" y="196"/>
                  </a:cubicBezTo>
                  <a:cubicBezTo>
                    <a:pt x="257" y="195"/>
                    <a:pt x="257" y="194"/>
                    <a:pt x="256" y="192"/>
                  </a:cubicBezTo>
                  <a:cubicBezTo>
                    <a:pt x="256" y="192"/>
                    <a:pt x="256" y="192"/>
                    <a:pt x="255" y="192"/>
                  </a:cubicBezTo>
                  <a:cubicBezTo>
                    <a:pt x="255" y="192"/>
                    <a:pt x="255" y="192"/>
                    <a:pt x="255" y="192"/>
                  </a:cubicBezTo>
                  <a:cubicBezTo>
                    <a:pt x="255" y="191"/>
                    <a:pt x="254" y="190"/>
                    <a:pt x="254" y="189"/>
                  </a:cubicBezTo>
                  <a:cubicBezTo>
                    <a:pt x="254" y="189"/>
                    <a:pt x="254" y="189"/>
                    <a:pt x="254" y="189"/>
                  </a:cubicBezTo>
                  <a:cubicBezTo>
                    <a:pt x="253" y="187"/>
                    <a:pt x="252" y="186"/>
                    <a:pt x="251" y="185"/>
                  </a:cubicBezTo>
                  <a:cubicBezTo>
                    <a:pt x="251" y="185"/>
                    <a:pt x="251" y="185"/>
                    <a:pt x="251" y="185"/>
                  </a:cubicBezTo>
                  <a:cubicBezTo>
                    <a:pt x="250" y="184"/>
                    <a:pt x="250" y="183"/>
                    <a:pt x="249" y="182"/>
                  </a:cubicBezTo>
                  <a:cubicBezTo>
                    <a:pt x="249" y="182"/>
                    <a:pt x="249" y="182"/>
                    <a:pt x="249" y="182"/>
                  </a:cubicBezTo>
                  <a:cubicBezTo>
                    <a:pt x="249" y="181"/>
                    <a:pt x="248" y="180"/>
                    <a:pt x="247" y="179"/>
                  </a:cubicBezTo>
                  <a:cubicBezTo>
                    <a:pt x="245" y="176"/>
                    <a:pt x="243" y="173"/>
                    <a:pt x="240" y="170"/>
                  </a:cubicBezTo>
                  <a:cubicBezTo>
                    <a:pt x="240" y="170"/>
                    <a:pt x="240" y="170"/>
                    <a:pt x="240" y="170"/>
                  </a:cubicBezTo>
                  <a:cubicBezTo>
                    <a:pt x="240" y="169"/>
                    <a:pt x="240" y="169"/>
                    <a:pt x="239" y="168"/>
                  </a:cubicBezTo>
                  <a:cubicBezTo>
                    <a:pt x="238" y="167"/>
                    <a:pt x="237" y="166"/>
                    <a:pt x="236" y="165"/>
                  </a:cubicBezTo>
                  <a:cubicBezTo>
                    <a:pt x="236" y="165"/>
                    <a:pt x="236" y="165"/>
                    <a:pt x="236" y="165"/>
                  </a:cubicBezTo>
                  <a:cubicBezTo>
                    <a:pt x="236" y="165"/>
                    <a:pt x="236" y="165"/>
                    <a:pt x="236" y="165"/>
                  </a:cubicBezTo>
                  <a:cubicBezTo>
                    <a:pt x="235" y="163"/>
                    <a:pt x="234" y="162"/>
                    <a:pt x="233" y="161"/>
                  </a:cubicBezTo>
                  <a:cubicBezTo>
                    <a:pt x="233" y="161"/>
                    <a:pt x="233" y="161"/>
                    <a:pt x="233" y="161"/>
                  </a:cubicBezTo>
                  <a:cubicBezTo>
                    <a:pt x="232" y="160"/>
                    <a:pt x="231" y="159"/>
                    <a:pt x="230" y="158"/>
                  </a:cubicBezTo>
                  <a:cubicBezTo>
                    <a:pt x="230" y="158"/>
                    <a:pt x="230" y="158"/>
                    <a:pt x="230" y="158"/>
                  </a:cubicBezTo>
                  <a:cubicBezTo>
                    <a:pt x="230" y="158"/>
                    <a:pt x="230" y="158"/>
                    <a:pt x="230" y="158"/>
                  </a:cubicBezTo>
                  <a:cubicBezTo>
                    <a:pt x="230" y="157"/>
                    <a:pt x="230" y="157"/>
                    <a:pt x="230" y="157"/>
                  </a:cubicBezTo>
                  <a:cubicBezTo>
                    <a:pt x="229" y="156"/>
                    <a:pt x="228" y="155"/>
                    <a:pt x="227" y="154"/>
                  </a:cubicBezTo>
                  <a:cubicBezTo>
                    <a:pt x="226" y="153"/>
                    <a:pt x="225" y="152"/>
                    <a:pt x="224" y="150"/>
                  </a:cubicBezTo>
                  <a:cubicBezTo>
                    <a:pt x="224" y="150"/>
                    <a:pt x="224" y="150"/>
                    <a:pt x="224" y="150"/>
                  </a:cubicBezTo>
                  <a:cubicBezTo>
                    <a:pt x="224" y="150"/>
                    <a:pt x="224" y="150"/>
                    <a:pt x="224" y="150"/>
                  </a:cubicBezTo>
                  <a:cubicBezTo>
                    <a:pt x="221" y="147"/>
                    <a:pt x="219" y="145"/>
                    <a:pt x="216" y="142"/>
                  </a:cubicBezTo>
                  <a:cubicBezTo>
                    <a:pt x="215" y="141"/>
                    <a:pt x="215" y="141"/>
                    <a:pt x="214" y="140"/>
                  </a:cubicBezTo>
                  <a:cubicBezTo>
                    <a:pt x="214" y="140"/>
                    <a:pt x="213" y="139"/>
                    <a:pt x="213" y="139"/>
                  </a:cubicBezTo>
                  <a:cubicBezTo>
                    <a:pt x="212" y="139"/>
                    <a:pt x="212" y="138"/>
                    <a:pt x="212" y="138"/>
                  </a:cubicBezTo>
                  <a:cubicBezTo>
                    <a:pt x="212" y="138"/>
                    <a:pt x="212" y="138"/>
                    <a:pt x="212" y="138"/>
                  </a:cubicBezTo>
                  <a:cubicBezTo>
                    <a:pt x="211" y="137"/>
                    <a:pt x="210" y="136"/>
                    <a:pt x="209" y="136"/>
                  </a:cubicBezTo>
                  <a:cubicBezTo>
                    <a:pt x="209" y="136"/>
                    <a:pt x="209" y="136"/>
                    <a:pt x="209" y="136"/>
                  </a:cubicBezTo>
                  <a:cubicBezTo>
                    <a:pt x="209" y="135"/>
                    <a:pt x="208" y="135"/>
                    <a:pt x="208" y="134"/>
                  </a:cubicBezTo>
                  <a:cubicBezTo>
                    <a:pt x="204" y="131"/>
                    <a:pt x="200" y="127"/>
                    <a:pt x="197" y="124"/>
                  </a:cubicBezTo>
                  <a:cubicBezTo>
                    <a:pt x="197" y="124"/>
                    <a:pt x="197" y="124"/>
                    <a:pt x="197" y="124"/>
                  </a:cubicBezTo>
                  <a:cubicBezTo>
                    <a:pt x="196" y="123"/>
                    <a:pt x="195" y="122"/>
                    <a:pt x="194" y="121"/>
                  </a:cubicBezTo>
                  <a:cubicBezTo>
                    <a:pt x="192" y="120"/>
                    <a:pt x="190" y="118"/>
                    <a:pt x="188" y="117"/>
                  </a:cubicBezTo>
                  <a:cubicBezTo>
                    <a:pt x="185" y="114"/>
                    <a:pt x="182" y="112"/>
                    <a:pt x="179" y="109"/>
                  </a:cubicBezTo>
                  <a:cubicBezTo>
                    <a:pt x="179" y="109"/>
                    <a:pt x="179" y="109"/>
                    <a:pt x="179" y="109"/>
                  </a:cubicBezTo>
                  <a:cubicBezTo>
                    <a:pt x="178" y="108"/>
                    <a:pt x="176" y="107"/>
                    <a:pt x="175" y="106"/>
                  </a:cubicBezTo>
                  <a:cubicBezTo>
                    <a:pt x="175" y="106"/>
                    <a:pt x="175" y="106"/>
                    <a:pt x="175" y="106"/>
                  </a:cubicBezTo>
                  <a:cubicBezTo>
                    <a:pt x="173" y="105"/>
                    <a:pt x="172" y="103"/>
                    <a:pt x="171" y="102"/>
                  </a:cubicBezTo>
                  <a:cubicBezTo>
                    <a:pt x="170" y="102"/>
                    <a:pt x="169" y="101"/>
                    <a:pt x="169" y="101"/>
                  </a:cubicBezTo>
                  <a:cubicBezTo>
                    <a:pt x="168" y="100"/>
                    <a:pt x="167" y="100"/>
                    <a:pt x="167" y="99"/>
                  </a:cubicBezTo>
                  <a:cubicBezTo>
                    <a:pt x="167" y="99"/>
                    <a:pt x="167" y="99"/>
                    <a:pt x="167" y="99"/>
                  </a:cubicBezTo>
                  <a:cubicBezTo>
                    <a:pt x="158" y="93"/>
                    <a:pt x="149" y="86"/>
                    <a:pt x="140" y="80"/>
                  </a:cubicBezTo>
                  <a:cubicBezTo>
                    <a:pt x="140" y="80"/>
                    <a:pt x="140" y="80"/>
                    <a:pt x="140" y="80"/>
                  </a:cubicBezTo>
                  <a:cubicBezTo>
                    <a:pt x="138" y="78"/>
                    <a:pt x="136" y="77"/>
                    <a:pt x="134" y="75"/>
                  </a:cubicBezTo>
                  <a:cubicBezTo>
                    <a:pt x="121" y="66"/>
                    <a:pt x="108" y="58"/>
                    <a:pt x="96" y="50"/>
                  </a:cubicBezTo>
                  <a:cubicBezTo>
                    <a:pt x="61" y="28"/>
                    <a:pt x="29" y="11"/>
                    <a:pt x="12" y="3"/>
                  </a:cubicBezTo>
                  <a:cubicBezTo>
                    <a:pt x="6" y="0"/>
                    <a:pt x="0" y="4"/>
                    <a:pt x="2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" name="Freeform 372"/>
            <p:cNvSpPr/>
            <p:nvPr/>
          </p:nvSpPr>
          <p:spPr bwMode="auto">
            <a:xfrm>
              <a:off x="10958513" y="2527300"/>
              <a:ext cx="127000" cy="260350"/>
            </a:xfrm>
            <a:custGeom>
              <a:avLst/>
              <a:gdLst>
                <a:gd name="T0" fmla="*/ 0 w 45"/>
                <a:gd name="T1" fmla="*/ 92 h 92"/>
                <a:gd name="T2" fmla="*/ 45 w 45"/>
                <a:gd name="T3" fmla="*/ 92 h 92"/>
                <a:gd name="T4" fmla="*/ 45 w 45"/>
                <a:gd name="T5" fmla="*/ 89 h 92"/>
                <a:gd name="T6" fmla="*/ 39 w 45"/>
                <a:gd name="T7" fmla="*/ 86 h 92"/>
                <a:gd name="T8" fmla="*/ 42 w 45"/>
                <a:gd name="T9" fmla="*/ 71 h 92"/>
                <a:gd name="T10" fmla="*/ 42 w 45"/>
                <a:gd name="T11" fmla="*/ 71 h 92"/>
                <a:gd name="T12" fmla="*/ 45 w 45"/>
                <a:gd name="T13" fmla="*/ 57 h 92"/>
                <a:gd name="T14" fmla="*/ 43 w 45"/>
                <a:gd name="T15" fmla="*/ 50 h 92"/>
                <a:gd name="T16" fmla="*/ 43 w 45"/>
                <a:gd name="T17" fmla="*/ 50 h 92"/>
                <a:gd name="T18" fmla="*/ 39 w 45"/>
                <a:gd name="T19" fmla="*/ 40 h 92"/>
                <a:gd name="T20" fmla="*/ 38 w 45"/>
                <a:gd name="T21" fmla="*/ 37 h 92"/>
                <a:gd name="T22" fmla="*/ 38 w 45"/>
                <a:gd name="T23" fmla="*/ 37 h 92"/>
                <a:gd name="T24" fmla="*/ 38 w 45"/>
                <a:gd name="T25" fmla="*/ 36 h 92"/>
                <a:gd name="T26" fmla="*/ 38 w 45"/>
                <a:gd name="T27" fmla="*/ 36 h 92"/>
                <a:gd name="T28" fmla="*/ 35 w 45"/>
                <a:gd name="T29" fmla="*/ 31 h 92"/>
                <a:gd name="T30" fmla="*/ 35 w 45"/>
                <a:gd name="T31" fmla="*/ 31 h 92"/>
                <a:gd name="T32" fmla="*/ 34 w 45"/>
                <a:gd name="T33" fmla="*/ 28 h 92"/>
                <a:gd name="T34" fmla="*/ 34 w 45"/>
                <a:gd name="T35" fmla="*/ 28 h 92"/>
                <a:gd name="T36" fmla="*/ 32 w 45"/>
                <a:gd name="T37" fmla="*/ 24 h 92"/>
                <a:gd name="T38" fmla="*/ 31 w 45"/>
                <a:gd name="T39" fmla="*/ 24 h 92"/>
                <a:gd name="T40" fmla="*/ 31 w 45"/>
                <a:gd name="T41" fmla="*/ 24 h 92"/>
                <a:gd name="T42" fmla="*/ 30 w 45"/>
                <a:gd name="T43" fmla="*/ 21 h 92"/>
                <a:gd name="T44" fmla="*/ 30 w 45"/>
                <a:gd name="T45" fmla="*/ 21 h 92"/>
                <a:gd name="T46" fmla="*/ 27 w 45"/>
                <a:gd name="T47" fmla="*/ 17 h 92"/>
                <a:gd name="T48" fmla="*/ 27 w 45"/>
                <a:gd name="T49" fmla="*/ 17 h 92"/>
                <a:gd name="T50" fmla="*/ 25 w 45"/>
                <a:gd name="T51" fmla="*/ 14 h 92"/>
                <a:gd name="T52" fmla="*/ 25 w 45"/>
                <a:gd name="T53" fmla="*/ 14 h 92"/>
                <a:gd name="T54" fmla="*/ 23 w 45"/>
                <a:gd name="T55" fmla="*/ 11 h 92"/>
                <a:gd name="T56" fmla="*/ 16 w 45"/>
                <a:gd name="T57" fmla="*/ 2 h 92"/>
                <a:gd name="T58" fmla="*/ 16 w 45"/>
                <a:gd name="T59" fmla="*/ 2 h 92"/>
                <a:gd name="T60" fmla="*/ 15 w 45"/>
                <a:gd name="T61" fmla="*/ 0 h 92"/>
                <a:gd name="T62" fmla="*/ 16 w 45"/>
                <a:gd name="T63" fmla="*/ 3 h 92"/>
                <a:gd name="T64" fmla="*/ 16 w 45"/>
                <a:gd name="T65" fmla="*/ 3 h 92"/>
                <a:gd name="T66" fmla="*/ 18 w 45"/>
                <a:gd name="T67" fmla="*/ 10 h 92"/>
                <a:gd name="T68" fmla="*/ 18 w 45"/>
                <a:gd name="T69" fmla="*/ 10 h 92"/>
                <a:gd name="T70" fmla="*/ 20 w 45"/>
                <a:gd name="T71" fmla="*/ 15 h 92"/>
                <a:gd name="T72" fmla="*/ 20 w 45"/>
                <a:gd name="T73" fmla="*/ 15 h 92"/>
                <a:gd name="T74" fmla="*/ 21 w 45"/>
                <a:gd name="T75" fmla="*/ 18 h 92"/>
                <a:gd name="T76" fmla="*/ 21 w 45"/>
                <a:gd name="T77" fmla="*/ 18 h 92"/>
                <a:gd name="T78" fmla="*/ 22 w 45"/>
                <a:gd name="T79" fmla="*/ 27 h 92"/>
                <a:gd name="T80" fmla="*/ 22 w 45"/>
                <a:gd name="T81" fmla="*/ 27 h 92"/>
                <a:gd name="T82" fmla="*/ 23 w 45"/>
                <a:gd name="T83" fmla="*/ 30 h 92"/>
                <a:gd name="T84" fmla="*/ 23 w 45"/>
                <a:gd name="T85" fmla="*/ 31 h 92"/>
                <a:gd name="T86" fmla="*/ 23 w 45"/>
                <a:gd name="T87" fmla="*/ 34 h 92"/>
                <a:gd name="T88" fmla="*/ 23 w 45"/>
                <a:gd name="T89" fmla="*/ 34 h 92"/>
                <a:gd name="T90" fmla="*/ 23 w 45"/>
                <a:gd name="T91" fmla="*/ 34 h 92"/>
                <a:gd name="T92" fmla="*/ 24 w 45"/>
                <a:gd name="T93" fmla="*/ 44 h 92"/>
                <a:gd name="T94" fmla="*/ 23 w 45"/>
                <a:gd name="T95" fmla="*/ 51 h 92"/>
                <a:gd name="T96" fmla="*/ 23 w 45"/>
                <a:gd name="T97" fmla="*/ 57 h 92"/>
                <a:gd name="T98" fmla="*/ 23 w 45"/>
                <a:gd name="T99" fmla="*/ 57 h 92"/>
                <a:gd name="T100" fmla="*/ 22 w 45"/>
                <a:gd name="T101" fmla="*/ 58 h 92"/>
                <a:gd name="T102" fmla="*/ 20 w 45"/>
                <a:gd name="T103" fmla="*/ 68 h 92"/>
                <a:gd name="T104" fmla="*/ 12 w 45"/>
                <a:gd name="T105" fmla="*/ 81 h 92"/>
                <a:gd name="T106" fmla="*/ 2 w 45"/>
                <a:gd name="T107" fmla="*/ 90 h 92"/>
                <a:gd name="T108" fmla="*/ 0 w 45"/>
                <a:gd name="T109" fmla="*/ 9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45" h="92">
                  <a:moveTo>
                    <a:pt x="0" y="92"/>
                  </a:moveTo>
                  <a:cubicBezTo>
                    <a:pt x="45" y="92"/>
                    <a:pt x="45" y="92"/>
                    <a:pt x="45" y="92"/>
                  </a:cubicBezTo>
                  <a:cubicBezTo>
                    <a:pt x="45" y="91"/>
                    <a:pt x="45" y="90"/>
                    <a:pt x="45" y="89"/>
                  </a:cubicBezTo>
                  <a:cubicBezTo>
                    <a:pt x="43" y="88"/>
                    <a:pt x="41" y="87"/>
                    <a:pt x="39" y="86"/>
                  </a:cubicBezTo>
                  <a:cubicBezTo>
                    <a:pt x="40" y="81"/>
                    <a:pt x="41" y="76"/>
                    <a:pt x="42" y="71"/>
                  </a:cubicBezTo>
                  <a:cubicBezTo>
                    <a:pt x="42" y="71"/>
                    <a:pt x="42" y="71"/>
                    <a:pt x="42" y="71"/>
                  </a:cubicBezTo>
                  <a:cubicBezTo>
                    <a:pt x="43" y="66"/>
                    <a:pt x="44" y="61"/>
                    <a:pt x="45" y="57"/>
                  </a:cubicBezTo>
                  <a:cubicBezTo>
                    <a:pt x="45" y="55"/>
                    <a:pt x="44" y="52"/>
                    <a:pt x="43" y="50"/>
                  </a:cubicBezTo>
                  <a:cubicBezTo>
                    <a:pt x="43" y="50"/>
                    <a:pt x="43" y="50"/>
                    <a:pt x="43" y="50"/>
                  </a:cubicBezTo>
                  <a:cubicBezTo>
                    <a:pt x="42" y="47"/>
                    <a:pt x="41" y="43"/>
                    <a:pt x="39" y="40"/>
                  </a:cubicBezTo>
                  <a:cubicBezTo>
                    <a:pt x="39" y="39"/>
                    <a:pt x="39" y="38"/>
                    <a:pt x="38" y="37"/>
                  </a:cubicBezTo>
                  <a:cubicBezTo>
                    <a:pt x="38" y="37"/>
                    <a:pt x="38" y="37"/>
                    <a:pt x="38" y="37"/>
                  </a:cubicBezTo>
                  <a:cubicBezTo>
                    <a:pt x="38" y="37"/>
                    <a:pt x="38" y="37"/>
                    <a:pt x="38" y="36"/>
                  </a:cubicBezTo>
                  <a:cubicBezTo>
                    <a:pt x="38" y="36"/>
                    <a:pt x="38" y="36"/>
                    <a:pt x="38" y="36"/>
                  </a:cubicBezTo>
                  <a:cubicBezTo>
                    <a:pt x="37" y="35"/>
                    <a:pt x="36" y="33"/>
                    <a:pt x="35" y="31"/>
                  </a:cubicBezTo>
                  <a:cubicBezTo>
                    <a:pt x="35" y="31"/>
                    <a:pt x="35" y="31"/>
                    <a:pt x="35" y="31"/>
                  </a:cubicBezTo>
                  <a:cubicBezTo>
                    <a:pt x="35" y="30"/>
                    <a:pt x="34" y="29"/>
                    <a:pt x="34" y="28"/>
                  </a:cubicBezTo>
                  <a:cubicBezTo>
                    <a:pt x="34" y="28"/>
                    <a:pt x="34" y="28"/>
                    <a:pt x="34" y="28"/>
                  </a:cubicBezTo>
                  <a:cubicBezTo>
                    <a:pt x="33" y="27"/>
                    <a:pt x="33" y="26"/>
                    <a:pt x="32" y="24"/>
                  </a:cubicBezTo>
                  <a:cubicBezTo>
                    <a:pt x="32" y="24"/>
                    <a:pt x="32" y="24"/>
                    <a:pt x="31" y="24"/>
                  </a:cubicBezTo>
                  <a:cubicBezTo>
                    <a:pt x="31" y="24"/>
                    <a:pt x="31" y="24"/>
                    <a:pt x="31" y="24"/>
                  </a:cubicBezTo>
                  <a:cubicBezTo>
                    <a:pt x="31" y="23"/>
                    <a:pt x="30" y="22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29" y="19"/>
                    <a:pt x="28" y="18"/>
                    <a:pt x="27" y="17"/>
                  </a:cubicBezTo>
                  <a:cubicBezTo>
                    <a:pt x="27" y="17"/>
                    <a:pt x="27" y="17"/>
                    <a:pt x="27" y="17"/>
                  </a:cubicBezTo>
                  <a:cubicBezTo>
                    <a:pt x="26" y="16"/>
                    <a:pt x="26" y="15"/>
                    <a:pt x="25" y="14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5" y="13"/>
                    <a:pt x="24" y="12"/>
                    <a:pt x="23" y="11"/>
                  </a:cubicBezTo>
                  <a:cubicBezTo>
                    <a:pt x="21" y="8"/>
                    <a:pt x="19" y="5"/>
                    <a:pt x="16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1"/>
                    <a:pt x="16" y="1"/>
                    <a:pt x="15" y="0"/>
                  </a:cubicBezTo>
                  <a:cubicBezTo>
                    <a:pt x="16" y="1"/>
                    <a:pt x="16" y="2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7" y="5"/>
                    <a:pt x="18" y="7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9" y="11"/>
                    <a:pt x="19" y="13"/>
                    <a:pt x="20" y="15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0" y="16"/>
                    <a:pt x="20" y="17"/>
                    <a:pt x="21" y="18"/>
                  </a:cubicBezTo>
                  <a:cubicBezTo>
                    <a:pt x="21" y="18"/>
                    <a:pt x="21" y="18"/>
                    <a:pt x="21" y="18"/>
                  </a:cubicBezTo>
                  <a:cubicBezTo>
                    <a:pt x="21" y="21"/>
                    <a:pt x="22" y="24"/>
                    <a:pt x="22" y="27"/>
                  </a:cubicBezTo>
                  <a:cubicBezTo>
                    <a:pt x="22" y="27"/>
                    <a:pt x="22" y="27"/>
                    <a:pt x="22" y="27"/>
                  </a:cubicBezTo>
                  <a:cubicBezTo>
                    <a:pt x="23" y="28"/>
                    <a:pt x="23" y="29"/>
                    <a:pt x="23" y="30"/>
                  </a:cubicBezTo>
                  <a:cubicBezTo>
                    <a:pt x="23" y="30"/>
                    <a:pt x="23" y="31"/>
                    <a:pt x="23" y="31"/>
                  </a:cubicBezTo>
                  <a:cubicBezTo>
                    <a:pt x="23" y="32"/>
                    <a:pt x="23" y="33"/>
                    <a:pt x="23" y="34"/>
                  </a:cubicBezTo>
                  <a:cubicBezTo>
                    <a:pt x="23" y="34"/>
                    <a:pt x="23" y="34"/>
                    <a:pt x="23" y="34"/>
                  </a:cubicBezTo>
                  <a:cubicBezTo>
                    <a:pt x="23" y="34"/>
                    <a:pt x="23" y="34"/>
                    <a:pt x="23" y="34"/>
                  </a:cubicBezTo>
                  <a:cubicBezTo>
                    <a:pt x="24" y="38"/>
                    <a:pt x="24" y="41"/>
                    <a:pt x="24" y="44"/>
                  </a:cubicBezTo>
                  <a:cubicBezTo>
                    <a:pt x="24" y="46"/>
                    <a:pt x="24" y="48"/>
                    <a:pt x="23" y="51"/>
                  </a:cubicBezTo>
                  <a:cubicBezTo>
                    <a:pt x="23" y="53"/>
                    <a:pt x="23" y="55"/>
                    <a:pt x="23" y="57"/>
                  </a:cubicBezTo>
                  <a:cubicBezTo>
                    <a:pt x="23" y="57"/>
                    <a:pt x="23" y="57"/>
                    <a:pt x="23" y="57"/>
                  </a:cubicBezTo>
                  <a:cubicBezTo>
                    <a:pt x="23" y="57"/>
                    <a:pt x="22" y="57"/>
                    <a:pt x="22" y="58"/>
                  </a:cubicBezTo>
                  <a:cubicBezTo>
                    <a:pt x="22" y="61"/>
                    <a:pt x="21" y="65"/>
                    <a:pt x="20" y="68"/>
                  </a:cubicBezTo>
                  <a:cubicBezTo>
                    <a:pt x="18" y="73"/>
                    <a:pt x="15" y="78"/>
                    <a:pt x="12" y="81"/>
                  </a:cubicBezTo>
                  <a:cubicBezTo>
                    <a:pt x="10" y="85"/>
                    <a:pt x="6" y="88"/>
                    <a:pt x="2" y="90"/>
                  </a:cubicBezTo>
                  <a:cubicBezTo>
                    <a:pt x="2" y="91"/>
                    <a:pt x="1" y="91"/>
                    <a:pt x="0" y="9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" name="Freeform 373"/>
            <p:cNvSpPr/>
            <p:nvPr/>
          </p:nvSpPr>
          <p:spPr bwMode="auto">
            <a:xfrm>
              <a:off x="10728326" y="2768600"/>
              <a:ext cx="6350" cy="4763"/>
            </a:xfrm>
            <a:custGeom>
              <a:avLst/>
              <a:gdLst>
                <a:gd name="T0" fmla="*/ 1 w 2"/>
                <a:gd name="T1" fmla="*/ 2 h 2"/>
                <a:gd name="T2" fmla="*/ 2 w 2"/>
                <a:gd name="T3" fmla="*/ 0 h 2"/>
                <a:gd name="T4" fmla="*/ 1 w 2"/>
                <a:gd name="T5" fmla="*/ 2 h 2"/>
                <a:gd name="T6" fmla="*/ 0 w 2"/>
                <a:gd name="T7" fmla="*/ 2 h 2"/>
                <a:gd name="T8" fmla="*/ 1 w 2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1" y="2"/>
                  </a:moveTo>
                  <a:cubicBezTo>
                    <a:pt x="1" y="1"/>
                    <a:pt x="1" y="1"/>
                    <a:pt x="2" y="0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" name="Freeform 374"/>
            <p:cNvSpPr/>
            <p:nvPr/>
          </p:nvSpPr>
          <p:spPr bwMode="auto">
            <a:xfrm>
              <a:off x="10399713" y="2128838"/>
              <a:ext cx="504825" cy="658813"/>
            </a:xfrm>
            <a:custGeom>
              <a:avLst/>
              <a:gdLst>
                <a:gd name="T0" fmla="*/ 0 w 178"/>
                <a:gd name="T1" fmla="*/ 0 h 233"/>
                <a:gd name="T2" fmla="*/ 7 w 178"/>
                <a:gd name="T3" fmla="*/ 9 h 233"/>
                <a:gd name="T4" fmla="*/ 7 w 178"/>
                <a:gd name="T5" fmla="*/ 9 h 233"/>
                <a:gd name="T6" fmla="*/ 17 w 178"/>
                <a:gd name="T7" fmla="*/ 28 h 233"/>
                <a:gd name="T8" fmla="*/ 26 w 178"/>
                <a:gd name="T9" fmla="*/ 47 h 233"/>
                <a:gd name="T10" fmla="*/ 26 w 178"/>
                <a:gd name="T11" fmla="*/ 88 h 233"/>
                <a:gd name="T12" fmla="*/ 56 w 178"/>
                <a:gd name="T13" fmla="*/ 97 h 233"/>
                <a:gd name="T14" fmla="*/ 68 w 178"/>
                <a:gd name="T15" fmla="*/ 109 h 233"/>
                <a:gd name="T16" fmla="*/ 71 w 178"/>
                <a:gd name="T17" fmla="*/ 112 h 233"/>
                <a:gd name="T18" fmla="*/ 73 w 178"/>
                <a:gd name="T19" fmla="*/ 162 h 233"/>
                <a:gd name="T20" fmla="*/ 86 w 178"/>
                <a:gd name="T21" fmla="*/ 156 h 233"/>
                <a:gd name="T22" fmla="*/ 95 w 178"/>
                <a:gd name="T23" fmla="*/ 158 h 233"/>
                <a:gd name="T24" fmla="*/ 104 w 178"/>
                <a:gd name="T25" fmla="*/ 163 h 233"/>
                <a:gd name="T26" fmla="*/ 121 w 178"/>
                <a:gd name="T27" fmla="*/ 186 h 233"/>
                <a:gd name="T28" fmla="*/ 123 w 178"/>
                <a:gd name="T29" fmla="*/ 195 h 233"/>
                <a:gd name="T30" fmla="*/ 118 w 178"/>
                <a:gd name="T31" fmla="*/ 225 h 233"/>
                <a:gd name="T32" fmla="*/ 118 w 178"/>
                <a:gd name="T33" fmla="*/ 226 h 233"/>
                <a:gd name="T34" fmla="*/ 119 w 178"/>
                <a:gd name="T35" fmla="*/ 225 h 233"/>
                <a:gd name="T36" fmla="*/ 131 w 178"/>
                <a:gd name="T37" fmla="*/ 220 h 233"/>
                <a:gd name="T38" fmla="*/ 141 w 178"/>
                <a:gd name="T39" fmla="*/ 222 h 233"/>
                <a:gd name="T40" fmla="*/ 142 w 178"/>
                <a:gd name="T41" fmla="*/ 222 h 233"/>
                <a:gd name="T42" fmla="*/ 156 w 178"/>
                <a:gd name="T43" fmla="*/ 232 h 233"/>
                <a:gd name="T44" fmla="*/ 157 w 178"/>
                <a:gd name="T45" fmla="*/ 233 h 233"/>
                <a:gd name="T46" fmla="*/ 178 w 178"/>
                <a:gd name="T47" fmla="*/ 233 h 233"/>
                <a:gd name="T48" fmla="*/ 172 w 178"/>
                <a:gd name="T49" fmla="*/ 228 h 233"/>
                <a:gd name="T50" fmla="*/ 165 w 178"/>
                <a:gd name="T51" fmla="*/ 210 h 233"/>
                <a:gd name="T52" fmla="*/ 167 w 178"/>
                <a:gd name="T53" fmla="*/ 195 h 233"/>
                <a:gd name="T54" fmla="*/ 169 w 178"/>
                <a:gd name="T55" fmla="*/ 189 h 233"/>
                <a:gd name="T56" fmla="*/ 173 w 178"/>
                <a:gd name="T57" fmla="*/ 181 h 233"/>
                <a:gd name="T58" fmla="*/ 174 w 178"/>
                <a:gd name="T59" fmla="*/ 179 h 233"/>
                <a:gd name="T60" fmla="*/ 172 w 178"/>
                <a:gd name="T61" fmla="*/ 181 h 233"/>
                <a:gd name="T62" fmla="*/ 172 w 178"/>
                <a:gd name="T63" fmla="*/ 181 h 233"/>
                <a:gd name="T64" fmla="*/ 153 w 178"/>
                <a:gd name="T65" fmla="*/ 188 h 233"/>
                <a:gd name="T66" fmla="*/ 145 w 178"/>
                <a:gd name="T67" fmla="*/ 186 h 233"/>
                <a:gd name="T68" fmla="*/ 145 w 178"/>
                <a:gd name="T69" fmla="*/ 186 h 233"/>
                <a:gd name="T70" fmla="*/ 136 w 178"/>
                <a:gd name="T71" fmla="*/ 181 h 233"/>
                <a:gd name="T72" fmla="*/ 135 w 178"/>
                <a:gd name="T73" fmla="*/ 180 h 233"/>
                <a:gd name="T74" fmla="*/ 133 w 178"/>
                <a:gd name="T75" fmla="*/ 178 h 233"/>
                <a:gd name="T76" fmla="*/ 133 w 178"/>
                <a:gd name="T77" fmla="*/ 178 h 233"/>
                <a:gd name="T78" fmla="*/ 131 w 178"/>
                <a:gd name="T79" fmla="*/ 176 h 233"/>
                <a:gd name="T80" fmla="*/ 131 w 178"/>
                <a:gd name="T81" fmla="*/ 176 h 233"/>
                <a:gd name="T82" fmla="*/ 131 w 178"/>
                <a:gd name="T83" fmla="*/ 176 h 233"/>
                <a:gd name="T84" fmla="*/ 128 w 178"/>
                <a:gd name="T85" fmla="*/ 173 h 233"/>
                <a:gd name="T86" fmla="*/ 128 w 178"/>
                <a:gd name="T87" fmla="*/ 173 h 233"/>
                <a:gd name="T88" fmla="*/ 127 w 178"/>
                <a:gd name="T89" fmla="*/ 172 h 233"/>
                <a:gd name="T90" fmla="*/ 125 w 178"/>
                <a:gd name="T91" fmla="*/ 169 h 233"/>
                <a:gd name="T92" fmla="*/ 125 w 178"/>
                <a:gd name="T93" fmla="*/ 168 h 233"/>
                <a:gd name="T94" fmla="*/ 118 w 178"/>
                <a:gd name="T95" fmla="*/ 157 h 233"/>
                <a:gd name="T96" fmla="*/ 113 w 178"/>
                <a:gd name="T97" fmla="*/ 143 h 233"/>
                <a:gd name="T98" fmla="*/ 111 w 178"/>
                <a:gd name="T99" fmla="*/ 136 h 233"/>
                <a:gd name="T100" fmla="*/ 110 w 178"/>
                <a:gd name="T101" fmla="*/ 128 h 233"/>
                <a:gd name="T102" fmla="*/ 111 w 178"/>
                <a:gd name="T103" fmla="*/ 101 h 233"/>
                <a:gd name="T104" fmla="*/ 94 w 178"/>
                <a:gd name="T105" fmla="*/ 109 h 233"/>
                <a:gd name="T106" fmla="*/ 93 w 178"/>
                <a:gd name="T107" fmla="*/ 109 h 233"/>
                <a:gd name="T108" fmla="*/ 76 w 178"/>
                <a:gd name="T109" fmla="*/ 97 h 233"/>
                <a:gd name="T110" fmla="*/ 75 w 178"/>
                <a:gd name="T111" fmla="*/ 95 h 233"/>
                <a:gd name="T112" fmla="*/ 68 w 178"/>
                <a:gd name="T113" fmla="*/ 52 h 233"/>
                <a:gd name="T114" fmla="*/ 58 w 178"/>
                <a:gd name="T115" fmla="*/ 55 h 233"/>
                <a:gd name="T116" fmla="*/ 38 w 178"/>
                <a:gd name="T117" fmla="*/ 43 h 233"/>
                <a:gd name="T118" fmla="*/ 21 w 178"/>
                <a:gd name="T119" fmla="*/ 25 h 233"/>
                <a:gd name="T120" fmla="*/ 8 w 178"/>
                <a:gd name="T121" fmla="*/ 10 h 233"/>
                <a:gd name="T122" fmla="*/ 0 w 178"/>
                <a:gd name="T123" fmla="*/ 0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78" h="233">
                  <a:moveTo>
                    <a:pt x="0" y="0"/>
                  </a:moveTo>
                  <a:cubicBezTo>
                    <a:pt x="3" y="3"/>
                    <a:pt x="5" y="6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11" y="15"/>
                    <a:pt x="14" y="22"/>
                    <a:pt x="17" y="28"/>
                  </a:cubicBezTo>
                  <a:cubicBezTo>
                    <a:pt x="20" y="35"/>
                    <a:pt x="23" y="41"/>
                    <a:pt x="26" y="47"/>
                  </a:cubicBezTo>
                  <a:cubicBezTo>
                    <a:pt x="32" y="60"/>
                    <a:pt x="43" y="82"/>
                    <a:pt x="26" y="88"/>
                  </a:cubicBezTo>
                  <a:cubicBezTo>
                    <a:pt x="36" y="87"/>
                    <a:pt x="47" y="91"/>
                    <a:pt x="56" y="97"/>
                  </a:cubicBezTo>
                  <a:cubicBezTo>
                    <a:pt x="61" y="101"/>
                    <a:pt x="65" y="104"/>
                    <a:pt x="68" y="109"/>
                  </a:cubicBezTo>
                  <a:cubicBezTo>
                    <a:pt x="69" y="110"/>
                    <a:pt x="70" y="111"/>
                    <a:pt x="71" y="112"/>
                  </a:cubicBezTo>
                  <a:cubicBezTo>
                    <a:pt x="81" y="128"/>
                    <a:pt x="81" y="148"/>
                    <a:pt x="73" y="162"/>
                  </a:cubicBezTo>
                  <a:cubicBezTo>
                    <a:pt x="76" y="158"/>
                    <a:pt x="81" y="156"/>
                    <a:pt x="86" y="156"/>
                  </a:cubicBezTo>
                  <a:cubicBezTo>
                    <a:pt x="89" y="156"/>
                    <a:pt x="92" y="157"/>
                    <a:pt x="95" y="158"/>
                  </a:cubicBezTo>
                  <a:cubicBezTo>
                    <a:pt x="99" y="159"/>
                    <a:pt x="101" y="161"/>
                    <a:pt x="104" y="163"/>
                  </a:cubicBezTo>
                  <a:cubicBezTo>
                    <a:pt x="112" y="168"/>
                    <a:pt x="118" y="177"/>
                    <a:pt x="121" y="186"/>
                  </a:cubicBezTo>
                  <a:cubicBezTo>
                    <a:pt x="122" y="189"/>
                    <a:pt x="123" y="192"/>
                    <a:pt x="123" y="195"/>
                  </a:cubicBezTo>
                  <a:cubicBezTo>
                    <a:pt x="125" y="206"/>
                    <a:pt x="124" y="217"/>
                    <a:pt x="118" y="225"/>
                  </a:cubicBezTo>
                  <a:cubicBezTo>
                    <a:pt x="118" y="225"/>
                    <a:pt x="118" y="226"/>
                    <a:pt x="118" y="226"/>
                  </a:cubicBezTo>
                  <a:cubicBezTo>
                    <a:pt x="118" y="226"/>
                    <a:pt x="118" y="225"/>
                    <a:pt x="119" y="225"/>
                  </a:cubicBezTo>
                  <a:cubicBezTo>
                    <a:pt x="122" y="222"/>
                    <a:pt x="127" y="221"/>
                    <a:pt x="131" y="220"/>
                  </a:cubicBezTo>
                  <a:cubicBezTo>
                    <a:pt x="134" y="220"/>
                    <a:pt x="138" y="221"/>
                    <a:pt x="141" y="222"/>
                  </a:cubicBezTo>
                  <a:cubicBezTo>
                    <a:pt x="141" y="222"/>
                    <a:pt x="141" y="222"/>
                    <a:pt x="142" y="222"/>
                  </a:cubicBezTo>
                  <a:cubicBezTo>
                    <a:pt x="147" y="224"/>
                    <a:pt x="152" y="228"/>
                    <a:pt x="156" y="232"/>
                  </a:cubicBezTo>
                  <a:cubicBezTo>
                    <a:pt x="157" y="232"/>
                    <a:pt x="157" y="232"/>
                    <a:pt x="157" y="233"/>
                  </a:cubicBezTo>
                  <a:cubicBezTo>
                    <a:pt x="178" y="233"/>
                    <a:pt x="178" y="233"/>
                    <a:pt x="178" y="233"/>
                  </a:cubicBezTo>
                  <a:cubicBezTo>
                    <a:pt x="176" y="232"/>
                    <a:pt x="174" y="230"/>
                    <a:pt x="172" y="228"/>
                  </a:cubicBezTo>
                  <a:cubicBezTo>
                    <a:pt x="168" y="224"/>
                    <a:pt x="165" y="218"/>
                    <a:pt x="165" y="210"/>
                  </a:cubicBezTo>
                  <a:cubicBezTo>
                    <a:pt x="164" y="205"/>
                    <a:pt x="165" y="200"/>
                    <a:pt x="167" y="195"/>
                  </a:cubicBezTo>
                  <a:cubicBezTo>
                    <a:pt x="167" y="193"/>
                    <a:pt x="168" y="191"/>
                    <a:pt x="169" y="189"/>
                  </a:cubicBezTo>
                  <a:cubicBezTo>
                    <a:pt x="170" y="186"/>
                    <a:pt x="172" y="184"/>
                    <a:pt x="173" y="181"/>
                  </a:cubicBezTo>
                  <a:cubicBezTo>
                    <a:pt x="174" y="180"/>
                    <a:pt x="174" y="180"/>
                    <a:pt x="174" y="179"/>
                  </a:cubicBezTo>
                  <a:cubicBezTo>
                    <a:pt x="173" y="180"/>
                    <a:pt x="173" y="180"/>
                    <a:pt x="172" y="181"/>
                  </a:cubicBezTo>
                  <a:cubicBezTo>
                    <a:pt x="172" y="181"/>
                    <a:pt x="172" y="181"/>
                    <a:pt x="172" y="181"/>
                  </a:cubicBezTo>
                  <a:cubicBezTo>
                    <a:pt x="166" y="185"/>
                    <a:pt x="160" y="188"/>
                    <a:pt x="153" y="188"/>
                  </a:cubicBezTo>
                  <a:cubicBezTo>
                    <a:pt x="150" y="188"/>
                    <a:pt x="147" y="188"/>
                    <a:pt x="145" y="186"/>
                  </a:cubicBezTo>
                  <a:cubicBezTo>
                    <a:pt x="145" y="186"/>
                    <a:pt x="145" y="186"/>
                    <a:pt x="145" y="186"/>
                  </a:cubicBezTo>
                  <a:cubicBezTo>
                    <a:pt x="141" y="185"/>
                    <a:pt x="138" y="183"/>
                    <a:pt x="136" y="181"/>
                  </a:cubicBezTo>
                  <a:cubicBezTo>
                    <a:pt x="136" y="181"/>
                    <a:pt x="135" y="181"/>
                    <a:pt x="135" y="180"/>
                  </a:cubicBezTo>
                  <a:cubicBezTo>
                    <a:pt x="134" y="180"/>
                    <a:pt x="133" y="179"/>
                    <a:pt x="133" y="178"/>
                  </a:cubicBezTo>
                  <a:cubicBezTo>
                    <a:pt x="133" y="178"/>
                    <a:pt x="133" y="178"/>
                    <a:pt x="133" y="178"/>
                  </a:cubicBezTo>
                  <a:cubicBezTo>
                    <a:pt x="132" y="177"/>
                    <a:pt x="131" y="177"/>
                    <a:pt x="131" y="176"/>
                  </a:cubicBezTo>
                  <a:cubicBezTo>
                    <a:pt x="131" y="176"/>
                    <a:pt x="131" y="176"/>
                    <a:pt x="131" y="176"/>
                  </a:cubicBezTo>
                  <a:cubicBezTo>
                    <a:pt x="131" y="176"/>
                    <a:pt x="131" y="176"/>
                    <a:pt x="131" y="176"/>
                  </a:cubicBezTo>
                  <a:cubicBezTo>
                    <a:pt x="130" y="175"/>
                    <a:pt x="129" y="174"/>
                    <a:pt x="128" y="173"/>
                  </a:cubicBezTo>
                  <a:cubicBezTo>
                    <a:pt x="128" y="173"/>
                    <a:pt x="128" y="173"/>
                    <a:pt x="128" y="173"/>
                  </a:cubicBezTo>
                  <a:cubicBezTo>
                    <a:pt x="128" y="173"/>
                    <a:pt x="127" y="172"/>
                    <a:pt x="127" y="172"/>
                  </a:cubicBezTo>
                  <a:cubicBezTo>
                    <a:pt x="127" y="171"/>
                    <a:pt x="126" y="170"/>
                    <a:pt x="125" y="169"/>
                  </a:cubicBezTo>
                  <a:cubicBezTo>
                    <a:pt x="125" y="169"/>
                    <a:pt x="125" y="169"/>
                    <a:pt x="125" y="168"/>
                  </a:cubicBezTo>
                  <a:cubicBezTo>
                    <a:pt x="122" y="165"/>
                    <a:pt x="120" y="161"/>
                    <a:pt x="118" y="157"/>
                  </a:cubicBezTo>
                  <a:cubicBezTo>
                    <a:pt x="116" y="153"/>
                    <a:pt x="114" y="148"/>
                    <a:pt x="113" y="143"/>
                  </a:cubicBezTo>
                  <a:cubicBezTo>
                    <a:pt x="112" y="141"/>
                    <a:pt x="111" y="138"/>
                    <a:pt x="111" y="136"/>
                  </a:cubicBezTo>
                  <a:cubicBezTo>
                    <a:pt x="110" y="133"/>
                    <a:pt x="110" y="130"/>
                    <a:pt x="110" y="128"/>
                  </a:cubicBezTo>
                  <a:cubicBezTo>
                    <a:pt x="109" y="119"/>
                    <a:pt x="109" y="110"/>
                    <a:pt x="111" y="101"/>
                  </a:cubicBezTo>
                  <a:cubicBezTo>
                    <a:pt x="109" y="108"/>
                    <a:pt x="101" y="111"/>
                    <a:pt x="94" y="109"/>
                  </a:cubicBezTo>
                  <a:cubicBezTo>
                    <a:pt x="94" y="109"/>
                    <a:pt x="94" y="109"/>
                    <a:pt x="93" y="109"/>
                  </a:cubicBezTo>
                  <a:cubicBezTo>
                    <a:pt x="87" y="107"/>
                    <a:pt x="81" y="102"/>
                    <a:pt x="76" y="97"/>
                  </a:cubicBezTo>
                  <a:cubicBezTo>
                    <a:pt x="76" y="96"/>
                    <a:pt x="75" y="95"/>
                    <a:pt x="75" y="95"/>
                  </a:cubicBezTo>
                  <a:cubicBezTo>
                    <a:pt x="64" y="82"/>
                    <a:pt x="59" y="63"/>
                    <a:pt x="68" y="52"/>
                  </a:cubicBezTo>
                  <a:cubicBezTo>
                    <a:pt x="65" y="55"/>
                    <a:pt x="62" y="56"/>
                    <a:pt x="58" y="55"/>
                  </a:cubicBezTo>
                  <a:cubicBezTo>
                    <a:pt x="51" y="54"/>
                    <a:pt x="43" y="47"/>
                    <a:pt x="38" y="43"/>
                  </a:cubicBezTo>
                  <a:cubicBezTo>
                    <a:pt x="32" y="37"/>
                    <a:pt x="27" y="31"/>
                    <a:pt x="21" y="25"/>
                  </a:cubicBezTo>
                  <a:cubicBezTo>
                    <a:pt x="17" y="20"/>
                    <a:pt x="12" y="15"/>
                    <a:pt x="8" y="10"/>
                  </a:cubicBezTo>
                  <a:cubicBezTo>
                    <a:pt x="6" y="6"/>
                    <a:pt x="3" y="3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" name="Freeform 375"/>
            <p:cNvSpPr/>
            <p:nvPr/>
          </p:nvSpPr>
          <p:spPr bwMode="auto">
            <a:xfrm>
              <a:off x="10712451" y="2352675"/>
              <a:ext cx="384175" cy="384175"/>
            </a:xfrm>
            <a:custGeom>
              <a:avLst/>
              <a:gdLst>
                <a:gd name="T0" fmla="*/ 8 w 136"/>
                <a:gd name="T1" fmla="*/ 1 h 136"/>
                <a:gd name="T2" fmla="*/ 94 w 136"/>
                <a:gd name="T3" fmla="*/ 130 h 136"/>
                <a:gd name="T4" fmla="*/ 85 w 136"/>
                <a:gd name="T5" fmla="*/ 135 h 136"/>
                <a:gd name="T6" fmla="*/ 69 w 136"/>
                <a:gd name="T7" fmla="*/ 120 h 136"/>
                <a:gd name="T8" fmla="*/ 68 w 136"/>
                <a:gd name="T9" fmla="*/ 96 h 136"/>
                <a:gd name="T10" fmla="*/ 57 w 136"/>
                <a:gd name="T11" fmla="*/ 83 h 136"/>
                <a:gd name="T12" fmla="*/ 46 w 136"/>
                <a:gd name="T13" fmla="*/ 90 h 136"/>
                <a:gd name="T14" fmla="*/ 35 w 136"/>
                <a:gd name="T15" fmla="*/ 85 h 136"/>
                <a:gd name="T16" fmla="*/ 8 w 136"/>
                <a:gd name="T17" fmla="*/ 19 h 136"/>
                <a:gd name="T18" fmla="*/ 1 w 136"/>
                <a:gd name="T19" fmla="*/ 9 h 136"/>
                <a:gd name="T20" fmla="*/ 4 w 136"/>
                <a:gd name="T21" fmla="*/ 1 h 136"/>
                <a:gd name="T22" fmla="*/ 8 w 136"/>
                <a:gd name="T23" fmla="*/ 1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36" h="136">
                  <a:moveTo>
                    <a:pt x="8" y="1"/>
                  </a:moveTo>
                  <a:cubicBezTo>
                    <a:pt x="46" y="15"/>
                    <a:pt x="136" y="85"/>
                    <a:pt x="94" y="130"/>
                  </a:cubicBezTo>
                  <a:cubicBezTo>
                    <a:pt x="92" y="133"/>
                    <a:pt x="89" y="135"/>
                    <a:pt x="85" y="135"/>
                  </a:cubicBezTo>
                  <a:cubicBezTo>
                    <a:pt x="78" y="136"/>
                    <a:pt x="71" y="127"/>
                    <a:pt x="69" y="120"/>
                  </a:cubicBezTo>
                  <a:cubicBezTo>
                    <a:pt x="67" y="112"/>
                    <a:pt x="69" y="104"/>
                    <a:pt x="68" y="96"/>
                  </a:cubicBezTo>
                  <a:cubicBezTo>
                    <a:pt x="67" y="90"/>
                    <a:pt x="63" y="82"/>
                    <a:pt x="57" y="83"/>
                  </a:cubicBezTo>
                  <a:cubicBezTo>
                    <a:pt x="52" y="83"/>
                    <a:pt x="50" y="89"/>
                    <a:pt x="46" y="90"/>
                  </a:cubicBezTo>
                  <a:cubicBezTo>
                    <a:pt x="43" y="91"/>
                    <a:pt x="38" y="88"/>
                    <a:pt x="35" y="85"/>
                  </a:cubicBezTo>
                  <a:cubicBezTo>
                    <a:pt x="18" y="68"/>
                    <a:pt x="24" y="38"/>
                    <a:pt x="8" y="19"/>
                  </a:cubicBezTo>
                  <a:cubicBezTo>
                    <a:pt x="6" y="16"/>
                    <a:pt x="3" y="13"/>
                    <a:pt x="1" y="9"/>
                  </a:cubicBezTo>
                  <a:cubicBezTo>
                    <a:pt x="0" y="6"/>
                    <a:pt x="1" y="1"/>
                    <a:pt x="4" y="1"/>
                  </a:cubicBezTo>
                  <a:cubicBezTo>
                    <a:pt x="6" y="0"/>
                    <a:pt x="7" y="1"/>
                    <a:pt x="8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" name="Freeform 376"/>
            <p:cNvSpPr/>
            <p:nvPr/>
          </p:nvSpPr>
          <p:spPr bwMode="auto">
            <a:xfrm>
              <a:off x="10593388" y="2259013"/>
              <a:ext cx="109538" cy="123825"/>
            </a:xfrm>
            <a:custGeom>
              <a:avLst/>
              <a:gdLst>
                <a:gd name="T0" fmla="*/ 8 w 39"/>
                <a:gd name="T1" fmla="*/ 31 h 44"/>
                <a:gd name="T2" fmla="*/ 33 w 39"/>
                <a:gd name="T3" fmla="*/ 32 h 44"/>
                <a:gd name="T4" fmla="*/ 28 w 39"/>
                <a:gd name="T5" fmla="*/ 39 h 44"/>
                <a:gd name="T6" fmla="*/ 23 w 39"/>
                <a:gd name="T7" fmla="*/ 43 h 44"/>
                <a:gd name="T8" fmla="*/ 13 w 39"/>
                <a:gd name="T9" fmla="*/ 40 h 44"/>
                <a:gd name="T10" fmla="*/ 8 w 39"/>
                <a:gd name="T11" fmla="*/ 31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9" h="44">
                  <a:moveTo>
                    <a:pt x="8" y="31"/>
                  </a:moveTo>
                  <a:cubicBezTo>
                    <a:pt x="0" y="0"/>
                    <a:pt x="39" y="14"/>
                    <a:pt x="33" y="32"/>
                  </a:cubicBezTo>
                  <a:cubicBezTo>
                    <a:pt x="32" y="35"/>
                    <a:pt x="30" y="37"/>
                    <a:pt x="28" y="39"/>
                  </a:cubicBezTo>
                  <a:cubicBezTo>
                    <a:pt x="26" y="41"/>
                    <a:pt x="25" y="43"/>
                    <a:pt x="23" y="43"/>
                  </a:cubicBezTo>
                  <a:cubicBezTo>
                    <a:pt x="20" y="44"/>
                    <a:pt x="16" y="43"/>
                    <a:pt x="13" y="40"/>
                  </a:cubicBezTo>
                  <a:cubicBezTo>
                    <a:pt x="11" y="38"/>
                    <a:pt x="9" y="34"/>
                    <a:pt x="8" y="3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" name="Freeform 377"/>
            <p:cNvSpPr/>
            <p:nvPr/>
          </p:nvSpPr>
          <p:spPr bwMode="auto">
            <a:xfrm>
              <a:off x="10453688" y="2432050"/>
              <a:ext cx="296863" cy="355600"/>
            </a:xfrm>
            <a:custGeom>
              <a:avLst/>
              <a:gdLst>
                <a:gd name="T0" fmla="*/ 8 w 105"/>
                <a:gd name="T1" fmla="*/ 31 h 126"/>
                <a:gd name="T2" fmla="*/ 23 w 105"/>
                <a:gd name="T3" fmla="*/ 61 h 126"/>
                <a:gd name="T4" fmla="*/ 24 w 105"/>
                <a:gd name="T5" fmla="*/ 62 h 126"/>
                <a:gd name="T6" fmla="*/ 27 w 105"/>
                <a:gd name="T7" fmla="*/ 68 h 126"/>
                <a:gd name="T8" fmla="*/ 29 w 105"/>
                <a:gd name="T9" fmla="*/ 71 h 126"/>
                <a:gd name="T10" fmla="*/ 32 w 105"/>
                <a:gd name="T11" fmla="*/ 76 h 126"/>
                <a:gd name="T12" fmla="*/ 36 w 105"/>
                <a:gd name="T13" fmla="*/ 82 h 126"/>
                <a:gd name="T14" fmla="*/ 38 w 105"/>
                <a:gd name="T15" fmla="*/ 87 h 126"/>
                <a:gd name="T16" fmla="*/ 43 w 105"/>
                <a:gd name="T17" fmla="*/ 97 h 126"/>
                <a:gd name="T18" fmla="*/ 45 w 105"/>
                <a:gd name="T19" fmla="*/ 102 h 126"/>
                <a:gd name="T20" fmla="*/ 45 w 105"/>
                <a:gd name="T21" fmla="*/ 103 h 126"/>
                <a:gd name="T22" fmla="*/ 45 w 105"/>
                <a:gd name="T23" fmla="*/ 105 h 126"/>
                <a:gd name="T24" fmla="*/ 46 w 105"/>
                <a:gd name="T25" fmla="*/ 107 h 126"/>
                <a:gd name="T26" fmla="*/ 47 w 105"/>
                <a:gd name="T27" fmla="*/ 114 h 126"/>
                <a:gd name="T28" fmla="*/ 49 w 105"/>
                <a:gd name="T29" fmla="*/ 119 h 126"/>
                <a:gd name="T30" fmla="*/ 51 w 105"/>
                <a:gd name="T31" fmla="*/ 126 h 126"/>
                <a:gd name="T32" fmla="*/ 105 w 105"/>
                <a:gd name="T33" fmla="*/ 126 h 126"/>
                <a:gd name="T34" fmla="*/ 99 w 105"/>
                <a:gd name="T35" fmla="*/ 122 h 126"/>
                <a:gd name="T36" fmla="*/ 98 w 105"/>
                <a:gd name="T37" fmla="*/ 121 h 126"/>
                <a:gd name="T38" fmla="*/ 98 w 105"/>
                <a:gd name="T39" fmla="*/ 121 h 126"/>
                <a:gd name="T40" fmla="*/ 91 w 105"/>
                <a:gd name="T41" fmla="*/ 118 h 126"/>
                <a:gd name="T42" fmla="*/ 85 w 105"/>
                <a:gd name="T43" fmla="*/ 118 h 126"/>
                <a:gd name="T44" fmla="*/ 79 w 105"/>
                <a:gd name="T45" fmla="*/ 114 h 126"/>
                <a:gd name="T46" fmla="*/ 80 w 105"/>
                <a:gd name="T47" fmla="*/ 99 h 126"/>
                <a:gd name="T48" fmla="*/ 83 w 105"/>
                <a:gd name="T49" fmla="*/ 92 h 126"/>
                <a:gd name="T50" fmla="*/ 85 w 105"/>
                <a:gd name="T51" fmla="*/ 85 h 126"/>
                <a:gd name="T52" fmla="*/ 85 w 105"/>
                <a:gd name="T53" fmla="*/ 83 h 126"/>
                <a:gd name="T54" fmla="*/ 71 w 105"/>
                <a:gd name="T55" fmla="*/ 64 h 126"/>
                <a:gd name="T56" fmla="*/ 64 w 105"/>
                <a:gd name="T57" fmla="*/ 62 h 126"/>
                <a:gd name="T58" fmla="*/ 55 w 105"/>
                <a:gd name="T59" fmla="*/ 62 h 126"/>
                <a:gd name="T60" fmla="*/ 46 w 105"/>
                <a:gd name="T61" fmla="*/ 58 h 126"/>
                <a:gd name="T62" fmla="*/ 40 w 105"/>
                <a:gd name="T63" fmla="*/ 28 h 126"/>
                <a:gd name="T64" fmla="*/ 38 w 105"/>
                <a:gd name="T65" fmla="*/ 19 h 126"/>
                <a:gd name="T66" fmla="*/ 34 w 105"/>
                <a:gd name="T67" fmla="*/ 14 h 126"/>
                <a:gd name="T68" fmla="*/ 28 w 105"/>
                <a:gd name="T69" fmla="*/ 8 h 126"/>
                <a:gd name="T70" fmla="*/ 8 w 105"/>
                <a:gd name="T71" fmla="*/ 3 h 126"/>
                <a:gd name="T72" fmla="*/ 8 w 105"/>
                <a:gd name="T73" fmla="*/ 31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05" h="125">
                  <a:moveTo>
                    <a:pt x="8" y="31"/>
                  </a:moveTo>
                  <a:cubicBezTo>
                    <a:pt x="13" y="41"/>
                    <a:pt x="18" y="51"/>
                    <a:pt x="23" y="61"/>
                  </a:cubicBezTo>
                  <a:cubicBezTo>
                    <a:pt x="23" y="62"/>
                    <a:pt x="23" y="62"/>
                    <a:pt x="24" y="62"/>
                  </a:cubicBezTo>
                  <a:cubicBezTo>
                    <a:pt x="25" y="64"/>
                    <a:pt x="26" y="66"/>
                    <a:pt x="27" y="68"/>
                  </a:cubicBezTo>
                  <a:cubicBezTo>
                    <a:pt x="28" y="69"/>
                    <a:pt x="28" y="70"/>
                    <a:pt x="29" y="71"/>
                  </a:cubicBezTo>
                  <a:cubicBezTo>
                    <a:pt x="30" y="73"/>
                    <a:pt x="31" y="74"/>
                    <a:pt x="32" y="76"/>
                  </a:cubicBezTo>
                  <a:cubicBezTo>
                    <a:pt x="33" y="78"/>
                    <a:pt x="34" y="80"/>
                    <a:pt x="36" y="82"/>
                  </a:cubicBezTo>
                  <a:cubicBezTo>
                    <a:pt x="36" y="84"/>
                    <a:pt x="37" y="85"/>
                    <a:pt x="38" y="87"/>
                  </a:cubicBezTo>
                  <a:cubicBezTo>
                    <a:pt x="40" y="90"/>
                    <a:pt x="42" y="94"/>
                    <a:pt x="43" y="97"/>
                  </a:cubicBezTo>
                  <a:cubicBezTo>
                    <a:pt x="44" y="99"/>
                    <a:pt x="44" y="100"/>
                    <a:pt x="45" y="102"/>
                  </a:cubicBezTo>
                  <a:cubicBezTo>
                    <a:pt x="45" y="102"/>
                    <a:pt x="45" y="102"/>
                    <a:pt x="45" y="103"/>
                  </a:cubicBezTo>
                  <a:cubicBezTo>
                    <a:pt x="45" y="103"/>
                    <a:pt x="45" y="104"/>
                    <a:pt x="45" y="105"/>
                  </a:cubicBezTo>
                  <a:cubicBezTo>
                    <a:pt x="46" y="105"/>
                    <a:pt x="46" y="106"/>
                    <a:pt x="46" y="107"/>
                  </a:cubicBezTo>
                  <a:cubicBezTo>
                    <a:pt x="47" y="109"/>
                    <a:pt x="47" y="111"/>
                    <a:pt x="47" y="114"/>
                  </a:cubicBezTo>
                  <a:cubicBezTo>
                    <a:pt x="48" y="115"/>
                    <a:pt x="48" y="117"/>
                    <a:pt x="49" y="119"/>
                  </a:cubicBezTo>
                  <a:cubicBezTo>
                    <a:pt x="49" y="121"/>
                    <a:pt x="50" y="124"/>
                    <a:pt x="51" y="126"/>
                  </a:cubicBezTo>
                  <a:cubicBezTo>
                    <a:pt x="105" y="126"/>
                    <a:pt x="105" y="126"/>
                    <a:pt x="105" y="126"/>
                  </a:cubicBezTo>
                  <a:cubicBezTo>
                    <a:pt x="103" y="124"/>
                    <a:pt x="101" y="123"/>
                    <a:pt x="99" y="122"/>
                  </a:cubicBezTo>
                  <a:cubicBezTo>
                    <a:pt x="99" y="122"/>
                    <a:pt x="98" y="121"/>
                    <a:pt x="98" y="121"/>
                  </a:cubicBezTo>
                  <a:cubicBezTo>
                    <a:pt x="98" y="121"/>
                    <a:pt x="98" y="121"/>
                    <a:pt x="98" y="121"/>
                  </a:cubicBezTo>
                  <a:cubicBezTo>
                    <a:pt x="96" y="120"/>
                    <a:pt x="94" y="119"/>
                    <a:pt x="91" y="118"/>
                  </a:cubicBezTo>
                  <a:cubicBezTo>
                    <a:pt x="89" y="118"/>
                    <a:pt x="87" y="119"/>
                    <a:pt x="85" y="118"/>
                  </a:cubicBezTo>
                  <a:cubicBezTo>
                    <a:pt x="82" y="117"/>
                    <a:pt x="80" y="116"/>
                    <a:pt x="79" y="114"/>
                  </a:cubicBezTo>
                  <a:cubicBezTo>
                    <a:pt x="77" y="109"/>
                    <a:pt x="78" y="102"/>
                    <a:pt x="80" y="99"/>
                  </a:cubicBezTo>
                  <a:cubicBezTo>
                    <a:pt x="81" y="97"/>
                    <a:pt x="82" y="95"/>
                    <a:pt x="83" y="92"/>
                  </a:cubicBezTo>
                  <a:cubicBezTo>
                    <a:pt x="84" y="90"/>
                    <a:pt x="85" y="87"/>
                    <a:pt x="85" y="85"/>
                  </a:cubicBezTo>
                  <a:cubicBezTo>
                    <a:pt x="85" y="84"/>
                    <a:pt x="85" y="84"/>
                    <a:pt x="85" y="83"/>
                  </a:cubicBezTo>
                  <a:cubicBezTo>
                    <a:pt x="85" y="75"/>
                    <a:pt x="79" y="66"/>
                    <a:pt x="71" y="64"/>
                  </a:cubicBezTo>
                  <a:cubicBezTo>
                    <a:pt x="69" y="63"/>
                    <a:pt x="66" y="63"/>
                    <a:pt x="64" y="62"/>
                  </a:cubicBezTo>
                  <a:cubicBezTo>
                    <a:pt x="61" y="62"/>
                    <a:pt x="58" y="62"/>
                    <a:pt x="55" y="62"/>
                  </a:cubicBezTo>
                  <a:cubicBezTo>
                    <a:pt x="52" y="61"/>
                    <a:pt x="49" y="60"/>
                    <a:pt x="46" y="58"/>
                  </a:cubicBezTo>
                  <a:cubicBezTo>
                    <a:pt x="38" y="51"/>
                    <a:pt x="41" y="39"/>
                    <a:pt x="40" y="28"/>
                  </a:cubicBezTo>
                  <a:cubicBezTo>
                    <a:pt x="39" y="25"/>
                    <a:pt x="39" y="22"/>
                    <a:pt x="38" y="19"/>
                  </a:cubicBezTo>
                  <a:cubicBezTo>
                    <a:pt x="37" y="17"/>
                    <a:pt x="35" y="15"/>
                    <a:pt x="34" y="14"/>
                  </a:cubicBezTo>
                  <a:cubicBezTo>
                    <a:pt x="32" y="12"/>
                    <a:pt x="30" y="10"/>
                    <a:pt x="28" y="8"/>
                  </a:cubicBezTo>
                  <a:cubicBezTo>
                    <a:pt x="22" y="3"/>
                    <a:pt x="14" y="0"/>
                    <a:pt x="8" y="3"/>
                  </a:cubicBezTo>
                  <a:cubicBezTo>
                    <a:pt x="0" y="8"/>
                    <a:pt x="3" y="21"/>
                    <a:pt x="8" y="3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17" name="组合 16"/>
          <p:cNvGrpSpPr/>
          <p:nvPr/>
        </p:nvGrpSpPr>
        <p:grpSpPr>
          <a:xfrm>
            <a:off x="4992289" y="3698001"/>
            <a:ext cx="773113" cy="735013"/>
            <a:chOff x="10323513" y="2052638"/>
            <a:chExt cx="773113" cy="735013"/>
          </a:xfrm>
        </p:grpSpPr>
        <p:sp>
          <p:nvSpPr>
            <p:cNvPr id="18" name="Freeform 371"/>
            <p:cNvSpPr/>
            <p:nvPr/>
          </p:nvSpPr>
          <p:spPr bwMode="auto">
            <a:xfrm>
              <a:off x="10323513" y="2052638"/>
              <a:ext cx="762000" cy="735013"/>
            </a:xfrm>
            <a:custGeom>
              <a:avLst/>
              <a:gdLst>
                <a:gd name="T0" fmla="*/ 3 w 269"/>
                <a:gd name="T1" fmla="*/ 20 h 260"/>
                <a:gd name="T2" fmla="*/ 50 w 269"/>
                <a:gd name="T3" fmla="*/ 192 h 260"/>
                <a:gd name="T4" fmla="*/ 51 w 269"/>
                <a:gd name="T5" fmla="*/ 195 h 260"/>
                <a:gd name="T6" fmla="*/ 57 w 269"/>
                <a:gd name="T7" fmla="*/ 211 h 260"/>
                <a:gd name="T8" fmla="*/ 58 w 269"/>
                <a:gd name="T9" fmla="*/ 213 h 260"/>
                <a:gd name="T10" fmla="*/ 60 w 269"/>
                <a:gd name="T11" fmla="*/ 216 h 260"/>
                <a:gd name="T12" fmla="*/ 65 w 269"/>
                <a:gd name="T13" fmla="*/ 229 h 260"/>
                <a:gd name="T14" fmla="*/ 65 w 269"/>
                <a:gd name="T15" fmla="*/ 229 h 260"/>
                <a:gd name="T16" fmla="*/ 66 w 269"/>
                <a:gd name="T17" fmla="*/ 230 h 260"/>
                <a:gd name="T18" fmla="*/ 71 w 269"/>
                <a:gd name="T19" fmla="*/ 241 h 260"/>
                <a:gd name="T20" fmla="*/ 71 w 269"/>
                <a:gd name="T21" fmla="*/ 241 h 260"/>
                <a:gd name="T22" fmla="*/ 73 w 269"/>
                <a:gd name="T23" fmla="*/ 244 h 260"/>
                <a:gd name="T24" fmla="*/ 75 w 269"/>
                <a:gd name="T25" fmla="*/ 248 h 260"/>
                <a:gd name="T26" fmla="*/ 80 w 269"/>
                <a:gd name="T27" fmla="*/ 258 h 260"/>
                <a:gd name="T28" fmla="*/ 82 w 269"/>
                <a:gd name="T29" fmla="*/ 260 h 260"/>
                <a:gd name="T30" fmla="*/ 82 w 269"/>
                <a:gd name="T31" fmla="*/ 260 h 260"/>
                <a:gd name="T32" fmla="*/ 269 w 269"/>
                <a:gd name="T33" fmla="*/ 257 h 260"/>
                <a:gd name="T34" fmla="*/ 266 w 269"/>
                <a:gd name="T35" fmla="*/ 239 h 260"/>
                <a:gd name="T36" fmla="*/ 269 w 269"/>
                <a:gd name="T37" fmla="*/ 225 h 260"/>
                <a:gd name="T38" fmla="*/ 267 w 269"/>
                <a:gd name="T39" fmla="*/ 218 h 260"/>
                <a:gd name="T40" fmla="*/ 262 w 269"/>
                <a:gd name="T41" fmla="*/ 205 h 260"/>
                <a:gd name="T42" fmla="*/ 262 w 269"/>
                <a:gd name="T43" fmla="*/ 204 h 260"/>
                <a:gd name="T44" fmla="*/ 259 w 269"/>
                <a:gd name="T45" fmla="*/ 199 h 260"/>
                <a:gd name="T46" fmla="*/ 258 w 269"/>
                <a:gd name="T47" fmla="*/ 196 h 260"/>
                <a:gd name="T48" fmla="*/ 256 w 269"/>
                <a:gd name="T49" fmla="*/ 192 h 260"/>
                <a:gd name="T50" fmla="*/ 255 w 269"/>
                <a:gd name="T51" fmla="*/ 192 h 260"/>
                <a:gd name="T52" fmla="*/ 254 w 269"/>
                <a:gd name="T53" fmla="*/ 189 h 260"/>
                <a:gd name="T54" fmla="*/ 251 w 269"/>
                <a:gd name="T55" fmla="*/ 185 h 260"/>
                <a:gd name="T56" fmla="*/ 249 w 269"/>
                <a:gd name="T57" fmla="*/ 182 h 260"/>
                <a:gd name="T58" fmla="*/ 240 w 269"/>
                <a:gd name="T59" fmla="*/ 170 h 260"/>
                <a:gd name="T60" fmla="*/ 239 w 269"/>
                <a:gd name="T61" fmla="*/ 168 h 260"/>
                <a:gd name="T62" fmla="*/ 236 w 269"/>
                <a:gd name="T63" fmla="*/ 165 h 260"/>
                <a:gd name="T64" fmla="*/ 233 w 269"/>
                <a:gd name="T65" fmla="*/ 161 h 260"/>
                <a:gd name="T66" fmla="*/ 230 w 269"/>
                <a:gd name="T67" fmla="*/ 158 h 260"/>
                <a:gd name="T68" fmla="*/ 230 w 269"/>
                <a:gd name="T69" fmla="*/ 158 h 260"/>
                <a:gd name="T70" fmla="*/ 227 w 269"/>
                <a:gd name="T71" fmla="*/ 154 h 260"/>
                <a:gd name="T72" fmla="*/ 224 w 269"/>
                <a:gd name="T73" fmla="*/ 150 h 260"/>
                <a:gd name="T74" fmla="*/ 216 w 269"/>
                <a:gd name="T75" fmla="*/ 142 h 260"/>
                <a:gd name="T76" fmla="*/ 213 w 269"/>
                <a:gd name="T77" fmla="*/ 139 h 260"/>
                <a:gd name="T78" fmla="*/ 212 w 269"/>
                <a:gd name="T79" fmla="*/ 138 h 260"/>
                <a:gd name="T80" fmla="*/ 209 w 269"/>
                <a:gd name="T81" fmla="*/ 136 h 260"/>
                <a:gd name="T82" fmla="*/ 197 w 269"/>
                <a:gd name="T83" fmla="*/ 124 h 260"/>
                <a:gd name="T84" fmla="*/ 194 w 269"/>
                <a:gd name="T85" fmla="*/ 121 h 260"/>
                <a:gd name="T86" fmla="*/ 179 w 269"/>
                <a:gd name="T87" fmla="*/ 109 h 260"/>
                <a:gd name="T88" fmla="*/ 175 w 269"/>
                <a:gd name="T89" fmla="*/ 106 h 260"/>
                <a:gd name="T90" fmla="*/ 171 w 269"/>
                <a:gd name="T91" fmla="*/ 102 h 260"/>
                <a:gd name="T92" fmla="*/ 167 w 269"/>
                <a:gd name="T93" fmla="*/ 99 h 260"/>
                <a:gd name="T94" fmla="*/ 140 w 269"/>
                <a:gd name="T95" fmla="*/ 80 h 260"/>
                <a:gd name="T96" fmla="*/ 134 w 269"/>
                <a:gd name="T97" fmla="*/ 75 h 260"/>
                <a:gd name="T98" fmla="*/ 12 w 269"/>
                <a:gd name="T99" fmla="*/ 3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69" h="260">
                  <a:moveTo>
                    <a:pt x="2" y="11"/>
                  </a:moveTo>
                  <a:cubicBezTo>
                    <a:pt x="2" y="13"/>
                    <a:pt x="3" y="17"/>
                    <a:pt x="3" y="20"/>
                  </a:cubicBezTo>
                  <a:cubicBezTo>
                    <a:pt x="10" y="56"/>
                    <a:pt x="25" y="127"/>
                    <a:pt x="50" y="191"/>
                  </a:cubicBezTo>
                  <a:cubicBezTo>
                    <a:pt x="50" y="191"/>
                    <a:pt x="50" y="191"/>
                    <a:pt x="50" y="192"/>
                  </a:cubicBezTo>
                  <a:cubicBezTo>
                    <a:pt x="50" y="193"/>
                    <a:pt x="51" y="194"/>
                    <a:pt x="51" y="195"/>
                  </a:cubicBezTo>
                  <a:cubicBezTo>
                    <a:pt x="51" y="195"/>
                    <a:pt x="51" y="195"/>
                    <a:pt x="51" y="195"/>
                  </a:cubicBezTo>
                  <a:cubicBezTo>
                    <a:pt x="52" y="199"/>
                    <a:pt x="54" y="202"/>
                    <a:pt x="55" y="205"/>
                  </a:cubicBezTo>
                  <a:cubicBezTo>
                    <a:pt x="56" y="207"/>
                    <a:pt x="57" y="209"/>
                    <a:pt x="57" y="211"/>
                  </a:cubicBezTo>
                  <a:cubicBezTo>
                    <a:pt x="57" y="211"/>
                    <a:pt x="57" y="211"/>
                    <a:pt x="57" y="211"/>
                  </a:cubicBezTo>
                  <a:cubicBezTo>
                    <a:pt x="58" y="211"/>
                    <a:pt x="58" y="212"/>
                    <a:pt x="58" y="213"/>
                  </a:cubicBezTo>
                  <a:cubicBezTo>
                    <a:pt x="59" y="214"/>
                    <a:pt x="59" y="215"/>
                    <a:pt x="60" y="216"/>
                  </a:cubicBezTo>
                  <a:cubicBezTo>
                    <a:pt x="60" y="216"/>
                    <a:pt x="60" y="216"/>
                    <a:pt x="60" y="216"/>
                  </a:cubicBezTo>
                  <a:cubicBezTo>
                    <a:pt x="61" y="218"/>
                    <a:pt x="62" y="220"/>
                    <a:pt x="62" y="223"/>
                  </a:cubicBezTo>
                  <a:cubicBezTo>
                    <a:pt x="63" y="225"/>
                    <a:pt x="64" y="227"/>
                    <a:pt x="65" y="229"/>
                  </a:cubicBezTo>
                  <a:cubicBezTo>
                    <a:pt x="65" y="229"/>
                    <a:pt x="65" y="229"/>
                    <a:pt x="65" y="229"/>
                  </a:cubicBezTo>
                  <a:cubicBezTo>
                    <a:pt x="65" y="229"/>
                    <a:pt x="65" y="229"/>
                    <a:pt x="65" y="229"/>
                  </a:cubicBezTo>
                  <a:cubicBezTo>
                    <a:pt x="66" y="229"/>
                    <a:pt x="66" y="230"/>
                    <a:pt x="66" y="230"/>
                  </a:cubicBezTo>
                  <a:cubicBezTo>
                    <a:pt x="66" y="230"/>
                    <a:pt x="66" y="230"/>
                    <a:pt x="66" y="230"/>
                  </a:cubicBezTo>
                  <a:cubicBezTo>
                    <a:pt x="66" y="231"/>
                    <a:pt x="66" y="231"/>
                    <a:pt x="66" y="231"/>
                  </a:cubicBezTo>
                  <a:cubicBezTo>
                    <a:pt x="68" y="234"/>
                    <a:pt x="70" y="238"/>
                    <a:pt x="71" y="241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2" y="242"/>
                    <a:pt x="72" y="243"/>
                    <a:pt x="73" y="244"/>
                  </a:cubicBezTo>
                  <a:cubicBezTo>
                    <a:pt x="73" y="244"/>
                    <a:pt x="73" y="244"/>
                    <a:pt x="73" y="245"/>
                  </a:cubicBezTo>
                  <a:cubicBezTo>
                    <a:pt x="74" y="246"/>
                    <a:pt x="74" y="247"/>
                    <a:pt x="75" y="248"/>
                  </a:cubicBezTo>
                  <a:cubicBezTo>
                    <a:pt x="76" y="250"/>
                    <a:pt x="77" y="253"/>
                    <a:pt x="79" y="255"/>
                  </a:cubicBezTo>
                  <a:cubicBezTo>
                    <a:pt x="79" y="256"/>
                    <a:pt x="80" y="257"/>
                    <a:pt x="80" y="258"/>
                  </a:cubicBezTo>
                  <a:cubicBezTo>
                    <a:pt x="81" y="258"/>
                    <a:pt x="81" y="259"/>
                    <a:pt x="82" y="260"/>
                  </a:cubicBezTo>
                  <a:cubicBezTo>
                    <a:pt x="82" y="260"/>
                    <a:pt x="82" y="260"/>
                    <a:pt x="82" y="260"/>
                  </a:cubicBezTo>
                  <a:cubicBezTo>
                    <a:pt x="82" y="260"/>
                    <a:pt x="82" y="260"/>
                    <a:pt x="82" y="260"/>
                  </a:cubicBezTo>
                  <a:cubicBezTo>
                    <a:pt x="82" y="260"/>
                    <a:pt x="82" y="260"/>
                    <a:pt x="82" y="260"/>
                  </a:cubicBezTo>
                  <a:cubicBezTo>
                    <a:pt x="269" y="260"/>
                    <a:pt x="269" y="260"/>
                    <a:pt x="269" y="260"/>
                  </a:cubicBezTo>
                  <a:cubicBezTo>
                    <a:pt x="269" y="259"/>
                    <a:pt x="269" y="258"/>
                    <a:pt x="269" y="257"/>
                  </a:cubicBezTo>
                  <a:cubicBezTo>
                    <a:pt x="267" y="256"/>
                    <a:pt x="265" y="255"/>
                    <a:pt x="263" y="254"/>
                  </a:cubicBezTo>
                  <a:cubicBezTo>
                    <a:pt x="264" y="249"/>
                    <a:pt x="265" y="244"/>
                    <a:pt x="266" y="239"/>
                  </a:cubicBezTo>
                  <a:cubicBezTo>
                    <a:pt x="266" y="239"/>
                    <a:pt x="266" y="239"/>
                    <a:pt x="266" y="239"/>
                  </a:cubicBezTo>
                  <a:cubicBezTo>
                    <a:pt x="267" y="234"/>
                    <a:pt x="268" y="229"/>
                    <a:pt x="269" y="225"/>
                  </a:cubicBezTo>
                  <a:cubicBezTo>
                    <a:pt x="269" y="223"/>
                    <a:pt x="268" y="220"/>
                    <a:pt x="267" y="218"/>
                  </a:cubicBezTo>
                  <a:cubicBezTo>
                    <a:pt x="267" y="218"/>
                    <a:pt x="267" y="218"/>
                    <a:pt x="267" y="218"/>
                  </a:cubicBezTo>
                  <a:cubicBezTo>
                    <a:pt x="266" y="215"/>
                    <a:pt x="265" y="211"/>
                    <a:pt x="263" y="208"/>
                  </a:cubicBezTo>
                  <a:cubicBezTo>
                    <a:pt x="263" y="207"/>
                    <a:pt x="263" y="206"/>
                    <a:pt x="262" y="205"/>
                  </a:cubicBezTo>
                  <a:cubicBezTo>
                    <a:pt x="262" y="205"/>
                    <a:pt x="262" y="205"/>
                    <a:pt x="262" y="205"/>
                  </a:cubicBezTo>
                  <a:cubicBezTo>
                    <a:pt x="262" y="205"/>
                    <a:pt x="262" y="205"/>
                    <a:pt x="262" y="204"/>
                  </a:cubicBezTo>
                  <a:cubicBezTo>
                    <a:pt x="262" y="204"/>
                    <a:pt x="262" y="204"/>
                    <a:pt x="262" y="204"/>
                  </a:cubicBezTo>
                  <a:cubicBezTo>
                    <a:pt x="261" y="203"/>
                    <a:pt x="260" y="201"/>
                    <a:pt x="259" y="199"/>
                  </a:cubicBezTo>
                  <a:cubicBezTo>
                    <a:pt x="259" y="199"/>
                    <a:pt x="259" y="199"/>
                    <a:pt x="259" y="199"/>
                  </a:cubicBezTo>
                  <a:cubicBezTo>
                    <a:pt x="259" y="198"/>
                    <a:pt x="258" y="197"/>
                    <a:pt x="258" y="196"/>
                  </a:cubicBezTo>
                  <a:cubicBezTo>
                    <a:pt x="258" y="196"/>
                    <a:pt x="258" y="196"/>
                    <a:pt x="258" y="196"/>
                  </a:cubicBezTo>
                  <a:cubicBezTo>
                    <a:pt x="257" y="195"/>
                    <a:pt x="257" y="194"/>
                    <a:pt x="256" y="192"/>
                  </a:cubicBezTo>
                  <a:cubicBezTo>
                    <a:pt x="256" y="192"/>
                    <a:pt x="256" y="192"/>
                    <a:pt x="255" y="192"/>
                  </a:cubicBezTo>
                  <a:cubicBezTo>
                    <a:pt x="255" y="192"/>
                    <a:pt x="255" y="192"/>
                    <a:pt x="255" y="192"/>
                  </a:cubicBezTo>
                  <a:cubicBezTo>
                    <a:pt x="255" y="191"/>
                    <a:pt x="254" y="190"/>
                    <a:pt x="254" y="189"/>
                  </a:cubicBezTo>
                  <a:cubicBezTo>
                    <a:pt x="254" y="189"/>
                    <a:pt x="254" y="189"/>
                    <a:pt x="254" y="189"/>
                  </a:cubicBezTo>
                  <a:cubicBezTo>
                    <a:pt x="253" y="187"/>
                    <a:pt x="252" y="186"/>
                    <a:pt x="251" y="185"/>
                  </a:cubicBezTo>
                  <a:cubicBezTo>
                    <a:pt x="251" y="185"/>
                    <a:pt x="251" y="185"/>
                    <a:pt x="251" y="185"/>
                  </a:cubicBezTo>
                  <a:cubicBezTo>
                    <a:pt x="250" y="184"/>
                    <a:pt x="250" y="183"/>
                    <a:pt x="249" y="182"/>
                  </a:cubicBezTo>
                  <a:cubicBezTo>
                    <a:pt x="249" y="182"/>
                    <a:pt x="249" y="182"/>
                    <a:pt x="249" y="182"/>
                  </a:cubicBezTo>
                  <a:cubicBezTo>
                    <a:pt x="249" y="181"/>
                    <a:pt x="248" y="180"/>
                    <a:pt x="247" y="179"/>
                  </a:cubicBezTo>
                  <a:cubicBezTo>
                    <a:pt x="245" y="176"/>
                    <a:pt x="243" y="173"/>
                    <a:pt x="240" y="170"/>
                  </a:cubicBezTo>
                  <a:cubicBezTo>
                    <a:pt x="240" y="170"/>
                    <a:pt x="240" y="170"/>
                    <a:pt x="240" y="170"/>
                  </a:cubicBezTo>
                  <a:cubicBezTo>
                    <a:pt x="240" y="169"/>
                    <a:pt x="240" y="169"/>
                    <a:pt x="239" y="168"/>
                  </a:cubicBezTo>
                  <a:cubicBezTo>
                    <a:pt x="238" y="167"/>
                    <a:pt x="237" y="166"/>
                    <a:pt x="236" y="165"/>
                  </a:cubicBezTo>
                  <a:cubicBezTo>
                    <a:pt x="236" y="165"/>
                    <a:pt x="236" y="165"/>
                    <a:pt x="236" y="165"/>
                  </a:cubicBezTo>
                  <a:cubicBezTo>
                    <a:pt x="236" y="165"/>
                    <a:pt x="236" y="165"/>
                    <a:pt x="236" y="165"/>
                  </a:cubicBezTo>
                  <a:cubicBezTo>
                    <a:pt x="235" y="163"/>
                    <a:pt x="234" y="162"/>
                    <a:pt x="233" y="161"/>
                  </a:cubicBezTo>
                  <a:cubicBezTo>
                    <a:pt x="233" y="161"/>
                    <a:pt x="233" y="161"/>
                    <a:pt x="233" y="161"/>
                  </a:cubicBezTo>
                  <a:cubicBezTo>
                    <a:pt x="232" y="160"/>
                    <a:pt x="231" y="159"/>
                    <a:pt x="230" y="158"/>
                  </a:cubicBezTo>
                  <a:cubicBezTo>
                    <a:pt x="230" y="158"/>
                    <a:pt x="230" y="158"/>
                    <a:pt x="230" y="158"/>
                  </a:cubicBezTo>
                  <a:cubicBezTo>
                    <a:pt x="230" y="158"/>
                    <a:pt x="230" y="158"/>
                    <a:pt x="230" y="158"/>
                  </a:cubicBezTo>
                  <a:cubicBezTo>
                    <a:pt x="230" y="157"/>
                    <a:pt x="230" y="157"/>
                    <a:pt x="230" y="157"/>
                  </a:cubicBezTo>
                  <a:cubicBezTo>
                    <a:pt x="229" y="156"/>
                    <a:pt x="228" y="155"/>
                    <a:pt x="227" y="154"/>
                  </a:cubicBezTo>
                  <a:cubicBezTo>
                    <a:pt x="226" y="153"/>
                    <a:pt x="225" y="152"/>
                    <a:pt x="224" y="150"/>
                  </a:cubicBezTo>
                  <a:cubicBezTo>
                    <a:pt x="224" y="150"/>
                    <a:pt x="224" y="150"/>
                    <a:pt x="224" y="150"/>
                  </a:cubicBezTo>
                  <a:cubicBezTo>
                    <a:pt x="224" y="150"/>
                    <a:pt x="224" y="150"/>
                    <a:pt x="224" y="150"/>
                  </a:cubicBezTo>
                  <a:cubicBezTo>
                    <a:pt x="221" y="147"/>
                    <a:pt x="219" y="145"/>
                    <a:pt x="216" y="142"/>
                  </a:cubicBezTo>
                  <a:cubicBezTo>
                    <a:pt x="215" y="141"/>
                    <a:pt x="215" y="141"/>
                    <a:pt x="214" y="140"/>
                  </a:cubicBezTo>
                  <a:cubicBezTo>
                    <a:pt x="214" y="140"/>
                    <a:pt x="213" y="139"/>
                    <a:pt x="213" y="139"/>
                  </a:cubicBezTo>
                  <a:cubicBezTo>
                    <a:pt x="212" y="139"/>
                    <a:pt x="212" y="138"/>
                    <a:pt x="212" y="138"/>
                  </a:cubicBezTo>
                  <a:cubicBezTo>
                    <a:pt x="212" y="138"/>
                    <a:pt x="212" y="138"/>
                    <a:pt x="212" y="138"/>
                  </a:cubicBezTo>
                  <a:cubicBezTo>
                    <a:pt x="211" y="137"/>
                    <a:pt x="210" y="136"/>
                    <a:pt x="209" y="136"/>
                  </a:cubicBezTo>
                  <a:cubicBezTo>
                    <a:pt x="209" y="136"/>
                    <a:pt x="209" y="136"/>
                    <a:pt x="209" y="136"/>
                  </a:cubicBezTo>
                  <a:cubicBezTo>
                    <a:pt x="209" y="135"/>
                    <a:pt x="208" y="135"/>
                    <a:pt x="208" y="134"/>
                  </a:cubicBezTo>
                  <a:cubicBezTo>
                    <a:pt x="204" y="131"/>
                    <a:pt x="200" y="127"/>
                    <a:pt x="197" y="124"/>
                  </a:cubicBezTo>
                  <a:cubicBezTo>
                    <a:pt x="197" y="124"/>
                    <a:pt x="197" y="124"/>
                    <a:pt x="197" y="124"/>
                  </a:cubicBezTo>
                  <a:cubicBezTo>
                    <a:pt x="196" y="123"/>
                    <a:pt x="195" y="122"/>
                    <a:pt x="194" y="121"/>
                  </a:cubicBezTo>
                  <a:cubicBezTo>
                    <a:pt x="192" y="120"/>
                    <a:pt x="190" y="118"/>
                    <a:pt x="188" y="117"/>
                  </a:cubicBezTo>
                  <a:cubicBezTo>
                    <a:pt x="185" y="114"/>
                    <a:pt x="182" y="112"/>
                    <a:pt x="179" y="109"/>
                  </a:cubicBezTo>
                  <a:cubicBezTo>
                    <a:pt x="179" y="109"/>
                    <a:pt x="179" y="109"/>
                    <a:pt x="179" y="109"/>
                  </a:cubicBezTo>
                  <a:cubicBezTo>
                    <a:pt x="178" y="108"/>
                    <a:pt x="176" y="107"/>
                    <a:pt x="175" y="106"/>
                  </a:cubicBezTo>
                  <a:cubicBezTo>
                    <a:pt x="175" y="106"/>
                    <a:pt x="175" y="106"/>
                    <a:pt x="175" y="106"/>
                  </a:cubicBezTo>
                  <a:cubicBezTo>
                    <a:pt x="173" y="105"/>
                    <a:pt x="172" y="103"/>
                    <a:pt x="171" y="102"/>
                  </a:cubicBezTo>
                  <a:cubicBezTo>
                    <a:pt x="170" y="102"/>
                    <a:pt x="169" y="101"/>
                    <a:pt x="169" y="101"/>
                  </a:cubicBezTo>
                  <a:cubicBezTo>
                    <a:pt x="168" y="100"/>
                    <a:pt x="167" y="100"/>
                    <a:pt x="167" y="99"/>
                  </a:cubicBezTo>
                  <a:cubicBezTo>
                    <a:pt x="167" y="99"/>
                    <a:pt x="167" y="99"/>
                    <a:pt x="167" y="99"/>
                  </a:cubicBezTo>
                  <a:cubicBezTo>
                    <a:pt x="158" y="93"/>
                    <a:pt x="149" y="86"/>
                    <a:pt x="140" y="80"/>
                  </a:cubicBezTo>
                  <a:cubicBezTo>
                    <a:pt x="140" y="80"/>
                    <a:pt x="140" y="80"/>
                    <a:pt x="140" y="80"/>
                  </a:cubicBezTo>
                  <a:cubicBezTo>
                    <a:pt x="138" y="78"/>
                    <a:pt x="136" y="77"/>
                    <a:pt x="134" y="75"/>
                  </a:cubicBezTo>
                  <a:cubicBezTo>
                    <a:pt x="121" y="66"/>
                    <a:pt x="108" y="58"/>
                    <a:pt x="96" y="50"/>
                  </a:cubicBezTo>
                  <a:cubicBezTo>
                    <a:pt x="61" y="28"/>
                    <a:pt x="29" y="11"/>
                    <a:pt x="12" y="3"/>
                  </a:cubicBezTo>
                  <a:cubicBezTo>
                    <a:pt x="6" y="0"/>
                    <a:pt x="0" y="4"/>
                    <a:pt x="2" y="11"/>
                  </a:cubicBezTo>
                  <a:close/>
                </a:path>
              </a:pathLst>
            </a:custGeom>
            <a:solidFill>
              <a:srgbClr val="99CA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" name="Freeform 372"/>
            <p:cNvSpPr/>
            <p:nvPr/>
          </p:nvSpPr>
          <p:spPr bwMode="auto">
            <a:xfrm>
              <a:off x="10958513" y="2527300"/>
              <a:ext cx="127000" cy="260350"/>
            </a:xfrm>
            <a:custGeom>
              <a:avLst/>
              <a:gdLst>
                <a:gd name="T0" fmla="*/ 0 w 45"/>
                <a:gd name="T1" fmla="*/ 92 h 92"/>
                <a:gd name="T2" fmla="*/ 45 w 45"/>
                <a:gd name="T3" fmla="*/ 92 h 92"/>
                <a:gd name="T4" fmla="*/ 45 w 45"/>
                <a:gd name="T5" fmla="*/ 89 h 92"/>
                <a:gd name="T6" fmla="*/ 39 w 45"/>
                <a:gd name="T7" fmla="*/ 86 h 92"/>
                <a:gd name="T8" fmla="*/ 42 w 45"/>
                <a:gd name="T9" fmla="*/ 71 h 92"/>
                <a:gd name="T10" fmla="*/ 42 w 45"/>
                <a:gd name="T11" fmla="*/ 71 h 92"/>
                <a:gd name="T12" fmla="*/ 45 w 45"/>
                <a:gd name="T13" fmla="*/ 57 h 92"/>
                <a:gd name="T14" fmla="*/ 43 w 45"/>
                <a:gd name="T15" fmla="*/ 50 h 92"/>
                <a:gd name="T16" fmla="*/ 43 w 45"/>
                <a:gd name="T17" fmla="*/ 50 h 92"/>
                <a:gd name="T18" fmla="*/ 39 w 45"/>
                <a:gd name="T19" fmla="*/ 40 h 92"/>
                <a:gd name="T20" fmla="*/ 38 w 45"/>
                <a:gd name="T21" fmla="*/ 37 h 92"/>
                <a:gd name="T22" fmla="*/ 38 w 45"/>
                <a:gd name="T23" fmla="*/ 37 h 92"/>
                <a:gd name="T24" fmla="*/ 38 w 45"/>
                <a:gd name="T25" fmla="*/ 36 h 92"/>
                <a:gd name="T26" fmla="*/ 38 w 45"/>
                <a:gd name="T27" fmla="*/ 36 h 92"/>
                <a:gd name="T28" fmla="*/ 35 w 45"/>
                <a:gd name="T29" fmla="*/ 31 h 92"/>
                <a:gd name="T30" fmla="*/ 35 w 45"/>
                <a:gd name="T31" fmla="*/ 31 h 92"/>
                <a:gd name="T32" fmla="*/ 34 w 45"/>
                <a:gd name="T33" fmla="*/ 28 h 92"/>
                <a:gd name="T34" fmla="*/ 34 w 45"/>
                <a:gd name="T35" fmla="*/ 28 h 92"/>
                <a:gd name="T36" fmla="*/ 32 w 45"/>
                <a:gd name="T37" fmla="*/ 24 h 92"/>
                <a:gd name="T38" fmla="*/ 31 w 45"/>
                <a:gd name="T39" fmla="*/ 24 h 92"/>
                <a:gd name="T40" fmla="*/ 31 w 45"/>
                <a:gd name="T41" fmla="*/ 24 h 92"/>
                <a:gd name="T42" fmla="*/ 30 w 45"/>
                <a:gd name="T43" fmla="*/ 21 h 92"/>
                <a:gd name="T44" fmla="*/ 30 w 45"/>
                <a:gd name="T45" fmla="*/ 21 h 92"/>
                <a:gd name="T46" fmla="*/ 27 w 45"/>
                <a:gd name="T47" fmla="*/ 17 h 92"/>
                <a:gd name="T48" fmla="*/ 27 w 45"/>
                <a:gd name="T49" fmla="*/ 17 h 92"/>
                <a:gd name="T50" fmla="*/ 25 w 45"/>
                <a:gd name="T51" fmla="*/ 14 h 92"/>
                <a:gd name="T52" fmla="*/ 25 w 45"/>
                <a:gd name="T53" fmla="*/ 14 h 92"/>
                <a:gd name="T54" fmla="*/ 23 w 45"/>
                <a:gd name="T55" fmla="*/ 11 h 92"/>
                <a:gd name="T56" fmla="*/ 16 w 45"/>
                <a:gd name="T57" fmla="*/ 2 h 92"/>
                <a:gd name="T58" fmla="*/ 16 w 45"/>
                <a:gd name="T59" fmla="*/ 2 h 92"/>
                <a:gd name="T60" fmla="*/ 15 w 45"/>
                <a:gd name="T61" fmla="*/ 0 h 92"/>
                <a:gd name="T62" fmla="*/ 16 w 45"/>
                <a:gd name="T63" fmla="*/ 3 h 92"/>
                <a:gd name="T64" fmla="*/ 16 w 45"/>
                <a:gd name="T65" fmla="*/ 3 h 92"/>
                <a:gd name="T66" fmla="*/ 18 w 45"/>
                <a:gd name="T67" fmla="*/ 10 h 92"/>
                <a:gd name="T68" fmla="*/ 18 w 45"/>
                <a:gd name="T69" fmla="*/ 10 h 92"/>
                <a:gd name="T70" fmla="*/ 20 w 45"/>
                <a:gd name="T71" fmla="*/ 15 h 92"/>
                <a:gd name="T72" fmla="*/ 20 w 45"/>
                <a:gd name="T73" fmla="*/ 15 h 92"/>
                <a:gd name="T74" fmla="*/ 21 w 45"/>
                <a:gd name="T75" fmla="*/ 18 h 92"/>
                <a:gd name="T76" fmla="*/ 21 w 45"/>
                <a:gd name="T77" fmla="*/ 18 h 92"/>
                <a:gd name="T78" fmla="*/ 22 w 45"/>
                <a:gd name="T79" fmla="*/ 27 h 92"/>
                <a:gd name="T80" fmla="*/ 22 w 45"/>
                <a:gd name="T81" fmla="*/ 27 h 92"/>
                <a:gd name="T82" fmla="*/ 23 w 45"/>
                <a:gd name="T83" fmla="*/ 30 h 92"/>
                <a:gd name="T84" fmla="*/ 23 w 45"/>
                <a:gd name="T85" fmla="*/ 31 h 92"/>
                <a:gd name="T86" fmla="*/ 23 w 45"/>
                <a:gd name="T87" fmla="*/ 34 h 92"/>
                <a:gd name="T88" fmla="*/ 23 w 45"/>
                <a:gd name="T89" fmla="*/ 34 h 92"/>
                <a:gd name="T90" fmla="*/ 23 w 45"/>
                <a:gd name="T91" fmla="*/ 34 h 92"/>
                <a:gd name="T92" fmla="*/ 24 w 45"/>
                <a:gd name="T93" fmla="*/ 44 h 92"/>
                <a:gd name="T94" fmla="*/ 23 w 45"/>
                <a:gd name="T95" fmla="*/ 51 h 92"/>
                <a:gd name="T96" fmla="*/ 23 w 45"/>
                <a:gd name="T97" fmla="*/ 57 h 92"/>
                <a:gd name="T98" fmla="*/ 23 w 45"/>
                <a:gd name="T99" fmla="*/ 57 h 92"/>
                <a:gd name="T100" fmla="*/ 22 w 45"/>
                <a:gd name="T101" fmla="*/ 58 h 92"/>
                <a:gd name="T102" fmla="*/ 20 w 45"/>
                <a:gd name="T103" fmla="*/ 68 h 92"/>
                <a:gd name="T104" fmla="*/ 12 w 45"/>
                <a:gd name="T105" fmla="*/ 81 h 92"/>
                <a:gd name="T106" fmla="*/ 2 w 45"/>
                <a:gd name="T107" fmla="*/ 90 h 92"/>
                <a:gd name="T108" fmla="*/ 0 w 45"/>
                <a:gd name="T109" fmla="*/ 9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45" h="92">
                  <a:moveTo>
                    <a:pt x="0" y="92"/>
                  </a:moveTo>
                  <a:cubicBezTo>
                    <a:pt x="45" y="92"/>
                    <a:pt x="45" y="92"/>
                    <a:pt x="45" y="92"/>
                  </a:cubicBezTo>
                  <a:cubicBezTo>
                    <a:pt x="45" y="91"/>
                    <a:pt x="45" y="90"/>
                    <a:pt x="45" y="89"/>
                  </a:cubicBezTo>
                  <a:cubicBezTo>
                    <a:pt x="43" y="88"/>
                    <a:pt x="41" y="87"/>
                    <a:pt x="39" y="86"/>
                  </a:cubicBezTo>
                  <a:cubicBezTo>
                    <a:pt x="40" y="81"/>
                    <a:pt x="41" y="76"/>
                    <a:pt x="42" y="71"/>
                  </a:cubicBezTo>
                  <a:cubicBezTo>
                    <a:pt x="42" y="71"/>
                    <a:pt x="42" y="71"/>
                    <a:pt x="42" y="71"/>
                  </a:cubicBezTo>
                  <a:cubicBezTo>
                    <a:pt x="43" y="66"/>
                    <a:pt x="44" y="61"/>
                    <a:pt x="45" y="57"/>
                  </a:cubicBezTo>
                  <a:cubicBezTo>
                    <a:pt x="45" y="55"/>
                    <a:pt x="44" y="52"/>
                    <a:pt x="43" y="50"/>
                  </a:cubicBezTo>
                  <a:cubicBezTo>
                    <a:pt x="43" y="50"/>
                    <a:pt x="43" y="50"/>
                    <a:pt x="43" y="50"/>
                  </a:cubicBezTo>
                  <a:cubicBezTo>
                    <a:pt x="42" y="47"/>
                    <a:pt x="41" y="43"/>
                    <a:pt x="39" y="40"/>
                  </a:cubicBezTo>
                  <a:cubicBezTo>
                    <a:pt x="39" y="39"/>
                    <a:pt x="39" y="38"/>
                    <a:pt x="38" y="37"/>
                  </a:cubicBezTo>
                  <a:cubicBezTo>
                    <a:pt x="38" y="37"/>
                    <a:pt x="38" y="37"/>
                    <a:pt x="38" y="37"/>
                  </a:cubicBezTo>
                  <a:cubicBezTo>
                    <a:pt x="38" y="37"/>
                    <a:pt x="38" y="37"/>
                    <a:pt x="38" y="36"/>
                  </a:cubicBezTo>
                  <a:cubicBezTo>
                    <a:pt x="38" y="36"/>
                    <a:pt x="38" y="36"/>
                    <a:pt x="38" y="36"/>
                  </a:cubicBezTo>
                  <a:cubicBezTo>
                    <a:pt x="37" y="35"/>
                    <a:pt x="36" y="33"/>
                    <a:pt x="35" y="31"/>
                  </a:cubicBezTo>
                  <a:cubicBezTo>
                    <a:pt x="35" y="31"/>
                    <a:pt x="35" y="31"/>
                    <a:pt x="35" y="31"/>
                  </a:cubicBezTo>
                  <a:cubicBezTo>
                    <a:pt x="35" y="30"/>
                    <a:pt x="34" y="29"/>
                    <a:pt x="34" y="28"/>
                  </a:cubicBezTo>
                  <a:cubicBezTo>
                    <a:pt x="34" y="28"/>
                    <a:pt x="34" y="28"/>
                    <a:pt x="34" y="28"/>
                  </a:cubicBezTo>
                  <a:cubicBezTo>
                    <a:pt x="33" y="27"/>
                    <a:pt x="33" y="26"/>
                    <a:pt x="32" y="24"/>
                  </a:cubicBezTo>
                  <a:cubicBezTo>
                    <a:pt x="32" y="24"/>
                    <a:pt x="32" y="24"/>
                    <a:pt x="31" y="24"/>
                  </a:cubicBezTo>
                  <a:cubicBezTo>
                    <a:pt x="31" y="24"/>
                    <a:pt x="31" y="24"/>
                    <a:pt x="31" y="24"/>
                  </a:cubicBezTo>
                  <a:cubicBezTo>
                    <a:pt x="31" y="23"/>
                    <a:pt x="30" y="22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29" y="19"/>
                    <a:pt x="28" y="18"/>
                    <a:pt x="27" y="17"/>
                  </a:cubicBezTo>
                  <a:cubicBezTo>
                    <a:pt x="27" y="17"/>
                    <a:pt x="27" y="17"/>
                    <a:pt x="27" y="17"/>
                  </a:cubicBezTo>
                  <a:cubicBezTo>
                    <a:pt x="26" y="16"/>
                    <a:pt x="26" y="15"/>
                    <a:pt x="25" y="14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5" y="13"/>
                    <a:pt x="24" y="12"/>
                    <a:pt x="23" y="11"/>
                  </a:cubicBezTo>
                  <a:cubicBezTo>
                    <a:pt x="21" y="8"/>
                    <a:pt x="19" y="5"/>
                    <a:pt x="16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1"/>
                    <a:pt x="16" y="1"/>
                    <a:pt x="15" y="0"/>
                  </a:cubicBezTo>
                  <a:cubicBezTo>
                    <a:pt x="16" y="1"/>
                    <a:pt x="16" y="2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7" y="5"/>
                    <a:pt x="18" y="7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9" y="11"/>
                    <a:pt x="19" y="13"/>
                    <a:pt x="20" y="15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0" y="16"/>
                    <a:pt x="20" y="17"/>
                    <a:pt x="21" y="18"/>
                  </a:cubicBezTo>
                  <a:cubicBezTo>
                    <a:pt x="21" y="18"/>
                    <a:pt x="21" y="18"/>
                    <a:pt x="21" y="18"/>
                  </a:cubicBezTo>
                  <a:cubicBezTo>
                    <a:pt x="21" y="21"/>
                    <a:pt x="22" y="24"/>
                    <a:pt x="22" y="27"/>
                  </a:cubicBezTo>
                  <a:cubicBezTo>
                    <a:pt x="22" y="27"/>
                    <a:pt x="22" y="27"/>
                    <a:pt x="22" y="27"/>
                  </a:cubicBezTo>
                  <a:cubicBezTo>
                    <a:pt x="23" y="28"/>
                    <a:pt x="23" y="29"/>
                    <a:pt x="23" y="30"/>
                  </a:cubicBezTo>
                  <a:cubicBezTo>
                    <a:pt x="23" y="30"/>
                    <a:pt x="23" y="31"/>
                    <a:pt x="23" y="31"/>
                  </a:cubicBezTo>
                  <a:cubicBezTo>
                    <a:pt x="23" y="32"/>
                    <a:pt x="23" y="33"/>
                    <a:pt x="23" y="34"/>
                  </a:cubicBezTo>
                  <a:cubicBezTo>
                    <a:pt x="23" y="34"/>
                    <a:pt x="23" y="34"/>
                    <a:pt x="23" y="34"/>
                  </a:cubicBezTo>
                  <a:cubicBezTo>
                    <a:pt x="23" y="34"/>
                    <a:pt x="23" y="34"/>
                    <a:pt x="23" y="34"/>
                  </a:cubicBezTo>
                  <a:cubicBezTo>
                    <a:pt x="24" y="38"/>
                    <a:pt x="24" y="41"/>
                    <a:pt x="24" y="44"/>
                  </a:cubicBezTo>
                  <a:cubicBezTo>
                    <a:pt x="24" y="46"/>
                    <a:pt x="24" y="48"/>
                    <a:pt x="23" y="51"/>
                  </a:cubicBezTo>
                  <a:cubicBezTo>
                    <a:pt x="23" y="53"/>
                    <a:pt x="23" y="55"/>
                    <a:pt x="23" y="57"/>
                  </a:cubicBezTo>
                  <a:cubicBezTo>
                    <a:pt x="23" y="57"/>
                    <a:pt x="23" y="57"/>
                    <a:pt x="23" y="57"/>
                  </a:cubicBezTo>
                  <a:cubicBezTo>
                    <a:pt x="23" y="57"/>
                    <a:pt x="22" y="57"/>
                    <a:pt x="22" y="58"/>
                  </a:cubicBezTo>
                  <a:cubicBezTo>
                    <a:pt x="22" y="61"/>
                    <a:pt x="21" y="65"/>
                    <a:pt x="20" y="68"/>
                  </a:cubicBezTo>
                  <a:cubicBezTo>
                    <a:pt x="18" y="73"/>
                    <a:pt x="15" y="78"/>
                    <a:pt x="12" y="81"/>
                  </a:cubicBezTo>
                  <a:cubicBezTo>
                    <a:pt x="10" y="85"/>
                    <a:pt x="6" y="88"/>
                    <a:pt x="2" y="90"/>
                  </a:cubicBezTo>
                  <a:cubicBezTo>
                    <a:pt x="2" y="91"/>
                    <a:pt x="1" y="91"/>
                    <a:pt x="0" y="92"/>
                  </a:cubicBezTo>
                  <a:close/>
                </a:path>
              </a:pathLst>
            </a:custGeom>
            <a:solidFill>
              <a:srgbClr val="72A6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" name="Freeform 373"/>
            <p:cNvSpPr/>
            <p:nvPr/>
          </p:nvSpPr>
          <p:spPr bwMode="auto">
            <a:xfrm>
              <a:off x="10728326" y="2768600"/>
              <a:ext cx="6350" cy="4763"/>
            </a:xfrm>
            <a:custGeom>
              <a:avLst/>
              <a:gdLst>
                <a:gd name="T0" fmla="*/ 1 w 2"/>
                <a:gd name="T1" fmla="*/ 2 h 2"/>
                <a:gd name="T2" fmla="*/ 2 w 2"/>
                <a:gd name="T3" fmla="*/ 0 h 2"/>
                <a:gd name="T4" fmla="*/ 1 w 2"/>
                <a:gd name="T5" fmla="*/ 2 h 2"/>
                <a:gd name="T6" fmla="*/ 0 w 2"/>
                <a:gd name="T7" fmla="*/ 2 h 2"/>
                <a:gd name="T8" fmla="*/ 1 w 2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1" y="2"/>
                  </a:moveTo>
                  <a:cubicBezTo>
                    <a:pt x="1" y="1"/>
                    <a:pt x="1" y="1"/>
                    <a:pt x="2" y="0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1" y="2"/>
                  </a:cubicBezTo>
                  <a:close/>
                </a:path>
              </a:pathLst>
            </a:custGeom>
            <a:solidFill>
              <a:srgbClr val="72A6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" name="Freeform 374"/>
            <p:cNvSpPr/>
            <p:nvPr/>
          </p:nvSpPr>
          <p:spPr bwMode="auto">
            <a:xfrm>
              <a:off x="10399713" y="2128838"/>
              <a:ext cx="504825" cy="658813"/>
            </a:xfrm>
            <a:custGeom>
              <a:avLst/>
              <a:gdLst>
                <a:gd name="T0" fmla="*/ 0 w 178"/>
                <a:gd name="T1" fmla="*/ 0 h 233"/>
                <a:gd name="T2" fmla="*/ 7 w 178"/>
                <a:gd name="T3" fmla="*/ 9 h 233"/>
                <a:gd name="T4" fmla="*/ 7 w 178"/>
                <a:gd name="T5" fmla="*/ 9 h 233"/>
                <a:gd name="T6" fmla="*/ 17 w 178"/>
                <a:gd name="T7" fmla="*/ 28 h 233"/>
                <a:gd name="T8" fmla="*/ 26 w 178"/>
                <a:gd name="T9" fmla="*/ 47 h 233"/>
                <a:gd name="T10" fmla="*/ 26 w 178"/>
                <a:gd name="T11" fmla="*/ 88 h 233"/>
                <a:gd name="T12" fmla="*/ 56 w 178"/>
                <a:gd name="T13" fmla="*/ 97 h 233"/>
                <a:gd name="T14" fmla="*/ 68 w 178"/>
                <a:gd name="T15" fmla="*/ 109 h 233"/>
                <a:gd name="T16" fmla="*/ 71 w 178"/>
                <a:gd name="T17" fmla="*/ 112 h 233"/>
                <a:gd name="T18" fmla="*/ 73 w 178"/>
                <a:gd name="T19" fmla="*/ 162 h 233"/>
                <a:gd name="T20" fmla="*/ 86 w 178"/>
                <a:gd name="T21" fmla="*/ 156 h 233"/>
                <a:gd name="T22" fmla="*/ 95 w 178"/>
                <a:gd name="T23" fmla="*/ 158 h 233"/>
                <a:gd name="T24" fmla="*/ 104 w 178"/>
                <a:gd name="T25" fmla="*/ 163 h 233"/>
                <a:gd name="T26" fmla="*/ 121 w 178"/>
                <a:gd name="T27" fmla="*/ 186 h 233"/>
                <a:gd name="T28" fmla="*/ 123 w 178"/>
                <a:gd name="T29" fmla="*/ 195 h 233"/>
                <a:gd name="T30" fmla="*/ 118 w 178"/>
                <a:gd name="T31" fmla="*/ 225 h 233"/>
                <a:gd name="T32" fmla="*/ 118 w 178"/>
                <a:gd name="T33" fmla="*/ 226 h 233"/>
                <a:gd name="T34" fmla="*/ 119 w 178"/>
                <a:gd name="T35" fmla="*/ 225 h 233"/>
                <a:gd name="T36" fmla="*/ 131 w 178"/>
                <a:gd name="T37" fmla="*/ 220 h 233"/>
                <a:gd name="T38" fmla="*/ 141 w 178"/>
                <a:gd name="T39" fmla="*/ 222 h 233"/>
                <a:gd name="T40" fmla="*/ 142 w 178"/>
                <a:gd name="T41" fmla="*/ 222 h 233"/>
                <a:gd name="T42" fmla="*/ 156 w 178"/>
                <a:gd name="T43" fmla="*/ 232 h 233"/>
                <a:gd name="T44" fmla="*/ 157 w 178"/>
                <a:gd name="T45" fmla="*/ 233 h 233"/>
                <a:gd name="T46" fmla="*/ 178 w 178"/>
                <a:gd name="T47" fmla="*/ 233 h 233"/>
                <a:gd name="T48" fmla="*/ 172 w 178"/>
                <a:gd name="T49" fmla="*/ 228 h 233"/>
                <a:gd name="T50" fmla="*/ 165 w 178"/>
                <a:gd name="T51" fmla="*/ 210 h 233"/>
                <a:gd name="T52" fmla="*/ 167 w 178"/>
                <a:gd name="T53" fmla="*/ 195 h 233"/>
                <a:gd name="T54" fmla="*/ 169 w 178"/>
                <a:gd name="T55" fmla="*/ 189 h 233"/>
                <a:gd name="T56" fmla="*/ 173 w 178"/>
                <a:gd name="T57" fmla="*/ 181 h 233"/>
                <a:gd name="T58" fmla="*/ 174 w 178"/>
                <a:gd name="T59" fmla="*/ 179 h 233"/>
                <a:gd name="T60" fmla="*/ 172 w 178"/>
                <a:gd name="T61" fmla="*/ 181 h 233"/>
                <a:gd name="T62" fmla="*/ 172 w 178"/>
                <a:gd name="T63" fmla="*/ 181 h 233"/>
                <a:gd name="T64" fmla="*/ 153 w 178"/>
                <a:gd name="T65" fmla="*/ 188 h 233"/>
                <a:gd name="T66" fmla="*/ 145 w 178"/>
                <a:gd name="T67" fmla="*/ 186 h 233"/>
                <a:gd name="T68" fmla="*/ 145 w 178"/>
                <a:gd name="T69" fmla="*/ 186 h 233"/>
                <a:gd name="T70" fmla="*/ 136 w 178"/>
                <a:gd name="T71" fmla="*/ 181 h 233"/>
                <a:gd name="T72" fmla="*/ 135 w 178"/>
                <a:gd name="T73" fmla="*/ 180 h 233"/>
                <a:gd name="T74" fmla="*/ 133 w 178"/>
                <a:gd name="T75" fmla="*/ 178 h 233"/>
                <a:gd name="T76" fmla="*/ 133 w 178"/>
                <a:gd name="T77" fmla="*/ 178 h 233"/>
                <a:gd name="T78" fmla="*/ 131 w 178"/>
                <a:gd name="T79" fmla="*/ 176 h 233"/>
                <a:gd name="T80" fmla="*/ 131 w 178"/>
                <a:gd name="T81" fmla="*/ 176 h 233"/>
                <a:gd name="T82" fmla="*/ 131 w 178"/>
                <a:gd name="T83" fmla="*/ 176 h 233"/>
                <a:gd name="T84" fmla="*/ 128 w 178"/>
                <a:gd name="T85" fmla="*/ 173 h 233"/>
                <a:gd name="T86" fmla="*/ 128 w 178"/>
                <a:gd name="T87" fmla="*/ 173 h 233"/>
                <a:gd name="T88" fmla="*/ 127 w 178"/>
                <a:gd name="T89" fmla="*/ 172 h 233"/>
                <a:gd name="T90" fmla="*/ 125 w 178"/>
                <a:gd name="T91" fmla="*/ 169 h 233"/>
                <a:gd name="T92" fmla="*/ 125 w 178"/>
                <a:gd name="T93" fmla="*/ 168 h 233"/>
                <a:gd name="T94" fmla="*/ 118 w 178"/>
                <a:gd name="T95" fmla="*/ 157 h 233"/>
                <a:gd name="T96" fmla="*/ 113 w 178"/>
                <a:gd name="T97" fmla="*/ 143 h 233"/>
                <a:gd name="T98" fmla="*/ 111 w 178"/>
                <a:gd name="T99" fmla="*/ 136 h 233"/>
                <a:gd name="T100" fmla="*/ 110 w 178"/>
                <a:gd name="T101" fmla="*/ 128 h 233"/>
                <a:gd name="T102" fmla="*/ 111 w 178"/>
                <a:gd name="T103" fmla="*/ 101 h 233"/>
                <a:gd name="T104" fmla="*/ 94 w 178"/>
                <a:gd name="T105" fmla="*/ 109 h 233"/>
                <a:gd name="T106" fmla="*/ 93 w 178"/>
                <a:gd name="T107" fmla="*/ 109 h 233"/>
                <a:gd name="T108" fmla="*/ 76 w 178"/>
                <a:gd name="T109" fmla="*/ 97 h 233"/>
                <a:gd name="T110" fmla="*/ 75 w 178"/>
                <a:gd name="T111" fmla="*/ 95 h 233"/>
                <a:gd name="T112" fmla="*/ 68 w 178"/>
                <a:gd name="T113" fmla="*/ 52 h 233"/>
                <a:gd name="T114" fmla="*/ 58 w 178"/>
                <a:gd name="T115" fmla="*/ 55 h 233"/>
                <a:gd name="T116" fmla="*/ 38 w 178"/>
                <a:gd name="T117" fmla="*/ 43 h 233"/>
                <a:gd name="T118" fmla="*/ 21 w 178"/>
                <a:gd name="T119" fmla="*/ 25 h 233"/>
                <a:gd name="T120" fmla="*/ 8 w 178"/>
                <a:gd name="T121" fmla="*/ 10 h 233"/>
                <a:gd name="T122" fmla="*/ 0 w 178"/>
                <a:gd name="T123" fmla="*/ 0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78" h="233">
                  <a:moveTo>
                    <a:pt x="0" y="0"/>
                  </a:moveTo>
                  <a:cubicBezTo>
                    <a:pt x="3" y="3"/>
                    <a:pt x="5" y="6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11" y="15"/>
                    <a:pt x="14" y="22"/>
                    <a:pt x="17" y="28"/>
                  </a:cubicBezTo>
                  <a:cubicBezTo>
                    <a:pt x="20" y="35"/>
                    <a:pt x="23" y="41"/>
                    <a:pt x="26" y="47"/>
                  </a:cubicBezTo>
                  <a:cubicBezTo>
                    <a:pt x="32" y="60"/>
                    <a:pt x="43" y="82"/>
                    <a:pt x="26" y="88"/>
                  </a:cubicBezTo>
                  <a:cubicBezTo>
                    <a:pt x="36" y="87"/>
                    <a:pt x="47" y="91"/>
                    <a:pt x="56" y="97"/>
                  </a:cubicBezTo>
                  <a:cubicBezTo>
                    <a:pt x="61" y="101"/>
                    <a:pt x="65" y="104"/>
                    <a:pt x="68" y="109"/>
                  </a:cubicBezTo>
                  <a:cubicBezTo>
                    <a:pt x="69" y="110"/>
                    <a:pt x="70" y="111"/>
                    <a:pt x="71" y="112"/>
                  </a:cubicBezTo>
                  <a:cubicBezTo>
                    <a:pt x="81" y="128"/>
                    <a:pt x="81" y="148"/>
                    <a:pt x="73" y="162"/>
                  </a:cubicBezTo>
                  <a:cubicBezTo>
                    <a:pt x="76" y="158"/>
                    <a:pt x="81" y="156"/>
                    <a:pt x="86" y="156"/>
                  </a:cubicBezTo>
                  <a:cubicBezTo>
                    <a:pt x="89" y="156"/>
                    <a:pt x="92" y="157"/>
                    <a:pt x="95" y="158"/>
                  </a:cubicBezTo>
                  <a:cubicBezTo>
                    <a:pt x="99" y="159"/>
                    <a:pt x="101" y="161"/>
                    <a:pt x="104" y="163"/>
                  </a:cubicBezTo>
                  <a:cubicBezTo>
                    <a:pt x="112" y="168"/>
                    <a:pt x="118" y="177"/>
                    <a:pt x="121" y="186"/>
                  </a:cubicBezTo>
                  <a:cubicBezTo>
                    <a:pt x="122" y="189"/>
                    <a:pt x="123" y="192"/>
                    <a:pt x="123" y="195"/>
                  </a:cubicBezTo>
                  <a:cubicBezTo>
                    <a:pt x="125" y="206"/>
                    <a:pt x="124" y="217"/>
                    <a:pt x="118" y="225"/>
                  </a:cubicBezTo>
                  <a:cubicBezTo>
                    <a:pt x="118" y="225"/>
                    <a:pt x="118" y="226"/>
                    <a:pt x="118" y="226"/>
                  </a:cubicBezTo>
                  <a:cubicBezTo>
                    <a:pt x="118" y="226"/>
                    <a:pt x="118" y="225"/>
                    <a:pt x="119" y="225"/>
                  </a:cubicBezTo>
                  <a:cubicBezTo>
                    <a:pt x="122" y="222"/>
                    <a:pt x="127" y="221"/>
                    <a:pt x="131" y="220"/>
                  </a:cubicBezTo>
                  <a:cubicBezTo>
                    <a:pt x="134" y="220"/>
                    <a:pt x="138" y="221"/>
                    <a:pt x="141" y="222"/>
                  </a:cubicBezTo>
                  <a:cubicBezTo>
                    <a:pt x="141" y="222"/>
                    <a:pt x="141" y="222"/>
                    <a:pt x="142" y="222"/>
                  </a:cubicBezTo>
                  <a:cubicBezTo>
                    <a:pt x="147" y="224"/>
                    <a:pt x="152" y="228"/>
                    <a:pt x="156" y="232"/>
                  </a:cubicBezTo>
                  <a:cubicBezTo>
                    <a:pt x="157" y="232"/>
                    <a:pt x="157" y="232"/>
                    <a:pt x="157" y="233"/>
                  </a:cubicBezTo>
                  <a:cubicBezTo>
                    <a:pt x="178" y="233"/>
                    <a:pt x="178" y="233"/>
                    <a:pt x="178" y="233"/>
                  </a:cubicBezTo>
                  <a:cubicBezTo>
                    <a:pt x="176" y="232"/>
                    <a:pt x="174" y="230"/>
                    <a:pt x="172" y="228"/>
                  </a:cubicBezTo>
                  <a:cubicBezTo>
                    <a:pt x="168" y="224"/>
                    <a:pt x="165" y="218"/>
                    <a:pt x="165" y="210"/>
                  </a:cubicBezTo>
                  <a:cubicBezTo>
                    <a:pt x="164" y="205"/>
                    <a:pt x="165" y="200"/>
                    <a:pt x="167" y="195"/>
                  </a:cubicBezTo>
                  <a:cubicBezTo>
                    <a:pt x="167" y="193"/>
                    <a:pt x="168" y="191"/>
                    <a:pt x="169" y="189"/>
                  </a:cubicBezTo>
                  <a:cubicBezTo>
                    <a:pt x="170" y="186"/>
                    <a:pt x="172" y="184"/>
                    <a:pt x="173" y="181"/>
                  </a:cubicBezTo>
                  <a:cubicBezTo>
                    <a:pt x="174" y="180"/>
                    <a:pt x="174" y="180"/>
                    <a:pt x="174" y="179"/>
                  </a:cubicBezTo>
                  <a:cubicBezTo>
                    <a:pt x="173" y="180"/>
                    <a:pt x="173" y="180"/>
                    <a:pt x="172" y="181"/>
                  </a:cubicBezTo>
                  <a:cubicBezTo>
                    <a:pt x="172" y="181"/>
                    <a:pt x="172" y="181"/>
                    <a:pt x="172" y="181"/>
                  </a:cubicBezTo>
                  <a:cubicBezTo>
                    <a:pt x="166" y="185"/>
                    <a:pt x="160" y="188"/>
                    <a:pt x="153" y="188"/>
                  </a:cubicBezTo>
                  <a:cubicBezTo>
                    <a:pt x="150" y="188"/>
                    <a:pt x="147" y="188"/>
                    <a:pt x="145" y="186"/>
                  </a:cubicBezTo>
                  <a:cubicBezTo>
                    <a:pt x="145" y="186"/>
                    <a:pt x="145" y="186"/>
                    <a:pt x="145" y="186"/>
                  </a:cubicBezTo>
                  <a:cubicBezTo>
                    <a:pt x="141" y="185"/>
                    <a:pt x="138" y="183"/>
                    <a:pt x="136" y="181"/>
                  </a:cubicBezTo>
                  <a:cubicBezTo>
                    <a:pt x="136" y="181"/>
                    <a:pt x="135" y="181"/>
                    <a:pt x="135" y="180"/>
                  </a:cubicBezTo>
                  <a:cubicBezTo>
                    <a:pt x="134" y="180"/>
                    <a:pt x="133" y="179"/>
                    <a:pt x="133" y="178"/>
                  </a:cubicBezTo>
                  <a:cubicBezTo>
                    <a:pt x="133" y="178"/>
                    <a:pt x="133" y="178"/>
                    <a:pt x="133" y="178"/>
                  </a:cubicBezTo>
                  <a:cubicBezTo>
                    <a:pt x="132" y="177"/>
                    <a:pt x="131" y="177"/>
                    <a:pt x="131" y="176"/>
                  </a:cubicBezTo>
                  <a:cubicBezTo>
                    <a:pt x="131" y="176"/>
                    <a:pt x="131" y="176"/>
                    <a:pt x="131" y="176"/>
                  </a:cubicBezTo>
                  <a:cubicBezTo>
                    <a:pt x="131" y="176"/>
                    <a:pt x="131" y="176"/>
                    <a:pt x="131" y="176"/>
                  </a:cubicBezTo>
                  <a:cubicBezTo>
                    <a:pt x="130" y="175"/>
                    <a:pt x="129" y="174"/>
                    <a:pt x="128" y="173"/>
                  </a:cubicBezTo>
                  <a:cubicBezTo>
                    <a:pt x="128" y="173"/>
                    <a:pt x="128" y="173"/>
                    <a:pt x="128" y="173"/>
                  </a:cubicBezTo>
                  <a:cubicBezTo>
                    <a:pt x="128" y="173"/>
                    <a:pt x="127" y="172"/>
                    <a:pt x="127" y="172"/>
                  </a:cubicBezTo>
                  <a:cubicBezTo>
                    <a:pt x="127" y="171"/>
                    <a:pt x="126" y="170"/>
                    <a:pt x="125" y="169"/>
                  </a:cubicBezTo>
                  <a:cubicBezTo>
                    <a:pt x="125" y="169"/>
                    <a:pt x="125" y="169"/>
                    <a:pt x="125" y="168"/>
                  </a:cubicBezTo>
                  <a:cubicBezTo>
                    <a:pt x="122" y="165"/>
                    <a:pt x="120" y="161"/>
                    <a:pt x="118" y="157"/>
                  </a:cubicBezTo>
                  <a:cubicBezTo>
                    <a:pt x="116" y="153"/>
                    <a:pt x="114" y="148"/>
                    <a:pt x="113" y="143"/>
                  </a:cubicBezTo>
                  <a:cubicBezTo>
                    <a:pt x="112" y="141"/>
                    <a:pt x="111" y="138"/>
                    <a:pt x="111" y="136"/>
                  </a:cubicBezTo>
                  <a:cubicBezTo>
                    <a:pt x="110" y="133"/>
                    <a:pt x="110" y="130"/>
                    <a:pt x="110" y="128"/>
                  </a:cubicBezTo>
                  <a:cubicBezTo>
                    <a:pt x="109" y="119"/>
                    <a:pt x="109" y="110"/>
                    <a:pt x="111" y="101"/>
                  </a:cubicBezTo>
                  <a:cubicBezTo>
                    <a:pt x="109" y="108"/>
                    <a:pt x="101" y="111"/>
                    <a:pt x="94" y="109"/>
                  </a:cubicBezTo>
                  <a:cubicBezTo>
                    <a:pt x="94" y="109"/>
                    <a:pt x="94" y="109"/>
                    <a:pt x="93" y="109"/>
                  </a:cubicBezTo>
                  <a:cubicBezTo>
                    <a:pt x="87" y="107"/>
                    <a:pt x="81" y="102"/>
                    <a:pt x="76" y="97"/>
                  </a:cubicBezTo>
                  <a:cubicBezTo>
                    <a:pt x="76" y="96"/>
                    <a:pt x="75" y="95"/>
                    <a:pt x="75" y="95"/>
                  </a:cubicBezTo>
                  <a:cubicBezTo>
                    <a:pt x="64" y="82"/>
                    <a:pt x="59" y="63"/>
                    <a:pt x="68" y="52"/>
                  </a:cubicBezTo>
                  <a:cubicBezTo>
                    <a:pt x="65" y="55"/>
                    <a:pt x="62" y="56"/>
                    <a:pt x="58" y="55"/>
                  </a:cubicBezTo>
                  <a:cubicBezTo>
                    <a:pt x="51" y="54"/>
                    <a:pt x="43" y="47"/>
                    <a:pt x="38" y="43"/>
                  </a:cubicBezTo>
                  <a:cubicBezTo>
                    <a:pt x="32" y="37"/>
                    <a:pt x="27" y="31"/>
                    <a:pt x="21" y="25"/>
                  </a:cubicBezTo>
                  <a:cubicBezTo>
                    <a:pt x="17" y="20"/>
                    <a:pt x="12" y="15"/>
                    <a:pt x="8" y="10"/>
                  </a:cubicBezTo>
                  <a:cubicBezTo>
                    <a:pt x="6" y="6"/>
                    <a:pt x="3" y="3"/>
                    <a:pt x="0" y="0"/>
                  </a:cubicBezTo>
                  <a:close/>
                </a:path>
              </a:pathLst>
            </a:custGeom>
            <a:solidFill>
              <a:srgbClr val="72A6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" name="Freeform 375"/>
            <p:cNvSpPr/>
            <p:nvPr/>
          </p:nvSpPr>
          <p:spPr bwMode="auto">
            <a:xfrm>
              <a:off x="10712451" y="2352675"/>
              <a:ext cx="384175" cy="384175"/>
            </a:xfrm>
            <a:custGeom>
              <a:avLst/>
              <a:gdLst>
                <a:gd name="T0" fmla="*/ 8 w 136"/>
                <a:gd name="T1" fmla="*/ 1 h 136"/>
                <a:gd name="T2" fmla="*/ 94 w 136"/>
                <a:gd name="T3" fmla="*/ 130 h 136"/>
                <a:gd name="T4" fmla="*/ 85 w 136"/>
                <a:gd name="T5" fmla="*/ 135 h 136"/>
                <a:gd name="T6" fmla="*/ 69 w 136"/>
                <a:gd name="T7" fmla="*/ 120 h 136"/>
                <a:gd name="T8" fmla="*/ 68 w 136"/>
                <a:gd name="T9" fmla="*/ 96 h 136"/>
                <a:gd name="T10" fmla="*/ 57 w 136"/>
                <a:gd name="T11" fmla="*/ 83 h 136"/>
                <a:gd name="T12" fmla="*/ 46 w 136"/>
                <a:gd name="T13" fmla="*/ 90 h 136"/>
                <a:gd name="T14" fmla="*/ 35 w 136"/>
                <a:gd name="T15" fmla="*/ 85 h 136"/>
                <a:gd name="T16" fmla="*/ 8 w 136"/>
                <a:gd name="T17" fmla="*/ 19 h 136"/>
                <a:gd name="T18" fmla="*/ 1 w 136"/>
                <a:gd name="T19" fmla="*/ 9 h 136"/>
                <a:gd name="T20" fmla="*/ 4 w 136"/>
                <a:gd name="T21" fmla="*/ 1 h 136"/>
                <a:gd name="T22" fmla="*/ 8 w 136"/>
                <a:gd name="T23" fmla="*/ 1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36" h="136">
                  <a:moveTo>
                    <a:pt x="8" y="1"/>
                  </a:moveTo>
                  <a:cubicBezTo>
                    <a:pt x="46" y="15"/>
                    <a:pt x="136" y="85"/>
                    <a:pt x="94" y="130"/>
                  </a:cubicBezTo>
                  <a:cubicBezTo>
                    <a:pt x="92" y="133"/>
                    <a:pt x="89" y="135"/>
                    <a:pt x="85" y="135"/>
                  </a:cubicBezTo>
                  <a:cubicBezTo>
                    <a:pt x="78" y="136"/>
                    <a:pt x="71" y="127"/>
                    <a:pt x="69" y="120"/>
                  </a:cubicBezTo>
                  <a:cubicBezTo>
                    <a:pt x="67" y="112"/>
                    <a:pt x="69" y="104"/>
                    <a:pt x="68" y="96"/>
                  </a:cubicBezTo>
                  <a:cubicBezTo>
                    <a:pt x="67" y="90"/>
                    <a:pt x="63" y="82"/>
                    <a:pt x="57" y="83"/>
                  </a:cubicBezTo>
                  <a:cubicBezTo>
                    <a:pt x="52" y="83"/>
                    <a:pt x="50" y="89"/>
                    <a:pt x="46" y="90"/>
                  </a:cubicBezTo>
                  <a:cubicBezTo>
                    <a:pt x="43" y="91"/>
                    <a:pt x="38" y="88"/>
                    <a:pt x="35" y="85"/>
                  </a:cubicBezTo>
                  <a:cubicBezTo>
                    <a:pt x="18" y="68"/>
                    <a:pt x="24" y="38"/>
                    <a:pt x="8" y="19"/>
                  </a:cubicBezTo>
                  <a:cubicBezTo>
                    <a:pt x="6" y="16"/>
                    <a:pt x="3" y="13"/>
                    <a:pt x="1" y="9"/>
                  </a:cubicBezTo>
                  <a:cubicBezTo>
                    <a:pt x="0" y="6"/>
                    <a:pt x="1" y="1"/>
                    <a:pt x="4" y="1"/>
                  </a:cubicBezTo>
                  <a:cubicBezTo>
                    <a:pt x="6" y="0"/>
                    <a:pt x="7" y="1"/>
                    <a:pt x="8" y="1"/>
                  </a:cubicBezTo>
                  <a:close/>
                </a:path>
              </a:pathLst>
            </a:custGeom>
            <a:solidFill>
              <a:srgbClr val="BAD5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" name="Freeform 376"/>
            <p:cNvSpPr/>
            <p:nvPr/>
          </p:nvSpPr>
          <p:spPr bwMode="auto">
            <a:xfrm>
              <a:off x="10593388" y="2259013"/>
              <a:ext cx="109538" cy="123825"/>
            </a:xfrm>
            <a:custGeom>
              <a:avLst/>
              <a:gdLst>
                <a:gd name="T0" fmla="*/ 8 w 39"/>
                <a:gd name="T1" fmla="*/ 31 h 44"/>
                <a:gd name="T2" fmla="*/ 33 w 39"/>
                <a:gd name="T3" fmla="*/ 32 h 44"/>
                <a:gd name="T4" fmla="*/ 28 w 39"/>
                <a:gd name="T5" fmla="*/ 39 h 44"/>
                <a:gd name="T6" fmla="*/ 23 w 39"/>
                <a:gd name="T7" fmla="*/ 43 h 44"/>
                <a:gd name="T8" fmla="*/ 13 w 39"/>
                <a:gd name="T9" fmla="*/ 40 h 44"/>
                <a:gd name="T10" fmla="*/ 8 w 39"/>
                <a:gd name="T11" fmla="*/ 31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9" h="44">
                  <a:moveTo>
                    <a:pt x="8" y="31"/>
                  </a:moveTo>
                  <a:cubicBezTo>
                    <a:pt x="0" y="0"/>
                    <a:pt x="39" y="14"/>
                    <a:pt x="33" y="32"/>
                  </a:cubicBezTo>
                  <a:cubicBezTo>
                    <a:pt x="32" y="35"/>
                    <a:pt x="30" y="37"/>
                    <a:pt x="28" y="39"/>
                  </a:cubicBezTo>
                  <a:cubicBezTo>
                    <a:pt x="26" y="41"/>
                    <a:pt x="25" y="43"/>
                    <a:pt x="23" y="43"/>
                  </a:cubicBezTo>
                  <a:cubicBezTo>
                    <a:pt x="20" y="44"/>
                    <a:pt x="16" y="43"/>
                    <a:pt x="13" y="40"/>
                  </a:cubicBezTo>
                  <a:cubicBezTo>
                    <a:pt x="11" y="38"/>
                    <a:pt x="9" y="34"/>
                    <a:pt x="8" y="31"/>
                  </a:cubicBezTo>
                  <a:close/>
                </a:path>
              </a:pathLst>
            </a:custGeom>
            <a:solidFill>
              <a:srgbClr val="BAD5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" name="Freeform 377"/>
            <p:cNvSpPr/>
            <p:nvPr/>
          </p:nvSpPr>
          <p:spPr bwMode="auto">
            <a:xfrm>
              <a:off x="10453688" y="2432050"/>
              <a:ext cx="296863" cy="355600"/>
            </a:xfrm>
            <a:custGeom>
              <a:avLst/>
              <a:gdLst>
                <a:gd name="T0" fmla="*/ 8 w 105"/>
                <a:gd name="T1" fmla="*/ 31 h 126"/>
                <a:gd name="T2" fmla="*/ 23 w 105"/>
                <a:gd name="T3" fmla="*/ 61 h 126"/>
                <a:gd name="T4" fmla="*/ 24 w 105"/>
                <a:gd name="T5" fmla="*/ 62 h 126"/>
                <a:gd name="T6" fmla="*/ 27 w 105"/>
                <a:gd name="T7" fmla="*/ 68 h 126"/>
                <a:gd name="T8" fmla="*/ 29 w 105"/>
                <a:gd name="T9" fmla="*/ 71 h 126"/>
                <a:gd name="T10" fmla="*/ 32 w 105"/>
                <a:gd name="T11" fmla="*/ 76 h 126"/>
                <a:gd name="T12" fmla="*/ 36 w 105"/>
                <a:gd name="T13" fmla="*/ 82 h 126"/>
                <a:gd name="T14" fmla="*/ 38 w 105"/>
                <a:gd name="T15" fmla="*/ 87 h 126"/>
                <a:gd name="T16" fmla="*/ 43 w 105"/>
                <a:gd name="T17" fmla="*/ 97 h 126"/>
                <a:gd name="T18" fmla="*/ 45 w 105"/>
                <a:gd name="T19" fmla="*/ 102 h 126"/>
                <a:gd name="T20" fmla="*/ 45 w 105"/>
                <a:gd name="T21" fmla="*/ 103 h 126"/>
                <a:gd name="T22" fmla="*/ 45 w 105"/>
                <a:gd name="T23" fmla="*/ 105 h 126"/>
                <a:gd name="T24" fmla="*/ 46 w 105"/>
                <a:gd name="T25" fmla="*/ 107 h 126"/>
                <a:gd name="T26" fmla="*/ 47 w 105"/>
                <a:gd name="T27" fmla="*/ 114 h 126"/>
                <a:gd name="T28" fmla="*/ 49 w 105"/>
                <a:gd name="T29" fmla="*/ 119 h 126"/>
                <a:gd name="T30" fmla="*/ 51 w 105"/>
                <a:gd name="T31" fmla="*/ 126 h 126"/>
                <a:gd name="T32" fmla="*/ 105 w 105"/>
                <a:gd name="T33" fmla="*/ 126 h 126"/>
                <a:gd name="T34" fmla="*/ 99 w 105"/>
                <a:gd name="T35" fmla="*/ 122 h 126"/>
                <a:gd name="T36" fmla="*/ 98 w 105"/>
                <a:gd name="T37" fmla="*/ 121 h 126"/>
                <a:gd name="T38" fmla="*/ 98 w 105"/>
                <a:gd name="T39" fmla="*/ 121 h 126"/>
                <a:gd name="T40" fmla="*/ 91 w 105"/>
                <a:gd name="T41" fmla="*/ 118 h 126"/>
                <a:gd name="T42" fmla="*/ 85 w 105"/>
                <a:gd name="T43" fmla="*/ 118 h 126"/>
                <a:gd name="T44" fmla="*/ 79 w 105"/>
                <a:gd name="T45" fmla="*/ 114 h 126"/>
                <a:gd name="T46" fmla="*/ 80 w 105"/>
                <a:gd name="T47" fmla="*/ 99 h 126"/>
                <a:gd name="T48" fmla="*/ 83 w 105"/>
                <a:gd name="T49" fmla="*/ 92 h 126"/>
                <a:gd name="T50" fmla="*/ 85 w 105"/>
                <a:gd name="T51" fmla="*/ 85 h 126"/>
                <a:gd name="T52" fmla="*/ 85 w 105"/>
                <a:gd name="T53" fmla="*/ 83 h 126"/>
                <a:gd name="T54" fmla="*/ 71 w 105"/>
                <a:gd name="T55" fmla="*/ 64 h 126"/>
                <a:gd name="T56" fmla="*/ 64 w 105"/>
                <a:gd name="T57" fmla="*/ 62 h 126"/>
                <a:gd name="T58" fmla="*/ 55 w 105"/>
                <a:gd name="T59" fmla="*/ 62 h 126"/>
                <a:gd name="T60" fmla="*/ 46 w 105"/>
                <a:gd name="T61" fmla="*/ 58 h 126"/>
                <a:gd name="T62" fmla="*/ 40 w 105"/>
                <a:gd name="T63" fmla="*/ 28 h 126"/>
                <a:gd name="T64" fmla="*/ 38 w 105"/>
                <a:gd name="T65" fmla="*/ 19 h 126"/>
                <a:gd name="T66" fmla="*/ 34 w 105"/>
                <a:gd name="T67" fmla="*/ 14 h 126"/>
                <a:gd name="T68" fmla="*/ 28 w 105"/>
                <a:gd name="T69" fmla="*/ 8 h 126"/>
                <a:gd name="T70" fmla="*/ 8 w 105"/>
                <a:gd name="T71" fmla="*/ 3 h 126"/>
                <a:gd name="T72" fmla="*/ 8 w 105"/>
                <a:gd name="T73" fmla="*/ 31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05" h="125">
                  <a:moveTo>
                    <a:pt x="8" y="31"/>
                  </a:moveTo>
                  <a:cubicBezTo>
                    <a:pt x="13" y="41"/>
                    <a:pt x="18" y="51"/>
                    <a:pt x="23" y="61"/>
                  </a:cubicBezTo>
                  <a:cubicBezTo>
                    <a:pt x="23" y="62"/>
                    <a:pt x="23" y="62"/>
                    <a:pt x="24" y="62"/>
                  </a:cubicBezTo>
                  <a:cubicBezTo>
                    <a:pt x="25" y="64"/>
                    <a:pt x="26" y="66"/>
                    <a:pt x="27" y="68"/>
                  </a:cubicBezTo>
                  <a:cubicBezTo>
                    <a:pt x="28" y="69"/>
                    <a:pt x="28" y="70"/>
                    <a:pt x="29" y="71"/>
                  </a:cubicBezTo>
                  <a:cubicBezTo>
                    <a:pt x="30" y="73"/>
                    <a:pt x="31" y="74"/>
                    <a:pt x="32" y="76"/>
                  </a:cubicBezTo>
                  <a:cubicBezTo>
                    <a:pt x="33" y="78"/>
                    <a:pt x="34" y="80"/>
                    <a:pt x="36" y="82"/>
                  </a:cubicBezTo>
                  <a:cubicBezTo>
                    <a:pt x="36" y="84"/>
                    <a:pt x="37" y="85"/>
                    <a:pt x="38" y="87"/>
                  </a:cubicBezTo>
                  <a:cubicBezTo>
                    <a:pt x="40" y="90"/>
                    <a:pt x="42" y="94"/>
                    <a:pt x="43" y="97"/>
                  </a:cubicBezTo>
                  <a:cubicBezTo>
                    <a:pt x="44" y="99"/>
                    <a:pt x="44" y="100"/>
                    <a:pt x="45" y="102"/>
                  </a:cubicBezTo>
                  <a:cubicBezTo>
                    <a:pt x="45" y="102"/>
                    <a:pt x="45" y="102"/>
                    <a:pt x="45" y="103"/>
                  </a:cubicBezTo>
                  <a:cubicBezTo>
                    <a:pt x="45" y="103"/>
                    <a:pt x="45" y="104"/>
                    <a:pt x="45" y="105"/>
                  </a:cubicBezTo>
                  <a:cubicBezTo>
                    <a:pt x="46" y="105"/>
                    <a:pt x="46" y="106"/>
                    <a:pt x="46" y="107"/>
                  </a:cubicBezTo>
                  <a:cubicBezTo>
                    <a:pt x="47" y="109"/>
                    <a:pt x="47" y="111"/>
                    <a:pt x="47" y="114"/>
                  </a:cubicBezTo>
                  <a:cubicBezTo>
                    <a:pt x="48" y="115"/>
                    <a:pt x="48" y="117"/>
                    <a:pt x="49" y="119"/>
                  </a:cubicBezTo>
                  <a:cubicBezTo>
                    <a:pt x="49" y="121"/>
                    <a:pt x="50" y="124"/>
                    <a:pt x="51" y="126"/>
                  </a:cubicBezTo>
                  <a:cubicBezTo>
                    <a:pt x="105" y="126"/>
                    <a:pt x="105" y="126"/>
                    <a:pt x="105" y="126"/>
                  </a:cubicBezTo>
                  <a:cubicBezTo>
                    <a:pt x="103" y="124"/>
                    <a:pt x="101" y="123"/>
                    <a:pt x="99" y="122"/>
                  </a:cubicBezTo>
                  <a:cubicBezTo>
                    <a:pt x="99" y="122"/>
                    <a:pt x="98" y="121"/>
                    <a:pt x="98" y="121"/>
                  </a:cubicBezTo>
                  <a:cubicBezTo>
                    <a:pt x="98" y="121"/>
                    <a:pt x="98" y="121"/>
                    <a:pt x="98" y="121"/>
                  </a:cubicBezTo>
                  <a:cubicBezTo>
                    <a:pt x="96" y="120"/>
                    <a:pt x="94" y="119"/>
                    <a:pt x="91" y="118"/>
                  </a:cubicBezTo>
                  <a:cubicBezTo>
                    <a:pt x="89" y="118"/>
                    <a:pt x="87" y="119"/>
                    <a:pt x="85" y="118"/>
                  </a:cubicBezTo>
                  <a:cubicBezTo>
                    <a:pt x="82" y="117"/>
                    <a:pt x="80" y="116"/>
                    <a:pt x="79" y="114"/>
                  </a:cubicBezTo>
                  <a:cubicBezTo>
                    <a:pt x="77" y="109"/>
                    <a:pt x="78" y="102"/>
                    <a:pt x="80" y="99"/>
                  </a:cubicBezTo>
                  <a:cubicBezTo>
                    <a:pt x="81" y="97"/>
                    <a:pt x="82" y="95"/>
                    <a:pt x="83" y="92"/>
                  </a:cubicBezTo>
                  <a:cubicBezTo>
                    <a:pt x="84" y="90"/>
                    <a:pt x="85" y="87"/>
                    <a:pt x="85" y="85"/>
                  </a:cubicBezTo>
                  <a:cubicBezTo>
                    <a:pt x="85" y="84"/>
                    <a:pt x="85" y="84"/>
                    <a:pt x="85" y="83"/>
                  </a:cubicBezTo>
                  <a:cubicBezTo>
                    <a:pt x="85" y="75"/>
                    <a:pt x="79" y="66"/>
                    <a:pt x="71" y="64"/>
                  </a:cubicBezTo>
                  <a:cubicBezTo>
                    <a:pt x="69" y="63"/>
                    <a:pt x="66" y="63"/>
                    <a:pt x="64" y="62"/>
                  </a:cubicBezTo>
                  <a:cubicBezTo>
                    <a:pt x="61" y="62"/>
                    <a:pt x="58" y="62"/>
                    <a:pt x="55" y="62"/>
                  </a:cubicBezTo>
                  <a:cubicBezTo>
                    <a:pt x="52" y="61"/>
                    <a:pt x="49" y="60"/>
                    <a:pt x="46" y="58"/>
                  </a:cubicBezTo>
                  <a:cubicBezTo>
                    <a:pt x="38" y="51"/>
                    <a:pt x="41" y="39"/>
                    <a:pt x="40" y="28"/>
                  </a:cubicBezTo>
                  <a:cubicBezTo>
                    <a:pt x="39" y="25"/>
                    <a:pt x="39" y="22"/>
                    <a:pt x="38" y="19"/>
                  </a:cubicBezTo>
                  <a:cubicBezTo>
                    <a:pt x="37" y="17"/>
                    <a:pt x="35" y="15"/>
                    <a:pt x="34" y="14"/>
                  </a:cubicBezTo>
                  <a:cubicBezTo>
                    <a:pt x="32" y="12"/>
                    <a:pt x="30" y="10"/>
                    <a:pt x="28" y="8"/>
                  </a:cubicBezTo>
                  <a:cubicBezTo>
                    <a:pt x="22" y="3"/>
                    <a:pt x="14" y="0"/>
                    <a:pt x="8" y="3"/>
                  </a:cubicBezTo>
                  <a:cubicBezTo>
                    <a:pt x="0" y="8"/>
                    <a:pt x="3" y="21"/>
                    <a:pt x="8" y="31"/>
                  </a:cubicBezTo>
                  <a:close/>
                </a:path>
              </a:pathLst>
            </a:custGeom>
            <a:solidFill>
              <a:srgbClr val="BAD5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25" name="组合 24"/>
          <p:cNvGrpSpPr/>
          <p:nvPr/>
        </p:nvGrpSpPr>
        <p:grpSpPr>
          <a:xfrm>
            <a:off x="5143103" y="3569763"/>
            <a:ext cx="1590676" cy="876301"/>
            <a:chOff x="5411788" y="2968625"/>
            <a:chExt cx="1590676" cy="876301"/>
          </a:xfrm>
          <a:solidFill>
            <a:srgbClr val="106180"/>
          </a:solidFill>
        </p:grpSpPr>
        <p:sp>
          <p:nvSpPr>
            <p:cNvPr id="26" name="Freeform 335"/>
            <p:cNvSpPr/>
            <p:nvPr/>
          </p:nvSpPr>
          <p:spPr bwMode="auto">
            <a:xfrm>
              <a:off x="6040438" y="2968625"/>
              <a:ext cx="334963" cy="755650"/>
            </a:xfrm>
            <a:custGeom>
              <a:avLst/>
              <a:gdLst>
                <a:gd name="T0" fmla="*/ 73 w 119"/>
                <a:gd name="T1" fmla="*/ 215 h 267"/>
                <a:gd name="T2" fmla="*/ 59 w 119"/>
                <a:gd name="T3" fmla="*/ 267 h 267"/>
                <a:gd name="T4" fmla="*/ 45 w 119"/>
                <a:gd name="T5" fmla="*/ 215 h 267"/>
                <a:gd name="T6" fmla="*/ 59 w 119"/>
                <a:gd name="T7" fmla="*/ 0 h 267"/>
                <a:gd name="T8" fmla="*/ 73 w 119"/>
                <a:gd name="T9" fmla="*/ 215 h 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9" h="267">
                  <a:moveTo>
                    <a:pt x="73" y="215"/>
                  </a:moveTo>
                  <a:cubicBezTo>
                    <a:pt x="66" y="245"/>
                    <a:pt x="59" y="267"/>
                    <a:pt x="59" y="267"/>
                  </a:cubicBezTo>
                  <a:cubicBezTo>
                    <a:pt x="59" y="267"/>
                    <a:pt x="53" y="245"/>
                    <a:pt x="45" y="215"/>
                  </a:cubicBezTo>
                  <a:cubicBezTo>
                    <a:pt x="26" y="138"/>
                    <a:pt x="0" y="0"/>
                    <a:pt x="59" y="0"/>
                  </a:cubicBezTo>
                  <a:cubicBezTo>
                    <a:pt x="119" y="0"/>
                    <a:pt x="93" y="138"/>
                    <a:pt x="73" y="2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" name="Freeform 336"/>
            <p:cNvSpPr/>
            <p:nvPr/>
          </p:nvSpPr>
          <p:spPr bwMode="auto">
            <a:xfrm>
              <a:off x="6165851" y="3576638"/>
              <a:ext cx="79375" cy="147638"/>
            </a:xfrm>
            <a:custGeom>
              <a:avLst/>
              <a:gdLst>
                <a:gd name="T0" fmla="*/ 28 w 28"/>
                <a:gd name="T1" fmla="*/ 0 h 52"/>
                <a:gd name="T2" fmla="*/ 14 w 28"/>
                <a:gd name="T3" fmla="*/ 52 h 52"/>
                <a:gd name="T4" fmla="*/ 0 w 28"/>
                <a:gd name="T5" fmla="*/ 0 h 52"/>
                <a:gd name="T6" fmla="*/ 28 w 28"/>
                <a:gd name="T7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52">
                  <a:moveTo>
                    <a:pt x="28" y="0"/>
                  </a:moveTo>
                  <a:cubicBezTo>
                    <a:pt x="21" y="30"/>
                    <a:pt x="14" y="52"/>
                    <a:pt x="14" y="52"/>
                  </a:cubicBezTo>
                  <a:cubicBezTo>
                    <a:pt x="14" y="52"/>
                    <a:pt x="8" y="30"/>
                    <a:pt x="0" y="0"/>
                  </a:cubicBezTo>
                  <a:cubicBezTo>
                    <a:pt x="9" y="5"/>
                    <a:pt x="20" y="5"/>
                    <a:pt x="2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" name="Freeform 337"/>
            <p:cNvSpPr/>
            <p:nvPr/>
          </p:nvSpPr>
          <p:spPr bwMode="auto">
            <a:xfrm>
              <a:off x="6197601" y="3813175"/>
              <a:ext cx="19050" cy="31750"/>
            </a:xfrm>
            <a:custGeom>
              <a:avLst/>
              <a:gdLst>
                <a:gd name="T0" fmla="*/ 7 w 7"/>
                <a:gd name="T1" fmla="*/ 11 h 11"/>
                <a:gd name="T2" fmla="*/ 0 w 7"/>
                <a:gd name="T3" fmla="*/ 11 h 11"/>
                <a:gd name="T4" fmla="*/ 3 w 7"/>
                <a:gd name="T5" fmla="*/ 0 h 11"/>
                <a:gd name="T6" fmla="*/ 7 w 7"/>
                <a:gd name="T7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1">
                  <a:moveTo>
                    <a:pt x="7" y="11"/>
                  </a:moveTo>
                  <a:cubicBezTo>
                    <a:pt x="0" y="11"/>
                    <a:pt x="0" y="11"/>
                    <a:pt x="0" y="11"/>
                  </a:cubicBezTo>
                  <a:cubicBezTo>
                    <a:pt x="2" y="4"/>
                    <a:pt x="3" y="0"/>
                    <a:pt x="3" y="0"/>
                  </a:cubicBezTo>
                  <a:cubicBezTo>
                    <a:pt x="3" y="0"/>
                    <a:pt x="5" y="4"/>
                    <a:pt x="7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" name="Freeform 338"/>
            <p:cNvSpPr/>
            <p:nvPr/>
          </p:nvSpPr>
          <p:spPr bwMode="auto">
            <a:xfrm>
              <a:off x="6197601" y="3813175"/>
              <a:ext cx="19050" cy="31750"/>
            </a:xfrm>
            <a:custGeom>
              <a:avLst/>
              <a:gdLst>
                <a:gd name="T0" fmla="*/ 7 w 7"/>
                <a:gd name="T1" fmla="*/ 11 h 11"/>
                <a:gd name="T2" fmla="*/ 0 w 7"/>
                <a:gd name="T3" fmla="*/ 11 h 11"/>
                <a:gd name="T4" fmla="*/ 3 w 7"/>
                <a:gd name="T5" fmla="*/ 0 h 11"/>
                <a:gd name="T6" fmla="*/ 7 w 7"/>
                <a:gd name="T7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1">
                  <a:moveTo>
                    <a:pt x="7" y="11"/>
                  </a:moveTo>
                  <a:cubicBezTo>
                    <a:pt x="0" y="11"/>
                    <a:pt x="0" y="11"/>
                    <a:pt x="0" y="11"/>
                  </a:cubicBezTo>
                  <a:cubicBezTo>
                    <a:pt x="2" y="4"/>
                    <a:pt x="3" y="0"/>
                    <a:pt x="3" y="0"/>
                  </a:cubicBezTo>
                  <a:cubicBezTo>
                    <a:pt x="3" y="0"/>
                    <a:pt x="5" y="4"/>
                    <a:pt x="7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" name="Freeform 339"/>
            <p:cNvSpPr/>
            <p:nvPr/>
          </p:nvSpPr>
          <p:spPr bwMode="auto">
            <a:xfrm>
              <a:off x="5665788" y="2990850"/>
              <a:ext cx="517525" cy="738188"/>
            </a:xfrm>
            <a:custGeom>
              <a:avLst/>
              <a:gdLst>
                <a:gd name="T0" fmla="*/ 171 w 184"/>
                <a:gd name="T1" fmla="*/ 209 h 261"/>
                <a:gd name="T2" fmla="*/ 184 w 184"/>
                <a:gd name="T3" fmla="*/ 261 h 261"/>
                <a:gd name="T4" fmla="*/ 146 w 184"/>
                <a:gd name="T5" fmla="*/ 223 h 261"/>
                <a:gd name="T6" fmla="*/ 51 w 184"/>
                <a:gd name="T7" fmla="*/ 30 h 261"/>
                <a:gd name="T8" fmla="*/ 171 w 184"/>
                <a:gd name="T9" fmla="*/ 209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4" h="261">
                  <a:moveTo>
                    <a:pt x="171" y="209"/>
                  </a:moveTo>
                  <a:cubicBezTo>
                    <a:pt x="179" y="239"/>
                    <a:pt x="184" y="261"/>
                    <a:pt x="184" y="261"/>
                  </a:cubicBezTo>
                  <a:cubicBezTo>
                    <a:pt x="184" y="261"/>
                    <a:pt x="168" y="246"/>
                    <a:pt x="146" y="223"/>
                  </a:cubicBezTo>
                  <a:cubicBezTo>
                    <a:pt x="91" y="166"/>
                    <a:pt x="0" y="60"/>
                    <a:pt x="51" y="30"/>
                  </a:cubicBezTo>
                  <a:cubicBezTo>
                    <a:pt x="102" y="0"/>
                    <a:pt x="149" y="132"/>
                    <a:pt x="171" y="20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" name="Freeform 340"/>
            <p:cNvSpPr/>
            <p:nvPr/>
          </p:nvSpPr>
          <p:spPr bwMode="auto">
            <a:xfrm>
              <a:off x="6076951" y="3581400"/>
              <a:ext cx="106363" cy="147638"/>
            </a:xfrm>
            <a:custGeom>
              <a:avLst/>
              <a:gdLst>
                <a:gd name="T0" fmla="*/ 25 w 38"/>
                <a:gd name="T1" fmla="*/ 0 h 52"/>
                <a:gd name="T2" fmla="*/ 38 w 38"/>
                <a:gd name="T3" fmla="*/ 52 h 52"/>
                <a:gd name="T4" fmla="*/ 0 w 38"/>
                <a:gd name="T5" fmla="*/ 14 h 52"/>
                <a:gd name="T6" fmla="*/ 25 w 38"/>
                <a:gd name="T7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8" h="52">
                  <a:moveTo>
                    <a:pt x="25" y="0"/>
                  </a:moveTo>
                  <a:cubicBezTo>
                    <a:pt x="33" y="30"/>
                    <a:pt x="38" y="52"/>
                    <a:pt x="38" y="52"/>
                  </a:cubicBezTo>
                  <a:cubicBezTo>
                    <a:pt x="38" y="52"/>
                    <a:pt x="22" y="37"/>
                    <a:pt x="0" y="14"/>
                  </a:cubicBezTo>
                  <a:cubicBezTo>
                    <a:pt x="10" y="14"/>
                    <a:pt x="19" y="8"/>
                    <a:pt x="2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" name="Freeform 341"/>
            <p:cNvSpPr/>
            <p:nvPr/>
          </p:nvSpPr>
          <p:spPr bwMode="auto">
            <a:xfrm>
              <a:off x="6227763" y="3808413"/>
              <a:ext cx="39688" cy="36513"/>
            </a:xfrm>
            <a:custGeom>
              <a:avLst/>
              <a:gdLst>
                <a:gd name="T0" fmla="*/ 14 w 14"/>
                <a:gd name="T1" fmla="*/ 13 h 13"/>
                <a:gd name="T2" fmla="*/ 4 w 14"/>
                <a:gd name="T3" fmla="*/ 13 h 13"/>
                <a:gd name="T4" fmla="*/ 1 w 14"/>
                <a:gd name="T5" fmla="*/ 1 h 13"/>
                <a:gd name="T6" fmla="*/ 0 w 14"/>
                <a:gd name="T7" fmla="*/ 0 h 13"/>
                <a:gd name="T8" fmla="*/ 2 w 14"/>
                <a:gd name="T9" fmla="*/ 1 h 13"/>
                <a:gd name="T10" fmla="*/ 13 w 14"/>
                <a:gd name="T11" fmla="*/ 11 h 13"/>
                <a:gd name="T12" fmla="*/ 14 w 14"/>
                <a:gd name="T13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13">
                  <a:moveTo>
                    <a:pt x="14" y="13"/>
                  </a:moveTo>
                  <a:cubicBezTo>
                    <a:pt x="4" y="13"/>
                    <a:pt x="4" y="13"/>
                    <a:pt x="4" y="13"/>
                  </a:cubicBezTo>
                  <a:cubicBezTo>
                    <a:pt x="2" y="7"/>
                    <a:pt x="1" y="3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2" y="1"/>
                  </a:cubicBezTo>
                  <a:cubicBezTo>
                    <a:pt x="4" y="3"/>
                    <a:pt x="8" y="7"/>
                    <a:pt x="13" y="11"/>
                  </a:cubicBezTo>
                  <a:cubicBezTo>
                    <a:pt x="13" y="12"/>
                    <a:pt x="14" y="12"/>
                    <a:pt x="14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" name="Freeform 342"/>
            <p:cNvSpPr/>
            <p:nvPr/>
          </p:nvSpPr>
          <p:spPr bwMode="auto">
            <a:xfrm>
              <a:off x="6227763" y="3808413"/>
              <a:ext cx="39688" cy="36513"/>
            </a:xfrm>
            <a:custGeom>
              <a:avLst/>
              <a:gdLst>
                <a:gd name="T0" fmla="*/ 14 w 14"/>
                <a:gd name="T1" fmla="*/ 13 h 13"/>
                <a:gd name="T2" fmla="*/ 4 w 14"/>
                <a:gd name="T3" fmla="*/ 13 h 13"/>
                <a:gd name="T4" fmla="*/ 1 w 14"/>
                <a:gd name="T5" fmla="*/ 1 h 13"/>
                <a:gd name="T6" fmla="*/ 0 w 14"/>
                <a:gd name="T7" fmla="*/ 0 h 13"/>
                <a:gd name="T8" fmla="*/ 2 w 14"/>
                <a:gd name="T9" fmla="*/ 1 h 13"/>
                <a:gd name="T10" fmla="*/ 13 w 14"/>
                <a:gd name="T11" fmla="*/ 11 h 13"/>
                <a:gd name="T12" fmla="*/ 14 w 14"/>
                <a:gd name="T13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13">
                  <a:moveTo>
                    <a:pt x="14" y="13"/>
                  </a:moveTo>
                  <a:cubicBezTo>
                    <a:pt x="4" y="13"/>
                    <a:pt x="4" y="13"/>
                    <a:pt x="4" y="13"/>
                  </a:cubicBezTo>
                  <a:cubicBezTo>
                    <a:pt x="2" y="7"/>
                    <a:pt x="1" y="3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2" y="1"/>
                  </a:cubicBezTo>
                  <a:cubicBezTo>
                    <a:pt x="4" y="3"/>
                    <a:pt x="8" y="7"/>
                    <a:pt x="13" y="11"/>
                  </a:cubicBezTo>
                  <a:cubicBezTo>
                    <a:pt x="13" y="12"/>
                    <a:pt x="14" y="12"/>
                    <a:pt x="14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" name="Freeform 343"/>
            <p:cNvSpPr/>
            <p:nvPr/>
          </p:nvSpPr>
          <p:spPr bwMode="auto">
            <a:xfrm>
              <a:off x="5434013" y="3222625"/>
              <a:ext cx="731838" cy="523875"/>
            </a:xfrm>
            <a:custGeom>
              <a:avLst/>
              <a:gdLst>
                <a:gd name="T0" fmla="*/ 223 w 260"/>
                <a:gd name="T1" fmla="*/ 147 h 185"/>
                <a:gd name="T2" fmla="*/ 260 w 260"/>
                <a:gd name="T3" fmla="*/ 185 h 185"/>
                <a:gd name="T4" fmla="*/ 209 w 260"/>
                <a:gd name="T5" fmla="*/ 171 h 185"/>
                <a:gd name="T6" fmla="*/ 30 w 260"/>
                <a:gd name="T7" fmla="*/ 51 h 185"/>
                <a:gd name="T8" fmla="*/ 223 w 260"/>
                <a:gd name="T9" fmla="*/ 147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0" h="185">
                  <a:moveTo>
                    <a:pt x="223" y="147"/>
                  </a:moveTo>
                  <a:cubicBezTo>
                    <a:pt x="245" y="168"/>
                    <a:pt x="260" y="185"/>
                    <a:pt x="260" y="185"/>
                  </a:cubicBezTo>
                  <a:cubicBezTo>
                    <a:pt x="260" y="185"/>
                    <a:pt x="239" y="180"/>
                    <a:pt x="209" y="171"/>
                  </a:cubicBezTo>
                  <a:cubicBezTo>
                    <a:pt x="132" y="149"/>
                    <a:pt x="0" y="103"/>
                    <a:pt x="30" y="51"/>
                  </a:cubicBezTo>
                  <a:cubicBezTo>
                    <a:pt x="59" y="0"/>
                    <a:pt x="165" y="91"/>
                    <a:pt x="223" y="14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" name="Freeform 344"/>
            <p:cNvSpPr/>
            <p:nvPr/>
          </p:nvSpPr>
          <p:spPr bwMode="auto">
            <a:xfrm>
              <a:off x="6022976" y="3638550"/>
              <a:ext cx="142875" cy="107950"/>
            </a:xfrm>
            <a:custGeom>
              <a:avLst/>
              <a:gdLst>
                <a:gd name="T0" fmla="*/ 14 w 51"/>
                <a:gd name="T1" fmla="*/ 0 h 38"/>
                <a:gd name="T2" fmla="*/ 51 w 51"/>
                <a:gd name="T3" fmla="*/ 38 h 38"/>
                <a:gd name="T4" fmla="*/ 0 w 51"/>
                <a:gd name="T5" fmla="*/ 24 h 38"/>
                <a:gd name="T6" fmla="*/ 14 w 51"/>
                <a:gd name="T7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1" h="38">
                  <a:moveTo>
                    <a:pt x="14" y="0"/>
                  </a:moveTo>
                  <a:cubicBezTo>
                    <a:pt x="36" y="21"/>
                    <a:pt x="51" y="38"/>
                    <a:pt x="51" y="38"/>
                  </a:cubicBezTo>
                  <a:cubicBezTo>
                    <a:pt x="51" y="38"/>
                    <a:pt x="30" y="33"/>
                    <a:pt x="0" y="24"/>
                  </a:cubicBezTo>
                  <a:cubicBezTo>
                    <a:pt x="8" y="19"/>
                    <a:pt x="13" y="10"/>
                    <a:pt x="1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" name="Freeform 345"/>
            <p:cNvSpPr/>
            <p:nvPr/>
          </p:nvSpPr>
          <p:spPr bwMode="auto">
            <a:xfrm>
              <a:off x="6245226" y="3790950"/>
              <a:ext cx="200025" cy="53975"/>
            </a:xfrm>
            <a:custGeom>
              <a:avLst/>
              <a:gdLst>
                <a:gd name="T0" fmla="*/ 71 w 71"/>
                <a:gd name="T1" fmla="*/ 19 h 19"/>
                <a:gd name="T2" fmla="*/ 19 w 71"/>
                <a:gd name="T3" fmla="*/ 19 h 19"/>
                <a:gd name="T4" fmla="*/ 19 w 71"/>
                <a:gd name="T5" fmla="*/ 19 h 19"/>
                <a:gd name="T6" fmla="*/ 19 w 71"/>
                <a:gd name="T7" fmla="*/ 19 h 19"/>
                <a:gd name="T8" fmla="*/ 13 w 71"/>
                <a:gd name="T9" fmla="*/ 13 h 19"/>
                <a:gd name="T10" fmla="*/ 4 w 71"/>
                <a:gd name="T11" fmla="*/ 4 h 19"/>
                <a:gd name="T12" fmla="*/ 0 w 71"/>
                <a:gd name="T13" fmla="*/ 0 h 19"/>
                <a:gd name="T14" fmla="*/ 8 w 71"/>
                <a:gd name="T15" fmla="*/ 2 h 19"/>
                <a:gd name="T16" fmla="*/ 19 w 71"/>
                <a:gd name="T17" fmla="*/ 4 h 19"/>
                <a:gd name="T18" fmla="*/ 28 w 71"/>
                <a:gd name="T19" fmla="*/ 7 h 19"/>
                <a:gd name="T20" fmla="*/ 52 w 71"/>
                <a:gd name="T21" fmla="*/ 13 h 19"/>
                <a:gd name="T22" fmla="*/ 71 w 71"/>
                <a:gd name="T23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1" h="19">
                  <a:moveTo>
                    <a:pt x="71" y="19"/>
                  </a:moveTo>
                  <a:cubicBezTo>
                    <a:pt x="19" y="19"/>
                    <a:pt x="19" y="19"/>
                    <a:pt x="19" y="19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16" y="17"/>
                    <a:pt x="14" y="15"/>
                    <a:pt x="13" y="13"/>
                  </a:cubicBezTo>
                  <a:cubicBezTo>
                    <a:pt x="9" y="9"/>
                    <a:pt x="6" y="6"/>
                    <a:pt x="4" y="4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3" y="0"/>
                    <a:pt x="8" y="2"/>
                  </a:cubicBezTo>
                  <a:cubicBezTo>
                    <a:pt x="11" y="2"/>
                    <a:pt x="15" y="3"/>
                    <a:pt x="19" y="4"/>
                  </a:cubicBezTo>
                  <a:cubicBezTo>
                    <a:pt x="22" y="5"/>
                    <a:pt x="25" y="6"/>
                    <a:pt x="28" y="7"/>
                  </a:cubicBezTo>
                  <a:cubicBezTo>
                    <a:pt x="35" y="8"/>
                    <a:pt x="43" y="11"/>
                    <a:pt x="52" y="13"/>
                  </a:cubicBezTo>
                  <a:cubicBezTo>
                    <a:pt x="58" y="15"/>
                    <a:pt x="64" y="17"/>
                    <a:pt x="71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" name="Freeform 346"/>
            <p:cNvSpPr/>
            <p:nvPr/>
          </p:nvSpPr>
          <p:spPr bwMode="auto">
            <a:xfrm>
              <a:off x="6245226" y="3790950"/>
              <a:ext cx="146050" cy="53975"/>
            </a:xfrm>
            <a:custGeom>
              <a:avLst/>
              <a:gdLst>
                <a:gd name="T0" fmla="*/ 52 w 52"/>
                <a:gd name="T1" fmla="*/ 13 h 19"/>
                <a:gd name="T2" fmla="*/ 45 w 52"/>
                <a:gd name="T3" fmla="*/ 19 h 19"/>
                <a:gd name="T4" fmla="*/ 19 w 52"/>
                <a:gd name="T5" fmla="*/ 19 h 19"/>
                <a:gd name="T6" fmla="*/ 19 w 52"/>
                <a:gd name="T7" fmla="*/ 19 h 19"/>
                <a:gd name="T8" fmla="*/ 19 w 52"/>
                <a:gd name="T9" fmla="*/ 19 h 19"/>
                <a:gd name="T10" fmla="*/ 13 w 52"/>
                <a:gd name="T11" fmla="*/ 13 h 19"/>
                <a:gd name="T12" fmla="*/ 4 w 52"/>
                <a:gd name="T13" fmla="*/ 4 h 19"/>
                <a:gd name="T14" fmla="*/ 0 w 52"/>
                <a:gd name="T15" fmla="*/ 0 h 19"/>
                <a:gd name="T16" fmla="*/ 8 w 52"/>
                <a:gd name="T17" fmla="*/ 2 h 19"/>
                <a:gd name="T18" fmla="*/ 19 w 52"/>
                <a:gd name="T19" fmla="*/ 4 h 19"/>
                <a:gd name="T20" fmla="*/ 28 w 52"/>
                <a:gd name="T21" fmla="*/ 7 h 19"/>
                <a:gd name="T22" fmla="*/ 52 w 52"/>
                <a:gd name="T23" fmla="*/ 13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2" h="19">
                  <a:moveTo>
                    <a:pt x="52" y="13"/>
                  </a:moveTo>
                  <a:cubicBezTo>
                    <a:pt x="49" y="15"/>
                    <a:pt x="47" y="17"/>
                    <a:pt x="45" y="19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16" y="17"/>
                    <a:pt x="14" y="15"/>
                    <a:pt x="13" y="13"/>
                  </a:cubicBezTo>
                  <a:cubicBezTo>
                    <a:pt x="9" y="9"/>
                    <a:pt x="6" y="6"/>
                    <a:pt x="4" y="4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3" y="0"/>
                    <a:pt x="8" y="2"/>
                  </a:cubicBezTo>
                  <a:cubicBezTo>
                    <a:pt x="11" y="2"/>
                    <a:pt x="15" y="3"/>
                    <a:pt x="19" y="4"/>
                  </a:cubicBezTo>
                  <a:cubicBezTo>
                    <a:pt x="22" y="5"/>
                    <a:pt x="25" y="6"/>
                    <a:pt x="28" y="7"/>
                  </a:cubicBezTo>
                  <a:cubicBezTo>
                    <a:pt x="35" y="8"/>
                    <a:pt x="43" y="11"/>
                    <a:pt x="52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" name="Freeform 347"/>
            <p:cNvSpPr/>
            <p:nvPr/>
          </p:nvSpPr>
          <p:spPr bwMode="auto">
            <a:xfrm>
              <a:off x="5411788" y="3663950"/>
              <a:ext cx="749300" cy="180975"/>
            </a:xfrm>
            <a:custGeom>
              <a:avLst/>
              <a:gdLst>
                <a:gd name="T0" fmla="*/ 266 w 266"/>
                <a:gd name="T1" fmla="*/ 37 h 64"/>
                <a:gd name="T2" fmla="*/ 266 w 266"/>
                <a:gd name="T3" fmla="*/ 37 h 64"/>
                <a:gd name="T4" fmla="*/ 266 w 266"/>
                <a:gd name="T5" fmla="*/ 37 h 64"/>
                <a:gd name="T6" fmla="*/ 261 w 266"/>
                <a:gd name="T7" fmla="*/ 38 h 64"/>
                <a:gd name="T8" fmla="*/ 246 w 266"/>
                <a:gd name="T9" fmla="*/ 43 h 64"/>
                <a:gd name="T10" fmla="*/ 238 w 266"/>
                <a:gd name="T11" fmla="*/ 45 h 64"/>
                <a:gd name="T12" fmla="*/ 234 w 266"/>
                <a:gd name="T13" fmla="*/ 46 h 64"/>
                <a:gd name="T14" fmla="*/ 215 w 266"/>
                <a:gd name="T15" fmla="*/ 51 h 64"/>
                <a:gd name="T16" fmla="*/ 156 w 266"/>
                <a:gd name="T17" fmla="*/ 64 h 64"/>
                <a:gd name="T18" fmla="*/ 16 w 266"/>
                <a:gd name="T19" fmla="*/ 64 h 64"/>
                <a:gd name="T20" fmla="*/ 16 w 266"/>
                <a:gd name="T21" fmla="*/ 64 h 64"/>
                <a:gd name="T22" fmla="*/ 1 w 266"/>
                <a:gd name="T23" fmla="*/ 44 h 64"/>
                <a:gd name="T24" fmla="*/ 0 w 266"/>
                <a:gd name="T25" fmla="*/ 37 h 64"/>
                <a:gd name="T26" fmla="*/ 10 w 266"/>
                <a:gd name="T27" fmla="*/ 14 h 64"/>
                <a:gd name="T28" fmla="*/ 11 w 266"/>
                <a:gd name="T29" fmla="*/ 13 h 64"/>
                <a:gd name="T30" fmla="*/ 16 w 266"/>
                <a:gd name="T31" fmla="*/ 10 h 64"/>
                <a:gd name="T32" fmla="*/ 19 w 266"/>
                <a:gd name="T33" fmla="*/ 8 h 64"/>
                <a:gd name="T34" fmla="*/ 31 w 266"/>
                <a:gd name="T35" fmla="*/ 4 h 64"/>
                <a:gd name="T36" fmla="*/ 35 w 266"/>
                <a:gd name="T37" fmla="*/ 3 h 64"/>
                <a:gd name="T38" fmla="*/ 42 w 266"/>
                <a:gd name="T39" fmla="*/ 2 h 64"/>
                <a:gd name="T40" fmla="*/ 63 w 266"/>
                <a:gd name="T41" fmla="*/ 0 h 64"/>
                <a:gd name="T42" fmla="*/ 68 w 266"/>
                <a:gd name="T43" fmla="*/ 0 h 64"/>
                <a:gd name="T44" fmla="*/ 71 w 266"/>
                <a:gd name="T45" fmla="*/ 0 h 64"/>
                <a:gd name="T46" fmla="*/ 84 w 266"/>
                <a:gd name="T47" fmla="*/ 0 h 64"/>
                <a:gd name="T48" fmla="*/ 110 w 266"/>
                <a:gd name="T49" fmla="*/ 3 h 64"/>
                <a:gd name="T50" fmla="*/ 151 w 266"/>
                <a:gd name="T51" fmla="*/ 9 h 64"/>
                <a:gd name="T52" fmla="*/ 182 w 266"/>
                <a:gd name="T53" fmla="*/ 15 h 64"/>
                <a:gd name="T54" fmla="*/ 215 w 266"/>
                <a:gd name="T55" fmla="*/ 23 h 64"/>
                <a:gd name="T56" fmla="*/ 236 w 266"/>
                <a:gd name="T57" fmla="*/ 28 h 64"/>
                <a:gd name="T58" fmla="*/ 238 w 266"/>
                <a:gd name="T59" fmla="*/ 29 h 64"/>
                <a:gd name="T60" fmla="*/ 244 w 266"/>
                <a:gd name="T61" fmla="*/ 30 h 64"/>
                <a:gd name="T62" fmla="*/ 244 w 266"/>
                <a:gd name="T63" fmla="*/ 30 h 64"/>
                <a:gd name="T64" fmla="*/ 259 w 266"/>
                <a:gd name="T65" fmla="*/ 35 h 64"/>
                <a:gd name="T66" fmla="*/ 259 w 266"/>
                <a:gd name="T67" fmla="*/ 35 h 64"/>
                <a:gd name="T68" fmla="*/ 262 w 266"/>
                <a:gd name="T69" fmla="*/ 35 h 64"/>
                <a:gd name="T70" fmla="*/ 263 w 266"/>
                <a:gd name="T71" fmla="*/ 36 h 64"/>
                <a:gd name="T72" fmla="*/ 266 w 266"/>
                <a:gd name="T73" fmla="*/ 37 h 64"/>
                <a:gd name="T74" fmla="*/ 266 w 266"/>
                <a:gd name="T75" fmla="*/ 37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66" h="64">
                  <a:moveTo>
                    <a:pt x="266" y="37"/>
                  </a:moveTo>
                  <a:cubicBezTo>
                    <a:pt x="266" y="37"/>
                    <a:pt x="266" y="37"/>
                    <a:pt x="266" y="37"/>
                  </a:cubicBezTo>
                  <a:cubicBezTo>
                    <a:pt x="266" y="37"/>
                    <a:pt x="266" y="37"/>
                    <a:pt x="266" y="37"/>
                  </a:cubicBezTo>
                  <a:cubicBezTo>
                    <a:pt x="265" y="37"/>
                    <a:pt x="264" y="37"/>
                    <a:pt x="261" y="38"/>
                  </a:cubicBezTo>
                  <a:cubicBezTo>
                    <a:pt x="258" y="39"/>
                    <a:pt x="252" y="41"/>
                    <a:pt x="246" y="43"/>
                  </a:cubicBezTo>
                  <a:cubicBezTo>
                    <a:pt x="244" y="43"/>
                    <a:pt x="241" y="44"/>
                    <a:pt x="238" y="45"/>
                  </a:cubicBezTo>
                  <a:cubicBezTo>
                    <a:pt x="237" y="45"/>
                    <a:pt x="235" y="45"/>
                    <a:pt x="234" y="46"/>
                  </a:cubicBezTo>
                  <a:cubicBezTo>
                    <a:pt x="228" y="47"/>
                    <a:pt x="222" y="49"/>
                    <a:pt x="215" y="51"/>
                  </a:cubicBezTo>
                  <a:cubicBezTo>
                    <a:pt x="197" y="55"/>
                    <a:pt x="177" y="60"/>
                    <a:pt x="156" y="64"/>
                  </a:cubicBezTo>
                  <a:cubicBezTo>
                    <a:pt x="16" y="64"/>
                    <a:pt x="16" y="64"/>
                    <a:pt x="16" y="64"/>
                  </a:cubicBezTo>
                  <a:cubicBezTo>
                    <a:pt x="16" y="64"/>
                    <a:pt x="16" y="64"/>
                    <a:pt x="16" y="64"/>
                  </a:cubicBezTo>
                  <a:cubicBezTo>
                    <a:pt x="8" y="59"/>
                    <a:pt x="3" y="53"/>
                    <a:pt x="1" y="44"/>
                  </a:cubicBezTo>
                  <a:cubicBezTo>
                    <a:pt x="0" y="42"/>
                    <a:pt x="0" y="39"/>
                    <a:pt x="0" y="37"/>
                  </a:cubicBezTo>
                  <a:cubicBezTo>
                    <a:pt x="0" y="27"/>
                    <a:pt x="4" y="19"/>
                    <a:pt x="10" y="14"/>
                  </a:cubicBezTo>
                  <a:cubicBezTo>
                    <a:pt x="10" y="14"/>
                    <a:pt x="10" y="14"/>
                    <a:pt x="11" y="13"/>
                  </a:cubicBezTo>
                  <a:cubicBezTo>
                    <a:pt x="12" y="12"/>
                    <a:pt x="14" y="11"/>
                    <a:pt x="16" y="10"/>
                  </a:cubicBezTo>
                  <a:cubicBezTo>
                    <a:pt x="17" y="9"/>
                    <a:pt x="18" y="9"/>
                    <a:pt x="19" y="8"/>
                  </a:cubicBezTo>
                  <a:cubicBezTo>
                    <a:pt x="23" y="6"/>
                    <a:pt x="27" y="5"/>
                    <a:pt x="31" y="4"/>
                  </a:cubicBezTo>
                  <a:cubicBezTo>
                    <a:pt x="32" y="4"/>
                    <a:pt x="34" y="3"/>
                    <a:pt x="35" y="3"/>
                  </a:cubicBezTo>
                  <a:cubicBezTo>
                    <a:pt x="37" y="3"/>
                    <a:pt x="40" y="2"/>
                    <a:pt x="42" y="2"/>
                  </a:cubicBezTo>
                  <a:cubicBezTo>
                    <a:pt x="49" y="1"/>
                    <a:pt x="56" y="0"/>
                    <a:pt x="63" y="0"/>
                  </a:cubicBezTo>
                  <a:cubicBezTo>
                    <a:pt x="65" y="0"/>
                    <a:pt x="67" y="0"/>
                    <a:pt x="68" y="0"/>
                  </a:cubicBezTo>
                  <a:cubicBezTo>
                    <a:pt x="71" y="0"/>
                    <a:pt x="71" y="0"/>
                    <a:pt x="71" y="0"/>
                  </a:cubicBezTo>
                  <a:cubicBezTo>
                    <a:pt x="75" y="0"/>
                    <a:pt x="80" y="0"/>
                    <a:pt x="84" y="0"/>
                  </a:cubicBezTo>
                  <a:cubicBezTo>
                    <a:pt x="93" y="1"/>
                    <a:pt x="101" y="2"/>
                    <a:pt x="110" y="3"/>
                  </a:cubicBezTo>
                  <a:cubicBezTo>
                    <a:pt x="124" y="4"/>
                    <a:pt x="137" y="6"/>
                    <a:pt x="151" y="9"/>
                  </a:cubicBezTo>
                  <a:cubicBezTo>
                    <a:pt x="161" y="11"/>
                    <a:pt x="172" y="13"/>
                    <a:pt x="182" y="15"/>
                  </a:cubicBezTo>
                  <a:cubicBezTo>
                    <a:pt x="194" y="17"/>
                    <a:pt x="205" y="20"/>
                    <a:pt x="215" y="23"/>
                  </a:cubicBezTo>
                  <a:cubicBezTo>
                    <a:pt x="222" y="24"/>
                    <a:pt x="229" y="26"/>
                    <a:pt x="236" y="28"/>
                  </a:cubicBezTo>
                  <a:cubicBezTo>
                    <a:pt x="236" y="28"/>
                    <a:pt x="237" y="28"/>
                    <a:pt x="238" y="29"/>
                  </a:cubicBezTo>
                  <a:cubicBezTo>
                    <a:pt x="240" y="29"/>
                    <a:pt x="242" y="30"/>
                    <a:pt x="244" y="30"/>
                  </a:cubicBezTo>
                  <a:cubicBezTo>
                    <a:pt x="244" y="30"/>
                    <a:pt x="244" y="30"/>
                    <a:pt x="244" y="30"/>
                  </a:cubicBezTo>
                  <a:cubicBezTo>
                    <a:pt x="251" y="32"/>
                    <a:pt x="256" y="34"/>
                    <a:pt x="259" y="35"/>
                  </a:cubicBezTo>
                  <a:cubicBezTo>
                    <a:pt x="259" y="35"/>
                    <a:pt x="259" y="35"/>
                    <a:pt x="259" y="35"/>
                  </a:cubicBezTo>
                  <a:cubicBezTo>
                    <a:pt x="260" y="35"/>
                    <a:pt x="261" y="35"/>
                    <a:pt x="262" y="35"/>
                  </a:cubicBezTo>
                  <a:cubicBezTo>
                    <a:pt x="262" y="36"/>
                    <a:pt x="263" y="36"/>
                    <a:pt x="263" y="36"/>
                  </a:cubicBezTo>
                  <a:cubicBezTo>
                    <a:pt x="265" y="36"/>
                    <a:pt x="266" y="36"/>
                    <a:pt x="266" y="37"/>
                  </a:cubicBezTo>
                  <a:cubicBezTo>
                    <a:pt x="266" y="37"/>
                    <a:pt x="266" y="37"/>
                    <a:pt x="266" y="3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" name="Freeform 348"/>
            <p:cNvSpPr/>
            <p:nvPr/>
          </p:nvSpPr>
          <p:spPr bwMode="auto">
            <a:xfrm>
              <a:off x="6016626" y="3729038"/>
              <a:ext cx="144463" cy="79375"/>
            </a:xfrm>
            <a:custGeom>
              <a:avLst/>
              <a:gdLst>
                <a:gd name="T0" fmla="*/ 0 w 51"/>
                <a:gd name="T1" fmla="*/ 0 h 28"/>
                <a:gd name="T2" fmla="*/ 51 w 51"/>
                <a:gd name="T3" fmla="*/ 14 h 28"/>
                <a:gd name="T4" fmla="*/ 0 w 51"/>
                <a:gd name="T5" fmla="*/ 28 h 28"/>
                <a:gd name="T6" fmla="*/ 0 w 51"/>
                <a:gd name="T7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1" h="28">
                  <a:moveTo>
                    <a:pt x="0" y="0"/>
                  </a:moveTo>
                  <a:cubicBezTo>
                    <a:pt x="30" y="7"/>
                    <a:pt x="51" y="14"/>
                    <a:pt x="51" y="14"/>
                  </a:cubicBezTo>
                  <a:cubicBezTo>
                    <a:pt x="51" y="14"/>
                    <a:pt x="30" y="20"/>
                    <a:pt x="0" y="28"/>
                  </a:cubicBezTo>
                  <a:cubicBezTo>
                    <a:pt x="4" y="19"/>
                    <a:pt x="4" y="8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" name="Freeform 349"/>
            <p:cNvSpPr/>
            <p:nvPr/>
          </p:nvSpPr>
          <p:spPr bwMode="auto">
            <a:xfrm>
              <a:off x="5670551" y="3749675"/>
              <a:ext cx="490538" cy="95250"/>
            </a:xfrm>
            <a:custGeom>
              <a:avLst/>
              <a:gdLst>
                <a:gd name="T0" fmla="*/ 174 w 174"/>
                <a:gd name="T1" fmla="*/ 7 h 34"/>
                <a:gd name="T2" fmla="*/ 174 w 174"/>
                <a:gd name="T3" fmla="*/ 7 h 34"/>
                <a:gd name="T4" fmla="*/ 174 w 174"/>
                <a:gd name="T5" fmla="*/ 7 h 34"/>
                <a:gd name="T6" fmla="*/ 169 w 174"/>
                <a:gd name="T7" fmla="*/ 8 h 34"/>
                <a:gd name="T8" fmla="*/ 154 w 174"/>
                <a:gd name="T9" fmla="*/ 13 h 34"/>
                <a:gd name="T10" fmla="*/ 146 w 174"/>
                <a:gd name="T11" fmla="*/ 15 h 34"/>
                <a:gd name="T12" fmla="*/ 142 w 174"/>
                <a:gd name="T13" fmla="*/ 16 h 34"/>
                <a:gd name="T14" fmla="*/ 123 w 174"/>
                <a:gd name="T15" fmla="*/ 21 h 34"/>
                <a:gd name="T16" fmla="*/ 64 w 174"/>
                <a:gd name="T17" fmla="*/ 34 h 34"/>
                <a:gd name="T18" fmla="*/ 0 w 174"/>
                <a:gd name="T19" fmla="*/ 34 h 34"/>
                <a:gd name="T20" fmla="*/ 2 w 174"/>
                <a:gd name="T21" fmla="*/ 33 h 34"/>
                <a:gd name="T22" fmla="*/ 10 w 174"/>
                <a:gd name="T23" fmla="*/ 32 h 34"/>
                <a:gd name="T24" fmla="*/ 28 w 174"/>
                <a:gd name="T25" fmla="*/ 30 h 34"/>
                <a:gd name="T26" fmla="*/ 45 w 174"/>
                <a:gd name="T27" fmla="*/ 27 h 34"/>
                <a:gd name="T28" fmla="*/ 65 w 174"/>
                <a:gd name="T29" fmla="*/ 23 h 34"/>
                <a:gd name="T30" fmla="*/ 66 w 174"/>
                <a:gd name="T31" fmla="*/ 23 h 34"/>
                <a:gd name="T32" fmla="*/ 95 w 174"/>
                <a:gd name="T33" fmla="*/ 16 h 34"/>
                <a:gd name="T34" fmla="*/ 102 w 174"/>
                <a:gd name="T35" fmla="*/ 14 h 34"/>
                <a:gd name="T36" fmla="*/ 126 w 174"/>
                <a:gd name="T37" fmla="*/ 8 h 34"/>
                <a:gd name="T38" fmla="*/ 144 w 174"/>
                <a:gd name="T39" fmla="*/ 3 h 34"/>
                <a:gd name="T40" fmla="*/ 145 w 174"/>
                <a:gd name="T41" fmla="*/ 3 h 34"/>
                <a:gd name="T42" fmla="*/ 152 w 174"/>
                <a:gd name="T43" fmla="*/ 1 h 34"/>
                <a:gd name="T44" fmla="*/ 152 w 174"/>
                <a:gd name="T45" fmla="*/ 0 h 34"/>
                <a:gd name="T46" fmla="*/ 167 w 174"/>
                <a:gd name="T47" fmla="*/ 5 h 34"/>
                <a:gd name="T48" fmla="*/ 167 w 174"/>
                <a:gd name="T49" fmla="*/ 5 h 34"/>
                <a:gd name="T50" fmla="*/ 170 w 174"/>
                <a:gd name="T51" fmla="*/ 5 h 34"/>
                <a:gd name="T52" fmla="*/ 171 w 174"/>
                <a:gd name="T53" fmla="*/ 6 h 34"/>
                <a:gd name="T54" fmla="*/ 174 w 174"/>
                <a:gd name="T55" fmla="*/ 7 h 34"/>
                <a:gd name="T56" fmla="*/ 174 w 174"/>
                <a:gd name="T57" fmla="*/ 7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74" h="34">
                  <a:moveTo>
                    <a:pt x="174" y="7"/>
                  </a:moveTo>
                  <a:cubicBezTo>
                    <a:pt x="174" y="7"/>
                    <a:pt x="174" y="7"/>
                    <a:pt x="174" y="7"/>
                  </a:cubicBezTo>
                  <a:cubicBezTo>
                    <a:pt x="174" y="7"/>
                    <a:pt x="174" y="7"/>
                    <a:pt x="174" y="7"/>
                  </a:cubicBezTo>
                  <a:cubicBezTo>
                    <a:pt x="173" y="7"/>
                    <a:pt x="172" y="7"/>
                    <a:pt x="169" y="8"/>
                  </a:cubicBezTo>
                  <a:cubicBezTo>
                    <a:pt x="166" y="9"/>
                    <a:pt x="160" y="11"/>
                    <a:pt x="154" y="13"/>
                  </a:cubicBezTo>
                  <a:cubicBezTo>
                    <a:pt x="152" y="13"/>
                    <a:pt x="149" y="14"/>
                    <a:pt x="146" y="15"/>
                  </a:cubicBezTo>
                  <a:cubicBezTo>
                    <a:pt x="145" y="15"/>
                    <a:pt x="143" y="15"/>
                    <a:pt x="142" y="16"/>
                  </a:cubicBezTo>
                  <a:cubicBezTo>
                    <a:pt x="136" y="17"/>
                    <a:pt x="130" y="19"/>
                    <a:pt x="123" y="21"/>
                  </a:cubicBezTo>
                  <a:cubicBezTo>
                    <a:pt x="105" y="25"/>
                    <a:pt x="85" y="30"/>
                    <a:pt x="64" y="34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1" y="34"/>
                    <a:pt x="2" y="34"/>
                    <a:pt x="2" y="33"/>
                  </a:cubicBezTo>
                  <a:cubicBezTo>
                    <a:pt x="5" y="33"/>
                    <a:pt x="8" y="33"/>
                    <a:pt x="10" y="32"/>
                  </a:cubicBezTo>
                  <a:cubicBezTo>
                    <a:pt x="16" y="32"/>
                    <a:pt x="22" y="31"/>
                    <a:pt x="28" y="30"/>
                  </a:cubicBezTo>
                  <a:cubicBezTo>
                    <a:pt x="34" y="29"/>
                    <a:pt x="39" y="28"/>
                    <a:pt x="45" y="27"/>
                  </a:cubicBezTo>
                  <a:cubicBezTo>
                    <a:pt x="52" y="25"/>
                    <a:pt x="59" y="24"/>
                    <a:pt x="65" y="23"/>
                  </a:cubicBezTo>
                  <a:cubicBezTo>
                    <a:pt x="66" y="23"/>
                    <a:pt x="66" y="23"/>
                    <a:pt x="66" y="23"/>
                  </a:cubicBezTo>
                  <a:cubicBezTo>
                    <a:pt x="76" y="20"/>
                    <a:pt x="86" y="18"/>
                    <a:pt x="95" y="16"/>
                  </a:cubicBezTo>
                  <a:cubicBezTo>
                    <a:pt x="98" y="15"/>
                    <a:pt x="100" y="15"/>
                    <a:pt x="102" y="14"/>
                  </a:cubicBezTo>
                  <a:cubicBezTo>
                    <a:pt x="111" y="12"/>
                    <a:pt x="119" y="10"/>
                    <a:pt x="126" y="8"/>
                  </a:cubicBezTo>
                  <a:cubicBezTo>
                    <a:pt x="133" y="6"/>
                    <a:pt x="139" y="4"/>
                    <a:pt x="144" y="3"/>
                  </a:cubicBezTo>
                  <a:cubicBezTo>
                    <a:pt x="144" y="3"/>
                    <a:pt x="144" y="3"/>
                    <a:pt x="145" y="3"/>
                  </a:cubicBezTo>
                  <a:cubicBezTo>
                    <a:pt x="148" y="2"/>
                    <a:pt x="151" y="1"/>
                    <a:pt x="152" y="1"/>
                  </a:cubicBezTo>
                  <a:cubicBezTo>
                    <a:pt x="152" y="0"/>
                    <a:pt x="152" y="0"/>
                    <a:pt x="152" y="0"/>
                  </a:cubicBezTo>
                  <a:cubicBezTo>
                    <a:pt x="159" y="2"/>
                    <a:pt x="164" y="4"/>
                    <a:pt x="167" y="5"/>
                  </a:cubicBezTo>
                  <a:cubicBezTo>
                    <a:pt x="167" y="5"/>
                    <a:pt x="167" y="5"/>
                    <a:pt x="167" y="5"/>
                  </a:cubicBezTo>
                  <a:cubicBezTo>
                    <a:pt x="168" y="5"/>
                    <a:pt x="169" y="5"/>
                    <a:pt x="170" y="5"/>
                  </a:cubicBezTo>
                  <a:cubicBezTo>
                    <a:pt x="170" y="6"/>
                    <a:pt x="171" y="6"/>
                    <a:pt x="171" y="6"/>
                  </a:cubicBezTo>
                  <a:cubicBezTo>
                    <a:pt x="173" y="6"/>
                    <a:pt x="174" y="6"/>
                    <a:pt x="174" y="7"/>
                  </a:cubicBezTo>
                  <a:cubicBezTo>
                    <a:pt x="174" y="7"/>
                    <a:pt x="174" y="7"/>
                    <a:pt x="174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" name="Freeform 350"/>
            <p:cNvSpPr/>
            <p:nvPr/>
          </p:nvSpPr>
          <p:spPr bwMode="auto">
            <a:xfrm>
              <a:off x="6251576" y="3656013"/>
              <a:ext cx="750888" cy="188913"/>
            </a:xfrm>
            <a:custGeom>
              <a:avLst/>
              <a:gdLst>
                <a:gd name="T0" fmla="*/ 263 w 267"/>
                <a:gd name="T1" fmla="*/ 55 h 67"/>
                <a:gd name="T2" fmla="*/ 263 w 267"/>
                <a:gd name="T3" fmla="*/ 55 h 67"/>
                <a:gd name="T4" fmla="*/ 262 w 267"/>
                <a:gd name="T5" fmla="*/ 56 h 67"/>
                <a:gd name="T6" fmla="*/ 261 w 267"/>
                <a:gd name="T7" fmla="*/ 57 h 67"/>
                <a:gd name="T8" fmla="*/ 261 w 267"/>
                <a:gd name="T9" fmla="*/ 58 h 67"/>
                <a:gd name="T10" fmla="*/ 259 w 267"/>
                <a:gd name="T11" fmla="*/ 60 h 67"/>
                <a:gd name="T12" fmla="*/ 255 w 267"/>
                <a:gd name="T13" fmla="*/ 64 h 67"/>
                <a:gd name="T14" fmla="*/ 253 w 267"/>
                <a:gd name="T15" fmla="*/ 65 h 67"/>
                <a:gd name="T16" fmla="*/ 250 w 267"/>
                <a:gd name="T17" fmla="*/ 67 h 67"/>
                <a:gd name="T18" fmla="*/ 111 w 267"/>
                <a:gd name="T19" fmla="*/ 67 h 67"/>
                <a:gd name="T20" fmla="*/ 52 w 267"/>
                <a:gd name="T21" fmla="*/ 54 h 67"/>
                <a:gd name="T22" fmla="*/ 29 w 267"/>
                <a:gd name="T23" fmla="*/ 48 h 67"/>
                <a:gd name="T24" fmla="*/ 20 w 267"/>
                <a:gd name="T25" fmla="*/ 46 h 67"/>
                <a:gd name="T26" fmla="*/ 12 w 267"/>
                <a:gd name="T27" fmla="*/ 43 h 67"/>
                <a:gd name="T28" fmla="*/ 0 w 267"/>
                <a:gd name="T29" fmla="*/ 40 h 67"/>
                <a:gd name="T30" fmla="*/ 7 w 267"/>
                <a:gd name="T31" fmla="*/ 38 h 67"/>
                <a:gd name="T32" fmla="*/ 12 w 267"/>
                <a:gd name="T33" fmla="*/ 36 h 67"/>
                <a:gd name="T34" fmla="*/ 13 w 267"/>
                <a:gd name="T35" fmla="*/ 36 h 67"/>
                <a:gd name="T36" fmla="*/ 16 w 267"/>
                <a:gd name="T37" fmla="*/ 35 h 67"/>
                <a:gd name="T38" fmla="*/ 18 w 267"/>
                <a:gd name="T39" fmla="*/ 35 h 67"/>
                <a:gd name="T40" fmla="*/ 23 w 267"/>
                <a:gd name="T41" fmla="*/ 33 h 67"/>
                <a:gd name="T42" fmla="*/ 31 w 267"/>
                <a:gd name="T43" fmla="*/ 31 h 67"/>
                <a:gd name="T44" fmla="*/ 52 w 267"/>
                <a:gd name="T45" fmla="*/ 26 h 67"/>
                <a:gd name="T46" fmla="*/ 215 w 267"/>
                <a:gd name="T47" fmla="*/ 4 h 67"/>
                <a:gd name="T48" fmla="*/ 267 w 267"/>
                <a:gd name="T49" fmla="*/ 36 h 67"/>
                <a:gd name="T50" fmla="*/ 267 w 267"/>
                <a:gd name="T51" fmla="*/ 40 h 67"/>
                <a:gd name="T52" fmla="*/ 263 w 267"/>
                <a:gd name="T53" fmla="*/ 55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67" h="67">
                  <a:moveTo>
                    <a:pt x="263" y="55"/>
                  </a:moveTo>
                  <a:cubicBezTo>
                    <a:pt x="263" y="55"/>
                    <a:pt x="263" y="55"/>
                    <a:pt x="263" y="55"/>
                  </a:cubicBezTo>
                  <a:cubicBezTo>
                    <a:pt x="263" y="55"/>
                    <a:pt x="262" y="56"/>
                    <a:pt x="262" y="56"/>
                  </a:cubicBezTo>
                  <a:cubicBezTo>
                    <a:pt x="262" y="57"/>
                    <a:pt x="261" y="57"/>
                    <a:pt x="261" y="57"/>
                  </a:cubicBezTo>
                  <a:cubicBezTo>
                    <a:pt x="261" y="58"/>
                    <a:pt x="261" y="58"/>
                    <a:pt x="261" y="58"/>
                  </a:cubicBezTo>
                  <a:cubicBezTo>
                    <a:pt x="260" y="59"/>
                    <a:pt x="259" y="60"/>
                    <a:pt x="259" y="60"/>
                  </a:cubicBezTo>
                  <a:cubicBezTo>
                    <a:pt x="257" y="62"/>
                    <a:pt x="256" y="63"/>
                    <a:pt x="255" y="64"/>
                  </a:cubicBezTo>
                  <a:cubicBezTo>
                    <a:pt x="254" y="64"/>
                    <a:pt x="254" y="65"/>
                    <a:pt x="253" y="65"/>
                  </a:cubicBezTo>
                  <a:cubicBezTo>
                    <a:pt x="252" y="66"/>
                    <a:pt x="251" y="66"/>
                    <a:pt x="250" y="67"/>
                  </a:cubicBezTo>
                  <a:cubicBezTo>
                    <a:pt x="111" y="67"/>
                    <a:pt x="111" y="67"/>
                    <a:pt x="111" y="67"/>
                  </a:cubicBezTo>
                  <a:cubicBezTo>
                    <a:pt x="90" y="63"/>
                    <a:pt x="69" y="58"/>
                    <a:pt x="52" y="54"/>
                  </a:cubicBezTo>
                  <a:cubicBezTo>
                    <a:pt x="43" y="52"/>
                    <a:pt x="36" y="50"/>
                    <a:pt x="29" y="48"/>
                  </a:cubicBezTo>
                  <a:cubicBezTo>
                    <a:pt x="26" y="47"/>
                    <a:pt x="23" y="46"/>
                    <a:pt x="20" y="46"/>
                  </a:cubicBezTo>
                  <a:cubicBezTo>
                    <a:pt x="17" y="45"/>
                    <a:pt x="15" y="44"/>
                    <a:pt x="12" y="43"/>
                  </a:cubicBezTo>
                  <a:cubicBezTo>
                    <a:pt x="5" y="41"/>
                    <a:pt x="0" y="40"/>
                    <a:pt x="0" y="40"/>
                  </a:cubicBezTo>
                  <a:cubicBezTo>
                    <a:pt x="0" y="40"/>
                    <a:pt x="3" y="39"/>
                    <a:pt x="7" y="38"/>
                  </a:cubicBezTo>
                  <a:cubicBezTo>
                    <a:pt x="9" y="37"/>
                    <a:pt x="10" y="37"/>
                    <a:pt x="12" y="36"/>
                  </a:cubicBezTo>
                  <a:cubicBezTo>
                    <a:pt x="12" y="36"/>
                    <a:pt x="13" y="36"/>
                    <a:pt x="13" y="36"/>
                  </a:cubicBezTo>
                  <a:cubicBezTo>
                    <a:pt x="14" y="36"/>
                    <a:pt x="15" y="35"/>
                    <a:pt x="16" y="35"/>
                  </a:cubicBezTo>
                  <a:cubicBezTo>
                    <a:pt x="17" y="35"/>
                    <a:pt x="17" y="35"/>
                    <a:pt x="18" y="35"/>
                  </a:cubicBezTo>
                  <a:cubicBezTo>
                    <a:pt x="19" y="34"/>
                    <a:pt x="21" y="34"/>
                    <a:pt x="23" y="33"/>
                  </a:cubicBezTo>
                  <a:cubicBezTo>
                    <a:pt x="25" y="33"/>
                    <a:pt x="28" y="32"/>
                    <a:pt x="31" y="31"/>
                  </a:cubicBezTo>
                  <a:cubicBezTo>
                    <a:pt x="37" y="29"/>
                    <a:pt x="44" y="27"/>
                    <a:pt x="52" y="26"/>
                  </a:cubicBezTo>
                  <a:cubicBezTo>
                    <a:pt x="99" y="14"/>
                    <a:pt x="168" y="0"/>
                    <a:pt x="215" y="4"/>
                  </a:cubicBezTo>
                  <a:cubicBezTo>
                    <a:pt x="244" y="6"/>
                    <a:pt x="264" y="15"/>
                    <a:pt x="267" y="36"/>
                  </a:cubicBezTo>
                  <a:cubicBezTo>
                    <a:pt x="267" y="37"/>
                    <a:pt x="267" y="38"/>
                    <a:pt x="267" y="40"/>
                  </a:cubicBezTo>
                  <a:cubicBezTo>
                    <a:pt x="267" y="46"/>
                    <a:pt x="265" y="51"/>
                    <a:pt x="263" y="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" name="Freeform 351"/>
            <p:cNvSpPr/>
            <p:nvPr/>
          </p:nvSpPr>
          <p:spPr bwMode="auto">
            <a:xfrm>
              <a:off x="6251576" y="3729038"/>
              <a:ext cx="146050" cy="79375"/>
            </a:xfrm>
            <a:custGeom>
              <a:avLst/>
              <a:gdLst>
                <a:gd name="T0" fmla="*/ 52 w 52"/>
                <a:gd name="T1" fmla="*/ 0 h 28"/>
                <a:gd name="T2" fmla="*/ 0 w 52"/>
                <a:gd name="T3" fmla="*/ 14 h 28"/>
                <a:gd name="T4" fmla="*/ 52 w 52"/>
                <a:gd name="T5" fmla="*/ 28 h 28"/>
                <a:gd name="T6" fmla="*/ 52 w 52"/>
                <a:gd name="T7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2" h="28">
                  <a:moveTo>
                    <a:pt x="52" y="0"/>
                  </a:moveTo>
                  <a:cubicBezTo>
                    <a:pt x="22" y="7"/>
                    <a:pt x="0" y="14"/>
                    <a:pt x="0" y="14"/>
                  </a:cubicBezTo>
                  <a:cubicBezTo>
                    <a:pt x="0" y="14"/>
                    <a:pt x="22" y="20"/>
                    <a:pt x="52" y="28"/>
                  </a:cubicBezTo>
                  <a:cubicBezTo>
                    <a:pt x="47" y="19"/>
                    <a:pt x="47" y="8"/>
                    <a:pt x="5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" name="Freeform 352"/>
            <p:cNvSpPr/>
            <p:nvPr/>
          </p:nvSpPr>
          <p:spPr bwMode="auto">
            <a:xfrm>
              <a:off x="6251576" y="3754438"/>
              <a:ext cx="488950" cy="90488"/>
            </a:xfrm>
            <a:custGeom>
              <a:avLst/>
              <a:gdLst>
                <a:gd name="T0" fmla="*/ 59 w 174"/>
                <a:gd name="T1" fmla="*/ 11 h 32"/>
                <a:gd name="T2" fmla="*/ 174 w 174"/>
                <a:gd name="T3" fmla="*/ 32 h 32"/>
                <a:gd name="T4" fmla="*/ 111 w 174"/>
                <a:gd name="T5" fmla="*/ 32 h 32"/>
                <a:gd name="T6" fmla="*/ 52 w 174"/>
                <a:gd name="T7" fmla="*/ 19 h 32"/>
                <a:gd name="T8" fmla="*/ 29 w 174"/>
                <a:gd name="T9" fmla="*/ 13 h 32"/>
                <a:gd name="T10" fmla="*/ 20 w 174"/>
                <a:gd name="T11" fmla="*/ 11 h 32"/>
                <a:gd name="T12" fmla="*/ 12 w 174"/>
                <a:gd name="T13" fmla="*/ 8 h 32"/>
                <a:gd name="T14" fmla="*/ 0 w 174"/>
                <a:gd name="T15" fmla="*/ 5 h 32"/>
                <a:gd name="T16" fmla="*/ 7 w 174"/>
                <a:gd name="T17" fmla="*/ 3 h 32"/>
                <a:gd name="T18" fmla="*/ 12 w 174"/>
                <a:gd name="T19" fmla="*/ 1 h 32"/>
                <a:gd name="T20" fmla="*/ 13 w 174"/>
                <a:gd name="T21" fmla="*/ 1 h 32"/>
                <a:gd name="T22" fmla="*/ 16 w 174"/>
                <a:gd name="T23" fmla="*/ 0 h 32"/>
                <a:gd name="T24" fmla="*/ 16 w 174"/>
                <a:gd name="T25" fmla="*/ 0 h 32"/>
                <a:gd name="T26" fmla="*/ 18 w 174"/>
                <a:gd name="T27" fmla="*/ 0 h 32"/>
                <a:gd name="T28" fmla="*/ 22 w 174"/>
                <a:gd name="T29" fmla="*/ 1 h 32"/>
                <a:gd name="T30" fmla="*/ 31 w 174"/>
                <a:gd name="T31" fmla="*/ 3 h 32"/>
                <a:gd name="T32" fmla="*/ 49 w 174"/>
                <a:gd name="T33" fmla="*/ 8 h 32"/>
                <a:gd name="T34" fmla="*/ 59 w 174"/>
                <a:gd name="T35" fmla="*/ 11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74" h="32">
                  <a:moveTo>
                    <a:pt x="59" y="11"/>
                  </a:moveTo>
                  <a:cubicBezTo>
                    <a:pt x="92" y="19"/>
                    <a:pt x="135" y="28"/>
                    <a:pt x="174" y="32"/>
                  </a:cubicBezTo>
                  <a:cubicBezTo>
                    <a:pt x="111" y="32"/>
                    <a:pt x="111" y="32"/>
                    <a:pt x="111" y="32"/>
                  </a:cubicBezTo>
                  <a:cubicBezTo>
                    <a:pt x="90" y="28"/>
                    <a:pt x="69" y="23"/>
                    <a:pt x="52" y="19"/>
                  </a:cubicBezTo>
                  <a:cubicBezTo>
                    <a:pt x="43" y="17"/>
                    <a:pt x="36" y="15"/>
                    <a:pt x="29" y="13"/>
                  </a:cubicBezTo>
                  <a:cubicBezTo>
                    <a:pt x="26" y="12"/>
                    <a:pt x="23" y="11"/>
                    <a:pt x="20" y="11"/>
                  </a:cubicBezTo>
                  <a:cubicBezTo>
                    <a:pt x="17" y="10"/>
                    <a:pt x="15" y="9"/>
                    <a:pt x="12" y="8"/>
                  </a:cubicBezTo>
                  <a:cubicBezTo>
                    <a:pt x="5" y="6"/>
                    <a:pt x="0" y="5"/>
                    <a:pt x="0" y="5"/>
                  </a:cubicBezTo>
                  <a:cubicBezTo>
                    <a:pt x="0" y="5"/>
                    <a:pt x="3" y="4"/>
                    <a:pt x="7" y="3"/>
                  </a:cubicBezTo>
                  <a:cubicBezTo>
                    <a:pt x="9" y="2"/>
                    <a:pt x="10" y="2"/>
                    <a:pt x="12" y="1"/>
                  </a:cubicBezTo>
                  <a:cubicBezTo>
                    <a:pt x="12" y="1"/>
                    <a:pt x="13" y="1"/>
                    <a:pt x="13" y="1"/>
                  </a:cubicBezTo>
                  <a:cubicBezTo>
                    <a:pt x="14" y="1"/>
                    <a:pt x="15" y="0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7" y="0"/>
                    <a:pt x="17" y="0"/>
                    <a:pt x="18" y="0"/>
                  </a:cubicBezTo>
                  <a:cubicBezTo>
                    <a:pt x="19" y="0"/>
                    <a:pt x="21" y="0"/>
                    <a:pt x="22" y="1"/>
                  </a:cubicBezTo>
                  <a:cubicBezTo>
                    <a:pt x="25" y="2"/>
                    <a:pt x="28" y="2"/>
                    <a:pt x="31" y="3"/>
                  </a:cubicBezTo>
                  <a:cubicBezTo>
                    <a:pt x="36" y="5"/>
                    <a:pt x="42" y="6"/>
                    <a:pt x="49" y="8"/>
                  </a:cubicBezTo>
                  <a:cubicBezTo>
                    <a:pt x="52" y="9"/>
                    <a:pt x="55" y="10"/>
                    <a:pt x="59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" name="Freeform 353"/>
            <p:cNvSpPr/>
            <p:nvPr/>
          </p:nvSpPr>
          <p:spPr bwMode="auto">
            <a:xfrm>
              <a:off x="6897688" y="3811588"/>
              <a:ext cx="93663" cy="33338"/>
            </a:xfrm>
            <a:custGeom>
              <a:avLst/>
              <a:gdLst>
                <a:gd name="T0" fmla="*/ 33 w 33"/>
                <a:gd name="T1" fmla="*/ 0 h 12"/>
                <a:gd name="T2" fmla="*/ 32 w 33"/>
                <a:gd name="T3" fmla="*/ 1 h 12"/>
                <a:gd name="T4" fmla="*/ 31 w 33"/>
                <a:gd name="T5" fmla="*/ 2 h 12"/>
                <a:gd name="T6" fmla="*/ 31 w 33"/>
                <a:gd name="T7" fmla="*/ 3 h 12"/>
                <a:gd name="T8" fmla="*/ 29 w 33"/>
                <a:gd name="T9" fmla="*/ 5 h 12"/>
                <a:gd name="T10" fmla="*/ 25 w 33"/>
                <a:gd name="T11" fmla="*/ 9 h 12"/>
                <a:gd name="T12" fmla="*/ 23 w 33"/>
                <a:gd name="T13" fmla="*/ 10 h 12"/>
                <a:gd name="T14" fmla="*/ 20 w 33"/>
                <a:gd name="T15" fmla="*/ 12 h 12"/>
                <a:gd name="T16" fmla="*/ 0 w 33"/>
                <a:gd name="T17" fmla="*/ 12 h 12"/>
                <a:gd name="T18" fmla="*/ 33 w 33"/>
                <a:gd name="T1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3" h="12">
                  <a:moveTo>
                    <a:pt x="33" y="0"/>
                  </a:moveTo>
                  <a:cubicBezTo>
                    <a:pt x="33" y="0"/>
                    <a:pt x="32" y="1"/>
                    <a:pt x="32" y="1"/>
                  </a:cubicBezTo>
                  <a:cubicBezTo>
                    <a:pt x="32" y="2"/>
                    <a:pt x="31" y="2"/>
                    <a:pt x="31" y="2"/>
                  </a:cubicBezTo>
                  <a:cubicBezTo>
                    <a:pt x="31" y="3"/>
                    <a:pt x="31" y="3"/>
                    <a:pt x="31" y="3"/>
                  </a:cubicBezTo>
                  <a:cubicBezTo>
                    <a:pt x="30" y="4"/>
                    <a:pt x="29" y="5"/>
                    <a:pt x="29" y="5"/>
                  </a:cubicBezTo>
                  <a:cubicBezTo>
                    <a:pt x="27" y="7"/>
                    <a:pt x="26" y="8"/>
                    <a:pt x="25" y="9"/>
                  </a:cubicBezTo>
                  <a:cubicBezTo>
                    <a:pt x="24" y="9"/>
                    <a:pt x="24" y="10"/>
                    <a:pt x="23" y="10"/>
                  </a:cubicBezTo>
                  <a:cubicBezTo>
                    <a:pt x="22" y="11"/>
                    <a:pt x="21" y="11"/>
                    <a:pt x="2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14" y="10"/>
                    <a:pt x="25" y="6"/>
                    <a:pt x="3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" name="Freeform 354"/>
            <p:cNvSpPr/>
            <p:nvPr/>
          </p:nvSpPr>
          <p:spPr bwMode="auto">
            <a:xfrm>
              <a:off x="5969001" y="3790950"/>
              <a:ext cx="196850" cy="53975"/>
            </a:xfrm>
            <a:custGeom>
              <a:avLst/>
              <a:gdLst>
                <a:gd name="T0" fmla="*/ 70 w 70"/>
                <a:gd name="T1" fmla="*/ 0 h 19"/>
                <a:gd name="T2" fmla="*/ 70 w 70"/>
                <a:gd name="T3" fmla="*/ 0 h 19"/>
                <a:gd name="T4" fmla="*/ 69 w 70"/>
                <a:gd name="T5" fmla="*/ 1 h 19"/>
                <a:gd name="T6" fmla="*/ 58 w 70"/>
                <a:gd name="T7" fmla="*/ 13 h 19"/>
                <a:gd name="T8" fmla="*/ 55 w 70"/>
                <a:gd name="T9" fmla="*/ 16 h 19"/>
                <a:gd name="T10" fmla="*/ 52 w 70"/>
                <a:gd name="T11" fmla="*/ 19 h 19"/>
                <a:gd name="T12" fmla="*/ 52 w 70"/>
                <a:gd name="T13" fmla="*/ 19 h 19"/>
                <a:gd name="T14" fmla="*/ 52 w 70"/>
                <a:gd name="T15" fmla="*/ 19 h 19"/>
                <a:gd name="T16" fmla="*/ 0 w 70"/>
                <a:gd name="T17" fmla="*/ 19 h 19"/>
                <a:gd name="T18" fmla="*/ 19 w 70"/>
                <a:gd name="T19" fmla="*/ 13 h 19"/>
                <a:gd name="T20" fmla="*/ 34 w 70"/>
                <a:gd name="T21" fmla="*/ 9 h 19"/>
                <a:gd name="T22" fmla="*/ 43 w 70"/>
                <a:gd name="T23" fmla="*/ 7 h 19"/>
                <a:gd name="T24" fmla="*/ 50 w 70"/>
                <a:gd name="T25" fmla="*/ 5 h 19"/>
                <a:gd name="T26" fmla="*/ 51 w 70"/>
                <a:gd name="T27" fmla="*/ 4 h 19"/>
                <a:gd name="T28" fmla="*/ 55 w 70"/>
                <a:gd name="T29" fmla="*/ 3 h 19"/>
                <a:gd name="T30" fmla="*/ 57 w 70"/>
                <a:gd name="T31" fmla="*/ 3 h 19"/>
                <a:gd name="T32" fmla="*/ 59 w 70"/>
                <a:gd name="T33" fmla="*/ 2 h 19"/>
                <a:gd name="T34" fmla="*/ 62 w 70"/>
                <a:gd name="T35" fmla="*/ 2 h 19"/>
                <a:gd name="T36" fmla="*/ 63 w 70"/>
                <a:gd name="T37" fmla="*/ 2 h 19"/>
                <a:gd name="T38" fmla="*/ 63 w 70"/>
                <a:gd name="T39" fmla="*/ 1 h 19"/>
                <a:gd name="T40" fmla="*/ 64 w 70"/>
                <a:gd name="T41" fmla="*/ 1 h 19"/>
                <a:gd name="T42" fmla="*/ 66 w 70"/>
                <a:gd name="T43" fmla="*/ 1 h 19"/>
                <a:gd name="T44" fmla="*/ 67 w 70"/>
                <a:gd name="T45" fmla="*/ 1 h 19"/>
                <a:gd name="T46" fmla="*/ 69 w 70"/>
                <a:gd name="T47" fmla="*/ 0 h 19"/>
                <a:gd name="T48" fmla="*/ 70 w 70"/>
                <a:gd name="T49" fmla="*/ 0 h 19"/>
                <a:gd name="T50" fmla="*/ 70 w 70"/>
                <a:gd name="T51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70" h="19">
                  <a:moveTo>
                    <a:pt x="70" y="0"/>
                  </a:moveTo>
                  <a:cubicBezTo>
                    <a:pt x="70" y="0"/>
                    <a:pt x="70" y="0"/>
                    <a:pt x="70" y="0"/>
                  </a:cubicBezTo>
                  <a:cubicBezTo>
                    <a:pt x="70" y="0"/>
                    <a:pt x="70" y="0"/>
                    <a:pt x="69" y="1"/>
                  </a:cubicBezTo>
                  <a:cubicBezTo>
                    <a:pt x="68" y="3"/>
                    <a:pt x="64" y="7"/>
                    <a:pt x="58" y="13"/>
                  </a:cubicBezTo>
                  <a:cubicBezTo>
                    <a:pt x="57" y="14"/>
                    <a:pt x="56" y="15"/>
                    <a:pt x="55" y="16"/>
                  </a:cubicBezTo>
                  <a:cubicBezTo>
                    <a:pt x="54" y="17"/>
                    <a:pt x="53" y="18"/>
                    <a:pt x="52" y="19"/>
                  </a:cubicBezTo>
                  <a:cubicBezTo>
                    <a:pt x="52" y="19"/>
                    <a:pt x="52" y="19"/>
                    <a:pt x="52" y="19"/>
                  </a:cubicBezTo>
                  <a:cubicBezTo>
                    <a:pt x="52" y="19"/>
                    <a:pt x="52" y="19"/>
                    <a:pt x="52" y="19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7" y="17"/>
                    <a:pt x="13" y="15"/>
                    <a:pt x="19" y="13"/>
                  </a:cubicBezTo>
                  <a:cubicBezTo>
                    <a:pt x="24" y="12"/>
                    <a:pt x="29" y="10"/>
                    <a:pt x="34" y="9"/>
                  </a:cubicBezTo>
                  <a:cubicBezTo>
                    <a:pt x="37" y="8"/>
                    <a:pt x="40" y="7"/>
                    <a:pt x="43" y="7"/>
                  </a:cubicBezTo>
                  <a:cubicBezTo>
                    <a:pt x="45" y="6"/>
                    <a:pt x="48" y="5"/>
                    <a:pt x="50" y="5"/>
                  </a:cubicBezTo>
                  <a:cubicBezTo>
                    <a:pt x="50" y="5"/>
                    <a:pt x="51" y="5"/>
                    <a:pt x="51" y="4"/>
                  </a:cubicBezTo>
                  <a:cubicBezTo>
                    <a:pt x="53" y="4"/>
                    <a:pt x="54" y="4"/>
                    <a:pt x="55" y="3"/>
                  </a:cubicBezTo>
                  <a:cubicBezTo>
                    <a:pt x="56" y="3"/>
                    <a:pt x="57" y="3"/>
                    <a:pt x="57" y="3"/>
                  </a:cubicBezTo>
                  <a:cubicBezTo>
                    <a:pt x="58" y="3"/>
                    <a:pt x="59" y="3"/>
                    <a:pt x="59" y="2"/>
                  </a:cubicBezTo>
                  <a:cubicBezTo>
                    <a:pt x="60" y="2"/>
                    <a:pt x="61" y="2"/>
                    <a:pt x="62" y="2"/>
                  </a:cubicBezTo>
                  <a:cubicBezTo>
                    <a:pt x="62" y="2"/>
                    <a:pt x="63" y="2"/>
                    <a:pt x="63" y="2"/>
                  </a:cubicBezTo>
                  <a:cubicBezTo>
                    <a:pt x="63" y="2"/>
                    <a:pt x="63" y="1"/>
                    <a:pt x="63" y="1"/>
                  </a:cubicBezTo>
                  <a:cubicBezTo>
                    <a:pt x="64" y="1"/>
                    <a:pt x="64" y="1"/>
                    <a:pt x="64" y="1"/>
                  </a:cubicBezTo>
                  <a:cubicBezTo>
                    <a:pt x="65" y="1"/>
                    <a:pt x="66" y="1"/>
                    <a:pt x="66" y="1"/>
                  </a:cubicBezTo>
                  <a:cubicBezTo>
                    <a:pt x="67" y="1"/>
                    <a:pt x="67" y="1"/>
                    <a:pt x="67" y="1"/>
                  </a:cubicBezTo>
                  <a:cubicBezTo>
                    <a:pt x="67" y="0"/>
                    <a:pt x="68" y="0"/>
                    <a:pt x="69" y="0"/>
                  </a:cubicBezTo>
                  <a:cubicBezTo>
                    <a:pt x="69" y="0"/>
                    <a:pt x="70" y="0"/>
                    <a:pt x="70" y="0"/>
                  </a:cubicBezTo>
                  <a:cubicBezTo>
                    <a:pt x="70" y="0"/>
                    <a:pt x="70" y="0"/>
                    <a:pt x="7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" name="Freeform 355"/>
            <p:cNvSpPr/>
            <p:nvPr/>
          </p:nvSpPr>
          <p:spPr bwMode="auto">
            <a:xfrm>
              <a:off x="6022976" y="3790950"/>
              <a:ext cx="142875" cy="53975"/>
            </a:xfrm>
            <a:custGeom>
              <a:avLst/>
              <a:gdLst>
                <a:gd name="T0" fmla="*/ 51 w 51"/>
                <a:gd name="T1" fmla="*/ 0 h 19"/>
                <a:gd name="T2" fmla="*/ 51 w 51"/>
                <a:gd name="T3" fmla="*/ 0 h 19"/>
                <a:gd name="T4" fmla="*/ 50 w 51"/>
                <a:gd name="T5" fmla="*/ 1 h 19"/>
                <a:gd name="T6" fmla="*/ 39 w 51"/>
                <a:gd name="T7" fmla="*/ 13 h 19"/>
                <a:gd name="T8" fmla="*/ 36 w 51"/>
                <a:gd name="T9" fmla="*/ 16 h 19"/>
                <a:gd name="T10" fmla="*/ 33 w 51"/>
                <a:gd name="T11" fmla="*/ 19 h 19"/>
                <a:gd name="T12" fmla="*/ 33 w 51"/>
                <a:gd name="T13" fmla="*/ 19 h 19"/>
                <a:gd name="T14" fmla="*/ 33 w 51"/>
                <a:gd name="T15" fmla="*/ 19 h 19"/>
                <a:gd name="T16" fmla="*/ 6 w 51"/>
                <a:gd name="T17" fmla="*/ 19 h 19"/>
                <a:gd name="T18" fmla="*/ 0 w 51"/>
                <a:gd name="T19" fmla="*/ 13 h 19"/>
                <a:gd name="T20" fmla="*/ 15 w 51"/>
                <a:gd name="T21" fmla="*/ 9 h 19"/>
                <a:gd name="T22" fmla="*/ 24 w 51"/>
                <a:gd name="T23" fmla="*/ 7 h 19"/>
                <a:gd name="T24" fmla="*/ 31 w 51"/>
                <a:gd name="T25" fmla="*/ 5 h 19"/>
                <a:gd name="T26" fmla="*/ 32 w 51"/>
                <a:gd name="T27" fmla="*/ 4 h 19"/>
                <a:gd name="T28" fmla="*/ 36 w 51"/>
                <a:gd name="T29" fmla="*/ 3 h 19"/>
                <a:gd name="T30" fmla="*/ 38 w 51"/>
                <a:gd name="T31" fmla="*/ 3 h 19"/>
                <a:gd name="T32" fmla="*/ 40 w 51"/>
                <a:gd name="T33" fmla="*/ 2 h 19"/>
                <a:gd name="T34" fmla="*/ 43 w 51"/>
                <a:gd name="T35" fmla="*/ 2 h 19"/>
                <a:gd name="T36" fmla="*/ 44 w 51"/>
                <a:gd name="T37" fmla="*/ 2 h 19"/>
                <a:gd name="T38" fmla="*/ 44 w 51"/>
                <a:gd name="T39" fmla="*/ 1 h 19"/>
                <a:gd name="T40" fmla="*/ 45 w 51"/>
                <a:gd name="T41" fmla="*/ 1 h 19"/>
                <a:gd name="T42" fmla="*/ 47 w 51"/>
                <a:gd name="T43" fmla="*/ 1 h 19"/>
                <a:gd name="T44" fmla="*/ 48 w 51"/>
                <a:gd name="T45" fmla="*/ 1 h 19"/>
                <a:gd name="T46" fmla="*/ 50 w 51"/>
                <a:gd name="T47" fmla="*/ 0 h 19"/>
                <a:gd name="T48" fmla="*/ 51 w 51"/>
                <a:gd name="T49" fmla="*/ 0 h 19"/>
                <a:gd name="T50" fmla="*/ 51 w 51"/>
                <a:gd name="T51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51" h="19">
                  <a:moveTo>
                    <a:pt x="51" y="0"/>
                  </a:moveTo>
                  <a:cubicBezTo>
                    <a:pt x="51" y="0"/>
                    <a:pt x="51" y="0"/>
                    <a:pt x="51" y="0"/>
                  </a:cubicBezTo>
                  <a:cubicBezTo>
                    <a:pt x="51" y="0"/>
                    <a:pt x="51" y="0"/>
                    <a:pt x="50" y="1"/>
                  </a:cubicBezTo>
                  <a:cubicBezTo>
                    <a:pt x="49" y="3"/>
                    <a:pt x="45" y="7"/>
                    <a:pt x="39" y="13"/>
                  </a:cubicBezTo>
                  <a:cubicBezTo>
                    <a:pt x="38" y="14"/>
                    <a:pt x="37" y="15"/>
                    <a:pt x="36" y="16"/>
                  </a:cubicBezTo>
                  <a:cubicBezTo>
                    <a:pt x="35" y="17"/>
                    <a:pt x="34" y="18"/>
                    <a:pt x="33" y="19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4" y="17"/>
                    <a:pt x="2" y="15"/>
                    <a:pt x="0" y="13"/>
                  </a:cubicBezTo>
                  <a:cubicBezTo>
                    <a:pt x="5" y="12"/>
                    <a:pt x="10" y="10"/>
                    <a:pt x="15" y="9"/>
                  </a:cubicBezTo>
                  <a:cubicBezTo>
                    <a:pt x="18" y="8"/>
                    <a:pt x="21" y="7"/>
                    <a:pt x="24" y="7"/>
                  </a:cubicBezTo>
                  <a:cubicBezTo>
                    <a:pt x="26" y="6"/>
                    <a:pt x="29" y="5"/>
                    <a:pt x="31" y="5"/>
                  </a:cubicBezTo>
                  <a:cubicBezTo>
                    <a:pt x="31" y="5"/>
                    <a:pt x="32" y="5"/>
                    <a:pt x="32" y="4"/>
                  </a:cubicBezTo>
                  <a:cubicBezTo>
                    <a:pt x="34" y="4"/>
                    <a:pt x="35" y="4"/>
                    <a:pt x="36" y="3"/>
                  </a:cubicBezTo>
                  <a:cubicBezTo>
                    <a:pt x="37" y="3"/>
                    <a:pt x="38" y="3"/>
                    <a:pt x="38" y="3"/>
                  </a:cubicBezTo>
                  <a:cubicBezTo>
                    <a:pt x="39" y="3"/>
                    <a:pt x="40" y="3"/>
                    <a:pt x="40" y="2"/>
                  </a:cubicBezTo>
                  <a:cubicBezTo>
                    <a:pt x="41" y="2"/>
                    <a:pt x="42" y="2"/>
                    <a:pt x="43" y="2"/>
                  </a:cubicBezTo>
                  <a:cubicBezTo>
                    <a:pt x="43" y="2"/>
                    <a:pt x="44" y="2"/>
                    <a:pt x="44" y="2"/>
                  </a:cubicBezTo>
                  <a:cubicBezTo>
                    <a:pt x="44" y="2"/>
                    <a:pt x="44" y="1"/>
                    <a:pt x="44" y="1"/>
                  </a:cubicBezTo>
                  <a:cubicBezTo>
                    <a:pt x="45" y="1"/>
                    <a:pt x="45" y="1"/>
                    <a:pt x="45" y="1"/>
                  </a:cubicBezTo>
                  <a:cubicBezTo>
                    <a:pt x="46" y="1"/>
                    <a:pt x="47" y="1"/>
                    <a:pt x="47" y="1"/>
                  </a:cubicBezTo>
                  <a:cubicBezTo>
                    <a:pt x="48" y="1"/>
                    <a:pt x="48" y="1"/>
                    <a:pt x="48" y="1"/>
                  </a:cubicBezTo>
                  <a:cubicBezTo>
                    <a:pt x="48" y="0"/>
                    <a:pt x="49" y="0"/>
                    <a:pt x="50" y="0"/>
                  </a:cubicBezTo>
                  <a:cubicBezTo>
                    <a:pt x="50" y="0"/>
                    <a:pt x="51" y="0"/>
                    <a:pt x="51" y="0"/>
                  </a:cubicBezTo>
                  <a:cubicBezTo>
                    <a:pt x="51" y="0"/>
                    <a:pt x="51" y="0"/>
                    <a:pt x="5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" name="Freeform 356"/>
            <p:cNvSpPr/>
            <p:nvPr/>
          </p:nvSpPr>
          <p:spPr bwMode="auto">
            <a:xfrm>
              <a:off x="6067426" y="3790950"/>
              <a:ext cx="98425" cy="53975"/>
            </a:xfrm>
            <a:custGeom>
              <a:avLst/>
              <a:gdLst>
                <a:gd name="T0" fmla="*/ 35 w 35"/>
                <a:gd name="T1" fmla="*/ 0 h 19"/>
                <a:gd name="T2" fmla="*/ 34 w 35"/>
                <a:gd name="T3" fmla="*/ 1 h 19"/>
                <a:gd name="T4" fmla="*/ 23 w 35"/>
                <a:gd name="T5" fmla="*/ 13 h 19"/>
                <a:gd name="T6" fmla="*/ 20 w 35"/>
                <a:gd name="T7" fmla="*/ 16 h 19"/>
                <a:gd name="T8" fmla="*/ 17 w 35"/>
                <a:gd name="T9" fmla="*/ 19 h 19"/>
                <a:gd name="T10" fmla="*/ 17 w 35"/>
                <a:gd name="T11" fmla="*/ 19 h 19"/>
                <a:gd name="T12" fmla="*/ 17 w 35"/>
                <a:gd name="T13" fmla="*/ 19 h 19"/>
                <a:gd name="T14" fmla="*/ 0 w 35"/>
                <a:gd name="T15" fmla="*/ 19 h 19"/>
                <a:gd name="T16" fmla="*/ 9 w 35"/>
                <a:gd name="T17" fmla="*/ 9 h 19"/>
                <a:gd name="T18" fmla="*/ 13 w 35"/>
                <a:gd name="T19" fmla="*/ 5 h 19"/>
                <a:gd name="T20" fmla="*/ 15 w 35"/>
                <a:gd name="T21" fmla="*/ 5 h 19"/>
                <a:gd name="T22" fmla="*/ 16 w 35"/>
                <a:gd name="T23" fmla="*/ 4 h 19"/>
                <a:gd name="T24" fmla="*/ 20 w 35"/>
                <a:gd name="T25" fmla="*/ 3 h 19"/>
                <a:gd name="T26" fmla="*/ 22 w 35"/>
                <a:gd name="T27" fmla="*/ 3 h 19"/>
                <a:gd name="T28" fmla="*/ 24 w 35"/>
                <a:gd name="T29" fmla="*/ 2 h 19"/>
                <a:gd name="T30" fmla="*/ 27 w 35"/>
                <a:gd name="T31" fmla="*/ 2 h 19"/>
                <a:gd name="T32" fmla="*/ 28 w 35"/>
                <a:gd name="T33" fmla="*/ 2 h 19"/>
                <a:gd name="T34" fmla="*/ 28 w 35"/>
                <a:gd name="T35" fmla="*/ 1 h 19"/>
                <a:gd name="T36" fmla="*/ 29 w 35"/>
                <a:gd name="T37" fmla="*/ 1 h 19"/>
                <a:gd name="T38" fmla="*/ 31 w 35"/>
                <a:gd name="T39" fmla="*/ 1 h 19"/>
                <a:gd name="T40" fmla="*/ 32 w 35"/>
                <a:gd name="T41" fmla="*/ 1 h 19"/>
                <a:gd name="T42" fmla="*/ 34 w 35"/>
                <a:gd name="T43" fmla="*/ 0 h 19"/>
                <a:gd name="T44" fmla="*/ 35 w 35"/>
                <a:gd name="T45" fmla="*/ 0 h 19"/>
                <a:gd name="T46" fmla="*/ 35 w 35"/>
                <a:gd name="T4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5" h="19">
                  <a:moveTo>
                    <a:pt x="35" y="0"/>
                  </a:moveTo>
                  <a:cubicBezTo>
                    <a:pt x="35" y="0"/>
                    <a:pt x="35" y="0"/>
                    <a:pt x="34" y="1"/>
                  </a:cubicBezTo>
                  <a:cubicBezTo>
                    <a:pt x="33" y="3"/>
                    <a:pt x="29" y="7"/>
                    <a:pt x="23" y="13"/>
                  </a:cubicBezTo>
                  <a:cubicBezTo>
                    <a:pt x="22" y="14"/>
                    <a:pt x="21" y="15"/>
                    <a:pt x="20" y="16"/>
                  </a:cubicBezTo>
                  <a:cubicBezTo>
                    <a:pt x="19" y="17"/>
                    <a:pt x="18" y="18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3" y="15"/>
                    <a:pt x="6" y="12"/>
                    <a:pt x="9" y="9"/>
                  </a:cubicBezTo>
                  <a:cubicBezTo>
                    <a:pt x="11" y="8"/>
                    <a:pt x="12" y="6"/>
                    <a:pt x="13" y="5"/>
                  </a:cubicBezTo>
                  <a:cubicBezTo>
                    <a:pt x="14" y="5"/>
                    <a:pt x="14" y="5"/>
                    <a:pt x="15" y="5"/>
                  </a:cubicBezTo>
                  <a:cubicBezTo>
                    <a:pt x="15" y="5"/>
                    <a:pt x="16" y="5"/>
                    <a:pt x="16" y="4"/>
                  </a:cubicBezTo>
                  <a:cubicBezTo>
                    <a:pt x="18" y="4"/>
                    <a:pt x="19" y="4"/>
                    <a:pt x="20" y="3"/>
                  </a:cubicBezTo>
                  <a:cubicBezTo>
                    <a:pt x="21" y="3"/>
                    <a:pt x="22" y="3"/>
                    <a:pt x="22" y="3"/>
                  </a:cubicBezTo>
                  <a:cubicBezTo>
                    <a:pt x="23" y="3"/>
                    <a:pt x="24" y="3"/>
                    <a:pt x="24" y="2"/>
                  </a:cubicBezTo>
                  <a:cubicBezTo>
                    <a:pt x="25" y="2"/>
                    <a:pt x="26" y="2"/>
                    <a:pt x="27" y="2"/>
                  </a:cubicBezTo>
                  <a:cubicBezTo>
                    <a:pt x="27" y="2"/>
                    <a:pt x="28" y="2"/>
                    <a:pt x="28" y="2"/>
                  </a:cubicBezTo>
                  <a:cubicBezTo>
                    <a:pt x="28" y="2"/>
                    <a:pt x="28" y="1"/>
                    <a:pt x="28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30" y="1"/>
                    <a:pt x="31" y="1"/>
                    <a:pt x="31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0"/>
                    <a:pt x="33" y="0"/>
                    <a:pt x="34" y="0"/>
                  </a:cubicBezTo>
                  <a:cubicBezTo>
                    <a:pt x="34" y="0"/>
                    <a:pt x="35" y="0"/>
                    <a:pt x="35" y="0"/>
                  </a:cubicBezTo>
                  <a:cubicBezTo>
                    <a:pt x="35" y="0"/>
                    <a:pt x="35" y="0"/>
                    <a:pt x="3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" name="Freeform 357"/>
            <p:cNvSpPr/>
            <p:nvPr/>
          </p:nvSpPr>
          <p:spPr bwMode="auto">
            <a:xfrm>
              <a:off x="6245226" y="3222625"/>
              <a:ext cx="735013" cy="523875"/>
            </a:xfrm>
            <a:custGeom>
              <a:avLst/>
              <a:gdLst>
                <a:gd name="T0" fmla="*/ 38 w 261"/>
                <a:gd name="T1" fmla="*/ 147 h 185"/>
                <a:gd name="T2" fmla="*/ 0 w 261"/>
                <a:gd name="T3" fmla="*/ 185 h 185"/>
                <a:gd name="T4" fmla="*/ 52 w 261"/>
                <a:gd name="T5" fmla="*/ 171 h 185"/>
                <a:gd name="T6" fmla="*/ 231 w 261"/>
                <a:gd name="T7" fmla="*/ 51 h 185"/>
                <a:gd name="T8" fmla="*/ 38 w 261"/>
                <a:gd name="T9" fmla="*/ 147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1" h="185">
                  <a:moveTo>
                    <a:pt x="38" y="147"/>
                  </a:moveTo>
                  <a:cubicBezTo>
                    <a:pt x="15" y="168"/>
                    <a:pt x="0" y="185"/>
                    <a:pt x="0" y="185"/>
                  </a:cubicBezTo>
                  <a:cubicBezTo>
                    <a:pt x="0" y="185"/>
                    <a:pt x="22" y="180"/>
                    <a:pt x="52" y="171"/>
                  </a:cubicBezTo>
                  <a:cubicBezTo>
                    <a:pt x="129" y="149"/>
                    <a:pt x="261" y="103"/>
                    <a:pt x="231" y="51"/>
                  </a:cubicBezTo>
                  <a:cubicBezTo>
                    <a:pt x="201" y="0"/>
                    <a:pt x="95" y="91"/>
                    <a:pt x="38" y="14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" name="Freeform 358"/>
            <p:cNvSpPr/>
            <p:nvPr/>
          </p:nvSpPr>
          <p:spPr bwMode="auto">
            <a:xfrm>
              <a:off x="6245226" y="3638550"/>
              <a:ext cx="146050" cy="107950"/>
            </a:xfrm>
            <a:custGeom>
              <a:avLst/>
              <a:gdLst>
                <a:gd name="T0" fmla="*/ 38 w 52"/>
                <a:gd name="T1" fmla="*/ 0 h 38"/>
                <a:gd name="T2" fmla="*/ 0 w 52"/>
                <a:gd name="T3" fmla="*/ 38 h 38"/>
                <a:gd name="T4" fmla="*/ 52 w 52"/>
                <a:gd name="T5" fmla="*/ 24 h 38"/>
                <a:gd name="T6" fmla="*/ 38 w 52"/>
                <a:gd name="T7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2" h="38">
                  <a:moveTo>
                    <a:pt x="38" y="0"/>
                  </a:moveTo>
                  <a:cubicBezTo>
                    <a:pt x="15" y="21"/>
                    <a:pt x="0" y="38"/>
                    <a:pt x="0" y="38"/>
                  </a:cubicBezTo>
                  <a:cubicBezTo>
                    <a:pt x="0" y="38"/>
                    <a:pt x="22" y="33"/>
                    <a:pt x="52" y="24"/>
                  </a:cubicBezTo>
                  <a:cubicBezTo>
                    <a:pt x="43" y="19"/>
                    <a:pt x="38" y="10"/>
                    <a:pt x="3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" name="Freeform 359"/>
            <p:cNvSpPr/>
            <p:nvPr/>
          </p:nvSpPr>
          <p:spPr bwMode="auto">
            <a:xfrm>
              <a:off x="6245226" y="3435350"/>
              <a:ext cx="658813" cy="311150"/>
            </a:xfrm>
            <a:custGeom>
              <a:avLst/>
              <a:gdLst>
                <a:gd name="T0" fmla="*/ 58 w 234"/>
                <a:gd name="T1" fmla="*/ 84 h 110"/>
                <a:gd name="T2" fmla="*/ 14 w 234"/>
                <a:gd name="T3" fmla="*/ 96 h 110"/>
                <a:gd name="T4" fmla="*/ 0 w 234"/>
                <a:gd name="T5" fmla="*/ 110 h 110"/>
                <a:gd name="T6" fmla="*/ 52 w 234"/>
                <a:gd name="T7" fmla="*/ 96 h 110"/>
                <a:gd name="T8" fmla="*/ 234 w 234"/>
                <a:gd name="T9" fmla="*/ 0 h 110"/>
                <a:gd name="T10" fmla="*/ 58 w 234"/>
                <a:gd name="T11" fmla="*/ 84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34" h="110">
                  <a:moveTo>
                    <a:pt x="58" y="84"/>
                  </a:moveTo>
                  <a:cubicBezTo>
                    <a:pt x="38" y="90"/>
                    <a:pt x="22" y="94"/>
                    <a:pt x="14" y="96"/>
                  </a:cubicBezTo>
                  <a:cubicBezTo>
                    <a:pt x="5" y="104"/>
                    <a:pt x="0" y="110"/>
                    <a:pt x="0" y="110"/>
                  </a:cubicBezTo>
                  <a:cubicBezTo>
                    <a:pt x="0" y="110"/>
                    <a:pt x="22" y="105"/>
                    <a:pt x="52" y="96"/>
                  </a:cubicBezTo>
                  <a:cubicBezTo>
                    <a:pt x="117" y="78"/>
                    <a:pt x="221" y="42"/>
                    <a:pt x="234" y="0"/>
                  </a:cubicBezTo>
                  <a:cubicBezTo>
                    <a:pt x="207" y="36"/>
                    <a:pt x="117" y="67"/>
                    <a:pt x="58" y="8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" name="Freeform 360"/>
            <p:cNvSpPr/>
            <p:nvPr/>
          </p:nvSpPr>
          <p:spPr bwMode="auto">
            <a:xfrm>
              <a:off x="6146801" y="3808413"/>
              <a:ext cx="36513" cy="36513"/>
            </a:xfrm>
            <a:custGeom>
              <a:avLst/>
              <a:gdLst>
                <a:gd name="T0" fmla="*/ 13 w 13"/>
                <a:gd name="T1" fmla="*/ 0 h 13"/>
                <a:gd name="T2" fmla="*/ 10 w 13"/>
                <a:gd name="T3" fmla="*/ 13 h 13"/>
                <a:gd name="T4" fmla="*/ 0 w 13"/>
                <a:gd name="T5" fmla="*/ 13 h 13"/>
                <a:gd name="T6" fmla="*/ 1 w 13"/>
                <a:gd name="T7" fmla="*/ 11 h 13"/>
                <a:gd name="T8" fmla="*/ 13 w 13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3">
                  <a:moveTo>
                    <a:pt x="13" y="0"/>
                  </a:moveTo>
                  <a:cubicBezTo>
                    <a:pt x="13" y="0"/>
                    <a:pt x="12" y="4"/>
                    <a:pt x="1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2"/>
                    <a:pt x="0" y="12"/>
                    <a:pt x="1" y="11"/>
                  </a:cubicBezTo>
                  <a:cubicBezTo>
                    <a:pt x="9" y="4"/>
                    <a:pt x="13" y="0"/>
                    <a:pt x="1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" name="Freeform 361"/>
            <p:cNvSpPr/>
            <p:nvPr/>
          </p:nvSpPr>
          <p:spPr bwMode="auto">
            <a:xfrm>
              <a:off x="6146801" y="3808413"/>
              <a:ext cx="36513" cy="36513"/>
            </a:xfrm>
            <a:custGeom>
              <a:avLst/>
              <a:gdLst>
                <a:gd name="T0" fmla="*/ 13 w 13"/>
                <a:gd name="T1" fmla="*/ 0 h 13"/>
                <a:gd name="T2" fmla="*/ 10 w 13"/>
                <a:gd name="T3" fmla="*/ 13 h 13"/>
                <a:gd name="T4" fmla="*/ 0 w 13"/>
                <a:gd name="T5" fmla="*/ 13 h 13"/>
                <a:gd name="T6" fmla="*/ 1 w 13"/>
                <a:gd name="T7" fmla="*/ 11 h 13"/>
                <a:gd name="T8" fmla="*/ 13 w 13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3">
                  <a:moveTo>
                    <a:pt x="13" y="0"/>
                  </a:moveTo>
                  <a:cubicBezTo>
                    <a:pt x="13" y="0"/>
                    <a:pt x="12" y="4"/>
                    <a:pt x="1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2"/>
                    <a:pt x="0" y="12"/>
                    <a:pt x="1" y="11"/>
                  </a:cubicBezTo>
                  <a:cubicBezTo>
                    <a:pt x="9" y="4"/>
                    <a:pt x="13" y="0"/>
                    <a:pt x="1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" name="Freeform 362"/>
            <p:cNvSpPr/>
            <p:nvPr/>
          </p:nvSpPr>
          <p:spPr bwMode="auto">
            <a:xfrm>
              <a:off x="6227763" y="2990850"/>
              <a:ext cx="520700" cy="738188"/>
            </a:xfrm>
            <a:custGeom>
              <a:avLst/>
              <a:gdLst>
                <a:gd name="T0" fmla="*/ 14 w 185"/>
                <a:gd name="T1" fmla="*/ 209 h 261"/>
                <a:gd name="T2" fmla="*/ 0 w 185"/>
                <a:gd name="T3" fmla="*/ 261 h 261"/>
                <a:gd name="T4" fmla="*/ 38 w 185"/>
                <a:gd name="T5" fmla="*/ 223 h 261"/>
                <a:gd name="T6" fmla="*/ 134 w 185"/>
                <a:gd name="T7" fmla="*/ 30 h 261"/>
                <a:gd name="T8" fmla="*/ 14 w 185"/>
                <a:gd name="T9" fmla="*/ 209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5" h="261">
                  <a:moveTo>
                    <a:pt x="14" y="209"/>
                  </a:moveTo>
                  <a:cubicBezTo>
                    <a:pt x="5" y="239"/>
                    <a:pt x="0" y="261"/>
                    <a:pt x="0" y="261"/>
                  </a:cubicBezTo>
                  <a:cubicBezTo>
                    <a:pt x="0" y="261"/>
                    <a:pt x="17" y="246"/>
                    <a:pt x="38" y="223"/>
                  </a:cubicBezTo>
                  <a:cubicBezTo>
                    <a:pt x="94" y="166"/>
                    <a:pt x="185" y="60"/>
                    <a:pt x="134" y="30"/>
                  </a:cubicBezTo>
                  <a:cubicBezTo>
                    <a:pt x="82" y="0"/>
                    <a:pt x="36" y="132"/>
                    <a:pt x="14" y="20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" name="Freeform 363"/>
            <p:cNvSpPr/>
            <p:nvPr/>
          </p:nvSpPr>
          <p:spPr bwMode="auto">
            <a:xfrm>
              <a:off x="6227763" y="3581400"/>
              <a:ext cx="107950" cy="147638"/>
            </a:xfrm>
            <a:custGeom>
              <a:avLst/>
              <a:gdLst>
                <a:gd name="T0" fmla="*/ 14 w 38"/>
                <a:gd name="T1" fmla="*/ 0 h 52"/>
                <a:gd name="T2" fmla="*/ 0 w 38"/>
                <a:gd name="T3" fmla="*/ 52 h 52"/>
                <a:gd name="T4" fmla="*/ 38 w 38"/>
                <a:gd name="T5" fmla="*/ 14 h 52"/>
                <a:gd name="T6" fmla="*/ 14 w 38"/>
                <a:gd name="T7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8" h="52">
                  <a:moveTo>
                    <a:pt x="14" y="0"/>
                  </a:moveTo>
                  <a:cubicBezTo>
                    <a:pt x="5" y="30"/>
                    <a:pt x="0" y="52"/>
                    <a:pt x="0" y="52"/>
                  </a:cubicBezTo>
                  <a:cubicBezTo>
                    <a:pt x="0" y="52"/>
                    <a:pt x="17" y="37"/>
                    <a:pt x="38" y="14"/>
                  </a:cubicBezTo>
                  <a:cubicBezTo>
                    <a:pt x="28" y="14"/>
                    <a:pt x="19" y="8"/>
                    <a:pt x="1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" name="Freeform 364"/>
            <p:cNvSpPr/>
            <p:nvPr/>
          </p:nvSpPr>
          <p:spPr bwMode="auto">
            <a:xfrm>
              <a:off x="6227763" y="3146425"/>
              <a:ext cx="425450" cy="582613"/>
            </a:xfrm>
            <a:custGeom>
              <a:avLst/>
              <a:gdLst>
                <a:gd name="T0" fmla="*/ 43 w 151"/>
                <a:gd name="T1" fmla="*/ 143 h 206"/>
                <a:gd name="T2" fmla="*/ 7 w 151"/>
                <a:gd name="T3" fmla="*/ 179 h 206"/>
                <a:gd name="T4" fmla="*/ 0 w 151"/>
                <a:gd name="T5" fmla="*/ 206 h 206"/>
                <a:gd name="T6" fmla="*/ 38 w 151"/>
                <a:gd name="T7" fmla="*/ 168 h 206"/>
                <a:gd name="T8" fmla="*/ 149 w 151"/>
                <a:gd name="T9" fmla="*/ 0 h 206"/>
                <a:gd name="T10" fmla="*/ 43 w 151"/>
                <a:gd name="T11" fmla="*/ 143 h 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1" h="206">
                  <a:moveTo>
                    <a:pt x="43" y="143"/>
                  </a:moveTo>
                  <a:cubicBezTo>
                    <a:pt x="26" y="161"/>
                    <a:pt x="12" y="174"/>
                    <a:pt x="7" y="179"/>
                  </a:cubicBezTo>
                  <a:cubicBezTo>
                    <a:pt x="3" y="195"/>
                    <a:pt x="0" y="206"/>
                    <a:pt x="0" y="206"/>
                  </a:cubicBezTo>
                  <a:cubicBezTo>
                    <a:pt x="0" y="206"/>
                    <a:pt x="17" y="191"/>
                    <a:pt x="38" y="168"/>
                  </a:cubicBezTo>
                  <a:cubicBezTo>
                    <a:pt x="83" y="122"/>
                    <a:pt x="151" y="44"/>
                    <a:pt x="149" y="0"/>
                  </a:cubicBezTo>
                  <a:cubicBezTo>
                    <a:pt x="133" y="45"/>
                    <a:pt x="80" y="105"/>
                    <a:pt x="43" y="14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" name="Freeform 365"/>
            <p:cNvSpPr/>
            <p:nvPr/>
          </p:nvSpPr>
          <p:spPr bwMode="auto">
            <a:xfrm>
              <a:off x="6076951" y="3616325"/>
              <a:ext cx="261938" cy="228600"/>
            </a:xfrm>
            <a:custGeom>
              <a:avLst/>
              <a:gdLst>
                <a:gd name="T0" fmla="*/ 93 w 93"/>
                <a:gd name="T1" fmla="*/ 47 h 81"/>
                <a:gd name="T2" fmla="*/ 93 w 93"/>
                <a:gd name="T3" fmla="*/ 52 h 81"/>
                <a:gd name="T4" fmla="*/ 91 w 93"/>
                <a:gd name="T5" fmla="*/ 62 h 81"/>
                <a:gd name="T6" fmla="*/ 88 w 93"/>
                <a:gd name="T7" fmla="*/ 69 h 81"/>
                <a:gd name="T8" fmla="*/ 79 w 93"/>
                <a:gd name="T9" fmla="*/ 81 h 81"/>
                <a:gd name="T10" fmla="*/ 79 w 93"/>
                <a:gd name="T11" fmla="*/ 81 h 81"/>
                <a:gd name="T12" fmla="*/ 79 w 93"/>
                <a:gd name="T13" fmla="*/ 81 h 81"/>
                <a:gd name="T14" fmla="*/ 14 w 93"/>
                <a:gd name="T15" fmla="*/ 81 h 81"/>
                <a:gd name="T16" fmla="*/ 14 w 93"/>
                <a:gd name="T17" fmla="*/ 81 h 81"/>
                <a:gd name="T18" fmla="*/ 14 w 93"/>
                <a:gd name="T19" fmla="*/ 81 h 81"/>
                <a:gd name="T20" fmla="*/ 6 w 93"/>
                <a:gd name="T21" fmla="*/ 71 h 81"/>
                <a:gd name="T22" fmla="*/ 5 w 93"/>
                <a:gd name="T23" fmla="*/ 69 h 81"/>
                <a:gd name="T24" fmla="*/ 2 w 93"/>
                <a:gd name="T25" fmla="*/ 62 h 81"/>
                <a:gd name="T26" fmla="*/ 0 w 93"/>
                <a:gd name="T27" fmla="*/ 53 h 81"/>
                <a:gd name="T28" fmla="*/ 0 w 93"/>
                <a:gd name="T29" fmla="*/ 50 h 81"/>
                <a:gd name="T30" fmla="*/ 0 w 93"/>
                <a:gd name="T31" fmla="*/ 47 h 81"/>
                <a:gd name="T32" fmla="*/ 0 w 93"/>
                <a:gd name="T33" fmla="*/ 45 h 81"/>
                <a:gd name="T34" fmla="*/ 0 w 93"/>
                <a:gd name="T35" fmla="*/ 38 h 81"/>
                <a:gd name="T36" fmla="*/ 8 w 93"/>
                <a:gd name="T37" fmla="*/ 20 h 81"/>
                <a:gd name="T38" fmla="*/ 13 w 93"/>
                <a:gd name="T39" fmla="*/ 15 h 81"/>
                <a:gd name="T40" fmla="*/ 21 w 93"/>
                <a:gd name="T41" fmla="*/ 8 h 81"/>
                <a:gd name="T42" fmla="*/ 29 w 93"/>
                <a:gd name="T43" fmla="*/ 4 h 81"/>
                <a:gd name="T44" fmla="*/ 36 w 93"/>
                <a:gd name="T45" fmla="*/ 1 h 81"/>
                <a:gd name="T46" fmla="*/ 46 w 93"/>
                <a:gd name="T47" fmla="*/ 0 h 81"/>
                <a:gd name="T48" fmla="*/ 54 w 93"/>
                <a:gd name="T49" fmla="*/ 1 h 81"/>
                <a:gd name="T50" fmla="*/ 57 w 93"/>
                <a:gd name="T51" fmla="*/ 1 h 81"/>
                <a:gd name="T52" fmla="*/ 64 w 93"/>
                <a:gd name="T53" fmla="*/ 4 h 81"/>
                <a:gd name="T54" fmla="*/ 68 w 93"/>
                <a:gd name="T55" fmla="*/ 6 h 81"/>
                <a:gd name="T56" fmla="*/ 80 w 93"/>
                <a:gd name="T57" fmla="*/ 15 h 81"/>
                <a:gd name="T58" fmla="*/ 85 w 93"/>
                <a:gd name="T59" fmla="*/ 20 h 81"/>
                <a:gd name="T60" fmla="*/ 89 w 93"/>
                <a:gd name="T61" fmla="*/ 28 h 81"/>
                <a:gd name="T62" fmla="*/ 92 w 93"/>
                <a:gd name="T63" fmla="*/ 38 h 81"/>
                <a:gd name="T64" fmla="*/ 93 w 93"/>
                <a:gd name="T65" fmla="*/ 45 h 81"/>
                <a:gd name="T66" fmla="*/ 93 w 93"/>
                <a:gd name="T67" fmla="*/ 47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93" h="81">
                  <a:moveTo>
                    <a:pt x="93" y="47"/>
                  </a:moveTo>
                  <a:cubicBezTo>
                    <a:pt x="93" y="49"/>
                    <a:pt x="93" y="51"/>
                    <a:pt x="93" y="52"/>
                  </a:cubicBezTo>
                  <a:cubicBezTo>
                    <a:pt x="92" y="56"/>
                    <a:pt x="92" y="59"/>
                    <a:pt x="91" y="62"/>
                  </a:cubicBezTo>
                  <a:cubicBezTo>
                    <a:pt x="90" y="64"/>
                    <a:pt x="89" y="66"/>
                    <a:pt x="88" y="69"/>
                  </a:cubicBezTo>
                  <a:cubicBezTo>
                    <a:pt x="85" y="73"/>
                    <a:pt x="82" y="77"/>
                    <a:pt x="79" y="81"/>
                  </a:cubicBezTo>
                  <a:cubicBezTo>
                    <a:pt x="79" y="81"/>
                    <a:pt x="79" y="81"/>
                    <a:pt x="79" y="81"/>
                  </a:cubicBezTo>
                  <a:cubicBezTo>
                    <a:pt x="79" y="81"/>
                    <a:pt x="79" y="81"/>
                    <a:pt x="79" y="81"/>
                  </a:cubicBezTo>
                  <a:cubicBezTo>
                    <a:pt x="14" y="81"/>
                    <a:pt x="14" y="81"/>
                    <a:pt x="14" y="81"/>
                  </a:cubicBezTo>
                  <a:cubicBezTo>
                    <a:pt x="14" y="81"/>
                    <a:pt x="14" y="81"/>
                    <a:pt x="14" y="81"/>
                  </a:cubicBezTo>
                  <a:cubicBezTo>
                    <a:pt x="14" y="81"/>
                    <a:pt x="14" y="81"/>
                    <a:pt x="14" y="81"/>
                  </a:cubicBezTo>
                  <a:cubicBezTo>
                    <a:pt x="11" y="78"/>
                    <a:pt x="8" y="75"/>
                    <a:pt x="6" y="71"/>
                  </a:cubicBezTo>
                  <a:cubicBezTo>
                    <a:pt x="6" y="70"/>
                    <a:pt x="5" y="69"/>
                    <a:pt x="5" y="69"/>
                  </a:cubicBezTo>
                  <a:cubicBezTo>
                    <a:pt x="4" y="66"/>
                    <a:pt x="3" y="64"/>
                    <a:pt x="2" y="62"/>
                  </a:cubicBezTo>
                  <a:cubicBezTo>
                    <a:pt x="1" y="59"/>
                    <a:pt x="0" y="56"/>
                    <a:pt x="0" y="53"/>
                  </a:cubicBezTo>
                  <a:cubicBezTo>
                    <a:pt x="0" y="52"/>
                    <a:pt x="0" y="51"/>
                    <a:pt x="0" y="50"/>
                  </a:cubicBezTo>
                  <a:cubicBezTo>
                    <a:pt x="0" y="49"/>
                    <a:pt x="0" y="48"/>
                    <a:pt x="0" y="47"/>
                  </a:cubicBezTo>
                  <a:cubicBezTo>
                    <a:pt x="0" y="46"/>
                    <a:pt x="0" y="46"/>
                    <a:pt x="0" y="45"/>
                  </a:cubicBezTo>
                  <a:cubicBezTo>
                    <a:pt x="0" y="42"/>
                    <a:pt x="0" y="40"/>
                    <a:pt x="0" y="38"/>
                  </a:cubicBezTo>
                  <a:cubicBezTo>
                    <a:pt x="2" y="31"/>
                    <a:pt x="4" y="26"/>
                    <a:pt x="8" y="20"/>
                  </a:cubicBezTo>
                  <a:cubicBezTo>
                    <a:pt x="9" y="18"/>
                    <a:pt x="11" y="16"/>
                    <a:pt x="13" y="15"/>
                  </a:cubicBezTo>
                  <a:cubicBezTo>
                    <a:pt x="15" y="12"/>
                    <a:pt x="18" y="10"/>
                    <a:pt x="21" y="8"/>
                  </a:cubicBezTo>
                  <a:cubicBezTo>
                    <a:pt x="23" y="6"/>
                    <a:pt x="26" y="5"/>
                    <a:pt x="29" y="4"/>
                  </a:cubicBezTo>
                  <a:cubicBezTo>
                    <a:pt x="31" y="3"/>
                    <a:pt x="34" y="2"/>
                    <a:pt x="36" y="1"/>
                  </a:cubicBezTo>
                  <a:cubicBezTo>
                    <a:pt x="39" y="1"/>
                    <a:pt x="43" y="0"/>
                    <a:pt x="46" y="0"/>
                  </a:cubicBezTo>
                  <a:cubicBezTo>
                    <a:pt x="49" y="0"/>
                    <a:pt x="51" y="0"/>
                    <a:pt x="54" y="1"/>
                  </a:cubicBezTo>
                  <a:cubicBezTo>
                    <a:pt x="55" y="1"/>
                    <a:pt x="56" y="1"/>
                    <a:pt x="57" y="1"/>
                  </a:cubicBezTo>
                  <a:cubicBezTo>
                    <a:pt x="59" y="2"/>
                    <a:pt x="61" y="3"/>
                    <a:pt x="64" y="4"/>
                  </a:cubicBezTo>
                  <a:cubicBezTo>
                    <a:pt x="65" y="4"/>
                    <a:pt x="67" y="5"/>
                    <a:pt x="68" y="6"/>
                  </a:cubicBezTo>
                  <a:cubicBezTo>
                    <a:pt x="73" y="8"/>
                    <a:pt x="77" y="11"/>
                    <a:pt x="80" y="15"/>
                  </a:cubicBezTo>
                  <a:cubicBezTo>
                    <a:pt x="82" y="16"/>
                    <a:pt x="83" y="18"/>
                    <a:pt x="85" y="20"/>
                  </a:cubicBezTo>
                  <a:cubicBezTo>
                    <a:pt x="86" y="23"/>
                    <a:pt x="88" y="25"/>
                    <a:pt x="89" y="28"/>
                  </a:cubicBezTo>
                  <a:cubicBezTo>
                    <a:pt x="90" y="31"/>
                    <a:pt x="91" y="34"/>
                    <a:pt x="92" y="38"/>
                  </a:cubicBezTo>
                  <a:cubicBezTo>
                    <a:pt x="93" y="40"/>
                    <a:pt x="93" y="42"/>
                    <a:pt x="93" y="45"/>
                  </a:cubicBezTo>
                  <a:cubicBezTo>
                    <a:pt x="93" y="46"/>
                    <a:pt x="93" y="46"/>
                    <a:pt x="93" y="4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" name="Freeform 366"/>
            <p:cNvSpPr>
              <a:spLocks noEditPoints="1"/>
            </p:cNvSpPr>
            <p:nvPr/>
          </p:nvSpPr>
          <p:spPr bwMode="auto">
            <a:xfrm>
              <a:off x="6099176" y="3641725"/>
              <a:ext cx="215900" cy="203200"/>
            </a:xfrm>
            <a:custGeom>
              <a:avLst/>
              <a:gdLst>
                <a:gd name="T0" fmla="*/ 25 w 77"/>
                <a:gd name="T1" fmla="*/ 9 h 72"/>
                <a:gd name="T2" fmla="*/ 30 w 77"/>
                <a:gd name="T3" fmla="*/ 1 h 72"/>
                <a:gd name="T4" fmla="*/ 6 w 77"/>
                <a:gd name="T5" fmla="*/ 18 h 72"/>
                <a:gd name="T6" fmla="*/ 0 w 77"/>
                <a:gd name="T7" fmla="*/ 42 h 72"/>
                <a:gd name="T8" fmla="*/ 11 w 77"/>
                <a:gd name="T9" fmla="*/ 56 h 72"/>
                <a:gd name="T10" fmla="*/ 17 w 77"/>
                <a:gd name="T11" fmla="*/ 54 h 72"/>
                <a:gd name="T12" fmla="*/ 21 w 77"/>
                <a:gd name="T13" fmla="*/ 54 h 72"/>
                <a:gd name="T14" fmla="*/ 17 w 77"/>
                <a:gd name="T15" fmla="*/ 46 h 72"/>
                <a:gd name="T16" fmla="*/ 13 w 77"/>
                <a:gd name="T17" fmla="*/ 34 h 72"/>
                <a:gd name="T18" fmla="*/ 30 w 77"/>
                <a:gd name="T19" fmla="*/ 1 h 72"/>
                <a:gd name="T20" fmla="*/ 6 w 77"/>
                <a:gd name="T21" fmla="*/ 18 h 72"/>
                <a:gd name="T22" fmla="*/ 0 w 77"/>
                <a:gd name="T23" fmla="*/ 42 h 72"/>
                <a:gd name="T24" fmla="*/ 17 w 77"/>
                <a:gd name="T25" fmla="*/ 46 h 72"/>
                <a:gd name="T26" fmla="*/ 13 w 77"/>
                <a:gd name="T27" fmla="*/ 34 h 72"/>
                <a:gd name="T28" fmla="*/ 17 w 77"/>
                <a:gd name="T29" fmla="*/ 18 h 72"/>
                <a:gd name="T30" fmla="*/ 31 w 77"/>
                <a:gd name="T31" fmla="*/ 2 h 72"/>
                <a:gd name="T32" fmla="*/ 18 w 77"/>
                <a:gd name="T33" fmla="*/ 54 h 72"/>
                <a:gd name="T34" fmla="*/ 19 w 77"/>
                <a:gd name="T35" fmla="*/ 50 h 72"/>
                <a:gd name="T36" fmla="*/ 71 w 77"/>
                <a:gd name="T37" fmla="*/ 18 h 72"/>
                <a:gd name="T38" fmla="*/ 69 w 77"/>
                <a:gd name="T39" fmla="*/ 15 h 72"/>
                <a:gd name="T40" fmla="*/ 54 w 77"/>
                <a:gd name="T41" fmla="*/ 3 h 72"/>
                <a:gd name="T42" fmla="*/ 42 w 77"/>
                <a:gd name="T43" fmla="*/ 0 h 72"/>
                <a:gd name="T44" fmla="*/ 30 w 77"/>
                <a:gd name="T45" fmla="*/ 1 h 72"/>
                <a:gd name="T46" fmla="*/ 6 w 77"/>
                <a:gd name="T47" fmla="*/ 18 h 72"/>
                <a:gd name="T48" fmla="*/ 0 w 77"/>
                <a:gd name="T49" fmla="*/ 42 h 72"/>
                <a:gd name="T50" fmla="*/ 12 w 77"/>
                <a:gd name="T51" fmla="*/ 66 h 72"/>
                <a:gd name="T52" fmla="*/ 59 w 77"/>
                <a:gd name="T53" fmla="*/ 70 h 72"/>
                <a:gd name="T54" fmla="*/ 74 w 77"/>
                <a:gd name="T55" fmla="*/ 51 h 72"/>
                <a:gd name="T56" fmla="*/ 77 w 77"/>
                <a:gd name="T57" fmla="*/ 38 h 72"/>
                <a:gd name="T58" fmla="*/ 55 w 77"/>
                <a:gd name="T59" fmla="*/ 58 h 72"/>
                <a:gd name="T60" fmla="*/ 23 w 77"/>
                <a:gd name="T61" fmla="*/ 54 h 72"/>
                <a:gd name="T62" fmla="*/ 17 w 77"/>
                <a:gd name="T63" fmla="*/ 46 h 72"/>
                <a:gd name="T64" fmla="*/ 13 w 77"/>
                <a:gd name="T65" fmla="*/ 34 h 72"/>
                <a:gd name="T66" fmla="*/ 17 w 77"/>
                <a:gd name="T67" fmla="*/ 18 h 72"/>
                <a:gd name="T68" fmla="*/ 41 w 77"/>
                <a:gd name="T69" fmla="*/ 3 h 72"/>
                <a:gd name="T70" fmla="*/ 51 w 77"/>
                <a:gd name="T71" fmla="*/ 4 h 72"/>
                <a:gd name="T72" fmla="*/ 68 w 77"/>
                <a:gd name="T73" fmla="*/ 20 h 72"/>
                <a:gd name="T74" fmla="*/ 71 w 77"/>
                <a:gd name="T75" fmla="*/ 28 h 72"/>
                <a:gd name="T76" fmla="*/ 70 w 77"/>
                <a:gd name="T77" fmla="*/ 40 h 72"/>
                <a:gd name="T78" fmla="*/ 60 w 77"/>
                <a:gd name="T79" fmla="*/ 55 h 72"/>
                <a:gd name="T80" fmla="*/ 17 w 77"/>
                <a:gd name="T81" fmla="*/ 18 h 72"/>
                <a:gd name="T82" fmla="*/ 30 w 77"/>
                <a:gd name="T83" fmla="*/ 1 h 72"/>
                <a:gd name="T84" fmla="*/ 6 w 77"/>
                <a:gd name="T85" fmla="*/ 18 h 72"/>
                <a:gd name="T86" fmla="*/ 0 w 77"/>
                <a:gd name="T87" fmla="*/ 39 h 72"/>
                <a:gd name="T88" fmla="*/ 9 w 77"/>
                <a:gd name="T89" fmla="*/ 56 h 72"/>
                <a:gd name="T90" fmla="*/ 17 w 77"/>
                <a:gd name="T91" fmla="*/ 55 h 72"/>
                <a:gd name="T92" fmla="*/ 20 w 77"/>
                <a:gd name="T93" fmla="*/ 54 h 72"/>
                <a:gd name="T94" fmla="*/ 18 w 77"/>
                <a:gd name="T95" fmla="*/ 48 h 72"/>
                <a:gd name="T96" fmla="*/ 15 w 77"/>
                <a:gd name="T97" fmla="*/ 43 h 72"/>
                <a:gd name="T98" fmla="*/ 14 w 77"/>
                <a:gd name="T99" fmla="*/ 26 h 72"/>
                <a:gd name="T100" fmla="*/ 31 w 77"/>
                <a:gd name="T101" fmla="*/ 5 h 72"/>
                <a:gd name="T102" fmla="*/ 23 w 77"/>
                <a:gd name="T103" fmla="*/ 3 h 72"/>
                <a:gd name="T104" fmla="*/ 1 w 77"/>
                <a:gd name="T105" fmla="*/ 31 h 72"/>
                <a:gd name="T106" fmla="*/ 2 w 77"/>
                <a:gd name="T107" fmla="*/ 51 h 72"/>
                <a:gd name="T108" fmla="*/ 13 w 77"/>
                <a:gd name="T109" fmla="*/ 55 h 72"/>
                <a:gd name="T110" fmla="*/ 18 w 77"/>
                <a:gd name="T111" fmla="*/ 54 h 72"/>
                <a:gd name="T112" fmla="*/ 23 w 77"/>
                <a:gd name="T113" fmla="*/ 53 h 72"/>
                <a:gd name="T114" fmla="*/ 15 w 77"/>
                <a:gd name="T115" fmla="*/ 43 h 72"/>
                <a:gd name="T116" fmla="*/ 13 w 77"/>
                <a:gd name="T117" fmla="*/ 3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77" h="72">
                  <a:moveTo>
                    <a:pt x="14" y="26"/>
                  </a:moveTo>
                  <a:cubicBezTo>
                    <a:pt x="14" y="23"/>
                    <a:pt x="15" y="20"/>
                    <a:pt x="17" y="18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9" y="14"/>
                    <a:pt x="21" y="11"/>
                    <a:pt x="25" y="9"/>
                  </a:cubicBezTo>
                  <a:cubicBezTo>
                    <a:pt x="27" y="7"/>
                    <a:pt x="29" y="6"/>
                    <a:pt x="31" y="5"/>
                  </a:cubicBezTo>
                  <a:cubicBezTo>
                    <a:pt x="31" y="4"/>
                    <a:pt x="31" y="3"/>
                    <a:pt x="31" y="2"/>
                  </a:cubicBezTo>
                  <a:cubicBezTo>
                    <a:pt x="31" y="2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28" y="1"/>
                    <a:pt x="26" y="2"/>
                    <a:pt x="23" y="3"/>
                  </a:cubicBezTo>
                  <a:cubicBezTo>
                    <a:pt x="18" y="5"/>
                    <a:pt x="14" y="8"/>
                    <a:pt x="11" y="12"/>
                  </a:cubicBezTo>
                  <a:cubicBezTo>
                    <a:pt x="9" y="13"/>
                    <a:pt x="7" y="15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3" y="22"/>
                    <a:pt x="2" y="26"/>
                    <a:pt x="1" y="31"/>
                  </a:cubicBezTo>
                  <a:cubicBezTo>
                    <a:pt x="0" y="33"/>
                    <a:pt x="0" y="36"/>
                    <a:pt x="0" y="38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40"/>
                    <a:pt x="0" y="41"/>
                    <a:pt x="0" y="42"/>
                  </a:cubicBezTo>
                  <a:cubicBezTo>
                    <a:pt x="0" y="45"/>
                    <a:pt x="1" y="48"/>
                    <a:pt x="2" y="51"/>
                  </a:cubicBezTo>
                  <a:cubicBezTo>
                    <a:pt x="3" y="53"/>
                    <a:pt x="4" y="55"/>
                    <a:pt x="5" y="57"/>
                  </a:cubicBezTo>
                  <a:cubicBezTo>
                    <a:pt x="7" y="57"/>
                    <a:pt x="8" y="57"/>
                    <a:pt x="9" y="56"/>
                  </a:cubicBezTo>
                  <a:cubicBezTo>
                    <a:pt x="10" y="56"/>
                    <a:pt x="11" y="56"/>
                    <a:pt x="11" y="56"/>
                  </a:cubicBezTo>
                  <a:cubicBezTo>
                    <a:pt x="12" y="56"/>
                    <a:pt x="13" y="56"/>
                    <a:pt x="13" y="55"/>
                  </a:cubicBezTo>
                  <a:cubicBezTo>
                    <a:pt x="14" y="55"/>
                    <a:pt x="15" y="55"/>
                    <a:pt x="16" y="55"/>
                  </a:cubicBezTo>
                  <a:cubicBezTo>
                    <a:pt x="16" y="55"/>
                    <a:pt x="17" y="55"/>
                    <a:pt x="17" y="55"/>
                  </a:cubicBezTo>
                  <a:cubicBezTo>
                    <a:pt x="17" y="55"/>
                    <a:pt x="17" y="54"/>
                    <a:pt x="17" y="54"/>
                  </a:cubicBezTo>
                  <a:cubicBezTo>
                    <a:pt x="18" y="54"/>
                    <a:pt x="18" y="54"/>
                    <a:pt x="18" y="54"/>
                  </a:cubicBezTo>
                  <a:cubicBezTo>
                    <a:pt x="18" y="54"/>
                    <a:pt x="18" y="54"/>
                    <a:pt x="18" y="54"/>
                  </a:cubicBezTo>
                  <a:cubicBezTo>
                    <a:pt x="19" y="54"/>
                    <a:pt x="20" y="54"/>
                    <a:pt x="20" y="54"/>
                  </a:cubicBezTo>
                  <a:cubicBezTo>
                    <a:pt x="21" y="54"/>
                    <a:pt x="21" y="54"/>
                    <a:pt x="21" y="54"/>
                  </a:cubicBezTo>
                  <a:cubicBezTo>
                    <a:pt x="21" y="53"/>
                    <a:pt x="22" y="53"/>
                    <a:pt x="23" y="53"/>
                  </a:cubicBezTo>
                  <a:cubicBezTo>
                    <a:pt x="21" y="52"/>
                    <a:pt x="20" y="51"/>
                    <a:pt x="19" y="50"/>
                  </a:cubicBezTo>
                  <a:cubicBezTo>
                    <a:pt x="19" y="49"/>
                    <a:pt x="18" y="48"/>
                    <a:pt x="18" y="48"/>
                  </a:cubicBezTo>
                  <a:cubicBezTo>
                    <a:pt x="18" y="47"/>
                    <a:pt x="17" y="47"/>
                    <a:pt x="17" y="46"/>
                  </a:cubicBezTo>
                  <a:cubicBezTo>
                    <a:pt x="16" y="45"/>
                    <a:pt x="16" y="44"/>
                    <a:pt x="15" y="43"/>
                  </a:cubicBezTo>
                  <a:cubicBezTo>
                    <a:pt x="15" y="43"/>
                    <a:pt x="15" y="43"/>
                    <a:pt x="15" y="43"/>
                  </a:cubicBezTo>
                  <a:cubicBezTo>
                    <a:pt x="15" y="43"/>
                    <a:pt x="15" y="43"/>
                    <a:pt x="15" y="43"/>
                  </a:cubicBezTo>
                  <a:cubicBezTo>
                    <a:pt x="14" y="40"/>
                    <a:pt x="13" y="37"/>
                    <a:pt x="13" y="34"/>
                  </a:cubicBezTo>
                  <a:cubicBezTo>
                    <a:pt x="13" y="33"/>
                    <a:pt x="13" y="33"/>
                    <a:pt x="13" y="32"/>
                  </a:cubicBezTo>
                  <a:cubicBezTo>
                    <a:pt x="13" y="30"/>
                    <a:pt x="13" y="28"/>
                    <a:pt x="14" y="26"/>
                  </a:cubicBezTo>
                  <a:close/>
                  <a:moveTo>
                    <a:pt x="31" y="2"/>
                  </a:moveTo>
                  <a:cubicBezTo>
                    <a:pt x="31" y="2"/>
                    <a:pt x="30" y="1"/>
                    <a:pt x="30" y="1"/>
                  </a:cubicBezTo>
                  <a:cubicBezTo>
                    <a:pt x="28" y="1"/>
                    <a:pt x="26" y="2"/>
                    <a:pt x="23" y="3"/>
                  </a:cubicBezTo>
                  <a:cubicBezTo>
                    <a:pt x="18" y="5"/>
                    <a:pt x="14" y="8"/>
                    <a:pt x="11" y="12"/>
                  </a:cubicBezTo>
                  <a:cubicBezTo>
                    <a:pt x="9" y="13"/>
                    <a:pt x="7" y="15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3" y="22"/>
                    <a:pt x="2" y="26"/>
                    <a:pt x="1" y="31"/>
                  </a:cubicBezTo>
                  <a:cubicBezTo>
                    <a:pt x="0" y="33"/>
                    <a:pt x="0" y="36"/>
                    <a:pt x="0" y="38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40"/>
                    <a:pt x="0" y="41"/>
                    <a:pt x="0" y="42"/>
                  </a:cubicBezTo>
                  <a:cubicBezTo>
                    <a:pt x="5" y="43"/>
                    <a:pt x="10" y="45"/>
                    <a:pt x="15" y="47"/>
                  </a:cubicBezTo>
                  <a:cubicBezTo>
                    <a:pt x="15" y="47"/>
                    <a:pt x="15" y="47"/>
                    <a:pt x="15" y="47"/>
                  </a:cubicBezTo>
                  <a:cubicBezTo>
                    <a:pt x="16" y="47"/>
                    <a:pt x="17" y="47"/>
                    <a:pt x="18" y="48"/>
                  </a:cubicBezTo>
                  <a:cubicBezTo>
                    <a:pt x="18" y="47"/>
                    <a:pt x="17" y="47"/>
                    <a:pt x="17" y="46"/>
                  </a:cubicBezTo>
                  <a:cubicBezTo>
                    <a:pt x="16" y="45"/>
                    <a:pt x="16" y="44"/>
                    <a:pt x="15" y="43"/>
                  </a:cubicBezTo>
                  <a:cubicBezTo>
                    <a:pt x="15" y="43"/>
                    <a:pt x="15" y="43"/>
                    <a:pt x="15" y="43"/>
                  </a:cubicBezTo>
                  <a:cubicBezTo>
                    <a:pt x="15" y="43"/>
                    <a:pt x="15" y="43"/>
                    <a:pt x="15" y="43"/>
                  </a:cubicBezTo>
                  <a:cubicBezTo>
                    <a:pt x="14" y="40"/>
                    <a:pt x="13" y="37"/>
                    <a:pt x="13" y="34"/>
                  </a:cubicBezTo>
                  <a:cubicBezTo>
                    <a:pt x="13" y="33"/>
                    <a:pt x="13" y="33"/>
                    <a:pt x="13" y="32"/>
                  </a:cubicBezTo>
                  <a:cubicBezTo>
                    <a:pt x="13" y="30"/>
                    <a:pt x="13" y="28"/>
                    <a:pt x="14" y="26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3"/>
                    <a:pt x="15" y="20"/>
                    <a:pt x="17" y="18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9" y="14"/>
                    <a:pt x="21" y="11"/>
                    <a:pt x="25" y="9"/>
                  </a:cubicBezTo>
                  <a:cubicBezTo>
                    <a:pt x="27" y="7"/>
                    <a:pt x="29" y="6"/>
                    <a:pt x="31" y="5"/>
                  </a:cubicBezTo>
                  <a:cubicBezTo>
                    <a:pt x="31" y="4"/>
                    <a:pt x="31" y="3"/>
                    <a:pt x="31" y="2"/>
                  </a:cubicBezTo>
                  <a:close/>
                  <a:moveTo>
                    <a:pt x="19" y="50"/>
                  </a:moveTo>
                  <a:cubicBezTo>
                    <a:pt x="18" y="51"/>
                    <a:pt x="18" y="53"/>
                    <a:pt x="17" y="55"/>
                  </a:cubicBezTo>
                  <a:cubicBezTo>
                    <a:pt x="17" y="55"/>
                    <a:pt x="17" y="54"/>
                    <a:pt x="17" y="54"/>
                  </a:cubicBezTo>
                  <a:cubicBezTo>
                    <a:pt x="18" y="54"/>
                    <a:pt x="18" y="54"/>
                    <a:pt x="18" y="54"/>
                  </a:cubicBezTo>
                  <a:cubicBezTo>
                    <a:pt x="19" y="54"/>
                    <a:pt x="20" y="54"/>
                    <a:pt x="20" y="54"/>
                  </a:cubicBezTo>
                  <a:cubicBezTo>
                    <a:pt x="21" y="54"/>
                    <a:pt x="21" y="54"/>
                    <a:pt x="21" y="54"/>
                  </a:cubicBezTo>
                  <a:cubicBezTo>
                    <a:pt x="21" y="53"/>
                    <a:pt x="22" y="53"/>
                    <a:pt x="23" y="53"/>
                  </a:cubicBezTo>
                  <a:cubicBezTo>
                    <a:pt x="21" y="52"/>
                    <a:pt x="20" y="51"/>
                    <a:pt x="19" y="50"/>
                  </a:cubicBezTo>
                  <a:close/>
                  <a:moveTo>
                    <a:pt x="76" y="31"/>
                  </a:moveTo>
                  <a:cubicBezTo>
                    <a:pt x="75" y="27"/>
                    <a:pt x="74" y="24"/>
                    <a:pt x="73" y="21"/>
                  </a:cubicBezTo>
                  <a:cubicBezTo>
                    <a:pt x="73" y="21"/>
                    <a:pt x="73" y="21"/>
                    <a:pt x="72" y="21"/>
                  </a:cubicBezTo>
                  <a:cubicBezTo>
                    <a:pt x="72" y="20"/>
                    <a:pt x="71" y="19"/>
                    <a:pt x="71" y="18"/>
                  </a:cubicBezTo>
                  <a:cubicBezTo>
                    <a:pt x="71" y="18"/>
                    <a:pt x="71" y="18"/>
                    <a:pt x="71" y="18"/>
                  </a:cubicBezTo>
                  <a:cubicBezTo>
                    <a:pt x="70" y="17"/>
                    <a:pt x="69" y="16"/>
                    <a:pt x="69" y="15"/>
                  </a:cubicBezTo>
                  <a:cubicBezTo>
                    <a:pt x="69" y="15"/>
                    <a:pt x="69" y="15"/>
                    <a:pt x="69" y="15"/>
                  </a:cubicBezTo>
                  <a:cubicBezTo>
                    <a:pt x="69" y="15"/>
                    <a:pt x="69" y="15"/>
                    <a:pt x="69" y="15"/>
                  </a:cubicBezTo>
                  <a:cubicBezTo>
                    <a:pt x="68" y="14"/>
                    <a:pt x="67" y="13"/>
                    <a:pt x="66" y="12"/>
                  </a:cubicBezTo>
                  <a:cubicBezTo>
                    <a:pt x="64" y="9"/>
                    <a:pt x="61" y="7"/>
                    <a:pt x="59" y="6"/>
                  </a:cubicBezTo>
                  <a:cubicBezTo>
                    <a:pt x="59" y="6"/>
                    <a:pt x="59" y="6"/>
                    <a:pt x="59" y="6"/>
                  </a:cubicBezTo>
                  <a:cubicBezTo>
                    <a:pt x="57" y="5"/>
                    <a:pt x="56" y="4"/>
                    <a:pt x="54" y="3"/>
                  </a:cubicBezTo>
                  <a:cubicBezTo>
                    <a:pt x="54" y="3"/>
                    <a:pt x="54" y="3"/>
                    <a:pt x="54" y="3"/>
                  </a:cubicBezTo>
                  <a:cubicBezTo>
                    <a:pt x="54" y="3"/>
                    <a:pt x="53" y="3"/>
                    <a:pt x="53" y="3"/>
                  </a:cubicBezTo>
                  <a:cubicBezTo>
                    <a:pt x="51" y="2"/>
                    <a:pt x="49" y="1"/>
                    <a:pt x="46" y="1"/>
                  </a:cubicBezTo>
                  <a:cubicBezTo>
                    <a:pt x="45" y="0"/>
                    <a:pt x="44" y="0"/>
                    <a:pt x="42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1" y="0"/>
                    <a:pt x="40" y="0"/>
                    <a:pt x="38" y="0"/>
                  </a:cubicBezTo>
                  <a:cubicBezTo>
                    <a:pt x="36" y="0"/>
                    <a:pt x="33" y="0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28" y="1"/>
                    <a:pt x="26" y="2"/>
                    <a:pt x="23" y="3"/>
                  </a:cubicBezTo>
                  <a:cubicBezTo>
                    <a:pt x="18" y="5"/>
                    <a:pt x="14" y="8"/>
                    <a:pt x="11" y="12"/>
                  </a:cubicBezTo>
                  <a:cubicBezTo>
                    <a:pt x="9" y="13"/>
                    <a:pt x="7" y="15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3" y="22"/>
                    <a:pt x="2" y="26"/>
                    <a:pt x="1" y="31"/>
                  </a:cubicBezTo>
                  <a:cubicBezTo>
                    <a:pt x="0" y="33"/>
                    <a:pt x="0" y="36"/>
                    <a:pt x="0" y="38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40"/>
                    <a:pt x="0" y="41"/>
                    <a:pt x="0" y="42"/>
                  </a:cubicBezTo>
                  <a:cubicBezTo>
                    <a:pt x="0" y="45"/>
                    <a:pt x="1" y="48"/>
                    <a:pt x="2" y="51"/>
                  </a:cubicBezTo>
                  <a:cubicBezTo>
                    <a:pt x="3" y="53"/>
                    <a:pt x="4" y="55"/>
                    <a:pt x="5" y="57"/>
                  </a:cubicBezTo>
                  <a:cubicBezTo>
                    <a:pt x="7" y="60"/>
                    <a:pt x="9" y="63"/>
                    <a:pt x="11" y="65"/>
                  </a:cubicBezTo>
                  <a:cubicBezTo>
                    <a:pt x="11" y="65"/>
                    <a:pt x="12" y="65"/>
                    <a:pt x="12" y="66"/>
                  </a:cubicBezTo>
                  <a:cubicBezTo>
                    <a:pt x="14" y="67"/>
                    <a:pt x="16" y="69"/>
                    <a:pt x="18" y="70"/>
                  </a:cubicBezTo>
                  <a:cubicBezTo>
                    <a:pt x="19" y="71"/>
                    <a:pt x="19" y="71"/>
                    <a:pt x="20" y="72"/>
                  </a:cubicBezTo>
                  <a:cubicBezTo>
                    <a:pt x="56" y="72"/>
                    <a:pt x="56" y="72"/>
                    <a:pt x="56" y="72"/>
                  </a:cubicBezTo>
                  <a:cubicBezTo>
                    <a:pt x="57" y="71"/>
                    <a:pt x="58" y="71"/>
                    <a:pt x="59" y="70"/>
                  </a:cubicBezTo>
                  <a:cubicBezTo>
                    <a:pt x="61" y="69"/>
                    <a:pt x="63" y="67"/>
                    <a:pt x="65" y="66"/>
                  </a:cubicBezTo>
                  <a:cubicBezTo>
                    <a:pt x="66" y="64"/>
                    <a:pt x="68" y="63"/>
                    <a:pt x="69" y="61"/>
                  </a:cubicBezTo>
                  <a:cubicBezTo>
                    <a:pt x="70" y="60"/>
                    <a:pt x="71" y="59"/>
                    <a:pt x="71" y="57"/>
                  </a:cubicBezTo>
                  <a:cubicBezTo>
                    <a:pt x="73" y="55"/>
                    <a:pt x="74" y="53"/>
                    <a:pt x="74" y="51"/>
                  </a:cubicBezTo>
                  <a:cubicBezTo>
                    <a:pt x="74" y="50"/>
                    <a:pt x="74" y="50"/>
                    <a:pt x="74" y="50"/>
                  </a:cubicBezTo>
                  <a:cubicBezTo>
                    <a:pt x="76" y="47"/>
                    <a:pt x="76" y="44"/>
                    <a:pt x="76" y="41"/>
                  </a:cubicBezTo>
                  <a:cubicBezTo>
                    <a:pt x="76" y="40"/>
                    <a:pt x="77" y="39"/>
                    <a:pt x="77" y="38"/>
                  </a:cubicBezTo>
                  <a:cubicBezTo>
                    <a:pt x="77" y="38"/>
                    <a:pt x="77" y="38"/>
                    <a:pt x="77" y="38"/>
                  </a:cubicBezTo>
                  <a:cubicBezTo>
                    <a:pt x="77" y="38"/>
                    <a:pt x="77" y="38"/>
                    <a:pt x="77" y="38"/>
                  </a:cubicBezTo>
                  <a:cubicBezTo>
                    <a:pt x="77" y="36"/>
                    <a:pt x="76" y="33"/>
                    <a:pt x="76" y="31"/>
                  </a:cubicBezTo>
                  <a:close/>
                  <a:moveTo>
                    <a:pt x="56" y="57"/>
                  </a:moveTo>
                  <a:cubicBezTo>
                    <a:pt x="56" y="57"/>
                    <a:pt x="56" y="58"/>
                    <a:pt x="55" y="58"/>
                  </a:cubicBezTo>
                  <a:cubicBezTo>
                    <a:pt x="53" y="59"/>
                    <a:pt x="50" y="60"/>
                    <a:pt x="48" y="60"/>
                  </a:cubicBezTo>
                  <a:cubicBezTo>
                    <a:pt x="48" y="60"/>
                    <a:pt x="47" y="60"/>
                    <a:pt x="47" y="60"/>
                  </a:cubicBezTo>
                  <a:cubicBezTo>
                    <a:pt x="45" y="61"/>
                    <a:pt x="44" y="61"/>
                    <a:pt x="42" y="61"/>
                  </a:cubicBezTo>
                  <a:cubicBezTo>
                    <a:pt x="35" y="61"/>
                    <a:pt x="28" y="58"/>
                    <a:pt x="23" y="54"/>
                  </a:cubicBezTo>
                  <a:cubicBezTo>
                    <a:pt x="23" y="54"/>
                    <a:pt x="23" y="53"/>
                    <a:pt x="23" y="53"/>
                  </a:cubicBezTo>
                  <a:cubicBezTo>
                    <a:pt x="21" y="52"/>
                    <a:pt x="20" y="51"/>
                    <a:pt x="19" y="50"/>
                  </a:cubicBezTo>
                  <a:cubicBezTo>
                    <a:pt x="19" y="49"/>
                    <a:pt x="18" y="48"/>
                    <a:pt x="18" y="48"/>
                  </a:cubicBezTo>
                  <a:cubicBezTo>
                    <a:pt x="18" y="47"/>
                    <a:pt x="17" y="47"/>
                    <a:pt x="17" y="46"/>
                  </a:cubicBezTo>
                  <a:cubicBezTo>
                    <a:pt x="16" y="45"/>
                    <a:pt x="16" y="44"/>
                    <a:pt x="15" y="43"/>
                  </a:cubicBezTo>
                  <a:cubicBezTo>
                    <a:pt x="15" y="43"/>
                    <a:pt x="15" y="43"/>
                    <a:pt x="15" y="43"/>
                  </a:cubicBezTo>
                  <a:cubicBezTo>
                    <a:pt x="15" y="43"/>
                    <a:pt x="15" y="43"/>
                    <a:pt x="15" y="43"/>
                  </a:cubicBezTo>
                  <a:cubicBezTo>
                    <a:pt x="14" y="40"/>
                    <a:pt x="13" y="37"/>
                    <a:pt x="13" y="34"/>
                  </a:cubicBezTo>
                  <a:cubicBezTo>
                    <a:pt x="13" y="33"/>
                    <a:pt x="13" y="33"/>
                    <a:pt x="13" y="32"/>
                  </a:cubicBezTo>
                  <a:cubicBezTo>
                    <a:pt x="13" y="30"/>
                    <a:pt x="13" y="28"/>
                    <a:pt x="14" y="26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3"/>
                    <a:pt x="15" y="20"/>
                    <a:pt x="17" y="18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9" y="14"/>
                    <a:pt x="21" y="11"/>
                    <a:pt x="25" y="9"/>
                  </a:cubicBezTo>
                  <a:cubicBezTo>
                    <a:pt x="27" y="7"/>
                    <a:pt x="29" y="6"/>
                    <a:pt x="31" y="5"/>
                  </a:cubicBezTo>
                  <a:cubicBezTo>
                    <a:pt x="34" y="4"/>
                    <a:pt x="38" y="3"/>
                    <a:pt x="41" y="3"/>
                  </a:cubicBezTo>
                  <a:cubicBezTo>
                    <a:pt x="42" y="3"/>
                    <a:pt x="42" y="3"/>
                    <a:pt x="42" y="3"/>
                  </a:cubicBezTo>
                  <a:cubicBezTo>
                    <a:pt x="43" y="3"/>
                    <a:pt x="44" y="3"/>
                    <a:pt x="46" y="3"/>
                  </a:cubicBezTo>
                  <a:cubicBezTo>
                    <a:pt x="47" y="3"/>
                    <a:pt x="49" y="4"/>
                    <a:pt x="50" y="4"/>
                  </a:cubicBezTo>
                  <a:cubicBezTo>
                    <a:pt x="51" y="4"/>
                    <a:pt x="51" y="4"/>
                    <a:pt x="51" y="4"/>
                  </a:cubicBezTo>
                  <a:cubicBezTo>
                    <a:pt x="51" y="4"/>
                    <a:pt x="51" y="4"/>
                    <a:pt x="51" y="4"/>
                  </a:cubicBezTo>
                  <a:cubicBezTo>
                    <a:pt x="51" y="4"/>
                    <a:pt x="52" y="5"/>
                    <a:pt x="53" y="5"/>
                  </a:cubicBezTo>
                  <a:cubicBezTo>
                    <a:pt x="57" y="7"/>
                    <a:pt x="61" y="10"/>
                    <a:pt x="64" y="13"/>
                  </a:cubicBezTo>
                  <a:cubicBezTo>
                    <a:pt x="66" y="15"/>
                    <a:pt x="67" y="17"/>
                    <a:pt x="68" y="20"/>
                  </a:cubicBezTo>
                  <a:cubicBezTo>
                    <a:pt x="68" y="20"/>
                    <a:pt x="68" y="20"/>
                    <a:pt x="68" y="20"/>
                  </a:cubicBezTo>
                  <a:cubicBezTo>
                    <a:pt x="69" y="20"/>
                    <a:pt x="69" y="21"/>
                    <a:pt x="69" y="22"/>
                  </a:cubicBezTo>
                  <a:cubicBezTo>
                    <a:pt x="69" y="22"/>
                    <a:pt x="69" y="22"/>
                    <a:pt x="69" y="22"/>
                  </a:cubicBezTo>
                  <a:cubicBezTo>
                    <a:pt x="70" y="24"/>
                    <a:pt x="71" y="26"/>
                    <a:pt x="71" y="28"/>
                  </a:cubicBezTo>
                  <a:cubicBezTo>
                    <a:pt x="71" y="28"/>
                    <a:pt x="71" y="28"/>
                    <a:pt x="71" y="28"/>
                  </a:cubicBezTo>
                  <a:cubicBezTo>
                    <a:pt x="71" y="29"/>
                    <a:pt x="71" y="30"/>
                    <a:pt x="71" y="32"/>
                  </a:cubicBezTo>
                  <a:cubicBezTo>
                    <a:pt x="71" y="32"/>
                    <a:pt x="71" y="32"/>
                    <a:pt x="71" y="32"/>
                  </a:cubicBezTo>
                  <a:cubicBezTo>
                    <a:pt x="71" y="35"/>
                    <a:pt x="71" y="38"/>
                    <a:pt x="70" y="40"/>
                  </a:cubicBezTo>
                  <a:cubicBezTo>
                    <a:pt x="70" y="40"/>
                    <a:pt x="70" y="40"/>
                    <a:pt x="70" y="40"/>
                  </a:cubicBezTo>
                  <a:cubicBezTo>
                    <a:pt x="70" y="40"/>
                    <a:pt x="70" y="40"/>
                    <a:pt x="70" y="40"/>
                  </a:cubicBezTo>
                  <a:cubicBezTo>
                    <a:pt x="69" y="43"/>
                    <a:pt x="68" y="46"/>
                    <a:pt x="66" y="48"/>
                  </a:cubicBezTo>
                  <a:cubicBezTo>
                    <a:pt x="64" y="51"/>
                    <a:pt x="62" y="53"/>
                    <a:pt x="60" y="55"/>
                  </a:cubicBezTo>
                  <a:cubicBezTo>
                    <a:pt x="59" y="56"/>
                    <a:pt x="58" y="56"/>
                    <a:pt x="56" y="57"/>
                  </a:cubicBezTo>
                  <a:close/>
                  <a:moveTo>
                    <a:pt x="14" y="26"/>
                  </a:moveTo>
                  <a:cubicBezTo>
                    <a:pt x="14" y="23"/>
                    <a:pt x="15" y="20"/>
                    <a:pt x="17" y="18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9" y="14"/>
                    <a:pt x="21" y="11"/>
                    <a:pt x="25" y="9"/>
                  </a:cubicBezTo>
                  <a:cubicBezTo>
                    <a:pt x="27" y="7"/>
                    <a:pt x="29" y="6"/>
                    <a:pt x="31" y="5"/>
                  </a:cubicBezTo>
                  <a:cubicBezTo>
                    <a:pt x="31" y="4"/>
                    <a:pt x="31" y="3"/>
                    <a:pt x="31" y="2"/>
                  </a:cubicBezTo>
                  <a:cubicBezTo>
                    <a:pt x="31" y="2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28" y="1"/>
                    <a:pt x="26" y="2"/>
                    <a:pt x="23" y="3"/>
                  </a:cubicBezTo>
                  <a:cubicBezTo>
                    <a:pt x="18" y="5"/>
                    <a:pt x="14" y="8"/>
                    <a:pt x="11" y="12"/>
                  </a:cubicBezTo>
                  <a:cubicBezTo>
                    <a:pt x="9" y="13"/>
                    <a:pt x="7" y="15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3" y="22"/>
                    <a:pt x="2" y="26"/>
                    <a:pt x="1" y="31"/>
                  </a:cubicBezTo>
                  <a:cubicBezTo>
                    <a:pt x="0" y="33"/>
                    <a:pt x="0" y="36"/>
                    <a:pt x="0" y="38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40"/>
                    <a:pt x="0" y="41"/>
                    <a:pt x="0" y="42"/>
                  </a:cubicBezTo>
                  <a:cubicBezTo>
                    <a:pt x="0" y="45"/>
                    <a:pt x="1" y="48"/>
                    <a:pt x="2" y="51"/>
                  </a:cubicBezTo>
                  <a:cubicBezTo>
                    <a:pt x="3" y="53"/>
                    <a:pt x="4" y="55"/>
                    <a:pt x="5" y="57"/>
                  </a:cubicBezTo>
                  <a:cubicBezTo>
                    <a:pt x="7" y="57"/>
                    <a:pt x="8" y="57"/>
                    <a:pt x="9" y="56"/>
                  </a:cubicBezTo>
                  <a:cubicBezTo>
                    <a:pt x="10" y="56"/>
                    <a:pt x="11" y="56"/>
                    <a:pt x="11" y="56"/>
                  </a:cubicBezTo>
                  <a:cubicBezTo>
                    <a:pt x="12" y="56"/>
                    <a:pt x="13" y="56"/>
                    <a:pt x="13" y="55"/>
                  </a:cubicBezTo>
                  <a:cubicBezTo>
                    <a:pt x="14" y="55"/>
                    <a:pt x="15" y="55"/>
                    <a:pt x="16" y="55"/>
                  </a:cubicBezTo>
                  <a:cubicBezTo>
                    <a:pt x="16" y="55"/>
                    <a:pt x="17" y="55"/>
                    <a:pt x="17" y="55"/>
                  </a:cubicBezTo>
                  <a:cubicBezTo>
                    <a:pt x="17" y="55"/>
                    <a:pt x="17" y="54"/>
                    <a:pt x="17" y="54"/>
                  </a:cubicBezTo>
                  <a:cubicBezTo>
                    <a:pt x="18" y="54"/>
                    <a:pt x="18" y="54"/>
                    <a:pt x="18" y="54"/>
                  </a:cubicBezTo>
                  <a:cubicBezTo>
                    <a:pt x="18" y="54"/>
                    <a:pt x="18" y="54"/>
                    <a:pt x="18" y="54"/>
                  </a:cubicBezTo>
                  <a:cubicBezTo>
                    <a:pt x="19" y="54"/>
                    <a:pt x="20" y="54"/>
                    <a:pt x="20" y="54"/>
                  </a:cubicBezTo>
                  <a:cubicBezTo>
                    <a:pt x="21" y="54"/>
                    <a:pt x="21" y="54"/>
                    <a:pt x="21" y="54"/>
                  </a:cubicBezTo>
                  <a:cubicBezTo>
                    <a:pt x="21" y="53"/>
                    <a:pt x="22" y="53"/>
                    <a:pt x="23" y="53"/>
                  </a:cubicBezTo>
                  <a:cubicBezTo>
                    <a:pt x="21" y="52"/>
                    <a:pt x="20" y="51"/>
                    <a:pt x="19" y="50"/>
                  </a:cubicBezTo>
                  <a:cubicBezTo>
                    <a:pt x="19" y="49"/>
                    <a:pt x="18" y="48"/>
                    <a:pt x="18" y="48"/>
                  </a:cubicBezTo>
                  <a:cubicBezTo>
                    <a:pt x="18" y="47"/>
                    <a:pt x="17" y="47"/>
                    <a:pt x="17" y="46"/>
                  </a:cubicBezTo>
                  <a:cubicBezTo>
                    <a:pt x="16" y="45"/>
                    <a:pt x="16" y="44"/>
                    <a:pt x="15" y="43"/>
                  </a:cubicBezTo>
                  <a:cubicBezTo>
                    <a:pt x="15" y="43"/>
                    <a:pt x="15" y="43"/>
                    <a:pt x="15" y="43"/>
                  </a:cubicBezTo>
                  <a:cubicBezTo>
                    <a:pt x="15" y="43"/>
                    <a:pt x="15" y="43"/>
                    <a:pt x="15" y="43"/>
                  </a:cubicBezTo>
                  <a:cubicBezTo>
                    <a:pt x="14" y="40"/>
                    <a:pt x="13" y="37"/>
                    <a:pt x="13" y="34"/>
                  </a:cubicBezTo>
                  <a:cubicBezTo>
                    <a:pt x="13" y="33"/>
                    <a:pt x="13" y="33"/>
                    <a:pt x="13" y="32"/>
                  </a:cubicBezTo>
                  <a:cubicBezTo>
                    <a:pt x="13" y="30"/>
                    <a:pt x="13" y="28"/>
                    <a:pt x="14" y="26"/>
                  </a:cubicBezTo>
                  <a:close/>
                  <a:moveTo>
                    <a:pt x="14" y="26"/>
                  </a:moveTo>
                  <a:cubicBezTo>
                    <a:pt x="14" y="23"/>
                    <a:pt x="15" y="20"/>
                    <a:pt x="17" y="18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9" y="14"/>
                    <a:pt x="21" y="11"/>
                    <a:pt x="25" y="9"/>
                  </a:cubicBezTo>
                  <a:cubicBezTo>
                    <a:pt x="27" y="7"/>
                    <a:pt x="29" y="6"/>
                    <a:pt x="31" y="5"/>
                  </a:cubicBezTo>
                  <a:cubicBezTo>
                    <a:pt x="31" y="4"/>
                    <a:pt x="31" y="3"/>
                    <a:pt x="31" y="2"/>
                  </a:cubicBezTo>
                  <a:cubicBezTo>
                    <a:pt x="31" y="2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28" y="1"/>
                    <a:pt x="26" y="2"/>
                    <a:pt x="23" y="3"/>
                  </a:cubicBezTo>
                  <a:cubicBezTo>
                    <a:pt x="18" y="5"/>
                    <a:pt x="14" y="8"/>
                    <a:pt x="11" y="12"/>
                  </a:cubicBezTo>
                  <a:cubicBezTo>
                    <a:pt x="9" y="13"/>
                    <a:pt x="7" y="15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3" y="22"/>
                    <a:pt x="2" y="26"/>
                    <a:pt x="1" y="31"/>
                  </a:cubicBezTo>
                  <a:cubicBezTo>
                    <a:pt x="0" y="33"/>
                    <a:pt x="0" y="36"/>
                    <a:pt x="0" y="38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40"/>
                    <a:pt x="0" y="41"/>
                    <a:pt x="0" y="42"/>
                  </a:cubicBezTo>
                  <a:cubicBezTo>
                    <a:pt x="0" y="45"/>
                    <a:pt x="1" y="48"/>
                    <a:pt x="2" y="51"/>
                  </a:cubicBezTo>
                  <a:cubicBezTo>
                    <a:pt x="3" y="53"/>
                    <a:pt x="4" y="55"/>
                    <a:pt x="5" y="57"/>
                  </a:cubicBezTo>
                  <a:cubicBezTo>
                    <a:pt x="7" y="57"/>
                    <a:pt x="8" y="57"/>
                    <a:pt x="9" y="56"/>
                  </a:cubicBezTo>
                  <a:cubicBezTo>
                    <a:pt x="10" y="56"/>
                    <a:pt x="11" y="56"/>
                    <a:pt x="11" y="56"/>
                  </a:cubicBezTo>
                  <a:cubicBezTo>
                    <a:pt x="12" y="56"/>
                    <a:pt x="13" y="56"/>
                    <a:pt x="13" y="55"/>
                  </a:cubicBezTo>
                  <a:cubicBezTo>
                    <a:pt x="14" y="55"/>
                    <a:pt x="15" y="55"/>
                    <a:pt x="16" y="55"/>
                  </a:cubicBezTo>
                  <a:cubicBezTo>
                    <a:pt x="16" y="55"/>
                    <a:pt x="17" y="55"/>
                    <a:pt x="17" y="55"/>
                  </a:cubicBezTo>
                  <a:cubicBezTo>
                    <a:pt x="17" y="55"/>
                    <a:pt x="17" y="54"/>
                    <a:pt x="17" y="54"/>
                  </a:cubicBezTo>
                  <a:cubicBezTo>
                    <a:pt x="18" y="54"/>
                    <a:pt x="18" y="54"/>
                    <a:pt x="18" y="54"/>
                  </a:cubicBezTo>
                  <a:cubicBezTo>
                    <a:pt x="18" y="54"/>
                    <a:pt x="18" y="54"/>
                    <a:pt x="18" y="54"/>
                  </a:cubicBezTo>
                  <a:cubicBezTo>
                    <a:pt x="19" y="54"/>
                    <a:pt x="20" y="54"/>
                    <a:pt x="20" y="54"/>
                  </a:cubicBezTo>
                  <a:cubicBezTo>
                    <a:pt x="21" y="54"/>
                    <a:pt x="21" y="54"/>
                    <a:pt x="21" y="54"/>
                  </a:cubicBezTo>
                  <a:cubicBezTo>
                    <a:pt x="21" y="53"/>
                    <a:pt x="22" y="53"/>
                    <a:pt x="23" y="53"/>
                  </a:cubicBezTo>
                  <a:cubicBezTo>
                    <a:pt x="21" y="52"/>
                    <a:pt x="20" y="51"/>
                    <a:pt x="19" y="50"/>
                  </a:cubicBezTo>
                  <a:cubicBezTo>
                    <a:pt x="19" y="49"/>
                    <a:pt x="18" y="48"/>
                    <a:pt x="18" y="48"/>
                  </a:cubicBezTo>
                  <a:cubicBezTo>
                    <a:pt x="18" y="47"/>
                    <a:pt x="17" y="47"/>
                    <a:pt x="17" y="46"/>
                  </a:cubicBezTo>
                  <a:cubicBezTo>
                    <a:pt x="16" y="45"/>
                    <a:pt x="16" y="44"/>
                    <a:pt x="15" y="43"/>
                  </a:cubicBezTo>
                  <a:cubicBezTo>
                    <a:pt x="15" y="43"/>
                    <a:pt x="15" y="43"/>
                    <a:pt x="15" y="43"/>
                  </a:cubicBezTo>
                  <a:cubicBezTo>
                    <a:pt x="15" y="43"/>
                    <a:pt x="15" y="43"/>
                    <a:pt x="15" y="43"/>
                  </a:cubicBezTo>
                  <a:cubicBezTo>
                    <a:pt x="14" y="40"/>
                    <a:pt x="13" y="37"/>
                    <a:pt x="13" y="34"/>
                  </a:cubicBezTo>
                  <a:cubicBezTo>
                    <a:pt x="13" y="33"/>
                    <a:pt x="13" y="33"/>
                    <a:pt x="13" y="32"/>
                  </a:cubicBezTo>
                  <a:cubicBezTo>
                    <a:pt x="13" y="30"/>
                    <a:pt x="13" y="28"/>
                    <a:pt x="14" y="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" name="Oval 367"/>
            <p:cNvSpPr>
              <a:spLocks noChangeArrowheads="1"/>
            </p:cNvSpPr>
            <p:nvPr/>
          </p:nvSpPr>
          <p:spPr bwMode="auto">
            <a:xfrm>
              <a:off x="6186488" y="3652838"/>
              <a:ext cx="112713" cy="112713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59" name="组合 58"/>
          <p:cNvGrpSpPr/>
          <p:nvPr/>
        </p:nvGrpSpPr>
        <p:grpSpPr>
          <a:xfrm>
            <a:off x="5374878" y="1597295"/>
            <a:ext cx="1309688" cy="2855912"/>
            <a:chOff x="6896100" y="4008438"/>
            <a:chExt cx="1309688" cy="2855912"/>
          </a:xfrm>
          <a:solidFill>
            <a:srgbClr val="106180"/>
          </a:solidFill>
        </p:grpSpPr>
        <p:sp>
          <p:nvSpPr>
            <p:cNvPr id="60" name="Freeform 274"/>
            <p:cNvSpPr/>
            <p:nvPr/>
          </p:nvSpPr>
          <p:spPr bwMode="auto">
            <a:xfrm>
              <a:off x="7324725" y="5422900"/>
              <a:ext cx="622300" cy="989012"/>
            </a:xfrm>
            <a:custGeom>
              <a:avLst/>
              <a:gdLst>
                <a:gd name="T0" fmla="*/ 98 w 221"/>
                <a:gd name="T1" fmla="*/ 148 h 352"/>
                <a:gd name="T2" fmla="*/ 67 w 221"/>
                <a:gd name="T3" fmla="*/ 282 h 352"/>
                <a:gd name="T4" fmla="*/ 59 w 221"/>
                <a:gd name="T5" fmla="*/ 337 h 352"/>
                <a:gd name="T6" fmla="*/ 11 w 221"/>
                <a:gd name="T7" fmla="*/ 347 h 352"/>
                <a:gd name="T8" fmla="*/ 3 w 221"/>
                <a:gd name="T9" fmla="*/ 343 h 352"/>
                <a:gd name="T10" fmla="*/ 1 w 221"/>
                <a:gd name="T11" fmla="*/ 325 h 352"/>
                <a:gd name="T12" fmla="*/ 12 w 221"/>
                <a:gd name="T13" fmla="*/ 245 h 352"/>
                <a:gd name="T14" fmla="*/ 24 w 221"/>
                <a:gd name="T15" fmla="*/ 167 h 352"/>
                <a:gd name="T16" fmla="*/ 90 w 221"/>
                <a:gd name="T17" fmla="*/ 58 h 352"/>
                <a:gd name="T18" fmla="*/ 221 w 221"/>
                <a:gd name="T19" fmla="*/ 2 h 352"/>
                <a:gd name="T20" fmla="*/ 98 w 221"/>
                <a:gd name="T21" fmla="*/ 148 h 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1" h="352">
                  <a:moveTo>
                    <a:pt x="98" y="148"/>
                  </a:moveTo>
                  <a:cubicBezTo>
                    <a:pt x="81" y="191"/>
                    <a:pt x="72" y="236"/>
                    <a:pt x="67" y="282"/>
                  </a:cubicBezTo>
                  <a:cubicBezTo>
                    <a:pt x="66" y="298"/>
                    <a:pt x="69" y="324"/>
                    <a:pt x="59" y="337"/>
                  </a:cubicBezTo>
                  <a:cubicBezTo>
                    <a:pt x="48" y="349"/>
                    <a:pt x="25" y="352"/>
                    <a:pt x="11" y="347"/>
                  </a:cubicBezTo>
                  <a:cubicBezTo>
                    <a:pt x="8" y="346"/>
                    <a:pt x="5" y="345"/>
                    <a:pt x="3" y="343"/>
                  </a:cubicBezTo>
                  <a:cubicBezTo>
                    <a:pt x="0" y="338"/>
                    <a:pt x="0" y="331"/>
                    <a:pt x="1" y="325"/>
                  </a:cubicBezTo>
                  <a:cubicBezTo>
                    <a:pt x="5" y="299"/>
                    <a:pt x="8" y="272"/>
                    <a:pt x="12" y="245"/>
                  </a:cubicBezTo>
                  <a:cubicBezTo>
                    <a:pt x="16" y="220"/>
                    <a:pt x="16" y="191"/>
                    <a:pt x="24" y="167"/>
                  </a:cubicBezTo>
                  <a:cubicBezTo>
                    <a:pt x="36" y="128"/>
                    <a:pt x="62" y="87"/>
                    <a:pt x="90" y="58"/>
                  </a:cubicBezTo>
                  <a:cubicBezTo>
                    <a:pt x="124" y="23"/>
                    <a:pt x="172" y="0"/>
                    <a:pt x="221" y="2"/>
                  </a:cubicBezTo>
                  <a:cubicBezTo>
                    <a:pt x="163" y="32"/>
                    <a:pt x="121" y="88"/>
                    <a:pt x="98" y="14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" name="Freeform 275"/>
            <p:cNvSpPr/>
            <p:nvPr/>
          </p:nvSpPr>
          <p:spPr bwMode="auto">
            <a:xfrm>
              <a:off x="6896100" y="5178425"/>
              <a:ext cx="420688" cy="1309687"/>
            </a:xfrm>
            <a:custGeom>
              <a:avLst/>
              <a:gdLst>
                <a:gd name="T0" fmla="*/ 149 w 149"/>
                <a:gd name="T1" fmla="*/ 401 h 466"/>
                <a:gd name="T2" fmla="*/ 147 w 149"/>
                <a:gd name="T3" fmla="*/ 419 h 466"/>
                <a:gd name="T4" fmla="*/ 139 w 149"/>
                <a:gd name="T5" fmla="*/ 440 h 466"/>
                <a:gd name="T6" fmla="*/ 134 w 149"/>
                <a:gd name="T7" fmla="*/ 447 h 466"/>
                <a:gd name="T8" fmla="*/ 129 w 149"/>
                <a:gd name="T9" fmla="*/ 452 h 466"/>
                <a:gd name="T10" fmla="*/ 125 w 149"/>
                <a:gd name="T11" fmla="*/ 456 h 466"/>
                <a:gd name="T12" fmla="*/ 121 w 149"/>
                <a:gd name="T13" fmla="*/ 459 h 466"/>
                <a:gd name="T14" fmla="*/ 114 w 149"/>
                <a:gd name="T15" fmla="*/ 463 h 466"/>
                <a:gd name="T16" fmla="*/ 103 w 149"/>
                <a:gd name="T17" fmla="*/ 466 h 466"/>
                <a:gd name="T18" fmla="*/ 95 w 149"/>
                <a:gd name="T19" fmla="*/ 464 h 466"/>
                <a:gd name="T20" fmla="*/ 81 w 149"/>
                <a:gd name="T21" fmla="*/ 446 h 466"/>
                <a:gd name="T22" fmla="*/ 77 w 149"/>
                <a:gd name="T23" fmla="*/ 435 h 466"/>
                <a:gd name="T24" fmla="*/ 76 w 149"/>
                <a:gd name="T25" fmla="*/ 432 h 466"/>
                <a:gd name="T26" fmla="*/ 72 w 149"/>
                <a:gd name="T27" fmla="*/ 415 h 466"/>
                <a:gd name="T28" fmla="*/ 72 w 149"/>
                <a:gd name="T29" fmla="*/ 412 h 466"/>
                <a:gd name="T30" fmla="*/ 84 w 149"/>
                <a:gd name="T31" fmla="*/ 402 h 466"/>
                <a:gd name="T32" fmla="*/ 84 w 149"/>
                <a:gd name="T33" fmla="*/ 394 h 466"/>
                <a:gd name="T34" fmla="*/ 67 w 149"/>
                <a:gd name="T35" fmla="*/ 384 h 466"/>
                <a:gd name="T36" fmla="*/ 66 w 149"/>
                <a:gd name="T37" fmla="*/ 376 h 466"/>
                <a:gd name="T38" fmla="*/ 66 w 149"/>
                <a:gd name="T39" fmla="*/ 371 h 466"/>
                <a:gd name="T40" fmla="*/ 63 w 149"/>
                <a:gd name="T41" fmla="*/ 344 h 466"/>
                <a:gd name="T42" fmla="*/ 62 w 149"/>
                <a:gd name="T43" fmla="*/ 335 h 466"/>
                <a:gd name="T44" fmla="*/ 60 w 149"/>
                <a:gd name="T45" fmla="*/ 315 h 466"/>
                <a:gd name="T46" fmla="*/ 56 w 149"/>
                <a:gd name="T47" fmla="*/ 285 h 466"/>
                <a:gd name="T48" fmla="*/ 50 w 149"/>
                <a:gd name="T49" fmla="*/ 251 h 466"/>
                <a:gd name="T50" fmla="*/ 41 w 149"/>
                <a:gd name="T51" fmla="*/ 205 h 466"/>
                <a:gd name="T52" fmla="*/ 41 w 149"/>
                <a:gd name="T53" fmla="*/ 203 h 466"/>
                <a:gd name="T54" fmla="*/ 0 w 149"/>
                <a:gd name="T55" fmla="*/ 0 h 466"/>
                <a:gd name="T56" fmla="*/ 28 w 149"/>
                <a:gd name="T57" fmla="*/ 47 h 466"/>
                <a:gd name="T58" fmla="*/ 78 w 149"/>
                <a:gd name="T59" fmla="*/ 156 h 466"/>
                <a:gd name="T60" fmla="*/ 88 w 149"/>
                <a:gd name="T61" fmla="*/ 184 h 466"/>
                <a:gd name="T62" fmla="*/ 94 w 149"/>
                <a:gd name="T63" fmla="*/ 200 h 466"/>
                <a:gd name="T64" fmla="*/ 120 w 149"/>
                <a:gd name="T65" fmla="*/ 274 h 466"/>
                <a:gd name="T66" fmla="*/ 127 w 149"/>
                <a:gd name="T67" fmla="*/ 294 h 466"/>
                <a:gd name="T68" fmla="*/ 132 w 149"/>
                <a:gd name="T69" fmla="*/ 312 h 466"/>
                <a:gd name="T70" fmla="*/ 133 w 149"/>
                <a:gd name="T71" fmla="*/ 316 h 466"/>
                <a:gd name="T72" fmla="*/ 137 w 149"/>
                <a:gd name="T73" fmla="*/ 331 h 466"/>
                <a:gd name="T74" fmla="*/ 137 w 149"/>
                <a:gd name="T75" fmla="*/ 334 h 466"/>
                <a:gd name="T76" fmla="*/ 138 w 149"/>
                <a:gd name="T77" fmla="*/ 339 h 466"/>
                <a:gd name="T78" fmla="*/ 140 w 149"/>
                <a:gd name="T79" fmla="*/ 345 h 466"/>
                <a:gd name="T80" fmla="*/ 145 w 149"/>
                <a:gd name="T81" fmla="*/ 371 h 466"/>
                <a:gd name="T82" fmla="*/ 148 w 149"/>
                <a:gd name="T83" fmla="*/ 386 h 466"/>
                <a:gd name="T84" fmla="*/ 148 w 149"/>
                <a:gd name="T85" fmla="*/ 397 h 4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49" h="466">
                  <a:moveTo>
                    <a:pt x="149" y="401"/>
                  </a:moveTo>
                  <a:cubicBezTo>
                    <a:pt x="149" y="401"/>
                    <a:pt x="149" y="401"/>
                    <a:pt x="149" y="401"/>
                  </a:cubicBezTo>
                  <a:cubicBezTo>
                    <a:pt x="149" y="402"/>
                    <a:pt x="149" y="403"/>
                    <a:pt x="149" y="404"/>
                  </a:cubicBezTo>
                  <a:cubicBezTo>
                    <a:pt x="148" y="409"/>
                    <a:pt x="148" y="414"/>
                    <a:pt x="147" y="419"/>
                  </a:cubicBezTo>
                  <a:cubicBezTo>
                    <a:pt x="146" y="423"/>
                    <a:pt x="145" y="428"/>
                    <a:pt x="143" y="432"/>
                  </a:cubicBezTo>
                  <a:cubicBezTo>
                    <a:pt x="142" y="435"/>
                    <a:pt x="141" y="437"/>
                    <a:pt x="139" y="440"/>
                  </a:cubicBezTo>
                  <a:cubicBezTo>
                    <a:pt x="139" y="440"/>
                    <a:pt x="139" y="440"/>
                    <a:pt x="139" y="440"/>
                  </a:cubicBezTo>
                  <a:cubicBezTo>
                    <a:pt x="138" y="442"/>
                    <a:pt x="136" y="445"/>
                    <a:pt x="134" y="447"/>
                  </a:cubicBezTo>
                  <a:cubicBezTo>
                    <a:pt x="133" y="448"/>
                    <a:pt x="131" y="450"/>
                    <a:pt x="129" y="452"/>
                  </a:cubicBezTo>
                  <a:cubicBezTo>
                    <a:pt x="129" y="452"/>
                    <a:pt x="129" y="452"/>
                    <a:pt x="129" y="452"/>
                  </a:cubicBezTo>
                  <a:cubicBezTo>
                    <a:pt x="128" y="453"/>
                    <a:pt x="126" y="455"/>
                    <a:pt x="125" y="456"/>
                  </a:cubicBezTo>
                  <a:cubicBezTo>
                    <a:pt x="125" y="456"/>
                    <a:pt x="125" y="456"/>
                    <a:pt x="125" y="456"/>
                  </a:cubicBezTo>
                  <a:cubicBezTo>
                    <a:pt x="124" y="457"/>
                    <a:pt x="122" y="458"/>
                    <a:pt x="121" y="459"/>
                  </a:cubicBezTo>
                  <a:cubicBezTo>
                    <a:pt x="121" y="459"/>
                    <a:pt x="121" y="459"/>
                    <a:pt x="121" y="459"/>
                  </a:cubicBezTo>
                  <a:cubicBezTo>
                    <a:pt x="120" y="459"/>
                    <a:pt x="120" y="459"/>
                    <a:pt x="120" y="459"/>
                  </a:cubicBezTo>
                  <a:cubicBezTo>
                    <a:pt x="119" y="460"/>
                    <a:pt x="116" y="462"/>
                    <a:pt x="114" y="463"/>
                  </a:cubicBezTo>
                  <a:cubicBezTo>
                    <a:pt x="112" y="464"/>
                    <a:pt x="109" y="465"/>
                    <a:pt x="106" y="466"/>
                  </a:cubicBezTo>
                  <a:cubicBezTo>
                    <a:pt x="105" y="466"/>
                    <a:pt x="104" y="466"/>
                    <a:pt x="103" y="466"/>
                  </a:cubicBezTo>
                  <a:cubicBezTo>
                    <a:pt x="101" y="466"/>
                    <a:pt x="99" y="466"/>
                    <a:pt x="97" y="465"/>
                  </a:cubicBezTo>
                  <a:cubicBezTo>
                    <a:pt x="96" y="465"/>
                    <a:pt x="95" y="465"/>
                    <a:pt x="95" y="464"/>
                  </a:cubicBezTo>
                  <a:cubicBezTo>
                    <a:pt x="92" y="463"/>
                    <a:pt x="90" y="462"/>
                    <a:pt x="89" y="460"/>
                  </a:cubicBezTo>
                  <a:cubicBezTo>
                    <a:pt x="85" y="456"/>
                    <a:pt x="83" y="451"/>
                    <a:pt x="81" y="446"/>
                  </a:cubicBezTo>
                  <a:cubicBezTo>
                    <a:pt x="81" y="445"/>
                    <a:pt x="81" y="445"/>
                    <a:pt x="81" y="445"/>
                  </a:cubicBezTo>
                  <a:cubicBezTo>
                    <a:pt x="80" y="442"/>
                    <a:pt x="79" y="439"/>
                    <a:pt x="77" y="435"/>
                  </a:cubicBezTo>
                  <a:cubicBezTo>
                    <a:pt x="77" y="434"/>
                    <a:pt x="77" y="433"/>
                    <a:pt x="77" y="432"/>
                  </a:cubicBezTo>
                  <a:cubicBezTo>
                    <a:pt x="76" y="432"/>
                    <a:pt x="76" y="432"/>
                    <a:pt x="76" y="432"/>
                  </a:cubicBezTo>
                  <a:cubicBezTo>
                    <a:pt x="75" y="428"/>
                    <a:pt x="74" y="425"/>
                    <a:pt x="74" y="421"/>
                  </a:cubicBezTo>
                  <a:cubicBezTo>
                    <a:pt x="73" y="419"/>
                    <a:pt x="73" y="417"/>
                    <a:pt x="72" y="415"/>
                  </a:cubicBezTo>
                  <a:cubicBezTo>
                    <a:pt x="72" y="414"/>
                    <a:pt x="72" y="413"/>
                    <a:pt x="72" y="412"/>
                  </a:cubicBezTo>
                  <a:cubicBezTo>
                    <a:pt x="72" y="412"/>
                    <a:pt x="72" y="412"/>
                    <a:pt x="72" y="412"/>
                  </a:cubicBezTo>
                  <a:cubicBezTo>
                    <a:pt x="73" y="411"/>
                    <a:pt x="74" y="410"/>
                    <a:pt x="75" y="409"/>
                  </a:cubicBezTo>
                  <a:cubicBezTo>
                    <a:pt x="78" y="407"/>
                    <a:pt x="81" y="404"/>
                    <a:pt x="84" y="402"/>
                  </a:cubicBezTo>
                  <a:cubicBezTo>
                    <a:pt x="84" y="402"/>
                    <a:pt x="84" y="402"/>
                    <a:pt x="84" y="402"/>
                  </a:cubicBezTo>
                  <a:cubicBezTo>
                    <a:pt x="84" y="399"/>
                    <a:pt x="84" y="397"/>
                    <a:pt x="84" y="394"/>
                  </a:cubicBezTo>
                  <a:cubicBezTo>
                    <a:pt x="81" y="390"/>
                    <a:pt x="77" y="386"/>
                    <a:pt x="74" y="382"/>
                  </a:cubicBezTo>
                  <a:cubicBezTo>
                    <a:pt x="72" y="383"/>
                    <a:pt x="69" y="383"/>
                    <a:pt x="67" y="384"/>
                  </a:cubicBezTo>
                  <a:cubicBezTo>
                    <a:pt x="67" y="384"/>
                    <a:pt x="67" y="384"/>
                    <a:pt x="67" y="384"/>
                  </a:cubicBezTo>
                  <a:cubicBezTo>
                    <a:pt x="67" y="382"/>
                    <a:pt x="66" y="379"/>
                    <a:pt x="66" y="376"/>
                  </a:cubicBezTo>
                  <a:cubicBezTo>
                    <a:pt x="66" y="376"/>
                    <a:pt x="66" y="376"/>
                    <a:pt x="66" y="376"/>
                  </a:cubicBezTo>
                  <a:cubicBezTo>
                    <a:pt x="66" y="375"/>
                    <a:pt x="66" y="373"/>
                    <a:pt x="66" y="371"/>
                  </a:cubicBezTo>
                  <a:cubicBezTo>
                    <a:pt x="66" y="370"/>
                    <a:pt x="65" y="370"/>
                    <a:pt x="65" y="369"/>
                  </a:cubicBezTo>
                  <a:cubicBezTo>
                    <a:pt x="64" y="361"/>
                    <a:pt x="64" y="352"/>
                    <a:pt x="63" y="344"/>
                  </a:cubicBezTo>
                  <a:cubicBezTo>
                    <a:pt x="63" y="343"/>
                    <a:pt x="63" y="343"/>
                    <a:pt x="63" y="343"/>
                  </a:cubicBezTo>
                  <a:cubicBezTo>
                    <a:pt x="63" y="341"/>
                    <a:pt x="62" y="338"/>
                    <a:pt x="62" y="335"/>
                  </a:cubicBezTo>
                  <a:cubicBezTo>
                    <a:pt x="62" y="331"/>
                    <a:pt x="61" y="327"/>
                    <a:pt x="61" y="323"/>
                  </a:cubicBezTo>
                  <a:cubicBezTo>
                    <a:pt x="61" y="321"/>
                    <a:pt x="60" y="318"/>
                    <a:pt x="60" y="315"/>
                  </a:cubicBezTo>
                  <a:cubicBezTo>
                    <a:pt x="60" y="313"/>
                    <a:pt x="60" y="312"/>
                    <a:pt x="59" y="310"/>
                  </a:cubicBezTo>
                  <a:cubicBezTo>
                    <a:pt x="58" y="302"/>
                    <a:pt x="57" y="294"/>
                    <a:pt x="56" y="285"/>
                  </a:cubicBezTo>
                  <a:cubicBezTo>
                    <a:pt x="55" y="279"/>
                    <a:pt x="54" y="273"/>
                    <a:pt x="53" y="267"/>
                  </a:cubicBezTo>
                  <a:cubicBezTo>
                    <a:pt x="52" y="262"/>
                    <a:pt x="51" y="256"/>
                    <a:pt x="50" y="251"/>
                  </a:cubicBezTo>
                  <a:cubicBezTo>
                    <a:pt x="49" y="244"/>
                    <a:pt x="47" y="236"/>
                    <a:pt x="46" y="229"/>
                  </a:cubicBezTo>
                  <a:cubicBezTo>
                    <a:pt x="44" y="221"/>
                    <a:pt x="43" y="213"/>
                    <a:pt x="41" y="205"/>
                  </a:cubicBezTo>
                  <a:cubicBezTo>
                    <a:pt x="41" y="204"/>
                    <a:pt x="41" y="204"/>
                    <a:pt x="41" y="203"/>
                  </a:cubicBezTo>
                  <a:cubicBezTo>
                    <a:pt x="41" y="203"/>
                    <a:pt x="41" y="203"/>
                    <a:pt x="41" y="203"/>
                  </a:cubicBezTo>
                  <a:cubicBezTo>
                    <a:pt x="31" y="151"/>
                    <a:pt x="20" y="99"/>
                    <a:pt x="9" y="46"/>
                  </a:cubicBezTo>
                  <a:cubicBezTo>
                    <a:pt x="6" y="31"/>
                    <a:pt x="3" y="15"/>
                    <a:pt x="0" y="0"/>
                  </a:cubicBezTo>
                  <a:cubicBezTo>
                    <a:pt x="3" y="16"/>
                    <a:pt x="16" y="29"/>
                    <a:pt x="25" y="43"/>
                  </a:cubicBezTo>
                  <a:cubicBezTo>
                    <a:pt x="26" y="44"/>
                    <a:pt x="27" y="46"/>
                    <a:pt x="28" y="47"/>
                  </a:cubicBezTo>
                  <a:cubicBezTo>
                    <a:pt x="41" y="69"/>
                    <a:pt x="52" y="92"/>
                    <a:pt x="62" y="116"/>
                  </a:cubicBezTo>
                  <a:cubicBezTo>
                    <a:pt x="68" y="129"/>
                    <a:pt x="73" y="143"/>
                    <a:pt x="78" y="156"/>
                  </a:cubicBezTo>
                  <a:cubicBezTo>
                    <a:pt x="82" y="165"/>
                    <a:pt x="85" y="175"/>
                    <a:pt x="88" y="184"/>
                  </a:cubicBezTo>
                  <a:cubicBezTo>
                    <a:pt x="88" y="184"/>
                    <a:pt x="88" y="184"/>
                    <a:pt x="88" y="184"/>
                  </a:cubicBezTo>
                  <a:cubicBezTo>
                    <a:pt x="89" y="186"/>
                    <a:pt x="89" y="186"/>
                    <a:pt x="89" y="186"/>
                  </a:cubicBezTo>
                  <a:cubicBezTo>
                    <a:pt x="91" y="190"/>
                    <a:pt x="93" y="195"/>
                    <a:pt x="94" y="200"/>
                  </a:cubicBezTo>
                  <a:cubicBezTo>
                    <a:pt x="99" y="212"/>
                    <a:pt x="104" y="225"/>
                    <a:pt x="108" y="238"/>
                  </a:cubicBezTo>
                  <a:cubicBezTo>
                    <a:pt x="112" y="250"/>
                    <a:pt x="117" y="262"/>
                    <a:pt x="120" y="274"/>
                  </a:cubicBezTo>
                  <a:cubicBezTo>
                    <a:pt x="123" y="281"/>
                    <a:pt x="125" y="287"/>
                    <a:pt x="127" y="294"/>
                  </a:cubicBezTo>
                  <a:cubicBezTo>
                    <a:pt x="127" y="294"/>
                    <a:pt x="127" y="294"/>
                    <a:pt x="127" y="294"/>
                  </a:cubicBezTo>
                  <a:cubicBezTo>
                    <a:pt x="128" y="297"/>
                    <a:pt x="128" y="299"/>
                    <a:pt x="129" y="302"/>
                  </a:cubicBezTo>
                  <a:cubicBezTo>
                    <a:pt x="130" y="305"/>
                    <a:pt x="131" y="309"/>
                    <a:pt x="132" y="312"/>
                  </a:cubicBezTo>
                  <a:cubicBezTo>
                    <a:pt x="132" y="314"/>
                    <a:pt x="133" y="315"/>
                    <a:pt x="133" y="316"/>
                  </a:cubicBezTo>
                  <a:cubicBezTo>
                    <a:pt x="133" y="316"/>
                    <a:pt x="133" y="316"/>
                    <a:pt x="133" y="316"/>
                  </a:cubicBezTo>
                  <a:cubicBezTo>
                    <a:pt x="134" y="319"/>
                    <a:pt x="135" y="322"/>
                    <a:pt x="135" y="326"/>
                  </a:cubicBezTo>
                  <a:cubicBezTo>
                    <a:pt x="136" y="327"/>
                    <a:pt x="136" y="329"/>
                    <a:pt x="137" y="331"/>
                  </a:cubicBezTo>
                  <a:cubicBezTo>
                    <a:pt x="137" y="332"/>
                    <a:pt x="137" y="332"/>
                    <a:pt x="137" y="332"/>
                  </a:cubicBezTo>
                  <a:cubicBezTo>
                    <a:pt x="137" y="332"/>
                    <a:pt x="137" y="333"/>
                    <a:pt x="137" y="334"/>
                  </a:cubicBezTo>
                  <a:cubicBezTo>
                    <a:pt x="138" y="335"/>
                    <a:pt x="138" y="337"/>
                    <a:pt x="138" y="338"/>
                  </a:cubicBezTo>
                  <a:cubicBezTo>
                    <a:pt x="138" y="339"/>
                    <a:pt x="138" y="339"/>
                    <a:pt x="138" y="339"/>
                  </a:cubicBezTo>
                  <a:cubicBezTo>
                    <a:pt x="139" y="341"/>
                    <a:pt x="139" y="343"/>
                    <a:pt x="139" y="344"/>
                  </a:cubicBezTo>
                  <a:cubicBezTo>
                    <a:pt x="140" y="345"/>
                    <a:pt x="140" y="345"/>
                    <a:pt x="140" y="345"/>
                  </a:cubicBezTo>
                  <a:cubicBezTo>
                    <a:pt x="141" y="349"/>
                    <a:pt x="142" y="354"/>
                    <a:pt x="143" y="358"/>
                  </a:cubicBezTo>
                  <a:cubicBezTo>
                    <a:pt x="144" y="362"/>
                    <a:pt x="144" y="367"/>
                    <a:pt x="145" y="371"/>
                  </a:cubicBezTo>
                  <a:cubicBezTo>
                    <a:pt x="146" y="374"/>
                    <a:pt x="146" y="377"/>
                    <a:pt x="147" y="380"/>
                  </a:cubicBezTo>
                  <a:cubicBezTo>
                    <a:pt x="147" y="382"/>
                    <a:pt x="147" y="384"/>
                    <a:pt x="148" y="386"/>
                  </a:cubicBezTo>
                  <a:cubicBezTo>
                    <a:pt x="148" y="387"/>
                    <a:pt x="148" y="389"/>
                    <a:pt x="148" y="390"/>
                  </a:cubicBezTo>
                  <a:cubicBezTo>
                    <a:pt x="148" y="393"/>
                    <a:pt x="148" y="395"/>
                    <a:pt x="148" y="397"/>
                  </a:cubicBezTo>
                  <a:cubicBezTo>
                    <a:pt x="148" y="398"/>
                    <a:pt x="149" y="399"/>
                    <a:pt x="149" y="40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" name="Freeform 276"/>
            <p:cNvSpPr/>
            <p:nvPr/>
          </p:nvSpPr>
          <p:spPr bwMode="auto">
            <a:xfrm>
              <a:off x="7620000" y="4432300"/>
              <a:ext cx="109538" cy="525462"/>
            </a:xfrm>
            <a:custGeom>
              <a:avLst/>
              <a:gdLst>
                <a:gd name="T0" fmla="*/ 31 w 39"/>
                <a:gd name="T1" fmla="*/ 19 h 187"/>
                <a:gd name="T2" fmla="*/ 18 w 39"/>
                <a:gd name="T3" fmla="*/ 1 h 187"/>
                <a:gd name="T4" fmla="*/ 6 w 39"/>
                <a:gd name="T5" fmla="*/ 20 h 187"/>
                <a:gd name="T6" fmla="*/ 1 w 39"/>
                <a:gd name="T7" fmla="*/ 100 h 187"/>
                <a:gd name="T8" fmla="*/ 6 w 39"/>
                <a:gd name="T9" fmla="*/ 157 h 187"/>
                <a:gd name="T10" fmla="*/ 13 w 39"/>
                <a:gd name="T11" fmla="*/ 180 h 187"/>
                <a:gd name="T12" fmla="*/ 35 w 39"/>
                <a:gd name="T13" fmla="*/ 113 h 187"/>
                <a:gd name="T14" fmla="*/ 31 w 39"/>
                <a:gd name="T15" fmla="*/ 19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9" h="187">
                  <a:moveTo>
                    <a:pt x="31" y="19"/>
                  </a:moveTo>
                  <a:cubicBezTo>
                    <a:pt x="29" y="10"/>
                    <a:pt x="25" y="0"/>
                    <a:pt x="18" y="1"/>
                  </a:cubicBezTo>
                  <a:cubicBezTo>
                    <a:pt x="10" y="1"/>
                    <a:pt x="7" y="11"/>
                    <a:pt x="6" y="20"/>
                  </a:cubicBezTo>
                  <a:cubicBezTo>
                    <a:pt x="2" y="46"/>
                    <a:pt x="0" y="73"/>
                    <a:pt x="1" y="100"/>
                  </a:cubicBezTo>
                  <a:cubicBezTo>
                    <a:pt x="2" y="119"/>
                    <a:pt x="2" y="138"/>
                    <a:pt x="6" y="157"/>
                  </a:cubicBezTo>
                  <a:cubicBezTo>
                    <a:pt x="7" y="163"/>
                    <a:pt x="8" y="176"/>
                    <a:pt x="13" y="180"/>
                  </a:cubicBezTo>
                  <a:cubicBezTo>
                    <a:pt x="27" y="187"/>
                    <a:pt x="34" y="123"/>
                    <a:pt x="35" y="113"/>
                  </a:cubicBezTo>
                  <a:cubicBezTo>
                    <a:pt x="39" y="82"/>
                    <a:pt x="37" y="50"/>
                    <a:pt x="31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" name="Freeform 277"/>
            <p:cNvSpPr/>
            <p:nvPr/>
          </p:nvSpPr>
          <p:spPr bwMode="auto">
            <a:xfrm>
              <a:off x="7656513" y="4454525"/>
              <a:ext cx="185738" cy="514350"/>
            </a:xfrm>
            <a:custGeom>
              <a:avLst/>
              <a:gdLst>
                <a:gd name="T0" fmla="*/ 65 w 66"/>
                <a:gd name="T1" fmla="*/ 23 h 183"/>
                <a:gd name="T2" fmla="*/ 57 w 66"/>
                <a:gd name="T3" fmla="*/ 2 h 183"/>
                <a:gd name="T4" fmla="*/ 41 w 66"/>
                <a:gd name="T5" fmla="*/ 17 h 183"/>
                <a:gd name="T6" fmla="*/ 14 w 66"/>
                <a:gd name="T7" fmla="*/ 93 h 183"/>
                <a:gd name="T8" fmla="*/ 3 w 66"/>
                <a:gd name="T9" fmla="*/ 149 h 183"/>
                <a:gd name="T10" fmla="*/ 5 w 66"/>
                <a:gd name="T11" fmla="*/ 173 h 183"/>
                <a:gd name="T12" fmla="*/ 44 w 66"/>
                <a:gd name="T13" fmla="*/ 115 h 183"/>
                <a:gd name="T14" fmla="*/ 65 w 66"/>
                <a:gd name="T15" fmla="*/ 23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6" h="183">
                  <a:moveTo>
                    <a:pt x="65" y="23"/>
                  </a:moveTo>
                  <a:cubicBezTo>
                    <a:pt x="66" y="14"/>
                    <a:pt x="64" y="3"/>
                    <a:pt x="57" y="2"/>
                  </a:cubicBezTo>
                  <a:cubicBezTo>
                    <a:pt x="50" y="0"/>
                    <a:pt x="44" y="9"/>
                    <a:pt x="41" y="17"/>
                  </a:cubicBezTo>
                  <a:cubicBezTo>
                    <a:pt x="30" y="41"/>
                    <a:pt x="21" y="67"/>
                    <a:pt x="14" y="93"/>
                  </a:cubicBezTo>
                  <a:cubicBezTo>
                    <a:pt x="10" y="111"/>
                    <a:pt x="5" y="130"/>
                    <a:pt x="3" y="149"/>
                  </a:cubicBezTo>
                  <a:cubicBezTo>
                    <a:pt x="2" y="155"/>
                    <a:pt x="0" y="168"/>
                    <a:pt x="5" y="173"/>
                  </a:cubicBezTo>
                  <a:cubicBezTo>
                    <a:pt x="15" y="183"/>
                    <a:pt x="40" y="124"/>
                    <a:pt x="44" y="115"/>
                  </a:cubicBezTo>
                  <a:cubicBezTo>
                    <a:pt x="55" y="85"/>
                    <a:pt x="63" y="54"/>
                    <a:pt x="65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" name="Freeform 278"/>
            <p:cNvSpPr/>
            <p:nvPr/>
          </p:nvSpPr>
          <p:spPr bwMode="auto">
            <a:xfrm>
              <a:off x="7670800" y="4513263"/>
              <a:ext cx="301625" cy="469900"/>
            </a:xfrm>
            <a:custGeom>
              <a:avLst/>
              <a:gdLst>
                <a:gd name="T0" fmla="*/ 102 w 107"/>
                <a:gd name="T1" fmla="*/ 26 h 167"/>
                <a:gd name="T2" fmla="*/ 100 w 107"/>
                <a:gd name="T3" fmla="*/ 3 h 167"/>
                <a:gd name="T4" fmla="*/ 80 w 107"/>
                <a:gd name="T5" fmla="*/ 14 h 167"/>
                <a:gd name="T6" fmla="*/ 34 w 107"/>
                <a:gd name="T7" fmla="*/ 80 h 167"/>
                <a:gd name="T8" fmla="*/ 8 w 107"/>
                <a:gd name="T9" fmla="*/ 130 h 167"/>
                <a:gd name="T10" fmla="*/ 3 w 107"/>
                <a:gd name="T11" fmla="*/ 154 h 167"/>
                <a:gd name="T12" fmla="*/ 57 w 107"/>
                <a:gd name="T13" fmla="*/ 108 h 167"/>
                <a:gd name="T14" fmla="*/ 102 w 107"/>
                <a:gd name="T15" fmla="*/ 26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7" h="167">
                  <a:moveTo>
                    <a:pt x="102" y="26"/>
                  </a:moveTo>
                  <a:cubicBezTo>
                    <a:pt x="105" y="18"/>
                    <a:pt x="107" y="7"/>
                    <a:pt x="100" y="3"/>
                  </a:cubicBezTo>
                  <a:cubicBezTo>
                    <a:pt x="94" y="0"/>
                    <a:pt x="86" y="7"/>
                    <a:pt x="80" y="14"/>
                  </a:cubicBezTo>
                  <a:cubicBezTo>
                    <a:pt x="63" y="34"/>
                    <a:pt x="48" y="56"/>
                    <a:pt x="34" y="80"/>
                  </a:cubicBezTo>
                  <a:cubicBezTo>
                    <a:pt x="25" y="96"/>
                    <a:pt x="15" y="113"/>
                    <a:pt x="8" y="130"/>
                  </a:cubicBezTo>
                  <a:cubicBezTo>
                    <a:pt x="6" y="136"/>
                    <a:pt x="0" y="148"/>
                    <a:pt x="3" y="154"/>
                  </a:cubicBezTo>
                  <a:cubicBezTo>
                    <a:pt x="11" y="167"/>
                    <a:pt x="51" y="116"/>
                    <a:pt x="57" y="108"/>
                  </a:cubicBezTo>
                  <a:cubicBezTo>
                    <a:pt x="76" y="84"/>
                    <a:pt x="91" y="55"/>
                    <a:pt x="102" y="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" name="Freeform 279"/>
            <p:cNvSpPr/>
            <p:nvPr/>
          </p:nvSpPr>
          <p:spPr bwMode="auto">
            <a:xfrm>
              <a:off x="7685088" y="4606925"/>
              <a:ext cx="396875" cy="387350"/>
            </a:xfrm>
            <a:custGeom>
              <a:avLst/>
              <a:gdLst>
                <a:gd name="T0" fmla="*/ 131 w 141"/>
                <a:gd name="T1" fmla="*/ 28 h 138"/>
                <a:gd name="T2" fmla="*/ 135 w 141"/>
                <a:gd name="T3" fmla="*/ 5 h 138"/>
                <a:gd name="T4" fmla="*/ 113 w 141"/>
                <a:gd name="T5" fmla="*/ 10 h 138"/>
                <a:gd name="T6" fmla="*/ 51 w 141"/>
                <a:gd name="T7" fmla="*/ 61 h 138"/>
                <a:gd name="T8" fmla="*/ 13 w 141"/>
                <a:gd name="T9" fmla="*/ 103 h 138"/>
                <a:gd name="T10" fmla="*/ 1 w 141"/>
                <a:gd name="T11" fmla="*/ 124 h 138"/>
                <a:gd name="T12" fmla="*/ 65 w 141"/>
                <a:gd name="T13" fmla="*/ 95 h 138"/>
                <a:gd name="T14" fmla="*/ 131 w 141"/>
                <a:gd name="T15" fmla="*/ 28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1" h="138">
                  <a:moveTo>
                    <a:pt x="131" y="28"/>
                  </a:moveTo>
                  <a:cubicBezTo>
                    <a:pt x="136" y="20"/>
                    <a:pt x="141" y="10"/>
                    <a:pt x="135" y="5"/>
                  </a:cubicBezTo>
                  <a:cubicBezTo>
                    <a:pt x="130" y="0"/>
                    <a:pt x="120" y="5"/>
                    <a:pt x="113" y="10"/>
                  </a:cubicBezTo>
                  <a:cubicBezTo>
                    <a:pt x="91" y="25"/>
                    <a:pt x="70" y="42"/>
                    <a:pt x="51" y="61"/>
                  </a:cubicBezTo>
                  <a:cubicBezTo>
                    <a:pt x="38" y="74"/>
                    <a:pt x="24" y="88"/>
                    <a:pt x="13" y="103"/>
                  </a:cubicBezTo>
                  <a:cubicBezTo>
                    <a:pt x="9" y="108"/>
                    <a:pt x="0" y="118"/>
                    <a:pt x="1" y="124"/>
                  </a:cubicBezTo>
                  <a:cubicBezTo>
                    <a:pt x="5" y="138"/>
                    <a:pt x="57" y="101"/>
                    <a:pt x="65" y="95"/>
                  </a:cubicBezTo>
                  <a:cubicBezTo>
                    <a:pt x="90" y="76"/>
                    <a:pt x="113" y="53"/>
                    <a:pt x="131" y="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" name="Freeform 280"/>
            <p:cNvSpPr/>
            <p:nvPr/>
          </p:nvSpPr>
          <p:spPr bwMode="auto">
            <a:xfrm>
              <a:off x="7693025" y="4729163"/>
              <a:ext cx="465138" cy="277812"/>
            </a:xfrm>
            <a:custGeom>
              <a:avLst/>
              <a:gdLst>
                <a:gd name="T0" fmla="*/ 151 w 165"/>
                <a:gd name="T1" fmla="*/ 26 h 99"/>
                <a:gd name="T2" fmla="*/ 161 w 165"/>
                <a:gd name="T3" fmla="*/ 6 h 99"/>
                <a:gd name="T4" fmla="*/ 139 w 165"/>
                <a:gd name="T5" fmla="*/ 4 h 99"/>
                <a:gd name="T6" fmla="*/ 66 w 165"/>
                <a:gd name="T7" fmla="*/ 37 h 99"/>
                <a:gd name="T8" fmla="*/ 17 w 165"/>
                <a:gd name="T9" fmla="*/ 66 h 99"/>
                <a:gd name="T10" fmla="*/ 0 w 165"/>
                <a:gd name="T11" fmla="*/ 84 h 99"/>
                <a:gd name="T12" fmla="*/ 70 w 165"/>
                <a:gd name="T13" fmla="*/ 73 h 99"/>
                <a:gd name="T14" fmla="*/ 151 w 165"/>
                <a:gd name="T15" fmla="*/ 26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5" h="99">
                  <a:moveTo>
                    <a:pt x="151" y="26"/>
                  </a:moveTo>
                  <a:cubicBezTo>
                    <a:pt x="158" y="21"/>
                    <a:pt x="165" y="12"/>
                    <a:pt x="161" y="6"/>
                  </a:cubicBezTo>
                  <a:cubicBezTo>
                    <a:pt x="158" y="0"/>
                    <a:pt x="147" y="2"/>
                    <a:pt x="139" y="4"/>
                  </a:cubicBezTo>
                  <a:cubicBezTo>
                    <a:pt x="114" y="13"/>
                    <a:pt x="89" y="24"/>
                    <a:pt x="66" y="37"/>
                  </a:cubicBezTo>
                  <a:cubicBezTo>
                    <a:pt x="49" y="46"/>
                    <a:pt x="32" y="55"/>
                    <a:pt x="17" y="66"/>
                  </a:cubicBezTo>
                  <a:cubicBezTo>
                    <a:pt x="12" y="70"/>
                    <a:pt x="1" y="77"/>
                    <a:pt x="0" y="84"/>
                  </a:cubicBezTo>
                  <a:cubicBezTo>
                    <a:pt x="0" y="99"/>
                    <a:pt x="60" y="76"/>
                    <a:pt x="70" y="73"/>
                  </a:cubicBezTo>
                  <a:cubicBezTo>
                    <a:pt x="99" y="62"/>
                    <a:pt x="127" y="46"/>
                    <a:pt x="151" y="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" name="Freeform 281"/>
            <p:cNvSpPr/>
            <p:nvPr/>
          </p:nvSpPr>
          <p:spPr bwMode="auto">
            <a:xfrm>
              <a:off x="7685088" y="4867275"/>
              <a:ext cx="515938" cy="149225"/>
            </a:xfrm>
            <a:custGeom>
              <a:avLst/>
              <a:gdLst>
                <a:gd name="T0" fmla="*/ 165 w 183"/>
                <a:gd name="T1" fmla="*/ 24 h 53"/>
                <a:gd name="T2" fmla="*/ 181 w 183"/>
                <a:gd name="T3" fmla="*/ 8 h 53"/>
                <a:gd name="T4" fmla="*/ 159 w 183"/>
                <a:gd name="T5" fmla="*/ 0 h 53"/>
                <a:gd name="T6" fmla="*/ 80 w 183"/>
                <a:gd name="T7" fmla="*/ 11 h 53"/>
                <a:gd name="T8" fmla="*/ 25 w 183"/>
                <a:gd name="T9" fmla="*/ 27 h 53"/>
                <a:gd name="T10" fmla="*/ 4 w 183"/>
                <a:gd name="T11" fmla="*/ 39 h 53"/>
                <a:gd name="T12" fmla="*/ 74 w 183"/>
                <a:gd name="T13" fmla="*/ 47 h 53"/>
                <a:gd name="T14" fmla="*/ 165 w 183"/>
                <a:gd name="T15" fmla="*/ 24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3" h="52">
                  <a:moveTo>
                    <a:pt x="165" y="24"/>
                  </a:moveTo>
                  <a:cubicBezTo>
                    <a:pt x="173" y="21"/>
                    <a:pt x="183" y="15"/>
                    <a:pt x="181" y="8"/>
                  </a:cubicBezTo>
                  <a:cubicBezTo>
                    <a:pt x="179" y="1"/>
                    <a:pt x="168" y="0"/>
                    <a:pt x="159" y="0"/>
                  </a:cubicBezTo>
                  <a:cubicBezTo>
                    <a:pt x="133" y="1"/>
                    <a:pt x="106" y="5"/>
                    <a:pt x="80" y="11"/>
                  </a:cubicBezTo>
                  <a:cubicBezTo>
                    <a:pt x="61" y="16"/>
                    <a:pt x="43" y="20"/>
                    <a:pt x="25" y="27"/>
                  </a:cubicBezTo>
                  <a:cubicBezTo>
                    <a:pt x="19" y="29"/>
                    <a:pt x="6" y="33"/>
                    <a:pt x="4" y="39"/>
                  </a:cubicBezTo>
                  <a:cubicBezTo>
                    <a:pt x="0" y="53"/>
                    <a:pt x="64" y="48"/>
                    <a:pt x="74" y="47"/>
                  </a:cubicBezTo>
                  <a:cubicBezTo>
                    <a:pt x="105" y="44"/>
                    <a:pt x="136" y="37"/>
                    <a:pt x="165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" name="Freeform 282"/>
            <p:cNvSpPr/>
            <p:nvPr/>
          </p:nvSpPr>
          <p:spPr bwMode="auto">
            <a:xfrm>
              <a:off x="7673975" y="4965700"/>
              <a:ext cx="523875" cy="117475"/>
            </a:xfrm>
            <a:custGeom>
              <a:avLst/>
              <a:gdLst>
                <a:gd name="T0" fmla="*/ 167 w 186"/>
                <a:gd name="T1" fmla="*/ 38 h 42"/>
                <a:gd name="T2" fmla="*/ 186 w 186"/>
                <a:gd name="T3" fmla="*/ 26 h 42"/>
                <a:gd name="T4" fmla="*/ 168 w 186"/>
                <a:gd name="T5" fmla="*/ 13 h 42"/>
                <a:gd name="T6" fmla="*/ 88 w 186"/>
                <a:gd name="T7" fmla="*/ 2 h 42"/>
                <a:gd name="T8" fmla="*/ 31 w 186"/>
                <a:gd name="T9" fmla="*/ 2 h 42"/>
                <a:gd name="T10" fmla="*/ 8 w 186"/>
                <a:gd name="T11" fmla="*/ 8 h 42"/>
                <a:gd name="T12" fmla="*/ 73 w 186"/>
                <a:gd name="T13" fmla="*/ 35 h 42"/>
                <a:gd name="T14" fmla="*/ 167 w 186"/>
                <a:gd name="T15" fmla="*/ 38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6" h="42">
                  <a:moveTo>
                    <a:pt x="167" y="38"/>
                  </a:moveTo>
                  <a:cubicBezTo>
                    <a:pt x="176" y="37"/>
                    <a:pt x="186" y="33"/>
                    <a:pt x="186" y="26"/>
                  </a:cubicBezTo>
                  <a:cubicBezTo>
                    <a:pt x="186" y="19"/>
                    <a:pt x="176" y="15"/>
                    <a:pt x="168" y="13"/>
                  </a:cubicBezTo>
                  <a:cubicBezTo>
                    <a:pt x="142" y="7"/>
                    <a:pt x="115" y="3"/>
                    <a:pt x="88" y="2"/>
                  </a:cubicBezTo>
                  <a:cubicBezTo>
                    <a:pt x="69" y="1"/>
                    <a:pt x="50" y="0"/>
                    <a:pt x="31" y="2"/>
                  </a:cubicBezTo>
                  <a:cubicBezTo>
                    <a:pt x="25" y="3"/>
                    <a:pt x="12" y="3"/>
                    <a:pt x="8" y="8"/>
                  </a:cubicBezTo>
                  <a:cubicBezTo>
                    <a:pt x="0" y="21"/>
                    <a:pt x="63" y="33"/>
                    <a:pt x="73" y="35"/>
                  </a:cubicBezTo>
                  <a:cubicBezTo>
                    <a:pt x="104" y="41"/>
                    <a:pt x="136" y="42"/>
                    <a:pt x="167" y="3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9" name="Freeform 283"/>
            <p:cNvSpPr/>
            <p:nvPr/>
          </p:nvSpPr>
          <p:spPr bwMode="auto">
            <a:xfrm>
              <a:off x="7223125" y="4056063"/>
              <a:ext cx="250825" cy="369887"/>
            </a:xfrm>
            <a:custGeom>
              <a:avLst/>
              <a:gdLst>
                <a:gd name="T0" fmla="*/ 22 w 89"/>
                <a:gd name="T1" fmla="*/ 11 h 132"/>
                <a:gd name="T2" fmla="*/ 4 w 89"/>
                <a:gd name="T3" fmla="*/ 3 h 132"/>
                <a:gd name="T4" fmla="*/ 4 w 89"/>
                <a:gd name="T5" fmla="*/ 22 h 132"/>
                <a:gd name="T6" fmla="*/ 35 w 89"/>
                <a:gd name="T7" fmla="*/ 80 h 132"/>
                <a:gd name="T8" fmla="*/ 62 w 89"/>
                <a:gd name="T9" fmla="*/ 119 h 132"/>
                <a:gd name="T10" fmla="*/ 77 w 89"/>
                <a:gd name="T11" fmla="*/ 131 h 132"/>
                <a:gd name="T12" fmla="*/ 64 w 89"/>
                <a:gd name="T13" fmla="*/ 75 h 132"/>
                <a:gd name="T14" fmla="*/ 22 w 89"/>
                <a:gd name="T15" fmla="*/ 11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9" h="132">
                  <a:moveTo>
                    <a:pt x="22" y="11"/>
                  </a:moveTo>
                  <a:cubicBezTo>
                    <a:pt x="17" y="5"/>
                    <a:pt x="9" y="0"/>
                    <a:pt x="4" y="3"/>
                  </a:cubicBezTo>
                  <a:cubicBezTo>
                    <a:pt x="0" y="7"/>
                    <a:pt x="2" y="15"/>
                    <a:pt x="4" y="22"/>
                  </a:cubicBezTo>
                  <a:cubicBezTo>
                    <a:pt x="13" y="42"/>
                    <a:pt x="23" y="62"/>
                    <a:pt x="35" y="80"/>
                  </a:cubicBezTo>
                  <a:cubicBezTo>
                    <a:pt x="43" y="94"/>
                    <a:pt x="52" y="107"/>
                    <a:pt x="62" y="119"/>
                  </a:cubicBezTo>
                  <a:cubicBezTo>
                    <a:pt x="65" y="123"/>
                    <a:pt x="72" y="132"/>
                    <a:pt x="77" y="131"/>
                  </a:cubicBezTo>
                  <a:cubicBezTo>
                    <a:pt x="89" y="131"/>
                    <a:pt x="68" y="83"/>
                    <a:pt x="64" y="75"/>
                  </a:cubicBezTo>
                  <a:cubicBezTo>
                    <a:pt x="54" y="52"/>
                    <a:pt x="39" y="30"/>
                    <a:pt x="22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" name="Freeform 284"/>
            <p:cNvSpPr/>
            <p:nvPr/>
          </p:nvSpPr>
          <p:spPr bwMode="auto">
            <a:xfrm>
              <a:off x="7332663" y="4013200"/>
              <a:ext cx="149225" cy="415925"/>
            </a:xfrm>
            <a:custGeom>
              <a:avLst/>
              <a:gdLst>
                <a:gd name="T0" fmla="*/ 21 w 53"/>
                <a:gd name="T1" fmla="*/ 14 h 148"/>
                <a:gd name="T2" fmla="*/ 6 w 53"/>
                <a:gd name="T3" fmla="*/ 3 h 148"/>
                <a:gd name="T4" fmla="*/ 1 w 53"/>
                <a:gd name="T5" fmla="*/ 20 h 148"/>
                <a:gd name="T6" fmla="*/ 15 w 53"/>
                <a:gd name="T7" fmla="*/ 85 h 148"/>
                <a:gd name="T8" fmla="*/ 30 w 53"/>
                <a:gd name="T9" fmla="*/ 129 h 148"/>
                <a:gd name="T10" fmla="*/ 42 w 53"/>
                <a:gd name="T11" fmla="*/ 145 h 148"/>
                <a:gd name="T12" fmla="*/ 45 w 53"/>
                <a:gd name="T13" fmla="*/ 88 h 148"/>
                <a:gd name="T14" fmla="*/ 21 w 53"/>
                <a:gd name="T15" fmla="*/ 14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2" h="148">
                  <a:moveTo>
                    <a:pt x="21" y="14"/>
                  </a:moveTo>
                  <a:cubicBezTo>
                    <a:pt x="18" y="8"/>
                    <a:pt x="12" y="0"/>
                    <a:pt x="6" y="3"/>
                  </a:cubicBezTo>
                  <a:cubicBezTo>
                    <a:pt x="1" y="4"/>
                    <a:pt x="0" y="13"/>
                    <a:pt x="1" y="20"/>
                  </a:cubicBezTo>
                  <a:cubicBezTo>
                    <a:pt x="4" y="42"/>
                    <a:pt x="8" y="64"/>
                    <a:pt x="15" y="85"/>
                  </a:cubicBezTo>
                  <a:cubicBezTo>
                    <a:pt x="19" y="100"/>
                    <a:pt x="24" y="115"/>
                    <a:pt x="30" y="129"/>
                  </a:cubicBezTo>
                  <a:cubicBezTo>
                    <a:pt x="33" y="134"/>
                    <a:pt x="36" y="144"/>
                    <a:pt x="42" y="145"/>
                  </a:cubicBezTo>
                  <a:cubicBezTo>
                    <a:pt x="53" y="148"/>
                    <a:pt x="46" y="96"/>
                    <a:pt x="45" y="88"/>
                  </a:cubicBezTo>
                  <a:cubicBezTo>
                    <a:pt x="40" y="62"/>
                    <a:pt x="32" y="37"/>
                    <a:pt x="21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" name="Freeform 285"/>
            <p:cNvSpPr/>
            <p:nvPr/>
          </p:nvSpPr>
          <p:spPr bwMode="auto">
            <a:xfrm>
              <a:off x="7431088" y="4008438"/>
              <a:ext cx="90488" cy="428625"/>
            </a:xfrm>
            <a:custGeom>
              <a:avLst/>
              <a:gdLst>
                <a:gd name="T0" fmla="*/ 26 w 32"/>
                <a:gd name="T1" fmla="*/ 15 h 153"/>
                <a:gd name="T2" fmla="*/ 15 w 32"/>
                <a:gd name="T3" fmla="*/ 0 h 153"/>
                <a:gd name="T4" fmla="*/ 5 w 32"/>
                <a:gd name="T5" fmla="*/ 16 h 153"/>
                <a:gd name="T6" fmla="*/ 1 w 32"/>
                <a:gd name="T7" fmla="*/ 82 h 153"/>
                <a:gd name="T8" fmla="*/ 4 w 32"/>
                <a:gd name="T9" fmla="*/ 129 h 153"/>
                <a:gd name="T10" fmla="*/ 10 w 32"/>
                <a:gd name="T11" fmla="*/ 147 h 153"/>
                <a:gd name="T12" fmla="*/ 29 w 32"/>
                <a:gd name="T13" fmla="*/ 93 h 153"/>
                <a:gd name="T14" fmla="*/ 26 w 32"/>
                <a:gd name="T15" fmla="*/ 15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2" h="153">
                  <a:moveTo>
                    <a:pt x="26" y="15"/>
                  </a:moveTo>
                  <a:cubicBezTo>
                    <a:pt x="24" y="8"/>
                    <a:pt x="21" y="0"/>
                    <a:pt x="15" y="0"/>
                  </a:cubicBezTo>
                  <a:cubicBezTo>
                    <a:pt x="9" y="1"/>
                    <a:pt x="6" y="9"/>
                    <a:pt x="5" y="16"/>
                  </a:cubicBezTo>
                  <a:cubicBezTo>
                    <a:pt x="2" y="38"/>
                    <a:pt x="0" y="60"/>
                    <a:pt x="1" y="82"/>
                  </a:cubicBezTo>
                  <a:cubicBezTo>
                    <a:pt x="1" y="97"/>
                    <a:pt x="1" y="113"/>
                    <a:pt x="4" y="129"/>
                  </a:cubicBezTo>
                  <a:cubicBezTo>
                    <a:pt x="5" y="134"/>
                    <a:pt x="5" y="145"/>
                    <a:pt x="10" y="147"/>
                  </a:cubicBezTo>
                  <a:cubicBezTo>
                    <a:pt x="21" y="153"/>
                    <a:pt x="28" y="101"/>
                    <a:pt x="29" y="93"/>
                  </a:cubicBezTo>
                  <a:cubicBezTo>
                    <a:pt x="32" y="67"/>
                    <a:pt x="31" y="41"/>
                    <a:pt x="26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" name="Freeform 286"/>
            <p:cNvSpPr/>
            <p:nvPr/>
          </p:nvSpPr>
          <p:spPr bwMode="auto">
            <a:xfrm>
              <a:off x="7459663" y="4027488"/>
              <a:ext cx="155575" cy="420687"/>
            </a:xfrm>
            <a:custGeom>
              <a:avLst/>
              <a:gdLst>
                <a:gd name="T0" fmla="*/ 54 w 55"/>
                <a:gd name="T1" fmla="*/ 19 h 150"/>
                <a:gd name="T2" fmla="*/ 48 w 55"/>
                <a:gd name="T3" fmla="*/ 1 h 150"/>
                <a:gd name="T4" fmla="*/ 34 w 55"/>
                <a:gd name="T5" fmla="*/ 13 h 150"/>
                <a:gd name="T6" fmla="*/ 12 w 55"/>
                <a:gd name="T7" fmla="*/ 76 h 150"/>
                <a:gd name="T8" fmla="*/ 3 w 55"/>
                <a:gd name="T9" fmla="*/ 122 h 150"/>
                <a:gd name="T10" fmla="*/ 4 w 55"/>
                <a:gd name="T11" fmla="*/ 141 h 150"/>
                <a:gd name="T12" fmla="*/ 36 w 55"/>
                <a:gd name="T13" fmla="*/ 94 h 150"/>
                <a:gd name="T14" fmla="*/ 54 w 55"/>
                <a:gd name="T15" fmla="*/ 19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5" h="150">
                  <a:moveTo>
                    <a:pt x="54" y="19"/>
                  </a:moveTo>
                  <a:cubicBezTo>
                    <a:pt x="55" y="11"/>
                    <a:pt x="54" y="2"/>
                    <a:pt x="48" y="1"/>
                  </a:cubicBezTo>
                  <a:cubicBezTo>
                    <a:pt x="42" y="0"/>
                    <a:pt x="37" y="7"/>
                    <a:pt x="34" y="13"/>
                  </a:cubicBezTo>
                  <a:cubicBezTo>
                    <a:pt x="25" y="33"/>
                    <a:pt x="18" y="54"/>
                    <a:pt x="12" y="76"/>
                  </a:cubicBezTo>
                  <a:cubicBezTo>
                    <a:pt x="8" y="91"/>
                    <a:pt x="4" y="106"/>
                    <a:pt x="3" y="122"/>
                  </a:cubicBezTo>
                  <a:cubicBezTo>
                    <a:pt x="2" y="127"/>
                    <a:pt x="0" y="138"/>
                    <a:pt x="4" y="141"/>
                  </a:cubicBezTo>
                  <a:cubicBezTo>
                    <a:pt x="12" y="150"/>
                    <a:pt x="33" y="101"/>
                    <a:pt x="36" y="94"/>
                  </a:cubicBezTo>
                  <a:cubicBezTo>
                    <a:pt x="46" y="70"/>
                    <a:pt x="52" y="44"/>
                    <a:pt x="54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" name="Freeform 287"/>
            <p:cNvSpPr/>
            <p:nvPr/>
          </p:nvSpPr>
          <p:spPr bwMode="auto">
            <a:xfrm>
              <a:off x="7470775" y="4075113"/>
              <a:ext cx="250825" cy="385762"/>
            </a:xfrm>
            <a:custGeom>
              <a:avLst/>
              <a:gdLst>
                <a:gd name="T0" fmla="*/ 85 w 89"/>
                <a:gd name="T1" fmla="*/ 22 h 137"/>
                <a:gd name="T2" fmla="*/ 83 w 89"/>
                <a:gd name="T3" fmla="*/ 3 h 137"/>
                <a:gd name="T4" fmla="*/ 67 w 89"/>
                <a:gd name="T5" fmla="*/ 11 h 137"/>
                <a:gd name="T6" fmla="*/ 29 w 89"/>
                <a:gd name="T7" fmla="*/ 65 h 137"/>
                <a:gd name="T8" fmla="*/ 7 w 89"/>
                <a:gd name="T9" fmla="*/ 107 h 137"/>
                <a:gd name="T10" fmla="*/ 3 w 89"/>
                <a:gd name="T11" fmla="*/ 126 h 137"/>
                <a:gd name="T12" fmla="*/ 47 w 89"/>
                <a:gd name="T13" fmla="*/ 89 h 137"/>
                <a:gd name="T14" fmla="*/ 85 w 89"/>
                <a:gd name="T15" fmla="*/ 22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9" h="137">
                  <a:moveTo>
                    <a:pt x="85" y="22"/>
                  </a:moveTo>
                  <a:cubicBezTo>
                    <a:pt x="87" y="15"/>
                    <a:pt x="89" y="6"/>
                    <a:pt x="83" y="3"/>
                  </a:cubicBezTo>
                  <a:cubicBezTo>
                    <a:pt x="78" y="0"/>
                    <a:pt x="71" y="6"/>
                    <a:pt x="67" y="11"/>
                  </a:cubicBezTo>
                  <a:cubicBezTo>
                    <a:pt x="53" y="28"/>
                    <a:pt x="40" y="46"/>
                    <a:pt x="29" y="65"/>
                  </a:cubicBezTo>
                  <a:cubicBezTo>
                    <a:pt x="21" y="79"/>
                    <a:pt x="13" y="92"/>
                    <a:pt x="7" y="107"/>
                  </a:cubicBezTo>
                  <a:cubicBezTo>
                    <a:pt x="5" y="112"/>
                    <a:pt x="0" y="122"/>
                    <a:pt x="3" y="126"/>
                  </a:cubicBezTo>
                  <a:cubicBezTo>
                    <a:pt x="9" y="137"/>
                    <a:pt x="42" y="96"/>
                    <a:pt x="47" y="89"/>
                  </a:cubicBezTo>
                  <a:cubicBezTo>
                    <a:pt x="63" y="69"/>
                    <a:pt x="76" y="46"/>
                    <a:pt x="85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" name="Freeform 288"/>
            <p:cNvSpPr/>
            <p:nvPr/>
          </p:nvSpPr>
          <p:spPr bwMode="auto">
            <a:xfrm>
              <a:off x="7481888" y="4154488"/>
              <a:ext cx="330200" cy="317500"/>
            </a:xfrm>
            <a:custGeom>
              <a:avLst/>
              <a:gdLst>
                <a:gd name="T0" fmla="*/ 108 w 117"/>
                <a:gd name="T1" fmla="*/ 22 h 113"/>
                <a:gd name="T2" fmla="*/ 112 w 117"/>
                <a:gd name="T3" fmla="*/ 4 h 113"/>
                <a:gd name="T4" fmla="*/ 94 w 117"/>
                <a:gd name="T5" fmla="*/ 8 h 113"/>
                <a:gd name="T6" fmla="*/ 43 w 117"/>
                <a:gd name="T7" fmla="*/ 49 h 113"/>
                <a:gd name="T8" fmla="*/ 10 w 117"/>
                <a:gd name="T9" fmla="*/ 83 h 113"/>
                <a:gd name="T10" fmla="*/ 1 w 117"/>
                <a:gd name="T11" fmla="*/ 101 h 113"/>
                <a:gd name="T12" fmla="*/ 54 w 117"/>
                <a:gd name="T13" fmla="*/ 77 h 113"/>
                <a:gd name="T14" fmla="*/ 108 w 117"/>
                <a:gd name="T15" fmla="*/ 22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7" h="113">
                  <a:moveTo>
                    <a:pt x="108" y="22"/>
                  </a:moveTo>
                  <a:cubicBezTo>
                    <a:pt x="113" y="17"/>
                    <a:pt x="117" y="8"/>
                    <a:pt x="112" y="4"/>
                  </a:cubicBezTo>
                  <a:cubicBezTo>
                    <a:pt x="108" y="0"/>
                    <a:pt x="100" y="4"/>
                    <a:pt x="94" y="8"/>
                  </a:cubicBezTo>
                  <a:cubicBezTo>
                    <a:pt x="76" y="20"/>
                    <a:pt x="59" y="34"/>
                    <a:pt x="43" y="49"/>
                  </a:cubicBezTo>
                  <a:cubicBezTo>
                    <a:pt x="31" y="60"/>
                    <a:pt x="20" y="71"/>
                    <a:pt x="10" y="83"/>
                  </a:cubicBezTo>
                  <a:cubicBezTo>
                    <a:pt x="7" y="88"/>
                    <a:pt x="0" y="96"/>
                    <a:pt x="1" y="101"/>
                  </a:cubicBezTo>
                  <a:cubicBezTo>
                    <a:pt x="4" y="113"/>
                    <a:pt x="47" y="82"/>
                    <a:pt x="54" y="77"/>
                  </a:cubicBezTo>
                  <a:cubicBezTo>
                    <a:pt x="75" y="62"/>
                    <a:pt x="93" y="43"/>
                    <a:pt x="108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5" name="Freeform 289"/>
            <p:cNvSpPr/>
            <p:nvPr/>
          </p:nvSpPr>
          <p:spPr bwMode="auto">
            <a:xfrm>
              <a:off x="7488238" y="4254500"/>
              <a:ext cx="385763" cy="225425"/>
            </a:xfrm>
            <a:custGeom>
              <a:avLst/>
              <a:gdLst>
                <a:gd name="T0" fmla="*/ 125 w 137"/>
                <a:gd name="T1" fmla="*/ 22 h 80"/>
                <a:gd name="T2" fmla="*/ 134 w 137"/>
                <a:gd name="T3" fmla="*/ 5 h 80"/>
                <a:gd name="T4" fmla="*/ 115 w 137"/>
                <a:gd name="T5" fmla="*/ 3 h 80"/>
                <a:gd name="T6" fmla="*/ 55 w 137"/>
                <a:gd name="T7" fmla="*/ 30 h 80"/>
                <a:gd name="T8" fmla="*/ 14 w 137"/>
                <a:gd name="T9" fmla="*/ 54 h 80"/>
                <a:gd name="T10" fmla="*/ 1 w 137"/>
                <a:gd name="T11" fmla="*/ 68 h 80"/>
                <a:gd name="T12" fmla="*/ 58 w 137"/>
                <a:gd name="T13" fmla="*/ 59 h 80"/>
                <a:gd name="T14" fmla="*/ 125 w 137"/>
                <a:gd name="T15" fmla="*/ 22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7" h="80">
                  <a:moveTo>
                    <a:pt x="125" y="22"/>
                  </a:moveTo>
                  <a:cubicBezTo>
                    <a:pt x="131" y="17"/>
                    <a:pt x="137" y="10"/>
                    <a:pt x="134" y="5"/>
                  </a:cubicBezTo>
                  <a:cubicBezTo>
                    <a:pt x="131" y="0"/>
                    <a:pt x="122" y="1"/>
                    <a:pt x="115" y="3"/>
                  </a:cubicBezTo>
                  <a:cubicBezTo>
                    <a:pt x="95" y="10"/>
                    <a:pt x="74" y="19"/>
                    <a:pt x="55" y="30"/>
                  </a:cubicBezTo>
                  <a:cubicBezTo>
                    <a:pt x="41" y="37"/>
                    <a:pt x="27" y="44"/>
                    <a:pt x="14" y="54"/>
                  </a:cubicBezTo>
                  <a:cubicBezTo>
                    <a:pt x="10" y="57"/>
                    <a:pt x="1" y="63"/>
                    <a:pt x="1" y="68"/>
                  </a:cubicBezTo>
                  <a:cubicBezTo>
                    <a:pt x="0" y="80"/>
                    <a:pt x="50" y="62"/>
                    <a:pt x="58" y="59"/>
                  </a:cubicBezTo>
                  <a:cubicBezTo>
                    <a:pt x="82" y="50"/>
                    <a:pt x="105" y="38"/>
                    <a:pt x="125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6" name="Freeform 290"/>
            <p:cNvSpPr/>
            <p:nvPr/>
          </p:nvSpPr>
          <p:spPr bwMode="auto">
            <a:xfrm>
              <a:off x="7212013" y="4841875"/>
              <a:ext cx="560388" cy="1851025"/>
            </a:xfrm>
            <a:custGeom>
              <a:avLst/>
              <a:gdLst>
                <a:gd name="T0" fmla="*/ 177 w 199"/>
                <a:gd name="T1" fmla="*/ 44 h 659"/>
                <a:gd name="T2" fmla="*/ 178 w 199"/>
                <a:gd name="T3" fmla="*/ 49 h 659"/>
                <a:gd name="T4" fmla="*/ 194 w 199"/>
                <a:gd name="T5" fmla="*/ 64 h 659"/>
                <a:gd name="T6" fmla="*/ 170 w 199"/>
                <a:gd name="T7" fmla="*/ 61 h 659"/>
                <a:gd name="T8" fmla="*/ 161 w 199"/>
                <a:gd name="T9" fmla="*/ 61 h 659"/>
                <a:gd name="T10" fmla="*/ 154 w 199"/>
                <a:gd name="T11" fmla="*/ 66 h 659"/>
                <a:gd name="T12" fmla="*/ 112 w 199"/>
                <a:gd name="T13" fmla="*/ 126 h 659"/>
                <a:gd name="T14" fmla="*/ 78 w 199"/>
                <a:gd name="T15" fmla="*/ 193 h 659"/>
                <a:gd name="T16" fmla="*/ 34 w 199"/>
                <a:gd name="T17" fmla="*/ 335 h 659"/>
                <a:gd name="T18" fmla="*/ 17 w 199"/>
                <a:gd name="T19" fmla="*/ 563 h 659"/>
                <a:gd name="T20" fmla="*/ 23 w 199"/>
                <a:gd name="T21" fmla="*/ 645 h 659"/>
                <a:gd name="T22" fmla="*/ 23 w 199"/>
                <a:gd name="T23" fmla="*/ 649 h 659"/>
                <a:gd name="T24" fmla="*/ 8 w 199"/>
                <a:gd name="T25" fmla="*/ 649 h 659"/>
                <a:gd name="T26" fmla="*/ 1 w 199"/>
                <a:gd name="T27" fmla="*/ 564 h 659"/>
                <a:gd name="T28" fmla="*/ 3 w 199"/>
                <a:gd name="T29" fmla="*/ 456 h 659"/>
                <a:gd name="T30" fmla="*/ 16 w 199"/>
                <a:gd name="T31" fmla="*/ 345 h 659"/>
                <a:gd name="T32" fmla="*/ 137 w 199"/>
                <a:gd name="T33" fmla="*/ 60 h 659"/>
                <a:gd name="T34" fmla="*/ 152 w 199"/>
                <a:gd name="T35" fmla="*/ 39 h 659"/>
                <a:gd name="T36" fmla="*/ 150 w 199"/>
                <a:gd name="T37" fmla="*/ 6 h 659"/>
                <a:gd name="T38" fmla="*/ 152 w 199"/>
                <a:gd name="T39" fmla="*/ 10 h 659"/>
                <a:gd name="T40" fmla="*/ 163 w 199"/>
                <a:gd name="T41" fmla="*/ 13 h 659"/>
                <a:gd name="T42" fmla="*/ 163 w 199"/>
                <a:gd name="T43" fmla="*/ 13 h 659"/>
                <a:gd name="T44" fmla="*/ 178 w 199"/>
                <a:gd name="T45" fmla="*/ 0 h 659"/>
                <a:gd name="T46" fmla="*/ 173 w 199"/>
                <a:gd name="T47" fmla="*/ 13 h 659"/>
                <a:gd name="T48" fmla="*/ 177 w 199"/>
                <a:gd name="T49" fmla="*/ 26 h 659"/>
                <a:gd name="T50" fmla="*/ 199 w 199"/>
                <a:gd name="T51" fmla="*/ 32 h 659"/>
                <a:gd name="T52" fmla="*/ 183 w 199"/>
                <a:gd name="T53" fmla="*/ 36 h 659"/>
                <a:gd name="T54" fmla="*/ 177 w 199"/>
                <a:gd name="T55" fmla="*/ 43 h 659"/>
                <a:gd name="T56" fmla="*/ 177 w 199"/>
                <a:gd name="T57" fmla="*/ 44 h 6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99" h="659">
                  <a:moveTo>
                    <a:pt x="177" y="44"/>
                  </a:moveTo>
                  <a:cubicBezTo>
                    <a:pt x="177" y="46"/>
                    <a:pt x="177" y="48"/>
                    <a:pt x="178" y="49"/>
                  </a:cubicBezTo>
                  <a:cubicBezTo>
                    <a:pt x="181" y="56"/>
                    <a:pt x="187" y="61"/>
                    <a:pt x="194" y="64"/>
                  </a:cubicBezTo>
                  <a:cubicBezTo>
                    <a:pt x="186" y="63"/>
                    <a:pt x="178" y="61"/>
                    <a:pt x="170" y="61"/>
                  </a:cubicBezTo>
                  <a:cubicBezTo>
                    <a:pt x="167" y="60"/>
                    <a:pt x="164" y="60"/>
                    <a:pt x="161" y="61"/>
                  </a:cubicBezTo>
                  <a:cubicBezTo>
                    <a:pt x="158" y="62"/>
                    <a:pt x="156" y="64"/>
                    <a:pt x="154" y="66"/>
                  </a:cubicBezTo>
                  <a:cubicBezTo>
                    <a:pt x="137" y="82"/>
                    <a:pt x="124" y="105"/>
                    <a:pt x="112" y="126"/>
                  </a:cubicBezTo>
                  <a:cubicBezTo>
                    <a:pt x="99" y="147"/>
                    <a:pt x="88" y="170"/>
                    <a:pt x="78" y="193"/>
                  </a:cubicBezTo>
                  <a:cubicBezTo>
                    <a:pt x="58" y="238"/>
                    <a:pt x="44" y="286"/>
                    <a:pt x="34" y="335"/>
                  </a:cubicBezTo>
                  <a:cubicBezTo>
                    <a:pt x="19" y="409"/>
                    <a:pt x="14" y="487"/>
                    <a:pt x="17" y="563"/>
                  </a:cubicBezTo>
                  <a:cubicBezTo>
                    <a:pt x="18" y="591"/>
                    <a:pt x="20" y="618"/>
                    <a:pt x="23" y="645"/>
                  </a:cubicBezTo>
                  <a:cubicBezTo>
                    <a:pt x="23" y="646"/>
                    <a:pt x="23" y="648"/>
                    <a:pt x="23" y="649"/>
                  </a:cubicBezTo>
                  <a:cubicBezTo>
                    <a:pt x="24" y="659"/>
                    <a:pt x="9" y="659"/>
                    <a:pt x="8" y="649"/>
                  </a:cubicBezTo>
                  <a:cubicBezTo>
                    <a:pt x="5" y="621"/>
                    <a:pt x="3" y="592"/>
                    <a:pt x="1" y="564"/>
                  </a:cubicBezTo>
                  <a:cubicBezTo>
                    <a:pt x="0" y="528"/>
                    <a:pt x="0" y="492"/>
                    <a:pt x="3" y="456"/>
                  </a:cubicBezTo>
                  <a:cubicBezTo>
                    <a:pt x="5" y="418"/>
                    <a:pt x="9" y="381"/>
                    <a:pt x="16" y="345"/>
                  </a:cubicBezTo>
                  <a:cubicBezTo>
                    <a:pt x="35" y="242"/>
                    <a:pt x="74" y="143"/>
                    <a:pt x="137" y="60"/>
                  </a:cubicBezTo>
                  <a:cubicBezTo>
                    <a:pt x="142" y="54"/>
                    <a:pt x="150" y="47"/>
                    <a:pt x="152" y="39"/>
                  </a:cubicBezTo>
                  <a:cubicBezTo>
                    <a:pt x="153" y="29"/>
                    <a:pt x="150" y="16"/>
                    <a:pt x="150" y="6"/>
                  </a:cubicBezTo>
                  <a:cubicBezTo>
                    <a:pt x="152" y="10"/>
                    <a:pt x="152" y="10"/>
                    <a:pt x="152" y="10"/>
                  </a:cubicBezTo>
                  <a:cubicBezTo>
                    <a:pt x="154" y="14"/>
                    <a:pt x="159" y="15"/>
                    <a:pt x="163" y="13"/>
                  </a:cubicBezTo>
                  <a:cubicBezTo>
                    <a:pt x="163" y="13"/>
                    <a:pt x="163" y="13"/>
                    <a:pt x="163" y="13"/>
                  </a:cubicBezTo>
                  <a:cubicBezTo>
                    <a:pt x="168" y="9"/>
                    <a:pt x="173" y="4"/>
                    <a:pt x="178" y="0"/>
                  </a:cubicBezTo>
                  <a:cubicBezTo>
                    <a:pt x="176" y="5"/>
                    <a:pt x="174" y="9"/>
                    <a:pt x="173" y="13"/>
                  </a:cubicBezTo>
                  <a:cubicBezTo>
                    <a:pt x="173" y="18"/>
                    <a:pt x="173" y="23"/>
                    <a:pt x="177" y="26"/>
                  </a:cubicBezTo>
                  <a:cubicBezTo>
                    <a:pt x="182" y="32"/>
                    <a:pt x="192" y="30"/>
                    <a:pt x="199" y="32"/>
                  </a:cubicBezTo>
                  <a:cubicBezTo>
                    <a:pt x="194" y="32"/>
                    <a:pt x="188" y="34"/>
                    <a:pt x="183" y="36"/>
                  </a:cubicBezTo>
                  <a:cubicBezTo>
                    <a:pt x="180" y="38"/>
                    <a:pt x="177" y="40"/>
                    <a:pt x="177" y="43"/>
                  </a:cubicBezTo>
                  <a:cubicBezTo>
                    <a:pt x="177" y="44"/>
                    <a:pt x="177" y="44"/>
                    <a:pt x="177" y="4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7" name="Freeform 291"/>
            <p:cNvSpPr/>
            <p:nvPr/>
          </p:nvSpPr>
          <p:spPr bwMode="auto">
            <a:xfrm>
              <a:off x="7178675" y="4362450"/>
              <a:ext cx="379413" cy="1979612"/>
            </a:xfrm>
            <a:custGeom>
              <a:avLst/>
              <a:gdLst>
                <a:gd name="T0" fmla="*/ 119 w 135"/>
                <a:gd name="T1" fmla="*/ 26 h 705"/>
                <a:gd name="T2" fmla="*/ 123 w 135"/>
                <a:gd name="T3" fmla="*/ 29 h 705"/>
                <a:gd name="T4" fmla="*/ 129 w 135"/>
                <a:gd name="T5" fmla="*/ 29 h 705"/>
                <a:gd name="T6" fmla="*/ 135 w 135"/>
                <a:gd name="T7" fmla="*/ 30 h 705"/>
                <a:gd name="T8" fmla="*/ 126 w 135"/>
                <a:gd name="T9" fmla="*/ 33 h 705"/>
                <a:gd name="T10" fmla="*/ 98 w 135"/>
                <a:gd name="T11" fmla="*/ 54 h 705"/>
                <a:gd name="T12" fmla="*/ 81 w 135"/>
                <a:gd name="T13" fmla="*/ 95 h 705"/>
                <a:gd name="T14" fmla="*/ 49 w 135"/>
                <a:gd name="T15" fmla="*/ 178 h 705"/>
                <a:gd name="T16" fmla="*/ 47 w 135"/>
                <a:gd name="T17" fmla="*/ 184 h 705"/>
                <a:gd name="T18" fmla="*/ 16 w 135"/>
                <a:gd name="T19" fmla="*/ 352 h 705"/>
                <a:gd name="T20" fmla="*/ 15 w 135"/>
                <a:gd name="T21" fmla="*/ 438 h 705"/>
                <a:gd name="T22" fmla="*/ 21 w 135"/>
                <a:gd name="T23" fmla="*/ 529 h 705"/>
                <a:gd name="T24" fmla="*/ 34 w 135"/>
                <a:gd name="T25" fmla="*/ 628 h 705"/>
                <a:gd name="T26" fmla="*/ 44 w 135"/>
                <a:gd name="T27" fmla="*/ 695 h 705"/>
                <a:gd name="T28" fmla="*/ 39 w 135"/>
                <a:gd name="T29" fmla="*/ 704 h 705"/>
                <a:gd name="T30" fmla="*/ 31 w 135"/>
                <a:gd name="T31" fmla="*/ 699 h 705"/>
                <a:gd name="T32" fmla="*/ 21 w 135"/>
                <a:gd name="T33" fmla="*/ 629 h 705"/>
                <a:gd name="T34" fmla="*/ 10 w 135"/>
                <a:gd name="T35" fmla="*/ 544 h 705"/>
                <a:gd name="T36" fmla="*/ 2 w 135"/>
                <a:gd name="T37" fmla="*/ 447 h 705"/>
                <a:gd name="T38" fmla="*/ 12 w 135"/>
                <a:gd name="T39" fmla="*/ 272 h 705"/>
                <a:gd name="T40" fmla="*/ 61 w 135"/>
                <a:gd name="T41" fmla="*/ 106 h 705"/>
                <a:gd name="T42" fmla="*/ 79 w 135"/>
                <a:gd name="T43" fmla="*/ 63 h 705"/>
                <a:gd name="T44" fmla="*/ 88 w 135"/>
                <a:gd name="T45" fmla="*/ 42 h 705"/>
                <a:gd name="T46" fmla="*/ 90 w 135"/>
                <a:gd name="T47" fmla="*/ 25 h 705"/>
                <a:gd name="T48" fmla="*/ 79 w 135"/>
                <a:gd name="T49" fmla="*/ 11 h 705"/>
                <a:gd name="T50" fmla="*/ 86 w 135"/>
                <a:gd name="T51" fmla="*/ 15 h 705"/>
                <a:gd name="T52" fmla="*/ 90 w 135"/>
                <a:gd name="T53" fmla="*/ 15 h 705"/>
                <a:gd name="T54" fmla="*/ 95 w 135"/>
                <a:gd name="T55" fmla="*/ 0 h 705"/>
                <a:gd name="T56" fmla="*/ 99 w 135"/>
                <a:gd name="T57" fmla="*/ 9 h 705"/>
                <a:gd name="T58" fmla="*/ 107 w 135"/>
                <a:gd name="T59" fmla="*/ 7 h 705"/>
                <a:gd name="T60" fmla="*/ 112 w 135"/>
                <a:gd name="T61" fmla="*/ 1 h 705"/>
                <a:gd name="T62" fmla="*/ 112 w 135"/>
                <a:gd name="T63" fmla="*/ 9 h 705"/>
                <a:gd name="T64" fmla="*/ 126 w 135"/>
                <a:gd name="T65" fmla="*/ 15 h 705"/>
                <a:gd name="T66" fmla="*/ 119 w 135"/>
                <a:gd name="T67" fmla="*/ 26 h 7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35" h="705">
                  <a:moveTo>
                    <a:pt x="119" y="26"/>
                  </a:moveTo>
                  <a:cubicBezTo>
                    <a:pt x="119" y="27"/>
                    <a:pt x="121" y="28"/>
                    <a:pt x="123" y="29"/>
                  </a:cubicBezTo>
                  <a:cubicBezTo>
                    <a:pt x="125" y="29"/>
                    <a:pt x="127" y="29"/>
                    <a:pt x="129" y="29"/>
                  </a:cubicBezTo>
                  <a:cubicBezTo>
                    <a:pt x="132" y="29"/>
                    <a:pt x="134" y="29"/>
                    <a:pt x="135" y="30"/>
                  </a:cubicBezTo>
                  <a:cubicBezTo>
                    <a:pt x="132" y="31"/>
                    <a:pt x="129" y="32"/>
                    <a:pt x="126" y="33"/>
                  </a:cubicBezTo>
                  <a:cubicBezTo>
                    <a:pt x="115" y="36"/>
                    <a:pt x="102" y="43"/>
                    <a:pt x="98" y="54"/>
                  </a:cubicBezTo>
                  <a:cubicBezTo>
                    <a:pt x="93" y="68"/>
                    <a:pt x="86" y="81"/>
                    <a:pt x="81" y="95"/>
                  </a:cubicBezTo>
                  <a:cubicBezTo>
                    <a:pt x="69" y="122"/>
                    <a:pt x="58" y="150"/>
                    <a:pt x="49" y="178"/>
                  </a:cubicBezTo>
                  <a:cubicBezTo>
                    <a:pt x="49" y="180"/>
                    <a:pt x="48" y="182"/>
                    <a:pt x="47" y="184"/>
                  </a:cubicBezTo>
                  <a:cubicBezTo>
                    <a:pt x="30" y="239"/>
                    <a:pt x="20" y="295"/>
                    <a:pt x="16" y="352"/>
                  </a:cubicBezTo>
                  <a:cubicBezTo>
                    <a:pt x="15" y="381"/>
                    <a:pt x="14" y="409"/>
                    <a:pt x="15" y="438"/>
                  </a:cubicBezTo>
                  <a:cubicBezTo>
                    <a:pt x="16" y="468"/>
                    <a:pt x="18" y="498"/>
                    <a:pt x="21" y="529"/>
                  </a:cubicBezTo>
                  <a:cubicBezTo>
                    <a:pt x="25" y="562"/>
                    <a:pt x="29" y="595"/>
                    <a:pt x="34" y="628"/>
                  </a:cubicBezTo>
                  <a:cubicBezTo>
                    <a:pt x="37" y="651"/>
                    <a:pt x="40" y="673"/>
                    <a:pt x="44" y="695"/>
                  </a:cubicBezTo>
                  <a:cubicBezTo>
                    <a:pt x="44" y="700"/>
                    <a:pt x="42" y="703"/>
                    <a:pt x="39" y="704"/>
                  </a:cubicBezTo>
                  <a:cubicBezTo>
                    <a:pt x="35" y="705"/>
                    <a:pt x="32" y="704"/>
                    <a:pt x="31" y="699"/>
                  </a:cubicBezTo>
                  <a:cubicBezTo>
                    <a:pt x="27" y="676"/>
                    <a:pt x="24" y="652"/>
                    <a:pt x="21" y="629"/>
                  </a:cubicBezTo>
                  <a:cubicBezTo>
                    <a:pt x="17" y="601"/>
                    <a:pt x="13" y="572"/>
                    <a:pt x="10" y="544"/>
                  </a:cubicBezTo>
                  <a:cubicBezTo>
                    <a:pt x="6" y="512"/>
                    <a:pt x="4" y="479"/>
                    <a:pt x="2" y="447"/>
                  </a:cubicBezTo>
                  <a:cubicBezTo>
                    <a:pt x="0" y="388"/>
                    <a:pt x="2" y="330"/>
                    <a:pt x="12" y="272"/>
                  </a:cubicBezTo>
                  <a:cubicBezTo>
                    <a:pt x="22" y="215"/>
                    <a:pt x="40" y="160"/>
                    <a:pt x="61" y="106"/>
                  </a:cubicBezTo>
                  <a:cubicBezTo>
                    <a:pt x="67" y="92"/>
                    <a:pt x="73" y="78"/>
                    <a:pt x="79" y="63"/>
                  </a:cubicBezTo>
                  <a:cubicBezTo>
                    <a:pt x="82" y="56"/>
                    <a:pt x="85" y="49"/>
                    <a:pt x="88" y="42"/>
                  </a:cubicBezTo>
                  <a:cubicBezTo>
                    <a:pt x="91" y="36"/>
                    <a:pt x="93" y="31"/>
                    <a:pt x="90" y="25"/>
                  </a:cubicBezTo>
                  <a:cubicBezTo>
                    <a:pt x="87" y="20"/>
                    <a:pt x="83" y="15"/>
                    <a:pt x="79" y="11"/>
                  </a:cubicBezTo>
                  <a:cubicBezTo>
                    <a:pt x="81" y="12"/>
                    <a:pt x="84" y="14"/>
                    <a:pt x="86" y="15"/>
                  </a:cubicBezTo>
                  <a:cubicBezTo>
                    <a:pt x="87" y="15"/>
                    <a:pt x="88" y="15"/>
                    <a:pt x="90" y="15"/>
                  </a:cubicBezTo>
                  <a:cubicBezTo>
                    <a:pt x="95" y="15"/>
                    <a:pt x="94" y="4"/>
                    <a:pt x="95" y="0"/>
                  </a:cubicBezTo>
                  <a:cubicBezTo>
                    <a:pt x="96" y="3"/>
                    <a:pt x="96" y="7"/>
                    <a:pt x="99" y="9"/>
                  </a:cubicBezTo>
                  <a:cubicBezTo>
                    <a:pt x="102" y="10"/>
                    <a:pt x="105" y="9"/>
                    <a:pt x="107" y="7"/>
                  </a:cubicBezTo>
                  <a:cubicBezTo>
                    <a:pt x="109" y="6"/>
                    <a:pt x="110" y="3"/>
                    <a:pt x="112" y="1"/>
                  </a:cubicBezTo>
                  <a:cubicBezTo>
                    <a:pt x="111" y="4"/>
                    <a:pt x="111" y="7"/>
                    <a:pt x="112" y="9"/>
                  </a:cubicBezTo>
                  <a:cubicBezTo>
                    <a:pt x="114" y="15"/>
                    <a:pt x="121" y="15"/>
                    <a:pt x="126" y="15"/>
                  </a:cubicBezTo>
                  <a:cubicBezTo>
                    <a:pt x="121" y="16"/>
                    <a:pt x="116" y="22"/>
                    <a:pt x="119" y="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8" name="Freeform 292"/>
            <p:cNvSpPr/>
            <p:nvPr/>
          </p:nvSpPr>
          <p:spPr bwMode="auto">
            <a:xfrm>
              <a:off x="7350125" y="5122863"/>
              <a:ext cx="123825" cy="273050"/>
            </a:xfrm>
            <a:custGeom>
              <a:avLst/>
              <a:gdLst>
                <a:gd name="T0" fmla="*/ 27 w 44"/>
                <a:gd name="T1" fmla="*/ 78 h 97"/>
                <a:gd name="T2" fmla="*/ 22 w 44"/>
                <a:gd name="T3" fmla="*/ 97 h 97"/>
                <a:gd name="T4" fmla="*/ 17 w 44"/>
                <a:gd name="T5" fmla="*/ 78 h 97"/>
                <a:gd name="T6" fmla="*/ 22 w 44"/>
                <a:gd name="T7" fmla="*/ 0 h 97"/>
                <a:gd name="T8" fmla="*/ 27 w 44"/>
                <a:gd name="T9" fmla="*/ 78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" h="97">
                  <a:moveTo>
                    <a:pt x="27" y="78"/>
                  </a:moveTo>
                  <a:cubicBezTo>
                    <a:pt x="24" y="90"/>
                    <a:pt x="22" y="97"/>
                    <a:pt x="22" y="97"/>
                  </a:cubicBezTo>
                  <a:cubicBezTo>
                    <a:pt x="22" y="97"/>
                    <a:pt x="20" y="90"/>
                    <a:pt x="17" y="78"/>
                  </a:cubicBezTo>
                  <a:cubicBezTo>
                    <a:pt x="10" y="50"/>
                    <a:pt x="0" y="0"/>
                    <a:pt x="22" y="0"/>
                  </a:cubicBezTo>
                  <a:cubicBezTo>
                    <a:pt x="44" y="0"/>
                    <a:pt x="34" y="50"/>
                    <a:pt x="27" y="7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9" name="Freeform 293"/>
            <p:cNvSpPr/>
            <p:nvPr/>
          </p:nvSpPr>
          <p:spPr bwMode="auto">
            <a:xfrm>
              <a:off x="7397750" y="5341938"/>
              <a:ext cx="28575" cy="53975"/>
            </a:xfrm>
            <a:custGeom>
              <a:avLst/>
              <a:gdLst>
                <a:gd name="T0" fmla="*/ 10 w 10"/>
                <a:gd name="T1" fmla="*/ 0 h 19"/>
                <a:gd name="T2" fmla="*/ 5 w 10"/>
                <a:gd name="T3" fmla="*/ 19 h 19"/>
                <a:gd name="T4" fmla="*/ 0 w 10"/>
                <a:gd name="T5" fmla="*/ 0 h 19"/>
                <a:gd name="T6" fmla="*/ 10 w 10"/>
                <a:gd name="T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19">
                  <a:moveTo>
                    <a:pt x="10" y="0"/>
                  </a:moveTo>
                  <a:cubicBezTo>
                    <a:pt x="7" y="12"/>
                    <a:pt x="5" y="19"/>
                    <a:pt x="5" y="19"/>
                  </a:cubicBezTo>
                  <a:cubicBezTo>
                    <a:pt x="5" y="19"/>
                    <a:pt x="3" y="12"/>
                    <a:pt x="0" y="0"/>
                  </a:cubicBezTo>
                  <a:cubicBezTo>
                    <a:pt x="3" y="2"/>
                    <a:pt x="7" y="2"/>
                    <a:pt x="1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0" name="Freeform 294"/>
            <p:cNvSpPr/>
            <p:nvPr/>
          </p:nvSpPr>
          <p:spPr bwMode="auto">
            <a:xfrm>
              <a:off x="7350125" y="5429250"/>
              <a:ext cx="123825" cy="271462"/>
            </a:xfrm>
            <a:custGeom>
              <a:avLst/>
              <a:gdLst>
                <a:gd name="T0" fmla="*/ 27 w 44"/>
                <a:gd name="T1" fmla="*/ 19 h 97"/>
                <a:gd name="T2" fmla="*/ 22 w 44"/>
                <a:gd name="T3" fmla="*/ 0 h 97"/>
                <a:gd name="T4" fmla="*/ 17 w 44"/>
                <a:gd name="T5" fmla="*/ 19 h 97"/>
                <a:gd name="T6" fmla="*/ 22 w 44"/>
                <a:gd name="T7" fmla="*/ 97 h 97"/>
                <a:gd name="T8" fmla="*/ 27 w 44"/>
                <a:gd name="T9" fmla="*/ 19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" h="97">
                  <a:moveTo>
                    <a:pt x="27" y="19"/>
                  </a:moveTo>
                  <a:cubicBezTo>
                    <a:pt x="24" y="8"/>
                    <a:pt x="22" y="0"/>
                    <a:pt x="22" y="0"/>
                  </a:cubicBezTo>
                  <a:cubicBezTo>
                    <a:pt x="22" y="0"/>
                    <a:pt x="20" y="8"/>
                    <a:pt x="17" y="19"/>
                  </a:cubicBezTo>
                  <a:cubicBezTo>
                    <a:pt x="10" y="47"/>
                    <a:pt x="0" y="97"/>
                    <a:pt x="22" y="97"/>
                  </a:cubicBezTo>
                  <a:cubicBezTo>
                    <a:pt x="44" y="97"/>
                    <a:pt x="34" y="47"/>
                    <a:pt x="27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1" name="Freeform 295"/>
            <p:cNvSpPr/>
            <p:nvPr/>
          </p:nvSpPr>
          <p:spPr bwMode="auto">
            <a:xfrm>
              <a:off x="7397750" y="5429250"/>
              <a:ext cx="28575" cy="52387"/>
            </a:xfrm>
            <a:custGeom>
              <a:avLst/>
              <a:gdLst>
                <a:gd name="T0" fmla="*/ 10 w 10"/>
                <a:gd name="T1" fmla="*/ 19 h 19"/>
                <a:gd name="T2" fmla="*/ 5 w 10"/>
                <a:gd name="T3" fmla="*/ 0 h 19"/>
                <a:gd name="T4" fmla="*/ 0 w 10"/>
                <a:gd name="T5" fmla="*/ 19 h 19"/>
                <a:gd name="T6" fmla="*/ 10 w 10"/>
                <a:gd name="T7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19">
                  <a:moveTo>
                    <a:pt x="10" y="19"/>
                  </a:moveTo>
                  <a:cubicBezTo>
                    <a:pt x="7" y="8"/>
                    <a:pt x="5" y="0"/>
                    <a:pt x="5" y="0"/>
                  </a:cubicBezTo>
                  <a:cubicBezTo>
                    <a:pt x="5" y="0"/>
                    <a:pt x="3" y="8"/>
                    <a:pt x="0" y="19"/>
                  </a:cubicBezTo>
                  <a:cubicBezTo>
                    <a:pt x="3" y="17"/>
                    <a:pt x="7" y="17"/>
                    <a:pt x="10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2" name="Freeform 296"/>
            <p:cNvSpPr/>
            <p:nvPr/>
          </p:nvSpPr>
          <p:spPr bwMode="auto">
            <a:xfrm>
              <a:off x="7215188" y="5130800"/>
              <a:ext cx="188913" cy="266700"/>
            </a:xfrm>
            <a:custGeom>
              <a:avLst/>
              <a:gdLst>
                <a:gd name="T0" fmla="*/ 62 w 67"/>
                <a:gd name="T1" fmla="*/ 76 h 95"/>
                <a:gd name="T2" fmla="*/ 67 w 67"/>
                <a:gd name="T3" fmla="*/ 95 h 95"/>
                <a:gd name="T4" fmla="*/ 53 w 67"/>
                <a:gd name="T5" fmla="*/ 81 h 95"/>
                <a:gd name="T6" fmla="*/ 18 w 67"/>
                <a:gd name="T7" fmla="*/ 11 h 95"/>
                <a:gd name="T8" fmla="*/ 62 w 67"/>
                <a:gd name="T9" fmla="*/ 76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95">
                  <a:moveTo>
                    <a:pt x="62" y="76"/>
                  </a:moveTo>
                  <a:cubicBezTo>
                    <a:pt x="65" y="87"/>
                    <a:pt x="67" y="95"/>
                    <a:pt x="67" y="95"/>
                  </a:cubicBezTo>
                  <a:cubicBezTo>
                    <a:pt x="67" y="95"/>
                    <a:pt x="61" y="90"/>
                    <a:pt x="53" y="81"/>
                  </a:cubicBezTo>
                  <a:cubicBezTo>
                    <a:pt x="33" y="60"/>
                    <a:pt x="0" y="22"/>
                    <a:pt x="18" y="11"/>
                  </a:cubicBezTo>
                  <a:cubicBezTo>
                    <a:pt x="37" y="0"/>
                    <a:pt x="54" y="48"/>
                    <a:pt x="62" y="7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3" name="Freeform 297"/>
            <p:cNvSpPr/>
            <p:nvPr/>
          </p:nvSpPr>
          <p:spPr bwMode="auto">
            <a:xfrm>
              <a:off x="7364413" y="5345113"/>
              <a:ext cx="39688" cy="52387"/>
            </a:xfrm>
            <a:custGeom>
              <a:avLst/>
              <a:gdLst>
                <a:gd name="T0" fmla="*/ 9 w 14"/>
                <a:gd name="T1" fmla="*/ 0 h 19"/>
                <a:gd name="T2" fmla="*/ 14 w 14"/>
                <a:gd name="T3" fmla="*/ 19 h 19"/>
                <a:gd name="T4" fmla="*/ 0 w 14"/>
                <a:gd name="T5" fmla="*/ 5 h 19"/>
                <a:gd name="T6" fmla="*/ 9 w 14"/>
                <a:gd name="T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19">
                  <a:moveTo>
                    <a:pt x="9" y="0"/>
                  </a:moveTo>
                  <a:cubicBezTo>
                    <a:pt x="12" y="11"/>
                    <a:pt x="14" y="19"/>
                    <a:pt x="14" y="19"/>
                  </a:cubicBezTo>
                  <a:cubicBezTo>
                    <a:pt x="14" y="19"/>
                    <a:pt x="8" y="14"/>
                    <a:pt x="0" y="5"/>
                  </a:cubicBezTo>
                  <a:cubicBezTo>
                    <a:pt x="4" y="5"/>
                    <a:pt x="7" y="3"/>
                    <a:pt x="9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" name="Freeform 298"/>
            <p:cNvSpPr/>
            <p:nvPr/>
          </p:nvSpPr>
          <p:spPr bwMode="auto">
            <a:xfrm>
              <a:off x="7419975" y="5426075"/>
              <a:ext cx="188913" cy="266700"/>
            </a:xfrm>
            <a:custGeom>
              <a:avLst/>
              <a:gdLst>
                <a:gd name="T0" fmla="*/ 14 w 67"/>
                <a:gd name="T1" fmla="*/ 14 h 95"/>
                <a:gd name="T2" fmla="*/ 0 w 67"/>
                <a:gd name="T3" fmla="*/ 0 h 95"/>
                <a:gd name="T4" fmla="*/ 5 w 67"/>
                <a:gd name="T5" fmla="*/ 19 h 95"/>
                <a:gd name="T6" fmla="*/ 49 w 67"/>
                <a:gd name="T7" fmla="*/ 85 h 95"/>
                <a:gd name="T8" fmla="*/ 14 w 67"/>
                <a:gd name="T9" fmla="*/ 14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95">
                  <a:moveTo>
                    <a:pt x="14" y="14"/>
                  </a:moveTo>
                  <a:cubicBezTo>
                    <a:pt x="6" y="6"/>
                    <a:pt x="0" y="0"/>
                    <a:pt x="0" y="0"/>
                  </a:cubicBezTo>
                  <a:cubicBezTo>
                    <a:pt x="0" y="0"/>
                    <a:pt x="2" y="8"/>
                    <a:pt x="5" y="19"/>
                  </a:cubicBezTo>
                  <a:cubicBezTo>
                    <a:pt x="13" y="47"/>
                    <a:pt x="30" y="95"/>
                    <a:pt x="49" y="85"/>
                  </a:cubicBezTo>
                  <a:cubicBezTo>
                    <a:pt x="67" y="74"/>
                    <a:pt x="34" y="35"/>
                    <a:pt x="14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" name="Freeform 299"/>
            <p:cNvSpPr/>
            <p:nvPr/>
          </p:nvSpPr>
          <p:spPr bwMode="auto">
            <a:xfrm>
              <a:off x="7419975" y="5426075"/>
              <a:ext cx="39688" cy="53975"/>
            </a:xfrm>
            <a:custGeom>
              <a:avLst/>
              <a:gdLst>
                <a:gd name="T0" fmla="*/ 14 w 14"/>
                <a:gd name="T1" fmla="*/ 14 h 19"/>
                <a:gd name="T2" fmla="*/ 0 w 14"/>
                <a:gd name="T3" fmla="*/ 0 h 19"/>
                <a:gd name="T4" fmla="*/ 5 w 14"/>
                <a:gd name="T5" fmla="*/ 19 h 19"/>
                <a:gd name="T6" fmla="*/ 14 w 14"/>
                <a:gd name="T7" fmla="*/ 14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19">
                  <a:moveTo>
                    <a:pt x="14" y="14"/>
                  </a:moveTo>
                  <a:cubicBezTo>
                    <a:pt x="6" y="6"/>
                    <a:pt x="0" y="0"/>
                    <a:pt x="0" y="0"/>
                  </a:cubicBezTo>
                  <a:cubicBezTo>
                    <a:pt x="0" y="0"/>
                    <a:pt x="2" y="8"/>
                    <a:pt x="5" y="19"/>
                  </a:cubicBezTo>
                  <a:cubicBezTo>
                    <a:pt x="7" y="16"/>
                    <a:pt x="10" y="14"/>
                    <a:pt x="14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6" name="Freeform 300"/>
            <p:cNvSpPr/>
            <p:nvPr/>
          </p:nvSpPr>
          <p:spPr bwMode="auto">
            <a:xfrm>
              <a:off x="7129463" y="5214938"/>
              <a:ext cx="268288" cy="188912"/>
            </a:xfrm>
            <a:custGeom>
              <a:avLst/>
              <a:gdLst>
                <a:gd name="T0" fmla="*/ 81 w 95"/>
                <a:gd name="T1" fmla="*/ 53 h 67"/>
                <a:gd name="T2" fmla="*/ 95 w 95"/>
                <a:gd name="T3" fmla="*/ 67 h 67"/>
                <a:gd name="T4" fmla="*/ 76 w 95"/>
                <a:gd name="T5" fmla="*/ 62 h 67"/>
                <a:gd name="T6" fmla="*/ 11 w 95"/>
                <a:gd name="T7" fmla="*/ 19 h 67"/>
                <a:gd name="T8" fmla="*/ 81 w 95"/>
                <a:gd name="T9" fmla="*/ 53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5" h="67">
                  <a:moveTo>
                    <a:pt x="81" y="53"/>
                  </a:moveTo>
                  <a:cubicBezTo>
                    <a:pt x="89" y="61"/>
                    <a:pt x="95" y="67"/>
                    <a:pt x="95" y="67"/>
                  </a:cubicBezTo>
                  <a:cubicBezTo>
                    <a:pt x="95" y="67"/>
                    <a:pt x="87" y="65"/>
                    <a:pt x="76" y="62"/>
                  </a:cubicBezTo>
                  <a:cubicBezTo>
                    <a:pt x="48" y="54"/>
                    <a:pt x="0" y="37"/>
                    <a:pt x="11" y="19"/>
                  </a:cubicBezTo>
                  <a:cubicBezTo>
                    <a:pt x="21" y="0"/>
                    <a:pt x="60" y="33"/>
                    <a:pt x="81" y="5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7" name="Freeform 301"/>
            <p:cNvSpPr/>
            <p:nvPr/>
          </p:nvSpPr>
          <p:spPr bwMode="auto">
            <a:xfrm>
              <a:off x="7343775" y="5364163"/>
              <a:ext cx="53975" cy="39687"/>
            </a:xfrm>
            <a:custGeom>
              <a:avLst/>
              <a:gdLst>
                <a:gd name="T0" fmla="*/ 5 w 19"/>
                <a:gd name="T1" fmla="*/ 0 h 14"/>
                <a:gd name="T2" fmla="*/ 19 w 19"/>
                <a:gd name="T3" fmla="*/ 14 h 14"/>
                <a:gd name="T4" fmla="*/ 0 w 19"/>
                <a:gd name="T5" fmla="*/ 9 h 14"/>
                <a:gd name="T6" fmla="*/ 5 w 19"/>
                <a:gd name="T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14">
                  <a:moveTo>
                    <a:pt x="5" y="0"/>
                  </a:moveTo>
                  <a:cubicBezTo>
                    <a:pt x="13" y="8"/>
                    <a:pt x="19" y="14"/>
                    <a:pt x="19" y="14"/>
                  </a:cubicBezTo>
                  <a:cubicBezTo>
                    <a:pt x="19" y="14"/>
                    <a:pt x="11" y="12"/>
                    <a:pt x="0" y="9"/>
                  </a:cubicBezTo>
                  <a:cubicBezTo>
                    <a:pt x="3" y="7"/>
                    <a:pt x="5" y="4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8" name="Freeform 302"/>
            <p:cNvSpPr/>
            <p:nvPr/>
          </p:nvSpPr>
          <p:spPr bwMode="auto">
            <a:xfrm>
              <a:off x="7426325" y="5421313"/>
              <a:ext cx="266700" cy="190500"/>
            </a:xfrm>
            <a:custGeom>
              <a:avLst/>
              <a:gdLst>
                <a:gd name="T0" fmla="*/ 19 w 95"/>
                <a:gd name="T1" fmla="*/ 5 h 68"/>
                <a:gd name="T2" fmla="*/ 0 w 95"/>
                <a:gd name="T3" fmla="*/ 0 h 68"/>
                <a:gd name="T4" fmla="*/ 14 w 95"/>
                <a:gd name="T5" fmla="*/ 14 h 68"/>
                <a:gd name="T6" fmla="*/ 84 w 95"/>
                <a:gd name="T7" fmla="*/ 49 h 68"/>
                <a:gd name="T8" fmla="*/ 19 w 95"/>
                <a:gd name="T9" fmla="*/ 5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5" h="68">
                  <a:moveTo>
                    <a:pt x="19" y="5"/>
                  </a:moveTo>
                  <a:cubicBezTo>
                    <a:pt x="8" y="2"/>
                    <a:pt x="0" y="0"/>
                    <a:pt x="0" y="0"/>
                  </a:cubicBezTo>
                  <a:cubicBezTo>
                    <a:pt x="0" y="0"/>
                    <a:pt x="6" y="6"/>
                    <a:pt x="14" y="14"/>
                  </a:cubicBezTo>
                  <a:cubicBezTo>
                    <a:pt x="35" y="34"/>
                    <a:pt x="74" y="68"/>
                    <a:pt x="84" y="49"/>
                  </a:cubicBezTo>
                  <a:cubicBezTo>
                    <a:pt x="95" y="30"/>
                    <a:pt x="47" y="13"/>
                    <a:pt x="19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9" name="Freeform 303"/>
            <p:cNvSpPr/>
            <p:nvPr/>
          </p:nvSpPr>
          <p:spPr bwMode="auto">
            <a:xfrm>
              <a:off x="7426325" y="5421313"/>
              <a:ext cx="52388" cy="38100"/>
            </a:xfrm>
            <a:custGeom>
              <a:avLst/>
              <a:gdLst>
                <a:gd name="T0" fmla="*/ 19 w 19"/>
                <a:gd name="T1" fmla="*/ 5 h 14"/>
                <a:gd name="T2" fmla="*/ 0 w 19"/>
                <a:gd name="T3" fmla="*/ 0 h 14"/>
                <a:gd name="T4" fmla="*/ 14 w 19"/>
                <a:gd name="T5" fmla="*/ 14 h 14"/>
                <a:gd name="T6" fmla="*/ 19 w 19"/>
                <a:gd name="T7" fmla="*/ 5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14">
                  <a:moveTo>
                    <a:pt x="19" y="5"/>
                  </a:moveTo>
                  <a:cubicBezTo>
                    <a:pt x="8" y="2"/>
                    <a:pt x="0" y="0"/>
                    <a:pt x="0" y="0"/>
                  </a:cubicBezTo>
                  <a:cubicBezTo>
                    <a:pt x="0" y="0"/>
                    <a:pt x="6" y="6"/>
                    <a:pt x="14" y="14"/>
                  </a:cubicBezTo>
                  <a:cubicBezTo>
                    <a:pt x="14" y="10"/>
                    <a:pt x="16" y="7"/>
                    <a:pt x="19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0" name="Freeform 304"/>
            <p:cNvSpPr/>
            <p:nvPr/>
          </p:nvSpPr>
          <p:spPr bwMode="auto">
            <a:xfrm>
              <a:off x="7121525" y="5349875"/>
              <a:ext cx="273050" cy="123825"/>
            </a:xfrm>
            <a:custGeom>
              <a:avLst/>
              <a:gdLst>
                <a:gd name="T0" fmla="*/ 78 w 97"/>
                <a:gd name="T1" fmla="*/ 17 h 44"/>
                <a:gd name="T2" fmla="*/ 97 w 97"/>
                <a:gd name="T3" fmla="*/ 22 h 44"/>
                <a:gd name="T4" fmla="*/ 78 w 97"/>
                <a:gd name="T5" fmla="*/ 27 h 44"/>
                <a:gd name="T6" fmla="*/ 0 w 97"/>
                <a:gd name="T7" fmla="*/ 22 h 44"/>
                <a:gd name="T8" fmla="*/ 78 w 97"/>
                <a:gd name="T9" fmla="*/ 1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7" h="44">
                  <a:moveTo>
                    <a:pt x="78" y="17"/>
                  </a:moveTo>
                  <a:cubicBezTo>
                    <a:pt x="89" y="20"/>
                    <a:pt x="97" y="22"/>
                    <a:pt x="97" y="22"/>
                  </a:cubicBezTo>
                  <a:cubicBezTo>
                    <a:pt x="97" y="22"/>
                    <a:pt x="89" y="25"/>
                    <a:pt x="78" y="27"/>
                  </a:cubicBezTo>
                  <a:cubicBezTo>
                    <a:pt x="50" y="34"/>
                    <a:pt x="0" y="44"/>
                    <a:pt x="0" y="22"/>
                  </a:cubicBezTo>
                  <a:cubicBezTo>
                    <a:pt x="0" y="0"/>
                    <a:pt x="50" y="10"/>
                    <a:pt x="78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1" name="Freeform 305"/>
            <p:cNvSpPr/>
            <p:nvPr/>
          </p:nvSpPr>
          <p:spPr bwMode="auto">
            <a:xfrm>
              <a:off x="7340600" y="5397500"/>
              <a:ext cx="53975" cy="28575"/>
            </a:xfrm>
            <a:custGeom>
              <a:avLst/>
              <a:gdLst>
                <a:gd name="T0" fmla="*/ 0 w 19"/>
                <a:gd name="T1" fmla="*/ 0 h 10"/>
                <a:gd name="T2" fmla="*/ 19 w 19"/>
                <a:gd name="T3" fmla="*/ 5 h 10"/>
                <a:gd name="T4" fmla="*/ 0 w 19"/>
                <a:gd name="T5" fmla="*/ 10 h 10"/>
                <a:gd name="T6" fmla="*/ 0 w 19"/>
                <a:gd name="T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10">
                  <a:moveTo>
                    <a:pt x="0" y="0"/>
                  </a:moveTo>
                  <a:cubicBezTo>
                    <a:pt x="11" y="3"/>
                    <a:pt x="19" y="5"/>
                    <a:pt x="19" y="5"/>
                  </a:cubicBezTo>
                  <a:cubicBezTo>
                    <a:pt x="19" y="5"/>
                    <a:pt x="11" y="8"/>
                    <a:pt x="0" y="10"/>
                  </a:cubicBezTo>
                  <a:cubicBezTo>
                    <a:pt x="2" y="7"/>
                    <a:pt x="2" y="3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2" name="Freeform 306"/>
            <p:cNvSpPr/>
            <p:nvPr/>
          </p:nvSpPr>
          <p:spPr bwMode="auto">
            <a:xfrm>
              <a:off x="7138988" y="5407025"/>
              <a:ext cx="255588" cy="55562"/>
            </a:xfrm>
            <a:custGeom>
              <a:avLst/>
              <a:gdLst>
                <a:gd name="T0" fmla="*/ 83 w 91"/>
                <a:gd name="T1" fmla="*/ 0 h 20"/>
                <a:gd name="T2" fmla="*/ 65 w 91"/>
                <a:gd name="T3" fmla="*/ 5 h 20"/>
                <a:gd name="T4" fmla="*/ 0 w 91"/>
                <a:gd name="T5" fmla="*/ 12 h 20"/>
                <a:gd name="T6" fmla="*/ 72 w 91"/>
                <a:gd name="T7" fmla="*/ 7 h 20"/>
                <a:gd name="T8" fmla="*/ 91 w 91"/>
                <a:gd name="T9" fmla="*/ 2 h 20"/>
                <a:gd name="T10" fmla="*/ 83 w 91"/>
                <a:gd name="T11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1" h="20">
                  <a:moveTo>
                    <a:pt x="83" y="0"/>
                  </a:moveTo>
                  <a:cubicBezTo>
                    <a:pt x="81" y="0"/>
                    <a:pt x="74" y="3"/>
                    <a:pt x="65" y="5"/>
                  </a:cubicBezTo>
                  <a:cubicBezTo>
                    <a:pt x="46" y="10"/>
                    <a:pt x="17" y="15"/>
                    <a:pt x="0" y="12"/>
                  </a:cubicBezTo>
                  <a:cubicBezTo>
                    <a:pt x="15" y="20"/>
                    <a:pt x="50" y="13"/>
                    <a:pt x="72" y="7"/>
                  </a:cubicBezTo>
                  <a:cubicBezTo>
                    <a:pt x="83" y="5"/>
                    <a:pt x="91" y="2"/>
                    <a:pt x="91" y="2"/>
                  </a:cubicBezTo>
                  <a:cubicBezTo>
                    <a:pt x="91" y="2"/>
                    <a:pt x="88" y="1"/>
                    <a:pt x="8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3" name="Freeform 307"/>
            <p:cNvSpPr/>
            <p:nvPr/>
          </p:nvSpPr>
          <p:spPr bwMode="auto">
            <a:xfrm>
              <a:off x="7429500" y="5349875"/>
              <a:ext cx="273050" cy="123825"/>
            </a:xfrm>
            <a:custGeom>
              <a:avLst/>
              <a:gdLst>
                <a:gd name="T0" fmla="*/ 19 w 97"/>
                <a:gd name="T1" fmla="*/ 17 h 44"/>
                <a:gd name="T2" fmla="*/ 0 w 97"/>
                <a:gd name="T3" fmla="*/ 22 h 44"/>
                <a:gd name="T4" fmla="*/ 19 w 97"/>
                <a:gd name="T5" fmla="*/ 27 h 44"/>
                <a:gd name="T6" fmla="*/ 97 w 97"/>
                <a:gd name="T7" fmla="*/ 22 h 44"/>
                <a:gd name="T8" fmla="*/ 19 w 97"/>
                <a:gd name="T9" fmla="*/ 1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7" h="44">
                  <a:moveTo>
                    <a:pt x="19" y="17"/>
                  </a:moveTo>
                  <a:cubicBezTo>
                    <a:pt x="8" y="20"/>
                    <a:pt x="0" y="22"/>
                    <a:pt x="0" y="22"/>
                  </a:cubicBezTo>
                  <a:cubicBezTo>
                    <a:pt x="0" y="22"/>
                    <a:pt x="8" y="25"/>
                    <a:pt x="19" y="27"/>
                  </a:cubicBezTo>
                  <a:cubicBezTo>
                    <a:pt x="47" y="34"/>
                    <a:pt x="97" y="44"/>
                    <a:pt x="97" y="22"/>
                  </a:cubicBezTo>
                  <a:cubicBezTo>
                    <a:pt x="97" y="0"/>
                    <a:pt x="47" y="10"/>
                    <a:pt x="19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4" name="Freeform 308"/>
            <p:cNvSpPr/>
            <p:nvPr/>
          </p:nvSpPr>
          <p:spPr bwMode="auto">
            <a:xfrm>
              <a:off x="7429500" y="5397500"/>
              <a:ext cx="52388" cy="28575"/>
            </a:xfrm>
            <a:custGeom>
              <a:avLst/>
              <a:gdLst>
                <a:gd name="T0" fmla="*/ 19 w 19"/>
                <a:gd name="T1" fmla="*/ 0 h 10"/>
                <a:gd name="T2" fmla="*/ 0 w 19"/>
                <a:gd name="T3" fmla="*/ 5 h 10"/>
                <a:gd name="T4" fmla="*/ 19 w 19"/>
                <a:gd name="T5" fmla="*/ 10 h 10"/>
                <a:gd name="T6" fmla="*/ 19 w 19"/>
                <a:gd name="T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10">
                  <a:moveTo>
                    <a:pt x="19" y="0"/>
                  </a:moveTo>
                  <a:cubicBezTo>
                    <a:pt x="8" y="3"/>
                    <a:pt x="0" y="5"/>
                    <a:pt x="0" y="5"/>
                  </a:cubicBezTo>
                  <a:cubicBezTo>
                    <a:pt x="0" y="5"/>
                    <a:pt x="8" y="8"/>
                    <a:pt x="19" y="10"/>
                  </a:cubicBezTo>
                  <a:cubicBezTo>
                    <a:pt x="17" y="7"/>
                    <a:pt x="17" y="3"/>
                    <a:pt x="19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5" name="Freeform 309"/>
            <p:cNvSpPr/>
            <p:nvPr/>
          </p:nvSpPr>
          <p:spPr bwMode="auto">
            <a:xfrm>
              <a:off x="7429500" y="5407025"/>
              <a:ext cx="269875" cy="61912"/>
            </a:xfrm>
            <a:custGeom>
              <a:avLst/>
              <a:gdLst>
                <a:gd name="T0" fmla="*/ 21 w 96"/>
                <a:gd name="T1" fmla="*/ 4 h 22"/>
                <a:gd name="T2" fmla="*/ 6 w 96"/>
                <a:gd name="T3" fmla="*/ 0 h 22"/>
                <a:gd name="T4" fmla="*/ 0 w 96"/>
                <a:gd name="T5" fmla="*/ 2 h 22"/>
                <a:gd name="T6" fmla="*/ 19 w 96"/>
                <a:gd name="T7" fmla="*/ 7 h 22"/>
                <a:gd name="T8" fmla="*/ 96 w 96"/>
                <a:gd name="T9" fmla="*/ 8 h 22"/>
                <a:gd name="T10" fmla="*/ 21 w 96"/>
                <a:gd name="T11" fmla="*/ 4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6" h="22">
                  <a:moveTo>
                    <a:pt x="21" y="4"/>
                  </a:moveTo>
                  <a:cubicBezTo>
                    <a:pt x="15" y="3"/>
                    <a:pt x="10" y="1"/>
                    <a:pt x="6" y="0"/>
                  </a:cubicBezTo>
                  <a:cubicBezTo>
                    <a:pt x="2" y="1"/>
                    <a:pt x="0" y="2"/>
                    <a:pt x="0" y="2"/>
                  </a:cubicBezTo>
                  <a:cubicBezTo>
                    <a:pt x="0" y="2"/>
                    <a:pt x="8" y="5"/>
                    <a:pt x="19" y="7"/>
                  </a:cubicBezTo>
                  <a:cubicBezTo>
                    <a:pt x="44" y="14"/>
                    <a:pt x="87" y="22"/>
                    <a:pt x="96" y="8"/>
                  </a:cubicBezTo>
                  <a:cubicBezTo>
                    <a:pt x="83" y="18"/>
                    <a:pt x="45" y="10"/>
                    <a:pt x="21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6" name="Freeform 310"/>
            <p:cNvSpPr/>
            <p:nvPr/>
          </p:nvSpPr>
          <p:spPr bwMode="auto">
            <a:xfrm>
              <a:off x="7129463" y="5421313"/>
              <a:ext cx="268288" cy="190500"/>
            </a:xfrm>
            <a:custGeom>
              <a:avLst/>
              <a:gdLst>
                <a:gd name="T0" fmla="*/ 76 w 95"/>
                <a:gd name="T1" fmla="*/ 5 h 68"/>
                <a:gd name="T2" fmla="*/ 95 w 95"/>
                <a:gd name="T3" fmla="*/ 0 h 68"/>
                <a:gd name="T4" fmla="*/ 81 w 95"/>
                <a:gd name="T5" fmla="*/ 14 h 68"/>
                <a:gd name="T6" fmla="*/ 11 w 95"/>
                <a:gd name="T7" fmla="*/ 49 h 68"/>
                <a:gd name="T8" fmla="*/ 76 w 95"/>
                <a:gd name="T9" fmla="*/ 5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5" h="68">
                  <a:moveTo>
                    <a:pt x="76" y="5"/>
                  </a:moveTo>
                  <a:cubicBezTo>
                    <a:pt x="87" y="2"/>
                    <a:pt x="95" y="0"/>
                    <a:pt x="95" y="0"/>
                  </a:cubicBezTo>
                  <a:cubicBezTo>
                    <a:pt x="95" y="0"/>
                    <a:pt x="89" y="6"/>
                    <a:pt x="81" y="14"/>
                  </a:cubicBezTo>
                  <a:cubicBezTo>
                    <a:pt x="60" y="34"/>
                    <a:pt x="21" y="68"/>
                    <a:pt x="11" y="49"/>
                  </a:cubicBezTo>
                  <a:cubicBezTo>
                    <a:pt x="0" y="30"/>
                    <a:pt x="48" y="13"/>
                    <a:pt x="76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7" name="Freeform 311"/>
            <p:cNvSpPr/>
            <p:nvPr/>
          </p:nvSpPr>
          <p:spPr bwMode="auto">
            <a:xfrm>
              <a:off x="7343775" y="5421313"/>
              <a:ext cx="53975" cy="38100"/>
            </a:xfrm>
            <a:custGeom>
              <a:avLst/>
              <a:gdLst>
                <a:gd name="T0" fmla="*/ 0 w 19"/>
                <a:gd name="T1" fmla="*/ 5 h 14"/>
                <a:gd name="T2" fmla="*/ 19 w 19"/>
                <a:gd name="T3" fmla="*/ 0 h 14"/>
                <a:gd name="T4" fmla="*/ 5 w 19"/>
                <a:gd name="T5" fmla="*/ 14 h 14"/>
                <a:gd name="T6" fmla="*/ 0 w 19"/>
                <a:gd name="T7" fmla="*/ 5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14">
                  <a:moveTo>
                    <a:pt x="0" y="5"/>
                  </a:moveTo>
                  <a:cubicBezTo>
                    <a:pt x="11" y="2"/>
                    <a:pt x="19" y="0"/>
                    <a:pt x="19" y="0"/>
                  </a:cubicBezTo>
                  <a:cubicBezTo>
                    <a:pt x="19" y="0"/>
                    <a:pt x="13" y="6"/>
                    <a:pt x="5" y="14"/>
                  </a:cubicBezTo>
                  <a:cubicBezTo>
                    <a:pt x="5" y="10"/>
                    <a:pt x="3" y="7"/>
                    <a:pt x="0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8" name="Freeform 312"/>
            <p:cNvSpPr/>
            <p:nvPr/>
          </p:nvSpPr>
          <p:spPr bwMode="auto">
            <a:xfrm>
              <a:off x="7161213" y="5421313"/>
              <a:ext cx="236538" cy="184150"/>
            </a:xfrm>
            <a:custGeom>
              <a:avLst/>
              <a:gdLst>
                <a:gd name="T0" fmla="*/ 76 w 84"/>
                <a:gd name="T1" fmla="*/ 2 h 66"/>
                <a:gd name="T2" fmla="*/ 67 w 84"/>
                <a:gd name="T3" fmla="*/ 11 h 66"/>
                <a:gd name="T4" fmla="*/ 0 w 84"/>
                <a:gd name="T5" fmla="*/ 50 h 66"/>
                <a:gd name="T6" fmla="*/ 70 w 84"/>
                <a:gd name="T7" fmla="*/ 14 h 66"/>
                <a:gd name="T8" fmla="*/ 84 w 84"/>
                <a:gd name="T9" fmla="*/ 0 h 66"/>
                <a:gd name="T10" fmla="*/ 76 w 84"/>
                <a:gd name="T11" fmla="*/ 2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4" h="66">
                  <a:moveTo>
                    <a:pt x="76" y="2"/>
                  </a:moveTo>
                  <a:cubicBezTo>
                    <a:pt x="73" y="5"/>
                    <a:pt x="70" y="8"/>
                    <a:pt x="67" y="11"/>
                  </a:cubicBezTo>
                  <a:cubicBezTo>
                    <a:pt x="48" y="29"/>
                    <a:pt x="15" y="58"/>
                    <a:pt x="0" y="50"/>
                  </a:cubicBezTo>
                  <a:cubicBezTo>
                    <a:pt x="12" y="66"/>
                    <a:pt x="50" y="34"/>
                    <a:pt x="70" y="14"/>
                  </a:cubicBezTo>
                  <a:cubicBezTo>
                    <a:pt x="78" y="6"/>
                    <a:pt x="84" y="0"/>
                    <a:pt x="84" y="0"/>
                  </a:cubicBezTo>
                  <a:cubicBezTo>
                    <a:pt x="84" y="0"/>
                    <a:pt x="81" y="1"/>
                    <a:pt x="76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9" name="Freeform 313"/>
            <p:cNvSpPr/>
            <p:nvPr/>
          </p:nvSpPr>
          <p:spPr bwMode="auto">
            <a:xfrm>
              <a:off x="7426325" y="5214938"/>
              <a:ext cx="266700" cy="188912"/>
            </a:xfrm>
            <a:custGeom>
              <a:avLst/>
              <a:gdLst>
                <a:gd name="T0" fmla="*/ 14 w 95"/>
                <a:gd name="T1" fmla="*/ 53 h 67"/>
                <a:gd name="T2" fmla="*/ 0 w 95"/>
                <a:gd name="T3" fmla="*/ 67 h 67"/>
                <a:gd name="T4" fmla="*/ 19 w 95"/>
                <a:gd name="T5" fmla="*/ 62 h 67"/>
                <a:gd name="T6" fmla="*/ 84 w 95"/>
                <a:gd name="T7" fmla="*/ 19 h 67"/>
                <a:gd name="T8" fmla="*/ 14 w 95"/>
                <a:gd name="T9" fmla="*/ 53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5" h="67">
                  <a:moveTo>
                    <a:pt x="14" y="53"/>
                  </a:moveTo>
                  <a:cubicBezTo>
                    <a:pt x="6" y="61"/>
                    <a:pt x="0" y="67"/>
                    <a:pt x="0" y="67"/>
                  </a:cubicBezTo>
                  <a:cubicBezTo>
                    <a:pt x="0" y="67"/>
                    <a:pt x="8" y="65"/>
                    <a:pt x="19" y="62"/>
                  </a:cubicBezTo>
                  <a:cubicBezTo>
                    <a:pt x="47" y="54"/>
                    <a:pt x="95" y="37"/>
                    <a:pt x="84" y="19"/>
                  </a:cubicBezTo>
                  <a:cubicBezTo>
                    <a:pt x="74" y="0"/>
                    <a:pt x="35" y="33"/>
                    <a:pt x="14" y="5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0" name="Freeform 314"/>
            <p:cNvSpPr/>
            <p:nvPr/>
          </p:nvSpPr>
          <p:spPr bwMode="auto">
            <a:xfrm>
              <a:off x="7426325" y="5364163"/>
              <a:ext cx="52388" cy="39687"/>
            </a:xfrm>
            <a:custGeom>
              <a:avLst/>
              <a:gdLst>
                <a:gd name="T0" fmla="*/ 14 w 19"/>
                <a:gd name="T1" fmla="*/ 0 h 14"/>
                <a:gd name="T2" fmla="*/ 0 w 19"/>
                <a:gd name="T3" fmla="*/ 14 h 14"/>
                <a:gd name="T4" fmla="*/ 19 w 19"/>
                <a:gd name="T5" fmla="*/ 9 h 14"/>
                <a:gd name="T6" fmla="*/ 14 w 19"/>
                <a:gd name="T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14">
                  <a:moveTo>
                    <a:pt x="14" y="0"/>
                  </a:moveTo>
                  <a:cubicBezTo>
                    <a:pt x="6" y="8"/>
                    <a:pt x="0" y="14"/>
                    <a:pt x="0" y="14"/>
                  </a:cubicBezTo>
                  <a:cubicBezTo>
                    <a:pt x="0" y="14"/>
                    <a:pt x="8" y="12"/>
                    <a:pt x="19" y="9"/>
                  </a:cubicBezTo>
                  <a:cubicBezTo>
                    <a:pt x="16" y="7"/>
                    <a:pt x="14" y="4"/>
                    <a:pt x="1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1" name="Freeform 315"/>
            <p:cNvSpPr/>
            <p:nvPr/>
          </p:nvSpPr>
          <p:spPr bwMode="auto">
            <a:xfrm>
              <a:off x="7426325" y="5291138"/>
              <a:ext cx="241300" cy="112712"/>
            </a:xfrm>
            <a:custGeom>
              <a:avLst/>
              <a:gdLst>
                <a:gd name="T0" fmla="*/ 21 w 86"/>
                <a:gd name="T1" fmla="*/ 31 h 40"/>
                <a:gd name="T2" fmla="*/ 5 w 86"/>
                <a:gd name="T3" fmla="*/ 35 h 40"/>
                <a:gd name="T4" fmla="*/ 0 w 86"/>
                <a:gd name="T5" fmla="*/ 40 h 40"/>
                <a:gd name="T6" fmla="*/ 19 w 86"/>
                <a:gd name="T7" fmla="*/ 35 h 40"/>
                <a:gd name="T8" fmla="*/ 86 w 86"/>
                <a:gd name="T9" fmla="*/ 0 h 40"/>
                <a:gd name="T10" fmla="*/ 21 w 86"/>
                <a:gd name="T11" fmla="*/ 31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6" h="40">
                  <a:moveTo>
                    <a:pt x="21" y="31"/>
                  </a:moveTo>
                  <a:cubicBezTo>
                    <a:pt x="14" y="33"/>
                    <a:pt x="8" y="34"/>
                    <a:pt x="5" y="35"/>
                  </a:cubicBezTo>
                  <a:cubicBezTo>
                    <a:pt x="2" y="38"/>
                    <a:pt x="0" y="40"/>
                    <a:pt x="0" y="40"/>
                  </a:cubicBezTo>
                  <a:cubicBezTo>
                    <a:pt x="0" y="40"/>
                    <a:pt x="8" y="38"/>
                    <a:pt x="19" y="35"/>
                  </a:cubicBezTo>
                  <a:cubicBezTo>
                    <a:pt x="43" y="29"/>
                    <a:pt x="81" y="15"/>
                    <a:pt x="86" y="0"/>
                  </a:cubicBezTo>
                  <a:cubicBezTo>
                    <a:pt x="76" y="13"/>
                    <a:pt x="43" y="25"/>
                    <a:pt x="21" y="3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2" name="Freeform 316"/>
            <p:cNvSpPr/>
            <p:nvPr/>
          </p:nvSpPr>
          <p:spPr bwMode="auto">
            <a:xfrm>
              <a:off x="7215188" y="5426075"/>
              <a:ext cx="188913" cy="266700"/>
            </a:xfrm>
            <a:custGeom>
              <a:avLst/>
              <a:gdLst>
                <a:gd name="T0" fmla="*/ 53 w 67"/>
                <a:gd name="T1" fmla="*/ 14 h 95"/>
                <a:gd name="T2" fmla="*/ 67 w 67"/>
                <a:gd name="T3" fmla="*/ 0 h 95"/>
                <a:gd name="T4" fmla="*/ 62 w 67"/>
                <a:gd name="T5" fmla="*/ 19 h 95"/>
                <a:gd name="T6" fmla="*/ 18 w 67"/>
                <a:gd name="T7" fmla="*/ 85 h 95"/>
                <a:gd name="T8" fmla="*/ 53 w 67"/>
                <a:gd name="T9" fmla="*/ 14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95">
                  <a:moveTo>
                    <a:pt x="53" y="14"/>
                  </a:moveTo>
                  <a:cubicBezTo>
                    <a:pt x="61" y="6"/>
                    <a:pt x="67" y="0"/>
                    <a:pt x="67" y="0"/>
                  </a:cubicBezTo>
                  <a:cubicBezTo>
                    <a:pt x="67" y="0"/>
                    <a:pt x="65" y="8"/>
                    <a:pt x="62" y="19"/>
                  </a:cubicBezTo>
                  <a:cubicBezTo>
                    <a:pt x="54" y="47"/>
                    <a:pt x="37" y="95"/>
                    <a:pt x="18" y="85"/>
                  </a:cubicBezTo>
                  <a:cubicBezTo>
                    <a:pt x="0" y="74"/>
                    <a:pt x="33" y="35"/>
                    <a:pt x="53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3" name="Freeform 317"/>
            <p:cNvSpPr/>
            <p:nvPr/>
          </p:nvSpPr>
          <p:spPr bwMode="auto">
            <a:xfrm>
              <a:off x="7364413" y="5426075"/>
              <a:ext cx="39688" cy="53975"/>
            </a:xfrm>
            <a:custGeom>
              <a:avLst/>
              <a:gdLst>
                <a:gd name="T0" fmla="*/ 0 w 14"/>
                <a:gd name="T1" fmla="*/ 14 h 19"/>
                <a:gd name="T2" fmla="*/ 14 w 14"/>
                <a:gd name="T3" fmla="*/ 0 h 19"/>
                <a:gd name="T4" fmla="*/ 9 w 14"/>
                <a:gd name="T5" fmla="*/ 19 h 19"/>
                <a:gd name="T6" fmla="*/ 0 w 14"/>
                <a:gd name="T7" fmla="*/ 14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19">
                  <a:moveTo>
                    <a:pt x="0" y="14"/>
                  </a:moveTo>
                  <a:cubicBezTo>
                    <a:pt x="8" y="6"/>
                    <a:pt x="14" y="0"/>
                    <a:pt x="14" y="0"/>
                  </a:cubicBezTo>
                  <a:cubicBezTo>
                    <a:pt x="14" y="0"/>
                    <a:pt x="12" y="8"/>
                    <a:pt x="9" y="19"/>
                  </a:cubicBezTo>
                  <a:cubicBezTo>
                    <a:pt x="7" y="16"/>
                    <a:pt x="4" y="14"/>
                    <a:pt x="0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4" name="Freeform 318"/>
            <p:cNvSpPr/>
            <p:nvPr/>
          </p:nvSpPr>
          <p:spPr bwMode="auto">
            <a:xfrm>
              <a:off x="7419975" y="5130800"/>
              <a:ext cx="188913" cy="266700"/>
            </a:xfrm>
            <a:custGeom>
              <a:avLst/>
              <a:gdLst>
                <a:gd name="T0" fmla="*/ 5 w 67"/>
                <a:gd name="T1" fmla="*/ 76 h 95"/>
                <a:gd name="T2" fmla="*/ 0 w 67"/>
                <a:gd name="T3" fmla="*/ 95 h 95"/>
                <a:gd name="T4" fmla="*/ 14 w 67"/>
                <a:gd name="T5" fmla="*/ 81 h 95"/>
                <a:gd name="T6" fmla="*/ 49 w 67"/>
                <a:gd name="T7" fmla="*/ 11 h 95"/>
                <a:gd name="T8" fmla="*/ 5 w 67"/>
                <a:gd name="T9" fmla="*/ 76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95">
                  <a:moveTo>
                    <a:pt x="5" y="76"/>
                  </a:moveTo>
                  <a:cubicBezTo>
                    <a:pt x="2" y="87"/>
                    <a:pt x="0" y="95"/>
                    <a:pt x="0" y="95"/>
                  </a:cubicBezTo>
                  <a:cubicBezTo>
                    <a:pt x="0" y="95"/>
                    <a:pt x="6" y="90"/>
                    <a:pt x="14" y="81"/>
                  </a:cubicBezTo>
                  <a:cubicBezTo>
                    <a:pt x="34" y="60"/>
                    <a:pt x="67" y="22"/>
                    <a:pt x="49" y="11"/>
                  </a:cubicBezTo>
                  <a:cubicBezTo>
                    <a:pt x="30" y="0"/>
                    <a:pt x="13" y="48"/>
                    <a:pt x="5" y="7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5" name="Freeform 319"/>
            <p:cNvSpPr/>
            <p:nvPr/>
          </p:nvSpPr>
          <p:spPr bwMode="auto">
            <a:xfrm>
              <a:off x="7419975" y="5345113"/>
              <a:ext cx="39688" cy="52387"/>
            </a:xfrm>
            <a:custGeom>
              <a:avLst/>
              <a:gdLst>
                <a:gd name="T0" fmla="*/ 5 w 14"/>
                <a:gd name="T1" fmla="*/ 0 h 19"/>
                <a:gd name="T2" fmla="*/ 0 w 14"/>
                <a:gd name="T3" fmla="*/ 19 h 19"/>
                <a:gd name="T4" fmla="*/ 14 w 14"/>
                <a:gd name="T5" fmla="*/ 5 h 19"/>
                <a:gd name="T6" fmla="*/ 5 w 14"/>
                <a:gd name="T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19">
                  <a:moveTo>
                    <a:pt x="5" y="0"/>
                  </a:moveTo>
                  <a:cubicBezTo>
                    <a:pt x="2" y="11"/>
                    <a:pt x="0" y="19"/>
                    <a:pt x="0" y="19"/>
                  </a:cubicBezTo>
                  <a:cubicBezTo>
                    <a:pt x="0" y="19"/>
                    <a:pt x="6" y="14"/>
                    <a:pt x="14" y="5"/>
                  </a:cubicBezTo>
                  <a:cubicBezTo>
                    <a:pt x="10" y="5"/>
                    <a:pt x="7" y="3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6" name="Freeform 320"/>
            <p:cNvSpPr/>
            <p:nvPr/>
          </p:nvSpPr>
          <p:spPr bwMode="auto">
            <a:xfrm>
              <a:off x="7419975" y="5187950"/>
              <a:ext cx="155575" cy="209550"/>
            </a:xfrm>
            <a:custGeom>
              <a:avLst/>
              <a:gdLst>
                <a:gd name="T0" fmla="*/ 16 w 55"/>
                <a:gd name="T1" fmla="*/ 52 h 75"/>
                <a:gd name="T2" fmla="*/ 2 w 55"/>
                <a:gd name="T3" fmla="*/ 65 h 75"/>
                <a:gd name="T4" fmla="*/ 0 w 55"/>
                <a:gd name="T5" fmla="*/ 75 h 75"/>
                <a:gd name="T6" fmla="*/ 14 w 55"/>
                <a:gd name="T7" fmla="*/ 61 h 75"/>
                <a:gd name="T8" fmla="*/ 54 w 55"/>
                <a:gd name="T9" fmla="*/ 0 h 75"/>
                <a:gd name="T10" fmla="*/ 16 w 55"/>
                <a:gd name="T11" fmla="*/ 5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5" h="75">
                  <a:moveTo>
                    <a:pt x="16" y="52"/>
                  </a:moveTo>
                  <a:cubicBezTo>
                    <a:pt x="9" y="59"/>
                    <a:pt x="4" y="63"/>
                    <a:pt x="2" y="65"/>
                  </a:cubicBezTo>
                  <a:cubicBezTo>
                    <a:pt x="1" y="71"/>
                    <a:pt x="0" y="75"/>
                    <a:pt x="0" y="75"/>
                  </a:cubicBezTo>
                  <a:cubicBezTo>
                    <a:pt x="0" y="75"/>
                    <a:pt x="6" y="70"/>
                    <a:pt x="14" y="61"/>
                  </a:cubicBezTo>
                  <a:cubicBezTo>
                    <a:pt x="30" y="45"/>
                    <a:pt x="55" y="16"/>
                    <a:pt x="54" y="0"/>
                  </a:cubicBezTo>
                  <a:cubicBezTo>
                    <a:pt x="48" y="16"/>
                    <a:pt x="29" y="38"/>
                    <a:pt x="16" y="5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7" name="Oval 321"/>
            <p:cNvSpPr>
              <a:spLocks noChangeArrowheads="1"/>
            </p:cNvSpPr>
            <p:nvPr/>
          </p:nvSpPr>
          <p:spPr bwMode="auto">
            <a:xfrm>
              <a:off x="7364413" y="5359400"/>
              <a:ext cx="95250" cy="9525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8" name="Freeform 322"/>
            <p:cNvSpPr>
              <a:spLocks noEditPoints="1"/>
            </p:cNvSpPr>
            <p:nvPr/>
          </p:nvSpPr>
          <p:spPr bwMode="auto">
            <a:xfrm>
              <a:off x="7372350" y="5367338"/>
              <a:ext cx="79375" cy="77787"/>
            </a:xfrm>
            <a:custGeom>
              <a:avLst/>
              <a:gdLst>
                <a:gd name="T0" fmla="*/ 19 w 28"/>
                <a:gd name="T1" fmla="*/ 1 h 28"/>
                <a:gd name="T2" fmla="*/ 9 w 28"/>
                <a:gd name="T3" fmla="*/ 3 h 28"/>
                <a:gd name="T4" fmla="*/ 17 w 28"/>
                <a:gd name="T5" fmla="*/ 1 h 28"/>
                <a:gd name="T6" fmla="*/ 6 w 28"/>
                <a:gd name="T7" fmla="*/ 15 h 28"/>
                <a:gd name="T8" fmla="*/ 2 w 28"/>
                <a:gd name="T9" fmla="*/ 11 h 28"/>
                <a:gd name="T10" fmla="*/ 0 w 28"/>
                <a:gd name="T11" fmla="*/ 16 h 28"/>
                <a:gd name="T12" fmla="*/ 2 w 28"/>
                <a:gd name="T13" fmla="*/ 21 h 28"/>
                <a:gd name="T14" fmla="*/ 6 w 28"/>
                <a:gd name="T15" fmla="*/ 20 h 28"/>
                <a:gd name="T16" fmla="*/ 8 w 28"/>
                <a:gd name="T17" fmla="*/ 19 h 28"/>
                <a:gd name="T18" fmla="*/ 18 w 28"/>
                <a:gd name="T19" fmla="*/ 1 h 28"/>
                <a:gd name="T20" fmla="*/ 19 w 28"/>
                <a:gd name="T21" fmla="*/ 1 h 28"/>
                <a:gd name="T22" fmla="*/ 12 w 28"/>
                <a:gd name="T23" fmla="*/ 2 h 28"/>
                <a:gd name="T24" fmla="*/ 11 w 28"/>
                <a:gd name="T25" fmla="*/ 0 h 28"/>
                <a:gd name="T26" fmla="*/ 3 w 28"/>
                <a:gd name="T27" fmla="*/ 12 h 28"/>
                <a:gd name="T28" fmla="*/ 1 w 28"/>
                <a:gd name="T29" fmla="*/ 18 h 28"/>
                <a:gd name="T30" fmla="*/ 5 w 28"/>
                <a:gd name="T31" fmla="*/ 20 h 28"/>
                <a:gd name="T32" fmla="*/ 7 w 28"/>
                <a:gd name="T33" fmla="*/ 20 h 28"/>
                <a:gd name="T34" fmla="*/ 8 w 28"/>
                <a:gd name="T35" fmla="*/ 19 h 28"/>
                <a:gd name="T36" fmla="*/ 26 w 28"/>
                <a:gd name="T37" fmla="*/ 6 h 28"/>
                <a:gd name="T38" fmla="*/ 24 w 28"/>
                <a:gd name="T39" fmla="*/ 4 h 28"/>
                <a:gd name="T40" fmla="*/ 20 w 28"/>
                <a:gd name="T41" fmla="*/ 1 h 28"/>
                <a:gd name="T42" fmla="*/ 9 w 28"/>
                <a:gd name="T43" fmla="*/ 1 h 28"/>
                <a:gd name="T44" fmla="*/ 0 w 28"/>
                <a:gd name="T45" fmla="*/ 14 h 28"/>
                <a:gd name="T46" fmla="*/ 0 w 28"/>
                <a:gd name="T47" fmla="*/ 16 h 28"/>
                <a:gd name="T48" fmla="*/ 4 w 28"/>
                <a:gd name="T49" fmla="*/ 24 h 28"/>
                <a:gd name="T50" fmla="*/ 12 w 28"/>
                <a:gd name="T51" fmla="*/ 28 h 28"/>
                <a:gd name="T52" fmla="*/ 21 w 28"/>
                <a:gd name="T53" fmla="*/ 26 h 28"/>
                <a:gd name="T54" fmla="*/ 28 w 28"/>
                <a:gd name="T55" fmla="*/ 15 h 28"/>
                <a:gd name="T56" fmla="*/ 26 w 28"/>
                <a:gd name="T57" fmla="*/ 15 h 28"/>
                <a:gd name="T58" fmla="*/ 15 w 28"/>
                <a:gd name="T59" fmla="*/ 22 h 28"/>
                <a:gd name="T60" fmla="*/ 8 w 28"/>
                <a:gd name="T61" fmla="*/ 19 h 28"/>
                <a:gd name="T62" fmla="*/ 5 w 28"/>
                <a:gd name="T63" fmla="*/ 12 h 28"/>
                <a:gd name="T64" fmla="*/ 9 w 28"/>
                <a:gd name="T65" fmla="*/ 3 h 28"/>
                <a:gd name="T66" fmla="*/ 18 w 28"/>
                <a:gd name="T67" fmla="*/ 1 h 28"/>
                <a:gd name="T68" fmla="*/ 24 w 28"/>
                <a:gd name="T69" fmla="*/ 5 h 28"/>
                <a:gd name="T70" fmla="*/ 26 w 28"/>
                <a:gd name="T71" fmla="*/ 10 h 28"/>
                <a:gd name="T72" fmla="*/ 6 w 28"/>
                <a:gd name="T73" fmla="*/ 15 h 28"/>
                <a:gd name="T74" fmla="*/ 2 w 28"/>
                <a:gd name="T75" fmla="*/ 11 h 28"/>
                <a:gd name="T76" fmla="*/ 0 w 28"/>
                <a:gd name="T77" fmla="*/ 16 h 28"/>
                <a:gd name="T78" fmla="*/ 2 w 28"/>
                <a:gd name="T79" fmla="*/ 21 h 28"/>
                <a:gd name="T80" fmla="*/ 6 w 28"/>
                <a:gd name="T81" fmla="*/ 20 h 28"/>
                <a:gd name="T82" fmla="*/ 8 w 28"/>
                <a:gd name="T83" fmla="*/ 19 h 28"/>
                <a:gd name="T84" fmla="*/ 11 w 28"/>
                <a:gd name="T85" fmla="*/ 0 h 28"/>
                <a:gd name="T86" fmla="*/ 15 w 28"/>
                <a:gd name="T87" fmla="*/ 1 h 28"/>
                <a:gd name="T88" fmla="*/ 19 w 28"/>
                <a:gd name="T89" fmla="*/ 1 h 28"/>
                <a:gd name="T90" fmla="*/ 19 w 28"/>
                <a:gd name="T91" fmla="*/ 1 h 28"/>
                <a:gd name="T92" fmla="*/ 5 w 28"/>
                <a:gd name="T93" fmla="*/ 12 h 28"/>
                <a:gd name="T94" fmla="*/ 1 w 28"/>
                <a:gd name="T95" fmla="*/ 13 h 28"/>
                <a:gd name="T96" fmla="*/ 2 w 28"/>
                <a:gd name="T97" fmla="*/ 21 h 28"/>
                <a:gd name="T98" fmla="*/ 5 w 28"/>
                <a:gd name="T99" fmla="*/ 20 h 28"/>
                <a:gd name="T100" fmla="*/ 7 w 28"/>
                <a:gd name="T101" fmla="*/ 20 h 28"/>
                <a:gd name="T102" fmla="*/ 6 w 28"/>
                <a:gd name="T103" fmla="*/ 17 h 28"/>
                <a:gd name="T104" fmla="*/ 9 w 28"/>
                <a:gd name="T105" fmla="*/ 3 h 28"/>
                <a:gd name="T106" fmla="*/ 17 w 28"/>
                <a:gd name="T107" fmla="*/ 1 h 28"/>
                <a:gd name="T108" fmla="*/ 19 w 28"/>
                <a:gd name="T109" fmla="*/ 2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8" h="28">
                  <a:moveTo>
                    <a:pt x="19" y="1"/>
                  </a:move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lose/>
                  <a:moveTo>
                    <a:pt x="14" y="0"/>
                  </a:moveTo>
                  <a:cubicBezTo>
                    <a:pt x="13" y="0"/>
                    <a:pt x="12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0" y="0"/>
                    <a:pt x="9" y="1"/>
                    <a:pt x="9" y="1"/>
                  </a:cubicBezTo>
                  <a:cubicBezTo>
                    <a:pt x="9" y="2"/>
                    <a:pt x="9" y="2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10" y="2"/>
                    <a:pt x="11" y="2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3" y="1"/>
                    <a:pt x="14" y="1"/>
                    <a:pt x="15" y="1"/>
                  </a:cubicBezTo>
                  <a:cubicBezTo>
                    <a:pt x="16" y="1"/>
                    <a:pt x="16" y="1"/>
                    <a:pt x="17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6" y="0"/>
                    <a:pt x="15" y="0"/>
                    <a:pt x="14" y="0"/>
                  </a:cubicBezTo>
                  <a:close/>
                  <a:moveTo>
                    <a:pt x="6" y="17"/>
                  </a:moveTo>
                  <a:cubicBezTo>
                    <a:pt x="6" y="16"/>
                    <a:pt x="6" y="16"/>
                    <a:pt x="6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5" y="14"/>
                    <a:pt x="5" y="13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3" y="12"/>
                    <a:pt x="2" y="12"/>
                    <a:pt x="2" y="11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2" y="12"/>
                    <a:pt x="1" y="13"/>
                  </a:cubicBezTo>
                  <a:cubicBezTo>
                    <a:pt x="1" y="13"/>
                    <a:pt x="1" y="14"/>
                    <a:pt x="1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7"/>
                    <a:pt x="0" y="17"/>
                    <a:pt x="1" y="18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1" y="19"/>
                    <a:pt x="2" y="20"/>
                    <a:pt x="2" y="21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4" y="20"/>
                    <a:pt x="4" y="20"/>
                    <a:pt x="5" y="20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7" y="19"/>
                    <a:pt x="7" y="18"/>
                    <a:pt x="6" y="17"/>
                  </a:cubicBezTo>
                  <a:close/>
                  <a:moveTo>
                    <a:pt x="19" y="1"/>
                  </a:moveTo>
                  <a:cubicBezTo>
                    <a:pt x="18" y="1"/>
                    <a:pt x="18" y="1"/>
                    <a:pt x="18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lose/>
                  <a:moveTo>
                    <a:pt x="11" y="0"/>
                  </a:moveTo>
                  <a:cubicBezTo>
                    <a:pt x="11" y="0"/>
                    <a:pt x="11" y="0"/>
                    <a:pt x="11" y="0"/>
                  </a:cubicBezTo>
                  <a:cubicBezTo>
                    <a:pt x="10" y="0"/>
                    <a:pt x="9" y="1"/>
                    <a:pt x="9" y="1"/>
                  </a:cubicBezTo>
                  <a:cubicBezTo>
                    <a:pt x="9" y="2"/>
                    <a:pt x="9" y="2"/>
                    <a:pt x="9" y="3"/>
                  </a:cubicBezTo>
                  <a:cubicBezTo>
                    <a:pt x="10" y="2"/>
                    <a:pt x="11" y="2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3" y="1"/>
                    <a:pt x="14" y="1"/>
                    <a:pt x="15" y="1"/>
                  </a:cubicBezTo>
                  <a:cubicBezTo>
                    <a:pt x="16" y="1"/>
                    <a:pt x="16" y="1"/>
                    <a:pt x="17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6" y="0"/>
                    <a:pt x="15" y="0"/>
                    <a:pt x="14" y="0"/>
                  </a:cubicBezTo>
                  <a:cubicBezTo>
                    <a:pt x="13" y="0"/>
                    <a:pt x="12" y="0"/>
                    <a:pt x="11" y="0"/>
                  </a:cubicBezTo>
                  <a:close/>
                  <a:moveTo>
                    <a:pt x="6" y="15"/>
                  </a:moveTo>
                  <a:cubicBezTo>
                    <a:pt x="6" y="15"/>
                    <a:pt x="6" y="15"/>
                    <a:pt x="6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5" y="14"/>
                    <a:pt x="5" y="13"/>
                    <a:pt x="5" y="12"/>
                  </a:cubicBezTo>
                  <a:cubicBezTo>
                    <a:pt x="5" y="12"/>
                    <a:pt x="4" y="12"/>
                    <a:pt x="4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3" y="12"/>
                    <a:pt x="2" y="12"/>
                    <a:pt x="2" y="12"/>
                  </a:cubicBezTo>
                  <a:cubicBezTo>
                    <a:pt x="2" y="12"/>
                    <a:pt x="1" y="12"/>
                    <a:pt x="1" y="13"/>
                  </a:cubicBezTo>
                  <a:cubicBezTo>
                    <a:pt x="1" y="13"/>
                    <a:pt x="1" y="14"/>
                    <a:pt x="1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17"/>
                    <a:pt x="0" y="17"/>
                    <a:pt x="1" y="18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1" y="19"/>
                    <a:pt x="2" y="20"/>
                    <a:pt x="2" y="21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4" y="20"/>
                    <a:pt x="4" y="20"/>
                    <a:pt x="5" y="20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7" y="19"/>
                    <a:pt x="7" y="18"/>
                    <a:pt x="6" y="17"/>
                  </a:cubicBezTo>
                  <a:cubicBezTo>
                    <a:pt x="6" y="16"/>
                    <a:pt x="6" y="16"/>
                    <a:pt x="6" y="15"/>
                  </a:cubicBezTo>
                  <a:close/>
                  <a:moveTo>
                    <a:pt x="28" y="11"/>
                  </a:moveTo>
                  <a:cubicBezTo>
                    <a:pt x="28" y="10"/>
                    <a:pt x="27" y="9"/>
                    <a:pt x="27" y="8"/>
                  </a:cubicBezTo>
                  <a:cubicBezTo>
                    <a:pt x="27" y="7"/>
                    <a:pt x="27" y="7"/>
                    <a:pt x="27" y="7"/>
                  </a:cubicBezTo>
                  <a:cubicBezTo>
                    <a:pt x="26" y="7"/>
                    <a:pt x="26" y="7"/>
                    <a:pt x="26" y="6"/>
                  </a:cubicBezTo>
                  <a:cubicBezTo>
                    <a:pt x="26" y="6"/>
                    <a:pt x="26" y="6"/>
                    <a:pt x="26" y="6"/>
                  </a:cubicBezTo>
                  <a:cubicBezTo>
                    <a:pt x="26" y="6"/>
                    <a:pt x="26" y="6"/>
                    <a:pt x="26" y="6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5" y="5"/>
                    <a:pt x="25" y="5"/>
                    <a:pt x="24" y="4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24" y="3"/>
                    <a:pt x="23" y="3"/>
                    <a:pt x="22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1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19" y="1"/>
                    <a:pt x="18" y="0"/>
                    <a:pt x="17" y="0"/>
                  </a:cubicBezTo>
                  <a:cubicBezTo>
                    <a:pt x="16" y="0"/>
                    <a:pt x="15" y="0"/>
                    <a:pt x="14" y="0"/>
                  </a:cubicBezTo>
                  <a:cubicBezTo>
                    <a:pt x="13" y="0"/>
                    <a:pt x="12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0" y="0"/>
                    <a:pt x="9" y="1"/>
                    <a:pt x="9" y="1"/>
                  </a:cubicBezTo>
                  <a:cubicBezTo>
                    <a:pt x="7" y="1"/>
                    <a:pt x="6" y="2"/>
                    <a:pt x="6" y="3"/>
                  </a:cubicBezTo>
                  <a:cubicBezTo>
                    <a:pt x="5" y="3"/>
                    <a:pt x="4" y="4"/>
                    <a:pt x="4" y="4"/>
                  </a:cubicBezTo>
                  <a:cubicBezTo>
                    <a:pt x="3" y="5"/>
                    <a:pt x="3" y="5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1" y="8"/>
                    <a:pt x="1" y="9"/>
                    <a:pt x="0" y="11"/>
                  </a:cubicBezTo>
                  <a:cubicBezTo>
                    <a:pt x="0" y="12"/>
                    <a:pt x="0" y="13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5"/>
                    <a:pt x="0" y="15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7"/>
                    <a:pt x="0" y="17"/>
                    <a:pt x="1" y="18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1" y="19"/>
                    <a:pt x="2" y="20"/>
                    <a:pt x="2" y="21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3" y="22"/>
                    <a:pt x="3" y="23"/>
                    <a:pt x="4" y="24"/>
                  </a:cubicBezTo>
                  <a:cubicBezTo>
                    <a:pt x="4" y="24"/>
                    <a:pt x="4" y="24"/>
                    <a:pt x="4" y="24"/>
                  </a:cubicBezTo>
                  <a:cubicBezTo>
                    <a:pt x="5" y="25"/>
                    <a:pt x="6" y="25"/>
                    <a:pt x="7" y="26"/>
                  </a:cubicBezTo>
                  <a:cubicBezTo>
                    <a:pt x="7" y="26"/>
                    <a:pt x="7" y="26"/>
                    <a:pt x="7" y="26"/>
                  </a:cubicBezTo>
                  <a:cubicBezTo>
                    <a:pt x="8" y="26"/>
                    <a:pt x="9" y="27"/>
                    <a:pt x="10" y="27"/>
                  </a:cubicBezTo>
                  <a:cubicBezTo>
                    <a:pt x="10" y="27"/>
                    <a:pt x="11" y="27"/>
                    <a:pt x="12" y="28"/>
                  </a:cubicBezTo>
                  <a:cubicBezTo>
                    <a:pt x="12" y="28"/>
                    <a:pt x="12" y="28"/>
                    <a:pt x="12" y="28"/>
                  </a:cubicBezTo>
                  <a:cubicBezTo>
                    <a:pt x="12" y="28"/>
                    <a:pt x="12" y="28"/>
                    <a:pt x="12" y="28"/>
                  </a:cubicBezTo>
                  <a:cubicBezTo>
                    <a:pt x="13" y="28"/>
                    <a:pt x="13" y="28"/>
                    <a:pt x="14" y="28"/>
                  </a:cubicBezTo>
                  <a:cubicBezTo>
                    <a:pt x="15" y="28"/>
                    <a:pt x="15" y="28"/>
                    <a:pt x="16" y="28"/>
                  </a:cubicBezTo>
                  <a:cubicBezTo>
                    <a:pt x="16" y="28"/>
                    <a:pt x="16" y="28"/>
                    <a:pt x="16" y="28"/>
                  </a:cubicBezTo>
                  <a:cubicBezTo>
                    <a:pt x="17" y="28"/>
                    <a:pt x="17" y="27"/>
                    <a:pt x="18" y="27"/>
                  </a:cubicBezTo>
                  <a:cubicBezTo>
                    <a:pt x="18" y="27"/>
                    <a:pt x="18" y="27"/>
                    <a:pt x="18" y="27"/>
                  </a:cubicBezTo>
                  <a:cubicBezTo>
                    <a:pt x="19" y="27"/>
                    <a:pt x="21" y="26"/>
                    <a:pt x="21" y="26"/>
                  </a:cubicBezTo>
                  <a:cubicBezTo>
                    <a:pt x="22" y="25"/>
                    <a:pt x="23" y="25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5" y="23"/>
                    <a:pt x="25" y="22"/>
                    <a:pt x="26" y="21"/>
                  </a:cubicBezTo>
                  <a:cubicBezTo>
                    <a:pt x="27" y="20"/>
                    <a:pt x="27" y="19"/>
                    <a:pt x="27" y="18"/>
                  </a:cubicBezTo>
                  <a:cubicBezTo>
                    <a:pt x="27" y="18"/>
                    <a:pt x="27" y="18"/>
                    <a:pt x="27" y="18"/>
                  </a:cubicBezTo>
                  <a:cubicBezTo>
                    <a:pt x="28" y="17"/>
                    <a:pt x="28" y="16"/>
                    <a:pt x="28" y="15"/>
                  </a:cubicBezTo>
                  <a:cubicBezTo>
                    <a:pt x="28" y="15"/>
                    <a:pt x="28" y="15"/>
                    <a:pt x="28" y="15"/>
                  </a:cubicBezTo>
                  <a:cubicBezTo>
                    <a:pt x="28" y="15"/>
                    <a:pt x="28" y="14"/>
                    <a:pt x="28" y="14"/>
                  </a:cubicBezTo>
                  <a:cubicBezTo>
                    <a:pt x="28" y="14"/>
                    <a:pt x="28" y="14"/>
                    <a:pt x="28" y="14"/>
                  </a:cubicBezTo>
                  <a:cubicBezTo>
                    <a:pt x="28" y="14"/>
                    <a:pt x="28" y="14"/>
                    <a:pt x="28" y="14"/>
                  </a:cubicBezTo>
                  <a:cubicBezTo>
                    <a:pt x="28" y="13"/>
                    <a:pt x="28" y="12"/>
                    <a:pt x="28" y="11"/>
                  </a:cubicBezTo>
                  <a:close/>
                  <a:moveTo>
                    <a:pt x="26" y="15"/>
                  </a:moveTo>
                  <a:cubicBezTo>
                    <a:pt x="25" y="16"/>
                    <a:pt x="25" y="17"/>
                    <a:pt x="24" y="17"/>
                  </a:cubicBezTo>
                  <a:cubicBezTo>
                    <a:pt x="24" y="18"/>
                    <a:pt x="23" y="19"/>
                    <a:pt x="22" y="20"/>
                  </a:cubicBezTo>
                  <a:cubicBezTo>
                    <a:pt x="22" y="20"/>
                    <a:pt x="21" y="20"/>
                    <a:pt x="21" y="21"/>
                  </a:cubicBezTo>
                  <a:cubicBezTo>
                    <a:pt x="20" y="21"/>
                    <a:pt x="19" y="22"/>
                    <a:pt x="18" y="22"/>
                  </a:cubicBezTo>
                  <a:cubicBezTo>
                    <a:pt x="17" y="22"/>
                    <a:pt x="17" y="22"/>
                    <a:pt x="17" y="22"/>
                  </a:cubicBezTo>
                  <a:cubicBezTo>
                    <a:pt x="17" y="22"/>
                    <a:pt x="16" y="22"/>
                    <a:pt x="15" y="22"/>
                  </a:cubicBezTo>
                  <a:cubicBezTo>
                    <a:pt x="15" y="22"/>
                    <a:pt x="15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2" y="22"/>
                    <a:pt x="10" y="21"/>
                    <a:pt x="9" y="20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7" y="19"/>
                    <a:pt x="7" y="18"/>
                    <a:pt x="6" y="17"/>
                  </a:cubicBezTo>
                  <a:cubicBezTo>
                    <a:pt x="6" y="16"/>
                    <a:pt x="6" y="16"/>
                    <a:pt x="6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5" y="14"/>
                    <a:pt x="5" y="13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5" y="11"/>
                    <a:pt x="5" y="10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8"/>
                    <a:pt x="6" y="7"/>
                    <a:pt x="6" y="6"/>
                  </a:cubicBezTo>
                  <a:cubicBezTo>
                    <a:pt x="7" y="5"/>
                    <a:pt x="8" y="4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10" y="2"/>
                    <a:pt x="11" y="2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3" y="1"/>
                    <a:pt x="14" y="1"/>
                    <a:pt x="15" y="1"/>
                  </a:cubicBezTo>
                  <a:cubicBezTo>
                    <a:pt x="16" y="1"/>
                    <a:pt x="16" y="1"/>
                    <a:pt x="17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1"/>
                    <a:pt x="18" y="1"/>
                    <a:pt x="18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20" y="2"/>
                    <a:pt x="21" y="2"/>
                    <a:pt x="22" y="3"/>
                  </a:cubicBezTo>
                  <a:cubicBezTo>
                    <a:pt x="23" y="4"/>
                    <a:pt x="23" y="4"/>
                    <a:pt x="24" y="5"/>
                  </a:cubicBezTo>
                  <a:cubicBezTo>
                    <a:pt x="24" y="5"/>
                    <a:pt x="24" y="5"/>
                    <a:pt x="24" y="5"/>
                  </a:cubicBezTo>
                  <a:cubicBezTo>
                    <a:pt x="24" y="5"/>
                    <a:pt x="25" y="6"/>
                    <a:pt x="25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25" y="8"/>
                    <a:pt x="25" y="8"/>
                    <a:pt x="25" y="8"/>
                  </a:cubicBezTo>
                  <a:cubicBezTo>
                    <a:pt x="25" y="8"/>
                    <a:pt x="25" y="8"/>
                    <a:pt x="25" y="8"/>
                  </a:cubicBezTo>
                  <a:cubicBezTo>
                    <a:pt x="26" y="9"/>
                    <a:pt x="26" y="9"/>
                    <a:pt x="26" y="10"/>
                  </a:cubicBezTo>
                  <a:cubicBezTo>
                    <a:pt x="26" y="10"/>
                    <a:pt x="26" y="10"/>
                    <a:pt x="26" y="10"/>
                  </a:cubicBezTo>
                  <a:cubicBezTo>
                    <a:pt x="26" y="11"/>
                    <a:pt x="26" y="11"/>
                    <a:pt x="26" y="12"/>
                  </a:cubicBezTo>
                  <a:cubicBezTo>
                    <a:pt x="26" y="12"/>
                    <a:pt x="26" y="12"/>
                    <a:pt x="26" y="12"/>
                  </a:cubicBezTo>
                  <a:cubicBezTo>
                    <a:pt x="26" y="13"/>
                    <a:pt x="26" y="14"/>
                    <a:pt x="26" y="15"/>
                  </a:cubicBezTo>
                  <a:close/>
                  <a:moveTo>
                    <a:pt x="6" y="17"/>
                  </a:moveTo>
                  <a:cubicBezTo>
                    <a:pt x="6" y="16"/>
                    <a:pt x="6" y="16"/>
                    <a:pt x="6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5" y="14"/>
                    <a:pt x="5" y="13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3" y="12"/>
                    <a:pt x="2" y="12"/>
                    <a:pt x="2" y="11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2" y="12"/>
                    <a:pt x="1" y="13"/>
                  </a:cubicBezTo>
                  <a:cubicBezTo>
                    <a:pt x="1" y="13"/>
                    <a:pt x="1" y="14"/>
                    <a:pt x="1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7"/>
                    <a:pt x="0" y="17"/>
                    <a:pt x="1" y="18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1" y="19"/>
                    <a:pt x="2" y="20"/>
                    <a:pt x="2" y="21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4" y="20"/>
                    <a:pt x="4" y="20"/>
                    <a:pt x="5" y="20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7" y="19"/>
                    <a:pt x="7" y="18"/>
                    <a:pt x="6" y="17"/>
                  </a:cubicBezTo>
                  <a:close/>
                  <a:moveTo>
                    <a:pt x="14" y="0"/>
                  </a:moveTo>
                  <a:cubicBezTo>
                    <a:pt x="13" y="0"/>
                    <a:pt x="12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0" y="0"/>
                    <a:pt x="9" y="1"/>
                    <a:pt x="9" y="1"/>
                  </a:cubicBezTo>
                  <a:cubicBezTo>
                    <a:pt x="9" y="2"/>
                    <a:pt x="9" y="2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10" y="2"/>
                    <a:pt x="11" y="2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3" y="1"/>
                    <a:pt x="14" y="1"/>
                    <a:pt x="15" y="1"/>
                  </a:cubicBezTo>
                  <a:cubicBezTo>
                    <a:pt x="16" y="1"/>
                    <a:pt x="16" y="1"/>
                    <a:pt x="17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6" y="0"/>
                    <a:pt x="15" y="0"/>
                    <a:pt x="14" y="0"/>
                  </a:cubicBezTo>
                  <a:close/>
                  <a:moveTo>
                    <a:pt x="19" y="1"/>
                  </a:move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lose/>
                  <a:moveTo>
                    <a:pt x="6" y="17"/>
                  </a:moveTo>
                  <a:cubicBezTo>
                    <a:pt x="6" y="16"/>
                    <a:pt x="6" y="16"/>
                    <a:pt x="6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5" y="14"/>
                    <a:pt x="5" y="13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3" y="12"/>
                    <a:pt x="2" y="12"/>
                    <a:pt x="2" y="11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2" y="12"/>
                    <a:pt x="1" y="13"/>
                  </a:cubicBezTo>
                  <a:cubicBezTo>
                    <a:pt x="1" y="13"/>
                    <a:pt x="1" y="14"/>
                    <a:pt x="1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7"/>
                    <a:pt x="0" y="17"/>
                    <a:pt x="1" y="18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1" y="19"/>
                    <a:pt x="2" y="20"/>
                    <a:pt x="2" y="21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4" y="20"/>
                    <a:pt x="4" y="20"/>
                    <a:pt x="5" y="20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7" y="19"/>
                    <a:pt x="7" y="18"/>
                    <a:pt x="6" y="17"/>
                  </a:cubicBezTo>
                  <a:close/>
                  <a:moveTo>
                    <a:pt x="14" y="0"/>
                  </a:moveTo>
                  <a:cubicBezTo>
                    <a:pt x="13" y="0"/>
                    <a:pt x="12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0" y="0"/>
                    <a:pt x="9" y="1"/>
                    <a:pt x="9" y="1"/>
                  </a:cubicBezTo>
                  <a:cubicBezTo>
                    <a:pt x="9" y="2"/>
                    <a:pt x="9" y="2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10" y="2"/>
                    <a:pt x="11" y="2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3" y="1"/>
                    <a:pt x="14" y="1"/>
                    <a:pt x="15" y="1"/>
                  </a:cubicBezTo>
                  <a:cubicBezTo>
                    <a:pt x="16" y="1"/>
                    <a:pt x="16" y="1"/>
                    <a:pt x="17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6" y="0"/>
                    <a:pt x="15" y="0"/>
                    <a:pt x="14" y="0"/>
                  </a:cubicBezTo>
                  <a:close/>
                  <a:moveTo>
                    <a:pt x="19" y="1"/>
                  </a:move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9" name="Oval 323"/>
            <p:cNvSpPr>
              <a:spLocks noChangeArrowheads="1"/>
            </p:cNvSpPr>
            <p:nvPr/>
          </p:nvSpPr>
          <p:spPr bwMode="auto">
            <a:xfrm>
              <a:off x="7404100" y="5370513"/>
              <a:ext cx="41275" cy="41275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0" name="Freeform 324"/>
            <p:cNvSpPr/>
            <p:nvPr/>
          </p:nvSpPr>
          <p:spPr bwMode="auto">
            <a:xfrm>
              <a:off x="7099300" y="6624638"/>
              <a:ext cx="4763" cy="6350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2 h 2"/>
                <a:gd name="T4" fmla="*/ 2 w 2"/>
                <a:gd name="T5" fmla="*/ 2 h 2"/>
                <a:gd name="T6" fmla="*/ 0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1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1" y="1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1" name="Freeform 325"/>
            <p:cNvSpPr/>
            <p:nvPr/>
          </p:nvSpPr>
          <p:spPr bwMode="auto">
            <a:xfrm>
              <a:off x="7099300" y="5797550"/>
              <a:ext cx="1106488" cy="1066800"/>
            </a:xfrm>
            <a:custGeom>
              <a:avLst/>
              <a:gdLst>
                <a:gd name="T0" fmla="*/ 389 w 393"/>
                <a:gd name="T1" fmla="*/ 31 h 380"/>
                <a:gd name="T2" fmla="*/ 321 w 393"/>
                <a:gd name="T3" fmla="*/ 280 h 380"/>
                <a:gd name="T4" fmla="*/ 319 w 393"/>
                <a:gd name="T5" fmla="*/ 286 h 380"/>
                <a:gd name="T6" fmla="*/ 310 w 393"/>
                <a:gd name="T7" fmla="*/ 308 h 380"/>
                <a:gd name="T8" fmla="*/ 309 w 393"/>
                <a:gd name="T9" fmla="*/ 311 h 380"/>
                <a:gd name="T10" fmla="*/ 306 w 393"/>
                <a:gd name="T11" fmla="*/ 316 h 380"/>
                <a:gd name="T12" fmla="*/ 298 w 393"/>
                <a:gd name="T13" fmla="*/ 335 h 380"/>
                <a:gd name="T14" fmla="*/ 298 w 393"/>
                <a:gd name="T15" fmla="*/ 335 h 380"/>
                <a:gd name="T16" fmla="*/ 297 w 393"/>
                <a:gd name="T17" fmla="*/ 337 h 380"/>
                <a:gd name="T18" fmla="*/ 289 w 393"/>
                <a:gd name="T19" fmla="*/ 353 h 380"/>
                <a:gd name="T20" fmla="*/ 289 w 393"/>
                <a:gd name="T21" fmla="*/ 353 h 380"/>
                <a:gd name="T22" fmla="*/ 287 w 393"/>
                <a:gd name="T23" fmla="*/ 357 h 380"/>
                <a:gd name="T24" fmla="*/ 284 w 393"/>
                <a:gd name="T25" fmla="*/ 363 h 380"/>
                <a:gd name="T26" fmla="*/ 276 w 393"/>
                <a:gd name="T27" fmla="*/ 377 h 380"/>
                <a:gd name="T28" fmla="*/ 273 w 393"/>
                <a:gd name="T29" fmla="*/ 380 h 380"/>
                <a:gd name="T30" fmla="*/ 273 w 393"/>
                <a:gd name="T31" fmla="*/ 380 h 380"/>
                <a:gd name="T32" fmla="*/ 0 w 393"/>
                <a:gd name="T33" fmla="*/ 377 h 380"/>
                <a:gd name="T34" fmla="*/ 6 w 393"/>
                <a:gd name="T35" fmla="*/ 350 h 380"/>
                <a:gd name="T36" fmla="*/ 1 w 393"/>
                <a:gd name="T37" fmla="*/ 329 h 380"/>
                <a:gd name="T38" fmla="*/ 3 w 393"/>
                <a:gd name="T39" fmla="*/ 319 h 380"/>
                <a:gd name="T40" fmla="*/ 10 w 393"/>
                <a:gd name="T41" fmla="*/ 301 h 380"/>
                <a:gd name="T42" fmla="*/ 11 w 393"/>
                <a:gd name="T43" fmla="*/ 299 h 380"/>
                <a:gd name="T44" fmla="*/ 15 w 393"/>
                <a:gd name="T45" fmla="*/ 291 h 380"/>
                <a:gd name="T46" fmla="*/ 17 w 393"/>
                <a:gd name="T47" fmla="*/ 287 h 380"/>
                <a:gd name="T48" fmla="*/ 20 w 393"/>
                <a:gd name="T49" fmla="*/ 282 h 380"/>
                <a:gd name="T50" fmla="*/ 21 w 393"/>
                <a:gd name="T51" fmla="*/ 281 h 380"/>
                <a:gd name="T52" fmla="*/ 23 w 393"/>
                <a:gd name="T53" fmla="*/ 276 h 380"/>
                <a:gd name="T54" fmla="*/ 27 w 393"/>
                <a:gd name="T55" fmla="*/ 270 h 380"/>
                <a:gd name="T56" fmla="*/ 30 w 393"/>
                <a:gd name="T57" fmla="*/ 266 h 380"/>
                <a:gd name="T58" fmla="*/ 43 w 393"/>
                <a:gd name="T59" fmla="*/ 248 h 380"/>
                <a:gd name="T60" fmla="*/ 44 w 393"/>
                <a:gd name="T61" fmla="*/ 246 h 380"/>
                <a:gd name="T62" fmla="*/ 48 w 393"/>
                <a:gd name="T63" fmla="*/ 241 h 380"/>
                <a:gd name="T64" fmla="*/ 53 w 393"/>
                <a:gd name="T65" fmla="*/ 236 h 380"/>
                <a:gd name="T66" fmla="*/ 57 w 393"/>
                <a:gd name="T67" fmla="*/ 231 h 380"/>
                <a:gd name="T68" fmla="*/ 57 w 393"/>
                <a:gd name="T69" fmla="*/ 231 h 380"/>
                <a:gd name="T70" fmla="*/ 62 w 393"/>
                <a:gd name="T71" fmla="*/ 226 h 380"/>
                <a:gd name="T72" fmla="*/ 67 w 393"/>
                <a:gd name="T73" fmla="*/ 220 h 380"/>
                <a:gd name="T74" fmla="*/ 78 w 393"/>
                <a:gd name="T75" fmla="*/ 208 h 380"/>
                <a:gd name="T76" fmla="*/ 83 w 393"/>
                <a:gd name="T77" fmla="*/ 204 h 380"/>
                <a:gd name="T78" fmla="*/ 85 w 393"/>
                <a:gd name="T79" fmla="*/ 202 h 380"/>
                <a:gd name="T80" fmla="*/ 88 w 393"/>
                <a:gd name="T81" fmla="*/ 199 h 380"/>
                <a:gd name="T82" fmla="*/ 107 w 393"/>
                <a:gd name="T83" fmla="*/ 182 h 380"/>
                <a:gd name="T84" fmla="*/ 111 w 393"/>
                <a:gd name="T85" fmla="*/ 178 h 380"/>
                <a:gd name="T86" fmla="*/ 132 w 393"/>
                <a:gd name="T87" fmla="*/ 160 h 380"/>
                <a:gd name="T88" fmla="*/ 138 w 393"/>
                <a:gd name="T89" fmla="*/ 155 h 380"/>
                <a:gd name="T90" fmla="*/ 144 w 393"/>
                <a:gd name="T91" fmla="*/ 150 h 380"/>
                <a:gd name="T92" fmla="*/ 150 w 393"/>
                <a:gd name="T93" fmla="*/ 146 h 380"/>
                <a:gd name="T94" fmla="*/ 189 w 393"/>
                <a:gd name="T95" fmla="*/ 117 h 380"/>
                <a:gd name="T96" fmla="*/ 198 w 393"/>
                <a:gd name="T97" fmla="*/ 111 h 380"/>
                <a:gd name="T98" fmla="*/ 376 w 393"/>
                <a:gd name="T99" fmla="*/ 5 h 3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393" h="380">
                  <a:moveTo>
                    <a:pt x="391" y="16"/>
                  </a:moveTo>
                  <a:cubicBezTo>
                    <a:pt x="391" y="20"/>
                    <a:pt x="390" y="25"/>
                    <a:pt x="389" y="31"/>
                  </a:cubicBezTo>
                  <a:cubicBezTo>
                    <a:pt x="379" y="83"/>
                    <a:pt x="357" y="186"/>
                    <a:pt x="321" y="280"/>
                  </a:cubicBezTo>
                  <a:cubicBezTo>
                    <a:pt x="321" y="280"/>
                    <a:pt x="321" y="280"/>
                    <a:pt x="321" y="280"/>
                  </a:cubicBezTo>
                  <a:cubicBezTo>
                    <a:pt x="320" y="282"/>
                    <a:pt x="320" y="284"/>
                    <a:pt x="319" y="286"/>
                  </a:cubicBezTo>
                  <a:cubicBezTo>
                    <a:pt x="319" y="286"/>
                    <a:pt x="319" y="286"/>
                    <a:pt x="319" y="286"/>
                  </a:cubicBezTo>
                  <a:cubicBezTo>
                    <a:pt x="317" y="291"/>
                    <a:pt x="315" y="295"/>
                    <a:pt x="313" y="300"/>
                  </a:cubicBezTo>
                  <a:cubicBezTo>
                    <a:pt x="312" y="303"/>
                    <a:pt x="311" y="306"/>
                    <a:pt x="310" y="308"/>
                  </a:cubicBezTo>
                  <a:cubicBezTo>
                    <a:pt x="310" y="308"/>
                    <a:pt x="310" y="308"/>
                    <a:pt x="310" y="308"/>
                  </a:cubicBezTo>
                  <a:cubicBezTo>
                    <a:pt x="309" y="309"/>
                    <a:pt x="309" y="310"/>
                    <a:pt x="309" y="311"/>
                  </a:cubicBezTo>
                  <a:cubicBezTo>
                    <a:pt x="308" y="313"/>
                    <a:pt x="307" y="315"/>
                    <a:pt x="306" y="316"/>
                  </a:cubicBezTo>
                  <a:cubicBezTo>
                    <a:pt x="306" y="316"/>
                    <a:pt x="306" y="316"/>
                    <a:pt x="306" y="316"/>
                  </a:cubicBezTo>
                  <a:cubicBezTo>
                    <a:pt x="305" y="319"/>
                    <a:pt x="304" y="323"/>
                    <a:pt x="302" y="326"/>
                  </a:cubicBezTo>
                  <a:cubicBezTo>
                    <a:pt x="301" y="329"/>
                    <a:pt x="300" y="332"/>
                    <a:pt x="298" y="335"/>
                  </a:cubicBezTo>
                  <a:cubicBezTo>
                    <a:pt x="298" y="335"/>
                    <a:pt x="298" y="335"/>
                    <a:pt x="298" y="335"/>
                  </a:cubicBezTo>
                  <a:cubicBezTo>
                    <a:pt x="298" y="335"/>
                    <a:pt x="298" y="335"/>
                    <a:pt x="298" y="335"/>
                  </a:cubicBezTo>
                  <a:cubicBezTo>
                    <a:pt x="298" y="335"/>
                    <a:pt x="297" y="336"/>
                    <a:pt x="297" y="337"/>
                  </a:cubicBezTo>
                  <a:cubicBezTo>
                    <a:pt x="297" y="337"/>
                    <a:pt x="297" y="337"/>
                    <a:pt x="297" y="337"/>
                  </a:cubicBezTo>
                  <a:cubicBezTo>
                    <a:pt x="297" y="337"/>
                    <a:pt x="297" y="338"/>
                    <a:pt x="297" y="338"/>
                  </a:cubicBezTo>
                  <a:cubicBezTo>
                    <a:pt x="294" y="343"/>
                    <a:pt x="292" y="348"/>
                    <a:pt x="289" y="353"/>
                  </a:cubicBezTo>
                  <a:cubicBezTo>
                    <a:pt x="289" y="353"/>
                    <a:pt x="289" y="353"/>
                    <a:pt x="289" y="353"/>
                  </a:cubicBezTo>
                  <a:cubicBezTo>
                    <a:pt x="289" y="353"/>
                    <a:pt x="289" y="353"/>
                    <a:pt x="289" y="353"/>
                  </a:cubicBezTo>
                  <a:cubicBezTo>
                    <a:pt x="289" y="353"/>
                    <a:pt x="289" y="353"/>
                    <a:pt x="289" y="353"/>
                  </a:cubicBezTo>
                  <a:cubicBezTo>
                    <a:pt x="289" y="354"/>
                    <a:pt x="288" y="355"/>
                    <a:pt x="287" y="357"/>
                  </a:cubicBezTo>
                  <a:cubicBezTo>
                    <a:pt x="287" y="357"/>
                    <a:pt x="287" y="358"/>
                    <a:pt x="287" y="358"/>
                  </a:cubicBezTo>
                  <a:cubicBezTo>
                    <a:pt x="286" y="360"/>
                    <a:pt x="285" y="361"/>
                    <a:pt x="284" y="363"/>
                  </a:cubicBezTo>
                  <a:cubicBezTo>
                    <a:pt x="282" y="366"/>
                    <a:pt x="280" y="370"/>
                    <a:pt x="278" y="373"/>
                  </a:cubicBezTo>
                  <a:cubicBezTo>
                    <a:pt x="278" y="375"/>
                    <a:pt x="277" y="376"/>
                    <a:pt x="276" y="377"/>
                  </a:cubicBezTo>
                  <a:cubicBezTo>
                    <a:pt x="276" y="378"/>
                    <a:pt x="275" y="379"/>
                    <a:pt x="275" y="380"/>
                  </a:cubicBezTo>
                  <a:cubicBezTo>
                    <a:pt x="273" y="380"/>
                    <a:pt x="273" y="380"/>
                    <a:pt x="273" y="380"/>
                  </a:cubicBezTo>
                  <a:cubicBezTo>
                    <a:pt x="273" y="380"/>
                    <a:pt x="273" y="380"/>
                    <a:pt x="273" y="380"/>
                  </a:cubicBezTo>
                  <a:cubicBezTo>
                    <a:pt x="273" y="380"/>
                    <a:pt x="273" y="380"/>
                    <a:pt x="273" y="380"/>
                  </a:cubicBezTo>
                  <a:cubicBezTo>
                    <a:pt x="1" y="380"/>
                    <a:pt x="1" y="380"/>
                    <a:pt x="1" y="380"/>
                  </a:cubicBezTo>
                  <a:cubicBezTo>
                    <a:pt x="1" y="379"/>
                    <a:pt x="0" y="378"/>
                    <a:pt x="0" y="377"/>
                  </a:cubicBezTo>
                  <a:cubicBezTo>
                    <a:pt x="3" y="375"/>
                    <a:pt x="7" y="373"/>
                    <a:pt x="10" y="371"/>
                  </a:cubicBezTo>
                  <a:cubicBezTo>
                    <a:pt x="8" y="364"/>
                    <a:pt x="7" y="357"/>
                    <a:pt x="6" y="350"/>
                  </a:cubicBezTo>
                  <a:cubicBezTo>
                    <a:pt x="6" y="350"/>
                    <a:pt x="6" y="350"/>
                    <a:pt x="6" y="350"/>
                  </a:cubicBezTo>
                  <a:cubicBezTo>
                    <a:pt x="4" y="343"/>
                    <a:pt x="2" y="335"/>
                    <a:pt x="1" y="329"/>
                  </a:cubicBezTo>
                  <a:cubicBezTo>
                    <a:pt x="2" y="326"/>
                    <a:pt x="2" y="323"/>
                    <a:pt x="3" y="319"/>
                  </a:cubicBezTo>
                  <a:cubicBezTo>
                    <a:pt x="3" y="319"/>
                    <a:pt x="3" y="319"/>
                    <a:pt x="3" y="319"/>
                  </a:cubicBezTo>
                  <a:cubicBezTo>
                    <a:pt x="5" y="314"/>
                    <a:pt x="7" y="309"/>
                    <a:pt x="9" y="304"/>
                  </a:cubicBezTo>
                  <a:cubicBezTo>
                    <a:pt x="9" y="303"/>
                    <a:pt x="10" y="302"/>
                    <a:pt x="10" y="301"/>
                  </a:cubicBezTo>
                  <a:cubicBezTo>
                    <a:pt x="10" y="301"/>
                    <a:pt x="10" y="301"/>
                    <a:pt x="10" y="301"/>
                  </a:cubicBezTo>
                  <a:cubicBezTo>
                    <a:pt x="11" y="300"/>
                    <a:pt x="11" y="300"/>
                    <a:pt x="11" y="299"/>
                  </a:cubicBezTo>
                  <a:cubicBezTo>
                    <a:pt x="11" y="299"/>
                    <a:pt x="11" y="299"/>
                    <a:pt x="11" y="299"/>
                  </a:cubicBezTo>
                  <a:cubicBezTo>
                    <a:pt x="12" y="297"/>
                    <a:pt x="13" y="294"/>
                    <a:pt x="15" y="291"/>
                  </a:cubicBezTo>
                  <a:cubicBezTo>
                    <a:pt x="15" y="291"/>
                    <a:pt x="15" y="291"/>
                    <a:pt x="15" y="291"/>
                  </a:cubicBezTo>
                  <a:cubicBezTo>
                    <a:pt x="16" y="290"/>
                    <a:pt x="16" y="288"/>
                    <a:pt x="17" y="287"/>
                  </a:cubicBezTo>
                  <a:cubicBezTo>
                    <a:pt x="17" y="287"/>
                    <a:pt x="17" y="287"/>
                    <a:pt x="17" y="287"/>
                  </a:cubicBezTo>
                  <a:cubicBezTo>
                    <a:pt x="18" y="285"/>
                    <a:pt x="19" y="283"/>
                    <a:pt x="20" y="282"/>
                  </a:cubicBezTo>
                  <a:cubicBezTo>
                    <a:pt x="21" y="281"/>
                    <a:pt x="21" y="281"/>
                    <a:pt x="21" y="281"/>
                  </a:cubicBezTo>
                  <a:cubicBezTo>
                    <a:pt x="21" y="281"/>
                    <a:pt x="21" y="281"/>
                    <a:pt x="21" y="281"/>
                  </a:cubicBezTo>
                  <a:cubicBezTo>
                    <a:pt x="21" y="279"/>
                    <a:pt x="22" y="278"/>
                    <a:pt x="23" y="276"/>
                  </a:cubicBezTo>
                  <a:cubicBezTo>
                    <a:pt x="23" y="276"/>
                    <a:pt x="23" y="276"/>
                    <a:pt x="23" y="276"/>
                  </a:cubicBezTo>
                  <a:cubicBezTo>
                    <a:pt x="24" y="274"/>
                    <a:pt x="26" y="272"/>
                    <a:pt x="27" y="270"/>
                  </a:cubicBezTo>
                  <a:cubicBezTo>
                    <a:pt x="27" y="270"/>
                    <a:pt x="27" y="270"/>
                    <a:pt x="27" y="270"/>
                  </a:cubicBezTo>
                  <a:cubicBezTo>
                    <a:pt x="28" y="269"/>
                    <a:pt x="29" y="268"/>
                    <a:pt x="30" y="266"/>
                  </a:cubicBezTo>
                  <a:cubicBezTo>
                    <a:pt x="30" y="266"/>
                    <a:pt x="30" y="266"/>
                    <a:pt x="30" y="266"/>
                  </a:cubicBezTo>
                  <a:cubicBezTo>
                    <a:pt x="31" y="265"/>
                    <a:pt x="31" y="264"/>
                    <a:pt x="32" y="262"/>
                  </a:cubicBezTo>
                  <a:cubicBezTo>
                    <a:pt x="36" y="258"/>
                    <a:pt x="39" y="253"/>
                    <a:pt x="43" y="248"/>
                  </a:cubicBezTo>
                  <a:cubicBezTo>
                    <a:pt x="43" y="248"/>
                    <a:pt x="43" y="248"/>
                    <a:pt x="43" y="248"/>
                  </a:cubicBezTo>
                  <a:cubicBezTo>
                    <a:pt x="43" y="248"/>
                    <a:pt x="44" y="247"/>
                    <a:pt x="44" y="246"/>
                  </a:cubicBezTo>
                  <a:cubicBezTo>
                    <a:pt x="46" y="245"/>
                    <a:pt x="47" y="243"/>
                    <a:pt x="48" y="241"/>
                  </a:cubicBezTo>
                  <a:cubicBezTo>
                    <a:pt x="48" y="241"/>
                    <a:pt x="48" y="241"/>
                    <a:pt x="48" y="241"/>
                  </a:cubicBezTo>
                  <a:cubicBezTo>
                    <a:pt x="48" y="241"/>
                    <a:pt x="48" y="241"/>
                    <a:pt x="48" y="241"/>
                  </a:cubicBezTo>
                  <a:cubicBezTo>
                    <a:pt x="50" y="239"/>
                    <a:pt x="51" y="238"/>
                    <a:pt x="53" y="236"/>
                  </a:cubicBezTo>
                  <a:cubicBezTo>
                    <a:pt x="53" y="236"/>
                    <a:pt x="53" y="236"/>
                    <a:pt x="53" y="236"/>
                  </a:cubicBezTo>
                  <a:cubicBezTo>
                    <a:pt x="54" y="234"/>
                    <a:pt x="56" y="233"/>
                    <a:pt x="57" y="231"/>
                  </a:cubicBezTo>
                  <a:cubicBezTo>
                    <a:pt x="57" y="231"/>
                    <a:pt x="57" y="231"/>
                    <a:pt x="57" y="231"/>
                  </a:cubicBezTo>
                  <a:cubicBezTo>
                    <a:pt x="57" y="231"/>
                    <a:pt x="57" y="231"/>
                    <a:pt x="57" y="231"/>
                  </a:cubicBezTo>
                  <a:cubicBezTo>
                    <a:pt x="57" y="231"/>
                    <a:pt x="57" y="231"/>
                    <a:pt x="57" y="231"/>
                  </a:cubicBezTo>
                  <a:cubicBezTo>
                    <a:pt x="59" y="229"/>
                    <a:pt x="60" y="228"/>
                    <a:pt x="62" y="226"/>
                  </a:cubicBezTo>
                  <a:cubicBezTo>
                    <a:pt x="63" y="224"/>
                    <a:pt x="65" y="222"/>
                    <a:pt x="67" y="220"/>
                  </a:cubicBezTo>
                  <a:cubicBezTo>
                    <a:pt x="67" y="220"/>
                    <a:pt x="67" y="220"/>
                    <a:pt x="67" y="220"/>
                  </a:cubicBezTo>
                  <a:cubicBezTo>
                    <a:pt x="67" y="220"/>
                    <a:pt x="67" y="220"/>
                    <a:pt x="67" y="220"/>
                  </a:cubicBezTo>
                  <a:cubicBezTo>
                    <a:pt x="71" y="216"/>
                    <a:pt x="74" y="212"/>
                    <a:pt x="78" y="208"/>
                  </a:cubicBezTo>
                  <a:cubicBezTo>
                    <a:pt x="79" y="207"/>
                    <a:pt x="80" y="206"/>
                    <a:pt x="81" y="205"/>
                  </a:cubicBezTo>
                  <a:cubicBezTo>
                    <a:pt x="82" y="205"/>
                    <a:pt x="82" y="204"/>
                    <a:pt x="83" y="204"/>
                  </a:cubicBezTo>
                  <a:cubicBezTo>
                    <a:pt x="83" y="203"/>
                    <a:pt x="84" y="203"/>
                    <a:pt x="85" y="202"/>
                  </a:cubicBezTo>
                  <a:cubicBezTo>
                    <a:pt x="85" y="202"/>
                    <a:pt x="85" y="202"/>
                    <a:pt x="85" y="202"/>
                  </a:cubicBezTo>
                  <a:cubicBezTo>
                    <a:pt x="86" y="201"/>
                    <a:pt x="87" y="200"/>
                    <a:pt x="88" y="199"/>
                  </a:cubicBezTo>
                  <a:cubicBezTo>
                    <a:pt x="88" y="199"/>
                    <a:pt x="88" y="199"/>
                    <a:pt x="88" y="199"/>
                  </a:cubicBezTo>
                  <a:cubicBezTo>
                    <a:pt x="89" y="198"/>
                    <a:pt x="90" y="197"/>
                    <a:pt x="90" y="197"/>
                  </a:cubicBezTo>
                  <a:cubicBezTo>
                    <a:pt x="96" y="192"/>
                    <a:pt x="101" y="187"/>
                    <a:pt x="107" y="182"/>
                  </a:cubicBezTo>
                  <a:cubicBezTo>
                    <a:pt x="107" y="182"/>
                    <a:pt x="107" y="182"/>
                    <a:pt x="107" y="182"/>
                  </a:cubicBezTo>
                  <a:cubicBezTo>
                    <a:pt x="108" y="181"/>
                    <a:pt x="109" y="179"/>
                    <a:pt x="111" y="178"/>
                  </a:cubicBezTo>
                  <a:cubicBezTo>
                    <a:pt x="114" y="176"/>
                    <a:pt x="116" y="173"/>
                    <a:pt x="119" y="171"/>
                  </a:cubicBezTo>
                  <a:cubicBezTo>
                    <a:pt x="123" y="167"/>
                    <a:pt x="128" y="164"/>
                    <a:pt x="132" y="160"/>
                  </a:cubicBezTo>
                  <a:cubicBezTo>
                    <a:pt x="132" y="160"/>
                    <a:pt x="132" y="160"/>
                    <a:pt x="132" y="160"/>
                  </a:cubicBezTo>
                  <a:cubicBezTo>
                    <a:pt x="134" y="159"/>
                    <a:pt x="136" y="157"/>
                    <a:pt x="138" y="155"/>
                  </a:cubicBezTo>
                  <a:cubicBezTo>
                    <a:pt x="138" y="155"/>
                    <a:pt x="138" y="155"/>
                    <a:pt x="138" y="155"/>
                  </a:cubicBezTo>
                  <a:cubicBezTo>
                    <a:pt x="140" y="154"/>
                    <a:pt x="142" y="152"/>
                    <a:pt x="144" y="150"/>
                  </a:cubicBezTo>
                  <a:cubicBezTo>
                    <a:pt x="145" y="149"/>
                    <a:pt x="146" y="149"/>
                    <a:pt x="147" y="148"/>
                  </a:cubicBezTo>
                  <a:cubicBezTo>
                    <a:pt x="148" y="147"/>
                    <a:pt x="149" y="146"/>
                    <a:pt x="150" y="146"/>
                  </a:cubicBezTo>
                  <a:cubicBezTo>
                    <a:pt x="150" y="146"/>
                    <a:pt x="150" y="146"/>
                    <a:pt x="150" y="146"/>
                  </a:cubicBezTo>
                  <a:cubicBezTo>
                    <a:pt x="163" y="136"/>
                    <a:pt x="176" y="126"/>
                    <a:pt x="189" y="117"/>
                  </a:cubicBezTo>
                  <a:cubicBezTo>
                    <a:pt x="189" y="117"/>
                    <a:pt x="189" y="117"/>
                    <a:pt x="189" y="117"/>
                  </a:cubicBezTo>
                  <a:cubicBezTo>
                    <a:pt x="192" y="115"/>
                    <a:pt x="195" y="113"/>
                    <a:pt x="198" y="111"/>
                  </a:cubicBezTo>
                  <a:cubicBezTo>
                    <a:pt x="217" y="98"/>
                    <a:pt x="236" y="86"/>
                    <a:pt x="253" y="74"/>
                  </a:cubicBezTo>
                  <a:cubicBezTo>
                    <a:pt x="305" y="42"/>
                    <a:pt x="351" y="17"/>
                    <a:pt x="376" y="5"/>
                  </a:cubicBezTo>
                  <a:cubicBezTo>
                    <a:pt x="384" y="0"/>
                    <a:pt x="393" y="7"/>
                    <a:pt x="391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2" name="Freeform 326"/>
            <p:cNvSpPr/>
            <p:nvPr/>
          </p:nvSpPr>
          <p:spPr bwMode="auto">
            <a:xfrm>
              <a:off x="7099300" y="6488113"/>
              <a:ext cx="188913" cy="376237"/>
            </a:xfrm>
            <a:custGeom>
              <a:avLst/>
              <a:gdLst>
                <a:gd name="T0" fmla="*/ 67 w 67"/>
                <a:gd name="T1" fmla="*/ 134 h 134"/>
                <a:gd name="T2" fmla="*/ 1 w 67"/>
                <a:gd name="T3" fmla="*/ 134 h 134"/>
                <a:gd name="T4" fmla="*/ 0 w 67"/>
                <a:gd name="T5" fmla="*/ 131 h 134"/>
                <a:gd name="T6" fmla="*/ 10 w 67"/>
                <a:gd name="T7" fmla="*/ 125 h 134"/>
                <a:gd name="T8" fmla="*/ 6 w 67"/>
                <a:gd name="T9" fmla="*/ 104 h 134"/>
                <a:gd name="T10" fmla="*/ 6 w 67"/>
                <a:gd name="T11" fmla="*/ 104 h 134"/>
                <a:gd name="T12" fmla="*/ 1 w 67"/>
                <a:gd name="T13" fmla="*/ 83 h 134"/>
                <a:gd name="T14" fmla="*/ 3 w 67"/>
                <a:gd name="T15" fmla="*/ 73 h 134"/>
                <a:gd name="T16" fmla="*/ 3 w 67"/>
                <a:gd name="T17" fmla="*/ 73 h 134"/>
                <a:gd name="T18" fmla="*/ 9 w 67"/>
                <a:gd name="T19" fmla="*/ 58 h 134"/>
                <a:gd name="T20" fmla="*/ 10 w 67"/>
                <a:gd name="T21" fmla="*/ 55 h 134"/>
                <a:gd name="T22" fmla="*/ 10 w 67"/>
                <a:gd name="T23" fmla="*/ 55 h 134"/>
                <a:gd name="T24" fmla="*/ 11 w 67"/>
                <a:gd name="T25" fmla="*/ 53 h 134"/>
                <a:gd name="T26" fmla="*/ 11 w 67"/>
                <a:gd name="T27" fmla="*/ 53 h 134"/>
                <a:gd name="T28" fmla="*/ 15 w 67"/>
                <a:gd name="T29" fmla="*/ 45 h 134"/>
                <a:gd name="T30" fmla="*/ 15 w 67"/>
                <a:gd name="T31" fmla="*/ 45 h 134"/>
                <a:gd name="T32" fmla="*/ 17 w 67"/>
                <a:gd name="T33" fmla="*/ 41 h 134"/>
                <a:gd name="T34" fmla="*/ 17 w 67"/>
                <a:gd name="T35" fmla="*/ 41 h 134"/>
                <a:gd name="T36" fmla="*/ 20 w 67"/>
                <a:gd name="T37" fmla="*/ 36 h 134"/>
                <a:gd name="T38" fmla="*/ 21 w 67"/>
                <a:gd name="T39" fmla="*/ 35 h 134"/>
                <a:gd name="T40" fmla="*/ 21 w 67"/>
                <a:gd name="T41" fmla="*/ 35 h 134"/>
                <a:gd name="T42" fmla="*/ 23 w 67"/>
                <a:gd name="T43" fmla="*/ 30 h 134"/>
                <a:gd name="T44" fmla="*/ 23 w 67"/>
                <a:gd name="T45" fmla="*/ 30 h 134"/>
                <a:gd name="T46" fmla="*/ 27 w 67"/>
                <a:gd name="T47" fmla="*/ 24 h 134"/>
                <a:gd name="T48" fmla="*/ 27 w 67"/>
                <a:gd name="T49" fmla="*/ 24 h 134"/>
                <a:gd name="T50" fmla="*/ 30 w 67"/>
                <a:gd name="T51" fmla="*/ 20 h 134"/>
                <a:gd name="T52" fmla="*/ 30 w 67"/>
                <a:gd name="T53" fmla="*/ 20 h 134"/>
                <a:gd name="T54" fmla="*/ 32 w 67"/>
                <a:gd name="T55" fmla="*/ 16 h 134"/>
                <a:gd name="T56" fmla="*/ 43 w 67"/>
                <a:gd name="T57" fmla="*/ 2 h 134"/>
                <a:gd name="T58" fmla="*/ 43 w 67"/>
                <a:gd name="T59" fmla="*/ 2 h 134"/>
                <a:gd name="T60" fmla="*/ 44 w 67"/>
                <a:gd name="T61" fmla="*/ 0 h 134"/>
                <a:gd name="T62" fmla="*/ 43 w 67"/>
                <a:gd name="T63" fmla="*/ 5 h 134"/>
                <a:gd name="T64" fmla="*/ 43 w 67"/>
                <a:gd name="T65" fmla="*/ 5 h 134"/>
                <a:gd name="T66" fmla="*/ 40 w 67"/>
                <a:gd name="T67" fmla="*/ 14 h 134"/>
                <a:gd name="T68" fmla="*/ 40 w 67"/>
                <a:gd name="T69" fmla="*/ 14 h 134"/>
                <a:gd name="T70" fmla="*/ 38 w 67"/>
                <a:gd name="T71" fmla="*/ 21 h 134"/>
                <a:gd name="T72" fmla="*/ 38 w 67"/>
                <a:gd name="T73" fmla="*/ 21 h 134"/>
                <a:gd name="T74" fmla="*/ 36 w 67"/>
                <a:gd name="T75" fmla="*/ 27 h 134"/>
                <a:gd name="T76" fmla="*/ 36 w 67"/>
                <a:gd name="T77" fmla="*/ 27 h 134"/>
                <a:gd name="T78" fmla="*/ 34 w 67"/>
                <a:gd name="T79" fmla="*/ 39 h 134"/>
                <a:gd name="T80" fmla="*/ 34 w 67"/>
                <a:gd name="T81" fmla="*/ 39 h 134"/>
                <a:gd name="T82" fmla="*/ 33 w 67"/>
                <a:gd name="T83" fmla="*/ 44 h 134"/>
                <a:gd name="T84" fmla="*/ 33 w 67"/>
                <a:gd name="T85" fmla="*/ 45 h 134"/>
                <a:gd name="T86" fmla="*/ 32 w 67"/>
                <a:gd name="T87" fmla="*/ 50 h 134"/>
                <a:gd name="T88" fmla="*/ 32 w 67"/>
                <a:gd name="T89" fmla="*/ 50 h 134"/>
                <a:gd name="T90" fmla="*/ 32 w 67"/>
                <a:gd name="T91" fmla="*/ 50 h 134"/>
                <a:gd name="T92" fmla="*/ 32 w 67"/>
                <a:gd name="T93" fmla="*/ 64 h 134"/>
                <a:gd name="T94" fmla="*/ 32 w 67"/>
                <a:gd name="T95" fmla="*/ 74 h 134"/>
                <a:gd name="T96" fmla="*/ 34 w 67"/>
                <a:gd name="T97" fmla="*/ 83 h 134"/>
                <a:gd name="T98" fmla="*/ 34 w 67"/>
                <a:gd name="T99" fmla="*/ 84 h 134"/>
                <a:gd name="T100" fmla="*/ 34 w 67"/>
                <a:gd name="T101" fmla="*/ 84 h 134"/>
                <a:gd name="T102" fmla="*/ 38 w 67"/>
                <a:gd name="T103" fmla="*/ 100 h 134"/>
                <a:gd name="T104" fmla="*/ 48 w 67"/>
                <a:gd name="T105" fmla="*/ 119 h 134"/>
                <a:gd name="T106" fmla="*/ 63 w 67"/>
                <a:gd name="T107" fmla="*/ 132 h 134"/>
                <a:gd name="T108" fmla="*/ 67 w 67"/>
                <a:gd name="T109" fmla="*/ 134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67" h="134">
                  <a:moveTo>
                    <a:pt x="67" y="134"/>
                  </a:moveTo>
                  <a:cubicBezTo>
                    <a:pt x="1" y="134"/>
                    <a:pt x="1" y="134"/>
                    <a:pt x="1" y="134"/>
                  </a:cubicBezTo>
                  <a:cubicBezTo>
                    <a:pt x="1" y="133"/>
                    <a:pt x="0" y="132"/>
                    <a:pt x="0" y="131"/>
                  </a:cubicBezTo>
                  <a:cubicBezTo>
                    <a:pt x="3" y="129"/>
                    <a:pt x="7" y="127"/>
                    <a:pt x="10" y="125"/>
                  </a:cubicBezTo>
                  <a:cubicBezTo>
                    <a:pt x="8" y="118"/>
                    <a:pt x="7" y="111"/>
                    <a:pt x="6" y="104"/>
                  </a:cubicBezTo>
                  <a:cubicBezTo>
                    <a:pt x="6" y="104"/>
                    <a:pt x="6" y="104"/>
                    <a:pt x="6" y="104"/>
                  </a:cubicBezTo>
                  <a:cubicBezTo>
                    <a:pt x="4" y="97"/>
                    <a:pt x="2" y="89"/>
                    <a:pt x="1" y="83"/>
                  </a:cubicBezTo>
                  <a:cubicBezTo>
                    <a:pt x="2" y="80"/>
                    <a:pt x="2" y="77"/>
                    <a:pt x="3" y="73"/>
                  </a:cubicBezTo>
                  <a:cubicBezTo>
                    <a:pt x="3" y="73"/>
                    <a:pt x="3" y="73"/>
                    <a:pt x="3" y="73"/>
                  </a:cubicBezTo>
                  <a:cubicBezTo>
                    <a:pt x="5" y="68"/>
                    <a:pt x="7" y="63"/>
                    <a:pt x="9" y="58"/>
                  </a:cubicBezTo>
                  <a:cubicBezTo>
                    <a:pt x="9" y="57"/>
                    <a:pt x="10" y="56"/>
                    <a:pt x="10" y="55"/>
                  </a:cubicBezTo>
                  <a:cubicBezTo>
                    <a:pt x="10" y="55"/>
                    <a:pt x="10" y="55"/>
                    <a:pt x="10" y="55"/>
                  </a:cubicBezTo>
                  <a:cubicBezTo>
                    <a:pt x="11" y="54"/>
                    <a:pt x="11" y="54"/>
                    <a:pt x="11" y="53"/>
                  </a:cubicBezTo>
                  <a:cubicBezTo>
                    <a:pt x="11" y="53"/>
                    <a:pt x="11" y="53"/>
                    <a:pt x="11" y="53"/>
                  </a:cubicBezTo>
                  <a:cubicBezTo>
                    <a:pt x="12" y="51"/>
                    <a:pt x="13" y="48"/>
                    <a:pt x="15" y="45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6" y="44"/>
                    <a:pt x="16" y="42"/>
                    <a:pt x="17" y="41"/>
                  </a:cubicBezTo>
                  <a:cubicBezTo>
                    <a:pt x="17" y="41"/>
                    <a:pt x="17" y="41"/>
                    <a:pt x="17" y="41"/>
                  </a:cubicBezTo>
                  <a:cubicBezTo>
                    <a:pt x="18" y="39"/>
                    <a:pt x="19" y="37"/>
                    <a:pt x="20" y="36"/>
                  </a:cubicBezTo>
                  <a:cubicBezTo>
                    <a:pt x="21" y="35"/>
                    <a:pt x="21" y="35"/>
                    <a:pt x="21" y="35"/>
                  </a:cubicBezTo>
                  <a:cubicBezTo>
                    <a:pt x="21" y="35"/>
                    <a:pt x="21" y="35"/>
                    <a:pt x="21" y="35"/>
                  </a:cubicBezTo>
                  <a:cubicBezTo>
                    <a:pt x="21" y="33"/>
                    <a:pt x="22" y="32"/>
                    <a:pt x="23" y="30"/>
                  </a:cubicBezTo>
                  <a:cubicBezTo>
                    <a:pt x="23" y="30"/>
                    <a:pt x="23" y="30"/>
                    <a:pt x="23" y="30"/>
                  </a:cubicBezTo>
                  <a:cubicBezTo>
                    <a:pt x="24" y="28"/>
                    <a:pt x="26" y="26"/>
                    <a:pt x="27" y="24"/>
                  </a:cubicBezTo>
                  <a:cubicBezTo>
                    <a:pt x="27" y="24"/>
                    <a:pt x="27" y="24"/>
                    <a:pt x="27" y="24"/>
                  </a:cubicBezTo>
                  <a:cubicBezTo>
                    <a:pt x="28" y="23"/>
                    <a:pt x="29" y="22"/>
                    <a:pt x="30" y="20"/>
                  </a:cubicBezTo>
                  <a:cubicBezTo>
                    <a:pt x="30" y="20"/>
                    <a:pt x="30" y="20"/>
                    <a:pt x="30" y="20"/>
                  </a:cubicBezTo>
                  <a:cubicBezTo>
                    <a:pt x="31" y="19"/>
                    <a:pt x="31" y="18"/>
                    <a:pt x="32" y="16"/>
                  </a:cubicBezTo>
                  <a:cubicBezTo>
                    <a:pt x="36" y="12"/>
                    <a:pt x="39" y="7"/>
                    <a:pt x="43" y="2"/>
                  </a:cubicBezTo>
                  <a:cubicBezTo>
                    <a:pt x="43" y="2"/>
                    <a:pt x="43" y="2"/>
                    <a:pt x="43" y="2"/>
                  </a:cubicBezTo>
                  <a:cubicBezTo>
                    <a:pt x="43" y="2"/>
                    <a:pt x="44" y="1"/>
                    <a:pt x="44" y="0"/>
                  </a:cubicBezTo>
                  <a:cubicBezTo>
                    <a:pt x="44" y="2"/>
                    <a:pt x="43" y="3"/>
                    <a:pt x="43" y="5"/>
                  </a:cubicBezTo>
                  <a:cubicBezTo>
                    <a:pt x="43" y="5"/>
                    <a:pt x="43" y="5"/>
                    <a:pt x="43" y="5"/>
                  </a:cubicBezTo>
                  <a:cubicBezTo>
                    <a:pt x="42" y="8"/>
                    <a:pt x="41" y="11"/>
                    <a:pt x="40" y="14"/>
                  </a:cubicBezTo>
                  <a:cubicBezTo>
                    <a:pt x="40" y="14"/>
                    <a:pt x="40" y="14"/>
                    <a:pt x="40" y="14"/>
                  </a:cubicBezTo>
                  <a:cubicBezTo>
                    <a:pt x="39" y="16"/>
                    <a:pt x="38" y="19"/>
                    <a:pt x="38" y="21"/>
                  </a:cubicBezTo>
                  <a:cubicBezTo>
                    <a:pt x="38" y="21"/>
                    <a:pt x="38" y="21"/>
                    <a:pt x="38" y="21"/>
                  </a:cubicBezTo>
                  <a:cubicBezTo>
                    <a:pt x="37" y="23"/>
                    <a:pt x="37" y="25"/>
                    <a:pt x="36" y="27"/>
                  </a:cubicBezTo>
                  <a:cubicBezTo>
                    <a:pt x="36" y="27"/>
                    <a:pt x="36" y="27"/>
                    <a:pt x="36" y="27"/>
                  </a:cubicBezTo>
                  <a:cubicBezTo>
                    <a:pt x="35" y="31"/>
                    <a:pt x="35" y="35"/>
                    <a:pt x="34" y="39"/>
                  </a:cubicBezTo>
                  <a:cubicBezTo>
                    <a:pt x="34" y="39"/>
                    <a:pt x="34" y="39"/>
                    <a:pt x="34" y="39"/>
                  </a:cubicBezTo>
                  <a:cubicBezTo>
                    <a:pt x="34" y="41"/>
                    <a:pt x="33" y="42"/>
                    <a:pt x="33" y="44"/>
                  </a:cubicBezTo>
                  <a:cubicBezTo>
                    <a:pt x="33" y="44"/>
                    <a:pt x="33" y="45"/>
                    <a:pt x="33" y="45"/>
                  </a:cubicBezTo>
                  <a:cubicBezTo>
                    <a:pt x="33" y="47"/>
                    <a:pt x="33" y="48"/>
                    <a:pt x="32" y="50"/>
                  </a:cubicBezTo>
                  <a:cubicBezTo>
                    <a:pt x="32" y="50"/>
                    <a:pt x="32" y="50"/>
                    <a:pt x="32" y="50"/>
                  </a:cubicBezTo>
                  <a:cubicBezTo>
                    <a:pt x="32" y="50"/>
                    <a:pt x="32" y="50"/>
                    <a:pt x="32" y="50"/>
                  </a:cubicBezTo>
                  <a:cubicBezTo>
                    <a:pt x="32" y="55"/>
                    <a:pt x="32" y="60"/>
                    <a:pt x="32" y="64"/>
                  </a:cubicBezTo>
                  <a:cubicBezTo>
                    <a:pt x="32" y="68"/>
                    <a:pt x="32" y="71"/>
                    <a:pt x="32" y="74"/>
                  </a:cubicBezTo>
                  <a:cubicBezTo>
                    <a:pt x="33" y="77"/>
                    <a:pt x="33" y="80"/>
                    <a:pt x="34" y="83"/>
                  </a:cubicBezTo>
                  <a:cubicBezTo>
                    <a:pt x="34" y="84"/>
                    <a:pt x="34" y="84"/>
                    <a:pt x="34" y="84"/>
                  </a:cubicBezTo>
                  <a:cubicBezTo>
                    <a:pt x="34" y="84"/>
                    <a:pt x="34" y="84"/>
                    <a:pt x="34" y="84"/>
                  </a:cubicBezTo>
                  <a:cubicBezTo>
                    <a:pt x="35" y="90"/>
                    <a:pt x="36" y="95"/>
                    <a:pt x="38" y="100"/>
                  </a:cubicBezTo>
                  <a:cubicBezTo>
                    <a:pt x="41" y="107"/>
                    <a:pt x="44" y="113"/>
                    <a:pt x="48" y="119"/>
                  </a:cubicBezTo>
                  <a:cubicBezTo>
                    <a:pt x="52" y="124"/>
                    <a:pt x="57" y="129"/>
                    <a:pt x="63" y="132"/>
                  </a:cubicBezTo>
                  <a:cubicBezTo>
                    <a:pt x="64" y="133"/>
                    <a:pt x="65" y="134"/>
                    <a:pt x="67" y="13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3" name="Freeform 327"/>
            <p:cNvSpPr/>
            <p:nvPr/>
          </p:nvSpPr>
          <p:spPr bwMode="auto">
            <a:xfrm>
              <a:off x="7612063" y="6838950"/>
              <a:ext cx="7938" cy="7937"/>
            </a:xfrm>
            <a:custGeom>
              <a:avLst/>
              <a:gdLst>
                <a:gd name="T0" fmla="*/ 2 w 3"/>
                <a:gd name="T1" fmla="*/ 2 h 3"/>
                <a:gd name="T2" fmla="*/ 0 w 3"/>
                <a:gd name="T3" fmla="*/ 0 h 3"/>
                <a:gd name="T4" fmla="*/ 2 w 3"/>
                <a:gd name="T5" fmla="*/ 2 h 3"/>
                <a:gd name="T6" fmla="*/ 3 w 3"/>
                <a:gd name="T7" fmla="*/ 3 h 3"/>
                <a:gd name="T8" fmla="*/ 2 w 3"/>
                <a:gd name="T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2" y="2"/>
                  </a:moveTo>
                  <a:cubicBezTo>
                    <a:pt x="1" y="1"/>
                    <a:pt x="1" y="0"/>
                    <a:pt x="0" y="0"/>
                  </a:cubicBezTo>
                  <a:cubicBezTo>
                    <a:pt x="1" y="0"/>
                    <a:pt x="1" y="1"/>
                    <a:pt x="2" y="2"/>
                  </a:cubicBezTo>
                  <a:cubicBezTo>
                    <a:pt x="3" y="3"/>
                    <a:pt x="3" y="3"/>
                    <a:pt x="3" y="3"/>
                  </a:cubicBezTo>
                  <a:lnTo>
                    <a:pt x="2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4" name="Freeform 328"/>
            <p:cNvSpPr/>
            <p:nvPr/>
          </p:nvSpPr>
          <p:spPr bwMode="auto">
            <a:xfrm>
              <a:off x="7364413" y="5908675"/>
              <a:ext cx="731838" cy="955675"/>
            </a:xfrm>
            <a:custGeom>
              <a:avLst/>
              <a:gdLst>
                <a:gd name="T0" fmla="*/ 260 w 260"/>
                <a:gd name="T1" fmla="*/ 0 h 340"/>
                <a:gd name="T2" fmla="*/ 250 w 260"/>
                <a:gd name="T3" fmla="*/ 13 h 340"/>
                <a:gd name="T4" fmla="*/ 250 w 260"/>
                <a:gd name="T5" fmla="*/ 13 h 340"/>
                <a:gd name="T6" fmla="*/ 235 w 260"/>
                <a:gd name="T7" fmla="*/ 41 h 340"/>
                <a:gd name="T8" fmla="*/ 222 w 260"/>
                <a:gd name="T9" fmla="*/ 69 h 340"/>
                <a:gd name="T10" fmla="*/ 222 w 260"/>
                <a:gd name="T11" fmla="*/ 129 h 340"/>
                <a:gd name="T12" fmla="*/ 178 w 260"/>
                <a:gd name="T13" fmla="*/ 142 h 340"/>
                <a:gd name="T14" fmla="*/ 160 w 260"/>
                <a:gd name="T15" fmla="*/ 159 h 340"/>
                <a:gd name="T16" fmla="*/ 157 w 260"/>
                <a:gd name="T17" fmla="*/ 164 h 340"/>
                <a:gd name="T18" fmla="*/ 154 w 260"/>
                <a:gd name="T19" fmla="*/ 237 h 340"/>
                <a:gd name="T20" fmla="*/ 134 w 260"/>
                <a:gd name="T21" fmla="*/ 228 h 340"/>
                <a:gd name="T22" fmla="*/ 121 w 260"/>
                <a:gd name="T23" fmla="*/ 231 h 340"/>
                <a:gd name="T24" fmla="*/ 108 w 260"/>
                <a:gd name="T25" fmla="*/ 238 h 340"/>
                <a:gd name="T26" fmla="*/ 84 w 260"/>
                <a:gd name="T27" fmla="*/ 272 h 340"/>
                <a:gd name="T28" fmla="*/ 80 w 260"/>
                <a:gd name="T29" fmla="*/ 285 h 340"/>
                <a:gd name="T30" fmla="*/ 87 w 260"/>
                <a:gd name="T31" fmla="*/ 329 h 340"/>
                <a:gd name="T32" fmla="*/ 88 w 260"/>
                <a:gd name="T33" fmla="*/ 331 h 340"/>
                <a:gd name="T34" fmla="*/ 87 w 260"/>
                <a:gd name="T35" fmla="*/ 329 h 340"/>
                <a:gd name="T36" fmla="*/ 68 w 260"/>
                <a:gd name="T37" fmla="*/ 322 h 340"/>
                <a:gd name="T38" fmla="*/ 55 w 260"/>
                <a:gd name="T39" fmla="*/ 324 h 340"/>
                <a:gd name="T40" fmla="*/ 53 w 260"/>
                <a:gd name="T41" fmla="*/ 325 h 340"/>
                <a:gd name="T42" fmla="*/ 32 w 260"/>
                <a:gd name="T43" fmla="*/ 339 h 340"/>
                <a:gd name="T44" fmla="*/ 30 w 260"/>
                <a:gd name="T45" fmla="*/ 340 h 340"/>
                <a:gd name="T46" fmla="*/ 0 w 260"/>
                <a:gd name="T47" fmla="*/ 340 h 340"/>
                <a:gd name="T48" fmla="*/ 9 w 260"/>
                <a:gd name="T49" fmla="*/ 334 h 340"/>
                <a:gd name="T50" fmla="*/ 20 w 260"/>
                <a:gd name="T51" fmla="*/ 308 h 340"/>
                <a:gd name="T52" fmla="*/ 17 w 260"/>
                <a:gd name="T53" fmla="*/ 285 h 340"/>
                <a:gd name="T54" fmla="*/ 14 w 260"/>
                <a:gd name="T55" fmla="*/ 277 h 340"/>
                <a:gd name="T56" fmla="*/ 7 w 260"/>
                <a:gd name="T57" fmla="*/ 264 h 340"/>
                <a:gd name="T58" fmla="*/ 6 w 260"/>
                <a:gd name="T59" fmla="*/ 262 h 340"/>
                <a:gd name="T60" fmla="*/ 9 w 260"/>
                <a:gd name="T61" fmla="*/ 264 h 340"/>
                <a:gd name="T62" fmla="*/ 9 w 260"/>
                <a:gd name="T63" fmla="*/ 264 h 340"/>
                <a:gd name="T64" fmla="*/ 36 w 260"/>
                <a:gd name="T65" fmla="*/ 275 h 340"/>
                <a:gd name="T66" fmla="*/ 49 w 260"/>
                <a:gd name="T67" fmla="*/ 272 h 340"/>
                <a:gd name="T68" fmla="*/ 49 w 260"/>
                <a:gd name="T69" fmla="*/ 272 h 340"/>
                <a:gd name="T70" fmla="*/ 62 w 260"/>
                <a:gd name="T71" fmla="*/ 264 h 340"/>
                <a:gd name="T72" fmla="*/ 63 w 260"/>
                <a:gd name="T73" fmla="*/ 264 h 340"/>
                <a:gd name="T74" fmla="*/ 67 w 260"/>
                <a:gd name="T75" fmla="*/ 260 h 340"/>
                <a:gd name="T76" fmla="*/ 67 w 260"/>
                <a:gd name="T77" fmla="*/ 260 h 340"/>
                <a:gd name="T78" fmla="*/ 69 w 260"/>
                <a:gd name="T79" fmla="*/ 258 h 340"/>
                <a:gd name="T80" fmla="*/ 69 w 260"/>
                <a:gd name="T81" fmla="*/ 258 h 340"/>
                <a:gd name="T82" fmla="*/ 69 w 260"/>
                <a:gd name="T83" fmla="*/ 257 h 340"/>
                <a:gd name="T84" fmla="*/ 73 w 260"/>
                <a:gd name="T85" fmla="*/ 253 h 340"/>
                <a:gd name="T86" fmla="*/ 73 w 260"/>
                <a:gd name="T87" fmla="*/ 252 h 340"/>
                <a:gd name="T88" fmla="*/ 74 w 260"/>
                <a:gd name="T89" fmla="*/ 251 h 340"/>
                <a:gd name="T90" fmla="*/ 77 w 260"/>
                <a:gd name="T91" fmla="*/ 247 h 340"/>
                <a:gd name="T92" fmla="*/ 78 w 260"/>
                <a:gd name="T93" fmla="*/ 246 h 340"/>
                <a:gd name="T94" fmla="*/ 87 w 260"/>
                <a:gd name="T95" fmla="*/ 230 h 340"/>
                <a:gd name="T96" fmla="*/ 95 w 260"/>
                <a:gd name="T97" fmla="*/ 210 h 340"/>
                <a:gd name="T98" fmla="*/ 98 w 260"/>
                <a:gd name="T99" fmla="*/ 198 h 340"/>
                <a:gd name="T100" fmla="*/ 100 w 260"/>
                <a:gd name="T101" fmla="*/ 187 h 340"/>
                <a:gd name="T102" fmla="*/ 98 w 260"/>
                <a:gd name="T103" fmla="*/ 148 h 340"/>
                <a:gd name="T104" fmla="*/ 123 w 260"/>
                <a:gd name="T105" fmla="*/ 160 h 340"/>
                <a:gd name="T106" fmla="*/ 124 w 260"/>
                <a:gd name="T107" fmla="*/ 159 h 340"/>
                <a:gd name="T108" fmla="*/ 149 w 260"/>
                <a:gd name="T109" fmla="*/ 141 h 340"/>
                <a:gd name="T110" fmla="*/ 151 w 260"/>
                <a:gd name="T111" fmla="*/ 138 h 340"/>
                <a:gd name="T112" fmla="*/ 161 w 260"/>
                <a:gd name="T113" fmla="*/ 75 h 340"/>
                <a:gd name="T114" fmla="*/ 176 w 260"/>
                <a:gd name="T115" fmla="*/ 81 h 340"/>
                <a:gd name="T116" fmla="*/ 205 w 260"/>
                <a:gd name="T117" fmla="*/ 63 h 340"/>
                <a:gd name="T118" fmla="*/ 229 w 260"/>
                <a:gd name="T119" fmla="*/ 36 h 340"/>
                <a:gd name="T120" fmla="*/ 248 w 260"/>
                <a:gd name="T121" fmla="*/ 14 h 340"/>
                <a:gd name="T122" fmla="*/ 260 w 260"/>
                <a:gd name="T123" fmla="*/ 0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60" h="340">
                  <a:moveTo>
                    <a:pt x="260" y="0"/>
                  </a:moveTo>
                  <a:cubicBezTo>
                    <a:pt x="256" y="4"/>
                    <a:pt x="253" y="8"/>
                    <a:pt x="250" y="13"/>
                  </a:cubicBezTo>
                  <a:cubicBezTo>
                    <a:pt x="250" y="13"/>
                    <a:pt x="250" y="13"/>
                    <a:pt x="250" y="13"/>
                  </a:cubicBezTo>
                  <a:cubicBezTo>
                    <a:pt x="245" y="22"/>
                    <a:pt x="240" y="32"/>
                    <a:pt x="235" y="41"/>
                  </a:cubicBezTo>
                  <a:cubicBezTo>
                    <a:pt x="230" y="51"/>
                    <a:pt x="226" y="60"/>
                    <a:pt x="222" y="69"/>
                  </a:cubicBezTo>
                  <a:cubicBezTo>
                    <a:pt x="213" y="88"/>
                    <a:pt x="197" y="119"/>
                    <a:pt x="222" y="129"/>
                  </a:cubicBezTo>
                  <a:cubicBezTo>
                    <a:pt x="207" y="128"/>
                    <a:pt x="191" y="133"/>
                    <a:pt x="178" y="142"/>
                  </a:cubicBezTo>
                  <a:cubicBezTo>
                    <a:pt x="171" y="147"/>
                    <a:pt x="165" y="153"/>
                    <a:pt x="160" y="159"/>
                  </a:cubicBezTo>
                  <a:cubicBezTo>
                    <a:pt x="159" y="161"/>
                    <a:pt x="158" y="162"/>
                    <a:pt x="157" y="164"/>
                  </a:cubicBezTo>
                  <a:cubicBezTo>
                    <a:pt x="143" y="187"/>
                    <a:pt x="141" y="216"/>
                    <a:pt x="154" y="237"/>
                  </a:cubicBezTo>
                  <a:cubicBezTo>
                    <a:pt x="150" y="230"/>
                    <a:pt x="142" y="228"/>
                    <a:pt x="134" y="228"/>
                  </a:cubicBezTo>
                  <a:cubicBezTo>
                    <a:pt x="130" y="228"/>
                    <a:pt x="125" y="229"/>
                    <a:pt x="121" y="231"/>
                  </a:cubicBezTo>
                  <a:cubicBezTo>
                    <a:pt x="116" y="232"/>
                    <a:pt x="112" y="235"/>
                    <a:pt x="108" y="238"/>
                  </a:cubicBezTo>
                  <a:cubicBezTo>
                    <a:pt x="97" y="246"/>
                    <a:pt x="89" y="258"/>
                    <a:pt x="84" y="272"/>
                  </a:cubicBezTo>
                  <a:cubicBezTo>
                    <a:pt x="82" y="276"/>
                    <a:pt x="81" y="281"/>
                    <a:pt x="80" y="285"/>
                  </a:cubicBezTo>
                  <a:cubicBezTo>
                    <a:pt x="77" y="301"/>
                    <a:pt x="80" y="317"/>
                    <a:pt x="87" y="329"/>
                  </a:cubicBezTo>
                  <a:cubicBezTo>
                    <a:pt x="88" y="329"/>
                    <a:pt x="88" y="330"/>
                    <a:pt x="88" y="331"/>
                  </a:cubicBezTo>
                  <a:cubicBezTo>
                    <a:pt x="88" y="330"/>
                    <a:pt x="87" y="329"/>
                    <a:pt x="87" y="329"/>
                  </a:cubicBezTo>
                  <a:cubicBezTo>
                    <a:pt x="82" y="324"/>
                    <a:pt x="75" y="322"/>
                    <a:pt x="68" y="322"/>
                  </a:cubicBezTo>
                  <a:cubicBezTo>
                    <a:pt x="64" y="322"/>
                    <a:pt x="59" y="322"/>
                    <a:pt x="55" y="324"/>
                  </a:cubicBezTo>
                  <a:cubicBezTo>
                    <a:pt x="54" y="324"/>
                    <a:pt x="54" y="324"/>
                    <a:pt x="53" y="325"/>
                  </a:cubicBezTo>
                  <a:cubicBezTo>
                    <a:pt x="45" y="328"/>
                    <a:pt x="38" y="333"/>
                    <a:pt x="32" y="339"/>
                  </a:cubicBezTo>
                  <a:cubicBezTo>
                    <a:pt x="31" y="339"/>
                    <a:pt x="31" y="340"/>
                    <a:pt x="30" y="340"/>
                  </a:cubicBezTo>
                  <a:cubicBezTo>
                    <a:pt x="0" y="340"/>
                    <a:pt x="0" y="340"/>
                    <a:pt x="0" y="340"/>
                  </a:cubicBezTo>
                  <a:cubicBezTo>
                    <a:pt x="3" y="339"/>
                    <a:pt x="6" y="336"/>
                    <a:pt x="9" y="334"/>
                  </a:cubicBezTo>
                  <a:cubicBezTo>
                    <a:pt x="15" y="328"/>
                    <a:pt x="19" y="319"/>
                    <a:pt x="20" y="308"/>
                  </a:cubicBezTo>
                  <a:cubicBezTo>
                    <a:pt x="20" y="300"/>
                    <a:pt x="19" y="292"/>
                    <a:pt x="17" y="285"/>
                  </a:cubicBezTo>
                  <a:cubicBezTo>
                    <a:pt x="16" y="282"/>
                    <a:pt x="15" y="279"/>
                    <a:pt x="14" y="277"/>
                  </a:cubicBezTo>
                  <a:cubicBezTo>
                    <a:pt x="12" y="272"/>
                    <a:pt x="9" y="268"/>
                    <a:pt x="7" y="264"/>
                  </a:cubicBezTo>
                  <a:cubicBezTo>
                    <a:pt x="7" y="263"/>
                    <a:pt x="6" y="263"/>
                    <a:pt x="6" y="262"/>
                  </a:cubicBezTo>
                  <a:cubicBezTo>
                    <a:pt x="7" y="263"/>
                    <a:pt x="8" y="264"/>
                    <a:pt x="9" y="264"/>
                  </a:cubicBezTo>
                  <a:cubicBezTo>
                    <a:pt x="9" y="264"/>
                    <a:pt x="9" y="264"/>
                    <a:pt x="9" y="264"/>
                  </a:cubicBezTo>
                  <a:cubicBezTo>
                    <a:pt x="17" y="270"/>
                    <a:pt x="26" y="275"/>
                    <a:pt x="36" y="275"/>
                  </a:cubicBezTo>
                  <a:cubicBezTo>
                    <a:pt x="41" y="275"/>
                    <a:pt x="45" y="274"/>
                    <a:pt x="49" y="272"/>
                  </a:cubicBezTo>
                  <a:cubicBezTo>
                    <a:pt x="49" y="272"/>
                    <a:pt x="49" y="272"/>
                    <a:pt x="49" y="272"/>
                  </a:cubicBezTo>
                  <a:cubicBezTo>
                    <a:pt x="54" y="270"/>
                    <a:pt x="58" y="268"/>
                    <a:pt x="62" y="264"/>
                  </a:cubicBezTo>
                  <a:cubicBezTo>
                    <a:pt x="63" y="264"/>
                    <a:pt x="63" y="264"/>
                    <a:pt x="63" y="264"/>
                  </a:cubicBezTo>
                  <a:cubicBezTo>
                    <a:pt x="64" y="262"/>
                    <a:pt x="65" y="261"/>
                    <a:pt x="67" y="260"/>
                  </a:cubicBezTo>
                  <a:cubicBezTo>
                    <a:pt x="67" y="260"/>
                    <a:pt x="67" y="260"/>
                    <a:pt x="67" y="260"/>
                  </a:cubicBezTo>
                  <a:cubicBezTo>
                    <a:pt x="67" y="259"/>
                    <a:pt x="68" y="258"/>
                    <a:pt x="69" y="258"/>
                  </a:cubicBezTo>
                  <a:cubicBezTo>
                    <a:pt x="69" y="258"/>
                    <a:pt x="69" y="258"/>
                    <a:pt x="69" y="258"/>
                  </a:cubicBezTo>
                  <a:cubicBezTo>
                    <a:pt x="69" y="257"/>
                    <a:pt x="69" y="257"/>
                    <a:pt x="69" y="257"/>
                  </a:cubicBezTo>
                  <a:cubicBezTo>
                    <a:pt x="71" y="256"/>
                    <a:pt x="72" y="254"/>
                    <a:pt x="73" y="253"/>
                  </a:cubicBezTo>
                  <a:cubicBezTo>
                    <a:pt x="73" y="252"/>
                    <a:pt x="73" y="252"/>
                    <a:pt x="73" y="252"/>
                  </a:cubicBezTo>
                  <a:cubicBezTo>
                    <a:pt x="74" y="251"/>
                    <a:pt x="74" y="251"/>
                    <a:pt x="74" y="251"/>
                  </a:cubicBezTo>
                  <a:cubicBezTo>
                    <a:pt x="75" y="250"/>
                    <a:pt x="76" y="249"/>
                    <a:pt x="77" y="247"/>
                  </a:cubicBezTo>
                  <a:cubicBezTo>
                    <a:pt x="78" y="247"/>
                    <a:pt x="78" y="246"/>
                    <a:pt x="78" y="246"/>
                  </a:cubicBezTo>
                  <a:cubicBezTo>
                    <a:pt x="82" y="241"/>
                    <a:pt x="85" y="236"/>
                    <a:pt x="87" y="230"/>
                  </a:cubicBezTo>
                  <a:cubicBezTo>
                    <a:pt x="91" y="224"/>
                    <a:pt x="93" y="217"/>
                    <a:pt x="95" y="210"/>
                  </a:cubicBezTo>
                  <a:cubicBezTo>
                    <a:pt x="97" y="206"/>
                    <a:pt x="98" y="202"/>
                    <a:pt x="98" y="198"/>
                  </a:cubicBezTo>
                  <a:cubicBezTo>
                    <a:pt x="99" y="195"/>
                    <a:pt x="100" y="191"/>
                    <a:pt x="100" y="187"/>
                  </a:cubicBezTo>
                  <a:cubicBezTo>
                    <a:pt x="102" y="173"/>
                    <a:pt x="101" y="160"/>
                    <a:pt x="98" y="148"/>
                  </a:cubicBezTo>
                  <a:cubicBezTo>
                    <a:pt x="101" y="158"/>
                    <a:pt x="112" y="162"/>
                    <a:pt x="123" y="160"/>
                  </a:cubicBezTo>
                  <a:cubicBezTo>
                    <a:pt x="123" y="160"/>
                    <a:pt x="123" y="160"/>
                    <a:pt x="124" y="159"/>
                  </a:cubicBezTo>
                  <a:cubicBezTo>
                    <a:pt x="133" y="157"/>
                    <a:pt x="142" y="149"/>
                    <a:pt x="149" y="141"/>
                  </a:cubicBezTo>
                  <a:cubicBezTo>
                    <a:pt x="150" y="140"/>
                    <a:pt x="150" y="139"/>
                    <a:pt x="151" y="138"/>
                  </a:cubicBezTo>
                  <a:cubicBezTo>
                    <a:pt x="166" y="119"/>
                    <a:pt x="173" y="92"/>
                    <a:pt x="161" y="75"/>
                  </a:cubicBezTo>
                  <a:cubicBezTo>
                    <a:pt x="165" y="81"/>
                    <a:pt x="170" y="82"/>
                    <a:pt x="176" y="81"/>
                  </a:cubicBezTo>
                  <a:cubicBezTo>
                    <a:pt x="186" y="79"/>
                    <a:pt x="198" y="69"/>
                    <a:pt x="205" y="63"/>
                  </a:cubicBezTo>
                  <a:cubicBezTo>
                    <a:pt x="213" y="54"/>
                    <a:pt x="221" y="45"/>
                    <a:pt x="229" y="36"/>
                  </a:cubicBezTo>
                  <a:cubicBezTo>
                    <a:pt x="236" y="29"/>
                    <a:pt x="242" y="22"/>
                    <a:pt x="248" y="14"/>
                  </a:cubicBezTo>
                  <a:cubicBezTo>
                    <a:pt x="252" y="10"/>
                    <a:pt x="256" y="5"/>
                    <a:pt x="26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5" name="Freeform 329"/>
            <p:cNvSpPr/>
            <p:nvPr/>
          </p:nvSpPr>
          <p:spPr bwMode="auto">
            <a:xfrm>
              <a:off x="7085013" y="6235700"/>
              <a:ext cx="560388" cy="555625"/>
            </a:xfrm>
            <a:custGeom>
              <a:avLst/>
              <a:gdLst>
                <a:gd name="T0" fmla="*/ 186 w 199"/>
                <a:gd name="T1" fmla="*/ 2 h 198"/>
                <a:gd name="T2" fmla="*/ 61 w 199"/>
                <a:gd name="T3" fmla="*/ 189 h 198"/>
                <a:gd name="T4" fmla="*/ 74 w 199"/>
                <a:gd name="T5" fmla="*/ 197 h 198"/>
                <a:gd name="T6" fmla="*/ 97 w 199"/>
                <a:gd name="T7" fmla="*/ 174 h 198"/>
                <a:gd name="T8" fmla="*/ 100 w 199"/>
                <a:gd name="T9" fmla="*/ 140 h 198"/>
                <a:gd name="T10" fmla="*/ 116 w 199"/>
                <a:gd name="T11" fmla="*/ 120 h 198"/>
                <a:gd name="T12" fmla="*/ 131 w 199"/>
                <a:gd name="T13" fmla="*/ 131 h 198"/>
                <a:gd name="T14" fmla="*/ 147 w 199"/>
                <a:gd name="T15" fmla="*/ 124 h 198"/>
                <a:gd name="T16" fmla="*/ 187 w 199"/>
                <a:gd name="T17" fmla="*/ 27 h 198"/>
                <a:gd name="T18" fmla="*/ 197 w 199"/>
                <a:gd name="T19" fmla="*/ 13 h 198"/>
                <a:gd name="T20" fmla="*/ 192 w 199"/>
                <a:gd name="T21" fmla="*/ 1 h 198"/>
                <a:gd name="T22" fmla="*/ 186 w 199"/>
                <a:gd name="T23" fmla="*/ 2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99" h="198">
                  <a:moveTo>
                    <a:pt x="186" y="2"/>
                  </a:moveTo>
                  <a:cubicBezTo>
                    <a:pt x="132" y="21"/>
                    <a:pt x="0" y="124"/>
                    <a:pt x="61" y="189"/>
                  </a:cubicBezTo>
                  <a:cubicBezTo>
                    <a:pt x="64" y="193"/>
                    <a:pt x="69" y="197"/>
                    <a:pt x="74" y="197"/>
                  </a:cubicBezTo>
                  <a:cubicBezTo>
                    <a:pt x="85" y="198"/>
                    <a:pt x="95" y="186"/>
                    <a:pt x="97" y="174"/>
                  </a:cubicBezTo>
                  <a:cubicBezTo>
                    <a:pt x="100" y="163"/>
                    <a:pt x="98" y="152"/>
                    <a:pt x="100" y="140"/>
                  </a:cubicBezTo>
                  <a:cubicBezTo>
                    <a:pt x="101" y="131"/>
                    <a:pt x="107" y="119"/>
                    <a:pt x="116" y="120"/>
                  </a:cubicBezTo>
                  <a:cubicBezTo>
                    <a:pt x="122" y="121"/>
                    <a:pt x="125" y="129"/>
                    <a:pt x="131" y="131"/>
                  </a:cubicBezTo>
                  <a:cubicBezTo>
                    <a:pt x="136" y="132"/>
                    <a:pt x="142" y="129"/>
                    <a:pt x="147" y="124"/>
                  </a:cubicBezTo>
                  <a:cubicBezTo>
                    <a:pt x="173" y="100"/>
                    <a:pt x="164" y="55"/>
                    <a:pt x="187" y="27"/>
                  </a:cubicBezTo>
                  <a:cubicBezTo>
                    <a:pt x="190" y="22"/>
                    <a:pt x="195" y="18"/>
                    <a:pt x="197" y="13"/>
                  </a:cubicBezTo>
                  <a:cubicBezTo>
                    <a:pt x="199" y="8"/>
                    <a:pt x="197" y="1"/>
                    <a:pt x="192" y="1"/>
                  </a:cubicBezTo>
                  <a:cubicBezTo>
                    <a:pt x="190" y="0"/>
                    <a:pt x="188" y="1"/>
                    <a:pt x="186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6" name="Freeform 330"/>
            <p:cNvSpPr/>
            <p:nvPr/>
          </p:nvSpPr>
          <p:spPr bwMode="auto">
            <a:xfrm>
              <a:off x="7656513" y="6100763"/>
              <a:ext cx="158750" cy="179387"/>
            </a:xfrm>
            <a:custGeom>
              <a:avLst/>
              <a:gdLst>
                <a:gd name="T0" fmla="*/ 45 w 56"/>
                <a:gd name="T1" fmla="*/ 44 h 64"/>
                <a:gd name="T2" fmla="*/ 9 w 56"/>
                <a:gd name="T3" fmla="*/ 47 h 64"/>
                <a:gd name="T4" fmla="*/ 16 w 56"/>
                <a:gd name="T5" fmla="*/ 57 h 64"/>
                <a:gd name="T6" fmla="*/ 24 w 56"/>
                <a:gd name="T7" fmla="*/ 62 h 64"/>
                <a:gd name="T8" fmla="*/ 37 w 56"/>
                <a:gd name="T9" fmla="*/ 58 h 64"/>
                <a:gd name="T10" fmla="*/ 45 w 56"/>
                <a:gd name="T11" fmla="*/ 4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6" h="64">
                  <a:moveTo>
                    <a:pt x="45" y="44"/>
                  </a:moveTo>
                  <a:cubicBezTo>
                    <a:pt x="56" y="0"/>
                    <a:pt x="0" y="20"/>
                    <a:pt x="9" y="47"/>
                  </a:cubicBezTo>
                  <a:cubicBezTo>
                    <a:pt x="10" y="51"/>
                    <a:pt x="13" y="54"/>
                    <a:pt x="16" y="57"/>
                  </a:cubicBezTo>
                  <a:cubicBezTo>
                    <a:pt x="18" y="59"/>
                    <a:pt x="21" y="62"/>
                    <a:pt x="24" y="62"/>
                  </a:cubicBezTo>
                  <a:cubicBezTo>
                    <a:pt x="28" y="64"/>
                    <a:pt x="34" y="62"/>
                    <a:pt x="37" y="58"/>
                  </a:cubicBezTo>
                  <a:cubicBezTo>
                    <a:pt x="41" y="54"/>
                    <a:pt x="43" y="49"/>
                    <a:pt x="45" y="4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7" name="Freeform 331"/>
            <p:cNvSpPr/>
            <p:nvPr/>
          </p:nvSpPr>
          <p:spPr bwMode="auto">
            <a:xfrm>
              <a:off x="7586663" y="6346825"/>
              <a:ext cx="433388" cy="517525"/>
            </a:xfrm>
            <a:custGeom>
              <a:avLst/>
              <a:gdLst>
                <a:gd name="T0" fmla="*/ 142 w 154"/>
                <a:gd name="T1" fmla="*/ 46 h 184"/>
                <a:gd name="T2" fmla="*/ 119 w 154"/>
                <a:gd name="T3" fmla="*/ 90 h 184"/>
                <a:gd name="T4" fmla="*/ 119 w 154"/>
                <a:gd name="T5" fmla="*/ 91 h 184"/>
                <a:gd name="T6" fmla="*/ 114 w 154"/>
                <a:gd name="T7" fmla="*/ 100 h 184"/>
                <a:gd name="T8" fmla="*/ 111 w 154"/>
                <a:gd name="T9" fmla="*/ 105 h 184"/>
                <a:gd name="T10" fmla="*/ 107 w 154"/>
                <a:gd name="T11" fmla="*/ 111 h 184"/>
                <a:gd name="T12" fmla="*/ 101 w 154"/>
                <a:gd name="T13" fmla="*/ 121 h 184"/>
                <a:gd name="T14" fmla="*/ 98 w 154"/>
                <a:gd name="T15" fmla="*/ 127 h 184"/>
                <a:gd name="T16" fmla="*/ 91 w 154"/>
                <a:gd name="T17" fmla="*/ 142 h 184"/>
                <a:gd name="T18" fmla="*/ 88 w 154"/>
                <a:gd name="T19" fmla="*/ 149 h 184"/>
                <a:gd name="T20" fmla="*/ 88 w 154"/>
                <a:gd name="T21" fmla="*/ 150 h 184"/>
                <a:gd name="T22" fmla="*/ 87 w 154"/>
                <a:gd name="T23" fmla="*/ 153 h 184"/>
                <a:gd name="T24" fmla="*/ 86 w 154"/>
                <a:gd name="T25" fmla="*/ 156 h 184"/>
                <a:gd name="T26" fmla="*/ 84 w 154"/>
                <a:gd name="T27" fmla="*/ 166 h 184"/>
                <a:gd name="T28" fmla="*/ 82 w 154"/>
                <a:gd name="T29" fmla="*/ 174 h 184"/>
                <a:gd name="T30" fmla="*/ 79 w 154"/>
                <a:gd name="T31" fmla="*/ 184 h 184"/>
                <a:gd name="T32" fmla="*/ 0 w 154"/>
                <a:gd name="T33" fmla="*/ 184 h 184"/>
                <a:gd name="T34" fmla="*/ 9 w 154"/>
                <a:gd name="T35" fmla="*/ 178 h 184"/>
                <a:gd name="T36" fmla="*/ 11 w 154"/>
                <a:gd name="T37" fmla="*/ 177 h 184"/>
                <a:gd name="T38" fmla="*/ 11 w 154"/>
                <a:gd name="T39" fmla="*/ 177 h 184"/>
                <a:gd name="T40" fmla="*/ 20 w 154"/>
                <a:gd name="T41" fmla="*/ 173 h 184"/>
                <a:gd name="T42" fmla="*/ 30 w 154"/>
                <a:gd name="T43" fmla="*/ 173 h 184"/>
                <a:gd name="T44" fmla="*/ 37 w 154"/>
                <a:gd name="T45" fmla="*/ 166 h 184"/>
                <a:gd name="T46" fmla="*/ 37 w 154"/>
                <a:gd name="T47" fmla="*/ 145 h 184"/>
                <a:gd name="T48" fmla="*/ 32 w 154"/>
                <a:gd name="T49" fmla="*/ 135 h 184"/>
                <a:gd name="T50" fmla="*/ 29 w 154"/>
                <a:gd name="T51" fmla="*/ 124 h 184"/>
                <a:gd name="T52" fmla="*/ 29 w 154"/>
                <a:gd name="T53" fmla="*/ 122 h 184"/>
                <a:gd name="T54" fmla="*/ 50 w 154"/>
                <a:gd name="T55" fmla="*/ 93 h 184"/>
                <a:gd name="T56" fmla="*/ 60 w 154"/>
                <a:gd name="T57" fmla="*/ 91 h 184"/>
                <a:gd name="T58" fmla="*/ 73 w 154"/>
                <a:gd name="T59" fmla="*/ 91 h 184"/>
                <a:gd name="T60" fmla="*/ 86 w 154"/>
                <a:gd name="T61" fmla="*/ 85 h 184"/>
                <a:gd name="T62" fmla="*/ 95 w 154"/>
                <a:gd name="T63" fmla="*/ 41 h 184"/>
                <a:gd name="T64" fmla="*/ 98 w 154"/>
                <a:gd name="T65" fmla="*/ 28 h 184"/>
                <a:gd name="T66" fmla="*/ 104 w 154"/>
                <a:gd name="T67" fmla="*/ 20 h 184"/>
                <a:gd name="T68" fmla="*/ 113 w 154"/>
                <a:gd name="T69" fmla="*/ 12 h 184"/>
                <a:gd name="T70" fmla="*/ 142 w 154"/>
                <a:gd name="T71" fmla="*/ 5 h 184"/>
                <a:gd name="T72" fmla="*/ 142 w 154"/>
                <a:gd name="T73" fmla="*/ 46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54" h="184">
                  <a:moveTo>
                    <a:pt x="142" y="46"/>
                  </a:moveTo>
                  <a:cubicBezTo>
                    <a:pt x="135" y="61"/>
                    <a:pt x="128" y="75"/>
                    <a:pt x="119" y="90"/>
                  </a:cubicBezTo>
                  <a:cubicBezTo>
                    <a:pt x="119" y="91"/>
                    <a:pt x="119" y="91"/>
                    <a:pt x="119" y="91"/>
                  </a:cubicBezTo>
                  <a:cubicBezTo>
                    <a:pt x="117" y="94"/>
                    <a:pt x="115" y="97"/>
                    <a:pt x="114" y="100"/>
                  </a:cubicBezTo>
                  <a:cubicBezTo>
                    <a:pt x="113" y="102"/>
                    <a:pt x="112" y="103"/>
                    <a:pt x="111" y="105"/>
                  </a:cubicBezTo>
                  <a:cubicBezTo>
                    <a:pt x="110" y="107"/>
                    <a:pt x="108" y="109"/>
                    <a:pt x="107" y="111"/>
                  </a:cubicBezTo>
                  <a:cubicBezTo>
                    <a:pt x="105" y="114"/>
                    <a:pt x="103" y="118"/>
                    <a:pt x="101" y="121"/>
                  </a:cubicBezTo>
                  <a:cubicBezTo>
                    <a:pt x="100" y="123"/>
                    <a:pt x="99" y="125"/>
                    <a:pt x="98" y="127"/>
                  </a:cubicBezTo>
                  <a:cubicBezTo>
                    <a:pt x="95" y="132"/>
                    <a:pt x="93" y="137"/>
                    <a:pt x="91" y="142"/>
                  </a:cubicBezTo>
                  <a:cubicBezTo>
                    <a:pt x="90" y="144"/>
                    <a:pt x="89" y="147"/>
                    <a:pt x="88" y="149"/>
                  </a:cubicBezTo>
                  <a:cubicBezTo>
                    <a:pt x="88" y="149"/>
                    <a:pt x="88" y="150"/>
                    <a:pt x="88" y="150"/>
                  </a:cubicBezTo>
                  <a:cubicBezTo>
                    <a:pt x="88" y="151"/>
                    <a:pt x="87" y="152"/>
                    <a:pt x="87" y="153"/>
                  </a:cubicBezTo>
                  <a:cubicBezTo>
                    <a:pt x="87" y="154"/>
                    <a:pt x="87" y="155"/>
                    <a:pt x="86" y="156"/>
                  </a:cubicBezTo>
                  <a:cubicBezTo>
                    <a:pt x="85" y="160"/>
                    <a:pt x="85" y="163"/>
                    <a:pt x="84" y="166"/>
                  </a:cubicBezTo>
                  <a:cubicBezTo>
                    <a:pt x="83" y="169"/>
                    <a:pt x="83" y="172"/>
                    <a:pt x="82" y="174"/>
                  </a:cubicBezTo>
                  <a:cubicBezTo>
                    <a:pt x="81" y="178"/>
                    <a:pt x="80" y="181"/>
                    <a:pt x="79" y="184"/>
                  </a:cubicBezTo>
                  <a:cubicBezTo>
                    <a:pt x="0" y="184"/>
                    <a:pt x="0" y="184"/>
                    <a:pt x="0" y="184"/>
                  </a:cubicBezTo>
                  <a:cubicBezTo>
                    <a:pt x="3" y="182"/>
                    <a:pt x="6" y="180"/>
                    <a:pt x="9" y="178"/>
                  </a:cubicBezTo>
                  <a:cubicBezTo>
                    <a:pt x="9" y="178"/>
                    <a:pt x="10" y="177"/>
                    <a:pt x="11" y="177"/>
                  </a:cubicBezTo>
                  <a:cubicBezTo>
                    <a:pt x="11" y="177"/>
                    <a:pt x="11" y="177"/>
                    <a:pt x="11" y="177"/>
                  </a:cubicBezTo>
                  <a:cubicBezTo>
                    <a:pt x="14" y="175"/>
                    <a:pt x="17" y="174"/>
                    <a:pt x="20" y="173"/>
                  </a:cubicBezTo>
                  <a:cubicBezTo>
                    <a:pt x="23" y="173"/>
                    <a:pt x="27" y="174"/>
                    <a:pt x="30" y="173"/>
                  </a:cubicBezTo>
                  <a:cubicBezTo>
                    <a:pt x="34" y="172"/>
                    <a:pt x="36" y="169"/>
                    <a:pt x="37" y="166"/>
                  </a:cubicBezTo>
                  <a:cubicBezTo>
                    <a:pt x="41" y="160"/>
                    <a:pt x="39" y="150"/>
                    <a:pt x="37" y="145"/>
                  </a:cubicBezTo>
                  <a:cubicBezTo>
                    <a:pt x="35" y="142"/>
                    <a:pt x="34" y="139"/>
                    <a:pt x="32" y="135"/>
                  </a:cubicBezTo>
                  <a:cubicBezTo>
                    <a:pt x="31" y="132"/>
                    <a:pt x="30" y="128"/>
                    <a:pt x="29" y="124"/>
                  </a:cubicBezTo>
                  <a:cubicBezTo>
                    <a:pt x="29" y="123"/>
                    <a:pt x="29" y="123"/>
                    <a:pt x="29" y="122"/>
                  </a:cubicBezTo>
                  <a:cubicBezTo>
                    <a:pt x="29" y="110"/>
                    <a:pt x="38" y="97"/>
                    <a:pt x="50" y="93"/>
                  </a:cubicBezTo>
                  <a:cubicBezTo>
                    <a:pt x="53" y="92"/>
                    <a:pt x="57" y="92"/>
                    <a:pt x="60" y="91"/>
                  </a:cubicBezTo>
                  <a:cubicBezTo>
                    <a:pt x="64" y="91"/>
                    <a:pt x="69" y="91"/>
                    <a:pt x="73" y="91"/>
                  </a:cubicBezTo>
                  <a:cubicBezTo>
                    <a:pt x="78" y="90"/>
                    <a:pt x="82" y="89"/>
                    <a:pt x="86" y="85"/>
                  </a:cubicBezTo>
                  <a:cubicBezTo>
                    <a:pt x="99" y="75"/>
                    <a:pt x="94" y="57"/>
                    <a:pt x="95" y="41"/>
                  </a:cubicBezTo>
                  <a:cubicBezTo>
                    <a:pt x="96" y="37"/>
                    <a:pt x="97" y="32"/>
                    <a:pt x="98" y="28"/>
                  </a:cubicBezTo>
                  <a:cubicBezTo>
                    <a:pt x="100" y="25"/>
                    <a:pt x="102" y="23"/>
                    <a:pt x="104" y="20"/>
                  </a:cubicBezTo>
                  <a:cubicBezTo>
                    <a:pt x="107" y="17"/>
                    <a:pt x="110" y="15"/>
                    <a:pt x="113" y="12"/>
                  </a:cubicBezTo>
                  <a:cubicBezTo>
                    <a:pt x="122" y="5"/>
                    <a:pt x="133" y="0"/>
                    <a:pt x="142" y="5"/>
                  </a:cubicBezTo>
                  <a:cubicBezTo>
                    <a:pt x="154" y="12"/>
                    <a:pt x="149" y="32"/>
                    <a:pt x="142" y="4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118" name="Freeform 269"/>
          <p:cNvSpPr/>
          <p:nvPr/>
        </p:nvSpPr>
        <p:spPr bwMode="auto">
          <a:xfrm>
            <a:off x="6517880" y="1781047"/>
            <a:ext cx="420687" cy="461963"/>
          </a:xfrm>
          <a:custGeom>
            <a:avLst/>
            <a:gdLst>
              <a:gd name="T0" fmla="*/ 97 w 112"/>
              <a:gd name="T1" fmla="*/ 116 h 123"/>
              <a:gd name="T2" fmla="*/ 109 w 112"/>
              <a:gd name="T3" fmla="*/ 122 h 123"/>
              <a:gd name="T4" fmla="*/ 112 w 112"/>
              <a:gd name="T5" fmla="*/ 119 h 123"/>
              <a:gd name="T6" fmla="*/ 111 w 112"/>
              <a:gd name="T7" fmla="*/ 116 h 123"/>
              <a:gd name="T8" fmla="*/ 107 w 112"/>
              <a:gd name="T9" fmla="*/ 108 h 123"/>
              <a:gd name="T10" fmla="*/ 105 w 112"/>
              <a:gd name="T11" fmla="*/ 95 h 123"/>
              <a:gd name="T12" fmla="*/ 90 w 112"/>
              <a:gd name="T13" fmla="*/ 85 h 123"/>
              <a:gd name="T14" fmla="*/ 96 w 112"/>
              <a:gd name="T15" fmla="*/ 77 h 123"/>
              <a:gd name="T16" fmla="*/ 93 w 112"/>
              <a:gd name="T17" fmla="*/ 68 h 123"/>
              <a:gd name="T18" fmla="*/ 104 w 112"/>
              <a:gd name="T19" fmla="*/ 51 h 123"/>
              <a:gd name="T20" fmla="*/ 93 w 112"/>
              <a:gd name="T21" fmla="*/ 35 h 123"/>
              <a:gd name="T22" fmla="*/ 98 w 112"/>
              <a:gd name="T23" fmla="*/ 11 h 123"/>
              <a:gd name="T24" fmla="*/ 94 w 112"/>
              <a:gd name="T25" fmla="*/ 1 h 123"/>
              <a:gd name="T26" fmla="*/ 92 w 112"/>
              <a:gd name="T27" fmla="*/ 0 h 123"/>
              <a:gd name="T28" fmla="*/ 89 w 112"/>
              <a:gd name="T29" fmla="*/ 2 h 123"/>
              <a:gd name="T30" fmla="*/ 73 w 112"/>
              <a:gd name="T31" fmla="*/ 25 h 123"/>
              <a:gd name="T32" fmla="*/ 59 w 112"/>
              <a:gd name="T33" fmla="*/ 50 h 123"/>
              <a:gd name="T34" fmla="*/ 55 w 112"/>
              <a:gd name="T35" fmla="*/ 63 h 123"/>
              <a:gd name="T36" fmla="*/ 55 w 112"/>
              <a:gd name="T37" fmla="*/ 74 h 123"/>
              <a:gd name="T38" fmla="*/ 53 w 112"/>
              <a:gd name="T39" fmla="*/ 77 h 123"/>
              <a:gd name="T40" fmla="*/ 50 w 112"/>
              <a:gd name="T41" fmla="*/ 75 h 123"/>
              <a:gd name="T42" fmla="*/ 50 w 112"/>
              <a:gd name="T43" fmla="*/ 71 h 123"/>
              <a:gd name="T44" fmla="*/ 48 w 112"/>
              <a:gd name="T45" fmla="*/ 64 h 123"/>
              <a:gd name="T46" fmla="*/ 42 w 112"/>
              <a:gd name="T47" fmla="*/ 61 h 123"/>
              <a:gd name="T48" fmla="*/ 41 w 112"/>
              <a:gd name="T49" fmla="*/ 59 h 123"/>
              <a:gd name="T50" fmla="*/ 21 w 112"/>
              <a:gd name="T51" fmla="*/ 34 h 123"/>
              <a:gd name="T52" fmla="*/ 17 w 112"/>
              <a:gd name="T53" fmla="*/ 31 h 123"/>
              <a:gd name="T54" fmla="*/ 10 w 112"/>
              <a:gd name="T55" fmla="*/ 36 h 123"/>
              <a:gd name="T56" fmla="*/ 12 w 112"/>
              <a:gd name="T57" fmla="*/ 40 h 123"/>
              <a:gd name="T58" fmla="*/ 16 w 112"/>
              <a:gd name="T59" fmla="*/ 38 h 123"/>
              <a:gd name="T60" fmla="*/ 13 w 112"/>
              <a:gd name="T61" fmla="*/ 34 h 123"/>
              <a:gd name="T62" fmla="*/ 18 w 112"/>
              <a:gd name="T63" fmla="*/ 33 h 123"/>
              <a:gd name="T64" fmla="*/ 22 w 112"/>
              <a:gd name="T65" fmla="*/ 37 h 123"/>
              <a:gd name="T66" fmla="*/ 27 w 112"/>
              <a:gd name="T67" fmla="*/ 43 h 123"/>
              <a:gd name="T68" fmla="*/ 38 w 112"/>
              <a:gd name="T69" fmla="*/ 62 h 123"/>
              <a:gd name="T70" fmla="*/ 30 w 112"/>
              <a:gd name="T71" fmla="*/ 63 h 123"/>
              <a:gd name="T72" fmla="*/ 17 w 112"/>
              <a:gd name="T73" fmla="*/ 58 h 123"/>
              <a:gd name="T74" fmla="*/ 9 w 112"/>
              <a:gd name="T75" fmla="*/ 57 h 123"/>
              <a:gd name="T76" fmla="*/ 5 w 112"/>
              <a:gd name="T77" fmla="*/ 58 h 123"/>
              <a:gd name="T78" fmla="*/ 0 w 112"/>
              <a:gd name="T79" fmla="*/ 65 h 123"/>
              <a:gd name="T80" fmla="*/ 5 w 112"/>
              <a:gd name="T81" fmla="*/ 72 h 123"/>
              <a:gd name="T82" fmla="*/ 8 w 112"/>
              <a:gd name="T83" fmla="*/ 70 h 123"/>
              <a:gd name="T84" fmla="*/ 7 w 112"/>
              <a:gd name="T85" fmla="*/ 68 h 123"/>
              <a:gd name="T86" fmla="*/ 4 w 112"/>
              <a:gd name="T87" fmla="*/ 68 h 123"/>
              <a:gd name="T88" fmla="*/ 2 w 112"/>
              <a:gd name="T89" fmla="*/ 63 h 123"/>
              <a:gd name="T90" fmla="*/ 6 w 112"/>
              <a:gd name="T91" fmla="*/ 60 h 123"/>
              <a:gd name="T92" fmla="*/ 11 w 112"/>
              <a:gd name="T93" fmla="*/ 59 h 123"/>
              <a:gd name="T94" fmla="*/ 34 w 112"/>
              <a:gd name="T95" fmla="*/ 67 h 123"/>
              <a:gd name="T96" fmla="*/ 38 w 112"/>
              <a:gd name="T97" fmla="*/ 74 h 123"/>
              <a:gd name="T98" fmla="*/ 47 w 112"/>
              <a:gd name="T99" fmla="*/ 79 h 123"/>
              <a:gd name="T100" fmla="*/ 50 w 112"/>
              <a:gd name="T101" fmla="*/ 82 h 123"/>
              <a:gd name="T102" fmla="*/ 67 w 112"/>
              <a:gd name="T103" fmla="*/ 100 h 123"/>
              <a:gd name="T104" fmla="*/ 81 w 112"/>
              <a:gd name="T105" fmla="*/ 117 h 123"/>
              <a:gd name="T106" fmla="*/ 83 w 112"/>
              <a:gd name="T107" fmla="*/ 118 h 123"/>
              <a:gd name="T108" fmla="*/ 84 w 112"/>
              <a:gd name="T109" fmla="*/ 118 h 123"/>
              <a:gd name="T110" fmla="*/ 83 w 112"/>
              <a:gd name="T111" fmla="*/ 113 h 123"/>
              <a:gd name="T112" fmla="*/ 81 w 112"/>
              <a:gd name="T113" fmla="*/ 109 h 123"/>
              <a:gd name="T114" fmla="*/ 81 w 112"/>
              <a:gd name="T115" fmla="*/ 108 h 123"/>
              <a:gd name="T116" fmla="*/ 83 w 112"/>
              <a:gd name="T117" fmla="*/ 108 h 123"/>
              <a:gd name="T118" fmla="*/ 97 w 112"/>
              <a:gd name="T119" fmla="*/ 116 h 1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12" h="123">
                <a:moveTo>
                  <a:pt x="97" y="116"/>
                </a:moveTo>
                <a:cubicBezTo>
                  <a:pt x="101" y="118"/>
                  <a:pt x="104" y="123"/>
                  <a:pt x="109" y="122"/>
                </a:cubicBezTo>
                <a:cubicBezTo>
                  <a:pt x="110" y="122"/>
                  <a:pt x="112" y="121"/>
                  <a:pt x="112" y="119"/>
                </a:cubicBezTo>
                <a:cubicBezTo>
                  <a:pt x="112" y="118"/>
                  <a:pt x="112" y="117"/>
                  <a:pt x="111" y="116"/>
                </a:cubicBezTo>
                <a:cubicBezTo>
                  <a:pt x="109" y="113"/>
                  <a:pt x="108" y="111"/>
                  <a:pt x="107" y="108"/>
                </a:cubicBezTo>
                <a:cubicBezTo>
                  <a:pt x="107" y="103"/>
                  <a:pt x="107" y="99"/>
                  <a:pt x="105" y="95"/>
                </a:cubicBezTo>
                <a:cubicBezTo>
                  <a:pt x="102" y="89"/>
                  <a:pt x="96" y="87"/>
                  <a:pt x="90" y="85"/>
                </a:cubicBezTo>
                <a:cubicBezTo>
                  <a:pt x="90" y="82"/>
                  <a:pt x="94" y="80"/>
                  <a:pt x="96" y="77"/>
                </a:cubicBezTo>
                <a:cubicBezTo>
                  <a:pt x="97" y="74"/>
                  <a:pt x="96" y="70"/>
                  <a:pt x="93" y="68"/>
                </a:cubicBezTo>
                <a:cubicBezTo>
                  <a:pt x="100" y="65"/>
                  <a:pt x="104" y="58"/>
                  <a:pt x="104" y="51"/>
                </a:cubicBezTo>
                <a:cubicBezTo>
                  <a:pt x="104" y="45"/>
                  <a:pt x="99" y="38"/>
                  <a:pt x="93" y="35"/>
                </a:cubicBezTo>
                <a:cubicBezTo>
                  <a:pt x="97" y="28"/>
                  <a:pt x="99" y="19"/>
                  <a:pt x="98" y="11"/>
                </a:cubicBezTo>
                <a:cubicBezTo>
                  <a:pt x="98" y="7"/>
                  <a:pt x="97" y="3"/>
                  <a:pt x="94" y="1"/>
                </a:cubicBezTo>
                <a:cubicBezTo>
                  <a:pt x="93" y="1"/>
                  <a:pt x="93" y="0"/>
                  <a:pt x="92" y="0"/>
                </a:cubicBezTo>
                <a:cubicBezTo>
                  <a:pt x="91" y="0"/>
                  <a:pt x="90" y="1"/>
                  <a:pt x="89" y="2"/>
                </a:cubicBezTo>
                <a:cubicBezTo>
                  <a:pt x="83" y="10"/>
                  <a:pt x="78" y="17"/>
                  <a:pt x="73" y="25"/>
                </a:cubicBezTo>
                <a:cubicBezTo>
                  <a:pt x="67" y="33"/>
                  <a:pt x="62" y="41"/>
                  <a:pt x="59" y="50"/>
                </a:cubicBezTo>
                <a:cubicBezTo>
                  <a:pt x="57" y="54"/>
                  <a:pt x="56" y="59"/>
                  <a:pt x="55" y="63"/>
                </a:cubicBezTo>
                <a:cubicBezTo>
                  <a:pt x="55" y="67"/>
                  <a:pt x="56" y="71"/>
                  <a:pt x="55" y="74"/>
                </a:cubicBezTo>
                <a:cubicBezTo>
                  <a:pt x="55" y="75"/>
                  <a:pt x="54" y="76"/>
                  <a:pt x="53" y="77"/>
                </a:cubicBezTo>
                <a:cubicBezTo>
                  <a:pt x="52" y="77"/>
                  <a:pt x="51" y="76"/>
                  <a:pt x="50" y="75"/>
                </a:cubicBezTo>
                <a:cubicBezTo>
                  <a:pt x="50" y="73"/>
                  <a:pt x="50" y="72"/>
                  <a:pt x="50" y="71"/>
                </a:cubicBezTo>
                <a:cubicBezTo>
                  <a:pt x="50" y="69"/>
                  <a:pt x="50" y="66"/>
                  <a:pt x="48" y="64"/>
                </a:cubicBezTo>
                <a:cubicBezTo>
                  <a:pt x="46" y="61"/>
                  <a:pt x="45" y="63"/>
                  <a:pt x="42" y="61"/>
                </a:cubicBezTo>
                <a:cubicBezTo>
                  <a:pt x="42" y="61"/>
                  <a:pt x="41" y="60"/>
                  <a:pt x="41" y="59"/>
                </a:cubicBezTo>
                <a:cubicBezTo>
                  <a:pt x="35" y="51"/>
                  <a:pt x="28" y="42"/>
                  <a:pt x="21" y="34"/>
                </a:cubicBezTo>
                <a:cubicBezTo>
                  <a:pt x="20" y="32"/>
                  <a:pt x="19" y="31"/>
                  <a:pt x="17" y="31"/>
                </a:cubicBezTo>
                <a:cubicBezTo>
                  <a:pt x="13" y="29"/>
                  <a:pt x="10" y="32"/>
                  <a:pt x="10" y="36"/>
                </a:cubicBezTo>
                <a:cubicBezTo>
                  <a:pt x="11" y="38"/>
                  <a:pt x="11" y="39"/>
                  <a:pt x="12" y="40"/>
                </a:cubicBezTo>
                <a:cubicBezTo>
                  <a:pt x="14" y="41"/>
                  <a:pt x="16" y="40"/>
                  <a:pt x="16" y="38"/>
                </a:cubicBezTo>
                <a:cubicBezTo>
                  <a:pt x="14" y="39"/>
                  <a:pt x="12" y="36"/>
                  <a:pt x="13" y="34"/>
                </a:cubicBezTo>
                <a:cubicBezTo>
                  <a:pt x="14" y="33"/>
                  <a:pt x="16" y="32"/>
                  <a:pt x="18" y="33"/>
                </a:cubicBezTo>
                <a:cubicBezTo>
                  <a:pt x="19" y="34"/>
                  <a:pt x="20" y="35"/>
                  <a:pt x="22" y="37"/>
                </a:cubicBezTo>
                <a:cubicBezTo>
                  <a:pt x="23" y="39"/>
                  <a:pt x="25" y="41"/>
                  <a:pt x="27" y="43"/>
                </a:cubicBezTo>
                <a:cubicBezTo>
                  <a:pt x="32" y="48"/>
                  <a:pt x="37" y="54"/>
                  <a:pt x="38" y="62"/>
                </a:cubicBezTo>
                <a:cubicBezTo>
                  <a:pt x="40" y="68"/>
                  <a:pt x="34" y="65"/>
                  <a:pt x="30" y="63"/>
                </a:cubicBezTo>
                <a:cubicBezTo>
                  <a:pt x="26" y="61"/>
                  <a:pt x="21" y="59"/>
                  <a:pt x="17" y="58"/>
                </a:cubicBezTo>
                <a:cubicBezTo>
                  <a:pt x="14" y="57"/>
                  <a:pt x="11" y="57"/>
                  <a:pt x="9" y="57"/>
                </a:cubicBezTo>
                <a:cubicBezTo>
                  <a:pt x="7" y="57"/>
                  <a:pt x="6" y="58"/>
                  <a:pt x="5" y="58"/>
                </a:cubicBezTo>
                <a:cubicBezTo>
                  <a:pt x="2" y="59"/>
                  <a:pt x="0" y="62"/>
                  <a:pt x="0" y="65"/>
                </a:cubicBezTo>
                <a:cubicBezTo>
                  <a:pt x="0" y="68"/>
                  <a:pt x="2" y="71"/>
                  <a:pt x="5" y="72"/>
                </a:cubicBezTo>
                <a:cubicBezTo>
                  <a:pt x="6" y="72"/>
                  <a:pt x="8" y="71"/>
                  <a:pt x="8" y="70"/>
                </a:cubicBezTo>
                <a:cubicBezTo>
                  <a:pt x="8" y="69"/>
                  <a:pt x="7" y="68"/>
                  <a:pt x="7" y="68"/>
                </a:cubicBezTo>
                <a:cubicBezTo>
                  <a:pt x="6" y="68"/>
                  <a:pt x="5" y="68"/>
                  <a:pt x="4" y="68"/>
                </a:cubicBezTo>
                <a:cubicBezTo>
                  <a:pt x="2" y="67"/>
                  <a:pt x="1" y="65"/>
                  <a:pt x="2" y="63"/>
                </a:cubicBezTo>
                <a:cubicBezTo>
                  <a:pt x="2" y="61"/>
                  <a:pt x="4" y="60"/>
                  <a:pt x="6" y="60"/>
                </a:cubicBezTo>
                <a:cubicBezTo>
                  <a:pt x="8" y="59"/>
                  <a:pt x="9" y="59"/>
                  <a:pt x="11" y="59"/>
                </a:cubicBezTo>
                <a:cubicBezTo>
                  <a:pt x="19" y="60"/>
                  <a:pt x="27" y="63"/>
                  <a:pt x="34" y="67"/>
                </a:cubicBezTo>
                <a:cubicBezTo>
                  <a:pt x="37" y="68"/>
                  <a:pt x="36" y="71"/>
                  <a:pt x="38" y="74"/>
                </a:cubicBezTo>
                <a:cubicBezTo>
                  <a:pt x="39" y="77"/>
                  <a:pt x="43" y="77"/>
                  <a:pt x="47" y="79"/>
                </a:cubicBezTo>
                <a:cubicBezTo>
                  <a:pt x="48" y="79"/>
                  <a:pt x="49" y="81"/>
                  <a:pt x="50" y="82"/>
                </a:cubicBezTo>
                <a:cubicBezTo>
                  <a:pt x="55" y="88"/>
                  <a:pt x="61" y="94"/>
                  <a:pt x="67" y="100"/>
                </a:cubicBezTo>
                <a:cubicBezTo>
                  <a:pt x="72" y="106"/>
                  <a:pt x="76" y="112"/>
                  <a:pt x="81" y="117"/>
                </a:cubicBezTo>
                <a:cubicBezTo>
                  <a:pt x="82" y="118"/>
                  <a:pt x="83" y="119"/>
                  <a:pt x="83" y="118"/>
                </a:cubicBezTo>
                <a:cubicBezTo>
                  <a:pt x="84" y="118"/>
                  <a:pt x="84" y="118"/>
                  <a:pt x="84" y="118"/>
                </a:cubicBezTo>
                <a:cubicBezTo>
                  <a:pt x="84" y="116"/>
                  <a:pt x="84" y="114"/>
                  <a:pt x="83" y="113"/>
                </a:cubicBezTo>
                <a:cubicBezTo>
                  <a:pt x="83" y="112"/>
                  <a:pt x="82" y="110"/>
                  <a:pt x="81" y="109"/>
                </a:cubicBezTo>
                <a:cubicBezTo>
                  <a:pt x="81" y="108"/>
                  <a:pt x="81" y="108"/>
                  <a:pt x="81" y="108"/>
                </a:cubicBezTo>
                <a:cubicBezTo>
                  <a:pt x="82" y="107"/>
                  <a:pt x="83" y="108"/>
                  <a:pt x="83" y="108"/>
                </a:cubicBezTo>
                <a:cubicBezTo>
                  <a:pt x="88" y="111"/>
                  <a:pt x="93" y="112"/>
                  <a:pt x="97" y="11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grpSp>
        <p:nvGrpSpPr>
          <p:cNvPr id="119" name="组合 118"/>
          <p:cNvGrpSpPr/>
          <p:nvPr/>
        </p:nvGrpSpPr>
        <p:grpSpPr>
          <a:xfrm>
            <a:off x="5302647" y="1590152"/>
            <a:ext cx="1309688" cy="2855912"/>
            <a:chOff x="6896100" y="4008438"/>
            <a:chExt cx="1309688" cy="2855912"/>
          </a:xfrm>
        </p:grpSpPr>
        <p:sp>
          <p:nvSpPr>
            <p:cNvPr id="120" name="Freeform 274"/>
            <p:cNvSpPr/>
            <p:nvPr/>
          </p:nvSpPr>
          <p:spPr bwMode="auto">
            <a:xfrm>
              <a:off x="7324725" y="5422900"/>
              <a:ext cx="622300" cy="989012"/>
            </a:xfrm>
            <a:custGeom>
              <a:avLst/>
              <a:gdLst>
                <a:gd name="T0" fmla="*/ 98 w 221"/>
                <a:gd name="T1" fmla="*/ 148 h 352"/>
                <a:gd name="T2" fmla="*/ 67 w 221"/>
                <a:gd name="T3" fmla="*/ 282 h 352"/>
                <a:gd name="T4" fmla="*/ 59 w 221"/>
                <a:gd name="T5" fmla="*/ 337 h 352"/>
                <a:gd name="T6" fmla="*/ 11 w 221"/>
                <a:gd name="T7" fmla="*/ 347 h 352"/>
                <a:gd name="T8" fmla="*/ 3 w 221"/>
                <a:gd name="T9" fmla="*/ 343 h 352"/>
                <a:gd name="T10" fmla="*/ 1 w 221"/>
                <a:gd name="T11" fmla="*/ 325 h 352"/>
                <a:gd name="T12" fmla="*/ 12 w 221"/>
                <a:gd name="T13" fmla="*/ 245 h 352"/>
                <a:gd name="T14" fmla="*/ 24 w 221"/>
                <a:gd name="T15" fmla="*/ 167 h 352"/>
                <a:gd name="T16" fmla="*/ 90 w 221"/>
                <a:gd name="T17" fmla="*/ 58 h 352"/>
                <a:gd name="T18" fmla="*/ 221 w 221"/>
                <a:gd name="T19" fmla="*/ 2 h 352"/>
                <a:gd name="T20" fmla="*/ 98 w 221"/>
                <a:gd name="T21" fmla="*/ 148 h 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1" h="352">
                  <a:moveTo>
                    <a:pt x="98" y="148"/>
                  </a:moveTo>
                  <a:cubicBezTo>
                    <a:pt x="81" y="191"/>
                    <a:pt x="72" y="236"/>
                    <a:pt x="67" y="282"/>
                  </a:cubicBezTo>
                  <a:cubicBezTo>
                    <a:pt x="66" y="298"/>
                    <a:pt x="69" y="324"/>
                    <a:pt x="59" y="337"/>
                  </a:cubicBezTo>
                  <a:cubicBezTo>
                    <a:pt x="48" y="349"/>
                    <a:pt x="25" y="352"/>
                    <a:pt x="11" y="347"/>
                  </a:cubicBezTo>
                  <a:cubicBezTo>
                    <a:pt x="8" y="346"/>
                    <a:pt x="5" y="345"/>
                    <a:pt x="3" y="343"/>
                  </a:cubicBezTo>
                  <a:cubicBezTo>
                    <a:pt x="0" y="338"/>
                    <a:pt x="0" y="331"/>
                    <a:pt x="1" y="325"/>
                  </a:cubicBezTo>
                  <a:cubicBezTo>
                    <a:pt x="5" y="299"/>
                    <a:pt x="8" y="272"/>
                    <a:pt x="12" y="245"/>
                  </a:cubicBezTo>
                  <a:cubicBezTo>
                    <a:pt x="16" y="220"/>
                    <a:pt x="16" y="191"/>
                    <a:pt x="24" y="167"/>
                  </a:cubicBezTo>
                  <a:cubicBezTo>
                    <a:pt x="36" y="128"/>
                    <a:pt x="62" y="87"/>
                    <a:pt x="90" y="58"/>
                  </a:cubicBezTo>
                  <a:cubicBezTo>
                    <a:pt x="124" y="23"/>
                    <a:pt x="172" y="0"/>
                    <a:pt x="221" y="2"/>
                  </a:cubicBezTo>
                  <a:cubicBezTo>
                    <a:pt x="163" y="32"/>
                    <a:pt x="121" y="88"/>
                    <a:pt x="98" y="148"/>
                  </a:cubicBezTo>
                  <a:close/>
                </a:path>
              </a:pathLst>
            </a:custGeom>
            <a:solidFill>
              <a:srgbClr val="78A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1" name="Freeform 275"/>
            <p:cNvSpPr/>
            <p:nvPr/>
          </p:nvSpPr>
          <p:spPr bwMode="auto">
            <a:xfrm>
              <a:off x="6896100" y="5178425"/>
              <a:ext cx="420688" cy="1309687"/>
            </a:xfrm>
            <a:custGeom>
              <a:avLst/>
              <a:gdLst>
                <a:gd name="T0" fmla="*/ 149 w 149"/>
                <a:gd name="T1" fmla="*/ 401 h 466"/>
                <a:gd name="T2" fmla="*/ 147 w 149"/>
                <a:gd name="T3" fmla="*/ 419 h 466"/>
                <a:gd name="T4" fmla="*/ 139 w 149"/>
                <a:gd name="T5" fmla="*/ 440 h 466"/>
                <a:gd name="T6" fmla="*/ 134 w 149"/>
                <a:gd name="T7" fmla="*/ 447 h 466"/>
                <a:gd name="T8" fmla="*/ 129 w 149"/>
                <a:gd name="T9" fmla="*/ 452 h 466"/>
                <a:gd name="T10" fmla="*/ 125 w 149"/>
                <a:gd name="T11" fmla="*/ 456 h 466"/>
                <a:gd name="T12" fmla="*/ 121 w 149"/>
                <a:gd name="T13" fmla="*/ 459 h 466"/>
                <a:gd name="T14" fmla="*/ 114 w 149"/>
                <a:gd name="T15" fmla="*/ 463 h 466"/>
                <a:gd name="T16" fmla="*/ 103 w 149"/>
                <a:gd name="T17" fmla="*/ 466 h 466"/>
                <a:gd name="T18" fmla="*/ 95 w 149"/>
                <a:gd name="T19" fmla="*/ 464 h 466"/>
                <a:gd name="T20" fmla="*/ 81 w 149"/>
                <a:gd name="T21" fmla="*/ 446 h 466"/>
                <a:gd name="T22" fmla="*/ 77 w 149"/>
                <a:gd name="T23" fmla="*/ 435 h 466"/>
                <a:gd name="T24" fmla="*/ 76 w 149"/>
                <a:gd name="T25" fmla="*/ 432 h 466"/>
                <a:gd name="T26" fmla="*/ 72 w 149"/>
                <a:gd name="T27" fmla="*/ 415 h 466"/>
                <a:gd name="T28" fmla="*/ 72 w 149"/>
                <a:gd name="T29" fmla="*/ 412 h 466"/>
                <a:gd name="T30" fmla="*/ 84 w 149"/>
                <a:gd name="T31" fmla="*/ 402 h 466"/>
                <a:gd name="T32" fmla="*/ 84 w 149"/>
                <a:gd name="T33" fmla="*/ 394 h 466"/>
                <a:gd name="T34" fmla="*/ 67 w 149"/>
                <a:gd name="T35" fmla="*/ 384 h 466"/>
                <a:gd name="T36" fmla="*/ 66 w 149"/>
                <a:gd name="T37" fmla="*/ 376 h 466"/>
                <a:gd name="T38" fmla="*/ 66 w 149"/>
                <a:gd name="T39" fmla="*/ 371 h 466"/>
                <a:gd name="T40" fmla="*/ 63 w 149"/>
                <a:gd name="T41" fmla="*/ 344 h 466"/>
                <a:gd name="T42" fmla="*/ 62 w 149"/>
                <a:gd name="T43" fmla="*/ 335 h 466"/>
                <a:gd name="T44" fmla="*/ 60 w 149"/>
                <a:gd name="T45" fmla="*/ 315 h 466"/>
                <a:gd name="T46" fmla="*/ 56 w 149"/>
                <a:gd name="T47" fmla="*/ 285 h 466"/>
                <a:gd name="T48" fmla="*/ 50 w 149"/>
                <a:gd name="T49" fmla="*/ 251 h 466"/>
                <a:gd name="T50" fmla="*/ 41 w 149"/>
                <a:gd name="T51" fmla="*/ 205 h 466"/>
                <a:gd name="T52" fmla="*/ 41 w 149"/>
                <a:gd name="T53" fmla="*/ 203 h 466"/>
                <a:gd name="T54" fmla="*/ 0 w 149"/>
                <a:gd name="T55" fmla="*/ 0 h 466"/>
                <a:gd name="T56" fmla="*/ 28 w 149"/>
                <a:gd name="T57" fmla="*/ 47 h 466"/>
                <a:gd name="T58" fmla="*/ 78 w 149"/>
                <a:gd name="T59" fmla="*/ 156 h 466"/>
                <a:gd name="T60" fmla="*/ 88 w 149"/>
                <a:gd name="T61" fmla="*/ 184 h 466"/>
                <a:gd name="T62" fmla="*/ 94 w 149"/>
                <a:gd name="T63" fmla="*/ 200 h 466"/>
                <a:gd name="T64" fmla="*/ 120 w 149"/>
                <a:gd name="T65" fmla="*/ 274 h 466"/>
                <a:gd name="T66" fmla="*/ 127 w 149"/>
                <a:gd name="T67" fmla="*/ 294 h 466"/>
                <a:gd name="T68" fmla="*/ 132 w 149"/>
                <a:gd name="T69" fmla="*/ 312 h 466"/>
                <a:gd name="T70" fmla="*/ 133 w 149"/>
                <a:gd name="T71" fmla="*/ 316 h 466"/>
                <a:gd name="T72" fmla="*/ 137 w 149"/>
                <a:gd name="T73" fmla="*/ 331 h 466"/>
                <a:gd name="T74" fmla="*/ 137 w 149"/>
                <a:gd name="T75" fmla="*/ 334 h 466"/>
                <a:gd name="T76" fmla="*/ 138 w 149"/>
                <a:gd name="T77" fmla="*/ 339 h 466"/>
                <a:gd name="T78" fmla="*/ 140 w 149"/>
                <a:gd name="T79" fmla="*/ 345 h 466"/>
                <a:gd name="T80" fmla="*/ 145 w 149"/>
                <a:gd name="T81" fmla="*/ 371 h 466"/>
                <a:gd name="T82" fmla="*/ 148 w 149"/>
                <a:gd name="T83" fmla="*/ 386 h 466"/>
                <a:gd name="T84" fmla="*/ 148 w 149"/>
                <a:gd name="T85" fmla="*/ 397 h 4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49" h="466">
                  <a:moveTo>
                    <a:pt x="149" y="401"/>
                  </a:moveTo>
                  <a:cubicBezTo>
                    <a:pt x="149" y="401"/>
                    <a:pt x="149" y="401"/>
                    <a:pt x="149" y="401"/>
                  </a:cubicBezTo>
                  <a:cubicBezTo>
                    <a:pt x="149" y="402"/>
                    <a:pt x="149" y="403"/>
                    <a:pt x="149" y="404"/>
                  </a:cubicBezTo>
                  <a:cubicBezTo>
                    <a:pt x="148" y="409"/>
                    <a:pt x="148" y="414"/>
                    <a:pt x="147" y="419"/>
                  </a:cubicBezTo>
                  <a:cubicBezTo>
                    <a:pt x="146" y="423"/>
                    <a:pt x="145" y="428"/>
                    <a:pt x="143" y="432"/>
                  </a:cubicBezTo>
                  <a:cubicBezTo>
                    <a:pt x="142" y="435"/>
                    <a:pt x="141" y="437"/>
                    <a:pt x="139" y="440"/>
                  </a:cubicBezTo>
                  <a:cubicBezTo>
                    <a:pt x="139" y="440"/>
                    <a:pt x="139" y="440"/>
                    <a:pt x="139" y="440"/>
                  </a:cubicBezTo>
                  <a:cubicBezTo>
                    <a:pt x="138" y="442"/>
                    <a:pt x="136" y="445"/>
                    <a:pt x="134" y="447"/>
                  </a:cubicBezTo>
                  <a:cubicBezTo>
                    <a:pt x="133" y="448"/>
                    <a:pt x="131" y="450"/>
                    <a:pt x="129" y="452"/>
                  </a:cubicBezTo>
                  <a:cubicBezTo>
                    <a:pt x="129" y="452"/>
                    <a:pt x="129" y="452"/>
                    <a:pt x="129" y="452"/>
                  </a:cubicBezTo>
                  <a:cubicBezTo>
                    <a:pt x="128" y="453"/>
                    <a:pt x="126" y="455"/>
                    <a:pt x="125" y="456"/>
                  </a:cubicBezTo>
                  <a:cubicBezTo>
                    <a:pt x="125" y="456"/>
                    <a:pt x="125" y="456"/>
                    <a:pt x="125" y="456"/>
                  </a:cubicBezTo>
                  <a:cubicBezTo>
                    <a:pt x="124" y="457"/>
                    <a:pt x="122" y="458"/>
                    <a:pt x="121" y="459"/>
                  </a:cubicBezTo>
                  <a:cubicBezTo>
                    <a:pt x="121" y="459"/>
                    <a:pt x="121" y="459"/>
                    <a:pt x="121" y="459"/>
                  </a:cubicBezTo>
                  <a:cubicBezTo>
                    <a:pt x="120" y="459"/>
                    <a:pt x="120" y="459"/>
                    <a:pt x="120" y="459"/>
                  </a:cubicBezTo>
                  <a:cubicBezTo>
                    <a:pt x="119" y="460"/>
                    <a:pt x="116" y="462"/>
                    <a:pt x="114" y="463"/>
                  </a:cubicBezTo>
                  <a:cubicBezTo>
                    <a:pt x="112" y="464"/>
                    <a:pt x="109" y="465"/>
                    <a:pt x="106" y="466"/>
                  </a:cubicBezTo>
                  <a:cubicBezTo>
                    <a:pt x="105" y="466"/>
                    <a:pt x="104" y="466"/>
                    <a:pt x="103" y="466"/>
                  </a:cubicBezTo>
                  <a:cubicBezTo>
                    <a:pt x="101" y="466"/>
                    <a:pt x="99" y="466"/>
                    <a:pt x="97" y="465"/>
                  </a:cubicBezTo>
                  <a:cubicBezTo>
                    <a:pt x="96" y="465"/>
                    <a:pt x="95" y="465"/>
                    <a:pt x="95" y="464"/>
                  </a:cubicBezTo>
                  <a:cubicBezTo>
                    <a:pt x="92" y="463"/>
                    <a:pt x="90" y="462"/>
                    <a:pt x="89" y="460"/>
                  </a:cubicBezTo>
                  <a:cubicBezTo>
                    <a:pt x="85" y="456"/>
                    <a:pt x="83" y="451"/>
                    <a:pt x="81" y="446"/>
                  </a:cubicBezTo>
                  <a:cubicBezTo>
                    <a:pt x="81" y="445"/>
                    <a:pt x="81" y="445"/>
                    <a:pt x="81" y="445"/>
                  </a:cubicBezTo>
                  <a:cubicBezTo>
                    <a:pt x="80" y="442"/>
                    <a:pt x="79" y="439"/>
                    <a:pt x="77" y="435"/>
                  </a:cubicBezTo>
                  <a:cubicBezTo>
                    <a:pt x="77" y="434"/>
                    <a:pt x="77" y="433"/>
                    <a:pt x="77" y="432"/>
                  </a:cubicBezTo>
                  <a:cubicBezTo>
                    <a:pt x="76" y="432"/>
                    <a:pt x="76" y="432"/>
                    <a:pt x="76" y="432"/>
                  </a:cubicBezTo>
                  <a:cubicBezTo>
                    <a:pt x="75" y="428"/>
                    <a:pt x="74" y="425"/>
                    <a:pt x="74" y="421"/>
                  </a:cubicBezTo>
                  <a:cubicBezTo>
                    <a:pt x="73" y="419"/>
                    <a:pt x="73" y="417"/>
                    <a:pt x="72" y="415"/>
                  </a:cubicBezTo>
                  <a:cubicBezTo>
                    <a:pt x="72" y="414"/>
                    <a:pt x="72" y="413"/>
                    <a:pt x="72" y="412"/>
                  </a:cubicBezTo>
                  <a:cubicBezTo>
                    <a:pt x="72" y="412"/>
                    <a:pt x="72" y="412"/>
                    <a:pt x="72" y="412"/>
                  </a:cubicBezTo>
                  <a:cubicBezTo>
                    <a:pt x="73" y="411"/>
                    <a:pt x="74" y="410"/>
                    <a:pt x="75" y="409"/>
                  </a:cubicBezTo>
                  <a:cubicBezTo>
                    <a:pt x="78" y="407"/>
                    <a:pt x="81" y="404"/>
                    <a:pt x="84" y="402"/>
                  </a:cubicBezTo>
                  <a:cubicBezTo>
                    <a:pt x="84" y="402"/>
                    <a:pt x="84" y="402"/>
                    <a:pt x="84" y="402"/>
                  </a:cubicBezTo>
                  <a:cubicBezTo>
                    <a:pt x="84" y="399"/>
                    <a:pt x="84" y="397"/>
                    <a:pt x="84" y="394"/>
                  </a:cubicBezTo>
                  <a:cubicBezTo>
                    <a:pt x="81" y="390"/>
                    <a:pt x="77" y="386"/>
                    <a:pt x="74" y="382"/>
                  </a:cubicBezTo>
                  <a:cubicBezTo>
                    <a:pt x="72" y="383"/>
                    <a:pt x="69" y="383"/>
                    <a:pt x="67" y="384"/>
                  </a:cubicBezTo>
                  <a:cubicBezTo>
                    <a:pt x="67" y="384"/>
                    <a:pt x="67" y="384"/>
                    <a:pt x="67" y="384"/>
                  </a:cubicBezTo>
                  <a:cubicBezTo>
                    <a:pt x="67" y="382"/>
                    <a:pt x="66" y="379"/>
                    <a:pt x="66" y="376"/>
                  </a:cubicBezTo>
                  <a:cubicBezTo>
                    <a:pt x="66" y="376"/>
                    <a:pt x="66" y="376"/>
                    <a:pt x="66" y="376"/>
                  </a:cubicBezTo>
                  <a:cubicBezTo>
                    <a:pt x="66" y="375"/>
                    <a:pt x="66" y="373"/>
                    <a:pt x="66" y="371"/>
                  </a:cubicBezTo>
                  <a:cubicBezTo>
                    <a:pt x="66" y="370"/>
                    <a:pt x="65" y="370"/>
                    <a:pt x="65" y="369"/>
                  </a:cubicBezTo>
                  <a:cubicBezTo>
                    <a:pt x="64" y="361"/>
                    <a:pt x="64" y="352"/>
                    <a:pt x="63" y="344"/>
                  </a:cubicBezTo>
                  <a:cubicBezTo>
                    <a:pt x="63" y="343"/>
                    <a:pt x="63" y="343"/>
                    <a:pt x="63" y="343"/>
                  </a:cubicBezTo>
                  <a:cubicBezTo>
                    <a:pt x="63" y="341"/>
                    <a:pt x="62" y="338"/>
                    <a:pt x="62" y="335"/>
                  </a:cubicBezTo>
                  <a:cubicBezTo>
                    <a:pt x="62" y="331"/>
                    <a:pt x="61" y="327"/>
                    <a:pt x="61" y="323"/>
                  </a:cubicBezTo>
                  <a:cubicBezTo>
                    <a:pt x="61" y="321"/>
                    <a:pt x="60" y="318"/>
                    <a:pt x="60" y="315"/>
                  </a:cubicBezTo>
                  <a:cubicBezTo>
                    <a:pt x="60" y="313"/>
                    <a:pt x="60" y="312"/>
                    <a:pt x="59" y="310"/>
                  </a:cubicBezTo>
                  <a:cubicBezTo>
                    <a:pt x="58" y="302"/>
                    <a:pt x="57" y="294"/>
                    <a:pt x="56" y="285"/>
                  </a:cubicBezTo>
                  <a:cubicBezTo>
                    <a:pt x="55" y="279"/>
                    <a:pt x="54" y="273"/>
                    <a:pt x="53" y="267"/>
                  </a:cubicBezTo>
                  <a:cubicBezTo>
                    <a:pt x="52" y="262"/>
                    <a:pt x="51" y="256"/>
                    <a:pt x="50" y="251"/>
                  </a:cubicBezTo>
                  <a:cubicBezTo>
                    <a:pt x="49" y="244"/>
                    <a:pt x="47" y="236"/>
                    <a:pt x="46" y="229"/>
                  </a:cubicBezTo>
                  <a:cubicBezTo>
                    <a:pt x="44" y="221"/>
                    <a:pt x="43" y="213"/>
                    <a:pt x="41" y="205"/>
                  </a:cubicBezTo>
                  <a:cubicBezTo>
                    <a:pt x="41" y="204"/>
                    <a:pt x="41" y="204"/>
                    <a:pt x="41" y="203"/>
                  </a:cubicBezTo>
                  <a:cubicBezTo>
                    <a:pt x="41" y="203"/>
                    <a:pt x="41" y="203"/>
                    <a:pt x="41" y="203"/>
                  </a:cubicBezTo>
                  <a:cubicBezTo>
                    <a:pt x="31" y="151"/>
                    <a:pt x="20" y="99"/>
                    <a:pt x="9" y="46"/>
                  </a:cubicBezTo>
                  <a:cubicBezTo>
                    <a:pt x="6" y="31"/>
                    <a:pt x="3" y="15"/>
                    <a:pt x="0" y="0"/>
                  </a:cubicBezTo>
                  <a:cubicBezTo>
                    <a:pt x="3" y="16"/>
                    <a:pt x="16" y="29"/>
                    <a:pt x="25" y="43"/>
                  </a:cubicBezTo>
                  <a:cubicBezTo>
                    <a:pt x="26" y="44"/>
                    <a:pt x="27" y="46"/>
                    <a:pt x="28" y="47"/>
                  </a:cubicBezTo>
                  <a:cubicBezTo>
                    <a:pt x="41" y="69"/>
                    <a:pt x="52" y="92"/>
                    <a:pt x="62" y="116"/>
                  </a:cubicBezTo>
                  <a:cubicBezTo>
                    <a:pt x="68" y="129"/>
                    <a:pt x="73" y="143"/>
                    <a:pt x="78" y="156"/>
                  </a:cubicBezTo>
                  <a:cubicBezTo>
                    <a:pt x="82" y="165"/>
                    <a:pt x="85" y="175"/>
                    <a:pt x="88" y="184"/>
                  </a:cubicBezTo>
                  <a:cubicBezTo>
                    <a:pt x="88" y="184"/>
                    <a:pt x="88" y="184"/>
                    <a:pt x="88" y="184"/>
                  </a:cubicBezTo>
                  <a:cubicBezTo>
                    <a:pt x="89" y="186"/>
                    <a:pt x="89" y="186"/>
                    <a:pt x="89" y="186"/>
                  </a:cubicBezTo>
                  <a:cubicBezTo>
                    <a:pt x="91" y="190"/>
                    <a:pt x="93" y="195"/>
                    <a:pt x="94" y="200"/>
                  </a:cubicBezTo>
                  <a:cubicBezTo>
                    <a:pt x="99" y="212"/>
                    <a:pt x="104" y="225"/>
                    <a:pt x="108" y="238"/>
                  </a:cubicBezTo>
                  <a:cubicBezTo>
                    <a:pt x="112" y="250"/>
                    <a:pt x="117" y="262"/>
                    <a:pt x="120" y="274"/>
                  </a:cubicBezTo>
                  <a:cubicBezTo>
                    <a:pt x="123" y="281"/>
                    <a:pt x="125" y="287"/>
                    <a:pt x="127" y="294"/>
                  </a:cubicBezTo>
                  <a:cubicBezTo>
                    <a:pt x="127" y="294"/>
                    <a:pt x="127" y="294"/>
                    <a:pt x="127" y="294"/>
                  </a:cubicBezTo>
                  <a:cubicBezTo>
                    <a:pt x="128" y="297"/>
                    <a:pt x="128" y="299"/>
                    <a:pt x="129" y="302"/>
                  </a:cubicBezTo>
                  <a:cubicBezTo>
                    <a:pt x="130" y="305"/>
                    <a:pt x="131" y="309"/>
                    <a:pt x="132" y="312"/>
                  </a:cubicBezTo>
                  <a:cubicBezTo>
                    <a:pt x="132" y="314"/>
                    <a:pt x="133" y="315"/>
                    <a:pt x="133" y="316"/>
                  </a:cubicBezTo>
                  <a:cubicBezTo>
                    <a:pt x="133" y="316"/>
                    <a:pt x="133" y="316"/>
                    <a:pt x="133" y="316"/>
                  </a:cubicBezTo>
                  <a:cubicBezTo>
                    <a:pt x="134" y="319"/>
                    <a:pt x="135" y="322"/>
                    <a:pt x="135" y="326"/>
                  </a:cubicBezTo>
                  <a:cubicBezTo>
                    <a:pt x="136" y="327"/>
                    <a:pt x="136" y="329"/>
                    <a:pt x="137" y="331"/>
                  </a:cubicBezTo>
                  <a:cubicBezTo>
                    <a:pt x="137" y="332"/>
                    <a:pt x="137" y="332"/>
                    <a:pt x="137" y="332"/>
                  </a:cubicBezTo>
                  <a:cubicBezTo>
                    <a:pt x="137" y="332"/>
                    <a:pt x="137" y="333"/>
                    <a:pt x="137" y="334"/>
                  </a:cubicBezTo>
                  <a:cubicBezTo>
                    <a:pt x="138" y="335"/>
                    <a:pt x="138" y="337"/>
                    <a:pt x="138" y="338"/>
                  </a:cubicBezTo>
                  <a:cubicBezTo>
                    <a:pt x="138" y="339"/>
                    <a:pt x="138" y="339"/>
                    <a:pt x="138" y="339"/>
                  </a:cubicBezTo>
                  <a:cubicBezTo>
                    <a:pt x="139" y="341"/>
                    <a:pt x="139" y="343"/>
                    <a:pt x="139" y="344"/>
                  </a:cubicBezTo>
                  <a:cubicBezTo>
                    <a:pt x="140" y="345"/>
                    <a:pt x="140" y="345"/>
                    <a:pt x="140" y="345"/>
                  </a:cubicBezTo>
                  <a:cubicBezTo>
                    <a:pt x="141" y="349"/>
                    <a:pt x="142" y="354"/>
                    <a:pt x="143" y="358"/>
                  </a:cubicBezTo>
                  <a:cubicBezTo>
                    <a:pt x="144" y="362"/>
                    <a:pt x="144" y="367"/>
                    <a:pt x="145" y="371"/>
                  </a:cubicBezTo>
                  <a:cubicBezTo>
                    <a:pt x="146" y="374"/>
                    <a:pt x="146" y="377"/>
                    <a:pt x="147" y="380"/>
                  </a:cubicBezTo>
                  <a:cubicBezTo>
                    <a:pt x="147" y="382"/>
                    <a:pt x="147" y="384"/>
                    <a:pt x="148" y="386"/>
                  </a:cubicBezTo>
                  <a:cubicBezTo>
                    <a:pt x="148" y="387"/>
                    <a:pt x="148" y="389"/>
                    <a:pt x="148" y="390"/>
                  </a:cubicBezTo>
                  <a:cubicBezTo>
                    <a:pt x="148" y="393"/>
                    <a:pt x="148" y="395"/>
                    <a:pt x="148" y="397"/>
                  </a:cubicBezTo>
                  <a:cubicBezTo>
                    <a:pt x="148" y="398"/>
                    <a:pt x="149" y="399"/>
                    <a:pt x="149" y="401"/>
                  </a:cubicBezTo>
                  <a:close/>
                </a:path>
              </a:pathLst>
            </a:custGeom>
            <a:solidFill>
              <a:srgbClr val="78A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2" name="Freeform 276"/>
            <p:cNvSpPr/>
            <p:nvPr/>
          </p:nvSpPr>
          <p:spPr bwMode="auto">
            <a:xfrm>
              <a:off x="7620000" y="4432300"/>
              <a:ext cx="109538" cy="525462"/>
            </a:xfrm>
            <a:custGeom>
              <a:avLst/>
              <a:gdLst>
                <a:gd name="T0" fmla="*/ 31 w 39"/>
                <a:gd name="T1" fmla="*/ 19 h 187"/>
                <a:gd name="T2" fmla="*/ 18 w 39"/>
                <a:gd name="T3" fmla="*/ 1 h 187"/>
                <a:gd name="T4" fmla="*/ 6 w 39"/>
                <a:gd name="T5" fmla="*/ 20 h 187"/>
                <a:gd name="T6" fmla="*/ 1 w 39"/>
                <a:gd name="T7" fmla="*/ 100 h 187"/>
                <a:gd name="T8" fmla="*/ 6 w 39"/>
                <a:gd name="T9" fmla="*/ 157 h 187"/>
                <a:gd name="T10" fmla="*/ 13 w 39"/>
                <a:gd name="T11" fmla="*/ 180 h 187"/>
                <a:gd name="T12" fmla="*/ 35 w 39"/>
                <a:gd name="T13" fmla="*/ 113 h 187"/>
                <a:gd name="T14" fmla="*/ 31 w 39"/>
                <a:gd name="T15" fmla="*/ 19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9" h="187">
                  <a:moveTo>
                    <a:pt x="31" y="19"/>
                  </a:moveTo>
                  <a:cubicBezTo>
                    <a:pt x="29" y="10"/>
                    <a:pt x="25" y="0"/>
                    <a:pt x="18" y="1"/>
                  </a:cubicBezTo>
                  <a:cubicBezTo>
                    <a:pt x="10" y="1"/>
                    <a:pt x="7" y="11"/>
                    <a:pt x="6" y="20"/>
                  </a:cubicBezTo>
                  <a:cubicBezTo>
                    <a:pt x="2" y="46"/>
                    <a:pt x="0" y="73"/>
                    <a:pt x="1" y="100"/>
                  </a:cubicBezTo>
                  <a:cubicBezTo>
                    <a:pt x="2" y="119"/>
                    <a:pt x="2" y="138"/>
                    <a:pt x="6" y="157"/>
                  </a:cubicBezTo>
                  <a:cubicBezTo>
                    <a:pt x="7" y="163"/>
                    <a:pt x="8" y="176"/>
                    <a:pt x="13" y="180"/>
                  </a:cubicBezTo>
                  <a:cubicBezTo>
                    <a:pt x="27" y="187"/>
                    <a:pt x="34" y="123"/>
                    <a:pt x="35" y="113"/>
                  </a:cubicBezTo>
                  <a:cubicBezTo>
                    <a:pt x="39" y="82"/>
                    <a:pt x="37" y="50"/>
                    <a:pt x="31" y="1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3" name="Freeform 277"/>
            <p:cNvSpPr/>
            <p:nvPr/>
          </p:nvSpPr>
          <p:spPr bwMode="auto">
            <a:xfrm>
              <a:off x="7656513" y="4454525"/>
              <a:ext cx="185738" cy="514350"/>
            </a:xfrm>
            <a:custGeom>
              <a:avLst/>
              <a:gdLst>
                <a:gd name="T0" fmla="*/ 65 w 66"/>
                <a:gd name="T1" fmla="*/ 23 h 183"/>
                <a:gd name="T2" fmla="*/ 57 w 66"/>
                <a:gd name="T3" fmla="*/ 2 h 183"/>
                <a:gd name="T4" fmla="*/ 41 w 66"/>
                <a:gd name="T5" fmla="*/ 17 h 183"/>
                <a:gd name="T6" fmla="*/ 14 w 66"/>
                <a:gd name="T7" fmla="*/ 93 h 183"/>
                <a:gd name="T8" fmla="*/ 3 w 66"/>
                <a:gd name="T9" fmla="*/ 149 h 183"/>
                <a:gd name="T10" fmla="*/ 5 w 66"/>
                <a:gd name="T11" fmla="*/ 173 h 183"/>
                <a:gd name="T12" fmla="*/ 44 w 66"/>
                <a:gd name="T13" fmla="*/ 115 h 183"/>
                <a:gd name="T14" fmla="*/ 65 w 66"/>
                <a:gd name="T15" fmla="*/ 23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6" h="183">
                  <a:moveTo>
                    <a:pt x="65" y="23"/>
                  </a:moveTo>
                  <a:cubicBezTo>
                    <a:pt x="66" y="14"/>
                    <a:pt x="64" y="3"/>
                    <a:pt x="57" y="2"/>
                  </a:cubicBezTo>
                  <a:cubicBezTo>
                    <a:pt x="50" y="0"/>
                    <a:pt x="44" y="9"/>
                    <a:pt x="41" y="17"/>
                  </a:cubicBezTo>
                  <a:cubicBezTo>
                    <a:pt x="30" y="41"/>
                    <a:pt x="21" y="67"/>
                    <a:pt x="14" y="93"/>
                  </a:cubicBezTo>
                  <a:cubicBezTo>
                    <a:pt x="10" y="111"/>
                    <a:pt x="5" y="130"/>
                    <a:pt x="3" y="149"/>
                  </a:cubicBezTo>
                  <a:cubicBezTo>
                    <a:pt x="2" y="155"/>
                    <a:pt x="0" y="168"/>
                    <a:pt x="5" y="173"/>
                  </a:cubicBezTo>
                  <a:cubicBezTo>
                    <a:pt x="15" y="183"/>
                    <a:pt x="40" y="124"/>
                    <a:pt x="44" y="115"/>
                  </a:cubicBezTo>
                  <a:cubicBezTo>
                    <a:pt x="55" y="85"/>
                    <a:pt x="63" y="54"/>
                    <a:pt x="65" y="2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4" name="Freeform 278"/>
            <p:cNvSpPr/>
            <p:nvPr/>
          </p:nvSpPr>
          <p:spPr bwMode="auto">
            <a:xfrm>
              <a:off x="7670800" y="4513263"/>
              <a:ext cx="301625" cy="469900"/>
            </a:xfrm>
            <a:custGeom>
              <a:avLst/>
              <a:gdLst>
                <a:gd name="T0" fmla="*/ 102 w 107"/>
                <a:gd name="T1" fmla="*/ 26 h 167"/>
                <a:gd name="T2" fmla="*/ 100 w 107"/>
                <a:gd name="T3" fmla="*/ 3 h 167"/>
                <a:gd name="T4" fmla="*/ 80 w 107"/>
                <a:gd name="T5" fmla="*/ 14 h 167"/>
                <a:gd name="T6" fmla="*/ 34 w 107"/>
                <a:gd name="T7" fmla="*/ 80 h 167"/>
                <a:gd name="T8" fmla="*/ 8 w 107"/>
                <a:gd name="T9" fmla="*/ 130 h 167"/>
                <a:gd name="T10" fmla="*/ 3 w 107"/>
                <a:gd name="T11" fmla="*/ 154 h 167"/>
                <a:gd name="T12" fmla="*/ 57 w 107"/>
                <a:gd name="T13" fmla="*/ 108 h 167"/>
                <a:gd name="T14" fmla="*/ 102 w 107"/>
                <a:gd name="T15" fmla="*/ 26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7" h="167">
                  <a:moveTo>
                    <a:pt x="102" y="26"/>
                  </a:moveTo>
                  <a:cubicBezTo>
                    <a:pt x="105" y="18"/>
                    <a:pt x="107" y="7"/>
                    <a:pt x="100" y="3"/>
                  </a:cubicBezTo>
                  <a:cubicBezTo>
                    <a:pt x="94" y="0"/>
                    <a:pt x="86" y="7"/>
                    <a:pt x="80" y="14"/>
                  </a:cubicBezTo>
                  <a:cubicBezTo>
                    <a:pt x="63" y="34"/>
                    <a:pt x="48" y="56"/>
                    <a:pt x="34" y="80"/>
                  </a:cubicBezTo>
                  <a:cubicBezTo>
                    <a:pt x="25" y="96"/>
                    <a:pt x="15" y="113"/>
                    <a:pt x="8" y="130"/>
                  </a:cubicBezTo>
                  <a:cubicBezTo>
                    <a:pt x="6" y="136"/>
                    <a:pt x="0" y="148"/>
                    <a:pt x="3" y="154"/>
                  </a:cubicBezTo>
                  <a:cubicBezTo>
                    <a:pt x="11" y="167"/>
                    <a:pt x="51" y="116"/>
                    <a:pt x="57" y="108"/>
                  </a:cubicBezTo>
                  <a:cubicBezTo>
                    <a:pt x="76" y="84"/>
                    <a:pt x="91" y="55"/>
                    <a:pt x="102" y="2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5" name="Freeform 279"/>
            <p:cNvSpPr/>
            <p:nvPr/>
          </p:nvSpPr>
          <p:spPr bwMode="auto">
            <a:xfrm>
              <a:off x="7685088" y="4606925"/>
              <a:ext cx="396875" cy="387350"/>
            </a:xfrm>
            <a:custGeom>
              <a:avLst/>
              <a:gdLst>
                <a:gd name="T0" fmla="*/ 131 w 141"/>
                <a:gd name="T1" fmla="*/ 28 h 138"/>
                <a:gd name="T2" fmla="*/ 135 w 141"/>
                <a:gd name="T3" fmla="*/ 5 h 138"/>
                <a:gd name="T4" fmla="*/ 113 w 141"/>
                <a:gd name="T5" fmla="*/ 10 h 138"/>
                <a:gd name="T6" fmla="*/ 51 w 141"/>
                <a:gd name="T7" fmla="*/ 61 h 138"/>
                <a:gd name="T8" fmla="*/ 13 w 141"/>
                <a:gd name="T9" fmla="*/ 103 h 138"/>
                <a:gd name="T10" fmla="*/ 1 w 141"/>
                <a:gd name="T11" fmla="*/ 124 h 138"/>
                <a:gd name="T12" fmla="*/ 65 w 141"/>
                <a:gd name="T13" fmla="*/ 95 h 138"/>
                <a:gd name="T14" fmla="*/ 131 w 141"/>
                <a:gd name="T15" fmla="*/ 28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1" h="138">
                  <a:moveTo>
                    <a:pt x="131" y="28"/>
                  </a:moveTo>
                  <a:cubicBezTo>
                    <a:pt x="136" y="20"/>
                    <a:pt x="141" y="10"/>
                    <a:pt x="135" y="5"/>
                  </a:cubicBezTo>
                  <a:cubicBezTo>
                    <a:pt x="130" y="0"/>
                    <a:pt x="120" y="5"/>
                    <a:pt x="113" y="10"/>
                  </a:cubicBezTo>
                  <a:cubicBezTo>
                    <a:pt x="91" y="25"/>
                    <a:pt x="70" y="42"/>
                    <a:pt x="51" y="61"/>
                  </a:cubicBezTo>
                  <a:cubicBezTo>
                    <a:pt x="38" y="74"/>
                    <a:pt x="24" y="88"/>
                    <a:pt x="13" y="103"/>
                  </a:cubicBezTo>
                  <a:cubicBezTo>
                    <a:pt x="9" y="108"/>
                    <a:pt x="0" y="118"/>
                    <a:pt x="1" y="124"/>
                  </a:cubicBezTo>
                  <a:cubicBezTo>
                    <a:pt x="5" y="138"/>
                    <a:pt x="57" y="101"/>
                    <a:pt x="65" y="95"/>
                  </a:cubicBezTo>
                  <a:cubicBezTo>
                    <a:pt x="90" y="76"/>
                    <a:pt x="113" y="53"/>
                    <a:pt x="131" y="2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6" name="Freeform 280"/>
            <p:cNvSpPr/>
            <p:nvPr/>
          </p:nvSpPr>
          <p:spPr bwMode="auto">
            <a:xfrm>
              <a:off x="7693025" y="4729163"/>
              <a:ext cx="465138" cy="277812"/>
            </a:xfrm>
            <a:custGeom>
              <a:avLst/>
              <a:gdLst>
                <a:gd name="T0" fmla="*/ 151 w 165"/>
                <a:gd name="T1" fmla="*/ 26 h 99"/>
                <a:gd name="T2" fmla="*/ 161 w 165"/>
                <a:gd name="T3" fmla="*/ 6 h 99"/>
                <a:gd name="T4" fmla="*/ 139 w 165"/>
                <a:gd name="T5" fmla="*/ 4 h 99"/>
                <a:gd name="T6" fmla="*/ 66 w 165"/>
                <a:gd name="T7" fmla="*/ 37 h 99"/>
                <a:gd name="T8" fmla="*/ 17 w 165"/>
                <a:gd name="T9" fmla="*/ 66 h 99"/>
                <a:gd name="T10" fmla="*/ 0 w 165"/>
                <a:gd name="T11" fmla="*/ 84 h 99"/>
                <a:gd name="T12" fmla="*/ 70 w 165"/>
                <a:gd name="T13" fmla="*/ 73 h 99"/>
                <a:gd name="T14" fmla="*/ 151 w 165"/>
                <a:gd name="T15" fmla="*/ 26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5" h="99">
                  <a:moveTo>
                    <a:pt x="151" y="26"/>
                  </a:moveTo>
                  <a:cubicBezTo>
                    <a:pt x="158" y="21"/>
                    <a:pt x="165" y="12"/>
                    <a:pt x="161" y="6"/>
                  </a:cubicBezTo>
                  <a:cubicBezTo>
                    <a:pt x="158" y="0"/>
                    <a:pt x="147" y="2"/>
                    <a:pt x="139" y="4"/>
                  </a:cubicBezTo>
                  <a:cubicBezTo>
                    <a:pt x="114" y="13"/>
                    <a:pt x="89" y="24"/>
                    <a:pt x="66" y="37"/>
                  </a:cubicBezTo>
                  <a:cubicBezTo>
                    <a:pt x="49" y="46"/>
                    <a:pt x="32" y="55"/>
                    <a:pt x="17" y="66"/>
                  </a:cubicBezTo>
                  <a:cubicBezTo>
                    <a:pt x="12" y="70"/>
                    <a:pt x="1" y="77"/>
                    <a:pt x="0" y="84"/>
                  </a:cubicBezTo>
                  <a:cubicBezTo>
                    <a:pt x="0" y="99"/>
                    <a:pt x="60" y="76"/>
                    <a:pt x="70" y="73"/>
                  </a:cubicBezTo>
                  <a:cubicBezTo>
                    <a:pt x="99" y="62"/>
                    <a:pt x="127" y="46"/>
                    <a:pt x="151" y="2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7" name="Freeform 281"/>
            <p:cNvSpPr/>
            <p:nvPr/>
          </p:nvSpPr>
          <p:spPr bwMode="auto">
            <a:xfrm>
              <a:off x="7685088" y="4867275"/>
              <a:ext cx="515938" cy="149225"/>
            </a:xfrm>
            <a:custGeom>
              <a:avLst/>
              <a:gdLst>
                <a:gd name="T0" fmla="*/ 165 w 183"/>
                <a:gd name="T1" fmla="*/ 24 h 53"/>
                <a:gd name="T2" fmla="*/ 181 w 183"/>
                <a:gd name="T3" fmla="*/ 8 h 53"/>
                <a:gd name="T4" fmla="*/ 159 w 183"/>
                <a:gd name="T5" fmla="*/ 0 h 53"/>
                <a:gd name="T6" fmla="*/ 80 w 183"/>
                <a:gd name="T7" fmla="*/ 11 h 53"/>
                <a:gd name="T8" fmla="*/ 25 w 183"/>
                <a:gd name="T9" fmla="*/ 27 h 53"/>
                <a:gd name="T10" fmla="*/ 4 w 183"/>
                <a:gd name="T11" fmla="*/ 39 h 53"/>
                <a:gd name="T12" fmla="*/ 74 w 183"/>
                <a:gd name="T13" fmla="*/ 47 h 53"/>
                <a:gd name="T14" fmla="*/ 165 w 183"/>
                <a:gd name="T15" fmla="*/ 24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3" h="52">
                  <a:moveTo>
                    <a:pt x="165" y="24"/>
                  </a:moveTo>
                  <a:cubicBezTo>
                    <a:pt x="173" y="21"/>
                    <a:pt x="183" y="15"/>
                    <a:pt x="181" y="8"/>
                  </a:cubicBezTo>
                  <a:cubicBezTo>
                    <a:pt x="179" y="1"/>
                    <a:pt x="168" y="0"/>
                    <a:pt x="159" y="0"/>
                  </a:cubicBezTo>
                  <a:cubicBezTo>
                    <a:pt x="133" y="1"/>
                    <a:pt x="106" y="5"/>
                    <a:pt x="80" y="11"/>
                  </a:cubicBezTo>
                  <a:cubicBezTo>
                    <a:pt x="61" y="16"/>
                    <a:pt x="43" y="20"/>
                    <a:pt x="25" y="27"/>
                  </a:cubicBezTo>
                  <a:cubicBezTo>
                    <a:pt x="19" y="29"/>
                    <a:pt x="6" y="33"/>
                    <a:pt x="4" y="39"/>
                  </a:cubicBezTo>
                  <a:cubicBezTo>
                    <a:pt x="0" y="53"/>
                    <a:pt x="64" y="48"/>
                    <a:pt x="74" y="47"/>
                  </a:cubicBezTo>
                  <a:cubicBezTo>
                    <a:pt x="105" y="44"/>
                    <a:pt x="136" y="37"/>
                    <a:pt x="165" y="2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8" name="Freeform 282"/>
            <p:cNvSpPr/>
            <p:nvPr/>
          </p:nvSpPr>
          <p:spPr bwMode="auto">
            <a:xfrm>
              <a:off x="7673975" y="4965700"/>
              <a:ext cx="523875" cy="117475"/>
            </a:xfrm>
            <a:custGeom>
              <a:avLst/>
              <a:gdLst>
                <a:gd name="T0" fmla="*/ 167 w 186"/>
                <a:gd name="T1" fmla="*/ 38 h 42"/>
                <a:gd name="T2" fmla="*/ 186 w 186"/>
                <a:gd name="T3" fmla="*/ 26 h 42"/>
                <a:gd name="T4" fmla="*/ 168 w 186"/>
                <a:gd name="T5" fmla="*/ 13 h 42"/>
                <a:gd name="T6" fmla="*/ 88 w 186"/>
                <a:gd name="T7" fmla="*/ 2 h 42"/>
                <a:gd name="T8" fmla="*/ 31 w 186"/>
                <a:gd name="T9" fmla="*/ 2 h 42"/>
                <a:gd name="T10" fmla="*/ 8 w 186"/>
                <a:gd name="T11" fmla="*/ 8 h 42"/>
                <a:gd name="T12" fmla="*/ 73 w 186"/>
                <a:gd name="T13" fmla="*/ 35 h 42"/>
                <a:gd name="T14" fmla="*/ 167 w 186"/>
                <a:gd name="T15" fmla="*/ 38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6" h="42">
                  <a:moveTo>
                    <a:pt x="167" y="38"/>
                  </a:moveTo>
                  <a:cubicBezTo>
                    <a:pt x="176" y="37"/>
                    <a:pt x="186" y="33"/>
                    <a:pt x="186" y="26"/>
                  </a:cubicBezTo>
                  <a:cubicBezTo>
                    <a:pt x="186" y="19"/>
                    <a:pt x="176" y="15"/>
                    <a:pt x="168" y="13"/>
                  </a:cubicBezTo>
                  <a:cubicBezTo>
                    <a:pt x="142" y="7"/>
                    <a:pt x="115" y="3"/>
                    <a:pt x="88" y="2"/>
                  </a:cubicBezTo>
                  <a:cubicBezTo>
                    <a:pt x="69" y="1"/>
                    <a:pt x="50" y="0"/>
                    <a:pt x="31" y="2"/>
                  </a:cubicBezTo>
                  <a:cubicBezTo>
                    <a:pt x="25" y="3"/>
                    <a:pt x="12" y="3"/>
                    <a:pt x="8" y="8"/>
                  </a:cubicBezTo>
                  <a:cubicBezTo>
                    <a:pt x="0" y="21"/>
                    <a:pt x="63" y="33"/>
                    <a:pt x="73" y="35"/>
                  </a:cubicBezTo>
                  <a:cubicBezTo>
                    <a:pt x="104" y="41"/>
                    <a:pt x="136" y="42"/>
                    <a:pt x="167" y="3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9" name="Freeform 283"/>
            <p:cNvSpPr/>
            <p:nvPr/>
          </p:nvSpPr>
          <p:spPr bwMode="auto">
            <a:xfrm>
              <a:off x="7223125" y="4056063"/>
              <a:ext cx="250825" cy="369887"/>
            </a:xfrm>
            <a:custGeom>
              <a:avLst/>
              <a:gdLst>
                <a:gd name="T0" fmla="*/ 22 w 89"/>
                <a:gd name="T1" fmla="*/ 11 h 132"/>
                <a:gd name="T2" fmla="*/ 4 w 89"/>
                <a:gd name="T3" fmla="*/ 3 h 132"/>
                <a:gd name="T4" fmla="*/ 4 w 89"/>
                <a:gd name="T5" fmla="*/ 22 h 132"/>
                <a:gd name="T6" fmla="*/ 35 w 89"/>
                <a:gd name="T7" fmla="*/ 80 h 132"/>
                <a:gd name="T8" fmla="*/ 62 w 89"/>
                <a:gd name="T9" fmla="*/ 119 h 132"/>
                <a:gd name="T10" fmla="*/ 77 w 89"/>
                <a:gd name="T11" fmla="*/ 131 h 132"/>
                <a:gd name="T12" fmla="*/ 64 w 89"/>
                <a:gd name="T13" fmla="*/ 75 h 132"/>
                <a:gd name="T14" fmla="*/ 22 w 89"/>
                <a:gd name="T15" fmla="*/ 11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9" h="132">
                  <a:moveTo>
                    <a:pt x="22" y="11"/>
                  </a:moveTo>
                  <a:cubicBezTo>
                    <a:pt x="17" y="5"/>
                    <a:pt x="9" y="0"/>
                    <a:pt x="4" y="3"/>
                  </a:cubicBezTo>
                  <a:cubicBezTo>
                    <a:pt x="0" y="7"/>
                    <a:pt x="2" y="15"/>
                    <a:pt x="4" y="22"/>
                  </a:cubicBezTo>
                  <a:cubicBezTo>
                    <a:pt x="13" y="42"/>
                    <a:pt x="23" y="62"/>
                    <a:pt x="35" y="80"/>
                  </a:cubicBezTo>
                  <a:cubicBezTo>
                    <a:pt x="43" y="94"/>
                    <a:pt x="52" y="107"/>
                    <a:pt x="62" y="119"/>
                  </a:cubicBezTo>
                  <a:cubicBezTo>
                    <a:pt x="65" y="123"/>
                    <a:pt x="72" y="132"/>
                    <a:pt x="77" y="131"/>
                  </a:cubicBezTo>
                  <a:cubicBezTo>
                    <a:pt x="89" y="131"/>
                    <a:pt x="68" y="83"/>
                    <a:pt x="64" y="75"/>
                  </a:cubicBezTo>
                  <a:cubicBezTo>
                    <a:pt x="54" y="52"/>
                    <a:pt x="39" y="30"/>
                    <a:pt x="22" y="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0" name="Freeform 284"/>
            <p:cNvSpPr/>
            <p:nvPr/>
          </p:nvSpPr>
          <p:spPr bwMode="auto">
            <a:xfrm>
              <a:off x="7332663" y="4013200"/>
              <a:ext cx="149225" cy="415925"/>
            </a:xfrm>
            <a:custGeom>
              <a:avLst/>
              <a:gdLst>
                <a:gd name="T0" fmla="*/ 21 w 53"/>
                <a:gd name="T1" fmla="*/ 14 h 148"/>
                <a:gd name="T2" fmla="*/ 6 w 53"/>
                <a:gd name="T3" fmla="*/ 3 h 148"/>
                <a:gd name="T4" fmla="*/ 1 w 53"/>
                <a:gd name="T5" fmla="*/ 20 h 148"/>
                <a:gd name="T6" fmla="*/ 15 w 53"/>
                <a:gd name="T7" fmla="*/ 85 h 148"/>
                <a:gd name="T8" fmla="*/ 30 w 53"/>
                <a:gd name="T9" fmla="*/ 129 h 148"/>
                <a:gd name="T10" fmla="*/ 42 w 53"/>
                <a:gd name="T11" fmla="*/ 145 h 148"/>
                <a:gd name="T12" fmla="*/ 45 w 53"/>
                <a:gd name="T13" fmla="*/ 88 h 148"/>
                <a:gd name="T14" fmla="*/ 21 w 53"/>
                <a:gd name="T15" fmla="*/ 14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2" h="148">
                  <a:moveTo>
                    <a:pt x="21" y="14"/>
                  </a:moveTo>
                  <a:cubicBezTo>
                    <a:pt x="18" y="8"/>
                    <a:pt x="12" y="0"/>
                    <a:pt x="6" y="3"/>
                  </a:cubicBezTo>
                  <a:cubicBezTo>
                    <a:pt x="1" y="4"/>
                    <a:pt x="0" y="13"/>
                    <a:pt x="1" y="20"/>
                  </a:cubicBezTo>
                  <a:cubicBezTo>
                    <a:pt x="4" y="42"/>
                    <a:pt x="8" y="64"/>
                    <a:pt x="15" y="85"/>
                  </a:cubicBezTo>
                  <a:cubicBezTo>
                    <a:pt x="19" y="100"/>
                    <a:pt x="24" y="115"/>
                    <a:pt x="30" y="129"/>
                  </a:cubicBezTo>
                  <a:cubicBezTo>
                    <a:pt x="33" y="134"/>
                    <a:pt x="36" y="144"/>
                    <a:pt x="42" y="145"/>
                  </a:cubicBezTo>
                  <a:cubicBezTo>
                    <a:pt x="53" y="148"/>
                    <a:pt x="46" y="96"/>
                    <a:pt x="45" y="88"/>
                  </a:cubicBezTo>
                  <a:cubicBezTo>
                    <a:pt x="40" y="62"/>
                    <a:pt x="32" y="37"/>
                    <a:pt x="21" y="1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1" name="Freeform 285"/>
            <p:cNvSpPr/>
            <p:nvPr/>
          </p:nvSpPr>
          <p:spPr bwMode="auto">
            <a:xfrm>
              <a:off x="7431088" y="4008438"/>
              <a:ext cx="90488" cy="428625"/>
            </a:xfrm>
            <a:custGeom>
              <a:avLst/>
              <a:gdLst>
                <a:gd name="T0" fmla="*/ 26 w 32"/>
                <a:gd name="T1" fmla="*/ 15 h 153"/>
                <a:gd name="T2" fmla="*/ 15 w 32"/>
                <a:gd name="T3" fmla="*/ 0 h 153"/>
                <a:gd name="T4" fmla="*/ 5 w 32"/>
                <a:gd name="T5" fmla="*/ 16 h 153"/>
                <a:gd name="T6" fmla="*/ 1 w 32"/>
                <a:gd name="T7" fmla="*/ 82 h 153"/>
                <a:gd name="T8" fmla="*/ 4 w 32"/>
                <a:gd name="T9" fmla="*/ 129 h 153"/>
                <a:gd name="T10" fmla="*/ 10 w 32"/>
                <a:gd name="T11" fmla="*/ 147 h 153"/>
                <a:gd name="T12" fmla="*/ 29 w 32"/>
                <a:gd name="T13" fmla="*/ 93 h 153"/>
                <a:gd name="T14" fmla="*/ 26 w 32"/>
                <a:gd name="T15" fmla="*/ 15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2" h="153">
                  <a:moveTo>
                    <a:pt x="26" y="15"/>
                  </a:moveTo>
                  <a:cubicBezTo>
                    <a:pt x="24" y="8"/>
                    <a:pt x="21" y="0"/>
                    <a:pt x="15" y="0"/>
                  </a:cubicBezTo>
                  <a:cubicBezTo>
                    <a:pt x="9" y="1"/>
                    <a:pt x="6" y="9"/>
                    <a:pt x="5" y="16"/>
                  </a:cubicBezTo>
                  <a:cubicBezTo>
                    <a:pt x="2" y="38"/>
                    <a:pt x="0" y="60"/>
                    <a:pt x="1" y="82"/>
                  </a:cubicBezTo>
                  <a:cubicBezTo>
                    <a:pt x="1" y="97"/>
                    <a:pt x="1" y="113"/>
                    <a:pt x="4" y="129"/>
                  </a:cubicBezTo>
                  <a:cubicBezTo>
                    <a:pt x="5" y="134"/>
                    <a:pt x="5" y="145"/>
                    <a:pt x="10" y="147"/>
                  </a:cubicBezTo>
                  <a:cubicBezTo>
                    <a:pt x="21" y="153"/>
                    <a:pt x="28" y="101"/>
                    <a:pt x="29" y="93"/>
                  </a:cubicBezTo>
                  <a:cubicBezTo>
                    <a:pt x="32" y="67"/>
                    <a:pt x="31" y="41"/>
                    <a:pt x="26" y="1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2" name="Freeform 286"/>
            <p:cNvSpPr/>
            <p:nvPr/>
          </p:nvSpPr>
          <p:spPr bwMode="auto">
            <a:xfrm>
              <a:off x="7459663" y="4027488"/>
              <a:ext cx="155575" cy="420687"/>
            </a:xfrm>
            <a:custGeom>
              <a:avLst/>
              <a:gdLst>
                <a:gd name="T0" fmla="*/ 54 w 55"/>
                <a:gd name="T1" fmla="*/ 19 h 150"/>
                <a:gd name="T2" fmla="*/ 48 w 55"/>
                <a:gd name="T3" fmla="*/ 1 h 150"/>
                <a:gd name="T4" fmla="*/ 34 w 55"/>
                <a:gd name="T5" fmla="*/ 13 h 150"/>
                <a:gd name="T6" fmla="*/ 12 w 55"/>
                <a:gd name="T7" fmla="*/ 76 h 150"/>
                <a:gd name="T8" fmla="*/ 3 w 55"/>
                <a:gd name="T9" fmla="*/ 122 h 150"/>
                <a:gd name="T10" fmla="*/ 4 w 55"/>
                <a:gd name="T11" fmla="*/ 141 h 150"/>
                <a:gd name="T12" fmla="*/ 36 w 55"/>
                <a:gd name="T13" fmla="*/ 94 h 150"/>
                <a:gd name="T14" fmla="*/ 54 w 55"/>
                <a:gd name="T15" fmla="*/ 19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5" h="150">
                  <a:moveTo>
                    <a:pt x="54" y="19"/>
                  </a:moveTo>
                  <a:cubicBezTo>
                    <a:pt x="55" y="11"/>
                    <a:pt x="54" y="2"/>
                    <a:pt x="48" y="1"/>
                  </a:cubicBezTo>
                  <a:cubicBezTo>
                    <a:pt x="42" y="0"/>
                    <a:pt x="37" y="7"/>
                    <a:pt x="34" y="13"/>
                  </a:cubicBezTo>
                  <a:cubicBezTo>
                    <a:pt x="25" y="33"/>
                    <a:pt x="18" y="54"/>
                    <a:pt x="12" y="76"/>
                  </a:cubicBezTo>
                  <a:cubicBezTo>
                    <a:pt x="8" y="91"/>
                    <a:pt x="4" y="106"/>
                    <a:pt x="3" y="122"/>
                  </a:cubicBezTo>
                  <a:cubicBezTo>
                    <a:pt x="2" y="127"/>
                    <a:pt x="0" y="138"/>
                    <a:pt x="4" y="141"/>
                  </a:cubicBezTo>
                  <a:cubicBezTo>
                    <a:pt x="12" y="150"/>
                    <a:pt x="33" y="101"/>
                    <a:pt x="36" y="94"/>
                  </a:cubicBezTo>
                  <a:cubicBezTo>
                    <a:pt x="46" y="70"/>
                    <a:pt x="52" y="44"/>
                    <a:pt x="54" y="1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3" name="Freeform 287"/>
            <p:cNvSpPr/>
            <p:nvPr/>
          </p:nvSpPr>
          <p:spPr bwMode="auto">
            <a:xfrm>
              <a:off x="7470775" y="4075113"/>
              <a:ext cx="250825" cy="385762"/>
            </a:xfrm>
            <a:custGeom>
              <a:avLst/>
              <a:gdLst>
                <a:gd name="T0" fmla="*/ 85 w 89"/>
                <a:gd name="T1" fmla="*/ 22 h 137"/>
                <a:gd name="T2" fmla="*/ 83 w 89"/>
                <a:gd name="T3" fmla="*/ 3 h 137"/>
                <a:gd name="T4" fmla="*/ 67 w 89"/>
                <a:gd name="T5" fmla="*/ 11 h 137"/>
                <a:gd name="T6" fmla="*/ 29 w 89"/>
                <a:gd name="T7" fmla="*/ 65 h 137"/>
                <a:gd name="T8" fmla="*/ 7 w 89"/>
                <a:gd name="T9" fmla="*/ 107 h 137"/>
                <a:gd name="T10" fmla="*/ 3 w 89"/>
                <a:gd name="T11" fmla="*/ 126 h 137"/>
                <a:gd name="T12" fmla="*/ 47 w 89"/>
                <a:gd name="T13" fmla="*/ 89 h 137"/>
                <a:gd name="T14" fmla="*/ 85 w 89"/>
                <a:gd name="T15" fmla="*/ 22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9" h="137">
                  <a:moveTo>
                    <a:pt x="85" y="22"/>
                  </a:moveTo>
                  <a:cubicBezTo>
                    <a:pt x="87" y="15"/>
                    <a:pt x="89" y="6"/>
                    <a:pt x="83" y="3"/>
                  </a:cubicBezTo>
                  <a:cubicBezTo>
                    <a:pt x="78" y="0"/>
                    <a:pt x="71" y="6"/>
                    <a:pt x="67" y="11"/>
                  </a:cubicBezTo>
                  <a:cubicBezTo>
                    <a:pt x="53" y="28"/>
                    <a:pt x="40" y="46"/>
                    <a:pt x="29" y="65"/>
                  </a:cubicBezTo>
                  <a:cubicBezTo>
                    <a:pt x="21" y="79"/>
                    <a:pt x="13" y="92"/>
                    <a:pt x="7" y="107"/>
                  </a:cubicBezTo>
                  <a:cubicBezTo>
                    <a:pt x="5" y="112"/>
                    <a:pt x="0" y="122"/>
                    <a:pt x="3" y="126"/>
                  </a:cubicBezTo>
                  <a:cubicBezTo>
                    <a:pt x="9" y="137"/>
                    <a:pt x="42" y="96"/>
                    <a:pt x="47" y="89"/>
                  </a:cubicBezTo>
                  <a:cubicBezTo>
                    <a:pt x="63" y="69"/>
                    <a:pt x="76" y="46"/>
                    <a:pt x="85" y="2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4" name="Freeform 288"/>
            <p:cNvSpPr/>
            <p:nvPr/>
          </p:nvSpPr>
          <p:spPr bwMode="auto">
            <a:xfrm>
              <a:off x="7481888" y="4154488"/>
              <a:ext cx="330200" cy="317500"/>
            </a:xfrm>
            <a:custGeom>
              <a:avLst/>
              <a:gdLst>
                <a:gd name="T0" fmla="*/ 108 w 117"/>
                <a:gd name="T1" fmla="*/ 22 h 113"/>
                <a:gd name="T2" fmla="*/ 112 w 117"/>
                <a:gd name="T3" fmla="*/ 4 h 113"/>
                <a:gd name="T4" fmla="*/ 94 w 117"/>
                <a:gd name="T5" fmla="*/ 8 h 113"/>
                <a:gd name="T6" fmla="*/ 43 w 117"/>
                <a:gd name="T7" fmla="*/ 49 h 113"/>
                <a:gd name="T8" fmla="*/ 10 w 117"/>
                <a:gd name="T9" fmla="*/ 83 h 113"/>
                <a:gd name="T10" fmla="*/ 1 w 117"/>
                <a:gd name="T11" fmla="*/ 101 h 113"/>
                <a:gd name="T12" fmla="*/ 54 w 117"/>
                <a:gd name="T13" fmla="*/ 77 h 113"/>
                <a:gd name="T14" fmla="*/ 108 w 117"/>
                <a:gd name="T15" fmla="*/ 22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7" h="113">
                  <a:moveTo>
                    <a:pt x="108" y="22"/>
                  </a:moveTo>
                  <a:cubicBezTo>
                    <a:pt x="113" y="17"/>
                    <a:pt x="117" y="8"/>
                    <a:pt x="112" y="4"/>
                  </a:cubicBezTo>
                  <a:cubicBezTo>
                    <a:pt x="108" y="0"/>
                    <a:pt x="100" y="4"/>
                    <a:pt x="94" y="8"/>
                  </a:cubicBezTo>
                  <a:cubicBezTo>
                    <a:pt x="76" y="20"/>
                    <a:pt x="59" y="34"/>
                    <a:pt x="43" y="49"/>
                  </a:cubicBezTo>
                  <a:cubicBezTo>
                    <a:pt x="31" y="60"/>
                    <a:pt x="20" y="71"/>
                    <a:pt x="10" y="83"/>
                  </a:cubicBezTo>
                  <a:cubicBezTo>
                    <a:pt x="7" y="88"/>
                    <a:pt x="0" y="96"/>
                    <a:pt x="1" y="101"/>
                  </a:cubicBezTo>
                  <a:cubicBezTo>
                    <a:pt x="4" y="113"/>
                    <a:pt x="47" y="82"/>
                    <a:pt x="54" y="77"/>
                  </a:cubicBezTo>
                  <a:cubicBezTo>
                    <a:pt x="75" y="62"/>
                    <a:pt x="93" y="43"/>
                    <a:pt x="108" y="2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5" name="Freeform 289"/>
            <p:cNvSpPr/>
            <p:nvPr/>
          </p:nvSpPr>
          <p:spPr bwMode="auto">
            <a:xfrm>
              <a:off x="7488238" y="4254500"/>
              <a:ext cx="385763" cy="225425"/>
            </a:xfrm>
            <a:custGeom>
              <a:avLst/>
              <a:gdLst>
                <a:gd name="T0" fmla="*/ 125 w 137"/>
                <a:gd name="T1" fmla="*/ 22 h 80"/>
                <a:gd name="T2" fmla="*/ 134 w 137"/>
                <a:gd name="T3" fmla="*/ 5 h 80"/>
                <a:gd name="T4" fmla="*/ 115 w 137"/>
                <a:gd name="T5" fmla="*/ 3 h 80"/>
                <a:gd name="T6" fmla="*/ 55 w 137"/>
                <a:gd name="T7" fmla="*/ 30 h 80"/>
                <a:gd name="T8" fmla="*/ 14 w 137"/>
                <a:gd name="T9" fmla="*/ 54 h 80"/>
                <a:gd name="T10" fmla="*/ 1 w 137"/>
                <a:gd name="T11" fmla="*/ 68 h 80"/>
                <a:gd name="T12" fmla="*/ 58 w 137"/>
                <a:gd name="T13" fmla="*/ 59 h 80"/>
                <a:gd name="T14" fmla="*/ 125 w 137"/>
                <a:gd name="T15" fmla="*/ 22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7" h="80">
                  <a:moveTo>
                    <a:pt x="125" y="22"/>
                  </a:moveTo>
                  <a:cubicBezTo>
                    <a:pt x="131" y="17"/>
                    <a:pt x="137" y="10"/>
                    <a:pt x="134" y="5"/>
                  </a:cubicBezTo>
                  <a:cubicBezTo>
                    <a:pt x="131" y="0"/>
                    <a:pt x="122" y="1"/>
                    <a:pt x="115" y="3"/>
                  </a:cubicBezTo>
                  <a:cubicBezTo>
                    <a:pt x="95" y="10"/>
                    <a:pt x="74" y="19"/>
                    <a:pt x="55" y="30"/>
                  </a:cubicBezTo>
                  <a:cubicBezTo>
                    <a:pt x="41" y="37"/>
                    <a:pt x="27" y="44"/>
                    <a:pt x="14" y="54"/>
                  </a:cubicBezTo>
                  <a:cubicBezTo>
                    <a:pt x="10" y="57"/>
                    <a:pt x="1" y="63"/>
                    <a:pt x="1" y="68"/>
                  </a:cubicBezTo>
                  <a:cubicBezTo>
                    <a:pt x="0" y="80"/>
                    <a:pt x="50" y="62"/>
                    <a:pt x="58" y="59"/>
                  </a:cubicBezTo>
                  <a:cubicBezTo>
                    <a:pt x="82" y="50"/>
                    <a:pt x="105" y="38"/>
                    <a:pt x="125" y="2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6" name="Freeform 290"/>
            <p:cNvSpPr/>
            <p:nvPr/>
          </p:nvSpPr>
          <p:spPr bwMode="auto">
            <a:xfrm>
              <a:off x="7212013" y="4841875"/>
              <a:ext cx="560388" cy="1851025"/>
            </a:xfrm>
            <a:custGeom>
              <a:avLst/>
              <a:gdLst>
                <a:gd name="T0" fmla="*/ 177 w 199"/>
                <a:gd name="T1" fmla="*/ 44 h 659"/>
                <a:gd name="T2" fmla="*/ 178 w 199"/>
                <a:gd name="T3" fmla="*/ 49 h 659"/>
                <a:gd name="T4" fmla="*/ 194 w 199"/>
                <a:gd name="T5" fmla="*/ 64 h 659"/>
                <a:gd name="T6" fmla="*/ 170 w 199"/>
                <a:gd name="T7" fmla="*/ 61 h 659"/>
                <a:gd name="T8" fmla="*/ 161 w 199"/>
                <a:gd name="T9" fmla="*/ 61 h 659"/>
                <a:gd name="T10" fmla="*/ 154 w 199"/>
                <a:gd name="T11" fmla="*/ 66 h 659"/>
                <a:gd name="T12" fmla="*/ 112 w 199"/>
                <a:gd name="T13" fmla="*/ 126 h 659"/>
                <a:gd name="T14" fmla="*/ 78 w 199"/>
                <a:gd name="T15" fmla="*/ 193 h 659"/>
                <a:gd name="T16" fmla="*/ 34 w 199"/>
                <a:gd name="T17" fmla="*/ 335 h 659"/>
                <a:gd name="T18" fmla="*/ 17 w 199"/>
                <a:gd name="T19" fmla="*/ 563 h 659"/>
                <a:gd name="T20" fmla="*/ 23 w 199"/>
                <a:gd name="T21" fmla="*/ 645 h 659"/>
                <a:gd name="T22" fmla="*/ 23 w 199"/>
                <a:gd name="T23" fmla="*/ 649 h 659"/>
                <a:gd name="T24" fmla="*/ 8 w 199"/>
                <a:gd name="T25" fmla="*/ 649 h 659"/>
                <a:gd name="T26" fmla="*/ 1 w 199"/>
                <a:gd name="T27" fmla="*/ 564 h 659"/>
                <a:gd name="T28" fmla="*/ 3 w 199"/>
                <a:gd name="T29" fmla="*/ 456 h 659"/>
                <a:gd name="T30" fmla="*/ 16 w 199"/>
                <a:gd name="T31" fmla="*/ 345 h 659"/>
                <a:gd name="T32" fmla="*/ 137 w 199"/>
                <a:gd name="T33" fmla="*/ 60 h 659"/>
                <a:gd name="T34" fmla="*/ 152 w 199"/>
                <a:gd name="T35" fmla="*/ 39 h 659"/>
                <a:gd name="T36" fmla="*/ 150 w 199"/>
                <a:gd name="T37" fmla="*/ 6 h 659"/>
                <a:gd name="T38" fmla="*/ 152 w 199"/>
                <a:gd name="T39" fmla="*/ 10 h 659"/>
                <a:gd name="T40" fmla="*/ 163 w 199"/>
                <a:gd name="T41" fmla="*/ 13 h 659"/>
                <a:gd name="T42" fmla="*/ 163 w 199"/>
                <a:gd name="T43" fmla="*/ 13 h 659"/>
                <a:gd name="T44" fmla="*/ 178 w 199"/>
                <a:gd name="T45" fmla="*/ 0 h 659"/>
                <a:gd name="T46" fmla="*/ 173 w 199"/>
                <a:gd name="T47" fmla="*/ 13 h 659"/>
                <a:gd name="T48" fmla="*/ 177 w 199"/>
                <a:gd name="T49" fmla="*/ 26 h 659"/>
                <a:gd name="T50" fmla="*/ 199 w 199"/>
                <a:gd name="T51" fmla="*/ 32 h 659"/>
                <a:gd name="T52" fmla="*/ 183 w 199"/>
                <a:gd name="T53" fmla="*/ 36 h 659"/>
                <a:gd name="T54" fmla="*/ 177 w 199"/>
                <a:gd name="T55" fmla="*/ 43 h 659"/>
                <a:gd name="T56" fmla="*/ 177 w 199"/>
                <a:gd name="T57" fmla="*/ 44 h 6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99" h="659">
                  <a:moveTo>
                    <a:pt x="177" y="44"/>
                  </a:moveTo>
                  <a:cubicBezTo>
                    <a:pt x="177" y="46"/>
                    <a:pt x="177" y="48"/>
                    <a:pt x="178" y="49"/>
                  </a:cubicBezTo>
                  <a:cubicBezTo>
                    <a:pt x="181" y="56"/>
                    <a:pt x="187" y="61"/>
                    <a:pt x="194" y="64"/>
                  </a:cubicBezTo>
                  <a:cubicBezTo>
                    <a:pt x="186" y="63"/>
                    <a:pt x="178" y="61"/>
                    <a:pt x="170" y="61"/>
                  </a:cubicBezTo>
                  <a:cubicBezTo>
                    <a:pt x="167" y="60"/>
                    <a:pt x="164" y="60"/>
                    <a:pt x="161" y="61"/>
                  </a:cubicBezTo>
                  <a:cubicBezTo>
                    <a:pt x="158" y="62"/>
                    <a:pt x="156" y="64"/>
                    <a:pt x="154" y="66"/>
                  </a:cubicBezTo>
                  <a:cubicBezTo>
                    <a:pt x="137" y="82"/>
                    <a:pt x="124" y="105"/>
                    <a:pt x="112" y="126"/>
                  </a:cubicBezTo>
                  <a:cubicBezTo>
                    <a:pt x="99" y="147"/>
                    <a:pt x="88" y="170"/>
                    <a:pt x="78" y="193"/>
                  </a:cubicBezTo>
                  <a:cubicBezTo>
                    <a:pt x="58" y="238"/>
                    <a:pt x="44" y="286"/>
                    <a:pt x="34" y="335"/>
                  </a:cubicBezTo>
                  <a:cubicBezTo>
                    <a:pt x="19" y="409"/>
                    <a:pt x="14" y="487"/>
                    <a:pt x="17" y="563"/>
                  </a:cubicBezTo>
                  <a:cubicBezTo>
                    <a:pt x="18" y="591"/>
                    <a:pt x="20" y="618"/>
                    <a:pt x="23" y="645"/>
                  </a:cubicBezTo>
                  <a:cubicBezTo>
                    <a:pt x="23" y="646"/>
                    <a:pt x="23" y="648"/>
                    <a:pt x="23" y="649"/>
                  </a:cubicBezTo>
                  <a:cubicBezTo>
                    <a:pt x="24" y="659"/>
                    <a:pt x="9" y="659"/>
                    <a:pt x="8" y="649"/>
                  </a:cubicBezTo>
                  <a:cubicBezTo>
                    <a:pt x="5" y="621"/>
                    <a:pt x="3" y="592"/>
                    <a:pt x="1" y="564"/>
                  </a:cubicBezTo>
                  <a:cubicBezTo>
                    <a:pt x="0" y="528"/>
                    <a:pt x="0" y="492"/>
                    <a:pt x="3" y="456"/>
                  </a:cubicBezTo>
                  <a:cubicBezTo>
                    <a:pt x="5" y="418"/>
                    <a:pt x="9" y="381"/>
                    <a:pt x="16" y="345"/>
                  </a:cubicBezTo>
                  <a:cubicBezTo>
                    <a:pt x="35" y="242"/>
                    <a:pt x="74" y="143"/>
                    <a:pt x="137" y="60"/>
                  </a:cubicBezTo>
                  <a:cubicBezTo>
                    <a:pt x="142" y="54"/>
                    <a:pt x="150" y="47"/>
                    <a:pt x="152" y="39"/>
                  </a:cubicBezTo>
                  <a:cubicBezTo>
                    <a:pt x="153" y="29"/>
                    <a:pt x="150" y="16"/>
                    <a:pt x="150" y="6"/>
                  </a:cubicBezTo>
                  <a:cubicBezTo>
                    <a:pt x="152" y="10"/>
                    <a:pt x="152" y="10"/>
                    <a:pt x="152" y="10"/>
                  </a:cubicBezTo>
                  <a:cubicBezTo>
                    <a:pt x="154" y="14"/>
                    <a:pt x="159" y="15"/>
                    <a:pt x="163" y="13"/>
                  </a:cubicBezTo>
                  <a:cubicBezTo>
                    <a:pt x="163" y="13"/>
                    <a:pt x="163" y="13"/>
                    <a:pt x="163" y="13"/>
                  </a:cubicBezTo>
                  <a:cubicBezTo>
                    <a:pt x="168" y="9"/>
                    <a:pt x="173" y="4"/>
                    <a:pt x="178" y="0"/>
                  </a:cubicBezTo>
                  <a:cubicBezTo>
                    <a:pt x="176" y="5"/>
                    <a:pt x="174" y="9"/>
                    <a:pt x="173" y="13"/>
                  </a:cubicBezTo>
                  <a:cubicBezTo>
                    <a:pt x="173" y="18"/>
                    <a:pt x="173" y="23"/>
                    <a:pt x="177" y="26"/>
                  </a:cubicBezTo>
                  <a:cubicBezTo>
                    <a:pt x="182" y="32"/>
                    <a:pt x="192" y="30"/>
                    <a:pt x="199" y="32"/>
                  </a:cubicBezTo>
                  <a:cubicBezTo>
                    <a:pt x="194" y="32"/>
                    <a:pt x="188" y="34"/>
                    <a:pt x="183" y="36"/>
                  </a:cubicBezTo>
                  <a:cubicBezTo>
                    <a:pt x="180" y="38"/>
                    <a:pt x="177" y="40"/>
                    <a:pt x="177" y="43"/>
                  </a:cubicBezTo>
                  <a:cubicBezTo>
                    <a:pt x="177" y="44"/>
                    <a:pt x="177" y="44"/>
                    <a:pt x="177" y="44"/>
                  </a:cubicBezTo>
                  <a:close/>
                </a:path>
              </a:pathLst>
            </a:custGeom>
            <a:solidFill>
              <a:srgbClr val="99CA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7" name="Freeform 291"/>
            <p:cNvSpPr/>
            <p:nvPr/>
          </p:nvSpPr>
          <p:spPr bwMode="auto">
            <a:xfrm>
              <a:off x="7178675" y="4362450"/>
              <a:ext cx="379413" cy="1979612"/>
            </a:xfrm>
            <a:custGeom>
              <a:avLst/>
              <a:gdLst>
                <a:gd name="T0" fmla="*/ 119 w 135"/>
                <a:gd name="T1" fmla="*/ 26 h 705"/>
                <a:gd name="T2" fmla="*/ 123 w 135"/>
                <a:gd name="T3" fmla="*/ 29 h 705"/>
                <a:gd name="T4" fmla="*/ 129 w 135"/>
                <a:gd name="T5" fmla="*/ 29 h 705"/>
                <a:gd name="T6" fmla="*/ 135 w 135"/>
                <a:gd name="T7" fmla="*/ 30 h 705"/>
                <a:gd name="T8" fmla="*/ 126 w 135"/>
                <a:gd name="T9" fmla="*/ 33 h 705"/>
                <a:gd name="T10" fmla="*/ 98 w 135"/>
                <a:gd name="T11" fmla="*/ 54 h 705"/>
                <a:gd name="T12" fmla="*/ 81 w 135"/>
                <a:gd name="T13" fmla="*/ 95 h 705"/>
                <a:gd name="T14" fmla="*/ 49 w 135"/>
                <a:gd name="T15" fmla="*/ 178 h 705"/>
                <a:gd name="T16" fmla="*/ 47 w 135"/>
                <a:gd name="T17" fmla="*/ 184 h 705"/>
                <a:gd name="T18" fmla="*/ 16 w 135"/>
                <a:gd name="T19" fmla="*/ 352 h 705"/>
                <a:gd name="T20" fmla="*/ 15 w 135"/>
                <a:gd name="T21" fmla="*/ 438 h 705"/>
                <a:gd name="T22" fmla="*/ 21 w 135"/>
                <a:gd name="T23" fmla="*/ 529 h 705"/>
                <a:gd name="T24" fmla="*/ 34 w 135"/>
                <a:gd name="T25" fmla="*/ 628 h 705"/>
                <a:gd name="T26" fmla="*/ 44 w 135"/>
                <a:gd name="T27" fmla="*/ 695 h 705"/>
                <a:gd name="T28" fmla="*/ 39 w 135"/>
                <a:gd name="T29" fmla="*/ 704 h 705"/>
                <a:gd name="T30" fmla="*/ 31 w 135"/>
                <a:gd name="T31" fmla="*/ 699 h 705"/>
                <a:gd name="T32" fmla="*/ 21 w 135"/>
                <a:gd name="T33" fmla="*/ 629 h 705"/>
                <a:gd name="T34" fmla="*/ 10 w 135"/>
                <a:gd name="T35" fmla="*/ 544 h 705"/>
                <a:gd name="T36" fmla="*/ 2 w 135"/>
                <a:gd name="T37" fmla="*/ 447 h 705"/>
                <a:gd name="T38" fmla="*/ 12 w 135"/>
                <a:gd name="T39" fmla="*/ 272 h 705"/>
                <a:gd name="T40" fmla="*/ 61 w 135"/>
                <a:gd name="T41" fmla="*/ 106 h 705"/>
                <a:gd name="T42" fmla="*/ 79 w 135"/>
                <a:gd name="T43" fmla="*/ 63 h 705"/>
                <a:gd name="T44" fmla="*/ 88 w 135"/>
                <a:gd name="T45" fmla="*/ 42 h 705"/>
                <a:gd name="T46" fmla="*/ 90 w 135"/>
                <a:gd name="T47" fmla="*/ 25 h 705"/>
                <a:gd name="T48" fmla="*/ 79 w 135"/>
                <a:gd name="T49" fmla="*/ 11 h 705"/>
                <a:gd name="T50" fmla="*/ 86 w 135"/>
                <a:gd name="T51" fmla="*/ 15 h 705"/>
                <a:gd name="T52" fmla="*/ 90 w 135"/>
                <a:gd name="T53" fmla="*/ 15 h 705"/>
                <a:gd name="T54" fmla="*/ 95 w 135"/>
                <a:gd name="T55" fmla="*/ 0 h 705"/>
                <a:gd name="T56" fmla="*/ 99 w 135"/>
                <a:gd name="T57" fmla="*/ 9 h 705"/>
                <a:gd name="T58" fmla="*/ 107 w 135"/>
                <a:gd name="T59" fmla="*/ 7 h 705"/>
                <a:gd name="T60" fmla="*/ 112 w 135"/>
                <a:gd name="T61" fmla="*/ 1 h 705"/>
                <a:gd name="T62" fmla="*/ 112 w 135"/>
                <a:gd name="T63" fmla="*/ 9 h 705"/>
                <a:gd name="T64" fmla="*/ 126 w 135"/>
                <a:gd name="T65" fmla="*/ 15 h 705"/>
                <a:gd name="T66" fmla="*/ 119 w 135"/>
                <a:gd name="T67" fmla="*/ 26 h 7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35" h="705">
                  <a:moveTo>
                    <a:pt x="119" y="26"/>
                  </a:moveTo>
                  <a:cubicBezTo>
                    <a:pt x="119" y="27"/>
                    <a:pt x="121" y="28"/>
                    <a:pt x="123" y="29"/>
                  </a:cubicBezTo>
                  <a:cubicBezTo>
                    <a:pt x="125" y="29"/>
                    <a:pt x="127" y="29"/>
                    <a:pt x="129" y="29"/>
                  </a:cubicBezTo>
                  <a:cubicBezTo>
                    <a:pt x="132" y="29"/>
                    <a:pt x="134" y="29"/>
                    <a:pt x="135" y="30"/>
                  </a:cubicBezTo>
                  <a:cubicBezTo>
                    <a:pt x="132" y="31"/>
                    <a:pt x="129" y="32"/>
                    <a:pt x="126" y="33"/>
                  </a:cubicBezTo>
                  <a:cubicBezTo>
                    <a:pt x="115" y="36"/>
                    <a:pt x="102" y="43"/>
                    <a:pt x="98" y="54"/>
                  </a:cubicBezTo>
                  <a:cubicBezTo>
                    <a:pt x="93" y="68"/>
                    <a:pt x="86" y="81"/>
                    <a:pt x="81" y="95"/>
                  </a:cubicBezTo>
                  <a:cubicBezTo>
                    <a:pt x="69" y="122"/>
                    <a:pt x="58" y="150"/>
                    <a:pt x="49" y="178"/>
                  </a:cubicBezTo>
                  <a:cubicBezTo>
                    <a:pt x="49" y="180"/>
                    <a:pt x="48" y="182"/>
                    <a:pt x="47" y="184"/>
                  </a:cubicBezTo>
                  <a:cubicBezTo>
                    <a:pt x="30" y="239"/>
                    <a:pt x="20" y="295"/>
                    <a:pt x="16" y="352"/>
                  </a:cubicBezTo>
                  <a:cubicBezTo>
                    <a:pt x="15" y="381"/>
                    <a:pt x="14" y="409"/>
                    <a:pt x="15" y="438"/>
                  </a:cubicBezTo>
                  <a:cubicBezTo>
                    <a:pt x="16" y="468"/>
                    <a:pt x="18" y="498"/>
                    <a:pt x="21" y="529"/>
                  </a:cubicBezTo>
                  <a:cubicBezTo>
                    <a:pt x="25" y="562"/>
                    <a:pt x="29" y="595"/>
                    <a:pt x="34" y="628"/>
                  </a:cubicBezTo>
                  <a:cubicBezTo>
                    <a:pt x="37" y="651"/>
                    <a:pt x="40" y="673"/>
                    <a:pt x="44" y="695"/>
                  </a:cubicBezTo>
                  <a:cubicBezTo>
                    <a:pt x="44" y="700"/>
                    <a:pt x="42" y="703"/>
                    <a:pt x="39" y="704"/>
                  </a:cubicBezTo>
                  <a:cubicBezTo>
                    <a:pt x="35" y="705"/>
                    <a:pt x="32" y="704"/>
                    <a:pt x="31" y="699"/>
                  </a:cubicBezTo>
                  <a:cubicBezTo>
                    <a:pt x="27" y="676"/>
                    <a:pt x="24" y="652"/>
                    <a:pt x="21" y="629"/>
                  </a:cubicBezTo>
                  <a:cubicBezTo>
                    <a:pt x="17" y="601"/>
                    <a:pt x="13" y="572"/>
                    <a:pt x="10" y="544"/>
                  </a:cubicBezTo>
                  <a:cubicBezTo>
                    <a:pt x="6" y="512"/>
                    <a:pt x="4" y="479"/>
                    <a:pt x="2" y="447"/>
                  </a:cubicBezTo>
                  <a:cubicBezTo>
                    <a:pt x="0" y="388"/>
                    <a:pt x="2" y="330"/>
                    <a:pt x="12" y="272"/>
                  </a:cubicBezTo>
                  <a:cubicBezTo>
                    <a:pt x="22" y="215"/>
                    <a:pt x="40" y="160"/>
                    <a:pt x="61" y="106"/>
                  </a:cubicBezTo>
                  <a:cubicBezTo>
                    <a:pt x="67" y="92"/>
                    <a:pt x="73" y="78"/>
                    <a:pt x="79" y="63"/>
                  </a:cubicBezTo>
                  <a:cubicBezTo>
                    <a:pt x="82" y="56"/>
                    <a:pt x="85" y="49"/>
                    <a:pt x="88" y="42"/>
                  </a:cubicBezTo>
                  <a:cubicBezTo>
                    <a:pt x="91" y="36"/>
                    <a:pt x="93" y="31"/>
                    <a:pt x="90" y="25"/>
                  </a:cubicBezTo>
                  <a:cubicBezTo>
                    <a:pt x="87" y="20"/>
                    <a:pt x="83" y="15"/>
                    <a:pt x="79" y="11"/>
                  </a:cubicBezTo>
                  <a:cubicBezTo>
                    <a:pt x="81" y="12"/>
                    <a:pt x="84" y="14"/>
                    <a:pt x="86" y="15"/>
                  </a:cubicBezTo>
                  <a:cubicBezTo>
                    <a:pt x="87" y="15"/>
                    <a:pt x="88" y="15"/>
                    <a:pt x="90" y="15"/>
                  </a:cubicBezTo>
                  <a:cubicBezTo>
                    <a:pt x="95" y="15"/>
                    <a:pt x="94" y="4"/>
                    <a:pt x="95" y="0"/>
                  </a:cubicBezTo>
                  <a:cubicBezTo>
                    <a:pt x="96" y="3"/>
                    <a:pt x="96" y="7"/>
                    <a:pt x="99" y="9"/>
                  </a:cubicBezTo>
                  <a:cubicBezTo>
                    <a:pt x="102" y="10"/>
                    <a:pt x="105" y="9"/>
                    <a:pt x="107" y="7"/>
                  </a:cubicBezTo>
                  <a:cubicBezTo>
                    <a:pt x="109" y="6"/>
                    <a:pt x="110" y="3"/>
                    <a:pt x="112" y="1"/>
                  </a:cubicBezTo>
                  <a:cubicBezTo>
                    <a:pt x="111" y="4"/>
                    <a:pt x="111" y="7"/>
                    <a:pt x="112" y="9"/>
                  </a:cubicBezTo>
                  <a:cubicBezTo>
                    <a:pt x="114" y="15"/>
                    <a:pt x="121" y="15"/>
                    <a:pt x="126" y="15"/>
                  </a:cubicBezTo>
                  <a:cubicBezTo>
                    <a:pt x="121" y="16"/>
                    <a:pt x="116" y="22"/>
                    <a:pt x="119" y="26"/>
                  </a:cubicBezTo>
                  <a:close/>
                </a:path>
              </a:pathLst>
            </a:custGeom>
            <a:solidFill>
              <a:srgbClr val="99CA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8" name="Freeform 292"/>
            <p:cNvSpPr/>
            <p:nvPr/>
          </p:nvSpPr>
          <p:spPr bwMode="auto">
            <a:xfrm>
              <a:off x="7350125" y="5122863"/>
              <a:ext cx="123825" cy="273050"/>
            </a:xfrm>
            <a:custGeom>
              <a:avLst/>
              <a:gdLst>
                <a:gd name="T0" fmla="*/ 27 w 44"/>
                <a:gd name="T1" fmla="*/ 78 h 97"/>
                <a:gd name="T2" fmla="*/ 22 w 44"/>
                <a:gd name="T3" fmla="*/ 97 h 97"/>
                <a:gd name="T4" fmla="*/ 17 w 44"/>
                <a:gd name="T5" fmla="*/ 78 h 97"/>
                <a:gd name="T6" fmla="*/ 22 w 44"/>
                <a:gd name="T7" fmla="*/ 0 h 97"/>
                <a:gd name="T8" fmla="*/ 27 w 44"/>
                <a:gd name="T9" fmla="*/ 78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" h="97">
                  <a:moveTo>
                    <a:pt x="27" y="78"/>
                  </a:moveTo>
                  <a:cubicBezTo>
                    <a:pt x="24" y="90"/>
                    <a:pt x="22" y="97"/>
                    <a:pt x="22" y="97"/>
                  </a:cubicBezTo>
                  <a:cubicBezTo>
                    <a:pt x="22" y="97"/>
                    <a:pt x="20" y="90"/>
                    <a:pt x="17" y="78"/>
                  </a:cubicBezTo>
                  <a:cubicBezTo>
                    <a:pt x="10" y="50"/>
                    <a:pt x="0" y="0"/>
                    <a:pt x="22" y="0"/>
                  </a:cubicBezTo>
                  <a:cubicBezTo>
                    <a:pt x="44" y="0"/>
                    <a:pt x="34" y="50"/>
                    <a:pt x="27" y="7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9" name="Freeform 293"/>
            <p:cNvSpPr/>
            <p:nvPr/>
          </p:nvSpPr>
          <p:spPr bwMode="auto">
            <a:xfrm>
              <a:off x="7397750" y="5341938"/>
              <a:ext cx="28575" cy="53975"/>
            </a:xfrm>
            <a:custGeom>
              <a:avLst/>
              <a:gdLst>
                <a:gd name="T0" fmla="*/ 10 w 10"/>
                <a:gd name="T1" fmla="*/ 0 h 19"/>
                <a:gd name="T2" fmla="*/ 5 w 10"/>
                <a:gd name="T3" fmla="*/ 19 h 19"/>
                <a:gd name="T4" fmla="*/ 0 w 10"/>
                <a:gd name="T5" fmla="*/ 0 h 19"/>
                <a:gd name="T6" fmla="*/ 10 w 10"/>
                <a:gd name="T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19">
                  <a:moveTo>
                    <a:pt x="10" y="0"/>
                  </a:moveTo>
                  <a:cubicBezTo>
                    <a:pt x="7" y="12"/>
                    <a:pt x="5" y="19"/>
                    <a:pt x="5" y="19"/>
                  </a:cubicBezTo>
                  <a:cubicBezTo>
                    <a:pt x="5" y="19"/>
                    <a:pt x="3" y="12"/>
                    <a:pt x="0" y="0"/>
                  </a:cubicBezTo>
                  <a:cubicBezTo>
                    <a:pt x="3" y="2"/>
                    <a:pt x="7" y="2"/>
                    <a:pt x="10" y="0"/>
                  </a:cubicBezTo>
                  <a:close/>
                </a:path>
              </a:pathLst>
            </a:custGeom>
            <a:solidFill>
              <a:srgbClr val="DBDC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0" name="Freeform 294"/>
            <p:cNvSpPr/>
            <p:nvPr/>
          </p:nvSpPr>
          <p:spPr bwMode="auto">
            <a:xfrm>
              <a:off x="7350125" y="5429250"/>
              <a:ext cx="123825" cy="271462"/>
            </a:xfrm>
            <a:custGeom>
              <a:avLst/>
              <a:gdLst>
                <a:gd name="T0" fmla="*/ 27 w 44"/>
                <a:gd name="T1" fmla="*/ 19 h 97"/>
                <a:gd name="T2" fmla="*/ 22 w 44"/>
                <a:gd name="T3" fmla="*/ 0 h 97"/>
                <a:gd name="T4" fmla="*/ 17 w 44"/>
                <a:gd name="T5" fmla="*/ 19 h 97"/>
                <a:gd name="T6" fmla="*/ 22 w 44"/>
                <a:gd name="T7" fmla="*/ 97 h 97"/>
                <a:gd name="T8" fmla="*/ 27 w 44"/>
                <a:gd name="T9" fmla="*/ 19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" h="97">
                  <a:moveTo>
                    <a:pt x="27" y="19"/>
                  </a:moveTo>
                  <a:cubicBezTo>
                    <a:pt x="24" y="8"/>
                    <a:pt x="22" y="0"/>
                    <a:pt x="22" y="0"/>
                  </a:cubicBezTo>
                  <a:cubicBezTo>
                    <a:pt x="22" y="0"/>
                    <a:pt x="20" y="8"/>
                    <a:pt x="17" y="19"/>
                  </a:cubicBezTo>
                  <a:cubicBezTo>
                    <a:pt x="10" y="47"/>
                    <a:pt x="0" y="97"/>
                    <a:pt x="22" y="97"/>
                  </a:cubicBezTo>
                  <a:cubicBezTo>
                    <a:pt x="44" y="97"/>
                    <a:pt x="34" y="47"/>
                    <a:pt x="27" y="1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1" name="Freeform 295"/>
            <p:cNvSpPr/>
            <p:nvPr/>
          </p:nvSpPr>
          <p:spPr bwMode="auto">
            <a:xfrm>
              <a:off x="7397750" y="5429250"/>
              <a:ext cx="28575" cy="52387"/>
            </a:xfrm>
            <a:custGeom>
              <a:avLst/>
              <a:gdLst>
                <a:gd name="T0" fmla="*/ 10 w 10"/>
                <a:gd name="T1" fmla="*/ 19 h 19"/>
                <a:gd name="T2" fmla="*/ 5 w 10"/>
                <a:gd name="T3" fmla="*/ 0 h 19"/>
                <a:gd name="T4" fmla="*/ 0 w 10"/>
                <a:gd name="T5" fmla="*/ 19 h 19"/>
                <a:gd name="T6" fmla="*/ 10 w 10"/>
                <a:gd name="T7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19">
                  <a:moveTo>
                    <a:pt x="10" y="19"/>
                  </a:moveTo>
                  <a:cubicBezTo>
                    <a:pt x="7" y="8"/>
                    <a:pt x="5" y="0"/>
                    <a:pt x="5" y="0"/>
                  </a:cubicBezTo>
                  <a:cubicBezTo>
                    <a:pt x="5" y="0"/>
                    <a:pt x="3" y="8"/>
                    <a:pt x="0" y="19"/>
                  </a:cubicBezTo>
                  <a:cubicBezTo>
                    <a:pt x="3" y="17"/>
                    <a:pt x="7" y="17"/>
                    <a:pt x="10" y="19"/>
                  </a:cubicBezTo>
                  <a:close/>
                </a:path>
              </a:pathLst>
            </a:custGeom>
            <a:solidFill>
              <a:srgbClr val="DBDC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2" name="Freeform 296"/>
            <p:cNvSpPr/>
            <p:nvPr/>
          </p:nvSpPr>
          <p:spPr bwMode="auto">
            <a:xfrm>
              <a:off x="7215188" y="5130800"/>
              <a:ext cx="188913" cy="266700"/>
            </a:xfrm>
            <a:custGeom>
              <a:avLst/>
              <a:gdLst>
                <a:gd name="T0" fmla="*/ 62 w 67"/>
                <a:gd name="T1" fmla="*/ 76 h 95"/>
                <a:gd name="T2" fmla="*/ 67 w 67"/>
                <a:gd name="T3" fmla="*/ 95 h 95"/>
                <a:gd name="T4" fmla="*/ 53 w 67"/>
                <a:gd name="T5" fmla="*/ 81 h 95"/>
                <a:gd name="T6" fmla="*/ 18 w 67"/>
                <a:gd name="T7" fmla="*/ 11 h 95"/>
                <a:gd name="T8" fmla="*/ 62 w 67"/>
                <a:gd name="T9" fmla="*/ 76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95">
                  <a:moveTo>
                    <a:pt x="62" y="76"/>
                  </a:moveTo>
                  <a:cubicBezTo>
                    <a:pt x="65" y="87"/>
                    <a:pt x="67" y="95"/>
                    <a:pt x="67" y="95"/>
                  </a:cubicBezTo>
                  <a:cubicBezTo>
                    <a:pt x="67" y="95"/>
                    <a:pt x="61" y="90"/>
                    <a:pt x="53" y="81"/>
                  </a:cubicBezTo>
                  <a:cubicBezTo>
                    <a:pt x="33" y="60"/>
                    <a:pt x="0" y="22"/>
                    <a:pt x="18" y="11"/>
                  </a:cubicBezTo>
                  <a:cubicBezTo>
                    <a:pt x="37" y="0"/>
                    <a:pt x="54" y="48"/>
                    <a:pt x="62" y="7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3" name="Freeform 297"/>
            <p:cNvSpPr/>
            <p:nvPr/>
          </p:nvSpPr>
          <p:spPr bwMode="auto">
            <a:xfrm>
              <a:off x="7364413" y="5345113"/>
              <a:ext cx="39688" cy="52387"/>
            </a:xfrm>
            <a:custGeom>
              <a:avLst/>
              <a:gdLst>
                <a:gd name="T0" fmla="*/ 9 w 14"/>
                <a:gd name="T1" fmla="*/ 0 h 19"/>
                <a:gd name="T2" fmla="*/ 14 w 14"/>
                <a:gd name="T3" fmla="*/ 19 h 19"/>
                <a:gd name="T4" fmla="*/ 0 w 14"/>
                <a:gd name="T5" fmla="*/ 5 h 19"/>
                <a:gd name="T6" fmla="*/ 9 w 14"/>
                <a:gd name="T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19">
                  <a:moveTo>
                    <a:pt x="9" y="0"/>
                  </a:moveTo>
                  <a:cubicBezTo>
                    <a:pt x="12" y="11"/>
                    <a:pt x="14" y="19"/>
                    <a:pt x="14" y="19"/>
                  </a:cubicBezTo>
                  <a:cubicBezTo>
                    <a:pt x="14" y="19"/>
                    <a:pt x="8" y="14"/>
                    <a:pt x="0" y="5"/>
                  </a:cubicBezTo>
                  <a:cubicBezTo>
                    <a:pt x="4" y="5"/>
                    <a:pt x="7" y="3"/>
                    <a:pt x="9" y="0"/>
                  </a:cubicBezTo>
                  <a:close/>
                </a:path>
              </a:pathLst>
            </a:custGeom>
            <a:solidFill>
              <a:srgbClr val="DBDC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4" name="Freeform 298"/>
            <p:cNvSpPr/>
            <p:nvPr/>
          </p:nvSpPr>
          <p:spPr bwMode="auto">
            <a:xfrm>
              <a:off x="7419975" y="5426075"/>
              <a:ext cx="188913" cy="266700"/>
            </a:xfrm>
            <a:custGeom>
              <a:avLst/>
              <a:gdLst>
                <a:gd name="T0" fmla="*/ 14 w 67"/>
                <a:gd name="T1" fmla="*/ 14 h 95"/>
                <a:gd name="T2" fmla="*/ 0 w 67"/>
                <a:gd name="T3" fmla="*/ 0 h 95"/>
                <a:gd name="T4" fmla="*/ 5 w 67"/>
                <a:gd name="T5" fmla="*/ 19 h 95"/>
                <a:gd name="T6" fmla="*/ 49 w 67"/>
                <a:gd name="T7" fmla="*/ 85 h 95"/>
                <a:gd name="T8" fmla="*/ 14 w 67"/>
                <a:gd name="T9" fmla="*/ 14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95">
                  <a:moveTo>
                    <a:pt x="14" y="14"/>
                  </a:moveTo>
                  <a:cubicBezTo>
                    <a:pt x="6" y="6"/>
                    <a:pt x="0" y="0"/>
                    <a:pt x="0" y="0"/>
                  </a:cubicBezTo>
                  <a:cubicBezTo>
                    <a:pt x="0" y="0"/>
                    <a:pt x="2" y="8"/>
                    <a:pt x="5" y="19"/>
                  </a:cubicBezTo>
                  <a:cubicBezTo>
                    <a:pt x="13" y="47"/>
                    <a:pt x="30" y="95"/>
                    <a:pt x="49" y="85"/>
                  </a:cubicBezTo>
                  <a:cubicBezTo>
                    <a:pt x="67" y="74"/>
                    <a:pt x="34" y="35"/>
                    <a:pt x="14" y="1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5" name="Freeform 299"/>
            <p:cNvSpPr/>
            <p:nvPr/>
          </p:nvSpPr>
          <p:spPr bwMode="auto">
            <a:xfrm>
              <a:off x="7419975" y="5426075"/>
              <a:ext cx="39688" cy="53975"/>
            </a:xfrm>
            <a:custGeom>
              <a:avLst/>
              <a:gdLst>
                <a:gd name="T0" fmla="*/ 14 w 14"/>
                <a:gd name="T1" fmla="*/ 14 h 19"/>
                <a:gd name="T2" fmla="*/ 0 w 14"/>
                <a:gd name="T3" fmla="*/ 0 h 19"/>
                <a:gd name="T4" fmla="*/ 5 w 14"/>
                <a:gd name="T5" fmla="*/ 19 h 19"/>
                <a:gd name="T6" fmla="*/ 14 w 14"/>
                <a:gd name="T7" fmla="*/ 14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19">
                  <a:moveTo>
                    <a:pt x="14" y="14"/>
                  </a:moveTo>
                  <a:cubicBezTo>
                    <a:pt x="6" y="6"/>
                    <a:pt x="0" y="0"/>
                    <a:pt x="0" y="0"/>
                  </a:cubicBezTo>
                  <a:cubicBezTo>
                    <a:pt x="0" y="0"/>
                    <a:pt x="2" y="8"/>
                    <a:pt x="5" y="19"/>
                  </a:cubicBezTo>
                  <a:cubicBezTo>
                    <a:pt x="7" y="16"/>
                    <a:pt x="10" y="14"/>
                    <a:pt x="14" y="14"/>
                  </a:cubicBezTo>
                  <a:close/>
                </a:path>
              </a:pathLst>
            </a:custGeom>
            <a:solidFill>
              <a:srgbClr val="DBDC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6" name="Freeform 300"/>
            <p:cNvSpPr/>
            <p:nvPr/>
          </p:nvSpPr>
          <p:spPr bwMode="auto">
            <a:xfrm>
              <a:off x="7129463" y="5214938"/>
              <a:ext cx="268288" cy="188912"/>
            </a:xfrm>
            <a:custGeom>
              <a:avLst/>
              <a:gdLst>
                <a:gd name="T0" fmla="*/ 81 w 95"/>
                <a:gd name="T1" fmla="*/ 53 h 67"/>
                <a:gd name="T2" fmla="*/ 95 w 95"/>
                <a:gd name="T3" fmla="*/ 67 h 67"/>
                <a:gd name="T4" fmla="*/ 76 w 95"/>
                <a:gd name="T5" fmla="*/ 62 h 67"/>
                <a:gd name="T6" fmla="*/ 11 w 95"/>
                <a:gd name="T7" fmla="*/ 19 h 67"/>
                <a:gd name="T8" fmla="*/ 81 w 95"/>
                <a:gd name="T9" fmla="*/ 53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5" h="67">
                  <a:moveTo>
                    <a:pt x="81" y="53"/>
                  </a:moveTo>
                  <a:cubicBezTo>
                    <a:pt x="89" y="61"/>
                    <a:pt x="95" y="67"/>
                    <a:pt x="95" y="67"/>
                  </a:cubicBezTo>
                  <a:cubicBezTo>
                    <a:pt x="95" y="67"/>
                    <a:pt x="87" y="65"/>
                    <a:pt x="76" y="62"/>
                  </a:cubicBezTo>
                  <a:cubicBezTo>
                    <a:pt x="48" y="54"/>
                    <a:pt x="0" y="37"/>
                    <a:pt x="11" y="19"/>
                  </a:cubicBezTo>
                  <a:cubicBezTo>
                    <a:pt x="21" y="0"/>
                    <a:pt x="60" y="33"/>
                    <a:pt x="81" y="5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7" name="Freeform 301"/>
            <p:cNvSpPr/>
            <p:nvPr/>
          </p:nvSpPr>
          <p:spPr bwMode="auto">
            <a:xfrm>
              <a:off x="7343775" y="5364163"/>
              <a:ext cx="53975" cy="39687"/>
            </a:xfrm>
            <a:custGeom>
              <a:avLst/>
              <a:gdLst>
                <a:gd name="T0" fmla="*/ 5 w 19"/>
                <a:gd name="T1" fmla="*/ 0 h 14"/>
                <a:gd name="T2" fmla="*/ 19 w 19"/>
                <a:gd name="T3" fmla="*/ 14 h 14"/>
                <a:gd name="T4" fmla="*/ 0 w 19"/>
                <a:gd name="T5" fmla="*/ 9 h 14"/>
                <a:gd name="T6" fmla="*/ 5 w 19"/>
                <a:gd name="T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14">
                  <a:moveTo>
                    <a:pt x="5" y="0"/>
                  </a:moveTo>
                  <a:cubicBezTo>
                    <a:pt x="13" y="8"/>
                    <a:pt x="19" y="14"/>
                    <a:pt x="19" y="14"/>
                  </a:cubicBezTo>
                  <a:cubicBezTo>
                    <a:pt x="19" y="14"/>
                    <a:pt x="11" y="12"/>
                    <a:pt x="0" y="9"/>
                  </a:cubicBezTo>
                  <a:cubicBezTo>
                    <a:pt x="3" y="7"/>
                    <a:pt x="5" y="4"/>
                    <a:pt x="5" y="0"/>
                  </a:cubicBezTo>
                  <a:close/>
                </a:path>
              </a:pathLst>
            </a:custGeom>
            <a:solidFill>
              <a:srgbClr val="DBDC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8" name="Freeform 302"/>
            <p:cNvSpPr/>
            <p:nvPr/>
          </p:nvSpPr>
          <p:spPr bwMode="auto">
            <a:xfrm>
              <a:off x="7426325" y="5421313"/>
              <a:ext cx="266700" cy="190500"/>
            </a:xfrm>
            <a:custGeom>
              <a:avLst/>
              <a:gdLst>
                <a:gd name="T0" fmla="*/ 19 w 95"/>
                <a:gd name="T1" fmla="*/ 5 h 68"/>
                <a:gd name="T2" fmla="*/ 0 w 95"/>
                <a:gd name="T3" fmla="*/ 0 h 68"/>
                <a:gd name="T4" fmla="*/ 14 w 95"/>
                <a:gd name="T5" fmla="*/ 14 h 68"/>
                <a:gd name="T6" fmla="*/ 84 w 95"/>
                <a:gd name="T7" fmla="*/ 49 h 68"/>
                <a:gd name="T8" fmla="*/ 19 w 95"/>
                <a:gd name="T9" fmla="*/ 5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5" h="68">
                  <a:moveTo>
                    <a:pt x="19" y="5"/>
                  </a:moveTo>
                  <a:cubicBezTo>
                    <a:pt x="8" y="2"/>
                    <a:pt x="0" y="0"/>
                    <a:pt x="0" y="0"/>
                  </a:cubicBezTo>
                  <a:cubicBezTo>
                    <a:pt x="0" y="0"/>
                    <a:pt x="6" y="6"/>
                    <a:pt x="14" y="14"/>
                  </a:cubicBezTo>
                  <a:cubicBezTo>
                    <a:pt x="35" y="34"/>
                    <a:pt x="74" y="68"/>
                    <a:pt x="84" y="49"/>
                  </a:cubicBezTo>
                  <a:cubicBezTo>
                    <a:pt x="95" y="30"/>
                    <a:pt x="47" y="13"/>
                    <a:pt x="19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9" name="Freeform 303"/>
            <p:cNvSpPr/>
            <p:nvPr/>
          </p:nvSpPr>
          <p:spPr bwMode="auto">
            <a:xfrm>
              <a:off x="7426325" y="5421313"/>
              <a:ext cx="52388" cy="38100"/>
            </a:xfrm>
            <a:custGeom>
              <a:avLst/>
              <a:gdLst>
                <a:gd name="T0" fmla="*/ 19 w 19"/>
                <a:gd name="T1" fmla="*/ 5 h 14"/>
                <a:gd name="T2" fmla="*/ 0 w 19"/>
                <a:gd name="T3" fmla="*/ 0 h 14"/>
                <a:gd name="T4" fmla="*/ 14 w 19"/>
                <a:gd name="T5" fmla="*/ 14 h 14"/>
                <a:gd name="T6" fmla="*/ 19 w 19"/>
                <a:gd name="T7" fmla="*/ 5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14">
                  <a:moveTo>
                    <a:pt x="19" y="5"/>
                  </a:moveTo>
                  <a:cubicBezTo>
                    <a:pt x="8" y="2"/>
                    <a:pt x="0" y="0"/>
                    <a:pt x="0" y="0"/>
                  </a:cubicBezTo>
                  <a:cubicBezTo>
                    <a:pt x="0" y="0"/>
                    <a:pt x="6" y="6"/>
                    <a:pt x="14" y="14"/>
                  </a:cubicBezTo>
                  <a:cubicBezTo>
                    <a:pt x="14" y="10"/>
                    <a:pt x="16" y="7"/>
                    <a:pt x="19" y="5"/>
                  </a:cubicBezTo>
                  <a:close/>
                </a:path>
              </a:pathLst>
            </a:custGeom>
            <a:solidFill>
              <a:srgbClr val="DBDC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0" name="Freeform 304"/>
            <p:cNvSpPr/>
            <p:nvPr/>
          </p:nvSpPr>
          <p:spPr bwMode="auto">
            <a:xfrm>
              <a:off x="7121525" y="5349875"/>
              <a:ext cx="273050" cy="123825"/>
            </a:xfrm>
            <a:custGeom>
              <a:avLst/>
              <a:gdLst>
                <a:gd name="T0" fmla="*/ 78 w 97"/>
                <a:gd name="T1" fmla="*/ 17 h 44"/>
                <a:gd name="T2" fmla="*/ 97 w 97"/>
                <a:gd name="T3" fmla="*/ 22 h 44"/>
                <a:gd name="T4" fmla="*/ 78 w 97"/>
                <a:gd name="T5" fmla="*/ 27 h 44"/>
                <a:gd name="T6" fmla="*/ 0 w 97"/>
                <a:gd name="T7" fmla="*/ 22 h 44"/>
                <a:gd name="T8" fmla="*/ 78 w 97"/>
                <a:gd name="T9" fmla="*/ 1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7" h="44">
                  <a:moveTo>
                    <a:pt x="78" y="17"/>
                  </a:moveTo>
                  <a:cubicBezTo>
                    <a:pt x="89" y="20"/>
                    <a:pt x="97" y="22"/>
                    <a:pt x="97" y="22"/>
                  </a:cubicBezTo>
                  <a:cubicBezTo>
                    <a:pt x="97" y="22"/>
                    <a:pt x="89" y="25"/>
                    <a:pt x="78" y="27"/>
                  </a:cubicBezTo>
                  <a:cubicBezTo>
                    <a:pt x="50" y="34"/>
                    <a:pt x="0" y="44"/>
                    <a:pt x="0" y="22"/>
                  </a:cubicBezTo>
                  <a:cubicBezTo>
                    <a:pt x="0" y="0"/>
                    <a:pt x="50" y="10"/>
                    <a:pt x="78" y="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1" name="Freeform 305"/>
            <p:cNvSpPr/>
            <p:nvPr/>
          </p:nvSpPr>
          <p:spPr bwMode="auto">
            <a:xfrm>
              <a:off x="7340600" y="5397500"/>
              <a:ext cx="53975" cy="28575"/>
            </a:xfrm>
            <a:custGeom>
              <a:avLst/>
              <a:gdLst>
                <a:gd name="T0" fmla="*/ 0 w 19"/>
                <a:gd name="T1" fmla="*/ 0 h 10"/>
                <a:gd name="T2" fmla="*/ 19 w 19"/>
                <a:gd name="T3" fmla="*/ 5 h 10"/>
                <a:gd name="T4" fmla="*/ 0 w 19"/>
                <a:gd name="T5" fmla="*/ 10 h 10"/>
                <a:gd name="T6" fmla="*/ 0 w 19"/>
                <a:gd name="T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10">
                  <a:moveTo>
                    <a:pt x="0" y="0"/>
                  </a:moveTo>
                  <a:cubicBezTo>
                    <a:pt x="11" y="3"/>
                    <a:pt x="19" y="5"/>
                    <a:pt x="19" y="5"/>
                  </a:cubicBezTo>
                  <a:cubicBezTo>
                    <a:pt x="19" y="5"/>
                    <a:pt x="11" y="8"/>
                    <a:pt x="0" y="10"/>
                  </a:cubicBezTo>
                  <a:cubicBezTo>
                    <a:pt x="2" y="7"/>
                    <a:pt x="2" y="3"/>
                    <a:pt x="0" y="0"/>
                  </a:cubicBezTo>
                  <a:close/>
                </a:path>
              </a:pathLst>
            </a:custGeom>
            <a:solidFill>
              <a:srgbClr val="DBDC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2" name="Freeform 306"/>
            <p:cNvSpPr/>
            <p:nvPr/>
          </p:nvSpPr>
          <p:spPr bwMode="auto">
            <a:xfrm>
              <a:off x="7138988" y="5407025"/>
              <a:ext cx="255588" cy="55562"/>
            </a:xfrm>
            <a:custGeom>
              <a:avLst/>
              <a:gdLst>
                <a:gd name="T0" fmla="*/ 83 w 91"/>
                <a:gd name="T1" fmla="*/ 0 h 20"/>
                <a:gd name="T2" fmla="*/ 65 w 91"/>
                <a:gd name="T3" fmla="*/ 5 h 20"/>
                <a:gd name="T4" fmla="*/ 0 w 91"/>
                <a:gd name="T5" fmla="*/ 12 h 20"/>
                <a:gd name="T6" fmla="*/ 72 w 91"/>
                <a:gd name="T7" fmla="*/ 7 h 20"/>
                <a:gd name="T8" fmla="*/ 91 w 91"/>
                <a:gd name="T9" fmla="*/ 2 h 20"/>
                <a:gd name="T10" fmla="*/ 83 w 91"/>
                <a:gd name="T11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1" h="20">
                  <a:moveTo>
                    <a:pt x="83" y="0"/>
                  </a:moveTo>
                  <a:cubicBezTo>
                    <a:pt x="81" y="0"/>
                    <a:pt x="74" y="3"/>
                    <a:pt x="65" y="5"/>
                  </a:cubicBezTo>
                  <a:cubicBezTo>
                    <a:pt x="46" y="10"/>
                    <a:pt x="17" y="15"/>
                    <a:pt x="0" y="12"/>
                  </a:cubicBezTo>
                  <a:cubicBezTo>
                    <a:pt x="15" y="20"/>
                    <a:pt x="50" y="13"/>
                    <a:pt x="72" y="7"/>
                  </a:cubicBezTo>
                  <a:cubicBezTo>
                    <a:pt x="83" y="5"/>
                    <a:pt x="91" y="2"/>
                    <a:pt x="91" y="2"/>
                  </a:cubicBezTo>
                  <a:cubicBezTo>
                    <a:pt x="91" y="2"/>
                    <a:pt x="88" y="1"/>
                    <a:pt x="83" y="0"/>
                  </a:cubicBezTo>
                  <a:close/>
                </a:path>
              </a:pathLst>
            </a:custGeom>
            <a:solidFill>
              <a:srgbClr val="DBDC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3" name="Freeform 307"/>
            <p:cNvSpPr/>
            <p:nvPr/>
          </p:nvSpPr>
          <p:spPr bwMode="auto">
            <a:xfrm>
              <a:off x="7429500" y="5349875"/>
              <a:ext cx="273050" cy="123825"/>
            </a:xfrm>
            <a:custGeom>
              <a:avLst/>
              <a:gdLst>
                <a:gd name="T0" fmla="*/ 19 w 97"/>
                <a:gd name="T1" fmla="*/ 17 h 44"/>
                <a:gd name="T2" fmla="*/ 0 w 97"/>
                <a:gd name="T3" fmla="*/ 22 h 44"/>
                <a:gd name="T4" fmla="*/ 19 w 97"/>
                <a:gd name="T5" fmla="*/ 27 h 44"/>
                <a:gd name="T6" fmla="*/ 97 w 97"/>
                <a:gd name="T7" fmla="*/ 22 h 44"/>
                <a:gd name="T8" fmla="*/ 19 w 97"/>
                <a:gd name="T9" fmla="*/ 1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7" h="44">
                  <a:moveTo>
                    <a:pt x="19" y="17"/>
                  </a:moveTo>
                  <a:cubicBezTo>
                    <a:pt x="8" y="20"/>
                    <a:pt x="0" y="22"/>
                    <a:pt x="0" y="22"/>
                  </a:cubicBezTo>
                  <a:cubicBezTo>
                    <a:pt x="0" y="22"/>
                    <a:pt x="8" y="25"/>
                    <a:pt x="19" y="27"/>
                  </a:cubicBezTo>
                  <a:cubicBezTo>
                    <a:pt x="47" y="34"/>
                    <a:pt x="97" y="44"/>
                    <a:pt x="97" y="22"/>
                  </a:cubicBezTo>
                  <a:cubicBezTo>
                    <a:pt x="97" y="0"/>
                    <a:pt x="47" y="10"/>
                    <a:pt x="19" y="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4" name="Freeform 308"/>
            <p:cNvSpPr/>
            <p:nvPr/>
          </p:nvSpPr>
          <p:spPr bwMode="auto">
            <a:xfrm>
              <a:off x="7429500" y="5397500"/>
              <a:ext cx="52388" cy="28575"/>
            </a:xfrm>
            <a:custGeom>
              <a:avLst/>
              <a:gdLst>
                <a:gd name="T0" fmla="*/ 19 w 19"/>
                <a:gd name="T1" fmla="*/ 0 h 10"/>
                <a:gd name="T2" fmla="*/ 0 w 19"/>
                <a:gd name="T3" fmla="*/ 5 h 10"/>
                <a:gd name="T4" fmla="*/ 19 w 19"/>
                <a:gd name="T5" fmla="*/ 10 h 10"/>
                <a:gd name="T6" fmla="*/ 19 w 19"/>
                <a:gd name="T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10">
                  <a:moveTo>
                    <a:pt x="19" y="0"/>
                  </a:moveTo>
                  <a:cubicBezTo>
                    <a:pt x="8" y="3"/>
                    <a:pt x="0" y="5"/>
                    <a:pt x="0" y="5"/>
                  </a:cubicBezTo>
                  <a:cubicBezTo>
                    <a:pt x="0" y="5"/>
                    <a:pt x="8" y="8"/>
                    <a:pt x="19" y="10"/>
                  </a:cubicBezTo>
                  <a:cubicBezTo>
                    <a:pt x="17" y="7"/>
                    <a:pt x="17" y="3"/>
                    <a:pt x="19" y="0"/>
                  </a:cubicBezTo>
                  <a:close/>
                </a:path>
              </a:pathLst>
            </a:custGeom>
            <a:solidFill>
              <a:srgbClr val="DBDC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5" name="Freeform 309"/>
            <p:cNvSpPr/>
            <p:nvPr/>
          </p:nvSpPr>
          <p:spPr bwMode="auto">
            <a:xfrm>
              <a:off x="7429500" y="5407025"/>
              <a:ext cx="269875" cy="61912"/>
            </a:xfrm>
            <a:custGeom>
              <a:avLst/>
              <a:gdLst>
                <a:gd name="T0" fmla="*/ 21 w 96"/>
                <a:gd name="T1" fmla="*/ 4 h 22"/>
                <a:gd name="T2" fmla="*/ 6 w 96"/>
                <a:gd name="T3" fmla="*/ 0 h 22"/>
                <a:gd name="T4" fmla="*/ 0 w 96"/>
                <a:gd name="T5" fmla="*/ 2 h 22"/>
                <a:gd name="T6" fmla="*/ 19 w 96"/>
                <a:gd name="T7" fmla="*/ 7 h 22"/>
                <a:gd name="T8" fmla="*/ 96 w 96"/>
                <a:gd name="T9" fmla="*/ 8 h 22"/>
                <a:gd name="T10" fmla="*/ 21 w 96"/>
                <a:gd name="T11" fmla="*/ 4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6" h="22">
                  <a:moveTo>
                    <a:pt x="21" y="4"/>
                  </a:moveTo>
                  <a:cubicBezTo>
                    <a:pt x="15" y="3"/>
                    <a:pt x="10" y="1"/>
                    <a:pt x="6" y="0"/>
                  </a:cubicBezTo>
                  <a:cubicBezTo>
                    <a:pt x="2" y="1"/>
                    <a:pt x="0" y="2"/>
                    <a:pt x="0" y="2"/>
                  </a:cubicBezTo>
                  <a:cubicBezTo>
                    <a:pt x="0" y="2"/>
                    <a:pt x="8" y="5"/>
                    <a:pt x="19" y="7"/>
                  </a:cubicBezTo>
                  <a:cubicBezTo>
                    <a:pt x="44" y="14"/>
                    <a:pt x="87" y="22"/>
                    <a:pt x="96" y="8"/>
                  </a:cubicBezTo>
                  <a:cubicBezTo>
                    <a:pt x="83" y="18"/>
                    <a:pt x="45" y="10"/>
                    <a:pt x="21" y="4"/>
                  </a:cubicBezTo>
                  <a:close/>
                </a:path>
              </a:pathLst>
            </a:custGeom>
            <a:solidFill>
              <a:srgbClr val="DBDC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6" name="Freeform 310"/>
            <p:cNvSpPr/>
            <p:nvPr/>
          </p:nvSpPr>
          <p:spPr bwMode="auto">
            <a:xfrm>
              <a:off x="7129463" y="5421313"/>
              <a:ext cx="268288" cy="190500"/>
            </a:xfrm>
            <a:custGeom>
              <a:avLst/>
              <a:gdLst>
                <a:gd name="T0" fmla="*/ 76 w 95"/>
                <a:gd name="T1" fmla="*/ 5 h 68"/>
                <a:gd name="T2" fmla="*/ 95 w 95"/>
                <a:gd name="T3" fmla="*/ 0 h 68"/>
                <a:gd name="T4" fmla="*/ 81 w 95"/>
                <a:gd name="T5" fmla="*/ 14 h 68"/>
                <a:gd name="T6" fmla="*/ 11 w 95"/>
                <a:gd name="T7" fmla="*/ 49 h 68"/>
                <a:gd name="T8" fmla="*/ 76 w 95"/>
                <a:gd name="T9" fmla="*/ 5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5" h="68">
                  <a:moveTo>
                    <a:pt x="76" y="5"/>
                  </a:moveTo>
                  <a:cubicBezTo>
                    <a:pt x="87" y="2"/>
                    <a:pt x="95" y="0"/>
                    <a:pt x="95" y="0"/>
                  </a:cubicBezTo>
                  <a:cubicBezTo>
                    <a:pt x="95" y="0"/>
                    <a:pt x="89" y="6"/>
                    <a:pt x="81" y="14"/>
                  </a:cubicBezTo>
                  <a:cubicBezTo>
                    <a:pt x="60" y="34"/>
                    <a:pt x="21" y="68"/>
                    <a:pt x="11" y="49"/>
                  </a:cubicBezTo>
                  <a:cubicBezTo>
                    <a:pt x="0" y="30"/>
                    <a:pt x="48" y="13"/>
                    <a:pt x="76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7" name="Freeform 311"/>
            <p:cNvSpPr/>
            <p:nvPr/>
          </p:nvSpPr>
          <p:spPr bwMode="auto">
            <a:xfrm>
              <a:off x="7343775" y="5421313"/>
              <a:ext cx="53975" cy="38100"/>
            </a:xfrm>
            <a:custGeom>
              <a:avLst/>
              <a:gdLst>
                <a:gd name="T0" fmla="*/ 0 w 19"/>
                <a:gd name="T1" fmla="*/ 5 h 14"/>
                <a:gd name="T2" fmla="*/ 19 w 19"/>
                <a:gd name="T3" fmla="*/ 0 h 14"/>
                <a:gd name="T4" fmla="*/ 5 w 19"/>
                <a:gd name="T5" fmla="*/ 14 h 14"/>
                <a:gd name="T6" fmla="*/ 0 w 19"/>
                <a:gd name="T7" fmla="*/ 5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14">
                  <a:moveTo>
                    <a:pt x="0" y="5"/>
                  </a:moveTo>
                  <a:cubicBezTo>
                    <a:pt x="11" y="2"/>
                    <a:pt x="19" y="0"/>
                    <a:pt x="19" y="0"/>
                  </a:cubicBezTo>
                  <a:cubicBezTo>
                    <a:pt x="19" y="0"/>
                    <a:pt x="13" y="6"/>
                    <a:pt x="5" y="14"/>
                  </a:cubicBezTo>
                  <a:cubicBezTo>
                    <a:pt x="5" y="10"/>
                    <a:pt x="3" y="7"/>
                    <a:pt x="0" y="5"/>
                  </a:cubicBezTo>
                  <a:close/>
                </a:path>
              </a:pathLst>
            </a:custGeom>
            <a:solidFill>
              <a:srgbClr val="DBDC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8" name="Freeform 312"/>
            <p:cNvSpPr/>
            <p:nvPr/>
          </p:nvSpPr>
          <p:spPr bwMode="auto">
            <a:xfrm>
              <a:off x="7161213" y="5421313"/>
              <a:ext cx="236538" cy="184150"/>
            </a:xfrm>
            <a:custGeom>
              <a:avLst/>
              <a:gdLst>
                <a:gd name="T0" fmla="*/ 76 w 84"/>
                <a:gd name="T1" fmla="*/ 2 h 66"/>
                <a:gd name="T2" fmla="*/ 67 w 84"/>
                <a:gd name="T3" fmla="*/ 11 h 66"/>
                <a:gd name="T4" fmla="*/ 0 w 84"/>
                <a:gd name="T5" fmla="*/ 50 h 66"/>
                <a:gd name="T6" fmla="*/ 70 w 84"/>
                <a:gd name="T7" fmla="*/ 14 h 66"/>
                <a:gd name="T8" fmla="*/ 84 w 84"/>
                <a:gd name="T9" fmla="*/ 0 h 66"/>
                <a:gd name="T10" fmla="*/ 76 w 84"/>
                <a:gd name="T11" fmla="*/ 2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4" h="66">
                  <a:moveTo>
                    <a:pt x="76" y="2"/>
                  </a:moveTo>
                  <a:cubicBezTo>
                    <a:pt x="73" y="5"/>
                    <a:pt x="70" y="8"/>
                    <a:pt x="67" y="11"/>
                  </a:cubicBezTo>
                  <a:cubicBezTo>
                    <a:pt x="48" y="29"/>
                    <a:pt x="15" y="58"/>
                    <a:pt x="0" y="50"/>
                  </a:cubicBezTo>
                  <a:cubicBezTo>
                    <a:pt x="12" y="66"/>
                    <a:pt x="50" y="34"/>
                    <a:pt x="70" y="14"/>
                  </a:cubicBezTo>
                  <a:cubicBezTo>
                    <a:pt x="78" y="6"/>
                    <a:pt x="84" y="0"/>
                    <a:pt x="84" y="0"/>
                  </a:cubicBezTo>
                  <a:cubicBezTo>
                    <a:pt x="84" y="0"/>
                    <a:pt x="81" y="1"/>
                    <a:pt x="76" y="2"/>
                  </a:cubicBezTo>
                  <a:close/>
                </a:path>
              </a:pathLst>
            </a:custGeom>
            <a:solidFill>
              <a:srgbClr val="DBDC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9" name="Freeform 313"/>
            <p:cNvSpPr/>
            <p:nvPr/>
          </p:nvSpPr>
          <p:spPr bwMode="auto">
            <a:xfrm>
              <a:off x="7426325" y="5214938"/>
              <a:ext cx="266700" cy="188912"/>
            </a:xfrm>
            <a:custGeom>
              <a:avLst/>
              <a:gdLst>
                <a:gd name="T0" fmla="*/ 14 w 95"/>
                <a:gd name="T1" fmla="*/ 53 h 67"/>
                <a:gd name="T2" fmla="*/ 0 w 95"/>
                <a:gd name="T3" fmla="*/ 67 h 67"/>
                <a:gd name="T4" fmla="*/ 19 w 95"/>
                <a:gd name="T5" fmla="*/ 62 h 67"/>
                <a:gd name="T6" fmla="*/ 84 w 95"/>
                <a:gd name="T7" fmla="*/ 19 h 67"/>
                <a:gd name="T8" fmla="*/ 14 w 95"/>
                <a:gd name="T9" fmla="*/ 53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5" h="67">
                  <a:moveTo>
                    <a:pt x="14" y="53"/>
                  </a:moveTo>
                  <a:cubicBezTo>
                    <a:pt x="6" y="61"/>
                    <a:pt x="0" y="67"/>
                    <a:pt x="0" y="67"/>
                  </a:cubicBezTo>
                  <a:cubicBezTo>
                    <a:pt x="0" y="67"/>
                    <a:pt x="8" y="65"/>
                    <a:pt x="19" y="62"/>
                  </a:cubicBezTo>
                  <a:cubicBezTo>
                    <a:pt x="47" y="54"/>
                    <a:pt x="95" y="37"/>
                    <a:pt x="84" y="19"/>
                  </a:cubicBezTo>
                  <a:cubicBezTo>
                    <a:pt x="74" y="0"/>
                    <a:pt x="35" y="33"/>
                    <a:pt x="14" y="5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0" name="Freeform 314"/>
            <p:cNvSpPr/>
            <p:nvPr/>
          </p:nvSpPr>
          <p:spPr bwMode="auto">
            <a:xfrm>
              <a:off x="7426325" y="5364163"/>
              <a:ext cx="52388" cy="39687"/>
            </a:xfrm>
            <a:custGeom>
              <a:avLst/>
              <a:gdLst>
                <a:gd name="T0" fmla="*/ 14 w 19"/>
                <a:gd name="T1" fmla="*/ 0 h 14"/>
                <a:gd name="T2" fmla="*/ 0 w 19"/>
                <a:gd name="T3" fmla="*/ 14 h 14"/>
                <a:gd name="T4" fmla="*/ 19 w 19"/>
                <a:gd name="T5" fmla="*/ 9 h 14"/>
                <a:gd name="T6" fmla="*/ 14 w 19"/>
                <a:gd name="T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14">
                  <a:moveTo>
                    <a:pt x="14" y="0"/>
                  </a:moveTo>
                  <a:cubicBezTo>
                    <a:pt x="6" y="8"/>
                    <a:pt x="0" y="14"/>
                    <a:pt x="0" y="14"/>
                  </a:cubicBezTo>
                  <a:cubicBezTo>
                    <a:pt x="0" y="14"/>
                    <a:pt x="8" y="12"/>
                    <a:pt x="19" y="9"/>
                  </a:cubicBezTo>
                  <a:cubicBezTo>
                    <a:pt x="16" y="7"/>
                    <a:pt x="14" y="4"/>
                    <a:pt x="14" y="0"/>
                  </a:cubicBezTo>
                  <a:close/>
                </a:path>
              </a:pathLst>
            </a:custGeom>
            <a:solidFill>
              <a:srgbClr val="DBDC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1" name="Freeform 315"/>
            <p:cNvSpPr/>
            <p:nvPr/>
          </p:nvSpPr>
          <p:spPr bwMode="auto">
            <a:xfrm>
              <a:off x="7426325" y="5291138"/>
              <a:ext cx="241300" cy="112712"/>
            </a:xfrm>
            <a:custGeom>
              <a:avLst/>
              <a:gdLst>
                <a:gd name="T0" fmla="*/ 21 w 86"/>
                <a:gd name="T1" fmla="*/ 31 h 40"/>
                <a:gd name="T2" fmla="*/ 5 w 86"/>
                <a:gd name="T3" fmla="*/ 35 h 40"/>
                <a:gd name="T4" fmla="*/ 0 w 86"/>
                <a:gd name="T5" fmla="*/ 40 h 40"/>
                <a:gd name="T6" fmla="*/ 19 w 86"/>
                <a:gd name="T7" fmla="*/ 35 h 40"/>
                <a:gd name="T8" fmla="*/ 86 w 86"/>
                <a:gd name="T9" fmla="*/ 0 h 40"/>
                <a:gd name="T10" fmla="*/ 21 w 86"/>
                <a:gd name="T11" fmla="*/ 31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6" h="40">
                  <a:moveTo>
                    <a:pt x="21" y="31"/>
                  </a:moveTo>
                  <a:cubicBezTo>
                    <a:pt x="14" y="33"/>
                    <a:pt x="8" y="34"/>
                    <a:pt x="5" y="35"/>
                  </a:cubicBezTo>
                  <a:cubicBezTo>
                    <a:pt x="2" y="38"/>
                    <a:pt x="0" y="40"/>
                    <a:pt x="0" y="40"/>
                  </a:cubicBezTo>
                  <a:cubicBezTo>
                    <a:pt x="0" y="40"/>
                    <a:pt x="8" y="38"/>
                    <a:pt x="19" y="35"/>
                  </a:cubicBezTo>
                  <a:cubicBezTo>
                    <a:pt x="43" y="29"/>
                    <a:pt x="81" y="15"/>
                    <a:pt x="86" y="0"/>
                  </a:cubicBezTo>
                  <a:cubicBezTo>
                    <a:pt x="76" y="13"/>
                    <a:pt x="43" y="25"/>
                    <a:pt x="21" y="31"/>
                  </a:cubicBezTo>
                  <a:close/>
                </a:path>
              </a:pathLst>
            </a:custGeom>
            <a:solidFill>
              <a:srgbClr val="DBDC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2" name="Freeform 316"/>
            <p:cNvSpPr/>
            <p:nvPr/>
          </p:nvSpPr>
          <p:spPr bwMode="auto">
            <a:xfrm>
              <a:off x="7215188" y="5426075"/>
              <a:ext cx="188913" cy="266700"/>
            </a:xfrm>
            <a:custGeom>
              <a:avLst/>
              <a:gdLst>
                <a:gd name="T0" fmla="*/ 53 w 67"/>
                <a:gd name="T1" fmla="*/ 14 h 95"/>
                <a:gd name="T2" fmla="*/ 67 w 67"/>
                <a:gd name="T3" fmla="*/ 0 h 95"/>
                <a:gd name="T4" fmla="*/ 62 w 67"/>
                <a:gd name="T5" fmla="*/ 19 h 95"/>
                <a:gd name="T6" fmla="*/ 18 w 67"/>
                <a:gd name="T7" fmla="*/ 85 h 95"/>
                <a:gd name="T8" fmla="*/ 53 w 67"/>
                <a:gd name="T9" fmla="*/ 14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95">
                  <a:moveTo>
                    <a:pt x="53" y="14"/>
                  </a:moveTo>
                  <a:cubicBezTo>
                    <a:pt x="61" y="6"/>
                    <a:pt x="67" y="0"/>
                    <a:pt x="67" y="0"/>
                  </a:cubicBezTo>
                  <a:cubicBezTo>
                    <a:pt x="67" y="0"/>
                    <a:pt x="65" y="8"/>
                    <a:pt x="62" y="19"/>
                  </a:cubicBezTo>
                  <a:cubicBezTo>
                    <a:pt x="54" y="47"/>
                    <a:pt x="37" y="95"/>
                    <a:pt x="18" y="85"/>
                  </a:cubicBezTo>
                  <a:cubicBezTo>
                    <a:pt x="0" y="74"/>
                    <a:pt x="33" y="35"/>
                    <a:pt x="53" y="1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3" name="Freeform 317"/>
            <p:cNvSpPr/>
            <p:nvPr/>
          </p:nvSpPr>
          <p:spPr bwMode="auto">
            <a:xfrm>
              <a:off x="7364413" y="5426075"/>
              <a:ext cx="39688" cy="53975"/>
            </a:xfrm>
            <a:custGeom>
              <a:avLst/>
              <a:gdLst>
                <a:gd name="T0" fmla="*/ 0 w 14"/>
                <a:gd name="T1" fmla="*/ 14 h 19"/>
                <a:gd name="T2" fmla="*/ 14 w 14"/>
                <a:gd name="T3" fmla="*/ 0 h 19"/>
                <a:gd name="T4" fmla="*/ 9 w 14"/>
                <a:gd name="T5" fmla="*/ 19 h 19"/>
                <a:gd name="T6" fmla="*/ 0 w 14"/>
                <a:gd name="T7" fmla="*/ 14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19">
                  <a:moveTo>
                    <a:pt x="0" y="14"/>
                  </a:moveTo>
                  <a:cubicBezTo>
                    <a:pt x="8" y="6"/>
                    <a:pt x="14" y="0"/>
                    <a:pt x="14" y="0"/>
                  </a:cubicBezTo>
                  <a:cubicBezTo>
                    <a:pt x="14" y="0"/>
                    <a:pt x="12" y="8"/>
                    <a:pt x="9" y="19"/>
                  </a:cubicBezTo>
                  <a:cubicBezTo>
                    <a:pt x="7" y="16"/>
                    <a:pt x="4" y="14"/>
                    <a:pt x="0" y="14"/>
                  </a:cubicBezTo>
                  <a:close/>
                </a:path>
              </a:pathLst>
            </a:custGeom>
            <a:solidFill>
              <a:srgbClr val="DBDC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4" name="Freeform 318"/>
            <p:cNvSpPr/>
            <p:nvPr/>
          </p:nvSpPr>
          <p:spPr bwMode="auto">
            <a:xfrm>
              <a:off x="7419975" y="5130800"/>
              <a:ext cx="188913" cy="266700"/>
            </a:xfrm>
            <a:custGeom>
              <a:avLst/>
              <a:gdLst>
                <a:gd name="T0" fmla="*/ 5 w 67"/>
                <a:gd name="T1" fmla="*/ 76 h 95"/>
                <a:gd name="T2" fmla="*/ 0 w 67"/>
                <a:gd name="T3" fmla="*/ 95 h 95"/>
                <a:gd name="T4" fmla="*/ 14 w 67"/>
                <a:gd name="T5" fmla="*/ 81 h 95"/>
                <a:gd name="T6" fmla="*/ 49 w 67"/>
                <a:gd name="T7" fmla="*/ 11 h 95"/>
                <a:gd name="T8" fmla="*/ 5 w 67"/>
                <a:gd name="T9" fmla="*/ 76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95">
                  <a:moveTo>
                    <a:pt x="5" y="76"/>
                  </a:moveTo>
                  <a:cubicBezTo>
                    <a:pt x="2" y="87"/>
                    <a:pt x="0" y="95"/>
                    <a:pt x="0" y="95"/>
                  </a:cubicBezTo>
                  <a:cubicBezTo>
                    <a:pt x="0" y="95"/>
                    <a:pt x="6" y="90"/>
                    <a:pt x="14" y="81"/>
                  </a:cubicBezTo>
                  <a:cubicBezTo>
                    <a:pt x="34" y="60"/>
                    <a:pt x="67" y="22"/>
                    <a:pt x="49" y="11"/>
                  </a:cubicBezTo>
                  <a:cubicBezTo>
                    <a:pt x="30" y="0"/>
                    <a:pt x="13" y="48"/>
                    <a:pt x="5" y="7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5" name="Freeform 319"/>
            <p:cNvSpPr/>
            <p:nvPr/>
          </p:nvSpPr>
          <p:spPr bwMode="auto">
            <a:xfrm>
              <a:off x="7419975" y="5345113"/>
              <a:ext cx="39688" cy="52387"/>
            </a:xfrm>
            <a:custGeom>
              <a:avLst/>
              <a:gdLst>
                <a:gd name="T0" fmla="*/ 5 w 14"/>
                <a:gd name="T1" fmla="*/ 0 h 19"/>
                <a:gd name="T2" fmla="*/ 0 w 14"/>
                <a:gd name="T3" fmla="*/ 19 h 19"/>
                <a:gd name="T4" fmla="*/ 14 w 14"/>
                <a:gd name="T5" fmla="*/ 5 h 19"/>
                <a:gd name="T6" fmla="*/ 5 w 14"/>
                <a:gd name="T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19">
                  <a:moveTo>
                    <a:pt x="5" y="0"/>
                  </a:moveTo>
                  <a:cubicBezTo>
                    <a:pt x="2" y="11"/>
                    <a:pt x="0" y="19"/>
                    <a:pt x="0" y="19"/>
                  </a:cubicBezTo>
                  <a:cubicBezTo>
                    <a:pt x="0" y="19"/>
                    <a:pt x="6" y="14"/>
                    <a:pt x="14" y="5"/>
                  </a:cubicBezTo>
                  <a:cubicBezTo>
                    <a:pt x="10" y="5"/>
                    <a:pt x="7" y="3"/>
                    <a:pt x="5" y="0"/>
                  </a:cubicBezTo>
                  <a:close/>
                </a:path>
              </a:pathLst>
            </a:custGeom>
            <a:solidFill>
              <a:srgbClr val="DBDC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6" name="Freeform 320"/>
            <p:cNvSpPr/>
            <p:nvPr/>
          </p:nvSpPr>
          <p:spPr bwMode="auto">
            <a:xfrm>
              <a:off x="7419975" y="5187950"/>
              <a:ext cx="155575" cy="209550"/>
            </a:xfrm>
            <a:custGeom>
              <a:avLst/>
              <a:gdLst>
                <a:gd name="T0" fmla="*/ 16 w 55"/>
                <a:gd name="T1" fmla="*/ 52 h 75"/>
                <a:gd name="T2" fmla="*/ 2 w 55"/>
                <a:gd name="T3" fmla="*/ 65 h 75"/>
                <a:gd name="T4" fmla="*/ 0 w 55"/>
                <a:gd name="T5" fmla="*/ 75 h 75"/>
                <a:gd name="T6" fmla="*/ 14 w 55"/>
                <a:gd name="T7" fmla="*/ 61 h 75"/>
                <a:gd name="T8" fmla="*/ 54 w 55"/>
                <a:gd name="T9" fmla="*/ 0 h 75"/>
                <a:gd name="T10" fmla="*/ 16 w 55"/>
                <a:gd name="T11" fmla="*/ 5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5" h="75">
                  <a:moveTo>
                    <a:pt x="16" y="52"/>
                  </a:moveTo>
                  <a:cubicBezTo>
                    <a:pt x="9" y="59"/>
                    <a:pt x="4" y="63"/>
                    <a:pt x="2" y="65"/>
                  </a:cubicBezTo>
                  <a:cubicBezTo>
                    <a:pt x="1" y="71"/>
                    <a:pt x="0" y="75"/>
                    <a:pt x="0" y="75"/>
                  </a:cubicBezTo>
                  <a:cubicBezTo>
                    <a:pt x="0" y="75"/>
                    <a:pt x="6" y="70"/>
                    <a:pt x="14" y="61"/>
                  </a:cubicBezTo>
                  <a:cubicBezTo>
                    <a:pt x="30" y="45"/>
                    <a:pt x="55" y="16"/>
                    <a:pt x="54" y="0"/>
                  </a:cubicBezTo>
                  <a:cubicBezTo>
                    <a:pt x="48" y="16"/>
                    <a:pt x="29" y="38"/>
                    <a:pt x="16" y="52"/>
                  </a:cubicBezTo>
                  <a:close/>
                </a:path>
              </a:pathLst>
            </a:custGeom>
            <a:solidFill>
              <a:srgbClr val="DBDC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7" name="Oval 321"/>
            <p:cNvSpPr>
              <a:spLocks noChangeArrowheads="1"/>
            </p:cNvSpPr>
            <p:nvPr/>
          </p:nvSpPr>
          <p:spPr bwMode="auto">
            <a:xfrm>
              <a:off x="7364413" y="5359400"/>
              <a:ext cx="95250" cy="95250"/>
            </a:xfrm>
            <a:prstGeom prst="ellipse">
              <a:avLst/>
            </a:prstGeom>
            <a:solidFill>
              <a:srgbClr val="F8D0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8" name="Freeform 322"/>
            <p:cNvSpPr>
              <a:spLocks noEditPoints="1"/>
            </p:cNvSpPr>
            <p:nvPr/>
          </p:nvSpPr>
          <p:spPr bwMode="auto">
            <a:xfrm>
              <a:off x="7372350" y="5367338"/>
              <a:ext cx="79375" cy="77787"/>
            </a:xfrm>
            <a:custGeom>
              <a:avLst/>
              <a:gdLst>
                <a:gd name="T0" fmla="*/ 19 w 28"/>
                <a:gd name="T1" fmla="*/ 1 h 28"/>
                <a:gd name="T2" fmla="*/ 9 w 28"/>
                <a:gd name="T3" fmla="*/ 3 h 28"/>
                <a:gd name="T4" fmla="*/ 17 w 28"/>
                <a:gd name="T5" fmla="*/ 1 h 28"/>
                <a:gd name="T6" fmla="*/ 6 w 28"/>
                <a:gd name="T7" fmla="*/ 15 h 28"/>
                <a:gd name="T8" fmla="*/ 2 w 28"/>
                <a:gd name="T9" fmla="*/ 11 h 28"/>
                <a:gd name="T10" fmla="*/ 0 w 28"/>
                <a:gd name="T11" fmla="*/ 16 h 28"/>
                <a:gd name="T12" fmla="*/ 2 w 28"/>
                <a:gd name="T13" fmla="*/ 21 h 28"/>
                <a:gd name="T14" fmla="*/ 6 w 28"/>
                <a:gd name="T15" fmla="*/ 20 h 28"/>
                <a:gd name="T16" fmla="*/ 8 w 28"/>
                <a:gd name="T17" fmla="*/ 19 h 28"/>
                <a:gd name="T18" fmla="*/ 18 w 28"/>
                <a:gd name="T19" fmla="*/ 1 h 28"/>
                <a:gd name="T20" fmla="*/ 19 w 28"/>
                <a:gd name="T21" fmla="*/ 1 h 28"/>
                <a:gd name="T22" fmla="*/ 12 w 28"/>
                <a:gd name="T23" fmla="*/ 2 h 28"/>
                <a:gd name="T24" fmla="*/ 11 w 28"/>
                <a:gd name="T25" fmla="*/ 0 h 28"/>
                <a:gd name="T26" fmla="*/ 3 w 28"/>
                <a:gd name="T27" fmla="*/ 12 h 28"/>
                <a:gd name="T28" fmla="*/ 1 w 28"/>
                <a:gd name="T29" fmla="*/ 18 h 28"/>
                <a:gd name="T30" fmla="*/ 5 w 28"/>
                <a:gd name="T31" fmla="*/ 20 h 28"/>
                <a:gd name="T32" fmla="*/ 7 w 28"/>
                <a:gd name="T33" fmla="*/ 20 h 28"/>
                <a:gd name="T34" fmla="*/ 8 w 28"/>
                <a:gd name="T35" fmla="*/ 19 h 28"/>
                <a:gd name="T36" fmla="*/ 26 w 28"/>
                <a:gd name="T37" fmla="*/ 6 h 28"/>
                <a:gd name="T38" fmla="*/ 24 w 28"/>
                <a:gd name="T39" fmla="*/ 4 h 28"/>
                <a:gd name="T40" fmla="*/ 20 w 28"/>
                <a:gd name="T41" fmla="*/ 1 h 28"/>
                <a:gd name="T42" fmla="*/ 9 w 28"/>
                <a:gd name="T43" fmla="*/ 1 h 28"/>
                <a:gd name="T44" fmla="*/ 0 w 28"/>
                <a:gd name="T45" fmla="*/ 14 h 28"/>
                <a:gd name="T46" fmla="*/ 0 w 28"/>
                <a:gd name="T47" fmla="*/ 16 h 28"/>
                <a:gd name="T48" fmla="*/ 4 w 28"/>
                <a:gd name="T49" fmla="*/ 24 h 28"/>
                <a:gd name="T50" fmla="*/ 12 w 28"/>
                <a:gd name="T51" fmla="*/ 28 h 28"/>
                <a:gd name="T52" fmla="*/ 21 w 28"/>
                <a:gd name="T53" fmla="*/ 26 h 28"/>
                <a:gd name="T54" fmla="*/ 28 w 28"/>
                <a:gd name="T55" fmla="*/ 15 h 28"/>
                <a:gd name="T56" fmla="*/ 26 w 28"/>
                <a:gd name="T57" fmla="*/ 15 h 28"/>
                <a:gd name="T58" fmla="*/ 15 w 28"/>
                <a:gd name="T59" fmla="*/ 22 h 28"/>
                <a:gd name="T60" fmla="*/ 8 w 28"/>
                <a:gd name="T61" fmla="*/ 19 h 28"/>
                <a:gd name="T62" fmla="*/ 5 w 28"/>
                <a:gd name="T63" fmla="*/ 12 h 28"/>
                <a:gd name="T64" fmla="*/ 9 w 28"/>
                <a:gd name="T65" fmla="*/ 3 h 28"/>
                <a:gd name="T66" fmla="*/ 18 w 28"/>
                <a:gd name="T67" fmla="*/ 1 h 28"/>
                <a:gd name="T68" fmla="*/ 24 w 28"/>
                <a:gd name="T69" fmla="*/ 5 h 28"/>
                <a:gd name="T70" fmla="*/ 26 w 28"/>
                <a:gd name="T71" fmla="*/ 10 h 28"/>
                <a:gd name="T72" fmla="*/ 6 w 28"/>
                <a:gd name="T73" fmla="*/ 15 h 28"/>
                <a:gd name="T74" fmla="*/ 2 w 28"/>
                <a:gd name="T75" fmla="*/ 11 h 28"/>
                <a:gd name="T76" fmla="*/ 0 w 28"/>
                <a:gd name="T77" fmla="*/ 16 h 28"/>
                <a:gd name="T78" fmla="*/ 2 w 28"/>
                <a:gd name="T79" fmla="*/ 21 h 28"/>
                <a:gd name="T80" fmla="*/ 6 w 28"/>
                <a:gd name="T81" fmla="*/ 20 h 28"/>
                <a:gd name="T82" fmla="*/ 8 w 28"/>
                <a:gd name="T83" fmla="*/ 19 h 28"/>
                <a:gd name="T84" fmla="*/ 11 w 28"/>
                <a:gd name="T85" fmla="*/ 0 h 28"/>
                <a:gd name="T86" fmla="*/ 15 w 28"/>
                <a:gd name="T87" fmla="*/ 1 h 28"/>
                <a:gd name="T88" fmla="*/ 19 w 28"/>
                <a:gd name="T89" fmla="*/ 1 h 28"/>
                <a:gd name="T90" fmla="*/ 19 w 28"/>
                <a:gd name="T91" fmla="*/ 1 h 28"/>
                <a:gd name="T92" fmla="*/ 5 w 28"/>
                <a:gd name="T93" fmla="*/ 12 h 28"/>
                <a:gd name="T94" fmla="*/ 1 w 28"/>
                <a:gd name="T95" fmla="*/ 13 h 28"/>
                <a:gd name="T96" fmla="*/ 2 w 28"/>
                <a:gd name="T97" fmla="*/ 21 h 28"/>
                <a:gd name="T98" fmla="*/ 5 w 28"/>
                <a:gd name="T99" fmla="*/ 20 h 28"/>
                <a:gd name="T100" fmla="*/ 7 w 28"/>
                <a:gd name="T101" fmla="*/ 20 h 28"/>
                <a:gd name="T102" fmla="*/ 6 w 28"/>
                <a:gd name="T103" fmla="*/ 17 h 28"/>
                <a:gd name="T104" fmla="*/ 9 w 28"/>
                <a:gd name="T105" fmla="*/ 3 h 28"/>
                <a:gd name="T106" fmla="*/ 17 w 28"/>
                <a:gd name="T107" fmla="*/ 1 h 28"/>
                <a:gd name="T108" fmla="*/ 19 w 28"/>
                <a:gd name="T109" fmla="*/ 2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8" h="28">
                  <a:moveTo>
                    <a:pt x="19" y="1"/>
                  </a:move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lose/>
                  <a:moveTo>
                    <a:pt x="14" y="0"/>
                  </a:moveTo>
                  <a:cubicBezTo>
                    <a:pt x="13" y="0"/>
                    <a:pt x="12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0" y="0"/>
                    <a:pt x="9" y="1"/>
                    <a:pt x="9" y="1"/>
                  </a:cubicBezTo>
                  <a:cubicBezTo>
                    <a:pt x="9" y="2"/>
                    <a:pt x="9" y="2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10" y="2"/>
                    <a:pt x="11" y="2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3" y="1"/>
                    <a:pt x="14" y="1"/>
                    <a:pt x="15" y="1"/>
                  </a:cubicBezTo>
                  <a:cubicBezTo>
                    <a:pt x="16" y="1"/>
                    <a:pt x="16" y="1"/>
                    <a:pt x="17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6" y="0"/>
                    <a:pt x="15" y="0"/>
                    <a:pt x="14" y="0"/>
                  </a:cubicBezTo>
                  <a:close/>
                  <a:moveTo>
                    <a:pt x="6" y="17"/>
                  </a:moveTo>
                  <a:cubicBezTo>
                    <a:pt x="6" y="16"/>
                    <a:pt x="6" y="16"/>
                    <a:pt x="6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5" y="14"/>
                    <a:pt x="5" y="13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3" y="12"/>
                    <a:pt x="2" y="12"/>
                    <a:pt x="2" y="11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2" y="12"/>
                    <a:pt x="1" y="13"/>
                  </a:cubicBezTo>
                  <a:cubicBezTo>
                    <a:pt x="1" y="13"/>
                    <a:pt x="1" y="14"/>
                    <a:pt x="1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7"/>
                    <a:pt x="0" y="17"/>
                    <a:pt x="1" y="18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1" y="19"/>
                    <a:pt x="2" y="20"/>
                    <a:pt x="2" y="21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4" y="20"/>
                    <a:pt x="4" y="20"/>
                    <a:pt x="5" y="20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7" y="19"/>
                    <a:pt x="7" y="18"/>
                    <a:pt x="6" y="17"/>
                  </a:cubicBezTo>
                  <a:close/>
                  <a:moveTo>
                    <a:pt x="19" y="1"/>
                  </a:moveTo>
                  <a:cubicBezTo>
                    <a:pt x="18" y="1"/>
                    <a:pt x="18" y="1"/>
                    <a:pt x="18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lose/>
                  <a:moveTo>
                    <a:pt x="11" y="0"/>
                  </a:moveTo>
                  <a:cubicBezTo>
                    <a:pt x="11" y="0"/>
                    <a:pt x="11" y="0"/>
                    <a:pt x="11" y="0"/>
                  </a:cubicBezTo>
                  <a:cubicBezTo>
                    <a:pt x="10" y="0"/>
                    <a:pt x="9" y="1"/>
                    <a:pt x="9" y="1"/>
                  </a:cubicBezTo>
                  <a:cubicBezTo>
                    <a:pt x="9" y="2"/>
                    <a:pt x="9" y="2"/>
                    <a:pt x="9" y="3"/>
                  </a:cubicBezTo>
                  <a:cubicBezTo>
                    <a:pt x="10" y="2"/>
                    <a:pt x="11" y="2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3" y="1"/>
                    <a:pt x="14" y="1"/>
                    <a:pt x="15" y="1"/>
                  </a:cubicBezTo>
                  <a:cubicBezTo>
                    <a:pt x="16" y="1"/>
                    <a:pt x="16" y="1"/>
                    <a:pt x="17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6" y="0"/>
                    <a:pt x="15" y="0"/>
                    <a:pt x="14" y="0"/>
                  </a:cubicBezTo>
                  <a:cubicBezTo>
                    <a:pt x="13" y="0"/>
                    <a:pt x="12" y="0"/>
                    <a:pt x="11" y="0"/>
                  </a:cubicBezTo>
                  <a:close/>
                  <a:moveTo>
                    <a:pt x="6" y="15"/>
                  </a:moveTo>
                  <a:cubicBezTo>
                    <a:pt x="6" y="15"/>
                    <a:pt x="6" y="15"/>
                    <a:pt x="6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5" y="14"/>
                    <a:pt x="5" y="13"/>
                    <a:pt x="5" y="12"/>
                  </a:cubicBezTo>
                  <a:cubicBezTo>
                    <a:pt x="5" y="12"/>
                    <a:pt x="4" y="12"/>
                    <a:pt x="4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3" y="12"/>
                    <a:pt x="2" y="12"/>
                    <a:pt x="2" y="12"/>
                  </a:cubicBezTo>
                  <a:cubicBezTo>
                    <a:pt x="2" y="12"/>
                    <a:pt x="1" y="12"/>
                    <a:pt x="1" y="13"/>
                  </a:cubicBezTo>
                  <a:cubicBezTo>
                    <a:pt x="1" y="13"/>
                    <a:pt x="1" y="14"/>
                    <a:pt x="1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17"/>
                    <a:pt x="0" y="17"/>
                    <a:pt x="1" y="18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1" y="19"/>
                    <a:pt x="2" y="20"/>
                    <a:pt x="2" y="21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4" y="20"/>
                    <a:pt x="4" y="20"/>
                    <a:pt x="5" y="20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7" y="19"/>
                    <a:pt x="7" y="18"/>
                    <a:pt x="6" y="17"/>
                  </a:cubicBezTo>
                  <a:cubicBezTo>
                    <a:pt x="6" y="16"/>
                    <a:pt x="6" y="16"/>
                    <a:pt x="6" y="15"/>
                  </a:cubicBezTo>
                  <a:close/>
                  <a:moveTo>
                    <a:pt x="28" y="11"/>
                  </a:moveTo>
                  <a:cubicBezTo>
                    <a:pt x="28" y="10"/>
                    <a:pt x="27" y="9"/>
                    <a:pt x="27" y="8"/>
                  </a:cubicBezTo>
                  <a:cubicBezTo>
                    <a:pt x="27" y="7"/>
                    <a:pt x="27" y="7"/>
                    <a:pt x="27" y="7"/>
                  </a:cubicBezTo>
                  <a:cubicBezTo>
                    <a:pt x="26" y="7"/>
                    <a:pt x="26" y="7"/>
                    <a:pt x="26" y="6"/>
                  </a:cubicBezTo>
                  <a:cubicBezTo>
                    <a:pt x="26" y="6"/>
                    <a:pt x="26" y="6"/>
                    <a:pt x="26" y="6"/>
                  </a:cubicBezTo>
                  <a:cubicBezTo>
                    <a:pt x="26" y="6"/>
                    <a:pt x="26" y="6"/>
                    <a:pt x="26" y="6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5" y="5"/>
                    <a:pt x="25" y="5"/>
                    <a:pt x="24" y="4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24" y="3"/>
                    <a:pt x="23" y="3"/>
                    <a:pt x="22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1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19" y="1"/>
                    <a:pt x="18" y="0"/>
                    <a:pt x="17" y="0"/>
                  </a:cubicBezTo>
                  <a:cubicBezTo>
                    <a:pt x="16" y="0"/>
                    <a:pt x="15" y="0"/>
                    <a:pt x="14" y="0"/>
                  </a:cubicBezTo>
                  <a:cubicBezTo>
                    <a:pt x="13" y="0"/>
                    <a:pt x="12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0" y="0"/>
                    <a:pt x="9" y="1"/>
                    <a:pt x="9" y="1"/>
                  </a:cubicBezTo>
                  <a:cubicBezTo>
                    <a:pt x="7" y="1"/>
                    <a:pt x="6" y="2"/>
                    <a:pt x="6" y="3"/>
                  </a:cubicBezTo>
                  <a:cubicBezTo>
                    <a:pt x="5" y="3"/>
                    <a:pt x="4" y="4"/>
                    <a:pt x="4" y="4"/>
                  </a:cubicBezTo>
                  <a:cubicBezTo>
                    <a:pt x="3" y="5"/>
                    <a:pt x="3" y="5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1" y="8"/>
                    <a:pt x="1" y="9"/>
                    <a:pt x="0" y="11"/>
                  </a:cubicBezTo>
                  <a:cubicBezTo>
                    <a:pt x="0" y="12"/>
                    <a:pt x="0" y="13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5"/>
                    <a:pt x="0" y="15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7"/>
                    <a:pt x="0" y="17"/>
                    <a:pt x="1" y="18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1" y="19"/>
                    <a:pt x="2" y="20"/>
                    <a:pt x="2" y="21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3" y="22"/>
                    <a:pt x="3" y="23"/>
                    <a:pt x="4" y="24"/>
                  </a:cubicBezTo>
                  <a:cubicBezTo>
                    <a:pt x="4" y="24"/>
                    <a:pt x="4" y="24"/>
                    <a:pt x="4" y="24"/>
                  </a:cubicBezTo>
                  <a:cubicBezTo>
                    <a:pt x="5" y="25"/>
                    <a:pt x="6" y="25"/>
                    <a:pt x="7" y="26"/>
                  </a:cubicBezTo>
                  <a:cubicBezTo>
                    <a:pt x="7" y="26"/>
                    <a:pt x="7" y="26"/>
                    <a:pt x="7" y="26"/>
                  </a:cubicBezTo>
                  <a:cubicBezTo>
                    <a:pt x="8" y="26"/>
                    <a:pt x="9" y="27"/>
                    <a:pt x="10" y="27"/>
                  </a:cubicBezTo>
                  <a:cubicBezTo>
                    <a:pt x="10" y="27"/>
                    <a:pt x="11" y="27"/>
                    <a:pt x="12" y="28"/>
                  </a:cubicBezTo>
                  <a:cubicBezTo>
                    <a:pt x="12" y="28"/>
                    <a:pt x="12" y="28"/>
                    <a:pt x="12" y="28"/>
                  </a:cubicBezTo>
                  <a:cubicBezTo>
                    <a:pt x="12" y="28"/>
                    <a:pt x="12" y="28"/>
                    <a:pt x="12" y="28"/>
                  </a:cubicBezTo>
                  <a:cubicBezTo>
                    <a:pt x="13" y="28"/>
                    <a:pt x="13" y="28"/>
                    <a:pt x="14" y="28"/>
                  </a:cubicBezTo>
                  <a:cubicBezTo>
                    <a:pt x="15" y="28"/>
                    <a:pt x="15" y="28"/>
                    <a:pt x="16" y="28"/>
                  </a:cubicBezTo>
                  <a:cubicBezTo>
                    <a:pt x="16" y="28"/>
                    <a:pt x="16" y="28"/>
                    <a:pt x="16" y="28"/>
                  </a:cubicBezTo>
                  <a:cubicBezTo>
                    <a:pt x="17" y="28"/>
                    <a:pt x="17" y="27"/>
                    <a:pt x="18" y="27"/>
                  </a:cubicBezTo>
                  <a:cubicBezTo>
                    <a:pt x="18" y="27"/>
                    <a:pt x="18" y="27"/>
                    <a:pt x="18" y="27"/>
                  </a:cubicBezTo>
                  <a:cubicBezTo>
                    <a:pt x="19" y="27"/>
                    <a:pt x="21" y="26"/>
                    <a:pt x="21" y="26"/>
                  </a:cubicBezTo>
                  <a:cubicBezTo>
                    <a:pt x="22" y="25"/>
                    <a:pt x="23" y="25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5" y="23"/>
                    <a:pt x="25" y="22"/>
                    <a:pt x="26" y="21"/>
                  </a:cubicBezTo>
                  <a:cubicBezTo>
                    <a:pt x="27" y="20"/>
                    <a:pt x="27" y="19"/>
                    <a:pt x="27" y="18"/>
                  </a:cubicBezTo>
                  <a:cubicBezTo>
                    <a:pt x="27" y="18"/>
                    <a:pt x="27" y="18"/>
                    <a:pt x="27" y="18"/>
                  </a:cubicBezTo>
                  <a:cubicBezTo>
                    <a:pt x="28" y="17"/>
                    <a:pt x="28" y="16"/>
                    <a:pt x="28" y="15"/>
                  </a:cubicBezTo>
                  <a:cubicBezTo>
                    <a:pt x="28" y="15"/>
                    <a:pt x="28" y="15"/>
                    <a:pt x="28" y="15"/>
                  </a:cubicBezTo>
                  <a:cubicBezTo>
                    <a:pt x="28" y="15"/>
                    <a:pt x="28" y="14"/>
                    <a:pt x="28" y="14"/>
                  </a:cubicBezTo>
                  <a:cubicBezTo>
                    <a:pt x="28" y="14"/>
                    <a:pt x="28" y="14"/>
                    <a:pt x="28" y="14"/>
                  </a:cubicBezTo>
                  <a:cubicBezTo>
                    <a:pt x="28" y="14"/>
                    <a:pt x="28" y="14"/>
                    <a:pt x="28" y="14"/>
                  </a:cubicBezTo>
                  <a:cubicBezTo>
                    <a:pt x="28" y="13"/>
                    <a:pt x="28" y="12"/>
                    <a:pt x="28" y="11"/>
                  </a:cubicBezTo>
                  <a:close/>
                  <a:moveTo>
                    <a:pt x="26" y="15"/>
                  </a:moveTo>
                  <a:cubicBezTo>
                    <a:pt x="25" y="16"/>
                    <a:pt x="25" y="17"/>
                    <a:pt x="24" y="17"/>
                  </a:cubicBezTo>
                  <a:cubicBezTo>
                    <a:pt x="24" y="18"/>
                    <a:pt x="23" y="19"/>
                    <a:pt x="22" y="20"/>
                  </a:cubicBezTo>
                  <a:cubicBezTo>
                    <a:pt x="22" y="20"/>
                    <a:pt x="21" y="20"/>
                    <a:pt x="21" y="21"/>
                  </a:cubicBezTo>
                  <a:cubicBezTo>
                    <a:pt x="20" y="21"/>
                    <a:pt x="19" y="22"/>
                    <a:pt x="18" y="22"/>
                  </a:cubicBezTo>
                  <a:cubicBezTo>
                    <a:pt x="17" y="22"/>
                    <a:pt x="17" y="22"/>
                    <a:pt x="17" y="22"/>
                  </a:cubicBezTo>
                  <a:cubicBezTo>
                    <a:pt x="17" y="22"/>
                    <a:pt x="16" y="22"/>
                    <a:pt x="15" y="22"/>
                  </a:cubicBezTo>
                  <a:cubicBezTo>
                    <a:pt x="15" y="22"/>
                    <a:pt x="15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2" y="22"/>
                    <a:pt x="10" y="21"/>
                    <a:pt x="9" y="20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7" y="19"/>
                    <a:pt x="7" y="18"/>
                    <a:pt x="6" y="17"/>
                  </a:cubicBezTo>
                  <a:cubicBezTo>
                    <a:pt x="6" y="16"/>
                    <a:pt x="6" y="16"/>
                    <a:pt x="6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5" y="14"/>
                    <a:pt x="5" y="13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5" y="11"/>
                    <a:pt x="5" y="10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8"/>
                    <a:pt x="6" y="7"/>
                    <a:pt x="6" y="6"/>
                  </a:cubicBezTo>
                  <a:cubicBezTo>
                    <a:pt x="7" y="5"/>
                    <a:pt x="8" y="4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10" y="2"/>
                    <a:pt x="11" y="2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3" y="1"/>
                    <a:pt x="14" y="1"/>
                    <a:pt x="15" y="1"/>
                  </a:cubicBezTo>
                  <a:cubicBezTo>
                    <a:pt x="16" y="1"/>
                    <a:pt x="16" y="1"/>
                    <a:pt x="17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1"/>
                    <a:pt x="18" y="1"/>
                    <a:pt x="18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20" y="2"/>
                    <a:pt x="21" y="2"/>
                    <a:pt x="22" y="3"/>
                  </a:cubicBezTo>
                  <a:cubicBezTo>
                    <a:pt x="23" y="4"/>
                    <a:pt x="23" y="4"/>
                    <a:pt x="24" y="5"/>
                  </a:cubicBezTo>
                  <a:cubicBezTo>
                    <a:pt x="24" y="5"/>
                    <a:pt x="24" y="5"/>
                    <a:pt x="24" y="5"/>
                  </a:cubicBezTo>
                  <a:cubicBezTo>
                    <a:pt x="24" y="5"/>
                    <a:pt x="25" y="6"/>
                    <a:pt x="25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25" y="8"/>
                    <a:pt x="25" y="8"/>
                    <a:pt x="25" y="8"/>
                  </a:cubicBezTo>
                  <a:cubicBezTo>
                    <a:pt x="25" y="8"/>
                    <a:pt x="25" y="8"/>
                    <a:pt x="25" y="8"/>
                  </a:cubicBezTo>
                  <a:cubicBezTo>
                    <a:pt x="26" y="9"/>
                    <a:pt x="26" y="9"/>
                    <a:pt x="26" y="10"/>
                  </a:cubicBezTo>
                  <a:cubicBezTo>
                    <a:pt x="26" y="10"/>
                    <a:pt x="26" y="10"/>
                    <a:pt x="26" y="10"/>
                  </a:cubicBezTo>
                  <a:cubicBezTo>
                    <a:pt x="26" y="11"/>
                    <a:pt x="26" y="11"/>
                    <a:pt x="26" y="12"/>
                  </a:cubicBezTo>
                  <a:cubicBezTo>
                    <a:pt x="26" y="12"/>
                    <a:pt x="26" y="12"/>
                    <a:pt x="26" y="12"/>
                  </a:cubicBezTo>
                  <a:cubicBezTo>
                    <a:pt x="26" y="13"/>
                    <a:pt x="26" y="14"/>
                    <a:pt x="26" y="15"/>
                  </a:cubicBezTo>
                  <a:close/>
                  <a:moveTo>
                    <a:pt x="6" y="17"/>
                  </a:moveTo>
                  <a:cubicBezTo>
                    <a:pt x="6" y="16"/>
                    <a:pt x="6" y="16"/>
                    <a:pt x="6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5" y="14"/>
                    <a:pt x="5" y="13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3" y="12"/>
                    <a:pt x="2" y="12"/>
                    <a:pt x="2" y="11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2" y="12"/>
                    <a:pt x="1" y="13"/>
                  </a:cubicBezTo>
                  <a:cubicBezTo>
                    <a:pt x="1" y="13"/>
                    <a:pt x="1" y="14"/>
                    <a:pt x="1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7"/>
                    <a:pt x="0" y="17"/>
                    <a:pt x="1" y="18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1" y="19"/>
                    <a:pt x="2" y="20"/>
                    <a:pt x="2" y="21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4" y="20"/>
                    <a:pt x="4" y="20"/>
                    <a:pt x="5" y="20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7" y="19"/>
                    <a:pt x="7" y="18"/>
                    <a:pt x="6" y="17"/>
                  </a:cubicBezTo>
                  <a:close/>
                  <a:moveTo>
                    <a:pt x="14" y="0"/>
                  </a:moveTo>
                  <a:cubicBezTo>
                    <a:pt x="13" y="0"/>
                    <a:pt x="12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0" y="0"/>
                    <a:pt x="9" y="1"/>
                    <a:pt x="9" y="1"/>
                  </a:cubicBezTo>
                  <a:cubicBezTo>
                    <a:pt x="9" y="2"/>
                    <a:pt x="9" y="2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10" y="2"/>
                    <a:pt x="11" y="2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3" y="1"/>
                    <a:pt x="14" y="1"/>
                    <a:pt x="15" y="1"/>
                  </a:cubicBezTo>
                  <a:cubicBezTo>
                    <a:pt x="16" y="1"/>
                    <a:pt x="16" y="1"/>
                    <a:pt x="17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6" y="0"/>
                    <a:pt x="15" y="0"/>
                    <a:pt x="14" y="0"/>
                  </a:cubicBezTo>
                  <a:close/>
                  <a:moveTo>
                    <a:pt x="19" y="1"/>
                  </a:move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lose/>
                  <a:moveTo>
                    <a:pt x="6" y="17"/>
                  </a:moveTo>
                  <a:cubicBezTo>
                    <a:pt x="6" y="16"/>
                    <a:pt x="6" y="16"/>
                    <a:pt x="6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5" y="14"/>
                    <a:pt x="5" y="13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3" y="12"/>
                    <a:pt x="2" y="12"/>
                    <a:pt x="2" y="11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2" y="12"/>
                    <a:pt x="1" y="13"/>
                  </a:cubicBezTo>
                  <a:cubicBezTo>
                    <a:pt x="1" y="13"/>
                    <a:pt x="1" y="14"/>
                    <a:pt x="1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7"/>
                    <a:pt x="0" y="17"/>
                    <a:pt x="1" y="18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1" y="19"/>
                    <a:pt x="2" y="20"/>
                    <a:pt x="2" y="21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4" y="20"/>
                    <a:pt x="4" y="20"/>
                    <a:pt x="5" y="20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7" y="19"/>
                    <a:pt x="7" y="18"/>
                    <a:pt x="6" y="17"/>
                  </a:cubicBezTo>
                  <a:close/>
                  <a:moveTo>
                    <a:pt x="14" y="0"/>
                  </a:moveTo>
                  <a:cubicBezTo>
                    <a:pt x="13" y="0"/>
                    <a:pt x="12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0" y="0"/>
                    <a:pt x="9" y="1"/>
                    <a:pt x="9" y="1"/>
                  </a:cubicBezTo>
                  <a:cubicBezTo>
                    <a:pt x="9" y="2"/>
                    <a:pt x="9" y="2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10" y="2"/>
                    <a:pt x="11" y="2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3" y="1"/>
                    <a:pt x="14" y="1"/>
                    <a:pt x="15" y="1"/>
                  </a:cubicBezTo>
                  <a:cubicBezTo>
                    <a:pt x="16" y="1"/>
                    <a:pt x="16" y="1"/>
                    <a:pt x="17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6" y="0"/>
                    <a:pt x="15" y="0"/>
                    <a:pt x="14" y="0"/>
                  </a:cubicBezTo>
                  <a:close/>
                  <a:moveTo>
                    <a:pt x="19" y="1"/>
                  </a:move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lose/>
                </a:path>
              </a:pathLst>
            </a:custGeom>
            <a:solidFill>
              <a:srgbClr val="F3AE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9" name="Oval 323"/>
            <p:cNvSpPr>
              <a:spLocks noChangeArrowheads="1"/>
            </p:cNvSpPr>
            <p:nvPr/>
          </p:nvSpPr>
          <p:spPr bwMode="auto">
            <a:xfrm>
              <a:off x="7404100" y="5370513"/>
              <a:ext cx="41275" cy="41275"/>
            </a:xfrm>
            <a:prstGeom prst="ellipse">
              <a:avLst/>
            </a:prstGeom>
            <a:solidFill>
              <a:srgbClr val="FFEA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0" name="Freeform 324"/>
            <p:cNvSpPr/>
            <p:nvPr/>
          </p:nvSpPr>
          <p:spPr bwMode="auto">
            <a:xfrm>
              <a:off x="7099300" y="6624638"/>
              <a:ext cx="4763" cy="6350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2 h 2"/>
                <a:gd name="T4" fmla="*/ 2 w 2"/>
                <a:gd name="T5" fmla="*/ 2 h 2"/>
                <a:gd name="T6" fmla="*/ 0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1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1" y="1"/>
                    <a:pt x="0" y="0"/>
                  </a:cubicBezTo>
                </a:path>
              </a:pathLst>
            </a:custGeom>
            <a:solidFill>
              <a:srgbClr val="DBDC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1" name="Freeform 325"/>
            <p:cNvSpPr/>
            <p:nvPr/>
          </p:nvSpPr>
          <p:spPr bwMode="auto">
            <a:xfrm>
              <a:off x="7099300" y="5797550"/>
              <a:ext cx="1106488" cy="1066800"/>
            </a:xfrm>
            <a:custGeom>
              <a:avLst/>
              <a:gdLst>
                <a:gd name="T0" fmla="*/ 389 w 393"/>
                <a:gd name="T1" fmla="*/ 31 h 380"/>
                <a:gd name="T2" fmla="*/ 321 w 393"/>
                <a:gd name="T3" fmla="*/ 280 h 380"/>
                <a:gd name="T4" fmla="*/ 319 w 393"/>
                <a:gd name="T5" fmla="*/ 286 h 380"/>
                <a:gd name="T6" fmla="*/ 310 w 393"/>
                <a:gd name="T7" fmla="*/ 308 h 380"/>
                <a:gd name="T8" fmla="*/ 309 w 393"/>
                <a:gd name="T9" fmla="*/ 311 h 380"/>
                <a:gd name="T10" fmla="*/ 306 w 393"/>
                <a:gd name="T11" fmla="*/ 316 h 380"/>
                <a:gd name="T12" fmla="*/ 298 w 393"/>
                <a:gd name="T13" fmla="*/ 335 h 380"/>
                <a:gd name="T14" fmla="*/ 298 w 393"/>
                <a:gd name="T15" fmla="*/ 335 h 380"/>
                <a:gd name="T16" fmla="*/ 297 w 393"/>
                <a:gd name="T17" fmla="*/ 337 h 380"/>
                <a:gd name="T18" fmla="*/ 289 w 393"/>
                <a:gd name="T19" fmla="*/ 353 h 380"/>
                <a:gd name="T20" fmla="*/ 289 w 393"/>
                <a:gd name="T21" fmla="*/ 353 h 380"/>
                <a:gd name="T22" fmla="*/ 287 w 393"/>
                <a:gd name="T23" fmla="*/ 357 h 380"/>
                <a:gd name="T24" fmla="*/ 284 w 393"/>
                <a:gd name="T25" fmla="*/ 363 h 380"/>
                <a:gd name="T26" fmla="*/ 276 w 393"/>
                <a:gd name="T27" fmla="*/ 377 h 380"/>
                <a:gd name="T28" fmla="*/ 273 w 393"/>
                <a:gd name="T29" fmla="*/ 380 h 380"/>
                <a:gd name="T30" fmla="*/ 273 w 393"/>
                <a:gd name="T31" fmla="*/ 380 h 380"/>
                <a:gd name="T32" fmla="*/ 0 w 393"/>
                <a:gd name="T33" fmla="*/ 377 h 380"/>
                <a:gd name="T34" fmla="*/ 6 w 393"/>
                <a:gd name="T35" fmla="*/ 350 h 380"/>
                <a:gd name="T36" fmla="*/ 1 w 393"/>
                <a:gd name="T37" fmla="*/ 329 h 380"/>
                <a:gd name="T38" fmla="*/ 3 w 393"/>
                <a:gd name="T39" fmla="*/ 319 h 380"/>
                <a:gd name="T40" fmla="*/ 10 w 393"/>
                <a:gd name="T41" fmla="*/ 301 h 380"/>
                <a:gd name="T42" fmla="*/ 11 w 393"/>
                <a:gd name="T43" fmla="*/ 299 h 380"/>
                <a:gd name="T44" fmla="*/ 15 w 393"/>
                <a:gd name="T45" fmla="*/ 291 h 380"/>
                <a:gd name="T46" fmla="*/ 17 w 393"/>
                <a:gd name="T47" fmla="*/ 287 h 380"/>
                <a:gd name="T48" fmla="*/ 20 w 393"/>
                <a:gd name="T49" fmla="*/ 282 h 380"/>
                <a:gd name="T50" fmla="*/ 21 w 393"/>
                <a:gd name="T51" fmla="*/ 281 h 380"/>
                <a:gd name="T52" fmla="*/ 23 w 393"/>
                <a:gd name="T53" fmla="*/ 276 h 380"/>
                <a:gd name="T54" fmla="*/ 27 w 393"/>
                <a:gd name="T55" fmla="*/ 270 h 380"/>
                <a:gd name="T56" fmla="*/ 30 w 393"/>
                <a:gd name="T57" fmla="*/ 266 h 380"/>
                <a:gd name="T58" fmla="*/ 43 w 393"/>
                <a:gd name="T59" fmla="*/ 248 h 380"/>
                <a:gd name="T60" fmla="*/ 44 w 393"/>
                <a:gd name="T61" fmla="*/ 246 h 380"/>
                <a:gd name="T62" fmla="*/ 48 w 393"/>
                <a:gd name="T63" fmla="*/ 241 h 380"/>
                <a:gd name="T64" fmla="*/ 53 w 393"/>
                <a:gd name="T65" fmla="*/ 236 h 380"/>
                <a:gd name="T66" fmla="*/ 57 w 393"/>
                <a:gd name="T67" fmla="*/ 231 h 380"/>
                <a:gd name="T68" fmla="*/ 57 w 393"/>
                <a:gd name="T69" fmla="*/ 231 h 380"/>
                <a:gd name="T70" fmla="*/ 62 w 393"/>
                <a:gd name="T71" fmla="*/ 226 h 380"/>
                <a:gd name="T72" fmla="*/ 67 w 393"/>
                <a:gd name="T73" fmla="*/ 220 h 380"/>
                <a:gd name="T74" fmla="*/ 78 w 393"/>
                <a:gd name="T75" fmla="*/ 208 h 380"/>
                <a:gd name="T76" fmla="*/ 83 w 393"/>
                <a:gd name="T77" fmla="*/ 204 h 380"/>
                <a:gd name="T78" fmla="*/ 85 w 393"/>
                <a:gd name="T79" fmla="*/ 202 h 380"/>
                <a:gd name="T80" fmla="*/ 88 w 393"/>
                <a:gd name="T81" fmla="*/ 199 h 380"/>
                <a:gd name="T82" fmla="*/ 107 w 393"/>
                <a:gd name="T83" fmla="*/ 182 h 380"/>
                <a:gd name="T84" fmla="*/ 111 w 393"/>
                <a:gd name="T85" fmla="*/ 178 h 380"/>
                <a:gd name="T86" fmla="*/ 132 w 393"/>
                <a:gd name="T87" fmla="*/ 160 h 380"/>
                <a:gd name="T88" fmla="*/ 138 w 393"/>
                <a:gd name="T89" fmla="*/ 155 h 380"/>
                <a:gd name="T90" fmla="*/ 144 w 393"/>
                <a:gd name="T91" fmla="*/ 150 h 380"/>
                <a:gd name="T92" fmla="*/ 150 w 393"/>
                <a:gd name="T93" fmla="*/ 146 h 380"/>
                <a:gd name="T94" fmla="*/ 189 w 393"/>
                <a:gd name="T95" fmla="*/ 117 h 380"/>
                <a:gd name="T96" fmla="*/ 198 w 393"/>
                <a:gd name="T97" fmla="*/ 111 h 380"/>
                <a:gd name="T98" fmla="*/ 376 w 393"/>
                <a:gd name="T99" fmla="*/ 5 h 3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393" h="380">
                  <a:moveTo>
                    <a:pt x="391" y="16"/>
                  </a:moveTo>
                  <a:cubicBezTo>
                    <a:pt x="391" y="20"/>
                    <a:pt x="390" y="25"/>
                    <a:pt x="389" y="31"/>
                  </a:cubicBezTo>
                  <a:cubicBezTo>
                    <a:pt x="379" y="83"/>
                    <a:pt x="357" y="186"/>
                    <a:pt x="321" y="280"/>
                  </a:cubicBezTo>
                  <a:cubicBezTo>
                    <a:pt x="321" y="280"/>
                    <a:pt x="321" y="280"/>
                    <a:pt x="321" y="280"/>
                  </a:cubicBezTo>
                  <a:cubicBezTo>
                    <a:pt x="320" y="282"/>
                    <a:pt x="320" y="284"/>
                    <a:pt x="319" y="286"/>
                  </a:cubicBezTo>
                  <a:cubicBezTo>
                    <a:pt x="319" y="286"/>
                    <a:pt x="319" y="286"/>
                    <a:pt x="319" y="286"/>
                  </a:cubicBezTo>
                  <a:cubicBezTo>
                    <a:pt x="317" y="291"/>
                    <a:pt x="315" y="295"/>
                    <a:pt x="313" y="300"/>
                  </a:cubicBezTo>
                  <a:cubicBezTo>
                    <a:pt x="312" y="303"/>
                    <a:pt x="311" y="306"/>
                    <a:pt x="310" y="308"/>
                  </a:cubicBezTo>
                  <a:cubicBezTo>
                    <a:pt x="310" y="308"/>
                    <a:pt x="310" y="308"/>
                    <a:pt x="310" y="308"/>
                  </a:cubicBezTo>
                  <a:cubicBezTo>
                    <a:pt x="309" y="309"/>
                    <a:pt x="309" y="310"/>
                    <a:pt x="309" y="311"/>
                  </a:cubicBezTo>
                  <a:cubicBezTo>
                    <a:pt x="308" y="313"/>
                    <a:pt x="307" y="315"/>
                    <a:pt x="306" y="316"/>
                  </a:cubicBezTo>
                  <a:cubicBezTo>
                    <a:pt x="306" y="316"/>
                    <a:pt x="306" y="316"/>
                    <a:pt x="306" y="316"/>
                  </a:cubicBezTo>
                  <a:cubicBezTo>
                    <a:pt x="305" y="319"/>
                    <a:pt x="304" y="323"/>
                    <a:pt x="302" y="326"/>
                  </a:cubicBezTo>
                  <a:cubicBezTo>
                    <a:pt x="301" y="329"/>
                    <a:pt x="300" y="332"/>
                    <a:pt x="298" y="335"/>
                  </a:cubicBezTo>
                  <a:cubicBezTo>
                    <a:pt x="298" y="335"/>
                    <a:pt x="298" y="335"/>
                    <a:pt x="298" y="335"/>
                  </a:cubicBezTo>
                  <a:cubicBezTo>
                    <a:pt x="298" y="335"/>
                    <a:pt x="298" y="335"/>
                    <a:pt x="298" y="335"/>
                  </a:cubicBezTo>
                  <a:cubicBezTo>
                    <a:pt x="298" y="335"/>
                    <a:pt x="297" y="336"/>
                    <a:pt x="297" y="337"/>
                  </a:cubicBezTo>
                  <a:cubicBezTo>
                    <a:pt x="297" y="337"/>
                    <a:pt x="297" y="337"/>
                    <a:pt x="297" y="337"/>
                  </a:cubicBezTo>
                  <a:cubicBezTo>
                    <a:pt x="297" y="337"/>
                    <a:pt x="297" y="338"/>
                    <a:pt x="297" y="338"/>
                  </a:cubicBezTo>
                  <a:cubicBezTo>
                    <a:pt x="294" y="343"/>
                    <a:pt x="292" y="348"/>
                    <a:pt x="289" y="353"/>
                  </a:cubicBezTo>
                  <a:cubicBezTo>
                    <a:pt x="289" y="353"/>
                    <a:pt x="289" y="353"/>
                    <a:pt x="289" y="353"/>
                  </a:cubicBezTo>
                  <a:cubicBezTo>
                    <a:pt x="289" y="353"/>
                    <a:pt x="289" y="353"/>
                    <a:pt x="289" y="353"/>
                  </a:cubicBezTo>
                  <a:cubicBezTo>
                    <a:pt x="289" y="353"/>
                    <a:pt x="289" y="353"/>
                    <a:pt x="289" y="353"/>
                  </a:cubicBezTo>
                  <a:cubicBezTo>
                    <a:pt x="289" y="354"/>
                    <a:pt x="288" y="355"/>
                    <a:pt x="287" y="357"/>
                  </a:cubicBezTo>
                  <a:cubicBezTo>
                    <a:pt x="287" y="357"/>
                    <a:pt x="287" y="358"/>
                    <a:pt x="287" y="358"/>
                  </a:cubicBezTo>
                  <a:cubicBezTo>
                    <a:pt x="286" y="360"/>
                    <a:pt x="285" y="361"/>
                    <a:pt x="284" y="363"/>
                  </a:cubicBezTo>
                  <a:cubicBezTo>
                    <a:pt x="282" y="366"/>
                    <a:pt x="280" y="370"/>
                    <a:pt x="278" y="373"/>
                  </a:cubicBezTo>
                  <a:cubicBezTo>
                    <a:pt x="278" y="375"/>
                    <a:pt x="277" y="376"/>
                    <a:pt x="276" y="377"/>
                  </a:cubicBezTo>
                  <a:cubicBezTo>
                    <a:pt x="276" y="378"/>
                    <a:pt x="275" y="379"/>
                    <a:pt x="275" y="380"/>
                  </a:cubicBezTo>
                  <a:cubicBezTo>
                    <a:pt x="273" y="380"/>
                    <a:pt x="273" y="380"/>
                    <a:pt x="273" y="380"/>
                  </a:cubicBezTo>
                  <a:cubicBezTo>
                    <a:pt x="273" y="380"/>
                    <a:pt x="273" y="380"/>
                    <a:pt x="273" y="380"/>
                  </a:cubicBezTo>
                  <a:cubicBezTo>
                    <a:pt x="273" y="380"/>
                    <a:pt x="273" y="380"/>
                    <a:pt x="273" y="380"/>
                  </a:cubicBezTo>
                  <a:cubicBezTo>
                    <a:pt x="1" y="380"/>
                    <a:pt x="1" y="380"/>
                    <a:pt x="1" y="380"/>
                  </a:cubicBezTo>
                  <a:cubicBezTo>
                    <a:pt x="1" y="379"/>
                    <a:pt x="0" y="378"/>
                    <a:pt x="0" y="377"/>
                  </a:cubicBezTo>
                  <a:cubicBezTo>
                    <a:pt x="3" y="375"/>
                    <a:pt x="7" y="373"/>
                    <a:pt x="10" y="371"/>
                  </a:cubicBezTo>
                  <a:cubicBezTo>
                    <a:pt x="8" y="364"/>
                    <a:pt x="7" y="357"/>
                    <a:pt x="6" y="350"/>
                  </a:cubicBezTo>
                  <a:cubicBezTo>
                    <a:pt x="6" y="350"/>
                    <a:pt x="6" y="350"/>
                    <a:pt x="6" y="350"/>
                  </a:cubicBezTo>
                  <a:cubicBezTo>
                    <a:pt x="4" y="343"/>
                    <a:pt x="2" y="335"/>
                    <a:pt x="1" y="329"/>
                  </a:cubicBezTo>
                  <a:cubicBezTo>
                    <a:pt x="2" y="326"/>
                    <a:pt x="2" y="323"/>
                    <a:pt x="3" y="319"/>
                  </a:cubicBezTo>
                  <a:cubicBezTo>
                    <a:pt x="3" y="319"/>
                    <a:pt x="3" y="319"/>
                    <a:pt x="3" y="319"/>
                  </a:cubicBezTo>
                  <a:cubicBezTo>
                    <a:pt x="5" y="314"/>
                    <a:pt x="7" y="309"/>
                    <a:pt x="9" y="304"/>
                  </a:cubicBezTo>
                  <a:cubicBezTo>
                    <a:pt x="9" y="303"/>
                    <a:pt x="10" y="302"/>
                    <a:pt x="10" y="301"/>
                  </a:cubicBezTo>
                  <a:cubicBezTo>
                    <a:pt x="10" y="301"/>
                    <a:pt x="10" y="301"/>
                    <a:pt x="10" y="301"/>
                  </a:cubicBezTo>
                  <a:cubicBezTo>
                    <a:pt x="11" y="300"/>
                    <a:pt x="11" y="300"/>
                    <a:pt x="11" y="299"/>
                  </a:cubicBezTo>
                  <a:cubicBezTo>
                    <a:pt x="11" y="299"/>
                    <a:pt x="11" y="299"/>
                    <a:pt x="11" y="299"/>
                  </a:cubicBezTo>
                  <a:cubicBezTo>
                    <a:pt x="12" y="297"/>
                    <a:pt x="13" y="294"/>
                    <a:pt x="15" y="291"/>
                  </a:cubicBezTo>
                  <a:cubicBezTo>
                    <a:pt x="15" y="291"/>
                    <a:pt x="15" y="291"/>
                    <a:pt x="15" y="291"/>
                  </a:cubicBezTo>
                  <a:cubicBezTo>
                    <a:pt x="16" y="290"/>
                    <a:pt x="16" y="288"/>
                    <a:pt x="17" y="287"/>
                  </a:cubicBezTo>
                  <a:cubicBezTo>
                    <a:pt x="17" y="287"/>
                    <a:pt x="17" y="287"/>
                    <a:pt x="17" y="287"/>
                  </a:cubicBezTo>
                  <a:cubicBezTo>
                    <a:pt x="18" y="285"/>
                    <a:pt x="19" y="283"/>
                    <a:pt x="20" y="282"/>
                  </a:cubicBezTo>
                  <a:cubicBezTo>
                    <a:pt x="21" y="281"/>
                    <a:pt x="21" y="281"/>
                    <a:pt x="21" y="281"/>
                  </a:cubicBezTo>
                  <a:cubicBezTo>
                    <a:pt x="21" y="281"/>
                    <a:pt x="21" y="281"/>
                    <a:pt x="21" y="281"/>
                  </a:cubicBezTo>
                  <a:cubicBezTo>
                    <a:pt x="21" y="279"/>
                    <a:pt x="22" y="278"/>
                    <a:pt x="23" y="276"/>
                  </a:cubicBezTo>
                  <a:cubicBezTo>
                    <a:pt x="23" y="276"/>
                    <a:pt x="23" y="276"/>
                    <a:pt x="23" y="276"/>
                  </a:cubicBezTo>
                  <a:cubicBezTo>
                    <a:pt x="24" y="274"/>
                    <a:pt x="26" y="272"/>
                    <a:pt x="27" y="270"/>
                  </a:cubicBezTo>
                  <a:cubicBezTo>
                    <a:pt x="27" y="270"/>
                    <a:pt x="27" y="270"/>
                    <a:pt x="27" y="270"/>
                  </a:cubicBezTo>
                  <a:cubicBezTo>
                    <a:pt x="28" y="269"/>
                    <a:pt x="29" y="268"/>
                    <a:pt x="30" y="266"/>
                  </a:cubicBezTo>
                  <a:cubicBezTo>
                    <a:pt x="30" y="266"/>
                    <a:pt x="30" y="266"/>
                    <a:pt x="30" y="266"/>
                  </a:cubicBezTo>
                  <a:cubicBezTo>
                    <a:pt x="31" y="265"/>
                    <a:pt x="31" y="264"/>
                    <a:pt x="32" y="262"/>
                  </a:cubicBezTo>
                  <a:cubicBezTo>
                    <a:pt x="36" y="258"/>
                    <a:pt x="39" y="253"/>
                    <a:pt x="43" y="248"/>
                  </a:cubicBezTo>
                  <a:cubicBezTo>
                    <a:pt x="43" y="248"/>
                    <a:pt x="43" y="248"/>
                    <a:pt x="43" y="248"/>
                  </a:cubicBezTo>
                  <a:cubicBezTo>
                    <a:pt x="43" y="248"/>
                    <a:pt x="44" y="247"/>
                    <a:pt x="44" y="246"/>
                  </a:cubicBezTo>
                  <a:cubicBezTo>
                    <a:pt x="46" y="245"/>
                    <a:pt x="47" y="243"/>
                    <a:pt x="48" y="241"/>
                  </a:cubicBezTo>
                  <a:cubicBezTo>
                    <a:pt x="48" y="241"/>
                    <a:pt x="48" y="241"/>
                    <a:pt x="48" y="241"/>
                  </a:cubicBezTo>
                  <a:cubicBezTo>
                    <a:pt x="48" y="241"/>
                    <a:pt x="48" y="241"/>
                    <a:pt x="48" y="241"/>
                  </a:cubicBezTo>
                  <a:cubicBezTo>
                    <a:pt x="50" y="239"/>
                    <a:pt x="51" y="238"/>
                    <a:pt x="53" y="236"/>
                  </a:cubicBezTo>
                  <a:cubicBezTo>
                    <a:pt x="53" y="236"/>
                    <a:pt x="53" y="236"/>
                    <a:pt x="53" y="236"/>
                  </a:cubicBezTo>
                  <a:cubicBezTo>
                    <a:pt x="54" y="234"/>
                    <a:pt x="56" y="233"/>
                    <a:pt x="57" y="231"/>
                  </a:cubicBezTo>
                  <a:cubicBezTo>
                    <a:pt x="57" y="231"/>
                    <a:pt x="57" y="231"/>
                    <a:pt x="57" y="231"/>
                  </a:cubicBezTo>
                  <a:cubicBezTo>
                    <a:pt x="57" y="231"/>
                    <a:pt x="57" y="231"/>
                    <a:pt x="57" y="231"/>
                  </a:cubicBezTo>
                  <a:cubicBezTo>
                    <a:pt x="57" y="231"/>
                    <a:pt x="57" y="231"/>
                    <a:pt x="57" y="231"/>
                  </a:cubicBezTo>
                  <a:cubicBezTo>
                    <a:pt x="59" y="229"/>
                    <a:pt x="60" y="228"/>
                    <a:pt x="62" y="226"/>
                  </a:cubicBezTo>
                  <a:cubicBezTo>
                    <a:pt x="63" y="224"/>
                    <a:pt x="65" y="222"/>
                    <a:pt x="67" y="220"/>
                  </a:cubicBezTo>
                  <a:cubicBezTo>
                    <a:pt x="67" y="220"/>
                    <a:pt x="67" y="220"/>
                    <a:pt x="67" y="220"/>
                  </a:cubicBezTo>
                  <a:cubicBezTo>
                    <a:pt x="67" y="220"/>
                    <a:pt x="67" y="220"/>
                    <a:pt x="67" y="220"/>
                  </a:cubicBezTo>
                  <a:cubicBezTo>
                    <a:pt x="71" y="216"/>
                    <a:pt x="74" y="212"/>
                    <a:pt x="78" y="208"/>
                  </a:cubicBezTo>
                  <a:cubicBezTo>
                    <a:pt x="79" y="207"/>
                    <a:pt x="80" y="206"/>
                    <a:pt x="81" y="205"/>
                  </a:cubicBezTo>
                  <a:cubicBezTo>
                    <a:pt x="82" y="205"/>
                    <a:pt x="82" y="204"/>
                    <a:pt x="83" y="204"/>
                  </a:cubicBezTo>
                  <a:cubicBezTo>
                    <a:pt x="83" y="203"/>
                    <a:pt x="84" y="203"/>
                    <a:pt x="85" y="202"/>
                  </a:cubicBezTo>
                  <a:cubicBezTo>
                    <a:pt x="85" y="202"/>
                    <a:pt x="85" y="202"/>
                    <a:pt x="85" y="202"/>
                  </a:cubicBezTo>
                  <a:cubicBezTo>
                    <a:pt x="86" y="201"/>
                    <a:pt x="87" y="200"/>
                    <a:pt x="88" y="199"/>
                  </a:cubicBezTo>
                  <a:cubicBezTo>
                    <a:pt x="88" y="199"/>
                    <a:pt x="88" y="199"/>
                    <a:pt x="88" y="199"/>
                  </a:cubicBezTo>
                  <a:cubicBezTo>
                    <a:pt x="89" y="198"/>
                    <a:pt x="90" y="197"/>
                    <a:pt x="90" y="197"/>
                  </a:cubicBezTo>
                  <a:cubicBezTo>
                    <a:pt x="96" y="192"/>
                    <a:pt x="101" y="187"/>
                    <a:pt x="107" y="182"/>
                  </a:cubicBezTo>
                  <a:cubicBezTo>
                    <a:pt x="107" y="182"/>
                    <a:pt x="107" y="182"/>
                    <a:pt x="107" y="182"/>
                  </a:cubicBezTo>
                  <a:cubicBezTo>
                    <a:pt x="108" y="181"/>
                    <a:pt x="109" y="179"/>
                    <a:pt x="111" y="178"/>
                  </a:cubicBezTo>
                  <a:cubicBezTo>
                    <a:pt x="114" y="176"/>
                    <a:pt x="116" y="173"/>
                    <a:pt x="119" y="171"/>
                  </a:cubicBezTo>
                  <a:cubicBezTo>
                    <a:pt x="123" y="167"/>
                    <a:pt x="128" y="164"/>
                    <a:pt x="132" y="160"/>
                  </a:cubicBezTo>
                  <a:cubicBezTo>
                    <a:pt x="132" y="160"/>
                    <a:pt x="132" y="160"/>
                    <a:pt x="132" y="160"/>
                  </a:cubicBezTo>
                  <a:cubicBezTo>
                    <a:pt x="134" y="159"/>
                    <a:pt x="136" y="157"/>
                    <a:pt x="138" y="155"/>
                  </a:cubicBezTo>
                  <a:cubicBezTo>
                    <a:pt x="138" y="155"/>
                    <a:pt x="138" y="155"/>
                    <a:pt x="138" y="155"/>
                  </a:cubicBezTo>
                  <a:cubicBezTo>
                    <a:pt x="140" y="154"/>
                    <a:pt x="142" y="152"/>
                    <a:pt x="144" y="150"/>
                  </a:cubicBezTo>
                  <a:cubicBezTo>
                    <a:pt x="145" y="149"/>
                    <a:pt x="146" y="149"/>
                    <a:pt x="147" y="148"/>
                  </a:cubicBezTo>
                  <a:cubicBezTo>
                    <a:pt x="148" y="147"/>
                    <a:pt x="149" y="146"/>
                    <a:pt x="150" y="146"/>
                  </a:cubicBezTo>
                  <a:cubicBezTo>
                    <a:pt x="150" y="146"/>
                    <a:pt x="150" y="146"/>
                    <a:pt x="150" y="146"/>
                  </a:cubicBezTo>
                  <a:cubicBezTo>
                    <a:pt x="163" y="136"/>
                    <a:pt x="176" y="126"/>
                    <a:pt x="189" y="117"/>
                  </a:cubicBezTo>
                  <a:cubicBezTo>
                    <a:pt x="189" y="117"/>
                    <a:pt x="189" y="117"/>
                    <a:pt x="189" y="117"/>
                  </a:cubicBezTo>
                  <a:cubicBezTo>
                    <a:pt x="192" y="115"/>
                    <a:pt x="195" y="113"/>
                    <a:pt x="198" y="111"/>
                  </a:cubicBezTo>
                  <a:cubicBezTo>
                    <a:pt x="217" y="98"/>
                    <a:pt x="236" y="86"/>
                    <a:pt x="253" y="74"/>
                  </a:cubicBezTo>
                  <a:cubicBezTo>
                    <a:pt x="305" y="42"/>
                    <a:pt x="351" y="17"/>
                    <a:pt x="376" y="5"/>
                  </a:cubicBezTo>
                  <a:cubicBezTo>
                    <a:pt x="384" y="0"/>
                    <a:pt x="393" y="7"/>
                    <a:pt x="391" y="16"/>
                  </a:cubicBezTo>
                  <a:close/>
                </a:path>
              </a:pathLst>
            </a:custGeom>
            <a:solidFill>
              <a:srgbClr val="99CA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2" name="Freeform 326"/>
            <p:cNvSpPr/>
            <p:nvPr/>
          </p:nvSpPr>
          <p:spPr bwMode="auto">
            <a:xfrm>
              <a:off x="7099300" y="6488113"/>
              <a:ext cx="188913" cy="376237"/>
            </a:xfrm>
            <a:custGeom>
              <a:avLst/>
              <a:gdLst>
                <a:gd name="T0" fmla="*/ 67 w 67"/>
                <a:gd name="T1" fmla="*/ 134 h 134"/>
                <a:gd name="T2" fmla="*/ 1 w 67"/>
                <a:gd name="T3" fmla="*/ 134 h 134"/>
                <a:gd name="T4" fmla="*/ 0 w 67"/>
                <a:gd name="T5" fmla="*/ 131 h 134"/>
                <a:gd name="T6" fmla="*/ 10 w 67"/>
                <a:gd name="T7" fmla="*/ 125 h 134"/>
                <a:gd name="T8" fmla="*/ 6 w 67"/>
                <a:gd name="T9" fmla="*/ 104 h 134"/>
                <a:gd name="T10" fmla="*/ 6 w 67"/>
                <a:gd name="T11" fmla="*/ 104 h 134"/>
                <a:gd name="T12" fmla="*/ 1 w 67"/>
                <a:gd name="T13" fmla="*/ 83 h 134"/>
                <a:gd name="T14" fmla="*/ 3 w 67"/>
                <a:gd name="T15" fmla="*/ 73 h 134"/>
                <a:gd name="T16" fmla="*/ 3 w 67"/>
                <a:gd name="T17" fmla="*/ 73 h 134"/>
                <a:gd name="T18" fmla="*/ 9 w 67"/>
                <a:gd name="T19" fmla="*/ 58 h 134"/>
                <a:gd name="T20" fmla="*/ 10 w 67"/>
                <a:gd name="T21" fmla="*/ 55 h 134"/>
                <a:gd name="T22" fmla="*/ 10 w 67"/>
                <a:gd name="T23" fmla="*/ 55 h 134"/>
                <a:gd name="T24" fmla="*/ 11 w 67"/>
                <a:gd name="T25" fmla="*/ 53 h 134"/>
                <a:gd name="T26" fmla="*/ 11 w 67"/>
                <a:gd name="T27" fmla="*/ 53 h 134"/>
                <a:gd name="T28" fmla="*/ 15 w 67"/>
                <a:gd name="T29" fmla="*/ 45 h 134"/>
                <a:gd name="T30" fmla="*/ 15 w 67"/>
                <a:gd name="T31" fmla="*/ 45 h 134"/>
                <a:gd name="T32" fmla="*/ 17 w 67"/>
                <a:gd name="T33" fmla="*/ 41 h 134"/>
                <a:gd name="T34" fmla="*/ 17 w 67"/>
                <a:gd name="T35" fmla="*/ 41 h 134"/>
                <a:gd name="T36" fmla="*/ 20 w 67"/>
                <a:gd name="T37" fmla="*/ 36 h 134"/>
                <a:gd name="T38" fmla="*/ 21 w 67"/>
                <a:gd name="T39" fmla="*/ 35 h 134"/>
                <a:gd name="T40" fmla="*/ 21 w 67"/>
                <a:gd name="T41" fmla="*/ 35 h 134"/>
                <a:gd name="T42" fmla="*/ 23 w 67"/>
                <a:gd name="T43" fmla="*/ 30 h 134"/>
                <a:gd name="T44" fmla="*/ 23 w 67"/>
                <a:gd name="T45" fmla="*/ 30 h 134"/>
                <a:gd name="T46" fmla="*/ 27 w 67"/>
                <a:gd name="T47" fmla="*/ 24 h 134"/>
                <a:gd name="T48" fmla="*/ 27 w 67"/>
                <a:gd name="T49" fmla="*/ 24 h 134"/>
                <a:gd name="T50" fmla="*/ 30 w 67"/>
                <a:gd name="T51" fmla="*/ 20 h 134"/>
                <a:gd name="T52" fmla="*/ 30 w 67"/>
                <a:gd name="T53" fmla="*/ 20 h 134"/>
                <a:gd name="T54" fmla="*/ 32 w 67"/>
                <a:gd name="T55" fmla="*/ 16 h 134"/>
                <a:gd name="T56" fmla="*/ 43 w 67"/>
                <a:gd name="T57" fmla="*/ 2 h 134"/>
                <a:gd name="T58" fmla="*/ 43 w 67"/>
                <a:gd name="T59" fmla="*/ 2 h 134"/>
                <a:gd name="T60" fmla="*/ 44 w 67"/>
                <a:gd name="T61" fmla="*/ 0 h 134"/>
                <a:gd name="T62" fmla="*/ 43 w 67"/>
                <a:gd name="T63" fmla="*/ 5 h 134"/>
                <a:gd name="T64" fmla="*/ 43 w 67"/>
                <a:gd name="T65" fmla="*/ 5 h 134"/>
                <a:gd name="T66" fmla="*/ 40 w 67"/>
                <a:gd name="T67" fmla="*/ 14 h 134"/>
                <a:gd name="T68" fmla="*/ 40 w 67"/>
                <a:gd name="T69" fmla="*/ 14 h 134"/>
                <a:gd name="T70" fmla="*/ 38 w 67"/>
                <a:gd name="T71" fmla="*/ 21 h 134"/>
                <a:gd name="T72" fmla="*/ 38 w 67"/>
                <a:gd name="T73" fmla="*/ 21 h 134"/>
                <a:gd name="T74" fmla="*/ 36 w 67"/>
                <a:gd name="T75" fmla="*/ 27 h 134"/>
                <a:gd name="T76" fmla="*/ 36 w 67"/>
                <a:gd name="T77" fmla="*/ 27 h 134"/>
                <a:gd name="T78" fmla="*/ 34 w 67"/>
                <a:gd name="T79" fmla="*/ 39 h 134"/>
                <a:gd name="T80" fmla="*/ 34 w 67"/>
                <a:gd name="T81" fmla="*/ 39 h 134"/>
                <a:gd name="T82" fmla="*/ 33 w 67"/>
                <a:gd name="T83" fmla="*/ 44 h 134"/>
                <a:gd name="T84" fmla="*/ 33 w 67"/>
                <a:gd name="T85" fmla="*/ 45 h 134"/>
                <a:gd name="T86" fmla="*/ 32 w 67"/>
                <a:gd name="T87" fmla="*/ 50 h 134"/>
                <a:gd name="T88" fmla="*/ 32 w 67"/>
                <a:gd name="T89" fmla="*/ 50 h 134"/>
                <a:gd name="T90" fmla="*/ 32 w 67"/>
                <a:gd name="T91" fmla="*/ 50 h 134"/>
                <a:gd name="T92" fmla="*/ 32 w 67"/>
                <a:gd name="T93" fmla="*/ 64 h 134"/>
                <a:gd name="T94" fmla="*/ 32 w 67"/>
                <a:gd name="T95" fmla="*/ 74 h 134"/>
                <a:gd name="T96" fmla="*/ 34 w 67"/>
                <a:gd name="T97" fmla="*/ 83 h 134"/>
                <a:gd name="T98" fmla="*/ 34 w 67"/>
                <a:gd name="T99" fmla="*/ 84 h 134"/>
                <a:gd name="T100" fmla="*/ 34 w 67"/>
                <a:gd name="T101" fmla="*/ 84 h 134"/>
                <a:gd name="T102" fmla="*/ 38 w 67"/>
                <a:gd name="T103" fmla="*/ 100 h 134"/>
                <a:gd name="T104" fmla="*/ 48 w 67"/>
                <a:gd name="T105" fmla="*/ 119 h 134"/>
                <a:gd name="T106" fmla="*/ 63 w 67"/>
                <a:gd name="T107" fmla="*/ 132 h 134"/>
                <a:gd name="T108" fmla="*/ 67 w 67"/>
                <a:gd name="T109" fmla="*/ 134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67" h="134">
                  <a:moveTo>
                    <a:pt x="67" y="134"/>
                  </a:moveTo>
                  <a:cubicBezTo>
                    <a:pt x="1" y="134"/>
                    <a:pt x="1" y="134"/>
                    <a:pt x="1" y="134"/>
                  </a:cubicBezTo>
                  <a:cubicBezTo>
                    <a:pt x="1" y="133"/>
                    <a:pt x="0" y="132"/>
                    <a:pt x="0" y="131"/>
                  </a:cubicBezTo>
                  <a:cubicBezTo>
                    <a:pt x="3" y="129"/>
                    <a:pt x="7" y="127"/>
                    <a:pt x="10" y="125"/>
                  </a:cubicBezTo>
                  <a:cubicBezTo>
                    <a:pt x="8" y="118"/>
                    <a:pt x="7" y="111"/>
                    <a:pt x="6" y="104"/>
                  </a:cubicBezTo>
                  <a:cubicBezTo>
                    <a:pt x="6" y="104"/>
                    <a:pt x="6" y="104"/>
                    <a:pt x="6" y="104"/>
                  </a:cubicBezTo>
                  <a:cubicBezTo>
                    <a:pt x="4" y="97"/>
                    <a:pt x="2" y="89"/>
                    <a:pt x="1" y="83"/>
                  </a:cubicBezTo>
                  <a:cubicBezTo>
                    <a:pt x="2" y="80"/>
                    <a:pt x="2" y="77"/>
                    <a:pt x="3" y="73"/>
                  </a:cubicBezTo>
                  <a:cubicBezTo>
                    <a:pt x="3" y="73"/>
                    <a:pt x="3" y="73"/>
                    <a:pt x="3" y="73"/>
                  </a:cubicBezTo>
                  <a:cubicBezTo>
                    <a:pt x="5" y="68"/>
                    <a:pt x="7" y="63"/>
                    <a:pt x="9" y="58"/>
                  </a:cubicBezTo>
                  <a:cubicBezTo>
                    <a:pt x="9" y="57"/>
                    <a:pt x="10" y="56"/>
                    <a:pt x="10" y="55"/>
                  </a:cubicBezTo>
                  <a:cubicBezTo>
                    <a:pt x="10" y="55"/>
                    <a:pt x="10" y="55"/>
                    <a:pt x="10" y="55"/>
                  </a:cubicBezTo>
                  <a:cubicBezTo>
                    <a:pt x="11" y="54"/>
                    <a:pt x="11" y="54"/>
                    <a:pt x="11" y="53"/>
                  </a:cubicBezTo>
                  <a:cubicBezTo>
                    <a:pt x="11" y="53"/>
                    <a:pt x="11" y="53"/>
                    <a:pt x="11" y="53"/>
                  </a:cubicBezTo>
                  <a:cubicBezTo>
                    <a:pt x="12" y="51"/>
                    <a:pt x="13" y="48"/>
                    <a:pt x="15" y="45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6" y="44"/>
                    <a:pt x="16" y="42"/>
                    <a:pt x="17" y="41"/>
                  </a:cubicBezTo>
                  <a:cubicBezTo>
                    <a:pt x="17" y="41"/>
                    <a:pt x="17" y="41"/>
                    <a:pt x="17" y="41"/>
                  </a:cubicBezTo>
                  <a:cubicBezTo>
                    <a:pt x="18" y="39"/>
                    <a:pt x="19" y="37"/>
                    <a:pt x="20" y="36"/>
                  </a:cubicBezTo>
                  <a:cubicBezTo>
                    <a:pt x="21" y="35"/>
                    <a:pt x="21" y="35"/>
                    <a:pt x="21" y="35"/>
                  </a:cubicBezTo>
                  <a:cubicBezTo>
                    <a:pt x="21" y="35"/>
                    <a:pt x="21" y="35"/>
                    <a:pt x="21" y="35"/>
                  </a:cubicBezTo>
                  <a:cubicBezTo>
                    <a:pt x="21" y="33"/>
                    <a:pt x="22" y="32"/>
                    <a:pt x="23" y="30"/>
                  </a:cubicBezTo>
                  <a:cubicBezTo>
                    <a:pt x="23" y="30"/>
                    <a:pt x="23" y="30"/>
                    <a:pt x="23" y="30"/>
                  </a:cubicBezTo>
                  <a:cubicBezTo>
                    <a:pt x="24" y="28"/>
                    <a:pt x="26" y="26"/>
                    <a:pt x="27" y="24"/>
                  </a:cubicBezTo>
                  <a:cubicBezTo>
                    <a:pt x="27" y="24"/>
                    <a:pt x="27" y="24"/>
                    <a:pt x="27" y="24"/>
                  </a:cubicBezTo>
                  <a:cubicBezTo>
                    <a:pt x="28" y="23"/>
                    <a:pt x="29" y="22"/>
                    <a:pt x="30" y="20"/>
                  </a:cubicBezTo>
                  <a:cubicBezTo>
                    <a:pt x="30" y="20"/>
                    <a:pt x="30" y="20"/>
                    <a:pt x="30" y="20"/>
                  </a:cubicBezTo>
                  <a:cubicBezTo>
                    <a:pt x="31" y="19"/>
                    <a:pt x="31" y="18"/>
                    <a:pt x="32" y="16"/>
                  </a:cubicBezTo>
                  <a:cubicBezTo>
                    <a:pt x="36" y="12"/>
                    <a:pt x="39" y="7"/>
                    <a:pt x="43" y="2"/>
                  </a:cubicBezTo>
                  <a:cubicBezTo>
                    <a:pt x="43" y="2"/>
                    <a:pt x="43" y="2"/>
                    <a:pt x="43" y="2"/>
                  </a:cubicBezTo>
                  <a:cubicBezTo>
                    <a:pt x="43" y="2"/>
                    <a:pt x="44" y="1"/>
                    <a:pt x="44" y="0"/>
                  </a:cubicBezTo>
                  <a:cubicBezTo>
                    <a:pt x="44" y="2"/>
                    <a:pt x="43" y="3"/>
                    <a:pt x="43" y="5"/>
                  </a:cubicBezTo>
                  <a:cubicBezTo>
                    <a:pt x="43" y="5"/>
                    <a:pt x="43" y="5"/>
                    <a:pt x="43" y="5"/>
                  </a:cubicBezTo>
                  <a:cubicBezTo>
                    <a:pt x="42" y="8"/>
                    <a:pt x="41" y="11"/>
                    <a:pt x="40" y="14"/>
                  </a:cubicBezTo>
                  <a:cubicBezTo>
                    <a:pt x="40" y="14"/>
                    <a:pt x="40" y="14"/>
                    <a:pt x="40" y="14"/>
                  </a:cubicBezTo>
                  <a:cubicBezTo>
                    <a:pt x="39" y="16"/>
                    <a:pt x="38" y="19"/>
                    <a:pt x="38" y="21"/>
                  </a:cubicBezTo>
                  <a:cubicBezTo>
                    <a:pt x="38" y="21"/>
                    <a:pt x="38" y="21"/>
                    <a:pt x="38" y="21"/>
                  </a:cubicBezTo>
                  <a:cubicBezTo>
                    <a:pt x="37" y="23"/>
                    <a:pt x="37" y="25"/>
                    <a:pt x="36" y="27"/>
                  </a:cubicBezTo>
                  <a:cubicBezTo>
                    <a:pt x="36" y="27"/>
                    <a:pt x="36" y="27"/>
                    <a:pt x="36" y="27"/>
                  </a:cubicBezTo>
                  <a:cubicBezTo>
                    <a:pt x="35" y="31"/>
                    <a:pt x="35" y="35"/>
                    <a:pt x="34" y="39"/>
                  </a:cubicBezTo>
                  <a:cubicBezTo>
                    <a:pt x="34" y="39"/>
                    <a:pt x="34" y="39"/>
                    <a:pt x="34" y="39"/>
                  </a:cubicBezTo>
                  <a:cubicBezTo>
                    <a:pt x="34" y="41"/>
                    <a:pt x="33" y="42"/>
                    <a:pt x="33" y="44"/>
                  </a:cubicBezTo>
                  <a:cubicBezTo>
                    <a:pt x="33" y="44"/>
                    <a:pt x="33" y="45"/>
                    <a:pt x="33" y="45"/>
                  </a:cubicBezTo>
                  <a:cubicBezTo>
                    <a:pt x="33" y="47"/>
                    <a:pt x="33" y="48"/>
                    <a:pt x="32" y="50"/>
                  </a:cubicBezTo>
                  <a:cubicBezTo>
                    <a:pt x="32" y="50"/>
                    <a:pt x="32" y="50"/>
                    <a:pt x="32" y="50"/>
                  </a:cubicBezTo>
                  <a:cubicBezTo>
                    <a:pt x="32" y="50"/>
                    <a:pt x="32" y="50"/>
                    <a:pt x="32" y="50"/>
                  </a:cubicBezTo>
                  <a:cubicBezTo>
                    <a:pt x="32" y="55"/>
                    <a:pt x="32" y="60"/>
                    <a:pt x="32" y="64"/>
                  </a:cubicBezTo>
                  <a:cubicBezTo>
                    <a:pt x="32" y="68"/>
                    <a:pt x="32" y="71"/>
                    <a:pt x="32" y="74"/>
                  </a:cubicBezTo>
                  <a:cubicBezTo>
                    <a:pt x="33" y="77"/>
                    <a:pt x="33" y="80"/>
                    <a:pt x="34" y="83"/>
                  </a:cubicBezTo>
                  <a:cubicBezTo>
                    <a:pt x="34" y="84"/>
                    <a:pt x="34" y="84"/>
                    <a:pt x="34" y="84"/>
                  </a:cubicBezTo>
                  <a:cubicBezTo>
                    <a:pt x="34" y="84"/>
                    <a:pt x="34" y="84"/>
                    <a:pt x="34" y="84"/>
                  </a:cubicBezTo>
                  <a:cubicBezTo>
                    <a:pt x="35" y="90"/>
                    <a:pt x="36" y="95"/>
                    <a:pt x="38" y="100"/>
                  </a:cubicBezTo>
                  <a:cubicBezTo>
                    <a:pt x="41" y="107"/>
                    <a:pt x="44" y="113"/>
                    <a:pt x="48" y="119"/>
                  </a:cubicBezTo>
                  <a:cubicBezTo>
                    <a:pt x="52" y="124"/>
                    <a:pt x="57" y="129"/>
                    <a:pt x="63" y="132"/>
                  </a:cubicBezTo>
                  <a:cubicBezTo>
                    <a:pt x="64" y="133"/>
                    <a:pt x="65" y="134"/>
                    <a:pt x="67" y="134"/>
                  </a:cubicBezTo>
                  <a:close/>
                </a:path>
              </a:pathLst>
            </a:custGeom>
            <a:solidFill>
              <a:srgbClr val="72A6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3" name="Freeform 327"/>
            <p:cNvSpPr/>
            <p:nvPr/>
          </p:nvSpPr>
          <p:spPr bwMode="auto">
            <a:xfrm>
              <a:off x="7612063" y="6838950"/>
              <a:ext cx="7938" cy="7937"/>
            </a:xfrm>
            <a:custGeom>
              <a:avLst/>
              <a:gdLst>
                <a:gd name="T0" fmla="*/ 2 w 3"/>
                <a:gd name="T1" fmla="*/ 2 h 3"/>
                <a:gd name="T2" fmla="*/ 0 w 3"/>
                <a:gd name="T3" fmla="*/ 0 h 3"/>
                <a:gd name="T4" fmla="*/ 2 w 3"/>
                <a:gd name="T5" fmla="*/ 2 h 3"/>
                <a:gd name="T6" fmla="*/ 3 w 3"/>
                <a:gd name="T7" fmla="*/ 3 h 3"/>
                <a:gd name="T8" fmla="*/ 2 w 3"/>
                <a:gd name="T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2" y="2"/>
                  </a:moveTo>
                  <a:cubicBezTo>
                    <a:pt x="1" y="1"/>
                    <a:pt x="1" y="0"/>
                    <a:pt x="0" y="0"/>
                  </a:cubicBezTo>
                  <a:cubicBezTo>
                    <a:pt x="1" y="0"/>
                    <a:pt x="1" y="1"/>
                    <a:pt x="2" y="2"/>
                  </a:cubicBezTo>
                  <a:cubicBezTo>
                    <a:pt x="3" y="3"/>
                    <a:pt x="3" y="3"/>
                    <a:pt x="3" y="3"/>
                  </a:cubicBezTo>
                  <a:lnTo>
                    <a:pt x="2" y="2"/>
                  </a:lnTo>
                  <a:close/>
                </a:path>
              </a:pathLst>
            </a:custGeom>
            <a:solidFill>
              <a:srgbClr val="72A6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4" name="Freeform 328"/>
            <p:cNvSpPr/>
            <p:nvPr/>
          </p:nvSpPr>
          <p:spPr bwMode="auto">
            <a:xfrm>
              <a:off x="7364413" y="5908675"/>
              <a:ext cx="731838" cy="955675"/>
            </a:xfrm>
            <a:custGeom>
              <a:avLst/>
              <a:gdLst>
                <a:gd name="T0" fmla="*/ 260 w 260"/>
                <a:gd name="T1" fmla="*/ 0 h 340"/>
                <a:gd name="T2" fmla="*/ 250 w 260"/>
                <a:gd name="T3" fmla="*/ 13 h 340"/>
                <a:gd name="T4" fmla="*/ 250 w 260"/>
                <a:gd name="T5" fmla="*/ 13 h 340"/>
                <a:gd name="T6" fmla="*/ 235 w 260"/>
                <a:gd name="T7" fmla="*/ 41 h 340"/>
                <a:gd name="T8" fmla="*/ 222 w 260"/>
                <a:gd name="T9" fmla="*/ 69 h 340"/>
                <a:gd name="T10" fmla="*/ 222 w 260"/>
                <a:gd name="T11" fmla="*/ 129 h 340"/>
                <a:gd name="T12" fmla="*/ 178 w 260"/>
                <a:gd name="T13" fmla="*/ 142 h 340"/>
                <a:gd name="T14" fmla="*/ 160 w 260"/>
                <a:gd name="T15" fmla="*/ 159 h 340"/>
                <a:gd name="T16" fmla="*/ 157 w 260"/>
                <a:gd name="T17" fmla="*/ 164 h 340"/>
                <a:gd name="T18" fmla="*/ 154 w 260"/>
                <a:gd name="T19" fmla="*/ 237 h 340"/>
                <a:gd name="T20" fmla="*/ 134 w 260"/>
                <a:gd name="T21" fmla="*/ 228 h 340"/>
                <a:gd name="T22" fmla="*/ 121 w 260"/>
                <a:gd name="T23" fmla="*/ 231 h 340"/>
                <a:gd name="T24" fmla="*/ 108 w 260"/>
                <a:gd name="T25" fmla="*/ 238 h 340"/>
                <a:gd name="T26" fmla="*/ 84 w 260"/>
                <a:gd name="T27" fmla="*/ 272 h 340"/>
                <a:gd name="T28" fmla="*/ 80 w 260"/>
                <a:gd name="T29" fmla="*/ 285 h 340"/>
                <a:gd name="T30" fmla="*/ 87 w 260"/>
                <a:gd name="T31" fmla="*/ 329 h 340"/>
                <a:gd name="T32" fmla="*/ 88 w 260"/>
                <a:gd name="T33" fmla="*/ 331 h 340"/>
                <a:gd name="T34" fmla="*/ 87 w 260"/>
                <a:gd name="T35" fmla="*/ 329 h 340"/>
                <a:gd name="T36" fmla="*/ 68 w 260"/>
                <a:gd name="T37" fmla="*/ 322 h 340"/>
                <a:gd name="T38" fmla="*/ 55 w 260"/>
                <a:gd name="T39" fmla="*/ 324 h 340"/>
                <a:gd name="T40" fmla="*/ 53 w 260"/>
                <a:gd name="T41" fmla="*/ 325 h 340"/>
                <a:gd name="T42" fmla="*/ 32 w 260"/>
                <a:gd name="T43" fmla="*/ 339 h 340"/>
                <a:gd name="T44" fmla="*/ 30 w 260"/>
                <a:gd name="T45" fmla="*/ 340 h 340"/>
                <a:gd name="T46" fmla="*/ 0 w 260"/>
                <a:gd name="T47" fmla="*/ 340 h 340"/>
                <a:gd name="T48" fmla="*/ 9 w 260"/>
                <a:gd name="T49" fmla="*/ 334 h 340"/>
                <a:gd name="T50" fmla="*/ 20 w 260"/>
                <a:gd name="T51" fmla="*/ 308 h 340"/>
                <a:gd name="T52" fmla="*/ 17 w 260"/>
                <a:gd name="T53" fmla="*/ 285 h 340"/>
                <a:gd name="T54" fmla="*/ 14 w 260"/>
                <a:gd name="T55" fmla="*/ 277 h 340"/>
                <a:gd name="T56" fmla="*/ 7 w 260"/>
                <a:gd name="T57" fmla="*/ 264 h 340"/>
                <a:gd name="T58" fmla="*/ 6 w 260"/>
                <a:gd name="T59" fmla="*/ 262 h 340"/>
                <a:gd name="T60" fmla="*/ 9 w 260"/>
                <a:gd name="T61" fmla="*/ 264 h 340"/>
                <a:gd name="T62" fmla="*/ 9 w 260"/>
                <a:gd name="T63" fmla="*/ 264 h 340"/>
                <a:gd name="T64" fmla="*/ 36 w 260"/>
                <a:gd name="T65" fmla="*/ 275 h 340"/>
                <a:gd name="T66" fmla="*/ 49 w 260"/>
                <a:gd name="T67" fmla="*/ 272 h 340"/>
                <a:gd name="T68" fmla="*/ 49 w 260"/>
                <a:gd name="T69" fmla="*/ 272 h 340"/>
                <a:gd name="T70" fmla="*/ 62 w 260"/>
                <a:gd name="T71" fmla="*/ 264 h 340"/>
                <a:gd name="T72" fmla="*/ 63 w 260"/>
                <a:gd name="T73" fmla="*/ 264 h 340"/>
                <a:gd name="T74" fmla="*/ 67 w 260"/>
                <a:gd name="T75" fmla="*/ 260 h 340"/>
                <a:gd name="T76" fmla="*/ 67 w 260"/>
                <a:gd name="T77" fmla="*/ 260 h 340"/>
                <a:gd name="T78" fmla="*/ 69 w 260"/>
                <a:gd name="T79" fmla="*/ 258 h 340"/>
                <a:gd name="T80" fmla="*/ 69 w 260"/>
                <a:gd name="T81" fmla="*/ 258 h 340"/>
                <a:gd name="T82" fmla="*/ 69 w 260"/>
                <a:gd name="T83" fmla="*/ 257 h 340"/>
                <a:gd name="T84" fmla="*/ 73 w 260"/>
                <a:gd name="T85" fmla="*/ 253 h 340"/>
                <a:gd name="T86" fmla="*/ 73 w 260"/>
                <a:gd name="T87" fmla="*/ 252 h 340"/>
                <a:gd name="T88" fmla="*/ 74 w 260"/>
                <a:gd name="T89" fmla="*/ 251 h 340"/>
                <a:gd name="T90" fmla="*/ 77 w 260"/>
                <a:gd name="T91" fmla="*/ 247 h 340"/>
                <a:gd name="T92" fmla="*/ 78 w 260"/>
                <a:gd name="T93" fmla="*/ 246 h 340"/>
                <a:gd name="T94" fmla="*/ 87 w 260"/>
                <a:gd name="T95" fmla="*/ 230 h 340"/>
                <a:gd name="T96" fmla="*/ 95 w 260"/>
                <a:gd name="T97" fmla="*/ 210 h 340"/>
                <a:gd name="T98" fmla="*/ 98 w 260"/>
                <a:gd name="T99" fmla="*/ 198 h 340"/>
                <a:gd name="T100" fmla="*/ 100 w 260"/>
                <a:gd name="T101" fmla="*/ 187 h 340"/>
                <a:gd name="T102" fmla="*/ 98 w 260"/>
                <a:gd name="T103" fmla="*/ 148 h 340"/>
                <a:gd name="T104" fmla="*/ 123 w 260"/>
                <a:gd name="T105" fmla="*/ 160 h 340"/>
                <a:gd name="T106" fmla="*/ 124 w 260"/>
                <a:gd name="T107" fmla="*/ 159 h 340"/>
                <a:gd name="T108" fmla="*/ 149 w 260"/>
                <a:gd name="T109" fmla="*/ 141 h 340"/>
                <a:gd name="T110" fmla="*/ 151 w 260"/>
                <a:gd name="T111" fmla="*/ 138 h 340"/>
                <a:gd name="T112" fmla="*/ 161 w 260"/>
                <a:gd name="T113" fmla="*/ 75 h 340"/>
                <a:gd name="T114" fmla="*/ 176 w 260"/>
                <a:gd name="T115" fmla="*/ 81 h 340"/>
                <a:gd name="T116" fmla="*/ 205 w 260"/>
                <a:gd name="T117" fmla="*/ 63 h 340"/>
                <a:gd name="T118" fmla="*/ 229 w 260"/>
                <a:gd name="T119" fmla="*/ 36 h 340"/>
                <a:gd name="T120" fmla="*/ 248 w 260"/>
                <a:gd name="T121" fmla="*/ 14 h 340"/>
                <a:gd name="T122" fmla="*/ 260 w 260"/>
                <a:gd name="T123" fmla="*/ 0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60" h="340">
                  <a:moveTo>
                    <a:pt x="260" y="0"/>
                  </a:moveTo>
                  <a:cubicBezTo>
                    <a:pt x="256" y="4"/>
                    <a:pt x="253" y="8"/>
                    <a:pt x="250" y="13"/>
                  </a:cubicBezTo>
                  <a:cubicBezTo>
                    <a:pt x="250" y="13"/>
                    <a:pt x="250" y="13"/>
                    <a:pt x="250" y="13"/>
                  </a:cubicBezTo>
                  <a:cubicBezTo>
                    <a:pt x="245" y="22"/>
                    <a:pt x="240" y="32"/>
                    <a:pt x="235" y="41"/>
                  </a:cubicBezTo>
                  <a:cubicBezTo>
                    <a:pt x="230" y="51"/>
                    <a:pt x="226" y="60"/>
                    <a:pt x="222" y="69"/>
                  </a:cubicBezTo>
                  <a:cubicBezTo>
                    <a:pt x="213" y="88"/>
                    <a:pt x="197" y="119"/>
                    <a:pt x="222" y="129"/>
                  </a:cubicBezTo>
                  <a:cubicBezTo>
                    <a:pt x="207" y="128"/>
                    <a:pt x="191" y="133"/>
                    <a:pt x="178" y="142"/>
                  </a:cubicBezTo>
                  <a:cubicBezTo>
                    <a:pt x="171" y="147"/>
                    <a:pt x="165" y="153"/>
                    <a:pt x="160" y="159"/>
                  </a:cubicBezTo>
                  <a:cubicBezTo>
                    <a:pt x="159" y="161"/>
                    <a:pt x="158" y="162"/>
                    <a:pt x="157" y="164"/>
                  </a:cubicBezTo>
                  <a:cubicBezTo>
                    <a:pt x="143" y="187"/>
                    <a:pt x="141" y="216"/>
                    <a:pt x="154" y="237"/>
                  </a:cubicBezTo>
                  <a:cubicBezTo>
                    <a:pt x="150" y="230"/>
                    <a:pt x="142" y="228"/>
                    <a:pt x="134" y="228"/>
                  </a:cubicBezTo>
                  <a:cubicBezTo>
                    <a:pt x="130" y="228"/>
                    <a:pt x="125" y="229"/>
                    <a:pt x="121" y="231"/>
                  </a:cubicBezTo>
                  <a:cubicBezTo>
                    <a:pt x="116" y="232"/>
                    <a:pt x="112" y="235"/>
                    <a:pt x="108" y="238"/>
                  </a:cubicBezTo>
                  <a:cubicBezTo>
                    <a:pt x="97" y="246"/>
                    <a:pt x="89" y="258"/>
                    <a:pt x="84" y="272"/>
                  </a:cubicBezTo>
                  <a:cubicBezTo>
                    <a:pt x="82" y="276"/>
                    <a:pt x="81" y="281"/>
                    <a:pt x="80" y="285"/>
                  </a:cubicBezTo>
                  <a:cubicBezTo>
                    <a:pt x="77" y="301"/>
                    <a:pt x="80" y="317"/>
                    <a:pt x="87" y="329"/>
                  </a:cubicBezTo>
                  <a:cubicBezTo>
                    <a:pt x="88" y="329"/>
                    <a:pt x="88" y="330"/>
                    <a:pt x="88" y="331"/>
                  </a:cubicBezTo>
                  <a:cubicBezTo>
                    <a:pt x="88" y="330"/>
                    <a:pt x="87" y="329"/>
                    <a:pt x="87" y="329"/>
                  </a:cubicBezTo>
                  <a:cubicBezTo>
                    <a:pt x="82" y="324"/>
                    <a:pt x="75" y="322"/>
                    <a:pt x="68" y="322"/>
                  </a:cubicBezTo>
                  <a:cubicBezTo>
                    <a:pt x="64" y="322"/>
                    <a:pt x="59" y="322"/>
                    <a:pt x="55" y="324"/>
                  </a:cubicBezTo>
                  <a:cubicBezTo>
                    <a:pt x="54" y="324"/>
                    <a:pt x="54" y="324"/>
                    <a:pt x="53" y="325"/>
                  </a:cubicBezTo>
                  <a:cubicBezTo>
                    <a:pt x="45" y="328"/>
                    <a:pt x="38" y="333"/>
                    <a:pt x="32" y="339"/>
                  </a:cubicBezTo>
                  <a:cubicBezTo>
                    <a:pt x="31" y="339"/>
                    <a:pt x="31" y="340"/>
                    <a:pt x="30" y="340"/>
                  </a:cubicBezTo>
                  <a:cubicBezTo>
                    <a:pt x="0" y="340"/>
                    <a:pt x="0" y="340"/>
                    <a:pt x="0" y="340"/>
                  </a:cubicBezTo>
                  <a:cubicBezTo>
                    <a:pt x="3" y="339"/>
                    <a:pt x="6" y="336"/>
                    <a:pt x="9" y="334"/>
                  </a:cubicBezTo>
                  <a:cubicBezTo>
                    <a:pt x="15" y="328"/>
                    <a:pt x="19" y="319"/>
                    <a:pt x="20" y="308"/>
                  </a:cubicBezTo>
                  <a:cubicBezTo>
                    <a:pt x="20" y="300"/>
                    <a:pt x="19" y="292"/>
                    <a:pt x="17" y="285"/>
                  </a:cubicBezTo>
                  <a:cubicBezTo>
                    <a:pt x="16" y="282"/>
                    <a:pt x="15" y="279"/>
                    <a:pt x="14" y="277"/>
                  </a:cubicBezTo>
                  <a:cubicBezTo>
                    <a:pt x="12" y="272"/>
                    <a:pt x="9" y="268"/>
                    <a:pt x="7" y="264"/>
                  </a:cubicBezTo>
                  <a:cubicBezTo>
                    <a:pt x="7" y="263"/>
                    <a:pt x="6" y="263"/>
                    <a:pt x="6" y="262"/>
                  </a:cubicBezTo>
                  <a:cubicBezTo>
                    <a:pt x="7" y="263"/>
                    <a:pt x="8" y="264"/>
                    <a:pt x="9" y="264"/>
                  </a:cubicBezTo>
                  <a:cubicBezTo>
                    <a:pt x="9" y="264"/>
                    <a:pt x="9" y="264"/>
                    <a:pt x="9" y="264"/>
                  </a:cubicBezTo>
                  <a:cubicBezTo>
                    <a:pt x="17" y="270"/>
                    <a:pt x="26" y="275"/>
                    <a:pt x="36" y="275"/>
                  </a:cubicBezTo>
                  <a:cubicBezTo>
                    <a:pt x="41" y="275"/>
                    <a:pt x="45" y="274"/>
                    <a:pt x="49" y="272"/>
                  </a:cubicBezTo>
                  <a:cubicBezTo>
                    <a:pt x="49" y="272"/>
                    <a:pt x="49" y="272"/>
                    <a:pt x="49" y="272"/>
                  </a:cubicBezTo>
                  <a:cubicBezTo>
                    <a:pt x="54" y="270"/>
                    <a:pt x="58" y="268"/>
                    <a:pt x="62" y="264"/>
                  </a:cubicBezTo>
                  <a:cubicBezTo>
                    <a:pt x="63" y="264"/>
                    <a:pt x="63" y="264"/>
                    <a:pt x="63" y="264"/>
                  </a:cubicBezTo>
                  <a:cubicBezTo>
                    <a:pt x="64" y="262"/>
                    <a:pt x="65" y="261"/>
                    <a:pt x="67" y="260"/>
                  </a:cubicBezTo>
                  <a:cubicBezTo>
                    <a:pt x="67" y="260"/>
                    <a:pt x="67" y="260"/>
                    <a:pt x="67" y="260"/>
                  </a:cubicBezTo>
                  <a:cubicBezTo>
                    <a:pt x="67" y="259"/>
                    <a:pt x="68" y="258"/>
                    <a:pt x="69" y="258"/>
                  </a:cubicBezTo>
                  <a:cubicBezTo>
                    <a:pt x="69" y="258"/>
                    <a:pt x="69" y="258"/>
                    <a:pt x="69" y="258"/>
                  </a:cubicBezTo>
                  <a:cubicBezTo>
                    <a:pt x="69" y="257"/>
                    <a:pt x="69" y="257"/>
                    <a:pt x="69" y="257"/>
                  </a:cubicBezTo>
                  <a:cubicBezTo>
                    <a:pt x="71" y="256"/>
                    <a:pt x="72" y="254"/>
                    <a:pt x="73" y="253"/>
                  </a:cubicBezTo>
                  <a:cubicBezTo>
                    <a:pt x="73" y="252"/>
                    <a:pt x="73" y="252"/>
                    <a:pt x="73" y="252"/>
                  </a:cubicBezTo>
                  <a:cubicBezTo>
                    <a:pt x="74" y="251"/>
                    <a:pt x="74" y="251"/>
                    <a:pt x="74" y="251"/>
                  </a:cubicBezTo>
                  <a:cubicBezTo>
                    <a:pt x="75" y="250"/>
                    <a:pt x="76" y="249"/>
                    <a:pt x="77" y="247"/>
                  </a:cubicBezTo>
                  <a:cubicBezTo>
                    <a:pt x="78" y="247"/>
                    <a:pt x="78" y="246"/>
                    <a:pt x="78" y="246"/>
                  </a:cubicBezTo>
                  <a:cubicBezTo>
                    <a:pt x="82" y="241"/>
                    <a:pt x="85" y="236"/>
                    <a:pt x="87" y="230"/>
                  </a:cubicBezTo>
                  <a:cubicBezTo>
                    <a:pt x="91" y="224"/>
                    <a:pt x="93" y="217"/>
                    <a:pt x="95" y="210"/>
                  </a:cubicBezTo>
                  <a:cubicBezTo>
                    <a:pt x="97" y="206"/>
                    <a:pt x="98" y="202"/>
                    <a:pt x="98" y="198"/>
                  </a:cubicBezTo>
                  <a:cubicBezTo>
                    <a:pt x="99" y="195"/>
                    <a:pt x="100" y="191"/>
                    <a:pt x="100" y="187"/>
                  </a:cubicBezTo>
                  <a:cubicBezTo>
                    <a:pt x="102" y="173"/>
                    <a:pt x="101" y="160"/>
                    <a:pt x="98" y="148"/>
                  </a:cubicBezTo>
                  <a:cubicBezTo>
                    <a:pt x="101" y="158"/>
                    <a:pt x="112" y="162"/>
                    <a:pt x="123" y="160"/>
                  </a:cubicBezTo>
                  <a:cubicBezTo>
                    <a:pt x="123" y="160"/>
                    <a:pt x="123" y="160"/>
                    <a:pt x="124" y="159"/>
                  </a:cubicBezTo>
                  <a:cubicBezTo>
                    <a:pt x="133" y="157"/>
                    <a:pt x="142" y="149"/>
                    <a:pt x="149" y="141"/>
                  </a:cubicBezTo>
                  <a:cubicBezTo>
                    <a:pt x="150" y="140"/>
                    <a:pt x="150" y="139"/>
                    <a:pt x="151" y="138"/>
                  </a:cubicBezTo>
                  <a:cubicBezTo>
                    <a:pt x="166" y="119"/>
                    <a:pt x="173" y="92"/>
                    <a:pt x="161" y="75"/>
                  </a:cubicBezTo>
                  <a:cubicBezTo>
                    <a:pt x="165" y="81"/>
                    <a:pt x="170" y="82"/>
                    <a:pt x="176" y="81"/>
                  </a:cubicBezTo>
                  <a:cubicBezTo>
                    <a:pt x="186" y="79"/>
                    <a:pt x="198" y="69"/>
                    <a:pt x="205" y="63"/>
                  </a:cubicBezTo>
                  <a:cubicBezTo>
                    <a:pt x="213" y="54"/>
                    <a:pt x="221" y="45"/>
                    <a:pt x="229" y="36"/>
                  </a:cubicBezTo>
                  <a:cubicBezTo>
                    <a:pt x="236" y="29"/>
                    <a:pt x="242" y="22"/>
                    <a:pt x="248" y="14"/>
                  </a:cubicBezTo>
                  <a:cubicBezTo>
                    <a:pt x="252" y="10"/>
                    <a:pt x="256" y="5"/>
                    <a:pt x="260" y="0"/>
                  </a:cubicBezTo>
                  <a:close/>
                </a:path>
              </a:pathLst>
            </a:custGeom>
            <a:solidFill>
              <a:srgbClr val="72A6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5" name="Freeform 329"/>
            <p:cNvSpPr/>
            <p:nvPr/>
          </p:nvSpPr>
          <p:spPr bwMode="auto">
            <a:xfrm>
              <a:off x="7085013" y="6235700"/>
              <a:ext cx="560388" cy="555625"/>
            </a:xfrm>
            <a:custGeom>
              <a:avLst/>
              <a:gdLst>
                <a:gd name="T0" fmla="*/ 186 w 199"/>
                <a:gd name="T1" fmla="*/ 2 h 198"/>
                <a:gd name="T2" fmla="*/ 61 w 199"/>
                <a:gd name="T3" fmla="*/ 189 h 198"/>
                <a:gd name="T4" fmla="*/ 74 w 199"/>
                <a:gd name="T5" fmla="*/ 197 h 198"/>
                <a:gd name="T6" fmla="*/ 97 w 199"/>
                <a:gd name="T7" fmla="*/ 174 h 198"/>
                <a:gd name="T8" fmla="*/ 100 w 199"/>
                <a:gd name="T9" fmla="*/ 140 h 198"/>
                <a:gd name="T10" fmla="*/ 116 w 199"/>
                <a:gd name="T11" fmla="*/ 120 h 198"/>
                <a:gd name="T12" fmla="*/ 131 w 199"/>
                <a:gd name="T13" fmla="*/ 131 h 198"/>
                <a:gd name="T14" fmla="*/ 147 w 199"/>
                <a:gd name="T15" fmla="*/ 124 h 198"/>
                <a:gd name="T16" fmla="*/ 187 w 199"/>
                <a:gd name="T17" fmla="*/ 27 h 198"/>
                <a:gd name="T18" fmla="*/ 197 w 199"/>
                <a:gd name="T19" fmla="*/ 13 h 198"/>
                <a:gd name="T20" fmla="*/ 192 w 199"/>
                <a:gd name="T21" fmla="*/ 1 h 198"/>
                <a:gd name="T22" fmla="*/ 186 w 199"/>
                <a:gd name="T23" fmla="*/ 2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99" h="198">
                  <a:moveTo>
                    <a:pt x="186" y="2"/>
                  </a:moveTo>
                  <a:cubicBezTo>
                    <a:pt x="132" y="21"/>
                    <a:pt x="0" y="124"/>
                    <a:pt x="61" y="189"/>
                  </a:cubicBezTo>
                  <a:cubicBezTo>
                    <a:pt x="64" y="193"/>
                    <a:pt x="69" y="197"/>
                    <a:pt x="74" y="197"/>
                  </a:cubicBezTo>
                  <a:cubicBezTo>
                    <a:pt x="85" y="198"/>
                    <a:pt x="95" y="186"/>
                    <a:pt x="97" y="174"/>
                  </a:cubicBezTo>
                  <a:cubicBezTo>
                    <a:pt x="100" y="163"/>
                    <a:pt x="98" y="152"/>
                    <a:pt x="100" y="140"/>
                  </a:cubicBezTo>
                  <a:cubicBezTo>
                    <a:pt x="101" y="131"/>
                    <a:pt x="107" y="119"/>
                    <a:pt x="116" y="120"/>
                  </a:cubicBezTo>
                  <a:cubicBezTo>
                    <a:pt x="122" y="121"/>
                    <a:pt x="125" y="129"/>
                    <a:pt x="131" y="131"/>
                  </a:cubicBezTo>
                  <a:cubicBezTo>
                    <a:pt x="136" y="132"/>
                    <a:pt x="142" y="129"/>
                    <a:pt x="147" y="124"/>
                  </a:cubicBezTo>
                  <a:cubicBezTo>
                    <a:pt x="173" y="100"/>
                    <a:pt x="164" y="55"/>
                    <a:pt x="187" y="27"/>
                  </a:cubicBezTo>
                  <a:cubicBezTo>
                    <a:pt x="190" y="22"/>
                    <a:pt x="195" y="18"/>
                    <a:pt x="197" y="13"/>
                  </a:cubicBezTo>
                  <a:cubicBezTo>
                    <a:pt x="199" y="8"/>
                    <a:pt x="197" y="1"/>
                    <a:pt x="192" y="1"/>
                  </a:cubicBezTo>
                  <a:cubicBezTo>
                    <a:pt x="190" y="0"/>
                    <a:pt x="188" y="1"/>
                    <a:pt x="186" y="2"/>
                  </a:cubicBezTo>
                  <a:close/>
                </a:path>
              </a:pathLst>
            </a:custGeom>
            <a:solidFill>
              <a:srgbClr val="BAD5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6" name="Freeform 330"/>
            <p:cNvSpPr/>
            <p:nvPr/>
          </p:nvSpPr>
          <p:spPr bwMode="auto">
            <a:xfrm>
              <a:off x="7656513" y="6100763"/>
              <a:ext cx="158750" cy="179387"/>
            </a:xfrm>
            <a:custGeom>
              <a:avLst/>
              <a:gdLst>
                <a:gd name="T0" fmla="*/ 45 w 56"/>
                <a:gd name="T1" fmla="*/ 44 h 64"/>
                <a:gd name="T2" fmla="*/ 9 w 56"/>
                <a:gd name="T3" fmla="*/ 47 h 64"/>
                <a:gd name="T4" fmla="*/ 16 w 56"/>
                <a:gd name="T5" fmla="*/ 57 h 64"/>
                <a:gd name="T6" fmla="*/ 24 w 56"/>
                <a:gd name="T7" fmla="*/ 62 h 64"/>
                <a:gd name="T8" fmla="*/ 37 w 56"/>
                <a:gd name="T9" fmla="*/ 58 h 64"/>
                <a:gd name="T10" fmla="*/ 45 w 56"/>
                <a:gd name="T11" fmla="*/ 4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6" h="64">
                  <a:moveTo>
                    <a:pt x="45" y="44"/>
                  </a:moveTo>
                  <a:cubicBezTo>
                    <a:pt x="56" y="0"/>
                    <a:pt x="0" y="20"/>
                    <a:pt x="9" y="47"/>
                  </a:cubicBezTo>
                  <a:cubicBezTo>
                    <a:pt x="10" y="51"/>
                    <a:pt x="13" y="54"/>
                    <a:pt x="16" y="57"/>
                  </a:cubicBezTo>
                  <a:cubicBezTo>
                    <a:pt x="18" y="59"/>
                    <a:pt x="21" y="62"/>
                    <a:pt x="24" y="62"/>
                  </a:cubicBezTo>
                  <a:cubicBezTo>
                    <a:pt x="28" y="64"/>
                    <a:pt x="34" y="62"/>
                    <a:pt x="37" y="58"/>
                  </a:cubicBezTo>
                  <a:cubicBezTo>
                    <a:pt x="41" y="54"/>
                    <a:pt x="43" y="49"/>
                    <a:pt x="45" y="44"/>
                  </a:cubicBezTo>
                  <a:close/>
                </a:path>
              </a:pathLst>
            </a:custGeom>
            <a:solidFill>
              <a:srgbClr val="BAD5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7" name="Freeform 331"/>
            <p:cNvSpPr/>
            <p:nvPr/>
          </p:nvSpPr>
          <p:spPr bwMode="auto">
            <a:xfrm>
              <a:off x="7586663" y="6346825"/>
              <a:ext cx="433388" cy="517525"/>
            </a:xfrm>
            <a:custGeom>
              <a:avLst/>
              <a:gdLst>
                <a:gd name="T0" fmla="*/ 142 w 154"/>
                <a:gd name="T1" fmla="*/ 46 h 184"/>
                <a:gd name="T2" fmla="*/ 119 w 154"/>
                <a:gd name="T3" fmla="*/ 90 h 184"/>
                <a:gd name="T4" fmla="*/ 119 w 154"/>
                <a:gd name="T5" fmla="*/ 91 h 184"/>
                <a:gd name="T6" fmla="*/ 114 w 154"/>
                <a:gd name="T7" fmla="*/ 100 h 184"/>
                <a:gd name="T8" fmla="*/ 111 w 154"/>
                <a:gd name="T9" fmla="*/ 105 h 184"/>
                <a:gd name="T10" fmla="*/ 107 w 154"/>
                <a:gd name="T11" fmla="*/ 111 h 184"/>
                <a:gd name="T12" fmla="*/ 101 w 154"/>
                <a:gd name="T13" fmla="*/ 121 h 184"/>
                <a:gd name="T14" fmla="*/ 98 w 154"/>
                <a:gd name="T15" fmla="*/ 127 h 184"/>
                <a:gd name="T16" fmla="*/ 91 w 154"/>
                <a:gd name="T17" fmla="*/ 142 h 184"/>
                <a:gd name="T18" fmla="*/ 88 w 154"/>
                <a:gd name="T19" fmla="*/ 149 h 184"/>
                <a:gd name="T20" fmla="*/ 88 w 154"/>
                <a:gd name="T21" fmla="*/ 150 h 184"/>
                <a:gd name="T22" fmla="*/ 87 w 154"/>
                <a:gd name="T23" fmla="*/ 153 h 184"/>
                <a:gd name="T24" fmla="*/ 86 w 154"/>
                <a:gd name="T25" fmla="*/ 156 h 184"/>
                <a:gd name="T26" fmla="*/ 84 w 154"/>
                <a:gd name="T27" fmla="*/ 166 h 184"/>
                <a:gd name="T28" fmla="*/ 82 w 154"/>
                <a:gd name="T29" fmla="*/ 174 h 184"/>
                <a:gd name="T30" fmla="*/ 79 w 154"/>
                <a:gd name="T31" fmla="*/ 184 h 184"/>
                <a:gd name="T32" fmla="*/ 0 w 154"/>
                <a:gd name="T33" fmla="*/ 184 h 184"/>
                <a:gd name="T34" fmla="*/ 9 w 154"/>
                <a:gd name="T35" fmla="*/ 178 h 184"/>
                <a:gd name="T36" fmla="*/ 11 w 154"/>
                <a:gd name="T37" fmla="*/ 177 h 184"/>
                <a:gd name="T38" fmla="*/ 11 w 154"/>
                <a:gd name="T39" fmla="*/ 177 h 184"/>
                <a:gd name="T40" fmla="*/ 20 w 154"/>
                <a:gd name="T41" fmla="*/ 173 h 184"/>
                <a:gd name="T42" fmla="*/ 30 w 154"/>
                <a:gd name="T43" fmla="*/ 173 h 184"/>
                <a:gd name="T44" fmla="*/ 37 w 154"/>
                <a:gd name="T45" fmla="*/ 166 h 184"/>
                <a:gd name="T46" fmla="*/ 37 w 154"/>
                <a:gd name="T47" fmla="*/ 145 h 184"/>
                <a:gd name="T48" fmla="*/ 32 w 154"/>
                <a:gd name="T49" fmla="*/ 135 h 184"/>
                <a:gd name="T50" fmla="*/ 29 w 154"/>
                <a:gd name="T51" fmla="*/ 124 h 184"/>
                <a:gd name="T52" fmla="*/ 29 w 154"/>
                <a:gd name="T53" fmla="*/ 122 h 184"/>
                <a:gd name="T54" fmla="*/ 50 w 154"/>
                <a:gd name="T55" fmla="*/ 93 h 184"/>
                <a:gd name="T56" fmla="*/ 60 w 154"/>
                <a:gd name="T57" fmla="*/ 91 h 184"/>
                <a:gd name="T58" fmla="*/ 73 w 154"/>
                <a:gd name="T59" fmla="*/ 91 h 184"/>
                <a:gd name="T60" fmla="*/ 86 w 154"/>
                <a:gd name="T61" fmla="*/ 85 h 184"/>
                <a:gd name="T62" fmla="*/ 95 w 154"/>
                <a:gd name="T63" fmla="*/ 41 h 184"/>
                <a:gd name="T64" fmla="*/ 98 w 154"/>
                <a:gd name="T65" fmla="*/ 28 h 184"/>
                <a:gd name="T66" fmla="*/ 104 w 154"/>
                <a:gd name="T67" fmla="*/ 20 h 184"/>
                <a:gd name="T68" fmla="*/ 113 w 154"/>
                <a:gd name="T69" fmla="*/ 12 h 184"/>
                <a:gd name="T70" fmla="*/ 142 w 154"/>
                <a:gd name="T71" fmla="*/ 5 h 184"/>
                <a:gd name="T72" fmla="*/ 142 w 154"/>
                <a:gd name="T73" fmla="*/ 46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54" h="184">
                  <a:moveTo>
                    <a:pt x="142" y="46"/>
                  </a:moveTo>
                  <a:cubicBezTo>
                    <a:pt x="135" y="61"/>
                    <a:pt x="128" y="75"/>
                    <a:pt x="119" y="90"/>
                  </a:cubicBezTo>
                  <a:cubicBezTo>
                    <a:pt x="119" y="91"/>
                    <a:pt x="119" y="91"/>
                    <a:pt x="119" y="91"/>
                  </a:cubicBezTo>
                  <a:cubicBezTo>
                    <a:pt x="117" y="94"/>
                    <a:pt x="115" y="97"/>
                    <a:pt x="114" y="100"/>
                  </a:cubicBezTo>
                  <a:cubicBezTo>
                    <a:pt x="113" y="102"/>
                    <a:pt x="112" y="103"/>
                    <a:pt x="111" y="105"/>
                  </a:cubicBezTo>
                  <a:cubicBezTo>
                    <a:pt x="110" y="107"/>
                    <a:pt x="108" y="109"/>
                    <a:pt x="107" y="111"/>
                  </a:cubicBezTo>
                  <a:cubicBezTo>
                    <a:pt x="105" y="114"/>
                    <a:pt x="103" y="118"/>
                    <a:pt x="101" y="121"/>
                  </a:cubicBezTo>
                  <a:cubicBezTo>
                    <a:pt x="100" y="123"/>
                    <a:pt x="99" y="125"/>
                    <a:pt x="98" y="127"/>
                  </a:cubicBezTo>
                  <a:cubicBezTo>
                    <a:pt x="95" y="132"/>
                    <a:pt x="93" y="137"/>
                    <a:pt x="91" y="142"/>
                  </a:cubicBezTo>
                  <a:cubicBezTo>
                    <a:pt x="90" y="144"/>
                    <a:pt x="89" y="147"/>
                    <a:pt x="88" y="149"/>
                  </a:cubicBezTo>
                  <a:cubicBezTo>
                    <a:pt x="88" y="149"/>
                    <a:pt x="88" y="150"/>
                    <a:pt x="88" y="150"/>
                  </a:cubicBezTo>
                  <a:cubicBezTo>
                    <a:pt x="88" y="151"/>
                    <a:pt x="87" y="152"/>
                    <a:pt x="87" y="153"/>
                  </a:cubicBezTo>
                  <a:cubicBezTo>
                    <a:pt x="87" y="154"/>
                    <a:pt x="87" y="155"/>
                    <a:pt x="86" y="156"/>
                  </a:cubicBezTo>
                  <a:cubicBezTo>
                    <a:pt x="85" y="160"/>
                    <a:pt x="85" y="163"/>
                    <a:pt x="84" y="166"/>
                  </a:cubicBezTo>
                  <a:cubicBezTo>
                    <a:pt x="83" y="169"/>
                    <a:pt x="83" y="172"/>
                    <a:pt x="82" y="174"/>
                  </a:cubicBezTo>
                  <a:cubicBezTo>
                    <a:pt x="81" y="178"/>
                    <a:pt x="80" y="181"/>
                    <a:pt x="79" y="184"/>
                  </a:cubicBezTo>
                  <a:cubicBezTo>
                    <a:pt x="0" y="184"/>
                    <a:pt x="0" y="184"/>
                    <a:pt x="0" y="184"/>
                  </a:cubicBezTo>
                  <a:cubicBezTo>
                    <a:pt x="3" y="182"/>
                    <a:pt x="6" y="180"/>
                    <a:pt x="9" y="178"/>
                  </a:cubicBezTo>
                  <a:cubicBezTo>
                    <a:pt x="9" y="178"/>
                    <a:pt x="10" y="177"/>
                    <a:pt x="11" y="177"/>
                  </a:cubicBezTo>
                  <a:cubicBezTo>
                    <a:pt x="11" y="177"/>
                    <a:pt x="11" y="177"/>
                    <a:pt x="11" y="177"/>
                  </a:cubicBezTo>
                  <a:cubicBezTo>
                    <a:pt x="14" y="175"/>
                    <a:pt x="17" y="174"/>
                    <a:pt x="20" y="173"/>
                  </a:cubicBezTo>
                  <a:cubicBezTo>
                    <a:pt x="23" y="173"/>
                    <a:pt x="27" y="174"/>
                    <a:pt x="30" y="173"/>
                  </a:cubicBezTo>
                  <a:cubicBezTo>
                    <a:pt x="34" y="172"/>
                    <a:pt x="36" y="169"/>
                    <a:pt x="37" y="166"/>
                  </a:cubicBezTo>
                  <a:cubicBezTo>
                    <a:pt x="41" y="160"/>
                    <a:pt x="39" y="150"/>
                    <a:pt x="37" y="145"/>
                  </a:cubicBezTo>
                  <a:cubicBezTo>
                    <a:pt x="35" y="142"/>
                    <a:pt x="34" y="139"/>
                    <a:pt x="32" y="135"/>
                  </a:cubicBezTo>
                  <a:cubicBezTo>
                    <a:pt x="31" y="132"/>
                    <a:pt x="30" y="128"/>
                    <a:pt x="29" y="124"/>
                  </a:cubicBezTo>
                  <a:cubicBezTo>
                    <a:pt x="29" y="123"/>
                    <a:pt x="29" y="123"/>
                    <a:pt x="29" y="122"/>
                  </a:cubicBezTo>
                  <a:cubicBezTo>
                    <a:pt x="29" y="110"/>
                    <a:pt x="38" y="97"/>
                    <a:pt x="50" y="93"/>
                  </a:cubicBezTo>
                  <a:cubicBezTo>
                    <a:pt x="53" y="92"/>
                    <a:pt x="57" y="92"/>
                    <a:pt x="60" y="91"/>
                  </a:cubicBezTo>
                  <a:cubicBezTo>
                    <a:pt x="64" y="91"/>
                    <a:pt x="69" y="91"/>
                    <a:pt x="73" y="91"/>
                  </a:cubicBezTo>
                  <a:cubicBezTo>
                    <a:pt x="78" y="90"/>
                    <a:pt x="82" y="89"/>
                    <a:pt x="86" y="85"/>
                  </a:cubicBezTo>
                  <a:cubicBezTo>
                    <a:pt x="99" y="75"/>
                    <a:pt x="94" y="57"/>
                    <a:pt x="95" y="41"/>
                  </a:cubicBezTo>
                  <a:cubicBezTo>
                    <a:pt x="96" y="37"/>
                    <a:pt x="97" y="32"/>
                    <a:pt x="98" y="28"/>
                  </a:cubicBezTo>
                  <a:cubicBezTo>
                    <a:pt x="100" y="25"/>
                    <a:pt x="102" y="23"/>
                    <a:pt x="104" y="20"/>
                  </a:cubicBezTo>
                  <a:cubicBezTo>
                    <a:pt x="107" y="17"/>
                    <a:pt x="110" y="15"/>
                    <a:pt x="113" y="12"/>
                  </a:cubicBezTo>
                  <a:cubicBezTo>
                    <a:pt x="122" y="5"/>
                    <a:pt x="133" y="0"/>
                    <a:pt x="142" y="5"/>
                  </a:cubicBezTo>
                  <a:cubicBezTo>
                    <a:pt x="154" y="12"/>
                    <a:pt x="149" y="32"/>
                    <a:pt x="142" y="46"/>
                  </a:cubicBezTo>
                  <a:close/>
                </a:path>
              </a:pathLst>
            </a:custGeom>
            <a:solidFill>
              <a:srgbClr val="BAD5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178" name="组合 177"/>
          <p:cNvGrpSpPr/>
          <p:nvPr/>
        </p:nvGrpSpPr>
        <p:grpSpPr>
          <a:xfrm>
            <a:off x="5082777" y="3569763"/>
            <a:ext cx="1590676" cy="876301"/>
            <a:chOff x="5411788" y="2968625"/>
            <a:chExt cx="1590676" cy="876301"/>
          </a:xfrm>
        </p:grpSpPr>
        <p:sp>
          <p:nvSpPr>
            <p:cNvPr id="179" name="Freeform 335"/>
            <p:cNvSpPr/>
            <p:nvPr/>
          </p:nvSpPr>
          <p:spPr bwMode="auto">
            <a:xfrm>
              <a:off x="6040438" y="2968625"/>
              <a:ext cx="334963" cy="755650"/>
            </a:xfrm>
            <a:custGeom>
              <a:avLst/>
              <a:gdLst>
                <a:gd name="T0" fmla="*/ 73 w 119"/>
                <a:gd name="T1" fmla="*/ 215 h 267"/>
                <a:gd name="T2" fmla="*/ 59 w 119"/>
                <a:gd name="T3" fmla="*/ 267 h 267"/>
                <a:gd name="T4" fmla="*/ 45 w 119"/>
                <a:gd name="T5" fmla="*/ 215 h 267"/>
                <a:gd name="T6" fmla="*/ 59 w 119"/>
                <a:gd name="T7" fmla="*/ 0 h 267"/>
                <a:gd name="T8" fmla="*/ 73 w 119"/>
                <a:gd name="T9" fmla="*/ 215 h 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9" h="267">
                  <a:moveTo>
                    <a:pt x="73" y="215"/>
                  </a:moveTo>
                  <a:cubicBezTo>
                    <a:pt x="66" y="245"/>
                    <a:pt x="59" y="267"/>
                    <a:pt x="59" y="267"/>
                  </a:cubicBezTo>
                  <a:cubicBezTo>
                    <a:pt x="59" y="267"/>
                    <a:pt x="53" y="245"/>
                    <a:pt x="45" y="215"/>
                  </a:cubicBezTo>
                  <a:cubicBezTo>
                    <a:pt x="26" y="138"/>
                    <a:pt x="0" y="0"/>
                    <a:pt x="59" y="0"/>
                  </a:cubicBezTo>
                  <a:cubicBezTo>
                    <a:pt x="119" y="0"/>
                    <a:pt x="93" y="138"/>
                    <a:pt x="73" y="21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0" name="Freeform 336"/>
            <p:cNvSpPr/>
            <p:nvPr/>
          </p:nvSpPr>
          <p:spPr bwMode="auto">
            <a:xfrm>
              <a:off x="6165851" y="3576638"/>
              <a:ext cx="79375" cy="147638"/>
            </a:xfrm>
            <a:custGeom>
              <a:avLst/>
              <a:gdLst>
                <a:gd name="T0" fmla="*/ 28 w 28"/>
                <a:gd name="T1" fmla="*/ 0 h 52"/>
                <a:gd name="T2" fmla="*/ 14 w 28"/>
                <a:gd name="T3" fmla="*/ 52 h 52"/>
                <a:gd name="T4" fmla="*/ 0 w 28"/>
                <a:gd name="T5" fmla="*/ 0 h 52"/>
                <a:gd name="T6" fmla="*/ 28 w 28"/>
                <a:gd name="T7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52">
                  <a:moveTo>
                    <a:pt x="28" y="0"/>
                  </a:moveTo>
                  <a:cubicBezTo>
                    <a:pt x="21" y="30"/>
                    <a:pt x="14" y="52"/>
                    <a:pt x="14" y="52"/>
                  </a:cubicBezTo>
                  <a:cubicBezTo>
                    <a:pt x="14" y="52"/>
                    <a:pt x="8" y="30"/>
                    <a:pt x="0" y="0"/>
                  </a:cubicBezTo>
                  <a:cubicBezTo>
                    <a:pt x="9" y="5"/>
                    <a:pt x="20" y="5"/>
                    <a:pt x="28" y="0"/>
                  </a:cubicBezTo>
                  <a:close/>
                </a:path>
              </a:pathLst>
            </a:custGeom>
            <a:solidFill>
              <a:srgbClr val="DBDC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1" name="Freeform 337"/>
            <p:cNvSpPr/>
            <p:nvPr/>
          </p:nvSpPr>
          <p:spPr bwMode="auto">
            <a:xfrm>
              <a:off x="6197601" y="3813175"/>
              <a:ext cx="19050" cy="31750"/>
            </a:xfrm>
            <a:custGeom>
              <a:avLst/>
              <a:gdLst>
                <a:gd name="T0" fmla="*/ 7 w 7"/>
                <a:gd name="T1" fmla="*/ 11 h 11"/>
                <a:gd name="T2" fmla="*/ 0 w 7"/>
                <a:gd name="T3" fmla="*/ 11 h 11"/>
                <a:gd name="T4" fmla="*/ 3 w 7"/>
                <a:gd name="T5" fmla="*/ 0 h 11"/>
                <a:gd name="T6" fmla="*/ 7 w 7"/>
                <a:gd name="T7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1">
                  <a:moveTo>
                    <a:pt x="7" y="11"/>
                  </a:moveTo>
                  <a:cubicBezTo>
                    <a:pt x="0" y="11"/>
                    <a:pt x="0" y="11"/>
                    <a:pt x="0" y="11"/>
                  </a:cubicBezTo>
                  <a:cubicBezTo>
                    <a:pt x="2" y="4"/>
                    <a:pt x="3" y="0"/>
                    <a:pt x="3" y="0"/>
                  </a:cubicBezTo>
                  <a:cubicBezTo>
                    <a:pt x="3" y="0"/>
                    <a:pt x="5" y="4"/>
                    <a:pt x="7" y="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2" name="Freeform 338"/>
            <p:cNvSpPr/>
            <p:nvPr/>
          </p:nvSpPr>
          <p:spPr bwMode="auto">
            <a:xfrm>
              <a:off x="6197601" y="3813175"/>
              <a:ext cx="19050" cy="31750"/>
            </a:xfrm>
            <a:custGeom>
              <a:avLst/>
              <a:gdLst>
                <a:gd name="T0" fmla="*/ 7 w 7"/>
                <a:gd name="T1" fmla="*/ 11 h 11"/>
                <a:gd name="T2" fmla="*/ 0 w 7"/>
                <a:gd name="T3" fmla="*/ 11 h 11"/>
                <a:gd name="T4" fmla="*/ 3 w 7"/>
                <a:gd name="T5" fmla="*/ 0 h 11"/>
                <a:gd name="T6" fmla="*/ 7 w 7"/>
                <a:gd name="T7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1">
                  <a:moveTo>
                    <a:pt x="7" y="11"/>
                  </a:moveTo>
                  <a:cubicBezTo>
                    <a:pt x="0" y="11"/>
                    <a:pt x="0" y="11"/>
                    <a:pt x="0" y="11"/>
                  </a:cubicBezTo>
                  <a:cubicBezTo>
                    <a:pt x="2" y="4"/>
                    <a:pt x="3" y="0"/>
                    <a:pt x="3" y="0"/>
                  </a:cubicBezTo>
                  <a:cubicBezTo>
                    <a:pt x="3" y="0"/>
                    <a:pt x="5" y="4"/>
                    <a:pt x="7" y="11"/>
                  </a:cubicBezTo>
                  <a:close/>
                </a:path>
              </a:pathLst>
            </a:custGeom>
            <a:solidFill>
              <a:srgbClr val="DBDC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3" name="Freeform 339"/>
            <p:cNvSpPr/>
            <p:nvPr/>
          </p:nvSpPr>
          <p:spPr bwMode="auto">
            <a:xfrm>
              <a:off x="5665788" y="2990850"/>
              <a:ext cx="517525" cy="738188"/>
            </a:xfrm>
            <a:custGeom>
              <a:avLst/>
              <a:gdLst>
                <a:gd name="T0" fmla="*/ 171 w 184"/>
                <a:gd name="T1" fmla="*/ 209 h 261"/>
                <a:gd name="T2" fmla="*/ 184 w 184"/>
                <a:gd name="T3" fmla="*/ 261 h 261"/>
                <a:gd name="T4" fmla="*/ 146 w 184"/>
                <a:gd name="T5" fmla="*/ 223 h 261"/>
                <a:gd name="T6" fmla="*/ 51 w 184"/>
                <a:gd name="T7" fmla="*/ 30 h 261"/>
                <a:gd name="T8" fmla="*/ 171 w 184"/>
                <a:gd name="T9" fmla="*/ 209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4" h="261">
                  <a:moveTo>
                    <a:pt x="171" y="209"/>
                  </a:moveTo>
                  <a:cubicBezTo>
                    <a:pt x="179" y="239"/>
                    <a:pt x="184" y="261"/>
                    <a:pt x="184" y="261"/>
                  </a:cubicBezTo>
                  <a:cubicBezTo>
                    <a:pt x="184" y="261"/>
                    <a:pt x="168" y="246"/>
                    <a:pt x="146" y="223"/>
                  </a:cubicBezTo>
                  <a:cubicBezTo>
                    <a:pt x="91" y="166"/>
                    <a:pt x="0" y="60"/>
                    <a:pt x="51" y="30"/>
                  </a:cubicBezTo>
                  <a:cubicBezTo>
                    <a:pt x="102" y="0"/>
                    <a:pt x="149" y="132"/>
                    <a:pt x="171" y="20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4" name="Freeform 340"/>
            <p:cNvSpPr/>
            <p:nvPr/>
          </p:nvSpPr>
          <p:spPr bwMode="auto">
            <a:xfrm>
              <a:off x="6076951" y="3581400"/>
              <a:ext cx="106363" cy="147638"/>
            </a:xfrm>
            <a:custGeom>
              <a:avLst/>
              <a:gdLst>
                <a:gd name="T0" fmla="*/ 25 w 38"/>
                <a:gd name="T1" fmla="*/ 0 h 52"/>
                <a:gd name="T2" fmla="*/ 38 w 38"/>
                <a:gd name="T3" fmla="*/ 52 h 52"/>
                <a:gd name="T4" fmla="*/ 0 w 38"/>
                <a:gd name="T5" fmla="*/ 14 h 52"/>
                <a:gd name="T6" fmla="*/ 25 w 38"/>
                <a:gd name="T7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8" h="52">
                  <a:moveTo>
                    <a:pt x="25" y="0"/>
                  </a:moveTo>
                  <a:cubicBezTo>
                    <a:pt x="33" y="30"/>
                    <a:pt x="38" y="52"/>
                    <a:pt x="38" y="52"/>
                  </a:cubicBezTo>
                  <a:cubicBezTo>
                    <a:pt x="38" y="52"/>
                    <a:pt x="22" y="37"/>
                    <a:pt x="0" y="14"/>
                  </a:cubicBezTo>
                  <a:cubicBezTo>
                    <a:pt x="10" y="14"/>
                    <a:pt x="19" y="8"/>
                    <a:pt x="25" y="0"/>
                  </a:cubicBezTo>
                  <a:close/>
                </a:path>
              </a:pathLst>
            </a:custGeom>
            <a:solidFill>
              <a:srgbClr val="DBDC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5" name="Freeform 341"/>
            <p:cNvSpPr/>
            <p:nvPr/>
          </p:nvSpPr>
          <p:spPr bwMode="auto">
            <a:xfrm>
              <a:off x="6227763" y="3808413"/>
              <a:ext cx="39688" cy="36513"/>
            </a:xfrm>
            <a:custGeom>
              <a:avLst/>
              <a:gdLst>
                <a:gd name="T0" fmla="*/ 14 w 14"/>
                <a:gd name="T1" fmla="*/ 13 h 13"/>
                <a:gd name="T2" fmla="*/ 4 w 14"/>
                <a:gd name="T3" fmla="*/ 13 h 13"/>
                <a:gd name="T4" fmla="*/ 1 w 14"/>
                <a:gd name="T5" fmla="*/ 1 h 13"/>
                <a:gd name="T6" fmla="*/ 0 w 14"/>
                <a:gd name="T7" fmla="*/ 0 h 13"/>
                <a:gd name="T8" fmla="*/ 2 w 14"/>
                <a:gd name="T9" fmla="*/ 1 h 13"/>
                <a:gd name="T10" fmla="*/ 13 w 14"/>
                <a:gd name="T11" fmla="*/ 11 h 13"/>
                <a:gd name="T12" fmla="*/ 14 w 14"/>
                <a:gd name="T13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13">
                  <a:moveTo>
                    <a:pt x="14" y="13"/>
                  </a:moveTo>
                  <a:cubicBezTo>
                    <a:pt x="4" y="13"/>
                    <a:pt x="4" y="13"/>
                    <a:pt x="4" y="13"/>
                  </a:cubicBezTo>
                  <a:cubicBezTo>
                    <a:pt x="2" y="7"/>
                    <a:pt x="1" y="3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2" y="1"/>
                  </a:cubicBezTo>
                  <a:cubicBezTo>
                    <a:pt x="4" y="3"/>
                    <a:pt x="8" y="7"/>
                    <a:pt x="13" y="11"/>
                  </a:cubicBezTo>
                  <a:cubicBezTo>
                    <a:pt x="13" y="12"/>
                    <a:pt x="14" y="12"/>
                    <a:pt x="14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6" name="Freeform 342"/>
            <p:cNvSpPr/>
            <p:nvPr/>
          </p:nvSpPr>
          <p:spPr bwMode="auto">
            <a:xfrm>
              <a:off x="6227763" y="3808413"/>
              <a:ext cx="39688" cy="36513"/>
            </a:xfrm>
            <a:custGeom>
              <a:avLst/>
              <a:gdLst>
                <a:gd name="T0" fmla="*/ 14 w 14"/>
                <a:gd name="T1" fmla="*/ 13 h 13"/>
                <a:gd name="T2" fmla="*/ 4 w 14"/>
                <a:gd name="T3" fmla="*/ 13 h 13"/>
                <a:gd name="T4" fmla="*/ 1 w 14"/>
                <a:gd name="T5" fmla="*/ 1 h 13"/>
                <a:gd name="T6" fmla="*/ 0 w 14"/>
                <a:gd name="T7" fmla="*/ 0 h 13"/>
                <a:gd name="T8" fmla="*/ 2 w 14"/>
                <a:gd name="T9" fmla="*/ 1 h 13"/>
                <a:gd name="T10" fmla="*/ 13 w 14"/>
                <a:gd name="T11" fmla="*/ 11 h 13"/>
                <a:gd name="T12" fmla="*/ 14 w 14"/>
                <a:gd name="T13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13">
                  <a:moveTo>
                    <a:pt x="14" y="13"/>
                  </a:moveTo>
                  <a:cubicBezTo>
                    <a:pt x="4" y="13"/>
                    <a:pt x="4" y="13"/>
                    <a:pt x="4" y="13"/>
                  </a:cubicBezTo>
                  <a:cubicBezTo>
                    <a:pt x="2" y="7"/>
                    <a:pt x="1" y="3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2" y="1"/>
                  </a:cubicBezTo>
                  <a:cubicBezTo>
                    <a:pt x="4" y="3"/>
                    <a:pt x="8" y="7"/>
                    <a:pt x="13" y="11"/>
                  </a:cubicBezTo>
                  <a:cubicBezTo>
                    <a:pt x="13" y="12"/>
                    <a:pt x="14" y="12"/>
                    <a:pt x="14" y="13"/>
                  </a:cubicBezTo>
                  <a:close/>
                </a:path>
              </a:pathLst>
            </a:custGeom>
            <a:solidFill>
              <a:srgbClr val="DBDC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7" name="Freeform 343"/>
            <p:cNvSpPr/>
            <p:nvPr/>
          </p:nvSpPr>
          <p:spPr bwMode="auto">
            <a:xfrm>
              <a:off x="5434013" y="3222625"/>
              <a:ext cx="731838" cy="523875"/>
            </a:xfrm>
            <a:custGeom>
              <a:avLst/>
              <a:gdLst>
                <a:gd name="T0" fmla="*/ 223 w 260"/>
                <a:gd name="T1" fmla="*/ 147 h 185"/>
                <a:gd name="T2" fmla="*/ 260 w 260"/>
                <a:gd name="T3" fmla="*/ 185 h 185"/>
                <a:gd name="T4" fmla="*/ 209 w 260"/>
                <a:gd name="T5" fmla="*/ 171 h 185"/>
                <a:gd name="T6" fmla="*/ 30 w 260"/>
                <a:gd name="T7" fmla="*/ 51 h 185"/>
                <a:gd name="T8" fmla="*/ 223 w 260"/>
                <a:gd name="T9" fmla="*/ 147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0" h="185">
                  <a:moveTo>
                    <a:pt x="223" y="147"/>
                  </a:moveTo>
                  <a:cubicBezTo>
                    <a:pt x="245" y="168"/>
                    <a:pt x="260" y="185"/>
                    <a:pt x="260" y="185"/>
                  </a:cubicBezTo>
                  <a:cubicBezTo>
                    <a:pt x="260" y="185"/>
                    <a:pt x="239" y="180"/>
                    <a:pt x="209" y="171"/>
                  </a:cubicBezTo>
                  <a:cubicBezTo>
                    <a:pt x="132" y="149"/>
                    <a:pt x="0" y="103"/>
                    <a:pt x="30" y="51"/>
                  </a:cubicBezTo>
                  <a:cubicBezTo>
                    <a:pt x="59" y="0"/>
                    <a:pt x="165" y="91"/>
                    <a:pt x="223" y="14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8" name="Freeform 344"/>
            <p:cNvSpPr/>
            <p:nvPr/>
          </p:nvSpPr>
          <p:spPr bwMode="auto">
            <a:xfrm>
              <a:off x="6022976" y="3638550"/>
              <a:ext cx="142875" cy="107950"/>
            </a:xfrm>
            <a:custGeom>
              <a:avLst/>
              <a:gdLst>
                <a:gd name="T0" fmla="*/ 14 w 51"/>
                <a:gd name="T1" fmla="*/ 0 h 38"/>
                <a:gd name="T2" fmla="*/ 51 w 51"/>
                <a:gd name="T3" fmla="*/ 38 h 38"/>
                <a:gd name="T4" fmla="*/ 0 w 51"/>
                <a:gd name="T5" fmla="*/ 24 h 38"/>
                <a:gd name="T6" fmla="*/ 14 w 51"/>
                <a:gd name="T7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1" h="38">
                  <a:moveTo>
                    <a:pt x="14" y="0"/>
                  </a:moveTo>
                  <a:cubicBezTo>
                    <a:pt x="36" y="21"/>
                    <a:pt x="51" y="38"/>
                    <a:pt x="51" y="38"/>
                  </a:cubicBezTo>
                  <a:cubicBezTo>
                    <a:pt x="51" y="38"/>
                    <a:pt x="30" y="33"/>
                    <a:pt x="0" y="24"/>
                  </a:cubicBezTo>
                  <a:cubicBezTo>
                    <a:pt x="8" y="19"/>
                    <a:pt x="13" y="10"/>
                    <a:pt x="14" y="0"/>
                  </a:cubicBezTo>
                  <a:close/>
                </a:path>
              </a:pathLst>
            </a:custGeom>
            <a:solidFill>
              <a:srgbClr val="DBDC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9" name="Freeform 345"/>
            <p:cNvSpPr/>
            <p:nvPr/>
          </p:nvSpPr>
          <p:spPr bwMode="auto">
            <a:xfrm>
              <a:off x="6245226" y="3790950"/>
              <a:ext cx="200025" cy="53975"/>
            </a:xfrm>
            <a:custGeom>
              <a:avLst/>
              <a:gdLst>
                <a:gd name="T0" fmla="*/ 71 w 71"/>
                <a:gd name="T1" fmla="*/ 19 h 19"/>
                <a:gd name="T2" fmla="*/ 19 w 71"/>
                <a:gd name="T3" fmla="*/ 19 h 19"/>
                <a:gd name="T4" fmla="*/ 19 w 71"/>
                <a:gd name="T5" fmla="*/ 19 h 19"/>
                <a:gd name="T6" fmla="*/ 19 w 71"/>
                <a:gd name="T7" fmla="*/ 19 h 19"/>
                <a:gd name="T8" fmla="*/ 13 w 71"/>
                <a:gd name="T9" fmla="*/ 13 h 19"/>
                <a:gd name="T10" fmla="*/ 4 w 71"/>
                <a:gd name="T11" fmla="*/ 4 h 19"/>
                <a:gd name="T12" fmla="*/ 0 w 71"/>
                <a:gd name="T13" fmla="*/ 0 h 19"/>
                <a:gd name="T14" fmla="*/ 8 w 71"/>
                <a:gd name="T15" fmla="*/ 2 h 19"/>
                <a:gd name="T16" fmla="*/ 19 w 71"/>
                <a:gd name="T17" fmla="*/ 4 h 19"/>
                <a:gd name="T18" fmla="*/ 28 w 71"/>
                <a:gd name="T19" fmla="*/ 7 h 19"/>
                <a:gd name="T20" fmla="*/ 52 w 71"/>
                <a:gd name="T21" fmla="*/ 13 h 19"/>
                <a:gd name="T22" fmla="*/ 71 w 71"/>
                <a:gd name="T23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1" h="19">
                  <a:moveTo>
                    <a:pt x="71" y="19"/>
                  </a:moveTo>
                  <a:cubicBezTo>
                    <a:pt x="19" y="19"/>
                    <a:pt x="19" y="19"/>
                    <a:pt x="19" y="19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16" y="17"/>
                    <a:pt x="14" y="15"/>
                    <a:pt x="13" y="13"/>
                  </a:cubicBezTo>
                  <a:cubicBezTo>
                    <a:pt x="9" y="9"/>
                    <a:pt x="6" y="6"/>
                    <a:pt x="4" y="4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3" y="0"/>
                    <a:pt x="8" y="2"/>
                  </a:cubicBezTo>
                  <a:cubicBezTo>
                    <a:pt x="11" y="2"/>
                    <a:pt x="15" y="3"/>
                    <a:pt x="19" y="4"/>
                  </a:cubicBezTo>
                  <a:cubicBezTo>
                    <a:pt x="22" y="5"/>
                    <a:pt x="25" y="6"/>
                    <a:pt x="28" y="7"/>
                  </a:cubicBezTo>
                  <a:cubicBezTo>
                    <a:pt x="35" y="8"/>
                    <a:pt x="43" y="11"/>
                    <a:pt x="52" y="13"/>
                  </a:cubicBezTo>
                  <a:cubicBezTo>
                    <a:pt x="58" y="15"/>
                    <a:pt x="64" y="17"/>
                    <a:pt x="71" y="1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0" name="Freeform 346"/>
            <p:cNvSpPr/>
            <p:nvPr/>
          </p:nvSpPr>
          <p:spPr bwMode="auto">
            <a:xfrm>
              <a:off x="6245226" y="3790950"/>
              <a:ext cx="146050" cy="53975"/>
            </a:xfrm>
            <a:custGeom>
              <a:avLst/>
              <a:gdLst>
                <a:gd name="T0" fmla="*/ 52 w 52"/>
                <a:gd name="T1" fmla="*/ 13 h 19"/>
                <a:gd name="T2" fmla="*/ 45 w 52"/>
                <a:gd name="T3" fmla="*/ 19 h 19"/>
                <a:gd name="T4" fmla="*/ 19 w 52"/>
                <a:gd name="T5" fmla="*/ 19 h 19"/>
                <a:gd name="T6" fmla="*/ 19 w 52"/>
                <a:gd name="T7" fmla="*/ 19 h 19"/>
                <a:gd name="T8" fmla="*/ 19 w 52"/>
                <a:gd name="T9" fmla="*/ 19 h 19"/>
                <a:gd name="T10" fmla="*/ 13 w 52"/>
                <a:gd name="T11" fmla="*/ 13 h 19"/>
                <a:gd name="T12" fmla="*/ 4 w 52"/>
                <a:gd name="T13" fmla="*/ 4 h 19"/>
                <a:gd name="T14" fmla="*/ 0 w 52"/>
                <a:gd name="T15" fmla="*/ 0 h 19"/>
                <a:gd name="T16" fmla="*/ 8 w 52"/>
                <a:gd name="T17" fmla="*/ 2 h 19"/>
                <a:gd name="T18" fmla="*/ 19 w 52"/>
                <a:gd name="T19" fmla="*/ 4 h 19"/>
                <a:gd name="T20" fmla="*/ 28 w 52"/>
                <a:gd name="T21" fmla="*/ 7 h 19"/>
                <a:gd name="T22" fmla="*/ 52 w 52"/>
                <a:gd name="T23" fmla="*/ 13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2" h="19">
                  <a:moveTo>
                    <a:pt x="52" y="13"/>
                  </a:moveTo>
                  <a:cubicBezTo>
                    <a:pt x="49" y="15"/>
                    <a:pt x="47" y="17"/>
                    <a:pt x="45" y="19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16" y="17"/>
                    <a:pt x="14" y="15"/>
                    <a:pt x="13" y="13"/>
                  </a:cubicBezTo>
                  <a:cubicBezTo>
                    <a:pt x="9" y="9"/>
                    <a:pt x="6" y="6"/>
                    <a:pt x="4" y="4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3" y="0"/>
                    <a:pt x="8" y="2"/>
                  </a:cubicBezTo>
                  <a:cubicBezTo>
                    <a:pt x="11" y="2"/>
                    <a:pt x="15" y="3"/>
                    <a:pt x="19" y="4"/>
                  </a:cubicBezTo>
                  <a:cubicBezTo>
                    <a:pt x="22" y="5"/>
                    <a:pt x="25" y="6"/>
                    <a:pt x="28" y="7"/>
                  </a:cubicBezTo>
                  <a:cubicBezTo>
                    <a:pt x="35" y="8"/>
                    <a:pt x="43" y="11"/>
                    <a:pt x="52" y="13"/>
                  </a:cubicBezTo>
                  <a:close/>
                </a:path>
              </a:pathLst>
            </a:custGeom>
            <a:solidFill>
              <a:srgbClr val="DBDC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1" name="Freeform 347"/>
            <p:cNvSpPr/>
            <p:nvPr/>
          </p:nvSpPr>
          <p:spPr bwMode="auto">
            <a:xfrm>
              <a:off x="5411788" y="3663950"/>
              <a:ext cx="749300" cy="180975"/>
            </a:xfrm>
            <a:custGeom>
              <a:avLst/>
              <a:gdLst>
                <a:gd name="T0" fmla="*/ 266 w 266"/>
                <a:gd name="T1" fmla="*/ 37 h 64"/>
                <a:gd name="T2" fmla="*/ 266 w 266"/>
                <a:gd name="T3" fmla="*/ 37 h 64"/>
                <a:gd name="T4" fmla="*/ 266 w 266"/>
                <a:gd name="T5" fmla="*/ 37 h 64"/>
                <a:gd name="T6" fmla="*/ 261 w 266"/>
                <a:gd name="T7" fmla="*/ 38 h 64"/>
                <a:gd name="T8" fmla="*/ 246 w 266"/>
                <a:gd name="T9" fmla="*/ 43 h 64"/>
                <a:gd name="T10" fmla="*/ 238 w 266"/>
                <a:gd name="T11" fmla="*/ 45 h 64"/>
                <a:gd name="T12" fmla="*/ 234 w 266"/>
                <a:gd name="T13" fmla="*/ 46 h 64"/>
                <a:gd name="T14" fmla="*/ 215 w 266"/>
                <a:gd name="T15" fmla="*/ 51 h 64"/>
                <a:gd name="T16" fmla="*/ 156 w 266"/>
                <a:gd name="T17" fmla="*/ 64 h 64"/>
                <a:gd name="T18" fmla="*/ 16 w 266"/>
                <a:gd name="T19" fmla="*/ 64 h 64"/>
                <a:gd name="T20" fmla="*/ 16 w 266"/>
                <a:gd name="T21" fmla="*/ 64 h 64"/>
                <a:gd name="T22" fmla="*/ 1 w 266"/>
                <a:gd name="T23" fmla="*/ 44 h 64"/>
                <a:gd name="T24" fmla="*/ 0 w 266"/>
                <a:gd name="T25" fmla="*/ 37 h 64"/>
                <a:gd name="T26" fmla="*/ 10 w 266"/>
                <a:gd name="T27" fmla="*/ 14 h 64"/>
                <a:gd name="T28" fmla="*/ 11 w 266"/>
                <a:gd name="T29" fmla="*/ 13 h 64"/>
                <a:gd name="T30" fmla="*/ 16 w 266"/>
                <a:gd name="T31" fmla="*/ 10 h 64"/>
                <a:gd name="T32" fmla="*/ 19 w 266"/>
                <a:gd name="T33" fmla="*/ 8 h 64"/>
                <a:gd name="T34" fmla="*/ 31 w 266"/>
                <a:gd name="T35" fmla="*/ 4 h 64"/>
                <a:gd name="T36" fmla="*/ 35 w 266"/>
                <a:gd name="T37" fmla="*/ 3 h 64"/>
                <a:gd name="T38" fmla="*/ 42 w 266"/>
                <a:gd name="T39" fmla="*/ 2 h 64"/>
                <a:gd name="T40" fmla="*/ 63 w 266"/>
                <a:gd name="T41" fmla="*/ 0 h 64"/>
                <a:gd name="T42" fmla="*/ 68 w 266"/>
                <a:gd name="T43" fmla="*/ 0 h 64"/>
                <a:gd name="T44" fmla="*/ 71 w 266"/>
                <a:gd name="T45" fmla="*/ 0 h 64"/>
                <a:gd name="T46" fmla="*/ 84 w 266"/>
                <a:gd name="T47" fmla="*/ 0 h 64"/>
                <a:gd name="T48" fmla="*/ 110 w 266"/>
                <a:gd name="T49" fmla="*/ 3 h 64"/>
                <a:gd name="T50" fmla="*/ 151 w 266"/>
                <a:gd name="T51" fmla="*/ 9 h 64"/>
                <a:gd name="T52" fmla="*/ 182 w 266"/>
                <a:gd name="T53" fmla="*/ 15 h 64"/>
                <a:gd name="T54" fmla="*/ 215 w 266"/>
                <a:gd name="T55" fmla="*/ 23 h 64"/>
                <a:gd name="T56" fmla="*/ 236 w 266"/>
                <a:gd name="T57" fmla="*/ 28 h 64"/>
                <a:gd name="T58" fmla="*/ 238 w 266"/>
                <a:gd name="T59" fmla="*/ 29 h 64"/>
                <a:gd name="T60" fmla="*/ 244 w 266"/>
                <a:gd name="T61" fmla="*/ 30 h 64"/>
                <a:gd name="T62" fmla="*/ 244 w 266"/>
                <a:gd name="T63" fmla="*/ 30 h 64"/>
                <a:gd name="T64" fmla="*/ 259 w 266"/>
                <a:gd name="T65" fmla="*/ 35 h 64"/>
                <a:gd name="T66" fmla="*/ 259 w 266"/>
                <a:gd name="T67" fmla="*/ 35 h 64"/>
                <a:gd name="T68" fmla="*/ 262 w 266"/>
                <a:gd name="T69" fmla="*/ 35 h 64"/>
                <a:gd name="T70" fmla="*/ 263 w 266"/>
                <a:gd name="T71" fmla="*/ 36 h 64"/>
                <a:gd name="T72" fmla="*/ 266 w 266"/>
                <a:gd name="T73" fmla="*/ 37 h 64"/>
                <a:gd name="T74" fmla="*/ 266 w 266"/>
                <a:gd name="T75" fmla="*/ 37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66" h="64">
                  <a:moveTo>
                    <a:pt x="266" y="37"/>
                  </a:moveTo>
                  <a:cubicBezTo>
                    <a:pt x="266" y="37"/>
                    <a:pt x="266" y="37"/>
                    <a:pt x="266" y="37"/>
                  </a:cubicBezTo>
                  <a:cubicBezTo>
                    <a:pt x="266" y="37"/>
                    <a:pt x="266" y="37"/>
                    <a:pt x="266" y="37"/>
                  </a:cubicBezTo>
                  <a:cubicBezTo>
                    <a:pt x="265" y="37"/>
                    <a:pt x="264" y="37"/>
                    <a:pt x="261" y="38"/>
                  </a:cubicBezTo>
                  <a:cubicBezTo>
                    <a:pt x="258" y="39"/>
                    <a:pt x="252" y="41"/>
                    <a:pt x="246" y="43"/>
                  </a:cubicBezTo>
                  <a:cubicBezTo>
                    <a:pt x="244" y="43"/>
                    <a:pt x="241" y="44"/>
                    <a:pt x="238" y="45"/>
                  </a:cubicBezTo>
                  <a:cubicBezTo>
                    <a:pt x="237" y="45"/>
                    <a:pt x="235" y="45"/>
                    <a:pt x="234" y="46"/>
                  </a:cubicBezTo>
                  <a:cubicBezTo>
                    <a:pt x="228" y="47"/>
                    <a:pt x="222" y="49"/>
                    <a:pt x="215" y="51"/>
                  </a:cubicBezTo>
                  <a:cubicBezTo>
                    <a:pt x="197" y="55"/>
                    <a:pt x="177" y="60"/>
                    <a:pt x="156" y="64"/>
                  </a:cubicBezTo>
                  <a:cubicBezTo>
                    <a:pt x="16" y="64"/>
                    <a:pt x="16" y="64"/>
                    <a:pt x="16" y="64"/>
                  </a:cubicBezTo>
                  <a:cubicBezTo>
                    <a:pt x="16" y="64"/>
                    <a:pt x="16" y="64"/>
                    <a:pt x="16" y="64"/>
                  </a:cubicBezTo>
                  <a:cubicBezTo>
                    <a:pt x="8" y="59"/>
                    <a:pt x="3" y="53"/>
                    <a:pt x="1" y="44"/>
                  </a:cubicBezTo>
                  <a:cubicBezTo>
                    <a:pt x="0" y="42"/>
                    <a:pt x="0" y="39"/>
                    <a:pt x="0" y="37"/>
                  </a:cubicBezTo>
                  <a:cubicBezTo>
                    <a:pt x="0" y="27"/>
                    <a:pt x="4" y="19"/>
                    <a:pt x="10" y="14"/>
                  </a:cubicBezTo>
                  <a:cubicBezTo>
                    <a:pt x="10" y="14"/>
                    <a:pt x="10" y="14"/>
                    <a:pt x="11" y="13"/>
                  </a:cubicBezTo>
                  <a:cubicBezTo>
                    <a:pt x="12" y="12"/>
                    <a:pt x="14" y="11"/>
                    <a:pt x="16" y="10"/>
                  </a:cubicBezTo>
                  <a:cubicBezTo>
                    <a:pt x="17" y="9"/>
                    <a:pt x="18" y="9"/>
                    <a:pt x="19" y="8"/>
                  </a:cubicBezTo>
                  <a:cubicBezTo>
                    <a:pt x="23" y="6"/>
                    <a:pt x="27" y="5"/>
                    <a:pt x="31" y="4"/>
                  </a:cubicBezTo>
                  <a:cubicBezTo>
                    <a:pt x="32" y="4"/>
                    <a:pt x="34" y="3"/>
                    <a:pt x="35" y="3"/>
                  </a:cubicBezTo>
                  <a:cubicBezTo>
                    <a:pt x="37" y="3"/>
                    <a:pt x="40" y="2"/>
                    <a:pt x="42" y="2"/>
                  </a:cubicBezTo>
                  <a:cubicBezTo>
                    <a:pt x="49" y="1"/>
                    <a:pt x="56" y="0"/>
                    <a:pt x="63" y="0"/>
                  </a:cubicBezTo>
                  <a:cubicBezTo>
                    <a:pt x="65" y="0"/>
                    <a:pt x="67" y="0"/>
                    <a:pt x="68" y="0"/>
                  </a:cubicBezTo>
                  <a:cubicBezTo>
                    <a:pt x="71" y="0"/>
                    <a:pt x="71" y="0"/>
                    <a:pt x="71" y="0"/>
                  </a:cubicBezTo>
                  <a:cubicBezTo>
                    <a:pt x="75" y="0"/>
                    <a:pt x="80" y="0"/>
                    <a:pt x="84" y="0"/>
                  </a:cubicBezTo>
                  <a:cubicBezTo>
                    <a:pt x="93" y="1"/>
                    <a:pt x="101" y="2"/>
                    <a:pt x="110" y="3"/>
                  </a:cubicBezTo>
                  <a:cubicBezTo>
                    <a:pt x="124" y="4"/>
                    <a:pt x="137" y="6"/>
                    <a:pt x="151" y="9"/>
                  </a:cubicBezTo>
                  <a:cubicBezTo>
                    <a:pt x="161" y="11"/>
                    <a:pt x="172" y="13"/>
                    <a:pt x="182" y="15"/>
                  </a:cubicBezTo>
                  <a:cubicBezTo>
                    <a:pt x="194" y="17"/>
                    <a:pt x="205" y="20"/>
                    <a:pt x="215" y="23"/>
                  </a:cubicBezTo>
                  <a:cubicBezTo>
                    <a:pt x="222" y="24"/>
                    <a:pt x="229" y="26"/>
                    <a:pt x="236" y="28"/>
                  </a:cubicBezTo>
                  <a:cubicBezTo>
                    <a:pt x="236" y="28"/>
                    <a:pt x="237" y="28"/>
                    <a:pt x="238" y="29"/>
                  </a:cubicBezTo>
                  <a:cubicBezTo>
                    <a:pt x="240" y="29"/>
                    <a:pt x="242" y="30"/>
                    <a:pt x="244" y="30"/>
                  </a:cubicBezTo>
                  <a:cubicBezTo>
                    <a:pt x="244" y="30"/>
                    <a:pt x="244" y="30"/>
                    <a:pt x="244" y="30"/>
                  </a:cubicBezTo>
                  <a:cubicBezTo>
                    <a:pt x="251" y="32"/>
                    <a:pt x="256" y="34"/>
                    <a:pt x="259" y="35"/>
                  </a:cubicBezTo>
                  <a:cubicBezTo>
                    <a:pt x="259" y="35"/>
                    <a:pt x="259" y="35"/>
                    <a:pt x="259" y="35"/>
                  </a:cubicBezTo>
                  <a:cubicBezTo>
                    <a:pt x="260" y="35"/>
                    <a:pt x="261" y="35"/>
                    <a:pt x="262" y="35"/>
                  </a:cubicBezTo>
                  <a:cubicBezTo>
                    <a:pt x="262" y="36"/>
                    <a:pt x="263" y="36"/>
                    <a:pt x="263" y="36"/>
                  </a:cubicBezTo>
                  <a:cubicBezTo>
                    <a:pt x="265" y="36"/>
                    <a:pt x="266" y="36"/>
                    <a:pt x="266" y="37"/>
                  </a:cubicBezTo>
                  <a:cubicBezTo>
                    <a:pt x="266" y="37"/>
                    <a:pt x="266" y="37"/>
                    <a:pt x="266" y="3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2" name="Freeform 348"/>
            <p:cNvSpPr/>
            <p:nvPr/>
          </p:nvSpPr>
          <p:spPr bwMode="auto">
            <a:xfrm>
              <a:off x="6016626" y="3729038"/>
              <a:ext cx="144463" cy="79375"/>
            </a:xfrm>
            <a:custGeom>
              <a:avLst/>
              <a:gdLst>
                <a:gd name="T0" fmla="*/ 0 w 51"/>
                <a:gd name="T1" fmla="*/ 0 h 28"/>
                <a:gd name="T2" fmla="*/ 51 w 51"/>
                <a:gd name="T3" fmla="*/ 14 h 28"/>
                <a:gd name="T4" fmla="*/ 0 w 51"/>
                <a:gd name="T5" fmla="*/ 28 h 28"/>
                <a:gd name="T6" fmla="*/ 0 w 51"/>
                <a:gd name="T7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1" h="28">
                  <a:moveTo>
                    <a:pt x="0" y="0"/>
                  </a:moveTo>
                  <a:cubicBezTo>
                    <a:pt x="30" y="7"/>
                    <a:pt x="51" y="14"/>
                    <a:pt x="51" y="14"/>
                  </a:cubicBezTo>
                  <a:cubicBezTo>
                    <a:pt x="51" y="14"/>
                    <a:pt x="30" y="20"/>
                    <a:pt x="0" y="28"/>
                  </a:cubicBezTo>
                  <a:cubicBezTo>
                    <a:pt x="4" y="19"/>
                    <a:pt x="4" y="8"/>
                    <a:pt x="0" y="0"/>
                  </a:cubicBezTo>
                  <a:close/>
                </a:path>
              </a:pathLst>
            </a:custGeom>
            <a:solidFill>
              <a:srgbClr val="DBDC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3" name="Freeform 349"/>
            <p:cNvSpPr/>
            <p:nvPr/>
          </p:nvSpPr>
          <p:spPr bwMode="auto">
            <a:xfrm>
              <a:off x="5670551" y="3749675"/>
              <a:ext cx="490538" cy="95250"/>
            </a:xfrm>
            <a:custGeom>
              <a:avLst/>
              <a:gdLst>
                <a:gd name="T0" fmla="*/ 174 w 174"/>
                <a:gd name="T1" fmla="*/ 7 h 34"/>
                <a:gd name="T2" fmla="*/ 174 w 174"/>
                <a:gd name="T3" fmla="*/ 7 h 34"/>
                <a:gd name="T4" fmla="*/ 174 w 174"/>
                <a:gd name="T5" fmla="*/ 7 h 34"/>
                <a:gd name="T6" fmla="*/ 169 w 174"/>
                <a:gd name="T7" fmla="*/ 8 h 34"/>
                <a:gd name="T8" fmla="*/ 154 w 174"/>
                <a:gd name="T9" fmla="*/ 13 h 34"/>
                <a:gd name="T10" fmla="*/ 146 w 174"/>
                <a:gd name="T11" fmla="*/ 15 h 34"/>
                <a:gd name="T12" fmla="*/ 142 w 174"/>
                <a:gd name="T13" fmla="*/ 16 h 34"/>
                <a:gd name="T14" fmla="*/ 123 w 174"/>
                <a:gd name="T15" fmla="*/ 21 h 34"/>
                <a:gd name="T16" fmla="*/ 64 w 174"/>
                <a:gd name="T17" fmla="*/ 34 h 34"/>
                <a:gd name="T18" fmla="*/ 0 w 174"/>
                <a:gd name="T19" fmla="*/ 34 h 34"/>
                <a:gd name="T20" fmla="*/ 2 w 174"/>
                <a:gd name="T21" fmla="*/ 33 h 34"/>
                <a:gd name="T22" fmla="*/ 10 w 174"/>
                <a:gd name="T23" fmla="*/ 32 h 34"/>
                <a:gd name="T24" fmla="*/ 28 w 174"/>
                <a:gd name="T25" fmla="*/ 30 h 34"/>
                <a:gd name="T26" fmla="*/ 45 w 174"/>
                <a:gd name="T27" fmla="*/ 27 h 34"/>
                <a:gd name="T28" fmla="*/ 65 w 174"/>
                <a:gd name="T29" fmla="*/ 23 h 34"/>
                <a:gd name="T30" fmla="*/ 66 w 174"/>
                <a:gd name="T31" fmla="*/ 23 h 34"/>
                <a:gd name="T32" fmla="*/ 95 w 174"/>
                <a:gd name="T33" fmla="*/ 16 h 34"/>
                <a:gd name="T34" fmla="*/ 102 w 174"/>
                <a:gd name="T35" fmla="*/ 14 h 34"/>
                <a:gd name="T36" fmla="*/ 126 w 174"/>
                <a:gd name="T37" fmla="*/ 8 h 34"/>
                <a:gd name="T38" fmla="*/ 144 w 174"/>
                <a:gd name="T39" fmla="*/ 3 h 34"/>
                <a:gd name="T40" fmla="*/ 145 w 174"/>
                <a:gd name="T41" fmla="*/ 3 h 34"/>
                <a:gd name="T42" fmla="*/ 152 w 174"/>
                <a:gd name="T43" fmla="*/ 1 h 34"/>
                <a:gd name="T44" fmla="*/ 152 w 174"/>
                <a:gd name="T45" fmla="*/ 0 h 34"/>
                <a:gd name="T46" fmla="*/ 167 w 174"/>
                <a:gd name="T47" fmla="*/ 5 h 34"/>
                <a:gd name="T48" fmla="*/ 167 w 174"/>
                <a:gd name="T49" fmla="*/ 5 h 34"/>
                <a:gd name="T50" fmla="*/ 170 w 174"/>
                <a:gd name="T51" fmla="*/ 5 h 34"/>
                <a:gd name="T52" fmla="*/ 171 w 174"/>
                <a:gd name="T53" fmla="*/ 6 h 34"/>
                <a:gd name="T54" fmla="*/ 174 w 174"/>
                <a:gd name="T55" fmla="*/ 7 h 34"/>
                <a:gd name="T56" fmla="*/ 174 w 174"/>
                <a:gd name="T57" fmla="*/ 7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74" h="34">
                  <a:moveTo>
                    <a:pt x="174" y="7"/>
                  </a:moveTo>
                  <a:cubicBezTo>
                    <a:pt x="174" y="7"/>
                    <a:pt x="174" y="7"/>
                    <a:pt x="174" y="7"/>
                  </a:cubicBezTo>
                  <a:cubicBezTo>
                    <a:pt x="174" y="7"/>
                    <a:pt x="174" y="7"/>
                    <a:pt x="174" y="7"/>
                  </a:cubicBezTo>
                  <a:cubicBezTo>
                    <a:pt x="173" y="7"/>
                    <a:pt x="172" y="7"/>
                    <a:pt x="169" y="8"/>
                  </a:cubicBezTo>
                  <a:cubicBezTo>
                    <a:pt x="166" y="9"/>
                    <a:pt x="160" y="11"/>
                    <a:pt x="154" y="13"/>
                  </a:cubicBezTo>
                  <a:cubicBezTo>
                    <a:pt x="152" y="13"/>
                    <a:pt x="149" y="14"/>
                    <a:pt x="146" y="15"/>
                  </a:cubicBezTo>
                  <a:cubicBezTo>
                    <a:pt x="145" y="15"/>
                    <a:pt x="143" y="15"/>
                    <a:pt x="142" y="16"/>
                  </a:cubicBezTo>
                  <a:cubicBezTo>
                    <a:pt x="136" y="17"/>
                    <a:pt x="130" y="19"/>
                    <a:pt x="123" y="21"/>
                  </a:cubicBezTo>
                  <a:cubicBezTo>
                    <a:pt x="105" y="25"/>
                    <a:pt x="85" y="30"/>
                    <a:pt x="64" y="34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1" y="34"/>
                    <a:pt x="2" y="34"/>
                    <a:pt x="2" y="33"/>
                  </a:cubicBezTo>
                  <a:cubicBezTo>
                    <a:pt x="5" y="33"/>
                    <a:pt x="8" y="33"/>
                    <a:pt x="10" y="32"/>
                  </a:cubicBezTo>
                  <a:cubicBezTo>
                    <a:pt x="16" y="32"/>
                    <a:pt x="22" y="31"/>
                    <a:pt x="28" y="30"/>
                  </a:cubicBezTo>
                  <a:cubicBezTo>
                    <a:pt x="34" y="29"/>
                    <a:pt x="39" y="28"/>
                    <a:pt x="45" y="27"/>
                  </a:cubicBezTo>
                  <a:cubicBezTo>
                    <a:pt x="52" y="25"/>
                    <a:pt x="59" y="24"/>
                    <a:pt x="65" y="23"/>
                  </a:cubicBezTo>
                  <a:cubicBezTo>
                    <a:pt x="66" y="23"/>
                    <a:pt x="66" y="23"/>
                    <a:pt x="66" y="23"/>
                  </a:cubicBezTo>
                  <a:cubicBezTo>
                    <a:pt x="76" y="20"/>
                    <a:pt x="86" y="18"/>
                    <a:pt x="95" y="16"/>
                  </a:cubicBezTo>
                  <a:cubicBezTo>
                    <a:pt x="98" y="15"/>
                    <a:pt x="100" y="15"/>
                    <a:pt x="102" y="14"/>
                  </a:cubicBezTo>
                  <a:cubicBezTo>
                    <a:pt x="111" y="12"/>
                    <a:pt x="119" y="10"/>
                    <a:pt x="126" y="8"/>
                  </a:cubicBezTo>
                  <a:cubicBezTo>
                    <a:pt x="133" y="6"/>
                    <a:pt x="139" y="4"/>
                    <a:pt x="144" y="3"/>
                  </a:cubicBezTo>
                  <a:cubicBezTo>
                    <a:pt x="144" y="3"/>
                    <a:pt x="144" y="3"/>
                    <a:pt x="145" y="3"/>
                  </a:cubicBezTo>
                  <a:cubicBezTo>
                    <a:pt x="148" y="2"/>
                    <a:pt x="151" y="1"/>
                    <a:pt x="152" y="1"/>
                  </a:cubicBezTo>
                  <a:cubicBezTo>
                    <a:pt x="152" y="0"/>
                    <a:pt x="152" y="0"/>
                    <a:pt x="152" y="0"/>
                  </a:cubicBezTo>
                  <a:cubicBezTo>
                    <a:pt x="159" y="2"/>
                    <a:pt x="164" y="4"/>
                    <a:pt x="167" y="5"/>
                  </a:cubicBezTo>
                  <a:cubicBezTo>
                    <a:pt x="167" y="5"/>
                    <a:pt x="167" y="5"/>
                    <a:pt x="167" y="5"/>
                  </a:cubicBezTo>
                  <a:cubicBezTo>
                    <a:pt x="168" y="5"/>
                    <a:pt x="169" y="5"/>
                    <a:pt x="170" y="5"/>
                  </a:cubicBezTo>
                  <a:cubicBezTo>
                    <a:pt x="170" y="6"/>
                    <a:pt x="171" y="6"/>
                    <a:pt x="171" y="6"/>
                  </a:cubicBezTo>
                  <a:cubicBezTo>
                    <a:pt x="173" y="6"/>
                    <a:pt x="174" y="6"/>
                    <a:pt x="174" y="7"/>
                  </a:cubicBezTo>
                  <a:cubicBezTo>
                    <a:pt x="174" y="7"/>
                    <a:pt x="174" y="7"/>
                    <a:pt x="174" y="7"/>
                  </a:cubicBezTo>
                  <a:close/>
                </a:path>
              </a:pathLst>
            </a:custGeom>
            <a:solidFill>
              <a:srgbClr val="DBDC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4" name="Freeform 350"/>
            <p:cNvSpPr/>
            <p:nvPr/>
          </p:nvSpPr>
          <p:spPr bwMode="auto">
            <a:xfrm>
              <a:off x="6251576" y="3656013"/>
              <a:ext cx="750888" cy="188913"/>
            </a:xfrm>
            <a:custGeom>
              <a:avLst/>
              <a:gdLst>
                <a:gd name="T0" fmla="*/ 263 w 267"/>
                <a:gd name="T1" fmla="*/ 55 h 67"/>
                <a:gd name="T2" fmla="*/ 263 w 267"/>
                <a:gd name="T3" fmla="*/ 55 h 67"/>
                <a:gd name="T4" fmla="*/ 262 w 267"/>
                <a:gd name="T5" fmla="*/ 56 h 67"/>
                <a:gd name="T6" fmla="*/ 261 w 267"/>
                <a:gd name="T7" fmla="*/ 57 h 67"/>
                <a:gd name="T8" fmla="*/ 261 w 267"/>
                <a:gd name="T9" fmla="*/ 58 h 67"/>
                <a:gd name="T10" fmla="*/ 259 w 267"/>
                <a:gd name="T11" fmla="*/ 60 h 67"/>
                <a:gd name="T12" fmla="*/ 255 w 267"/>
                <a:gd name="T13" fmla="*/ 64 h 67"/>
                <a:gd name="T14" fmla="*/ 253 w 267"/>
                <a:gd name="T15" fmla="*/ 65 h 67"/>
                <a:gd name="T16" fmla="*/ 250 w 267"/>
                <a:gd name="T17" fmla="*/ 67 h 67"/>
                <a:gd name="T18" fmla="*/ 111 w 267"/>
                <a:gd name="T19" fmla="*/ 67 h 67"/>
                <a:gd name="T20" fmla="*/ 52 w 267"/>
                <a:gd name="T21" fmla="*/ 54 h 67"/>
                <a:gd name="T22" fmla="*/ 29 w 267"/>
                <a:gd name="T23" fmla="*/ 48 h 67"/>
                <a:gd name="T24" fmla="*/ 20 w 267"/>
                <a:gd name="T25" fmla="*/ 46 h 67"/>
                <a:gd name="T26" fmla="*/ 12 w 267"/>
                <a:gd name="T27" fmla="*/ 43 h 67"/>
                <a:gd name="T28" fmla="*/ 0 w 267"/>
                <a:gd name="T29" fmla="*/ 40 h 67"/>
                <a:gd name="T30" fmla="*/ 7 w 267"/>
                <a:gd name="T31" fmla="*/ 38 h 67"/>
                <a:gd name="T32" fmla="*/ 12 w 267"/>
                <a:gd name="T33" fmla="*/ 36 h 67"/>
                <a:gd name="T34" fmla="*/ 13 w 267"/>
                <a:gd name="T35" fmla="*/ 36 h 67"/>
                <a:gd name="T36" fmla="*/ 16 w 267"/>
                <a:gd name="T37" fmla="*/ 35 h 67"/>
                <a:gd name="T38" fmla="*/ 18 w 267"/>
                <a:gd name="T39" fmla="*/ 35 h 67"/>
                <a:gd name="T40" fmla="*/ 23 w 267"/>
                <a:gd name="T41" fmla="*/ 33 h 67"/>
                <a:gd name="T42" fmla="*/ 31 w 267"/>
                <a:gd name="T43" fmla="*/ 31 h 67"/>
                <a:gd name="T44" fmla="*/ 52 w 267"/>
                <a:gd name="T45" fmla="*/ 26 h 67"/>
                <a:gd name="T46" fmla="*/ 215 w 267"/>
                <a:gd name="T47" fmla="*/ 4 h 67"/>
                <a:gd name="T48" fmla="*/ 267 w 267"/>
                <a:gd name="T49" fmla="*/ 36 h 67"/>
                <a:gd name="T50" fmla="*/ 267 w 267"/>
                <a:gd name="T51" fmla="*/ 40 h 67"/>
                <a:gd name="T52" fmla="*/ 263 w 267"/>
                <a:gd name="T53" fmla="*/ 55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67" h="67">
                  <a:moveTo>
                    <a:pt x="263" y="55"/>
                  </a:moveTo>
                  <a:cubicBezTo>
                    <a:pt x="263" y="55"/>
                    <a:pt x="263" y="55"/>
                    <a:pt x="263" y="55"/>
                  </a:cubicBezTo>
                  <a:cubicBezTo>
                    <a:pt x="263" y="55"/>
                    <a:pt x="262" y="56"/>
                    <a:pt x="262" y="56"/>
                  </a:cubicBezTo>
                  <a:cubicBezTo>
                    <a:pt x="262" y="57"/>
                    <a:pt x="261" y="57"/>
                    <a:pt x="261" y="57"/>
                  </a:cubicBezTo>
                  <a:cubicBezTo>
                    <a:pt x="261" y="58"/>
                    <a:pt x="261" y="58"/>
                    <a:pt x="261" y="58"/>
                  </a:cubicBezTo>
                  <a:cubicBezTo>
                    <a:pt x="260" y="59"/>
                    <a:pt x="259" y="60"/>
                    <a:pt x="259" y="60"/>
                  </a:cubicBezTo>
                  <a:cubicBezTo>
                    <a:pt x="257" y="62"/>
                    <a:pt x="256" y="63"/>
                    <a:pt x="255" y="64"/>
                  </a:cubicBezTo>
                  <a:cubicBezTo>
                    <a:pt x="254" y="64"/>
                    <a:pt x="254" y="65"/>
                    <a:pt x="253" y="65"/>
                  </a:cubicBezTo>
                  <a:cubicBezTo>
                    <a:pt x="252" y="66"/>
                    <a:pt x="251" y="66"/>
                    <a:pt x="250" y="67"/>
                  </a:cubicBezTo>
                  <a:cubicBezTo>
                    <a:pt x="111" y="67"/>
                    <a:pt x="111" y="67"/>
                    <a:pt x="111" y="67"/>
                  </a:cubicBezTo>
                  <a:cubicBezTo>
                    <a:pt x="90" y="63"/>
                    <a:pt x="69" y="58"/>
                    <a:pt x="52" y="54"/>
                  </a:cubicBezTo>
                  <a:cubicBezTo>
                    <a:pt x="43" y="52"/>
                    <a:pt x="36" y="50"/>
                    <a:pt x="29" y="48"/>
                  </a:cubicBezTo>
                  <a:cubicBezTo>
                    <a:pt x="26" y="47"/>
                    <a:pt x="23" y="46"/>
                    <a:pt x="20" y="46"/>
                  </a:cubicBezTo>
                  <a:cubicBezTo>
                    <a:pt x="17" y="45"/>
                    <a:pt x="15" y="44"/>
                    <a:pt x="12" y="43"/>
                  </a:cubicBezTo>
                  <a:cubicBezTo>
                    <a:pt x="5" y="41"/>
                    <a:pt x="0" y="40"/>
                    <a:pt x="0" y="40"/>
                  </a:cubicBezTo>
                  <a:cubicBezTo>
                    <a:pt x="0" y="40"/>
                    <a:pt x="3" y="39"/>
                    <a:pt x="7" y="38"/>
                  </a:cubicBezTo>
                  <a:cubicBezTo>
                    <a:pt x="9" y="37"/>
                    <a:pt x="10" y="37"/>
                    <a:pt x="12" y="36"/>
                  </a:cubicBezTo>
                  <a:cubicBezTo>
                    <a:pt x="12" y="36"/>
                    <a:pt x="13" y="36"/>
                    <a:pt x="13" y="36"/>
                  </a:cubicBezTo>
                  <a:cubicBezTo>
                    <a:pt x="14" y="36"/>
                    <a:pt x="15" y="35"/>
                    <a:pt x="16" y="35"/>
                  </a:cubicBezTo>
                  <a:cubicBezTo>
                    <a:pt x="17" y="35"/>
                    <a:pt x="17" y="35"/>
                    <a:pt x="18" y="35"/>
                  </a:cubicBezTo>
                  <a:cubicBezTo>
                    <a:pt x="19" y="34"/>
                    <a:pt x="21" y="34"/>
                    <a:pt x="23" y="33"/>
                  </a:cubicBezTo>
                  <a:cubicBezTo>
                    <a:pt x="25" y="33"/>
                    <a:pt x="28" y="32"/>
                    <a:pt x="31" y="31"/>
                  </a:cubicBezTo>
                  <a:cubicBezTo>
                    <a:pt x="37" y="29"/>
                    <a:pt x="44" y="27"/>
                    <a:pt x="52" y="26"/>
                  </a:cubicBezTo>
                  <a:cubicBezTo>
                    <a:pt x="99" y="14"/>
                    <a:pt x="168" y="0"/>
                    <a:pt x="215" y="4"/>
                  </a:cubicBezTo>
                  <a:cubicBezTo>
                    <a:pt x="244" y="6"/>
                    <a:pt x="264" y="15"/>
                    <a:pt x="267" y="36"/>
                  </a:cubicBezTo>
                  <a:cubicBezTo>
                    <a:pt x="267" y="37"/>
                    <a:pt x="267" y="38"/>
                    <a:pt x="267" y="40"/>
                  </a:cubicBezTo>
                  <a:cubicBezTo>
                    <a:pt x="267" y="46"/>
                    <a:pt x="265" y="51"/>
                    <a:pt x="263" y="5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5" name="Freeform 351"/>
            <p:cNvSpPr/>
            <p:nvPr/>
          </p:nvSpPr>
          <p:spPr bwMode="auto">
            <a:xfrm>
              <a:off x="6251576" y="3729038"/>
              <a:ext cx="146050" cy="79375"/>
            </a:xfrm>
            <a:custGeom>
              <a:avLst/>
              <a:gdLst>
                <a:gd name="T0" fmla="*/ 52 w 52"/>
                <a:gd name="T1" fmla="*/ 0 h 28"/>
                <a:gd name="T2" fmla="*/ 0 w 52"/>
                <a:gd name="T3" fmla="*/ 14 h 28"/>
                <a:gd name="T4" fmla="*/ 52 w 52"/>
                <a:gd name="T5" fmla="*/ 28 h 28"/>
                <a:gd name="T6" fmla="*/ 52 w 52"/>
                <a:gd name="T7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2" h="28">
                  <a:moveTo>
                    <a:pt x="52" y="0"/>
                  </a:moveTo>
                  <a:cubicBezTo>
                    <a:pt x="22" y="7"/>
                    <a:pt x="0" y="14"/>
                    <a:pt x="0" y="14"/>
                  </a:cubicBezTo>
                  <a:cubicBezTo>
                    <a:pt x="0" y="14"/>
                    <a:pt x="22" y="20"/>
                    <a:pt x="52" y="28"/>
                  </a:cubicBezTo>
                  <a:cubicBezTo>
                    <a:pt x="47" y="19"/>
                    <a:pt x="47" y="8"/>
                    <a:pt x="52" y="0"/>
                  </a:cubicBezTo>
                  <a:close/>
                </a:path>
              </a:pathLst>
            </a:custGeom>
            <a:solidFill>
              <a:srgbClr val="DBDC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6" name="Freeform 352"/>
            <p:cNvSpPr/>
            <p:nvPr/>
          </p:nvSpPr>
          <p:spPr bwMode="auto">
            <a:xfrm>
              <a:off x="6251576" y="3754438"/>
              <a:ext cx="488950" cy="90488"/>
            </a:xfrm>
            <a:custGeom>
              <a:avLst/>
              <a:gdLst>
                <a:gd name="T0" fmla="*/ 59 w 174"/>
                <a:gd name="T1" fmla="*/ 11 h 32"/>
                <a:gd name="T2" fmla="*/ 174 w 174"/>
                <a:gd name="T3" fmla="*/ 32 h 32"/>
                <a:gd name="T4" fmla="*/ 111 w 174"/>
                <a:gd name="T5" fmla="*/ 32 h 32"/>
                <a:gd name="T6" fmla="*/ 52 w 174"/>
                <a:gd name="T7" fmla="*/ 19 h 32"/>
                <a:gd name="T8" fmla="*/ 29 w 174"/>
                <a:gd name="T9" fmla="*/ 13 h 32"/>
                <a:gd name="T10" fmla="*/ 20 w 174"/>
                <a:gd name="T11" fmla="*/ 11 h 32"/>
                <a:gd name="T12" fmla="*/ 12 w 174"/>
                <a:gd name="T13" fmla="*/ 8 h 32"/>
                <a:gd name="T14" fmla="*/ 0 w 174"/>
                <a:gd name="T15" fmla="*/ 5 h 32"/>
                <a:gd name="T16" fmla="*/ 7 w 174"/>
                <a:gd name="T17" fmla="*/ 3 h 32"/>
                <a:gd name="T18" fmla="*/ 12 w 174"/>
                <a:gd name="T19" fmla="*/ 1 h 32"/>
                <a:gd name="T20" fmla="*/ 13 w 174"/>
                <a:gd name="T21" fmla="*/ 1 h 32"/>
                <a:gd name="T22" fmla="*/ 16 w 174"/>
                <a:gd name="T23" fmla="*/ 0 h 32"/>
                <a:gd name="T24" fmla="*/ 16 w 174"/>
                <a:gd name="T25" fmla="*/ 0 h 32"/>
                <a:gd name="T26" fmla="*/ 18 w 174"/>
                <a:gd name="T27" fmla="*/ 0 h 32"/>
                <a:gd name="T28" fmla="*/ 22 w 174"/>
                <a:gd name="T29" fmla="*/ 1 h 32"/>
                <a:gd name="T30" fmla="*/ 31 w 174"/>
                <a:gd name="T31" fmla="*/ 3 h 32"/>
                <a:gd name="T32" fmla="*/ 49 w 174"/>
                <a:gd name="T33" fmla="*/ 8 h 32"/>
                <a:gd name="T34" fmla="*/ 59 w 174"/>
                <a:gd name="T35" fmla="*/ 11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74" h="32">
                  <a:moveTo>
                    <a:pt x="59" y="11"/>
                  </a:moveTo>
                  <a:cubicBezTo>
                    <a:pt x="92" y="19"/>
                    <a:pt x="135" y="28"/>
                    <a:pt x="174" y="32"/>
                  </a:cubicBezTo>
                  <a:cubicBezTo>
                    <a:pt x="111" y="32"/>
                    <a:pt x="111" y="32"/>
                    <a:pt x="111" y="32"/>
                  </a:cubicBezTo>
                  <a:cubicBezTo>
                    <a:pt x="90" y="28"/>
                    <a:pt x="69" y="23"/>
                    <a:pt x="52" y="19"/>
                  </a:cubicBezTo>
                  <a:cubicBezTo>
                    <a:pt x="43" y="17"/>
                    <a:pt x="36" y="15"/>
                    <a:pt x="29" y="13"/>
                  </a:cubicBezTo>
                  <a:cubicBezTo>
                    <a:pt x="26" y="12"/>
                    <a:pt x="23" y="11"/>
                    <a:pt x="20" y="11"/>
                  </a:cubicBezTo>
                  <a:cubicBezTo>
                    <a:pt x="17" y="10"/>
                    <a:pt x="15" y="9"/>
                    <a:pt x="12" y="8"/>
                  </a:cubicBezTo>
                  <a:cubicBezTo>
                    <a:pt x="5" y="6"/>
                    <a:pt x="0" y="5"/>
                    <a:pt x="0" y="5"/>
                  </a:cubicBezTo>
                  <a:cubicBezTo>
                    <a:pt x="0" y="5"/>
                    <a:pt x="3" y="4"/>
                    <a:pt x="7" y="3"/>
                  </a:cubicBezTo>
                  <a:cubicBezTo>
                    <a:pt x="9" y="2"/>
                    <a:pt x="10" y="2"/>
                    <a:pt x="12" y="1"/>
                  </a:cubicBezTo>
                  <a:cubicBezTo>
                    <a:pt x="12" y="1"/>
                    <a:pt x="13" y="1"/>
                    <a:pt x="13" y="1"/>
                  </a:cubicBezTo>
                  <a:cubicBezTo>
                    <a:pt x="14" y="1"/>
                    <a:pt x="15" y="0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7" y="0"/>
                    <a:pt x="17" y="0"/>
                    <a:pt x="18" y="0"/>
                  </a:cubicBezTo>
                  <a:cubicBezTo>
                    <a:pt x="19" y="0"/>
                    <a:pt x="21" y="0"/>
                    <a:pt x="22" y="1"/>
                  </a:cubicBezTo>
                  <a:cubicBezTo>
                    <a:pt x="25" y="2"/>
                    <a:pt x="28" y="2"/>
                    <a:pt x="31" y="3"/>
                  </a:cubicBezTo>
                  <a:cubicBezTo>
                    <a:pt x="36" y="5"/>
                    <a:pt x="42" y="6"/>
                    <a:pt x="49" y="8"/>
                  </a:cubicBezTo>
                  <a:cubicBezTo>
                    <a:pt x="52" y="9"/>
                    <a:pt x="55" y="10"/>
                    <a:pt x="59" y="11"/>
                  </a:cubicBezTo>
                  <a:close/>
                </a:path>
              </a:pathLst>
            </a:custGeom>
            <a:solidFill>
              <a:srgbClr val="DBDC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7" name="Freeform 353"/>
            <p:cNvSpPr/>
            <p:nvPr/>
          </p:nvSpPr>
          <p:spPr bwMode="auto">
            <a:xfrm>
              <a:off x="6897688" y="3811588"/>
              <a:ext cx="93663" cy="33338"/>
            </a:xfrm>
            <a:custGeom>
              <a:avLst/>
              <a:gdLst>
                <a:gd name="T0" fmla="*/ 33 w 33"/>
                <a:gd name="T1" fmla="*/ 0 h 12"/>
                <a:gd name="T2" fmla="*/ 32 w 33"/>
                <a:gd name="T3" fmla="*/ 1 h 12"/>
                <a:gd name="T4" fmla="*/ 31 w 33"/>
                <a:gd name="T5" fmla="*/ 2 h 12"/>
                <a:gd name="T6" fmla="*/ 31 w 33"/>
                <a:gd name="T7" fmla="*/ 3 h 12"/>
                <a:gd name="T8" fmla="*/ 29 w 33"/>
                <a:gd name="T9" fmla="*/ 5 h 12"/>
                <a:gd name="T10" fmla="*/ 25 w 33"/>
                <a:gd name="T11" fmla="*/ 9 h 12"/>
                <a:gd name="T12" fmla="*/ 23 w 33"/>
                <a:gd name="T13" fmla="*/ 10 h 12"/>
                <a:gd name="T14" fmla="*/ 20 w 33"/>
                <a:gd name="T15" fmla="*/ 12 h 12"/>
                <a:gd name="T16" fmla="*/ 0 w 33"/>
                <a:gd name="T17" fmla="*/ 12 h 12"/>
                <a:gd name="T18" fmla="*/ 33 w 33"/>
                <a:gd name="T1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3" h="12">
                  <a:moveTo>
                    <a:pt x="33" y="0"/>
                  </a:moveTo>
                  <a:cubicBezTo>
                    <a:pt x="33" y="0"/>
                    <a:pt x="32" y="1"/>
                    <a:pt x="32" y="1"/>
                  </a:cubicBezTo>
                  <a:cubicBezTo>
                    <a:pt x="32" y="2"/>
                    <a:pt x="31" y="2"/>
                    <a:pt x="31" y="2"/>
                  </a:cubicBezTo>
                  <a:cubicBezTo>
                    <a:pt x="31" y="3"/>
                    <a:pt x="31" y="3"/>
                    <a:pt x="31" y="3"/>
                  </a:cubicBezTo>
                  <a:cubicBezTo>
                    <a:pt x="30" y="4"/>
                    <a:pt x="29" y="5"/>
                    <a:pt x="29" y="5"/>
                  </a:cubicBezTo>
                  <a:cubicBezTo>
                    <a:pt x="27" y="7"/>
                    <a:pt x="26" y="8"/>
                    <a:pt x="25" y="9"/>
                  </a:cubicBezTo>
                  <a:cubicBezTo>
                    <a:pt x="24" y="9"/>
                    <a:pt x="24" y="10"/>
                    <a:pt x="23" y="10"/>
                  </a:cubicBezTo>
                  <a:cubicBezTo>
                    <a:pt x="22" y="11"/>
                    <a:pt x="21" y="11"/>
                    <a:pt x="2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14" y="10"/>
                    <a:pt x="25" y="6"/>
                    <a:pt x="33" y="0"/>
                  </a:cubicBezTo>
                  <a:close/>
                </a:path>
              </a:pathLst>
            </a:custGeom>
            <a:solidFill>
              <a:srgbClr val="DBDC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8" name="Freeform 354"/>
            <p:cNvSpPr/>
            <p:nvPr/>
          </p:nvSpPr>
          <p:spPr bwMode="auto">
            <a:xfrm>
              <a:off x="5969001" y="3790950"/>
              <a:ext cx="196850" cy="53975"/>
            </a:xfrm>
            <a:custGeom>
              <a:avLst/>
              <a:gdLst>
                <a:gd name="T0" fmla="*/ 70 w 70"/>
                <a:gd name="T1" fmla="*/ 0 h 19"/>
                <a:gd name="T2" fmla="*/ 70 w 70"/>
                <a:gd name="T3" fmla="*/ 0 h 19"/>
                <a:gd name="T4" fmla="*/ 69 w 70"/>
                <a:gd name="T5" fmla="*/ 1 h 19"/>
                <a:gd name="T6" fmla="*/ 58 w 70"/>
                <a:gd name="T7" fmla="*/ 13 h 19"/>
                <a:gd name="T8" fmla="*/ 55 w 70"/>
                <a:gd name="T9" fmla="*/ 16 h 19"/>
                <a:gd name="T10" fmla="*/ 52 w 70"/>
                <a:gd name="T11" fmla="*/ 19 h 19"/>
                <a:gd name="T12" fmla="*/ 52 w 70"/>
                <a:gd name="T13" fmla="*/ 19 h 19"/>
                <a:gd name="T14" fmla="*/ 52 w 70"/>
                <a:gd name="T15" fmla="*/ 19 h 19"/>
                <a:gd name="T16" fmla="*/ 0 w 70"/>
                <a:gd name="T17" fmla="*/ 19 h 19"/>
                <a:gd name="T18" fmla="*/ 19 w 70"/>
                <a:gd name="T19" fmla="*/ 13 h 19"/>
                <a:gd name="T20" fmla="*/ 34 w 70"/>
                <a:gd name="T21" fmla="*/ 9 h 19"/>
                <a:gd name="T22" fmla="*/ 43 w 70"/>
                <a:gd name="T23" fmla="*/ 7 h 19"/>
                <a:gd name="T24" fmla="*/ 50 w 70"/>
                <a:gd name="T25" fmla="*/ 5 h 19"/>
                <a:gd name="T26" fmla="*/ 51 w 70"/>
                <a:gd name="T27" fmla="*/ 4 h 19"/>
                <a:gd name="T28" fmla="*/ 55 w 70"/>
                <a:gd name="T29" fmla="*/ 3 h 19"/>
                <a:gd name="T30" fmla="*/ 57 w 70"/>
                <a:gd name="T31" fmla="*/ 3 h 19"/>
                <a:gd name="T32" fmla="*/ 59 w 70"/>
                <a:gd name="T33" fmla="*/ 2 h 19"/>
                <a:gd name="T34" fmla="*/ 62 w 70"/>
                <a:gd name="T35" fmla="*/ 2 h 19"/>
                <a:gd name="T36" fmla="*/ 63 w 70"/>
                <a:gd name="T37" fmla="*/ 2 h 19"/>
                <a:gd name="T38" fmla="*/ 63 w 70"/>
                <a:gd name="T39" fmla="*/ 1 h 19"/>
                <a:gd name="T40" fmla="*/ 64 w 70"/>
                <a:gd name="T41" fmla="*/ 1 h 19"/>
                <a:gd name="T42" fmla="*/ 66 w 70"/>
                <a:gd name="T43" fmla="*/ 1 h 19"/>
                <a:gd name="T44" fmla="*/ 67 w 70"/>
                <a:gd name="T45" fmla="*/ 1 h 19"/>
                <a:gd name="T46" fmla="*/ 69 w 70"/>
                <a:gd name="T47" fmla="*/ 0 h 19"/>
                <a:gd name="T48" fmla="*/ 70 w 70"/>
                <a:gd name="T49" fmla="*/ 0 h 19"/>
                <a:gd name="T50" fmla="*/ 70 w 70"/>
                <a:gd name="T51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70" h="19">
                  <a:moveTo>
                    <a:pt x="70" y="0"/>
                  </a:moveTo>
                  <a:cubicBezTo>
                    <a:pt x="70" y="0"/>
                    <a:pt x="70" y="0"/>
                    <a:pt x="70" y="0"/>
                  </a:cubicBezTo>
                  <a:cubicBezTo>
                    <a:pt x="70" y="0"/>
                    <a:pt x="70" y="0"/>
                    <a:pt x="69" y="1"/>
                  </a:cubicBezTo>
                  <a:cubicBezTo>
                    <a:pt x="68" y="3"/>
                    <a:pt x="64" y="7"/>
                    <a:pt x="58" y="13"/>
                  </a:cubicBezTo>
                  <a:cubicBezTo>
                    <a:pt x="57" y="14"/>
                    <a:pt x="56" y="15"/>
                    <a:pt x="55" y="16"/>
                  </a:cubicBezTo>
                  <a:cubicBezTo>
                    <a:pt x="54" y="17"/>
                    <a:pt x="53" y="18"/>
                    <a:pt x="52" y="19"/>
                  </a:cubicBezTo>
                  <a:cubicBezTo>
                    <a:pt x="52" y="19"/>
                    <a:pt x="52" y="19"/>
                    <a:pt x="52" y="19"/>
                  </a:cubicBezTo>
                  <a:cubicBezTo>
                    <a:pt x="52" y="19"/>
                    <a:pt x="52" y="19"/>
                    <a:pt x="52" y="19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7" y="17"/>
                    <a:pt x="13" y="15"/>
                    <a:pt x="19" y="13"/>
                  </a:cubicBezTo>
                  <a:cubicBezTo>
                    <a:pt x="24" y="12"/>
                    <a:pt x="29" y="10"/>
                    <a:pt x="34" y="9"/>
                  </a:cubicBezTo>
                  <a:cubicBezTo>
                    <a:pt x="37" y="8"/>
                    <a:pt x="40" y="7"/>
                    <a:pt x="43" y="7"/>
                  </a:cubicBezTo>
                  <a:cubicBezTo>
                    <a:pt x="45" y="6"/>
                    <a:pt x="48" y="5"/>
                    <a:pt x="50" y="5"/>
                  </a:cubicBezTo>
                  <a:cubicBezTo>
                    <a:pt x="50" y="5"/>
                    <a:pt x="51" y="5"/>
                    <a:pt x="51" y="4"/>
                  </a:cubicBezTo>
                  <a:cubicBezTo>
                    <a:pt x="53" y="4"/>
                    <a:pt x="54" y="4"/>
                    <a:pt x="55" y="3"/>
                  </a:cubicBezTo>
                  <a:cubicBezTo>
                    <a:pt x="56" y="3"/>
                    <a:pt x="57" y="3"/>
                    <a:pt x="57" y="3"/>
                  </a:cubicBezTo>
                  <a:cubicBezTo>
                    <a:pt x="58" y="3"/>
                    <a:pt x="59" y="3"/>
                    <a:pt x="59" y="2"/>
                  </a:cubicBezTo>
                  <a:cubicBezTo>
                    <a:pt x="60" y="2"/>
                    <a:pt x="61" y="2"/>
                    <a:pt x="62" y="2"/>
                  </a:cubicBezTo>
                  <a:cubicBezTo>
                    <a:pt x="62" y="2"/>
                    <a:pt x="63" y="2"/>
                    <a:pt x="63" y="2"/>
                  </a:cubicBezTo>
                  <a:cubicBezTo>
                    <a:pt x="63" y="2"/>
                    <a:pt x="63" y="1"/>
                    <a:pt x="63" y="1"/>
                  </a:cubicBezTo>
                  <a:cubicBezTo>
                    <a:pt x="64" y="1"/>
                    <a:pt x="64" y="1"/>
                    <a:pt x="64" y="1"/>
                  </a:cubicBezTo>
                  <a:cubicBezTo>
                    <a:pt x="65" y="1"/>
                    <a:pt x="66" y="1"/>
                    <a:pt x="66" y="1"/>
                  </a:cubicBezTo>
                  <a:cubicBezTo>
                    <a:pt x="67" y="1"/>
                    <a:pt x="67" y="1"/>
                    <a:pt x="67" y="1"/>
                  </a:cubicBezTo>
                  <a:cubicBezTo>
                    <a:pt x="67" y="0"/>
                    <a:pt x="68" y="0"/>
                    <a:pt x="69" y="0"/>
                  </a:cubicBezTo>
                  <a:cubicBezTo>
                    <a:pt x="69" y="0"/>
                    <a:pt x="70" y="0"/>
                    <a:pt x="70" y="0"/>
                  </a:cubicBezTo>
                  <a:cubicBezTo>
                    <a:pt x="70" y="0"/>
                    <a:pt x="70" y="0"/>
                    <a:pt x="7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9" name="Freeform 355"/>
            <p:cNvSpPr/>
            <p:nvPr/>
          </p:nvSpPr>
          <p:spPr bwMode="auto">
            <a:xfrm>
              <a:off x="6022976" y="3790950"/>
              <a:ext cx="142875" cy="53975"/>
            </a:xfrm>
            <a:custGeom>
              <a:avLst/>
              <a:gdLst>
                <a:gd name="T0" fmla="*/ 51 w 51"/>
                <a:gd name="T1" fmla="*/ 0 h 19"/>
                <a:gd name="T2" fmla="*/ 51 w 51"/>
                <a:gd name="T3" fmla="*/ 0 h 19"/>
                <a:gd name="T4" fmla="*/ 50 w 51"/>
                <a:gd name="T5" fmla="*/ 1 h 19"/>
                <a:gd name="T6" fmla="*/ 39 w 51"/>
                <a:gd name="T7" fmla="*/ 13 h 19"/>
                <a:gd name="T8" fmla="*/ 36 w 51"/>
                <a:gd name="T9" fmla="*/ 16 h 19"/>
                <a:gd name="T10" fmla="*/ 33 w 51"/>
                <a:gd name="T11" fmla="*/ 19 h 19"/>
                <a:gd name="T12" fmla="*/ 33 w 51"/>
                <a:gd name="T13" fmla="*/ 19 h 19"/>
                <a:gd name="T14" fmla="*/ 33 w 51"/>
                <a:gd name="T15" fmla="*/ 19 h 19"/>
                <a:gd name="T16" fmla="*/ 6 w 51"/>
                <a:gd name="T17" fmla="*/ 19 h 19"/>
                <a:gd name="T18" fmla="*/ 0 w 51"/>
                <a:gd name="T19" fmla="*/ 13 h 19"/>
                <a:gd name="T20" fmla="*/ 15 w 51"/>
                <a:gd name="T21" fmla="*/ 9 h 19"/>
                <a:gd name="T22" fmla="*/ 24 w 51"/>
                <a:gd name="T23" fmla="*/ 7 h 19"/>
                <a:gd name="T24" fmla="*/ 31 w 51"/>
                <a:gd name="T25" fmla="*/ 5 h 19"/>
                <a:gd name="T26" fmla="*/ 32 w 51"/>
                <a:gd name="T27" fmla="*/ 4 h 19"/>
                <a:gd name="T28" fmla="*/ 36 w 51"/>
                <a:gd name="T29" fmla="*/ 3 h 19"/>
                <a:gd name="T30" fmla="*/ 38 w 51"/>
                <a:gd name="T31" fmla="*/ 3 h 19"/>
                <a:gd name="T32" fmla="*/ 40 w 51"/>
                <a:gd name="T33" fmla="*/ 2 h 19"/>
                <a:gd name="T34" fmla="*/ 43 w 51"/>
                <a:gd name="T35" fmla="*/ 2 h 19"/>
                <a:gd name="T36" fmla="*/ 44 w 51"/>
                <a:gd name="T37" fmla="*/ 2 h 19"/>
                <a:gd name="T38" fmla="*/ 44 w 51"/>
                <a:gd name="T39" fmla="*/ 1 h 19"/>
                <a:gd name="T40" fmla="*/ 45 w 51"/>
                <a:gd name="T41" fmla="*/ 1 h 19"/>
                <a:gd name="T42" fmla="*/ 47 w 51"/>
                <a:gd name="T43" fmla="*/ 1 h 19"/>
                <a:gd name="T44" fmla="*/ 48 w 51"/>
                <a:gd name="T45" fmla="*/ 1 h 19"/>
                <a:gd name="T46" fmla="*/ 50 w 51"/>
                <a:gd name="T47" fmla="*/ 0 h 19"/>
                <a:gd name="T48" fmla="*/ 51 w 51"/>
                <a:gd name="T49" fmla="*/ 0 h 19"/>
                <a:gd name="T50" fmla="*/ 51 w 51"/>
                <a:gd name="T51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51" h="19">
                  <a:moveTo>
                    <a:pt x="51" y="0"/>
                  </a:moveTo>
                  <a:cubicBezTo>
                    <a:pt x="51" y="0"/>
                    <a:pt x="51" y="0"/>
                    <a:pt x="51" y="0"/>
                  </a:cubicBezTo>
                  <a:cubicBezTo>
                    <a:pt x="51" y="0"/>
                    <a:pt x="51" y="0"/>
                    <a:pt x="50" y="1"/>
                  </a:cubicBezTo>
                  <a:cubicBezTo>
                    <a:pt x="49" y="3"/>
                    <a:pt x="45" y="7"/>
                    <a:pt x="39" y="13"/>
                  </a:cubicBezTo>
                  <a:cubicBezTo>
                    <a:pt x="38" y="14"/>
                    <a:pt x="37" y="15"/>
                    <a:pt x="36" y="16"/>
                  </a:cubicBezTo>
                  <a:cubicBezTo>
                    <a:pt x="35" y="17"/>
                    <a:pt x="34" y="18"/>
                    <a:pt x="33" y="19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4" y="17"/>
                    <a:pt x="2" y="15"/>
                    <a:pt x="0" y="13"/>
                  </a:cubicBezTo>
                  <a:cubicBezTo>
                    <a:pt x="5" y="12"/>
                    <a:pt x="10" y="10"/>
                    <a:pt x="15" y="9"/>
                  </a:cubicBezTo>
                  <a:cubicBezTo>
                    <a:pt x="18" y="8"/>
                    <a:pt x="21" y="7"/>
                    <a:pt x="24" y="7"/>
                  </a:cubicBezTo>
                  <a:cubicBezTo>
                    <a:pt x="26" y="6"/>
                    <a:pt x="29" y="5"/>
                    <a:pt x="31" y="5"/>
                  </a:cubicBezTo>
                  <a:cubicBezTo>
                    <a:pt x="31" y="5"/>
                    <a:pt x="32" y="5"/>
                    <a:pt x="32" y="4"/>
                  </a:cubicBezTo>
                  <a:cubicBezTo>
                    <a:pt x="34" y="4"/>
                    <a:pt x="35" y="4"/>
                    <a:pt x="36" y="3"/>
                  </a:cubicBezTo>
                  <a:cubicBezTo>
                    <a:pt x="37" y="3"/>
                    <a:pt x="38" y="3"/>
                    <a:pt x="38" y="3"/>
                  </a:cubicBezTo>
                  <a:cubicBezTo>
                    <a:pt x="39" y="3"/>
                    <a:pt x="40" y="3"/>
                    <a:pt x="40" y="2"/>
                  </a:cubicBezTo>
                  <a:cubicBezTo>
                    <a:pt x="41" y="2"/>
                    <a:pt x="42" y="2"/>
                    <a:pt x="43" y="2"/>
                  </a:cubicBezTo>
                  <a:cubicBezTo>
                    <a:pt x="43" y="2"/>
                    <a:pt x="44" y="2"/>
                    <a:pt x="44" y="2"/>
                  </a:cubicBezTo>
                  <a:cubicBezTo>
                    <a:pt x="44" y="2"/>
                    <a:pt x="44" y="1"/>
                    <a:pt x="44" y="1"/>
                  </a:cubicBezTo>
                  <a:cubicBezTo>
                    <a:pt x="45" y="1"/>
                    <a:pt x="45" y="1"/>
                    <a:pt x="45" y="1"/>
                  </a:cubicBezTo>
                  <a:cubicBezTo>
                    <a:pt x="46" y="1"/>
                    <a:pt x="47" y="1"/>
                    <a:pt x="47" y="1"/>
                  </a:cubicBezTo>
                  <a:cubicBezTo>
                    <a:pt x="48" y="1"/>
                    <a:pt x="48" y="1"/>
                    <a:pt x="48" y="1"/>
                  </a:cubicBezTo>
                  <a:cubicBezTo>
                    <a:pt x="48" y="0"/>
                    <a:pt x="49" y="0"/>
                    <a:pt x="50" y="0"/>
                  </a:cubicBezTo>
                  <a:cubicBezTo>
                    <a:pt x="50" y="0"/>
                    <a:pt x="51" y="0"/>
                    <a:pt x="51" y="0"/>
                  </a:cubicBezTo>
                  <a:cubicBezTo>
                    <a:pt x="51" y="0"/>
                    <a:pt x="51" y="0"/>
                    <a:pt x="51" y="0"/>
                  </a:cubicBezTo>
                  <a:close/>
                </a:path>
              </a:pathLst>
            </a:custGeom>
            <a:solidFill>
              <a:srgbClr val="DBDC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0" name="Freeform 356"/>
            <p:cNvSpPr/>
            <p:nvPr/>
          </p:nvSpPr>
          <p:spPr bwMode="auto">
            <a:xfrm>
              <a:off x="6067426" y="3790950"/>
              <a:ext cx="98425" cy="53975"/>
            </a:xfrm>
            <a:custGeom>
              <a:avLst/>
              <a:gdLst>
                <a:gd name="T0" fmla="*/ 35 w 35"/>
                <a:gd name="T1" fmla="*/ 0 h 19"/>
                <a:gd name="T2" fmla="*/ 34 w 35"/>
                <a:gd name="T3" fmla="*/ 1 h 19"/>
                <a:gd name="T4" fmla="*/ 23 w 35"/>
                <a:gd name="T5" fmla="*/ 13 h 19"/>
                <a:gd name="T6" fmla="*/ 20 w 35"/>
                <a:gd name="T7" fmla="*/ 16 h 19"/>
                <a:gd name="T8" fmla="*/ 17 w 35"/>
                <a:gd name="T9" fmla="*/ 19 h 19"/>
                <a:gd name="T10" fmla="*/ 17 w 35"/>
                <a:gd name="T11" fmla="*/ 19 h 19"/>
                <a:gd name="T12" fmla="*/ 17 w 35"/>
                <a:gd name="T13" fmla="*/ 19 h 19"/>
                <a:gd name="T14" fmla="*/ 0 w 35"/>
                <a:gd name="T15" fmla="*/ 19 h 19"/>
                <a:gd name="T16" fmla="*/ 9 w 35"/>
                <a:gd name="T17" fmla="*/ 9 h 19"/>
                <a:gd name="T18" fmla="*/ 13 w 35"/>
                <a:gd name="T19" fmla="*/ 5 h 19"/>
                <a:gd name="T20" fmla="*/ 15 w 35"/>
                <a:gd name="T21" fmla="*/ 5 h 19"/>
                <a:gd name="T22" fmla="*/ 16 w 35"/>
                <a:gd name="T23" fmla="*/ 4 h 19"/>
                <a:gd name="T24" fmla="*/ 20 w 35"/>
                <a:gd name="T25" fmla="*/ 3 h 19"/>
                <a:gd name="T26" fmla="*/ 22 w 35"/>
                <a:gd name="T27" fmla="*/ 3 h 19"/>
                <a:gd name="T28" fmla="*/ 24 w 35"/>
                <a:gd name="T29" fmla="*/ 2 h 19"/>
                <a:gd name="T30" fmla="*/ 27 w 35"/>
                <a:gd name="T31" fmla="*/ 2 h 19"/>
                <a:gd name="T32" fmla="*/ 28 w 35"/>
                <a:gd name="T33" fmla="*/ 2 h 19"/>
                <a:gd name="T34" fmla="*/ 28 w 35"/>
                <a:gd name="T35" fmla="*/ 1 h 19"/>
                <a:gd name="T36" fmla="*/ 29 w 35"/>
                <a:gd name="T37" fmla="*/ 1 h 19"/>
                <a:gd name="T38" fmla="*/ 31 w 35"/>
                <a:gd name="T39" fmla="*/ 1 h 19"/>
                <a:gd name="T40" fmla="*/ 32 w 35"/>
                <a:gd name="T41" fmla="*/ 1 h 19"/>
                <a:gd name="T42" fmla="*/ 34 w 35"/>
                <a:gd name="T43" fmla="*/ 0 h 19"/>
                <a:gd name="T44" fmla="*/ 35 w 35"/>
                <a:gd name="T45" fmla="*/ 0 h 19"/>
                <a:gd name="T46" fmla="*/ 35 w 35"/>
                <a:gd name="T4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5" h="19">
                  <a:moveTo>
                    <a:pt x="35" y="0"/>
                  </a:moveTo>
                  <a:cubicBezTo>
                    <a:pt x="35" y="0"/>
                    <a:pt x="35" y="0"/>
                    <a:pt x="34" y="1"/>
                  </a:cubicBezTo>
                  <a:cubicBezTo>
                    <a:pt x="33" y="3"/>
                    <a:pt x="29" y="7"/>
                    <a:pt x="23" y="13"/>
                  </a:cubicBezTo>
                  <a:cubicBezTo>
                    <a:pt x="22" y="14"/>
                    <a:pt x="21" y="15"/>
                    <a:pt x="20" y="16"/>
                  </a:cubicBezTo>
                  <a:cubicBezTo>
                    <a:pt x="19" y="17"/>
                    <a:pt x="18" y="18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3" y="15"/>
                    <a:pt x="6" y="12"/>
                    <a:pt x="9" y="9"/>
                  </a:cubicBezTo>
                  <a:cubicBezTo>
                    <a:pt x="11" y="8"/>
                    <a:pt x="12" y="6"/>
                    <a:pt x="13" y="5"/>
                  </a:cubicBezTo>
                  <a:cubicBezTo>
                    <a:pt x="14" y="5"/>
                    <a:pt x="14" y="5"/>
                    <a:pt x="15" y="5"/>
                  </a:cubicBezTo>
                  <a:cubicBezTo>
                    <a:pt x="15" y="5"/>
                    <a:pt x="16" y="5"/>
                    <a:pt x="16" y="4"/>
                  </a:cubicBezTo>
                  <a:cubicBezTo>
                    <a:pt x="18" y="4"/>
                    <a:pt x="19" y="4"/>
                    <a:pt x="20" y="3"/>
                  </a:cubicBezTo>
                  <a:cubicBezTo>
                    <a:pt x="21" y="3"/>
                    <a:pt x="22" y="3"/>
                    <a:pt x="22" y="3"/>
                  </a:cubicBezTo>
                  <a:cubicBezTo>
                    <a:pt x="23" y="3"/>
                    <a:pt x="24" y="3"/>
                    <a:pt x="24" y="2"/>
                  </a:cubicBezTo>
                  <a:cubicBezTo>
                    <a:pt x="25" y="2"/>
                    <a:pt x="26" y="2"/>
                    <a:pt x="27" y="2"/>
                  </a:cubicBezTo>
                  <a:cubicBezTo>
                    <a:pt x="27" y="2"/>
                    <a:pt x="28" y="2"/>
                    <a:pt x="28" y="2"/>
                  </a:cubicBezTo>
                  <a:cubicBezTo>
                    <a:pt x="28" y="2"/>
                    <a:pt x="28" y="1"/>
                    <a:pt x="28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30" y="1"/>
                    <a:pt x="31" y="1"/>
                    <a:pt x="31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0"/>
                    <a:pt x="33" y="0"/>
                    <a:pt x="34" y="0"/>
                  </a:cubicBezTo>
                  <a:cubicBezTo>
                    <a:pt x="34" y="0"/>
                    <a:pt x="35" y="0"/>
                    <a:pt x="35" y="0"/>
                  </a:cubicBezTo>
                  <a:cubicBezTo>
                    <a:pt x="35" y="0"/>
                    <a:pt x="35" y="0"/>
                    <a:pt x="35" y="0"/>
                  </a:cubicBezTo>
                  <a:close/>
                </a:path>
              </a:pathLst>
            </a:custGeom>
            <a:solidFill>
              <a:srgbClr val="DBDC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1" name="Freeform 357"/>
            <p:cNvSpPr/>
            <p:nvPr/>
          </p:nvSpPr>
          <p:spPr bwMode="auto">
            <a:xfrm>
              <a:off x="6245226" y="3222625"/>
              <a:ext cx="735013" cy="523875"/>
            </a:xfrm>
            <a:custGeom>
              <a:avLst/>
              <a:gdLst>
                <a:gd name="T0" fmla="*/ 38 w 261"/>
                <a:gd name="T1" fmla="*/ 147 h 185"/>
                <a:gd name="T2" fmla="*/ 0 w 261"/>
                <a:gd name="T3" fmla="*/ 185 h 185"/>
                <a:gd name="T4" fmla="*/ 52 w 261"/>
                <a:gd name="T5" fmla="*/ 171 h 185"/>
                <a:gd name="T6" fmla="*/ 231 w 261"/>
                <a:gd name="T7" fmla="*/ 51 h 185"/>
                <a:gd name="T8" fmla="*/ 38 w 261"/>
                <a:gd name="T9" fmla="*/ 147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1" h="185">
                  <a:moveTo>
                    <a:pt x="38" y="147"/>
                  </a:moveTo>
                  <a:cubicBezTo>
                    <a:pt x="15" y="168"/>
                    <a:pt x="0" y="185"/>
                    <a:pt x="0" y="185"/>
                  </a:cubicBezTo>
                  <a:cubicBezTo>
                    <a:pt x="0" y="185"/>
                    <a:pt x="22" y="180"/>
                    <a:pt x="52" y="171"/>
                  </a:cubicBezTo>
                  <a:cubicBezTo>
                    <a:pt x="129" y="149"/>
                    <a:pt x="261" y="103"/>
                    <a:pt x="231" y="51"/>
                  </a:cubicBezTo>
                  <a:cubicBezTo>
                    <a:pt x="201" y="0"/>
                    <a:pt x="95" y="91"/>
                    <a:pt x="38" y="14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2" name="Freeform 358"/>
            <p:cNvSpPr/>
            <p:nvPr/>
          </p:nvSpPr>
          <p:spPr bwMode="auto">
            <a:xfrm>
              <a:off x="6245226" y="3638550"/>
              <a:ext cx="146050" cy="107950"/>
            </a:xfrm>
            <a:custGeom>
              <a:avLst/>
              <a:gdLst>
                <a:gd name="T0" fmla="*/ 38 w 52"/>
                <a:gd name="T1" fmla="*/ 0 h 38"/>
                <a:gd name="T2" fmla="*/ 0 w 52"/>
                <a:gd name="T3" fmla="*/ 38 h 38"/>
                <a:gd name="T4" fmla="*/ 52 w 52"/>
                <a:gd name="T5" fmla="*/ 24 h 38"/>
                <a:gd name="T6" fmla="*/ 38 w 52"/>
                <a:gd name="T7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2" h="38">
                  <a:moveTo>
                    <a:pt x="38" y="0"/>
                  </a:moveTo>
                  <a:cubicBezTo>
                    <a:pt x="15" y="21"/>
                    <a:pt x="0" y="38"/>
                    <a:pt x="0" y="38"/>
                  </a:cubicBezTo>
                  <a:cubicBezTo>
                    <a:pt x="0" y="38"/>
                    <a:pt x="22" y="33"/>
                    <a:pt x="52" y="24"/>
                  </a:cubicBezTo>
                  <a:cubicBezTo>
                    <a:pt x="43" y="19"/>
                    <a:pt x="38" y="10"/>
                    <a:pt x="38" y="0"/>
                  </a:cubicBezTo>
                  <a:close/>
                </a:path>
              </a:pathLst>
            </a:custGeom>
            <a:solidFill>
              <a:srgbClr val="DBDC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3" name="Freeform 359"/>
            <p:cNvSpPr/>
            <p:nvPr/>
          </p:nvSpPr>
          <p:spPr bwMode="auto">
            <a:xfrm>
              <a:off x="6245226" y="3435350"/>
              <a:ext cx="658813" cy="311150"/>
            </a:xfrm>
            <a:custGeom>
              <a:avLst/>
              <a:gdLst>
                <a:gd name="T0" fmla="*/ 58 w 234"/>
                <a:gd name="T1" fmla="*/ 84 h 110"/>
                <a:gd name="T2" fmla="*/ 14 w 234"/>
                <a:gd name="T3" fmla="*/ 96 h 110"/>
                <a:gd name="T4" fmla="*/ 0 w 234"/>
                <a:gd name="T5" fmla="*/ 110 h 110"/>
                <a:gd name="T6" fmla="*/ 52 w 234"/>
                <a:gd name="T7" fmla="*/ 96 h 110"/>
                <a:gd name="T8" fmla="*/ 234 w 234"/>
                <a:gd name="T9" fmla="*/ 0 h 110"/>
                <a:gd name="T10" fmla="*/ 58 w 234"/>
                <a:gd name="T11" fmla="*/ 84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34" h="110">
                  <a:moveTo>
                    <a:pt x="58" y="84"/>
                  </a:moveTo>
                  <a:cubicBezTo>
                    <a:pt x="38" y="90"/>
                    <a:pt x="22" y="94"/>
                    <a:pt x="14" y="96"/>
                  </a:cubicBezTo>
                  <a:cubicBezTo>
                    <a:pt x="5" y="104"/>
                    <a:pt x="0" y="110"/>
                    <a:pt x="0" y="110"/>
                  </a:cubicBezTo>
                  <a:cubicBezTo>
                    <a:pt x="0" y="110"/>
                    <a:pt x="22" y="105"/>
                    <a:pt x="52" y="96"/>
                  </a:cubicBezTo>
                  <a:cubicBezTo>
                    <a:pt x="117" y="78"/>
                    <a:pt x="221" y="42"/>
                    <a:pt x="234" y="0"/>
                  </a:cubicBezTo>
                  <a:cubicBezTo>
                    <a:pt x="207" y="36"/>
                    <a:pt x="117" y="67"/>
                    <a:pt x="58" y="84"/>
                  </a:cubicBezTo>
                  <a:close/>
                </a:path>
              </a:pathLst>
            </a:custGeom>
            <a:solidFill>
              <a:srgbClr val="DBDC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4" name="Freeform 360"/>
            <p:cNvSpPr/>
            <p:nvPr/>
          </p:nvSpPr>
          <p:spPr bwMode="auto">
            <a:xfrm>
              <a:off x="6146801" y="3808413"/>
              <a:ext cx="36513" cy="36513"/>
            </a:xfrm>
            <a:custGeom>
              <a:avLst/>
              <a:gdLst>
                <a:gd name="T0" fmla="*/ 13 w 13"/>
                <a:gd name="T1" fmla="*/ 0 h 13"/>
                <a:gd name="T2" fmla="*/ 10 w 13"/>
                <a:gd name="T3" fmla="*/ 13 h 13"/>
                <a:gd name="T4" fmla="*/ 0 w 13"/>
                <a:gd name="T5" fmla="*/ 13 h 13"/>
                <a:gd name="T6" fmla="*/ 1 w 13"/>
                <a:gd name="T7" fmla="*/ 11 h 13"/>
                <a:gd name="T8" fmla="*/ 13 w 13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3">
                  <a:moveTo>
                    <a:pt x="13" y="0"/>
                  </a:moveTo>
                  <a:cubicBezTo>
                    <a:pt x="13" y="0"/>
                    <a:pt x="12" y="4"/>
                    <a:pt x="1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2"/>
                    <a:pt x="0" y="12"/>
                    <a:pt x="1" y="11"/>
                  </a:cubicBezTo>
                  <a:cubicBezTo>
                    <a:pt x="9" y="4"/>
                    <a:pt x="13" y="0"/>
                    <a:pt x="1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5" name="Freeform 361"/>
            <p:cNvSpPr/>
            <p:nvPr/>
          </p:nvSpPr>
          <p:spPr bwMode="auto">
            <a:xfrm>
              <a:off x="6146801" y="3808413"/>
              <a:ext cx="36513" cy="36513"/>
            </a:xfrm>
            <a:custGeom>
              <a:avLst/>
              <a:gdLst>
                <a:gd name="T0" fmla="*/ 13 w 13"/>
                <a:gd name="T1" fmla="*/ 0 h 13"/>
                <a:gd name="T2" fmla="*/ 10 w 13"/>
                <a:gd name="T3" fmla="*/ 13 h 13"/>
                <a:gd name="T4" fmla="*/ 0 w 13"/>
                <a:gd name="T5" fmla="*/ 13 h 13"/>
                <a:gd name="T6" fmla="*/ 1 w 13"/>
                <a:gd name="T7" fmla="*/ 11 h 13"/>
                <a:gd name="T8" fmla="*/ 13 w 13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3">
                  <a:moveTo>
                    <a:pt x="13" y="0"/>
                  </a:moveTo>
                  <a:cubicBezTo>
                    <a:pt x="13" y="0"/>
                    <a:pt x="12" y="4"/>
                    <a:pt x="1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2"/>
                    <a:pt x="0" y="12"/>
                    <a:pt x="1" y="11"/>
                  </a:cubicBezTo>
                  <a:cubicBezTo>
                    <a:pt x="9" y="4"/>
                    <a:pt x="13" y="0"/>
                    <a:pt x="13" y="0"/>
                  </a:cubicBezTo>
                  <a:close/>
                </a:path>
              </a:pathLst>
            </a:custGeom>
            <a:solidFill>
              <a:srgbClr val="DBDC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6" name="Freeform 362"/>
            <p:cNvSpPr/>
            <p:nvPr/>
          </p:nvSpPr>
          <p:spPr bwMode="auto">
            <a:xfrm>
              <a:off x="6227763" y="2990850"/>
              <a:ext cx="520700" cy="738188"/>
            </a:xfrm>
            <a:custGeom>
              <a:avLst/>
              <a:gdLst>
                <a:gd name="T0" fmla="*/ 14 w 185"/>
                <a:gd name="T1" fmla="*/ 209 h 261"/>
                <a:gd name="T2" fmla="*/ 0 w 185"/>
                <a:gd name="T3" fmla="*/ 261 h 261"/>
                <a:gd name="T4" fmla="*/ 38 w 185"/>
                <a:gd name="T5" fmla="*/ 223 h 261"/>
                <a:gd name="T6" fmla="*/ 134 w 185"/>
                <a:gd name="T7" fmla="*/ 30 h 261"/>
                <a:gd name="T8" fmla="*/ 14 w 185"/>
                <a:gd name="T9" fmla="*/ 209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5" h="261">
                  <a:moveTo>
                    <a:pt x="14" y="209"/>
                  </a:moveTo>
                  <a:cubicBezTo>
                    <a:pt x="5" y="239"/>
                    <a:pt x="0" y="261"/>
                    <a:pt x="0" y="261"/>
                  </a:cubicBezTo>
                  <a:cubicBezTo>
                    <a:pt x="0" y="261"/>
                    <a:pt x="17" y="246"/>
                    <a:pt x="38" y="223"/>
                  </a:cubicBezTo>
                  <a:cubicBezTo>
                    <a:pt x="94" y="166"/>
                    <a:pt x="185" y="60"/>
                    <a:pt x="134" y="30"/>
                  </a:cubicBezTo>
                  <a:cubicBezTo>
                    <a:pt x="82" y="0"/>
                    <a:pt x="36" y="132"/>
                    <a:pt x="14" y="20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7" name="Freeform 363"/>
            <p:cNvSpPr/>
            <p:nvPr/>
          </p:nvSpPr>
          <p:spPr bwMode="auto">
            <a:xfrm>
              <a:off x="6227763" y="3581400"/>
              <a:ext cx="107950" cy="147638"/>
            </a:xfrm>
            <a:custGeom>
              <a:avLst/>
              <a:gdLst>
                <a:gd name="T0" fmla="*/ 14 w 38"/>
                <a:gd name="T1" fmla="*/ 0 h 52"/>
                <a:gd name="T2" fmla="*/ 0 w 38"/>
                <a:gd name="T3" fmla="*/ 52 h 52"/>
                <a:gd name="T4" fmla="*/ 38 w 38"/>
                <a:gd name="T5" fmla="*/ 14 h 52"/>
                <a:gd name="T6" fmla="*/ 14 w 38"/>
                <a:gd name="T7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8" h="52">
                  <a:moveTo>
                    <a:pt x="14" y="0"/>
                  </a:moveTo>
                  <a:cubicBezTo>
                    <a:pt x="5" y="30"/>
                    <a:pt x="0" y="52"/>
                    <a:pt x="0" y="52"/>
                  </a:cubicBezTo>
                  <a:cubicBezTo>
                    <a:pt x="0" y="52"/>
                    <a:pt x="17" y="37"/>
                    <a:pt x="38" y="14"/>
                  </a:cubicBezTo>
                  <a:cubicBezTo>
                    <a:pt x="28" y="14"/>
                    <a:pt x="19" y="8"/>
                    <a:pt x="14" y="0"/>
                  </a:cubicBezTo>
                  <a:close/>
                </a:path>
              </a:pathLst>
            </a:custGeom>
            <a:solidFill>
              <a:srgbClr val="DBDC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8" name="Freeform 364"/>
            <p:cNvSpPr/>
            <p:nvPr/>
          </p:nvSpPr>
          <p:spPr bwMode="auto">
            <a:xfrm>
              <a:off x="6227763" y="3146425"/>
              <a:ext cx="425450" cy="582613"/>
            </a:xfrm>
            <a:custGeom>
              <a:avLst/>
              <a:gdLst>
                <a:gd name="T0" fmla="*/ 43 w 151"/>
                <a:gd name="T1" fmla="*/ 143 h 206"/>
                <a:gd name="T2" fmla="*/ 7 w 151"/>
                <a:gd name="T3" fmla="*/ 179 h 206"/>
                <a:gd name="T4" fmla="*/ 0 w 151"/>
                <a:gd name="T5" fmla="*/ 206 h 206"/>
                <a:gd name="T6" fmla="*/ 38 w 151"/>
                <a:gd name="T7" fmla="*/ 168 h 206"/>
                <a:gd name="T8" fmla="*/ 149 w 151"/>
                <a:gd name="T9" fmla="*/ 0 h 206"/>
                <a:gd name="T10" fmla="*/ 43 w 151"/>
                <a:gd name="T11" fmla="*/ 143 h 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1" h="206">
                  <a:moveTo>
                    <a:pt x="43" y="143"/>
                  </a:moveTo>
                  <a:cubicBezTo>
                    <a:pt x="26" y="161"/>
                    <a:pt x="12" y="174"/>
                    <a:pt x="7" y="179"/>
                  </a:cubicBezTo>
                  <a:cubicBezTo>
                    <a:pt x="3" y="195"/>
                    <a:pt x="0" y="206"/>
                    <a:pt x="0" y="206"/>
                  </a:cubicBezTo>
                  <a:cubicBezTo>
                    <a:pt x="0" y="206"/>
                    <a:pt x="17" y="191"/>
                    <a:pt x="38" y="168"/>
                  </a:cubicBezTo>
                  <a:cubicBezTo>
                    <a:pt x="83" y="122"/>
                    <a:pt x="151" y="44"/>
                    <a:pt x="149" y="0"/>
                  </a:cubicBezTo>
                  <a:cubicBezTo>
                    <a:pt x="133" y="45"/>
                    <a:pt x="80" y="105"/>
                    <a:pt x="43" y="143"/>
                  </a:cubicBezTo>
                  <a:close/>
                </a:path>
              </a:pathLst>
            </a:custGeom>
            <a:solidFill>
              <a:srgbClr val="DBDC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9" name="Freeform 365"/>
            <p:cNvSpPr/>
            <p:nvPr/>
          </p:nvSpPr>
          <p:spPr bwMode="auto">
            <a:xfrm>
              <a:off x="6076951" y="3616325"/>
              <a:ext cx="261938" cy="228600"/>
            </a:xfrm>
            <a:custGeom>
              <a:avLst/>
              <a:gdLst>
                <a:gd name="T0" fmla="*/ 93 w 93"/>
                <a:gd name="T1" fmla="*/ 47 h 81"/>
                <a:gd name="T2" fmla="*/ 93 w 93"/>
                <a:gd name="T3" fmla="*/ 52 h 81"/>
                <a:gd name="T4" fmla="*/ 91 w 93"/>
                <a:gd name="T5" fmla="*/ 62 h 81"/>
                <a:gd name="T6" fmla="*/ 88 w 93"/>
                <a:gd name="T7" fmla="*/ 69 h 81"/>
                <a:gd name="T8" fmla="*/ 79 w 93"/>
                <a:gd name="T9" fmla="*/ 81 h 81"/>
                <a:gd name="T10" fmla="*/ 79 w 93"/>
                <a:gd name="T11" fmla="*/ 81 h 81"/>
                <a:gd name="T12" fmla="*/ 79 w 93"/>
                <a:gd name="T13" fmla="*/ 81 h 81"/>
                <a:gd name="T14" fmla="*/ 14 w 93"/>
                <a:gd name="T15" fmla="*/ 81 h 81"/>
                <a:gd name="T16" fmla="*/ 14 w 93"/>
                <a:gd name="T17" fmla="*/ 81 h 81"/>
                <a:gd name="T18" fmla="*/ 14 w 93"/>
                <a:gd name="T19" fmla="*/ 81 h 81"/>
                <a:gd name="T20" fmla="*/ 6 w 93"/>
                <a:gd name="T21" fmla="*/ 71 h 81"/>
                <a:gd name="T22" fmla="*/ 5 w 93"/>
                <a:gd name="T23" fmla="*/ 69 h 81"/>
                <a:gd name="T24" fmla="*/ 2 w 93"/>
                <a:gd name="T25" fmla="*/ 62 h 81"/>
                <a:gd name="T26" fmla="*/ 0 w 93"/>
                <a:gd name="T27" fmla="*/ 53 h 81"/>
                <a:gd name="T28" fmla="*/ 0 w 93"/>
                <a:gd name="T29" fmla="*/ 50 h 81"/>
                <a:gd name="T30" fmla="*/ 0 w 93"/>
                <a:gd name="T31" fmla="*/ 47 h 81"/>
                <a:gd name="T32" fmla="*/ 0 w 93"/>
                <a:gd name="T33" fmla="*/ 45 h 81"/>
                <a:gd name="T34" fmla="*/ 0 w 93"/>
                <a:gd name="T35" fmla="*/ 38 h 81"/>
                <a:gd name="T36" fmla="*/ 8 w 93"/>
                <a:gd name="T37" fmla="*/ 20 h 81"/>
                <a:gd name="T38" fmla="*/ 13 w 93"/>
                <a:gd name="T39" fmla="*/ 15 h 81"/>
                <a:gd name="T40" fmla="*/ 21 w 93"/>
                <a:gd name="T41" fmla="*/ 8 h 81"/>
                <a:gd name="T42" fmla="*/ 29 w 93"/>
                <a:gd name="T43" fmla="*/ 4 h 81"/>
                <a:gd name="T44" fmla="*/ 36 w 93"/>
                <a:gd name="T45" fmla="*/ 1 h 81"/>
                <a:gd name="T46" fmla="*/ 46 w 93"/>
                <a:gd name="T47" fmla="*/ 0 h 81"/>
                <a:gd name="T48" fmla="*/ 54 w 93"/>
                <a:gd name="T49" fmla="*/ 1 h 81"/>
                <a:gd name="T50" fmla="*/ 57 w 93"/>
                <a:gd name="T51" fmla="*/ 1 h 81"/>
                <a:gd name="T52" fmla="*/ 64 w 93"/>
                <a:gd name="T53" fmla="*/ 4 h 81"/>
                <a:gd name="T54" fmla="*/ 68 w 93"/>
                <a:gd name="T55" fmla="*/ 6 h 81"/>
                <a:gd name="T56" fmla="*/ 80 w 93"/>
                <a:gd name="T57" fmla="*/ 15 h 81"/>
                <a:gd name="T58" fmla="*/ 85 w 93"/>
                <a:gd name="T59" fmla="*/ 20 h 81"/>
                <a:gd name="T60" fmla="*/ 89 w 93"/>
                <a:gd name="T61" fmla="*/ 28 h 81"/>
                <a:gd name="T62" fmla="*/ 92 w 93"/>
                <a:gd name="T63" fmla="*/ 38 h 81"/>
                <a:gd name="T64" fmla="*/ 93 w 93"/>
                <a:gd name="T65" fmla="*/ 45 h 81"/>
                <a:gd name="T66" fmla="*/ 93 w 93"/>
                <a:gd name="T67" fmla="*/ 47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93" h="81">
                  <a:moveTo>
                    <a:pt x="93" y="47"/>
                  </a:moveTo>
                  <a:cubicBezTo>
                    <a:pt x="93" y="49"/>
                    <a:pt x="93" y="51"/>
                    <a:pt x="93" y="52"/>
                  </a:cubicBezTo>
                  <a:cubicBezTo>
                    <a:pt x="92" y="56"/>
                    <a:pt x="92" y="59"/>
                    <a:pt x="91" y="62"/>
                  </a:cubicBezTo>
                  <a:cubicBezTo>
                    <a:pt x="90" y="64"/>
                    <a:pt x="89" y="66"/>
                    <a:pt x="88" y="69"/>
                  </a:cubicBezTo>
                  <a:cubicBezTo>
                    <a:pt x="85" y="73"/>
                    <a:pt x="82" y="77"/>
                    <a:pt x="79" y="81"/>
                  </a:cubicBezTo>
                  <a:cubicBezTo>
                    <a:pt x="79" y="81"/>
                    <a:pt x="79" y="81"/>
                    <a:pt x="79" y="81"/>
                  </a:cubicBezTo>
                  <a:cubicBezTo>
                    <a:pt x="79" y="81"/>
                    <a:pt x="79" y="81"/>
                    <a:pt x="79" y="81"/>
                  </a:cubicBezTo>
                  <a:cubicBezTo>
                    <a:pt x="14" y="81"/>
                    <a:pt x="14" y="81"/>
                    <a:pt x="14" y="81"/>
                  </a:cubicBezTo>
                  <a:cubicBezTo>
                    <a:pt x="14" y="81"/>
                    <a:pt x="14" y="81"/>
                    <a:pt x="14" y="81"/>
                  </a:cubicBezTo>
                  <a:cubicBezTo>
                    <a:pt x="14" y="81"/>
                    <a:pt x="14" y="81"/>
                    <a:pt x="14" y="81"/>
                  </a:cubicBezTo>
                  <a:cubicBezTo>
                    <a:pt x="11" y="78"/>
                    <a:pt x="8" y="75"/>
                    <a:pt x="6" y="71"/>
                  </a:cubicBezTo>
                  <a:cubicBezTo>
                    <a:pt x="6" y="70"/>
                    <a:pt x="5" y="69"/>
                    <a:pt x="5" y="69"/>
                  </a:cubicBezTo>
                  <a:cubicBezTo>
                    <a:pt x="4" y="66"/>
                    <a:pt x="3" y="64"/>
                    <a:pt x="2" y="62"/>
                  </a:cubicBezTo>
                  <a:cubicBezTo>
                    <a:pt x="1" y="59"/>
                    <a:pt x="0" y="56"/>
                    <a:pt x="0" y="53"/>
                  </a:cubicBezTo>
                  <a:cubicBezTo>
                    <a:pt x="0" y="52"/>
                    <a:pt x="0" y="51"/>
                    <a:pt x="0" y="50"/>
                  </a:cubicBezTo>
                  <a:cubicBezTo>
                    <a:pt x="0" y="49"/>
                    <a:pt x="0" y="48"/>
                    <a:pt x="0" y="47"/>
                  </a:cubicBezTo>
                  <a:cubicBezTo>
                    <a:pt x="0" y="46"/>
                    <a:pt x="0" y="46"/>
                    <a:pt x="0" y="45"/>
                  </a:cubicBezTo>
                  <a:cubicBezTo>
                    <a:pt x="0" y="42"/>
                    <a:pt x="0" y="40"/>
                    <a:pt x="0" y="38"/>
                  </a:cubicBezTo>
                  <a:cubicBezTo>
                    <a:pt x="2" y="31"/>
                    <a:pt x="4" y="26"/>
                    <a:pt x="8" y="20"/>
                  </a:cubicBezTo>
                  <a:cubicBezTo>
                    <a:pt x="9" y="18"/>
                    <a:pt x="11" y="16"/>
                    <a:pt x="13" y="15"/>
                  </a:cubicBezTo>
                  <a:cubicBezTo>
                    <a:pt x="15" y="12"/>
                    <a:pt x="18" y="10"/>
                    <a:pt x="21" y="8"/>
                  </a:cubicBezTo>
                  <a:cubicBezTo>
                    <a:pt x="23" y="6"/>
                    <a:pt x="26" y="5"/>
                    <a:pt x="29" y="4"/>
                  </a:cubicBezTo>
                  <a:cubicBezTo>
                    <a:pt x="31" y="3"/>
                    <a:pt x="34" y="2"/>
                    <a:pt x="36" y="1"/>
                  </a:cubicBezTo>
                  <a:cubicBezTo>
                    <a:pt x="39" y="1"/>
                    <a:pt x="43" y="0"/>
                    <a:pt x="46" y="0"/>
                  </a:cubicBezTo>
                  <a:cubicBezTo>
                    <a:pt x="49" y="0"/>
                    <a:pt x="51" y="0"/>
                    <a:pt x="54" y="1"/>
                  </a:cubicBezTo>
                  <a:cubicBezTo>
                    <a:pt x="55" y="1"/>
                    <a:pt x="56" y="1"/>
                    <a:pt x="57" y="1"/>
                  </a:cubicBezTo>
                  <a:cubicBezTo>
                    <a:pt x="59" y="2"/>
                    <a:pt x="61" y="3"/>
                    <a:pt x="64" y="4"/>
                  </a:cubicBezTo>
                  <a:cubicBezTo>
                    <a:pt x="65" y="4"/>
                    <a:pt x="67" y="5"/>
                    <a:pt x="68" y="6"/>
                  </a:cubicBezTo>
                  <a:cubicBezTo>
                    <a:pt x="73" y="8"/>
                    <a:pt x="77" y="11"/>
                    <a:pt x="80" y="15"/>
                  </a:cubicBezTo>
                  <a:cubicBezTo>
                    <a:pt x="82" y="16"/>
                    <a:pt x="83" y="18"/>
                    <a:pt x="85" y="20"/>
                  </a:cubicBezTo>
                  <a:cubicBezTo>
                    <a:pt x="86" y="23"/>
                    <a:pt x="88" y="25"/>
                    <a:pt x="89" y="28"/>
                  </a:cubicBezTo>
                  <a:cubicBezTo>
                    <a:pt x="90" y="31"/>
                    <a:pt x="91" y="34"/>
                    <a:pt x="92" y="38"/>
                  </a:cubicBezTo>
                  <a:cubicBezTo>
                    <a:pt x="93" y="40"/>
                    <a:pt x="93" y="42"/>
                    <a:pt x="93" y="45"/>
                  </a:cubicBezTo>
                  <a:cubicBezTo>
                    <a:pt x="93" y="46"/>
                    <a:pt x="93" y="46"/>
                    <a:pt x="93" y="47"/>
                  </a:cubicBezTo>
                  <a:close/>
                </a:path>
              </a:pathLst>
            </a:custGeom>
            <a:solidFill>
              <a:srgbClr val="F8D0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0" name="Freeform 366"/>
            <p:cNvSpPr>
              <a:spLocks noEditPoints="1"/>
            </p:cNvSpPr>
            <p:nvPr/>
          </p:nvSpPr>
          <p:spPr bwMode="auto">
            <a:xfrm>
              <a:off x="6099176" y="3641725"/>
              <a:ext cx="215900" cy="203200"/>
            </a:xfrm>
            <a:custGeom>
              <a:avLst/>
              <a:gdLst>
                <a:gd name="T0" fmla="*/ 25 w 77"/>
                <a:gd name="T1" fmla="*/ 9 h 72"/>
                <a:gd name="T2" fmla="*/ 30 w 77"/>
                <a:gd name="T3" fmla="*/ 1 h 72"/>
                <a:gd name="T4" fmla="*/ 6 w 77"/>
                <a:gd name="T5" fmla="*/ 18 h 72"/>
                <a:gd name="T6" fmla="*/ 0 w 77"/>
                <a:gd name="T7" fmla="*/ 42 h 72"/>
                <a:gd name="T8" fmla="*/ 11 w 77"/>
                <a:gd name="T9" fmla="*/ 56 h 72"/>
                <a:gd name="T10" fmla="*/ 17 w 77"/>
                <a:gd name="T11" fmla="*/ 54 h 72"/>
                <a:gd name="T12" fmla="*/ 21 w 77"/>
                <a:gd name="T13" fmla="*/ 54 h 72"/>
                <a:gd name="T14" fmla="*/ 17 w 77"/>
                <a:gd name="T15" fmla="*/ 46 h 72"/>
                <a:gd name="T16" fmla="*/ 13 w 77"/>
                <a:gd name="T17" fmla="*/ 34 h 72"/>
                <a:gd name="T18" fmla="*/ 30 w 77"/>
                <a:gd name="T19" fmla="*/ 1 h 72"/>
                <a:gd name="T20" fmla="*/ 6 w 77"/>
                <a:gd name="T21" fmla="*/ 18 h 72"/>
                <a:gd name="T22" fmla="*/ 0 w 77"/>
                <a:gd name="T23" fmla="*/ 42 h 72"/>
                <a:gd name="T24" fmla="*/ 17 w 77"/>
                <a:gd name="T25" fmla="*/ 46 h 72"/>
                <a:gd name="T26" fmla="*/ 13 w 77"/>
                <a:gd name="T27" fmla="*/ 34 h 72"/>
                <a:gd name="T28" fmla="*/ 17 w 77"/>
                <a:gd name="T29" fmla="*/ 18 h 72"/>
                <a:gd name="T30" fmla="*/ 31 w 77"/>
                <a:gd name="T31" fmla="*/ 2 h 72"/>
                <a:gd name="T32" fmla="*/ 18 w 77"/>
                <a:gd name="T33" fmla="*/ 54 h 72"/>
                <a:gd name="T34" fmla="*/ 19 w 77"/>
                <a:gd name="T35" fmla="*/ 50 h 72"/>
                <a:gd name="T36" fmla="*/ 71 w 77"/>
                <a:gd name="T37" fmla="*/ 18 h 72"/>
                <a:gd name="T38" fmla="*/ 69 w 77"/>
                <a:gd name="T39" fmla="*/ 15 h 72"/>
                <a:gd name="T40" fmla="*/ 54 w 77"/>
                <a:gd name="T41" fmla="*/ 3 h 72"/>
                <a:gd name="T42" fmla="*/ 42 w 77"/>
                <a:gd name="T43" fmla="*/ 0 h 72"/>
                <a:gd name="T44" fmla="*/ 30 w 77"/>
                <a:gd name="T45" fmla="*/ 1 h 72"/>
                <a:gd name="T46" fmla="*/ 6 w 77"/>
                <a:gd name="T47" fmla="*/ 18 h 72"/>
                <a:gd name="T48" fmla="*/ 0 w 77"/>
                <a:gd name="T49" fmla="*/ 42 h 72"/>
                <a:gd name="T50" fmla="*/ 12 w 77"/>
                <a:gd name="T51" fmla="*/ 66 h 72"/>
                <a:gd name="T52" fmla="*/ 59 w 77"/>
                <a:gd name="T53" fmla="*/ 70 h 72"/>
                <a:gd name="T54" fmla="*/ 74 w 77"/>
                <a:gd name="T55" fmla="*/ 51 h 72"/>
                <a:gd name="T56" fmla="*/ 77 w 77"/>
                <a:gd name="T57" fmla="*/ 38 h 72"/>
                <a:gd name="T58" fmla="*/ 55 w 77"/>
                <a:gd name="T59" fmla="*/ 58 h 72"/>
                <a:gd name="T60" fmla="*/ 23 w 77"/>
                <a:gd name="T61" fmla="*/ 54 h 72"/>
                <a:gd name="T62" fmla="*/ 17 w 77"/>
                <a:gd name="T63" fmla="*/ 46 h 72"/>
                <a:gd name="T64" fmla="*/ 13 w 77"/>
                <a:gd name="T65" fmla="*/ 34 h 72"/>
                <a:gd name="T66" fmla="*/ 17 w 77"/>
                <a:gd name="T67" fmla="*/ 18 h 72"/>
                <a:gd name="T68" fmla="*/ 41 w 77"/>
                <a:gd name="T69" fmla="*/ 3 h 72"/>
                <a:gd name="T70" fmla="*/ 51 w 77"/>
                <a:gd name="T71" fmla="*/ 4 h 72"/>
                <a:gd name="T72" fmla="*/ 68 w 77"/>
                <a:gd name="T73" fmla="*/ 20 h 72"/>
                <a:gd name="T74" fmla="*/ 71 w 77"/>
                <a:gd name="T75" fmla="*/ 28 h 72"/>
                <a:gd name="T76" fmla="*/ 70 w 77"/>
                <a:gd name="T77" fmla="*/ 40 h 72"/>
                <a:gd name="T78" fmla="*/ 60 w 77"/>
                <a:gd name="T79" fmla="*/ 55 h 72"/>
                <a:gd name="T80" fmla="*/ 17 w 77"/>
                <a:gd name="T81" fmla="*/ 18 h 72"/>
                <a:gd name="T82" fmla="*/ 30 w 77"/>
                <a:gd name="T83" fmla="*/ 1 h 72"/>
                <a:gd name="T84" fmla="*/ 6 w 77"/>
                <a:gd name="T85" fmla="*/ 18 h 72"/>
                <a:gd name="T86" fmla="*/ 0 w 77"/>
                <a:gd name="T87" fmla="*/ 39 h 72"/>
                <a:gd name="T88" fmla="*/ 9 w 77"/>
                <a:gd name="T89" fmla="*/ 56 h 72"/>
                <a:gd name="T90" fmla="*/ 17 w 77"/>
                <a:gd name="T91" fmla="*/ 55 h 72"/>
                <a:gd name="T92" fmla="*/ 20 w 77"/>
                <a:gd name="T93" fmla="*/ 54 h 72"/>
                <a:gd name="T94" fmla="*/ 18 w 77"/>
                <a:gd name="T95" fmla="*/ 48 h 72"/>
                <a:gd name="T96" fmla="*/ 15 w 77"/>
                <a:gd name="T97" fmla="*/ 43 h 72"/>
                <a:gd name="T98" fmla="*/ 14 w 77"/>
                <a:gd name="T99" fmla="*/ 26 h 72"/>
                <a:gd name="T100" fmla="*/ 31 w 77"/>
                <a:gd name="T101" fmla="*/ 5 h 72"/>
                <a:gd name="T102" fmla="*/ 23 w 77"/>
                <a:gd name="T103" fmla="*/ 3 h 72"/>
                <a:gd name="T104" fmla="*/ 1 w 77"/>
                <a:gd name="T105" fmla="*/ 31 h 72"/>
                <a:gd name="T106" fmla="*/ 2 w 77"/>
                <a:gd name="T107" fmla="*/ 51 h 72"/>
                <a:gd name="T108" fmla="*/ 13 w 77"/>
                <a:gd name="T109" fmla="*/ 55 h 72"/>
                <a:gd name="T110" fmla="*/ 18 w 77"/>
                <a:gd name="T111" fmla="*/ 54 h 72"/>
                <a:gd name="T112" fmla="*/ 23 w 77"/>
                <a:gd name="T113" fmla="*/ 53 h 72"/>
                <a:gd name="T114" fmla="*/ 15 w 77"/>
                <a:gd name="T115" fmla="*/ 43 h 72"/>
                <a:gd name="T116" fmla="*/ 13 w 77"/>
                <a:gd name="T117" fmla="*/ 3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77" h="72">
                  <a:moveTo>
                    <a:pt x="14" y="26"/>
                  </a:moveTo>
                  <a:cubicBezTo>
                    <a:pt x="14" y="23"/>
                    <a:pt x="15" y="20"/>
                    <a:pt x="17" y="18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9" y="14"/>
                    <a:pt x="21" y="11"/>
                    <a:pt x="25" y="9"/>
                  </a:cubicBezTo>
                  <a:cubicBezTo>
                    <a:pt x="27" y="7"/>
                    <a:pt x="29" y="6"/>
                    <a:pt x="31" y="5"/>
                  </a:cubicBezTo>
                  <a:cubicBezTo>
                    <a:pt x="31" y="4"/>
                    <a:pt x="31" y="3"/>
                    <a:pt x="31" y="2"/>
                  </a:cubicBezTo>
                  <a:cubicBezTo>
                    <a:pt x="31" y="2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28" y="1"/>
                    <a:pt x="26" y="2"/>
                    <a:pt x="23" y="3"/>
                  </a:cubicBezTo>
                  <a:cubicBezTo>
                    <a:pt x="18" y="5"/>
                    <a:pt x="14" y="8"/>
                    <a:pt x="11" y="12"/>
                  </a:cubicBezTo>
                  <a:cubicBezTo>
                    <a:pt x="9" y="13"/>
                    <a:pt x="7" y="15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3" y="22"/>
                    <a:pt x="2" y="26"/>
                    <a:pt x="1" y="31"/>
                  </a:cubicBezTo>
                  <a:cubicBezTo>
                    <a:pt x="0" y="33"/>
                    <a:pt x="0" y="36"/>
                    <a:pt x="0" y="38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40"/>
                    <a:pt x="0" y="41"/>
                    <a:pt x="0" y="42"/>
                  </a:cubicBezTo>
                  <a:cubicBezTo>
                    <a:pt x="0" y="45"/>
                    <a:pt x="1" y="48"/>
                    <a:pt x="2" y="51"/>
                  </a:cubicBezTo>
                  <a:cubicBezTo>
                    <a:pt x="3" y="53"/>
                    <a:pt x="4" y="55"/>
                    <a:pt x="5" y="57"/>
                  </a:cubicBezTo>
                  <a:cubicBezTo>
                    <a:pt x="7" y="57"/>
                    <a:pt x="8" y="57"/>
                    <a:pt x="9" y="56"/>
                  </a:cubicBezTo>
                  <a:cubicBezTo>
                    <a:pt x="10" y="56"/>
                    <a:pt x="11" y="56"/>
                    <a:pt x="11" y="56"/>
                  </a:cubicBezTo>
                  <a:cubicBezTo>
                    <a:pt x="12" y="56"/>
                    <a:pt x="13" y="56"/>
                    <a:pt x="13" y="55"/>
                  </a:cubicBezTo>
                  <a:cubicBezTo>
                    <a:pt x="14" y="55"/>
                    <a:pt x="15" y="55"/>
                    <a:pt x="16" y="55"/>
                  </a:cubicBezTo>
                  <a:cubicBezTo>
                    <a:pt x="16" y="55"/>
                    <a:pt x="17" y="55"/>
                    <a:pt x="17" y="55"/>
                  </a:cubicBezTo>
                  <a:cubicBezTo>
                    <a:pt x="17" y="55"/>
                    <a:pt x="17" y="54"/>
                    <a:pt x="17" y="54"/>
                  </a:cubicBezTo>
                  <a:cubicBezTo>
                    <a:pt x="18" y="54"/>
                    <a:pt x="18" y="54"/>
                    <a:pt x="18" y="54"/>
                  </a:cubicBezTo>
                  <a:cubicBezTo>
                    <a:pt x="18" y="54"/>
                    <a:pt x="18" y="54"/>
                    <a:pt x="18" y="54"/>
                  </a:cubicBezTo>
                  <a:cubicBezTo>
                    <a:pt x="19" y="54"/>
                    <a:pt x="20" y="54"/>
                    <a:pt x="20" y="54"/>
                  </a:cubicBezTo>
                  <a:cubicBezTo>
                    <a:pt x="21" y="54"/>
                    <a:pt x="21" y="54"/>
                    <a:pt x="21" y="54"/>
                  </a:cubicBezTo>
                  <a:cubicBezTo>
                    <a:pt x="21" y="53"/>
                    <a:pt x="22" y="53"/>
                    <a:pt x="23" y="53"/>
                  </a:cubicBezTo>
                  <a:cubicBezTo>
                    <a:pt x="21" y="52"/>
                    <a:pt x="20" y="51"/>
                    <a:pt x="19" y="50"/>
                  </a:cubicBezTo>
                  <a:cubicBezTo>
                    <a:pt x="19" y="49"/>
                    <a:pt x="18" y="48"/>
                    <a:pt x="18" y="48"/>
                  </a:cubicBezTo>
                  <a:cubicBezTo>
                    <a:pt x="18" y="47"/>
                    <a:pt x="17" y="47"/>
                    <a:pt x="17" y="46"/>
                  </a:cubicBezTo>
                  <a:cubicBezTo>
                    <a:pt x="16" y="45"/>
                    <a:pt x="16" y="44"/>
                    <a:pt x="15" y="43"/>
                  </a:cubicBezTo>
                  <a:cubicBezTo>
                    <a:pt x="15" y="43"/>
                    <a:pt x="15" y="43"/>
                    <a:pt x="15" y="43"/>
                  </a:cubicBezTo>
                  <a:cubicBezTo>
                    <a:pt x="15" y="43"/>
                    <a:pt x="15" y="43"/>
                    <a:pt x="15" y="43"/>
                  </a:cubicBezTo>
                  <a:cubicBezTo>
                    <a:pt x="14" y="40"/>
                    <a:pt x="13" y="37"/>
                    <a:pt x="13" y="34"/>
                  </a:cubicBezTo>
                  <a:cubicBezTo>
                    <a:pt x="13" y="33"/>
                    <a:pt x="13" y="33"/>
                    <a:pt x="13" y="32"/>
                  </a:cubicBezTo>
                  <a:cubicBezTo>
                    <a:pt x="13" y="30"/>
                    <a:pt x="13" y="28"/>
                    <a:pt x="14" y="26"/>
                  </a:cubicBezTo>
                  <a:close/>
                  <a:moveTo>
                    <a:pt x="31" y="2"/>
                  </a:moveTo>
                  <a:cubicBezTo>
                    <a:pt x="31" y="2"/>
                    <a:pt x="30" y="1"/>
                    <a:pt x="30" y="1"/>
                  </a:cubicBezTo>
                  <a:cubicBezTo>
                    <a:pt x="28" y="1"/>
                    <a:pt x="26" y="2"/>
                    <a:pt x="23" y="3"/>
                  </a:cubicBezTo>
                  <a:cubicBezTo>
                    <a:pt x="18" y="5"/>
                    <a:pt x="14" y="8"/>
                    <a:pt x="11" y="12"/>
                  </a:cubicBezTo>
                  <a:cubicBezTo>
                    <a:pt x="9" y="13"/>
                    <a:pt x="7" y="15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3" y="22"/>
                    <a:pt x="2" y="26"/>
                    <a:pt x="1" y="31"/>
                  </a:cubicBezTo>
                  <a:cubicBezTo>
                    <a:pt x="0" y="33"/>
                    <a:pt x="0" y="36"/>
                    <a:pt x="0" y="38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40"/>
                    <a:pt x="0" y="41"/>
                    <a:pt x="0" y="42"/>
                  </a:cubicBezTo>
                  <a:cubicBezTo>
                    <a:pt x="5" y="43"/>
                    <a:pt x="10" y="45"/>
                    <a:pt x="15" y="47"/>
                  </a:cubicBezTo>
                  <a:cubicBezTo>
                    <a:pt x="15" y="47"/>
                    <a:pt x="15" y="47"/>
                    <a:pt x="15" y="47"/>
                  </a:cubicBezTo>
                  <a:cubicBezTo>
                    <a:pt x="16" y="47"/>
                    <a:pt x="17" y="47"/>
                    <a:pt x="18" y="48"/>
                  </a:cubicBezTo>
                  <a:cubicBezTo>
                    <a:pt x="18" y="47"/>
                    <a:pt x="17" y="47"/>
                    <a:pt x="17" y="46"/>
                  </a:cubicBezTo>
                  <a:cubicBezTo>
                    <a:pt x="16" y="45"/>
                    <a:pt x="16" y="44"/>
                    <a:pt x="15" y="43"/>
                  </a:cubicBezTo>
                  <a:cubicBezTo>
                    <a:pt x="15" y="43"/>
                    <a:pt x="15" y="43"/>
                    <a:pt x="15" y="43"/>
                  </a:cubicBezTo>
                  <a:cubicBezTo>
                    <a:pt x="15" y="43"/>
                    <a:pt x="15" y="43"/>
                    <a:pt x="15" y="43"/>
                  </a:cubicBezTo>
                  <a:cubicBezTo>
                    <a:pt x="14" y="40"/>
                    <a:pt x="13" y="37"/>
                    <a:pt x="13" y="34"/>
                  </a:cubicBezTo>
                  <a:cubicBezTo>
                    <a:pt x="13" y="33"/>
                    <a:pt x="13" y="33"/>
                    <a:pt x="13" y="32"/>
                  </a:cubicBezTo>
                  <a:cubicBezTo>
                    <a:pt x="13" y="30"/>
                    <a:pt x="13" y="28"/>
                    <a:pt x="14" y="26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3"/>
                    <a:pt x="15" y="20"/>
                    <a:pt x="17" y="18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9" y="14"/>
                    <a:pt x="21" y="11"/>
                    <a:pt x="25" y="9"/>
                  </a:cubicBezTo>
                  <a:cubicBezTo>
                    <a:pt x="27" y="7"/>
                    <a:pt x="29" y="6"/>
                    <a:pt x="31" y="5"/>
                  </a:cubicBezTo>
                  <a:cubicBezTo>
                    <a:pt x="31" y="4"/>
                    <a:pt x="31" y="3"/>
                    <a:pt x="31" y="2"/>
                  </a:cubicBezTo>
                  <a:close/>
                  <a:moveTo>
                    <a:pt x="19" y="50"/>
                  </a:moveTo>
                  <a:cubicBezTo>
                    <a:pt x="18" y="51"/>
                    <a:pt x="18" y="53"/>
                    <a:pt x="17" y="55"/>
                  </a:cubicBezTo>
                  <a:cubicBezTo>
                    <a:pt x="17" y="55"/>
                    <a:pt x="17" y="54"/>
                    <a:pt x="17" y="54"/>
                  </a:cubicBezTo>
                  <a:cubicBezTo>
                    <a:pt x="18" y="54"/>
                    <a:pt x="18" y="54"/>
                    <a:pt x="18" y="54"/>
                  </a:cubicBezTo>
                  <a:cubicBezTo>
                    <a:pt x="19" y="54"/>
                    <a:pt x="20" y="54"/>
                    <a:pt x="20" y="54"/>
                  </a:cubicBezTo>
                  <a:cubicBezTo>
                    <a:pt x="21" y="54"/>
                    <a:pt x="21" y="54"/>
                    <a:pt x="21" y="54"/>
                  </a:cubicBezTo>
                  <a:cubicBezTo>
                    <a:pt x="21" y="53"/>
                    <a:pt x="22" y="53"/>
                    <a:pt x="23" y="53"/>
                  </a:cubicBezTo>
                  <a:cubicBezTo>
                    <a:pt x="21" y="52"/>
                    <a:pt x="20" y="51"/>
                    <a:pt x="19" y="50"/>
                  </a:cubicBezTo>
                  <a:close/>
                  <a:moveTo>
                    <a:pt x="76" y="31"/>
                  </a:moveTo>
                  <a:cubicBezTo>
                    <a:pt x="75" y="27"/>
                    <a:pt x="74" y="24"/>
                    <a:pt x="73" y="21"/>
                  </a:cubicBezTo>
                  <a:cubicBezTo>
                    <a:pt x="73" y="21"/>
                    <a:pt x="73" y="21"/>
                    <a:pt x="72" y="21"/>
                  </a:cubicBezTo>
                  <a:cubicBezTo>
                    <a:pt x="72" y="20"/>
                    <a:pt x="71" y="19"/>
                    <a:pt x="71" y="18"/>
                  </a:cubicBezTo>
                  <a:cubicBezTo>
                    <a:pt x="71" y="18"/>
                    <a:pt x="71" y="18"/>
                    <a:pt x="71" y="18"/>
                  </a:cubicBezTo>
                  <a:cubicBezTo>
                    <a:pt x="70" y="17"/>
                    <a:pt x="69" y="16"/>
                    <a:pt x="69" y="15"/>
                  </a:cubicBezTo>
                  <a:cubicBezTo>
                    <a:pt x="69" y="15"/>
                    <a:pt x="69" y="15"/>
                    <a:pt x="69" y="15"/>
                  </a:cubicBezTo>
                  <a:cubicBezTo>
                    <a:pt x="69" y="15"/>
                    <a:pt x="69" y="15"/>
                    <a:pt x="69" y="15"/>
                  </a:cubicBezTo>
                  <a:cubicBezTo>
                    <a:pt x="68" y="14"/>
                    <a:pt x="67" y="13"/>
                    <a:pt x="66" y="12"/>
                  </a:cubicBezTo>
                  <a:cubicBezTo>
                    <a:pt x="64" y="9"/>
                    <a:pt x="61" y="7"/>
                    <a:pt x="59" y="6"/>
                  </a:cubicBezTo>
                  <a:cubicBezTo>
                    <a:pt x="59" y="6"/>
                    <a:pt x="59" y="6"/>
                    <a:pt x="59" y="6"/>
                  </a:cubicBezTo>
                  <a:cubicBezTo>
                    <a:pt x="57" y="5"/>
                    <a:pt x="56" y="4"/>
                    <a:pt x="54" y="3"/>
                  </a:cubicBezTo>
                  <a:cubicBezTo>
                    <a:pt x="54" y="3"/>
                    <a:pt x="54" y="3"/>
                    <a:pt x="54" y="3"/>
                  </a:cubicBezTo>
                  <a:cubicBezTo>
                    <a:pt x="54" y="3"/>
                    <a:pt x="53" y="3"/>
                    <a:pt x="53" y="3"/>
                  </a:cubicBezTo>
                  <a:cubicBezTo>
                    <a:pt x="51" y="2"/>
                    <a:pt x="49" y="1"/>
                    <a:pt x="46" y="1"/>
                  </a:cubicBezTo>
                  <a:cubicBezTo>
                    <a:pt x="45" y="0"/>
                    <a:pt x="44" y="0"/>
                    <a:pt x="42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1" y="0"/>
                    <a:pt x="40" y="0"/>
                    <a:pt x="38" y="0"/>
                  </a:cubicBezTo>
                  <a:cubicBezTo>
                    <a:pt x="36" y="0"/>
                    <a:pt x="33" y="0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28" y="1"/>
                    <a:pt x="26" y="2"/>
                    <a:pt x="23" y="3"/>
                  </a:cubicBezTo>
                  <a:cubicBezTo>
                    <a:pt x="18" y="5"/>
                    <a:pt x="14" y="8"/>
                    <a:pt x="11" y="12"/>
                  </a:cubicBezTo>
                  <a:cubicBezTo>
                    <a:pt x="9" y="13"/>
                    <a:pt x="7" y="15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3" y="22"/>
                    <a:pt x="2" y="26"/>
                    <a:pt x="1" y="31"/>
                  </a:cubicBezTo>
                  <a:cubicBezTo>
                    <a:pt x="0" y="33"/>
                    <a:pt x="0" y="36"/>
                    <a:pt x="0" y="38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40"/>
                    <a:pt x="0" y="41"/>
                    <a:pt x="0" y="42"/>
                  </a:cubicBezTo>
                  <a:cubicBezTo>
                    <a:pt x="0" y="45"/>
                    <a:pt x="1" y="48"/>
                    <a:pt x="2" y="51"/>
                  </a:cubicBezTo>
                  <a:cubicBezTo>
                    <a:pt x="3" y="53"/>
                    <a:pt x="4" y="55"/>
                    <a:pt x="5" y="57"/>
                  </a:cubicBezTo>
                  <a:cubicBezTo>
                    <a:pt x="7" y="60"/>
                    <a:pt x="9" y="63"/>
                    <a:pt x="11" y="65"/>
                  </a:cubicBezTo>
                  <a:cubicBezTo>
                    <a:pt x="11" y="65"/>
                    <a:pt x="12" y="65"/>
                    <a:pt x="12" y="66"/>
                  </a:cubicBezTo>
                  <a:cubicBezTo>
                    <a:pt x="14" y="67"/>
                    <a:pt x="16" y="69"/>
                    <a:pt x="18" y="70"/>
                  </a:cubicBezTo>
                  <a:cubicBezTo>
                    <a:pt x="19" y="71"/>
                    <a:pt x="19" y="71"/>
                    <a:pt x="20" y="72"/>
                  </a:cubicBezTo>
                  <a:cubicBezTo>
                    <a:pt x="56" y="72"/>
                    <a:pt x="56" y="72"/>
                    <a:pt x="56" y="72"/>
                  </a:cubicBezTo>
                  <a:cubicBezTo>
                    <a:pt x="57" y="71"/>
                    <a:pt x="58" y="71"/>
                    <a:pt x="59" y="70"/>
                  </a:cubicBezTo>
                  <a:cubicBezTo>
                    <a:pt x="61" y="69"/>
                    <a:pt x="63" y="67"/>
                    <a:pt x="65" y="66"/>
                  </a:cubicBezTo>
                  <a:cubicBezTo>
                    <a:pt x="66" y="64"/>
                    <a:pt x="68" y="63"/>
                    <a:pt x="69" y="61"/>
                  </a:cubicBezTo>
                  <a:cubicBezTo>
                    <a:pt x="70" y="60"/>
                    <a:pt x="71" y="59"/>
                    <a:pt x="71" y="57"/>
                  </a:cubicBezTo>
                  <a:cubicBezTo>
                    <a:pt x="73" y="55"/>
                    <a:pt x="74" y="53"/>
                    <a:pt x="74" y="51"/>
                  </a:cubicBezTo>
                  <a:cubicBezTo>
                    <a:pt x="74" y="50"/>
                    <a:pt x="74" y="50"/>
                    <a:pt x="74" y="50"/>
                  </a:cubicBezTo>
                  <a:cubicBezTo>
                    <a:pt x="76" y="47"/>
                    <a:pt x="76" y="44"/>
                    <a:pt x="76" y="41"/>
                  </a:cubicBezTo>
                  <a:cubicBezTo>
                    <a:pt x="76" y="40"/>
                    <a:pt x="77" y="39"/>
                    <a:pt x="77" y="38"/>
                  </a:cubicBezTo>
                  <a:cubicBezTo>
                    <a:pt x="77" y="38"/>
                    <a:pt x="77" y="38"/>
                    <a:pt x="77" y="38"/>
                  </a:cubicBezTo>
                  <a:cubicBezTo>
                    <a:pt x="77" y="38"/>
                    <a:pt x="77" y="38"/>
                    <a:pt x="77" y="38"/>
                  </a:cubicBezTo>
                  <a:cubicBezTo>
                    <a:pt x="77" y="36"/>
                    <a:pt x="76" y="33"/>
                    <a:pt x="76" y="31"/>
                  </a:cubicBezTo>
                  <a:close/>
                  <a:moveTo>
                    <a:pt x="56" y="57"/>
                  </a:moveTo>
                  <a:cubicBezTo>
                    <a:pt x="56" y="57"/>
                    <a:pt x="56" y="58"/>
                    <a:pt x="55" y="58"/>
                  </a:cubicBezTo>
                  <a:cubicBezTo>
                    <a:pt x="53" y="59"/>
                    <a:pt x="50" y="60"/>
                    <a:pt x="48" y="60"/>
                  </a:cubicBezTo>
                  <a:cubicBezTo>
                    <a:pt x="48" y="60"/>
                    <a:pt x="47" y="60"/>
                    <a:pt x="47" y="60"/>
                  </a:cubicBezTo>
                  <a:cubicBezTo>
                    <a:pt x="45" y="61"/>
                    <a:pt x="44" y="61"/>
                    <a:pt x="42" y="61"/>
                  </a:cubicBezTo>
                  <a:cubicBezTo>
                    <a:pt x="35" y="61"/>
                    <a:pt x="28" y="58"/>
                    <a:pt x="23" y="54"/>
                  </a:cubicBezTo>
                  <a:cubicBezTo>
                    <a:pt x="23" y="54"/>
                    <a:pt x="23" y="53"/>
                    <a:pt x="23" y="53"/>
                  </a:cubicBezTo>
                  <a:cubicBezTo>
                    <a:pt x="21" y="52"/>
                    <a:pt x="20" y="51"/>
                    <a:pt x="19" y="50"/>
                  </a:cubicBezTo>
                  <a:cubicBezTo>
                    <a:pt x="19" y="49"/>
                    <a:pt x="18" y="48"/>
                    <a:pt x="18" y="48"/>
                  </a:cubicBezTo>
                  <a:cubicBezTo>
                    <a:pt x="18" y="47"/>
                    <a:pt x="17" y="47"/>
                    <a:pt x="17" y="46"/>
                  </a:cubicBezTo>
                  <a:cubicBezTo>
                    <a:pt x="16" y="45"/>
                    <a:pt x="16" y="44"/>
                    <a:pt x="15" y="43"/>
                  </a:cubicBezTo>
                  <a:cubicBezTo>
                    <a:pt x="15" y="43"/>
                    <a:pt x="15" y="43"/>
                    <a:pt x="15" y="43"/>
                  </a:cubicBezTo>
                  <a:cubicBezTo>
                    <a:pt x="15" y="43"/>
                    <a:pt x="15" y="43"/>
                    <a:pt x="15" y="43"/>
                  </a:cubicBezTo>
                  <a:cubicBezTo>
                    <a:pt x="14" y="40"/>
                    <a:pt x="13" y="37"/>
                    <a:pt x="13" y="34"/>
                  </a:cubicBezTo>
                  <a:cubicBezTo>
                    <a:pt x="13" y="33"/>
                    <a:pt x="13" y="33"/>
                    <a:pt x="13" y="32"/>
                  </a:cubicBezTo>
                  <a:cubicBezTo>
                    <a:pt x="13" y="30"/>
                    <a:pt x="13" y="28"/>
                    <a:pt x="14" y="26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3"/>
                    <a:pt x="15" y="20"/>
                    <a:pt x="17" y="18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9" y="14"/>
                    <a:pt x="21" y="11"/>
                    <a:pt x="25" y="9"/>
                  </a:cubicBezTo>
                  <a:cubicBezTo>
                    <a:pt x="27" y="7"/>
                    <a:pt x="29" y="6"/>
                    <a:pt x="31" y="5"/>
                  </a:cubicBezTo>
                  <a:cubicBezTo>
                    <a:pt x="34" y="4"/>
                    <a:pt x="38" y="3"/>
                    <a:pt x="41" y="3"/>
                  </a:cubicBezTo>
                  <a:cubicBezTo>
                    <a:pt x="42" y="3"/>
                    <a:pt x="42" y="3"/>
                    <a:pt x="42" y="3"/>
                  </a:cubicBezTo>
                  <a:cubicBezTo>
                    <a:pt x="43" y="3"/>
                    <a:pt x="44" y="3"/>
                    <a:pt x="46" y="3"/>
                  </a:cubicBezTo>
                  <a:cubicBezTo>
                    <a:pt x="47" y="3"/>
                    <a:pt x="49" y="4"/>
                    <a:pt x="50" y="4"/>
                  </a:cubicBezTo>
                  <a:cubicBezTo>
                    <a:pt x="51" y="4"/>
                    <a:pt x="51" y="4"/>
                    <a:pt x="51" y="4"/>
                  </a:cubicBezTo>
                  <a:cubicBezTo>
                    <a:pt x="51" y="4"/>
                    <a:pt x="51" y="4"/>
                    <a:pt x="51" y="4"/>
                  </a:cubicBezTo>
                  <a:cubicBezTo>
                    <a:pt x="51" y="4"/>
                    <a:pt x="52" y="5"/>
                    <a:pt x="53" y="5"/>
                  </a:cubicBezTo>
                  <a:cubicBezTo>
                    <a:pt x="57" y="7"/>
                    <a:pt x="61" y="10"/>
                    <a:pt x="64" y="13"/>
                  </a:cubicBezTo>
                  <a:cubicBezTo>
                    <a:pt x="66" y="15"/>
                    <a:pt x="67" y="17"/>
                    <a:pt x="68" y="20"/>
                  </a:cubicBezTo>
                  <a:cubicBezTo>
                    <a:pt x="68" y="20"/>
                    <a:pt x="68" y="20"/>
                    <a:pt x="68" y="20"/>
                  </a:cubicBezTo>
                  <a:cubicBezTo>
                    <a:pt x="69" y="20"/>
                    <a:pt x="69" y="21"/>
                    <a:pt x="69" y="22"/>
                  </a:cubicBezTo>
                  <a:cubicBezTo>
                    <a:pt x="69" y="22"/>
                    <a:pt x="69" y="22"/>
                    <a:pt x="69" y="22"/>
                  </a:cubicBezTo>
                  <a:cubicBezTo>
                    <a:pt x="70" y="24"/>
                    <a:pt x="71" y="26"/>
                    <a:pt x="71" y="28"/>
                  </a:cubicBezTo>
                  <a:cubicBezTo>
                    <a:pt x="71" y="28"/>
                    <a:pt x="71" y="28"/>
                    <a:pt x="71" y="28"/>
                  </a:cubicBezTo>
                  <a:cubicBezTo>
                    <a:pt x="71" y="29"/>
                    <a:pt x="71" y="30"/>
                    <a:pt x="71" y="32"/>
                  </a:cubicBezTo>
                  <a:cubicBezTo>
                    <a:pt x="71" y="32"/>
                    <a:pt x="71" y="32"/>
                    <a:pt x="71" y="32"/>
                  </a:cubicBezTo>
                  <a:cubicBezTo>
                    <a:pt x="71" y="35"/>
                    <a:pt x="71" y="38"/>
                    <a:pt x="70" y="40"/>
                  </a:cubicBezTo>
                  <a:cubicBezTo>
                    <a:pt x="70" y="40"/>
                    <a:pt x="70" y="40"/>
                    <a:pt x="70" y="40"/>
                  </a:cubicBezTo>
                  <a:cubicBezTo>
                    <a:pt x="70" y="40"/>
                    <a:pt x="70" y="40"/>
                    <a:pt x="70" y="40"/>
                  </a:cubicBezTo>
                  <a:cubicBezTo>
                    <a:pt x="69" y="43"/>
                    <a:pt x="68" y="46"/>
                    <a:pt x="66" y="48"/>
                  </a:cubicBezTo>
                  <a:cubicBezTo>
                    <a:pt x="64" y="51"/>
                    <a:pt x="62" y="53"/>
                    <a:pt x="60" y="55"/>
                  </a:cubicBezTo>
                  <a:cubicBezTo>
                    <a:pt x="59" y="56"/>
                    <a:pt x="58" y="56"/>
                    <a:pt x="56" y="57"/>
                  </a:cubicBezTo>
                  <a:close/>
                  <a:moveTo>
                    <a:pt x="14" y="26"/>
                  </a:moveTo>
                  <a:cubicBezTo>
                    <a:pt x="14" y="23"/>
                    <a:pt x="15" y="20"/>
                    <a:pt x="17" y="18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9" y="14"/>
                    <a:pt x="21" y="11"/>
                    <a:pt x="25" y="9"/>
                  </a:cubicBezTo>
                  <a:cubicBezTo>
                    <a:pt x="27" y="7"/>
                    <a:pt x="29" y="6"/>
                    <a:pt x="31" y="5"/>
                  </a:cubicBezTo>
                  <a:cubicBezTo>
                    <a:pt x="31" y="4"/>
                    <a:pt x="31" y="3"/>
                    <a:pt x="31" y="2"/>
                  </a:cubicBezTo>
                  <a:cubicBezTo>
                    <a:pt x="31" y="2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28" y="1"/>
                    <a:pt x="26" y="2"/>
                    <a:pt x="23" y="3"/>
                  </a:cubicBezTo>
                  <a:cubicBezTo>
                    <a:pt x="18" y="5"/>
                    <a:pt x="14" y="8"/>
                    <a:pt x="11" y="12"/>
                  </a:cubicBezTo>
                  <a:cubicBezTo>
                    <a:pt x="9" y="13"/>
                    <a:pt x="7" y="15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3" y="22"/>
                    <a:pt x="2" y="26"/>
                    <a:pt x="1" y="31"/>
                  </a:cubicBezTo>
                  <a:cubicBezTo>
                    <a:pt x="0" y="33"/>
                    <a:pt x="0" y="36"/>
                    <a:pt x="0" y="38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40"/>
                    <a:pt x="0" y="41"/>
                    <a:pt x="0" y="42"/>
                  </a:cubicBezTo>
                  <a:cubicBezTo>
                    <a:pt x="0" y="45"/>
                    <a:pt x="1" y="48"/>
                    <a:pt x="2" y="51"/>
                  </a:cubicBezTo>
                  <a:cubicBezTo>
                    <a:pt x="3" y="53"/>
                    <a:pt x="4" y="55"/>
                    <a:pt x="5" y="57"/>
                  </a:cubicBezTo>
                  <a:cubicBezTo>
                    <a:pt x="7" y="57"/>
                    <a:pt x="8" y="57"/>
                    <a:pt x="9" y="56"/>
                  </a:cubicBezTo>
                  <a:cubicBezTo>
                    <a:pt x="10" y="56"/>
                    <a:pt x="11" y="56"/>
                    <a:pt x="11" y="56"/>
                  </a:cubicBezTo>
                  <a:cubicBezTo>
                    <a:pt x="12" y="56"/>
                    <a:pt x="13" y="56"/>
                    <a:pt x="13" y="55"/>
                  </a:cubicBezTo>
                  <a:cubicBezTo>
                    <a:pt x="14" y="55"/>
                    <a:pt x="15" y="55"/>
                    <a:pt x="16" y="55"/>
                  </a:cubicBezTo>
                  <a:cubicBezTo>
                    <a:pt x="16" y="55"/>
                    <a:pt x="17" y="55"/>
                    <a:pt x="17" y="55"/>
                  </a:cubicBezTo>
                  <a:cubicBezTo>
                    <a:pt x="17" y="55"/>
                    <a:pt x="17" y="54"/>
                    <a:pt x="17" y="54"/>
                  </a:cubicBezTo>
                  <a:cubicBezTo>
                    <a:pt x="18" y="54"/>
                    <a:pt x="18" y="54"/>
                    <a:pt x="18" y="54"/>
                  </a:cubicBezTo>
                  <a:cubicBezTo>
                    <a:pt x="18" y="54"/>
                    <a:pt x="18" y="54"/>
                    <a:pt x="18" y="54"/>
                  </a:cubicBezTo>
                  <a:cubicBezTo>
                    <a:pt x="19" y="54"/>
                    <a:pt x="20" y="54"/>
                    <a:pt x="20" y="54"/>
                  </a:cubicBezTo>
                  <a:cubicBezTo>
                    <a:pt x="21" y="54"/>
                    <a:pt x="21" y="54"/>
                    <a:pt x="21" y="54"/>
                  </a:cubicBezTo>
                  <a:cubicBezTo>
                    <a:pt x="21" y="53"/>
                    <a:pt x="22" y="53"/>
                    <a:pt x="23" y="53"/>
                  </a:cubicBezTo>
                  <a:cubicBezTo>
                    <a:pt x="21" y="52"/>
                    <a:pt x="20" y="51"/>
                    <a:pt x="19" y="50"/>
                  </a:cubicBezTo>
                  <a:cubicBezTo>
                    <a:pt x="19" y="49"/>
                    <a:pt x="18" y="48"/>
                    <a:pt x="18" y="48"/>
                  </a:cubicBezTo>
                  <a:cubicBezTo>
                    <a:pt x="18" y="47"/>
                    <a:pt x="17" y="47"/>
                    <a:pt x="17" y="46"/>
                  </a:cubicBezTo>
                  <a:cubicBezTo>
                    <a:pt x="16" y="45"/>
                    <a:pt x="16" y="44"/>
                    <a:pt x="15" y="43"/>
                  </a:cubicBezTo>
                  <a:cubicBezTo>
                    <a:pt x="15" y="43"/>
                    <a:pt x="15" y="43"/>
                    <a:pt x="15" y="43"/>
                  </a:cubicBezTo>
                  <a:cubicBezTo>
                    <a:pt x="15" y="43"/>
                    <a:pt x="15" y="43"/>
                    <a:pt x="15" y="43"/>
                  </a:cubicBezTo>
                  <a:cubicBezTo>
                    <a:pt x="14" y="40"/>
                    <a:pt x="13" y="37"/>
                    <a:pt x="13" y="34"/>
                  </a:cubicBezTo>
                  <a:cubicBezTo>
                    <a:pt x="13" y="33"/>
                    <a:pt x="13" y="33"/>
                    <a:pt x="13" y="32"/>
                  </a:cubicBezTo>
                  <a:cubicBezTo>
                    <a:pt x="13" y="30"/>
                    <a:pt x="13" y="28"/>
                    <a:pt x="14" y="26"/>
                  </a:cubicBezTo>
                  <a:close/>
                  <a:moveTo>
                    <a:pt x="14" y="26"/>
                  </a:moveTo>
                  <a:cubicBezTo>
                    <a:pt x="14" y="23"/>
                    <a:pt x="15" y="20"/>
                    <a:pt x="17" y="18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9" y="14"/>
                    <a:pt x="21" y="11"/>
                    <a:pt x="25" y="9"/>
                  </a:cubicBezTo>
                  <a:cubicBezTo>
                    <a:pt x="27" y="7"/>
                    <a:pt x="29" y="6"/>
                    <a:pt x="31" y="5"/>
                  </a:cubicBezTo>
                  <a:cubicBezTo>
                    <a:pt x="31" y="4"/>
                    <a:pt x="31" y="3"/>
                    <a:pt x="31" y="2"/>
                  </a:cubicBezTo>
                  <a:cubicBezTo>
                    <a:pt x="31" y="2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28" y="1"/>
                    <a:pt x="26" y="2"/>
                    <a:pt x="23" y="3"/>
                  </a:cubicBezTo>
                  <a:cubicBezTo>
                    <a:pt x="18" y="5"/>
                    <a:pt x="14" y="8"/>
                    <a:pt x="11" y="12"/>
                  </a:cubicBezTo>
                  <a:cubicBezTo>
                    <a:pt x="9" y="13"/>
                    <a:pt x="7" y="15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3" y="22"/>
                    <a:pt x="2" y="26"/>
                    <a:pt x="1" y="31"/>
                  </a:cubicBezTo>
                  <a:cubicBezTo>
                    <a:pt x="0" y="33"/>
                    <a:pt x="0" y="36"/>
                    <a:pt x="0" y="38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40"/>
                    <a:pt x="0" y="41"/>
                    <a:pt x="0" y="42"/>
                  </a:cubicBezTo>
                  <a:cubicBezTo>
                    <a:pt x="0" y="45"/>
                    <a:pt x="1" y="48"/>
                    <a:pt x="2" y="51"/>
                  </a:cubicBezTo>
                  <a:cubicBezTo>
                    <a:pt x="3" y="53"/>
                    <a:pt x="4" y="55"/>
                    <a:pt x="5" y="57"/>
                  </a:cubicBezTo>
                  <a:cubicBezTo>
                    <a:pt x="7" y="57"/>
                    <a:pt x="8" y="57"/>
                    <a:pt x="9" y="56"/>
                  </a:cubicBezTo>
                  <a:cubicBezTo>
                    <a:pt x="10" y="56"/>
                    <a:pt x="11" y="56"/>
                    <a:pt x="11" y="56"/>
                  </a:cubicBezTo>
                  <a:cubicBezTo>
                    <a:pt x="12" y="56"/>
                    <a:pt x="13" y="56"/>
                    <a:pt x="13" y="55"/>
                  </a:cubicBezTo>
                  <a:cubicBezTo>
                    <a:pt x="14" y="55"/>
                    <a:pt x="15" y="55"/>
                    <a:pt x="16" y="55"/>
                  </a:cubicBezTo>
                  <a:cubicBezTo>
                    <a:pt x="16" y="55"/>
                    <a:pt x="17" y="55"/>
                    <a:pt x="17" y="55"/>
                  </a:cubicBezTo>
                  <a:cubicBezTo>
                    <a:pt x="17" y="55"/>
                    <a:pt x="17" y="54"/>
                    <a:pt x="17" y="54"/>
                  </a:cubicBezTo>
                  <a:cubicBezTo>
                    <a:pt x="18" y="54"/>
                    <a:pt x="18" y="54"/>
                    <a:pt x="18" y="54"/>
                  </a:cubicBezTo>
                  <a:cubicBezTo>
                    <a:pt x="18" y="54"/>
                    <a:pt x="18" y="54"/>
                    <a:pt x="18" y="54"/>
                  </a:cubicBezTo>
                  <a:cubicBezTo>
                    <a:pt x="19" y="54"/>
                    <a:pt x="20" y="54"/>
                    <a:pt x="20" y="54"/>
                  </a:cubicBezTo>
                  <a:cubicBezTo>
                    <a:pt x="21" y="54"/>
                    <a:pt x="21" y="54"/>
                    <a:pt x="21" y="54"/>
                  </a:cubicBezTo>
                  <a:cubicBezTo>
                    <a:pt x="21" y="53"/>
                    <a:pt x="22" y="53"/>
                    <a:pt x="23" y="53"/>
                  </a:cubicBezTo>
                  <a:cubicBezTo>
                    <a:pt x="21" y="52"/>
                    <a:pt x="20" y="51"/>
                    <a:pt x="19" y="50"/>
                  </a:cubicBezTo>
                  <a:cubicBezTo>
                    <a:pt x="19" y="49"/>
                    <a:pt x="18" y="48"/>
                    <a:pt x="18" y="48"/>
                  </a:cubicBezTo>
                  <a:cubicBezTo>
                    <a:pt x="18" y="47"/>
                    <a:pt x="17" y="47"/>
                    <a:pt x="17" y="46"/>
                  </a:cubicBezTo>
                  <a:cubicBezTo>
                    <a:pt x="16" y="45"/>
                    <a:pt x="16" y="44"/>
                    <a:pt x="15" y="43"/>
                  </a:cubicBezTo>
                  <a:cubicBezTo>
                    <a:pt x="15" y="43"/>
                    <a:pt x="15" y="43"/>
                    <a:pt x="15" y="43"/>
                  </a:cubicBezTo>
                  <a:cubicBezTo>
                    <a:pt x="15" y="43"/>
                    <a:pt x="15" y="43"/>
                    <a:pt x="15" y="43"/>
                  </a:cubicBezTo>
                  <a:cubicBezTo>
                    <a:pt x="14" y="40"/>
                    <a:pt x="13" y="37"/>
                    <a:pt x="13" y="34"/>
                  </a:cubicBezTo>
                  <a:cubicBezTo>
                    <a:pt x="13" y="33"/>
                    <a:pt x="13" y="33"/>
                    <a:pt x="13" y="32"/>
                  </a:cubicBezTo>
                  <a:cubicBezTo>
                    <a:pt x="13" y="30"/>
                    <a:pt x="13" y="28"/>
                    <a:pt x="14" y="26"/>
                  </a:cubicBezTo>
                  <a:close/>
                </a:path>
              </a:pathLst>
            </a:custGeom>
            <a:solidFill>
              <a:srgbClr val="F3AE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1" name="Oval 367"/>
            <p:cNvSpPr>
              <a:spLocks noChangeArrowheads="1"/>
            </p:cNvSpPr>
            <p:nvPr/>
          </p:nvSpPr>
          <p:spPr bwMode="auto">
            <a:xfrm>
              <a:off x="6186488" y="3652838"/>
              <a:ext cx="112713" cy="112713"/>
            </a:xfrm>
            <a:prstGeom prst="ellipse">
              <a:avLst/>
            </a:prstGeom>
            <a:solidFill>
              <a:srgbClr val="FFEA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cxnSp>
        <p:nvCxnSpPr>
          <p:cNvPr id="213" name="直接连接符 212"/>
          <p:cNvCxnSpPr/>
          <p:nvPr/>
        </p:nvCxnSpPr>
        <p:spPr>
          <a:xfrm>
            <a:off x="4490859" y="4440507"/>
            <a:ext cx="3230743" cy="0"/>
          </a:xfrm>
          <a:prstGeom prst="line">
            <a:avLst/>
          </a:prstGeom>
          <a:ln>
            <a:solidFill>
              <a:srgbClr val="F6CC7B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14" name="组合 213"/>
          <p:cNvGrpSpPr/>
          <p:nvPr/>
        </p:nvGrpSpPr>
        <p:grpSpPr>
          <a:xfrm>
            <a:off x="6509148" y="2629170"/>
            <a:ext cx="1106487" cy="1127803"/>
            <a:chOff x="6958013" y="2890838"/>
            <a:chExt cx="906462" cy="923925"/>
          </a:xfrm>
        </p:grpSpPr>
        <p:sp>
          <p:nvSpPr>
            <p:cNvPr id="215" name="Freeform 335"/>
            <p:cNvSpPr/>
            <p:nvPr/>
          </p:nvSpPr>
          <p:spPr bwMode="auto">
            <a:xfrm>
              <a:off x="7326313" y="3378200"/>
              <a:ext cx="401638" cy="403225"/>
            </a:xfrm>
            <a:custGeom>
              <a:avLst/>
              <a:gdLst>
                <a:gd name="T0" fmla="*/ 84 w 107"/>
                <a:gd name="T1" fmla="*/ 12 h 107"/>
                <a:gd name="T2" fmla="*/ 94 w 107"/>
                <a:gd name="T3" fmla="*/ 28 h 107"/>
                <a:gd name="T4" fmla="*/ 100 w 107"/>
                <a:gd name="T5" fmla="*/ 39 h 107"/>
                <a:gd name="T6" fmla="*/ 100 w 107"/>
                <a:gd name="T7" fmla="*/ 43 h 107"/>
                <a:gd name="T8" fmla="*/ 105 w 107"/>
                <a:gd name="T9" fmla="*/ 54 h 107"/>
                <a:gd name="T10" fmla="*/ 100 w 107"/>
                <a:gd name="T11" fmla="*/ 60 h 107"/>
                <a:gd name="T12" fmla="*/ 103 w 107"/>
                <a:gd name="T13" fmla="*/ 70 h 107"/>
                <a:gd name="T14" fmla="*/ 102 w 107"/>
                <a:gd name="T15" fmla="*/ 72 h 107"/>
                <a:gd name="T16" fmla="*/ 106 w 107"/>
                <a:gd name="T17" fmla="*/ 90 h 107"/>
                <a:gd name="T18" fmla="*/ 101 w 107"/>
                <a:gd name="T19" fmla="*/ 95 h 107"/>
                <a:gd name="T20" fmla="*/ 100 w 107"/>
                <a:gd name="T21" fmla="*/ 102 h 107"/>
                <a:gd name="T22" fmla="*/ 96 w 107"/>
                <a:gd name="T23" fmla="*/ 105 h 107"/>
                <a:gd name="T24" fmla="*/ 92 w 107"/>
                <a:gd name="T25" fmla="*/ 104 h 107"/>
                <a:gd name="T26" fmla="*/ 90 w 107"/>
                <a:gd name="T27" fmla="*/ 105 h 107"/>
                <a:gd name="T28" fmla="*/ 77 w 107"/>
                <a:gd name="T29" fmla="*/ 101 h 107"/>
                <a:gd name="T30" fmla="*/ 50 w 107"/>
                <a:gd name="T31" fmla="*/ 89 h 107"/>
                <a:gd name="T32" fmla="*/ 28 w 107"/>
                <a:gd name="T33" fmla="*/ 80 h 107"/>
                <a:gd name="T34" fmla="*/ 15 w 107"/>
                <a:gd name="T35" fmla="*/ 66 h 107"/>
                <a:gd name="T36" fmla="*/ 6 w 107"/>
                <a:gd name="T37" fmla="*/ 50 h 107"/>
                <a:gd name="T38" fmla="*/ 4 w 107"/>
                <a:gd name="T39" fmla="*/ 47 h 107"/>
                <a:gd name="T40" fmla="*/ 2 w 107"/>
                <a:gd name="T41" fmla="*/ 43 h 107"/>
                <a:gd name="T42" fmla="*/ 5 w 107"/>
                <a:gd name="T43" fmla="*/ 33 h 107"/>
                <a:gd name="T44" fmla="*/ 12 w 107"/>
                <a:gd name="T45" fmla="*/ 23 h 107"/>
                <a:gd name="T46" fmla="*/ 33 w 107"/>
                <a:gd name="T47" fmla="*/ 9 h 107"/>
                <a:gd name="T48" fmla="*/ 67 w 107"/>
                <a:gd name="T49" fmla="*/ 2 h 107"/>
                <a:gd name="T50" fmla="*/ 72 w 107"/>
                <a:gd name="T51" fmla="*/ 4 h 107"/>
                <a:gd name="T52" fmla="*/ 84 w 107"/>
                <a:gd name="T53" fmla="*/ 12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07" h="107">
                  <a:moveTo>
                    <a:pt x="84" y="12"/>
                  </a:moveTo>
                  <a:cubicBezTo>
                    <a:pt x="88" y="17"/>
                    <a:pt x="90" y="23"/>
                    <a:pt x="94" y="28"/>
                  </a:cubicBezTo>
                  <a:cubicBezTo>
                    <a:pt x="96" y="32"/>
                    <a:pt x="100" y="36"/>
                    <a:pt x="100" y="39"/>
                  </a:cubicBezTo>
                  <a:cubicBezTo>
                    <a:pt x="100" y="40"/>
                    <a:pt x="100" y="41"/>
                    <a:pt x="100" y="43"/>
                  </a:cubicBezTo>
                  <a:cubicBezTo>
                    <a:pt x="100" y="46"/>
                    <a:pt x="105" y="50"/>
                    <a:pt x="105" y="54"/>
                  </a:cubicBezTo>
                  <a:cubicBezTo>
                    <a:pt x="105" y="57"/>
                    <a:pt x="100" y="56"/>
                    <a:pt x="100" y="60"/>
                  </a:cubicBezTo>
                  <a:cubicBezTo>
                    <a:pt x="100" y="63"/>
                    <a:pt x="104" y="67"/>
                    <a:pt x="103" y="70"/>
                  </a:cubicBezTo>
                  <a:cubicBezTo>
                    <a:pt x="103" y="71"/>
                    <a:pt x="102" y="71"/>
                    <a:pt x="102" y="72"/>
                  </a:cubicBezTo>
                  <a:cubicBezTo>
                    <a:pt x="99" y="76"/>
                    <a:pt x="107" y="85"/>
                    <a:pt x="106" y="90"/>
                  </a:cubicBezTo>
                  <a:cubicBezTo>
                    <a:pt x="105" y="93"/>
                    <a:pt x="102" y="93"/>
                    <a:pt x="101" y="95"/>
                  </a:cubicBezTo>
                  <a:cubicBezTo>
                    <a:pt x="100" y="97"/>
                    <a:pt x="100" y="100"/>
                    <a:pt x="100" y="102"/>
                  </a:cubicBezTo>
                  <a:cubicBezTo>
                    <a:pt x="100" y="104"/>
                    <a:pt x="99" y="106"/>
                    <a:pt x="96" y="105"/>
                  </a:cubicBezTo>
                  <a:cubicBezTo>
                    <a:pt x="95" y="105"/>
                    <a:pt x="94" y="104"/>
                    <a:pt x="92" y="104"/>
                  </a:cubicBezTo>
                  <a:cubicBezTo>
                    <a:pt x="91" y="103"/>
                    <a:pt x="91" y="104"/>
                    <a:pt x="90" y="105"/>
                  </a:cubicBezTo>
                  <a:cubicBezTo>
                    <a:pt x="87" y="107"/>
                    <a:pt x="82" y="103"/>
                    <a:pt x="77" y="101"/>
                  </a:cubicBezTo>
                  <a:cubicBezTo>
                    <a:pt x="68" y="95"/>
                    <a:pt x="59" y="92"/>
                    <a:pt x="50" y="89"/>
                  </a:cubicBezTo>
                  <a:cubicBezTo>
                    <a:pt x="43" y="87"/>
                    <a:pt x="36" y="83"/>
                    <a:pt x="28" y="80"/>
                  </a:cubicBezTo>
                  <a:cubicBezTo>
                    <a:pt x="21" y="76"/>
                    <a:pt x="19" y="74"/>
                    <a:pt x="15" y="66"/>
                  </a:cubicBezTo>
                  <a:cubicBezTo>
                    <a:pt x="13" y="61"/>
                    <a:pt x="10" y="55"/>
                    <a:pt x="6" y="50"/>
                  </a:cubicBezTo>
                  <a:cubicBezTo>
                    <a:pt x="6" y="49"/>
                    <a:pt x="5" y="48"/>
                    <a:pt x="4" y="47"/>
                  </a:cubicBezTo>
                  <a:cubicBezTo>
                    <a:pt x="4" y="46"/>
                    <a:pt x="3" y="44"/>
                    <a:pt x="2" y="43"/>
                  </a:cubicBezTo>
                  <a:cubicBezTo>
                    <a:pt x="0" y="38"/>
                    <a:pt x="4" y="36"/>
                    <a:pt x="5" y="33"/>
                  </a:cubicBezTo>
                  <a:cubicBezTo>
                    <a:pt x="7" y="29"/>
                    <a:pt x="10" y="26"/>
                    <a:pt x="12" y="23"/>
                  </a:cubicBezTo>
                  <a:cubicBezTo>
                    <a:pt x="18" y="17"/>
                    <a:pt x="25" y="12"/>
                    <a:pt x="33" y="9"/>
                  </a:cubicBezTo>
                  <a:cubicBezTo>
                    <a:pt x="42" y="4"/>
                    <a:pt x="53" y="0"/>
                    <a:pt x="67" y="2"/>
                  </a:cubicBezTo>
                  <a:cubicBezTo>
                    <a:pt x="69" y="2"/>
                    <a:pt x="70" y="3"/>
                    <a:pt x="72" y="4"/>
                  </a:cubicBezTo>
                  <a:cubicBezTo>
                    <a:pt x="76" y="5"/>
                    <a:pt x="81" y="8"/>
                    <a:pt x="84" y="12"/>
                  </a:cubicBezTo>
                </a:path>
              </a:pathLst>
            </a:custGeom>
            <a:solidFill>
              <a:srgbClr val="201B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6" name="Freeform 336"/>
            <p:cNvSpPr/>
            <p:nvPr/>
          </p:nvSpPr>
          <p:spPr bwMode="auto">
            <a:xfrm>
              <a:off x="7400925" y="3608388"/>
              <a:ext cx="222250" cy="138113"/>
            </a:xfrm>
            <a:custGeom>
              <a:avLst/>
              <a:gdLst>
                <a:gd name="T0" fmla="*/ 10 w 59"/>
                <a:gd name="T1" fmla="*/ 9 h 37"/>
                <a:gd name="T2" fmla="*/ 4 w 59"/>
                <a:gd name="T3" fmla="*/ 4 h 37"/>
                <a:gd name="T4" fmla="*/ 1 w 59"/>
                <a:gd name="T5" fmla="*/ 0 h 37"/>
                <a:gd name="T6" fmla="*/ 1 w 59"/>
                <a:gd name="T7" fmla="*/ 5 h 37"/>
                <a:gd name="T8" fmla="*/ 2 w 59"/>
                <a:gd name="T9" fmla="*/ 11 h 37"/>
                <a:gd name="T10" fmla="*/ 15 w 59"/>
                <a:gd name="T11" fmla="*/ 19 h 37"/>
                <a:gd name="T12" fmla="*/ 55 w 59"/>
                <a:gd name="T13" fmla="*/ 36 h 37"/>
                <a:gd name="T14" fmla="*/ 54 w 59"/>
                <a:gd name="T15" fmla="*/ 33 h 37"/>
                <a:gd name="T16" fmla="*/ 20 w 59"/>
                <a:gd name="T17" fmla="*/ 15 h 37"/>
                <a:gd name="T18" fmla="*/ 10 w 59"/>
                <a:gd name="T19" fmla="*/ 9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9" h="37">
                  <a:moveTo>
                    <a:pt x="10" y="9"/>
                  </a:moveTo>
                  <a:cubicBezTo>
                    <a:pt x="8" y="8"/>
                    <a:pt x="6" y="6"/>
                    <a:pt x="4" y="4"/>
                  </a:cubicBezTo>
                  <a:cubicBezTo>
                    <a:pt x="3" y="3"/>
                    <a:pt x="2" y="1"/>
                    <a:pt x="1" y="0"/>
                  </a:cubicBezTo>
                  <a:cubicBezTo>
                    <a:pt x="0" y="1"/>
                    <a:pt x="1" y="3"/>
                    <a:pt x="1" y="5"/>
                  </a:cubicBezTo>
                  <a:cubicBezTo>
                    <a:pt x="2" y="7"/>
                    <a:pt x="1" y="9"/>
                    <a:pt x="2" y="11"/>
                  </a:cubicBezTo>
                  <a:cubicBezTo>
                    <a:pt x="5" y="16"/>
                    <a:pt x="11" y="17"/>
                    <a:pt x="15" y="19"/>
                  </a:cubicBezTo>
                  <a:cubicBezTo>
                    <a:pt x="28" y="25"/>
                    <a:pt x="42" y="31"/>
                    <a:pt x="55" y="36"/>
                  </a:cubicBezTo>
                  <a:cubicBezTo>
                    <a:pt x="59" y="37"/>
                    <a:pt x="55" y="33"/>
                    <a:pt x="54" y="33"/>
                  </a:cubicBezTo>
                  <a:cubicBezTo>
                    <a:pt x="43" y="26"/>
                    <a:pt x="31" y="20"/>
                    <a:pt x="20" y="15"/>
                  </a:cubicBezTo>
                  <a:cubicBezTo>
                    <a:pt x="17" y="14"/>
                    <a:pt x="13" y="12"/>
                    <a:pt x="10" y="9"/>
                  </a:cubicBezTo>
                </a:path>
              </a:pathLst>
            </a:custGeom>
            <a:solidFill>
              <a:srgbClr val="F6CC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7" name="Freeform 337"/>
            <p:cNvSpPr/>
            <p:nvPr/>
          </p:nvSpPr>
          <p:spPr bwMode="auto">
            <a:xfrm>
              <a:off x="7412038" y="3600450"/>
              <a:ext cx="241300" cy="146050"/>
            </a:xfrm>
            <a:custGeom>
              <a:avLst/>
              <a:gdLst>
                <a:gd name="T0" fmla="*/ 64 w 64"/>
                <a:gd name="T1" fmla="*/ 29 h 39"/>
                <a:gd name="T2" fmla="*/ 47 w 64"/>
                <a:gd name="T3" fmla="*/ 21 h 39"/>
                <a:gd name="T4" fmla="*/ 31 w 64"/>
                <a:gd name="T5" fmla="*/ 14 h 39"/>
                <a:gd name="T6" fmla="*/ 14 w 64"/>
                <a:gd name="T7" fmla="*/ 7 h 39"/>
                <a:gd name="T8" fmla="*/ 6 w 64"/>
                <a:gd name="T9" fmla="*/ 2 h 39"/>
                <a:gd name="T10" fmla="*/ 1 w 64"/>
                <a:gd name="T11" fmla="*/ 1 h 39"/>
                <a:gd name="T12" fmla="*/ 1 w 64"/>
                <a:gd name="T13" fmla="*/ 2 h 39"/>
                <a:gd name="T14" fmla="*/ 15 w 64"/>
                <a:gd name="T15" fmla="*/ 13 h 39"/>
                <a:gd name="T16" fmla="*/ 46 w 64"/>
                <a:gd name="T17" fmla="*/ 30 h 39"/>
                <a:gd name="T18" fmla="*/ 61 w 64"/>
                <a:gd name="T19" fmla="*/ 39 h 39"/>
                <a:gd name="T20" fmla="*/ 62 w 64"/>
                <a:gd name="T21" fmla="*/ 39 h 39"/>
                <a:gd name="T22" fmla="*/ 62 w 64"/>
                <a:gd name="T23" fmla="*/ 38 h 39"/>
                <a:gd name="T24" fmla="*/ 64 w 64"/>
                <a:gd name="T25" fmla="*/ 2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4" h="39">
                  <a:moveTo>
                    <a:pt x="64" y="29"/>
                  </a:moveTo>
                  <a:cubicBezTo>
                    <a:pt x="64" y="29"/>
                    <a:pt x="49" y="22"/>
                    <a:pt x="47" y="21"/>
                  </a:cubicBezTo>
                  <a:cubicBezTo>
                    <a:pt x="42" y="19"/>
                    <a:pt x="36" y="16"/>
                    <a:pt x="31" y="14"/>
                  </a:cubicBezTo>
                  <a:cubicBezTo>
                    <a:pt x="25" y="12"/>
                    <a:pt x="20" y="9"/>
                    <a:pt x="14" y="7"/>
                  </a:cubicBezTo>
                  <a:cubicBezTo>
                    <a:pt x="11" y="5"/>
                    <a:pt x="8" y="3"/>
                    <a:pt x="6" y="2"/>
                  </a:cubicBezTo>
                  <a:cubicBezTo>
                    <a:pt x="5" y="2"/>
                    <a:pt x="0" y="0"/>
                    <a:pt x="1" y="1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5" y="7"/>
                    <a:pt x="11" y="10"/>
                    <a:pt x="15" y="13"/>
                  </a:cubicBezTo>
                  <a:cubicBezTo>
                    <a:pt x="25" y="20"/>
                    <a:pt x="36" y="24"/>
                    <a:pt x="46" y="30"/>
                  </a:cubicBezTo>
                  <a:cubicBezTo>
                    <a:pt x="51" y="33"/>
                    <a:pt x="56" y="36"/>
                    <a:pt x="61" y="39"/>
                  </a:cubicBezTo>
                  <a:cubicBezTo>
                    <a:pt x="62" y="39"/>
                    <a:pt x="62" y="39"/>
                    <a:pt x="62" y="39"/>
                  </a:cubicBezTo>
                  <a:cubicBezTo>
                    <a:pt x="62" y="38"/>
                    <a:pt x="62" y="38"/>
                    <a:pt x="62" y="38"/>
                  </a:cubicBezTo>
                  <a:cubicBezTo>
                    <a:pt x="63" y="35"/>
                    <a:pt x="63" y="32"/>
                    <a:pt x="64" y="29"/>
                  </a:cubicBezTo>
                </a:path>
              </a:pathLst>
            </a:custGeom>
            <a:solidFill>
              <a:srgbClr val="F6CC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8" name="Freeform 338"/>
            <p:cNvSpPr/>
            <p:nvPr/>
          </p:nvSpPr>
          <p:spPr bwMode="auto">
            <a:xfrm>
              <a:off x="7661275" y="3724275"/>
              <a:ext cx="17463" cy="26988"/>
            </a:xfrm>
            <a:custGeom>
              <a:avLst/>
              <a:gdLst>
                <a:gd name="T0" fmla="*/ 3 w 5"/>
                <a:gd name="T1" fmla="*/ 1 h 7"/>
                <a:gd name="T2" fmla="*/ 1 w 5"/>
                <a:gd name="T3" fmla="*/ 1 h 7"/>
                <a:gd name="T4" fmla="*/ 1 w 5"/>
                <a:gd name="T5" fmla="*/ 3 h 7"/>
                <a:gd name="T6" fmla="*/ 1 w 5"/>
                <a:gd name="T7" fmla="*/ 4 h 7"/>
                <a:gd name="T8" fmla="*/ 2 w 5"/>
                <a:gd name="T9" fmla="*/ 6 h 7"/>
                <a:gd name="T10" fmla="*/ 4 w 5"/>
                <a:gd name="T11" fmla="*/ 6 h 7"/>
                <a:gd name="T12" fmla="*/ 5 w 5"/>
                <a:gd name="T13" fmla="*/ 4 h 7"/>
                <a:gd name="T14" fmla="*/ 4 w 5"/>
                <a:gd name="T15" fmla="*/ 3 h 7"/>
                <a:gd name="T16" fmla="*/ 3 w 5"/>
                <a:gd name="T17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7">
                  <a:moveTo>
                    <a:pt x="3" y="1"/>
                  </a:moveTo>
                  <a:cubicBezTo>
                    <a:pt x="3" y="1"/>
                    <a:pt x="1" y="0"/>
                    <a:pt x="1" y="1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0" y="3"/>
                    <a:pt x="0" y="4"/>
                    <a:pt x="1" y="4"/>
                  </a:cubicBezTo>
                  <a:cubicBezTo>
                    <a:pt x="1" y="5"/>
                    <a:pt x="1" y="5"/>
                    <a:pt x="2" y="6"/>
                  </a:cubicBezTo>
                  <a:cubicBezTo>
                    <a:pt x="3" y="6"/>
                    <a:pt x="4" y="7"/>
                    <a:pt x="4" y="6"/>
                  </a:cubicBezTo>
                  <a:cubicBezTo>
                    <a:pt x="4" y="5"/>
                    <a:pt x="4" y="5"/>
                    <a:pt x="5" y="4"/>
                  </a:cubicBezTo>
                  <a:cubicBezTo>
                    <a:pt x="5" y="4"/>
                    <a:pt x="5" y="3"/>
                    <a:pt x="4" y="3"/>
                  </a:cubicBezTo>
                  <a:cubicBezTo>
                    <a:pt x="4" y="2"/>
                    <a:pt x="4" y="2"/>
                    <a:pt x="3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9" name="Freeform 339"/>
            <p:cNvSpPr/>
            <p:nvPr/>
          </p:nvSpPr>
          <p:spPr bwMode="auto">
            <a:xfrm>
              <a:off x="7683500" y="3724275"/>
              <a:ext cx="14288" cy="14288"/>
            </a:xfrm>
            <a:custGeom>
              <a:avLst/>
              <a:gdLst>
                <a:gd name="T0" fmla="*/ 1 w 4"/>
                <a:gd name="T1" fmla="*/ 0 h 4"/>
                <a:gd name="T2" fmla="*/ 0 w 4"/>
                <a:gd name="T3" fmla="*/ 1 h 4"/>
                <a:gd name="T4" fmla="*/ 0 w 4"/>
                <a:gd name="T5" fmla="*/ 2 h 4"/>
                <a:gd name="T6" fmla="*/ 2 w 4"/>
                <a:gd name="T7" fmla="*/ 4 h 4"/>
                <a:gd name="T8" fmla="*/ 4 w 4"/>
                <a:gd name="T9" fmla="*/ 3 h 4"/>
                <a:gd name="T10" fmla="*/ 4 w 4"/>
                <a:gd name="T11" fmla="*/ 3 h 4"/>
                <a:gd name="T12" fmla="*/ 3 w 4"/>
                <a:gd name="T13" fmla="*/ 1 h 4"/>
                <a:gd name="T14" fmla="*/ 1 w 4"/>
                <a:gd name="T1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4">
                  <a:moveTo>
                    <a:pt x="1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1" y="3"/>
                    <a:pt x="1" y="4"/>
                    <a:pt x="2" y="4"/>
                  </a:cubicBezTo>
                  <a:cubicBezTo>
                    <a:pt x="2" y="4"/>
                    <a:pt x="3" y="4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2"/>
                    <a:pt x="3" y="1"/>
                  </a:cubicBezTo>
                  <a:cubicBezTo>
                    <a:pt x="3" y="0"/>
                    <a:pt x="1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0" name="Freeform 340"/>
            <p:cNvSpPr>
              <a:spLocks noEditPoints="1"/>
            </p:cNvSpPr>
            <p:nvPr/>
          </p:nvSpPr>
          <p:spPr bwMode="auto">
            <a:xfrm>
              <a:off x="7334250" y="3389313"/>
              <a:ext cx="261938" cy="166688"/>
            </a:xfrm>
            <a:custGeom>
              <a:avLst/>
              <a:gdLst>
                <a:gd name="T0" fmla="*/ 0 w 70"/>
                <a:gd name="T1" fmla="*/ 39 h 44"/>
                <a:gd name="T2" fmla="*/ 0 w 70"/>
                <a:gd name="T3" fmla="*/ 40 h 44"/>
                <a:gd name="T4" fmla="*/ 2 w 70"/>
                <a:gd name="T5" fmla="*/ 44 h 44"/>
                <a:gd name="T6" fmla="*/ 2 w 70"/>
                <a:gd name="T7" fmla="*/ 44 h 44"/>
                <a:gd name="T8" fmla="*/ 2 w 70"/>
                <a:gd name="T9" fmla="*/ 44 h 44"/>
                <a:gd name="T10" fmla="*/ 0 w 70"/>
                <a:gd name="T11" fmla="*/ 40 h 44"/>
                <a:gd name="T12" fmla="*/ 0 w 70"/>
                <a:gd name="T13" fmla="*/ 39 h 44"/>
                <a:gd name="T14" fmla="*/ 0 w 70"/>
                <a:gd name="T15" fmla="*/ 39 h 44"/>
                <a:gd name="T16" fmla="*/ 67 w 70"/>
                <a:gd name="T17" fmla="*/ 0 h 44"/>
                <a:gd name="T18" fmla="*/ 67 w 70"/>
                <a:gd name="T19" fmla="*/ 0 h 44"/>
                <a:gd name="T20" fmla="*/ 70 w 70"/>
                <a:gd name="T21" fmla="*/ 1 h 44"/>
                <a:gd name="T22" fmla="*/ 67 w 70"/>
                <a:gd name="T23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0" h="44">
                  <a:moveTo>
                    <a:pt x="0" y="39"/>
                  </a:moveTo>
                  <a:cubicBezTo>
                    <a:pt x="0" y="40"/>
                    <a:pt x="0" y="40"/>
                    <a:pt x="0" y="40"/>
                  </a:cubicBezTo>
                  <a:cubicBezTo>
                    <a:pt x="1" y="41"/>
                    <a:pt x="2" y="43"/>
                    <a:pt x="2" y="44"/>
                  </a:cubicBezTo>
                  <a:cubicBezTo>
                    <a:pt x="2" y="44"/>
                    <a:pt x="2" y="44"/>
                    <a:pt x="2" y="44"/>
                  </a:cubicBezTo>
                  <a:cubicBezTo>
                    <a:pt x="2" y="44"/>
                    <a:pt x="2" y="44"/>
                    <a:pt x="2" y="44"/>
                  </a:cubicBezTo>
                  <a:cubicBezTo>
                    <a:pt x="2" y="43"/>
                    <a:pt x="1" y="41"/>
                    <a:pt x="0" y="40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39"/>
                    <a:pt x="0" y="39"/>
                    <a:pt x="0" y="39"/>
                  </a:cubicBezTo>
                  <a:moveTo>
                    <a:pt x="67" y="0"/>
                  </a:moveTo>
                  <a:cubicBezTo>
                    <a:pt x="67" y="0"/>
                    <a:pt x="67" y="0"/>
                    <a:pt x="67" y="0"/>
                  </a:cubicBezTo>
                  <a:cubicBezTo>
                    <a:pt x="68" y="0"/>
                    <a:pt x="69" y="0"/>
                    <a:pt x="70" y="1"/>
                  </a:cubicBezTo>
                  <a:cubicBezTo>
                    <a:pt x="69" y="0"/>
                    <a:pt x="68" y="0"/>
                    <a:pt x="67" y="0"/>
                  </a:cubicBezTo>
                </a:path>
              </a:pathLst>
            </a:custGeom>
            <a:solidFill>
              <a:srgbClr val="1812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1" name="Freeform 341"/>
            <p:cNvSpPr/>
            <p:nvPr/>
          </p:nvSpPr>
          <p:spPr bwMode="auto">
            <a:xfrm>
              <a:off x="7262813" y="2927350"/>
              <a:ext cx="363538" cy="623888"/>
            </a:xfrm>
            <a:custGeom>
              <a:avLst/>
              <a:gdLst>
                <a:gd name="T0" fmla="*/ 46 w 97"/>
                <a:gd name="T1" fmla="*/ 161 h 166"/>
                <a:gd name="T2" fmla="*/ 49 w 97"/>
                <a:gd name="T3" fmla="*/ 161 h 166"/>
                <a:gd name="T4" fmla="*/ 78 w 97"/>
                <a:gd name="T5" fmla="*/ 156 h 166"/>
                <a:gd name="T6" fmla="*/ 95 w 97"/>
                <a:gd name="T7" fmla="*/ 144 h 166"/>
                <a:gd name="T8" fmla="*/ 85 w 97"/>
                <a:gd name="T9" fmla="*/ 118 h 166"/>
                <a:gd name="T10" fmla="*/ 81 w 97"/>
                <a:gd name="T11" fmla="*/ 98 h 166"/>
                <a:gd name="T12" fmla="*/ 72 w 97"/>
                <a:gd name="T13" fmla="*/ 81 h 166"/>
                <a:gd name="T14" fmla="*/ 73 w 97"/>
                <a:gd name="T15" fmla="*/ 64 h 166"/>
                <a:gd name="T16" fmla="*/ 66 w 97"/>
                <a:gd name="T17" fmla="*/ 43 h 166"/>
                <a:gd name="T18" fmla="*/ 66 w 97"/>
                <a:gd name="T19" fmla="*/ 27 h 166"/>
                <a:gd name="T20" fmla="*/ 54 w 97"/>
                <a:gd name="T21" fmla="*/ 12 h 166"/>
                <a:gd name="T22" fmla="*/ 40 w 97"/>
                <a:gd name="T23" fmla="*/ 5 h 166"/>
                <a:gd name="T24" fmla="*/ 12 w 97"/>
                <a:gd name="T25" fmla="*/ 25 h 166"/>
                <a:gd name="T26" fmla="*/ 1 w 97"/>
                <a:gd name="T27" fmla="*/ 82 h 166"/>
                <a:gd name="T28" fmla="*/ 0 w 97"/>
                <a:gd name="T29" fmla="*/ 114 h 166"/>
                <a:gd name="T30" fmla="*/ 3 w 97"/>
                <a:gd name="T31" fmla="*/ 142 h 166"/>
                <a:gd name="T32" fmla="*/ 20 w 97"/>
                <a:gd name="T33" fmla="*/ 163 h 166"/>
                <a:gd name="T34" fmla="*/ 33 w 97"/>
                <a:gd name="T35" fmla="*/ 163 h 166"/>
                <a:gd name="T36" fmla="*/ 46 w 97"/>
                <a:gd name="T37" fmla="*/ 161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97" h="166">
                  <a:moveTo>
                    <a:pt x="46" y="161"/>
                  </a:moveTo>
                  <a:cubicBezTo>
                    <a:pt x="47" y="161"/>
                    <a:pt x="48" y="161"/>
                    <a:pt x="49" y="161"/>
                  </a:cubicBezTo>
                  <a:cubicBezTo>
                    <a:pt x="59" y="161"/>
                    <a:pt x="69" y="159"/>
                    <a:pt x="78" y="156"/>
                  </a:cubicBezTo>
                  <a:cubicBezTo>
                    <a:pt x="85" y="154"/>
                    <a:pt x="97" y="156"/>
                    <a:pt x="95" y="144"/>
                  </a:cubicBezTo>
                  <a:cubicBezTo>
                    <a:pt x="94" y="137"/>
                    <a:pt x="87" y="126"/>
                    <a:pt x="85" y="118"/>
                  </a:cubicBezTo>
                  <a:cubicBezTo>
                    <a:pt x="83" y="111"/>
                    <a:pt x="85" y="106"/>
                    <a:pt x="81" y="98"/>
                  </a:cubicBezTo>
                  <a:cubicBezTo>
                    <a:pt x="79" y="92"/>
                    <a:pt x="74" y="86"/>
                    <a:pt x="72" y="81"/>
                  </a:cubicBezTo>
                  <a:cubicBezTo>
                    <a:pt x="70" y="74"/>
                    <a:pt x="74" y="71"/>
                    <a:pt x="73" y="64"/>
                  </a:cubicBezTo>
                  <a:cubicBezTo>
                    <a:pt x="72" y="58"/>
                    <a:pt x="66" y="49"/>
                    <a:pt x="66" y="43"/>
                  </a:cubicBezTo>
                  <a:cubicBezTo>
                    <a:pt x="65" y="37"/>
                    <a:pt x="68" y="34"/>
                    <a:pt x="66" y="27"/>
                  </a:cubicBezTo>
                  <a:cubicBezTo>
                    <a:pt x="64" y="22"/>
                    <a:pt x="59" y="16"/>
                    <a:pt x="54" y="12"/>
                  </a:cubicBezTo>
                  <a:cubicBezTo>
                    <a:pt x="49" y="8"/>
                    <a:pt x="44" y="6"/>
                    <a:pt x="40" y="5"/>
                  </a:cubicBezTo>
                  <a:cubicBezTo>
                    <a:pt x="23" y="0"/>
                    <a:pt x="16" y="12"/>
                    <a:pt x="12" y="25"/>
                  </a:cubicBezTo>
                  <a:cubicBezTo>
                    <a:pt x="6" y="42"/>
                    <a:pt x="3" y="61"/>
                    <a:pt x="1" y="82"/>
                  </a:cubicBezTo>
                  <a:cubicBezTo>
                    <a:pt x="0" y="92"/>
                    <a:pt x="0" y="103"/>
                    <a:pt x="0" y="114"/>
                  </a:cubicBezTo>
                  <a:cubicBezTo>
                    <a:pt x="0" y="123"/>
                    <a:pt x="2" y="133"/>
                    <a:pt x="3" y="142"/>
                  </a:cubicBezTo>
                  <a:cubicBezTo>
                    <a:pt x="4" y="148"/>
                    <a:pt x="14" y="159"/>
                    <a:pt x="20" y="163"/>
                  </a:cubicBezTo>
                  <a:cubicBezTo>
                    <a:pt x="25" y="166"/>
                    <a:pt x="30" y="164"/>
                    <a:pt x="33" y="163"/>
                  </a:cubicBezTo>
                  <a:cubicBezTo>
                    <a:pt x="37" y="162"/>
                    <a:pt x="41" y="162"/>
                    <a:pt x="46" y="161"/>
                  </a:cubicBezTo>
                </a:path>
              </a:pathLst>
            </a:custGeom>
            <a:solidFill>
              <a:srgbClr val="201B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2" name="Freeform 342"/>
            <p:cNvSpPr/>
            <p:nvPr/>
          </p:nvSpPr>
          <p:spPr bwMode="auto">
            <a:xfrm>
              <a:off x="7285038" y="3190875"/>
              <a:ext cx="85725" cy="330200"/>
            </a:xfrm>
            <a:custGeom>
              <a:avLst/>
              <a:gdLst>
                <a:gd name="T0" fmla="*/ 2 w 23"/>
                <a:gd name="T1" fmla="*/ 56 h 88"/>
                <a:gd name="T2" fmla="*/ 6 w 23"/>
                <a:gd name="T3" fmla="*/ 79 h 88"/>
                <a:gd name="T4" fmla="*/ 9 w 23"/>
                <a:gd name="T5" fmla="*/ 84 h 88"/>
                <a:gd name="T6" fmla="*/ 14 w 23"/>
                <a:gd name="T7" fmla="*/ 83 h 88"/>
                <a:gd name="T8" fmla="*/ 22 w 23"/>
                <a:gd name="T9" fmla="*/ 56 h 88"/>
                <a:gd name="T10" fmla="*/ 22 w 23"/>
                <a:gd name="T11" fmla="*/ 31 h 88"/>
                <a:gd name="T12" fmla="*/ 21 w 23"/>
                <a:gd name="T13" fmla="*/ 14 h 88"/>
                <a:gd name="T14" fmla="*/ 18 w 23"/>
                <a:gd name="T15" fmla="*/ 5 h 88"/>
                <a:gd name="T16" fmla="*/ 11 w 23"/>
                <a:gd name="T17" fmla="*/ 5 h 88"/>
                <a:gd name="T18" fmla="*/ 2 w 23"/>
                <a:gd name="T19" fmla="*/ 22 h 88"/>
                <a:gd name="T20" fmla="*/ 2 w 23"/>
                <a:gd name="T21" fmla="*/ 56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" h="88">
                  <a:moveTo>
                    <a:pt x="2" y="56"/>
                  </a:moveTo>
                  <a:cubicBezTo>
                    <a:pt x="2" y="63"/>
                    <a:pt x="3" y="70"/>
                    <a:pt x="6" y="79"/>
                  </a:cubicBezTo>
                  <a:cubicBezTo>
                    <a:pt x="6" y="80"/>
                    <a:pt x="7" y="82"/>
                    <a:pt x="9" y="84"/>
                  </a:cubicBezTo>
                  <a:cubicBezTo>
                    <a:pt x="12" y="88"/>
                    <a:pt x="13" y="84"/>
                    <a:pt x="14" y="83"/>
                  </a:cubicBezTo>
                  <a:cubicBezTo>
                    <a:pt x="18" y="76"/>
                    <a:pt x="20" y="66"/>
                    <a:pt x="22" y="56"/>
                  </a:cubicBezTo>
                  <a:cubicBezTo>
                    <a:pt x="23" y="49"/>
                    <a:pt x="23" y="40"/>
                    <a:pt x="22" y="31"/>
                  </a:cubicBezTo>
                  <a:cubicBezTo>
                    <a:pt x="22" y="25"/>
                    <a:pt x="22" y="20"/>
                    <a:pt x="21" y="14"/>
                  </a:cubicBezTo>
                  <a:cubicBezTo>
                    <a:pt x="20" y="12"/>
                    <a:pt x="20" y="7"/>
                    <a:pt x="18" y="5"/>
                  </a:cubicBezTo>
                  <a:cubicBezTo>
                    <a:pt x="14" y="0"/>
                    <a:pt x="12" y="4"/>
                    <a:pt x="11" y="5"/>
                  </a:cubicBezTo>
                  <a:cubicBezTo>
                    <a:pt x="6" y="9"/>
                    <a:pt x="3" y="15"/>
                    <a:pt x="2" y="22"/>
                  </a:cubicBezTo>
                  <a:cubicBezTo>
                    <a:pt x="0" y="32"/>
                    <a:pt x="1" y="44"/>
                    <a:pt x="2" y="56"/>
                  </a:cubicBezTo>
                </a:path>
              </a:pathLst>
            </a:custGeom>
            <a:solidFill>
              <a:srgbClr val="F6CC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3" name="Freeform 343"/>
            <p:cNvSpPr/>
            <p:nvPr/>
          </p:nvSpPr>
          <p:spPr bwMode="auto">
            <a:xfrm>
              <a:off x="7356475" y="3163888"/>
              <a:ext cx="109538" cy="87313"/>
            </a:xfrm>
            <a:custGeom>
              <a:avLst/>
              <a:gdLst>
                <a:gd name="T0" fmla="*/ 14 w 29"/>
                <a:gd name="T1" fmla="*/ 0 h 23"/>
                <a:gd name="T2" fmla="*/ 1 w 29"/>
                <a:gd name="T3" fmla="*/ 6 h 23"/>
                <a:gd name="T4" fmla="*/ 6 w 29"/>
                <a:gd name="T5" fmla="*/ 21 h 23"/>
                <a:gd name="T6" fmla="*/ 14 w 29"/>
                <a:gd name="T7" fmla="*/ 21 h 23"/>
                <a:gd name="T8" fmla="*/ 23 w 29"/>
                <a:gd name="T9" fmla="*/ 21 h 23"/>
                <a:gd name="T10" fmla="*/ 27 w 29"/>
                <a:gd name="T11" fmla="*/ 20 h 23"/>
                <a:gd name="T12" fmla="*/ 28 w 29"/>
                <a:gd name="T13" fmla="*/ 16 h 23"/>
                <a:gd name="T14" fmla="*/ 27 w 29"/>
                <a:gd name="T15" fmla="*/ 9 h 23"/>
                <a:gd name="T16" fmla="*/ 20 w 29"/>
                <a:gd name="T17" fmla="*/ 2 h 23"/>
                <a:gd name="T18" fmla="*/ 14 w 29"/>
                <a:gd name="T19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8" h="23">
                  <a:moveTo>
                    <a:pt x="14" y="0"/>
                  </a:moveTo>
                  <a:cubicBezTo>
                    <a:pt x="8" y="0"/>
                    <a:pt x="4" y="2"/>
                    <a:pt x="1" y="6"/>
                  </a:cubicBezTo>
                  <a:cubicBezTo>
                    <a:pt x="0" y="7"/>
                    <a:pt x="1" y="19"/>
                    <a:pt x="6" y="21"/>
                  </a:cubicBezTo>
                  <a:cubicBezTo>
                    <a:pt x="9" y="23"/>
                    <a:pt x="12" y="21"/>
                    <a:pt x="14" y="21"/>
                  </a:cubicBezTo>
                  <a:cubicBezTo>
                    <a:pt x="17" y="21"/>
                    <a:pt x="20" y="21"/>
                    <a:pt x="23" y="21"/>
                  </a:cubicBezTo>
                  <a:cubicBezTo>
                    <a:pt x="25" y="21"/>
                    <a:pt x="26" y="21"/>
                    <a:pt x="27" y="20"/>
                  </a:cubicBezTo>
                  <a:cubicBezTo>
                    <a:pt x="28" y="19"/>
                    <a:pt x="28" y="18"/>
                    <a:pt x="28" y="16"/>
                  </a:cubicBezTo>
                  <a:cubicBezTo>
                    <a:pt x="29" y="14"/>
                    <a:pt x="29" y="12"/>
                    <a:pt x="27" y="9"/>
                  </a:cubicBezTo>
                  <a:cubicBezTo>
                    <a:pt x="26" y="6"/>
                    <a:pt x="23" y="4"/>
                    <a:pt x="20" y="2"/>
                  </a:cubicBezTo>
                  <a:cubicBezTo>
                    <a:pt x="18" y="1"/>
                    <a:pt x="16" y="1"/>
                    <a:pt x="14" y="0"/>
                  </a:cubicBezTo>
                </a:path>
              </a:pathLst>
            </a:custGeom>
            <a:solidFill>
              <a:srgbClr val="F6CC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4" name="Freeform 344"/>
            <p:cNvSpPr/>
            <p:nvPr/>
          </p:nvSpPr>
          <p:spPr bwMode="auto">
            <a:xfrm>
              <a:off x="7389813" y="3100388"/>
              <a:ext cx="87313" cy="60325"/>
            </a:xfrm>
            <a:custGeom>
              <a:avLst/>
              <a:gdLst>
                <a:gd name="T0" fmla="*/ 17 w 23"/>
                <a:gd name="T1" fmla="*/ 1 h 16"/>
                <a:gd name="T2" fmla="*/ 13 w 23"/>
                <a:gd name="T3" fmla="*/ 1 h 16"/>
                <a:gd name="T4" fmla="*/ 12 w 23"/>
                <a:gd name="T5" fmla="*/ 1 h 16"/>
                <a:gd name="T6" fmla="*/ 3 w 23"/>
                <a:gd name="T7" fmla="*/ 0 h 16"/>
                <a:gd name="T8" fmla="*/ 0 w 23"/>
                <a:gd name="T9" fmla="*/ 1 h 16"/>
                <a:gd name="T10" fmla="*/ 1 w 23"/>
                <a:gd name="T11" fmla="*/ 7 h 16"/>
                <a:gd name="T12" fmla="*/ 4 w 23"/>
                <a:gd name="T13" fmla="*/ 11 h 16"/>
                <a:gd name="T14" fmla="*/ 14 w 23"/>
                <a:gd name="T15" fmla="*/ 15 h 16"/>
                <a:gd name="T16" fmla="*/ 22 w 23"/>
                <a:gd name="T17" fmla="*/ 13 h 16"/>
                <a:gd name="T18" fmla="*/ 19 w 23"/>
                <a:gd name="T19" fmla="*/ 3 h 16"/>
                <a:gd name="T20" fmla="*/ 17 w 23"/>
                <a:gd name="T21" fmla="*/ 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" h="16">
                  <a:moveTo>
                    <a:pt x="17" y="1"/>
                  </a:moveTo>
                  <a:cubicBezTo>
                    <a:pt x="16" y="1"/>
                    <a:pt x="15" y="1"/>
                    <a:pt x="13" y="1"/>
                  </a:cubicBezTo>
                  <a:cubicBezTo>
                    <a:pt x="13" y="1"/>
                    <a:pt x="12" y="1"/>
                    <a:pt x="12" y="1"/>
                  </a:cubicBezTo>
                  <a:cubicBezTo>
                    <a:pt x="9" y="0"/>
                    <a:pt x="6" y="0"/>
                    <a:pt x="3" y="0"/>
                  </a:cubicBezTo>
                  <a:cubicBezTo>
                    <a:pt x="2" y="0"/>
                    <a:pt x="1" y="0"/>
                    <a:pt x="0" y="1"/>
                  </a:cubicBezTo>
                  <a:cubicBezTo>
                    <a:pt x="0" y="3"/>
                    <a:pt x="0" y="5"/>
                    <a:pt x="1" y="7"/>
                  </a:cubicBezTo>
                  <a:cubicBezTo>
                    <a:pt x="2" y="9"/>
                    <a:pt x="3" y="10"/>
                    <a:pt x="4" y="11"/>
                  </a:cubicBezTo>
                  <a:cubicBezTo>
                    <a:pt x="8" y="16"/>
                    <a:pt x="12" y="15"/>
                    <a:pt x="14" y="15"/>
                  </a:cubicBezTo>
                  <a:cubicBezTo>
                    <a:pt x="17" y="14"/>
                    <a:pt x="20" y="14"/>
                    <a:pt x="22" y="13"/>
                  </a:cubicBezTo>
                  <a:cubicBezTo>
                    <a:pt x="23" y="12"/>
                    <a:pt x="22" y="6"/>
                    <a:pt x="19" y="3"/>
                  </a:cubicBezTo>
                  <a:cubicBezTo>
                    <a:pt x="19" y="2"/>
                    <a:pt x="18" y="2"/>
                    <a:pt x="17" y="1"/>
                  </a:cubicBezTo>
                </a:path>
              </a:pathLst>
            </a:custGeom>
            <a:solidFill>
              <a:srgbClr val="F6CC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5" name="Freeform 345"/>
            <p:cNvSpPr/>
            <p:nvPr/>
          </p:nvSpPr>
          <p:spPr bwMode="auto">
            <a:xfrm>
              <a:off x="7364413" y="3051175"/>
              <a:ext cx="96838" cy="46038"/>
            </a:xfrm>
            <a:custGeom>
              <a:avLst/>
              <a:gdLst>
                <a:gd name="T0" fmla="*/ 10 w 26"/>
                <a:gd name="T1" fmla="*/ 0 h 12"/>
                <a:gd name="T2" fmla="*/ 2 w 26"/>
                <a:gd name="T3" fmla="*/ 5 h 12"/>
                <a:gd name="T4" fmla="*/ 10 w 26"/>
                <a:gd name="T5" fmla="*/ 12 h 12"/>
                <a:gd name="T6" fmla="*/ 19 w 26"/>
                <a:gd name="T7" fmla="*/ 11 h 12"/>
                <a:gd name="T8" fmla="*/ 26 w 26"/>
                <a:gd name="T9" fmla="*/ 9 h 12"/>
                <a:gd name="T10" fmla="*/ 15 w 26"/>
                <a:gd name="T11" fmla="*/ 0 h 12"/>
                <a:gd name="T12" fmla="*/ 10 w 26"/>
                <a:gd name="T1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" h="12">
                  <a:moveTo>
                    <a:pt x="10" y="0"/>
                  </a:moveTo>
                  <a:cubicBezTo>
                    <a:pt x="6" y="0"/>
                    <a:pt x="0" y="1"/>
                    <a:pt x="2" y="5"/>
                  </a:cubicBezTo>
                  <a:cubicBezTo>
                    <a:pt x="3" y="10"/>
                    <a:pt x="8" y="12"/>
                    <a:pt x="10" y="12"/>
                  </a:cubicBezTo>
                  <a:cubicBezTo>
                    <a:pt x="13" y="12"/>
                    <a:pt x="16" y="12"/>
                    <a:pt x="19" y="11"/>
                  </a:cubicBezTo>
                  <a:cubicBezTo>
                    <a:pt x="21" y="11"/>
                    <a:pt x="26" y="12"/>
                    <a:pt x="26" y="9"/>
                  </a:cubicBezTo>
                  <a:cubicBezTo>
                    <a:pt x="26" y="3"/>
                    <a:pt x="18" y="0"/>
                    <a:pt x="15" y="0"/>
                  </a:cubicBezTo>
                  <a:cubicBezTo>
                    <a:pt x="14" y="0"/>
                    <a:pt x="12" y="0"/>
                    <a:pt x="10" y="0"/>
                  </a:cubicBezTo>
                </a:path>
              </a:pathLst>
            </a:custGeom>
            <a:solidFill>
              <a:srgbClr val="F6CC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6" name="Freeform 346"/>
            <p:cNvSpPr/>
            <p:nvPr/>
          </p:nvSpPr>
          <p:spPr bwMode="auto">
            <a:xfrm>
              <a:off x="7348538" y="2987675"/>
              <a:ext cx="90488" cy="63500"/>
            </a:xfrm>
            <a:custGeom>
              <a:avLst/>
              <a:gdLst>
                <a:gd name="T0" fmla="*/ 18 w 24"/>
                <a:gd name="T1" fmla="*/ 6 h 17"/>
                <a:gd name="T2" fmla="*/ 0 w 24"/>
                <a:gd name="T3" fmla="*/ 10 h 17"/>
                <a:gd name="T4" fmla="*/ 1 w 24"/>
                <a:gd name="T5" fmla="*/ 14 h 17"/>
                <a:gd name="T6" fmla="*/ 6 w 24"/>
                <a:gd name="T7" fmla="*/ 16 h 17"/>
                <a:gd name="T8" fmla="*/ 20 w 24"/>
                <a:gd name="T9" fmla="*/ 15 h 17"/>
                <a:gd name="T10" fmla="*/ 23 w 24"/>
                <a:gd name="T11" fmla="*/ 13 h 17"/>
                <a:gd name="T12" fmla="*/ 18 w 24"/>
                <a:gd name="T13" fmla="*/ 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" h="17">
                  <a:moveTo>
                    <a:pt x="18" y="6"/>
                  </a:moveTo>
                  <a:cubicBezTo>
                    <a:pt x="9" y="0"/>
                    <a:pt x="2" y="5"/>
                    <a:pt x="0" y="10"/>
                  </a:cubicBezTo>
                  <a:cubicBezTo>
                    <a:pt x="0" y="11"/>
                    <a:pt x="0" y="12"/>
                    <a:pt x="1" y="14"/>
                  </a:cubicBezTo>
                  <a:cubicBezTo>
                    <a:pt x="3" y="17"/>
                    <a:pt x="5" y="16"/>
                    <a:pt x="6" y="16"/>
                  </a:cubicBezTo>
                  <a:cubicBezTo>
                    <a:pt x="10" y="15"/>
                    <a:pt x="15" y="15"/>
                    <a:pt x="20" y="15"/>
                  </a:cubicBezTo>
                  <a:cubicBezTo>
                    <a:pt x="22" y="15"/>
                    <a:pt x="24" y="15"/>
                    <a:pt x="23" y="13"/>
                  </a:cubicBezTo>
                  <a:cubicBezTo>
                    <a:pt x="23" y="11"/>
                    <a:pt x="20" y="8"/>
                    <a:pt x="18" y="6"/>
                  </a:cubicBezTo>
                </a:path>
              </a:pathLst>
            </a:custGeom>
            <a:solidFill>
              <a:srgbClr val="F6CC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7" name="Freeform 347"/>
            <p:cNvSpPr/>
            <p:nvPr/>
          </p:nvSpPr>
          <p:spPr bwMode="auto">
            <a:xfrm>
              <a:off x="7477125" y="3201988"/>
              <a:ext cx="22225" cy="44450"/>
            </a:xfrm>
            <a:custGeom>
              <a:avLst/>
              <a:gdLst>
                <a:gd name="T0" fmla="*/ 2 w 6"/>
                <a:gd name="T1" fmla="*/ 1 h 12"/>
                <a:gd name="T2" fmla="*/ 0 w 6"/>
                <a:gd name="T3" fmla="*/ 2 h 12"/>
                <a:gd name="T4" fmla="*/ 2 w 6"/>
                <a:gd name="T5" fmla="*/ 9 h 12"/>
                <a:gd name="T6" fmla="*/ 5 w 6"/>
                <a:gd name="T7" fmla="*/ 10 h 12"/>
                <a:gd name="T8" fmla="*/ 4 w 6"/>
                <a:gd name="T9" fmla="*/ 3 h 12"/>
                <a:gd name="T10" fmla="*/ 2 w 6"/>
                <a:gd name="T11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12">
                  <a:moveTo>
                    <a:pt x="2" y="1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1" y="4"/>
                    <a:pt x="1" y="7"/>
                    <a:pt x="2" y="9"/>
                  </a:cubicBezTo>
                  <a:cubicBezTo>
                    <a:pt x="3" y="12"/>
                    <a:pt x="6" y="12"/>
                    <a:pt x="5" y="10"/>
                  </a:cubicBezTo>
                  <a:cubicBezTo>
                    <a:pt x="5" y="7"/>
                    <a:pt x="4" y="5"/>
                    <a:pt x="4" y="3"/>
                  </a:cubicBezTo>
                  <a:cubicBezTo>
                    <a:pt x="4" y="2"/>
                    <a:pt x="3" y="1"/>
                    <a:pt x="2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8" name="Freeform 348"/>
            <p:cNvSpPr/>
            <p:nvPr/>
          </p:nvSpPr>
          <p:spPr bwMode="auto">
            <a:xfrm>
              <a:off x="7480300" y="3171825"/>
              <a:ext cx="14288" cy="22225"/>
            </a:xfrm>
            <a:custGeom>
              <a:avLst/>
              <a:gdLst>
                <a:gd name="T0" fmla="*/ 2 w 4"/>
                <a:gd name="T1" fmla="*/ 1 h 6"/>
                <a:gd name="T2" fmla="*/ 0 w 4"/>
                <a:gd name="T3" fmla="*/ 1 h 6"/>
                <a:gd name="T4" fmla="*/ 0 w 4"/>
                <a:gd name="T5" fmla="*/ 2 h 6"/>
                <a:gd name="T6" fmla="*/ 0 w 4"/>
                <a:gd name="T7" fmla="*/ 4 h 6"/>
                <a:gd name="T8" fmla="*/ 2 w 4"/>
                <a:gd name="T9" fmla="*/ 5 h 6"/>
                <a:gd name="T10" fmla="*/ 4 w 4"/>
                <a:gd name="T11" fmla="*/ 5 h 6"/>
                <a:gd name="T12" fmla="*/ 4 w 4"/>
                <a:gd name="T13" fmla="*/ 4 h 6"/>
                <a:gd name="T14" fmla="*/ 3 w 4"/>
                <a:gd name="T15" fmla="*/ 2 h 6"/>
                <a:gd name="T16" fmla="*/ 2 w 4"/>
                <a:gd name="T17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6">
                  <a:moveTo>
                    <a:pt x="2" y="1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4"/>
                  </a:cubicBezTo>
                  <a:cubicBezTo>
                    <a:pt x="1" y="4"/>
                    <a:pt x="1" y="5"/>
                    <a:pt x="2" y="5"/>
                  </a:cubicBezTo>
                  <a:cubicBezTo>
                    <a:pt x="3" y="6"/>
                    <a:pt x="4" y="6"/>
                    <a:pt x="4" y="5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3"/>
                    <a:pt x="3" y="3"/>
                    <a:pt x="3" y="2"/>
                  </a:cubicBezTo>
                  <a:cubicBezTo>
                    <a:pt x="3" y="2"/>
                    <a:pt x="2" y="1"/>
                    <a:pt x="2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9" name="Freeform 349"/>
            <p:cNvSpPr/>
            <p:nvPr/>
          </p:nvSpPr>
          <p:spPr bwMode="auto">
            <a:xfrm>
              <a:off x="7507288" y="3179763"/>
              <a:ext cx="14288" cy="19050"/>
            </a:xfrm>
            <a:custGeom>
              <a:avLst/>
              <a:gdLst>
                <a:gd name="T0" fmla="*/ 3 w 4"/>
                <a:gd name="T1" fmla="*/ 1 h 5"/>
                <a:gd name="T2" fmla="*/ 4 w 4"/>
                <a:gd name="T3" fmla="*/ 4 h 5"/>
                <a:gd name="T4" fmla="*/ 3 w 4"/>
                <a:gd name="T5" fmla="*/ 5 h 5"/>
                <a:gd name="T6" fmla="*/ 0 w 4"/>
                <a:gd name="T7" fmla="*/ 3 h 5"/>
                <a:gd name="T8" fmla="*/ 0 w 4"/>
                <a:gd name="T9" fmla="*/ 2 h 5"/>
                <a:gd name="T10" fmla="*/ 0 w 4"/>
                <a:gd name="T11" fmla="*/ 1 h 5"/>
                <a:gd name="T12" fmla="*/ 0 w 4"/>
                <a:gd name="T13" fmla="*/ 0 h 5"/>
                <a:gd name="T14" fmla="*/ 2 w 4"/>
                <a:gd name="T15" fmla="*/ 0 h 5"/>
                <a:gd name="T16" fmla="*/ 3 w 4"/>
                <a:gd name="T17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5">
                  <a:moveTo>
                    <a:pt x="3" y="1"/>
                  </a:moveTo>
                  <a:cubicBezTo>
                    <a:pt x="4" y="2"/>
                    <a:pt x="4" y="3"/>
                    <a:pt x="4" y="4"/>
                  </a:cubicBezTo>
                  <a:cubicBezTo>
                    <a:pt x="4" y="4"/>
                    <a:pt x="3" y="5"/>
                    <a:pt x="3" y="5"/>
                  </a:cubicBezTo>
                  <a:cubicBezTo>
                    <a:pt x="2" y="5"/>
                    <a:pt x="1" y="4"/>
                    <a:pt x="0" y="3"/>
                  </a:cubicBezTo>
                  <a:cubicBezTo>
                    <a:pt x="0" y="3"/>
                    <a:pt x="0" y="2"/>
                    <a:pt x="0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3" y="1"/>
                    <a:pt x="3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0" name="Freeform 350"/>
            <p:cNvSpPr/>
            <p:nvPr/>
          </p:nvSpPr>
          <p:spPr bwMode="auto">
            <a:xfrm>
              <a:off x="7480300" y="3127375"/>
              <a:ext cx="14288" cy="22225"/>
            </a:xfrm>
            <a:custGeom>
              <a:avLst/>
              <a:gdLst>
                <a:gd name="T0" fmla="*/ 2 w 4"/>
                <a:gd name="T1" fmla="*/ 1 h 6"/>
                <a:gd name="T2" fmla="*/ 1 w 4"/>
                <a:gd name="T3" fmla="*/ 1 h 6"/>
                <a:gd name="T4" fmla="*/ 0 w 4"/>
                <a:gd name="T5" fmla="*/ 1 h 6"/>
                <a:gd name="T6" fmla="*/ 0 w 4"/>
                <a:gd name="T7" fmla="*/ 2 h 6"/>
                <a:gd name="T8" fmla="*/ 1 w 4"/>
                <a:gd name="T9" fmla="*/ 4 h 6"/>
                <a:gd name="T10" fmla="*/ 2 w 4"/>
                <a:gd name="T11" fmla="*/ 5 h 6"/>
                <a:gd name="T12" fmla="*/ 3 w 4"/>
                <a:gd name="T13" fmla="*/ 6 h 6"/>
                <a:gd name="T14" fmla="*/ 4 w 4"/>
                <a:gd name="T15" fmla="*/ 5 h 6"/>
                <a:gd name="T16" fmla="*/ 4 w 4"/>
                <a:gd name="T17" fmla="*/ 4 h 6"/>
                <a:gd name="T18" fmla="*/ 4 w 4"/>
                <a:gd name="T19" fmla="*/ 2 h 6"/>
                <a:gd name="T20" fmla="*/ 2 w 4"/>
                <a:gd name="T21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6">
                  <a:moveTo>
                    <a:pt x="2" y="1"/>
                  </a:moveTo>
                  <a:cubicBezTo>
                    <a:pt x="2" y="1"/>
                    <a:pt x="1" y="0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1" y="4"/>
                  </a:cubicBezTo>
                  <a:cubicBezTo>
                    <a:pt x="1" y="4"/>
                    <a:pt x="2" y="5"/>
                    <a:pt x="2" y="5"/>
                  </a:cubicBezTo>
                  <a:cubicBezTo>
                    <a:pt x="2" y="5"/>
                    <a:pt x="3" y="6"/>
                    <a:pt x="3" y="6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3"/>
                    <a:pt x="4" y="3"/>
                    <a:pt x="4" y="2"/>
                  </a:cubicBezTo>
                  <a:cubicBezTo>
                    <a:pt x="3" y="2"/>
                    <a:pt x="3" y="1"/>
                    <a:pt x="2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1" name="Freeform 351"/>
            <p:cNvSpPr/>
            <p:nvPr/>
          </p:nvSpPr>
          <p:spPr bwMode="auto">
            <a:xfrm>
              <a:off x="7488238" y="3086100"/>
              <a:ext cx="14288" cy="22225"/>
            </a:xfrm>
            <a:custGeom>
              <a:avLst/>
              <a:gdLst>
                <a:gd name="T0" fmla="*/ 2 w 4"/>
                <a:gd name="T1" fmla="*/ 0 h 6"/>
                <a:gd name="T2" fmla="*/ 0 w 4"/>
                <a:gd name="T3" fmla="*/ 0 h 6"/>
                <a:gd name="T4" fmla="*/ 0 w 4"/>
                <a:gd name="T5" fmla="*/ 1 h 6"/>
                <a:gd name="T6" fmla="*/ 0 w 4"/>
                <a:gd name="T7" fmla="*/ 2 h 6"/>
                <a:gd name="T8" fmla="*/ 0 w 4"/>
                <a:gd name="T9" fmla="*/ 2 h 6"/>
                <a:gd name="T10" fmla="*/ 0 w 4"/>
                <a:gd name="T11" fmla="*/ 2 h 6"/>
                <a:gd name="T12" fmla="*/ 0 w 4"/>
                <a:gd name="T13" fmla="*/ 3 h 6"/>
                <a:gd name="T14" fmla="*/ 0 w 4"/>
                <a:gd name="T15" fmla="*/ 3 h 6"/>
                <a:gd name="T16" fmla="*/ 1 w 4"/>
                <a:gd name="T17" fmla="*/ 3 h 6"/>
                <a:gd name="T18" fmla="*/ 3 w 4"/>
                <a:gd name="T19" fmla="*/ 6 h 6"/>
                <a:gd name="T20" fmla="*/ 4 w 4"/>
                <a:gd name="T21" fmla="*/ 5 h 6"/>
                <a:gd name="T22" fmla="*/ 3 w 4"/>
                <a:gd name="T23" fmla="*/ 2 h 6"/>
                <a:gd name="T24" fmla="*/ 2 w 4"/>
                <a:gd name="T2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6">
                  <a:moveTo>
                    <a:pt x="2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4"/>
                    <a:pt x="2" y="6"/>
                    <a:pt x="3" y="6"/>
                  </a:cubicBezTo>
                  <a:cubicBezTo>
                    <a:pt x="4" y="6"/>
                    <a:pt x="4" y="6"/>
                    <a:pt x="4" y="5"/>
                  </a:cubicBezTo>
                  <a:cubicBezTo>
                    <a:pt x="4" y="4"/>
                    <a:pt x="4" y="3"/>
                    <a:pt x="3" y="2"/>
                  </a:cubicBezTo>
                  <a:cubicBezTo>
                    <a:pt x="3" y="1"/>
                    <a:pt x="2" y="0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2" name="Freeform 352"/>
            <p:cNvSpPr/>
            <p:nvPr/>
          </p:nvSpPr>
          <p:spPr bwMode="auto">
            <a:xfrm>
              <a:off x="7502525" y="3141663"/>
              <a:ext cx="19050" cy="26988"/>
            </a:xfrm>
            <a:custGeom>
              <a:avLst/>
              <a:gdLst>
                <a:gd name="T0" fmla="*/ 2 w 5"/>
                <a:gd name="T1" fmla="*/ 0 h 7"/>
                <a:gd name="T2" fmla="*/ 0 w 5"/>
                <a:gd name="T3" fmla="*/ 2 h 7"/>
                <a:gd name="T4" fmla="*/ 1 w 5"/>
                <a:gd name="T5" fmla="*/ 4 h 7"/>
                <a:gd name="T6" fmla="*/ 3 w 5"/>
                <a:gd name="T7" fmla="*/ 7 h 7"/>
                <a:gd name="T8" fmla="*/ 5 w 5"/>
                <a:gd name="T9" fmla="*/ 5 h 7"/>
                <a:gd name="T10" fmla="*/ 4 w 5"/>
                <a:gd name="T11" fmla="*/ 3 h 7"/>
                <a:gd name="T12" fmla="*/ 2 w 5"/>
                <a:gd name="T1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7">
                  <a:moveTo>
                    <a:pt x="2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1" y="2"/>
                    <a:pt x="1" y="3"/>
                    <a:pt x="1" y="4"/>
                  </a:cubicBezTo>
                  <a:cubicBezTo>
                    <a:pt x="1" y="5"/>
                    <a:pt x="2" y="6"/>
                    <a:pt x="3" y="7"/>
                  </a:cubicBezTo>
                  <a:cubicBezTo>
                    <a:pt x="4" y="7"/>
                    <a:pt x="5" y="6"/>
                    <a:pt x="5" y="5"/>
                  </a:cubicBezTo>
                  <a:cubicBezTo>
                    <a:pt x="4" y="5"/>
                    <a:pt x="4" y="4"/>
                    <a:pt x="4" y="3"/>
                  </a:cubicBezTo>
                  <a:cubicBezTo>
                    <a:pt x="4" y="2"/>
                    <a:pt x="3" y="1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3" name="Freeform 353"/>
            <p:cNvSpPr/>
            <p:nvPr/>
          </p:nvSpPr>
          <p:spPr bwMode="auto">
            <a:xfrm>
              <a:off x="7446963" y="3036888"/>
              <a:ext cx="22225" cy="22225"/>
            </a:xfrm>
            <a:custGeom>
              <a:avLst/>
              <a:gdLst>
                <a:gd name="T0" fmla="*/ 2 w 6"/>
                <a:gd name="T1" fmla="*/ 0 h 6"/>
                <a:gd name="T2" fmla="*/ 1 w 6"/>
                <a:gd name="T3" fmla="*/ 2 h 6"/>
                <a:gd name="T4" fmla="*/ 2 w 6"/>
                <a:gd name="T5" fmla="*/ 4 h 6"/>
                <a:gd name="T6" fmla="*/ 4 w 6"/>
                <a:gd name="T7" fmla="*/ 6 h 6"/>
                <a:gd name="T8" fmla="*/ 5 w 6"/>
                <a:gd name="T9" fmla="*/ 4 h 6"/>
                <a:gd name="T10" fmla="*/ 4 w 6"/>
                <a:gd name="T11" fmla="*/ 2 h 6"/>
                <a:gd name="T12" fmla="*/ 2 w 6"/>
                <a:gd name="T1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6">
                  <a:moveTo>
                    <a:pt x="2" y="0"/>
                  </a:moveTo>
                  <a:cubicBezTo>
                    <a:pt x="1" y="0"/>
                    <a:pt x="0" y="0"/>
                    <a:pt x="1" y="2"/>
                  </a:cubicBezTo>
                  <a:cubicBezTo>
                    <a:pt x="1" y="2"/>
                    <a:pt x="2" y="3"/>
                    <a:pt x="2" y="4"/>
                  </a:cubicBezTo>
                  <a:cubicBezTo>
                    <a:pt x="2" y="5"/>
                    <a:pt x="3" y="6"/>
                    <a:pt x="4" y="6"/>
                  </a:cubicBezTo>
                  <a:cubicBezTo>
                    <a:pt x="5" y="6"/>
                    <a:pt x="6" y="5"/>
                    <a:pt x="5" y="4"/>
                  </a:cubicBezTo>
                  <a:cubicBezTo>
                    <a:pt x="5" y="3"/>
                    <a:pt x="5" y="3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4" name="Freeform 354"/>
            <p:cNvSpPr/>
            <p:nvPr/>
          </p:nvSpPr>
          <p:spPr bwMode="auto">
            <a:xfrm>
              <a:off x="7466013" y="3086100"/>
              <a:ext cx="17463" cy="17463"/>
            </a:xfrm>
            <a:custGeom>
              <a:avLst/>
              <a:gdLst>
                <a:gd name="T0" fmla="*/ 1 w 5"/>
                <a:gd name="T1" fmla="*/ 0 h 5"/>
                <a:gd name="T2" fmla="*/ 1 w 5"/>
                <a:gd name="T3" fmla="*/ 1 h 5"/>
                <a:gd name="T4" fmla="*/ 1 w 5"/>
                <a:gd name="T5" fmla="*/ 3 h 5"/>
                <a:gd name="T6" fmla="*/ 4 w 5"/>
                <a:gd name="T7" fmla="*/ 4 h 5"/>
                <a:gd name="T8" fmla="*/ 4 w 5"/>
                <a:gd name="T9" fmla="*/ 4 h 5"/>
                <a:gd name="T10" fmla="*/ 4 w 5"/>
                <a:gd name="T11" fmla="*/ 1 h 5"/>
                <a:gd name="T12" fmla="*/ 1 w 5"/>
                <a:gd name="T1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5">
                  <a:moveTo>
                    <a:pt x="1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1" y="2"/>
                    <a:pt x="1" y="3"/>
                  </a:cubicBezTo>
                  <a:cubicBezTo>
                    <a:pt x="2" y="4"/>
                    <a:pt x="3" y="5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4"/>
                    <a:pt x="4" y="2"/>
                    <a:pt x="4" y="1"/>
                  </a:cubicBezTo>
                  <a:cubicBezTo>
                    <a:pt x="3" y="0"/>
                    <a:pt x="2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5" name="Freeform 355"/>
            <p:cNvSpPr/>
            <p:nvPr/>
          </p:nvSpPr>
          <p:spPr bwMode="auto">
            <a:xfrm>
              <a:off x="7477125" y="3040063"/>
              <a:ext cx="14288" cy="19050"/>
            </a:xfrm>
            <a:custGeom>
              <a:avLst/>
              <a:gdLst>
                <a:gd name="T0" fmla="*/ 0 w 4"/>
                <a:gd name="T1" fmla="*/ 1 h 5"/>
                <a:gd name="T2" fmla="*/ 1 w 4"/>
                <a:gd name="T3" fmla="*/ 3 h 5"/>
                <a:gd name="T4" fmla="*/ 1 w 4"/>
                <a:gd name="T5" fmla="*/ 4 h 5"/>
                <a:gd name="T6" fmla="*/ 3 w 4"/>
                <a:gd name="T7" fmla="*/ 5 h 5"/>
                <a:gd name="T8" fmla="*/ 3 w 4"/>
                <a:gd name="T9" fmla="*/ 2 h 5"/>
                <a:gd name="T10" fmla="*/ 3 w 4"/>
                <a:gd name="T11" fmla="*/ 2 h 5"/>
                <a:gd name="T12" fmla="*/ 0 w 4"/>
                <a:gd name="T13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5">
                  <a:moveTo>
                    <a:pt x="0" y="1"/>
                  </a:moveTo>
                  <a:cubicBezTo>
                    <a:pt x="0" y="1"/>
                    <a:pt x="0" y="2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5"/>
                    <a:pt x="3" y="5"/>
                    <a:pt x="3" y="5"/>
                  </a:cubicBezTo>
                  <a:cubicBezTo>
                    <a:pt x="4" y="4"/>
                    <a:pt x="4" y="3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1"/>
                    <a:pt x="1" y="0"/>
                    <a:pt x="0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6" name="Freeform 356"/>
            <p:cNvSpPr/>
            <p:nvPr/>
          </p:nvSpPr>
          <p:spPr bwMode="auto">
            <a:xfrm>
              <a:off x="7423150" y="2984500"/>
              <a:ext cx="23813" cy="22225"/>
            </a:xfrm>
            <a:custGeom>
              <a:avLst/>
              <a:gdLst>
                <a:gd name="T0" fmla="*/ 1 w 6"/>
                <a:gd name="T1" fmla="*/ 0 h 6"/>
                <a:gd name="T2" fmla="*/ 2 w 6"/>
                <a:gd name="T3" fmla="*/ 3 h 6"/>
                <a:gd name="T4" fmla="*/ 3 w 6"/>
                <a:gd name="T5" fmla="*/ 5 h 6"/>
                <a:gd name="T6" fmla="*/ 6 w 6"/>
                <a:gd name="T7" fmla="*/ 6 h 6"/>
                <a:gd name="T8" fmla="*/ 5 w 6"/>
                <a:gd name="T9" fmla="*/ 3 h 6"/>
                <a:gd name="T10" fmla="*/ 4 w 6"/>
                <a:gd name="T11" fmla="*/ 1 h 6"/>
                <a:gd name="T12" fmla="*/ 1 w 6"/>
                <a:gd name="T1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6">
                  <a:moveTo>
                    <a:pt x="1" y="0"/>
                  </a:moveTo>
                  <a:cubicBezTo>
                    <a:pt x="0" y="1"/>
                    <a:pt x="1" y="2"/>
                    <a:pt x="2" y="3"/>
                  </a:cubicBezTo>
                  <a:cubicBezTo>
                    <a:pt x="2" y="4"/>
                    <a:pt x="3" y="4"/>
                    <a:pt x="3" y="5"/>
                  </a:cubicBezTo>
                  <a:cubicBezTo>
                    <a:pt x="4" y="6"/>
                    <a:pt x="5" y="6"/>
                    <a:pt x="6" y="6"/>
                  </a:cubicBezTo>
                  <a:cubicBezTo>
                    <a:pt x="6" y="5"/>
                    <a:pt x="6" y="4"/>
                    <a:pt x="5" y="3"/>
                  </a:cubicBezTo>
                  <a:cubicBezTo>
                    <a:pt x="5" y="3"/>
                    <a:pt x="4" y="2"/>
                    <a:pt x="4" y="1"/>
                  </a:cubicBezTo>
                  <a:cubicBezTo>
                    <a:pt x="3" y="0"/>
                    <a:pt x="2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7" name="Freeform 357"/>
            <p:cNvSpPr/>
            <p:nvPr/>
          </p:nvSpPr>
          <p:spPr bwMode="auto">
            <a:xfrm>
              <a:off x="7461250" y="2995613"/>
              <a:ext cx="19050" cy="19050"/>
            </a:xfrm>
            <a:custGeom>
              <a:avLst/>
              <a:gdLst>
                <a:gd name="T0" fmla="*/ 1 w 5"/>
                <a:gd name="T1" fmla="*/ 0 h 5"/>
                <a:gd name="T2" fmla="*/ 1 w 5"/>
                <a:gd name="T3" fmla="*/ 3 h 5"/>
                <a:gd name="T4" fmla="*/ 2 w 5"/>
                <a:gd name="T5" fmla="*/ 4 h 5"/>
                <a:gd name="T6" fmla="*/ 4 w 5"/>
                <a:gd name="T7" fmla="*/ 5 h 5"/>
                <a:gd name="T8" fmla="*/ 4 w 5"/>
                <a:gd name="T9" fmla="*/ 3 h 5"/>
                <a:gd name="T10" fmla="*/ 4 w 5"/>
                <a:gd name="T11" fmla="*/ 2 h 5"/>
                <a:gd name="T12" fmla="*/ 1 w 5"/>
                <a:gd name="T1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5">
                  <a:moveTo>
                    <a:pt x="1" y="0"/>
                  </a:moveTo>
                  <a:cubicBezTo>
                    <a:pt x="1" y="0"/>
                    <a:pt x="0" y="1"/>
                    <a:pt x="1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5"/>
                    <a:pt x="3" y="5"/>
                    <a:pt x="4" y="5"/>
                  </a:cubicBezTo>
                  <a:cubicBezTo>
                    <a:pt x="5" y="5"/>
                    <a:pt x="5" y="4"/>
                    <a:pt x="4" y="3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1"/>
                    <a:pt x="2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8" name="Freeform 358"/>
            <p:cNvSpPr/>
            <p:nvPr/>
          </p:nvSpPr>
          <p:spPr bwMode="auto">
            <a:xfrm>
              <a:off x="7296150" y="3103563"/>
              <a:ext cx="30163" cy="57150"/>
            </a:xfrm>
            <a:custGeom>
              <a:avLst/>
              <a:gdLst>
                <a:gd name="T0" fmla="*/ 5 w 8"/>
                <a:gd name="T1" fmla="*/ 1 h 15"/>
                <a:gd name="T2" fmla="*/ 1 w 8"/>
                <a:gd name="T3" fmla="*/ 2 h 15"/>
                <a:gd name="T4" fmla="*/ 0 w 8"/>
                <a:gd name="T5" fmla="*/ 8 h 15"/>
                <a:gd name="T6" fmla="*/ 2 w 8"/>
                <a:gd name="T7" fmla="*/ 13 h 15"/>
                <a:gd name="T8" fmla="*/ 6 w 8"/>
                <a:gd name="T9" fmla="*/ 14 h 15"/>
                <a:gd name="T10" fmla="*/ 8 w 8"/>
                <a:gd name="T11" fmla="*/ 6 h 15"/>
                <a:gd name="T12" fmla="*/ 5 w 8"/>
                <a:gd name="T13" fmla="*/ 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15">
                  <a:moveTo>
                    <a:pt x="5" y="1"/>
                  </a:moveTo>
                  <a:cubicBezTo>
                    <a:pt x="3" y="0"/>
                    <a:pt x="2" y="0"/>
                    <a:pt x="1" y="2"/>
                  </a:cubicBezTo>
                  <a:cubicBezTo>
                    <a:pt x="1" y="4"/>
                    <a:pt x="0" y="6"/>
                    <a:pt x="0" y="8"/>
                  </a:cubicBezTo>
                  <a:cubicBezTo>
                    <a:pt x="0" y="10"/>
                    <a:pt x="0" y="12"/>
                    <a:pt x="2" y="13"/>
                  </a:cubicBezTo>
                  <a:cubicBezTo>
                    <a:pt x="4" y="15"/>
                    <a:pt x="6" y="15"/>
                    <a:pt x="6" y="14"/>
                  </a:cubicBezTo>
                  <a:cubicBezTo>
                    <a:pt x="7" y="11"/>
                    <a:pt x="8" y="9"/>
                    <a:pt x="8" y="6"/>
                  </a:cubicBezTo>
                  <a:cubicBezTo>
                    <a:pt x="8" y="5"/>
                    <a:pt x="7" y="2"/>
                    <a:pt x="5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9" name="Freeform 359"/>
            <p:cNvSpPr/>
            <p:nvPr/>
          </p:nvSpPr>
          <p:spPr bwMode="auto">
            <a:xfrm>
              <a:off x="7334250" y="3138488"/>
              <a:ext cx="22225" cy="44450"/>
            </a:xfrm>
            <a:custGeom>
              <a:avLst/>
              <a:gdLst>
                <a:gd name="T0" fmla="*/ 4 w 6"/>
                <a:gd name="T1" fmla="*/ 1 h 12"/>
                <a:gd name="T2" fmla="*/ 1 w 6"/>
                <a:gd name="T3" fmla="*/ 1 h 12"/>
                <a:gd name="T4" fmla="*/ 0 w 6"/>
                <a:gd name="T5" fmla="*/ 6 h 12"/>
                <a:gd name="T6" fmla="*/ 3 w 6"/>
                <a:gd name="T7" fmla="*/ 11 h 12"/>
                <a:gd name="T8" fmla="*/ 6 w 6"/>
                <a:gd name="T9" fmla="*/ 10 h 12"/>
                <a:gd name="T10" fmla="*/ 6 w 6"/>
                <a:gd name="T11" fmla="*/ 5 h 12"/>
                <a:gd name="T12" fmla="*/ 4 w 6"/>
                <a:gd name="T13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12">
                  <a:moveTo>
                    <a:pt x="4" y="1"/>
                  </a:moveTo>
                  <a:cubicBezTo>
                    <a:pt x="2" y="0"/>
                    <a:pt x="1" y="0"/>
                    <a:pt x="1" y="1"/>
                  </a:cubicBezTo>
                  <a:cubicBezTo>
                    <a:pt x="1" y="3"/>
                    <a:pt x="0" y="5"/>
                    <a:pt x="0" y="6"/>
                  </a:cubicBezTo>
                  <a:cubicBezTo>
                    <a:pt x="0" y="8"/>
                    <a:pt x="1" y="10"/>
                    <a:pt x="3" y="11"/>
                  </a:cubicBezTo>
                  <a:cubicBezTo>
                    <a:pt x="4" y="12"/>
                    <a:pt x="5" y="11"/>
                    <a:pt x="6" y="10"/>
                  </a:cubicBezTo>
                  <a:cubicBezTo>
                    <a:pt x="6" y="8"/>
                    <a:pt x="6" y="6"/>
                    <a:pt x="6" y="5"/>
                  </a:cubicBezTo>
                  <a:cubicBezTo>
                    <a:pt x="6" y="3"/>
                    <a:pt x="5" y="1"/>
                    <a:pt x="4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0" name="Freeform 360"/>
            <p:cNvSpPr/>
            <p:nvPr/>
          </p:nvSpPr>
          <p:spPr bwMode="auto">
            <a:xfrm>
              <a:off x="7310438" y="3048000"/>
              <a:ext cx="42863" cy="71438"/>
            </a:xfrm>
            <a:custGeom>
              <a:avLst/>
              <a:gdLst>
                <a:gd name="T0" fmla="*/ 4 w 11"/>
                <a:gd name="T1" fmla="*/ 2 h 19"/>
                <a:gd name="T2" fmla="*/ 1 w 11"/>
                <a:gd name="T3" fmla="*/ 11 h 19"/>
                <a:gd name="T4" fmla="*/ 6 w 11"/>
                <a:gd name="T5" fmla="*/ 16 h 19"/>
                <a:gd name="T6" fmla="*/ 9 w 11"/>
                <a:gd name="T7" fmla="*/ 7 h 19"/>
                <a:gd name="T8" fmla="*/ 4 w 11"/>
                <a:gd name="T9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9">
                  <a:moveTo>
                    <a:pt x="4" y="2"/>
                  </a:moveTo>
                  <a:cubicBezTo>
                    <a:pt x="3" y="5"/>
                    <a:pt x="2" y="8"/>
                    <a:pt x="1" y="11"/>
                  </a:cubicBezTo>
                  <a:cubicBezTo>
                    <a:pt x="0" y="14"/>
                    <a:pt x="5" y="19"/>
                    <a:pt x="6" y="16"/>
                  </a:cubicBezTo>
                  <a:cubicBezTo>
                    <a:pt x="7" y="13"/>
                    <a:pt x="8" y="10"/>
                    <a:pt x="9" y="7"/>
                  </a:cubicBezTo>
                  <a:cubicBezTo>
                    <a:pt x="11" y="4"/>
                    <a:pt x="5" y="0"/>
                    <a:pt x="4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1" name="Freeform 361"/>
            <p:cNvSpPr/>
            <p:nvPr/>
          </p:nvSpPr>
          <p:spPr bwMode="auto">
            <a:xfrm>
              <a:off x="7340600" y="3089275"/>
              <a:ext cx="30163" cy="49213"/>
            </a:xfrm>
            <a:custGeom>
              <a:avLst/>
              <a:gdLst>
                <a:gd name="T0" fmla="*/ 3 w 8"/>
                <a:gd name="T1" fmla="*/ 0 h 13"/>
                <a:gd name="T2" fmla="*/ 1 w 8"/>
                <a:gd name="T3" fmla="*/ 7 h 13"/>
                <a:gd name="T4" fmla="*/ 6 w 8"/>
                <a:gd name="T5" fmla="*/ 10 h 13"/>
                <a:gd name="T6" fmla="*/ 8 w 8"/>
                <a:gd name="T7" fmla="*/ 6 h 13"/>
                <a:gd name="T8" fmla="*/ 7 w 8"/>
                <a:gd name="T9" fmla="*/ 2 h 13"/>
                <a:gd name="T10" fmla="*/ 3 w 8"/>
                <a:gd name="T11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13">
                  <a:moveTo>
                    <a:pt x="3" y="0"/>
                  </a:moveTo>
                  <a:cubicBezTo>
                    <a:pt x="2" y="2"/>
                    <a:pt x="1" y="4"/>
                    <a:pt x="1" y="7"/>
                  </a:cubicBezTo>
                  <a:cubicBezTo>
                    <a:pt x="0" y="10"/>
                    <a:pt x="6" y="13"/>
                    <a:pt x="6" y="10"/>
                  </a:cubicBezTo>
                  <a:cubicBezTo>
                    <a:pt x="6" y="9"/>
                    <a:pt x="7" y="7"/>
                    <a:pt x="8" y="6"/>
                  </a:cubicBezTo>
                  <a:cubicBezTo>
                    <a:pt x="8" y="5"/>
                    <a:pt x="8" y="4"/>
                    <a:pt x="7" y="2"/>
                  </a:cubicBezTo>
                  <a:cubicBezTo>
                    <a:pt x="6" y="1"/>
                    <a:pt x="4" y="0"/>
                    <a:pt x="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2" name="Freeform 362"/>
            <p:cNvSpPr/>
            <p:nvPr/>
          </p:nvSpPr>
          <p:spPr bwMode="auto">
            <a:xfrm>
              <a:off x="7288213" y="3168650"/>
              <a:ext cx="26988" cy="41275"/>
            </a:xfrm>
            <a:custGeom>
              <a:avLst/>
              <a:gdLst>
                <a:gd name="T0" fmla="*/ 5 w 7"/>
                <a:gd name="T1" fmla="*/ 2 h 11"/>
                <a:gd name="T2" fmla="*/ 2 w 7"/>
                <a:gd name="T3" fmla="*/ 2 h 11"/>
                <a:gd name="T4" fmla="*/ 0 w 7"/>
                <a:gd name="T5" fmla="*/ 5 h 11"/>
                <a:gd name="T6" fmla="*/ 2 w 7"/>
                <a:gd name="T7" fmla="*/ 10 h 11"/>
                <a:gd name="T8" fmla="*/ 6 w 7"/>
                <a:gd name="T9" fmla="*/ 10 h 11"/>
                <a:gd name="T10" fmla="*/ 7 w 7"/>
                <a:gd name="T11" fmla="*/ 6 h 11"/>
                <a:gd name="T12" fmla="*/ 5 w 7"/>
                <a:gd name="T13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11">
                  <a:moveTo>
                    <a:pt x="5" y="2"/>
                  </a:moveTo>
                  <a:cubicBezTo>
                    <a:pt x="4" y="1"/>
                    <a:pt x="2" y="0"/>
                    <a:pt x="2" y="2"/>
                  </a:cubicBezTo>
                  <a:cubicBezTo>
                    <a:pt x="1" y="3"/>
                    <a:pt x="1" y="4"/>
                    <a:pt x="0" y="5"/>
                  </a:cubicBezTo>
                  <a:cubicBezTo>
                    <a:pt x="0" y="7"/>
                    <a:pt x="1" y="8"/>
                    <a:pt x="2" y="10"/>
                  </a:cubicBezTo>
                  <a:cubicBezTo>
                    <a:pt x="4" y="11"/>
                    <a:pt x="5" y="11"/>
                    <a:pt x="6" y="10"/>
                  </a:cubicBezTo>
                  <a:cubicBezTo>
                    <a:pt x="6" y="9"/>
                    <a:pt x="7" y="7"/>
                    <a:pt x="7" y="6"/>
                  </a:cubicBezTo>
                  <a:cubicBezTo>
                    <a:pt x="7" y="5"/>
                    <a:pt x="7" y="3"/>
                    <a:pt x="5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3" name="Freeform 363"/>
            <p:cNvSpPr>
              <a:spLocks noEditPoints="1"/>
            </p:cNvSpPr>
            <p:nvPr/>
          </p:nvSpPr>
          <p:spPr bwMode="auto">
            <a:xfrm>
              <a:off x="7262813" y="2943225"/>
              <a:ext cx="349250" cy="454025"/>
            </a:xfrm>
            <a:custGeom>
              <a:avLst/>
              <a:gdLst>
                <a:gd name="T0" fmla="*/ 89 w 93"/>
                <a:gd name="T1" fmla="*/ 120 h 121"/>
                <a:gd name="T2" fmla="*/ 89 w 93"/>
                <a:gd name="T3" fmla="*/ 120 h 121"/>
                <a:gd name="T4" fmla="*/ 89 w 93"/>
                <a:gd name="T5" fmla="*/ 120 h 121"/>
                <a:gd name="T6" fmla="*/ 93 w 93"/>
                <a:gd name="T7" fmla="*/ 121 h 121"/>
                <a:gd name="T8" fmla="*/ 93 w 93"/>
                <a:gd name="T9" fmla="*/ 121 h 121"/>
                <a:gd name="T10" fmla="*/ 89 w 93"/>
                <a:gd name="T11" fmla="*/ 120 h 121"/>
                <a:gd name="T12" fmla="*/ 89 w 93"/>
                <a:gd name="T13" fmla="*/ 120 h 121"/>
                <a:gd name="T14" fmla="*/ 85 w 93"/>
                <a:gd name="T15" fmla="*/ 115 h 121"/>
                <a:gd name="T16" fmla="*/ 86 w 93"/>
                <a:gd name="T17" fmla="*/ 119 h 121"/>
                <a:gd name="T18" fmla="*/ 86 w 93"/>
                <a:gd name="T19" fmla="*/ 119 h 121"/>
                <a:gd name="T20" fmla="*/ 85 w 93"/>
                <a:gd name="T21" fmla="*/ 115 h 121"/>
                <a:gd name="T22" fmla="*/ 66 w 93"/>
                <a:gd name="T23" fmla="*/ 37 h 121"/>
                <a:gd name="T24" fmla="*/ 66 w 93"/>
                <a:gd name="T25" fmla="*/ 39 h 121"/>
                <a:gd name="T26" fmla="*/ 73 w 93"/>
                <a:gd name="T27" fmla="*/ 60 h 121"/>
                <a:gd name="T28" fmla="*/ 72 w 93"/>
                <a:gd name="T29" fmla="*/ 77 h 121"/>
                <a:gd name="T30" fmla="*/ 81 w 93"/>
                <a:gd name="T31" fmla="*/ 94 h 121"/>
                <a:gd name="T32" fmla="*/ 85 w 93"/>
                <a:gd name="T33" fmla="*/ 114 h 121"/>
                <a:gd name="T34" fmla="*/ 85 w 93"/>
                <a:gd name="T35" fmla="*/ 114 h 121"/>
                <a:gd name="T36" fmla="*/ 85 w 93"/>
                <a:gd name="T37" fmla="*/ 114 h 121"/>
                <a:gd name="T38" fmla="*/ 81 w 93"/>
                <a:gd name="T39" fmla="*/ 94 h 121"/>
                <a:gd name="T40" fmla="*/ 72 w 93"/>
                <a:gd name="T41" fmla="*/ 77 h 121"/>
                <a:gd name="T42" fmla="*/ 73 w 93"/>
                <a:gd name="T43" fmla="*/ 60 h 121"/>
                <a:gd name="T44" fmla="*/ 66 w 93"/>
                <a:gd name="T45" fmla="*/ 39 h 121"/>
                <a:gd name="T46" fmla="*/ 66 w 93"/>
                <a:gd name="T47" fmla="*/ 37 h 121"/>
                <a:gd name="T48" fmla="*/ 12 w 93"/>
                <a:gd name="T49" fmla="*/ 21 h 121"/>
                <a:gd name="T50" fmla="*/ 12 w 93"/>
                <a:gd name="T51" fmla="*/ 21 h 121"/>
                <a:gd name="T52" fmla="*/ 1 w 93"/>
                <a:gd name="T53" fmla="*/ 78 h 121"/>
                <a:gd name="T54" fmla="*/ 0 w 93"/>
                <a:gd name="T55" fmla="*/ 106 h 121"/>
                <a:gd name="T56" fmla="*/ 1 w 93"/>
                <a:gd name="T57" fmla="*/ 78 h 121"/>
                <a:gd name="T58" fmla="*/ 12 w 93"/>
                <a:gd name="T59" fmla="*/ 21 h 121"/>
                <a:gd name="T60" fmla="*/ 12 w 93"/>
                <a:gd name="T61" fmla="*/ 21 h 121"/>
                <a:gd name="T62" fmla="*/ 33 w 93"/>
                <a:gd name="T63" fmla="*/ 0 h 121"/>
                <a:gd name="T64" fmla="*/ 33 w 93"/>
                <a:gd name="T65" fmla="*/ 0 h 121"/>
                <a:gd name="T66" fmla="*/ 40 w 93"/>
                <a:gd name="T67" fmla="*/ 1 h 121"/>
                <a:gd name="T68" fmla="*/ 54 w 93"/>
                <a:gd name="T69" fmla="*/ 8 h 121"/>
                <a:gd name="T70" fmla="*/ 66 w 93"/>
                <a:gd name="T71" fmla="*/ 23 h 121"/>
                <a:gd name="T72" fmla="*/ 66 w 93"/>
                <a:gd name="T73" fmla="*/ 28 h 121"/>
                <a:gd name="T74" fmla="*/ 66 w 93"/>
                <a:gd name="T75" fmla="*/ 23 h 121"/>
                <a:gd name="T76" fmla="*/ 54 w 93"/>
                <a:gd name="T77" fmla="*/ 8 h 121"/>
                <a:gd name="T78" fmla="*/ 40 w 93"/>
                <a:gd name="T79" fmla="*/ 1 h 121"/>
                <a:gd name="T80" fmla="*/ 33 w 93"/>
                <a:gd name="T81" fmla="*/ 0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93" h="120">
                  <a:moveTo>
                    <a:pt x="89" y="120"/>
                  </a:moveTo>
                  <a:cubicBezTo>
                    <a:pt x="89" y="120"/>
                    <a:pt x="89" y="120"/>
                    <a:pt x="89" y="120"/>
                  </a:cubicBezTo>
                  <a:cubicBezTo>
                    <a:pt x="89" y="120"/>
                    <a:pt x="89" y="120"/>
                    <a:pt x="89" y="120"/>
                  </a:cubicBezTo>
                  <a:cubicBezTo>
                    <a:pt x="91" y="120"/>
                    <a:pt x="92" y="121"/>
                    <a:pt x="93" y="121"/>
                  </a:cubicBezTo>
                  <a:cubicBezTo>
                    <a:pt x="93" y="121"/>
                    <a:pt x="93" y="121"/>
                    <a:pt x="93" y="121"/>
                  </a:cubicBezTo>
                  <a:cubicBezTo>
                    <a:pt x="92" y="121"/>
                    <a:pt x="91" y="120"/>
                    <a:pt x="89" y="120"/>
                  </a:cubicBezTo>
                  <a:cubicBezTo>
                    <a:pt x="89" y="120"/>
                    <a:pt x="89" y="120"/>
                    <a:pt x="89" y="120"/>
                  </a:cubicBezTo>
                  <a:moveTo>
                    <a:pt x="85" y="115"/>
                  </a:moveTo>
                  <a:cubicBezTo>
                    <a:pt x="85" y="116"/>
                    <a:pt x="86" y="117"/>
                    <a:pt x="86" y="119"/>
                  </a:cubicBezTo>
                  <a:cubicBezTo>
                    <a:pt x="86" y="119"/>
                    <a:pt x="86" y="119"/>
                    <a:pt x="86" y="119"/>
                  </a:cubicBezTo>
                  <a:cubicBezTo>
                    <a:pt x="86" y="117"/>
                    <a:pt x="85" y="116"/>
                    <a:pt x="85" y="115"/>
                  </a:cubicBezTo>
                  <a:moveTo>
                    <a:pt x="66" y="37"/>
                  </a:moveTo>
                  <a:cubicBezTo>
                    <a:pt x="66" y="37"/>
                    <a:pt x="66" y="38"/>
                    <a:pt x="66" y="39"/>
                  </a:cubicBezTo>
                  <a:cubicBezTo>
                    <a:pt x="66" y="45"/>
                    <a:pt x="72" y="54"/>
                    <a:pt x="73" y="60"/>
                  </a:cubicBezTo>
                  <a:cubicBezTo>
                    <a:pt x="74" y="67"/>
                    <a:pt x="70" y="70"/>
                    <a:pt x="72" y="77"/>
                  </a:cubicBezTo>
                  <a:cubicBezTo>
                    <a:pt x="74" y="82"/>
                    <a:pt x="79" y="88"/>
                    <a:pt x="81" y="94"/>
                  </a:cubicBezTo>
                  <a:cubicBezTo>
                    <a:pt x="85" y="102"/>
                    <a:pt x="83" y="107"/>
                    <a:pt x="85" y="114"/>
                  </a:cubicBezTo>
                  <a:cubicBezTo>
                    <a:pt x="85" y="114"/>
                    <a:pt x="85" y="114"/>
                    <a:pt x="85" y="114"/>
                  </a:cubicBezTo>
                  <a:cubicBezTo>
                    <a:pt x="85" y="114"/>
                    <a:pt x="85" y="114"/>
                    <a:pt x="85" y="114"/>
                  </a:cubicBezTo>
                  <a:cubicBezTo>
                    <a:pt x="83" y="107"/>
                    <a:pt x="85" y="102"/>
                    <a:pt x="81" y="94"/>
                  </a:cubicBezTo>
                  <a:cubicBezTo>
                    <a:pt x="79" y="88"/>
                    <a:pt x="74" y="82"/>
                    <a:pt x="72" y="77"/>
                  </a:cubicBezTo>
                  <a:cubicBezTo>
                    <a:pt x="70" y="70"/>
                    <a:pt x="74" y="67"/>
                    <a:pt x="73" y="60"/>
                  </a:cubicBezTo>
                  <a:cubicBezTo>
                    <a:pt x="72" y="54"/>
                    <a:pt x="66" y="45"/>
                    <a:pt x="66" y="39"/>
                  </a:cubicBezTo>
                  <a:cubicBezTo>
                    <a:pt x="66" y="38"/>
                    <a:pt x="66" y="37"/>
                    <a:pt x="66" y="37"/>
                  </a:cubicBezTo>
                  <a:moveTo>
                    <a:pt x="12" y="21"/>
                  </a:moveTo>
                  <a:cubicBezTo>
                    <a:pt x="12" y="21"/>
                    <a:pt x="12" y="21"/>
                    <a:pt x="12" y="21"/>
                  </a:cubicBezTo>
                  <a:cubicBezTo>
                    <a:pt x="6" y="38"/>
                    <a:pt x="3" y="57"/>
                    <a:pt x="1" y="78"/>
                  </a:cubicBezTo>
                  <a:cubicBezTo>
                    <a:pt x="0" y="87"/>
                    <a:pt x="0" y="96"/>
                    <a:pt x="0" y="106"/>
                  </a:cubicBezTo>
                  <a:cubicBezTo>
                    <a:pt x="0" y="96"/>
                    <a:pt x="0" y="87"/>
                    <a:pt x="1" y="78"/>
                  </a:cubicBezTo>
                  <a:cubicBezTo>
                    <a:pt x="3" y="57"/>
                    <a:pt x="6" y="38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moveTo>
                    <a:pt x="33" y="0"/>
                  </a:moveTo>
                  <a:cubicBezTo>
                    <a:pt x="33" y="0"/>
                    <a:pt x="33" y="0"/>
                    <a:pt x="33" y="0"/>
                  </a:cubicBezTo>
                  <a:cubicBezTo>
                    <a:pt x="35" y="0"/>
                    <a:pt x="38" y="0"/>
                    <a:pt x="40" y="1"/>
                  </a:cubicBezTo>
                  <a:cubicBezTo>
                    <a:pt x="44" y="2"/>
                    <a:pt x="49" y="4"/>
                    <a:pt x="54" y="8"/>
                  </a:cubicBezTo>
                  <a:cubicBezTo>
                    <a:pt x="59" y="12"/>
                    <a:pt x="64" y="18"/>
                    <a:pt x="66" y="23"/>
                  </a:cubicBezTo>
                  <a:cubicBezTo>
                    <a:pt x="66" y="25"/>
                    <a:pt x="66" y="27"/>
                    <a:pt x="66" y="28"/>
                  </a:cubicBezTo>
                  <a:cubicBezTo>
                    <a:pt x="66" y="27"/>
                    <a:pt x="66" y="25"/>
                    <a:pt x="66" y="23"/>
                  </a:cubicBezTo>
                  <a:cubicBezTo>
                    <a:pt x="64" y="18"/>
                    <a:pt x="59" y="12"/>
                    <a:pt x="54" y="8"/>
                  </a:cubicBezTo>
                  <a:cubicBezTo>
                    <a:pt x="49" y="4"/>
                    <a:pt x="44" y="2"/>
                    <a:pt x="40" y="1"/>
                  </a:cubicBezTo>
                  <a:cubicBezTo>
                    <a:pt x="38" y="0"/>
                    <a:pt x="35" y="0"/>
                    <a:pt x="33" y="0"/>
                  </a:cubicBezTo>
                </a:path>
              </a:pathLst>
            </a:custGeom>
            <a:solidFill>
              <a:srgbClr val="1270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4" name="Freeform 364"/>
            <p:cNvSpPr>
              <a:spLocks noEditPoints="1"/>
            </p:cNvSpPr>
            <p:nvPr/>
          </p:nvSpPr>
          <p:spPr bwMode="auto">
            <a:xfrm>
              <a:off x="7340600" y="3394075"/>
              <a:ext cx="271463" cy="292100"/>
            </a:xfrm>
            <a:custGeom>
              <a:avLst/>
              <a:gdLst>
                <a:gd name="T0" fmla="*/ 0 w 72"/>
                <a:gd name="T1" fmla="*/ 43 h 78"/>
                <a:gd name="T2" fmla="*/ 2 w 72"/>
                <a:gd name="T3" fmla="*/ 46 h 78"/>
                <a:gd name="T4" fmla="*/ 11 w 72"/>
                <a:gd name="T5" fmla="*/ 62 h 78"/>
                <a:gd name="T6" fmla="*/ 24 w 72"/>
                <a:gd name="T7" fmla="*/ 76 h 78"/>
                <a:gd name="T8" fmla="*/ 29 w 72"/>
                <a:gd name="T9" fmla="*/ 78 h 78"/>
                <a:gd name="T10" fmla="*/ 28 w 72"/>
                <a:gd name="T11" fmla="*/ 77 h 78"/>
                <a:gd name="T12" fmla="*/ 28 w 72"/>
                <a:gd name="T13" fmla="*/ 75 h 78"/>
                <a:gd name="T14" fmla="*/ 18 w 72"/>
                <a:gd name="T15" fmla="*/ 68 h 78"/>
                <a:gd name="T16" fmla="*/ 17 w 72"/>
                <a:gd name="T17" fmla="*/ 62 h 78"/>
                <a:gd name="T18" fmla="*/ 17 w 72"/>
                <a:gd name="T19" fmla="*/ 57 h 78"/>
                <a:gd name="T20" fmla="*/ 20 w 72"/>
                <a:gd name="T21" fmla="*/ 61 h 78"/>
                <a:gd name="T22" fmla="*/ 21 w 72"/>
                <a:gd name="T23" fmla="*/ 62 h 78"/>
                <a:gd name="T24" fmla="*/ 20 w 72"/>
                <a:gd name="T25" fmla="*/ 60 h 78"/>
                <a:gd name="T26" fmla="*/ 18 w 72"/>
                <a:gd name="T27" fmla="*/ 57 h 78"/>
                <a:gd name="T28" fmla="*/ 18 w 72"/>
                <a:gd name="T29" fmla="*/ 56 h 78"/>
                <a:gd name="T30" fmla="*/ 17 w 72"/>
                <a:gd name="T31" fmla="*/ 53 h 78"/>
                <a:gd name="T32" fmla="*/ 17 w 72"/>
                <a:gd name="T33" fmla="*/ 52 h 78"/>
                <a:gd name="T34" fmla="*/ 18 w 72"/>
                <a:gd name="T35" fmla="*/ 46 h 78"/>
                <a:gd name="T36" fmla="*/ 16 w 72"/>
                <a:gd name="T37" fmla="*/ 45 h 78"/>
                <a:gd name="T38" fmla="*/ 14 w 72"/>
                <a:gd name="T39" fmla="*/ 45 h 78"/>
                <a:gd name="T40" fmla="*/ 9 w 72"/>
                <a:gd name="T41" fmla="*/ 46 h 78"/>
                <a:gd name="T42" fmla="*/ 2 w 72"/>
                <a:gd name="T43" fmla="*/ 44 h 78"/>
                <a:gd name="T44" fmla="*/ 0 w 72"/>
                <a:gd name="T45" fmla="*/ 43 h 78"/>
                <a:gd name="T46" fmla="*/ 68 w 72"/>
                <a:gd name="T47" fmla="*/ 0 h 78"/>
                <a:gd name="T48" fmla="*/ 69 w 72"/>
                <a:gd name="T49" fmla="*/ 1 h 78"/>
                <a:gd name="T50" fmla="*/ 70 w 72"/>
                <a:gd name="T51" fmla="*/ 2 h 78"/>
                <a:gd name="T52" fmla="*/ 70 w 72"/>
                <a:gd name="T53" fmla="*/ 2 h 78"/>
                <a:gd name="T54" fmla="*/ 70 w 72"/>
                <a:gd name="T55" fmla="*/ 2 h 78"/>
                <a:gd name="T56" fmla="*/ 70 w 72"/>
                <a:gd name="T57" fmla="*/ 2 h 78"/>
                <a:gd name="T58" fmla="*/ 72 w 72"/>
                <a:gd name="T59" fmla="*/ 1 h 78"/>
                <a:gd name="T60" fmla="*/ 68 w 72"/>
                <a:gd name="T61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2" h="78">
                  <a:moveTo>
                    <a:pt x="0" y="43"/>
                  </a:moveTo>
                  <a:cubicBezTo>
                    <a:pt x="1" y="44"/>
                    <a:pt x="2" y="45"/>
                    <a:pt x="2" y="46"/>
                  </a:cubicBezTo>
                  <a:cubicBezTo>
                    <a:pt x="6" y="51"/>
                    <a:pt x="9" y="57"/>
                    <a:pt x="11" y="62"/>
                  </a:cubicBezTo>
                  <a:cubicBezTo>
                    <a:pt x="15" y="70"/>
                    <a:pt x="17" y="72"/>
                    <a:pt x="24" y="76"/>
                  </a:cubicBezTo>
                  <a:cubicBezTo>
                    <a:pt x="26" y="76"/>
                    <a:pt x="27" y="77"/>
                    <a:pt x="29" y="78"/>
                  </a:cubicBezTo>
                  <a:cubicBezTo>
                    <a:pt x="29" y="77"/>
                    <a:pt x="28" y="77"/>
                    <a:pt x="28" y="77"/>
                  </a:cubicBezTo>
                  <a:cubicBezTo>
                    <a:pt x="28" y="76"/>
                    <a:pt x="28" y="76"/>
                    <a:pt x="28" y="75"/>
                  </a:cubicBezTo>
                  <a:cubicBezTo>
                    <a:pt x="24" y="74"/>
                    <a:pt x="20" y="72"/>
                    <a:pt x="18" y="68"/>
                  </a:cubicBezTo>
                  <a:cubicBezTo>
                    <a:pt x="17" y="66"/>
                    <a:pt x="18" y="64"/>
                    <a:pt x="17" y="62"/>
                  </a:cubicBezTo>
                  <a:cubicBezTo>
                    <a:pt x="17" y="60"/>
                    <a:pt x="16" y="58"/>
                    <a:pt x="17" y="57"/>
                  </a:cubicBezTo>
                  <a:cubicBezTo>
                    <a:pt x="18" y="58"/>
                    <a:pt x="19" y="60"/>
                    <a:pt x="20" y="61"/>
                  </a:cubicBezTo>
                  <a:cubicBezTo>
                    <a:pt x="21" y="61"/>
                    <a:pt x="21" y="62"/>
                    <a:pt x="21" y="62"/>
                  </a:cubicBezTo>
                  <a:cubicBezTo>
                    <a:pt x="21" y="61"/>
                    <a:pt x="21" y="61"/>
                    <a:pt x="20" y="60"/>
                  </a:cubicBezTo>
                  <a:cubicBezTo>
                    <a:pt x="20" y="59"/>
                    <a:pt x="19" y="58"/>
                    <a:pt x="18" y="57"/>
                  </a:cubicBezTo>
                  <a:cubicBezTo>
                    <a:pt x="18" y="57"/>
                    <a:pt x="18" y="57"/>
                    <a:pt x="18" y="56"/>
                  </a:cubicBezTo>
                  <a:cubicBezTo>
                    <a:pt x="18" y="55"/>
                    <a:pt x="17" y="54"/>
                    <a:pt x="17" y="53"/>
                  </a:cubicBezTo>
                  <a:cubicBezTo>
                    <a:pt x="17" y="53"/>
                    <a:pt x="17" y="52"/>
                    <a:pt x="17" y="52"/>
                  </a:cubicBezTo>
                  <a:cubicBezTo>
                    <a:pt x="16" y="50"/>
                    <a:pt x="17" y="48"/>
                    <a:pt x="18" y="46"/>
                  </a:cubicBezTo>
                  <a:cubicBezTo>
                    <a:pt x="17" y="46"/>
                    <a:pt x="16" y="46"/>
                    <a:pt x="16" y="45"/>
                  </a:cubicBezTo>
                  <a:cubicBezTo>
                    <a:pt x="15" y="45"/>
                    <a:pt x="15" y="45"/>
                    <a:pt x="14" y="45"/>
                  </a:cubicBezTo>
                  <a:cubicBezTo>
                    <a:pt x="13" y="45"/>
                    <a:pt x="11" y="46"/>
                    <a:pt x="9" y="46"/>
                  </a:cubicBezTo>
                  <a:cubicBezTo>
                    <a:pt x="7" y="46"/>
                    <a:pt x="5" y="46"/>
                    <a:pt x="2" y="44"/>
                  </a:cubicBezTo>
                  <a:cubicBezTo>
                    <a:pt x="2" y="44"/>
                    <a:pt x="1" y="43"/>
                    <a:pt x="0" y="43"/>
                  </a:cubicBezTo>
                  <a:moveTo>
                    <a:pt x="68" y="0"/>
                  </a:moveTo>
                  <a:cubicBezTo>
                    <a:pt x="68" y="0"/>
                    <a:pt x="69" y="0"/>
                    <a:pt x="69" y="1"/>
                  </a:cubicBezTo>
                  <a:cubicBezTo>
                    <a:pt x="69" y="1"/>
                    <a:pt x="69" y="1"/>
                    <a:pt x="70" y="2"/>
                  </a:cubicBezTo>
                  <a:cubicBezTo>
                    <a:pt x="70" y="2"/>
                    <a:pt x="70" y="2"/>
                    <a:pt x="70" y="2"/>
                  </a:cubicBezTo>
                  <a:cubicBezTo>
                    <a:pt x="70" y="2"/>
                    <a:pt x="70" y="2"/>
                    <a:pt x="70" y="2"/>
                  </a:cubicBezTo>
                  <a:cubicBezTo>
                    <a:pt x="70" y="2"/>
                    <a:pt x="70" y="2"/>
                    <a:pt x="70" y="2"/>
                  </a:cubicBezTo>
                  <a:cubicBezTo>
                    <a:pt x="71" y="2"/>
                    <a:pt x="72" y="2"/>
                    <a:pt x="72" y="1"/>
                  </a:cubicBezTo>
                  <a:cubicBezTo>
                    <a:pt x="71" y="1"/>
                    <a:pt x="70" y="0"/>
                    <a:pt x="68" y="0"/>
                  </a:cubicBezTo>
                </a:path>
              </a:pathLst>
            </a:custGeom>
            <a:solidFill>
              <a:srgbClr val="1915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5" name="Freeform 365"/>
            <p:cNvSpPr/>
            <p:nvPr/>
          </p:nvSpPr>
          <p:spPr bwMode="auto">
            <a:xfrm>
              <a:off x="7400925" y="3608388"/>
              <a:ext cx="46038" cy="66675"/>
            </a:xfrm>
            <a:custGeom>
              <a:avLst/>
              <a:gdLst>
                <a:gd name="T0" fmla="*/ 1 w 12"/>
                <a:gd name="T1" fmla="*/ 0 h 18"/>
                <a:gd name="T2" fmla="*/ 1 w 12"/>
                <a:gd name="T3" fmla="*/ 5 h 18"/>
                <a:gd name="T4" fmla="*/ 2 w 12"/>
                <a:gd name="T5" fmla="*/ 11 h 18"/>
                <a:gd name="T6" fmla="*/ 12 w 12"/>
                <a:gd name="T7" fmla="*/ 18 h 18"/>
                <a:gd name="T8" fmla="*/ 5 w 12"/>
                <a:gd name="T9" fmla="*/ 5 h 18"/>
                <a:gd name="T10" fmla="*/ 4 w 12"/>
                <a:gd name="T11" fmla="*/ 4 h 18"/>
                <a:gd name="T12" fmla="*/ 1 w 12"/>
                <a:gd name="T13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18">
                  <a:moveTo>
                    <a:pt x="1" y="0"/>
                  </a:moveTo>
                  <a:cubicBezTo>
                    <a:pt x="0" y="1"/>
                    <a:pt x="1" y="3"/>
                    <a:pt x="1" y="5"/>
                  </a:cubicBezTo>
                  <a:cubicBezTo>
                    <a:pt x="2" y="7"/>
                    <a:pt x="1" y="9"/>
                    <a:pt x="2" y="11"/>
                  </a:cubicBezTo>
                  <a:cubicBezTo>
                    <a:pt x="4" y="15"/>
                    <a:pt x="8" y="17"/>
                    <a:pt x="12" y="18"/>
                  </a:cubicBezTo>
                  <a:cubicBezTo>
                    <a:pt x="10" y="13"/>
                    <a:pt x="8" y="9"/>
                    <a:pt x="5" y="5"/>
                  </a:cubicBezTo>
                  <a:cubicBezTo>
                    <a:pt x="5" y="5"/>
                    <a:pt x="5" y="4"/>
                    <a:pt x="4" y="4"/>
                  </a:cubicBezTo>
                  <a:cubicBezTo>
                    <a:pt x="3" y="3"/>
                    <a:pt x="2" y="1"/>
                    <a:pt x="1" y="0"/>
                  </a:cubicBezTo>
                </a:path>
              </a:pathLst>
            </a:custGeom>
            <a:solidFill>
              <a:srgbClr val="C1A2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6" name="Freeform 366"/>
            <p:cNvSpPr>
              <a:spLocks noEditPoints="1"/>
            </p:cNvSpPr>
            <p:nvPr/>
          </p:nvSpPr>
          <p:spPr bwMode="auto">
            <a:xfrm>
              <a:off x="7334250" y="3389313"/>
              <a:ext cx="266700" cy="177800"/>
            </a:xfrm>
            <a:custGeom>
              <a:avLst/>
              <a:gdLst>
                <a:gd name="T0" fmla="*/ 18 w 71"/>
                <a:gd name="T1" fmla="*/ 39 h 47"/>
                <a:gd name="T2" fmla="*/ 14 w 71"/>
                <a:gd name="T3" fmla="*/ 40 h 47"/>
                <a:gd name="T4" fmla="*/ 7 w 71"/>
                <a:gd name="T5" fmla="*/ 42 h 47"/>
                <a:gd name="T6" fmla="*/ 1 w 71"/>
                <a:gd name="T7" fmla="*/ 40 h 47"/>
                <a:gd name="T8" fmla="*/ 0 w 71"/>
                <a:gd name="T9" fmla="*/ 39 h 47"/>
                <a:gd name="T10" fmla="*/ 0 w 71"/>
                <a:gd name="T11" fmla="*/ 40 h 47"/>
                <a:gd name="T12" fmla="*/ 2 w 71"/>
                <a:gd name="T13" fmla="*/ 44 h 47"/>
                <a:gd name="T14" fmla="*/ 2 w 71"/>
                <a:gd name="T15" fmla="*/ 44 h 47"/>
                <a:gd name="T16" fmla="*/ 4 w 71"/>
                <a:gd name="T17" fmla="*/ 45 h 47"/>
                <a:gd name="T18" fmla="*/ 11 w 71"/>
                <a:gd name="T19" fmla="*/ 47 h 47"/>
                <a:gd name="T20" fmla="*/ 16 w 71"/>
                <a:gd name="T21" fmla="*/ 46 h 47"/>
                <a:gd name="T22" fmla="*/ 14 w 71"/>
                <a:gd name="T23" fmla="*/ 44 h 47"/>
                <a:gd name="T24" fmla="*/ 15 w 71"/>
                <a:gd name="T25" fmla="*/ 42 h 47"/>
                <a:gd name="T26" fmla="*/ 18 w 71"/>
                <a:gd name="T27" fmla="*/ 39 h 47"/>
                <a:gd name="T28" fmla="*/ 67 w 71"/>
                <a:gd name="T29" fmla="*/ 0 h 47"/>
                <a:gd name="T30" fmla="*/ 70 w 71"/>
                <a:gd name="T31" fmla="*/ 5 h 47"/>
                <a:gd name="T32" fmla="*/ 70 w 71"/>
                <a:gd name="T33" fmla="*/ 5 h 47"/>
                <a:gd name="T34" fmla="*/ 70 w 71"/>
                <a:gd name="T35" fmla="*/ 4 h 47"/>
                <a:gd name="T36" fmla="*/ 69 w 71"/>
                <a:gd name="T37" fmla="*/ 3 h 47"/>
                <a:gd name="T38" fmla="*/ 69 w 71"/>
                <a:gd name="T39" fmla="*/ 2 h 47"/>
                <a:gd name="T40" fmla="*/ 70 w 71"/>
                <a:gd name="T41" fmla="*/ 1 h 47"/>
                <a:gd name="T42" fmla="*/ 70 w 71"/>
                <a:gd name="T43" fmla="*/ 2 h 47"/>
                <a:gd name="T44" fmla="*/ 71 w 71"/>
                <a:gd name="T45" fmla="*/ 2 h 47"/>
                <a:gd name="T46" fmla="*/ 70 w 71"/>
                <a:gd name="T47" fmla="*/ 1 h 47"/>
                <a:gd name="T48" fmla="*/ 70 w 71"/>
                <a:gd name="T49" fmla="*/ 1 h 47"/>
                <a:gd name="T50" fmla="*/ 70 w 71"/>
                <a:gd name="T51" fmla="*/ 1 h 47"/>
                <a:gd name="T52" fmla="*/ 67 w 71"/>
                <a:gd name="T53" fmla="*/ 0 h 47"/>
                <a:gd name="T54" fmla="*/ 67 w 71"/>
                <a:gd name="T55" fmla="*/ 0 h 47"/>
                <a:gd name="T56" fmla="*/ 67 w 71"/>
                <a:gd name="T57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71" h="47">
                  <a:moveTo>
                    <a:pt x="18" y="39"/>
                  </a:moveTo>
                  <a:cubicBezTo>
                    <a:pt x="17" y="39"/>
                    <a:pt x="15" y="40"/>
                    <a:pt x="14" y="40"/>
                  </a:cubicBezTo>
                  <a:cubicBezTo>
                    <a:pt x="12" y="41"/>
                    <a:pt x="10" y="42"/>
                    <a:pt x="7" y="42"/>
                  </a:cubicBezTo>
                  <a:cubicBezTo>
                    <a:pt x="5" y="42"/>
                    <a:pt x="3" y="41"/>
                    <a:pt x="1" y="40"/>
                  </a:cubicBezTo>
                  <a:cubicBezTo>
                    <a:pt x="1" y="40"/>
                    <a:pt x="0" y="39"/>
                    <a:pt x="0" y="39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1" y="41"/>
                    <a:pt x="2" y="43"/>
                    <a:pt x="2" y="44"/>
                  </a:cubicBezTo>
                  <a:cubicBezTo>
                    <a:pt x="2" y="44"/>
                    <a:pt x="2" y="44"/>
                    <a:pt x="2" y="44"/>
                  </a:cubicBezTo>
                  <a:cubicBezTo>
                    <a:pt x="3" y="44"/>
                    <a:pt x="4" y="45"/>
                    <a:pt x="4" y="45"/>
                  </a:cubicBezTo>
                  <a:cubicBezTo>
                    <a:pt x="7" y="47"/>
                    <a:pt x="9" y="47"/>
                    <a:pt x="11" y="47"/>
                  </a:cubicBezTo>
                  <a:cubicBezTo>
                    <a:pt x="13" y="47"/>
                    <a:pt x="15" y="46"/>
                    <a:pt x="16" y="46"/>
                  </a:cubicBezTo>
                  <a:cubicBezTo>
                    <a:pt x="16" y="45"/>
                    <a:pt x="15" y="45"/>
                    <a:pt x="14" y="44"/>
                  </a:cubicBezTo>
                  <a:cubicBezTo>
                    <a:pt x="14" y="43"/>
                    <a:pt x="15" y="43"/>
                    <a:pt x="15" y="42"/>
                  </a:cubicBezTo>
                  <a:cubicBezTo>
                    <a:pt x="16" y="41"/>
                    <a:pt x="17" y="40"/>
                    <a:pt x="18" y="39"/>
                  </a:cubicBezTo>
                  <a:moveTo>
                    <a:pt x="67" y="0"/>
                  </a:moveTo>
                  <a:cubicBezTo>
                    <a:pt x="68" y="1"/>
                    <a:pt x="69" y="3"/>
                    <a:pt x="70" y="5"/>
                  </a:cubicBezTo>
                  <a:cubicBezTo>
                    <a:pt x="70" y="5"/>
                    <a:pt x="70" y="5"/>
                    <a:pt x="70" y="5"/>
                  </a:cubicBezTo>
                  <a:cubicBezTo>
                    <a:pt x="70" y="4"/>
                    <a:pt x="70" y="4"/>
                    <a:pt x="70" y="4"/>
                  </a:cubicBezTo>
                  <a:cubicBezTo>
                    <a:pt x="69" y="4"/>
                    <a:pt x="69" y="3"/>
                    <a:pt x="69" y="3"/>
                  </a:cubicBezTo>
                  <a:cubicBezTo>
                    <a:pt x="69" y="2"/>
                    <a:pt x="69" y="2"/>
                    <a:pt x="69" y="2"/>
                  </a:cubicBezTo>
                  <a:cubicBezTo>
                    <a:pt x="69" y="2"/>
                    <a:pt x="69" y="1"/>
                    <a:pt x="70" y="1"/>
                  </a:cubicBezTo>
                  <a:cubicBezTo>
                    <a:pt x="70" y="1"/>
                    <a:pt x="70" y="2"/>
                    <a:pt x="70" y="2"/>
                  </a:cubicBezTo>
                  <a:cubicBezTo>
                    <a:pt x="70" y="2"/>
                    <a:pt x="71" y="2"/>
                    <a:pt x="71" y="2"/>
                  </a:cubicBezTo>
                  <a:cubicBezTo>
                    <a:pt x="71" y="1"/>
                    <a:pt x="70" y="1"/>
                    <a:pt x="70" y="1"/>
                  </a:cubicBezTo>
                  <a:cubicBezTo>
                    <a:pt x="70" y="1"/>
                    <a:pt x="70" y="1"/>
                    <a:pt x="70" y="1"/>
                  </a:cubicBezTo>
                  <a:cubicBezTo>
                    <a:pt x="70" y="1"/>
                    <a:pt x="70" y="1"/>
                    <a:pt x="70" y="1"/>
                  </a:cubicBezTo>
                  <a:cubicBezTo>
                    <a:pt x="69" y="0"/>
                    <a:pt x="68" y="0"/>
                    <a:pt x="67" y="0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7" y="0"/>
                    <a:pt x="67" y="0"/>
                    <a:pt x="67" y="0"/>
                  </a:cubicBezTo>
                </a:path>
              </a:pathLst>
            </a:custGeom>
            <a:solidFill>
              <a:srgbClr val="130E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7" name="Freeform 367"/>
            <p:cNvSpPr>
              <a:spLocks noEditPoints="1"/>
            </p:cNvSpPr>
            <p:nvPr/>
          </p:nvSpPr>
          <p:spPr bwMode="auto">
            <a:xfrm>
              <a:off x="7262813" y="2943225"/>
              <a:ext cx="333375" cy="604838"/>
            </a:xfrm>
            <a:custGeom>
              <a:avLst/>
              <a:gdLst>
                <a:gd name="T0" fmla="*/ 73 w 89"/>
                <a:gd name="T1" fmla="*/ 103 h 161"/>
                <a:gd name="T2" fmla="*/ 76 w 89"/>
                <a:gd name="T3" fmla="*/ 108 h 161"/>
                <a:gd name="T4" fmla="*/ 79 w 89"/>
                <a:gd name="T5" fmla="*/ 100 h 161"/>
                <a:gd name="T6" fmla="*/ 68 w 89"/>
                <a:gd name="T7" fmla="*/ 90 h 161"/>
                <a:gd name="T8" fmla="*/ 38 w 89"/>
                <a:gd name="T9" fmla="*/ 109 h 161"/>
                <a:gd name="T10" fmla="*/ 63 w 89"/>
                <a:gd name="T11" fmla="*/ 88 h 161"/>
                <a:gd name="T12" fmla="*/ 69 w 89"/>
                <a:gd name="T13" fmla="*/ 82 h 161"/>
                <a:gd name="T14" fmla="*/ 69 w 89"/>
                <a:gd name="T15" fmla="*/ 77 h 161"/>
                <a:gd name="T16" fmla="*/ 58 w 89"/>
                <a:gd name="T17" fmla="*/ 69 h 161"/>
                <a:gd name="T18" fmla="*/ 15 w 89"/>
                <a:gd name="T19" fmla="*/ 150 h 161"/>
                <a:gd name="T20" fmla="*/ 24 w 89"/>
                <a:gd name="T21" fmla="*/ 71 h 161"/>
                <a:gd name="T22" fmla="*/ 67 w 89"/>
                <a:gd name="T23" fmla="*/ 68 h 161"/>
                <a:gd name="T24" fmla="*/ 67 w 89"/>
                <a:gd name="T25" fmla="*/ 63 h 161"/>
                <a:gd name="T26" fmla="*/ 60 w 89"/>
                <a:gd name="T27" fmla="*/ 66 h 161"/>
                <a:gd name="T28" fmla="*/ 61 w 89"/>
                <a:gd name="T29" fmla="*/ 63 h 161"/>
                <a:gd name="T30" fmla="*/ 7 w 89"/>
                <a:gd name="T31" fmla="*/ 65 h 161"/>
                <a:gd name="T32" fmla="*/ 12 w 89"/>
                <a:gd name="T33" fmla="*/ 71 h 161"/>
                <a:gd name="T34" fmla="*/ 45 w 89"/>
                <a:gd name="T35" fmla="*/ 61 h 161"/>
                <a:gd name="T36" fmla="*/ 34 w 89"/>
                <a:gd name="T37" fmla="*/ 81 h 161"/>
                <a:gd name="T38" fmla="*/ 66 w 89"/>
                <a:gd name="T39" fmla="*/ 53 h 161"/>
                <a:gd name="T40" fmla="*/ 19 w 89"/>
                <a:gd name="T41" fmla="*/ 58 h 161"/>
                <a:gd name="T42" fmla="*/ 23 w 89"/>
                <a:gd name="T43" fmla="*/ 63 h 161"/>
                <a:gd name="T44" fmla="*/ 59 w 89"/>
                <a:gd name="T45" fmla="*/ 50 h 161"/>
                <a:gd name="T46" fmla="*/ 61 w 89"/>
                <a:gd name="T47" fmla="*/ 55 h 161"/>
                <a:gd name="T48" fmla="*/ 12 w 89"/>
                <a:gd name="T49" fmla="*/ 43 h 161"/>
                <a:gd name="T50" fmla="*/ 38 w 89"/>
                <a:gd name="T51" fmla="*/ 53 h 161"/>
                <a:gd name="T52" fmla="*/ 47 w 89"/>
                <a:gd name="T53" fmla="*/ 43 h 161"/>
                <a:gd name="T54" fmla="*/ 48 w 89"/>
                <a:gd name="T55" fmla="*/ 57 h 161"/>
                <a:gd name="T56" fmla="*/ 28 w 89"/>
                <a:gd name="T57" fmla="*/ 41 h 161"/>
                <a:gd name="T58" fmla="*/ 55 w 89"/>
                <a:gd name="T59" fmla="*/ 39 h 161"/>
                <a:gd name="T60" fmla="*/ 57 w 89"/>
                <a:gd name="T61" fmla="*/ 42 h 161"/>
                <a:gd name="T62" fmla="*/ 63 w 89"/>
                <a:gd name="T63" fmla="*/ 40 h 161"/>
                <a:gd name="T64" fmla="*/ 60 w 89"/>
                <a:gd name="T65" fmla="*/ 41 h 161"/>
                <a:gd name="T66" fmla="*/ 17 w 89"/>
                <a:gd name="T67" fmla="*/ 30 h 161"/>
                <a:gd name="T68" fmla="*/ 29 w 89"/>
                <a:gd name="T69" fmla="*/ 34 h 161"/>
                <a:gd name="T70" fmla="*/ 37 w 89"/>
                <a:gd name="T71" fmla="*/ 41 h 161"/>
                <a:gd name="T72" fmla="*/ 58 w 89"/>
                <a:gd name="T73" fmla="*/ 26 h 161"/>
                <a:gd name="T74" fmla="*/ 53 w 89"/>
                <a:gd name="T75" fmla="*/ 31 h 161"/>
                <a:gd name="T76" fmla="*/ 54 w 89"/>
                <a:gd name="T77" fmla="*/ 29 h 161"/>
                <a:gd name="T78" fmla="*/ 41 w 89"/>
                <a:gd name="T79" fmla="*/ 18 h 161"/>
                <a:gd name="T80" fmla="*/ 28 w 89"/>
                <a:gd name="T81" fmla="*/ 28 h 161"/>
                <a:gd name="T82" fmla="*/ 57 w 89"/>
                <a:gd name="T83" fmla="*/ 16 h 161"/>
                <a:gd name="T84" fmla="*/ 45 w 89"/>
                <a:gd name="T85" fmla="*/ 14 h 161"/>
                <a:gd name="T86" fmla="*/ 48 w 89"/>
                <a:gd name="T87" fmla="*/ 17 h 161"/>
                <a:gd name="T88" fmla="*/ 0 w 89"/>
                <a:gd name="T89" fmla="*/ 110 h 161"/>
                <a:gd name="T90" fmla="*/ 33 w 89"/>
                <a:gd name="T91" fmla="*/ 159 h 161"/>
                <a:gd name="T92" fmla="*/ 33 w 89"/>
                <a:gd name="T93" fmla="*/ 155 h 161"/>
                <a:gd name="T94" fmla="*/ 57 w 89"/>
                <a:gd name="T95" fmla="*/ 109 h 161"/>
                <a:gd name="T96" fmla="*/ 81 w 89"/>
                <a:gd name="T97" fmla="*/ 124 h 161"/>
                <a:gd name="T98" fmla="*/ 82 w 89"/>
                <a:gd name="T99" fmla="*/ 121 h 161"/>
                <a:gd name="T100" fmla="*/ 87 w 89"/>
                <a:gd name="T101" fmla="*/ 125 h 161"/>
                <a:gd name="T102" fmla="*/ 85 w 89"/>
                <a:gd name="T103" fmla="*/ 114 h 161"/>
                <a:gd name="T104" fmla="*/ 66 w 89"/>
                <a:gd name="T105" fmla="*/ 28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89" h="161">
                  <a:moveTo>
                    <a:pt x="76" y="110"/>
                  </a:moveTo>
                  <a:cubicBezTo>
                    <a:pt x="76" y="110"/>
                    <a:pt x="76" y="110"/>
                    <a:pt x="76" y="110"/>
                  </a:cubicBezTo>
                  <a:cubicBezTo>
                    <a:pt x="75" y="110"/>
                    <a:pt x="74" y="109"/>
                    <a:pt x="73" y="108"/>
                  </a:cubicBezTo>
                  <a:cubicBezTo>
                    <a:pt x="73" y="107"/>
                    <a:pt x="72" y="106"/>
                    <a:pt x="72" y="104"/>
                  </a:cubicBezTo>
                  <a:cubicBezTo>
                    <a:pt x="72" y="103"/>
                    <a:pt x="72" y="103"/>
                    <a:pt x="73" y="103"/>
                  </a:cubicBezTo>
                  <a:cubicBezTo>
                    <a:pt x="73" y="103"/>
                    <a:pt x="73" y="103"/>
                    <a:pt x="73" y="103"/>
                  </a:cubicBezTo>
                  <a:cubicBezTo>
                    <a:pt x="74" y="103"/>
                    <a:pt x="74" y="104"/>
                    <a:pt x="75" y="104"/>
                  </a:cubicBezTo>
                  <a:cubicBezTo>
                    <a:pt x="75" y="105"/>
                    <a:pt x="75" y="105"/>
                    <a:pt x="75" y="106"/>
                  </a:cubicBezTo>
                  <a:cubicBezTo>
                    <a:pt x="75" y="106"/>
                    <a:pt x="75" y="106"/>
                    <a:pt x="75" y="106"/>
                  </a:cubicBezTo>
                  <a:cubicBezTo>
                    <a:pt x="75" y="106"/>
                    <a:pt x="76" y="106"/>
                    <a:pt x="76" y="106"/>
                  </a:cubicBezTo>
                  <a:cubicBezTo>
                    <a:pt x="76" y="107"/>
                    <a:pt x="76" y="107"/>
                    <a:pt x="76" y="107"/>
                  </a:cubicBezTo>
                  <a:cubicBezTo>
                    <a:pt x="76" y="107"/>
                    <a:pt x="76" y="108"/>
                    <a:pt x="76" y="108"/>
                  </a:cubicBezTo>
                  <a:cubicBezTo>
                    <a:pt x="77" y="109"/>
                    <a:pt x="76" y="110"/>
                    <a:pt x="76" y="110"/>
                  </a:cubicBezTo>
                  <a:moveTo>
                    <a:pt x="79" y="107"/>
                  </a:moveTo>
                  <a:cubicBezTo>
                    <a:pt x="79" y="107"/>
                    <a:pt x="77" y="106"/>
                    <a:pt x="77" y="105"/>
                  </a:cubicBezTo>
                  <a:cubicBezTo>
                    <a:pt x="76" y="102"/>
                    <a:pt x="75" y="100"/>
                    <a:pt x="75" y="98"/>
                  </a:cubicBezTo>
                  <a:cubicBezTo>
                    <a:pt x="75" y="97"/>
                    <a:pt x="75" y="97"/>
                    <a:pt x="76" y="97"/>
                  </a:cubicBezTo>
                  <a:cubicBezTo>
                    <a:pt x="77" y="97"/>
                    <a:pt x="79" y="98"/>
                    <a:pt x="79" y="100"/>
                  </a:cubicBezTo>
                  <a:cubicBezTo>
                    <a:pt x="79" y="101"/>
                    <a:pt x="80" y="103"/>
                    <a:pt x="80" y="105"/>
                  </a:cubicBezTo>
                  <a:cubicBezTo>
                    <a:pt x="81" y="106"/>
                    <a:pt x="80" y="107"/>
                    <a:pt x="79" y="107"/>
                  </a:cubicBezTo>
                  <a:moveTo>
                    <a:pt x="71" y="94"/>
                  </a:moveTo>
                  <a:cubicBezTo>
                    <a:pt x="71" y="94"/>
                    <a:pt x="71" y="94"/>
                    <a:pt x="71" y="94"/>
                  </a:cubicBezTo>
                  <a:cubicBezTo>
                    <a:pt x="70" y="94"/>
                    <a:pt x="69" y="93"/>
                    <a:pt x="69" y="92"/>
                  </a:cubicBezTo>
                  <a:cubicBezTo>
                    <a:pt x="68" y="91"/>
                    <a:pt x="68" y="91"/>
                    <a:pt x="68" y="90"/>
                  </a:cubicBezTo>
                  <a:cubicBezTo>
                    <a:pt x="67" y="89"/>
                    <a:pt x="68" y="88"/>
                    <a:pt x="69" y="88"/>
                  </a:cubicBezTo>
                  <a:cubicBezTo>
                    <a:pt x="69" y="88"/>
                    <a:pt x="69" y="88"/>
                    <a:pt x="69" y="88"/>
                  </a:cubicBezTo>
                  <a:cubicBezTo>
                    <a:pt x="70" y="88"/>
                    <a:pt x="71" y="89"/>
                    <a:pt x="71" y="90"/>
                  </a:cubicBezTo>
                  <a:cubicBezTo>
                    <a:pt x="72" y="92"/>
                    <a:pt x="72" y="92"/>
                    <a:pt x="72" y="92"/>
                  </a:cubicBezTo>
                  <a:cubicBezTo>
                    <a:pt x="72" y="94"/>
                    <a:pt x="72" y="94"/>
                    <a:pt x="71" y="94"/>
                  </a:cubicBezTo>
                  <a:moveTo>
                    <a:pt x="38" y="109"/>
                  </a:moveTo>
                  <a:cubicBezTo>
                    <a:pt x="37" y="109"/>
                    <a:pt x="35" y="108"/>
                    <a:pt x="34" y="106"/>
                  </a:cubicBezTo>
                  <a:cubicBezTo>
                    <a:pt x="32" y="101"/>
                    <a:pt x="30" y="97"/>
                    <a:pt x="29" y="93"/>
                  </a:cubicBezTo>
                  <a:cubicBezTo>
                    <a:pt x="27" y="84"/>
                    <a:pt x="36" y="83"/>
                    <a:pt x="42" y="83"/>
                  </a:cubicBezTo>
                  <a:cubicBezTo>
                    <a:pt x="44" y="82"/>
                    <a:pt x="45" y="82"/>
                    <a:pt x="47" y="82"/>
                  </a:cubicBezTo>
                  <a:cubicBezTo>
                    <a:pt x="51" y="82"/>
                    <a:pt x="56" y="83"/>
                    <a:pt x="61" y="86"/>
                  </a:cubicBezTo>
                  <a:cubicBezTo>
                    <a:pt x="62" y="87"/>
                    <a:pt x="63" y="88"/>
                    <a:pt x="63" y="88"/>
                  </a:cubicBezTo>
                  <a:cubicBezTo>
                    <a:pt x="64" y="90"/>
                    <a:pt x="65" y="91"/>
                    <a:pt x="66" y="92"/>
                  </a:cubicBezTo>
                  <a:cubicBezTo>
                    <a:pt x="68" y="99"/>
                    <a:pt x="70" y="105"/>
                    <a:pt x="65" y="105"/>
                  </a:cubicBezTo>
                  <a:cubicBezTo>
                    <a:pt x="61" y="106"/>
                    <a:pt x="56" y="106"/>
                    <a:pt x="51" y="107"/>
                  </a:cubicBezTo>
                  <a:cubicBezTo>
                    <a:pt x="48" y="107"/>
                    <a:pt x="45" y="108"/>
                    <a:pt x="41" y="108"/>
                  </a:cubicBezTo>
                  <a:cubicBezTo>
                    <a:pt x="40" y="108"/>
                    <a:pt x="39" y="109"/>
                    <a:pt x="38" y="109"/>
                  </a:cubicBezTo>
                  <a:moveTo>
                    <a:pt x="69" y="82"/>
                  </a:moveTo>
                  <a:cubicBezTo>
                    <a:pt x="69" y="82"/>
                    <a:pt x="69" y="82"/>
                    <a:pt x="69" y="82"/>
                  </a:cubicBezTo>
                  <a:cubicBezTo>
                    <a:pt x="69" y="82"/>
                    <a:pt x="67" y="81"/>
                    <a:pt x="67" y="80"/>
                  </a:cubicBezTo>
                  <a:cubicBezTo>
                    <a:pt x="67" y="79"/>
                    <a:pt x="66" y="78"/>
                    <a:pt x="66" y="77"/>
                  </a:cubicBezTo>
                  <a:cubicBezTo>
                    <a:pt x="65" y="76"/>
                    <a:pt x="66" y="75"/>
                    <a:pt x="67" y="75"/>
                  </a:cubicBezTo>
                  <a:cubicBezTo>
                    <a:pt x="67" y="75"/>
                    <a:pt x="67" y="75"/>
                    <a:pt x="67" y="75"/>
                  </a:cubicBezTo>
                  <a:cubicBezTo>
                    <a:pt x="67" y="75"/>
                    <a:pt x="69" y="76"/>
                    <a:pt x="69" y="77"/>
                  </a:cubicBezTo>
                  <a:cubicBezTo>
                    <a:pt x="70" y="78"/>
                    <a:pt x="70" y="79"/>
                    <a:pt x="70" y="81"/>
                  </a:cubicBezTo>
                  <a:cubicBezTo>
                    <a:pt x="71" y="82"/>
                    <a:pt x="70" y="82"/>
                    <a:pt x="69" y="82"/>
                  </a:cubicBezTo>
                  <a:moveTo>
                    <a:pt x="62" y="80"/>
                  </a:moveTo>
                  <a:cubicBezTo>
                    <a:pt x="61" y="80"/>
                    <a:pt x="60" y="80"/>
                    <a:pt x="59" y="78"/>
                  </a:cubicBezTo>
                  <a:cubicBezTo>
                    <a:pt x="58" y="76"/>
                    <a:pt x="58" y="73"/>
                    <a:pt x="57" y="71"/>
                  </a:cubicBezTo>
                  <a:cubicBezTo>
                    <a:pt x="57" y="70"/>
                    <a:pt x="58" y="69"/>
                    <a:pt x="58" y="69"/>
                  </a:cubicBezTo>
                  <a:cubicBezTo>
                    <a:pt x="58" y="69"/>
                    <a:pt x="59" y="69"/>
                    <a:pt x="59" y="70"/>
                  </a:cubicBezTo>
                  <a:cubicBezTo>
                    <a:pt x="60" y="70"/>
                    <a:pt x="61" y="71"/>
                    <a:pt x="61" y="72"/>
                  </a:cubicBezTo>
                  <a:cubicBezTo>
                    <a:pt x="61" y="74"/>
                    <a:pt x="62" y="76"/>
                    <a:pt x="62" y="79"/>
                  </a:cubicBezTo>
                  <a:cubicBezTo>
                    <a:pt x="63" y="80"/>
                    <a:pt x="62" y="80"/>
                    <a:pt x="62" y="80"/>
                  </a:cubicBezTo>
                  <a:moveTo>
                    <a:pt x="17" y="152"/>
                  </a:moveTo>
                  <a:cubicBezTo>
                    <a:pt x="16" y="152"/>
                    <a:pt x="16" y="151"/>
                    <a:pt x="15" y="150"/>
                  </a:cubicBezTo>
                  <a:cubicBezTo>
                    <a:pt x="13" y="148"/>
                    <a:pt x="12" y="146"/>
                    <a:pt x="12" y="145"/>
                  </a:cubicBezTo>
                  <a:cubicBezTo>
                    <a:pt x="9" y="136"/>
                    <a:pt x="8" y="129"/>
                    <a:pt x="8" y="122"/>
                  </a:cubicBezTo>
                  <a:cubicBezTo>
                    <a:pt x="7" y="110"/>
                    <a:pt x="6" y="98"/>
                    <a:pt x="8" y="88"/>
                  </a:cubicBezTo>
                  <a:cubicBezTo>
                    <a:pt x="9" y="81"/>
                    <a:pt x="12" y="75"/>
                    <a:pt x="17" y="71"/>
                  </a:cubicBezTo>
                  <a:cubicBezTo>
                    <a:pt x="18" y="71"/>
                    <a:pt x="19" y="69"/>
                    <a:pt x="21" y="69"/>
                  </a:cubicBezTo>
                  <a:cubicBezTo>
                    <a:pt x="22" y="69"/>
                    <a:pt x="23" y="69"/>
                    <a:pt x="24" y="71"/>
                  </a:cubicBezTo>
                  <a:cubicBezTo>
                    <a:pt x="26" y="73"/>
                    <a:pt x="26" y="78"/>
                    <a:pt x="27" y="80"/>
                  </a:cubicBezTo>
                  <a:cubicBezTo>
                    <a:pt x="28" y="86"/>
                    <a:pt x="28" y="91"/>
                    <a:pt x="28" y="97"/>
                  </a:cubicBezTo>
                  <a:cubicBezTo>
                    <a:pt x="29" y="106"/>
                    <a:pt x="29" y="115"/>
                    <a:pt x="28" y="122"/>
                  </a:cubicBezTo>
                  <a:cubicBezTo>
                    <a:pt x="26" y="132"/>
                    <a:pt x="24" y="142"/>
                    <a:pt x="20" y="149"/>
                  </a:cubicBezTo>
                  <a:cubicBezTo>
                    <a:pt x="19" y="150"/>
                    <a:pt x="18" y="152"/>
                    <a:pt x="17" y="152"/>
                  </a:cubicBezTo>
                  <a:moveTo>
                    <a:pt x="67" y="68"/>
                  </a:moveTo>
                  <a:cubicBezTo>
                    <a:pt x="67" y="68"/>
                    <a:pt x="66" y="67"/>
                    <a:pt x="65" y="66"/>
                  </a:cubicBezTo>
                  <a:cubicBezTo>
                    <a:pt x="65" y="66"/>
                    <a:pt x="65" y="65"/>
                    <a:pt x="65" y="65"/>
                  </a:cubicBezTo>
                  <a:cubicBezTo>
                    <a:pt x="65" y="64"/>
                    <a:pt x="65" y="64"/>
                    <a:pt x="65" y="64"/>
                  </a:cubicBezTo>
                  <a:cubicBezTo>
                    <a:pt x="65" y="64"/>
                    <a:pt x="65" y="63"/>
                    <a:pt x="65" y="63"/>
                  </a:cubicBezTo>
                  <a:cubicBezTo>
                    <a:pt x="66" y="63"/>
                    <a:pt x="66" y="63"/>
                    <a:pt x="66" y="63"/>
                  </a:cubicBezTo>
                  <a:cubicBezTo>
                    <a:pt x="66" y="63"/>
                    <a:pt x="66" y="63"/>
                    <a:pt x="67" y="63"/>
                  </a:cubicBezTo>
                  <a:cubicBezTo>
                    <a:pt x="67" y="63"/>
                    <a:pt x="68" y="64"/>
                    <a:pt x="68" y="64"/>
                  </a:cubicBezTo>
                  <a:cubicBezTo>
                    <a:pt x="69" y="65"/>
                    <a:pt x="69" y="66"/>
                    <a:pt x="69" y="67"/>
                  </a:cubicBezTo>
                  <a:cubicBezTo>
                    <a:pt x="69" y="67"/>
                    <a:pt x="68" y="68"/>
                    <a:pt x="68" y="68"/>
                  </a:cubicBezTo>
                  <a:cubicBezTo>
                    <a:pt x="68" y="68"/>
                    <a:pt x="68" y="68"/>
                    <a:pt x="67" y="68"/>
                  </a:cubicBezTo>
                  <a:moveTo>
                    <a:pt x="61" y="67"/>
                  </a:moveTo>
                  <a:cubicBezTo>
                    <a:pt x="60" y="67"/>
                    <a:pt x="60" y="67"/>
                    <a:pt x="60" y="66"/>
                  </a:cubicBezTo>
                  <a:cubicBezTo>
                    <a:pt x="59" y="66"/>
                    <a:pt x="59" y="65"/>
                    <a:pt x="58" y="65"/>
                  </a:cubicBezTo>
                  <a:cubicBezTo>
                    <a:pt x="58" y="64"/>
                    <a:pt x="58" y="64"/>
                    <a:pt x="58" y="63"/>
                  </a:cubicBezTo>
                  <a:cubicBezTo>
                    <a:pt x="58" y="62"/>
                    <a:pt x="58" y="62"/>
                    <a:pt x="58" y="62"/>
                  </a:cubicBezTo>
                  <a:cubicBezTo>
                    <a:pt x="58" y="62"/>
                    <a:pt x="58" y="62"/>
                    <a:pt x="59" y="62"/>
                  </a:cubicBezTo>
                  <a:cubicBezTo>
                    <a:pt x="59" y="62"/>
                    <a:pt x="59" y="62"/>
                    <a:pt x="60" y="62"/>
                  </a:cubicBezTo>
                  <a:cubicBezTo>
                    <a:pt x="60" y="62"/>
                    <a:pt x="61" y="63"/>
                    <a:pt x="61" y="63"/>
                  </a:cubicBezTo>
                  <a:cubicBezTo>
                    <a:pt x="61" y="64"/>
                    <a:pt x="62" y="64"/>
                    <a:pt x="62" y="65"/>
                  </a:cubicBezTo>
                  <a:cubicBezTo>
                    <a:pt x="62" y="66"/>
                    <a:pt x="62" y="66"/>
                    <a:pt x="62" y="66"/>
                  </a:cubicBezTo>
                  <a:cubicBezTo>
                    <a:pt x="62" y="66"/>
                    <a:pt x="61" y="67"/>
                    <a:pt x="61" y="67"/>
                  </a:cubicBezTo>
                  <a:moveTo>
                    <a:pt x="12" y="71"/>
                  </a:moveTo>
                  <a:cubicBezTo>
                    <a:pt x="11" y="71"/>
                    <a:pt x="10" y="70"/>
                    <a:pt x="9" y="70"/>
                  </a:cubicBezTo>
                  <a:cubicBezTo>
                    <a:pt x="8" y="68"/>
                    <a:pt x="7" y="67"/>
                    <a:pt x="7" y="65"/>
                  </a:cubicBezTo>
                  <a:cubicBezTo>
                    <a:pt x="8" y="64"/>
                    <a:pt x="8" y="63"/>
                    <a:pt x="9" y="62"/>
                  </a:cubicBezTo>
                  <a:cubicBezTo>
                    <a:pt x="9" y="61"/>
                    <a:pt x="9" y="61"/>
                    <a:pt x="10" y="61"/>
                  </a:cubicBezTo>
                  <a:cubicBezTo>
                    <a:pt x="11" y="61"/>
                    <a:pt x="11" y="61"/>
                    <a:pt x="12" y="62"/>
                  </a:cubicBezTo>
                  <a:cubicBezTo>
                    <a:pt x="14" y="63"/>
                    <a:pt x="14" y="65"/>
                    <a:pt x="14" y="66"/>
                  </a:cubicBezTo>
                  <a:cubicBezTo>
                    <a:pt x="14" y="67"/>
                    <a:pt x="13" y="69"/>
                    <a:pt x="13" y="70"/>
                  </a:cubicBezTo>
                  <a:cubicBezTo>
                    <a:pt x="13" y="71"/>
                    <a:pt x="12" y="71"/>
                    <a:pt x="12" y="71"/>
                  </a:cubicBezTo>
                  <a:moveTo>
                    <a:pt x="34" y="81"/>
                  </a:moveTo>
                  <a:cubicBezTo>
                    <a:pt x="33" y="81"/>
                    <a:pt x="32" y="81"/>
                    <a:pt x="31" y="80"/>
                  </a:cubicBezTo>
                  <a:cubicBezTo>
                    <a:pt x="26" y="78"/>
                    <a:pt x="25" y="66"/>
                    <a:pt x="26" y="65"/>
                  </a:cubicBezTo>
                  <a:cubicBezTo>
                    <a:pt x="29" y="61"/>
                    <a:pt x="32" y="59"/>
                    <a:pt x="38" y="59"/>
                  </a:cubicBezTo>
                  <a:cubicBezTo>
                    <a:pt x="38" y="59"/>
                    <a:pt x="38" y="59"/>
                    <a:pt x="39" y="59"/>
                  </a:cubicBezTo>
                  <a:cubicBezTo>
                    <a:pt x="41" y="60"/>
                    <a:pt x="43" y="60"/>
                    <a:pt x="45" y="61"/>
                  </a:cubicBezTo>
                  <a:cubicBezTo>
                    <a:pt x="48" y="63"/>
                    <a:pt x="51" y="65"/>
                    <a:pt x="52" y="68"/>
                  </a:cubicBezTo>
                  <a:cubicBezTo>
                    <a:pt x="54" y="71"/>
                    <a:pt x="54" y="73"/>
                    <a:pt x="53" y="75"/>
                  </a:cubicBezTo>
                  <a:cubicBezTo>
                    <a:pt x="53" y="77"/>
                    <a:pt x="53" y="78"/>
                    <a:pt x="52" y="79"/>
                  </a:cubicBezTo>
                  <a:cubicBezTo>
                    <a:pt x="51" y="80"/>
                    <a:pt x="50" y="80"/>
                    <a:pt x="48" y="80"/>
                  </a:cubicBezTo>
                  <a:cubicBezTo>
                    <a:pt x="45" y="80"/>
                    <a:pt x="42" y="80"/>
                    <a:pt x="39" y="80"/>
                  </a:cubicBezTo>
                  <a:cubicBezTo>
                    <a:pt x="38" y="80"/>
                    <a:pt x="36" y="81"/>
                    <a:pt x="34" y="81"/>
                  </a:cubicBezTo>
                  <a:moveTo>
                    <a:pt x="68" y="60"/>
                  </a:moveTo>
                  <a:cubicBezTo>
                    <a:pt x="68" y="60"/>
                    <a:pt x="67" y="60"/>
                    <a:pt x="67" y="60"/>
                  </a:cubicBezTo>
                  <a:cubicBezTo>
                    <a:pt x="66" y="59"/>
                    <a:pt x="65" y="58"/>
                    <a:pt x="65" y="57"/>
                  </a:cubicBezTo>
                  <a:cubicBezTo>
                    <a:pt x="65" y="56"/>
                    <a:pt x="65" y="55"/>
                    <a:pt x="64" y="55"/>
                  </a:cubicBezTo>
                  <a:cubicBezTo>
                    <a:pt x="64" y="54"/>
                    <a:pt x="65" y="53"/>
                    <a:pt x="65" y="53"/>
                  </a:cubicBezTo>
                  <a:cubicBezTo>
                    <a:pt x="66" y="53"/>
                    <a:pt x="66" y="53"/>
                    <a:pt x="66" y="53"/>
                  </a:cubicBezTo>
                  <a:cubicBezTo>
                    <a:pt x="67" y="54"/>
                    <a:pt x="68" y="55"/>
                    <a:pt x="68" y="56"/>
                  </a:cubicBezTo>
                  <a:cubicBezTo>
                    <a:pt x="68" y="57"/>
                    <a:pt x="68" y="58"/>
                    <a:pt x="69" y="58"/>
                  </a:cubicBezTo>
                  <a:cubicBezTo>
                    <a:pt x="69" y="59"/>
                    <a:pt x="68" y="60"/>
                    <a:pt x="68" y="60"/>
                  </a:cubicBezTo>
                  <a:moveTo>
                    <a:pt x="23" y="63"/>
                  </a:moveTo>
                  <a:cubicBezTo>
                    <a:pt x="23" y="63"/>
                    <a:pt x="22" y="63"/>
                    <a:pt x="22" y="63"/>
                  </a:cubicBezTo>
                  <a:cubicBezTo>
                    <a:pt x="20" y="62"/>
                    <a:pt x="19" y="60"/>
                    <a:pt x="19" y="58"/>
                  </a:cubicBezTo>
                  <a:cubicBezTo>
                    <a:pt x="19" y="57"/>
                    <a:pt x="20" y="55"/>
                    <a:pt x="20" y="53"/>
                  </a:cubicBezTo>
                  <a:cubicBezTo>
                    <a:pt x="20" y="53"/>
                    <a:pt x="20" y="52"/>
                    <a:pt x="21" y="52"/>
                  </a:cubicBezTo>
                  <a:cubicBezTo>
                    <a:pt x="22" y="52"/>
                    <a:pt x="22" y="52"/>
                    <a:pt x="23" y="53"/>
                  </a:cubicBezTo>
                  <a:cubicBezTo>
                    <a:pt x="24" y="53"/>
                    <a:pt x="25" y="55"/>
                    <a:pt x="25" y="57"/>
                  </a:cubicBezTo>
                  <a:cubicBezTo>
                    <a:pt x="25" y="58"/>
                    <a:pt x="25" y="60"/>
                    <a:pt x="25" y="62"/>
                  </a:cubicBezTo>
                  <a:cubicBezTo>
                    <a:pt x="24" y="63"/>
                    <a:pt x="24" y="63"/>
                    <a:pt x="23" y="63"/>
                  </a:cubicBezTo>
                  <a:moveTo>
                    <a:pt x="61" y="55"/>
                  </a:moveTo>
                  <a:cubicBezTo>
                    <a:pt x="61" y="55"/>
                    <a:pt x="60" y="54"/>
                    <a:pt x="60" y="54"/>
                  </a:cubicBezTo>
                  <a:cubicBezTo>
                    <a:pt x="60" y="54"/>
                    <a:pt x="59" y="53"/>
                    <a:pt x="59" y="53"/>
                  </a:cubicBezTo>
                  <a:cubicBezTo>
                    <a:pt x="58" y="52"/>
                    <a:pt x="58" y="52"/>
                    <a:pt x="58" y="51"/>
                  </a:cubicBezTo>
                  <a:cubicBezTo>
                    <a:pt x="58" y="50"/>
                    <a:pt x="58" y="50"/>
                    <a:pt x="58" y="50"/>
                  </a:cubicBezTo>
                  <a:cubicBezTo>
                    <a:pt x="58" y="50"/>
                    <a:pt x="59" y="50"/>
                    <a:pt x="59" y="50"/>
                  </a:cubicBezTo>
                  <a:cubicBezTo>
                    <a:pt x="59" y="50"/>
                    <a:pt x="59" y="49"/>
                    <a:pt x="59" y="49"/>
                  </a:cubicBezTo>
                  <a:cubicBezTo>
                    <a:pt x="59" y="49"/>
                    <a:pt x="60" y="50"/>
                    <a:pt x="60" y="50"/>
                  </a:cubicBezTo>
                  <a:cubicBezTo>
                    <a:pt x="61" y="50"/>
                    <a:pt x="61" y="51"/>
                    <a:pt x="62" y="51"/>
                  </a:cubicBezTo>
                  <a:cubicBezTo>
                    <a:pt x="62" y="52"/>
                    <a:pt x="62" y="52"/>
                    <a:pt x="62" y="53"/>
                  </a:cubicBezTo>
                  <a:cubicBezTo>
                    <a:pt x="62" y="54"/>
                    <a:pt x="62" y="54"/>
                    <a:pt x="62" y="54"/>
                  </a:cubicBezTo>
                  <a:cubicBezTo>
                    <a:pt x="62" y="54"/>
                    <a:pt x="62" y="54"/>
                    <a:pt x="61" y="55"/>
                  </a:cubicBezTo>
                  <a:cubicBezTo>
                    <a:pt x="61" y="55"/>
                    <a:pt x="61" y="55"/>
                    <a:pt x="61" y="55"/>
                  </a:cubicBezTo>
                  <a:moveTo>
                    <a:pt x="14" y="58"/>
                  </a:moveTo>
                  <a:cubicBezTo>
                    <a:pt x="13" y="58"/>
                    <a:pt x="12" y="57"/>
                    <a:pt x="11" y="56"/>
                  </a:cubicBezTo>
                  <a:cubicBezTo>
                    <a:pt x="9" y="55"/>
                    <a:pt x="9" y="53"/>
                    <a:pt x="9" y="51"/>
                  </a:cubicBezTo>
                  <a:cubicBezTo>
                    <a:pt x="9" y="49"/>
                    <a:pt x="10" y="47"/>
                    <a:pt x="10" y="45"/>
                  </a:cubicBezTo>
                  <a:cubicBezTo>
                    <a:pt x="10" y="44"/>
                    <a:pt x="11" y="43"/>
                    <a:pt x="12" y="43"/>
                  </a:cubicBezTo>
                  <a:cubicBezTo>
                    <a:pt x="13" y="43"/>
                    <a:pt x="13" y="44"/>
                    <a:pt x="14" y="44"/>
                  </a:cubicBezTo>
                  <a:cubicBezTo>
                    <a:pt x="16" y="45"/>
                    <a:pt x="17" y="48"/>
                    <a:pt x="17" y="49"/>
                  </a:cubicBezTo>
                  <a:cubicBezTo>
                    <a:pt x="17" y="52"/>
                    <a:pt x="16" y="54"/>
                    <a:pt x="15" y="57"/>
                  </a:cubicBezTo>
                  <a:cubicBezTo>
                    <a:pt x="15" y="57"/>
                    <a:pt x="15" y="58"/>
                    <a:pt x="14" y="58"/>
                  </a:cubicBezTo>
                  <a:moveTo>
                    <a:pt x="45" y="57"/>
                  </a:moveTo>
                  <a:cubicBezTo>
                    <a:pt x="43" y="57"/>
                    <a:pt x="41" y="56"/>
                    <a:pt x="38" y="53"/>
                  </a:cubicBezTo>
                  <a:cubicBezTo>
                    <a:pt x="37" y="52"/>
                    <a:pt x="36" y="51"/>
                    <a:pt x="35" y="49"/>
                  </a:cubicBezTo>
                  <a:cubicBezTo>
                    <a:pt x="34" y="47"/>
                    <a:pt x="34" y="45"/>
                    <a:pt x="34" y="43"/>
                  </a:cubicBezTo>
                  <a:cubicBezTo>
                    <a:pt x="35" y="42"/>
                    <a:pt x="36" y="42"/>
                    <a:pt x="37" y="42"/>
                  </a:cubicBezTo>
                  <a:cubicBezTo>
                    <a:pt x="38" y="42"/>
                    <a:pt x="38" y="42"/>
                    <a:pt x="39" y="42"/>
                  </a:cubicBezTo>
                  <a:cubicBezTo>
                    <a:pt x="41" y="42"/>
                    <a:pt x="44" y="42"/>
                    <a:pt x="46" y="43"/>
                  </a:cubicBezTo>
                  <a:cubicBezTo>
                    <a:pt x="46" y="43"/>
                    <a:pt x="47" y="43"/>
                    <a:pt x="47" y="43"/>
                  </a:cubicBezTo>
                  <a:cubicBezTo>
                    <a:pt x="47" y="43"/>
                    <a:pt x="47" y="43"/>
                    <a:pt x="47" y="43"/>
                  </a:cubicBezTo>
                  <a:cubicBezTo>
                    <a:pt x="48" y="43"/>
                    <a:pt x="48" y="43"/>
                    <a:pt x="48" y="43"/>
                  </a:cubicBezTo>
                  <a:cubicBezTo>
                    <a:pt x="49" y="43"/>
                    <a:pt x="50" y="43"/>
                    <a:pt x="51" y="43"/>
                  </a:cubicBezTo>
                  <a:cubicBezTo>
                    <a:pt x="52" y="44"/>
                    <a:pt x="53" y="44"/>
                    <a:pt x="53" y="45"/>
                  </a:cubicBezTo>
                  <a:cubicBezTo>
                    <a:pt x="56" y="48"/>
                    <a:pt x="57" y="54"/>
                    <a:pt x="56" y="55"/>
                  </a:cubicBezTo>
                  <a:cubicBezTo>
                    <a:pt x="54" y="56"/>
                    <a:pt x="51" y="56"/>
                    <a:pt x="48" y="57"/>
                  </a:cubicBezTo>
                  <a:cubicBezTo>
                    <a:pt x="47" y="57"/>
                    <a:pt x="47" y="57"/>
                    <a:pt x="45" y="57"/>
                  </a:cubicBezTo>
                  <a:moveTo>
                    <a:pt x="26" y="50"/>
                  </a:moveTo>
                  <a:cubicBezTo>
                    <a:pt x="24" y="50"/>
                    <a:pt x="21" y="48"/>
                    <a:pt x="22" y="46"/>
                  </a:cubicBezTo>
                  <a:cubicBezTo>
                    <a:pt x="22" y="43"/>
                    <a:pt x="23" y="41"/>
                    <a:pt x="24" y="39"/>
                  </a:cubicBezTo>
                  <a:cubicBezTo>
                    <a:pt x="24" y="39"/>
                    <a:pt x="24" y="39"/>
                    <a:pt x="25" y="39"/>
                  </a:cubicBezTo>
                  <a:cubicBezTo>
                    <a:pt x="26" y="39"/>
                    <a:pt x="27" y="40"/>
                    <a:pt x="28" y="41"/>
                  </a:cubicBezTo>
                  <a:cubicBezTo>
                    <a:pt x="29" y="43"/>
                    <a:pt x="29" y="44"/>
                    <a:pt x="29" y="45"/>
                  </a:cubicBezTo>
                  <a:cubicBezTo>
                    <a:pt x="28" y="46"/>
                    <a:pt x="27" y="48"/>
                    <a:pt x="27" y="49"/>
                  </a:cubicBezTo>
                  <a:cubicBezTo>
                    <a:pt x="27" y="50"/>
                    <a:pt x="26" y="50"/>
                    <a:pt x="26" y="50"/>
                  </a:cubicBezTo>
                  <a:moveTo>
                    <a:pt x="57" y="42"/>
                  </a:moveTo>
                  <a:cubicBezTo>
                    <a:pt x="57" y="42"/>
                    <a:pt x="56" y="42"/>
                    <a:pt x="55" y="41"/>
                  </a:cubicBezTo>
                  <a:cubicBezTo>
                    <a:pt x="55" y="40"/>
                    <a:pt x="54" y="39"/>
                    <a:pt x="55" y="39"/>
                  </a:cubicBezTo>
                  <a:cubicBezTo>
                    <a:pt x="55" y="38"/>
                    <a:pt x="55" y="38"/>
                    <a:pt x="55" y="38"/>
                  </a:cubicBezTo>
                  <a:cubicBezTo>
                    <a:pt x="55" y="38"/>
                    <a:pt x="55" y="38"/>
                    <a:pt x="56" y="38"/>
                  </a:cubicBezTo>
                  <a:cubicBezTo>
                    <a:pt x="56" y="38"/>
                    <a:pt x="57" y="39"/>
                    <a:pt x="58" y="39"/>
                  </a:cubicBezTo>
                  <a:cubicBezTo>
                    <a:pt x="58" y="40"/>
                    <a:pt x="59" y="42"/>
                    <a:pt x="58" y="42"/>
                  </a:cubicBezTo>
                  <a:cubicBezTo>
                    <a:pt x="58" y="42"/>
                    <a:pt x="58" y="42"/>
                    <a:pt x="58" y="42"/>
                  </a:cubicBezTo>
                  <a:cubicBezTo>
                    <a:pt x="58" y="42"/>
                    <a:pt x="58" y="42"/>
                    <a:pt x="57" y="42"/>
                  </a:cubicBezTo>
                  <a:moveTo>
                    <a:pt x="60" y="40"/>
                  </a:moveTo>
                  <a:cubicBezTo>
                    <a:pt x="60" y="40"/>
                    <a:pt x="60" y="39"/>
                    <a:pt x="60" y="39"/>
                  </a:cubicBezTo>
                  <a:cubicBezTo>
                    <a:pt x="60" y="38"/>
                    <a:pt x="60" y="38"/>
                    <a:pt x="60" y="38"/>
                  </a:cubicBezTo>
                  <a:cubicBezTo>
                    <a:pt x="60" y="38"/>
                    <a:pt x="61" y="38"/>
                    <a:pt x="61" y="38"/>
                  </a:cubicBezTo>
                  <a:cubicBezTo>
                    <a:pt x="61" y="38"/>
                    <a:pt x="61" y="38"/>
                    <a:pt x="62" y="38"/>
                  </a:cubicBezTo>
                  <a:cubicBezTo>
                    <a:pt x="62" y="38"/>
                    <a:pt x="63" y="39"/>
                    <a:pt x="63" y="40"/>
                  </a:cubicBezTo>
                  <a:cubicBezTo>
                    <a:pt x="64" y="41"/>
                    <a:pt x="64" y="42"/>
                    <a:pt x="64" y="43"/>
                  </a:cubicBezTo>
                  <a:cubicBezTo>
                    <a:pt x="64" y="44"/>
                    <a:pt x="64" y="44"/>
                    <a:pt x="63" y="44"/>
                  </a:cubicBezTo>
                  <a:cubicBezTo>
                    <a:pt x="63" y="44"/>
                    <a:pt x="63" y="44"/>
                    <a:pt x="63" y="44"/>
                  </a:cubicBezTo>
                  <a:cubicBezTo>
                    <a:pt x="62" y="44"/>
                    <a:pt x="61" y="42"/>
                    <a:pt x="61" y="41"/>
                  </a:cubicBezTo>
                  <a:cubicBezTo>
                    <a:pt x="60" y="41"/>
                    <a:pt x="60" y="41"/>
                    <a:pt x="60" y="41"/>
                  </a:cubicBezTo>
                  <a:cubicBezTo>
                    <a:pt x="60" y="41"/>
                    <a:pt x="60" y="41"/>
                    <a:pt x="60" y="41"/>
                  </a:cubicBezTo>
                  <a:cubicBezTo>
                    <a:pt x="60" y="40"/>
                    <a:pt x="60" y="40"/>
                    <a:pt x="60" y="40"/>
                  </a:cubicBezTo>
                  <a:cubicBezTo>
                    <a:pt x="60" y="40"/>
                    <a:pt x="60" y="40"/>
                    <a:pt x="60" y="40"/>
                  </a:cubicBezTo>
                  <a:cubicBezTo>
                    <a:pt x="60" y="40"/>
                    <a:pt x="60" y="40"/>
                    <a:pt x="60" y="40"/>
                  </a:cubicBezTo>
                  <a:moveTo>
                    <a:pt x="18" y="45"/>
                  </a:moveTo>
                  <a:cubicBezTo>
                    <a:pt x="16" y="45"/>
                    <a:pt x="13" y="41"/>
                    <a:pt x="14" y="39"/>
                  </a:cubicBezTo>
                  <a:cubicBezTo>
                    <a:pt x="15" y="36"/>
                    <a:pt x="16" y="33"/>
                    <a:pt x="17" y="30"/>
                  </a:cubicBezTo>
                  <a:cubicBezTo>
                    <a:pt x="17" y="30"/>
                    <a:pt x="18" y="30"/>
                    <a:pt x="18" y="30"/>
                  </a:cubicBezTo>
                  <a:cubicBezTo>
                    <a:pt x="20" y="30"/>
                    <a:pt x="23" y="33"/>
                    <a:pt x="22" y="35"/>
                  </a:cubicBezTo>
                  <a:cubicBezTo>
                    <a:pt x="21" y="38"/>
                    <a:pt x="20" y="41"/>
                    <a:pt x="19" y="44"/>
                  </a:cubicBezTo>
                  <a:cubicBezTo>
                    <a:pt x="19" y="44"/>
                    <a:pt x="18" y="45"/>
                    <a:pt x="18" y="45"/>
                  </a:cubicBezTo>
                  <a:moveTo>
                    <a:pt x="37" y="41"/>
                  </a:moveTo>
                  <a:cubicBezTo>
                    <a:pt x="34" y="41"/>
                    <a:pt x="30" y="39"/>
                    <a:pt x="29" y="34"/>
                  </a:cubicBezTo>
                  <a:cubicBezTo>
                    <a:pt x="27" y="30"/>
                    <a:pt x="33" y="29"/>
                    <a:pt x="37" y="29"/>
                  </a:cubicBezTo>
                  <a:cubicBezTo>
                    <a:pt x="37" y="29"/>
                    <a:pt x="37" y="29"/>
                    <a:pt x="37" y="29"/>
                  </a:cubicBezTo>
                  <a:cubicBezTo>
                    <a:pt x="39" y="29"/>
                    <a:pt x="41" y="29"/>
                    <a:pt x="42" y="29"/>
                  </a:cubicBezTo>
                  <a:cubicBezTo>
                    <a:pt x="45" y="29"/>
                    <a:pt x="53" y="32"/>
                    <a:pt x="53" y="38"/>
                  </a:cubicBezTo>
                  <a:cubicBezTo>
                    <a:pt x="53" y="41"/>
                    <a:pt x="48" y="40"/>
                    <a:pt x="46" y="40"/>
                  </a:cubicBezTo>
                  <a:cubicBezTo>
                    <a:pt x="43" y="41"/>
                    <a:pt x="40" y="41"/>
                    <a:pt x="37" y="41"/>
                  </a:cubicBezTo>
                  <a:cubicBezTo>
                    <a:pt x="37" y="41"/>
                    <a:pt x="37" y="41"/>
                    <a:pt x="37" y="41"/>
                  </a:cubicBezTo>
                  <a:moveTo>
                    <a:pt x="60" y="31"/>
                  </a:moveTo>
                  <a:cubicBezTo>
                    <a:pt x="59" y="31"/>
                    <a:pt x="58" y="30"/>
                    <a:pt x="58" y="30"/>
                  </a:cubicBezTo>
                  <a:cubicBezTo>
                    <a:pt x="58" y="29"/>
                    <a:pt x="58" y="29"/>
                    <a:pt x="58" y="29"/>
                  </a:cubicBezTo>
                  <a:cubicBezTo>
                    <a:pt x="57" y="28"/>
                    <a:pt x="57" y="27"/>
                    <a:pt x="57" y="27"/>
                  </a:cubicBezTo>
                  <a:cubicBezTo>
                    <a:pt x="57" y="27"/>
                    <a:pt x="57" y="26"/>
                    <a:pt x="58" y="26"/>
                  </a:cubicBezTo>
                  <a:cubicBezTo>
                    <a:pt x="58" y="26"/>
                    <a:pt x="59" y="27"/>
                    <a:pt x="60" y="28"/>
                  </a:cubicBezTo>
                  <a:cubicBezTo>
                    <a:pt x="60" y="28"/>
                    <a:pt x="60" y="28"/>
                    <a:pt x="60" y="28"/>
                  </a:cubicBezTo>
                  <a:cubicBezTo>
                    <a:pt x="61" y="29"/>
                    <a:pt x="61" y="30"/>
                    <a:pt x="60" y="31"/>
                  </a:cubicBezTo>
                  <a:cubicBezTo>
                    <a:pt x="60" y="31"/>
                    <a:pt x="60" y="31"/>
                    <a:pt x="60" y="31"/>
                  </a:cubicBezTo>
                  <a:moveTo>
                    <a:pt x="53" y="31"/>
                  </a:moveTo>
                  <a:cubicBezTo>
                    <a:pt x="53" y="31"/>
                    <a:pt x="53" y="31"/>
                    <a:pt x="53" y="31"/>
                  </a:cubicBezTo>
                  <a:cubicBezTo>
                    <a:pt x="52" y="31"/>
                    <a:pt x="51" y="30"/>
                    <a:pt x="51" y="29"/>
                  </a:cubicBezTo>
                  <a:cubicBezTo>
                    <a:pt x="51" y="28"/>
                    <a:pt x="50" y="27"/>
                    <a:pt x="50" y="27"/>
                  </a:cubicBezTo>
                  <a:cubicBezTo>
                    <a:pt x="49" y="25"/>
                    <a:pt x="50" y="25"/>
                    <a:pt x="51" y="25"/>
                  </a:cubicBezTo>
                  <a:cubicBezTo>
                    <a:pt x="51" y="25"/>
                    <a:pt x="51" y="25"/>
                    <a:pt x="51" y="25"/>
                  </a:cubicBezTo>
                  <a:cubicBezTo>
                    <a:pt x="52" y="25"/>
                    <a:pt x="53" y="26"/>
                    <a:pt x="53" y="27"/>
                  </a:cubicBezTo>
                  <a:cubicBezTo>
                    <a:pt x="54" y="28"/>
                    <a:pt x="54" y="28"/>
                    <a:pt x="54" y="29"/>
                  </a:cubicBezTo>
                  <a:cubicBezTo>
                    <a:pt x="55" y="30"/>
                    <a:pt x="54" y="31"/>
                    <a:pt x="53" y="31"/>
                  </a:cubicBezTo>
                  <a:moveTo>
                    <a:pt x="28" y="28"/>
                  </a:moveTo>
                  <a:cubicBezTo>
                    <a:pt x="27" y="28"/>
                    <a:pt x="25" y="28"/>
                    <a:pt x="24" y="26"/>
                  </a:cubicBezTo>
                  <a:cubicBezTo>
                    <a:pt x="23" y="24"/>
                    <a:pt x="23" y="23"/>
                    <a:pt x="23" y="22"/>
                  </a:cubicBezTo>
                  <a:cubicBezTo>
                    <a:pt x="24" y="18"/>
                    <a:pt x="28" y="15"/>
                    <a:pt x="33" y="15"/>
                  </a:cubicBezTo>
                  <a:cubicBezTo>
                    <a:pt x="35" y="15"/>
                    <a:pt x="38" y="16"/>
                    <a:pt x="41" y="18"/>
                  </a:cubicBezTo>
                  <a:cubicBezTo>
                    <a:pt x="43" y="20"/>
                    <a:pt x="46" y="23"/>
                    <a:pt x="46" y="25"/>
                  </a:cubicBezTo>
                  <a:cubicBezTo>
                    <a:pt x="47" y="27"/>
                    <a:pt x="45" y="27"/>
                    <a:pt x="44" y="27"/>
                  </a:cubicBezTo>
                  <a:cubicBezTo>
                    <a:pt x="43" y="27"/>
                    <a:pt x="43" y="27"/>
                    <a:pt x="43" y="27"/>
                  </a:cubicBezTo>
                  <a:cubicBezTo>
                    <a:pt x="42" y="27"/>
                    <a:pt x="41" y="27"/>
                    <a:pt x="40" y="27"/>
                  </a:cubicBezTo>
                  <a:cubicBezTo>
                    <a:pt x="36" y="27"/>
                    <a:pt x="33" y="27"/>
                    <a:pt x="29" y="28"/>
                  </a:cubicBezTo>
                  <a:cubicBezTo>
                    <a:pt x="29" y="28"/>
                    <a:pt x="29" y="28"/>
                    <a:pt x="28" y="28"/>
                  </a:cubicBezTo>
                  <a:moveTo>
                    <a:pt x="57" y="19"/>
                  </a:moveTo>
                  <a:cubicBezTo>
                    <a:pt x="56" y="19"/>
                    <a:pt x="55" y="18"/>
                    <a:pt x="55" y="18"/>
                  </a:cubicBezTo>
                  <a:cubicBezTo>
                    <a:pt x="54" y="17"/>
                    <a:pt x="54" y="17"/>
                    <a:pt x="54" y="17"/>
                  </a:cubicBezTo>
                  <a:cubicBezTo>
                    <a:pt x="53" y="15"/>
                    <a:pt x="54" y="14"/>
                    <a:pt x="54" y="14"/>
                  </a:cubicBezTo>
                  <a:cubicBezTo>
                    <a:pt x="54" y="14"/>
                    <a:pt x="54" y="14"/>
                    <a:pt x="55" y="14"/>
                  </a:cubicBezTo>
                  <a:cubicBezTo>
                    <a:pt x="55" y="14"/>
                    <a:pt x="56" y="15"/>
                    <a:pt x="57" y="16"/>
                  </a:cubicBezTo>
                  <a:cubicBezTo>
                    <a:pt x="57" y="17"/>
                    <a:pt x="57" y="17"/>
                    <a:pt x="57" y="17"/>
                  </a:cubicBezTo>
                  <a:cubicBezTo>
                    <a:pt x="58" y="18"/>
                    <a:pt x="58" y="19"/>
                    <a:pt x="57" y="19"/>
                  </a:cubicBezTo>
                  <a:cubicBezTo>
                    <a:pt x="57" y="19"/>
                    <a:pt x="57" y="19"/>
                    <a:pt x="57" y="19"/>
                  </a:cubicBezTo>
                  <a:moveTo>
                    <a:pt x="48" y="17"/>
                  </a:moveTo>
                  <a:cubicBezTo>
                    <a:pt x="48" y="17"/>
                    <a:pt x="47" y="17"/>
                    <a:pt x="46" y="16"/>
                  </a:cubicBezTo>
                  <a:cubicBezTo>
                    <a:pt x="46" y="15"/>
                    <a:pt x="45" y="15"/>
                    <a:pt x="45" y="14"/>
                  </a:cubicBezTo>
                  <a:cubicBezTo>
                    <a:pt x="44" y="13"/>
                    <a:pt x="43" y="12"/>
                    <a:pt x="44" y="11"/>
                  </a:cubicBezTo>
                  <a:cubicBezTo>
                    <a:pt x="44" y="11"/>
                    <a:pt x="44" y="11"/>
                    <a:pt x="45" y="11"/>
                  </a:cubicBezTo>
                  <a:cubicBezTo>
                    <a:pt x="45" y="11"/>
                    <a:pt x="46" y="11"/>
                    <a:pt x="47" y="12"/>
                  </a:cubicBezTo>
                  <a:cubicBezTo>
                    <a:pt x="47" y="13"/>
                    <a:pt x="48" y="14"/>
                    <a:pt x="48" y="14"/>
                  </a:cubicBezTo>
                  <a:cubicBezTo>
                    <a:pt x="49" y="15"/>
                    <a:pt x="49" y="16"/>
                    <a:pt x="49" y="17"/>
                  </a:cubicBezTo>
                  <a:cubicBezTo>
                    <a:pt x="49" y="17"/>
                    <a:pt x="48" y="17"/>
                    <a:pt x="48" y="17"/>
                  </a:cubicBezTo>
                  <a:moveTo>
                    <a:pt x="33" y="0"/>
                  </a:moveTo>
                  <a:cubicBezTo>
                    <a:pt x="21" y="0"/>
                    <a:pt x="16" y="10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6" y="38"/>
                    <a:pt x="3" y="57"/>
                    <a:pt x="1" y="78"/>
                  </a:cubicBezTo>
                  <a:cubicBezTo>
                    <a:pt x="0" y="87"/>
                    <a:pt x="0" y="96"/>
                    <a:pt x="0" y="106"/>
                  </a:cubicBezTo>
                  <a:cubicBezTo>
                    <a:pt x="0" y="107"/>
                    <a:pt x="0" y="109"/>
                    <a:pt x="0" y="110"/>
                  </a:cubicBezTo>
                  <a:cubicBezTo>
                    <a:pt x="0" y="119"/>
                    <a:pt x="2" y="129"/>
                    <a:pt x="3" y="138"/>
                  </a:cubicBezTo>
                  <a:cubicBezTo>
                    <a:pt x="4" y="144"/>
                    <a:pt x="13" y="154"/>
                    <a:pt x="19" y="158"/>
                  </a:cubicBezTo>
                  <a:cubicBezTo>
                    <a:pt x="19" y="158"/>
                    <a:pt x="19" y="158"/>
                    <a:pt x="19" y="158"/>
                  </a:cubicBezTo>
                  <a:cubicBezTo>
                    <a:pt x="19" y="158"/>
                    <a:pt x="20" y="159"/>
                    <a:pt x="20" y="159"/>
                  </a:cubicBezTo>
                  <a:cubicBezTo>
                    <a:pt x="22" y="160"/>
                    <a:pt x="24" y="161"/>
                    <a:pt x="26" y="161"/>
                  </a:cubicBezTo>
                  <a:cubicBezTo>
                    <a:pt x="29" y="161"/>
                    <a:pt x="31" y="160"/>
                    <a:pt x="33" y="159"/>
                  </a:cubicBezTo>
                  <a:cubicBezTo>
                    <a:pt x="34" y="159"/>
                    <a:pt x="36" y="158"/>
                    <a:pt x="37" y="158"/>
                  </a:cubicBezTo>
                  <a:cubicBezTo>
                    <a:pt x="39" y="156"/>
                    <a:pt x="42" y="154"/>
                    <a:pt x="45" y="152"/>
                  </a:cubicBezTo>
                  <a:cubicBezTo>
                    <a:pt x="43" y="153"/>
                    <a:pt x="42" y="153"/>
                    <a:pt x="40" y="153"/>
                  </a:cubicBezTo>
                  <a:cubicBezTo>
                    <a:pt x="39" y="153"/>
                    <a:pt x="38" y="153"/>
                    <a:pt x="37" y="153"/>
                  </a:cubicBezTo>
                  <a:cubicBezTo>
                    <a:pt x="36" y="154"/>
                    <a:pt x="35" y="155"/>
                    <a:pt x="33" y="155"/>
                  </a:cubicBezTo>
                  <a:cubicBezTo>
                    <a:pt x="33" y="155"/>
                    <a:pt x="33" y="155"/>
                    <a:pt x="33" y="155"/>
                  </a:cubicBezTo>
                  <a:cubicBezTo>
                    <a:pt x="32" y="155"/>
                    <a:pt x="31" y="154"/>
                    <a:pt x="31" y="153"/>
                  </a:cubicBezTo>
                  <a:cubicBezTo>
                    <a:pt x="30" y="152"/>
                    <a:pt x="30" y="150"/>
                    <a:pt x="30" y="149"/>
                  </a:cubicBezTo>
                  <a:cubicBezTo>
                    <a:pt x="25" y="143"/>
                    <a:pt x="30" y="131"/>
                    <a:pt x="31" y="128"/>
                  </a:cubicBezTo>
                  <a:cubicBezTo>
                    <a:pt x="31" y="124"/>
                    <a:pt x="33" y="121"/>
                    <a:pt x="34" y="118"/>
                  </a:cubicBezTo>
                  <a:cubicBezTo>
                    <a:pt x="35" y="114"/>
                    <a:pt x="36" y="113"/>
                    <a:pt x="40" y="112"/>
                  </a:cubicBezTo>
                  <a:cubicBezTo>
                    <a:pt x="45" y="110"/>
                    <a:pt x="51" y="109"/>
                    <a:pt x="57" y="109"/>
                  </a:cubicBezTo>
                  <a:cubicBezTo>
                    <a:pt x="62" y="109"/>
                    <a:pt x="66" y="110"/>
                    <a:pt x="71" y="111"/>
                  </a:cubicBezTo>
                  <a:cubicBezTo>
                    <a:pt x="74" y="112"/>
                    <a:pt x="77" y="116"/>
                    <a:pt x="79" y="120"/>
                  </a:cubicBezTo>
                  <a:cubicBezTo>
                    <a:pt x="80" y="120"/>
                    <a:pt x="80" y="120"/>
                    <a:pt x="80" y="121"/>
                  </a:cubicBezTo>
                  <a:cubicBezTo>
                    <a:pt x="80" y="121"/>
                    <a:pt x="81" y="121"/>
                    <a:pt x="81" y="122"/>
                  </a:cubicBezTo>
                  <a:cubicBezTo>
                    <a:pt x="82" y="122"/>
                    <a:pt x="82" y="123"/>
                    <a:pt x="82" y="123"/>
                  </a:cubicBezTo>
                  <a:cubicBezTo>
                    <a:pt x="82" y="124"/>
                    <a:pt x="82" y="124"/>
                    <a:pt x="81" y="124"/>
                  </a:cubicBezTo>
                  <a:cubicBezTo>
                    <a:pt x="82" y="125"/>
                    <a:pt x="82" y="126"/>
                    <a:pt x="83" y="127"/>
                  </a:cubicBezTo>
                  <a:cubicBezTo>
                    <a:pt x="83" y="127"/>
                    <a:pt x="84" y="126"/>
                    <a:pt x="85" y="126"/>
                  </a:cubicBezTo>
                  <a:cubicBezTo>
                    <a:pt x="84" y="126"/>
                    <a:pt x="84" y="126"/>
                    <a:pt x="84" y="126"/>
                  </a:cubicBezTo>
                  <a:cubicBezTo>
                    <a:pt x="84" y="125"/>
                    <a:pt x="83" y="125"/>
                    <a:pt x="83" y="124"/>
                  </a:cubicBezTo>
                  <a:cubicBezTo>
                    <a:pt x="83" y="123"/>
                    <a:pt x="82" y="123"/>
                    <a:pt x="82" y="122"/>
                  </a:cubicBezTo>
                  <a:cubicBezTo>
                    <a:pt x="82" y="121"/>
                    <a:pt x="82" y="121"/>
                    <a:pt x="82" y="121"/>
                  </a:cubicBezTo>
                  <a:cubicBezTo>
                    <a:pt x="82" y="120"/>
                    <a:pt x="83" y="120"/>
                    <a:pt x="83" y="120"/>
                  </a:cubicBezTo>
                  <a:cubicBezTo>
                    <a:pt x="83" y="120"/>
                    <a:pt x="83" y="120"/>
                    <a:pt x="83" y="120"/>
                  </a:cubicBezTo>
                  <a:cubicBezTo>
                    <a:pt x="83" y="120"/>
                    <a:pt x="84" y="120"/>
                    <a:pt x="84" y="121"/>
                  </a:cubicBezTo>
                  <a:cubicBezTo>
                    <a:pt x="85" y="121"/>
                    <a:pt x="85" y="122"/>
                    <a:pt x="85" y="122"/>
                  </a:cubicBezTo>
                  <a:cubicBezTo>
                    <a:pt x="86" y="123"/>
                    <a:pt x="86" y="124"/>
                    <a:pt x="87" y="124"/>
                  </a:cubicBezTo>
                  <a:cubicBezTo>
                    <a:pt x="87" y="124"/>
                    <a:pt x="87" y="125"/>
                    <a:pt x="87" y="125"/>
                  </a:cubicBezTo>
                  <a:cubicBezTo>
                    <a:pt x="87" y="124"/>
                    <a:pt x="88" y="124"/>
                    <a:pt x="89" y="124"/>
                  </a:cubicBezTo>
                  <a:cubicBezTo>
                    <a:pt x="88" y="122"/>
                    <a:pt x="87" y="120"/>
                    <a:pt x="86" y="119"/>
                  </a:cubicBezTo>
                  <a:cubicBezTo>
                    <a:pt x="86" y="119"/>
                    <a:pt x="86" y="119"/>
                    <a:pt x="86" y="119"/>
                  </a:cubicBezTo>
                  <a:cubicBezTo>
                    <a:pt x="86" y="117"/>
                    <a:pt x="85" y="116"/>
                    <a:pt x="85" y="115"/>
                  </a:cubicBezTo>
                  <a:cubicBezTo>
                    <a:pt x="85" y="115"/>
                    <a:pt x="85" y="115"/>
                    <a:pt x="85" y="114"/>
                  </a:cubicBezTo>
                  <a:cubicBezTo>
                    <a:pt x="85" y="114"/>
                    <a:pt x="85" y="114"/>
                    <a:pt x="85" y="114"/>
                  </a:cubicBezTo>
                  <a:cubicBezTo>
                    <a:pt x="83" y="107"/>
                    <a:pt x="85" y="102"/>
                    <a:pt x="81" y="94"/>
                  </a:cubicBezTo>
                  <a:cubicBezTo>
                    <a:pt x="79" y="88"/>
                    <a:pt x="74" y="82"/>
                    <a:pt x="72" y="77"/>
                  </a:cubicBezTo>
                  <a:cubicBezTo>
                    <a:pt x="70" y="70"/>
                    <a:pt x="74" y="67"/>
                    <a:pt x="73" y="60"/>
                  </a:cubicBezTo>
                  <a:cubicBezTo>
                    <a:pt x="72" y="54"/>
                    <a:pt x="66" y="45"/>
                    <a:pt x="66" y="39"/>
                  </a:cubicBezTo>
                  <a:cubicBezTo>
                    <a:pt x="66" y="38"/>
                    <a:pt x="66" y="37"/>
                    <a:pt x="66" y="37"/>
                  </a:cubicBezTo>
                  <a:cubicBezTo>
                    <a:pt x="66" y="34"/>
                    <a:pt x="66" y="31"/>
                    <a:pt x="66" y="28"/>
                  </a:cubicBezTo>
                  <a:cubicBezTo>
                    <a:pt x="66" y="27"/>
                    <a:pt x="66" y="25"/>
                    <a:pt x="66" y="23"/>
                  </a:cubicBezTo>
                  <a:cubicBezTo>
                    <a:pt x="64" y="18"/>
                    <a:pt x="59" y="12"/>
                    <a:pt x="54" y="8"/>
                  </a:cubicBezTo>
                  <a:cubicBezTo>
                    <a:pt x="49" y="4"/>
                    <a:pt x="44" y="2"/>
                    <a:pt x="40" y="1"/>
                  </a:cubicBezTo>
                  <a:cubicBezTo>
                    <a:pt x="38" y="0"/>
                    <a:pt x="35" y="0"/>
                    <a:pt x="33" y="0"/>
                  </a:cubicBezTo>
                </a:path>
              </a:pathLst>
            </a:custGeom>
            <a:solidFill>
              <a:srgbClr val="1915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8" name="Freeform 368"/>
            <p:cNvSpPr/>
            <p:nvPr/>
          </p:nvSpPr>
          <p:spPr bwMode="auto">
            <a:xfrm>
              <a:off x="7285038" y="3201988"/>
              <a:ext cx="85725" cy="311150"/>
            </a:xfrm>
            <a:custGeom>
              <a:avLst/>
              <a:gdLst>
                <a:gd name="T0" fmla="*/ 15 w 23"/>
                <a:gd name="T1" fmla="*/ 0 h 83"/>
                <a:gd name="T2" fmla="*/ 11 w 23"/>
                <a:gd name="T3" fmla="*/ 2 h 83"/>
                <a:gd name="T4" fmla="*/ 2 w 23"/>
                <a:gd name="T5" fmla="*/ 19 h 83"/>
                <a:gd name="T6" fmla="*/ 2 w 23"/>
                <a:gd name="T7" fmla="*/ 53 h 83"/>
                <a:gd name="T8" fmla="*/ 6 w 23"/>
                <a:gd name="T9" fmla="*/ 76 h 83"/>
                <a:gd name="T10" fmla="*/ 9 w 23"/>
                <a:gd name="T11" fmla="*/ 81 h 83"/>
                <a:gd name="T12" fmla="*/ 11 w 23"/>
                <a:gd name="T13" fmla="*/ 83 h 83"/>
                <a:gd name="T14" fmla="*/ 14 w 23"/>
                <a:gd name="T15" fmla="*/ 80 h 83"/>
                <a:gd name="T16" fmla="*/ 22 w 23"/>
                <a:gd name="T17" fmla="*/ 53 h 83"/>
                <a:gd name="T18" fmla="*/ 22 w 23"/>
                <a:gd name="T19" fmla="*/ 28 h 83"/>
                <a:gd name="T20" fmla="*/ 21 w 23"/>
                <a:gd name="T21" fmla="*/ 11 h 83"/>
                <a:gd name="T22" fmla="*/ 18 w 23"/>
                <a:gd name="T23" fmla="*/ 2 h 83"/>
                <a:gd name="T24" fmla="*/ 15 w 23"/>
                <a:gd name="T25" fmla="*/ 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3" h="83">
                  <a:moveTo>
                    <a:pt x="15" y="0"/>
                  </a:moveTo>
                  <a:cubicBezTo>
                    <a:pt x="13" y="0"/>
                    <a:pt x="12" y="2"/>
                    <a:pt x="11" y="2"/>
                  </a:cubicBezTo>
                  <a:cubicBezTo>
                    <a:pt x="6" y="6"/>
                    <a:pt x="3" y="12"/>
                    <a:pt x="2" y="19"/>
                  </a:cubicBezTo>
                  <a:cubicBezTo>
                    <a:pt x="0" y="29"/>
                    <a:pt x="1" y="41"/>
                    <a:pt x="2" y="53"/>
                  </a:cubicBezTo>
                  <a:cubicBezTo>
                    <a:pt x="2" y="60"/>
                    <a:pt x="3" y="67"/>
                    <a:pt x="6" y="76"/>
                  </a:cubicBezTo>
                  <a:cubicBezTo>
                    <a:pt x="6" y="77"/>
                    <a:pt x="7" y="79"/>
                    <a:pt x="9" y="81"/>
                  </a:cubicBezTo>
                  <a:cubicBezTo>
                    <a:pt x="10" y="82"/>
                    <a:pt x="10" y="83"/>
                    <a:pt x="11" y="83"/>
                  </a:cubicBezTo>
                  <a:cubicBezTo>
                    <a:pt x="12" y="83"/>
                    <a:pt x="13" y="81"/>
                    <a:pt x="14" y="80"/>
                  </a:cubicBezTo>
                  <a:cubicBezTo>
                    <a:pt x="18" y="73"/>
                    <a:pt x="20" y="63"/>
                    <a:pt x="22" y="53"/>
                  </a:cubicBezTo>
                  <a:cubicBezTo>
                    <a:pt x="23" y="46"/>
                    <a:pt x="23" y="37"/>
                    <a:pt x="22" y="28"/>
                  </a:cubicBezTo>
                  <a:cubicBezTo>
                    <a:pt x="22" y="22"/>
                    <a:pt x="22" y="17"/>
                    <a:pt x="21" y="11"/>
                  </a:cubicBezTo>
                  <a:cubicBezTo>
                    <a:pt x="20" y="9"/>
                    <a:pt x="20" y="4"/>
                    <a:pt x="18" y="2"/>
                  </a:cubicBezTo>
                  <a:cubicBezTo>
                    <a:pt x="17" y="0"/>
                    <a:pt x="16" y="0"/>
                    <a:pt x="15" y="0"/>
                  </a:cubicBezTo>
                </a:path>
              </a:pathLst>
            </a:custGeom>
            <a:solidFill>
              <a:srgbClr val="C1A2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9" name="Freeform 369"/>
            <p:cNvSpPr/>
            <p:nvPr/>
          </p:nvSpPr>
          <p:spPr bwMode="auto">
            <a:xfrm>
              <a:off x="7356475" y="3163888"/>
              <a:ext cx="109538" cy="82550"/>
            </a:xfrm>
            <a:custGeom>
              <a:avLst/>
              <a:gdLst>
                <a:gd name="T0" fmla="*/ 13 w 29"/>
                <a:gd name="T1" fmla="*/ 0 h 22"/>
                <a:gd name="T2" fmla="*/ 1 w 29"/>
                <a:gd name="T3" fmla="*/ 6 h 22"/>
                <a:gd name="T4" fmla="*/ 6 w 29"/>
                <a:gd name="T5" fmla="*/ 21 h 22"/>
                <a:gd name="T6" fmla="*/ 9 w 29"/>
                <a:gd name="T7" fmla="*/ 22 h 22"/>
                <a:gd name="T8" fmla="*/ 14 w 29"/>
                <a:gd name="T9" fmla="*/ 21 h 22"/>
                <a:gd name="T10" fmla="*/ 23 w 29"/>
                <a:gd name="T11" fmla="*/ 21 h 22"/>
                <a:gd name="T12" fmla="*/ 27 w 29"/>
                <a:gd name="T13" fmla="*/ 20 h 22"/>
                <a:gd name="T14" fmla="*/ 28 w 29"/>
                <a:gd name="T15" fmla="*/ 16 h 22"/>
                <a:gd name="T16" fmla="*/ 27 w 29"/>
                <a:gd name="T17" fmla="*/ 9 h 22"/>
                <a:gd name="T18" fmla="*/ 20 w 29"/>
                <a:gd name="T19" fmla="*/ 2 h 22"/>
                <a:gd name="T20" fmla="*/ 14 w 29"/>
                <a:gd name="T21" fmla="*/ 0 h 22"/>
                <a:gd name="T22" fmla="*/ 13 w 29"/>
                <a:gd name="T23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8" h="22">
                  <a:moveTo>
                    <a:pt x="13" y="0"/>
                  </a:moveTo>
                  <a:cubicBezTo>
                    <a:pt x="7" y="0"/>
                    <a:pt x="4" y="2"/>
                    <a:pt x="1" y="6"/>
                  </a:cubicBezTo>
                  <a:cubicBezTo>
                    <a:pt x="0" y="7"/>
                    <a:pt x="1" y="19"/>
                    <a:pt x="6" y="21"/>
                  </a:cubicBezTo>
                  <a:cubicBezTo>
                    <a:pt x="7" y="22"/>
                    <a:pt x="8" y="22"/>
                    <a:pt x="9" y="22"/>
                  </a:cubicBezTo>
                  <a:cubicBezTo>
                    <a:pt x="11" y="22"/>
                    <a:pt x="13" y="21"/>
                    <a:pt x="14" y="21"/>
                  </a:cubicBezTo>
                  <a:cubicBezTo>
                    <a:pt x="17" y="21"/>
                    <a:pt x="20" y="21"/>
                    <a:pt x="23" y="21"/>
                  </a:cubicBezTo>
                  <a:cubicBezTo>
                    <a:pt x="25" y="21"/>
                    <a:pt x="26" y="21"/>
                    <a:pt x="27" y="20"/>
                  </a:cubicBezTo>
                  <a:cubicBezTo>
                    <a:pt x="28" y="19"/>
                    <a:pt x="28" y="18"/>
                    <a:pt x="28" y="16"/>
                  </a:cubicBezTo>
                  <a:cubicBezTo>
                    <a:pt x="29" y="14"/>
                    <a:pt x="29" y="12"/>
                    <a:pt x="27" y="9"/>
                  </a:cubicBezTo>
                  <a:cubicBezTo>
                    <a:pt x="26" y="6"/>
                    <a:pt x="23" y="4"/>
                    <a:pt x="20" y="2"/>
                  </a:cubicBezTo>
                  <a:cubicBezTo>
                    <a:pt x="18" y="1"/>
                    <a:pt x="16" y="1"/>
                    <a:pt x="14" y="0"/>
                  </a:cubicBezTo>
                  <a:cubicBezTo>
                    <a:pt x="13" y="0"/>
                    <a:pt x="13" y="0"/>
                    <a:pt x="13" y="0"/>
                  </a:cubicBezTo>
                </a:path>
              </a:pathLst>
            </a:custGeom>
            <a:solidFill>
              <a:srgbClr val="C1A2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0" name="Freeform 370"/>
            <p:cNvSpPr/>
            <p:nvPr/>
          </p:nvSpPr>
          <p:spPr bwMode="auto">
            <a:xfrm>
              <a:off x="7389813" y="3100388"/>
              <a:ext cx="87313" cy="57150"/>
            </a:xfrm>
            <a:custGeom>
              <a:avLst/>
              <a:gdLst>
                <a:gd name="T0" fmla="*/ 5 w 23"/>
                <a:gd name="T1" fmla="*/ 0 h 15"/>
                <a:gd name="T2" fmla="*/ 3 w 23"/>
                <a:gd name="T3" fmla="*/ 0 h 15"/>
                <a:gd name="T4" fmla="*/ 0 w 23"/>
                <a:gd name="T5" fmla="*/ 1 h 15"/>
                <a:gd name="T6" fmla="*/ 1 w 23"/>
                <a:gd name="T7" fmla="*/ 7 h 15"/>
                <a:gd name="T8" fmla="*/ 4 w 23"/>
                <a:gd name="T9" fmla="*/ 11 h 15"/>
                <a:gd name="T10" fmla="*/ 11 w 23"/>
                <a:gd name="T11" fmla="*/ 15 h 15"/>
                <a:gd name="T12" fmla="*/ 14 w 23"/>
                <a:gd name="T13" fmla="*/ 15 h 15"/>
                <a:gd name="T14" fmla="*/ 22 w 23"/>
                <a:gd name="T15" fmla="*/ 13 h 15"/>
                <a:gd name="T16" fmla="*/ 19 w 23"/>
                <a:gd name="T17" fmla="*/ 3 h 15"/>
                <a:gd name="T18" fmla="*/ 17 w 23"/>
                <a:gd name="T19" fmla="*/ 1 h 15"/>
                <a:gd name="T20" fmla="*/ 14 w 23"/>
                <a:gd name="T21" fmla="*/ 1 h 15"/>
                <a:gd name="T22" fmla="*/ 13 w 23"/>
                <a:gd name="T23" fmla="*/ 1 h 15"/>
                <a:gd name="T24" fmla="*/ 13 w 23"/>
                <a:gd name="T25" fmla="*/ 1 h 15"/>
                <a:gd name="T26" fmla="*/ 12 w 23"/>
                <a:gd name="T27" fmla="*/ 1 h 15"/>
                <a:gd name="T28" fmla="*/ 5 w 23"/>
                <a:gd name="T29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3" h="15">
                  <a:moveTo>
                    <a:pt x="5" y="0"/>
                  </a:moveTo>
                  <a:cubicBezTo>
                    <a:pt x="4" y="0"/>
                    <a:pt x="4" y="0"/>
                    <a:pt x="3" y="0"/>
                  </a:cubicBezTo>
                  <a:cubicBezTo>
                    <a:pt x="2" y="0"/>
                    <a:pt x="1" y="0"/>
                    <a:pt x="0" y="1"/>
                  </a:cubicBezTo>
                  <a:cubicBezTo>
                    <a:pt x="0" y="3"/>
                    <a:pt x="0" y="5"/>
                    <a:pt x="1" y="7"/>
                  </a:cubicBezTo>
                  <a:cubicBezTo>
                    <a:pt x="2" y="9"/>
                    <a:pt x="3" y="10"/>
                    <a:pt x="4" y="11"/>
                  </a:cubicBezTo>
                  <a:cubicBezTo>
                    <a:pt x="7" y="14"/>
                    <a:pt x="9" y="15"/>
                    <a:pt x="11" y="15"/>
                  </a:cubicBezTo>
                  <a:cubicBezTo>
                    <a:pt x="13" y="15"/>
                    <a:pt x="13" y="15"/>
                    <a:pt x="14" y="15"/>
                  </a:cubicBezTo>
                  <a:cubicBezTo>
                    <a:pt x="17" y="14"/>
                    <a:pt x="20" y="14"/>
                    <a:pt x="22" y="13"/>
                  </a:cubicBezTo>
                  <a:cubicBezTo>
                    <a:pt x="23" y="12"/>
                    <a:pt x="22" y="6"/>
                    <a:pt x="19" y="3"/>
                  </a:cubicBezTo>
                  <a:cubicBezTo>
                    <a:pt x="19" y="2"/>
                    <a:pt x="18" y="2"/>
                    <a:pt x="17" y="1"/>
                  </a:cubicBezTo>
                  <a:cubicBezTo>
                    <a:pt x="16" y="1"/>
                    <a:pt x="15" y="1"/>
                    <a:pt x="14" y="1"/>
                  </a:cubicBezTo>
                  <a:cubicBezTo>
                    <a:pt x="14" y="1"/>
                    <a:pt x="14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2" y="1"/>
                    <a:pt x="12" y="1"/>
                  </a:cubicBezTo>
                  <a:cubicBezTo>
                    <a:pt x="10" y="0"/>
                    <a:pt x="7" y="0"/>
                    <a:pt x="5" y="0"/>
                  </a:cubicBezTo>
                </a:path>
              </a:pathLst>
            </a:custGeom>
            <a:solidFill>
              <a:srgbClr val="C1A2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1" name="Freeform 371"/>
            <p:cNvSpPr/>
            <p:nvPr/>
          </p:nvSpPr>
          <p:spPr bwMode="auto">
            <a:xfrm>
              <a:off x="7364413" y="3051175"/>
              <a:ext cx="96838" cy="46038"/>
            </a:xfrm>
            <a:custGeom>
              <a:avLst/>
              <a:gdLst>
                <a:gd name="T0" fmla="*/ 10 w 26"/>
                <a:gd name="T1" fmla="*/ 0 h 12"/>
                <a:gd name="T2" fmla="*/ 2 w 26"/>
                <a:gd name="T3" fmla="*/ 5 h 12"/>
                <a:gd name="T4" fmla="*/ 10 w 26"/>
                <a:gd name="T5" fmla="*/ 12 h 12"/>
                <a:gd name="T6" fmla="*/ 10 w 26"/>
                <a:gd name="T7" fmla="*/ 12 h 12"/>
                <a:gd name="T8" fmla="*/ 19 w 26"/>
                <a:gd name="T9" fmla="*/ 11 h 12"/>
                <a:gd name="T10" fmla="*/ 26 w 26"/>
                <a:gd name="T11" fmla="*/ 9 h 12"/>
                <a:gd name="T12" fmla="*/ 15 w 26"/>
                <a:gd name="T13" fmla="*/ 0 h 12"/>
                <a:gd name="T14" fmla="*/ 10 w 26"/>
                <a:gd name="T15" fmla="*/ 0 h 12"/>
                <a:gd name="T16" fmla="*/ 10 w 26"/>
                <a:gd name="T1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12">
                  <a:moveTo>
                    <a:pt x="10" y="0"/>
                  </a:moveTo>
                  <a:cubicBezTo>
                    <a:pt x="6" y="0"/>
                    <a:pt x="0" y="1"/>
                    <a:pt x="2" y="5"/>
                  </a:cubicBezTo>
                  <a:cubicBezTo>
                    <a:pt x="3" y="10"/>
                    <a:pt x="7" y="12"/>
                    <a:pt x="10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3" y="12"/>
                    <a:pt x="16" y="12"/>
                    <a:pt x="19" y="11"/>
                  </a:cubicBezTo>
                  <a:cubicBezTo>
                    <a:pt x="21" y="11"/>
                    <a:pt x="26" y="12"/>
                    <a:pt x="26" y="9"/>
                  </a:cubicBezTo>
                  <a:cubicBezTo>
                    <a:pt x="26" y="3"/>
                    <a:pt x="18" y="0"/>
                    <a:pt x="15" y="0"/>
                  </a:cubicBezTo>
                  <a:cubicBezTo>
                    <a:pt x="14" y="0"/>
                    <a:pt x="12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</a:path>
              </a:pathLst>
            </a:custGeom>
            <a:solidFill>
              <a:srgbClr val="C1A2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2" name="Freeform 372"/>
            <p:cNvSpPr/>
            <p:nvPr/>
          </p:nvSpPr>
          <p:spPr bwMode="auto">
            <a:xfrm>
              <a:off x="7348538" y="2998788"/>
              <a:ext cx="90488" cy="49213"/>
            </a:xfrm>
            <a:custGeom>
              <a:avLst/>
              <a:gdLst>
                <a:gd name="T0" fmla="*/ 10 w 24"/>
                <a:gd name="T1" fmla="*/ 0 h 13"/>
                <a:gd name="T2" fmla="*/ 0 w 24"/>
                <a:gd name="T3" fmla="*/ 7 h 13"/>
                <a:gd name="T4" fmla="*/ 1 w 24"/>
                <a:gd name="T5" fmla="*/ 11 h 13"/>
                <a:gd name="T6" fmla="*/ 5 w 24"/>
                <a:gd name="T7" fmla="*/ 13 h 13"/>
                <a:gd name="T8" fmla="*/ 6 w 24"/>
                <a:gd name="T9" fmla="*/ 13 h 13"/>
                <a:gd name="T10" fmla="*/ 17 w 24"/>
                <a:gd name="T11" fmla="*/ 12 h 13"/>
                <a:gd name="T12" fmla="*/ 20 w 24"/>
                <a:gd name="T13" fmla="*/ 12 h 13"/>
                <a:gd name="T14" fmla="*/ 21 w 24"/>
                <a:gd name="T15" fmla="*/ 12 h 13"/>
                <a:gd name="T16" fmla="*/ 23 w 24"/>
                <a:gd name="T17" fmla="*/ 10 h 13"/>
                <a:gd name="T18" fmla="*/ 18 w 24"/>
                <a:gd name="T19" fmla="*/ 3 h 13"/>
                <a:gd name="T20" fmla="*/ 10 w 24"/>
                <a:gd name="T21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13">
                  <a:moveTo>
                    <a:pt x="10" y="0"/>
                  </a:moveTo>
                  <a:cubicBezTo>
                    <a:pt x="5" y="0"/>
                    <a:pt x="1" y="3"/>
                    <a:pt x="0" y="7"/>
                  </a:cubicBezTo>
                  <a:cubicBezTo>
                    <a:pt x="0" y="8"/>
                    <a:pt x="0" y="9"/>
                    <a:pt x="1" y="11"/>
                  </a:cubicBezTo>
                  <a:cubicBezTo>
                    <a:pt x="2" y="13"/>
                    <a:pt x="4" y="13"/>
                    <a:pt x="5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10" y="12"/>
                    <a:pt x="13" y="12"/>
                    <a:pt x="17" y="12"/>
                  </a:cubicBezTo>
                  <a:cubicBezTo>
                    <a:pt x="18" y="12"/>
                    <a:pt x="19" y="12"/>
                    <a:pt x="20" y="12"/>
                  </a:cubicBezTo>
                  <a:cubicBezTo>
                    <a:pt x="20" y="12"/>
                    <a:pt x="20" y="12"/>
                    <a:pt x="21" y="12"/>
                  </a:cubicBezTo>
                  <a:cubicBezTo>
                    <a:pt x="22" y="12"/>
                    <a:pt x="24" y="12"/>
                    <a:pt x="23" y="10"/>
                  </a:cubicBezTo>
                  <a:cubicBezTo>
                    <a:pt x="23" y="8"/>
                    <a:pt x="20" y="5"/>
                    <a:pt x="18" y="3"/>
                  </a:cubicBezTo>
                  <a:cubicBezTo>
                    <a:pt x="15" y="1"/>
                    <a:pt x="12" y="0"/>
                    <a:pt x="10" y="0"/>
                  </a:cubicBezTo>
                </a:path>
              </a:pathLst>
            </a:custGeom>
            <a:solidFill>
              <a:srgbClr val="C1A2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3" name="Freeform 373"/>
            <p:cNvSpPr/>
            <p:nvPr/>
          </p:nvSpPr>
          <p:spPr bwMode="auto">
            <a:xfrm>
              <a:off x="7477125" y="3201988"/>
              <a:ext cx="22225" cy="41275"/>
            </a:xfrm>
            <a:custGeom>
              <a:avLst/>
              <a:gdLst>
                <a:gd name="T0" fmla="*/ 1 w 6"/>
                <a:gd name="T1" fmla="*/ 0 h 11"/>
                <a:gd name="T2" fmla="*/ 0 w 6"/>
                <a:gd name="T3" fmla="*/ 2 h 11"/>
                <a:gd name="T4" fmla="*/ 2 w 6"/>
                <a:gd name="T5" fmla="*/ 9 h 11"/>
                <a:gd name="T6" fmla="*/ 5 w 6"/>
                <a:gd name="T7" fmla="*/ 11 h 11"/>
                <a:gd name="T8" fmla="*/ 5 w 6"/>
                <a:gd name="T9" fmla="*/ 10 h 11"/>
                <a:gd name="T10" fmla="*/ 4 w 6"/>
                <a:gd name="T11" fmla="*/ 3 h 11"/>
                <a:gd name="T12" fmla="*/ 2 w 6"/>
                <a:gd name="T13" fmla="*/ 1 h 11"/>
                <a:gd name="T14" fmla="*/ 1 w 6"/>
                <a:gd name="T1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" h="11">
                  <a:moveTo>
                    <a:pt x="1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1" y="4"/>
                    <a:pt x="1" y="7"/>
                    <a:pt x="2" y="9"/>
                  </a:cubicBezTo>
                  <a:cubicBezTo>
                    <a:pt x="3" y="11"/>
                    <a:pt x="4" y="11"/>
                    <a:pt x="5" y="11"/>
                  </a:cubicBezTo>
                  <a:cubicBezTo>
                    <a:pt x="5" y="11"/>
                    <a:pt x="6" y="11"/>
                    <a:pt x="5" y="10"/>
                  </a:cubicBezTo>
                  <a:cubicBezTo>
                    <a:pt x="5" y="7"/>
                    <a:pt x="4" y="5"/>
                    <a:pt x="4" y="3"/>
                  </a:cubicBezTo>
                  <a:cubicBezTo>
                    <a:pt x="4" y="2"/>
                    <a:pt x="3" y="1"/>
                    <a:pt x="2" y="1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solidFill>
              <a:srgbClr val="C8CA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4" name="Freeform 374"/>
            <p:cNvSpPr/>
            <p:nvPr/>
          </p:nvSpPr>
          <p:spPr bwMode="auto">
            <a:xfrm>
              <a:off x="7480300" y="3175000"/>
              <a:ext cx="14288" cy="19050"/>
            </a:xfrm>
            <a:custGeom>
              <a:avLst/>
              <a:gdLst>
                <a:gd name="T0" fmla="*/ 1 w 4"/>
                <a:gd name="T1" fmla="*/ 0 h 5"/>
                <a:gd name="T2" fmla="*/ 0 w 4"/>
                <a:gd name="T3" fmla="*/ 0 h 5"/>
                <a:gd name="T4" fmla="*/ 0 w 4"/>
                <a:gd name="T5" fmla="*/ 1 h 5"/>
                <a:gd name="T6" fmla="*/ 0 w 4"/>
                <a:gd name="T7" fmla="*/ 3 h 5"/>
                <a:gd name="T8" fmla="*/ 2 w 4"/>
                <a:gd name="T9" fmla="*/ 4 h 5"/>
                <a:gd name="T10" fmla="*/ 3 w 4"/>
                <a:gd name="T11" fmla="*/ 5 h 5"/>
                <a:gd name="T12" fmla="*/ 4 w 4"/>
                <a:gd name="T13" fmla="*/ 4 h 5"/>
                <a:gd name="T14" fmla="*/ 4 w 4"/>
                <a:gd name="T15" fmla="*/ 3 h 5"/>
                <a:gd name="T16" fmla="*/ 3 w 4"/>
                <a:gd name="T17" fmla="*/ 1 h 5"/>
                <a:gd name="T18" fmla="*/ 2 w 4"/>
                <a:gd name="T19" fmla="*/ 0 h 5"/>
                <a:gd name="T20" fmla="*/ 1 w 4"/>
                <a:gd name="T2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5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1" y="3"/>
                    <a:pt x="1" y="4"/>
                    <a:pt x="2" y="4"/>
                  </a:cubicBezTo>
                  <a:cubicBezTo>
                    <a:pt x="2" y="5"/>
                    <a:pt x="2" y="5"/>
                    <a:pt x="3" y="5"/>
                  </a:cubicBezTo>
                  <a:cubicBezTo>
                    <a:pt x="3" y="5"/>
                    <a:pt x="4" y="4"/>
                    <a:pt x="4" y="4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2"/>
                    <a:pt x="3" y="2"/>
                    <a:pt x="3" y="1"/>
                  </a:cubicBezTo>
                  <a:cubicBezTo>
                    <a:pt x="3" y="1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C8CA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5" name="Freeform 375"/>
            <p:cNvSpPr/>
            <p:nvPr/>
          </p:nvSpPr>
          <p:spPr bwMode="auto">
            <a:xfrm>
              <a:off x="7507288" y="3179763"/>
              <a:ext cx="14288" cy="19050"/>
            </a:xfrm>
            <a:custGeom>
              <a:avLst/>
              <a:gdLst>
                <a:gd name="T0" fmla="*/ 1 w 4"/>
                <a:gd name="T1" fmla="*/ 0 h 5"/>
                <a:gd name="T2" fmla="*/ 0 w 4"/>
                <a:gd name="T3" fmla="*/ 0 h 5"/>
                <a:gd name="T4" fmla="*/ 0 w 4"/>
                <a:gd name="T5" fmla="*/ 1 h 5"/>
                <a:gd name="T6" fmla="*/ 0 w 4"/>
                <a:gd name="T7" fmla="*/ 2 h 5"/>
                <a:gd name="T8" fmla="*/ 0 w 4"/>
                <a:gd name="T9" fmla="*/ 3 h 5"/>
                <a:gd name="T10" fmla="*/ 2 w 4"/>
                <a:gd name="T11" fmla="*/ 5 h 5"/>
                <a:gd name="T12" fmla="*/ 3 w 4"/>
                <a:gd name="T13" fmla="*/ 5 h 5"/>
                <a:gd name="T14" fmla="*/ 4 w 4"/>
                <a:gd name="T15" fmla="*/ 4 h 5"/>
                <a:gd name="T16" fmla="*/ 3 w 4"/>
                <a:gd name="T17" fmla="*/ 1 h 5"/>
                <a:gd name="T18" fmla="*/ 2 w 4"/>
                <a:gd name="T19" fmla="*/ 0 h 5"/>
                <a:gd name="T20" fmla="*/ 1 w 4"/>
                <a:gd name="T2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5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1" y="4"/>
                    <a:pt x="2" y="5"/>
                    <a:pt x="2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4" y="4"/>
                    <a:pt x="4" y="4"/>
                  </a:cubicBezTo>
                  <a:cubicBezTo>
                    <a:pt x="4" y="3"/>
                    <a:pt x="4" y="2"/>
                    <a:pt x="3" y="1"/>
                  </a:cubicBezTo>
                  <a:cubicBezTo>
                    <a:pt x="3" y="1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C8CA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6" name="Freeform 376"/>
            <p:cNvSpPr/>
            <p:nvPr/>
          </p:nvSpPr>
          <p:spPr bwMode="auto">
            <a:xfrm>
              <a:off x="7480300" y="3127375"/>
              <a:ext cx="14288" cy="22225"/>
            </a:xfrm>
            <a:custGeom>
              <a:avLst/>
              <a:gdLst>
                <a:gd name="T0" fmla="*/ 1 w 4"/>
                <a:gd name="T1" fmla="*/ 0 h 6"/>
                <a:gd name="T2" fmla="*/ 1 w 4"/>
                <a:gd name="T3" fmla="*/ 1 h 6"/>
                <a:gd name="T4" fmla="*/ 0 w 4"/>
                <a:gd name="T5" fmla="*/ 1 h 6"/>
                <a:gd name="T6" fmla="*/ 0 w 4"/>
                <a:gd name="T7" fmla="*/ 2 h 6"/>
                <a:gd name="T8" fmla="*/ 1 w 4"/>
                <a:gd name="T9" fmla="*/ 4 h 6"/>
                <a:gd name="T10" fmla="*/ 2 w 4"/>
                <a:gd name="T11" fmla="*/ 5 h 6"/>
                <a:gd name="T12" fmla="*/ 3 w 4"/>
                <a:gd name="T13" fmla="*/ 6 h 6"/>
                <a:gd name="T14" fmla="*/ 3 w 4"/>
                <a:gd name="T15" fmla="*/ 6 h 6"/>
                <a:gd name="T16" fmla="*/ 4 w 4"/>
                <a:gd name="T17" fmla="*/ 5 h 6"/>
                <a:gd name="T18" fmla="*/ 4 w 4"/>
                <a:gd name="T19" fmla="*/ 4 h 6"/>
                <a:gd name="T20" fmla="*/ 4 w 4"/>
                <a:gd name="T21" fmla="*/ 2 h 6"/>
                <a:gd name="T22" fmla="*/ 2 w 4"/>
                <a:gd name="T23" fmla="*/ 1 h 6"/>
                <a:gd name="T24" fmla="*/ 1 w 4"/>
                <a:gd name="T2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6">
                  <a:moveTo>
                    <a:pt x="1" y="0"/>
                  </a:moveTo>
                  <a:cubicBezTo>
                    <a:pt x="1" y="0"/>
                    <a:pt x="1" y="1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1" y="4"/>
                  </a:cubicBezTo>
                  <a:cubicBezTo>
                    <a:pt x="1" y="4"/>
                    <a:pt x="2" y="5"/>
                    <a:pt x="2" y="5"/>
                  </a:cubicBezTo>
                  <a:cubicBezTo>
                    <a:pt x="2" y="5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3"/>
                    <a:pt x="4" y="3"/>
                    <a:pt x="4" y="2"/>
                  </a:cubicBezTo>
                  <a:cubicBezTo>
                    <a:pt x="3" y="2"/>
                    <a:pt x="3" y="1"/>
                    <a:pt x="2" y="1"/>
                  </a:cubicBezTo>
                  <a:cubicBezTo>
                    <a:pt x="2" y="1"/>
                    <a:pt x="1" y="0"/>
                    <a:pt x="1" y="0"/>
                  </a:cubicBezTo>
                </a:path>
              </a:pathLst>
            </a:custGeom>
            <a:solidFill>
              <a:srgbClr val="C8CA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7" name="Freeform 377"/>
            <p:cNvSpPr/>
            <p:nvPr/>
          </p:nvSpPr>
          <p:spPr bwMode="auto">
            <a:xfrm>
              <a:off x="7488238" y="3086100"/>
              <a:ext cx="14288" cy="22225"/>
            </a:xfrm>
            <a:custGeom>
              <a:avLst/>
              <a:gdLst>
                <a:gd name="T0" fmla="*/ 1 w 4"/>
                <a:gd name="T1" fmla="*/ 0 h 6"/>
                <a:gd name="T2" fmla="*/ 0 w 4"/>
                <a:gd name="T3" fmla="*/ 0 h 6"/>
                <a:gd name="T4" fmla="*/ 0 w 4"/>
                <a:gd name="T5" fmla="*/ 1 h 6"/>
                <a:gd name="T6" fmla="*/ 0 w 4"/>
                <a:gd name="T7" fmla="*/ 2 h 6"/>
                <a:gd name="T8" fmla="*/ 0 w 4"/>
                <a:gd name="T9" fmla="*/ 2 h 6"/>
                <a:gd name="T10" fmla="*/ 0 w 4"/>
                <a:gd name="T11" fmla="*/ 2 h 6"/>
                <a:gd name="T12" fmla="*/ 0 w 4"/>
                <a:gd name="T13" fmla="*/ 3 h 6"/>
                <a:gd name="T14" fmla="*/ 0 w 4"/>
                <a:gd name="T15" fmla="*/ 3 h 6"/>
                <a:gd name="T16" fmla="*/ 1 w 4"/>
                <a:gd name="T17" fmla="*/ 3 h 6"/>
                <a:gd name="T18" fmla="*/ 3 w 4"/>
                <a:gd name="T19" fmla="*/ 6 h 6"/>
                <a:gd name="T20" fmla="*/ 3 w 4"/>
                <a:gd name="T21" fmla="*/ 6 h 6"/>
                <a:gd name="T22" fmla="*/ 4 w 4"/>
                <a:gd name="T23" fmla="*/ 5 h 6"/>
                <a:gd name="T24" fmla="*/ 3 w 4"/>
                <a:gd name="T25" fmla="*/ 2 h 6"/>
                <a:gd name="T26" fmla="*/ 2 w 4"/>
                <a:gd name="T27" fmla="*/ 0 h 6"/>
                <a:gd name="T28" fmla="*/ 1 w 4"/>
                <a:gd name="T2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6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4"/>
                    <a:pt x="2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4" y="6"/>
                    <a:pt x="4" y="6"/>
                    <a:pt x="4" y="5"/>
                  </a:cubicBezTo>
                  <a:cubicBezTo>
                    <a:pt x="4" y="4"/>
                    <a:pt x="4" y="3"/>
                    <a:pt x="3" y="2"/>
                  </a:cubicBezTo>
                  <a:cubicBezTo>
                    <a:pt x="3" y="1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C8CA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8" name="Freeform 378"/>
            <p:cNvSpPr/>
            <p:nvPr/>
          </p:nvSpPr>
          <p:spPr bwMode="auto">
            <a:xfrm>
              <a:off x="7502525" y="3141663"/>
              <a:ext cx="19050" cy="26988"/>
            </a:xfrm>
            <a:custGeom>
              <a:avLst/>
              <a:gdLst>
                <a:gd name="T0" fmla="*/ 1 w 5"/>
                <a:gd name="T1" fmla="*/ 0 h 7"/>
                <a:gd name="T2" fmla="*/ 0 w 5"/>
                <a:gd name="T3" fmla="*/ 2 h 7"/>
                <a:gd name="T4" fmla="*/ 1 w 5"/>
                <a:gd name="T5" fmla="*/ 4 h 7"/>
                <a:gd name="T6" fmla="*/ 3 w 5"/>
                <a:gd name="T7" fmla="*/ 7 h 7"/>
                <a:gd name="T8" fmla="*/ 4 w 5"/>
                <a:gd name="T9" fmla="*/ 7 h 7"/>
                <a:gd name="T10" fmla="*/ 5 w 5"/>
                <a:gd name="T11" fmla="*/ 5 h 7"/>
                <a:gd name="T12" fmla="*/ 4 w 5"/>
                <a:gd name="T13" fmla="*/ 3 h 7"/>
                <a:gd name="T14" fmla="*/ 2 w 5"/>
                <a:gd name="T15" fmla="*/ 0 h 7"/>
                <a:gd name="T16" fmla="*/ 1 w 5"/>
                <a:gd name="T1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7">
                  <a:moveTo>
                    <a:pt x="1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1" y="2"/>
                    <a:pt x="1" y="3"/>
                    <a:pt x="1" y="4"/>
                  </a:cubicBezTo>
                  <a:cubicBezTo>
                    <a:pt x="1" y="5"/>
                    <a:pt x="2" y="6"/>
                    <a:pt x="3" y="7"/>
                  </a:cubicBezTo>
                  <a:cubicBezTo>
                    <a:pt x="3" y="7"/>
                    <a:pt x="4" y="7"/>
                    <a:pt x="4" y="7"/>
                  </a:cubicBezTo>
                  <a:cubicBezTo>
                    <a:pt x="4" y="7"/>
                    <a:pt x="5" y="6"/>
                    <a:pt x="5" y="5"/>
                  </a:cubicBezTo>
                  <a:cubicBezTo>
                    <a:pt x="4" y="5"/>
                    <a:pt x="4" y="4"/>
                    <a:pt x="4" y="3"/>
                  </a:cubicBezTo>
                  <a:cubicBezTo>
                    <a:pt x="4" y="2"/>
                    <a:pt x="3" y="1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rgbClr val="C8CA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9" name="Freeform 379"/>
            <p:cNvSpPr/>
            <p:nvPr/>
          </p:nvSpPr>
          <p:spPr bwMode="auto">
            <a:xfrm>
              <a:off x="7446963" y="3036888"/>
              <a:ext cx="22225" cy="22225"/>
            </a:xfrm>
            <a:custGeom>
              <a:avLst/>
              <a:gdLst>
                <a:gd name="T0" fmla="*/ 2 w 6"/>
                <a:gd name="T1" fmla="*/ 0 h 6"/>
                <a:gd name="T2" fmla="*/ 1 w 6"/>
                <a:gd name="T3" fmla="*/ 2 h 6"/>
                <a:gd name="T4" fmla="*/ 2 w 6"/>
                <a:gd name="T5" fmla="*/ 4 h 6"/>
                <a:gd name="T6" fmla="*/ 4 w 6"/>
                <a:gd name="T7" fmla="*/ 6 h 6"/>
                <a:gd name="T8" fmla="*/ 4 w 6"/>
                <a:gd name="T9" fmla="*/ 6 h 6"/>
                <a:gd name="T10" fmla="*/ 5 w 6"/>
                <a:gd name="T11" fmla="*/ 4 h 6"/>
                <a:gd name="T12" fmla="*/ 4 w 6"/>
                <a:gd name="T13" fmla="*/ 2 h 6"/>
                <a:gd name="T14" fmla="*/ 2 w 6"/>
                <a:gd name="T15" fmla="*/ 0 h 6"/>
                <a:gd name="T16" fmla="*/ 2 w 6"/>
                <a:gd name="T1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6">
                  <a:moveTo>
                    <a:pt x="2" y="0"/>
                  </a:moveTo>
                  <a:cubicBezTo>
                    <a:pt x="1" y="0"/>
                    <a:pt x="0" y="0"/>
                    <a:pt x="1" y="2"/>
                  </a:cubicBezTo>
                  <a:cubicBezTo>
                    <a:pt x="1" y="2"/>
                    <a:pt x="2" y="3"/>
                    <a:pt x="2" y="4"/>
                  </a:cubicBezTo>
                  <a:cubicBezTo>
                    <a:pt x="2" y="5"/>
                    <a:pt x="3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6"/>
                    <a:pt x="6" y="5"/>
                    <a:pt x="5" y="4"/>
                  </a:cubicBezTo>
                  <a:cubicBezTo>
                    <a:pt x="5" y="3"/>
                    <a:pt x="5" y="3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C8CA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0" name="Freeform 380"/>
            <p:cNvSpPr/>
            <p:nvPr/>
          </p:nvSpPr>
          <p:spPr bwMode="auto">
            <a:xfrm>
              <a:off x="7466013" y="3086100"/>
              <a:ext cx="17463" cy="14288"/>
            </a:xfrm>
            <a:custGeom>
              <a:avLst/>
              <a:gdLst>
                <a:gd name="T0" fmla="*/ 2 w 5"/>
                <a:gd name="T1" fmla="*/ 0 h 4"/>
                <a:gd name="T2" fmla="*/ 1 w 5"/>
                <a:gd name="T3" fmla="*/ 0 h 4"/>
                <a:gd name="T4" fmla="*/ 1 w 5"/>
                <a:gd name="T5" fmla="*/ 1 h 4"/>
                <a:gd name="T6" fmla="*/ 1 w 5"/>
                <a:gd name="T7" fmla="*/ 3 h 4"/>
                <a:gd name="T8" fmla="*/ 3 w 5"/>
                <a:gd name="T9" fmla="*/ 4 h 4"/>
                <a:gd name="T10" fmla="*/ 4 w 5"/>
                <a:gd name="T11" fmla="*/ 4 h 4"/>
                <a:gd name="T12" fmla="*/ 4 w 5"/>
                <a:gd name="T13" fmla="*/ 4 h 4"/>
                <a:gd name="T14" fmla="*/ 4 w 5"/>
                <a:gd name="T15" fmla="*/ 1 h 4"/>
                <a:gd name="T16" fmla="*/ 2 w 5"/>
                <a:gd name="T1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4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1" y="2"/>
                    <a:pt x="1" y="3"/>
                  </a:cubicBezTo>
                  <a:cubicBezTo>
                    <a:pt x="2" y="4"/>
                    <a:pt x="3" y="4"/>
                    <a:pt x="3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4"/>
                    <a:pt x="4" y="2"/>
                    <a:pt x="4" y="1"/>
                  </a:cubicBezTo>
                  <a:cubicBezTo>
                    <a:pt x="3" y="1"/>
                    <a:pt x="2" y="0"/>
                    <a:pt x="2" y="0"/>
                  </a:cubicBezTo>
                </a:path>
              </a:pathLst>
            </a:custGeom>
            <a:solidFill>
              <a:srgbClr val="C8CA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1" name="Freeform 381"/>
            <p:cNvSpPr/>
            <p:nvPr/>
          </p:nvSpPr>
          <p:spPr bwMode="auto">
            <a:xfrm>
              <a:off x="7477125" y="3040063"/>
              <a:ext cx="14288" cy="19050"/>
            </a:xfrm>
            <a:custGeom>
              <a:avLst/>
              <a:gdLst>
                <a:gd name="T0" fmla="*/ 1 w 4"/>
                <a:gd name="T1" fmla="*/ 0 h 5"/>
                <a:gd name="T2" fmla="*/ 0 w 4"/>
                <a:gd name="T3" fmla="*/ 1 h 5"/>
                <a:gd name="T4" fmla="*/ 1 w 4"/>
                <a:gd name="T5" fmla="*/ 3 h 5"/>
                <a:gd name="T6" fmla="*/ 1 w 4"/>
                <a:gd name="T7" fmla="*/ 4 h 5"/>
                <a:gd name="T8" fmla="*/ 3 w 4"/>
                <a:gd name="T9" fmla="*/ 5 h 5"/>
                <a:gd name="T10" fmla="*/ 3 w 4"/>
                <a:gd name="T11" fmla="*/ 5 h 5"/>
                <a:gd name="T12" fmla="*/ 3 w 4"/>
                <a:gd name="T13" fmla="*/ 2 h 5"/>
                <a:gd name="T14" fmla="*/ 3 w 4"/>
                <a:gd name="T15" fmla="*/ 2 h 5"/>
                <a:gd name="T16" fmla="*/ 1 w 4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5">
                  <a:moveTo>
                    <a:pt x="1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2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2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4"/>
                    <a:pt x="4" y="3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1"/>
                    <a:pt x="1" y="0"/>
                    <a:pt x="1" y="0"/>
                  </a:cubicBezTo>
                </a:path>
              </a:pathLst>
            </a:custGeom>
            <a:solidFill>
              <a:srgbClr val="C8CA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2" name="Freeform 382"/>
            <p:cNvSpPr/>
            <p:nvPr/>
          </p:nvSpPr>
          <p:spPr bwMode="auto">
            <a:xfrm>
              <a:off x="7642225" y="3768725"/>
              <a:ext cx="14288" cy="4763"/>
            </a:xfrm>
            <a:custGeom>
              <a:avLst/>
              <a:gdLst>
                <a:gd name="T0" fmla="*/ 0 w 4"/>
                <a:gd name="T1" fmla="*/ 0 h 1"/>
                <a:gd name="T2" fmla="*/ 4 w 4"/>
                <a:gd name="T3" fmla="*/ 1 h 1"/>
                <a:gd name="T4" fmla="*/ 4 w 4"/>
                <a:gd name="T5" fmla="*/ 1 h 1"/>
                <a:gd name="T6" fmla="*/ 0 w 4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1">
                  <a:moveTo>
                    <a:pt x="0" y="0"/>
                  </a:moveTo>
                  <a:cubicBezTo>
                    <a:pt x="1" y="1"/>
                    <a:pt x="3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1" y="1"/>
                    <a:pt x="0" y="0"/>
                  </a:cubicBezTo>
                </a:path>
              </a:pathLst>
            </a:custGeom>
            <a:solidFill>
              <a:srgbClr val="1915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3" name="Freeform 383"/>
            <p:cNvSpPr/>
            <p:nvPr/>
          </p:nvSpPr>
          <p:spPr bwMode="auto">
            <a:xfrm>
              <a:off x="7423150" y="2984500"/>
              <a:ext cx="23813" cy="22225"/>
            </a:xfrm>
            <a:custGeom>
              <a:avLst/>
              <a:gdLst>
                <a:gd name="T0" fmla="*/ 2 w 6"/>
                <a:gd name="T1" fmla="*/ 0 h 6"/>
                <a:gd name="T2" fmla="*/ 1 w 6"/>
                <a:gd name="T3" fmla="*/ 0 h 6"/>
                <a:gd name="T4" fmla="*/ 2 w 6"/>
                <a:gd name="T5" fmla="*/ 3 h 6"/>
                <a:gd name="T6" fmla="*/ 3 w 6"/>
                <a:gd name="T7" fmla="*/ 5 h 6"/>
                <a:gd name="T8" fmla="*/ 5 w 6"/>
                <a:gd name="T9" fmla="*/ 6 h 6"/>
                <a:gd name="T10" fmla="*/ 6 w 6"/>
                <a:gd name="T11" fmla="*/ 6 h 6"/>
                <a:gd name="T12" fmla="*/ 5 w 6"/>
                <a:gd name="T13" fmla="*/ 3 h 6"/>
                <a:gd name="T14" fmla="*/ 4 w 6"/>
                <a:gd name="T15" fmla="*/ 1 h 6"/>
                <a:gd name="T16" fmla="*/ 2 w 6"/>
                <a:gd name="T1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6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1" y="2"/>
                    <a:pt x="2" y="3"/>
                  </a:cubicBezTo>
                  <a:cubicBezTo>
                    <a:pt x="2" y="4"/>
                    <a:pt x="3" y="4"/>
                    <a:pt x="3" y="5"/>
                  </a:cubicBezTo>
                  <a:cubicBezTo>
                    <a:pt x="4" y="6"/>
                    <a:pt x="5" y="6"/>
                    <a:pt x="5" y="6"/>
                  </a:cubicBezTo>
                  <a:cubicBezTo>
                    <a:pt x="5" y="6"/>
                    <a:pt x="6" y="6"/>
                    <a:pt x="6" y="6"/>
                  </a:cubicBezTo>
                  <a:cubicBezTo>
                    <a:pt x="6" y="5"/>
                    <a:pt x="6" y="4"/>
                    <a:pt x="5" y="3"/>
                  </a:cubicBezTo>
                  <a:cubicBezTo>
                    <a:pt x="5" y="3"/>
                    <a:pt x="4" y="2"/>
                    <a:pt x="4" y="1"/>
                  </a:cubicBezTo>
                  <a:cubicBezTo>
                    <a:pt x="3" y="0"/>
                    <a:pt x="2" y="0"/>
                    <a:pt x="2" y="0"/>
                  </a:cubicBezTo>
                </a:path>
              </a:pathLst>
            </a:custGeom>
            <a:solidFill>
              <a:srgbClr val="C8CA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4" name="Freeform 384"/>
            <p:cNvSpPr/>
            <p:nvPr/>
          </p:nvSpPr>
          <p:spPr bwMode="auto">
            <a:xfrm>
              <a:off x="7461250" y="2995613"/>
              <a:ext cx="19050" cy="19050"/>
            </a:xfrm>
            <a:custGeom>
              <a:avLst/>
              <a:gdLst>
                <a:gd name="T0" fmla="*/ 2 w 5"/>
                <a:gd name="T1" fmla="*/ 0 h 5"/>
                <a:gd name="T2" fmla="*/ 1 w 5"/>
                <a:gd name="T3" fmla="*/ 0 h 5"/>
                <a:gd name="T4" fmla="*/ 1 w 5"/>
                <a:gd name="T5" fmla="*/ 3 h 5"/>
                <a:gd name="T6" fmla="*/ 2 w 5"/>
                <a:gd name="T7" fmla="*/ 4 h 5"/>
                <a:gd name="T8" fmla="*/ 4 w 5"/>
                <a:gd name="T9" fmla="*/ 5 h 5"/>
                <a:gd name="T10" fmla="*/ 4 w 5"/>
                <a:gd name="T11" fmla="*/ 5 h 5"/>
                <a:gd name="T12" fmla="*/ 4 w 5"/>
                <a:gd name="T13" fmla="*/ 3 h 5"/>
                <a:gd name="T14" fmla="*/ 4 w 5"/>
                <a:gd name="T15" fmla="*/ 2 h 5"/>
                <a:gd name="T16" fmla="*/ 2 w 5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5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1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3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5" y="5"/>
                    <a:pt x="5" y="4"/>
                    <a:pt x="4" y="3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1"/>
                    <a:pt x="2" y="0"/>
                    <a:pt x="2" y="0"/>
                  </a:cubicBezTo>
                </a:path>
              </a:pathLst>
            </a:custGeom>
            <a:solidFill>
              <a:srgbClr val="C8CA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5" name="Freeform 385"/>
            <p:cNvSpPr/>
            <p:nvPr/>
          </p:nvSpPr>
          <p:spPr bwMode="auto">
            <a:xfrm>
              <a:off x="7296150" y="3103563"/>
              <a:ext cx="30163" cy="57150"/>
            </a:xfrm>
            <a:custGeom>
              <a:avLst/>
              <a:gdLst>
                <a:gd name="T0" fmla="*/ 3 w 8"/>
                <a:gd name="T1" fmla="*/ 0 h 15"/>
                <a:gd name="T2" fmla="*/ 1 w 8"/>
                <a:gd name="T3" fmla="*/ 2 h 15"/>
                <a:gd name="T4" fmla="*/ 0 w 8"/>
                <a:gd name="T5" fmla="*/ 8 h 15"/>
                <a:gd name="T6" fmla="*/ 2 w 8"/>
                <a:gd name="T7" fmla="*/ 13 h 15"/>
                <a:gd name="T8" fmla="*/ 5 w 8"/>
                <a:gd name="T9" fmla="*/ 15 h 15"/>
                <a:gd name="T10" fmla="*/ 6 w 8"/>
                <a:gd name="T11" fmla="*/ 14 h 15"/>
                <a:gd name="T12" fmla="*/ 8 w 8"/>
                <a:gd name="T13" fmla="*/ 6 h 15"/>
                <a:gd name="T14" fmla="*/ 5 w 8"/>
                <a:gd name="T15" fmla="*/ 1 h 15"/>
                <a:gd name="T16" fmla="*/ 3 w 8"/>
                <a:gd name="T17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15">
                  <a:moveTo>
                    <a:pt x="3" y="0"/>
                  </a:moveTo>
                  <a:cubicBezTo>
                    <a:pt x="2" y="0"/>
                    <a:pt x="1" y="1"/>
                    <a:pt x="1" y="2"/>
                  </a:cubicBezTo>
                  <a:cubicBezTo>
                    <a:pt x="1" y="4"/>
                    <a:pt x="0" y="6"/>
                    <a:pt x="0" y="8"/>
                  </a:cubicBezTo>
                  <a:cubicBezTo>
                    <a:pt x="0" y="10"/>
                    <a:pt x="0" y="12"/>
                    <a:pt x="2" y="13"/>
                  </a:cubicBezTo>
                  <a:cubicBezTo>
                    <a:pt x="3" y="14"/>
                    <a:pt x="4" y="15"/>
                    <a:pt x="5" y="15"/>
                  </a:cubicBezTo>
                  <a:cubicBezTo>
                    <a:pt x="6" y="15"/>
                    <a:pt x="6" y="14"/>
                    <a:pt x="6" y="14"/>
                  </a:cubicBezTo>
                  <a:cubicBezTo>
                    <a:pt x="7" y="11"/>
                    <a:pt x="8" y="9"/>
                    <a:pt x="8" y="6"/>
                  </a:cubicBezTo>
                  <a:cubicBezTo>
                    <a:pt x="8" y="5"/>
                    <a:pt x="7" y="2"/>
                    <a:pt x="5" y="1"/>
                  </a:cubicBezTo>
                  <a:cubicBezTo>
                    <a:pt x="4" y="1"/>
                    <a:pt x="4" y="0"/>
                    <a:pt x="3" y="0"/>
                  </a:cubicBezTo>
                </a:path>
              </a:pathLst>
            </a:custGeom>
            <a:solidFill>
              <a:srgbClr val="C8CA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6" name="Freeform 386"/>
            <p:cNvSpPr/>
            <p:nvPr/>
          </p:nvSpPr>
          <p:spPr bwMode="auto">
            <a:xfrm>
              <a:off x="7334250" y="3138488"/>
              <a:ext cx="22225" cy="41275"/>
            </a:xfrm>
            <a:custGeom>
              <a:avLst/>
              <a:gdLst>
                <a:gd name="T0" fmla="*/ 2 w 6"/>
                <a:gd name="T1" fmla="*/ 0 h 11"/>
                <a:gd name="T2" fmla="*/ 1 w 6"/>
                <a:gd name="T3" fmla="*/ 1 h 11"/>
                <a:gd name="T4" fmla="*/ 0 w 6"/>
                <a:gd name="T5" fmla="*/ 6 h 11"/>
                <a:gd name="T6" fmla="*/ 3 w 6"/>
                <a:gd name="T7" fmla="*/ 11 h 11"/>
                <a:gd name="T8" fmla="*/ 4 w 6"/>
                <a:gd name="T9" fmla="*/ 11 h 11"/>
                <a:gd name="T10" fmla="*/ 6 w 6"/>
                <a:gd name="T11" fmla="*/ 10 h 11"/>
                <a:gd name="T12" fmla="*/ 6 w 6"/>
                <a:gd name="T13" fmla="*/ 5 h 11"/>
                <a:gd name="T14" fmla="*/ 4 w 6"/>
                <a:gd name="T15" fmla="*/ 1 h 11"/>
                <a:gd name="T16" fmla="*/ 2 w 6"/>
                <a:gd name="T17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11">
                  <a:moveTo>
                    <a:pt x="2" y="0"/>
                  </a:moveTo>
                  <a:cubicBezTo>
                    <a:pt x="1" y="0"/>
                    <a:pt x="1" y="1"/>
                    <a:pt x="1" y="1"/>
                  </a:cubicBezTo>
                  <a:cubicBezTo>
                    <a:pt x="1" y="3"/>
                    <a:pt x="0" y="5"/>
                    <a:pt x="0" y="6"/>
                  </a:cubicBezTo>
                  <a:cubicBezTo>
                    <a:pt x="0" y="8"/>
                    <a:pt x="1" y="10"/>
                    <a:pt x="3" y="11"/>
                  </a:cubicBezTo>
                  <a:cubicBezTo>
                    <a:pt x="3" y="11"/>
                    <a:pt x="4" y="11"/>
                    <a:pt x="4" y="11"/>
                  </a:cubicBezTo>
                  <a:cubicBezTo>
                    <a:pt x="5" y="11"/>
                    <a:pt x="5" y="11"/>
                    <a:pt x="6" y="10"/>
                  </a:cubicBezTo>
                  <a:cubicBezTo>
                    <a:pt x="6" y="8"/>
                    <a:pt x="6" y="6"/>
                    <a:pt x="6" y="5"/>
                  </a:cubicBezTo>
                  <a:cubicBezTo>
                    <a:pt x="6" y="3"/>
                    <a:pt x="5" y="1"/>
                    <a:pt x="4" y="1"/>
                  </a:cubicBezTo>
                  <a:cubicBezTo>
                    <a:pt x="3" y="0"/>
                    <a:pt x="3" y="0"/>
                    <a:pt x="2" y="0"/>
                  </a:cubicBezTo>
                </a:path>
              </a:pathLst>
            </a:custGeom>
            <a:solidFill>
              <a:srgbClr val="C8CA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7" name="Freeform 387"/>
            <p:cNvSpPr/>
            <p:nvPr/>
          </p:nvSpPr>
          <p:spPr bwMode="auto">
            <a:xfrm>
              <a:off x="7310438" y="3055938"/>
              <a:ext cx="38100" cy="55563"/>
            </a:xfrm>
            <a:custGeom>
              <a:avLst/>
              <a:gdLst>
                <a:gd name="T0" fmla="*/ 5 w 10"/>
                <a:gd name="T1" fmla="*/ 0 h 15"/>
                <a:gd name="T2" fmla="*/ 4 w 10"/>
                <a:gd name="T3" fmla="*/ 0 h 15"/>
                <a:gd name="T4" fmla="*/ 1 w 10"/>
                <a:gd name="T5" fmla="*/ 9 h 15"/>
                <a:gd name="T6" fmla="*/ 5 w 10"/>
                <a:gd name="T7" fmla="*/ 15 h 15"/>
                <a:gd name="T8" fmla="*/ 6 w 10"/>
                <a:gd name="T9" fmla="*/ 14 h 15"/>
                <a:gd name="T10" fmla="*/ 9 w 10"/>
                <a:gd name="T11" fmla="*/ 5 h 15"/>
                <a:gd name="T12" fmla="*/ 5 w 10"/>
                <a:gd name="T13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15">
                  <a:moveTo>
                    <a:pt x="5" y="0"/>
                  </a:moveTo>
                  <a:cubicBezTo>
                    <a:pt x="5" y="0"/>
                    <a:pt x="4" y="0"/>
                    <a:pt x="4" y="0"/>
                  </a:cubicBezTo>
                  <a:cubicBezTo>
                    <a:pt x="3" y="3"/>
                    <a:pt x="2" y="6"/>
                    <a:pt x="1" y="9"/>
                  </a:cubicBezTo>
                  <a:cubicBezTo>
                    <a:pt x="0" y="11"/>
                    <a:pt x="3" y="15"/>
                    <a:pt x="5" y="15"/>
                  </a:cubicBezTo>
                  <a:cubicBezTo>
                    <a:pt x="5" y="15"/>
                    <a:pt x="6" y="14"/>
                    <a:pt x="6" y="14"/>
                  </a:cubicBezTo>
                  <a:cubicBezTo>
                    <a:pt x="7" y="11"/>
                    <a:pt x="8" y="8"/>
                    <a:pt x="9" y="5"/>
                  </a:cubicBezTo>
                  <a:cubicBezTo>
                    <a:pt x="10" y="3"/>
                    <a:pt x="7" y="0"/>
                    <a:pt x="5" y="0"/>
                  </a:cubicBezTo>
                </a:path>
              </a:pathLst>
            </a:custGeom>
            <a:solidFill>
              <a:srgbClr val="C8CA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8" name="Freeform 388"/>
            <p:cNvSpPr/>
            <p:nvPr/>
          </p:nvSpPr>
          <p:spPr bwMode="auto">
            <a:xfrm>
              <a:off x="7340600" y="3089275"/>
              <a:ext cx="30163" cy="41275"/>
            </a:xfrm>
            <a:custGeom>
              <a:avLst/>
              <a:gdLst>
                <a:gd name="T0" fmla="*/ 4 w 8"/>
                <a:gd name="T1" fmla="*/ 0 h 11"/>
                <a:gd name="T2" fmla="*/ 3 w 8"/>
                <a:gd name="T3" fmla="*/ 0 h 11"/>
                <a:gd name="T4" fmla="*/ 1 w 8"/>
                <a:gd name="T5" fmla="*/ 7 h 11"/>
                <a:gd name="T6" fmla="*/ 5 w 8"/>
                <a:gd name="T7" fmla="*/ 11 h 11"/>
                <a:gd name="T8" fmla="*/ 6 w 8"/>
                <a:gd name="T9" fmla="*/ 10 h 11"/>
                <a:gd name="T10" fmla="*/ 8 w 8"/>
                <a:gd name="T11" fmla="*/ 6 h 11"/>
                <a:gd name="T12" fmla="*/ 7 w 8"/>
                <a:gd name="T13" fmla="*/ 2 h 11"/>
                <a:gd name="T14" fmla="*/ 4 w 8"/>
                <a:gd name="T1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" h="11">
                  <a:moveTo>
                    <a:pt x="4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2" y="2"/>
                    <a:pt x="1" y="4"/>
                    <a:pt x="1" y="7"/>
                  </a:cubicBezTo>
                  <a:cubicBezTo>
                    <a:pt x="0" y="9"/>
                    <a:pt x="3" y="11"/>
                    <a:pt x="5" y="11"/>
                  </a:cubicBezTo>
                  <a:cubicBezTo>
                    <a:pt x="5" y="11"/>
                    <a:pt x="6" y="11"/>
                    <a:pt x="6" y="10"/>
                  </a:cubicBezTo>
                  <a:cubicBezTo>
                    <a:pt x="6" y="9"/>
                    <a:pt x="7" y="7"/>
                    <a:pt x="8" y="6"/>
                  </a:cubicBezTo>
                  <a:cubicBezTo>
                    <a:pt x="8" y="5"/>
                    <a:pt x="8" y="4"/>
                    <a:pt x="7" y="2"/>
                  </a:cubicBezTo>
                  <a:cubicBezTo>
                    <a:pt x="6" y="1"/>
                    <a:pt x="5" y="0"/>
                    <a:pt x="4" y="0"/>
                  </a:cubicBezTo>
                </a:path>
              </a:pathLst>
            </a:custGeom>
            <a:solidFill>
              <a:srgbClr val="C8CA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9" name="Freeform 389"/>
            <p:cNvSpPr/>
            <p:nvPr/>
          </p:nvSpPr>
          <p:spPr bwMode="auto">
            <a:xfrm>
              <a:off x="7288213" y="3171825"/>
              <a:ext cx="26988" cy="38100"/>
            </a:xfrm>
            <a:custGeom>
              <a:avLst/>
              <a:gdLst>
                <a:gd name="T0" fmla="*/ 3 w 7"/>
                <a:gd name="T1" fmla="*/ 0 h 10"/>
                <a:gd name="T2" fmla="*/ 2 w 7"/>
                <a:gd name="T3" fmla="*/ 1 h 10"/>
                <a:gd name="T4" fmla="*/ 0 w 7"/>
                <a:gd name="T5" fmla="*/ 4 h 10"/>
                <a:gd name="T6" fmla="*/ 2 w 7"/>
                <a:gd name="T7" fmla="*/ 9 h 10"/>
                <a:gd name="T8" fmla="*/ 5 w 7"/>
                <a:gd name="T9" fmla="*/ 10 h 10"/>
                <a:gd name="T10" fmla="*/ 6 w 7"/>
                <a:gd name="T11" fmla="*/ 9 h 10"/>
                <a:gd name="T12" fmla="*/ 7 w 7"/>
                <a:gd name="T13" fmla="*/ 5 h 10"/>
                <a:gd name="T14" fmla="*/ 5 w 7"/>
                <a:gd name="T15" fmla="*/ 1 h 10"/>
                <a:gd name="T16" fmla="*/ 3 w 7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10">
                  <a:moveTo>
                    <a:pt x="3" y="0"/>
                  </a:moveTo>
                  <a:cubicBezTo>
                    <a:pt x="2" y="0"/>
                    <a:pt x="2" y="0"/>
                    <a:pt x="2" y="1"/>
                  </a:cubicBezTo>
                  <a:cubicBezTo>
                    <a:pt x="1" y="2"/>
                    <a:pt x="1" y="3"/>
                    <a:pt x="0" y="4"/>
                  </a:cubicBezTo>
                  <a:cubicBezTo>
                    <a:pt x="0" y="6"/>
                    <a:pt x="1" y="7"/>
                    <a:pt x="2" y="9"/>
                  </a:cubicBezTo>
                  <a:cubicBezTo>
                    <a:pt x="3" y="9"/>
                    <a:pt x="4" y="10"/>
                    <a:pt x="5" y="10"/>
                  </a:cubicBezTo>
                  <a:cubicBezTo>
                    <a:pt x="5" y="10"/>
                    <a:pt x="6" y="10"/>
                    <a:pt x="6" y="9"/>
                  </a:cubicBezTo>
                  <a:cubicBezTo>
                    <a:pt x="6" y="8"/>
                    <a:pt x="7" y="6"/>
                    <a:pt x="7" y="5"/>
                  </a:cubicBezTo>
                  <a:cubicBezTo>
                    <a:pt x="7" y="4"/>
                    <a:pt x="7" y="2"/>
                    <a:pt x="5" y="1"/>
                  </a:cubicBezTo>
                  <a:cubicBezTo>
                    <a:pt x="4" y="0"/>
                    <a:pt x="4" y="0"/>
                    <a:pt x="3" y="0"/>
                  </a:cubicBezTo>
                </a:path>
              </a:pathLst>
            </a:custGeom>
            <a:solidFill>
              <a:srgbClr val="C8CA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0" name="Freeform 390"/>
            <p:cNvSpPr/>
            <p:nvPr/>
          </p:nvSpPr>
          <p:spPr bwMode="auto">
            <a:xfrm>
              <a:off x="7397750" y="3371850"/>
              <a:ext cx="466725" cy="438150"/>
            </a:xfrm>
            <a:custGeom>
              <a:avLst/>
              <a:gdLst>
                <a:gd name="T0" fmla="*/ 106 w 124"/>
                <a:gd name="T1" fmla="*/ 9 h 117"/>
                <a:gd name="T2" fmla="*/ 115 w 124"/>
                <a:gd name="T3" fmla="*/ 26 h 117"/>
                <a:gd name="T4" fmla="*/ 121 w 124"/>
                <a:gd name="T5" fmla="*/ 37 h 117"/>
                <a:gd name="T6" fmla="*/ 119 w 124"/>
                <a:gd name="T7" fmla="*/ 42 h 117"/>
                <a:gd name="T8" fmla="*/ 123 w 124"/>
                <a:gd name="T9" fmla="*/ 53 h 117"/>
                <a:gd name="T10" fmla="*/ 117 w 124"/>
                <a:gd name="T11" fmla="*/ 61 h 117"/>
                <a:gd name="T12" fmla="*/ 119 w 124"/>
                <a:gd name="T13" fmla="*/ 72 h 117"/>
                <a:gd name="T14" fmla="*/ 116 w 124"/>
                <a:gd name="T15" fmla="*/ 75 h 117"/>
                <a:gd name="T16" fmla="*/ 118 w 124"/>
                <a:gd name="T17" fmla="*/ 95 h 117"/>
                <a:gd name="T18" fmla="*/ 112 w 124"/>
                <a:gd name="T19" fmla="*/ 101 h 117"/>
                <a:gd name="T20" fmla="*/ 110 w 124"/>
                <a:gd name="T21" fmla="*/ 109 h 117"/>
                <a:gd name="T22" fmla="*/ 104 w 124"/>
                <a:gd name="T23" fmla="*/ 114 h 117"/>
                <a:gd name="T24" fmla="*/ 100 w 124"/>
                <a:gd name="T25" fmla="*/ 113 h 117"/>
                <a:gd name="T26" fmla="*/ 97 w 124"/>
                <a:gd name="T27" fmla="*/ 115 h 117"/>
                <a:gd name="T28" fmla="*/ 82 w 124"/>
                <a:gd name="T29" fmla="*/ 112 h 117"/>
                <a:gd name="T30" fmla="*/ 52 w 124"/>
                <a:gd name="T31" fmla="*/ 104 h 117"/>
                <a:gd name="T32" fmla="*/ 26 w 124"/>
                <a:gd name="T33" fmla="*/ 96 h 117"/>
                <a:gd name="T34" fmla="*/ 13 w 124"/>
                <a:gd name="T35" fmla="*/ 83 h 117"/>
                <a:gd name="T36" fmla="*/ 5 w 124"/>
                <a:gd name="T37" fmla="*/ 66 h 117"/>
                <a:gd name="T38" fmla="*/ 3 w 124"/>
                <a:gd name="T39" fmla="*/ 63 h 117"/>
                <a:gd name="T40" fmla="*/ 2 w 124"/>
                <a:gd name="T41" fmla="*/ 59 h 117"/>
                <a:gd name="T42" fmla="*/ 7 w 124"/>
                <a:gd name="T43" fmla="*/ 47 h 117"/>
                <a:gd name="T44" fmla="*/ 17 w 124"/>
                <a:gd name="T45" fmla="*/ 34 h 117"/>
                <a:gd name="T46" fmla="*/ 44 w 124"/>
                <a:gd name="T47" fmla="*/ 14 h 117"/>
                <a:gd name="T48" fmla="*/ 87 w 124"/>
                <a:gd name="T49" fmla="*/ 1 h 117"/>
                <a:gd name="T50" fmla="*/ 93 w 124"/>
                <a:gd name="T51" fmla="*/ 2 h 117"/>
                <a:gd name="T52" fmla="*/ 106 w 124"/>
                <a:gd name="T53" fmla="*/ 9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24" h="117">
                  <a:moveTo>
                    <a:pt x="106" y="9"/>
                  </a:moveTo>
                  <a:cubicBezTo>
                    <a:pt x="110" y="14"/>
                    <a:pt x="111" y="20"/>
                    <a:pt x="115" y="26"/>
                  </a:cubicBezTo>
                  <a:cubicBezTo>
                    <a:pt x="117" y="29"/>
                    <a:pt x="121" y="33"/>
                    <a:pt x="121" y="37"/>
                  </a:cubicBezTo>
                  <a:cubicBezTo>
                    <a:pt x="121" y="39"/>
                    <a:pt x="120" y="40"/>
                    <a:pt x="119" y="42"/>
                  </a:cubicBezTo>
                  <a:cubicBezTo>
                    <a:pt x="119" y="45"/>
                    <a:pt x="124" y="50"/>
                    <a:pt x="123" y="53"/>
                  </a:cubicBezTo>
                  <a:cubicBezTo>
                    <a:pt x="123" y="57"/>
                    <a:pt x="117" y="57"/>
                    <a:pt x="117" y="61"/>
                  </a:cubicBezTo>
                  <a:cubicBezTo>
                    <a:pt x="116" y="64"/>
                    <a:pt x="120" y="69"/>
                    <a:pt x="119" y="72"/>
                  </a:cubicBezTo>
                  <a:cubicBezTo>
                    <a:pt x="118" y="74"/>
                    <a:pt x="117" y="74"/>
                    <a:pt x="116" y="75"/>
                  </a:cubicBezTo>
                  <a:cubicBezTo>
                    <a:pt x="113" y="80"/>
                    <a:pt x="120" y="89"/>
                    <a:pt x="118" y="95"/>
                  </a:cubicBezTo>
                  <a:cubicBezTo>
                    <a:pt x="117" y="98"/>
                    <a:pt x="113" y="99"/>
                    <a:pt x="112" y="101"/>
                  </a:cubicBezTo>
                  <a:cubicBezTo>
                    <a:pt x="110" y="103"/>
                    <a:pt x="110" y="107"/>
                    <a:pt x="110" y="109"/>
                  </a:cubicBezTo>
                  <a:cubicBezTo>
                    <a:pt x="109" y="112"/>
                    <a:pt x="107" y="115"/>
                    <a:pt x="104" y="114"/>
                  </a:cubicBezTo>
                  <a:cubicBezTo>
                    <a:pt x="103" y="114"/>
                    <a:pt x="101" y="113"/>
                    <a:pt x="100" y="113"/>
                  </a:cubicBezTo>
                  <a:cubicBezTo>
                    <a:pt x="98" y="113"/>
                    <a:pt x="98" y="114"/>
                    <a:pt x="97" y="115"/>
                  </a:cubicBezTo>
                  <a:cubicBezTo>
                    <a:pt x="93" y="117"/>
                    <a:pt x="87" y="114"/>
                    <a:pt x="82" y="112"/>
                  </a:cubicBezTo>
                  <a:cubicBezTo>
                    <a:pt x="72" y="107"/>
                    <a:pt x="62" y="106"/>
                    <a:pt x="52" y="104"/>
                  </a:cubicBezTo>
                  <a:cubicBezTo>
                    <a:pt x="43" y="102"/>
                    <a:pt x="35" y="99"/>
                    <a:pt x="26" y="96"/>
                  </a:cubicBezTo>
                  <a:cubicBezTo>
                    <a:pt x="19" y="94"/>
                    <a:pt x="16" y="91"/>
                    <a:pt x="13" y="83"/>
                  </a:cubicBezTo>
                  <a:cubicBezTo>
                    <a:pt x="11" y="77"/>
                    <a:pt x="8" y="72"/>
                    <a:pt x="5" y="66"/>
                  </a:cubicBezTo>
                  <a:cubicBezTo>
                    <a:pt x="5" y="65"/>
                    <a:pt x="4" y="64"/>
                    <a:pt x="3" y="63"/>
                  </a:cubicBezTo>
                  <a:cubicBezTo>
                    <a:pt x="3" y="62"/>
                    <a:pt x="2" y="60"/>
                    <a:pt x="2" y="59"/>
                  </a:cubicBezTo>
                  <a:cubicBezTo>
                    <a:pt x="0" y="54"/>
                    <a:pt x="4" y="51"/>
                    <a:pt x="7" y="47"/>
                  </a:cubicBezTo>
                  <a:cubicBezTo>
                    <a:pt x="10" y="42"/>
                    <a:pt x="13" y="38"/>
                    <a:pt x="17" y="34"/>
                  </a:cubicBezTo>
                  <a:cubicBezTo>
                    <a:pt x="25" y="26"/>
                    <a:pt x="34" y="20"/>
                    <a:pt x="44" y="14"/>
                  </a:cubicBezTo>
                  <a:cubicBezTo>
                    <a:pt x="57" y="7"/>
                    <a:pt x="70" y="0"/>
                    <a:pt x="87" y="1"/>
                  </a:cubicBezTo>
                  <a:cubicBezTo>
                    <a:pt x="89" y="1"/>
                    <a:pt x="91" y="1"/>
                    <a:pt x="93" y="2"/>
                  </a:cubicBezTo>
                  <a:cubicBezTo>
                    <a:pt x="98" y="3"/>
                    <a:pt x="102" y="5"/>
                    <a:pt x="106" y="9"/>
                  </a:cubicBezTo>
                </a:path>
              </a:pathLst>
            </a:custGeom>
            <a:solidFill>
              <a:srgbClr val="201B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1" name="Freeform 391"/>
            <p:cNvSpPr/>
            <p:nvPr/>
          </p:nvSpPr>
          <p:spPr bwMode="auto">
            <a:xfrm>
              <a:off x="7472363" y="3656013"/>
              <a:ext cx="241300" cy="120650"/>
            </a:xfrm>
            <a:custGeom>
              <a:avLst/>
              <a:gdLst>
                <a:gd name="T0" fmla="*/ 10 w 64"/>
                <a:gd name="T1" fmla="*/ 9 h 32"/>
                <a:gd name="T2" fmla="*/ 4 w 64"/>
                <a:gd name="T3" fmla="*/ 4 h 32"/>
                <a:gd name="T4" fmla="*/ 1 w 64"/>
                <a:gd name="T5" fmla="*/ 0 h 32"/>
                <a:gd name="T6" fmla="*/ 1 w 64"/>
                <a:gd name="T7" fmla="*/ 6 h 32"/>
                <a:gd name="T8" fmla="*/ 1 w 64"/>
                <a:gd name="T9" fmla="*/ 13 h 32"/>
                <a:gd name="T10" fmla="*/ 14 w 64"/>
                <a:gd name="T11" fmla="*/ 20 h 32"/>
                <a:gd name="T12" fmla="*/ 61 w 64"/>
                <a:gd name="T13" fmla="*/ 32 h 32"/>
                <a:gd name="T14" fmla="*/ 59 w 64"/>
                <a:gd name="T15" fmla="*/ 28 h 32"/>
                <a:gd name="T16" fmla="*/ 22 w 64"/>
                <a:gd name="T17" fmla="*/ 14 h 32"/>
                <a:gd name="T18" fmla="*/ 10 w 64"/>
                <a:gd name="T19" fmla="*/ 9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4" h="32">
                  <a:moveTo>
                    <a:pt x="10" y="9"/>
                  </a:moveTo>
                  <a:cubicBezTo>
                    <a:pt x="8" y="8"/>
                    <a:pt x="6" y="6"/>
                    <a:pt x="4" y="4"/>
                  </a:cubicBezTo>
                  <a:cubicBezTo>
                    <a:pt x="3" y="3"/>
                    <a:pt x="2" y="1"/>
                    <a:pt x="1" y="0"/>
                  </a:cubicBezTo>
                  <a:cubicBezTo>
                    <a:pt x="0" y="2"/>
                    <a:pt x="1" y="4"/>
                    <a:pt x="1" y="6"/>
                  </a:cubicBezTo>
                  <a:cubicBezTo>
                    <a:pt x="1" y="8"/>
                    <a:pt x="0" y="10"/>
                    <a:pt x="1" y="13"/>
                  </a:cubicBezTo>
                  <a:cubicBezTo>
                    <a:pt x="3" y="18"/>
                    <a:pt x="10" y="19"/>
                    <a:pt x="14" y="20"/>
                  </a:cubicBezTo>
                  <a:cubicBezTo>
                    <a:pt x="30" y="24"/>
                    <a:pt x="45" y="29"/>
                    <a:pt x="61" y="32"/>
                  </a:cubicBezTo>
                  <a:cubicBezTo>
                    <a:pt x="64" y="32"/>
                    <a:pt x="60" y="29"/>
                    <a:pt x="59" y="28"/>
                  </a:cubicBezTo>
                  <a:cubicBezTo>
                    <a:pt x="47" y="23"/>
                    <a:pt x="34" y="17"/>
                    <a:pt x="22" y="14"/>
                  </a:cubicBezTo>
                  <a:cubicBezTo>
                    <a:pt x="18" y="13"/>
                    <a:pt x="14" y="12"/>
                    <a:pt x="10" y="9"/>
                  </a:cubicBezTo>
                  <a:close/>
                </a:path>
              </a:pathLst>
            </a:custGeom>
            <a:solidFill>
              <a:srgbClr val="F6CC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2" name="Freeform 392"/>
            <p:cNvSpPr/>
            <p:nvPr/>
          </p:nvSpPr>
          <p:spPr bwMode="auto">
            <a:xfrm>
              <a:off x="7488238" y="3644900"/>
              <a:ext cx="269875" cy="128588"/>
            </a:xfrm>
            <a:custGeom>
              <a:avLst/>
              <a:gdLst>
                <a:gd name="T0" fmla="*/ 72 w 72"/>
                <a:gd name="T1" fmla="*/ 23 h 34"/>
                <a:gd name="T2" fmla="*/ 54 w 72"/>
                <a:gd name="T3" fmla="*/ 17 h 34"/>
                <a:gd name="T4" fmla="*/ 35 w 72"/>
                <a:gd name="T5" fmla="*/ 11 h 34"/>
                <a:gd name="T6" fmla="*/ 16 w 72"/>
                <a:gd name="T7" fmla="*/ 6 h 34"/>
                <a:gd name="T8" fmla="*/ 6 w 72"/>
                <a:gd name="T9" fmla="*/ 2 h 34"/>
                <a:gd name="T10" fmla="*/ 0 w 72"/>
                <a:gd name="T11" fmla="*/ 2 h 34"/>
                <a:gd name="T12" fmla="*/ 1 w 72"/>
                <a:gd name="T13" fmla="*/ 3 h 34"/>
                <a:gd name="T14" fmla="*/ 16 w 72"/>
                <a:gd name="T15" fmla="*/ 13 h 34"/>
                <a:gd name="T16" fmla="*/ 50 w 72"/>
                <a:gd name="T17" fmla="*/ 27 h 34"/>
                <a:gd name="T18" fmla="*/ 67 w 72"/>
                <a:gd name="T19" fmla="*/ 34 h 34"/>
                <a:gd name="T20" fmla="*/ 68 w 72"/>
                <a:gd name="T21" fmla="*/ 34 h 34"/>
                <a:gd name="T22" fmla="*/ 68 w 72"/>
                <a:gd name="T23" fmla="*/ 34 h 34"/>
                <a:gd name="T24" fmla="*/ 72 w 72"/>
                <a:gd name="T25" fmla="*/ 23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2" h="34">
                  <a:moveTo>
                    <a:pt x="72" y="23"/>
                  </a:moveTo>
                  <a:cubicBezTo>
                    <a:pt x="72" y="23"/>
                    <a:pt x="55" y="17"/>
                    <a:pt x="54" y="17"/>
                  </a:cubicBezTo>
                  <a:cubicBezTo>
                    <a:pt x="47" y="15"/>
                    <a:pt x="41" y="13"/>
                    <a:pt x="35" y="11"/>
                  </a:cubicBezTo>
                  <a:cubicBezTo>
                    <a:pt x="28" y="10"/>
                    <a:pt x="22" y="8"/>
                    <a:pt x="16" y="6"/>
                  </a:cubicBezTo>
                  <a:cubicBezTo>
                    <a:pt x="13" y="5"/>
                    <a:pt x="9" y="3"/>
                    <a:pt x="6" y="2"/>
                  </a:cubicBezTo>
                  <a:cubicBezTo>
                    <a:pt x="5" y="2"/>
                    <a:pt x="0" y="0"/>
                    <a:pt x="0" y="2"/>
                  </a:cubicBezTo>
                  <a:cubicBezTo>
                    <a:pt x="0" y="2"/>
                    <a:pt x="1" y="3"/>
                    <a:pt x="1" y="3"/>
                  </a:cubicBezTo>
                  <a:cubicBezTo>
                    <a:pt x="5" y="7"/>
                    <a:pt x="11" y="10"/>
                    <a:pt x="16" y="13"/>
                  </a:cubicBezTo>
                  <a:cubicBezTo>
                    <a:pt x="27" y="19"/>
                    <a:pt x="39" y="22"/>
                    <a:pt x="50" y="27"/>
                  </a:cubicBezTo>
                  <a:cubicBezTo>
                    <a:pt x="56" y="29"/>
                    <a:pt x="61" y="32"/>
                    <a:pt x="67" y="34"/>
                  </a:cubicBezTo>
                  <a:cubicBezTo>
                    <a:pt x="68" y="34"/>
                    <a:pt x="68" y="34"/>
                    <a:pt x="68" y="34"/>
                  </a:cubicBezTo>
                  <a:cubicBezTo>
                    <a:pt x="68" y="34"/>
                    <a:pt x="68" y="34"/>
                    <a:pt x="68" y="34"/>
                  </a:cubicBezTo>
                  <a:cubicBezTo>
                    <a:pt x="69" y="30"/>
                    <a:pt x="71" y="27"/>
                    <a:pt x="72" y="23"/>
                  </a:cubicBezTo>
                  <a:close/>
                </a:path>
              </a:pathLst>
            </a:custGeom>
            <a:solidFill>
              <a:srgbClr val="F6CC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3" name="Freeform 393"/>
            <p:cNvSpPr/>
            <p:nvPr/>
          </p:nvSpPr>
          <p:spPr bwMode="auto">
            <a:xfrm>
              <a:off x="7477125" y="3603625"/>
              <a:ext cx="285750" cy="117475"/>
            </a:xfrm>
            <a:custGeom>
              <a:avLst/>
              <a:gdLst>
                <a:gd name="T0" fmla="*/ 2 w 76"/>
                <a:gd name="T1" fmla="*/ 7 h 31"/>
                <a:gd name="T2" fmla="*/ 5 w 76"/>
                <a:gd name="T3" fmla="*/ 10 h 31"/>
                <a:gd name="T4" fmla="*/ 9 w 76"/>
                <a:gd name="T5" fmla="*/ 11 h 31"/>
                <a:gd name="T6" fmla="*/ 41 w 76"/>
                <a:gd name="T7" fmla="*/ 21 h 31"/>
                <a:gd name="T8" fmla="*/ 72 w 76"/>
                <a:gd name="T9" fmla="*/ 30 h 31"/>
                <a:gd name="T10" fmla="*/ 74 w 76"/>
                <a:gd name="T11" fmla="*/ 30 h 31"/>
                <a:gd name="T12" fmla="*/ 74 w 76"/>
                <a:gd name="T13" fmla="*/ 18 h 31"/>
                <a:gd name="T14" fmla="*/ 74 w 76"/>
                <a:gd name="T15" fmla="*/ 16 h 31"/>
                <a:gd name="T16" fmla="*/ 72 w 76"/>
                <a:gd name="T17" fmla="*/ 15 h 31"/>
                <a:gd name="T18" fmla="*/ 64 w 76"/>
                <a:gd name="T19" fmla="*/ 12 h 31"/>
                <a:gd name="T20" fmla="*/ 32 w 76"/>
                <a:gd name="T21" fmla="*/ 4 h 31"/>
                <a:gd name="T22" fmla="*/ 2 w 76"/>
                <a:gd name="T23" fmla="*/ 7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6" h="31">
                  <a:moveTo>
                    <a:pt x="2" y="7"/>
                  </a:moveTo>
                  <a:cubicBezTo>
                    <a:pt x="3" y="8"/>
                    <a:pt x="4" y="9"/>
                    <a:pt x="5" y="10"/>
                  </a:cubicBezTo>
                  <a:cubicBezTo>
                    <a:pt x="7" y="11"/>
                    <a:pt x="8" y="11"/>
                    <a:pt x="9" y="11"/>
                  </a:cubicBezTo>
                  <a:cubicBezTo>
                    <a:pt x="20" y="13"/>
                    <a:pt x="30" y="17"/>
                    <a:pt x="41" y="21"/>
                  </a:cubicBezTo>
                  <a:cubicBezTo>
                    <a:pt x="51" y="24"/>
                    <a:pt x="62" y="26"/>
                    <a:pt x="72" y="30"/>
                  </a:cubicBezTo>
                  <a:cubicBezTo>
                    <a:pt x="73" y="30"/>
                    <a:pt x="74" y="31"/>
                    <a:pt x="74" y="30"/>
                  </a:cubicBezTo>
                  <a:cubicBezTo>
                    <a:pt x="76" y="30"/>
                    <a:pt x="74" y="20"/>
                    <a:pt x="74" y="18"/>
                  </a:cubicBezTo>
                  <a:cubicBezTo>
                    <a:pt x="74" y="17"/>
                    <a:pt x="74" y="17"/>
                    <a:pt x="74" y="16"/>
                  </a:cubicBezTo>
                  <a:cubicBezTo>
                    <a:pt x="74" y="16"/>
                    <a:pt x="73" y="15"/>
                    <a:pt x="72" y="15"/>
                  </a:cubicBezTo>
                  <a:cubicBezTo>
                    <a:pt x="69" y="14"/>
                    <a:pt x="67" y="13"/>
                    <a:pt x="64" y="12"/>
                  </a:cubicBezTo>
                  <a:cubicBezTo>
                    <a:pt x="53" y="9"/>
                    <a:pt x="42" y="5"/>
                    <a:pt x="32" y="4"/>
                  </a:cubicBezTo>
                  <a:cubicBezTo>
                    <a:pt x="28" y="3"/>
                    <a:pt x="0" y="0"/>
                    <a:pt x="2" y="7"/>
                  </a:cubicBezTo>
                  <a:close/>
                </a:path>
              </a:pathLst>
            </a:custGeom>
            <a:solidFill>
              <a:srgbClr val="F6CC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4" name="Freeform 394"/>
            <p:cNvSpPr/>
            <p:nvPr/>
          </p:nvSpPr>
          <p:spPr bwMode="auto">
            <a:xfrm>
              <a:off x="7620000" y="3573463"/>
              <a:ext cx="160338" cy="79375"/>
            </a:xfrm>
            <a:custGeom>
              <a:avLst/>
              <a:gdLst>
                <a:gd name="T0" fmla="*/ 15 w 43"/>
                <a:gd name="T1" fmla="*/ 1 h 21"/>
                <a:gd name="T2" fmla="*/ 13 w 43"/>
                <a:gd name="T3" fmla="*/ 0 h 21"/>
                <a:gd name="T4" fmla="*/ 8 w 43"/>
                <a:gd name="T5" fmla="*/ 3 h 21"/>
                <a:gd name="T6" fmla="*/ 1 w 43"/>
                <a:gd name="T7" fmla="*/ 5 h 21"/>
                <a:gd name="T8" fmla="*/ 1 w 43"/>
                <a:gd name="T9" fmla="*/ 8 h 21"/>
                <a:gd name="T10" fmla="*/ 8 w 43"/>
                <a:gd name="T11" fmla="*/ 11 h 21"/>
                <a:gd name="T12" fmla="*/ 17 w 43"/>
                <a:gd name="T13" fmla="*/ 13 h 21"/>
                <a:gd name="T14" fmla="*/ 29 w 43"/>
                <a:gd name="T15" fmla="*/ 20 h 21"/>
                <a:gd name="T16" fmla="*/ 35 w 43"/>
                <a:gd name="T17" fmla="*/ 21 h 21"/>
                <a:gd name="T18" fmla="*/ 42 w 43"/>
                <a:gd name="T19" fmla="*/ 13 h 21"/>
                <a:gd name="T20" fmla="*/ 36 w 43"/>
                <a:gd name="T21" fmla="*/ 7 h 21"/>
                <a:gd name="T22" fmla="*/ 20 w 43"/>
                <a:gd name="T23" fmla="*/ 2 h 21"/>
                <a:gd name="T24" fmla="*/ 15 w 43"/>
                <a:gd name="T25" fmla="*/ 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3" h="21">
                  <a:moveTo>
                    <a:pt x="15" y="1"/>
                  </a:moveTo>
                  <a:cubicBezTo>
                    <a:pt x="15" y="0"/>
                    <a:pt x="14" y="0"/>
                    <a:pt x="13" y="0"/>
                  </a:cubicBezTo>
                  <a:cubicBezTo>
                    <a:pt x="11" y="0"/>
                    <a:pt x="10" y="2"/>
                    <a:pt x="8" y="3"/>
                  </a:cubicBezTo>
                  <a:cubicBezTo>
                    <a:pt x="6" y="3"/>
                    <a:pt x="3" y="4"/>
                    <a:pt x="1" y="5"/>
                  </a:cubicBezTo>
                  <a:cubicBezTo>
                    <a:pt x="1" y="6"/>
                    <a:pt x="0" y="7"/>
                    <a:pt x="1" y="8"/>
                  </a:cubicBezTo>
                  <a:cubicBezTo>
                    <a:pt x="1" y="11"/>
                    <a:pt x="6" y="10"/>
                    <a:pt x="8" y="11"/>
                  </a:cubicBezTo>
                  <a:cubicBezTo>
                    <a:pt x="11" y="11"/>
                    <a:pt x="14" y="12"/>
                    <a:pt x="17" y="13"/>
                  </a:cubicBezTo>
                  <a:cubicBezTo>
                    <a:pt x="21" y="15"/>
                    <a:pt x="25" y="18"/>
                    <a:pt x="29" y="20"/>
                  </a:cubicBezTo>
                  <a:cubicBezTo>
                    <a:pt x="31" y="20"/>
                    <a:pt x="33" y="21"/>
                    <a:pt x="35" y="21"/>
                  </a:cubicBezTo>
                  <a:cubicBezTo>
                    <a:pt x="38" y="20"/>
                    <a:pt x="40" y="16"/>
                    <a:pt x="42" y="13"/>
                  </a:cubicBezTo>
                  <a:cubicBezTo>
                    <a:pt x="43" y="9"/>
                    <a:pt x="40" y="8"/>
                    <a:pt x="36" y="7"/>
                  </a:cubicBezTo>
                  <a:cubicBezTo>
                    <a:pt x="31" y="5"/>
                    <a:pt x="26" y="4"/>
                    <a:pt x="20" y="2"/>
                  </a:cubicBezTo>
                  <a:cubicBezTo>
                    <a:pt x="19" y="2"/>
                    <a:pt x="17" y="1"/>
                    <a:pt x="15" y="1"/>
                  </a:cubicBezTo>
                  <a:close/>
                </a:path>
              </a:pathLst>
            </a:custGeom>
            <a:solidFill>
              <a:srgbClr val="F6CC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5" name="Freeform 395"/>
            <p:cNvSpPr/>
            <p:nvPr/>
          </p:nvSpPr>
          <p:spPr bwMode="auto">
            <a:xfrm>
              <a:off x="7766050" y="3746500"/>
              <a:ext cx="19050" cy="26988"/>
            </a:xfrm>
            <a:custGeom>
              <a:avLst/>
              <a:gdLst>
                <a:gd name="T0" fmla="*/ 4 w 5"/>
                <a:gd name="T1" fmla="*/ 1 h 7"/>
                <a:gd name="T2" fmla="*/ 1 w 5"/>
                <a:gd name="T3" fmla="*/ 1 h 7"/>
                <a:gd name="T4" fmla="*/ 0 w 5"/>
                <a:gd name="T5" fmla="*/ 3 h 7"/>
                <a:gd name="T6" fmla="*/ 0 w 5"/>
                <a:gd name="T7" fmla="*/ 5 h 7"/>
                <a:gd name="T8" fmla="*/ 1 w 5"/>
                <a:gd name="T9" fmla="*/ 6 h 7"/>
                <a:gd name="T10" fmla="*/ 4 w 5"/>
                <a:gd name="T11" fmla="*/ 6 h 7"/>
                <a:gd name="T12" fmla="*/ 5 w 5"/>
                <a:gd name="T13" fmla="*/ 4 h 7"/>
                <a:gd name="T14" fmla="*/ 5 w 5"/>
                <a:gd name="T15" fmla="*/ 2 h 7"/>
                <a:gd name="T16" fmla="*/ 4 w 5"/>
                <a:gd name="T17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7">
                  <a:moveTo>
                    <a:pt x="4" y="1"/>
                  </a:moveTo>
                  <a:cubicBezTo>
                    <a:pt x="3" y="0"/>
                    <a:pt x="1" y="0"/>
                    <a:pt x="1" y="1"/>
                  </a:cubicBezTo>
                  <a:cubicBezTo>
                    <a:pt x="1" y="2"/>
                    <a:pt x="0" y="2"/>
                    <a:pt x="0" y="3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2" y="7"/>
                    <a:pt x="3" y="7"/>
                    <a:pt x="4" y="6"/>
                  </a:cubicBezTo>
                  <a:cubicBezTo>
                    <a:pt x="4" y="5"/>
                    <a:pt x="4" y="5"/>
                    <a:pt x="5" y="4"/>
                  </a:cubicBezTo>
                  <a:cubicBezTo>
                    <a:pt x="5" y="3"/>
                    <a:pt x="5" y="3"/>
                    <a:pt x="5" y="2"/>
                  </a:cubicBezTo>
                  <a:cubicBezTo>
                    <a:pt x="5" y="2"/>
                    <a:pt x="4" y="1"/>
                    <a:pt x="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6" name="Freeform 396"/>
            <p:cNvSpPr/>
            <p:nvPr/>
          </p:nvSpPr>
          <p:spPr bwMode="auto">
            <a:xfrm>
              <a:off x="7777163" y="3705225"/>
              <a:ext cx="19050" cy="22225"/>
            </a:xfrm>
            <a:custGeom>
              <a:avLst/>
              <a:gdLst>
                <a:gd name="T0" fmla="*/ 3 w 5"/>
                <a:gd name="T1" fmla="*/ 1 h 6"/>
                <a:gd name="T2" fmla="*/ 1 w 5"/>
                <a:gd name="T3" fmla="*/ 2 h 6"/>
                <a:gd name="T4" fmla="*/ 1 w 5"/>
                <a:gd name="T5" fmla="*/ 2 h 6"/>
                <a:gd name="T6" fmla="*/ 1 w 5"/>
                <a:gd name="T7" fmla="*/ 2 h 6"/>
                <a:gd name="T8" fmla="*/ 1 w 5"/>
                <a:gd name="T9" fmla="*/ 5 h 6"/>
                <a:gd name="T10" fmla="*/ 4 w 5"/>
                <a:gd name="T11" fmla="*/ 5 h 6"/>
                <a:gd name="T12" fmla="*/ 5 w 5"/>
                <a:gd name="T13" fmla="*/ 4 h 6"/>
                <a:gd name="T14" fmla="*/ 3 w 5"/>
                <a:gd name="T15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" h="6">
                  <a:moveTo>
                    <a:pt x="3" y="1"/>
                  </a:moveTo>
                  <a:cubicBezTo>
                    <a:pt x="2" y="0"/>
                    <a:pt x="1" y="1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4"/>
                    <a:pt x="1" y="5"/>
                  </a:cubicBezTo>
                  <a:cubicBezTo>
                    <a:pt x="2" y="6"/>
                    <a:pt x="3" y="6"/>
                    <a:pt x="4" y="5"/>
                  </a:cubicBezTo>
                  <a:cubicBezTo>
                    <a:pt x="4" y="5"/>
                    <a:pt x="5" y="4"/>
                    <a:pt x="5" y="4"/>
                  </a:cubicBezTo>
                  <a:cubicBezTo>
                    <a:pt x="5" y="3"/>
                    <a:pt x="4" y="1"/>
                    <a:pt x="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7" name="Freeform 397"/>
            <p:cNvSpPr/>
            <p:nvPr/>
          </p:nvSpPr>
          <p:spPr bwMode="auto">
            <a:xfrm>
              <a:off x="7788275" y="3663950"/>
              <a:ext cx="19050" cy="19050"/>
            </a:xfrm>
            <a:custGeom>
              <a:avLst/>
              <a:gdLst>
                <a:gd name="T0" fmla="*/ 3 w 5"/>
                <a:gd name="T1" fmla="*/ 0 h 5"/>
                <a:gd name="T2" fmla="*/ 0 w 5"/>
                <a:gd name="T3" fmla="*/ 1 h 5"/>
                <a:gd name="T4" fmla="*/ 0 w 5"/>
                <a:gd name="T5" fmla="*/ 2 h 5"/>
                <a:gd name="T6" fmla="*/ 2 w 5"/>
                <a:gd name="T7" fmla="*/ 5 h 5"/>
                <a:gd name="T8" fmla="*/ 4 w 5"/>
                <a:gd name="T9" fmla="*/ 4 h 5"/>
                <a:gd name="T10" fmla="*/ 5 w 5"/>
                <a:gd name="T11" fmla="*/ 3 h 5"/>
                <a:gd name="T12" fmla="*/ 3 w 5"/>
                <a:gd name="T1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5">
                  <a:moveTo>
                    <a:pt x="3" y="0"/>
                  </a:moveTo>
                  <a:cubicBezTo>
                    <a:pt x="2" y="0"/>
                    <a:pt x="1" y="0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4"/>
                    <a:pt x="2" y="5"/>
                  </a:cubicBezTo>
                  <a:cubicBezTo>
                    <a:pt x="3" y="5"/>
                    <a:pt x="4" y="5"/>
                    <a:pt x="4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2"/>
                    <a:pt x="4" y="1"/>
                    <a:pt x="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8" name="Freeform 398"/>
            <p:cNvSpPr/>
            <p:nvPr/>
          </p:nvSpPr>
          <p:spPr bwMode="auto">
            <a:xfrm>
              <a:off x="7796213" y="3600450"/>
              <a:ext cx="19050" cy="25400"/>
            </a:xfrm>
            <a:custGeom>
              <a:avLst/>
              <a:gdLst>
                <a:gd name="T0" fmla="*/ 3 w 5"/>
                <a:gd name="T1" fmla="*/ 0 h 7"/>
                <a:gd name="T2" fmla="*/ 1 w 5"/>
                <a:gd name="T3" fmla="*/ 2 h 7"/>
                <a:gd name="T4" fmla="*/ 1 w 5"/>
                <a:gd name="T5" fmla="*/ 3 h 7"/>
                <a:gd name="T6" fmla="*/ 1 w 5"/>
                <a:gd name="T7" fmla="*/ 3 h 7"/>
                <a:gd name="T8" fmla="*/ 0 w 5"/>
                <a:gd name="T9" fmla="*/ 3 h 7"/>
                <a:gd name="T10" fmla="*/ 0 w 5"/>
                <a:gd name="T11" fmla="*/ 3 h 7"/>
                <a:gd name="T12" fmla="*/ 0 w 5"/>
                <a:gd name="T13" fmla="*/ 5 h 7"/>
                <a:gd name="T14" fmla="*/ 1 w 5"/>
                <a:gd name="T15" fmla="*/ 6 h 7"/>
                <a:gd name="T16" fmla="*/ 3 w 5"/>
                <a:gd name="T17" fmla="*/ 7 h 7"/>
                <a:gd name="T18" fmla="*/ 4 w 5"/>
                <a:gd name="T19" fmla="*/ 6 h 7"/>
                <a:gd name="T20" fmla="*/ 5 w 5"/>
                <a:gd name="T21" fmla="*/ 3 h 7"/>
                <a:gd name="T22" fmla="*/ 3 w 5"/>
                <a:gd name="T2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7">
                  <a:moveTo>
                    <a:pt x="3" y="0"/>
                  </a:moveTo>
                  <a:cubicBezTo>
                    <a:pt x="1" y="0"/>
                    <a:pt x="0" y="1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0" y="5"/>
                    <a:pt x="1" y="6"/>
                    <a:pt x="1" y="6"/>
                  </a:cubicBezTo>
                  <a:cubicBezTo>
                    <a:pt x="2" y="7"/>
                    <a:pt x="2" y="7"/>
                    <a:pt x="3" y="7"/>
                  </a:cubicBezTo>
                  <a:cubicBezTo>
                    <a:pt x="3" y="7"/>
                    <a:pt x="4" y="6"/>
                    <a:pt x="4" y="6"/>
                  </a:cubicBezTo>
                  <a:cubicBezTo>
                    <a:pt x="5" y="5"/>
                    <a:pt x="5" y="4"/>
                    <a:pt x="5" y="3"/>
                  </a:cubicBezTo>
                  <a:cubicBezTo>
                    <a:pt x="5" y="2"/>
                    <a:pt x="4" y="1"/>
                    <a:pt x="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9" name="Freeform 399"/>
            <p:cNvSpPr/>
            <p:nvPr/>
          </p:nvSpPr>
          <p:spPr bwMode="auto">
            <a:xfrm>
              <a:off x="7793038" y="3738563"/>
              <a:ext cx="14288" cy="19050"/>
            </a:xfrm>
            <a:custGeom>
              <a:avLst/>
              <a:gdLst>
                <a:gd name="T0" fmla="*/ 1 w 4"/>
                <a:gd name="T1" fmla="*/ 1 h 5"/>
                <a:gd name="T2" fmla="*/ 0 w 4"/>
                <a:gd name="T3" fmla="*/ 2 h 5"/>
                <a:gd name="T4" fmla="*/ 0 w 4"/>
                <a:gd name="T5" fmla="*/ 4 h 5"/>
                <a:gd name="T6" fmla="*/ 1 w 4"/>
                <a:gd name="T7" fmla="*/ 5 h 5"/>
                <a:gd name="T8" fmla="*/ 4 w 4"/>
                <a:gd name="T9" fmla="*/ 4 h 5"/>
                <a:gd name="T10" fmla="*/ 4 w 4"/>
                <a:gd name="T11" fmla="*/ 4 h 5"/>
                <a:gd name="T12" fmla="*/ 4 w 4"/>
                <a:gd name="T13" fmla="*/ 2 h 5"/>
                <a:gd name="T14" fmla="*/ 1 w 4"/>
                <a:gd name="T1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5">
                  <a:moveTo>
                    <a:pt x="1" y="1"/>
                  </a:moveTo>
                  <a:cubicBezTo>
                    <a:pt x="0" y="1"/>
                    <a:pt x="0" y="1"/>
                    <a:pt x="0" y="2"/>
                  </a:cubicBezTo>
                  <a:cubicBezTo>
                    <a:pt x="0" y="3"/>
                    <a:pt x="0" y="3"/>
                    <a:pt x="0" y="4"/>
                  </a:cubicBezTo>
                  <a:cubicBezTo>
                    <a:pt x="0" y="4"/>
                    <a:pt x="1" y="5"/>
                    <a:pt x="1" y="5"/>
                  </a:cubicBezTo>
                  <a:cubicBezTo>
                    <a:pt x="2" y="5"/>
                    <a:pt x="3" y="5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3"/>
                    <a:pt x="4" y="3"/>
                    <a:pt x="4" y="2"/>
                  </a:cubicBezTo>
                  <a:cubicBezTo>
                    <a:pt x="3" y="1"/>
                    <a:pt x="2" y="0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0" name="Freeform 400"/>
            <p:cNvSpPr/>
            <p:nvPr/>
          </p:nvSpPr>
          <p:spPr bwMode="auto">
            <a:xfrm>
              <a:off x="7815263" y="3705225"/>
              <a:ext cx="19050" cy="19050"/>
            </a:xfrm>
            <a:custGeom>
              <a:avLst/>
              <a:gdLst>
                <a:gd name="T0" fmla="*/ 3 w 5"/>
                <a:gd name="T1" fmla="*/ 0 h 5"/>
                <a:gd name="T2" fmla="*/ 1 w 5"/>
                <a:gd name="T3" fmla="*/ 1 h 5"/>
                <a:gd name="T4" fmla="*/ 0 w 5"/>
                <a:gd name="T5" fmla="*/ 2 h 5"/>
                <a:gd name="T6" fmla="*/ 2 w 5"/>
                <a:gd name="T7" fmla="*/ 5 h 5"/>
                <a:gd name="T8" fmla="*/ 4 w 5"/>
                <a:gd name="T9" fmla="*/ 4 h 5"/>
                <a:gd name="T10" fmla="*/ 5 w 5"/>
                <a:gd name="T11" fmla="*/ 3 h 5"/>
                <a:gd name="T12" fmla="*/ 3 w 5"/>
                <a:gd name="T1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5">
                  <a:moveTo>
                    <a:pt x="3" y="0"/>
                  </a:moveTo>
                  <a:cubicBezTo>
                    <a:pt x="2" y="0"/>
                    <a:pt x="1" y="0"/>
                    <a:pt x="1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4"/>
                    <a:pt x="2" y="5"/>
                  </a:cubicBezTo>
                  <a:cubicBezTo>
                    <a:pt x="3" y="5"/>
                    <a:pt x="4" y="5"/>
                    <a:pt x="4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2"/>
                    <a:pt x="4" y="1"/>
                    <a:pt x="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1" name="Freeform 401"/>
            <p:cNvSpPr/>
            <p:nvPr/>
          </p:nvSpPr>
          <p:spPr bwMode="auto">
            <a:xfrm>
              <a:off x="7807325" y="3633788"/>
              <a:ext cx="14288" cy="19050"/>
            </a:xfrm>
            <a:custGeom>
              <a:avLst/>
              <a:gdLst>
                <a:gd name="T0" fmla="*/ 2 w 4"/>
                <a:gd name="T1" fmla="*/ 0 h 5"/>
                <a:gd name="T2" fmla="*/ 0 w 4"/>
                <a:gd name="T3" fmla="*/ 2 h 5"/>
                <a:gd name="T4" fmla="*/ 0 w 4"/>
                <a:gd name="T5" fmla="*/ 2 h 5"/>
                <a:gd name="T6" fmla="*/ 2 w 4"/>
                <a:gd name="T7" fmla="*/ 5 h 5"/>
                <a:gd name="T8" fmla="*/ 4 w 4"/>
                <a:gd name="T9" fmla="*/ 3 h 5"/>
                <a:gd name="T10" fmla="*/ 4 w 4"/>
                <a:gd name="T11" fmla="*/ 3 h 5"/>
                <a:gd name="T12" fmla="*/ 2 w 4"/>
                <a:gd name="T1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5">
                  <a:moveTo>
                    <a:pt x="2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5"/>
                    <a:pt x="2" y="5"/>
                  </a:cubicBezTo>
                  <a:cubicBezTo>
                    <a:pt x="3" y="5"/>
                    <a:pt x="4" y="4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2"/>
                    <a:pt x="3" y="0"/>
                    <a:pt x="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2" name="Freeform 402"/>
            <p:cNvSpPr/>
            <p:nvPr/>
          </p:nvSpPr>
          <p:spPr bwMode="auto">
            <a:xfrm>
              <a:off x="7762875" y="3660775"/>
              <a:ext cx="17463" cy="30163"/>
            </a:xfrm>
            <a:custGeom>
              <a:avLst/>
              <a:gdLst>
                <a:gd name="T0" fmla="*/ 2 w 5"/>
                <a:gd name="T1" fmla="*/ 0 h 8"/>
                <a:gd name="T2" fmla="*/ 0 w 5"/>
                <a:gd name="T3" fmla="*/ 2 h 8"/>
                <a:gd name="T4" fmla="*/ 1 w 5"/>
                <a:gd name="T5" fmla="*/ 5 h 8"/>
                <a:gd name="T6" fmla="*/ 3 w 5"/>
                <a:gd name="T7" fmla="*/ 8 h 8"/>
                <a:gd name="T8" fmla="*/ 5 w 5"/>
                <a:gd name="T9" fmla="*/ 6 h 8"/>
                <a:gd name="T10" fmla="*/ 5 w 5"/>
                <a:gd name="T11" fmla="*/ 3 h 8"/>
                <a:gd name="T12" fmla="*/ 2 w 5"/>
                <a:gd name="T1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8">
                  <a:moveTo>
                    <a:pt x="2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1" y="4"/>
                    <a:pt x="1" y="5"/>
                  </a:cubicBezTo>
                  <a:cubicBezTo>
                    <a:pt x="1" y="7"/>
                    <a:pt x="2" y="8"/>
                    <a:pt x="3" y="8"/>
                  </a:cubicBezTo>
                  <a:cubicBezTo>
                    <a:pt x="4" y="8"/>
                    <a:pt x="5" y="8"/>
                    <a:pt x="5" y="6"/>
                  </a:cubicBezTo>
                  <a:cubicBezTo>
                    <a:pt x="5" y="5"/>
                    <a:pt x="5" y="4"/>
                    <a:pt x="5" y="3"/>
                  </a:cubicBezTo>
                  <a:cubicBezTo>
                    <a:pt x="4" y="2"/>
                    <a:pt x="4" y="0"/>
                    <a:pt x="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3" name="Freeform 403"/>
            <p:cNvSpPr/>
            <p:nvPr/>
          </p:nvSpPr>
          <p:spPr bwMode="auto">
            <a:xfrm>
              <a:off x="7796213" y="3562350"/>
              <a:ext cx="14288" cy="22225"/>
            </a:xfrm>
            <a:custGeom>
              <a:avLst/>
              <a:gdLst>
                <a:gd name="T0" fmla="*/ 2 w 4"/>
                <a:gd name="T1" fmla="*/ 1 h 6"/>
                <a:gd name="T2" fmla="*/ 0 w 4"/>
                <a:gd name="T3" fmla="*/ 1 h 6"/>
                <a:gd name="T4" fmla="*/ 0 w 4"/>
                <a:gd name="T5" fmla="*/ 3 h 6"/>
                <a:gd name="T6" fmla="*/ 0 w 4"/>
                <a:gd name="T7" fmla="*/ 4 h 6"/>
                <a:gd name="T8" fmla="*/ 1 w 4"/>
                <a:gd name="T9" fmla="*/ 6 h 6"/>
                <a:gd name="T10" fmla="*/ 4 w 4"/>
                <a:gd name="T11" fmla="*/ 5 h 6"/>
                <a:gd name="T12" fmla="*/ 4 w 4"/>
                <a:gd name="T13" fmla="*/ 3 h 6"/>
                <a:gd name="T14" fmla="*/ 4 w 4"/>
                <a:gd name="T15" fmla="*/ 2 h 6"/>
                <a:gd name="T16" fmla="*/ 2 w 4"/>
                <a:gd name="T17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6">
                  <a:moveTo>
                    <a:pt x="2" y="1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0" y="5"/>
                    <a:pt x="1" y="5"/>
                    <a:pt x="1" y="6"/>
                  </a:cubicBezTo>
                  <a:cubicBezTo>
                    <a:pt x="2" y="6"/>
                    <a:pt x="4" y="6"/>
                    <a:pt x="4" y="5"/>
                  </a:cubicBezTo>
                  <a:cubicBezTo>
                    <a:pt x="4" y="4"/>
                    <a:pt x="4" y="4"/>
                    <a:pt x="4" y="3"/>
                  </a:cubicBezTo>
                  <a:cubicBezTo>
                    <a:pt x="4" y="3"/>
                    <a:pt x="4" y="2"/>
                    <a:pt x="4" y="2"/>
                  </a:cubicBezTo>
                  <a:cubicBezTo>
                    <a:pt x="3" y="1"/>
                    <a:pt x="3" y="1"/>
                    <a:pt x="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4" name="Freeform 404"/>
            <p:cNvSpPr/>
            <p:nvPr/>
          </p:nvSpPr>
          <p:spPr bwMode="auto">
            <a:xfrm>
              <a:off x="7799388" y="3506788"/>
              <a:ext cx="19050" cy="22225"/>
            </a:xfrm>
            <a:custGeom>
              <a:avLst/>
              <a:gdLst>
                <a:gd name="T0" fmla="*/ 4 w 5"/>
                <a:gd name="T1" fmla="*/ 2 h 6"/>
                <a:gd name="T2" fmla="*/ 2 w 5"/>
                <a:gd name="T3" fmla="*/ 0 h 6"/>
                <a:gd name="T4" fmla="*/ 0 w 5"/>
                <a:gd name="T5" fmla="*/ 1 h 6"/>
                <a:gd name="T6" fmla="*/ 0 w 5"/>
                <a:gd name="T7" fmla="*/ 4 h 6"/>
                <a:gd name="T8" fmla="*/ 3 w 5"/>
                <a:gd name="T9" fmla="*/ 6 h 6"/>
                <a:gd name="T10" fmla="*/ 4 w 5"/>
                <a:gd name="T11" fmla="*/ 3 h 6"/>
                <a:gd name="T12" fmla="*/ 4 w 5"/>
                <a:gd name="T13" fmla="*/ 3 h 6"/>
                <a:gd name="T14" fmla="*/ 4 w 5"/>
                <a:gd name="T15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" h="6">
                  <a:moveTo>
                    <a:pt x="4" y="2"/>
                  </a:moveTo>
                  <a:cubicBezTo>
                    <a:pt x="4" y="1"/>
                    <a:pt x="3" y="0"/>
                    <a:pt x="2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2"/>
                    <a:pt x="0" y="3"/>
                    <a:pt x="0" y="4"/>
                  </a:cubicBezTo>
                  <a:cubicBezTo>
                    <a:pt x="1" y="5"/>
                    <a:pt x="2" y="6"/>
                    <a:pt x="3" y="6"/>
                  </a:cubicBezTo>
                  <a:cubicBezTo>
                    <a:pt x="4" y="5"/>
                    <a:pt x="5" y="4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2"/>
                    <a:pt x="4" y="2"/>
                    <a:pt x="4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5" name="Freeform 405"/>
            <p:cNvSpPr/>
            <p:nvPr/>
          </p:nvSpPr>
          <p:spPr bwMode="auto">
            <a:xfrm>
              <a:off x="7804150" y="3468688"/>
              <a:ext cx="17463" cy="19050"/>
            </a:xfrm>
            <a:custGeom>
              <a:avLst/>
              <a:gdLst>
                <a:gd name="T0" fmla="*/ 1 w 5"/>
                <a:gd name="T1" fmla="*/ 0 h 5"/>
                <a:gd name="T2" fmla="*/ 0 w 5"/>
                <a:gd name="T3" fmla="*/ 2 h 5"/>
                <a:gd name="T4" fmla="*/ 0 w 5"/>
                <a:gd name="T5" fmla="*/ 3 h 5"/>
                <a:gd name="T6" fmla="*/ 3 w 5"/>
                <a:gd name="T7" fmla="*/ 5 h 5"/>
                <a:gd name="T8" fmla="*/ 4 w 5"/>
                <a:gd name="T9" fmla="*/ 3 h 5"/>
                <a:gd name="T10" fmla="*/ 4 w 5"/>
                <a:gd name="T11" fmla="*/ 2 h 5"/>
                <a:gd name="T12" fmla="*/ 1 w 5"/>
                <a:gd name="T1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5">
                  <a:moveTo>
                    <a:pt x="1" y="0"/>
                  </a:moveTo>
                  <a:cubicBezTo>
                    <a:pt x="0" y="0"/>
                    <a:pt x="0" y="1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4"/>
                    <a:pt x="2" y="5"/>
                    <a:pt x="3" y="5"/>
                  </a:cubicBezTo>
                  <a:cubicBezTo>
                    <a:pt x="4" y="5"/>
                    <a:pt x="5" y="4"/>
                    <a:pt x="4" y="3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3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6" name="Freeform 407"/>
            <p:cNvSpPr/>
            <p:nvPr/>
          </p:nvSpPr>
          <p:spPr bwMode="auto">
            <a:xfrm>
              <a:off x="7821613" y="3551238"/>
              <a:ext cx="19050" cy="22225"/>
            </a:xfrm>
            <a:custGeom>
              <a:avLst/>
              <a:gdLst>
                <a:gd name="T0" fmla="*/ 3 w 5"/>
                <a:gd name="T1" fmla="*/ 0 h 6"/>
                <a:gd name="T2" fmla="*/ 1 w 5"/>
                <a:gd name="T3" fmla="*/ 2 h 6"/>
                <a:gd name="T4" fmla="*/ 1 w 5"/>
                <a:gd name="T5" fmla="*/ 2 h 6"/>
                <a:gd name="T6" fmla="*/ 1 w 5"/>
                <a:gd name="T7" fmla="*/ 2 h 6"/>
                <a:gd name="T8" fmla="*/ 1 w 5"/>
                <a:gd name="T9" fmla="*/ 2 h 6"/>
                <a:gd name="T10" fmla="*/ 2 w 5"/>
                <a:gd name="T11" fmla="*/ 5 h 6"/>
                <a:gd name="T12" fmla="*/ 5 w 5"/>
                <a:gd name="T13" fmla="*/ 5 h 6"/>
                <a:gd name="T14" fmla="*/ 5 w 5"/>
                <a:gd name="T15" fmla="*/ 3 h 6"/>
                <a:gd name="T16" fmla="*/ 3 w 5"/>
                <a:gd name="T1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6">
                  <a:moveTo>
                    <a:pt x="3" y="0"/>
                  </a:moveTo>
                  <a:cubicBezTo>
                    <a:pt x="2" y="0"/>
                    <a:pt x="1" y="0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3"/>
                    <a:pt x="1" y="4"/>
                    <a:pt x="2" y="5"/>
                  </a:cubicBezTo>
                  <a:cubicBezTo>
                    <a:pt x="3" y="6"/>
                    <a:pt x="4" y="6"/>
                    <a:pt x="5" y="5"/>
                  </a:cubicBezTo>
                  <a:cubicBezTo>
                    <a:pt x="5" y="4"/>
                    <a:pt x="5" y="3"/>
                    <a:pt x="5" y="3"/>
                  </a:cubicBezTo>
                  <a:cubicBezTo>
                    <a:pt x="5" y="1"/>
                    <a:pt x="4" y="0"/>
                    <a:pt x="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7" name="Freeform 408"/>
            <p:cNvSpPr/>
            <p:nvPr/>
          </p:nvSpPr>
          <p:spPr bwMode="auto">
            <a:xfrm>
              <a:off x="7340600" y="2890838"/>
              <a:ext cx="422275" cy="709613"/>
            </a:xfrm>
            <a:custGeom>
              <a:avLst/>
              <a:gdLst>
                <a:gd name="T0" fmla="*/ 49 w 112"/>
                <a:gd name="T1" fmla="*/ 180 h 189"/>
                <a:gd name="T2" fmla="*/ 53 w 112"/>
                <a:gd name="T3" fmla="*/ 180 h 189"/>
                <a:gd name="T4" fmla="*/ 89 w 112"/>
                <a:gd name="T5" fmla="*/ 168 h 189"/>
                <a:gd name="T6" fmla="*/ 111 w 112"/>
                <a:gd name="T7" fmla="*/ 152 h 189"/>
                <a:gd name="T8" fmla="*/ 104 w 112"/>
                <a:gd name="T9" fmla="*/ 124 h 189"/>
                <a:gd name="T10" fmla="*/ 103 w 112"/>
                <a:gd name="T11" fmla="*/ 102 h 189"/>
                <a:gd name="T12" fmla="*/ 95 w 112"/>
                <a:gd name="T13" fmla="*/ 84 h 189"/>
                <a:gd name="T14" fmla="*/ 98 w 112"/>
                <a:gd name="T15" fmla="*/ 65 h 189"/>
                <a:gd name="T16" fmla="*/ 94 w 112"/>
                <a:gd name="T17" fmla="*/ 41 h 189"/>
                <a:gd name="T18" fmla="*/ 96 w 112"/>
                <a:gd name="T19" fmla="*/ 24 h 189"/>
                <a:gd name="T20" fmla="*/ 85 w 112"/>
                <a:gd name="T21" fmla="*/ 8 h 189"/>
                <a:gd name="T22" fmla="*/ 69 w 112"/>
                <a:gd name="T23" fmla="*/ 2 h 189"/>
                <a:gd name="T24" fmla="*/ 32 w 112"/>
                <a:gd name="T25" fmla="*/ 30 h 189"/>
                <a:gd name="T26" fmla="*/ 9 w 112"/>
                <a:gd name="T27" fmla="*/ 97 h 189"/>
                <a:gd name="T28" fmla="*/ 2 w 112"/>
                <a:gd name="T29" fmla="*/ 134 h 189"/>
                <a:gd name="T30" fmla="*/ 1 w 112"/>
                <a:gd name="T31" fmla="*/ 166 h 189"/>
                <a:gd name="T32" fmla="*/ 17 w 112"/>
                <a:gd name="T33" fmla="*/ 187 h 189"/>
                <a:gd name="T34" fmla="*/ 33 w 112"/>
                <a:gd name="T35" fmla="*/ 185 h 189"/>
                <a:gd name="T36" fmla="*/ 49 w 112"/>
                <a:gd name="T37" fmla="*/ 180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12" h="189">
                  <a:moveTo>
                    <a:pt x="49" y="180"/>
                  </a:moveTo>
                  <a:cubicBezTo>
                    <a:pt x="50" y="180"/>
                    <a:pt x="52" y="180"/>
                    <a:pt x="53" y="180"/>
                  </a:cubicBezTo>
                  <a:cubicBezTo>
                    <a:pt x="65" y="177"/>
                    <a:pt x="77" y="173"/>
                    <a:pt x="89" y="168"/>
                  </a:cubicBezTo>
                  <a:cubicBezTo>
                    <a:pt x="97" y="165"/>
                    <a:pt x="112" y="165"/>
                    <a:pt x="111" y="152"/>
                  </a:cubicBezTo>
                  <a:cubicBezTo>
                    <a:pt x="111" y="144"/>
                    <a:pt x="105" y="133"/>
                    <a:pt x="104" y="124"/>
                  </a:cubicBezTo>
                  <a:cubicBezTo>
                    <a:pt x="102" y="117"/>
                    <a:pt x="105" y="110"/>
                    <a:pt x="103" y="102"/>
                  </a:cubicBezTo>
                  <a:cubicBezTo>
                    <a:pt x="101" y="96"/>
                    <a:pt x="96" y="89"/>
                    <a:pt x="95" y="84"/>
                  </a:cubicBezTo>
                  <a:cubicBezTo>
                    <a:pt x="93" y="76"/>
                    <a:pt x="98" y="72"/>
                    <a:pt x="98" y="65"/>
                  </a:cubicBezTo>
                  <a:cubicBezTo>
                    <a:pt x="99" y="58"/>
                    <a:pt x="93" y="48"/>
                    <a:pt x="94" y="41"/>
                  </a:cubicBezTo>
                  <a:cubicBezTo>
                    <a:pt x="94" y="35"/>
                    <a:pt x="98" y="31"/>
                    <a:pt x="96" y="24"/>
                  </a:cubicBezTo>
                  <a:cubicBezTo>
                    <a:pt x="95" y="18"/>
                    <a:pt x="90" y="12"/>
                    <a:pt x="85" y="8"/>
                  </a:cubicBezTo>
                  <a:cubicBezTo>
                    <a:pt x="80" y="4"/>
                    <a:pt x="74" y="2"/>
                    <a:pt x="69" y="2"/>
                  </a:cubicBezTo>
                  <a:cubicBezTo>
                    <a:pt x="50" y="0"/>
                    <a:pt x="39" y="15"/>
                    <a:pt x="32" y="30"/>
                  </a:cubicBezTo>
                  <a:cubicBezTo>
                    <a:pt x="22" y="50"/>
                    <a:pt x="15" y="73"/>
                    <a:pt x="9" y="97"/>
                  </a:cubicBezTo>
                  <a:cubicBezTo>
                    <a:pt x="6" y="109"/>
                    <a:pt x="3" y="121"/>
                    <a:pt x="2" y="134"/>
                  </a:cubicBezTo>
                  <a:cubicBezTo>
                    <a:pt x="0" y="144"/>
                    <a:pt x="1" y="155"/>
                    <a:pt x="1" y="166"/>
                  </a:cubicBezTo>
                  <a:cubicBezTo>
                    <a:pt x="1" y="173"/>
                    <a:pt x="11" y="183"/>
                    <a:pt x="17" y="187"/>
                  </a:cubicBezTo>
                  <a:cubicBezTo>
                    <a:pt x="23" y="189"/>
                    <a:pt x="29" y="186"/>
                    <a:pt x="33" y="185"/>
                  </a:cubicBezTo>
                  <a:cubicBezTo>
                    <a:pt x="38" y="183"/>
                    <a:pt x="43" y="182"/>
                    <a:pt x="49" y="180"/>
                  </a:cubicBezTo>
                  <a:close/>
                </a:path>
              </a:pathLst>
            </a:custGeom>
            <a:solidFill>
              <a:srgbClr val="201B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8" name="Freeform 409"/>
            <p:cNvSpPr/>
            <p:nvPr/>
          </p:nvSpPr>
          <p:spPr bwMode="auto">
            <a:xfrm>
              <a:off x="7370763" y="3194050"/>
              <a:ext cx="117475" cy="376238"/>
            </a:xfrm>
            <a:custGeom>
              <a:avLst/>
              <a:gdLst>
                <a:gd name="T0" fmla="*/ 1 w 31"/>
                <a:gd name="T1" fmla="*/ 66 h 100"/>
                <a:gd name="T2" fmla="*/ 2 w 31"/>
                <a:gd name="T3" fmla="*/ 91 h 100"/>
                <a:gd name="T4" fmla="*/ 4 w 31"/>
                <a:gd name="T5" fmla="*/ 96 h 100"/>
                <a:gd name="T6" fmla="*/ 11 w 31"/>
                <a:gd name="T7" fmla="*/ 94 h 100"/>
                <a:gd name="T8" fmla="*/ 25 w 31"/>
                <a:gd name="T9" fmla="*/ 62 h 100"/>
                <a:gd name="T10" fmla="*/ 30 w 31"/>
                <a:gd name="T11" fmla="*/ 33 h 100"/>
                <a:gd name="T12" fmla="*/ 31 w 31"/>
                <a:gd name="T13" fmla="*/ 15 h 100"/>
                <a:gd name="T14" fmla="*/ 29 w 31"/>
                <a:gd name="T15" fmla="*/ 4 h 100"/>
                <a:gd name="T16" fmla="*/ 21 w 31"/>
                <a:gd name="T17" fmla="*/ 6 h 100"/>
                <a:gd name="T18" fmla="*/ 7 w 31"/>
                <a:gd name="T19" fmla="*/ 27 h 100"/>
                <a:gd name="T20" fmla="*/ 1 w 31"/>
                <a:gd name="T21" fmla="*/ 66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1" h="100">
                  <a:moveTo>
                    <a:pt x="1" y="66"/>
                  </a:moveTo>
                  <a:cubicBezTo>
                    <a:pt x="0" y="74"/>
                    <a:pt x="0" y="81"/>
                    <a:pt x="2" y="91"/>
                  </a:cubicBezTo>
                  <a:cubicBezTo>
                    <a:pt x="3" y="93"/>
                    <a:pt x="3" y="95"/>
                    <a:pt x="4" y="96"/>
                  </a:cubicBezTo>
                  <a:cubicBezTo>
                    <a:pt x="8" y="100"/>
                    <a:pt x="10" y="96"/>
                    <a:pt x="11" y="94"/>
                  </a:cubicBezTo>
                  <a:cubicBezTo>
                    <a:pt x="17" y="85"/>
                    <a:pt x="21" y="74"/>
                    <a:pt x="25" y="62"/>
                  </a:cubicBezTo>
                  <a:cubicBezTo>
                    <a:pt x="28" y="53"/>
                    <a:pt x="30" y="44"/>
                    <a:pt x="30" y="33"/>
                  </a:cubicBezTo>
                  <a:cubicBezTo>
                    <a:pt x="31" y="27"/>
                    <a:pt x="31" y="21"/>
                    <a:pt x="31" y="15"/>
                  </a:cubicBezTo>
                  <a:cubicBezTo>
                    <a:pt x="31" y="12"/>
                    <a:pt x="31" y="7"/>
                    <a:pt x="29" y="4"/>
                  </a:cubicBezTo>
                  <a:cubicBezTo>
                    <a:pt x="26" y="0"/>
                    <a:pt x="23" y="4"/>
                    <a:pt x="21" y="6"/>
                  </a:cubicBezTo>
                  <a:cubicBezTo>
                    <a:pt x="15" y="11"/>
                    <a:pt x="10" y="18"/>
                    <a:pt x="7" y="27"/>
                  </a:cubicBezTo>
                  <a:cubicBezTo>
                    <a:pt x="3" y="38"/>
                    <a:pt x="2" y="52"/>
                    <a:pt x="1" y="66"/>
                  </a:cubicBezTo>
                  <a:close/>
                </a:path>
              </a:pathLst>
            </a:custGeom>
            <a:solidFill>
              <a:srgbClr val="F6CC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9" name="Freeform 410"/>
            <p:cNvSpPr/>
            <p:nvPr/>
          </p:nvSpPr>
          <p:spPr bwMode="auto">
            <a:xfrm>
              <a:off x="7435850" y="3344863"/>
              <a:ext cx="288925" cy="211138"/>
            </a:xfrm>
            <a:custGeom>
              <a:avLst/>
              <a:gdLst>
                <a:gd name="T0" fmla="*/ 76 w 77"/>
                <a:gd name="T1" fmla="*/ 24 h 56"/>
                <a:gd name="T2" fmla="*/ 63 w 77"/>
                <a:gd name="T3" fmla="*/ 2 h 56"/>
                <a:gd name="T4" fmla="*/ 25 w 77"/>
                <a:gd name="T5" fmla="*/ 8 h 56"/>
                <a:gd name="T6" fmla="*/ 16 w 77"/>
                <a:gd name="T7" fmla="*/ 16 h 56"/>
                <a:gd name="T8" fmla="*/ 11 w 77"/>
                <a:gd name="T9" fmla="*/ 28 h 56"/>
                <a:gd name="T10" fmla="*/ 7 w 77"/>
                <a:gd name="T11" fmla="*/ 53 h 56"/>
                <a:gd name="T12" fmla="*/ 11 w 77"/>
                <a:gd name="T13" fmla="*/ 55 h 56"/>
                <a:gd name="T14" fmla="*/ 26 w 77"/>
                <a:gd name="T15" fmla="*/ 53 h 56"/>
                <a:gd name="T16" fmla="*/ 71 w 77"/>
                <a:gd name="T17" fmla="*/ 37 h 56"/>
                <a:gd name="T18" fmla="*/ 77 w 77"/>
                <a:gd name="T19" fmla="*/ 31 h 56"/>
                <a:gd name="T20" fmla="*/ 76 w 77"/>
                <a:gd name="T21" fmla="*/ 24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7" h="56">
                  <a:moveTo>
                    <a:pt x="76" y="24"/>
                  </a:moveTo>
                  <a:cubicBezTo>
                    <a:pt x="73" y="18"/>
                    <a:pt x="70" y="3"/>
                    <a:pt x="63" y="2"/>
                  </a:cubicBezTo>
                  <a:cubicBezTo>
                    <a:pt x="48" y="0"/>
                    <a:pt x="36" y="4"/>
                    <a:pt x="25" y="8"/>
                  </a:cubicBezTo>
                  <a:cubicBezTo>
                    <a:pt x="20" y="10"/>
                    <a:pt x="18" y="11"/>
                    <a:pt x="16" y="16"/>
                  </a:cubicBezTo>
                  <a:cubicBezTo>
                    <a:pt x="14" y="20"/>
                    <a:pt x="12" y="24"/>
                    <a:pt x="11" y="28"/>
                  </a:cubicBezTo>
                  <a:cubicBezTo>
                    <a:pt x="10" y="32"/>
                    <a:pt x="0" y="48"/>
                    <a:pt x="7" y="53"/>
                  </a:cubicBezTo>
                  <a:cubicBezTo>
                    <a:pt x="8" y="55"/>
                    <a:pt x="10" y="55"/>
                    <a:pt x="11" y="55"/>
                  </a:cubicBezTo>
                  <a:cubicBezTo>
                    <a:pt x="17" y="56"/>
                    <a:pt x="21" y="55"/>
                    <a:pt x="26" y="53"/>
                  </a:cubicBezTo>
                  <a:cubicBezTo>
                    <a:pt x="41" y="48"/>
                    <a:pt x="56" y="42"/>
                    <a:pt x="71" y="37"/>
                  </a:cubicBezTo>
                  <a:cubicBezTo>
                    <a:pt x="74" y="36"/>
                    <a:pt x="77" y="34"/>
                    <a:pt x="77" y="31"/>
                  </a:cubicBezTo>
                  <a:cubicBezTo>
                    <a:pt x="77" y="29"/>
                    <a:pt x="76" y="26"/>
                    <a:pt x="76" y="24"/>
                  </a:cubicBezTo>
                  <a:close/>
                </a:path>
              </a:pathLst>
            </a:custGeom>
            <a:solidFill>
              <a:srgbClr val="F6CC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0" name="Freeform 411"/>
            <p:cNvSpPr/>
            <p:nvPr/>
          </p:nvSpPr>
          <p:spPr bwMode="auto">
            <a:xfrm>
              <a:off x="7488238" y="3235325"/>
              <a:ext cx="184150" cy="136525"/>
            </a:xfrm>
            <a:custGeom>
              <a:avLst/>
              <a:gdLst>
                <a:gd name="T0" fmla="*/ 40 w 49"/>
                <a:gd name="T1" fmla="*/ 4 h 36"/>
                <a:gd name="T2" fmla="*/ 18 w 49"/>
                <a:gd name="T3" fmla="*/ 3 h 36"/>
                <a:gd name="T4" fmla="*/ 1 w 49"/>
                <a:gd name="T5" fmla="*/ 18 h 36"/>
                <a:gd name="T6" fmla="*/ 5 w 49"/>
                <a:gd name="T7" fmla="*/ 31 h 36"/>
                <a:gd name="T8" fmla="*/ 13 w 49"/>
                <a:gd name="T9" fmla="*/ 33 h 36"/>
                <a:gd name="T10" fmla="*/ 25 w 49"/>
                <a:gd name="T11" fmla="*/ 30 h 36"/>
                <a:gd name="T12" fmla="*/ 43 w 49"/>
                <a:gd name="T13" fmla="*/ 25 h 36"/>
                <a:gd name="T14" fmla="*/ 45 w 49"/>
                <a:gd name="T15" fmla="*/ 11 h 36"/>
                <a:gd name="T16" fmla="*/ 43 w 49"/>
                <a:gd name="T17" fmla="*/ 6 h 36"/>
                <a:gd name="T18" fmla="*/ 40 w 49"/>
                <a:gd name="T19" fmla="*/ 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9" h="36">
                  <a:moveTo>
                    <a:pt x="40" y="4"/>
                  </a:moveTo>
                  <a:cubicBezTo>
                    <a:pt x="32" y="0"/>
                    <a:pt x="25" y="2"/>
                    <a:pt x="18" y="3"/>
                  </a:cubicBezTo>
                  <a:cubicBezTo>
                    <a:pt x="11" y="5"/>
                    <a:pt x="0" y="7"/>
                    <a:pt x="1" y="18"/>
                  </a:cubicBezTo>
                  <a:cubicBezTo>
                    <a:pt x="2" y="22"/>
                    <a:pt x="3" y="27"/>
                    <a:pt x="5" y="31"/>
                  </a:cubicBezTo>
                  <a:cubicBezTo>
                    <a:pt x="6" y="36"/>
                    <a:pt x="11" y="33"/>
                    <a:pt x="13" y="33"/>
                  </a:cubicBezTo>
                  <a:cubicBezTo>
                    <a:pt x="17" y="32"/>
                    <a:pt x="21" y="31"/>
                    <a:pt x="25" y="30"/>
                  </a:cubicBezTo>
                  <a:cubicBezTo>
                    <a:pt x="31" y="28"/>
                    <a:pt x="37" y="27"/>
                    <a:pt x="43" y="25"/>
                  </a:cubicBezTo>
                  <a:cubicBezTo>
                    <a:pt x="49" y="24"/>
                    <a:pt x="47" y="18"/>
                    <a:pt x="45" y="11"/>
                  </a:cubicBezTo>
                  <a:cubicBezTo>
                    <a:pt x="45" y="9"/>
                    <a:pt x="44" y="8"/>
                    <a:pt x="43" y="6"/>
                  </a:cubicBezTo>
                  <a:cubicBezTo>
                    <a:pt x="42" y="6"/>
                    <a:pt x="41" y="5"/>
                    <a:pt x="40" y="4"/>
                  </a:cubicBezTo>
                  <a:close/>
                </a:path>
              </a:pathLst>
            </a:custGeom>
            <a:solidFill>
              <a:srgbClr val="F6CC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1" name="Freeform 412"/>
            <p:cNvSpPr/>
            <p:nvPr/>
          </p:nvSpPr>
          <p:spPr bwMode="auto">
            <a:xfrm>
              <a:off x="7488238" y="3149600"/>
              <a:ext cx="127000" cy="101600"/>
            </a:xfrm>
            <a:custGeom>
              <a:avLst/>
              <a:gdLst>
                <a:gd name="T0" fmla="*/ 18 w 34"/>
                <a:gd name="T1" fmla="*/ 1 h 27"/>
                <a:gd name="T2" fmla="*/ 2 w 34"/>
                <a:gd name="T3" fmla="*/ 9 h 27"/>
                <a:gd name="T4" fmla="*/ 6 w 34"/>
                <a:gd name="T5" fmla="*/ 26 h 27"/>
                <a:gd name="T6" fmla="*/ 15 w 34"/>
                <a:gd name="T7" fmla="*/ 24 h 27"/>
                <a:gd name="T8" fmla="*/ 26 w 34"/>
                <a:gd name="T9" fmla="*/ 23 h 27"/>
                <a:gd name="T10" fmla="*/ 31 w 34"/>
                <a:gd name="T11" fmla="*/ 21 h 27"/>
                <a:gd name="T12" fmla="*/ 34 w 34"/>
                <a:gd name="T13" fmla="*/ 16 h 27"/>
                <a:gd name="T14" fmla="*/ 33 w 34"/>
                <a:gd name="T15" fmla="*/ 8 h 27"/>
                <a:gd name="T16" fmla="*/ 26 w 34"/>
                <a:gd name="T17" fmla="*/ 1 h 27"/>
                <a:gd name="T18" fmla="*/ 18 w 34"/>
                <a:gd name="T19" fmla="*/ 1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27">
                  <a:moveTo>
                    <a:pt x="18" y="1"/>
                  </a:moveTo>
                  <a:cubicBezTo>
                    <a:pt x="12" y="1"/>
                    <a:pt x="6" y="4"/>
                    <a:pt x="2" y="9"/>
                  </a:cubicBezTo>
                  <a:cubicBezTo>
                    <a:pt x="1" y="11"/>
                    <a:pt x="0" y="24"/>
                    <a:pt x="6" y="26"/>
                  </a:cubicBezTo>
                  <a:cubicBezTo>
                    <a:pt x="8" y="27"/>
                    <a:pt x="13" y="25"/>
                    <a:pt x="15" y="24"/>
                  </a:cubicBezTo>
                  <a:cubicBezTo>
                    <a:pt x="19" y="24"/>
                    <a:pt x="22" y="23"/>
                    <a:pt x="26" y="23"/>
                  </a:cubicBezTo>
                  <a:cubicBezTo>
                    <a:pt x="28" y="22"/>
                    <a:pt x="30" y="22"/>
                    <a:pt x="31" y="21"/>
                  </a:cubicBezTo>
                  <a:cubicBezTo>
                    <a:pt x="33" y="20"/>
                    <a:pt x="33" y="18"/>
                    <a:pt x="34" y="16"/>
                  </a:cubicBezTo>
                  <a:cubicBezTo>
                    <a:pt x="34" y="14"/>
                    <a:pt x="34" y="11"/>
                    <a:pt x="33" y="8"/>
                  </a:cubicBezTo>
                  <a:cubicBezTo>
                    <a:pt x="32" y="5"/>
                    <a:pt x="29" y="3"/>
                    <a:pt x="26" y="1"/>
                  </a:cubicBezTo>
                  <a:cubicBezTo>
                    <a:pt x="23" y="0"/>
                    <a:pt x="21" y="0"/>
                    <a:pt x="18" y="1"/>
                  </a:cubicBezTo>
                  <a:close/>
                </a:path>
              </a:pathLst>
            </a:custGeom>
            <a:solidFill>
              <a:srgbClr val="F6CC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2" name="Freeform 413"/>
            <p:cNvSpPr/>
            <p:nvPr/>
          </p:nvSpPr>
          <p:spPr bwMode="auto">
            <a:xfrm>
              <a:off x="7543800" y="3070225"/>
              <a:ext cx="98425" cy="71438"/>
            </a:xfrm>
            <a:custGeom>
              <a:avLst/>
              <a:gdLst>
                <a:gd name="T0" fmla="*/ 22 w 26"/>
                <a:gd name="T1" fmla="*/ 1 h 19"/>
                <a:gd name="T2" fmla="*/ 15 w 26"/>
                <a:gd name="T3" fmla="*/ 1 h 19"/>
                <a:gd name="T4" fmla="*/ 4 w 26"/>
                <a:gd name="T5" fmla="*/ 2 h 19"/>
                <a:gd name="T6" fmla="*/ 1 w 26"/>
                <a:gd name="T7" fmla="*/ 4 h 19"/>
                <a:gd name="T8" fmla="*/ 1 w 26"/>
                <a:gd name="T9" fmla="*/ 10 h 19"/>
                <a:gd name="T10" fmla="*/ 4 w 26"/>
                <a:gd name="T11" fmla="*/ 15 h 19"/>
                <a:gd name="T12" fmla="*/ 15 w 26"/>
                <a:gd name="T13" fmla="*/ 17 h 19"/>
                <a:gd name="T14" fmla="*/ 25 w 26"/>
                <a:gd name="T15" fmla="*/ 13 h 19"/>
                <a:gd name="T16" fmla="*/ 24 w 26"/>
                <a:gd name="T17" fmla="*/ 2 h 19"/>
                <a:gd name="T18" fmla="*/ 22 w 26"/>
                <a:gd name="T19" fmla="*/ 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" h="19">
                  <a:moveTo>
                    <a:pt x="22" y="1"/>
                  </a:moveTo>
                  <a:cubicBezTo>
                    <a:pt x="19" y="0"/>
                    <a:pt x="17" y="1"/>
                    <a:pt x="15" y="1"/>
                  </a:cubicBezTo>
                  <a:cubicBezTo>
                    <a:pt x="11" y="1"/>
                    <a:pt x="8" y="1"/>
                    <a:pt x="4" y="2"/>
                  </a:cubicBezTo>
                  <a:cubicBezTo>
                    <a:pt x="3" y="2"/>
                    <a:pt x="1" y="3"/>
                    <a:pt x="1" y="4"/>
                  </a:cubicBezTo>
                  <a:cubicBezTo>
                    <a:pt x="0" y="5"/>
                    <a:pt x="0" y="8"/>
                    <a:pt x="1" y="10"/>
                  </a:cubicBezTo>
                  <a:cubicBezTo>
                    <a:pt x="2" y="12"/>
                    <a:pt x="3" y="13"/>
                    <a:pt x="4" y="15"/>
                  </a:cubicBezTo>
                  <a:cubicBezTo>
                    <a:pt x="8" y="19"/>
                    <a:pt x="13" y="18"/>
                    <a:pt x="15" y="17"/>
                  </a:cubicBezTo>
                  <a:cubicBezTo>
                    <a:pt x="18" y="16"/>
                    <a:pt x="23" y="15"/>
                    <a:pt x="25" y="13"/>
                  </a:cubicBezTo>
                  <a:cubicBezTo>
                    <a:pt x="26" y="12"/>
                    <a:pt x="26" y="5"/>
                    <a:pt x="24" y="2"/>
                  </a:cubicBezTo>
                  <a:cubicBezTo>
                    <a:pt x="23" y="2"/>
                    <a:pt x="22" y="1"/>
                    <a:pt x="22" y="1"/>
                  </a:cubicBezTo>
                  <a:close/>
                </a:path>
              </a:pathLst>
            </a:custGeom>
            <a:solidFill>
              <a:srgbClr val="F6CC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3" name="Freeform 414"/>
            <p:cNvSpPr/>
            <p:nvPr/>
          </p:nvSpPr>
          <p:spPr bwMode="auto">
            <a:xfrm>
              <a:off x="7524750" y="3017838"/>
              <a:ext cx="112713" cy="60325"/>
            </a:xfrm>
            <a:custGeom>
              <a:avLst/>
              <a:gdLst>
                <a:gd name="T0" fmla="*/ 12 w 30"/>
                <a:gd name="T1" fmla="*/ 1 h 16"/>
                <a:gd name="T2" fmla="*/ 1 w 30"/>
                <a:gd name="T3" fmla="*/ 8 h 16"/>
                <a:gd name="T4" fmla="*/ 10 w 30"/>
                <a:gd name="T5" fmla="*/ 15 h 16"/>
                <a:gd name="T6" fmla="*/ 21 w 30"/>
                <a:gd name="T7" fmla="*/ 12 h 16"/>
                <a:gd name="T8" fmla="*/ 29 w 30"/>
                <a:gd name="T9" fmla="*/ 9 h 16"/>
                <a:gd name="T10" fmla="*/ 17 w 30"/>
                <a:gd name="T11" fmla="*/ 0 h 16"/>
                <a:gd name="T12" fmla="*/ 12 w 30"/>
                <a:gd name="T13" fmla="*/ 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" h="16">
                  <a:moveTo>
                    <a:pt x="12" y="1"/>
                  </a:moveTo>
                  <a:cubicBezTo>
                    <a:pt x="7" y="2"/>
                    <a:pt x="0" y="3"/>
                    <a:pt x="1" y="8"/>
                  </a:cubicBezTo>
                  <a:cubicBezTo>
                    <a:pt x="1" y="14"/>
                    <a:pt x="6" y="16"/>
                    <a:pt x="10" y="15"/>
                  </a:cubicBezTo>
                  <a:cubicBezTo>
                    <a:pt x="14" y="14"/>
                    <a:pt x="17" y="13"/>
                    <a:pt x="21" y="12"/>
                  </a:cubicBezTo>
                  <a:cubicBezTo>
                    <a:pt x="23" y="12"/>
                    <a:pt x="28" y="12"/>
                    <a:pt x="29" y="9"/>
                  </a:cubicBezTo>
                  <a:cubicBezTo>
                    <a:pt x="30" y="1"/>
                    <a:pt x="21" y="0"/>
                    <a:pt x="17" y="0"/>
                  </a:cubicBezTo>
                  <a:cubicBezTo>
                    <a:pt x="16" y="0"/>
                    <a:pt x="14" y="0"/>
                    <a:pt x="12" y="1"/>
                  </a:cubicBezTo>
                  <a:close/>
                </a:path>
              </a:pathLst>
            </a:custGeom>
            <a:solidFill>
              <a:srgbClr val="F6CC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4" name="Freeform 415"/>
            <p:cNvSpPr/>
            <p:nvPr/>
          </p:nvSpPr>
          <p:spPr bwMode="auto">
            <a:xfrm>
              <a:off x="7507288" y="2949575"/>
              <a:ext cx="107950" cy="76200"/>
            </a:xfrm>
            <a:custGeom>
              <a:avLst/>
              <a:gdLst>
                <a:gd name="T0" fmla="*/ 23 w 29"/>
                <a:gd name="T1" fmla="*/ 6 h 20"/>
                <a:gd name="T2" fmla="*/ 1 w 29"/>
                <a:gd name="T3" fmla="*/ 13 h 20"/>
                <a:gd name="T4" fmla="*/ 1 w 29"/>
                <a:gd name="T5" fmla="*/ 17 h 20"/>
                <a:gd name="T6" fmla="*/ 7 w 29"/>
                <a:gd name="T7" fmla="*/ 19 h 20"/>
                <a:gd name="T8" fmla="*/ 24 w 29"/>
                <a:gd name="T9" fmla="*/ 16 h 20"/>
                <a:gd name="T10" fmla="*/ 29 w 29"/>
                <a:gd name="T11" fmla="*/ 13 h 20"/>
                <a:gd name="T12" fmla="*/ 23 w 29"/>
                <a:gd name="T13" fmla="*/ 6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" h="20">
                  <a:moveTo>
                    <a:pt x="23" y="6"/>
                  </a:moveTo>
                  <a:cubicBezTo>
                    <a:pt x="14" y="0"/>
                    <a:pt x="4" y="7"/>
                    <a:pt x="1" y="13"/>
                  </a:cubicBezTo>
                  <a:cubicBezTo>
                    <a:pt x="0" y="14"/>
                    <a:pt x="0" y="16"/>
                    <a:pt x="1" y="17"/>
                  </a:cubicBezTo>
                  <a:cubicBezTo>
                    <a:pt x="3" y="20"/>
                    <a:pt x="6" y="20"/>
                    <a:pt x="7" y="19"/>
                  </a:cubicBezTo>
                  <a:cubicBezTo>
                    <a:pt x="13" y="18"/>
                    <a:pt x="18" y="16"/>
                    <a:pt x="24" y="16"/>
                  </a:cubicBezTo>
                  <a:cubicBezTo>
                    <a:pt x="26" y="16"/>
                    <a:pt x="29" y="15"/>
                    <a:pt x="29" y="13"/>
                  </a:cubicBezTo>
                  <a:cubicBezTo>
                    <a:pt x="29" y="10"/>
                    <a:pt x="26" y="7"/>
                    <a:pt x="23" y="6"/>
                  </a:cubicBezTo>
                  <a:close/>
                </a:path>
              </a:pathLst>
            </a:custGeom>
            <a:solidFill>
              <a:srgbClr val="F6CC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5" name="Freeform 416"/>
            <p:cNvSpPr/>
            <p:nvPr/>
          </p:nvSpPr>
          <p:spPr bwMode="auto">
            <a:xfrm>
              <a:off x="7727950" y="3424238"/>
              <a:ext cx="19050" cy="30163"/>
            </a:xfrm>
            <a:custGeom>
              <a:avLst/>
              <a:gdLst>
                <a:gd name="T0" fmla="*/ 1 w 5"/>
                <a:gd name="T1" fmla="*/ 1 h 8"/>
                <a:gd name="T2" fmla="*/ 0 w 5"/>
                <a:gd name="T3" fmla="*/ 3 h 8"/>
                <a:gd name="T4" fmla="*/ 0 w 5"/>
                <a:gd name="T5" fmla="*/ 4 h 8"/>
                <a:gd name="T6" fmla="*/ 0 w 5"/>
                <a:gd name="T7" fmla="*/ 4 h 8"/>
                <a:gd name="T8" fmla="*/ 0 w 5"/>
                <a:gd name="T9" fmla="*/ 4 h 8"/>
                <a:gd name="T10" fmla="*/ 0 w 5"/>
                <a:gd name="T11" fmla="*/ 4 h 8"/>
                <a:gd name="T12" fmla="*/ 2 w 5"/>
                <a:gd name="T13" fmla="*/ 7 h 8"/>
                <a:gd name="T14" fmla="*/ 5 w 5"/>
                <a:gd name="T15" fmla="*/ 6 h 8"/>
                <a:gd name="T16" fmla="*/ 4 w 5"/>
                <a:gd name="T17" fmla="*/ 2 h 8"/>
                <a:gd name="T18" fmla="*/ 1 w 5"/>
                <a:gd name="T19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8">
                  <a:moveTo>
                    <a:pt x="1" y="1"/>
                  </a:moveTo>
                  <a:cubicBezTo>
                    <a:pt x="0" y="1"/>
                    <a:pt x="0" y="2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1" y="7"/>
                    <a:pt x="2" y="7"/>
                  </a:cubicBezTo>
                  <a:cubicBezTo>
                    <a:pt x="3" y="8"/>
                    <a:pt x="4" y="7"/>
                    <a:pt x="5" y="6"/>
                  </a:cubicBezTo>
                  <a:cubicBezTo>
                    <a:pt x="5" y="5"/>
                    <a:pt x="5" y="4"/>
                    <a:pt x="4" y="2"/>
                  </a:cubicBezTo>
                  <a:cubicBezTo>
                    <a:pt x="3" y="1"/>
                    <a:pt x="2" y="0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6" name="Freeform 417"/>
            <p:cNvSpPr/>
            <p:nvPr/>
          </p:nvSpPr>
          <p:spPr bwMode="auto">
            <a:xfrm>
              <a:off x="7713663" y="3382963"/>
              <a:ext cx="19050" cy="25400"/>
            </a:xfrm>
            <a:custGeom>
              <a:avLst/>
              <a:gdLst>
                <a:gd name="T0" fmla="*/ 3 w 5"/>
                <a:gd name="T1" fmla="*/ 1 h 7"/>
                <a:gd name="T2" fmla="*/ 1 w 5"/>
                <a:gd name="T3" fmla="*/ 0 h 7"/>
                <a:gd name="T4" fmla="*/ 0 w 5"/>
                <a:gd name="T5" fmla="*/ 1 h 7"/>
                <a:gd name="T6" fmla="*/ 0 w 5"/>
                <a:gd name="T7" fmla="*/ 3 h 7"/>
                <a:gd name="T8" fmla="*/ 1 w 5"/>
                <a:gd name="T9" fmla="*/ 5 h 7"/>
                <a:gd name="T10" fmla="*/ 2 w 5"/>
                <a:gd name="T11" fmla="*/ 6 h 7"/>
                <a:gd name="T12" fmla="*/ 3 w 5"/>
                <a:gd name="T13" fmla="*/ 7 h 7"/>
                <a:gd name="T14" fmla="*/ 5 w 5"/>
                <a:gd name="T15" fmla="*/ 6 h 7"/>
                <a:gd name="T16" fmla="*/ 5 w 5"/>
                <a:gd name="T17" fmla="*/ 5 h 7"/>
                <a:gd name="T18" fmla="*/ 4 w 5"/>
                <a:gd name="T19" fmla="*/ 2 h 7"/>
                <a:gd name="T20" fmla="*/ 3 w 5"/>
                <a:gd name="T21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" h="7">
                  <a:moveTo>
                    <a:pt x="3" y="1"/>
                  </a:moveTo>
                  <a:cubicBezTo>
                    <a:pt x="2" y="1"/>
                    <a:pt x="2" y="0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0" y="2"/>
                    <a:pt x="0" y="3"/>
                  </a:cubicBezTo>
                  <a:cubicBezTo>
                    <a:pt x="0" y="3"/>
                    <a:pt x="1" y="4"/>
                    <a:pt x="1" y="5"/>
                  </a:cubicBezTo>
                  <a:cubicBezTo>
                    <a:pt x="1" y="5"/>
                    <a:pt x="1" y="6"/>
                    <a:pt x="2" y="6"/>
                  </a:cubicBezTo>
                  <a:cubicBezTo>
                    <a:pt x="2" y="7"/>
                    <a:pt x="3" y="7"/>
                    <a:pt x="3" y="7"/>
                  </a:cubicBezTo>
                  <a:cubicBezTo>
                    <a:pt x="4" y="7"/>
                    <a:pt x="4" y="7"/>
                    <a:pt x="5" y="6"/>
                  </a:cubicBezTo>
                  <a:cubicBezTo>
                    <a:pt x="5" y="6"/>
                    <a:pt x="5" y="5"/>
                    <a:pt x="5" y="5"/>
                  </a:cubicBezTo>
                  <a:cubicBezTo>
                    <a:pt x="5" y="4"/>
                    <a:pt x="4" y="3"/>
                    <a:pt x="4" y="2"/>
                  </a:cubicBezTo>
                  <a:cubicBezTo>
                    <a:pt x="4" y="2"/>
                    <a:pt x="3" y="1"/>
                    <a:pt x="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7" name="Freeform 418"/>
            <p:cNvSpPr/>
            <p:nvPr/>
          </p:nvSpPr>
          <p:spPr bwMode="auto">
            <a:xfrm>
              <a:off x="7675563" y="3314700"/>
              <a:ext cx="22225" cy="30163"/>
            </a:xfrm>
            <a:custGeom>
              <a:avLst/>
              <a:gdLst>
                <a:gd name="T0" fmla="*/ 4 w 6"/>
                <a:gd name="T1" fmla="*/ 1 h 8"/>
                <a:gd name="T2" fmla="*/ 3 w 6"/>
                <a:gd name="T3" fmla="*/ 1 h 8"/>
                <a:gd name="T4" fmla="*/ 1 w 6"/>
                <a:gd name="T5" fmla="*/ 2 h 8"/>
                <a:gd name="T6" fmla="*/ 1 w 6"/>
                <a:gd name="T7" fmla="*/ 6 h 8"/>
                <a:gd name="T8" fmla="*/ 4 w 6"/>
                <a:gd name="T9" fmla="*/ 8 h 8"/>
                <a:gd name="T10" fmla="*/ 5 w 6"/>
                <a:gd name="T11" fmla="*/ 6 h 8"/>
                <a:gd name="T12" fmla="*/ 5 w 6"/>
                <a:gd name="T13" fmla="*/ 4 h 8"/>
                <a:gd name="T14" fmla="*/ 5 w 6"/>
                <a:gd name="T15" fmla="*/ 3 h 8"/>
                <a:gd name="T16" fmla="*/ 5 w 6"/>
                <a:gd name="T17" fmla="*/ 3 h 8"/>
                <a:gd name="T18" fmla="*/ 4 w 6"/>
                <a:gd name="T19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" h="8">
                  <a:moveTo>
                    <a:pt x="4" y="1"/>
                  </a:moveTo>
                  <a:cubicBezTo>
                    <a:pt x="4" y="1"/>
                    <a:pt x="3" y="1"/>
                    <a:pt x="3" y="1"/>
                  </a:cubicBezTo>
                  <a:cubicBezTo>
                    <a:pt x="2" y="0"/>
                    <a:pt x="0" y="1"/>
                    <a:pt x="1" y="2"/>
                  </a:cubicBezTo>
                  <a:cubicBezTo>
                    <a:pt x="1" y="3"/>
                    <a:pt x="1" y="5"/>
                    <a:pt x="1" y="6"/>
                  </a:cubicBezTo>
                  <a:cubicBezTo>
                    <a:pt x="2" y="7"/>
                    <a:pt x="3" y="8"/>
                    <a:pt x="4" y="8"/>
                  </a:cubicBezTo>
                  <a:cubicBezTo>
                    <a:pt x="5" y="8"/>
                    <a:pt x="6" y="7"/>
                    <a:pt x="5" y="6"/>
                  </a:cubicBezTo>
                  <a:cubicBezTo>
                    <a:pt x="5" y="5"/>
                    <a:pt x="5" y="5"/>
                    <a:pt x="5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2"/>
                    <a:pt x="5" y="2"/>
                    <a:pt x="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8" name="Freeform 419"/>
            <p:cNvSpPr/>
            <p:nvPr/>
          </p:nvSpPr>
          <p:spPr bwMode="auto">
            <a:xfrm>
              <a:off x="7697788" y="3284538"/>
              <a:ext cx="19050" cy="46038"/>
            </a:xfrm>
            <a:custGeom>
              <a:avLst/>
              <a:gdLst>
                <a:gd name="T0" fmla="*/ 0 w 5"/>
                <a:gd name="T1" fmla="*/ 2 h 12"/>
                <a:gd name="T2" fmla="*/ 1 w 5"/>
                <a:gd name="T3" fmla="*/ 10 h 12"/>
                <a:gd name="T4" fmla="*/ 5 w 5"/>
                <a:gd name="T5" fmla="*/ 9 h 12"/>
                <a:gd name="T6" fmla="*/ 4 w 5"/>
                <a:gd name="T7" fmla="*/ 3 h 12"/>
                <a:gd name="T8" fmla="*/ 0 w 5"/>
                <a:gd name="T9" fmla="*/ 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2">
                  <a:moveTo>
                    <a:pt x="0" y="2"/>
                  </a:moveTo>
                  <a:cubicBezTo>
                    <a:pt x="0" y="5"/>
                    <a:pt x="0" y="7"/>
                    <a:pt x="1" y="10"/>
                  </a:cubicBezTo>
                  <a:cubicBezTo>
                    <a:pt x="1" y="12"/>
                    <a:pt x="5" y="12"/>
                    <a:pt x="5" y="9"/>
                  </a:cubicBezTo>
                  <a:cubicBezTo>
                    <a:pt x="4" y="7"/>
                    <a:pt x="4" y="5"/>
                    <a:pt x="4" y="3"/>
                  </a:cubicBezTo>
                  <a:cubicBezTo>
                    <a:pt x="4" y="1"/>
                    <a:pt x="0" y="0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9" name="Freeform 420"/>
            <p:cNvSpPr/>
            <p:nvPr/>
          </p:nvSpPr>
          <p:spPr bwMode="auto">
            <a:xfrm>
              <a:off x="7667625" y="3254375"/>
              <a:ext cx="19050" cy="26988"/>
            </a:xfrm>
            <a:custGeom>
              <a:avLst/>
              <a:gdLst>
                <a:gd name="T0" fmla="*/ 2 w 5"/>
                <a:gd name="T1" fmla="*/ 0 h 7"/>
                <a:gd name="T2" fmla="*/ 0 w 5"/>
                <a:gd name="T3" fmla="*/ 2 h 7"/>
                <a:gd name="T4" fmla="*/ 1 w 5"/>
                <a:gd name="T5" fmla="*/ 5 h 7"/>
                <a:gd name="T6" fmla="*/ 3 w 5"/>
                <a:gd name="T7" fmla="*/ 7 h 7"/>
                <a:gd name="T8" fmla="*/ 5 w 5"/>
                <a:gd name="T9" fmla="*/ 4 h 7"/>
                <a:gd name="T10" fmla="*/ 4 w 5"/>
                <a:gd name="T11" fmla="*/ 2 h 7"/>
                <a:gd name="T12" fmla="*/ 2 w 5"/>
                <a:gd name="T1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7">
                  <a:moveTo>
                    <a:pt x="2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1" y="4"/>
                    <a:pt x="1" y="5"/>
                  </a:cubicBezTo>
                  <a:cubicBezTo>
                    <a:pt x="1" y="6"/>
                    <a:pt x="2" y="7"/>
                    <a:pt x="3" y="7"/>
                  </a:cubicBezTo>
                  <a:cubicBezTo>
                    <a:pt x="5" y="7"/>
                    <a:pt x="5" y="6"/>
                    <a:pt x="5" y="4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0" name="Freeform 421"/>
            <p:cNvSpPr/>
            <p:nvPr/>
          </p:nvSpPr>
          <p:spPr bwMode="auto">
            <a:xfrm>
              <a:off x="7634288" y="3179763"/>
              <a:ext cx="19050" cy="49213"/>
            </a:xfrm>
            <a:custGeom>
              <a:avLst/>
              <a:gdLst>
                <a:gd name="T0" fmla="*/ 2 w 5"/>
                <a:gd name="T1" fmla="*/ 1 h 13"/>
                <a:gd name="T2" fmla="*/ 0 w 5"/>
                <a:gd name="T3" fmla="*/ 2 h 13"/>
                <a:gd name="T4" fmla="*/ 1 w 5"/>
                <a:gd name="T5" fmla="*/ 10 h 13"/>
                <a:gd name="T6" fmla="*/ 5 w 5"/>
                <a:gd name="T7" fmla="*/ 10 h 13"/>
                <a:gd name="T8" fmla="*/ 4 w 5"/>
                <a:gd name="T9" fmla="*/ 3 h 13"/>
                <a:gd name="T10" fmla="*/ 2 w 5"/>
                <a:gd name="T11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13">
                  <a:moveTo>
                    <a:pt x="2" y="1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0" y="5"/>
                    <a:pt x="0" y="8"/>
                    <a:pt x="1" y="10"/>
                  </a:cubicBezTo>
                  <a:cubicBezTo>
                    <a:pt x="1" y="13"/>
                    <a:pt x="5" y="13"/>
                    <a:pt x="5" y="10"/>
                  </a:cubicBezTo>
                  <a:cubicBezTo>
                    <a:pt x="4" y="8"/>
                    <a:pt x="4" y="5"/>
                    <a:pt x="4" y="3"/>
                  </a:cubicBezTo>
                  <a:cubicBezTo>
                    <a:pt x="4" y="2"/>
                    <a:pt x="3" y="1"/>
                    <a:pt x="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1" name="Freeform 422"/>
            <p:cNvSpPr/>
            <p:nvPr/>
          </p:nvSpPr>
          <p:spPr bwMode="auto">
            <a:xfrm>
              <a:off x="7667625" y="3198813"/>
              <a:ext cx="19050" cy="33338"/>
            </a:xfrm>
            <a:custGeom>
              <a:avLst/>
              <a:gdLst>
                <a:gd name="T0" fmla="*/ 1 w 5"/>
                <a:gd name="T1" fmla="*/ 0 h 9"/>
                <a:gd name="T2" fmla="*/ 0 w 5"/>
                <a:gd name="T3" fmla="*/ 3 h 9"/>
                <a:gd name="T4" fmla="*/ 1 w 5"/>
                <a:gd name="T5" fmla="*/ 6 h 9"/>
                <a:gd name="T6" fmla="*/ 3 w 5"/>
                <a:gd name="T7" fmla="*/ 8 h 9"/>
                <a:gd name="T8" fmla="*/ 5 w 5"/>
                <a:gd name="T9" fmla="*/ 6 h 9"/>
                <a:gd name="T10" fmla="*/ 4 w 5"/>
                <a:gd name="T11" fmla="*/ 3 h 9"/>
                <a:gd name="T12" fmla="*/ 1 w 5"/>
                <a:gd name="T1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9">
                  <a:moveTo>
                    <a:pt x="1" y="0"/>
                  </a:moveTo>
                  <a:cubicBezTo>
                    <a:pt x="0" y="1"/>
                    <a:pt x="0" y="1"/>
                    <a:pt x="0" y="3"/>
                  </a:cubicBezTo>
                  <a:cubicBezTo>
                    <a:pt x="0" y="4"/>
                    <a:pt x="1" y="5"/>
                    <a:pt x="1" y="6"/>
                  </a:cubicBezTo>
                  <a:cubicBezTo>
                    <a:pt x="1" y="8"/>
                    <a:pt x="2" y="9"/>
                    <a:pt x="3" y="8"/>
                  </a:cubicBezTo>
                  <a:cubicBezTo>
                    <a:pt x="5" y="8"/>
                    <a:pt x="5" y="7"/>
                    <a:pt x="5" y="6"/>
                  </a:cubicBezTo>
                  <a:cubicBezTo>
                    <a:pt x="5" y="5"/>
                    <a:pt x="4" y="4"/>
                    <a:pt x="4" y="3"/>
                  </a:cubicBezTo>
                  <a:cubicBezTo>
                    <a:pt x="4" y="1"/>
                    <a:pt x="2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2" name="Freeform 423"/>
            <p:cNvSpPr/>
            <p:nvPr/>
          </p:nvSpPr>
          <p:spPr bwMode="auto">
            <a:xfrm>
              <a:off x="7642225" y="3146425"/>
              <a:ext cx="14288" cy="22225"/>
            </a:xfrm>
            <a:custGeom>
              <a:avLst/>
              <a:gdLst>
                <a:gd name="T0" fmla="*/ 2 w 4"/>
                <a:gd name="T1" fmla="*/ 1 h 6"/>
                <a:gd name="T2" fmla="*/ 0 w 4"/>
                <a:gd name="T3" fmla="*/ 2 h 6"/>
                <a:gd name="T4" fmla="*/ 0 w 4"/>
                <a:gd name="T5" fmla="*/ 3 h 6"/>
                <a:gd name="T6" fmla="*/ 0 w 4"/>
                <a:gd name="T7" fmla="*/ 4 h 6"/>
                <a:gd name="T8" fmla="*/ 1 w 4"/>
                <a:gd name="T9" fmla="*/ 6 h 6"/>
                <a:gd name="T10" fmla="*/ 4 w 4"/>
                <a:gd name="T11" fmla="*/ 5 h 6"/>
                <a:gd name="T12" fmla="*/ 4 w 4"/>
                <a:gd name="T13" fmla="*/ 4 h 6"/>
                <a:gd name="T14" fmla="*/ 4 w 4"/>
                <a:gd name="T15" fmla="*/ 2 h 6"/>
                <a:gd name="T16" fmla="*/ 2 w 4"/>
                <a:gd name="T17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6">
                  <a:moveTo>
                    <a:pt x="2" y="1"/>
                  </a:moveTo>
                  <a:cubicBezTo>
                    <a:pt x="1" y="0"/>
                    <a:pt x="0" y="0"/>
                    <a:pt x="0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0" y="5"/>
                    <a:pt x="1" y="5"/>
                    <a:pt x="1" y="6"/>
                  </a:cubicBezTo>
                  <a:cubicBezTo>
                    <a:pt x="2" y="6"/>
                    <a:pt x="4" y="6"/>
                    <a:pt x="4" y="5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3"/>
                    <a:pt x="4" y="3"/>
                    <a:pt x="4" y="2"/>
                  </a:cubicBezTo>
                  <a:cubicBezTo>
                    <a:pt x="4" y="1"/>
                    <a:pt x="3" y="1"/>
                    <a:pt x="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3" name="Freeform 424"/>
            <p:cNvSpPr/>
            <p:nvPr/>
          </p:nvSpPr>
          <p:spPr bwMode="auto">
            <a:xfrm>
              <a:off x="7672388" y="3146425"/>
              <a:ext cx="19050" cy="25400"/>
            </a:xfrm>
            <a:custGeom>
              <a:avLst/>
              <a:gdLst>
                <a:gd name="T0" fmla="*/ 4 w 5"/>
                <a:gd name="T1" fmla="*/ 2 h 7"/>
                <a:gd name="T2" fmla="*/ 4 w 5"/>
                <a:gd name="T3" fmla="*/ 4 h 7"/>
                <a:gd name="T4" fmla="*/ 3 w 5"/>
                <a:gd name="T5" fmla="*/ 6 h 7"/>
                <a:gd name="T6" fmla="*/ 0 w 5"/>
                <a:gd name="T7" fmla="*/ 5 h 7"/>
                <a:gd name="T8" fmla="*/ 0 w 5"/>
                <a:gd name="T9" fmla="*/ 3 h 7"/>
                <a:gd name="T10" fmla="*/ 0 w 5"/>
                <a:gd name="T11" fmla="*/ 2 h 7"/>
                <a:gd name="T12" fmla="*/ 1 w 5"/>
                <a:gd name="T13" fmla="*/ 1 h 7"/>
                <a:gd name="T14" fmla="*/ 3 w 5"/>
                <a:gd name="T15" fmla="*/ 1 h 7"/>
                <a:gd name="T16" fmla="*/ 4 w 5"/>
                <a:gd name="T17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7">
                  <a:moveTo>
                    <a:pt x="4" y="2"/>
                  </a:moveTo>
                  <a:cubicBezTo>
                    <a:pt x="4" y="3"/>
                    <a:pt x="5" y="4"/>
                    <a:pt x="4" y="4"/>
                  </a:cubicBezTo>
                  <a:cubicBezTo>
                    <a:pt x="4" y="5"/>
                    <a:pt x="4" y="6"/>
                    <a:pt x="3" y="6"/>
                  </a:cubicBezTo>
                  <a:cubicBezTo>
                    <a:pt x="2" y="7"/>
                    <a:pt x="1" y="6"/>
                    <a:pt x="0" y="5"/>
                  </a:cubicBezTo>
                  <a:cubicBezTo>
                    <a:pt x="0" y="4"/>
                    <a:pt x="0" y="3"/>
                    <a:pt x="0" y="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2" y="0"/>
                    <a:pt x="2" y="1"/>
                    <a:pt x="3" y="1"/>
                  </a:cubicBezTo>
                  <a:cubicBezTo>
                    <a:pt x="3" y="1"/>
                    <a:pt x="4" y="2"/>
                    <a:pt x="4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4" name="Freeform 425"/>
            <p:cNvSpPr/>
            <p:nvPr/>
          </p:nvSpPr>
          <p:spPr bwMode="auto">
            <a:xfrm>
              <a:off x="7650163" y="3092450"/>
              <a:ext cx="17463" cy="23813"/>
            </a:xfrm>
            <a:custGeom>
              <a:avLst/>
              <a:gdLst>
                <a:gd name="T0" fmla="*/ 3 w 5"/>
                <a:gd name="T1" fmla="*/ 1 h 6"/>
                <a:gd name="T2" fmla="*/ 1 w 5"/>
                <a:gd name="T3" fmla="*/ 1 h 6"/>
                <a:gd name="T4" fmla="*/ 1 w 5"/>
                <a:gd name="T5" fmla="*/ 2 h 6"/>
                <a:gd name="T6" fmla="*/ 0 w 5"/>
                <a:gd name="T7" fmla="*/ 3 h 6"/>
                <a:gd name="T8" fmla="*/ 1 w 5"/>
                <a:gd name="T9" fmla="*/ 4 h 6"/>
                <a:gd name="T10" fmla="*/ 2 w 5"/>
                <a:gd name="T11" fmla="*/ 6 h 6"/>
                <a:gd name="T12" fmla="*/ 4 w 5"/>
                <a:gd name="T13" fmla="*/ 6 h 6"/>
                <a:gd name="T14" fmla="*/ 5 w 5"/>
                <a:gd name="T15" fmla="*/ 5 h 6"/>
                <a:gd name="T16" fmla="*/ 5 w 5"/>
                <a:gd name="T17" fmla="*/ 4 h 6"/>
                <a:gd name="T18" fmla="*/ 4 w 5"/>
                <a:gd name="T19" fmla="*/ 2 h 6"/>
                <a:gd name="T20" fmla="*/ 3 w 5"/>
                <a:gd name="T21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" h="6">
                  <a:moveTo>
                    <a:pt x="3" y="1"/>
                  </a:moveTo>
                  <a:cubicBezTo>
                    <a:pt x="3" y="1"/>
                    <a:pt x="2" y="0"/>
                    <a:pt x="1" y="1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1" y="2"/>
                    <a:pt x="0" y="2"/>
                    <a:pt x="0" y="3"/>
                  </a:cubicBezTo>
                  <a:cubicBezTo>
                    <a:pt x="0" y="3"/>
                    <a:pt x="0" y="4"/>
                    <a:pt x="1" y="4"/>
                  </a:cubicBezTo>
                  <a:cubicBezTo>
                    <a:pt x="1" y="5"/>
                    <a:pt x="2" y="6"/>
                    <a:pt x="2" y="6"/>
                  </a:cubicBezTo>
                  <a:cubicBezTo>
                    <a:pt x="3" y="6"/>
                    <a:pt x="3" y="6"/>
                    <a:pt x="4" y="6"/>
                  </a:cubicBezTo>
                  <a:cubicBezTo>
                    <a:pt x="4" y="6"/>
                    <a:pt x="4" y="5"/>
                    <a:pt x="5" y="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3"/>
                    <a:pt x="5" y="3"/>
                    <a:pt x="4" y="2"/>
                  </a:cubicBezTo>
                  <a:cubicBezTo>
                    <a:pt x="4" y="2"/>
                    <a:pt x="4" y="1"/>
                    <a:pt x="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5" name="Freeform 426"/>
            <p:cNvSpPr/>
            <p:nvPr/>
          </p:nvSpPr>
          <p:spPr bwMode="auto">
            <a:xfrm>
              <a:off x="7664450" y="3044825"/>
              <a:ext cx="19050" cy="25400"/>
            </a:xfrm>
            <a:custGeom>
              <a:avLst/>
              <a:gdLst>
                <a:gd name="T0" fmla="*/ 3 w 5"/>
                <a:gd name="T1" fmla="*/ 0 h 7"/>
                <a:gd name="T2" fmla="*/ 1 w 5"/>
                <a:gd name="T3" fmla="*/ 0 h 7"/>
                <a:gd name="T4" fmla="*/ 0 w 5"/>
                <a:gd name="T5" fmla="*/ 1 h 7"/>
                <a:gd name="T6" fmla="*/ 1 w 5"/>
                <a:gd name="T7" fmla="*/ 3 h 7"/>
                <a:gd name="T8" fmla="*/ 1 w 5"/>
                <a:gd name="T9" fmla="*/ 3 h 7"/>
                <a:gd name="T10" fmla="*/ 1 w 5"/>
                <a:gd name="T11" fmla="*/ 3 h 7"/>
                <a:gd name="T12" fmla="*/ 1 w 5"/>
                <a:gd name="T13" fmla="*/ 3 h 7"/>
                <a:gd name="T14" fmla="*/ 1 w 5"/>
                <a:gd name="T15" fmla="*/ 3 h 7"/>
                <a:gd name="T16" fmla="*/ 1 w 5"/>
                <a:gd name="T17" fmla="*/ 4 h 7"/>
                <a:gd name="T18" fmla="*/ 3 w 5"/>
                <a:gd name="T19" fmla="*/ 7 h 7"/>
                <a:gd name="T20" fmla="*/ 5 w 5"/>
                <a:gd name="T21" fmla="*/ 5 h 7"/>
                <a:gd name="T22" fmla="*/ 4 w 5"/>
                <a:gd name="T23" fmla="*/ 1 h 7"/>
                <a:gd name="T24" fmla="*/ 3 w 5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7">
                  <a:moveTo>
                    <a:pt x="3" y="0"/>
                  </a:move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1" y="1"/>
                    <a:pt x="0" y="1"/>
                  </a:cubicBezTo>
                  <a:cubicBezTo>
                    <a:pt x="0" y="2"/>
                    <a:pt x="0" y="2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2" y="6"/>
                    <a:pt x="3" y="7"/>
                  </a:cubicBezTo>
                  <a:cubicBezTo>
                    <a:pt x="4" y="7"/>
                    <a:pt x="5" y="6"/>
                    <a:pt x="5" y="5"/>
                  </a:cubicBezTo>
                  <a:cubicBezTo>
                    <a:pt x="5" y="4"/>
                    <a:pt x="5" y="3"/>
                    <a:pt x="4" y="1"/>
                  </a:cubicBezTo>
                  <a:cubicBezTo>
                    <a:pt x="4" y="1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6" name="Freeform 427"/>
            <p:cNvSpPr/>
            <p:nvPr/>
          </p:nvSpPr>
          <p:spPr bwMode="auto">
            <a:xfrm>
              <a:off x="7675563" y="3108325"/>
              <a:ext cx="19050" cy="25400"/>
            </a:xfrm>
            <a:custGeom>
              <a:avLst/>
              <a:gdLst>
                <a:gd name="T0" fmla="*/ 2 w 5"/>
                <a:gd name="T1" fmla="*/ 0 h 7"/>
                <a:gd name="T2" fmla="*/ 0 w 5"/>
                <a:gd name="T3" fmla="*/ 2 h 7"/>
                <a:gd name="T4" fmla="*/ 1 w 5"/>
                <a:gd name="T5" fmla="*/ 4 h 7"/>
                <a:gd name="T6" fmla="*/ 3 w 5"/>
                <a:gd name="T7" fmla="*/ 7 h 7"/>
                <a:gd name="T8" fmla="*/ 5 w 5"/>
                <a:gd name="T9" fmla="*/ 5 h 7"/>
                <a:gd name="T10" fmla="*/ 4 w 5"/>
                <a:gd name="T11" fmla="*/ 2 h 7"/>
                <a:gd name="T12" fmla="*/ 2 w 5"/>
                <a:gd name="T1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7">
                  <a:moveTo>
                    <a:pt x="2" y="0"/>
                  </a:moveTo>
                  <a:cubicBezTo>
                    <a:pt x="1" y="0"/>
                    <a:pt x="0" y="0"/>
                    <a:pt x="0" y="2"/>
                  </a:cubicBezTo>
                  <a:cubicBezTo>
                    <a:pt x="0" y="2"/>
                    <a:pt x="0" y="3"/>
                    <a:pt x="1" y="4"/>
                  </a:cubicBezTo>
                  <a:cubicBezTo>
                    <a:pt x="1" y="5"/>
                    <a:pt x="2" y="7"/>
                    <a:pt x="3" y="7"/>
                  </a:cubicBezTo>
                  <a:cubicBezTo>
                    <a:pt x="4" y="7"/>
                    <a:pt x="5" y="6"/>
                    <a:pt x="5" y="5"/>
                  </a:cubicBezTo>
                  <a:cubicBezTo>
                    <a:pt x="5" y="4"/>
                    <a:pt x="5" y="3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7" name="Freeform 428"/>
            <p:cNvSpPr/>
            <p:nvPr/>
          </p:nvSpPr>
          <p:spPr bwMode="auto">
            <a:xfrm>
              <a:off x="7626350" y="2990850"/>
              <a:ext cx="23813" cy="26988"/>
            </a:xfrm>
            <a:custGeom>
              <a:avLst/>
              <a:gdLst>
                <a:gd name="T0" fmla="*/ 2 w 6"/>
                <a:gd name="T1" fmla="*/ 1 h 7"/>
                <a:gd name="T2" fmla="*/ 1 w 6"/>
                <a:gd name="T3" fmla="*/ 3 h 7"/>
                <a:gd name="T4" fmla="*/ 1 w 6"/>
                <a:gd name="T5" fmla="*/ 5 h 7"/>
                <a:gd name="T6" fmla="*/ 4 w 6"/>
                <a:gd name="T7" fmla="*/ 7 h 7"/>
                <a:gd name="T8" fmla="*/ 5 w 6"/>
                <a:gd name="T9" fmla="*/ 5 h 7"/>
                <a:gd name="T10" fmla="*/ 5 w 6"/>
                <a:gd name="T11" fmla="*/ 3 h 7"/>
                <a:gd name="T12" fmla="*/ 2 w 6"/>
                <a:gd name="T13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7">
                  <a:moveTo>
                    <a:pt x="2" y="1"/>
                  </a:moveTo>
                  <a:cubicBezTo>
                    <a:pt x="1" y="1"/>
                    <a:pt x="0" y="2"/>
                    <a:pt x="1" y="3"/>
                  </a:cubicBezTo>
                  <a:cubicBezTo>
                    <a:pt x="1" y="4"/>
                    <a:pt x="1" y="4"/>
                    <a:pt x="1" y="5"/>
                  </a:cubicBezTo>
                  <a:cubicBezTo>
                    <a:pt x="2" y="6"/>
                    <a:pt x="3" y="7"/>
                    <a:pt x="4" y="7"/>
                  </a:cubicBezTo>
                  <a:cubicBezTo>
                    <a:pt x="5" y="7"/>
                    <a:pt x="6" y="6"/>
                    <a:pt x="5" y="5"/>
                  </a:cubicBezTo>
                  <a:cubicBezTo>
                    <a:pt x="5" y="4"/>
                    <a:pt x="5" y="3"/>
                    <a:pt x="5" y="3"/>
                  </a:cubicBezTo>
                  <a:cubicBezTo>
                    <a:pt x="4" y="2"/>
                    <a:pt x="3" y="0"/>
                    <a:pt x="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8" name="Freeform 429"/>
            <p:cNvSpPr/>
            <p:nvPr/>
          </p:nvSpPr>
          <p:spPr bwMode="auto">
            <a:xfrm>
              <a:off x="7642225" y="3048000"/>
              <a:ext cx="19050" cy="19050"/>
            </a:xfrm>
            <a:custGeom>
              <a:avLst/>
              <a:gdLst>
                <a:gd name="T0" fmla="*/ 1 w 5"/>
                <a:gd name="T1" fmla="*/ 1 h 5"/>
                <a:gd name="T2" fmla="*/ 1 w 5"/>
                <a:gd name="T3" fmla="*/ 1 h 5"/>
                <a:gd name="T4" fmla="*/ 1 w 5"/>
                <a:gd name="T5" fmla="*/ 4 h 5"/>
                <a:gd name="T6" fmla="*/ 4 w 5"/>
                <a:gd name="T7" fmla="*/ 4 h 5"/>
                <a:gd name="T8" fmla="*/ 4 w 5"/>
                <a:gd name="T9" fmla="*/ 4 h 5"/>
                <a:gd name="T10" fmla="*/ 4 w 5"/>
                <a:gd name="T11" fmla="*/ 1 h 5"/>
                <a:gd name="T12" fmla="*/ 1 w 5"/>
                <a:gd name="T13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5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3"/>
                    <a:pt x="1" y="4"/>
                  </a:cubicBezTo>
                  <a:cubicBezTo>
                    <a:pt x="2" y="5"/>
                    <a:pt x="3" y="5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4"/>
                    <a:pt x="5" y="2"/>
                    <a:pt x="4" y="1"/>
                  </a:cubicBezTo>
                  <a:cubicBezTo>
                    <a:pt x="3" y="0"/>
                    <a:pt x="2" y="0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9" name="Freeform 430"/>
            <p:cNvSpPr/>
            <p:nvPr/>
          </p:nvSpPr>
          <p:spPr bwMode="auto">
            <a:xfrm>
              <a:off x="7661275" y="2995613"/>
              <a:ext cx="14288" cy="19050"/>
            </a:xfrm>
            <a:custGeom>
              <a:avLst/>
              <a:gdLst>
                <a:gd name="T0" fmla="*/ 0 w 4"/>
                <a:gd name="T1" fmla="*/ 1 h 5"/>
                <a:gd name="T2" fmla="*/ 0 w 4"/>
                <a:gd name="T3" fmla="*/ 4 h 5"/>
                <a:gd name="T4" fmla="*/ 1 w 4"/>
                <a:gd name="T5" fmla="*/ 4 h 5"/>
                <a:gd name="T6" fmla="*/ 4 w 4"/>
                <a:gd name="T7" fmla="*/ 5 h 5"/>
                <a:gd name="T8" fmla="*/ 3 w 4"/>
                <a:gd name="T9" fmla="*/ 2 h 5"/>
                <a:gd name="T10" fmla="*/ 3 w 4"/>
                <a:gd name="T11" fmla="*/ 1 h 5"/>
                <a:gd name="T12" fmla="*/ 0 w 4"/>
                <a:gd name="T13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5">
                  <a:moveTo>
                    <a:pt x="0" y="1"/>
                  </a:moveTo>
                  <a:cubicBezTo>
                    <a:pt x="0" y="1"/>
                    <a:pt x="0" y="3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3" y="5"/>
                    <a:pt x="4" y="5"/>
                  </a:cubicBezTo>
                  <a:cubicBezTo>
                    <a:pt x="4" y="4"/>
                    <a:pt x="4" y="3"/>
                    <a:pt x="3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0" name="Freeform 431"/>
            <p:cNvSpPr/>
            <p:nvPr/>
          </p:nvSpPr>
          <p:spPr bwMode="auto">
            <a:xfrm>
              <a:off x="7608888" y="2938463"/>
              <a:ext cx="25400" cy="26988"/>
            </a:xfrm>
            <a:custGeom>
              <a:avLst/>
              <a:gdLst>
                <a:gd name="T0" fmla="*/ 1 w 7"/>
                <a:gd name="T1" fmla="*/ 0 h 7"/>
                <a:gd name="T2" fmla="*/ 1 w 7"/>
                <a:gd name="T3" fmla="*/ 3 h 7"/>
                <a:gd name="T4" fmla="*/ 3 w 7"/>
                <a:gd name="T5" fmla="*/ 5 h 7"/>
                <a:gd name="T6" fmla="*/ 6 w 7"/>
                <a:gd name="T7" fmla="*/ 6 h 7"/>
                <a:gd name="T8" fmla="*/ 6 w 7"/>
                <a:gd name="T9" fmla="*/ 3 h 7"/>
                <a:gd name="T10" fmla="*/ 4 w 7"/>
                <a:gd name="T11" fmla="*/ 1 h 7"/>
                <a:gd name="T12" fmla="*/ 1 w 7"/>
                <a:gd name="T1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0" y="1"/>
                    <a:pt x="1" y="2"/>
                    <a:pt x="1" y="3"/>
                  </a:cubicBezTo>
                  <a:cubicBezTo>
                    <a:pt x="2" y="4"/>
                    <a:pt x="2" y="5"/>
                    <a:pt x="3" y="5"/>
                  </a:cubicBezTo>
                  <a:cubicBezTo>
                    <a:pt x="4" y="6"/>
                    <a:pt x="5" y="7"/>
                    <a:pt x="6" y="6"/>
                  </a:cubicBezTo>
                  <a:cubicBezTo>
                    <a:pt x="7" y="5"/>
                    <a:pt x="7" y="4"/>
                    <a:pt x="6" y="3"/>
                  </a:cubicBezTo>
                  <a:cubicBezTo>
                    <a:pt x="5" y="2"/>
                    <a:pt x="5" y="2"/>
                    <a:pt x="4" y="1"/>
                  </a:cubicBezTo>
                  <a:cubicBezTo>
                    <a:pt x="3" y="0"/>
                    <a:pt x="2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1" name="Freeform 432"/>
            <p:cNvSpPr/>
            <p:nvPr/>
          </p:nvSpPr>
          <p:spPr bwMode="auto">
            <a:xfrm>
              <a:off x="7653338" y="2946400"/>
              <a:ext cx="19050" cy="22225"/>
            </a:xfrm>
            <a:custGeom>
              <a:avLst/>
              <a:gdLst>
                <a:gd name="T0" fmla="*/ 1 w 5"/>
                <a:gd name="T1" fmla="*/ 0 h 6"/>
                <a:gd name="T2" fmla="*/ 0 w 5"/>
                <a:gd name="T3" fmla="*/ 3 h 6"/>
                <a:gd name="T4" fmla="*/ 1 w 5"/>
                <a:gd name="T5" fmla="*/ 4 h 6"/>
                <a:gd name="T6" fmla="*/ 4 w 5"/>
                <a:gd name="T7" fmla="*/ 5 h 6"/>
                <a:gd name="T8" fmla="*/ 4 w 5"/>
                <a:gd name="T9" fmla="*/ 2 h 6"/>
                <a:gd name="T10" fmla="*/ 4 w 5"/>
                <a:gd name="T11" fmla="*/ 1 h 6"/>
                <a:gd name="T12" fmla="*/ 1 w 5"/>
                <a:gd name="T1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6">
                  <a:moveTo>
                    <a:pt x="1" y="0"/>
                  </a:moveTo>
                  <a:cubicBezTo>
                    <a:pt x="0" y="0"/>
                    <a:pt x="0" y="2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3" y="6"/>
                    <a:pt x="4" y="5"/>
                  </a:cubicBezTo>
                  <a:cubicBezTo>
                    <a:pt x="5" y="5"/>
                    <a:pt x="5" y="4"/>
                    <a:pt x="4" y="2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0"/>
                    <a:pt x="2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2" name="Freeform 433"/>
            <p:cNvSpPr/>
            <p:nvPr/>
          </p:nvSpPr>
          <p:spPr bwMode="auto">
            <a:xfrm>
              <a:off x="7423150" y="3097213"/>
              <a:ext cx="46038" cy="63500"/>
            </a:xfrm>
            <a:custGeom>
              <a:avLst/>
              <a:gdLst>
                <a:gd name="T0" fmla="*/ 8 w 12"/>
                <a:gd name="T1" fmla="*/ 1 h 17"/>
                <a:gd name="T2" fmla="*/ 4 w 12"/>
                <a:gd name="T3" fmla="*/ 3 h 17"/>
                <a:gd name="T4" fmla="*/ 1 w 12"/>
                <a:gd name="T5" fmla="*/ 10 h 17"/>
                <a:gd name="T6" fmla="*/ 3 w 12"/>
                <a:gd name="T7" fmla="*/ 16 h 17"/>
                <a:gd name="T8" fmla="*/ 8 w 12"/>
                <a:gd name="T9" fmla="*/ 15 h 17"/>
                <a:gd name="T10" fmla="*/ 11 w 12"/>
                <a:gd name="T11" fmla="*/ 6 h 17"/>
                <a:gd name="T12" fmla="*/ 8 w 12"/>
                <a:gd name="T13" fmla="*/ 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17">
                  <a:moveTo>
                    <a:pt x="8" y="1"/>
                  </a:moveTo>
                  <a:cubicBezTo>
                    <a:pt x="6" y="0"/>
                    <a:pt x="4" y="1"/>
                    <a:pt x="4" y="3"/>
                  </a:cubicBezTo>
                  <a:cubicBezTo>
                    <a:pt x="3" y="5"/>
                    <a:pt x="2" y="8"/>
                    <a:pt x="1" y="10"/>
                  </a:cubicBezTo>
                  <a:cubicBezTo>
                    <a:pt x="0" y="12"/>
                    <a:pt x="1" y="14"/>
                    <a:pt x="3" y="16"/>
                  </a:cubicBezTo>
                  <a:cubicBezTo>
                    <a:pt x="4" y="17"/>
                    <a:pt x="7" y="17"/>
                    <a:pt x="8" y="15"/>
                  </a:cubicBezTo>
                  <a:cubicBezTo>
                    <a:pt x="9" y="13"/>
                    <a:pt x="10" y="10"/>
                    <a:pt x="11" y="6"/>
                  </a:cubicBezTo>
                  <a:cubicBezTo>
                    <a:pt x="12" y="5"/>
                    <a:pt x="10" y="2"/>
                    <a:pt x="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3" name="Freeform 434"/>
            <p:cNvSpPr/>
            <p:nvPr/>
          </p:nvSpPr>
          <p:spPr bwMode="auto">
            <a:xfrm>
              <a:off x="7466013" y="3130550"/>
              <a:ext cx="33338" cy="49213"/>
            </a:xfrm>
            <a:custGeom>
              <a:avLst/>
              <a:gdLst>
                <a:gd name="T0" fmla="*/ 6 w 9"/>
                <a:gd name="T1" fmla="*/ 0 h 13"/>
                <a:gd name="T2" fmla="*/ 3 w 9"/>
                <a:gd name="T3" fmla="*/ 2 h 13"/>
                <a:gd name="T4" fmla="*/ 1 w 9"/>
                <a:gd name="T5" fmla="*/ 8 h 13"/>
                <a:gd name="T6" fmla="*/ 3 w 9"/>
                <a:gd name="T7" fmla="*/ 12 h 13"/>
                <a:gd name="T8" fmla="*/ 7 w 9"/>
                <a:gd name="T9" fmla="*/ 11 h 13"/>
                <a:gd name="T10" fmla="*/ 9 w 9"/>
                <a:gd name="T11" fmla="*/ 5 h 13"/>
                <a:gd name="T12" fmla="*/ 6 w 9"/>
                <a:gd name="T1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13">
                  <a:moveTo>
                    <a:pt x="6" y="0"/>
                  </a:moveTo>
                  <a:cubicBezTo>
                    <a:pt x="5" y="0"/>
                    <a:pt x="3" y="0"/>
                    <a:pt x="3" y="2"/>
                  </a:cubicBezTo>
                  <a:cubicBezTo>
                    <a:pt x="2" y="4"/>
                    <a:pt x="1" y="6"/>
                    <a:pt x="1" y="8"/>
                  </a:cubicBezTo>
                  <a:cubicBezTo>
                    <a:pt x="0" y="9"/>
                    <a:pt x="2" y="11"/>
                    <a:pt x="3" y="12"/>
                  </a:cubicBezTo>
                  <a:cubicBezTo>
                    <a:pt x="5" y="13"/>
                    <a:pt x="7" y="12"/>
                    <a:pt x="7" y="11"/>
                  </a:cubicBezTo>
                  <a:cubicBezTo>
                    <a:pt x="8" y="9"/>
                    <a:pt x="8" y="7"/>
                    <a:pt x="9" y="5"/>
                  </a:cubicBezTo>
                  <a:cubicBezTo>
                    <a:pt x="9" y="3"/>
                    <a:pt x="8" y="1"/>
                    <a:pt x="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4" name="Freeform 435"/>
            <p:cNvSpPr/>
            <p:nvPr/>
          </p:nvSpPr>
          <p:spPr bwMode="auto">
            <a:xfrm>
              <a:off x="7450138" y="3028950"/>
              <a:ext cx="57150" cy="79375"/>
            </a:xfrm>
            <a:custGeom>
              <a:avLst/>
              <a:gdLst>
                <a:gd name="T0" fmla="*/ 7 w 15"/>
                <a:gd name="T1" fmla="*/ 3 h 21"/>
                <a:gd name="T2" fmla="*/ 2 w 15"/>
                <a:gd name="T3" fmla="*/ 14 h 21"/>
                <a:gd name="T4" fmla="*/ 7 w 15"/>
                <a:gd name="T5" fmla="*/ 18 h 21"/>
                <a:gd name="T6" fmla="*/ 13 w 15"/>
                <a:gd name="T7" fmla="*/ 7 h 21"/>
                <a:gd name="T8" fmla="*/ 7 w 15"/>
                <a:gd name="T9" fmla="*/ 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21">
                  <a:moveTo>
                    <a:pt x="7" y="3"/>
                  </a:moveTo>
                  <a:cubicBezTo>
                    <a:pt x="5" y="6"/>
                    <a:pt x="3" y="10"/>
                    <a:pt x="2" y="14"/>
                  </a:cubicBezTo>
                  <a:cubicBezTo>
                    <a:pt x="0" y="17"/>
                    <a:pt x="5" y="21"/>
                    <a:pt x="7" y="18"/>
                  </a:cubicBezTo>
                  <a:cubicBezTo>
                    <a:pt x="9" y="14"/>
                    <a:pt x="11" y="11"/>
                    <a:pt x="13" y="7"/>
                  </a:cubicBezTo>
                  <a:cubicBezTo>
                    <a:pt x="15" y="4"/>
                    <a:pt x="9" y="0"/>
                    <a:pt x="7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5" name="Freeform 436"/>
            <p:cNvSpPr/>
            <p:nvPr/>
          </p:nvSpPr>
          <p:spPr bwMode="auto">
            <a:xfrm>
              <a:off x="7483475" y="3070225"/>
              <a:ext cx="41275" cy="57150"/>
            </a:xfrm>
            <a:custGeom>
              <a:avLst/>
              <a:gdLst>
                <a:gd name="T0" fmla="*/ 5 w 11"/>
                <a:gd name="T1" fmla="*/ 1 h 15"/>
                <a:gd name="T2" fmla="*/ 1 w 11"/>
                <a:gd name="T3" fmla="*/ 9 h 15"/>
                <a:gd name="T4" fmla="*/ 7 w 11"/>
                <a:gd name="T5" fmla="*/ 12 h 15"/>
                <a:gd name="T6" fmla="*/ 10 w 11"/>
                <a:gd name="T7" fmla="*/ 7 h 15"/>
                <a:gd name="T8" fmla="*/ 9 w 11"/>
                <a:gd name="T9" fmla="*/ 2 h 15"/>
                <a:gd name="T10" fmla="*/ 5 w 11"/>
                <a:gd name="T11" fmla="*/ 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15">
                  <a:moveTo>
                    <a:pt x="5" y="1"/>
                  </a:moveTo>
                  <a:cubicBezTo>
                    <a:pt x="3" y="3"/>
                    <a:pt x="2" y="6"/>
                    <a:pt x="1" y="9"/>
                  </a:cubicBezTo>
                  <a:cubicBezTo>
                    <a:pt x="0" y="13"/>
                    <a:pt x="6" y="15"/>
                    <a:pt x="7" y="12"/>
                  </a:cubicBezTo>
                  <a:cubicBezTo>
                    <a:pt x="8" y="10"/>
                    <a:pt x="8" y="8"/>
                    <a:pt x="10" y="7"/>
                  </a:cubicBezTo>
                  <a:cubicBezTo>
                    <a:pt x="11" y="6"/>
                    <a:pt x="11" y="4"/>
                    <a:pt x="9" y="2"/>
                  </a:cubicBezTo>
                  <a:cubicBezTo>
                    <a:pt x="8" y="1"/>
                    <a:pt x="6" y="0"/>
                    <a:pt x="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6" name="Freeform 437"/>
            <p:cNvSpPr/>
            <p:nvPr/>
          </p:nvSpPr>
          <p:spPr bwMode="auto">
            <a:xfrm>
              <a:off x="7408863" y="3175000"/>
              <a:ext cx="33338" cy="46038"/>
            </a:xfrm>
            <a:custGeom>
              <a:avLst/>
              <a:gdLst>
                <a:gd name="T0" fmla="*/ 7 w 9"/>
                <a:gd name="T1" fmla="*/ 1 h 12"/>
                <a:gd name="T2" fmla="*/ 3 w 9"/>
                <a:gd name="T3" fmla="*/ 1 h 12"/>
                <a:gd name="T4" fmla="*/ 1 w 9"/>
                <a:gd name="T5" fmla="*/ 6 h 12"/>
                <a:gd name="T6" fmla="*/ 2 w 9"/>
                <a:gd name="T7" fmla="*/ 10 h 12"/>
                <a:gd name="T8" fmla="*/ 6 w 9"/>
                <a:gd name="T9" fmla="*/ 10 h 12"/>
                <a:gd name="T10" fmla="*/ 8 w 9"/>
                <a:gd name="T11" fmla="*/ 6 h 12"/>
                <a:gd name="T12" fmla="*/ 7 w 9"/>
                <a:gd name="T13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12">
                  <a:moveTo>
                    <a:pt x="7" y="1"/>
                  </a:moveTo>
                  <a:cubicBezTo>
                    <a:pt x="6" y="0"/>
                    <a:pt x="3" y="0"/>
                    <a:pt x="3" y="1"/>
                  </a:cubicBezTo>
                  <a:cubicBezTo>
                    <a:pt x="2" y="3"/>
                    <a:pt x="1" y="4"/>
                    <a:pt x="1" y="6"/>
                  </a:cubicBezTo>
                  <a:cubicBezTo>
                    <a:pt x="0" y="7"/>
                    <a:pt x="0" y="9"/>
                    <a:pt x="2" y="10"/>
                  </a:cubicBezTo>
                  <a:cubicBezTo>
                    <a:pt x="3" y="12"/>
                    <a:pt x="6" y="12"/>
                    <a:pt x="6" y="10"/>
                  </a:cubicBezTo>
                  <a:cubicBezTo>
                    <a:pt x="7" y="9"/>
                    <a:pt x="8" y="7"/>
                    <a:pt x="8" y="6"/>
                  </a:cubicBezTo>
                  <a:cubicBezTo>
                    <a:pt x="9" y="4"/>
                    <a:pt x="9" y="2"/>
                    <a:pt x="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7" name="Freeform 438"/>
            <p:cNvSpPr/>
            <p:nvPr/>
          </p:nvSpPr>
          <p:spPr bwMode="auto">
            <a:xfrm>
              <a:off x="6958013" y="3138488"/>
              <a:ext cx="615950" cy="676275"/>
            </a:xfrm>
            <a:custGeom>
              <a:avLst/>
              <a:gdLst>
                <a:gd name="T0" fmla="*/ 4 w 164"/>
                <a:gd name="T1" fmla="*/ 65 h 180"/>
                <a:gd name="T2" fmla="*/ 69 w 164"/>
                <a:gd name="T3" fmla="*/ 77 h 180"/>
                <a:gd name="T4" fmla="*/ 73 w 164"/>
                <a:gd name="T5" fmla="*/ 72 h 180"/>
                <a:gd name="T6" fmla="*/ 78 w 164"/>
                <a:gd name="T7" fmla="*/ 69 h 180"/>
                <a:gd name="T8" fmla="*/ 78 w 164"/>
                <a:gd name="T9" fmla="*/ 3 h 180"/>
                <a:gd name="T10" fmla="*/ 83 w 164"/>
                <a:gd name="T11" fmla="*/ 5 h 180"/>
                <a:gd name="T12" fmla="*/ 83 w 164"/>
                <a:gd name="T13" fmla="*/ 68 h 180"/>
                <a:gd name="T14" fmla="*/ 98 w 164"/>
                <a:gd name="T15" fmla="*/ 74 h 180"/>
                <a:gd name="T16" fmla="*/ 101 w 164"/>
                <a:gd name="T17" fmla="*/ 94 h 180"/>
                <a:gd name="T18" fmla="*/ 131 w 164"/>
                <a:gd name="T19" fmla="*/ 128 h 180"/>
                <a:gd name="T20" fmla="*/ 160 w 164"/>
                <a:gd name="T21" fmla="*/ 177 h 180"/>
                <a:gd name="T22" fmla="*/ 117 w 164"/>
                <a:gd name="T23" fmla="*/ 139 h 180"/>
                <a:gd name="T24" fmla="*/ 89 w 164"/>
                <a:gd name="T25" fmla="*/ 103 h 180"/>
                <a:gd name="T26" fmla="*/ 70 w 164"/>
                <a:gd name="T27" fmla="*/ 98 h 180"/>
                <a:gd name="T28" fmla="*/ 67 w 164"/>
                <a:gd name="T29" fmla="*/ 82 h 180"/>
                <a:gd name="T30" fmla="*/ 5 w 164"/>
                <a:gd name="T31" fmla="*/ 71 h 180"/>
                <a:gd name="T32" fmla="*/ 4 w 164"/>
                <a:gd name="T33" fmla="*/ 65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64" h="180">
                  <a:moveTo>
                    <a:pt x="4" y="65"/>
                  </a:moveTo>
                  <a:cubicBezTo>
                    <a:pt x="26" y="60"/>
                    <a:pt x="50" y="65"/>
                    <a:pt x="69" y="77"/>
                  </a:cubicBezTo>
                  <a:cubicBezTo>
                    <a:pt x="70" y="75"/>
                    <a:pt x="71" y="73"/>
                    <a:pt x="73" y="72"/>
                  </a:cubicBezTo>
                  <a:cubicBezTo>
                    <a:pt x="74" y="71"/>
                    <a:pt x="76" y="70"/>
                    <a:pt x="78" y="69"/>
                  </a:cubicBezTo>
                  <a:cubicBezTo>
                    <a:pt x="70" y="48"/>
                    <a:pt x="69" y="24"/>
                    <a:pt x="78" y="3"/>
                  </a:cubicBezTo>
                  <a:cubicBezTo>
                    <a:pt x="80" y="0"/>
                    <a:pt x="85" y="2"/>
                    <a:pt x="83" y="5"/>
                  </a:cubicBezTo>
                  <a:cubicBezTo>
                    <a:pt x="75" y="25"/>
                    <a:pt x="75" y="48"/>
                    <a:pt x="83" y="68"/>
                  </a:cubicBezTo>
                  <a:cubicBezTo>
                    <a:pt x="89" y="68"/>
                    <a:pt x="94" y="70"/>
                    <a:pt x="98" y="74"/>
                  </a:cubicBezTo>
                  <a:cubicBezTo>
                    <a:pt x="103" y="80"/>
                    <a:pt x="104" y="88"/>
                    <a:pt x="101" y="94"/>
                  </a:cubicBezTo>
                  <a:cubicBezTo>
                    <a:pt x="110" y="103"/>
                    <a:pt x="120" y="115"/>
                    <a:pt x="131" y="128"/>
                  </a:cubicBezTo>
                  <a:cubicBezTo>
                    <a:pt x="159" y="161"/>
                    <a:pt x="164" y="174"/>
                    <a:pt x="160" y="177"/>
                  </a:cubicBezTo>
                  <a:cubicBezTo>
                    <a:pt x="156" y="180"/>
                    <a:pt x="145" y="172"/>
                    <a:pt x="117" y="139"/>
                  </a:cubicBezTo>
                  <a:cubicBezTo>
                    <a:pt x="106" y="126"/>
                    <a:pt x="97" y="114"/>
                    <a:pt x="89" y="103"/>
                  </a:cubicBezTo>
                  <a:cubicBezTo>
                    <a:pt x="83" y="105"/>
                    <a:pt x="75" y="103"/>
                    <a:pt x="70" y="98"/>
                  </a:cubicBezTo>
                  <a:cubicBezTo>
                    <a:pt x="67" y="93"/>
                    <a:pt x="65" y="87"/>
                    <a:pt x="67" y="82"/>
                  </a:cubicBezTo>
                  <a:cubicBezTo>
                    <a:pt x="49" y="70"/>
                    <a:pt x="26" y="66"/>
                    <a:pt x="5" y="71"/>
                  </a:cubicBezTo>
                  <a:cubicBezTo>
                    <a:pt x="1" y="72"/>
                    <a:pt x="0" y="66"/>
                    <a:pt x="4" y="65"/>
                  </a:cubicBezTo>
                  <a:close/>
                </a:path>
              </a:pathLst>
            </a:custGeom>
            <a:solidFill>
              <a:srgbClr val="1510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pic>
          <p:nvPicPr>
            <p:cNvPr id="318" name="Picture 441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 bwMode="auto">
            <a:xfrm>
              <a:off x="7345363" y="3221038"/>
              <a:ext cx="447675" cy="4953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Ovr>
    <a:masterClrMapping/>
  </p:clrMapOvr>
  <p:transition advClick="0" advTm="0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37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组合 3"/>
          <p:cNvGrpSpPr/>
          <p:nvPr/>
        </p:nvGrpSpPr>
        <p:grpSpPr>
          <a:xfrm>
            <a:off x="1637093" y="2934579"/>
            <a:ext cx="1637802" cy="1691360"/>
            <a:chOff x="1199258" y="2460226"/>
            <a:chExt cx="1919539" cy="1982310"/>
          </a:xfrm>
        </p:grpSpPr>
        <p:pic>
          <p:nvPicPr>
            <p:cNvPr id="5" name="图片 4"/>
            <p:cNvPicPr>
              <a:picLocks noChangeAspect="1"/>
            </p:cNvPicPr>
            <p:nvPr/>
          </p:nvPicPr>
          <p:blipFill>
            <a:blip r:embed="rId10">
              <a:biLevel thresh="25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283920" y="2579521"/>
              <a:ext cx="1743718" cy="1744621"/>
            </a:xfrm>
            <a:prstGeom prst="rect">
              <a:avLst/>
            </a:prstGeom>
          </p:spPr>
        </p:pic>
        <p:pic>
          <p:nvPicPr>
            <p:cNvPr id="6" name="图片 5"/>
            <p:cNvPicPr>
              <a:picLocks noChangeAspect="1"/>
            </p:cNvPicPr>
            <p:nvPr/>
          </p:nvPicPr>
          <p:blipFill>
            <a:blip r:embed="rId11">
              <a:biLevel thresh="25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1784563">
              <a:off x="1199258" y="2460226"/>
              <a:ext cx="1919539" cy="1982310"/>
            </a:xfrm>
            <a:prstGeom prst="rect">
              <a:avLst/>
            </a:prstGeom>
          </p:spPr>
        </p:pic>
      </p:grpSp>
      <p:cxnSp>
        <p:nvCxnSpPr>
          <p:cNvPr id="7" name="直接连接符 6"/>
          <p:cNvCxnSpPr/>
          <p:nvPr/>
        </p:nvCxnSpPr>
        <p:spPr>
          <a:xfrm>
            <a:off x="4486429" y="1929615"/>
            <a:ext cx="3229353" cy="0"/>
          </a:xfrm>
          <a:prstGeom prst="line">
            <a:avLst/>
          </a:prstGeom>
          <a:ln>
            <a:solidFill>
              <a:srgbClr val="F6CC7B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MH_Entry_1"/>
          <p:cNvSpPr/>
          <p:nvPr>
            <p:custDataLst>
              <p:tags r:id="rId1"/>
            </p:custDataLst>
          </p:nvPr>
        </p:nvSpPr>
        <p:spPr>
          <a:xfrm>
            <a:off x="1305726" y="4630023"/>
            <a:ext cx="2342577" cy="498614"/>
          </a:xfrm>
          <a:prstGeom prst="roundRect">
            <a:avLst>
              <a:gd name="adj" fmla="val 9124"/>
            </a:avLst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r>
              <a:rPr lang="zh-CN" altLang="en-US" sz="1600" spc="2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此处输入您的标题</a:t>
            </a:r>
          </a:p>
        </p:txBody>
      </p:sp>
      <p:sp>
        <p:nvSpPr>
          <p:cNvPr id="9" name="MH_Number_1"/>
          <p:cNvSpPr/>
          <p:nvPr>
            <p:custDataLst>
              <p:tags r:id="rId2"/>
            </p:custDataLst>
          </p:nvPr>
        </p:nvSpPr>
        <p:spPr>
          <a:xfrm>
            <a:off x="2073739" y="3394913"/>
            <a:ext cx="750179" cy="749672"/>
          </a:xfrm>
          <a:prstGeom prst="ellipse">
            <a:avLst/>
          </a:prstGeom>
          <a:noFill/>
          <a:ln w="12700">
            <a:solidFill>
              <a:srgbClr val="F6CC7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zh-CN" sz="40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1</a:t>
            </a:r>
            <a:endParaRPr lang="zh-CN" altLang="en-US" sz="400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Times New Roman" panose="02020603050405020304" pitchFamily="18" charset="0"/>
            </a:endParaRPr>
          </a:p>
        </p:txBody>
      </p:sp>
      <p:cxnSp>
        <p:nvCxnSpPr>
          <p:cNvPr id="10" name="直接连接符 9"/>
          <p:cNvCxnSpPr/>
          <p:nvPr/>
        </p:nvCxnSpPr>
        <p:spPr>
          <a:xfrm>
            <a:off x="1528238" y="5044168"/>
            <a:ext cx="1897553" cy="0"/>
          </a:xfrm>
          <a:prstGeom prst="line">
            <a:avLst/>
          </a:prstGeom>
          <a:ln>
            <a:solidFill>
              <a:srgbClr val="F6CC7B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" name="矩形 10"/>
          <p:cNvSpPr/>
          <p:nvPr/>
        </p:nvSpPr>
        <p:spPr>
          <a:xfrm>
            <a:off x="1453335" y="5065594"/>
            <a:ext cx="2047359" cy="43088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zh-CN" sz="11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Lorem ipsum dolor sit amet consectetuer Lorem</a:t>
            </a:r>
            <a:endParaRPr lang="zh-CN" altLang="en-US" sz="1100">
              <a:solidFill>
                <a:schemeClr val="bg1"/>
              </a:solidFill>
            </a:endParaRPr>
          </a:p>
        </p:txBody>
      </p:sp>
      <p:grpSp>
        <p:nvGrpSpPr>
          <p:cNvPr id="12" name="组合 11"/>
          <p:cNvGrpSpPr/>
          <p:nvPr/>
        </p:nvGrpSpPr>
        <p:grpSpPr>
          <a:xfrm>
            <a:off x="4051711" y="2934579"/>
            <a:ext cx="1637802" cy="1691360"/>
            <a:chOff x="1199258" y="2460226"/>
            <a:chExt cx="1919539" cy="1982310"/>
          </a:xfrm>
        </p:grpSpPr>
        <p:pic>
          <p:nvPicPr>
            <p:cNvPr id="13" name="图片 12"/>
            <p:cNvPicPr>
              <a:picLocks noChangeAspect="1"/>
            </p:cNvPicPr>
            <p:nvPr/>
          </p:nvPicPr>
          <p:blipFill>
            <a:blip r:embed="rId10">
              <a:biLevel thresh="25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283920" y="2579521"/>
              <a:ext cx="1743718" cy="1744621"/>
            </a:xfrm>
            <a:prstGeom prst="rect">
              <a:avLst/>
            </a:prstGeom>
          </p:spPr>
        </p:pic>
        <p:pic>
          <p:nvPicPr>
            <p:cNvPr id="14" name="图片 13"/>
            <p:cNvPicPr>
              <a:picLocks noChangeAspect="1"/>
            </p:cNvPicPr>
            <p:nvPr/>
          </p:nvPicPr>
          <p:blipFill>
            <a:blip r:embed="rId11">
              <a:biLevel thresh="25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1784563">
              <a:off x="1199258" y="2460226"/>
              <a:ext cx="1919539" cy="1982310"/>
            </a:xfrm>
            <a:prstGeom prst="rect">
              <a:avLst/>
            </a:prstGeom>
          </p:spPr>
        </p:pic>
      </p:grpSp>
      <p:sp>
        <p:nvSpPr>
          <p:cNvPr id="15" name="MH_Entry_1"/>
          <p:cNvSpPr/>
          <p:nvPr>
            <p:custDataLst>
              <p:tags r:id="rId3"/>
            </p:custDataLst>
          </p:nvPr>
        </p:nvSpPr>
        <p:spPr>
          <a:xfrm>
            <a:off x="3720344" y="4630023"/>
            <a:ext cx="2342577" cy="498614"/>
          </a:xfrm>
          <a:prstGeom prst="roundRect">
            <a:avLst>
              <a:gd name="adj" fmla="val 9124"/>
            </a:avLst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r>
              <a:rPr lang="zh-CN" altLang="en-US" sz="1600" spc="2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此处输入您的标题</a:t>
            </a:r>
          </a:p>
        </p:txBody>
      </p:sp>
      <p:sp>
        <p:nvSpPr>
          <p:cNvPr id="16" name="MH_Number_1"/>
          <p:cNvSpPr/>
          <p:nvPr>
            <p:custDataLst>
              <p:tags r:id="rId4"/>
            </p:custDataLst>
          </p:nvPr>
        </p:nvSpPr>
        <p:spPr>
          <a:xfrm>
            <a:off x="4488357" y="3394913"/>
            <a:ext cx="750179" cy="749672"/>
          </a:xfrm>
          <a:prstGeom prst="ellipse">
            <a:avLst/>
          </a:prstGeom>
          <a:noFill/>
          <a:ln w="12700">
            <a:solidFill>
              <a:srgbClr val="F6CC7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zh-CN" sz="40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2</a:t>
            </a:r>
            <a:endParaRPr lang="zh-CN" altLang="en-US" sz="400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Times New Roman" panose="02020603050405020304" pitchFamily="18" charset="0"/>
            </a:endParaRPr>
          </a:p>
        </p:txBody>
      </p:sp>
      <p:cxnSp>
        <p:nvCxnSpPr>
          <p:cNvPr id="17" name="直接连接符 16"/>
          <p:cNvCxnSpPr/>
          <p:nvPr/>
        </p:nvCxnSpPr>
        <p:spPr>
          <a:xfrm>
            <a:off x="3942856" y="5044168"/>
            <a:ext cx="1897553" cy="0"/>
          </a:xfrm>
          <a:prstGeom prst="line">
            <a:avLst/>
          </a:prstGeom>
          <a:ln>
            <a:solidFill>
              <a:srgbClr val="F6CC7B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矩形 17"/>
          <p:cNvSpPr/>
          <p:nvPr/>
        </p:nvSpPr>
        <p:spPr>
          <a:xfrm>
            <a:off x="3867953" y="5065594"/>
            <a:ext cx="2047359" cy="43088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zh-CN" sz="11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Lorem ipsum dolor sit amet consectetuer Lorem</a:t>
            </a:r>
            <a:endParaRPr lang="zh-CN" altLang="en-US" sz="1100">
              <a:solidFill>
                <a:schemeClr val="bg1"/>
              </a:solidFill>
            </a:endParaRPr>
          </a:p>
        </p:txBody>
      </p:sp>
      <p:grpSp>
        <p:nvGrpSpPr>
          <p:cNvPr id="19" name="组合 18"/>
          <p:cNvGrpSpPr/>
          <p:nvPr/>
        </p:nvGrpSpPr>
        <p:grpSpPr>
          <a:xfrm>
            <a:off x="6482973" y="2934579"/>
            <a:ext cx="1637802" cy="1691360"/>
            <a:chOff x="1199258" y="2460226"/>
            <a:chExt cx="1919539" cy="1982310"/>
          </a:xfrm>
        </p:grpSpPr>
        <p:pic>
          <p:nvPicPr>
            <p:cNvPr id="20" name="图片 19"/>
            <p:cNvPicPr>
              <a:picLocks noChangeAspect="1"/>
            </p:cNvPicPr>
            <p:nvPr/>
          </p:nvPicPr>
          <p:blipFill>
            <a:blip r:embed="rId10">
              <a:biLevel thresh="25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283920" y="2579521"/>
              <a:ext cx="1743718" cy="1744621"/>
            </a:xfrm>
            <a:prstGeom prst="rect">
              <a:avLst/>
            </a:prstGeom>
          </p:spPr>
        </p:pic>
        <p:pic>
          <p:nvPicPr>
            <p:cNvPr id="21" name="图片 20"/>
            <p:cNvPicPr>
              <a:picLocks noChangeAspect="1"/>
            </p:cNvPicPr>
            <p:nvPr/>
          </p:nvPicPr>
          <p:blipFill>
            <a:blip r:embed="rId11">
              <a:biLevel thresh="25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1784563">
              <a:off x="1199258" y="2460226"/>
              <a:ext cx="1919539" cy="1982310"/>
            </a:xfrm>
            <a:prstGeom prst="rect">
              <a:avLst/>
            </a:prstGeom>
          </p:spPr>
        </p:pic>
      </p:grpSp>
      <p:sp>
        <p:nvSpPr>
          <p:cNvPr id="22" name="MH_Entry_1"/>
          <p:cNvSpPr/>
          <p:nvPr>
            <p:custDataLst>
              <p:tags r:id="rId5"/>
            </p:custDataLst>
          </p:nvPr>
        </p:nvSpPr>
        <p:spPr>
          <a:xfrm>
            <a:off x="6151606" y="4630023"/>
            <a:ext cx="2342577" cy="498614"/>
          </a:xfrm>
          <a:prstGeom prst="roundRect">
            <a:avLst>
              <a:gd name="adj" fmla="val 9124"/>
            </a:avLst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r>
              <a:rPr lang="zh-CN" altLang="en-US" sz="1600" spc="2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此处输入您的标题</a:t>
            </a:r>
          </a:p>
        </p:txBody>
      </p:sp>
      <p:sp>
        <p:nvSpPr>
          <p:cNvPr id="23" name="MH_Number_1"/>
          <p:cNvSpPr/>
          <p:nvPr>
            <p:custDataLst>
              <p:tags r:id="rId6"/>
            </p:custDataLst>
          </p:nvPr>
        </p:nvSpPr>
        <p:spPr>
          <a:xfrm>
            <a:off x="6919619" y="3394913"/>
            <a:ext cx="750179" cy="749672"/>
          </a:xfrm>
          <a:prstGeom prst="ellipse">
            <a:avLst/>
          </a:prstGeom>
          <a:noFill/>
          <a:ln w="12700">
            <a:solidFill>
              <a:srgbClr val="F6CC7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zh-CN" sz="40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3</a:t>
            </a:r>
            <a:endParaRPr lang="zh-CN" altLang="en-US" sz="400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Times New Roman" panose="02020603050405020304" pitchFamily="18" charset="0"/>
            </a:endParaRPr>
          </a:p>
        </p:txBody>
      </p:sp>
      <p:cxnSp>
        <p:nvCxnSpPr>
          <p:cNvPr id="24" name="直接连接符 23"/>
          <p:cNvCxnSpPr/>
          <p:nvPr/>
        </p:nvCxnSpPr>
        <p:spPr>
          <a:xfrm>
            <a:off x="6374118" y="5044168"/>
            <a:ext cx="1897553" cy="0"/>
          </a:xfrm>
          <a:prstGeom prst="line">
            <a:avLst/>
          </a:prstGeom>
          <a:ln>
            <a:solidFill>
              <a:srgbClr val="F6CC7B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" name="矩形 24"/>
          <p:cNvSpPr/>
          <p:nvPr/>
        </p:nvSpPr>
        <p:spPr>
          <a:xfrm>
            <a:off x="6299215" y="5065594"/>
            <a:ext cx="2047359" cy="43088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zh-CN" sz="11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Lorem ipsum dolor sit amet consectetuer Lorem</a:t>
            </a:r>
            <a:endParaRPr lang="zh-CN" altLang="en-US" sz="1100">
              <a:solidFill>
                <a:schemeClr val="bg1"/>
              </a:solidFill>
            </a:endParaRPr>
          </a:p>
        </p:txBody>
      </p:sp>
      <p:grpSp>
        <p:nvGrpSpPr>
          <p:cNvPr id="26" name="组合 25"/>
          <p:cNvGrpSpPr/>
          <p:nvPr/>
        </p:nvGrpSpPr>
        <p:grpSpPr>
          <a:xfrm>
            <a:off x="8897591" y="2934579"/>
            <a:ext cx="1637802" cy="1691360"/>
            <a:chOff x="1199258" y="2460226"/>
            <a:chExt cx="1919539" cy="1982310"/>
          </a:xfrm>
        </p:grpSpPr>
        <p:pic>
          <p:nvPicPr>
            <p:cNvPr id="27" name="图片 26"/>
            <p:cNvPicPr>
              <a:picLocks noChangeAspect="1"/>
            </p:cNvPicPr>
            <p:nvPr/>
          </p:nvPicPr>
          <p:blipFill>
            <a:blip r:embed="rId10">
              <a:biLevel thresh="25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283920" y="2579521"/>
              <a:ext cx="1743718" cy="1744621"/>
            </a:xfrm>
            <a:prstGeom prst="rect">
              <a:avLst/>
            </a:prstGeom>
          </p:spPr>
        </p:pic>
        <p:pic>
          <p:nvPicPr>
            <p:cNvPr id="28" name="图片 27"/>
            <p:cNvPicPr>
              <a:picLocks noChangeAspect="1"/>
            </p:cNvPicPr>
            <p:nvPr/>
          </p:nvPicPr>
          <p:blipFill>
            <a:blip r:embed="rId11">
              <a:biLevel thresh="25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1784563">
              <a:off x="1199258" y="2460226"/>
              <a:ext cx="1919539" cy="1982310"/>
            </a:xfrm>
            <a:prstGeom prst="rect">
              <a:avLst/>
            </a:prstGeom>
          </p:spPr>
        </p:pic>
      </p:grpSp>
      <p:sp>
        <p:nvSpPr>
          <p:cNvPr id="29" name="MH_Entry_1"/>
          <p:cNvSpPr/>
          <p:nvPr>
            <p:custDataLst>
              <p:tags r:id="rId7"/>
            </p:custDataLst>
          </p:nvPr>
        </p:nvSpPr>
        <p:spPr>
          <a:xfrm>
            <a:off x="8566224" y="4630023"/>
            <a:ext cx="2342577" cy="498614"/>
          </a:xfrm>
          <a:prstGeom prst="roundRect">
            <a:avLst>
              <a:gd name="adj" fmla="val 9124"/>
            </a:avLst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r>
              <a:rPr lang="zh-CN" altLang="en-US" sz="1600" spc="2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此处输入您的标题</a:t>
            </a:r>
          </a:p>
        </p:txBody>
      </p:sp>
      <p:sp>
        <p:nvSpPr>
          <p:cNvPr id="30" name="MH_Number_1"/>
          <p:cNvSpPr/>
          <p:nvPr>
            <p:custDataLst>
              <p:tags r:id="rId8"/>
            </p:custDataLst>
          </p:nvPr>
        </p:nvSpPr>
        <p:spPr>
          <a:xfrm>
            <a:off x="9334237" y="3394913"/>
            <a:ext cx="750179" cy="749672"/>
          </a:xfrm>
          <a:prstGeom prst="ellipse">
            <a:avLst/>
          </a:prstGeom>
          <a:noFill/>
          <a:ln w="12700">
            <a:solidFill>
              <a:srgbClr val="F6CC7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zh-CN" sz="40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4</a:t>
            </a:r>
            <a:endParaRPr lang="zh-CN" altLang="en-US" sz="400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Times New Roman" panose="02020603050405020304" pitchFamily="18" charset="0"/>
            </a:endParaRPr>
          </a:p>
        </p:txBody>
      </p:sp>
      <p:cxnSp>
        <p:nvCxnSpPr>
          <p:cNvPr id="31" name="直接连接符 30"/>
          <p:cNvCxnSpPr/>
          <p:nvPr/>
        </p:nvCxnSpPr>
        <p:spPr>
          <a:xfrm>
            <a:off x="8788736" y="5044168"/>
            <a:ext cx="1897553" cy="0"/>
          </a:xfrm>
          <a:prstGeom prst="line">
            <a:avLst/>
          </a:prstGeom>
          <a:ln>
            <a:solidFill>
              <a:srgbClr val="F6CC7B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矩形 31"/>
          <p:cNvSpPr/>
          <p:nvPr/>
        </p:nvSpPr>
        <p:spPr>
          <a:xfrm>
            <a:off x="8713833" y="5065594"/>
            <a:ext cx="2047359" cy="43088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zh-CN" sz="11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Lorem ipsum dolor sit amet consectetuer Lorem</a:t>
            </a:r>
            <a:endParaRPr lang="zh-CN" altLang="en-US" sz="1100">
              <a:solidFill>
                <a:schemeClr val="bg1"/>
              </a:solidFill>
            </a:endParaRPr>
          </a:p>
        </p:txBody>
      </p:sp>
      <p:sp>
        <p:nvSpPr>
          <p:cNvPr id="34" name="文本框 33"/>
          <p:cNvSpPr txBox="1"/>
          <p:nvPr/>
        </p:nvSpPr>
        <p:spPr>
          <a:xfrm>
            <a:off x="5258203" y="876052"/>
            <a:ext cx="2457580" cy="110799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dist"/>
            <a:r>
              <a:rPr lang="zh-CN" altLang="en-US" sz="6600">
                <a:ln w="76200">
                  <a:noFill/>
                </a:ln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目录</a:t>
            </a:r>
          </a:p>
        </p:txBody>
      </p:sp>
      <p:sp>
        <p:nvSpPr>
          <p:cNvPr id="35" name="文本框 34"/>
          <p:cNvSpPr txBox="1"/>
          <p:nvPr/>
        </p:nvSpPr>
        <p:spPr>
          <a:xfrm>
            <a:off x="4473129" y="1962259"/>
            <a:ext cx="3356953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dist"/>
            <a:r>
              <a:rPr lang="en-US" altLang="zh-CN" sz="1200" spc="4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CONTENTS</a:t>
            </a:r>
            <a:endParaRPr lang="zh-CN" altLang="en-US" sz="1200" spc="40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grpSp>
        <p:nvGrpSpPr>
          <p:cNvPr id="380" name="组合 379"/>
          <p:cNvGrpSpPr/>
          <p:nvPr/>
        </p:nvGrpSpPr>
        <p:grpSpPr>
          <a:xfrm>
            <a:off x="4127939" y="655849"/>
            <a:ext cx="1132150" cy="1027014"/>
            <a:chOff x="2933700" y="517525"/>
            <a:chExt cx="1624013" cy="1473200"/>
          </a:xfrm>
        </p:grpSpPr>
        <p:sp>
          <p:nvSpPr>
            <p:cNvPr id="278" name="Freeform 240"/>
            <p:cNvSpPr/>
            <p:nvPr/>
          </p:nvSpPr>
          <p:spPr bwMode="auto">
            <a:xfrm>
              <a:off x="3587750" y="517525"/>
              <a:ext cx="625475" cy="1101725"/>
            </a:xfrm>
            <a:custGeom>
              <a:avLst/>
              <a:gdLst>
                <a:gd name="T0" fmla="*/ 78 w 222"/>
                <a:gd name="T1" fmla="*/ 391 h 391"/>
                <a:gd name="T2" fmla="*/ 76 w 222"/>
                <a:gd name="T3" fmla="*/ 391 h 391"/>
                <a:gd name="T4" fmla="*/ 73 w 222"/>
                <a:gd name="T5" fmla="*/ 391 h 391"/>
                <a:gd name="T6" fmla="*/ 71 w 222"/>
                <a:gd name="T7" fmla="*/ 390 h 391"/>
                <a:gd name="T8" fmla="*/ 64 w 222"/>
                <a:gd name="T9" fmla="*/ 386 h 391"/>
                <a:gd name="T10" fmla="*/ 23 w 222"/>
                <a:gd name="T11" fmla="*/ 337 h 391"/>
                <a:gd name="T12" fmla="*/ 5 w 222"/>
                <a:gd name="T13" fmla="*/ 275 h 391"/>
                <a:gd name="T14" fmla="*/ 1 w 222"/>
                <a:gd name="T15" fmla="*/ 250 h 391"/>
                <a:gd name="T16" fmla="*/ 0 w 222"/>
                <a:gd name="T17" fmla="*/ 229 h 391"/>
                <a:gd name="T18" fmla="*/ 4 w 222"/>
                <a:gd name="T19" fmla="*/ 209 h 391"/>
                <a:gd name="T20" fmla="*/ 11 w 222"/>
                <a:gd name="T21" fmla="*/ 195 h 391"/>
                <a:gd name="T22" fmla="*/ 30 w 222"/>
                <a:gd name="T23" fmla="*/ 159 h 391"/>
                <a:gd name="T24" fmla="*/ 47 w 222"/>
                <a:gd name="T25" fmla="*/ 132 h 391"/>
                <a:gd name="T26" fmla="*/ 66 w 222"/>
                <a:gd name="T27" fmla="*/ 108 h 391"/>
                <a:gd name="T28" fmla="*/ 81 w 222"/>
                <a:gd name="T29" fmla="*/ 87 h 391"/>
                <a:gd name="T30" fmla="*/ 87 w 222"/>
                <a:gd name="T31" fmla="*/ 79 h 391"/>
                <a:gd name="T32" fmla="*/ 102 w 222"/>
                <a:gd name="T33" fmla="*/ 65 h 391"/>
                <a:gd name="T34" fmla="*/ 136 w 222"/>
                <a:gd name="T35" fmla="*/ 35 h 391"/>
                <a:gd name="T36" fmla="*/ 201 w 222"/>
                <a:gd name="T37" fmla="*/ 0 h 391"/>
                <a:gd name="T38" fmla="*/ 212 w 222"/>
                <a:gd name="T39" fmla="*/ 5 h 391"/>
                <a:gd name="T40" fmla="*/ 216 w 222"/>
                <a:gd name="T41" fmla="*/ 16 h 391"/>
                <a:gd name="T42" fmla="*/ 217 w 222"/>
                <a:gd name="T43" fmla="*/ 21 h 391"/>
                <a:gd name="T44" fmla="*/ 207 w 222"/>
                <a:gd name="T45" fmla="*/ 147 h 391"/>
                <a:gd name="T46" fmla="*/ 199 w 222"/>
                <a:gd name="T47" fmla="*/ 186 h 391"/>
                <a:gd name="T48" fmla="*/ 181 w 222"/>
                <a:gd name="T49" fmla="*/ 241 h 391"/>
                <a:gd name="T50" fmla="*/ 154 w 222"/>
                <a:gd name="T51" fmla="*/ 313 h 391"/>
                <a:gd name="T52" fmla="*/ 136 w 222"/>
                <a:gd name="T53" fmla="*/ 344 h 391"/>
                <a:gd name="T54" fmla="*/ 132 w 222"/>
                <a:gd name="T55" fmla="*/ 349 h 391"/>
                <a:gd name="T56" fmla="*/ 126 w 222"/>
                <a:gd name="T57" fmla="*/ 356 h 391"/>
                <a:gd name="T58" fmla="*/ 125 w 222"/>
                <a:gd name="T59" fmla="*/ 357 h 391"/>
                <a:gd name="T60" fmla="*/ 116 w 222"/>
                <a:gd name="T61" fmla="*/ 369 h 391"/>
                <a:gd name="T62" fmla="*/ 105 w 222"/>
                <a:gd name="T63" fmla="*/ 378 h 391"/>
                <a:gd name="T64" fmla="*/ 105 w 222"/>
                <a:gd name="T65" fmla="*/ 378 h 391"/>
                <a:gd name="T66" fmla="*/ 103 w 222"/>
                <a:gd name="T67" fmla="*/ 379 h 391"/>
                <a:gd name="T68" fmla="*/ 102 w 222"/>
                <a:gd name="T69" fmla="*/ 380 h 391"/>
                <a:gd name="T70" fmla="*/ 89 w 222"/>
                <a:gd name="T71" fmla="*/ 388 h 391"/>
                <a:gd name="T72" fmla="*/ 88 w 222"/>
                <a:gd name="T73" fmla="*/ 388 h 391"/>
                <a:gd name="T74" fmla="*/ 78 w 222"/>
                <a:gd name="T75" fmla="*/ 391 h 3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21" h="391">
                  <a:moveTo>
                    <a:pt x="78" y="391"/>
                  </a:moveTo>
                  <a:cubicBezTo>
                    <a:pt x="77" y="391"/>
                    <a:pt x="77" y="391"/>
                    <a:pt x="76" y="391"/>
                  </a:cubicBezTo>
                  <a:cubicBezTo>
                    <a:pt x="75" y="391"/>
                    <a:pt x="74" y="391"/>
                    <a:pt x="73" y="391"/>
                  </a:cubicBezTo>
                  <a:cubicBezTo>
                    <a:pt x="72" y="391"/>
                    <a:pt x="71" y="391"/>
                    <a:pt x="71" y="390"/>
                  </a:cubicBezTo>
                  <a:cubicBezTo>
                    <a:pt x="68" y="390"/>
                    <a:pt x="66" y="388"/>
                    <a:pt x="64" y="386"/>
                  </a:cubicBezTo>
                  <a:cubicBezTo>
                    <a:pt x="48" y="373"/>
                    <a:pt x="33" y="358"/>
                    <a:pt x="23" y="337"/>
                  </a:cubicBezTo>
                  <a:cubicBezTo>
                    <a:pt x="14" y="319"/>
                    <a:pt x="9" y="297"/>
                    <a:pt x="5" y="275"/>
                  </a:cubicBezTo>
                  <a:cubicBezTo>
                    <a:pt x="3" y="267"/>
                    <a:pt x="2" y="259"/>
                    <a:pt x="1" y="250"/>
                  </a:cubicBezTo>
                  <a:cubicBezTo>
                    <a:pt x="0" y="243"/>
                    <a:pt x="0" y="236"/>
                    <a:pt x="0" y="229"/>
                  </a:cubicBezTo>
                  <a:cubicBezTo>
                    <a:pt x="0" y="222"/>
                    <a:pt x="1" y="216"/>
                    <a:pt x="4" y="209"/>
                  </a:cubicBezTo>
                  <a:cubicBezTo>
                    <a:pt x="5" y="204"/>
                    <a:pt x="8" y="199"/>
                    <a:pt x="11" y="195"/>
                  </a:cubicBezTo>
                  <a:cubicBezTo>
                    <a:pt x="17" y="183"/>
                    <a:pt x="24" y="171"/>
                    <a:pt x="30" y="159"/>
                  </a:cubicBezTo>
                  <a:cubicBezTo>
                    <a:pt x="36" y="150"/>
                    <a:pt x="41" y="140"/>
                    <a:pt x="47" y="132"/>
                  </a:cubicBezTo>
                  <a:cubicBezTo>
                    <a:pt x="53" y="124"/>
                    <a:pt x="60" y="116"/>
                    <a:pt x="66" y="108"/>
                  </a:cubicBezTo>
                  <a:cubicBezTo>
                    <a:pt x="71" y="101"/>
                    <a:pt x="75" y="94"/>
                    <a:pt x="81" y="87"/>
                  </a:cubicBezTo>
                  <a:cubicBezTo>
                    <a:pt x="83" y="84"/>
                    <a:pt x="85" y="82"/>
                    <a:pt x="87" y="79"/>
                  </a:cubicBezTo>
                  <a:cubicBezTo>
                    <a:pt x="92" y="74"/>
                    <a:pt x="97" y="70"/>
                    <a:pt x="102" y="65"/>
                  </a:cubicBezTo>
                  <a:cubicBezTo>
                    <a:pt x="113" y="55"/>
                    <a:pt x="125" y="45"/>
                    <a:pt x="136" y="35"/>
                  </a:cubicBezTo>
                  <a:cubicBezTo>
                    <a:pt x="159" y="14"/>
                    <a:pt x="180" y="0"/>
                    <a:pt x="201" y="0"/>
                  </a:cubicBezTo>
                  <a:cubicBezTo>
                    <a:pt x="205" y="1"/>
                    <a:pt x="210" y="1"/>
                    <a:pt x="212" y="5"/>
                  </a:cubicBezTo>
                  <a:cubicBezTo>
                    <a:pt x="215" y="8"/>
                    <a:pt x="216" y="12"/>
                    <a:pt x="216" y="16"/>
                  </a:cubicBezTo>
                  <a:cubicBezTo>
                    <a:pt x="217" y="18"/>
                    <a:pt x="217" y="20"/>
                    <a:pt x="217" y="21"/>
                  </a:cubicBezTo>
                  <a:cubicBezTo>
                    <a:pt x="222" y="57"/>
                    <a:pt x="214" y="103"/>
                    <a:pt x="207" y="147"/>
                  </a:cubicBezTo>
                  <a:cubicBezTo>
                    <a:pt x="205" y="160"/>
                    <a:pt x="203" y="173"/>
                    <a:pt x="199" y="186"/>
                  </a:cubicBezTo>
                  <a:cubicBezTo>
                    <a:pt x="194" y="204"/>
                    <a:pt x="187" y="222"/>
                    <a:pt x="181" y="241"/>
                  </a:cubicBezTo>
                  <a:cubicBezTo>
                    <a:pt x="173" y="265"/>
                    <a:pt x="165" y="289"/>
                    <a:pt x="154" y="313"/>
                  </a:cubicBezTo>
                  <a:cubicBezTo>
                    <a:pt x="149" y="324"/>
                    <a:pt x="143" y="334"/>
                    <a:pt x="136" y="344"/>
                  </a:cubicBezTo>
                  <a:cubicBezTo>
                    <a:pt x="135" y="346"/>
                    <a:pt x="133" y="347"/>
                    <a:pt x="132" y="349"/>
                  </a:cubicBezTo>
                  <a:cubicBezTo>
                    <a:pt x="130" y="352"/>
                    <a:pt x="128" y="354"/>
                    <a:pt x="126" y="356"/>
                  </a:cubicBezTo>
                  <a:cubicBezTo>
                    <a:pt x="125" y="357"/>
                    <a:pt x="125" y="357"/>
                    <a:pt x="125" y="357"/>
                  </a:cubicBezTo>
                  <a:cubicBezTo>
                    <a:pt x="122" y="361"/>
                    <a:pt x="118" y="367"/>
                    <a:pt x="116" y="369"/>
                  </a:cubicBezTo>
                  <a:cubicBezTo>
                    <a:pt x="112" y="372"/>
                    <a:pt x="108" y="375"/>
                    <a:pt x="105" y="378"/>
                  </a:cubicBezTo>
                  <a:cubicBezTo>
                    <a:pt x="105" y="378"/>
                    <a:pt x="105" y="378"/>
                    <a:pt x="105" y="378"/>
                  </a:cubicBezTo>
                  <a:cubicBezTo>
                    <a:pt x="104" y="378"/>
                    <a:pt x="104" y="379"/>
                    <a:pt x="103" y="379"/>
                  </a:cubicBezTo>
                  <a:cubicBezTo>
                    <a:pt x="102" y="380"/>
                    <a:pt x="102" y="380"/>
                    <a:pt x="102" y="380"/>
                  </a:cubicBezTo>
                  <a:cubicBezTo>
                    <a:pt x="98" y="383"/>
                    <a:pt x="93" y="386"/>
                    <a:pt x="89" y="388"/>
                  </a:cubicBezTo>
                  <a:cubicBezTo>
                    <a:pt x="89" y="388"/>
                    <a:pt x="88" y="388"/>
                    <a:pt x="88" y="388"/>
                  </a:cubicBezTo>
                  <a:cubicBezTo>
                    <a:pt x="84" y="390"/>
                    <a:pt x="81" y="391"/>
                    <a:pt x="78" y="391"/>
                  </a:cubicBezTo>
                </a:path>
              </a:pathLst>
            </a:custGeom>
            <a:solidFill>
              <a:srgbClr val="E1ED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9" name="Freeform 241"/>
            <p:cNvSpPr/>
            <p:nvPr/>
          </p:nvSpPr>
          <p:spPr bwMode="auto">
            <a:xfrm>
              <a:off x="3638550" y="1058863"/>
              <a:ext cx="71438" cy="149225"/>
            </a:xfrm>
            <a:custGeom>
              <a:avLst/>
              <a:gdLst>
                <a:gd name="T0" fmla="*/ 14 w 25"/>
                <a:gd name="T1" fmla="*/ 51 h 53"/>
                <a:gd name="T2" fmla="*/ 23 w 25"/>
                <a:gd name="T3" fmla="*/ 37 h 53"/>
                <a:gd name="T4" fmla="*/ 24 w 25"/>
                <a:gd name="T5" fmla="*/ 23 h 53"/>
                <a:gd name="T6" fmla="*/ 25 w 25"/>
                <a:gd name="T7" fmla="*/ 8 h 53"/>
                <a:gd name="T8" fmla="*/ 19 w 25"/>
                <a:gd name="T9" fmla="*/ 2 h 53"/>
                <a:gd name="T10" fmla="*/ 14 w 25"/>
                <a:gd name="T11" fmla="*/ 7 h 53"/>
                <a:gd name="T12" fmla="*/ 1 w 25"/>
                <a:gd name="T13" fmla="*/ 27 h 53"/>
                <a:gd name="T14" fmla="*/ 6 w 25"/>
                <a:gd name="T15" fmla="*/ 48 h 53"/>
                <a:gd name="T16" fmla="*/ 14 w 25"/>
                <a:gd name="T17" fmla="*/ 5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52">
                  <a:moveTo>
                    <a:pt x="14" y="51"/>
                  </a:moveTo>
                  <a:cubicBezTo>
                    <a:pt x="18" y="49"/>
                    <a:pt x="22" y="43"/>
                    <a:pt x="23" y="37"/>
                  </a:cubicBezTo>
                  <a:cubicBezTo>
                    <a:pt x="24" y="32"/>
                    <a:pt x="24" y="27"/>
                    <a:pt x="24" y="23"/>
                  </a:cubicBezTo>
                  <a:cubicBezTo>
                    <a:pt x="24" y="18"/>
                    <a:pt x="24" y="13"/>
                    <a:pt x="25" y="8"/>
                  </a:cubicBezTo>
                  <a:cubicBezTo>
                    <a:pt x="25" y="3"/>
                    <a:pt x="23" y="0"/>
                    <a:pt x="19" y="2"/>
                  </a:cubicBezTo>
                  <a:cubicBezTo>
                    <a:pt x="17" y="3"/>
                    <a:pt x="15" y="4"/>
                    <a:pt x="14" y="7"/>
                  </a:cubicBezTo>
                  <a:cubicBezTo>
                    <a:pt x="8" y="10"/>
                    <a:pt x="2" y="19"/>
                    <a:pt x="1" y="27"/>
                  </a:cubicBezTo>
                  <a:cubicBezTo>
                    <a:pt x="0" y="36"/>
                    <a:pt x="4" y="44"/>
                    <a:pt x="6" y="48"/>
                  </a:cubicBezTo>
                  <a:cubicBezTo>
                    <a:pt x="8" y="51"/>
                    <a:pt x="10" y="53"/>
                    <a:pt x="14" y="51"/>
                  </a:cubicBezTo>
                </a:path>
              </a:pathLst>
            </a:custGeom>
            <a:solidFill>
              <a:srgbClr val="F8CB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0" name="Freeform 242"/>
            <p:cNvSpPr/>
            <p:nvPr/>
          </p:nvSpPr>
          <p:spPr bwMode="auto">
            <a:xfrm>
              <a:off x="3771900" y="869950"/>
              <a:ext cx="85725" cy="185738"/>
            </a:xfrm>
            <a:custGeom>
              <a:avLst/>
              <a:gdLst>
                <a:gd name="T0" fmla="*/ 29 w 31"/>
                <a:gd name="T1" fmla="*/ 44 h 66"/>
                <a:gd name="T2" fmla="*/ 30 w 31"/>
                <a:gd name="T3" fmla="*/ 10 h 66"/>
                <a:gd name="T4" fmla="*/ 16 w 31"/>
                <a:gd name="T5" fmla="*/ 17 h 66"/>
                <a:gd name="T6" fmla="*/ 9 w 31"/>
                <a:gd name="T7" fmla="*/ 25 h 66"/>
                <a:gd name="T8" fmla="*/ 8 w 31"/>
                <a:gd name="T9" fmla="*/ 26 h 66"/>
                <a:gd name="T10" fmla="*/ 3 w 31"/>
                <a:gd name="T11" fmla="*/ 33 h 66"/>
                <a:gd name="T12" fmla="*/ 1 w 31"/>
                <a:gd name="T13" fmla="*/ 48 h 66"/>
                <a:gd name="T14" fmla="*/ 11 w 31"/>
                <a:gd name="T15" fmla="*/ 65 h 66"/>
                <a:gd name="T16" fmla="*/ 29 w 31"/>
                <a:gd name="T17" fmla="*/ 44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1" h="66">
                  <a:moveTo>
                    <a:pt x="29" y="44"/>
                  </a:moveTo>
                  <a:cubicBezTo>
                    <a:pt x="31" y="32"/>
                    <a:pt x="30" y="20"/>
                    <a:pt x="30" y="10"/>
                  </a:cubicBezTo>
                  <a:cubicBezTo>
                    <a:pt x="30" y="0"/>
                    <a:pt x="19" y="8"/>
                    <a:pt x="16" y="17"/>
                  </a:cubicBezTo>
                  <a:cubicBezTo>
                    <a:pt x="13" y="19"/>
                    <a:pt x="11" y="21"/>
                    <a:pt x="9" y="25"/>
                  </a:cubicBezTo>
                  <a:cubicBezTo>
                    <a:pt x="9" y="25"/>
                    <a:pt x="8" y="26"/>
                    <a:pt x="8" y="26"/>
                  </a:cubicBezTo>
                  <a:cubicBezTo>
                    <a:pt x="6" y="28"/>
                    <a:pt x="4" y="30"/>
                    <a:pt x="3" y="33"/>
                  </a:cubicBezTo>
                  <a:cubicBezTo>
                    <a:pt x="0" y="39"/>
                    <a:pt x="0" y="44"/>
                    <a:pt x="1" y="48"/>
                  </a:cubicBezTo>
                  <a:cubicBezTo>
                    <a:pt x="3" y="55"/>
                    <a:pt x="5" y="64"/>
                    <a:pt x="11" y="65"/>
                  </a:cubicBezTo>
                  <a:cubicBezTo>
                    <a:pt x="18" y="66"/>
                    <a:pt x="27" y="55"/>
                    <a:pt x="29" y="44"/>
                  </a:cubicBezTo>
                </a:path>
              </a:pathLst>
            </a:custGeom>
            <a:solidFill>
              <a:srgbClr val="F8CB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1" name="Freeform 243"/>
            <p:cNvSpPr/>
            <p:nvPr/>
          </p:nvSpPr>
          <p:spPr bwMode="auto">
            <a:xfrm>
              <a:off x="3587750" y="517525"/>
              <a:ext cx="611188" cy="704850"/>
            </a:xfrm>
            <a:custGeom>
              <a:avLst/>
              <a:gdLst>
                <a:gd name="T0" fmla="*/ 1 w 217"/>
                <a:gd name="T1" fmla="*/ 250 h 250"/>
                <a:gd name="T2" fmla="*/ 0 w 217"/>
                <a:gd name="T3" fmla="*/ 229 h 250"/>
                <a:gd name="T4" fmla="*/ 4 w 217"/>
                <a:gd name="T5" fmla="*/ 209 h 250"/>
                <a:gd name="T6" fmla="*/ 11 w 217"/>
                <a:gd name="T7" fmla="*/ 195 h 250"/>
                <a:gd name="T8" fmla="*/ 30 w 217"/>
                <a:gd name="T9" fmla="*/ 159 h 250"/>
                <a:gd name="T10" fmla="*/ 47 w 217"/>
                <a:gd name="T11" fmla="*/ 132 h 250"/>
                <a:gd name="T12" fmla="*/ 66 w 217"/>
                <a:gd name="T13" fmla="*/ 108 h 250"/>
                <a:gd name="T14" fmla="*/ 81 w 217"/>
                <a:gd name="T15" fmla="*/ 87 h 250"/>
                <a:gd name="T16" fmla="*/ 87 w 217"/>
                <a:gd name="T17" fmla="*/ 79 h 250"/>
                <a:gd name="T18" fmla="*/ 102 w 217"/>
                <a:gd name="T19" fmla="*/ 65 h 250"/>
                <a:gd name="T20" fmla="*/ 136 w 217"/>
                <a:gd name="T21" fmla="*/ 35 h 250"/>
                <a:gd name="T22" fmla="*/ 201 w 217"/>
                <a:gd name="T23" fmla="*/ 0 h 250"/>
                <a:gd name="T24" fmla="*/ 212 w 217"/>
                <a:gd name="T25" fmla="*/ 5 h 250"/>
                <a:gd name="T26" fmla="*/ 216 w 217"/>
                <a:gd name="T27" fmla="*/ 16 h 250"/>
                <a:gd name="T28" fmla="*/ 217 w 217"/>
                <a:gd name="T29" fmla="*/ 21 h 250"/>
                <a:gd name="T30" fmla="*/ 197 w 217"/>
                <a:gd name="T31" fmla="*/ 19 h 250"/>
                <a:gd name="T32" fmla="*/ 168 w 217"/>
                <a:gd name="T33" fmla="*/ 35 h 250"/>
                <a:gd name="T34" fmla="*/ 109 w 217"/>
                <a:gd name="T35" fmla="*/ 80 h 250"/>
                <a:gd name="T36" fmla="*/ 78 w 217"/>
                <a:gd name="T37" fmla="*/ 115 h 250"/>
                <a:gd name="T38" fmla="*/ 43 w 217"/>
                <a:gd name="T39" fmla="*/ 162 h 250"/>
                <a:gd name="T40" fmla="*/ 33 w 217"/>
                <a:gd name="T41" fmla="*/ 176 h 250"/>
                <a:gd name="T42" fmla="*/ 22 w 217"/>
                <a:gd name="T43" fmla="*/ 197 h 250"/>
                <a:gd name="T44" fmla="*/ 6 w 217"/>
                <a:gd name="T45" fmla="*/ 237 h 250"/>
                <a:gd name="T46" fmla="*/ 1 w 217"/>
                <a:gd name="T47" fmla="*/ 250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16" h="250">
                  <a:moveTo>
                    <a:pt x="1" y="250"/>
                  </a:moveTo>
                  <a:cubicBezTo>
                    <a:pt x="0" y="243"/>
                    <a:pt x="0" y="236"/>
                    <a:pt x="0" y="229"/>
                  </a:cubicBezTo>
                  <a:cubicBezTo>
                    <a:pt x="0" y="222"/>
                    <a:pt x="1" y="216"/>
                    <a:pt x="4" y="209"/>
                  </a:cubicBezTo>
                  <a:cubicBezTo>
                    <a:pt x="5" y="204"/>
                    <a:pt x="8" y="199"/>
                    <a:pt x="11" y="195"/>
                  </a:cubicBezTo>
                  <a:cubicBezTo>
                    <a:pt x="17" y="183"/>
                    <a:pt x="24" y="171"/>
                    <a:pt x="30" y="159"/>
                  </a:cubicBezTo>
                  <a:cubicBezTo>
                    <a:pt x="36" y="150"/>
                    <a:pt x="41" y="140"/>
                    <a:pt x="47" y="132"/>
                  </a:cubicBezTo>
                  <a:cubicBezTo>
                    <a:pt x="53" y="124"/>
                    <a:pt x="60" y="116"/>
                    <a:pt x="66" y="108"/>
                  </a:cubicBezTo>
                  <a:cubicBezTo>
                    <a:pt x="71" y="101"/>
                    <a:pt x="75" y="94"/>
                    <a:pt x="81" y="87"/>
                  </a:cubicBezTo>
                  <a:cubicBezTo>
                    <a:pt x="83" y="84"/>
                    <a:pt x="85" y="82"/>
                    <a:pt x="87" y="79"/>
                  </a:cubicBezTo>
                  <a:cubicBezTo>
                    <a:pt x="92" y="74"/>
                    <a:pt x="97" y="70"/>
                    <a:pt x="102" y="65"/>
                  </a:cubicBezTo>
                  <a:cubicBezTo>
                    <a:pt x="113" y="55"/>
                    <a:pt x="125" y="45"/>
                    <a:pt x="136" y="35"/>
                  </a:cubicBezTo>
                  <a:cubicBezTo>
                    <a:pt x="159" y="14"/>
                    <a:pt x="180" y="0"/>
                    <a:pt x="201" y="0"/>
                  </a:cubicBezTo>
                  <a:cubicBezTo>
                    <a:pt x="205" y="1"/>
                    <a:pt x="210" y="1"/>
                    <a:pt x="212" y="5"/>
                  </a:cubicBezTo>
                  <a:cubicBezTo>
                    <a:pt x="215" y="8"/>
                    <a:pt x="216" y="12"/>
                    <a:pt x="216" y="16"/>
                  </a:cubicBezTo>
                  <a:cubicBezTo>
                    <a:pt x="217" y="18"/>
                    <a:pt x="217" y="20"/>
                    <a:pt x="217" y="21"/>
                  </a:cubicBezTo>
                  <a:cubicBezTo>
                    <a:pt x="211" y="19"/>
                    <a:pt x="206" y="16"/>
                    <a:pt x="197" y="19"/>
                  </a:cubicBezTo>
                  <a:cubicBezTo>
                    <a:pt x="187" y="22"/>
                    <a:pt x="178" y="28"/>
                    <a:pt x="168" y="35"/>
                  </a:cubicBezTo>
                  <a:cubicBezTo>
                    <a:pt x="149" y="48"/>
                    <a:pt x="129" y="62"/>
                    <a:pt x="109" y="80"/>
                  </a:cubicBezTo>
                  <a:cubicBezTo>
                    <a:pt x="99" y="91"/>
                    <a:pt x="88" y="102"/>
                    <a:pt x="78" y="115"/>
                  </a:cubicBezTo>
                  <a:cubicBezTo>
                    <a:pt x="67" y="131"/>
                    <a:pt x="55" y="146"/>
                    <a:pt x="43" y="162"/>
                  </a:cubicBezTo>
                  <a:cubicBezTo>
                    <a:pt x="39" y="166"/>
                    <a:pt x="36" y="171"/>
                    <a:pt x="33" y="176"/>
                  </a:cubicBezTo>
                  <a:cubicBezTo>
                    <a:pt x="29" y="182"/>
                    <a:pt x="25" y="190"/>
                    <a:pt x="22" y="197"/>
                  </a:cubicBezTo>
                  <a:cubicBezTo>
                    <a:pt x="16" y="210"/>
                    <a:pt x="11" y="224"/>
                    <a:pt x="6" y="237"/>
                  </a:cubicBezTo>
                  <a:cubicBezTo>
                    <a:pt x="4" y="242"/>
                    <a:pt x="3" y="246"/>
                    <a:pt x="1" y="250"/>
                  </a:cubicBezTo>
                </a:path>
              </a:pathLst>
            </a:custGeom>
            <a:solidFill>
              <a:srgbClr val="7EB4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2" name="Freeform 244"/>
            <p:cNvSpPr/>
            <p:nvPr/>
          </p:nvSpPr>
          <p:spPr bwMode="auto">
            <a:xfrm>
              <a:off x="3943350" y="815975"/>
              <a:ext cx="223838" cy="704850"/>
            </a:xfrm>
            <a:custGeom>
              <a:avLst/>
              <a:gdLst>
                <a:gd name="T0" fmla="*/ 0 w 80"/>
                <a:gd name="T1" fmla="*/ 250 h 250"/>
                <a:gd name="T2" fmla="*/ 1 w 80"/>
                <a:gd name="T3" fmla="*/ 247 h 250"/>
                <a:gd name="T4" fmla="*/ 6 w 80"/>
                <a:gd name="T5" fmla="*/ 237 h 250"/>
                <a:gd name="T6" fmla="*/ 8 w 80"/>
                <a:gd name="T7" fmla="*/ 231 h 250"/>
                <a:gd name="T8" fmla="*/ 11 w 80"/>
                <a:gd name="T9" fmla="*/ 225 h 250"/>
                <a:gd name="T10" fmla="*/ 21 w 80"/>
                <a:gd name="T11" fmla="*/ 200 h 250"/>
                <a:gd name="T12" fmla="*/ 26 w 80"/>
                <a:gd name="T13" fmla="*/ 187 h 250"/>
                <a:gd name="T14" fmla="*/ 30 w 80"/>
                <a:gd name="T15" fmla="*/ 174 h 250"/>
                <a:gd name="T16" fmla="*/ 35 w 80"/>
                <a:gd name="T17" fmla="*/ 160 h 250"/>
                <a:gd name="T18" fmla="*/ 40 w 80"/>
                <a:gd name="T19" fmla="*/ 146 h 250"/>
                <a:gd name="T20" fmla="*/ 49 w 80"/>
                <a:gd name="T21" fmla="*/ 119 h 250"/>
                <a:gd name="T22" fmla="*/ 53 w 80"/>
                <a:gd name="T23" fmla="*/ 105 h 250"/>
                <a:gd name="T24" fmla="*/ 57 w 80"/>
                <a:gd name="T25" fmla="*/ 92 h 250"/>
                <a:gd name="T26" fmla="*/ 64 w 80"/>
                <a:gd name="T27" fmla="*/ 67 h 250"/>
                <a:gd name="T28" fmla="*/ 71 w 80"/>
                <a:gd name="T29" fmla="*/ 45 h 250"/>
                <a:gd name="T30" fmla="*/ 76 w 80"/>
                <a:gd name="T31" fmla="*/ 26 h 250"/>
                <a:gd name="T32" fmla="*/ 79 w 80"/>
                <a:gd name="T33" fmla="*/ 12 h 250"/>
                <a:gd name="T34" fmla="*/ 80 w 80"/>
                <a:gd name="T35" fmla="*/ 3 h 250"/>
                <a:gd name="T36" fmla="*/ 80 w 80"/>
                <a:gd name="T37" fmla="*/ 0 h 250"/>
                <a:gd name="T38" fmla="*/ 80 w 80"/>
                <a:gd name="T39" fmla="*/ 3 h 250"/>
                <a:gd name="T40" fmla="*/ 80 w 80"/>
                <a:gd name="T41" fmla="*/ 12 h 250"/>
                <a:gd name="T42" fmla="*/ 78 w 80"/>
                <a:gd name="T43" fmla="*/ 26 h 250"/>
                <a:gd name="T44" fmla="*/ 73 w 80"/>
                <a:gd name="T45" fmla="*/ 44 h 250"/>
                <a:gd name="T46" fmla="*/ 68 w 80"/>
                <a:gd name="T47" fmla="*/ 67 h 250"/>
                <a:gd name="T48" fmla="*/ 61 w 80"/>
                <a:gd name="T49" fmla="*/ 91 h 250"/>
                <a:gd name="T50" fmla="*/ 54 w 80"/>
                <a:gd name="T51" fmla="*/ 118 h 250"/>
                <a:gd name="T52" fmla="*/ 49 w 80"/>
                <a:gd name="T53" fmla="*/ 132 h 250"/>
                <a:gd name="T54" fmla="*/ 45 w 80"/>
                <a:gd name="T55" fmla="*/ 146 h 250"/>
                <a:gd name="T56" fmla="*/ 40 w 80"/>
                <a:gd name="T57" fmla="*/ 160 h 250"/>
                <a:gd name="T58" fmla="*/ 35 w 80"/>
                <a:gd name="T59" fmla="*/ 174 h 250"/>
                <a:gd name="T60" fmla="*/ 25 w 80"/>
                <a:gd name="T61" fmla="*/ 201 h 250"/>
                <a:gd name="T62" fmla="*/ 14 w 80"/>
                <a:gd name="T63" fmla="*/ 226 h 250"/>
                <a:gd name="T64" fmla="*/ 6 w 80"/>
                <a:gd name="T65" fmla="*/ 243 h 250"/>
                <a:gd name="T66" fmla="*/ 0 w 80"/>
                <a:gd name="T67" fmla="*/ 250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0" h="250">
                  <a:moveTo>
                    <a:pt x="0" y="250"/>
                  </a:moveTo>
                  <a:cubicBezTo>
                    <a:pt x="0" y="249"/>
                    <a:pt x="1" y="248"/>
                    <a:pt x="1" y="247"/>
                  </a:cubicBezTo>
                  <a:cubicBezTo>
                    <a:pt x="3" y="244"/>
                    <a:pt x="4" y="240"/>
                    <a:pt x="6" y="237"/>
                  </a:cubicBezTo>
                  <a:cubicBezTo>
                    <a:pt x="7" y="235"/>
                    <a:pt x="7" y="233"/>
                    <a:pt x="8" y="231"/>
                  </a:cubicBezTo>
                  <a:cubicBezTo>
                    <a:pt x="9" y="229"/>
                    <a:pt x="10" y="227"/>
                    <a:pt x="11" y="225"/>
                  </a:cubicBezTo>
                  <a:cubicBezTo>
                    <a:pt x="14" y="217"/>
                    <a:pt x="17" y="209"/>
                    <a:pt x="21" y="200"/>
                  </a:cubicBezTo>
                  <a:cubicBezTo>
                    <a:pt x="22" y="196"/>
                    <a:pt x="24" y="192"/>
                    <a:pt x="26" y="187"/>
                  </a:cubicBezTo>
                  <a:cubicBezTo>
                    <a:pt x="27" y="183"/>
                    <a:pt x="29" y="178"/>
                    <a:pt x="30" y="174"/>
                  </a:cubicBezTo>
                  <a:cubicBezTo>
                    <a:pt x="32" y="169"/>
                    <a:pt x="34" y="165"/>
                    <a:pt x="35" y="160"/>
                  </a:cubicBezTo>
                  <a:cubicBezTo>
                    <a:pt x="37" y="155"/>
                    <a:pt x="38" y="151"/>
                    <a:pt x="40" y="146"/>
                  </a:cubicBezTo>
                  <a:cubicBezTo>
                    <a:pt x="43" y="137"/>
                    <a:pt x="46" y="128"/>
                    <a:pt x="49" y="119"/>
                  </a:cubicBezTo>
                  <a:cubicBezTo>
                    <a:pt x="50" y="114"/>
                    <a:pt x="52" y="110"/>
                    <a:pt x="53" y="105"/>
                  </a:cubicBezTo>
                  <a:cubicBezTo>
                    <a:pt x="54" y="101"/>
                    <a:pt x="56" y="96"/>
                    <a:pt x="57" y="92"/>
                  </a:cubicBezTo>
                  <a:cubicBezTo>
                    <a:pt x="59" y="84"/>
                    <a:pt x="62" y="75"/>
                    <a:pt x="64" y="67"/>
                  </a:cubicBezTo>
                  <a:cubicBezTo>
                    <a:pt x="66" y="59"/>
                    <a:pt x="69" y="52"/>
                    <a:pt x="71" y="45"/>
                  </a:cubicBezTo>
                  <a:cubicBezTo>
                    <a:pt x="72" y="38"/>
                    <a:pt x="74" y="32"/>
                    <a:pt x="76" y="26"/>
                  </a:cubicBezTo>
                  <a:cubicBezTo>
                    <a:pt x="77" y="21"/>
                    <a:pt x="78" y="16"/>
                    <a:pt x="79" y="12"/>
                  </a:cubicBezTo>
                  <a:cubicBezTo>
                    <a:pt x="79" y="8"/>
                    <a:pt x="80" y="5"/>
                    <a:pt x="80" y="3"/>
                  </a:cubicBezTo>
                  <a:cubicBezTo>
                    <a:pt x="80" y="2"/>
                    <a:pt x="80" y="0"/>
                    <a:pt x="80" y="0"/>
                  </a:cubicBezTo>
                  <a:cubicBezTo>
                    <a:pt x="80" y="0"/>
                    <a:pt x="80" y="1"/>
                    <a:pt x="80" y="3"/>
                  </a:cubicBezTo>
                  <a:cubicBezTo>
                    <a:pt x="80" y="5"/>
                    <a:pt x="80" y="8"/>
                    <a:pt x="80" y="12"/>
                  </a:cubicBezTo>
                  <a:cubicBezTo>
                    <a:pt x="79" y="15"/>
                    <a:pt x="79" y="20"/>
                    <a:pt x="78" y="26"/>
                  </a:cubicBezTo>
                  <a:cubicBezTo>
                    <a:pt x="77" y="31"/>
                    <a:pt x="75" y="38"/>
                    <a:pt x="73" y="44"/>
                  </a:cubicBezTo>
                  <a:cubicBezTo>
                    <a:pt x="72" y="51"/>
                    <a:pt x="70" y="59"/>
                    <a:pt x="68" y="67"/>
                  </a:cubicBezTo>
                  <a:cubicBezTo>
                    <a:pt x="66" y="74"/>
                    <a:pt x="64" y="83"/>
                    <a:pt x="61" y="91"/>
                  </a:cubicBezTo>
                  <a:cubicBezTo>
                    <a:pt x="59" y="100"/>
                    <a:pt x="56" y="109"/>
                    <a:pt x="54" y="118"/>
                  </a:cubicBezTo>
                  <a:cubicBezTo>
                    <a:pt x="52" y="123"/>
                    <a:pt x="51" y="127"/>
                    <a:pt x="49" y="132"/>
                  </a:cubicBezTo>
                  <a:cubicBezTo>
                    <a:pt x="48" y="137"/>
                    <a:pt x="46" y="141"/>
                    <a:pt x="45" y="146"/>
                  </a:cubicBezTo>
                  <a:cubicBezTo>
                    <a:pt x="43" y="151"/>
                    <a:pt x="42" y="155"/>
                    <a:pt x="40" y="160"/>
                  </a:cubicBezTo>
                  <a:cubicBezTo>
                    <a:pt x="38" y="165"/>
                    <a:pt x="37" y="169"/>
                    <a:pt x="35" y="174"/>
                  </a:cubicBezTo>
                  <a:cubicBezTo>
                    <a:pt x="32" y="183"/>
                    <a:pt x="28" y="192"/>
                    <a:pt x="25" y="201"/>
                  </a:cubicBezTo>
                  <a:cubicBezTo>
                    <a:pt x="21" y="210"/>
                    <a:pt x="18" y="218"/>
                    <a:pt x="14" y="226"/>
                  </a:cubicBezTo>
                  <a:cubicBezTo>
                    <a:pt x="11" y="232"/>
                    <a:pt x="9" y="238"/>
                    <a:pt x="6" y="243"/>
                  </a:cubicBezTo>
                  <a:cubicBezTo>
                    <a:pt x="4" y="246"/>
                    <a:pt x="2" y="248"/>
                    <a:pt x="0" y="250"/>
                  </a:cubicBezTo>
                </a:path>
              </a:pathLst>
            </a:custGeom>
            <a:solidFill>
              <a:srgbClr val="7EB4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3" name="Freeform 245"/>
            <p:cNvSpPr/>
            <p:nvPr/>
          </p:nvSpPr>
          <p:spPr bwMode="auto">
            <a:xfrm>
              <a:off x="3875088" y="728663"/>
              <a:ext cx="204788" cy="858838"/>
            </a:xfrm>
            <a:custGeom>
              <a:avLst/>
              <a:gdLst>
                <a:gd name="T0" fmla="*/ 0 w 73"/>
                <a:gd name="T1" fmla="*/ 305 h 305"/>
                <a:gd name="T2" fmla="*/ 8 w 73"/>
                <a:gd name="T3" fmla="*/ 283 h 305"/>
                <a:gd name="T4" fmla="*/ 17 w 73"/>
                <a:gd name="T5" fmla="*/ 257 h 305"/>
                <a:gd name="T6" fmla="*/ 27 w 73"/>
                <a:gd name="T7" fmla="*/ 227 h 305"/>
                <a:gd name="T8" fmla="*/ 29 w 73"/>
                <a:gd name="T9" fmla="*/ 220 h 305"/>
                <a:gd name="T10" fmla="*/ 37 w 73"/>
                <a:gd name="T11" fmla="*/ 196 h 305"/>
                <a:gd name="T12" fmla="*/ 46 w 73"/>
                <a:gd name="T13" fmla="*/ 164 h 305"/>
                <a:gd name="T14" fmla="*/ 55 w 73"/>
                <a:gd name="T15" fmla="*/ 132 h 305"/>
                <a:gd name="T16" fmla="*/ 62 w 73"/>
                <a:gd name="T17" fmla="*/ 101 h 305"/>
                <a:gd name="T18" fmla="*/ 67 w 73"/>
                <a:gd name="T19" fmla="*/ 74 h 305"/>
                <a:gd name="T20" fmla="*/ 69 w 73"/>
                <a:gd name="T21" fmla="*/ 50 h 305"/>
                <a:gd name="T22" fmla="*/ 72 w 73"/>
                <a:gd name="T23" fmla="*/ 14 h 305"/>
                <a:gd name="T24" fmla="*/ 73 w 73"/>
                <a:gd name="T25" fmla="*/ 0 h 305"/>
                <a:gd name="T26" fmla="*/ 73 w 73"/>
                <a:gd name="T27" fmla="*/ 13 h 305"/>
                <a:gd name="T28" fmla="*/ 73 w 73"/>
                <a:gd name="T29" fmla="*/ 28 h 305"/>
                <a:gd name="T30" fmla="*/ 72 w 73"/>
                <a:gd name="T31" fmla="*/ 48 h 305"/>
                <a:gd name="T32" fmla="*/ 71 w 73"/>
                <a:gd name="T33" fmla="*/ 72 h 305"/>
                <a:gd name="T34" fmla="*/ 67 w 73"/>
                <a:gd name="T35" fmla="*/ 100 h 305"/>
                <a:gd name="T36" fmla="*/ 60 w 73"/>
                <a:gd name="T37" fmla="*/ 131 h 305"/>
                <a:gd name="T38" fmla="*/ 51 w 73"/>
                <a:gd name="T39" fmla="*/ 163 h 305"/>
                <a:gd name="T40" fmla="*/ 41 w 73"/>
                <a:gd name="T41" fmla="*/ 196 h 305"/>
                <a:gd name="T42" fmla="*/ 31 w 73"/>
                <a:gd name="T43" fmla="*/ 227 h 305"/>
                <a:gd name="T44" fmla="*/ 24 w 73"/>
                <a:gd name="T45" fmla="*/ 247 h 305"/>
                <a:gd name="T46" fmla="*/ 21 w 73"/>
                <a:gd name="T47" fmla="*/ 257 h 305"/>
                <a:gd name="T48" fmla="*/ 11 w 73"/>
                <a:gd name="T49" fmla="*/ 283 h 305"/>
                <a:gd name="T50" fmla="*/ 5 w 73"/>
                <a:gd name="T51" fmla="*/ 296 h 305"/>
                <a:gd name="T52" fmla="*/ 3 w 73"/>
                <a:gd name="T53" fmla="*/ 303 h 305"/>
                <a:gd name="T54" fmla="*/ 3 w 73"/>
                <a:gd name="T55" fmla="*/ 303 h 305"/>
                <a:gd name="T56" fmla="*/ 1 w 73"/>
                <a:gd name="T57" fmla="*/ 304 h 305"/>
                <a:gd name="T58" fmla="*/ 0 w 73"/>
                <a:gd name="T59" fmla="*/ 305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73" h="305">
                  <a:moveTo>
                    <a:pt x="0" y="305"/>
                  </a:moveTo>
                  <a:cubicBezTo>
                    <a:pt x="3" y="298"/>
                    <a:pt x="5" y="291"/>
                    <a:pt x="8" y="283"/>
                  </a:cubicBezTo>
                  <a:cubicBezTo>
                    <a:pt x="11" y="275"/>
                    <a:pt x="14" y="266"/>
                    <a:pt x="17" y="257"/>
                  </a:cubicBezTo>
                  <a:cubicBezTo>
                    <a:pt x="20" y="247"/>
                    <a:pt x="23" y="238"/>
                    <a:pt x="27" y="227"/>
                  </a:cubicBezTo>
                  <a:cubicBezTo>
                    <a:pt x="28" y="225"/>
                    <a:pt x="28" y="222"/>
                    <a:pt x="29" y="220"/>
                  </a:cubicBezTo>
                  <a:cubicBezTo>
                    <a:pt x="32" y="212"/>
                    <a:pt x="34" y="204"/>
                    <a:pt x="37" y="196"/>
                  </a:cubicBezTo>
                  <a:cubicBezTo>
                    <a:pt x="40" y="186"/>
                    <a:pt x="43" y="175"/>
                    <a:pt x="46" y="164"/>
                  </a:cubicBezTo>
                  <a:cubicBezTo>
                    <a:pt x="49" y="153"/>
                    <a:pt x="52" y="143"/>
                    <a:pt x="55" y="132"/>
                  </a:cubicBezTo>
                  <a:cubicBezTo>
                    <a:pt x="57" y="122"/>
                    <a:pt x="60" y="111"/>
                    <a:pt x="62" y="101"/>
                  </a:cubicBezTo>
                  <a:cubicBezTo>
                    <a:pt x="64" y="92"/>
                    <a:pt x="65" y="82"/>
                    <a:pt x="67" y="74"/>
                  </a:cubicBezTo>
                  <a:cubicBezTo>
                    <a:pt x="68" y="65"/>
                    <a:pt x="68" y="57"/>
                    <a:pt x="69" y="50"/>
                  </a:cubicBezTo>
                  <a:cubicBezTo>
                    <a:pt x="70" y="35"/>
                    <a:pt x="71" y="22"/>
                    <a:pt x="72" y="14"/>
                  </a:cubicBezTo>
                  <a:cubicBezTo>
                    <a:pt x="73" y="6"/>
                    <a:pt x="73" y="1"/>
                    <a:pt x="73" y="0"/>
                  </a:cubicBezTo>
                  <a:cubicBezTo>
                    <a:pt x="73" y="1"/>
                    <a:pt x="73" y="5"/>
                    <a:pt x="73" y="13"/>
                  </a:cubicBezTo>
                  <a:cubicBezTo>
                    <a:pt x="73" y="17"/>
                    <a:pt x="73" y="22"/>
                    <a:pt x="73" y="28"/>
                  </a:cubicBezTo>
                  <a:cubicBezTo>
                    <a:pt x="73" y="34"/>
                    <a:pt x="72" y="40"/>
                    <a:pt x="72" y="48"/>
                  </a:cubicBezTo>
                  <a:cubicBezTo>
                    <a:pt x="72" y="55"/>
                    <a:pt x="72" y="63"/>
                    <a:pt x="71" y="72"/>
                  </a:cubicBezTo>
                  <a:cubicBezTo>
                    <a:pt x="70" y="80"/>
                    <a:pt x="68" y="90"/>
                    <a:pt x="67" y="100"/>
                  </a:cubicBezTo>
                  <a:cubicBezTo>
                    <a:pt x="65" y="110"/>
                    <a:pt x="62" y="120"/>
                    <a:pt x="60" y="131"/>
                  </a:cubicBezTo>
                  <a:cubicBezTo>
                    <a:pt x="57" y="141"/>
                    <a:pt x="54" y="152"/>
                    <a:pt x="51" y="163"/>
                  </a:cubicBezTo>
                  <a:cubicBezTo>
                    <a:pt x="48" y="174"/>
                    <a:pt x="45" y="185"/>
                    <a:pt x="41" y="196"/>
                  </a:cubicBezTo>
                  <a:cubicBezTo>
                    <a:pt x="38" y="206"/>
                    <a:pt x="35" y="217"/>
                    <a:pt x="31" y="227"/>
                  </a:cubicBezTo>
                  <a:cubicBezTo>
                    <a:pt x="29" y="234"/>
                    <a:pt x="27" y="240"/>
                    <a:pt x="24" y="247"/>
                  </a:cubicBezTo>
                  <a:cubicBezTo>
                    <a:pt x="23" y="250"/>
                    <a:pt x="22" y="253"/>
                    <a:pt x="21" y="257"/>
                  </a:cubicBezTo>
                  <a:cubicBezTo>
                    <a:pt x="17" y="266"/>
                    <a:pt x="14" y="275"/>
                    <a:pt x="11" y="283"/>
                  </a:cubicBezTo>
                  <a:cubicBezTo>
                    <a:pt x="9" y="288"/>
                    <a:pt x="7" y="292"/>
                    <a:pt x="5" y="296"/>
                  </a:cubicBezTo>
                  <a:cubicBezTo>
                    <a:pt x="5" y="299"/>
                    <a:pt x="4" y="301"/>
                    <a:pt x="3" y="303"/>
                  </a:cubicBezTo>
                  <a:cubicBezTo>
                    <a:pt x="3" y="303"/>
                    <a:pt x="3" y="303"/>
                    <a:pt x="3" y="303"/>
                  </a:cubicBezTo>
                  <a:cubicBezTo>
                    <a:pt x="2" y="303"/>
                    <a:pt x="2" y="304"/>
                    <a:pt x="1" y="304"/>
                  </a:cubicBezTo>
                  <a:cubicBezTo>
                    <a:pt x="0" y="305"/>
                    <a:pt x="0" y="305"/>
                    <a:pt x="0" y="305"/>
                  </a:cubicBezTo>
                </a:path>
              </a:pathLst>
            </a:custGeom>
            <a:solidFill>
              <a:srgbClr val="7EB4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4" name="Freeform 246"/>
            <p:cNvSpPr/>
            <p:nvPr/>
          </p:nvSpPr>
          <p:spPr bwMode="auto">
            <a:xfrm>
              <a:off x="3835400" y="796925"/>
              <a:ext cx="104775" cy="812800"/>
            </a:xfrm>
            <a:custGeom>
              <a:avLst/>
              <a:gdLst>
                <a:gd name="T0" fmla="*/ 0 w 37"/>
                <a:gd name="T1" fmla="*/ 289 h 289"/>
                <a:gd name="T2" fmla="*/ 1 w 37"/>
                <a:gd name="T3" fmla="*/ 283 h 289"/>
                <a:gd name="T4" fmla="*/ 3 w 37"/>
                <a:gd name="T5" fmla="*/ 275 h 289"/>
                <a:gd name="T6" fmla="*/ 6 w 37"/>
                <a:gd name="T7" fmla="*/ 265 h 289"/>
                <a:gd name="T8" fmla="*/ 8 w 37"/>
                <a:gd name="T9" fmla="*/ 254 h 289"/>
                <a:gd name="T10" fmla="*/ 11 w 37"/>
                <a:gd name="T11" fmla="*/ 242 h 289"/>
                <a:gd name="T12" fmla="*/ 13 w 37"/>
                <a:gd name="T13" fmla="*/ 230 h 289"/>
                <a:gd name="T14" fmla="*/ 16 w 37"/>
                <a:gd name="T15" fmla="*/ 217 h 289"/>
                <a:gd name="T16" fmla="*/ 19 w 37"/>
                <a:gd name="T17" fmla="*/ 203 h 289"/>
                <a:gd name="T18" fmla="*/ 23 w 37"/>
                <a:gd name="T19" fmla="*/ 175 h 289"/>
                <a:gd name="T20" fmla="*/ 27 w 37"/>
                <a:gd name="T21" fmla="*/ 146 h 289"/>
                <a:gd name="T22" fmla="*/ 30 w 37"/>
                <a:gd name="T23" fmla="*/ 117 h 289"/>
                <a:gd name="T24" fmla="*/ 32 w 37"/>
                <a:gd name="T25" fmla="*/ 90 h 289"/>
                <a:gd name="T26" fmla="*/ 33 w 37"/>
                <a:gd name="T27" fmla="*/ 78 h 289"/>
                <a:gd name="T28" fmla="*/ 33 w 37"/>
                <a:gd name="T29" fmla="*/ 66 h 289"/>
                <a:gd name="T30" fmla="*/ 33 w 37"/>
                <a:gd name="T31" fmla="*/ 54 h 289"/>
                <a:gd name="T32" fmla="*/ 33 w 37"/>
                <a:gd name="T33" fmla="*/ 44 h 289"/>
                <a:gd name="T34" fmla="*/ 33 w 37"/>
                <a:gd name="T35" fmla="*/ 34 h 289"/>
                <a:gd name="T36" fmla="*/ 33 w 37"/>
                <a:gd name="T37" fmla="*/ 26 h 289"/>
                <a:gd name="T38" fmla="*/ 33 w 37"/>
                <a:gd name="T39" fmla="*/ 18 h 289"/>
                <a:gd name="T40" fmla="*/ 33 w 37"/>
                <a:gd name="T41" fmla="*/ 12 h 289"/>
                <a:gd name="T42" fmla="*/ 32 w 37"/>
                <a:gd name="T43" fmla="*/ 0 h 289"/>
                <a:gd name="T44" fmla="*/ 34 w 37"/>
                <a:gd name="T45" fmla="*/ 11 h 289"/>
                <a:gd name="T46" fmla="*/ 35 w 37"/>
                <a:gd name="T47" fmla="*/ 17 h 289"/>
                <a:gd name="T48" fmla="*/ 35 w 37"/>
                <a:gd name="T49" fmla="*/ 24 h 289"/>
                <a:gd name="T50" fmla="*/ 36 w 37"/>
                <a:gd name="T51" fmla="*/ 32 h 289"/>
                <a:gd name="T52" fmla="*/ 36 w 37"/>
                <a:gd name="T53" fmla="*/ 42 h 289"/>
                <a:gd name="T54" fmla="*/ 37 w 37"/>
                <a:gd name="T55" fmla="*/ 52 h 289"/>
                <a:gd name="T56" fmla="*/ 37 w 37"/>
                <a:gd name="T57" fmla="*/ 63 h 289"/>
                <a:gd name="T58" fmla="*/ 37 w 37"/>
                <a:gd name="T59" fmla="*/ 75 h 289"/>
                <a:gd name="T60" fmla="*/ 37 w 37"/>
                <a:gd name="T61" fmla="*/ 87 h 289"/>
                <a:gd name="T62" fmla="*/ 35 w 37"/>
                <a:gd name="T63" fmla="*/ 114 h 289"/>
                <a:gd name="T64" fmla="*/ 32 w 37"/>
                <a:gd name="T65" fmla="*/ 143 h 289"/>
                <a:gd name="T66" fmla="*/ 28 w 37"/>
                <a:gd name="T67" fmla="*/ 172 h 289"/>
                <a:gd name="T68" fmla="*/ 23 w 37"/>
                <a:gd name="T69" fmla="*/ 201 h 289"/>
                <a:gd name="T70" fmla="*/ 20 w 37"/>
                <a:gd name="T71" fmla="*/ 215 h 289"/>
                <a:gd name="T72" fmla="*/ 17 w 37"/>
                <a:gd name="T73" fmla="*/ 228 h 289"/>
                <a:gd name="T74" fmla="*/ 14 w 37"/>
                <a:gd name="T75" fmla="*/ 241 h 289"/>
                <a:gd name="T76" fmla="*/ 11 w 37"/>
                <a:gd name="T77" fmla="*/ 253 h 289"/>
                <a:gd name="T78" fmla="*/ 8 w 37"/>
                <a:gd name="T79" fmla="*/ 264 h 289"/>
                <a:gd name="T80" fmla="*/ 5 w 37"/>
                <a:gd name="T81" fmla="*/ 274 h 289"/>
                <a:gd name="T82" fmla="*/ 3 w 37"/>
                <a:gd name="T83" fmla="*/ 283 h 289"/>
                <a:gd name="T84" fmla="*/ 1 w 37"/>
                <a:gd name="T85" fmla="*/ 289 h 289"/>
                <a:gd name="T86" fmla="*/ 0 w 37"/>
                <a:gd name="T87" fmla="*/ 289 h 2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7" h="289">
                  <a:moveTo>
                    <a:pt x="0" y="289"/>
                  </a:moveTo>
                  <a:cubicBezTo>
                    <a:pt x="0" y="288"/>
                    <a:pt x="1" y="286"/>
                    <a:pt x="1" y="283"/>
                  </a:cubicBezTo>
                  <a:cubicBezTo>
                    <a:pt x="2" y="281"/>
                    <a:pt x="3" y="278"/>
                    <a:pt x="3" y="275"/>
                  </a:cubicBezTo>
                  <a:cubicBezTo>
                    <a:pt x="4" y="272"/>
                    <a:pt x="5" y="268"/>
                    <a:pt x="6" y="265"/>
                  </a:cubicBezTo>
                  <a:cubicBezTo>
                    <a:pt x="7" y="261"/>
                    <a:pt x="7" y="258"/>
                    <a:pt x="8" y="254"/>
                  </a:cubicBezTo>
                  <a:cubicBezTo>
                    <a:pt x="9" y="250"/>
                    <a:pt x="10" y="246"/>
                    <a:pt x="11" y="242"/>
                  </a:cubicBezTo>
                  <a:cubicBezTo>
                    <a:pt x="12" y="238"/>
                    <a:pt x="13" y="234"/>
                    <a:pt x="13" y="230"/>
                  </a:cubicBezTo>
                  <a:cubicBezTo>
                    <a:pt x="14" y="225"/>
                    <a:pt x="15" y="221"/>
                    <a:pt x="16" y="217"/>
                  </a:cubicBezTo>
                  <a:cubicBezTo>
                    <a:pt x="17" y="212"/>
                    <a:pt x="18" y="208"/>
                    <a:pt x="19" y="203"/>
                  </a:cubicBezTo>
                  <a:cubicBezTo>
                    <a:pt x="20" y="194"/>
                    <a:pt x="22" y="184"/>
                    <a:pt x="23" y="175"/>
                  </a:cubicBezTo>
                  <a:cubicBezTo>
                    <a:pt x="25" y="165"/>
                    <a:pt x="26" y="155"/>
                    <a:pt x="27" y="146"/>
                  </a:cubicBezTo>
                  <a:cubicBezTo>
                    <a:pt x="28" y="136"/>
                    <a:pt x="29" y="127"/>
                    <a:pt x="30" y="117"/>
                  </a:cubicBezTo>
                  <a:cubicBezTo>
                    <a:pt x="31" y="108"/>
                    <a:pt x="31" y="99"/>
                    <a:pt x="32" y="90"/>
                  </a:cubicBezTo>
                  <a:cubicBezTo>
                    <a:pt x="32" y="86"/>
                    <a:pt x="32" y="82"/>
                    <a:pt x="33" y="78"/>
                  </a:cubicBezTo>
                  <a:cubicBezTo>
                    <a:pt x="33" y="74"/>
                    <a:pt x="33" y="70"/>
                    <a:pt x="33" y="66"/>
                  </a:cubicBezTo>
                  <a:cubicBezTo>
                    <a:pt x="33" y="62"/>
                    <a:pt x="33" y="58"/>
                    <a:pt x="33" y="54"/>
                  </a:cubicBezTo>
                  <a:cubicBezTo>
                    <a:pt x="33" y="51"/>
                    <a:pt x="33" y="47"/>
                    <a:pt x="33" y="44"/>
                  </a:cubicBezTo>
                  <a:cubicBezTo>
                    <a:pt x="33" y="41"/>
                    <a:pt x="33" y="37"/>
                    <a:pt x="33" y="34"/>
                  </a:cubicBezTo>
                  <a:cubicBezTo>
                    <a:pt x="33" y="31"/>
                    <a:pt x="33" y="29"/>
                    <a:pt x="33" y="26"/>
                  </a:cubicBezTo>
                  <a:cubicBezTo>
                    <a:pt x="33" y="23"/>
                    <a:pt x="33" y="21"/>
                    <a:pt x="33" y="18"/>
                  </a:cubicBezTo>
                  <a:cubicBezTo>
                    <a:pt x="33" y="16"/>
                    <a:pt x="33" y="14"/>
                    <a:pt x="33" y="12"/>
                  </a:cubicBezTo>
                  <a:cubicBezTo>
                    <a:pt x="32" y="5"/>
                    <a:pt x="32" y="1"/>
                    <a:pt x="32" y="0"/>
                  </a:cubicBezTo>
                  <a:cubicBezTo>
                    <a:pt x="32" y="1"/>
                    <a:pt x="33" y="5"/>
                    <a:pt x="34" y="11"/>
                  </a:cubicBezTo>
                  <a:cubicBezTo>
                    <a:pt x="34" y="13"/>
                    <a:pt x="34" y="15"/>
                    <a:pt x="35" y="17"/>
                  </a:cubicBezTo>
                  <a:cubicBezTo>
                    <a:pt x="35" y="19"/>
                    <a:pt x="35" y="22"/>
                    <a:pt x="35" y="24"/>
                  </a:cubicBezTo>
                  <a:cubicBezTo>
                    <a:pt x="35" y="27"/>
                    <a:pt x="36" y="29"/>
                    <a:pt x="36" y="32"/>
                  </a:cubicBezTo>
                  <a:cubicBezTo>
                    <a:pt x="36" y="35"/>
                    <a:pt x="36" y="38"/>
                    <a:pt x="36" y="42"/>
                  </a:cubicBezTo>
                  <a:cubicBezTo>
                    <a:pt x="37" y="45"/>
                    <a:pt x="37" y="48"/>
                    <a:pt x="37" y="52"/>
                  </a:cubicBezTo>
                  <a:cubicBezTo>
                    <a:pt x="37" y="55"/>
                    <a:pt x="37" y="59"/>
                    <a:pt x="37" y="63"/>
                  </a:cubicBezTo>
                  <a:cubicBezTo>
                    <a:pt x="37" y="67"/>
                    <a:pt x="37" y="71"/>
                    <a:pt x="37" y="75"/>
                  </a:cubicBezTo>
                  <a:cubicBezTo>
                    <a:pt x="37" y="79"/>
                    <a:pt x="37" y="83"/>
                    <a:pt x="37" y="87"/>
                  </a:cubicBezTo>
                  <a:cubicBezTo>
                    <a:pt x="36" y="96"/>
                    <a:pt x="36" y="105"/>
                    <a:pt x="35" y="114"/>
                  </a:cubicBezTo>
                  <a:cubicBezTo>
                    <a:pt x="35" y="124"/>
                    <a:pt x="33" y="133"/>
                    <a:pt x="32" y="143"/>
                  </a:cubicBezTo>
                  <a:cubicBezTo>
                    <a:pt x="31" y="153"/>
                    <a:pt x="30" y="162"/>
                    <a:pt x="28" y="172"/>
                  </a:cubicBezTo>
                  <a:cubicBezTo>
                    <a:pt x="27" y="182"/>
                    <a:pt x="25" y="192"/>
                    <a:pt x="23" y="201"/>
                  </a:cubicBezTo>
                  <a:cubicBezTo>
                    <a:pt x="22" y="206"/>
                    <a:pt x="21" y="210"/>
                    <a:pt x="20" y="215"/>
                  </a:cubicBezTo>
                  <a:cubicBezTo>
                    <a:pt x="19" y="220"/>
                    <a:pt x="18" y="224"/>
                    <a:pt x="17" y="228"/>
                  </a:cubicBezTo>
                  <a:cubicBezTo>
                    <a:pt x="16" y="233"/>
                    <a:pt x="15" y="237"/>
                    <a:pt x="14" y="241"/>
                  </a:cubicBezTo>
                  <a:cubicBezTo>
                    <a:pt x="13" y="245"/>
                    <a:pt x="12" y="249"/>
                    <a:pt x="11" y="253"/>
                  </a:cubicBezTo>
                  <a:cubicBezTo>
                    <a:pt x="10" y="257"/>
                    <a:pt x="9" y="261"/>
                    <a:pt x="8" y="264"/>
                  </a:cubicBezTo>
                  <a:cubicBezTo>
                    <a:pt x="7" y="268"/>
                    <a:pt x="6" y="271"/>
                    <a:pt x="5" y="274"/>
                  </a:cubicBezTo>
                  <a:cubicBezTo>
                    <a:pt x="5" y="278"/>
                    <a:pt x="4" y="280"/>
                    <a:pt x="3" y="283"/>
                  </a:cubicBezTo>
                  <a:cubicBezTo>
                    <a:pt x="2" y="285"/>
                    <a:pt x="2" y="287"/>
                    <a:pt x="1" y="289"/>
                  </a:cubicBezTo>
                  <a:cubicBezTo>
                    <a:pt x="1" y="289"/>
                    <a:pt x="0" y="289"/>
                    <a:pt x="0" y="289"/>
                  </a:cubicBezTo>
                </a:path>
              </a:pathLst>
            </a:custGeom>
            <a:solidFill>
              <a:srgbClr val="7EB4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5" name="Freeform 247"/>
            <p:cNvSpPr/>
            <p:nvPr/>
          </p:nvSpPr>
          <p:spPr bwMode="auto">
            <a:xfrm>
              <a:off x="3714750" y="1036638"/>
              <a:ext cx="104775" cy="582613"/>
            </a:xfrm>
            <a:custGeom>
              <a:avLst/>
              <a:gdLst>
                <a:gd name="T0" fmla="*/ 33 w 37"/>
                <a:gd name="T1" fmla="*/ 207 h 207"/>
                <a:gd name="T2" fmla="*/ 31 w 37"/>
                <a:gd name="T3" fmla="*/ 207 h 207"/>
                <a:gd name="T4" fmla="*/ 32 w 37"/>
                <a:gd name="T5" fmla="*/ 203 h 207"/>
                <a:gd name="T6" fmla="*/ 33 w 37"/>
                <a:gd name="T7" fmla="*/ 186 h 207"/>
                <a:gd name="T8" fmla="*/ 33 w 37"/>
                <a:gd name="T9" fmla="*/ 167 h 207"/>
                <a:gd name="T10" fmla="*/ 32 w 37"/>
                <a:gd name="T11" fmla="*/ 146 h 207"/>
                <a:gd name="T12" fmla="*/ 31 w 37"/>
                <a:gd name="T13" fmla="*/ 135 h 207"/>
                <a:gd name="T14" fmla="*/ 30 w 37"/>
                <a:gd name="T15" fmla="*/ 124 h 207"/>
                <a:gd name="T16" fmla="*/ 29 w 37"/>
                <a:gd name="T17" fmla="*/ 113 h 207"/>
                <a:gd name="T18" fmla="*/ 28 w 37"/>
                <a:gd name="T19" fmla="*/ 102 h 207"/>
                <a:gd name="T20" fmla="*/ 27 w 37"/>
                <a:gd name="T21" fmla="*/ 91 h 207"/>
                <a:gd name="T22" fmla="*/ 25 w 37"/>
                <a:gd name="T23" fmla="*/ 80 h 207"/>
                <a:gd name="T24" fmla="*/ 21 w 37"/>
                <a:gd name="T25" fmla="*/ 60 h 207"/>
                <a:gd name="T26" fmla="*/ 17 w 37"/>
                <a:gd name="T27" fmla="*/ 43 h 207"/>
                <a:gd name="T28" fmla="*/ 15 w 37"/>
                <a:gd name="T29" fmla="*/ 35 h 207"/>
                <a:gd name="T30" fmla="*/ 12 w 37"/>
                <a:gd name="T31" fmla="*/ 28 h 207"/>
                <a:gd name="T32" fmla="*/ 10 w 37"/>
                <a:gd name="T33" fmla="*/ 21 h 207"/>
                <a:gd name="T34" fmla="*/ 8 w 37"/>
                <a:gd name="T35" fmla="*/ 16 h 207"/>
                <a:gd name="T36" fmla="*/ 4 w 37"/>
                <a:gd name="T37" fmla="*/ 7 h 207"/>
                <a:gd name="T38" fmla="*/ 0 w 37"/>
                <a:gd name="T39" fmla="*/ 0 h 207"/>
                <a:gd name="T40" fmla="*/ 5 w 37"/>
                <a:gd name="T41" fmla="*/ 6 h 207"/>
                <a:gd name="T42" fmla="*/ 10 w 37"/>
                <a:gd name="T43" fmla="*/ 13 h 207"/>
                <a:gd name="T44" fmla="*/ 12 w 37"/>
                <a:gd name="T45" fmla="*/ 18 h 207"/>
                <a:gd name="T46" fmla="*/ 15 w 37"/>
                <a:gd name="T47" fmla="*/ 24 h 207"/>
                <a:gd name="T48" fmla="*/ 18 w 37"/>
                <a:gd name="T49" fmla="*/ 31 h 207"/>
                <a:gd name="T50" fmla="*/ 21 w 37"/>
                <a:gd name="T51" fmla="*/ 38 h 207"/>
                <a:gd name="T52" fmla="*/ 26 w 37"/>
                <a:gd name="T53" fmla="*/ 56 h 207"/>
                <a:gd name="T54" fmla="*/ 28 w 37"/>
                <a:gd name="T55" fmla="*/ 65 h 207"/>
                <a:gd name="T56" fmla="*/ 30 w 37"/>
                <a:gd name="T57" fmla="*/ 76 h 207"/>
                <a:gd name="T58" fmla="*/ 32 w 37"/>
                <a:gd name="T59" fmla="*/ 86 h 207"/>
                <a:gd name="T60" fmla="*/ 33 w 37"/>
                <a:gd name="T61" fmla="*/ 97 h 207"/>
                <a:gd name="T62" fmla="*/ 35 w 37"/>
                <a:gd name="T63" fmla="*/ 108 h 207"/>
                <a:gd name="T64" fmla="*/ 35 w 37"/>
                <a:gd name="T65" fmla="*/ 120 h 207"/>
                <a:gd name="T66" fmla="*/ 36 w 37"/>
                <a:gd name="T67" fmla="*/ 131 h 207"/>
                <a:gd name="T68" fmla="*/ 37 w 37"/>
                <a:gd name="T69" fmla="*/ 142 h 207"/>
                <a:gd name="T70" fmla="*/ 37 w 37"/>
                <a:gd name="T71" fmla="*/ 164 h 207"/>
                <a:gd name="T72" fmla="*/ 36 w 37"/>
                <a:gd name="T73" fmla="*/ 184 h 207"/>
                <a:gd name="T74" fmla="*/ 34 w 37"/>
                <a:gd name="T75" fmla="*/ 202 h 207"/>
                <a:gd name="T76" fmla="*/ 33 w 37"/>
                <a:gd name="T77" fmla="*/ 207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7" h="206">
                  <a:moveTo>
                    <a:pt x="33" y="207"/>
                  </a:moveTo>
                  <a:cubicBezTo>
                    <a:pt x="32" y="207"/>
                    <a:pt x="32" y="207"/>
                    <a:pt x="31" y="207"/>
                  </a:cubicBezTo>
                  <a:cubicBezTo>
                    <a:pt x="32" y="206"/>
                    <a:pt x="32" y="204"/>
                    <a:pt x="32" y="203"/>
                  </a:cubicBezTo>
                  <a:cubicBezTo>
                    <a:pt x="33" y="197"/>
                    <a:pt x="33" y="192"/>
                    <a:pt x="33" y="186"/>
                  </a:cubicBezTo>
                  <a:cubicBezTo>
                    <a:pt x="33" y="180"/>
                    <a:pt x="33" y="173"/>
                    <a:pt x="33" y="167"/>
                  </a:cubicBezTo>
                  <a:cubicBezTo>
                    <a:pt x="32" y="160"/>
                    <a:pt x="32" y="153"/>
                    <a:pt x="32" y="146"/>
                  </a:cubicBezTo>
                  <a:cubicBezTo>
                    <a:pt x="31" y="142"/>
                    <a:pt x="31" y="139"/>
                    <a:pt x="31" y="135"/>
                  </a:cubicBezTo>
                  <a:cubicBezTo>
                    <a:pt x="31" y="131"/>
                    <a:pt x="30" y="128"/>
                    <a:pt x="30" y="124"/>
                  </a:cubicBezTo>
                  <a:cubicBezTo>
                    <a:pt x="30" y="120"/>
                    <a:pt x="30" y="117"/>
                    <a:pt x="29" y="113"/>
                  </a:cubicBezTo>
                  <a:cubicBezTo>
                    <a:pt x="29" y="109"/>
                    <a:pt x="28" y="105"/>
                    <a:pt x="28" y="102"/>
                  </a:cubicBezTo>
                  <a:cubicBezTo>
                    <a:pt x="28" y="98"/>
                    <a:pt x="27" y="95"/>
                    <a:pt x="27" y="91"/>
                  </a:cubicBezTo>
                  <a:cubicBezTo>
                    <a:pt x="26" y="87"/>
                    <a:pt x="26" y="84"/>
                    <a:pt x="25" y="80"/>
                  </a:cubicBezTo>
                  <a:cubicBezTo>
                    <a:pt x="24" y="74"/>
                    <a:pt x="23" y="67"/>
                    <a:pt x="21" y="60"/>
                  </a:cubicBezTo>
                  <a:cubicBezTo>
                    <a:pt x="20" y="54"/>
                    <a:pt x="19" y="48"/>
                    <a:pt x="17" y="43"/>
                  </a:cubicBezTo>
                  <a:cubicBezTo>
                    <a:pt x="16" y="40"/>
                    <a:pt x="15" y="37"/>
                    <a:pt x="15" y="35"/>
                  </a:cubicBezTo>
                  <a:cubicBezTo>
                    <a:pt x="14" y="32"/>
                    <a:pt x="13" y="30"/>
                    <a:pt x="12" y="28"/>
                  </a:cubicBezTo>
                  <a:cubicBezTo>
                    <a:pt x="12" y="25"/>
                    <a:pt x="11" y="23"/>
                    <a:pt x="10" y="21"/>
                  </a:cubicBezTo>
                  <a:cubicBezTo>
                    <a:pt x="9" y="19"/>
                    <a:pt x="8" y="17"/>
                    <a:pt x="8" y="16"/>
                  </a:cubicBezTo>
                  <a:cubicBezTo>
                    <a:pt x="6" y="12"/>
                    <a:pt x="5" y="9"/>
                    <a:pt x="4" y="7"/>
                  </a:cubicBezTo>
                  <a:cubicBezTo>
                    <a:pt x="1" y="3"/>
                    <a:pt x="0" y="0"/>
                    <a:pt x="0" y="0"/>
                  </a:cubicBezTo>
                  <a:cubicBezTo>
                    <a:pt x="0" y="0"/>
                    <a:pt x="2" y="2"/>
                    <a:pt x="5" y="6"/>
                  </a:cubicBezTo>
                  <a:cubicBezTo>
                    <a:pt x="6" y="8"/>
                    <a:pt x="8" y="10"/>
                    <a:pt x="10" y="13"/>
                  </a:cubicBezTo>
                  <a:cubicBezTo>
                    <a:pt x="10" y="15"/>
                    <a:pt x="11" y="17"/>
                    <a:pt x="12" y="18"/>
                  </a:cubicBezTo>
                  <a:cubicBezTo>
                    <a:pt x="13" y="20"/>
                    <a:pt x="14" y="22"/>
                    <a:pt x="15" y="24"/>
                  </a:cubicBezTo>
                  <a:cubicBezTo>
                    <a:pt x="16" y="26"/>
                    <a:pt x="17" y="28"/>
                    <a:pt x="18" y="31"/>
                  </a:cubicBezTo>
                  <a:cubicBezTo>
                    <a:pt x="19" y="33"/>
                    <a:pt x="20" y="36"/>
                    <a:pt x="21" y="38"/>
                  </a:cubicBezTo>
                  <a:cubicBezTo>
                    <a:pt x="23" y="44"/>
                    <a:pt x="25" y="49"/>
                    <a:pt x="26" y="56"/>
                  </a:cubicBezTo>
                  <a:cubicBezTo>
                    <a:pt x="27" y="59"/>
                    <a:pt x="28" y="62"/>
                    <a:pt x="28" y="65"/>
                  </a:cubicBezTo>
                  <a:cubicBezTo>
                    <a:pt x="29" y="69"/>
                    <a:pt x="30" y="72"/>
                    <a:pt x="30" y="76"/>
                  </a:cubicBezTo>
                  <a:cubicBezTo>
                    <a:pt x="31" y="79"/>
                    <a:pt x="31" y="83"/>
                    <a:pt x="32" y="86"/>
                  </a:cubicBezTo>
                  <a:cubicBezTo>
                    <a:pt x="33" y="90"/>
                    <a:pt x="33" y="93"/>
                    <a:pt x="33" y="97"/>
                  </a:cubicBezTo>
                  <a:cubicBezTo>
                    <a:pt x="34" y="101"/>
                    <a:pt x="34" y="105"/>
                    <a:pt x="35" y="108"/>
                  </a:cubicBezTo>
                  <a:cubicBezTo>
                    <a:pt x="35" y="112"/>
                    <a:pt x="35" y="116"/>
                    <a:pt x="35" y="120"/>
                  </a:cubicBezTo>
                  <a:cubicBezTo>
                    <a:pt x="36" y="123"/>
                    <a:pt x="36" y="127"/>
                    <a:pt x="36" y="131"/>
                  </a:cubicBezTo>
                  <a:cubicBezTo>
                    <a:pt x="36" y="135"/>
                    <a:pt x="36" y="138"/>
                    <a:pt x="37" y="142"/>
                  </a:cubicBezTo>
                  <a:cubicBezTo>
                    <a:pt x="37" y="150"/>
                    <a:pt x="37" y="157"/>
                    <a:pt x="37" y="164"/>
                  </a:cubicBezTo>
                  <a:cubicBezTo>
                    <a:pt x="37" y="171"/>
                    <a:pt x="37" y="177"/>
                    <a:pt x="36" y="184"/>
                  </a:cubicBezTo>
                  <a:cubicBezTo>
                    <a:pt x="36" y="190"/>
                    <a:pt x="35" y="196"/>
                    <a:pt x="34" y="202"/>
                  </a:cubicBezTo>
                  <a:cubicBezTo>
                    <a:pt x="34" y="204"/>
                    <a:pt x="33" y="205"/>
                    <a:pt x="33" y="207"/>
                  </a:cubicBezTo>
                </a:path>
              </a:pathLst>
            </a:custGeom>
            <a:solidFill>
              <a:srgbClr val="7EB4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6" name="Freeform 248"/>
            <p:cNvSpPr/>
            <p:nvPr/>
          </p:nvSpPr>
          <p:spPr bwMode="auto">
            <a:xfrm>
              <a:off x="3624263" y="1235075"/>
              <a:ext cx="169863" cy="384175"/>
            </a:xfrm>
            <a:custGeom>
              <a:avLst/>
              <a:gdLst>
                <a:gd name="T0" fmla="*/ 60 w 60"/>
                <a:gd name="T1" fmla="*/ 136 h 136"/>
                <a:gd name="T2" fmla="*/ 58 w 60"/>
                <a:gd name="T3" fmla="*/ 135 h 136"/>
                <a:gd name="T4" fmla="*/ 57 w 60"/>
                <a:gd name="T5" fmla="*/ 132 h 136"/>
                <a:gd name="T6" fmla="*/ 56 w 60"/>
                <a:gd name="T7" fmla="*/ 127 h 136"/>
                <a:gd name="T8" fmla="*/ 55 w 60"/>
                <a:gd name="T9" fmla="*/ 121 h 136"/>
                <a:gd name="T10" fmla="*/ 52 w 60"/>
                <a:gd name="T11" fmla="*/ 108 h 136"/>
                <a:gd name="T12" fmla="*/ 50 w 60"/>
                <a:gd name="T13" fmla="*/ 101 h 136"/>
                <a:gd name="T14" fmla="*/ 48 w 60"/>
                <a:gd name="T15" fmla="*/ 93 h 136"/>
                <a:gd name="T16" fmla="*/ 43 w 60"/>
                <a:gd name="T17" fmla="*/ 79 h 136"/>
                <a:gd name="T18" fmla="*/ 38 w 60"/>
                <a:gd name="T19" fmla="*/ 65 h 136"/>
                <a:gd name="T20" fmla="*/ 32 w 60"/>
                <a:gd name="T21" fmla="*/ 51 h 136"/>
                <a:gd name="T22" fmla="*/ 26 w 60"/>
                <a:gd name="T23" fmla="*/ 38 h 136"/>
                <a:gd name="T24" fmla="*/ 22 w 60"/>
                <a:gd name="T25" fmla="*/ 33 h 136"/>
                <a:gd name="T26" fmla="*/ 19 w 60"/>
                <a:gd name="T27" fmla="*/ 27 h 136"/>
                <a:gd name="T28" fmla="*/ 13 w 60"/>
                <a:gd name="T29" fmla="*/ 18 h 136"/>
                <a:gd name="T30" fmla="*/ 10 w 60"/>
                <a:gd name="T31" fmla="*/ 14 h 136"/>
                <a:gd name="T32" fmla="*/ 8 w 60"/>
                <a:gd name="T33" fmla="*/ 10 h 136"/>
                <a:gd name="T34" fmla="*/ 3 w 60"/>
                <a:gd name="T35" fmla="*/ 4 h 136"/>
                <a:gd name="T36" fmla="*/ 0 w 60"/>
                <a:gd name="T37" fmla="*/ 0 h 136"/>
                <a:gd name="T38" fmla="*/ 4 w 60"/>
                <a:gd name="T39" fmla="*/ 3 h 136"/>
                <a:gd name="T40" fmla="*/ 9 w 60"/>
                <a:gd name="T41" fmla="*/ 8 h 136"/>
                <a:gd name="T42" fmla="*/ 13 w 60"/>
                <a:gd name="T43" fmla="*/ 10 h 136"/>
                <a:gd name="T44" fmla="*/ 16 w 60"/>
                <a:gd name="T45" fmla="*/ 14 h 136"/>
                <a:gd name="T46" fmla="*/ 19 w 60"/>
                <a:gd name="T47" fmla="*/ 18 h 136"/>
                <a:gd name="T48" fmla="*/ 23 w 60"/>
                <a:gd name="T49" fmla="*/ 22 h 136"/>
                <a:gd name="T50" fmla="*/ 30 w 60"/>
                <a:gd name="T51" fmla="*/ 33 h 136"/>
                <a:gd name="T52" fmla="*/ 37 w 60"/>
                <a:gd name="T53" fmla="*/ 45 h 136"/>
                <a:gd name="T54" fmla="*/ 43 w 60"/>
                <a:gd name="T55" fmla="*/ 58 h 136"/>
                <a:gd name="T56" fmla="*/ 48 w 60"/>
                <a:gd name="T57" fmla="*/ 73 h 136"/>
                <a:gd name="T58" fmla="*/ 53 w 60"/>
                <a:gd name="T59" fmla="*/ 89 h 136"/>
                <a:gd name="T60" fmla="*/ 54 w 60"/>
                <a:gd name="T61" fmla="*/ 96 h 136"/>
                <a:gd name="T62" fmla="*/ 56 w 60"/>
                <a:gd name="T63" fmla="*/ 104 h 136"/>
                <a:gd name="T64" fmla="*/ 57 w 60"/>
                <a:gd name="T65" fmla="*/ 111 h 136"/>
                <a:gd name="T66" fmla="*/ 58 w 60"/>
                <a:gd name="T67" fmla="*/ 118 h 136"/>
                <a:gd name="T68" fmla="*/ 59 w 60"/>
                <a:gd name="T69" fmla="*/ 124 h 136"/>
                <a:gd name="T70" fmla="*/ 59 w 60"/>
                <a:gd name="T71" fmla="*/ 130 h 136"/>
                <a:gd name="T72" fmla="*/ 60 w 60"/>
                <a:gd name="T73" fmla="*/ 136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60" h="136">
                  <a:moveTo>
                    <a:pt x="60" y="136"/>
                  </a:moveTo>
                  <a:cubicBezTo>
                    <a:pt x="59" y="136"/>
                    <a:pt x="58" y="136"/>
                    <a:pt x="58" y="135"/>
                  </a:cubicBezTo>
                  <a:cubicBezTo>
                    <a:pt x="58" y="134"/>
                    <a:pt x="57" y="133"/>
                    <a:pt x="57" y="132"/>
                  </a:cubicBezTo>
                  <a:cubicBezTo>
                    <a:pt x="57" y="130"/>
                    <a:pt x="56" y="129"/>
                    <a:pt x="56" y="127"/>
                  </a:cubicBezTo>
                  <a:cubicBezTo>
                    <a:pt x="56" y="125"/>
                    <a:pt x="55" y="123"/>
                    <a:pt x="55" y="121"/>
                  </a:cubicBezTo>
                  <a:cubicBezTo>
                    <a:pt x="54" y="117"/>
                    <a:pt x="53" y="112"/>
                    <a:pt x="52" y="108"/>
                  </a:cubicBezTo>
                  <a:cubicBezTo>
                    <a:pt x="51" y="105"/>
                    <a:pt x="51" y="103"/>
                    <a:pt x="50" y="101"/>
                  </a:cubicBezTo>
                  <a:cubicBezTo>
                    <a:pt x="49" y="98"/>
                    <a:pt x="49" y="96"/>
                    <a:pt x="48" y="93"/>
                  </a:cubicBezTo>
                  <a:cubicBezTo>
                    <a:pt x="46" y="89"/>
                    <a:pt x="45" y="84"/>
                    <a:pt x="43" y="79"/>
                  </a:cubicBezTo>
                  <a:cubicBezTo>
                    <a:pt x="42" y="74"/>
                    <a:pt x="40" y="69"/>
                    <a:pt x="38" y="65"/>
                  </a:cubicBezTo>
                  <a:cubicBezTo>
                    <a:pt x="36" y="60"/>
                    <a:pt x="34" y="55"/>
                    <a:pt x="32" y="51"/>
                  </a:cubicBezTo>
                  <a:cubicBezTo>
                    <a:pt x="30" y="47"/>
                    <a:pt x="28" y="42"/>
                    <a:pt x="26" y="38"/>
                  </a:cubicBezTo>
                  <a:cubicBezTo>
                    <a:pt x="24" y="37"/>
                    <a:pt x="23" y="35"/>
                    <a:pt x="22" y="33"/>
                  </a:cubicBezTo>
                  <a:cubicBezTo>
                    <a:pt x="21" y="31"/>
                    <a:pt x="20" y="29"/>
                    <a:pt x="19" y="27"/>
                  </a:cubicBezTo>
                  <a:cubicBezTo>
                    <a:pt x="17" y="24"/>
                    <a:pt x="15" y="21"/>
                    <a:pt x="13" y="18"/>
                  </a:cubicBezTo>
                  <a:cubicBezTo>
                    <a:pt x="12" y="16"/>
                    <a:pt x="11" y="15"/>
                    <a:pt x="10" y="14"/>
                  </a:cubicBezTo>
                  <a:cubicBezTo>
                    <a:pt x="9" y="13"/>
                    <a:pt x="8" y="11"/>
                    <a:pt x="8" y="10"/>
                  </a:cubicBezTo>
                  <a:cubicBezTo>
                    <a:pt x="6" y="8"/>
                    <a:pt x="5" y="6"/>
                    <a:pt x="3" y="4"/>
                  </a:cubicBezTo>
                  <a:cubicBezTo>
                    <a:pt x="1" y="2"/>
                    <a:pt x="0" y="0"/>
                    <a:pt x="0" y="0"/>
                  </a:cubicBezTo>
                  <a:cubicBezTo>
                    <a:pt x="0" y="0"/>
                    <a:pt x="1" y="1"/>
                    <a:pt x="4" y="3"/>
                  </a:cubicBezTo>
                  <a:cubicBezTo>
                    <a:pt x="6" y="4"/>
                    <a:pt x="7" y="6"/>
                    <a:pt x="9" y="8"/>
                  </a:cubicBezTo>
                  <a:cubicBezTo>
                    <a:pt x="10" y="8"/>
                    <a:pt x="11" y="9"/>
                    <a:pt x="13" y="10"/>
                  </a:cubicBezTo>
                  <a:cubicBezTo>
                    <a:pt x="14" y="11"/>
                    <a:pt x="15" y="13"/>
                    <a:pt x="16" y="14"/>
                  </a:cubicBezTo>
                  <a:cubicBezTo>
                    <a:pt x="17" y="15"/>
                    <a:pt x="18" y="16"/>
                    <a:pt x="19" y="18"/>
                  </a:cubicBezTo>
                  <a:cubicBezTo>
                    <a:pt x="20" y="19"/>
                    <a:pt x="22" y="21"/>
                    <a:pt x="23" y="22"/>
                  </a:cubicBezTo>
                  <a:cubicBezTo>
                    <a:pt x="25" y="25"/>
                    <a:pt x="28" y="29"/>
                    <a:pt x="30" y="33"/>
                  </a:cubicBezTo>
                  <a:cubicBezTo>
                    <a:pt x="32" y="37"/>
                    <a:pt x="35" y="40"/>
                    <a:pt x="37" y="45"/>
                  </a:cubicBezTo>
                  <a:cubicBezTo>
                    <a:pt x="39" y="49"/>
                    <a:pt x="41" y="54"/>
                    <a:pt x="43" y="58"/>
                  </a:cubicBezTo>
                  <a:cubicBezTo>
                    <a:pt x="45" y="63"/>
                    <a:pt x="47" y="68"/>
                    <a:pt x="48" y="73"/>
                  </a:cubicBezTo>
                  <a:cubicBezTo>
                    <a:pt x="50" y="78"/>
                    <a:pt x="51" y="84"/>
                    <a:pt x="53" y="89"/>
                  </a:cubicBezTo>
                  <a:cubicBezTo>
                    <a:pt x="53" y="91"/>
                    <a:pt x="54" y="94"/>
                    <a:pt x="54" y="96"/>
                  </a:cubicBezTo>
                  <a:cubicBezTo>
                    <a:pt x="55" y="99"/>
                    <a:pt x="55" y="101"/>
                    <a:pt x="56" y="104"/>
                  </a:cubicBezTo>
                  <a:cubicBezTo>
                    <a:pt x="56" y="106"/>
                    <a:pt x="57" y="109"/>
                    <a:pt x="57" y="111"/>
                  </a:cubicBezTo>
                  <a:cubicBezTo>
                    <a:pt x="57" y="113"/>
                    <a:pt x="58" y="116"/>
                    <a:pt x="58" y="118"/>
                  </a:cubicBezTo>
                  <a:cubicBezTo>
                    <a:pt x="58" y="120"/>
                    <a:pt x="59" y="122"/>
                    <a:pt x="59" y="124"/>
                  </a:cubicBezTo>
                  <a:cubicBezTo>
                    <a:pt x="59" y="126"/>
                    <a:pt x="59" y="128"/>
                    <a:pt x="59" y="130"/>
                  </a:cubicBezTo>
                  <a:cubicBezTo>
                    <a:pt x="59" y="132"/>
                    <a:pt x="60" y="134"/>
                    <a:pt x="60" y="136"/>
                  </a:cubicBezTo>
                </a:path>
              </a:pathLst>
            </a:custGeom>
            <a:solidFill>
              <a:srgbClr val="7EB4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7" name="Freeform 249"/>
            <p:cNvSpPr/>
            <p:nvPr/>
          </p:nvSpPr>
          <p:spPr bwMode="auto">
            <a:xfrm>
              <a:off x="4094163" y="785813"/>
              <a:ext cx="53975" cy="39688"/>
            </a:xfrm>
            <a:custGeom>
              <a:avLst/>
              <a:gdLst>
                <a:gd name="T0" fmla="*/ 3 w 19"/>
                <a:gd name="T1" fmla="*/ 12 h 14"/>
                <a:gd name="T2" fmla="*/ 14 w 19"/>
                <a:gd name="T3" fmla="*/ 8 h 14"/>
                <a:gd name="T4" fmla="*/ 16 w 19"/>
                <a:gd name="T5" fmla="*/ 1 h 14"/>
                <a:gd name="T6" fmla="*/ 4 w 19"/>
                <a:gd name="T7" fmla="*/ 5 h 14"/>
                <a:gd name="T8" fmla="*/ 3 w 19"/>
                <a:gd name="T9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14">
                  <a:moveTo>
                    <a:pt x="3" y="12"/>
                  </a:moveTo>
                  <a:cubicBezTo>
                    <a:pt x="7" y="10"/>
                    <a:pt x="10" y="9"/>
                    <a:pt x="14" y="8"/>
                  </a:cubicBezTo>
                  <a:cubicBezTo>
                    <a:pt x="17" y="8"/>
                    <a:pt x="19" y="0"/>
                    <a:pt x="16" y="1"/>
                  </a:cubicBezTo>
                  <a:cubicBezTo>
                    <a:pt x="12" y="1"/>
                    <a:pt x="8" y="3"/>
                    <a:pt x="4" y="5"/>
                  </a:cubicBezTo>
                  <a:cubicBezTo>
                    <a:pt x="1" y="7"/>
                    <a:pt x="0" y="14"/>
                    <a:pt x="3" y="12"/>
                  </a:cubicBezTo>
                </a:path>
              </a:pathLst>
            </a:custGeom>
            <a:solidFill>
              <a:srgbClr val="4D4D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8" name="Freeform 250"/>
            <p:cNvSpPr/>
            <p:nvPr/>
          </p:nvSpPr>
          <p:spPr bwMode="auto">
            <a:xfrm>
              <a:off x="4127500" y="869950"/>
              <a:ext cx="25400" cy="22225"/>
            </a:xfrm>
            <a:custGeom>
              <a:avLst/>
              <a:gdLst>
                <a:gd name="T0" fmla="*/ 9 w 9"/>
                <a:gd name="T1" fmla="*/ 4 h 8"/>
                <a:gd name="T2" fmla="*/ 8 w 9"/>
                <a:gd name="T3" fmla="*/ 0 h 8"/>
                <a:gd name="T4" fmla="*/ 5 w 9"/>
                <a:gd name="T5" fmla="*/ 0 h 8"/>
                <a:gd name="T6" fmla="*/ 1 w 9"/>
                <a:gd name="T7" fmla="*/ 5 h 8"/>
                <a:gd name="T8" fmla="*/ 2 w 9"/>
                <a:gd name="T9" fmla="*/ 8 h 8"/>
                <a:gd name="T10" fmla="*/ 5 w 9"/>
                <a:gd name="T11" fmla="*/ 8 h 8"/>
                <a:gd name="T12" fmla="*/ 9 w 9"/>
                <a:gd name="T13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8">
                  <a:moveTo>
                    <a:pt x="9" y="4"/>
                  </a:moveTo>
                  <a:cubicBezTo>
                    <a:pt x="9" y="1"/>
                    <a:pt x="9" y="0"/>
                    <a:pt x="8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1"/>
                    <a:pt x="2" y="3"/>
                    <a:pt x="1" y="5"/>
                  </a:cubicBezTo>
                  <a:cubicBezTo>
                    <a:pt x="0" y="7"/>
                    <a:pt x="1" y="8"/>
                    <a:pt x="2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6" y="8"/>
                    <a:pt x="8" y="6"/>
                    <a:pt x="9" y="4"/>
                  </a:cubicBezTo>
                </a:path>
              </a:pathLst>
            </a:custGeom>
            <a:solidFill>
              <a:srgbClr val="4D4D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9" name="Freeform 251"/>
            <p:cNvSpPr/>
            <p:nvPr/>
          </p:nvSpPr>
          <p:spPr bwMode="auto">
            <a:xfrm>
              <a:off x="3998913" y="869950"/>
              <a:ext cx="42863" cy="58738"/>
            </a:xfrm>
            <a:custGeom>
              <a:avLst/>
              <a:gdLst>
                <a:gd name="T0" fmla="*/ 4 w 15"/>
                <a:gd name="T1" fmla="*/ 18 h 21"/>
                <a:gd name="T2" fmla="*/ 12 w 15"/>
                <a:gd name="T3" fmla="*/ 10 h 21"/>
                <a:gd name="T4" fmla="*/ 11 w 15"/>
                <a:gd name="T5" fmla="*/ 3 h 21"/>
                <a:gd name="T6" fmla="*/ 1 w 15"/>
                <a:gd name="T7" fmla="*/ 15 h 21"/>
                <a:gd name="T8" fmla="*/ 0 w 15"/>
                <a:gd name="T9" fmla="*/ 20 h 21"/>
                <a:gd name="T10" fmla="*/ 4 w 15"/>
                <a:gd name="T11" fmla="*/ 18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21">
                  <a:moveTo>
                    <a:pt x="4" y="18"/>
                  </a:moveTo>
                  <a:cubicBezTo>
                    <a:pt x="7" y="15"/>
                    <a:pt x="9" y="12"/>
                    <a:pt x="12" y="10"/>
                  </a:cubicBezTo>
                  <a:cubicBezTo>
                    <a:pt x="15" y="7"/>
                    <a:pt x="15" y="0"/>
                    <a:pt x="11" y="3"/>
                  </a:cubicBezTo>
                  <a:cubicBezTo>
                    <a:pt x="8" y="7"/>
                    <a:pt x="4" y="10"/>
                    <a:pt x="1" y="15"/>
                  </a:cubicBezTo>
                  <a:cubicBezTo>
                    <a:pt x="0" y="16"/>
                    <a:pt x="0" y="19"/>
                    <a:pt x="0" y="20"/>
                  </a:cubicBezTo>
                  <a:cubicBezTo>
                    <a:pt x="1" y="21"/>
                    <a:pt x="3" y="20"/>
                    <a:pt x="4" y="18"/>
                  </a:cubicBezTo>
                </a:path>
              </a:pathLst>
            </a:custGeom>
            <a:solidFill>
              <a:srgbClr val="4D4D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0" name="Freeform 252"/>
            <p:cNvSpPr/>
            <p:nvPr/>
          </p:nvSpPr>
          <p:spPr bwMode="auto">
            <a:xfrm>
              <a:off x="3933825" y="1227138"/>
              <a:ext cx="42863" cy="57150"/>
            </a:xfrm>
            <a:custGeom>
              <a:avLst/>
              <a:gdLst>
                <a:gd name="T0" fmla="*/ 14 w 15"/>
                <a:gd name="T1" fmla="*/ 10 h 20"/>
                <a:gd name="T2" fmla="*/ 14 w 15"/>
                <a:gd name="T3" fmla="*/ 9 h 20"/>
                <a:gd name="T4" fmla="*/ 11 w 15"/>
                <a:gd name="T5" fmla="*/ 1 h 20"/>
                <a:gd name="T6" fmla="*/ 2 w 15"/>
                <a:gd name="T7" fmla="*/ 10 h 20"/>
                <a:gd name="T8" fmla="*/ 2 w 15"/>
                <a:gd name="T9" fmla="*/ 11 h 20"/>
                <a:gd name="T10" fmla="*/ 5 w 15"/>
                <a:gd name="T11" fmla="*/ 20 h 20"/>
                <a:gd name="T12" fmla="*/ 14 w 15"/>
                <a:gd name="T13" fmla="*/ 1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20">
                  <a:moveTo>
                    <a:pt x="14" y="10"/>
                  </a:moveTo>
                  <a:cubicBezTo>
                    <a:pt x="14" y="9"/>
                    <a:pt x="14" y="9"/>
                    <a:pt x="14" y="9"/>
                  </a:cubicBezTo>
                  <a:cubicBezTo>
                    <a:pt x="15" y="4"/>
                    <a:pt x="14" y="0"/>
                    <a:pt x="11" y="1"/>
                  </a:cubicBezTo>
                  <a:cubicBezTo>
                    <a:pt x="8" y="1"/>
                    <a:pt x="4" y="5"/>
                    <a:pt x="2" y="10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0" y="16"/>
                    <a:pt x="2" y="20"/>
                    <a:pt x="5" y="20"/>
                  </a:cubicBezTo>
                  <a:cubicBezTo>
                    <a:pt x="8" y="19"/>
                    <a:pt x="12" y="15"/>
                    <a:pt x="14" y="10"/>
                  </a:cubicBezTo>
                </a:path>
              </a:pathLst>
            </a:custGeom>
            <a:solidFill>
              <a:srgbClr val="4D4D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1" name="Freeform 253"/>
            <p:cNvSpPr/>
            <p:nvPr/>
          </p:nvSpPr>
          <p:spPr bwMode="auto">
            <a:xfrm>
              <a:off x="3827463" y="1216025"/>
              <a:ext cx="22225" cy="33338"/>
            </a:xfrm>
            <a:custGeom>
              <a:avLst/>
              <a:gdLst>
                <a:gd name="T0" fmla="*/ 7 w 8"/>
                <a:gd name="T1" fmla="*/ 6 h 12"/>
                <a:gd name="T2" fmla="*/ 8 w 8"/>
                <a:gd name="T3" fmla="*/ 6 h 12"/>
                <a:gd name="T4" fmla="*/ 6 w 8"/>
                <a:gd name="T5" fmla="*/ 1 h 12"/>
                <a:gd name="T6" fmla="*/ 1 w 8"/>
                <a:gd name="T7" fmla="*/ 7 h 12"/>
                <a:gd name="T8" fmla="*/ 1 w 8"/>
                <a:gd name="T9" fmla="*/ 7 h 12"/>
                <a:gd name="T10" fmla="*/ 2 w 8"/>
                <a:gd name="T11" fmla="*/ 12 h 12"/>
                <a:gd name="T12" fmla="*/ 7 w 8"/>
                <a:gd name="T13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12">
                  <a:moveTo>
                    <a:pt x="7" y="6"/>
                  </a:moveTo>
                  <a:cubicBezTo>
                    <a:pt x="8" y="6"/>
                    <a:pt x="8" y="6"/>
                    <a:pt x="8" y="6"/>
                  </a:cubicBezTo>
                  <a:cubicBezTo>
                    <a:pt x="8" y="3"/>
                    <a:pt x="8" y="0"/>
                    <a:pt x="6" y="1"/>
                  </a:cubicBezTo>
                  <a:cubicBezTo>
                    <a:pt x="4" y="1"/>
                    <a:pt x="2" y="4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0" y="10"/>
                    <a:pt x="1" y="12"/>
                    <a:pt x="2" y="12"/>
                  </a:cubicBezTo>
                  <a:cubicBezTo>
                    <a:pt x="4" y="12"/>
                    <a:pt x="6" y="9"/>
                    <a:pt x="7" y="6"/>
                  </a:cubicBezTo>
                </a:path>
              </a:pathLst>
            </a:custGeom>
            <a:solidFill>
              <a:srgbClr val="4D4D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2" name="Freeform 254"/>
            <p:cNvSpPr/>
            <p:nvPr/>
          </p:nvSpPr>
          <p:spPr bwMode="auto">
            <a:xfrm>
              <a:off x="3649663" y="1074738"/>
              <a:ext cx="50800" cy="71438"/>
            </a:xfrm>
            <a:custGeom>
              <a:avLst/>
              <a:gdLst>
                <a:gd name="T0" fmla="*/ 12 w 18"/>
                <a:gd name="T1" fmla="*/ 20 h 25"/>
                <a:gd name="T2" fmla="*/ 16 w 18"/>
                <a:gd name="T3" fmla="*/ 12 h 25"/>
                <a:gd name="T4" fmla="*/ 17 w 18"/>
                <a:gd name="T5" fmla="*/ 11 h 25"/>
                <a:gd name="T6" fmla="*/ 17 w 18"/>
                <a:gd name="T7" fmla="*/ 3 h 25"/>
                <a:gd name="T8" fmla="*/ 13 w 18"/>
                <a:gd name="T9" fmla="*/ 0 h 25"/>
                <a:gd name="T10" fmla="*/ 6 w 18"/>
                <a:gd name="T11" fmla="*/ 4 h 25"/>
                <a:gd name="T12" fmla="*/ 2 w 18"/>
                <a:gd name="T13" fmla="*/ 13 h 25"/>
                <a:gd name="T14" fmla="*/ 1 w 18"/>
                <a:gd name="T15" fmla="*/ 14 h 25"/>
                <a:gd name="T16" fmla="*/ 1 w 18"/>
                <a:gd name="T17" fmla="*/ 22 h 25"/>
                <a:gd name="T18" fmla="*/ 5 w 18"/>
                <a:gd name="T19" fmla="*/ 24 h 25"/>
                <a:gd name="T20" fmla="*/ 12 w 18"/>
                <a:gd name="T21" fmla="*/ 2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" h="25">
                  <a:moveTo>
                    <a:pt x="12" y="20"/>
                  </a:moveTo>
                  <a:cubicBezTo>
                    <a:pt x="14" y="18"/>
                    <a:pt x="15" y="15"/>
                    <a:pt x="16" y="12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7" y="8"/>
                    <a:pt x="18" y="5"/>
                    <a:pt x="17" y="3"/>
                  </a:cubicBezTo>
                  <a:cubicBezTo>
                    <a:pt x="16" y="1"/>
                    <a:pt x="15" y="0"/>
                    <a:pt x="13" y="0"/>
                  </a:cubicBezTo>
                  <a:cubicBezTo>
                    <a:pt x="11" y="1"/>
                    <a:pt x="8" y="2"/>
                    <a:pt x="6" y="4"/>
                  </a:cubicBezTo>
                  <a:cubicBezTo>
                    <a:pt x="4" y="7"/>
                    <a:pt x="3" y="10"/>
                    <a:pt x="2" y="13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0" y="17"/>
                    <a:pt x="0" y="20"/>
                    <a:pt x="1" y="22"/>
                  </a:cubicBezTo>
                  <a:cubicBezTo>
                    <a:pt x="2" y="23"/>
                    <a:pt x="3" y="25"/>
                    <a:pt x="5" y="24"/>
                  </a:cubicBezTo>
                  <a:cubicBezTo>
                    <a:pt x="7" y="24"/>
                    <a:pt x="10" y="23"/>
                    <a:pt x="12" y="20"/>
                  </a:cubicBezTo>
                </a:path>
              </a:pathLst>
            </a:custGeom>
            <a:solidFill>
              <a:srgbClr val="4D4D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3" name="Freeform 255"/>
            <p:cNvSpPr/>
            <p:nvPr/>
          </p:nvSpPr>
          <p:spPr bwMode="auto">
            <a:xfrm>
              <a:off x="3765550" y="881063"/>
              <a:ext cx="87313" cy="120650"/>
            </a:xfrm>
            <a:custGeom>
              <a:avLst/>
              <a:gdLst>
                <a:gd name="T0" fmla="*/ 12 w 31"/>
                <a:gd name="T1" fmla="*/ 36 h 43"/>
                <a:gd name="T2" fmla="*/ 25 w 31"/>
                <a:gd name="T3" fmla="*/ 18 h 43"/>
                <a:gd name="T4" fmla="*/ 30 w 31"/>
                <a:gd name="T5" fmla="*/ 4 h 43"/>
                <a:gd name="T6" fmla="*/ 20 w 31"/>
                <a:gd name="T7" fmla="*/ 5 h 43"/>
                <a:gd name="T8" fmla="*/ 4 w 31"/>
                <a:gd name="T9" fmla="*/ 27 h 43"/>
                <a:gd name="T10" fmla="*/ 2 w 31"/>
                <a:gd name="T11" fmla="*/ 41 h 43"/>
                <a:gd name="T12" fmla="*/ 12 w 31"/>
                <a:gd name="T13" fmla="*/ 36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" h="43">
                  <a:moveTo>
                    <a:pt x="12" y="36"/>
                  </a:moveTo>
                  <a:cubicBezTo>
                    <a:pt x="16" y="29"/>
                    <a:pt x="20" y="24"/>
                    <a:pt x="25" y="18"/>
                  </a:cubicBezTo>
                  <a:cubicBezTo>
                    <a:pt x="29" y="14"/>
                    <a:pt x="31" y="7"/>
                    <a:pt x="30" y="4"/>
                  </a:cubicBezTo>
                  <a:cubicBezTo>
                    <a:pt x="28" y="0"/>
                    <a:pt x="24" y="1"/>
                    <a:pt x="20" y="5"/>
                  </a:cubicBezTo>
                  <a:cubicBezTo>
                    <a:pt x="14" y="11"/>
                    <a:pt x="9" y="19"/>
                    <a:pt x="4" y="27"/>
                  </a:cubicBezTo>
                  <a:cubicBezTo>
                    <a:pt x="1" y="32"/>
                    <a:pt x="0" y="38"/>
                    <a:pt x="2" y="41"/>
                  </a:cubicBezTo>
                  <a:cubicBezTo>
                    <a:pt x="4" y="43"/>
                    <a:pt x="9" y="41"/>
                    <a:pt x="12" y="36"/>
                  </a:cubicBezTo>
                </a:path>
              </a:pathLst>
            </a:custGeom>
            <a:solidFill>
              <a:srgbClr val="4D4D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4" name="Freeform 256"/>
            <p:cNvSpPr/>
            <p:nvPr/>
          </p:nvSpPr>
          <p:spPr bwMode="auto">
            <a:xfrm>
              <a:off x="3852863" y="1587500"/>
              <a:ext cx="22225" cy="14288"/>
            </a:xfrm>
            <a:custGeom>
              <a:avLst/>
              <a:gdLst>
                <a:gd name="T0" fmla="*/ 8 w 8"/>
                <a:gd name="T1" fmla="*/ 0 h 5"/>
                <a:gd name="T2" fmla="*/ 8 w 8"/>
                <a:gd name="T3" fmla="*/ 0 h 5"/>
                <a:gd name="T4" fmla="*/ 0 w 8"/>
                <a:gd name="T5" fmla="*/ 5 h 5"/>
                <a:gd name="T6" fmla="*/ 0 w 8"/>
                <a:gd name="T7" fmla="*/ 5 h 5"/>
                <a:gd name="T8" fmla="*/ 8 w 8"/>
                <a:gd name="T9" fmla="*/ 0 h 5"/>
                <a:gd name="T10" fmla="*/ 8 w 8"/>
                <a:gd name="T11" fmla="*/ 0 h 5"/>
                <a:gd name="T12" fmla="*/ 8 w 8"/>
                <a:gd name="T1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5">
                  <a:moveTo>
                    <a:pt x="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5" y="2"/>
                    <a:pt x="3" y="4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3" y="4"/>
                    <a:pt x="5" y="2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</a:path>
              </a:pathLst>
            </a:custGeom>
            <a:solidFill>
              <a:srgbClr val="A7B1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5" name="Freeform 257"/>
            <p:cNvSpPr/>
            <p:nvPr/>
          </p:nvSpPr>
          <p:spPr bwMode="auto">
            <a:xfrm>
              <a:off x="3390900" y="765175"/>
              <a:ext cx="565150" cy="963613"/>
            </a:xfrm>
            <a:custGeom>
              <a:avLst/>
              <a:gdLst>
                <a:gd name="T0" fmla="*/ 127 w 201"/>
                <a:gd name="T1" fmla="*/ 338 h 342"/>
                <a:gd name="T2" fmla="*/ 125 w 201"/>
                <a:gd name="T3" fmla="*/ 339 h 342"/>
                <a:gd name="T4" fmla="*/ 121 w 201"/>
                <a:gd name="T5" fmla="*/ 341 h 342"/>
                <a:gd name="T6" fmla="*/ 119 w 201"/>
                <a:gd name="T7" fmla="*/ 341 h 342"/>
                <a:gd name="T8" fmla="*/ 111 w 201"/>
                <a:gd name="T9" fmla="*/ 342 h 342"/>
                <a:gd name="T10" fmla="*/ 55 w 201"/>
                <a:gd name="T11" fmla="*/ 330 h 342"/>
                <a:gd name="T12" fmla="*/ 20 w 201"/>
                <a:gd name="T13" fmla="*/ 297 h 342"/>
                <a:gd name="T14" fmla="*/ 9 w 201"/>
                <a:gd name="T15" fmla="*/ 282 h 342"/>
                <a:gd name="T16" fmla="*/ 2 w 201"/>
                <a:gd name="T17" fmla="*/ 267 h 342"/>
                <a:gd name="T18" fmla="*/ 1 w 201"/>
                <a:gd name="T19" fmla="*/ 252 h 342"/>
                <a:gd name="T20" fmla="*/ 4 w 201"/>
                <a:gd name="T21" fmla="*/ 239 h 342"/>
                <a:gd name="T22" fmla="*/ 16 w 201"/>
                <a:gd name="T23" fmla="*/ 204 h 342"/>
                <a:gd name="T24" fmla="*/ 26 w 201"/>
                <a:gd name="T25" fmla="*/ 176 h 342"/>
                <a:gd name="T26" fmla="*/ 40 w 201"/>
                <a:gd name="T27" fmla="*/ 150 h 342"/>
                <a:gd name="T28" fmla="*/ 50 w 201"/>
                <a:gd name="T29" fmla="*/ 127 h 342"/>
                <a:gd name="T30" fmla="*/ 67 w 201"/>
                <a:gd name="T31" fmla="*/ 101 h 342"/>
                <a:gd name="T32" fmla="*/ 95 w 201"/>
                <a:gd name="T33" fmla="*/ 62 h 342"/>
                <a:gd name="T34" fmla="*/ 153 w 201"/>
                <a:gd name="T35" fmla="*/ 5 h 342"/>
                <a:gd name="T36" fmla="*/ 167 w 201"/>
                <a:gd name="T37" fmla="*/ 1 h 342"/>
                <a:gd name="T38" fmla="*/ 174 w 201"/>
                <a:gd name="T39" fmla="*/ 7 h 342"/>
                <a:gd name="T40" fmla="*/ 176 w 201"/>
                <a:gd name="T41" fmla="*/ 10 h 342"/>
                <a:gd name="T42" fmla="*/ 199 w 201"/>
                <a:gd name="T43" fmla="*/ 102 h 342"/>
                <a:gd name="T44" fmla="*/ 201 w 201"/>
                <a:gd name="T45" fmla="*/ 133 h 342"/>
                <a:gd name="T46" fmla="*/ 196 w 201"/>
                <a:gd name="T47" fmla="*/ 180 h 342"/>
                <a:gd name="T48" fmla="*/ 186 w 201"/>
                <a:gd name="T49" fmla="*/ 244 h 342"/>
                <a:gd name="T50" fmla="*/ 176 w 201"/>
                <a:gd name="T51" fmla="*/ 275 h 342"/>
                <a:gd name="T52" fmla="*/ 173 w 201"/>
                <a:gd name="T53" fmla="*/ 280 h 342"/>
                <a:gd name="T54" fmla="*/ 168 w 201"/>
                <a:gd name="T55" fmla="*/ 289 h 342"/>
                <a:gd name="T56" fmla="*/ 168 w 201"/>
                <a:gd name="T57" fmla="*/ 290 h 342"/>
                <a:gd name="T58" fmla="*/ 161 w 201"/>
                <a:gd name="T59" fmla="*/ 303 h 342"/>
                <a:gd name="T60" fmla="*/ 152 w 201"/>
                <a:gd name="T61" fmla="*/ 315 h 342"/>
                <a:gd name="T62" fmla="*/ 152 w 201"/>
                <a:gd name="T63" fmla="*/ 315 h 342"/>
                <a:gd name="T64" fmla="*/ 149 w 201"/>
                <a:gd name="T65" fmla="*/ 317 h 342"/>
                <a:gd name="T66" fmla="*/ 138 w 201"/>
                <a:gd name="T67" fmla="*/ 330 h 342"/>
                <a:gd name="T68" fmla="*/ 137 w 201"/>
                <a:gd name="T69" fmla="*/ 331 h 342"/>
                <a:gd name="T70" fmla="*/ 127 w 201"/>
                <a:gd name="T71" fmla="*/ 338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01" h="342">
                  <a:moveTo>
                    <a:pt x="127" y="338"/>
                  </a:moveTo>
                  <a:cubicBezTo>
                    <a:pt x="126" y="338"/>
                    <a:pt x="126" y="339"/>
                    <a:pt x="125" y="339"/>
                  </a:cubicBezTo>
                  <a:cubicBezTo>
                    <a:pt x="124" y="340"/>
                    <a:pt x="123" y="340"/>
                    <a:pt x="121" y="341"/>
                  </a:cubicBezTo>
                  <a:cubicBezTo>
                    <a:pt x="121" y="341"/>
                    <a:pt x="120" y="341"/>
                    <a:pt x="119" y="341"/>
                  </a:cubicBezTo>
                  <a:cubicBezTo>
                    <a:pt x="116" y="342"/>
                    <a:pt x="114" y="342"/>
                    <a:pt x="111" y="342"/>
                  </a:cubicBezTo>
                  <a:cubicBezTo>
                    <a:pt x="91" y="341"/>
                    <a:pt x="71" y="339"/>
                    <a:pt x="55" y="330"/>
                  </a:cubicBezTo>
                  <a:cubicBezTo>
                    <a:pt x="41" y="322"/>
                    <a:pt x="30" y="310"/>
                    <a:pt x="20" y="297"/>
                  </a:cubicBezTo>
                  <a:cubicBezTo>
                    <a:pt x="16" y="292"/>
                    <a:pt x="12" y="287"/>
                    <a:pt x="9" y="282"/>
                  </a:cubicBezTo>
                  <a:cubicBezTo>
                    <a:pt x="6" y="277"/>
                    <a:pt x="4" y="273"/>
                    <a:pt x="2" y="267"/>
                  </a:cubicBezTo>
                  <a:cubicBezTo>
                    <a:pt x="1" y="263"/>
                    <a:pt x="0" y="258"/>
                    <a:pt x="1" y="252"/>
                  </a:cubicBezTo>
                  <a:cubicBezTo>
                    <a:pt x="2" y="247"/>
                    <a:pt x="3" y="243"/>
                    <a:pt x="4" y="239"/>
                  </a:cubicBezTo>
                  <a:cubicBezTo>
                    <a:pt x="8" y="227"/>
                    <a:pt x="12" y="215"/>
                    <a:pt x="16" y="204"/>
                  </a:cubicBezTo>
                  <a:cubicBezTo>
                    <a:pt x="19" y="194"/>
                    <a:pt x="22" y="185"/>
                    <a:pt x="26" y="176"/>
                  </a:cubicBezTo>
                  <a:cubicBezTo>
                    <a:pt x="30" y="167"/>
                    <a:pt x="36" y="159"/>
                    <a:pt x="40" y="150"/>
                  </a:cubicBezTo>
                  <a:cubicBezTo>
                    <a:pt x="43" y="142"/>
                    <a:pt x="46" y="135"/>
                    <a:pt x="50" y="127"/>
                  </a:cubicBezTo>
                  <a:cubicBezTo>
                    <a:pt x="55" y="118"/>
                    <a:pt x="61" y="110"/>
                    <a:pt x="67" y="101"/>
                  </a:cubicBezTo>
                  <a:cubicBezTo>
                    <a:pt x="76" y="88"/>
                    <a:pt x="85" y="75"/>
                    <a:pt x="95" y="62"/>
                  </a:cubicBezTo>
                  <a:cubicBezTo>
                    <a:pt x="114" y="36"/>
                    <a:pt x="132" y="15"/>
                    <a:pt x="153" y="5"/>
                  </a:cubicBezTo>
                  <a:cubicBezTo>
                    <a:pt x="158" y="2"/>
                    <a:pt x="163" y="0"/>
                    <a:pt x="167" y="1"/>
                  </a:cubicBezTo>
                  <a:cubicBezTo>
                    <a:pt x="170" y="2"/>
                    <a:pt x="172" y="5"/>
                    <a:pt x="174" y="7"/>
                  </a:cubicBezTo>
                  <a:cubicBezTo>
                    <a:pt x="175" y="8"/>
                    <a:pt x="175" y="9"/>
                    <a:pt x="176" y="10"/>
                  </a:cubicBezTo>
                  <a:cubicBezTo>
                    <a:pt x="190" y="33"/>
                    <a:pt x="195" y="68"/>
                    <a:pt x="199" y="102"/>
                  </a:cubicBezTo>
                  <a:cubicBezTo>
                    <a:pt x="200" y="112"/>
                    <a:pt x="201" y="122"/>
                    <a:pt x="201" y="133"/>
                  </a:cubicBezTo>
                  <a:cubicBezTo>
                    <a:pt x="200" y="148"/>
                    <a:pt x="198" y="164"/>
                    <a:pt x="196" y="180"/>
                  </a:cubicBezTo>
                  <a:cubicBezTo>
                    <a:pt x="193" y="201"/>
                    <a:pt x="192" y="222"/>
                    <a:pt x="186" y="244"/>
                  </a:cubicBezTo>
                  <a:cubicBezTo>
                    <a:pt x="184" y="254"/>
                    <a:pt x="180" y="265"/>
                    <a:pt x="176" y="275"/>
                  </a:cubicBezTo>
                  <a:cubicBezTo>
                    <a:pt x="175" y="277"/>
                    <a:pt x="174" y="279"/>
                    <a:pt x="173" y="280"/>
                  </a:cubicBezTo>
                  <a:cubicBezTo>
                    <a:pt x="171" y="283"/>
                    <a:pt x="170" y="286"/>
                    <a:pt x="168" y="289"/>
                  </a:cubicBezTo>
                  <a:cubicBezTo>
                    <a:pt x="168" y="289"/>
                    <a:pt x="168" y="290"/>
                    <a:pt x="168" y="290"/>
                  </a:cubicBezTo>
                  <a:cubicBezTo>
                    <a:pt x="165" y="294"/>
                    <a:pt x="163" y="300"/>
                    <a:pt x="161" y="303"/>
                  </a:cubicBezTo>
                  <a:cubicBezTo>
                    <a:pt x="158" y="307"/>
                    <a:pt x="155" y="311"/>
                    <a:pt x="152" y="315"/>
                  </a:cubicBezTo>
                  <a:cubicBezTo>
                    <a:pt x="152" y="315"/>
                    <a:pt x="152" y="315"/>
                    <a:pt x="152" y="315"/>
                  </a:cubicBezTo>
                  <a:cubicBezTo>
                    <a:pt x="151" y="316"/>
                    <a:pt x="150" y="317"/>
                    <a:pt x="149" y="317"/>
                  </a:cubicBezTo>
                  <a:cubicBezTo>
                    <a:pt x="145" y="322"/>
                    <a:pt x="142" y="326"/>
                    <a:pt x="138" y="330"/>
                  </a:cubicBezTo>
                  <a:cubicBezTo>
                    <a:pt x="137" y="330"/>
                    <a:pt x="137" y="331"/>
                    <a:pt x="137" y="331"/>
                  </a:cubicBezTo>
                  <a:cubicBezTo>
                    <a:pt x="133" y="334"/>
                    <a:pt x="130" y="336"/>
                    <a:pt x="127" y="338"/>
                  </a:cubicBezTo>
                </a:path>
              </a:pathLst>
            </a:custGeom>
            <a:solidFill>
              <a:srgbClr val="E1ED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6" name="Freeform 258"/>
            <p:cNvSpPr/>
            <p:nvPr/>
          </p:nvSpPr>
          <p:spPr bwMode="auto">
            <a:xfrm>
              <a:off x="3444875" y="1384300"/>
              <a:ext cx="76200" cy="123825"/>
            </a:xfrm>
            <a:custGeom>
              <a:avLst/>
              <a:gdLst>
                <a:gd name="T0" fmla="*/ 21 w 27"/>
                <a:gd name="T1" fmla="*/ 40 h 44"/>
                <a:gd name="T2" fmla="*/ 27 w 27"/>
                <a:gd name="T3" fmla="*/ 26 h 44"/>
                <a:gd name="T4" fmla="*/ 24 w 27"/>
                <a:gd name="T5" fmla="*/ 16 h 44"/>
                <a:gd name="T6" fmla="*/ 21 w 27"/>
                <a:gd name="T7" fmla="*/ 5 h 44"/>
                <a:gd name="T8" fmla="*/ 13 w 27"/>
                <a:gd name="T9" fmla="*/ 4 h 44"/>
                <a:gd name="T10" fmla="*/ 9 w 27"/>
                <a:gd name="T11" fmla="*/ 10 h 44"/>
                <a:gd name="T12" fmla="*/ 1 w 27"/>
                <a:gd name="T13" fmla="*/ 31 h 44"/>
                <a:gd name="T14" fmla="*/ 12 w 27"/>
                <a:gd name="T15" fmla="*/ 43 h 44"/>
                <a:gd name="T16" fmla="*/ 21 w 27"/>
                <a:gd name="T17" fmla="*/ 4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" h="44">
                  <a:moveTo>
                    <a:pt x="21" y="40"/>
                  </a:moveTo>
                  <a:cubicBezTo>
                    <a:pt x="25" y="37"/>
                    <a:pt x="27" y="30"/>
                    <a:pt x="27" y="26"/>
                  </a:cubicBezTo>
                  <a:cubicBezTo>
                    <a:pt x="26" y="22"/>
                    <a:pt x="25" y="19"/>
                    <a:pt x="24" y="16"/>
                  </a:cubicBezTo>
                  <a:cubicBezTo>
                    <a:pt x="23" y="12"/>
                    <a:pt x="22" y="9"/>
                    <a:pt x="21" y="5"/>
                  </a:cubicBezTo>
                  <a:cubicBezTo>
                    <a:pt x="19" y="2"/>
                    <a:pt x="17" y="0"/>
                    <a:pt x="13" y="4"/>
                  </a:cubicBezTo>
                  <a:cubicBezTo>
                    <a:pt x="11" y="5"/>
                    <a:pt x="10" y="8"/>
                    <a:pt x="9" y="10"/>
                  </a:cubicBezTo>
                  <a:cubicBezTo>
                    <a:pt x="3" y="15"/>
                    <a:pt x="0" y="25"/>
                    <a:pt x="1" y="31"/>
                  </a:cubicBezTo>
                  <a:cubicBezTo>
                    <a:pt x="2" y="37"/>
                    <a:pt x="8" y="41"/>
                    <a:pt x="12" y="43"/>
                  </a:cubicBezTo>
                  <a:cubicBezTo>
                    <a:pt x="14" y="43"/>
                    <a:pt x="17" y="44"/>
                    <a:pt x="21" y="40"/>
                  </a:cubicBezTo>
                </a:path>
              </a:pathLst>
            </a:custGeom>
            <a:solidFill>
              <a:srgbClr val="F8CB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7" name="Freeform 259"/>
            <p:cNvSpPr/>
            <p:nvPr/>
          </p:nvSpPr>
          <p:spPr bwMode="auto">
            <a:xfrm>
              <a:off x="3540125" y="1176338"/>
              <a:ext cx="96838" cy="160338"/>
            </a:xfrm>
            <a:custGeom>
              <a:avLst/>
              <a:gdLst>
                <a:gd name="T0" fmla="*/ 33 w 34"/>
                <a:gd name="T1" fmla="*/ 30 h 57"/>
                <a:gd name="T2" fmla="*/ 24 w 34"/>
                <a:gd name="T3" fmla="*/ 7 h 57"/>
                <a:gd name="T4" fmla="*/ 12 w 34"/>
                <a:gd name="T5" fmla="*/ 19 h 57"/>
                <a:gd name="T6" fmla="*/ 7 w 34"/>
                <a:gd name="T7" fmla="*/ 28 h 57"/>
                <a:gd name="T8" fmla="*/ 5 w 34"/>
                <a:gd name="T9" fmla="*/ 30 h 57"/>
                <a:gd name="T10" fmla="*/ 2 w 34"/>
                <a:gd name="T11" fmla="*/ 37 h 57"/>
                <a:gd name="T12" fmla="*/ 4 w 34"/>
                <a:gd name="T13" fmla="*/ 48 h 57"/>
                <a:gd name="T14" fmla="*/ 19 w 34"/>
                <a:gd name="T15" fmla="*/ 55 h 57"/>
                <a:gd name="T16" fmla="*/ 33 w 34"/>
                <a:gd name="T17" fmla="*/ 3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" h="57">
                  <a:moveTo>
                    <a:pt x="33" y="30"/>
                  </a:moveTo>
                  <a:cubicBezTo>
                    <a:pt x="31" y="21"/>
                    <a:pt x="27" y="14"/>
                    <a:pt x="24" y="7"/>
                  </a:cubicBezTo>
                  <a:cubicBezTo>
                    <a:pt x="22" y="0"/>
                    <a:pt x="12" y="11"/>
                    <a:pt x="12" y="19"/>
                  </a:cubicBezTo>
                  <a:cubicBezTo>
                    <a:pt x="9" y="21"/>
                    <a:pt x="8" y="24"/>
                    <a:pt x="7" y="28"/>
                  </a:cubicBezTo>
                  <a:cubicBezTo>
                    <a:pt x="6" y="29"/>
                    <a:pt x="6" y="29"/>
                    <a:pt x="5" y="30"/>
                  </a:cubicBezTo>
                  <a:cubicBezTo>
                    <a:pt x="4" y="32"/>
                    <a:pt x="3" y="34"/>
                    <a:pt x="2" y="37"/>
                  </a:cubicBezTo>
                  <a:cubicBezTo>
                    <a:pt x="0" y="43"/>
                    <a:pt x="2" y="46"/>
                    <a:pt x="4" y="48"/>
                  </a:cubicBezTo>
                  <a:cubicBezTo>
                    <a:pt x="8" y="52"/>
                    <a:pt x="13" y="57"/>
                    <a:pt x="19" y="55"/>
                  </a:cubicBezTo>
                  <a:cubicBezTo>
                    <a:pt x="27" y="52"/>
                    <a:pt x="34" y="39"/>
                    <a:pt x="33" y="30"/>
                  </a:cubicBezTo>
                </a:path>
              </a:pathLst>
            </a:custGeom>
            <a:solidFill>
              <a:srgbClr val="F8CB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8" name="Freeform 260"/>
            <p:cNvSpPr/>
            <p:nvPr/>
          </p:nvSpPr>
          <p:spPr bwMode="auto">
            <a:xfrm>
              <a:off x="3390900" y="765175"/>
              <a:ext cx="495300" cy="793750"/>
            </a:xfrm>
            <a:custGeom>
              <a:avLst/>
              <a:gdLst>
                <a:gd name="T0" fmla="*/ 9 w 176"/>
                <a:gd name="T1" fmla="*/ 282 h 282"/>
                <a:gd name="T2" fmla="*/ 2 w 176"/>
                <a:gd name="T3" fmla="*/ 267 h 282"/>
                <a:gd name="T4" fmla="*/ 1 w 176"/>
                <a:gd name="T5" fmla="*/ 252 h 282"/>
                <a:gd name="T6" fmla="*/ 4 w 176"/>
                <a:gd name="T7" fmla="*/ 239 h 282"/>
                <a:gd name="T8" fmla="*/ 16 w 176"/>
                <a:gd name="T9" fmla="*/ 204 h 282"/>
                <a:gd name="T10" fmla="*/ 26 w 176"/>
                <a:gd name="T11" fmla="*/ 176 h 282"/>
                <a:gd name="T12" fmla="*/ 40 w 176"/>
                <a:gd name="T13" fmla="*/ 150 h 282"/>
                <a:gd name="T14" fmla="*/ 50 w 176"/>
                <a:gd name="T15" fmla="*/ 127 h 282"/>
                <a:gd name="T16" fmla="*/ 67 w 176"/>
                <a:gd name="T17" fmla="*/ 101 h 282"/>
                <a:gd name="T18" fmla="*/ 95 w 176"/>
                <a:gd name="T19" fmla="*/ 62 h 282"/>
                <a:gd name="T20" fmla="*/ 153 w 176"/>
                <a:gd name="T21" fmla="*/ 5 h 282"/>
                <a:gd name="T22" fmla="*/ 167 w 176"/>
                <a:gd name="T23" fmla="*/ 1 h 282"/>
                <a:gd name="T24" fmla="*/ 174 w 176"/>
                <a:gd name="T25" fmla="*/ 7 h 282"/>
                <a:gd name="T26" fmla="*/ 176 w 176"/>
                <a:gd name="T27" fmla="*/ 10 h 282"/>
                <a:gd name="T28" fmla="*/ 154 w 176"/>
                <a:gd name="T29" fmla="*/ 19 h 282"/>
                <a:gd name="T30" fmla="*/ 128 w 176"/>
                <a:gd name="T31" fmla="*/ 45 h 282"/>
                <a:gd name="T32" fmla="*/ 55 w 176"/>
                <a:gd name="T33" fmla="*/ 148 h 282"/>
                <a:gd name="T34" fmla="*/ 30 w 176"/>
                <a:gd name="T35" fmla="*/ 199 h 282"/>
                <a:gd name="T36" fmla="*/ 23 w 176"/>
                <a:gd name="T37" fmla="*/ 214 h 282"/>
                <a:gd name="T38" fmla="*/ 17 w 176"/>
                <a:gd name="T39" fmla="*/ 234 h 282"/>
                <a:gd name="T40" fmla="*/ 11 w 176"/>
                <a:gd name="T41" fmla="*/ 270 h 282"/>
                <a:gd name="T42" fmla="*/ 9 w 176"/>
                <a:gd name="T43" fmla="*/ 282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76" h="282">
                  <a:moveTo>
                    <a:pt x="9" y="282"/>
                  </a:moveTo>
                  <a:cubicBezTo>
                    <a:pt x="6" y="277"/>
                    <a:pt x="4" y="273"/>
                    <a:pt x="2" y="267"/>
                  </a:cubicBezTo>
                  <a:cubicBezTo>
                    <a:pt x="1" y="263"/>
                    <a:pt x="0" y="258"/>
                    <a:pt x="1" y="252"/>
                  </a:cubicBezTo>
                  <a:cubicBezTo>
                    <a:pt x="2" y="247"/>
                    <a:pt x="3" y="243"/>
                    <a:pt x="4" y="239"/>
                  </a:cubicBezTo>
                  <a:cubicBezTo>
                    <a:pt x="8" y="227"/>
                    <a:pt x="12" y="215"/>
                    <a:pt x="16" y="204"/>
                  </a:cubicBezTo>
                  <a:cubicBezTo>
                    <a:pt x="19" y="194"/>
                    <a:pt x="22" y="185"/>
                    <a:pt x="26" y="176"/>
                  </a:cubicBezTo>
                  <a:cubicBezTo>
                    <a:pt x="30" y="167"/>
                    <a:pt x="36" y="159"/>
                    <a:pt x="40" y="150"/>
                  </a:cubicBezTo>
                  <a:cubicBezTo>
                    <a:pt x="43" y="142"/>
                    <a:pt x="46" y="135"/>
                    <a:pt x="50" y="127"/>
                  </a:cubicBezTo>
                  <a:cubicBezTo>
                    <a:pt x="55" y="118"/>
                    <a:pt x="61" y="110"/>
                    <a:pt x="67" y="101"/>
                  </a:cubicBezTo>
                  <a:cubicBezTo>
                    <a:pt x="76" y="88"/>
                    <a:pt x="85" y="75"/>
                    <a:pt x="95" y="62"/>
                  </a:cubicBezTo>
                  <a:cubicBezTo>
                    <a:pt x="114" y="36"/>
                    <a:pt x="132" y="15"/>
                    <a:pt x="153" y="5"/>
                  </a:cubicBezTo>
                  <a:cubicBezTo>
                    <a:pt x="158" y="2"/>
                    <a:pt x="163" y="0"/>
                    <a:pt x="167" y="1"/>
                  </a:cubicBezTo>
                  <a:cubicBezTo>
                    <a:pt x="170" y="2"/>
                    <a:pt x="172" y="5"/>
                    <a:pt x="174" y="7"/>
                  </a:cubicBezTo>
                  <a:cubicBezTo>
                    <a:pt x="175" y="8"/>
                    <a:pt x="175" y="9"/>
                    <a:pt x="176" y="10"/>
                  </a:cubicBezTo>
                  <a:cubicBezTo>
                    <a:pt x="169" y="12"/>
                    <a:pt x="163" y="12"/>
                    <a:pt x="154" y="19"/>
                  </a:cubicBezTo>
                  <a:cubicBezTo>
                    <a:pt x="145" y="26"/>
                    <a:pt x="136" y="36"/>
                    <a:pt x="128" y="45"/>
                  </a:cubicBezTo>
                  <a:cubicBezTo>
                    <a:pt x="102" y="75"/>
                    <a:pt x="74" y="109"/>
                    <a:pt x="55" y="148"/>
                  </a:cubicBezTo>
                  <a:cubicBezTo>
                    <a:pt x="46" y="165"/>
                    <a:pt x="38" y="182"/>
                    <a:pt x="30" y="199"/>
                  </a:cubicBezTo>
                  <a:cubicBezTo>
                    <a:pt x="27" y="204"/>
                    <a:pt x="25" y="209"/>
                    <a:pt x="23" y="214"/>
                  </a:cubicBezTo>
                  <a:cubicBezTo>
                    <a:pt x="20" y="220"/>
                    <a:pt x="19" y="227"/>
                    <a:pt x="17" y="234"/>
                  </a:cubicBezTo>
                  <a:cubicBezTo>
                    <a:pt x="14" y="246"/>
                    <a:pt x="12" y="258"/>
                    <a:pt x="11" y="270"/>
                  </a:cubicBezTo>
                  <a:cubicBezTo>
                    <a:pt x="10" y="274"/>
                    <a:pt x="9" y="278"/>
                    <a:pt x="9" y="282"/>
                  </a:cubicBezTo>
                </a:path>
              </a:pathLst>
            </a:custGeom>
            <a:solidFill>
              <a:srgbClr val="7EB4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9" name="Freeform 261"/>
            <p:cNvSpPr/>
            <p:nvPr/>
          </p:nvSpPr>
          <p:spPr bwMode="auto">
            <a:xfrm>
              <a:off x="3863975" y="974725"/>
              <a:ext cx="66675" cy="604838"/>
            </a:xfrm>
            <a:custGeom>
              <a:avLst/>
              <a:gdLst>
                <a:gd name="T0" fmla="*/ 0 w 24"/>
                <a:gd name="T1" fmla="*/ 215 h 215"/>
                <a:gd name="T2" fmla="*/ 1 w 24"/>
                <a:gd name="T3" fmla="*/ 212 h 215"/>
                <a:gd name="T4" fmla="*/ 3 w 24"/>
                <a:gd name="T5" fmla="*/ 202 h 215"/>
                <a:gd name="T6" fmla="*/ 4 w 24"/>
                <a:gd name="T7" fmla="*/ 197 h 215"/>
                <a:gd name="T8" fmla="*/ 5 w 24"/>
                <a:gd name="T9" fmla="*/ 192 h 215"/>
                <a:gd name="T10" fmla="*/ 9 w 24"/>
                <a:gd name="T11" fmla="*/ 169 h 215"/>
                <a:gd name="T12" fmla="*/ 11 w 24"/>
                <a:gd name="T13" fmla="*/ 158 h 215"/>
                <a:gd name="T14" fmla="*/ 12 w 24"/>
                <a:gd name="T15" fmla="*/ 146 h 215"/>
                <a:gd name="T16" fmla="*/ 14 w 24"/>
                <a:gd name="T17" fmla="*/ 134 h 215"/>
                <a:gd name="T18" fmla="*/ 15 w 24"/>
                <a:gd name="T19" fmla="*/ 122 h 215"/>
                <a:gd name="T20" fmla="*/ 17 w 24"/>
                <a:gd name="T21" fmla="*/ 99 h 215"/>
                <a:gd name="T22" fmla="*/ 18 w 24"/>
                <a:gd name="T23" fmla="*/ 87 h 215"/>
                <a:gd name="T24" fmla="*/ 19 w 24"/>
                <a:gd name="T25" fmla="*/ 76 h 215"/>
                <a:gd name="T26" fmla="*/ 20 w 24"/>
                <a:gd name="T27" fmla="*/ 55 h 215"/>
                <a:gd name="T28" fmla="*/ 21 w 24"/>
                <a:gd name="T29" fmla="*/ 36 h 215"/>
                <a:gd name="T30" fmla="*/ 21 w 24"/>
                <a:gd name="T31" fmla="*/ 21 h 215"/>
                <a:gd name="T32" fmla="*/ 21 w 24"/>
                <a:gd name="T33" fmla="*/ 9 h 215"/>
                <a:gd name="T34" fmla="*/ 20 w 24"/>
                <a:gd name="T35" fmla="*/ 3 h 215"/>
                <a:gd name="T36" fmla="*/ 19 w 24"/>
                <a:gd name="T37" fmla="*/ 0 h 215"/>
                <a:gd name="T38" fmla="*/ 20 w 24"/>
                <a:gd name="T39" fmla="*/ 2 h 215"/>
                <a:gd name="T40" fmla="*/ 22 w 24"/>
                <a:gd name="T41" fmla="*/ 8 h 215"/>
                <a:gd name="T42" fmla="*/ 23 w 24"/>
                <a:gd name="T43" fmla="*/ 19 h 215"/>
                <a:gd name="T44" fmla="*/ 24 w 24"/>
                <a:gd name="T45" fmla="*/ 34 h 215"/>
                <a:gd name="T46" fmla="*/ 24 w 24"/>
                <a:gd name="T47" fmla="*/ 52 h 215"/>
                <a:gd name="T48" fmla="*/ 23 w 24"/>
                <a:gd name="T49" fmla="*/ 73 h 215"/>
                <a:gd name="T50" fmla="*/ 22 w 24"/>
                <a:gd name="T51" fmla="*/ 96 h 215"/>
                <a:gd name="T52" fmla="*/ 21 w 24"/>
                <a:gd name="T53" fmla="*/ 107 h 215"/>
                <a:gd name="T54" fmla="*/ 20 w 24"/>
                <a:gd name="T55" fmla="*/ 119 h 215"/>
                <a:gd name="T56" fmla="*/ 19 w 24"/>
                <a:gd name="T57" fmla="*/ 131 h 215"/>
                <a:gd name="T58" fmla="*/ 17 w 24"/>
                <a:gd name="T59" fmla="*/ 144 h 215"/>
                <a:gd name="T60" fmla="*/ 13 w 24"/>
                <a:gd name="T61" fmla="*/ 168 h 215"/>
                <a:gd name="T62" fmla="*/ 9 w 24"/>
                <a:gd name="T63" fmla="*/ 191 h 215"/>
                <a:gd name="T64" fmla="*/ 5 w 24"/>
                <a:gd name="T65" fmla="*/ 206 h 215"/>
                <a:gd name="T66" fmla="*/ 0 w 24"/>
                <a:gd name="T67" fmla="*/ 215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4" h="215">
                  <a:moveTo>
                    <a:pt x="0" y="215"/>
                  </a:moveTo>
                  <a:cubicBezTo>
                    <a:pt x="0" y="214"/>
                    <a:pt x="1" y="213"/>
                    <a:pt x="1" y="212"/>
                  </a:cubicBezTo>
                  <a:cubicBezTo>
                    <a:pt x="1" y="209"/>
                    <a:pt x="2" y="206"/>
                    <a:pt x="3" y="202"/>
                  </a:cubicBezTo>
                  <a:cubicBezTo>
                    <a:pt x="3" y="201"/>
                    <a:pt x="4" y="199"/>
                    <a:pt x="4" y="197"/>
                  </a:cubicBezTo>
                  <a:cubicBezTo>
                    <a:pt x="4" y="195"/>
                    <a:pt x="5" y="194"/>
                    <a:pt x="5" y="192"/>
                  </a:cubicBezTo>
                  <a:cubicBezTo>
                    <a:pt x="6" y="185"/>
                    <a:pt x="8" y="177"/>
                    <a:pt x="9" y="169"/>
                  </a:cubicBezTo>
                  <a:cubicBezTo>
                    <a:pt x="10" y="166"/>
                    <a:pt x="10" y="162"/>
                    <a:pt x="11" y="158"/>
                  </a:cubicBezTo>
                  <a:cubicBezTo>
                    <a:pt x="11" y="154"/>
                    <a:pt x="12" y="150"/>
                    <a:pt x="12" y="146"/>
                  </a:cubicBezTo>
                  <a:cubicBezTo>
                    <a:pt x="13" y="142"/>
                    <a:pt x="13" y="138"/>
                    <a:pt x="14" y="134"/>
                  </a:cubicBezTo>
                  <a:cubicBezTo>
                    <a:pt x="14" y="130"/>
                    <a:pt x="15" y="126"/>
                    <a:pt x="15" y="122"/>
                  </a:cubicBezTo>
                  <a:cubicBezTo>
                    <a:pt x="16" y="114"/>
                    <a:pt x="17" y="106"/>
                    <a:pt x="17" y="99"/>
                  </a:cubicBezTo>
                  <a:cubicBezTo>
                    <a:pt x="17" y="95"/>
                    <a:pt x="18" y="91"/>
                    <a:pt x="18" y="87"/>
                  </a:cubicBezTo>
                  <a:cubicBezTo>
                    <a:pt x="18" y="83"/>
                    <a:pt x="18" y="80"/>
                    <a:pt x="19" y="76"/>
                  </a:cubicBezTo>
                  <a:cubicBezTo>
                    <a:pt x="19" y="69"/>
                    <a:pt x="20" y="62"/>
                    <a:pt x="20" y="55"/>
                  </a:cubicBezTo>
                  <a:cubicBezTo>
                    <a:pt x="20" y="48"/>
                    <a:pt x="20" y="42"/>
                    <a:pt x="21" y="36"/>
                  </a:cubicBezTo>
                  <a:cubicBezTo>
                    <a:pt x="21" y="31"/>
                    <a:pt x="21" y="25"/>
                    <a:pt x="21" y="21"/>
                  </a:cubicBezTo>
                  <a:cubicBezTo>
                    <a:pt x="21" y="16"/>
                    <a:pt x="21" y="12"/>
                    <a:pt x="21" y="9"/>
                  </a:cubicBezTo>
                  <a:cubicBezTo>
                    <a:pt x="20" y="6"/>
                    <a:pt x="20" y="4"/>
                    <a:pt x="20" y="3"/>
                  </a:cubicBezTo>
                  <a:cubicBezTo>
                    <a:pt x="20" y="1"/>
                    <a:pt x="19" y="1"/>
                    <a:pt x="19" y="0"/>
                  </a:cubicBezTo>
                  <a:cubicBezTo>
                    <a:pt x="19" y="0"/>
                    <a:pt x="20" y="1"/>
                    <a:pt x="20" y="2"/>
                  </a:cubicBezTo>
                  <a:cubicBezTo>
                    <a:pt x="20" y="4"/>
                    <a:pt x="21" y="6"/>
                    <a:pt x="22" y="8"/>
                  </a:cubicBezTo>
                  <a:cubicBezTo>
                    <a:pt x="22" y="11"/>
                    <a:pt x="23" y="15"/>
                    <a:pt x="23" y="19"/>
                  </a:cubicBezTo>
                  <a:cubicBezTo>
                    <a:pt x="23" y="24"/>
                    <a:pt x="24" y="29"/>
                    <a:pt x="24" y="34"/>
                  </a:cubicBezTo>
                  <a:cubicBezTo>
                    <a:pt x="24" y="40"/>
                    <a:pt x="24" y="46"/>
                    <a:pt x="24" y="52"/>
                  </a:cubicBezTo>
                  <a:cubicBezTo>
                    <a:pt x="24" y="59"/>
                    <a:pt x="23" y="66"/>
                    <a:pt x="23" y="73"/>
                  </a:cubicBezTo>
                  <a:cubicBezTo>
                    <a:pt x="23" y="80"/>
                    <a:pt x="23" y="88"/>
                    <a:pt x="22" y="96"/>
                  </a:cubicBezTo>
                  <a:cubicBezTo>
                    <a:pt x="22" y="99"/>
                    <a:pt x="21" y="103"/>
                    <a:pt x="21" y="107"/>
                  </a:cubicBezTo>
                  <a:cubicBezTo>
                    <a:pt x="21" y="111"/>
                    <a:pt x="20" y="115"/>
                    <a:pt x="20" y="119"/>
                  </a:cubicBezTo>
                  <a:cubicBezTo>
                    <a:pt x="20" y="123"/>
                    <a:pt x="19" y="127"/>
                    <a:pt x="19" y="131"/>
                  </a:cubicBezTo>
                  <a:cubicBezTo>
                    <a:pt x="18" y="136"/>
                    <a:pt x="18" y="140"/>
                    <a:pt x="17" y="144"/>
                  </a:cubicBezTo>
                  <a:cubicBezTo>
                    <a:pt x="16" y="152"/>
                    <a:pt x="15" y="160"/>
                    <a:pt x="13" y="168"/>
                  </a:cubicBezTo>
                  <a:cubicBezTo>
                    <a:pt x="12" y="176"/>
                    <a:pt x="10" y="183"/>
                    <a:pt x="9" y="191"/>
                  </a:cubicBezTo>
                  <a:cubicBezTo>
                    <a:pt x="7" y="196"/>
                    <a:pt x="6" y="201"/>
                    <a:pt x="5" y="206"/>
                  </a:cubicBezTo>
                  <a:cubicBezTo>
                    <a:pt x="3" y="209"/>
                    <a:pt x="2" y="212"/>
                    <a:pt x="0" y="215"/>
                  </a:cubicBezTo>
                </a:path>
              </a:pathLst>
            </a:custGeom>
            <a:solidFill>
              <a:srgbClr val="7EB4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0" name="Freeform 262"/>
            <p:cNvSpPr/>
            <p:nvPr/>
          </p:nvSpPr>
          <p:spPr bwMode="auto">
            <a:xfrm>
              <a:off x="3802063" y="960438"/>
              <a:ext cx="55563" cy="696913"/>
            </a:xfrm>
            <a:custGeom>
              <a:avLst/>
              <a:gdLst>
                <a:gd name="T0" fmla="*/ 3 w 20"/>
                <a:gd name="T1" fmla="*/ 248 h 248"/>
                <a:gd name="T2" fmla="*/ 6 w 20"/>
                <a:gd name="T3" fmla="*/ 229 h 248"/>
                <a:gd name="T4" fmla="*/ 9 w 20"/>
                <a:gd name="T5" fmla="*/ 206 h 248"/>
                <a:gd name="T6" fmla="*/ 11 w 20"/>
                <a:gd name="T7" fmla="*/ 181 h 248"/>
                <a:gd name="T8" fmla="*/ 13 w 20"/>
                <a:gd name="T9" fmla="*/ 155 h 248"/>
                <a:gd name="T10" fmla="*/ 15 w 20"/>
                <a:gd name="T11" fmla="*/ 127 h 248"/>
                <a:gd name="T12" fmla="*/ 15 w 20"/>
                <a:gd name="T13" fmla="*/ 101 h 248"/>
                <a:gd name="T14" fmla="*/ 15 w 20"/>
                <a:gd name="T15" fmla="*/ 76 h 248"/>
                <a:gd name="T16" fmla="*/ 13 w 20"/>
                <a:gd name="T17" fmla="*/ 54 h 248"/>
                <a:gd name="T18" fmla="*/ 9 w 20"/>
                <a:gd name="T19" fmla="*/ 37 h 248"/>
                <a:gd name="T20" fmla="*/ 2 w 20"/>
                <a:gd name="T21" fmla="*/ 10 h 248"/>
                <a:gd name="T22" fmla="*/ 0 w 20"/>
                <a:gd name="T23" fmla="*/ 0 h 248"/>
                <a:gd name="T24" fmla="*/ 3 w 20"/>
                <a:gd name="T25" fmla="*/ 9 h 248"/>
                <a:gd name="T26" fmla="*/ 7 w 20"/>
                <a:gd name="T27" fmla="*/ 20 h 248"/>
                <a:gd name="T28" fmla="*/ 12 w 20"/>
                <a:gd name="T29" fmla="*/ 34 h 248"/>
                <a:gd name="T30" fmla="*/ 16 w 20"/>
                <a:gd name="T31" fmla="*/ 51 h 248"/>
                <a:gd name="T32" fmla="*/ 19 w 20"/>
                <a:gd name="T33" fmla="*/ 72 h 248"/>
                <a:gd name="T34" fmla="*/ 20 w 20"/>
                <a:gd name="T35" fmla="*/ 97 h 248"/>
                <a:gd name="T36" fmla="*/ 20 w 20"/>
                <a:gd name="T37" fmla="*/ 124 h 248"/>
                <a:gd name="T38" fmla="*/ 18 w 20"/>
                <a:gd name="T39" fmla="*/ 152 h 248"/>
                <a:gd name="T40" fmla="*/ 16 w 20"/>
                <a:gd name="T41" fmla="*/ 179 h 248"/>
                <a:gd name="T42" fmla="*/ 12 w 20"/>
                <a:gd name="T43" fmla="*/ 204 h 248"/>
                <a:gd name="T44" fmla="*/ 9 w 20"/>
                <a:gd name="T45" fmla="*/ 228 h 248"/>
                <a:gd name="T46" fmla="*/ 6 w 20"/>
                <a:gd name="T47" fmla="*/ 246 h 248"/>
                <a:gd name="T48" fmla="*/ 6 w 20"/>
                <a:gd name="T49" fmla="*/ 246 h 248"/>
                <a:gd name="T50" fmla="*/ 3 w 20"/>
                <a:gd name="T51" fmla="*/ 248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0" h="248">
                  <a:moveTo>
                    <a:pt x="3" y="248"/>
                  </a:moveTo>
                  <a:cubicBezTo>
                    <a:pt x="4" y="243"/>
                    <a:pt x="5" y="236"/>
                    <a:pt x="6" y="229"/>
                  </a:cubicBezTo>
                  <a:cubicBezTo>
                    <a:pt x="7" y="222"/>
                    <a:pt x="8" y="214"/>
                    <a:pt x="9" y="206"/>
                  </a:cubicBezTo>
                  <a:cubicBezTo>
                    <a:pt x="10" y="198"/>
                    <a:pt x="10" y="190"/>
                    <a:pt x="11" y="181"/>
                  </a:cubicBezTo>
                  <a:cubicBezTo>
                    <a:pt x="12" y="172"/>
                    <a:pt x="13" y="164"/>
                    <a:pt x="13" y="155"/>
                  </a:cubicBezTo>
                  <a:cubicBezTo>
                    <a:pt x="14" y="146"/>
                    <a:pt x="14" y="136"/>
                    <a:pt x="15" y="127"/>
                  </a:cubicBezTo>
                  <a:cubicBezTo>
                    <a:pt x="15" y="118"/>
                    <a:pt x="15" y="109"/>
                    <a:pt x="15" y="101"/>
                  </a:cubicBezTo>
                  <a:cubicBezTo>
                    <a:pt x="15" y="92"/>
                    <a:pt x="15" y="84"/>
                    <a:pt x="15" y="76"/>
                  </a:cubicBezTo>
                  <a:cubicBezTo>
                    <a:pt x="14" y="68"/>
                    <a:pt x="14" y="61"/>
                    <a:pt x="13" y="54"/>
                  </a:cubicBezTo>
                  <a:cubicBezTo>
                    <a:pt x="11" y="48"/>
                    <a:pt x="10" y="42"/>
                    <a:pt x="9" y="37"/>
                  </a:cubicBezTo>
                  <a:cubicBezTo>
                    <a:pt x="6" y="26"/>
                    <a:pt x="4" y="17"/>
                    <a:pt x="2" y="10"/>
                  </a:cubicBezTo>
                  <a:cubicBezTo>
                    <a:pt x="1" y="4"/>
                    <a:pt x="0" y="1"/>
                    <a:pt x="0" y="0"/>
                  </a:cubicBezTo>
                  <a:cubicBezTo>
                    <a:pt x="0" y="1"/>
                    <a:pt x="1" y="4"/>
                    <a:pt x="3" y="9"/>
                  </a:cubicBezTo>
                  <a:cubicBezTo>
                    <a:pt x="4" y="12"/>
                    <a:pt x="6" y="16"/>
                    <a:pt x="7" y="20"/>
                  </a:cubicBezTo>
                  <a:cubicBezTo>
                    <a:pt x="8" y="24"/>
                    <a:pt x="10" y="28"/>
                    <a:pt x="12" y="34"/>
                  </a:cubicBezTo>
                  <a:cubicBezTo>
                    <a:pt x="13" y="39"/>
                    <a:pt x="15" y="44"/>
                    <a:pt x="16" y="51"/>
                  </a:cubicBezTo>
                  <a:cubicBezTo>
                    <a:pt x="18" y="57"/>
                    <a:pt x="19" y="65"/>
                    <a:pt x="19" y="72"/>
                  </a:cubicBezTo>
                  <a:cubicBezTo>
                    <a:pt x="20" y="80"/>
                    <a:pt x="20" y="89"/>
                    <a:pt x="20" y="97"/>
                  </a:cubicBezTo>
                  <a:cubicBezTo>
                    <a:pt x="20" y="106"/>
                    <a:pt x="20" y="115"/>
                    <a:pt x="20" y="124"/>
                  </a:cubicBezTo>
                  <a:cubicBezTo>
                    <a:pt x="19" y="133"/>
                    <a:pt x="19" y="142"/>
                    <a:pt x="18" y="152"/>
                  </a:cubicBezTo>
                  <a:cubicBezTo>
                    <a:pt x="17" y="161"/>
                    <a:pt x="16" y="170"/>
                    <a:pt x="16" y="179"/>
                  </a:cubicBezTo>
                  <a:cubicBezTo>
                    <a:pt x="15" y="188"/>
                    <a:pt x="13" y="196"/>
                    <a:pt x="12" y="204"/>
                  </a:cubicBezTo>
                  <a:cubicBezTo>
                    <a:pt x="11" y="213"/>
                    <a:pt x="10" y="221"/>
                    <a:pt x="9" y="228"/>
                  </a:cubicBezTo>
                  <a:cubicBezTo>
                    <a:pt x="8" y="234"/>
                    <a:pt x="7" y="240"/>
                    <a:pt x="6" y="246"/>
                  </a:cubicBezTo>
                  <a:cubicBezTo>
                    <a:pt x="6" y="246"/>
                    <a:pt x="6" y="246"/>
                    <a:pt x="6" y="246"/>
                  </a:cubicBezTo>
                  <a:cubicBezTo>
                    <a:pt x="5" y="247"/>
                    <a:pt x="4" y="248"/>
                    <a:pt x="3" y="248"/>
                  </a:cubicBezTo>
                </a:path>
              </a:pathLst>
            </a:custGeom>
            <a:solidFill>
              <a:srgbClr val="7EB4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1" name="Freeform 263"/>
            <p:cNvSpPr/>
            <p:nvPr/>
          </p:nvSpPr>
          <p:spPr bwMode="auto">
            <a:xfrm>
              <a:off x="3659188" y="1089025"/>
              <a:ext cx="123825" cy="608013"/>
            </a:xfrm>
            <a:custGeom>
              <a:avLst/>
              <a:gdLst>
                <a:gd name="T0" fmla="*/ 42 w 44"/>
                <a:gd name="T1" fmla="*/ 216 h 216"/>
                <a:gd name="T2" fmla="*/ 42 w 44"/>
                <a:gd name="T3" fmla="*/ 211 h 216"/>
                <a:gd name="T4" fmla="*/ 42 w 44"/>
                <a:gd name="T5" fmla="*/ 204 h 216"/>
                <a:gd name="T6" fmla="*/ 42 w 44"/>
                <a:gd name="T7" fmla="*/ 196 h 216"/>
                <a:gd name="T8" fmla="*/ 41 w 44"/>
                <a:gd name="T9" fmla="*/ 187 h 216"/>
                <a:gd name="T10" fmla="*/ 41 w 44"/>
                <a:gd name="T11" fmla="*/ 178 h 216"/>
                <a:gd name="T12" fmla="*/ 40 w 44"/>
                <a:gd name="T13" fmla="*/ 168 h 216"/>
                <a:gd name="T14" fmla="*/ 40 w 44"/>
                <a:gd name="T15" fmla="*/ 157 h 216"/>
                <a:gd name="T16" fmla="*/ 39 w 44"/>
                <a:gd name="T17" fmla="*/ 147 h 216"/>
                <a:gd name="T18" fmla="*/ 36 w 44"/>
                <a:gd name="T19" fmla="*/ 125 h 216"/>
                <a:gd name="T20" fmla="*/ 33 w 44"/>
                <a:gd name="T21" fmla="*/ 103 h 216"/>
                <a:gd name="T22" fmla="*/ 28 w 44"/>
                <a:gd name="T23" fmla="*/ 82 h 216"/>
                <a:gd name="T24" fmla="*/ 23 w 44"/>
                <a:gd name="T25" fmla="*/ 62 h 216"/>
                <a:gd name="T26" fmla="*/ 20 w 44"/>
                <a:gd name="T27" fmla="*/ 53 h 216"/>
                <a:gd name="T28" fmla="*/ 18 w 44"/>
                <a:gd name="T29" fmla="*/ 45 h 216"/>
                <a:gd name="T30" fmla="*/ 15 w 44"/>
                <a:gd name="T31" fmla="*/ 37 h 216"/>
                <a:gd name="T32" fmla="*/ 12 w 44"/>
                <a:gd name="T33" fmla="*/ 29 h 216"/>
                <a:gd name="T34" fmla="*/ 10 w 44"/>
                <a:gd name="T35" fmla="*/ 23 h 216"/>
                <a:gd name="T36" fmla="*/ 7 w 44"/>
                <a:gd name="T37" fmla="*/ 17 h 216"/>
                <a:gd name="T38" fmla="*/ 5 w 44"/>
                <a:gd name="T39" fmla="*/ 12 h 216"/>
                <a:gd name="T40" fmla="*/ 3 w 44"/>
                <a:gd name="T41" fmla="*/ 8 h 216"/>
                <a:gd name="T42" fmla="*/ 0 w 44"/>
                <a:gd name="T43" fmla="*/ 0 h 216"/>
                <a:gd name="T44" fmla="*/ 4 w 44"/>
                <a:gd name="T45" fmla="*/ 7 h 216"/>
                <a:gd name="T46" fmla="*/ 7 w 44"/>
                <a:gd name="T47" fmla="*/ 10 h 216"/>
                <a:gd name="T48" fmla="*/ 9 w 44"/>
                <a:gd name="T49" fmla="*/ 15 h 216"/>
                <a:gd name="T50" fmla="*/ 12 w 44"/>
                <a:gd name="T51" fmla="*/ 20 h 216"/>
                <a:gd name="T52" fmla="*/ 15 w 44"/>
                <a:gd name="T53" fmla="*/ 26 h 216"/>
                <a:gd name="T54" fmla="*/ 18 w 44"/>
                <a:gd name="T55" fmla="*/ 33 h 216"/>
                <a:gd name="T56" fmla="*/ 21 w 44"/>
                <a:gd name="T57" fmla="*/ 40 h 216"/>
                <a:gd name="T58" fmla="*/ 24 w 44"/>
                <a:gd name="T59" fmla="*/ 49 h 216"/>
                <a:gd name="T60" fmla="*/ 27 w 44"/>
                <a:gd name="T61" fmla="*/ 57 h 216"/>
                <a:gd name="T62" fmla="*/ 33 w 44"/>
                <a:gd name="T63" fmla="*/ 77 h 216"/>
                <a:gd name="T64" fmla="*/ 38 w 44"/>
                <a:gd name="T65" fmla="*/ 98 h 216"/>
                <a:gd name="T66" fmla="*/ 41 w 44"/>
                <a:gd name="T67" fmla="*/ 120 h 216"/>
                <a:gd name="T68" fmla="*/ 43 w 44"/>
                <a:gd name="T69" fmla="*/ 143 h 216"/>
                <a:gd name="T70" fmla="*/ 44 w 44"/>
                <a:gd name="T71" fmla="*/ 154 h 216"/>
                <a:gd name="T72" fmla="*/ 44 w 44"/>
                <a:gd name="T73" fmla="*/ 165 h 216"/>
                <a:gd name="T74" fmla="*/ 44 w 44"/>
                <a:gd name="T75" fmla="*/ 175 h 216"/>
                <a:gd name="T76" fmla="*/ 44 w 44"/>
                <a:gd name="T77" fmla="*/ 185 h 216"/>
                <a:gd name="T78" fmla="*/ 44 w 44"/>
                <a:gd name="T79" fmla="*/ 194 h 216"/>
                <a:gd name="T80" fmla="*/ 44 w 44"/>
                <a:gd name="T81" fmla="*/ 203 h 216"/>
                <a:gd name="T82" fmla="*/ 43 w 44"/>
                <a:gd name="T83" fmla="*/ 210 h 216"/>
                <a:gd name="T84" fmla="*/ 43 w 44"/>
                <a:gd name="T85" fmla="*/ 215 h 216"/>
                <a:gd name="T86" fmla="*/ 42 w 44"/>
                <a:gd name="T87" fmla="*/ 216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" h="216">
                  <a:moveTo>
                    <a:pt x="42" y="216"/>
                  </a:moveTo>
                  <a:cubicBezTo>
                    <a:pt x="42" y="214"/>
                    <a:pt x="42" y="213"/>
                    <a:pt x="42" y="211"/>
                  </a:cubicBezTo>
                  <a:cubicBezTo>
                    <a:pt x="42" y="209"/>
                    <a:pt x="42" y="206"/>
                    <a:pt x="42" y="204"/>
                  </a:cubicBezTo>
                  <a:cubicBezTo>
                    <a:pt x="42" y="201"/>
                    <a:pt x="42" y="199"/>
                    <a:pt x="42" y="196"/>
                  </a:cubicBezTo>
                  <a:cubicBezTo>
                    <a:pt x="41" y="193"/>
                    <a:pt x="41" y="190"/>
                    <a:pt x="41" y="187"/>
                  </a:cubicBezTo>
                  <a:cubicBezTo>
                    <a:pt x="41" y="184"/>
                    <a:pt x="41" y="181"/>
                    <a:pt x="41" y="178"/>
                  </a:cubicBezTo>
                  <a:cubicBezTo>
                    <a:pt x="41" y="174"/>
                    <a:pt x="40" y="171"/>
                    <a:pt x="40" y="168"/>
                  </a:cubicBezTo>
                  <a:cubicBezTo>
                    <a:pt x="40" y="164"/>
                    <a:pt x="40" y="161"/>
                    <a:pt x="40" y="157"/>
                  </a:cubicBezTo>
                  <a:cubicBezTo>
                    <a:pt x="39" y="154"/>
                    <a:pt x="39" y="150"/>
                    <a:pt x="39" y="147"/>
                  </a:cubicBezTo>
                  <a:cubicBezTo>
                    <a:pt x="38" y="139"/>
                    <a:pt x="37" y="132"/>
                    <a:pt x="36" y="125"/>
                  </a:cubicBezTo>
                  <a:cubicBezTo>
                    <a:pt x="35" y="117"/>
                    <a:pt x="34" y="110"/>
                    <a:pt x="33" y="103"/>
                  </a:cubicBezTo>
                  <a:cubicBezTo>
                    <a:pt x="31" y="96"/>
                    <a:pt x="30" y="88"/>
                    <a:pt x="28" y="82"/>
                  </a:cubicBezTo>
                  <a:cubicBezTo>
                    <a:pt x="27" y="75"/>
                    <a:pt x="25" y="68"/>
                    <a:pt x="23" y="62"/>
                  </a:cubicBezTo>
                  <a:cubicBezTo>
                    <a:pt x="22" y="59"/>
                    <a:pt x="21" y="56"/>
                    <a:pt x="20" y="53"/>
                  </a:cubicBezTo>
                  <a:cubicBezTo>
                    <a:pt x="20" y="50"/>
                    <a:pt x="19" y="47"/>
                    <a:pt x="18" y="45"/>
                  </a:cubicBezTo>
                  <a:cubicBezTo>
                    <a:pt x="17" y="42"/>
                    <a:pt x="16" y="39"/>
                    <a:pt x="15" y="37"/>
                  </a:cubicBezTo>
                  <a:cubicBezTo>
                    <a:pt x="14" y="34"/>
                    <a:pt x="13" y="32"/>
                    <a:pt x="12" y="29"/>
                  </a:cubicBezTo>
                  <a:cubicBezTo>
                    <a:pt x="11" y="27"/>
                    <a:pt x="11" y="25"/>
                    <a:pt x="10" y="23"/>
                  </a:cubicBezTo>
                  <a:cubicBezTo>
                    <a:pt x="9" y="21"/>
                    <a:pt x="8" y="19"/>
                    <a:pt x="7" y="17"/>
                  </a:cubicBezTo>
                  <a:cubicBezTo>
                    <a:pt x="7" y="15"/>
                    <a:pt x="6" y="14"/>
                    <a:pt x="5" y="12"/>
                  </a:cubicBezTo>
                  <a:cubicBezTo>
                    <a:pt x="5" y="10"/>
                    <a:pt x="4" y="9"/>
                    <a:pt x="3" y="8"/>
                  </a:cubicBezTo>
                  <a:cubicBezTo>
                    <a:pt x="1" y="3"/>
                    <a:pt x="0" y="0"/>
                    <a:pt x="0" y="0"/>
                  </a:cubicBezTo>
                  <a:cubicBezTo>
                    <a:pt x="0" y="0"/>
                    <a:pt x="2" y="3"/>
                    <a:pt x="4" y="7"/>
                  </a:cubicBezTo>
                  <a:cubicBezTo>
                    <a:pt x="5" y="8"/>
                    <a:pt x="6" y="9"/>
                    <a:pt x="7" y="10"/>
                  </a:cubicBezTo>
                  <a:cubicBezTo>
                    <a:pt x="7" y="12"/>
                    <a:pt x="8" y="13"/>
                    <a:pt x="9" y="15"/>
                  </a:cubicBezTo>
                  <a:cubicBezTo>
                    <a:pt x="10" y="16"/>
                    <a:pt x="11" y="18"/>
                    <a:pt x="12" y="20"/>
                  </a:cubicBezTo>
                  <a:cubicBezTo>
                    <a:pt x="13" y="22"/>
                    <a:pt x="14" y="24"/>
                    <a:pt x="15" y="26"/>
                  </a:cubicBezTo>
                  <a:cubicBezTo>
                    <a:pt x="16" y="28"/>
                    <a:pt x="17" y="30"/>
                    <a:pt x="18" y="33"/>
                  </a:cubicBezTo>
                  <a:cubicBezTo>
                    <a:pt x="19" y="35"/>
                    <a:pt x="20" y="38"/>
                    <a:pt x="21" y="40"/>
                  </a:cubicBezTo>
                  <a:cubicBezTo>
                    <a:pt x="22" y="43"/>
                    <a:pt x="23" y="46"/>
                    <a:pt x="24" y="49"/>
                  </a:cubicBezTo>
                  <a:cubicBezTo>
                    <a:pt x="25" y="51"/>
                    <a:pt x="26" y="54"/>
                    <a:pt x="27" y="57"/>
                  </a:cubicBezTo>
                  <a:cubicBezTo>
                    <a:pt x="29" y="64"/>
                    <a:pt x="31" y="70"/>
                    <a:pt x="33" y="77"/>
                  </a:cubicBezTo>
                  <a:cubicBezTo>
                    <a:pt x="35" y="84"/>
                    <a:pt x="36" y="91"/>
                    <a:pt x="38" y="98"/>
                  </a:cubicBezTo>
                  <a:cubicBezTo>
                    <a:pt x="39" y="105"/>
                    <a:pt x="40" y="113"/>
                    <a:pt x="41" y="120"/>
                  </a:cubicBezTo>
                  <a:cubicBezTo>
                    <a:pt x="42" y="128"/>
                    <a:pt x="42" y="135"/>
                    <a:pt x="43" y="143"/>
                  </a:cubicBezTo>
                  <a:cubicBezTo>
                    <a:pt x="43" y="147"/>
                    <a:pt x="43" y="150"/>
                    <a:pt x="44" y="154"/>
                  </a:cubicBezTo>
                  <a:cubicBezTo>
                    <a:pt x="44" y="158"/>
                    <a:pt x="44" y="161"/>
                    <a:pt x="44" y="165"/>
                  </a:cubicBezTo>
                  <a:cubicBezTo>
                    <a:pt x="44" y="168"/>
                    <a:pt x="44" y="172"/>
                    <a:pt x="44" y="175"/>
                  </a:cubicBezTo>
                  <a:cubicBezTo>
                    <a:pt x="44" y="178"/>
                    <a:pt x="44" y="182"/>
                    <a:pt x="44" y="185"/>
                  </a:cubicBezTo>
                  <a:cubicBezTo>
                    <a:pt x="44" y="188"/>
                    <a:pt x="44" y="191"/>
                    <a:pt x="44" y="194"/>
                  </a:cubicBezTo>
                  <a:cubicBezTo>
                    <a:pt x="44" y="197"/>
                    <a:pt x="44" y="200"/>
                    <a:pt x="44" y="203"/>
                  </a:cubicBezTo>
                  <a:cubicBezTo>
                    <a:pt x="43" y="205"/>
                    <a:pt x="43" y="208"/>
                    <a:pt x="43" y="210"/>
                  </a:cubicBezTo>
                  <a:cubicBezTo>
                    <a:pt x="43" y="212"/>
                    <a:pt x="43" y="213"/>
                    <a:pt x="43" y="215"/>
                  </a:cubicBezTo>
                  <a:cubicBezTo>
                    <a:pt x="42" y="215"/>
                    <a:pt x="42" y="216"/>
                    <a:pt x="42" y="216"/>
                  </a:cubicBezTo>
                </a:path>
              </a:pathLst>
            </a:custGeom>
            <a:solidFill>
              <a:srgbClr val="7EB4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2" name="Freeform 264"/>
            <p:cNvSpPr/>
            <p:nvPr/>
          </p:nvSpPr>
          <p:spPr bwMode="auto">
            <a:xfrm>
              <a:off x="3498850" y="1365250"/>
              <a:ext cx="249238" cy="354013"/>
            </a:xfrm>
            <a:custGeom>
              <a:avLst/>
              <a:gdLst>
                <a:gd name="T0" fmla="*/ 89 w 89"/>
                <a:gd name="T1" fmla="*/ 125 h 126"/>
                <a:gd name="T2" fmla="*/ 87 w 89"/>
                <a:gd name="T3" fmla="*/ 126 h 126"/>
                <a:gd name="T4" fmla="*/ 87 w 89"/>
                <a:gd name="T5" fmla="*/ 122 h 126"/>
                <a:gd name="T6" fmla="*/ 83 w 89"/>
                <a:gd name="T7" fmla="*/ 110 h 126"/>
                <a:gd name="T8" fmla="*/ 78 w 89"/>
                <a:gd name="T9" fmla="*/ 97 h 126"/>
                <a:gd name="T10" fmla="*/ 72 w 89"/>
                <a:gd name="T11" fmla="*/ 84 h 126"/>
                <a:gd name="T12" fmla="*/ 68 w 89"/>
                <a:gd name="T13" fmla="*/ 76 h 126"/>
                <a:gd name="T14" fmla="*/ 64 w 89"/>
                <a:gd name="T15" fmla="*/ 69 h 126"/>
                <a:gd name="T16" fmla="*/ 60 w 89"/>
                <a:gd name="T17" fmla="*/ 62 h 126"/>
                <a:gd name="T18" fmla="*/ 56 w 89"/>
                <a:gd name="T19" fmla="*/ 55 h 126"/>
                <a:gd name="T20" fmla="*/ 52 w 89"/>
                <a:gd name="T21" fmla="*/ 48 h 126"/>
                <a:gd name="T22" fmla="*/ 47 w 89"/>
                <a:gd name="T23" fmla="*/ 42 h 126"/>
                <a:gd name="T24" fmla="*/ 38 w 89"/>
                <a:gd name="T25" fmla="*/ 30 h 126"/>
                <a:gd name="T26" fmla="*/ 29 w 89"/>
                <a:gd name="T27" fmla="*/ 20 h 126"/>
                <a:gd name="T28" fmla="*/ 24 w 89"/>
                <a:gd name="T29" fmla="*/ 16 h 126"/>
                <a:gd name="T30" fmla="*/ 20 w 89"/>
                <a:gd name="T31" fmla="*/ 12 h 126"/>
                <a:gd name="T32" fmla="*/ 16 w 89"/>
                <a:gd name="T33" fmla="*/ 9 h 126"/>
                <a:gd name="T34" fmla="*/ 12 w 89"/>
                <a:gd name="T35" fmla="*/ 7 h 126"/>
                <a:gd name="T36" fmla="*/ 5 w 89"/>
                <a:gd name="T37" fmla="*/ 3 h 126"/>
                <a:gd name="T38" fmla="*/ 0 w 89"/>
                <a:gd name="T39" fmla="*/ 0 h 126"/>
                <a:gd name="T40" fmla="*/ 6 w 89"/>
                <a:gd name="T41" fmla="*/ 1 h 126"/>
                <a:gd name="T42" fmla="*/ 13 w 89"/>
                <a:gd name="T43" fmla="*/ 4 h 126"/>
                <a:gd name="T44" fmla="*/ 18 w 89"/>
                <a:gd name="T45" fmla="*/ 6 h 126"/>
                <a:gd name="T46" fmla="*/ 22 w 89"/>
                <a:gd name="T47" fmla="*/ 8 h 126"/>
                <a:gd name="T48" fmla="*/ 27 w 89"/>
                <a:gd name="T49" fmla="*/ 11 h 126"/>
                <a:gd name="T50" fmla="*/ 32 w 89"/>
                <a:gd name="T51" fmla="*/ 15 h 126"/>
                <a:gd name="T52" fmla="*/ 42 w 89"/>
                <a:gd name="T53" fmla="*/ 24 h 126"/>
                <a:gd name="T54" fmla="*/ 47 w 89"/>
                <a:gd name="T55" fmla="*/ 30 h 126"/>
                <a:gd name="T56" fmla="*/ 52 w 89"/>
                <a:gd name="T57" fmla="*/ 36 h 126"/>
                <a:gd name="T58" fmla="*/ 56 w 89"/>
                <a:gd name="T59" fmla="*/ 42 h 126"/>
                <a:gd name="T60" fmla="*/ 61 w 89"/>
                <a:gd name="T61" fmla="*/ 49 h 126"/>
                <a:gd name="T62" fmla="*/ 65 w 89"/>
                <a:gd name="T63" fmla="*/ 56 h 126"/>
                <a:gd name="T64" fmla="*/ 69 w 89"/>
                <a:gd name="T65" fmla="*/ 63 h 126"/>
                <a:gd name="T66" fmla="*/ 72 w 89"/>
                <a:gd name="T67" fmla="*/ 71 h 126"/>
                <a:gd name="T68" fmla="*/ 76 w 89"/>
                <a:gd name="T69" fmla="*/ 78 h 126"/>
                <a:gd name="T70" fmla="*/ 82 w 89"/>
                <a:gd name="T71" fmla="*/ 93 h 126"/>
                <a:gd name="T72" fmla="*/ 86 w 89"/>
                <a:gd name="T73" fmla="*/ 107 h 126"/>
                <a:gd name="T74" fmla="*/ 89 w 89"/>
                <a:gd name="T75" fmla="*/ 121 h 126"/>
                <a:gd name="T76" fmla="*/ 89 w 89"/>
                <a:gd name="T77" fmla="*/ 125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89" h="125">
                  <a:moveTo>
                    <a:pt x="89" y="125"/>
                  </a:moveTo>
                  <a:cubicBezTo>
                    <a:pt x="88" y="125"/>
                    <a:pt x="88" y="126"/>
                    <a:pt x="87" y="126"/>
                  </a:cubicBezTo>
                  <a:cubicBezTo>
                    <a:pt x="87" y="125"/>
                    <a:pt x="87" y="124"/>
                    <a:pt x="87" y="122"/>
                  </a:cubicBezTo>
                  <a:cubicBezTo>
                    <a:pt x="86" y="118"/>
                    <a:pt x="85" y="114"/>
                    <a:pt x="83" y="110"/>
                  </a:cubicBezTo>
                  <a:cubicBezTo>
                    <a:pt x="82" y="106"/>
                    <a:pt x="80" y="102"/>
                    <a:pt x="78" y="97"/>
                  </a:cubicBezTo>
                  <a:cubicBezTo>
                    <a:pt x="76" y="93"/>
                    <a:pt x="74" y="88"/>
                    <a:pt x="72" y="84"/>
                  </a:cubicBezTo>
                  <a:cubicBezTo>
                    <a:pt x="70" y="81"/>
                    <a:pt x="69" y="79"/>
                    <a:pt x="68" y="76"/>
                  </a:cubicBezTo>
                  <a:cubicBezTo>
                    <a:pt x="67" y="74"/>
                    <a:pt x="65" y="72"/>
                    <a:pt x="64" y="69"/>
                  </a:cubicBezTo>
                  <a:cubicBezTo>
                    <a:pt x="63" y="67"/>
                    <a:pt x="62" y="64"/>
                    <a:pt x="60" y="62"/>
                  </a:cubicBezTo>
                  <a:cubicBezTo>
                    <a:pt x="59" y="60"/>
                    <a:pt x="57" y="57"/>
                    <a:pt x="56" y="55"/>
                  </a:cubicBezTo>
                  <a:cubicBezTo>
                    <a:pt x="55" y="53"/>
                    <a:pt x="53" y="51"/>
                    <a:pt x="52" y="48"/>
                  </a:cubicBezTo>
                  <a:cubicBezTo>
                    <a:pt x="50" y="46"/>
                    <a:pt x="49" y="44"/>
                    <a:pt x="47" y="42"/>
                  </a:cubicBezTo>
                  <a:cubicBezTo>
                    <a:pt x="44" y="38"/>
                    <a:pt x="41" y="34"/>
                    <a:pt x="38" y="30"/>
                  </a:cubicBezTo>
                  <a:cubicBezTo>
                    <a:pt x="35" y="27"/>
                    <a:pt x="32" y="23"/>
                    <a:pt x="29" y="20"/>
                  </a:cubicBezTo>
                  <a:cubicBezTo>
                    <a:pt x="27" y="19"/>
                    <a:pt x="26" y="17"/>
                    <a:pt x="24" y="16"/>
                  </a:cubicBezTo>
                  <a:cubicBezTo>
                    <a:pt x="23" y="15"/>
                    <a:pt x="21" y="14"/>
                    <a:pt x="20" y="12"/>
                  </a:cubicBezTo>
                  <a:cubicBezTo>
                    <a:pt x="19" y="11"/>
                    <a:pt x="17" y="10"/>
                    <a:pt x="16" y="9"/>
                  </a:cubicBezTo>
                  <a:cubicBezTo>
                    <a:pt x="15" y="8"/>
                    <a:pt x="13" y="7"/>
                    <a:pt x="12" y="7"/>
                  </a:cubicBezTo>
                  <a:cubicBezTo>
                    <a:pt x="9" y="5"/>
                    <a:pt x="7" y="4"/>
                    <a:pt x="5" y="3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2" y="0"/>
                    <a:pt x="6" y="1"/>
                  </a:cubicBezTo>
                  <a:cubicBezTo>
                    <a:pt x="8" y="2"/>
                    <a:pt x="11" y="3"/>
                    <a:pt x="13" y="4"/>
                  </a:cubicBezTo>
                  <a:cubicBezTo>
                    <a:pt x="15" y="5"/>
                    <a:pt x="16" y="5"/>
                    <a:pt x="18" y="6"/>
                  </a:cubicBezTo>
                  <a:cubicBezTo>
                    <a:pt x="19" y="7"/>
                    <a:pt x="21" y="7"/>
                    <a:pt x="22" y="8"/>
                  </a:cubicBezTo>
                  <a:cubicBezTo>
                    <a:pt x="24" y="9"/>
                    <a:pt x="25" y="10"/>
                    <a:pt x="27" y="11"/>
                  </a:cubicBezTo>
                  <a:cubicBezTo>
                    <a:pt x="29" y="13"/>
                    <a:pt x="30" y="14"/>
                    <a:pt x="32" y="15"/>
                  </a:cubicBezTo>
                  <a:cubicBezTo>
                    <a:pt x="35" y="18"/>
                    <a:pt x="39" y="21"/>
                    <a:pt x="42" y="24"/>
                  </a:cubicBezTo>
                  <a:cubicBezTo>
                    <a:pt x="44" y="26"/>
                    <a:pt x="45" y="28"/>
                    <a:pt x="47" y="30"/>
                  </a:cubicBezTo>
                  <a:cubicBezTo>
                    <a:pt x="48" y="32"/>
                    <a:pt x="50" y="34"/>
                    <a:pt x="52" y="36"/>
                  </a:cubicBezTo>
                  <a:cubicBezTo>
                    <a:pt x="53" y="38"/>
                    <a:pt x="55" y="40"/>
                    <a:pt x="56" y="42"/>
                  </a:cubicBezTo>
                  <a:cubicBezTo>
                    <a:pt x="58" y="44"/>
                    <a:pt x="59" y="47"/>
                    <a:pt x="61" y="49"/>
                  </a:cubicBezTo>
                  <a:cubicBezTo>
                    <a:pt x="62" y="51"/>
                    <a:pt x="63" y="54"/>
                    <a:pt x="65" y="56"/>
                  </a:cubicBezTo>
                  <a:cubicBezTo>
                    <a:pt x="66" y="59"/>
                    <a:pt x="67" y="61"/>
                    <a:pt x="69" y="63"/>
                  </a:cubicBezTo>
                  <a:cubicBezTo>
                    <a:pt x="70" y="66"/>
                    <a:pt x="71" y="68"/>
                    <a:pt x="72" y="71"/>
                  </a:cubicBezTo>
                  <a:cubicBezTo>
                    <a:pt x="73" y="73"/>
                    <a:pt x="75" y="76"/>
                    <a:pt x="76" y="78"/>
                  </a:cubicBezTo>
                  <a:cubicBezTo>
                    <a:pt x="78" y="83"/>
                    <a:pt x="80" y="88"/>
                    <a:pt x="82" y="93"/>
                  </a:cubicBezTo>
                  <a:cubicBezTo>
                    <a:pt x="83" y="98"/>
                    <a:pt x="85" y="102"/>
                    <a:pt x="86" y="107"/>
                  </a:cubicBezTo>
                  <a:cubicBezTo>
                    <a:pt x="87" y="112"/>
                    <a:pt x="88" y="116"/>
                    <a:pt x="89" y="121"/>
                  </a:cubicBezTo>
                  <a:cubicBezTo>
                    <a:pt x="89" y="122"/>
                    <a:pt x="89" y="124"/>
                    <a:pt x="89" y="125"/>
                  </a:cubicBezTo>
                </a:path>
              </a:pathLst>
            </a:custGeom>
            <a:solidFill>
              <a:srgbClr val="7EB4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3" name="Freeform 265"/>
            <p:cNvSpPr/>
            <p:nvPr/>
          </p:nvSpPr>
          <p:spPr bwMode="auto">
            <a:xfrm>
              <a:off x="3452813" y="1547813"/>
              <a:ext cx="279400" cy="177800"/>
            </a:xfrm>
            <a:custGeom>
              <a:avLst/>
              <a:gdLst>
                <a:gd name="T0" fmla="*/ 99 w 99"/>
                <a:gd name="T1" fmla="*/ 63 h 63"/>
                <a:gd name="T2" fmla="*/ 97 w 99"/>
                <a:gd name="T3" fmla="*/ 63 h 63"/>
                <a:gd name="T4" fmla="*/ 96 w 99"/>
                <a:gd name="T5" fmla="*/ 61 h 63"/>
                <a:gd name="T6" fmla="*/ 93 w 99"/>
                <a:gd name="T7" fmla="*/ 58 h 63"/>
                <a:gd name="T8" fmla="*/ 90 w 99"/>
                <a:gd name="T9" fmla="*/ 55 h 63"/>
                <a:gd name="T10" fmla="*/ 84 w 99"/>
                <a:gd name="T11" fmla="*/ 47 h 63"/>
                <a:gd name="T12" fmla="*/ 80 w 99"/>
                <a:gd name="T13" fmla="*/ 43 h 63"/>
                <a:gd name="T14" fmla="*/ 76 w 99"/>
                <a:gd name="T15" fmla="*/ 40 h 63"/>
                <a:gd name="T16" fmla="*/ 67 w 99"/>
                <a:gd name="T17" fmla="*/ 32 h 63"/>
                <a:gd name="T18" fmla="*/ 58 w 99"/>
                <a:gd name="T19" fmla="*/ 25 h 63"/>
                <a:gd name="T20" fmla="*/ 48 w 99"/>
                <a:gd name="T21" fmla="*/ 19 h 63"/>
                <a:gd name="T22" fmla="*/ 38 w 99"/>
                <a:gd name="T23" fmla="*/ 14 h 63"/>
                <a:gd name="T24" fmla="*/ 33 w 99"/>
                <a:gd name="T25" fmla="*/ 11 h 63"/>
                <a:gd name="T26" fmla="*/ 28 w 99"/>
                <a:gd name="T27" fmla="*/ 9 h 63"/>
                <a:gd name="T28" fmla="*/ 19 w 99"/>
                <a:gd name="T29" fmla="*/ 6 h 63"/>
                <a:gd name="T30" fmla="*/ 15 w 99"/>
                <a:gd name="T31" fmla="*/ 5 h 63"/>
                <a:gd name="T32" fmla="*/ 12 w 99"/>
                <a:gd name="T33" fmla="*/ 4 h 63"/>
                <a:gd name="T34" fmla="*/ 5 w 99"/>
                <a:gd name="T35" fmla="*/ 2 h 63"/>
                <a:gd name="T36" fmla="*/ 0 w 99"/>
                <a:gd name="T37" fmla="*/ 1 h 63"/>
                <a:gd name="T38" fmla="*/ 6 w 99"/>
                <a:gd name="T39" fmla="*/ 0 h 63"/>
                <a:gd name="T40" fmla="*/ 13 w 99"/>
                <a:gd name="T41" fmla="*/ 1 h 63"/>
                <a:gd name="T42" fmla="*/ 17 w 99"/>
                <a:gd name="T43" fmla="*/ 1 h 63"/>
                <a:gd name="T44" fmla="*/ 21 w 99"/>
                <a:gd name="T45" fmla="*/ 2 h 63"/>
                <a:gd name="T46" fmla="*/ 26 w 99"/>
                <a:gd name="T47" fmla="*/ 3 h 63"/>
                <a:gd name="T48" fmla="*/ 31 w 99"/>
                <a:gd name="T49" fmla="*/ 4 h 63"/>
                <a:gd name="T50" fmla="*/ 41 w 99"/>
                <a:gd name="T51" fmla="*/ 7 h 63"/>
                <a:gd name="T52" fmla="*/ 51 w 99"/>
                <a:gd name="T53" fmla="*/ 12 h 63"/>
                <a:gd name="T54" fmla="*/ 61 w 99"/>
                <a:gd name="T55" fmla="*/ 18 h 63"/>
                <a:gd name="T56" fmla="*/ 71 w 99"/>
                <a:gd name="T57" fmla="*/ 26 h 63"/>
                <a:gd name="T58" fmla="*/ 79 w 99"/>
                <a:gd name="T59" fmla="*/ 34 h 63"/>
                <a:gd name="T60" fmla="*/ 83 w 99"/>
                <a:gd name="T61" fmla="*/ 38 h 63"/>
                <a:gd name="T62" fmla="*/ 87 w 99"/>
                <a:gd name="T63" fmla="*/ 42 h 63"/>
                <a:gd name="T64" fmla="*/ 90 w 99"/>
                <a:gd name="T65" fmla="*/ 47 h 63"/>
                <a:gd name="T66" fmla="*/ 93 w 99"/>
                <a:gd name="T67" fmla="*/ 51 h 63"/>
                <a:gd name="T68" fmla="*/ 95 w 99"/>
                <a:gd name="T69" fmla="*/ 55 h 63"/>
                <a:gd name="T70" fmla="*/ 97 w 99"/>
                <a:gd name="T71" fmla="*/ 59 h 63"/>
                <a:gd name="T72" fmla="*/ 99 w 99"/>
                <a:gd name="T73" fmla="*/ 6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9" h="62">
                  <a:moveTo>
                    <a:pt x="99" y="63"/>
                  </a:moveTo>
                  <a:cubicBezTo>
                    <a:pt x="99" y="63"/>
                    <a:pt x="98" y="63"/>
                    <a:pt x="97" y="63"/>
                  </a:cubicBezTo>
                  <a:cubicBezTo>
                    <a:pt x="97" y="63"/>
                    <a:pt x="96" y="62"/>
                    <a:pt x="96" y="61"/>
                  </a:cubicBezTo>
                  <a:cubicBezTo>
                    <a:pt x="95" y="60"/>
                    <a:pt x="94" y="59"/>
                    <a:pt x="93" y="58"/>
                  </a:cubicBezTo>
                  <a:cubicBezTo>
                    <a:pt x="92" y="57"/>
                    <a:pt x="91" y="56"/>
                    <a:pt x="90" y="55"/>
                  </a:cubicBezTo>
                  <a:cubicBezTo>
                    <a:pt x="88" y="52"/>
                    <a:pt x="86" y="50"/>
                    <a:pt x="84" y="47"/>
                  </a:cubicBezTo>
                  <a:cubicBezTo>
                    <a:pt x="82" y="46"/>
                    <a:pt x="81" y="45"/>
                    <a:pt x="80" y="43"/>
                  </a:cubicBezTo>
                  <a:cubicBezTo>
                    <a:pt x="79" y="42"/>
                    <a:pt x="77" y="41"/>
                    <a:pt x="76" y="40"/>
                  </a:cubicBezTo>
                  <a:cubicBezTo>
                    <a:pt x="73" y="37"/>
                    <a:pt x="70" y="34"/>
                    <a:pt x="67" y="32"/>
                  </a:cubicBezTo>
                  <a:cubicBezTo>
                    <a:pt x="64" y="30"/>
                    <a:pt x="61" y="27"/>
                    <a:pt x="58" y="25"/>
                  </a:cubicBezTo>
                  <a:cubicBezTo>
                    <a:pt x="54" y="23"/>
                    <a:pt x="51" y="21"/>
                    <a:pt x="48" y="19"/>
                  </a:cubicBezTo>
                  <a:cubicBezTo>
                    <a:pt x="44" y="17"/>
                    <a:pt x="41" y="15"/>
                    <a:pt x="38" y="14"/>
                  </a:cubicBezTo>
                  <a:cubicBezTo>
                    <a:pt x="36" y="13"/>
                    <a:pt x="35" y="12"/>
                    <a:pt x="33" y="11"/>
                  </a:cubicBezTo>
                  <a:cubicBezTo>
                    <a:pt x="31" y="11"/>
                    <a:pt x="30" y="10"/>
                    <a:pt x="28" y="9"/>
                  </a:cubicBezTo>
                  <a:cubicBezTo>
                    <a:pt x="25" y="8"/>
                    <a:pt x="22" y="7"/>
                    <a:pt x="19" y="6"/>
                  </a:cubicBezTo>
                  <a:cubicBezTo>
                    <a:pt x="18" y="6"/>
                    <a:pt x="17" y="5"/>
                    <a:pt x="15" y="5"/>
                  </a:cubicBezTo>
                  <a:cubicBezTo>
                    <a:pt x="14" y="4"/>
                    <a:pt x="13" y="4"/>
                    <a:pt x="12" y="4"/>
                  </a:cubicBezTo>
                  <a:cubicBezTo>
                    <a:pt x="9" y="3"/>
                    <a:pt x="7" y="2"/>
                    <a:pt x="5" y="2"/>
                  </a:cubicBezTo>
                  <a:cubicBezTo>
                    <a:pt x="2" y="1"/>
                    <a:pt x="0" y="1"/>
                    <a:pt x="0" y="1"/>
                  </a:cubicBezTo>
                  <a:cubicBezTo>
                    <a:pt x="0" y="1"/>
                    <a:pt x="3" y="0"/>
                    <a:pt x="6" y="0"/>
                  </a:cubicBezTo>
                  <a:cubicBezTo>
                    <a:pt x="8" y="0"/>
                    <a:pt x="10" y="1"/>
                    <a:pt x="13" y="1"/>
                  </a:cubicBezTo>
                  <a:cubicBezTo>
                    <a:pt x="14" y="1"/>
                    <a:pt x="15" y="1"/>
                    <a:pt x="17" y="1"/>
                  </a:cubicBezTo>
                  <a:cubicBezTo>
                    <a:pt x="18" y="1"/>
                    <a:pt x="20" y="2"/>
                    <a:pt x="21" y="2"/>
                  </a:cubicBezTo>
                  <a:cubicBezTo>
                    <a:pt x="23" y="2"/>
                    <a:pt x="24" y="2"/>
                    <a:pt x="26" y="3"/>
                  </a:cubicBezTo>
                  <a:cubicBezTo>
                    <a:pt x="27" y="3"/>
                    <a:pt x="29" y="4"/>
                    <a:pt x="31" y="4"/>
                  </a:cubicBezTo>
                  <a:cubicBezTo>
                    <a:pt x="34" y="5"/>
                    <a:pt x="37" y="6"/>
                    <a:pt x="41" y="7"/>
                  </a:cubicBezTo>
                  <a:cubicBezTo>
                    <a:pt x="44" y="9"/>
                    <a:pt x="48" y="10"/>
                    <a:pt x="51" y="12"/>
                  </a:cubicBezTo>
                  <a:cubicBezTo>
                    <a:pt x="55" y="14"/>
                    <a:pt x="58" y="16"/>
                    <a:pt x="61" y="18"/>
                  </a:cubicBezTo>
                  <a:cubicBezTo>
                    <a:pt x="65" y="21"/>
                    <a:pt x="68" y="23"/>
                    <a:pt x="71" y="26"/>
                  </a:cubicBezTo>
                  <a:cubicBezTo>
                    <a:pt x="74" y="28"/>
                    <a:pt x="77" y="31"/>
                    <a:pt x="79" y="34"/>
                  </a:cubicBezTo>
                  <a:cubicBezTo>
                    <a:pt x="81" y="35"/>
                    <a:pt x="82" y="37"/>
                    <a:pt x="83" y="38"/>
                  </a:cubicBezTo>
                  <a:cubicBezTo>
                    <a:pt x="84" y="39"/>
                    <a:pt x="86" y="41"/>
                    <a:pt x="87" y="42"/>
                  </a:cubicBezTo>
                  <a:cubicBezTo>
                    <a:pt x="88" y="44"/>
                    <a:pt x="89" y="45"/>
                    <a:pt x="90" y="47"/>
                  </a:cubicBezTo>
                  <a:cubicBezTo>
                    <a:pt x="91" y="48"/>
                    <a:pt x="92" y="50"/>
                    <a:pt x="93" y="51"/>
                  </a:cubicBezTo>
                  <a:cubicBezTo>
                    <a:pt x="94" y="52"/>
                    <a:pt x="94" y="54"/>
                    <a:pt x="95" y="55"/>
                  </a:cubicBezTo>
                  <a:cubicBezTo>
                    <a:pt x="96" y="56"/>
                    <a:pt x="97" y="58"/>
                    <a:pt x="97" y="59"/>
                  </a:cubicBezTo>
                  <a:cubicBezTo>
                    <a:pt x="98" y="60"/>
                    <a:pt x="99" y="61"/>
                    <a:pt x="99" y="63"/>
                  </a:cubicBezTo>
                </a:path>
              </a:pathLst>
            </a:custGeom>
            <a:solidFill>
              <a:srgbClr val="7EB4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4" name="Freeform 266"/>
            <p:cNvSpPr/>
            <p:nvPr/>
          </p:nvSpPr>
          <p:spPr bwMode="auto">
            <a:xfrm>
              <a:off x="3838575" y="962025"/>
              <a:ext cx="50800" cy="57150"/>
            </a:xfrm>
            <a:custGeom>
              <a:avLst/>
              <a:gdLst>
                <a:gd name="T0" fmla="*/ 4 w 18"/>
                <a:gd name="T1" fmla="*/ 17 h 20"/>
                <a:gd name="T2" fmla="*/ 14 w 18"/>
                <a:gd name="T3" fmla="*/ 9 h 20"/>
                <a:gd name="T4" fmla="*/ 15 w 18"/>
                <a:gd name="T5" fmla="*/ 2 h 20"/>
                <a:gd name="T6" fmla="*/ 3 w 18"/>
                <a:gd name="T7" fmla="*/ 12 h 20"/>
                <a:gd name="T8" fmla="*/ 4 w 18"/>
                <a:gd name="T9" fmla="*/ 17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20">
                  <a:moveTo>
                    <a:pt x="4" y="17"/>
                  </a:moveTo>
                  <a:cubicBezTo>
                    <a:pt x="8" y="14"/>
                    <a:pt x="11" y="11"/>
                    <a:pt x="14" y="9"/>
                  </a:cubicBezTo>
                  <a:cubicBezTo>
                    <a:pt x="18" y="7"/>
                    <a:pt x="18" y="0"/>
                    <a:pt x="15" y="2"/>
                  </a:cubicBezTo>
                  <a:cubicBezTo>
                    <a:pt x="11" y="5"/>
                    <a:pt x="7" y="8"/>
                    <a:pt x="3" y="12"/>
                  </a:cubicBezTo>
                  <a:cubicBezTo>
                    <a:pt x="0" y="15"/>
                    <a:pt x="1" y="20"/>
                    <a:pt x="4" y="17"/>
                  </a:cubicBezTo>
                </a:path>
              </a:pathLst>
            </a:custGeom>
            <a:solidFill>
              <a:srgbClr val="4D4D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5" name="Freeform 267"/>
            <p:cNvSpPr/>
            <p:nvPr/>
          </p:nvSpPr>
          <p:spPr bwMode="auto">
            <a:xfrm>
              <a:off x="3894138" y="1019175"/>
              <a:ext cx="23813" cy="28575"/>
            </a:xfrm>
            <a:custGeom>
              <a:avLst/>
              <a:gdLst>
                <a:gd name="T0" fmla="*/ 8 w 8"/>
                <a:gd name="T1" fmla="*/ 3 h 10"/>
                <a:gd name="T2" fmla="*/ 6 w 8"/>
                <a:gd name="T3" fmla="*/ 1 h 10"/>
                <a:gd name="T4" fmla="*/ 3 w 8"/>
                <a:gd name="T5" fmla="*/ 3 h 10"/>
                <a:gd name="T6" fmla="*/ 0 w 8"/>
                <a:gd name="T7" fmla="*/ 7 h 10"/>
                <a:gd name="T8" fmla="*/ 3 w 8"/>
                <a:gd name="T9" fmla="*/ 9 h 10"/>
                <a:gd name="T10" fmla="*/ 6 w 8"/>
                <a:gd name="T11" fmla="*/ 7 h 10"/>
                <a:gd name="T12" fmla="*/ 8 w 8"/>
                <a:gd name="T13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10">
                  <a:moveTo>
                    <a:pt x="8" y="3"/>
                  </a:moveTo>
                  <a:cubicBezTo>
                    <a:pt x="8" y="1"/>
                    <a:pt x="7" y="0"/>
                    <a:pt x="6" y="1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2" y="3"/>
                    <a:pt x="0" y="6"/>
                    <a:pt x="0" y="7"/>
                  </a:cubicBezTo>
                  <a:cubicBezTo>
                    <a:pt x="0" y="9"/>
                    <a:pt x="1" y="10"/>
                    <a:pt x="3" y="9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8" y="4"/>
                    <a:pt x="8" y="3"/>
                  </a:cubicBezTo>
                </a:path>
              </a:pathLst>
            </a:custGeom>
            <a:solidFill>
              <a:srgbClr val="4D4D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6" name="Freeform 268"/>
            <p:cNvSpPr/>
            <p:nvPr/>
          </p:nvSpPr>
          <p:spPr bwMode="auto">
            <a:xfrm>
              <a:off x="3765550" y="1081088"/>
              <a:ext cx="36513" cy="58738"/>
            </a:xfrm>
            <a:custGeom>
              <a:avLst/>
              <a:gdLst>
                <a:gd name="T0" fmla="*/ 5 w 13"/>
                <a:gd name="T1" fmla="*/ 17 h 21"/>
                <a:gd name="T2" fmla="*/ 10 w 13"/>
                <a:gd name="T3" fmla="*/ 8 h 21"/>
                <a:gd name="T4" fmla="*/ 8 w 13"/>
                <a:gd name="T5" fmla="*/ 4 h 21"/>
                <a:gd name="T6" fmla="*/ 1 w 13"/>
                <a:gd name="T7" fmla="*/ 17 h 21"/>
                <a:gd name="T8" fmla="*/ 1 w 13"/>
                <a:gd name="T9" fmla="*/ 20 h 21"/>
                <a:gd name="T10" fmla="*/ 5 w 13"/>
                <a:gd name="T11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21">
                  <a:moveTo>
                    <a:pt x="5" y="17"/>
                  </a:moveTo>
                  <a:cubicBezTo>
                    <a:pt x="6" y="14"/>
                    <a:pt x="8" y="11"/>
                    <a:pt x="10" y="8"/>
                  </a:cubicBezTo>
                  <a:cubicBezTo>
                    <a:pt x="13" y="4"/>
                    <a:pt x="11" y="0"/>
                    <a:pt x="8" y="4"/>
                  </a:cubicBezTo>
                  <a:cubicBezTo>
                    <a:pt x="5" y="8"/>
                    <a:pt x="3" y="12"/>
                    <a:pt x="1" y="17"/>
                  </a:cubicBezTo>
                  <a:cubicBezTo>
                    <a:pt x="0" y="18"/>
                    <a:pt x="0" y="20"/>
                    <a:pt x="1" y="20"/>
                  </a:cubicBezTo>
                  <a:cubicBezTo>
                    <a:pt x="3" y="21"/>
                    <a:pt x="4" y="19"/>
                    <a:pt x="5" y="17"/>
                  </a:cubicBezTo>
                </a:path>
              </a:pathLst>
            </a:custGeom>
            <a:solidFill>
              <a:srgbClr val="4D4D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7" name="Freeform 269"/>
            <p:cNvSpPr/>
            <p:nvPr/>
          </p:nvSpPr>
          <p:spPr bwMode="auto">
            <a:xfrm>
              <a:off x="3794125" y="1358900"/>
              <a:ext cx="33338" cy="57150"/>
            </a:xfrm>
            <a:custGeom>
              <a:avLst/>
              <a:gdLst>
                <a:gd name="T0" fmla="*/ 12 w 12"/>
                <a:gd name="T1" fmla="*/ 7 h 20"/>
                <a:gd name="T2" fmla="*/ 12 w 12"/>
                <a:gd name="T3" fmla="*/ 6 h 20"/>
                <a:gd name="T4" fmla="*/ 6 w 12"/>
                <a:gd name="T5" fmla="*/ 2 h 20"/>
                <a:gd name="T6" fmla="*/ 0 w 12"/>
                <a:gd name="T7" fmla="*/ 14 h 20"/>
                <a:gd name="T8" fmla="*/ 0 w 12"/>
                <a:gd name="T9" fmla="*/ 14 h 20"/>
                <a:gd name="T10" fmla="*/ 5 w 12"/>
                <a:gd name="T11" fmla="*/ 18 h 20"/>
                <a:gd name="T12" fmla="*/ 12 w 12"/>
                <a:gd name="T13" fmla="*/ 7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20">
                  <a:moveTo>
                    <a:pt x="12" y="7"/>
                  </a:moveTo>
                  <a:cubicBezTo>
                    <a:pt x="12" y="6"/>
                    <a:pt x="12" y="6"/>
                    <a:pt x="12" y="6"/>
                  </a:cubicBezTo>
                  <a:cubicBezTo>
                    <a:pt x="12" y="2"/>
                    <a:pt x="9" y="0"/>
                    <a:pt x="6" y="2"/>
                  </a:cubicBezTo>
                  <a:cubicBezTo>
                    <a:pt x="3" y="4"/>
                    <a:pt x="0" y="9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8"/>
                    <a:pt x="2" y="20"/>
                    <a:pt x="5" y="18"/>
                  </a:cubicBezTo>
                  <a:cubicBezTo>
                    <a:pt x="8" y="16"/>
                    <a:pt x="11" y="11"/>
                    <a:pt x="12" y="7"/>
                  </a:cubicBezTo>
                </a:path>
              </a:pathLst>
            </a:custGeom>
            <a:solidFill>
              <a:srgbClr val="4D4D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8" name="Freeform 270"/>
            <p:cNvSpPr/>
            <p:nvPr/>
          </p:nvSpPr>
          <p:spPr bwMode="auto">
            <a:xfrm>
              <a:off x="3670300" y="1419225"/>
              <a:ext cx="19050" cy="33338"/>
            </a:xfrm>
            <a:custGeom>
              <a:avLst/>
              <a:gdLst>
                <a:gd name="T0" fmla="*/ 7 w 7"/>
                <a:gd name="T1" fmla="*/ 4 h 12"/>
                <a:gd name="T2" fmla="*/ 7 w 7"/>
                <a:gd name="T3" fmla="*/ 4 h 12"/>
                <a:gd name="T4" fmla="*/ 4 w 7"/>
                <a:gd name="T5" fmla="*/ 1 h 12"/>
                <a:gd name="T6" fmla="*/ 0 w 7"/>
                <a:gd name="T7" fmla="*/ 8 h 12"/>
                <a:gd name="T8" fmla="*/ 0 w 7"/>
                <a:gd name="T9" fmla="*/ 9 h 12"/>
                <a:gd name="T10" fmla="*/ 3 w 7"/>
                <a:gd name="T11" fmla="*/ 11 h 12"/>
                <a:gd name="T12" fmla="*/ 7 w 7"/>
                <a:gd name="T13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12">
                  <a:moveTo>
                    <a:pt x="7" y="4"/>
                  </a:moveTo>
                  <a:cubicBezTo>
                    <a:pt x="7" y="4"/>
                    <a:pt x="7" y="4"/>
                    <a:pt x="7" y="4"/>
                  </a:cubicBezTo>
                  <a:cubicBezTo>
                    <a:pt x="7" y="1"/>
                    <a:pt x="6" y="0"/>
                    <a:pt x="4" y="1"/>
                  </a:cubicBezTo>
                  <a:cubicBezTo>
                    <a:pt x="2" y="3"/>
                    <a:pt x="1" y="5"/>
                    <a:pt x="0" y="8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11"/>
                    <a:pt x="2" y="12"/>
                    <a:pt x="3" y="11"/>
                  </a:cubicBezTo>
                  <a:cubicBezTo>
                    <a:pt x="5" y="10"/>
                    <a:pt x="7" y="7"/>
                    <a:pt x="7" y="4"/>
                  </a:cubicBezTo>
                </a:path>
              </a:pathLst>
            </a:custGeom>
            <a:solidFill>
              <a:srgbClr val="4D4D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9" name="Freeform 271"/>
            <p:cNvSpPr/>
            <p:nvPr/>
          </p:nvSpPr>
          <p:spPr bwMode="auto">
            <a:xfrm>
              <a:off x="3452813" y="1404938"/>
              <a:ext cx="46038" cy="65088"/>
            </a:xfrm>
            <a:custGeom>
              <a:avLst/>
              <a:gdLst>
                <a:gd name="T0" fmla="*/ 13 w 16"/>
                <a:gd name="T1" fmla="*/ 15 h 23"/>
                <a:gd name="T2" fmla="*/ 16 w 16"/>
                <a:gd name="T3" fmla="*/ 7 h 23"/>
                <a:gd name="T4" fmla="*/ 16 w 16"/>
                <a:gd name="T5" fmla="*/ 6 h 23"/>
                <a:gd name="T6" fmla="*/ 14 w 16"/>
                <a:gd name="T7" fmla="*/ 1 h 23"/>
                <a:gd name="T8" fmla="*/ 9 w 16"/>
                <a:gd name="T9" fmla="*/ 1 h 23"/>
                <a:gd name="T10" fmla="*/ 3 w 16"/>
                <a:gd name="T11" fmla="*/ 7 h 23"/>
                <a:gd name="T12" fmla="*/ 0 w 16"/>
                <a:gd name="T13" fmla="*/ 16 h 23"/>
                <a:gd name="T14" fmla="*/ 0 w 16"/>
                <a:gd name="T15" fmla="*/ 16 h 23"/>
                <a:gd name="T16" fmla="*/ 2 w 16"/>
                <a:gd name="T17" fmla="*/ 22 h 23"/>
                <a:gd name="T18" fmla="*/ 7 w 16"/>
                <a:gd name="T19" fmla="*/ 22 h 23"/>
                <a:gd name="T20" fmla="*/ 13 w 16"/>
                <a:gd name="T21" fmla="*/ 15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" h="23">
                  <a:moveTo>
                    <a:pt x="13" y="15"/>
                  </a:moveTo>
                  <a:cubicBezTo>
                    <a:pt x="14" y="13"/>
                    <a:pt x="15" y="10"/>
                    <a:pt x="16" y="7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6" y="4"/>
                    <a:pt x="15" y="2"/>
                    <a:pt x="14" y="1"/>
                  </a:cubicBezTo>
                  <a:cubicBezTo>
                    <a:pt x="13" y="0"/>
                    <a:pt x="11" y="0"/>
                    <a:pt x="9" y="1"/>
                  </a:cubicBezTo>
                  <a:cubicBezTo>
                    <a:pt x="7" y="2"/>
                    <a:pt x="5" y="4"/>
                    <a:pt x="3" y="7"/>
                  </a:cubicBezTo>
                  <a:cubicBezTo>
                    <a:pt x="2" y="10"/>
                    <a:pt x="1" y="13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9"/>
                    <a:pt x="1" y="21"/>
                    <a:pt x="2" y="22"/>
                  </a:cubicBezTo>
                  <a:cubicBezTo>
                    <a:pt x="3" y="23"/>
                    <a:pt x="5" y="23"/>
                    <a:pt x="7" y="22"/>
                  </a:cubicBezTo>
                  <a:cubicBezTo>
                    <a:pt x="9" y="20"/>
                    <a:pt x="11" y="18"/>
                    <a:pt x="13" y="15"/>
                  </a:cubicBezTo>
                </a:path>
              </a:pathLst>
            </a:custGeom>
            <a:solidFill>
              <a:srgbClr val="4D4D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0" name="Freeform 272"/>
            <p:cNvSpPr/>
            <p:nvPr/>
          </p:nvSpPr>
          <p:spPr bwMode="auto">
            <a:xfrm>
              <a:off x="3538538" y="1190625"/>
              <a:ext cx="69850" cy="119063"/>
            </a:xfrm>
            <a:custGeom>
              <a:avLst/>
              <a:gdLst>
                <a:gd name="T0" fmla="*/ 13 w 25"/>
                <a:gd name="T1" fmla="*/ 33 h 42"/>
                <a:gd name="T2" fmla="*/ 22 w 25"/>
                <a:gd name="T3" fmla="*/ 14 h 42"/>
                <a:gd name="T4" fmla="*/ 23 w 25"/>
                <a:gd name="T5" fmla="*/ 1 h 42"/>
                <a:gd name="T6" fmla="*/ 13 w 25"/>
                <a:gd name="T7" fmla="*/ 7 h 42"/>
                <a:gd name="T8" fmla="*/ 2 w 25"/>
                <a:gd name="T9" fmla="*/ 31 h 42"/>
                <a:gd name="T10" fmla="*/ 3 w 25"/>
                <a:gd name="T11" fmla="*/ 42 h 42"/>
                <a:gd name="T12" fmla="*/ 13 w 25"/>
                <a:gd name="T13" fmla="*/ 33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" h="42">
                  <a:moveTo>
                    <a:pt x="13" y="33"/>
                  </a:moveTo>
                  <a:cubicBezTo>
                    <a:pt x="15" y="26"/>
                    <a:pt x="18" y="20"/>
                    <a:pt x="22" y="14"/>
                  </a:cubicBezTo>
                  <a:cubicBezTo>
                    <a:pt x="25" y="9"/>
                    <a:pt x="25" y="3"/>
                    <a:pt x="23" y="1"/>
                  </a:cubicBezTo>
                  <a:cubicBezTo>
                    <a:pt x="20" y="0"/>
                    <a:pt x="16" y="2"/>
                    <a:pt x="13" y="7"/>
                  </a:cubicBezTo>
                  <a:cubicBezTo>
                    <a:pt x="8" y="15"/>
                    <a:pt x="4" y="23"/>
                    <a:pt x="2" y="31"/>
                  </a:cubicBezTo>
                  <a:cubicBezTo>
                    <a:pt x="0" y="36"/>
                    <a:pt x="0" y="41"/>
                    <a:pt x="3" y="42"/>
                  </a:cubicBezTo>
                  <a:cubicBezTo>
                    <a:pt x="6" y="42"/>
                    <a:pt x="11" y="38"/>
                    <a:pt x="13" y="33"/>
                  </a:cubicBezTo>
                </a:path>
              </a:pathLst>
            </a:custGeom>
            <a:solidFill>
              <a:srgbClr val="4D4D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1" name="Freeform 273"/>
            <p:cNvSpPr>
              <a:spLocks noEditPoints="1"/>
            </p:cNvSpPr>
            <p:nvPr/>
          </p:nvSpPr>
          <p:spPr bwMode="auto">
            <a:xfrm>
              <a:off x="3790950" y="517525"/>
              <a:ext cx="409575" cy="1101725"/>
            </a:xfrm>
            <a:custGeom>
              <a:avLst/>
              <a:gdLst>
                <a:gd name="T0" fmla="*/ 20 w 146"/>
                <a:gd name="T1" fmla="*/ 389 h 391"/>
                <a:gd name="T2" fmla="*/ 19 w 146"/>
                <a:gd name="T3" fmla="*/ 391 h 391"/>
                <a:gd name="T4" fmla="*/ 20 w 146"/>
                <a:gd name="T5" fmla="*/ 389 h 391"/>
                <a:gd name="T6" fmla="*/ 8 w 146"/>
                <a:gd name="T7" fmla="*/ 87 h 391"/>
                <a:gd name="T8" fmla="*/ 0 w 146"/>
                <a:gd name="T9" fmla="*/ 99 h 391"/>
                <a:gd name="T10" fmla="*/ 0 w 146"/>
                <a:gd name="T11" fmla="*/ 99 h 391"/>
                <a:gd name="T12" fmla="*/ 8 w 146"/>
                <a:gd name="T13" fmla="*/ 87 h 391"/>
                <a:gd name="T14" fmla="*/ 129 w 146"/>
                <a:gd name="T15" fmla="*/ 0 h 391"/>
                <a:gd name="T16" fmla="*/ 129 w 146"/>
                <a:gd name="T17" fmla="*/ 0 h 391"/>
                <a:gd name="T18" fmla="*/ 140 w 146"/>
                <a:gd name="T19" fmla="*/ 5 h 391"/>
                <a:gd name="T20" fmla="*/ 144 w 146"/>
                <a:gd name="T21" fmla="*/ 16 h 391"/>
                <a:gd name="T22" fmla="*/ 145 w 146"/>
                <a:gd name="T23" fmla="*/ 21 h 391"/>
                <a:gd name="T24" fmla="*/ 145 w 146"/>
                <a:gd name="T25" fmla="*/ 21 h 391"/>
                <a:gd name="T26" fmla="*/ 145 w 146"/>
                <a:gd name="T27" fmla="*/ 21 h 391"/>
                <a:gd name="T28" fmla="*/ 146 w 146"/>
                <a:gd name="T29" fmla="*/ 46 h 391"/>
                <a:gd name="T30" fmla="*/ 145 w 146"/>
                <a:gd name="T31" fmla="*/ 21 h 391"/>
                <a:gd name="T32" fmla="*/ 144 w 146"/>
                <a:gd name="T33" fmla="*/ 16 h 391"/>
                <a:gd name="T34" fmla="*/ 140 w 146"/>
                <a:gd name="T35" fmla="*/ 5 h 391"/>
                <a:gd name="T36" fmla="*/ 129 w 146"/>
                <a:gd name="T37" fmla="*/ 0 h 391"/>
                <a:gd name="T38" fmla="*/ 129 w 146"/>
                <a:gd name="T39" fmla="*/ 0 h 391"/>
                <a:gd name="T40" fmla="*/ 127 w 146"/>
                <a:gd name="T41" fmla="*/ 0 h 391"/>
                <a:gd name="T42" fmla="*/ 127 w 146"/>
                <a:gd name="T43" fmla="*/ 0 h 391"/>
                <a:gd name="T44" fmla="*/ 127 w 146"/>
                <a:gd name="T45" fmla="*/ 0 h 391"/>
                <a:gd name="T46" fmla="*/ 127 w 146"/>
                <a:gd name="T47" fmla="*/ 0 h 391"/>
                <a:gd name="T48" fmla="*/ 64 w 146"/>
                <a:gd name="T49" fmla="*/ 35 h 391"/>
                <a:gd name="T50" fmla="*/ 30 w 146"/>
                <a:gd name="T51" fmla="*/ 65 h 391"/>
                <a:gd name="T52" fmla="*/ 15 w 146"/>
                <a:gd name="T53" fmla="*/ 79 h 391"/>
                <a:gd name="T54" fmla="*/ 9 w 146"/>
                <a:gd name="T55" fmla="*/ 87 h 391"/>
                <a:gd name="T56" fmla="*/ 9 w 146"/>
                <a:gd name="T57" fmla="*/ 87 h 391"/>
                <a:gd name="T58" fmla="*/ 9 w 146"/>
                <a:gd name="T59" fmla="*/ 87 h 391"/>
                <a:gd name="T60" fmla="*/ 15 w 146"/>
                <a:gd name="T61" fmla="*/ 79 h 391"/>
                <a:gd name="T62" fmla="*/ 15 w 146"/>
                <a:gd name="T63" fmla="*/ 79 h 391"/>
                <a:gd name="T64" fmla="*/ 30 w 146"/>
                <a:gd name="T65" fmla="*/ 65 h 391"/>
                <a:gd name="T66" fmla="*/ 64 w 146"/>
                <a:gd name="T67" fmla="*/ 35 h 391"/>
                <a:gd name="T68" fmla="*/ 127 w 146"/>
                <a:gd name="T69" fmla="*/ 0 h 391"/>
                <a:gd name="T70" fmla="*/ 127 w 146"/>
                <a:gd name="T71" fmla="*/ 0 h 391"/>
                <a:gd name="T72" fmla="*/ 127 w 146"/>
                <a:gd name="T73" fmla="*/ 0 h 3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46" h="391">
                  <a:moveTo>
                    <a:pt x="20" y="389"/>
                  </a:moveTo>
                  <a:cubicBezTo>
                    <a:pt x="20" y="390"/>
                    <a:pt x="19" y="390"/>
                    <a:pt x="19" y="391"/>
                  </a:cubicBezTo>
                  <a:cubicBezTo>
                    <a:pt x="19" y="390"/>
                    <a:pt x="20" y="390"/>
                    <a:pt x="20" y="389"/>
                  </a:cubicBezTo>
                  <a:moveTo>
                    <a:pt x="8" y="87"/>
                  </a:moveTo>
                  <a:cubicBezTo>
                    <a:pt x="6" y="91"/>
                    <a:pt x="3" y="95"/>
                    <a:pt x="0" y="99"/>
                  </a:cubicBezTo>
                  <a:cubicBezTo>
                    <a:pt x="0" y="99"/>
                    <a:pt x="0" y="99"/>
                    <a:pt x="0" y="99"/>
                  </a:cubicBezTo>
                  <a:cubicBezTo>
                    <a:pt x="3" y="95"/>
                    <a:pt x="6" y="91"/>
                    <a:pt x="8" y="87"/>
                  </a:cubicBezTo>
                  <a:moveTo>
                    <a:pt x="129" y="0"/>
                  </a:moveTo>
                  <a:cubicBezTo>
                    <a:pt x="129" y="0"/>
                    <a:pt x="129" y="0"/>
                    <a:pt x="129" y="0"/>
                  </a:cubicBezTo>
                  <a:cubicBezTo>
                    <a:pt x="133" y="1"/>
                    <a:pt x="138" y="1"/>
                    <a:pt x="140" y="5"/>
                  </a:cubicBezTo>
                  <a:cubicBezTo>
                    <a:pt x="143" y="8"/>
                    <a:pt x="144" y="12"/>
                    <a:pt x="144" y="16"/>
                  </a:cubicBezTo>
                  <a:cubicBezTo>
                    <a:pt x="145" y="18"/>
                    <a:pt x="145" y="20"/>
                    <a:pt x="145" y="21"/>
                  </a:cubicBezTo>
                  <a:cubicBezTo>
                    <a:pt x="145" y="21"/>
                    <a:pt x="145" y="21"/>
                    <a:pt x="145" y="21"/>
                  </a:cubicBezTo>
                  <a:cubicBezTo>
                    <a:pt x="145" y="21"/>
                    <a:pt x="145" y="21"/>
                    <a:pt x="145" y="21"/>
                  </a:cubicBezTo>
                  <a:cubicBezTo>
                    <a:pt x="146" y="29"/>
                    <a:pt x="146" y="37"/>
                    <a:pt x="146" y="46"/>
                  </a:cubicBezTo>
                  <a:cubicBezTo>
                    <a:pt x="146" y="37"/>
                    <a:pt x="146" y="29"/>
                    <a:pt x="145" y="21"/>
                  </a:cubicBezTo>
                  <a:cubicBezTo>
                    <a:pt x="145" y="20"/>
                    <a:pt x="145" y="18"/>
                    <a:pt x="144" y="16"/>
                  </a:cubicBezTo>
                  <a:cubicBezTo>
                    <a:pt x="144" y="12"/>
                    <a:pt x="143" y="8"/>
                    <a:pt x="140" y="5"/>
                  </a:cubicBezTo>
                  <a:cubicBezTo>
                    <a:pt x="138" y="1"/>
                    <a:pt x="133" y="1"/>
                    <a:pt x="129" y="0"/>
                  </a:cubicBezTo>
                  <a:cubicBezTo>
                    <a:pt x="129" y="0"/>
                    <a:pt x="129" y="0"/>
                    <a:pt x="129" y="0"/>
                  </a:cubicBezTo>
                  <a:moveTo>
                    <a:pt x="127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7" y="0"/>
                    <a:pt x="127" y="0"/>
                    <a:pt x="127" y="0"/>
                  </a:cubicBezTo>
                  <a:moveTo>
                    <a:pt x="127" y="0"/>
                  </a:moveTo>
                  <a:cubicBezTo>
                    <a:pt x="107" y="0"/>
                    <a:pt x="87" y="15"/>
                    <a:pt x="64" y="35"/>
                  </a:cubicBezTo>
                  <a:cubicBezTo>
                    <a:pt x="53" y="45"/>
                    <a:pt x="41" y="55"/>
                    <a:pt x="30" y="65"/>
                  </a:cubicBezTo>
                  <a:cubicBezTo>
                    <a:pt x="25" y="70"/>
                    <a:pt x="20" y="74"/>
                    <a:pt x="15" y="79"/>
                  </a:cubicBezTo>
                  <a:cubicBezTo>
                    <a:pt x="13" y="82"/>
                    <a:pt x="11" y="84"/>
                    <a:pt x="9" y="87"/>
                  </a:cubicBezTo>
                  <a:cubicBezTo>
                    <a:pt x="9" y="87"/>
                    <a:pt x="9" y="87"/>
                    <a:pt x="9" y="87"/>
                  </a:cubicBezTo>
                  <a:cubicBezTo>
                    <a:pt x="9" y="87"/>
                    <a:pt x="9" y="87"/>
                    <a:pt x="9" y="87"/>
                  </a:cubicBezTo>
                  <a:cubicBezTo>
                    <a:pt x="11" y="84"/>
                    <a:pt x="13" y="82"/>
                    <a:pt x="15" y="79"/>
                  </a:cubicBezTo>
                  <a:cubicBezTo>
                    <a:pt x="15" y="79"/>
                    <a:pt x="15" y="79"/>
                    <a:pt x="15" y="79"/>
                  </a:cubicBezTo>
                  <a:cubicBezTo>
                    <a:pt x="20" y="74"/>
                    <a:pt x="25" y="70"/>
                    <a:pt x="30" y="65"/>
                  </a:cubicBezTo>
                  <a:cubicBezTo>
                    <a:pt x="41" y="55"/>
                    <a:pt x="53" y="45"/>
                    <a:pt x="64" y="35"/>
                  </a:cubicBezTo>
                  <a:cubicBezTo>
                    <a:pt x="87" y="15"/>
                    <a:pt x="107" y="0"/>
                    <a:pt x="127" y="0"/>
                  </a:cubicBezTo>
                  <a:cubicBezTo>
                    <a:pt x="127" y="0"/>
                    <a:pt x="127" y="0"/>
                    <a:pt x="127" y="0"/>
                  </a:cubicBezTo>
                  <a:cubicBezTo>
                    <a:pt x="127" y="0"/>
                    <a:pt x="127" y="0"/>
                    <a:pt x="127" y="0"/>
                  </a:cubicBezTo>
                </a:path>
              </a:pathLst>
            </a:custGeom>
            <a:solidFill>
              <a:srgbClr val="AEB0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2" name="Freeform 274"/>
            <p:cNvSpPr>
              <a:spLocks noEditPoints="1"/>
            </p:cNvSpPr>
            <p:nvPr/>
          </p:nvSpPr>
          <p:spPr bwMode="auto">
            <a:xfrm>
              <a:off x="3883025" y="568325"/>
              <a:ext cx="317500" cy="1014413"/>
            </a:xfrm>
            <a:custGeom>
              <a:avLst/>
              <a:gdLst>
                <a:gd name="T0" fmla="*/ 41 w 113"/>
                <a:gd name="T1" fmla="*/ 127 h 360"/>
                <a:gd name="T2" fmla="*/ 52 w 113"/>
                <a:gd name="T3" fmla="*/ 110 h 360"/>
                <a:gd name="T4" fmla="*/ 53 w 113"/>
                <a:gd name="T5" fmla="*/ 117 h 360"/>
                <a:gd name="T6" fmla="*/ 42 w 113"/>
                <a:gd name="T7" fmla="*/ 127 h 360"/>
                <a:gd name="T8" fmla="*/ 88 w 113"/>
                <a:gd name="T9" fmla="*/ 112 h 360"/>
                <a:gd name="T10" fmla="*/ 95 w 113"/>
                <a:gd name="T11" fmla="*/ 107 h 360"/>
                <a:gd name="T12" fmla="*/ 96 w 113"/>
                <a:gd name="T13" fmla="*/ 111 h 360"/>
                <a:gd name="T14" fmla="*/ 89 w 113"/>
                <a:gd name="T15" fmla="*/ 115 h 360"/>
                <a:gd name="T16" fmla="*/ 77 w 113"/>
                <a:gd name="T17" fmla="*/ 90 h 360"/>
                <a:gd name="T18" fmla="*/ 91 w 113"/>
                <a:gd name="T19" fmla="*/ 78 h 360"/>
                <a:gd name="T20" fmla="*/ 89 w 113"/>
                <a:gd name="T21" fmla="*/ 85 h 360"/>
                <a:gd name="T22" fmla="*/ 77 w 113"/>
                <a:gd name="T23" fmla="*/ 90 h 360"/>
                <a:gd name="T24" fmla="*/ 92 w 113"/>
                <a:gd name="T25" fmla="*/ 1 h 360"/>
                <a:gd name="T26" fmla="*/ 4 w 113"/>
                <a:gd name="T27" fmla="*/ 62 h 360"/>
                <a:gd name="T28" fmla="*/ 7 w 113"/>
                <a:gd name="T29" fmla="*/ 66 h 360"/>
                <a:gd name="T30" fmla="*/ 33 w 113"/>
                <a:gd name="T31" fmla="*/ 162 h 360"/>
                <a:gd name="T32" fmla="*/ 35 w 113"/>
                <a:gd name="T33" fmla="*/ 195 h 360"/>
                <a:gd name="T34" fmla="*/ 31 w 113"/>
                <a:gd name="T35" fmla="*/ 235 h 360"/>
                <a:gd name="T36" fmla="*/ 32 w 113"/>
                <a:gd name="T37" fmla="*/ 244 h 360"/>
                <a:gd name="T38" fmla="*/ 29 w 113"/>
                <a:gd name="T39" fmla="*/ 255 h 360"/>
                <a:gd name="T40" fmla="*/ 26 w 113"/>
                <a:gd name="T41" fmla="*/ 277 h 360"/>
                <a:gd name="T42" fmla="*/ 34 w 113"/>
                <a:gd name="T43" fmla="*/ 253 h 360"/>
                <a:gd name="T44" fmla="*/ 52 w 113"/>
                <a:gd name="T45" fmla="*/ 189 h 360"/>
                <a:gd name="T46" fmla="*/ 64 w 113"/>
                <a:gd name="T47" fmla="*/ 131 h 360"/>
                <a:gd name="T48" fmla="*/ 69 w 113"/>
                <a:gd name="T49" fmla="*/ 71 h 360"/>
                <a:gd name="T50" fmla="*/ 70 w 113"/>
                <a:gd name="T51" fmla="*/ 70 h 360"/>
                <a:gd name="T52" fmla="*/ 69 w 113"/>
                <a:gd name="T53" fmla="*/ 105 h 360"/>
                <a:gd name="T54" fmla="*/ 64 w 113"/>
                <a:gd name="T55" fmla="*/ 157 h 360"/>
                <a:gd name="T56" fmla="*/ 48 w 113"/>
                <a:gd name="T57" fmla="*/ 220 h 360"/>
                <a:gd name="T58" fmla="*/ 28 w 113"/>
                <a:gd name="T59" fmla="*/ 284 h 360"/>
                <a:gd name="T60" fmla="*/ 21 w 113"/>
                <a:gd name="T61" fmla="*/ 304 h 360"/>
                <a:gd name="T62" fmla="*/ 18 w 113"/>
                <a:gd name="T63" fmla="*/ 316 h 360"/>
                <a:gd name="T64" fmla="*/ 5 w 113"/>
                <a:gd name="T65" fmla="*/ 349 h 360"/>
                <a:gd name="T66" fmla="*/ 2 w 113"/>
                <a:gd name="T67" fmla="*/ 353 h 360"/>
                <a:gd name="T68" fmla="*/ 11 w 113"/>
                <a:gd name="T69" fmla="*/ 351 h 360"/>
                <a:gd name="T70" fmla="*/ 21 w 113"/>
                <a:gd name="T71" fmla="*/ 338 h 360"/>
                <a:gd name="T72" fmla="*/ 22 w 113"/>
                <a:gd name="T73" fmla="*/ 335 h 360"/>
                <a:gd name="T74" fmla="*/ 29 w 113"/>
                <a:gd name="T75" fmla="*/ 319 h 360"/>
                <a:gd name="T76" fmla="*/ 42 w 113"/>
                <a:gd name="T77" fmla="*/ 288 h 360"/>
                <a:gd name="T78" fmla="*/ 51 w 113"/>
                <a:gd name="T79" fmla="*/ 262 h 360"/>
                <a:gd name="T80" fmla="*/ 61 w 113"/>
                <a:gd name="T81" fmla="*/ 234 h 360"/>
                <a:gd name="T82" fmla="*/ 74 w 113"/>
                <a:gd name="T83" fmla="*/ 193 h 360"/>
                <a:gd name="T84" fmla="*/ 85 w 113"/>
                <a:gd name="T85" fmla="*/ 155 h 360"/>
                <a:gd name="T86" fmla="*/ 97 w 113"/>
                <a:gd name="T87" fmla="*/ 114 h 360"/>
                <a:gd name="T88" fmla="*/ 101 w 113"/>
                <a:gd name="T89" fmla="*/ 91 h 360"/>
                <a:gd name="T90" fmla="*/ 101 w 113"/>
                <a:gd name="T91" fmla="*/ 91 h 360"/>
                <a:gd name="T92" fmla="*/ 99 w 113"/>
                <a:gd name="T93" fmla="*/ 114 h 360"/>
                <a:gd name="T94" fmla="*/ 89 w 113"/>
                <a:gd name="T95" fmla="*/ 155 h 360"/>
                <a:gd name="T96" fmla="*/ 75 w 113"/>
                <a:gd name="T97" fmla="*/ 206 h 360"/>
                <a:gd name="T98" fmla="*/ 66 w 113"/>
                <a:gd name="T99" fmla="*/ 234 h 360"/>
                <a:gd name="T100" fmla="*/ 56 w 113"/>
                <a:gd name="T101" fmla="*/ 262 h 360"/>
                <a:gd name="T102" fmla="*/ 35 w 113"/>
                <a:gd name="T103" fmla="*/ 314 h 360"/>
                <a:gd name="T104" fmla="*/ 21 w 113"/>
                <a:gd name="T105" fmla="*/ 338 h 360"/>
                <a:gd name="T106" fmla="*/ 31 w 113"/>
                <a:gd name="T107" fmla="*/ 326 h 360"/>
                <a:gd name="T108" fmla="*/ 76 w 113"/>
                <a:gd name="T109" fmla="*/ 223 h 360"/>
                <a:gd name="T110" fmla="*/ 102 w 113"/>
                <a:gd name="T111" fmla="*/ 129 h 360"/>
                <a:gd name="T112" fmla="*/ 112 w 113"/>
                <a:gd name="T113" fmla="*/ 3 h 360"/>
                <a:gd name="T114" fmla="*/ 98 w 113"/>
                <a:gd name="T115" fmla="*/ 0 h 3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13" h="360">
                  <a:moveTo>
                    <a:pt x="42" y="127"/>
                  </a:moveTo>
                  <a:cubicBezTo>
                    <a:pt x="42" y="127"/>
                    <a:pt x="42" y="127"/>
                    <a:pt x="41" y="127"/>
                  </a:cubicBezTo>
                  <a:cubicBezTo>
                    <a:pt x="41" y="126"/>
                    <a:pt x="41" y="123"/>
                    <a:pt x="42" y="122"/>
                  </a:cubicBezTo>
                  <a:cubicBezTo>
                    <a:pt x="45" y="117"/>
                    <a:pt x="49" y="114"/>
                    <a:pt x="52" y="110"/>
                  </a:cubicBezTo>
                  <a:cubicBezTo>
                    <a:pt x="53" y="110"/>
                    <a:pt x="53" y="110"/>
                    <a:pt x="54" y="110"/>
                  </a:cubicBezTo>
                  <a:cubicBezTo>
                    <a:pt x="56" y="110"/>
                    <a:pt x="55" y="114"/>
                    <a:pt x="53" y="117"/>
                  </a:cubicBezTo>
                  <a:cubicBezTo>
                    <a:pt x="50" y="119"/>
                    <a:pt x="48" y="122"/>
                    <a:pt x="45" y="125"/>
                  </a:cubicBezTo>
                  <a:cubicBezTo>
                    <a:pt x="44" y="126"/>
                    <a:pt x="43" y="127"/>
                    <a:pt x="42" y="127"/>
                  </a:cubicBezTo>
                  <a:moveTo>
                    <a:pt x="89" y="115"/>
                  </a:moveTo>
                  <a:cubicBezTo>
                    <a:pt x="88" y="115"/>
                    <a:pt x="88" y="114"/>
                    <a:pt x="88" y="112"/>
                  </a:cubicBezTo>
                  <a:cubicBezTo>
                    <a:pt x="89" y="110"/>
                    <a:pt x="90" y="108"/>
                    <a:pt x="92" y="107"/>
                  </a:cubicBezTo>
                  <a:cubicBezTo>
                    <a:pt x="95" y="107"/>
                    <a:pt x="95" y="107"/>
                    <a:pt x="95" y="107"/>
                  </a:cubicBezTo>
                  <a:cubicBezTo>
                    <a:pt x="95" y="107"/>
                    <a:pt x="95" y="107"/>
                    <a:pt x="95" y="107"/>
                  </a:cubicBezTo>
                  <a:cubicBezTo>
                    <a:pt x="96" y="107"/>
                    <a:pt x="96" y="109"/>
                    <a:pt x="96" y="111"/>
                  </a:cubicBezTo>
                  <a:cubicBezTo>
                    <a:pt x="95" y="113"/>
                    <a:pt x="93" y="115"/>
                    <a:pt x="92" y="115"/>
                  </a:cubicBezTo>
                  <a:cubicBezTo>
                    <a:pt x="89" y="115"/>
                    <a:pt x="89" y="115"/>
                    <a:pt x="89" y="115"/>
                  </a:cubicBezTo>
                  <a:cubicBezTo>
                    <a:pt x="89" y="115"/>
                    <a:pt x="89" y="115"/>
                    <a:pt x="89" y="115"/>
                  </a:cubicBezTo>
                  <a:moveTo>
                    <a:pt x="77" y="90"/>
                  </a:moveTo>
                  <a:cubicBezTo>
                    <a:pt x="75" y="90"/>
                    <a:pt x="76" y="84"/>
                    <a:pt x="79" y="82"/>
                  </a:cubicBezTo>
                  <a:cubicBezTo>
                    <a:pt x="83" y="80"/>
                    <a:pt x="87" y="78"/>
                    <a:pt x="91" y="78"/>
                  </a:cubicBezTo>
                  <a:cubicBezTo>
                    <a:pt x="91" y="78"/>
                    <a:pt x="91" y="78"/>
                    <a:pt x="92" y="78"/>
                  </a:cubicBezTo>
                  <a:cubicBezTo>
                    <a:pt x="94" y="78"/>
                    <a:pt x="92" y="85"/>
                    <a:pt x="89" y="85"/>
                  </a:cubicBezTo>
                  <a:cubicBezTo>
                    <a:pt x="85" y="86"/>
                    <a:pt x="82" y="87"/>
                    <a:pt x="78" y="89"/>
                  </a:cubicBezTo>
                  <a:cubicBezTo>
                    <a:pt x="78" y="89"/>
                    <a:pt x="78" y="90"/>
                    <a:pt x="77" y="90"/>
                  </a:cubicBezTo>
                  <a:moveTo>
                    <a:pt x="98" y="0"/>
                  </a:moveTo>
                  <a:cubicBezTo>
                    <a:pt x="96" y="0"/>
                    <a:pt x="94" y="0"/>
                    <a:pt x="92" y="1"/>
                  </a:cubicBezTo>
                  <a:cubicBezTo>
                    <a:pt x="82" y="4"/>
                    <a:pt x="73" y="10"/>
                    <a:pt x="63" y="17"/>
                  </a:cubicBezTo>
                  <a:cubicBezTo>
                    <a:pt x="44" y="30"/>
                    <a:pt x="24" y="44"/>
                    <a:pt x="4" y="62"/>
                  </a:cubicBezTo>
                  <a:cubicBezTo>
                    <a:pt x="5" y="63"/>
                    <a:pt x="6" y="65"/>
                    <a:pt x="7" y="66"/>
                  </a:cubicBezTo>
                  <a:cubicBezTo>
                    <a:pt x="7" y="66"/>
                    <a:pt x="7" y="66"/>
                    <a:pt x="7" y="66"/>
                  </a:cubicBezTo>
                  <a:cubicBezTo>
                    <a:pt x="8" y="67"/>
                    <a:pt x="9" y="68"/>
                    <a:pt x="9" y="69"/>
                  </a:cubicBezTo>
                  <a:cubicBezTo>
                    <a:pt x="25" y="92"/>
                    <a:pt x="29" y="130"/>
                    <a:pt x="33" y="162"/>
                  </a:cubicBezTo>
                  <a:cubicBezTo>
                    <a:pt x="33" y="163"/>
                    <a:pt x="33" y="163"/>
                    <a:pt x="33" y="163"/>
                  </a:cubicBezTo>
                  <a:cubicBezTo>
                    <a:pt x="34" y="173"/>
                    <a:pt x="35" y="183"/>
                    <a:pt x="35" y="195"/>
                  </a:cubicBezTo>
                  <a:cubicBezTo>
                    <a:pt x="35" y="207"/>
                    <a:pt x="33" y="220"/>
                    <a:pt x="32" y="232"/>
                  </a:cubicBezTo>
                  <a:cubicBezTo>
                    <a:pt x="31" y="233"/>
                    <a:pt x="31" y="234"/>
                    <a:pt x="31" y="235"/>
                  </a:cubicBezTo>
                  <a:cubicBezTo>
                    <a:pt x="32" y="237"/>
                    <a:pt x="33" y="240"/>
                    <a:pt x="32" y="243"/>
                  </a:cubicBezTo>
                  <a:cubicBezTo>
                    <a:pt x="32" y="244"/>
                    <a:pt x="32" y="244"/>
                    <a:pt x="32" y="244"/>
                  </a:cubicBezTo>
                  <a:cubicBezTo>
                    <a:pt x="31" y="245"/>
                    <a:pt x="30" y="247"/>
                    <a:pt x="30" y="248"/>
                  </a:cubicBezTo>
                  <a:cubicBezTo>
                    <a:pt x="29" y="250"/>
                    <a:pt x="29" y="253"/>
                    <a:pt x="29" y="255"/>
                  </a:cubicBezTo>
                  <a:cubicBezTo>
                    <a:pt x="28" y="262"/>
                    <a:pt x="27" y="269"/>
                    <a:pt x="26" y="277"/>
                  </a:cubicBezTo>
                  <a:cubicBezTo>
                    <a:pt x="26" y="277"/>
                    <a:pt x="26" y="277"/>
                    <a:pt x="26" y="277"/>
                  </a:cubicBezTo>
                  <a:cubicBezTo>
                    <a:pt x="26" y="277"/>
                    <a:pt x="26" y="277"/>
                    <a:pt x="26" y="277"/>
                  </a:cubicBezTo>
                  <a:cubicBezTo>
                    <a:pt x="29" y="269"/>
                    <a:pt x="31" y="261"/>
                    <a:pt x="34" y="253"/>
                  </a:cubicBezTo>
                  <a:cubicBezTo>
                    <a:pt x="37" y="243"/>
                    <a:pt x="40" y="232"/>
                    <a:pt x="43" y="221"/>
                  </a:cubicBezTo>
                  <a:cubicBezTo>
                    <a:pt x="46" y="210"/>
                    <a:pt x="49" y="200"/>
                    <a:pt x="52" y="189"/>
                  </a:cubicBezTo>
                  <a:cubicBezTo>
                    <a:pt x="54" y="179"/>
                    <a:pt x="57" y="168"/>
                    <a:pt x="59" y="158"/>
                  </a:cubicBezTo>
                  <a:cubicBezTo>
                    <a:pt x="61" y="149"/>
                    <a:pt x="62" y="139"/>
                    <a:pt x="64" y="131"/>
                  </a:cubicBezTo>
                  <a:cubicBezTo>
                    <a:pt x="65" y="122"/>
                    <a:pt x="65" y="114"/>
                    <a:pt x="66" y="107"/>
                  </a:cubicBezTo>
                  <a:cubicBezTo>
                    <a:pt x="67" y="92"/>
                    <a:pt x="68" y="79"/>
                    <a:pt x="69" y="71"/>
                  </a:cubicBezTo>
                  <a:cubicBezTo>
                    <a:pt x="70" y="63"/>
                    <a:pt x="70" y="58"/>
                    <a:pt x="70" y="57"/>
                  </a:cubicBezTo>
                  <a:cubicBezTo>
                    <a:pt x="70" y="58"/>
                    <a:pt x="70" y="62"/>
                    <a:pt x="70" y="70"/>
                  </a:cubicBezTo>
                  <a:cubicBezTo>
                    <a:pt x="70" y="74"/>
                    <a:pt x="70" y="79"/>
                    <a:pt x="70" y="85"/>
                  </a:cubicBezTo>
                  <a:cubicBezTo>
                    <a:pt x="70" y="91"/>
                    <a:pt x="69" y="97"/>
                    <a:pt x="69" y="105"/>
                  </a:cubicBezTo>
                  <a:cubicBezTo>
                    <a:pt x="69" y="112"/>
                    <a:pt x="69" y="120"/>
                    <a:pt x="68" y="129"/>
                  </a:cubicBezTo>
                  <a:cubicBezTo>
                    <a:pt x="67" y="137"/>
                    <a:pt x="65" y="147"/>
                    <a:pt x="64" y="157"/>
                  </a:cubicBezTo>
                  <a:cubicBezTo>
                    <a:pt x="62" y="167"/>
                    <a:pt x="59" y="177"/>
                    <a:pt x="57" y="188"/>
                  </a:cubicBezTo>
                  <a:cubicBezTo>
                    <a:pt x="54" y="198"/>
                    <a:pt x="51" y="209"/>
                    <a:pt x="48" y="220"/>
                  </a:cubicBezTo>
                  <a:cubicBezTo>
                    <a:pt x="45" y="231"/>
                    <a:pt x="42" y="242"/>
                    <a:pt x="38" y="253"/>
                  </a:cubicBezTo>
                  <a:cubicBezTo>
                    <a:pt x="35" y="263"/>
                    <a:pt x="32" y="274"/>
                    <a:pt x="28" y="284"/>
                  </a:cubicBezTo>
                  <a:cubicBezTo>
                    <a:pt x="26" y="291"/>
                    <a:pt x="24" y="297"/>
                    <a:pt x="21" y="304"/>
                  </a:cubicBezTo>
                  <a:cubicBezTo>
                    <a:pt x="21" y="304"/>
                    <a:pt x="21" y="304"/>
                    <a:pt x="21" y="304"/>
                  </a:cubicBezTo>
                  <a:cubicBezTo>
                    <a:pt x="21" y="305"/>
                    <a:pt x="21" y="306"/>
                    <a:pt x="20" y="308"/>
                  </a:cubicBezTo>
                  <a:cubicBezTo>
                    <a:pt x="19" y="311"/>
                    <a:pt x="19" y="314"/>
                    <a:pt x="18" y="316"/>
                  </a:cubicBezTo>
                  <a:cubicBezTo>
                    <a:pt x="15" y="325"/>
                    <a:pt x="12" y="334"/>
                    <a:pt x="8" y="343"/>
                  </a:cubicBezTo>
                  <a:cubicBezTo>
                    <a:pt x="7" y="345"/>
                    <a:pt x="6" y="347"/>
                    <a:pt x="5" y="349"/>
                  </a:cubicBezTo>
                  <a:cubicBezTo>
                    <a:pt x="4" y="351"/>
                    <a:pt x="3" y="352"/>
                    <a:pt x="2" y="353"/>
                  </a:cubicBezTo>
                  <a:cubicBezTo>
                    <a:pt x="2" y="353"/>
                    <a:pt x="2" y="353"/>
                    <a:pt x="2" y="353"/>
                  </a:cubicBezTo>
                  <a:cubicBezTo>
                    <a:pt x="2" y="356"/>
                    <a:pt x="1" y="358"/>
                    <a:pt x="0" y="360"/>
                  </a:cubicBezTo>
                  <a:cubicBezTo>
                    <a:pt x="3" y="357"/>
                    <a:pt x="7" y="354"/>
                    <a:pt x="11" y="351"/>
                  </a:cubicBezTo>
                  <a:cubicBezTo>
                    <a:pt x="13" y="349"/>
                    <a:pt x="17" y="343"/>
                    <a:pt x="20" y="339"/>
                  </a:cubicBezTo>
                  <a:cubicBezTo>
                    <a:pt x="21" y="338"/>
                    <a:pt x="21" y="338"/>
                    <a:pt x="21" y="338"/>
                  </a:cubicBezTo>
                  <a:cubicBezTo>
                    <a:pt x="21" y="338"/>
                    <a:pt x="21" y="338"/>
                    <a:pt x="21" y="338"/>
                  </a:cubicBezTo>
                  <a:cubicBezTo>
                    <a:pt x="21" y="337"/>
                    <a:pt x="22" y="336"/>
                    <a:pt x="22" y="335"/>
                  </a:cubicBezTo>
                  <a:cubicBezTo>
                    <a:pt x="24" y="332"/>
                    <a:pt x="25" y="328"/>
                    <a:pt x="27" y="325"/>
                  </a:cubicBezTo>
                  <a:cubicBezTo>
                    <a:pt x="28" y="323"/>
                    <a:pt x="28" y="321"/>
                    <a:pt x="29" y="319"/>
                  </a:cubicBezTo>
                  <a:cubicBezTo>
                    <a:pt x="30" y="317"/>
                    <a:pt x="31" y="315"/>
                    <a:pt x="32" y="313"/>
                  </a:cubicBezTo>
                  <a:cubicBezTo>
                    <a:pt x="35" y="305"/>
                    <a:pt x="38" y="297"/>
                    <a:pt x="42" y="288"/>
                  </a:cubicBezTo>
                  <a:cubicBezTo>
                    <a:pt x="43" y="284"/>
                    <a:pt x="45" y="280"/>
                    <a:pt x="47" y="275"/>
                  </a:cubicBezTo>
                  <a:cubicBezTo>
                    <a:pt x="48" y="271"/>
                    <a:pt x="50" y="266"/>
                    <a:pt x="51" y="262"/>
                  </a:cubicBezTo>
                  <a:cubicBezTo>
                    <a:pt x="53" y="257"/>
                    <a:pt x="55" y="253"/>
                    <a:pt x="56" y="248"/>
                  </a:cubicBezTo>
                  <a:cubicBezTo>
                    <a:pt x="58" y="243"/>
                    <a:pt x="59" y="239"/>
                    <a:pt x="61" y="234"/>
                  </a:cubicBezTo>
                  <a:cubicBezTo>
                    <a:pt x="64" y="225"/>
                    <a:pt x="67" y="216"/>
                    <a:pt x="70" y="207"/>
                  </a:cubicBezTo>
                  <a:cubicBezTo>
                    <a:pt x="71" y="202"/>
                    <a:pt x="73" y="198"/>
                    <a:pt x="74" y="193"/>
                  </a:cubicBezTo>
                  <a:cubicBezTo>
                    <a:pt x="75" y="189"/>
                    <a:pt x="77" y="184"/>
                    <a:pt x="78" y="180"/>
                  </a:cubicBezTo>
                  <a:cubicBezTo>
                    <a:pt x="80" y="172"/>
                    <a:pt x="83" y="163"/>
                    <a:pt x="85" y="155"/>
                  </a:cubicBezTo>
                  <a:cubicBezTo>
                    <a:pt x="87" y="147"/>
                    <a:pt x="90" y="140"/>
                    <a:pt x="92" y="133"/>
                  </a:cubicBezTo>
                  <a:cubicBezTo>
                    <a:pt x="93" y="126"/>
                    <a:pt x="95" y="120"/>
                    <a:pt x="97" y="114"/>
                  </a:cubicBezTo>
                  <a:cubicBezTo>
                    <a:pt x="98" y="109"/>
                    <a:pt x="99" y="104"/>
                    <a:pt x="100" y="100"/>
                  </a:cubicBezTo>
                  <a:cubicBezTo>
                    <a:pt x="100" y="96"/>
                    <a:pt x="101" y="93"/>
                    <a:pt x="101" y="91"/>
                  </a:cubicBezTo>
                  <a:cubicBezTo>
                    <a:pt x="101" y="90"/>
                    <a:pt x="101" y="88"/>
                    <a:pt x="101" y="88"/>
                  </a:cubicBezTo>
                  <a:cubicBezTo>
                    <a:pt x="101" y="88"/>
                    <a:pt x="101" y="89"/>
                    <a:pt x="101" y="91"/>
                  </a:cubicBezTo>
                  <a:cubicBezTo>
                    <a:pt x="101" y="93"/>
                    <a:pt x="101" y="96"/>
                    <a:pt x="101" y="100"/>
                  </a:cubicBezTo>
                  <a:cubicBezTo>
                    <a:pt x="100" y="103"/>
                    <a:pt x="100" y="108"/>
                    <a:pt x="99" y="114"/>
                  </a:cubicBezTo>
                  <a:cubicBezTo>
                    <a:pt x="98" y="119"/>
                    <a:pt x="96" y="126"/>
                    <a:pt x="94" y="132"/>
                  </a:cubicBezTo>
                  <a:cubicBezTo>
                    <a:pt x="93" y="139"/>
                    <a:pt x="91" y="147"/>
                    <a:pt x="89" y="155"/>
                  </a:cubicBezTo>
                  <a:cubicBezTo>
                    <a:pt x="87" y="162"/>
                    <a:pt x="85" y="171"/>
                    <a:pt x="82" y="179"/>
                  </a:cubicBezTo>
                  <a:cubicBezTo>
                    <a:pt x="80" y="188"/>
                    <a:pt x="77" y="197"/>
                    <a:pt x="75" y="206"/>
                  </a:cubicBezTo>
                  <a:cubicBezTo>
                    <a:pt x="73" y="211"/>
                    <a:pt x="72" y="215"/>
                    <a:pt x="70" y="220"/>
                  </a:cubicBezTo>
                  <a:cubicBezTo>
                    <a:pt x="69" y="225"/>
                    <a:pt x="67" y="229"/>
                    <a:pt x="66" y="234"/>
                  </a:cubicBezTo>
                  <a:cubicBezTo>
                    <a:pt x="64" y="239"/>
                    <a:pt x="63" y="243"/>
                    <a:pt x="61" y="248"/>
                  </a:cubicBezTo>
                  <a:cubicBezTo>
                    <a:pt x="59" y="253"/>
                    <a:pt x="58" y="257"/>
                    <a:pt x="56" y="262"/>
                  </a:cubicBezTo>
                  <a:cubicBezTo>
                    <a:pt x="53" y="271"/>
                    <a:pt x="49" y="280"/>
                    <a:pt x="46" y="289"/>
                  </a:cubicBezTo>
                  <a:cubicBezTo>
                    <a:pt x="42" y="298"/>
                    <a:pt x="39" y="306"/>
                    <a:pt x="35" y="314"/>
                  </a:cubicBezTo>
                  <a:cubicBezTo>
                    <a:pt x="32" y="320"/>
                    <a:pt x="30" y="326"/>
                    <a:pt x="27" y="331"/>
                  </a:cubicBezTo>
                  <a:cubicBezTo>
                    <a:pt x="25" y="334"/>
                    <a:pt x="23" y="336"/>
                    <a:pt x="21" y="338"/>
                  </a:cubicBezTo>
                  <a:cubicBezTo>
                    <a:pt x="23" y="336"/>
                    <a:pt x="25" y="334"/>
                    <a:pt x="27" y="331"/>
                  </a:cubicBezTo>
                  <a:cubicBezTo>
                    <a:pt x="28" y="329"/>
                    <a:pt x="30" y="328"/>
                    <a:pt x="31" y="326"/>
                  </a:cubicBezTo>
                  <a:cubicBezTo>
                    <a:pt x="38" y="316"/>
                    <a:pt x="44" y="306"/>
                    <a:pt x="49" y="295"/>
                  </a:cubicBezTo>
                  <a:cubicBezTo>
                    <a:pt x="60" y="271"/>
                    <a:pt x="68" y="247"/>
                    <a:pt x="76" y="223"/>
                  </a:cubicBezTo>
                  <a:cubicBezTo>
                    <a:pt x="82" y="204"/>
                    <a:pt x="89" y="186"/>
                    <a:pt x="94" y="168"/>
                  </a:cubicBezTo>
                  <a:cubicBezTo>
                    <a:pt x="98" y="155"/>
                    <a:pt x="100" y="142"/>
                    <a:pt x="102" y="129"/>
                  </a:cubicBezTo>
                  <a:cubicBezTo>
                    <a:pt x="108" y="94"/>
                    <a:pt x="113" y="59"/>
                    <a:pt x="113" y="28"/>
                  </a:cubicBezTo>
                  <a:cubicBezTo>
                    <a:pt x="113" y="19"/>
                    <a:pt x="113" y="11"/>
                    <a:pt x="112" y="3"/>
                  </a:cubicBezTo>
                  <a:cubicBezTo>
                    <a:pt x="112" y="3"/>
                    <a:pt x="112" y="3"/>
                    <a:pt x="112" y="3"/>
                  </a:cubicBezTo>
                  <a:cubicBezTo>
                    <a:pt x="107" y="2"/>
                    <a:pt x="104" y="0"/>
                    <a:pt x="98" y="0"/>
                  </a:cubicBezTo>
                </a:path>
              </a:pathLst>
            </a:custGeom>
            <a:solidFill>
              <a:srgbClr val="9AA4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3" name="Freeform 275"/>
            <p:cNvSpPr/>
            <p:nvPr/>
          </p:nvSpPr>
          <p:spPr bwMode="auto">
            <a:xfrm>
              <a:off x="3833813" y="517525"/>
              <a:ext cx="365125" cy="225425"/>
            </a:xfrm>
            <a:custGeom>
              <a:avLst/>
              <a:gdLst>
                <a:gd name="T0" fmla="*/ 112 w 130"/>
                <a:gd name="T1" fmla="*/ 0 h 80"/>
                <a:gd name="T2" fmla="*/ 49 w 130"/>
                <a:gd name="T3" fmla="*/ 35 h 80"/>
                <a:gd name="T4" fmla="*/ 15 w 130"/>
                <a:gd name="T5" fmla="*/ 65 h 80"/>
                <a:gd name="T6" fmla="*/ 0 w 130"/>
                <a:gd name="T7" fmla="*/ 79 h 80"/>
                <a:gd name="T8" fmla="*/ 12 w 130"/>
                <a:gd name="T9" fmla="*/ 76 h 80"/>
                <a:gd name="T10" fmla="*/ 16 w 130"/>
                <a:gd name="T11" fmla="*/ 76 h 80"/>
                <a:gd name="T12" fmla="*/ 22 w 130"/>
                <a:gd name="T13" fmla="*/ 80 h 80"/>
                <a:gd name="T14" fmla="*/ 22 w 130"/>
                <a:gd name="T15" fmla="*/ 80 h 80"/>
                <a:gd name="T16" fmla="*/ 81 w 130"/>
                <a:gd name="T17" fmla="*/ 35 h 80"/>
                <a:gd name="T18" fmla="*/ 110 w 130"/>
                <a:gd name="T19" fmla="*/ 19 h 80"/>
                <a:gd name="T20" fmla="*/ 116 w 130"/>
                <a:gd name="T21" fmla="*/ 18 h 80"/>
                <a:gd name="T22" fmla="*/ 130 w 130"/>
                <a:gd name="T23" fmla="*/ 21 h 80"/>
                <a:gd name="T24" fmla="*/ 130 w 130"/>
                <a:gd name="T25" fmla="*/ 21 h 80"/>
                <a:gd name="T26" fmla="*/ 129 w 130"/>
                <a:gd name="T27" fmla="*/ 16 h 80"/>
                <a:gd name="T28" fmla="*/ 125 w 130"/>
                <a:gd name="T29" fmla="*/ 5 h 80"/>
                <a:gd name="T30" fmla="*/ 114 w 130"/>
                <a:gd name="T31" fmla="*/ 0 h 80"/>
                <a:gd name="T32" fmla="*/ 114 w 130"/>
                <a:gd name="T33" fmla="*/ 0 h 80"/>
                <a:gd name="T34" fmla="*/ 112 w 130"/>
                <a:gd name="T35" fmla="*/ 0 h 80"/>
                <a:gd name="T36" fmla="*/ 112 w 130"/>
                <a:gd name="T37" fmla="*/ 0 h 80"/>
                <a:gd name="T38" fmla="*/ 112 w 130"/>
                <a:gd name="T39" fmla="*/ 0 h 80"/>
                <a:gd name="T40" fmla="*/ 112 w 130"/>
                <a:gd name="T41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30" h="80">
                  <a:moveTo>
                    <a:pt x="112" y="0"/>
                  </a:moveTo>
                  <a:cubicBezTo>
                    <a:pt x="92" y="0"/>
                    <a:pt x="72" y="15"/>
                    <a:pt x="49" y="35"/>
                  </a:cubicBezTo>
                  <a:cubicBezTo>
                    <a:pt x="38" y="45"/>
                    <a:pt x="26" y="55"/>
                    <a:pt x="15" y="65"/>
                  </a:cubicBezTo>
                  <a:cubicBezTo>
                    <a:pt x="10" y="70"/>
                    <a:pt x="5" y="74"/>
                    <a:pt x="0" y="79"/>
                  </a:cubicBezTo>
                  <a:cubicBezTo>
                    <a:pt x="4" y="77"/>
                    <a:pt x="9" y="76"/>
                    <a:pt x="12" y="76"/>
                  </a:cubicBezTo>
                  <a:cubicBezTo>
                    <a:pt x="14" y="76"/>
                    <a:pt x="15" y="76"/>
                    <a:pt x="16" y="76"/>
                  </a:cubicBezTo>
                  <a:cubicBezTo>
                    <a:pt x="18" y="77"/>
                    <a:pt x="21" y="79"/>
                    <a:pt x="22" y="80"/>
                  </a:cubicBezTo>
                  <a:cubicBezTo>
                    <a:pt x="22" y="80"/>
                    <a:pt x="22" y="80"/>
                    <a:pt x="22" y="80"/>
                  </a:cubicBezTo>
                  <a:cubicBezTo>
                    <a:pt x="42" y="62"/>
                    <a:pt x="62" y="48"/>
                    <a:pt x="81" y="35"/>
                  </a:cubicBezTo>
                  <a:cubicBezTo>
                    <a:pt x="91" y="28"/>
                    <a:pt x="100" y="22"/>
                    <a:pt x="110" y="19"/>
                  </a:cubicBezTo>
                  <a:cubicBezTo>
                    <a:pt x="112" y="18"/>
                    <a:pt x="114" y="18"/>
                    <a:pt x="116" y="18"/>
                  </a:cubicBezTo>
                  <a:cubicBezTo>
                    <a:pt x="122" y="18"/>
                    <a:pt x="125" y="20"/>
                    <a:pt x="130" y="21"/>
                  </a:cubicBezTo>
                  <a:cubicBezTo>
                    <a:pt x="130" y="21"/>
                    <a:pt x="130" y="21"/>
                    <a:pt x="130" y="21"/>
                  </a:cubicBezTo>
                  <a:cubicBezTo>
                    <a:pt x="130" y="20"/>
                    <a:pt x="130" y="18"/>
                    <a:pt x="129" y="16"/>
                  </a:cubicBezTo>
                  <a:cubicBezTo>
                    <a:pt x="129" y="12"/>
                    <a:pt x="128" y="8"/>
                    <a:pt x="125" y="5"/>
                  </a:cubicBezTo>
                  <a:cubicBezTo>
                    <a:pt x="123" y="1"/>
                    <a:pt x="118" y="1"/>
                    <a:pt x="114" y="0"/>
                  </a:cubicBezTo>
                  <a:cubicBezTo>
                    <a:pt x="114" y="0"/>
                    <a:pt x="114" y="0"/>
                    <a:pt x="114" y="0"/>
                  </a:cubicBezTo>
                  <a:cubicBezTo>
                    <a:pt x="113" y="0"/>
                    <a:pt x="113" y="0"/>
                    <a:pt x="112" y="0"/>
                  </a:cubicBezTo>
                  <a:cubicBezTo>
                    <a:pt x="112" y="0"/>
                    <a:pt x="112" y="0"/>
                    <a:pt x="112" y="0"/>
                  </a:cubicBezTo>
                  <a:cubicBezTo>
                    <a:pt x="112" y="0"/>
                    <a:pt x="112" y="0"/>
                    <a:pt x="112" y="0"/>
                  </a:cubicBezTo>
                  <a:cubicBezTo>
                    <a:pt x="112" y="0"/>
                    <a:pt x="112" y="0"/>
                    <a:pt x="112" y="0"/>
                  </a:cubicBezTo>
                </a:path>
              </a:pathLst>
            </a:custGeom>
            <a:solidFill>
              <a:srgbClr val="567C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4" name="Freeform 276"/>
            <p:cNvSpPr/>
            <p:nvPr/>
          </p:nvSpPr>
          <p:spPr bwMode="auto">
            <a:xfrm>
              <a:off x="3943350" y="815975"/>
              <a:ext cx="223838" cy="704850"/>
            </a:xfrm>
            <a:custGeom>
              <a:avLst/>
              <a:gdLst>
                <a:gd name="T0" fmla="*/ 80 w 80"/>
                <a:gd name="T1" fmla="*/ 0 h 250"/>
                <a:gd name="T2" fmla="*/ 80 w 80"/>
                <a:gd name="T3" fmla="*/ 3 h 250"/>
                <a:gd name="T4" fmla="*/ 79 w 80"/>
                <a:gd name="T5" fmla="*/ 12 h 250"/>
                <a:gd name="T6" fmla="*/ 76 w 80"/>
                <a:gd name="T7" fmla="*/ 26 h 250"/>
                <a:gd name="T8" fmla="*/ 71 w 80"/>
                <a:gd name="T9" fmla="*/ 45 h 250"/>
                <a:gd name="T10" fmla="*/ 64 w 80"/>
                <a:gd name="T11" fmla="*/ 67 h 250"/>
                <a:gd name="T12" fmla="*/ 57 w 80"/>
                <a:gd name="T13" fmla="*/ 92 h 250"/>
                <a:gd name="T14" fmla="*/ 53 w 80"/>
                <a:gd name="T15" fmla="*/ 105 h 250"/>
                <a:gd name="T16" fmla="*/ 49 w 80"/>
                <a:gd name="T17" fmla="*/ 119 h 250"/>
                <a:gd name="T18" fmla="*/ 40 w 80"/>
                <a:gd name="T19" fmla="*/ 146 h 250"/>
                <a:gd name="T20" fmla="*/ 35 w 80"/>
                <a:gd name="T21" fmla="*/ 160 h 250"/>
                <a:gd name="T22" fmla="*/ 30 w 80"/>
                <a:gd name="T23" fmla="*/ 174 h 250"/>
                <a:gd name="T24" fmla="*/ 26 w 80"/>
                <a:gd name="T25" fmla="*/ 187 h 250"/>
                <a:gd name="T26" fmla="*/ 21 w 80"/>
                <a:gd name="T27" fmla="*/ 200 h 250"/>
                <a:gd name="T28" fmla="*/ 11 w 80"/>
                <a:gd name="T29" fmla="*/ 225 h 250"/>
                <a:gd name="T30" fmla="*/ 8 w 80"/>
                <a:gd name="T31" fmla="*/ 231 h 250"/>
                <a:gd name="T32" fmla="*/ 6 w 80"/>
                <a:gd name="T33" fmla="*/ 237 h 250"/>
                <a:gd name="T34" fmla="*/ 1 w 80"/>
                <a:gd name="T35" fmla="*/ 247 h 250"/>
                <a:gd name="T36" fmla="*/ 0 w 80"/>
                <a:gd name="T37" fmla="*/ 250 h 250"/>
                <a:gd name="T38" fmla="*/ 0 w 80"/>
                <a:gd name="T39" fmla="*/ 250 h 250"/>
                <a:gd name="T40" fmla="*/ 6 w 80"/>
                <a:gd name="T41" fmla="*/ 243 h 250"/>
                <a:gd name="T42" fmla="*/ 14 w 80"/>
                <a:gd name="T43" fmla="*/ 226 h 250"/>
                <a:gd name="T44" fmla="*/ 25 w 80"/>
                <a:gd name="T45" fmla="*/ 201 h 250"/>
                <a:gd name="T46" fmla="*/ 35 w 80"/>
                <a:gd name="T47" fmla="*/ 174 h 250"/>
                <a:gd name="T48" fmla="*/ 40 w 80"/>
                <a:gd name="T49" fmla="*/ 160 h 250"/>
                <a:gd name="T50" fmla="*/ 45 w 80"/>
                <a:gd name="T51" fmla="*/ 146 h 250"/>
                <a:gd name="T52" fmla="*/ 49 w 80"/>
                <a:gd name="T53" fmla="*/ 132 h 250"/>
                <a:gd name="T54" fmla="*/ 54 w 80"/>
                <a:gd name="T55" fmla="*/ 118 h 250"/>
                <a:gd name="T56" fmla="*/ 61 w 80"/>
                <a:gd name="T57" fmla="*/ 91 h 250"/>
                <a:gd name="T58" fmla="*/ 68 w 80"/>
                <a:gd name="T59" fmla="*/ 67 h 250"/>
                <a:gd name="T60" fmla="*/ 73 w 80"/>
                <a:gd name="T61" fmla="*/ 44 h 250"/>
                <a:gd name="T62" fmla="*/ 78 w 80"/>
                <a:gd name="T63" fmla="*/ 26 h 250"/>
                <a:gd name="T64" fmla="*/ 80 w 80"/>
                <a:gd name="T65" fmla="*/ 12 h 250"/>
                <a:gd name="T66" fmla="*/ 80 w 80"/>
                <a:gd name="T67" fmla="*/ 3 h 250"/>
                <a:gd name="T68" fmla="*/ 80 w 80"/>
                <a:gd name="T69" fmla="*/ 0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80" h="250">
                  <a:moveTo>
                    <a:pt x="80" y="0"/>
                  </a:moveTo>
                  <a:cubicBezTo>
                    <a:pt x="80" y="0"/>
                    <a:pt x="80" y="2"/>
                    <a:pt x="80" y="3"/>
                  </a:cubicBezTo>
                  <a:cubicBezTo>
                    <a:pt x="80" y="5"/>
                    <a:pt x="79" y="8"/>
                    <a:pt x="79" y="12"/>
                  </a:cubicBezTo>
                  <a:cubicBezTo>
                    <a:pt x="78" y="16"/>
                    <a:pt x="77" y="21"/>
                    <a:pt x="76" y="26"/>
                  </a:cubicBezTo>
                  <a:cubicBezTo>
                    <a:pt x="74" y="32"/>
                    <a:pt x="72" y="38"/>
                    <a:pt x="71" y="45"/>
                  </a:cubicBezTo>
                  <a:cubicBezTo>
                    <a:pt x="69" y="52"/>
                    <a:pt x="66" y="59"/>
                    <a:pt x="64" y="67"/>
                  </a:cubicBezTo>
                  <a:cubicBezTo>
                    <a:pt x="62" y="75"/>
                    <a:pt x="59" y="84"/>
                    <a:pt x="57" y="92"/>
                  </a:cubicBezTo>
                  <a:cubicBezTo>
                    <a:pt x="56" y="96"/>
                    <a:pt x="54" y="101"/>
                    <a:pt x="53" y="105"/>
                  </a:cubicBezTo>
                  <a:cubicBezTo>
                    <a:pt x="52" y="110"/>
                    <a:pt x="50" y="114"/>
                    <a:pt x="49" y="119"/>
                  </a:cubicBezTo>
                  <a:cubicBezTo>
                    <a:pt x="46" y="128"/>
                    <a:pt x="43" y="137"/>
                    <a:pt x="40" y="146"/>
                  </a:cubicBezTo>
                  <a:cubicBezTo>
                    <a:pt x="38" y="151"/>
                    <a:pt x="37" y="155"/>
                    <a:pt x="35" y="160"/>
                  </a:cubicBezTo>
                  <a:cubicBezTo>
                    <a:pt x="34" y="165"/>
                    <a:pt x="32" y="169"/>
                    <a:pt x="30" y="174"/>
                  </a:cubicBezTo>
                  <a:cubicBezTo>
                    <a:pt x="29" y="178"/>
                    <a:pt x="27" y="183"/>
                    <a:pt x="26" y="187"/>
                  </a:cubicBezTo>
                  <a:cubicBezTo>
                    <a:pt x="24" y="192"/>
                    <a:pt x="22" y="196"/>
                    <a:pt x="21" y="200"/>
                  </a:cubicBezTo>
                  <a:cubicBezTo>
                    <a:pt x="17" y="209"/>
                    <a:pt x="14" y="217"/>
                    <a:pt x="11" y="225"/>
                  </a:cubicBezTo>
                  <a:cubicBezTo>
                    <a:pt x="10" y="227"/>
                    <a:pt x="9" y="229"/>
                    <a:pt x="8" y="231"/>
                  </a:cubicBezTo>
                  <a:cubicBezTo>
                    <a:pt x="7" y="233"/>
                    <a:pt x="7" y="235"/>
                    <a:pt x="6" y="237"/>
                  </a:cubicBezTo>
                  <a:cubicBezTo>
                    <a:pt x="4" y="240"/>
                    <a:pt x="3" y="244"/>
                    <a:pt x="1" y="247"/>
                  </a:cubicBezTo>
                  <a:cubicBezTo>
                    <a:pt x="1" y="248"/>
                    <a:pt x="0" y="249"/>
                    <a:pt x="0" y="250"/>
                  </a:cubicBezTo>
                  <a:cubicBezTo>
                    <a:pt x="0" y="250"/>
                    <a:pt x="0" y="250"/>
                    <a:pt x="0" y="250"/>
                  </a:cubicBezTo>
                  <a:cubicBezTo>
                    <a:pt x="2" y="248"/>
                    <a:pt x="4" y="246"/>
                    <a:pt x="6" y="243"/>
                  </a:cubicBezTo>
                  <a:cubicBezTo>
                    <a:pt x="9" y="238"/>
                    <a:pt x="11" y="232"/>
                    <a:pt x="14" y="226"/>
                  </a:cubicBezTo>
                  <a:cubicBezTo>
                    <a:pt x="18" y="218"/>
                    <a:pt x="21" y="210"/>
                    <a:pt x="25" y="201"/>
                  </a:cubicBezTo>
                  <a:cubicBezTo>
                    <a:pt x="28" y="192"/>
                    <a:pt x="32" y="183"/>
                    <a:pt x="35" y="174"/>
                  </a:cubicBezTo>
                  <a:cubicBezTo>
                    <a:pt x="37" y="169"/>
                    <a:pt x="38" y="165"/>
                    <a:pt x="40" y="160"/>
                  </a:cubicBezTo>
                  <a:cubicBezTo>
                    <a:pt x="42" y="155"/>
                    <a:pt x="43" y="151"/>
                    <a:pt x="45" y="146"/>
                  </a:cubicBezTo>
                  <a:cubicBezTo>
                    <a:pt x="46" y="141"/>
                    <a:pt x="48" y="137"/>
                    <a:pt x="49" y="132"/>
                  </a:cubicBezTo>
                  <a:cubicBezTo>
                    <a:pt x="51" y="127"/>
                    <a:pt x="52" y="123"/>
                    <a:pt x="54" y="118"/>
                  </a:cubicBezTo>
                  <a:cubicBezTo>
                    <a:pt x="56" y="109"/>
                    <a:pt x="59" y="100"/>
                    <a:pt x="61" y="91"/>
                  </a:cubicBezTo>
                  <a:cubicBezTo>
                    <a:pt x="64" y="83"/>
                    <a:pt x="66" y="74"/>
                    <a:pt x="68" y="67"/>
                  </a:cubicBezTo>
                  <a:cubicBezTo>
                    <a:pt x="70" y="59"/>
                    <a:pt x="72" y="51"/>
                    <a:pt x="73" y="44"/>
                  </a:cubicBezTo>
                  <a:cubicBezTo>
                    <a:pt x="75" y="38"/>
                    <a:pt x="77" y="31"/>
                    <a:pt x="78" y="26"/>
                  </a:cubicBezTo>
                  <a:cubicBezTo>
                    <a:pt x="79" y="20"/>
                    <a:pt x="79" y="15"/>
                    <a:pt x="80" y="12"/>
                  </a:cubicBezTo>
                  <a:cubicBezTo>
                    <a:pt x="80" y="8"/>
                    <a:pt x="80" y="5"/>
                    <a:pt x="80" y="3"/>
                  </a:cubicBezTo>
                  <a:cubicBezTo>
                    <a:pt x="80" y="1"/>
                    <a:pt x="80" y="0"/>
                    <a:pt x="80" y="0"/>
                  </a:cubicBezTo>
                </a:path>
              </a:pathLst>
            </a:custGeom>
            <a:solidFill>
              <a:srgbClr val="567C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5" name="Freeform 277"/>
            <p:cNvSpPr>
              <a:spLocks noEditPoints="1"/>
            </p:cNvSpPr>
            <p:nvPr/>
          </p:nvSpPr>
          <p:spPr bwMode="auto">
            <a:xfrm>
              <a:off x="3878263" y="728663"/>
              <a:ext cx="201613" cy="855663"/>
            </a:xfrm>
            <a:custGeom>
              <a:avLst/>
              <a:gdLst>
                <a:gd name="T0" fmla="*/ 4 w 72"/>
                <a:gd name="T1" fmla="*/ 296 h 304"/>
                <a:gd name="T2" fmla="*/ 4 w 72"/>
                <a:gd name="T3" fmla="*/ 296 h 304"/>
                <a:gd name="T4" fmla="*/ 1 w 72"/>
                <a:gd name="T5" fmla="*/ 302 h 304"/>
                <a:gd name="T6" fmla="*/ 1 w 72"/>
                <a:gd name="T7" fmla="*/ 303 h 304"/>
                <a:gd name="T8" fmla="*/ 0 w 72"/>
                <a:gd name="T9" fmla="*/ 304 h 304"/>
                <a:gd name="T10" fmla="*/ 2 w 72"/>
                <a:gd name="T11" fmla="*/ 303 h 304"/>
                <a:gd name="T12" fmla="*/ 2 w 72"/>
                <a:gd name="T13" fmla="*/ 303 h 304"/>
                <a:gd name="T14" fmla="*/ 2 w 72"/>
                <a:gd name="T15" fmla="*/ 303 h 304"/>
                <a:gd name="T16" fmla="*/ 4 w 72"/>
                <a:gd name="T17" fmla="*/ 296 h 304"/>
                <a:gd name="T18" fmla="*/ 4 w 72"/>
                <a:gd name="T19" fmla="*/ 296 h 304"/>
                <a:gd name="T20" fmla="*/ 72 w 72"/>
                <a:gd name="T21" fmla="*/ 0 h 304"/>
                <a:gd name="T22" fmla="*/ 71 w 72"/>
                <a:gd name="T23" fmla="*/ 14 h 304"/>
                <a:gd name="T24" fmla="*/ 68 w 72"/>
                <a:gd name="T25" fmla="*/ 50 h 304"/>
                <a:gd name="T26" fmla="*/ 66 w 72"/>
                <a:gd name="T27" fmla="*/ 74 h 304"/>
                <a:gd name="T28" fmla="*/ 61 w 72"/>
                <a:gd name="T29" fmla="*/ 101 h 304"/>
                <a:gd name="T30" fmla="*/ 54 w 72"/>
                <a:gd name="T31" fmla="*/ 132 h 304"/>
                <a:gd name="T32" fmla="*/ 45 w 72"/>
                <a:gd name="T33" fmla="*/ 164 h 304"/>
                <a:gd name="T34" fmla="*/ 36 w 72"/>
                <a:gd name="T35" fmla="*/ 196 h 304"/>
                <a:gd name="T36" fmla="*/ 28 w 72"/>
                <a:gd name="T37" fmla="*/ 220 h 304"/>
                <a:gd name="T38" fmla="*/ 28 w 72"/>
                <a:gd name="T39" fmla="*/ 220 h 304"/>
                <a:gd name="T40" fmla="*/ 23 w 72"/>
                <a:gd name="T41" fmla="*/ 247 h 304"/>
                <a:gd name="T42" fmla="*/ 23 w 72"/>
                <a:gd name="T43" fmla="*/ 247 h 304"/>
                <a:gd name="T44" fmla="*/ 23 w 72"/>
                <a:gd name="T45" fmla="*/ 247 h 304"/>
                <a:gd name="T46" fmla="*/ 30 w 72"/>
                <a:gd name="T47" fmla="*/ 227 h 304"/>
                <a:gd name="T48" fmla="*/ 40 w 72"/>
                <a:gd name="T49" fmla="*/ 196 h 304"/>
                <a:gd name="T50" fmla="*/ 50 w 72"/>
                <a:gd name="T51" fmla="*/ 163 h 304"/>
                <a:gd name="T52" fmla="*/ 59 w 72"/>
                <a:gd name="T53" fmla="*/ 131 h 304"/>
                <a:gd name="T54" fmla="*/ 66 w 72"/>
                <a:gd name="T55" fmla="*/ 100 h 304"/>
                <a:gd name="T56" fmla="*/ 70 w 72"/>
                <a:gd name="T57" fmla="*/ 72 h 304"/>
                <a:gd name="T58" fmla="*/ 71 w 72"/>
                <a:gd name="T59" fmla="*/ 48 h 304"/>
                <a:gd name="T60" fmla="*/ 72 w 72"/>
                <a:gd name="T61" fmla="*/ 28 h 304"/>
                <a:gd name="T62" fmla="*/ 72 w 72"/>
                <a:gd name="T63" fmla="*/ 13 h 304"/>
                <a:gd name="T64" fmla="*/ 72 w 72"/>
                <a:gd name="T65" fmla="*/ 0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2" h="304">
                  <a:moveTo>
                    <a:pt x="4" y="296"/>
                  </a:moveTo>
                  <a:cubicBezTo>
                    <a:pt x="4" y="296"/>
                    <a:pt x="4" y="296"/>
                    <a:pt x="4" y="296"/>
                  </a:cubicBezTo>
                  <a:cubicBezTo>
                    <a:pt x="3" y="298"/>
                    <a:pt x="2" y="300"/>
                    <a:pt x="1" y="302"/>
                  </a:cubicBezTo>
                  <a:cubicBezTo>
                    <a:pt x="1" y="302"/>
                    <a:pt x="1" y="302"/>
                    <a:pt x="1" y="303"/>
                  </a:cubicBezTo>
                  <a:cubicBezTo>
                    <a:pt x="1" y="303"/>
                    <a:pt x="0" y="304"/>
                    <a:pt x="0" y="304"/>
                  </a:cubicBezTo>
                  <a:cubicBezTo>
                    <a:pt x="1" y="304"/>
                    <a:pt x="1" y="303"/>
                    <a:pt x="2" y="303"/>
                  </a:cubicBezTo>
                  <a:cubicBezTo>
                    <a:pt x="2" y="303"/>
                    <a:pt x="2" y="303"/>
                    <a:pt x="2" y="303"/>
                  </a:cubicBezTo>
                  <a:cubicBezTo>
                    <a:pt x="2" y="303"/>
                    <a:pt x="2" y="303"/>
                    <a:pt x="2" y="303"/>
                  </a:cubicBezTo>
                  <a:cubicBezTo>
                    <a:pt x="3" y="301"/>
                    <a:pt x="4" y="299"/>
                    <a:pt x="4" y="296"/>
                  </a:cubicBezTo>
                  <a:cubicBezTo>
                    <a:pt x="4" y="296"/>
                    <a:pt x="4" y="296"/>
                    <a:pt x="4" y="296"/>
                  </a:cubicBezTo>
                  <a:moveTo>
                    <a:pt x="72" y="0"/>
                  </a:moveTo>
                  <a:cubicBezTo>
                    <a:pt x="72" y="1"/>
                    <a:pt x="72" y="6"/>
                    <a:pt x="71" y="14"/>
                  </a:cubicBezTo>
                  <a:cubicBezTo>
                    <a:pt x="70" y="22"/>
                    <a:pt x="69" y="35"/>
                    <a:pt x="68" y="50"/>
                  </a:cubicBezTo>
                  <a:cubicBezTo>
                    <a:pt x="67" y="57"/>
                    <a:pt x="67" y="65"/>
                    <a:pt x="66" y="74"/>
                  </a:cubicBezTo>
                  <a:cubicBezTo>
                    <a:pt x="64" y="82"/>
                    <a:pt x="63" y="92"/>
                    <a:pt x="61" y="101"/>
                  </a:cubicBezTo>
                  <a:cubicBezTo>
                    <a:pt x="59" y="111"/>
                    <a:pt x="56" y="122"/>
                    <a:pt x="54" y="132"/>
                  </a:cubicBezTo>
                  <a:cubicBezTo>
                    <a:pt x="51" y="143"/>
                    <a:pt x="48" y="153"/>
                    <a:pt x="45" y="164"/>
                  </a:cubicBezTo>
                  <a:cubicBezTo>
                    <a:pt x="42" y="175"/>
                    <a:pt x="39" y="186"/>
                    <a:pt x="36" y="196"/>
                  </a:cubicBezTo>
                  <a:cubicBezTo>
                    <a:pt x="33" y="204"/>
                    <a:pt x="31" y="212"/>
                    <a:pt x="28" y="220"/>
                  </a:cubicBezTo>
                  <a:cubicBezTo>
                    <a:pt x="28" y="220"/>
                    <a:pt x="28" y="220"/>
                    <a:pt x="28" y="220"/>
                  </a:cubicBezTo>
                  <a:cubicBezTo>
                    <a:pt x="27" y="229"/>
                    <a:pt x="25" y="237"/>
                    <a:pt x="23" y="247"/>
                  </a:cubicBezTo>
                  <a:cubicBezTo>
                    <a:pt x="23" y="247"/>
                    <a:pt x="23" y="247"/>
                    <a:pt x="23" y="247"/>
                  </a:cubicBezTo>
                  <a:cubicBezTo>
                    <a:pt x="23" y="247"/>
                    <a:pt x="23" y="247"/>
                    <a:pt x="23" y="247"/>
                  </a:cubicBezTo>
                  <a:cubicBezTo>
                    <a:pt x="26" y="240"/>
                    <a:pt x="28" y="234"/>
                    <a:pt x="30" y="227"/>
                  </a:cubicBezTo>
                  <a:cubicBezTo>
                    <a:pt x="34" y="217"/>
                    <a:pt x="37" y="206"/>
                    <a:pt x="40" y="196"/>
                  </a:cubicBezTo>
                  <a:cubicBezTo>
                    <a:pt x="44" y="185"/>
                    <a:pt x="47" y="174"/>
                    <a:pt x="50" y="163"/>
                  </a:cubicBezTo>
                  <a:cubicBezTo>
                    <a:pt x="53" y="152"/>
                    <a:pt x="56" y="141"/>
                    <a:pt x="59" y="131"/>
                  </a:cubicBezTo>
                  <a:cubicBezTo>
                    <a:pt x="61" y="120"/>
                    <a:pt x="64" y="110"/>
                    <a:pt x="66" y="100"/>
                  </a:cubicBezTo>
                  <a:cubicBezTo>
                    <a:pt x="67" y="90"/>
                    <a:pt x="69" y="80"/>
                    <a:pt x="70" y="72"/>
                  </a:cubicBezTo>
                  <a:cubicBezTo>
                    <a:pt x="71" y="63"/>
                    <a:pt x="71" y="55"/>
                    <a:pt x="71" y="48"/>
                  </a:cubicBezTo>
                  <a:cubicBezTo>
                    <a:pt x="71" y="40"/>
                    <a:pt x="72" y="34"/>
                    <a:pt x="72" y="28"/>
                  </a:cubicBezTo>
                  <a:cubicBezTo>
                    <a:pt x="72" y="22"/>
                    <a:pt x="72" y="17"/>
                    <a:pt x="72" y="13"/>
                  </a:cubicBezTo>
                  <a:cubicBezTo>
                    <a:pt x="72" y="5"/>
                    <a:pt x="72" y="1"/>
                    <a:pt x="72" y="0"/>
                  </a:cubicBezTo>
                </a:path>
              </a:pathLst>
            </a:custGeom>
            <a:solidFill>
              <a:srgbClr val="567C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6" name="Freeform 278"/>
            <p:cNvSpPr/>
            <p:nvPr/>
          </p:nvSpPr>
          <p:spPr bwMode="auto">
            <a:xfrm>
              <a:off x="4094163" y="787400"/>
              <a:ext cx="53975" cy="34925"/>
            </a:xfrm>
            <a:custGeom>
              <a:avLst/>
              <a:gdLst>
                <a:gd name="T0" fmla="*/ 17 w 19"/>
                <a:gd name="T1" fmla="*/ 0 h 12"/>
                <a:gd name="T2" fmla="*/ 16 w 19"/>
                <a:gd name="T3" fmla="*/ 0 h 12"/>
                <a:gd name="T4" fmla="*/ 4 w 19"/>
                <a:gd name="T5" fmla="*/ 4 h 12"/>
                <a:gd name="T6" fmla="*/ 2 w 19"/>
                <a:gd name="T7" fmla="*/ 12 h 12"/>
                <a:gd name="T8" fmla="*/ 3 w 19"/>
                <a:gd name="T9" fmla="*/ 11 h 12"/>
                <a:gd name="T10" fmla="*/ 14 w 19"/>
                <a:gd name="T11" fmla="*/ 7 h 12"/>
                <a:gd name="T12" fmla="*/ 17 w 19"/>
                <a:gd name="T1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" h="12">
                  <a:moveTo>
                    <a:pt x="17" y="0"/>
                  </a:moveTo>
                  <a:cubicBezTo>
                    <a:pt x="16" y="0"/>
                    <a:pt x="16" y="0"/>
                    <a:pt x="16" y="0"/>
                  </a:cubicBezTo>
                  <a:cubicBezTo>
                    <a:pt x="12" y="0"/>
                    <a:pt x="8" y="2"/>
                    <a:pt x="4" y="4"/>
                  </a:cubicBezTo>
                  <a:cubicBezTo>
                    <a:pt x="1" y="6"/>
                    <a:pt x="0" y="12"/>
                    <a:pt x="2" y="12"/>
                  </a:cubicBezTo>
                  <a:cubicBezTo>
                    <a:pt x="3" y="12"/>
                    <a:pt x="3" y="11"/>
                    <a:pt x="3" y="11"/>
                  </a:cubicBezTo>
                  <a:cubicBezTo>
                    <a:pt x="7" y="9"/>
                    <a:pt x="10" y="8"/>
                    <a:pt x="14" y="7"/>
                  </a:cubicBezTo>
                  <a:cubicBezTo>
                    <a:pt x="17" y="7"/>
                    <a:pt x="19" y="0"/>
                    <a:pt x="17" y="0"/>
                  </a:cubicBezTo>
                </a:path>
              </a:pathLst>
            </a:custGeom>
            <a:solidFill>
              <a:srgbClr val="3535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7" name="Freeform 279"/>
            <p:cNvSpPr/>
            <p:nvPr/>
          </p:nvSpPr>
          <p:spPr bwMode="auto">
            <a:xfrm>
              <a:off x="4130675" y="869950"/>
              <a:ext cx="22225" cy="22225"/>
            </a:xfrm>
            <a:custGeom>
              <a:avLst/>
              <a:gdLst>
                <a:gd name="T0" fmla="*/ 7 w 8"/>
                <a:gd name="T1" fmla="*/ 0 h 8"/>
                <a:gd name="T2" fmla="*/ 7 w 8"/>
                <a:gd name="T3" fmla="*/ 0 h 8"/>
                <a:gd name="T4" fmla="*/ 4 w 8"/>
                <a:gd name="T5" fmla="*/ 0 h 8"/>
                <a:gd name="T6" fmla="*/ 0 w 8"/>
                <a:gd name="T7" fmla="*/ 5 h 8"/>
                <a:gd name="T8" fmla="*/ 1 w 8"/>
                <a:gd name="T9" fmla="*/ 8 h 8"/>
                <a:gd name="T10" fmla="*/ 1 w 8"/>
                <a:gd name="T11" fmla="*/ 8 h 8"/>
                <a:gd name="T12" fmla="*/ 4 w 8"/>
                <a:gd name="T13" fmla="*/ 8 h 8"/>
                <a:gd name="T14" fmla="*/ 8 w 8"/>
                <a:gd name="T15" fmla="*/ 4 h 8"/>
                <a:gd name="T16" fmla="*/ 7 w 8"/>
                <a:gd name="T1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8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1"/>
                    <a:pt x="1" y="3"/>
                    <a:pt x="0" y="5"/>
                  </a:cubicBezTo>
                  <a:cubicBezTo>
                    <a:pt x="0" y="7"/>
                    <a:pt x="0" y="8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5" y="8"/>
                    <a:pt x="7" y="6"/>
                    <a:pt x="8" y="4"/>
                  </a:cubicBezTo>
                  <a:cubicBezTo>
                    <a:pt x="8" y="2"/>
                    <a:pt x="8" y="0"/>
                    <a:pt x="7" y="0"/>
                  </a:cubicBezTo>
                </a:path>
              </a:pathLst>
            </a:custGeom>
            <a:solidFill>
              <a:srgbClr val="3535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8" name="Freeform 280"/>
            <p:cNvSpPr/>
            <p:nvPr/>
          </p:nvSpPr>
          <p:spPr bwMode="auto">
            <a:xfrm>
              <a:off x="3998913" y="877888"/>
              <a:ext cx="42863" cy="47625"/>
            </a:xfrm>
            <a:custGeom>
              <a:avLst/>
              <a:gdLst>
                <a:gd name="T0" fmla="*/ 13 w 15"/>
                <a:gd name="T1" fmla="*/ 0 h 17"/>
                <a:gd name="T2" fmla="*/ 11 w 15"/>
                <a:gd name="T3" fmla="*/ 0 h 17"/>
                <a:gd name="T4" fmla="*/ 1 w 15"/>
                <a:gd name="T5" fmla="*/ 12 h 17"/>
                <a:gd name="T6" fmla="*/ 0 w 15"/>
                <a:gd name="T7" fmla="*/ 17 h 17"/>
                <a:gd name="T8" fmla="*/ 1 w 15"/>
                <a:gd name="T9" fmla="*/ 17 h 17"/>
                <a:gd name="T10" fmla="*/ 4 w 15"/>
                <a:gd name="T11" fmla="*/ 15 h 17"/>
                <a:gd name="T12" fmla="*/ 12 w 15"/>
                <a:gd name="T13" fmla="*/ 7 h 17"/>
                <a:gd name="T14" fmla="*/ 13 w 15"/>
                <a:gd name="T15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" h="17">
                  <a:moveTo>
                    <a:pt x="13" y="0"/>
                  </a:moveTo>
                  <a:cubicBezTo>
                    <a:pt x="12" y="0"/>
                    <a:pt x="12" y="0"/>
                    <a:pt x="11" y="0"/>
                  </a:cubicBezTo>
                  <a:cubicBezTo>
                    <a:pt x="8" y="4"/>
                    <a:pt x="4" y="7"/>
                    <a:pt x="1" y="12"/>
                  </a:cubicBezTo>
                  <a:cubicBezTo>
                    <a:pt x="0" y="13"/>
                    <a:pt x="0" y="16"/>
                    <a:pt x="0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2" y="17"/>
                    <a:pt x="3" y="16"/>
                    <a:pt x="4" y="15"/>
                  </a:cubicBezTo>
                  <a:cubicBezTo>
                    <a:pt x="7" y="12"/>
                    <a:pt x="9" y="9"/>
                    <a:pt x="12" y="7"/>
                  </a:cubicBezTo>
                  <a:cubicBezTo>
                    <a:pt x="14" y="4"/>
                    <a:pt x="15" y="0"/>
                    <a:pt x="13" y="0"/>
                  </a:cubicBezTo>
                </a:path>
              </a:pathLst>
            </a:custGeom>
            <a:solidFill>
              <a:srgbClr val="3535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9" name="Freeform 281"/>
            <p:cNvSpPr/>
            <p:nvPr/>
          </p:nvSpPr>
          <p:spPr bwMode="auto">
            <a:xfrm>
              <a:off x="3968750" y="1230313"/>
              <a:ext cx="7938" cy="36513"/>
            </a:xfrm>
            <a:custGeom>
              <a:avLst/>
              <a:gdLst>
                <a:gd name="T0" fmla="*/ 1 w 3"/>
                <a:gd name="T1" fmla="*/ 0 h 13"/>
                <a:gd name="T2" fmla="*/ 1 w 3"/>
                <a:gd name="T3" fmla="*/ 0 h 13"/>
                <a:gd name="T4" fmla="*/ 0 w 3"/>
                <a:gd name="T5" fmla="*/ 7 h 13"/>
                <a:gd name="T6" fmla="*/ 0 w 3"/>
                <a:gd name="T7" fmla="*/ 13 h 13"/>
                <a:gd name="T8" fmla="*/ 0 w 3"/>
                <a:gd name="T9" fmla="*/ 13 h 13"/>
                <a:gd name="T10" fmla="*/ 2 w 3"/>
                <a:gd name="T11" fmla="*/ 9 h 13"/>
                <a:gd name="T12" fmla="*/ 2 w 3"/>
                <a:gd name="T13" fmla="*/ 8 h 13"/>
                <a:gd name="T14" fmla="*/ 1 w 3"/>
                <a:gd name="T1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13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3"/>
                    <a:pt x="1" y="5"/>
                    <a:pt x="0" y="7"/>
                  </a:cubicBezTo>
                  <a:cubicBezTo>
                    <a:pt x="0" y="9"/>
                    <a:pt x="0" y="11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2"/>
                    <a:pt x="1" y="10"/>
                    <a:pt x="2" y="9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5"/>
                    <a:pt x="2" y="2"/>
                    <a:pt x="1" y="0"/>
                  </a:cubicBezTo>
                </a:path>
              </a:pathLst>
            </a:custGeom>
            <a:solidFill>
              <a:srgbClr val="3535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0" name="Freeform 282"/>
            <p:cNvSpPr/>
            <p:nvPr/>
          </p:nvSpPr>
          <p:spPr bwMode="auto">
            <a:xfrm>
              <a:off x="3867150" y="742950"/>
              <a:ext cx="114300" cy="501650"/>
            </a:xfrm>
            <a:custGeom>
              <a:avLst/>
              <a:gdLst>
                <a:gd name="T0" fmla="*/ 10 w 41"/>
                <a:gd name="T1" fmla="*/ 0 h 178"/>
                <a:gd name="T2" fmla="*/ 10 w 41"/>
                <a:gd name="T3" fmla="*/ 0 h 178"/>
                <a:gd name="T4" fmla="*/ 0 w 41"/>
                <a:gd name="T5" fmla="*/ 10 h 178"/>
                <a:gd name="T6" fmla="*/ 5 w 41"/>
                <a:gd name="T7" fmla="*/ 15 h 178"/>
                <a:gd name="T8" fmla="*/ 7 w 41"/>
                <a:gd name="T9" fmla="*/ 18 h 178"/>
                <a:gd name="T10" fmla="*/ 7 w 41"/>
                <a:gd name="T11" fmla="*/ 18 h 178"/>
                <a:gd name="T12" fmla="*/ 7 w 41"/>
                <a:gd name="T13" fmla="*/ 18 h 178"/>
                <a:gd name="T14" fmla="*/ 22 w 41"/>
                <a:gd name="T15" fmla="*/ 60 h 178"/>
                <a:gd name="T16" fmla="*/ 22 w 41"/>
                <a:gd name="T17" fmla="*/ 53 h 178"/>
                <a:gd name="T18" fmla="*/ 22 w 41"/>
                <a:gd name="T19" fmla="*/ 45 h 178"/>
                <a:gd name="T20" fmla="*/ 22 w 41"/>
                <a:gd name="T21" fmla="*/ 37 h 178"/>
                <a:gd name="T22" fmla="*/ 22 w 41"/>
                <a:gd name="T23" fmla="*/ 31 h 178"/>
                <a:gd name="T24" fmla="*/ 21 w 41"/>
                <a:gd name="T25" fmla="*/ 19 h 178"/>
                <a:gd name="T26" fmla="*/ 23 w 41"/>
                <a:gd name="T27" fmla="*/ 30 h 178"/>
                <a:gd name="T28" fmla="*/ 24 w 41"/>
                <a:gd name="T29" fmla="*/ 36 h 178"/>
                <a:gd name="T30" fmla="*/ 24 w 41"/>
                <a:gd name="T31" fmla="*/ 43 h 178"/>
                <a:gd name="T32" fmla="*/ 25 w 41"/>
                <a:gd name="T33" fmla="*/ 51 h 178"/>
                <a:gd name="T34" fmla="*/ 25 w 41"/>
                <a:gd name="T35" fmla="*/ 61 h 178"/>
                <a:gd name="T36" fmla="*/ 26 w 41"/>
                <a:gd name="T37" fmla="*/ 71 h 178"/>
                <a:gd name="T38" fmla="*/ 26 w 41"/>
                <a:gd name="T39" fmla="*/ 82 h 178"/>
                <a:gd name="T40" fmla="*/ 26 w 41"/>
                <a:gd name="T41" fmla="*/ 83 h 178"/>
                <a:gd name="T42" fmla="*/ 30 w 41"/>
                <a:gd name="T43" fmla="*/ 110 h 178"/>
                <a:gd name="T44" fmla="*/ 32 w 41"/>
                <a:gd name="T45" fmla="*/ 141 h 178"/>
                <a:gd name="T46" fmla="*/ 28 w 41"/>
                <a:gd name="T47" fmla="*/ 178 h 178"/>
                <a:gd name="T48" fmla="*/ 35 w 41"/>
                <a:gd name="T49" fmla="*/ 173 h 178"/>
                <a:gd name="T50" fmla="*/ 35 w 41"/>
                <a:gd name="T51" fmla="*/ 172 h 178"/>
                <a:gd name="T52" fmla="*/ 37 w 41"/>
                <a:gd name="T53" fmla="*/ 173 h 178"/>
                <a:gd name="T54" fmla="*/ 38 w 41"/>
                <a:gd name="T55" fmla="*/ 170 h 178"/>
                <a:gd name="T56" fmla="*/ 41 w 41"/>
                <a:gd name="T57" fmla="*/ 133 h 178"/>
                <a:gd name="T58" fmla="*/ 39 w 41"/>
                <a:gd name="T59" fmla="*/ 101 h 178"/>
                <a:gd name="T60" fmla="*/ 39 w 41"/>
                <a:gd name="T61" fmla="*/ 100 h 178"/>
                <a:gd name="T62" fmla="*/ 15 w 41"/>
                <a:gd name="T63" fmla="*/ 7 h 178"/>
                <a:gd name="T64" fmla="*/ 13 w 41"/>
                <a:gd name="T65" fmla="*/ 4 h 178"/>
                <a:gd name="T66" fmla="*/ 13 w 41"/>
                <a:gd name="T67" fmla="*/ 4 h 178"/>
                <a:gd name="T68" fmla="*/ 10 w 41"/>
                <a:gd name="T69" fmla="*/ 0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1" h="178">
                  <a:moveTo>
                    <a:pt x="10" y="0"/>
                  </a:moveTo>
                  <a:cubicBezTo>
                    <a:pt x="10" y="0"/>
                    <a:pt x="10" y="0"/>
                    <a:pt x="10" y="0"/>
                  </a:cubicBezTo>
                  <a:cubicBezTo>
                    <a:pt x="7" y="4"/>
                    <a:pt x="4" y="7"/>
                    <a:pt x="0" y="10"/>
                  </a:cubicBezTo>
                  <a:cubicBezTo>
                    <a:pt x="2" y="12"/>
                    <a:pt x="4" y="13"/>
                    <a:pt x="5" y="15"/>
                  </a:cubicBezTo>
                  <a:cubicBezTo>
                    <a:pt x="6" y="16"/>
                    <a:pt x="6" y="17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14" y="30"/>
                    <a:pt x="19" y="44"/>
                    <a:pt x="22" y="60"/>
                  </a:cubicBezTo>
                  <a:cubicBezTo>
                    <a:pt x="22" y="58"/>
                    <a:pt x="22" y="56"/>
                    <a:pt x="22" y="53"/>
                  </a:cubicBezTo>
                  <a:cubicBezTo>
                    <a:pt x="22" y="50"/>
                    <a:pt x="22" y="48"/>
                    <a:pt x="22" y="45"/>
                  </a:cubicBezTo>
                  <a:cubicBezTo>
                    <a:pt x="22" y="42"/>
                    <a:pt x="22" y="40"/>
                    <a:pt x="22" y="37"/>
                  </a:cubicBezTo>
                  <a:cubicBezTo>
                    <a:pt x="22" y="35"/>
                    <a:pt x="22" y="33"/>
                    <a:pt x="22" y="31"/>
                  </a:cubicBezTo>
                  <a:cubicBezTo>
                    <a:pt x="21" y="24"/>
                    <a:pt x="21" y="20"/>
                    <a:pt x="21" y="19"/>
                  </a:cubicBezTo>
                  <a:cubicBezTo>
                    <a:pt x="21" y="20"/>
                    <a:pt x="22" y="24"/>
                    <a:pt x="23" y="30"/>
                  </a:cubicBezTo>
                  <a:cubicBezTo>
                    <a:pt x="23" y="32"/>
                    <a:pt x="23" y="34"/>
                    <a:pt x="24" y="36"/>
                  </a:cubicBezTo>
                  <a:cubicBezTo>
                    <a:pt x="24" y="38"/>
                    <a:pt x="24" y="41"/>
                    <a:pt x="24" y="43"/>
                  </a:cubicBezTo>
                  <a:cubicBezTo>
                    <a:pt x="24" y="46"/>
                    <a:pt x="25" y="48"/>
                    <a:pt x="25" y="51"/>
                  </a:cubicBezTo>
                  <a:cubicBezTo>
                    <a:pt x="25" y="54"/>
                    <a:pt x="25" y="57"/>
                    <a:pt x="25" y="61"/>
                  </a:cubicBezTo>
                  <a:cubicBezTo>
                    <a:pt x="26" y="64"/>
                    <a:pt x="26" y="67"/>
                    <a:pt x="26" y="71"/>
                  </a:cubicBezTo>
                  <a:cubicBezTo>
                    <a:pt x="26" y="74"/>
                    <a:pt x="26" y="78"/>
                    <a:pt x="26" y="82"/>
                  </a:cubicBezTo>
                  <a:cubicBezTo>
                    <a:pt x="26" y="82"/>
                    <a:pt x="26" y="82"/>
                    <a:pt x="26" y="83"/>
                  </a:cubicBezTo>
                  <a:cubicBezTo>
                    <a:pt x="27" y="92"/>
                    <a:pt x="28" y="101"/>
                    <a:pt x="30" y="110"/>
                  </a:cubicBezTo>
                  <a:cubicBezTo>
                    <a:pt x="31" y="120"/>
                    <a:pt x="32" y="130"/>
                    <a:pt x="32" y="141"/>
                  </a:cubicBezTo>
                  <a:cubicBezTo>
                    <a:pt x="31" y="153"/>
                    <a:pt x="30" y="165"/>
                    <a:pt x="28" y="178"/>
                  </a:cubicBezTo>
                  <a:cubicBezTo>
                    <a:pt x="30" y="175"/>
                    <a:pt x="33" y="173"/>
                    <a:pt x="35" y="173"/>
                  </a:cubicBezTo>
                  <a:cubicBezTo>
                    <a:pt x="35" y="172"/>
                    <a:pt x="35" y="172"/>
                    <a:pt x="35" y="172"/>
                  </a:cubicBezTo>
                  <a:cubicBezTo>
                    <a:pt x="36" y="172"/>
                    <a:pt x="37" y="173"/>
                    <a:pt x="37" y="173"/>
                  </a:cubicBezTo>
                  <a:cubicBezTo>
                    <a:pt x="37" y="172"/>
                    <a:pt x="37" y="171"/>
                    <a:pt x="38" y="170"/>
                  </a:cubicBezTo>
                  <a:cubicBezTo>
                    <a:pt x="39" y="158"/>
                    <a:pt x="41" y="145"/>
                    <a:pt x="41" y="133"/>
                  </a:cubicBezTo>
                  <a:cubicBezTo>
                    <a:pt x="41" y="121"/>
                    <a:pt x="40" y="111"/>
                    <a:pt x="39" y="101"/>
                  </a:cubicBezTo>
                  <a:cubicBezTo>
                    <a:pt x="39" y="100"/>
                    <a:pt x="39" y="100"/>
                    <a:pt x="39" y="100"/>
                  </a:cubicBezTo>
                  <a:cubicBezTo>
                    <a:pt x="35" y="68"/>
                    <a:pt x="31" y="30"/>
                    <a:pt x="15" y="7"/>
                  </a:cubicBezTo>
                  <a:cubicBezTo>
                    <a:pt x="15" y="6"/>
                    <a:pt x="14" y="5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2" y="3"/>
                    <a:pt x="11" y="1"/>
                    <a:pt x="10" y="0"/>
                  </a:cubicBezTo>
                </a:path>
              </a:pathLst>
            </a:custGeom>
            <a:solidFill>
              <a:srgbClr val="727A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1" name="Freeform 283"/>
            <p:cNvSpPr/>
            <p:nvPr/>
          </p:nvSpPr>
          <p:spPr bwMode="auto">
            <a:xfrm>
              <a:off x="3790950" y="731838"/>
              <a:ext cx="103188" cy="65088"/>
            </a:xfrm>
            <a:custGeom>
              <a:avLst/>
              <a:gdLst>
                <a:gd name="T0" fmla="*/ 27 w 37"/>
                <a:gd name="T1" fmla="*/ 0 h 23"/>
                <a:gd name="T2" fmla="*/ 15 w 37"/>
                <a:gd name="T3" fmla="*/ 3 h 23"/>
                <a:gd name="T4" fmla="*/ 15 w 37"/>
                <a:gd name="T5" fmla="*/ 3 h 23"/>
                <a:gd name="T6" fmla="*/ 9 w 37"/>
                <a:gd name="T7" fmla="*/ 11 h 23"/>
                <a:gd name="T8" fmla="*/ 9 w 37"/>
                <a:gd name="T9" fmla="*/ 11 h 23"/>
                <a:gd name="T10" fmla="*/ 8 w 37"/>
                <a:gd name="T11" fmla="*/ 11 h 23"/>
                <a:gd name="T12" fmla="*/ 0 w 37"/>
                <a:gd name="T13" fmla="*/ 23 h 23"/>
                <a:gd name="T14" fmla="*/ 11 w 37"/>
                <a:gd name="T15" fmla="*/ 17 h 23"/>
                <a:gd name="T16" fmla="*/ 23 w 37"/>
                <a:gd name="T17" fmla="*/ 13 h 23"/>
                <a:gd name="T18" fmla="*/ 25 w 37"/>
                <a:gd name="T19" fmla="*/ 13 h 23"/>
                <a:gd name="T20" fmla="*/ 27 w 37"/>
                <a:gd name="T21" fmla="*/ 14 h 23"/>
                <a:gd name="T22" fmla="*/ 37 w 37"/>
                <a:gd name="T23" fmla="*/ 4 h 23"/>
                <a:gd name="T24" fmla="*/ 37 w 37"/>
                <a:gd name="T25" fmla="*/ 4 h 23"/>
                <a:gd name="T26" fmla="*/ 37 w 37"/>
                <a:gd name="T27" fmla="*/ 4 h 23"/>
                <a:gd name="T28" fmla="*/ 31 w 37"/>
                <a:gd name="T29" fmla="*/ 0 h 23"/>
                <a:gd name="T30" fmla="*/ 27 w 37"/>
                <a:gd name="T31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7" h="23">
                  <a:moveTo>
                    <a:pt x="27" y="0"/>
                  </a:moveTo>
                  <a:cubicBezTo>
                    <a:pt x="24" y="0"/>
                    <a:pt x="19" y="1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3" y="6"/>
                    <a:pt x="11" y="8"/>
                    <a:pt x="9" y="11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9" y="11"/>
                    <a:pt x="9" y="11"/>
                    <a:pt x="8" y="11"/>
                  </a:cubicBezTo>
                  <a:cubicBezTo>
                    <a:pt x="6" y="15"/>
                    <a:pt x="3" y="19"/>
                    <a:pt x="0" y="23"/>
                  </a:cubicBezTo>
                  <a:cubicBezTo>
                    <a:pt x="4" y="21"/>
                    <a:pt x="7" y="18"/>
                    <a:pt x="11" y="17"/>
                  </a:cubicBezTo>
                  <a:cubicBezTo>
                    <a:pt x="15" y="15"/>
                    <a:pt x="19" y="13"/>
                    <a:pt x="23" y="13"/>
                  </a:cubicBezTo>
                  <a:cubicBezTo>
                    <a:pt x="24" y="13"/>
                    <a:pt x="24" y="13"/>
                    <a:pt x="25" y="13"/>
                  </a:cubicBezTo>
                  <a:cubicBezTo>
                    <a:pt x="26" y="14"/>
                    <a:pt x="27" y="14"/>
                    <a:pt x="27" y="14"/>
                  </a:cubicBezTo>
                  <a:cubicBezTo>
                    <a:pt x="31" y="11"/>
                    <a:pt x="34" y="8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6" y="3"/>
                    <a:pt x="33" y="1"/>
                    <a:pt x="31" y="0"/>
                  </a:cubicBezTo>
                  <a:cubicBezTo>
                    <a:pt x="30" y="0"/>
                    <a:pt x="29" y="0"/>
                    <a:pt x="27" y="0"/>
                  </a:cubicBezTo>
                </a:path>
              </a:pathLst>
            </a:custGeom>
            <a:solidFill>
              <a:srgbClr val="405C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2" name="Freeform 284"/>
            <p:cNvSpPr/>
            <p:nvPr/>
          </p:nvSpPr>
          <p:spPr bwMode="auto">
            <a:xfrm>
              <a:off x="3925888" y="796925"/>
              <a:ext cx="14288" cy="179388"/>
            </a:xfrm>
            <a:custGeom>
              <a:avLst/>
              <a:gdLst>
                <a:gd name="T0" fmla="*/ 0 w 5"/>
                <a:gd name="T1" fmla="*/ 0 h 64"/>
                <a:gd name="T2" fmla="*/ 1 w 5"/>
                <a:gd name="T3" fmla="*/ 12 h 64"/>
                <a:gd name="T4" fmla="*/ 1 w 5"/>
                <a:gd name="T5" fmla="*/ 18 h 64"/>
                <a:gd name="T6" fmla="*/ 1 w 5"/>
                <a:gd name="T7" fmla="*/ 26 h 64"/>
                <a:gd name="T8" fmla="*/ 1 w 5"/>
                <a:gd name="T9" fmla="*/ 34 h 64"/>
                <a:gd name="T10" fmla="*/ 1 w 5"/>
                <a:gd name="T11" fmla="*/ 41 h 64"/>
                <a:gd name="T12" fmla="*/ 5 w 5"/>
                <a:gd name="T13" fmla="*/ 64 h 64"/>
                <a:gd name="T14" fmla="*/ 5 w 5"/>
                <a:gd name="T15" fmla="*/ 63 h 64"/>
                <a:gd name="T16" fmla="*/ 5 w 5"/>
                <a:gd name="T17" fmla="*/ 52 h 64"/>
                <a:gd name="T18" fmla="*/ 4 w 5"/>
                <a:gd name="T19" fmla="*/ 42 h 64"/>
                <a:gd name="T20" fmla="*/ 4 w 5"/>
                <a:gd name="T21" fmla="*/ 32 h 64"/>
                <a:gd name="T22" fmla="*/ 3 w 5"/>
                <a:gd name="T23" fmla="*/ 24 h 64"/>
                <a:gd name="T24" fmla="*/ 3 w 5"/>
                <a:gd name="T25" fmla="*/ 17 h 64"/>
                <a:gd name="T26" fmla="*/ 2 w 5"/>
                <a:gd name="T27" fmla="*/ 11 h 64"/>
                <a:gd name="T28" fmla="*/ 0 w 5"/>
                <a:gd name="T29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64">
                  <a:moveTo>
                    <a:pt x="0" y="0"/>
                  </a:moveTo>
                  <a:cubicBezTo>
                    <a:pt x="0" y="1"/>
                    <a:pt x="0" y="5"/>
                    <a:pt x="1" y="12"/>
                  </a:cubicBezTo>
                  <a:cubicBezTo>
                    <a:pt x="1" y="14"/>
                    <a:pt x="1" y="16"/>
                    <a:pt x="1" y="18"/>
                  </a:cubicBezTo>
                  <a:cubicBezTo>
                    <a:pt x="1" y="21"/>
                    <a:pt x="1" y="23"/>
                    <a:pt x="1" y="26"/>
                  </a:cubicBezTo>
                  <a:cubicBezTo>
                    <a:pt x="1" y="29"/>
                    <a:pt x="1" y="31"/>
                    <a:pt x="1" y="34"/>
                  </a:cubicBezTo>
                  <a:cubicBezTo>
                    <a:pt x="1" y="37"/>
                    <a:pt x="1" y="39"/>
                    <a:pt x="1" y="41"/>
                  </a:cubicBezTo>
                  <a:cubicBezTo>
                    <a:pt x="3" y="49"/>
                    <a:pt x="4" y="56"/>
                    <a:pt x="5" y="64"/>
                  </a:cubicBezTo>
                  <a:cubicBezTo>
                    <a:pt x="5" y="63"/>
                    <a:pt x="5" y="63"/>
                    <a:pt x="5" y="63"/>
                  </a:cubicBezTo>
                  <a:cubicBezTo>
                    <a:pt x="5" y="59"/>
                    <a:pt x="5" y="55"/>
                    <a:pt x="5" y="52"/>
                  </a:cubicBezTo>
                  <a:cubicBezTo>
                    <a:pt x="5" y="48"/>
                    <a:pt x="5" y="45"/>
                    <a:pt x="4" y="42"/>
                  </a:cubicBezTo>
                  <a:cubicBezTo>
                    <a:pt x="4" y="38"/>
                    <a:pt x="4" y="35"/>
                    <a:pt x="4" y="32"/>
                  </a:cubicBezTo>
                  <a:cubicBezTo>
                    <a:pt x="4" y="29"/>
                    <a:pt x="3" y="27"/>
                    <a:pt x="3" y="24"/>
                  </a:cubicBezTo>
                  <a:cubicBezTo>
                    <a:pt x="3" y="22"/>
                    <a:pt x="3" y="19"/>
                    <a:pt x="3" y="17"/>
                  </a:cubicBezTo>
                  <a:cubicBezTo>
                    <a:pt x="2" y="15"/>
                    <a:pt x="2" y="13"/>
                    <a:pt x="2" y="11"/>
                  </a:cubicBezTo>
                  <a:cubicBezTo>
                    <a:pt x="1" y="5"/>
                    <a:pt x="0" y="1"/>
                    <a:pt x="0" y="0"/>
                  </a:cubicBezTo>
                </a:path>
              </a:pathLst>
            </a:custGeom>
            <a:solidFill>
              <a:srgbClr val="405C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3" name="Freeform 285"/>
            <p:cNvSpPr>
              <a:spLocks noEditPoints="1"/>
            </p:cNvSpPr>
            <p:nvPr/>
          </p:nvSpPr>
          <p:spPr bwMode="auto">
            <a:xfrm>
              <a:off x="3852863" y="1266825"/>
              <a:ext cx="115888" cy="334963"/>
            </a:xfrm>
            <a:custGeom>
              <a:avLst/>
              <a:gdLst>
                <a:gd name="T0" fmla="*/ 32 w 41"/>
                <a:gd name="T1" fmla="*/ 56 h 119"/>
                <a:gd name="T2" fmla="*/ 29 w 41"/>
                <a:gd name="T3" fmla="*/ 66 h 119"/>
                <a:gd name="T4" fmla="*/ 19 w 41"/>
                <a:gd name="T5" fmla="*/ 92 h 119"/>
                <a:gd name="T6" fmla="*/ 13 w 41"/>
                <a:gd name="T7" fmla="*/ 105 h 119"/>
                <a:gd name="T8" fmla="*/ 16 w 41"/>
                <a:gd name="T9" fmla="*/ 101 h 119"/>
                <a:gd name="T10" fmla="*/ 19 w 41"/>
                <a:gd name="T11" fmla="*/ 95 h 119"/>
                <a:gd name="T12" fmla="*/ 29 w 41"/>
                <a:gd name="T13" fmla="*/ 68 h 119"/>
                <a:gd name="T14" fmla="*/ 31 w 41"/>
                <a:gd name="T15" fmla="*/ 60 h 119"/>
                <a:gd name="T16" fmla="*/ 32 w 41"/>
                <a:gd name="T17" fmla="*/ 56 h 119"/>
                <a:gd name="T18" fmla="*/ 41 w 41"/>
                <a:gd name="T19" fmla="*/ 0 h 119"/>
                <a:gd name="T20" fmla="*/ 34 w 41"/>
                <a:gd name="T21" fmla="*/ 6 h 119"/>
                <a:gd name="T22" fmla="*/ 33 w 41"/>
                <a:gd name="T23" fmla="*/ 6 h 119"/>
                <a:gd name="T24" fmla="*/ 32 w 41"/>
                <a:gd name="T25" fmla="*/ 5 h 119"/>
                <a:gd name="T26" fmla="*/ 22 w 41"/>
                <a:gd name="T27" fmla="*/ 66 h 119"/>
                <a:gd name="T28" fmla="*/ 12 w 41"/>
                <a:gd name="T29" fmla="*/ 97 h 119"/>
                <a:gd name="T30" fmla="*/ 9 w 41"/>
                <a:gd name="T31" fmla="*/ 102 h 119"/>
                <a:gd name="T32" fmla="*/ 4 w 41"/>
                <a:gd name="T33" fmla="*/ 111 h 119"/>
                <a:gd name="T34" fmla="*/ 4 w 41"/>
                <a:gd name="T35" fmla="*/ 112 h 119"/>
                <a:gd name="T36" fmla="*/ 0 w 41"/>
                <a:gd name="T37" fmla="*/ 119 h 119"/>
                <a:gd name="T38" fmla="*/ 8 w 41"/>
                <a:gd name="T39" fmla="*/ 114 h 119"/>
                <a:gd name="T40" fmla="*/ 8 w 41"/>
                <a:gd name="T41" fmla="*/ 114 h 119"/>
                <a:gd name="T42" fmla="*/ 16 w 41"/>
                <a:gd name="T43" fmla="*/ 92 h 119"/>
                <a:gd name="T44" fmla="*/ 25 w 41"/>
                <a:gd name="T45" fmla="*/ 66 h 119"/>
                <a:gd name="T46" fmla="*/ 35 w 41"/>
                <a:gd name="T47" fmla="*/ 36 h 119"/>
                <a:gd name="T48" fmla="*/ 37 w 41"/>
                <a:gd name="T49" fmla="*/ 29 h 119"/>
                <a:gd name="T50" fmla="*/ 37 w 41"/>
                <a:gd name="T51" fmla="*/ 29 h 119"/>
                <a:gd name="T52" fmla="*/ 40 w 41"/>
                <a:gd name="T53" fmla="*/ 7 h 119"/>
                <a:gd name="T54" fmla="*/ 41 w 41"/>
                <a:gd name="T55" fmla="*/ 0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41" h="119">
                  <a:moveTo>
                    <a:pt x="32" y="56"/>
                  </a:moveTo>
                  <a:cubicBezTo>
                    <a:pt x="31" y="59"/>
                    <a:pt x="30" y="62"/>
                    <a:pt x="29" y="66"/>
                  </a:cubicBezTo>
                  <a:cubicBezTo>
                    <a:pt x="25" y="75"/>
                    <a:pt x="22" y="84"/>
                    <a:pt x="19" y="92"/>
                  </a:cubicBezTo>
                  <a:cubicBezTo>
                    <a:pt x="17" y="97"/>
                    <a:pt x="15" y="101"/>
                    <a:pt x="13" y="105"/>
                  </a:cubicBezTo>
                  <a:cubicBezTo>
                    <a:pt x="14" y="104"/>
                    <a:pt x="15" y="103"/>
                    <a:pt x="16" y="101"/>
                  </a:cubicBezTo>
                  <a:cubicBezTo>
                    <a:pt x="17" y="99"/>
                    <a:pt x="18" y="97"/>
                    <a:pt x="19" y="95"/>
                  </a:cubicBezTo>
                  <a:cubicBezTo>
                    <a:pt x="23" y="86"/>
                    <a:pt x="26" y="77"/>
                    <a:pt x="29" y="68"/>
                  </a:cubicBezTo>
                  <a:cubicBezTo>
                    <a:pt x="30" y="66"/>
                    <a:pt x="30" y="63"/>
                    <a:pt x="31" y="60"/>
                  </a:cubicBezTo>
                  <a:cubicBezTo>
                    <a:pt x="32" y="58"/>
                    <a:pt x="32" y="57"/>
                    <a:pt x="32" y="56"/>
                  </a:cubicBezTo>
                  <a:moveTo>
                    <a:pt x="41" y="0"/>
                  </a:moveTo>
                  <a:cubicBezTo>
                    <a:pt x="39" y="3"/>
                    <a:pt x="36" y="5"/>
                    <a:pt x="34" y="6"/>
                  </a:cubicBezTo>
                  <a:cubicBezTo>
                    <a:pt x="34" y="6"/>
                    <a:pt x="34" y="6"/>
                    <a:pt x="33" y="6"/>
                  </a:cubicBezTo>
                  <a:cubicBezTo>
                    <a:pt x="33" y="6"/>
                    <a:pt x="32" y="5"/>
                    <a:pt x="32" y="5"/>
                  </a:cubicBezTo>
                  <a:cubicBezTo>
                    <a:pt x="29" y="25"/>
                    <a:pt x="28" y="45"/>
                    <a:pt x="22" y="66"/>
                  </a:cubicBezTo>
                  <a:cubicBezTo>
                    <a:pt x="20" y="76"/>
                    <a:pt x="16" y="87"/>
                    <a:pt x="12" y="97"/>
                  </a:cubicBezTo>
                  <a:cubicBezTo>
                    <a:pt x="11" y="99"/>
                    <a:pt x="10" y="101"/>
                    <a:pt x="9" y="102"/>
                  </a:cubicBezTo>
                  <a:cubicBezTo>
                    <a:pt x="7" y="105"/>
                    <a:pt x="6" y="108"/>
                    <a:pt x="4" y="111"/>
                  </a:cubicBezTo>
                  <a:cubicBezTo>
                    <a:pt x="4" y="111"/>
                    <a:pt x="4" y="112"/>
                    <a:pt x="4" y="112"/>
                  </a:cubicBezTo>
                  <a:cubicBezTo>
                    <a:pt x="2" y="114"/>
                    <a:pt x="1" y="117"/>
                    <a:pt x="0" y="119"/>
                  </a:cubicBezTo>
                  <a:cubicBezTo>
                    <a:pt x="3" y="118"/>
                    <a:pt x="5" y="116"/>
                    <a:pt x="8" y="114"/>
                  </a:cubicBezTo>
                  <a:cubicBezTo>
                    <a:pt x="8" y="114"/>
                    <a:pt x="8" y="114"/>
                    <a:pt x="8" y="114"/>
                  </a:cubicBezTo>
                  <a:cubicBezTo>
                    <a:pt x="11" y="107"/>
                    <a:pt x="13" y="100"/>
                    <a:pt x="16" y="92"/>
                  </a:cubicBezTo>
                  <a:cubicBezTo>
                    <a:pt x="19" y="84"/>
                    <a:pt x="22" y="75"/>
                    <a:pt x="25" y="66"/>
                  </a:cubicBezTo>
                  <a:cubicBezTo>
                    <a:pt x="28" y="56"/>
                    <a:pt x="31" y="47"/>
                    <a:pt x="35" y="36"/>
                  </a:cubicBezTo>
                  <a:cubicBezTo>
                    <a:pt x="36" y="34"/>
                    <a:pt x="36" y="31"/>
                    <a:pt x="37" y="29"/>
                  </a:cubicBezTo>
                  <a:cubicBezTo>
                    <a:pt x="37" y="29"/>
                    <a:pt x="37" y="29"/>
                    <a:pt x="37" y="29"/>
                  </a:cubicBezTo>
                  <a:cubicBezTo>
                    <a:pt x="38" y="21"/>
                    <a:pt x="39" y="14"/>
                    <a:pt x="40" y="7"/>
                  </a:cubicBezTo>
                  <a:cubicBezTo>
                    <a:pt x="40" y="5"/>
                    <a:pt x="40" y="2"/>
                    <a:pt x="41" y="0"/>
                  </a:cubicBezTo>
                </a:path>
              </a:pathLst>
            </a:custGeom>
            <a:solidFill>
              <a:srgbClr val="727A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4" name="Freeform 286"/>
            <p:cNvSpPr/>
            <p:nvPr/>
          </p:nvSpPr>
          <p:spPr bwMode="auto">
            <a:xfrm>
              <a:off x="3875088" y="1347788"/>
              <a:ext cx="80963" cy="239713"/>
            </a:xfrm>
            <a:custGeom>
              <a:avLst/>
              <a:gdLst>
                <a:gd name="T0" fmla="*/ 29 w 29"/>
                <a:gd name="T1" fmla="*/ 0 h 85"/>
                <a:gd name="T2" fmla="*/ 27 w 29"/>
                <a:gd name="T3" fmla="*/ 7 h 85"/>
                <a:gd name="T4" fmla="*/ 17 w 29"/>
                <a:gd name="T5" fmla="*/ 37 h 85"/>
                <a:gd name="T6" fmla="*/ 8 w 29"/>
                <a:gd name="T7" fmla="*/ 63 h 85"/>
                <a:gd name="T8" fmla="*/ 0 w 29"/>
                <a:gd name="T9" fmla="*/ 85 h 85"/>
                <a:gd name="T10" fmla="*/ 1 w 29"/>
                <a:gd name="T11" fmla="*/ 84 h 85"/>
                <a:gd name="T12" fmla="*/ 1 w 29"/>
                <a:gd name="T13" fmla="*/ 84 h 85"/>
                <a:gd name="T14" fmla="*/ 2 w 29"/>
                <a:gd name="T15" fmla="*/ 83 h 85"/>
                <a:gd name="T16" fmla="*/ 2 w 29"/>
                <a:gd name="T17" fmla="*/ 82 h 85"/>
                <a:gd name="T18" fmla="*/ 5 w 29"/>
                <a:gd name="T19" fmla="*/ 76 h 85"/>
                <a:gd name="T20" fmla="*/ 5 w 29"/>
                <a:gd name="T21" fmla="*/ 76 h 85"/>
                <a:gd name="T22" fmla="*/ 11 w 29"/>
                <a:gd name="T23" fmla="*/ 63 h 85"/>
                <a:gd name="T24" fmla="*/ 21 w 29"/>
                <a:gd name="T25" fmla="*/ 37 h 85"/>
                <a:gd name="T26" fmla="*/ 24 w 29"/>
                <a:gd name="T27" fmla="*/ 27 h 85"/>
                <a:gd name="T28" fmla="*/ 24 w 29"/>
                <a:gd name="T29" fmla="*/ 27 h 85"/>
                <a:gd name="T30" fmla="*/ 29 w 29"/>
                <a:gd name="T31" fmla="*/ 0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" h="85">
                  <a:moveTo>
                    <a:pt x="29" y="0"/>
                  </a:moveTo>
                  <a:cubicBezTo>
                    <a:pt x="28" y="2"/>
                    <a:pt x="28" y="5"/>
                    <a:pt x="27" y="7"/>
                  </a:cubicBezTo>
                  <a:cubicBezTo>
                    <a:pt x="23" y="18"/>
                    <a:pt x="20" y="27"/>
                    <a:pt x="17" y="37"/>
                  </a:cubicBezTo>
                  <a:cubicBezTo>
                    <a:pt x="14" y="46"/>
                    <a:pt x="11" y="55"/>
                    <a:pt x="8" y="63"/>
                  </a:cubicBezTo>
                  <a:cubicBezTo>
                    <a:pt x="5" y="71"/>
                    <a:pt x="3" y="78"/>
                    <a:pt x="0" y="85"/>
                  </a:cubicBezTo>
                  <a:cubicBezTo>
                    <a:pt x="1" y="84"/>
                    <a:pt x="1" y="84"/>
                    <a:pt x="1" y="84"/>
                  </a:cubicBezTo>
                  <a:cubicBezTo>
                    <a:pt x="1" y="84"/>
                    <a:pt x="1" y="84"/>
                    <a:pt x="1" y="84"/>
                  </a:cubicBezTo>
                  <a:cubicBezTo>
                    <a:pt x="1" y="84"/>
                    <a:pt x="2" y="83"/>
                    <a:pt x="2" y="83"/>
                  </a:cubicBezTo>
                  <a:cubicBezTo>
                    <a:pt x="2" y="82"/>
                    <a:pt x="2" y="82"/>
                    <a:pt x="2" y="82"/>
                  </a:cubicBezTo>
                  <a:cubicBezTo>
                    <a:pt x="3" y="80"/>
                    <a:pt x="4" y="78"/>
                    <a:pt x="5" y="76"/>
                  </a:cubicBezTo>
                  <a:cubicBezTo>
                    <a:pt x="5" y="76"/>
                    <a:pt x="5" y="76"/>
                    <a:pt x="5" y="76"/>
                  </a:cubicBezTo>
                  <a:cubicBezTo>
                    <a:pt x="7" y="72"/>
                    <a:pt x="9" y="68"/>
                    <a:pt x="11" y="63"/>
                  </a:cubicBezTo>
                  <a:cubicBezTo>
                    <a:pt x="14" y="55"/>
                    <a:pt x="17" y="46"/>
                    <a:pt x="21" y="37"/>
                  </a:cubicBezTo>
                  <a:cubicBezTo>
                    <a:pt x="22" y="33"/>
                    <a:pt x="23" y="30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6" y="17"/>
                    <a:pt x="28" y="9"/>
                    <a:pt x="29" y="0"/>
                  </a:cubicBezTo>
                </a:path>
              </a:pathLst>
            </a:custGeom>
            <a:solidFill>
              <a:srgbClr val="405C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5" name="Freeform 287"/>
            <p:cNvSpPr/>
            <p:nvPr/>
          </p:nvSpPr>
          <p:spPr bwMode="auto">
            <a:xfrm>
              <a:off x="3943350" y="1227138"/>
              <a:ext cx="26988" cy="57150"/>
            </a:xfrm>
            <a:custGeom>
              <a:avLst/>
              <a:gdLst>
                <a:gd name="T0" fmla="*/ 8 w 10"/>
                <a:gd name="T1" fmla="*/ 0 h 20"/>
                <a:gd name="T2" fmla="*/ 8 w 10"/>
                <a:gd name="T3" fmla="*/ 1 h 20"/>
                <a:gd name="T4" fmla="*/ 1 w 10"/>
                <a:gd name="T5" fmla="*/ 6 h 20"/>
                <a:gd name="T6" fmla="*/ 0 w 10"/>
                <a:gd name="T7" fmla="*/ 16 h 20"/>
                <a:gd name="T8" fmla="*/ 0 w 10"/>
                <a:gd name="T9" fmla="*/ 19 h 20"/>
                <a:gd name="T10" fmla="*/ 1 w 10"/>
                <a:gd name="T11" fmla="*/ 20 h 20"/>
                <a:gd name="T12" fmla="*/ 2 w 10"/>
                <a:gd name="T13" fmla="*/ 20 h 20"/>
                <a:gd name="T14" fmla="*/ 9 w 10"/>
                <a:gd name="T15" fmla="*/ 14 h 20"/>
                <a:gd name="T16" fmla="*/ 9 w 10"/>
                <a:gd name="T17" fmla="*/ 14 h 20"/>
                <a:gd name="T18" fmla="*/ 9 w 10"/>
                <a:gd name="T19" fmla="*/ 8 h 20"/>
                <a:gd name="T20" fmla="*/ 10 w 10"/>
                <a:gd name="T21" fmla="*/ 1 h 20"/>
                <a:gd name="T22" fmla="*/ 10 w 10"/>
                <a:gd name="T23" fmla="*/ 1 h 20"/>
                <a:gd name="T24" fmla="*/ 8 w 10"/>
                <a:gd name="T25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" h="20">
                  <a:moveTo>
                    <a:pt x="8" y="0"/>
                  </a:moveTo>
                  <a:cubicBezTo>
                    <a:pt x="8" y="0"/>
                    <a:pt x="8" y="0"/>
                    <a:pt x="8" y="1"/>
                  </a:cubicBezTo>
                  <a:cubicBezTo>
                    <a:pt x="6" y="1"/>
                    <a:pt x="3" y="3"/>
                    <a:pt x="1" y="6"/>
                  </a:cubicBezTo>
                  <a:cubicBezTo>
                    <a:pt x="1" y="9"/>
                    <a:pt x="0" y="13"/>
                    <a:pt x="0" y="16"/>
                  </a:cubicBezTo>
                  <a:cubicBezTo>
                    <a:pt x="0" y="17"/>
                    <a:pt x="0" y="18"/>
                    <a:pt x="0" y="19"/>
                  </a:cubicBezTo>
                  <a:cubicBezTo>
                    <a:pt x="0" y="19"/>
                    <a:pt x="1" y="20"/>
                    <a:pt x="1" y="2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4" y="19"/>
                    <a:pt x="7" y="17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2"/>
                    <a:pt x="9" y="10"/>
                    <a:pt x="9" y="8"/>
                  </a:cubicBezTo>
                  <a:cubicBezTo>
                    <a:pt x="10" y="6"/>
                    <a:pt x="10" y="4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9" y="0"/>
                    <a:pt x="8" y="0"/>
                  </a:cubicBezTo>
                </a:path>
              </a:pathLst>
            </a:custGeom>
            <a:solidFill>
              <a:srgbClr val="2727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6" name="Freeform 288"/>
            <p:cNvSpPr>
              <a:spLocks noEditPoints="1"/>
            </p:cNvSpPr>
            <p:nvPr/>
          </p:nvSpPr>
          <p:spPr bwMode="auto">
            <a:xfrm>
              <a:off x="3681413" y="793750"/>
              <a:ext cx="274638" cy="935038"/>
            </a:xfrm>
            <a:custGeom>
              <a:avLst/>
              <a:gdLst>
                <a:gd name="T0" fmla="*/ 0 w 98"/>
                <a:gd name="T1" fmla="*/ 332 h 332"/>
                <a:gd name="T2" fmla="*/ 9 w 98"/>
                <a:gd name="T3" fmla="*/ 332 h 332"/>
                <a:gd name="T4" fmla="*/ 15 w 98"/>
                <a:gd name="T5" fmla="*/ 329 h 332"/>
                <a:gd name="T6" fmla="*/ 21 w 98"/>
                <a:gd name="T7" fmla="*/ 323 h 332"/>
                <a:gd name="T8" fmla="*/ 16 w 98"/>
                <a:gd name="T9" fmla="*/ 327 h 332"/>
                <a:gd name="T10" fmla="*/ 18 w 98"/>
                <a:gd name="T11" fmla="*/ 331 h 332"/>
                <a:gd name="T12" fmla="*/ 22 w 98"/>
                <a:gd name="T13" fmla="*/ 325 h 332"/>
                <a:gd name="T14" fmla="*/ 34 w 98"/>
                <a:gd name="T15" fmla="*/ 315 h 332"/>
                <a:gd name="T16" fmla="*/ 32 w 98"/>
                <a:gd name="T17" fmla="*/ 316 h 332"/>
                <a:gd name="T18" fmla="*/ 24 w 98"/>
                <a:gd name="T19" fmla="*/ 324 h 332"/>
                <a:gd name="T20" fmla="*/ 24 w 98"/>
                <a:gd name="T21" fmla="*/ 328 h 332"/>
                <a:gd name="T22" fmla="*/ 34 w 98"/>
                <a:gd name="T23" fmla="*/ 321 h 332"/>
                <a:gd name="T24" fmla="*/ 34 w 98"/>
                <a:gd name="T25" fmla="*/ 315 h 332"/>
                <a:gd name="T26" fmla="*/ 46 w 98"/>
                <a:gd name="T27" fmla="*/ 304 h 332"/>
                <a:gd name="T28" fmla="*/ 35 w 98"/>
                <a:gd name="T29" fmla="*/ 315 h 332"/>
                <a:gd name="T30" fmla="*/ 46 w 98"/>
                <a:gd name="T31" fmla="*/ 307 h 332"/>
                <a:gd name="T32" fmla="*/ 47 w 98"/>
                <a:gd name="T33" fmla="*/ 303 h 332"/>
                <a:gd name="T34" fmla="*/ 76 w 98"/>
                <a:gd name="T35" fmla="*/ 87 h 332"/>
                <a:gd name="T36" fmla="*/ 82 w 98"/>
                <a:gd name="T37" fmla="*/ 81 h 332"/>
                <a:gd name="T38" fmla="*/ 84 w 98"/>
                <a:gd name="T39" fmla="*/ 83 h 332"/>
                <a:gd name="T40" fmla="*/ 79 w 98"/>
                <a:gd name="T41" fmla="*/ 89 h 332"/>
                <a:gd name="T42" fmla="*/ 58 w 98"/>
                <a:gd name="T43" fmla="*/ 78 h 332"/>
                <a:gd name="T44" fmla="*/ 71 w 98"/>
                <a:gd name="T45" fmla="*/ 62 h 332"/>
                <a:gd name="T46" fmla="*/ 70 w 98"/>
                <a:gd name="T47" fmla="*/ 69 h 332"/>
                <a:gd name="T48" fmla="*/ 58 w 98"/>
                <a:gd name="T49" fmla="*/ 78 h 332"/>
                <a:gd name="T50" fmla="*/ 51 w 98"/>
                <a:gd name="T51" fmla="*/ 9 h 332"/>
                <a:gd name="T52" fmla="*/ 58 w 98"/>
                <a:gd name="T53" fmla="*/ 91 h 332"/>
                <a:gd name="T54" fmla="*/ 73 w 98"/>
                <a:gd name="T55" fmla="*/ 178 h 332"/>
                <a:gd name="T56" fmla="*/ 76 w 98"/>
                <a:gd name="T57" fmla="*/ 222 h 332"/>
                <a:gd name="T58" fmla="*/ 79 w 98"/>
                <a:gd name="T59" fmla="*/ 198 h 332"/>
                <a:gd name="T60" fmla="*/ 82 w 98"/>
                <a:gd name="T61" fmla="*/ 163 h 332"/>
                <a:gd name="T62" fmla="*/ 84 w 98"/>
                <a:gd name="T63" fmla="*/ 140 h 332"/>
                <a:gd name="T64" fmla="*/ 86 w 98"/>
                <a:gd name="T65" fmla="*/ 100 h 332"/>
                <a:gd name="T66" fmla="*/ 86 w 98"/>
                <a:gd name="T67" fmla="*/ 73 h 332"/>
                <a:gd name="T68" fmla="*/ 84 w 98"/>
                <a:gd name="T69" fmla="*/ 64 h 332"/>
                <a:gd name="T70" fmla="*/ 87 w 98"/>
                <a:gd name="T71" fmla="*/ 72 h 332"/>
                <a:gd name="T72" fmla="*/ 89 w 98"/>
                <a:gd name="T73" fmla="*/ 98 h 332"/>
                <a:gd name="T74" fmla="*/ 88 w 98"/>
                <a:gd name="T75" fmla="*/ 137 h 332"/>
                <a:gd name="T76" fmla="*/ 86 w 98"/>
                <a:gd name="T77" fmla="*/ 171 h 332"/>
                <a:gd name="T78" fmla="*/ 84 w 98"/>
                <a:gd name="T79" fmla="*/ 195 h 332"/>
                <a:gd name="T80" fmla="*/ 78 w 98"/>
                <a:gd name="T81" fmla="*/ 232 h 332"/>
                <a:gd name="T82" fmla="*/ 70 w 98"/>
                <a:gd name="T83" fmla="*/ 270 h 332"/>
                <a:gd name="T84" fmla="*/ 66 w 98"/>
                <a:gd name="T85" fmla="*/ 276 h 332"/>
                <a:gd name="T86" fmla="*/ 63 w 98"/>
                <a:gd name="T87" fmla="*/ 277 h 332"/>
                <a:gd name="T88" fmla="*/ 55 w 98"/>
                <a:gd name="T89" fmla="*/ 291 h 332"/>
                <a:gd name="T90" fmla="*/ 50 w 98"/>
                <a:gd name="T91" fmla="*/ 299 h 332"/>
                <a:gd name="T92" fmla="*/ 58 w 98"/>
                <a:gd name="T93" fmla="*/ 293 h 332"/>
                <a:gd name="T94" fmla="*/ 59 w 98"/>
                <a:gd name="T95" fmla="*/ 291 h 332"/>
                <a:gd name="T96" fmla="*/ 61 w 98"/>
                <a:gd name="T97" fmla="*/ 287 h 332"/>
                <a:gd name="T98" fmla="*/ 65 w 98"/>
                <a:gd name="T99" fmla="*/ 279 h 332"/>
                <a:gd name="T100" fmla="*/ 73 w 98"/>
                <a:gd name="T101" fmla="*/ 265 h 332"/>
                <a:gd name="T102" fmla="*/ 93 w 98"/>
                <a:gd name="T103" fmla="*/ 173 h 332"/>
                <a:gd name="T104" fmla="*/ 94 w 98"/>
                <a:gd name="T105" fmla="*/ 160 h 332"/>
                <a:gd name="T106" fmla="*/ 96 w 98"/>
                <a:gd name="T107" fmla="*/ 92 h 332"/>
                <a:gd name="T108" fmla="*/ 88 w 98"/>
                <a:gd name="T109" fmla="*/ 42 h 332"/>
                <a:gd name="T110" fmla="*/ 73 w 98"/>
                <a:gd name="T111" fmla="*/ 0 h 3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98" h="332">
                  <a:moveTo>
                    <a:pt x="13" y="328"/>
                  </a:moveTo>
                  <a:cubicBezTo>
                    <a:pt x="9" y="329"/>
                    <a:pt x="5" y="331"/>
                    <a:pt x="0" y="332"/>
                  </a:cubicBezTo>
                  <a:cubicBezTo>
                    <a:pt x="3" y="332"/>
                    <a:pt x="5" y="332"/>
                    <a:pt x="8" y="332"/>
                  </a:cubicBezTo>
                  <a:cubicBezTo>
                    <a:pt x="8" y="332"/>
                    <a:pt x="9" y="332"/>
                    <a:pt x="9" y="332"/>
                  </a:cubicBezTo>
                  <a:cubicBezTo>
                    <a:pt x="11" y="332"/>
                    <a:pt x="14" y="332"/>
                    <a:pt x="16" y="331"/>
                  </a:cubicBezTo>
                  <a:cubicBezTo>
                    <a:pt x="16" y="331"/>
                    <a:pt x="15" y="330"/>
                    <a:pt x="15" y="329"/>
                  </a:cubicBezTo>
                  <a:cubicBezTo>
                    <a:pt x="14" y="329"/>
                    <a:pt x="14" y="328"/>
                    <a:pt x="13" y="328"/>
                  </a:cubicBezTo>
                  <a:moveTo>
                    <a:pt x="21" y="323"/>
                  </a:moveTo>
                  <a:cubicBezTo>
                    <a:pt x="20" y="324"/>
                    <a:pt x="18" y="325"/>
                    <a:pt x="16" y="326"/>
                  </a:cubicBezTo>
                  <a:cubicBezTo>
                    <a:pt x="16" y="327"/>
                    <a:pt x="16" y="327"/>
                    <a:pt x="16" y="327"/>
                  </a:cubicBezTo>
                  <a:cubicBezTo>
                    <a:pt x="17" y="328"/>
                    <a:pt x="18" y="329"/>
                    <a:pt x="18" y="331"/>
                  </a:cubicBezTo>
                  <a:cubicBezTo>
                    <a:pt x="18" y="331"/>
                    <a:pt x="18" y="331"/>
                    <a:pt x="18" y="331"/>
                  </a:cubicBezTo>
                  <a:cubicBezTo>
                    <a:pt x="20" y="330"/>
                    <a:pt x="21" y="330"/>
                    <a:pt x="22" y="329"/>
                  </a:cubicBezTo>
                  <a:cubicBezTo>
                    <a:pt x="22" y="328"/>
                    <a:pt x="22" y="327"/>
                    <a:pt x="22" y="325"/>
                  </a:cubicBezTo>
                  <a:cubicBezTo>
                    <a:pt x="22" y="325"/>
                    <a:pt x="21" y="324"/>
                    <a:pt x="21" y="323"/>
                  </a:cubicBezTo>
                  <a:moveTo>
                    <a:pt x="34" y="315"/>
                  </a:moveTo>
                  <a:cubicBezTo>
                    <a:pt x="33" y="315"/>
                    <a:pt x="33" y="315"/>
                    <a:pt x="33" y="316"/>
                  </a:cubicBezTo>
                  <a:cubicBezTo>
                    <a:pt x="32" y="316"/>
                    <a:pt x="32" y="316"/>
                    <a:pt x="32" y="316"/>
                  </a:cubicBezTo>
                  <a:cubicBezTo>
                    <a:pt x="29" y="318"/>
                    <a:pt x="26" y="320"/>
                    <a:pt x="23" y="322"/>
                  </a:cubicBezTo>
                  <a:cubicBezTo>
                    <a:pt x="24" y="323"/>
                    <a:pt x="24" y="323"/>
                    <a:pt x="24" y="324"/>
                  </a:cubicBezTo>
                  <a:cubicBezTo>
                    <a:pt x="24" y="325"/>
                    <a:pt x="24" y="327"/>
                    <a:pt x="24" y="328"/>
                  </a:cubicBezTo>
                  <a:cubicBezTo>
                    <a:pt x="24" y="328"/>
                    <a:pt x="24" y="328"/>
                    <a:pt x="24" y="328"/>
                  </a:cubicBezTo>
                  <a:cubicBezTo>
                    <a:pt x="27" y="326"/>
                    <a:pt x="30" y="324"/>
                    <a:pt x="34" y="321"/>
                  </a:cubicBezTo>
                  <a:cubicBezTo>
                    <a:pt x="34" y="321"/>
                    <a:pt x="34" y="321"/>
                    <a:pt x="34" y="321"/>
                  </a:cubicBezTo>
                  <a:cubicBezTo>
                    <a:pt x="34" y="319"/>
                    <a:pt x="34" y="318"/>
                    <a:pt x="34" y="316"/>
                  </a:cubicBezTo>
                  <a:cubicBezTo>
                    <a:pt x="34" y="316"/>
                    <a:pt x="34" y="315"/>
                    <a:pt x="34" y="315"/>
                  </a:cubicBezTo>
                  <a:moveTo>
                    <a:pt x="47" y="303"/>
                  </a:moveTo>
                  <a:cubicBezTo>
                    <a:pt x="47" y="304"/>
                    <a:pt x="46" y="304"/>
                    <a:pt x="46" y="304"/>
                  </a:cubicBezTo>
                  <a:cubicBezTo>
                    <a:pt x="42" y="307"/>
                    <a:pt x="39" y="311"/>
                    <a:pt x="35" y="313"/>
                  </a:cubicBezTo>
                  <a:cubicBezTo>
                    <a:pt x="35" y="314"/>
                    <a:pt x="35" y="314"/>
                    <a:pt x="35" y="315"/>
                  </a:cubicBezTo>
                  <a:cubicBezTo>
                    <a:pt x="35" y="317"/>
                    <a:pt x="35" y="318"/>
                    <a:pt x="35" y="320"/>
                  </a:cubicBezTo>
                  <a:cubicBezTo>
                    <a:pt x="39" y="316"/>
                    <a:pt x="42" y="312"/>
                    <a:pt x="46" y="307"/>
                  </a:cubicBezTo>
                  <a:cubicBezTo>
                    <a:pt x="46" y="307"/>
                    <a:pt x="46" y="307"/>
                    <a:pt x="46" y="307"/>
                  </a:cubicBezTo>
                  <a:cubicBezTo>
                    <a:pt x="47" y="306"/>
                    <a:pt x="47" y="305"/>
                    <a:pt x="47" y="303"/>
                  </a:cubicBezTo>
                  <a:moveTo>
                    <a:pt x="78" y="90"/>
                  </a:moveTo>
                  <a:cubicBezTo>
                    <a:pt x="77" y="90"/>
                    <a:pt x="76" y="89"/>
                    <a:pt x="76" y="87"/>
                  </a:cubicBezTo>
                  <a:cubicBezTo>
                    <a:pt x="76" y="86"/>
                    <a:pt x="78" y="83"/>
                    <a:pt x="79" y="83"/>
                  </a:cubicBezTo>
                  <a:cubicBezTo>
                    <a:pt x="82" y="81"/>
                    <a:pt x="82" y="81"/>
                    <a:pt x="82" y="81"/>
                  </a:cubicBezTo>
                  <a:cubicBezTo>
                    <a:pt x="82" y="81"/>
                    <a:pt x="83" y="81"/>
                    <a:pt x="83" y="81"/>
                  </a:cubicBezTo>
                  <a:cubicBezTo>
                    <a:pt x="84" y="81"/>
                    <a:pt x="84" y="81"/>
                    <a:pt x="84" y="83"/>
                  </a:cubicBezTo>
                  <a:cubicBezTo>
                    <a:pt x="84" y="84"/>
                    <a:pt x="83" y="87"/>
                    <a:pt x="82" y="87"/>
                  </a:cubicBezTo>
                  <a:cubicBezTo>
                    <a:pt x="79" y="89"/>
                    <a:pt x="79" y="89"/>
                    <a:pt x="79" y="89"/>
                  </a:cubicBezTo>
                  <a:cubicBezTo>
                    <a:pt x="78" y="89"/>
                    <a:pt x="78" y="90"/>
                    <a:pt x="78" y="90"/>
                  </a:cubicBezTo>
                  <a:moveTo>
                    <a:pt x="58" y="78"/>
                  </a:moveTo>
                  <a:cubicBezTo>
                    <a:pt x="57" y="78"/>
                    <a:pt x="57" y="74"/>
                    <a:pt x="59" y="72"/>
                  </a:cubicBezTo>
                  <a:cubicBezTo>
                    <a:pt x="63" y="68"/>
                    <a:pt x="67" y="65"/>
                    <a:pt x="71" y="62"/>
                  </a:cubicBezTo>
                  <a:cubicBezTo>
                    <a:pt x="71" y="62"/>
                    <a:pt x="72" y="62"/>
                    <a:pt x="72" y="62"/>
                  </a:cubicBezTo>
                  <a:cubicBezTo>
                    <a:pt x="74" y="62"/>
                    <a:pt x="73" y="67"/>
                    <a:pt x="70" y="69"/>
                  </a:cubicBezTo>
                  <a:cubicBezTo>
                    <a:pt x="67" y="71"/>
                    <a:pt x="64" y="74"/>
                    <a:pt x="60" y="77"/>
                  </a:cubicBezTo>
                  <a:cubicBezTo>
                    <a:pt x="60" y="78"/>
                    <a:pt x="59" y="78"/>
                    <a:pt x="58" y="78"/>
                  </a:cubicBezTo>
                  <a:moveTo>
                    <a:pt x="73" y="0"/>
                  </a:moveTo>
                  <a:cubicBezTo>
                    <a:pt x="66" y="2"/>
                    <a:pt x="60" y="2"/>
                    <a:pt x="51" y="9"/>
                  </a:cubicBezTo>
                  <a:cubicBezTo>
                    <a:pt x="45" y="14"/>
                    <a:pt x="38" y="21"/>
                    <a:pt x="32" y="27"/>
                  </a:cubicBezTo>
                  <a:cubicBezTo>
                    <a:pt x="42" y="48"/>
                    <a:pt x="51" y="70"/>
                    <a:pt x="58" y="91"/>
                  </a:cubicBezTo>
                  <a:cubicBezTo>
                    <a:pt x="63" y="103"/>
                    <a:pt x="67" y="115"/>
                    <a:pt x="69" y="127"/>
                  </a:cubicBezTo>
                  <a:cubicBezTo>
                    <a:pt x="73" y="143"/>
                    <a:pt x="72" y="161"/>
                    <a:pt x="73" y="178"/>
                  </a:cubicBezTo>
                  <a:cubicBezTo>
                    <a:pt x="74" y="194"/>
                    <a:pt x="75" y="211"/>
                    <a:pt x="75" y="227"/>
                  </a:cubicBezTo>
                  <a:cubicBezTo>
                    <a:pt x="75" y="225"/>
                    <a:pt x="75" y="224"/>
                    <a:pt x="76" y="222"/>
                  </a:cubicBezTo>
                  <a:cubicBezTo>
                    <a:pt x="76" y="218"/>
                    <a:pt x="77" y="214"/>
                    <a:pt x="77" y="210"/>
                  </a:cubicBezTo>
                  <a:cubicBezTo>
                    <a:pt x="78" y="206"/>
                    <a:pt x="78" y="202"/>
                    <a:pt x="79" y="198"/>
                  </a:cubicBezTo>
                  <a:cubicBezTo>
                    <a:pt x="79" y="194"/>
                    <a:pt x="80" y="190"/>
                    <a:pt x="80" y="186"/>
                  </a:cubicBezTo>
                  <a:cubicBezTo>
                    <a:pt x="81" y="178"/>
                    <a:pt x="82" y="170"/>
                    <a:pt x="82" y="163"/>
                  </a:cubicBezTo>
                  <a:cubicBezTo>
                    <a:pt x="82" y="159"/>
                    <a:pt x="83" y="155"/>
                    <a:pt x="83" y="151"/>
                  </a:cubicBezTo>
                  <a:cubicBezTo>
                    <a:pt x="83" y="147"/>
                    <a:pt x="83" y="144"/>
                    <a:pt x="84" y="140"/>
                  </a:cubicBezTo>
                  <a:cubicBezTo>
                    <a:pt x="84" y="133"/>
                    <a:pt x="85" y="126"/>
                    <a:pt x="85" y="119"/>
                  </a:cubicBezTo>
                  <a:cubicBezTo>
                    <a:pt x="85" y="112"/>
                    <a:pt x="85" y="106"/>
                    <a:pt x="86" y="100"/>
                  </a:cubicBezTo>
                  <a:cubicBezTo>
                    <a:pt x="86" y="95"/>
                    <a:pt x="86" y="89"/>
                    <a:pt x="86" y="85"/>
                  </a:cubicBezTo>
                  <a:cubicBezTo>
                    <a:pt x="86" y="80"/>
                    <a:pt x="86" y="76"/>
                    <a:pt x="86" y="73"/>
                  </a:cubicBezTo>
                  <a:cubicBezTo>
                    <a:pt x="85" y="70"/>
                    <a:pt x="85" y="68"/>
                    <a:pt x="85" y="67"/>
                  </a:cubicBezTo>
                  <a:cubicBezTo>
                    <a:pt x="85" y="65"/>
                    <a:pt x="84" y="65"/>
                    <a:pt x="84" y="64"/>
                  </a:cubicBezTo>
                  <a:cubicBezTo>
                    <a:pt x="84" y="64"/>
                    <a:pt x="85" y="65"/>
                    <a:pt x="85" y="66"/>
                  </a:cubicBezTo>
                  <a:cubicBezTo>
                    <a:pt x="85" y="68"/>
                    <a:pt x="86" y="70"/>
                    <a:pt x="87" y="72"/>
                  </a:cubicBezTo>
                  <a:cubicBezTo>
                    <a:pt x="87" y="75"/>
                    <a:pt x="88" y="79"/>
                    <a:pt x="88" y="83"/>
                  </a:cubicBezTo>
                  <a:cubicBezTo>
                    <a:pt x="88" y="88"/>
                    <a:pt x="89" y="93"/>
                    <a:pt x="89" y="98"/>
                  </a:cubicBezTo>
                  <a:cubicBezTo>
                    <a:pt x="89" y="104"/>
                    <a:pt x="89" y="110"/>
                    <a:pt x="89" y="116"/>
                  </a:cubicBezTo>
                  <a:cubicBezTo>
                    <a:pt x="89" y="123"/>
                    <a:pt x="88" y="130"/>
                    <a:pt x="88" y="137"/>
                  </a:cubicBezTo>
                  <a:cubicBezTo>
                    <a:pt x="88" y="144"/>
                    <a:pt x="88" y="152"/>
                    <a:pt x="87" y="160"/>
                  </a:cubicBezTo>
                  <a:cubicBezTo>
                    <a:pt x="87" y="163"/>
                    <a:pt x="86" y="167"/>
                    <a:pt x="86" y="171"/>
                  </a:cubicBezTo>
                  <a:cubicBezTo>
                    <a:pt x="86" y="175"/>
                    <a:pt x="85" y="179"/>
                    <a:pt x="85" y="183"/>
                  </a:cubicBezTo>
                  <a:cubicBezTo>
                    <a:pt x="85" y="187"/>
                    <a:pt x="84" y="191"/>
                    <a:pt x="84" y="195"/>
                  </a:cubicBezTo>
                  <a:cubicBezTo>
                    <a:pt x="83" y="200"/>
                    <a:pt x="83" y="204"/>
                    <a:pt x="82" y="208"/>
                  </a:cubicBezTo>
                  <a:cubicBezTo>
                    <a:pt x="81" y="216"/>
                    <a:pt x="80" y="224"/>
                    <a:pt x="78" y="232"/>
                  </a:cubicBezTo>
                  <a:cubicBezTo>
                    <a:pt x="77" y="240"/>
                    <a:pt x="75" y="247"/>
                    <a:pt x="74" y="255"/>
                  </a:cubicBezTo>
                  <a:cubicBezTo>
                    <a:pt x="72" y="260"/>
                    <a:pt x="71" y="265"/>
                    <a:pt x="70" y="270"/>
                  </a:cubicBezTo>
                  <a:cubicBezTo>
                    <a:pt x="68" y="273"/>
                    <a:pt x="67" y="276"/>
                    <a:pt x="65" y="279"/>
                  </a:cubicBezTo>
                  <a:cubicBezTo>
                    <a:pt x="65" y="278"/>
                    <a:pt x="66" y="277"/>
                    <a:pt x="66" y="276"/>
                  </a:cubicBezTo>
                  <a:cubicBezTo>
                    <a:pt x="66" y="273"/>
                    <a:pt x="67" y="270"/>
                    <a:pt x="68" y="267"/>
                  </a:cubicBezTo>
                  <a:cubicBezTo>
                    <a:pt x="66" y="271"/>
                    <a:pt x="65" y="274"/>
                    <a:pt x="63" y="277"/>
                  </a:cubicBezTo>
                  <a:cubicBezTo>
                    <a:pt x="62" y="279"/>
                    <a:pt x="61" y="281"/>
                    <a:pt x="60" y="283"/>
                  </a:cubicBezTo>
                  <a:cubicBezTo>
                    <a:pt x="58" y="286"/>
                    <a:pt x="57" y="288"/>
                    <a:pt x="55" y="291"/>
                  </a:cubicBezTo>
                  <a:cubicBezTo>
                    <a:pt x="54" y="291"/>
                    <a:pt x="54" y="292"/>
                    <a:pt x="54" y="292"/>
                  </a:cubicBezTo>
                  <a:cubicBezTo>
                    <a:pt x="53" y="294"/>
                    <a:pt x="51" y="297"/>
                    <a:pt x="50" y="299"/>
                  </a:cubicBezTo>
                  <a:cubicBezTo>
                    <a:pt x="49" y="301"/>
                    <a:pt x="49" y="303"/>
                    <a:pt x="49" y="305"/>
                  </a:cubicBezTo>
                  <a:cubicBezTo>
                    <a:pt x="52" y="301"/>
                    <a:pt x="55" y="297"/>
                    <a:pt x="58" y="293"/>
                  </a:cubicBezTo>
                  <a:cubicBezTo>
                    <a:pt x="58" y="293"/>
                    <a:pt x="58" y="293"/>
                    <a:pt x="58" y="293"/>
                  </a:cubicBezTo>
                  <a:cubicBezTo>
                    <a:pt x="58" y="292"/>
                    <a:pt x="59" y="292"/>
                    <a:pt x="59" y="291"/>
                  </a:cubicBezTo>
                  <a:cubicBezTo>
                    <a:pt x="60" y="290"/>
                    <a:pt x="60" y="289"/>
                    <a:pt x="61" y="287"/>
                  </a:cubicBezTo>
                  <a:cubicBezTo>
                    <a:pt x="61" y="287"/>
                    <a:pt x="61" y="287"/>
                    <a:pt x="61" y="287"/>
                  </a:cubicBezTo>
                  <a:cubicBezTo>
                    <a:pt x="62" y="285"/>
                    <a:pt x="63" y="282"/>
                    <a:pt x="65" y="280"/>
                  </a:cubicBezTo>
                  <a:cubicBezTo>
                    <a:pt x="65" y="280"/>
                    <a:pt x="65" y="279"/>
                    <a:pt x="65" y="279"/>
                  </a:cubicBezTo>
                  <a:cubicBezTo>
                    <a:pt x="67" y="276"/>
                    <a:pt x="68" y="273"/>
                    <a:pt x="70" y="270"/>
                  </a:cubicBezTo>
                  <a:cubicBezTo>
                    <a:pt x="71" y="269"/>
                    <a:pt x="72" y="267"/>
                    <a:pt x="73" y="265"/>
                  </a:cubicBezTo>
                  <a:cubicBezTo>
                    <a:pt x="77" y="255"/>
                    <a:pt x="81" y="244"/>
                    <a:pt x="83" y="234"/>
                  </a:cubicBezTo>
                  <a:cubicBezTo>
                    <a:pt x="89" y="213"/>
                    <a:pt x="90" y="193"/>
                    <a:pt x="93" y="173"/>
                  </a:cubicBezTo>
                  <a:cubicBezTo>
                    <a:pt x="93" y="172"/>
                    <a:pt x="93" y="171"/>
                    <a:pt x="93" y="170"/>
                  </a:cubicBezTo>
                  <a:cubicBezTo>
                    <a:pt x="93" y="167"/>
                    <a:pt x="94" y="163"/>
                    <a:pt x="94" y="160"/>
                  </a:cubicBezTo>
                  <a:cubicBezTo>
                    <a:pt x="96" y="147"/>
                    <a:pt x="97" y="135"/>
                    <a:pt x="98" y="123"/>
                  </a:cubicBezTo>
                  <a:cubicBezTo>
                    <a:pt x="98" y="112"/>
                    <a:pt x="97" y="102"/>
                    <a:pt x="96" y="92"/>
                  </a:cubicBezTo>
                  <a:cubicBezTo>
                    <a:pt x="94" y="83"/>
                    <a:pt x="93" y="74"/>
                    <a:pt x="92" y="65"/>
                  </a:cubicBezTo>
                  <a:cubicBezTo>
                    <a:pt x="91" y="57"/>
                    <a:pt x="90" y="50"/>
                    <a:pt x="88" y="42"/>
                  </a:cubicBezTo>
                  <a:cubicBezTo>
                    <a:pt x="85" y="26"/>
                    <a:pt x="80" y="12"/>
                    <a:pt x="73" y="0"/>
                  </a:cubicBezTo>
                  <a:cubicBezTo>
                    <a:pt x="73" y="0"/>
                    <a:pt x="73" y="0"/>
                    <a:pt x="73" y="0"/>
                  </a:cubicBezTo>
                </a:path>
              </a:pathLst>
            </a:custGeom>
            <a:solidFill>
              <a:srgbClr val="9AA4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7" name="Freeform 289"/>
            <p:cNvSpPr/>
            <p:nvPr/>
          </p:nvSpPr>
          <p:spPr bwMode="auto">
            <a:xfrm>
              <a:off x="3748088" y="768350"/>
              <a:ext cx="138113" cy="101600"/>
            </a:xfrm>
            <a:custGeom>
              <a:avLst/>
              <a:gdLst>
                <a:gd name="T0" fmla="*/ 38 w 49"/>
                <a:gd name="T1" fmla="*/ 0 h 36"/>
                <a:gd name="T2" fmla="*/ 26 w 49"/>
                <a:gd name="T3" fmla="*/ 4 h 36"/>
                <a:gd name="T4" fmla="*/ 15 w 49"/>
                <a:gd name="T5" fmla="*/ 10 h 36"/>
                <a:gd name="T6" fmla="*/ 15 w 49"/>
                <a:gd name="T7" fmla="*/ 10 h 36"/>
                <a:gd name="T8" fmla="*/ 15 w 49"/>
                <a:gd name="T9" fmla="*/ 10 h 36"/>
                <a:gd name="T10" fmla="*/ 15 w 49"/>
                <a:gd name="T11" fmla="*/ 10 h 36"/>
                <a:gd name="T12" fmla="*/ 0 w 49"/>
                <a:gd name="T13" fmla="*/ 22 h 36"/>
                <a:gd name="T14" fmla="*/ 8 w 49"/>
                <a:gd name="T15" fmla="*/ 36 h 36"/>
                <a:gd name="T16" fmla="*/ 27 w 49"/>
                <a:gd name="T17" fmla="*/ 18 h 36"/>
                <a:gd name="T18" fmla="*/ 49 w 49"/>
                <a:gd name="T19" fmla="*/ 9 h 36"/>
                <a:gd name="T20" fmla="*/ 49 w 49"/>
                <a:gd name="T21" fmla="*/ 9 h 36"/>
                <a:gd name="T22" fmla="*/ 47 w 49"/>
                <a:gd name="T23" fmla="*/ 6 h 36"/>
                <a:gd name="T24" fmla="*/ 42 w 49"/>
                <a:gd name="T25" fmla="*/ 1 h 36"/>
                <a:gd name="T26" fmla="*/ 40 w 49"/>
                <a:gd name="T27" fmla="*/ 0 h 36"/>
                <a:gd name="T28" fmla="*/ 38 w 49"/>
                <a:gd name="T29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9" h="36">
                  <a:moveTo>
                    <a:pt x="38" y="0"/>
                  </a:moveTo>
                  <a:cubicBezTo>
                    <a:pt x="34" y="0"/>
                    <a:pt x="30" y="2"/>
                    <a:pt x="26" y="4"/>
                  </a:cubicBezTo>
                  <a:cubicBezTo>
                    <a:pt x="22" y="5"/>
                    <a:pt x="19" y="8"/>
                    <a:pt x="15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0" y="13"/>
                    <a:pt x="5" y="17"/>
                    <a:pt x="0" y="22"/>
                  </a:cubicBezTo>
                  <a:cubicBezTo>
                    <a:pt x="3" y="27"/>
                    <a:pt x="6" y="31"/>
                    <a:pt x="8" y="36"/>
                  </a:cubicBezTo>
                  <a:cubicBezTo>
                    <a:pt x="14" y="30"/>
                    <a:pt x="21" y="23"/>
                    <a:pt x="27" y="18"/>
                  </a:cubicBezTo>
                  <a:cubicBezTo>
                    <a:pt x="36" y="11"/>
                    <a:pt x="42" y="11"/>
                    <a:pt x="49" y="9"/>
                  </a:cubicBezTo>
                  <a:cubicBezTo>
                    <a:pt x="49" y="9"/>
                    <a:pt x="49" y="9"/>
                    <a:pt x="49" y="9"/>
                  </a:cubicBezTo>
                  <a:cubicBezTo>
                    <a:pt x="48" y="8"/>
                    <a:pt x="48" y="7"/>
                    <a:pt x="47" y="6"/>
                  </a:cubicBezTo>
                  <a:cubicBezTo>
                    <a:pt x="46" y="4"/>
                    <a:pt x="44" y="3"/>
                    <a:pt x="42" y="1"/>
                  </a:cubicBezTo>
                  <a:cubicBezTo>
                    <a:pt x="42" y="1"/>
                    <a:pt x="41" y="1"/>
                    <a:pt x="40" y="0"/>
                  </a:cubicBezTo>
                  <a:cubicBezTo>
                    <a:pt x="39" y="0"/>
                    <a:pt x="39" y="0"/>
                    <a:pt x="38" y="0"/>
                  </a:cubicBezTo>
                </a:path>
              </a:pathLst>
            </a:custGeom>
            <a:solidFill>
              <a:srgbClr val="567C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8" name="Freeform 290"/>
            <p:cNvSpPr/>
            <p:nvPr/>
          </p:nvSpPr>
          <p:spPr bwMode="auto">
            <a:xfrm>
              <a:off x="3863975" y="974725"/>
              <a:ext cx="66675" cy="604838"/>
            </a:xfrm>
            <a:custGeom>
              <a:avLst/>
              <a:gdLst>
                <a:gd name="T0" fmla="*/ 19 w 24"/>
                <a:gd name="T1" fmla="*/ 0 h 215"/>
                <a:gd name="T2" fmla="*/ 20 w 24"/>
                <a:gd name="T3" fmla="*/ 3 h 215"/>
                <a:gd name="T4" fmla="*/ 21 w 24"/>
                <a:gd name="T5" fmla="*/ 9 h 215"/>
                <a:gd name="T6" fmla="*/ 21 w 24"/>
                <a:gd name="T7" fmla="*/ 21 h 215"/>
                <a:gd name="T8" fmla="*/ 21 w 24"/>
                <a:gd name="T9" fmla="*/ 36 h 215"/>
                <a:gd name="T10" fmla="*/ 20 w 24"/>
                <a:gd name="T11" fmla="*/ 55 h 215"/>
                <a:gd name="T12" fmla="*/ 19 w 24"/>
                <a:gd name="T13" fmla="*/ 76 h 215"/>
                <a:gd name="T14" fmla="*/ 18 w 24"/>
                <a:gd name="T15" fmla="*/ 87 h 215"/>
                <a:gd name="T16" fmla="*/ 17 w 24"/>
                <a:gd name="T17" fmla="*/ 99 h 215"/>
                <a:gd name="T18" fmla="*/ 15 w 24"/>
                <a:gd name="T19" fmla="*/ 122 h 215"/>
                <a:gd name="T20" fmla="*/ 14 w 24"/>
                <a:gd name="T21" fmla="*/ 134 h 215"/>
                <a:gd name="T22" fmla="*/ 12 w 24"/>
                <a:gd name="T23" fmla="*/ 146 h 215"/>
                <a:gd name="T24" fmla="*/ 11 w 24"/>
                <a:gd name="T25" fmla="*/ 158 h 215"/>
                <a:gd name="T26" fmla="*/ 10 w 24"/>
                <a:gd name="T27" fmla="*/ 163 h 215"/>
                <a:gd name="T28" fmla="*/ 8 w 24"/>
                <a:gd name="T29" fmla="*/ 183 h 215"/>
                <a:gd name="T30" fmla="*/ 3 w 24"/>
                <a:gd name="T31" fmla="*/ 203 h 215"/>
                <a:gd name="T32" fmla="*/ 1 w 24"/>
                <a:gd name="T33" fmla="*/ 212 h 215"/>
                <a:gd name="T34" fmla="*/ 0 w 24"/>
                <a:gd name="T35" fmla="*/ 215 h 215"/>
                <a:gd name="T36" fmla="*/ 5 w 24"/>
                <a:gd name="T37" fmla="*/ 206 h 215"/>
                <a:gd name="T38" fmla="*/ 9 w 24"/>
                <a:gd name="T39" fmla="*/ 191 h 215"/>
                <a:gd name="T40" fmla="*/ 13 w 24"/>
                <a:gd name="T41" fmla="*/ 168 h 215"/>
                <a:gd name="T42" fmla="*/ 17 w 24"/>
                <a:gd name="T43" fmla="*/ 144 h 215"/>
                <a:gd name="T44" fmla="*/ 19 w 24"/>
                <a:gd name="T45" fmla="*/ 131 h 215"/>
                <a:gd name="T46" fmla="*/ 20 w 24"/>
                <a:gd name="T47" fmla="*/ 119 h 215"/>
                <a:gd name="T48" fmla="*/ 21 w 24"/>
                <a:gd name="T49" fmla="*/ 107 h 215"/>
                <a:gd name="T50" fmla="*/ 22 w 24"/>
                <a:gd name="T51" fmla="*/ 96 h 215"/>
                <a:gd name="T52" fmla="*/ 23 w 24"/>
                <a:gd name="T53" fmla="*/ 73 h 215"/>
                <a:gd name="T54" fmla="*/ 24 w 24"/>
                <a:gd name="T55" fmla="*/ 52 h 215"/>
                <a:gd name="T56" fmla="*/ 24 w 24"/>
                <a:gd name="T57" fmla="*/ 34 h 215"/>
                <a:gd name="T58" fmla="*/ 23 w 24"/>
                <a:gd name="T59" fmla="*/ 19 h 215"/>
                <a:gd name="T60" fmla="*/ 22 w 24"/>
                <a:gd name="T61" fmla="*/ 8 h 215"/>
                <a:gd name="T62" fmla="*/ 20 w 24"/>
                <a:gd name="T63" fmla="*/ 2 h 215"/>
                <a:gd name="T64" fmla="*/ 19 w 24"/>
                <a:gd name="T65" fmla="*/ 0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4" h="215">
                  <a:moveTo>
                    <a:pt x="19" y="0"/>
                  </a:moveTo>
                  <a:cubicBezTo>
                    <a:pt x="19" y="1"/>
                    <a:pt x="20" y="1"/>
                    <a:pt x="20" y="3"/>
                  </a:cubicBezTo>
                  <a:cubicBezTo>
                    <a:pt x="20" y="4"/>
                    <a:pt x="20" y="6"/>
                    <a:pt x="21" y="9"/>
                  </a:cubicBezTo>
                  <a:cubicBezTo>
                    <a:pt x="21" y="12"/>
                    <a:pt x="21" y="16"/>
                    <a:pt x="21" y="21"/>
                  </a:cubicBezTo>
                  <a:cubicBezTo>
                    <a:pt x="21" y="25"/>
                    <a:pt x="21" y="31"/>
                    <a:pt x="21" y="36"/>
                  </a:cubicBezTo>
                  <a:cubicBezTo>
                    <a:pt x="20" y="42"/>
                    <a:pt x="20" y="48"/>
                    <a:pt x="20" y="55"/>
                  </a:cubicBezTo>
                  <a:cubicBezTo>
                    <a:pt x="20" y="62"/>
                    <a:pt x="19" y="69"/>
                    <a:pt x="19" y="76"/>
                  </a:cubicBezTo>
                  <a:cubicBezTo>
                    <a:pt x="18" y="80"/>
                    <a:pt x="18" y="83"/>
                    <a:pt x="18" y="87"/>
                  </a:cubicBezTo>
                  <a:cubicBezTo>
                    <a:pt x="18" y="91"/>
                    <a:pt x="17" y="95"/>
                    <a:pt x="17" y="99"/>
                  </a:cubicBezTo>
                  <a:cubicBezTo>
                    <a:pt x="17" y="106"/>
                    <a:pt x="16" y="114"/>
                    <a:pt x="15" y="122"/>
                  </a:cubicBezTo>
                  <a:cubicBezTo>
                    <a:pt x="15" y="126"/>
                    <a:pt x="14" y="130"/>
                    <a:pt x="14" y="134"/>
                  </a:cubicBezTo>
                  <a:cubicBezTo>
                    <a:pt x="13" y="138"/>
                    <a:pt x="13" y="142"/>
                    <a:pt x="12" y="146"/>
                  </a:cubicBezTo>
                  <a:cubicBezTo>
                    <a:pt x="12" y="150"/>
                    <a:pt x="11" y="154"/>
                    <a:pt x="11" y="158"/>
                  </a:cubicBezTo>
                  <a:cubicBezTo>
                    <a:pt x="10" y="160"/>
                    <a:pt x="10" y="161"/>
                    <a:pt x="10" y="163"/>
                  </a:cubicBezTo>
                  <a:cubicBezTo>
                    <a:pt x="10" y="170"/>
                    <a:pt x="9" y="176"/>
                    <a:pt x="8" y="183"/>
                  </a:cubicBezTo>
                  <a:cubicBezTo>
                    <a:pt x="7" y="189"/>
                    <a:pt x="5" y="196"/>
                    <a:pt x="3" y="203"/>
                  </a:cubicBezTo>
                  <a:cubicBezTo>
                    <a:pt x="2" y="206"/>
                    <a:pt x="1" y="209"/>
                    <a:pt x="1" y="212"/>
                  </a:cubicBezTo>
                  <a:cubicBezTo>
                    <a:pt x="1" y="213"/>
                    <a:pt x="0" y="214"/>
                    <a:pt x="0" y="215"/>
                  </a:cubicBezTo>
                  <a:cubicBezTo>
                    <a:pt x="2" y="212"/>
                    <a:pt x="3" y="209"/>
                    <a:pt x="5" y="206"/>
                  </a:cubicBezTo>
                  <a:cubicBezTo>
                    <a:pt x="6" y="201"/>
                    <a:pt x="7" y="196"/>
                    <a:pt x="9" y="191"/>
                  </a:cubicBezTo>
                  <a:cubicBezTo>
                    <a:pt x="10" y="183"/>
                    <a:pt x="12" y="176"/>
                    <a:pt x="13" y="168"/>
                  </a:cubicBezTo>
                  <a:cubicBezTo>
                    <a:pt x="15" y="160"/>
                    <a:pt x="16" y="152"/>
                    <a:pt x="17" y="144"/>
                  </a:cubicBezTo>
                  <a:cubicBezTo>
                    <a:pt x="18" y="140"/>
                    <a:pt x="18" y="136"/>
                    <a:pt x="19" y="131"/>
                  </a:cubicBezTo>
                  <a:cubicBezTo>
                    <a:pt x="19" y="127"/>
                    <a:pt x="20" y="123"/>
                    <a:pt x="20" y="119"/>
                  </a:cubicBezTo>
                  <a:cubicBezTo>
                    <a:pt x="20" y="115"/>
                    <a:pt x="21" y="111"/>
                    <a:pt x="21" y="107"/>
                  </a:cubicBezTo>
                  <a:cubicBezTo>
                    <a:pt x="21" y="103"/>
                    <a:pt x="22" y="99"/>
                    <a:pt x="22" y="96"/>
                  </a:cubicBezTo>
                  <a:cubicBezTo>
                    <a:pt x="23" y="88"/>
                    <a:pt x="23" y="80"/>
                    <a:pt x="23" y="73"/>
                  </a:cubicBezTo>
                  <a:cubicBezTo>
                    <a:pt x="23" y="66"/>
                    <a:pt x="24" y="59"/>
                    <a:pt x="24" y="52"/>
                  </a:cubicBezTo>
                  <a:cubicBezTo>
                    <a:pt x="24" y="46"/>
                    <a:pt x="24" y="40"/>
                    <a:pt x="24" y="34"/>
                  </a:cubicBezTo>
                  <a:cubicBezTo>
                    <a:pt x="24" y="29"/>
                    <a:pt x="23" y="24"/>
                    <a:pt x="23" y="19"/>
                  </a:cubicBezTo>
                  <a:cubicBezTo>
                    <a:pt x="23" y="15"/>
                    <a:pt x="22" y="11"/>
                    <a:pt x="22" y="8"/>
                  </a:cubicBezTo>
                  <a:cubicBezTo>
                    <a:pt x="21" y="6"/>
                    <a:pt x="20" y="4"/>
                    <a:pt x="20" y="2"/>
                  </a:cubicBezTo>
                  <a:cubicBezTo>
                    <a:pt x="20" y="1"/>
                    <a:pt x="19" y="0"/>
                    <a:pt x="19" y="0"/>
                  </a:cubicBezTo>
                </a:path>
              </a:pathLst>
            </a:custGeom>
            <a:solidFill>
              <a:srgbClr val="567C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9" name="Freeform 291"/>
            <p:cNvSpPr/>
            <p:nvPr/>
          </p:nvSpPr>
          <p:spPr bwMode="auto">
            <a:xfrm>
              <a:off x="3810000" y="1635125"/>
              <a:ext cx="11113" cy="22225"/>
            </a:xfrm>
            <a:custGeom>
              <a:avLst/>
              <a:gdLst>
                <a:gd name="T0" fmla="*/ 4 w 4"/>
                <a:gd name="T1" fmla="*/ 0 h 8"/>
                <a:gd name="T2" fmla="*/ 1 w 4"/>
                <a:gd name="T3" fmla="*/ 4 h 8"/>
                <a:gd name="T4" fmla="*/ 0 w 4"/>
                <a:gd name="T5" fmla="*/ 8 h 8"/>
                <a:gd name="T6" fmla="*/ 3 w 4"/>
                <a:gd name="T7" fmla="*/ 6 h 8"/>
                <a:gd name="T8" fmla="*/ 3 w 4"/>
                <a:gd name="T9" fmla="*/ 6 h 8"/>
                <a:gd name="T10" fmla="*/ 3 w 4"/>
                <a:gd name="T11" fmla="*/ 6 h 8"/>
                <a:gd name="T12" fmla="*/ 3 w 4"/>
                <a:gd name="T13" fmla="*/ 6 h 8"/>
                <a:gd name="T14" fmla="*/ 4 w 4"/>
                <a:gd name="T1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8">
                  <a:moveTo>
                    <a:pt x="4" y="0"/>
                  </a:moveTo>
                  <a:cubicBezTo>
                    <a:pt x="3" y="2"/>
                    <a:pt x="2" y="3"/>
                    <a:pt x="1" y="4"/>
                  </a:cubicBezTo>
                  <a:cubicBezTo>
                    <a:pt x="1" y="6"/>
                    <a:pt x="1" y="7"/>
                    <a:pt x="0" y="8"/>
                  </a:cubicBezTo>
                  <a:cubicBezTo>
                    <a:pt x="1" y="8"/>
                    <a:pt x="2" y="7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4"/>
                    <a:pt x="3" y="2"/>
                    <a:pt x="4" y="0"/>
                  </a:cubicBezTo>
                </a:path>
              </a:pathLst>
            </a:custGeom>
            <a:solidFill>
              <a:srgbClr val="567C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0" name="Freeform 292"/>
            <p:cNvSpPr/>
            <p:nvPr/>
          </p:nvSpPr>
          <p:spPr bwMode="auto">
            <a:xfrm>
              <a:off x="3776663" y="1674813"/>
              <a:ext cx="3175" cy="22225"/>
            </a:xfrm>
            <a:custGeom>
              <a:avLst/>
              <a:gdLst>
                <a:gd name="T0" fmla="*/ 1 w 1"/>
                <a:gd name="T1" fmla="*/ 0 h 8"/>
                <a:gd name="T2" fmla="*/ 0 w 1"/>
                <a:gd name="T3" fmla="*/ 1 h 8"/>
                <a:gd name="T4" fmla="*/ 0 w 1"/>
                <a:gd name="T5" fmla="*/ 1 h 8"/>
                <a:gd name="T6" fmla="*/ 0 w 1"/>
                <a:gd name="T7" fmla="*/ 1 h 8"/>
                <a:gd name="T8" fmla="*/ 0 w 1"/>
                <a:gd name="T9" fmla="*/ 2 h 8"/>
                <a:gd name="T10" fmla="*/ 0 w 1"/>
                <a:gd name="T11" fmla="*/ 3 h 8"/>
                <a:gd name="T12" fmla="*/ 0 w 1"/>
                <a:gd name="T13" fmla="*/ 8 h 8"/>
                <a:gd name="T14" fmla="*/ 1 w 1"/>
                <a:gd name="T15" fmla="*/ 7 h 8"/>
                <a:gd name="T16" fmla="*/ 1 w 1"/>
                <a:gd name="T17" fmla="*/ 7 h 8"/>
                <a:gd name="T18" fmla="*/ 1 w 1"/>
                <a:gd name="T19" fmla="*/ 2 h 8"/>
                <a:gd name="T20" fmla="*/ 1 w 1"/>
                <a:gd name="T2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" h="8">
                  <a:moveTo>
                    <a:pt x="1" y="0"/>
                  </a:moveTo>
                  <a:cubicBezTo>
                    <a:pt x="1" y="1"/>
                    <a:pt x="1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0" y="5"/>
                    <a:pt x="0" y="6"/>
                    <a:pt x="0" y="8"/>
                  </a:cubicBezTo>
                  <a:cubicBezTo>
                    <a:pt x="0" y="8"/>
                    <a:pt x="0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5"/>
                    <a:pt x="1" y="4"/>
                    <a:pt x="1" y="2"/>
                  </a:cubicBezTo>
                  <a:cubicBezTo>
                    <a:pt x="1" y="1"/>
                    <a:pt x="1" y="1"/>
                    <a:pt x="1" y="0"/>
                  </a:cubicBezTo>
                </a:path>
              </a:pathLst>
            </a:custGeom>
            <a:solidFill>
              <a:srgbClr val="567C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1" name="Freeform 293"/>
            <p:cNvSpPr/>
            <p:nvPr/>
          </p:nvSpPr>
          <p:spPr bwMode="auto">
            <a:xfrm>
              <a:off x="3740150" y="1700213"/>
              <a:ext cx="7938" cy="19050"/>
            </a:xfrm>
            <a:custGeom>
              <a:avLst/>
              <a:gdLst>
                <a:gd name="T0" fmla="*/ 2 w 3"/>
                <a:gd name="T1" fmla="*/ 0 h 7"/>
                <a:gd name="T2" fmla="*/ 0 w 3"/>
                <a:gd name="T3" fmla="*/ 1 h 7"/>
                <a:gd name="T4" fmla="*/ 1 w 3"/>
                <a:gd name="T5" fmla="*/ 3 h 7"/>
                <a:gd name="T6" fmla="*/ 1 w 3"/>
                <a:gd name="T7" fmla="*/ 7 h 7"/>
                <a:gd name="T8" fmla="*/ 1 w 3"/>
                <a:gd name="T9" fmla="*/ 7 h 7"/>
                <a:gd name="T10" fmla="*/ 3 w 3"/>
                <a:gd name="T11" fmla="*/ 6 h 7"/>
                <a:gd name="T12" fmla="*/ 3 w 3"/>
                <a:gd name="T13" fmla="*/ 2 h 7"/>
                <a:gd name="T14" fmla="*/ 2 w 3"/>
                <a:gd name="T1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7">
                  <a:moveTo>
                    <a:pt x="2" y="0"/>
                  </a:moveTo>
                  <a:cubicBezTo>
                    <a:pt x="2" y="1"/>
                    <a:pt x="1" y="1"/>
                    <a:pt x="0" y="1"/>
                  </a:cubicBezTo>
                  <a:cubicBezTo>
                    <a:pt x="0" y="2"/>
                    <a:pt x="1" y="3"/>
                    <a:pt x="1" y="3"/>
                  </a:cubicBezTo>
                  <a:cubicBezTo>
                    <a:pt x="1" y="5"/>
                    <a:pt x="1" y="6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2" y="6"/>
                    <a:pt x="3" y="6"/>
                  </a:cubicBezTo>
                  <a:cubicBezTo>
                    <a:pt x="3" y="5"/>
                    <a:pt x="3" y="3"/>
                    <a:pt x="3" y="2"/>
                  </a:cubicBezTo>
                  <a:cubicBezTo>
                    <a:pt x="3" y="1"/>
                    <a:pt x="3" y="1"/>
                    <a:pt x="2" y="0"/>
                  </a:cubicBezTo>
                </a:path>
              </a:pathLst>
            </a:custGeom>
            <a:solidFill>
              <a:srgbClr val="567C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2" name="Freeform 294"/>
            <p:cNvSpPr/>
            <p:nvPr/>
          </p:nvSpPr>
          <p:spPr bwMode="auto">
            <a:xfrm>
              <a:off x="3717925" y="1711325"/>
              <a:ext cx="14288" cy="14288"/>
            </a:xfrm>
            <a:custGeom>
              <a:avLst/>
              <a:gdLst>
                <a:gd name="T0" fmla="*/ 3 w 5"/>
                <a:gd name="T1" fmla="*/ 0 h 5"/>
                <a:gd name="T2" fmla="*/ 3 w 5"/>
                <a:gd name="T3" fmla="*/ 0 h 5"/>
                <a:gd name="T4" fmla="*/ 1 w 5"/>
                <a:gd name="T5" fmla="*/ 1 h 5"/>
                <a:gd name="T6" fmla="*/ 0 w 5"/>
                <a:gd name="T7" fmla="*/ 2 h 5"/>
                <a:gd name="T8" fmla="*/ 2 w 5"/>
                <a:gd name="T9" fmla="*/ 3 h 5"/>
                <a:gd name="T10" fmla="*/ 3 w 5"/>
                <a:gd name="T11" fmla="*/ 5 h 5"/>
                <a:gd name="T12" fmla="*/ 3 w 5"/>
                <a:gd name="T13" fmla="*/ 5 h 5"/>
                <a:gd name="T14" fmla="*/ 5 w 5"/>
                <a:gd name="T15" fmla="*/ 5 h 5"/>
                <a:gd name="T16" fmla="*/ 3 w 5"/>
                <a:gd name="T17" fmla="*/ 1 h 5"/>
                <a:gd name="T18" fmla="*/ 3 w 5"/>
                <a:gd name="T1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5">
                  <a:moveTo>
                    <a:pt x="3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2" y="1"/>
                    <a:pt x="2" y="1"/>
                    <a:pt x="1" y="1"/>
                  </a:cubicBezTo>
                  <a:cubicBezTo>
                    <a:pt x="1" y="1"/>
                    <a:pt x="1" y="1"/>
                    <a:pt x="0" y="2"/>
                  </a:cubicBezTo>
                  <a:cubicBezTo>
                    <a:pt x="1" y="2"/>
                    <a:pt x="1" y="3"/>
                    <a:pt x="2" y="3"/>
                  </a:cubicBezTo>
                  <a:cubicBezTo>
                    <a:pt x="2" y="4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5"/>
                    <a:pt x="5" y="5"/>
                    <a:pt x="5" y="5"/>
                  </a:cubicBezTo>
                  <a:cubicBezTo>
                    <a:pt x="5" y="3"/>
                    <a:pt x="4" y="2"/>
                    <a:pt x="3" y="1"/>
                  </a:cubicBezTo>
                  <a:cubicBezTo>
                    <a:pt x="3" y="1"/>
                    <a:pt x="3" y="1"/>
                    <a:pt x="3" y="0"/>
                  </a:cubicBezTo>
                </a:path>
              </a:pathLst>
            </a:custGeom>
            <a:solidFill>
              <a:srgbClr val="567C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3" name="Freeform 295"/>
            <p:cNvSpPr/>
            <p:nvPr/>
          </p:nvSpPr>
          <p:spPr bwMode="auto">
            <a:xfrm>
              <a:off x="3841750" y="968375"/>
              <a:ext cx="47625" cy="44450"/>
            </a:xfrm>
            <a:custGeom>
              <a:avLst/>
              <a:gdLst>
                <a:gd name="T0" fmla="*/ 15 w 17"/>
                <a:gd name="T1" fmla="*/ 0 h 16"/>
                <a:gd name="T2" fmla="*/ 14 w 17"/>
                <a:gd name="T3" fmla="*/ 0 h 16"/>
                <a:gd name="T4" fmla="*/ 2 w 17"/>
                <a:gd name="T5" fmla="*/ 10 h 16"/>
                <a:gd name="T6" fmla="*/ 1 w 17"/>
                <a:gd name="T7" fmla="*/ 16 h 16"/>
                <a:gd name="T8" fmla="*/ 3 w 17"/>
                <a:gd name="T9" fmla="*/ 15 h 16"/>
                <a:gd name="T10" fmla="*/ 13 w 17"/>
                <a:gd name="T11" fmla="*/ 7 h 16"/>
                <a:gd name="T12" fmla="*/ 15 w 17"/>
                <a:gd name="T1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16">
                  <a:moveTo>
                    <a:pt x="15" y="0"/>
                  </a:moveTo>
                  <a:cubicBezTo>
                    <a:pt x="15" y="0"/>
                    <a:pt x="14" y="0"/>
                    <a:pt x="14" y="0"/>
                  </a:cubicBezTo>
                  <a:cubicBezTo>
                    <a:pt x="10" y="3"/>
                    <a:pt x="6" y="6"/>
                    <a:pt x="2" y="10"/>
                  </a:cubicBezTo>
                  <a:cubicBezTo>
                    <a:pt x="0" y="12"/>
                    <a:pt x="0" y="16"/>
                    <a:pt x="1" y="16"/>
                  </a:cubicBezTo>
                  <a:cubicBezTo>
                    <a:pt x="2" y="16"/>
                    <a:pt x="3" y="16"/>
                    <a:pt x="3" y="15"/>
                  </a:cubicBezTo>
                  <a:cubicBezTo>
                    <a:pt x="7" y="12"/>
                    <a:pt x="10" y="9"/>
                    <a:pt x="13" y="7"/>
                  </a:cubicBezTo>
                  <a:cubicBezTo>
                    <a:pt x="16" y="5"/>
                    <a:pt x="17" y="0"/>
                    <a:pt x="15" y="0"/>
                  </a:cubicBezTo>
                </a:path>
              </a:pathLst>
            </a:custGeom>
            <a:solidFill>
              <a:srgbClr val="3535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4" name="Freeform 296"/>
            <p:cNvSpPr/>
            <p:nvPr/>
          </p:nvSpPr>
          <p:spPr bwMode="auto">
            <a:xfrm>
              <a:off x="3894138" y="1022350"/>
              <a:ext cx="23813" cy="25400"/>
            </a:xfrm>
            <a:custGeom>
              <a:avLst/>
              <a:gdLst>
                <a:gd name="T0" fmla="*/ 7 w 8"/>
                <a:gd name="T1" fmla="*/ 0 h 9"/>
                <a:gd name="T2" fmla="*/ 6 w 8"/>
                <a:gd name="T3" fmla="*/ 0 h 9"/>
                <a:gd name="T4" fmla="*/ 3 w 8"/>
                <a:gd name="T5" fmla="*/ 2 h 9"/>
                <a:gd name="T6" fmla="*/ 0 w 8"/>
                <a:gd name="T7" fmla="*/ 6 h 9"/>
                <a:gd name="T8" fmla="*/ 2 w 8"/>
                <a:gd name="T9" fmla="*/ 9 h 9"/>
                <a:gd name="T10" fmla="*/ 3 w 8"/>
                <a:gd name="T11" fmla="*/ 8 h 9"/>
                <a:gd name="T12" fmla="*/ 6 w 8"/>
                <a:gd name="T13" fmla="*/ 6 h 9"/>
                <a:gd name="T14" fmla="*/ 8 w 8"/>
                <a:gd name="T15" fmla="*/ 2 h 9"/>
                <a:gd name="T16" fmla="*/ 7 w 8"/>
                <a:gd name="T1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9">
                  <a:moveTo>
                    <a:pt x="7" y="0"/>
                  </a:moveTo>
                  <a:cubicBezTo>
                    <a:pt x="7" y="0"/>
                    <a:pt x="6" y="0"/>
                    <a:pt x="6" y="0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2"/>
                    <a:pt x="0" y="5"/>
                    <a:pt x="0" y="6"/>
                  </a:cubicBezTo>
                  <a:cubicBezTo>
                    <a:pt x="0" y="8"/>
                    <a:pt x="1" y="9"/>
                    <a:pt x="2" y="9"/>
                  </a:cubicBezTo>
                  <a:cubicBezTo>
                    <a:pt x="2" y="9"/>
                    <a:pt x="2" y="8"/>
                    <a:pt x="3" y="8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6"/>
                    <a:pt x="8" y="3"/>
                    <a:pt x="8" y="2"/>
                  </a:cubicBezTo>
                  <a:cubicBezTo>
                    <a:pt x="8" y="0"/>
                    <a:pt x="8" y="0"/>
                    <a:pt x="7" y="0"/>
                  </a:cubicBezTo>
                </a:path>
              </a:pathLst>
            </a:custGeom>
            <a:solidFill>
              <a:srgbClr val="3535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5" name="Freeform 297"/>
            <p:cNvSpPr/>
            <p:nvPr/>
          </p:nvSpPr>
          <p:spPr bwMode="auto">
            <a:xfrm>
              <a:off x="3054350" y="692150"/>
              <a:ext cx="842963" cy="1039813"/>
            </a:xfrm>
            <a:custGeom>
              <a:avLst/>
              <a:gdLst>
                <a:gd name="T0" fmla="*/ 223 w 300"/>
                <a:gd name="T1" fmla="*/ 368 h 369"/>
                <a:gd name="T2" fmla="*/ 221 w 300"/>
                <a:gd name="T3" fmla="*/ 368 h 369"/>
                <a:gd name="T4" fmla="*/ 215 w 300"/>
                <a:gd name="T5" fmla="*/ 369 h 369"/>
                <a:gd name="T6" fmla="*/ 212 w 300"/>
                <a:gd name="T7" fmla="*/ 369 h 369"/>
                <a:gd name="T8" fmla="*/ 198 w 300"/>
                <a:gd name="T9" fmla="*/ 367 h 369"/>
                <a:gd name="T10" fmla="*/ 105 w 300"/>
                <a:gd name="T11" fmla="*/ 333 h 369"/>
                <a:gd name="T12" fmla="*/ 41 w 300"/>
                <a:gd name="T13" fmla="*/ 284 h 369"/>
                <a:gd name="T14" fmla="*/ 20 w 300"/>
                <a:gd name="T15" fmla="*/ 263 h 369"/>
                <a:gd name="T16" fmla="*/ 6 w 300"/>
                <a:gd name="T17" fmla="*/ 245 h 369"/>
                <a:gd name="T18" fmla="*/ 0 w 300"/>
                <a:gd name="T19" fmla="*/ 227 h 369"/>
                <a:gd name="T20" fmla="*/ 2 w 300"/>
                <a:gd name="T21" fmla="*/ 213 h 369"/>
                <a:gd name="T22" fmla="*/ 12 w 300"/>
                <a:gd name="T23" fmla="*/ 178 h 369"/>
                <a:gd name="T24" fmla="*/ 22 w 300"/>
                <a:gd name="T25" fmla="*/ 151 h 369"/>
                <a:gd name="T26" fmla="*/ 38 w 300"/>
                <a:gd name="T27" fmla="*/ 126 h 369"/>
                <a:gd name="T28" fmla="*/ 48 w 300"/>
                <a:gd name="T29" fmla="*/ 104 h 369"/>
                <a:gd name="T30" fmla="*/ 54 w 300"/>
                <a:gd name="T31" fmla="*/ 96 h 369"/>
                <a:gd name="T32" fmla="*/ 69 w 300"/>
                <a:gd name="T33" fmla="*/ 80 h 369"/>
                <a:gd name="T34" fmla="*/ 105 w 300"/>
                <a:gd name="T35" fmla="*/ 46 h 369"/>
                <a:gd name="T36" fmla="*/ 185 w 300"/>
                <a:gd name="T37" fmla="*/ 2 h 369"/>
                <a:gd name="T38" fmla="*/ 206 w 300"/>
                <a:gd name="T39" fmla="*/ 3 h 369"/>
                <a:gd name="T40" fmla="*/ 219 w 300"/>
                <a:gd name="T41" fmla="*/ 12 h 369"/>
                <a:gd name="T42" fmla="*/ 223 w 300"/>
                <a:gd name="T43" fmla="*/ 16 h 369"/>
                <a:gd name="T44" fmla="*/ 281 w 300"/>
                <a:gd name="T45" fmla="*/ 127 h 369"/>
                <a:gd name="T46" fmla="*/ 292 w 300"/>
                <a:gd name="T47" fmla="*/ 163 h 369"/>
                <a:gd name="T48" fmla="*/ 296 w 300"/>
                <a:gd name="T49" fmla="*/ 214 h 369"/>
                <a:gd name="T50" fmla="*/ 296 w 300"/>
                <a:gd name="T51" fmla="*/ 283 h 369"/>
                <a:gd name="T52" fmla="*/ 286 w 300"/>
                <a:gd name="T53" fmla="*/ 313 h 369"/>
                <a:gd name="T54" fmla="*/ 283 w 300"/>
                <a:gd name="T55" fmla="*/ 319 h 369"/>
                <a:gd name="T56" fmla="*/ 278 w 300"/>
                <a:gd name="T57" fmla="*/ 327 h 369"/>
                <a:gd name="T58" fmla="*/ 277 w 300"/>
                <a:gd name="T59" fmla="*/ 328 h 369"/>
                <a:gd name="T60" fmla="*/ 269 w 300"/>
                <a:gd name="T61" fmla="*/ 340 h 369"/>
                <a:gd name="T62" fmla="*/ 257 w 300"/>
                <a:gd name="T63" fmla="*/ 350 h 369"/>
                <a:gd name="T64" fmla="*/ 257 w 300"/>
                <a:gd name="T65" fmla="*/ 350 h 369"/>
                <a:gd name="T66" fmla="*/ 256 w 300"/>
                <a:gd name="T67" fmla="*/ 352 h 369"/>
                <a:gd name="T68" fmla="*/ 255 w 300"/>
                <a:gd name="T69" fmla="*/ 352 h 369"/>
                <a:gd name="T70" fmla="*/ 239 w 300"/>
                <a:gd name="T71" fmla="*/ 362 h 369"/>
                <a:gd name="T72" fmla="*/ 237 w 300"/>
                <a:gd name="T73" fmla="*/ 363 h 369"/>
                <a:gd name="T74" fmla="*/ 223 w 300"/>
                <a:gd name="T75" fmla="*/ 368 h 3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0" h="369">
                  <a:moveTo>
                    <a:pt x="223" y="368"/>
                  </a:moveTo>
                  <a:cubicBezTo>
                    <a:pt x="222" y="368"/>
                    <a:pt x="222" y="368"/>
                    <a:pt x="221" y="368"/>
                  </a:cubicBezTo>
                  <a:cubicBezTo>
                    <a:pt x="219" y="369"/>
                    <a:pt x="217" y="369"/>
                    <a:pt x="215" y="369"/>
                  </a:cubicBezTo>
                  <a:cubicBezTo>
                    <a:pt x="214" y="369"/>
                    <a:pt x="213" y="369"/>
                    <a:pt x="212" y="369"/>
                  </a:cubicBezTo>
                  <a:cubicBezTo>
                    <a:pt x="207" y="369"/>
                    <a:pt x="203" y="368"/>
                    <a:pt x="198" y="367"/>
                  </a:cubicBezTo>
                  <a:cubicBezTo>
                    <a:pt x="166" y="359"/>
                    <a:pt x="134" y="349"/>
                    <a:pt x="105" y="333"/>
                  </a:cubicBezTo>
                  <a:cubicBezTo>
                    <a:pt x="82" y="320"/>
                    <a:pt x="61" y="302"/>
                    <a:pt x="41" y="284"/>
                  </a:cubicBezTo>
                  <a:cubicBezTo>
                    <a:pt x="34" y="278"/>
                    <a:pt x="26" y="271"/>
                    <a:pt x="20" y="263"/>
                  </a:cubicBezTo>
                  <a:cubicBezTo>
                    <a:pt x="14" y="258"/>
                    <a:pt x="10" y="252"/>
                    <a:pt x="6" y="245"/>
                  </a:cubicBezTo>
                  <a:cubicBezTo>
                    <a:pt x="3" y="240"/>
                    <a:pt x="0" y="234"/>
                    <a:pt x="0" y="227"/>
                  </a:cubicBezTo>
                  <a:cubicBezTo>
                    <a:pt x="0" y="222"/>
                    <a:pt x="1" y="218"/>
                    <a:pt x="2" y="213"/>
                  </a:cubicBezTo>
                  <a:cubicBezTo>
                    <a:pt x="6" y="202"/>
                    <a:pt x="9" y="190"/>
                    <a:pt x="12" y="178"/>
                  </a:cubicBezTo>
                  <a:cubicBezTo>
                    <a:pt x="15" y="169"/>
                    <a:pt x="18" y="159"/>
                    <a:pt x="22" y="151"/>
                  </a:cubicBezTo>
                  <a:cubicBezTo>
                    <a:pt x="27" y="142"/>
                    <a:pt x="33" y="134"/>
                    <a:pt x="38" y="126"/>
                  </a:cubicBezTo>
                  <a:cubicBezTo>
                    <a:pt x="42" y="119"/>
                    <a:pt x="44" y="111"/>
                    <a:pt x="48" y="104"/>
                  </a:cubicBezTo>
                  <a:cubicBezTo>
                    <a:pt x="50" y="101"/>
                    <a:pt x="52" y="99"/>
                    <a:pt x="54" y="96"/>
                  </a:cubicBezTo>
                  <a:cubicBezTo>
                    <a:pt x="59" y="90"/>
                    <a:pt x="64" y="85"/>
                    <a:pt x="69" y="80"/>
                  </a:cubicBezTo>
                  <a:cubicBezTo>
                    <a:pt x="81" y="69"/>
                    <a:pt x="93" y="58"/>
                    <a:pt x="105" y="46"/>
                  </a:cubicBezTo>
                  <a:cubicBezTo>
                    <a:pt x="129" y="23"/>
                    <a:pt x="153" y="6"/>
                    <a:pt x="185" y="2"/>
                  </a:cubicBezTo>
                  <a:cubicBezTo>
                    <a:pt x="193" y="1"/>
                    <a:pt x="200" y="0"/>
                    <a:pt x="206" y="3"/>
                  </a:cubicBezTo>
                  <a:cubicBezTo>
                    <a:pt x="211" y="5"/>
                    <a:pt x="215" y="8"/>
                    <a:pt x="219" y="12"/>
                  </a:cubicBezTo>
                  <a:cubicBezTo>
                    <a:pt x="221" y="13"/>
                    <a:pt x="222" y="15"/>
                    <a:pt x="223" y="16"/>
                  </a:cubicBezTo>
                  <a:cubicBezTo>
                    <a:pt x="252" y="46"/>
                    <a:pt x="267" y="87"/>
                    <a:pt x="281" y="127"/>
                  </a:cubicBezTo>
                  <a:cubicBezTo>
                    <a:pt x="286" y="139"/>
                    <a:pt x="290" y="151"/>
                    <a:pt x="292" y="163"/>
                  </a:cubicBezTo>
                  <a:cubicBezTo>
                    <a:pt x="296" y="179"/>
                    <a:pt x="295" y="197"/>
                    <a:pt x="296" y="214"/>
                  </a:cubicBezTo>
                  <a:cubicBezTo>
                    <a:pt x="297" y="237"/>
                    <a:pt x="300" y="259"/>
                    <a:pt x="296" y="283"/>
                  </a:cubicBezTo>
                  <a:cubicBezTo>
                    <a:pt x="294" y="293"/>
                    <a:pt x="291" y="304"/>
                    <a:pt x="286" y="313"/>
                  </a:cubicBezTo>
                  <a:cubicBezTo>
                    <a:pt x="285" y="315"/>
                    <a:pt x="284" y="317"/>
                    <a:pt x="283" y="319"/>
                  </a:cubicBezTo>
                  <a:cubicBezTo>
                    <a:pt x="281" y="322"/>
                    <a:pt x="280" y="324"/>
                    <a:pt x="278" y="327"/>
                  </a:cubicBezTo>
                  <a:cubicBezTo>
                    <a:pt x="277" y="327"/>
                    <a:pt x="277" y="328"/>
                    <a:pt x="277" y="328"/>
                  </a:cubicBezTo>
                  <a:cubicBezTo>
                    <a:pt x="275" y="331"/>
                    <a:pt x="272" y="338"/>
                    <a:pt x="269" y="340"/>
                  </a:cubicBezTo>
                  <a:cubicBezTo>
                    <a:pt x="265" y="344"/>
                    <a:pt x="261" y="347"/>
                    <a:pt x="257" y="350"/>
                  </a:cubicBezTo>
                  <a:cubicBezTo>
                    <a:pt x="257" y="350"/>
                    <a:pt x="257" y="350"/>
                    <a:pt x="257" y="350"/>
                  </a:cubicBezTo>
                  <a:cubicBezTo>
                    <a:pt x="257" y="351"/>
                    <a:pt x="256" y="351"/>
                    <a:pt x="256" y="352"/>
                  </a:cubicBezTo>
                  <a:cubicBezTo>
                    <a:pt x="255" y="352"/>
                    <a:pt x="255" y="352"/>
                    <a:pt x="255" y="352"/>
                  </a:cubicBezTo>
                  <a:cubicBezTo>
                    <a:pt x="249" y="356"/>
                    <a:pt x="244" y="360"/>
                    <a:pt x="239" y="362"/>
                  </a:cubicBezTo>
                  <a:cubicBezTo>
                    <a:pt x="238" y="363"/>
                    <a:pt x="238" y="363"/>
                    <a:pt x="237" y="363"/>
                  </a:cubicBezTo>
                  <a:cubicBezTo>
                    <a:pt x="233" y="365"/>
                    <a:pt x="228" y="367"/>
                    <a:pt x="223" y="368"/>
                  </a:cubicBezTo>
                </a:path>
              </a:pathLst>
            </a:custGeom>
            <a:solidFill>
              <a:srgbClr val="E1ED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6" name="Freeform 298"/>
            <p:cNvSpPr/>
            <p:nvPr/>
          </p:nvSpPr>
          <p:spPr bwMode="auto">
            <a:xfrm>
              <a:off x="3130550" y="1266825"/>
              <a:ext cx="125413" cy="138113"/>
            </a:xfrm>
            <a:custGeom>
              <a:avLst/>
              <a:gdLst>
                <a:gd name="T0" fmla="*/ 38 w 45"/>
                <a:gd name="T1" fmla="*/ 46 h 49"/>
                <a:gd name="T2" fmla="*/ 44 w 45"/>
                <a:gd name="T3" fmla="*/ 32 h 49"/>
                <a:gd name="T4" fmla="*/ 36 w 45"/>
                <a:gd name="T5" fmla="*/ 19 h 49"/>
                <a:gd name="T6" fmla="*/ 29 w 45"/>
                <a:gd name="T7" fmla="*/ 6 h 49"/>
                <a:gd name="T8" fmla="*/ 16 w 45"/>
                <a:gd name="T9" fmla="*/ 3 h 49"/>
                <a:gd name="T10" fmla="*/ 11 w 45"/>
                <a:gd name="T11" fmla="*/ 8 h 49"/>
                <a:gd name="T12" fmla="*/ 3 w 45"/>
                <a:gd name="T13" fmla="*/ 28 h 49"/>
                <a:gd name="T14" fmla="*/ 24 w 45"/>
                <a:gd name="T15" fmla="*/ 46 h 49"/>
                <a:gd name="T16" fmla="*/ 38 w 45"/>
                <a:gd name="T17" fmla="*/ 46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5" h="49">
                  <a:moveTo>
                    <a:pt x="38" y="46"/>
                  </a:moveTo>
                  <a:cubicBezTo>
                    <a:pt x="43" y="44"/>
                    <a:pt x="45" y="37"/>
                    <a:pt x="44" y="32"/>
                  </a:cubicBezTo>
                  <a:cubicBezTo>
                    <a:pt x="42" y="27"/>
                    <a:pt x="39" y="23"/>
                    <a:pt x="36" y="19"/>
                  </a:cubicBezTo>
                  <a:cubicBezTo>
                    <a:pt x="34" y="15"/>
                    <a:pt x="31" y="11"/>
                    <a:pt x="29" y="6"/>
                  </a:cubicBezTo>
                  <a:cubicBezTo>
                    <a:pt x="26" y="2"/>
                    <a:pt x="21" y="0"/>
                    <a:pt x="16" y="3"/>
                  </a:cubicBezTo>
                  <a:cubicBezTo>
                    <a:pt x="14" y="4"/>
                    <a:pt x="12" y="6"/>
                    <a:pt x="11" y="8"/>
                  </a:cubicBezTo>
                  <a:cubicBezTo>
                    <a:pt x="4" y="12"/>
                    <a:pt x="0" y="21"/>
                    <a:pt x="3" y="28"/>
                  </a:cubicBezTo>
                  <a:cubicBezTo>
                    <a:pt x="7" y="36"/>
                    <a:pt x="17" y="42"/>
                    <a:pt x="24" y="46"/>
                  </a:cubicBezTo>
                  <a:cubicBezTo>
                    <a:pt x="28" y="48"/>
                    <a:pt x="33" y="49"/>
                    <a:pt x="38" y="46"/>
                  </a:cubicBezTo>
                </a:path>
              </a:pathLst>
            </a:custGeom>
            <a:solidFill>
              <a:srgbClr val="F8CB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7" name="Freeform 299"/>
            <p:cNvSpPr/>
            <p:nvPr/>
          </p:nvSpPr>
          <p:spPr bwMode="auto">
            <a:xfrm>
              <a:off x="3248025" y="1069975"/>
              <a:ext cx="149225" cy="171450"/>
            </a:xfrm>
            <a:custGeom>
              <a:avLst/>
              <a:gdLst>
                <a:gd name="T0" fmla="*/ 49 w 53"/>
                <a:gd name="T1" fmla="*/ 38 h 61"/>
                <a:gd name="T2" fmla="*/ 30 w 53"/>
                <a:gd name="T3" fmla="*/ 8 h 61"/>
                <a:gd name="T4" fmla="*/ 12 w 53"/>
                <a:gd name="T5" fmla="*/ 18 h 61"/>
                <a:gd name="T6" fmla="*/ 7 w 53"/>
                <a:gd name="T7" fmla="*/ 26 h 61"/>
                <a:gd name="T8" fmla="*/ 5 w 53"/>
                <a:gd name="T9" fmla="*/ 27 h 61"/>
                <a:gd name="T10" fmla="*/ 1 w 53"/>
                <a:gd name="T11" fmla="*/ 34 h 61"/>
                <a:gd name="T12" fmla="*/ 7 w 53"/>
                <a:gd name="T13" fmla="*/ 48 h 61"/>
                <a:gd name="T14" fmla="*/ 34 w 53"/>
                <a:gd name="T15" fmla="*/ 60 h 61"/>
                <a:gd name="T16" fmla="*/ 49 w 53"/>
                <a:gd name="T17" fmla="*/ 38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2" h="61">
                  <a:moveTo>
                    <a:pt x="49" y="38"/>
                  </a:moveTo>
                  <a:cubicBezTo>
                    <a:pt x="45" y="27"/>
                    <a:pt x="36" y="17"/>
                    <a:pt x="30" y="8"/>
                  </a:cubicBezTo>
                  <a:cubicBezTo>
                    <a:pt x="24" y="0"/>
                    <a:pt x="11" y="9"/>
                    <a:pt x="12" y="18"/>
                  </a:cubicBezTo>
                  <a:cubicBezTo>
                    <a:pt x="9" y="20"/>
                    <a:pt x="7" y="22"/>
                    <a:pt x="7" y="26"/>
                  </a:cubicBezTo>
                  <a:cubicBezTo>
                    <a:pt x="6" y="26"/>
                    <a:pt x="5" y="27"/>
                    <a:pt x="5" y="27"/>
                  </a:cubicBezTo>
                  <a:cubicBezTo>
                    <a:pt x="3" y="30"/>
                    <a:pt x="2" y="31"/>
                    <a:pt x="1" y="34"/>
                  </a:cubicBezTo>
                  <a:cubicBezTo>
                    <a:pt x="0" y="40"/>
                    <a:pt x="3" y="44"/>
                    <a:pt x="7" y="48"/>
                  </a:cubicBezTo>
                  <a:cubicBezTo>
                    <a:pt x="14" y="53"/>
                    <a:pt x="23" y="61"/>
                    <a:pt x="34" y="60"/>
                  </a:cubicBezTo>
                  <a:cubicBezTo>
                    <a:pt x="45" y="60"/>
                    <a:pt x="53" y="48"/>
                    <a:pt x="49" y="38"/>
                  </a:cubicBezTo>
                </a:path>
              </a:pathLst>
            </a:custGeom>
            <a:solidFill>
              <a:srgbClr val="F8CB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8" name="Freeform 300"/>
            <p:cNvSpPr/>
            <p:nvPr/>
          </p:nvSpPr>
          <p:spPr bwMode="auto">
            <a:xfrm>
              <a:off x="3054350" y="692150"/>
              <a:ext cx="627063" cy="741363"/>
            </a:xfrm>
            <a:custGeom>
              <a:avLst/>
              <a:gdLst>
                <a:gd name="T0" fmla="*/ 20 w 223"/>
                <a:gd name="T1" fmla="*/ 263 h 263"/>
                <a:gd name="T2" fmla="*/ 6 w 223"/>
                <a:gd name="T3" fmla="*/ 245 h 263"/>
                <a:gd name="T4" fmla="*/ 0 w 223"/>
                <a:gd name="T5" fmla="*/ 227 h 263"/>
                <a:gd name="T6" fmla="*/ 2 w 223"/>
                <a:gd name="T7" fmla="*/ 213 h 263"/>
                <a:gd name="T8" fmla="*/ 12 w 223"/>
                <a:gd name="T9" fmla="*/ 178 h 263"/>
                <a:gd name="T10" fmla="*/ 22 w 223"/>
                <a:gd name="T11" fmla="*/ 151 h 263"/>
                <a:gd name="T12" fmla="*/ 38 w 223"/>
                <a:gd name="T13" fmla="*/ 126 h 263"/>
                <a:gd name="T14" fmla="*/ 48 w 223"/>
                <a:gd name="T15" fmla="*/ 104 h 263"/>
                <a:gd name="T16" fmla="*/ 54 w 223"/>
                <a:gd name="T17" fmla="*/ 96 h 263"/>
                <a:gd name="T18" fmla="*/ 69 w 223"/>
                <a:gd name="T19" fmla="*/ 80 h 263"/>
                <a:gd name="T20" fmla="*/ 105 w 223"/>
                <a:gd name="T21" fmla="*/ 46 h 263"/>
                <a:gd name="T22" fmla="*/ 185 w 223"/>
                <a:gd name="T23" fmla="*/ 2 h 263"/>
                <a:gd name="T24" fmla="*/ 206 w 223"/>
                <a:gd name="T25" fmla="*/ 3 h 263"/>
                <a:gd name="T26" fmla="*/ 219 w 223"/>
                <a:gd name="T27" fmla="*/ 12 h 263"/>
                <a:gd name="T28" fmla="*/ 223 w 223"/>
                <a:gd name="T29" fmla="*/ 16 h 263"/>
                <a:gd name="T30" fmla="*/ 190 w 223"/>
                <a:gd name="T31" fmla="*/ 18 h 263"/>
                <a:gd name="T32" fmla="*/ 154 w 223"/>
                <a:gd name="T33" fmla="*/ 39 h 263"/>
                <a:gd name="T34" fmla="*/ 90 w 223"/>
                <a:gd name="T35" fmla="*/ 92 h 263"/>
                <a:gd name="T36" fmla="*/ 61 w 223"/>
                <a:gd name="T37" fmla="*/ 129 h 263"/>
                <a:gd name="T38" fmla="*/ 33 w 223"/>
                <a:gd name="T39" fmla="*/ 178 h 263"/>
                <a:gd name="T40" fmla="*/ 26 w 223"/>
                <a:gd name="T41" fmla="*/ 192 h 263"/>
                <a:gd name="T42" fmla="*/ 22 w 223"/>
                <a:gd name="T43" fmla="*/ 212 h 263"/>
                <a:gd name="T44" fmla="*/ 20 w 223"/>
                <a:gd name="T45" fmla="*/ 251 h 263"/>
                <a:gd name="T46" fmla="*/ 20 w 223"/>
                <a:gd name="T47" fmla="*/ 263 h 2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23" h="263">
                  <a:moveTo>
                    <a:pt x="20" y="263"/>
                  </a:moveTo>
                  <a:cubicBezTo>
                    <a:pt x="14" y="258"/>
                    <a:pt x="10" y="252"/>
                    <a:pt x="6" y="245"/>
                  </a:cubicBezTo>
                  <a:cubicBezTo>
                    <a:pt x="3" y="240"/>
                    <a:pt x="0" y="234"/>
                    <a:pt x="0" y="227"/>
                  </a:cubicBezTo>
                  <a:cubicBezTo>
                    <a:pt x="0" y="222"/>
                    <a:pt x="1" y="218"/>
                    <a:pt x="2" y="213"/>
                  </a:cubicBezTo>
                  <a:cubicBezTo>
                    <a:pt x="6" y="202"/>
                    <a:pt x="9" y="190"/>
                    <a:pt x="12" y="178"/>
                  </a:cubicBezTo>
                  <a:cubicBezTo>
                    <a:pt x="15" y="169"/>
                    <a:pt x="18" y="159"/>
                    <a:pt x="22" y="151"/>
                  </a:cubicBezTo>
                  <a:cubicBezTo>
                    <a:pt x="27" y="142"/>
                    <a:pt x="33" y="134"/>
                    <a:pt x="38" y="126"/>
                  </a:cubicBezTo>
                  <a:cubicBezTo>
                    <a:pt x="42" y="119"/>
                    <a:pt x="44" y="111"/>
                    <a:pt x="48" y="104"/>
                  </a:cubicBezTo>
                  <a:cubicBezTo>
                    <a:pt x="50" y="101"/>
                    <a:pt x="52" y="99"/>
                    <a:pt x="54" y="96"/>
                  </a:cubicBezTo>
                  <a:cubicBezTo>
                    <a:pt x="59" y="90"/>
                    <a:pt x="64" y="85"/>
                    <a:pt x="69" y="80"/>
                  </a:cubicBezTo>
                  <a:cubicBezTo>
                    <a:pt x="81" y="69"/>
                    <a:pt x="93" y="58"/>
                    <a:pt x="105" y="46"/>
                  </a:cubicBezTo>
                  <a:cubicBezTo>
                    <a:pt x="129" y="23"/>
                    <a:pt x="153" y="6"/>
                    <a:pt x="185" y="2"/>
                  </a:cubicBezTo>
                  <a:cubicBezTo>
                    <a:pt x="193" y="1"/>
                    <a:pt x="200" y="0"/>
                    <a:pt x="206" y="3"/>
                  </a:cubicBezTo>
                  <a:cubicBezTo>
                    <a:pt x="211" y="5"/>
                    <a:pt x="215" y="8"/>
                    <a:pt x="219" y="12"/>
                  </a:cubicBezTo>
                  <a:cubicBezTo>
                    <a:pt x="221" y="13"/>
                    <a:pt x="222" y="15"/>
                    <a:pt x="223" y="16"/>
                  </a:cubicBezTo>
                  <a:cubicBezTo>
                    <a:pt x="212" y="16"/>
                    <a:pt x="202" y="14"/>
                    <a:pt x="190" y="18"/>
                  </a:cubicBezTo>
                  <a:cubicBezTo>
                    <a:pt x="177" y="23"/>
                    <a:pt x="166" y="31"/>
                    <a:pt x="154" y="39"/>
                  </a:cubicBezTo>
                  <a:cubicBezTo>
                    <a:pt x="132" y="54"/>
                    <a:pt x="109" y="72"/>
                    <a:pt x="90" y="92"/>
                  </a:cubicBezTo>
                  <a:cubicBezTo>
                    <a:pt x="79" y="103"/>
                    <a:pt x="69" y="115"/>
                    <a:pt x="61" y="129"/>
                  </a:cubicBezTo>
                  <a:cubicBezTo>
                    <a:pt x="52" y="145"/>
                    <a:pt x="43" y="161"/>
                    <a:pt x="33" y="178"/>
                  </a:cubicBezTo>
                  <a:cubicBezTo>
                    <a:pt x="31" y="182"/>
                    <a:pt x="28" y="187"/>
                    <a:pt x="26" y="192"/>
                  </a:cubicBezTo>
                  <a:cubicBezTo>
                    <a:pt x="24" y="199"/>
                    <a:pt x="23" y="206"/>
                    <a:pt x="22" y="212"/>
                  </a:cubicBezTo>
                  <a:cubicBezTo>
                    <a:pt x="20" y="225"/>
                    <a:pt x="20" y="238"/>
                    <a:pt x="20" y="251"/>
                  </a:cubicBezTo>
                  <a:cubicBezTo>
                    <a:pt x="20" y="255"/>
                    <a:pt x="20" y="259"/>
                    <a:pt x="20" y="263"/>
                  </a:cubicBezTo>
                </a:path>
              </a:pathLst>
            </a:custGeom>
            <a:solidFill>
              <a:srgbClr val="7EB4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9" name="Freeform 301"/>
            <p:cNvSpPr/>
            <p:nvPr/>
          </p:nvSpPr>
          <p:spPr bwMode="auto">
            <a:xfrm>
              <a:off x="3776663" y="950913"/>
              <a:ext cx="87313" cy="661988"/>
            </a:xfrm>
            <a:custGeom>
              <a:avLst/>
              <a:gdLst>
                <a:gd name="T0" fmla="*/ 21 w 31"/>
                <a:gd name="T1" fmla="*/ 235 h 235"/>
                <a:gd name="T2" fmla="*/ 21 w 31"/>
                <a:gd name="T3" fmla="*/ 232 h 235"/>
                <a:gd name="T4" fmla="*/ 22 w 31"/>
                <a:gd name="T5" fmla="*/ 221 h 235"/>
                <a:gd name="T6" fmla="*/ 23 w 31"/>
                <a:gd name="T7" fmla="*/ 216 h 235"/>
                <a:gd name="T8" fmla="*/ 23 w 31"/>
                <a:gd name="T9" fmla="*/ 210 h 235"/>
                <a:gd name="T10" fmla="*/ 24 w 31"/>
                <a:gd name="T11" fmla="*/ 187 h 235"/>
                <a:gd name="T12" fmla="*/ 24 w 31"/>
                <a:gd name="T13" fmla="*/ 174 h 235"/>
                <a:gd name="T14" fmla="*/ 24 w 31"/>
                <a:gd name="T15" fmla="*/ 161 h 235"/>
                <a:gd name="T16" fmla="*/ 23 w 31"/>
                <a:gd name="T17" fmla="*/ 148 h 235"/>
                <a:gd name="T18" fmla="*/ 22 w 31"/>
                <a:gd name="T19" fmla="*/ 135 h 235"/>
                <a:gd name="T20" fmla="*/ 20 w 31"/>
                <a:gd name="T21" fmla="*/ 110 h 235"/>
                <a:gd name="T22" fmla="*/ 19 w 31"/>
                <a:gd name="T23" fmla="*/ 97 h 235"/>
                <a:gd name="T24" fmla="*/ 17 w 31"/>
                <a:gd name="T25" fmla="*/ 85 h 235"/>
                <a:gd name="T26" fmla="*/ 14 w 31"/>
                <a:gd name="T27" fmla="*/ 62 h 235"/>
                <a:gd name="T28" fmla="*/ 11 w 31"/>
                <a:gd name="T29" fmla="*/ 41 h 235"/>
                <a:gd name="T30" fmla="*/ 7 w 31"/>
                <a:gd name="T31" fmla="*/ 24 h 235"/>
                <a:gd name="T32" fmla="*/ 4 w 31"/>
                <a:gd name="T33" fmla="*/ 11 h 235"/>
                <a:gd name="T34" fmla="*/ 1 w 31"/>
                <a:gd name="T35" fmla="*/ 3 h 235"/>
                <a:gd name="T36" fmla="*/ 0 w 31"/>
                <a:gd name="T37" fmla="*/ 0 h 235"/>
                <a:gd name="T38" fmla="*/ 1 w 31"/>
                <a:gd name="T39" fmla="*/ 2 h 235"/>
                <a:gd name="T40" fmla="*/ 5 w 31"/>
                <a:gd name="T41" fmla="*/ 10 h 235"/>
                <a:gd name="T42" fmla="*/ 10 w 31"/>
                <a:gd name="T43" fmla="*/ 23 h 235"/>
                <a:gd name="T44" fmla="*/ 15 w 31"/>
                <a:gd name="T45" fmla="*/ 40 h 235"/>
                <a:gd name="T46" fmla="*/ 19 w 31"/>
                <a:gd name="T47" fmla="*/ 60 h 235"/>
                <a:gd name="T48" fmla="*/ 23 w 31"/>
                <a:gd name="T49" fmla="*/ 83 h 235"/>
                <a:gd name="T50" fmla="*/ 27 w 31"/>
                <a:gd name="T51" fmla="*/ 108 h 235"/>
                <a:gd name="T52" fmla="*/ 28 w 31"/>
                <a:gd name="T53" fmla="*/ 121 h 235"/>
                <a:gd name="T54" fmla="*/ 30 w 31"/>
                <a:gd name="T55" fmla="*/ 134 h 235"/>
                <a:gd name="T56" fmla="*/ 30 w 31"/>
                <a:gd name="T57" fmla="*/ 147 h 235"/>
                <a:gd name="T58" fmla="*/ 31 w 31"/>
                <a:gd name="T59" fmla="*/ 160 h 235"/>
                <a:gd name="T60" fmla="*/ 30 w 31"/>
                <a:gd name="T61" fmla="*/ 186 h 235"/>
                <a:gd name="T62" fmla="*/ 28 w 31"/>
                <a:gd name="T63" fmla="*/ 210 h 235"/>
                <a:gd name="T64" fmla="*/ 26 w 31"/>
                <a:gd name="T65" fmla="*/ 227 h 235"/>
                <a:gd name="T66" fmla="*/ 21 w 31"/>
                <a:gd name="T67" fmla="*/ 235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1" h="235">
                  <a:moveTo>
                    <a:pt x="21" y="235"/>
                  </a:moveTo>
                  <a:cubicBezTo>
                    <a:pt x="21" y="234"/>
                    <a:pt x="21" y="233"/>
                    <a:pt x="21" y="232"/>
                  </a:cubicBezTo>
                  <a:cubicBezTo>
                    <a:pt x="21" y="228"/>
                    <a:pt x="22" y="225"/>
                    <a:pt x="22" y="221"/>
                  </a:cubicBezTo>
                  <a:cubicBezTo>
                    <a:pt x="22" y="220"/>
                    <a:pt x="22" y="218"/>
                    <a:pt x="23" y="216"/>
                  </a:cubicBezTo>
                  <a:cubicBezTo>
                    <a:pt x="23" y="214"/>
                    <a:pt x="23" y="212"/>
                    <a:pt x="23" y="210"/>
                  </a:cubicBezTo>
                  <a:cubicBezTo>
                    <a:pt x="23" y="203"/>
                    <a:pt x="24" y="195"/>
                    <a:pt x="24" y="187"/>
                  </a:cubicBezTo>
                  <a:cubicBezTo>
                    <a:pt x="24" y="183"/>
                    <a:pt x="24" y="178"/>
                    <a:pt x="24" y="174"/>
                  </a:cubicBezTo>
                  <a:cubicBezTo>
                    <a:pt x="24" y="170"/>
                    <a:pt x="24" y="166"/>
                    <a:pt x="24" y="161"/>
                  </a:cubicBezTo>
                  <a:cubicBezTo>
                    <a:pt x="24" y="157"/>
                    <a:pt x="23" y="153"/>
                    <a:pt x="23" y="148"/>
                  </a:cubicBezTo>
                  <a:cubicBezTo>
                    <a:pt x="23" y="144"/>
                    <a:pt x="23" y="140"/>
                    <a:pt x="22" y="135"/>
                  </a:cubicBezTo>
                  <a:cubicBezTo>
                    <a:pt x="22" y="127"/>
                    <a:pt x="21" y="118"/>
                    <a:pt x="20" y="110"/>
                  </a:cubicBezTo>
                  <a:cubicBezTo>
                    <a:pt x="19" y="105"/>
                    <a:pt x="19" y="101"/>
                    <a:pt x="19" y="97"/>
                  </a:cubicBezTo>
                  <a:cubicBezTo>
                    <a:pt x="18" y="93"/>
                    <a:pt x="17" y="89"/>
                    <a:pt x="17" y="85"/>
                  </a:cubicBezTo>
                  <a:cubicBezTo>
                    <a:pt x="16" y="77"/>
                    <a:pt x="15" y="69"/>
                    <a:pt x="14" y="62"/>
                  </a:cubicBezTo>
                  <a:cubicBezTo>
                    <a:pt x="13" y="54"/>
                    <a:pt x="12" y="47"/>
                    <a:pt x="11" y="41"/>
                  </a:cubicBezTo>
                  <a:cubicBezTo>
                    <a:pt x="9" y="35"/>
                    <a:pt x="9" y="29"/>
                    <a:pt x="7" y="24"/>
                  </a:cubicBezTo>
                  <a:cubicBezTo>
                    <a:pt x="6" y="18"/>
                    <a:pt x="5" y="14"/>
                    <a:pt x="4" y="11"/>
                  </a:cubicBezTo>
                  <a:cubicBezTo>
                    <a:pt x="3" y="7"/>
                    <a:pt x="2" y="4"/>
                    <a:pt x="1" y="3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1"/>
                    <a:pt x="1" y="2"/>
                  </a:cubicBezTo>
                  <a:cubicBezTo>
                    <a:pt x="2" y="4"/>
                    <a:pt x="4" y="7"/>
                    <a:pt x="5" y="10"/>
                  </a:cubicBezTo>
                  <a:cubicBezTo>
                    <a:pt x="7" y="13"/>
                    <a:pt x="9" y="18"/>
                    <a:pt x="10" y="23"/>
                  </a:cubicBezTo>
                  <a:cubicBezTo>
                    <a:pt x="12" y="28"/>
                    <a:pt x="13" y="33"/>
                    <a:pt x="15" y="40"/>
                  </a:cubicBezTo>
                  <a:cubicBezTo>
                    <a:pt x="16" y="46"/>
                    <a:pt x="18" y="53"/>
                    <a:pt x="19" y="60"/>
                  </a:cubicBezTo>
                  <a:cubicBezTo>
                    <a:pt x="21" y="67"/>
                    <a:pt x="22" y="75"/>
                    <a:pt x="23" y="83"/>
                  </a:cubicBezTo>
                  <a:cubicBezTo>
                    <a:pt x="25" y="91"/>
                    <a:pt x="26" y="100"/>
                    <a:pt x="27" y="108"/>
                  </a:cubicBezTo>
                  <a:cubicBezTo>
                    <a:pt x="28" y="112"/>
                    <a:pt x="28" y="117"/>
                    <a:pt x="28" y="121"/>
                  </a:cubicBezTo>
                  <a:cubicBezTo>
                    <a:pt x="29" y="125"/>
                    <a:pt x="29" y="130"/>
                    <a:pt x="30" y="134"/>
                  </a:cubicBezTo>
                  <a:cubicBezTo>
                    <a:pt x="30" y="138"/>
                    <a:pt x="30" y="143"/>
                    <a:pt x="30" y="147"/>
                  </a:cubicBezTo>
                  <a:cubicBezTo>
                    <a:pt x="30" y="152"/>
                    <a:pt x="31" y="156"/>
                    <a:pt x="31" y="160"/>
                  </a:cubicBezTo>
                  <a:cubicBezTo>
                    <a:pt x="31" y="169"/>
                    <a:pt x="31" y="178"/>
                    <a:pt x="30" y="186"/>
                  </a:cubicBezTo>
                  <a:cubicBezTo>
                    <a:pt x="30" y="195"/>
                    <a:pt x="29" y="203"/>
                    <a:pt x="28" y="210"/>
                  </a:cubicBezTo>
                  <a:cubicBezTo>
                    <a:pt x="28" y="216"/>
                    <a:pt x="27" y="222"/>
                    <a:pt x="26" y="227"/>
                  </a:cubicBezTo>
                  <a:cubicBezTo>
                    <a:pt x="24" y="230"/>
                    <a:pt x="23" y="232"/>
                    <a:pt x="21" y="235"/>
                  </a:cubicBezTo>
                  <a:close/>
                </a:path>
              </a:pathLst>
            </a:custGeom>
            <a:solidFill>
              <a:srgbClr val="7EB4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0" name="Freeform 302"/>
            <p:cNvSpPr/>
            <p:nvPr/>
          </p:nvSpPr>
          <p:spPr bwMode="auto">
            <a:xfrm>
              <a:off x="3586163" y="895350"/>
              <a:ext cx="193675" cy="787400"/>
            </a:xfrm>
            <a:custGeom>
              <a:avLst/>
              <a:gdLst>
                <a:gd name="T0" fmla="*/ 66 w 69"/>
                <a:gd name="T1" fmla="*/ 280 h 280"/>
                <a:gd name="T2" fmla="*/ 65 w 69"/>
                <a:gd name="T3" fmla="*/ 260 h 280"/>
                <a:gd name="T4" fmla="*/ 64 w 69"/>
                <a:gd name="T5" fmla="*/ 235 h 280"/>
                <a:gd name="T6" fmla="*/ 62 w 69"/>
                <a:gd name="T7" fmla="*/ 207 h 280"/>
                <a:gd name="T8" fmla="*/ 61 w 69"/>
                <a:gd name="T9" fmla="*/ 200 h 280"/>
                <a:gd name="T10" fmla="*/ 58 w 69"/>
                <a:gd name="T11" fmla="*/ 178 h 280"/>
                <a:gd name="T12" fmla="*/ 54 w 69"/>
                <a:gd name="T13" fmla="*/ 148 h 280"/>
                <a:gd name="T14" fmla="*/ 49 w 69"/>
                <a:gd name="T15" fmla="*/ 118 h 280"/>
                <a:gd name="T16" fmla="*/ 42 w 69"/>
                <a:gd name="T17" fmla="*/ 90 h 280"/>
                <a:gd name="T18" fmla="*/ 33 w 69"/>
                <a:gd name="T19" fmla="*/ 65 h 280"/>
                <a:gd name="T20" fmla="*/ 23 w 69"/>
                <a:gd name="T21" fmla="*/ 44 h 280"/>
                <a:gd name="T22" fmla="*/ 6 w 69"/>
                <a:gd name="T23" fmla="*/ 12 h 280"/>
                <a:gd name="T24" fmla="*/ 0 w 69"/>
                <a:gd name="T25" fmla="*/ 0 h 280"/>
                <a:gd name="T26" fmla="*/ 8 w 69"/>
                <a:gd name="T27" fmla="*/ 11 h 280"/>
                <a:gd name="T28" fmla="*/ 16 w 69"/>
                <a:gd name="T29" fmla="*/ 24 h 280"/>
                <a:gd name="T30" fmla="*/ 27 w 69"/>
                <a:gd name="T31" fmla="*/ 41 h 280"/>
                <a:gd name="T32" fmla="*/ 39 w 69"/>
                <a:gd name="T33" fmla="*/ 62 h 280"/>
                <a:gd name="T34" fmla="*/ 49 w 69"/>
                <a:gd name="T35" fmla="*/ 88 h 280"/>
                <a:gd name="T36" fmla="*/ 56 w 69"/>
                <a:gd name="T37" fmla="*/ 116 h 280"/>
                <a:gd name="T38" fmla="*/ 62 w 69"/>
                <a:gd name="T39" fmla="*/ 146 h 280"/>
                <a:gd name="T40" fmla="*/ 66 w 69"/>
                <a:gd name="T41" fmla="*/ 176 h 280"/>
                <a:gd name="T42" fmla="*/ 68 w 69"/>
                <a:gd name="T43" fmla="*/ 206 h 280"/>
                <a:gd name="T44" fmla="*/ 69 w 69"/>
                <a:gd name="T45" fmla="*/ 225 h 280"/>
                <a:gd name="T46" fmla="*/ 69 w 69"/>
                <a:gd name="T47" fmla="*/ 234 h 280"/>
                <a:gd name="T48" fmla="*/ 69 w 69"/>
                <a:gd name="T49" fmla="*/ 259 h 280"/>
                <a:gd name="T50" fmla="*/ 69 w 69"/>
                <a:gd name="T51" fmla="*/ 272 h 280"/>
                <a:gd name="T52" fmla="*/ 68 w 69"/>
                <a:gd name="T53" fmla="*/ 278 h 280"/>
                <a:gd name="T54" fmla="*/ 68 w 69"/>
                <a:gd name="T55" fmla="*/ 278 h 280"/>
                <a:gd name="T56" fmla="*/ 67 w 69"/>
                <a:gd name="T57" fmla="*/ 280 h 280"/>
                <a:gd name="T58" fmla="*/ 66 w 69"/>
                <a:gd name="T59" fmla="*/ 280 h 2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69" h="280">
                  <a:moveTo>
                    <a:pt x="66" y="280"/>
                  </a:moveTo>
                  <a:cubicBezTo>
                    <a:pt x="65" y="274"/>
                    <a:pt x="65" y="267"/>
                    <a:pt x="65" y="260"/>
                  </a:cubicBezTo>
                  <a:cubicBezTo>
                    <a:pt x="65" y="252"/>
                    <a:pt x="64" y="244"/>
                    <a:pt x="64" y="235"/>
                  </a:cubicBezTo>
                  <a:cubicBezTo>
                    <a:pt x="63" y="226"/>
                    <a:pt x="62" y="217"/>
                    <a:pt x="62" y="207"/>
                  </a:cubicBezTo>
                  <a:cubicBezTo>
                    <a:pt x="61" y="205"/>
                    <a:pt x="61" y="203"/>
                    <a:pt x="61" y="200"/>
                  </a:cubicBezTo>
                  <a:cubicBezTo>
                    <a:pt x="60" y="193"/>
                    <a:pt x="59" y="186"/>
                    <a:pt x="58" y="178"/>
                  </a:cubicBezTo>
                  <a:cubicBezTo>
                    <a:pt x="57" y="168"/>
                    <a:pt x="56" y="158"/>
                    <a:pt x="54" y="148"/>
                  </a:cubicBezTo>
                  <a:cubicBezTo>
                    <a:pt x="53" y="138"/>
                    <a:pt x="51" y="128"/>
                    <a:pt x="49" y="118"/>
                  </a:cubicBezTo>
                  <a:cubicBezTo>
                    <a:pt x="47" y="109"/>
                    <a:pt x="45" y="99"/>
                    <a:pt x="42" y="90"/>
                  </a:cubicBezTo>
                  <a:cubicBezTo>
                    <a:pt x="40" y="81"/>
                    <a:pt x="37" y="73"/>
                    <a:pt x="33" y="65"/>
                  </a:cubicBezTo>
                  <a:cubicBezTo>
                    <a:pt x="30" y="58"/>
                    <a:pt x="26" y="50"/>
                    <a:pt x="23" y="44"/>
                  </a:cubicBezTo>
                  <a:cubicBezTo>
                    <a:pt x="16" y="31"/>
                    <a:pt x="10" y="20"/>
                    <a:pt x="6" y="12"/>
                  </a:cubicBezTo>
                  <a:cubicBezTo>
                    <a:pt x="3" y="5"/>
                    <a:pt x="0" y="1"/>
                    <a:pt x="0" y="0"/>
                  </a:cubicBezTo>
                  <a:cubicBezTo>
                    <a:pt x="0" y="1"/>
                    <a:pt x="3" y="5"/>
                    <a:pt x="8" y="11"/>
                  </a:cubicBezTo>
                  <a:cubicBezTo>
                    <a:pt x="10" y="15"/>
                    <a:pt x="13" y="19"/>
                    <a:pt x="16" y="24"/>
                  </a:cubicBezTo>
                  <a:cubicBezTo>
                    <a:pt x="19" y="29"/>
                    <a:pt x="23" y="35"/>
                    <a:pt x="27" y="41"/>
                  </a:cubicBezTo>
                  <a:cubicBezTo>
                    <a:pt x="31" y="48"/>
                    <a:pt x="35" y="55"/>
                    <a:pt x="39" y="62"/>
                  </a:cubicBezTo>
                  <a:cubicBezTo>
                    <a:pt x="42" y="70"/>
                    <a:pt x="46" y="79"/>
                    <a:pt x="49" y="88"/>
                  </a:cubicBezTo>
                  <a:cubicBezTo>
                    <a:pt x="52" y="97"/>
                    <a:pt x="54" y="106"/>
                    <a:pt x="56" y="116"/>
                  </a:cubicBezTo>
                  <a:cubicBezTo>
                    <a:pt x="58" y="126"/>
                    <a:pt x="60" y="136"/>
                    <a:pt x="62" y="146"/>
                  </a:cubicBezTo>
                  <a:cubicBezTo>
                    <a:pt x="63" y="156"/>
                    <a:pt x="64" y="166"/>
                    <a:pt x="66" y="176"/>
                  </a:cubicBezTo>
                  <a:cubicBezTo>
                    <a:pt x="67" y="187"/>
                    <a:pt x="67" y="196"/>
                    <a:pt x="68" y="206"/>
                  </a:cubicBezTo>
                  <a:cubicBezTo>
                    <a:pt x="69" y="212"/>
                    <a:pt x="69" y="219"/>
                    <a:pt x="69" y="225"/>
                  </a:cubicBezTo>
                  <a:cubicBezTo>
                    <a:pt x="69" y="228"/>
                    <a:pt x="69" y="231"/>
                    <a:pt x="69" y="234"/>
                  </a:cubicBezTo>
                  <a:cubicBezTo>
                    <a:pt x="69" y="243"/>
                    <a:pt x="69" y="251"/>
                    <a:pt x="69" y="259"/>
                  </a:cubicBezTo>
                  <a:cubicBezTo>
                    <a:pt x="69" y="264"/>
                    <a:pt x="69" y="268"/>
                    <a:pt x="69" y="272"/>
                  </a:cubicBezTo>
                  <a:cubicBezTo>
                    <a:pt x="69" y="274"/>
                    <a:pt x="69" y="276"/>
                    <a:pt x="68" y="278"/>
                  </a:cubicBezTo>
                  <a:cubicBezTo>
                    <a:pt x="68" y="278"/>
                    <a:pt x="68" y="278"/>
                    <a:pt x="68" y="278"/>
                  </a:cubicBezTo>
                  <a:cubicBezTo>
                    <a:pt x="68" y="279"/>
                    <a:pt x="67" y="279"/>
                    <a:pt x="67" y="280"/>
                  </a:cubicBezTo>
                  <a:cubicBezTo>
                    <a:pt x="66" y="280"/>
                    <a:pt x="66" y="280"/>
                    <a:pt x="66" y="280"/>
                  </a:cubicBezTo>
                </a:path>
              </a:pathLst>
            </a:custGeom>
            <a:solidFill>
              <a:srgbClr val="7EB4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1" name="Freeform 303"/>
            <p:cNvSpPr/>
            <p:nvPr/>
          </p:nvSpPr>
          <p:spPr bwMode="auto">
            <a:xfrm>
              <a:off x="3386138" y="987425"/>
              <a:ext cx="339725" cy="727075"/>
            </a:xfrm>
            <a:custGeom>
              <a:avLst/>
              <a:gdLst>
                <a:gd name="T0" fmla="*/ 119 w 121"/>
                <a:gd name="T1" fmla="*/ 258 h 258"/>
                <a:gd name="T2" fmla="*/ 118 w 121"/>
                <a:gd name="T3" fmla="*/ 253 h 258"/>
                <a:gd name="T4" fmla="*/ 116 w 121"/>
                <a:gd name="T5" fmla="*/ 245 h 258"/>
                <a:gd name="T6" fmla="*/ 114 w 121"/>
                <a:gd name="T7" fmla="*/ 236 h 258"/>
                <a:gd name="T8" fmla="*/ 112 w 121"/>
                <a:gd name="T9" fmla="*/ 226 h 258"/>
                <a:gd name="T10" fmla="*/ 109 w 121"/>
                <a:gd name="T11" fmla="*/ 215 h 258"/>
                <a:gd name="T12" fmla="*/ 105 w 121"/>
                <a:gd name="T13" fmla="*/ 203 h 258"/>
                <a:gd name="T14" fmla="*/ 102 w 121"/>
                <a:gd name="T15" fmla="*/ 191 h 258"/>
                <a:gd name="T16" fmla="*/ 98 w 121"/>
                <a:gd name="T17" fmla="*/ 179 h 258"/>
                <a:gd name="T18" fmla="*/ 88 w 121"/>
                <a:gd name="T19" fmla="*/ 154 h 258"/>
                <a:gd name="T20" fmla="*/ 77 w 121"/>
                <a:gd name="T21" fmla="*/ 128 h 258"/>
                <a:gd name="T22" fmla="*/ 65 w 121"/>
                <a:gd name="T23" fmla="*/ 102 h 258"/>
                <a:gd name="T24" fmla="*/ 52 w 121"/>
                <a:gd name="T25" fmla="*/ 79 h 258"/>
                <a:gd name="T26" fmla="*/ 46 w 121"/>
                <a:gd name="T27" fmla="*/ 68 h 258"/>
                <a:gd name="T28" fmla="*/ 39 w 121"/>
                <a:gd name="T29" fmla="*/ 57 h 258"/>
                <a:gd name="T30" fmla="*/ 33 w 121"/>
                <a:gd name="T31" fmla="*/ 47 h 258"/>
                <a:gd name="T32" fmla="*/ 27 w 121"/>
                <a:gd name="T33" fmla="*/ 38 h 258"/>
                <a:gd name="T34" fmla="*/ 21 w 121"/>
                <a:gd name="T35" fmla="*/ 30 h 258"/>
                <a:gd name="T36" fmla="*/ 16 w 121"/>
                <a:gd name="T37" fmla="*/ 23 h 258"/>
                <a:gd name="T38" fmla="*/ 12 w 121"/>
                <a:gd name="T39" fmla="*/ 16 h 258"/>
                <a:gd name="T40" fmla="*/ 7 w 121"/>
                <a:gd name="T41" fmla="*/ 11 h 258"/>
                <a:gd name="T42" fmla="*/ 0 w 121"/>
                <a:gd name="T43" fmla="*/ 0 h 258"/>
                <a:gd name="T44" fmla="*/ 9 w 121"/>
                <a:gd name="T45" fmla="*/ 10 h 258"/>
                <a:gd name="T46" fmla="*/ 13 w 121"/>
                <a:gd name="T47" fmla="*/ 15 h 258"/>
                <a:gd name="T48" fmla="*/ 19 w 121"/>
                <a:gd name="T49" fmla="*/ 21 h 258"/>
                <a:gd name="T50" fmla="*/ 24 w 121"/>
                <a:gd name="T51" fmla="*/ 27 h 258"/>
                <a:gd name="T52" fmla="*/ 31 w 121"/>
                <a:gd name="T53" fmla="*/ 35 h 258"/>
                <a:gd name="T54" fmla="*/ 37 w 121"/>
                <a:gd name="T55" fmla="*/ 44 h 258"/>
                <a:gd name="T56" fmla="*/ 44 w 121"/>
                <a:gd name="T57" fmla="*/ 54 h 258"/>
                <a:gd name="T58" fmla="*/ 51 w 121"/>
                <a:gd name="T59" fmla="*/ 64 h 258"/>
                <a:gd name="T60" fmla="*/ 58 w 121"/>
                <a:gd name="T61" fmla="*/ 75 h 258"/>
                <a:gd name="T62" fmla="*/ 72 w 121"/>
                <a:gd name="T63" fmla="*/ 99 h 258"/>
                <a:gd name="T64" fmla="*/ 84 w 121"/>
                <a:gd name="T65" fmla="*/ 124 h 258"/>
                <a:gd name="T66" fmla="*/ 95 w 121"/>
                <a:gd name="T67" fmla="*/ 150 h 258"/>
                <a:gd name="T68" fmla="*/ 104 w 121"/>
                <a:gd name="T69" fmla="*/ 176 h 258"/>
                <a:gd name="T70" fmla="*/ 107 w 121"/>
                <a:gd name="T71" fmla="*/ 189 h 258"/>
                <a:gd name="T72" fmla="*/ 111 w 121"/>
                <a:gd name="T73" fmla="*/ 201 h 258"/>
                <a:gd name="T74" fmla="*/ 114 w 121"/>
                <a:gd name="T75" fmla="*/ 213 h 258"/>
                <a:gd name="T76" fmla="*/ 116 w 121"/>
                <a:gd name="T77" fmla="*/ 224 h 258"/>
                <a:gd name="T78" fmla="*/ 118 w 121"/>
                <a:gd name="T79" fmla="*/ 235 h 258"/>
                <a:gd name="T80" fmla="*/ 119 w 121"/>
                <a:gd name="T81" fmla="*/ 244 h 258"/>
                <a:gd name="T82" fmla="*/ 120 w 121"/>
                <a:gd name="T83" fmla="*/ 252 h 258"/>
                <a:gd name="T84" fmla="*/ 121 w 121"/>
                <a:gd name="T85" fmla="*/ 257 h 258"/>
                <a:gd name="T86" fmla="*/ 119 w 121"/>
                <a:gd name="T87" fmla="*/ 258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20" h="258">
                  <a:moveTo>
                    <a:pt x="119" y="258"/>
                  </a:moveTo>
                  <a:cubicBezTo>
                    <a:pt x="119" y="256"/>
                    <a:pt x="119" y="255"/>
                    <a:pt x="118" y="253"/>
                  </a:cubicBezTo>
                  <a:cubicBezTo>
                    <a:pt x="118" y="250"/>
                    <a:pt x="117" y="248"/>
                    <a:pt x="116" y="245"/>
                  </a:cubicBezTo>
                  <a:cubicBezTo>
                    <a:pt x="116" y="242"/>
                    <a:pt x="115" y="239"/>
                    <a:pt x="114" y="236"/>
                  </a:cubicBezTo>
                  <a:cubicBezTo>
                    <a:pt x="113" y="232"/>
                    <a:pt x="112" y="229"/>
                    <a:pt x="112" y="226"/>
                  </a:cubicBezTo>
                  <a:cubicBezTo>
                    <a:pt x="111" y="222"/>
                    <a:pt x="110" y="219"/>
                    <a:pt x="109" y="215"/>
                  </a:cubicBezTo>
                  <a:cubicBezTo>
                    <a:pt x="108" y="211"/>
                    <a:pt x="106" y="207"/>
                    <a:pt x="105" y="203"/>
                  </a:cubicBezTo>
                  <a:cubicBezTo>
                    <a:pt x="104" y="200"/>
                    <a:pt x="103" y="196"/>
                    <a:pt x="102" y="191"/>
                  </a:cubicBezTo>
                  <a:cubicBezTo>
                    <a:pt x="100" y="187"/>
                    <a:pt x="99" y="183"/>
                    <a:pt x="98" y="179"/>
                  </a:cubicBezTo>
                  <a:cubicBezTo>
                    <a:pt x="95" y="171"/>
                    <a:pt x="92" y="162"/>
                    <a:pt x="88" y="154"/>
                  </a:cubicBezTo>
                  <a:cubicBezTo>
                    <a:pt x="85" y="145"/>
                    <a:pt x="81" y="136"/>
                    <a:pt x="77" y="128"/>
                  </a:cubicBezTo>
                  <a:cubicBezTo>
                    <a:pt x="73" y="119"/>
                    <a:pt x="69" y="111"/>
                    <a:pt x="65" y="102"/>
                  </a:cubicBezTo>
                  <a:cubicBezTo>
                    <a:pt x="61" y="94"/>
                    <a:pt x="57" y="86"/>
                    <a:pt x="52" y="79"/>
                  </a:cubicBezTo>
                  <a:cubicBezTo>
                    <a:pt x="50" y="75"/>
                    <a:pt x="48" y="71"/>
                    <a:pt x="46" y="68"/>
                  </a:cubicBezTo>
                  <a:cubicBezTo>
                    <a:pt x="44" y="64"/>
                    <a:pt x="42" y="60"/>
                    <a:pt x="39" y="57"/>
                  </a:cubicBezTo>
                  <a:cubicBezTo>
                    <a:pt x="37" y="54"/>
                    <a:pt x="35" y="50"/>
                    <a:pt x="33" y="47"/>
                  </a:cubicBezTo>
                  <a:cubicBezTo>
                    <a:pt x="31" y="44"/>
                    <a:pt x="29" y="41"/>
                    <a:pt x="27" y="38"/>
                  </a:cubicBezTo>
                  <a:cubicBezTo>
                    <a:pt x="25" y="35"/>
                    <a:pt x="23" y="32"/>
                    <a:pt x="21" y="30"/>
                  </a:cubicBezTo>
                  <a:cubicBezTo>
                    <a:pt x="20" y="27"/>
                    <a:pt x="18" y="25"/>
                    <a:pt x="16" y="23"/>
                  </a:cubicBezTo>
                  <a:cubicBezTo>
                    <a:pt x="15" y="20"/>
                    <a:pt x="13" y="18"/>
                    <a:pt x="12" y="16"/>
                  </a:cubicBezTo>
                  <a:cubicBezTo>
                    <a:pt x="10" y="14"/>
                    <a:pt x="9" y="12"/>
                    <a:pt x="7" y="11"/>
                  </a:cubicBezTo>
                  <a:cubicBezTo>
                    <a:pt x="3" y="5"/>
                    <a:pt x="0" y="1"/>
                    <a:pt x="0" y="0"/>
                  </a:cubicBezTo>
                  <a:cubicBezTo>
                    <a:pt x="0" y="1"/>
                    <a:pt x="3" y="4"/>
                    <a:pt x="9" y="10"/>
                  </a:cubicBezTo>
                  <a:cubicBezTo>
                    <a:pt x="10" y="11"/>
                    <a:pt x="12" y="13"/>
                    <a:pt x="13" y="15"/>
                  </a:cubicBezTo>
                  <a:cubicBezTo>
                    <a:pt x="15" y="16"/>
                    <a:pt x="17" y="18"/>
                    <a:pt x="19" y="21"/>
                  </a:cubicBezTo>
                  <a:cubicBezTo>
                    <a:pt x="20" y="23"/>
                    <a:pt x="22" y="25"/>
                    <a:pt x="24" y="27"/>
                  </a:cubicBezTo>
                  <a:cubicBezTo>
                    <a:pt x="26" y="30"/>
                    <a:pt x="28" y="33"/>
                    <a:pt x="31" y="35"/>
                  </a:cubicBezTo>
                  <a:cubicBezTo>
                    <a:pt x="33" y="38"/>
                    <a:pt x="35" y="41"/>
                    <a:pt x="37" y="44"/>
                  </a:cubicBezTo>
                  <a:cubicBezTo>
                    <a:pt x="40" y="47"/>
                    <a:pt x="42" y="50"/>
                    <a:pt x="44" y="54"/>
                  </a:cubicBezTo>
                  <a:cubicBezTo>
                    <a:pt x="47" y="57"/>
                    <a:pt x="49" y="60"/>
                    <a:pt x="51" y="64"/>
                  </a:cubicBezTo>
                  <a:cubicBezTo>
                    <a:pt x="53" y="67"/>
                    <a:pt x="56" y="71"/>
                    <a:pt x="58" y="75"/>
                  </a:cubicBezTo>
                  <a:cubicBezTo>
                    <a:pt x="63" y="83"/>
                    <a:pt x="67" y="90"/>
                    <a:pt x="72" y="99"/>
                  </a:cubicBezTo>
                  <a:cubicBezTo>
                    <a:pt x="76" y="107"/>
                    <a:pt x="80" y="115"/>
                    <a:pt x="84" y="124"/>
                  </a:cubicBezTo>
                  <a:cubicBezTo>
                    <a:pt x="88" y="133"/>
                    <a:pt x="92" y="141"/>
                    <a:pt x="95" y="150"/>
                  </a:cubicBezTo>
                  <a:cubicBezTo>
                    <a:pt x="98" y="159"/>
                    <a:pt x="101" y="168"/>
                    <a:pt x="104" y="176"/>
                  </a:cubicBezTo>
                  <a:cubicBezTo>
                    <a:pt x="105" y="181"/>
                    <a:pt x="106" y="185"/>
                    <a:pt x="107" y="189"/>
                  </a:cubicBezTo>
                  <a:cubicBezTo>
                    <a:pt x="109" y="193"/>
                    <a:pt x="110" y="197"/>
                    <a:pt x="111" y="201"/>
                  </a:cubicBezTo>
                  <a:cubicBezTo>
                    <a:pt x="112" y="205"/>
                    <a:pt x="113" y="209"/>
                    <a:pt x="114" y="213"/>
                  </a:cubicBezTo>
                  <a:cubicBezTo>
                    <a:pt x="114" y="217"/>
                    <a:pt x="115" y="221"/>
                    <a:pt x="116" y="224"/>
                  </a:cubicBezTo>
                  <a:cubicBezTo>
                    <a:pt x="116" y="228"/>
                    <a:pt x="117" y="231"/>
                    <a:pt x="118" y="235"/>
                  </a:cubicBezTo>
                  <a:cubicBezTo>
                    <a:pt x="118" y="238"/>
                    <a:pt x="119" y="241"/>
                    <a:pt x="119" y="244"/>
                  </a:cubicBezTo>
                  <a:cubicBezTo>
                    <a:pt x="119" y="247"/>
                    <a:pt x="120" y="250"/>
                    <a:pt x="120" y="252"/>
                  </a:cubicBezTo>
                  <a:cubicBezTo>
                    <a:pt x="120" y="254"/>
                    <a:pt x="121" y="256"/>
                    <a:pt x="121" y="257"/>
                  </a:cubicBezTo>
                  <a:cubicBezTo>
                    <a:pt x="120" y="258"/>
                    <a:pt x="120" y="258"/>
                    <a:pt x="119" y="258"/>
                  </a:cubicBezTo>
                </a:path>
              </a:pathLst>
            </a:custGeom>
            <a:solidFill>
              <a:srgbClr val="7EB4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2" name="Freeform 304"/>
            <p:cNvSpPr/>
            <p:nvPr/>
          </p:nvSpPr>
          <p:spPr bwMode="auto">
            <a:xfrm>
              <a:off x="3192463" y="1244600"/>
              <a:ext cx="488950" cy="484188"/>
            </a:xfrm>
            <a:custGeom>
              <a:avLst/>
              <a:gdLst>
                <a:gd name="T0" fmla="*/ 174 w 174"/>
                <a:gd name="T1" fmla="*/ 172 h 172"/>
                <a:gd name="T2" fmla="*/ 172 w 174"/>
                <a:gd name="T3" fmla="*/ 172 h 172"/>
                <a:gd name="T4" fmla="*/ 170 w 174"/>
                <a:gd name="T5" fmla="*/ 168 h 172"/>
                <a:gd name="T6" fmla="*/ 162 w 174"/>
                <a:gd name="T7" fmla="*/ 153 h 172"/>
                <a:gd name="T8" fmla="*/ 150 w 174"/>
                <a:gd name="T9" fmla="*/ 137 h 172"/>
                <a:gd name="T10" fmla="*/ 136 w 174"/>
                <a:gd name="T11" fmla="*/ 119 h 172"/>
                <a:gd name="T12" fmla="*/ 129 w 174"/>
                <a:gd name="T13" fmla="*/ 110 h 172"/>
                <a:gd name="T14" fmla="*/ 121 w 174"/>
                <a:gd name="T15" fmla="*/ 100 h 172"/>
                <a:gd name="T16" fmla="*/ 113 w 174"/>
                <a:gd name="T17" fmla="*/ 91 h 172"/>
                <a:gd name="T18" fmla="*/ 105 w 174"/>
                <a:gd name="T19" fmla="*/ 82 h 172"/>
                <a:gd name="T20" fmla="*/ 96 w 174"/>
                <a:gd name="T21" fmla="*/ 73 h 172"/>
                <a:gd name="T22" fmla="*/ 87 w 174"/>
                <a:gd name="T23" fmla="*/ 64 h 172"/>
                <a:gd name="T24" fmla="*/ 70 w 174"/>
                <a:gd name="T25" fmla="*/ 48 h 172"/>
                <a:gd name="T26" fmla="*/ 53 w 174"/>
                <a:gd name="T27" fmla="*/ 33 h 172"/>
                <a:gd name="T28" fmla="*/ 44 w 174"/>
                <a:gd name="T29" fmla="*/ 27 h 172"/>
                <a:gd name="T30" fmla="*/ 36 w 174"/>
                <a:gd name="T31" fmla="*/ 21 h 172"/>
                <a:gd name="T32" fmla="*/ 29 w 174"/>
                <a:gd name="T33" fmla="*/ 16 h 172"/>
                <a:gd name="T34" fmla="*/ 22 w 174"/>
                <a:gd name="T35" fmla="*/ 12 h 172"/>
                <a:gd name="T36" fmla="*/ 11 w 174"/>
                <a:gd name="T37" fmla="*/ 5 h 172"/>
                <a:gd name="T38" fmla="*/ 0 w 174"/>
                <a:gd name="T39" fmla="*/ 0 h 172"/>
                <a:gd name="T40" fmla="*/ 11 w 174"/>
                <a:gd name="T41" fmla="*/ 4 h 172"/>
                <a:gd name="T42" fmla="*/ 24 w 174"/>
                <a:gd name="T43" fmla="*/ 9 h 172"/>
                <a:gd name="T44" fmla="*/ 31 w 174"/>
                <a:gd name="T45" fmla="*/ 13 h 172"/>
                <a:gd name="T46" fmla="*/ 39 w 174"/>
                <a:gd name="T47" fmla="*/ 18 h 172"/>
                <a:gd name="T48" fmla="*/ 48 w 174"/>
                <a:gd name="T49" fmla="*/ 23 h 172"/>
                <a:gd name="T50" fmla="*/ 56 w 174"/>
                <a:gd name="T51" fmla="*/ 29 h 172"/>
                <a:gd name="T52" fmla="*/ 75 w 174"/>
                <a:gd name="T53" fmla="*/ 42 h 172"/>
                <a:gd name="T54" fmla="*/ 84 w 174"/>
                <a:gd name="T55" fmla="*/ 50 h 172"/>
                <a:gd name="T56" fmla="*/ 93 w 174"/>
                <a:gd name="T57" fmla="*/ 59 h 172"/>
                <a:gd name="T58" fmla="*/ 102 w 174"/>
                <a:gd name="T59" fmla="*/ 67 h 172"/>
                <a:gd name="T60" fmla="*/ 110 w 174"/>
                <a:gd name="T61" fmla="*/ 76 h 172"/>
                <a:gd name="T62" fmla="*/ 119 w 174"/>
                <a:gd name="T63" fmla="*/ 86 h 172"/>
                <a:gd name="T64" fmla="*/ 127 w 174"/>
                <a:gd name="T65" fmla="*/ 96 h 172"/>
                <a:gd name="T66" fmla="*/ 134 w 174"/>
                <a:gd name="T67" fmla="*/ 105 h 172"/>
                <a:gd name="T68" fmla="*/ 142 w 174"/>
                <a:gd name="T69" fmla="*/ 115 h 172"/>
                <a:gd name="T70" fmla="*/ 155 w 174"/>
                <a:gd name="T71" fmla="*/ 133 h 172"/>
                <a:gd name="T72" fmla="*/ 166 w 174"/>
                <a:gd name="T73" fmla="*/ 151 h 172"/>
                <a:gd name="T74" fmla="*/ 173 w 174"/>
                <a:gd name="T75" fmla="*/ 167 h 172"/>
                <a:gd name="T76" fmla="*/ 174 w 174"/>
                <a:gd name="T77" fmla="*/ 172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4" h="172">
                  <a:moveTo>
                    <a:pt x="174" y="172"/>
                  </a:moveTo>
                  <a:cubicBezTo>
                    <a:pt x="173" y="172"/>
                    <a:pt x="173" y="172"/>
                    <a:pt x="172" y="172"/>
                  </a:cubicBezTo>
                  <a:cubicBezTo>
                    <a:pt x="171" y="171"/>
                    <a:pt x="171" y="170"/>
                    <a:pt x="170" y="168"/>
                  </a:cubicBezTo>
                  <a:cubicBezTo>
                    <a:pt x="168" y="163"/>
                    <a:pt x="165" y="158"/>
                    <a:pt x="162" y="153"/>
                  </a:cubicBezTo>
                  <a:cubicBezTo>
                    <a:pt x="159" y="148"/>
                    <a:pt x="155" y="143"/>
                    <a:pt x="150" y="137"/>
                  </a:cubicBezTo>
                  <a:cubicBezTo>
                    <a:pt x="146" y="131"/>
                    <a:pt x="141" y="125"/>
                    <a:pt x="136" y="119"/>
                  </a:cubicBezTo>
                  <a:cubicBezTo>
                    <a:pt x="134" y="116"/>
                    <a:pt x="131" y="113"/>
                    <a:pt x="129" y="110"/>
                  </a:cubicBezTo>
                  <a:cubicBezTo>
                    <a:pt x="126" y="107"/>
                    <a:pt x="124" y="104"/>
                    <a:pt x="121" y="100"/>
                  </a:cubicBezTo>
                  <a:cubicBezTo>
                    <a:pt x="118" y="97"/>
                    <a:pt x="116" y="94"/>
                    <a:pt x="113" y="91"/>
                  </a:cubicBezTo>
                  <a:cubicBezTo>
                    <a:pt x="110" y="88"/>
                    <a:pt x="107" y="85"/>
                    <a:pt x="105" y="82"/>
                  </a:cubicBezTo>
                  <a:cubicBezTo>
                    <a:pt x="102" y="79"/>
                    <a:pt x="99" y="76"/>
                    <a:pt x="96" y="73"/>
                  </a:cubicBezTo>
                  <a:cubicBezTo>
                    <a:pt x="93" y="70"/>
                    <a:pt x="90" y="67"/>
                    <a:pt x="87" y="64"/>
                  </a:cubicBezTo>
                  <a:cubicBezTo>
                    <a:pt x="82" y="58"/>
                    <a:pt x="76" y="53"/>
                    <a:pt x="70" y="48"/>
                  </a:cubicBezTo>
                  <a:cubicBezTo>
                    <a:pt x="64" y="42"/>
                    <a:pt x="58" y="38"/>
                    <a:pt x="53" y="33"/>
                  </a:cubicBezTo>
                  <a:cubicBezTo>
                    <a:pt x="50" y="31"/>
                    <a:pt x="47" y="29"/>
                    <a:pt x="44" y="27"/>
                  </a:cubicBezTo>
                  <a:cubicBezTo>
                    <a:pt x="42" y="25"/>
                    <a:pt x="39" y="23"/>
                    <a:pt x="36" y="21"/>
                  </a:cubicBezTo>
                  <a:cubicBezTo>
                    <a:pt x="34" y="19"/>
                    <a:pt x="31" y="18"/>
                    <a:pt x="29" y="16"/>
                  </a:cubicBezTo>
                  <a:cubicBezTo>
                    <a:pt x="27" y="15"/>
                    <a:pt x="24" y="13"/>
                    <a:pt x="22" y="12"/>
                  </a:cubicBezTo>
                  <a:cubicBezTo>
                    <a:pt x="18" y="9"/>
                    <a:pt x="14" y="7"/>
                    <a:pt x="11" y="5"/>
                  </a:cubicBezTo>
                  <a:cubicBezTo>
                    <a:pt x="5" y="2"/>
                    <a:pt x="1" y="0"/>
                    <a:pt x="0" y="0"/>
                  </a:cubicBezTo>
                  <a:cubicBezTo>
                    <a:pt x="1" y="0"/>
                    <a:pt x="5" y="2"/>
                    <a:pt x="11" y="4"/>
                  </a:cubicBezTo>
                  <a:cubicBezTo>
                    <a:pt x="15" y="5"/>
                    <a:pt x="19" y="7"/>
                    <a:pt x="24" y="9"/>
                  </a:cubicBezTo>
                  <a:cubicBezTo>
                    <a:pt x="26" y="11"/>
                    <a:pt x="28" y="12"/>
                    <a:pt x="31" y="13"/>
                  </a:cubicBezTo>
                  <a:cubicBezTo>
                    <a:pt x="34" y="14"/>
                    <a:pt x="36" y="16"/>
                    <a:pt x="39" y="18"/>
                  </a:cubicBezTo>
                  <a:cubicBezTo>
                    <a:pt x="42" y="19"/>
                    <a:pt x="45" y="21"/>
                    <a:pt x="48" y="23"/>
                  </a:cubicBezTo>
                  <a:cubicBezTo>
                    <a:pt x="50" y="25"/>
                    <a:pt x="53" y="27"/>
                    <a:pt x="56" y="29"/>
                  </a:cubicBezTo>
                  <a:cubicBezTo>
                    <a:pt x="62" y="33"/>
                    <a:pt x="68" y="37"/>
                    <a:pt x="75" y="42"/>
                  </a:cubicBezTo>
                  <a:cubicBezTo>
                    <a:pt x="78" y="45"/>
                    <a:pt x="81" y="47"/>
                    <a:pt x="84" y="50"/>
                  </a:cubicBezTo>
                  <a:cubicBezTo>
                    <a:pt x="87" y="53"/>
                    <a:pt x="90" y="56"/>
                    <a:pt x="93" y="59"/>
                  </a:cubicBezTo>
                  <a:cubicBezTo>
                    <a:pt x="96" y="61"/>
                    <a:pt x="99" y="64"/>
                    <a:pt x="102" y="67"/>
                  </a:cubicBezTo>
                  <a:cubicBezTo>
                    <a:pt x="105" y="70"/>
                    <a:pt x="107" y="73"/>
                    <a:pt x="110" y="76"/>
                  </a:cubicBezTo>
                  <a:cubicBezTo>
                    <a:pt x="113" y="80"/>
                    <a:pt x="116" y="83"/>
                    <a:pt x="119" y="86"/>
                  </a:cubicBezTo>
                  <a:cubicBezTo>
                    <a:pt x="121" y="89"/>
                    <a:pt x="124" y="92"/>
                    <a:pt x="127" y="96"/>
                  </a:cubicBezTo>
                  <a:cubicBezTo>
                    <a:pt x="129" y="99"/>
                    <a:pt x="132" y="102"/>
                    <a:pt x="134" y="105"/>
                  </a:cubicBezTo>
                  <a:cubicBezTo>
                    <a:pt x="137" y="108"/>
                    <a:pt x="139" y="112"/>
                    <a:pt x="142" y="115"/>
                  </a:cubicBezTo>
                  <a:cubicBezTo>
                    <a:pt x="146" y="121"/>
                    <a:pt x="151" y="127"/>
                    <a:pt x="155" y="133"/>
                  </a:cubicBezTo>
                  <a:cubicBezTo>
                    <a:pt x="159" y="139"/>
                    <a:pt x="163" y="145"/>
                    <a:pt x="166" y="151"/>
                  </a:cubicBezTo>
                  <a:cubicBezTo>
                    <a:pt x="169" y="156"/>
                    <a:pt x="171" y="162"/>
                    <a:pt x="173" y="167"/>
                  </a:cubicBezTo>
                  <a:cubicBezTo>
                    <a:pt x="173" y="169"/>
                    <a:pt x="174" y="170"/>
                    <a:pt x="174" y="172"/>
                  </a:cubicBezTo>
                </a:path>
              </a:pathLst>
            </a:custGeom>
            <a:solidFill>
              <a:srgbClr val="7EB4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3" name="Freeform 305"/>
            <p:cNvSpPr/>
            <p:nvPr/>
          </p:nvSpPr>
          <p:spPr bwMode="auto">
            <a:xfrm>
              <a:off x="3170238" y="1438275"/>
              <a:ext cx="488950" cy="293688"/>
            </a:xfrm>
            <a:custGeom>
              <a:avLst/>
              <a:gdLst>
                <a:gd name="T0" fmla="*/ 174 w 174"/>
                <a:gd name="T1" fmla="*/ 104 h 104"/>
                <a:gd name="T2" fmla="*/ 171 w 174"/>
                <a:gd name="T3" fmla="*/ 104 h 104"/>
                <a:gd name="T4" fmla="*/ 168 w 174"/>
                <a:gd name="T5" fmla="*/ 101 h 104"/>
                <a:gd name="T6" fmla="*/ 163 w 174"/>
                <a:gd name="T7" fmla="*/ 97 h 104"/>
                <a:gd name="T8" fmla="*/ 157 w 174"/>
                <a:gd name="T9" fmla="*/ 92 h 104"/>
                <a:gd name="T10" fmla="*/ 145 w 174"/>
                <a:gd name="T11" fmla="*/ 81 h 104"/>
                <a:gd name="T12" fmla="*/ 138 w 174"/>
                <a:gd name="T13" fmla="*/ 76 h 104"/>
                <a:gd name="T14" fmla="*/ 131 w 174"/>
                <a:gd name="T15" fmla="*/ 70 h 104"/>
                <a:gd name="T16" fmla="*/ 115 w 174"/>
                <a:gd name="T17" fmla="*/ 58 h 104"/>
                <a:gd name="T18" fmla="*/ 98 w 174"/>
                <a:gd name="T19" fmla="*/ 47 h 104"/>
                <a:gd name="T20" fmla="*/ 81 w 174"/>
                <a:gd name="T21" fmla="*/ 37 h 104"/>
                <a:gd name="T22" fmla="*/ 63 w 174"/>
                <a:gd name="T23" fmla="*/ 27 h 104"/>
                <a:gd name="T24" fmla="*/ 55 w 174"/>
                <a:gd name="T25" fmla="*/ 23 h 104"/>
                <a:gd name="T26" fmla="*/ 47 w 174"/>
                <a:gd name="T27" fmla="*/ 19 h 104"/>
                <a:gd name="T28" fmla="*/ 32 w 174"/>
                <a:gd name="T29" fmla="*/ 12 h 104"/>
                <a:gd name="T30" fmla="*/ 25 w 174"/>
                <a:gd name="T31" fmla="*/ 9 h 104"/>
                <a:gd name="T32" fmla="*/ 19 w 174"/>
                <a:gd name="T33" fmla="*/ 7 h 104"/>
                <a:gd name="T34" fmla="*/ 8 w 174"/>
                <a:gd name="T35" fmla="*/ 3 h 104"/>
                <a:gd name="T36" fmla="*/ 0 w 174"/>
                <a:gd name="T37" fmla="*/ 0 h 104"/>
                <a:gd name="T38" fmla="*/ 9 w 174"/>
                <a:gd name="T39" fmla="*/ 2 h 104"/>
                <a:gd name="T40" fmla="*/ 20 w 174"/>
                <a:gd name="T41" fmla="*/ 4 h 104"/>
                <a:gd name="T42" fmla="*/ 26 w 174"/>
                <a:gd name="T43" fmla="*/ 6 h 104"/>
                <a:gd name="T44" fmla="*/ 33 w 174"/>
                <a:gd name="T45" fmla="*/ 8 h 104"/>
                <a:gd name="T46" fmla="*/ 41 w 174"/>
                <a:gd name="T47" fmla="*/ 11 h 104"/>
                <a:gd name="T48" fmla="*/ 49 w 174"/>
                <a:gd name="T49" fmla="*/ 14 h 104"/>
                <a:gd name="T50" fmla="*/ 67 w 174"/>
                <a:gd name="T51" fmla="*/ 21 h 104"/>
                <a:gd name="T52" fmla="*/ 85 w 174"/>
                <a:gd name="T53" fmla="*/ 30 h 104"/>
                <a:gd name="T54" fmla="*/ 102 w 174"/>
                <a:gd name="T55" fmla="*/ 41 h 104"/>
                <a:gd name="T56" fmla="*/ 119 w 174"/>
                <a:gd name="T57" fmla="*/ 52 h 104"/>
                <a:gd name="T58" fmla="*/ 135 w 174"/>
                <a:gd name="T59" fmla="*/ 64 h 104"/>
                <a:gd name="T60" fmla="*/ 142 w 174"/>
                <a:gd name="T61" fmla="*/ 71 h 104"/>
                <a:gd name="T62" fmla="*/ 149 w 174"/>
                <a:gd name="T63" fmla="*/ 77 h 104"/>
                <a:gd name="T64" fmla="*/ 155 w 174"/>
                <a:gd name="T65" fmla="*/ 83 h 104"/>
                <a:gd name="T66" fmla="*/ 161 w 174"/>
                <a:gd name="T67" fmla="*/ 89 h 104"/>
                <a:gd name="T68" fmla="*/ 166 w 174"/>
                <a:gd name="T69" fmla="*/ 94 h 104"/>
                <a:gd name="T70" fmla="*/ 170 w 174"/>
                <a:gd name="T71" fmla="*/ 99 h 104"/>
                <a:gd name="T72" fmla="*/ 174 w 174"/>
                <a:gd name="T73" fmla="*/ 10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74" h="104">
                  <a:moveTo>
                    <a:pt x="174" y="104"/>
                  </a:moveTo>
                  <a:cubicBezTo>
                    <a:pt x="173" y="104"/>
                    <a:pt x="172" y="104"/>
                    <a:pt x="171" y="104"/>
                  </a:cubicBezTo>
                  <a:cubicBezTo>
                    <a:pt x="170" y="103"/>
                    <a:pt x="169" y="102"/>
                    <a:pt x="168" y="101"/>
                  </a:cubicBezTo>
                  <a:cubicBezTo>
                    <a:pt x="166" y="100"/>
                    <a:pt x="165" y="98"/>
                    <a:pt x="163" y="97"/>
                  </a:cubicBezTo>
                  <a:cubicBezTo>
                    <a:pt x="161" y="95"/>
                    <a:pt x="159" y="93"/>
                    <a:pt x="157" y="92"/>
                  </a:cubicBezTo>
                  <a:cubicBezTo>
                    <a:pt x="154" y="88"/>
                    <a:pt x="149" y="85"/>
                    <a:pt x="145" y="81"/>
                  </a:cubicBezTo>
                  <a:cubicBezTo>
                    <a:pt x="143" y="79"/>
                    <a:pt x="140" y="77"/>
                    <a:pt x="138" y="76"/>
                  </a:cubicBezTo>
                  <a:cubicBezTo>
                    <a:pt x="135" y="74"/>
                    <a:pt x="133" y="72"/>
                    <a:pt x="131" y="70"/>
                  </a:cubicBezTo>
                  <a:cubicBezTo>
                    <a:pt x="125" y="66"/>
                    <a:pt x="120" y="62"/>
                    <a:pt x="115" y="58"/>
                  </a:cubicBezTo>
                  <a:cubicBezTo>
                    <a:pt x="109" y="54"/>
                    <a:pt x="104" y="51"/>
                    <a:pt x="98" y="47"/>
                  </a:cubicBezTo>
                  <a:cubicBezTo>
                    <a:pt x="92" y="44"/>
                    <a:pt x="86" y="40"/>
                    <a:pt x="81" y="37"/>
                  </a:cubicBezTo>
                  <a:cubicBezTo>
                    <a:pt x="75" y="33"/>
                    <a:pt x="69" y="30"/>
                    <a:pt x="63" y="27"/>
                  </a:cubicBezTo>
                  <a:cubicBezTo>
                    <a:pt x="60" y="26"/>
                    <a:pt x="58" y="24"/>
                    <a:pt x="55" y="23"/>
                  </a:cubicBezTo>
                  <a:cubicBezTo>
                    <a:pt x="52" y="22"/>
                    <a:pt x="49" y="20"/>
                    <a:pt x="47" y="19"/>
                  </a:cubicBezTo>
                  <a:cubicBezTo>
                    <a:pt x="41" y="17"/>
                    <a:pt x="36" y="14"/>
                    <a:pt x="32" y="12"/>
                  </a:cubicBezTo>
                  <a:cubicBezTo>
                    <a:pt x="29" y="11"/>
                    <a:pt x="27" y="10"/>
                    <a:pt x="25" y="9"/>
                  </a:cubicBezTo>
                  <a:cubicBezTo>
                    <a:pt x="23" y="9"/>
                    <a:pt x="21" y="8"/>
                    <a:pt x="19" y="7"/>
                  </a:cubicBezTo>
                  <a:cubicBezTo>
                    <a:pt x="15" y="5"/>
                    <a:pt x="11" y="4"/>
                    <a:pt x="8" y="3"/>
                  </a:cubicBezTo>
                  <a:cubicBezTo>
                    <a:pt x="3" y="1"/>
                    <a:pt x="0" y="0"/>
                    <a:pt x="0" y="0"/>
                  </a:cubicBezTo>
                  <a:cubicBezTo>
                    <a:pt x="0" y="0"/>
                    <a:pt x="3" y="0"/>
                    <a:pt x="9" y="2"/>
                  </a:cubicBezTo>
                  <a:cubicBezTo>
                    <a:pt x="12" y="2"/>
                    <a:pt x="16" y="3"/>
                    <a:pt x="20" y="4"/>
                  </a:cubicBezTo>
                  <a:cubicBezTo>
                    <a:pt x="22" y="5"/>
                    <a:pt x="24" y="5"/>
                    <a:pt x="26" y="6"/>
                  </a:cubicBezTo>
                  <a:cubicBezTo>
                    <a:pt x="29" y="7"/>
                    <a:pt x="31" y="8"/>
                    <a:pt x="33" y="8"/>
                  </a:cubicBezTo>
                  <a:cubicBezTo>
                    <a:pt x="36" y="9"/>
                    <a:pt x="39" y="10"/>
                    <a:pt x="41" y="11"/>
                  </a:cubicBezTo>
                  <a:cubicBezTo>
                    <a:pt x="44" y="12"/>
                    <a:pt x="47" y="13"/>
                    <a:pt x="49" y="14"/>
                  </a:cubicBezTo>
                  <a:cubicBezTo>
                    <a:pt x="55" y="16"/>
                    <a:pt x="61" y="19"/>
                    <a:pt x="67" y="21"/>
                  </a:cubicBezTo>
                  <a:cubicBezTo>
                    <a:pt x="72" y="24"/>
                    <a:pt x="79" y="27"/>
                    <a:pt x="85" y="30"/>
                  </a:cubicBezTo>
                  <a:cubicBezTo>
                    <a:pt x="91" y="33"/>
                    <a:pt x="96" y="37"/>
                    <a:pt x="102" y="41"/>
                  </a:cubicBezTo>
                  <a:cubicBezTo>
                    <a:pt x="108" y="44"/>
                    <a:pt x="114" y="48"/>
                    <a:pt x="119" y="52"/>
                  </a:cubicBezTo>
                  <a:cubicBezTo>
                    <a:pt x="125" y="56"/>
                    <a:pt x="130" y="60"/>
                    <a:pt x="135" y="64"/>
                  </a:cubicBezTo>
                  <a:cubicBezTo>
                    <a:pt x="137" y="66"/>
                    <a:pt x="140" y="69"/>
                    <a:pt x="142" y="71"/>
                  </a:cubicBezTo>
                  <a:cubicBezTo>
                    <a:pt x="144" y="73"/>
                    <a:pt x="147" y="75"/>
                    <a:pt x="149" y="77"/>
                  </a:cubicBezTo>
                  <a:cubicBezTo>
                    <a:pt x="151" y="79"/>
                    <a:pt x="153" y="81"/>
                    <a:pt x="155" y="83"/>
                  </a:cubicBezTo>
                  <a:cubicBezTo>
                    <a:pt x="157" y="85"/>
                    <a:pt x="159" y="87"/>
                    <a:pt x="161" y="89"/>
                  </a:cubicBezTo>
                  <a:cubicBezTo>
                    <a:pt x="162" y="90"/>
                    <a:pt x="164" y="92"/>
                    <a:pt x="166" y="94"/>
                  </a:cubicBezTo>
                  <a:cubicBezTo>
                    <a:pt x="167" y="96"/>
                    <a:pt x="168" y="97"/>
                    <a:pt x="170" y="99"/>
                  </a:cubicBezTo>
                  <a:cubicBezTo>
                    <a:pt x="171" y="101"/>
                    <a:pt x="173" y="102"/>
                    <a:pt x="174" y="104"/>
                  </a:cubicBezTo>
                </a:path>
              </a:pathLst>
            </a:custGeom>
            <a:solidFill>
              <a:srgbClr val="7EB4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4" name="Freeform 306"/>
            <p:cNvSpPr/>
            <p:nvPr/>
          </p:nvSpPr>
          <p:spPr bwMode="auto">
            <a:xfrm>
              <a:off x="3656013" y="928688"/>
              <a:ext cx="73025" cy="46038"/>
            </a:xfrm>
            <a:custGeom>
              <a:avLst/>
              <a:gdLst>
                <a:gd name="T0" fmla="*/ 7 w 26"/>
                <a:gd name="T1" fmla="*/ 14 h 16"/>
                <a:gd name="T2" fmla="*/ 21 w 26"/>
                <a:gd name="T3" fmla="*/ 8 h 16"/>
                <a:gd name="T4" fmla="*/ 20 w 26"/>
                <a:gd name="T5" fmla="*/ 1 h 16"/>
                <a:gd name="T6" fmla="*/ 4 w 26"/>
                <a:gd name="T7" fmla="*/ 7 h 16"/>
                <a:gd name="T8" fmla="*/ 7 w 26"/>
                <a:gd name="T9" fmla="*/ 1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16">
                  <a:moveTo>
                    <a:pt x="7" y="14"/>
                  </a:moveTo>
                  <a:cubicBezTo>
                    <a:pt x="12" y="11"/>
                    <a:pt x="16" y="10"/>
                    <a:pt x="21" y="8"/>
                  </a:cubicBezTo>
                  <a:cubicBezTo>
                    <a:pt x="26" y="7"/>
                    <a:pt x="25" y="0"/>
                    <a:pt x="20" y="1"/>
                  </a:cubicBezTo>
                  <a:cubicBezTo>
                    <a:pt x="15" y="2"/>
                    <a:pt x="9" y="5"/>
                    <a:pt x="4" y="7"/>
                  </a:cubicBezTo>
                  <a:cubicBezTo>
                    <a:pt x="0" y="10"/>
                    <a:pt x="3" y="16"/>
                    <a:pt x="7" y="14"/>
                  </a:cubicBezTo>
                  <a:close/>
                </a:path>
              </a:pathLst>
            </a:custGeom>
            <a:solidFill>
              <a:srgbClr val="4D4D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5" name="Freeform 307"/>
            <p:cNvSpPr/>
            <p:nvPr/>
          </p:nvSpPr>
          <p:spPr bwMode="auto">
            <a:xfrm>
              <a:off x="3754438" y="998538"/>
              <a:ext cx="33338" cy="25400"/>
            </a:xfrm>
            <a:custGeom>
              <a:avLst/>
              <a:gdLst>
                <a:gd name="T0" fmla="*/ 12 w 12"/>
                <a:gd name="T1" fmla="*/ 3 h 9"/>
                <a:gd name="T2" fmla="*/ 8 w 12"/>
                <a:gd name="T3" fmla="*/ 1 h 9"/>
                <a:gd name="T4" fmla="*/ 4 w 12"/>
                <a:gd name="T5" fmla="*/ 2 h 9"/>
                <a:gd name="T6" fmla="*/ 1 w 12"/>
                <a:gd name="T7" fmla="*/ 6 h 9"/>
                <a:gd name="T8" fmla="*/ 5 w 12"/>
                <a:gd name="T9" fmla="*/ 9 h 9"/>
                <a:gd name="T10" fmla="*/ 9 w 12"/>
                <a:gd name="T11" fmla="*/ 8 h 9"/>
                <a:gd name="T12" fmla="*/ 12 w 12"/>
                <a:gd name="T13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9">
                  <a:moveTo>
                    <a:pt x="12" y="3"/>
                  </a:moveTo>
                  <a:cubicBezTo>
                    <a:pt x="12" y="2"/>
                    <a:pt x="10" y="0"/>
                    <a:pt x="8" y="1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2" y="2"/>
                    <a:pt x="0" y="4"/>
                    <a:pt x="1" y="6"/>
                  </a:cubicBezTo>
                  <a:cubicBezTo>
                    <a:pt x="1" y="8"/>
                    <a:pt x="3" y="9"/>
                    <a:pt x="5" y="9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1" y="8"/>
                    <a:pt x="12" y="5"/>
                    <a:pt x="12" y="3"/>
                  </a:cubicBezTo>
                  <a:close/>
                </a:path>
              </a:pathLst>
            </a:custGeom>
            <a:solidFill>
              <a:srgbClr val="4D4D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6" name="Freeform 308"/>
            <p:cNvSpPr/>
            <p:nvPr/>
          </p:nvSpPr>
          <p:spPr bwMode="auto">
            <a:xfrm>
              <a:off x="3568700" y="1027113"/>
              <a:ext cx="50800" cy="58738"/>
            </a:xfrm>
            <a:custGeom>
              <a:avLst/>
              <a:gdLst>
                <a:gd name="T0" fmla="*/ 8 w 18"/>
                <a:gd name="T1" fmla="*/ 18 h 21"/>
                <a:gd name="T2" fmla="*/ 14 w 18"/>
                <a:gd name="T3" fmla="*/ 9 h 21"/>
                <a:gd name="T4" fmla="*/ 10 w 18"/>
                <a:gd name="T5" fmla="*/ 3 h 21"/>
                <a:gd name="T6" fmla="*/ 1 w 18"/>
                <a:gd name="T7" fmla="*/ 15 h 21"/>
                <a:gd name="T8" fmla="*/ 3 w 18"/>
                <a:gd name="T9" fmla="*/ 20 h 21"/>
                <a:gd name="T10" fmla="*/ 8 w 18"/>
                <a:gd name="T11" fmla="*/ 18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" h="21">
                  <a:moveTo>
                    <a:pt x="8" y="18"/>
                  </a:moveTo>
                  <a:cubicBezTo>
                    <a:pt x="9" y="14"/>
                    <a:pt x="11" y="11"/>
                    <a:pt x="14" y="9"/>
                  </a:cubicBezTo>
                  <a:cubicBezTo>
                    <a:pt x="18" y="5"/>
                    <a:pt x="13" y="0"/>
                    <a:pt x="10" y="3"/>
                  </a:cubicBezTo>
                  <a:cubicBezTo>
                    <a:pt x="6" y="7"/>
                    <a:pt x="3" y="11"/>
                    <a:pt x="1" y="15"/>
                  </a:cubicBezTo>
                  <a:cubicBezTo>
                    <a:pt x="0" y="17"/>
                    <a:pt x="1" y="19"/>
                    <a:pt x="3" y="20"/>
                  </a:cubicBezTo>
                  <a:cubicBezTo>
                    <a:pt x="5" y="21"/>
                    <a:pt x="7" y="19"/>
                    <a:pt x="8" y="18"/>
                  </a:cubicBezTo>
                  <a:close/>
                </a:path>
              </a:pathLst>
            </a:custGeom>
            <a:solidFill>
              <a:srgbClr val="4D4D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7" name="Freeform 309"/>
            <p:cNvSpPr/>
            <p:nvPr/>
          </p:nvSpPr>
          <p:spPr bwMode="auto">
            <a:xfrm>
              <a:off x="3675063" y="1350963"/>
              <a:ext cx="50800" cy="57150"/>
            </a:xfrm>
            <a:custGeom>
              <a:avLst/>
              <a:gdLst>
                <a:gd name="T0" fmla="*/ 18 w 18"/>
                <a:gd name="T1" fmla="*/ 8 h 20"/>
                <a:gd name="T2" fmla="*/ 18 w 18"/>
                <a:gd name="T3" fmla="*/ 8 h 20"/>
                <a:gd name="T4" fmla="*/ 8 w 18"/>
                <a:gd name="T5" fmla="*/ 1 h 20"/>
                <a:gd name="T6" fmla="*/ 0 w 18"/>
                <a:gd name="T7" fmla="*/ 12 h 20"/>
                <a:gd name="T8" fmla="*/ 1 w 18"/>
                <a:gd name="T9" fmla="*/ 12 h 20"/>
                <a:gd name="T10" fmla="*/ 10 w 18"/>
                <a:gd name="T11" fmla="*/ 19 h 20"/>
                <a:gd name="T12" fmla="*/ 18 w 18"/>
                <a:gd name="T13" fmla="*/ 8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20">
                  <a:moveTo>
                    <a:pt x="18" y="8"/>
                  </a:moveTo>
                  <a:cubicBezTo>
                    <a:pt x="18" y="8"/>
                    <a:pt x="18" y="8"/>
                    <a:pt x="18" y="8"/>
                  </a:cubicBezTo>
                  <a:cubicBezTo>
                    <a:pt x="17" y="3"/>
                    <a:pt x="13" y="0"/>
                    <a:pt x="8" y="1"/>
                  </a:cubicBezTo>
                  <a:cubicBezTo>
                    <a:pt x="3" y="2"/>
                    <a:pt x="0" y="7"/>
                    <a:pt x="0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7"/>
                    <a:pt x="6" y="20"/>
                    <a:pt x="10" y="19"/>
                  </a:cubicBezTo>
                  <a:cubicBezTo>
                    <a:pt x="15" y="18"/>
                    <a:pt x="18" y="13"/>
                    <a:pt x="18" y="8"/>
                  </a:cubicBezTo>
                </a:path>
              </a:pathLst>
            </a:custGeom>
            <a:solidFill>
              <a:srgbClr val="4D4D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8" name="Freeform 310"/>
            <p:cNvSpPr/>
            <p:nvPr/>
          </p:nvSpPr>
          <p:spPr bwMode="auto">
            <a:xfrm>
              <a:off x="3489325" y="1371600"/>
              <a:ext cx="31750" cy="33338"/>
            </a:xfrm>
            <a:custGeom>
              <a:avLst/>
              <a:gdLst>
                <a:gd name="T0" fmla="*/ 10 w 11"/>
                <a:gd name="T1" fmla="*/ 5 h 12"/>
                <a:gd name="T2" fmla="*/ 10 w 11"/>
                <a:gd name="T3" fmla="*/ 4 h 12"/>
                <a:gd name="T4" fmla="*/ 5 w 11"/>
                <a:gd name="T5" fmla="*/ 1 h 12"/>
                <a:gd name="T6" fmla="*/ 0 w 11"/>
                <a:gd name="T7" fmla="*/ 7 h 12"/>
                <a:gd name="T8" fmla="*/ 1 w 11"/>
                <a:gd name="T9" fmla="*/ 8 h 12"/>
                <a:gd name="T10" fmla="*/ 6 w 11"/>
                <a:gd name="T11" fmla="*/ 11 h 12"/>
                <a:gd name="T12" fmla="*/ 10 w 11"/>
                <a:gd name="T13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12">
                  <a:moveTo>
                    <a:pt x="10" y="5"/>
                  </a:moveTo>
                  <a:cubicBezTo>
                    <a:pt x="10" y="4"/>
                    <a:pt x="10" y="4"/>
                    <a:pt x="10" y="4"/>
                  </a:cubicBezTo>
                  <a:cubicBezTo>
                    <a:pt x="10" y="2"/>
                    <a:pt x="7" y="0"/>
                    <a:pt x="5" y="1"/>
                  </a:cubicBezTo>
                  <a:cubicBezTo>
                    <a:pt x="2" y="1"/>
                    <a:pt x="0" y="4"/>
                    <a:pt x="0" y="7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10"/>
                    <a:pt x="3" y="12"/>
                    <a:pt x="6" y="11"/>
                  </a:cubicBezTo>
                  <a:cubicBezTo>
                    <a:pt x="9" y="10"/>
                    <a:pt x="11" y="8"/>
                    <a:pt x="10" y="5"/>
                  </a:cubicBezTo>
                </a:path>
              </a:pathLst>
            </a:custGeom>
            <a:solidFill>
              <a:srgbClr val="4D4D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9" name="Freeform 311"/>
            <p:cNvSpPr/>
            <p:nvPr/>
          </p:nvSpPr>
          <p:spPr bwMode="auto">
            <a:xfrm>
              <a:off x="3144838" y="1284288"/>
              <a:ext cx="63500" cy="66675"/>
            </a:xfrm>
            <a:custGeom>
              <a:avLst/>
              <a:gdLst>
                <a:gd name="T0" fmla="*/ 20 w 23"/>
                <a:gd name="T1" fmla="*/ 18 h 24"/>
                <a:gd name="T2" fmla="*/ 22 w 23"/>
                <a:gd name="T3" fmla="*/ 10 h 24"/>
                <a:gd name="T4" fmla="*/ 22 w 23"/>
                <a:gd name="T5" fmla="*/ 9 h 24"/>
                <a:gd name="T6" fmla="*/ 18 w 23"/>
                <a:gd name="T7" fmla="*/ 2 h 24"/>
                <a:gd name="T8" fmla="*/ 10 w 23"/>
                <a:gd name="T9" fmla="*/ 1 h 24"/>
                <a:gd name="T10" fmla="*/ 3 w 23"/>
                <a:gd name="T11" fmla="*/ 6 h 24"/>
                <a:gd name="T12" fmla="*/ 0 w 23"/>
                <a:gd name="T13" fmla="*/ 14 h 24"/>
                <a:gd name="T14" fmla="*/ 0 w 23"/>
                <a:gd name="T15" fmla="*/ 15 h 24"/>
                <a:gd name="T16" fmla="*/ 5 w 23"/>
                <a:gd name="T17" fmla="*/ 22 h 24"/>
                <a:gd name="T18" fmla="*/ 13 w 23"/>
                <a:gd name="T19" fmla="*/ 23 h 24"/>
                <a:gd name="T20" fmla="*/ 20 w 23"/>
                <a:gd name="T21" fmla="*/ 18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" h="24">
                  <a:moveTo>
                    <a:pt x="20" y="18"/>
                  </a:moveTo>
                  <a:cubicBezTo>
                    <a:pt x="22" y="16"/>
                    <a:pt x="23" y="13"/>
                    <a:pt x="22" y="10"/>
                  </a:cubicBezTo>
                  <a:cubicBezTo>
                    <a:pt x="22" y="9"/>
                    <a:pt x="22" y="9"/>
                    <a:pt x="22" y="9"/>
                  </a:cubicBezTo>
                  <a:cubicBezTo>
                    <a:pt x="22" y="6"/>
                    <a:pt x="20" y="4"/>
                    <a:pt x="18" y="2"/>
                  </a:cubicBezTo>
                  <a:cubicBezTo>
                    <a:pt x="16" y="1"/>
                    <a:pt x="13" y="0"/>
                    <a:pt x="10" y="1"/>
                  </a:cubicBezTo>
                  <a:cubicBezTo>
                    <a:pt x="7" y="2"/>
                    <a:pt x="4" y="3"/>
                    <a:pt x="3" y="6"/>
                  </a:cubicBezTo>
                  <a:cubicBezTo>
                    <a:pt x="1" y="8"/>
                    <a:pt x="0" y="11"/>
                    <a:pt x="0" y="14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" y="18"/>
                    <a:pt x="2" y="20"/>
                    <a:pt x="5" y="22"/>
                  </a:cubicBezTo>
                  <a:cubicBezTo>
                    <a:pt x="7" y="23"/>
                    <a:pt x="10" y="24"/>
                    <a:pt x="13" y="23"/>
                  </a:cubicBezTo>
                  <a:cubicBezTo>
                    <a:pt x="16" y="23"/>
                    <a:pt x="18" y="21"/>
                    <a:pt x="20" y="18"/>
                  </a:cubicBezTo>
                </a:path>
              </a:pathLst>
            </a:custGeom>
            <a:solidFill>
              <a:srgbClr val="4D4D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0" name="Freeform 312"/>
            <p:cNvSpPr/>
            <p:nvPr/>
          </p:nvSpPr>
          <p:spPr bwMode="auto">
            <a:xfrm>
              <a:off x="3240088" y="1081088"/>
              <a:ext cx="95250" cy="120650"/>
            </a:xfrm>
            <a:custGeom>
              <a:avLst/>
              <a:gdLst>
                <a:gd name="T0" fmla="*/ 20 w 34"/>
                <a:gd name="T1" fmla="*/ 35 h 43"/>
                <a:gd name="T2" fmla="*/ 30 w 34"/>
                <a:gd name="T3" fmla="*/ 17 h 43"/>
                <a:gd name="T4" fmla="*/ 28 w 34"/>
                <a:gd name="T5" fmla="*/ 3 h 43"/>
                <a:gd name="T6" fmla="*/ 15 w 34"/>
                <a:gd name="T7" fmla="*/ 6 h 43"/>
                <a:gd name="T8" fmla="*/ 2 w 34"/>
                <a:gd name="T9" fmla="*/ 29 h 43"/>
                <a:gd name="T10" fmla="*/ 7 w 34"/>
                <a:gd name="T11" fmla="*/ 41 h 43"/>
                <a:gd name="T12" fmla="*/ 20 w 34"/>
                <a:gd name="T13" fmla="*/ 35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" h="43">
                  <a:moveTo>
                    <a:pt x="20" y="35"/>
                  </a:moveTo>
                  <a:cubicBezTo>
                    <a:pt x="22" y="28"/>
                    <a:pt x="25" y="22"/>
                    <a:pt x="30" y="17"/>
                  </a:cubicBezTo>
                  <a:cubicBezTo>
                    <a:pt x="34" y="12"/>
                    <a:pt x="32" y="5"/>
                    <a:pt x="28" y="3"/>
                  </a:cubicBezTo>
                  <a:cubicBezTo>
                    <a:pt x="24" y="0"/>
                    <a:pt x="18" y="2"/>
                    <a:pt x="15" y="6"/>
                  </a:cubicBezTo>
                  <a:cubicBezTo>
                    <a:pt x="9" y="13"/>
                    <a:pt x="4" y="21"/>
                    <a:pt x="2" y="29"/>
                  </a:cubicBezTo>
                  <a:cubicBezTo>
                    <a:pt x="0" y="34"/>
                    <a:pt x="2" y="40"/>
                    <a:pt x="7" y="41"/>
                  </a:cubicBezTo>
                  <a:cubicBezTo>
                    <a:pt x="12" y="43"/>
                    <a:pt x="18" y="40"/>
                    <a:pt x="20" y="35"/>
                  </a:cubicBezTo>
                </a:path>
              </a:pathLst>
            </a:custGeom>
            <a:solidFill>
              <a:srgbClr val="4D4D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1" name="Freeform 313"/>
            <p:cNvSpPr>
              <a:spLocks noEditPoints="1"/>
            </p:cNvSpPr>
            <p:nvPr/>
          </p:nvSpPr>
          <p:spPr bwMode="auto">
            <a:xfrm>
              <a:off x="3109913" y="950913"/>
              <a:ext cx="677863" cy="781050"/>
            </a:xfrm>
            <a:custGeom>
              <a:avLst/>
              <a:gdLst>
                <a:gd name="T0" fmla="*/ 238 w 241"/>
                <a:gd name="T1" fmla="*/ 239 h 277"/>
                <a:gd name="T2" fmla="*/ 240 w 241"/>
                <a:gd name="T3" fmla="*/ 216 h 277"/>
                <a:gd name="T4" fmla="*/ 140 w 241"/>
                <a:gd name="T5" fmla="*/ 160 h 277"/>
                <a:gd name="T6" fmla="*/ 141 w 241"/>
                <a:gd name="T7" fmla="*/ 150 h 277"/>
                <a:gd name="T8" fmla="*/ 140 w 241"/>
                <a:gd name="T9" fmla="*/ 160 h 277"/>
                <a:gd name="T10" fmla="*/ 18 w 241"/>
                <a:gd name="T11" fmla="*/ 120 h 277"/>
                <a:gd name="T12" fmla="*/ 43 w 241"/>
                <a:gd name="T13" fmla="*/ 131 h 277"/>
                <a:gd name="T14" fmla="*/ 70 w 241"/>
                <a:gd name="T15" fmla="*/ 47 h 277"/>
                <a:gd name="T16" fmla="*/ 83 w 241"/>
                <a:gd name="T17" fmla="*/ 102 h 277"/>
                <a:gd name="T18" fmla="*/ 53 w 241"/>
                <a:gd name="T19" fmla="*/ 87 h 277"/>
                <a:gd name="T20" fmla="*/ 70 w 241"/>
                <a:gd name="T21" fmla="*/ 0 h 277"/>
                <a:gd name="T22" fmla="*/ 6 w 241"/>
                <a:gd name="T23" fmla="*/ 100 h 277"/>
                <a:gd name="T24" fmla="*/ 21 w 241"/>
                <a:gd name="T25" fmla="*/ 192 h 277"/>
                <a:gd name="T26" fmla="*/ 189 w 241"/>
                <a:gd name="T27" fmla="*/ 274 h 277"/>
                <a:gd name="T28" fmla="*/ 159 w 241"/>
                <a:gd name="T29" fmla="*/ 249 h 277"/>
                <a:gd name="T30" fmla="*/ 102 w 241"/>
                <a:gd name="T31" fmla="*/ 210 h 277"/>
                <a:gd name="T32" fmla="*/ 53 w 241"/>
                <a:gd name="T33" fmla="*/ 185 h 277"/>
                <a:gd name="T34" fmla="*/ 21 w 241"/>
                <a:gd name="T35" fmla="*/ 173 h 277"/>
                <a:gd name="T36" fmla="*/ 54 w 241"/>
                <a:gd name="T37" fmla="*/ 181 h 277"/>
                <a:gd name="T38" fmla="*/ 106 w 241"/>
                <a:gd name="T39" fmla="*/ 203 h 277"/>
                <a:gd name="T40" fmla="*/ 163 w 241"/>
                <a:gd name="T41" fmla="*/ 244 h 277"/>
                <a:gd name="T42" fmla="*/ 187 w 241"/>
                <a:gd name="T43" fmla="*/ 267 h 277"/>
                <a:gd name="T44" fmla="*/ 201 w 241"/>
                <a:gd name="T45" fmla="*/ 276 h 277"/>
                <a:gd name="T46" fmla="*/ 165 w 241"/>
                <a:gd name="T47" fmla="*/ 223 h 277"/>
                <a:gd name="T48" fmla="*/ 134 w 241"/>
                <a:gd name="T49" fmla="*/ 186 h 277"/>
                <a:gd name="T50" fmla="*/ 82 w 241"/>
                <a:gd name="T51" fmla="*/ 137 h 277"/>
                <a:gd name="T52" fmla="*/ 51 w 241"/>
                <a:gd name="T53" fmla="*/ 116 h 277"/>
                <a:gd name="T54" fmla="*/ 53 w 241"/>
                <a:gd name="T55" fmla="*/ 113 h 277"/>
                <a:gd name="T56" fmla="*/ 85 w 241"/>
                <a:gd name="T57" fmla="*/ 133 h 277"/>
                <a:gd name="T58" fmla="*/ 131 w 241"/>
                <a:gd name="T59" fmla="*/ 171 h 277"/>
                <a:gd name="T60" fmla="*/ 163 w 241"/>
                <a:gd name="T61" fmla="*/ 209 h 277"/>
                <a:gd name="T62" fmla="*/ 202 w 241"/>
                <a:gd name="T63" fmla="*/ 271 h 277"/>
                <a:gd name="T64" fmla="*/ 216 w 241"/>
                <a:gd name="T65" fmla="*/ 266 h 277"/>
                <a:gd name="T66" fmla="*/ 207 w 241"/>
                <a:gd name="T67" fmla="*/ 228 h 277"/>
                <a:gd name="T68" fmla="*/ 186 w 241"/>
                <a:gd name="T69" fmla="*/ 167 h 277"/>
                <a:gd name="T70" fmla="*/ 144 w 241"/>
                <a:gd name="T71" fmla="*/ 81 h 277"/>
                <a:gd name="T72" fmla="*/ 119 w 241"/>
                <a:gd name="T73" fmla="*/ 43 h 277"/>
                <a:gd name="T74" fmla="*/ 98 w 241"/>
                <a:gd name="T75" fmla="*/ 13 h 277"/>
                <a:gd name="T76" fmla="*/ 122 w 241"/>
                <a:gd name="T77" fmla="*/ 40 h 277"/>
                <a:gd name="T78" fmla="*/ 149 w 241"/>
                <a:gd name="T79" fmla="*/ 77 h 277"/>
                <a:gd name="T80" fmla="*/ 193 w 241"/>
                <a:gd name="T81" fmla="*/ 163 h 277"/>
                <a:gd name="T82" fmla="*/ 212 w 241"/>
                <a:gd name="T83" fmla="*/ 226 h 277"/>
                <a:gd name="T84" fmla="*/ 218 w 241"/>
                <a:gd name="T85" fmla="*/ 265 h 277"/>
                <a:gd name="T86" fmla="*/ 234 w 241"/>
                <a:gd name="T87" fmla="*/ 240 h 277"/>
                <a:gd name="T88" fmla="*/ 230 w 241"/>
                <a:gd name="T89" fmla="*/ 180 h 277"/>
                <a:gd name="T90" fmla="*/ 209 w 241"/>
                <a:gd name="T91" fmla="*/ 161 h 277"/>
                <a:gd name="T92" fmla="*/ 211 w 241"/>
                <a:gd name="T93" fmla="*/ 143 h 277"/>
                <a:gd name="T94" fmla="*/ 173 w 241"/>
                <a:gd name="T95" fmla="*/ 80 h 277"/>
                <a:gd name="T96" fmla="*/ 76 w 241"/>
                <a:gd name="T97" fmla="*/ 2 h 2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41" h="277">
                  <a:moveTo>
                    <a:pt x="238" y="205"/>
                  </a:moveTo>
                  <a:cubicBezTo>
                    <a:pt x="238" y="205"/>
                    <a:pt x="238" y="205"/>
                    <a:pt x="238" y="205"/>
                  </a:cubicBezTo>
                  <a:cubicBezTo>
                    <a:pt x="238" y="208"/>
                    <a:pt x="238" y="211"/>
                    <a:pt x="238" y="214"/>
                  </a:cubicBezTo>
                  <a:cubicBezTo>
                    <a:pt x="238" y="223"/>
                    <a:pt x="238" y="231"/>
                    <a:pt x="238" y="239"/>
                  </a:cubicBezTo>
                  <a:cubicBezTo>
                    <a:pt x="238" y="244"/>
                    <a:pt x="238" y="248"/>
                    <a:pt x="238" y="252"/>
                  </a:cubicBezTo>
                  <a:cubicBezTo>
                    <a:pt x="238" y="251"/>
                    <a:pt x="238" y="249"/>
                    <a:pt x="239" y="248"/>
                  </a:cubicBezTo>
                  <a:cubicBezTo>
                    <a:pt x="239" y="246"/>
                    <a:pt x="240" y="244"/>
                    <a:pt x="240" y="241"/>
                  </a:cubicBezTo>
                  <a:cubicBezTo>
                    <a:pt x="241" y="233"/>
                    <a:pt x="241" y="225"/>
                    <a:pt x="240" y="216"/>
                  </a:cubicBezTo>
                  <a:cubicBezTo>
                    <a:pt x="240" y="214"/>
                    <a:pt x="239" y="211"/>
                    <a:pt x="239" y="209"/>
                  </a:cubicBezTo>
                  <a:cubicBezTo>
                    <a:pt x="239" y="207"/>
                    <a:pt x="238" y="206"/>
                    <a:pt x="238" y="205"/>
                  </a:cubicBezTo>
                  <a:cubicBezTo>
                    <a:pt x="238" y="205"/>
                    <a:pt x="238" y="205"/>
                    <a:pt x="238" y="205"/>
                  </a:cubicBezTo>
                  <a:moveTo>
                    <a:pt x="140" y="160"/>
                  </a:moveTo>
                  <a:cubicBezTo>
                    <a:pt x="138" y="160"/>
                    <a:pt x="136" y="159"/>
                    <a:pt x="136" y="157"/>
                  </a:cubicBezTo>
                  <a:cubicBezTo>
                    <a:pt x="135" y="156"/>
                    <a:pt x="135" y="156"/>
                    <a:pt x="135" y="156"/>
                  </a:cubicBezTo>
                  <a:cubicBezTo>
                    <a:pt x="135" y="153"/>
                    <a:pt x="137" y="150"/>
                    <a:pt x="140" y="150"/>
                  </a:cubicBezTo>
                  <a:cubicBezTo>
                    <a:pt x="140" y="150"/>
                    <a:pt x="141" y="150"/>
                    <a:pt x="141" y="150"/>
                  </a:cubicBezTo>
                  <a:cubicBezTo>
                    <a:pt x="143" y="150"/>
                    <a:pt x="145" y="151"/>
                    <a:pt x="145" y="153"/>
                  </a:cubicBezTo>
                  <a:cubicBezTo>
                    <a:pt x="145" y="154"/>
                    <a:pt x="145" y="154"/>
                    <a:pt x="145" y="154"/>
                  </a:cubicBezTo>
                  <a:cubicBezTo>
                    <a:pt x="146" y="157"/>
                    <a:pt x="144" y="159"/>
                    <a:pt x="141" y="160"/>
                  </a:cubicBezTo>
                  <a:cubicBezTo>
                    <a:pt x="141" y="160"/>
                    <a:pt x="140" y="160"/>
                    <a:pt x="140" y="160"/>
                  </a:cubicBezTo>
                  <a:moveTo>
                    <a:pt x="39" y="160"/>
                  </a:moveTo>
                  <a:cubicBezTo>
                    <a:pt x="36" y="160"/>
                    <a:pt x="33" y="159"/>
                    <a:pt x="31" y="158"/>
                  </a:cubicBezTo>
                  <a:cubicBezTo>
                    <a:pt x="24" y="154"/>
                    <a:pt x="14" y="148"/>
                    <a:pt x="10" y="140"/>
                  </a:cubicBezTo>
                  <a:cubicBezTo>
                    <a:pt x="7" y="133"/>
                    <a:pt x="11" y="124"/>
                    <a:pt x="18" y="120"/>
                  </a:cubicBezTo>
                  <a:cubicBezTo>
                    <a:pt x="19" y="118"/>
                    <a:pt x="21" y="116"/>
                    <a:pt x="23" y="115"/>
                  </a:cubicBezTo>
                  <a:cubicBezTo>
                    <a:pt x="24" y="114"/>
                    <a:pt x="26" y="113"/>
                    <a:pt x="27" y="113"/>
                  </a:cubicBezTo>
                  <a:cubicBezTo>
                    <a:pt x="31" y="113"/>
                    <a:pt x="34" y="115"/>
                    <a:pt x="36" y="118"/>
                  </a:cubicBezTo>
                  <a:cubicBezTo>
                    <a:pt x="38" y="123"/>
                    <a:pt x="41" y="127"/>
                    <a:pt x="43" y="131"/>
                  </a:cubicBezTo>
                  <a:cubicBezTo>
                    <a:pt x="46" y="135"/>
                    <a:pt x="49" y="139"/>
                    <a:pt x="51" y="144"/>
                  </a:cubicBezTo>
                  <a:cubicBezTo>
                    <a:pt x="52" y="149"/>
                    <a:pt x="50" y="156"/>
                    <a:pt x="45" y="158"/>
                  </a:cubicBezTo>
                  <a:cubicBezTo>
                    <a:pt x="43" y="159"/>
                    <a:pt x="41" y="160"/>
                    <a:pt x="39" y="160"/>
                  </a:cubicBezTo>
                  <a:moveTo>
                    <a:pt x="70" y="47"/>
                  </a:moveTo>
                  <a:cubicBezTo>
                    <a:pt x="71" y="47"/>
                    <a:pt x="72" y="47"/>
                    <a:pt x="73" y="47"/>
                  </a:cubicBezTo>
                  <a:cubicBezTo>
                    <a:pt x="75" y="47"/>
                    <a:pt x="77" y="48"/>
                    <a:pt x="79" y="50"/>
                  </a:cubicBezTo>
                  <a:cubicBezTo>
                    <a:pt x="85" y="59"/>
                    <a:pt x="94" y="69"/>
                    <a:pt x="98" y="80"/>
                  </a:cubicBezTo>
                  <a:cubicBezTo>
                    <a:pt x="102" y="90"/>
                    <a:pt x="94" y="102"/>
                    <a:pt x="83" y="102"/>
                  </a:cubicBezTo>
                  <a:cubicBezTo>
                    <a:pt x="82" y="102"/>
                    <a:pt x="82" y="102"/>
                    <a:pt x="82" y="102"/>
                  </a:cubicBezTo>
                  <a:cubicBezTo>
                    <a:pt x="72" y="102"/>
                    <a:pt x="63" y="95"/>
                    <a:pt x="56" y="90"/>
                  </a:cubicBezTo>
                  <a:cubicBezTo>
                    <a:pt x="55" y="89"/>
                    <a:pt x="55" y="88"/>
                    <a:pt x="54" y="88"/>
                  </a:cubicBezTo>
                  <a:cubicBezTo>
                    <a:pt x="54" y="88"/>
                    <a:pt x="53" y="87"/>
                    <a:pt x="53" y="87"/>
                  </a:cubicBezTo>
                  <a:cubicBezTo>
                    <a:pt x="48" y="86"/>
                    <a:pt x="46" y="80"/>
                    <a:pt x="48" y="75"/>
                  </a:cubicBezTo>
                  <a:cubicBezTo>
                    <a:pt x="50" y="67"/>
                    <a:pt x="55" y="59"/>
                    <a:pt x="61" y="52"/>
                  </a:cubicBezTo>
                  <a:cubicBezTo>
                    <a:pt x="63" y="49"/>
                    <a:pt x="66" y="47"/>
                    <a:pt x="70" y="47"/>
                  </a:cubicBezTo>
                  <a:moveTo>
                    <a:pt x="70" y="0"/>
                  </a:moveTo>
                  <a:cubicBezTo>
                    <a:pt x="70" y="0"/>
                    <a:pt x="70" y="0"/>
                    <a:pt x="70" y="0"/>
                  </a:cubicBezTo>
                  <a:cubicBezTo>
                    <a:pt x="59" y="11"/>
                    <a:pt x="49" y="23"/>
                    <a:pt x="41" y="37"/>
                  </a:cubicBezTo>
                  <a:cubicBezTo>
                    <a:pt x="32" y="53"/>
                    <a:pt x="23" y="69"/>
                    <a:pt x="13" y="86"/>
                  </a:cubicBezTo>
                  <a:cubicBezTo>
                    <a:pt x="11" y="90"/>
                    <a:pt x="8" y="95"/>
                    <a:pt x="6" y="100"/>
                  </a:cubicBezTo>
                  <a:cubicBezTo>
                    <a:pt x="4" y="107"/>
                    <a:pt x="3" y="114"/>
                    <a:pt x="2" y="120"/>
                  </a:cubicBezTo>
                  <a:cubicBezTo>
                    <a:pt x="0" y="133"/>
                    <a:pt x="0" y="146"/>
                    <a:pt x="0" y="159"/>
                  </a:cubicBezTo>
                  <a:cubicBezTo>
                    <a:pt x="0" y="163"/>
                    <a:pt x="0" y="167"/>
                    <a:pt x="0" y="171"/>
                  </a:cubicBezTo>
                  <a:cubicBezTo>
                    <a:pt x="6" y="179"/>
                    <a:pt x="14" y="186"/>
                    <a:pt x="21" y="192"/>
                  </a:cubicBezTo>
                  <a:cubicBezTo>
                    <a:pt x="41" y="210"/>
                    <a:pt x="62" y="228"/>
                    <a:pt x="85" y="241"/>
                  </a:cubicBezTo>
                  <a:cubicBezTo>
                    <a:pt x="114" y="257"/>
                    <a:pt x="146" y="267"/>
                    <a:pt x="178" y="275"/>
                  </a:cubicBezTo>
                  <a:cubicBezTo>
                    <a:pt x="183" y="276"/>
                    <a:pt x="187" y="277"/>
                    <a:pt x="192" y="277"/>
                  </a:cubicBezTo>
                  <a:cubicBezTo>
                    <a:pt x="191" y="276"/>
                    <a:pt x="190" y="275"/>
                    <a:pt x="189" y="274"/>
                  </a:cubicBezTo>
                  <a:cubicBezTo>
                    <a:pt x="187" y="273"/>
                    <a:pt x="186" y="271"/>
                    <a:pt x="184" y="270"/>
                  </a:cubicBezTo>
                  <a:cubicBezTo>
                    <a:pt x="182" y="268"/>
                    <a:pt x="180" y="266"/>
                    <a:pt x="178" y="265"/>
                  </a:cubicBezTo>
                  <a:cubicBezTo>
                    <a:pt x="175" y="261"/>
                    <a:pt x="170" y="258"/>
                    <a:pt x="166" y="254"/>
                  </a:cubicBezTo>
                  <a:cubicBezTo>
                    <a:pt x="164" y="252"/>
                    <a:pt x="161" y="250"/>
                    <a:pt x="159" y="249"/>
                  </a:cubicBezTo>
                  <a:cubicBezTo>
                    <a:pt x="156" y="247"/>
                    <a:pt x="154" y="245"/>
                    <a:pt x="152" y="243"/>
                  </a:cubicBezTo>
                  <a:cubicBezTo>
                    <a:pt x="146" y="239"/>
                    <a:pt x="141" y="235"/>
                    <a:pt x="136" y="231"/>
                  </a:cubicBezTo>
                  <a:cubicBezTo>
                    <a:pt x="130" y="227"/>
                    <a:pt x="125" y="224"/>
                    <a:pt x="119" y="220"/>
                  </a:cubicBezTo>
                  <a:cubicBezTo>
                    <a:pt x="113" y="217"/>
                    <a:pt x="107" y="213"/>
                    <a:pt x="102" y="210"/>
                  </a:cubicBezTo>
                  <a:cubicBezTo>
                    <a:pt x="96" y="206"/>
                    <a:pt x="90" y="203"/>
                    <a:pt x="84" y="200"/>
                  </a:cubicBezTo>
                  <a:cubicBezTo>
                    <a:pt x="81" y="199"/>
                    <a:pt x="79" y="197"/>
                    <a:pt x="76" y="196"/>
                  </a:cubicBezTo>
                  <a:cubicBezTo>
                    <a:pt x="73" y="195"/>
                    <a:pt x="70" y="193"/>
                    <a:pt x="68" y="192"/>
                  </a:cubicBezTo>
                  <a:cubicBezTo>
                    <a:pt x="62" y="190"/>
                    <a:pt x="57" y="187"/>
                    <a:pt x="53" y="185"/>
                  </a:cubicBezTo>
                  <a:cubicBezTo>
                    <a:pt x="50" y="184"/>
                    <a:pt x="48" y="183"/>
                    <a:pt x="46" y="182"/>
                  </a:cubicBezTo>
                  <a:cubicBezTo>
                    <a:pt x="44" y="182"/>
                    <a:pt x="42" y="181"/>
                    <a:pt x="40" y="180"/>
                  </a:cubicBezTo>
                  <a:cubicBezTo>
                    <a:pt x="36" y="178"/>
                    <a:pt x="32" y="177"/>
                    <a:pt x="29" y="176"/>
                  </a:cubicBezTo>
                  <a:cubicBezTo>
                    <a:pt x="24" y="174"/>
                    <a:pt x="21" y="173"/>
                    <a:pt x="21" y="173"/>
                  </a:cubicBezTo>
                  <a:cubicBezTo>
                    <a:pt x="21" y="173"/>
                    <a:pt x="24" y="173"/>
                    <a:pt x="30" y="175"/>
                  </a:cubicBezTo>
                  <a:cubicBezTo>
                    <a:pt x="33" y="175"/>
                    <a:pt x="37" y="176"/>
                    <a:pt x="41" y="177"/>
                  </a:cubicBezTo>
                  <a:cubicBezTo>
                    <a:pt x="43" y="178"/>
                    <a:pt x="45" y="178"/>
                    <a:pt x="47" y="179"/>
                  </a:cubicBezTo>
                  <a:cubicBezTo>
                    <a:pt x="50" y="180"/>
                    <a:pt x="52" y="181"/>
                    <a:pt x="54" y="181"/>
                  </a:cubicBezTo>
                  <a:cubicBezTo>
                    <a:pt x="57" y="182"/>
                    <a:pt x="60" y="183"/>
                    <a:pt x="62" y="184"/>
                  </a:cubicBezTo>
                  <a:cubicBezTo>
                    <a:pt x="65" y="185"/>
                    <a:pt x="68" y="186"/>
                    <a:pt x="70" y="187"/>
                  </a:cubicBezTo>
                  <a:cubicBezTo>
                    <a:pt x="76" y="189"/>
                    <a:pt x="82" y="192"/>
                    <a:pt x="88" y="194"/>
                  </a:cubicBezTo>
                  <a:cubicBezTo>
                    <a:pt x="93" y="197"/>
                    <a:pt x="100" y="200"/>
                    <a:pt x="106" y="203"/>
                  </a:cubicBezTo>
                  <a:cubicBezTo>
                    <a:pt x="112" y="206"/>
                    <a:pt x="117" y="210"/>
                    <a:pt x="123" y="214"/>
                  </a:cubicBezTo>
                  <a:cubicBezTo>
                    <a:pt x="129" y="217"/>
                    <a:pt x="135" y="221"/>
                    <a:pt x="140" y="225"/>
                  </a:cubicBezTo>
                  <a:cubicBezTo>
                    <a:pt x="146" y="229"/>
                    <a:pt x="151" y="233"/>
                    <a:pt x="156" y="237"/>
                  </a:cubicBezTo>
                  <a:cubicBezTo>
                    <a:pt x="158" y="239"/>
                    <a:pt x="161" y="242"/>
                    <a:pt x="163" y="244"/>
                  </a:cubicBezTo>
                  <a:cubicBezTo>
                    <a:pt x="165" y="246"/>
                    <a:pt x="168" y="248"/>
                    <a:pt x="170" y="250"/>
                  </a:cubicBezTo>
                  <a:cubicBezTo>
                    <a:pt x="172" y="252"/>
                    <a:pt x="174" y="254"/>
                    <a:pt x="176" y="256"/>
                  </a:cubicBezTo>
                  <a:cubicBezTo>
                    <a:pt x="178" y="258"/>
                    <a:pt x="180" y="260"/>
                    <a:pt x="182" y="262"/>
                  </a:cubicBezTo>
                  <a:cubicBezTo>
                    <a:pt x="183" y="263"/>
                    <a:pt x="185" y="265"/>
                    <a:pt x="187" y="267"/>
                  </a:cubicBezTo>
                  <a:cubicBezTo>
                    <a:pt x="188" y="269"/>
                    <a:pt x="189" y="270"/>
                    <a:pt x="191" y="272"/>
                  </a:cubicBezTo>
                  <a:cubicBezTo>
                    <a:pt x="192" y="274"/>
                    <a:pt x="194" y="275"/>
                    <a:pt x="195" y="277"/>
                  </a:cubicBezTo>
                  <a:cubicBezTo>
                    <a:pt x="195" y="277"/>
                    <a:pt x="195" y="277"/>
                    <a:pt x="195" y="277"/>
                  </a:cubicBezTo>
                  <a:cubicBezTo>
                    <a:pt x="197" y="277"/>
                    <a:pt x="199" y="277"/>
                    <a:pt x="201" y="276"/>
                  </a:cubicBezTo>
                  <a:cubicBezTo>
                    <a:pt x="200" y="275"/>
                    <a:pt x="200" y="274"/>
                    <a:pt x="199" y="272"/>
                  </a:cubicBezTo>
                  <a:cubicBezTo>
                    <a:pt x="197" y="267"/>
                    <a:pt x="194" y="262"/>
                    <a:pt x="191" y="257"/>
                  </a:cubicBezTo>
                  <a:cubicBezTo>
                    <a:pt x="188" y="252"/>
                    <a:pt x="184" y="247"/>
                    <a:pt x="179" y="241"/>
                  </a:cubicBezTo>
                  <a:cubicBezTo>
                    <a:pt x="175" y="235"/>
                    <a:pt x="170" y="229"/>
                    <a:pt x="165" y="223"/>
                  </a:cubicBezTo>
                  <a:cubicBezTo>
                    <a:pt x="163" y="220"/>
                    <a:pt x="160" y="217"/>
                    <a:pt x="158" y="214"/>
                  </a:cubicBezTo>
                  <a:cubicBezTo>
                    <a:pt x="155" y="211"/>
                    <a:pt x="153" y="208"/>
                    <a:pt x="150" y="204"/>
                  </a:cubicBezTo>
                  <a:cubicBezTo>
                    <a:pt x="147" y="201"/>
                    <a:pt x="145" y="198"/>
                    <a:pt x="142" y="195"/>
                  </a:cubicBezTo>
                  <a:cubicBezTo>
                    <a:pt x="139" y="192"/>
                    <a:pt x="136" y="189"/>
                    <a:pt x="134" y="186"/>
                  </a:cubicBezTo>
                  <a:cubicBezTo>
                    <a:pt x="131" y="183"/>
                    <a:pt x="128" y="180"/>
                    <a:pt x="125" y="177"/>
                  </a:cubicBezTo>
                  <a:cubicBezTo>
                    <a:pt x="122" y="174"/>
                    <a:pt x="119" y="171"/>
                    <a:pt x="116" y="168"/>
                  </a:cubicBezTo>
                  <a:cubicBezTo>
                    <a:pt x="111" y="162"/>
                    <a:pt x="105" y="157"/>
                    <a:pt x="99" y="152"/>
                  </a:cubicBezTo>
                  <a:cubicBezTo>
                    <a:pt x="93" y="146"/>
                    <a:pt x="87" y="142"/>
                    <a:pt x="82" y="137"/>
                  </a:cubicBezTo>
                  <a:cubicBezTo>
                    <a:pt x="79" y="135"/>
                    <a:pt x="76" y="133"/>
                    <a:pt x="73" y="131"/>
                  </a:cubicBezTo>
                  <a:cubicBezTo>
                    <a:pt x="71" y="129"/>
                    <a:pt x="68" y="127"/>
                    <a:pt x="65" y="125"/>
                  </a:cubicBezTo>
                  <a:cubicBezTo>
                    <a:pt x="63" y="123"/>
                    <a:pt x="60" y="122"/>
                    <a:pt x="58" y="120"/>
                  </a:cubicBezTo>
                  <a:cubicBezTo>
                    <a:pt x="56" y="119"/>
                    <a:pt x="53" y="117"/>
                    <a:pt x="51" y="116"/>
                  </a:cubicBezTo>
                  <a:cubicBezTo>
                    <a:pt x="47" y="113"/>
                    <a:pt x="43" y="111"/>
                    <a:pt x="40" y="109"/>
                  </a:cubicBezTo>
                  <a:cubicBezTo>
                    <a:pt x="34" y="106"/>
                    <a:pt x="30" y="104"/>
                    <a:pt x="29" y="104"/>
                  </a:cubicBezTo>
                  <a:cubicBezTo>
                    <a:pt x="30" y="104"/>
                    <a:pt x="34" y="106"/>
                    <a:pt x="40" y="108"/>
                  </a:cubicBezTo>
                  <a:cubicBezTo>
                    <a:pt x="44" y="109"/>
                    <a:pt x="48" y="111"/>
                    <a:pt x="53" y="113"/>
                  </a:cubicBezTo>
                  <a:cubicBezTo>
                    <a:pt x="55" y="115"/>
                    <a:pt x="57" y="116"/>
                    <a:pt x="60" y="117"/>
                  </a:cubicBezTo>
                  <a:cubicBezTo>
                    <a:pt x="63" y="118"/>
                    <a:pt x="65" y="120"/>
                    <a:pt x="68" y="122"/>
                  </a:cubicBezTo>
                  <a:cubicBezTo>
                    <a:pt x="71" y="123"/>
                    <a:pt x="74" y="125"/>
                    <a:pt x="77" y="127"/>
                  </a:cubicBezTo>
                  <a:cubicBezTo>
                    <a:pt x="79" y="129"/>
                    <a:pt x="82" y="131"/>
                    <a:pt x="85" y="133"/>
                  </a:cubicBezTo>
                  <a:cubicBezTo>
                    <a:pt x="91" y="137"/>
                    <a:pt x="97" y="141"/>
                    <a:pt x="104" y="146"/>
                  </a:cubicBezTo>
                  <a:cubicBezTo>
                    <a:pt x="107" y="149"/>
                    <a:pt x="110" y="151"/>
                    <a:pt x="113" y="154"/>
                  </a:cubicBezTo>
                  <a:cubicBezTo>
                    <a:pt x="116" y="157"/>
                    <a:pt x="119" y="160"/>
                    <a:pt x="122" y="163"/>
                  </a:cubicBezTo>
                  <a:cubicBezTo>
                    <a:pt x="125" y="165"/>
                    <a:pt x="128" y="168"/>
                    <a:pt x="131" y="171"/>
                  </a:cubicBezTo>
                  <a:cubicBezTo>
                    <a:pt x="134" y="174"/>
                    <a:pt x="136" y="177"/>
                    <a:pt x="139" y="180"/>
                  </a:cubicBezTo>
                  <a:cubicBezTo>
                    <a:pt x="142" y="184"/>
                    <a:pt x="145" y="187"/>
                    <a:pt x="148" y="190"/>
                  </a:cubicBezTo>
                  <a:cubicBezTo>
                    <a:pt x="150" y="193"/>
                    <a:pt x="153" y="196"/>
                    <a:pt x="156" y="200"/>
                  </a:cubicBezTo>
                  <a:cubicBezTo>
                    <a:pt x="158" y="203"/>
                    <a:pt x="161" y="206"/>
                    <a:pt x="163" y="209"/>
                  </a:cubicBezTo>
                  <a:cubicBezTo>
                    <a:pt x="166" y="212"/>
                    <a:pt x="168" y="216"/>
                    <a:pt x="171" y="219"/>
                  </a:cubicBezTo>
                  <a:cubicBezTo>
                    <a:pt x="175" y="225"/>
                    <a:pt x="180" y="231"/>
                    <a:pt x="184" y="237"/>
                  </a:cubicBezTo>
                  <a:cubicBezTo>
                    <a:pt x="188" y="243"/>
                    <a:pt x="192" y="249"/>
                    <a:pt x="195" y="255"/>
                  </a:cubicBezTo>
                  <a:cubicBezTo>
                    <a:pt x="198" y="260"/>
                    <a:pt x="200" y="266"/>
                    <a:pt x="202" y="271"/>
                  </a:cubicBezTo>
                  <a:cubicBezTo>
                    <a:pt x="202" y="273"/>
                    <a:pt x="203" y="274"/>
                    <a:pt x="203" y="276"/>
                  </a:cubicBezTo>
                  <a:cubicBezTo>
                    <a:pt x="203" y="276"/>
                    <a:pt x="203" y="276"/>
                    <a:pt x="203" y="276"/>
                  </a:cubicBezTo>
                  <a:cubicBezTo>
                    <a:pt x="208" y="275"/>
                    <a:pt x="213" y="273"/>
                    <a:pt x="217" y="271"/>
                  </a:cubicBezTo>
                  <a:cubicBezTo>
                    <a:pt x="217" y="269"/>
                    <a:pt x="217" y="268"/>
                    <a:pt x="216" y="266"/>
                  </a:cubicBezTo>
                  <a:cubicBezTo>
                    <a:pt x="216" y="263"/>
                    <a:pt x="215" y="261"/>
                    <a:pt x="214" y="258"/>
                  </a:cubicBezTo>
                  <a:cubicBezTo>
                    <a:pt x="214" y="255"/>
                    <a:pt x="213" y="252"/>
                    <a:pt x="212" y="249"/>
                  </a:cubicBezTo>
                  <a:cubicBezTo>
                    <a:pt x="211" y="245"/>
                    <a:pt x="210" y="242"/>
                    <a:pt x="210" y="239"/>
                  </a:cubicBezTo>
                  <a:cubicBezTo>
                    <a:pt x="209" y="235"/>
                    <a:pt x="208" y="232"/>
                    <a:pt x="207" y="228"/>
                  </a:cubicBezTo>
                  <a:cubicBezTo>
                    <a:pt x="206" y="224"/>
                    <a:pt x="204" y="220"/>
                    <a:pt x="203" y="216"/>
                  </a:cubicBezTo>
                  <a:cubicBezTo>
                    <a:pt x="202" y="213"/>
                    <a:pt x="201" y="209"/>
                    <a:pt x="200" y="204"/>
                  </a:cubicBezTo>
                  <a:cubicBezTo>
                    <a:pt x="198" y="200"/>
                    <a:pt x="197" y="196"/>
                    <a:pt x="196" y="192"/>
                  </a:cubicBezTo>
                  <a:cubicBezTo>
                    <a:pt x="193" y="184"/>
                    <a:pt x="190" y="175"/>
                    <a:pt x="186" y="167"/>
                  </a:cubicBezTo>
                  <a:cubicBezTo>
                    <a:pt x="183" y="158"/>
                    <a:pt x="179" y="149"/>
                    <a:pt x="175" y="141"/>
                  </a:cubicBezTo>
                  <a:cubicBezTo>
                    <a:pt x="171" y="132"/>
                    <a:pt x="167" y="124"/>
                    <a:pt x="163" y="115"/>
                  </a:cubicBezTo>
                  <a:cubicBezTo>
                    <a:pt x="159" y="107"/>
                    <a:pt x="155" y="99"/>
                    <a:pt x="150" y="92"/>
                  </a:cubicBezTo>
                  <a:cubicBezTo>
                    <a:pt x="148" y="88"/>
                    <a:pt x="146" y="84"/>
                    <a:pt x="144" y="81"/>
                  </a:cubicBezTo>
                  <a:cubicBezTo>
                    <a:pt x="142" y="77"/>
                    <a:pt x="140" y="73"/>
                    <a:pt x="137" y="70"/>
                  </a:cubicBezTo>
                  <a:cubicBezTo>
                    <a:pt x="135" y="67"/>
                    <a:pt x="133" y="63"/>
                    <a:pt x="131" y="60"/>
                  </a:cubicBezTo>
                  <a:cubicBezTo>
                    <a:pt x="129" y="57"/>
                    <a:pt x="127" y="54"/>
                    <a:pt x="125" y="51"/>
                  </a:cubicBezTo>
                  <a:cubicBezTo>
                    <a:pt x="123" y="48"/>
                    <a:pt x="121" y="45"/>
                    <a:pt x="119" y="43"/>
                  </a:cubicBezTo>
                  <a:cubicBezTo>
                    <a:pt x="118" y="40"/>
                    <a:pt x="116" y="38"/>
                    <a:pt x="114" y="36"/>
                  </a:cubicBezTo>
                  <a:cubicBezTo>
                    <a:pt x="113" y="33"/>
                    <a:pt x="111" y="31"/>
                    <a:pt x="110" y="29"/>
                  </a:cubicBezTo>
                  <a:cubicBezTo>
                    <a:pt x="108" y="27"/>
                    <a:pt x="107" y="25"/>
                    <a:pt x="105" y="24"/>
                  </a:cubicBezTo>
                  <a:cubicBezTo>
                    <a:pt x="101" y="18"/>
                    <a:pt x="98" y="14"/>
                    <a:pt x="98" y="13"/>
                  </a:cubicBezTo>
                  <a:cubicBezTo>
                    <a:pt x="98" y="14"/>
                    <a:pt x="101" y="17"/>
                    <a:pt x="107" y="23"/>
                  </a:cubicBezTo>
                  <a:cubicBezTo>
                    <a:pt x="108" y="24"/>
                    <a:pt x="110" y="26"/>
                    <a:pt x="111" y="28"/>
                  </a:cubicBezTo>
                  <a:cubicBezTo>
                    <a:pt x="113" y="29"/>
                    <a:pt x="115" y="31"/>
                    <a:pt x="117" y="34"/>
                  </a:cubicBezTo>
                  <a:cubicBezTo>
                    <a:pt x="118" y="36"/>
                    <a:pt x="120" y="38"/>
                    <a:pt x="122" y="40"/>
                  </a:cubicBezTo>
                  <a:cubicBezTo>
                    <a:pt x="124" y="43"/>
                    <a:pt x="126" y="46"/>
                    <a:pt x="129" y="48"/>
                  </a:cubicBezTo>
                  <a:cubicBezTo>
                    <a:pt x="131" y="51"/>
                    <a:pt x="133" y="54"/>
                    <a:pt x="135" y="57"/>
                  </a:cubicBezTo>
                  <a:cubicBezTo>
                    <a:pt x="138" y="60"/>
                    <a:pt x="140" y="63"/>
                    <a:pt x="142" y="67"/>
                  </a:cubicBezTo>
                  <a:cubicBezTo>
                    <a:pt x="145" y="70"/>
                    <a:pt x="147" y="73"/>
                    <a:pt x="149" y="77"/>
                  </a:cubicBezTo>
                  <a:cubicBezTo>
                    <a:pt x="151" y="80"/>
                    <a:pt x="154" y="84"/>
                    <a:pt x="156" y="88"/>
                  </a:cubicBezTo>
                  <a:cubicBezTo>
                    <a:pt x="161" y="96"/>
                    <a:pt x="165" y="103"/>
                    <a:pt x="170" y="112"/>
                  </a:cubicBezTo>
                  <a:cubicBezTo>
                    <a:pt x="174" y="120"/>
                    <a:pt x="178" y="128"/>
                    <a:pt x="182" y="137"/>
                  </a:cubicBezTo>
                  <a:cubicBezTo>
                    <a:pt x="186" y="146"/>
                    <a:pt x="190" y="154"/>
                    <a:pt x="193" y="163"/>
                  </a:cubicBezTo>
                  <a:cubicBezTo>
                    <a:pt x="196" y="172"/>
                    <a:pt x="199" y="181"/>
                    <a:pt x="202" y="189"/>
                  </a:cubicBezTo>
                  <a:cubicBezTo>
                    <a:pt x="203" y="194"/>
                    <a:pt x="204" y="198"/>
                    <a:pt x="205" y="202"/>
                  </a:cubicBezTo>
                  <a:cubicBezTo>
                    <a:pt x="207" y="206"/>
                    <a:pt x="208" y="210"/>
                    <a:pt x="209" y="214"/>
                  </a:cubicBezTo>
                  <a:cubicBezTo>
                    <a:pt x="210" y="218"/>
                    <a:pt x="211" y="222"/>
                    <a:pt x="212" y="226"/>
                  </a:cubicBezTo>
                  <a:cubicBezTo>
                    <a:pt x="212" y="230"/>
                    <a:pt x="213" y="234"/>
                    <a:pt x="214" y="237"/>
                  </a:cubicBezTo>
                  <a:cubicBezTo>
                    <a:pt x="214" y="241"/>
                    <a:pt x="215" y="244"/>
                    <a:pt x="216" y="248"/>
                  </a:cubicBezTo>
                  <a:cubicBezTo>
                    <a:pt x="216" y="251"/>
                    <a:pt x="217" y="254"/>
                    <a:pt x="217" y="257"/>
                  </a:cubicBezTo>
                  <a:cubicBezTo>
                    <a:pt x="217" y="260"/>
                    <a:pt x="218" y="263"/>
                    <a:pt x="218" y="265"/>
                  </a:cubicBezTo>
                  <a:cubicBezTo>
                    <a:pt x="218" y="267"/>
                    <a:pt x="219" y="269"/>
                    <a:pt x="219" y="270"/>
                  </a:cubicBezTo>
                  <a:cubicBezTo>
                    <a:pt x="219" y="270"/>
                    <a:pt x="219" y="270"/>
                    <a:pt x="219" y="270"/>
                  </a:cubicBezTo>
                  <a:cubicBezTo>
                    <a:pt x="224" y="268"/>
                    <a:pt x="229" y="264"/>
                    <a:pt x="235" y="260"/>
                  </a:cubicBezTo>
                  <a:cubicBezTo>
                    <a:pt x="234" y="254"/>
                    <a:pt x="234" y="247"/>
                    <a:pt x="234" y="240"/>
                  </a:cubicBezTo>
                  <a:cubicBezTo>
                    <a:pt x="234" y="232"/>
                    <a:pt x="233" y="224"/>
                    <a:pt x="233" y="215"/>
                  </a:cubicBezTo>
                  <a:cubicBezTo>
                    <a:pt x="232" y="206"/>
                    <a:pt x="231" y="197"/>
                    <a:pt x="231" y="187"/>
                  </a:cubicBezTo>
                  <a:cubicBezTo>
                    <a:pt x="230" y="185"/>
                    <a:pt x="230" y="183"/>
                    <a:pt x="230" y="180"/>
                  </a:cubicBezTo>
                  <a:cubicBezTo>
                    <a:pt x="230" y="180"/>
                    <a:pt x="230" y="180"/>
                    <a:pt x="230" y="180"/>
                  </a:cubicBezTo>
                  <a:cubicBezTo>
                    <a:pt x="227" y="174"/>
                    <a:pt x="224" y="167"/>
                    <a:pt x="221" y="161"/>
                  </a:cubicBezTo>
                  <a:cubicBezTo>
                    <a:pt x="220" y="159"/>
                    <a:pt x="219" y="157"/>
                    <a:pt x="218" y="155"/>
                  </a:cubicBezTo>
                  <a:cubicBezTo>
                    <a:pt x="217" y="158"/>
                    <a:pt x="214" y="160"/>
                    <a:pt x="211" y="161"/>
                  </a:cubicBezTo>
                  <a:cubicBezTo>
                    <a:pt x="210" y="161"/>
                    <a:pt x="210" y="161"/>
                    <a:pt x="209" y="161"/>
                  </a:cubicBezTo>
                  <a:cubicBezTo>
                    <a:pt x="205" y="161"/>
                    <a:pt x="202" y="158"/>
                    <a:pt x="202" y="154"/>
                  </a:cubicBezTo>
                  <a:cubicBezTo>
                    <a:pt x="201" y="154"/>
                    <a:pt x="201" y="154"/>
                    <a:pt x="201" y="154"/>
                  </a:cubicBezTo>
                  <a:cubicBezTo>
                    <a:pt x="201" y="149"/>
                    <a:pt x="204" y="144"/>
                    <a:pt x="209" y="143"/>
                  </a:cubicBezTo>
                  <a:cubicBezTo>
                    <a:pt x="210" y="143"/>
                    <a:pt x="210" y="143"/>
                    <a:pt x="211" y="143"/>
                  </a:cubicBezTo>
                  <a:cubicBezTo>
                    <a:pt x="212" y="143"/>
                    <a:pt x="212" y="143"/>
                    <a:pt x="213" y="143"/>
                  </a:cubicBezTo>
                  <a:cubicBezTo>
                    <a:pt x="213" y="142"/>
                    <a:pt x="212" y="141"/>
                    <a:pt x="212" y="141"/>
                  </a:cubicBezTo>
                  <a:cubicBezTo>
                    <a:pt x="207" y="129"/>
                    <a:pt x="202" y="118"/>
                    <a:pt x="195" y="107"/>
                  </a:cubicBezTo>
                  <a:cubicBezTo>
                    <a:pt x="189" y="97"/>
                    <a:pt x="181" y="88"/>
                    <a:pt x="173" y="80"/>
                  </a:cubicBezTo>
                  <a:cubicBezTo>
                    <a:pt x="173" y="80"/>
                    <a:pt x="173" y="80"/>
                    <a:pt x="173" y="80"/>
                  </a:cubicBezTo>
                  <a:cubicBezTo>
                    <a:pt x="148" y="52"/>
                    <a:pt x="119" y="21"/>
                    <a:pt x="81" y="4"/>
                  </a:cubicBezTo>
                  <a:cubicBezTo>
                    <a:pt x="79" y="4"/>
                    <a:pt x="78" y="3"/>
                    <a:pt x="76" y="2"/>
                  </a:cubicBezTo>
                  <a:cubicBezTo>
                    <a:pt x="76" y="2"/>
                    <a:pt x="76" y="2"/>
                    <a:pt x="76" y="2"/>
                  </a:cubicBezTo>
                  <a:cubicBezTo>
                    <a:pt x="74" y="1"/>
                    <a:pt x="72" y="0"/>
                    <a:pt x="70" y="0"/>
                  </a:cubicBezTo>
                </a:path>
              </a:pathLst>
            </a:custGeom>
            <a:solidFill>
              <a:srgbClr val="A7B1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2" name="Freeform 314"/>
            <p:cNvSpPr>
              <a:spLocks noEditPoints="1"/>
            </p:cNvSpPr>
            <p:nvPr/>
          </p:nvSpPr>
          <p:spPr bwMode="auto">
            <a:xfrm>
              <a:off x="3130550" y="1270000"/>
              <a:ext cx="125413" cy="131763"/>
            </a:xfrm>
            <a:custGeom>
              <a:avLst/>
              <a:gdLst>
                <a:gd name="T0" fmla="*/ 15 w 45"/>
                <a:gd name="T1" fmla="*/ 29 h 47"/>
                <a:gd name="T2" fmla="*/ 10 w 45"/>
                <a:gd name="T3" fmla="*/ 27 h 47"/>
                <a:gd name="T4" fmla="*/ 5 w 45"/>
                <a:gd name="T5" fmla="*/ 20 h 47"/>
                <a:gd name="T6" fmla="*/ 5 w 45"/>
                <a:gd name="T7" fmla="*/ 19 h 47"/>
                <a:gd name="T8" fmla="*/ 8 w 45"/>
                <a:gd name="T9" fmla="*/ 11 h 47"/>
                <a:gd name="T10" fmla="*/ 15 w 45"/>
                <a:gd name="T11" fmla="*/ 6 h 47"/>
                <a:gd name="T12" fmla="*/ 17 w 45"/>
                <a:gd name="T13" fmla="*/ 5 h 47"/>
                <a:gd name="T14" fmla="*/ 23 w 45"/>
                <a:gd name="T15" fmla="*/ 7 h 47"/>
                <a:gd name="T16" fmla="*/ 27 w 45"/>
                <a:gd name="T17" fmla="*/ 14 h 47"/>
                <a:gd name="T18" fmla="*/ 27 w 45"/>
                <a:gd name="T19" fmla="*/ 15 h 47"/>
                <a:gd name="T20" fmla="*/ 25 w 45"/>
                <a:gd name="T21" fmla="*/ 23 h 47"/>
                <a:gd name="T22" fmla="*/ 18 w 45"/>
                <a:gd name="T23" fmla="*/ 28 h 47"/>
                <a:gd name="T24" fmla="*/ 15 w 45"/>
                <a:gd name="T25" fmla="*/ 29 h 47"/>
                <a:gd name="T26" fmla="*/ 20 w 45"/>
                <a:gd name="T27" fmla="*/ 0 h 47"/>
                <a:gd name="T28" fmla="*/ 16 w 45"/>
                <a:gd name="T29" fmla="*/ 2 h 47"/>
                <a:gd name="T30" fmla="*/ 11 w 45"/>
                <a:gd name="T31" fmla="*/ 7 h 47"/>
                <a:gd name="T32" fmla="*/ 3 w 45"/>
                <a:gd name="T33" fmla="*/ 27 h 47"/>
                <a:gd name="T34" fmla="*/ 24 w 45"/>
                <a:gd name="T35" fmla="*/ 45 h 47"/>
                <a:gd name="T36" fmla="*/ 32 w 45"/>
                <a:gd name="T37" fmla="*/ 47 h 47"/>
                <a:gd name="T38" fmla="*/ 38 w 45"/>
                <a:gd name="T39" fmla="*/ 45 h 47"/>
                <a:gd name="T40" fmla="*/ 44 w 45"/>
                <a:gd name="T41" fmla="*/ 31 h 47"/>
                <a:gd name="T42" fmla="*/ 36 w 45"/>
                <a:gd name="T43" fmla="*/ 18 h 47"/>
                <a:gd name="T44" fmla="*/ 29 w 45"/>
                <a:gd name="T45" fmla="*/ 5 h 47"/>
                <a:gd name="T46" fmla="*/ 20 w 45"/>
                <a:gd name="T47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45" h="47">
                  <a:moveTo>
                    <a:pt x="15" y="29"/>
                  </a:moveTo>
                  <a:cubicBezTo>
                    <a:pt x="13" y="29"/>
                    <a:pt x="11" y="28"/>
                    <a:pt x="10" y="27"/>
                  </a:cubicBezTo>
                  <a:cubicBezTo>
                    <a:pt x="7" y="25"/>
                    <a:pt x="6" y="23"/>
                    <a:pt x="5" y="20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5" y="16"/>
                    <a:pt x="6" y="13"/>
                    <a:pt x="8" y="11"/>
                  </a:cubicBezTo>
                  <a:cubicBezTo>
                    <a:pt x="9" y="8"/>
                    <a:pt x="12" y="7"/>
                    <a:pt x="15" y="6"/>
                  </a:cubicBezTo>
                  <a:cubicBezTo>
                    <a:pt x="16" y="6"/>
                    <a:pt x="17" y="5"/>
                    <a:pt x="17" y="5"/>
                  </a:cubicBezTo>
                  <a:cubicBezTo>
                    <a:pt x="20" y="5"/>
                    <a:pt x="22" y="6"/>
                    <a:pt x="23" y="7"/>
                  </a:cubicBezTo>
                  <a:cubicBezTo>
                    <a:pt x="25" y="9"/>
                    <a:pt x="27" y="11"/>
                    <a:pt x="27" y="14"/>
                  </a:cubicBezTo>
                  <a:cubicBezTo>
                    <a:pt x="27" y="15"/>
                    <a:pt x="27" y="15"/>
                    <a:pt x="27" y="15"/>
                  </a:cubicBezTo>
                  <a:cubicBezTo>
                    <a:pt x="28" y="18"/>
                    <a:pt x="27" y="21"/>
                    <a:pt x="25" y="23"/>
                  </a:cubicBezTo>
                  <a:cubicBezTo>
                    <a:pt x="23" y="26"/>
                    <a:pt x="21" y="28"/>
                    <a:pt x="18" y="28"/>
                  </a:cubicBezTo>
                  <a:cubicBezTo>
                    <a:pt x="17" y="29"/>
                    <a:pt x="16" y="29"/>
                    <a:pt x="15" y="29"/>
                  </a:cubicBezTo>
                  <a:moveTo>
                    <a:pt x="20" y="0"/>
                  </a:moveTo>
                  <a:cubicBezTo>
                    <a:pt x="19" y="0"/>
                    <a:pt x="17" y="1"/>
                    <a:pt x="16" y="2"/>
                  </a:cubicBezTo>
                  <a:cubicBezTo>
                    <a:pt x="14" y="3"/>
                    <a:pt x="12" y="5"/>
                    <a:pt x="11" y="7"/>
                  </a:cubicBezTo>
                  <a:cubicBezTo>
                    <a:pt x="4" y="11"/>
                    <a:pt x="0" y="20"/>
                    <a:pt x="3" y="27"/>
                  </a:cubicBezTo>
                  <a:cubicBezTo>
                    <a:pt x="7" y="35"/>
                    <a:pt x="17" y="41"/>
                    <a:pt x="24" y="45"/>
                  </a:cubicBezTo>
                  <a:cubicBezTo>
                    <a:pt x="26" y="46"/>
                    <a:pt x="29" y="47"/>
                    <a:pt x="32" y="47"/>
                  </a:cubicBezTo>
                  <a:cubicBezTo>
                    <a:pt x="34" y="47"/>
                    <a:pt x="36" y="46"/>
                    <a:pt x="38" y="45"/>
                  </a:cubicBezTo>
                  <a:cubicBezTo>
                    <a:pt x="43" y="43"/>
                    <a:pt x="45" y="36"/>
                    <a:pt x="44" y="31"/>
                  </a:cubicBezTo>
                  <a:cubicBezTo>
                    <a:pt x="42" y="26"/>
                    <a:pt x="39" y="22"/>
                    <a:pt x="36" y="18"/>
                  </a:cubicBezTo>
                  <a:cubicBezTo>
                    <a:pt x="34" y="14"/>
                    <a:pt x="31" y="10"/>
                    <a:pt x="29" y="5"/>
                  </a:cubicBezTo>
                  <a:cubicBezTo>
                    <a:pt x="27" y="2"/>
                    <a:pt x="24" y="0"/>
                    <a:pt x="20" y="0"/>
                  </a:cubicBezTo>
                </a:path>
              </a:pathLst>
            </a:custGeom>
            <a:solidFill>
              <a:srgbClr val="B8985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3" name="Freeform 315"/>
            <p:cNvSpPr/>
            <p:nvPr/>
          </p:nvSpPr>
          <p:spPr bwMode="auto">
            <a:xfrm>
              <a:off x="3262313" y="1084263"/>
              <a:ext cx="134938" cy="153988"/>
            </a:xfrm>
            <a:custGeom>
              <a:avLst/>
              <a:gdLst>
                <a:gd name="T0" fmla="*/ 19 w 48"/>
                <a:gd name="T1" fmla="*/ 0 h 55"/>
                <a:gd name="T2" fmla="*/ 16 w 48"/>
                <a:gd name="T3" fmla="*/ 0 h 55"/>
                <a:gd name="T4" fmla="*/ 16 w 48"/>
                <a:gd name="T5" fmla="*/ 0 h 55"/>
                <a:gd name="T6" fmla="*/ 20 w 48"/>
                <a:gd name="T7" fmla="*/ 2 h 55"/>
                <a:gd name="T8" fmla="*/ 22 w 48"/>
                <a:gd name="T9" fmla="*/ 16 h 55"/>
                <a:gd name="T10" fmla="*/ 12 w 48"/>
                <a:gd name="T11" fmla="*/ 34 h 55"/>
                <a:gd name="T12" fmla="*/ 2 w 48"/>
                <a:gd name="T13" fmla="*/ 41 h 55"/>
                <a:gd name="T14" fmla="*/ 0 w 48"/>
                <a:gd name="T15" fmla="*/ 41 h 55"/>
                <a:gd name="T16" fmla="*/ 2 w 48"/>
                <a:gd name="T17" fmla="*/ 43 h 55"/>
                <a:gd name="T18" fmla="*/ 28 w 48"/>
                <a:gd name="T19" fmla="*/ 55 h 55"/>
                <a:gd name="T20" fmla="*/ 29 w 48"/>
                <a:gd name="T21" fmla="*/ 55 h 55"/>
                <a:gd name="T22" fmla="*/ 44 w 48"/>
                <a:gd name="T23" fmla="*/ 33 h 55"/>
                <a:gd name="T24" fmla="*/ 25 w 48"/>
                <a:gd name="T25" fmla="*/ 3 h 55"/>
                <a:gd name="T26" fmla="*/ 19 w 48"/>
                <a:gd name="T27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8" h="55">
                  <a:moveTo>
                    <a:pt x="19" y="0"/>
                  </a:moveTo>
                  <a:cubicBezTo>
                    <a:pt x="18" y="0"/>
                    <a:pt x="17" y="0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7" y="0"/>
                    <a:pt x="19" y="1"/>
                    <a:pt x="20" y="2"/>
                  </a:cubicBezTo>
                  <a:cubicBezTo>
                    <a:pt x="24" y="4"/>
                    <a:pt x="26" y="11"/>
                    <a:pt x="22" y="16"/>
                  </a:cubicBezTo>
                  <a:cubicBezTo>
                    <a:pt x="17" y="21"/>
                    <a:pt x="14" y="27"/>
                    <a:pt x="12" y="34"/>
                  </a:cubicBezTo>
                  <a:cubicBezTo>
                    <a:pt x="11" y="38"/>
                    <a:pt x="6" y="41"/>
                    <a:pt x="2" y="41"/>
                  </a:cubicBezTo>
                  <a:cubicBezTo>
                    <a:pt x="1" y="41"/>
                    <a:pt x="0" y="41"/>
                    <a:pt x="0" y="41"/>
                  </a:cubicBezTo>
                  <a:cubicBezTo>
                    <a:pt x="1" y="41"/>
                    <a:pt x="1" y="42"/>
                    <a:pt x="2" y="43"/>
                  </a:cubicBezTo>
                  <a:cubicBezTo>
                    <a:pt x="9" y="48"/>
                    <a:pt x="18" y="55"/>
                    <a:pt x="28" y="55"/>
                  </a:cubicBezTo>
                  <a:cubicBezTo>
                    <a:pt x="28" y="55"/>
                    <a:pt x="28" y="55"/>
                    <a:pt x="29" y="55"/>
                  </a:cubicBezTo>
                  <a:cubicBezTo>
                    <a:pt x="40" y="55"/>
                    <a:pt x="48" y="43"/>
                    <a:pt x="44" y="33"/>
                  </a:cubicBezTo>
                  <a:cubicBezTo>
                    <a:pt x="40" y="22"/>
                    <a:pt x="31" y="12"/>
                    <a:pt x="25" y="3"/>
                  </a:cubicBezTo>
                  <a:cubicBezTo>
                    <a:pt x="23" y="1"/>
                    <a:pt x="21" y="0"/>
                    <a:pt x="19" y="0"/>
                  </a:cubicBezTo>
                </a:path>
              </a:pathLst>
            </a:custGeom>
            <a:solidFill>
              <a:srgbClr val="B8985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4" name="Freeform 316"/>
            <p:cNvSpPr/>
            <p:nvPr/>
          </p:nvSpPr>
          <p:spPr bwMode="auto">
            <a:xfrm>
              <a:off x="3054350" y="946150"/>
              <a:ext cx="252413" cy="487363"/>
            </a:xfrm>
            <a:custGeom>
              <a:avLst/>
              <a:gdLst>
                <a:gd name="T0" fmla="*/ 77 w 90"/>
                <a:gd name="T1" fmla="*/ 0 h 173"/>
                <a:gd name="T2" fmla="*/ 77 w 90"/>
                <a:gd name="T3" fmla="*/ 0 h 173"/>
                <a:gd name="T4" fmla="*/ 54 w 90"/>
                <a:gd name="T5" fmla="*/ 6 h 173"/>
                <a:gd name="T6" fmla="*/ 54 w 90"/>
                <a:gd name="T7" fmla="*/ 6 h 173"/>
                <a:gd name="T8" fmla="*/ 48 w 90"/>
                <a:gd name="T9" fmla="*/ 14 h 173"/>
                <a:gd name="T10" fmla="*/ 38 w 90"/>
                <a:gd name="T11" fmla="*/ 36 h 173"/>
                <a:gd name="T12" fmla="*/ 22 w 90"/>
                <a:gd name="T13" fmla="*/ 61 h 173"/>
                <a:gd name="T14" fmla="*/ 12 w 90"/>
                <a:gd name="T15" fmla="*/ 88 h 173"/>
                <a:gd name="T16" fmla="*/ 2 w 90"/>
                <a:gd name="T17" fmla="*/ 123 h 173"/>
                <a:gd name="T18" fmla="*/ 0 w 90"/>
                <a:gd name="T19" fmla="*/ 137 h 173"/>
                <a:gd name="T20" fmla="*/ 6 w 90"/>
                <a:gd name="T21" fmla="*/ 155 h 173"/>
                <a:gd name="T22" fmla="*/ 20 w 90"/>
                <a:gd name="T23" fmla="*/ 173 h 173"/>
                <a:gd name="T24" fmla="*/ 20 w 90"/>
                <a:gd name="T25" fmla="*/ 173 h 173"/>
                <a:gd name="T26" fmla="*/ 20 w 90"/>
                <a:gd name="T27" fmla="*/ 161 h 173"/>
                <a:gd name="T28" fmla="*/ 22 w 90"/>
                <a:gd name="T29" fmla="*/ 122 h 173"/>
                <a:gd name="T30" fmla="*/ 26 w 90"/>
                <a:gd name="T31" fmla="*/ 102 h 173"/>
                <a:gd name="T32" fmla="*/ 33 w 90"/>
                <a:gd name="T33" fmla="*/ 88 h 173"/>
                <a:gd name="T34" fmla="*/ 61 w 90"/>
                <a:gd name="T35" fmla="*/ 39 h 173"/>
                <a:gd name="T36" fmla="*/ 90 w 90"/>
                <a:gd name="T37" fmla="*/ 2 h 173"/>
                <a:gd name="T38" fmla="*/ 90 w 90"/>
                <a:gd name="T39" fmla="*/ 2 h 173"/>
                <a:gd name="T40" fmla="*/ 90 w 90"/>
                <a:gd name="T41" fmla="*/ 2 h 173"/>
                <a:gd name="T42" fmla="*/ 77 w 90"/>
                <a:gd name="T43" fmla="*/ 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90" h="173">
                  <a:moveTo>
                    <a:pt x="77" y="0"/>
                  </a:moveTo>
                  <a:cubicBezTo>
                    <a:pt x="77" y="0"/>
                    <a:pt x="77" y="0"/>
                    <a:pt x="77" y="0"/>
                  </a:cubicBezTo>
                  <a:cubicBezTo>
                    <a:pt x="69" y="0"/>
                    <a:pt x="61" y="3"/>
                    <a:pt x="54" y="6"/>
                  </a:cubicBezTo>
                  <a:cubicBezTo>
                    <a:pt x="54" y="6"/>
                    <a:pt x="54" y="6"/>
                    <a:pt x="54" y="6"/>
                  </a:cubicBezTo>
                  <a:cubicBezTo>
                    <a:pt x="52" y="9"/>
                    <a:pt x="50" y="11"/>
                    <a:pt x="48" y="14"/>
                  </a:cubicBezTo>
                  <a:cubicBezTo>
                    <a:pt x="44" y="21"/>
                    <a:pt x="42" y="29"/>
                    <a:pt x="38" y="36"/>
                  </a:cubicBezTo>
                  <a:cubicBezTo>
                    <a:pt x="33" y="44"/>
                    <a:pt x="27" y="52"/>
                    <a:pt x="22" y="61"/>
                  </a:cubicBezTo>
                  <a:cubicBezTo>
                    <a:pt x="18" y="69"/>
                    <a:pt x="15" y="79"/>
                    <a:pt x="12" y="88"/>
                  </a:cubicBezTo>
                  <a:cubicBezTo>
                    <a:pt x="9" y="100"/>
                    <a:pt x="6" y="112"/>
                    <a:pt x="2" y="123"/>
                  </a:cubicBezTo>
                  <a:cubicBezTo>
                    <a:pt x="1" y="128"/>
                    <a:pt x="0" y="132"/>
                    <a:pt x="0" y="137"/>
                  </a:cubicBezTo>
                  <a:cubicBezTo>
                    <a:pt x="0" y="144"/>
                    <a:pt x="3" y="150"/>
                    <a:pt x="6" y="155"/>
                  </a:cubicBezTo>
                  <a:cubicBezTo>
                    <a:pt x="10" y="162"/>
                    <a:pt x="14" y="168"/>
                    <a:pt x="20" y="173"/>
                  </a:cubicBezTo>
                  <a:cubicBezTo>
                    <a:pt x="20" y="173"/>
                    <a:pt x="20" y="173"/>
                    <a:pt x="20" y="173"/>
                  </a:cubicBezTo>
                  <a:cubicBezTo>
                    <a:pt x="20" y="169"/>
                    <a:pt x="20" y="165"/>
                    <a:pt x="20" y="161"/>
                  </a:cubicBezTo>
                  <a:cubicBezTo>
                    <a:pt x="20" y="148"/>
                    <a:pt x="20" y="135"/>
                    <a:pt x="22" y="122"/>
                  </a:cubicBezTo>
                  <a:cubicBezTo>
                    <a:pt x="23" y="116"/>
                    <a:pt x="24" y="109"/>
                    <a:pt x="26" y="102"/>
                  </a:cubicBezTo>
                  <a:cubicBezTo>
                    <a:pt x="28" y="97"/>
                    <a:pt x="31" y="92"/>
                    <a:pt x="33" y="88"/>
                  </a:cubicBezTo>
                  <a:cubicBezTo>
                    <a:pt x="43" y="71"/>
                    <a:pt x="52" y="55"/>
                    <a:pt x="61" y="39"/>
                  </a:cubicBezTo>
                  <a:cubicBezTo>
                    <a:pt x="69" y="25"/>
                    <a:pt x="79" y="13"/>
                    <a:pt x="90" y="2"/>
                  </a:cubicBezTo>
                  <a:cubicBezTo>
                    <a:pt x="90" y="2"/>
                    <a:pt x="90" y="2"/>
                    <a:pt x="90" y="2"/>
                  </a:cubicBezTo>
                  <a:cubicBezTo>
                    <a:pt x="90" y="2"/>
                    <a:pt x="90" y="2"/>
                    <a:pt x="90" y="2"/>
                  </a:cubicBezTo>
                  <a:cubicBezTo>
                    <a:pt x="86" y="1"/>
                    <a:pt x="82" y="0"/>
                    <a:pt x="77" y="0"/>
                  </a:cubicBezTo>
                </a:path>
              </a:pathLst>
            </a:custGeom>
            <a:solidFill>
              <a:srgbClr val="5E86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5" name="Freeform 317"/>
            <p:cNvSpPr/>
            <p:nvPr/>
          </p:nvSpPr>
          <p:spPr bwMode="auto">
            <a:xfrm>
              <a:off x="3757613" y="1458913"/>
              <a:ext cx="22225" cy="223838"/>
            </a:xfrm>
            <a:custGeom>
              <a:avLst/>
              <a:gdLst>
                <a:gd name="T0" fmla="*/ 0 w 8"/>
                <a:gd name="T1" fmla="*/ 0 h 80"/>
                <a:gd name="T2" fmla="*/ 0 w 8"/>
                <a:gd name="T3" fmla="*/ 0 h 80"/>
                <a:gd name="T4" fmla="*/ 1 w 8"/>
                <a:gd name="T5" fmla="*/ 7 h 80"/>
                <a:gd name="T6" fmla="*/ 3 w 8"/>
                <a:gd name="T7" fmla="*/ 35 h 80"/>
                <a:gd name="T8" fmla="*/ 4 w 8"/>
                <a:gd name="T9" fmla="*/ 60 h 80"/>
                <a:gd name="T10" fmla="*/ 5 w 8"/>
                <a:gd name="T11" fmla="*/ 80 h 80"/>
                <a:gd name="T12" fmla="*/ 5 w 8"/>
                <a:gd name="T13" fmla="*/ 80 h 80"/>
                <a:gd name="T14" fmla="*/ 6 w 8"/>
                <a:gd name="T15" fmla="*/ 80 h 80"/>
                <a:gd name="T16" fmla="*/ 6 w 8"/>
                <a:gd name="T17" fmla="*/ 78 h 80"/>
                <a:gd name="T18" fmla="*/ 6 w 8"/>
                <a:gd name="T19" fmla="*/ 77 h 80"/>
                <a:gd name="T20" fmla="*/ 8 w 8"/>
                <a:gd name="T21" fmla="*/ 72 h 80"/>
                <a:gd name="T22" fmla="*/ 8 w 8"/>
                <a:gd name="T23" fmla="*/ 72 h 80"/>
                <a:gd name="T24" fmla="*/ 8 w 8"/>
                <a:gd name="T25" fmla="*/ 59 h 80"/>
                <a:gd name="T26" fmla="*/ 8 w 8"/>
                <a:gd name="T27" fmla="*/ 34 h 80"/>
                <a:gd name="T28" fmla="*/ 8 w 8"/>
                <a:gd name="T29" fmla="*/ 25 h 80"/>
                <a:gd name="T30" fmla="*/ 8 w 8"/>
                <a:gd name="T31" fmla="*/ 25 h 80"/>
                <a:gd name="T32" fmla="*/ 0 w 8"/>
                <a:gd name="T33" fmla="*/ 0 h 80"/>
                <a:gd name="T34" fmla="*/ 0 w 8"/>
                <a:gd name="T35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8" h="8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3"/>
                    <a:pt x="0" y="5"/>
                    <a:pt x="1" y="7"/>
                  </a:cubicBezTo>
                  <a:cubicBezTo>
                    <a:pt x="1" y="17"/>
                    <a:pt x="2" y="26"/>
                    <a:pt x="3" y="35"/>
                  </a:cubicBezTo>
                  <a:cubicBezTo>
                    <a:pt x="3" y="44"/>
                    <a:pt x="4" y="52"/>
                    <a:pt x="4" y="60"/>
                  </a:cubicBezTo>
                  <a:cubicBezTo>
                    <a:pt x="4" y="67"/>
                    <a:pt x="4" y="74"/>
                    <a:pt x="5" y="80"/>
                  </a:cubicBezTo>
                  <a:cubicBezTo>
                    <a:pt x="5" y="80"/>
                    <a:pt x="5" y="80"/>
                    <a:pt x="5" y="80"/>
                  </a:cubicBezTo>
                  <a:cubicBezTo>
                    <a:pt x="5" y="80"/>
                    <a:pt x="5" y="80"/>
                    <a:pt x="6" y="80"/>
                  </a:cubicBezTo>
                  <a:cubicBezTo>
                    <a:pt x="6" y="79"/>
                    <a:pt x="6" y="79"/>
                    <a:pt x="6" y="78"/>
                  </a:cubicBezTo>
                  <a:cubicBezTo>
                    <a:pt x="6" y="78"/>
                    <a:pt x="6" y="78"/>
                    <a:pt x="6" y="77"/>
                  </a:cubicBezTo>
                  <a:cubicBezTo>
                    <a:pt x="7" y="76"/>
                    <a:pt x="7" y="74"/>
                    <a:pt x="8" y="72"/>
                  </a:cubicBezTo>
                  <a:cubicBezTo>
                    <a:pt x="8" y="72"/>
                    <a:pt x="8" y="72"/>
                    <a:pt x="8" y="72"/>
                  </a:cubicBezTo>
                  <a:cubicBezTo>
                    <a:pt x="8" y="68"/>
                    <a:pt x="8" y="64"/>
                    <a:pt x="8" y="59"/>
                  </a:cubicBezTo>
                  <a:cubicBezTo>
                    <a:pt x="8" y="51"/>
                    <a:pt x="8" y="43"/>
                    <a:pt x="8" y="34"/>
                  </a:cubicBezTo>
                  <a:cubicBezTo>
                    <a:pt x="8" y="31"/>
                    <a:pt x="8" y="28"/>
                    <a:pt x="8" y="25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6" y="16"/>
                    <a:pt x="3" y="8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5E86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6" name="Freeform 318"/>
            <p:cNvSpPr/>
            <p:nvPr/>
          </p:nvSpPr>
          <p:spPr bwMode="auto">
            <a:xfrm>
              <a:off x="3386138" y="987425"/>
              <a:ext cx="339725" cy="727075"/>
            </a:xfrm>
            <a:custGeom>
              <a:avLst/>
              <a:gdLst>
                <a:gd name="T0" fmla="*/ 0 w 121"/>
                <a:gd name="T1" fmla="*/ 0 h 258"/>
                <a:gd name="T2" fmla="*/ 7 w 121"/>
                <a:gd name="T3" fmla="*/ 11 h 258"/>
                <a:gd name="T4" fmla="*/ 12 w 121"/>
                <a:gd name="T5" fmla="*/ 16 h 258"/>
                <a:gd name="T6" fmla="*/ 16 w 121"/>
                <a:gd name="T7" fmla="*/ 23 h 258"/>
                <a:gd name="T8" fmla="*/ 21 w 121"/>
                <a:gd name="T9" fmla="*/ 30 h 258"/>
                <a:gd name="T10" fmla="*/ 27 w 121"/>
                <a:gd name="T11" fmla="*/ 38 h 258"/>
                <a:gd name="T12" fmla="*/ 33 w 121"/>
                <a:gd name="T13" fmla="*/ 47 h 258"/>
                <a:gd name="T14" fmla="*/ 39 w 121"/>
                <a:gd name="T15" fmla="*/ 57 h 258"/>
                <a:gd name="T16" fmla="*/ 46 w 121"/>
                <a:gd name="T17" fmla="*/ 68 h 258"/>
                <a:gd name="T18" fmla="*/ 52 w 121"/>
                <a:gd name="T19" fmla="*/ 79 h 258"/>
                <a:gd name="T20" fmla="*/ 65 w 121"/>
                <a:gd name="T21" fmla="*/ 102 h 258"/>
                <a:gd name="T22" fmla="*/ 77 w 121"/>
                <a:gd name="T23" fmla="*/ 128 h 258"/>
                <a:gd name="T24" fmla="*/ 88 w 121"/>
                <a:gd name="T25" fmla="*/ 154 h 258"/>
                <a:gd name="T26" fmla="*/ 98 w 121"/>
                <a:gd name="T27" fmla="*/ 179 h 258"/>
                <a:gd name="T28" fmla="*/ 102 w 121"/>
                <a:gd name="T29" fmla="*/ 191 h 258"/>
                <a:gd name="T30" fmla="*/ 105 w 121"/>
                <a:gd name="T31" fmla="*/ 203 h 258"/>
                <a:gd name="T32" fmla="*/ 109 w 121"/>
                <a:gd name="T33" fmla="*/ 215 h 258"/>
                <a:gd name="T34" fmla="*/ 112 w 121"/>
                <a:gd name="T35" fmla="*/ 226 h 258"/>
                <a:gd name="T36" fmla="*/ 114 w 121"/>
                <a:gd name="T37" fmla="*/ 236 h 258"/>
                <a:gd name="T38" fmla="*/ 116 w 121"/>
                <a:gd name="T39" fmla="*/ 245 h 258"/>
                <a:gd name="T40" fmla="*/ 118 w 121"/>
                <a:gd name="T41" fmla="*/ 253 h 258"/>
                <a:gd name="T42" fmla="*/ 119 w 121"/>
                <a:gd name="T43" fmla="*/ 258 h 258"/>
                <a:gd name="T44" fmla="*/ 119 w 121"/>
                <a:gd name="T45" fmla="*/ 258 h 258"/>
                <a:gd name="T46" fmla="*/ 121 w 121"/>
                <a:gd name="T47" fmla="*/ 257 h 258"/>
                <a:gd name="T48" fmla="*/ 120 w 121"/>
                <a:gd name="T49" fmla="*/ 252 h 258"/>
                <a:gd name="T50" fmla="*/ 119 w 121"/>
                <a:gd name="T51" fmla="*/ 244 h 258"/>
                <a:gd name="T52" fmla="*/ 118 w 121"/>
                <a:gd name="T53" fmla="*/ 235 h 258"/>
                <a:gd name="T54" fmla="*/ 116 w 121"/>
                <a:gd name="T55" fmla="*/ 224 h 258"/>
                <a:gd name="T56" fmla="*/ 114 w 121"/>
                <a:gd name="T57" fmla="*/ 213 h 258"/>
                <a:gd name="T58" fmla="*/ 111 w 121"/>
                <a:gd name="T59" fmla="*/ 201 h 258"/>
                <a:gd name="T60" fmla="*/ 107 w 121"/>
                <a:gd name="T61" fmla="*/ 189 h 258"/>
                <a:gd name="T62" fmla="*/ 104 w 121"/>
                <a:gd name="T63" fmla="*/ 176 h 258"/>
                <a:gd name="T64" fmla="*/ 95 w 121"/>
                <a:gd name="T65" fmla="*/ 150 h 258"/>
                <a:gd name="T66" fmla="*/ 84 w 121"/>
                <a:gd name="T67" fmla="*/ 124 h 258"/>
                <a:gd name="T68" fmla="*/ 72 w 121"/>
                <a:gd name="T69" fmla="*/ 99 h 258"/>
                <a:gd name="T70" fmla="*/ 58 w 121"/>
                <a:gd name="T71" fmla="*/ 75 h 258"/>
                <a:gd name="T72" fmla="*/ 51 w 121"/>
                <a:gd name="T73" fmla="*/ 64 h 258"/>
                <a:gd name="T74" fmla="*/ 44 w 121"/>
                <a:gd name="T75" fmla="*/ 54 h 258"/>
                <a:gd name="T76" fmla="*/ 37 w 121"/>
                <a:gd name="T77" fmla="*/ 44 h 258"/>
                <a:gd name="T78" fmla="*/ 31 w 121"/>
                <a:gd name="T79" fmla="*/ 35 h 258"/>
                <a:gd name="T80" fmla="*/ 24 w 121"/>
                <a:gd name="T81" fmla="*/ 27 h 258"/>
                <a:gd name="T82" fmla="*/ 19 w 121"/>
                <a:gd name="T83" fmla="*/ 21 h 258"/>
                <a:gd name="T84" fmla="*/ 13 w 121"/>
                <a:gd name="T85" fmla="*/ 15 h 258"/>
                <a:gd name="T86" fmla="*/ 9 w 121"/>
                <a:gd name="T87" fmla="*/ 10 h 258"/>
                <a:gd name="T88" fmla="*/ 0 w 121"/>
                <a:gd name="T89" fmla="*/ 0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20" h="258">
                  <a:moveTo>
                    <a:pt x="0" y="0"/>
                  </a:moveTo>
                  <a:cubicBezTo>
                    <a:pt x="0" y="1"/>
                    <a:pt x="3" y="5"/>
                    <a:pt x="7" y="11"/>
                  </a:cubicBezTo>
                  <a:cubicBezTo>
                    <a:pt x="9" y="12"/>
                    <a:pt x="10" y="14"/>
                    <a:pt x="12" y="16"/>
                  </a:cubicBezTo>
                  <a:cubicBezTo>
                    <a:pt x="13" y="18"/>
                    <a:pt x="15" y="20"/>
                    <a:pt x="16" y="23"/>
                  </a:cubicBezTo>
                  <a:cubicBezTo>
                    <a:pt x="18" y="25"/>
                    <a:pt x="20" y="27"/>
                    <a:pt x="21" y="30"/>
                  </a:cubicBezTo>
                  <a:cubicBezTo>
                    <a:pt x="23" y="32"/>
                    <a:pt x="25" y="35"/>
                    <a:pt x="27" y="38"/>
                  </a:cubicBezTo>
                  <a:cubicBezTo>
                    <a:pt x="29" y="41"/>
                    <a:pt x="31" y="44"/>
                    <a:pt x="33" y="47"/>
                  </a:cubicBezTo>
                  <a:cubicBezTo>
                    <a:pt x="35" y="50"/>
                    <a:pt x="37" y="54"/>
                    <a:pt x="39" y="57"/>
                  </a:cubicBezTo>
                  <a:cubicBezTo>
                    <a:pt x="42" y="60"/>
                    <a:pt x="44" y="64"/>
                    <a:pt x="46" y="68"/>
                  </a:cubicBezTo>
                  <a:cubicBezTo>
                    <a:pt x="48" y="71"/>
                    <a:pt x="50" y="75"/>
                    <a:pt x="52" y="79"/>
                  </a:cubicBezTo>
                  <a:cubicBezTo>
                    <a:pt x="57" y="86"/>
                    <a:pt x="61" y="94"/>
                    <a:pt x="65" y="102"/>
                  </a:cubicBezTo>
                  <a:cubicBezTo>
                    <a:pt x="69" y="111"/>
                    <a:pt x="73" y="119"/>
                    <a:pt x="77" y="128"/>
                  </a:cubicBezTo>
                  <a:cubicBezTo>
                    <a:pt x="81" y="136"/>
                    <a:pt x="85" y="145"/>
                    <a:pt x="88" y="154"/>
                  </a:cubicBezTo>
                  <a:cubicBezTo>
                    <a:pt x="92" y="162"/>
                    <a:pt x="95" y="171"/>
                    <a:pt x="98" y="179"/>
                  </a:cubicBezTo>
                  <a:cubicBezTo>
                    <a:pt x="99" y="183"/>
                    <a:pt x="100" y="187"/>
                    <a:pt x="102" y="191"/>
                  </a:cubicBezTo>
                  <a:cubicBezTo>
                    <a:pt x="103" y="196"/>
                    <a:pt x="104" y="200"/>
                    <a:pt x="105" y="203"/>
                  </a:cubicBezTo>
                  <a:cubicBezTo>
                    <a:pt x="106" y="207"/>
                    <a:pt x="108" y="211"/>
                    <a:pt x="109" y="215"/>
                  </a:cubicBezTo>
                  <a:cubicBezTo>
                    <a:pt x="110" y="219"/>
                    <a:pt x="111" y="222"/>
                    <a:pt x="112" y="226"/>
                  </a:cubicBezTo>
                  <a:cubicBezTo>
                    <a:pt x="112" y="229"/>
                    <a:pt x="113" y="232"/>
                    <a:pt x="114" y="236"/>
                  </a:cubicBezTo>
                  <a:cubicBezTo>
                    <a:pt x="115" y="239"/>
                    <a:pt x="116" y="242"/>
                    <a:pt x="116" y="245"/>
                  </a:cubicBezTo>
                  <a:cubicBezTo>
                    <a:pt x="117" y="248"/>
                    <a:pt x="118" y="250"/>
                    <a:pt x="118" y="253"/>
                  </a:cubicBezTo>
                  <a:cubicBezTo>
                    <a:pt x="119" y="255"/>
                    <a:pt x="119" y="256"/>
                    <a:pt x="119" y="258"/>
                  </a:cubicBezTo>
                  <a:cubicBezTo>
                    <a:pt x="119" y="258"/>
                    <a:pt x="119" y="258"/>
                    <a:pt x="119" y="258"/>
                  </a:cubicBezTo>
                  <a:cubicBezTo>
                    <a:pt x="120" y="258"/>
                    <a:pt x="120" y="258"/>
                    <a:pt x="121" y="257"/>
                  </a:cubicBezTo>
                  <a:cubicBezTo>
                    <a:pt x="121" y="256"/>
                    <a:pt x="120" y="254"/>
                    <a:pt x="120" y="252"/>
                  </a:cubicBezTo>
                  <a:cubicBezTo>
                    <a:pt x="120" y="250"/>
                    <a:pt x="119" y="247"/>
                    <a:pt x="119" y="244"/>
                  </a:cubicBezTo>
                  <a:cubicBezTo>
                    <a:pt x="119" y="241"/>
                    <a:pt x="118" y="238"/>
                    <a:pt x="118" y="235"/>
                  </a:cubicBezTo>
                  <a:cubicBezTo>
                    <a:pt x="117" y="231"/>
                    <a:pt x="116" y="228"/>
                    <a:pt x="116" y="224"/>
                  </a:cubicBezTo>
                  <a:cubicBezTo>
                    <a:pt x="115" y="221"/>
                    <a:pt x="114" y="217"/>
                    <a:pt x="114" y="213"/>
                  </a:cubicBezTo>
                  <a:cubicBezTo>
                    <a:pt x="113" y="209"/>
                    <a:pt x="112" y="205"/>
                    <a:pt x="111" y="201"/>
                  </a:cubicBezTo>
                  <a:cubicBezTo>
                    <a:pt x="110" y="197"/>
                    <a:pt x="109" y="193"/>
                    <a:pt x="107" y="189"/>
                  </a:cubicBezTo>
                  <a:cubicBezTo>
                    <a:pt x="106" y="185"/>
                    <a:pt x="105" y="181"/>
                    <a:pt x="104" y="176"/>
                  </a:cubicBezTo>
                  <a:cubicBezTo>
                    <a:pt x="101" y="168"/>
                    <a:pt x="98" y="159"/>
                    <a:pt x="95" y="150"/>
                  </a:cubicBezTo>
                  <a:cubicBezTo>
                    <a:pt x="92" y="141"/>
                    <a:pt x="88" y="133"/>
                    <a:pt x="84" y="124"/>
                  </a:cubicBezTo>
                  <a:cubicBezTo>
                    <a:pt x="80" y="115"/>
                    <a:pt x="76" y="107"/>
                    <a:pt x="72" y="99"/>
                  </a:cubicBezTo>
                  <a:cubicBezTo>
                    <a:pt x="67" y="90"/>
                    <a:pt x="63" y="83"/>
                    <a:pt x="58" y="75"/>
                  </a:cubicBezTo>
                  <a:cubicBezTo>
                    <a:pt x="56" y="71"/>
                    <a:pt x="53" y="67"/>
                    <a:pt x="51" y="64"/>
                  </a:cubicBezTo>
                  <a:cubicBezTo>
                    <a:pt x="49" y="60"/>
                    <a:pt x="47" y="57"/>
                    <a:pt x="44" y="54"/>
                  </a:cubicBezTo>
                  <a:cubicBezTo>
                    <a:pt x="42" y="50"/>
                    <a:pt x="40" y="47"/>
                    <a:pt x="37" y="44"/>
                  </a:cubicBezTo>
                  <a:cubicBezTo>
                    <a:pt x="35" y="41"/>
                    <a:pt x="33" y="38"/>
                    <a:pt x="31" y="35"/>
                  </a:cubicBezTo>
                  <a:cubicBezTo>
                    <a:pt x="28" y="33"/>
                    <a:pt x="26" y="30"/>
                    <a:pt x="24" y="27"/>
                  </a:cubicBezTo>
                  <a:cubicBezTo>
                    <a:pt x="22" y="25"/>
                    <a:pt x="20" y="23"/>
                    <a:pt x="19" y="21"/>
                  </a:cubicBezTo>
                  <a:cubicBezTo>
                    <a:pt x="17" y="18"/>
                    <a:pt x="15" y="16"/>
                    <a:pt x="13" y="15"/>
                  </a:cubicBezTo>
                  <a:cubicBezTo>
                    <a:pt x="12" y="13"/>
                    <a:pt x="10" y="11"/>
                    <a:pt x="9" y="10"/>
                  </a:cubicBezTo>
                  <a:cubicBezTo>
                    <a:pt x="3" y="4"/>
                    <a:pt x="0" y="1"/>
                    <a:pt x="0" y="0"/>
                  </a:cubicBezTo>
                </a:path>
              </a:pathLst>
            </a:custGeom>
            <a:solidFill>
              <a:srgbClr val="5E86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7" name="Freeform 319"/>
            <p:cNvSpPr/>
            <p:nvPr/>
          </p:nvSpPr>
          <p:spPr bwMode="auto">
            <a:xfrm>
              <a:off x="3192463" y="1244600"/>
              <a:ext cx="488950" cy="484188"/>
            </a:xfrm>
            <a:custGeom>
              <a:avLst/>
              <a:gdLst>
                <a:gd name="T0" fmla="*/ 0 w 174"/>
                <a:gd name="T1" fmla="*/ 0 h 172"/>
                <a:gd name="T2" fmla="*/ 11 w 174"/>
                <a:gd name="T3" fmla="*/ 5 h 172"/>
                <a:gd name="T4" fmla="*/ 22 w 174"/>
                <a:gd name="T5" fmla="*/ 12 h 172"/>
                <a:gd name="T6" fmla="*/ 29 w 174"/>
                <a:gd name="T7" fmla="*/ 16 h 172"/>
                <a:gd name="T8" fmla="*/ 36 w 174"/>
                <a:gd name="T9" fmla="*/ 21 h 172"/>
                <a:gd name="T10" fmla="*/ 44 w 174"/>
                <a:gd name="T11" fmla="*/ 27 h 172"/>
                <a:gd name="T12" fmla="*/ 53 w 174"/>
                <a:gd name="T13" fmla="*/ 33 h 172"/>
                <a:gd name="T14" fmla="*/ 70 w 174"/>
                <a:gd name="T15" fmla="*/ 48 h 172"/>
                <a:gd name="T16" fmla="*/ 87 w 174"/>
                <a:gd name="T17" fmla="*/ 64 h 172"/>
                <a:gd name="T18" fmla="*/ 96 w 174"/>
                <a:gd name="T19" fmla="*/ 73 h 172"/>
                <a:gd name="T20" fmla="*/ 105 w 174"/>
                <a:gd name="T21" fmla="*/ 82 h 172"/>
                <a:gd name="T22" fmla="*/ 113 w 174"/>
                <a:gd name="T23" fmla="*/ 91 h 172"/>
                <a:gd name="T24" fmla="*/ 121 w 174"/>
                <a:gd name="T25" fmla="*/ 100 h 172"/>
                <a:gd name="T26" fmla="*/ 129 w 174"/>
                <a:gd name="T27" fmla="*/ 110 h 172"/>
                <a:gd name="T28" fmla="*/ 136 w 174"/>
                <a:gd name="T29" fmla="*/ 119 h 172"/>
                <a:gd name="T30" fmla="*/ 150 w 174"/>
                <a:gd name="T31" fmla="*/ 137 h 172"/>
                <a:gd name="T32" fmla="*/ 162 w 174"/>
                <a:gd name="T33" fmla="*/ 153 h 172"/>
                <a:gd name="T34" fmla="*/ 170 w 174"/>
                <a:gd name="T35" fmla="*/ 168 h 172"/>
                <a:gd name="T36" fmla="*/ 172 w 174"/>
                <a:gd name="T37" fmla="*/ 172 h 172"/>
                <a:gd name="T38" fmla="*/ 172 w 174"/>
                <a:gd name="T39" fmla="*/ 172 h 172"/>
                <a:gd name="T40" fmla="*/ 174 w 174"/>
                <a:gd name="T41" fmla="*/ 172 h 172"/>
                <a:gd name="T42" fmla="*/ 173 w 174"/>
                <a:gd name="T43" fmla="*/ 167 h 172"/>
                <a:gd name="T44" fmla="*/ 166 w 174"/>
                <a:gd name="T45" fmla="*/ 151 h 172"/>
                <a:gd name="T46" fmla="*/ 155 w 174"/>
                <a:gd name="T47" fmla="*/ 133 h 172"/>
                <a:gd name="T48" fmla="*/ 142 w 174"/>
                <a:gd name="T49" fmla="*/ 115 h 172"/>
                <a:gd name="T50" fmla="*/ 134 w 174"/>
                <a:gd name="T51" fmla="*/ 105 h 172"/>
                <a:gd name="T52" fmla="*/ 127 w 174"/>
                <a:gd name="T53" fmla="*/ 96 h 172"/>
                <a:gd name="T54" fmla="*/ 119 w 174"/>
                <a:gd name="T55" fmla="*/ 86 h 172"/>
                <a:gd name="T56" fmla="*/ 110 w 174"/>
                <a:gd name="T57" fmla="*/ 76 h 172"/>
                <a:gd name="T58" fmla="*/ 102 w 174"/>
                <a:gd name="T59" fmla="*/ 67 h 172"/>
                <a:gd name="T60" fmla="*/ 93 w 174"/>
                <a:gd name="T61" fmla="*/ 59 h 172"/>
                <a:gd name="T62" fmla="*/ 84 w 174"/>
                <a:gd name="T63" fmla="*/ 50 h 172"/>
                <a:gd name="T64" fmla="*/ 75 w 174"/>
                <a:gd name="T65" fmla="*/ 42 h 172"/>
                <a:gd name="T66" fmla="*/ 56 w 174"/>
                <a:gd name="T67" fmla="*/ 29 h 172"/>
                <a:gd name="T68" fmla="*/ 48 w 174"/>
                <a:gd name="T69" fmla="*/ 23 h 172"/>
                <a:gd name="T70" fmla="*/ 39 w 174"/>
                <a:gd name="T71" fmla="*/ 18 h 172"/>
                <a:gd name="T72" fmla="*/ 31 w 174"/>
                <a:gd name="T73" fmla="*/ 13 h 172"/>
                <a:gd name="T74" fmla="*/ 24 w 174"/>
                <a:gd name="T75" fmla="*/ 9 h 172"/>
                <a:gd name="T76" fmla="*/ 11 w 174"/>
                <a:gd name="T77" fmla="*/ 4 h 172"/>
                <a:gd name="T78" fmla="*/ 0 w 174"/>
                <a:gd name="T79" fmla="*/ 0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74" h="172">
                  <a:moveTo>
                    <a:pt x="0" y="0"/>
                  </a:moveTo>
                  <a:cubicBezTo>
                    <a:pt x="1" y="0"/>
                    <a:pt x="5" y="2"/>
                    <a:pt x="11" y="5"/>
                  </a:cubicBezTo>
                  <a:cubicBezTo>
                    <a:pt x="14" y="7"/>
                    <a:pt x="18" y="9"/>
                    <a:pt x="22" y="12"/>
                  </a:cubicBezTo>
                  <a:cubicBezTo>
                    <a:pt x="24" y="13"/>
                    <a:pt x="27" y="15"/>
                    <a:pt x="29" y="16"/>
                  </a:cubicBezTo>
                  <a:cubicBezTo>
                    <a:pt x="31" y="18"/>
                    <a:pt x="34" y="19"/>
                    <a:pt x="36" y="21"/>
                  </a:cubicBezTo>
                  <a:cubicBezTo>
                    <a:pt x="39" y="23"/>
                    <a:pt x="42" y="25"/>
                    <a:pt x="44" y="27"/>
                  </a:cubicBezTo>
                  <a:cubicBezTo>
                    <a:pt x="47" y="29"/>
                    <a:pt x="50" y="31"/>
                    <a:pt x="53" y="33"/>
                  </a:cubicBezTo>
                  <a:cubicBezTo>
                    <a:pt x="58" y="38"/>
                    <a:pt x="64" y="42"/>
                    <a:pt x="70" y="48"/>
                  </a:cubicBezTo>
                  <a:cubicBezTo>
                    <a:pt x="76" y="53"/>
                    <a:pt x="82" y="58"/>
                    <a:pt x="87" y="64"/>
                  </a:cubicBezTo>
                  <a:cubicBezTo>
                    <a:pt x="90" y="67"/>
                    <a:pt x="93" y="70"/>
                    <a:pt x="96" y="73"/>
                  </a:cubicBezTo>
                  <a:cubicBezTo>
                    <a:pt x="99" y="76"/>
                    <a:pt x="102" y="79"/>
                    <a:pt x="105" y="82"/>
                  </a:cubicBezTo>
                  <a:cubicBezTo>
                    <a:pt x="107" y="85"/>
                    <a:pt x="110" y="88"/>
                    <a:pt x="113" y="91"/>
                  </a:cubicBezTo>
                  <a:cubicBezTo>
                    <a:pt x="116" y="94"/>
                    <a:pt x="118" y="97"/>
                    <a:pt x="121" y="100"/>
                  </a:cubicBezTo>
                  <a:cubicBezTo>
                    <a:pt x="124" y="104"/>
                    <a:pt x="126" y="107"/>
                    <a:pt x="129" y="110"/>
                  </a:cubicBezTo>
                  <a:cubicBezTo>
                    <a:pt x="131" y="113"/>
                    <a:pt x="134" y="116"/>
                    <a:pt x="136" y="119"/>
                  </a:cubicBezTo>
                  <a:cubicBezTo>
                    <a:pt x="141" y="125"/>
                    <a:pt x="146" y="131"/>
                    <a:pt x="150" y="137"/>
                  </a:cubicBezTo>
                  <a:cubicBezTo>
                    <a:pt x="155" y="143"/>
                    <a:pt x="159" y="148"/>
                    <a:pt x="162" y="153"/>
                  </a:cubicBezTo>
                  <a:cubicBezTo>
                    <a:pt x="165" y="158"/>
                    <a:pt x="168" y="163"/>
                    <a:pt x="170" y="168"/>
                  </a:cubicBezTo>
                  <a:cubicBezTo>
                    <a:pt x="171" y="170"/>
                    <a:pt x="171" y="171"/>
                    <a:pt x="172" y="172"/>
                  </a:cubicBezTo>
                  <a:cubicBezTo>
                    <a:pt x="172" y="172"/>
                    <a:pt x="172" y="172"/>
                    <a:pt x="172" y="172"/>
                  </a:cubicBezTo>
                  <a:cubicBezTo>
                    <a:pt x="173" y="172"/>
                    <a:pt x="173" y="172"/>
                    <a:pt x="174" y="172"/>
                  </a:cubicBezTo>
                  <a:cubicBezTo>
                    <a:pt x="174" y="170"/>
                    <a:pt x="173" y="169"/>
                    <a:pt x="173" y="167"/>
                  </a:cubicBezTo>
                  <a:cubicBezTo>
                    <a:pt x="171" y="162"/>
                    <a:pt x="169" y="156"/>
                    <a:pt x="166" y="151"/>
                  </a:cubicBezTo>
                  <a:cubicBezTo>
                    <a:pt x="163" y="145"/>
                    <a:pt x="159" y="139"/>
                    <a:pt x="155" y="133"/>
                  </a:cubicBezTo>
                  <a:cubicBezTo>
                    <a:pt x="151" y="127"/>
                    <a:pt x="146" y="121"/>
                    <a:pt x="142" y="115"/>
                  </a:cubicBezTo>
                  <a:cubicBezTo>
                    <a:pt x="139" y="112"/>
                    <a:pt x="137" y="108"/>
                    <a:pt x="134" y="105"/>
                  </a:cubicBezTo>
                  <a:cubicBezTo>
                    <a:pt x="132" y="102"/>
                    <a:pt x="129" y="99"/>
                    <a:pt x="127" y="96"/>
                  </a:cubicBezTo>
                  <a:cubicBezTo>
                    <a:pt x="124" y="92"/>
                    <a:pt x="121" y="89"/>
                    <a:pt x="119" y="86"/>
                  </a:cubicBezTo>
                  <a:cubicBezTo>
                    <a:pt x="116" y="83"/>
                    <a:pt x="113" y="80"/>
                    <a:pt x="110" y="76"/>
                  </a:cubicBezTo>
                  <a:cubicBezTo>
                    <a:pt x="107" y="73"/>
                    <a:pt x="105" y="70"/>
                    <a:pt x="102" y="67"/>
                  </a:cubicBezTo>
                  <a:cubicBezTo>
                    <a:pt x="99" y="64"/>
                    <a:pt x="96" y="61"/>
                    <a:pt x="93" y="59"/>
                  </a:cubicBezTo>
                  <a:cubicBezTo>
                    <a:pt x="90" y="56"/>
                    <a:pt x="87" y="53"/>
                    <a:pt x="84" y="50"/>
                  </a:cubicBezTo>
                  <a:cubicBezTo>
                    <a:pt x="81" y="47"/>
                    <a:pt x="78" y="45"/>
                    <a:pt x="75" y="42"/>
                  </a:cubicBezTo>
                  <a:cubicBezTo>
                    <a:pt x="68" y="37"/>
                    <a:pt x="62" y="33"/>
                    <a:pt x="56" y="29"/>
                  </a:cubicBezTo>
                  <a:cubicBezTo>
                    <a:pt x="53" y="27"/>
                    <a:pt x="50" y="25"/>
                    <a:pt x="48" y="23"/>
                  </a:cubicBezTo>
                  <a:cubicBezTo>
                    <a:pt x="45" y="21"/>
                    <a:pt x="42" y="19"/>
                    <a:pt x="39" y="18"/>
                  </a:cubicBezTo>
                  <a:cubicBezTo>
                    <a:pt x="36" y="16"/>
                    <a:pt x="34" y="14"/>
                    <a:pt x="31" y="13"/>
                  </a:cubicBezTo>
                  <a:cubicBezTo>
                    <a:pt x="28" y="12"/>
                    <a:pt x="26" y="11"/>
                    <a:pt x="24" y="9"/>
                  </a:cubicBezTo>
                  <a:cubicBezTo>
                    <a:pt x="19" y="7"/>
                    <a:pt x="15" y="5"/>
                    <a:pt x="11" y="4"/>
                  </a:cubicBezTo>
                  <a:cubicBezTo>
                    <a:pt x="5" y="2"/>
                    <a:pt x="1" y="0"/>
                    <a:pt x="0" y="0"/>
                  </a:cubicBezTo>
                </a:path>
              </a:pathLst>
            </a:custGeom>
            <a:solidFill>
              <a:srgbClr val="5E86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8" name="Freeform 320"/>
            <p:cNvSpPr/>
            <p:nvPr/>
          </p:nvSpPr>
          <p:spPr bwMode="auto">
            <a:xfrm>
              <a:off x="3170238" y="1438275"/>
              <a:ext cx="488950" cy="293688"/>
            </a:xfrm>
            <a:custGeom>
              <a:avLst/>
              <a:gdLst>
                <a:gd name="T0" fmla="*/ 0 w 174"/>
                <a:gd name="T1" fmla="*/ 0 h 104"/>
                <a:gd name="T2" fmla="*/ 8 w 174"/>
                <a:gd name="T3" fmla="*/ 3 h 104"/>
                <a:gd name="T4" fmla="*/ 19 w 174"/>
                <a:gd name="T5" fmla="*/ 7 h 104"/>
                <a:gd name="T6" fmla="*/ 25 w 174"/>
                <a:gd name="T7" fmla="*/ 9 h 104"/>
                <a:gd name="T8" fmla="*/ 32 w 174"/>
                <a:gd name="T9" fmla="*/ 12 h 104"/>
                <a:gd name="T10" fmla="*/ 47 w 174"/>
                <a:gd name="T11" fmla="*/ 19 h 104"/>
                <a:gd name="T12" fmla="*/ 55 w 174"/>
                <a:gd name="T13" fmla="*/ 23 h 104"/>
                <a:gd name="T14" fmla="*/ 63 w 174"/>
                <a:gd name="T15" fmla="*/ 27 h 104"/>
                <a:gd name="T16" fmla="*/ 81 w 174"/>
                <a:gd name="T17" fmla="*/ 37 h 104"/>
                <a:gd name="T18" fmla="*/ 98 w 174"/>
                <a:gd name="T19" fmla="*/ 47 h 104"/>
                <a:gd name="T20" fmla="*/ 115 w 174"/>
                <a:gd name="T21" fmla="*/ 58 h 104"/>
                <a:gd name="T22" fmla="*/ 131 w 174"/>
                <a:gd name="T23" fmla="*/ 70 h 104"/>
                <a:gd name="T24" fmla="*/ 138 w 174"/>
                <a:gd name="T25" fmla="*/ 76 h 104"/>
                <a:gd name="T26" fmla="*/ 145 w 174"/>
                <a:gd name="T27" fmla="*/ 81 h 104"/>
                <a:gd name="T28" fmla="*/ 157 w 174"/>
                <a:gd name="T29" fmla="*/ 92 h 104"/>
                <a:gd name="T30" fmla="*/ 163 w 174"/>
                <a:gd name="T31" fmla="*/ 97 h 104"/>
                <a:gd name="T32" fmla="*/ 168 w 174"/>
                <a:gd name="T33" fmla="*/ 101 h 104"/>
                <a:gd name="T34" fmla="*/ 171 w 174"/>
                <a:gd name="T35" fmla="*/ 104 h 104"/>
                <a:gd name="T36" fmla="*/ 171 w 174"/>
                <a:gd name="T37" fmla="*/ 104 h 104"/>
                <a:gd name="T38" fmla="*/ 172 w 174"/>
                <a:gd name="T39" fmla="*/ 104 h 104"/>
                <a:gd name="T40" fmla="*/ 174 w 174"/>
                <a:gd name="T41" fmla="*/ 104 h 104"/>
                <a:gd name="T42" fmla="*/ 170 w 174"/>
                <a:gd name="T43" fmla="*/ 99 h 104"/>
                <a:gd name="T44" fmla="*/ 166 w 174"/>
                <a:gd name="T45" fmla="*/ 94 h 104"/>
                <a:gd name="T46" fmla="*/ 161 w 174"/>
                <a:gd name="T47" fmla="*/ 89 h 104"/>
                <a:gd name="T48" fmla="*/ 155 w 174"/>
                <a:gd name="T49" fmla="*/ 83 h 104"/>
                <a:gd name="T50" fmla="*/ 149 w 174"/>
                <a:gd name="T51" fmla="*/ 77 h 104"/>
                <a:gd name="T52" fmla="*/ 142 w 174"/>
                <a:gd name="T53" fmla="*/ 71 h 104"/>
                <a:gd name="T54" fmla="*/ 135 w 174"/>
                <a:gd name="T55" fmla="*/ 64 h 104"/>
                <a:gd name="T56" fmla="*/ 119 w 174"/>
                <a:gd name="T57" fmla="*/ 52 h 104"/>
                <a:gd name="T58" fmla="*/ 102 w 174"/>
                <a:gd name="T59" fmla="*/ 41 h 104"/>
                <a:gd name="T60" fmla="*/ 85 w 174"/>
                <a:gd name="T61" fmla="*/ 30 h 104"/>
                <a:gd name="T62" fmla="*/ 67 w 174"/>
                <a:gd name="T63" fmla="*/ 21 h 104"/>
                <a:gd name="T64" fmla="*/ 49 w 174"/>
                <a:gd name="T65" fmla="*/ 14 h 104"/>
                <a:gd name="T66" fmla="*/ 41 w 174"/>
                <a:gd name="T67" fmla="*/ 11 h 104"/>
                <a:gd name="T68" fmla="*/ 33 w 174"/>
                <a:gd name="T69" fmla="*/ 8 h 104"/>
                <a:gd name="T70" fmla="*/ 26 w 174"/>
                <a:gd name="T71" fmla="*/ 6 h 104"/>
                <a:gd name="T72" fmla="*/ 20 w 174"/>
                <a:gd name="T73" fmla="*/ 4 h 104"/>
                <a:gd name="T74" fmla="*/ 9 w 174"/>
                <a:gd name="T75" fmla="*/ 2 h 104"/>
                <a:gd name="T76" fmla="*/ 0 w 174"/>
                <a:gd name="T77" fmla="*/ 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4" h="104">
                  <a:moveTo>
                    <a:pt x="0" y="0"/>
                  </a:moveTo>
                  <a:cubicBezTo>
                    <a:pt x="0" y="0"/>
                    <a:pt x="3" y="1"/>
                    <a:pt x="8" y="3"/>
                  </a:cubicBezTo>
                  <a:cubicBezTo>
                    <a:pt x="11" y="4"/>
                    <a:pt x="15" y="5"/>
                    <a:pt x="19" y="7"/>
                  </a:cubicBezTo>
                  <a:cubicBezTo>
                    <a:pt x="21" y="8"/>
                    <a:pt x="23" y="9"/>
                    <a:pt x="25" y="9"/>
                  </a:cubicBezTo>
                  <a:cubicBezTo>
                    <a:pt x="27" y="10"/>
                    <a:pt x="29" y="11"/>
                    <a:pt x="32" y="12"/>
                  </a:cubicBezTo>
                  <a:cubicBezTo>
                    <a:pt x="36" y="14"/>
                    <a:pt x="41" y="17"/>
                    <a:pt x="47" y="19"/>
                  </a:cubicBezTo>
                  <a:cubicBezTo>
                    <a:pt x="49" y="20"/>
                    <a:pt x="52" y="22"/>
                    <a:pt x="55" y="23"/>
                  </a:cubicBezTo>
                  <a:cubicBezTo>
                    <a:pt x="58" y="24"/>
                    <a:pt x="60" y="26"/>
                    <a:pt x="63" y="27"/>
                  </a:cubicBezTo>
                  <a:cubicBezTo>
                    <a:pt x="69" y="30"/>
                    <a:pt x="75" y="33"/>
                    <a:pt x="81" y="37"/>
                  </a:cubicBezTo>
                  <a:cubicBezTo>
                    <a:pt x="86" y="40"/>
                    <a:pt x="92" y="44"/>
                    <a:pt x="98" y="47"/>
                  </a:cubicBezTo>
                  <a:cubicBezTo>
                    <a:pt x="104" y="51"/>
                    <a:pt x="109" y="54"/>
                    <a:pt x="115" y="58"/>
                  </a:cubicBezTo>
                  <a:cubicBezTo>
                    <a:pt x="120" y="62"/>
                    <a:pt x="125" y="66"/>
                    <a:pt x="131" y="70"/>
                  </a:cubicBezTo>
                  <a:cubicBezTo>
                    <a:pt x="133" y="72"/>
                    <a:pt x="135" y="74"/>
                    <a:pt x="138" y="76"/>
                  </a:cubicBezTo>
                  <a:cubicBezTo>
                    <a:pt x="140" y="77"/>
                    <a:pt x="143" y="79"/>
                    <a:pt x="145" y="81"/>
                  </a:cubicBezTo>
                  <a:cubicBezTo>
                    <a:pt x="149" y="85"/>
                    <a:pt x="154" y="88"/>
                    <a:pt x="157" y="92"/>
                  </a:cubicBezTo>
                  <a:cubicBezTo>
                    <a:pt x="159" y="93"/>
                    <a:pt x="161" y="95"/>
                    <a:pt x="163" y="97"/>
                  </a:cubicBezTo>
                  <a:cubicBezTo>
                    <a:pt x="165" y="98"/>
                    <a:pt x="166" y="100"/>
                    <a:pt x="168" y="101"/>
                  </a:cubicBezTo>
                  <a:cubicBezTo>
                    <a:pt x="169" y="102"/>
                    <a:pt x="170" y="103"/>
                    <a:pt x="171" y="104"/>
                  </a:cubicBezTo>
                  <a:cubicBezTo>
                    <a:pt x="171" y="104"/>
                    <a:pt x="171" y="104"/>
                    <a:pt x="171" y="104"/>
                  </a:cubicBezTo>
                  <a:cubicBezTo>
                    <a:pt x="171" y="104"/>
                    <a:pt x="172" y="104"/>
                    <a:pt x="172" y="104"/>
                  </a:cubicBezTo>
                  <a:cubicBezTo>
                    <a:pt x="173" y="104"/>
                    <a:pt x="173" y="104"/>
                    <a:pt x="174" y="104"/>
                  </a:cubicBezTo>
                  <a:cubicBezTo>
                    <a:pt x="173" y="102"/>
                    <a:pt x="171" y="101"/>
                    <a:pt x="170" y="99"/>
                  </a:cubicBezTo>
                  <a:cubicBezTo>
                    <a:pt x="168" y="97"/>
                    <a:pt x="167" y="96"/>
                    <a:pt x="166" y="94"/>
                  </a:cubicBezTo>
                  <a:cubicBezTo>
                    <a:pt x="164" y="92"/>
                    <a:pt x="162" y="90"/>
                    <a:pt x="161" y="89"/>
                  </a:cubicBezTo>
                  <a:cubicBezTo>
                    <a:pt x="159" y="87"/>
                    <a:pt x="157" y="85"/>
                    <a:pt x="155" y="83"/>
                  </a:cubicBezTo>
                  <a:cubicBezTo>
                    <a:pt x="153" y="81"/>
                    <a:pt x="151" y="79"/>
                    <a:pt x="149" y="77"/>
                  </a:cubicBezTo>
                  <a:cubicBezTo>
                    <a:pt x="147" y="75"/>
                    <a:pt x="144" y="73"/>
                    <a:pt x="142" y="71"/>
                  </a:cubicBezTo>
                  <a:cubicBezTo>
                    <a:pt x="140" y="69"/>
                    <a:pt x="137" y="66"/>
                    <a:pt x="135" y="64"/>
                  </a:cubicBezTo>
                  <a:cubicBezTo>
                    <a:pt x="130" y="60"/>
                    <a:pt x="125" y="56"/>
                    <a:pt x="119" y="52"/>
                  </a:cubicBezTo>
                  <a:cubicBezTo>
                    <a:pt x="114" y="48"/>
                    <a:pt x="108" y="44"/>
                    <a:pt x="102" y="41"/>
                  </a:cubicBezTo>
                  <a:cubicBezTo>
                    <a:pt x="96" y="37"/>
                    <a:pt x="91" y="33"/>
                    <a:pt x="85" y="30"/>
                  </a:cubicBezTo>
                  <a:cubicBezTo>
                    <a:pt x="79" y="27"/>
                    <a:pt x="72" y="24"/>
                    <a:pt x="67" y="21"/>
                  </a:cubicBezTo>
                  <a:cubicBezTo>
                    <a:pt x="61" y="19"/>
                    <a:pt x="55" y="16"/>
                    <a:pt x="49" y="14"/>
                  </a:cubicBezTo>
                  <a:cubicBezTo>
                    <a:pt x="47" y="13"/>
                    <a:pt x="44" y="12"/>
                    <a:pt x="41" y="11"/>
                  </a:cubicBezTo>
                  <a:cubicBezTo>
                    <a:pt x="39" y="10"/>
                    <a:pt x="36" y="9"/>
                    <a:pt x="33" y="8"/>
                  </a:cubicBezTo>
                  <a:cubicBezTo>
                    <a:pt x="31" y="8"/>
                    <a:pt x="29" y="7"/>
                    <a:pt x="26" y="6"/>
                  </a:cubicBezTo>
                  <a:cubicBezTo>
                    <a:pt x="24" y="5"/>
                    <a:pt x="22" y="5"/>
                    <a:pt x="20" y="4"/>
                  </a:cubicBezTo>
                  <a:cubicBezTo>
                    <a:pt x="16" y="3"/>
                    <a:pt x="12" y="2"/>
                    <a:pt x="9" y="2"/>
                  </a:cubicBezTo>
                  <a:cubicBezTo>
                    <a:pt x="3" y="0"/>
                    <a:pt x="0" y="0"/>
                    <a:pt x="0" y="0"/>
                  </a:cubicBezTo>
                </a:path>
              </a:pathLst>
            </a:custGeom>
            <a:solidFill>
              <a:srgbClr val="5E86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9" name="Freeform 321"/>
            <p:cNvSpPr/>
            <p:nvPr/>
          </p:nvSpPr>
          <p:spPr bwMode="auto">
            <a:xfrm>
              <a:off x="3675063" y="1354138"/>
              <a:ext cx="47625" cy="50800"/>
            </a:xfrm>
            <a:custGeom>
              <a:avLst/>
              <a:gdLst>
                <a:gd name="T0" fmla="*/ 10 w 17"/>
                <a:gd name="T1" fmla="*/ 0 h 18"/>
                <a:gd name="T2" fmla="*/ 8 w 17"/>
                <a:gd name="T3" fmla="*/ 0 h 18"/>
                <a:gd name="T4" fmla="*/ 0 w 17"/>
                <a:gd name="T5" fmla="*/ 11 h 18"/>
                <a:gd name="T6" fmla="*/ 1 w 17"/>
                <a:gd name="T7" fmla="*/ 11 h 18"/>
                <a:gd name="T8" fmla="*/ 8 w 17"/>
                <a:gd name="T9" fmla="*/ 18 h 18"/>
                <a:gd name="T10" fmla="*/ 10 w 17"/>
                <a:gd name="T11" fmla="*/ 18 h 18"/>
                <a:gd name="T12" fmla="*/ 17 w 17"/>
                <a:gd name="T13" fmla="*/ 12 h 18"/>
                <a:gd name="T14" fmla="*/ 17 w 17"/>
                <a:gd name="T15" fmla="*/ 12 h 18"/>
                <a:gd name="T16" fmla="*/ 15 w 17"/>
                <a:gd name="T17" fmla="*/ 6 h 18"/>
                <a:gd name="T18" fmla="*/ 12 w 17"/>
                <a:gd name="T19" fmla="*/ 0 h 18"/>
                <a:gd name="T20" fmla="*/ 12 w 17"/>
                <a:gd name="T21" fmla="*/ 0 h 18"/>
                <a:gd name="T22" fmla="*/ 10 w 17"/>
                <a:gd name="T23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7" h="18">
                  <a:moveTo>
                    <a:pt x="10" y="0"/>
                  </a:moveTo>
                  <a:cubicBezTo>
                    <a:pt x="9" y="0"/>
                    <a:pt x="9" y="0"/>
                    <a:pt x="8" y="0"/>
                  </a:cubicBezTo>
                  <a:cubicBezTo>
                    <a:pt x="3" y="1"/>
                    <a:pt x="0" y="6"/>
                    <a:pt x="0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5"/>
                    <a:pt x="4" y="18"/>
                    <a:pt x="8" y="18"/>
                  </a:cubicBezTo>
                  <a:cubicBezTo>
                    <a:pt x="9" y="18"/>
                    <a:pt x="9" y="18"/>
                    <a:pt x="10" y="18"/>
                  </a:cubicBezTo>
                  <a:cubicBezTo>
                    <a:pt x="13" y="17"/>
                    <a:pt x="16" y="15"/>
                    <a:pt x="17" y="12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6" y="10"/>
                    <a:pt x="16" y="8"/>
                    <a:pt x="15" y="6"/>
                  </a:cubicBezTo>
                  <a:cubicBezTo>
                    <a:pt x="14" y="4"/>
                    <a:pt x="13" y="2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1" y="0"/>
                    <a:pt x="11" y="0"/>
                    <a:pt x="10" y="0"/>
                  </a:cubicBezTo>
                </a:path>
              </a:pathLst>
            </a:custGeom>
            <a:solidFill>
              <a:srgbClr val="3939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0" name="Freeform 322"/>
            <p:cNvSpPr/>
            <p:nvPr/>
          </p:nvSpPr>
          <p:spPr bwMode="auto">
            <a:xfrm>
              <a:off x="3489325" y="1373188"/>
              <a:ext cx="31750" cy="28575"/>
            </a:xfrm>
            <a:custGeom>
              <a:avLst/>
              <a:gdLst>
                <a:gd name="T0" fmla="*/ 6 w 11"/>
                <a:gd name="T1" fmla="*/ 0 h 10"/>
                <a:gd name="T2" fmla="*/ 5 w 11"/>
                <a:gd name="T3" fmla="*/ 0 h 10"/>
                <a:gd name="T4" fmla="*/ 0 w 11"/>
                <a:gd name="T5" fmla="*/ 6 h 10"/>
                <a:gd name="T6" fmla="*/ 1 w 11"/>
                <a:gd name="T7" fmla="*/ 7 h 10"/>
                <a:gd name="T8" fmla="*/ 5 w 11"/>
                <a:gd name="T9" fmla="*/ 10 h 10"/>
                <a:gd name="T10" fmla="*/ 6 w 11"/>
                <a:gd name="T11" fmla="*/ 10 h 10"/>
                <a:gd name="T12" fmla="*/ 10 w 11"/>
                <a:gd name="T13" fmla="*/ 4 h 10"/>
                <a:gd name="T14" fmla="*/ 10 w 11"/>
                <a:gd name="T15" fmla="*/ 3 h 10"/>
                <a:gd name="T16" fmla="*/ 6 w 11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10">
                  <a:moveTo>
                    <a:pt x="6" y="0"/>
                  </a:moveTo>
                  <a:cubicBezTo>
                    <a:pt x="6" y="0"/>
                    <a:pt x="5" y="0"/>
                    <a:pt x="5" y="0"/>
                  </a:cubicBezTo>
                  <a:cubicBezTo>
                    <a:pt x="2" y="0"/>
                    <a:pt x="0" y="3"/>
                    <a:pt x="0" y="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9"/>
                    <a:pt x="3" y="10"/>
                    <a:pt x="5" y="10"/>
                  </a:cubicBezTo>
                  <a:cubicBezTo>
                    <a:pt x="5" y="10"/>
                    <a:pt x="6" y="10"/>
                    <a:pt x="6" y="10"/>
                  </a:cubicBezTo>
                  <a:cubicBezTo>
                    <a:pt x="9" y="9"/>
                    <a:pt x="11" y="7"/>
                    <a:pt x="10" y="4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1"/>
                    <a:pt x="8" y="0"/>
                    <a:pt x="6" y="0"/>
                  </a:cubicBezTo>
                </a:path>
              </a:pathLst>
            </a:custGeom>
            <a:solidFill>
              <a:srgbClr val="3939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1" name="Freeform 323"/>
            <p:cNvSpPr/>
            <p:nvPr/>
          </p:nvSpPr>
          <p:spPr bwMode="auto">
            <a:xfrm>
              <a:off x="3144838" y="1284288"/>
              <a:ext cx="63500" cy="66675"/>
            </a:xfrm>
            <a:custGeom>
              <a:avLst/>
              <a:gdLst>
                <a:gd name="T0" fmla="*/ 12 w 23"/>
                <a:gd name="T1" fmla="*/ 0 h 24"/>
                <a:gd name="T2" fmla="*/ 10 w 23"/>
                <a:gd name="T3" fmla="*/ 1 h 24"/>
                <a:gd name="T4" fmla="*/ 3 w 23"/>
                <a:gd name="T5" fmla="*/ 6 h 24"/>
                <a:gd name="T6" fmla="*/ 0 w 23"/>
                <a:gd name="T7" fmla="*/ 14 h 24"/>
                <a:gd name="T8" fmla="*/ 0 w 23"/>
                <a:gd name="T9" fmla="*/ 15 h 24"/>
                <a:gd name="T10" fmla="*/ 5 w 23"/>
                <a:gd name="T11" fmla="*/ 22 h 24"/>
                <a:gd name="T12" fmla="*/ 10 w 23"/>
                <a:gd name="T13" fmla="*/ 24 h 24"/>
                <a:gd name="T14" fmla="*/ 13 w 23"/>
                <a:gd name="T15" fmla="*/ 23 h 24"/>
                <a:gd name="T16" fmla="*/ 20 w 23"/>
                <a:gd name="T17" fmla="*/ 18 h 24"/>
                <a:gd name="T18" fmla="*/ 22 w 23"/>
                <a:gd name="T19" fmla="*/ 10 h 24"/>
                <a:gd name="T20" fmla="*/ 22 w 23"/>
                <a:gd name="T21" fmla="*/ 9 h 24"/>
                <a:gd name="T22" fmla="*/ 18 w 23"/>
                <a:gd name="T23" fmla="*/ 2 h 24"/>
                <a:gd name="T24" fmla="*/ 12 w 23"/>
                <a:gd name="T2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3" h="24">
                  <a:moveTo>
                    <a:pt x="12" y="0"/>
                  </a:moveTo>
                  <a:cubicBezTo>
                    <a:pt x="12" y="0"/>
                    <a:pt x="11" y="1"/>
                    <a:pt x="10" y="1"/>
                  </a:cubicBezTo>
                  <a:cubicBezTo>
                    <a:pt x="7" y="2"/>
                    <a:pt x="4" y="3"/>
                    <a:pt x="3" y="6"/>
                  </a:cubicBezTo>
                  <a:cubicBezTo>
                    <a:pt x="1" y="8"/>
                    <a:pt x="0" y="11"/>
                    <a:pt x="0" y="14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" y="18"/>
                    <a:pt x="2" y="20"/>
                    <a:pt x="5" y="22"/>
                  </a:cubicBezTo>
                  <a:cubicBezTo>
                    <a:pt x="6" y="23"/>
                    <a:pt x="8" y="24"/>
                    <a:pt x="10" y="24"/>
                  </a:cubicBezTo>
                  <a:cubicBezTo>
                    <a:pt x="11" y="24"/>
                    <a:pt x="12" y="24"/>
                    <a:pt x="13" y="23"/>
                  </a:cubicBezTo>
                  <a:cubicBezTo>
                    <a:pt x="16" y="23"/>
                    <a:pt x="18" y="21"/>
                    <a:pt x="20" y="18"/>
                  </a:cubicBezTo>
                  <a:cubicBezTo>
                    <a:pt x="22" y="16"/>
                    <a:pt x="23" y="13"/>
                    <a:pt x="22" y="10"/>
                  </a:cubicBezTo>
                  <a:cubicBezTo>
                    <a:pt x="22" y="9"/>
                    <a:pt x="22" y="9"/>
                    <a:pt x="22" y="9"/>
                  </a:cubicBezTo>
                  <a:cubicBezTo>
                    <a:pt x="22" y="6"/>
                    <a:pt x="20" y="4"/>
                    <a:pt x="18" y="2"/>
                  </a:cubicBezTo>
                  <a:cubicBezTo>
                    <a:pt x="17" y="1"/>
                    <a:pt x="15" y="0"/>
                    <a:pt x="12" y="0"/>
                  </a:cubicBezTo>
                </a:path>
              </a:pathLst>
            </a:custGeom>
            <a:solidFill>
              <a:srgbClr val="3939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2" name="Freeform 324"/>
            <p:cNvSpPr/>
            <p:nvPr/>
          </p:nvSpPr>
          <p:spPr bwMode="auto">
            <a:xfrm>
              <a:off x="3240088" y="1084263"/>
              <a:ext cx="95250" cy="114300"/>
            </a:xfrm>
            <a:custGeom>
              <a:avLst/>
              <a:gdLst>
                <a:gd name="T0" fmla="*/ 24 w 34"/>
                <a:gd name="T1" fmla="*/ 0 h 41"/>
                <a:gd name="T2" fmla="*/ 24 w 34"/>
                <a:gd name="T3" fmla="*/ 0 h 41"/>
                <a:gd name="T4" fmla="*/ 15 w 34"/>
                <a:gd name="T5" fmla="*/ 5 h 41"/>
                <a:gd name="T6" fmla="*/ 2 w 34"/>
                <a:gd name="T7" fmla="*/ 28 h 41"/>
                <a:gd name="T8" fmla="*/ 7 w 34"/>
                <a:gd name="T9" fmla="*/ 40 h 41"/>
                <a:gd name="T10" fmla="*/ 8 w 34"/>
                <a:gd name="T11" fmla="*/ 41 h 41"/>
                <a:gd name="T12" fmla="*/ 10 w 34"/>
                <a:gd name="T13" fmla="*/ 41 h 41"/>
                <a:gd name="T14" fmla="*/ 20 w 34"/>
                <a:gd name="T15" fmla="*/ 34 h 41"/>
                <a:gd name="T16" fmla="*/ 30 w 34"/>
                <a:gd name="T17" fmla="*/ 16 h 41"/>
                <a:gd name="T18" fmla="*/ 28 w 34"/>
                <a:gd name="T19" fmla="*/ 2 h 41"/>
                <a:gd name="T20" fmla="*/ 24 w 34"/>
                <a:gd name="T2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4" h="41">
                  <a:moveTo>
                    <a:pt x="24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17" y="2"/>
                    <a:pt x="15" y="5"/>
                  </a:cubicBezTo>
                  <a:cubicBezTo>
                    <a:pt x="9" y="12"/>
                    <a:pt x="4" y="20"/>
                    <a:pt x="2" y="28"/>
                  </a:cubicBezTo>
                  <a:cubicBezTo>
                    <a:pt x="0" y="33"/>
                    <a:pt x="2" y="39"/>
                    <a:pt x="7" y="40"/>
                  </a:cubicBezTo>
                  <a:cubicBezTo>
                    <a:pt x="7" y="40"/>
                    <a:pt x="8" y="41"/>
                    <a:pt x="8" y="41"/>
                  </a:cubicBezTo>
                  <a:cubicBezTo>
                    <a:pt x="8" y="41"/>
                    <a:pt x="9" y="41"/>
                    <a:pt x="10" y="41"/>
                  </a:cubicBezTo>
                  <a:cubicBezTo>
                    <a:pt x="14" y="41"/>
                    <a:pt x="19" y="38"/>
                    <a:pt x="20" y="34"/>
                  </a:cubicBezTo>
                  <a:cubicBezTo>
                    <a:pt x="22" y="27"/>
                    <a:pt x="25" y="21"/>
                    <a:pt x="30" y="16"/>
                  </a:cubicBezTo>
                  <a:cubicBezTo>
                    <a:pt x="34" y="11"/>
                    <a:pt x="32" y="4"/>
                    <a:pt x="28" y="2"/>
                  </a:cubicBezTo>
                  <a:cubicBezTo>
                    <a:pt x="27" y="1"/>
                    <a:pt x="25" y="0"/>
                    <a:pt x="24" y="0"/>
                  </a:cubicBezTo>
                </a:path>
              </a:pathLst>
            </a:custGeom>
            <a:solidFill>
              <a:srgbClr val="3939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3" name="Freeform 325"/>
            <p:cNvSpPr/>
            <p:nvPr/>
          </p:nvSpPr>
          <p:spPr bwMode="auto">
            <a:xfrm>
              <a:off x="2933700" y="979488"/>
              <a:ext cx="825500" cy="884238"/>
            </a:xfrm>
            <a:custGeom>
              <a:avLst/>
              <a:gdLst>
                <a:gd name="T0" fmla="*/ 254 w 294"/>
                <a:gd name="T1" fmla="*/ 301 h 314"/>
                <a:gd name="T2" fmla="*/ 252 w 294"/>
                <a:gd name="T3" fmla="*/ 302 h 314"/>
                <a:gd name="T4" fmla="*/ 247 w 294"/>
                <a:gd name="T5" fmla="*/ 304 h 314"/>
                <a:gd name="T6" fmla="*/ 244 w 294"/>
                <a:gd name="T7" fmla="*/ 305 h 314"/>
                <a:gd name="T8" fmla="*/ 231 w 294"/>
                <a:gd name="T9" fmla="*/ 308 h 314"/>
                <a:gd name="T10" fmla="*/ 136 w 294"/>
                <a:gd name="T11" fmla="*/ 310 h 314"/>
                <a:gd name="T12" fmla="*/ 62 w 294"/>
                <a:gd name="T13" fmla="*/ 290 h 314"/>
                <a:gd name="T14" fmla="*/ 36 w 294"/>
                <a:gd name="T15" fmla="*/ 279 h 314"/>
                <a:gd name="T16" fmla="*/ 17 w 294"/>
                <a:gd name="T17" fmla="*/ 268 h 314"/>
                <a:gd name="T18" fmla="*/ 6 w 294"/>
                <a:gd name="T19" fmla="*/ 255 h 314"/>
                <a:gd name="T20" fmla="*/ 4 w 294"/>
                <a:gd name="T21" fmla="*/ 243 h 314"/>
                <a:gd name="T22" fmla="*/ 1 w 294"/>
                <a:gd name="T23" fmla="*/ 210 h 314"/>
                <a:gd name="T24" fmla="*/ 1 w 294"/>
                <a:gd name="T25" fmla="*/ 184 h 314"/>
                <a:gd name="T26" fmla="*/ 7 w 294"/>
                <a:gd name="T27" fmla="*/ 158 h 314"/>
                <a:gd name="T28" fmla="*/ 9 w 294"/>
                <a:gd name="T29" fmla="*/ 136 h 314"/>
                <a:gd name="T30" fmla="*/ 20 w 294"/>
                <a:gd name="T31" fmla="*/ 110 h 314"/>
                <a:gd name="T32" fmla="*/ 41 w 294"/>
                <a:gd name="T33" fmla="*/ 70 h 314"/>
                <a:gd name="T34" fmla="*/ 99 w 294"/>
                <a:gd name="T35" fmla="*/ 6 h 314"/>
                <a:gd name="T36" fmla="*/ 119 w 294"/>
                <a:gd name="T37" fmla="*/ 0 h 314"/>
                <a:gd name="T38" fmla="*/ 133 w 294"/>
                <a:gd name="T39" fmla="*/ 4 h 314"/>
                <a:gd name="T40" fmla="*/ 138 w 294"/>
                <a:gd name="T41" fmla="*/ 6 h 314"/>
                <a:gd name="T42" fmla="*/ 227 w 294"/>
                <a:gd name="T43" fmla="*/ 80 h 314"/>
                <a:gd name="T44" fmla="*/ 249 w 294"/>
                <a:gd name="T45" fmla="*/ 107 h 314"/>
                <a:gd name="T46" fmla="*/ 269 w 294"/>
                <a:gd name="T47" fmla="*/ 148 h 314"/>
                <a:gd name="T48" fmla="*/ 292 w 294"/>
                <a:gd name="T49" fmla="*/ 206 h 314"/>
                <a:gd name="T50" fmla="*/ 293 w 294"/>
                <a:gd name="T51" fmla="*/ 235 h 314"/>
                <a:gd name="T52" fmla="*/ 292 w 294"/>
                <a:gd name="T53" fmla="*/ 240 h 314"/>
                <a:gd name="T54" fmla="*/ 289 w 294"/>
                <a:gd name="T55" fmla="*/ 249 h 314"/>
                <a:gd name="T56" fmla="*/ 289 w 294"/>
                <a:gd name="T57" fmla="*/ 250 h 314"/>
                <a:gd name="T58" fmla="*/ 286 w 294"/>
                <a:gd name="T59" fmla="*/ 263 h 314"/>
                <a:gd name="T60" fmla="*/ 279 w 294"/>
                <a:gd name="T61" fmla="*/ 275 h 314"/>
                <a:gd name="T62" fmla="*/ 279 w 294"/>
                <a:gd name="T63" fmla="*/ 275 h 314"/>
                <a:gd name="T64" fmla="*/ 277 w 294"/>
                <a:gd name="T65" fmla="*/ 278 h 314"/>
                <a:gd name="T66" fmla="*/ 266 w 294"/>
                <a:gd name="T67" fmla="*/ 291 h 314"/>
                <a:gd name="T68" fmla="*/ 265 w 294"/>
                <a:gd name="T69" fmla="*/ 292 h 314"/>
                <a:gd name="T70" fmla="*/ 254 w 294"/>
                <a:gd name="T71" fmla="*/ 301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94" h="314">
                  <a:moveTo>
                    <a:pt x="254" y="301"/>
                  </a:moveTo>
                  <a:cubicBezTo>
                    <a:pt x="253" y="301"/>
                    <a:pt x="252" y="302"/>
                    <a:pt x="252" y="302"/>
                  </a:cubicBezTo>
                  <a:cubicBezTo>
                    <a:pt x="250" y="303"/>
                    <a:pt x="248" y="304"/>
                    <a:pt x="247" y="304"/>
                  </a:cubicBezTo>
                  <a:cubicBezTo>
                    <a:pt x="246" y="305"/>
                    <a:pt x="245" y="305"/>
                    <a:pt x="244" y="305"/>
                  </a:cubicBezTo>
                  <a:cubicBezTo>
                    <a:pt x="240" y="307"/>
                    <a:pt x="236" y="307"/>
                    <a:pt x="231" y="308"/>
                  </a:cubicBezTo>
                  <a:cubicBezTo>
                    <a:pt x="199" y="312"/>
                    <a:pt x="167" y="314"/>
                    <a:pt x="136" y="310"/>
                  </a:cubicBezTo>
                  <a:cubicBezTo>
                    <a:pt x="110" y="306"/>
                    <a:pt x="86" y="298"/>
                    <a:pt x="62" y="290"/>
                  </a:cubicBezTo>
                  <a:cubicBezTo>
                    <a:pt x="53" y="287"/>
                    <a:pt x="44" y="283"/>
                    <a:pt x="36" y="279"/>
                  </a:cubicBezTo>
                  <a:cubicBezTo>
                    <a:pt x="29" y="276"/>
                    <a:pt x="23" y="272"/>
                    <a:pt x="17" y="268"/>
                  </a:cubicBezTo>
                  <a:cubicBezTo>
                    <a:pt x="13" y="265"/>
                    <a:pt x="8" y="260"/>
                    <a:pt x="6" y="255"/>
                  </a:cubicBezTo>
                  <a:cubicBezTo>
                    <a:pt x="4" y="251"/>
                    <a:pt x="4" y="247"/>
                    <a:pt x="4" y="243"/>
                  </a:cubicBezTo>
                  <a:cubicBezTo>
                    <a:pt x="3" y="232"/>
                    <a:pt x="2" y="221"/>
                    <a:pt x="1" y="210"/>
                  </a:cubicBezTo>
                  <a:cubicBezTo>
                    <a:pt x="0" y="201"/>
                    <a:pt x="0" y="193"/>
                    <a:pt x="1" y="184"/>
                  </a:cubicBezTo>
                  <a:cubicBezTo>
                    <a:pt x="2" y="175"/>
                    <a:pt x="5" y="167"/>
                    <a:pt x="7" y="158"/>
                  </a:cubicBezTo>
                  <a:cubicBezTo>
                    <a:pt x="8" y="151"/>
                    <a:pt x="8" y="143"/>
                    <a:pt x="9" y="136"/>
                  </a:cubicBezTo>
                  <a:cubicBezTo>
                    <a:pt x="11" y="127"/>
                    <a:pt x="16" y="118"/>
                    <a:pt x="20" y="110"/>
                  </a:cubicBezTo>
                  <a:cubicBezTo>
                    <a:pt x="27" y="96"/>
                    <a:pt x="34" y="83"/>
                    <a:pt x="41" y="70"/>
                  </a:cubicBezTo>
                  <a:cubicBezTo>
                    <a:pt x="55" y="42"/>
                    <a:pt x="71" y="20"/>
                    <a:pt x="99" y="6"/>
                  </a:cubicBezTo>
                  <a:cubicBezTo>
                    <a:pt x="105" y="3"/>
                    <a:pt x="112" y="0"/>
                    <a:pt x="119" y="0"/>
                  </a:cubicBezTo>
                  <a:cubicBezTo>
                    <a:pt x="124" y="0"/>
                    <a:pt x="129" y="2"/>
                    <a:pt x="133" y="4"/>
                  </a:cubicBezTo>
                  <a:cubicBezTo>
                    <a:pt x="135" y="5"/>
                    <a:pt x="136" y="5"/>
                    <a:pt x="138" y="6"/>
                  </a:cubicBezTo>
                  <a:cubicBezTo>
                    <a:pt x="174" y="22"/>
                    <a:pt x="201" y="52"/>
                    <a:pt x="227" y="80"/>
                  </a:cubicBezTo>
                  <a:cubicBezTo>
                    <a:pt x="235" y="89"/>
                    <a:pt x="243" y="97"/>
                    <a:pt x="249" y="107"/>
                  </a:cubicBezTo>
                  <a:cubicBezTo>
                    <a:pt x="257" y="120"/>
                    <a:pt x="263" y="134"/>
                    <a:pt x="269" y="148"/>
                  </a:cubicBezTo>
                  <a:cubicBezTo>
                    <a:pt x="277" y="167"/>
                    <a:pt x="287" y="185"/>
                    <a:pt x="292" y="206"/>
                  </a:cubicBezTo>
                  <a:cubicBezTo>
                    <a:pt x="293" y="215"/>
                    <a:pt x="294" y="225"/>
                    <a:pt x="293" y="235"/>
                  </a:cubicBezTo>
                  <a:cubicBezTo>
                    <a:pt x="293" y="237"/>
                    <a:pt x="292" y="239"/>
                    <a:pt x="292" y="240"/>
                  </a:cubicBezTo>
                  <a:cubicBezTo>
                    <a:pt x="291" y="243"/>
                    <a:pt x="290" y="246"/>
                    <a:pt x="289" y="249"/>
                  </a:cubicBezTo>
                  <a:cubicBezTo>
                    <a:pt x="289" y="249"/>
                    <a:pt x="289" y="250"/>
                    <a:pt x="289" y="250"/>
                  </a:cubicBezTo>
                  <a:cubicBezTo>
                    <a:pt x="288" y="254"/>
                    <a:pt x="288" y="260"/>
                    <a:pt x="286" y="263"/>
                  </a:cubicBezTo>
                  <a:cubicBezTo>
                    <a:pt x="284" y="267"/>
                    <a:pt x="281" y="271"/>
                    <a:pt x="279" y="275"/>
                  </a:cubicBezTo>
                  <a:cubicBezTo>
                    <a:pt x="279" y="275"/>
                    <a:pt x="279" y="275"/>
                    <a:pt x="279" y="275"/>
                  </a:cubicBezTo>
                  <a:cubicBezTo>
                    <a:pt x="278" y="276"/>
                    <a:pt x="278" y="277"/>
                    <a:pt x="277" y="278"/>
                  </a:cubicBezTo>
                  <a:cubicBezTo>
                    <a:pt x="274" y="283"/>
                    <a:pt x="270" y="287"/>
                    <a:pt x="266" y="291"/>
                  </a:cubicBezTo>
                  <a:cubicBezTo>
                    <a:pt x="266" y="292"/>
                    <a:pt x="265" y="292"/>
                    <a:pt x="265" y="292"/>
                  </a:cubicBezTo>
                  <a:cubicBezTo>
                    <a:pt x="262" y="296"/>
                    <a:pt x="258" y="298"/>
                    <a:pt x="254" y="301"/>
                  </a:cubicBezTo>
                  <a:close/>
                </a:path>
              </a:pathLst>
            </a:custGeom>
            <a:solidFill>
              <a:srgbClr val="E1ED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4" name="Freeform 326"/>
            <p:cNvSpPr/>
            <p:nvPr/>
          </p:nvSpPr>
          <p:spPr bwMode="auto">
            <a:xfrm>
              <a:off x="3017838" y="1598613"/>
              <a:ext cx="128588" cy="107950"/>
            </a:xfrm>
            <a:custGeom>
              <a:avLst/>
              <a:gdLst>
                <a:gd name="T0" fmla="*/ 42 w 46"/>
                <a:gd name="T1" fmla="*/ 34 h 38"/>
                <a:gd name="T2" fmla="*/ 43 w 46"/>
                <a:gd name="T3" fmla="*/ 20 h 38"/>
                <a:gd name="T4" fmla="*/ 32 w 46"/>
                <a:gd name="T5" fmla="*/ 11 h 38"/>
                <a:gd name="T6" fmla="*/ 21 w 46"/>
                <a:gd name="T7" fmla="*/ 3 h 38"/>
                <a:gd name="T8" fmla="*/ 8 w 46"/>
                <a:gd name="T9" fmla="*/ 4 h 38"/>
                <a:gd name="T10" fmla="*/ 5 w 46"/>
                <a:gd name="T11" fmla="*/ 10 h 38"/>
                <a:gd name="T12" fmla="*/ 5 w 46"/>
                <a:gd name="T13" fmla="*/ 30 h 38"/>
                <a:gd name="T14" fmla="*/ 30 w 46"/>
                <a:gd name="T15" fmla="*/ 37 h 38"/>
                <a:gd name="T16" fmla="*/ 42 w 46"/>
                <a:gd name="T17" fmla="*/ 34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6" h="38">
                  <a:moveTo>
                    <a:pt x="42" y="34"/>
                  </a:moveTo>
                  <a:cubicBezTo>
                    <a:pt x="46" y="30"/>
                    <a:pt x="46" y="23"/>
                    <a:pt x="43" y="20"/>
                  </a:cubicBezTo>
                  <a:cubicBezTo>
                    <a:pt x="40" y="16"/>
                    <a:pt x="36" y="14"/>
                    <a:pt x="32" y="11"/>
                  </a:cubicBezTo>
                  <a:cubicBezTo>
                    <a:pt x="28" y="9"/>
                    <a:pt x="25" y="6"/>
                    <a:pt x="21" y="3"/>
                  </a:cubicBezTo>
                  <a:cubicBezTo>
                    <a:pt x="17" y="0"/>
                    <a:pt x="12" y="0"/>
                    <a:pt x="8" y="4"/>
                  </a:cubicBezTo>
                  <a:cubicBezTo>
                    <a:pt x="6" y="6"/>
                    <a:pt x="5" y="8"/>
                    <a:pt x="5" y="10"/>
                  </a:cubicBezTo>
                  <a:cubicBezTo>
                    <a:pt x="0" y="16"/>
                    <a:pt x="0" y="25"/>
                    <a:pt x="5" y="30"/>
                  </a:cubicBezTo>
                  <a:cubicBezTo>
                    <a:pt x="11" y="35"/>
                    <a:pt x="22" y="37"/>
                    <a:pt x="30" y="37"/>
                  </a:cubicBezTo>
                  <a:cubicBezTo>
                    <a:pt x="34" y="38"/>
                    <a:pt x="39" y="37"/>
                    <a:pt x="42" y="34"/>
                  </a:cubicBezTo>
                  <a:close/>
                </a:path>
              </a:pathLst>
            </a:custGeom>
            <a:solidFill>
              <a:srgbClr val="F8CB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5" name="Freeform 327"/>
            <p:cNvSpPr/>
            <p:nvPr/>
          </p:nvSpPr>
          <p:spPr bwMode="auto">
            <a:xfrm>
              <a:off x="3073400" y="1393825"/>
              <a:ext cx="144463" cy="142875"/>
            </a:xfrm>
            <a:custGeom>
              <a:avLst/>
              <a:gdLst>
                <a:gd name="T0" fmla="*/ 44 w 51"/>
                <a:gd name="T1" fmla="*/ 23 h 51"/>
                <a:gd name="T2" fmla="*/ 17 w 51"/>
                <a:gd name="T3" fmla="*/ 5 h 51"/>
                <a:gd name="T4" fmla="*/ 5 w 51"/>
                <a:gd name="T5" fmla="*/ 19 h 51"/>
                <a:gd name="T6" fmla="*/ 2 w 51"/>
                <a:gd name="T7" fmla="*/ 27 h 51"/>
                <a:gd name="T8" fmla="*/ 1 w 51"/>
                <a:gd name="T9" fmla="*/ 29 h 51"/>
                <a:gd name="T10" fmla="*/ 0 w 51"/>
                <a:gd name="T11" fmla="*/ 36 h 51"/>
                <a:gd name="T12" fmla="*/ 10 w 51"/>
                <a:gd name="T13" fmla="*/ 45 h 51"/>
                <a:gd name="T14" fmla="*/ 38 w 51"/>
                <a:gd name="T15" fmla="*/ 47 h 51"/>
                <a:gd name="T16" fmla="*/ 44 w 51"/>
                <a:gd name="T17" fmla="*/ 23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1" h="51">
                  <a:moveTo>
                    <a:pt x="44" y="23"/>
                  </a:moveTo>
                  <a:cubicBezTo>
                    <a:pt x="37" y="16"/>
                    <a:pt x="26" y="10"/>
                    <a:pt x="17" y="5"/>
                  </a:cubicBezTo>
                  <a:cubicBezTo>
                    <a:pt x="9" y="0"/>
                    <a:pt x="1" y="12"/>
                    <a:pt x="5" y="19"/>
                  </a:cubicBezTo>
                  <a:cubicBezTo>
                    <a:pt x="3" y="21"/>
                    <a:pt x="1" y="24"/>
                    <a:pt x="2" y="27"/>
                  </a:cubicBezTo>
                  <a:cubicBezTo>
                    <a:pt x="2" y="28"/>
                    <a:pt x="1" y="28"/>
                    <a:pt x="1" y="29"/>
                  </a:cubicBezTo>
                  <a:cubicBezTo>
                    <a:pt x="0" y="32"/>
                    <a:pt x="0" y="34"/>
                    <a:pt x="0" y="36"/>
                  </a:cubicBezTo>
                  <a:cubicBezTo>
                    <a:pt x="1" y="42"/>
                    <a:pt x="5" y="44"/>
                    <a:pt x="10" y="45"/>
                  </a:cubicBezTo>
                  <a:cubicBezTo>
                    <a:pt x="18" y="48"/>
                    <a:pt x="29" y="51"/>
                    <a:pt x="38" y="47"/>
                  </a:cubicBezTo>
                  <a:cubicBezTo>
                    <a:pt x="48" y="43"/>
                    <a:pt x="51" y="31"/>
                    <a:pt x="44" y="23"/>
                  </a:cubicBezTo>
                  <a:close/>
                </a:path>
              </a:pathLst>
            </a:custGeom>
            <a:solidFill>
              <a:srgbClr val="F8CB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6" name="Freeform 328"/>
            <p:cNvSpPr/>
            <p:nvPr/>
          </p:nvSpPr>
          <p:spPr bwMode="auto">
            <a:xfrm>
              <a:off x="2933700" y="979488"/>
              <a:ext cx="387350" cy="785813"/>
            </a:xfrm>
            <a:custGeom>
              <a:avLst/>
              <a:gdLst>
                <a:gd name="T0" fmla="*/ 36 w 138"/>
                <a:gd name="T1" fmla="*/ 279 h 279"/>
                <a:gd name="T2" fmla="*/ 17 w 138"/>
                <a:gd name="T3" fmla="*/ 268 h 279"/>
                <a:gd name="T4" fmla="*/ 6 w 138"/>
                <a:gd name="T5" fmla="*/ 255 h 279"/>
                <a:gd name="T6" fmla="*/ 4 w 138"/>
                <a:gd name="T7" fmla="*/ 243 h 279"/>
                <a:gd name="T8" fmla="*/ 1 w 138"/>
                <a:gd name="T9" fmla="*/ 210 h 279"/>
                <a:gd name="T10" fmla="*/ 1 w 138"/>
                <a:gd name="T11" fmla="*/ 184 h 279"/>
                <a:gd name="T12" fmla="*/ 7 w 138"/>
                <a:gd name="T13" fmla="*/ 158 h 279"/>
                <a:gd name="T14" fmla="*/ 9 w 138"/>
                <a:gd name="T15" fmla="*/ 136 h 279"/>
                <a:gd name="T16" fmla="*/ 20 w 138"/>
                <a:gd name="T17" fmla="*/ 110 h 279"/>
                <a:gd name="T18" fmla="*/ 41 w 138"/>
                <a:gd name="T19" fmla="*/ 70 h 279"/>
                <a:gd name="T20" fmla="*/ 99 w 138"/>
                <a:gd name="T21" fmla="*/ 6 h 279"/>
                <a:gd name="T22" fmla="*/ 119 w 138"/>
                <a:gd name="T23" fmla="*/ 0 h 279"/>
                <a:gd name="T24" fmla="*/ 133 w 138"/>
                <a:gd name="T25" fmla="*/ 4 h 279"/>
                <a:gd name="T26" fmla="*/ 138 w 138"/>
                <a:gd name="T27" fmla="*/ 6 h 279"/>
                <a:gd name="T28" fmla="*/ 109 w 138"/>
                <a:gd name="T29" fmla="*/ 19 h 279"/>
                <a:gd name="T30" fmla="*/ 83 w 138"/>
                <a:gd name="T31" fmla="*/ 47 h 279"/>
                <a:gd name="T32" fmla="*/ 29 w 138"/>
                <a:gd name="T33" fmla="*/ 153 h 279"/>
                <a:gd name="T34" fmla="*/ 20 w 138"/>
                <a:gd name="T35" fmla="*/ 203 h 279"/>
                <a:gd name="T36" fmla="*/ 18 w 138"/>
                <a:gd name="T37" fmla="*/ 217 h 279"/>
                <a:gd name="T38" fmla="*/ 21 w 138"/>
                <a:gd name="T39" fmla="*/ 236 h 279"/>
                <a:gd name="T40" fmla="*/ 32 w 138"/>
                <a:gd name="T41" fmla="*/ 269 h 279"/>
                <a:gd name="T42" fmla="*/ 36 w 138"/>
                <a:gd name="T43" fmla="*/ 279 h 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38" h="279">
                  <a:moveTo>
                    <a:pt x="36" y="279"/>
                  </a:moveTo>
                  <a:cubicBezTo>
                    <a:pt x="29" y="276"/>
                    <a:pt x="23" y="272"/>
                    <a:pt x="17" y="268"/>
                  </a:cubicBezTo>
                  <a:cubicBezTo>
                    <a:pt x="13" y="265"/>
                    <a:pt x="8" y="260"/>
                    <a:pt x="6" y="255"/>
                  </a:cubicBezTo>
                  <a:cubicBezTo>
                    <a:pt x="4" y="251"/>
                    <a:pt x="4" y="247"/>
                    <a:pt x="4" y="243"/>
                  </a:cubicBezTo>
                  <a:cubicBezTo>
                    <a:pt x="3" y="232"/>
                    <a:pt x="2" y="221"/>
                    <a:pt x="1" y="210"/>
                  </a:cubicBezTo>
                  <a:cubicBezTo>
                    <a:pt x="0" y="201"/>
                    <a:pt x="0" y="193"/>
                    <a:pt x="1" y="184"/>
                  </a:cubicBezTo>
                  <a:cubicBezTo>
                    <a:pt x="2" y="175"/>
                    <a:pt x="5" y="167"/>
                    <a:pt x="7" y="158"/>
                  </a:cubicBezTo>
                  <a:cubicBezTo>
                    <a:pt x="8" y="151"/>
                    <a:pt x="8" y="143"/>
                    <a:pt x="9" y="136"/>
                  </a:cubicBezTo>
                  <a:cubicBezTo>
                    <a:pt x="11" y="127"/>
                    <a:pt x="16" y="118"/>
                    <a:pt x="20" y="110"/>
                  </a:cubicBezTo>
                  <a:cubicBezTo>
                    <a:pt x="27" y="96"/>
                    <a:pt x="34" y="83"/>
                    <a:pt x="41" y="70"/>
                  </a:cubicBezTo>
                  <a:cubicBezTo>
                    <a:pt x="55" y="42"/>
                    <a:pt x="71" y="20"/>
                    <a:pt x="99" y="6"/>
                  </a:cubicBezTo>
                  <a:cubicBezTo>
                    <a:pt x="105" y="3"/>
                    <a:pt x="112" y="0"/>
                    <a:pt x="119" y="0"/>
                  </a:cubicBezTo>
                  <a:cubicBezTo>
                    <a:pt x="124" y="0"/>
                    <a:pt x="129" y="2"/>
                    <a:pt x="133" y="4"/>
                  </a:cubicBezTo>
                  <a:cubicBezTo>
                    <a:pt x="135" y="5"/>
                    <a:pt x="136" y="5"/>
                    <a:pt x="138" y="6"/>
                  </a:cubicBezTo>
                  <a:cubicBezTo>
                    <a:pt x="128" y="9"/>
                    <a:pt x="119" y="11"/>
                    <a:pt x="109" y="19"/>
                  </a:cubicBezTo>
                  <a:cubicBezTo>
                    <a:pt x="99" y="27"/>
                    <a:pt x="91" y="37"/>
                    <a:pt x="83" y="47"/>
                  </a:cubicBezTo>
                  <a:cubicBezTo>
                    <a:pt x="60" y="79"/>
                    <a:pt x="36" y="114"/>
                    <a:pt x="29" y="153"/>
                  </a:cubicBezTo>
                  <a:cubicBezTo>
                    <a:pt x="26" y="169"/>
                    <a:pt x="23" y="186"/>
                    <a:pt x="20" y="203"/>
                  </a:cubicBezTo>
                  <a:cubicBezTo>
                    <a:pt x="19" y="207"/>
                    <a:pt x="18" y="212"/>
                    <a:pt x="18" y="217"/>
                  </a:cubicBezTo>
                  <a:cubicBezTo>
                    <a:pt x="18" y="223"/>
                    <a:pt x="19" y="230"/>
                    <a:pt x="21" y="236"/>
                  </a:cubicBezTo>
                  <a:cubicBezTo>
                    <a:pt x="24" y="247"/>
                    <a:pt x="28" y="258"/>
                    <a:pt x="32" y="269"/>
                  </a:cubicBezTo>
                  <a:cubicBezTo>
                    <a:pt x="33" y="272"/>
                    <a:pt x="35" y="276"/>
                    <a:pt x="36" y="279"/>
                  </a:cubicBezTo>
                  <a:close/>
                </a:path>
              </a:pathLst>
            </a:custGeom>
            <a:solidFill>
              <a:srgbClr val="7EB4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7" name="Freeform 329"/>
            <p:cNvSpPr/>
            <p:nvPr/>
          </p:nvSpPr>
          <p:spPr bwMode="auto">
            <a:xfrm>
              <a:off x="3476625" y="1146175"/>
              <a:ext cx="277813" cy="534988"/>
            </a:xfrm>
            <a:custGeom>
              <a:avLst/>
              <a:gdLst>
                <a:gd name="T0" fmla="*/ 96 w 99"/>
                <a:gd name="T1" fmla="*/ 190 h 190"/>
                <a:gd name="T2" fmla="*/ 96 w 99"/>
                <a:gd name="T3" fmla="*/ 187 h 190"/>
                <a:gd name="T4" fmla="*/ 93 w 99"/>
                <a:gd name="T5" fmla="*/ 178 h 190"/>
                <a:gd name="T6" fmla="*/ 92 w 99"/>
                <a:gd name="T7" fmla="*/ 174 h 190"/>
                <a:gd name="T8" fmla="*/ 90 w 99"/>
                <a:gd name="T9" fmla="*/ 169 h 190"/>
                <a:gd name="T10" fmla="*/ 84 w 99"/>
                <a:gd name="T11" fmla="*/ 148 h 190"/>
                <a:gd name="T12" fmla="*/ 79 w 99"/>
                <a:gd name="T13" fmla="*/ 138 h 190"/>
                <a:gd name="T14" fmla="*/ 75 w 99"/>
                <a:gd name="T15" fmla="*/ 127 h 190"/>
                <a:gd name="T16" fmla="*/ 70 w 99"/>
                <a:gd name="T17" fmla="*/ 117 h 190"/>
                <a:gd name="T18" fmla="*/ 65 w 99"/>
                <a:gd name="T19" fmla="*/ 106 h 190"/>
                <a:gd name="T20" fmla="*/ 55 w 99"/>
                <a:gd name="T21" fmla="*/ 85 h 190"/>
                <a:gd name="T22" fmla="*/ 49 w 99"/>
                <a:gd name="T23" fmla="*/ 75 h 190"/>
                <a:gd name="T24" fmla="*/ 44 w 99"/>
                <a:gd name="T25" fmla="*/ 65 h 190"/>
                <a:gd name="T26" fmla="*/ 33 w 99"/>
                <a:gd name="T27" fmla="*/ 47 h 190"/>
                <a:gd name="T28" fmla="*/ 24 w 99"/>
                <a:gd name="T29" fmla="*/ 31 h 190"/>
                <a:gd name="T30" fmla="*/ 15 w 99"/>
                <a:gd name="T31" fmla="*/ 17 h 190"/>
                <a:gd name="T32" fmla="*/ 8 w 99"/>
                <a:gd name="T33" fmla="*/ 7 h 190"/>
                <a:gd name="T34" fmla="*/ 2 w 99"/>
                <a:gd name="T35" fmla="*/ 2 h 190"/>
                <a:gd name="T36" fmla="*/ 0 w 99"/>
                <a:gd name="T37" fmla="*/ 0 h 190"/>
                <a:gd name="T38" fmla="*/ 3 w 99"/>
                <a:gd name="T39" fmla="*/ 1 h 190"/>
                <a:gd name="T40" fmla="*/ 9 w 99"/>
                <a:gd name="T41" fmla="*/ 6 h 190"/>
                <a:gd name="T42" fmla="*/ 17 w 99"/>
                <a:gd name="T43" fmla="*/ 15 h 190"/>
                <a:gd name="T44" fmla="*/ 27 w 99"/>
                <a:gd name="T45" fmla="*/ 28 h 190"/>
                <a:gd name="T46" fmla="*/ 38 w 99"/>
                <a:gd name="T47" fmla="*/ 44 h 190"/>
                <a:gd name="T48" fmla="*/ 49 w 99"/>
                <a:gd name="T49" fmla="*/ 62 h 190"/>
                <a:gd name="T50" fmla="*/ 61 w 99"/>
                <a:gd name="T51" fmla="*/ 82 h 190"/>
                <a:gd name="T52" fmla="*/ 66 w 99"/>
                <a:gd name="T53" fmla="*/ 92 h 190"/>
                <a:gd name="T54" fmla="*/ 71 w 99"/>
                <a:gd name="T55" fmla="*/ 103 h 190"/>
                <a:gd name="T56" fmla="*/ 76 w 99"/>
                <a:gd name="T57" fmla="*/ 113 h 190"/>
                <a:gd name="T58" fmla="*/ 81 w 99"/>
                <a:gd name="T59" fmla="*/ 124 h 190"/>
                <a:gd name="T60" fmla="*/ 89 w 99"/>
                <a:gd name="T61" fmla="*/ 146 h 190"/>
                <a:gd name="T62" fmla="*/ 95 w 99"/>
                <a:gd name="T63" fmla="*/ 167 h 190"/>
                <a:gd name="T64" fmla="*/ 99 w 99"/>
                <a:gd name="T65" fmla="*/ 181 h 190"/>
                <a:gd name="T66" fmla="*/ 96 w 99"/>
                <a:gd name="T67" fmla="*/ 190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99" h="190">
                  <a:moveTo>
                    <a:pt x="96" y="190"/>
                  </a:moveTo>
                  <a:cubicBezTo>
                    <a:pt x="96" y="189"/>
                    <a:pt x="96" y="188"/>
                    <a:pt x="96" y="187"/>
                  </a:cubicBezTo>
                  <a:cubicBezTo>
                    <a:pt x="95" y="184"/>
                    <a:pt x="94" y="181"/>
                    <a:pt x="93" y="178"/>
                  </a:cubicBezTo>
                  <a:cubicBezTo>
                    <a:pt x="93" y="177"/>
                    <a:pt x="92" y="175"/>
                    <a:pt x="92" y="174"/>
                  </a:cubicBezTo>
                  <a:cubicBezTo>
                    <a:pt x="91" y="172"/>
                    <a:pt x="91" y="170"/>
                    <a:pt x="90" y="169"/>
                  </a:cubicBezTo>
                  <a:cubicBezTo>
                    <a:pt x="88" y="162"/>
                    <a:pt x="86" y="155"/>
                    <a:pt x="84" y="148"/>
                  </a:cubicBezTo>
                  <a:cubicBezTo>
                    <a:pt x="82" y="145"/>
                    <a:pt x="81" y="142"/>
                    <a:pt x="79" y="138"/>
                  </a:cubicBezTo>
                  <a:cubicBezTo>
                    <a:pt x="78" y="134"/>
                    <a:pt x="76" y="131"/>
                    <a:pt x="75" y="127"/>
                  </a:cubicBezTo>
                  <a:cubicBezTo>
                    <a:pt x="74" y="124"/>
                    <a:pt x="72" y="120"/>
                    <a:pt x="70" y="117"/>
                  </a:cubicBezTo>
                  <a:cubicBezTo>
                    <a:pt x="69" y="113"/>
                    <a:pt x="67" y="110"/>
                    <a:pt x="65" y="106"/>
                  </a:cubicBezTo>
                  <a:cubicBezTo>
                    <a:pt x="62" y="99"/>
                    <a:pt x="58" y="92"/>
                    <a:pt x="55" y="85"/>
                  </a:cubicBezTo>
                  <a:cubicBezTo>
                    <a:pt x="53" y="82"/>
                    <a:pt x="51" y="78"/>
                    <a:pt x="49" y="75"/>
                  </a:cubicBezTo>
                  <a:cubicBezTo>
                    <a:pt x="47" y="72"/>
                    <a:pt x="46" y="69"/>
                    <a:pt x="44" y="65"/>
                  </a:cubicBezTo>
                  <a:cubicBezTo>
                    <a:pt x="40" y="59"/>
                    <a:pt x="37" y="53"/>
                    <a:pt x="33" y="47"/>
                  </a:cubicBezTo>
                  <a:cubicBezTo>
                    <a:pt x="30" y="41"/>
                    <a:pt x="27" y="36"/>
                    <a:pt x="24" y="31"/>
                  </a:cubicBezTo>
                  <a:cubicBezTo>
                    <a:pt x="21" y="26"/>
                    <a:pt x="18" y="21"/>
                    <a:pt x="15" y="17"/>
                  </a:cubicBezTo>
                  <a:cubicBezTo>
                    <a:pt x="12" y="13"/>
                    <a:pt x="10" y="10"/>
                    <a:pt x="8" y="7"/>
                  </a:cubicBezTo>
                  <a:cubicBezTo>
                    <a:pt x="6" y="5"/>
                    <a:pt x="4" y="3"/>
                    <a:pt x="2" y="2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1" y="0"/>
                    <a:pt x="3" y="1"/>
                  </a:cubicBezTo>
                  <a:cubicBezTo>
                    <a:pt x="4" y="2"/>
                    <a:pt x="6" y="4"/>
                    <a:pt x="9" y="6"/>
                  </a:cubicBezTo>
                  <a:cubicBezTo>
                    <a:pt x="11" y="9"/>
                    <a:pt x="14" y="12"/>
                    <a:pt x="17" y="15"/>
                  </a:cubicBezTo>
                  <a:cubicBezTo>
                    <a:pt x="20" y="19"/>
                    <a:pt x="24" y="23"/>
                    <a:pt x="27" y="28"/>
                  </a:cubicBezTo>
                  <a:cubicBezTo>
                    <a:pt x="30" y="33"/>
                    <a:pt x="34" y="38"/>
                    <a:pt x="38" y="44"/>
                  </a:cubicBezTo>
                  <a:cubicBezTo>
                    <a:pt x="41" y="50"/>
                    <a:pt x="45" y="56"/>
                    <a:pt x="49" y="62"/>
                  </a:cubicBezTo>
                  <a:cubicBezTo>
                    <a:pt x="53" y="68"/>
                    <a:pt x="57" y="75"/>
                    <a:pt x="61" y="82"/>
                  </a:cubicBezTo>
                  <a:cubicBezTo>
                    <a:pt x="62" y="85"/>
                    <a:pt x="64" y="88"/>
                    <a:pt x="66" y="92"/>
                  </a:cubicBezTo>
                  <a:cubicBezTo>
                    <a:pt x="68" y="95"/>
                    <a:pt x="70" y="99"/>
                    <a:pt x="71" y="103"/>
                  </a:cubicBezTo>
                  <a:cubicBezTo>
                    <a:pt x="73" y="106"/>
                    <a:pt x="75" y="110"/>
                    <a:pt x="76" y="113"/>
                  </a:cubicBezTo>
                  <a:cubicBezTo>
                    <a:pt x="78" y="117"/>
                    <a:pt x="80" y="121"/>
                    <a:pt x="81" y="124"/>
                  </a:cubicBezTo>
                  <a:cubicBezTo>
                    <a:pt x="84" y="131"/>
                    <a:pt x="87" y="139"/>
                    <a:pt x="89" y="146"/>
                  </a:cubicBezTo>
                  <a:cubicBezTo>
                    <a:pt x="92" y="153"/>
                    <a:pt x="94" y="160"/>
                    <a:pt x="95" y="167"/>
                  </a:cubicBezTo>
                  <a:cubicBezTo>
                    <a:pt x="97" y="172"/>
                    <a:pt x="98" y="177"/>
                    <a:pt x="99" y="181"/>
                  </a:cubicBezTo>
                  <a:cubicBezTo>
                    <a:pt x="98" y="184"/>
                    <a:pt x="97" y="187"/>
                    <a:pt x="96" y="190"/>
                  </a:cubicBezTo>
                  <a:close/>
                </a:path>
              </a:pathLst>
            </a:custGeom>
            <a:solidFill>
              <a:srgbClr val="7EB4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8" name="Freeform 330"/>
            <p:cNvSpPr/>
            <p:nvPr/>
          </p:nvSpPr>
          <p:spPr bwMode="auto">
            <a:xfrm>
              <a:off x="3287713" y="1160463"/>
              <a:ext cx="430213" cy="601663"/>
            </a:xfrm>
            <a:custGeom>
              <a:avLst/>
              <a:gdLst>
                <a:gd name="T0" fmla="*/ 151 w 153"/>
                <a:gd name="T1" fmla="*/ 214 h 214"/>
                <a:gd name="T2" fmla="*/ 144 w 153"/>
                <a:gd name="T3" fmla="*/ 197 h 214"/>
                <a:gd name="T4" fmla="*/ 134 w 153"/>
                <a:gd name="T5" fmla="*/ 176 h 214"/>
                <a:gd name="T6" fmla="*/ 123 w 153"/>
                <a:gd name="T7" fmla="*/ 154 h 214"/>
                <a:gd name="T8" fmla="*/ 111 w 153"/>
                <a:gd name="T9" fmla="*/ 130 h 214"/>
                <a:gd name="T10" fmla="*/ 97 w 153"/>
                <a:gd name="T11" fmla="*/ 107 h 214"/>
                <a:gd name="T12" fmla="*/ 83 w 153"/>
                <a:gd name="T13" fmla="*/ 83 h 214"/>
                <a:gd name="T14" fmla="*/ 68 w 153"/>
                <a:gd name="T15" fmla="*/ 62 h 214"/>
                <a:gd name="T16" fmla="*/ 51 w 153"/>
                <a:gd name="T17" fmla="*/ 44 h 214"/>
                <a:gd name="T18" fmla="*/ 35 w 153"/>
                <a:gd name="T19" fmla="*/ 29 h 214"/>
                <a:gd name="T20" fmla="*/ 9 w 153"/>
                <a:gd name="T21" fmla="*/ 8 h 214"/>
                <a:gd name="T22" fmla="*/ 0 w 153"/>
                <a:gd name="T23" fmla="*/ 0 h 214"/>
                <a:gd name="T24" fmla="*/ 10 w 153"/>
                <a:gd name="T25" fmla="*/ 7 h 214"/>
                <a:gd name="T26" fmla="*/ 22 w 153"/>
                <a:gd name="T27" fmla="*/ 15 h 214"/>
                <a:gd name="T28" fmla="*/ 37 w 153"/>
                <a:gd name="T29" fmla="*/ 26 h 214"/>
                <a:gd name="T30" fmla="*/ 55 w 153"/>
                <a:gd name="T31" fmla="*/ 40 h 214"/>
                <a:gd name="T32" fmla="*/ 72 w 153"/>
                <a:gd name="T33" fmla="*/ 58 h 214"/>
                <a:gd name="T34" fmla="*/ 88 w 153"/>
                <a:gd name="T35" fmla="*/ 79 h 214"/>
                <a:gd name="T36" fmla="*/ 103 w 153"/>
                <a:gd name="T37" fmla="*/ 103 h 214"/>
                <a:gd name="T38" fmla="*/ 117 w 153"/>
                <a:gd name="T39" fmla="*/ 127 h 214"/>
                <a:gd name="T40" fmla="*/ 129 w 153"/>
                <a:gd name="T41" fmla="*/ 151 h 214"/>
                <a:gd name="T42" fmla="*/ 139 w 153"/>
                <a:gd name="T43" fmla="*/ 174 h 214"/>
                <a:gd name="T44" fmla="*/ 147 w 153"/>
                <a:gd name="T45" fmla="*/ 195 h 214"/>
                <a:gd name="T46" fmla="*/ 153 w 153"/>
                <a:gd name="T47" fmla="*/ 211 h 214"/>
                <a:gd name="T48" fmla="*/ 153 w 153"/>
                <a:gd name="T49" fmla="*/ 211 h 214"/>
                <a:gd name="T50" fmla="*/ 151 w 153"/>
                <a:gd name="T51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53" h="214">
                  <a:moveTo>
                    <a:pt x="151" y="214"/>
                  </a:moveTo>
                  <a:cubicBezTo>
                    <a:pt x="149" y="209"/>
                    <a:pt x="146" y="203"/>
                    <a:pt x="144" y="197"/>
                  </a:cubicBezTo>
                  <a:cubicBezTo>
                    <a:pt x="141" y="190"/>
                    <a:pt x="138" y="183"/>
                    <a:pt x="134" y="176"/>
                  </a:cubicBezTo>
                  <a:cubicBezTo>
                    <a:pt x="131" y="169"/>
                    <a:pt x="127" y="162"/>
                    <a:pt x="123" y="154"/>
                  </a:cubicBezTo>
                  <a:cubicBezTo>
                    <a:pt x="120" y="146"/>
                    <a:pt x="115" y="138"/>
                    <a:pt x="111" y="130"/>
                  </a:cubicBezTo>
                  <a:cubicBezTo>
                    <a:pt x="107" y="122"/>
                    <a:pt x="102" y="114"/>
                    <a:pt x="97" y="107"/>
                  </a:cubicBezTo>
                  <a:cubicBezTo>
                    <a:pt x="93" y="99"/>
                    <a:pt x="88" y="91"/>
                    <a:pt x="83" y="83"/>
                  </a:cubicBezTo>
                  <a:cubicBezTo>
                    <a:pt x="78" y="76"/>
                    <a:pt x="73" y="69"/>
                    <a:pt x="68" y="62"/>
                  </a:cubicBezTo>
                  <a:cubicBezTo>
                    <a:pt x="62" y="55"/>
                    <a:pt x="57" y="49"/>
                    <a:pt x="51" y="44"/>
                  </a:cubicBezTo>
                  <a:cubicBezTo>
                    <a:pt x="46" y="39"/>
                    <a:pt x="40" y="34"/>
                    <a:pt x="35" y="29"/>
                  </a:cubicBezTo>
                  <a:cubicBezTo>
                    <a:pt x="24" y="21"/>
                    <a:pt x="15" y="13"/>
                    <a:pt x="9" y="8"/>
                  </a:cubicBezTo>
                  <a:cubicBezTo>
                    <a:pt x="4" y="3"/>
                    <a:pt x="0" y="0"/>
                    <a:pt x="0" y="0"/>
                  </a:cubicBezTo>
                  <a:cubicBezTo>
                    <a:pt x="0" y="0"/>
                    <a:pt x="4" y="3"/>
                    <a:pt x="10" y="7"/>
                  </a:cubicBezTo>
                  <a:cubicBezTo>
                    <a:pt x="14" y="9"/>
                    <a:pt x="18" y="12"/>
                    <a:pt x="22" y="15"/>
                  </a:cubicBezTo>
                  <a:cubicBezTo>
                    <a:pt x="27" y="18"/>
                    <a:pt x="32" y="22"/>
                    <a:pt x="37" y="26"/>
                  </a:cubicBezTo>
                  <a:cubicBezTo>
                    <a:pt x="43" y="30"/>
                    <a:pt x="49" y="35"/>
                    <a:pt x="55" y="40"/>
                  </a:cubicBezTo>
                  <a:cubicBezTo>
                    <a:pt x="61" y="45"/>
                    <a:pt x="67" y="51"/>
                    <a:pt x="72" y="58"/>
                  </a:cubicBezTo>
                  <a:cubicBezTo>
                    <a:pt x="78" y="64"/>
                    <a:pt x="83" y="72"/>
                    <a:pt x="88" y="79"/>
                  </a:cubicBezTo>
                  <a:cubicBezTo>
                    <a:pt x="94" y="87"/>
                    <a:pt x="99" y="95"/>
                    <a:pt x="103" y="103"/>
                  </a:cubicBezTo>
                  <a:cubicBezTo>
                    <a:pt x="108" y="111"/>
                    <a:pt x="113" y="119"/>
                    <a:pt x="117" y="127"/>
                  </a:cubicBezTo>
                  <a:cubicBezTo>
                    <a:pt x="121" y="135"/>
                    <a:pt x="125" y="143"/>
                    <a:pt x="129" y="151"/>
                  </a:cubicBezTo>
                  <a:cubicBezTo>
                    <a:pt x="133" y="159"/>
                    <a:pt x="136" y="166"/>
                    <a:pt x="139" y="174"/>
                  </a:cubicBezTo>
                  <a:cubicBezTo>
                    <a:pt x="142" y="181"/>
                    <a:pt x="145" y="188"/>
                    <a:pt x="147" y="195"/>
                  </a:cubicBezTo>
                  <a:cubicBezTo>
                    <a:pt x="149" y="201"/>
                    <a:pt x="151" y="206"/>
                    <a:pt x="153" y="211"/>
                  </a:cubicBezTo>
                  <a:cubicBezTo>
                    <a:pt x="153" y="211"/>
                    <a:pt x="153" y="211"/>
                    <a:pt x="153" y="211"/>
                  </a:cubicBezTo>
                  <a:cubicBezTo>
                    <a:pt x="152" y="212"/>
                    <a:pt x="152" y="213"/>
                    <a:pt x="151" y="214"/>
                  </a:cubicBezTo>
                  <a:close/>
                </a:path>
              </a:pathLst>
            </a:custGeom>
            <a:solidFill>
              <a:srgbClr val="7EB4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9" name="Freeform 331"/>
            <p:cNvSpPr/>
            <p:nvPr/>
          </p:nvSpPr>
          <p:spPr bwMode="auto">
            <a:xfrm>
              <a:off x="3135313" y="1303338"/>
              <a:ext cx="546100" cy="498475"/>
            </a:xfrm>
            <a:custGeom>
              <a:avLst/>
              <a:gdLst>
                <a:gd name="T0" fmla="*/ 193 w 194"/>
                <a:gd name="T1" fmla="*/ 177 h 177"/>
                <a:gd name="T2" fmla="*/ 190 w 194"/>
                <a:gd name="T3" fmla="*/ 173 h 177"/>
                <a:gd name="T4" fmla="*/ 186 w 194"/>
                <a:gd name="T5" fmla="*/ 167 h 177"/>
                <a:gd name="T6" fmla="*/ 181 w 194"/>
                <a:gd name="T7" fmla="*/ 160 h 177"/>
                <a:gd name="T8" fmla="*/ 175 w 194"/>
                <a:gd name="T9" fmla="*/ 153 h 177"/>
                <a:gd name="T10" fmla="*/ 169 w 194"/>
                <a:gd name="T11" fmla="*/ 144 h 177"/>
                <a:gd name="T12" fmla="*/ 162 w 194"/>
                <a:gd name="T13" fmla="*/ 136 h 177"/>
                <a:gd name="T14" fmla="*/ 155 w 194"/>
                <a:gd name="T15" fmla="*/ 127 h 177"/>
                <a:gd name="T16" fmla="*/ 147 w 194"/>
                <a:gd name="T17" fmla="*/ 118 h 177"/>
                <a:gd name="T18" fmla="*/ 130 w 194"/>
                <a:gd name="T19" fmla="*/ 100 h 177"/>
                <a:gd name="T20" fmla="*/ 112 w 194"/>
                <a:gd name="T21" fmla="*/ 82 h 177"/>
                <a:gd name="T22" fmla="*/ 93 w 194"/>
                <a:gd name="T23" fmla="*/ 64 h 177"/>
                <a:gd name="T24" fmla="*/ 74 w 194"/>
                <a:gd name="T25" fmla="*/ 49 h 177"/>
                <a:gd name="T26" fmla="*/ 64 w 194"/>
                <a:gd name="T27" fmla="*/ 41 h 177"/>
                <a:gd name="T28" fmla="*/ 55 w 194"/>
                <a:gd name="T29" fmla="*/ 35 h 177"/>
                <a:gd name="T30" fmla="*/ 46 w 194"/>
                <a:gd name="T31" fmla="*/ 28 h 177"/>
                <a:gd name="T32" fmla="*/ 37 w 194"/>
                <a:gd name="T33" fmla="*/ 23 h 177"/>
                <a:gd name="T34" fmla="*/ 30 w 194"/>
                <a:gd name="T35" fmla="*/ 18 h 177"/>
                <a:gd name="T36" fmla="*/ 22 w 194"/>
                <a:gd name="T37" fmla="*/ 13 h 177"/>
                <a:gd name="T38" fmla="*/ 16 w 194"/>
                <a:gd name="T39" fmla="*/ 9 h 177"/>
                <a:gd name="T40" fmla="*/ 11 w 194"/>
                <a:gd name="T41" fmla="*/ 6 h 177"/>
                <a:gd name="T42" fmla="*/ 0 w 194"/>
                <a:gd name="T43" fmla="*/ 0 h 177"/>
                <a:gd name="T44" fmla="*/ 11 w 194"/>
                <a:gd name="T45" fmla="*/ 5 h 177"/>
                <a:gd name="T46" fmla="*/ 17 w 194"/>
                <a:gd name="T47" fmla="*/ 7 h 177"/>
                <a:gd name="T48" fmla="*/ 24 w 194"/>
                <a:gd name="T49" fmla="*/ 11 h 177"/>
                <a:gd name="T50" fmla="*/ 32 w 194"/>
                <a:gd name="T51" fmla="*/ 15 h 177"/>
                <a:gd name="T52" fmla="*/ 40 w 194"/>
                <a:gd name="T53" fmla="*/ 19 h 177"/>
                <a:gd name="T54" fmla="*/ 49 w 194"/>
                <a:gd name="T55" fmla="*/ 24 h 177"/>
                <a:gd name="T56" fmla="*/ 58 w 194"/>
                <a:gd name="T57" fmla="*/ 30 h 177"/>
                <a:gd name="T58" fmla="*/ 68 w 194"/>
                <a:gd name="T59" fmla="*/ 37 h 177"/>
                <a:gd name="T60" fmla="*/ 77 w 194"/>
                <a:gd name="T61" fmla="*/ 44 h 177"/>
                <a:gd name="T62" fmla="*/ 97 w 194"/>
                <a:gd name="T63" fmla="*/ 59 h 177"/>
                <a:gd name="T64" fmla="*/ 117 w 194"/>
                <a:gd name="T65" fmla="*/ 76 h 177"/>
                <a:gd name="T66" fmla="*/ 135 w 194"/>
                <a:gd name="T67" fmla="*/ 95 h 177"/>
                <a:gd name="T68" fmla="*/ 152 w 194"/>
                <a:gd name="T69" fmla="*/ 114 h 177"/>
                <a:gd name="T70" fmla="*/ 160 w 194"/>
                <a:gd name="T71" fmla="*/ 123 h 177"/>
                <a:gd name="T72" fmla="*/ 167 w 194"/>
                <a:gd name="T73" fmla="*/ 133 h 177"/>
                <a:gd name="T74" fmla="*/ 173 w 194"/>
                <a:gd name="T75" fmla="*/ 142 h 177"/>
                <a:gd name="T76" fmla="*/ 179 w 194"/>
                <a:gd name="T77" fmla="*/ 150 h 177"/>
                <a:gd name="T78" fmla="*/ 184 w 194"/>
                <a:gd name="T79" fmla="*/ 158 h 177"/>
                <a:gd name="T80" fmla="*/ 188 w 194"/>
                <a:gd name="T81" fmla="*/ 165 h 177"/>
                <a:gd name="T82" fmla="*/ 192 w 194"/>
                <a:gd name="T83" fmla="*/ 172 h 177"/>
                <a:gd name="T84" fmla="*/ 194 w 194"/>
                <a:gd name="T85" fmla="*/ 176 h 177"/>
                <a:gd name="T86" fmla="*/ 193 w 194"/>
                <a:gd name="T87" fmla="*/ 177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94" h="177">
                  <a:moveTo>
                    <a:pt x="193" y="177"/>
                  </a:moveTo>
                  <a:cubicBezTo>
                    <a:pt x="192" y="176"/>
                    <a:pt x="191" y="175"/>
                    <a:pt x="190" y="173"/>
                  </a:cubicBezTo>
                  <a:cubicBezTo>
                    <a:pt x="189" y="171"/>
                    <a:pt x="187" y="169"/>
                    <a:pt x="186" y="167"/>
                  </a:cubicBezTo>
                  <a:cubicBezTo>
                    <a:pt x="184" y="165"/>
                    <a:pt x="183" y="163"/>
                    <a:pt x="181" y="160"/>
                  </a:cubicBezTo>
                  <a:cubicBezTo>
                    <a:pt x="179" y="158"/>
                    <a:pt x="177" y="155"/>
                    <a:pt x="175" y="153"/>
                  </a:cubicBezTo>
                  <a:cubicBezTo>
                    <a:pt x="173" y="150"/>
                    <a:pt x="171" y="147"/>
                    <a:pt x="169" y="144"/>
                  </a:cubicBezTo>
                  <a:cubicBezTo>
                    <a:pt x="167" y="142"/>
                    <a:pt x="165" y="139"/>
                    <a:pt x="162" y="136"/>
                  </a:cubicBezTo>
                  <a:cubicBezTo>
                    <a:pt x="160" y="133"/>
                    <a:pt x="158" y="130"/>
                    <a:pt x="155" y="127"/>
                  </a:cubicBezTo>
                  <a:cubicBezTo>
                    <a:pt x="153" y="124"/>
                    <a:pt x="150" y="121"/>
                    <a:pt x="147" y="118"/>
                  </a:cubicBezTo>
                  <a:cubicBezTo>
                    <a:pt x="142" y="112"/>
                    <a:pt x="136" y="106"/>
                    <a:pt x="130" y="100"/>
                  </a:cubicBezTo>
                  <a:cubicBezTo>
                    <a:pt x="125" y="93"/>
                    <a:pt x="118" y="88"/>
                    <a:pt x="112" y="82"/>
                  </a:cubicBezTo>
                  <a:cubicBezTo>
                    <a:pt x="106" y="76"/>
                    <a:pt x="99" y="70"/>
                    <a:pt x="93" y="64"/>
                  </a:cubicBezTo>
                  <a:cubicBezTo>
                    <a:pt x="86" y="59"/>
                    <a:pt x="80" y="54"/>
                    <a:pt x="74" y="49"/>
                  </a:cubicBezTo>
                  <a:cubicBezTo>
                    <a:pt x="70" y="46"/>
                    <a:pt x="67" y="44"/>
                    <a:pt x="64" y="41"/>
                  </a:cubicBezTo>
                  <a:cubicBezTo>
                    <a:pt x="61" y="39"/>
                    <a:pt x="58" y="37"/>
                    <a:pt x="55" y="35"/>
                  </a:cubicBezTo>
                  <a:cubicBezTo>
                    <a:pt x="52" y="33"/>
                    <a:pt x="49" y="30"/>
                    <a:pt x="46" y="28"/>
                  </a:cubicBezTo>
                  <a:cubicBezTo>
                    <a:pt x="43" y="26"/>
                    <a:pt x="40" y="25"/>
                    <a:pt x="37" y="23"/>
                  </a:cubicBezTo>
                  <a:cubicBezTo>
                    <a:pt x="35" y="21"/>
                    <a:pt x="32" y="19"/>
                    <a:pt x="30" y="18"/>
                  </a:cubicBezTo>
                  <a:cubicBezTo>
                    <a:pt x="27" y="16"/>
                    <a:pt x="25" y="15"/>
                    <a:pt x="22" y="13"/>
                  </a:cubicBezTo>
                  <a:cubicBezTo>
                    <a:pt x="20" y="12"/>
                    <a:pt x="18" y="10"/>
                    <a:pt x="16" y="9"/>
                  </a:cubicBezTo>
                  <a:cubicBezTo>
                    <a:pt x="14" y="8"/>
                    <a:pt x="12" y="7"/>
                    <a:pt x="11" y="6"/>
                  </a:cubicBezTo>
                  <a:cubicBezTo>
                    <a:pt x="5" y="2"/>
                    <a:pt x="1" y="0"/>
                    <a:pt x="0" y="0"/>
                  </a:cubicBezTo>
                  <a:cubicBezTo>
                    <a:pt x="1" y="0"/>
                    <a:pt x="5" y="2"/>
                    <a:pt x="11" y="5"/>
                  </a:cubicBezTo>
                  <a:cubicBezTo>
                    <a:pt x="13" y="6"/>
                    <a:pt x="15" y="6"/>
                    <a:pt x="17" y="7"/>
                  </a:cubicBezTo>
                  <a:cubicBezTo>
                    <a:pt x="19" y="9"/>
                    <a:pt x="22" y="10"/>
                    <a:pt x="24" y="11"/>
                  </a:cubicBezTo>
                  <a:cubicBezTo>
                    <a:pt x="26" y="12"/>
                    <a:pt x="29" y="13"/>
                    <a:pt x="32" y="15"/>
                  </a:cubicBezTo>
                  <a:cubicBezTo>
                    <a:pt x="34" y="16"/>
                    <a:pt x="37" y="18"/>
                    <a:pt x="40" y="19"/>
                  </a:cubicBezTo>
                  <a:cubicBezTo>
                    <a:pt x="43" y="21"/>
                    <a:pt x="46" y="23"/>
                    <a:pt x="49" y="24"/>
                  </a:cubicBezTo>
                  <a:cubicBezTo>
                    <a:pt x="52" y="26"/>
                    <a:pt x="55" y="28"/>
                    <a:pt x="58" y="30"/>
                  </a:cubicBezTo>
                  <a:cubicBezTo>
                    <a:pt x="61" y="32"/>
                    <a:pt x="64" y="34"/>
                    <a:pt x="68" y="37"/>
                  </a:cubicBezTo>
                  <a:cubicBezTo>
                    <a:pt x="71" y="39"/>
                    <a:pt x="74" y="41"/>
                    <a:pt x="77" y="44"/>
                  </a:cubicBezTo>
                  <a:cubicBezTo>
                    <a:pt x="84" y="49"/>
                    <a:pt x="91" y="53"/>
                    <a:pt x="97" y="59"/>
                  </a:cubicBezTo>
                  <a:cubicBezTo>
                    <a:pt x="104" y="64"/>
                    <a:pt x="111" y="70"/>
                    <a:pt x="117" y="76"/>
                  </a:cubicBezTo>
                  <a:cubicBezTo>
                    <a:pt x="123" y="82"/>
                    <a:pt x="130" y="88"/>
                    <a:pt x="135" y="95"/>
                  </a:cubicBezTo>
                  <a:cubicBezTo>
                    <a:pt x="141" y="101"/>
                    <a:pt x="147" y="108"/>
                    <a:pt x="152" y="114"/>
                  </a:cubicBezTo>
                  <a:cubicBezTo>
                    <a:pt x="155" y="117"/>
                    <a:pt x="157" y="120"/>
                    <a:pt x="160" y="123"/>
                  </a:cubicBezTo>
                  <a:cubicBezTo>
                    <a:pt x="162" y="126"/>
                    <a:pt x="164" y="129"/>
                    <a:pt x="167" y="133"/>
                  </a:cubicBezTo>
                  <a:cubicBezTo>
                    <a:pt x="169" y="136"/>
                    <a:pt x="171" y="139"/>
                    <a:pt x="173" y="142"/>
                  </a:cubicBezTo>
                  <a:cubicBezTo>
                    <a:pt x="175" y="144"/>
                    <a:pt x="177" y="147"/>
                    <a:pt x="179" y="150"/>
                  </a:cubicBezTo>
                  <a:cubicBezTo>
                    <a:pt x="180" y="153"/>
                    <a:pt x="182" y="155"/>
                    <a:pt x="184" y="158"/>
                  </a:cubicBezTo>
                  <a:cubicBezTo>
                    <a:pt x="185" y="161"/>
                    <a:pt x="187" y="163"/>
                    <a:pt x="188" y="165"/>
                  </a:cubicBezTo>
                  <a:cubicBezTo>
                    <a:pt x="189" y="168"/>
                    <a:pt x="191" y="170"/>
                    <a:pt x="192" y="172"/>
                  </a:cubicBezTo>
                  <a:cubicBezTo>
                    <a:pt x="193" y="173"/>
                    <a:pt x="193" y="175"/>
                    <a:pt x="194" y="176"/>
                  </a:cubicBezTo>
                  <a:cubicBezTo>
                    <a:pt x="194" y="177"/>
                    <a:pt x="193" y="177"/>
                    <a:pt x="193" y="177"/>
                  </a:cubicBezTo>
                  <a:close/>
                </a:path>
              </a:pathLst>
            </a:custGeom>
            <a:solidFill>
              <a:srgbClr val="7EB4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0" name="Freeform 332"/>
            <p:cNvSpPr/>
            <p:nvPr/>
          </p:nvSpPr>
          <p:spPr bwMode="auto">
            <a:xfrm>
              <a:off x="3048000" y="1579563"/>
              <a:ext cx="600075" cy="250825"/>
            </a:xfrm>
            <a:custGeom>
              <a:avLst/>
              <a:gdLst>
                <a:gd name="T0" fmla="*/ 213 w 213"/>
                <a:gd name="T1" fmla="*/ 88 h 89"/>
                <a:gd name="T2" fmla="*/ 211 w 213"/>
                <a:gd name="T3" fmla="*/ 89 h 89"/>
                <a:gd name="T4" fmla="*/ 208 w 213"/>
                <a:gd name="T5" fmla="*/ 86 h 89"/>
                <a:gd name="T6" fmla="*/ 196 w 213"/>
                <a:gd name="T7" fmla="*/ 76 h 89"/>
                <a:gd name="T8" fmla="*/ 180 w 213"/>
                <a:gd name="T9" fmla="*/ 66 h 89"/>
                <a:gd name="T10" fmla="*/ 161 w 213"/>
                <a:gd name="T11" fmla="*/ 56 h 89"/>
                <a:gd name="T12" fmla="*/ 151 w 213"/>
                <a:gd name="T13" fmla="*/ 51 h 89"/>
                <a:gd name="T14" fmla="*/ 141 w 213"/>
                <a:gd name="T15" fmla="*/ 45 h 89"/>
                <a:gd name="T16" fmla="*/ 131 w 213"/>
                <a:gd name="T17" fmla="*/ 40 h 89"/>
                <a:gd name="T18" fmla="*/ 120 w 213"/>
                <a:gd name="T19" fmla="*/ 35 h 89"/>
                <a:gd name="T20" fmla="*/ 110 w 213"/>
                <a:gd name="T21" fmla="*/ 30 h 89"/>
                <a:gd name="T22" fmla="*/ 99 w 213"/>
                <a:gd name="T23" fmla="*/ 25 h 89"/>
                <a:gd name="T24" fmla="*/ 78 w 213"/>
                <a:gd name="T25" fmla="*/ 17 h 89"/>
                <a:gd name="T26" fmla="*/ 58 w 213"/>
                <a:gd name="T27" fmla="*/ 11 h 89"/>
                <a:gd name="T28" fmla="*/ 48 w 213"/>
                <a:gd name="T29" fmla="*/ 8 h 89"/>
                <a:gd name="T30" fmla="*/ 39 w 213"/>
                <a:gd name="T31" fmla="*/ 6 h 89"/>
                <a:gd name="T32" fmla="*/ 31 w 213"/>
                <a:gd name="T33" fmla="*/ 4 h 89"/>
                <a:gd name="T34" fmla="*/ 23 w 213"/>
                <a:gd name="T35" fmla="*/ 3 h 89"/>
                <a:gd name="T36" fmla="*/ 10 w 213"/>
                <a:gd name="T37" fmla="*/ 1 h 89"/>
                <a:gd name="T38" fmla="*/ 0 w 213"/>
                <a:gd name="T39" fmla="*/ 0 h 89"/>
                <a:gd name="T40" fmla="*/ 11 w 213"/>
                <a:gd name="T41" fmla="*/ 0 h 89"/>
                <a:gd name="T42" fmla="*/ 24 w 213"/>
                <a:gd name="T43" fmla="*/ 0 h 89"/>
                <a:gd name="T44" fmla="*/ 31 w 213"/>
                <a:gd name="T45" fmla="*/ 1 h 89"/>
                <a:gd name="T46" fmla="*/ 40 w 213"/>
                <a:gd name="T47" fmla="*/ 2 h 89"/>
                <a:gd name="T48" fmla="*/ 49 w 213"/>
                <a:gd name="T49" fmla="*/ 4 h 89"/>
                <a:gd name="T50" fmla="*/ 59 w 213"/>
                <a:gd name="T51" fmla="*/ 6 h 89"/>
                <a:gd name="T52" fmla="*/ 80 w 213"/>
                <a:gd name="T53" fmla="*/ 11 h 89"/>
                <a:gd name="T54" fmla="*/ 91 w 213"/>
                <a:gd name="T55" fmla="*/ 15 h 89"/>
                <a:gd name="T56" fmla="*/ 102 w 213"/>
                <a:gd name="T57" fmla="*/ 19 h 89"/>
                <a:gd name="T58" fmla="*/ 113 w 213"/>
                <a:gd name="T59" fmla="*/ 24 h 89"/>
                <a:gd name="T60" fmla="*/ 124 w 213"/>
                <a:gd name="T61" fmla="*/ 29 h 89"/>
                <a:gd name="T62" fmla="*/ 134 w 213"/>
                <a:gd name="T63" fmla="*/ 34 h 89"/>
                <a:gd name="T64" fmla="*/ 145 w 213"/>
                <a:gd name="T65" fmla="*/ 39 h 89"/>
                <a:gd name="T66" fmla="*/ 155 w 213"/>
                <a:gd name="T67" fmla="*/ 45 h 89"/>
                <a:gd name="T68" fmla="*/ 165 w 213"/>
                <a:gd name="T69" fmla="*/ 50 h 89"/>
                <a:gd name="T70" fmla="*/ 183 w 213"/>
                <a:gd name="T71" fmla="*/ 62 h 89"/>
                <a:gd name="T72" fmla="*/ 198 w 213"/>
                <a:gd name="T73" fmla="*/ 73 h 89"/>
                <a:gd name="T74" fmla="*/ 210 w 213"/>
                <a:gd name="T75" fmla="*/ 84 h 89"/>
                <a:gd name="T76" fmla="*/ 213 w 213"/>
                <a:gd name="T77" fmla="*/ 88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13" h="89">
                  <a:moveTo>
                    <a:pt x="213" y="88"/>
                  </a:moveTo>
                  <a:cubicBezTo>
                    <a:pt x="212" y="88"/>
                    <a:pt x="211" y="89"/>
                    <a:pt x="211" y="89"/>
                  </a:cubicBezTo>
                  <a:cubicBezTo>
                    <a:pt x="210" y="88"/>
                    <a:pt x="209" y="87"/>
                    <a:pt x="208" y="86"/>
                  </a:cubicBezTo>
                  <a:cubicBezTo>
                    <a:pt x="205" y="83"/>
                    <a:pt x="200" y="79"/>
                    <a:pt x="196" y="76"/>
                  </a:cubicBezTo>
                  <a:cubicBezTo>
                    <a:pt x="191" y="73"/>
                    <a:pt x="185" y="70"/>
                    <a:pt x="180" y="66"/>
                  </a:cubicBezTo>
                  <a:cubicBezTo>
                    <a:pt x="174" y="63"/>
                    <a:pt x="168" y="59"/>
                    <a:pt x="161" y="56"/>
                  </a:cubicBezTo>
                  <a:cubicBezTo>
                    <a:pt x="158" y="54"/>
                    <a:pt x="155" y="52"/>
                    <a:pt x="151" y="51"/>
                  </a:cubicBezTo>
                  <a:cubicBezTo>
                    <a:pt x="148" y="49"/>
                    <a:pt x="145" y="47"/>
                    <a:pt x="141" y="45"/>
                  </a:cubicBezTo>
                  <a:cubicBezTo>
                    <a:pt x="138" y="43"/>
                    <a:pt x="134" y="42"/>
                    <a:pt x="131" y="40"/>
                  </a:cubicBezTo>
                  <a:cubicBezTo>
                    <a:pt x="127" y="38"/>
                    <a:pt x="124" y="37"/>
                    <a:pt x="120" y="35"/>
                  </a:cubicBezTo>
                  <a:cubicBezTo>
                    <a:pt x="117" y="33"/>
                    <a:pt x="113" y="32"/>
                    <a:pt x="110" y="30"/>
                  </a:cubicBezTo>
                  <a:cubicBezTo>
                    <a:pt x="106" y="28"/>
                    <a:pt x="103" y="27"/>
                    <a:pt x="99" y="25"/>
                  </a:cubicBezTo>
                  <a:cubicBezTo>
                    <a:pt x="92" y="23"/>
                    <a:pt x="85" y="20"/>
                    <a:pt x="78" y="17"/>
                  </a:cubicBezTo>
                  <a:cubicBezTo>
                    <a:pt x="71" y="15"/>
                    <a:pt x="64" y="13"/>
                    <a:pt x="58" y="11"/>
                  </a:cubicBezTo>
                  <a:cubicBezTo>
                    <a:pt x="54" y="10"/>
                    <a:pt x="51" y="9"/>
                    <a:pt x="48" y="8"/>
                  </a:cubicBezTo>
                  <a:cubicBezTo>
                    <a:pt x="45" y="7"/>
                    <a:pt x="42" y="7"/>
                    <a:pt x="39" y="6"/>
                  </a:cubicBezTo>
                  <a:cubicBezTo>
                    <a:pt x="36" y="5"/>
                    <a:pt x="33" y="5"/>
                    <a:pt x="31" y="4"/>
                  </a:cubicBezTo>
                  <a:cubicBezTo>
                    <a:pt x="28" y="4"/>
                    <a:pt x="25" y="3"/>
                    <a:pt x="23" y="3"/>
                  </a:cubicBezTo>
                  <a:cubicBezTo>
                    <a:pt x="18" y="2"/>
                    <a:pt x="14" y="2"/>
                    <a:pt x="10" y="1"/>
                  </a:cubicBezTo>
                  <a:cubicBezTo>
                    <a:pt x="4" y="0"/>
                    <a:pt x="0" y="0"/>
                    <a:pt x="0" y="0"/>
                  </a:cubicBezTo>
                  <a:cubicBezTo>
                    <a:pt x="0" y="0"/>
                    <a:pt x="4" y="0"/>
                    <a:pt x="11" y="0"/>
                  </a:cubicBezTo>
                  <a:cubicBezTo>
                    <a:pt x="14" y="0"/>
                    <a:pt x="19" y="0"/>
                    <a:pt x="24" y="0"/>
                  </a:cubicBezTo>
                  <a:cubicBezTo>
                    <a:pt x="26" y="1"/>
                    <a:pt x="29" y="1"/>
                    <a:pt x="31" y="1"/>
                  </a:cubicBezTo>
                  <a:cubicBezTo>
                    <a:pt x="34" y="1"/>
                    <a:pt x="37" y="2"/>
                    <a:pt x="40" y="2"/>
                  </a:cubicBezTo>
                  <a:cubicBezTo>
                    <a:pt x="43" y="3"/>
                    <a:pt x="46" y="3"/>
                    <a:pt x="49" y="4"/>
                  </a:cubicBezTo>
                  <a:cubicBezTo>
                    <a:pt x="53" y="4"/>
                    <a:pt x="56" y="5"/>
                    <a:pt x="59" y="6"/>
                  </a:cubicBezTo>
                  <a:cubicBezTo>
                    <a:pt x="66" y="7"/>
                    <a:pt x="73" y="9"/>
                    <a:pt x="80" y="11"/>
                  </a:cubicBezTo>
                  <a:cubicBezTo>
                    <a:pt x="84" y="13"/>
                    <a:pt x="87" y="14"/>
                    <a:pt x="91" y="15"/>
                  </a:cubicBezTo>
                  <a:cubicBezTo>
                    <a:pt x="95" y="16"/>
                    <a:pt x="98" y="18"/>
                    <a:pt x="102" y="19"/>
                  </a:cubicBezTo>
                  <a:cubicBezTo>
                    <a:pt x="106" y="21"/>
                    <a:pt x="109" y="22"/>
                    <a:pt x="113" y="24"/>
                  </a:cubicBezTo>
                  <a:cubicBezTo>
                    <a:pt x="117" y="25"/>
                    <a:pt x="120" y="27"/>
                    <a:pt x="124" y="29"/>
                  </a:cubicBezTo>
                  <a:cubicBezTo>
                    <a:pt x="127" y="30"/>
                    <a:pt x="131" y="32"/>
                    <a:pt x="134" y="34"/>
                  </a:cubicBezTo>
                  <a:cubicBezTo>
                    <a:pt x="138" y="36"/>
                    <a:pt x="141" y="37"/>
                    <a:pt x="145" y="39"/>
                  </a:cubicBezTo>
                  <a:cubicBezTo>
                    <a:pt x="148" y="41"/>
                    <a:pt x="152" y="43"/>
                    <a:pt x="155" y="45"/>
                  </a:cubicBezTo>
                  <a:cubicBezTo>
                    <a:pt x="158" y="47"/>
                    <a:pt x="161" y="49"/>
                    <a:pt x="165" y="50"/>
                  </a:cubicBezTo>
                  <a:cubicBezTo>
                    <a:pt x="171" y="54"/>
                    <a:pt x="177" y="58"/>
                    <a:pt x="183" y="62"/>
                  </a:cubicBezTo>
                  <a:cubicBezTo>
                    <a:pt x="188" y="65"/>
                    <a:pt x="194" y="69"/>
                    <a:pt x="198" y="73"/>
                  </a:cubicBezTo>
                  <a:cubicBezTo>
                    <a:pt x="203" y="77"/>
                    <a:pt x="207" y="80"/>
                    <a:pt x="210" y="84"/>
                  </a:cubicBezTo>
                  <a:cubicBezTo>
                    <a:pt x="211" y="85"/>
                    <a:pt x="212" y="87"/>
                    <a:pt x="213" y="88"/>
                  </a:cubicBezTo>
                  <a:close/>
                </a:path>
              </a:pathLst>
            </a:custGeom>
            <a:solidFill>
              <a:srgbClr val="7EB4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1" name="Freeform 333"/>
            <p:cNvSpPr/>
            <p:nvPr/>
          </p:nvSpPr>
          <p:spPr bwMode="auto">
            <a:xfrm>
              <a:off x="3087688" y="1736725"/>
              <a:ext cx="539750" cy="101600"/>
            </a:xfrm>
            <a:custGeom>
              <a:avLst/>
              <a:gdLst>
                <a:gd name="T0" fmla="*/ 192 w 192"/>
                <a:gd name="T1" fmla="*/ 35 h 36"/>
                <a:gd name="T2" fmla="*/ 189 w 192"/>
                <a:gd name="T3" fmla="*/ 36 h 36"/>
                <a:gd name="T4" fmla="*/ 185 w 192"/>
                <a:gd name="T5" fmla="*/ 35 h 36"/>
                <a:gd name="T6" fmla="*/ 179 w 192"/>
                <a:gd name="T7" fmla="*/ 33 h 36"/>
                <a:gd name="T8" fmla="*/ 173 w 192"/>
                <a:gd name="T9" fmla="*/ 31 h 36"/>
                <a:gd name="T10" fmla="*/ 158 w 192"/>
                <a:gd name="T11" fmla="*/ 26 h 36"/>
                <a:gd name="T12" fmla="*/ 150 w 192"/>
                <a:gd name="T13" fmla="*/ 23 h 36"/>
                <a:gd name="T14" fmla="*/ 141 w 192"/>
                <a:gd name="T15" fmla="*/ 21 h 36"/>
                <a:gd name="T16" fmla="*/ 123 w 192"/>
                <a:gd name="T17" fmla="*/ 16 h 36"/>
                <a:gd name="T18" fmla="*/ 104 w 192"/>
                <a:gd name="T19" fmla="*/ 12 h 36"/>
                <a:gd name="T20" fmla="*/ 85 w 192"/>
                <a:gd name="T21" fmla="*/ 9 h 36"/>
                <a:gd name="T22" fmla="*/ 67 w 192"/>
                <a:gd name="T23" fmla="*/ 7 h 36"/>
                <a:gd name="T24" fmla="*/ 58 w 192"/>
                <a:gd name="T25" fmla="*/ 6 h 36"/>
                <a:gd name="T26" fmla="*/ 49 w 192"/>
                <a:gd name="T27" fmla="*/ 5 h 36"/>
                <a:gd name="T28" fmla="*/ 33 w 192"/>
                <a:gd name="T29" fmla="*/ 5 h 36"/>
                <a:gd name="T30" fmla="*/ 26 w 192"/>
                <a:gd name="T31" fmla="*/ 4 h 36"/>
                <a:gd name="T32" fmla="*/ 20 w 192"/>
                <a:gd name="T33" fmla="*/ 4 h 36"/>
                <a:gd name="T34" fmla="*/ 9 w 192"/>
                <a:gd name="T35" fmla="*/ 4 h 36"/>
                <a:gd name="T36" fmla="*/ 0 w 192"/>
                <a:gd name="T37" fmla="*/ 4 h 36"/>
                <a:gd name="T38" fmla="*/ 9 w 192"/>
                <a:gd name="T39" fmla="*/ 3 h 36"/>
                <a:gd name="T40" fmla="*/ 20 w 192"/>
                <a:gd name="T41" fmla="*/ 2 h 36"/>
                <a:gd name="T42" fmla="*/ 26 w 192"/>
                <a:gd name="T43" fmla="*/ 1 h 36"/>
                <a:gd name="T44" fmla="*/ 34 w 192"/>
                <a:gd name="T45" fmla="*/ 1 h 36"/>
                <a:gd name="T46" fmla="*/ 41 w 192"/>
                <a:gd name="T47" fmla="*/ 0 h 36"/>
                <a:gd name="T48" fmla="*/ 50 w 192"/>
                <a:gd name="T49" fmla="*/ 0 h 36"/>
                <a:gd name="T50" fmla="*/ 68 w 192"/>
                <a:gd name="T51" fmla="*/ 1 h 36"/>
                <a:gd name="T52" fmla="*/ 87 w 192"/>
                <a:gd name="T53" fmla="*/ 3 h 36"/>
                <a:gd name="T54" fmla="*/ 106 w 192"/>
                <a:gd name="T55" fmla="*/ 5 h 36"/>
                <a:gd name="T56" fmla="*/ 125 w 192"/>
                <a:gd name="T57" fmla="*/ 10 h 36"/>
                <a:gd name="T58" fmla="*/ 144 w 192"/>
                <a:gd name="T59" fmla="*/ 15 h 36"/>
                <a:gd name="T60" fmla="*/ 152 w 192"/>
                <a:gd name="T61" fmla="*/ 18 h 36"/>
                <a:gd name="T62" fmla="*/ 160 w 192"/>
                <a:gd name="T63" fmla="*/ 21 h 36"/>
                <a:gd name="T64" fmla="*/ 168 w 192"/>
                <a:gd name="T65" fmla="*/ 24 h 36"/>
                <a:gd name="T66" fmla="*/ 175 w 192"/>
                <a:gd name="T67" fmla="*/ 27 h 36"/>
                <a:gd name="T68" fmla="*/ 181 w 192"/>
                <a:gd name="T69" fmla="*/ 30 h 36"/>
                <a:gd name="T70" fmla="*/ 186 w 192"/>
                <a:gd name="T71" fmla="*/ 33 h 36"/>
                <a:gd name="T72" fmla="*/ 192 w 192"/>
                <a:gd name="T73" fmla="*/ 3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92" h="36">
                  <a:moveTo>
                    <a:pt x="192" y="35"/>
                  </a:moveTo>
                  <a:cubicBezTo>
                    <a:pt x="191" y="36"/>
                    <a:pt x="190" y="36"/>
                    <a:pt x="189" y="36"/>
                  </a:cubicBezTo>
                  <a:cubicBezTo>
                    <a:pt x="187" y="36"/>
                    <a:pt x="186" y="35"/>
                    <a:pt x="185" y="35"/>
                  </a:cubicBezTo>
                  <a:cubicBezTo>
                    <a:pt x="183" y="34"/>
                    <a:pt x="181" y="34"/>
                    <a:pt x="179" y="33"/>
                  </a:cubicBezTo>
                  <a:cubicBezTo>
                    <a:pt x="177" y="32"/>
                    <a:pt x="175" y="31"/>
                    <a:pt x="173" y="31"/>
                  </a:cubicBezTo>
                  <a:cubicBezTo>
                    <a:pt x="168" y="29"/>
                    <a:pt x="163" y="27"/>
                    <a:pt x="158" y="26"/>
                  </a:cubicBezTo>
                  <a:cubicBezTo>
                    <a:pt x="155" y="25"/>
                    <a:pt x="153" y="24"/>
                    <a:pt x="150" y="23"/>
                  </a:cubicBezTo>
                  <a:cubicBezTo>
                    <a:pt x="147" y="22"/>
                    <a:pt x="144" y="22"/>
                    <a:pt x="141" y="21"/>
                  </a:cubicBezTo>
                  <a:cubicBezTo>
                    <a:pt x="136" y="19"/>
                    <a:pt x="129" y="18"/>
                    <a:pt x="123" y="16"/>
                  </a:cubicBezTo>
                  <a:cubicBezTo>
                    <a:pt x="117" y="15"/>
                    <a:pt x="111" y="14"/>
                    <a:pt x="104" y="12"/>
                  </a:cubicBezTo>
                  <a:cubicBezTo>
                    <a:pt x="98" y="11"/>
                    <a:pt x="92" y="10"/>
                    <a:pt x="85" y="9"/>
                  </a:cubicBezTo>
                  <a:cubicBezTo>
                    <a:pt x="79" y="8"/>
                    <a:pt x="73" y="8"/>
                    <a:pt x="67" y="7"/>
                  </a:cubicBezTo>
                  <a:cubicBezTo>
                    <a:pt x="64" y="7"/>
                    <a:pt x="61" y="6"/>
                    <a:pt x="58" y="6"/>
                  </a:cubicBezTo>
                  <a:cubicBezTo>
                    <a:pt x="55" y="6"/>
                    <a:pt x="52" y="6"/>
                    <a:pt x="49" y="5"/>
                  </a:cubicBezTo>
                  <a:cubicBezTo>
                    <a:pt x="43" y="5"/>
                    <a:pt x="38" y="5"/>
                    <a:pt x="33" y="5"/>
                  </a:cubicBezTo>
                  <a:cubicBezTo>
                    <a:pt x="31" y="5"/>
                    <a:pt x="28" y="4"/>
                    <a:pt x="26" y="4"/>
                  </a:cubicBezTo>
                  <a:cubicBezTo>
                    <a:pt x="24" y="4"/>
                    <a:pt x="22" y="4"/>
                    <a:pt x="20" y="4"/>
                  </a:cubicBezTo>
                  <a:cubicBezTo>
                    <a:pt x="16" y="4"/>
                    <a:pt x="12" y="4"/>
                    <a:pt x="9" y="4"/>
                  </a:cubicBezTo>
                  <a:cubicBezTo>
                    <a:pt x="4" y="4"/>
                    <a:pt x="1" y="4"/>
                    <a:pt x="0" y="4"/>
                  </a:cubicBezTo>
                  <a:cubicBezTo>
                    <a:pt x="0" y="4"/>
                    <a:pt x="4" y="4"/>
                    <a:pt x="9" y="3"/>
                  </a:cubicBezTo>
                  <a:cubicBezTo>
                    <a:pt x="12" y="2"/>
                    <a:pt x="16" y="2"/>
                    <a:pt x="20" y="2"/>
                  </a:cubicBezTo>
                  <a:cubicBezTo>
                    <a:pt x="22" y="1"/>
                    <a:pt x="24" y="1"/>
                    <a:pt x="26" y="1"/>
                  </a:cubicBezTo>
                  <a:cubicBezTo>
                    <a:pt x="29" y="1"/>
                    <a:pt x="31" y="1"/>
                    <a:pt x="34" y="1"/>
                  </a:cubicBezTo>
                  <a:cubicBezTo>
                    <a:pt x="36" y="1"/>
                    <a:pt x="39" y="0"/>
                    <a:pt x="41" y="0"/>
                  </a:cubicBezTo>
                  <a:cubicBezTo>
                    <a:pt x="44" y="0"/>
                    <a:pt x="47" y="0"/>
                    <a:pt x="50" y="0"/>
                  </a:cubicBezTo>
                  <a:cubicBezTo>
                    <a:pt x="55" y="0"/>
                    <a:pt x="62" y="1"/>
                    <a:pt x="68" y="1"/>
                  </a:cubicBezTo>
                  <a:cubicBezTo>
                    <a:pt x="74" y="1"/>
                    <a:pt x="80" y="2"/>
                    <a:pt x="87" y="3"/>
                  </a:cubicBezTo>
                  <a:cubicBezTo>
                    <a:pt x="93" y="3"/>
                    <a:pt x="100" y="4"/>
                    <a:pt x="106" y="5"/>
                  </a:cubicBezTo>
                  <a:cubicBezTo>
                    <a:pt x="113" y="7"/>
                    <a:pt x="119" y="8"/>
                    <a:pt x="125" y="10"/>
                  </a:cubicBezTo>
                  <a:cubicBezTo>
                    <a:pt x="132" y="11"/>
                    <a:pt x="138" y="13"/>
                    <a:pt x="144" y="15"/>
                  </a:cubicBezTo>
                  <a:cubicBezTo>
                    <a:pt x="146" y="16"/>
                    <a:pt x="149" y="17"/>
                    <a:pt x="152" y="18"/>
                  </a:cubicBezTo>
                  <a:cubicBezTo>
                    <a:pt x="155" y="19"/>
                    <a:pt x="158" y="20"/>
                    <a:pt x="160" y="21"/>
                  </a:cubicBezTo>
                  <a:cubicBezTo>
                    <a:pt x="163" y="22"/>
                    <a:pt x="165" y="23"/>
                    <a:pt x="168" y="24"/>
                  </a:cubicBezTo>
                  <a:cubicBezTo>
                    <a:pt x="170" y="25"/>
                    <a:pt x="172" y="26"/>
                    <a:pt x="175" y="27"/>
                  </a:cubicBezTo>
                  <a:cubicBezTo>
                    <a:pt x="177" y="28"/>
                    <a:pt x="179" y="29"/>
                    <a:pt x="181" y="30"/>
                  </a:cubicBezTo>
                  <a:cubicBezTo>
                    <a:pt x="183" y="31"/>
                    <a:pt x="185" y="32"/>
                    <a:pt x="186" y="33"/>
                  </a:cubicBezTo>
                  <a:cubicBezTo>
                    <a:pt x="188" y="33"/>
                    <a:pt x="190" y="34"/>
                    <a:pt x="192" y="35"/>
                  </a:cubicBezTo>
                  <a:close/>
                </a:path>
              </a:pathLst>
            </a:custGeom>
            <a:solidFill>
              <a:srgbClr val="7EB4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2" name="Freeform 334"/>
            <p:cNvSpPr/>
            <p:nvPr/>
          </p:nvSpPr>
          <p:spPr bwMode="auto">
            <a:xfrm>
              <a:off x="3368675" y="1143000"/>
              <a:ext cx="65088" cy="58738"/>
            </a:xfrm>
            <a:custGeom>
              <a:avLst/>
              <a:gdLst>
                <a:gd name="T0" fmla="*/ 8 w 23"/>
                <a:gd name="T1" fmla="*/ 17 h 21"/>
                <a:gd name="T2" fmla="*/ 19 w 23"/>
                <a:gd name="T3" fmla="*/ 8 h 21"/>
                <a:gd name="T4" fmla="*/ 16 w 23"/>
                <a:gd name="T5" fmla="*/ 2 h 21"/>
                <a:gd name="T6" fmla="*/ 3 w 23"/>
                <a:gd name="T7" fmla="*/ 13 h 21"/>
                <a:gd name="T8" fmla="*/ 8 w 23"/>
                <a:gd name="T9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21">
                  <a:moveTo>
                    <a:pt x="8" y="17"/>
                  </a:moveTo>
                  <a:cubicBezTo>
                    <a:pt x="11" y="14"/>
                    <a:pt x="15" y="11"/>
                    <a:pt x="19" y="8"/>
                  </a:cubicBezTo>
                  <a:cubicBezTo>
                    <a:pt x="23" y="5"/>
                    <a:pt x="20" y="0"/>
                    <a:pt x="16" y="2"/>
                  </a:cubicBezTo>
                  <a:cubicBezTo>
                    <a:pt x="11" y="5"/>
                    <a:pt x="7" y="9"/>
                    <a:pt x="3" y="13"/>
                  </a:cubicBezTo>
                  <a:cubicBezTo>
                    <a:pt x="0" y="16"/>
                    <a:pt x="5" y="21"/>
                    <a:pt x="8" y="17"/>
                  </a:cubicBezTo>
                  <a:close/>
                </a:path>
              </a:pathLst>
            </a:custGeom>
            <a:solidFill>
              <a:srgbClr val="4D4D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3" name="Freeform 335"/>
            <p:cNvSpPr/>
            <p:nvPr/>
          </p:nvSpPr>
          <p:spPr bwMode="auto">
            <a:xfrm>
              <a:off x="3478213" y="1185863"/>
              <a:ext cx="31750" cy="26988"/>
            </a:xfrm>
            <a:custGeom>
              <a:avLst/>
              <a:gdLst>
                <a:gd name="T0" fmla="*/ 10 w 11"/>
                <a:gd name="T1" fmla="*/ 2 h 10"/>
                <a:gd name="T2" fmla="*/ 5 w 11"/>
                <a:gd name="T3" fmla="*/ 1 h 10"/>
                <a:gd name="T4" fmla="*/ 2 w 11"/>
                <a:gd name="T5" fmla="*/ 3 h 10"/>
                <a:gd name="T6" fmla="*/ 0 w 11"/>
                <a:gd name="T7" fmla="*/ 8 h 10"/>
                <a:gd name="T8" fmla="*/ 5 w 11"/>
                <a:gd name="T9" fmla="*/ 9 h 10"/>
                <a:gd name="T10" fmla="*/ 8 w 11"/>
                <a:gd name="T11" fmla="*/ 6 h 10"/>
                <a:gd name="T12" fmla="*/ 10 w 11"/>
                <a:gd name="T13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10">
                  <a:moveTo>
                    <a:pt x="10" y="2"/>
                  </a:moveTo>
                  <a:cubicBezTo>
                    <a:pt x="9" y="0"/>
                    <a:pt x="7" y="0"/>
                    <a:pt x="5" y="1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0" y="4"/>
                    <a:pt x="0" y="6"/>
                    <a:pt x="0" y="8"/>
                  </a:cubicBezTo>
                  <a:cubicBezTo>
                    <a:pt x="1" y="9"/>
                    <a:pt x="3" y="10"/>
                    <a:pt x="5" y="9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10" y="5"/>
                    <a:pt x="11" y="3"/>
                    <a:pt x="10" y="2"/>
                  </a:cubicBezTo>
                  <a:close/>
                </a:path>
              </a:pathLst>
            </a:custGeom>
            <a:solidFill>
              <a:srgbClr val="4D4D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4" name="Freeform 336"/>
            <p:cNvSpPr/>
            <p:nvPr/>
          </p:nvSpPr>
          <p:spPr bwMode="auto">
            <a:xfrm>
              <a:off x="3330575" y="1263650"/>
              <a:ext cx="33338" cy="57150"/>
            </a:xfrm>
            <a:custGeom>
              <a:avLst/>
              <a:gdLst>
                <a:gd name="T0" fmla="*/ 7 w 12"/>
                <a:gd name="T1" fmla="*/ 17 h 20"/>
                <a:gd name="T2" fmla="*/ 10 w 12"/>
                <a:gd name="T3" fmla="*/ 7 h 20"/>
                <a:gd name="T4" fmla="*/ 4 w 12"/>
                <a:gd name="T5" fmla="*/ 4 h 20"/>
                <a:gd name="T6" fmla="*/ 0 w 12"/>
                <a:gd name="T7" fmla="*/ 17 h 20"/>
                <a:gd name="T8" fmla="*/ 4 w 12"/>
                <a:gd name="T9" fmla="*/ 20 h 20"/>
                <a:gd name="T10" fmla="*/ 7 w 12"/>
                <a:gd name="T11" fmla="*/ 17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20">
                  <a:moveTo>
                    <a:pt x="7" y="17"/>
                  </a:moveTo>
                  <a:cubicBezTo>
                    <a:pt x="8" y="13"/>
                    <a:pt x="9" y="10"/>
                    <a:pt x="10" y="7"/>
                  </a:cubicBezTo>
                  <a:cubicBezTo>
                    <a:pt x="12" y="3"/>
                    <a:pt x="7" y="0"/>
                    <a:pt x="4" y="4"/>
                  </a:cubicBezTo>
                  <a:cubicBezTo>
                    <a:pt x="2" y="8"/>
                    <a:pt x="1" y="12"/>
                    <a:pt x="0" y="17"/>
                  </a:cubicBezTo>
                  <a:cubicBezTo>
                    <a:pt x="0" y="19"/>
                    <a:pt x="2" y="20"/>
                    <a:pt x="4" y="20"/>
                  </a:cubicBezTo>
                  <a:cubicBezTo>
                    <a:pt x="6" y="20"/>
                    <a:pt x="7" y="18"/>
                    <a:pt x="7" y="17"/>
                  </a:cubicBezTo>
                  <a:close/>
                </a:path>
              </a:pathLst>
            </a:custGeom>
            <a:solidFill>
              <a:srgbClr val="4D4D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5" name="Freeform 337"/>
            <p:cNvSpPr/>
            <p:nvPr/>
          </p:nvSpPr>
          <p:spPr bwMode="auto">
            <a:xfrm>
              <a:off x="3524250" y="1500188"/>
              <a:ext cx="52388" cy="53975"/>
            </a:xfrm>
            <a:custGeom>
              <a:avLst/>
              <a:gdLst>
                <a:gd name="T0" fmla="*/ 17 w 19"/>
                <a:gd name="T1" fmla="*/ 6 h 19"/>
                <a:gd name="T2" fmla="*/ 16 w 19"/>
                <a:gd name="T3" fmla="*/ 5 h 19"/>
                <a:gd name="T4" fmla="*/ 5 w 19"/>
                <a:gd name="T5" fmla="*/ 3 h 19"/>
                <a:gd name="T6" fmla="*/ 2 w 19"/>
                <a:gd name="T7" fmla="*/ 14 h 19"/>
                <a:gd name="T8" fmla="*/ 2 w 19"/>
                <a:gd name="T9" fmla="*/ 15 h 19"/>
                <a:gd name="T10" fmla="*/ 13 w 19"/>
                <a:gd name="T11" fmla="*/ 17 h 19"/>
                <a:gd name="T12" fmla="*/ 17 w 19"/>
                <a:gd name="T13" fmla="*/ 6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" h="19">
                  <a:moveTo>
                    <a:pt x="17" y="6"/>
                  </a:moveTo>
                  <a:cubicBezTo>
                    <a:pt x="16" y="5"/>
                    <a:pt x="16" y="5"/>
                    <a:pt x="16" y="5"/>
                  </a:cubicBezTo>
                  <a:cubicBezTo>
                    <a:pt x="14" y="1"/>
                    <a:pt x="9" y="0"/>
                    <a:pt x="5" y="3"/>
                  </a:cubicBezTo>
                  <a:cubicBezTo>
                    <a:pt x="2" y="5"/>
                    <a:pt x="0" y="10"/>
                    <a:pt x="2" y="14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4" y="18"/>
                    <a:pt x="9" y="19"/>
                    <a:pt x="13" y="17"/>
                  </a:cubicBezTo>
                  <a:cubicBezTo>
                    <a:pt x="17" y="14"/>
                    <a:pt x="19" y="9"/>
                    <a:pt x="17" y="6"/>
                  </a:cubicBezTo>
                  <a:close/>
                </a:path>
              </a:pathLst>
            </a:custGeom>
            <a:solidFill>
              <a:srgbClr val="4D4D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6" name="Freeform 338"/>
            <p:cNvSpPr/>
            <p:nvPr/>
          </p:nvSpPr>
          <p:spPr bwMode="auto">
            <a:xfrm>
              <a:off x="3360738" y="1582738"/>
              <a:ext cx="30163" cy="33338"/>
            </a:xfrm>
            <a:custGeom>
              <a:avLst/>
              <a:gdLst>
                <a:gd name="T0" fmla="*/ 10 w 11"/>
                <a:gd name="T1" fmla="*/ 4 h 12"/>
                <a:gd name="T2" fmla="*/ 9 w 11"/>
                <a:gd name="T3" fmla="*/ 3 h 12"/>
                <a:gd name="T4" fmla="*/ 3 w 11"/>
                <a:gd name="T5" fmla="*/ 2 h 12"/>
                <a:gd name="T6" fmla="*/ 1 w 11"/>
                <a:gd name="T7" fmla="*/ 8 h 12"/>
                <a:gd name="T8" fmla="*/ 2 w 11"/>
                <a:gd name="T9" fmla="*/ 9 h 12"/>
                <a:gd name="T10" fmla="*/ 8 w 11"/>
                <a:gd name="T11" fmla="*/ 10 h 12"/>
                <a:gd name="T12" fmla="*/ 10 w 11"/>
                <a:gd name="T13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12">
                  <a:moveTo>
                    <a:pt x="10" y="4"/>
                  </a:moveTo>
                  <a:cubicBezTo>
                    <a:pt x="9" y="3"/>
                    <a:pt x="9" y="3"/>
                    <a:pt x="9" y="3"/>
                  </a:cubicBezTo>
                  <a:cubicBezTo>
                    <a:pt x="8" y="1"/>
                    <a:pt x="5" y="0"/>
                    <a:pt x="3" y="2"/>
                  </a:cubicBezTo>
                  <a:cubicBezTo>
                    <a:pt x="1" y="3"/>
                    <a:pt x="0" y="6"/>
                    <a:pt x="1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11"/>
                    <a:pt x="6" y="12"/>
                    <a:pt x="8" y="10"/>
                  </a:cubicBezTo>
                  <a:cubicBezTo>
                    <a:pt x="10" y="9"/>
                    <a:pt x="11" y="6"/>
                    <a:pt x="10" y="4"/>
                  </a:cubicBezTo>
                  <a:close/>
                </a:path>
              </a:pathLst>
            </a:custGeom>
            <a:solidFill>
              <a:srgbClr val="4D4D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7" name="Freeform 339"/>
            <p:cNvSpPr/>
            <p:nvPr/>
          </p:nvSpPr>
          <p:spPr bwMode="auto">
            <a:xfrm>
              <a:off x="3025775" y="1616075"/>
              <a:ext cx="58738" cy="61913"/>
            </a:xfrm>
            <a:custGeom>
              <a:avLst/>
              <a:gdLst>
                <a:gd name="T0" fmla="*/ 21 w 21"/>
                <a:gd name="T1" fmla="*/ 13 h 22"/>
                <a:gd name="T2" fmla="*/ 20 w 21"/>
                <a:gd name="T3" fmla="*/ 5 h 22"/>
                <a:gd name="T4" fmla="*/ 20 w 21"/>
                <a:gd name="T5" fmla="*/ 5 h 22"/>
                <a:gd name="T6" fmla="*/ 14 w 21"/>
                <a:gd name="T7" fmla="*/ 0 h 22"/>
                <a:gd name="T8" fmla="*/ 6 w 21"/>
                <a:gd name="T9" fmla="*/ 2 h 22"/>
                <a:gd name="T10" fmla="*/ 1 w 21"/>
                <a:gd name="T11" fmla="*/ 8 h 22"/>
                <a:gd name="T12" fmla="*/ 1 w 21"/>
                <a:gd name="T13" fmla="*/ 16 h 22"/>
                <a:gd name="T14" fmla="*/ 2 w 21"/>
                <a:gd name="T15" fmla="*/ 17 h 22"/>
                <a:gd name="T16" fmla="*/ 8 w 21"/>
                <a:gd name="T17" fmla="*/ 21 h 22"/>
                <a:gd name="T18" fmla="*/ 16 w 21"/>
                <a:gd name="T19" fmla="*/ 20 h 22"/>
                <a:gd name="T20" fmla="*/ 21 w 21"/>
                <a:gd name="T21" fmla="*/ 13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" h="22">
                  <a:moveTo>
                    <a:pt x="21" y="13"/>
                  </a:moveTo>
                  <a:cubicBezTo>
                    <a:pt x="21" y="10"/>
                    <a:pt x="21" y="8"/>
                    <a:pt x="20" y="5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18" y="2"/>
                    <a:pt x="16" y="1"/>
                    <a:pt x="14" y="0"/>
                  </a:cubicBezTo>
                  <a:cubicBezTo>
                    <a:pt x="11" y="0"/>
                    <a:pt x="8" y="0"/>
                    <a:pt x="6" y="2"/>
                  </a:cubicBezTo>
                  <a:cubicBezTo>
                    <a:pt x="3" y="3"/>
                    <a:pt x="1" y="6"/>
                    <a:pt x="1" y="8"/>
                  </a:cubicBezTo>
                  <a:cubicBezTo>
                    <a:pt x="0" y="11"/>
                    <a:pt x="0" y="14"/>
                    <a:pt x="1" y="16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3" y="19"/>
                    <a:pt x="5" y="21"/>
                    <a:pt x="8" y="21"/>
                  </a:cubicBezTo>
                  <a:cubicBezTo>
                    <a:pt x="10" y="22"/>
                    <a:pt x="13" y="21"/>
                    <a:pt x="16" y="20"/>
                  </a:cubicBezTo>
                  <a:cubicBezTo>
                    <a:pt x="18" y="18"/>
                    <a:pt x="20" y="16"/>
                    <a:pt x="21" y="13"/>
                  </a:cubicBezTo>
                  <a:close/>
                </a:path>
              </a:pathLst>
            </a:custGeom>
            <a:solidFill>
              <a:srgbClr val="4D4D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8" name="Freeform 340"/>
            <p:cNvSpPr/>
            <p:nvPr/>
          </p:nvSpPr>
          <p:spPr bwMode="auto">
            <a:xfrm>
              <a:off x="3065463" y="1404938"/>
              <a:ext cx="68263" cy="115888"/>
            </a:xfrm>
            <a:custGeom>
              <a:avLst/>
              <a:gdLst>
                <a:gd name="T0" fmla="*/ 19 w 24"/>
                <a:gd name="T1" fmla="*/ 31 h 41"/>
                <a:gd name="T2" fmla="*/ 22 w 24"/>
                <a:gd name="T3" fmla="*/ 12 h 41"/>
                <a:gd name="T4" fmla="*/ 16 w 24"/>
                <a:gd name="T5" fmla="*/ 1 h 41"/>
                <a:gd name="T6" fmla="*/ 4 w 24"/>
                <a:gd name="T7" fmla="*/ 8 h 41"/>
                <a:gd name="T8" fmla="*/ 1 w 24"/>
                <a:gd name="T9" fmla="*/ 32 h 41"/>
                <a:gd name="T10" fmla="*/ 9 w 24"/>
                <a:gd name="T11" fmla="*/ 40 h 41"/>
                <a:gd name="T12" fmla="*/ 19 w 24"/>
                <a:gd name="T13" fmla="*/ 3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" h="41">
                  <a:moveTo>
                    <a:pt x="19" y="31"/>
                  </a:moveTo>
                  <a:cubicBezTo>
                    <a:pt x="19" y="24"/>
                    <a:pt x="19" y="19"/>
                    <a:pt x="22" y="12"/>
                  </a:cubicBezTo>
                  <a:cubicBezTo>
                    <a:pt x="24" y="7"/>
                    <a:pt x="20" y="2"/>
                    <a:pt x="16" y="1"/>
                  </a:cubicBezTo>
                  <a:cubicBezTo>
                    <a:pt x="11" y="0"/>
                    <a:pt x="6" y="4"/>
                    <a:pt x="4" y="8"/>
                  </a:cubicBezTo>
                  <a:cubicBezTo>
                    <a:pt x="2" y="16"/>
                    <a:pt x="0" y="24"/>
                    <a:pt x="1" y="32"/>
                  </a:cubicBezTo>
                  <a:cubicBezTo>
                    <a:pt x="1" y="37"/>
                    <a:pt x="4" y="41"/>
                    <a:pt x="9" y="40"/>
                  </a:cubicBezTo>
                  <a:cubicBezTo>
                    <a:pt x="14" y="40"/>
                    <a:pt x="19" y="36"/>
                    <a:pt x="19" y="31"/>
                  </a:cubicBezTo>
                  <a:close/>
                </a:path>
              </a:pathLst>
            </a:custGeom>
            <a:solidFill>
              <a:srgbClr val="4D4D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9" name="Freeform 341"/>
            <p:cNvSpPr/>
            <p:nvPr/>
          </p:nvSpPr>
          <p:spPr bwMode="auto">
            <a:xfrm>
              <a:off x="3343275" y="996950"/>
              <a:ext cx="1214438" cy="993775"/>
            </a:xfrm>
            <a:custGeom>
              <a:avLst/>
              <a:gdLst>
                <a:gd name="T0" fmla="*/ 311 w 432"/>
                <a:gd name="T1" fmla="*/ 9 h 353"/>
                <a:gd name="T2" fmla="*/ 263 w 432"/>
                <a:gd name="T3" fmla="*/ 160 h 353"/>
                <a:gd name="T4" fmla="*/ 272 w 432"/>
                <a:gd name="T5" fmla="*/ 171 h 353"/>
                <a:gd name="T6" fmla="*/ 277 w 432"/>
                <a:gd name="T7" fmla="*/ 185 h 353"/>
                <a:gd name="T8" fmla="*/ 425 w 432"/>
                <a:gd name="T9" fmla="*/ 210 h 353"/>
                <a:gd name="T10" fmla="*/ 419 w 432"/>
                <a:gd name="T11" fmla="*/ 222 h 353"/>
                <a:gd name="T12" fmla="*/ 277 w 432"/>
                <a:gd name="T13" fmla="*/ 199 h 353"/>
                <a:gd name="T14" fmla="*/ 258 w 432"/>
                <a:gd name="T15" fmla="*/ 232 h 353"/>
                <a:gd name="T16" fmla="*/ 213 w 432"/>
                <a:gd name="T17" fmla="*/ 230 h 353"/>
                <a:gd name="T18" fmla="*/ 126 w 432"/>
                <a:gd name="T19" fmla="*/ 291 h 353"/>
                <a:gd name="T20" fmla="*/ 6 w 432"/>
                <a:gd name="T21" fmla="*/ 342 h 353"/>
                <a:gd name="T22" fmla="*/ 105 w 432"/>
                <a:gd name="T23" fmla="*/ 253 h 353"/>
                <a:gd name="T24" fmla="*/ 196 w 432"/>
                <a:gd name="T25" fmla="*/ 199 h 353"/>
                <a:gd name="T26" fmla="*/ 215 w 432"/>
                <a:gd name="T27" fmla="*/ 156 h 353"/>
                <a:gd name="T28" fmla="*/ 252 w 432"/>
                <a:gd name="T29" fmla="*/ 153 h 353"/>
                <a:gd name="T30" fmla="*/ 298 w 432"/>
                <a:gd name="T31" fmla="*/ 9 h 353"/>
                <a:gd name="T32" fmla="*/ 311 w 432"/>
                <a:gd name="T33" fmla="*/ 9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32" h="353">
                  <a:moveTo>
                    <a:pt x="311" y="9"/>
                  </a:moveTo>
                  <a:cubicBezTo>
                    <a:pt x="314" y="64"/>
                    <a:pt x="296" y="119"/>
                    <a:pt x="263" y="160"/>
                  </a:cubicBezTo>
                  <a:cubicBezTo>
                    <a:pt x="266" y="163"/>
                    <a:pt x="269" y="167"/>
                    <a:pt x="272" y="171"/>
                  </a:cubicBezTo>
                  <a:cubicBezTo>
                    <a:pt x="274" y="176"/>
                    <a:pt x="276" y="180"/>
                    <a:pt x="277" y="185"/>
                  </a:cubicBezTo>
                  <a:cubicBezTo>
                    <a:pt x="327" y="173"/>
                    <a:pt x="380" y="181"/>
                    <a:pt x="425" y="210"/>
                  </a:cubicBezTo>
                  <a:cubicBezTo>
                    <a:pt x="432" y="215"/>
                    <a:pt x="426" y="227"/>
                    <a:pt x="419" y="222"/>
                  </a:cubicBezTo>
                  <a:cubicBezTo>
                    <a:pt x="376" y="194"/>
                    <a:pt x="325" y="186"/>
                    <a:pt x="277" y="199"/>
                  </a:cubicBezTo>
                  <a:cubicBezTo>
                    <a:pt x="276" y="212"/>
                    <a:pt x="269" y="224"/>
                    <a:pt x="258" y="232"/>
                  </a:cubicBezTo>
                  <a:cubicBezTo>
                    <a:pt x="243" y="241"/>
                    <a:pt x="226" y="240"/>
                    <a:pt x="213" y="230"/>
                  </a:cubicBezTo>
                  <a:cubicBezTo>
                    <a:pt x="189" y="248"/>
                    <a:pt x="159" y="269"/>
                    <a:pt x="126" y="291"/>
                  </a:cubicBezTo>
                  <a:cubicBezTo>
                    <a:pt x="42" y="345"/>
                    <a:pt x="12" y="353"/>
                    <a:pt x="6" y="342"/>
                  </a:cubicBezTo>
                  <a:cubicBezTo>
                    <a:pt x="0" y="332"/>
                    <a:pt x="21" y="306"/>
                    <a:pt x="105" y="253"/>
                  </a:cubicBezTo>
                  <a:cubicBezTo>
                    <a:pt x="138" y="231"/>
                    <a:pt x="169" y="213"/>
                    <a:pt x="196" y="199"/>
                  </a:cubicBezTo>
                  <a:cubicBezTo>
                    <a:pt x="194" y="183"/>
                    <a:pt x="201" y="166"/>
                    <a:pt x="215" y="156"/>
                  </a:cubicBezTo>
                  <a:cubicBezTo>
                    <a:pt x="227" y="149"/>
                    <a:pt x="240" y="148"/>
                    <a:pt x="252" y="153"/>
                  </a:cubicBezTo>
                  <a:cubicBezTo>
                    <a:pt x="284" y="114"/>
                    <a:pt x="302" y="62"/>
                    <a:pt x="298" y="9"/>
                  </a:cubicBezTo>
                  <a:cubicBezTo>
                    <a:pt x="298" y="0"/>
                    <a:pt x="311" y="0"/>
                    <a:pt x="311" y="9"/>
                  </a:cubicBezTo>
                  <a:close/>
                </a:path>
              </a:pathLst>
            </a:custGeom>
            <a:solidFill>
              <a:srgbClr val="1510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493" name="组合 492"/>
          <p:cNvGrpSpPr/>
          <p:nvPr/>
        </p:nvGrpSpPr>
        <p:grpSpPr>
          <a:xfrm>
            <a:off x="10307247" y="5453966"/>
            <a:ext cx="1894810" cy="1546145"/>
            <a:chOff x="8598125" y="-147275"/>
            <a:chExt cx="3083452" cy="2516063"/>
          </a:xfrm>
        </p:grpSpPr>
        <p:sp>
          <p:nvSpPr>
            <p:cNvPr id="443" name="Freeform 397"/>
            <p:cNvSpPr/>
            <p:nvPr/>
          </p:nvSpPr>
          <p:spPr bwMode="auto">
            <a:xfrm>
              <a:off x="8598125" y="162548"/>
              <a:ext cx="2978734" cy="2003750"/>
            </a:xfrm>
            <a:custGeom>
              <a:avLst/>
              <a:gdLst>
                <a:gd name="T0" fmla="*/ 718 w 971"/>
                <a:gd name="T1" fmla="*/ 28 h 652"/>
                <a:gd name="T2" fmla="*/ 659 w 971"/>
                <a:gd name="T3" fmla="*/ 252 h 652"/>
                <a:gd name="T4" fmla="*/ 576 w 971"/>
                <a:gd name="T5" fmla="*/ 286 h 652"/>
                <a:gd name="T6" fmla="*/ 556 w 971"/>
                <a:gd name="T7" fmla="*/ 242 h 652"/>
                <a:gd name="T8" fmla="*/ 554 w 971"/>
                <a:gd name="T9" fmla="*/ 130 h 652"/>
                <a:gd name="T10" fmla="*/ 545 w 971"/>
                <a:gd name="T11" fmla="*/ 109 h 652"/>
                <a:gd name="T12" fmla="*/ 527 w 971"/>
                <a:gd name="T13" fmla="*/ 102 h 652"/>
                <a:gd name="T14" fmla="*/ 523 w 971"/>
                <a:gd name="T15" fmla="*/ 102 h 652"/>
                <a:gd name="T16" fmla="*/ 459 w 971"/>
                <a:gd name="T17" fmla="*/ 141 h 652"/>
                <a:gd name="T18" fmla="*/ 425 w 971"/>
                <a:gd name="T19" fmla="*/ 175 h 652"/>
                <a:gd name="T20" fmla="*/ 413 w 971"/>
                <a:gd name="T21" fmla="*/ 191 h 652"/>
                <a:gd name="T22" fmla="*/ 393 w 971"/>
                <a:gd name="T23" fmla="*/ 184 h 652"/>
                <a:gd name="T24" fmla="*/ 371 w 971"/>
                <a:gd name="T25" fmla="*/ 172 h 652"/>
                <a:gd name="T26" fmla="*/ 346 w 971"/>
                <a:gd name="T27" fmla="*/ 173 h 652"/>
                <a:gd name="T28" fmla="*/ 242 w 971"/>
                <a:gd name="T29" fmla="*/ 252 h 652"/>
                <a:gd name="T30" fmla="*/ 224 w 971"/>
                <a:gd name="T31" fmla="*/ 277 h 652"/>
                <a:gd name="T32" fmla="*/ 185 w 971"/>
                <a:gd name="T33" fmla="*/ 337 h 652"/>
                <a:gd name="T34" fmla="*/ 162 w 971"/>
                <a:gd name="T35" fmla="*/ 399 h 652"/>
                <a:gd name="T36" fmla="*/ 24 w 971"/>
                <a:gd name="T37" fmla="*/ 357 h 652"/>
                <a:gd name="T38" fmla="*/ 2 w 971"/>
                <a:gd name="T39" fmla="*/ 371 h 652"/>
                <a:gd name="T40" fmla="*/ 52 w 971"/>
                <a:gd name="T41" fmla="*/ 622 h 652"/>
                <a:gd name="T42" fmla="*/ 960 w 971"/>
                <a:gd name="T43" fmla="*/ 652 h 652"/>
                <a:gd name="T44" fmla="*/ 936 w 971"/>
                <a:gd name="T45" fmla="*/ 622 h 652"/>
                <a:gd name="T46" fmla="*/ 943 w 971"/>
                <a:gd name="T47" fmla="*/ 617 h 652"/>
                <a:gd name="T48" fmla="*/ 950 w 971"/>
                <a:gd name="T49" fmla="*/ 616 h 652"/>
                <a:gd name="T50" fmla="*/ 953 w 971"/>
                <a:gd name="T51" fmla="*/ 616 h 652"/>
                <a:gd name="T52" fmla="*/ 958 w 971"/>
                <a:gd name="T53" fmla="*/ 615 h 652"/>
                <a:gd name="T54" fmla="*/ 970 w 971"/>
                <a:gd name="T55" fmla="*/ 612 h 652"/>
                <a:gd name="T56" fmla="*/ 964 w 971"/>
                <a:gd name="T57" fmla="*/ 537 h 652"/>
                <a:gd name="T58" fmla="*/ 970 w 971"/>
                <a:gd name="T59" fmla="*/ 505 h 652"/>
                <a:gd name="T60" fmla="*/ 970 w 971"/>
                <a:gd name="T61" fmla="*/ 474 h 652"/>
                <a:gd name="T62" fmla="*/ 970 w 971"/>
                <a:gd name="T63" fmla="*/ 357 h 652"/>
                <a:gd name="T64" fmla="*/ 913 w 971"/>
                <a:gd name="T65" fmla="*/ 192 h 652"/>
                <a:gd name="T66" fmla="*/ 908 w 971"/>
                <a:gd name="T67" fmla="*/ 186 h 652"/>
                <a:gd name="T68" fmla="*/ 886 w 971"/>
                <a:gd name="T69" fmla="*/ 157 h 652"/>
                <a:gd name="T70" fmla="*/ 720 w 971"/>
                <a:gd name="T71" fmla="*/ 0 h 6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971" h="652">
                  <a:moveTo>
                    <a:pt x="720" y="0"/>
                  </a:moveTo>
                  <a:cubicBezTo>
                    <a:pt x="718" y="28"/>
                    <a:pt x="718" y="28"/>
                    <a:pt x="718" y="28"/>
                  </a:cubicBezTo>
                  <a:cubicBezTo>
                    <a:pt x="714" y="107"/>
                    <a:pt x="688" y="184"/>
                    <a:pt x="662" y="254"/>
                  </a:cubicBezTo>
                  <a:cubicBezTo>
                    <a:pt x="661" y="254"/>
                    <a:pt x="660" y="253"/>
                    <a:pt x="659" y="252"/>
                  </a:cubicBezTo>
                  <a:cubicBezTo>
                    <a:pt x="651" y="248"/>
                    <a:pt x="643" y="246"/>
                    <a:pt x="635" y="246"/>
                  </a:cubicBezTo>
                  <a:cubicBezTo>
                    <a:pt x="615" y="246"/>
                    <a:pt x="595" y="259"/>
                    <a:pt x="576" y="286"/>
                  </a:cubicBezTo>
                  <a:cubicBezTo>
                    <a:pt x="576" y="277"/>
                    <a:pt x="575" y="268"/>
                    <a:pt x="574" y="259"/>
                  </a:cubicBezTo>
                  <a:cubicBezTo>
                    <a:pt x="572" y="250"/>
                    <a:pt x="565" y="243"/>
                    <a:pt x="556" y="242"/>
                  </a:cubicBezTo>
                  <a:cubicBezTo>
                    <a:pt x="556" y="241"/>
                    <a:pt x="556" y="240"/>
                    <a:pt x="556" y="239"/>
                  </a:cubicBezTo>
                  <a:cubicBezTo>
                    <a:pt x="559" y="203"/>
                    <a:pt x="562" y="162"/>
                    <a:pt x="554" y="130"/>
                  </a:cubicBezTo>
                  <a:cubicBezTo>
                    <a:pt x="554" y="128"/>
                    <a:pt x="553" y="127"/>
                    <a:pt x="553" y="125"/>
                  </a:cubicBezTo>
                  <a:cubicBezTo>
                    <a:pt x="551" y="120"/>
                    <a:pt x="549" y="114"/>
                    <a:pt x="545" y="109"/>
                  </a:cubicBezTo>
                  <a:cubicBezTo>
                    <a:pt x="541" y="106"/>
                    <a:pt x="537" y="104"/>
                    <a:pt x="532" y="103"/>
                  </a:cubicBezTo>
                  <a:cubicBezTo>
                    <a:pt x="530" y="103"/>
                    <a:pt x="529" y="102"/>
                    <a:pt x="527" y="102"/>
                  </a:cubicBezTo>
                  <a:cubicBezTo>
                    <a:pt x="526" y="102"/>
                    <a:pt x="526" y="102"/>
                    <a:pt x="526" y="102"/>
                  </a:cubicBezTo>
                  <a:cubicBezTo>
                    <a:pt x="525" y="102"/>
                    <a:pt x="524" y="102"/>
                    <a:pt x="523" y="102"/>
                  </a:cubicBezTo>
                  <a:cubicBezTo>
                    <a:pt x="517" y="103"/>
                    <a:pt x="511" y="104"/>
                    <a:pt x="505" y="107"/>
                  </a:cubicBezTo>
                  <a:cubicBezTo>
                    <a:pt x="488" y="113"/>
                    <a:pt x="472" y="128"/>
                    <a:pt x="459" y="141"/>
                  </a:cubicBezTo>
                  <a:cubicBezTo>
                    <a:pt x="431" y="169"/>
                    <a:pt x="431" y="169"/>
                    <a:pt x="431" y="169"/>
                  </a:cubicBezTo>
                  <a:cubicBezTo>
                    <a:pt x="429" y="171"/>
                    <a:pt x="427" y="173"/>
                    <a:pt x="425" y="175"/>
                  </a:cubicBezTo>
                  <a:cubicBezTo>
                    <a:pt x="423" y="178"/>
                    <a:pt x="421" y="180"/>
                    <a:pt x="419" y="183"/>
                  </a:cubicBezTo>
                  <a:cubicBezTo>
                    <a:pt x="417" y="185"/>
                    <a:pt x="415" y="188"/>
                    <a:pt x="413" y="191"/>
                  </a:cubicBezTo>
                  <a:cubicBezTo>
                    <a:pt x="411" y="193"/>
                    <a:pt x="409" y="196"/>
                    <a:pt x="408" y="199"/>
                  </a:cubicBezTo>
                  <a:cubicBezTo>
                    <a:pt x="403" y="193"/>
                    <a:pt x="398" y="188"/>
                    <a:pt x="393" y="184"/>
                  </a:cubicBezTo>
                  <a:cubicBezTo>
                    <a:pt x="391" y="183"/>
                    <a:pt x="390" y="182"/>
                    <a:pt x="388" y="181"/>
                  </a:cubicBezTo>
                  <a:cubicBezTo>
                    <a:pt x="384" y="177"/>
                    <a:pt x="378" y="174"/>
                    <a:pt x="371" y="172"/>
                  </a:cubicBezTo>
                  <a:cubicBezTo>
                    <a:pt x="368" y="171"/>
                    <a:pt x="365" y="171"/>
                    <a:pt x="361" y="171"/>
                  </a:cubicBezTo>
                  <a:cubicBezTo>
                    <a:pt x="356" y="171"/>
                    <a:pt x="350" y="172"/>
                    <a:pt x="346" y="173"/>
                  </a:cubicBezTo>
                  <a:cubicBezTo>
                    <a:pt x="312" y="180"/>
                    <a:pt x="290" y="200"/>
                    <a:pt x="271" y="221"/>
                  </a:cubicBezTo>
                  <a:cubicBezTo>
                    <a:pt x="242" y="252"/>
                    <a:pt x="242" y="252"/>
                    <a:pt x="242" y="252"/>
                  </a:cubicBezTo>
                  <a:cubicBezTo>
                    <a:pt x="238" y="257"/>
                    <a:pt x="233" y="262"/>
                    <a:pt x="230" y="268"/>
                  </a:cubicBezTo>
                  <a:cubicBezTo>
                    <a:pt x="227" y="271"/>
                    <a:pt x="226" y="274"/>
                    <a:pt x="224" y="277"/>
                  </a:cubicBezTo>
                  <a:cubicBezTo>
                    <a:pt x="222" y="280"/>
                    <a:pt x="221" y="283"/>
                    <a:pt x="220" y="285"/>
                  </a:cubicBezTo>
                  <a:cubicBezTo>
                    <a:pt x="202" y="301"/>
                    <a:pt x="192" y="320"/>
                    <a:pt x="185" y="337"/>
                  </a:cubicBezTo>
                  <a:cubicBezTo>
                    <a:pt x="170" y="372"/>
                    <a:pt x="170" y="372"/>
                    <a:pt x="170" y="372"/>
                  </a:cubicBezTo>
                  <a:cubicBezTo>
                    <a:pt x="167" y="380"/>
                    <a:pt x="163" y="389"/>
                    <a:pt x="162" y="399"/>
                  </a:cubicBezTo>
                  <a:cubicBezTo>
                    <a:pt x="161" y="401"/>
                    <a:pt x="161" y="403"/>
                    <a:pt x="161" y="404"/>
                  </a:cubicBezTo>
                  <a:cubicBezTo>
                    <a:pt x="104" y="392"/>
                    <a:pt x="62" y="377"/>
                    <a:pt x="24" y="357"/>
                  </a:cubicBezTo>
                  <a:cubicBezTo>
                    <a:pt x="0" y="343"/>
                    <a:pt x="0" y="343"/>
                    <a:pt x="0" y="343"/>
                  </a:cubicBezTo>
                  <a:cubicBezTo>
                    <a:pt x="2" y="371"/>
                    <a:pt x="2" y="371"/>
                    <a:pt x="2" y="371"/>
                  </a:cubicBezTo>
                  <a:cubicBezTo>
                    <a:pt x="6" y="450"/>
                    <a:pt x="21" y="529"/>
                    <a:pt x="45" y="604"/>
                  </a:cubicBezTo>
                  <a:cubicBezTo>
                    <a:pt x="47" y="610"/>
                    <a:pt x="49" y="616"/>
                    <a:pt x="52" y="622"/>
                  </a:cubicBezTo>
                  <a:cubicBezTo>
                    <a:pt x="55" y="632"/>
                    <a:pt x="59" y="642"/>
                    <a:pt x="64" y="652"/>
                  </a:cubicBezTo>
                  <a:cubicBezTo>
                    <a:pt x="960" y="652"/>
                    <a:pt x="960" y="652"/>
                    <a:pt x="960" y="652"/>
                  </a:cubicBezTo>
                  <a:cubicBezTo>
                    <a:pt x="960" y="642"/>
                    <a:pt x="960" y="642"/>
                    <a:pt x="960" y="642"/>
                  </a:cubicBezTo>
                  <a:cubicBezTo>
                    <a:pt x="954" y="635"/>
                    <a:pt x="946" y="629"/>
                    <a:pt x="936" y="622"/>
                  </a:cubicBezTo>
                  <a:cubicBezTo>
                    <a:pt x="937" y="621"/>
                    <a:pt x="938" y="619"/>
                    <a:pt x="938" y="617"/>
                  </a:cubicBezTo>
                  <a:cubicBezTo>
                    <a:pt x="940" y="617"/>
                    <a:pt x="942" y="617"/>
                    <a:pt x="943" y="617"/>
                  </a:cubicBezTo>
                  <a:cubicBezTo>
                    <a:pt x="943" y="617"/>
                    <a:pt x="946" y="617"/>
                    <a:pt x="947" y="616"/>
                  </a:cubicBezTo>
                  <a:cubicBezTo>
                    <a:pt x="948" y="616"/>
                    <a:pt x="949" y="616"/>
                    <a:pt x="950" y="616"/>
                  </a:cubicBezTo>
                  <a:cubicBezTo>
                    <a:pt x="952" y="616"/>
                    <a:pt x="952" y="616"/>
                    <a:pt x="952" y="616"/>
                  </a:cubicBezTo>
                  <a:cubicBezTo>
                    <a:pt x="953" y="616"/>
                    <a:pt x="953" y="616"/>
                    <a:pt x="953" y="616"/>
                  </a:cubicBezTo>
                  <a:cubicBezTo>
                    <a:pt x="954" y="616"/>
                    <a:pt x="955" y="615"/>
                    <a:pt x="955" y="615"/>
                  </a:cubicBezTo>
                  <a:cubicBezTo>
                    <a:pt x="956" y="615"/>
                    <a:pt x="957" y="615"/>
                    <a:pt x="958" y="615"/>
                  </a:cubicBezTo>
                  <a:cubicBezTo>
                    <a:pt x="960" y="614"/>
                    <a:pt x="960" y="614"/>
                    <a:pt x="960" y="614"/>
                  </a:cubicBezTo>
                  <a:cubicBezTo>
                    <a:pt x="970" y="612"/>
                    <a:pt x="970" y="612"/>
                    <a:pt x="970" y="612"/>
                  </a:cubicBezTo>
                  <a:cubicBezTo>
                    <a:pt x="970" y="538"/>
                    <a:pt x="970" y="538"/>
                    <a:pt x="970" y="538"/>
                  </a:cubicBezTo>
                  <a:cubicBezTo>
                    <a:pt x="964" y="537"/>
                    <a:pt x="964" y="537"/>
                    <a:pt x="964" y="537"/>
                  </a:cubicBezTo>
                  <a:cubicBezTo>
                    <a:pt x="966" y="526"/>
                    <a:pt x="968" y="516"/>
                    <a:pt x="970" y="506"/>
                  </a:cubicBezTo>
                  <a:cubicBezTo>
                    <a:pt x="970" y="505"/>
                    <a:pt x="970" y="505"/>
                    <a:pt x="970" y="505"/>
                  </a:cubicBezTo>
                  <a:cubicBezTo>
                    <a:pt x="970" y="488"/>
                    <a:pt x="970" y="488"/>
                    <a:pt x="970" y="488"/>
                  </a:cubicBezTo>
                  <a:cubicBezTo>
                    <a:pt x="971" y="483"/>
                    <a:pt x="971" y="479"/>
                    <a:pt x="970" y="474"/>
                  </a:cubicBezTo>
                  <a:cubicBezTo>
                    <a:pt x="970" y="358"/>
                    <a:pt x="970" y="358"/>
                    <a:pt x="970" y="358"/>
                  </a:cubicBezTo>
                  <a:cubicBezTo>
                    <a:pt x="970" y="357"/>
                    <a:pt x="970" y="357"/>
                    <a:pt x="970" y="357"/>
                  </a:cubicBezTo>
                  <a:cubicBezTo>
                    <a:pt x="967" y="337"/>
                    <a:pt x="964" y="319"/>
                    <a:pt x="960" y="302"/>
                  </a:cubicBezTo>
                  <a:cubicBezTo>
                    <a:pt x="951" y="262"/>
                    <a:pt x="937" y="226"/>
                    <a:pt x="913" y="192"/>
                  </a:cubicBezTo>
                  <a:cubicBezTo>
                    <a:pt x="912" y="192"/>
                    <a:pt x="912" y="191"/>
                    <a:pt x="912" y="191"/>
                  </a:cubicBezTo>
                  <a:cubicBezTo>
                    <a:pt x="908" y="186"/>
                    <a:pt x="908" y="186"/>
                    <a:pt x="908" y="186"/>
                  </a:cubicBezTo>
                  <a:cubicBezTo>
                    <a:pt x="906" y="183"/>
                    <a:pt x="904" y="180"/>
                    <a:pt x="902" y="177"/>
                  </a:cubicBezTo>
                  <a:cubicBezTo>
                    <a:pt x="896" y="170"/>
                    <a:pt x="891" y="163"/>
                    <a:pt x="886" y="157"/>
                  </a:cubicBezTo>
                  <a:cubicBezTo>
                    <a:pt x="843" y="103"/>
                    <a:pt x="795" y="56"/>
                    <a:pt x="742" y="17"/>
                  </a:cubicBezTo>
                  <a:cubicBezTo>
                    <a:pt x="720" y="0"/>
                    <a:pt x="720" y="0"/>
                    <a:pt x="720" y="0"/>
                  </a:cubicBezTo>
                </a:path>
              </a:pathLst>
            </a:custGeom>
            <a:solidFill>
              <a:srgbClr val="10618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444" name="组合 443"/>
            <p:cNvGrpSpPr/>
            <p:nvPr/>
          </p:nvGrpSpPr>
          <p:grpSpPr>
            <a:xfrm rot="21289782">
              <a:off x="8733916" y="885487"/>
              <a:ext cx="1916113" cy="1371600"/>
              <a:chOff x="6478588" y="-239712"/>
              <a:chExt cx="1916113" cy="1371600"/>
            </a:xfrm>
          </p:grpSpPr>
          <p:sp>
            <p:nvSpPr>
              <p:cNvPr id="445" name="Freeform 345"/>
              <p:cNvSpPr/>
              <p:nvPr/>
            </p:nvSpPr>
            <p:spPr bwMode="auto">
              <a:xfrm>
                <a:off x="6478588" y="-239712"/>
                <a:ext cx="1916113" cy="1371600"/>
              </a:xfrm>
              <a:custGeom>
                <a:avLst/>
                <a:gdLst>
                  <a:gd name="T0" fmla="*/ 681 w 683"/>
                  <a:gd name="T1" fmla="*/ 433 h 488"/>
                  <a:gd name="T2" fmla="*/ 680 w 683"/>
                  <a:gd name="T3" fmla="*/ 437 h 488"/>
                  <a:gd name="T4" fmla="*/ 679 w 683"/>
                  <a:gd name="T5" fmla="*/ 442 h 488"/>
                  <a:gd name="T6" fmla="*/ 678 w 683"/>
                  <a:gd name="T7" fmla="*/ 450 h 488"/>
                  <a:gd name="T8" fmla="*/ 669 w 683"/>
                  <a:gd name="T9" fmla="*/ 478 h 488"/>
                  <a:gd name="T10" fmla="*/ 665 w 683"/>
                  <a:gd name="T11" fmla="*/ 486 h 488"/>
                  <a:gd name="T12" fmla="*/ 664 w 683"/>
                  <a:gd name="T13" fmla="*/ 488 h 488"/>
                  <a:gd name="T14" fmla="*/ 87 w 683"/>
                  <a:gd name="T15" fmla="*/ 426 h 488"/>
                  <a:gd name="T16" fmla="*/ 56 w 683"/>
                  <a:gd name="T17" fmla="*/ 375 h 488"/>
                  <a:gd name="T18" fmla="*/ 43 w 683"/>
                  <a:gd name="T19" fmla="*/ 343 h 488"/>
                  <a:gd name="T20" fmla="*/ 32 w 683"/>
                  <a:gd name="T21" fmla="*/ 304 h 488"/>
                  <a:gd name="T22" fmla="*/ 27 w 683"/>
                  <a:gd name="T23" fmla="*/ 282 h 488"/>
                  <a:gd name="T24" fmla="*/ 4 w 683"/>
                  <a:gd name="T25" fmla="*/ 0 h 488"/>
                  <a:gd name="T26" fmla="*/ 200 w 683"/>
                  <a:gd name="T27" fmla="*/ 90 h 488"/>
                  <a:gd name="T28" fmla="*/ 255 w 683"/>
                  <a:gd name="T29" fmla="*/ 106 h 488"/>
                  <a:gd name="T30" fmla="*/ 306 w 683"/>
                  <a:gd name="T31" fmla="*/ 120 h 488"/>
                  <a:gd name="T32" fmla="*/ 442 w 683"/>
                  <a:gd name="T33" fmla="*/ 157 h 488"/>
                  <a:gd name="T34" fmla="*/ 461 w 683"/>
                  <a:gd name="T35" fmla="*/ 163 h 488"/>
                  <a:gd name="T36" fmla="*/ 461 w 683"/>
                  <a:gd name="T37" fmla="*/ 164 h 488"/>
                  <a:gd name="T38" fmla="*/ 498 w 683"/>
                  <a:gd name="T39" fmla="*/ 177 h 488"/>
                  <a:gd name="T40" fmla="*/ 510 w 683"/>
                  <a:gd name="T41" fmla="*/ 182 h 488"/>
                  <a:gd name="T42" fmla="*/ 520 w 683"/>
                  <a:gd name="T43" fmla="*/ 186 h 488"/>
                  <a:gd name="T44" fmla="*/ 521 w 683"/>
                  <a:gd name="T45" fmla="*/ 187 h 488"/>
                  <a:gd name="T46" fmla="*/ 543 w 683"/>
                  <a:gd name="T47" fmla="*/ 197 h 488"/>
                  <a:gd name="T48" fmla="*/ 551 w 683"/>
                  <a:gd name="T49" fmla="*/ 202 h 488"/>
                  <a:gd name="T50" fmla="*/ 553 w 683"/>
                  <a:gd name="T51" fmla="*/ 203 h 488"/>
                  <a:gd name="T52" fmla="*/ 570 w 683"/>
                  <a:gd name="T53" fmla="*/ 213 h 488"/>
                  <a:gd name="T54" fmla="*/ 579 w 683"/>
                  <a:gd name="T55" fmla="*/ 219 h 488"/>
                  <a:gd name="T56" fmla="*/ 579 w 683"/>
                  <a:gd name="T57" fmla="*/ 219 h 488"/>
                  <a:gd name="T58" fmla="*/ 591 w 683"/>
                  <a:gd name="T59" fmla="*/ 228 h 488"/>
                  <a:gd name="T60" fmla="*/ 597 w 683"/>
                  <a:gd name="T61" fmla="*/ 233 h 488"/>
                  <a:gd name="T62" fmla="*/ 605 w 683"/>
                  <a:gd name="T63" fmla="*/ 239 h 488"/>
                  <a:gd name="T64" fmla="*/ 608 w 683"/>
                  <a:gd name="T65" fmla="*/ 242 h 488"/>
                  <a:gd name="T66" fmla="*/ 615 w 683"/>
                  <a:gd name="T67" fmla="*/ 248 h 488"/>
                  <a:gd name="T68" fmla="*/ 618 w 683"/>
                  <a:gd name="T69" fmla="*/ 251 h 488"/>
                  <a:gd name="T70" fmla="*/ 626 w 683"/>
                  <a:gd name="T71" fmla="*/ 260 h 488"/>
                  <a:gd name="T72" fmla="*/ 637 w 683"/>
                  <a:gd name="T73" fmla="*/ 273 h 488"/>
                  <a:gd name="T74" fmla="*/ 637 w 683"/>
                  <a:gd name="T75" fmla="*/ 274 h 488"/>
                  <a:gd name="T76" fmla="*/ 646 w 683"/>
                  <a:gd name="T77" fmla="*/ 286 h 488"/>
                  <a:gd name="T78" fmla="*/ 646 w 683"/>
                  <a:gd name="T79" fmla="*/ 286 h 488"/>
                  <a:gd name="T80" fmla="*/ 654 w 683"/>
                  <a:gd name="T81" fmla="*/ 299 h 488"/>
                  <a:gd name="T82" fmla="*/ 656 w 683"/>
                  <a:gd name="T83" fmla="*/ 303 h 488"/>
                  <a:gd name="T84" fmla="*/ 656 w 683"/>
                  <a:gd name="T85" fmla="*/ 303 h 488"/>
                  <a:gd name="T86" fmla="*/ 665 w 683"/>
                  <a:gd name="T87" fmla="*/ 322 h 488"/>
                  <a:gd name="T88" fmla="*/ 674 w 683"/>
                  <a:gd name="T89" fmla="*/ 346 h 488"/>
                  <a:gd name="T90" fmla="*/ 675 w 683"/>
                  <a:gd name="T91" fmla="*/ 351 h 488"/>
                  <a:gd name="T92" fmla="*/ 676 w 683"/>
                  <a:gd name="T93" fmla="*/ 354 h 488"/>
                  <a:gd name="T94" fmla="*/ 680 w 683"/>
                  <a:gd name="T95" fmla="*/ 378 h 488"/>
                  <a:gd name="T96" fmla="*/ 682 w 683"/>
                  <a:gd name="T97" fmla="*/ 411 h 488"/>
                  <a:gd name="T98" fmla="*/ 681 w 683"/>
                  <a:gd name="T99" fmla="*/ 433 h 4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683" h="488">
                    <a:moveTo>
                      <a:pt x="681" y="433"/>
                    </a:moveTo>
                    <a:cubicBezTo>
                      <a:pt x="681" y="434"/>
                      <a:pt x="680" y="436"/>
                      <a:pt x="680" y="437"/>
                    </a:cubicBezTo>
                    <a:cubicBezTo>
                      <a:pt x="680" y="438"/>
                      <a:pt x="680" y="440"/>
                      <a:pt x="679" y="442"/>
                    </a:cubicBezTo>
                    <a:cubicBezTo>
                      <a:pt x="679" y="444"/>
                      <a:pt x="679" y="447"/>
                      <a:pt x="678" y="450"/>
                    </a:cubicBezTo>
                    <a:cubicBezTo>
                      <a:pt x="676" y="459"/>
                      <a:pt x="673" y="469"/>
                      <a:pt x="669" y="478"/>
                    </a:cubicBezTo>
                    <a:cubicBezTo>
                      <a:pt x="668" y="481"/>
                      <a:pt x="667" y="483"/>
                      <a:pt x="665" y="486"/>
                    </a:cubicBezTo>
                    <a:cubicBezTo>
                      <a:pt x="665" y="487"/>
                      <a:pt x="665" y="488"/>
                      <a:pt x="664" y="488"/>
                    </a:cubicBezTo>
                    <a:cubicBezTo>
                      <a:pt x="87" y="426"/>
                      <a:pt x="87" y="426"/>
                      <a:pt x="87" y="426"/>
                    </a:cubicBezTo>
                    <a:cubicBezTo>
                      <a:pt x="75" y="410"/>
                      <a:pt x="65" y="393"/>
                      <a:pt x="56" y="375"/>
                    </a:cubicBezTo>
                    <a:cubicBezTo>
                      <a:pt x="51" y="364"/>
                      <a:pt x="47" y="354"/>
                      <a:pt x="43" y="343"/>
                    </a:cubicBezTo>
                    <a:cubicBezTo>
                      <a:pt x="38" y="330"/>
                      <a:pt x="35" y="318"/>
                      <a:pt x="32" y="304"/>
                    </a:cubicBezTo>
                    <a:cubicBezTo>
                      <a:pt x="30" y="297"/>
                      <a:pt x="28" y="290"/>
                      <a:pt x="27" y="282"/>
                    </a:cubicBezTo>
                    <a:cubicBezTo>
                      <a:pt x="8" y="190"/>
                      <a:pt x="0" y="95"/>
                      <a:pt x="4" y="0"/>
                    </a:cubicBezTo>
                    <a:cubicBezTo>
                      <a:pt x="63" y="44"/>
                      <a:pt x="131" y="70"/>
                      <a:pt x="200" y="90"/>
                    </a:cubicBezTo>
                    <a:cubicBezTo>
                      <a:pt x="218" y="96"/>
                      <a:pt x="237" y="101"/>
                      <a:pt x="255" y="106"/>
                    </a:cubicBezTo>
                    <a:cubicBezTo>
                      <a:pt x="272" y="111"/>
                      <a:pt x="289" y="116"/>
                      <a:pt x="306" y="120"/>
                    </a:cubicBezTo>
                    <a:cubicBezTo>
                      <a:pt x="348" y="132"/>
                      <a:pt x="395" y="143"/>
                      <a:pt x="442" y="157"/>
                    </a:cubicBezTo>
                    <a:cubicBezTo>
                      <a:pt x="448" y="159"/>
                      <a:pt x="455" y="161"/>
                      <a:pt x="461" y="163"/>
                    </a:cubicBezTo>
                    <a:cubicBezTo>
                      <a:pt x="461" y="163"/>
                      <a:pt x="461" y="163"/>
                      <a:pt x="461" y="164"/>
                    </a:cubicBezTo>
                    <a:cubicBezTo>
                      <a:pt x="474" y="168"/>
                      <a:pt x="486" y="172"/>
                      <a:pt x="498" y="177"/>
                    </a:cubicBezTo>
                    <a:cubicBezTo>
                      <a:pt x="502" y="179"/>
                      <a:pt x="506" y="180"/>
                      <a:pt x="510" y="182"/>
                    </a:cubicBezTo>
                    <a:cubicBezTo>
                      <a:pt x="514" y="183"/>
                      <a:pt x="517" y="185"/>
                      <a:pt x="520" y="186"/>
                    </a:cubicBezTo>
                    <a:cubicBezTo>
                      <a:pt x="521" y="186"/>
                      <a:pt x="521" y="187"/>
                      <a:pt x="521" y="187"/>
                    </a:cubicBezTo>
                    <a:cubicBezTo>
                      <a:pt x="529" y="190"/>
                      <a:pt x="536" y="194"/>
                      <a:pt x="543" y="197"/>
                    </a:cubicBezTo>
                    <a:cubicBezTo>
                      <a:pt x="546" y="199"/>
                      <a:pt x="549" y="200"/>
                      <a:pt x="551" y="202"/>
                    </a:cubicBezTo>
                    <a:cubicBezTo>
                      <a:pt x="552" y="202"/>
                      <a:pt x="553" y="203"/>
                      <a:pt x="553" y="203"/>
                    </a:cubicBezTo>
                    <a:cubicBezTo>
                      <a:pt x="559" y="206"/>
                      <a:pt x="565" y="210"/>
                      <a:pt x="570" y="213"/>
                    </a:cubicBezTo>
                    <a:cubicBezTo>
                      <a:pt x="573" y="215"/>
                      <a:pt x="576" y="217"/>
                      <a:pt x="579" y="219"/>
                    </a:cubicBezTo>
                    <a:cubicBezTo>
                      <a:pt x="579" y="219"/>
                      <a:pt x="579" y="219"/>
                      <a:pt x="579" y="219"/>
                    </a:cubicBezTo>
                    <a:cubicBezTo>
                      <a:pt x="583" y="222"/>
                      <a:pt x="587" y="225"/>
                      <a:pt x="591" y="228"/>
                    </a:cubicBezTo>
                    <a:cubicBezTo>
                      <a:pt x="593" y="229"/>
                      <a:pt x="595" y="231"/>
                      <a:pt x="597" y="233"/>
                    </a:cubicBezTo>
                    <a:cubicBezTo>
                      <a:pt x="600" y="235"/>
                      <a:pt x="602" y="237"/>
                      <a:pt x="605" y="239"/>
                    </a:cubicBezTo>
                    <a:cubicBezTo>
                      <a:pt x="606" y="240"/>
                      <a:pt x="607" y="241"/>
                      <a:pt x="608" y="242"/>
                    </a:cubicBezTo>
                    <a:cubicBezTo>
                      <a:pt x="610" y="244"/>
                      <a:pt x="612" y="246"/>
                      <a:pt x="615" y="248"/>
                    </a:cubicBezTo>
                    <a:cubicBezTo>
                      <a:pt x="616" y="249"/>
                      <a:pt x="617" y="250"/>
                      <a:pt x="618" y="251"/>
                    </a:cubicBezTo>
                    <a:cubicBezTo>
                      <a:pt x="621" y="254"/>
                      <a:pt x="624" y="257"/>
                      <a:pt x="626" y="260"/>
                    </a:cubicBezTo>
                    <a:cubicBezTo>
                      <a:pt x="630" y="264"/>
                      <a:pt x="634" y="269"/>
                      <a:pt x="637" y="273"/>
                    </a:cubicBezTo>
                    <a:cubicBezTo>
                      <a:pt x="637" y="273"/>
                      <a:pt x="637" y="273"/>
                      <a:pt x="637" y="274"/>
                    </a:cubicBezTo>
                    <a:cubicBezTo>
                      <a:pt x="640" y="278"/>
                      <a:pt x="643" y="282"/>
                      <a:pt x="646" y="286"/>
                    </a:cubicBezTo>
                    <a:cubicBezTo>
                      <a:pt x="646" y="286"/>
                      <a:pt x="646" y="286"/>
                      <a:pt x="646" y="286"/>
                    </a:cubicBezTo>
                    <a:cubicBezTo>
                      <a:pt x="649" y="290"/>
                      <a:pt x="652" y="295"/>
                      <a:pt x="654" y="299"/>
                    </a:cubicBezTo>
                    <a:cubicBezTo>
                      <a:pt x="655" y="300"/>
                      <a:pt x="655" y="301"/>
                      <a:pt x="656" y="303"/>
                    </a:cubicBezTo>
                    <a:cubicBezTo>
                      <a:pt x="656" y="303"/>
                      <a:pt x="656" y="303"/>
                      <a:pt x="656" y="303"/>
                    </a:cubicBezTo>
                    <a:cubicBezTo>
                      <a:pt x="659" y="309"/>
                      <a:pt x="662" y="316"/>
                      <a:pt x="665" y="322"/>
                    </a:cubicBezTo>
                    <a:cubicBezTo>
                      <a:pt x="668" y="330"/>
                      <a:pt x="671" y="338"/>
                      <a:pt x="674" y="346"/>
                    </a:cubicBezTo>
                    <a:cubicBezTo>
                      <a:pt x="674" y="348"/>
                      <a:pt x="674" y="349"/>
                      <a:pt x="675" y="351"/>
                    </a:cubicBezTo>
                    <a:cubicBezTo>
                      <a:pt x="675" y="352"/>
                      <a:pt x="675" y="353"/>
                      <a:pt x="676" y="354"/>
                    </a:cubicBezTo>
                    <a:cubicBezTo>
                      <a:pt x="678" y="362"/>
                      <a:pt x="679" y="370"/>
                      <a:pt x="680" y="378"/>
                    </a:cubicBezTo>
                    <a:cubicBezTo>
                      <a:pt x="682" y="389"/>
                      <a:pt x="683" y="400"/>
                      <a:pt x="682" y="411"/>
                    </a:cubicBezTo>
                    <a:cubicBezTo>
                      <a:pt x="682" y="419"/>
                      <a:pt x="682" y="426"/>
                      <a:pt x="681" y="433"/>
                    </a:cubicBezTo>
                    <a:close/>
                  </a:path>
                </a:pathLst>
              </a:custGeom>
              <a:solidFill>
                <a:srgbClr val="99CA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6" name="Freeform 346"/>
              <p:cNvSpPr/>
              <p:nvPr/>
            </p:nvSpPr>
            <p:spPr bwMode="auto">
              <a:xfrm>
                <a:off x="6554788" y="552450"/>
                <a:ext cx="219075" cy="411163"/>
              </a:xfrm>
              <a:custGeom>
                <a:avLst/>
                <a:gdLst>
                  <a:gd name="T0" fmla="*/ 73 w 78"/>
                  <a:gd name="T1" fmla="*/ 141 h 146"/>
                  <a:gd name="T2" fmla="*/ 78 w 78"/>
                  <a:gd name="T3" fmla="*/ 146 h 146"/>
                  <a:gd name="T4" fmla="*/ 60 w 78"/>
                  <a:gd name="T5" fmla="*/ 144 h 146"/>
                  <a:gd name="T6" fmla="*/ 29 w 78"/>
                  <a:gd name="T7" fmla="*/ 93 h 146"/>
                  <a:gd name="T8" fmla="*/ 16 w 78"/>
                  <a:gd name="T9" fmla="*/ 61 h 146"/>
                  <a:gd name="T10" fmla="*/ 5 w 78"/>
                  <a:gd name="T11" fmla="*/ 22 h 146"/>
                  <a:gd name="T12" fmla="*/ 0 w 78"/>
                  <a:gd name="T13" fmla="*/ 0 h 146"/>
                  <a:gd name="T14" fmla="*/ 23 w 78"/>
                  <a:gd name="T15" fmla="*/ 61 h 146"/>
                  <a:gd name="T16" fmla="*/ 39 w 78"/>
                  <a:gd name="T17" fmla="*/ 94 h 146"/>
                  <a:gd name="T18" fmla="*/ 73 w 78"/>
                  <a:gd name="T19" fmla="*/ 141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8" h="146">
                    <a:moveTo>
                      <a:pt x="73" y="141"/>
                    </a:moveTo>
                    <a:cubicBezTo>
                      <a:pt x="75" y="143"/>
                      <a:pt x="76" y="145"/>
                      <a:pt x="78" y="146"/>
                    </a:cubicBezTo>
                    <a:cubicBezTo>
                      <a:pt x="60" y="144"/>
                      <a:pt x="60" y="144"/>
                      <a:pt x="60" y="144"/>
                    </a:cubicBezTo>
                    <a:cubicBezTo>
                      <a:pt x="48" y="128"/>
                      <a:pt x="38" y="111"/>
                      <a:pt x="29" y="93"/>
                    </a:cubicBezTo>
                    <a:cubicBezTo>
                      <a:pt x="24" y="82"/>
                      <a:pt x="20" y="72"/>
                      <a:pt x="16" y="61"/>
                    </a:cubicBezTo>
                    <a:cubicBezTo>
                      <a:pt x="11" y="48"/>
                      <a:pt x="8" y="36"/>
                      <a:pt x="5" y="22"/>
                    </a:cubicBezTo>
                    <a:cubicBezTo>
                      <a:pt x="3" y="15"/>
                      <a:pt x="1" y="8"/>
                      <a:pt x="0" y="0"/>
                    </a:cubicBezTo>
                    <a:cubicBezTo>
                      <a:pt x="7" y="21"/>
                      <a:pt x="14" y="42"/>
                      <a:pt x="23" y="61"/>
                    </a:cubicBezTo>
                    <a:cubicBezTo>
                      <a:pt x="28" y="73"/>
                      <a:pt x="33" y="83"/>
                      <a:pt x="39" y="94"/>
                    </a:cubicBezTo>
                    <a:cubicBezTo>
                      <a:pt x="49" y="111"/>
                      <a:pt x="60" y="127"/>
                      <a:pt x="73" y="141"/>
                    </a:cubicBezTo>
                    <a:close/>
                  </a:path>
                </a:pathLst>
              </a:custGeom>
              <a:solidFill>
                <a:srgbClr val="72A6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7" name="Freeform 347"/>
              <p:cNvSpPr/>
              <p:nvPr/>
            </p:nvSpPr>
            <p:spPr bwMode="auto">
              <a:xfrm>
                <a:off x="6561138" y="-42862"/>
                <a:ext cx="1833563" cy="1174750"/>
              </a:xfrm>
              <a:custGeom>
                <a:avLst/>
                <a:gdLst>
                  <a:gd name="T0" fmla="*/ 650 w 654"/>
                  <a:gd name="T1" fmla="*/ 372 h 418"/>
                  <a:gd name="T2" fmla="*/ 636 w 654"/>
                  <a:gd name="T3" fmla="*/ 416 h 418"/>
                  <a:gd name="T4" fmla="*/ 543 w 654"/>
                  <a:gd name="T5" fmla="*/ 401 h 418"/>
                  <a:gd name="T6" fmla="*/ 438 w 654"/>
                  <a:gd name="T7" fmla="*/ 394 h 418"/>
                  <a:gd name="T8" fmla="*/ 397 w 654"/>
                  <a:gd name="T9" fmla="*/ 345 h 418"/>
                  <a:gd name="T10" fmla="*/ 326 w 654"/>
                  <a:gd name="T11" fmla="*/ 337 h 418"/>
                  <a:gd name="T12" fmla="*/ 294 w 654"/>
                  <a:gd name="T13" fmla="*/ 333 h 418"/>
                  <a:gd name="T14" fmla="*/ 303 w 654"/>
                  <a:gd name="T15" fmla="*/ 315 h 418"/>
                  <a:gd name="T16" fmla="*/ 255 w 654"/>
                  <a:gd name="T17" fmla="*/ 252 h 418"/>
                  <a:gd name="T18" fmla="*/ 182 w 654"/>
                  <a:gd name="T19" fmla="*/ 255 h 418"/>
                  <a:gd name="T20" fmla="*/ 255 w 654"/>
                  <a:gd name="T21" fmla="*/ 210 h 418"/>
                  <a:gd name="T22" fmla="*/ 156 w 654"/>
                  <a:gd name="T23" fmla="*/ 183 h 418"/>
                  <a:gd name="T24" fmla="*/ 106 w 654"/>
                  <a:gd name="T25" fmla="*/ 173 h 418"/>
                  <a:gd name="T26" fmla="*/ 0 w 654"/>
                  <a:gd name="T27" fmla="*/ 0 h 418"/>
                  <a:gd name="T28" fmla="*/ 148 w 654"/>
                  <a:gd name="T29" fmla="*/ 137 h 418"/>
                  <a:gd name="T30" fmla="*/ 159 w 654"/>
                  <a:gd name="T31" fmla="*/ 123 h 418"/>
                  <a:gd name="T32" fmla="*/ 186 w 654"/>
                  <a:gd name="T33" fmla="*/ 110 h 418"/>
                  <a:gd name="T34" fmla="*/ 274 w 654"/>
                  <a:gd name="T35" fmla="*/ 185 h 418"/>
                  <a:gd name="T36" fmla="*/ 309 w 654"/>
                  <a:gd name="T37" fmla="*/ 196 h 418"/>
                  <a:gd name="T38" fmla="*/ 328 w 654"/>
                  <a:gd name="T39" fmla="*/ 227 h 418"/>
                  <a:gd name="T40" fmla="*/ 383 w 654"/>
                  <a:gd name="T41" fmla="*/ 214 h 418"/>
                  <a:gd name="T42" fmla="*/ 417 w 654"/>
                  <a:gd name="T43" fmla="*/ 170 h 418"/>
                  <a:gd name="T44" fmla="*/ 403 w 654"/>
                  <a:gd name="T45" fmla="*/ 210 h 418"/>
                  <a:gd name="T46" fmla="*/ 409 w 654"/>
                  <a:gd name="T47" fmla="*/ 273 h 418"/>
                  <a:gd name="T48" fmla="*/ 454 w 654"/>
                  <a:gd name="T49" fmla="*/ 330 h 418"/>
                  <a:gd name="T50" fmla="*/ 458 w 654"/>
                  <a:gd name="T51" fmla="*/ 332 h 418"/>
                  <a:gd name="T52" fmla="*/ 458 w 654"/>
                  <a:gd name="T53" fmla="*/ 320 h 418"/>
                  <a:gd name="T54" fmla="*/ 487 w 654"/>
                  <a:gd name="T55" fmla="*/ 279 h 418"/>
                  <a:gd name="T56" fmla="*/ 515 w 654"/>
                  <a:gd name="T57" fmla="*/ 268 h 418"/>
                  <a:gd name="T58" fmla="*/ 507 w 654"/>
                  <a:gd name="T59" fmla="*/ 279 h 418"/>
                  <a:gd name="T60" fmla="*/ 492 w 654"/>
                  <a:gd name="T61" fmla="*/ 303 h 418"/>
                  <a:gd name="T62" fmla="*/ 492 w 654"/>
                  <a:gd name="T63" fmla="*/ 336 h 418"/>
                  <a:gd name="T64" fmla="*/ 528 w 654"/>
                  <a:gd name="T65" fmla="*/ 362 h 418"/>
                  <a:gd name="T66" fmla="*/ 575 w 654"/>
                  <a:gd name="T67" fmla="*/ 380 h 418"/>
                  <a:gd name="T68" fmla="*/ 591 w 654"/>
                  <a:gd name="T69" fmla="*/ 383 h 418"/>
                  <a:gd name="T70" fmla="*/ 600 w 654"/>
                  <a:gd name="T71" fmla="*/ 382 h 418"/>
                  <a:gd name="T72" fmla="*/ 618 w 654"/>
                  <a:gd name="T73" fmla="*/ 366 h 418"/>
                  <a:gd name="T74" fmla="*/ 621 w 654"/>
                  <a:gd name="T75" fmla="*/ 332 h 418"/>
                  <a:gd name="T76" fmla="*/ 619 w 654"/>
                  <a:gd name="T77" fmla="*/ 276 h 418"/>
                  <a:gd name="T78" fmla="*/ 611 w 654"/>
                  <a:gd name="T79" fmla="*/ 216 h 418"/>
                  <a:gd name="T80" fmla="*/ 617 w 654"/>
                  <a:gd name="T81" fmla="*/ 216 h 418"/>
                  <a:gd name="T82" fmla="*/ 627 w 654"/>
                  <a:gd name="T83" fmla="*/ 233 h 418"/>
                  <a:gd name="T84" fmla="*/ 645 w 654"/>
                  <a:gd name="T85" fmla="*/ 276 h 418"/>
                  <a:gd name="T86" fmla="*/ 651 w 654"/>
                  <a:gd name="T87" fmla="*/ 308 h 4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654" h="418">
                    <a:moveTo>
                      <a:pt x="652" y="363"/>
                    </a:moveTo>
                    <a:cubicBezTo>
                      <a:pt x="652" y="364"/>
                      <a:pt x="651" y="366"/>
                      <a:pt x="651" y="367"/>
                    </a:cubicBezTo>
                    <a:cubicBezTo>
                      <a:pt x="651" y="368"/>
                      <a:pt x="651" y="370"/>
                      <a:pt x="650" y="372"/>
                    </a:cubicBezTo>
                    <a:cubicBezTo>
                      <a:pt x="650" y="374"/>
                      <a:pt x="650" y="377"/>
                      <a:pt x="649" y="380"/>
                    </a:cubicBezTo>
                    <a:cubicBezTo>
                      <a:pt x="647" y="389"/>
                      <a:pt x="644" y="399"/>
                      <a:pt x="640" y="408"/>
                    </a:cubicBezTo>
                    <a:cubicBezTo>
                      <a:pt x="639" y="411"/>
                      <a:pt x="638" y="413"/>
                      <a:pt x="636" y="416"/>
                    </a:cubicBezTo>
                    <a:cubicBezTo>
                      <a:pt x="636" y="417"/>
                      <a:pt x="636" y="418"/>
                      <a:pt x="635" y="418"/>
                    </a:cubicBezTo>
                    <a:cubicBezTo>
                      <a:pt x="552" y="409"/>
                      <a:pt x="552" y="409"/>
                      <a:pt x="552" y="409"/>
                    </a:cubicBezTo>
                    <a:cubicBezTo>
                      <a:pt x="549" y="406"/>
                      <a:pt x="546" y="403"/>
                      <a:pt x="543" y="401"/>
                    </a:cubicBezTo>
                    <a:cubicBezTo>
                      <a:pt x="536" y="396"/>
                      <a:pt x="526" y="394"/>
                      <a:pt x="518" y="394"/>
                    </a:cubicBezTo>
                    <a:cubicBezTo>
                      <a:pt x="516" y="393"/>
                      <a:pt x="514" y="393"/>
                      <a:pt x="513" y="393"/>
                    </a:cubicBezTo>
                    <a:cubicBezTo>
                      <a:pt x="495" y="392"/>
                      <a:pt x="465" y="390"/>
                      <a:pt x="438" y="394"/>
                    </a:cubicBezTo>
                    <a:cubicBezTo>
                      <a:pt x="434" y="394"/>
                      <a:pt x="430" y="395"/>
                      <a:pt x="426" y="396"/>
                    </a:cubicBezTo>
                    <a:cubicBezTo>
                      <a:pt x="377" y="390"/>
                      <a:pt x="377" y="390"/>
                      <a:pt x="377" y="390"/>
                    </a:cubicBezTo>
                    <a:cubicBezTo>
                      <a:pt x="382" y="374"/>
                      <a:pt x="388" y="359"/>
                      <a:pt x="397" y="345"/>
                    </a:cubicBezTo>
                    <a:cubicBezTo>
                      <a:pt x="397" y="345"/>
                      <a:pt x="396" y="344"/>
                      <a:pt x="396" y="344"/>
                    </a:cubicBezTo>
                    <a:cubicBezTo>
                      <a:pt x="383" y="335"/>
                      <a:pt x="367" y="331"/>
                      <a:pt x="352" y="331"/>
                    </a:cubicBezTo>
                    <a:cubicBezTo>
                      <a:pt x="343" y="332"/>
                      <a:pt x="334" y="334"/>
                      <a:pt x="326" y="337"/>
                    </a:cubicBezTo>
                    <a:cubicBezTo>
                      <a:pt x="308" y="343"/>
                      <a:pt x="293" y="356"/>
                      <a:pt x="284" y="374"/>
                    </a:cubicBezTo>
                    <a:cubicBezTo>
                      <a:pt x="286" y="363"/>
                      <a:pt x="288" y="351"/>
                      <a:pt x="291" y="340"/>
                    </a:cubicBezTo>
                    <a:cubicBezTo>
                      <a:pt x="292" y="338"/>
                      <a:pt x="293" y="336"/>
                      <a:pt x="294" y="333"/>
                    </a:cubicBezTo>
                    <a:cubicBezTo>
                      <a:pt x="295" y="329"/>
                      <a:pt x="297" y="325"/>
                      <a:pt x="299" y="321"/>
                    </a:cubicBezTo>
                    <a:cubicBezTo>
                      <a:pt x="300" y="319"/>
                      <a:pt x="301" y="317"/>
                      <a:pt x="303" y="315"/>
                    </a:cubicBezTo>
                    <a:cubicBezTo>
                      <a:pt x="303" y="315"/>
                      <a:pt x="303" y="315"/>
                      <a:pt x="303" y="315"/>
                    </a:cubicBezTo>
                    <a:cubicBezTo>
                      <a:pt x="306" y="311"/>
                      <a:pt x="308" y="308"/>
                      <a:pt x="311" y="305"/>
                    </a:cubicBezTo>
                    <a:cubicBezTo>
                      <a:pt x="319" y="296"/>
                      <a:pt x="329" y="291"/>
                      <a:pt x="340" y="290"/>
                    </a:cubicBezTo>
                    <a:cubicBezTo>
                      <a:pt x="311" y="275"/>
                      <a:pt x="283" y="258"/>
                      <a:pt x="255" y="252"/>
                    </a:cubicBezTo>
                    <a:cubicBezTo>
                      <a:pt x="233" y="247"/>
                      <a:pt x="210" y="247"/>
                      <a:pt x="186" y="259"/>
                    </a:cubicBezTo>
                    <a:cubicBezTo>
                      <a:pt x="183" y="260"/>
                      <a:pt x="179" y="262"/>
                      <a:pt x="176" y="264"/>
                    </a:cubicBezTo>
                    <a:cubicBezTo>
                      <a:pt x="178" y="261"/>
                      <a:pt x="179" y="258"/>
                      <a:pt x="182" y="255"/>
                    </a:cubicBezTo>
                    <a:cubicBezTo>
                      <a:pt x="191" y="244"/>
                      <a:pt x="205" y="236"/>
                      <a:pt x="219" y="232"/>
                    </a:cubicBezTo>
                    <a:cubicBezTo>
                      <a:pt x="236" y="228"/>
                      <a:pt x="254" y="227"/>
                      <a:pt x="272" y="222"/>
                    </a:cubicBezTo>
                    <a:cubicBezTo>
                      <a:pt x="266" y="218"/>
                      <a:pt x="261" y="214"/>
                      <a:pt x="255" y="210"/>
                    </a:cubicBezTo>
                    <a:cubicBezTo>
                      <a:pt x="255" y="210"/>
                      <a:pt x="255" y="210"/>
                      <a:pt x="255" y="210"/>
                    </a:cubicBezTo>
                    <a:cubicBezTo>
                      <a:pt x="248" y="206"/>
                      <a:pt x="240" y="202"/>
                      <a:pt x="233" y="198"/>
                    </a:cubicBezTo>
                    <a:cubicBezTo>
                      <a:pt x="209" y="188"/>
                      <a:pt x="182" y="183"/>
                      <a:pt x="156" y="183"/>
                    </a:cubicBezTo>
                    <a:cubicBezTo>
                      <a:pt x="143" y="182"/>
                      <a:pt x="129" y="184"/>
                      <a:pt x="116" y="186"/>
                    </a:cubicBezTo>
                    <a:cubicBezTo>
                      <a:pt x="98" y="190"/>
                      <a:pt x="81" y="196"/>
                      <a:pt x="66" y="204"/>
                    </a:cubicBezTo>
                    <a:cubicBezTo>
                      <a:pt x="78" y="192"/>
                      <a:pt x="92" y="181"/>
                      <a:pt x="106" y="173"/>
                    </a:cubicBezTo>
                    <a:cubicBezTo>
                      <a:pt x="113" y="168"/>
                      <a:pt x="121" y="164"/>
                      <a:pt x="128" y="161"/>
                    </a:cubicBezTo>
                    <a:cubicBezTo>
                      <a:pt x="117" y="151"/>
                      <a:pt x="106" y="141"/>
                      <a:pt x="96" y="130"/>
                    </a:cubicBezTo>
                    <a:cubicBezTo>
                      <a:pt x="58" y="92"/>
                      <a:pt x="26" y="48"/>
                      <a:pt x="0" y="0"/>
                    </a:cubicBezTo>
                    <a:cubicBezTo>
                      <a:pt x="32" y="29"/>
                      <a:pt x="64" y="59"/>
                      <a:pt x="95" y="89"/>
                    </a:cubicBezTo>
                    <a:cubicBezTo>
                      <a:pt x="99" y="94"/>
                      <a:pt x="103" y="98"/>
                      <a:pt x="108" y="102"/>
                    </a:cubicBezTo>
                    <a:cubicBezTo>
                      <a:pt x="121" y="114"/>
                      <a:pt x="135" y="125"/>
                      <a:pt x="148" y="137"/>
                    </a:cubicBezTo>
                    <a:cubicBezTo>
                      <a:pt x="155" y="143"/>
                      <a:pt x="161" y="148"/>
                      <a:pt x="167" y="154"/>
                    </a:cubicBezTo>
                    <a:cubicBezTo>
                      <a:pt x="169" y="152"/>
                      <a:pt x="167" y="149"/>
                      <a:pt x="165" y="146"/>
                    </a:cubicBezTo>
                    <a:cubicBezTo>
                      <a:pt x="160" y="139"/>
                      <a:pt x="159" y="131"/>
                      <a:pt x="159" y="123"/>
                    </a:cubicBezTo>
                    <a:cubicBezTo>
                      <a:pt x="160" y="114"/>
                      <a:pt x="162" y="106"/>
                      <a:pt x="166" y="99"/>
                    </a:cubicBezTo>
                    <a:cubicBezTo>
                      <a:pt x="174" y="85"/>
                      <a:pt x="187" y="75"/>
                      <a:pt x="199" y="65"/>
                    </a:cubicBezTo>
                    <a:cubicBezTo>
                      <a:pt x="193" y="79"/>
                      <a:pt x="186" y="94"/>
                      <a:pt x="186" y="110"/>
                    </a:cubicBezTo>
                    <a:cubicBezTo>
                      <a:pt x="186" y="111"/>
                      <a:pt x="186" y="111"/>
                      <a:pt x="186" y="111"/>
                    </a:cubicBezTo>
                    <a:cubicBezTo>
                      <a:pt x="186" y="125"/>
                      <a:pt x="200" y="159"/>
                      <a:pt x="210" y="165"/>
                    </a:cubicBezTo>
                    <a:cubicBezTo>
                      <a:pt x="230" y="177"/>
                      <a:pt x="252" y="184"/>
                      <a:pt x="274" y="185"/>
                    </a:cubicBezTo>
                    <a:cubicBezTo>
                      <a:pt x="266" y="175"/>
                      <a:pt x="262" y="162"/>
                      <a:pt x="264" y="150"/>
                    </a:cubicBezTo>
                    <a:cubicBezTo>
                      <a:pt x="266" y="138"/>
                      <a:pt x="275" y="127"/>
                      <a:pt x="286" y="126"/>
                    </a:cubicBezTo>
                    <a:cubicBezTo>
                      <a:pt x="270" y="129"/>
                      <a:pt x="293" y="170"/>
                      <a:pt x="309" y="196"/>
                    </a:cubicBezTo>
                    <a:cubicBezTo>
                      <a:pt x="312" y="201"/>
                      <a:pt x="314" y="205"/>
                      <a:pt x="316" y="209"/>
                    </a:cubicBezTo>
                    <a:cubicBezTo>
                      <a:pt x="319" y="212"/>
                      <a:pt x="320" y="215"/>
                      <a:pt x="321" y="215"/>
                    </a:cubicBezTo>
                    <a:cubicBezTo>
                      <a:pt x="323" y="219"/>
                      <a:pt x="326" y="224"/>
                      <a:pt x="328" y="227"/>
                    </a:cubicBezTo>
                    <a:cubicBezTo>
                      <a:pt x="332" y="233"/>
                      <a:pt x="337" y="238"/>
                      <a:pt x="344" y="240"/>
                    </a:cubicBezTo>
                    <a:cubicBezTo>
                      <a:pt x="354" y="243"/>
                      <a:pt x="377" y="237"/>
                      <a:pt x="374" y="226"/>
                    </a:cubicBezTo>
                    <a:cubicBezTo>
                      <a:pt x="377" y="222"/>
                      <a:pt x="380" y="218"/>
                      <a:pt x="383" y="214"/>
                    </a:cubicBezTo>
                    <a:cubicBezTo>
                      <a:pt x="386" y="209"/>
                      <a:pt x="390" y="205"/>
                      <a:pt x="394" y="200"/>
                    </a:cubicBezTo>
                    <a:cubicBezTo>
                      <a:pt x="398" y="194"/>
                      <a:pt x="403" y="188"/>
                      <a:pt x="407" y="183"/>
                    </a:cubicBezTo>
                    <a:cubicBezTo>
                      <a:pt x="411" y="178"/>
                      <a:pt x="414" y="174"/>
                      <a:pt x="417" y="170"/>
                    </a:cubicBezTo>
                    <a:cubicBezTo>
                      <a:pt x="415" y="174"/>
                      <a:pt x="413" y="178"/>
                      <a:pt x="411" y="182"/>
                    </a:cubicBezTo>
                    <a:cubicBezTo>
                      <a:pt x="409" y="187"/>
                      <a:pt x="407" y="193"/>
                      <a:pt x="406" y="198"/>
                    </a:cubicBezTo>
                    <a:cubicBezTo>
                      <a:pt x="405" y="202"/>
                      <a:pt x="404" y="206"/>
                      <a:pt x="403" y="210"/>
                    </a:cubicBezTo>
                    <a:cubicBezTo>
                      <a:pt x="402" y="220"/>
                      <a:pt x="401" y="231"/>
                      <a:pt x="402" y="242"/>
                    </a:cubicBezTo>
                    <a:cubicBezTo>
                      <a:pt x="403" y="249"/>
                      <a:pt x="404" y="255"/>
                      <a:pt x="405" y="261"/>
                    </a:cubicBezTo>
                    <a:cubicBezTo>
                      <a:pt x="406" y="265"/>
                      <a:pt x="408" y="269"/>
                      <a:pt x="409" y="273"/>
                    </a:cubicBezTo>
                    <a:cubicBezTo>
                      <a:pt x="415" y="290"/>
                      <a:pt x="425" y="306"/>
                      <a:pt x="438" y="318"/>
                    </a:cubicBezTo>
                    <a:cubicBezTo>
                      <a:pt x="439" y="320"/>
                      <a:pt x="441" y="321"/>
                      <a:pt x="443" y="322"/>
                    </a:cubicBezTo>
                    <a:cubicBezTo>
                      <a:pt x="446" y="325"/>
                      <a:pt x="450" y="328"/>
                      <a:pt x="454" y="330"/>
                    </a:cubicBezTo>
                    <a:cubicBezTo>
                      <a:pt x="455" y="331"/>
                      <a:pt x="455" y="331"/>
                      <a:pt x="455" y="331"/>
                    </a:cubicBezTo>
                    <a:cubicBezTo>
                      <a:pt x="455" y="331"/>
                      <a:pt x="455" y="331"/>
                      <a:pt x="455" y="331"/>
                    </a:cubicBezTo>
                    <a:cubicBezTo>
                      <a:pt x="456" y="331"/>
                      <a:pt x="457" y="332"/>
                      <a:pt x="458" y="332"/>
                    </a:cubicBezTo>
                    <a:cubicBezTo>
                      <a:pt x="458" y="332"/>
                      <a:pt x="458" y="331"/>
                      <a:pt x="458" y="330"/>
                    </a:cubicBezTo>
                    <a:cubicBezTo>
                      <a:pt x="457" y="327"/>
                      <a:pt x="457" y="324"/>
                      <a:pt x="458" y="320"/>
                    </a:cubicBezTo>
                    <a:cubicBezTo>
                      <a:pt x="458" y="320"/>
                      <a:pt x="458" y="320"/>
                      <a:pt x="458" y="320"/>
                    </a:cubicBezTo>
                    <a:cubicBezTo>
                      <a:pt x="458" y="314"/>
                      <a:pt x="460" y="309"/>
                      <a:pt x="462" y="305"/>
                    </a:cubicBezTo>
                    <a:cubicBezTo>
                      <a:pt x="466" y="297"/>
                      <a:pt x="471" y="291"/>
                      <a:pt x="477" y="286"/>
                    </a:cubicBezTo>
                    <a:cubicBezTo>
                      <a:pt x="480" y="283"/>
                      <a:pt x="483" y="281"/>
                      <a:pt x="487" y="279"/>
                    </a:cubicBezTo>
                    <a:cubicBezTo>
                      <a:pt x="490" y="278"/>
                      <a:pt x="493" y="276"/>
                      <a:pt x="496" y="275"/>
                    </a:cubicBezTo>
                    <a:cubicBezTo>
                      <a:pt x="499" y="273"/>
                      <a:pt x="502" y="272"/>
                      <a:pt x="506" y="271"/>
                    </a:cubicBezTo>
                    <a:cubicBezTo>
                      <a:pt x="509" y="270"/>
                      <a:pt x="512" y="269"/>
                      <a:pt x="515" y="268"/>
                    </a:cubicBezTo>
                    <a:cubicBezTo>
                      <a:pt x="517" y="267"/>
                      <a:pt x="520" y="266"/>
                      <a:pt x="523" y="265"/>
                    </a:cubicBezTo>
                    <a:cubicBezTo>
                      <a:pt x="520" y="267"/>
                      <a:pt x="518" y="269"/>
                      <a:pt x="515" y="272"/>
                    </a:cubicBezTo>
                    <a:cubicBezTo>
                      <a:pt x="512" y="274"/>
                      <a:pt x="509" y="277"/>
                      <a:pt x="507" y="279"/>
                    </a:cubicBezTo>
                    <a:cubicBezTo>
                      <a:pt x="507" y="279"/>
                      <a:pt x="507" y="280"/>
                      <a:pt x="507" y="280"/>
                    </a:cubicBezTo>
                    <a:cubicBezTo>
                      <a:pt x="502" y="284"/>
                      <a:pt x="498" y="289"/>
                      <a:pt x="495" y="295"/>
                    </a:cubicBezTo>
                    <a:cubicBezTo>
                      <a:pt x="494" y="298"/>
                      <a:pt x="492" y="300"/>
                      <a:pt x="492" y="303"/>
                    </a:cubicBezTo>
                    <a:cubicBezTo>
                      <a:pt x="490" y="307"/>
                      <a:pt x="489" y="312"/>
                      <a:pt x="489" y="316"/>
                    </a:cubicBezTo>
                    <a:cubicBezTo>
                      <a:pt x="489" y="319"/>
                      <a:pt x="489" y="321"/>
                      <a:pt x="489" y="324"/>
                    </a:cubicBezTo>
                    <a:cubicBezTo>
                      <a:pt x="489" y="328"/>
                      <a:pt x="490" y="332"/>
                      <a:pt x="492" y="336"/>
                    </a:cubicBezTo>
                    <a:cubicBezTo>
                      <a:pt x="497" y="345"/>
                      <a:pt x="506" y="352"/>
                      <a:pt x="515" y="356"/>
                    </a:cubicBezTo>
                    <a:cubicBezTo>
                      <a:pt x="516" y="357"/>
                      <a:pt x="517" y="357"/>
                      <a:pt x="517" y="357"/>
                    </a:cubicBezTo>
                    <a:cubicBezTo>
                      <a:pt x="521" y="359"/>
                      <a:pt x="524" y="360"/>
                      <a:pt x="528" y="362"/>
                    </a:cubicBezTo>
                    <a:cubicBezTo>
                      <a:pt x="530" y="363"/>
                      <a:pt x="532" y="363"/>
                      <a:pt x="534" y="364"/>
                    </a:cubicBezTo>
                    <a:cubicBezTo>
                      <a:pt x="543" y="368"/>
                      <a:pt x="553" y="372"/>
                      <a:pt x="563" y="376"/>
                    </a:cubicBezTo>
                    <a:cubicBezTo>
                      <a:pt x="566" y="377"/>
                      <a:pt x="570" y="379"/>
                      <a:pt x="575" y="380"/>
                    </a:cubicBezTo>
                    <a:cubicBezTo>
                      <a:pt x="577" y="381"/>
                      <a:pt x="580" y="382"/>
                      <a:pt x="583" y="382"/>
                    </a:cubicBezTo>
                    <a:cubicBezTo>
                      <a:pt x="586" y="383"/>
                      <a:pt x="588" y="383"/>
                      <a:pt x="591" y="383"/>
                    </a:cubicBezTo>
                    <a:cubicBezTo>
                      <a:pt x="591" y="383"/>
                      <a:pt x="591" y="383"/>
                      <a:pt x="591" y="383"/>
                    </a:cubicBezTo>
                    <a:cubicBezTo>
                      <a:pt x="592" y="383"/>
                      <a:pt x="592" y="383"/>
                      <a:pt x="593" y="383"/>
                    </a:cubicBezTo>
                    <a:cubicBezTo>
                      <a:pt x="595" y="383"/>
                      <a:pt x="597" y="383"/>
                      <a:pt x="600" y="382"/>
                    </a:cubicBezTo>
                    <a:cubicBezTo>
                      <a:pt x="600" y="382"/>
                      <a:pt x="600" y="382"/>
                      <a:pt x="600" y="382"/>
                    </a:cubicBezTo>
                    <a:cubicBezTo>
                      <a:pt x="604" y="381"/>
                      <a:pt x="608" y="379"/>
                      <a:pt x="611" y="376"/>
                    </a:cubicBezTo>
                    <a:cubicBezTo>
                      <a:pt x="614" y="373"/>
                      <a:pt x="615" y="371"/>
                      <a:pt x="617" y="368"/>
                    </a:cubicBezTo>
                    <a:cubicBezTo>
                      <a:pt x="617" y="367"/>
                      <a:pt x="617" y="367"/>
                      <a:pt x="618" y="366"/>
                    </a:cubicBezTo>
                    <a:cubicBezTo>
                      <a:pt x="621" y="358"/>
                      <a:pt x="622" y="347"/>
                      <a:pt x="621" y="338"/>
                    </a:cubicBezTo>
                    <a:cubicBezTo>
                      <a:pt x="621" y="338"/>
                      <a:pt x="621" y="338"/>
                      <a:pt x="621" y="338"/>
                    </a:cubicBezTo>
                    <a:cubicBezTo>
                      <a:pt x="621" y="336"/>
                      <a:pt x="621" y="334"/>
                      <a:pt x="621" y="332"/>
                    </a:cubicBezTo>
                    <a:cubicBezTo>
                      <a:pt x="621" y="328"/>
                      <a:pt x="621" y="325"/>
                      <a:pt x="621" y="321"/>
                    </a:cubicBezTo>
                    <a:cubicBezTo>
                      <a:pt x="621" y="309"/>
                      <a:pt x="620" y="296"/>
                      <a:pt x="620" y="283"/>
                    </a:cubicBezTo>
                    <a:cubicBezTo>
                      <a:pt x="619" y="281"/>
                      <a:pt x="619" y="278"/>
                      <a:pt x="619" y="276"/>
                    </a:cubicBezTo>
                    <a:cubicBezTo>
                      <a:pt x="618" y="265"/>
                      <a:pt x="617" y="254"/>
                      <a:pt x="616" y="243"/>
                    </a:cubicBezTo>
                    <a:cubicBezTo>
                      <a:pt x="615" y="238"/>
                      <a:pt x="614" y="233"/>
                      <a:pt x="613" y="228"/>
                    </a:cubicBezTo>
                    <a:cubicBezTo>
                      <a:pt x="613" y="224"/>
                      <a:pt x="612" y="220"/>
                      <a:pt x="611" y="216"/>
                    </a:cubicBezTo>
                    <a:cubicBezTo>
                      <a:pt x="611" y="215"/>
                      <a:pt x="611" y="214"/>
                      <a:pt x="611" y="214"/>
                    </a:cubicBezTo>
                    <a:cubicBezTo>
                      <a:pt x="610" y="210"/>
                      <a:pt x="609" y="207"/>
                      <a:pt x="608" y="204"/>
                    </a:cubicBezTo>
                    <a:cubicBezTo>
                      <a:pt x="611" y="208"/>
                      <a:pt x="614" y="212"/>
                      <a:pt x="617" y="216"/>
                    </a:cubicBezTo>
                    <a:cubicBezTo>
                      <a:pt x="617" y="216"/>
                      <a:pt x="617" y="216"/>
                      <a:pt x="617" y="216"/>
                    </a:cubicBezTo>
                    <a:cubicBezTo>
                      <a:pt x="620" y="220"/>
                      <a:pt x="623" y="225"/>
                      <a:pt x="625" y="229"/>
                    </a:cubicBezTo>
                    <a:cubicBezTo>
                      <a:pt x="626" y="230"/>
                      <a:pt x="626" y="231"/>
                      <a:pt x="627" y="233"/>
                    </a:cubicBezTo>
                    <a:cubicBezTo>
                      <a:pt x="627" y="233"/>
                      <a:pt x="627" y="233"/>
                      <a:pt x="627" y="233"/>
                    </a:cubicBezTo>
                    <a:cubicBezTo>
                      <a:pt x="630" y="239"/>
                      <a:pt x="633" y="246"/>
                      <a:pt x="636" y="252"/>
                    </a:cubicBezTo>
                    <a:cubicBezTo>
                      <a:pt x="639" y="260"/>
                      <a:pt x="642" y="268"/>
                      <a:pt x="645" y="276"/>
                    </a:cubicBezTo>
                    <a:cubicBezTo>
                      <a:pt x="645" y="278"/>
                      <a:pt x="645" y="279"/>
                      <a:pt x="646" y="281"/>
                    </a:cubicBezTo>
                    <a:cubicBezTo>
                      <a:pt x="646" y="282"/>
                      <a:pt x="646" y="283"/>
                      <a:pt x="647" y="284"/>
                    </a:cubicBezTo>
                    <a:cubicBezTo>
                      <a:pt x="649" y="292"/>
                      <a:pt x="650" y="300"/>
                      <a:pt x="651" y="308"/>
                    </a:cubicBezTo>
                    <a:cubicBezTo>
                      <a:pt x="653" y="319"/>
                      <a:pt x="654" y="330"/>
                      <a:pt x="653" y="341"/>
                    </a:cubicBezTo>
                    <a:cubicBezTo>
                      <a:pt x="653" y="349"/>
                      <a:pt x="653" y="356"/>
                      <a:pt x="652" y="363"/>
                    </a:cubicBezTo>
                    <a:close/>
                  </a:path>
                </a:pathLst>
              </a:custGeom>
              <a:solidFill>
                <a:srgbClr val="72A6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8" name="Freeform 348"/>
              <p:cNvSpPr/>
              <p:nvPr/>
            </p:nvSpPr>
            <p:spPr bwMode="auto">
              <a:xfrm>
                <a:off x="7778751" y="406400"/>
                <a:ext cx="268288" cy="284163"/>
              </a:xfrm>
              <a:custGeom>
                <a:avLst/>
                <a:gdLst>
                  <a:gd name="T0" fmla="*/ 92 w 96"/>
                  <a:gd name="T1" fmla="*/ 35 h 101"/>
                  <a:gd name="T2" fmla="*/ 22 w 96"/>
                  <a:gd name="T3" fmla="*/ 18 h 101"/>
                  <a:gd name="T4" fmla="*/ 0 w 96"/>
                  <a:gd name="T5" fmla="*/ 74 h 101"/>
                  <a:gd name="T6" fmla="*/ 14 w 96"/>
                  <a:gd name="T7" fmla="*/ 100 h 101"/>
                  <a:gd name="T8" fmla="*/ 25 w 96"/>
                  <a:gd name="T9" fmla="*/ 100 h 101"/>
                  <a:gd name="T10" fmla="*/ 73 w 96"/>
                  <a:gd name="T11" fmla="*/ 81 h 101"/>
                  <a:gd name="T12" fmla="*/ 92 w 96"/>
                  <a:gd name="T13" fmla="*/ 35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100">
                    <a:moveTo>
                      <a:pt x="92" y="35"/>
                    </a:moveTo>
                    <a:cubicBezTo>
                      <a:pt x="84" y="0"/>
                      <a:pt x="43" y="6"/>
                      <a:pt x="22" y="18"/>
                    </a:cubicBezTo>
                    <a:cubicBezTo>
                      <a:pt x="7" y="27"/>
                      <a:pt x="1" y="58"/>
                      <a:pt x="0" y="74"/>
                    </a:cubicBezTo>
                    <a:cubicBezTo>
                      <a:pt x="0" y="84"/>
                      <a:pt x="4" y="97"/>
                      <a:pt x="14" y="100"/>
                    </a:cubicBezTo>
                    <a:cubicBezTo>
                      <a:pt x="18" y="101"/>
                      <a:pt x="22" y="100"/>
                      <a:pt x="25" y="100"/>
                    </a:cubicBezTo>
                    <a:cubicBezTo>
                      <a:pt x="42" y="96"/>
                      <a:pt x="59" y="92"/>
                      <a:pt x="73" y="81"/>
                    </a:cubicBezTo>
                    <a:cubicBezTo>
                      <a:pt x="86" y="71"/>
                      <a:pt x="96" y="52"/>
                      <a:pt x="92" y="35"/>
                    </a:cubicBezTo>
                    <a:close/>
                  </a:path>
                </a:pathLst>
              </a:custGeom>
              <a:solidFill>
                <a:srgbClr val="BAD5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9" name="Freeform 349"/>
              <p:cNvSpPr/>
              <p:nvPr/>
            </p:nvSpPr>
            <p:spPr bwMode="auto">
              <a:xfrm>
                <a:off x="7202488" y="179388"/>
                <a:ext cx="474663" cy="295275"/>
              </a:xfrm>
              <a:custGeom>
                <a:avLst/>
                <a:gdLst>
                  <a:gd name="T0" fmla="*/ 65 w 169"/>
                  <a:gd name="T1" fmla="*/ 9 h 105"/>
                  <a:gd name="T2" fmla="*/ 43 w 169"/>
                  <a:gd name="T3" fmla="*/ 1 h 105"/>
                  <a:gd name="T4" fmla="*/ 17 w 169"/>
                  <a:gd name="T5" fmla="*/ 6 h 105"/>
                  <a:gd name="T6" fmla="*/ 5 w 169"/>
                  <a:gd name="T7" fmla="*/ 16 h 105"/>
                  <a:gd name="T8" fmla="*/ 14 w 169"/>
                  <a:gd name="T9" fmla="*/ 41 h 105"/>
                  <a:gd name="T10" fmla="*/ 65 w 169"/>
                  <a:gd name="T11" fmla="*/ 28 h 105"/>
                  <a:gd name="T12" fmla="*/ 89 w 169"/>
                  <a:gd name="T13" fmla="*/ 69 h 105"/>
                  <a:gd name="T14" fmla="*/ 133 w 169"/>
                  <a:gd name="T15" fmla="*/ 101 h 105"/>
                  <a:gd name="T16" fmla="*/ 152 w 169"/>
                  <a:gd name="T17" fmla="*/ 61 h 105"/>
                  <a:gd name="T18" fmla="*/ 65 w 169"/>
                  <a:gd name="T19" fmla="*/ 9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69" h="105">
                    <a:moveTo>
                      <a:pt x="65" y="9"/>
                    </a:moveTo>
                    <a:cubicBezTo>
                      <a:pt x="58" y="6"/>
                      <a:pt x="51" y="2"/>
                      <a:pt x="43" y="1"/>
                    </a:cubicBezTo>
                    <a:cubicBezTo>
                      <a:pt x="34" y="0"/>
                      <a:pt x="25" y="2"/>
                      <a:pt x="17" y="6"/>
                    </a:cubicBezTo>
                    <a:cubicBezTo>
                      <a:pt x="12" y="8"/>
                      <a:pt x="7" y="11"/>
                      <a:pt x="5" y="16"/>
                    </a:cubicBezTo>
                    <a:cubicBezTo>
                      <a:pt x="0" y="25"/>
                      <a:pt x="5" y="38"/>
                      <a:pt x="14" y="41"/>
                    </a:cubicBezTo>
                    <a:cubicBezTo>
                      <a:pt x="30" y="46"/>
                      <a:pt x="44" y="20"/>
                      <a:pt x="65" y="28"/>
                    </a:cubicBezTo>
                    <a:cubicBezTo>
                      <a:pt x="79" y="34"/>
                      <a:pt x="82" y="55"/>
                      <a:pt x="89" y="69"/>
                    </a:cubicBezTo>
                    <a:cubicBezTo>
                      <a:pt x="97" y="86"/>
                      <a:pt x="116" y="98"/>
                      <a:pt x="133" y="101"/>
                    </a:cubicBezTo>
                    <a:cubicBezTo>
                      <a:pt x="162" y="105"/>
                      <a:pt x="169" y="81"/>
                      <a:pt x="152" y="61"/>
                    </a:cubicBezTo>
                    <a:cubicBezTo>
                      <a:pt x="132" y="37"/>
                      <a:pt x="92" y="22"/>
                      <a:pt x="65" y="9"/>
                    </a:cubicBezTo>
                    <a:close/>
                  </a:path>
                </a:pathLst>
              </a:custGeom>
              <a:solidFill>
                <a:srgbClr val="BAD5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0" name="Freeform 350"/>
              <p:cNvSpPr/>
              <p:nvPr/>
            </p:nvSpPr>
            <p:spPr bwMode="auto">
              <a:xfrm>
                <a:off x="6745288" y="598488"/>
                <a:ext cx="528638" cy="419100"/>
              </a:xfrm>
              <a:custGeom>
                <a:avLst/>
                <a:gdLst>
                  <a:gd name="T0" fmla="*/ 184 w 188"/>
                  <a:gd name="T1" fmla="*/ 149 h 149"/>
                  <a:gd name="T2" fmla="*/ 109 w 188"/>
                  <a:gd name="T3" fmla="*/ 141 h 149"/>
                  <a:gd name="T4" fmla="*/ 106 w 188"/>
                  <a:gd name="T5" fmla="*/ 133 h 149"/>
                  <a:gd name="T6" fmla="*/ 75 w 188"/>
                  <a:gd name="T7" fmla="*/ 90 h 149"/>
                  <a:gd name="T8" fmla="*/ 73 w 188"/>
                  <a:gd name="T9" fmla="*/ 89 h 149"/>
                  <a:gd name="T10" fmla="*/ 62 w 188"/>
                  <a:gd name="T11" fmla="*/ 82 h 149"/>
                  <a:gd name="T12" fmla="*/ 43 w 188"/>
                  <a:gd name="T13" fmla="*/ 85 h 149"/>
                  <a:gd name="T14" fmla="*/ 42 w 188"/>
                  <a:gd name="T15" fmla="*/ 85 h 149"/>
                  <a:gd name="T16" fmla="*/ 22 w 188"/>
                  <a:gd name="T17" fmla="*/ 83 h 149"/>
                  <a:gd name="T18" fmla="*/ 9 w 188"/>
                  <a:gd name="T19" fmla="*/ 74 h 149"/>
                  <a:gd name="T20" fmla="*/ 0 w 188"/>
                  <a:gd name="T21" fmla="*/ 50 h 149"/>
                  <a:gd name="T22" fmla="*/ 49 w 188"/>
                  <a:gd name="T23" fmla="*/ 31 h 149"/>
                  <a:gd name="T24" fmla="*/ 83 w 188"/>
                  <a:gd name="T25" fmla="*/ 54 h 149"/>
                  <a:gd name="T26" fmla="*/ 120 w 188"/>
                  <a:gd name="T27" fmla="*/ 58 h 149"/>
                  <a:gd name="T28" fmla="*/ 123 w 188"/>
                  <a:gd name="T29" fmla="*/ 59 h 149"/>
                  <a:gd name="T30" fmla="*/ 126 w 188"/>
                  <a:gd name="T31" fmla="*/ 59 h 149"/>
                  <a:gd name="T32" fmla="*/ 143 w 188"/>
                  <a:gd name="T33" fmla="*/ 66 h 149"/>
                  <a:gd name="T34" fmla="*/ 161 w 188"/>
                  <a:gd name="T35" fmla="*/ 77 h 149"/>
                  <a:gd name="T36" fmla="*/ 170 w 188"/>
                  <a:gd name="T37" fmla="*/ 86 h 149"/>
                  <a:gd name="T38" fmla="*/ 180 w 188"/>
                  <a:gd name="T39" fmla="*/ 100 h 149"/>
                  <a:gd name="T40" fmla="*/ 186 w 188"/>
                  <a:gd name="T41" fmla="*/ 115 h 149"/>
                  <a:gd name="T42" fmla="*/ 187 w 188"/>
                  <a:gd name="T43" fmla="*/ 126 h 149"/>
                  <a:gd name="T44" fmla="*/ 187 w 188"/>
                  <a:gd name="T45" fmla="*/ 130 h 149"/>
                  <a:gd name="T46" fmla="*/ 184 w 188"/>
                  <a:gd name="T47" fmla="*/ 149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88" h="149">
                    <a:moveTo>
                      <a:pt x="184" y="149"/>
                    </a:moveTo>
                    <a:cubicBezTo>
                      <a:pt x="109" y="141"/>
                      <a:pt x="109" y="141"/>
                      <a:pt x="109" y="141"/>
                    </a:cubicBezTo>
                    <a:cubicBezTo>
                      <a:pt x="108" y="138"/>
                      <a:pt x="107" y="136"/>
                      <a:pt x="106" y="133"/>
                    </a:cubicBezTo>
                    <a:cubicBezTo>
                      <a:pt x="97" y="117"/>
                      <a:pt x="87" y="103"/>
                      <a:pt x="75" y="90"/>
                    </a:cubicBezTo>
                    <a:cubicBezTo>
                      <a:pt x="74" y="90"/>
                      <a:pt x="74" y="89"/>
                      <a:pt x="73" y="89"/>
                    </a:cubicBezTo>
                    <a:cubicBezTo>
                      <a:pt x="70" y="86"/>
                      <a:pt x="66" y="83"/>
                      <a:pt x="62" y="82"/>
                    </a:cubicBezTo>
                    <a:cubicBezTo>
                      <a:pt x="56" y="81"/>
                      <a:pt x="49" y="84"/>
                      <a:pt x="43" y="85"/>
                    </a:cubicBezTo>
                    <a:cubicBezTo>
                      <a:pt x="43" y="85"/>
                      <a:pt x="42" y="85"/>
                      <a:pt x="42" y="85"/>
                    </a:cubicBezTo>
                    <a:cubicBezTo>
                      <a:pt x="35" y="87"/>
                      <a:pt x="28" y="86"/>
                      <a:pt x="22" y="83"/>
                    </a:cubicBezTo>
                    <a:cubicBezTo>
                      <a:pt x="17" y="81"/>
                      <a:pt x="13" y="78"/>
                      <a:pt x="9" y="74"/>
                    </a:cubicBezTo>
                    <a:cubicBezTo>
                      <a:pt x="2" y="67"/>
                      <a:pt x="0" y="58"/>
                      <a:pt x="0" y="50"/>
                    </a:cubicBezTo>
                    <a:cubicBezTo>
                      <a:pt x="1" y="23"/>
                      <a:pt x="33" y="0"/>
                      <a:pt x="49" y="31"/>
                    </a:cubicBezTo>
                    <a:cubicBezTo>
                      <a:pt x="56" y="44"/>
                      <a:pt x="69" y="51"/>
                      <a:pt x="83" y="54"/>
                    </a:cubicBezTo>
                    <a:cubicBezTo>
                      <a:pt x="95" y="56"/>
                      <a:pt x="108" y="56"/>
                      <a:pt x="120" y="58"/>
                    </a:cubicBezTo>
                    <a:cubicBezTo>
                      <a:pt x="121" y="58"/>
                      <a:pt x="122" y="58"/>
                      <a:pt x="123" y="59"/>
                    </a:cubicBezTo>
                    <a:cubicBezTo>
                      <a:pt x="124" y="59"/>
                      <a:pt x="125" y="59"/>
                      <a:pt x="126" y="59"/>
                    </a:cubicBezTo>
                    <a:cubicBezTo>
                      <a:pt x="132" y="61"/>
                      <a:pt x="138" y="63"/>
                      <a:pt x="143" y="66"/>
                    </a:cubicBezTo>
                    <a:cubicBezTo>
                      <a:pt x="150" y="69"/>
                      <a:pt x="155" y="72"/>
                      <a:pt x="161" y="77"/>
                    </a:cubicBezTo>
                    <a:cubicBezTo>
                      <a:pt x="164" y="80"/>
                      <a:pt x="167" y="83"/>
                      <a:pt x="170" y="86"/>
                    </a:cubicBezTo>
                    <a:cubicBezTo>
                      <a:pt x="174" y="91"/>
                      <a:pt x="177" y="95"/>
                      <a:pt x="180" y="100"/>
                    </a:cubicBezTo>
                    <a:cubicBezTo>
                      <a:pt x="182" y="105"/>
                      <a:pt x="184" y="110"/>
                      <a:pt x="186" y="115"/>
                    </a:cubicBezTo>
                    <a:cubicBezTo>
                      <a:pt x="187" y="118"/>
                      <a:pt x="187" y="122"/>
                      <a:pt x="187" y="126"/>
                    </a:cubicBezTo>
                    <a:cubicBezTo>
                      <a:pt x="187" y="127"/>
                      <a:pt x="188" y="129"/>
                      <a:pt x="187" y="130"/>
                    </a:cubicBezTo>
                    <a:cubicBezTo>
                      <a:pt x="187" y="137"/>
                      <a:pt x="186" y="143"/>
                      <a:pt x="184" y="149"/>
                    </a:cubicBezTo>
                    <a:close/>
                  </a:path>
                </a:pathLst>
              </a:custGeom>
              <a:solidFill>
                <a:srgbClr val="BAD5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451" name="组合 450"/>
            <p:cNvGrpSpPr/>
            <p:nvPr/>
          </p:nvGrpSpPr>
          <p:grpSpPr>
            <a:xfrm rot="21289782">
              <a:off x="10386177" y="-147275"/>
              <a:ext cx="1295400" cy="2357438"/>
              <a:chOff x="8174038" y="-1149350"/>
              <a:chExt cx="1295400" cy="2357438"/>
            </a:xfrm>
          </p:grpSpPr>
          <p:sp>
            <p:nvSpPr>
              <p:cNvPr id="452" name="Freeform 351"/>
              <p:cNvSpPr/>
              <p:nvPr/>
            </p:nvSpPr>
            <p:spPr bwMode="auto">
              <a:xfrm>
                <a:off x="8174038" y="-1149350"/>
                <a:ext cx="1295400" cy="2357438"/>
              </a:xfrm>
              <a:custGeom>
                <a:avLst/>
                <a:gdLst>
                  <a:gd name="T0" fmla="*/ 447 w 462"/>
                  <a:gd name="T1" fmla="*/ 578 h 839"/>
                  <a:gd name="T2" fmla="*/ 445 w 462"/>
                  <a:gd name="T3" fmla="*/ 600 h 839"/>
                  <a:gd name="T4" fmla="*/ 430 w 462"/>
                  <a:gd name="T5" fmla="*/ 652 h 839"/>
                  <a:gd name="T6" fmla="*/ 408 w 462"/>
                  <a:gd name="T7" fmla="*/ 708 h 839"/>
                  <a:gd name="T8" fmla="*/ 404 w 462"/>
                  <a:gd name="T9" fmla="*/ 715 h 839"/>
                  <a:gd name="T10" fmla="*/ 388 w 462"/>
                  <a:gd name="T11" fmla="*/ 745 h 839"/>
                  <a:gd name="T12" fmla="*/ 365 w 462"/>
                  <a:gd name="T13" fmla="*/ 781 h 839"/>
                  <a:gd name="T14" fmla="*/ 355 w 462"/>
                  <a:gd name="T15" fmla="*/ 794 h 839"/>
                  <a:gd name="T16" fmla="*/ 352 w 462"/>
                  <a:gd name="T17" fmla="*/ 798 h 839"/>
                  <a:gd name="T18" fmla="*/ 330 w 462"/>
                  <a:gd name="T19" fmla="*/ 823 h 839"/>
                  <a:gd name="T20" fmla="*/ 313 w 462"/>
                  <a:gd name="T21" fmla="*/ 839 h 839"/>
                  <a:gd name="T22" fmla="*/ 18 w 462"/>
                  <a:gd name="T23" fmla="*/ 808 h 839"/>
                  <a:gd name="T24" fmla="*/ 14 w 462"/>
                  <a:gd name="T25" fmla="*/ 795 h 839"/>
                  <a:gd name="T26" fmla="*/ 8 w 462"/>
                  <a:gd name="T27" fmla="*/ 776 h 839"/>
                  <a:gd name="T28" fmla="*/ 4 w 462"/>
                  <a:gd name="T29" fmla="*/ 759 h 839"/>
                  <a:gd name="T30" fmla="*/ 4 w 462"/>
                  <a:gd name="T31" fmla="*/ 758 h 839"/>
                  <a:gd name="T32" fmla="*/ 2 w 462"/>
                  <a:gd name="T33" fmla="*/ 738 h 839"/>
                  <a:gd name="T34" fmla="*/ 2 w 462"/>
                  <a:gd name="T35" fmla="*/ 737 h 839"/>
                  <a:gd name="T36" fmla="*/ 1 w 462"/>
                  <a:gd name="T37" fmla="*/ 727 h 839"/>
                  <a:gd name="T38" fmla="*/ 1 w 462"/>
                  <a:gd name="T39" fmla="*/ 695 h 839"/>
                  <a:gd name="T40" fmla="*/ 3 w 462"/>
                  <a:gd name="T41" fmla="*/ 677 h 839"/>
                  <a:gd name="T42" fmla="*/ 4 w 462"/>
                  <a:gd name="T43" fmla="*/ 665 h 839"/>
                  <a:gd name="T44" fmla="*/ 4 w 462"/>
                  <a:gd name="T45" fmla="*/ 664 h 839"/>
                  <a:gd name="T46" fmla="*/ 12 w 462"/>
                  <a:gd name="T47" fmla="*/ 624 h 839"/>
                  <a:gd name="T48" fmla="*/ 14 w 462"/>
                  <a:gd name="T49" fmla="*/ 613 h 839"/>
                  <a:gd name="T50" fmla="*/ 15 w 462"/>
                  <a:gd name="T51" fmla="*/ 612 h 839"/>
                  <a:gd name="T52" fmla="*/ 15 w 462"/>
                  <a:gd name="T53" fmla="*/ 612 h 839"/>
                  <a:gd name="T54" fmla="*/ 18 w 462"/>
                  <a:gd name="T55" fmla="*/ 601 h 839"/>
                  <a:gd name="T56" fmla="*/ 22 w 462"/>
                  <a:gd name="T57" fmla="*/ 584 h 839"/>
                  <a:gd name="T58" fmla="*/ 27 w 462"/>
                  <a:gd name="T59" fmla="*/ 569 h 839"/>
                  <a:gd name="T60" fmla="*/ 32 w 462"/>
                  <a:gd name="T61" fmla="*/ 557 h 839"/>
                  <a:gd name="T62" fmla="*/ 32 w 462"/>
                  <a:gd name="T63" fmla="*/ 557 h 839"/>
                  <a:gd name="T64" fmla="*/ 35 w 462"/>
                  <a:gd name="T65" fmla="*/ 548 h 839"/>
                  <a:gd name="T66" fmla="*/ 37 w 462"/>
                  <a:gd name="T67" fmla="*/ 542 h 839"/>
                  <a:gd name="T68" fmla="*/ 52 w 462"/>
                  <a:gd name="T69" fmla="*/ 503 h 839"/>
                  <a:gd name="T70" fmla="*/ 67 w 462"/>
                  <a:gd name="T71" fmla="*/ 469 h 839"/>
                  <a:gd name="T72" fmla="*/ 67 w 462"/>
                  <a:gd name="T73" fmla="*/ 469 h 839"/>
                  <a:gd name="T74" fmla="*/ 96 w 462"/>
                  <a:gd name="T75" fmla="*/ 406 h 839"/>
                  <a:gd name="T76" fmla="*/ 97 w 462"/>
                  <a:gd name="T77" fmla="*/ 406 h 839"/>
                  <a:gd name="T78" fmla="*/ 123 w 462"/>
                  <a:gd name="T79" fmla="*/ 350 h 839"/>
                  <a:gd name="T80" fmla="*/ 123 w 462"/>
                  <a:gd name="T81" fmla="*/ 350 h 839"/>
                  <a:gd name="T82" fmla="*/ 125 w 462"/>
                  <a:gd name="T83" fmla="*/ 345 h 839"/>
                  <a:gd name="T84" fmla="*/ 145 w 462"/>
                  <a:gd name="T85" fmla="*/ 301 h 839"/>
                  <a:gd name="T86" fmla="*/ 249 w 462"/>
                  <a:gd name="T87" fmla="*/ 0 h 839"/>
                  <a:gd name="T88" fmla="*/ 392 w 462"/>
                  <a:gd name="T89" fmla="*/ 182 h 839"/>
                  <a:gd name="T90" fmla="*/ 408 w 462"/>
                  <a:gd name="T91" fmla="*/ 208 h 839"/>
                  <a:gd name="T92" fmla="*/ 417 w 462"/>
                  <a:gd name="T93" fmla="*/ 225 h 839"/>
                  <a:gd name="T94" fmla="*/ 418 w 462"/>
                  <a:gd name="T95" fmla="*/ 227 h 839"/>
                  <a:gd name="T96" fmla="*/ 462 w 462"/>
                  <a:gd name="T97" fmla="*/ 425 h 839"/>
                  <a:gd name="T98" fmla="*/ 449 w 462"/>
                  <a:gd name="T99" fmla="*/ 566 h 839"/>
                  <a:gd name="T100" fmla="*/ 447 w 462"/>
                  <a:gd name="T101" fmla="*/ 578 h 8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462" h="839">
                    <a:moveTo>
                      <a:pt x="447" y="578"/>
                    </a:moveTo>
                    <a:cubicBezTo>
                      <a:pt x="445" y="600"/>
                      <a:pt x="445" y="600"/>
                      <a:pt x="445" y="600"/>
                    </a:cubicBezTo>
                    <a:cubicBezTo>
                      <a:pt x="441" y="618"/>
                      <a:pt x="436" y="635"/>
                      <a:pt x="430" y="652"/>
                    </a:cubicBezTo>
                    <a:cubicBezTo>
                      <a:pt x="424" y="672"/>
                      <a:pt x="416" y="690"/>
                      <a:pt x="408" y="708"/>
                    </a:cubicBezTo>
                    <a:cubicBezTo>
                      <a:pt x="406" y="711"/>
                      <a:pt x="405" y="713"/>
                      <a:pt x="404" y="715"/>
                    </a:cubicBezTo>
                    <a:cubicBezTo>
                      <a:pt x="399" y="725"/>
                      <a:pt x="394" y="735"/>
                      <a:pt x="388" y="745"/>
                    </a:cubicBezTo>
                    <a:cubicBezTo>
                      <a:pt x="381" y="758"/>
                      <a:pt x="373" y="770"/>
                      <a:pt x="365" y="781"/>
                    </a:cubicBezTo>
                    <a:cubicBezTo>
                      <a:pt x="362" y="786"/>
                      <a:pt x="358" y="790"/>
                      <a:pt x="355" y="794"/>
                    </a:cubicBezTo>
                    <a:cubicBezTo>
                      <a:pt x="354" y="796"/>
                      <a:pt x="353" y="797"/>
                      <a:pt x="352" y="798"/>
                    </a:cubicBezTo>
                    <a:cubicBezTo>
                      <a:pt x="345" y="807"/>
                      <a:pt x="337" y="815"/>
                      <a:pt x="330" y="823"/>
                    </a:cubicBezTo>
                    <a:cubicBezTo>
                      <a:pt x="324" y="829"/>
                      <a:pt x="319" y="834"/>
                      <a:pt x="313" y="839"/>
                    </a:cubicBezTo>
                    <a:cubicBezTo>
                      <a:pt x="18" y="808"/>
                      <a:pt x="18" y="808"/>
                      <a:pt x="18" y="808"/>
                    </a:cubicBezTo>
                    <a:cubicBezTo>
                      <a:pt x="16" y="803"/>
                      <a:pt x="15" y="799"/>
                      <a:pt x="14" y="795"/>
                    </a:cubicBezTo>
                    <a:cubicBezTo>
                      <a:pt x="11" y="789"/>
                      <a:pt x="10" y="783"/>
                      <a:pt x="8" y="776"/>
                    </a:cubicBezTo>
                    <a:cubicBezTo>
                      <a:pt x="7" y="770"/>
                      <a:pt x="5" y="765"/>
                      <a:pt x="4" y="759"/>
                    </a:cubicBezTo>
                    <a:cubicBezTo>
                      <a:pt x="4" y="759"/>
                      <a:pt x="4" y="758"/>
                      <a:pt x="4" y="758"/>
                    </a:cubicBezTo>
                    <a:cubicBezTo>
                      <a:pt x="3" y="751"/>
                      <a:pt x="2" y="745"/>
                      <a:pt x="2" y="738"/>
                    </a:cubicBezTo>
                    <a:cubicBezTo>
                      <a:pt x="2" y="738"/>
                      <a:pt x="2" y="737"/>
                      <a:pt x="2" y="737"/>
                    </a:cubicBezTo>
                    <a:cubicBezTo>
                      <a:pt x="1" y="734"/>
                      <a:pt x="1" y="730"/>
                      <a:pt x="1" y="727"/>
                    </a:cubicBezTo>
                    <a:cubicBezTo>
                      <a:pt x="0" y="716"/>
                      <a:pt x="1" y="706"/>
                      <a:pt x="1" y="695"/>
                    </a:cubicBezTo>
                    <a:cubicBezTo>
                      <a:pt x="1" y="689"/>
                      <a:pt x="2" y="683"/>
                      <a:pt x="3" y="677"/>
                    </a:cubicBezTo>
                    <a:cubicBezTo>
                      <a:pt x="3" y="673"/>
                      <a:pt x="3" y="669"/>
                      <a:pt x="4" y="665"/>
                    </a:cubicBezTo>
                    <a:cubicBezTo>
                      <a:pt x="4" y="665"/>
                      <a:pt x="4" y="665"/>
                      <a:pt x="4" y="664"/>
                    </a:cubicBezTo>
                    <a:cubicBezTo>
                      <a:pt x="6" y="651"/>
                      <a:pt x="9" y="637"/>
                      <a:pt x="12" y="624"/>
                    </a:cubicBezTo>
                    <a:cubicBezTo>
                      <a:pt x="13" y="620"/>
                      <a:pt x="13" y="617"/>
                      <a:pt x="14" y="613"/>
                    </a:cubicBezTo>
                    <a:cubicBezTo>
                      <a:pt x="14" y="613"/>
                      <a:pt x="15" y="612"/>
                      <a:pt x="15" y="612"/>
                    </a:cubicBezTo>
                    <a:cubicBezTo>
                      <a:pt x="15" y="612"/>
                      <a:pt x="15" y="612"/>
                      <a:pt x="15" y="612"/>
                    </a:cubicBezTo>
                    <a:cubicBezTo>
                      <a:pt x="16" y="608"/>
                      <a:pt x="17" y="604"/>
                      <a:pt x="18" y="601"/>
                    </a:cubicBezTo>
                    <a:cubicBezTo>
                      <a:pt x="19" y="595"/>
                      <a:pt x="21" y="590"/>
                      <a:pt x="22" y="584"/>
                    </a:cubicBezTo>
                    <a:cubicBezTo>
                      <a:pt x="24" y="579"/>
                      <a:pt x="26" y="574"/>
                      <a:pt x="27" y="569"/>
                    </a:cubicBezTo>
                    <a:cubicBezTo>
                      <a:pt x="29" y="565"/>
                      <a:pt x="30" y="561"/>
                      <a:pt x="32" y="557"/>
                    </a:cubicBezTo>
                    <a:cubicBezTo>
                      <a:pt x="32" y="557"/>
                      <a:pt x="32" y="557"/>
                      <a:pt x="32" y="557"/>
                    </a:cubicBezTo>
                    <a:cubicBezTo>
                      <a:pt x="33" y="554"/>
                      <a:pt x="34" y="551"/>
                      <a:pt x="35" y="548"/>
                    </a:cubicBezTo>
                    <a:cubicBezTo>
                      <a:pt x="35" y="546"/>
                      <a:pt x="36" y="544"/>
                      <a:pt x="37" y="542"/>
                    </a:cubicBezTo>
                    <a:cubicBezTo>
                      <a:pt x="42" y="529"/>
                      <a:pt x="47" y="516"/>
                      <a:pt x="52" y="503"/>
                    </a:cubicBezTo>
                    <a:cubicBezTo>
                      <a:pt x="57" y="492"/>
                      <a:pt x="62" y="480"/>
                      <a:pt x="67" y="469"/>
                    </a:cubicBezTo>
                    <a:cubicBezTo>
                      <a:pt x="67" y="469"/>
                      <a:pt x="67" y="469"/>
                      <a:pt x="67" y="469"/>
                    </a:cubicBezTo>
                    <a:cubicBezTo>
                      <a:pt x="77" y="448"/>
                      <a:pt x="87" y="426"/>
                      <a:pt x="96" y="406"/>
                    </a:cubicBezTo>
                    <a:cubicBezTo>
                      <a:pt x="96" y="406"/>
                      <a:pt x="96" y="406"/>
                      <a:pt x="97" y="406"/>
                    </a:cubicBezTo>
                    <a:cubicBezTo>
                      <a:pt x="106" y="386"/>
                      <a:pt x="114" y="368"/>
                      <a:pt x="123" y="350"/>
                    </a:cubicBezTo>
                    <a:cubicBezTo>
                      <a:pt x="123" y="350"/>
                      <a:pt x="123" y="350"/>
                      <a:pt x="123" y="350"/>
                    </a:cubicBezTo>
                    <a:cubicBezTo>
                      <a:pt x="123" y="348"/>
                      <a:pt x="124" y="347"/>
                      <a:pt x="125" y="345"/>
                    </a:cubicBezTo>
                    <a:cubicBezTo>
                      <a:pt x="131" y="331"/>
                      <a:pt x="138" y="316"/>
                      <a:pt x="145" y="301"/>
                    </a:cubicBezTo>
                    <a:cubicBezTo>
                      <a:pt x="189" y="204"/>
                      <a:pt x="233" y="106"/>
                      <a:pt x="249" y="0"/>
                    </a:cubicBezTo>
                    <a:cubicBezTo>
                      <a:pt x="303" y="53"/>
                      <a:pt x="351" y="114"/>
                      <a:pt x="392" y="182"/>
                    </a:cubicBezTo>
                    <a:cubicBezTo>
                      <a:pt x="398" y="191"/>
                      <a:pt x="403" y="200"/>
                      <a:pt x="408" y="208"/>
                    </a:cubicBezTo>
                    <a:cubicBezTo>
                      <a:pt x="411" y="214"/>
                      <a:pt x="414" y="220"/>
                      <a:pt x="417" y="225"/>
                    </a:cubicBezTo>
                    <a:cubicBezTo>
                      <a:pt x="417" y="226"/>
                      <a:pt x="418" y="226"/>
                      <a:pt x="418" y="227"/>
                    </a:cubicBezTo>
                    <a:cubicBezTo>
                      <a:pt x="451" y="288"/>
                      <a:pt x="459" y="351"/>
                      <a:pt x="462" y="425"/>
                    </a:cubicBezTo>
                    <a:cubicBezTo>
                      <a:pt x="449" y="566"/>
                      <a:pt x="449" y="566"/>
                      <a:pt x="449" y="566"/>
                    </a:cubicBezTo>
                    <a:cubicBezTo>
                      <a:pt x="449" y="570"/>
                      <a:pt x="449" y="574"/>
                      <a:pt x="447" y="578"/>
                    </a:cubicBezTo>
                    <a:close/>
                  </a:path>
                </a:pathLst>
              </a:custGeom>
              <a:solidFill>
                <a:srgbClr val="99CA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3" name="Freeform 352"/>
              <p:cNvSpPr/>
              <p:nvPr/>
            </p:nvSpPr>
            <p:spPr bwMode="auto">
              <a:xfrm>
                <a:off x="8178801" y="923925"/>
                <a:ext cx="141288" cy="204788"/>
              </a:xfrm>
              <a:custGeom>
                <a:avLst/>
                <a:gdLst>
                  <a:gd name="T0" fmla="*/ 50 w 50"/>
                  <a:gd name="T1" fmla="*/ 73 h 73"/>
                  <a:gd name="T2" fmla="*/ 16 w 50"/>
                  <a:gd name="T3" fmla="*/ 70 h 73"/>
                  <a:gd name="T4" fmla="*/ 12 w 50"/>
                  <a:gd name="T5" fmla="*/ 57 h 73"/>
                  <a:gd name="T6" fmla="*/ 6 w 50"/>
                  <a:gd name="T7" fmla="*/ 38 h 73"/>
                  <a:gd name="T8" fmla="*/ 2 w 50"/>
                  <a:gd name="T9" fmla="*/ 21 h 73"/>
                  <a:gd name="T10" fmla="*/ 2 w 50"/>
                  <a:gd name="T11" fmla="*/ 20 h 73"/>
                  <a:gd name="T12" fmla="*/ 0 w 50"/>
                  <a:gd name="T13" fmla="*/ 0 h 73"/>
                  <a:gd name="T14" fmla="*/ 7 w 50"/>
                  <a:gd name="T15" fmla="*/ 13 h 73"/>
                  <a:gd name="T16" fmla="*/ 11 w 50"/>
                  <a:gd name="T17" fmla="*/ 21 h 73"/>
                  <a:gd name="T18" fmla="*/ 22 w 50"/>
                  <a:gd name="T19" fmla="*/ 38 h 73"/>
                  <a:gd name="T20" fmla="*/ 23 w 50"/>
                  <a:gd name="T21" fmla="*/ 38 h 73"/>
                  <a:gd name="T22" fmla="*/ 28 w 50"/>
                  <a:gd name="T23" fmla="*/ 46 h 73"/>
                  <a:gd name="T24" fmla="*/ 28 w 50"/>
                  <a:gd name="T25" fmla="*/ 46 h 73"/>
                  <a:gd name="T26" fmla="*/ 50 w 50"/>
                  <a:gd name="T27" fmla="*/ 73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0" h="73">
                    <a:moveTo>
                      <a:pt x="50" y="73"/>
                    </a:moveTo>
                    <a:cubicBezTo>
                      <a:pt x="16" y="70"/>
                      <a:pt x="16" y="70"/>
                      <a:pt x="16" y="70"/>
                    </a:cubicBezTo>
                    <a:cubicBezTo>
                      <a:pt x="14" y="65"/>
                      <a:pt x="13" y="61"/>
                      <a:pt x="12" y="57"/>
                    </a:cubicBezTo>
                    <a:cubicBezTo>
                      <a:pt x="9" y="51"/>
                      <a:pt x="8" y="45"/>
                      <a:pt x="6" y="38"/>
                    </a:cubicBezTo>
                    <a:cubicBezTo>
                      <a:pt x="5" y="32"/>
                      <a:pt x="3" y="27"/>
                      <a:pt x="2" y="21"/>
                    </a:cubicBezTo>
                    <a:cubicBezTo>
                      <a:pt x="2" y="21"/>
                      <a:pt x="2" y="20"/>
                      <a:pt x="2" y="20"/>
                    </a:cubicBezTo>
                    <a:cubicBezTo>
                      <a:pt x="1" y="13"/>
                      <a:pt x="0" y="7"/>
                      <a:pt x="0" y="0"/>
                    </a:cubicBezTo>
                    <a:cubicBezTo>
                      <a:pt x="2" y="4"/>
                      <a:pt x="4" y="8"/>
                      <a:pt x="7" y="13"/>
                    </a:cubicBezTo>
                    <a:cubicBezTo>
                      <a:pt x="8" y="15"/>
                      <a:pt x="10" y="18"/>
                      <a:pt x="11" y="21"/>
                    </a:cubicBezTo>
                    <a:cubicBezTo>
                      <a:pt x="15" y="27"/>
                      <a:pt x="19" y="32"/>
                      <a:pt x="22" y="38"/>
                    </a:cubicBezTo>
                    <a:cubicBezTo>
                      <a:pt x="23" y="38"/>
                      <a:pt x="23" y="38"/>
                      <a:pt x="23" y="38"/>
                    </a:cubicBezTo>
                    <a:cubicBezTo>
                      <a:pt x="24" y="41"/>
                      <a:pt x="26" y="43"/>
                      <a:pt x="28" y="46"/>
                    </a:cubicBezTo>
                    <a:cubicBezTo>
                      <a:pt x="28" y="46"/>
                      <a:pt x="28" y="46"/>
                      <a:pt x="28" y="46"/>
                    </a:cubicBezTo>
                    <a:cubicBezTo>
                      <a:pt x="35" y="56"/>
                      <a:pt x="43" y="65"/>
                      <a:pt x="50" y="73"/>
                    </a:cubicBezTo>
                    <a:close/>
                  </a:path>
                </a:pathLst>
              </a:custGeom>
              <a:solidFill>
                <a:srgbClr val="72A6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4" name="Freeform 353"/>
              <p:cNvSpPr/>
              <p:nvPr/>
            </p:nvSpPr>
            <p:spPr bwMode="auto">
              <a:xfrm>
                <a:off x="8442326" y="-958850"/>
                <a:ext cx="736600" cy="2122488"/>
              </a:xfrm>
              <a:custGeom>
                <a:avLst/>
                <a:gdLst>
                  <a:gd name="T0" fmla="*/ 174 w 262"/>
                  <a:gd name="T1" fmla="*/ 616 h 755"/>
                  <a:gd name="T2" fmla="*/ 154 w 262"/>
                  <a:gd name="T3" fmla="*/ 629 h 755"/>
                  <a:gd name="T4" fmla="*/ 137 w 262"/>
                  <a:gd name="T5" fmla="*/ 645 h 755"/>
                  <a:gd name="T6" fmla="*/ 109 w 262"/>
                  <a:gd name="T7" fmla="*/ 679 h 755"/>
                  <a:gd name="T8" fmla="*/ 105 w 262"/>
                  <a:gd name="T9" fmla="*/ 684 h 755"/>
                  <a:gd name="T10" fmla="*/ 85 w 262"/>
                  <a:gd name="T11" fmla="*/ 713 h 755"/>
                  <a:gd name="T12" fmla="*/ 80 w 262"/>
                  <a:gd name="T13" fmla="*/ 721 h 755"/>
                  <a:gd name="T14" fmla="*/ 69 w 262"/>
                  <a:gd name="T15" fmla="*/ 749 h 755"/>
                  <a:gd name="T16" fmla="*/ 39 w 262"/>
                  <a:gd name="T17" fmla="*/ 752 h 755"/>
                  <a:gd name="T18" fmla="*/ 44 w 262"/>
                  <a:gd name="T19" fmla="*/ 739 h 755"/>
                  <a:gd name="T20" fmla="*/ 56 w 262"/>
                  <a:gd name="T21" fmla="*/ 705 h 755"/>
                  <a:gd name="T22" fmla="*/ 64 w 262"/>
                  <a:gd name="T23" fmla="*/ 661 h 755"/>
                  <a:gd name="T24" fmla="*/ 61 w 262"/>
                  <a:gd name="T25" fmla="*/ 651 h 755"/>
                  <a:gd name="T26" fmla="*/ 36 w 262"/>
                  <a:gd name="T27" fmla="*/ 632 h 755"/>
                  <a:gd name="T28" fmla="*/ 19 w 262"/>
                  <a:gd name="T29" fmla="*/ 621 h 755"/>
                  <a:gd name="T30" fmla="*/ 42 w 262"/>
                  <a:gd name="T31" fmla="*/ 610 h 755"/>
                  <a:gd name="T32" fmla="*/ 81 w 262"/>
                  <a:gd name="T33" fmla="*/ 621 h 755"/>
                  <a:gd name="T34" fmla="*/ 84 w 262"/>
                  <a:gd name="T35" fmla="*/ 622 h 755"/>
                  <a:gd name="T36" fmla="*/ 87 w 262"/>
                  <a:gd name="T37" fmla="*/ 606 h 755"/>
                  <a:gd name="T38" fmla="*/ 88 w 262"/>
                  <a:gd name="T39" fmla="*/ 591 h 755"/>
                  <a:gd name="T40" fmla="*/ 88 w 262"/>
                  <a:gd name="T41" fmla="*/ 581 h 755"/>
                  <a:gd name="T42" fmla="*/ 87 w 262"/>
                  <a:gd name="T43" fmla="*/ 573 h 755"/>
                  <a:gd name="T44" fmla="*/ 64 w 262"/>
                  <a:gd name="T45" fmla="*/ 515 h 755"/>
                  <a:gd name="T46" fmla="*/ 40 w 262"/>
                  <a:gd name="T47" fmla="*/ 492 h 755"/>
                  <a:gd name="T48" fmla="*/ 31 w 262"/>
                  <a:gd name="T49" fmla="*/ 480 h 755"/>
                  <a:gd name="T50" fmla="*/ 73 w 262"/>
                  <a:gd name="T51" fmla="*/ 479 h 755"/>
                  <a:gd name="T52" fmla="*/ 103 w 262"/>
                  <a:gd name="T53" fmla="*/ 457 h 755"/>
                  <a:gd name="T54" fmla="*/ 102 w 262"/>
                  <a:gd name="T55" fmla="*/ 426 h 755"/>
                  <a:gd name="T56" fmla="*/ 80 w 262"/>
                  <a:gd name="T57" fmla="*/ 340 h 755"/>
                  <a:gd name="T58" fmla="*/ 99 w 262"/>
                  <a:gd name="T59" fmla="*/ 332 h 755"/>
                  <a:gd name="T60" fmla="*/ 114 w 262"/>
                  <a:gd name="T61" fmla="*/ 364 h 755"/>
                  <a:gd name="T62" fmla="*/ 143 w 262"/>
                  <a:gd name="T63" fmla="*/ 295 h 755"/>
                  <a:gd name="T64" fmla="*/ 89 w 262"/>
                  <a:gd name="T65" fmla="*/ 218 h 755"/>
                  <a:gd name="T66" fmla="*/ 161 w 262"/>
                  <a:gd name="T67" fmla="*/ 243 h 755"/>
                  <a:gd name="T68" fmla="*/ 173 w 262"/>
                  <a:gd name="T69" fmla="*/ 143 h 755"/>
                  <a:gd name="T70" fmla="*/ 194 w 262"/>
                  <a:gd name="T71" fmla="*/ 220 h 755"/>
                  <a:gd name="T72" fmla="*/ 148 w 262"/>
                  <a:gd name="T73" fmla="*/ 342 h 755"/>
                  <a:gd name="T74" fmla="*/ 138 w 262"/>
                  <a:gd name="T75" fmla="*/ 387 h 755"/>
                  <a:gd name="T76" fmla="*/ 174 w 262"/>
                  <a:gd name="T77" fmla="*/ 352 h 755"/>
                  <a:gd name="T78" fmla="*/ 227 w 262"/>
                  <a:gd name="T79" fmla="*/ 331 h 755"/>
                  <a:gd name="T80" fmla="*/ 135 w 262"/>
                  <a:gd name="T81" fmla="*/ 493 h 755"/>
                  <a:gd name="T82" fmla="*/ 181 w 262"/>
                  <a:gd name="T83" fmla="*/ 477 h 755"/>
                  <a:gd name="T84" fmla="*/ 218 w 262"/>
                  <a:gd name="T85" fmla="*/ 496 h 755"/>
                  <a:gd name="T86" fmla="*/ 216 w 262"/>
                  <a:gd name="T87" fmla="*/ 498 h 755"/>
                  <a:gd name="T88" fmla="*/ 164 w 262"/>
                  <a:gd name="T89" fmla="*/ 519 h 755"/>
                  <a:gd name="T90" fmla="*/ 148 w 262"/>
                  <a:gd name="T91" fmla="*/ 536 h 755"/>
                  <a:gd name="T92" fmla="*/ 138 w 262"/>
                  <a:gd name="T93" fmla="*/ 555 h 755"/>
                  <a:gd name="T94" fmla="*/ 135 w 262"/>
                  <a:gd name="T95" fmla="*/ 563 h 755"/>
                  <a:gd name="T96" fmla="*/ 131 w 262"/>
                  <a:gd name="T97" fmla="*/ 579 h 755"/>
                  <a:gd name="T98" fmla="*/ 134 w 262"/>
                  <a:gd name="T99" fmla="*/ 579 h 755"/>
                  <a:gd name="T100" fmla="*/ 143 w 262"/>
                  <a:gd name="T101" fmla="*/ 581 h 755"/>
                  <a:gd name="T102" fmla="*/ 151 w 262"/>
                  <a:gd name="T103" fmla="*/ 583 h 755"/>
                  <a:gd name="T104" fmla="*/ 156 w 262"/>
                  <a:gd name="T105" fmla="*/ 585 h 755"/>
                  <a:gd name="T106" fmla="*/ 160 w 262"/>
                  <a:gd name="T107" fmla="*/ 586 h 755"/>
                  <a:gd name="T108" fmla="*/ 161 w 262"/>
                  <a:gd name="T109" fmla="*/ 587 h 755"/>
                  <a:gd name="T110" fmla="*/ 172 w 262"/>
                  <a:gd name="T111" fmla="*/ 592 h 755"/>
                  <a:gd name="T112" fmla="*/ 186 w 262"/>
                  <a:gd name="T113" fmla="*/ 601 h 755"/>
                  <a:gd name="T114" fmla="*/ 200 w 262"/>
                  <a:gd name="T115" fmla="*/ 612 h 755"/>
                  <a:gd name="T116" fmla="*/ 184 w 262"/>
                  <a:gd name="T117" fmla="*/ 612 h 7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62" h="755">
                    <a:moveTo>
                      <a:pt x="184" y="612"/>
                    </a:moveTo>
                    <a:cubicBezTo>
                      <a:pt x="181" y="613"/>
                      <a:pt x="177" y="614"/>
                      <a:pt x="174" y="616"/>
                    </a:cubicBezTo>
                    <a:cubicBezTo>
                      <a:pt x="169" y="618"/>
                      <a:pt x="164" y="621"/>
                      <a:pt x="159" y="625"/>
                    </a:cubicBezTo>
                    <a:cubicBezTo>
                      <a:pt x="157" y="626"/>
                      <a:pt x="156" y="627"/>
                      <a:pt x="154" y="629"/>
                    </a:cubicBezTo>
                    <a:cubicBezTo>
                      <a:pt x="150" y="632"/>
                      <a:pt x="146" y="636"/>
                      <a:pt x="142" y="640"/>
                    </a:cubicBezTo>
                    <a:cubicBezTo>
                      <a:pt x="140" y="641"/>
                      <a:pt x="139" y="643"/>
                      <a:pt x="137" y="645"/>
                    </a:cubicBezTo>
                    <a:cubicBezTo>
                      <a:pt x="134" y="648"/>
                      <a:pt x="132" y="650"/>
                      <a:pt x="130" y="653"/>
                    </a:cubicBezTo>
                    <a:cubicBezTo>
                      <a:pt x="122" y="661"/>
                      <a:pt x="115" y="670"/>
                      <a:pt x="109" y="679"/>
                    </a:cubicBezTo>
                    <a:cubicBezTo>
                      <a:pt x="109" y="679"/>
                      <a:pt x="108" y="680"/>
                      <a:pt x="108" y="681"/>
                    </a:cubicBezTo>
                    <a:cubicBezTo>
                      <a:pt x="107" y="682"/>
                      <a:pt x="106" y="683"/>
                      <a:pt x="105" y="684"/>
                    </a:cubicBezTo>
                    <a:cubicBezTo>
                      <a:pt x="99" y="693"/>
                      <a:pt x="93" y="702"/>
                      <a:pt x="88" y="709"/>
                    </a:cubicBezTo>
                    <a:cubicBezTo>
                      <a:pt x="87" y="710"/>
                      <a:pt x="86" y="712"/>
                      <a:pt x="85" y="713"/>
                    </a:cubicBezTo>
                    <a:cubicBezTo>
                      <a:pt x="83" y="716"/>
                      <a:pt x="81" y="718"/>
                      <a:pt x="80" y="721"/>
                    </a:cubicBezTo>
                    <a:cubicBezTo>
                      <a:pt x="80" y="721"/>
                      <a:pt x="80" y="721"/>
                      <a:pt x="80" y="721"/>
                    </a:cubicBezTo>
                    <a:cubicBezTo>
                      <a:pt x="77" y="726"/>
                      <a:pt x="75" y="731"/>
                      <a:pt x="73" y="735"/>
                    </a:cubicBezTo>
                    <a:cubicBezTo>
                      <a:pt x="71" y="740"/>
                      <a:pt x="70" y="745"/>
                      <a:pt x="69" y="749"/>
                    </a:cubicBezTo>
                    <a:cubicBezTo>
                      <a:pt x="69" y="751"/>
                      <a:pt x="69" y="753"/>
                      <a:pt x="69" y="755"/>
                    </a:cubicBezTo>
                    <a:cubicBezTo>
                      <a:pt x="39" y="752"/>
                      <a:pt x="39" y="752"/>
                      <a:pt x="39" y="752"/>
                    </a:cubicBezTo>
                    <a:cubicBezTo>
                      <a:pt x="40" y="750"/>
                      <a:pt x="41" y="747"/>
                      <a:pt x="42" y="745"/>
                    </a:cubicBezTo>
                    <a:cubicBezTo>
                      <a:pt x="42" y="743"/>
                      <a:pt x="43" y="741"/>
                      <a:pt x="44" y="739"/>
                    </a:cubicBezTo>
                    <a:cubicBezTo>
                      <a:pt x="48" y="728"/>
                      <a:pt x="52" y="717"/>
                      <a:pt x="56" y="706"/>
                    </a:cubicBezTo>
                    <a:cubicBezTo>
                      <a:pt x="56" y="706"/>
                      <a:pt x="56" y="705"/>
                      <a:pt x="56" y="705"/>
                    </a:cubicBezTo>
                    <a:cubicBezTo>
                      <a:pt x="59" y="696"/>
                      <a:pt x="63" y="686"/>
                      <a:pt x="64" y="676"/>
                    </a:cubicBezTo>
                    <a:cubicBezTo>
                      <a:pt x="65" y="671"/>
                      <a:pt x="65" y="666"/>
                      <a:pt x="64" y="661"/>
                    </a:cubicBezTo>
                    <a:cubicBezTo>
                      <a:pt x="64" y="659"/>
                      <a:pt x="64" y="658"/>
                      <a:pt x="63" y="656"/>
                    </a:cubicBezTo>
                    <a:cubicBezTo>
                      <a:pt x="63" y="655"/>
                      <a:pt x="62" y="653"/>
                      <a:pt x="61" y="651"/>
                    </a:cubicBezTo>
                    <a:cubicBezTo>
                      <a:pt x="60" y="648"/>
                      <a:pt x="58" y="645"/>
                      <a:pt x="55" y="642"/>
                    </a:cubicBezTo>
                    <a:cubicBezTo>
                      <a:pt x="50" y="637"/>
                      <a:pt x="43" y="633"/>
                      <a:pt x="36" y="632"/>
                    </a:cubicBezTo>
                    <a:cubicBezTo>
                      <a:pt x="24" y="629"/>
                      <a:pt x="12" y="632"/>
                      <a:pt x="0" y="636"/>
                    </a:cubicBezTo>
                    <a:cubicBezTo>
                      <a:pt x="6" y="631"/>
                      <a:pt x="12" y="626"/>
                      <a:pt x="19" y="621"/>
                    </a:cubicBezTo>
                    <a:cubicBezTo>
                      <a:pt x="23" y="619"/>
                      <a:pt x="27" y="616"/>
                      <a:pt x="31" y="614"/>
                    </a:cubicBezTo>
                    <a:cubicBezTo>
                      <a:pt x="35" y="612"/>
                      <a:pt x="39" y="611"/>
                      <a:pt x="42" y="610"/>
                    </a:cubicBezTo>
                    <a:cubicBezTo>
                      <a:pt x="51" y="608"/>
                      <a:pt x="59" y="608"/>
                      <a:pt x="67" y="610"/>
                    </a:cubicBezTo>
                    <a:cubicBezTo>
                      <a:pt x="72" y="612"/>
                      <a:pt x="78" y="616"/>
                      <a:pt x="81" y="621"/>
                    </a:cubicBezTo>
                    <a:cubicBezTo>
                      <a:pt x="82" y="622"/>
                      <a:pt x="83" y="623"/>
                      <a:pt x="84" y="624"/>
                    </a:cubicBezTo>
                    <a:cubicBezTo>
                      <a:pt x="84" y="624"/>
                      <a:pt x="84" y="623"/>
                      <a:pt x="84" y="622"/>
                    </a:cubicBezTo>
                    <a:cubicBezTo>
                      <a:pt x="85" y="621"/>
                      <a:pt x="85" y="619"/>
                      <a:pt x="85" y="617"/>
                    </a:cubicBezTo>
                    <a:cubicBezTo>
                      <a:pt x="86" y="614"/>
                      <a:pt x="87" y="610"/>
                      <a:pt x="87" y="606"/>
                    </a:cubicBezTo>
                    <a:cubicBezTo>
                      <a:pt x="88" y="604"/>
                      <a:pt x="88" y="602"/>
                      <a:pt x="88" y="599"/>
                    </a:cubicBezTo>
                    <a:cubicBezTo>
                      <a:pt x="88" y="597"/>
                      <a:pt x="88" y="594"/>
                      <a:pt x="88" y="591"/>
                    </a:cubicBezTo>
                    <a:cubicBezTo>
                      <a:pt x="88" y="590"/>
                      <a:pt x="88" y="589"/>
                      <a:pt x="88" y="589"/>
                    </a:cubicBezTo>
                    <a:cubicBezTo>
                      <a:pt x="88" y="586"/>
                      <a:pt x="88" y="583"/>
                      <a:pt x="88" y="581"/>
                    </a:cubicBezTo>
                    <a:cubicBezTo>
                      <a:pt x="88" y="581"/>
                      <a:pt x="88" y="580"/>
                      <a:pt x="88" y="580"/>
                    </a:cubicBezTo>
                    <a:cubicBezTo>
                      <a:pt x="88" y="578"/>
                      <a:pt x="88" y="576"/>
                      <a:pt x="87" y="573"/>
                    </a:cubicBezTo>
                    <a:cubicBezTo>
                      <a:pt x="87" y="570"/>
                      <a:pt x="86" y="567"/>
                      <a:pt x="86" y="564"/>
                    </a:cubicBezTo>
                    <a:cubicBezTo>
                      <a:pt x="82" y="546"/>
                      <a:pt x="75" y="529"/>
                      <a:pt x="64" y="515"/>
                    </a:cubicBezTo>
                    <a:cubicBezTo>
                      <a:pt x="61" y="510"/>
                      <a:pt x="56" y="505"/>
                      <a:pt x="52" y="501"/>
                    </a:cubicBezTo>
                    <a:cubicBezTo>
                      <a:pt x="48" y="497"/>
                      <a:pt x="44" y="494"/>
                      <a:pt x="40" y="492"/>
                    </a:cubicBezTo>
                    <a:cubicBezTo>
                      <a:pt x="31" y="486"/>
                      <a:pt x="21" y="482"/>
                      <a:pt x="11" y="480"/>
                    </a:cubicBezTo>
                    <a:cubicBezTo>
                      <a:pt x="17" y="480"/>
                      <a:pt x="24" y="480"/>
                      <a:pt x="31" y="480"/>
                    </a:cubicBezTo>
                    <a:cubicBezTo>
                      <a:pt x="39" y="479"/>
                      <a:pt x="46" y="479"/>
                      <a:pt x="54" y="479"/>
                    </a:cubicBezTo>
                    <a:cubicBezTo>
                      <a:pt x="60" y="479"/>
                      <a:pt x="67" y="479"/>
                      <a:pt x="73" y="479"/>
                    </a:cubicBezTo>
                    <a:cubicBezTo>
                      <a:pt x="78" y="489"/>
                      <a:pt x="97" y="473"/>
                      <a:pt x="102" y="462"/>
                    </a:cubicBezTo>
                    <a:cubicBezTo>
                      <a:pt x="102" y="460"/>
                      <a:pt x="103" y="459"/>
                      <a:pt x="103" y="457"/>
                    </a:cubicBezTo>
                    <a:cubicBezTo>
                      <a:pt x="105" y="449"/>
                      <a:pt x="104" y="442"/>
                      <a:pt x="103" y="434"/>
                    </a:cubicBezTo>
                    <a:cubicBezTo>
                      <a:pt x="103" y="431"/>
                      <a:pt x="102" y="428"/>
                      <a:pt x="102" y="426"/>
                    </a:cubicBezTo>
                    <a:cubicBezTo>
                      <a:pt x="102" y="425"/>
                      <a:pt x="102" y="425"/>
                      <a:pt x="101" y="425"/>
                    </a:cubicBezTo>
                    <a:cubicBezTo>
                      <a:pt x="100" y="416"/>
                      <a:pt x="92" y="359"/>
                      <a:pt x="80" y="340"/>
                    </a:cubicBezTo>
                    <a:cubicBezTo>
                      <a:pt x="77" y="334"/>
                      <a:pt x="73" y="332"/>
                      <a:pt x="69" y="336"/>
                    </a:cubicBezTo>
                    <a:cubicBezTo>
                      <a:pt x="77" y="326"/>
                      <a:pt x="90" y="326"/>
                      <a:pt x="99" y="332"/>
                    </a:cubicBezTo>
                    <a:cubicBezTo>
                      <a:pt x="100" y="333"/>
                      <a:pt x="101" y="334"/>
                      <a:pt x="103" y="335"/>
                    </a:cubicBezTo>
                    <a:cubicBezTo>
                      <a:pt x="109" y="342"/>
                      <a:pt x="113" y="353"/>
                      <a:pt x="114" y="364"/>
                    </a:cubicBezTo>
                    <a:cubicBezTo>
                      <a:pt x="119" y="356"/>
                      <a:pt x="124" y="347"/>
                      <a:pt x="129" y="337"/>
                    </a:cubicBezTo>
                    <a:cubicBezTo>
                      <a:pt x="135" y="324"/>
                      <a:pt x="140" y="310"/>
                      <a:pt x="143" y="295"/>
                    </a:cubicBezTo>
                    <a:cubicBezTo>
                      <a:pt x="146" y="281"/>
                      <a:pt x="133" y="246"/>
                      <a:pt x="125" y="237"/>
                    </a:cubicBezTo>
                    <a:cubicBezTo>
                      <a:pt x="115" y="227"/>
                      <a:pt x="102" y="222"/>
                      <a:pt x="89" y="218"/>
                    </a:cubicBezTo>
                    <a:cubicBezTo>
                      <a:pt x="103" y="214"/>
                      <a:pt x="118" y="210"/>
                      <a:pt x="132" y="212"/>
                    </a:cubicBezTo>
                    <a:cubicBezTo>
                      <a:pt x="146" y="215"/>
                      <a:pt x="159" y="226"/>
                      <a:pt x="161" y="243"/>
                    </a:cubicBezTo>
                    <a:cubicBezTo>
                      <a:pt x="162" y="246"/>
                      <a:pt x="163" y="250"/>
                      <a:pt x="165" y="250"/>
                    </a:cubicBezTo>
                    <a:cubicBezTo>
                      <a:pt x="166" y="215"/>
                      <a:pt x="172" y="179"/>
                      <a:pt x="173" y="143"/>
                    </a:cubicBezTo>
                    <a:cubicBezTo>
                      <a:pt x="174" y="96"/>
                      <a:pt x="176" y="48"/>
                      <a:pt x="179" y="0"/>
                    </a:cubicBezTo>
                    <a:cubicBezTo>
                      <a:pt x="196" y="70"/>
                      <a:pt x="201" y="145"/>
                      <a:pt x="194" y="220"/>
                    </a:cubicBezTo>
                    <a:cubicBezTo>
                      <a:pt x="216" y="207"/>
                      <a:pt x="239" y="199"/>
                      <a:pt x="262" y="195"/>
                    </a:cubicBezTo>
                    <a:cubicBezTo>
                      <a:pt x="213" y="219"/>
                      <a:pt x="167" y="279"/>
                      <a:pt x="148" y="342"/>
                    </a:cubicBezTo>
                    <a:cubicBezTo>
                      <a:pt x="147" y="345"/>
                      <a:pt x="146" y="347"/>
                      <a:pt x="145" y="350"/>
                    </a:cubicBezTo>
                    <a:cubicBezTo>
                      <a:pt x="142" y="363"/>
                      <a:pt x="139" y="375"/>
                      <a:pt x="138" y="387"/>
                    </a:cubicBezTo>
                    <a:cubicBezTo>
                      <a:pt x="143" y="382"/>
                      <a:pt x="148" y="378"/>
                      <a:pt x="153" y="373"/>
                    </a:cubicBezTo>
                    <a:cubicBezTo>
                      <a:pt x="160" y="366"/>
                      <a:pt x="167" y="358"/>
                      <a:pt x="174" y="352"/>
                    </a:cubicBezTo>
                    <a:cubicBezTo>
                      <a:pt x="176" y="350"/>
                      <a:pt x="177" y="349"/>
                      <a:pt x="179" y="348"/>
                    </a:cubicBezTo>
                    <a:cubicBezTo>
                      <a:pt x="193" y="336"/>
                      <a:pt x="211" y="327"/>
                      <a:pt x="227" y="331"/>
                    </a:cubicBezTo>
                    <a:cubicBezTo>
                      <a:pt x="207" y="341"/>
                      <a:pt x="192" y="354"/>
                      <a:pt x="181" y="370"/>
                    </a:cubicBezTo>
                    <a:cubicBezTo>
                      <a:pt x="157" y="403"/>
                      <a:pt x="147" y="447"/>
                      <a:pt x="135" y="493"/>
                    </a:cubicBezTo>
                    <a:cubicBezTo>
                      <a:pt x="144" y="482"/>
                      <a:pt x="156" y="477"/>
                      <a:pt x="168" y="476"/>
                    </a:cubicBezTo>
                    <a:cubicBezTo>
                      <a:pt x="172" y="476"/>
                      <a:pt x="177" y="476"/>
                      <a:pt x="181" y="477"/>
                    </a:cubicBezTo>
                    <a:cubicBezTo>
                      <a:pt x="181" y="477"/>
                      <a:pt x="181" y="477"/>
                      <a:pt x="181" y="477"/>
                    </a:cubicBezTo>
                    <a:cubicBezTo>
                      <a:pt x="195" y="480"/>
                      <a:pt x="207" y="488"/>
                      <a:pt x="218" y="496"/>
                    </a:cubicBezTo>
                    <a:cubicBezTo>
                      <a:pt x="220" y="497"/>
                      <a:pt x="222" y="498"/>
                      <a:pt x="224" y="499"/>
                    </a:cubicBezTo>
                    <a:cubicBezTo>
                      <a:pt x="221" y="499"/>
                      <a:pt x="219" y="498"/>
                      <a:pt x="216" y="498"/>
                    </a:cubicBezTo>
                    <a:cubicBezTo>
                      <a:pt x="199" y="496"/>
                      <a:pt x="181" y="504"/>
                      <a:pt x="166" y="517"/>
                    </a:cubicBezTo>
                    <a:cubicBezTo>
                      <a:pt x="165" y="517"/>
                      <a:pt x="164" y="518"/>
                      <a:pt x="164" y="519"/>
                    </a:cubicBezTo>
                    <a:cubicBezTo>
                      <a:pt x="159" y="523"/>
                      <a:pt x="155" y="527"/>
                      <a:pt x="151" y="533"/>
                    </a:cubicBezTo>
                    <a:cubicBezTo>
                      <a:pt x="150" y="534"/>
                      <a:pt x="149" y="535"/>
                      <a:pt x="148" y="536"/>
                    </a:cubicBezTo>
                    <a:cubicBezTo>
                      <a:pt x="146" y="540"/>
                      <a:pt x="143" y="544"/>
                      <a:pt x="141" y="548"/>
                    </a:cubicBezTo>
                    <a:cubicBezTo>
                      <a:pt x="140" y="550"/>
                      <a:pt x="139" y="553"/>
                      <a:pt x="138" y="555"/>
                    </a:cubicBezTo>
                    <a:cubicBezTo>
                      <a:pt x="138" y="556"/>
                      <a:pt x="137" y="557"/>
                      <a:pt x="137" y="558"/>
                    </a:cubicBezTo>
                    <a:cubicBezTo>
                      <a:pt x="136" y="559"/>
                      <a:pt x="136" y="561"/>
                      <a:pt x="135" y="563"/>
                    </a:cubicBezTo>
                    <a:cubicBezTo>
                      <a:pt x="134" y="566"/>
                      <a:pt x="133" y="570"/>
                      <a:pt x="132" y="573"/>
                    </a:cubicBezTo>
                    <a:cubicBezTo>
                      <a:pt x="132" y="575"/>
                      <a:pt x="132" y="577"/>
                      <a:pt x="131" y="579"/>
                    </a:cubicBezTo>
                    <a:cubicBezTo>
                      <a:pt x="132" y="579"/>
                      <a:pt x="133" y="579"/>
                      <a:pt x="133" y="579"/>
                    </a:cubicBezTo>
                    <a:cubicBezTo>
                      <a:pt x="134" y="579"/>
                      <a:pt x="134" y="579"/>
                      <a:pt x="134" y="579"/>
                    </a:cubicBezTo>
                    <a:cubicBezTo>
                      <a:pt x="137" y="580"/>
                      <a:pt x="139" y="580"/>
                      <a:pt x="141" y="581"/>
                    </a:cubicBezTo>
                    <a:cubicBezTo>
                      <a:pt x="142" y="581"/>
                      <a:pt x="142" y="581"/>
                      <a:pt x="143" y="581"/>
                    </a:cubicBezTo>
                    <a:cubicBezTo>
                      <a:pt x="144" y="581"/>
                      <a:pt x="144" y="581"/>
                      <a:pt x="145" y="581"/>
                    </a:cubicBezTo>
                    <a:cubicBezTo>
                      <a:pt x="147" y="582"/>
                      <a:pt x="149" y="582"/>
                      <a:pt x="151" y="583"/>
                    </a:cubicBezTo>
                    <a:cubicBezTo>
                      <a:pt x="151" y="583"/>
                      <a:pt x="151" y="583"/>
                      <a:pt x="151" y="583"/>
                    </a:cubicBezTo>
                    <a:cubicBezTo>
                      <a:pt x="153" y="584"/>
                      <a:pt x="155" y="584"/>
                      <a:pt x="156" y="585"/>
                    </a:cubicBezTo>
                    <a:cubicBezTo>
                      <a:pt x="156" y="585"/>
                      <a:pt x="156" y="585"/>
                      <a:pt x="156" y="585"/>
                    </a:cubicBezTo>
                    <a:cubicBezTo>
                      <a:pt x="157" y="585"/>
                      <a:pt x="159" y="586"/>
                      <a:pt x="160" y="586"/>
                    </a:cubicBezTo>
                    <a:cubicBezTo>
                      <a:pt x="160" y="586"/>
                      <a:pt x="161" y="586"/>
                      <a:pt x="161" y="587"/>
                    </a:cubicBezTo>
                    <a:cubicBezTo>
                      <a:pt x="161" y="587"/>
                      <a:pt x="161" y="587"/>
                      <a:pt x="161" y="587"/>
                    </a:cubicBezTo>
                    <a:cubicBezTo>
                      <a:pt x="162" y="587"/>
                      <a:pt x="164" y="588"/>
                      <a:pt x="165" y="588"/>
                    </a:cubicBezTo>
                    <a:cubicBezTo>
                      <a:pt x="167" y="589"/>
                      <a:pt x="170" y="590"/>
                      <a:pt x="172" y="592"/>
                    </a:cubicBezTo>
                    <a:cubicBezTo>
                      <a:pt x="172" y="592"/>
                      <a:pt x="172" y="592"/>
                      <a:pt x="172" y="592"/>
                    </a:cubicBezTo>
                    <a:cubicBezTo>
                      <a:pt x="177" y="594"/>
                      <a:pt x="182" y="597"/>
                      <a:pt x="186" y="601"/>
                    </a:cubicBezTo>
                    <a:cubicBezTo>
                      <a:pt x="189" y="603"/>
                      <a:pt x="192" y="605"/>
                      <a:pt x="195" y="607"/>
                    </a:cubicBezTo>
                    <a:cubicBezTo>
                      <a:pt x="197" y="609"/>
                      <a:pt x="198" y="610"/>
                      <a:pt x="200" y="612"/>
                    </a:cubicBezTo>
                    <a:cubicBezTo>
                      <a:pt x="196" y="611"/>
                      <a:pt x="192" y="611"/>
                      <a:pt x="187" y="611"/>
                    </a:cubicBezTo>
                    <a:cubicBezTo>
                      <a:pt x="186" y="612"/>
                      <a:pt x="185" y="612"/>
                      <a:pt x="184" y="612"/>
                    </a:cubicBezTo>
                    <a:close/>
                  </a:path>
                </a:pathLst>
              </a:custGeom>
              <a:solidFill>
                <a:srgbClr val="72A6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5" name="Freeform 354"/>
              <p:cNvSpPr/>
              <p:nvPr/>
            </p:nvSpPr>
            <p:spPr bwMode="auto">
              <a:xfrm>
                <a:off x="8913813" y="-565150"/>
                <a:ext cx="555625" cy="1773238"/>
              </a:xfrm>
              <a:custGeom>
                <a:avLst/>
                <a:gdLst>
                  <a:gd name="T0" fmla="*/ 183 w 198"/>
                  <a:gd name="T1" fmla="*/ 370 h 631"/>
                  <a:gd name="T2" fmla="*/ 181 w 198"/>
                  <a:gd name="T3" fmla="*/ 392 h 631"/>
                  <a:gd name="T4" fmla="*/ 166 w 198"/>
                  <a:gd name="T5" fmla="*/ 444 h 631"/>
                  <a:gd name="T6" fmla="*/ 144 w 198"/>
                  <a:gd name="T7" fmla="*/ 500 h 631"/>
                  <a:gd name="T8" fmla="*/ 140 w 198"/>
                  <a:gd name="T9" fmla="*/ 507 h 631"/>
                  <a:gd name="T10" fmla="*/ 124 w 198"/>
                  <a:gd name="T11" fmla="*/ 537 h 631"/>
                  <a:gd name="T12" fmla="*/ 101 w 198"/>
                  <a:gd name="T13" fmla="*/ 573 h 631"/>
                  <a:gd name="T14" fmla="*/ 91 w 198"/>
                  <a:gd name="T15" fmla="*/ 586 h 631"/>
                  <a:gd name="T16" fmla="*/ 88 w 198"/>
                  <a:gd name="T17" fmla="*/ 590 h 631"/>
                  <a:gd name="T18" fmla="*/ 66 w 198"/>
                  <a:gd name="T19" fmla="*/ 615 h 631"/>
                  <a:gd name="T20" fmla="*/ 49 w 198"/>
                  <a:gd name="T21" fmla="*/ 631 h 631"/>
                  <a:gd name="T22" fmla="*/ 0 w 198"/>
                  <a:gd name="T23" fmla="*/ 626 h 631"/>
                  <a:gd name="T24" fmla="*/ 3 w 198"/>
                  <a:gd name="T25" fmla="*/ 624 h 631"/>
                  <a:gd name="T26" fmla="*/ 9 w 198"/>
                  <a:gd name="T27" fmla="*/ 619 h 631"/>
                  <a:gd name="T28" fmla="*/ 44 w 198"/>
                  <a:gd name="T29" fmla="*/ 583 h 631"/>
                  <a:gd name="T30" fmla="*/ 47 w 198"/>
                  <a:gd name="T31" fmla="*/ 579 h 631"/>
                  <a:gd name="T32" fmla="*/ 58 w 198"/>
                  <a:gd name="T33" fmla="*/ 563 h 631"/>
                  <a:gd name="T34" fmla="*/ 61 w 198"/>
                  <a:gd name="T35" fmla="*/ 554 h 631"/>
                  <a:gd name="T36" fmla="*/ 54 w 198"/>
                  <a:gd name="T37" fmla="*/ 534 h 631"/>
                  <a:gd name="T38" fmla="*/ 75 w 198"/>
                  <a:gd name="T39" fmla="*/ 537 h 631"/>
                  <a:gd name="T40" fmla="*/ 102 w 198"/>
                  <a:gd name="T41" fmla="*/ 523 h 631"/>
                  <a:gd name="T42" fmla="*/ 106 w 198"/>
                  <a:gd name="T43" fmla="*/ 518 h 631"/>
                  <a:gd name="T44" fmla="*/ 116 w 198"/>
                  <a:gd name="T45" fmla="*/ 503 h 631"/>
                  <a:gd name="T46" fmla="*/ 116 w 198"/>
                  <a:gd name="T47" fmla="*/ 503 h 631"/>
                  <a:gd name="T48" fmla="*/ 120 w 198"/>
                  <a:gd name="T49" fmla="*/ 496 h 631"/>
                  <a:gd name="T50" fmla="*/ 124 w 198"/>
                  <a:gd name="T51" fmla="*/ 481 h 631"/>
                  <a:gd name="T52" fmla="*/ 123 w 198"/>
                  <a:gd name="T53" fmla="*/ 440 h 631"/>
                  <a:gd name="T54" fmla="*/ 115 w 198"/>
                  <a:gd name="T55" fmla="*/ 419 h 631"/>
                  <a:gd name="T56" fmla="*/ 115 w 198"/>
                  <a:gd name="T57" fmla="*/ 417 h 631"/>
                  <a:gd name="T58" fmla="*/ 115 w 198"/>
                  <a:gd name="T59" fmla="*/ 417 h 631"/>
                  <a:gd name="T60" fmla="*/ 111 w 198"/>
                  <a:gd name="T61" fmla="*/ 410 h 631"/>
                  <a:gd name="T62" fmla="*/ 93 w 198"/>
                  <a:gd name="T63" fmla="*/ 386 h 631"/>
                  <a:gd name="T64" fmla="*/ 119 w 198"/>
                  <a:gd name="T65" fmla="*/ 382 h 631"/>
                  <a:gd name="T66" fmla="*/ 153 w 198"/>
                  <a:gd name="T67" fmla="*/ 378 h 631"/>
                  <a:gd name="T68" fmla="*/ 165 w 198"/>
                  <a:gd name="T69" fmla="*/ 373 h 631"/>
                  <a:gd name="T70" fmla="*/ 169 w 198"/>
                  <a:gd name="T71" fmla="*/ 357 h 631"/>
                  <a:gd name="T72" fmla="*/ 169 w 198"/>
                  <a:gd name="T73" fmla="*/ 336 h 631"/>
                  <a:gd name="T74" fmla="*/ 137 w 198"/>
                  <a:gd name="T75" fmla="*/ 240 h 631"/>
                  <a:gd name="T76" fmla="*/ 170 w 198"/>
                  <a:gd name="T77" fmla="*/ 220 h 631"/>
                  <a:gd name="T78" fmla="*/ 182 w 198"/>
                  <a:gd name="T79" fmla="*/ 159 h 631"/>
                  <a:gd name="T80" fmla="*/ 153 w 198"/>
                  <a:gd name="T81" fmla="*/ 22 h 631"/>
                  <a:gd name="T82" fmla="*/ 144 w 198"/>
                  <a:gd name="T83" fmla="*/ 0 h 631"/>
                  <a:gd name="T84" fmla="*/ 153 w 198"/>
                  <a:gd name="T85" fmla="*/ 17 h 631"/>
                  <a:gd name="T86" fmla="*/ 154 w 198"/>
                  <a:gd name="T87" fmla="*/ 19 h 631"/>
                  <a:gd name="T88" fmla="*/ 198 w 198"/>
                  <a:gd name="T89" fmla="*/ 217 h 631"/>
                  <a:gd name="T90" fmla="*/ 185 w 198"/>
                  <a:gd name="T91" fmla="*/ 358 h 631"/>
                  <a:gd name="T92" fmla="*/ 183 w 198"/>
                  <a:gd name="T93" fmla="*/ 370 h 6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98" h="631">
                    <a:moveTo>
                      <a:pt x="183" y="370"/>
                    </a:moveTo>
                    <a:cubicBezTo>
                      <a:pt x="181" y="392"/>
                      <a:pt x="181" y="392"/>
                      <a:pt x="181" y="392"/>
                    </a:cubicBezTo>
                    <a:cubicBezTo>
                      <a:pt x="177" y="410"/>
                      <a:pt x="172" y="427"/>
                      <a:pt x="166" y="444"/>
                    </a:cubicBezTo>
                    <a:cubicBezTo>
                      <a:pt x="160" y="464"/>
                      <a:pt x="152" y="482"/>
                      <a:pt x="144" y="500"/>
                    </a:cubicBezTo>
                    <a:cubicBezTo>
                      <a:pt x="142" y="503"/>
                      <a:pt x="141" y="505"/>
                      <a:pt x="140" y="507"/>
                    </a:cubicBezTo>
                    <a:cubicBezTo>
                      <a:pt x="135" y="517"/>
                      <a:pt x="130" y="527"/>
                      <a:pt x="124" y="537"/>
                    </a:cubicBezTo>
                    <a:cubicBezTo>
                      <a:pt x="117" y="550"/>
                      <a:pt x="109" y="562"/>
                      <a:pt x="101" y="573"/>
                    </a:cubicBezTo>
                    <a:cubicBezTo>
                      <a:pt x="98" y="578"/>
                      <a:pt x="94" y="582"/>
                      <a:pt x="91" y="586"/>
                    </a:cubicBezTo>
                    <a:cubicBezTo>
                      <a:pt x="90" y="588"/>
                      <a:pt x="89" y="589"/>
                      <a:pt x="88" y="590"/>
                    </a:cubicBezTo>
                    <a:cubicBezTo>
                      <a:pt x="81" y="599"/>
                      <a:pt x="73" y="607"/>
                      <a:pt x="66" y="615"/>
                    </a:cubicBezTo>
                    <a:cubicBezTo>
                      <a:pt x="60" y="621"/>
                      <a:pt x="55" y="626"/>
                      <a:pt x="49" y="631"/>
                    </a:cubicBezTo>
                    <a:cubicBezTo>
                      <a:pt x="0" y="626"/>
                      <a:pt x="0" y="626"/>
                      <a:pt x="0" y="626"/>
                    </a:cubicBezTo>
                    <a:cubicBezTo>
                      <a:pt x="1" y="625"/>
                      <a:pt x="2" y="624"/>
                      <a:pt x="3" y="624"/>
                    </a:cubicBezTo>
                    <a:cubicBezTo>
                      <a:pt x="5" y="622"/>
                      <a:pt x="7" y="620"/>
                      <a:pt x="9" y="619"/>
                    </a:cubicBezTo>
                    <a:cubicBezTo>
                      <a:pt x="13" y="615"/>
                      <a:pt x="30" y="600"/>
                      <a:pt x="44" y="583"/>
                    </a:cubicBezTo>
                    <a:cubicBezTo>
                      <a:pt x="45" y="582"/>
                      <a:pt x="46" y="580"/>
                      <a:pt x="47" y="579"/>
                    </a:cubicBezTo>
                    <a:cubicBezTo>
                      <a:pt x="51" y="573"/>
                      <a:pt x="55" y="568"/>
                      <a:pt x="58" y="563"/>
                    </a:cubicBezTo>
                    <a:cubicBezTo>
                      <a:pt x="59" y="560"/>
                      <a:pt x="60" y="557"/>
                      <a:pt x="61" y="554"/>
                    </a:cubicBezTo>
                    <a:cubicBezTo>
                      <a:pt x="63" y="545"/>
                      <a:pt x="62" y="538"/>
                      <a:pt x="54" y="534"/>
                    </a:cubicBezTo>
                    <a:cubicBezTo>
                      <a:pt x="61" y="538"/>
                      <a:pt x="68" y="539"/>
                      <a:pt x="75" y="537"/>
                    </a:cubicBezTo>
                    <a:cubicBezTo>
                      <a:pt x="85" y="536"/>
                      <a:pt x="94" y="530"/>
                      <a:pt x="102" y="523"/>
                    </a:cubicBezTo>
                    <a:cubicBezTo>
                      <a:pt x="103" y="521"/>
                      <a:pt x="105" y="520"/>
                      <a:pt x="106" y="518"/>
                    </a:cubicBezTo>
                    <a:cubicBezTo>
                      <a:pt x="110" y="514"/>
                      <a:pt x="113" y="509"/>
                      <a:pt x="116" y="503"/>
                    </a:cubicBezTo>
                    <a:cubicBezTo>
                      <a:pt x="116" y="503"/>
                      <a:pt x="116" y="503"/>
                      <a:pt x="116" y="503"/>
                    </a:cubicBezTo>
                    <a:cubicBezTo>
                      <a:pt x="118" y="501"/>
                      <a:pt x="119" y="499"/>
                      <a:pt x="120" y="496"/>
                    </a:cubicBezTo>
                    <a:cubicBezTo>
                      <a:pt x="122" y="491"/>
                      <a:pt x="123" y="486"/>
                      <a:pt x="124" y="481"/>
                    </a:cubicBezTo>
                    <a:cubicBezTo>
                      <a:pt x="127" y="467"/>
                      <a:pt x="126" y="453"/>
                      <a:pt x="123" y="440"/>
                    </a:cubicBezTo>
                    <a:cubicBezTo>
                      <a:pt x="121" y="433"/>
                      <a:pt x="119" y="425"/>
                      <a:pt x="115" y="419"/>
                    </a:cubicBezTo>
                    <a:cubicBezTo>
                      <a:pt x="115" y="418"/>
                      <a:pt x="115" y="418"/>
                      <a:pt x="115" y="417"/>
                    </a:cubicBezTo>
                    <a:cubicBezTo>
                      <a:pt x="115" y="417"/>
                      <a:pt x="115" y="417"/>
                      <a:pt x="115" y="417"/>
                    </a:cubicBezTo>
                    <a:cubicBezTo>
                      <a:pt x="114" y="415"/>
                      <a:pt x="112" y="413"/>
                      <a:pt x="111" y="410"/>
                    </a:cubicBezTo>
                    <a:cubicBezTo>
                      <a:pt x="106" y="401"/>
                      <a:pt x="100" y="393"/>
                      <a:pt x="93" y="386"/>
                    </a:cubicBezTo>
                    <a:cubicBezTo>
                      <a:pt x="101" y="385"/>
                      <a:pt x="110" y="384"/>
                      <a:pt x="119" y="382"/>
                    </a:cubicBezTo>
                    <a:cubicBezTo>
                      <a:pt x="130" y="381"/>
                      <a:pt x="142" y="379"/>
                      <a:pt x="153" y="378"/>
                    </a:cubicBezTo>
                    <a:cubicBezTo>
                      <a:pt x="157" y="377"/>
                      <a:pt x="162" y="376"/>
                      <a:pt x="165" y="373"/>
                    </a:cubicBezTo>
                    <a:cubicBezTo>
                      <a:pt x="168" y="369"/>
                      <a:pt x="169" y="363"/>
                      <a:pt x="169" y="357"/>
                    </a:cubicBezTo>
                    <a:cubicBezTo>
                      <a:pt x="170" y="350"/>
                      <a:pt x="170" y="343"/>
                      <a:pt x="169" y="336"/>
                    </a:cubicBezTo>
                    <a:cubicBezTo>
                      <a:pt x="167" y="300"/>
                      <a:pt x="156" y="266"/>
                      <a:pt x="137" y="240"/>
                    </a:cubicBezTo>
                    <a:cubicBezTo>
                      <a:pt x="146" y="252"/>
                      <a:pt x="166" y="228"/>
                      <a:pt x="170" y="220"/>
                    </a:cubicBezTo>
                    <a:cubicBezTo>
                      <a:pt x="180" y="202"/>
                      <a:pt x="182" y="178"/>
                      <a:pt x="182" y="159"/>
                    </a:cubicBezTo>
                    <a:cubicBezTo>
                      <a:pt x="182" y="110"/>
                      <a:pt x="169" y="65"/>
                      <a:pt x="153" y="22"/>
                    </a:cubicBezTo>
                    <a:cubicBezTo>
                      <a:pt x="150" y="15"/>
                      <a:pt x="147" y="8"/>
                      <a:pt x="144" y="0"/>
                    </a:cubicBezTo>
                    <a:cubicBezTo>
                      <a:pt x="147" y="6"/>
                      <a:pt x="150" y="12"/>
                      <a:pt x="153" y="17"/>
                    </a:cubicBezTo>
                    <a:cubicBezTo>
                      <a:pt x="153" y="18"/>
                      <a:pt x="154" y="18"/>
                      <a:pt x="154" y="19"/>
                    </a:cubicBezTo>
                    <a:cubicBezTo>
                      <a:pt x="187" y="80"/>
                      <a:pt x="195" y="143"/>
                      <a:pt x="198" y="217"/>
                    </a:cubicBezTo>
                    <a:cubicBezTo>
                      <a:pt x="185" y="358"/>
                      <a:pt x="185" y="358"/>
                      <a:pt x="185" y="358"/>
                    </a:cubicBezTo>
                    <a:cubicBezTo>
                      <a:pt x="185" y="362"/>
                      <a:pt x="185" y="366"/>
                      <a:pt x="183" y="370"/>
                    </a:cubicBezTo>
                    <a:close/>
                  </a:path>
                </a:pathLst>
              </a:custGeom>
              <a:solidFill>
                <a:srgbClr val="72A6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6" name="Freeform 355"/>
              <p:cNvSpPr/>
              <p:nvPr/>
            </p:nvSpPr>
            <p:spPr bwMode="auto">
              <a:xfrm>
                <a:off x="8269288" y="479425"/>
                <a:ext cx="314325" cy="279400"/>
              </a:xfrm>
              <a:custGeom>
                <a:avLst/>
                <a:gdLst>
                  <a:gd name="T0" fmla="*/ 16 w 112"/>
                  <a:gd name="T1" fmla="*/ 80 h 99"/>
                  <a:gd name="T2" fmla="*/ 52 w 112"/>
                  <a:gd name="T3" fmla="*/ 7 h 99"/>
                  <a:gd name="T4" fmla="*/ 100 w 112"/>
                  <a:gd name="T5" fmla="*/ 26 h 99"/>
                  <a:gd name="T6" fmla="*/ 108 w 112"/>
                  <a:gd name="T7" fmla="*/ 55 h 99"/>
                  <a:gd name="T8" fmla="*/ 100 w 112"/>
                  <a:gd name="T9" fmla="*/ 65 h 99"/>
                  <a:gd name="T10" fmla="*/ 58 w 112"/>
                  <a:gd name="T11" fmla="*/ 94 h 99"/>
                  <a:gd name="T12" fmla="*/ 16 w 112"/>
                  <a:gd name="T13" fmla="*/ 80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2" h="99">
                    <a:moveTo>
                      <a:pt x="16" y="80"/>
                    </a:moveTo>
                    <a:cubicBezTo>
                      <a:pt x="0" y="50"/>
                      <a:pt x="30" y="18"/>
                      <a:pt x="52" y="7"/>
                    </a:cubicBezTo>
                    <a:cubicBezTo>
                      <a:pt x="67" y="0"/>
                      <a:pt x="91" y="15"/>
                      <a:pt x="100" y="26"/>
                    </a:cubicBezTo>
                    <a:cubicBezTo>
                      <a:pt x="107" y="33"/>
                      <a:pt x="112" y="44"/>
                      <a:pt x="108" y="55"/>
                    </a:cubicBezTo>
                    <a:cubicBezTo>
                      <a:pt x="106" y="59"/>
                      <a:pt x="103" y="62"/>
                      <a:pt x="100" y="65"/>
                    </a:cubicBezTo>
                    <a:cubicBezTo>
                      <a:pt x="87" y="77"/>
                      <a:pt x="73" y="89"/>
                      <a:pt x="58" y="94"/>
                    </a:cubicBezTo>
                    <a:cubicBezTo>
                      <a:pt x="42" y="99"/>
                      <a:pt x="24" y="95"/>
                      <a:pt x="16" y="80"/>
                    </a:cubicBezTo>
                    <a:close/>
                  </a:path>
                </a:pathLst>
              </a:custGeom>
              <a:solidFill>
                <a:srgbClr val="BAD5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7" name="Freeform 356"/>
              <p:cNvSpPr/>
              <p:nvPr/>
            </p:nvSpPr>
            <p:spPr bwMode="auto">
              <a:xfrm>
                <a:off x="8482013" y="-204787"/>
                <a:ext cx="236538" cy="555625"/>
              </a:xfrm>
              <a:custGeom>
                <a:avLst/>
                <a:gdLst>
                  <a:gd name="T0" fmla="*/ 27 w 84"/>
                  <a:gd name="T1" fmla="*/ 49 h 198"/>
                  <a:gd name="T2" fmla="*/ 36 w 84"/>
                  <a:gd name="T3" fmla="*/ 25 h 198"/>
                  <a:gd name="T4" fmla="*/ 56 w 84"/>
                  <a:gd name="T5" fmla="*/ 5 h 198"/>
                  <a:gd name="T6" fmla="*/ 71 w 84"/>
                  <a:gd name="T7" fmla="*/ 1 h 198"/>
                  <a:gd name="T8" fmla="*/ 80 w 84"/>
                  <a:gd name="T9" fmla="*/ 25 h 198"/>
                  <a:gd name="T10" fmla="*/ 39 w 84"/>
                  <a:gd name="T11" fmla="*/ 62 h 198"/>
                  <a:gd name="T12" fmla="*/ 48 w 84"/>
                  <a:gd name="T13" fmla="*/ 110 h 198"/>
                  <a:gd name="T14" fmla="*/ 39 w 84"/>
                  <a:gd name="T15" fmla="*/ 170 h 198"/>
                  <a:gd name="T16" fmla="*/ 1 w 84"/>
                  <a:gd name="T17" fmla="*/ 160 h 198"/>
                  <a:gd name="T18" fmla="*/ 27 w 84"/>
                  <a:gd name="T19" fmla="*/ 49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198">
                    <a:moveTo>
                      <a:pt x="27" y="49"/>
                    </a:moveTo>
                    <a:cubicBezTo>
                      <a:pt x="30" y="41"/>
                      <a:pt x="32" y="32"/>
                      <a:pt x="36" y="25"/>
                    </a:cubicBezTo>
                    <a:cubicBezTo>
                      <a:pt x="41" y="16"/>
                      <a:pt x="49" y="10"/>
                      <a:pt x="56" y="5"/>
                    </a:cubicBezTo>
                    <a:cubicBezTo>
                      <a:pt x="61" y="2"/>
                      <a:pt x="66" y="0"/>
                      <a:pt x="71" y="1"/>
                    </a:cubicBezTo>
                    <a:cubicBezTo>
                      <a:pt x="79" y="2"/>
                      <a:pt x="84" y="15"/>
                      <a:pt x="80" y="25"/>
                    </a:cubicBezTo>
                    <a:cubicBezTo>
                      <a:pt x="72" y="43"/>
                      <a:pt x="48" y="38"/>
                      <a:pt x="39" y="62"/>
                    </a:cubicBezTo>
                    <a:cubicBezTo>
                      <a:pt x="33" y="78"/>
                      <a:pt x="44" y="94"/>
                      <a:pt x="48" y="110"/>
                    </a:cubicBezTo>
                    <a:cubicBezTo>
                      <a:pt x="53" y="128"/>
                      <a:pt x="48" y="153"/>
                      <a:pt x="39" y="170"/>
                    </a:cubicBezTo>
                    <a:cubicBezTo>
                      <a:pt x="23" y="198"/>
                      <a:pt x="3" y="189"/>
                      <a:pt x="1" y="160"/>
                    </a:cubicBezTo>
                    <a:cubicBezTo>
                      <a:pt x="0" y="126"/>
                      <a:pt x="17" y="82"/>
                      <a:pt x="27" y="49"/>
                    </a:cubicBezTo>
                    <a:close/>
                  </a:path>
                </a:pathLst>
              </a:custGeom>
              <a:solidFill>
                <a:srgbClr val="BAD5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8" name="Freeform 357"/>
              <p:cNvSpPr/>
              <p:nvPr/>
            </p:nvSpPr>
            <p:spPr bwMode="auto">
              <a:xfrm>
                <a:off x="9048751" y="-338137"/>
                <a:ext cx="284163" cy="722313"/>
              </a:xfrm>
              <a:custGeom>
                <a:avLst/>
                <a:gdLst>
                  <a:gd name="T0" fmla="*/ 48 w 101"/>
                  <a:gd name="T1" fmla="*/ 54 h 257"/>
                  <a:gd name="T2" fmla="*/ 100 w 101"/>
                  <a:gd name="T3" fmla="*/ 47 h 257"/>
                  <a:gd name="T4" fmla="*/ 85 w 101"/>
                  <a:gd name="T5" fmla="*/ 84 h 257"/>
                  <a:gd name="T6" fmla="*/ 70 w 101"/>
                  <a:gd name="T7" fmla="*/ 98 h 257"/>
                  <a:gd name="T8" fmla="*/ 67 w 101"/>
                  <a:gd name="T9" fmla="*/ 115 h 257"/>
                  <a:gd name="T10" fmla="*/ 73 w 101"/>
                  <a:gd name="T11" fmla="*/ 171 h 257"/>
                  <a:gd name="T12" fmla="*/ 80 w 101"/>
                  <a:gd name="T13" fmla="*/ 212 h 257"/>
                  <a:gd name="T14" fmla="*/ 61 w 101"/>
                  <a:gd name="T15" fmla="*/ 246 h 257"/>
                  <a:gd name="T16" fmla="*/ 15 w 101"/>
                  <a:gd name="T17" fmla="*/ 238 h 257"/>
                  <a:gd name="T18" fmla="*/ 2 w 101"/>
                  <a:gd name="T19" fmla="*/ 182 h 257"/>
                  <a:gd name="T20" fmla="*/ 16 w 101"/>
                  <a:gd name="T21" fmla="*/ 137 h 257"/>
                  <a:gd name="T22" fmla="*/ 39 w 101"/>
                  <a:gd name="T23" fmla="*/ 98 h 257"/>
                  <a:gd name="T24" fmla="*/ 48 w 101"/>
                  <a:gd name="T25" fmla="*/ 54 h 2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0" h="257">
                    <a:moveTo>
                      <a:pt x="48" y="54"/>
                    </a:moveTo>
                    <a:cubicBezTo>
                      <a:pt x="37" y="8"/>
                      <a:pt x="99" y="0"/>
                      <a:pt x="100" y="47"/>
                    </a:cubicBezTo>
                    <a:cubicBezTo>
                      <a:pt x="101" y="61"/>
                      <a:pt x="94" y="76"/>
                      <a:pt x="85" y="84"/>
                    </a:cubicBezTo>
                    <a:cubicBezTo>
                      <a:pt x="80" y="89"/>
                      <a:pt x="74" y="92"/>
                      <a:pt x="70" y="98"/>
                    </a:cubicBezTo>
                    <a:cubicBezTo>
                      <a:pt x="68" y="103"/>
                      <a:pt x="67" y="110"/>
                      <a:pt x="67" y="115"/>
                    </a:cubicBezTo>
                    <a:cubicBezTo>
                      <a:pt x="67" y="134"/>
                      <a:pt x="69" y="153"/>
                      <a:pt x="73" y="171"/>
                    </a:cubicBezTo>
                    <a:cubicBezTo>
                      <a:pt x="77" y="184"/>
                      <a:pt x="81" y="198"/>
                      <a:pt x="80" y="212"/>
                    </a:cubicBezTo>
                    <a:cubicBezTo>
                      <a:pt x="78" y="226"/>
                      <a:pt x="71" y="239"/>
                      <a:pt x="61" y="246"/>
                    </a:cubicBezTo>
                    <a:cubicBezTo>
                      <a:pt x="45" y="257"/>
                      <a:pt x="26" y="252"/>
                      <a:pt x="15" y="238"/>
                    </a:cubicBezTo>
                    <a:cubicBezTo>
                      <a:pt x="4" y="224"/>
                      <a:pt x="0" y="202"/>
                      <a:pt x="2" y="182"/>
                    </a:cubicBezTo>
                    <a:cubicBezTo>
                      <a:pt x="4" y="166"/>
                      <a:pt x="9" y="151"/>
                      <a:pt x="16" y="137"/>
                    </a:cubicBezTo>
                    <a:cubicBezTo>
                      <a:pt x="23" y="123"/>
                      <a:pt x="32" y="112"/>
                      <a:pt x="39" y="98"/>
                    </a:cubicBezTo>
                    <a:cubicBezTo>
                      <a:pt x="46" y="84"/>
                      <a:pt x="51" y="68"/>
                      <a:pt x="48" y="54"/>
                    </a:cubicBezTo>
                    <a:close/>
                  </a:path>
                </a:pathLst>
              </a:custGeom>
              <a:solidFill>
                <a:srgbClr val="BAD5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9" name="Freeform 358"/>
              <p:cNvSpPr/>
              <p:nvPr/>
            </p:nvSpPr>
            <p:spPr bwMode="auto">
              <a:xfrm>
                <a:off x="8866188" y="522288"/>
                <a:ext cx="342900" cy="568325"/>
              </a:xfrm>
              <a:custGeom>
                <a:avLst/>
                <a:gdLst>
                  <a:gd name="T0" fmla="*/ 67 w 122"/>
                  <a:gd name="T1" fmla="*/ 57 h 202"/>
                  <a:gd name="T2" fmla="*/ 87 w 122"/>
                  <a:gd name="T3" fmla="*/ 7 h 202"/>
                  <a:gd name="T4" fmla="*/ 91 w 122"/>
                  <a:gd name="T5" fmla="*/ 96 h 202"/>
                  <a:gd name="T6" fmla="*/ 59 w 122"/>
                  <a:gd name="T7" fmla="*/ 137 h 202"/>
                  <a:gd name="T8" fmla="*/ 23 w 122"/>
                  <a:gd name="T9" fmla="*/ 199 h 202"/>
                  <a:gd name="T10" fmla="*/ 17 w 122"/>
                  <a:gd name="T11" fmla="*/ 202 h 202"/>
                  <a:gd name="T12" fmla="*/ 12 w 122"/>
                  <a:gd name="T13" fmla="*/ 199 h 202"/>
                  <a:gd name="T14" fmla="*/ 2 w 122"/>
                  <a:gd name="T15" fmla="*/ 174 h 202"/>
                  <a:gd name="T16" fmla="*/ 19 w 122"/>
                  <a:gd name="T17" fmla="*/ 132 h 202"/>
                  <a:gd name="T18" fmla="*/ 50 w 122"/>
                  <a:gd name="T19" fmla="*/ 100 h 202"/>
                  <a:gd name="T20" fmla="*/ 67 w 122"/>
                  <a:gd name="T21" fmla="*/ 57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2" h="201">
                    <a:moveTo>
                      <a:pt x="67" y="57"/>
                    </a:moveTo>
                    <a:cubicBezTo>
                      <a:pt x="65" y="41"/>
                      <a:pt x="58" y="0"/>
                      <a:pt x="87" y="7"/>
                    </a:cubicBezTo>
                    <a:cubicBezTo>
                      <a:pt x="122" y="17"/>
                      <a:pt x="112" y="73"/>
                      <a:pt x="91" y="96"/>
                    </a:cubicBezTo>
                    <a:cubicBezTo>
                      <a:pt x="78" y="110"/>
                      <a:pt x="68" y="118"/>
                      <a:pt x="59" y="137"/>
                    </a:cubicBezTo>
                    <a:cubicBezTo>
                      <a:pt x="49" y="162"/>
                      <a:pt x="43" y="183"/>
                      <a:pt x="23" y="199"/>
                    </a:cubicBezTo>
                    <a:cubicBezTo>
                      <a:pt x="21" y="201"/>
                      <a:pt x="19" y="202"/>
                      <a:pt x="17" y="202"/>
                    </a:cubicBezTo>
                    <a:cubicBezTo>
                      <a:pt x="15" y="202"/>
                      <a:pt x="13" y="200"/>
                      <a:pt x="12" y="199"/>
                    </a:cubicBezTo>
                    <a:cubicBezTo>
                      <a:pt x="7" y="192"/>
                      <a:pt x="2" y="184"/>
                      <a:pt x="2" y="174"/>
                    </a:cubicBezTo>
                    <a:cubicBezTo>
                      <a:pt x="0" y="159"/>
                      <a:pt x="9" y="143"/>
                      <a:pt x="19" y="132"/>
                    </a:cubicBezTo>
                    <a:cubicBezTo>
                      <a:pt x="29" y="120"/>
                      <a:pt x="41" y="112"/>
                      <a:pt x="50" y="100"/>
                    </a:cubicBezTo>
                    <a:cubicBezTo>
                      <a:pt x="60" y="89"/>
                      <a:pt x="68" y="73"/>
                      <a:pt x="67" y="57"/>
                    </a:cubicBezTo>
                    <a:close/>
                  </a:path>
                </a:pathLst>
              </a:custGeom>
              <a:solidFill>
                <a:srgbClr val="BAD5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460" name="组合 459"/>
            <p:cNvGrpSpPr/>
            <p:nvPr/>
          </p:nvGrpSpPr>
          <p:grpSpPr>
            <a:xfrm rot="21225332">
              <a:off x="9201638" y="486013"/>
              <a:ext cx="2020888" cy="1882775"/>
              <a:chOff x="-14288" y="-19050"/>
              <a:chExt cx="2020888" cy="1882775"/>
            </a:xfrm>
          </p:grpSpPr>
          <p:sp>
            <p:nvSpPr>
              <p:cNvPr id="461" name="Freeform 362"/>
              <p:cNvSpPr/>
              <p:nvPr/>
            </p:nvSpPr>
            <p:spPr bwMode="auto">
              <a:xfrm>
                <a:off x="889000" y="-19050"/>
                <a:ext cx="415925" cy="1019175"/>
              </a:xfrm>
              <a:custGeom>
                <a:avLst/>
                <a:gdLst>
                  <a:gd name="T0" fmla="*/ 65 w 148"/>
                  <a:gd name="T1" fmla="*/ 296 h 362"/>
                  <a:gd name="T2" fmla="*/ 41 w 148"/>
                  <a:gd name="T3" fmla="*/ 362 h 362"/>
                  <a:gd name="T4" fmla="*/ 30 w 148"/>
                  <a:gd name="T5" fmla="*/ 292 h 362"/>
                  <a:gd name="T6" fmla="*/ 74 w 148"/>
                  <a:gd name="T7" fmla="*/ 8 h 362"/>
                  <a:gd name="T8" fmla="*/ 65 w 148"/>
                  <a:gd name="T9" fmla="*/ 296 h 3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8" h="362">
                    <a:moveTo>
                      <a:pt x="65" y="296"/>
                    </a:moveTo>
                    <a:cubicBezTo>
                      <a:pt x="51" y="335"/>
                      <a:pt x="41" y="362"/>
                      <a:pt x="41" y="362"/>
                    </a:cubicBezTo>
                    <a:cubicBezTo>
                      <a:pt x="41" y="362"/>
                      <a:pt x="35" y="333"/>
                      <a:pt x="30" y="292"/>
                    </a:cubicBezTo>
                    <a:cubicBezTo>
                      <a:pt x="15" y="186"/>
                      <a:pt x="0" y="0"/>
                      <a:pt x="74" y="8"/>
                    </a:cubicBezTo>
                    <a:cubicBezTo>
                      <a:pt x="148" y="16"/>
                      <a:pt x="98" y="195"/>
                      <a:pt x="65" y="29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2" name="Freeform 363"/>
              <p:cNvSpPr/>
              <p:nvPr/>
            </p:nvSpPr>
            <p:spPr bwMode="auto">
              <a:xfrm>
                <a:off x="973138" y="803275"/>
                <a:ext cx="98425" cy="196850"/>
              </a:xfrm>
              <a:custGeom>
                <a:avLst/>
                <a:gdLst>
                  <a:gd name="T0" fmla="*/ 35 w 35"/>
                  <a:gd name="T1" fmla="*/ 4 h 70"/>
                  <a:gd name="T2" fmla="*/ 11 w 35"/>
                  <a:gd name="T3" fmla="*/ 70 h 70"/>
                  <a:gd name="T4" fmla="*/ 0 w 35"/>
                  <a:gd name="T5" fmla="*/ 0 h 70"/>
                  <a:gd name="T6" fmla="*/ 35 w 35"/>
                  <a:gd name="T7" fmla="*/ 4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5" h="70">
                    <a:moveTo>
                      <a:pt x="35" y="4"/>
                    </a:moveTo>
                    <a:cubicBezTo>
                      <a:pt x="21" y="43"/>
                      <a:pt x="11" y="70"/>
                      <a:pt x="11" y="70"/>
                    </a:cubicBezTo>
                    <a:cubicBezTo>
                      <a:pt x="11" y="70"/>
                      <a:pt x="5" y="41"/>
                      <a:pt x="0" y="0"/>
                    </a:cubicBezTo>
                    <a:cubicBezTo>
                      <a:pt x="10" y="7"/>
                      <a:pt x="23" y="9"/>
                      <a:pt x="35" y="4"/>
                    </a:cubicBezTo>
                    <a:close/>
                  </a:path>
                </a:pathLst>
              </a:custGeom>
              <a:solidFill>
                <a:srgbClr val="DBDC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3" name="Freeform 364"/>
              <p:cNvSpPr/>
              <p:nvPr/>
            </p:nvSpPr>
            <p:spPr bwMode="auto">
              <a:xfrm>
                <a:off x="827088" y="1120775"/>
                <a:ext cx="227013" cy="554038"/>
              </a:xfrm>
              <a:custGeom>
                <a:avLst/>
                <a:gdLst>
                  <a:gd name="T0" fmla="*/ 81 w 81"/>
                  <a:gd name="T1" fmla="*/ 197 h 197"/>
                  <a:gd name="T2" fmla="*/ 0 w 81"/>
                  <a:gd name="T3" fmla="*/ 188 h 197"/>
                  <a:gd name="T4" fmla="*/ 1 w 81"/>
                  <a:gd name="T5" fmla="*/ 185 h 197"/>
                  <a:gd name="T6" fmla="*/ 12 w 81"/>
                  <a:gd name="T7" fmla="*/ 141 h 197"/>
                  <a:gd name="T8" fmla="*/ 17 w 81"/>
                  <a:gd name="T9" fmla="*/ 122 h 197"/>
                  <a:gd name="T10" fmla="*/ 17 w 81"/>
                  <a:gd name="T11" fmla="*/ 121 h 197"/>
                  <a:gd name="T12" fmla="*/ 20 w 81"/>
                  <a:gd name="T13" fmla="*/ 111 h 197"/>
                  <a:gd name="T14" fmla="*/ 21 w 81"/>
                  <a:gd name="T15" fmla="*/ 111 h 197"/>
                  <a:gd name="T16" fmla="*/ 25 w 81"/>
                  <a:gd name="T17" fmla="*/ 96 h 197"/>
                  <a:gd name="T18" fmla="*/ 35 w 81"/>
                  <a:gd name="T19" fmla="*/ 67 h 197"/>
                  <a:gd name="T20" fmla="*/ 40 w 81"/>
                  <a:gd name="T21" fmla="*/ 50 h 197"/>
                  <a:gd name="T22" fmla="*/ 42 w 81"/>
                  <a:gd name="T23" fmla="*/ 46 h 197"/>
                  <a:gd name="T24" fmla="*/ 47 w 81"/>
                  <a:gd name="T25" fmla="*/ 31 h 197"/>
                  <a:gd name="T26" fmla="*/ 48 w 81"/>
                  <a:gd name="T27" fmla="*/ 28 h 197"/>
                  <a:gd name="T28" fmla="*/ 51 w 81"/>
                  <a:gd name="T29" fmla="*/ 20 h 197"/>
                  <a:gd name="T30" fmla="*/ 59 w 81"/>
                  <a:gd name="T31" fmla="*/ 0 h 197"/>
                  <a:gd name="T32" fmla="*/ 62 w 81"/>
                  <a:gd name="T33" fmla="*/ 17 h 197"/>
                  <a:gd name="T34" fmla="*/ 62 w 81"/>
                  <a:gd name="T35" fmla="*/ 21 h 197"/>
                  <a:gd name="T36" fmla="*/ 64 w 81"/>
                  <a:gd name="T37" fmla="*/ 32 h 197"/>
                  <a:gd name="T38" fmla="*/ 65 w 81"/>
                  <a:gd name="T39" fmla="*/ 36 h 197"/>
                  <a:gd name="T40" fmla="*/ 65 w 81"/>
                  <a:gd name="T41" fmla="*/ 36 h 197"/>
                  <a:gd name="T42" fmla="*/ 65 w 81"/>
                  <a:gd name="T43" fmla="*/ 41 h 197"/>
                  <a:gd name="T44" fmla="*/ 68 w 81"/>
                  <a:gd name="T45" fmla="*/ 55 h 197"/>
                  <a:gd name="T46" fmla="*/ 69 w 81"/>
                  <a:gd name="T47" fmla="*/ 62 h 197"/>
                  <a:gd name="T48" fmla="*/ 70 w 81"/>
                  <a:gd name="T49" fmla="*/ 70 h 197"/>
                  <a:gd name="T50" fmla="*/ 70 w 81"/>
                  <a:gd name="T51" fmla="*/ 71 h 197"/>
                  <a:gd name="T52" fmla="*/ 74 w 81"/>
                  <a:gd name="T53" fmla="*/ 102 h 197"/>
                  <a:gd name="T54" fmla="*/ 75 w 81"/>
                  <a:gd name="T55" fmla="*/ 117 h 197"/>
                  <a:gd name="T56" fmla="*/ 75 w 81"/>
                  <a:gd name="T57" fmla="*/ 118 h 197"/>
                  <a:gd name="T58" fmla="*/ 78 w 81"/>
                  <a:gd name="T59" fmla="*/ 147 h 197"/>
                  <a:gd name="T60" fmla="*/ 78 w 81"/>
                  <a:gd name="T61" fmla="*/ 148 h 197"/>
                  <a:gd name="T62" fmla="*/ 81 w 81"/>
                  <a:gd name="T63" fmla="*/ 185 h 197"/>
                  <a:gd name="T64" fmla="*/ 81 w 81"/>
                  <a:gd name="T65" fmla="*/ 197 h 1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1" h="197">
                    <a:moveTo>
                      <a:pt x="81" y="197"/>
                    </a:moveTo>
                    <a:cubicBezTo>
                      <a:pt x="0" y="188"/>
                      <a:pt x="0" y="188"/>
                      <a:pt x="0" y="188"/>
                    </a:cubicBezTo>
                    <a:cubicBezTo>
                      <a:pt x="0" y="187"/>
                      <a:pt x="0" y="186"/>
                      <a:pt x="1" y="185"/>
                    </a:cubicBezTo>
                    <a:cubicBezTo>
                      <a:pt x="4" y="170"/>
                      <a:pt x="8" y="155"/>
                      <a:pt x="12" y="141"/>
                    </a:cubicBezTo>
                    <a:cubicBezTo>
                      <a:pt x="14" y="135"/>
                      <a:pt x="15" y="128"/>
                      <a:pt x="17" y="122"/>
                    </a:cubicBezTo>
                    <a:cubicBezTo>
                      <a:pt x="17" y="122"/>
                      <a:pt x="17" y="122"/>
                      <a:pt x="17" y="121"/>
                    </a:cubicBezTo>
                    <a:cubicBezTo>
                      <a:pt x="18" y="118"/>
                      <a:pt x="19" y="115"/>
                      <a:pt x="20" y="111"/>
                    </a:cubicBezTo>
                    <a:cubicBezTo>
                      <a:pt x="21" y="111"/>
                      <a:pt x="21" y="111"/>
                      <a:pt x="21" y="111"/>
                    </a:cubicBezTo>
                    <a:cubicBezTo>
                      <a:pt x="22" y="105"/>
                      <a:pt x="24" y="101"/>
                      <a:pt x="25" y="96"/>
                    </a:cubicBezTo>
                    <a:cubicBezTo>
                      <a:pt x="28" y="86"/>
                      <a:pt x="32" y="76"/>
                      <a:pt x="35" y="67"/>
                    </a:cubicBezTo>
                    <a:cubicBezTo>
                      <a:pt x="37" y="61"/>
                      <a:pt x="39" y="55"/>
                      <a:pt x="40" y="50"/>
                    </a:cubicBezTo>
                    <a:cubicBezTo>
                      <a:pt x="41" y="49"/>
                      <a:pt x="41" y="47"/>
                      <a:pt x="42" y="46"/>
                    </a:cubicBezTo>
                    <a:cubicBezTo>
                      <a:pt x="44" y="40"/>
                      <a:pt x="46" y="35"/>
                      <a:pt x="47" y="31"/>
                    </a:cubicBezTo>
                    <a:cubicBezTo>
                      <a:pt x="48" y="30"/>
                      <a:pt x="48" y="29"/>
                      <a:pt x="48" y="28"/>
                    </a:cubicBezTo>
                    <a:cubicBezTo>
                      <a:pt x="49" y="25"/>
                      <a:pt x="50" y="23"/>
                      <a:pt x="51" y="20"/>
                    </a:cubicBezTo>
                    <a:cubicBezTo>
                      <a:pt x="56" y="8"/>
                      <a:pt x="59" y="0"/>
                      <a:pt x="59" y="0"/>
                    </a:cubicBezTo>
                    <a:cubicBezTo>
                      <a:pt x="59" y="0"/>
                      <a:pt x="60" y="6"/>
                      <a:pt x="62" y="17"/>
                    </a:cubicBezTo>
                    <a:cubicBezTo>
                      <a:pt x="62" y="18"/>
                      <a:pt x="62" y="20"/>
                      <a:pt x="62" y="21"/>
                    </a:cubicBezTo>
                    <a:cubicBezTo>
                      <a:pt x="63" y="25"/>
                      <a:pt x="63" y="28"/>
                      <a:pt x="64" y="32"/>
                    </a:cubicBezTo>
                    <a:cubicBezTo>
                      <a:pt x="64" y="34"/>
                      <a:pt x="65" y="35"/>
                      <a:pt x="65" y="36"/>
                    </a:cubicBezTo>
                    <a:cubicBezTo>
                      <a:pt x="65" y="36"/>
                      <a:pt x="65" y="36"/>
                      <a:pt x="65" y="36"/>
                    </a:cubicBezTo>
                    <a:cubicBezTo>
                      <a:pt x="65" y="41"/>
                      <a:pt x="65" y="41"/>
                      <a:pt x="65" y="41"/>
                    </a:cubicBezTo>
                    <a:cubicBezTo>
                      <a:pt x="66" y="45"/>
                      <a:pt x="67" y="50"/>
                      <a:pt x="68" y="55"/>
                    </a:cubicBezTo>
                    <a:cubicBezTo>
                      <a:pt x="68" y="57"/>
                      <a:pt x="68" y="59"/>
                      <a:pt x="69" y="62"/>
                    </a:cubicBezTo>
                    <a:cubicBezTo>
                      <a:pt x="69" y="65"/>
                      <a:pt x="69" y="68"/>
                      <a:pt x="70" y="70"/>
                    </a:cubicBezTo>
                    <a:cubicBezTo>
                      <a:pt x="70" y="71"/>
                      <a:pt x="70" y="71"/>
                      <a:pt x="70" y="71"/>
                    </a:cubicBezTo>
                    <a:cubicBezTo>
                      <a:pt x="71" y="81"/>
                      <a:pt x="72" y="91"/>
                      <a:pt x="74" y="102"/>
                    </a:cubicBezTo>
                    <a:cubicBezTo>
                      <a:pt x="74" y="107"/>
                      <a:pt x="75" y="112"/>
                      <a:pt x="75" y="117"/>
                    </a:cubicBezTo>
                    <a:cubicBezTo>
                      <a:pt x="75" y="117"/>
                      <a:pt x="75" y="118"/>
                      <a:pt x="75" y="118"/>
                    </a:cubicBezTo>
                    <a:cubicBezTo>
                      <a:pt x="76" y="127"/>
                      <a:pt x="77" y="137"/>
                      <a:pt x="78" y="147"/>
                    </a:cubicBezTo>
                    <a:cubicBezTo>
                      <a:pt x="78" y="147"/>
                      <a:pt x="78" y="148"/>
                      <a:pt x="78" y="148"/>
                    </a:cubicBezTo>
                    <a:cubicBezTo>
                      <a:pt x="79" y="160"/>
                      <a:pt x="80" y="172"/>
                      <a:pt x="81" y="185"/>
                    </a:cubicBezTo>
                    <a:cubicBezTo>
                      <a:pt x="81" y="189"/>
                      <a:pt x="81" y="193"/>
                      <a:pt x="81" y="19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4" name="Freeform 365"/>
              <p:cNvSpPr/>
              <p:nvPr/>
            </p:nvSpPr>
            <p:spPr bwMode="auto">
              <a:xfrm>
                <a:off x="925513" y="1120775"/>
                <a:ext cx="98425" cy="200025"/>
              </a:xfrm>
              <a:custGeom>
                <a:avLst/>
                <a:gdLst>
                  <a:gd name="T0" fmla="*/ 35 w 35"/>
                  <a:gd name="T1" fmla="*/ 71 h 71"/>
                  <a:gd name="T2" fmla="*/ 24 w 35"/>
                  <a:gd name="T3" fmla="*/ 0 h 71"/>
                  <a:gd name="T4" fmla="*/ 0 w 35"/>
                  <a:gd name="T5" fmla="*/ 67 h 71"/>
                  <a:gd name="T6" fmla="*/ 35 w 35"/>
                  <a:gd name="T7" fmla="*/ 71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5" h="71">
                    <a:moveTo>
                      <a:pt x="35" y="71"/>
                    </a:moveTo>
                    <a:cubicBezTo>
                      <a:pt x="29" y="29"/>
                      <a:pt x="24" y="0"/>
                      <a:pt x="24" y="0"/>
                    </a:cubicBezTo>
                    <a:cubicBezTo>
                      <a:pt x="24" y="0"/>
                      <a:pt x="13" y="28"/>
                      <a:pt x="0" y="67"/>
                    </a:cubicBezTo>
                    <a:cubicBezTo>
                      <a:pt x="11" y="62"/>
                      <a:pt x="24" y="63"/>
                      <a:pt x="35" y="71"/>
                    </a:cubicBezTo>
                    <a:close/>
                  </a:path>
                </a:pathLst>
              </a:custGeom>
              <a:solidFill>
                <a:srgbClr val="DBDC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5" name="Freeform 366"/>
              <p:cNvSpPr/>
              <p:nvPr/>
            </p:nvSpPr>
            <p:spPr bwMode="auto">
              <a:xfrm>
                <a:off x="396875" y="0"/>
                <a:ext cx="576263" cy="1004888"/>
              </a:xfrm>
              <a:custGeom>
                <a:avLst/>
                <a:gdLst>
                  <a:gd name="T0" fmla="*/ 195 w 205"/>
                  <a:gd name="T1" fmla="*/ 287 h 357"/>
                  <a:gd name="T2" fmla="*/ 205 w 205"/>
                  <a:gd name="T3" fmla="*/ 357 h 357"/>
                  <a:gd name="T4" fmla="*/ 163 w 205"/>
                  <a:gd name="T5" fmla="*/ 302 h 357"/>
                  <a:gd name="T6" fmla="*/ 68 w 205"/>
                  <a:gd name="T7" fmla="*/ 32 h 357"/>
                  <a:gd name="T8" fmla="*/ 195 w 205"/>
                  <a:gd name="T9" fmla="*/ 287 h 3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5" h="357">
                    <a:moveTo>
                      <a:pt x="195" y="287"/>
                    </a:moveTo>
                    <a:cubicBezTo>
                      <a:pt x="202" y="328"/>
                      <a:pt x="205" y="357"/>
                      <a:pt x="205" y="357"/>
                    </a:cubicBezTo>
                    <a:cubicBezTo>
                      <a:pt x="205" y="357"/>
                      <a:pt x="187" y="335"/>
                      <a:pt x="163" y="302"/>
                    </a:cubicBezTo>
                    <a:cubicBezTo>
                      <a:pt x="101" y="218"/>
                      <a:pt x="0" y="65"/>
                      <a:pt x="68" y="32"/>
                    </a:cubicBezTo>
                    <a:cubicBezTo>
                      <a:pt x="136" y="0"/>
                      <a:pt x="177" y="182"/>
                      <a:pt x="195" y="28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6" name="Freeform 367"/>
              <p:cNvSpPr/>
              <p:nvPr/>
            </p:nvSpPr>
            <p:spPr bwMode="auto">
              <a:xfrm>
                <a:off x="854075" y="808038"/>
                <a:ext cx="119063" cy="196850"/>
              </a:xfrm>
              <a:custGeom>
                <a:avLst/>
                <a:gdLst>
                  <a:gd name="T0" fmla="*/ 32 w 42"/>
                  <a:gd name="T1" fmla="*/ 0 h 70"/>
                  <a:gd name="T2" fmla="*/ 42 w 42"/>
                  <a:gd name="T3" fmla="*/ 70 h 70"/>
                  <a:gd name="T4" fmla="*/ 0 w 42"/>
                  <a:gd name="T5" fmla="*/ 15 h 70"/>
                  <a:gd name="T6" fmla="*/ 32 w 42"/>
                  <a:gd name="T7" fmla="*/ 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" h="70">
                    <a:moveTo>
                      <a:pt x="32" y="0"/>
                    </a:moveTo>
                    <a:cubicBezTo>
                      <a:pt x="39" y="41"/>
                      <a:pt x="42" y="70"/>
                      <a:pt x="42" y="70"/>
                    </a:cubicBezTo>
                    <a:cubicBezTo>
                      <a:pt x="42" y="70"/>
                      <a:pt x="24" y="48"/>
                      <a:pt x="0" y="15"/>
                    </a:cubicBezTo>
                    <a:cubicBezTo>
                      <a:pt x="12" y="16"/>
                      <a:pt x="24" y="10"/>
                      <a:pt x="32" y="0"/>
                    </a:cubicBezTo>
                    <a:close/>
                  </a:path>
                </a:pathLst>
              </a:custGeom>
              <a:solidFill>
                <a:srgbClr val="DBDC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7" name="Freeform 368"/>
              <p:cNvSpPr/>
              <p:nvPr/>
            </p:nvSpPr>
            <p:spPr bwMode="auto">
              <a:xfrm>
                <a:off x="1020763" y="1117600"/>
                <a:ext cx="393700" cy="593725"/>
              </a:xfrm>
              <a:custGeom>
                <a:avLst/>
                <a:gdLst>
                  <a:gd name="T0" fmla="*/ 140 w 140"/>
                  <a:gd name="T1" fmla="*/ 211 h 211"/>
                  <a:gd name="T2" fmla="*/ 39 w 140"/>
                  <a:gd name="T3" fmla="*/ 200 h 211"/>
                  <a:gd name="T4" fmla="*/ 37 w 140"/>
                  <a:gd name="T5" fmla="*/ 193 h 211"/>
                  <a:gd name="T6" fmla="*/ 28 w 140"/>
                  <a:gd name="T7" fmla="*/ 156 h 211"/>
                  <a:gd name="T8" fmla="*/ 26 w 140"/>
                  <a:gd name="T9" fmla="*/ 151 h 211"/>
                  <a:gd name="T10" fmla="*/ 21 w 140"/>
                  <a:gd name="T11" fmla="*/ 128 h 211"/>
                  <a:gd name="T12" fmla="*/ 20 w 140"/>
                  <a:gd name="T13" fmla="*/ 119 h 211"/>
                  <a:gd name="T14" fmla="*/ 18 w 140"/>
                  <a:gd name="T15" fmla="*/ 110 h 211"/>
                  <a:gd name="T16" fmla="*/ 10 w 140"/>
                  <a:gd name="T17" fmla="*/ 70 h 211"/>
                  <a:gd name="T18" fmla="*/ 9 w 140"/>
                  <a:gd name="T19" fmla="*/ 64 h 211"/>
                  <a:gd name="T20" fmla="*/ 9 w 140"/>
                  <a:gd name="T21" fmla="*/ 60 h 211"/>
                  <a:gd name="T22" fmla="*/ 7 w 140"/>
                  <a:gd name="T23" fmla="*/ 51 h 211"/>
                  <a:gd name="T24" fmla="*/ 5 w 140"/>
                  <a:gd name="T25" fmla="*/ 37 h 211"/>
                  <a:gd name="T26" fmla="*/ 4 w 140"/>
                  <a:gd name="T27" fmla="*/ 32 h 211"/>
                  <a:gd name="T28" fmla="*/ 4 w 140"/>
                  <a:gd name="T29" fmla="*/ 31 h 211"/>
                  <a:gd name="T30" fmla="*/ 3 w 140"/>
                  <a:gd name="T31" fmla="*/ 21 h 211"/>
                  <a:gd name="T32" fmla="*/ 1 w 140"/>
                  <a:gd name="T33" fmla="*/ 11 h 211"/>
                  <a:gd name="T34" fmla="*/ 0 w 140"/>
                  <a:gd name="T35" fmla="*/ 2 h 211"/>
                  <a:gd name="T36" fmla="*/ 0 w 140"/>
                  <a:gd name="T37" fmla="*/ 0 h 211"/>
                  <a:gd name="T38" fmla="*/ 2 w 140"/>
                  <a:gd name="T39" fmla="*/ 2 h 211"/>
                  <a:gd name="T40" fmla="*/ 6 w 140"/>
                  <a:gd name="T41" fmla="*/ 7 h 211"/>
                  <a:gd name="T42" fmla="*/ 14 w 140"/>
                  <a:gd name="T43" fmla="*/ 17 h 211"/>
                  <a:gd name="T44" fmla="*/ 14 w 140"/>
                  <a:gd name="T45" fmla="*/ 18 h 211"/>
                  <a:gd name="T46" fmla="*/ 21 w 140"/>
                  <a:gd name="T47" fmla="*/ 26 h 211"/>
                  <a:gd name="T48" fmla="*/ 21 w 140"/>
                  <a:gd name="T49" fmla="*/ 26 h 211"/>
                  <a:gd name="T50" fmla="*/ 29 w 140"/>
                  <a:gd name="T51" fmla="*/ 36 h 211"/>
                  <a:gd name="T52" fmla="*/ 43 w 140"/>
                  <a:gd name="T53" fmla="*/ 55 h 211"/>
                  <a:gd name="T54" fmla="*/ 70 w 140"/>
                  <a:gd name="T55" fmla="*/ 93 h 211"/>
                  <a:gd name="T56" fmla="*/ 93 w 140"/>
                  <a:gd name="T57" fmla="*/ 127 h 211"/>
                  <a:gd name="T58" fmla="*/ 93 w 140"/>
                  <a:gd name="T59" fmla="*/ 127 h 211"/>
                  <a:gd name="T60" fmla="*/ 112 w 140"/>
                  <a:gd name="T61" fmla="*/ 158 h 211"/>
                  <a:gd name="T62" fmla="*/ 113 w 140"/>
                  <a:gd name="T63" fmla="*/ 160 h 211"/>
                  <a:gd name="T64" fmla="*/ 119 w 140"/>
                  <a:gd name="T65" fmla="*/ 170 h 211"/>
                  <a:gd name="T66" fmla="*/ 124 w 140"/>
                  <a:gd name="T67" fmla="*/ 179 h 211"/>
                  <a:gd name="T68" fmla="*/ 134 w 140"/>
                  <a:gd name="T69" fmla="*/ 200 h 211"/>
                  <a:gd name="T70" fmla="*/ 140 w 140"/>
                  <a:gd name="T71" fmla="*/ 211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40" h="211">
                    <a:moveTo>
                      <a:pt x="140" y="211"/>
                    </a:moveTo>
                    <a:cubicBezTo>
                      <a:pt x="39" y="200"/>
                      <a:pt x="39" y="200"/>
                      <a:pt x="39" y="200"/>
                    </a:cubicBezTo>
                    <a:cubicBezTo>
                      <a:pt x="38" y="198"/>
                      <a:pt x="38" y="195"/>
                      <a:pt x="37" y="193"/>
                    </a:cubicBezTo>
                    <a:cubicBezTo>
                      <a:pt x="34" y="181"/>
                      <a:pt x="30" y="168"/>
                      <a:pt x="28" y="156"/>
                    </a:cubicBezTo>
                    <a:cubicBezTo>
                      <a:pt x="27" y="154"/>
                      <a:pt x="27" y="153"/>
                      <a:pt x="26" y="151"/>
                    </a:cubicBezTo>
                    <a:cubicBezTo>
                      <a:pt x="25" y="143"/>
                      <a:pt x="23" y="135"/>
                      <a:pt x="21" y="128"/>
                    </a:cubicBezTo>
                    <a:cubicBezTo>
                      <a:pt x="21" y="125"/>
                      <a:pt x="20" y="122"/>
                      <a:pt x="20" y="119"/>
                    </a:cubicBezTo>
                    <a:cubicBezTo>
                      <a:pt x="19" y="116"/>
                      <a:pt x="18" y="113"/>
                      <a:pt x="18" y="110"/>
                    </a:cubicBezTo>
                    <a:cubicBezTo>
                      <a:pt x="15" y="96"/>
                      <a:pt x="12" y="82"/>
                      <a:pt x="10" y="70"/>
                    </a:cubicBezTo>
                    <a:cubicBezTo>
                      <a:pt x="10" y="68"/>
                      <a:pt x="10" y="66"/>
                      <a:pt x="9" y="64"/>
                    </a:cubicBezTo>
                    <a:cubicBezTo>
                      <a:pt x="9" y="62"/>
                      <a:pt x="9" y="61"/>
                      <a:pt x="9" y="60"/>
                    </a:cubicBezTo>
                    <a:cubicBezTo>
                      <a:pt x="8" y="57"/>
                      <a:pt x="8" y="54"/>
                      <a:pt x="7" y="51"/>
                    </a:cubicBezTo>
                    <a:cubicBezTo>
                      <a:pt x="6" y="46"/>
                      <a:pt x="6" y="41"/>
                      <a:pt x="5" y="37"/>
                    </a:cubicBezTo>
                    <a:cubicBezTo>
                      <a:pt x="5" y="35"/>
                      <a:pt x="5" y="34"/>
                      <a:pt x="4" y="32"/>
                    </a:cubicBezTo>
                    <a:cubicBezTo>
                      <a:pt x="4" y="32"/>
                      <a:pt x="4" y="31"/>
                      <a:pt x="4" y="31"/>
                    </a:cubicBezTo>
                    <a:cubicBezTo>
                      <a:pt x="4" y="27"/>
                      <a:pt x="3" y="24"/>
                      <a:pt x="3" y="21"/>
                    </a:cubicBezTo>
                    <a:cubicBezTo>
                      <a:pt x="2" y="17"/>
                      <a:pt x="2" y="13"/>
                      <a:pt x="1" y="11"/>
                    </a:cubicBezTo>
                    <a:cubicBezTo>
                      <a:pt x="1" y="7"/>
                      <a:pt x="0" y="4"/>
                      <a:pt x="0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2" y="2"/>
                    </a:cubicBezTo>
                    <a:cubicBezTo>
                      <a:pt x="3" y="3"/>
                      <a:pt x="4" y="5"/>
                      <a:pt x="6" y="7"/>
                    </a:cubicBezTo>
                    <a:cubicBezTo>
                      <a:pt x="8" y="9"/>
                      <a:pt x="11" y="13"/>
                      <a:pt x="14" y="17"/>
                    </a:cubicBezTo>
                    <a:cubicBezTo>
                      <a:pt x="14" y="17"/>
                      <a:pt x="14" y="17"/>
                      <a:pt x="14" y="18"/>
                    </a:cubicBezTo>
                    <a:cubicBezTo>
                      <a:pt x="16" y="20"/>
                      <a:pt x="19" y="23"/>
                      <a:pt x="21" y="26"/>
                    </a:cubicBezTo>
                    <a:cubicBezTo>
                      <a:pt x="21" y="26"/>
                      <a:pt x="21" y="26"/>
                      <a:pt x="21" y="26"/>
                    </a:cubicBezTo>
                    <a:cubicBezTo>
                      <a:pt x="23" y="29"/>
                      <a:pt x="26" y="33"/>
                      <a:pt x="29" y="36"/>
                    </a:cubicBezTo>
                    <a:cubicBezTo>
                      <a:pt x="33" y="42"/>
                      <a:pt x="38" y="48"/>
                      <a:pt x="43" y="55"/>
                    </a:cubicBezTo>
                    <a:cubicBezTo>
                      <a:pt x="51" y="66"/>
                      <a:pt x="61" y="79"/>
                      <a:pt x="70" y="93"/>
                    </a:cubicBezTo>
                    <a:cubicBezTo>
                      <a:pt x="78" y="104"/>
                      <a:pt x="85" y="115"/>
                      <a:pt x="93" y="127"/>
                    </a:cubicBezTo>
                    <a:cubicBezTo>
                      <a:pt x="93" y="127"/>
                      <a:pt x="93" y="127"/>
                      <a:pt x="93" y="127"/>
                    </a:cubicBezTo>
                    <a:cubicBezTo>
                      <a:pt x="99" y="137"/>
                      <a:pt x="106" y="148"/>
                      <a:pt x="112" y="158"/>
                    </a:cubicBezTo>
                    <a:cubicBezTo>
                      <a:pt x="112" y="159"/>
                      <a:pt x="113" y="159"/>
                      <a:pt x="113" y="160"/>
                    </a:cubicBezTo>
                    <a:cubicBezTo>
                      <a:pt x="115" y="164"/>
                      <a:pt x="117" y="167"/>
                      <a:pt x="119" y="170"/>
                    </a:cubicBezTo>
                    <a:cubicBezTo>
                      <a:pt x="121" y="173"/>
                      <a:pt x="122" y="176"/>
                      <a:pt x="124" y="179"/>
                    </a:cubicBezTo>
                    <a:cubicBezTo>
                      <a:pt x="127" y="186"/>
                      <a:pt x="131" y="193"/>
                      <a:pt x="134" y="200"/>
                    </a:cubicBezTo>
                    <a:cubicBezTo>
                      <a:pt x="136" y="203"/>
                      <a:pt x="138" y="207"/>
                      <a:pt x="140" y="21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8" name="Freeform 369"/>
              <p:cNvSpPr/>
              <p:nvPr/>
            </p:nvSpPr>
            <p:spPr bwMode="auto">
              <a:xfrm>
                <a:off x="1020763" y="1117600"/>
                <a:ext cx="120650" cy="196850"/>
              </a:xfrm>
              <a:custGeom>
                <a:avLst/>
                <a:gdLst>
                  <a:gd name="T0" fmla="*/ 43 w 43"/>
                  <a:gd name="T1" fmla="*/ 55 h 70"/>
                  <a:gd name="T2" fmla="*/ 0 w 43"/>
                  <a:gd name="T3" fmla="*/ 0 h 70"/>
                  <a:gd name="T4" fmla="*/ 10 w 43"/>
                  <a:gd name="T5" fmla="*/ 70 h 70"/>
                  <a:gd name="T6" fmla="*/ 43 w 43"/>
                  <a:gd name="T7" fmla="*/ 55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3" h="70">
                    <a:moveTo>
                      <a:pt x="43" y="55"/>
                    </a:moveTo>
                    <a:cubicBezTo>
                      <a:pt x="18" y="22"/>
                      <a:pt x="0" y="0"/>
                      <a:pt x="0" y="0"/>
                    </a:cubicBezTo>
                    <a:cubicBezTo>
                      <a:pt x="0" y="0"/>
                      <a:pt x="3" y="29"/>
                      <a:pt x="10" y="70"/>
                    </a:cubicBezTo>
                    <a:cubicBezTo>
                      <a:pt x="18" y="60"/>
                      <a:pt x="30" y="54"/>
                      <a:pt x="43" y="55"/>
                    </a:cubicBezTo>
                    <a:close/>
                  </a:path>
                </a:pathLst>
              </a:custGeom>
              <a:solidFill>
                <a:srgbClr val="DBDC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9" name="Freeform 370"/>
              <p:cNvSpPr/>
              <p:nvPr/>
            </p:nvSpPr>
            <p:spPr bwMode="auto">
              <a:xfrm>
                <a:off x="68263" y="258763"/>
                <a:ext cx="881063" cy="766763"/>
              </a:xfrm>
              <a:custGeom>
                <a:avLst/>
                <a:gdLst>
                  <a:gd name="T0" fmla="*/ 272 w 314"/>
                  <a:gd name="T1" fmla="*/ 217 h 272"/>
                  <a:gd name="T2" fmla="*/ 314 w 314"/>
                  <a:gd name="T3" fmla="*/ 272 h 272"/>
                  <a:gd name="T4" fmla="*/ 252 w 314"/>
                  <a:gd name="T5" fmla="*/ 247 h 272"/>
                  <a:gd name="T6" fmla="*/ 43 w 314"/>
                  <a:gd name="T7" fmla="*/ 64 h 272"/>
                  <a:gd name="T8" fmla="*/ 272 w 314"/>
                  <a:gd name="T9" fmla="*/ 217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4" h="272">
                    <a:moveTo>
                      <a:pt x="272" y="217"/>
                    </a:moveTo>
                    <a:cubicBezTo>
                      <a:pt x="298" y="249"/>
                      <a:pt x="314" y="272"/>
                      <a:pt x="314" y="272"/>
                    </a:cubicBezTo>
                    <a:cubicBezTo>
                      <a:pt x="314" y="272"/>
                      <a:pt x="288" y="263"/>
                      <a:pt x="252" y="247"/>
                    </a:cubicBezTo>
                    <a:cubicBezTo>
                      <a:pt x="159" y="208"/>
                      <a:pt x="0" y="129"/>
                      <a:pt x="43" y="64"/>
                    </a:cubicBezTo>
                    <a:cubicBezTo>
                      <a:pt x="87" y="0"/>
                      <a:pt x="208" y="135"/>
                      <a:pt x="272" y="21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0" name="Freeform 371"/>
              <p:cNvSpPr/>
              <p:nvPr/>
            </p:nvSpPr>
            <p:spPr bwMode="auto">
              <a:xfrm>
                <a:off x="776288" y="869950"/>
                <a:ext cx="173038" cy="155575"/>
              </a:xfrm>
              <a:custGeom>
                <a:avLst/>
                <a:gdLst>
                  <a:gd name="T0" fmla="*/ 20 w 62"/>
                  <a:gd name="T1" fmla="*/ 0 h 55"/>
                  <a:gd name="T2" fmla="*/ 62 w 62"/>
                  <a:gd name="T3" fmla="*/ 55 h 55"/>
                  <a:gd name="T4" fmla="*/ 0 w 62"/>
                  <a:gd name="T5" fmla="*/ 30 h 55"/>
                  <a:gd name="T6" fmla="*/ 20 w 62"/>
                  <a:gd name="T7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2" h="55">
                    <a:moveTo>
                      <a:pt x="20" y="0"/>
                    </a:moveTo>
                    <a:cubicBezTo>
                      <a:pt x="46" y="32"/>
                      <a:pt x="62" y="55"/>
                      <a:pt x="62" y="55"/>
                    </a:cubicBezTo>
                    <a:cubicBezTo>
                      <a:pt x="62" y="55"/>
                      <a:pt x="36" y="46"/>
                      <a:pt x="0" y="30"/>
                    </a:cubicBezTo>
                    <a:cubicBezTo>
                      <a:pt x="11" y="24"/>
                      <a:pt x="19" y="13"/>
                      <a:pt x="20" y="0"/>
                    </a:cubicBezTo>
                    <a:close/>
                  </a:path>
                </a:pathLst>
              </a:custGeom>
              <a:solidFill>
                <a:srgbClr val="DBDC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1" name="Freeform 372"/>
              <p:cNvSpPr/>
              <p:nvPr/>
            </p:nvSpPr>
            <p:spPr bwMode="auto">
              <a:xfrm>
                <a:off x="1042988" y="1095375"/>
                <a:ext cx="882650" cy="768350"/>
              </a:xfrm>
              <a:custGeom>
                <a:avLst/>
                <a:gdLst>
                  <a:gd name="T0" fmla="*/ 63 w 314"/>
                  <a:gd name="T1" fmla="*/ 25 h 273"/>
                  <a:gd name="T2" fmla="*/ 0 w 314"/>
                  <a:gd name="T3" fmla="*/ 0 h 273"/>
                  <a:gd name="T4" fmla="*/ 42 w 314"/>
                  <a:gd name="T5" fmla="*/ 56 h 273"/>
                  <a:gd name="T6" fmla="*/ 271 w 314"/>
                  <a:gd name="T7" fmla="*/ 209 h 273"/>
                  <a:gd name="T8" fmla="*/ 63 w 314"/>
                  <a:gd name="T9" fmla="*/ 25 h 2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4" h="273">
                    <a:moveTo>
                      <a:pt x="63" y="25"/>
                    </a:moveTo>
                    <a:cubicBezTo>
                      <a:pt x="26" y="10"/>
                      <a:pt x="0" y="0"/>
                      <a:pt x="0" y="0"/>
                    </a:cubicBezTo>
                    <a:cubicBezTo>
                      <a:pt x="0" y="0"/>
                      <a:pt x="17" y="24"/>
                      <a:pt x="42" y="56"/>
                    </a:cubicBezTo>
                    <a:cubicBezTo>
                      <a:pt x="107" y="137"/>
                      <a:pt x="228" y="273"/>
                      <a:pt x="271" y="209"/>
                    </a:cubicBezTo>
                    <a:cubicBezTo>
                      <a:pt x="314" y="144"/>
                      <a:pt x="156" y="65"/>
                      <a:pt x="63" y="2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2" name="Freeform 373"/>
              <p:cNvSpPr/>
              <p:nvPr/>
            </p:nvSpPr>
            <p:spPr bwMode="auto">
              <a:xfrm>
                <a:off x="1042988" y="1095375"/>
                <a:ext cx="176213" cy="157163"/>
              </a:xfrm>
              <a:custGeom>
                <a:avLst/>
                <a:gdLst>
                  <a:gd name="T0" fmla="*/ 63 w 63"/>
                  <a:gd name="T1" fmla="*/ 25 h 56"/>
                  <a:gd name="T2" fmla="*/ 0 w 63"/>
                  <a:gd name="T3" fmla="*/ 0 h 56"/>
                  <a:gd name="T4" fmla="*/ 42 w 63"/>
                  <a:gd name="T5" fmla="*/ 56 h 56"/>
                  <a:gd name="T6" fmla="*/ 63 w 63"/>
                  <a:gd name="T7" fmla="*/ 25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2" h="56">
                    <a:moveTo>
                      <a:pt x="63" y="25"/>
                    </a:moveTo>
                    <a:cubicBezTo>
                      <a:pt x="26" y="10"/>
                      <a:pt x="0" y="0"/>
                      <a:pt x="0" y="0"/>
                    </a:cubicBezTo>
                    <a:cubicBezTo>
                      <a:pt x="0" y="0"/>
                      <a:pt x="17" y="24"/>
                      <a:pt x="42" y="56"/>
                    </a:cubicBezTo>
                    <a:cubicBezTo>
                      <a:pt x="44" y="43"/>
                      <a:pt x="52" y="31"/>
                      <a:pt x="63" y="25"/>
                    </a:cubicBezTo>
                    <a:close/>
                  </a:path>
                </a:pathLst>
              </a:custGeom>
              <a:solidFill>
                <a:srgbClr val="DBDC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3" name="Freeform 374"/>
              <p:cNvSpPr/>
              <p:nvPr/>
            </p:nvSpPr>
            <p:spPr bwMode="auto">
              <a:xfrm>
                <a:off x="-14288" y="731838"/>
                <a:ext cx="955675" cy="444500"/>
              </a:xfrm>
              <a:custGeom>
                <a:avLst/>
                <a:gdLst>
                  <a:gd name="T0" fmla="*/ 277 w 340"/>
                  <a:gd name="T1" fmla="*/ 89 h 158"/>
                  <a:gd name="T2" fmla="*/ 340 w 340"/>
                  <a:gd name="T3" fmla="*/ 115 h 158"/>
                  <a:gd name="T4" fmla="*/ 274 w 340"/>
                  <a:gd name="T5" fmla="*/ 127 h 158"/>
                  <a:gd name="T6" fmla="*/ 7 w 340"/>
                  <a:gd name="T7" fmla="*/ 79 h 158"/>
                  <a:gd name="T8" fmla="*/ 277 w 340"/>
                  <a:gd name="T9" fmla="*/ 89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0" h="158">
                    <a:moveTo>
                      <a:pt x="277" y="89"/>
                    </a:moveTo>
                    <a:cubicBezTo>
                      <a:pt x="314" y="103"/>
                      <a:pt x="340" y="115"/>
                      <a:pt x="340" y="115"/>
                    </a:cubicBezTo>
                    <a:cubicBezTo>
                      <a:pt x="340" y="115"/>
                      <a:pt x="312" y="121"/>
                      <a:pt x="274" y="127"/>
                    </a:cubicBezTo>
                    <a:cubicBezTo>
                      <a:pt x="175" y="142"/>
                      <a:pt x="0" y="158"/>
                      <a:pt x="7" y="79"/>
                    </a:cubicBezTo>
                    <a:cubicBezTo>
                      <a:pt x="15" y="0"/>
                      <a:pt x="183" y="53"/>
                      <a:pt x="277" y="8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4" name="Freeform 375"/>
              <p:cNvSpPr/>
              <p:nvPr/>
            </p:nvSpPr>
            <p:spPr bwMode="auto">
              <a:xfrm>
                <a:off x="755650" y="982663"/>
                <a:ext cx="185738" cy="106363"/>
              </a:xfrm>
              <a:custGeom>
                <a:avLst/>
                <a:gdLst>
                  <a:gd name="T0" fmla="*/ 3 w 66"/>
                  <a:gd name="T1" fmla="*/ 0 h 38"/>
                  <a:gd name="T2" fmla="*/ 66 w 66"/>
                  <a:gd name="T3" fmla="*/ 26 h 38"/>
                  <a:gd name="T4" fmla="*/ 0 w 66"/>
                  <a:gd name="T5" fmla="*/ 38 h 38"/>
                  <a:gd name="T6" fmla="*/ 3 w 66"/>
                  <a:gd name="T7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6" h="38">
                    <a:moveTo>
                      <a:pt x="3" y="0"/>
                    </a:moveTo>
                    <a:cubicBezTo>
                      <a:pt x="40" y="14"/>
                      <a:pt x="66" y="26"/>
                      <a:pt x="66" y="26"/>
                    </a:cubicBezTo>
                    <a:cubicBezTo>
                      <a:pt x="66" y="26"/>
                      <a:pt x="38" y="32"/>
                      <a:pt x="0" y="38"/>
                    </a:cubicBezTo>
                    <a:cubicBezTo>
                      <a:pt x="6" y="27"/>
                      <a:pt x="8" y="12"/>
                      <a:pt x="3" y="0"/>
                    </a:cubicBezTo>
                    <a:close/>
                  </a:path>
                </a:pathLst>
              </a:custGeom>
              <a:solidFill>
                <a:srgbClr val="DBDC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5" name="Freeform 376"/>
              <p:cNvSpPr/>
              <p:nvPr/>
            </p:nvSpPr>
            <p:spPr bwMode="auto">
              <a:xfrm>
                <a:off x="58738" y="1022350"/>
                <a:ext cx="882650" cy="134938"/>
              </a:xfrm>
              <a:custGeom>
                <a:avLst/>
                <a:gdLst>
                  <a:gd name="T0" fmla="*/ 287 w 314"/>
                  <a:gd name="T1" fmla="*/ 0 h 48"/>
                  <a:gd name="T2" fmla="*/ 223 w 314"/>
                  <a:gd name="T3" fmla="*/ 12 h 48"/>
                  <a:gd name="T4" fmla="*/ 0 w 314"/>
                  <a:gd name="T5" fmla="*/ 15 h 48"/>
                  <a:gd name="T6" fmla="*/ 248 w 314"/>
                  <a:gd name="T7" fmla="*/ 24 h 48"/>
                  <a:gd name="T8" fmla="*/ 314 w 314"/>
                  <a:gd name="T9" fmla="*/ 12 h 48"/>
                  <a:gd name="T10" fmla="*/ 287 w 314"/>
                  <a:gd name="T11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14" h="48">
                    <a:moveTo>
                      <a:pt x="287" y="0"/>
                    </a:moveTo>
                    <a:cubicBezTo>
                      <a:pt x="281" y="2"/>
                      <a:pt x="256" y="7"/>
                      <a:pt x="223" y="12"/>
                    </a:cubicBezTo>
                    <a:cubicBezTo>
                      <a:pt x="157" y="22"/>
                      <a:pt x="57" y="33"/>
                      <a:pt x="0" y="15"/>
                    </a:cubicBezTo>
                    <a:cubicBezTo>
                      <a:pt x="46" y="48"/>
                      <a:pt x="170" y="36"/>
                      <a:pt x="248" y="24"/>
                    </a:cubicBezTo>
                    <a:cubicBezTo>
                      <a:pt x="286" y="18"/>
                      <a:pt x="314" y="12"/>
                      <a:pt x="314" y="12"/>
                    </a:cubicBezTo>
                    <a:cubicBezTo>
                      <a:pt x="314" y="12"/>
                      <a:pt x="304" y="7"/>
                      <a:pt x="287" y="0"/>
                    </a:cubicBezTo>
                    <a:close/>
                  </a:path>
                </a:pathLst>
              </a:custGeom>
              <a:solidFill>
                <a:srgbClr val="DBDC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6" name="Freeform 377"/>
              <p:cNvSpPr/>
              <p:nvPr/>
            </p:nvSpPr>
            <p:spPr bwMode="auto">
              <a:xfrm>
                <a:off x="1054100" y="946150"/>
                <a:ext cx="952500" cy="444500"/>
              </a:xfrm>
              <a:custGeom>
                <a:avLst/>
                <a:gdLst>
                  <a:gd name="T0" fmla="*/ 66 w 339"/>
                  <a:gd name="T1" fmla="*/ 31 h 158"/>
                  <a:gd name="T2" fmla="*/ 0 w 339"/>
                  <a:gd name="T3" fmla="*/ 43 h 158"/>
                  <a:gd name="T4" fmla="*/ 62 w 339"/>
                  <a:gd name="T5" fmla="*/ 69 h 158"/>
                  <a:gd name="T6" fmla="*/ 332 w 339"/>
                  <a:gd name="T7" fmla="*/ 79 h 158"/>
                  <a:gd name="T8" fmla="*/ 66 w 339"/>
                  <a:gd name="T9" fmla="*/ 31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9" h="158">
                    <a:moveTo>
                      <a:pt x="66" y="31"/>
                    </a:moveTo>
                    <a:cubicBezTo>
                      <a:pt x="27" y="37"/>
                      <a:pt x="0" y="43"/>
                      <a:pt x="0" y="43"/>
                    </a:cubicBezTo>
                    <a:cubicBezTo>
                      <a:pt x="0" y="43"/>
                      <a:pt x="25" y="55"/>
                      <a:pt x="62" y="69"/>
                    </a:cubicBezTo>
                    <a:cubicBezTo>
                      <a:pt x="156" y="105"/>
                      <a:pt x="325" y="158"/>
                      <a:pt x="332" y="79"/>
                    </a:cubicBezTo>
                    <a:cubicBezTo>
                      <a:pt x="339" y="0"/>
                      <a:pt x="165" y="16"/>
                      <a:pt x="66" y="3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7" name="Freeform 378"/>
              <p:cNvSpPr/>
              <p:nvPr/>
            </p:nvSpPr>
            <p:spPr bwMode="auto">
              <a:xfrm>
                <a:off x="1054100" y="1033463"/>
                <a:ext cx="185738" cy="106363"/>
              </a:xfrm>
              <a:custGeom>
                <a:avLst/>
                <a:gdLst>
                  <a:gd name="T0" fmla="*/ 66 w 66"/>
                  <a:gd name="T1" fmla="*/ 0 h 38"/>
                  <a:gd name="T2" fmla="*/ 0 w 66"/>
                  <a:gd name="T3" fmla="*/ 12 h 38"/>
                  <a:gd name="T4" fmla="*/ 62 w 66"/>
                  <a:gd name="T5" fmla="*/ 38 h 38"/>
                  <a:gd name="T6" fmla="*/ 66 w 66"/>
                  <a:gd name="T7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6" h="38">
                    <a:moveTo>
                      <a:pt x="66" y="0"/>
                    </a:moveTo>
                    <a:cubicBezTo>
                      <a:pt x="27" y="6"/>
                      <a:pt x="0" y="12"/>
                      <a:pt x="0" y="12"/>
                    </a:cubicBezTo>
                    <a:cubicBezTo>
                      <a:pt x="0" y="12"/>
                      <a:pt x="25" y="24"/>
                      <a:pt x="62" y="38"/>
                    </a:cubicBezTo>
                    <a:cubicBezTo>
                      <a:pt x="57" y="25"/>
                      <a:pt x="59" y="11"/>
                      <a:pt x="66" y="0"/>
                    </a:cubicBezTo>
                    <a:close/>
                  </a:path>
                </a:pathLst>
              </a:custGeom>
              <a:solidFill>
                <a:srgbClr val="DBDC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8" name="Freeform 379"/>
              <p:cNvSpPr/>
              <p:nvPr/>
            </p:nvSpPr>
            <p:spPr bwMode="auto">
              <a:xfrm>
                <a:off x="1054100" y="1055688"/>
                <a:ext cx="912813" cy="304800"/>
              </a:xfrm>
              <a:custGeom>
                <a:avLst/>
                <a:gdLst>
                  <a:gd name="T0" fmla="*/ 72 w 325"/>
                  <a:gd name="T1" fmla="*/ 20 h 108"/>
                  <a:gd name="T2" fmla="*/ 22 w 325"/>
                  <a:gd name="T3" fmla="*/ 0 h 108"/>
                  <a:gd name="T4" fmla="*/ 0 w 325"/>
                  <a:gd name="T5" fmla="*/ 4 h 108"/>
                  <a:gd name="T6" fmla="*/ 62 w 325"/>
                  <a:gd name="T7" fmla="*/ 30 h 108"/>
                  <a:gd name="T8" fmla="*/ 325 w 325"/>
                  <a:gd name="T9" fmla="*/ 59 h 108"/>
                  <a:gd name="T10" fmla="*/ 72 w 325"/>
                  <a:gd name="T11" fmla="*/ 20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25" h="108">
                    <a:moveTo>
                      <a:pt x="72" y="20"/>
                    </a:moveTo>
                    <a:cubicBezTo>
                      <a:pt x="51" y="12"/>
                      <a:pt x="33" y="4"/>
                      <a:pt x="22" y="0"/>
                    </a:cubicBezTo>
                    <a:cubicBezTo>
                      <a:pt x="8" y="2"/>
                      <a:pt x="0" y="4"/>
                      <a:pt x="0" y="4"/>
                    </a:cubicBezTo>
                    <a:cubicBezTo>
                      <a:pt x="0" y="4"/>
                      <a:pt x="25" y="16"/>
                      <a:pt x="62" y="30"/>
                    </a:cubicBezTo>
                    <a:cubicBezTo>
                      <a:pt x="147" y="62"/>
                      <a:pt x="292" y="108"/>
                      <a:pt x="325" y="59"/>
                    </a:cubicBezTo>
                    <a:cubicBezTo>
                      <a:pt x="279" y="91"/>
                      <a:pt x="150" y="50"/>
                      <a:pt x="72" y="20"/>
                    </a:cubicBezTo>
                    <a:close/>
                  </a:path>
                </a:pathLst>
              </a:custGeom>
              <a:solidFill>
                <a:srgbClr val="DBDC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9" name="Freeform 380"/>
              <p:cNvSpPr/>
              <p:nvPr/>
            </p:nvSpPr>
            <p:spPr bwMode="auto">
              <a:xfrm>
                <a:off x="3175" y="1087438"/>
                <a:ext cx="941388" cy="615950"/>
              </a:xfrm>
              <a:custGeom>
                <a:avLst/>
                <a:gdLst>
                  <a:gd name="T0" fmla="*/ 269 w 335"/>
                  <a:gd name="T1" fmla="*/ 11 h 219"/>
                  <a:gd name="T2" fmla="*/ 335 w 335"/>
                  <a:gd name="T3" fmla="*/ 0 h 219"/>
                  <a:gd name="T4" fmla="*/ 284 w 335"/>
                  <a:gd name="T5" fmla="*/ 45 h 219"/>
                  <a:gd name="T6" fmla="*/ 31 w 335"/>
                  <a:gd name="T7" fmla="*/ 146 h 219"/>
                  <a:gd name="T8" fmla="*/ 269 w 335"/>
                  <a:gd name="T9" fmla="*/ 11 h 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5" h="219">
                    <a:moveTo>
                      <a:pt x="269" y="11"/>
                    </a:moveTo>
                    <a:cubicBezTo>
                      <a:pt x="308" y="3"/>
                      <a:pt x="335" y="0"/>
                      <a:pt x="335" y="0"/>
                    </a:cubicBezTo>
                    <a:cubicBezTo>
                      <a:pt x="335" y="0"/>
                      <a:pt x="314" y="19"/>
                      <a:pt x="284" y="45"/>
                    </a:cubicBezTo>
                    <a:cubicBezTo>
                      <a:pt x="205" y="111"/>
                      <a:pt x="61" y="219"/>
                      <a:pt x="31" y="146"/>
                    </a:cubicBezTo>
                    <a:cubicBezTo>
                      <a:pt x="0" y="74"/>
                      <a:pt x="171" y="30"/>
                      <a:pt x="269" y="1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0" name="Freeform 381"/>
              <p:cNvSpPr/>
              <p:nvPr/>
            </p:nvSpPr>
            <p:spPr bwMode="auto">
              <a:xfrm>
                <a:off x="758825" y="1087438"/>
                <a:ext cx="185738" cy="125413"/>
              </a:xfrm>
              <a:custGeom>
                <a:avLst/>
                <a:gdLst>
                  <a:gd name="T0" fmla="*/ 0 w 66"/>
                  <a:gd name="T1" fmla="*/ 11 h 45"/>
                  <a:gd name="T2" fmla="*/ 66 w 66"/>
                  <a:gd name="T3" fmla="*/ 0 h 45"/>
                  <a:gd name="T4" fmla="*/ 15 w 66"/>
                  <a:gd name="T5" fmla="*/ 45 h 45"/>
                  <a:gd name="T6" fmla="*/ 0 w 66"/>
                  <a:gd name="T7" fmla="*/ 11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6" h="45">
                    <a:moveTo>
                      <a:pt x="0" y="11"/>
                    </a:moveTo>
                    <a:cubicBezTo>
                      <a:pt x="39" y="3"/>
                      <a:pt x="66" y="0"/>
                      <a:pt x="66" y="0"/>
                    </a:cubicBezTo>
                    <a:cubicBezTo>
                      <a:pt x="66" y="0"/>
                      <a:pt x="45" y="19"/>
                      <a:pt x="15" y="45"/>
                    </a:cubicBezTo>
                    <a:cubicBezTo>
                      <a:pt x="15" y="32"/>
                      <a:pt x="10" y="19"/>
                      <a:pt x="0" y="11"/>
                    </a:cubicBezTo>
                    <a:close/>
                  </a:path>
                </a:pathLst>
              </a:custGeom>
              <a:solidFill>
                <a:srgbClr val="DBDC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1" name="Freeform 382"/>
              <p:cNvSpPr/>
              <p:nvPr/>
            </p:nvSpPr>
            <p:spPr bwMode="auto">
              <a:xfrm>
                <a:off x="95250" y="1087438"/>
                <a:ext cx="849313" cy="601663"/>
              </a:xfrm>
              <a:custGeom>
                <a:avLst/>
                <a:gdLst>
                  <a:gd name="T0" fmla="*/ 274 w 302"/>
                  <a:gd name="T1" fmla="*/ 4 h 214"/>
                  <a:gd name="T2" fmla="*/ 240 w 302"/>
                  <a:gd name="T3" fmla="*/ 33 h 214"/>
                  <a:gd name="T4" fmla="*/ 0 w 302"/>
                  <a:gd name="T5" fmla="*/ 151 h 214"/>
                  <a:gd name="T6" fmla="*/ 251 w 302"/>
                  <a:gd name="T7" fmla="*/ 45 h 214"/>
                  <a:gd name="T8" fmla="*/ 302 w 302"/>
                  <a:gd name="T9" fmla="*/ 0 h 214"/>
                  <a:gd name="T10" fmla="*/ 274 w 302"/>
                  <a:gd name="T11" fmla="*/ 4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02" h="214">
                    <a:moveTo>
                      <a:pt x="274" y="4"/>
                    </a:moveTo>
                    <a:cubicBezTo>
                      <a:pt x="265" y="12"/>
                      <a:pt x="254" y="22"/>
                      <a:pt x="240" y="33"/>
                    </a:cubicBezTo>
                    <a:cubicBezTo>
                      <a:pt x="170" y="92"/>
                      <a:pt x="46" y="185"/>
                      <a:pt x="0" y="151"/>
                    </a:cubicBezTo>
                    <a:cubicBezTo>
                      <a:pt x="35" y="214"/>
                      <a:pt x="174" y="110"/>
                      <a:pt x="251" y="45"/>
                    </a:cubicBezTo>
                    <a:cubicBezTo>
                      <a:pt x="281" y="19"/>
                      <a:pt x="302" y="0"/>
                      <a:pt x="302" y="0"/>
                    </a:cubicBezTo>
                    <a:cubicBezTo>
                      <a:pt x="302" y="0"/>
                      <a:pt x="291" y="1"/>
                      <a:pt x="274" y="4"/>
                    </a:cubicBezTo>
                    <a:close/>
                  </a:path>
                </a:pathLst>
              </a:custGeom>
              <a:solidFill>
                <a:srgbClr val="DBDC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2" name="Freeform 383"/>
              <p:cNvSpPr/>
              <p:nvPr/>
            </p:nvSpPr>
            <p:spPr bwMode="auto">
              <a:xfrm>
                <a:off x="1047750" y="419100"/>
                <a:ext cx="941388" cy="617538"/>
              </a:xfrm>
              <a:custGeom>
                <a:avLst/>
                <a:gdLst>
                  <a:gd name="T0" fmla="*/ 52 w 335"/>
                  <a:gd name="T1" fmla="*/ 174 h 219"/>
                  <a:gd name="T2" fmla="*/ 0 w 335"/>
                  <a:gd name="T3" fmla="*/ 219 h 219"/>
                  <a:gd name="T4" fmla="*/ 66 w 335"/>
                  <a:gd name="T5" fmla="*/ 208 h 219"/>
                  <a:gd name="T6" fmla="*/ 304 w 335"/>
                  <a:gd name="T7" fmla="*/ 73 h 219"/>
                  <a:gd name="T8" fmla="*/ 52 w 335"/>
                  <a:gd name="T9" fmla="*/ 174 h 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5" h="219">
                    <a:moveTo>
                      <a:pt x="52" y="174"/>
                    </a:moveTo>
                    <a:cubicBezTo>
                      <a:pt x="21" y="199"/>
                      <a:pt x="0" y="219"/>
                      <a:pt x="0" y="219"/>
                    </a:cubicBezTo>
                    <a:cubicBezTo>
                      <a:pt x="0" y="219"/>
                      <a:pt x="28" y="215"/>
                      <a:pt x="66" y="208"/>
                    </a:cubicBezTo>
                    <a:cubicBezTo>
                      <a:pt x="165" y="189"/>
                      <a:pt x="335" y="145"/>
                      <a:pt x="304" y="73"/>
                    </a:cubicBezTo>
                    <a:cubicBezTo>
                      <a:pt x="274" y="0"/>
                      <a:pt x="130" y="107"/>
                      <a:pt x="52" y="17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3" name="Freeform 384"/>
              <p:cNvSpPr/>
              <p:nvPr/>
            </p:nvSpPr>
            <p:spPr bwMode="auto">
              <a:xfrm>
                <a:off x="1047750" y="909638"/>
                <a:ext cx="185738" cy="127000"/>
              </a:xfrm>
              <a:custGeom>
                <a:avLst/>
                <a:gdLst>
                  <a:gd name="T0" fmla="*/ 52 w 66"/>
                  <a:gd name="T1" fmla="*/ 0 h 45"/>
                  <a:gd name="T2" fmla="*/ 0 w 66"/>
                  <a:gd name="T3" fmla="*/ 45 h 45"/>
                  <a:gd name="T4" fmla="*/ 66 w 66"/>
                  <a:gd name="T5" fmla="*/ 34 h 45"/>
                  <a:gd name="T6" fmla="*/ 52 w 66"/>
                  <a:gd name="T7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6" h="45">
                    <a:moveTo>
                      <a:pt x="52" y="0"/>
                    </a:moveTo>
                    <a:cubicBezTo>
                      <a:pt x="21" y="25"/>
                      <a:pt x="0" y="45"/>
                      <a:pt x="0" y="45"/>
                    </a:cubicBezTo>
                    <a:cubicBezTo>
                      <a:pt x="0" y="45"/>
                      <a:pt x="28" y="41"/>
                      <a:pt x="66" y="34"/>
                    </a:cubicBezTo>
                    <a:cubicBezTo>
                      <a:pt x="56" y="26"/>
                      <a:pt x="51" y="13"/>
                      <a:pt x="52" y="0"/>
                    </a:cubicBezTo>
                    <a:close/>
                  </a:path>
                </a:pathLst>
              </a:custGeom>
              <a:solidFill>
                <a:srgbClr val="DBDC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4" name="Freeform 385"/>
              <p:cNvSpPr/>
              <p:nvPr/>
            </p:nvSpPr>
            <p:spPr bwMode="auto">
              <a:xfrm>
                <a:off x="1047750" y="712788"/>
                <a:ext cx="857250" cy="323850"/>
              </a:xfrm>
              <a:custGeom>
                <a:avLst/>
                <a:gdLst>
                  <a:gd name="T0" fmla="*/ 76 w 305"/>
                  <a:gd name="T1" fmla="*/ 88 h 115"/>
                  <a:gd name="T2" fmla="*/ 18 w 305"/>
                  <a:gd name="T3" fmla="*/ 98 h 115"/>
                  <a:gd name="T4" fmla="*/ 0 w 305"/>
                  <a:gd name="T5" fmla="*/ 115 h 115"/>
                  <a:gd name="T6" fmla="*/ 66 w 305"/>
                  <a:gd name="T7" fmla="*/ 104 h 115"/>
                  <a:gd name="T8" fmla="*/ 305 w 305"/>
                  <a:gd name="T9" fmla="*/ 0 h 115"/>
                  <a:gd name="T10" fmla="*/ 76 w 305"/>
                  <a:gd name="T11" fmla="*/ 88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05" h="115">
                    <a:moveTo>
                      <a:pt x="76" y="88"/>
                    </a:moveTo>
                    <a:cubicBezTo>
                      <a:pt x="50" y="93"/>
                      <a:pt x="29" y="97"/>
                      <a:pt x="18" y="98"/>
                    </a:cubicBezTo>
                    <a:cubicBezTo>
                      <a:pt x="7" y="109"/>
                      <a:pt x="0" y="115"/>
                      <a:pt x="0" y="115"/>
                    </a:cubicBezTo>
                    <a:cubicBezTo>
                      <a:pt x="0" y="115"/>
                      <a:pt x="28" y="111"/>
                      <a:pt x="66" y="104"/>
                    </a:cubicBezTo>
                    <a:cubicBezTo>
                      <a:pt x="149" y="88"/>
                      <a:pt x="283" y="54"/>
                      <a:pt x="305" y="0"/>
                    </a:cubicBezTo>
                    <a:cubicBezTo>
                      <a:pt x="267" y="45"/>
                      <a:pt x="151" y="74"/>
                      <a:pt x="76" y="88"/>
                    </a:cubicBezTo>
                    <a:close/>
                  </a:path>
                </a:pathLst>
              </a:custGeom>
              <a:solidFill>
                <a:srgbClr val="DBDC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5" name="Freeform 386"/>
              <p:cNvSpPr/>
              <p:nvPr/>
            </p:nvSpPr>
            <p:spPr bwMode="auto">
              <a:xfrm>
                <a:off x="469900" y="1109663"/>
                <a:ext cx="493713" cy="531813"/>
              </a:xfrm>
              <a:custGeom>
                <a:avLst/>
                <a:gdLst>
                  <a:gd name="T0" fmla="*/ 176 w 176"/>
                  <a:gd name="T1" fmla="*/ 0 h 189"/>
                  <a:gd name="T2" fmla="*/ 169 w 176"/>
                  <a:gd name="T3" fmla="*/ 21 h 189"/>
                  <a:gd name="T4" fmla="*/ 165 w 176"/>
                  <a:gd name="T5" fmla="*/ 31 h 189"/>
                  <a:gd name="T6" fmla="*/ 162 w 176"/>
                  <a:gd name="T7" fmla="*/ 42 h 189"/>
                  <a:gd name="T8" fmla="*/ 160 w 176"/>
                  <a:gd name="T9" fmla="*/ 47 h 189"/>
                  <a:gd name="T10" fmla="*/ 158 w 176"/>
                  <a:gd name="T11" fmla="*/ 53 h 189"/>
                  <a:gd name="T12" fmla="*/ 153 w 176"/>
                  <a:gd name="T13" fmla="*/ 67 h 189"/>
                  <a:gd name="T14" fmla="*/ 134 w 176"/>
                  <a:gd name="T15" fmla="*/ 114 h 189"/>
                  <a:gd name="T16" fmla="*/ 133 w 176"/>
                  <a:gd name="T17" fmla="*/ 117 h 189"/>
                  <a:gd name="T18" fmla="*/ 129 w 176"/>
                  <a:gd name="T19" fmla="*/ 126 h 189"/>
                  <a:gd name="T20" fmla="*/ 122 w 176"/>
                  <a:gd name="T21" fmla="*/ 143 h 189"/>
                  <a:gd name="T22" fmla="*/ 100 w 176"/>
                  <a:gd name="T23" fmla="*/ 189 h 189"/>
                  <a:gd name="T24" fmla="*/ 0 w 176"/>
                  <a:gd name="T25" fmla="*/ 178 h 189"/>
                  <a:gd name="T26" fmla="*/ 35 w 176"/>
                  <a:gd name="T27" fmla="*/ 134 h 189"/>
                  <a:gd name="T28" fmla="*/ 42 w 176"/>
                  <a:gd name="T29" fmla="*/ 126 h 189"/>
                  <a:gd name="T30" fmla="*/ 61 w 176"/>
                  <a:gd name="T31" fmla="*/ 106 h 189"/>
                  <a:gd name="T32" fmla="*/ 61 w 176"/>
                  <a:gd name="T33" fmla="*/ 106 h 189"/>
                  <a:gd name="T34" fmla="*/ 99 w 176"/>
                  <a:gd name="T35" fmla="*/ 68 h 189"/>
                  <a:gd name="T36" fmla="*/ 124 w 176"/>
                  <a:gd name="T37" fmla="*/ 45 h 189"/>
                  <a:gd name="T38" fmla="*/ 127 w 176"/>
                  <a:gd name="T39" fmla="*/ 43 h 189"/>
                  <a:gd name="T40" fmla="*/ 151 w 176"/>
                  <a:gd name="T41" fmla="*/ 22 h 189"/>
                  <a:gd name="T42" fmla="*/ 159 w 176"/>
                  <a:gd name="T43" fmla="*/ 14 h 189"/>
                  <a:gd name="T44" fmla="*/ 176 w 176"/>
                  <a:gd name="T45" fmla="*/ 0 h 1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76" h="189">
                    <a:moveTo>
                      <a:pt x="176" y="0"/>
                    </a:moveTo>
                    <a:cubicBezTo>
                      <a:pt x="176" y="0"/>
                      <a:pt x="173" y="8"/>
                      <a:pt x="169" y="21"/>
                    </a:cubicBezTo>
                    <a:cubicBezTo>
                      <a:pt x="168" y="24"/>
                      <a:pt x="167" y="28"/>
                      <a:pt x="165" y="31"/>
                    </a:cubicBezTo>
                    <a:cubicBezTo>
                      <a:pt x="164" y="35"/>
                      <a:pt x="163" y="39"/>
                      <a:pt x="162" y="42"/>
                    </a:cubicBezTo>
                    <a:cubicBezTo>
                      <a:pt x="161" y="44"/>
                      <a:pt x="161" y="45"/>
                      <a:pt x="160" y="47"/>
                    </a:cubicBezTo>
                    <a:cubicBezTo>
                      <a:pt x="159" y="49"/>
                      <a:pt x="159" y="51"/>
                      <a:pt x="158" y="53"/>
                    </a:cubicBezTo>
                    <a:cubicBezTo>
                      <a:pt x="156" y="57"/>
                      <a:pt x="154" y="62"/>
                      <a:pt x="153" y="67"/>
                    </a:cubicBezTo>
                    <a:cubicBezTo>
                      <a:pt x="147" y="82"/>
                      <a:pt x="141" y="97"/>
                      <a:pt x="134" y="114"/>
                    </a:cubicBezTo>
                    <a:cubicBezTo>
                      <a:pt x="134" y="115"/>
                      <a:pt x="133" y="116"/>
                      <a:pt x="133" y="117"/>
                    </a:cubicBezTo>
                    <a:cubicBezTo>
                      <a:pt x="132" y="120"/>
                      <a:pt x="130" y="123"/>
                      <a:pt x="129" y="126"/>
                    </a:cubicBezTo>
                    <a:cubicBezTo>
                      <a:pt x="127" y="132"/>
                      <a:pt x="124" y="137"/>
                      <a:pt x="122" y="143"/>
                    </a:cubicBezTo>
                    <a:cubicBezTo>
                      <a:pt x="115" y="159"/>
                      <a:pt x="108" y="174"/>
                      <a:pt x="100" y="189"/>
                    </a:cubicBezTo>
                    <a:cubicBezTo>
                      <a:pt x="0" y="178"/>
                      <a:pt x="0" y="178"/>
                      <a:pt x="0" y="178"/>
                    </a:cubicBezTo>
                    <a:cubicBezTo>
                      <a:pt x="10" y="163"/>
                      <a:pt x="22" y="149"/>
                      <a:pt x="35" y="134"/>
                    </a:cubicBezTo>
                    <a:cubicBezTo>
                      <a:pt x="37" y="131"/>
                      <a:pt x="40" y="129"/>
                      <a:pt x="42" y="126"/>
                    </a:cubicBezTo>
                    <a:cubicBezTo>
                      <a:pt x="48" y="119"/>
                      <a:pt x="54" y="113"/>
                      <a:pt x="61" y="106"/>
                    </a:cubicBezTo>
                    <a:cubicBezTo>
                      <a:pt x="61" y="106"/>
                      <a:pt x="61" y="106"/>
                      <a:pt x="61" y="106"/>
                    </a:cubicBezTo>
                    <a:cubicBezTo>
                      <a:pt x="74" y="93"/>
                      <a:pt x="87" y="80"/>
                      <a:pt x="99" y="68"/>
                    </a:cubicBezTo>
                    <a:cubicBezTo>
                      <a:pt x="108" y="60"/>
                      <a:pt x="116" y="52"/>
                      <a:pt x="124" y="45"/>
                    </a:cubicBezTo>
                    <a:cubicBezTo>
                      <a:pt x="125" y="44"/>
                      <a:pt x="126" y="43"/>
                      <a:pt x="127" y="43"/>
                    </a:cubicBezTo>
                    <a:cubicBezTo>
                      <a:pt x="136" y="35"/>
                      <a:pt x="144" y="28"/>
                      <a:pt x="151" y="22"/>
                    </a:cubicBezTo>
                    <a:cubicBezTo>
                      <a:pt x="154" y="19"/>
                      <a:pt x="156" y="17"/>
                      <a:pt x="159" y="14"/>
                    </a:cubicBezTo>
                    <a:cubicBezTo>
                      <a:pt x="170" y="5"/>
                      <a:pt x="176" y="0"/>
                      <a:pt x="17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6" name="Freeform 387"/>
              <p:cNvSpPr/>
              <p:nvPr/>
            </p:nvSpPr>
            <p:spPr bwMode="auto">
              <a:xfrm>
                <a:off x="817563" y="1109663"/>
                <a:ext cx="146050" cy="188913"/>
              </a:xfrm>
              <a:custGeom>
                <a:avLst/>
                <a:gdLst>
                  <a:gd name="T0" fmla="*/ 0 w 52"/>
                  <a:gd name="T1" fmla="*/ 45 h 67"/>
                  <a:gd name="T2" fmla="*/ 52 w 52"/>
                  <a:gd name="T3" fmla="*/ 0 h 67"/>
                  <a:gd name="T4" fmla="*/ 29 w 52"/>
                  <a:gd name="T5" fmla="*/ 67 h 67"/>
                  <a:gd name="T6" fmla="*/ 0 w 52"/>
                  <a:gd name="T7" fmla="*/ 45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2" h="67">
                    <a:moveTo>
                      <a:pt x="0" y="45"/>
                    </a:moveTo>
                    <a:cubicBezTo>
                      <a:pt x="30" y="18"/>
                      <a:pt x="52" y="0"/>
                      <a:pt x="52" y="0"/>
                    </a:cubicBezTo>
                    <a:cubicBezTo>
                      <a:pt x="52" y="0"/>
                      <a:pt x="43" y="28"/>
                      <a:pt x="29" y="67"/>
                    </a:cubicBezTo>
                    <a:cubicBezTo>
                      <a:pt x="23" y="55"/>
                      <a:pt x="12" y="47"/>
                      <a:pt x="0" y="45"/>
                    </a:cubicBezTo>
                    <a:close/>
                  </a:path>
                </a:pathLst>
              </a:custGeom>
              <a:solidFill>
                <a:srgbClr val="DBDC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7" name="Freeform 388"/>
              <p:cNvSpPr/>
              <p:nvPr/>
            </p:nvSpPr>
            <p:spPr bwMode="auto">
              <a:xfrm>
                <a:off x="1028700" y="68263"/>
                <a:ext cx="719138" cy="942975"/>
              </a:xfrm>
              <a:custGeom>
                <a:avLst/>
                <a:gdLst>
                  <a:gd name="T0" fmla="*/ 24 w 256"/>
                  <a:gd name="T1" fmla="*/ 268 h 335"/>
                  <a:gd name="T2" fmla="*/ 0 w 256"/>
                  <a:gd name="T3" fmla="*/ 335 h 335"/>
                  <a:gd name="T4" fmla="*/ 52 w 256"/>
                  <a:gd name="T5" fmla="*/ 291 h 335"/>
                  <a:gd name="T6" fmla="*/ 195 w 256"/>
                  <a:gd name="T7" fmla="*/ 46 h 335"/>
                  <a:gd name="T8" fmla="*/ 24 w 256"/>
                  <a:gd name="T9" fmla="*/ 268 h 3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6" h="335">
                    <a:moveTo>
                      <a:pt x="24" y="268"/>
                    </a:moveTo>
                    <a:cubicBezTo>
                      <a:pt x="9" y="307"/>
                      <a:pt x="0" y="335"/>
                      <a:pt x="0" y="335"/>
                    </a:cubicBezTo>
                    <a:cubicBezTo>
                      <a:pt x="0" y="335"/>
                      <a:pt x="23" y="318"/>
                      <a:pt x="52" y="291"/>
                    </a:cubicBezTo>
                    <a:cubicBezTo>
                      <a:pt x="129" y="222"/>
                      <a:pt x="256" y="92"/>
                      <a:pt x="195" y="46"/>
                    </a:cubicBezTo>
                    <a:cubicBezTo>
                      <a:pt x="135" y="0"/>
                      <a:pt x="61" y="169"/>
                      <a:pt x="24" y="26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8" name="Freeform 389"/>
              <p:cNvSpPr/>
              <p:nvPr/>
            </p:nvSpPr>
            <p:spPr bwMode="auto">
              <a:xfrm>
                <a:off x="1028700" y="822325"/>
                <a:ext cx="146050" cy="188913"/>
              </a:xfrm>
              <a:custGeom>
                <a:avLst/>
                <a:gdLst>
                  <a:gd name="T0" fmla="*/ 24 w 52"/>
                  <a:gd name="T1" fmla="*/ 0 h 67"/>
                  <a:gd name="T2" fmla="*/ 0 w 52"/>
                  <a:gd name="T3" fmla="*/ 67 h 67"/>
                  <a:gd name="T4" fmla="*/ 52 w 52"/>
                  <a:gd name="T5" fmla="*/ 23 h 67"/>
                  <a:gd name="T6" fmla="*/ 24 w 52"/>
                  <a:gd name="T7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2" h="67">
                    <a:moveTo>
                      <a:pt x="24" y="0"/>
                    </a:moveTo>
                    <a:cubicBezTo>
                      <a:pt x="9" y="39"/>
                      <a:pt x="0" y="67"/>
                      <a:pt x="0" y="67"/>
                    </a:cubicBezTo>
                    <a:cubicBezTo>
                      <a:pt x="0" y="67"/>
                      <a:pt x="23" y="50"/>
                      <a:pt x="52" y="23"/>
                    </a:cubicBezTo>
                    <a:cubicBezTo>
                      <a:pt x="40" y="21"/>
                      <a:pt x="29" y="12"/>
                      <a:pt x="24" y="0"/>
                    </a:cubicBezTo>
                    <a:close/>
                  </a:path>
                </a:pathLst>
              </a:custGeom>
              <a:solidFill>
                <a:srgbClr val="DBDC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9" name="Freeform 390"/>
              <p:cNvSpPr/>
              <p:nvPr/>
            </p:nvSpPr>
            <p:spPr bwMode="auto">
              <a:xfrm>
                <a:off x="1028700" y="298450"/>
                <a:ext cx="593725" cy="712788"/>
              </a:xfrm>
              <a:custGeom>
                <a:avLst/>
                <a:gdLst>
                  <a:gd name="T0" fmla="*/ 61 w 211"/>
                  <a:gd name="T1" fmla="*/ 176 h 253"/>
                  <a:gd name="T2" fmla="*/ 12 w 211"/>
                  <a:gd name="T3" fmla="*/ 218 h 253"/>
                  <a:gd name="T4" fmla="*/ 0 w 211"/>
                  <a:gd name="T5" fmla="*/ 253 h 253"/>
                  <a:gd name="T6" fmla="*/ 52 w 211"/>
                  <a:gd name="T7" fmla="*/ 209 h 253"/>
                  <a:gd name="T8" fmla="*/ 211 w 211"/>
                  <a:gd name="T9" fmla="*/ 0 h 253"/>
                  <a:gd name="T10" fmla="*/ 61 w 211"/>
                  <a:gd name="T11" fmla="*/ 176 h 2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11" h="253">
                    <a:moveTo>
                      <a:pt x="61" y="176"/>
                    </a:moveTo>
                    <a:cubicBezTo>
                      <a:pt x="38" y="197"/>
                      <a:pt x="19" y="213"/>
                      <a:pt x="12" y="218"/>
                    </a:cubicBezTo>
                    <a:cubicBezTo>
                      <a:pt x="5" y="240"/>
                      <a:pt x="0" y="253"/>
                      <a:pt x="0" y="253"/>
                    </a:cubicBezTo>
                    <a:cubicBezTo>
                      <a:pt x="0" y="253"/>
                      <a:pt x="23" y="236"/>
                      <a:pt x="52" y="209"/>
                    </a:cubicBezTo>
                    <a:cubicBezTo>
                      <a:pt x="114" y="153"/>
                      <a:pt x="208" y="59"/>
                      <a:pt x="211" y="0"/>
                    </a:cubicBezTo>
                    <a:cubicBezTo>
                      <a:pt x="186" y="57"/>
                      <a:pt x="112" y="130"/>
                      <a:pt x="61" y="176"/>
                    </a:cubicBezTo>
                    <a:close/>
                  </a:path>
                </a:pathLst>
              </a:custGeom>
              <a:solidFill>
                <a:srgbClr val="DBDC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0" name="Freeform 391"/>
              <p:cNvSpPr/>
              <p:nvPr/>
            </p:nvSpPr>
            <p:spPr bwMode="auto">
              <a:xfrm>
                <a:off x="827088" y="850900"/>
                <a:ext cx="344488" cy="371475"/>
              </a:xfrm>
              <a:custGeom>
                <a:avLst/>
                <a:gdLst>
                  <a:gd name="T0" fmla="*/ 120 w 123"/>
                  <a:gd name="T1" fmla="*/ 72 h 132"/>
                  <a:gd name="T2" fmla="*/ 56 w 123"/>
                  <a:gd name="T3" fmla="*/ 128 h 132"/>
                  <a:gd name="T4" fmla="*/ 3 w 123"/>
                  <a:gd name="T5" fmla="*/ 60 h 132"/>
                  <a:gd name="T6" fmla="*/ 67 w 123"/>
                  <a:gd name="T7" fmla="*/ 4 h 132"/>
                  <a:gd name="T8" fmla="*/ 120 w 123"/>
                  <a:gd name="T9" fmla="*/ 72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3" h="132">
                    <a:moveTo>
                      <a:pt x="120" y="72"/>
                    </a:moveTo>
                    <a:cubicBezTo>
                      <a:pt x="117" y="107"/>
                      <a:pt x="88" y="132"/>
                      <a:pt x="56" y="128"/>
                    </a:cubicBezTo>
                    <a:cubicBezTo>
                      <a:pt x="23" y="125"/>
                      <a:pt x="0" y="94"/>
                      <a:pt x="3" y="60"/>
                    </a:cubicBezTo>
                    <a:cubicBezTo>
                      <a:pt x="6" y="25"/>
                      <a:pt x="35" y="0"/>
                      <a:pt x="67" y="4"/>
                    </a:cubicBezTo>
                    <a:cubicBezTo>
                      <a:pt x="100" y="7"/>
                      <a:pt x="123" y="38"/>
                      <a:pt x="120" y="72"/>
                    </a:cubicBezTo>
                    <a:close/>
                  </a:path>
                </a:pathLst>
              </a:custGeom>
              <a:solidFill>
                <a:srgbClr val="F8D0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1" name="Freeform 392"/>
              <p:cNvSpPr>
                <a:spLocks noEditPoints="1"/>
              </p:cNvSpPr>
              <p:nvPr/>
            </p:nvSpPr>
            <p:spPr bwMode="auto">
              <a:xfrm>
                <a:off x="865188" y="892175"/>
                <a:ext cx="268288" cy="287338"/>
              </a:xfrm>
              <a:custGeom>
                <a:avLst/>
                <a:gdLst>
                  <a:gd name="T0" fmla="*/ 87 w 95"/>
                  <a:gd name="T1" fmla="*/ 58 h 102"/>
                  <a:gd name="T2" fmla="*/ 81 w 95"/>
                  <a:gd name="T3" fmla="*/ 68 h 102"/>
                  <a:gd name="T4" fmla="*/ 72 w 95"/>
                  <a:gd name="T5" fmla="*/ 77 h 102"/>
                  <a:gd name="T6" fmla="*/ 57 w 95"/>
                  <a:gd name="T7" fmla="*/ 82 h 102"/>
                  <a:gd name="T8" fmla="*/ 27 w 95"/>
                  <a:gd name="T9" fmla="*/ 70 h 102"/>
                  <a:gd name="T10" fmla="*/ 1 w 95"/>
                  <a:gd name="T11" fmla="*/ 63 h 102"/>
                  <a:gd name="T12" fmla="*/ 18 w 95"/>
                  <a:gd name="T13" fmla="*/ 91 h 102"/>
                  <a:gd name="T14" fmla="*/ 43 w 95"/>
                  <a:gd name="T15" fmla="*/ 102 h 102"/>
                  <a:gd name="T16" fmla="*/ 58 w 95"/>
                  <a:gd name="T17" fmla="*/ 101 h 102"/>
                  <a:gd name="T18" fmla="*/ 77 w 95"/>
                  <a:gd name="T19" fmla="*/ 91 h 102"/>
                  <a:gd name="T20" fmla="*/ 95 w 95"/>
                  <a:gd name="T21" fmla="*/ 60 h 102"/>
                  <a:gd name="T22" fmla="*/ 95 w 95"/>
                  <a:gd name="T23" fmla="*/ 46 h 102"/>
                  <a:gd name="T24" fmla="*/ 11 w 95"/>
                  <a:gd name="T25" fmla="*/ 51 h 102"/>
                  <a:gd name="T26" fmla="*/ 18 w 95"/>
                  <a:gd name="T27" fmla="*/ 54 h 102"/>
                  <a:gd name="T28" fmla="*/ 7 w 95"/>
                  <a:gd name="T29" fmla="*/ 49 h 102"/>
                  <a:gd name="T30" fmla="*/ 95 w 95"/>
                  <a:gd name="T31" fmla="*/ 46 h 102"/>
                  <a:gd name="T32" fmla="*/ 89 w 95"/>
                  <a:gd name="T33" fmla="*/ 25 h 102"/>
                  <a:gd name="T34" fmla="*/ 77 w 95"/>
                  <a:gd name="T35" fmla="*/ 10 h 102"/>
                  <a:gd name="T36" fmla="*/ 71 w 95"/>
                  <a:gd name="T37" fmla="*/ 6 h 102"/>
                  <a:gd name="T38" fmla="*/ 42 w 95"/>
                  <a:gd name="T39" fmla="*/ 0 h 102"/>
                  <a:gd name="T40" fmla="*/ 10 w 95"/>
                  <a:gd name="T41" fmla="*/ 19 h 102"/>
                  <a:gd name="T42" fmla="*/ 0 w 95"/>
                  <a:gd name="T43" fmla="*/ 47 h 102"/>
                  <a:gd name="T44" fmla="*/ 4 w 95"/>
                  <a:gd name="T45" fmla="*/ 72 h 102"/>
                  <a:gd name="T46" fmla="*/ 28 w 95"/>
                  <a:gd name="T47" fmla="*/ 98 h 102"/>
                  <a:gd name="T48" fmla="*/ 43 w 95"/>
                  <a:gd name="T49" fmla="*/ 102 h 102"/>
                  <a:gd name="T50" fmla="*/ 69 w 95"/>
                  <a:gd name="T51" fmla="*/ 97 h 102"/>
                  <a:gd name="T52" fmla="*/ 86 w 95"/>
                  <a:gd name="T53" fmla="*/ 81 h 102"/>
                  <a:gd name="T54" fmla="*/ 95 w 95"/>
                  <a:gd name="T55" fmla="*/ 56 h 102"/>
                  <a:gd name="T56" fmla="*/ 76 w 95"/>
                  <a:gd name="T57" fmla="*/ 74 h 102"/>
                  <a:gd name="T58" fmla="*/ 71 w 95"/>
                  <a:gd name="T59" fmla="*/ 77 h 102"/>
                  <a:gd name="T60" fmla="*/ 55 w 95"/>
                  <a:gd name="T61" fmla="*/ 82 h 102"/>
                  <a:gd name="T62" fmla="*/ 26 w 95"/>
                  <a:gd name="T63" fmla="*/ 69 h 102"/>
                  <a:gd name="T64" fmla="*/ 18 w 95"/>
                  <a:gd name="T65" fmla="*/ 54 h 102"/>
                  <a:gd name="T66" fmla="*/ 17 w 95"/>
                  <a:gd name="T67" fmla="*/ 39 h 102"/>
                  <a:gd name="T68" fmla="*/ 34 w 95"/>
                  <a:gd name="T69" fmla="*/ 10 h 102"/>
                  <a:gd name="T70" fmla="*/ 61 w 95"/>
                  <a:gd name="T71" fmla="*/ 5 h 102"/>
                  <a:gd name="T72" fmla="*/ 70 w 95"/>
                  <a:gd name="T73" fmla="*/ 9 h 102"/>
                  <a:gd name="T74" fmla="*/ 87 w 95"/>
                  <a:gd name="T75" fmla="*/ 31 h 102"/>
                  <a:gd name="T76" fmla="*/ 89 w 95"/>
                  <a:gd name="T77" fmla="*/ 42 h 102"/>
                  <a:gd name="T78" fmla="*/ 87 w 95"/>
                  <a:gd name="T79" fmla="*/ 58 h 102"/>
                  <a:gd name="T80" fmla="*/ 81 w 95"/>
                  <a:gd name="T81" fmla="*/ 68 h 102"/>
                  <a:gd name="T82" fmla="*/ 7 w 95"/>
                  <a:gd name="T83" fmla="*/ 49 h 102"/>
                  <a:gd name="T84" fmla="*/ 11 w 95"/>
                  <a:gd name="T85" fmla="*/ 51 h 102"/>
                  <a:gd name="T86" fmla="*/ 18 w 95"/>
                  <a:gd name="T87" fmla="*/ 54 h 102"/>
                  <a:gd name="T88" fmla="*/ 17 w 95"/>
                  <a:gd name="T89" fmla="*/ 45 h 102"/>
                  <a:gd name="T90" fmla="*/ 87 w 95"/>
                  <a:gd name="T91" fmla="*/ 58 h 102"/>
                  <a:gd name="T92" fmla="*/ 81 w 95"/>
                  <a:gd name="T93" fmla="*/ 68 h 102"/>
                  <a:gd name="T94" fmla="*/ 72 w 95"/>
                  <a:gd name="T95" fmla="*/ 77 h 102"/>
                  <a:gd name="T96" fmla="*/ 57 w 95"/>
                  <a:gd name="T97" fmla="*/ 82 h 102"/>
                  <a:gd name="T98" fmla="*/ 27 w 95"/>
                  <a:gd name="T99" fmla="*/ 70 h 102"/>
                  <a:gd name="T100" fmla="*/ 1 w 95"/>
                  <a:gd name="T101" fmla="*/ 63 h 102"/>
                  <a:gd name="T102" fmla="*/ 18 w 95"/>
                  <a:gd name="T103" fmla="*/ 91 h 102"/>
                  <a:gd name="T104" fmla="*/ 43 w 95"/>
                  <a:gd name="T105" fmla="*/ 102 h 102"/>
                  <a:gd name="T106" fmla="*/ 58 w 95"/>
                  <a:gd name="T107" fmla="*/ 101 h 102"/>
                  <a:gd name="T108" fmla="*/ 77 w 95"/>
                  <a:gd name="T109" fmla="*/ 91 h 102"/>
                  <a:gd name="T110" fmla="*/ 95 w 95"/>
                  <a:gd name="T111" fmla="*/ 60 h 102"/>
                  <a:gd name="T112" fmla="*/ 95 w 95"/>
                  <a:gd name="T113" fmla="*/ 46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95" h="102">
                    <a:moveTo>
                      <a:pt x="95" y="46"/>
                    </a:moveTo>
                    <a:cubicBezTo>
                      <a:pt x="93" y="47"/>
                      <a:pt x="91" y="47"/>
                      <a:pt x="89" y="47"/>
                    </a:cubicBezTo>
                    <a:cubicBezTo>
                      <a:pt x="89" y="51"/>
                      <a:pt x="88" y="55"/>
                      <a:pt x="87" y="58"/>
                    </a:cubicBezTo>
                    <a:cubicBezTo>
                      <a:pt x="85" y="62"/>
                      <a:pt x="84" y="65"/>
                      <a:pt x="81" y="68"/>
                    </a:cubicBezTo>
                    <a:cubicBezTo>
                      <a:pt x="81" y="68"/>
                      <a:pt x="81" y="68"/>
                      <a:pt x="81" y="68"/>
                    </a:cubicBezTo>
                    <a:cubicBezTo>
                      <a:pt x="81" y="68"/>
                      <a:pt x="81" y="68"/>
                      <a:pt x="81" y="68"/>
                    </a:cubicBezTo>
                    <a:cubicBezTo>
                      <a:pt x="79" y="70"/>
                      <a:pt x="78" y="72"/>
                      <a:pt x="76" y="74"/>
                    </a:cubicBezTo>
                    <a:cubicBezTo>
                      <a:pt x="75" y="74"/>
                      <a:pt x="74" y="75"/>
                      <a:pt x="73" y="76"/>
                    </a:cubicBezTo>
                    <a:cubicBezTo>
                      <a:pt x="72" y="76"/>
                      <a:pt x="72" y="76"/>
                      <a:pt x="72" y="77"/>
                    </a:cubicBezTo>
                    <a:cubicBezTo>
                      <a:pt x="72" y="77"/>
                      <a:pt x="72" y="77"/>
                      <a:pt x="71" y="77"/>
                    </a:cubicBezTo>
                    <a:cubicBezTo>
                      <a:pt x="70" y="78"/>
                      <a:pt x="69" y="78"/>
                      <a:pt x="68" y="79"/>
                    </a:cubicBezTo>
                    <a:cubicBezTo>
                      <a:pt x="64" y="80"/>
                      <a:pt x="61" y="81"/>
                      <a:pt x="57" y="82"/>
                    </a:cubicBezTo>
                    <a:cubicBezTo>
                      <a:pt x="56" y="82"/>
                      <a:pt x="56" y="82"/>
                      <a:pt x="55" y="82"/>
                    </a:cubicBezTo>
                    <a:cubicBezTo>
                      <a:pt x="53" y="82"/>
                      <a:pt x="51" y="82"/>
                      <a:pt x="49" y="82"/>
                    </a:cubicBezTo>
                    <a:cubicBezTo>
                      <a:pt x="40" y="81"/>
                      <a:pt x="33" y="77"/>
                      <a:pt x="27" y="70"/>
                    </a:cubicBezTo>
                    <a:cubicBezTo>
                      <a:pt x="27" y="70"/>
                      <a:pt x="26" y="69"/>
                      <a:pt x="26" y="69"/>
                    </a:cubicBezTo>
                    <a:cubicBezTo>
                      <a:pt x="23" y="66"/>
                      <a:pt x="21" y="63"/>
                      <a:pt x="20" y="59"/>
                    </a:cubicBezTo>
                    <a:cubicBezTo>
                      <a:pt x="16" y="60"/>
                      <a:pt x="9" y="61"/>
                      <a:pt x="1" y="63"/>
                    </a:cubicBezTo>
                    <a:cubicBezTo>
                      <a:pt x="2" y="66"/>
                      <a:pt x="3" y="69"/>
                      <a:pt x="4" y="72"/>
                    </a:cubicBezTo>
                    <a:cubicBezTo>
                      <a:pt x="6" y="77"/>
                      <a:pt x="8" y="81"/>
                      <a:pt x="11" y="84"/>
                    </a:cubicBezTo>
                    <a:cubicBezTo>
                      <a:pt x="13" y="87"/>
                      <a:pt x="16" y="89"/>
                      <a:pt x="18" y="91"/>
                    </a:cubicBezTo>
                    <a:cubicBezTo>
                      <a:pt x="21" y="94"/>
                      <a:pt x="24" y="96"/>
                      <a:pt x="28" y="98"/>
                    </a:cubicBezTo>
                    <a:cubicBezTo>
                      <a:pt x="31" y="99"/>
                      <a:pt x="34" y="100"/>
                      <a:pt x="37" y="101"/>
                    </a:cubicBezTo>
                    <a:cubicBezTo>
                      <a:pt x="39" y="101"/>
                      <a:pt x="41" y="102"/>
                      <a:pt x="43" y="102"/>
                    </a:cubicBezTo>
                    <a:cubicBezTo>
                      <a:pt x="43" y="102"/>
                      <a:pt x="43" y="102"/>
                      <a:pt x="43" y="102"/>
                    </a:cubicBezTo>
                    <a:cubicBezTo>
                      <a:pt x="45" y="102"/>
                      <a:pt x="47" y="102"/>
                      <a:pt x="48" y="102"/>
                    </a:cubicBezTo>
                    <a:cubicBezTo>
                      <a:pt x="52" y="102"/>
                      <a:pt x="55" y="102"/>
                      <a:pt x="58" y="101"/>
                    </a:cubicBezTo>
                    <a:cubicBezTo>
                      <a:pt x="62" y="100"/>
                      <a:pt x="65" y="99"/>
                      <a:pt x="69" y="97"/>
                    </a:cubicBezTo>
                    <a:cubicBezTo>
                      <a:pt x="69" y="97"/>
                      <a:pt x="70" y="96"/>
                      <a:pt x="70" y="96"/>
                    </a:cubicBezTo>
                    <a:cubicBezTo>
                      <a:pt x="73" y="95"/>
                      <a:pt x="75" y="93"/>
                      <a:pt x="77" y="91"/>
                    </a:cubicBezTo>
                    <a:cubicBezTo>
                      <a:pt x="80" y="88"/>
                      <a:pt x="84" y="85"/>
                      <a:pt x="86" y="81"/>
                    </a:cubicBezTo>
                    <a:cubicBezTo>
                      <a:pt x="88" y="78"/>
                      <a:pt x="90" y="76"/>
                      <a:pt x="91" y="72"/>
                    </a:cubicBezTo>
                    <a:cubicBezTo>
                      <a:pt x="93" y="69"/>
                      <a:pt x="94" y="64"/>
                      <a:pt x="95" y="60"/>
                    </a:cubicBezTo>
                    <a:cubicBezTo>
                      <a:pt x="95" y="59"/>
                      <a:pt x="95" y="58"/>
                      <a:pt x="95" y="56"/>
                    </a:cubicBezTo>
                    <a:cubicBezTo>
                      <a:pt x="95" y="55"/>
                      <a:pt x="95" y="55"/>
                      <a:pt x="95" y="55"/>
                    </a:cubicBezTo>
                    <a:cubicBezTo>
                      <a:pt x="95" y="52"/>
                      <a:pt x="95" y="49"/>
                      <a:pt x="95" y="46"/>
                    </a:cubicBezTo>
                    <a:close/>
                    <a:moveTo>
                      <a:pt x="11" y="51"/>
                    </a:moveTo>
                    <a:cubicBezTo>
                      <a:pt x="11" y="51"/>
                      <a:pt x="11" y="51"/>
                      <a:pt x="11" y="51"/>
                    </a:cubicBezTo>
                    <a:cubicBezTo>
                      <a:pt x="11" y="51"/>
                      <a:pt x="11" y="51"/>
                      <a:pt x="11" y="51"/>
                    </a:cubicBezTo>
                    <a:cubicBezTo>
                      <a:pt x="12" y="51"/>
                      <a:pt x="13" y="52"/>
                      <a:pt x="14" y="52"/>
                    </a:cubicBezTo>
                    <a:cubicBezTo>
                      <a:pt x="15" y="53"/>
                      <a:pt x="17" y="53"/>
                      <a:pt x="18" y="54"/>
                    </a:cubicBezTo>
                    <a:cubicBezTo>
                      <a:pt x="18" y="54"/>
                      <a:pt x="18" y="54"/>
                      <a:pt x="18" y="54"/>
                    </a:cubicBezTo>
                    <a:cubicBezTo>
                      <a:pt x="18" y="54"/>
                      <a:pt x="18" y="54"/>
                      <a:pt x="18" y="54"/>
                    </a:cubicBezTo>
                    <a:cubicBezTo>
                      <a:pt x="17" y="51"/>
                      <a:pt x="17" y="48"/>
                      <a:pt x="17" y="45"/>
                    </a:cubicBezTo>
                    <a:cubicBezTo>
                      <a:pt x="13" y="46"/>
                      <a:pt x="10" y="48"/>
                      <a:pt x="7" y="49"/>
                    </a:cubicBezTo>
                    <a:cubicBezTo>
                      <a:pt x="8" y="50"/>
                      <a:pt x="8" y="50"/>
                      <a:pt x="9" y="50"/>
                    </a:cubicBezTo>
                    <a:cubicBezTo>
                      <a:pt x="10" y="50"/>
                      <a:pt x="11" y="51"/>
                      <a:pt x="11" y="51"/>
                    </a:cubicBezTo>
                    <a:close/>
                    <a:moveTo>
                      <a:pt x="95" y="46"/>
                    </a:moveTo>
                    <a:cubicBezTo>
                      <a:pt x="95" y="42"/>
                      <a:pt x="94" y="37"/>
                      <a:pt x="92" y="33"/>
                    </a:cubicBezTo>
                    <a:cubicBezTo>
                      <a:pt x="92" y="31"/>
                      <a:pt x="91" y="30"/>
                      <a:pt x="90" y="28"/>
                    </a:cubicBezTo>
                    <a:cubicBezTo>
                      <a:pt x="90" y="27"/>
                      <a:pt x="89" y="26"/>
                      <a:pt x="89" y="25"/>
                    </a:cubicBezTo>
                    <a:cubicBezTo>
                      <a:pt x="89" y="25"/>
                      <a:pt x="89" y="25"/>
                      <a:pt x="89" y="25"/>
                    </a:cubicBezTo>
                    <a:cubicBezTo>
                      <a:pt x="88" y="23"/>
                      <a:pt x="87" y="21"/>
                      <a:pt x="85" y="20"/>
                    </a:cubicBezTo>
                    <a:cubicBezTo>
                      <a:pt x="83" y="16"/>
                      <a:pt x="80" y="13"/>
                      <a:pt x="77" y="10"/>
                    </a:cubicBezTo>
                    <a:cubicBezTo>
                      <a:pt x="77" y="10"/>
                      <a:pt x="77" y="10"/>
                      <a:pt x="77" y="10"/>
                    </a:cubicBezTo>
                    <a:cubicBezTo>
                      <a:pt x="75" y="9"/>
                      <a:pt x="73" y="8"/>
                      <a:pt x="71" y="7"/>
                    </a:cubicBezTo>
                    <a:cubicBezTo>
                      <a:pt x="71" y="6"/>
                      <a:pt x="71" y="6"/>
                      <a:pt x="71" y="6"/>
                    </a:cubicBezTo>
                    <a:cubicBezTo>
                      <a:pt x="68" y="5"/>
                      <a:pt x="65" y="3"/>
                      <a:pt x="62" y="2"/>
                    </a:cubicBezTo>
                    <a:cubicBezTo>
                      <a:pt x="59" y="1"/>
                      <a:pt x="56" y="0"/>
                      <a:pt x="52" y="0"/>
                    </a:cubicBezTo>
                    <a:cubicBezTo>
                      <a:pt x="49" y="0"/>
                      <a:pt x="46" y="0"/>
                      <a:pt x="42" y="0"/>
                    </a:cubicBezTo>
                    <a:cubicBezTo>
                      <a:pt x="39" y="1"/>
                      <a:pt x="36" y="1"/>
                      <a:pt x="33" y="2"/>
                    </a:cubicBezTo>
                    <a:cubicBezTo>
                      <a:pt x="27" y="4"/>
                      <a:pt x="21" y="8"/>
                      <a:pt x="16" y="12"/>
                    </a:cubicBezTo>
                    <a:cubicBezTo>
                      <a:pt x="14" y="14"/>
                      <a:pt x="12" y="17"/>
                      <a:pt x="10" y="19"/>
                    </a:cubicBezTo>
                    <a:cubicBezTo>
                      <a:pt x="6" y="24"/>
                      <a:pt x="3" y="30"/>
                      <a:pt x="2" y="36"/>
                    </a:cubicBezTo>
                    <a:cubicBezTo>
                      <a:pt x="1" y="39"/>
                      <a:pt x="0" y="43"/>
                      <a:pt x="0" y="46"/>
                    </a:cubicBezTo>
                    <a:cubicBezTo>
                      <a:pt x="0" y="47"/>
                      <a:pt x="0" y="47"/>
                      <a:pt x="0" y="47"/>
                    </a:cubicBezTo>
                    <a:cubicBezTo>
                      <a:pt x="0" y="49"/>
                      <a:pt x="0" y="52"/>
                      <a:pt x="0" y="55"/>
                    </a:cubicBezTo>
                    <a:cubicBezTo>
                      <a:pt x="0" y="57"/>
                      <a:pt x="0" y="60"/>
                      <a:pt x="1" y="63"/>
                    </a:cubicBezTo>
                    <a:cubicBezTo>
                      <a:pt x="2" y="66"/>
                      <a:pt x="3" y="69"/>
                      <a:pt x="4" y="72"/>
                    </a:cubicBezTo>
                    <a:cubicBezTo>
                      <a:pt x="6" y="77"/>
                      <a:pt x="8" y="81"/>
                      <a:pt x="11" y="84"/>
                    </a:cubicBezTo>
                    <a:cubicBezTo>
                      <a:pt x="13" y="87"/>
                      <a:pt x="16" y="89"/>
                      <a:pt x="18" y="91"/>
                    </a:cubicBezTo>
                    <a:cubicBezTo>
                      <a:pt x="21" y="94"/>
                      <a:pt x="24" y="96"/>
                      <a:pt x="28" y="98"/>
                    </a:cubicBezTo>
                    <a:cubicBezTo>
                      <a:pt x="31" y="99"/>
                      <a:pt x="34" y="100"/>
                      <a:pt x="37" y="101"/>
                    </a:cubicBezTo>
                    <a:cubicBezTo>
                      <a:pt x="39" y="101"/>
                      <a:pt x="41" y="102"/>
                      <a:pt x="43" y="102"/>
                    </a:cubicBezTo>
                    <a:cubicBezTo>
                      <a:pt x="43" y="102"/>
                      <a:pt x="43" y="102"/>
                      <a:pt x="43" y="102"/>
                    </a:cubicBezTo>
                    <a:cubicBezTo>
                      <a:pt x="45" y="102"/>
                      <a:pt x="47" y="102"/>
                      <a:pt x="48" y="102"/>
                    </a:cubicBezTo>
                    <a:cubicBezTo>
                      <a:pt x="52" y="102"/>
                      <a:pt x="55" y="102"/>
                      <a:pt x="58" y="101"/>
                    </a:cubicBezTo>
                    <a:cubicBezTo>
                      <a:pt x="62" y="100"/>
                      <a:pt x="65" y="99"/>
                      <a:pt x="69" y="97"/>
                    </a:cubicBezTo>
                    <a:cubicBezTo>
                      <a:pt x="69" y="97"/>
                      <a:pt x="70" y="96"/>
                      <a:pt x="70" y="96"/>
                    </a:cubicBezTo>
                    <a:cubicBezTo>
                      <a:pt x="73" y="95"/>
                      <a:pt x="75" y="93"/>
                      <a:pt x="77" y="91"/>
                    </a:cubicBezTo>
                    <a:cubicBezTo>
                      <a:pt x="80" y="88"/>
                      <a:pt x="84" y="85"/>
                      <a:pt x="86" y="81"/>
                    </a:cubicBezTo>
                    <a:cubicBezTo>
                      <a:pt x="88" y="78"/>
                      <a:pt x="90" y="76"/>
                      <a:pt x="91" y="72"/>
                    </a:cubicBezTo>
                    <a:cubicBezTo>
                      <a:pt x="93" y="69"/>
                      <a:pt x="94" y="64"/>
                      <a:pt x="95" y="60"/>
                    </a:cubicBezTo>
                    <a:cubicBezTo>
                      <a:pt x="95" y="59"/>
                      <a:pt x="95" y="58"/>
                      <a:pt x="95" y="56"/>
                    </a:cubicBezTo>
                    <a:cubicBezTo>
                      <a:pt x="95" y="55"/>
                      <a:pt x="95" y="55"/>
                      <a:pt x="95" y="55"/>
                    </a:cubicBezTo>
                    <a:cubicBezTo>
                      <a:pt x="95" y="52"/>
                      <a:pt x="95" y="49"/>
                      <a:pt x="95" y="46"/>
                    </a:cubicBezTo>
                    <a:close/>
                    <a:moveTo>
                      <a:pt x="76" y="74"/>
                    </a:moveTo>
                    <a:cubicBezTo>
                      <a:pt x="75" y="74"/>
                      <a:pt x="74" y="75"/>
                      <a:pt x="73" y="76"/>
                    </a:cubicBezTo>
                    <a:cubicBezTo>
                      <a:pt x="72" y="76"/>
                      <a:pt x="72" y="76"/>
                      <a:pt x="72" y="77"/>
                    </a:cubicBezTo>
                    <a:cubicBezTo>
                      <a:pt x="72" y="77"/>
                      <a:pt x="72" y="77"/>
                      <a:pt x="71" y="77"/>
                    </a:cubicBezTo>
                    <a:cubicBezTo>
                      <a:pt x="70" y="78"/>
                      <a:pt x="69" y="78"/>
                      <a:pt x="68" y="79"/>
                    </a:cubicBezTo>
                    <a:cubicBezTo>
                      <a:pt x="64" y="80"/>
                      <a:pt x="61" y="81"/>
                      <a:pt x="57" y="82"/>
                    </a:cubicBezTo>
                    <a:cubicBezTo>
                      <a:pt x="56" y="82"/>
                      <a:pt x="56" y="82"/>
                      <a:pt x="55" y="82"/>
                    </a:cubicBezTo>
                    <a:cubicBezTo>
                      <a:pt x="53" y="82"/>
                      <a:pt x="51" y="82"/>
                      <a:pt x="49" y="82"/>
                    </a:cubicBezTo>
                    <a:cubicBezTo>
                      <a:pt x="40" y="81"/>
                      <a:pt x="33" y="77"/>
                      <a:pt x="27" y="70"/>
                    </a:cubicBezTo>
                    <a:cubicBezTo>
                      <a:pt x="27" y="70"/>
                      <a:pt x="26" y="69"/>
                      <a:pt x="26" y="69"/>
                    </a:cubicBezTo>
                    <a:cubicBezTo>
                      <a:pt x="23" y="66"/>
                      <a:pt x="21" y="63"/>
                      <a:pt x="20" y="59"/>
                    </a:cubicBezTo>
                    <a:cubicBezTo>
                      <a:pt x="19" y="57"/>
                      <a:pt x="19" y="56"/>
                      <a:pt x="18" y="54"/>
                    </a:cubicBezTo>
                    <a:cubicBezTo>
                      <a:pt x="18" y="54"/>
                      <a:pt x="18" y="54"/>
                      <a:pt x="18" y="54"/>
                    </a:cubicBezTo>
                    <a:cubicBezTo>
                      <a:pt x="17" y="51"/>
                      <a:pt x="17" y="48"/>
                      <a:pt x="17" y="45"/>
                    </a:cubicBezTo>
                    <a:cubicBezTo>
                      <a:pt x="17" y="44"/>
                      <a:pt x="17" y="43"/>
                      <a:pt x="17" y="42"/>
                    </a:cubicBezTo>
                    <a:cubicBezTo>
                      <a:pt x="17" y="41"/>
                      <a:pt x="17" y="40"/>
                      <a:pt x="17" y="39"/>
                    </a:cubicBezTo>
                    <a:cubicBezTo>
                      <a:pt x="17" y="37"/>
                      <a:pt x="18" y="34"/>
                      <a:pt x="19" y="31"/>
                    </a:cubicBezTo>
                    <a:cubicBezTo>
                      <a:pt x="20" y="28"/>
                      <a:pt x="21" y="24"/>
                      <a:pt x="23" y="21"/>
                    </a:cubicBezTo>
                    <a:cubicBezTo>
                      <a:pt x="26" y="17"/>
                      <a:pt x="30" y="13"/>
                      <a:pt x="34" y="10"/>
                    </a:cubicBezTo>
                    <a:cubicBezTo>
                      <a:pt x="37" y="8"/>
                      <a:pt x="40" y="7"/>
                      <a:pt x="43" y="6"/>
                    </a:cubicBezTo>
                    <a:cubicBezTo>
                      <a:pt x="47" y="5"/>
                      <a:pt x="52" y="4"/>
                      <a:pt x="57" y="5"/>
                    </a:cubicBezTo>
                    <a:cubicBezTo>
                      <a:pt x="58" y="5"/>
                      <a:pt x="60" y="5"/>
                      <a:pt x="61" y="5"/>
                    </a:cubicBezTo>
                    <a:cubicBezTo>
                      <a:pt x="63" y="6"/>
                      <a:pt x="65" y="7"/>
                      <a:pt x="67" y="7"/>
                    </a:cubicBezTo>
                    <a:cubicBezTo>
                      <a:pt x="67" y="7"/>
                      <a:pt x="67" y="7"/>
                      <a:pt x="67" y="7"/>
                    </a:cubicBezTo>
                    <a:cubicBezTo>
                      <a:pt x="68" y="8"/>
                      <a:pt x="69" y="8"/>
                      <a:pt x="70" y="9"/>
                    </a:cubicBezTo>
                    <a:cubicBezTo>
                      <a:pt x="70" y="9"/>
                      <a:pt x="70" y="9"/>
                      <a:pt x="70" y="9"/>
                    </a:cubicBezTo>
                    <a:cubicBezTo>
                      <a:pt x="75" y="12"/>
                      <a:pt x="80" y="16"/>
                      <a:pt x="83" y="22"/>
                    </a:cubicBezTo>
                    <a:cubicBezTo>
                      <a:pt x="85" y="24"/>
                      <a:pt x="86" y="27"/>
                      <a:pt x="87" y="31"/>
                    </a:cubicBezTo>
                    <a:cubicBezTo>
                      <a:pt x="88" y="32"/>
                      <a:pt x="88" y="33"/>
                      <a:pt x="88" y="33"/>
                    </a:cubicBezTo>
                    <a:cubicBezTo>
                      <a:pt x="89" y="36"/>
                      <a:pt x="89" y="39"/>
                      <a:pt x="89" y="42"/>
                    </a:cubicBezTo>
                    <a:cubicBezTo>
                      <a:pt x="89" y="42"/>
                      <a:pt x="89" y="42"/>
                      <a:pt x="89" y="42"/>
                    </a:cubicBezTo>
                    <a:cubicBezTo>
                      <a:pt x="89" y="43"/>
                      <a:pt x="89" y="45"/>
                      <a:pt x="89" y="47"/>
                    </a:cubicBezTo>
                    <a:cubicBezTo>
                      <a:pt x="89" y="47"/>
                      <a:pt x="89" y="47"/>
                      <a:pt x="89" y="47"/>
                    </a:cubicBezTo>
                    <a:cubicBezTo>
                      <a:pt x="89" y="51"/>
                      <a:pt x="88" y="55"/>
                      <a:pt x="87" y="58"/>
                    </a:cubicBezTo>
                    <a:cubicBezTo>
                      <a:pt x="85" y="62"/>
                      <a:pt x="84" y="65"/>
                      <a:pt x="81" y="68"/>
                    </a:cubicBezTo>
                    <a:cubicBezTo>
                      <a:pt x="81" y="68"/>
                      <a:pt x="81" y="68"/>
                      <a:pt x="81" y="68"/>
                    </a:cubicBezTo>
                    <a:cubicBezTo>
                      <a:pt x="81" y="68"/>
                      <a:pt x="81" y="68"/>
                      <a:pt x="81" y="68"/>
                    </a:cubicBezTo>
                    <a:cubicBezTo>
                      <a:pt x="79" y="70"/>
                      <a:pt x="78" y="72"/>
                      <a:pt x="76" y="74"/>
                    </a:cubicBezTo>
                    <a:close/>
                    <a:moveTo>
                      <a:pt x="17" y="45"/>
                    </a:moveTo>
                    <a:cubicBezTo>
                      <a:pt x="13" y="46"/>
                      <a:pt x="10" y="48"/>
                      <a:pt x="7" y="49"/>
                    </a:cubicBezTo>
                    <a:cubicBezTo>
                      <a:pt x="8" y="50"/>
                      <a:pt x="8" y="50"/>
                      <a:pt x="9" y="50"/>
                    </a:cubicBezTo>
                    <a:cubicBezTo>
                      <a:pt x="10" y="50"/>
                      <a:pt x="11" y="51"/>
                      <a:pt x="11" y="51"/>
                    </a:cubicBezTo>
                    <a:cubicBezTo>
                      <a:pt x="11" y="51"/>
                      <a:pt x="11" y="51"/>
                      <a:pt x="11" y="51"/>
                    </a:cubicBezTo>
                    <a:cubicBezTo>
                      <a:pt x="11" y="51"/>
                      <a:pt x="11" y="51"/>
                      <a:pt x="11" y="51"/>
                    </a:cubicBezTo>
                    <a:cubicBezTo>
                      <a:pt x="12" y="51"/>
                      <a:pt x="13" y="52"/>
                      <a:pt x="14" y="52"/>
                    </a:cubicBezTo>
                    <a:cubicBezTo>
                      <a:pt x="15" y="53"/>
                      <a:pt x="17" y="53"/>
                      <a:pt x="18" y="54"/>
                    </a:cubicBezTo>
                    <a:cubicBezTo>
                      <a:pt x="18" y="54"/>
                      <a:pt x="18" y="54"/>
                      <a:pt x="18" y="54"/>
                    </a:cubicBezTo>
                    <a:cubicBezTo>
                      <a:pt x="18" y="54"/>
                      <a:pt x="18" y="54"/>
                      <a:pt x="18" y="54"/>
                    </a:cubicBezTo>
                    <a:cubicBezTo>
                      <a:pt x="17" y="51"/>
                      <a:pt x="17" y="48"/>
                      <a:pt x="17" y="45"/>
                    </a:cubicBezTo>
                    <a:close/>
                    <a:moveTo>
                      <a:pt x="95" y="46"/>
                    </a:moveTo>
                    <a:cubicBezTo>
                      <a:pt x="93" y="47"/>
                      <a:pt x="91" y="47"/>
                      <a:pt x="89" y="47"/>
                    </a:cubicBezTo>
                    <a:cubicBezTo>
                      <a:pt x="89" y="51"/>
                      <a:pt x="88" y="55"/>
                      <a:pt x="87" y="58"/>
                    </a:cubicBezTo>
                    <a:cubicBezTo>
                      <a:pt x="85" y="62"/>
                      <a:pt x="84" y="65"/>
                      <a:pt x="81" y="68"/>
                    </a:cubicBezTo>
                    <a:cubicBezTo>
                      <a:pt x="81" y="68"/>
                      <a:pt x="81" y="68"/>
                      <a:pt x="81" y="68"/>
                    </a:cubicBezTo>
                    <a:cubicBezTo>
                      <a:pt x="81" y="68"/>
                      <a:pt x="81" y="68"/>
                      <a:pt x="81" y="68"/>
                    </a:cubicBezTo>
                    <a:cubicBezTo>
                      <a:pt x="79" y="70"/>
                      <a:pt x="78" y="72"/>
                      <a:pt x="76" y="74"/>
                    </a:cubicBezTo>
                    <a:cubicBezTo>
                      <a:pt x="75" y="74"/>
                      <a:pt x="74" y="75"/>
                      <a:pt x="73" y="76"/>
                    </a:cubicBezTo>
                    <a:cubicBezTo>
                      <a:pt x="72" y="76"/>
                      <a:pt x="72" y="76"/>
                      <a:pt x="72" y="77"/>
                    </a:cubicBezTo>
                    <a:cubicBezTo>
                      <a:pt x="72" y="77"/>
                      <a:pt x="72" y="77"/>
                      <a:pt x="71" y="77"/>
                    </a:cubicBezTo>
                    <a:cubicBezTo>
                      <a:pt x="70" y="78"/>
                      <a:pt x="69" y="78"/>
                      <a:pt x="68" y="79"/>
                    </a:cubicBezTo>
                    <a:cubicBezTo>
                      <a:pt x="64" y="80"/>
                      <a:pt x="61" y="81"/>
                      <a:pt x="57" y="82"/>
                    </a:cubicBezTo>
                    <a:cubicBezTo>
                      <a:pt x="56" y="82"/>
                      <a:pt x="56" y="82"/>
                      <a:pt x="55" y="82"/>
                    </a:cubicBezTo>
                    <a:cubicBezTo>
                      <a:pt x="53" y="82"/>
                      <a:pt x="51" y="82"/>
                      <a:pt x="49" y="82"/>
                    </a:cubicBezTo>
                    <a:cubicBezTo>
                      <a:pt x="40" y="81"/>
                      <a:pt x="33" y="77"/>
                      <a:pt x="27" y="70"/>
                    </a:cubicBezTo>
                    <a:cubicBezTo>
                      <a:pt x="27" y="70"/>
                      <a:pt x="26" y="69"/>
                      <a:pt x="26" y="69"/>
                    </a:cubicBezTo>
                    <a:cubicBezTo>
                      <a:pt x="23" y="66"/>
                      <a:pt x="21" y="63"/>
                      <a:pt x="20" y="59"/>
                    </a:cubicBezTo>
                    <a:cubicBezTo>
                      <a:pt x="16" y="60"/>
                      <a:pt x="9" y="61"/>
                      <a:pt x="1" y="63"/>
                    </a:cubicBezTo>
                    <a:cubicBezTo>
                      <a:pt x="2" y="66"/>
                      <a:pt x="3" y="69"/>
                      <a:pt x="4" y="72"/>
                    </a:cubicBezTo>
                    <a:cubicBezTo>
                      <a:pt x="6" y="77"/>
                      <a:pt x="8" y="81"/>
                      <a:pt x="11" y="84"/>
                    </a:cubicBezTo>
                    <a:cubicBezTo>
                      <a:pt x="13" y="87"/>
                      <a:pt x="16" y="89"/>
                      <a:pt x="18" y="91"/>
                    </a:cubicBezTo>
                    <a:cubicBezTo>
                      <a:pt x="21" y="94"/>
                      <a:pt x="24" y="96"/>
                      <a:pt x="28" y="98"/>
                    </a:cubicBezTo>
                    <a:cubicBezTo>
                      <a:pt x="31" y="99"/>
                      <a:pt x="34" y="100"/>
                      <a:pt x="37" y="101"/>
                    </a:cubicBezTo>
                    <a:cubicBezTo>
                      <a:pt x="39" y="101"/>
                      <a:pt x="41" y="102"/>
                      <a:pt x="43" y="102"/>
                    </a:cubicBezTo>
                    <a:cubicBezTo>
                      <a:pt x="43" y="102"/>
                      <a:pt x="43" y="102"/>
                      <a:pt x="43" y="102"/>
                    </a:cubicBezTo>
                    <a:cubicBezTo>
                      <a:pt x="45" y="102"/>
                      <a:pt x="47" y="102"/>
                      <a:pt x="48" y="102"/>
                    </a:cubicBezTo>
                    <a:cubicBezTo>
                      <a:pt x="52" y="102"/>
                      <a:pt x="55" y="102"/>
                      <a:pt x="58" y="101"/>
                    </a:cubicBezTo>
                    <a:cubicBezTo>
                      <a:pt x="62" y="100"/>
                      <a:pt x="65" y="99"/>
                      <a:pt x="69" y="97"/>
                    </a:cubicBezTo>
                    <a:cubicBezTo>
                      <a:pt x="69" y="97"/>
                      <a:pt x="70" y="96"/>
                      <a:pt x="70" y="96"/>
                    </a:cubicBezTo>
                    <a:cubicBezTo>
                      <a:pt x="73" y="95"/>
                      <a:pt x="75" y="93"/>
                      <a:pt x="77" y="91"/>
                    </a:cubicBezTo>
                    <a:cubicBezTo>
                      <a:pt x="80" y="88"/>
                      <a:pt x="84" y="85"/>
                      <a:pt x="86" y="81"/>
                    </a:cubicBezTo>
                    <a:cubicBezTo>
                      <a:pt x="88" y="78"/>
                      <a:pt x="90" y="76"/>
                      <a:pt x="91" y="72"/>
                    </a:cubicBezTo>
                    <a:cubicBezTo>
                      <a:pt x="93" y="69"/>
                      <a:pt x="94" y="64"/>
                      <a:pt x="95" y="60"/>
                    </a:cubicBezTo>
                    <a:cubicBezTo>
                      <a:pt x="95" y="59"/>
                      <a:pt x="95" y="58"/>
                      <a:pt x="95" y="56"/>
                    </a:cubicBezTo>
                    <a:cubicBezTo>
                      <a:pt x="95" y="55"/>
                      <a:pt x="95" y="55"/>
                      <a:pt x="95" y="55"/>
                    </a:cubicBezTo>
                    <a:cubicBezTo>
                      <a:pt x="95" y="52"/>
                      <a:pt x="95" y="49"/>
                      <a:pt x="95" y="46"/>
                    </a:cubicBezTo>
                    <a:close/>
                  </a:path>
                </a:pathLst>
              </a:custGeom>
              <a:solidFill>
                <a:srgbClr val="F3AE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2" name="Freeform 393"/>
              <p:cNvSpPr/>
              <p:nvPr/>
            </p:nvSpPr>
            <p:spPr bwMode="auto">
              <a:xfrm>
                <a:off x="973138" y="909638"/>
                <a:ext cx="150813" cy="160338"/>
              </a:xfrm>
              <a:custGeom>
                <a:avLst/>
                <a:gdLst>
                  <a:gd name="T0" fmla="*/ 52 w 54"/>
                  <a:gd name="T1" fmla="*/ 31 h 57"/>
                  <a:gd name="T2" fmla="*/ 24 w 54"/>
                  <a:gd name="T3" fmla="*/ 55 h 57"/>
                  <a:gd name="T4" fmla="*/ 2 w 54"/>
                  <a:gd name="T5" fmla="*/ 26 h 57"/>
                  <a:gd name="T6" fmla="*/ 30 w 54"/>
                  <a:gd name="T7" fmla="*/ 1 h 57"/>
                  <a:gd name="T8" fmla="*/ 52 w 54"/>
                  <a:gd name="T9" fmla="*/ 31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4" h="57">
                    <a:moveTo>
                      <a:pt x="52" y="31"/>
                    </a:moveTo>
                    <a:cubicBezTo>
                      <a:pt x="51" y="46"/>
                      <a:pt x="38" y="57"/>
                      <a:pt x="24" y="55"/>
                    </a:cubicBezTo>
                    <a:cubicBezTo>
                      <a:pt x="11" y="54"/>
                      <a:pt x="0" y="41"/>
                      <a:pt x="2" y="26"/>
                    </a:cubicBezTo>
                    <a:cubicBezTo>
                      <a:pt x="3" y="11"/>
                      <a:pt x="16" y="0"/>
                      <a:pt x="30" y="1"/>
                    </a:cubicBezTo>
                    <a:cubicBezTo>
                      <a:pt x="43" y="3"/>
                      <a:pt x="54" y="16"/>
                      <a:pt x="52" y="31"/>
                    </a:cubicBezTo>
                    <a:close/>
                  </a:path>
                </a:pathLst>
              </a:custGeom>
              <a:solidFill>
                <a:srgbClr val="FFEA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</p:grpSp>
      <p:grpSp>
        <p:nvGrpSpPr>
          <p:cNvPr id="494" name="组合 493"/>
          <p:cNvGrpSpPr/>
          <p:nvPr/>
        </p:nvGrpSpPr>
        <p:grpSpPr>
          <a:xfrm flipH="1">
            <a:off x="-1678" y="5453966"/>
            <a:ext cx="1894810" cy="1546145"/>
            <a:chOff x="8598125" y="-147275"/>
            <a:chExt cx="3083452" cy="2516063"/>
          </a:xfrm>
        </p:grpSpPr>
        <p:sp>
          <p:nvSpPr>
            <p:cNvPr id="495" name="Freeform 397"/>
            <p:cNvSpPr/>
            <p:nvPr/>
          </p:nvSpPr>
          <p:spPr bwMode="auto">
            <a:xfrm>
              <a:off x="8598125" y="162548"/>
              <a:ext cx="2978734" cy="2003750"/>
            </a:xfrm>
            <a:custGeom>
              <a:avLst/>
              <a:gdLst>
                <a:gd name="T0" fmla="*/ 718 w 971"/>
                <a:gd name="T1" fmla="*/ 28 h 652"/>
                <a:gd name="T2" fmla="*/ 659 w 971"/>
                <a:gd name="T3" fmla="*/ 252 h 652"/>
                <a:gd name="T4" fmla="*/ 576 w 971"/>
                <a:gd name="T5" fmla="*/ 286 h 652"/>
                <a:gd name="T6" fmla="*/ 556 w 971"/>
                <a:gd name="T7" fmla="*/ 242 h 652"/>
                <a:gd name="T8" fmla="*/ 554 w 971"/>
                <a:gd name="T9" fmla="*/ 130 h 652"/>
                <a:gd name="T10" fmla="*/ 545 w 971"/>
                <a:gd name="T11" fmla="*/ 109 h 652"/>
                <a:gd name="T12" fmla="*/ 527 w 971"/>
                <a:gd name="T13" fmla="*/ 102 h 652"/>
                <a:gd name="T14" fmla="*/ 523 w 971"/>
                <a:gd name="T15" fmla="*/ 102 h 652"/>
                <a:gd name="T16" fmla="*/ 459 w 971"/>
                <a:gd name="T17" fmla="*/ 141 h 652"/>
                <a:gd name="T18" fmla="*/ 425 w 971"/>
                <a:gd name="T19" fmla="*/ 175 h 652"/>
                <a:gd name="T20" fmla="*/ 413 w 971"/>
                <a:gd name="T21" fmla="*/ 191 h 652"/>
                <a:gd name="T22" fmla="*/ 393 w 971"/>
                <a:gd name="T23" fmla="*/ 184 h 652"/>
                <a:gd name="T24" fmla="*/ 371 w 971"/>
                <a:gd name="T25" fmla="*/ 172 h 652"/>
                <a:gd name="T26" fmla="*/ 346 w 971"/>
                <a:gd name="T27" fmla="*/ 173 h 652"/>
                <a:gd name="T28" fmla="*/ 242 w 971"/>
                <a:gd name="T29" fmla="*/ 252 h 652"/>
                <a:gd name="T30" fmla="*/ 224 w 971"/>
                <a:gd name="T31" fmla="*/ 277 h 652"/>
                <a:gd name="T32" fmla="*/ 185 w 971"/>
                <a:gd name="T33" fmla="*/ 337 h 652"/>
                <a:gd name="T34" fmla="*/ 162 w 971"/>
                <a:gd name="T35" fmla="*/ 399 h 652"/>
                <a:gd name="T36" fmla="*/ 24 w 971"/>
                <a:gd name="T37" fmla="*/ 357 h 652"/>
                <a:gd name="T38" fmla="*/ 2 w 971"/>
                <a:gd name="T39" fmla="*/ 371 h 652"/>
                <a:gd name="T40" fmla="*/ 52 w 971"/>
                <a:gd name="T41" fmla="*/ 622 h 652"/>
                <a:gd name="T42" fmla="*/ 960 w 971"/>
                <a:gd name="T43" fmla="*/ 652 h 652"/>
                <a:gd name="T44" fmla="*/ 936 w 971"/>
                <a:gd name="T45" fmla="*/ 622 h 652"/>
                <a:gd name="T46" fmla="*/ 943 w 971"/>
                <a:gd name="T47" fmla="*/ 617 h 652"/>
                <a:gd name="T48" fmla="*/ 950 w 971"/>
                <a:gd name="T49" fmla="*/ 616 h 652"/>
                <a:gd name="T50" fmla="*/ 953 w 971"/>
                <a:gd name="T51" fmla="*/ 616 h 652"/>
                <a:gd name="T52" fmla="*/ 958 w 971"/>
                <a:gd name="T53" fmla="*/ 615 h 652"/>
                <a:gd name="T54" fmla="*/ 970 w 971"/>
                <a:gd name="T55" fmla="*/ 612 h 652"/>
                <a:gd name="T56" fmla="*/ 964 w 971"/>
                <a:gd name="T57" fmla="*/ 537 h 652"/>
                <a:gd name="T58" fmla="*/ 970 w 971"/>
                <a:gd name="T59" fmla="*/ 505 h 652"/>
                <a:gd name="T60" fmla="*/ 970 w 971"/>
                <a:gd name="T61" fmla="*/ 474 h 652"/>
                <a:gd name="T62" fmla="*/ 970 w 971"/>
                <a:gd name="T63" fmla="*/ 357 h 652"/>
                <a:gd name="T64" fmla="*/ 913 w 971"/>
                <a:gd name="T65" fmla="*/ 192 h 652"/>
                <a:gd name="T66" fmla="*/ 908 w 971"/>
                <a:gd name="T67" fmla="*/ 186 h 652"/>
                <a:gd name="T68" fmla="*/ 886 w 971"/>
                <a:gd name="T69" fmla="*/ 157 h 652"/>
                <a:gd name="T70" fmla="*/ 720 w 971"/>
                <a:gd name="T71" fmla="*/ 0 h 6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971" h="652">
                  <a:moveTo>
                    <a:pt x="720" y="0"/>
                  </a:moveTo>
                  <a:cubicBezTo>
                    <a:pt x="718" y="28"/>
                    <a:pt x="718" y="28"/>
                    <a:pt x="718" y="28"/>
                  </a:cubicBezTo>
                  <a:cubicBezTo>
                    <a:pt x="714" y="107"/>
                    <a:pt x="688" y="184"/>
                    <a:pt x="662" y="254"/>
                  </a:cubicBezTo>
                  <a:cubicBezTo>
                    <a:pt x="661" y="254"/>
                    <a:pt x="660" y="253"/>
                    <a:pt x="659" y="252"/>
                  </a:cubicBezTo>
                  <a:cubicBezTo>
                    <a:pt x="651" y="248"/>
                    <a:pt x="643" y="246"/>
                    <a:pt x="635" y="246"/>
                  </a:cubicBezTo>
                  <a:cubicBezTo>
                    <a:pt x="615" y="246"/>
                    <a:pt x="595" y="259"/>
                    <a:pt x="576" y="286"/>
                  </a:cubicBezTo>
                  <a:cubicBezTo>
                    <a:pt x="576" y="277"/>
                    <a:pt x="575" y="268"/>
                    <a:pt x="574" y="259"/>
                  </a:cubicBezTo>
                  <a:cubicBezTo>
                    <a:pt x="572" y="250"/>
                    <a:pt x="565" y="243"/>
                    <a:pt x="556" y="242"/>
                  </a:cubicBezTo>
                  <a:cubicBezTo>
                    <a:pt x="556" y="241"/>
                    <a:pt x="556" y="240"/>
                    <a:pt x="556" y="239"/>
                  </a:cubicBezTo>
                  <a:cubicBezTo>
                    <a:pt x="559" y="203"/>
                    <a:pt x="562" y="162"/>
                    <a:pt x="554" y="130"/>
                  </a:cubicBezTo>
                  <a:cubicBezTo>
                    <a:pt x="554" y="128"/>
                    <a:pt x="553" y="127"/>
                    <a:pt x="553" y="125"/>
                  </a:cubicBezTo>
                  <a:cubicBezTo>
                    <a:pt x="551" y="120"/>
                    <a:pt x="549" y="114"/>
                    <a:pt x="545" y="109"/>
                  </a:cubicBezTo>
                  <a:cubicBezTo>
                    <a:pt x="541" y="106"/>
                    <a:pt x="537" y="104"/>
                    <a:pt x="532" y="103"/>
                  </a:cubicBezTo>
                  <a:cubicBezTo>
                    <a:pt x="530" y="103"/>
                    <a:pt x="529" y="102"/>
                    <a:pt x="527" y="102"/>
                  </a:cubicBezTo>
                  <a:cubicBezTo>
                    <a:pt x="526" y="102"/>
                    <a:pt x="526" y="102"/>
                    <a:pt x="526" y="102"/>
                  </a:cubicBezTo>
                  <a:cubicBezTo>
                    <a:pt x="525" y="102"/>
                    <a:pt x="524" y="102"/>
                    <a:pt x="523" y="102"/>
                  </a:cubicBezTo>
                  <a:cubicBezTo>
                    <a:pt x="517" y="103"/>
                    <a:pt x="511" y="104"/>
                    <a:pt x="505" y="107"/>
                  </a:cubicBezTo>
                  <a:cubicBezTo>
                    <a:pt x="488" y="113"/>
                    <a:pt x="472" y="128"/>
                    <a:pt x="459" y="141"/>
                  </a:cubicBezTo>
                  <a:cubicBezTo>
                    <a:pt x="431" y="169"/>
                    <a:pt x="431" y="169"/>
                    <a:pt x="431" y="169"/>
                  </a:cubicBezTo>
                  <a:cubicBezTo>
                    <a:pt x="429" y="171"/>
                    <a:pt x="427" y="173"/>
                    <a:pt x="425" y="175"/>
                  </a:cubicBezTo>
                  <a:cubicBezTo>
                    <a:pt x="423" y="178"/>
                    <a:pt x="421" y="180"/>
                    <a:pt x="419" y="183"/>
                  </a:cubicBezTo>
                  <a:cubicBezTo>
                    <a:pt x="417" y="185"/>
                    <a:pt x="415" y="188"/>
                    <a:pt x="413" y="191"/>
                  </a:cubicBezTo>
                  <a:cubicBezTo>
                    <a:pt x="411" y="193"/>
                    <a:pt x="409" y="196"/>
                    <a:pt x="408" y="199"/>
                  </a:cubicBezTo>
                  <a:cubicBezTo>
                    <a:pt x="403" y="193"/>
                    <a:pt x="398" y="188"/>
                    <a:pt x="393" y="184"/>
                  </a:cubicBezTo>
                  <a:cubicBezTo>
                    <a:pt x="391" y="183"/>
                    <a:pt x="390" y="182"/>
                    <a:pt x="388" y="181"/>
                  </a:cubicBezTo>
                  <a:cubicBezTo>
                    <a:pt x="384" y="177"/>
                    <a:pt x="378" y="174"/>
                    <a:pt x="371" y="172"/>
                  </a:cubicBezTo>
                  <a:cubicBezTo>
                    <a:pt x="368" y="171"/>
                    <a:pt x="365" y="171"/>
                    <a:pt x="361" y="171"/>
                  </a:cubicBezTo>
                  <a:cubicBezTo>
                    <a:pt x="356" y="171"/>
                    <a:pt x="350" y="172"/>
                    <a:pt x="346" y="173"/>
                  </a:cubicBezTo>
                  <a:cubicBezTo>
                    <a:pt x="312" y="180"/>
                    <a:pt x="290" y="200"/>
                    <a:pt x="271" y="221"/>
                  </a:cubicBezTo>
                  <a:cubicBezTo>
                    <a:pt x="242" y="252"/>
                    <a:pt x="242" y="252"/>
                    <a:pt x="242" y="252"/>
                  </a:cubicBezTo>
                  <a:cubicBezTo>
                    <a:pt x="238" y="257"/>
                    <a:pt x="233" y="262"/>
                    <a:pt x="230" y="268"/>
                  </a:cubicBezTo>
                  <a:cubicBezTo>
                    <a:pt x="227" y="271"/>
                    <a:pt x="226" y="274"/>
                    <a:pt x="224" y="277"/>
                  </a:cubicBezTo>
                  <a:cubicBezTo>
                    <a:pt x="222" y="280"/>
                    <a:pt x="221" y="283"/>
                    <a:pt x="220" y="285"/>
                  </a:cubicBezTo>
                  <a:cubicBezTo>
                    <a:pt x="202" y="301"/>
                    <a:pt x="192" y="320"/>
                    <a:pt x="185" y="337"/>
                  </a:cubicBezTo>
                  <a:cubicBezTo>
                    <a:pt x="170" y="372"/>
                    <a:pt x="170" y="372"/>
                    <a:pt x="170" y="372"/>
                  </a:cubicBezTo>
                  <a:cubicBezTo>
                    <a:pt x="167" y="380"/>
                    <a:pt x="163" y="389"/>
                    <a:pt x="162" y="399"/>
                  </a:cubicBezTo>
                  <a:cubicBezTo>
                    <a:pt x="161" y="401"/>
                    <a:pt x="161" y="403"/>
                    <a:pt x="161" y="404"/>
                  </a:cubicBezTo>
                  <a:cubicBezTo>
                    <a:pt x="104" y="392"/>
                    <a:pt x="62" y="377"/>
                    <a:pt x="24" y="357"/>
                  </a:cubicBezTo>
                  <a:cubicBezTo>
                    <a:pt x="0" y="343"/>
                    <a:pt x="0" y="343"/>
                    <a:pt x="0" y="343"/>
                  </a:cubicBezTo>
                  <a:cubicBezTo>
                    <a:pt x="2" y="371"/>
                    <a:pt x="2" y="371"/>
                    <a:pt x="2" y="371"/>
                  </a:cubicBezTo>
                  <a:cubicBezTo>
                    <a:pt x="6" y="450"/>
                    <a:pt x="21" y="529"/>
                    <a:pt x="45" y="604"/>
                  </a:cubicBezTo>
                  <a:cubicBezTo>
                    <a:pt x="47" y="610"/>
                    <a:pt x="49" y="616"/>
                    <a:pt x="52" y="622"/>
                  </a:cubicBezTo>
                  <a:cubicBezTo>
                    <a:pt x="55" y="632"/>
                    <a:pt x="59" y="642"/>
                    <a:pt x="64" y="652"/>
                  </a:cubicBezTo>
                  <a:cubicBezTo>
                    <a:pt x="960" y="652"/>
                    <a:pt x="960" y="652"/>
                    <a:pt x="960" y="652"/>
                  </a:cubicBezTo>
                  <a:cubicBezTo>
                    <a:pt x="960" y="642"/>
                    <a:pt x="960" y="642"/>
                    <a:pt x="960" y="642"/>
                  </a:cubicBezTo>
                  <a:cubicBezTo>
                    <a:pt x="954" y="635"/>
                    <a:pt x="946" y="629"/>
                    <a:pt x="936" y="622"/>
                  </a:cubicBezTo>
                  <a:cubicBezTo>
                    <a:pt x="937" y="621"/>
                    <a:pt x="938" y="619"/>
                    <a:pt x="938" y="617"/>
                  </a:cubicBezTo>
                  <a:cubicBezTo>
                    <a:pt x="940" y="617"/>
                    <a:pt x="942" y="617"/>
                    <a:pt x="943" y="617"/>
                  </a:cubicBezTo>
                  <a:cubicBezTo>
                    <a:pt x="943" y="617"/>
                    <a:pt x="946" y="617"/>
                    <a:pt x="947" y="616"/>
                  </a:cubicBezTo>
                  <a:cubicBezTo>
                    <a:pt x="948" y="616"/>
                    <a:pt x="949" y="616"/>
                    <a:pt x="950" y="616"/>
                  </a:cubicBezTo>
                  <a:cubicBezTo>
                    <a:pt x="952" y="616"/>
                    <a:pt x="952" y="616"/>
                    <a:pt x="952" y="616"/>
                  </a:cubicBezTo>
                  <a:cubicBezTo>
                    <a:pt x="953" y="616"/>
                    <a:pt x="953" y="616"/>
                    <a:pt x="953" y="616"/>
                  </a:cubicBezTo>
                  <a:cubicBezTo>
                    <a:pt x="954" y="616"/>
                    <a:pt x="955" y="615"/>
                    <a:pt x="955" y="615"/>
                  </a:cubicBezTo>
                  <a:cubicBezTo>
                    <a:pt x="956" y="615"/>
                    <a:pt x="957" y="615"/>
                    <a:pt x="958" y="615"/>
                  </a:cubicBezTo>
                  <a:cubicBezTo>
                    <a:pt x="960" y="614"/>
                    <a:pt x="960" y="614"/>
                    <a:pt x="960" y="614"/>
                  </a:cubicBezTo>
                  <a:cubicBezTo>
                    <a:pt x="970" y="612"/>
                    <a:pt x="970" y="612"/>
                    <a:pt x="970" y="612"/>
                  </a:cubicBezTo>
                  <a:cubicBezTo>
                    <a:pt x="970" y="538"/>
                    <a:pt x="970" y="538"/>
                    <a:pt x="970" y="538"/>
                  </a:cubicBezTo>
                  <a:cubicBezTo>
                    <a:pt x="964" y="537"/>
                    <a:pt x="964" y="537"/>
                    <a:pt x="964" y="537"/>
                  </a:cubicBezTo>
                  <a:cubicBezTo>
                    <a:pt x="966" y="526"/>
                    <a:pt x="968" y="516"/>
                    <a:pt x="970" y="506"/>
                  </a:cubicBezTo>
                  <a:cubicBezTo>
                    <a:pt x="970" y="505"/>
                    <a:pt x="970" y="505"/>
                    <a:pt x="970" y="505"/>
                  </a:cubicBezTo>
                  <a:cubicBezTo>
                    <a:pt x="970" y="488"/>
                    <a:pt x="970" y="488"/>
                    <a:pt x="970" y="488"/>
                  </a:cubicBezTo>
                  <a:cubicBezTo>
                    <a:pt x="971" y="483"/>
                    <a:pt x="971" y="479"/>
                    <a:pt x="970" y="474"/>
                  </a:cubicBezTo>
                  <a:cubicBezTo>
                    <a:pt x="970" y="358"/>
                    <a:pt x="970" y="358"/>
                    <a:pt x="970" y="358"/>
                  </a:cubicBezTo>
                  <a:cubicBezTo>
                    <a:pt x="970" y="357"/>
                    <a:pt x="970" y="357"/>
                    <a:pt x="970" y="357"/>
                  </a:cubicBezTo>
                  <a:cubicBezTo>
                    <a:pt x="967" y="337"/>
                    <a:pt x="964" y="319"/>
                    <a:pt x="960" y="302"/>
                  </a:cubicBezTo>
                  <a:cubicBezTo>
                    <a:pt x="951" y="262"/>
                    <a:pt x="937" y="226"/>
                    <a:pt x="913" y="192"/>
                  </a:cubicBezTo>
                  <a:cubicBezTo>
                    <a:pt x="912" y="192"/>
                    <a:pt x="912" y="191"/>
                    <a:pt x="912" y="191"/>
                  </a:cubicBezTo>
                  <a:cubicBezTo>
                    <a:pt x="908" y="186"/>
                    <a:pt x="908" y="186"/>
                    <a:pt x="908" y="186"/>
                  </a:cubicBezTo>
                  <a:cubicBezTo>
                    <a:pt x="906" y="183"/>
                    <a:pt x="904" y="180"/>
                    <a:pt x="902" y="177"/>
                  </a:cubicBezTo>
                  <a:cubicBezTo>
                    <a:pt x="896" y="170"/>
                    <a:pt x="891" y="163"/>
                    <a:pt x="886" y="157"/>
                  </a:cubicBezTo>
                  <a:cubicBezTo>
                    <a:pt x="843" y="103"/>
                    <a:pt x="795" y="56"/>
                    <a:pt x="742" y="17"/>
                  </a:cubicBezTo>
                  <a:cubicBezTo>
                    <a:pt x="720" y="0"/>
                    <a:pt x="720" y="0"/>
                    <a:pt x="720" y="0"/>
                  </a:cubicBezTo>
                </a:path>
              </a:pathLst>
            </a:custGeom>
            <a:solidFill>
              <a:srgbClr val="10618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496" name="组合 495"/>
            <p:cNvGrpSpPr/>
            <p:nvPr/>
          </p:nvGrpSpPr>
          <p:grpSpPr>
            <a:xfrm rot="21289782">
              <a:off x="8733916" y="885487"/>
              <a:ext cx="1916113" cy="1371600"/>
              <a:chOff x="6478588" y="-239712"/>
              <a:chExt cx="1916113" cy="1371600"/>
            </a:xfrm>
          </p:grpSpPr>
          <p:sp>
            <p:nvSpPr>
              <p:cNvPr id="539" name="Freeform 345"/>
              <p:cNvSpPr/>
              <p:nvPr/>
            </p:nvSpPr>
            <p:spPr bwMode="auto">
              <a:xfrm>
                <a:off x="6478588" y="-239712"/>
                <a:ext cx="1916113" cy="1371600"/>
              </a:xfrm>
              <a:custGeom>
                <a:avLst/>
                <a:gdLst>
                  <a:gd name="T0" fmla="*/ 681 w 683"/>
                  <a:gd name="T1" fmla="*/ 433 h 488"/>
                  <a:gd name="T2" fmla="*/ 680 w 683"/>
                  <a:gd name="T3" fmla="*/ 437 h 488"/>
                  <a:gd name="T4" fmla="*/ 679 w 683"/>
                  <a:gd name="T5" fmla="*/ 442 h 488"/>
                  <a:gd name="T6" fmla="*/ 678 w 683"/>
                  <a:gd name="T7" fmla="*/ 450 h 488"/>
                  <a:gd name="T8" fmla="*/ 669 w 683"/>
                  <a:gd name="T9" fmla="*/ 478 h 488"/>
                  <a:gd name="T10" fmla="*/ 665 w 683"/>
                  <a:gd name="T11" fmla="*/ 486 h 488"/>
                  <a:gd name="T12" fmla="*/ 664 w 683"/>
                  <a:gd name="T13" fmla="*/ 488 h 488"/>
                  <a:gd name="T14" fmla="*/ 87 w 683"/>
                  <a:gd name="T15" fmla="*/ 426 h 488"/>
                  <a:gd name="T16" fmla="*/ 56 w 683"/>
                  <a:gd name="T17" fmla="*/ 375 h 488"/>
                  <a:gd name="T18" fmla="*/ 43 w 683"/>
                  <a:gd name="T19" fmla="*/ 343 h 488"/>
                  <a:gd name="T20" fmla="*/ 32 w 683"/>
                  <a:gd name="T21" fmla="*/ 304 h 488"/>
                  <a:gd name="T22" fmla="*/ 27 w 683"/>
                  <a:gd name="T23" fmla="*/ 282 h 488"/>
                  <a:gd name="T24" fmla="*/ 4 w 683"/>
                  <a:gd name="T25" fmla="*/ 0 h 488"/>
                  <a:gd name="T26" fmla="*/ 200 w 683"/>
                  <a:gd name="T27" fmla="*/ 90 h 488"/>
                  <a:gd name="T28" fmla="*/ 255 w 683"/>
                  <a:gd name="T29" fmla="*/ 106 h 488"/>
                  <a:gd name="T30" fmla="*/ 306 w 683"/>
                  <a:gd name="T31" fmla="*/ 120 h 488"/>
                  <a:gd name="T32" fmla="*/ 442 w 683"/>
                  <a:gd name="T33" fmla="*/ 157 h 488"/>
                  <a:gd name="T34" fmla="*/ 461 w 683"/>
                  <a:gd name="T35" fmla="*/ 163 h 488"/>
                  <a:gd name="T36" fmla="*/ 461 w 683"/>
                  <a:gd name="T37" fmla="*/ 164 h 488"/>
                  <a:gd name="T38" fmla="*/ 498 w 683"/>
                  <a:gd name="T39" fmla="*/ 177 h 488"/>
                  <a:gd name="T40" fmla="*/ 510 w 683"/>
                  <a:gd name="T41" fmla="*/ 182 h 488"/>
                  <a:gd name="T42" fmla="*/ 520 w 683"/>
                  <a:gd name="T43" fmla="*/ 186 h 488"/>
                  <a:gd name="T44" fmla="*/ 521 w 683"/>
                  <a:gd name="T45" fmla="*/ 187 h 488"/>
                  <a:gd name="T46" fmla="*/ 543 w 683"/>
                  <a:gd name="T47" fmla="*/ 197 h 488"/>
                  <a:gd name="T48" fmla="*/ 551 w 683"/>
                  <a:gd name="T49" fmla="*/ 202 h 488"/>
                  <a:gd name="T50" fmla="*/ 553 w 683"/>
                  <a:gd name="T51" fmla="*/ 203 h 488"/>
                  <a:gd name="T52" fmla="*/ 570 w 683"/>
                  <a:gd name="T53" fmla="*/ 213 h 488"/>
                  <a:gd name="T54" fmla="*/ 579 w 683"/>
                  <a:gd name="T55" fmla="*/ 219 h 488"/>
                  <a:gd name="T56" fmla="*/ 579 w 683"/>
                  <a:gd name="T57" fmla="*/ 219 h 488"/>
                  <a:gd name="T58" fmla="*/ 591 w 683"/>
                  <a:gd name="T59" fmla="*/ 228 h 488"/>
                  <a:gd name="T60" fmla="*/ 597 w 683"/>
                  <a:gd name="T61" fmla="*/ 233 h 488"/>
                  <a:gd name="T62" fmla="*/ 605 w 683"/>
                  <a:gd name="T63" fmla="*/ 239 h 488"/>
                  <a:gd name="T64" fmla="*/ 608 w 683"/>
                  <a:gd name="T65" fmla="*/ 242 h 488"/>
                  <a:gd name="T66" fmla="*/ 615 w 683"/>
                  <a:gd name="T67" fmla="*/ 248 h 488"/>
                  <a:gd name="T68" fmla="*/ 618 w 683"/>
                  <a:gd name="T69" fmla="*/ 251 h 488"/>
                  <a:gd name="T70" fmla="*/ 626 w 683"/>
                  <a:gd name="T71" fmla="*/ 260 h 488"/>
                  <a:gd name="T72" fmla="*/ 637 w 683"/>
                  <a:gd name="T73" fmla="*/ 273 h 488"/>
                  <a:gd name="T74" fmla="*/ 637 w 683"/>
                  <a:gd name="T75" fmla="*/ 274 h 488"/>
                  <a:gd name="T76" fmla="*/ 646 w 683"/>
                  <a:gd name="T77" fmla="*/ 286 h 488"/>
                  <a:gd name="T78" fmla="*/ 646 w 683"/>
                  <a:gd name="T79" fmla="*/ 286 h 488"/>
                  <a:gd name="T80" fmla="*/ 654 w 683"/>
                  <a:gd name="T81" fmla="*/ 299 h 488"/>
                  <a:gd name="T82" fmla="*/ 656 w 683"/>
                  <a:gd name="T83" fmla="*/ 303 h 488"/>
                  <a:gd name="T84" fmla="*/ 656 w 683"/>
                  <a:gd name="T85" fmla="*/ 303 h 488"/>
                  <a:gd name="T86" fmla="*/ 665 w 683"/>
                  <a:gd name="T87" fmla="*/ 322 h 488"/>
                  <a:gd name="T88" fmla="*/ 674 w 683"/>
                  <a:gd name="T89" fmla="*/ 346 h 488"/>
                  <a:gd name="T90" fmla="*/ 675 w 683"/>
                  <a:gd name="T91" fmla="*/ 351 h 488"/>
                  <a:gd name="T92" fmla="*/ 676 w 683"/>
                  <a:gd name="T93" fmla="*/ 354 h 488"/>
                  <a:gd name="T94" fmla="*/ 680 w 683"/>
                  <a:gd name="T95" fmla="*/ 378 h 488"/>
                  <a:gd name="T96" fmla="*/ 682 w 683"/>
                  <a:gd name="T97" fmla="*/ 411 h 488"/>
                  <a:gd name="T98" fmla="*/ 681 w 683"/>
                  <a:gd name="T99" fmla="*/ 433 h 4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683" h="488">
                    <a:moveTo>
                      <a:pt x="681" y="433"/>
                    </a:moveTo>
                    <a:cubicBezTo>
                      <a:pt x="681" y="434"/>
                      <a:pt x="680" y="436"/>
                      <a:pt x="680" y="437"/>
                    </a:cubicBezTo>
                    <a:cubicBezTo>
                      <a:pt x="680" y="438"/>
                      <a:pt x="680" y="440"/>
                      <a:pt x="679" y="442"/>
                    </a:cubicBezTo>
                    <a:cubicBezTo>
                      <a:pt x="679" y="444"/>
                      <a:pt x="679" y="447"/>
                      <a:pt x="678" y="450"/>
                    </a:cubicBezTo>
                    <a:cubicBezTo>
                      <a:pt x="676" y="459"/>
                      <a:pt x="673" y="469"/>
                      <a:pt x="669" y="478"/>
                    </a:cubicBezTo>
                    <a:cubicBezTo>
                      <a:pt x="668" y="481"/>
                      <a:pt x="667" y="483"/>
                      <a:pt x="665" y="486"/>
                    </a:cubicBezTo>
                    <a:cubicBezTo>
                      <a:pt x="665" y="487"/>
                      <a:pt x="665" y="488"/>
                      <a:pt x="664" y="488"/>
                    </a:cubicBezTo>
                    <a:cubicBezTo>
                      <a:pt x="87" y="426"/>
                      <a:pt x="87" y="426"/>
                      <a:pt x="87" y="426"/>
                    </a:cubicBezTo>
                    <a:cubicBezTo>
                      <a:pt x="75" y="410"/>
                      <a:pt x="65" y="393"/>
                      <a:pt x="56" y="375"/>
                    </a:cubicBezTo>
                    <a:cubicBezTo>
                      <a:pt x="51" y="364"/>
                      <a:pt x="47" y="354"/>
                      <a:pt x="43" y="343"/>
                    </a:cubicBezTo>
                    <a:cubicBezTo>
                      <a:pt x="38" y="330"/>
                      <a:pt x="35" y="318"/>
                      <a:pt x="32" y="304"/>
                    </a:cubicBezTo>
                    <a:cubicBezTo>
                      <a:pt x="30" y="297"/>
                      <a:pt x="28" y="290"/>
                      <a:pt x="27" y="282"/>
                    </a:cubicBezTo>
                    <a:cubicBezTo>
                      <a:pt x="8" y="190"/>
                      <a:pt x="0" y="95"/>
                      <a:pt x="4" y="0"/>
                    </a:cubicBezTo>
                    <a:cubicBezTo>
                      <a:pt x="63" y="44"/>
                      <a:pt x="131" y="70"/>
                      <a:pt x="200" y="90"/>
                    </a:cubicBezTo>
                    <a:cubicBezTo>
                      <a:pt x="218" y="96"/>
                      <a:pt x="237" y="101"/>
                      <a:pt x="255" y="106"/>
                    </a:cubicBezTo>
                    <a:cubicBezTo>
                      <a:pt x="272" y="111"/>
                      <a:pt x="289" y="116"/>
                      <a:pt x="306" y="120"/>
                    </a:cubicBezTo>
                    <a:cubicBezTo>
                      <a:pt x="348" y="132"/>
                      <a:pt x="395" y="143"/>
                      <a:pt x="442" y="157"/>
                    </a:cubicBezTo>
                    <a:cubicBezTo>
                      <a:pt x="448" y="159"/>
                      <a:pt x="455" y="161"/>
                      <a:pt x="461" y="163"/>
                    </a:cubicBezTo>
                    <a:cubicBezTo>
                      <a:pt x="461" y="163"/>
                      <a:pt x="461" y="163"/>
                      <a:pt x="461" y="164"/>
                    </a:cubicBezTo>
                    <a:cubicBezTo>
                      <a:pt x="474" y="168"/>
                      <a:pt x="486" y="172"/>
                      <a:pt x="498" y="177"/>
                    </a:cubicBezTo>
                    <a:cubicBezTo>
                      <a:pt x="502" y="179"/>
                      <a:pt x="506" y="180"/>
                      <a:pt x="510" y="182"/>
                    </a:cubicBezTo>
                    <a:cubicBezTo>
                      <a:pt x="514" y="183"/>
                      <a:pt x="517" y="185"/>
                      <a:pt x="520" y="186"/>
                    </a:cubicBezTo>
                    <a:cubicBezTo>
                      <a:pt x="521" y="186"/>
                      <a:pt x="521" y="187"/>
                      <a:pt x="521" y="187"/>
                    </a:cubicBezTo>
                    <a:cubicBezTo>
                      <a:pt x="529" y="190"/>
                      <a:pt x="536" y="194"/>
                      <a:pt x="543" y="197"/>
                    </a:cubicBezTo>
                    <a:cubicBezTo>
                      <a:pt x="546" y="199"/>
                      <a:pt x="549" y="200"/>
                      <a:pt x="551" y="202"/>
                    </a:cubicBezTo>
                    <a:cubicBezTo>
                      <a:pt x="552" y="202"/>
                      <a:pt x="553" y="203"/>
                      <a:pt x="553" y="203"/>
                    </a:cubicBezTo>
                    <a:cubicBezTo>
                      <a:pt x="559" y="206"/>
                      <a:pt x="565" y="210"/>
                      <a:pt x="570" y="213"/>
                    </a:cubicBezTo>
                    <a:cubicBezTo>
                      <a:pt x="573" y="215"/>
                      <a:pt x="576" y="217"/>
                      <a:pt x="579" y="219"/>
                    </a:cubicBezTo>
                    <a:cubicBezTo>
                      <a:pt x="579" y="219"/>
                      <a:pt x="579" y="219"/>
                      <a:pt x="579" y="219"/>
                    </a:cubicBezTo>
                    <a:cubicBezTo>
                      <a:pt x="583" y="222"/>
                      <a:pt x="587" y="225"/>
                      <a:pt x="591" y="228"/>
                    </a:cubicBezTo>
                    <a:cubicBezTo>
                      <a:pt x="593" y="229"/>
                      <a:pt x="595" y="231"/>
                      <a:pt x="597" y="233"/>
                    </a:cubicBezTo>
                    <a:cubicBezTo>
                      <a:pt x="600" y="235"/>
                      <a:pt x="602" y="237"/>
                      <a:pt x="605" y="239"/>
                    </a:cubicBezTo>
                    <a:cubicBezTo>
                      <a:pt x="606" y="240"/>
                      <a:pt x="607" y="241"/>
                      <a:pt x="608" y="242"/>
                    </a:cubicBezTo>
                    <a:cubicBezTo>
                      <a:pt x="610" y="244"/>
                      <a:pt x="612" y="246"/>
                      <a:pt x="615" y="248"/>
                    </a:cubicBezTo>
                    <a:cubicBezTo>
                      <a:pt x="616" y="249"/>
                      <a:pt x="617" y="250"/>
                      <a:pt x="618" y="251"/>
                    </a:cubicBezTo>
                    <a:cubicBezTo>
                      <a:pt x="621" y="254"/>
                      <a:pt x="624" y="257"/>
                      <a:pt x="626" y="260"/>
                    </a:cubicBezTo>
                    <a:cubicBezTo>
                      <a:pt x="630" y="264"/>
                      <a:pt x="634" y="269"/>
                      <a:pt x="637" y="273"/>
                    </a:cubicBezTo>
                    <a:cubicBezTo>
                      <a:pt x="637" y="273"/>
                      <a:pt x="637" y="273"/>
                      <a:pt x="637" y="274"/>
                    </a:cubicBezTo>
                    <a:cubicBezTo>
                      <a:pt x="640" y="278"/>
                      <a:pt x="643" y="282"/>
                      <a:pt x="646" y="286"/>
                    </a:cubicBezTo>
                    <a:cubicBezTo>
                      <a:pt x="646" y="286"/>
                      <a:pt x="646" y="286"/>
                      <a:pt x="646" y="286"/>
                    </a:cubicBezTo>
                    <a:cubicBezTo>
                      <a:pt x="649" y="290"/>
                      <a:pt x="652" y="295"/>
                      <a:pt x="654" y="299"/>
                    </a:cubicBezTo>
                    <a:cubicBezTo>
                      <a:pt x="655" y="300"/>
                      <a:pt x="655" y="301"/>
                      <a:pt x="656" y="303"/>
                    </a:cubicBezTo>
                    <a:cubicBezTo>
                      <a:pt x="656" y="303"/>
                      <a:pt x="656" y="303"/>
                      <a:pt x="656" y="303"/>
                    </a:cubicBezTo>
                    <a:cubicBezTo>
                      <a:pt x="659" y="309"/>
                      <a:pt x="662" y="316"/>
                      <a:pt x="665" y="322"/>
                    </a:cubicBezTo>
                    <a:cubicBezTo>
                      <a:pt x="668" y="330"/>
                      <a:pt x="671" y="338"/>
                      <a:pt x="674" y="346"/>
                    </a:cubicBezTo>
                    <a:cubicBezTo>
                      <a:pt x="674" y="348"/>
                      <a:pt x="674" y="349"/>
                      <a:pt x="675" y="351"/>
                    </a:cubicBezTo>
                    <a:cubicBezTo>
                      <a:pt x="675" y="352"/>
                      <a:pt x="675" y="353"/>
                      <a:pt x="676" y="354"/>
                    </a:cubicBezTo>
                    <a:cubicBezTo>
                      <a:pt x="678" y="362"/>
                      <a:pt x="679" y="370"/>
                      <a:pt x="680" y="378"/>
                    </a:cubicBezTo>
                    <a:cubicBezTo>
                      <a:pt x="682" y="389"/>
                      <a:pt x="683" y="400"/>
                      <a:pt x="682" y="411"/>
                    </a:cubicBezTo>
                    <a:cubicBezTo>
                      <a:pt x="682" y="419"/>
                      <a:pt x="682" y="426"/>
                      <a:pt x="681" y="433"/>
                    </a:cubicBezTo>
                    <a:close/>
                  </a:path>
                </a:pathLst>
              </a:custGeom>
              <a:solidFill>
                <a:srgbClr val="99CA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0" name="Freeform 346"/>
              <p:cNvSpPr/>
              <p:nvPr/>
            </p:nvSpPr>
            <p:spPr bwMode="auto">
              <a:xfrm>
                <a:off x="6554788" y="552450"/>
                <a:ext cx="219075" cy="411163"/>
              </a:xfrm>
              <a:custGeom>
                <a:avLst/>
                <a:gdLst>
                  <a:gd name="T0" fmla="*/ 73 w 78"/>
                  <a:gd name="T1" fmla="*/ 141 h 146"/>
                  <a:gd name="T2" fmla="*/ 78 w 78"/>
                  <a:gd name="T3" fmla="*/ 146 h 146"/>
                  <a:gd name="T4" fmla="*/ 60 w 78"/>
                  <a:gd name="T5" fmla="*/ 144 h 146"/>
                  <a:gd name="T6" fmla="*/ 29 w 78"/>
                  <a:gd name="T7" fmla="*/ 93 h 146"/>
                  <a:gd name="T8" fmla="*/ 16 w 78"/>
                  <a:gd name="T9" fmla="*/ 61 h 146"/>
                  <a:gd name="T10" fmla="*/ 5 w 78"/>
                  <a:gd name="T11" fmla="*/ 22 h 146"/>
                  <a:gd name="T12" fmla="*/ 0 w 78"/>
                  <a:gd name="T13" fmla="*/ 0 h 146"/>
                  <a:gd name="T14" fmla="*/ 23 w 78"/>
                  <a:gd name="T15" fmla="*/ 61 h 146"/>
                  <a:gd name="T16" fmla="*/ 39 w 78"/>
                  <a:gd name="T17" fmla="*/ 94 h 146"/>
                  <a:gd name="T18" fmla="*/ 73 w 78"/>
                  <a:gd name="T19" fmla="*/ 141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8" h="146">
                    <a:moveTo>
                      <a:pt x="73" y="141"/>
                    </a:moveTo>
                    <a:cubicBezTo>
                      <a:pt x="75" y="143"/>
                      <a:pt x="76" y="145"/>
                      <a:pt x="78" y="146"/>
                    </a:cubicBezTo>
                    <a:cubicBezTo>
                      <a:pt x="60" y="144"/>
                      <a:pt x="60" y="144"/>
                      <a:pt x="60" y="144"/>
                    </a:cubicBezTo>
                    <a:cubicBezTo>
                      <a:pt x="48" y="128"/>
                      <a:pt x="38" y="111"/>
                      <a:pt x="29" y="93"/>
                    </a:cubicBezTo>
                    <a:cubicBezTo>
                      <a:pt x="24" y="82"/>
                      <a:pt x="20" y="72"/>
                      <a:pt x="16" y="61"/>
                    </a:cubicBezTo>
                    <a:cubicBezTo>
                      <a:pt x="11" y="48"/>
                      <a:pt x="8" y="36"/>
                      <a:pt x="5" y="22"/>
                    </a:cubicBezTo>
                    <a:cubicBezTo>
                      <a:pt x="3" y="15"/>
                      <a:pt x="1" y="8"/>
                      <a:pt x="0" y="0"/>
                    </a:cubicBezTo>
                    <a:cubicBezTo>
                      <a:pt x="7" y="21"/>
                      <a:pt x="14" y="42"/>
                      <a:pt x="23" y="61"/>
                    </a:cubicBezTo>
                    <a:cubicBezTo>
                      <a:pt x="28" y="73"/>
                      <a:pt x="33" y="83"/>
                      <a:pt x="39" y="94"/>
                    </a:cubicBezTo>
                    <a:cubicBezTo>
                      <a:pt x="49" y="111"/>
                      <a:pt x="60" y="127"/>
                      <a:pt x="73" y="141"/>
                    </a:cubicBezTo>
                    <a:close/>
                  </a:path>
                </a:pathLst>
              </a:custGeom>
              <a:solidFill>
                <a:srgbClr val="72A6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1" name="Freeform 347"/>
              <p:cNvSpPr/>
              <p:nvPr/>
            </p:nvSpPr>
            <p:spPr bwMode="auto">
              <a:xfrm>
                <a:off x="6561138" y="-42862"/>
                <a:ext cx="1833563" cy="1174750"/>
              </a:xfrm>
              <a:custGeom>
                <a:avLst/>
                <a:gdLst>
                  <a:gd name="T0" fmla="*/ 650 w 654"/>
                  <a:gd name="T1" fmla="*/ 372 h 418"/>
                  <a:gd name="T2" fmla="*/ 636 w 654"/>
                  <a:gd name="T3" fmla="*/ 416 h 418"/>
                  <a:gd name="T4" fmla="*/ 543 w 654"/>
                  <a:gd name="T5" fmla="*/ 401 h 418"/>
                  <a:gd name="T6" fmla="*/ 438 w 654"/>
                  <a:gd name="T7" fmla="*/ 394 h 418"/>
                  <a:gd name="T8" fmla="*/ 397 w 654"/>
                  <a:gd name="T9" fmla="*/ 345 h 418"/>
                  <a:gd name="T10" fmla="*/ 326 w 654"/>
                  <a:gd name="T11" fmla="*/ 337 h 418"/>
                  <a:gd name="T12" fmla="*/ 294 w 654"/>
                  <a:gd name="T13" fmla="*/ 333 h 418"/>
                  <a:gd name="T14" fmla="*/ 303 w 654"/>
                  <a:gd name="T15" fmla="*/ 315 h 418"/>
                  <a:gd name="T16" fmla="*/ 255 w 654"/>
                  <a:gd name="T17" fmla="*/ 252 h 418"/>
                  <a:gd name="T18" fmla="*/ 182 w 654"/>
                  <a:gd name="T19" fmla="*/ 255 h 418"/>
                  <a:gd name="T20" fmla="*/ 255 w 654"/>
                  <a:gd name="T21" fmla="*/ 210 h 418"/>
                  <a:gd name="T22" fmla="*/ 156 w 654"/>
                  <a:gd name="T23" fmla="*/ 183 h 418"/>
                  <a:gd name="T24" fmla="*/ 106 w 654"/>
                  <a:gd name="T25" fmla="*/ 173 h 418"/>
                  <a:gd name="T26" fmla="*/ 0 w 654"/>
                  <a:gd name="T27" fmla="*/ 0 h 418"/>
                  <a:gd name="T28" fmla="*/ 148 w 654"/>
                  <a:gd name="T29" fmla="*/ 137 h 418"/>
                  <a:gd name="T30" fmla="*/ 159 w 654"/>
                  <a:gd name="T31" fmla="*/ 123 h 418"/>
                  <a:gd name="T32" fmla="*/ 186 w 654"/>
                  <a:gd name="T33" fmla="*/ 110 h 418"/>
                  <a:gd name="T34" fmla="*/ 274 w 654"/>
                  <a:gd name="T35" fmla="*/ 185 h 418"/>
                  <a:gd name="T36" fmla="*/ 309 w 654"/>
                  <a:gd name="T37" fmla="*/ 196 h 418"/>
                  <a:gd name="T38" fmla="*/ 328 w 654"/>
                  <a:gd name="T39" fmla="*/ 227 h 418"/>
                  <a:gd name="T40" fmla="*/ 383 w 654"/>
                  <a:gd name="T41" fmla="*/ 214 h 418"/>
                  <a:gd name="T42" fmla="*/ 417 w 654"/>
                  <a:gd name="T43" fmla="*/ 170 h 418"/>
                  <a:gd name="T44" fmla="*/ 403 w 654"/>
                  <a:gd name="T45" fmla="*/ 210 h 418"/>
                  <a:gd name="T46" fmla="*/ 409 w 654"/>
                  <a:gd name="T47" fmla="*/ 273 h 418"/>
                  <a:gd name="T48" fmla="*/ 454 w 654"/>
                  <a:gd name="T49" fmla="*/ 330 h 418"/>
                  <a:gd name="T50" fmla="*/ 458 w 654"/>
                  <a:gd name="T51" fmla="*/ 332 h 418"/>
                  <a:gd name="T52" fmla="*/ 458 w 654"/>
                  <a:gd name="T53" fmla="*/ 320 h 418"/>
                  <a:gd name="T54" fmla="*/ 487 w 654"/>
                  <a:gd name="T55" fmla="*/ 279 h 418"/>
                  <a:gd name="T56" fmla="*/ 515 w 654"/>
                  <a:gd name="T57" fmla="*/ 268 h 418"/>
                  <a:gd name="T58" fmla="*/ 507 w 654"/>
                  <a:gd name="T59" fmla="*/ 279 h 418"/>
                  <a:gd name="T60" fmla="*/ 492 w 654"/>
                  <a:gd name="T61" fmla="*/ 303 h 418"/>
                  <a:gd name="T62" fmla="*/ 492 w 654"/>
                  <a:gd name="T63" fmla="*/ 336 h 418"/>
                  <a:gd name="T64" fmla="*/ 528 w 654"/>
                  <a:gd name="T65" fmla="*/ 362 h 418"/>
                  <a:gd name="T66" fmla="*/ 575 w 654"/>
                  <a:gd name="T67" fmla="*/ 380 h 418"/>
                  <a:gd name="T68" fmla="*/ 591 w 654"/>
                  <a:gd name="T69" fmla="*/ 383 h 418"/>
                  <a:gd name="T70" fmla="*/ 600 w 654"/>
                  <a:gd name="T71" fmla="*/ 382 h 418"/>
                  <a:gd name="T72" fmla="*/ 618 w 654"/>
                  <a:gd name="T73" fmla="*/ 366 h 418"/>
                  <a:gd name="T74" fmla="*/ 621 w 654"/>
                  <a:gd name="T75" fmla="*/ 332 h 418"/>
                  <a:gd name="T76" fmla="*/ 619 w 654"/>
                  <a:gd name="T77" fmla="*/ 276 h 418"/>
                  <a:gd name="T78" fmla="*/ 611 w 654"/>
                  <a:gd name="T79" fmla="*/ 216 h 418"/>
                  <a:gd name="T80" fmla="*/ 617 w 654"/>
                  <a:gd name="T81" fmla="*/ 216 h 418"/>
                  <a:gd name="T82" fmla="*/ 627 w 654"/>
                  <a:gd name="T83" fmla="*/ 233 h 418"/>
                  <a:gd name="T84" fmla="*/ 645 w 654"/>
                  <a:gd name="T85" fmla="*/ 276 h 418"/>
                  <a:gd name="T86" fmla="*/ 651 w 654"/>
                  <a:gd name="T87" fmla="*/ 308 h 4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654" h="418">
                    <a:moveTo>
                      <a:pt x="652" y="363"/>
                    </a:moveTo>
                    <a:cubicBezTo>
                      <a:pt x="652" y="364"/>
                      <a:pt x="651" y="366"/>
                      <a:pt x="651" y="367"/>
                    </a:cubicBezTo>
                    <a:cubicBezTo>
                      <a:pt x="651" y="368"/>
                      <a:pt x="651" y="370"/>
                      <a:pt x="650" y="372"/>
                    </a:cubicBezTo>
                    <a:cubicBezTo>
                      <a:pt x="650" y="374"/>
                      <a:pt x="650" y="377"/>
                      <a:pt x="649" y="380"/>
                    </a:cubicBezTo>
                    <a:cubicBezTo>
                      <a:pt x="647" y="389"/>
                      <a:pt x="644" y="399"/>
                      <a:pt x="640" y="408"/>
                    </a:cubicBezTo>
                    <a:cubicBezTo>
                      <a:pt x="639" y="411"/>
                      <a:pt x="638" y="413"/>
                      <a:pt x="636" y="416"/>
                    </a:cubicBezTo>
                    <a:cubicBezTo>
                      <a:pt x="636" y="417"/>
                      <a:pt x="636" y="418"/>
                      <a:pt x="635" y="418"/>
                    </a:cubicBezTo>
                    <a:cubicBezTo>
                      <a:pt x="552" y="409"/>
                      <a:pt x="552" y="409"/>
                      <a:pt x="552" y="409"/>
                    </a:cubicBezTo>
                    <a:cubicBezTo>
                      <a:pt x="549" y="406"/>
                      <a:pt x="546" y="403"/>
                      <a:pt x="543" y="401"/>
                    </a:cubicBezTo>
                    <a:cubicBezTo>
                      <a:pt x="536" y="396"/>
                      <a:pt x="526" y="394"/>
                      <a:pt x="518" y="394"/>
                    </a:cubicBezTo>
                    <a:cubicBezTo>
                      <a:pt x="516" y="393"/>
                      <a:pt x="514" y="393"/>
                      <a:pt x="513" y="393"/>
                    </a:cubicBezTo>
                    <a:cubicBezTo>
                      <a:pt x="495" y="392"/>
                      <a:pt x="465" y="390"/>
                      <a:pt x="438" y="394"/>
                    </a:cubicBezTo>
                    <a:cubicBezTo>
                      <a:pt x="434" y="394"/>
                      <a:pt x="430" y="395"/>
                      <a:pt x="426" y="396"/>
                    </a:cubicBezTo>
                    <a:cubicBezTo>
                      <a:pt x="377" y="390"/>
                      <a:pt x="377" y="390"/>
                      <a:pt x="377" y="390"/>
                    </a:cubicBezTo>
                    <a:cubicBezTo>
                      <a:pt x="382" y="374"/>
                      <a:pt x="388" y="359"/>
                      <a:pt x="397" y="345"/>
                    </a:cubicBezTo>
                    <a:cubicBezTo>
                      <a:pt x="397" y="345"/>
                      <a:pt x="396" y="344"/>
                      <a:pt x="396" y="344"/>
                    </a:cubicBezTo>
                    <a:cubicBezTo>
                      <a:pt x="383" y="335"/>
                      <a:pt x="367" y="331"/>
                      <a:pt x="352" y="331"/>
                    </a:cubicBezTo>
                    <a:cubicBezTo>
                      <a:pt x="343" y="332"/>
                      <a:pt x="334" y="334"/>
                      <a:pt x="326" y="337"/>
                    </a:cubicBezTo>
                    <a:cubicBezTo>
                      <a:pt x="308" y="343"/>
                      <a:pt x="293" y="356"/>
                      <a:pt x="284" y="374"/>
                    </a:cubicBezTo>
                    <a:cubicBezTo>
                      <a:pt x="286" y="363"/>
                      <a:pt x="288" y="351"/>
                      <a:pt x="291" y="340"/>
                    </a:cubicBezTo>
                    <a:cubicBezTo>
                      <a:pt x="292" y="338"/>
                      <a:pt x="293" y="336"/>
                      <a:pt x="294" y="333"/>
                    </a:cubicBezTo>
                    <a:cubicBezTo>
                      <a:pt x="295" y="329"/>
                      <a:pt x="297" y="325"/>
                      <a:pt x="299" y="321"/>
                    </a:cubicBezTo>
                    <a:cubicBezTo>
                      <a:pt x="300" y="319"/>
                      <a:pt x="301" y="317"/>
                      <a:pt x="303" y="315"/>
                    </a:cubicBezTo>
                    <a:cubicBezTo>
                      <a:pt x="303" y="315"/>
                      <a:pt x="303" y="315"/>
                      <a:pt x="303" y="315"/>
                    </a:cubicBezTo>
                    <a:cubicBezTo>
                      <a:pt x="306" y="311"/>
                      <a:pt x="308" y="308"/>
                      <a:pt x="311" y="305"/>
                    </a:cubicBezTo>
                    <a:cubicBezTo>
                      <a:pt x="319" y="296"/>
                      <a:pt x="329" y="291"/>
                      <a:pt x="340" y="290"/>
                    </a:cubicBezTo>
                    <a:cubicBezTo>
                      <a:pt x="311" y="275"/>
                      <a:pt x="283" y="258"/>
                      <a:pt x="255" y="252"/>
                    </a:cubicBezTo>
                    <a:cubicBezTo>
                      <a:pt x="233" y="247"/>
                      <a:pt x="210" y="247"/>
                      <a:pt x="186" y="259"/>
                    </a:cubicBezTo>
                    <a:cubicBezTo>
                      <a:pt x="183" y="260"/>
                      <a:pt x="179" y="262"/>
                      <a:pt x="176" y="264"/>
                    </a:cubicBezTo>
                    <a:cubicBezTo>
                      <a:pt x="178" y="261"/>
                      <a:pt x="179" y="258"/>
                      <a:pt x="182" y="255"/>
                    </a:cubicBezTo>
                    <a:cubicBezTo>
                      <a:pt x="191" y="244"/>
                      <a:pt x="205" y="236"/>
                      <a:pt x="219" y="232"/>
                    </a:cubicBezTo>
                    <a:cubicBezTo>
                      <a:pt x="236" y="228"/>
                      <a:pt x="254" y="227"/>
                      <a:pt x="272" y="222"/>
                    </a:cubicBezTo>
                    <a:cubicBezTo>
                      <a:pt x="266" y="218"/>
                      <a:pt x="261" y="214"/>
                      <a:pt x="255" y="210"/>
                    </a:cubicBezTo>
                    <a:cubicBezTo>
                      <a:pt x="255" y="210"/>
                      <a:pt x="255" y="210"/>
                      <a:pt x="255" y="210"/>
                    </a:cubicBezTo>
                    <a:cubicBezTo>
                      <a:pt x="248" y="206"/>
                      <a:pt x="240" y="202"/>
                      <a:pt x="233" y="198"/>
                    </a:cubicBezTo>
                    <a:cubicBezTo>
                      <a:pt x="209" y="188"/>
                      <a:pt x="182" y="183"/>
                      <a:pt x="156" y="183"/>
                    </a:cubicBezTo>
                    <a:cubicBezTo>
                      <a:pt x="143" y="182"/>
                      <a:pt x="129" y="184"/>
                      <a:pt x="116" y="186"/>
                    </a:cubicBezTo>
                    <a:cubicBezTo>
                      <a:pt x="98" y="190"/>
                      <a:pt x="81" y="196"/>
                      <a:pt x="66" y="204"/>
                    </a:cubicBezTo>
                    <a:cubicBezTo>
                      <a:pt x="78" y="192"/>
                      <a:pt x="92" y="181"/>
                      <a:pt x="106" y="173"/>
                    </a:cubicBezTo>
                    <a:cubicBezTo>
                      <a:pt x="113" y="168"/>
                      <a:pt x="121" y="164"/>
                      <a:pt x="128" y="161"/>
                    </a:cubicBezTo>
                    <a:cubicBezTo>
                      <a:pt x="117" y="151"/>
                      <a:pt x="106" y="141"/>
                      <a:pt x="96" y="130"/>
                    </a:cubicBezTo>
                    <a:cubicBezTo>
                      <a:pt x="58" y="92"/>
                      <a:pt x="26" y="48"/>
                      <a:pt x="0" y="0"/>
                    </a:cubicBezTo>
                    <a:cubicBezTo>
                      <a:pt x="32" y="29"/>
                      <a:pt x="64" y="59"/>
                      <a:pt x="95" y="89"/>
                    </a:cubicBezTo>
                    <a:cubicBezTo>
                      <a:pt x="99" y="94"/>
                      <a:pt x="103" y="98"/>
                      <a:pt x="108" y="102"/>
                    </a:cubicBezTo>
                    <a:cubicBezTo>
                      <a:pt x="121" y="114"/>
                      <a:pt x="135" y="125"/>
                      <a:pt x="148" y="137"/>
                    </a:cubicBezTo>
                    <a:cubicBezTo>
                      <a:pt x="155" y="143"/>
                      <a:pt x="161" y="148"/>
                      <a:pt x="167" y="154"/>
                    </a:cubicBezTo>
                    <a:cubicBezTo>
                      <a:pt x="169" y="152"/>
                      <a:pt x="167" y="149"/>
                      <a:pt x="165" y="146"/>
                    </a:cubicBezTo>
                    <a:cubicBezTo>
                      <a:pt x="160" y="139"/>
                      <a:pt x="159" y="131"/>
                      <a:pt x="159" y="123"/>
                    </a:cubicBezTo>
                    <a:cubicBezTo>
                      <a:pt x="160" y="114"/>
                      <a:pt x="162" y="106"/>
                      <a:pt x="166" y="99"/>
                    </a:cubicBezTo>
                    <a:cubicBezTo>
                      <a:pt x="174" y="85"/>
                      <a:pt x="187" y="75"/>
                      <a:pt x="199" y="65"/>
                    </a:cubicBezTo>
                    <a:cubicBezTo>
                      <a:pt x="193" y="79"/>
                      <a:pt x="186" y="94"/>
                      <a:pt x="186" y="110"/>
                    </a:cubicBezTo>
                    <a:cubicBezTo>
                      <a:pt x="186" y="111"/>
                      <a:pt x="186" y="111"/>
                      <a:pt x="186" y="111"/>
                    </a:cubicBezTo>
                    <a:cubicBezTo>
                      <a:pt x="186" y="125"/>
                      <a:pt x="200" y="159"/>
                      <a:pt x="210" y="165"/>
                    </a:cubicBezTo>
                    <a:cubicBezTo>
                      <a:pt x="230" y="177"/>
                      <a:pt x="252" y="184"/>
                      <a:pt x="274" y="185"/>
                    </a:cubicBezTo>
                    <a:cubicBezTo>
                      <a:pt x="266" y="175"/>
                      <a:pt x="262" y="162"/>
                      <a:pt x="264" y="150"/>
                    </a:cubicBezTo>
                    <a:cubicBezTo>
                      <a:pt x="266" y="138"/>
                      <a:pt x="275" y="127"/>
                      <a:pt x="286" y="126"/>
                    </a:cubicBezTo>
                    <a:cubicBezTo>
                      <a:pt x="270" y="129"/>
                      <a:pt x="293" y="170"/>
                      <a:pt x="309" y="196"/>
                    </a:cubicBezTo>
                    <a:cubicBezTo>
                      <a:pt x="312" y="201"/>
                      <a:pt x="314" y="205"/>
                      <a:pt x="316" y="209"/>
                    </a:cubicBezTo>
                    <a:cubicBezTo>
                      <a:pt x="319" y="212"/>
                      <a:pt x="320" y="215"/>
                      <a:pt x="321" y="215"/>
                    </a:cubicBezTo>
                    <a:cubicBezTo>
                      <a:pt x="323" y="219"/>
                      <a:pt x="326" y="224"/>
                      <a:pt x="328" y="227"/>
                    </a:cubicBezTo>
                    <a:cubicBezTo>
                      <a:pt x="332" y="233"/>
                      <a:pt x="337" y="238"/>
                      <a:pt x="344" y="240"/>
                    </a:cubicBezTo>
                    <a:cubicBezTo>
                      <a:pt x="354" y="243"/>
                      <a:pt x="377" y="237"/>
                      <a:pt x="374" y="226"/>
                    </a:cubicBezTo>
                    <a:cubicBezTo>
                      <a:pt x="377" y="222"/>
                      <a:pt x="380" y="218"/>
                      <a:pt x="383" y="214"/>
                    </a:cubicBezTo>
                    <a:cubicBezTo>
                      <a:pt x="386" y="209"/>
                      <a:pt x="390" y="205"/>
                      <a:pt x="394" y="200"/>
                    </a:cubicBezTo>
                    <a:cubicBezTo>
                      <a:pt x="398" y="194"/>
                      <a:pt x="403" y="188"/>
                      <a:pt x="407" y="183"/>
                    </a:cubicBezTo>
                    <a:cubicBezTo>
                      <a:pt x="411" y="178"/>
                      <a:pt x="414" y="174"/>
                      <a:pt x="417" y="170"/>
                    </a:cubicBezTo>
                    <a:cubicBezTo>
                      <a:pt x="415" y="174"/>
                      <a:pt x="413" y="178"/>
                      <a:pt x="411" y="182"/>
                    </a:cubicBezTo>
                    <a:cubicBezTo>
                      <a:pt x="409" y="187"/>
                      <a:pt x="407" y="193"/>
                      <a:pt x="406" y="198"/>
                    </a:cubicBezTo>
                    <a:cubicBezTo>
                      <a:pt x="405" y="202"/>
                      <a:pt x="404" y="206"/>
                      <a:pt x="403" y="210"/>
                    </a:cubicBezTo>
                    <a:cubicBezTo>
                      <a:pt x="402" y="220"/>
                      <a:pt x="401" y="231"/>
                      <a:pt x="402" y="242"/>
                    </a:cubicBezTo>
                    <a:cubicBezTo>
                      <a:pt x="403" y="249"/>
                      <a:pt x="404" y="255"/>
                      <a:pt x="405" y="261"/>
                    </a:cubicBezTo>
                    <a:cubicBezTo>
                      <a:pt x="406" y="265"/>
                      <a:pt x="408" y="269"/>
                      <a:pt x="409" y="273"/>
                    </a:cubicBezTo>
                    <a:cubicBezTo>
                      <a:pt x="415" y="290"/>
                      <a:pt x="425" y="306"/>
                      <a:pt x="438" y="318"/>
                    </a:cubicBezTo>
                    <a:cubicBezTo>
                      <a:pt x="439" y="320"/>
                      <a:pt x="441" y="321"/>
                      <a:pt x="443" y="322"/>
                    </a:cubicBezTo>
                    <a:cubicBezTo>
                      <a:pt x="446" y="325"/>
                      <a:pt x="450" y="328"/>
                      <a:pt x="454" y="330"/>
                    </a:cubicBezTo>
                    <a:cubicBezTo>
                      <a:pt x="455" y="331"/>
                      <a:pt x="455" y="331"/>
                      <a:pt x="455" y="331"/>
                    </a:cubicBezTo>
                    <a:cubicBezTo>
                      <a:pt x="455" y="331"/>
                      <a:pt x="455" y="331"/>
                      <a:pt x="455" y="331"/>
                    </a:cubicBezTo>
                    <a:cubicBezTo>
                      <a:pt x="456" y="331"/>
                      <a:pt x="457" y="332"/>
                      <a:pt x="458" y="332"/>
                    </a:cubicBezTo>
                    <a:cubicBezTo>
                      <a:pt x="458" y="332"/>
                      <a:pt x="458" y="331"/>
                      <a:pt x="458" y="330"/>
                    </a:cubicBezTo>
                    <a:cubicBezTo>
                      <a:pt x="457" y="327"/>
                      <a:pt x="457" y="324"/>
                      <a:pt x="458" y="320"/>
                    </a:cubicBezTo>
                    <a:cubicBezTo>
                      <a:pt x="458" y="320"/>
                      <a:pt x="458" y="320"/>
                      <a:pt x="458" y="320"/>
                    </a:cubicBezTo>
                    <a:cubicBezTo>
                      <a:pt x="458" y="314"/>
                      <a:pt x="460" y="309"/>
                      <a:pt x="462" y="305"/>
                    </a:cubicBezTo>
                    <a:cubicBezTo>
                      <a:pt x="466" y="297"/>
                      <a:pt x="471" y="291"/>
                      <a:pt x="477" y="286"/>
                    </a:cubicBezTo>
                    <a:cubicBezTo>
                      <a:pt x="480" y="283"/>
                      <a:pt x="483" y="281"/>
                      <a:pt x="487" y="279"/>
                    </a:cubicBezTo>
                    <a:cubicBezTo>
                      <a:pt x="490" y="278"/>
                      <a:pt x="493" y="276"/>
                      <a:pt x="496" y="275"/>
                    </a:cubicBezTo>
                    <a:cubicBezTo>
                      <a:pt x="499" y="273"/>
                      <a:pt x="502" y="272"/>
                      <a:pt x="506" y="271"/>
                    </a:cubicBezTo>
                    <a:cubicBezTo>
                      <a:pt x="509" y="270"/>
                      <a:pt x="512" y="269"/>
                      <a:pt x="515" y="268"/>
                    </a:cubicBezTo>
                    <a:cubicBezTo>
                      <a:pt x="517" y="267"/>
                      <a:pt x="520" y="266"/>
                      <a:pt x="523" y="265"/>
                    </a:cubicBezTo>
                    <a:cubicBezTo>
                      <a:pt x="520" y="267"/>
                      <a:pt x="518" y="269"/>
                      <a:pt x="515" y="272"/>
                    </a:cubicBezTo>
                    <a:cubicBezTo>
                      <a:pt x="512" y="274"/>
                      <a:pt x="509" y="277"/>
                      <a:pt x="507" y="279"/>
                    </a:cubicBezTo>
                    <a:cubicBezTo>
                      <a:pt x="507" y="279"/>
                      <a:pt x="507" y="280"/>
                      <a:pt x="507" y="280"/>
                    </a:cubicBezTo>
                    <a:cubicBezTo>
                      <a:pt x="502" y="284"/>
                      <a:pt x="498" y="289"/>
                      <a:pt x="495" y="295"/>
                    </a:cubicBezTo>
                    <a:cubicBezTo>
                      <a:pt x="494" y="298"/>
                      <a:pt x="492" y="300"/>
                      <a:pt x="492" y="303"/>
                    </a:cubicBezTo>
                    <a:cubicBezTo>
                      <a:pt x="490" y="307"/>
                      <a:pt x="489" y="312"/>
                      <a:pt x="489" y="316"/>
                    </a:cubicBezTo>
                    <a:cubicBezTo>
                      <a:pt x="489" y="319"/>
                      <a:pt x="489" y="321"/>
                      <a:pt x="489" y="324"/>
                    </a:cubicBezTo>
                    <a:cubicBezTo>
                      <a:pt x="489" y="328"/>
                      <a:pt x="490" y="332"/>
                      <a:pt x="492" y="336"/>
                    </a:cubicBezTo>
                    <a:cubicBezTo>
                      <a:pt x="497" y="345"/>
                      <a:pt x="506" y="352"/>
                      <a:pt x="515" y="356"/>
                    </a:cubicBezTo>
                    <a:cubicBezTo>
                      <a:pt x="516" y="357"/>
                      <a:pt x="517" y="357"/>
                      <a:pt x="517" y="357"/>
                    </a:cubicBezTo>
                    <a:cubicBezTo>
                      <a:pt x="521" y="359"/>
                      <a:pt x="524" y="360"/>
                      <a:pt x="528" y="362"/>
                    </a:cubicBezTo>
                    <a:cubicBezTo>
                      <a:pt x="530" y="363"/>
                      <a:pt x="532" y="363"/>
                      <a:pt x="534" y="364"/>
                    </a:cubicBezTo>
                    <a:cubicBezTo>
                      <a:pt x="543" y="368"/>
                      <a:pt x="553" y="372"/>
                      <a:pt x="563" y="376"/>
                    </a:cubicBezTo>
                    <a:cubicBezTo>
                      <a:pt x="566" y="377"/>
                      <a:pt x="570" y="379"/>
                      <a:pt x="575" y="380"/>
                    </a:cubicBezTo>
                    <a:cubicBezTo>
                      <a:pt x="577" y="381"/>
                      <a:pt x="580" y="382"/>
                      <a:pt x="583" y="382"/>
                    </a:cubicBezTo>
                    <a:cubicBezTo>
                      <a:pt x="586" y="383"/>
                      <a:pt x="588" y="383"/>
                      <a:pt x="591" y="383"/>
                    </a:cubicBezTo>
                    <a:cubicBezTo>
                      <a:pt x="591" y="383"/>
                      <a:pt x="591" y="383"/>
                      <a:pt x="591" y="383"/>
                    </a:cubicBezTo>
                    <a:cubicBezTo>
                      <a:pt x="592" y="383"/>
                      <a:pt x="592" y="383"/>
                      <a:pt x="593" y="383"/>
                    </a:cubicBezTo>
                    <a:cubicBezTo>
                      <a:pt x="595" y="383"/>
                      <a:pt x="597" y="383"/>
                      <a:pt x="600" y="382"/>
                    </a:cubicBezTo>
                    <a:cubicBezTo>
                      <a:pt x="600" y="382"/>
                      <a:pt x="600" y="382"/>
                      <a:pt x="600" y="382"/>
                    </a:cubicBezTo>
                    <a:cubicBezTo>
                      <a:pt x="604" y="381"/>
                      <a:pt x="608" y="379"/>
                      <a:pt x="611" y="376"/>
                    </a:cubicBezTo>
                    <a:cubicBezTo>
                      <a:pt x="614" y="373"/>
                      <a:pt x="615" y="371"/>
                      <a:pt x="617" y="368"/>
                    </a:cubicBezTo>
                    <a:cubicBezTo>
                      <a:pt x="617" y="367"/>
                      <a:pt x="617" y="367"/>
                      <a:pt x="618" y="366"/>
                    </a:cubicBezTo>
                    <a:cubicBezTo>
                      <a:pt x="621" y="358"/>
                      <a:pt x="622" y="347"/>
                      <a:pt x="621" y="338"/>
                    </a:cubicBezTo>
                    <a:cubicBezTo>
                      <a:pt x="621" y="338"/>
                      <a:pt x="621" y="338"/>
                      <a:pt x="621" y="338"/>
                    </a:cubicBezTo>
                    <a:cubicBezTo>
                      <a:pt x="621" y="336"/>
                      <a:pt x="621" y="334"/>
                      <a:pt x="621" y="332"/>
                    </a:cubicBezTo>
                    <a:cubicBezTo>
                      <a:pt x="621" y="328"/>
                      <a:pt x="621" y="325"/>
                      <a:pt x="621" y="321"/>
                    </a:cubicBezTo>
                    <a:cubicBezTo>
                      <a:pt x="621" y="309"/>
                      <a:pt x="620" y="296"/>
                      <a:pt x="620" y="283"/>
                    </a:cubicBezTo>
                    <a:cubicBezTo>
                      <a:pt x="619" y="281"/>
                      <a:pt x="619" y="278"/>
                      <a:pt x="619" y="276"/>
                    </a:cubicBezTo>
                    <a:cubicBezTo>
                      <a:pt x="618" y="265"/>
                      <a:pt x="617" y="254"/>
                      <a:pt x="616" y="243"/>
                    </a:cubicBezTo>
                    <a:cubicBezTo>
                      <a:pt x="615" y="238"/>
                      <a:pt x="614" y="233"/>
                      <a:pt x="613" y="228"/>
                    </a:cubicBezTo>
                    <a:cubicBezTo>
                      <a:pt x="613" y="224"/>
                      <a:pt x="612" y="220"/>
                      <a:pt x="611" y="216"/>
                    </a:cubicBezTo>
                    <a:cubicBezTo>
                      <a:pt x="611" y="215"/>
                      <a:pt x="611" y="214"/>
                      <a:pt x="611" y="214"/>
                    </a:cubicBezTo>
                    <a:cubicBezTo>
                      <a:pt x="610" y="210"/>
                      <a:pt x="609" y="207"/>
                      <a:pt x="608" y="204"/>
                    </a:cubicBezTo>
                    <a:cubicBezTo>
                      <a:pt x="611" y="208"/>
                      <a:pt x="614" y="212"/>
                      <a:pt x="617" y="216"/>
                    </a:cubicBezTo>
                    <a:cubicBezTo>
                      <a:pt x="617" y="216"/>
                      <a:pt x="617" y="216"/>
                      <a:pt x="617" y="216"/>
                    </a:cubicBezTo>
                    <a:cubicBezTo>
                      <a:pt x="620" y="220"/>
                      <a:pt x="623" y="225"/>
                      <a:pt x="625" y="229"/>
                    </a:cubicBezTo>
                    <a:cubicBezTo>
                      <a:pt x="626" y="230"/>
                      <a:pt x="626" y="231"/>
                      <a:pt x="627" y="233"/>
                    </a:cubicBezTo>
                    <a:cubicBezTo>
                      <a:pt x="627" y="233"/>
                      <a:pt x="627" y="233"/>
                      <a:pt x="627" y="233"/>
                    </a:cubicBezTo>
                    <a:cubicBezTo>
                      <a:pt x="630" y="239"/>
                      <a:pt x="633" y="246"/>
                      <a:pt x="636" y="252"/>
                    </a:cubicBezTo>
                    <a:cubicBezTo>
                      <a:pt x="639" y="260"/>
                      <a:pt x="642" y="268"/>
                      <a:pt x="645" y="276"/>
                    </a:cubicBezTo>
                    <a:cubicBezTo>
                      <a:pt x="645" y="278"/>
                      <a:pt x="645" y="279"/>
                      <a:pt x="646" y="281"/>
                    </a:cubicBezTo>
                    <a:cubicBezTo>
                      <a:pt x="646" y="282"/>
                      <a:pt x="646" y="283"/>
                      <a:pt x="647" y="284"/>
                    </a:cubicBezTo>
                    <a:cubicBezTo>
                      <a:pt x="649" y="292"/>
                      <a:pt x="650" y="300"/>
                      <a:pt x="651" y="308"/>
                    </a:cubicBezTo>
                    <a:cubicBezTo>
                      <a:pt x="653" y="319"/>
                      <a:pt x="654" y="330"/>
                      <a:pt x="653" y="341"/>
                    </a:cubicBezTo>
                    <a:cubicBezTo>
                      <a:pt x="653" y="349"/>
                      <a:pt x="653" y="356"/>
                      <a:pt x="652" y="363"/>
                    </a:cubicBezTo>
                    <a:close/>
                  </a:path>
                </a:pathLst>
              </a:custGeom>
              <a:solidFill>
                <a:srgbClr val="72A6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2" name="Freeform 348"/>
              <p:cNvSpPr/>
              <p:nvPr/>
            </p:nvSpPr>
            <p:spPr bwMode="auto">
              <a:xfrm>
                <a:off x="7778751" y="406400"/>
                <a:ext cx="268288" cy="284163"/>
              </a:xfrm>
              <a:custGeom>
                <a:avLst/>
                <a:gdLst>
                  <a:gd name="T0" fmla="*/ 92 w 96"/>
                  <a:gd name="T1" fmla="*/ 35 h 101"/>
                  <a:gd name="T2" fmla="*/ 22 w 96"/>
                  <a:gd name="T3" fmla="*/ 18 h 101"/>
                  <a:gd name="T4" fmla="*/ 0 w 96"/>
                  <a:gd name="T5" fmla="*/ 74 h 101"/>
                  <a:gd name="T6" fmla="*/ 14 w 96"/>
                  <a:gd name="T7" fmla="*/ 100 h 101"/>
                  <a:gd name="T8" fmla="*/ 25 w 96"/>
                  <a:gd name="T9" fmla="*/ 100 h 101"/>
                  <a:gd name="T10" fmla="*/ 73 w 96"/>
                  <a:gd name="T11" fmla="*/ 81 h 101"/>
                  <a:gd name="T12" fmla="*/ 92 w 96"/>
                  <a:gd name="T13" fmla="*/ 35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100">
                    <a:moveTo>
                      <a:pt x="92" y="35"/>
                    </a:moveTo>
                    <a:cubicBezTo>
                      <a:pt x="84" y="0"/>
                      <a:pt x="43" y="6"/>
                      <a:pt x="22" y="18"/>
                    </a:cubicBezTo>
                    <a:cubicBezTo>
                      <a:pt x="7" y="27"/>
                      <a:pt x="1" y="58"/>
                      <a:pt x="0" y="74"/>
                    </a:cubicBezTo>
                    <a:cubicBezTo>
                      <a:pt x="0" y="84"/>
                      <a:pt x="4" y="97"/>
                      <a:pt x="14" y="100"/>
                    </a:cubicBezTo>
                    <a:cubicBezTo>
                      <a:pt x="18" y="101"/>
                      <a:pt x="22" y="100"/>
                      <a:pt x="25" y="100"/>
                    </a:cubicBezTo>
                    <a:cubicBezTo>
                      <a:pt x="42" y="96"/>
                      <a:pt x="59" y="92"/>
                      <a:pt x="73" y="81"/>
                    </a:cubicBezTo>
                    <a:cubicBezTo>
                      <a:pt x="86" y="71"/>
                      <a:pt x="96" y="52"/>
                      <a:pt x="92" y="35"/>
                    </a:cubicBezTo>
                    <a:close/>
                  </a:path>
                </a:pathLst>
              </a:custGeom>
              <a:solidFill>
                <a:srgbClr val="BAD5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3" name="Freeform 349"/>
              <p:cNvSpPr/>
              <p:nvPr/>
            </p:nvSpPr>
            <p:spPr bwMode="auto">
              <a:xfrm>
                <a:off x="7202488" y="179388"/>
                <a:ext cx="474663" cy="295275"/>
              </a:xfrm>
              <a:custGeom>
                <a:avLst/>
                <a:gdLst>
                  <a:gd name="T0" fmla="*/ 65 w 169"/>
                  <a:gd name="T1" fmla="*/ 9 h 105"/>
                  <a:gd name="T2" fmla="*/ 43 w 169"/>
                  <a:gd name="T3" fmla="*/ 1 h 105"/>
                  <a:gd name="T4" fmla="*/ 17 w 169"/>
                  <a:gd name="T5" fmla="*/ 6 h 105"/>
                  <a:gd name="T6" fmla="*/ 5 w 169"/>
                  <a:gd name="T7" fmla="*/ 16 h 105"/>
                  <a:gd name="T8" fmla="*/ 14 w 169"/>
                  <a:gd name="T9" fmla="*/ 41 h 105"/>
                  <a:gd name="T10" fmla="*/ 65 w 169"/>
                  <a:gd name="T11" fmla="*/ 28 h 105"/>
                  <a:gd name="T12" fmla="*/ 89 w 169"/>
                  <a:gd name="T13" fmla="*/ 69 h 105"/>
                  <a:gd name="T14" fmla="*/ 133 w 169"/>
                  <a:gd name="T15" fmla="*/ 101 h 105"/>
                  <a:gd name="T16" fmla="*/ 152 w 169"/>
                  <a:gd name="T17" fmla="*/ 61 h 105"/>
                  <a:gd name="T18" fmla="*/ 65 w 169"/>
                  <a:gd name="T19" fmla="*/ 9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69" h="105">
                    <a:moveTo>
                      <a:pt x="65" y="9"/>
                    </a:moveTo>
                    <a:cubicBezTo>
                      <a:pt x="58" y="6"/>
                      <a:pt x="51" y="2"/>
                      <a:pt x="43" y="1"/>
                    </a:cubicBezTo>
                    <a:cubicBezTo>
                      <a:pt x="34" y="0"/>
                      <a:pt x="25" y="2"/>
                      <a:pt x="17" y="6"/>
                    </a:cubicBezTo>
                    <a:cubicBezTo>
                      <a:pt x="12" y="8"/>
                      <a:pt x="7" y="11"/>
                      <a:pt x="5" y="16"/>
                    </a:cubicBezTo>
                    <a:cubicBezTo>
                      <a:pt x="0" y="25"/>
                      <a:pt x="5" y="38"/>
                      <a:pt x="14" y="41"/>
                    </a:cubicBezTo>
                    <a:cubicBezTo>
                      <a:pt x="30" y="46"/>
                      <a:pt x="44" y="20"/>
                      <a:pt x="65" y="28"/>
                    </a:cubicBezTo>
                    <a:cubicBezTo>
                      <a:pt x="79" y="34"/>
                      <a:pt x="82" y="55"/>
                      <a:pt x="89" y="69"/>
                    </a:cubicBezTo>
                    <a:cubicBezTo>
                      <a:pt x="97" y="86"/>
                      <a:pt x="116" y="98"/>
                      <a:pt x="133" y="101"/>
                    </a:cubicBezTo>
                    <a:cubicBezTo>
                      <a:pt x="162" y="105"/>
                      <a:pt x="169" y="81"/>
                      <a:pt x="152" y="61"/>
                    </a:cubicBezTo>
                    <a:cubicBezTo>
                      <a:pt x="132" y="37"/>
                      <a:pt x="92" y="22"/>
                      <a:pt x="65" y="9"/>
                    </a:cubicBezTo>
                    <a:close/>
                  </a:path>
                </a:pathLst>
              </a:custGeom>
              <a:solidFill>
                <a:srgbClr val="BAD5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4" name="Freeform 350"/>
              <p:cNvSpPr/>
              <p:nvPr/>
            </p:nvSpPr>
            <p:spPr bwMode="auto">
              <a:xfrm>
                <a:off x="6745288" y="598488"/>
                <a:ext cx="528638" cy="419100"/>
              </a:xfrm>
              <a:custGeom>
                <a:avLst/>
                <a:gdLst>
                  <a:gd name="T0" fmla="*/ 184 w 188"/>
                  <a:gd name="T1" fmla="*/ 149 h 149"/>
                  <a:gd name="T2" fmla="*/ 109 w 188"/>
                  <a:gd name="T3" fmla="*/ 141 h 149"/>
                  <a:gd name="T4" fmla="*/ 106 w 188"/>
                  <a:gd name="T5" fmla="*/ 133 h 149"/>
                  <a:gd name="T6" fmla="*/ 75 w 188"/>
                  <a:gd name="T7" fmla="*/ 90 h 149"/>
                  <a:gd name="T8" fmla="*/ 73 w 188"/>
                  <a:gd name="T9" fmla="*/ 89 h 149"/>
                  <a:gd name="T10" fmla="*/ 62 w 188"/>
                  <a:gd name="T11" fmla="*/ 82 h 149"/>
                  <a:gd name="T12" fmla="*/ 43 w 188"/>
                  <a:gd name="T13" fmla="*/ 85 h 149"/>
                  <a:gd name="T14" fmla="*/ 42 w 188"/>
                  <a:gd name="T15" fmla="*/ 85 h 149"/>
                  <a:gd name="T16" fmla="*/ 22 w 188"/>
                  <a:gd name="T17" fmla="*/ 83 h 149"/>
                  <a:gd name="T18" fmla="*/ 9 w 188"/>
                  <a:gd name="T19" fmla="*/ 74 h 149"/>
                  <a:gd name="T20" fmla="*/ 0 w 188"/>
                  <a:gd name="T21" fmla="*/ 50 h 149"/>
                  <a:gd name="T22" fmla="*/ 49 w 188"/>
                  <a:gd name="T23" fmla="*/ 31 h 149"/>
                  <a:gd name="T24" fmla="*/ 83 w 188"/>
                  <a:gd name="T25" fmla="*/ 54 h 149"/>
                  <a:gd name="T26" fmla="*/ 120 w 188"/>
                  <a:gd name="T27" fmla="*/ 58 h 149"/>
                  <a:gd name="T28" fmla="*/ 123 w 188"/>
                  <a:gd name="T29" fmla="*/ 59 h 149"/>
                  <a:gd name="T30" fmla="*/ 126 w 188"/>
                  <a:gd name="T31" fmla="*/ 59 h 149"/>
                  <a:gd name="T32" fmla="*/ 143 w 188"/>
                  <a:gd name="T33" fmla="*/ 66 h 149"/>
                  <a:gd name="T34" fmla="*/ 161 w 188"/>
                  <a:gd name="T35" fmla="*/ 77 h 149"/>
                  <a:gd name="T36" fmla="*/ 170 w 188"/>
                  <a:gd name="T37" fmla="*/ 86 h 149"/>
                  <a:gd name="T38" fmla="*/ 180 w 188"/>
                  <a:gd name="T39" fmla="*/ 100 h 149"/>
                  <a:gd name="T40" fmla="*/ 186 w 188"/>
                  <a:gd name="T41" fmla="*/ 115 h 149"/>
                  <a:gd name="T42" fmla="*/ 187 w 188"/>
                  <a:gd name="T43" fmla="*/ 126 h 149"/>
                  <a:gd name="T44" fmla="*/ 187 w 188"/>
                  <a:gd name="T45" fmla="*/ 130 h 149"/>
                  <a:gd name="T46" fmla="*/ 184 w 188"/>
                  <a:gd name="T47" fmla="*/ 149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88" h="149">
                    <a:moveTo>
                      <a:pt x="184" y="149"/>
                    </a:moveTo>
                    <a:cubicBezTo>
                      <a:pt x="109" y="141"/>
                      <a:pt x="109" y="141"/>
                      <a:pt x="109" y="141"/>
                    </a:cubicBezTo>
                    <a:cubicBezTo>
                      <a:pt x="108" y="138"/>
                      <a:pt x="107" y="136"/>
                      <a:pt x="106" y="133"/>
                    </a:cubicBezTo>
                    <a:cubicBezTo>
                      <a:pt x="97" y="117"/>
                      <a:pt x="87" y="103"/>
                      <a:pt x="75" y="90"/>
                    </a:cubicBezTo>
                    <a:cubicBezTo>
                      <a:pt x="74" y="90"/>
                      <a:pt x="74" y="89"/>
                      <a:pt x="73" y="89"/>
                    </a:cubicBezTo>
                    <a:cubicBezTo>
                      <a:pt x="70" y="86"/>
                      <a:pt x="66" y="83"/>
                      <a:pt x="62" y="82"/>
                    </a:cubicBezTo>
                    <a:cubicBezTo>
                      <a:pt x="56" y="81"/>
                      <a:pt x="49" y="84"/>
                      <a:pt x="43" y="85"/>
                    </a:cubicBezTo>
                    <a:cubicBezTo>
                      <a:pt x="43" y="85"/>
                      <a:pt x="42" y="85"/>
                      <a:pt x="42" y="85"/>
                    </a:cubicBezTo>
                    <a:cubicBezTo>
                      <a:pt x="35" y="87"/>
                      <a:pt x="28" y="86"/>
                      <a:pt x="22" y="83"/>
                    </a:cubicBezTo>
                    <a:cubicBezTo>
                      <a:pt x="17" y="81"/>
                      <a:pt x="13" y="78"/>
                      <a:pt x="9" y="74"/>
                    </a:cubicBezTo>
                    <a:cubicBezTo>
                      <a:pt x="2" y="67"/>
                      <a:pt x="0" y="58"/>
                      <a:pt x="0" y="50"/>
                    </a:cubicBezTo>
                    <a:cubicBezTo>
                      <a:pt x="1" y="23"/>
                      <a:pt x="33" y="0"/>
                      <a:pt x="49" y="31"/>
                    </a:cubicBezTo>
                    <a:cubicBezTo>
                      <a:pt x="56" y="44"/>
                      <a:pt x="69" y="51"/>
                      <a:pt x="83" y="54"/>
                    </a:cubicBezTo>
                    <a:cubicBezTo>
                      <a:pt x="95" y="56"/>
                      <a:pt x="108" y="56"/>
                      <a:pt x="120" y="58"/>
                    </a:cubicBezTo>
                    <a:cubicBezTo>
                      <a:pt x="121" y="58"/>
                      <a:pt x="122" y="58"/>
                      <a:pt x="123" y="59"/>
                    </a:cubicBezTo>
                    <a:cubicBezTo>
                      <a:pt x="124" y="59"/>
                      <a:pt x="125" y="59"/>
                      <a:pt x="126" y="59"/>
                    </a:cubicBezTo>
                    <a:cubicBezTo>
                      <a:pt x="132" y="61"/>
                      <a:pt x="138" y="63"/>
                      <a:pt x="143" y="66"/>
                    </a:cubicBezTo>
                    <a:cubicBezTo>
                      <a:pt x="150" y="69"/>
                      <a:pt x="155" y="72"/>
                      <a:pt x="161" y="77"/>
                    </a:cubicBezTo>
                    <a:cubicBezTo>
                      <a:pt x="164" y="80"/>
                      <a:pt x="167" y="83"/>
                      <a:pt x="170" y="86"/>
                    </a:cubicBezTo>
                    <a:cubicBezTo>
                      <a:pt x="174" y="91"/>
                      <a:pt x="177" y="95"/>
                      <a:pt x="180" y="100"/>
                    </a:cubicBezTo>
                    <a:cubicBezTo>
                      <a:pt x="182" y="105"/>
                      <a:pt x="184" y="110"/>
                      <a:pt x="186" y="115"/>
                    </a:cubicBezTo>
                    <a:cubicBezTo>
                      <a:pt x="187" y="118"/>
                      <a:pt x="187" y="122"/>
                      <a:pt x="187" y="126"/>
                    </a:cubicBezTo>
                    <a:cubicBezTo>
                      <a:pt x="187" y="127"/>
                      <a:pt x="188" y="129"/>
                      <a:pt x="187" y="130"/>
                    </a:cubicBezTo>
                    <a:cubicBezTo>
                      <a:pt x="187" y="137"/>
                      <a:pt x="186" y="143"/>
                      <a:pt x="184" y="149"/>
                    </a:cubicBezTo>
                    <a:close/>
                  </a:path>
                </a:pathLst>
              </a:custGeom>
              <a:solidFill>
                <a:srgbClr val="BAD5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497" name="组合 496"/>
            <p:cNvGrpSpPr/>
            <p:nvPr/>
          </p:nvGrpSpPr>
          <p:grpSpPr>
            <a:xfrm rot="21289782">
              <a:off x="10386177" y="-147275"/>
              <a:ext cx="1295400" cy="2357438"/>
              <a:chOff x="8174038" y="-1149350"/>
              <a:chExt cx="1295400" cy="2357438"/>
            </a:xfrm>
          </p:grpSpPr>
          <p:sp>
            <p:nvSpPr>
              <p:cNvPr id="531" name="Freeform 351"/>
              <p:cNvSpPr/>
              <p:nvPr/>
            </p:nvSpPr>
            <p:spPr bwMode="auto">
              <a:xfrm>
                <a:off x="8174038" y="-1149350"/>
                <a:ext cx="1295400" cy="2357438"/>
              </a:xfrm>
              <a:custGeom>
                <a:avLst/>
                <a:gdLst>
                  <a:gd name="T0" fmla="*/ 447 w 462"/>
                  <a:gd name="T1" fmla="*/ 578 h 839"/>
                  <a:gd name="T2" fmla="*/ 445 w 462"/>
                  <a:gd name="T3" fmla="*/ 600 h 839"/>
                  <a:gd name="T4" fmla="*/ 430 w 462"/>
                  <a:gd name="T5" fmla="*/ 652 h 839"/>
                  <a:gd name="T6" fmla="*/ 408 w 462"/>
                  <a:gd name="T7" fmla="*/ 708 h 839"/>
                  <a:gd name="T8" fmla="*/ 404 w 462"/>
                  <a:gd name="T9" fmla="*/ 715 h 839"/>
                  <a:gd name="T10" fmla="*/ 388 w 462"/>
                  <a:gd name="T11" fmla="*/ 745 h 839"/>
                  <a:gd name="T12" fmla="*/ 365 w 462"/>
                  <a:gd name="T13" fmla="*/ 781 h 839"/>
                  <a:gd name="T14" fmla="*/ 355 w 462"/>
                  <a:gd name="T15" fmla="*/ 794 h 839"/>
                  <a:gd name="T16" fmla="*/ 352 w 462"/>
                  <a:gd name="T17" fmla="*/ 798 h 839"/>
                  <a:gd name="T18" fmla="*/ 330 w 462"/>
                  <a:gd name="T19" fmla="*/ 823 h 839"/>
                  <a:gd name="T20" fmla="*/ 313 w 462"/>
                  <a:gd name="T21" fmla="*/ 839 h 839"/>
                  <a:gd name="T22" fmla="*/ 18 w 462"/>
                  <a:gd name="T23" fmla="*/ 808 h 839"/>
                  <a:gd name="T24" fmla="*/ 14 w 462"/>
                  <a:gd name="T25" fmla="*/ 795 h 839"/>
                  <a:gd name="T26" fmla="*/ 8 w 462"/>
                  <a:gd name="T27" fmla="*/ 776 h 839"/>
                  <a:gd name="T28" fmla="*/ 4 w 462"/>
                  <a:gd name="T29" fmla="*/ 759 h 839"/>
                  <a:gd name="T30" fmla="*/ 4 w 462"/>
                  <a:gd name="T31" fmla="*/ 758 h 839"/>
                  <a:gd name="T32" fmla="*/ 2 w 462"/>
                  <a:gd name="T33" fmla="*/ 738 h 839"/>
                  <a:gd name="T34" fmla="*/ 2 w 462"/>
                  <a:gd name="T35" fmla="*/ 737 h 839"/>
                  <a:gd name="T36" fmla="*/ 1 w 462"/>
                  <a:gd name="T37" fmla="*/ 727 h 839"/>
                  <a:gd name="T38" fmla="*/ 1 w 462"/>
                  <a:gd name="T39" fmla="*/ 695 h 839"/>
                  <a:gd name="T40" fmla="*/ 3 w 462"/>
                  <a:gd name="T41" fmla="*/ 677 h 839"/>
                  <a:gd name="T42" fmla="*/ 4 w 462"/>
                  <a:gd name="T43" fmla="*/ 665 h 839"/>
                  <a:gd name="T44" fmla="*/ 4 w 462"/>
                  <a:gd name="T45" fmla="*/ 664 h 839"/>
                  <a:gd name="T46" fmla="*/ 12 w 462"/>
                  <a:gd name="T47" fmla="*/ 624 h 839"/>
                  <a:gd name="T48" fmla="*/ 14 w 462"/>
                  <a:gd name="T49" fmla="*/ 613 h 839"/>
                  <a:gd name="T50" fmla="*/ 15 w 462"/>
                  <a:gd name="T51" fmla="*/ 612 h 839"/>
                  <a:gd name="T52" fmla="*/ 15 w 462"/>
                  <a:gd name="T53" fmla="*/ 612 h 839"/>
                  <a:gd name="T54" fmla="*/ 18 w 462"/>
                  <a:gd name="T55" fmla="*/ 601 h 839"/>
                  <a:gd name="T56" fmla="*/ 22 w 462"/>
                  <a:gd name="T57" fmla="*/ 584 h 839"/>
                  <a:gd name="T58" fmla="*/ 27 w 462"/>
                  <a:gd name="T59" fmla="*/ 569 h 839"/>
                  <a:gd name="T60" fmla="*/ 32 w 462"/>
                  <a:gd name="T61" fmla="*/ 557 h 839"/>
                  <a:gd name="T62" fmla="*/ 32 w 462"/>
                  <a:gd name="T63" fmla="*/ 557 h 839"/>
                  <a:gd name="T64" fmla="*/ 35 w 462"/>
                  <a:gd name="T65" fmla="*/ 548 h 839"/>
                  <a:gd name="T66" fmla="*/ 37 w 462"/>
                  <a:gd name="T67" fmla="*/ 542 h 839"/>
                  <a:gd name="T68" fmla="*/ 52 w 462"/>
                  <a:gd name="T69" fmla="*/ 503 h 839"/>
                  <a:gd name="T70" fmla="*/ 67 w 462"/>
                  <a:gd name="T71" fmla="*/ 469 h 839"/>
                  <a:gd name="T72" fmla="*/ 67 w 462"/>
                  <a:gd name="T73" fmla="*/ 469 h 839"/>
                  <a:gd name="T74" fmla="*/ 96 w 462"/>
                  <a:gd name="T75" fmla="*/ 406 h 839"/>
                  <a:gd name="T76" fmla="*/ 97 w 462"/>
                  <a:gd name="T77" fmla="*/ 406 h 839"/>
                  <a:gd name="T78" fmla="*/ 123 w 462"/>
                  <a:gd name="T79" fmla="*/ 350 h 839"/>
                  <a:gd name="T80" fmla="*/ 123 w 462"/>
                  <a:gd name="T81" fmla="*/ 350 h 839"/>
                  <a:gd name="T82" fmla="*/ 125 w 462"/>
                  <a:gd name="T83" fmla="*/ 345 h 839"/>
                  <a:gd name="T84" fmla="*/ 145 w 462"/>
                  <a:gd name="T85" fmla="*/ 301 h 839"/>
                  <a:gd name="T86" fmla="*/ 249 w 462"/>
                  <a:gd name="T87" fmla="*/ 0 h 839"/>
                  <a:gd name="T88" fmla="*/ 392 w 462"/>
                  <a:gd name="T89" fmla="*/ 182 h 839"/>
                  <a:gd name="T90" fmla="*/ 408 w 462"/>
                  <a:gd name="T91" fmla="*/ 208 h 839"/>
                  <a:gd name="T92" fmla="*/ 417 w 462"/>
                  <a:gd name="T93" fmla="*/ 225 h 839"/>
                  <a:gd name="T94" fmla="*/ 418 w 462"/>
                  <a:gd name="T95" fmla="*/ 227 h 839"/>
                  <a:gd name="T96" fmla="*/ 462 w 462"/>
                  <a:gd name="T97" fmla="*/ 425 h 839"/>
                  <a:gd name="T98" fmla="*/ 449 w 462"/>
                  <a:gd name="T99" fmla="*/ 566 h 839"/>
                  <a:gd name="T100" fmla="*/ 447 w 462"/>
                  <a:gd name="T101" fmla="*/ 578 h 8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462" h="839">
                    <a:moveTo>
                      <a:pt x="447" y="578"/>
                    </a:moveTo>
                    <a:cubicBezTo>
                      <a:pt x="445" y="600"/>
                      <a:pt x="445" y="600"/>
                      <a:pt x="445" y="600"/>
                    </a:cubicBezTo>
                    <a:cubicBezTo>
                      <a:pt x="441" y="618"/>
                      <a:pt x="436" y="635"/>
                      <a:pt x="430" y="652"/>
                    </a:cubicBezTo>
                    <a:cubicBezTo>
                      <a:pt x="424" y="672"/>
                      <a:pt x="416" y="690"/>
                      <a:pt x="408" y="708"/>
                    </a:cubicBezTo>
                    <a:cubicBezTo>
                      <a:pt x="406" y="711"/>
                      <a:pt x="405" y="713"/>
                      <a:pt x="404" y="715"/>
                    </a:cubicBezTo>
                    <a:cubicBezTo>
                      <a:pt x="399" y="725"/>
                      <a:pt x="394" y="735"/>
                      <a:pt x="388" y="745"/>
                    </a:cubicBezTo>
                    <a:cubicBezTo>
                      <a:pt x="381" y="758"/>
                      <a:pt x="373" y="770"/>
                      <a:pt x="365" y="781"/>
                    </a:cubicBezTo>
                    <a:cubicBezTo>
                      <a:pt x="362" y="786"/>
                      <a:pt x="358" y="790"/>
                      <a:pt x="355" y="794"/>
                    </a:cubicBezTo>
                    <a:cubicBezTo>
                      <a:pt x="354" y="796"/>
                      <a:pt x="353" y="797"/>
                      <a:pt x="352" y="798"/>
                    </a:cubicBezTo>
                    <a:cubicBezTo>
                      <a:pt x="345" y="807"/>
                      <a:pt x="337" y="815"/>
                      <a:pt x="330" y="823"/>
                    </a:cubicBezTo>
                    <a:cubicBezTo>
                      <a:pt x="324" y="829"/>
                      <a:pt x="319" y="834"/>
                      <a:pt x="313" y="839"/>
                    </a:cubicBezTo>
                    <a:cubicBezTo>
                      <a:pt x="18" y="808"/>
                      <a:pt x="18" y="808"/>
                      <a:pt x="18" y="808"/>
                    </a:cubicBezTo>
                    <a:cubicBezTo>
                      <a:pt x="16" y="803"/>
                      <a:pt x="15" y="799"/>
                      <a:pt x="14" y="795"/>
                    </a:cubicBezTo>
                    <a:cubicBezTo>
                      <a:pt x="11" y="789"/>
                      <a:pt x="10" y="783"/>
                      <a:pt x="8" y="776"/>
                    </a:cubicBezTo>
                    <a:cubicBezTo>
                      <a:pt x="7" y="770"/>
                      <a:pt x="5" y="765"/>
                      <a:pt x="4" y="759"/>
                    </a:cubicBezTo>
                    <a:cubicBezTo>
                      <a:pt x="4" y="759"/>
                      <a:pt x="4" y="758"/>
                      <a:pt x="4" y="758"/>
                    </a:cubicBezTo>
                    <a:cubicBezTo>
                      <a:pt x="3" y="751"/>
                      <a:pt x="2" y="745"/>
                      <a:pt x="2" y="738"/>
                    </a:cubicBezTo>
                    <a:cubicBezTo>
                      <a:pt x="2" y="738"/>
                      <a:pt x="2" y="737"/>
                      <a:pt x="2" y="737"/>
                    </a:cubicBezTo>
                    <a:cubicBezTo>
                      <a:pt x="1" y="734"/>
                      <a:pt x="1" y="730"/>
                      <a:pt x="1" y="727"/>
                    </a:cubicBezTo>
                    <a:cubicBezTo>
                      <a:pt x="0" y="716"/>
                      <a:pt x="1" y="706"/>
                      <a:pt x="1" y="695"/>
                    </a:cubicBezTo>
                    <a:cubicBezTo>
                      <a:pt x="1" y="689"/>
                      <a:pt x="2" y="683"/>
                      <a:pt x="3" y="677"/>
                    </a:cubicBezTo>
                    <a:cubicBezTo>
                      <a:pt x="3" y="673"/>
                      <a:pt x="3" y="669"/>
                      <a:pt x="4" y="665"/>
                    </a:cubicBezTo>
                    <a:cubicBezTo>
                      <a:pt x="4" y="665"/>
                      <a:pt x="4" y="665"/>
                      <a:pt x="4" y="664"/>
                    </a:cubicBezTo>
                    <a:cubicBezTo>
                      <a:pt x="6" y="651"/>
                      <a:pt x="9" y="637"/>
                      <a:pt x="12" y="624"/>
                    </a:cubicBezTo>
                    <a:cubicBezTo>
                      <a:pt x="13" y="620"/>
                      <a:pt x="13" y="617"/>
                      <a:pt x="14" y="613"/>
                    </a:cubicBezTo>
                    <a:cubicBezTo>
                      <a:pt x="14" y="613"/>
                      <a:pt x="15" y="612"/>
                      <a:pt x="15" y="612"/>
                    </a:cubicBezTo>
                    <a:cubicBezTo>
                      <a:pt x="15" y="612"/>
                      <a:pt x="15" y="612"/>
                      <a:pt x="15" y="612"/>
                    </a:cubicBezTo>
                    <a:cubicBezTo>
                      <a:pt x="16" y="608"/>
                      <a:pt x="17" y="604"/>
                      <a:pt x="18" y="601"/>
                    </a:cubicBezTo>
                    <a:cubicBezTo>
                      <a:pt x="19" y="595"/>
                      <a:pt x="21" y="590"/>
                      <a:pt x="22" y="584"/>
                    </a:cubicBezTo>
                    <a:cubicBezTo>
                      <a:pt x="24" y="579"/>
                      <a:pt x="26" y="574"/>
                      <a:pt x="27" y="569"/>
                    </a:cubicBezTo>
                    <a:cubicBezTo>
                      <a:pt x="29" y="565"/>
                      <a:pt x="30" y="561"/>
                      <a:pt x="32" y="557"/>
                    </a:cubicBezTo>
                    <a:cubicBezTo>
                      <a:pt x="32" y="557"/>
                      <a:pt x="32" y="557"/>
                      <a:pt x="32" y="557"/>
                    </a:cubicBezTo>
                    <a:cubicBezTo>
                      <a:pt x="33" y="554"/>
                      <a:pt x="34" y="551"/>
                      <a:pt x="35" y="548"/>
                    </a:cubicBezTo>
                    <a:cubicBezTo>
                      <a:pt x="35" y="546"/>
                      <a:pt x="36" y="544"/>
                      <a:pt x="37" y="542"/>
                    </a:cubicBezTo>
                    <a:cubicBezTo>
                      <a:pt x="42" y="529"/>
                      <a:pt x="47" y="516"/>
                      <a:pt x="52" y="503"/>
                    </a:cubicBezTo>
                    <a:cubicBezTo>
                      <a:pt x="57" y="492"/>
                      <a:pt x="62" y="480"/>
                      <a:pt x="67" y="469"/>
                    </a:cubicBezTo>
                    <a:cubicBezTo>
                      <a:pt x="67" y="469"/>
                      <a:pt x="67" y="469"/>
                      <a:pt x="67" y="469"/>
                    </a:cubicBezTo>
                    <a:cubicBezTo>
                      <a:pt x="77" y="448"/>
                      <a:pt x="87" y="426"/>
                      <a:pt x="96" y="406"/>
                    </a:cubicBezTo>
                    <a:cubicBezTo>
                      <a:pt x="96" y="406"/>
                      <a:pt x="96" y="406"/>
                      <a:pt x="97" y="406"/>
                    </a:cubicBezTo>
                    <a:cubicBezTo>
                      <a:pt x="106" y="386"/>
                      <a:pt x="114" y="368"/>
                      <a:pt x="123" y="350"/>
                    </a:cubicBezTo>
                    <a:cubicBezTo>
                      <a:pt x="123" y="350"/>
                      <a:pt x="123" y="350"/>
                      <a:pt x="123" y="350"/>
                    </a:cubicBezTo>
                    <a:cubicBezTo>
                      <a:pt x="123" y="348"/>
                      <a:pt x="124" y="347"/>
                      <a:pt x="125" y="345"/>
                    </a:cubicBezTo>
                    <a:cubicBezTo>
                      <a:pt x="131" y="331"/>
                      <a:pt x="138" y="316"/>
                      <a:pt x="145" y="301"/>
                    </a:cubicBezTo>
                    <a:cubicBezTo>
                      <a:pt x="189" y="204"/>
                      <a:pt x="233" y="106"/>
                      <a:pt x="249" y="0"/>
                    </a:cubicBezTo>
                    <a:cubicBezTo>
                      <a:pt x="303" y="53"/>
                      <a:pt x="351" y="114"/>
                      <a:pt x="392" y="182"/>
                    </a:cubicBezTo>
                    <a:cubicBezTo>
                      <a:pt x="398" y="191"/>
                      <a:pt x="403" y="200"/>
                      <a:pt x="408" y="208"/>
                    </a:cubicBezTo>
                    <a:cubicBezTo>
                      <a:pt x="411" y="214"/>
                      <a:pt x="414" y="220"/>
                      <a:pt x="417" y="225"/>
                    </a:cubicBezTo>
                    <a:cubicBezTo>
                      <a:pt x="417" y="226"/>
                      <a:pt x="418" y="226"/>
                      <a:pt x="418" y="227"/>
                    </a:cubicBezTo>
                    <a:cubicBezTo>
                      <a:pt x="451" y="288"/>
                      <a:pt x="459" y="351"/>
                      <a:pt x="462" y="425"/>
                    </a:cubicBezTo>
                    <a:cubicBezTo>
                      <a:pt x="449" y="566"/>
                      <a:pt x="449" y="566"/>
                      <a:pt x="449" y="566"/>
                    </a:cubicBezTo>
                    <a:cubicBezTo>
                      <a:pt x="449" y="570"/>
                      <a:pt x="449" y="574"/>
                      <a:pt x="447" y="578"/>
                    </a:cubicBezTo>
                    <a:close/>
                  </a:path>
                </a:pathLst>
              </a:custGeom>
              <a:solidFill>
                <a:srgbClr val="99CA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2" name="Freeform 352"/>
              <p:cNvSpPr/>
              <p:nvPr/>
            </p:nvSpPr>
            <p:spPr bwMode="auto">
              <a:xfrm>
                <a:off x="8178801" y="923925"/>
                <a:ext cx="141288" cy="204788"/>
              </a:xfrm>
              <a:custGeom>
                <a:avLst/>
                <a:gdLst>
                  <a:gd name="T0" fmla="*/ 50 w 50"/>
                  <a:gd name="T1" fmla="*/ 73 h 73"/>
                  <a:gd name="T2" fmla="*/ 16 w 50"/>
                  <a:gd name="T3" fmla="*/ 70 h 73"/>
                  <a:gd name="T4" fmla="*/ 12 w 50"/>
                  <a:gd name="T5" fmla="*/ 57 h 73"/>
                  <a:gd name="T6" fmla="*/ 6 w 50"/>
                  <a:gd name="T7" fmla="*/ 38 h 73"/>
                  <a:gd name="T8" fmla="*/ 2 w 50"/>
                  <a:gd name="T9" fmla="*/ 21 h 73"/>
                  <a:gd name="T10" fmla="*/ 2 w 50"/>
                  <a:gd name="T11" fmla="*/ 20 h 73"/>
                  <a:gd name="T12" fmla="*/ 0 w 50"/>
                  <a:gd name="T13" fmla="*/ 0 h 73"/>
                  <a:gd name="T14" fmla="*/ 7 w 50"/>
                  <a:gd name="T15" fmla="*/ 13 h 73"/>
                  <a:gd name="T16" fmla="*/ 11 w 50"/>
                  <a:gd name="T17" fmla="*/ 21 h 73"/>
                  <a:gd name="T18" fmla="*/ 22 w 50"/>
                  <a:gd name="T19" fmla="*/ 38 h 73"/>
                  <a:gd name="T20" fmla="*/ 23 w 50"/>
                  <a:gd name="T21" fmla="*/ 38 h 73"/>
                  <a:gd name="T22" fmla="*/ 28 w 50"/>
                  <a:gd name="T23" fmla="*/ 46 h 73"/>
                  <a:gd name="T24" fmla="*/ 28 w 50"/>
                  <a:gd name="T25" fmla="*/ 46 h 73"/>
                  <a:gd name="T26" fmla="*/ 50 w 50"/>
                  <a:gd name="T27" fmla="*/ 73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0" h="73">
                    <a:moveTo>
                      <a:pt x="50" y="73"/>
                    </a:moveTo>
                    <a:cubicBezTo>
                      <a:pt x="16" y="70"/>
                      <a:pt x="16" y="70"/>
                      <a:pt x="16" y="70"/>
                    </a:cubicBezTo>
                    <a:cubicBezTo>
                      <a:pt x="14" y="65"/>
                      <a:pt x="13" y="61"/>
                      <a:pt x="12" y="57"/>
                    </a:cubicBezTo>
                    <a:cubicBezTo>
                      <a:pt x="9" y="51"/>
                      <a:pt x="8" y="45"/>
                      <a:pt x="6" y="38"/>
                    </a:cubicBezTo>
                    <a:cubicBezTo>
                      <a:pt x="5" y="32"/>
                      <a:pt x="3" y="27"/>
                      <a:pt x="2" y="21"/>
                    </a:cubicBezTo>
                    <a:cubicBezTo>
                      <a:pt x="2" y="21"/>
                      <a:pt x="2" y="20"/>
                      <a:pt x="2" y="20"/>
                    </a:cubicBezTo>
                    <a:cubicBezTo>
                      <a:pt x="1" y="13"/>
                      <a:pt x="0" y="7"/>
                      <a:pt x="0" y="0"/>
                    </a:cubicBezTo>
                    <a:cubicBezTo>
                      <a:pt x="2" y="4"/>
                      <a:pt x="4" y="8"/>
                      <a:pt x="7" y="13"/>
                    </a:cubicBezTo>
                    <a:cubicBezTo>
                      <a:pt x="8" y="15"/>
                      <a:pt x="10" y="18"/>
                      <a:pt x="11" y="21"/>
                    </a:cubicBezTo>
                    <a:cubicBezTo>
                      <a:pt x="15" y="27"/>
                      <a:pt x="19" y="32"/>
                      <a:pt x="22" y="38"/>
                    </a:cubicBezTo>
                    <a:cubicBezTo>
                      <a:pt x="23" y="38"/>
                      <a:pt x="23" y="38"/>
                      <a:pt x="23" y="38"/>
                    </a:cubicBezTo>
                    <a:cubicBezTo>
                      <a:pt x="24" y="41"/>
                      <a:pt x="26" y="43"/>
                      <a:pt x="28" y="46"/>
                    </a:cubicBezTo>
                    <a:cubicBezTo>
                      <a:pt x="28" y="46"/>
                      <a:pt x="28" y="46"/>
                      <a:pt x="28" y="46"/>
                    </a:cubicBezTo>
                    <a:cubicBezTo>
                      <a:pt x="35" y="56"/>
                      <a:pt x="43" y="65"/>
                      <a:pt x="50" y="73"/>
                    </a:cubicBezTo>
                    <a:close/>
                  </a:path>
                </a:pathLst>
              </a:custGeom>
              <a:solidFill>
                <a:srgbClr val="72A6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3" name="Freeform 353"/>
              <p:cNvSpPr/>
              <p:nvPr/>
            </p:nvSpPr>
            <p:spPr bwMode="auto">
              <a:xfrm>
                <a:off x="8442326" y="-958850"/>
                <a:ext cx="736600" cy="2122488"/>
              </a:xfrm>
              <a:custGeom>
                <a:avLst/>
                <a:gdLst>
                  <a:gd name="T0" fmla="*/ 174 w 262"/>
                  <a:gd name="T1" fmla="*/ 616 h 755"/>
                  <a:gd name="T2" fmla="*/ 154 w 262"/>
                  <a:gd name="T3" fmla="*/ 629 h 755"/>
                  <a:gd name="T4" fmla="*/ 137 w 262"/>
                  <a:gd name="T5" fmla="*/ 645 h 755"/>
                  <a:gd name="T6" fmla="*/ 109 w 262"/>
                  <a:gd name="T7" fmla="*/ 679 h 755"/>
                  <a:gd name="T8" fmla="*/ 105 w 262"/>
                  <a:gd name="T9" fmla="*/ 684 h 755"/>
                  <a:gd name="T10" fmla="*/ 85 w 262"/>
                  <a:gd name="T11" fmla="*/ 713 h 755"/>
                  <a:gd name="T12" fmla="*/ 80 w 262"/>
                  <a:gd name="T13" fmla="*/ 721 h 755"/>
                  <a:gd name="T14" fmla="*/ 69 w 262"/>
                  <a:gd name="T15" fmla="*/ 749 h 755"/>
                  <a:gd name="T16" fmla="*/ 39 w 262"/>
                  <a:gd name="T17" fmla="*/ 752 h 755"/>
                  <a:gd name="T18" fmla="*/ 44 w 262"/>
                  <a:gd name="T19" fmla="*/ 739 h 755"/>
                  <a:gd name="T20" fmla="*/ 56 w 262"/>
                  <a:gd name="T21" fmla="*/ 705 h 755"/>
                  <a:gd name="T22" fmla="*/ 64 w 262"/>
                  <a:gd name="T23" fmla="*/ 661 h 755"/>
                  <a:gd name="T24" fmla="*/ 61 w 262"/>
                  <a:gd name="T25" fmla="*/ 651 h 755"/>
                  <a:gd name="T26" fmla="*/ 36 w 262"/>
                  <a:gd name="T27" fmla="*/ 632 h 755"/>
                  <a:gd name="T28" fmla="*/ 19 w 262"/>
                  <a:gd name="T29" fmla="*/ 621 h 755"/>
                  <a:gd name="T30" fmla="*/ 42 w 262"/>
                  <a:gd name="T31" fmla="*/ 610 h 755"/>
                  <a:gd name="T32" fmla="*/ 81 w 262"/>
                  <a:gd name="T33" fmla="*/ 621 h 755"/>
                  <a:gd name="T34" fmla="*/ 84 w 262"/>
                  <a:gd name="T35" fmla="*/ 622 h 755"/>
                  <a:gd name="T36" fmla="*/ 87 w 262"/>
                  <a:gd name="T37" fmla="*/ 606 h 755"/>
                  <a:gd name="T38" fmla="*/ 88 w 262"/>
                  <a:gd name="T39" fmla="*/ 591 h 755"/>
                  <a:gd name="T40" fmla="*/ 88 w 262"/>
                  <a:gd name="T41" fmla="*/ 581 h 755"/>
                  <a:gd name="T42" fmla="*/ 87 w 262"/>
                  <a:gd name="T43" fmla="*/ 573 h 755"/>
                  <a:gd name="T44" fmla="*/ 64 w 262"/>
                  <a:gd name="T45" fmla="*/ 515 h 755"/>
                  <a:gd name="T46" fmla="*/ 40 w 262"/>
                  <a:gd name="T47" fmla="*/ 492 h 755"/>
                  <a:gd name="T48" fmla="*/ 31 w 262"/>
                  <a:gd name="T49" fmla="*/ 480 h 755"/>
                  <a:gd name="T50" fmla="*/ 73 w 262"/>
                  <a:gd name="T51" fmla="*/ 479 h 755"/>
                  <a:gd name="T52" fmla="*/ 103 w 262"/>
                  <a:gd name="T53" fmla="*/ 457 h 755"/>
                  <a:gd name="T54" fmla="*/ 102 w 262"/>
                  <a:gd name="T55" fmla="*/ 426 h 755"/>
                  <a:gd name="T56" fmla="*/ 80 w 262"/>
                  <a:gd name="T57" fmla="*/ 340 h 755"/>
                  <a:gd name="T58" fmla="*/ 99 w 262"/>
                  <a:gd name="T59" fmla="*/ 332 h 755"/>
                  <a:gd name="T60" fmla="*/ 114 w 262"/>
                  <a:gd name="T61" fmla="*/ 364 h 755"/>
                  <a:gd name="T62" fmla="*/ 143 w 262"/>
                  <a:gd name="T63" fmla="*/ 295 h 755"/>
                  <a:gd name="T64" fmla="*/ 89 w 262"/>
                  <a:gd name="T65" fmla="*/ 218 h 755"/>
                  <a:gd name="T66" fmla="*/ 161 w 262"/>
                  <a:gd name="T67" fmla="*/ 243 h 755"/>
                  <a:gd name="T68" fmla="*/ 173 w 262"/>
                  <a:gd name="T69" fmla="*/ 143 h 755"/>
                  <a:gd name="T70" fmla="*/ 194 w 262"/>
                  <a:gd name="T71" fmla="*/ 220 h 755"/>
                  <a:gd name="T72" fmla="*/ 148 w 262"/>
                  <a:gd name="T73" fmla="*/ 342 h 755"/>
                  <a:gd name="T74" fmla="*/ 138 w 262"/>
                  <a:gd name="T75" fmla="*/ 387 h 755"/>
                  <a:gd name="T76" fmla="*/ 174 w 262"/>
                  <a:gd name="T77" fmla="*/ 352 h 755"/>
                  <a:gd name="T78" fmla="*/ 227 w 262"/>
                  <a:gd name="T79" fmla="*/ 331 h 755"/>
                  <a:gd name="T80" fmla="*/ 135 w 262"/>
                  <a:gd name="T81" fmla="*/ 493 h 755"/>
                  <a:gd name="T82" fmla="*/ 181 w 262"/>
                  <a:gd name="T83" fmla="*/ 477 h 755"/>
                  <a:gd name="T84" fmla="*/ 218 w 262"/>
                  <a:gd name="T85" fmla="*/ 496 h 755"/>
                  <a:gd name="T86" fmla="*/ 216 w 262"/>
                  <a:gd name="T87" fmla="*/ 498 h 755"/>
                  <a:gd name="T88" fmla="*/ 164 w 262"/>
                  <a:gd name="T89" fmla="*/ 519 h 755"/>
                  <a:gd name="T90" fmla="*/ 148 w 262"/>
                  <a:gd name="T91" fmla="*/ 536 h 755"/>
                  <a:gd name="T92" fmla="*/ 138 w 262"/>
                  <a:gd name="T93" fmla="*/ 555 h 755"/>
                  <a:gd name="T94" fmla="*/ 135 w 262"/>
                  <a:gd name="T95" fmla="*/ 563 h 755"/>
                  <a:gd name="T96" fmla="*/ 131 w 262"/>
                  <a:gd name="T97" fmla="*/ 579 h 755"/>
                  <a:gd name="T98" fmla="*/ 134 w 262"/>
                  <a:gd name="T99" fmla="*/ 579 h 755"/>
                  <a:gd name="T100" fmla="*/ 143 w 262"/>
                  <a:gd name="T101" fmla="*/ 581 h 755"/>
                  <a:gd name="T102" fmla="*/ 151 w 262"/>
                  <a:gd name="T103" fmla="*/ 583 h 755"/>
                  <a:gd name="T104" fmla="*/ 156 w 262"/>
                  <a:gd name="T105" fmla="*/ 585 h 755"/>
                  <a:gd name="T106" fmla="*/ 160 w 262"/>
                  <a:gd name="T107" fmla="*/ 586 h 755"/>
                  <a:gd name="T108" fmla="*/ 161 w 262"/>
                  <a:gd name="T109" fmla="*/ 587 h 755"/>
                  <a:gd name="T110" fmla="*/ 172 w 262"/>
                  <a:gd name="T111" fmla="*/ 592 h 755"/>
                  <a:gd name="T112" fmla="*/ 186 w 262"/>
                  <a:gd name="T113" fmla="*/ 601 h 755"/>
                  <a:gd name="T114" fmla="*/ 200 w 262"/>
                  <a:gd name="T115" fmla="*/ 612 h 755"/>
                  <a:gd name="T116" fmla="*/ 184 w 262"/>
                  <a:gd name="T117" fmla="*/ 612 h 7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62" h="755">
                    <a:moveTo>
                      <a:pt x="184" y="612"/>
                    </a:moveTo>
                    <a:cubicBezTo>
                      <a:pt x="181" y="613"/>
                      <a:pt x="177" y="614"/>
                      <a:pt x="174" y="616"/>
                    </a:cubicBezTo>
                    <a:cubicBezTo>
                      <a:pt x="169" y="618"/>
                      <a:pt x="164" y="621"/>
                      <a:pt x="159" y="625"/>
                    </a:cubicBezTo>
                    <a:cubicBezTo>
                      <a:pt x="157" y="626"/>
                      <a:pt x="156" y="627"/>
                      <a:pt x="154" y="629"/>
                    </a:cubicBezTo>
                    <a:cubicBezTo>
                      <a:pt x="150" y="632"/>
                      <a:pt x="146" y="636"/>
                      <a:pt x="142" y="640"/>
                    </a:cubicBezTo>
                    <a:cubicBezTo>
                      <a:pt x="140" y="641"/>
                      <a:pt x="139" y="643"/>
                      <a:pt x="137" y="645"/>
                    </a:cubicBezTo>
                    <a:cubicBezTo>
                      <a:pt x="134" y="648"/>
                      <a:pt x="132" y="650"/>
                      <a:pt x="130" y="653"/>
                    </a:cubicBezTo>
                    <a:cubicBezTo>
                      <a:pt x="122" y="661"/>
                      <a:pt x="115" y="670"/>
                      <a:pt x="109" y="679"/>
                    </a:cubicBezTo>
                    <a:cubicBezTo>
                      <a:pt x="109" y="679"/>
                      <a:pt x="108" y="680"/>
                      <a:pt x="108" y="681"/>
                    </a:cubicBezTo>
                    <a:cubicBezTo>
                      <a:pt x="107" y="682"/>
                      <a:pt x="106" y="683"/>
                      <a:pt x="105" y="684"/>
                    </a:cubicBezTo>
                    <a:cubicBezTo>
                      <a:pt x="99" y="693"/>
                      <a:pt x="93" y="702"/>
                      <a:pt x="88" y="709"/>
                    </a:cubicBezTo>
                    <a:cubicBezTo>
                      <a:pt x="87" y="710"/>
                      <a:pt x="86" y="712"/>
                      <a:pt x="85" y="713"/>
                    </a:cubicBezTo>
                    <a:cubicBezTo>
                      <a:pt x="83" y="716"/>
                      <a:pt x="81" y="718"/>
                      <a:pt x="80" y="721"/>
                    </a:cubicBezTo>
                    <a:cubicBezTo>
                      <a:pt x="80" y="721"/>
                      <a:pt x="80" y="721"/>
                      <a:pt x="80" y="721"/>
                    </a:cubicBezTo>
                    <a:cubicBezTo>
                      <a:pt x="77" y="726"/>
                      <a:pt x="75" y="731"/>
                      <a:pt x="73" y="735"/>
                    </a:cubicBezTo>
                    <a:cubicBezTo>
                      <a:pt x="71" y="740"/>
                      <a:pt x="70" y="745"/>
                      <a:pt x="69" y="749"/>
                    </a:cubicBezTo>
                    <a:cubicBezTo>
                      <a:pt x="69" y="751"/>
                      <a:pt x="69" y="753"/>
                      <a:pt x="69" y="755"/>
                    </a:cubicBezTo>
                    <a:cubicBezTo>
                      <a:pt x="39" y="752"/>
                      <a:pt x="39" y="752"/>
                      <a:pt x="39" y="752"/>
                    </a:cubicBezTo>
                    <a:cubicBezTo>
                      <a:pt x="40" y="750"/>
                      <a:pt x="41" y="747"/>
                      <a:pt x="42" y="745"/>
                    </a:cubicBezTo>
                    <a:cubicBezTo>
                      <a:pt x="42" y="743"/>
                      <a:pt x="43" y="741"/>
                      <a:pt x="44" y="739"/>
                    </a:cubicBezTo>
                    <a:cubicBezTo>
                      <a:pt x="48" y="728"/>
                      <a:pt x="52" y="717"/>
                      <a:pt x="56" y="706"/>
                    </a:cubicBezTo>
                    <a:cubicBezTo>
                      <a:pt x="56" y="706"/>
                      <a:pt x="56" y="705"/>
                      <a:pt x="56" y="705"/>
                    </a:cubicBezTo>
                    <a:cubicBezTo>
                      <a:pt x="59" y="696"/>
                      <a:pt x="63" y="686"/>
                      <a:pt x="64" y="676"/>
                    </a:cubicBezTo>
                    <a:cubicBezTo>
                      <a:pt x="65" y="671"/>
                      <a:pt x="65" y="666"/>
                      <a:pt x="64" y="661"/>
                    </a:cubicBezTo>
                    <a:cubicBezTo>
                      <a:pt x="64" y="659"/>
                      <a:pt x="64" y="658"/>
                      <a:pt x="63" y="656"/>
                    </a:cubicBezTo>
                    <a:cubicBezTo>
                      <a:pt x="63" y="655"/>
                      <a:pt x="62" y="653"/>
                      <a:pt x="61" y="651"/>
                    </a:cubicBezTo>
                    <a:cubicBezTo>
                      <a:pt x="60" y="648"/>
                      <a:pt x="58" y="645"/>
                      <a:pt x="55" y="642"/>
                    </a:cubicBezTo>
                    <a:cubicBezTo>
                      <a:pt x="50" y="637"/>
                      <a:pt x="43" y="633"/>
                      <a:pt x="36" y="632"/>
                    </a:cubicBezTo>
                    <a:cubicBezTo>
                      <a:pt x="24" y="629"/>
                      <a:pt x="12" y="632"/>
                      <a:pt x="0" y="636"/>
                    </a:cubicBezTo>
                    <a:cubicBezTo>
                      <a:pt x="6" y="631"/>
                      <a:pt x="12" y="626"/>
                      <a:pt x="19" y="621"/>
                    </a:cubicBezTo>
                    <a:cubicBezTo>
                      <a:pt x="23" y="619"/>
                      <a:pt x="27" y="616"/>
                      <a:pt x="31" y="614"/>
                    </a:cubicBezTo>
                    <a:cubicBezTo>
                      <a:pt x="35" y="612"/>
                      <a:pt x="39" y="611"/>
                      <a:pt x="42" y="610"/>
                    </a:cubicBezTo>
                    <a:cubicBezTo>
                      <a:pt x="51" y="608"/>
                      <a:pt x="59" y="608"/>
                      <a:pt x="67" y="610"/>
                    </a:cubicBezTo>
                    <a:cubicBezTo>
                      <a:pt x="72" y="612"/>
                      <a:pt x="78" y="616"/>
                      <a:pt x="81" y="621"/>
                    </a:cubicBezTo>
                    <a:cubicBezTo>
                      <a:pt x="82" y="622"/>
                      <a:pt x="83" y="623"/>
                      <a:pt x="84" y="624"/>
                    </a:cubicBezTo>
                    <a:cubicBezTo>
                      <a:pt x="84" y="624"/>
                      <a:pt x="84" y="623"/>
                      <a:pt x="84" y="622"/>
                    </a:cubicBezTo>
                    <a:cubicBezTo>
                      <a:pt x="85" y="621"/>
                      <a:pt x="85" y="619"/>
                      <a:pt x="85" y="617"/>
                    </a:cubicBezTo>
                    <a:cubicBezTo>
                      <a:pt x="86" y="614"/>
                      <a:pt x="87" y="610"/>
                      <a:pt x="87" y="606"/>
                    </a:cubicBezTo>
                    <a:cubicBezTo>
                      <a:pt x="88" y="604"/>
                      <a:pt x="88" y="602"/>
                      <a:pt x="88" y="599"/>
                    </a:cubicBezTo>
                    <a:cubicBezTo>
                      <a:pt x="88" y="597"/>
                      <a:pt x="88" y="594"/>
                      <a:pt x="88" y="591"/>
                    </a:cubicBezTo>
                    <a:cubicBezTo>
                      <a:pt x="88" y="590"/>
                      <a:pt x="88" y="589"/>
                      <a:pt x="88" y="589"/>
                    </a:cubicBezTo>
                    <a:cubicBezTo>
                      <a:pt x="88" y="586"/>
                      <a:pt x="88" y="583"/>
                      <a:pt x="88" y="581"/>
                    </a:cubicBezTo>
                    <a:cubicBezTo>
                      <a:pt x="88" y="581"/>
                      <a:pt x="88" y="580"/>
                      <a:pt x="88" y="580"/>
                    </a:cubicBezTo>
                    <a:cubicBezTo>
                      <a:pt x="88" y="578"/>
                      <a:pt x="88" y="576"/>
                      <a:pt x="87" y="573"/>
                    </a:cubicBezTo>
                    <a:cubicBezTo>
                      <a:pt x="87" y="570"/>
                      <a:pt x="86" y="567"/>
                      <a:pt x="86" y="564"/>
                    </a:cubicBezTo>
                    <a:cubicBezTo>
                      <a:pt x="82" y="546"/>
                      <a:pt x="75" y="529"/>
                      <a:pt x="64" y="515"/>
                    </a:cubicBezTo>
                    <a:cubicBezTo>
                      <a:pt x="61" y="510"/>
                      <a:pt x="56" y="505"/>
                      <a:pt x="52" y="501"/>
                    </a:cubicBezTo>
                    <a:cubicBezTo>
                      <a:pt x="48" y="497"/>
                      <a:pt x="44" y="494"/>
                      <a:pt x="40" y="492"/>
                    </a:cubicBezTo>
                    <a:cubicBezTo>
                      <a:pt x="31" y="486"/>
                      <a:pt x="21" y="482"/>
                      <a:pt x="11" y="480"/>
                    </a:cubicBezTo>
                    <a:cubicBezTo>
                      <a:pt x="17" y="480"/>
                      <a:pt x="24" y="480"/>
                      <a:pt x="31" y="480"/>
                    </a:cubicBezTo>
                    <a:cubicBezTo>
                      <a:pt x="39" y="479"/>
                      <a:pt x="46" y="479"/>
                      <a:pt x="54" y="479"/>
                    </a:cubicBezTo>
                    <a:cubicBezTo>
                      <a:pt x="60" y="479"/>
                      <a:pt x="67" y="479"/>
                      <a:pt x="73" y="479"/>
                    </a:cubicBezTo>
                    <a:cubicBezTo>
                      <a:pt x="78" y="489"/>
                      <a:pt x="97" y="473"/>
                      <a:pt x="102" y="462"/>
                    </a:cubicBezTo>
                    <a:cubicBezTo>
                      <a:pt x="102" y="460"/>
                      <a:pt x="103" y="459"/>
                      <a:pt x="103" y="457"/>
                    </a:cubicBezTo>
                    <a:cubicBezTo>
                      <a:pt x="105" y="449"/>
                      <a:pt x="104" y="442"/>
                      <a:pt x="103" y="434"/>
                    </a:cubicBezTo>
                    <a:cubicBezTo>
                      <a:pt x="103" y="431"/>
                      <a:pt x="102" y="428"/>
                      <a:pt x="102" y="426"/>
                    </a:cubicBezTo>
                    <a:cubicBezTo>
                      <a:pt x="102" y="425"/>
                      <a:pt x="102" y="425"/>
                      <a:pt x="101" y="425"/>
                    </a:cubicBezTo>
                    <a:cubicBezTo>
                      <a:pt x="100" y="416"/>
                      <a:pt x="92" y="359"/>
                      <a:pt x="80" y="340"/>
                    </a:cubicBezTo>
                    <a:cubicBezTo>
                      <a:pt x="77" y="334"/>
                      <a:pt x="73" y="332"/>
                      <a:pt x="69" y="336"/>
                    </a:cubicBezTo>
                    <a:cubicBezTo>
                      <a:pt x="77" y="326"/>
                      <a:pt x="90" y="326"/>
                      <a:pt x="99" y="332"/>
                    </a:cubicBezTo>
                    <a:cubicBezTo>
                      <a:pt x="100" y="333"/>
                      <a:pt x="101" y="334"/>
                      <a:pt x="103" y="335"/>
                    </a:cubicBezTo>
                    <a:cubicBezTo>
                      <a:pt x="109" y="342"/>
                      <a:pt x="113" y="353"/>
                      <a:pt x="114" y="364"/>
                    </a:cubicBezTo>
                    <a:cubicBezTo>
                      <a:pt x="119" y="356"/>
                      <a:pt x="124" y="347"/>
                      <a:pt x="129" y="337"/>
                    </a:cubicBezTo>
                    <a:cubicBezTo>
                      <a:pt x="135" y="324"/>
                      <a:pt x="140" y="310"/>
                      <a:pt x="143" y="295"/>
                    </a:cubicBezTo>
                    <a:cubicBezTo>
                      <a:pt x="146" y="281"/>
                      <a:pt x="133" y="246"/>
                      <a:pt x="125" y="237"/>
                    </a:cubicBezTo>
                    <a:cubicBezTo>
                      <a:pt x="115" y="227"/>
                      <a:pt x="102" y="222"/>
                      <a:pt x="89" y="218"/>
                    </a:cubicBezTo>
                    <a:cubicBezTo>
                      <a:pt x="103" y="214"/>
                      <a:pt x="118" y="210"/>
                      <a:pt x="132" y="212"/>
                    </a:cubicBezTo>
                    <a:cubicBezTo>
                      <a:pt x="146" y="215"/>
                      <a:pt x="159" y="226"/>
                      <a:pt x="161" y="243"/>
                    </a:cubicBezTo>
                    <a:cubicBezTo>
                      <a:pt x="162" y="246"/>
                      <a:pt x="163" y="250"/>
                      <a:pt x="165" y="250"/>
                    </a:cubicBezTo>
                    <a:cubicBezTo>
                      <a:pt x="166" y="215"/>
                      <a:pt x="172" y="179"/>
                      <a:pt x="173" y="143"/>
                    </a:cubicBezTo>
                    <a:cubicBezTo>
                      <a:pt x="174" y="96"/>
                      <a:pt x="176" y="48"/>
                      <a:pt x="179" y="0"/>
                    </a:cubicBezTo>
                    <a:cubicBezTo>
                      <a:pt x="196" y="70"/>
                      <a:pt x="201" y="145"/>
                      <a:pt x="194" y="220"/>
                    </a:cubicBezTo>
                    <a:cubicBezTo>
                      <a:pt x="216" y="207"/>
                      <a:pt x="239" y="199"/>
                      <a:pt x="262" y="195"/>
                    </a:cubicBezTo>
                    <a:cubicBezTo>
                      <a:pt x="213" y="219"/>
                      <a:pt x="167" y="279"/>
                      <a:pt x="148" y="342"/>
                    </a:cubicBezTo>
                    <a:cubicBezTo>
                      <a:pt x="147" y="345"/>
                      <a:pt x="146" y="347"/>
                      <a:pt x="145" y="350"/>
                    </a:cubicBezTo>
                    <a:cubicBezTo>
                      <a:pt x="142" y="363"/>
                      <a:pt x="139" y="375"/>
                      <a:pt x="138" y="387"/>
                    </a:cubicBezTo>
                    <a:cubicBezTo>
                      <a:pt x="143" y="382"/>
                      <a:pt x="148" y="378"/>
                      <a:pt x="153" y="373"/>
                    </a:cubicBezTo>
                    <a:cubicBezTo>
                      <a:pt x="160" y="366"/>
                      <a:pt x="167" y="358"/>
                      <a:pt x="174" y="352"/>
                    </a:cubicBezTo>
                    <a:cubicBezTo>
                      <a:pt x="176" y="350"/>
                      <a:pt x="177" y="349"/>
                      <a:pt x="179" y="348"/>
                    </a:cubicBezTo>
                    <a:cubicBezTo>
                      <a:pt x="193" y="336"/>
                      <a:pt x="211" y="327"/>
                      <a:pt x="227" y="331"/>
                    </a:cubicBezTo>
                    <a:cubicBezTo>
                      <a:pt x="207" y="341"/>
                      <a:pt x="192" y="354"/>
                      <a:pt x="181" y="370"/>
                    </a:cubicBezTo>
                    <a:cubicBezTo>
                      <a:pt x="157" y="403"/>
                      <a:pt x="147" y="447"/>
                      <a:pt x="135" y="493"/>
                    </a:cubicBezTo>
                    <a:cubicBezTo>
                      <a:pt x="144" y="482"/>
                      <a:pt x="156" y="477"/>
                      <a:pt x="168" y="476"/>
                    </a:cubicBezTo>
                    <a:cubicBezTo>
                      <a:pt x="172" y="476"/>
                      <a:pt x="177" y="476"/>
                      <a:pt x="181" y="477"/>
                    </a:cubicBezTo>
                    <a:cubicBezTo>
                      <a:pt x="181" y="477"/>
                      <a:pt x="181" y="477"/>
                      <a:pt x="181" y="477"/>
                    </a:cubicBezTo>
                    <a:cubicBezTo>
                      <a:pt x="195" y="480"/>
                      <a:pt x="207" y="488"/>
                      <a:pt x="218" y="496"/>
                    </a:cubicBezTo>
                    <a:cubicBezTo>
                      <a:pt x="220" y="497"/>
                      <a:pt x="222" y="498"/>
                      <a:pt x="224" y="499"/>
                    </a:cubicBezTo>
                    <a:cubicBezTo>
                      <a:pt x="221" y="499"/>
                      <a:pt x="219" y="498"/>
                      <a:pt x="216" y="498"/>
                    </a:cubicBezTo>
                    <a:cubicBezTo>
                      <a:pt x="199" y="496"/>
                      <a:pt x="181" y="504"/>
                      <a:pt x="166" y="517"/>
                    </a:cubicBezTo>
                    <a:cubicBezTo>
                      <a:pt x="165" y="517"/>
                      <a:pt x="164" y="518"/>
                      <a:pt x="164" y="519"/>
                    </a:cubicBezTo>
                    <a:cubicBezTo>
                      <a:pt x="159" y="523"/>
                      <a:pt x="155" y="527"/>
                      <a:pt x="151" y="533"/>
                    </a:cubicBezTo>
                    <a:cubicBezTo>
                      <a:pt x="150" y="534"/>
                      <a:pt x="149" y="535"/>
                      <a:pt x="148" y="536"/>
                    </a:cubicBezTo>
                    <a:cubicBezTo>
                      <a:pt x="146" y="540"/>
                      <a:pt x="143" y="544"/>
                      <a:pt x="141" y="548"/>
                    </a:cubicBezTo>
                    <a:cubicBezTo>
                      <a:pt x="140" y="550"/>
                      <a:pt x="139" y="553"/>
                      <a:pt x="138" y="555"/>
                    </a:cubicBezTo>
                    <a:cubicBezTo>
                      <a:pt x="138" y="556"/>
                      <a:pt x="137" y="557"/>
                      <a:pt x="137" y="558"/>
                    </a:cubicBezTo>
                    <a:cubicBezTo>
                      <a:pt x="136" y="559"/>
                      <a:pt x="136" y="561"/>
                      <a:pt x="135" y="563"/>
                    </a:cubicBezTo>
                    <a:cubicBezTo>
                      <a:pt x="134" y="566"/>
                      <a:pt x="133" y="570"/>
                      <a:pt x="132" y="573"/>
                    </a:cubicBezTo>
                    <a:cubicBezTo>
                      <a:pt x="132" y="575"/>
                      <a:pt x="132" y="577"/>
                      <a:pt x="131" y="579"/>
                    </a:cubicBezTo>
                    <a:cubicBezTo>
                      <a:pt x="132" y="579"/>
                      <a:pt x="133" y="579"/>
                      <a:pt x="133" y="579"/>
                    </a:cubicBezTo>
                    <a:cubicBezTo>
                      <a:pt x="134" y="579"/>
                      <a:pt x="134" y="579"/>
                      <a:pt x="134" y="579"/>
                    </a:cubicBezTo>
                    <a:cubicBezTo>
                      <a:pt x="137" y="580"/>
                      <a:pt x="139" y="580"/>
                      <a:pt x="141" y="581"/>
                    </a:cubicBezTo>
                    <a:cubicBezTo>
                      <a:pt x="142" y="581"/>
                      <a:pt x="142" y="581"/>
                      <a:pt x="143" y="581"/>
                    </a:cubicBezTo>
                    <a:cubicBezTo>
                      <a:pt x="144" y="581"/>
                      <a:pt x="144" y="581"/>
                      <a:pt x="145" y="581"/>
                    </a:cubicBezTo>
                    <a:cubicBezTo>
                      <a:pt x="147" y="582"/>
                      <a:pt x="149" y="582"/>
                      <a:pt x="151" y="583"/>
                    </a:cubicBezTo>
                    <a:cubicBezTo>
                      <a:pt x="151" y="583"/>
                      <a:pt x="151" y="583"/>
                      <a:pt x="151" y="583"/>
                    </a:cubicBezTo>
                    <a:cubicBezTo>
                      <a:pt x="153" y="584"/>
                      <a:pt x="155" y="584"/>
                      <a:pt x="156" y="585"/>
                    </a:cubicBezTo>
                    <a:cubicBezTo>
                      <a:pt x="156" y="585"/>
                      <a:pt x="156" y="585"/>
                      <a:pt x="156" y="585"/>
                    </a:cubicBezTo>
                    <a:cubicBezTo>
                      <a:pt x="157" y="585"/>
                      <a:pt x="159" y="586"/>
                      <a:pt x="160" y="586"/>
                    </a:cubicBezTo>
                    <a:cubicBezTo>
                      <a:pt x="160" y="586"/>
                      <a:pt x="161" y="586"/>
                      <a:pt x="161" y="587"/>
                    </a:cubicBezTo>
                    <a:cubicBezTo>
                      <a:pt x="161" y="587"/>
                      <a:pt x="161" y="587"/>
                      <a:pt x="161" y="587"/>
                    </a:cubicBezTo>
                    <a:cubicBezTo>
                      <a:pt x="162" y="587"/>
                      <a:pt x="164" y="588"/>
                      <a:pt x="165" y="588"/>
                    </a:cubicBezTo>
                    <a:cubicBezTo>
                      <a:pt x="167" y="589"/>
                      <a:pt x="170" y="590"/>
                      <a:pt x="172" y="592"/>
                    </a:cubicBezTo>
                    <a:cubicBezTo>
                      <a:pt x="172" y="592"/>
                      <a:pt x="172" y="592"/>
                      <a:pt x="172" y="592"/>
                    </a:cubicBezTo>
                    <a:cubicBezTo>
                      <a:pt x="177" y="594"/>
                      <a:pt x="182" y="597"/>
                      <a:pt x="186" y="601"/>
                    </a:cubicBezTo>
                    <a:cubicBezTo>
                      <a:pt x="189" y="603"/>
                      <a:pt x="192" y="605"/>
                      <a:pt x="195" y="607"/>
                    </a:cubicBezTo>
                    <a:cubicBezTo>
                      <a:pt x="197" y="609"/>
                      <a:pt x="198" y="610"/>
                      <a:pt x="200" y="612"/>
                    </a:cubicBezTo>
                    <a:cubicBezTo>
                      <a:pt x="196" y="611"/>
                      <a:pt x="192" y="611"/>
                      <a:pt x="187" y="611"/>
                    </a:cubicBezTo>
                    <a:cubicBezTo>
                      <a:pt x="186" y="612"/>
                      <a:pt x="185" y="612"/>
                      <a:pt x="184" y="612"/>
                    </a:cubicBezTo>
                    <a:close/>
                  </a:path>
                </a:pathLst>
              </a:custGeom>
              <a:solidFill>
                <a:srgbClr val="72A6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4" name="Freeform 354"/>
              <p:cNvSpPr/>
              <p:nvPr/>
            </p:nvSpPr>
            <p:spPr bwMode="auto">
              <a:xfrm>
                <a:off x="8913813" y="-565150"/>
                <a:ext cx="555625" cy="1773238"/>
              </a:xfrm>
              <a:custGeom>
                <a:avLst/>
                <a:gdLst>
                  <a:gd name="T0" fmla="*/ 183 w 198"/>
                  <a:gd name="T1" fmla="*/ 370 h 631"/>
                  <a:gd name="T2" fmla="*/ 181 w 198"/>
                  <a:gd name="T3" fmla="*/ 392 h 631"/>
                  <a:gd name="T4" fmla="*/ 166 w 198"/>
                  <a:gd name="T5" fmla="*/ 444 h 631"/>
                  <a:gd name="T6" fmla="*/ 144 w 198"/>
                  <a:gd name="T7" fmla="*/ 500 h 631"/>
                  <a:gd name="T8" fmla="*/ 140 w 198"/>
                  <a:gd name="T9" fmla="*/ 507 h 631"/>
                  <a:gd name="T10" fmla="*/ 124 w 198"/>
                  <a:gd name="T11" fmla="*/ 537 h 631"/>
                  <a:gd name="T12" fmla="*/ 101 w 198"/>
                  <a:gd name="T13" fmla="*/ 573 h 631"/>
                  <a:gd name="T14" fmla="*/ 91 w 198"/>
                  <a:gd name="T15" fmla="*/ 586 h 631"/>
                  <a:gd name="T16" fmla="*/ 88 w 198"/>
                  <a:gd name="T17" fmla="*/ 590 h 631"/>
                  <a:gd name="T18" fmla="*/ 66 w 198"/>
                  <a:gd name="T19" fmla="*/ 615 h 631"/>
                  <a:gd name="T20" fmla="*/ 49 w 198"/>
                  <a:gd name="T21" fmla="*/ 631 h 631"/>
                  <a:gd name="T22" fmla="*/ 0 w 198"/>
                  <a:gd name="T23" fmla="*/ 626 h 631"/>
                  <a:gd name="T24" fmla="*/ 3 w 198"/>
                  <a:gd name="T25" fmla="*/ 624 h 631"/>
                  <a:gd name="T26" fmla="*/ 9 w 198"/>
                  <a:gd name="T27" fmla="*/ 619 h 631"/>
                  <a:gd name="T28" fmla="*/ 44 w 198"/>
                  <a:gd name="T29" fmla="*/ 583 h 631"/>
                  <a:gd name="T30" fmla="*/ 47 w 198"/>
                  <a:gd name="T31" fmla="*/ 579 h 631"/>
                  <a:gd name="T32" fmla="*/ 58 w 198"/>
                  <a:gd name="T33" fmla="*/ 563 h 631"/>
                  <a:gd name="T34" fmla="*/ 61 w 198"/>
                  <a:gd name="T35" fmla="*/ 554 h 631"/>
                  <a:gd name="T36" fmla="*/ 54 w 198"/>
                  <a:gd name="T37" fmla="*/ 534 h 631"/>
                  <a:gd name="T38" fmla="*/ 75 w 198"/>
                  <a:gd name="T39" fmla="*/ 537 h 631"/>
                  <a:gd name="T40" fmla="*/ 102 w 198"/>
                  <a:gd name="T41" fmla="*/ 523 h 631"/>
                  <a:gd name="T42" fmla="*/ 106 w 198"/>
                  <a:gd name="T43" fmla="*/ 518 h 631"/>
                  <a:gd name="T44" fmla="*/ 116 w 198"/>
                  <a:gd name="T45" fmla="*/ 503 h 631"/>
                  <a:gd name="T46" fmla="*/ 116 w 198"/>
                  <a:gd name="T47" fmla="*/ 503 h 631"/>
                  <a:gd name="T48" fmla="*/ 120 w 198"/>
                  <a:gd name="T49" fmla="*/ 496 h 631"/>
                  <a:gd name="T50" fmla="*/ 124 w 198"/>
                  <a:gd name="T51" fmla="*/ 481 h 631"/>
                  <a:gd name="T52" fmla="*/ 123 w 198"/>
                  <a:gd name="T53" fmla="*/ 440 h 631"/>
                  <a:gd name="T54" fmla="*/ 115 w 198"/>
                  <a:gd name="T55" fmla="*/ 419 h 631"/>
                  <a:gd name="T56" fmla="*/ 115 w 198"/>
                  <a:gd name="T57" fmla="*/ 417 h 631"/>
                  <a:gd name="T58" fmla="*/ 115 w 198"/>
                  <a:gd name="T59" fmla="*/ 417 h 631"/>
                  <a:gd name="T60" fmla="*/ 111 w 198"/>
                  <a:gd name="T61" fmla="*/ 410 h 631"/>
                  <a:gd name="T62" fmla="*/ 93 w 198"/>
                  <a:gd name="T63" fmla="*/ 386 h 631"/>
                  <a:gd name="T64" fmla="*/ 119 w 198"/>
                  <a:gd name="T65" fmla="*/ 382 h 631"/>
                  <a:gd name="T66" fmla="*/ 153 w 198"/>
                  <a:gd name="T67" fmla="*/ 378 h 631"/>
                  <a:gd name="T68" fmla="*/ 165 w 198"/>
                  <a:gd name="T69" fmla="*/ 373 h 631"/>
                  <a:gd name="T70" fmla="*/ 169 w 198"/>
                  <a:gd name="T71" fmla="*/ 357 h 631"/>
                  <a:gd name="T72" fmla="*/ 169 w 198"/>
                  <a:gd name="T73" fmla="*/ 336 h 631"/>
                  <a:gd name="T74" fmla="*/ 137 w 198"/>
                  <a:gd name="T75" fmla="*/ 240 h 631"/>
                  <a:gd name="T76" fmla="*/ 170 w 198"/>
                  <a:gd name="T77" fmla="*/ 220 h 631"/>
                  <a:gd name="T78" fmla="*/ 182 w 198"/>
                  <a:gd name="T79" fmla="*/ 159 h 631"/>
                  <a:gd name="T80" fmla="*/ 153 w 198"/>
                  <a:gd name="T81" fmla="*/ 22 h 631"/>
                  <a:gd name="T82" fmla="*/ 144 w 198"/>
                  <a:gd name="T83" fmla="*/ 0 h 631"/>
                  <a:gd name="T84" fmla="*/ 153 w 198"/>
                  <a:gd name="T85" fmla="*/ 17 h 631"/>
                  <a:gd name="T86" fmla="*/ 154 w 198"/>
                  <a:gd name="T87" fmla="*/ 19 h 631"/>
                  <a:gd name="T88" fmla="*/ 198 w 198"/>
                  <a:gd name="T89" fmla="*/ 217 h 631"/>
                  <a:gd name="T90" fmla="*/ 185 w 198"/>
                  <a:gd name="T91" fmla="*/ 358 h 631"/>
                  <a:gd name="T92" fmla="*/ 183 w 198"/>
                  <a:gd name="T93" fmla="*/ 370 h 6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98" h="631">
                    <a:moveTo>
                      <a:pt x="183" y="370"/>
                    </a:moveTo>
                    <a:cubicBezTo>
                      <a:pt x="181" y="392"/>
                      <a:pt x="181" y="392"/>
                      <a:pt x="181" y="392"/>
                    </a:cubicBezTo>
                    <a:cubicBezTo>
                      <a:pt x="177" y="410"/>
                      <a:pt x="172" y="427"/>
                      <a:pt x="166" y="444"/>
                    </a:cubicBezTo>
                    <a:cubicBezTo>
                      <a:pt x="160" y="464"/>
                      <a:pt x="152" y="482"/>
                      <a:pt x="144" y="500"/>
                    </a:cubicBezTo>
                    <a:cubicBezTo>
                      <a:pt x="142" y="503"/>
                      <a:pt x="141" y="505"/>
                      <a:pt x="140" y="507"/>
                    </a:cubicBezTo>
                    <a:cubicBezTo>
                      <a:pt x="135" y="517"/>
                      <a:pt x="130" y="527"/>
                      <a:pt x="124" y="537"/>
                    </a:cubicBezTo>
                    <a:cubicBezTo>
                      <a:pt x="117" y="550"/>
                      <a:pt x="109" y="562"/>
                      <a:pt x="101" y="573"/>
                    </a:cubicBezTo>
                    <a:cubicBezTo>
                      <a:pt x="98" y="578"/>
                      <a:pt x="94" y="582"/>
                      <a:pt x="91" y="586"/>
                    </a:cubicBezTo>
                    <a:cubicBezTo>
                      <a:pt x="90" y="588"/>
                      <a:pt x="89" y="589"/>
                      <a:pt x="88" y="590"/>
                    </a:cubicBezTo>
                    <a:cubicBezTo>
                      <a:pt x="81" y="599"/>
                      <a:pt x="73" y="607"/>
                      <a:pt x="66" y="615"/>
                    </a:cubicBezTo>
                    <a:cubicBezTo>
                      <a:pt x="60" y="621"/>
                      <a:pt x="55" y="626"/>
                      <a:pt x="49" y="631"/>
                    </a:cubicBezTo>
                    <a:cubicBezTo>
                      <a:pt x="0" y="626"/>
                      <a:pt x="0" y="626"/>
                      <a:pt x="0" y="626"/>
                    </a:cubicBezTo>
                    <a:cubicBezTo>
                      <a:pt x="1" y="625"/>
                      <a:pt x="2" y="624"/>
                      <a:pt x="3" y="624"/>
                    </a:cubicBezTo>
                    <a:cubicBezTo>
                      <a:pt x="5" y="622"/>
                      <a:pt x="7" y="620"/>
                      <a:pt x="9" y="619"/>
                    </a:cubicBezTo>
                    <a:cubicBezTo>
                      <a:pt x="13" y="615"/>
                      <a:pt x="30" y="600"/>
                      <a:pt x="44" y="583"/>
                    </a:cubicBezTo>
                    <a:cubicBezTo>
                      <a:pt x="45" y="582"/>
                      <a:pt x="46" y="580"/>
                      <a:pt x="47" y="579"/>
                    </a:cubicBezTo>
                    <a:cubicBezTo>
                      <a:pt x="51" y="573"/>
                      <a:pt x="55" y="568"/>
                      <a:pt x="58" y="563"/>
                    </a:cubicBezTo>
                    <a:cubicBezTo>
                      <a:pt x="59" y="560"/>
                      <a:pt x="60" y="557"/>
                      <a:pt x="61" y="554"/>
                    </a:cubicBezTo>
                    <a:cubicBezTo>
                      <a:pt x="63" y="545"/>
                      <a:pt x="62" y="538"/>
                      <a:pt x="54" y="534"/>
                    </a:cubicBezTo>
                    <a:cubicBezTo>
                      <a:pt x="61" y="538"/>
                      <a:pt x="68" y="539"/>
                      <a:pt x="75" y="537"/>
                    </a:cubicBezTo>
                    <a:cubicBezTo>
                      <a:pt x="85" y="536"/>
                      <a:pt x="94" y="530"/>
                      <a:pt x="102" y="523"/>
                    </a:cubicBezTo>
                    <a:cubicBezTo>
                      <a:pt x="103" y="521"/>
                      <a:pt x="105" y="520"/>
                      <a:pt x="106" y="518"/>
                    </a:cubicBezTo>
                    <a:cubicBezTo>
                      <a:pt x="110" y="514"/>
                      <a:pt x="113" y="509"/>
                      <a:pt x="116" y="503"/>
                    </a:cubicBezTo>
                    <a:cubicBezTo>
                      <a:pt x="116" y="503"/>
                      <a:pt x="116" y="503"/>
                      <a:pt x="116" y="503"/>
                    </a:cubicBezTo>
                    <a:cubicBezTo>
                      <a:pt x="118" y="501"/>
                      <a:pt x="119" y="499"/>
                      <a:pt x="120" y="496"/>
                    </a:cubicBezTo>
                    <a:cubicBezTo>
                      <a:pt x="122" y="491"/>
                      <a:pt x="123" y="486"/>
                      <a:pt x="124" y="481"/>
                    </a:cubicBezTo>
                    <a:cubicBezTo>
                      <a:pt x="127" y="467"/>
                      <a:pt x="126" y="453"/>
                      <a:pt x="123" y="440"/>
                    </a:cubicBezTo>
                    <a:cubicBezTo>
                      <a:pt x="121" y="433"/>
                      <a:pt x="119" y="425"/>
                      <a:pt x="115" y="419"/>
                    </a:cubicBezTo>
                    <a:cubicBezTo>
                      <a:pt x="115" y="418"/>
                      <a:pt x="115" y="418"/>
                      <a:pt x="115" y="417"/>
                    </a:cubicBezTo>
                    <a:cubicBezTo>
                      <a:pt x="115" y="417"/>
                      <a:pt x="115" y="417"/>
                      <a:pt x="115" y="417"/>
                    </a:cubicBezTo>
                    <a:cubicBezTo>
                      <a:pt x="114" y="415"/>
                      <a:pt x="112" y="413"/>
                      <a:pt x="111" y="410"/>
                    </a:cubicBezTo>
                    <a:cubicBezTo>
                      <a:pt x="106" y="401"/>
                      <a:pt x="100" y="393"/>
                      <a:pt x="93" y="386"/>
                    </a:cubicBezTo>
                    <a:cubicBezTo>
                      <a:pt x="101" y="385"/>
                      <a:pt x="110" y="384"/>
                      <a:pt x="119" y="382"/>
                    </a:cubicBezTo>
                    <a:cubicBezTo>
                      <a:pt x="130" y="381"/>
                      <a:pt x="142" y="379"/>
                      <a:pt x="153" y="378"/>
                    </a:cubicBezTo>
                    <a:cubicBezTo>
                      <a:pt x="157" y="377"/>
                      <a:pt x="162" y="376"/>
                      <a:pt x="165" y="373"/>
                    </a:cubicBezTo>
                    <a:cubicBezTo>
                      <a:pt x="168" y="369"/>
                      <a:pt x="169" y="363"/>
                      <a:pt x="169" y="357"/>
                    </a:cubicBezTo>
                    <a:cubicBezTo>
                      <a:pt x="170" y="350"/>
                      <a:pt x="170" y="343"/>
                      <a:pt x="169" y="336"/>
                    </a:cubicBezTo>
                    <a:cubicBezTo>
                      <a:pt x="167" y="300"/>
                      <a:pt x="156" y="266"/>
                      <a:pt x="137" y="240"/>
                    </a:cubicBezTo>
                    <a:cubicBezTo>
                      <a:pt x="146" y="252"/>
                      <a:pt x="166" y="228"/>
                      <a:pt x="170" y="220"/>
                    </a:cubicBezTo>
                    <a:cubicBezTo>
                      <a:pt x="180" y="202"/>
                      <a:pt x="182" y="178"/>
                      <a:pt x="182" y="159"/>
                    </a:cubicBezTo>
                    <a:cubicBezTo>
                      <a:pt x="182" y="110"/>
                      <a:pt x="169" y="65"/>
                      <a:pt x="153" y="22"/>
                    </a:cubicBezTo>
                    <a:cubicBezTo>
                      <a:pt x="150" y="15"/>
                      <a:pt x="147" y="8"/>
                      <a:pt x="144" y="0"/>
                    </a:cubicBezTo>
                    <a:cubicBezTo>
                      <a:pt x="147" y="6"/>
                      <a:pt x="150" y="12"/>
                      <a:pt x="153" y="17"/>
                    </a:cubicBezTo>
                    <a:cubicBezTo>
                      <a:pt x="153" y="18"/>
                      <a:pt x="154" y="18"/>
                      <a:pt x="154" y="19"/>
                    </a:cubicBezTo>
                    <a:cubicBezTo>
                      <a:pt x="187" y="80"/>
                      <a:pt x="195" y="143"/>
                      <a:pt x="198" y="217"/>
                    </a:cubicBezTo>
                    <a:cubicBezTo>
                      <a:pt x="185" y="358"/>
                      <a:pt x="185" y="358"/>
                      <a:pt x="185" y="358"/>
                    </a:cubicBezTo>
                    <a:cubicBezTo>
                      <a:pt x="185" y="362"/>
                      <a:pt x="185" y="366"/>
                      <a:pt x="183" y="370"/>
                    </a:cubicBezTo>
                    <a:close/>
                  </a:path>
                </a:pathLst>
              </a:custGeom>
              <a:solidFill>
                <a:srgbClr val="72A6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5" name="Freeform 355"/>
              <p:cNvSpPr/>
              <p:nvPr/>
            </p:nvSpPr>
            <p:spPr bwMode="auto">
              <a:xfrm>
                <a:off x="8269288" y="479425"/>
                <a:ext cx="314325" cy="279400"/>
              </a:xfrm>
              <a:custGeom>
                <a:avLst/>
                <a:gdLst>
                  <a:gd name="T0" fmla="*/ 16 w 112"/>
                  <a:gd name="T1" fmla="*/ 80 h 99"/>
                  <a:gd name="T2" fmla="*/ 52 w 112"/>
                  <a:gd name="T3" fmla="*/ 7 h 99"/>
                  <a:gd name="T4" fmla="*/ 100 w 112"/>
                  <a:gd name="T5" fmla="*/ 26 h 99"/>
                  <a:gd name="T6" fmla="*/ 108 w 112"/>
                  <a:gd name="T7" fmla="*/ 55 h 99"/>
                  <a:gd name="T8" fmla="*/ 100 w 112"/>
                  <a:gd name="T9" fmla="*/ 65 h 99"/>
                  <a:gd name="T10" fmla="*/ 58 w 112"/>
                  <a:gd name="T11" fmla="*/ 94 h 99"/>
                  <a:gd name="T12" fmla="*/ 16 w 112"/>
                  <a:gd name="T13" fmla="*/ 80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2" h="99">
                    <a:moveTo>
                      <a:pt x="16" y="80"/>
                    </a:moveTo>
                    <a:cubicBezTo>
                      <a:pt x="0" y="50"/>
                      <a:pt x="30" y="18"/>
                      <a:pt x="52" y="7"/>
                    </a:cubicBezTo>
                    <a:cubicBezTo>
                      <a:pt x="67" y="0"/>
                      <a:pt x="91" y="15"/>
                      <a:pt x="100" y="26"/>
                    </a:cubicBezTo>
                    <a:cubicBezTo>
                      <a:pt x="107" y="33"/>
                      <a:pt x="112" y="44"/>
                      <a:pt x="108" y="55"/>
                    </a:cubicBezTo>
                    <a:cubicBezTo>
                      <a:pt x="106" y="59"/>
                      <a:pt x="103" y="62"/>
                      <a:pt x="100" y="65"/>
                    </a:cubicBezTo>
                    <a:cubicBezTo>
                      <a:pt x="87" y="77"/>
                      <a:pt x="73" y="89"/>
                      <a:pt x="58" y="94"/>
                    </a:cubicBezTo>
                    <a:cubicBezTo>
                      <a:pt x="42" y="99"/>
                      <a:pt x="24" y="95"/>
                      <a:pt x="16" y="80"/>
                    </a:cubicBezTo>
                    <a:close/>
                  </a:path>
                </a:pathLst>
              </a:custGeom>
              <a:solidFill>
                <a:srgbClr val="BAD5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6" name="Freeform 356"/>
              <p:cNvSpPr/>
              <p:nvPr/>
            </p:nvSpPr>
            <p:spPr bwMode="auto">
              <a:xfrm>
                <a:off x="8482013" y="-204787"/>
                <a:ext cx="236538" cy="555625"/>
              </a:xfrm>
              <a:custGeom>
                <a:avLst/>
                <a:gdLst>
                  <a:gd name="T0" fmla="*/ 27 w 84"/>
                  <a:gd name="T1" fmla="*/ 49 h 198"/>
                  <a:gd name="T2" fmla="*/ 36 w 84"/>
                  <a:gd name="T3" fmla="*/ 25 h 198"/>
                  <a:gd name="T4" fmla="*/ 56 w 84"/>
                  <a:gd name="T5" fmla="*/ 5 h 198"/>
                  <a:gd name="T6" fmla="*/ 71 w 84"/>
                  <a:gd name="T7" fmla="*/ 1 h 198"/>
                  <a:gd name="T8" fmla="*/ 80 w 84"/>
                  <a:gd name="T9" fmla="*/ 25 h 198"/>
                  <a:gd name="T10" fmla="*/ 39 w 84"/>
                  <a:gd name="T11" fmla="*/ 62 h 198"/>
                  <a:gd name="T12" fmla="*/ 48 w 84"/>
                  <a:gd name="T13" fmla="*/ 110 h 198"/>
                  <a:gd name="T14" fmla="*/ 39 w 84"/>
                  <a:gd name="T15" fmla="*/ 170 h 198"/>
                  <a:gd name="T16" fmla="*/ 1 w 84"/>
                  <a:gd name="T17" fmla="*/ 160 h 198"/>
                  <a:gd name="T18" fmla="*/ 27 w 84"/>
                  <a:gd name="T19" fmla="*/ 49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198">
                    <a:moveTo>
                      <a:pt x="27" y="49"/>
                    </a:moveTo>
                    <a:cubicBezTo>
                      <a:pt x="30" y="41"/>
                      <a:pt x="32" y="32"/>
                      <a:pt x="36" y="25"/>
                    </a:cubicBezTo>
                    <a:cubicBezTo>
                      <a:pt x="41" y="16"/>
                      <a:pt x="49" y="10"/>
                      <a:pt x="56" y="5"/>
                    </a:cubicBezTo>
                    <a:cubicBezTo>
                      <a:pt x="61" y="2"/>
                      <a:pt x="66" y="0"/>
                      <a:pt x="71" y="1"/>
                    </a:cubicBezTo>
                    <a:cubicBezTo>
                      <a:pt x="79" y="2"/>
                      <a:pt x="84" y="15"/>
                      <a:pt x="80" y="25"/>
                    </a:cubicBezTo>
                    <a:cubicBezTo>
                      <a:pt x="72" y="43"/>
                      <a:pt x="48" y="38"/>
                      <a:pt x="39" y="62"/>
                    </a:cubicBezTo>
                    <a:cubicBezTo>
                      <a:pt x="33" y="78"/>
                      <a:pt x="44" y="94"/>
                      <a:pt x="48" y="110"/>
                    </a:cubicBezTo>
                    <a:cubicBezTo>
                      <a:pt x="53" y="128"/>
                      <a:pt x="48" y="153"/>
                      <a:pt x="39" y="170"/>
                    </a:cubicBezTo>
                    <a:cubicBezTo>
                      <a:pt x="23" y="198"/>
                      <a:pt x="3" y="189"/>
                      <a:pt x="1" y="160"/>
                    </a:cubicBezTo>
                    <a:cubicBezTo>
                      <a:pt x="0" y="126"/>
                      <a:pt x="17" y="82"/>
                      <a:pt x="27" y="49"/>
                    </a:cubicBezTo>
                    <a:close/>
                  </a:path>
                </a:pathLst>
              </a:custGeom>
              <a:solidFill>
                <a:srgbClr val="BAD5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7" name="Freeform 357"/>
              <p:cNvSpPr/>
              <p:nvPr/>
            </p:nvSpPr>
            <p:spPr bwMode="auto">
              <a:xfrm>
                <a:off x="9048751" y="-338137"/>
                <a:ext cx="284163" cy="722313"/>
              </a:xfrm>
              <a:custGeom>
                <a:avLst/>
                <a:gdLst>
                  <a:gd name="T0" fmla="*/ 48 w 101"/>
                  <a:gd name="T1" fmla="*/ 54 h 257"/>
                  <a:gd name="T2" fmla="*/ 100 w 101"/>
                  <a:gd name="T3" fmla="*/ 47 h 257"/>
                  <a:gd name="T4" fmla="*/ 85 w 101"/>
                  <a:gd name="T5" fmla="*/ 84 h 257"/>
                  <a:gd name="T6" fmla="*/ 70 w 101"/>
                  <a:gd name="T7" fmla="*/ 98 h 257"/>
                  <a:gd name="T8" fmla="*/ 67 w 101"/>
                  <a:gd name="T9" fmla="*/ 115 h 257"/>
                  <a:gd name="T10" fmla="*/ 73 w 101"/>
                  <a:gd name="T11" fmla="*/ 171 h 257"/>
                  <a:gd name="T12" fmla="*/ 80 w 101"/>
                  <a:gd name="T13" fmla="*/ 212 h 257"/>
                  <a:gd name="T14" fmla="*/ 61 w 101"/>
                  <a:gd name="T15" fmla="*/ 246 h 257"/>
                  <a:gd name="T16" fmla="*/ 15 w 101"/>
                  <a:gd name="T17" fmla="*/ 238 h 257"/>
                  <a:gd name="T18" fmla="*/ 2 w 101"/>
                  <a:gd name="T19" fmla="*/ 182 h 257"/>
                  <a:gd name="T20" fmla="*/ 16 w 101"/>
                  <a:gd name="T21" fmla="*/ 137 h 257"/>
                  <a:gd name="T22" fmla="*/ 39 w 101"/>
                  <a:gd name="T23" fmla="*/ 98 h 257"/>
                  <a:gd name="T24" fmla="*/ 48 w 101"/>
                  <a:gd name="T25" fmla="*/ 54 h 2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0" h="257">
                    <a:moveTo>
                      <a:pt x="48" y="54"/>
                    </a:moveTo>
                    <a:cubicBezTo>
                      <a:pt x="37" y="8"/>
                      <a:pt x="99" y="0"/>
                      <a:pt x="100" y="47"/>
                    </a:cubicBezTo>
                    <a:cubicBezTo>
                      <a:pt x="101" y="61"/>
                      <a:pt x="94" y="76"/>
                      <a:pt x="85" y="84"/>
                    </a:cubicBezTo>
                    <a:cubicBezTo>
                      <a:pt x="80" y="89"/>
                      <a:pt x="74" y="92"/>
                      <a:pt x="70" y="98"/>
                    </a:cubicBezTo>
                    <a:cubicBezTo>
                      <a:pt x="68" y="103"/>
                      <a:pt x="67" y="110"/>
                      <a:pt x="67" y="115"/>
                    </a:cubicBezTo>
                    <a:cubicBezTo>
                      <a:pt x="67" y="134"/>
                      <a:pt x="69" y="153"/>
                      <a:pt x="73" y="171"/>
                    </a:cubicBezTo>
                    <a:cubicBezTo>
                      <a:pt x="77" y="184"/>
                      <a:pt x="81" y="198"/>
                      <a:pt x="80" y="212"/>
                    </a:cubicBezTo>
                    <a:cubicBezTo>
                      <a:pt x="78" y="226"/>
                      <a:pt x="71" y="239"/>
                      <a:pt x="61" y="246"/>
                    </a:cubicBezTo>
                    <a:cubicBezTo>
                      <a:pt x="45" y="257"/>
                      <a:pt x="26" y="252"/>
                      <a:pt x="15" y="238"/>
                    </a:cubicBezTo>
                    <a:cubicBezTo>
                      <a:pt x="4" y="224"/>
                      <a:pt x="0" y="202"/>
                      <a:pt x="2" y="182"/>
                    </a:cubicBezTo>
                    <a:cubicBezTo>
                      <a:pt x="4" y="166"/>
                      <a:pt x="9" y="151"/>
                      <a:pt x="16" y="137"/>
                    </a:cubicBezTo>
                    <a:cubicBezTo>
                      <a:pt x="23" y="123"/>
                      <a:pt x="32" y="112"/>
                      <a:pt x="39" y="98"/>
                    </a:cubicBezTo>
                    <a:cubicBezTo>
                      <a:pt x="46" y="84"/>
                      <a:pt x="51" y="68"/>
                      <a:pt x="48" y="54"/>
                    </a:cubicBezTo>
                    <a:close/>
                  </a:path>
                </a:pathLst>
              </a:custGeom>
              <a:solidFill>
                <a:srgbClr val="BAD5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8" name="Freeform 358"/>
              <p:cNvSpPr/>
              <p:nvPr/>
            </p:nvSpPr>
            <p:spPr bwMode="auto">
              <a:xfrm>
                <a:off x="8866188" y="522288"/>
                <a:ext cx="342900" cy="568325"/>
              </a:xfrm>
              <a:custGeom>
                <a:avLst/>
                <a:gdLst>
                  <a:gd name="T0" fmla="*/ 67 w 122"/>
                  <a:gd name="T1" fmla="*/ 57 h 202"/>
                  <a:gd name="T2" fmla="*/ 87 w 122"/>
                  <a:gd name="T3" fmla="*/ 7 h 202"/>
                  <a:gd name="T4" fmla="*/ 91 w 122"/>
                  <a:gd name="T5" fmla="*/ 96 h 202"/>
                  <a:gd name="T6" fmla="*/ 59 w 122"/>
                  <a:gd name="T7" fmla="*/ 137 h 202"/>
                  <a:gd name="T8" fmla="*/ 23 w 122"/>
                  <a:gd name="T9" fmla="*/ 199 h 202"/>
                  <a:gd name="T10" fmla="*/ 17 w 122"/>
                  <a:gd name="T11" fmla="*/ 202 h 202"/>
                  <a:gd name="T12" fmla="*/ 12 w 122"/>
                  <a:gd name="T13" fmla="*/ 199 h 202"/>
                  <a:gd name="T14" fmla="*/ 2 w 122"/>
                  <a:gd name="T15" fmla="*/ 174 h 202"/>
                  <a:gd name="T16" fmla="*/ 19 w 122"/>
                  <a:gd name="T17" fmla="*/ 132 h 202"/>
                  <a:gd name="T18" fmla="*/ 50 w 122"/>
                  <a:gd name="T19" fmla="*/ 100 h 202"/>
                  <a:gd name="T20" fmla="*/ 67 w 122"/>
                  <a:gd name="T21" fmla="*/ 57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2" h="201">
                    <a:moveTo>
                      <a:pt x="67" y="57"/>
                    </a:moveTo>
                    <a:cubicBezTo>
                      <a:pt x="65" y="41"/>
                      <a:pt x="58" y="0"/>
                      <a:pt x="87" y="7"/>
                    </a:cubicBezTo>
                    <a:cubicBezTo>
                      <a:pt x="122" y="17"/>
                      <a:pt x="112" y="73"/>
                      <a:pt x="91" y="96"/>
                    </a:cubicBezTo>
                    <a:cubicBezTo>
                      <a:pt x="78" y="110"/>
                      <a:pt x="68" y="118"/>
                      <a:pt x="59" y="137"/>
                    </a:cubicBezTo>
                    <a:cubicBezTo>
                      <a:pt x="49" y="162"/>
                      <a:pt x="43" y="183"/>
                      <a:pt x="23" y="199"/>
                    </a:cubicBezTo>
                    <a:cubicBezTo>
                      <a:pt x="21" y="201"/>
                      <a:pt x="19" y="202"/>
                      <a:pt x="17" y="202"/>
                    </a:cubicBezTo>
                    <a:cubicBezTo>
                      <a:pt x="15" y="202"/>
                      <a:pt x="13" y="200"/>
                      <a:pt x="12" y="199"/>
                    </a:cubicBezTo>
                    <a:cubicBezTo>
                      <a:pt x="7" y="192"/>
                      <a:pt x="2" y="184"/>
                      <a:pt x="2" y="174"/>
                    </a:cubicBezTo>
                    <a:cubicBezTo>
                      <a:pt x="0" y="159"/>
                      <a:pt x="9" y="143"/>
                      <a:pt x="19" y="132"/>
                    </a:cubicBezTo>
                    <a:cubicBezTo>
                      <a:pt x="29" y="120"/>
                      <a:pt x="41" y="112"/>
                      <a:pt x="50" y="100"/>
                    </a:cubicBezTo>
                    <a:cubicBezTo>
                      <a:pt x="60" y="89"/>
                      <a:pt x="68" y="73"/>
                      <a:pt x="67" y="57"/>
                    </a:cubicBezTo>
                    <a:close/>
                  </a:path>
                </a:pathLst>
              </a:custGeom>
              <a:solidFill>
                <a:srgbClr val="BAD5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498" name="组合 497"/>
            <p:cNvGrpSpPr/>
            <p:nvPr/>
          </p:nvGrpSpPr>
          <p:grpSpPr>
            <a:xfrm rot="21225332">
              <a:off x="9201638" y="486013"/>
              <a:ext cx="2020888" cy="1882775"/>
              <a:chOff x="-14288" y="-19050"/>
              <a:chExt cx="2020888" cy="1882775"/>
            </a:xfrm>
          </p:grpSpPr>
          <p:sp>
            <p:nvSpPr>
              <p:cNvPr id="499" name="Freeform 362"/>
              <p:cNvSpPr/>
              <p:nvPr/>
            </p:nvSpPr>
            <p:spPr bwMode="auto">
              <a:xfrm>
                <a:off x="889000" y="-19050"/>
                <a:ext cx="415925" cy="1019175"/>
              </a:xfrm>
              <a:custGeom>
                <a:avLst/>
                <a:gdLst>
                  <a:gd name="T0" fmla="*/ 65 w 148"/>
                  <a:gd name="T1" fmla="*/ 296 h 362"/>
                  <a:gd name="T2" fmla="*/ 41 w 148"/>
                  <a:gd name="T3" fmla="*/ 362 h 362"/>
                  <a:gd name="T4" fmla="*/ 30 w 148"/>
                  <a:gd name="T5" fmla="*/ 292 h 362"/>
                  <a:gd name="T6" fmla="*/ 74 w 148"/>
                  <a:gd name="T7" fmla="*/ 8 h 362"/>
                  <a:gd name="T8" fmla="*/ 65 w 148"/>
                  <a:gd name="T9" fmla="*/ 296 h 3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8" h="362">
                    <a:moveTo>
                      <a:pt x="65" y="296"/>
                    </a:moveTo>
                    <a:cubicBezTo>
                      <a:pt x="51" y="335"/>
                      <a:pt x="41" y="362"/>
                      <a:pt x="41" y="362"/>
                    </a:cubicBezTo>
                    <a:cubicBezTo>
                      <a:pt x="41" y="362"/>
                      <a:pt x="35" y="333"/>
                      <a:pt x="30" y="292"/>
                    </a:cubicBezTo>
                    <a:cubicBezTo>
                      <a:pt x="15" y="186"/>
                      <a:pt x="0" y="0"/>
                      <a:pt x="74" y="8"/>
                    </a:cubicBezTo>
                    <a:cubicBezTo>
                      <a:pt x="148" y="16"/>
                      <a:pt x="98" y="195"/>
                      <a:pt x="65" y="29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0" name="Freeform 363"/>
              <p:cNvSpPr/>
              <p:nvPr/>
            </p:nvSpPr>
            <p:spPr bwMode="auto">
              <a:xfrm>
                <a:off x="973138" y="803275"/>
                <a:ext cx="98425" cy="196850"/>
              </a:xfrm>
              <a:custGeom>
                <a:avLst/>
                <a:gdLst>
                  <a:gd name="T0" fmla="*/ 35 w 35"/>
                  <a:gd name="T1" fmla="*/ 4 h 70"/>
                  <a:gd name="T2" fmla="*/ 11 w 35"/>
                  <a:gd name="T3" fmla="*/ 70 h 70"/>
                  <a:gd name="T4" fmla="*/ 0 w 35"/>
                  <a:gd name="T5" fmla="*/ 0 h 70"/>
                  <a:gd name="T6" fmla="*/ 35 w 35"/>
                  <a:gd name="T7" fmla="*/ 4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5" h="70">
                    <a:moveTo>
                      <a:pt x="35" y="4"/>
                    </a:moveTo>
                    <a:cubicBezTo>
                      <a:pt x="21" y="43"/>
                      <a:pt x="11" y="70"/>
                      <a:pt x="11" y="70"/>
                    </a:cubicBezTo>
                    <a:cubicBezTo>
                      <a:pt x="11" y="70"/>
                      <a:pt x="5" y="41"/>
                      <a:pt x="0" y="0"/>
                    </a:cubicBezTo>
                    <a:cubicBezTo>
                      <a:pt x="10" y="7"/>
                      <a:pt x="23" y="9"/>
                      <a:pt x="35" y="4"/>
                    </a:cubicBezTo>
                    <a:close/>
                  </a:path>
                </a:pathLst>
              </a:custGeom>
              <a:solidFill>
                <a:srgbClr val="DBDC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1" name="Freeform 364"/>
              <p:cNvSpPr/>
              <p:nvPr/>
            </p:nvSpPr>
            <p:spPr bwMode="auto">
              <a:xfrm>
                <a:off x="827088" y="1120775"/>
                <a:ext cx="227013" cy="554038"/>
              </a:xfrm>
              <a:custGeom>
                <a:avLst/>
                <a:gdLst>
                  <a:gd name="T0" fmla="*/ 81 w 81"/>
                  <a:gd name="T1" fmla="*/ 197 h 197"/>
                  <a:gd name="T2" fmla="*/ 0 w 81"/>
                  <a:gd name="T3" fmla="*/ 188 h 197"/>
                  <a:gd name="T4" fmla="*/ 1 w 81"/>
                  <a:gd name="T5" fmla="*/ 185 h 197"/>
                  <a:gd name="T6" fmla="*/ 12 w 81"/>
                  <a:gd name="T7" fmla="*/ 141 h 197"/>
                  <a:gd name="T8" fmla="*/ 17 w 81"/>
                  <a:gd name="T9" fmla="*/ 122 h 197"/>
                  <a:gd name="T10" fmla="*/ 17 w 81"/>
                  <a:gd name="T11" fmla="*/ 121 h 197"/>
                  <a:gd name="T12" fmla="*/ 20 w 81"/>
                  <a:gd name="T13" fmla="*/ 111 h 197"/>
                  <a:gd name="T14" fmla="*/ 21 w 81"/>
                  <a:gd name="T15" fmla="*/ 111 h 197"/>
                  <a:gd name="T16" fmla="*/ 25 w 81"/>
                  <a:gd name="T17" fmla="*/ 96 h 197"/>
                  <a:gd name="T18" fmla="*/ 35 w 81"/>
                  <a:gd name="T19" fmla="*/ 67 h 197"/>
                  <a:gd name="T20" fmla="*/ 40 w 81"/>
                  <a:gd name="T21" fmla="*/ 50 h 197"/>
                  <a:gd name="T22" fmla="*/ 42 w 81"/>
                  <a:gd name="T23" fmla="*/ 46 h 197"/>
                  <a:gd name="T24" fmla="*/ 47 w 81"/>
                  <a:gd name="T25" fmla="*/ 31 h 197"/>
                  <a:gd name="T26" fmla="*/ 48 w 81"/>
                  <a:gd name="T27" fmla="*/ 28 h 197"/>
                  <a:gd name="T28" fmla="*/ 51 w 81"/>
                  <a:gd name="T29" fmla="*/ 20 h 197"/>
                  <a:gd name="T30" fmla="*/ 59 w 81"/>
                  <a:gd name="T31" fmla="*/ 0 h 197"/>
                  <a:gd name="T32" fmla="*/ 62 w 81"/>
                  <a:gd name="T33" fmla="*/ 17 h 197"/>
                  <a:gd name="T34" fmla="*/ 62 w 81"/>
                  <a:gd name="T35" fmla="*/ 21 h 197"/>
                  <a:gd name="T36" fmla="*/ 64 w 81"/>
                  <a:gd name="T37" fmla="*/ 32 h 197"/>
                  <a:gd name="T38" fmla="*/ 65 w 81"/>
                  <a:gd name="T39" fmla="*/ 36 h 197"/>
                  <a:gd name="T40" fmla="*/ 65 w 81"/>
                  <a:gd name="T41" fmla="*/ 36 h 197"/>
                  <a:gd name="T42" fmla="*/ 65 w 81"/>
                  <a:gd name="T43" fmla="*/ 41 h 197"/>
                  <a:gd name="T44" fmla="*/ 68 w 81"/>
                  <a:gd name="T45" fmla="*/ 55 h 197"/>
                  <a:gd name="T46" fmla="*/ 69 w 81"/>
                  <a:gd name="T47" fmla="*/ 62 h 197"/>
                  <a:gd name="T48" fmla="*/ 70 w 81"/>
                  <a:gd name="T49" fmla="*/ 70 h 197"/>
                  <a:gd name="T50" fmla="*/ 70 w 81"/>
                  <a:gd name="T51" fmla="*/ 71 h 197"/>
                  <a:gd name="T52" fmla="*/ 74 w 81"/>
                  <a:gd name="T53" fmla="*/ 102 h 197"/>
                  <a:gd name="T54" fmla="*/ 75 w 81"/>
                  <a:gd name="T55" fmla="*/ 117 h 197"/>
                  <a:gd name="T56" fmla="*/ 75 w 81"/>
                  <a:gd name="T57" fmla="*/ 118 h 197"/>
                  <a:gd name="T58" fmla="*/ 78 w 81"/>
                  <a:gd name="T59" fmla="*/ 147 h 197"/>
                  <a:gd name="T60" fmla="*/ 78 w 81"/>
                  <a:gd name="T61" fmla="*/ 148 h 197"/>
                  <a:gd name="T62" fmla="*/ 81 w 81"/>
                  <a:gd name="T63" fmla="*/ 185 h 197"/>
                  <a:gd name="T64" fmla="*/ 81 w 81"/>
                  <a:gd name="T65" fmla="*/ 197 h 1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1" h="197">
                    <a:moveTo>
                      <a:pt x="81" y="197"/>
                    </a:moveTo>
                    <a:cubicBezTo>
                      <a:pt x="0" y="188"/>
                      <a:pt x="0" y="188"/>
                      <a:pt x="0" y="188"/>
                    </a:cubicBezTo>
                    <a:cubicBezTo>
                      <a:pt x="0" y="187"/>
                      <a:pt x="0" y="186"/>
                      <a:pt x="1" y="185"/>
                    </a:cubicBezTo>
                    <a:cubicBezTo>
                      <a:pt x="4" y="170"/>
                      <a:pt x="8" y="155"/>
                      <a:pt x="12" y="141"/>
                    </a:cubicBezTo>
                    <a:cubicBezTo>
                      <a:pt x="14" y="135"/>
                      <a:pt x="15" y="128"/>
                      <a:pt x="17" y="122"/>
                    </a:cubicBezTo>
                    <a:cubicBezTo>
                      <a:pt x="17" y="122"/>
                      <a:pt x="17" y="122"/>
                      <a:pt x="17" y="121"/>
                    </a:cubicBezTo>
                    <a:cubicBezTo>
                      <a:pt x="18" y="118"/>
                      <a:pt x="19" y="115"/>
                      <a:pt x="20" y="111"/>
                    </a:cubicBezTo>
                    <a:cubicBezTo>
                      <a:pt x="21" y="111"/>
                      <a:pt x="21" y="111"/>
                      <a:pt x="21" y="111"/>
                    </a:cubicBezTo>
                    <a:cubicBezTo>
                      <a:pt x="22" y="105"/>
                      <a:pt x="24" y="101"/>
                      <a:pt x="25" y="96"/>
                    </a:cubicBezTo>
                    <a:cubicBezTo>
                      <a:pt x="28" y="86"/>
                      <a:pt x="32" y="76"/>
                      <a:pt x="35" y="67"/>
                    </a:cubicBezTo>
                    <a:cubicBezTo>
                      <a:pt x="37" y="61"/>
                      <a:pt x="39" y="55"/>
                      <a:pt x="40" y="50"/>
                    </a:cubicBezTo>
                    <a:cubicBezTo>
                      <a:pt x="41" y="49"/>
                      <a:pt x="41" y="47"/>
                      <a:pt x="42" y="46"/>
                    </a:cubicBezTo>
                    <a:cubicBezTo>
                      <a:pt x="44" y="40"/>
                      <a:pt x="46" y="35"/>
                      <a:pt x="47" y="31"/>
                    </a:cubicBezTo>
                    <a:cubicBezTo>
                      <a:pt x="48" y="30"/>
                      <a:pt x="48" y="29"/>
                      <a:pt x="48" y="28"/>
                    </a:cubicBezTo>
                    <a:cubicBezTo>
                      <a:pt x="49" y="25"/>
                      <a:pt x="50" y="23"/>
                      <a:pt x="51" y="20"/>
                    </a:cubicBezTo>
                    <a:cubicBezTo>
                      <a:pt x="56" y="8"/>
                      <a:pt x="59" y="0"/>
                      <a:pt x="59" y="0"/>
                    </a:cubicBezTo>
                    <a:cubicBezTo>
                      <a:pt x="59" y="0"/>
                      <a:pt x="60" y="6"/>
                      <a:pt x="62" y="17"/>
                    </a:cubicBezTo>
                    <a:cubicBezTo>
                      <a:pt x="62" y="18"/>
                      <a:pt x="62" y="20"/>
                      <a:pt x="62" y="21"/>
                    </a:cubicBezTo>
                    <a:cubicBezTo>
                      <a:pt x="63" y="25"/>
                      <a:pt x="63" y="28"/>
                      <a:pt x="64" y="32"/>
                    </a:cubicBezTo>
                    <a:cubicBezTo>
                      <a:pt x="64" y="34"/>
                      <a:pt x="65" y="35"/>
                      <a:pt x="65" y="36"/>
                    </a:cubicBezTo>
                    <a:cubicBezTo>
                      <a:pt x="65" y="36"/>
                      <a:pt x="65" y="36"/>
                      <a:pt x="65" y="36"/>
                    </a:cubicBezTo>
                    <a:cubicBezTo>
                      <a:pt x="65" y="41"/>
                      <a:pt x="65" y="41"/>
                      <a:pt x="65" y="41"/>
                    </a:cubicBezTo>
                    <a:cubicBezTo>
                      <a:pt x="66" y="45"/>
                      <a:pt x="67" y="50"/>
                      <a:pt x="68" y="55"/>
                    </a:cubicBezTo>
                    <a:cubicBezTo>
                      <a:pt x="68" y="57"/>
                      <a:pt x="68" y="59"/>
                      <a:pt x="69" y="62"/>
                    </a:cubicBezTo>
                    <a:cubicBezTo>
                      <a:pt x="69" y="65"/>
                      <a:pt x="69" y="68"/>
                      <a:pt x="70" y="70"/>
                    </a:cubicBezTo>
                    <a:cubicBezTo>
                      <a:pt x="70" y="71"/>
                      <a:pt x="70" y="71"/>
                      <a:pt x="70" y="71"/>
                    </a:cubicBezTo>
                    <a:cubicBezTo>
                      <a:pt x="71" y="81"/>
                      <a:pt x="72" y="91"/>
                      <a:pt x="74" y="102"/>
                    </a:cubicBezTo>
                    <a:cubicBezTo>
                      <a:pt x="74" y="107"/>
                      <a:pt x="75" y="112"/>
                      <a:pt x="75" y="117"/>
                    </a:cubicBezTo>
                    <a:cubicBezTo>
                      <a:pt x="75" y="117"/>
                      <a:pt x="75" y="118"/>
                      <a:pt x="75" y="118"/>
                    </a:cubicBezTo>
                    <a:cubicBezTo>
                      <a:pt x="76" y="127"/>
                      <a:pt x="77" y="137"/>
                      <a:pt x="78" y="147"/>
                    </a:cubicBezTo>
                    <a:cubicBezTo>
                      <a:pt x="78" y="147"/>
                      <a:pt x="78" y="148"/>
                      <a:pt x="78" y="148"/>
                    </a:cubicBezTo>
                    <a:cubicBezTo>
                      <a:pt x="79" y="160"/>
                      <a:pt x="80" y="172"/>
                      <a:pt x="81" y="185"/>
                    </a:cubicBezTo>
                    <a:cubicBezTo>
                      <a:pt x="81" y="189"/>
                      <a:pt x="81" y="193"/>
                      <a:pt x="81" y="19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2" name="Freeform 365"/>
              <p:cNvSpPr/>
              <p:nvPr/>
            </p:nvSpPr>
            <p:spPr bwMode="auto">
              <a:xfrm>
                <a:off x="925513" y="1120775"/>
                <a:ext cx="98425" cy="200025"/>
              </a:xfrm>
              <a:custGeom>
                <a:avLst/>
                <a:gdLst>
                  <a:gd name="T0" fmla="*/ 35 w 35"/>
                  <a:gd name="T1" fmla="*/ 71 h 71"/>
                  <a:gd name="T2" fmla="*/ 24 w 35"/>
                  <a:gd name="T3" fmla="*/ 0 h 71"/>
                  <a:gd name="T4" fmla="*/ 0 w 35"/>
                  <a:gd name="T5" fmla="*/ 67 h 71"/>
                  <a:gd name="T6" fmla="*/ 35 w 35"/>
                  <a:gd name="T7" fmla="*/ 71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5" h="71">
                    <a:moveTo>
                      <a:pt x="35" y="71"/>
                    </a:moveTo>
                    <a:cubicBezTo>
                      <a:pt x="29" y="29"/>
                      <a:pt x="24" y="0"/>
                      <a:pt x="24" y="0"/>
                    </a:cubicBezTo>
                    <a:cubicBezTo>
                      <a:pt x="24" y="0"/>
                      <a:pt x="13" y="28"/>
                      <a:pt x="0" y="67"/>
                    </a:cubicBezTo>
                    <a:cubicBezTo>
                      <a:pt x="11" y="62"/>
                      <a:pt x="24" y="63"/>
                      <a:pt x="35" y="71"/>
                    </a:cubicBezTo>
                    <a:close/>
                  </a:path>
                </a:pathLst>
              </a:custGeom>
              <a:solidFill>
                <a:srgbClr val="DBDC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3" name="Freeform 366"/>
              <p:cNvSpPr/>
              <p:nvPr/>
            </p:nvSpPr>
            <p:spPr bwMode="auto">
              <a:xfrm>
                <a:off x="396875" y="0"/>
                <a:ext cx="576263" cy="1004888"/>
              </a:xfrm>
              <a:custGeom>
                <a:avLst/>
                <a:gdLst>
                  <a:gd name="T0" fmla="*/ 195 w 205"/>
                  <a:gd name="T1" fmla="*/ 287 h 357"/>
                  <a:gd name="T2" fmla="*/ 205 w 205"/>
                  <a:gd name="T3" fmla="*/ 357 h 357"/>
                  <a:gd name="T4" fmla="*/ 163 w 205"/>
                  <a:gd name="T5" fmla="*/ 302 h 357"/>
                  <a:gd name="T6" fmla="*/ 68 w 205"/>
                  <a:gd name="T7" fmla="*/ 32 h 357"/>
                  <a:gd name="T8" fmla="*/ 195 w 205"/>
                  <a:gd name="T9" fmla="*/ 287 h 3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5" h="357">
                    <a:moveTo>
                      <a:pt x="195" y="287"/>
                    </a:moveTo>
                    <a:cubicBezTo>
                      <a:pt x="202" y="328"/>
                      <a:pt x="205" y="357"/>
                      <a:pt x="205" y="357"/>
                    </a:cubicBezTo>
                    <a:cubicBezTo>
                      <a:pt x="205" y="357"/>
                      <a:pt x="187" y="335"/>
                      <a:pt x="163" y="302"/>
                    </a:cubicBezTo>
                    <a:cubicBezTo>
                      <a:pt x="101" y="218"/>
                      <a:pt x="0" y="65"/>
                      <a:pt x="68" y="32"/>
                    </a:cubicBezTo>
                    <a:cubicBezTo>
                      <a:pt x="136" y="0"/>
                      <a:pt x="177" y="182"/>
                      <a:pt x="195" y="28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4" name="Freeform 367"/>
              <p:cNvSpPr/>
              <p:nvPr/>
            </p:nvSpPr>
            <p:spPr bwMode="auto">
              <a:xfrm>
                <a:off x="854075" y="808038"/>
                <a:ext cx="119063" cy="196850"/>
              </a:xfrm>
              <a:custGeom>
                <a:avLst/>
                <a:gdLst>
                  <a:gd name="T0" fmla="*/ 32 w 42"/>
                  <a:gd name="T1" fmla="*/ 0 h 70"/>
                  <a:gd name="T2" fmla="*/ 42 w 42"/>
                  <a:gd name="T3" fmla="*/ 70 h 70"/>
                  <a:gd name="T4" fmla="*/ 0 w 42"/>
                  <a:gd name="T5" fmla="*/ 15 h 70"/>
                  <a:gd name="T6" fmla="*/ 32 w 42"/>
                  <a:gd name="T7" fmla="*/ 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" h="70">
                    <a:moveTo>
                      <a:pt x="32" y="0"/>
                    </a:moveTo>
                    <a:cubicBezTo>
                      <a:pt x="39" y="41"/>
                      <a:pt x="42" y="70"/>
                      <a:pt x="42" y="70"/>
                    </a:cubicBezTo>
                    <a:cubicBezTo>
                      <a:pt x="42" y="70"/>
                      <a:pt x="24" y="48"/>
                      <a:pt x="0" y="15"/>
                    </a:cubicBezTo>
                    <a:cubicBezTo>
                      <a:pt x="12" y="16"/>
                      <a:pt x="24" y="10"/>
                      <a:pt x="32" y="0"/>
                    </a:cubicBezTo>
                    <a:close/>
                  </a:path>
                </a:pathLst>
              </a:custGeom>
              <a:solidFill>
                <a:srgbClr val="DBDC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5" name="Freeform 368"/>
              <p:cNvSpPr/>
              <p:nvPr/>
            </p:nvSpPr>
            <p:spPr bwMode="auto">
              <a:xfrm>
                <a:off x="1020763" y="1117600"/>
                <a:ext cx="393700" cy="593725"/>
              </a:xfrm>
              <a:custGeom>
                <a:avLst/>
                <a:gdLst>
                  <a:gd name="T0" fmla="*/ 140 w 140"/>
                  <a:gd name="T1" fmla="*/ 211 h 211"/>
                  <a:gd name="T2" fmla="*/ 39 w 140"/>
                  <a:gd name="T3" fmla="*/ 200 h 211"/>
                  <a:gd name="T4" fmla="*/ 37 w 140"/>
                  <a:gd name="T5" fmla="*/ 193 h 211"/>
                  <a:gd name="T6" fmla="*/ 28 w 140"/>
                  <a:gd name="T7" fmla="*/ 156 h 211"/>
                  <a:gd name="T8" fmla="*/ 26 w 140"/>
                  <a:gd name="T9" fmla="*/ 151 h 211"/>
                  <a:gd name="T10" fmla="*/ 21 w 140"/>
                  <a:gd name="T11" fmla="*/ 128 h 211"/>
                  <a:gd name="T12" fmla="*/ 20 w 140"/>
                  <a:gd name="T13" fmla="*/ 119 h 211"/>
                  <a:gd name="T14" fmla="*/ 18 w 140"/>
                  <a:gd name="T15" fmla="*/ 110 h 211"/>
                  <a:gd name="T16" fmla="*/ 10 w 140"/>
                  <a:gd name="T17" fmla="*/ 70 h 211"/>
                  <a:gd name="T18" fmla="*/ 9 w 140"/>
                  <a:gd name="T19" fmla="*/ 64 h 211"/>
                  <a:gd name="T20" fmla="*/ 9 w 140"/>
                  <a:gd name="T21" fmla="*/ 60 h 211"/>
                  <a:gd name="T22" fmla="*/ 7 w 140"/>
                  <a:gd name="T23" fmla="*/ 51 h 211"/>
                  <a:gd name="T24" fmla="*/ 5 w 140"/>
                  <a:gd name="T25" fmla="*/ 37 h 211"/>
                  <a:gd name="T26" fmla="*/ 4 w 140"/>
                  <a:gd name="T27" fmla="*/ 32 h 211"/>
                  <a:gd name="T28" fmla="*/ 4 w 140"/>
                  <a:gd name="T29" fmla="*/ 31 h 211"/>
                  <a:gd name="T30" fmla="*/ 3 w 140"/>
                  <a:gd name="T31" fmla="*/ 21 h 211"/>
                  <a:gd name="T32" fmla="*/ 1 w 140"/>
                  <a:gd name="T33" fmla="*/ 11 h 211"/>
                  <a:gd name="T34" fmla="*/ 0 w 140"/>
                  <a:gd name="T35" fmla="*/ 2 h 211"/>
                  <a:gd name="T36" fmla="*/ 0 w 140"/>
                  <a:gd name="T37" fmla="*/ 0 h 211"/>
                  <a:gd name="T38" fmla="*/ 2 w 140"/>
                  <a:gd name="T39" fmla="*/ 2 h 211"/>
                  <a:gd name="T40" fmla="*/ 6 w 140"/>
                  <a:gd name="T41" fmla="*/ 7 h 211"/>
                  <a:gd name="T42" fmla="*/ 14 w 140"/>
                  <a:gd name="T43" fmla="*/ 17 h 211"/>
                  <a:gd name="T44" fmla="*/ 14 w 140"/>
                  <a:gd name="T45" fmla="*/ 18 h 211"/>
                  <a:gd name="T46" fmla="*/ 21 w 140"/>
                  <a:gd name="T47" fmla="*/ 26 h 211"/>
                  <a:gd name="T48" fmla="*/ 21 w 140"/>
                  <a:gd name="T49" fmla="*/ 26 h 211"/>
                  <a:gd name="T50" fmla="*/ 29 w 140"/>
                  <a:gd name="T51" fmla="*/ 36 h 211"/>
                  <a:gd name="T52" fmla="*/ 43 w 140"/>
                  <a:gd name="T53" fmla="*/ 55 h 211"/>
                  <a:gd name="T54" fmla="*/ 70 w 140"/>
                  <a:gd name="T55" fmla="*/ 93 h 211"/>
                  <a:gd name="T56" fmla="*/ 93 w 140"/>
                  <a:gd name="T57" fmla="*/ 127 h 211"/>
                  <a:gd name="T58" fmla="*/ 93 w 140"/>
                  <a:gd name="T59" fmla="*/ 127 h 211"/>
                  <a:gd name="T60" fmla="*/ 112 w 140"/>
                  <a:gd name="T61" fmla="*/ 158 h 211"/>
                  <a:gd name="T62" fmla="*/ 113 w 140"/>
                  <a:gd name="T63" fmla="*/ 160 h 211"/>
                  <a:gd name="T64" fmla="*/ 119 w 140"/>
                  <a:gd name="T65" fmla="*/ 170 h 211"/>
                  <a:gd name="T66" fmla="*/ 124 w 140"/>
                  <a:gd name="T67" fmla="*/ 179 h 211"/>
                  <a:gd name="T68" fmla="*/ 134 w 140"/>
                  <a:gd name="T69" fmla="*/ 200 h 211"/>
                  <a:gd name="T70" fmla="*/ 140 w 140"/>
                  <a:gd name="T71" fmla="*/ 211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40" h="211">
                    <a:moveTo>
                      <a:pt x="140" y="211"/>
                    </a:moveTo>
                    <a:cubicBezTo>
                      <a:pt x="39" y="200"/>
                      <a:pt x="39" y="200"/>
                      <a:pt x="39" y="200"/>
                    </a:cubicBezTo>
                    <a:cubicBezTo>
                      <a:pt x="38" y="198"/>
                      <a:pt x="38" y="195"/>
                      <a:pt x="37" y="193"/>
                    </a:cubicBezTo>
                    <a:cubicBezTo>
                      <a:pt x="34" y="181"/>
                      <a:pt x="30" y="168"/>
                      <a:pt x="28" y="156"/>
                    </a:cubicBezTo>
                    <a:cubicBezTo>
                      <a:pt x="27" y="154"/>
                      <a:pt x="27" y="153"/>
                      <a:pt x="26" y="151"/>
                    </a:cubicBezTo>
                    <a:cubicBezTo>
                      <a:pt x="25" y="143"/>
                      <a:pt x="23" y="135"/>
                      <a:pt x="21" y="128"/>
                    </a:cubicBezTo>
                    <a:cubicBezTo>
                      <a:pt x="21" y="125"/>
                      <a:pt x="20" y="122"/>
                      <a:pt x="20" y="119"/>
                    </a:cubicBezTo>
                    <a:cubicBezTo>
                      <a:pt x="19" y="116"/>
                      <a:pt x="18" y="113"/>
                      <a:pt x="18" y="110"/>
                    </a:cubicBezTo>
                    <a:cubicBezTo>
                      <a:pt x="15" y="96"/>
                      <a:pt x="12" y="82"/>
                      <a:pt x="10" y="70"/>
                    </a:cubicBezTo>
                    <a:cubicBezTo>
                      <a:pt x="10" y="68"/>
                      <a:pt x="10" y="66"/>
                      <a:pt x="9" y="64"/>
                    </a:cubicBezTo>
                    <a:cubicBezTo>
                      <a:pt x="9" y="62"/>
                      <a:pt x="9" y="61"/>
                      <a:pt x="9" y="60"/>
                    </a:cubicBezTo>
                    <a:cubicBezTo>
                      <a:pt x="8" y="57"/>
                      <a:pt x="8" y="54"/>
                      <a:pt x="7" y="51"/>
                    </a:cubicBezTo>
                    <a:cubicBezTo>
                      <a:pt x="6" y="46"/>
                      <a:pt x="6" y="41"/>
                      <a:pt x="5" y="37"/>
                    </a:cubicBezTo>
                    <a:cubicBezTo>
                      <a:pt x="5" y="35"/>
                      <a:pt x="5" y="34"/>
                      <a:pt x="4" y="32"/>
                    </a:cubicBezTo>
                    <a:cubicBezTo>
                      <a:pt x="4" y="32"/>
                      <a:pt x="4" y="31"/>
                      <a:pt x="4" y="31"/>
                    </a:cubicBezTo>
                    <a:cubicBezTo>
                      <a:pt x="4" y="27"/>
                      <a:pt x="3" y="24"/>
                      <a:pt x="3" y="21"/>
                    </a:cubicBezTo>
                    <a:cubicBezTo>
                      <a:pt x="2" y="17"/>
                      <a:pt x="2" y="13"/>
                      <a:pt x="1" y="11"/>
                    </a:cubicBezTo>
                    <a:cubicBezTo>
                      <a:pt x="1" y="7"/>
                      <a:pt x="0" y="4"/>
                      <a:pt x="0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2" y="2"/>
                    </a:cubicBezTo>
                    <a:cubicBezTo>
                      <a:pt x="3" y="3"/>
                      <a:pt x="4" y="5"/>
                      <a:pt x="6" y="7"/>
                    </a:cubicBezTo>
                    <a:cubicBezTo>
                      <a:pt x="8" y="9"/>
                      <a:pt x="11" y="13"/>
                      <a:pt x="14" y="17"/>
                    </a:cubicBezTo>
                    <a:cubicBezTo>
                      <a:pt x="14" y="17"/>
                      <a:pt x="14" y="17"/>
                      <a:pt x="14" y="18"/>
                    </a:cubicBezTo>
                    <a:cubicBezTo>
                      <a:pt x="16" y="20"/>
                      <a:pt x="19" y="23"/>
                      <a:pt x="21" y="26"/>
                    </a:cubicBezTo>
                    <a:cubicBezTo>
                      <a:pt x="21" y="26"/>
                      <a:pt x="21" y="26"/>
                      <a:pt x="21" y="26"/>
                    </a:cubicBezTo>
                    <a:cubicBezTo>
                      <a:pt x="23" y="29"/>
                      <a:pt x="26" y="33"/>
                      <a:pt x="29" y="36"/>
                    </a:cubicBezTo>
                    <a:cubicBezTo>
                      <a:pt x="33" y="42"/>
                      <a:pt x="38" y="48"/>
                      <a:pt x="43" y="55"/>
                    </a:cubicBezTo>
                    <a:cubicBezTo>
                      <a:pt x="51" y="66"/>
                      <a:pt x="61" y="79"/>
                      <a:pt x="70" y="93"/>
                    </a:cubicBezTo>
                    <a:cubicBezTo>
                      <a:pt x="78" y="104"/>
                      <a:pt x="85" y="115"/>
                      <a:pt x="93" y="127"/>
                    </a:cubicBezTo>
                    <a:cubicBezTo>
                      <a:pt x="93" y="127"/>
                      <a:pt x="93" y="127"/>
                      <a:pt x="93" y="127"/>
                    </a:cubicBezTo>
                    <a:cubicBezTo>
                      <a:pt x="99" y="137"/>
                      <a:pt x="106" y="148"/>
                      <a:pt x="112" y="158"/>
                    </a:cubicBezTo>
                    <a:cubicBezTo>
                      <a:pt x="112" y="159"/>
                      <a:pt x="113" y="159"/>
                      <a:pt x="113" y="160"/>
                    </a:cubicBezTo>
                    <a:cubicBezTo>
                      <a:pt x="115" y="164"/>
                      <a:pt x="117" y="167"/>
                      <a:pt x="119" y="170"/>
                    </a:cubicBezTo>
                    <a:cubicBezTo>
                      <a:pt x="121" y="173"/>
                      <a:pt x="122" y="176"/>
                      <a:pt x="124" y="179"/>
                    </a:cubicBezTo>
                    <a:cubicBezTo>
                      <a:pt x="127" y="186"/>
                      <a:pt x="131" y="193"/>
                      <a:pt x="134" y="200"/>
                    </a:cubicBezTo>
                    <a:cubicBezTo>
                      <a:pt x="136" y="203"/>
                      <a:pt x="138" y="207"/>
                      <a:pt x="140" y="21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6" name="Freeform 369"/>
              <p:cNvSpPr/>
              <p:nvPr/>
            </p:nvSpPr>
            <p:spPr bwMode="auto">
              <a:xfrm>
                <a:off x="1020763" y="1117600"/>
                <a:ext cx="120650" cy="196850"/>
              </a:xfrm>
              <a:custGeom>
                <a:avLst/>
                <a:gdLst>
                  <a:gd name="T0" fmla="*/ 43 w 43"/>
                  <a:gd name="T1" fmla="*/ 55 h 70"/>
                  <a:gd name="T2" fmla="*/ 0 w 43"/>
                  <a:gd name="T3" fmla="*/ 0 h 70"/>
                  <a:gd name="T4" fmla="*/ 10 w 43"/>
                  <a:gd name="T5" fmla="*/ 70 h 70"/>
                  <a:gd name="T6" fmla="*/ 43 w 43"/>
                  <a:gd name="T7" fmla="*/ 55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3" h="70">
                    <a:moveTo>
                      <a:pt x="43" y="55"/>
                    </a:moveTo>
                    <a:cubicBezTo>
                      <a:pt x="18" y="22"/>
                      <a:pt x="0" y="0"/>
                      <a:pt x="0" y="0"/>
                    </a:cubicBezTo>
                    <a:cubicBezTo>
                      <a:pt x="0" y="0"/>
                      <a:pt x="3" y="29"/>
                      <a:pt x="10" y="70"/>
                    </a:cubicBezTo>
                    <a:cubicBezTo>
                      <a:pt x="18" y="60"/>
                      <a:pt x="30" y="54"/>
                      <a:pt x="43" y="55"/>
                    </a:cubicBezTo>
                    <a:close/>
                  </a:path>
                </a:pathLst>
              </a:custGeom>
              <a:solidFill>
                <a:srgbClr val="DBDC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7" name="Freeform 370"/>
              <p:cNvSpPr/>
              <p:nvPr/>
            </p:nvSpPr>
            <p:spPr bwMode="auto">
              <a:xfrm>
                <a:off x="68263" y="258763"/>
                <a:ext cx="881063" cy="766763"/>
              </a:xfrm>
              <a:custGeom>
                <a:avLst/>
                <a:gdLst>
                  <a:gd name="T0" fmla="*/ 272 w 314"/>
                  <a:gd name="T1" fmla="*/ 217 h 272"/>
                  <a:gd name="T2" fmla="*/ 314 w 314"/>
                  <a:gd name="T3" fmla="*/ 272 h 272"/>
                  <a:gd name="T4" fmla="*/ 252 w 314"/>
                  <a:gd name="T5" fmla="*/ 247 h 272"/>
                  <a:gd name="T6" fmla="*/ 43 w 314"/>
                  <a:gd name="T7" fmla="*/ 64 h 272"/>
                  <a:gd name="T8" fmla="*/ 272 w 314"/>
                  <a:gd name="T9" fmla="*/ 217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4" h="272">
                    <a:moveTo>
                      <a:pt x="272" y="217"/>
                    </a:moveTo>
                    <a:cubicBezTo>
                      <a:pt x="298" y="249"/>
                      <a:pt x="314" y="272"/>
                      <a:pt x="314" y="272"/>
                    </a:cubicBezTo>
                    <a:cubicBezTo>
                      <a:pt x="314" y="272"/>
                      <a:pt x="288" y="263"/>
                      <a:pt x="252" y="247"/>
                    </a:cubicBezTo>
                    <a:cubicBezTo>
                      <a:pt x="159" y="208"/>
                      <a:pt x="0" y="129"/>
                      <a:pt x="43" y="64"/>
                    </a:cubicBezTo>
                    <a:cubicBezTo>
                      <a:pt x="87" y="0"/>
                      <a:pt x="208" y="135"/>
                      <a:pt x="272" y="21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8" name="Freeform 371"/>
              <p:cNvSpPr/>
              <p:nvPr/>
            </p:nvSpPr>
            <p:spPr bwMode="auto">
              <a:xfrm>
                <a:off x="776288" y="869950"/>
                <a:ext cx="173038" cy="155575"/>
              </a:xfrm>
              <a:custGeom>
                <a:avLst/>
                <a:gdLst>
                  <a:gd name="T0" fmla="*/ 20 w 62"/>
                  <a:gd name="T1" fmla="*/ 0 h 55"/>
                  <a:gd name="T2" fmla="*/ 62 w 62"/>
                  <a:gd name="T3" fmla="*/ 55 h 55"/>
                  <a:gd name="T4" fmla="*/ 0 w 62"/>
                  <a:gd name="T5" fmla="*/ 30 h 55"/>
                  <a:gd name="T6" fmla="*/ 20 w 62"/>
                  <a:gd name="T7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2" h="55">
                    <a:moveTo>
                      <a:pt x="20" y="0"/>
                    </a:moveTo>
                    <a:cubicBezTo>
                      <a:pt x="46" y="32"/>
                      <a:pt x="62" y="55"/>
                      <a:pt x="62" y="55"/>
                    </a:cubicBezTo>
                    <a:cubicBezTo>
                      <a:pt x="62" y="55"/>
                      <a:pt x="36" y="46"/>
                      <a:pt x="0" y="30"/>
                    </a:cubicBezTo>
                    <a:cubicBezTo>
                      <a:pt x="11" y="24"/>
                      <a:pt x="19" y="13"/>
                      <a:pt x="20" y="0"/>
                    </a:cubicBezTo>
                    <a:close/>
                  </a:path>
                </a:pathLst>
              </a:custGeom>
              <a:solidFill>
                <a:srgbClr val="DBDC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9" name="Freeform 372"/>
              <p:cNvSpPr/>
              <p:nvPr/>
            </p:nvSpPr>
            <p:spPr bwMode="auto">
              <a:xfrm>
                <a:off x="1042988" y="1095375"/>
                <a:ext cx="882650" cy="768350"/>
              </a:xfrm>
              <a:custGeom>
                <a:avLst/>
                <a:gdLst>
                  <a:gd name="T0" fmla="*/ 63 w 314"/>
                  <a:gd name="T1" fmla="*/ 25 h 273"/>
                  <a:gd name="T2" fmla="*/ 0 w 314"/>
                  <a:gd name="T3" fmla="*/ 0 h 273"/>
                  <a:gd name="T4" fmla="*/ 42 w 314"/>
                  <a:gd name="T5" fmla="*/ 56 h 273"/>
                  <a:gd name="T6" fmla="*/ 271 w 314"/>
                  <a:gd name="T7" fmla="*/ 209 h 273"/>
                  <a:gd name="T8" fmla="*/ 63 w 314"/>
                  <a:gd name="T9" fmla="*/ 25 h 2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4" h="273">
                    <a:moveTo>
                      <a:pt x="63" y="25"/>
                    </a:moveTo>
                    <a:cubicBezTo>
                      <a:pt x="26" y="10"/>
                      <a:pt x="0" y="0"/>
                      <a:pt x="0" y="0"/>
                    </a:cubicBezTo>
                    <a:cubicBezTo>
                      <a:pt x="0" y="0"/>
                      <a:pt x="17" y="24"/>
                      <a:pt x="42" y="56"/>
                    </a:cubicBezTo>
                    <a:cubicBezTo>
                      <a:pt x="107" y="137"/>
                      <a:pt x="228" y="273"/>
                      <a:pt x="271" y="209"/>
                    </a:cubicBezTo>
                    <a:cubicBezTo>
                      <a:pt x="314" y="144"/>
                      <a:pt x="156" y="65"/>
                      <a:pt x="63" y="2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0" name="Freeform 373"/>
              <p:cNvSpPr/>
              <p:nvPr/>
            </p:nvSpPr>
            <p:spPr bwMode="auto">
              <a:xfrm>
                <a:off x="1042988" y="1095375"/>
                <a:ext cx="176213" cy="157163"/>
              </a:xfrm>
              <a:custGeom>
                <a:avLst/>
                <a:gdLst>
                  <a:gd name="T0" fmla="*/ 63 w 63"/>
                  <a:gd name="T1" fmla="*/ 25 h 56"/>
                  <a:gd name="T2" fmla="*/ 0 w 63"/>
                  <a:gd name="T3" fmla="*/ 0 h 56"/>
                  <a:gd name="T4" fmla="*/ 42 w 63"/>
                  <a:gd name="T5" fmla="*/ 56 h 56"/>
                  <a:gd name="T6" fmla="*/ 63 w 63"/>
                  <a:gd name="T7" fmla="*/ 25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2" h="56">
                    <a:moveTo>
                      <a:pt x="63" y="25"/>
                    </a:moveTo>
                    <a:cubicBezTo>
                      <a:pt x="26" y="10"/>
                      <a:pt x="0" y="0"/>
                      <a:pt x="0" y="0"/>
                    </a:cubicBezTo>
                    <a:cubicBezTo>
                      <a:pt x="0" y="0"/>
                      <a:pt x="17" y="24"/>
                      <a:pt x="42" y="56"/>
                    </a:cubicBezTo>
                    <a:cubicBezTo>
                      <a:pt x="44" y="43"/>
                      <a:pt x="52" y="31"/>
                      <a:pt x="63" y="25"/>
                    </a:cubicBezTo>
                    <a:close/>
                  </a:path>
                </a:pathLst>
              </a:custGeom>
              <a:solidFill>
                <a:srgbClr val="DBDC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1" name="Freeform 374"/>
              <p:cNvSpPr/>
              <p:nvPr/>
            </p:nvSpPr>
            <p:spPr bwMode="auto">
              <a:xfrm>
                <a:off x="-14288" y="731838"/>
                <a:ext cx="955675" cy="444500"/>
              </a:xfrm>
              <a:custGeom>
                <a:avLst/>
                <a:gdLst>
                  <a:gd name="T0" fmla="*/ 277 w 340"/>
                  <a:gd name="T1" fmla="*/ 89 h 158"/>
                  <a:gd name="T2" fmla="*/ 340 w 340"/>
                  <a:gd name="T3" fmla="*/ 115 h 158"/>
                  <a:gd name="T4" fmla="*/ 274 w 340"/>
                  <a:gd name="T5" fmla="*/ 127 h 158"/>
                  <a:gd name="T6" fmla="*/ 7 w 340"/>
                  <a:gd name="T7" fmla="*/ 79 h 158"/>
                  <a:gd name="T8" fmla="*/ 277 w 340"/>
                  <a:gd name="T9" fmla="*/ 89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0" h="158">
                    <a:moveTo>
                      <a:pt x="277" y="89"/>
                    </a:moveTo>
                    <a:cubicBezTo>
                      <a:pt x="314" y="103"/>
                      <a:pt x="340" y="115"/>
                      <a:pt x="340" y="115"/>
                    </a:cubicBezTo>
                    <a:cubicBezTo>
                      <a:pt x="340" y="115"/>
                      <a:pt x="312" y="121"/>
                      <a:pt x="274" y="127"/>
                    </a:cubicBezTo>
                    <a:cubicBezTo>
                      <a:pt x="175" y="142"/>
                      <a:pt x="0" y="158"/>
                      <a:pt x="7" y="79"/>
                    </a:cubicBezTo>
                    <a:cubicBezTo>
                      <a:pt x="15" y="0"/>
                      <a:pt x="183" y="53"/>
                      <a:pt x="277" y="8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2" name="Freeform 375"/>
              <p:cNvSpPr/>
              <p:nvPr/>
            </p:nvSpPr>
            <p:spPr bwMode="auto">
              <a:xfrm>
                <a:off x="755650" y="982663"/>
                <a:ext cx="185738" cy="106363"/>
              </a:xfrm>
              <a:custGeom>
                <a:avLst/>
                <a:gdLst>
                  <a:gd name="T0" fmla="*/ 3 w 66"/>
                  <a:gd name="T1" fmla="*/ 0 h 38"/>
                  <a:gd name="T2" fmla="*/ 66 w 66"/>
                  <a:gd name="T3" fmla="*/ 26 h 38"/>
                  <a:gd name="T4" fmla="*/ 0 w 66"/>
                  <a:gd name="T5" fmla="*/ 38 h 38"/>
                  <a:gd name="T6" fmla="*/ 3 w 66"/>
                  <a:gd name="T7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6" h="38">
                    <a:moveTo>
                      <a:pt x="3" y="0"/>
                    </a:moveTo>
                    <a:cubicBezTo>
                      <a:pt x="40" y="14"/>
                      <a:pt x="66" y="26"/>
                      <a:pt x="66" y="26"/>
                    </a:cubicBezTo>
                    <a:cubicBezTo>
                      <a:pt x="66" y="26"/>
                      <a:pt x="38" y="32"/>
                      <a:pt x="0" y="38"/>
                    </a:cubicBezTo>
                    <a:cubicBezTo>
                      <a:pt x="6" y="27"/>
                      <a:pt x="8" y="12"/>
                      <a:pt x="3" y="0"/>
                    </a:cubicBezTo>
                    <a:close/>
                  </a:path>
                </a:pathLst>
              </a:custGeom>
              <a:solidFill>
                <a:srgbClr val="DBDC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3" name="Freeform 376"/>
              <p:cNvSpPr/>
              <p:nvPr/>
            </p:nvSpPr>
            <p:spPr bwMode="auto">
              <a:xfrm>
                <a:off x="58738" y="1022350"/>
                <a:ext cx="882650" cy="134938"/>
              </a:xfrm>
              <a:custGeom>
                <a:avLst/>
                <a:gdLst>
                  <a:gd name="T0" fmla="*/ 287 w 314"/>
                  <a:gd name="T1" fmla="*/ 0 h 48"/>
                  <a:gd name="T2" fmla="*/ 223 w 314"/>
                  <a:gd name="T3" fmla="*/ 12 h 48"/>
                  <a:gd name="T4" fmla="*/ 0 w 314"/>
                  <a:gd name="T5" fmla="*/ 15 h 48"/>
                  <a:gd name="T6" fmla="*/ 248 w 314"/>
                  <a:gd name="T7" fmla="*/ 24 h 48"/>
                  <a:gd name="T8" fmla="*/ 314 w 314"/>
                  <a:gd name="T9" fmla="*/ 12 h 48"/>
                  <a:gd name="T10" fmla="*/ 287 w 314"/>
                  <a:gd name="T11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14" h="48">
                    <a:moveTo>
                      <a:pt x="287" y="0"/>
                    </a:moveTo>
                    <a:cubicBezTo>
                      <a:pt x="281" y="2"/>
                      <a:pt x="256" y="7"/>
                      <a:pt x="223" y="12"/>
                    </a:cubicBezTo>
                    <a:cubicBezTo>
                      <a:pt x="157" y="22"/>
                      <a:pt x="57" y="33"/>
                      <a:pt x="0" y="15"/>
                    </a:cubicBezTo>
                    <a:cubicBezTo>
                      <a:pt x="46" y="48"/>
                      <a:pt x="170" y="36"/>
                      <a:pt x="248" y="24"/>
                    </a:cubicBezTo>
                    <a:cubicBezTo>
                      <a:pt x="286" y="18"/>
                      <a:pt x="314" y="12"/>
                      <a:pt x="314" y="12"/>
                    </a:cubicBezTo>
                    <a:cubicBezTo>
                      <a:pt x="314" y="12"/>
                      <a:pt x="304" y="7"/>
                      <a:pt x="287" y="0"/>
                    </a:cubicBezTo>
                    <a:close/>
                  </a:path>
                </a:pathLst>
              </a:custGeom>
              <a:solidFill>
                <a:srgbClr val="DBDC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4" name="Freeform 377"/>
              <p:cNvSpPr/>
              <p:nvPr/>
            </p:nvSpPr>
            <p:spPr bwMode="auto">
              <a:xfrm>
                <a:off x="1054100" y="946150"/>
                <a:ext cx="952500" cy="444500"/>
              </a:xfrm>
              <a:custGeom>
                <a:avLst/>
                <a:gdLst>
                  <a:gd name="T0" fmla="*/ 66 w 339"/>
                  <a:gd name="T1" fmla="*/ 31 h 158"/>
                  <a:gd name="T2" fmla="*/ 0 w 339"/>
                  <a:gd name="T3" fmla="*/ 43 h 158"/>
                  <a:gd name="T4" fmla="*/ 62 w 339"/>
                  <a:gd name="T5" fmla="*/ 69 h 158"/>
                  <a:gd name="T6" fmla="*/ 332 w 339"/>
                  <a:gd name="T7" fmla="*/ 79 h 158"/>
                  <a:gd name="T8" fmla="*/ 66 w 339"/>
                  <a:gd name="T9" fmla="*/ 31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9" h="158">
                    <a:moveTo>
                      <a:pt x="66" y="31"/>
                    </a:moveTo>
                    <a:cubicBezTo>
                      <a:pt x="27" y="37"/>
                      <a:pt x="0" y="43"/>
                      <a:pt x="0" y="43"/>
                    </a:cubicBezTo>
                    <a:cubicBezTo>
                      <a:pt x="0" y="43"/>
                      <a:pt x="25" y="55"/>
                      <a:pt x="62" y="69"/>
                    </a:cubicBezTo>
                    <a:cubicBezTo>
                      <a:pt x="156" y="105"/>
                      <a:pt x="325" y="158"/>
                      <a:pt x="332" y="79"/>
                    </a:cubicBezTo>
                    <a:cubicBezTo>
                      <a:pt x="339" y="0"/>
                      <a:pt x="165" y="16"/>
                      <a:pt x="66" y="3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5" name="Freeform 378"/>
              <p:cNvSpPr/>
              <p:nvPr/>
            </p:nvSpPr>
            <p:spPr bwMode="auto">
              <a:xfrm>
                <a:off x="1054100" y="1033463"/>
                <a:ext cx="185738" cy="106363"/>
              </a:xfrm>
              <a:custGeom>
                <a:avLst/>
                <a:gdLst>
                  <a:gd name="T0" fmla="*/ 66 w 66"/>
                  <a:gd name="T1" fmla="*/ 0 h 38"/>
                  <a:gd name="T2" fmla="*/ 0 w 66"/>
                  <a:gd name="T3" fmla="*/ 12 h 38"/>
                  <a:gd name="T4" fmla="*/ 62 w 66"/>
                  <a:gd name="T5" fmla="*/ 38 h 38"/>
                  <a:gd name="T6" fmla="*/ 66 w 66"/>
                  <a:gd name="T7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6" h="38">
                    <a:moveTo>
                      <a:pt x="66" y="0"/>
                    </a:moveTo>
                    <a:cubicBezTo>
                      <a:pt x="27" y="6"/>
                      <a:pt x="0" y="12"/>
                      <a:pt x="0" y="12"/>
                    </a:cubicBezTo>
                    <a:cubicBezTo>
                      <a:pt x="0" y="12"/>
                      <a:pt x="25" y="24"/>
                      <a:pt x="62" y="38"/>
                    </a:cubicBezTo>
                    <a:cubicBezTo>
                      <a:pt x="57" y="25"/>
                      <a:pt x="59" y="11"/>
                      <a:pt x="66" y="0"/>
                    </a:cubicBezTo>
                    <a:close/>
                  </a:path>
                </a:pathLst>
              </a:custGeom>
              <a:solidFill>
                <a:srgbClr val="DBDC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6" name="Freeform 379"/>
              <p:cNvSpPr/>
              <p:nvPr/>
            </p:nvSpPr>
            <p:spPr bwMode="auto">
              <a:xfrm>
                <a:off x="1054100" y="1055688"/>
                <a:ext cx="912813" cy="304800"/>
              </a:xfrm>
              <a:custGeom>
                <a:avLst/>
                <a:gdLst>
                  <a:gd name="T0" fmla="*/ 72 w 325"/>
                  <a:gd name="T1" fmla="*/ 20 h 108"/>
                  <a:gd name="T2" fmla="*/ 22 w 325"/>
                  <a:gd name="T3" fmla="*/ 0 h 108"/>
                  <a:gd name="T4" fmla="*/ 0 w 325"/>
                  <a:gd name="T5" fmla="*/ 4 h 108"/>
                  <a:gd name="T6" fmla="*/ 62 w 325"/>
                  <a:gd name="T7" fmla="*/ 30 h 108"/>
                  <a:gd name="T8" fmla="*/ 325 w 325"/>
                  <a:gd name="T9" fmla="*/ 59 h 108"/>
                  <a:gd name="T10" fmla="*/ 72 w 325"/>
                  <a:gd name="T11" fmla="*/ 20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25" h="108">
                    <a:moveTo>
                      <a:pt x="72" y="20"/>
                    </a:moveTo>
                    <a:cubicBezTo>
                      <a:pt x="51" y="12"/>
                      <a:pt x="33" y="4"/>
                      <a:pt x="22" y="0"/>
                    </a:cubicBezTo>
                    <a:cubicBezTo>
                      <a:pt x="8" y="2"/>
                      <a:pt x="0" y="4"/>
                      <a:pt x="0" y="4"/>
                    </a:cubicBezTo>
                    <a:cubicBezTo>
                      <a:pt x="0" y="4"/>
                      <a:pt x="25" y="16"/>
                      <a:pt x="62" y="30"/>
                    </a:cubicBezTo>
                    <a:cubicBezTo>
                      <a:pt x="147" y="62"/>
                      <a:pt x="292" y="108"/>
                      <a:pt x="325" y="59"/>
                    </a:cubicBezTo>
                    <a:cubicBezTo>
                      <a:pt x="279" y="91"/>
                      <a:pt x="150" y="50"/>
                      <a:pt x="72" y="20"/>
                    </a:cubicBezTo>
                    <a:close/>
                  </a:path>
                </a:pathLst>
              </a:custGeom>
              <a:solidFill>
                <a:srgbClr val="DBDC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7" name="Freeform 380"/>
              <p:cNvSpPr/>
              <p:nvPr/>
            </p:nvSpPr>
            <p:spPr bwMode="auto">
              <a:xfrm>
                <a:off x="3175" y="1087438"/>
                <a:ext cx="941388" cy="615950"/>
              </a:xfrm>
              <a:custGeom>
                <a:avLst/>
                <a:gdLst>
                  <a:gd name="T0" fmla="*/ 269 w 335"/>
                  <a:gd name="T1" fmla="*/ 11 h 219"/>
                  <a:gd name="T2" fmla="*/ 335 w 335"/>
                  <a:gd name="T3" fmla="*/ 0 h 219"/>
                  <a:gd name="T4" fmla="*/ 284 w 335"/>
                  <a:gd name="T5" fmla="*/ 45 h 219"/>
                  <a:gd name="T6" fmla="*/ 31 w 335"/>
                  <a:gd name="T7" fmla="*/ 146 h 219"/>
                  <a:gd name="T8" fmla="*/ 269 w 335"/>
                  <a:gd name="T9" fmla="*/ 11 h 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5" h="219">
                    <a:moveTo>
                      <a:pt x="269" y="11"/>
                    </a:moveTo>
                    <a:cubicBezTo>
                      <a:pt x="308" y="3"/>
                      <a:pt x="335" y="0"/>
                      <a:pt x="335" y="0"/>
                    </a:cubicBezTo>
                    <a:cubicBezTo>
                      <a:pt x="335" y="0"/>
                      <a:pt x="314" y="19"/>
                      <a:pt x="284" y="45"/>
                    </a:cubicBezTo>
                    <a:cubicBezTo>
                      <a:pt x="205" y="111"/>
                      <a:pt x="61" y="219"/>
                      <a:pt x="31" y="146"/>
                    </a:cubicBezTo>
                    <a:cubicBezTo>
                      <a:pt x="0" y="74"/>
                      <a:pt x="171" y="30"/>
                      <a:pt x="269" y="1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8" name="Freeform 381"/>
              <p:cNvSpPr/>
              <p:nvPr/>
            </p:nvSpPr>
            <p:spPr bwMode="auto">
              <a:xfrm>
                <a:off x="758825" y="1087438"/>
                <a:ext cx="185738" cy="125413"/>
              </a:xfrm>
              <a:custGeom>
                <a:avLst/>
                <a:gdLst>
                  <a:gd name="T0" fmla="*/ 0 w 66"/>
                  <a:gd name="T1" fmla="*/ 11 h 45"/>
                  <a:gd name="T2" fmla="*/ 66 w 66"/>
                  <a:gd name="T3" fmla="*/ 0 h 45"/>
                  <a:gd name="T4" fmla="*/ 15 w 66"/>
                  <a:gd name="T5" fmla="*/ 45 h 45"/>
                  <a:gd name="T6" fmla="*/ 0 w 66"/>
                  <a:gd name="T7" fmla="*/ 11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6" h="45">
                    <a:moveTo>
                      <a:pt x="0" y="11"/>
                    </a:moveTo>
                    <a:cubicBezTo>
                      <a:pt x="39" y="3"/>
                      <a:pt x="66" y="0"/>
                      <a:pt x="66" y="0"/>
                    </a:cubicBezTo>
                    <a:cubicBezTo>
                      <a:pt x="66" y="0"/>
                      <a:pt x="45" y="19"/>
                      <a:pt x="15" y="45"/>
                    </a:cubicBezTo>
                    <a:cubicBezTo>
                      <a:pt x="15" y="32"/>
                      <a:pt x="10" y="19"/>
                      <a:pt x="0" y="11"/>
                    </a:cubicBezTo>
                    <a:close/>
                  </a:path>
                </a:pathLst>
              </a:custGeom>
              <a:solidFill>
                <a:srgbClr val="DBDC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9" name="Freeform 382"/>
              <p:cNvSpPr/>
              <p:nvPr/>
            </p:nvSpPr>
            <p:spPr bwMode="auto">
              <a:xfrm>
                <a:off x="95250" y="1087438"/>
                <a:ext cx="849313" cy="601663"/>
              </a:xfrm>
              <a:custGeom>
                <a:avLst/>
                <a:gdLst>
                  <a:gd name="T0" fmla="*/ 274 w 302"/>
                  <a:gd name="T1" fmla="*/ 4 h 214"/>
                  <a:gd name="T2" fmla="*/ 240 w 302"/>
                  <a:gd name="T3" fmla="*/ 33 h 214"/>
                  <a:gd name="T4" fmla="*/ 0 w 302"/>
                  <a:gd name="T5" fmla="*/ 151 h 214"/>
                  <a:gd name="T6" fmla="*/ 251 w 302"/>
                  <a:gd name="T7" fmla="*/ 45 h 214"/>
                  <a:gd name="T8" fmla="*/ 302 w 302"/>
                  <a:gd name="T9" fmla="*/ 0 h 214"/>
                  <a:gd name="T10" fmla="*/ 274 w 302"/>
                  <a:gd name="T11" fmla="*/ 4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02" h="214">
                    <a:moveTo>
                      <a:pt x="274" y="4"/>
                    </a:moveTo>
                    <a:cubicBezTo>
                      <a:pt x="265" y="12"/>
                      <a:pt x="254" y="22"/>
                      <a:pt x="240" y="33"/>
                    </a:cubicBezTo>
                    <a:cubicBezTo>
                      <a:pt x="170" y="92"/>
                      <a:pt x="46" y="185"/>
                      <a:pt x="0" y="151"/>
                    </a:cubicBezTo>
                    <a:cubicBezTo>
                      <a:pt x="35" y="214"/>
                      <a:pt x="174" y="110"/>
                      <a:pt x="251" y="45"/>
                    </a:cubicBezTo>
                    <a:cubicBezTo>
                      <a:pt x="281" y="19"/>
                      <a:pt x="302" y="0"/>
                      <a:pt x="302" y="0"/>
                    </a:cubicBezTo>
                    <a:cubicBezTo>
                      <a:pt x="302" y="0"/>
                      <a:pt x="291" y="1"/>
                      <a:pt x="274" y="4"/>
                    </a:cubicBezTo>
                    <a:close/>
                  </a:path>
                </a:pathLst>
              </a:custGeom>
              <a:solidFill>
                <a:srgbClr val="DBDC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0" name="Freeform 383"/>
              <p:cNvSpPr/>
              <p:nvPr/>
            </p:nvSpPr>
            <p:spPr bwMode="auto">
              <a:xfrm>
                <a:off x="1047750" y="419100"/>
                <a:ext cx="941388" cy="617538"/>
              </a:xfrm>
              <a:custGeom>
                <a:avLst/>
                <a:gdLst>
                  <a:gd name="T0" fmla="*/ 52 w 335"/>
                  <a:gd name="T1" fmla="*/ 174 h 219"/>
                  <a:gd name="T2" fmla="*/ 0 w 335"/>
                  <a:gd name="T3" fmla="*/ 219 h 219"/>
                  <a:gd name="T4" fmla="*/ 66 w 335"/>
                  <a:gd name="T5" fmla="*/ 208 h 219"/>
                  <a:gd name="T6" fmla="*/ 304 w 335"/>
                  <a:gd name="T7" fmla="*/ 73 h 219"/>
                  <a:gd name="T8" fmla="*/ 52 w 335"/>
                  <a:gd name="T9" fmla="*/ 174 h 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5" h="219">
                    <a:moveTo>
                      <a:pt x="52" y="174"/>
                    </a:moveTo>
                    <a:cubicBezTo>
                      <a:pt x="21" y="199"/>
                      <a:pt x="0" y="219"/>
                      <a:pt x="0" y="219"/>
                    </a:cubicBezTo>
                    <a:cubicBezTo>
                      <a:pt x="0" y="219"/>
                      <a:pt x="28" y="215"/>
                      <a:pt x="66" y="208"/>
                    </a:cubicBezTo>
                    <a:cubicBezTo>
                      <a:pt x="165" y="189"/>
                      <a:pt x="335" y="145"/>
                      <a:pt x="304" y="73"/>
                    </a:cubicBezTo>
                    <a:cubicBezTo>
                      <a:pt x="274" y="0"/>
                      <a:pt x="130" y="107"/>
                      <a:pt x="52" y="17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1" name="Freeform 384"/>
              <p:cNvSpPr/>
              <p:nvPr/>
            </p:nvSpPr>
            <p:spPr bwMode="auto">
              <a:xfrm>
                <a:off x="1047750" y="909638"/>
                <a:ext cx="185738" cy="127000"/>
              </a:xfrm>
              <a:custGeom>
                <a:avLst/>
                <a:gdLst>
                  <a:gd name="T0" fmla="*/ 52 w 66"/>
                  <a:gd name="T1" fmla="*/ 0 h 45"/>
                  <a:gd name="T2" fmla="*/ 0 w 66"/>
                  <a:gd name="T3" fmla="*/ 45 h 45"/>
                  <a:gd name="T4" fmla="*/ 66 w 66"/>
                  <a:gd name="T5" fmla="*/ 34 h 45"/>
                  <a:gd name="T6" fmla="*/ 52 w 66"/>
                  <a:gd name="T7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6" h="45">
                    <a:moveTo>
                      <a:pt x="52" y="0"/>
                    </a:moveTo>
                    <a:cubicBezTo>
                      <a:pt x="21" y="25"/>
                      <a:pt x="0" y="45"/>
                      <a:pt x="0" y="45"/>
                    </a:cubicBezTo>
                    <a:cubicBezTo>
                      <a:pt x="0" y="45"/>
                      <a:pt x="28" y="41"/>
                      <a:pt x="66" y="34"/>
                    </a:cubicBezTo>
                    <a:cubicBezTo>
                      <a:pt x="56" y="26"/>
                      <a:pt x="51" y="13"/>
                      <a:pt x="52" y="0"/>
                    </a:cubicBezTo>
                    <a:close/>
                  </a:path>
                </a:pathLst>
              </a:custGeom>
              <a:solidFill>
                <a:srgbClr val="DBDC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2" name="Freeform 385"/>
              <p:cNvSpPr/>
              <p:nvPr/>
            </p:nvSpPr>
            <p:spPr bwMode="auto">
              <a:xfrm>
                <a:off x="1047750" y="712788"/>
                <a:ext cx="857250" cy="323850"/>
              </a:xfrm>
              <a:custGeom>
                <a:avLst/>
                <a:gdLst>
                  <a:gd name="T0" fmla="*/ 76 w 305"/>
                  <a:gd name="T1" fmla="*/ 88 h 115"/>
                  <a:gd name="T2" fmla="*/ 18 w 305"/>
                  <a:gd name="T3" fmla="*/ 98 h 115"/>
                  <a:gd name="T4" fmla="*/ 0 w 305"/>
                  <a:gd name="T5" fmla="*/ 115 h 115"/>
                  <a:gd name="T6" fmla="*/ 66 w 305"/>
                  <a:gd name="T7" fmla="*/ 104 h 115"/>
                  <a:gd name="T8" fmla="*/ 305 w 305"/>
                  <a:gd name="T9" fmla="*/ 0 h 115"/>
                  <a:gd name="T10" fmla="*/ 76 w 305"/>
                  <a:gd name="T11" fmla="*/ 88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05" h="115">
                    <a:moveTo>
                      <a:pt x="76" y="88"/>
                    </a:moveTo>
                    <a:cubicBezTo>
                      <a:pt x="50" y="93"/>
                      <a:pt x="29" y="97"/>
                      <a:pt x="18" y="98"/>
                    </a:cubicBezTo>
                    <a:cubicBezTo>
                      <a:pt x="7" y="109"/>
                      <a:pt x="0" y="115"/>
                      <a:pt x="0" y="115"/>
                    </a:cubicBezTo>
                    <a:cubicBezTo>
                      <a:pt x="0" y="115"/>
                      <a:pt x="28" y="111"/>
                      <a:pt x="66" y="104"/>
                    </a:cubicBezTo>
                    <a:cubicBezTo>
                      <a:pt x="149" y="88"/>
                      <a:pt x="283" y="54"/>
                      <a:pt x="305" y="0"/>
                    </a:cubicBezTo>
                    <a:cubicBezTo>
                      <a:pt x="267" y="45"/>
                      <a:pt x="151" y="74"/>
                      <a:pt x="76" y="88"/>
                    </a:cubicBezTo>
                    <a:close/>
                  </a:path>
                </a:pathLst>
              </a:custGeom>
              <a:solidFill>
                <a:srgbClr val="DBDC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3" name="Freeform 386"/>
              <p:cNvSpPr/>
              <p:nvPr/>
            </p:nvSpPr>
            <p:spPr bwMode="auto">
              <a:xfrm>
                <a:off x="469900" y="1109663"/>
                <a:ext cx="493713" cy="531813"/>
              </a:xfrm>
              <a:custGeom>
                <a:avLst/>
                <a:gdLst>
                  <a:gd name="T0" fmla="*/ 176 w 176"/>
                  <a:gd name="T1" fmla="*/ 0 h 189"/>
                  <a:gd name="T2" fmla="*/ 169 w 176"/>
                  <a:gd name="T3" fmla="*/ 21 h 189"/>
                  <a:gd name="T4" fmla="*/ 165 w 176"/>
                  <a:gd name="T5" fmla="*/ 31 h 189"/>
                  <a:gd name="T6" fmla="*/ 162 w 176"/>
                  <a:gd name="T7" fmla="*/ 42 h 189"/>
                  <a:gd name="T8" fmla="*/ 160 w 176"/>
                  <a:gd name="T9" fmla="*/ 47 h 189"/>
                  <a:gd name="T10" fmla="*/ 158 w 176"/>
                  <a:gd name="T11" fmla="*/ 53 h 189"/>
                  <a:gd name="T12" fmla="*/ 153 w 176"/>
                  <a:gd name="T13" fmla="*/ 67 h 189"/>
                  <a:gd name="T14" fmla="*/ 134 w 176"/>
                  <a:gd name="T15" fmla="*/ 114 h 189"/>
                  <a:gd name="T16" fmla="*/ 133 w 176"/>
                  <a:gd name="T17" fmla="*/ 117 h 189"/>
                  <a:gd name="T18" fmla="*/ 129 w 176"/>
                  <a:gd name="T19" fmla="*/ 126 h 189"/>
                  <a:gd name="T20" fmla="*/ 122 w 176"/>
                  <a:gd name="T21" fmla="*/ 143 h 189"/>
                  <a:gd name="T22" fmla="*/ 100 w 176"/>
                  <a:gd name="T23" fmla="*/ 189 h 189"/>
                  <a:gd name="T24" fmla="*/ 0 w 176"/>
                  <a:gd name="T25" fmla="*/ 178 h 189"/>
                  <a:gd name="T26" fmla="*/ 35 w 176"/>
                  <a:gd name="T27" fmla="*/ 134 h 189"/>
                  <a:gd name="T28" fmla="*/ 42 w 176"/>
                  <a:gd name="T29" fmla="*/ 126 h 189"/>
                  <a:gd name="T30" fmla="*/ 61 w 176"/>
                  <a:gd name="T31" fmla="*/ 106 h 189"/>
                  <a:gd name="T32" fmla="*/ 61 w 176"/>
                  <a:gd name="T33" fmla="*/ 106 h 189"/>
                  <a:gd name="T34" fmla="*/ 99 w 176"/>
                  <a:gd name="T35" fmla="*/ 68 h 189"/>
                  <a:gd name="T36" fmla="*/ 124 w 176"/>
                  <a:gd name="T37" fmla="*/ 45 h 189"/>
                  <a:gd name="T38" fmla="*/ 127 w 176"/>
                  <a:gd name="T39" fmla="*/ 43 h 189"/>
                  <a:gd name="T40" fmla="*/ 151 w 176"/>
                  <a:gd name="T41" fmla="*/ 22 h 189"/>
                  <a:gd name="T42" fmla="*/ 159 w 176"/>
                  <a:gd name="T43" fmla="*/ 14 h 189"/>
                  <a:gd name="T44" fmla="*/ 176 w 176"/>
                  <a:gd name="T45" fmla="*/ 0 h 1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76" h="189">
                    <a:moveTo>
                      <a:pt x="176" y="0"/>
                    </a:moveTo>
                    <a:cubicBezTo>
                      <a:pt x="176" y="0"/>
                      <a:pt x="173" y="8"/>
                      <a:pt x="169" y="21"/>
                    </a:cubicBezTo>
                    <a:cubicBezTo>
                      <a:pt x="168" y="24"/>
                      <a:pt x="167" y="28"/>
                      <a:pt x="165" y="31"/>
                    </a:cubicBezTo>
                    <a:cubicBezTo>
                      <a:pt x="164" y="35"/>
                      <a:pt x="163" y="39"/>
                      <a:pt x="162" y="42"/>
                    </a:cubicBezTo>
                    <a:cubicBezTo>
                      <a:pt x="161" y="44"/>
                      <a:pt x="161" y="45"/>
                      <a:pt x="160" y="47"/>
                    </a:cubicBezTo>
                    <a:cubicBezTo>
                      <a:pt x="159" y="49"/>
                      <a:pt x="159" y="51"/>
                      <a:pt x="158" y="53"/>
                    </a:cubicBezTo>
                    <a:cubicBezTo>
                      <a:pt x="156" y="57"/>
                      <a:pt x="154" y="62"/>
                      <a:pt x="153" y="67"/>
                    </a:cubicBezTo>
                    <a:cubicBezTo>
                      <a:pt x="147" y="82"/>
                      <a:pt x="141" y="97"/>
                      <a:pt x="134" y="114"/>
                    </a:cubicBezTo>
                    <a:cubicBezTo>
                      <a:pt x="134" y="115"/>
                      <a:pt x="133" y="116"/>
                      <a:pt x="133" y="117"/>
                    </a:cubicBezTo>
                    <a:cubicBezTo>
                      <a:pt x="132" y="120"/>
                      <a:pt x="130" y="123"/>
                      <a:pt x="129" y="126"/>
                    </a:cubicBezTo>
                    <a:cubicBezTo>
                      <a:pt x="127" y="132"/>
                      <a:pt x="124" y="137"/>
                      <a:pt x="122" y="143"/>
                    </a:cubicBezTo>
                    <a:cubicBezTo>
                      <a:pt x="115" y="159"/>
                      <a:pt x="108" y="174"/>
                      <a:pt x="100" y="189"/>
                    </a:cubicBezTo>
                    <a:cubicBezTo>
                      <a:pt x="0" y="178"/>
                      <a:pt x="0" y="178"/>
                      <a:pt x="0" y="178"/>
                    </a:cubicBezTo>
                    <a:cubicBezTo>
                      <a:pt x="10" y="163"/>
                      <a:pt x="22" y="149"/>
                      <a:pt x="35" y="134"/>
                    </a:cubicBezTo>
                    <a:cubicBezTo>
                      <a:pt x="37" y="131"/>
                      <a:pt x="40" y="129"/>
                      <a:pt x="42" y="126"/>
                    </a:cubicBezTo>
                    <a:cubicBezTo>
                      <a:pt x="48" y="119"/>
                      <a:pt x="54" y="113"/>
                      <a:pt x="61" y="106"/>
                    </a:cubicBezTo>
                    <a:cubicBezTo>
                      <a:pt x="61" y="106"/>
                      <a:pt x="61" y="106"/>
                      <a:pt x="61" y="106"/>
                    </a:cubicBezTo>
                    <a:cubicBezTo>
                      <a:pt x="74" y="93"/>
                      <a:pt x="87" y="80"/>
                      <a:pt x="99" y="68"/>
                    </a:cubicBezTo>
                    <a:cubicBezTo>
                      <a:pt x="108" y="60"/>
                      <a:pt x="116" y="52"/>
                      <a:pt x="124" y="45"/>
                    </a:cubicBezTo>
                    <a:cubicBezTo>
                      <a:pt x="125" y="44"/>
                      <a:pt x="126" y="43"/>
                      <a:pt x="127" y="43"/>
                    </a:cubicBezTo>
                    <a:cubicBezTo>
                      <a:pt x="136" y="35"/>
                      <a:pt x="144" y="28"/>
                      <a:pt x="151" y="22"/>
                    </a:cubicBezTo>
                    <a:cubicBezTo>
                      <a:pt x="154" y="19"/>
                      <a:pt x="156" y="17"/>
                      <a:pt x="159" y="14"/>
                    </a:cubicBezTo>
                    <a:cubicBezTo>
                      <a:pt x="170" y="5"/>
                      <a:pt x="176" y="0"/>
                      <a:pt x="17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4" name="Freeform 387"/>
              <p:cNvSpPr/>
              <p:nvPr/>
            </p:nvSpPr>
            <p:spPr bwMode="auto">
              <a:xfrm>
                <a:off x="817563" y="1109663"/>
                <a:ext cx="146050" cy="188913"/>
              </a:xfrm>
              <a:custGeom>
                <a:avLst/>
                <a:gdLst>
                  <a:gd name="T0" fmla="*/ 0 w 52"/>
                  <a:gd name="T1" fmla="*/ 45 h 67"/>
                  <a:gd name="T2" fmla="*/ 52 w 52"/>
                  <a:gd name="T3" fmla="*/ 0 h 67"/>
                  <a:gd name="T4" fmla="*/ 29 w 52"/>
                  <a:gd name="T5" fmla="*/ 67 h 67"/>
                  <a:gd name="T6" fmla="*/ 0 w 52"/>
                  <a:gd name="T7" fmla="*/ 45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2" h="67">
                    <a:moveTo>
                      <a:pt x="0" y="45"/>
                    </a:moveTo>
                    <a:cubicBezTo>
                      <a:pt x="30" y="18"/>
                      <a:pt x="52" y="0"/>
                      <a:pt x="52" y="0"/>
                    </a:cubicBezTo>
                    <a:cubicBezTo>
                      <a:pt x="52" y="0"/>
                      <a:pt x="43" y="28"/>
                      <a:pt x="29" y="67"/>
                    </a:cubicBezTo>
                    <a:cubicBezTo>
                      <a:pt x="23" y="55"/>
                      <a:pt x="12" y="47"/>
                      <a:pt x="0" y="45"/>
                    </a:cubicBezTo>
                    <a:close/>
                  </a:path>
                </a:pathLst>
              </a:custGeom>
              <a:solidFill>
                <a:srgbClr val="DBDC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5" name="Freeform 388"/>
              <p:cNvSpPr/>
              <p:nvPr/>
            </p:nvSpPr>
            <p:spPr bwMode="auto">
              <a:xfrm>
                <a:off x="1028700" y="68263"/>
                <a:ext cx="719138" cy="942975"/>
              </a:xfrm>
              <a:custGeom>
                <a:avLst/>
                <a:gdLst>
                  <a:gd name="T0" fmla="*/ 24 w 256"/>
                  <a:gd name="T1" fmla="*/ 268 h 335"/>
                  <a:gd name="T2" fmla="*/ 0 w 256"/>
                  <a:gd name="T3" fmla="*/ 335 h 335"/>
                  <a:gd name="T4" fmla="*/ 52 w 256"/>
                  <a:gd name="T5" fmla="*/ 291 h 335"/>
                  <a:gd name="T6" fmla="*/ 195 w 256"/>
                  <a:gd name="T7" fmla="*/ 46 h 335"/>
                  <a:gd name="T8" fmla="*/ 24 w 256"/>
                  <a:gd name="T9" fmla="*/ 268 h 3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6" h="335">
                    <a:moveTo>
                      <a:pt x="24" y="268"/>
                    </a:moveTo>
                    <a:cubicBezTo>
                      <a:pt x="9" y="307"/>
                      <a:pt x="0" y="335"/>
                      <a:pt x="0" y="335"/>
                    </a:cubicBezTo>
                    <a:cubicBezTo>
                      <a:pt x="0" y="335"/>
                      <a:pt x="23" y="318"/>
                      <a:pt x="52" y="291"/>
                    </a:cubicBezTo>
                    <a:cubicBezTo>
                      <a:pt x="129" y="222"/>
                      <a:pt x="256" y="92"/>
                      <a:pt x="195" y="46"/>
                    </a:cubicBezTo>
                    <a:cubicBezTo>
                      <a:pt x="135" y="0"/>
                      <a:pt x="61" y="169"/>
                      <a:pt x="24" y="26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6" name="Freeform 389"/>
              <p:cNvSpPr/>
              <p:nvPr/>
            </p:nvSpPr>
            <p:spPr bwMode="auto">
              <a:xfrm>
                <a:off x="1028700" y="822325"/>
                <a:ext cx="146050" cy="188913"/>
              </a:xfrm>
              <a:custGeom>
                <a:avLst/>
                <a:gdLst>
                  <a:gd name="T0" fmla="*/ 24 w 52"/>
                  <a:gd name="T1" fmla="*/ 0 h 67"/>
                  <a:gd name="T2" fmla="*/ 0 w 52"/>
                  <a:gd name="T3" fmla="*/ 67 h 67"/>
                  <a:gd name="T4" fmla="*/ 52 w 52"/>
                  <a:gd name="T5" fmla="*/ 23 h 67"/>
                  <a:gd name="T6" fmla="*/ 24 w 52"/>
                  <a:gd name="T7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2" h="67">
                    <a:moveTo>
                      <a:pt x="24" y="0"/>
                    </a:moveTo>
                    <a:cubicBezTo>
                      <a:pt x="9" y="39"/>
                      <a:pt x="0" y="67"/>
                      <a:pt x="0" y="67"/>
                    </a:cubicBezTo>
                    <a:cubicBezTo>
                      <a:pt x="0" y="67"/>
                      <a:pt x="23" y="50"/>
                      <a:pt x="52" y="23"/>
                    </a:cubicBezTo>
                    <a:cubicBezTo>
                      <a:pt x="40" y="21"/>
                      <a:pt x="29" y="12"/>
                      <a:pt x="24" y="0"/>
                    </a:cubicBezTo>
                    <a:close/>
                  </a:path>
                </a:pathLst>
              </a:custGeom>
              <a:solidFill>
                <a:srgbClr val="DBDC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7" name="Freeform 390"/>
              <p:cNvSpPr/>
              <p:nvPr/>
            </p:nvSpPr>
            <p:spPr bwMode="auto">
              <a:xfrm>
                <a:off x="1028700" y="298450"/>
                <a:ext cx="593725" cy="712788"/>
              </a:xfrm>
              <a:custGeom>
                <a:avLst/>
                <a:gdLst>
                  <a:gd name="T0" fmla="*/ 61 w 211"/>
                  <a:gd name="T1" fmla="*/ 176 h 253"/>
                  <a:gd name="T2" fmla="*/ 12 w 211"/>
                  <a:gd name="T3" fmla="*/ 218 h 253"/>
                  <a:gd name="T4" fmla="*/ 0 w 211"/>
                  <a:gd name="T5" fmla="*/ 253 h 253"/>
                  <a:gd name="T6" fmla="*/ 52 w 211"/>
                  <a:gd name="T7" fmla="*/ 209 h 253"/>
                  <a:gd name="T8" fmla="*/ 211 w 211"/>
                  <a:gd name="T9" fmla="*/ 0 h 253"/>
                  <a:gd name="T10" fmla="*/ 61 w 211"/>
                  <a:gd name="T11" fmla="*/ 176 h 2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11" h="253">
                    <a:moveTo>
                      <a:pt x="61" y="176"/>
                    </a:moveTo>
                    <a:cubicBezTo>
                      <a:pt x="38" y="197"/>
                      <a:pt x="19" y="213"/>
                      <a:pt x="12" y="218"/>
                    </a:cubicBezTo>
                    <a:cubicBezTo>
                      <a:pt x="5" y="240"/>
                      <a:pt x="0" y="253"/>
                      <a:pt x="0" y="253"/>
                    </a:cubicBezTo>
                    <a:cubicBezTo>
                      <a:pt x="0" y="253"/>
                      <a:pt x="23" y="236"/>
                      <a:pt x="52" y="209"/>
                    </a:cubicBezTo>
                    <a:cubicBezTo>
                      <a:pt x="114" y="153"/>
                      <a:pt x="208" y="59"/>
                      <a:pt x="211" y="0"/>
                    </a:cubicBezTo>
                    <a:cubicBezTo>
                      <a:pt x="186" y="57"/>
                      <a:pt x="112" y="130"/>
                      <a:pt x="61" y="176"/>
                    </a:cubicBezTo>
                    <a:close/>
                  </a:path>
                </a:pathLst>
              </a:custGeom>
              <a:solidFill>
                <a:srgbClr val="DBDC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8" name="Freeform 391"/>
              <p:cNvSpPr/>
              <p:nvPr/>
            </p:nvSpPr>
            <p:spPr bwMode="auto">
              <a:xfrm>
                <a:off x="827088" y="850900"/>
                <a:ext cx="344488" cy="371475"/>
              </a:xfrm>
              <a:custGeom>
                <a:avLst/>
                <a:gdLst>
                  <a:gd name="T0" fmla="*/ 120 w 123"/>
                  <a:gd name="T1" fmla="*/ 72 h 132"/>
                  <a:gd name="T2" fmla="*/ 56 w 123"/>
                  <a:gd name="T3" fmla="*/ 128 h 132"/>
                  <a:gd name="T4" fmla="*/ 3 w 123"/>
                  <a:gd name="T5" fmla="*/ 60 h 132"/>
                  <a:gd name="T6" fmla="*/ 67 w 123"/>
                  <a:gd name="T7" fmla="*/ 4 h 132"/>
                  <a:gd name="T8" fmla="*/ 120 w 123"/>
                  <a:gd name="T9" fmla="*/ 72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3" h="132">
                    <a:moveTo>
                      <a:pt x="120" y="72"/>
                    </a:moveTo>
                    <a:cubicBezTo>
                      <a:pt x="117" y="107"/>
                      <a:pt x="88" y="132"/>
                      <a:pt x="56" y="128"/>
                    </a:cubicBezTo>
                    <a:cubicBezTo>
                      <a:pt x="23" y="125"/>
                      <a:pt x="0" y="94"/>
                      <a:pt x="3" y="60"/>
                    </a:cubicBezTo>
                    <a:cubicBezTo>
                      <a:pt x="6" y="25"/>
                      <a:pt x="35" y="0"/>
                      <a:pt x="67" y="4"/>
                    </a:cubicBezTo>
                    <a:cubicBezTo>
                      <a:pt x="100" y="7"/>
                      <a:pt x="123" y="38"/>
                      <a:pt x="120" y="72"/>
                    </a:cubicBezTo>
                    <a:close/>
                  </a:path>
                </a:pathLst>
              </a:custGeom>
              <a:solidFill>
                <a:srgbClr val="F8D0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9" name="Freeform 392"/>
              <p:cNvSpPr>
                <a:spLocks noEditPoints="1"/>
              </p:cNvSpPr>
              <p:nvPr/>
            </p:nvSpPr>
            <p:spPr bwMode="auto">
              <a:xfrm>
                <a:off x="865188" y="892175"/>
                <a:ext cx="268288" cy="287338"/>
              </a:xfrm>
              <a:custGeom>
                <a:avLst/>
                <a:gdLst>
                  <a:gd name="T0" fmla="*/ 87 w 95"/>
                  <a:gd name="T1" fmla="*/ 58 h 102"/>
                  <a:gd name="T2" fmla="*/ 81 w 95"/>
                  <a:gd name="T3" fmla="*/ 68 h 102"/>
                  <a:gd name="T4" fmla="*/ 72 w 95"/>
                  <a:gd name="T5" fmla="*/ 77 h 102"/>
                  <a:gd name="T6" fmla="*/ 57 w 95"/>
                  <a:gd name="T7" fmla="*/ 82 h 102"/>
                  <a:gd name="T8" fmla="*/ 27 w 95"/>
                  <a:gd name="T9" fmla="*/ 70 h 102"/>
                  <a:gd name="T10" fmla="*/ 1 w 95"/>
                  <a:gd name="T11" fmla="*/ 63 h 102"/>
                  <a:gd name="T12" fmla="*/ 18 w 95"/>
                  <a:gd name="T13" fmla="*/ 91 h 102"/>
                  <a:gd name="T14" fmla="*/ 43 w 95"/>
                  <a:gd name="T15" fmla="*/ 102 h 102"/>
                  <a:gd name="T16" fmla="*/ 58 w 95"/>
                  <a:gd name="T17" fmla="*/ 101 h 102"/>
                  <a:gd name="T18" fmla="*/ 77 w 95"/>
                  <a:gd name="T19" fmla="*/ 91 h 102"/>
                  <a:gd name="T20" fmla="*/ 95 w 95"/>
                  <a:gd name="T21" fmla="*/ 60 h 102"/>
                  <a:gd name="T22" fmla="*/ 95 w 95"/>
                  <a:gd name="T23" fmla="*/ 46 h 102"/>
                  <a:gd name="T24" fmla="*/ 11 w 95"/>
                  <a:gd name="T25" fmla="*/ 51 h 102"/>
                  <a:gd name="T26" fmla="*/ 18 w 95"/>
                  <a:gd name="T27" fmla="*/ 54 h 102"/>
                  <a:gd name="T28" fmla="*/ 7 w 95"/>
                  <a:gd name="T29" fmla="*/ 49 h 102"/>
                  <a:gd name="T30" fmla="*/ 95 w 95"/>
                  <a:gd name="T31" fmla="*/ 46 h 102"/>
                  <a:gd name="T32" fmla="*/ 89 w 95"/>
                  <a:gd name="T33" fmla="*/ 25 h 102"/>
                  <a:gd name="T34" fmla="*/ 77 w 95"/>
                  <a:gd name="T35" fmla="*/ 10 h 102"/>
                  <a:gd name="T36" fmla="*/ 71 w 95"/>
                  <a:gd name="T37" fmla="*/ 6 h 102"/>
                  <a:gd name="T38" fmla="*/ 42 w 95"/>
                  <a:gd name="T39" fmla="*/ 0 h 102"/>
                  <a:gd name="T40" fmla="*/ 10 w 95"/>
                  <a:gd name="T41" fmla="*/ 19 h 102"/>
                  <a:gd name="T42" fmla="*/ 0 w 95"/>
                  <a:gd name="T43" fmla="*/ 47 h 102"/>
                  <a:gd name="T44" fmla="*/ 4 w 95"/>
                  <a:gd name="T45" fmla="*/ 72 h 102"/>
                  <a:gd name="T46" fmla="*/ 28 w 95"/>
                  <a:gd name="T47" fmla="*/ 98 h 102"/>
                  <a:gd name="T48" fmla="*/ 43 w 95"/>
                  <a:gd name="T49" fmla="*/ 102 h 102"/>
                  <a:gd name="T50" fmla="*/ 69 w 95"/>
                  <a:gd name="T51" fmla="*/ 97 h 102"/>
                  <a:gd name="T52" fmla="*/ 86 w 95"/>
                  <a:gd name="T53" fmla="*/ 81 h 102"/>
                  <a:gd name="T54" fmla="*/ 95 w 95"/>
                  <a:gd name="T55" fmla="*/ 56 h 102"/>
                  <a:gd name="T56" fmla="*/ 76 w 95"/>
                  <a:gd name="T57" fmla="*/ 74 h 102"/>
                  <a:gd name="T58" fmla="*/ 71 w 95"/>
                  <a:gd name="T59" fmla="*/ 77 h 102"/>
                  <a:gd name="T60" fmla="*/ 55 w 95"/>
                  <a:gd name="T61" fmla="*/ 82 h 102"/>
                  <a:gd name="T62" fmla="*/ 26 w 95"/>
                  <a:gd name="T63" fmla="*/ 69 h 102"/>
                  <a:gd name="T64" fmla="*/ 18 w 95"/>
                  <a:gd name="T65" fmla="*/ 54 h 102"/>
                  <a:gd name="T66" fmla="*/ 17 w 95"/>
                  <a:gd name="T67" fmla="*/ 39 h 102"/>
                  <a:gd name="T68" fmla="*/ 34 w 95"/>
                  <a:gd name="T69" fmla="*/ 10 h 102"/>
                  <a:gd name="T70" fmla="*/ 61 w 95"/>
                  <a:gd name="T71" fmla="*/ 5 h 102"/>
                  <a:gd name="T72" fmla="*/ 70 w 95"/>
                  <a:gd name="T73" fmla="*/ 9 h 102"/>
                  <a:gd name="T74" fmla="*/ 87 w 95"/>
                  <a:gd name="T75" fmla="*/ 31 h 102"/>
                  <a:gd name="T76" fmla="*/ 89 w 95"/>
                  <a:gd name="T77" fmla="*/ 42 h 102"/>
                  <a:gd name="T78" fmla="*/ 87 w 95"/>
                  <a:gd name="T79" fmla="*/ 58 h 102"/>
                  <a:gd name="T80" fmla="*/ 81 w 95"/>
                  <a:gd name="T81" fmla="*/ 68 h 102"/>
                  <a:gd name="T82" fmla="*/ 7 w 95"/>
                  <a:gd name="T83" fmla="*/ 49 h 102"/>
                  <a:gd name="T84" fmla="*/ 11 w 95"/>
                  <a:gd name="T85" fmla="*/ 51 h 102"/>
                  <a:gd name="T86" fmla="*/ 18 w 95"/>
                  <a:gd name="T87" fmla="*/ 54 h 102"/>
                  <a:gd name="T88" fmla="*/ 17 w 95"/>
                  <a:gd name="T89" fmla="*/ 45 h 102"/>
                  <a:gd name="T90" fmla="*/ 87 w 95"/>
                  <a:gd name="T91" fmla="*/ 58 h 102"/>
                  <a:gd name="T92" fmla="*/ 81 w 95"/>
                  <a:gd name="T93" fmla="*/ 68 h 102"/>
                  <a:gd name="T94" fmla="*/ 72 w 95"/>
                  <a:gd name="T95" fmla="*/ 77 h 102"/>
                  <a:gd name="T96" fmla="*/ 57 w 95"/>
                  <a:gd name="T97" fmla="*/ 82 h 102"/>
                  <a:gd name="T98" fmla="*/ 27 w 95"/>
                  <a:gd name="T99" fmla="*/ 70 h 102"/>
                  <a:gd name="T100" fmla="*/ 1 w 95"/>
                  <a:gd name="T101" fmla="*/ 63 h 102"/>
                  <a:gd name="T102" fmla="*/ 18 w 95"/>
                  <a:gd name="T103" fmla="*/ 91 h 102"/>
                  <a:gd name="T104" fmla="*/ 43 w 95"/>
                  <a:gd name="T105" fmla="*/ 102 h 102"/>
                  <a:gd name="T106" fmla="*/ 58 w 95"/>
                  <a:gd name="T107" fmla="*/ 101 h 102"/>
                  <a:gd name="T108" fmla="*/ 77 w 95"/>
                  <a:gd name="T109" fmla="*/ 91 h 102"/>
                  <a:gd name="T110" fmla="*/ 95 w 95"/>
                  <a:gd name="T111" fmla="*/ 60 h 102"/>
                  <a:gd name="T112" fmla="*/ 95 w 95"/>
                  <a:gd name="T113" fmla="*/ 46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95" h="102">
                    <a:moveTo>
                      <a:pt x="95" y="46"/>
                    </a:moveTo>
                    <a:cubicBezTo>
                      <a:pt x="93" y="47"/>
                      <a:pt x="91" y="47"/>
                      <a:pt x="89" y="47"/>
                    </a:cubicBezTo>
                    <a:cubicBezTo>
                      <a:pt x="89" y="51"/>
                      <a:pt x="88" y="55"/>
                      <a:pt x="87" y="58"/>
                    </a:cubicBezTo>
                    <a:cubicBezTo>
                      <a:pt x="85" y="62"/>
                      <a:pt x="84" y="65"/>
                      <a:pt x="81" y="68"/>
                    </a:cubicBezTo>
                    <a:cubicBezTo>
                      <a:pt x="81" y="68"/>
                      <a:pt x="81" y="68"/>
                      <a:pt x="81" y="68"/>
                    </a:cubicBezTo>
                    <a:cubicBezTo>
                      <a:pt x="81" y="68"/>
                      <a:pt x="81" y="68"/>
                      <a:pt x="81" y="68"/>
                    </a:cubicBezTo>
                    <a:cubicBezTo>
                      <a:pt x="79" y="70"/>
                      <a:pt x="78" y="72"/>
                      <a:pt x="76" y="74"/>
                    </a:cubicBezTo>
                    <a:cubicBezTo>
                      <a:pt x="75" y="74"/>
                      <a:pt x="74" y="75"/>
                      <a:pt x="73" y="76"/>
                    </a:cubicBezTo>
                    <a:cubicBezTo>
                      <a:pt x="72" y="76"/>
                      <a:pt x="72" y="76"/>
                      <a:pt x="72" y="77"/>
                    </a:cubicBezTo>
                    <a:cubicBezTo>
                      <a:pt x="72" y="77"/>
                      <a:pt x="72" y="77"/>
                      <a:pt x="71" y="77"/>
                    </a:cubicBezTo>
                    <a:cubicBezTo>
                      <a:pt x="70" y="78"/>
                      <a:pt x="69" y="78"/>
                      <a:pt x="68" y="79"/>
                    </a:cubicBezTo>
                    <a:cubicBezTo>
                      <a:pt x="64" y="80"/>
                      <a:pt x="61" y="81"/>
                      <a:pt x="57" y="82"/>
                    </a:cubicBezTo>
                    <a:cubicBezTo>
                      <a:pt x="56" y="82"/>
                      <a:pt x="56" y="82"/>
                      <a:pt x="55" y="82"/>
                    </a:cubicBezTo>
                    <a:cubicBezTo>
                      <a:pt x="53" y="82"/>
                      <a:pt x="51" y="82"/>
                      <a:pt x="49" y="82"/>
                    </a:cubicBezTo>
                    <a:cubicBezTo>
                      <a:pt x="40" y="81"/>
                      <a:pt x="33" y="77"/>
                      <a:pt x="27" y="70"/>
                    </a:cubicBezTo>
                    <a:cubicBezTo>
                      <a:pt x="27" y="70"/>
                      <a:pt x="26" y="69"/>
                      <a:pt x="26" y="69"/>
                    </a:cubicBezTo>
                    <a:cubicBezTo>
                      <a:pt x="23" y="66"/>
                      <a:pt x="21" y="63"/>
                      <a:pt x="20" y="59"/>
                    </a:cubicBezTo>
                    <a:cubicBezTo>
                      <a:pt x="16" y="60"/>
                      <a:pt x="9" y="61"/>
                      <a:pt x="1" y="63"/>
                    </a:cubicBezTo>
                    <a:cubicBezTo>
                      <a:pt x="2" y="66"/>
                      <a:pt x="3" y="69"/>
                      <a:pt x="4" y="72"/>
                    </a:cubicBezTo>
                    <a:cubicBezTo>
                      <a:pt x="6" y="77"/>
                      <a:pt x="8" y="81"/>
                      <a:pt x="11" y="84"/>
                    </a:cubicBezTo>
                    <a:cubicBezTo>
                      <a:pt x="13" y="87"/>
                      <a:pt x="16" y="89"/>
                      <a:pt x="18" y="91"/>
                    </a:cubicBezTo>
                    <a:cubicBezTo>
                      <a:pt x="21" y="94"/>
                      <a:pt x="24" y="96"/>
                      <a:pt x="28" y="98"/>
                    </a:cubicBezTo>
                    <a:cubicBezTo>
                      <a:pt x="31" y="99"/>
                      <a:pt x="34" y="100"/>
                      <a:pt x="37" y="101"/>
                    </a:cubicBezTo>
                    <a:cubicBezTo>
                      <a:pt x="39" y="101"/>
                      <a:pt x="41" y="102"/>
                      <a:pt x="43" y="102"/>
                    </a:cubicBezTo>
                    <a:cubicBezTo>
                      <a:pt x="43" y="102"/>
                      <a:pt x="43" y="102"/>
                      <a:pt x="43" y="102"/>
                    </a:cubicBezTo>
                    <a:cubicBezTo>
                      <a:pt x="45" y="102"/>
                      <a:pt x="47" y="102"/>
                      <a:pt x="48" y="102"/>
                    </a:cubicBezTo>
                    <a:cubicBezTo>
                      <a:pt x="52" y="102"/>
                      <a:pt x="55" y="102"/>
                      <a:pt x="58" y="101"/>
                    </a:cubicBezTo>
                    <a:cubicBezTo>
                      <a:pt x="62" y="100"/>
                      <a:pt x="65" y="99"/>
                      <a:pt x="69" y="97"/>
                    </a:cubicBezTo>
                    <a:cubicBezTo>
                      <a:pt x="69" y="97"/>
                      <a:pt x="70" y="96"/>
                      <a:pt x="70" y="96"/>
                    </a:cubicBezTo>
                    <a:cubicBezTo>
                      <a:pt x="73" y="95"/>
                      <a:pt x="75" y="93"/>
                      <a:pt x="77" y="91"/>
                    </a:cubicBezTo>
                    <a:cubicBezTo>
                      <a:pt x="80" y="88"/>
                      <a:pt x="84" y="85"/>
                      <a:pt x="86" y="81"/>
                    </a:cubicBezTo>
                    <a:cubicBezTo>
                      <a:pt x="88" y="78"/>
                      <a:pt x="90" y="76"/>
                      <a:pt x="91" y="72"/>
                    </a:cubicBezTo>
                    <a:cubicBezTo>
                      <a:pt x="93" y="69"/>
                      <a:pt x="94" y="64"/>
                      <a:pt x="95" y="60"/>
                    </a:cubicBezTo>
                    <a:cubicBezTo>
                      <a:pt x="95" y="59"/>
                      <a:pt x="95" y="58"/>
                      <a:pt x="95" y="56"/>
                    </a:cubicBezTo>
                    <a:cubicBezTo>
                      <a:pt x="95" y="55"/>
                      <a:pt x="95" y="55"/>
                      <a:pt x="95" y="55"/>
                    </a:cubicBezTo>
                    <a:cubicBezTo>
                      <a:pt x="95" y="52"/>
                      <a:pt x="95" y="49"/>
                      <a:pt x="95" y="46"/>
                    </a:cubicBezTo>
                    <a:close/>
                    <a:moveTo>
                      <a:pt x="11" y="51"/>
                    </a:moveTo>
                    <a:cubicBezTo>
                      <a:pt x="11" y="51"/>
                      <a:pt x="11" y="51"/>
                      <a:pt x="11" y="51"/>
                    </a:cubicBezTo>
                    <a:cubicBezTo>
                      <a:pt x="11" y="51"/>
                      <a:pt x="11" y="51"/>
                      <a:pt x="11" y="51"/>
                    </a:cubicBezTo>
                    <a:cubicBezTo>
                      <a:pt x="12" y="51"/>
                      <a:pt x="13" y="52"/>
                      <a:pt x="14" y="52"/>
                    </a:cubicBezTo>
                    <a:cubicBezTo>
                      <a:pt x="15" y="53"/>
                      <a:pt x="17" y="53"/>
                      <a:pt x="18" y="54"/>
                    </a:cubicBezTo>
                    <a:cubicBezTo>
                      <a:pt x="18" y="54"/>
                      <a:pt x="18" y="54"/>
                      <a:pt x="18" y="54"/>
                    </a:cubicBezTo>
                    <a:cubicBezTo>
                      <a:pt x="18" y="54"/>
                      <a:pt x="18" y="54"/>
                      <a:pt x="18" y="54"/>
                    </a:cubicBezTo>
                    <a:cubicBezTo>
                      <a:pt x="17" y="51"/>
                      <a:pt x="17" y="48"/>
                      <a:pt x="17" y="45"/>
                    </a:cubicBezTo>
                    <a:cubicBezTo>
                      <a:pt x="13" y="46"/>
                      <a:pt x="10" y="48"/>
                      <a:pt x="7" y="49"/>
                    </a:cubicBezTo>
                    <a:cubicBezTo>
                      <a:pt x="8" y="50"/>
                      <a:pt x="8" y="50"/>
                      <a:pt x="9" y="50"/>
                    </a:cubicBezTo>
                    <a:cubicBezTo>
                      <a:pt x="10" y="50"/>
                      <a:pt x="11" y="51"/>
                      <a:pt x="11" y="51"/>
                    </a:cubicBezTo>
                    <a:close/>
                    <a:moveTo>
                      <a:pt x="95" y="46"/>
                    </a:moveTo>
                    <a:cubicBezTo>
                      <a:pt x="95" y="42"/>
                      <a:pt x="94" y="37"/>
                      <a:pt x="92" y="33"/>
                    </a:cubicBezTo>
                    <a:cubicBezTo>
                      <a:pt x="92" y="31"/>
                      <a:pt x="91" y="30"/>
                      <a:pt x="90" y="28"/>
                    </a:cubicBezTo>
                    <a:cubicBezTo>
                      <a:pt x="90" y="27"/>
                      <a:pt x="89" y="26"/>
                      <a:pt x="89" y="25"/>
                    </a:cubicBezTo>
                    <a:cubicBezTo>
                      <a:pt x="89" y="25"/>
                      <a:pt x="89" y="25"/>
                      <a:pt x="89" y="25"/>
                    </a:cubicBezTo>
                    <a:cubicBezTo>
                      <a:pt x="88" y="23"/>
                      <a:pt x="87" y="21"/>
                      <a:pt x="85" y="20"/>
                    </a:cubicBezTo>
                    <a:cubicBezTo>
                      <a:pt x="83" y="16"/>
                      <a:pt x="80" y="13"/>
                      <a:pt x="77" y="10"/>
                    </a:cubicBezTo>
                    <a:cubicBezTo>
                      <a:pt x="77" y="10"/>
                      <a:pt x="77" y="10"/>
                      <a:pt x="77" y="10"/>
                    </a:cubicBezTo>
                    <a:cubicBezTo>
                      <a:pt x="75" y="9"/>
                      <a:pt x="73" y="8"/>
                      <a:pt x="71" y="7"/>
                    </a:cubicBezTo>
                    <a:cubicBezTo>
                      <a:pt x="71" y="6"/>
                      <a:pt x="71" y="6"/>
                      <a:pt x="71" y="6"/>
                    </a:cubicBezTo>
                    <a:cubicBezTo>
                      <a:pt x="68" y="5"/>
                      <a:pt x="65" y="3"/>
                      <a:pt x="62" y="2"/>
                    </a:cubicBezTo>
                    <a:cubicBezTo>
                      <a:pt x="59" y="1"/>
                      <a:pt x="56" y="0"/>
                      <a:pt x="52" y="0"/>
                    </a:cubicBezTo>
                    <a:cubicBezTo>
                      <a:pt x="49" y="0"/>
                      <a:pt x="46" y="0"/>
                      <a:pt x="42" y="0"/>
                    </a:cubicBezTo>
                    <a:cubicBezTo>
                      <a:pt x="39" y="1"/>
                      <a:pt x="36" y="1"/>
                      <a:pt x="33" y="2"/>
                    </a:cubicBezTo>
                    <a:cubicBezTo>
                      <a:pt x="27" y="4"/>
                      <a:pt x="21" y="8"/>
                      <a:pt x="16" y="12"/>
                    </a:cubicBezTo>
                    <a:cubicBezTo>
                      <a:pt x="14" y="14"/>
                      <a:pt x="12" y="17"/>
                      <a:pt x="10" y="19"/>
                    </a:cubicBezTo>
                    <a:cubicBezTo>
                      <a:pt x="6" y="24"/>
                      <a:pt x="3" y="30"/>
                      <a:pt x="2" y="36"/>
                    </a:cubicBezTo>
                    <a:cubicBezTo>
                      <a:pt x="1" y="39"/>
                      <a:pt x="0" y="43"/>
                      <a:pt x="0" y="46"/>
                    </a:cubicBezTo>
                    <a:cubicBezTo>
                      <a:pt x="0" y="47"/>
                      <a:pt x="0" y="47"/>
                      <a:pt x="0" y="47"/>
                    </a:cubicBezTo>
                    <a:cubicBezTo>
                      <a:pt x="0" y="49"/>
                      <a:pt x="0" y="52"/>
                      <a:pt x="0" y="55"/>
                    </a:cubicBezTo>
                    <a:cubicBezTo>
                      <a:pt x="0" y="57"/>
                      <a:pt x="0" y="60"/>
                      <a:pt x="1" y="63"/>
                    </a:cubicBezTo>
                    <a:cubicBezTo>
                      <a:pt x="2" y="66"/>
                      <a:pt x="3" y="69"/>
                      <a:pt x="4" y="72"/>
                    </a:cubicBezTo>
                    <a:cubicBezTo>
                      <a:pt x="6" y="77"/>
                      <a:pt x="8" y="81"/>
                      <a:pt x="11" y="84"/>
                    </a:cubicBezTo>
                    <a:cubicBezTo>
                      <a:pt x="13" y="87"/>
                      <a:pt x="16" y="89"/>
                      <a:pt x="18" y="91"/>
                    </a:cubicBezTo>
                    <a:cubicBezTo>
                      <a:pt x="21" y="94"/>
                      <a:pt x="24" y="96"/>
                      <a:pt x="28" y="98"/>
                    </a:cubicBezTo>
                    <a:cubicBezTo>
                      <a:pt x="31" y="99"/>
                      <a:pt x="34" y="100"/>
                      <a:pt x="37" y="101"/>
                    </a:cubicBezTo>
                    <a:cubicBezTo>
                      <a:pt x="39" y="101"/>
                      <a:pt x="41" y="102"/>
                      <a:pt x="43" y="102"/>
                    </a:cubicBezTo>
                    <a:cubicBezTo>
                      <a:pt x="43" y="102"/>
                      <a:pt x="43" y="102"/>
                      <a:pt x="43" y="102"/>
                    </a:cubicBezTo>
                    <a:cubicBezTo>
                      <a:pt x="45" y="102"/>
                      <a:pt x="47" y="102"/>
                      <a:pt x="48" y="102"/>
                    </a:cubicBezTo>
                    <a:cubicBezTo>
                      <a:pt x="52" y="102"/>
                      <a:pt x="55" y="102"/>
                      <a:pt x="58" y="101"/>
                    </a:cubicBezTo>
                    <a:cubicBezTo>
                      <a:pt x="62" y="100"/>
                      <a:pt x="65" y="99"/>
                      <a:pt x="69" y="97"/>
                    </a:cubicBezTo>
                    <a:cubicBezTo>
                      <a:pt x="69" y="97"/>
                      <a:pt x="70" y="96"/>
                      <a:pt x="70" y="96"/>
                    </a:cubicBezTo>
                    <a:cubicBezTo>
                      <a:pt x="73" y="95"/>
                      <a:pt x="75" y="93"/>
                      <a:pt x="77" y="91"/>
                    </a:cubicBezTo>
                    <a:cubicBezTo>
                      <a:pt x="80" y="88"/>
                      <a:pt x="84" y="85"/>
                      <a:pt x="86" y="81"/>
                    </a:cubicBezTo>
                    <a:cubicBezTo>
                      <a:pt x="88" y="78"/>
                      <a:pt x="90" y="76"/>
                      <a:pt x="91" y="72"/>
                    </a:cubicBezTo>
                    <a:cubicBezTo>
                      <a:pt x="93" y="69"/>
                      <a:pt x="94" y="64"/>
                      <a:pt x="95" y="60"/>
                    </a:cubicBezTo>
                    <a:cubicBezTo>
                      <a:pt x="95" y="59"/>
                      <a:pt x="95" y="58"/>
                      <a:pt x="95" y="56"/>
                    </a:cubicBezTo>
                    <a:cubicBezTo>
                      <a:pt x="95" y="55"/>
                      <a:pt x="95" y="55"/>
                      <a:pt x="95" y="55"/>
                    </a:cubicBezTo>
                    <a:cubicBezTo>
                      <a:pt x="95" y="52"/>
                      <a:pt x="95" y="49"/>
                      <a:pt x="95" y="46"/>
                    </a:cubicBezTo>
                    <a:close/>
                    <a:moveTo>
                      <a:pt x="76" y="74"/>
                    </a:moveTo>
                    <a:cubicBezTo>
                      <a:pt x="75" y="74"/>
                      <a:pt x="74" y="75"/>
                      <a:pt x="73" y="76"/>
                    </a:cubicBezTo>
                    <a:cubicBezTo>
                      <a:pt x="72" y="76"/>
                      <a:pt x="72" y="76"/>
                      <a:pt x="72" y="77"/>
                    </a:cubicBezTo>
                    <a:cubicBezTo>
                      <a:pt x="72" y="77"/>
                      <a:pt x="72" y="77"/>
                      <a:pt x="71" y="77"/>
                    </a:cubicBezTo>
                    <a:cubicBezTo>
                      <a:pt x="70" y="78"/>
                      <a:pt x="69" y="78"/>
                      <a:pt x="68" y="79"/>
                    </a:cubicBezTo>
                    <a:cubicBezTo>
                      <a:pt x="64" y="80"/>
                      <a:pt x="61" y="81"/>
                      <a:pt x="57" y="82"/>
                    </a:cubicBezTo>
                    <a:cubicBezTo>
                      <a:pt x="56" y="82"/>
                      <a:pt x="56" y="82"/>
                      <a:pt x="55" y="82"/>
                    </a:cubicBezTo>
                    <a:cubicBezTo>
                      <a:pt x="53" y="82"/>
                      <a:pt x="51" y="82"/>
                      <a:pt x="49" y="82"/>
                    </a:cubicBezTo>
                    <a:cubicBezTo>
                      <a:pt x="40" y="81"/>
                      <a:pt x="33" y="77"/>
                      <a:pt x="27" y="70"/>
                    </a:cubicBezTo>
                    <a:cubicBezTo>
                      <a:pt x="27" y="70"/>
                      <a:pt x="26" y="69"/>
                      <a:pt x="26" y="69"/>
                    </a:cubicBezTo>
                    <a:cubicBezTo>
                      <a:pt x="23" y="66"/>
                      <a:pt x="21" y="63"/>
                      <a:pt x="20" y="59"/>
                    </a:cubicBezTo>
                    <a:cubicBezTo>
                      <a:pt x="19" y="57"/>
                      <a:pt x="19" y="56"/>
                      <a:pt x="18" y="54"/>
                    </a:cubicBezTo>
                    <a:cubicBezTo>
                      <a:pt x="18" y="54"/>
                      <a:pt x="18" y="54"/>
                      <a:pt x="18" y="54"/>
                    </a:cubicBezTo>
                    <a:cubicBezTo>
                      <a:pt x="17" y="51"/>
                      <a:pt x="17" y="48"/>
                      <a:pt x="17" y="45"/>
                    </a:cubicBezTo>
                    <a:cubicBezTo>
                      <a:pt x="17" y="44"/>
                      <a:pt x="17" y="43"/>
                      <a:pt x="17" y="42"/>
                    </a:cubicBezTo>
                    <a:cubicBezTo>
                      <a:pt x="17" y="41"/>
                      <a:pt x="17" y="40"/>
                      <a:pt x="17" y="39"/>
                    </a:cubicBezTo>
                    <a:cubicBezTo>
                      <a:pt x="17" y="37"/>
                      <a:pt x="18" y="34"/>
                      <a:pt x="19" y="31"/>
                    </a:cubicBezTo>
                    <a:cubicBezTo>
                      <a:pt x="20" y="28"/>
                      <a:pt x="21" y="24"/>
                      <a:pt x="23" y="21"/>
                    </a:cubicBezTo>
                    <a:cubicBezTo>
                      <a:pt x="26" y="17"/>
                      <a:pt x="30" y="13"/>
                      <a:pt x="34" y="10"/>
                    </a:cubicBezTo>
                    <a:cubicBezTo>
                      <a:pt x="37" y="8"/>
                      <a:pt x="40" y="7"/>
                      <a:pt x="43" y="6"/>
                    </a:cubicBezTo>
                    <a:cubicBezTo>
                      <a:pt x="47" y="5"/>
                      <a:pt x="52" y="4"/>
                      <a:pt x="57" y="5"/>
                    </a:cubicBezTo>
                    <a:cubicBezTo>
                      <a:pt x="58" y="5"/>
                      <a:pt x="60" y="5"/>
                      <a:pt x="61" y="5"/>
                    </a:cubicBezTo>
                    <a:cubicBezTo>
                      <a:pt x="63" y="6"/>
                      <a:pt x="65" y="7"/>
                      <a:pt x="67" y="7"/>
                    </a:cubicBezTo>
                    <a:cubicBezTo>
                      <a:pt x="67" y="7"/>
                      <a:pt x="67" y="7"/>
                      <a:pt x="67" y="7"/>
                    </a:cubicBezTo>
                    <a:cubicBezTo>
                      <a:pt x="68" y="8"/>
                      <a:pt x="69" y="8"/>
                      <a:pt x="70" y="9"/>
                    </a:cubicBezTo>
                    <a:cubicBezTo>
                      <a:pt x="70" y="9"/>
                      <a:pt x="70" y="9"/>
                      <a:pt x="70" y="9"/>
                    </a:cubicBezTo>
                    <a:cubicBezTo>
                      <a:pt x="75" y="12"/>
                      <a:pt x="80" y="16"/>
                      <a:pt x="83" y="22"/>
                    </a:cubicBezTo>
                    <a:cubicBezTo>
                      <a:pt x="85" y="24"/>
                      <a:pt x="86" y="27"/>
                      <a:pt x="87" y="31"/>
                    </a:cubicBezTo>
                    <a:cubicBezTo>
                      <a:pt x="88" y="32"/>
                      <a:pt x="88" y="33"/>
                      <a:pt x="88" y="33"/>
                    </a:cubicBezTo>
                    <a:cubicBezTo>
                      <a:pt x="89" y="36"/>
                      <a:pt x="89" y="39"/>
                      <a:pt x="89" y="42"/>
                    </a:cubicBezTo>
                    <a:cubicBezTo>
                      <a:pt x="89" y="42"/>
                      <a:pt x="89" y="42"/>
                      <a:pt x="89" y="42"/>
                    </a:cubicBezTo>
                    <a:cubicBezTo>
                      <a:pt x="89" y="43"/>
                      <a:pt x="89" y="45"/>
                      <a:pt x="89" y="47"/>
                    </a:cubicBezTo>
                    <a:cubicBezTo>
                      <a:pt x="89" y="47"/>
                      <a:pt x="89" y="47"/>
                      <a:pt x="89" y="47"/>
                    </a:cubicBezTo>
                    <a:cubicBezTo>
                      <a:pt x="89" y="51"/>
                      <a:pt x="88" y="55"/>
                      <a:pt x="87" y="58"/>
                    </a:cubicBezTo>
                    <a:cubicBezTo>
                      <a:pt x="85" y="62"/>
                      <a:pt x="84" y="65"/>
                      <a:pt x="81" y="68"/>
                    </a:cubicBezTo>
                    <a:cubicBezTo>
                      <a:pt x="81" y="68"/>
                      <a:pt x="81" y="68"/>
                      <a:pt x="81" y="68"/>
                    </a:cubicBezTo>
                    <a:cubicBezTo>
                      <a:pt x="81" y="68"/>
                      <a:pt x="81" y="68"/>
                      <a:pt x="81" y="68"/>
                    </a:cubicBezTo>
                    <a:cubicBezTo>
                      <a:pt x="79" y="70"/>
                      <a:pt x="78" y="72"/>
                      <a:pt x="76" y="74"/>
                    </a:cubicBezTo>
                    <a:close/>
                    <a:moveTo>
                      <a:pt x="17" y="45"/>
                    </a:moveTo>
                    <a:cubicBezTo>
                      <a:pt x="13" y="46"/>
                      <a:pt x="10" y="48"/>
                      <a:pt x="7" y="49"/>
                    </a:cubicBezTo>
                    <a:cubicBezTo>
                      <a:pt x="8" y="50"/>
                      <a:pt x="8" y="50"/>
                      <a:pt x="9" y="50"/>
                    </a:cubicBezTo>
                    <a:cubicBezTo>
                      <a:pt x="10" y="50"/>
                      <a:pt x="11" y="51"/>
                      <a:pt x="11" y="51"/>
                    </a:cubicBezTo>
                    <a:cubicBezTo>
                      <a:pt x="11" y="51"/>
                      <a:pt x="11" y="51"/>
                      <a:pt x="11" y="51"/>
                    </a:cubicBezTo>
                    <a:cubicBezTo>
                      <a:pt x="11" y="51"/>
                      <a:pt x="11" y="51"/>
                      <a:pt x="11" y="51"/>
                    </a:cubicBezTo>
                    <a:cubicBezTo>
                      <a:pt x="12" y="51"/>
                      <a:pt x="13" y="52"/>
                      <a:pt x="14" y="52"/>
                    </a:cubicBezTo>
                    <a:cubicBezTo>
                      <a:pt x="15" y="53"/>
                      <a:pt x="17" y="53"/>
                      <a:pt x="18" y="54"/>
                    </a:cubicBezTo>
                    <a:cubicBezTo>
                      <a:pt x="18" y="54"/>
                      <a:pt x="18" y="54"/>
                      <a:pt x="18" y="54"/>
                    </a:cubicBezTo>
                    <a:cubicBezTo>
                      <a:pt x="18" y="54"/>
                      <a:pt x="18" y="54"/>
                      <a:pt x="18" y="54"/>
                    </a:cubicBezTo>
                    <a:cubicBezTo>
                      <a:pt x="17" y="51"/>
                      <a:pt x="17" y="48"/>
                      <a:pt x="17" y="45"/>
                    </a:cubicBezTo>
                    <a:close/>
                    <a:moveTo>
                      <a:pt x="95" y="46"/>
                    </a:moveTo>
                    <a:cubicBezTo>
                      <a:pt x="93" y="47"/>
                      <a:pt x="91" y="47"/>
                      <a:pt x="89" y="47"/>
                    </a:cubicBezTo>
                    <a:cubicBezTo>
                      <a:pt x="89" y="51"/>
                      <a:pt x="88" y="55"/>
                      <a:pt x="87" y="58"/>
                    </a:cubicBezTo>
                    <a:cubicBezTo>
                      <a:pt x="85" y="62"/>
                      <a:pt x="84" y="65"/>
                      <a:pt x="81" y="68"/>
                    </a:cubicBezTo>
                    <a:cubicBezTo>
                      <a:pt x="81" y="68"/>
                      <a:pt x="81" y="68"/>
                      <a:pt x="81" y="68"/>
                    </a:cubicBezTo>
                    <a:cubicBezTo>
                      <a:pt x="81" y="68"/>
                      <a:pt x="81" y="68"/>
                      <a:pt x="81" y="68"/>
                    </a:cubicBezTo>
                    <a:cubicBezTo>
                      <a:pt x="79" y="70"/>
                      <a:pt x="78" y="72"/>
                      <a:pt x="76" y="74"/>
                    </a:cubicBezTo>
                    <a:cubicBezTo>
                      <a:pt x="75" y="74"/>
                      <a:pt x="74" y="75"/>
                      <a:pt x="73" y="76"/>
                    </a:cubicBezTo>
                    <a:cubicBezTo>
                      <a:pt x="72" y="76"/>
                      <a:pt x="72" y="76"/>
                      <a:pt x="72" y="77"/>
                    </a:cubicBezTo>
                    <a:cubicBezTo>
                      <a:pt x="72" y="77"/>
                      <a:pt x="72" y="77"/>
                      <a:pt x="71" y="77"/>
                    </a:cubicBezTo>
                    <a:cubicBezTo>
                      <a:pt x="70" y="78"/>
                      <a:pt x="69" y="78"/>
                      <a:pt x="68" y="79"/>
                    </a:cubicBezTo>
                    <a:cubicBezTo>
                      <a:pt x="64" y="80"/>
                      <a:pt x="61" y="81"/>
                      <a:pt x="57" y="82"/>
                    </a:cubicBezTo>
                    <a:cubicBezTo>
                      <a:pt x="56" y="82"/>
                      <a:pt x="56" y="82"/>
                      <a:pt x="55" y="82"/>
                    </a:cubicBezTo>
                    <a:cubicBezTo>
                      <a:pt x="53" y="82"/>
                      <a:pt x="51" y="82"/>
                      <a:pt x="49" y="82"/>
                    </a:cubicBezTo>
                    <a:cubicBezTo>
                      <a:pt x="40" y="81"/>
                      <a:pt x="33" y="77"/>
                      <a:pt x="27" y="70"/>
                    </a:cubicBezTo>
                    <a:cubicBezTo>
                      <a:pt x="27" y="70"/>
                      <a:pt x="26" y="69"/>
                      <a:pt x="26" y="69"/>
                    </a:cubicBezTo>
                    <a:cubicBezTo>
                      <a:pt x="23" y="66"/>
                      <a:pt x="21" y="63"/>
                      <a:pt x="20" y="59"/>
                    </a:cubicBezTo>
                    <a:cubicBezTo>
                      <a:pt x="16" y="60"/>
                      <a:pt x="9" y="61"/>
                      <a:pt x="1" y="63"/>
                    </a:cubicBezTo>
                    <a:cubicBezTo>
                      <a:pt x="2" y="66"/>
                      <a:pt x="3" y="69"/>
                      <a:pt x="4" y="72"/>
                    </a:cubicBezTo>
                    <a:cubicBezTo>
                      <a:pt x="6" y="77"/>
                      <a:pt x="8" y="81"/>
                      <a:pt x="11" y="84"/>
                    </a:cubicBezTo>
                    <a:cubicBezTo>
                      <a:pt x="13" y="87"/>
                      <a:pt x="16" y="89"/>
                      <a:pt x="18" y="91"/>
                    </a:cubicBezTo>
                    <a:cubicBezTo>
                      <a:pt x="21" y="94"/>
                      <a:pt x="24" y="96"/>
                      <a:pt x="28" y="98"/>
                    </a:cubicBezTo>
                    <a:cubicBezTo>
                      <a:pt x="31" y="99"/>
                      <a:pt x="34" y="100"/>
                      <a:pt x="37" y="101"/>
                    </a:cubicBezTo>
                    <a:cubicBezTo>
                      <a:pt x="39" y="101"/>
                      <a:pt x="41" y="102"/>
                      <a:pt x="43" y="102"/>
                    </a:cubicBezTo>
                    <a:cubicBezTo>
                      <a:pt x="43" y="102"/>
                      <a:pt x="43" y="102"/>
                      <a:pt x="43" y="102"/>
                    </a:cubicBezTo>
                    <a:cubicBezTo>
                      <a:pt x="45" y="102"/>
                      <a:pt x="47" y="102"/>
                      <a:pt x="48" y="102"/>
                    </a:cubicBezTo>
                    <a:cubicBezTo>
                      <a:pt x="52" y="102"/>
                      <a:pt x="55" y="102"/>
                      <a:pt x="58" y="101"/>
                    </a:cubicBezTo>
                    <a:cubicBezTo>
                      <a:pt x="62" y="100"/>
                      <a:pt x="65" y="99"/>
                      <a:pt x="69" y="97"/>
                    </a:cubicBezTo>
                    <a:cubicBezTo>
                      <a:pt x="69" y="97"/>
                      <a:pt x="70" y="96"/>
                      <a:pt x="70" y="96"/>
                    </a:cubicBezTo>
                    <a:cubicBezTo>
                      <a:pt x="73" y="95"/>
                      <a:pt x="75" y="93"/>
                      <a:pt x="77" y="91"/>
                    </a:cubicBezTo>
                    <a:cubicBezTo>
                      <a:pt x="80" y="88"/>
                      <a:pt x="84" y="85"/>
                      <a:pt x="86" y="81"/>
                    </a:cubicBezTo>
                    <a:cubicBezTo>
                      <a:pt x="88" y="78"/>
                      <a:pt x="90" y="76"/>
                      <a:pt x="91" y="72"/>
                    </a:cubicBezTo>
                    <a:cubicBezTo>
                      <a:pt x="93" y="69"/>
                      <a:pt x="94" y="64"/>
                      <a:pt x="95" y="60"/>
                    </a:cubicBezTo>
                    <a:cubicBezTo>
                      <a:pt x="95" y="59"/>
                      <a:pt x="95" y="58"/>
                      <a:pt x="95" y="56"/>
                    </a:cubicBezTo>
                    <a:cubicBezTo>
                      <a:pt x="95" y="55"/>
                      <a:pt x="95" y="55"/>
                      <a:pt x="95" y="55"/>
                    </a:cubicBezTo>
                    <a:cubicBezTo>
                      <a:pt x="95" y="52"/>
                      <a:pt x="95" y="49"/>
                      <a:pt x="95" y="46"/>
                    </a:cubicBezTo>
                    <a:close/>
                  </a:path>
                </a:pathLst>
              </a:custGeom>
              <a:solidFill>
                <a:srgbClr val="F3AE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0" name="Freeform 393"/>
              <p:cNvSpPr/>
              <p:nvPr/>
            </p:nvSpPr>
            <p:spPr bwMode="auto">
              <a:xfrm>
                <a:off x="973138" y="909638"/>
                <a:ext cx="150813" cy="160338"/>
              </a:xfrm>
              <a:custGeom>
                <a:avLst/>
                <a:gdLst>
                  <a:gd name="T0" fmla="*/ 52 w 54"/>
                  <a:gd name="T1" fmla="*/ 31 h 57"/>
                  <a:gd name="T2" fmla="*/ 24 w 54"/>
                  <a:gd name="T3" fmla="*/ 55 h 57"/>
                  <a:gd name="T4" fmla="*/ 2 w 54"/>
                  <a:gd name="T5" fmla="*/ 26 h 57"/>
                  <a:gd name="T6" fmla="*/ 30 w 54"/>
                  <a:gd name="T7" fmla="*/ 1 h 57"/>
                  <a:gd name="T8" fmla="*/ 52 w 54"/>
                  <a:gd name="T9" fmla="*/ 31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4" h="57">
                    <a:moveTo>
                      <a:pt x="52" y="31"/>
                    </a:moveTo>
                    <a:cubicBezTo>
                      <a:pt x="51" y="46"/>
                      <a:pt x="38" y="57"/>
                      <a:pt x="24" y="55"/>
                    </a:cubicBezTo>
                    <a:cubicBezTo>
                      <a:pt x="11" y="54"/>
                      <a:pt x="0" y="41"/>
                      <a:pt x="2" y="26"/>
                    </a:cubicBezTo>
                    <a:cubicBezTo>
                      <a:pt x="3" y="11"/>
                      <a:pt x="16" y="0"/>
                      <a:pt x="30" y="1"/>
                    </a:cubicBezTo>
                    <a:cubicBezTo>
                      <a:pt x="43" y="3"/>
                      <a:pt x="54" y="16"/>
                      <a:pt x="52" y="31"/>
                    </a:cubicBezTo>
                    <a:close/>
                  </a:path>
                </a:pathLst>
              </a:custGeom>
              <a:solidFill>
                <a:srgbClr val="FFEA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</p:grpSp>
      <p:sp>
        <p:nvSpPr>
          <p:cNvPr id="547" name="Freeform 269"/>
          <p:cNvSpPr/>
          <p:nvPr/>
        </p:nvSpPr>
        <p:spPr bwMode="auto">
          <a:xfrm>
            <a:off x="7867894" y="1638334"/>
            <a:ext cx="420687" cy="461963"/>
          </a:xfrm>
          <a:custGeom>
            <a:avLst/>
            <a:gdLst>
              <a:gd name="T0" fmla="*/ 97 w 112"/>
              <a:gd name="T1" fmla="*/ 116 h 123"/>
              <a:gd name="T2" fmla="*/ 109 w 112"/>
              <a:gd name="T3" fmla="*/ 122 h 123"/>
              <a:gd name="T4" fmla="*/ 112 w 112"/>
              <a:gd name="T5" fmla="*/ 119 h 123"/>
              <a:gd name="T6" fmla="*/ 111 w 112"/>
              <a:gd name="T7" fmla="*/ 116 h 123"/>
              <a:gd name="T8" fmla="*/ 107 w 112"/>
              <a:gd name="T9" fmla="*/ 108 h 123"/>
              <a:gd name="T10" fmla="*/ 105 w 112"/>
              <a:gd name="T11" fmla="*/ 95 h 123"/>
              <a:gd name="T12" fmla="*/ 90 w 112"/>
              <a:gd name="T13" fmla="*/ 85 h 123"/>
              <a:gd name="T14" fmla="*/ 96 w 112"/>
              <a:gd name="T15" fmla="*/ 77 h 123"/>
              <a:gd name="T16" fmla="*/ 93 w 112"/>
              <a:gd name="T17" fmla="*/ 68 h 123"/>
              <a:gd name="T18" fmla="*/ 104 w 112"/>
              <a:gd name="T19" fmla="*/ 51 h 123"/>
              <a:gd name="T20" fmla="*/ 93 w 112"/>
              <a:gd name="T21" fmla="*/ 35 h 123"/>
              <a:gd name="T22" fmla="*/ 98 w 112"/>
              <a:gd name="T23" fmla="*/ 11 h 123"/>
              <a:gd name="T24" fmla="*/ 94 w 112"/>
              <a:gd name="T25" fmla="*/ 1 h 123"/>
              <a:gd name="T26" fmla="*/ 92 w 112"/>
              <a:gd name="T27" fmla="*/ 0 h 123"/>
              <a:gd name="T28" fmla="*/ 89 w 112"/>
              <a:gd name="T29" fmla="*/ 2 h 123"/>
              <a:gd name="T30" fmla="*/ 73 w 112"/>
              <a:gd name="T31" fmla="*/ 25 h 123"/>
              <a:gd name="T32" fmla="*/ 59 w 112"/>
              <a:gd name="T33" fmla="*/ 50 h 123"/>
              <a:gd name="T34" fmla="*/ 55 w 112"/>
              <a:gd name="T35" fmla="*/ 63 h 123"/>
              <a:gd name="T36" fmla="*/ 55 w 112"/>
              <a:gd name="T37" fmla="*/ 74 h 123"/>
              <a:gd name="T38" fmla="*/ 53 w 112"/>
              <a:gd name="T39" fmla="*/ 77 h 123"/>
              <a:gd name="T40" fmla="*/ 50 w 112"/>
              <a:gd name="T41" fmla="*/ 75 h 123"/>
              <a:gd name="T42" fmla="*/ 50 w 112"/>
              <a:gd name="T43" fmla="*/ 71 h 123"/>
              <a:gd name="T44" fmla="*/ 48 w 112"/>
              <a:gd name="T45" fmla="*/ 64 h 123"/>
              <a:gd name="T46" fmla="*/ 42 w 112"/>
              <a:gd name="T47" fmla="*/ 61 h 123"/>
              <a:gd name="T48" fmla="*/ 41 w 112"/>
              <a:gd name="T49" fmla="*/ 59 h 123"/>
              <a:gd name="T50" fmla="*/ 21 w 112"/>
              <a:gd name="T51" fmla="*/ 34 h 123"/>
              <a:gd name="T52" fmla="*/ 17 w 112"/>
              <a:gd name="T53" fmla="*/ 31 h 123"/>
              <a:gd name="T54" fmla="*/ 10 w 112"/>
              <a:gd name="T55" fmla="*/ 36 h 123"/>
              <a:gd name="T56" fmla="*/ 12 w 112"/>
              <a:gd name="T57" fmla="*/ 40 h 123"/>
              <a:gd name="T58" fmla="*/ 16 w 112"/>
              <a:gd name="T59" fmla="*/ 38 h 123"/>
              <a:gd name="T60" fmla="*/ 13 w 112"/>
              <a:gd name="T61" fmla="*/ 34 h 123"/>
              <a:gd name="T62" fmla="*/ 18 w 112"/>
              <a:gd name="T63" fmla="*/ 33 h 123"/>
              <a:gd name="T64" fmla="*/ 22 w 112"/>
              <a:gd name="T65" fmla="*/ 37 h 123"/>
              <a:gd name="T66" fmla="*/ 27 w 112"/>
              <a:gd name="T67" fmla="*/ 43 h 123"/>
              <a:gd name="T68" fmla="*/ 38 w 112"/>
              <a:gd name="T69" fmla="*/ 62 h 123"/>
              <a:gd name="T70" fmla="*/ 30 w 112"/>
              <a:gd name="T71" fmla="*/ 63 h 123"/>
              <a:gd name="T72" fmla="*/ 17 w 112"/>
              <a:gd name="T73" fmla="*/ 58 h 123"/>
              <a:gd name="T74" fmla="*/ 9 w 112"/>
              <a:gd name="T75" fmla="*/ 57 h 123"/>
              <a:gd name="T76" fmla="*/ 5 w 112"/>
              <a:gd name="T77" fmla="*/ 58 h 123"/>
              <a:gd name="T78" fmla="*/ 0 w 112"/>
              <a:gd name="T79" fmla="*/ 65 h 123"/>
              <a:gd name="T80" fmla="*/ 5 w 112"/>
              <a:gd name="T81" fmla="*/ 72 h 123"/>
              <a:gd name="T82" fmla="*/ 8 w 112"/>
              <a:gd name="T83" fmla="*/ 70 h 123"/>
              <a:gd name="T84" fmla="*/ 7 w 112"/>
              <a:gd name="T85" fmla="*/ 68 h 123"/>
              <a:gd name="T86" fmla="*/ 4 w 112"/>
              <a:gd name="T87" fmla="*/ 68 h 123"/>
              <a:gd name="T88" fmla="*/ 2 w 112"/>
              <a:gd name="T89" fmla="*/ 63 h 123"/>
              <a:gd name="T90" fmla="*/ 6 w 112"/>
              <a:gd name="T91" fmla="*/ 60 h 123"/>
              <a:gd name="T92" fmla="*/ 11 w 112"/>
              <a:gd name="T93" fmla="*/ 59 h 123"/>
              <a:gd name="T94" fmla="*/ 34 w 112"/>
              <a:gd name="T95" fmla="*/ 67 h 123"/>
              <a:gd name="T96" fmla="*/ 38 w 112"/>
              <a:gd name="T97" fmla="*/ 74 h 123"/>
              <a:gd name="T98" fmla="*/ 47 w 112"/>
              <a:gd name="T99" fmla="*/ 79 h 123"/>
              <a:gd name="T100" fmla="*/ 50 w 112"/>
              <a:gd name="T101" fmla="*/ 82 h 123"/>
              <a:gd name="T102" fmla="*/ 67 w 112"/>
              <a:gd name="T103" fmla="*/ 100 h 123"/>
              <a:gd name="T104" fmla="*/ 81 w 112"/>
              <a:gd name="T105" fmla="*/ 117 h 123"/>
              <a:gd name="T106" fmla="*/ 83 w 112"/>
              <a:gd name="T107" fmla="*/ 118 h 123"/>
              <a:gd name="T108" fmla="*/ 84 w 112"/>
              <a:gd name="T109" fmla="*/ 118 h 123"/>
              <a:gd name="T110" fmla="*/ 83 w 112"/>
              <a:gd name="T111" fmla="*/ 113 h 123"/>
              <a:gd name="T112" fmla="*/ 81 w 112"/>
              <a:gd name="T113" fmla="*/ 109 h 123"/>
              <a:gd name="T114" fmla="*/ 81 w 112"/>
              <a:gd name="T115" fmla="*/ 108 h 123"/>
              <a:gd name="T116" fmla="*/ 83 w 112"/>
              <a:gd name="T117" fmla="*/ 108 h 123"/>
              <a:gd name="T118" fmla="*/ 97 w 112"/>
              <a:gd name="T119" fmla="*/ 116 h 1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12" h="123">
                <a:moveTo>
                  <a:pt x="97" y="116"/>
                </a:moveTo>
                <a:cubicBezTo>
                  <a:pt x="101" y="118"/>
                  <a:pt x="104" y="123"/>
                  <a:pt x="109" y="122"/>
                </a:cubicBezTo>
                <a:cubicBezTo>
                  <a:pt x="110" y="122"/>
                  <a:pt x="112" y="121"/>
                  <a:pt x="112" y="119"/>
                </a:cubicBezTo>
                <a:cubicBezTo>
                  <a:pt x="112" y="118"/>
                  <a:pt x="112" y="117"/>
                  <a:pt x="111" y="116"/>
                </a:cubicBezTo>
                <a:cubicBezTo>
                  <a:pt x="109" y="113"/>
                  <a:pt x="108" y="111"/>
                  <a:pt x="107" y="108"/>
                </a:cubicBezTo>
                <a:cubicBezTo>
                  <a:pt x="107" y="103"/>
                  <a:pt x="107" y="99"/>
                  <a:pt x="105" y="95"/>
                </a:cubicBezTo>
                <a:cubicBezTo>
                  <a:pt x="102" y="89"/>
                  <a:pt x="96" y="87"/>
                  <a:pt x="90" y="85"/>
                </a:cubicBezTo>
                <a:cubicBezTo>
                  <a:pt x="90" y="82"/>
                  <a:pt x="94" y="80"/>
                  <a:pt x="96" y="77"/>
                </a:cubicBezTo>
                <a:cubicBezTo>
                  <a:pt x="97" y="74"/>
                  <a:pt x="96" y="70"/>
                  <a:pt x="93" y="68"/>
                </a:cubicBezTo>
                <a:cubicBezTo>
                  <a:pt x="100" y="65"/>
                  <a:pt x="104" y="58"/>
                  <a:pt x="104" y="51"/>
                </a:cubicBezTo>
                <a:cubicBezTo>
                  <a:pt x="104" y="45"/>
                  <a:pt x="99" y="38"/>
                  <a:pt x="93" y="35"/>
                </a:cubicBezTo>
                <a:cubicBezTo>
                  <a:pt x="97" y="28"/>
                  <a:pt x="99" y="19"/>
                  <a:pt x="98" y="11"/>
                </a:cubicBezTo>
                <a:cubicBezTo>
                  <a:pt x="98" y="7"/>
                  <a:pt x="97" y="3"/>
                  <a:pt x="94" y="1"/>
                </a:cubicBezTo>
                <a:cubicBezTo>
                  <a:pt x="93" y="1"/>
                  <a:pt x="93" y="0"/>
                  <a:pt x="92" y="0"/>
                </a:cubicBezTo>
                <a:cubicBezTo>
                  <a:pt x="91" y="0"/>
                  <a:pt x="90" y="1"/>
                  <a:pt x="89" y="2"/>
                </a:cubicBezTo>
                <a:cubicBezTo>
                  <a:pt x="83" y="10"/>
                  <a:pt x="78" y="17"/>
                  <a:pt x="73" y="25"/>
                </a:cubicBezTo>
                <a:cubicBezTo>
                  <a:pt x="67" y="33"/>
                  <a:pt x="62" y="41"/>
                  <a:pt x="59" y="50"/>
                </a:cubicBezTo>
                <a:cubicBezTo>
                  <a:pt x="57" y="54"/>
                  <a:pt x="56" y="59"/>
                  <a:pt x="55" y="63"/>
                </a:cubicBezTo>
                <a:cubicBezTo>
                  <a:pt x="55" y="67"/>
                  <a:pt x="56" y="71"/>
                  <a:pt x="55" y="74"/>
                </a:cubicBezTo>
                <a:cubicBezTo>
                  <a:pt x="55" y="75"/>
                  <a:pt x="54" y="76"/>
                  <a:pt x="53" y="77"/>
                </a:cubicBezTo>
                <a:cubicBezTo>
                  <a:pt x="52" y="77"/>
                  <a:pt x="51" y="76"/>
                  <a:pt x="50" y="75"/>
                </a:cubicBezTo>
                <a:cubicBezTo>
                  <a:pt x="50" y="73"/>
                  <a:pt x="50" y="72"/>
                  <a:pt x="50" y="71"/>
                </a:cubicBezTo>
                <a:cubicBezTo>
                  <a:pt x="50" y="69"/>
                  <a:pt x="50" y="66"/>
                  <a:pt x="48" y="64"/>
                </a:cubicBezTo>
                <a:cubicBezTo>
                  <a:pt x="46" y="61"/>
                  <a:pt x="45" y="63"/>
                  <a:pt x="42" y="61"/>
                </a:cubicBezTo>
                <a:cubicBezTo>
                  <a:pt x="42" y="61"/>
                  <a:pt x="41" y="60"/>
                  <a:pt x="41" y="59"/>
                </a:cubicBezTo>
                <a:cubicBezTo>
                  <a:pt x="35" y="51"/>
                  <a:pt x="28" y="42"/>
                  <a:pt x="21" y="34"/>
                </a:cubicBezTo>
                <a:cubicBezTo>
                  <a:pt x="20" y="32"/>
                  <a:pt x="19" y="31"/>
                  <a:pt x="17" y="31"/>
                </a:cubicBezTo>
                <a:cubicBezTo>
                  <a:pt x="13" y="29"/>
                  <a:pt x="10" y="32"/>
                  <a:pt x="10" y="36"/>
                </a:cubicBezTo>
                <a:cubicBezTo>
                  <a:pt x="11" y="38"/>
                  <a:pt x="11" y="39"/>
                  <a:pt x="12" y="40"/>
                </a:cubicBezTo>
                <a:cubicBezTo>
                  <a:pt x="14" y="41"/>
                  <a:pt x="16" y="40"/>
                  <a:pt x="16" y="38"/>
                </a:cubicBezTo>
                <a:cubicBezTo>
                  <a:pt x="14" y="39"/>
                  <a:pt x="12" y="36"/>
                  <a:pt x="13" y="34"/>
                </a:cubicBezTo>
                <a:cubicBezTo>
                  <a:pt x="14" y="33"/>
                  <a:pt x="16" y="32"/>
                  <a:pt x="18" y="33"/>
                </a:cubicBezTo>
                <a:cubicBezTo>
                  <a:pt x="19" y="34"/>
                  <a:pt x="20" y="35"/>
                  <a:pt x="22" y="37"/>
                </a:cubicBezTo>
                <a:cubicBezTo>
                  <a:pt x="23" y="39"/>
                  <a:pt x="25" y="41"/>
                  <a:pt x="27" y="43"/>
                </a:cubicBezTo>
                <a:cubicBezTo>
                  <a:pt x="32" y="48"/>
                  <a:pt x="37" y="54"/>
                  <a:pt x="38" y="62"/>
                </a:cubicBezTo>
                <a:cubicBezTo>
                  <a:pt x="40" y="68"/>
                  <a:pt x="34" y="65"/>
                  <a:pt x="30" y="63"/>
                </a:cubicBezTo>
                <a:cubicBezTo>
                  <a:pt x="26" y="61"/>
                  <a:pt x="21" y="59"/>
                  <a:pt x="17" y="58"/>
                </a:cubicBezTo>
                <a:cubicBezTo>
                  <a:pt x="14" y="57"/>
                  <a:pt x="11" y="57"/>
                  <a:pt x="9" y="57"/>
                </a:cubicBezTo>
                <a:cubicBezTo>
                  <a:pt x="7" y="57"/>
                  <a:pt x="6" y="58"/>
                  <a:pt x="5" y="58"/>
                </a:cubicBezTo>
                <a:cubicBezTo>
                  <a:pt x="2" y="59"/>
                  <a:pt x="0" y="62"/>
                  <a:pt x="0" y="65"/>
                </a:cubicBezTo>
                <a:cubicBezTo>
                  <a:pt x="0" y="68"/>
                  <a:pt x="2" y="71"/>
                  <a:pt x="5" y="72"/>
                </a:cubicBezTo>
                <a:cubicBezTo>
                  <a:pt x="6" y="72"/>
                  <a:pt x="8" y="71"/>
                  <a:pt x="8" y="70"/>
                </a:cubicBezTo>
                <a:cubicBezTo>
                  <a:pt x="8" y="69"/>
                  <a:pt x="7" y="68"/>
                  <a:pt x="7" y="68"/>
                </a:cubicBezTo>
                <a:cubicBezTo>
                  <a:pt x="6" y="68"/>
                  <a:pt x="5" y="68"/>
                  <a:pt x="4" y="68"/>
                </a:cubicBezTo>
                <a:cubicBezTo>
                  <a:pt x="2" y="67"/>
                  <a:pt x="1" y="65"/>
                  <a:pt x="2" y="63"/>
                </a:cubicBezTo>
                <a:cubicBezTo>
                  <a:pt x="2" y="61"/>
                  <a:pt x="4" y="60"/>
                  <a:pt x="6" y="60"/>
                </a:cubicBezTo>
                <a:cubicBezTo>
                  <a:pt x="8" y="59"/>
                  <a:pt x="9" y="59"/>
                  <a:pt x="11" y="59"/>
                </a:cubicBezTo>
                <a:cubicBezTo>
                  <a:pt x="19" y="60"/>
                  <a:pt x="27" y="63"/>
                  <a:pt x="34" y="67"/>
                </a:cubicBezTo>
                <a:cubicBezTo>
                  <a:pt x="37" y="68"/>
                  <a:pt x="36" y="71"/>
                  <a:pt x="38" y="74"/>
                </a:cubicBezTo>
                <a:cubicBezTo>
                  <a:pt x="39" y="77"/>
                  <a:pt x="43" y="77"/>
                  <a:pt x="47" y="79"/>
                </a:cubicBezTo>
                <a:cubicBezTo>
                  <a:pt x="48" y="79"/>
                  <a:pt x="49" y="81"/>
                  <a:pt x="50" y="82"/>
                </a:cubicBezTo>
                <a:cubicBezTo>
                  <a:pt x="55" y="88"/>
                  <a:pt x="61" y="94"/>
                  <a:pt x="67" y="100"/>
                </a:cubicBezTo>
                <a:cubicBezTo>
                  <a:pt x="72" y="106"/>
                  <a:pt x="76" y="112"/>
                  <a:pt x="81" y="117"/>
                </a:cubicBezTo>
                <a:cubicBezTo>
                  <a:pt x="82" y="118"/>
                  <a:pt x="83" y="119"/>
                  <a:pt x="83" y="118"/>
                </a:cubicBezTo>
                <a:cubicBezTo>
                  <a:pt x="84" y="118"/>
                  <a:pt x="84" y="118"/>
                  <a:pt x="84" y="118"/>
                </a:cubicBezTo>
                <a:cubicBezTo>
                  <a:pt x="84" y="116"/>
                  <a:pt x="84" y="114"/>
                  <a:pt x="83" y="113"/>
                </a:cubicBezTo>
                <a:cubicBezTo>
                  <a:pt x="83" y="112"/>
                  <a:pt x="82" y="110"/>
                  <a:pt x="81" y="109"/>
                </a:cubicBezTo>
                <a:cubicBezTo>
                  <a:pt x="81" y="108"/>
                  <a:pt x="81" y="108"/>
                  <a:pt x="81" y="108"/>
                </a:cubicBezTo>
                <a:cubicBezTo>
                  <a:pt x="82" y="107"/>
                  <a:pt x="83" y="108"/>
                  <a:pt x="83" y="108"/>
                </a:cubicBezTo>
                <a:cubicBezTo>
                  <a:pt x="88" y="111"/>
                  <a:pt x="93" y="112"/>
                  <a:pt x="97" y="11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37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000"/>
                            </p:stCondLst>
                            <p:childTnLst>
                              <p:par>
                                <p:cTn id="9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2500"/>
                            </p:stCondLst>
                            <p:childTnLst>
                              <p:par>
                                <p:cTn id="1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16" presetClass="entr" presetSubtype="37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20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000"/>
                            </p:stCondLst>
                            <p:childTnLst>
                              <p:par>
                                <p:cTn id="2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3500"/>
                            </p:stCondLst>
                            <p:childTnLst>
                              <p:par>
                                <p:cTn id="3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3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16" presetClass="entr" presetSubtype="37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36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4000"/>
                            </p:stCondLst>
                            <p:childTnLst>
                              <p:par>
                                <p:cTn id="41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4500"/>
                            </p:stCondLst>
                            <p:childTnLst>
                              <p:par>
                                <p:cTn id="4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9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16" presetClass="entr" presetSubtype="37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52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5000"/>
                            </p:stCondLst>
                            <p:childTnLst>
                              <p:par>
                                <p:cTn id="57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9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5500"/>
                            </p:stCondLst>
                            <p:childTnLst>
                              <p:par>
                                <p:cTn id="6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5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" presetID="16" presetClass="entr" presetSubtype="37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68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9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1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2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4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  <p:bldP spid="9" grpId="0" animBg="1"/>
      <p:bldP spid="11" grpId="0"/>
      <p:bldP spid="15" grpId="0"/>
      <p:bldP spid="16" grpId="0" animBg="1"/>
      <p:bldP spid="18" grpId="0"/>
      <p:bldP spid="22" grpId="0"/>
      <p:bldP spid="23" grpId="0" animBg="1"/>
      <p:bldP spid="25" grpId="0"/>
      <p:bldP spid="29" grpId="0"/>
      <p:bldP spid="30" grpId="0" animBg="1"/>
      <p:bldP spid="32" grpId="0"/>
      <p:bldP spid="34" grpId="0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组合 3"/>
          <p:cNvGrpSpPr/>
          <p:nvPr/>
        </p:nvGrpSpPr>
        <p:grpSpPr>
          <a:xfrm>
            <a:off x="6791995" y="1228321"/>
            <a:ext cx="2535514" cy="2618428"/>
            <a:chOff x="1199258" y="2460226"/>
            <a:chExt cx="1919539" cy="1982310"/>
          </a:xfrm>
        </p:grpSpPr>
        <p:pic>
          <p:nvPicPr>
            <p:cNvPr id="5" name="图片 4"/>
            <p:cNvPicPr>
              <a:picLocks noChangeAspect="1"/>
            </p:cNvPicPr>
            <p:nvPr/>
          </p:nvPicPr>
          <p:blipFill>
            <a:blip r:embed="rId4">
              <a:biLevel thresh="50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283920" y="2579521"/>
              <a:ext cx="1743718" cy="1744621"/>
            </a:xfrm>
            <a:prstGeom prst="rect">
              <a:avLst/>
            </a:prstGeom>
          </p:spPr>
        </p:pic>
        <p:pic>
          <p:nvPicPr>
            <p:cNvPr id="6" name="图片 5"/>
            <p:cNvPicPr>
              <a:picLocks noChangeAspect="1"/>
            </p:cNvPicPr>
            <p:nvPr/>
          </p:nvPicPr>
          <p:blipFill>
            <a:blip r:embed="rId5">
              <a:biLevel thresh="50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1784563">
              <a:off x="1199258" y="2460226"/>
              <a:ext cx="1919539" cy="1982310"/>
            </a:xfrm>
            <a:prstGeom prst="rect">
              <a:avLst/>
            </a:prstGeom>
          </p:spPr>
        </p:pic>
      </p:grpSp>
      <p:sp>
        <p:nvSpPr>
          <p:cNvPr id="7" name="MH_Number_1"/>
          <p:cNvSpPr/>
          <p:nvPr>
            <p:custDataLst>
              <p:tags r:id="rId1"/>
            </p:custDataLst>
          </p:nvPr>
        </p:nvSpPr>
        <p:spPr>
          <a:xfrm>
            <a:off x="7286563" y="1764869"/>
            <a:ext cx="1546378" cy="1545333"/>
          </a:xfrm>
          <a:prstGeom prst="ellipse">
            <a:avLst/>
          </a:prstGeom>
          <a:noFill/>
          <a:ln w="12700">
            <a:solidFill>
              <a:srgbClr val="F6CC7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zh-CN" sz="60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1</a:t>
            </a:r>
            <a:endParaRPr lang="zh-CN" altLang="en-US" sz="600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Times New Roman" panose="02020603050405020304" pitchFamily="18" charset="0"/>
            </a:endParaRPr>
          </a:p>
        </p:txBody>
      </p:sp>
      <p:sp>
        <p:nvSpPr>
          <p:cNvPr id="10" name="MH_Entry_1"/>
          <p:cNvSpPr/>
          <p:nvPr>
            <p:custDataLst>
              <p:tags r:id="rId2"/>
            </p:custDataLst>
          </p:nvPr>
        </p:nvSpPr>
        <p:spPr>
          <a:xfrm>
            <a:off x="6053152" y="4126765"/>
            <a:ext cx="4016089" cy="498614"/>
          </a:xfrm>
          <a:prstGeom prst="roundRect">
            <a:avLst>
              <a:gd name="adj" fmla="val 9124"/>
            </a:avLst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r>
              <a:rPr lang="zh-CN" altLang="en-US" sz="2800" spc="2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此处输入您的标题</a:t>
            </a:r>
          </a:p>
        </p:txBody>
      </p:sp>
      <p:cxnSp>
        <p:nvCxnSpPr>
          <p:cNvPr id="11" name="直接连接符 10"/>
          <p:cNvCxnSpPr/>
          <p:nvPr/>
        </p:nvCxnSpPr>
        <p:spPr>
          <a:xfrm>
            <a:off x="6514076" y="4642510"/>
            <a:ext cx="3044276" cy="0"/>
          </a:xfrm>
          <a:prstGeom prst="line">
            <a:avLst/>
          </a:prstGeom>
          <a:ln>
            <a:solidFill>
              <a:srgbClr val="F6CC7B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矩形 11"/>
          <p:cNvSpPr/>
          <p:nvPr/>
        </p:nvSpPr>
        <p:spPr>
          <a:xfrm>
            <a:off x="6282588" y="4663936"/>
            <a:ext cx="3555164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zh-CN" sz="16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Lorem ipsum dolor sit amet consectetuer Lorem</a:t>
            </a:r>
            <a:endParaRPr lang="zh-CN" altLang="en-US" sz="1600">
              <a:solidFill>
                <a:schemeClr val="bg1"/>
              </a:solidFill>
            </a:endParaRPr>
          </a:p>
        </p:txBody>
      </p:sp>
      <p:grpSp>
        <p:nvGrpSpPr>
          <p:cNvPr id="201" name="组合 200"/>
          <p:cNvGrpSpPr/>
          <p:nvPr/>
        </p:nvGrpSpPr>
        <p:grpSpPr>
          <a:xfrm rot="1176982">
            <a:off x="-402761" y="1961861"/>
            <a:ext cx="4431753" cy="5430191"/>
            <a:chOff x="-133350" y="5386388"/>
            <a:chExt cx="2987676" cy="3660776"/>
          </a:xfrm>
        </p:grpSpPr>
        <p:pic>
          <p:nvPicPr>
            <p:cNvPr id="202" name="Picture 449"/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 bwMode="auto">
            <a:xfrm>
              <a:off x="765175" y="7683501"/>
              <a:ext cx="514350" cy="9763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03" name="Freeform 494"/>
            <p:cNvSpPr>
              <a:spLocks noEditPoints="1"/>
            </p:cNvSpPr>
            <p:nvPr/>
          </p:nvSpPr>
          <p:spPr bwMode="auto">
            <a:xfrm>
              <a:off x="14288" y="5446713"/>
              <a:ext cx="2840038" cy="2819400"/>
            </a:xfrm>
            <a:custGeom>
              <a:avLst/>
              <a:gdLst>
                <a:gd name="T0" fmla="*/ 756 w 756"/>
                <a:gd name="T1" fmla="*/ 685 h 750"/>
                <a:gd name="T2" fmla="*/ 474 w 756"/>
                <a:gd name="T3" fmla="*/ 612 h 750"/>
                <a:gd name="T4" fmla="*/ 467 w 756"/>
                <a:gd name="T5" fmla="*/ 629 h 750"/>
                <a:gd name="T6" fmla="*/ 477 w 756"/>
                <a:gd name="T7" fmla="*/ 619 h 750"/>
                <a:gd name="T8" fmla="*/ 477 w 756"/>
                <a:gd name="T9" fmla="*/ 613 h 750"/>
                <a:gd name="T10" fmla="*/ 461 w 756"/>
                <a:gd name="T11" fmla="*/ 607 h 750"/>
                <a:gd name="T12" fmla="*/ 472 w 756"/>
                <a:gd name="T13" fmla="*/ 602 h 750"/>
                <a:gd name="T14" fmla="*/ 463 w 756"/>
                <a:gd name="T15" fmla="*/ 600 h 750"/>
                <a:gd name="T16" fmla="*/ 472 w 756"/>
                <a:gd name="T17" fmla="*/ 591 h 750"/>
                <a:gd name="T18" fmla="*/ 475 w 756"/>
                <a:gd name="T19" fmla="*/ 591 h 750"/>
                <a:gd name="T20" fmla="*/ 605 w 756"/>
                <a:gd name="T21" fmla="*/ 550 h 750"/>
                <a:gd name="T22" fmla="*/ 573 w 756"/>
                <a:gd name="T23" fmla="*/ 641 h 750"/>
                <a:gd name="T24" fmla="*/ 491 w 756"/>
                <a:gd name="T25" fmla="*/ 606 h 750"/>
                <a:gd name="T26" fmla="*/ 485 w 756"/>
                <a:gd name="T27" fmla="*/ 608 h 750"/>
                <a:gd name="T28" fmla="*/ 492 w 756"/>
                <a:gd name="T29" fmla="*/ 616 h 750"/>
                <a:gd name="T30" fmla="*/ 554 w 756"/>
                <a:gd name="T31" fmla="*/ 659 h 750"/>
                <a:gd name="T32" fmla="*/ 664 w 756"/>
                <a:gd name="T33" fmla="*/ 606 h 750"/>
                <a:gd name="T34" fmla="*/ 81 w 756"/>
                <a:gd name="T35" fmla="*/ 496 h 750"/>
                <a:gd name="T36" fmla="*/ 69 w 756"/>
                <a:gd name="T37" fmla="*/ 519 h 750"/>
                <a:gd name="T38" fmla="*/ 82 w 756"/>
                <a:gd name="T39" fmla="*/ 512 h 750"/>
                <a:gd name="T40" fmla="*/ 50 w 756"/>
                <a:gd name="T41" fmla="*/ 485 h 750"/>
                <a:gd name="T42" fmla="*/ 62 w 756"/>
                <a:gd name="T43" fmla="*/ 495 h 750"/>
                <a:gd name="T44" fmla="*/ 74 w 756"/>
                <a:gd name="T45" fmla="*/ 489 h 750"/>
                <a:gd name="T46" fmla="*/ 83 w 756"/>
                <a:gd name="T47" fmla="*/ 485 h 750"/>
                <a:gd name="T48" fmla="*/ 80 w 756"/>
                <a:gd name="T49" fmla="*/ 488 h 750"/>
                <a:gd name="T50" fmla="*/ 82 w 756"/>
                <a:gd name="T51" fmla="*/ 491 h 750"/>
                <a:gd name="T52" fmla="*/ 90 w 756"/>
                <a:gd name="T53" fmla="*/ 493 h 750"/>
                <a:gd name="T54" fmla="*/ 98 w 756"/>
                <a:gd name="T55" fmla="*/ 504 h 750"/>
                <a:gd name="T56" fmla="*/ 144 w 756"/>
                <a:gd name="T57" fmla="*/ 514 h 750"/>
                <a:gd name="T58" fmla="*/ 87 w 756"/>
                <a:gd name="T59" fmla="*/ 491 h 750"/>
                <a:gd name="T60" fmla="*/ 87 w 756"/>
                <a:gd name="T61" fmla="*/ 486 h 750"/>
                <a:gd name="T62" fmla="*/ 83 w 756"/>
                <a:gd name="T63" fmla="*/ 484 h 750"/>
                <a:gd name="T64" fmla="*/ 495 w 756"/>
                <a:gd name="T65" fmla="*/ 579 h 750"/>
                <a:gd name="T66" fmla="*/ 499 w 756"/>
                <a:gd name="T67" fmla="*/ 589 h 750"/>
                <a:gd name="T68" fmla="*/ 563 w 756"/>
                <a:gd name="T69" fmla="*/ 481 h 750"/>
                <a:gd name="T70" fmla="*/ 504 w 756"/>
                <a:gd name="T71" fmla="*/ 454 h 750"/>
                <a:gd name="T72" fmla="*/ 260 w 756"/>
                <a:gd name="T73" fmla="*/ 407 h 750"/>
                <a:gd name="T74" fmla="*/ 69 w 756"/>
                <a:gd name="T75" fmla="*/ 468 h 750"/>
                <a:gd name="T76" fmla="*/ 81 w 756"/>
                <a:gd name="T77" fmla="*/ 480 h 750"/>
                <a:gd name="T78" fmla="*/ 76 w 756"/>
                <a:gd name="T79" fmla="*/ 456 h 750"/>
                <a:gd name="T80" fmla="*/ 152 w 756"/>
                <a:gd name="T81" fmla="*/ 419 h 750"/>
                <a:gd name="T82" fmla="*/ 96 w 756"/>
                <a:gd name="T83" fmla="*/ 480 h 750"/>
                <a:gd name="T84" fmla="*/ 122 w 756"/>
                <a:gd name="T85" fmla="*/ 455 h 750"/>
                <a:gd name="T86" fmla="*/ 184 w 756"/>
                <a:gd name="T87" fmla="*/ 313 h 750"/>
                <a:gd name="T88" fmla="*/ 465 w 756"/>
                <a:gd name="T89" fmla="*/ 283 h 750"/>
                <a:gd name="T90" fmla="*/ 164 w 756"/>
                <a:gd name="T91" fmla="*/ 261 h 750"/>
                <a:gd name="T92" fmla="*/ 153 w 756"/>
                <a:gd name="T93" fmla="*/ 221 h 750"/>
                <a:gd name="T94" fmla="*/ 436 w 756"/>
                <a:gd name="T95" fmla="*/ 131 h 750"/>
                <a:gd name="T96" fmla="*/ 296 w 756"/>
                <a:gd name="T97" fmla="*/ 265 h 750"/>
                <a:gd name="T98" fmla="*/ 226 w 756"/>
                <a:gd name="T99" fmla="*/ 392 h 750"/>
                <a:gd name="T100" fmla="*/ 300 w 756"/>
                <a:gd name="T101" fmla="*/ 308 h 750"/>
                <a:gd name="T102" fmla="*/ 449 w 756"/>
                <a:gd name="T103" fmla="*/ 266 h 750"/>
                <a:gd name="T104" fmla="*/ 439 w 756"/>
                <a:gd name="T105" fmla="*/ 121 h 750"/>
                <a:gd name="T106" fmla="*/ 237 w 756"/>
                <a:gd name="T107" fmla="*/ 18 h 750"/>
                <a:gd name="T108" fmla="*/ 192 w 756"/>
                <a:gd name="T109" fmla="*/ 183 h 750"/>
                <a:gd name="T110" fmla="*/ 218 w 756"/>
                <a:gd name="T111" fmla="*/ 232 h 750"/>
                <a:gd name="T112" fmla="*/ 378 w 756"/>
                <a:gd name="T113" fmla="*/ 76 h 750"/>
                <a:gd name="T114" fmla="*/ 310 w 756"/>
                <a:gd name="T115" fmla="*/ 14 h 7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56" h="750">
                  <a:moveTo>
                    <a:pt x="715" y="681"/>
                  </a:moveTo>
                  <a:cubicBezTo>
                    <a:pt x="707" y="707"/>
                    <a:pt x="692" y="729"/>
                    <a:pt x="675" y="750"/>
                  </a:cubicBezTo>
                  <a:cubicBezTo>
                    <a:pt x="678" y="749"/>
                    <a:pt x="681" y="748"/>
                    <a:pt x="684" y="748"/>
                  </a:cubicBezTo>
                  <a:cubicBezTo>
                    <a:pt x="693" y="745"/>
                    <a:pt x="702" y="743"/>
                    <a:pt x="711" y="740"/>
                  </a:cubicBezTo>
                  <a:cubicBezTo>
                    <a:pt x="711" y="740"/>
                    <a:pt x="711" y="740"/>
                    <a:pt x="711" y="740"/>
                  </a:cubicBezTo>
                  <a:cubicBezTo>
                    <a:pt x="715" y="739"/>
                    <a:pt x="718" y="738"/>
                    <a:pt x="722" y="737"/>
                  </a:cubicBezTo>
                  <a:cubicBezTo>
                    <a:pt x="729" y="735"/>
                    <a:pt x="736" y="732"/>
                    <a:pt x="743" y="729"/>
                  </a:cubicBezTo>
                  <a:cubicBezTo>
                    <a:pt x="747" y="720"/>
                    <a:pt x="750" y="711"/>
                    <a:pt x="752" y="701"/>
                  </a:cubicBezTo>
                  <a:cubicBezTo>
                    <a:pt x="756" y="685"/>
                    <a:pt x="756" y="685"/>
                    <a:pt x="756" y="685"/>
                  </a:cubicBezTo>
                  <a:cubicBezTo>
                    <a:pt x="740" y="684"/>
                    <a:pt x="740" y="684"/>
                    <a:pt x="740" y="684"/>
                  </a:cubicBezTo>
                  <a:cubicBezTo>
                    <a:pt x="731" y="683"/>
                    <a:pt x="723" y="682"/>
                    <a:pt x="715" y="681"/>
                  </a:cubicBezTo>
                  <a:moveTo>
                    <a:pt x="476" y="608"/>
                  </a:moveTo>
                  <a:cubicBezTo>
                    <a:pt x="476" y="609"/>
                    <a:pt x="476" y="609"/>
                    <a:pt x="476" y="609"/>
                  </a:cubicBezTo>
                  <a:cubicBezTo>
                    <a:pt x="476" y="609"/>
                    <a:pt x="476" y="609"/>
                    <a:pt x="476" y="609"/>
                  </a:cubicBezTo>
                  <a:cubicBezTo>
                    <a:pt x="476" y="609"/>
                    <a:pt x="476" y="609"/>
                    <a:pt x="476" y="609"/>
                  </a:cubicBezTo>
                  <a:cubicBezTo>
                    <a:pt x="476" y="609"/>
                    <a:pt x="476" y="609"/>
                    <a:pt x="476" y="609"/>
                  </a:cubicBezTo>
                  <a:cubicBezTo>
                    <a:pt x="476" y="610"/>
                    <a:pt x="475" y="611"/>
                    <a:pt x="474" y="612"/>
                  </a:cubicBezTo>
                  <a:cubicBezTo>
                    <a:pt x="474" y="612"/>
                    <a:pt x="474" y="612"/>
                    <a:pt x="474" y="612"/>
                  </a:cubicBezTo>
                  <a:cubicBezTo>
                    <a:pt x="473" y="613"/>
                    <a:pt x="473" y="614"/>
                    <a:pt x="472" y="615"/>
                  </a:cubicBezTo>
                  <a:cubicBezTo>
                    <a:pt x="472" y="615"/>
                    <a:pt x="472" y="615"/>
                    <a:pt x="472" y="615"/>
                  </a:cubicBezTo>
                  <a:cubicBezTo>
                    <a:pt x="472" y="616"/>
                    <a:pt x="472" y="616"/>
                    <a:pt x="472" y="616"/>
                  </a:cubicBezTo>
                  <a:cubicBezTo>
                    <a:pt x="471" y="617"/>
                    <a:pt x="470" y="618"/>
                    <a:pt x="470" y="619"/>
                  </a:cubicBezTo>
                  <a:cubicBezTo>
                    <a:pt x="469" y="620"/>
                    <a:pt x="469" y="621"/>
                    <a:pt x="468" y="622"/>
                  </a:cubicBezTo>
                  <a:cubicBezTo>
                    <a:pt x="468" y="622"/>
                    <a:pt x="468" y="623"/>
                    <a:pt x="468" y="623"/>
                  </a:cubicBezTo>
                  <a:cubicBezTo>
                    <a:pt x="468" y="623"/>
                    <a:pt x="468" y="624"/>
                    <a:pt x="467" y="624"/>
                  </a:cubicBezTo>
                  <a:cubicBezTo>
                    <a:pt x="467" y="624"/>
                    <a:pt x="467" y="624"/>
                    <a:pt x="467" y="624"/>
                  </a:cubicBezTo>
                  <a:cubicBezTo>
                    <a:pt x="467" y="626"/>
                    <a:pt x="467" y="628"/>
                    <a:pt x="467" y="629"/>
                  </a:cubicBezTo>
                  <a:cubicBezTo>
                    <a:pt x="467" y="632"/>
                    <a:pt x="467" y="635"/>
                    <a:pt x="468" y="638"/>
                  </a:cubicBezTo>
                  <a:cubicBezTo>
                    <a:pt x="468" y="638"/>
                    <a:pt x="468" y="639"/>
                    <a:pt x="468" y="639"/>
                  </a:cubicBezTo>
                  <a:cubicBezTo>
                    <a:pt x="468" y="640"/>
                    <a:pt x="467" y="642"/>
                    <a:pt x="467" y="643"/>
                  </a:cubicBezTo>
                  <a:cubicBezTo>
                    <a:pt x="470" y="643"/>
                    <a:pt x="472" y="643"/>
                    <a:pt x="474" y="643"/>
                  </a:cubicBezTo>
                  <a:cubicBezTo>
                    <a:pt x="476" y="637"/>
                    <a:pt x="478" y="630"/>
                    <a:pt x="478" y="624"/>
                  </a:cubicBezTo>
                  <a:cubicBezTo>
                    <a:pt x="478" y="622"/>
                    <a:pt x="478" y="621"/>
                    <a:pt x="478" y="620"/>
                  </a:cubicBezTo>
                  <a:cubicBezTo>
                    <a:pt x="478" y="620"/>
                    <a:pt x="478" y="620"/>
                    <a:pt x="478" y="620"/>
                  </a:cubicBezTo>
                  <a:cubicBezTo>
                    <a:pt x="478" y="620"/>
                    <a:pt x="478" y="620"/>
                    <a:pt x="478" y="620"/>
                  </a:cubicBezTo>
                  <a:cubicBezTo>
                    <a:pt x="477" y="619"/>
                    <a:pt x="477" y="619"/>
                    <a:pt x="477" y="619"/>
                  </a:cubicBezTo>
                  <a:cubicBezTo>
                    <a:pt x="477" y="619"/>
                    <a:pt x="477" y="619"/>
                    <a:pt x="477" y="619"/>
                  </a:cubicBezTo>
                  <a:cubicBezTo>
                    <a:pt x="477" y="618"/>
                    <a:pt x="477" y="617"/>
                    <a:pt x="477" y="616"/>
                  </a:cubicBezTo>
                  <a:cubicBezTo>
                    <a:pt x="477" y="616"/>
                    <a:pt x="477" y="616"/>
                    <a:pt x="477" y="616"/>
                  </a:cubicBezTo>
                  <a:cubicBezTo>
                    <a:pt x="477" y="616"/>
                    <a:pt x="477" y="616"/>
                    <a:pt x="477" y="616"/>
                  </a:cubicBezTo>
                  <a:cubicBezTo>
                    <a:pt x="477" y="615"/>
                    <a:pt x="477" y="615"/>
                    <a:pt x="477" y="615"/>
                  </a:cubicBezTo>
                  <a:cubicBezTo>
                    <a:pt x="477" y="615"/>
                    <a:pt x="477" y="615"/>
                    <a:pt x="477" y="615"/>
                  </a:cubicBezTo>
                  <a:cubicBezTo>
                    <a:pt x="477" y="614"/>
                    <a:pt x="477" y="614"/>
                    <a:pt x="477" y="614"/>
                  </a:cubicBezTo>
                  <a:cubicBezTo>
                    <a:pt x="477" y="614"/>
                    <a:pt x="477" y="614"/>
                    <a:pt x="477" y="614"/>
                  </a:cubicBezTo>
                  <a:cubicBezTo>
                    <a:pt x="477" y="614"/>
                    <a:pt x="477" y="613"/>
                    <a:pt x="477" y="613"/>
                  </a:cubicBezTo>
                  <a:cubicBezTo>
                    <a:pt x="477" y="612"/>
                    <a:pt x="476" y="612"/>
                    <a:pt x="476" y="611"/>
                  </a:cubicBezTo>
                  <a:cubicBezTo>
                    <a:pt x="476" y="611"/>
                    <a:pt x="476" y="610"/>
                    <a:pt x="476" y="609"/>
                  </a:cubicBezTo>
                  <a:cubicBezTo>
                    <a:pt x="476" y="609"/>
                    <a:pt x="476" y="609"/>
                    <a:pt x="476" y="609"/>
                  </a:cubicBezTo>
                  <a:cubicBezTo>
                    <a:pt x="476" y="608"/>
                    <a:pt x="476" y="608"/>
                    <a:pt x="476" y="608"/>
                  </a:cubicBezTo>
                  <a:cubicBezTo>
                    <a:pt x="476" y="608"/>
                    <a:pt x="476" y="608"/>
                    <a:pt x="476" y="608"/>
                  </a:cubicBezTo>
                  <a:cubicBezTo>
                    <a:pt x="476" y="608"/>
                    <a:pt x="476" y="608"/>
                    <a:pt x="476" y="608"/>
                  </a:cubicBezTo>
                  <a:moveTo>
                    <a:pt x="461" y="600"/>
                  </a:moveTo>
                  <a:cubicBezTo>
                    <a:pt x="460" y="603"/>
                    <a:pt x="459" y="606"/>
                    <a:pt x="457" y="609"/>
                  </a:cubicBezTo>
                  <a:cubicBezTo>
                    <a:pt x="459" y="608"/>
                    <a:pt x="460" y="608"/>
                    <a:pt x="461" y="607"/>
                  </a:cubicBezTo>
                  <a:cubicBezTo>
                    <a:pt x="461" y="607"/>
                    <a:pt x="461" y="607"/>
                    <a:pt x="461" y="607"/>
                  </a:cubicBezTo>
                  <a:cubicBezTo>
                    <a:pt x="461" y="607"/>
                    <a:pt x="461" y="607"/>
                    <a:pt x="461" y="607"/>
                  </a:cubicBezTo>
                  <a:cubicBezTo>
                    <a:pt x="462" y="607"/>
                    <a:pt x="462" y="607"/>
                    <a:pt x="462" y="607"/>
                  </a:cubicBezTo>
                  <a:cubicBezTo>
                    <a:pt x="462" y="607"/>
                    <a:pt x="462" y="607"/>
                    <a:pt x="462" y="607"/>
                  </a:cubicBezTo>
                  <a:cubicBezTo>
                    <a:pt x="462" y="607"/>
                    <a:pt x="463" y="606"/>
                    <a:pt x="464" y="606"/>
                  </a:cubicBezTo>
                  <a:cubicBezTo>
                    <a:pt x="465" y="605"/>
                    <a:pt x="467" y="604"/>
                    <a:pt x="469" y="603"/>
                  </a:cubicBezTo>
                  <a:cubicBezTo>
                    <a:pt x="469" y="603"/>
                    <a:pt x="470" y="603"/>
                    <a:pt x="470" y="603"/>
                  </a:cubicBezTo>
                  <a:cubicBezTo>
                    <a:pt x="470" y="603"/>
                    <a:pt x="471" y="602"/>
                    <a:pt x="472" y="602"/>
                  </a:cubicBezTo>
                  <a:cubicBezTo>
                    <a:pt x="472" y="602"/>
                    <a:pt x="472" y="602"/>
                    <a:pt x="472" y="602"/>
                  </a:cubicBezTo>
                  <a:cubicBezTo>
                    <a:pt x="472" y="602"/>
                    <a:pt x="472" y="602"/>
                    <a:pt x="472" y="602"/>
                  </a:cubicBezTo>
                  <a:cubicBezTo>
                    <a:pt x="471" y="602"/>
                    <a:pt x="471" y="602"/>
                    <a:pt x="471" y="602"/>
                  </a:cubicBezTo>
                  <a:cubicBezTo>
                    <a:pt x="471" y="602"/>
                    <a:pt x="471" y="602"/>
                    <a:pt x="471" y="602"/>
                  </a:cubicBezTo>
                  <a:cubicBezTo>
                    <a:pt x="471" y="602"/>
                    <a:pt x="471" y="602"/>
                    <a:pt x="471" y="602"/>
                  </a:cubicBezTo>
                  <a:cubicBezTo>
                    <a:pt x="471" y="602"/>
                    <a:pt x="471" y="602"/>
                    <a:pt x="471" y="602"/>
                  </a:cubicBezTo>
                  <a:cubicBezTo>
                    <a:pt x="470" y="602"/>
                    <a:pt x="470" y="602"/>
                    <a:pt x="469" y="602"/>
                  </a:cubicBezTo>
                  <a:cubicBezTo>
                    <a:pt x="469" y="602"/>
                    <a:pt x="468" y="601"/>
                    <a:pt x="467" y="601"/>
                  </a:cubicBezTo>
                  <a:cubicBezTo>
                    <a:pt x="467" y="601"/>
                    <a:pt x="466" y="601"/>
                    <a:pt x="466" y="601"/>
                  </a:cubicBezTo>
                  <a:cubicBezTo>
                    <a:pt x="465" y="601"/>
                    <a:pt x="464" y="600"/>
                    <a:pt x="463" y="600"/>
                  </a:cubicBezTo>
                  <a:cubicBezTo>
                    <a:pt x="463" y="600"/>
                    <a:pt x="463" y="600"/>
                    <a:pt x="463" y="600"/>
                  </a:cubicBezTo>
                  <a:cubicBezTo>
                    <a:pt x="463" y="600"/>
                    <a:pt x="463" y="600"/>
                    <a:pt x="463" y="600"/>
                  </a:cubicBezTo>
                  <a:cubicBezTo>
                    <a:pt x="463" y="600"/>
                    <a:pt x="462" y="600"/>
                    <a:pt x="461" y="600"/>
                  </a:cubicBezTo>
                  <a:moveTo>
                    <a:pt x="471" y="574"/>
                  </a:moveTo>
                  <a:cubicBezTo>
                    <a:pt x="469" y="578"/>
                    <a:pt x="468" y="582"/>
                    <a:pt x="467" y="586"/>
                  </a:cubicBezTo>
                  <a:cubicBezTo>
                    <a:pt x="467" y="586"/>
                    <a:pt x="467" y="587"/>
                    <a:pt x="468" y="587"/>
                  </a:cubicBezTo>
                  <a:cubicBezTo>
                    <a:pt x="468" y="587"/>
                    <a:pt x="468" y="587"/>
                    <a:pt x="468" y="587"/>
                  </a:cubicBezTo>
                  <a:cubicBezTo>
                    <a:pt x="468" y="588"/>
                    <a:pt x="468" y="588"/>
                    <a:pt x="468" y="588"/>
                  </a:cubicBezTo>
                  <a:cubicBezTo>
                    <a:pt x="469" y="589"/>
                    <a:pt x="471" y="590"/>
                    <a:pt x="472" y="591"/>
                  </a:cubicBezTo>
                  <a:cubicBezTo>
                    <a:pt x="472" y="592"/>
                    <a:pt x="473" y="592"/>
                    <a:pt x="473" y="592"/>
                  </a:cubicBezTo>
                  <a:cubicBezTo>
                    <a:pt x="473" y="592"/>
                    <a:pt x="473" y="593"/>
                    <a:pt x="473" y="593"/>
                  </a:cubicBezTo>
                  <a:cubicBezTo>
                    <a:pt x="474" y="593"/>
                    <a:pt x="474" y="593"/>
                    <a:pt x="474" y="593"/>
                  </a:cubicBezTo>
                  <a:cubicBezTo>
                    <a:pt x="474" y="593"/>
                    <a:pt x="474" y="593"/>
                    <a:pt x="474" y="593"/>
                  </a:cubicBezTo>
                  <a:cubicBezTo>
                    <a:pt x="474" y="593"/>
                    <a:pt x="474" y="593"/>
                    <a:pt x="474" y="593"/>
                  </a:cubicBezTo>
                  <a:cubicBezTo>
                    <a:pt x="475" y="594"/>
                    <a:pt x="476" y="595"/>
                    <a:pt x="476" y="596"/>
                  </a:cubicBezTo>
                  <a:cubicBezTo>
                    <a:pt x="476" y="596"/>
                    <a:pt x="476" y="596"/>
                    <a:pt x="476" y="596"/>
                  </a:cubicBezTo>
                  <a:cubicBezTo>
                    <a:pt x="476" y="595"/>
                    <a:pt x="476" y="595"/>
                    <a:pt x="476" y="595"/>
                  </a:cubicBezTo>
                  <a:cubicBezTo>
                    <a:pt x="476" y="594"/>
                    <a:pt x="476" y="593"/>
                    <a:pt x="475" y="591"/>
                  </a:cubicBezTo>
                  <a:cubicBezTo>
                    <a:pt x="475" y="590"/>
                    <a:pt x="475" y="589"/>
                    <a:pt x="475" y="587"/>
                  </a:cubicBezTo>
                  <a:cubicBezTo>
                    <a:pt x="475" y="587"/>
                    <a:pt x="475" y="587"/>
                    <a:pt x="475" y="587"/>
                  </a:cubicBezTo>
                  <a:cubicBezTo>
                    <a:pt x="475" y="587"/>
                    <a:pt x="475" y="587"/>
                    <a:pt x="475" y="587"/>
                  </a:cubicBezTo>
                  <a:cubicBezTo>
                    <a:pt x="475" y="584"/>
                    <a:pt x="474" y="582"/>
                    <a:pt x="474" y="579"/>
                  </a:cubicBezTo>
                  <a:cubicBezTo>
                    <a:pt x="473" y="579"/>
                    <a:pt x="473" y="578"/>
                    <a:pt x="473" y="578"/>
                  </a:cubicBezTo>
                  <a:cubicBezTo>
                    <a:pt x="473" y="578"/>
                    <a:pt x="473" y="578"/>
                    <a:pt x="473" y="578"/>
                  </a:cubicBezTo>
                  <a:cubicBezTo>
                    <a:pt x="472" y="576"/>
                    <a:pt x="472" y="575"/>
                    <a:pt x="471" y="574"/>
                  </a:cubicBezTo>
                  <a:moveTo>
                    <a:pt x="607" y="545"/>
                  </a:moveTo>
                  <a:cubicBezTo>
                    <a:pt x="605" y="547"/>
                    <a:pt x="604" y="548"/>
                    <a:pt x="605" y="550"/>
                  </a:cubicBezTo>
                  <a:cubicBezTo>
                    <a:pt x="606" y="555"/>
                    <a:pt x="616" y="555"/>
                    <a:pt x="621" y="558"/>
                  </a:cubicBezTo>
                  <a:cubicBezTo>
                    <a:pt x="626" y="562"/>
                    <a:pt x="625" y="567"/>
                    <a:pt x="625" y="572"/>
                  </a:cubicBezTo>
                  <a:cubicBezTo>
                    <a:pt x="626" y="578"/>
                    <a:pt x="628" y="582"/>
                    <a:pt x="632" y="587"/>
                  </a:cubicBezTo>
                  <a:cubicBezTo>
                    <a:pt x="635" y="591"/>
                    <a:pt x="635" y="597"/>
                    <a:pt x="632" y="601"/>
                  </a:cubicBezTo>
                  <a:cubicBezTo>
                    <a:pt x="631" y="602"/>
                    <a:pt x="630" y="603"/>
                    <a:pt x="629" y="604"/>
                  </a:cubicBezTo>
                  <a:cubicBezTo>
                    <a:pt x="622" y="613"/>
                    <a:pt x="628" y="620"/>
                    <a:pt x="625" y="629"/>
                  </a:cubicBezTo>
                  <a:cubicBezTo>
                    <a:pt x="622" y="638"/>
                    <a:pt x="610" y="642"/>
                    <a:pt x="601" y="643"/>
                  </a:cubicBezTo>
                  <a:cubicBezTo>
                    <a:pt x="599" y="643"/>
                    <a:pt x="597" y="644"/>
                    <a:pt x="595" y="644"/>
                  </a:cubicBezTo>
                  <a:cubicBezTo>
                    <a:pt x="587" y="644"/>
                    <a:pt x="580" y="642"/>
                    <a:pt x="573" y="641"/>
                  </a:cubicBezTo>
                  <a:cubicBezTo>
                    <a:pt x="563" y="639"/>
                    <a:pt x="552" y="637"/>
                    <a:pt x="544" y="633"/>
                  </a:cubicBezTo>
                  <a:cubicBezTo>
                    <a:pt x="534" y="628"/>
                    <a:pt x="526" y="621"/>
                    <a:pt x="517" y="615"/>
                  </a:cubicBezTo>
                  <a:cubicBezTo>
                    <a:pt x="516" y="615"/>
                    <a:pt x="516" y="615"/>
                    <a:pt x="516" y="615"/>
                  </a:cubicBezTo>
                  <a:cubicBezTo>
                    <a:pt x="511" y="611"/>
                    <a:pt x="505" y="608"/>
                    <a:pt x="498" y="607"/>
                  </a:cubicBezTo>
                  <a:cubicBezTo>
                    <a:pt x="497" y="607"/>
                    <a:pt x="497" y="607"/>
                    <a:pt x="496" y="607"/>
                  </a:cubicBezTo>
                  <a:cubicBezTo>
                    <a:pt x="496" y="607"/>
                    <a:pt x="496" y="607"/>
                    <a:pt x="496" y="607"/>
                  </a:cubicBezTo>
                  <a:cubicBezTo>
                    <a:pt x="496" y="607"/>
                    <a:pt x="496" y="607"/>
                    <a:pt x="496" y="607"/>
                  </a:cubicBezTo>
                  <a:cubicBezTo>
                    <a:pt x="495" y="607"/>
                    <a:pt x="493" y="606"/>
                    <a:pt x="491" y="606"/>
                  </a:cubicBezTo>
                  <a:cubicBezTo>
                    <a:pt x="491" y="606"/>
                    <a:pt x="491" y="606"/>
                    <a:pt x="491" y="606"/>
                  </a:cubicBezTo>
                  <a:cubicBezTo>
                    <a:pt x="491" y="606"/>
                    <a:pt x="491" y="606"/>
                    <a:pt x="491" y="606"/>
                  </a:cubicBezTo>
                  <a:cubicBezTo>
                    <a:pt x="491" y="606"/>
                    <a:pt x="491" y="606"/>
                    <a:pt x="491" y="606"/>
                  </a:cubicBezTo>
                  <a:cubicBezTo>
                    <a:pt x="490" y="606"/>
                    <a:pt x="490" y="606"/>
                    <a:pt x="490" y="606"/>
                  </a:cubicBezTo>
                  <a:cubicBezTo>
                    <a:pt x="490" y="606"/>
                    <a:pt x="489" y="606"/>
                    <a:pt x="489" y="606"/>
                  </a:cubicBezTo>
                  <a:cubicBezTo>
                    <a:pt x="489" y="606"/>
                    <a:pt x="488" y="606"/>
                    <a:pt x="488" y="606"/>
                  </a:cubicBezTo>
                  <a:cubicBezTo>
                    <a:pt x="487" y="606"/>
                    <a:pt x="486" y="606"/>
                    <a:pt x="485" y="606"/>
                  </a:cubicBezTo>
                  <a:cubicBezTo>
                    <a:pt x="484" y="606"/>
                    <a:pt x="484" y="606"/>
                    <a:pt x="484" y="607"/>
                  </a:cubicBezTo>
                  <a:cubicBezTo>
                    <a:pt x="484" y="607"/>
                    <a:pt x="484" y="607"/>
                    <a:pt x="484" y="607"/>
                  </a:cubicBezTo>
                  <a:cubicBezTo>
                    <a:pt x="485" y="607"/>
                    <a:pt x="485" y="607"/>
                    <a:pt x="485" y="608"/>
                  </a:cubicBezTo>
                  <a:cubicBezTo>
                    <a:pt x="486" y="608"/>
                    <a:pt x="486" y="609"/>
                    <a:pt x="487" y="609"/>
                  </a:cubicBezTo>
                  <a:cubicBezTo>
                    <a:pt x="487" y="609"/>
                    <a:pt x="487" y="610"/>
                    <a:pt x="487" y="610"/>
                  </a:cubicBezTo>
                  <a:cubicBezTo>
                    <a:pt x="487" y="610"/>
                    <a:pt x="487" y="611"/>
                    <a:pt x="488" y="611"/>
                  </a:cubicBezTo>
                  <a:cubicBezTo>
                    <a:pt x="488" y="611"/>
                    <a:pt x="488" y="611"/>
                    <a:pt x="488" y="611"/>
                  </a:cubicBezTo>
                  <a:cubicBezTo>
                    <a:pt x="488" y="612"/>
                    <a:pt x="488" y="612"/>
                    <a:pt x="489" y="613"/>
                  </a:cubicBezTo>
                  <a:cubicBezTo>
                    <a:pt x="489" y="613"/>
                    <a:pt x="489" y="613"/>
                    <a:pt x="489" y="613"/>
                  </a:cubicBezTo>
                  <a:cubicBezTo>
                    <a:pt x="489" y="613"/>
                    <a:pt x="489" y="613"/>
                    <a:pt x="489" y="613"/>
                  </a:cubicBezTo>
                  <a:cubicBezTo>
                    <a:pt x="489" y="613"/>
                    <a:pt x="489" y="613"/>
                    <a:pt x="489" y="613"/>
                  </a:cubicBezTo>
                  <a:cubicBezTo>
                    <a:pt x="490" y="614"/>
                    <a:pt x="491" y="615"/>
                    <a:pt x="492" y="616"/>
                  </a:cubicBezTo>
                  <a:cubicBezTo>
                    <a:pt x="492" y="616"/>
                    <a:pt x="493" y="617"/>
                    <a:pt x="493" y="617"/>
                  </a:cubicBezTo>
                  <a:cubicBezTo>
                    <a:pt x="494" y="618"/>
                    <a:pt x="494" y="618"/>
                    <a:pt x="495" y="619"/>
                  </a:cubicBezTo>
                  <a:cubicBezTo>
                    <a:pt x="495" y="619"/>
                    <a:pt x="495" y="619"/>
                    <a:pt x="495" y="619"/>
                  </a:cubicBezTo>
                  <a:cubicBezTo>
                    <a:pt x="495" y="619"/>
                    <a:pt x="495" y="619"/>
                    <a:pt x="496" y="620"/>
                  </a:cubicBezTo>
                  <a:cubicBezTo>
                    <a:pt x="496" y="620"/>
                    <a:pt x="496" y="620"/>
                    <a:pt x="496" y="620"/>
                  </a:cubicBezTo>
                  <a:cubicBezTo>
                    <a:pt x="500" y="622"/>
                    <a:pt x="504" y="623"/>
                    <a:pt x="509" y="624"/>
                  </a:cubicBezTo>
                  <a:cubicBezTo>
                    <a:pt x="509" y="624"/>
                    <a:pt x="509" y="624"/>
                    <a:pt x="509" y="624"/>
                  </a:cubicBezTo>
                  <a:cubicBezTo>
                    <a:pt x="521" y="628"/>
                    <a:pt x="531" y="637"/>
                    <a:pt x="541" y="646"/>
                  </a:cubicBezTo>
                  <a:cubicBezTo>
                    <a:pt x="546" y="650"/>
                    <a:pt x="550" y="654"/>
                    <a:pt x="554" y="659"/>
                  </a:cubicBezTo>
                  <a:cubicBezTo>
                    <a:pt x="554" y="659"/>
                    <a:pt x="554" y="659"/>
                    <a:pt x="554" y="659"/>
                  </a:cubicBezTo>
                  <a:cubicBezTo>
                    <a:pt x="557" y="659"/>
                    <a:pt x="560" y="659"/>
                    <a:pt x="563" y="659"/>
                  </a:cubicBezTo>
                  <a:cubicBezTo>
                    <a:pt x="594" y="659"/>
                    <a:pt x="626" y="661"/>
                    <a:pt x="658" y="664"/>
                  </a:cubicBezTo>
                  <a:cubicBezTo>
                    <a:pt x="658" y="663"/>
                    <a:pt x="659" y="662"/>
                    <a:pt x="659" y="661"/>
                  </a:cubicBezTo>
                  <a:cubicBezTo>
                    <a:pt x="661" y="656"/>
                    <a:pt x="660" y="650"/>
                    <a:pt x="660" y="647"/>
                  </a:cubicBezTo>
                  <a:cubicBezTo>
                    <a:pt x="660" y="643"/>
                    <a:pt x="660" y="643"/>
                    <a:pt x="661" y="642"/>
                  </a:cubicBezTo>
                  <a:cubicBezTo>
                    <a:pt x="661" y="642"/>
                    <a:pt x="661" y="642"/>
                    <a:pt x="661" y="642"/>
                  </a:cubicBezTo>
                  <a:cubicBezTo>
                    <a:pt x="662" y="640"/>
                    <a:pt x="663" y="639"/>
                    <a:pt x="664" y="638"/>
                  </a:cubicBezTo>
                  <a:cubicBezTo>
                    <a:pt x="671" y="629"/>
                    <a:pt x="671" y="616"/>
                    <a:pt x="664" y="606"/>
                  </a:cubicBezTo>
                  <a:cubicBezTo>
                    <a:pt x="661" y="603"/>
                    <a:pt x="660" y="601"/>
                    <a:pt x="660" y="599"/>
                  </a:cubicBezTo>
                  <a:cubicBezTo>
                    <a:pt x="660" y="598"/>
                    <a:pt x="660" y="597"/>
                    <a:pt x="659" y="597"/>
                  </a:cubicBezTo>
                  <a:cubicBezTo>
                    <a:pt x="659" y="592"/>
                    <a:pt x="659" y="581"/>
                    <a:pt x="649" y="575"/>
                  </a:cubicBezTo>
                  <a:cubicBezTo>
                    <a:pt x="647" y="573"/>
                    <a:pt x="645" y="572"/>
                    <a:pt x="643" y="572"/>
                  </a:cubicBezTo>
                  <a:cubicBezTo>
                    <a:pt x="643" y="570"/>
                    <a:pt x="643" y="567"/>
                    <a:pt x="642" y="565"/>
                  </a:cubicBezTo>
                  <a:cubicBezTo>
                    <a:pt x="640" y="556"/>
                    <a:pt x="631" y="551"/>
                    <a:pt x="625" y="548"/>
                  </a:cubicBezTo>
                  <a:cubicBezTo>
                    <a:pt x="619" y="546"/>
                    <a:pt x="613" y="545"/>
                    <a:pt x="607" y="545"/>
                  </a:cubicBezTo>
                  <a:moveTo>
                    <a:pt x="81" y="496"/>
                  </a:moveTo>
                  <a:cubicBezTo>
                    <a:pt x="81" y="496"/>
                    <a:pt x="81" y="496"/>
                    <a:pt x="81" y="496"/>
                  </a:cubicBezTo>
                  <a:cubicBezTo>
                    <a:pt x="81" y="498"/>
                    <a:pt x="80" y="499"/>
                    <a:pt x="79" y="500"/>
                  </a:cubicBezTo>
                  <a:cubicBezTo>
                    <a:pt x="79" y="500"/>
                    <a:pt x="79" y="500"/>
                    <a:pt x="79" y="500"/>
                  </a:cubicBezTo>
                  <a:cubicBezTo>
                    <a:pt x="79" y="501"/>
                    <a:pt x="78" y="502"/>
                    <a:pt x="78" y="502"/>
                  </a:cubicBezTo>
                  <a:cubicBezTo>
                    <a:pt x="77" y="504"/>
                    <a:pt x="75" y="505"/>
                    <a:pt x="75" y="507"/>
                  </a:cubicBezTo>
                  <a:cubicBezTo>
                    <a:pt x="74" y="507"/>
                    <a:pt x="74" y="507"/>
                    <a:pt x="74" y="507"/>
                  </a:cubicBezTo>
                  <a:cubicBezTo>
                    <a:pt x="74" y="507"/>
                    <a:pt x="74" y="507"/>
                    <a:pt x="74" y="507"/>
                  </a:cubicBezTo>
                  <a:cubicBezTo>
                    <a:pt x="73" y="510"/>
                    <a:pt x="71" y="514"/>
                    <a:pt x="70" y="517"/>
                  </a:cubicBezTo>
                  <a:cubicBezTo>
                    <a:pt x="69" y="517"/>
                    <a:pt x="69" y="518"/>
                    <a:pt x="69" y="519"/>
                  </a:cubicBezTo>
                  <a:cubicBezTo>
                    <a:pt x="69" y="519"/>
                    <a:pt x="69" y="519"/>
                    <a:pt x="69" y="519"/>
                  </a:cubicBezTo>
                  <a:cubicBezTo>
                    <a:pt x="68" y="522"/>
                    <a:pt x="68" y="524"/>
                    <a:pt x="68" y="527"/>
                  </a:cubicBezTo>
                  <a:cubicBezTo>
                    <a:pt x="70" y="529"/>
                    <a:pt x="71" y="531"/>
                    <a:pt x="73" y="533"/>
                  </a:cubicBezTo>
                  <a:cubicBezTo>
                    <a:pt x="73" y="533"/>
                    <a:pt x="73" y="533"/>
                    <a:pt x="74" y="534"/>
                  </a:cubicBezTo>
                  <a:cubicBezTo>
                    <a:pt x="75" y="536"/>
                    <a:pt x="76" y="537"/>
                    <a:pt x="77" y="539"/>
                  </a:cubicBezTo>
                  <a:cubicBezTo>
                    <a:pt x="78" y="539"/>
                    <a:pt x="78" y="540"/>
                    <a:pt x="79" y="541"/>
                  </a:cubicBezTo>
                  <a:cubicBezTo>
                    <a:pt x="81" y="532"/>
                    <a:pt x="83" y="523"/>
                    <a:pt x="82" y="514"/>
                  </a:cubicBezTo>
                  <a:cubicBezTo>
                    <a:pt x="82" y="513"/>
                    <a:pt x="82" y="513"/>
                    <a:pt x="82" y="513"/>
                  </a:cubicBezTo>
                  <a:cubicBezTo>
                    <a:pt x="82" y="512"/>
                    <a:pt x="82" y="512"/>
                    <a:pt x="82" y="512"/>
                  </a:cubicBezTo>
                  <a:cubicBezTo>
                    <a:pt x="82" y="512"/>
                    <a:pt x="82" y="512"/>
                    <a:pt x="82" y="512"/>
                  </a:cubicBezTo>
                  <a:cubicBezTo>
                    <a:pt x="82" y="509"/>
                    <a:pt x="82" y="507"/>
                    <a:pt x="81" y="504"/>
                  </a:cubicBezTo>
                  <a:cubicBezTo>
                    <a:pt x="81" y="504"/>
                    <a:pt x="81" y="504"/>
                    <a:pt x="81" y="504"/>
                  </a:cubicBezTo>
                  <a:cubicBezTo>
                    <a:pt x="81" y="504"/>
                    <a:pt x="81" y="504"/>
                    <a:pt x="81" y="504"/>
                  </a:cubicBezTo>
                  <a:cubicBezTo>
                    <a:pt x="81" y="502"/>
                    <a:pt x="81" y="501"/>
                    <a:pt x="81" y="499"/>
                  </a:cubicBezTo>
                  <a:cubicBezTo>
                    <a:pt x="81" y="498"/>
                    <a:pt x="81" y="497"/>
                    <a:pt x="81" y="497"/>
                  </a:cubicBezTo>
                  <a:cubicBezTo>
                    <a:pt x="81" y="497"/>
                    <a:pt x="81" y="497"/>
                    <a:pt x="81" y="496"/>
                  </a:cubicBezTo>
                  <a:moveTo>
                    <a:pt x="51" y="485"/>
                  </a:moveTo>
                  <a:cubicBezTo>
                    <a:pt x="50" y="485"/>
                    <a:pt x="50" y="485"/>
                    <a:pt x="50" y="485"/>
                  </a:cubicBezTo>
                  <a:cubicBezTo>
                    <a:pt x="50" y="485"/>
                    <a:pt x="50" y="485"/>
                    <a:pt x="50" y="485"/>
                  </a:cubicBezTo>
                  <a:cubicBezTo>
                    <a:pt x="47" y="485"/>
                    <a:pt x="44" y="486"/>
                    <a:pt x="41" y="487"/>
                  </a:cubicBezTo>
                  <a:cubicBezTo>
                    <a:pt x="42" y="488"/>
                    <a:pt x="42" y="489"/>
                    <a:pt x="43" y="489"/>
                  </a:cubicBezTo>
                  <a:cubicBezTo>
                    <a:pt x="45" y="493"/>
                    <a:pt x="47" y="496"/>
                    <a:pt x="49" y="499"/>
                  </a:cubicBezTo>
                  <a:cubicBezTo>
                    <a:pt x="53" y="498"/>
                    <a:pt x="56" y="497"/>
                    <a:pt x="60" y="496"/>
                  </a:cubicBezTo>
                  <a:cubicBezTo>
                    <a:pt x="60" y="496"/>
                    <a:pt x="60" y="496"/>
                    <a:pt x="60" y="496"/>
                  </a:cubicBezTo>
                  <a:cubicBezTo>
                    <a:pt x="60" y="496"/>
                    <a:pt x="60" y="496"/>
                    <a:pt x="60" y="496"/>
                  </a:cubicBezTo>
                  <a:cubicBezTo>
                    <a:pt x="61" y="495"/>
                    <a:pt x="61" y="495"/>
                    <a:pt x="61" y="495"/>
                  </a:cubicBezTo>
                  <a:cubicBezTo>
                    <a:pt x="61" y="495"/>
                    <a:pt x="61" y="495"/>
                    <a:pt x="61" y="495"/>
                  </a:cubicBezTo>
                  <a:cubicBezTo>
                    <a:pt x="62" y="495"/>
                    <a:pt x="62" y="495"/>
                    <a:pt x="62" y="495"/>
                  </a:cubicBezTo>
                  <a:cubicBezTo>
                    <a:pt x="62" y="495"/>
                    <a:pt x="62" y="495"/>
                    <a:pt x="62" y="495"/>
                  </a:cubicBezTo>
                  <a:cubicBezTo>
                    <a:pt x="64" y="494"/>
                    <a:pt x="66" y="493"/>
                    <a:pt x="68" y="492"/>
                  </a:cubicBezTo>
                  <a:cubicBezTo>
                    <a:pt x="68" y="492"/>
                    <a:pt x="68" y="492"/>
                    <a:pt x="68" y="492"/>
                  </a:cubicBezTo>
                  <a:cubicBezTo>
                    <a:pt x="68" y="492"/>
                    <a:pt x="68" y="492"/>
                    <a:pt x="68" y="492"/>
                  </a:cubicBezTo>
                  <a:cubicBezTo>
                    <a:pt x="70" y="491"/>
                    <a:pt x="71" y="490"/>
                    <a:pt x="73" y="490"/>
                  </a:cubicBezTo>
                  <a:cubicBezTo>
                    <a:pt x="74" y="489"/>
                    <a:pt x="74" y="489"/>
                    <a:pt x="75" y="489"/>
                  </a:cubicBezTo>
                  <a:cubicBezTo>
                    <a:pt x="75" y="489"/>
                    <a:pt x="75" y="489"/>
                    <a:pt x="75" y="489"/>
                  </a:cubicBezTo>
                  <a:cubicBezTo>
                    <a:pt x="75" y="489"/>
                    <a:pt x="75" y="489"/>
                    <a:pt x="75" y="489"/>
                  </a:cubicBezTo>
                  <a:cubicBezTo>
                    <a:pt x="75" y="489"/>
                    <a:pt x="74" y="489"/>
                    <a:pt x="74" y="489"/>
                  </a:cubicBezTo>
                  <a:cubicBezTo>
                    <a:pt x="72" y="488"/>
                    <a:pt x="71" y="488"/>
                    <a:pt x="69" y="488"/>
                  </a:cubicBezTo>
                  <a:cubicBezTo>
                    <a:pt x="67" y="487"/>
                    <a:pt x="65" y="487"/>
                    <a:pt x="63" y="486"/>
                  </a:cubicBezTo>
                  <a:cubicBezTo>
                    <a:pt x="63" y="486"/>
                    <a:pt x="63" y="486"/>
                    <a:pt x="63" y="486"/>
                  </a:cubicBezTo>
                  <a:cubicBezTo>
                    <a:pt x="63" y="486"/>
                    <a:pt x="63" y="486"/>
                    <a:pt x="63" y="486"/>
                  </a:cubicBezTo>
                  <a:cubicBezTo>
                    <a:pt x="60" y="485"/>
                    <a:pt x="56" y="485"/>
                    <a:pt x="52" y="485"/>
                  </a:cubicBezTo>
                  <a:cubicBezTo>
                    <a:pt x="52" y="485"/>
                    <a:pt x="51" y="485"/>
                    <a:pt x="51" y="485"/>
                  </a:cubicBezTo>
                  <a:moveTo>
                    <a:pt x="83" y="484"/>
                  </a:moveTo>
                  <a:cubicBezTo>
                    <a:pt x="83" y="484"/>
                    <a:pt x="83" y="484"/>
                    <a:pt x="83" y="484"/>
                  </a:cubicBezTo>
                  <a:cubicBezTo>
                    <a:pt x="83" y="485"/>
                    <a:pt x="83" y="485"/>
                    <a:pt x="83" y="485"/>
                  </a:cubicBezTo>
                  <a:cubicBezTo>
                    <a:pt x="83" y="485"/>
                    <a:pt x="83" y="485"/>
                    <a:pt x="83" y="485"/>
                  </a:cubicBezTo>
                  <a:cubicBezTo>
                    <a:pt x="83" y="485"/>
                    <a:pt x="83" y="485"/>
                    <a:pt x="83" y="485"/>
                  </a:cubicBezTo>
                  <a:cubicBezTo>
                    <a:pt x="83" y="485"/>
                    <a:pt x="83" y="485"/>
                    <a:pt x="83" y="485"/>
                  </a:cubicBezTo>
                  <a:cubicBezTo>
                    <a:pt x="83" y="486"/>
                    <a:pt x="83" y="486"/>
                    <a:pt x="83" y="486"/>
                  </a:cubicBezTo>
                  <a:cubicBezTo>
                    <a:pt x="82" y="486"/>
                    <a:pt x="82" y="486"/>
                    <a:pt x="82" y="486"/>
                  </a:cubicBezTo>
                  <a:cubicBezTo>
                    <a:pt x="82" y="487"/>
                    <a:pt x="82" y="487"/>
                    <a:pt x="82" y="487"/>
                  </a:cubicBezTo>
                  <a:cubicBezTo>
                    <a:pt x="81" y="487"/>
                    <a:pt x="81" y="487"/>
                    <a:pt x="81" y="487"/>
                  </a:cubicBezTo>
                  <a:cubicBezTo>
                    <a:pt x="81" y="488"/>
                    <a:pt x="81" y="488"/>
                    <a:pt x="81" y="488"/>
                  </a:cubicBezTo>
                  <a:cubicBezTo>
                    <a:pt x="80" y="488"/>
                    <a:pt x="80" y="488"/>
                    <a:pt x="80" y="488"/>
                  </a:cubicBezTo>
                  <a:cubicBezTo>
                    <a:pt x="80" y="488"/>
                    <a:pt x="79" y="488"/>
                    <a:pt x="79" y="488"/>
                  </a:cubicBezTo>
                  <a:cubicBezTo>
                    <a:pt x="79" y="488"/>
                    <a:pt x="79" y="488"/>
                    <a:pt x="79" y="488"/>
                  </a:cubicBezTo>
                  <a:cubicBezTo>
                    <a:pt x="79" y="488"/>
                    <a:pt x="79" y="488"/>
                    <a:pt x="79" y="488"/>
                  </a:cubicBezTo>
                  <a:cubicBezTo>
                    <a:pt x="79" y="488"/>
                    <a:pt x="79" y="488"/>
                    <a:pt x="79" y="488"/>
                  </a:cubicBezTo>
                  <a:cubicBezTo>
                    <a:pt x="80" y="488"/>
                    <a:pt x="80" y="488"/>
                    <a:pt x="80" y="488"/>
                  </a:cubicBezTo>
                  <a:cubicBezTo>
                    <a:pt x="80" y="488"/>
                    <a:pt x="80" y="488"/>
                    <a:pt x="80" y="488"/>
                  </a:cubicBezTo>
                  <a:cubicBezTo>
                    <a:pt x="80" y="489"/>
                    <a:pt x="80" y="489"/>
                    <a:pt x="80" y="489"/>
                  </a:cubicBezTo>
                  <a:cubicBezTo>
                    <a:pt x="81" y="489"/>
                    <a:pt x="81" y="490"/>
                    <a:pt x="82" y="491"/>
                  </a:cubicBezTo>
                  <a:cubicBezTo>
                    <a:pt x="82" y="491"/>
                    <a:pt x="82" y="491"/>
                    <a:pt x="82" y="491"/>
                  </a:cubicBezTo>
                  <a:cubicBezTo>
                    <a:pt x="82" y="491"/>
                    <a:pt x="82" y="491"/>
                    <a:pt x="82" y="491"/>
                  </a:cubicBezTo>
                  <a:cubicBezTo>
                    <a:pt x="82" y="491"/>
                    <a:pt x="82" y="491"/>
                    <a:pt x="82" y="491"/>
                  </a:cubicBezTo>
                  <a:cubicBezTo>
                    <a:pt x="82" y="491"/>
                    <a:pt x="82" y="491"/>
                    <a:pt x="82" y="491"/>
                  </a:cubicBezTo>
                  <a:cubicBezTo>
                    <a:pt x="82" y="492"/>
                    <a:pt x="82" y="492"/>
                    <a:pt x="82" y="492"/>
                  </a:cubicBezTo>
                  <a:cubicBezTo>
                    <a:pt x="82" y="492"/>
                    <a:pt x="82" y="492"/>
                    <a:pt x="82" y="493"/>
                  </a:cubicBezTo>
                  <a:cubicBezTo>
                    <a:pt x="82" y="492"/>
                    <a:pt x="83" y="491"/>
                    <a:pt x="84" y="491"/>
                  </a:cubicBezTo>
                  <a:cubicBezTo>
                    <a:pt x="85" y="491"/>
                    <a:pt x="86" y="492"/>
                    <a:pt x="88" y="493"/>
                  </a:cubicBezTo>
                  <a:cubicBezTo>
                    <a:pt x="88" y="493"/>
                    <a:pt x="88" y="493"/>
                    <a:pt x="88" y="493"/>
                  </a:cubicBezTo>
                  <a:cubicBezTo>
                    <a:pt x="89" y="493"/>
                    <a:pt x="89" y="493"/>
                    <a:pt x="90" y="493"/>
                  </a:cubicBezTo>
                  <a:cubicBezTo>
                    <a:pt x="90" y="494"/>
                    <a:pt x="90" y="494"/>
                    <a:pt x="90" y="494"/>
                  </a:cubicBezTo>
                  <a:cubicBezTo>
                    <a:pt x="90" y="494"/>
                    <a:pt x="90" y="494"/>
                    <a:pt x="90" y="494"/>
                  </a:cubicBezTo>
                  <a:cubicBezTo>
                    <a:pt x="92" y="495"/>
                    <a:pt x="93" y="497"/>
                    <a:pt x="94" y="498"/>
                  </a:cubicBezTo>
                  <a:cubicBezTo>
                    <a:pt x="95" y="499"/>
                    <a:pt x="95" y="499"/>
                    <a:pt x="95" y="499"/>
                  </a:cubicBezTo>
                  <a:cubicBezTo>
                    <a:pt x="95" y="499"/>
                    <a:pt x="95" y="499"/>
                    <a:pt x="95" y="499"/>
                  </a:cubicBezTo>
                  <a:cubicBezTo>
                    <a:pt x="96" y="500"/>
                    <a:pt x="96" y="501"/>
                    <a:pt x="97" y="502"/>
                  </a:cubicBezTo>
                  <a:cubicBezTo>
                    <a:pt x="97" y="502"/>
                    <a:pt x="98" y="503"/>
                    <a:pt x="98" y="503"/>
                  </a:cubicBezTo>
                  <a:cubicBezTo>
                    <a:pt x="98" y="504"/>
                    <a:pt x="98" y="504"/>
                    <a:pt x="98" y="504"/>
                  </a:cubicBezTo>
                  <a:cubicBezTo>
                    <a:pt x="98" y="504"/>
                    <a:pt x="98" y="504"/>
                    <a:pt x="98" y="504"/>
                  </a:cubicBezTo>
                  <a:cubicBezTo>
                    <a:pt x="100" y="506"/>
                    <a:pt x="103" y="509"/>
                    <a:pt x="106" y="511"/>
                  </a:cubicBezTo>
                  <a:cubicBezTo>
                    <a:pt x="106" y="512"/>
                    <a:pt x="107" y="512"/>
                    <a:pt x="107" y="513"/>
                  </a:cubicBezTo>
                  <a:cubicBezTo>
                    <a:pt x="107" y="513"/>
                    <a:pt x="107" y="513"/>
                    <a:pt x="107" y="513"/>
                  </a:cubicBezTo>
                  <a:cubicBezTo>
                    <a:pt x="113" y="516"/>
                    <a:pt x="119" y="517"/>
                    <a:pt x="125" y="519"/>
                  </a:cubicBezTo>
                  <a:cubicBezTo>
                    <a:pt x="129" y="520"/>
                    <a:pt x="133" y="522"/>
                    <a:pt x="137" y="524"/>
                  </a:cubicBezTo>
                  <a:cubicBezTo>
                    <a:pt x="137" y="524"/>
                    <a:pt x="137" y="524"/>
                    <a:pt x="137" y="524"/>
                  </a:cubicBezTo>
                  <a:cubicBezTo>
                    <a:pt x="137" y="523"/>
                    <a:pt x="138" y="523"/>
                    <a:pt x="138" y="522"/>
                  </a:cubicBezTo>
                  <a:cubicBezTo>
                    <a:pt x="139" y="520"/>
                    <a:pt x="141" y="518"/>
                    <a:pt x="142" y="516"/>
                  </a:cubicBezTo>
                  <a:cubicBezTo>
                    <a:pt x="143" y="516"/>
                    <a:pt x="143" y="515"/>
                    <a:pt x="144" y="514"/>
                  </a:cubicBezTo>
                  <a:cubicBezTo>
                    <a:pt x="144" y="514"/>
                    <a:pt x="145" y="513"/>
                    <a:pt x="145" y="513"/>
                  </a:cubicBezTo>
                  <a:cubicBezTo>
                    <a:pt x="142" y="511"/>
                    <a:pt x="139" y="509"/>
                    <a:pt x="137" y="507"/>
                  </a:cubicBezTo>
                  <a:cubicBezTo>
                    <a:pt x="128" y="502"/>
                    <a:pt x="119" y="497"/>
                    <a:pt x="108" y="495"/>
                  </a:cubicBezTo>
                  <a:cubicBezTo>
                    <a:pt x="108" y="495"/>
                    <a:pt x="108" y="495"/>
                    <a:pt x="108" y="495"/>
                  </a:cubicBezTo>
                  <a:cubicBezTo>
                    <a:pt x="108" y="495"/>
                    <a:pt x="108" y="495"/>
                    <a:pt x="108" y="495"/>
                  </a:cubicBezTo>
                  <a:cubicBezTo>
                    <a:pt x="107" y="495"/>
                    <a:pt x="107" y="495"/>
                    <a:pt x="106" y="495"/>
                  </a:cubicBezTo>
                  <a:cubicBezTo>
                    <a:pt x="106" y="495"/>
                    <a:pt x="106" y="495"/>
                    <a:pt x="106" y="495"/>
                  </a:cubicBezTo>
                  <a:cubicBezTo>
                    <a:pt x="106" y="495"/>
                    <a:pt x="105" y="495"/>
                    <a:pt x="105" y="495"/>
                  </a:cubicBezTo>
                  <a:cubicBezTo>
                    <a:pt x="98" y="494"/>
                    <a:pt x="90" y="494"/>
                    <a:pt x="87" y="491"/>
                  </a:cubicBezTo>
                  <a:cubicBezTo>
                    <a:pt x="87" y="491"/>
                    <a:pt x="87" y="491"/>
                    <a:pt x="87" y="491"/>
                  </a:cubicBezTo>
                  <a:cubicBezTo>
                    <a:pt x="87" y="491"/>
                    <a:pt x="87" y="491"/>
                    <a:pt x="87" y="491"/>
                  </a:cubicBezTo>
                  <a:cubicBezTo>
                    <a:pt x="87" y="491"/>
                    <a:pt x="87" y="491"/>
                    <a:pt x="87" y="491"/>
                  </a:cubicBezTo>
                  <a:cubicBezTo>
                    <a:pt x="87" y="491"/>
                    <a:pt x="86" y="491"/>
                    <a:pt x="86" y="490"/>
                  </a:cubicBezTo>
                  <a:cubicBezTo>
                    <a:pt x="86" y="490"/>
                    <a:pt x="86" y="490"/>
                    <a:pt x="86" y="490"/>
                  </a:cubicBezTo>
                  <a:cubicBezTo>
                    <a:pt x="86" y="490"/>
                    <a:pt x="86" y="489"/>
                    <a:pt x="87" y="487"/>
                  </a:cubicBezTo>
                  <a:cubicBezTo>
                    <a:pt x="87" y="487"/>
                    <a:pt x="87" y="487"/>
                    <a:pt x="87" y="487"/>
                  </a:cubicBezTo>
                  <a:cubicBezTo>
                    <a:pt x="87" y="487"/>
                    <a:pt x="87" y="487"/>
                    <a:pt x="88" y="486"/>
                  </a:cubicBezTo>
                  <a:cubicBezTo>
                    <a:pt x="88" y="486"/>
                    <a:pt x="87" y="486"/>
                    <a:pt x="87" y="486"/>
                  </a:cubicBezTo>
                  <a:cubicBezTo>
                    <a:pt x="87" y="486"/>
                    <a:pt x="87" y="486"/>
                    <a:pt x="87" y="486"/>
                  </a:cubicBezTo>
                  <a:cubicBezTo>
                    <a:pt x="87" y="486"/>
                    <a:pt x="87" y="486"/>
                    <a:pt x="87" y="486"/>
                  </a:cubicBezTo>
                  <a:cubicBezTo>
                    <a:pt x="87" y="487"/>
                    <a:pt x="87" y="487"/>
                    <a:pt x="87" y="487"/>
                  </a:cubicBezTo>
                  <a:cubicBezTo>
                    <a:pt x="87" y="487"/>
                    <a:pt x="86" y="487"/>
                    <a:pt x="86" y="487"/>
                  </a:cubicBezTo>
                  <a:cubicBezTo>
                    <a:pt x="86" y="487"/>
                    <a:pt x="86" y="487"/>
                    <a:pt x="85" y="487"/>
                  </a:cubicBezTo>
                  <a:cubicBezTo>
                    <a:pt x="85" y="486"/>
                    <a:pt x="84" y="486"/>
                    <a:pt x="84" y="485"/>
                  </a:cubicBezTo>
                  <a:cubicBezTo>
                    <a:pt x="84" y="485"/>
                    <a:pt x="84" y="485"/>
                    <a:pt x="84" y="485"/>
                  </a:cubicBezTo>
                  <a:cubicBezTo>
                    <a:pt x="84" y="485"/>
                    <a:pt x="84" y="485"/>
                    <a:pt x="84" y="485"/>
                  </a:cubicBezTo>
                  <a:cubicBezTo>
                    <a:pt x="83" y="485"/>
                    <a:pt x="83" y="485"/>
                    <a:pt x="83" y="484"/>
                  </a:cubicBezTo>
                  <a:moveTo>
                    <a:pt x="539" y="466"/>
                  </a:moveTo>
                  <a:cubicBezTo>
                    <a:pt x="539" y="466"/>
                    <a:pt x="538" y="466"/>
                    <a:pt x="538" y="466"/>
                  </a:cubicBezTo>
                  <a:cubicBezTo>
                    <a:pt x="537" y="466"/>
                    <a:pt x="537" y="466"/>
                    <a:pt x="536" y="466"/>
                  </a:cubicBezTo>
                  <a:cubicBezTo>
                    <a:pt x="541" y="469"/>
                    <a:pt x="547" y="469"/>
                    <a:pt x="552" y="473"/>
                  </a:cubicBezTo>
                  <a:cubicBezTo>
                    <a:pt x="560" y="478"/>
                    <a:pt x="560" y="491"/>
                    <a:pt x="558" y="500"/>
                  </a:cubicBezTo>
                  <a:cubicBezTo>
                    <a:pt x="556" y="510"/>
                    <a:pt x="551" y="518"/>
                    <a:pt x="546" y="526"/>
                  </a:cubicBezTo>
                  <a:cubicBezTo>
                    <a:pt x="541" y="535"/>
                    <a:pt x="536" y="544"/>
                    <a:pt x="529" y="550"/>
                  </a:cubicBezTo>
                  <a:cubicBezTo>
                    <a:pt x="521" y="558"/>
                    <a:pt x="512" y="563"/>
                    <a:pt x="504" y="570"/>
                  </a:cubicBezTo>
                  <a:cubicBezTo>
                    <a:pt x="501" y="572"/>
                    <a:pt x="497" y="575"/>
                    <a:pt x="495" y="579"/>
                  </a:cubicBezTo>
                  <a:cubicBezTo>
                    <a:pt x="495" y="579"/>
                    <a:pt x="495" y="579"/>
                    <a:pt x="495" y="579"/>
                  </a:cubicBezTo>
                  <a:cubicBezTo>
                    <a:pt x="493" y="584"/>
                    <a:pt x="491" y="590"/>
                    <a:pt x="489" y="595"/>
                  </a:cubicBezTo>
                  <a:cubicBezTo>
                    <a:pt x="489" y="595"/>
                    <a:pt x="489" y="595"/>
                    <a:pt x="489" y="595"/>
                  </a:cubicBezTo>
                  <a:cubicBezTo>
                    <a:pt x="489" y="595"/>
                    <a:pt x="489" y="595"/>
                    <a:pt x="489" y="595"/>
                  </a:cubicBezTo>
                  <a:cubicBezTo>
                    <a:pt x="490" y="595"/>
                    <a:pt x="491" y="594"/>
                    <a:pt x="491" y="594"/>
                  </a:cubicBezTo>
                  <a:cubicBezTo>
                    <a:pt x="491" y="594"/>
                    <a:pt x="491" y="594"/>
                    <a:pt x="491" y="594"/>
                  </a:cubicBezTo>
                  <a:cubicBezTo>
                    <a:pt x="491" y="594"/>
                    <a:pt x="491" y="594"/>
                    <a:pt x="491" y="594"/>
                  </a:cubicBezTo>
                  <a:cubicBezTo>
                    <a:pt x="494" y="593"/>
                    <a:pt x="496" y="591"/>
                    <a:pt x="498" y="590"/>
                  </a:cubicBezTo>
                  <a:cubicBezTo>
                    <a:pt x="499" y="590"/>
                    <a:pt x="499" y="589"/>
                    <a:pt x="499" y="589"/>
                  </a:cubicBezTo>
                  <a:cubicBezTo>
                    <a:pt x="500" y="589"/>
                    <a:pt x="500" y="589"/>
                    <a:pt x="500" y="589"/>
                  </a:cubicBezTo>
                  <a:cubicBezTo>
                    <a:pt x="503" y="585"/>
                    <a:pt x="504" y="581"/>
                    <a:pt x="507" y="577"/>
                  </a:cubicBezTo>
                  <a:cubicBezTo>
                    <a:pt x="513" y="567"/>
                    <a:pt x="524" y="558"/>
                    <a:pt x="535" y="550"/>
                  </a:cubicBezTo>
                  <a:cubicBezTo>
                    <a:pt x="545" y="543"/>
                    <a:pt x="557" y="535"/>
                    <a:pt x="571" y="532"/>
                  </a:cubicBezTo>
                  <a:cubicBezTo>
                    <a:pt x="575" y="531"/>
                    <a:pt x="579" y="531"/>
                    <a:pt x="584" y="531"/>
                  </a:cubicBezTo>
                  <a:cubicBezTo>
                    <a:pt x="586" y="531"/>
                    <a:pt x="589" y="531"/>
                    <a:pt x="592" y="531"/>
                  </a:cubicBezTo>
                  <a:cubicBezTo>
                    <a:pt x="595" y="517"/>
                    <a:pt x="594" y="499"/>
                    <a:pt x="581" y="490"/>
                  </a:cubicBezTo>
                  <a:cubicBezTo>
                    <a:pt x="576" y="486"/>
                    <a:pt x="571" y="484"/>
                    <a:pt x="568" y="483"/>
                  </a:cubicBezTo>
                  <a:cubicBezTo>
                    <a:pt x="564" y="482"/>
                    <a:pt x="564" y="482"/>
                    <a:pt x="563" y="481"/>
                  </a:cubicBezTo>
                  <a:cubicBezTo>
                    <a:pt x="563" y="480"/>
                    <a:pt x="563" y="480"/>
                    <a:pt x="563" y="480"/>
                  </a:cubicBezTo>
                  <a:cubicBezTo>
                    <a:pt x="562" y="479"/>
                    <a:pt x="561" y="478"/>
                    <a:pt x="561" y="477"/>
                  </a:cubicBezTo>
                  <a:cubicBezTo>
                    <a:pt x="556" y="470"/>
                    <a:pt x="548" y="466"/>
                    <a:pt x="539" y="466"/>
                  </a:cubicBezTo>
                  <a:moveTo>
                    <a:pt x="508" y="422"/>
                  </a:moveTo>
                  <a:cubicBezTo>
                    <a:pt x="496" y="435"/>
                    <a:pt x="496" y="435"/>
                    <a:pt x="496" y="435"/>
                  </a:cubicBezTo>
                  <a:cubicBezTo>
                    <a:pt x="495" y="435"/>
                    <a:pt x="494" y="436"/>
                    <a:pt x="493" y="437"/>
                  </a:cubicBezTo>
                  <a:cubicBezTo>
                    <a:pt x="494" y="442"/>
                    <a:pt x="494" y="447"/>
                    <a:pt x="494" y="452"/>
                  </a:cubicBezTo>
                  <a:cubicBezTo>
                    <a:pt x="496" y="453"/>
                    <a:pt x="497" y="453"/>
                    <a:pt x="499" y="454"/>
                  </a:cubicBezTo>
                  <a:cubicBezTo>
                    <a:pt x="501" y="454"/>
                    <a:pt x="502" y="454"/>
                    <a:pt x="504" y="454"/>
                  </a:cubicBezTo>
                  <a:cubicBezTo>
                    <a:pt x="507" y="454"/>
                    <a:pt x="511" y="453"/>
                    <a:pt x="515" y="452"/>
                  </a:cubicBezTo>
                  <a:cubicBezTo>
                    <a:pt x="516" y="452"/>
                    <a:pt x="517" y="452"/>
                    <a:pt x="518" y="452"/>
                  </a:cubicBezTo>
                  <a:cubicBezTo>
                    <a:pt x="518" y="452"/>
                    <a:pt x="518" y="452"/>
                    <a:pt x="518" y="452"/>
                  </a:cubicBezTo>
                  <a:cubicBezTo>
                    <a:pt x="518" y="452"/>
                    <a:pt x="518" y="452"/>
                    <a:pt x="518" y="452"/>
                  </a:cubicBezTo>
                  <a:cubicBezTo>
                    <a:pt x="518" y="452"/>
                    <a:pt x="518" y="452"/>
                    <a:pt x="519" y="452"/>
                  </a:cubicBezTo>
                  <a:cubicBezTo>
                    <a:pt x="521" y="452"/>
                    <a:pt x="523" y="452"/>
                    <a:pt x="525" y="454"/>
                  </a:cubicBezTo>
                  <a:cubicBezTo>
                    <a:pt x="524" y="448"/>
                    <a:pt x="521" y="442"/>
                    <a:pt x="518" y="437"/>
                  </a:cubicBezTo>
                  <a:cubicBezTo>
                    <a:pt x="508" y="422"/>
                    <a:pt x="508" y="422"/>
                    <a:pt x="508" y="422"/>
                  </a:cubicBezTo>
                  <a:moveTo>
                    <a:pt x="260" y="407"/>
                  </a:moveTo>
                  <a:cubicBezTo>
                    <a:pt x="259" y="411"/>
                    <a:pt x="254" y="415"/>
                    <a:pt x="255" y="419"/>
                  </a:cubicBezTo>
                  <a:cubicBezTo>
                    <a:pt x="255" y="419"/>
                    <a:pt x="255" y="419"/>
                    <a:pt x="256" y="420"/>
                  </a:cubicBezTo>
                  <a:cubicBezTo>
                    <a:pt x="259" y="416"/>
                    <a:pt x="262" y="412"/>
                    <a:pt x="266" y="408"/>
                  </a:cubicBezTo>
                  <a:cubicBezTo>
                    <a:pt x="264" y="408"/>
                    <a:pt x="262" y="407"/>
                    <a:pt x="260" y="407"/>
                  </a:cubicBezTo>
                  <a:moveTo>
                    <a:pt x="0" y="349"/>
                  </a:moveTo>
                  <a:cubicBezTo>
                    <a:pt x="6" y="355"/>
                    <a:pt x="11" y="361"/>
                    <a:pt x="17" y="367"/>
                  </a:cubicBezTo>
                  <a:cubicBezTo>
                    <a:pt x="26" y="378"/>
                    <a:pt x="35" y="389"/>
                    <a:pt x="40" y="401"/>
                  </a:cubicBezTo>
                  <a:cubicBezTo>
                    <a:pt x="47" y="414"/>
                    <a:pt x="49" y="428"/>
                    <a:pt x="54" y="442"/>
                  </a:cubicBezTo>
                  <a:cubicBezTo>
                    <a:pt x="57" y="451"/>
                    <a:pt x="62" y="460"/>
                    <a:pt x="69" y="468"/>
                  </a:cubicBezTo>
                  <a:cubicBezTo>
                    <a:pt x="69" y="468"/>
                    <a:pt x="69" y="468"/>
                    <a:pt x="69" y="468"/>
                  </a:cubicBezTo>
                  <a:cubicBezTo>
                    <a:pt x="69" y="469"/>
                    <a:pt x="69" y="469"/>
                    <a:pt x="69" y="469"/>
                  </a:cubicBezTo>
                  <a:cubicBezTo>
                    <a:pt x="70" y="469"/>
                    <a:pt x="70" y="469"/>
                    <a:pt x="70" y="469"/>
                  </a:cubicBezTo>
                  <a:cubicBezTo>
                    <a:pt x="70" y="469"/>
                    <a:pt x="70" y="469"/>
                    <a:pt x="70" y="469"/>
                  </a:cubicBezTo>
                  <a:cubicBezTo>
                    <a:pt x="72" y="472"/>
                    <a:pt x="75" y="474"/>
                    <a:pt x="78" y="477"/>
                  </a:cubicBezTo>
                  <a:cubicBezTo>
                    <a:pt x="78" y="477"/>
                    <a:pt x="78" y="477"/>
                    <a:pt x="78" y="477"/>
                  </a:cubicBezTo>
                  <a:cubicBezTo>
                    <a:pt x="78" y="477"/>
                    <a:pt x="78" y="477"/>
                    <a:pt x="78" y="477"/>
                  </a:cubicBezTo>
                  <a:cubicBezTo>
                    <a:pt x="78" y="477"/>
                    <a:pt x="78" y="477"/>
                    <a:pt x="78" y="477"/>
                  </a:cubicBezTo>
                  <a:cubicBezTo>
                    <a:pt x="79" y="478"/>
                    <a:pt x="80" y="479"/>
                    <a:pt x="81" y="480"/>
                  </a:cubicBezTo>
                  <a:cubicBezTo>
                    <a:pt x="81" y="481"/>
                    <a:pt x="81" y="481"/>
                    <a:pt x="81" y="481"/>
                  </a:cubicBezTo>
                  <a:cubicBezTo>
                    <a:pt x="80" y="479"/>
                    <a:pt x="80" y="476"/>
                    <a:pt x="80" y="474"/>
                  </a:cubicBezTo>
                  <a:cubicBezTo>
                    <a:pt x="80" y="474"/>
                    <a:pt x="80" y="474"/>
                    <a:pt x="80" y="474"/>
                  </a:cubicBezTo>
                  <a:cubicBezTo>
                    <a:pt x="80" y="472"/>
                    <a:pt x="79" y="471"/>
                    <a:pt x="79" y="469"/>
                  </a:cubicBezTo>
                  <a:cubicBezTo>
                    <a:pt x="79" y="468"/>
                    <a:pt x="79" y="468"/>
                    <a:pt x="79" y="468"/>
                  </a:cubicBezTo>
                  <a:cubicBezTo>
                    <a:pt x="79" y="468"/>
                    <a:pt x="79" y="468"/>
                    <a:pt x="79" y="468"/>
                  </a:cubicBezTo>
                  <a:cubicBezTo>
                    <a:pt x="79" y="465"/>
                    <a:pt x="78" y="461"/>
                    <a:pt x="77" y="458"/>
                  </a:cubicBezTo>
                  <a:cubicBezTo>
                    <a:pt x="77" y="457"/>
                    <a:pt x="77" y="456"/>
                    <a:pt x="76" y="456"/>
                  </a:cubicBezTo>
                  <a:cubicBezTo>
                    <a:pt x="76" y="456"/>
                    <a:pt x="76" y="456"/>
                    <a:pt x="76" y="456"/>
                  </a:cubicBezTo>
                  <a:cubicBezTo>
                    <a:pt x="73" y="450"/>
                    <a:pt x="69" y="446"/>
                    <a:pt x="65" y="442"/>
                  </a:cubicBezTo>
                  <a:cubicBezTo>
                    <a:pt x="54" y="429"/>
                    <a:pt x="48" y="411"/>
                    <a:pt x="43" y="393"/>
                  </a:cubicBezTo>
                  <a:cubicBezTo>
                    <a:pt x="41" y="387"/>
                    <a:pt x="40" y="382"/>
                    <a:pt x="38" y="376"/>
                  </a:cubicBezTo>
                  <a:cubicBezTo>
                    <a:pt x="32" y="369"/>
                    <a:pt x="26" y="363"/>
                    <a:pt x="17" y="358"/>
                  </a:cubicBezTo>
                  <a:cubicBezTo>
                    <a:pt x="14" y="355"/>
                    <a:pt x="8" y="352"/>
                    <a:pt x="0" y="349"/>
                  </a:cubicBezTo>
                  <a:moveTo>
                    <a:pt x="189" y="320"/>
                  </a:moveTo>
                  <a:cubicBezTo>
                    <a:pt x="194" y="328"/>
                    <a:pt x="194" y="341"/>
                    <a:pt x="192" y="351"/>
                  </a:cubicBezTo>
                  <a:cubicBezTo>
                    <a:pt x="188" y="363"/>
                    <a:pt x="182" y="374"/>
                    <a:pt x="176" y="385"/>
                  </a:cubicBezTo>
                  <a:cubicBezTo>
                    <a:pt x="169" y="397"/>
                    <a:pt x="161" y="409"/>
                    <a:pt x="152" y="419"/>
                  </a:cubicBezTo>
                  <a:cubicBezTo>
                    <a:pt x="142" y="429"/>
                    <a:pt x="130" y="436"/>
                    <a:pt x="118" y="445"/>
                  </a:cubicBezTo>
                  <a:cubicBezTo>
                    <a:pt x="111" y="451"/>
                    <a:pt x="103" y="458"/>
                    <a:pt x="98" y="468"/>
                  </a:cubicBezTo>
                  <a:cubicBezTo>
                    <a:pt x="98" y="468"/>
                    <a:pt x="98" y="468"/>
                    <a:pt x="98" y="468"/>
                  </a:cubicBezTo>
                  <a:cubicBezTo>
                    <a:pt x="97" y="469"/>
                    <a:pt x="97" y="469"/>
                    <a:pt x="97" y="469"/>
                  </a:cubicBezTo>
                  <a:cubicBezTo>
                    <a:pt x="96" y="471"/>
                    <a:pt x="95" y="473"/>
                    <a:pt x="94" y="476"/>
                  </a:cubicBezTo>
                  <a:cubicBezTo>
                    <a:pt x="93" y="479"/>
                    <a:pt x="92" y="481"/>
                    <a:pt x="90" y="483"/>
                  </a:cubicBezTo>
                  <a:cubicBezTo>
                    <a:pt x="91" y="483"/>
                    <a:pt x="92" y="482"/>
                    <a:pt x="94" y="481"/>
                  </a:cubicBezTo>
                  <a:cubicBezTo>
                    <a:pt x="94" y="481"/>
                    <a:pt x="94" y="481"/>
                    <a:pt x="94" y="481"/>
                  </a:cubicBezTo>
                  <a:cubicBezTo>
                    <a:pt x="95" y="481"/>
                    <a:pt x="95" y="480"/>
                    <a:pt x="96" y="480"/>
                  </a:cubicBezTo>
                  <a:cubicBezTo>
                    <a:pt x="96" y="480"/>
                    <a:pt x="96" y="480"/>
                    <a:pt x="96" y="480"/>
                  </a:cubicBezTo>
                  <a:cubicBezTo>
                    <a:pt x="98" y="479"/>
                    <a:pt x="99" y="479"/>
                    <a:pt x="101" y="478"/>
                  </a:cubicBezTo>
                  <a:cubicBezTo>
                    <a:pt x="101" y="478"/>
                    <a:pt x="101" y="478"/>
                    <a:pt x="101" y="478"/>
                  </a:cubicBezTo>
                  <a:cubicBezTo>
                    <a:pt x="101" y="478"/>
                    <a:pt x="101" y="478"/>
                    <a:pt x="101" y="478"/>
                  </a:cubicBezTo>
                  <a:cubicBezTo>
                    <a:pt x="101" y="478"/>
                    <a:pt x="101" y="478"/>
                    <a:pt x="102" y="478"/>
                  </a:cubicBezTo>
                  <a:cubicBezTo>
                    <a:pt x="105" y="476"/>
                    <a:pt x="108" y="474"/>
                    <a:pt x="111" y="472"/>
                  </a:cubicBezTo>
                  <a:cubicBezTo>
                    <a:pt x="111" y="472"/>
                    <a:pt x="112" y="471"/>
                    <a:pt x="112" y="471"/>
                  </a:cubicBezTo>
                  <a:cubicBezTo>
                    <a:pt x="112" y="471"/>
                    <a:pt x="112" y="471"/>
                    <a:pt x="112" y="471"/>
                  </a:cubicBezTo>
                  <a:cubicBezTo>
                    <a:pt x="117" y="466"/>
                    <a:pt x="119" y="461"/>
                    <a:pt x="122" y="455"/>
                  </a:cubicBezTo>
                  <a:cubicBezTo>
                    <a:pt x="130" y="441"/>
                    <a:pt x="145" y="429"/>
                    <a:pt x="160" y="418"/>
                  </a:cubicBezTo>
                  <a:cubicBezTo>
                    <a:pt x="169" y="413"/>
                    <a:pt x="177" y="407"/>
                    <a:pt x="186" y="402"/>
                  </a:cubicBezTo>
                  <a:cubicBezTo>
                    <a:pt x="195" y="377"/>
                    <a:pt x="202" y="352"/>
                    <a:pt x="203" y="326"/>
                  </a:cubicBezTo>
                  <a:cubicBezTo>
                    <a:pt x="203" y="326"/>
                    <a:pt x="203" y="325"/>
                    <a:pt x="203" y="325"/>
                  </a:cubicBezTo>
                  <a:cubicBezTo>
                    <a:pt x="200" y="324"/>
                    <a:pt x="198" y="323"/>
                    <a:pt x="196" y="322"/>
                  </a:cubicBezTo>
                  <a:cubicBezTo>
                    <a:pt x="193" y="321"/>
                    <a:pt x="191" y="321"/>
                    <a:pt x="189" y="320"/>
                  </a:cubicBezTo>
                  <a:moveTo>
                    <a:pt x="159" y="298"/>
                  </a:moveTo>
                  <a:cubicBezTo>
                    <a:pt x="158" y="298"/>
                    <a:pt x="157" y="298"/>
                    <a:pt x="156" y="299"/>
                  </a:cubicBezTo>
                  <a:cubicBezTo>
                    <a:pt x="164" y="309"/>
                    <a:pt x="175" y="306"/>
                    <a:pt x="184" y="313"/>
                  </a:cubicBezTo>
                  <a:cubicBezTo>
                    <a:pt x="185" y="314"/>
                    <a:pt x="185" y="314"/>
                    <a:pt x="186" y="315"/>
                  </a:cubicBezTo>
                  <a:cubicBezTo>
                    <a:pt x="186" y="314"/>
                    <a:pt x="185" y="313"/>
                    <a:pt x="184" y="312"/>
                  </a:cubicBezTo>
                  <a:cubicBezTo>
                    <a:pt x="178" y="303"/>
                    <a:pt x="169" y="298"/>
                    <a:pt x="159" y="298"/>
                  </a:cubicBezTo>
                  <a:moveTo>
                    <a:pt x="457" y="269"/>
                  </a:moveTo>
                  <a:cubicBezTo>
                    <a:pt x="457" y="269"/>
                    <a:pt x="448" y="276"/>
                    <a:pt x="442" y="281"/>
                  </a:cubicBezTo>
                  <a:cubicBezTo>
                    <a:pt x="462" y="330"/>
                    <a:pt x="458" y="387"/>
                    <a:pt x="452" y="440"/>
                  </a:cubicBezTo>
                  <a:cubicBezTo>
                    <a:pt x="465" y="434"/>
                    <a:pt x="476" y="426"/>
                    <a:pt x="486" y="416"/>
                  </a:cubicBezTo>
                  <a:cubicBezTo>
                    <a:pt x="488" y="419"/>
                    <a:pt x="489" y="423"/>
                    <a:pt x="491" y="426"/>
                  </a:cubicBezTo>
                  <a:cubicBezTo>
                    <a:pt x="493" y="380"/>
                    <a:pt x="491" y="327"/>
                    <a:pt x="465" y="283"/>
                  </a:cubicBezTo>
                  <a:cubicBezTo>
                    <a:pt x="457" y="269"/>
                    <a:pt x="457" y="269"/>
                    <a:pt x="457" y="269"/>
                  </a:cubicBezTo>
                  <a:moveTo>
                    <a:pt x="61" y="95"/>
                  </a:moveTo>
                  <a:cubicBezTo>
                    <a:pt x="60" y="107"/>
                    <a:pt x="63" y="120"/>
                    <a:pt x="70" y="133"/>
                  </a:cubicBezTo>
                  <a:cubicBezTo>
                    <a:pt x="81" y="152"/>
                    <a:pt x="94" y="169"/>
                    <a:pt x="107" y="185"/>
                  </a:cubicBezTo>
                  <a:cubicBezTo>
                    <a:pt x="112" y="191"/>
                    <a:pt x="116" y="196"/>
                    <a:pt x="121" y="202"/>
                  </a:cubicBezTo>
                  <a:cubicBezTo>
                    <a:pt x="123" y="205"/>
                    <a:pt x="126" y="209"/>
                    <a:pt x="129" y="214"/>
                  </a:cubicBezTo>
                  <a:cubicBezTo>
                    <a:pt x="131" y="217"/>
                    <a:pt x="132" y="220"/>
                    <a:pt x="134" y="223"/>
                  </a:cubicBezTo>
                  <a:cubicBezTo>
                    <a:pt x="137" y="227"/>
                    <a:pt x="139" y="231"/>
                    <a:pt x="142" y="235"/>
                  </a:cubicBezTo>
                  <a:cubicBezTo>
                    <a:pt x="149" y="246"/>
                    <a:pt x="156" y="254"/>
                    <a:pt x="164" y="261"/>
                  </a:cubicBezTo>
                  <a:cubicBezTo>
                    <a:pt x="166" y="263"/>
                    <a:pt x="166" y="263"/>
                    <a:pt x="166" y="263"/>
                  </a:cubicBezTo>
                  <a:cubicBezTo>
                    <a:pt x="169" y="266"/>
                    <a:pt x="174" y="269"/>
                    <a:pt x="178" y="273"/>
                  </a:cubicBezTo>
                  <a:cubicBezTo>
                    <a:pt x="182" y="278"/>
                    <a:pt x="185" y="283"/>
                    <a:pt x="189" y="287"/>
                  </a:cubicBezTo>
                  <a:cubicBezTo>
                    <a:pt x="194" y="293"/>
                    <a:pt x="198" y="298"/>
                    <a:pt x="201" y="304"/>
                  </a:cubicBezTo>
                  <a:cubicBezTo>
                    <a:pt x="201" y="305"/>
                    <a:pt x="202" y="307"/>
                    <a:pt x="203" y="309"/>
                  </a:cubicBezTo>
                  <a:cubicBezTo>
                    <a:pt x="202" y="295"/>
                    <a:pt x="199" y="282"/>
                    <a:pt x="194" y="270"/>
                  </a:cubicBezTo>
                  <a:cubicBezTo>
                    <a:pt x="188" y="256"/>
                    <a:pt x="176" y="247"/>
                    <a:pt x="169" y="235"/>
                  </a:cubicBezTo>
                  <a:cubicBezTo>
                    <a:pt x="163" y="230"/>
                    <a:pt x="157" y="225"/>
                    <a:pt x="153" y="221"/>
                  </a:cubicBezTo>
                  <a:cubicBezTo>
                    <a:pt x="153" y="221"/>
                    <a:pt x="153" y="221"/>
                    <a:pt x="153" y="221"/>
                  </a:cubicBezTo>
                  <a:cubicBezTo>
                    <a:pt x="145" y="214"/>
                    <a:pt x="139" y="207"/>
                    <a:pt x="133" y="198"/>
                  </a:cubicBezTo>
                  <a:cubicBezTo>
                    <a:pt x="129" y="192"/>
                    <a:pt x="125" y="185"/>
                    <a:pt x="121" y="178"/>
                  </a:cubicBezTo>
                  <a:cubicBezTo>
                    <a:pt x="118" y="174"/>
                    <a:pt x="115" y="169"/>
                    <a:pt x="112" y="165"/>
                  </a:cubicBezTo>
                  <a:cubicBezTo>
                    <a:pt x="95" y="143"/>
                    <a:pt x="76" y="122"/>
                    <a:pt x="63" y="98"/>
                  </a:cubicBezTo>
                  <a:cubicBezTo>
                    <a:pt x="62" y="97"/>
                    <a:pt x="62" y="96"/>
                    <a:pt x="61" y="95"/>
                  </a:cubicBezTo>
                  <a:moveTo>
                    <a:pt x="407" y="87"/>
                  </a:moveTo>
                  <a:cubicBezTo>
                    <a:pt x="406" y="87"/>
                    <a:pt x="404" y="87"/>
                    <a:pt x="403" y="88"/>
                  </a:cubicBezTo>
                  <a:cubicBezTo>
                    <a:pt x="405" y="96"/>
                    <a:pt x="406" y="106"/>
                    <a:pt x="411" y="112"/>
                  </a:cubicBezTo>
                  <a:cubicBezTo>
                    <a:pt x="417" y="120"/>
                    <a:pt x="431" y="121"/>
                    <a:pt x="436" y="131"/>
                  </a:cubicBezTo>
                  <a:cubicBezTo>
                    <a:pt x="443" y="144"/>
                    <a:pt x="427" y="164"/>
                    <a:pt x="437" y="176"/>
                  </a:cubicBezTo>
                  <a:cubicBezTo>
                    <a:pt x="440" y="180"/>
                    <a:pt x="444" y="182"/>
                    <a:pt x="447" y="185"/>
                  </a:cubicBezTo>
                  <a:cubicBezTo>
                    <a:pt x="453" y="192"/>
                    <a:pt x="452" y="203"/>
                    <a:pt x="446" y="210"/>
                  </a:cubicBezTo>
                  <a:cubicBezTo>
                    <a:pt x="441" y="217"/>
                    <a:pt x="432" y="221"/>
                    <a:pt x="424" y="224"/>
                  </a:cubicBezTo>
                  <a:cubicBezTo>
                    <a:pt x="420" y="226"/>
                    <a:pt x="415" y="227"/>
                    <a:pt x="413" y="231"/>
                  </a:cubicBezTo>
                  <a:cubicBezTo>
                    <a:pt x="409" y="240"/>
                    <a:pt x="410" y="245"/>
                    <a:pt x="402" y="250"/>
                  </a:cubicBezTo>
                  <a:cubicBezTo>
                    <a:pt x="396" y="255"/>
                    <a:pt x="388" y="258"/>
                    <a:pt x="380" y="259"/>
                  </a:cubicBezTo>
                  <a:cubicBezTo>
                    <a:pt x="359" y="264"/>
                    <a:pt x="338" y="265"/>
                    <a:pt x="316" y="265"/>
                  </a:cubicBezTo>
                  <a:cubicBezTo>
                    <a:pt x="310" y="265"/>
                    <a:pt x="303" y="265"/>
                    <a:pt x="296" y="265"/>
                  </a:cubicBezTo>
                  <a:cubicBezTo>
                    <a:pt x="293" y="265"/>
                    <a:pt x="289" y="265"/>
                    <a:pt x="285" y="265"/>
                  </a:cubicBezTo>
                  <a:cubicBezTo>
                    <a:pt x="282" y="265"/>
                    <a:pt x="278" y="265"/>
                    <a:pt x="275" y="265"/>
                  </a:cubicBezTo>
                  <a:cubicBezTo>
                    <a:pt x="274" y="265"/>
                    <a:pt x="274" y="265"/>
                    <a:pt x="274" y="265"/>
                  </a:cubicBezTo>
                  <a:cubicBezTo>
                    <a:pt x="263" y="265"/>
                    <a:pt x="253" y="265"/>
                    <a:pt x="243" y="263"/>
                  </a:cubicBezTo>
                  <a:cubicBezTo>
                    <a:pt x="237" y="265"/>
                    <a:pt x="231" y="267"/>
                    <a:pt x="226" y="271"/>
                  </a:cubicBezTo>
                  <a:cubicBezTo>
                    <a:pt x="215" y="282"/>
                    <a:pt x="217" y="316"/>
                    <a:pt x="215" y="331"/>
                  </a:cubicBezTo>
                  <a:cubicBezTo>
                    <a:pt x="212" y="352"/>
                    <a:pt x="208" y="374"/>
                    <a:pt x="203" y="395"/>
                  </a:cubicBezTo>
                  <a:cubicBezTo>
                    <a:pt x="205" y="395"/>
                    <a:pt x="207" y="394"/>
                    <a:pt x="209" y="394"/>
                  </a:cubicBezTo>
                  <a:cubicBezTo>
                    <a:pt x="214" y="392"/>
                    <a:pt x="220" y="392"/>
                    <a:pt x="226" y="392"/>
                  </a:cubicBezTo>
                  <a:cubicBezTo>
                    <a:pt x="233" y="392"/>
                    <a:pt x="239" y="392"/>
                    <a:pt x="244" y="394"/>
                  </a:cubicBezTo>
                  <a:cubicBezTo>
                    <a:pt x="246" y="383"/>
                    <a:pt x="248" y="372"/>
                    <a:pt x="250" y="361"/>
                  </a:cubicBezTo>
                  <a:cubicBezTo>
                    <a:pt x="250" y="356"/>
                    <a:pt x="251" y="350"/>
                    <a:pt x="251" y="344"/>
                  </a:cubicBezTo>
                  <a:cubicBezTo>
                    <a:pt x="251" y="335"/>
                    <a:pt x="252" y="314"/>
                    <a:pt x="256" y="310"/>
                  </a:cubicBezTo>
                  <a:cubicBezTo>
                    <a:pt x="258" y="309"/>
                    <a:pt x="260" y="308"/>
                    <a:pt x="264" y="306"/>
                  </a:cubicBezTo>
                  <a:cubicBezTo>
                    <a:pt x="264" y="306"/>
                    <a:pt x="264" y="306"/>
                    <a:pt x="264" y="306"/>
                  </a:cubicBezTo>
                  <a:cubicBezTo>
                    <a:pt x="274" y="307"/>
                    <a:pt x="283" y="308"/>
                    <a:pt x="294" y="308"/>
                  </a:cubicBezTo>
                  <a:cubicBezTo>
                    <a:pt x="294" y="308"/>
                    <a:pt x="294" y="308"/>
                    <a:pt x="295" y="308"/>
                  </a:cubicBezTo>
                  <a:cubicBezTo>
                    <a:pt x="300" y="308"/>
                    <a:pt x="300" y="308"/>
                    <a:pt x="300" y="308"/>
                  </a:cubicBezTo>
                  <a:cubicBezTo>
                    <a:pt x="302" y="308"/>
                    <a:pt x="305" y="308"/>
                    <a:pt x="307" y="308"/>
                  </a:cubicBezTo>
                  <a:cubicBezTo>
                    <a:pt x="310" y="308"/>
                    <a:pt x="313" y="308"/>
                    <a:pt x="316" y="308"/>
                  </a:cubicBezTo>
                  <a:cubicBezTo>
                    <a:pt x="323" y="308"/>
                    <a:pt x="330" y="308"/>
                    <a:pt x="336" y="308"/>
                  </a:cubicBezTo>
                  <a:cubicBezTo>
                    <a:pt x="349" y="308"/>
                    <a:pt x="362" y="307"/>
                    <a:pt x="375" y="306"/>
                  </a:cubicBezTo>
                  <a:cubicBezTo>
                    <a:pt x="394" y="291"/>
                    <a:pt x="414" y="277"/>
                    <a:pt x="433" y="262"/>
                  </a:cubicBezTo>
                  <a:cubicBezTo>
                    <a:pt x="436" y="268"/>
                    <a:pt x="439" y="273"/>
                    <a:pt x="441" y="279"/>
                  </a:cubicBezTo>
                  <a:cubicBezTo>
                    <a:pt x="443" y="276"/>
                    <a:pt x="444" y="274"/>
                    <a:pt x="444" y="271"/>
                  </a:cubicBezTo>
                  <a:cubicBezTo>
                    <a:pt x="445" y="270"/>
                    <a:pt x="445" y="268"/>
                    <a:pt x="446" y="267"/>
                  </a:cubicBezTo>
                  <a:cubicBezTo>
                    <a:pt x="447" y="267"/>
                    <a:pt x="449" y="266"/>
                    <a:pt x="449" y="266"/>
                  </a:cubicBezTo>
                  <a:cubicBezTo>
                    <a:pt x="459" y="262"/>
                    <a:pt x="470" y="257"/>
                    <a:pt x="478" y="247"/>
                  </a:cubicBezTo>
                  <a:cubicBezTo>
                    <a:pt x="488" y="234"/>
                    <a:pt x="489" y="215"/>
                    <a:pt x="478" y="204"/>
                  </a:cubicBezTo>
                  <a:cubicBezTo>
                    <a:pt x="476" y="201"/>
                    <a:pt x="473" y="199"/>
                    <a:pt x="471" y="197"/>
                  </a:cubicBezTo>
                  <a:cubicBezTo>
                    <a:pt x="470" y="197"/>
                    <a:pt x="469" y="196"/>
                    <a:pt x="468" y="195"/>
                  </a:cubicBezTo>
                  <a:cubicBezTo>
                    <a:pt x="468" y="194"/>
                    <a:pt x="469" y="188"/>
                    <a:pt x="470" y="185"/>
                  </a:cubicBezTo>
                  <a:cubicBezTo>
                    <a:pt x="472" y="176"/>
                    <a:pt x="475" y="163"/>
                    <a:pt x="469" y="152"/>
                  </a:cubicBezTo>
                  <a:cubicBezTo>
                    <a:pt x="464" y="143"/>
                    <a:pt x="456" y="139"/>
                    <a:pt x="450" y="136"/>
                  </a:cubicBezTo>
                  <a:cubicBezTo>
                    <a:pt x="447" y="134"/>
                    <a:pt x="443" y="133"/>
                    <a:pt x="442" y="131"/>
                  </a:cubicBezTo>
                  <a:cubicBezTo>
                    <a:pt x="441" y="130"/>
                    <a:pt x="440" y="124"/>
                    <a:pt x="439" y="121"/>
                  </a:cubicBezTo>
                  <a:cubicBezTo>
                    <a:pt x="436" y="110"/>
                    <a:pt x="432" y="90"/>
                    <a:pt x="411" y="88"/>
                  </a:cubicBezTo>
                  <a:cubicBezTo>
                    <a:pt x="409" y="87"/>
                    <a:pt x="408" y="87"/>
                    <a:pt x="407" y="87"/>
                  </a:cubicBezTo>
                  <a:moveTo>
                    <a:pt x="280" y="0"/>
                  </a:moveTo>
                  <a:cubicBezTo>
                    <a:pt x="278" y="0"/>
                    <a:pt x="276" y="0"/>
                    <a:pt x="274" y="1"/>
                  </a:cubicBezTo>
                  <a:cubicBezTo>
                    <a:pt x="273" y="1"/>
                    <a:pt x="271" y="1"/>
                    <a:pt x="269" y="2"/>
                  </a:cubicBezTo>
                  <a:cubicBezTo>
                    <a:pt x="264" y="4"/>
                    <a:pt x="259" y="7"/>
                    <a:pt x="255" y="10"/>
                  </a:cubicBezTo>
                  <a:cubicBezTo>
                    <a:pt x="253" y="12"/>
                    <a:pt x="252" y="13"/>
                    <a:pt x="250" y="14"/>
                  </a:cubicBezTo>
                  <a:cubicBezTo>
                    <a:pt x="249" y="14"/>
                    <a:pt x="248" y="15"/>
                    <a:pt x="247" y="15"/>
                  </a:cubicBezTo>
                  <a:cubicBezTo>
                    <a:pt x="244" y="16"/>
                    <a:pt x="240" y="17"/>
                    <a:pt x="237" y="18"/>
                  </a:cubicBezTo>
                  <a:cubicBezTo>
                    <a:pt x="233" y="19"/>
                    <a:pt x="229" y="20"/>
                    <a:pt x="224" y="21"/>
                  </a:cubicBezTo>
                  <a:cubicBezTo>
                    <a:pt x="218" y="23"/>
                    <a:pt x="213" y="26"/>
                    <a:pt x="209" y="30"/>
                  </a:cubicBezTo>
                  <a:cubicBezTo>
                    <a:pt x="206" y="33"/>
                    <a:pt x="204" y="36"/>
                    <a:pt x="202" y="39"/>
                  </a:cubicBezTo>
                  <a:cubicBezTo>
                    <a:pt x="200" y="38"/>
                    <a:pt x="199" y="37"/>
                    <a:pt x="197" y="36"/>
                  </a:cubicBezTo>
                  <a:cubicBezTo>
                    <a:pt x="196" y="35"/>
                    <a:pt x="194" y="35"/>
                    <a:pt x="193" y="34"/>
                  </a:cubicBezTo>
                  <a:cubicBezTo>
                    <a:pt x="188" y="31"/>
                    <a:pt x="182" y="27"/>
                    <a:pt x="176" y="24"/>
                  </a:cubicBezTo>
                  <a:cubicBezTo>
                    <a:pt x="194" y="39"/>
                    <a:pt x="199" y="62"/>
                    <a:pt x="199" y="85"/>
                  </a:cubicBezTo>
                  <a:cubicBezTo>
                    <a:pt x="199" y="92"/>
                    <a:pt x="198" y="99"/>
                    <a:pt x="198" y="105"/>
                  </a:cubicBezTo>
                  <a:cubicBezTo>
                    <a:pt x="196" y="131"/>
                    <a:pt x="194" y="157"/>
                    <a:pt x="192" y="183"/>
                  </a:cubicBezTo>
                  <a:cubicBezTo>
                    <a:pt x="192" y="183"/>
                    <a:pt x="192" y="183"/>
                    <a:pt x="192" y="183"/>
                  </a:cubicBezTo>
                  <a:cubicBezTo>
                    <a:pt x="192" y="183"/>
                    <a:pt x="192" y="183"/>
                    <a:pt x="192" y="183"/>
                  </a:cubicBezTo>
                  <a:cubicBezTo>
                    <a:pt x="191" y="201"/>
                    <a:pt x="190" y="220"/>
                    <a:pt x="200" y="234"/>
                  </a:cubicBezTo>
                  <a:cubicBezTo>
                    <a:pt x="201" y="234"/>
                    <a:pt x="201" y="234"/>
                    <a:pt x="201" y="234"/>
                  </a:cubicBezTo>
                  <a:cubicBezTo>
                    <a:pt x="203" y="233"/>
                    <a:pt x="205" y="233"/>
                    <a:pt x="207" y="233"/>
                  </a:cubicBezTo>
                  <a:cubicBezTo>
                    <a:pt x="207" y="233"/>
                    <a:pt x="207" y="232"/>
                    <a:pt x="207" y="232"/>
                  </a:cubicBezTo>
                  <a:cubicBezTo>
                    <a:pt x="209" y="226"/>
                    <a:pt x="210" y="220"/>
                    <a:pt x="211" y="214"/>
                  </a:cubicBezTo>
                  <a:cubicBezTo>
                    <a:pt x="211" y="220"/>
                    <a:pt x="212" y="227"/>
                    <a:pt x="214" y="233"/>
                  </a:cubicBezTo>
                  <a:cubicBezTo>
                    <a:pt x="216" y="233"/>
                    <a:pt x="217" y="232"/>
                    <a:pt x="218" y="232"/>
                  </a:cubicBezTo>
                  <a:cubicBezTo>
                    <a:pt x="218" y="232"/>
                    <a:pt x="218" y="232"/>
                    <a:pt x="218" y="232"/>
                  </a:cubicBezTo>
                  <a:cubicBezTo>
                    <a:pt x="221" y="232"/>
                    <a:pt x="223" y="232"/>
                    <a:pt x="226" y="232"/>
                  </a:cubicBezTo>
                  <a:cubicBezTo>
                    <a:pt x="229" y="227"/>
                    <a:pt x="232" y="222"/>
                    <a:pt x="234" y="216"/>
                  </a:cubicBezTo>
                  <a:cubicBezTo>
                    <a:pt x="232" y="221"/>
                    <a:pt x="232" y="226"/>
                    <a:pt x="233" y="230"/>
                  </a:cubicBezTo>
                  <a:cubicBezTo>
                    <a:pt x="243" y="227"/>
                    <a:pt x="252" y="222"/>
                    <a:pt x="260" y="215"/>
                  </a:cubicBezTo>
                  <a:cubicBezTo>
                    <a:pt x="272" y="205"/>
                    <a:pt x="283" y="191"/>
                    <a:pt x="291" y="177"/>
                  </a:cubicBezTo>
                  <a:cubicBezTo>
                    <a:pt x="302" y="160"/>
                    <a:pt x="313" y="143"/>
                    <a:pt x="324" y="126"/>
                  </a:cubicBezTo>
                  <a:cubicBezTo>
                    <a:pt x="331" y="116"/>
                    <a:pt x="338" y="105"/>
                    <a:pt x="347" y="96"/>
                  </a:cubicBezTo>
                  <a:cubicBezTo>
                    <a:pt x="352" y="91"/>
                    <a:pt x="366" y="80"/>
                    <a:pt x="378" y="76"/>
                  </a:cubicBezTo>
                  <a:cubicBezTo>
                    <a:pt x="378" y="76"/>
                    <a:pt x="378" y="76"/>
                    <a:pt x="378" y="76"/>
                  </a:cubicBezTo>
                  <a:cubicBezTo>
                    <a:pt x="381" y="74"/>
                    <a:pt x="384" y="73"/>
                    <a:pt x="387" y="73"/>
                  </a:cubicBezTo>
                  <a:cubicBezTo>
                    <a:pt x="387" y="73"/>
                    <a:pt x="388" y="73"/>
                    <a:pt x="388" y="73"/>
                  </a:cubicBezTo>
                  <a:cubicBezTo>
                    <a:pt x="390" y="74"/>
                    <a:pt x="391" y="74"/>
                    <a:pt x="393" y="74"/>
                  </a:cubicBezTo>
                  <a:cubicBezTo>
                    <a:pt x="393" y="74"/>
                    <a:pt x="393" y="73"/>
                    <a:pt x="393" y="72"/>
                  </a:cubicBezTo>
                  <a:cubicBezTo>
                    <a:pt x="392" y="56"/>
                    <a:pt x="382" y="41"/>
                    <a:pt x="366" y="32"/>
                  </a:cubicBezTo>
                  <a:cubicBezTo>
                    <a:pt x="356" y="27"/>
                    <a:pt x="346" y="26"/>
                    <a:pt x="337" y="25"/>
                  </a:cubicBezTo>
                  <a:cubicBezTo>
                    <a:pt x="331" y="24"/>
                    <a:pt x="325" y="23"/>
                    <a:pt x="321" y="21"/>
                  </a:cubicBezTo>
                  <a:cubicBezTo>
                    <a:pt x="318" y="20"/>
                    <a:pt x="314" y="17"/>
                    <a:pt x="310" y="14"/>
                  </a:cubicBezTo>
                  <a:cubicBezTo>
                    <a:pt x="303" y="8"/>
                    <a:pt x="293" y="0"/>
                    <a:pt x="280" y="0"/>
                  </a:cubicBezTo>
                </a:path>
              </a:pathLst>
            </a:custGeom>
            <a:solidFill>
              <a:srgbClr val="1270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4" name="Freeform 495"/>
            <p:cNvSpPr/>
            <p:nvPr/>
          </p:nvSpPr>
          <p:spPr bwMode="auto">
            <a:xfrm>
              <a:off x="204788" y="5462588"/>
              <a:ext cx="587375" cy="927100"/>
            </a:xfrm>
            <a:custGeom>
              <a:avLst/>
              <a:gdLst>
                <a:gd name="T0" fmla="*/ 147 w 156"/>
                <a:gd name="T1" fmla="*/ 101 h 247"/>
                <a:gd name="T2" fmla="*/ 141 w 156"/>
                <a:gd name="T3" fmla="*/ 179 h 247"/>
                <a:gd name="T4" fmla="*/ 141 w 156"/>
                <a:gd name="T5" fmla="*/ 179 h 247"/>
                <a:gd name="T6" fmla="*/ 149 w 156"/>
                <a:gd name="T7" fmla="*/ 230 h 247"/>
                <a:gd name="T8" fmla="*/ 151 w 156"/>
                <a:gd name="T9" fmla="*/ 232 h 247"/>
                <a:gd name="T10" fmla="*/ 155 w 156"/>
                <a:gd name="T11" fmla="*/ 243 h 247"/>
                <a:gd name="T12" fmla="*/ 144 w 156"/>
                <a:gd name="T13" fmla="*/ 246 h 247"/>
                <a:gd name="T14" fmla="*/ 125 w 156"/>
                <a:gd name="T15" fmla="*/ 236 h 247"/>
                <a:gd name="T16" fmla="*/ 102 w 156"/>
                <a:gd name="T17" fmla="*/ 217 h 247"/>
                <a:gd name="T18" fmla="*/ 82 w 156"/>
                <a:gd name="T19" fmla="*/ 194 h 247"/>
                <a:gd name="T20" fmla="*/ 70 w 156"/>
                <a:gd name="T21" fmla="*/ 174 h 247"/>
                <a:gd name="T22" fmla="*/ 61 w 156"/>
                <a:gd name="T23" fmla="*/ 161 h 247"/>
                <a:gd name="T24" fmla="*/ 12 w 156"/>
                <a:gd name="T25" fmla="*/ 94 h 247"/>
                <a:gd name="T26" fmla="*/ 9 w 156"/>
                <a:gd name="T27" fmla="*/ 48 h 247"/>
                <a:gd name="T28" fmla="*/ 34 w 156"/>
                <a:gd name="T29" fmla="*/ 19 h 247"/>
                <a:gd name="T30" fmla="*/ 44 w 156"/>
                <a:gd name="T31" fmla="*/ 4 h 247"/>
                <a:gd name="T32" fmla="*/ 56 w 156"/>
                <a:gd name="T33" fmla="*/ 4 h 247"/>
                <a:gd name="T34" fmla="*/ 66 w 156"/>
                <a:gd name="T35" fmla="*/ 4 h 247"/>
                <a:gd name="T36" fmla="*/ 86 w 156"/>
                <a:gd name="T37" fmla="*/ 1 h 247"/>
                <a:gd name="T38" fmla="*/ 119 w 156"/>
                <a:gd name="T39" fmla="*/ 16 h 247"/>
                <a:gd name="T40" fmla="*/ 124 w 156"/>
                <a:gd name="T41" fmla="*/ 20 h 247"/>
                <a:gd name="T42" fmla="*/ 147 w 156"/>
                <a:gd name="T43" fmla="*/ 101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56" h="246">
                  <a:moveTo>
                    <a:pt x="147" y="101"/>
                  </a:moveTo>
                  <a:cubicBezTo>
                    <a:pt x="145" y="127"/>
                    <a:pt x="143" y="153"/>
                    <a:pt x="141" y="179"/>
                  </a:cubicBezTo>
                  <a:cubicBezTo>
                    <a:pt x="141" y="179"/>
                    <a:pt x="141" y="179"/>
                    <a:pt x="141" y="179"/>
                  </a:cubicBezTo>
                  <a:cubicBezTo>
                    <a:pt x="140" y="197"/>
                    <a:pt x="139" y="216"/>
                    <a:pt x="149" y="230"/>
                  </a:cubicBezTo>
                  <a:cubicBezTo>
                    <a:pt x="150" y="231"/>
                    <a:pt x="150" y="231"/>
                    <a:pt x="151" y="232"/>
                  </a:cubicBezTo>
                  <a:cubicBezTo>
                    <a:pt x="154" y="237"/>
                    <a:pt x="156" y="241"/>
                    <a:pt x="155" y="243"/>
                  </a:cubicBezTo>
                  <a:cubicBezTo>
                    <a:pt x="154" y="246"/>
                    <a:pt x="150" y="247"/>
                    <a:pt x="144" y="246"/>
                  </a:cubicBezTo>
                  <a:cubicBezTo>
                    <a:pt x="139" y="245"/>
                    <a:pt x="132" y="241"/>
                    <a:pt x="125" y="236"/>
                  </a:cubicBezTo>
                  <a:cubicBezTo>
                    <a:pt x="116" y="230"/>
                    <a:pt x="108" y="222"/>
                    <a:pt x="102" y="217"/>
                  </a:cubicBezTo>
                  <a:cubicBezTo>
                    <a:pt x="94" y="210"/>
                    <a:pt x="88" y="203"/>
                    <a:pt x="82" y="194"/>
                  </a:cubicBezTo>
                  <a:cubicBezTo>
                    <a:pt x="78" y="188"/>
                    <a:pt x="74" y="181"/>
                    <a:pt x="70" y="174"/>
                  </a:cubicBezTo>
                  <a:cubicBezTo>
                    <a:pt x="67" y="170"/>
                    <a:pt x="64" y="165"/>
                    <a:pt x="61" y="161"/>
                  </a:cubicBezTo>
                  <a:cubicBezTo>
                    <a:pt x="44" y="139"/>
                    <a:pt x="25" y="118"/>
                    <a:pt x="12" y="94"/>
                  </a:cubicBezTo>
                  <a:cubicBezTo>
                    <a:pt x="4" y="80"/>
                    <a:pt x="0" y="62"/>
                    <a:pt x="9" y="48"/>
                  </a:cubicBezTo>
                  <a:cubicBezTo>
                    <a:pt x="18" y="34"/>
                    <a:pt x="32" y="36"/>
                    <a:pt x="34" y="19"/>
                  </a:cubicBezTo>
                  <a:cubicBezTo>
                    <a:pt x="35" y="13"/>
                    <a:pt x="38" y="6"/>
                    <a:pt x="44" y="4"/>
                  </a:cubicBezTo>
                  <a:cubicBezTo>
                    <a:pt x="48" y="3"/>
                    <a:pt x="52" y="4"/>
                    <a:pt x="56" y="4"/>
                  </a:cubicBezTo>
                  <a:cubicBezTo>
                    <a:pt x="59" y="4"/>
                    <a:pt x="63" y="5"/>
                    <a:pt x="66" y="4"/>
                  </a:cubicBezTo>
                  <a:cubicBezTo>
                    <a:pt x="72" y="4"/>
                    <a:pt x="79" y="0"/>
                    <a:pt x="86" y="1"/>
                  </a:cubicBezTo>
                  <a:cubicBezTo>
                    <a:pt x="96" y="2"/>
                    <a:pt x="110" y="11"/>
                    <a:pt x="119" y="16"/>
                  </a:cubicBezTo>
                  <a:cubicBezTo>
                    <a:pt x="121" y="17"/>
                    <a:pt x="123" y="19"/>
                    <a:pt x="124" y="20"/>
                  </a:cubicBezTo>
                  <a:cubicBezTo>
                    <a:pt x="149" y="39"/>
                    <a:pt x="149" y="72"/>
                    <a:pt x="147" y="101"/>
                  </a:cubicBezTo>
                </a:path>
              </a:pathLst>
            </a:custGeom>
            <a:solidFill>
              <a:srgbClr val="F3F8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5" name="Freeform 496"/>
            <p:cNvSpPr/>
            <p:nvPr/>
          </p:nvSpPr>
          <p:spPr bwMode="auto">
            <a:xfrm>
              <a:off x="512763" y="6108701"/>
              <a:ext cx="290513" cy="285750"/>
            </a:xfrm>
            <a:custGeom>
              <a:avLst/>
              <a:gdLst>
                <a:gd name="T0" fmla="*/ 56 w 77"/>
                <a:gd name="T1" fmla="*/ 3 h 76"/>
                <a:gd name="T2" fmla="*/ 59 w 77"/>
                <a:gd name="T3" fmla="*/ 7 h 76"/>
                <a:gd name="T4" fmla="*/ 59 w 77"/>
                <a:gd name="T5" fmla="*/ 7 h 76"/>
                <a:gd name="T6" fmla="*/ 69 w 77"/>
                <a:gd name="T7" fmla="*/ 60 h 76"/>
                <a:gd name="T8" fmla="*/ 62 w 77"/>
                <a:gd name="T9" fmla="*/ 74 h 76"/>
                <a:gd name="T10" fmla="*/ 20 w 77"/>
                <a:gd name="T11" fmla="*/ 45 h 76"/>
                <a:gd name="T12" fmla="*/ 0 w 77"/>
                <a:gd name="T13" fmla="*/ 22 h 76"/>
                <a:gd name="T14" fmla="*/ 13 w 77"/>
                <a:gd name="T15" fmla="*/ 15 h 76"/>
                <a:gd name="T16" fmla="*/ 18 w 77"/>
                <a:gd name="T17" fmla="*/ 15 h 76"/>
                <a:gd name="T18" fmla="*/ 25 w 77"/>
                <a:gd name="T19" fmla="*/ 5 h 76"/>
                <a:gd name="T20" fmla="*/ 27 w 77"/>
                <a:gd name="T21" fmla="*/ 2 h 76"/>
                <a:gd name="T22" fmla="*/ 34 w 77"/>
                <a:gd name="T23" fmla="*/ 3 h 76"/>
                <a:gd name="T24" fmla="*/ 41 w 77"/>
                <a:gd name="T25" fmla="*/ 7 h 76"/>
                <a:gd name="T26" fmla="*/ 49 w 77"/>
                <a:gd name="T27" fmla="*/ 1 h 76"/>
                <a:gd name="T28" fmla="*/ 50 w 77"/>
                <a:gd name="T29" fmla="*/ 0 h 76"/>
                <a:gd name="T30" fmla="*/ 56 w 77"/>
                <a:gd name="T31" fmla="*/ 3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7" h="76">
                  <a:moveTo>
                    <a:pt x="56" y="3"/>
                  </a:moveTo>
                  <a:cubicBezTo>
                    <a:pt x="57" y="4"/>
                    <a:pt x="59" y="5"/>
                    <a:pt x="59" y="7"/>
                  </a:cubicBezTo>
                  <a:cubicBezTo>
                    <a:pt x="59" y="7"/>
                    <a:pt x="59" y="7"/>
                    <a:pt x="59" y="7"/>
                  </a:cubicBezTo>
                  <a:cubicBezTo>
                    <a:pt x="58" y="25"/>
                    <a:pt x="57" y="45"/>
                    <a:pt x="69" y="60"/>
                  </a:cubicBezTo>
                  <a:cubicBezTo>
                    <a:pt x="77" y="70"/>
                    <a:pt x="74" y="76"/>
                    <a:pt x="62" y="74"/>
                  </a:cubicBezTo>
                  <a:cubicBezTo>
                    <a:pt x="49" y="71"/>
                    <a:pt x="30" y="54"/>
                    <a:pt x="20" y="45"/>
                  </a:cubicBezTo>
                  <a:cubicBezTo>
                    <a:pt x="12" y="38"/>
                    <a:pt x="6" y="31"/>
                    <a:pt x="0" y="22"/>
                  </a:cubicBezTo>
                  <a:cubicBezTo>
                    <a:pt x="1" y="17"/>
                    <a:pt x="4" y="14"/>
                    <a:pt x="13" y="15"/>
                  </a:cubicBezTo>
                  <a:cubicBezTo>
                    <a:pt x="14" y="15"/>
                    <a:pt x="16" y="16"/>
                    <a:pt x="18" y="15"/>
                  </a:cubicBezTo>
                  <a:cubicBezTo>
                    <a:pt x="22" y="15"/>
                    <a:pt x="24" y="9"/>
                    <a:pt x="25" y="5"/>
                  </a:cubicBezTo>
                  <a:cubicBezTo>
                    <a:pt x="25" y="4"/>
                    <a:pt x="26" y="3"/>
                    <a:pt x="27" y="2"/>
                  </a:cubicBezTo>
                  <a:cubicBezTo>
                    <a:pt x="29" y="0"/>
                    <a:pt x="32" y="1"/>
                    <a:pt x="34" y="3"/>
                  </a:cubicBezTo>
                  <a:cubicBezTo>
                    <a:pt x="36" y="5"/>
                    <a:pt x="38" y="7"/>
                    <a:pt x="41" y="7"/>
                  </a:cubicBezTo>
                  <a:cubicBezTo>
                    <a:pt x="43" y="4"/>
                    <a:pt x="45" y="1"/>
                    <a:pt x="49" y="1"/>
                  </a:cubicBezTo>
                  <a:cubicBezTo>
                    <a:pt x="49" y="0"/>
                    <a:pt x="50" y="0"/>
                    <a:pt x="50" y="0"/>
                  </a:cubicBezTo>
                  <a:cubicBezTo>
                    <a:pt x="53" y="1"/>
                    <a:pt x="54" y="2"/>
                    <a:pt x="56" y="3"/>
                  </a:cubicBezTo>
                </a:path>
              </a:pathLst>
            </a:custGeom>
            <a:solidFill>
              <a:srgbClr val="63CC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6" name="Freeform 497"/>
            <p:cNvSpPr/>
            <p:nvPr/>
          </p:nvSpPr>
          <p:spPr bwMode="auto">
            <a:xfrm>
              <a:off x="754063" y="5721351"/>
              <a:ext cx="962025" cy="725488"/>
            </a:xfrm>
            <a:custGeom>
              <a:avLst/>
              <a:gdLst>
                <a:gd name="T0" fmla="*/ 239 w 256"/>
                <a:gd name="T1" fmla="*/ 58 h 193"/>
                <a:gd name="T2" fmla="*/ 240 w 256"/>
                <a:gd name="T3" fmla="*/ 103 h 193"/>
                <a:gd name="T4" fmla="*/ 250 w 256"/>
                <a:gd name="T5" fmla="*/ 112 h 193"/>
                <a:gd name="T6" fmla="*/ 249 w 256"/>
                <a:gd name="T7" fmla="*/ 137 h 193"/>
                <a:gd name="T8" fmla="*/ 227 w 256"/>
                <a:gd name="T9" fmla="*/ 151 h 193"/>
                <a:gd name="T10" fmla="*/ 216 w 256"/>
                <a:gd name="T11" fmla="*/ 158 h 193"/>
                <a:gd name="T12" fmla="*/ 205 w 256"/>
                <a:gd name="T13" fmla="*/ 177 h 193"/>
                <a:gd name="T14" fmla="*/ 183 w 256"/>
                <a:gd name="T15" fmla="*/ 186 h 193"/>
                <a:gd name="T16" fmla="*/ 99 w 256"/>
                <a:gd name="T17" fmla="*/ 192 h 193"/>
                <a:gd name="T18" fmla="*/ 78 w 256"/>
                <a:gd name="T19" fmla="*/ 192 h 193"/>
                <a:gd name="T20" fmla="*/ 36 w 256"/>
                <a:gd name="T21" fmla="*/ 188 h 193"/>
                <a:gd name="T22" fmla="*/ 33 w 256"/>
                <a:gd name="T23" fmla="*/ 187 h 193"/>
                <a:gd name="T24" fmla="*/ 9 w 256"/>
                <a:gd name="T25" fmla="*/ 174 h 193"/>
                <a:gd name="T26" fmla="*/ 0 w 256"/>
                <a:gd name="T27" fmla="*/ 163 h 193"/>
                <a:gd name="T28" fmla="*/ 3 w 256"/>
                <a:gd name="T29" fmla="*/ 161 h 193"/>
                <a:gd name="T30" fmla="*/ 21 w 256"/>
                <a:gd name="T31" fmla="*/ 159 h 193"/>
                <a:gd name="T32" fmla="*/ 63 w 256"/>
                <a:gd name="T33" fmla="*/ 142 h 193"/>
                <a:gd name="T34" fmla="*/ 94 w 256"/>
                <a:gd name="T35" fmla="*/ 104 h 193"/>
                <a:gd name="T36" fmla="*/ 127 w 256"/>
                <a:gd name="T37" fmla="*/ 53 h 193"/>
                <a:gd name="T38" fmla="*/ 150 w 256"/>
                <a:gd name="T39" fmla="*/ 23 h 193"/>
                <a:gd name="T40" fmla="*/ 181 w 256"/>
                <a:gd name="T41" fmla="*/ 3 h 193"/>
                <a:gd name="T42" fmla="*/ 191 w 256"/>
                <a:gd name="T43" fmla="*/ 0 h 193"/>
                <a:gd name="T44" fmla="*/ 214 w 256"/>
                <a:gd name="T45" fmla="*/ 39 h 193"/>
                <a:gd name="T46" fmla="*/ 239 w 256"/>
                <a:gd name="T47" fmla="*/ 58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56" h="193">
                  <a:moveTo>
                    <a:pt x="239" y="58"/>
                  </a:moveTo>
                  <a:cubicBezTo>
                    <a:pt x="246" y="71"/>
                    <a:pt x="230" y="91"/>
                    <a:pt x="240" y="103"/>
                  </a:cubicBezTo>
                  <a:cubicBezTo>
                    <a:pt x="243" y="107"/>
                    <a:pt x="247" y="109"/>
                    <a:pt x="250" y="112"/>
                  </a:cubicBezTo>
                  <a:cubicBezTo>
                    <a:pt x="256" y="119"/>
                    <a:pt x="255" y="130"/>
                    <a:pt x="249" y="137"/>
                  </a:cubicBezTo>
                  <a:cubicBezTo>
                    <a:pt x="244" y="144"/>
                    <a:pt x="235" y="148"/>
                    <a:pt x="227" y="151"/>
                  </a:cubicBezTo>
                  <a:cubicBezTo>
                    <a:pt x="223" y="153"/>
                    <a:pt x="218" y="154"/>
                    <a:pt x="216" y="158"/>
                  </a:cubicBezTo>
                  <a:cubicBezTo>
                    <a:pt x="212" y="167"/>
                    <a:pt x="213" y="172"/>
                    <a:pt x="205" y="177"/>
                  </a:cubicBezTo>
                  <a:cubicBezTo>
                    <a:pt x="199" y="182"/>
                    <a:pt x="191" y="185"/>
                    <a:pt x="183" y="186"/>
                  </a:cubicBezTo>
                  <a:cubicBezTo>
                    <a:pt x="156" y="192"/>
                    <a:pt x="127" y="193"/>
                    <a:pt x="99" y="192"/>
                  </a:cubicBezTo>
                  <a:cubicBezTo>
                    <a:pt x="92" y="192"/>
                    <a:pt x="85" y="192"/>
                    <a:pt x="78" y="192"/>
                  </a:cubicBezTo>
                  <a:cubicBezTo>
                    <a:pt x="63" y="192"/>
                    <a:pt x="49" y="191"/>
                    <a:pt x="36" y="188"/>
                  </a:cubicBezTo>
                  <a:cubicBezTo>
                    <a:pt x="35" y="188"/>
                    <a:pt x="34" y="188"/>
                    <a:pt x="33" y="187"/>
                  </a:cubicBezTo>
                  <a:cubicBezTo>
                    <a:pt x="24" y="185"/>
                    <a:pt x="16" y="180"/>
                    <a:pt x="9" y="174"/>
                  </a:cubicBezTo>
                  <a:cubicBezTo>
                    <a:pt x="6" y="171"/>
                    <a:pt x="3" y="167"/>
                    <a:pt x="0" y="163"/>
                  </a:cubicBezTo>
                  <a:cubicBezTo>
                    <a:pt x="1" y="162"/>
                    <a:pt x="2" y="162"/>
                    <a:pt x="3" y="161"/>
                  </a:cubicBezTo>
                  <a:cubicBezTo>
                    <a:pt x="9" y="159"/>
                    <a:pt x="15" y="160"/>
                    <a:pt x="21" y="159"/>
                  </a:cubicBezTo>
                  <a:cubicBezTo>
                    <a:pt x="38" y="159"/>
                    <a:pt x="51" y="152"/>
                    <a:pt x="63" y="142"/>
                  </a:cubicBezTo>
                  <a:cubicBezTo>
                    <a:pt x="75" y="132"/>
                    <a:pt x="86" y="118"/>
                    <a:pt x="94" y="104"/>
                  </a:cubicBezTo>
                  <a:cubicBezTo>
                    <a:pt x="105" y="87"/>
                    <a:pt x="116" y="70"/>
                    <a:pt x="127" y="53"/>
                  </a:cubicBezTo>
                  <a:cubicBezTo>
                    <a:pt x="134" y="43"/>
                    <a:pt x="141" y="32"/>
                    <a:pt x="150" y="23"/>
                  </a:cubicBezTo>
                  <a:cubicBezTo>
                    <a:pt x="155" y="18"/>
                    <a:pt x="169" y="7"/>
                    <a:pt x="181" y="3"/>
                  </a:cubicBezTo>
                  <a:cubicBezTo>
                    <a:pt x="185" y="1"/>
                    <a:pt x="188" y="0"/>
                    <a:pt x="191" y="0"/>
                  </a:cubicBezTo>
                  <a:cubicBezTo>
                    <a:pt x="210" y="3"/>
                    <a:pt x="205" y="28"/>
                    <a:pt x="214" y="39"/>
                  </a:cubicBezTo>
                  <a:cubicBezTo>
                    <a:pt x="220" y="47"/>
                    <a:pt x="234" y="48"/>
                    <a:pt x="239" y="58"/>
                  </a:cubicBezTo>
                </a:path>
              </a:pathLst>
            </a:custGeom>
            <a:solidFill>
              <a:srgbClr val="F3F8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7" name="Freeform 498"/>
            <p:cNvSpPr/>
            <p:nvPr/>
          </p:nvSpPr>
          <p:spPr bwMode="auto">
            <a:xfrm>
              <a:off x="754063" y="6254751"/>
              <a:ext cx="357188" cy="188913"/>
            </a:xfrm>
            <a:custGeom>
              <a:avLst/>
              <a:gdLst>
                <a:gd name="T0" fmla="*/ 81 w 95"/>
                <a:gd name="T1" fmla="*/ 3 h 50"/>
                <a:gd name="T2" fmla="*/ 76 w 95"/>
                <a:gd name="T3" fmla="*/ 10 h 50"/>
                <a:gd name="T4" fmla="*/ 68 w 95"/>
                <a:gd name="T5" fmla="*/ 15 h 50"/>
                <a:gd name="T6" fmla="*/ 73 w 95"/>
                <a:gd name="T7" fmla="*/ 24 h 50"/>
                <a:gd name="T8" fmla="*/ 85 w 95"/>
                <a:gd name="T9" fmla="*/ 27 h 50"/>
                <a:gd name="T10" fmla="*/ 95 w 95"/>
                <a:gd name="T11" fmla="*/ 36 h 50"/>
                <a:gd name="T12" fmla="*/ 72 w 95"/>
                <a:gd name="T13" fmla="*/ 46 h 50"/>
                <a:gd name="T14" fmla="*/ 78 w 95"/>
                <a:gd name="T15" fmla="*/ 50 h 50"/>
                <a:gd name="T16" fmla="*/ 36 w 95"/>
                <a:gd name="T17" fmla="*/ 46 h 50"/>
                <a:gd name="T18" fmla="*/ 0 w 95"/>
                <a:gd name="T19" fmla="*/ 21 h 50"/>
                <a:gd name="T20" fmla="*/ 21 w 95"/>
                <a:gd name="T21" fmla="*/ 17 h 50"/>
                <a:gd name="T22" fmla="*/ 63 w 95"/>
                <a:gd name="T23" fmla="*/ 0 h 50"/>
                <a:gd name="T24" fmla="*/ 66 w 95"/>
                <a:gd name="T25" fmla="*/ 2 h 50"/>
                <a:gd name="T26" fmla="*/ 74 w 95"/>
                <a:gd name="T27" fmla="*/ 0 h 50"/>
                <a:gd name="T28" fmla="*/ 81 w 95"/>
                <a:gd name="T29" fmla="*/ 3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5" h="50">
                  <a:moveTo>
                    <a:pt x="81" y="3"/>
                  </a:moveTo>
                  <a:cubicBezTo>
                    <a:pt x="82" y="6"/>
                    <a:pt x="79" y="9"/>
                    <a:pt x="76" y="10"/>
                  </a:cubicBezTo>
                  <a:cubicBezTo>
                    <a:pt x="73" y="11"/>
                    <a:pt x="70" y="12"/>
                    <a:pt x="68" y="15"/>
                  </a:cubicBezTo>
                  <a:cubicBezTo>
                    <a:pt x="67" y="18"/>
                    <a:pt x="70" y="22"/>
                    <a:pt x="73" y="24"/>
                  </a:cubicBezTo>
                  <a:cubicBezTo>
                    <a:pt x="77" y="25"/>
                    <a:pt x="81" y="25"/>
                    <a:pt x="85" y="27"/>
                  </a:cubicBezTo>
                  <a:cubicBezTo>
                    <a:pt x="89" y="28"/>
                    <a:pt x="93" y="32"/>
                    <a:pt x="95" y="36"/>
                  </a:cubicBezTo>
                  <a:cubicBezTo>
                    <a:pt x="91" y="44"/>
                    <a:pt x="77" y="39"/>
                    <a:pt x="72" y="46"/>
                  </a:cubicBezTo>
                  <a:cubicBezTo>
                    <a:pt x="74" y="47"/>
                    <a:pt x="76" y="48"/>
                    <a:pt x="78" y="50"/>
                  </a:cubicBezTo>
                  <a:cubicBezTo>
                    <a:pt x="63" y="50"/>
                    <a:pt x="49" y="49"/>
                    <a:pt x="36" y="46"/>
                  </a:cubicBezTo>
                  <a:cubicBezTo>
                    <a:pt x="21" y="43"/>
                    <a:pt x="7" y="34"/>
                    <a:pt x="0" y="21"/>
                  </a:cubicBezTo>
                  <a:cubicBezTo>
                    <a:pt x="6" y="17"/>
                    <a:pt x="14" y="18"/>
                    <a:pt x="21" y="17"/>
                  </a:cubicBezTo>
                  <a:cubicBezTo>
                    <a:pt x="38" y="17"/>
                    <a:pt x="51" y="10"/>
                    <a:pt x="63" y="0"/>
                  </a:cubicBezTo>
                  <a:cubicBezTo>
                    <a:pt x="64" y="1"/>
                    <a:pt x="65" y="1"/>
                    <a:pt x="66" y="2"/>
                  </a:cubicBezTo>
                  <a:cubicBezTo>
                    <a:pt x="69" y="2"/>
                    <a:pt x="71" y="1"/>
                    <a:pt x="74" y="0"/>
                  </a:cubicBezTo>
                  <a:cubicBezTo>
                    <a:pt x="77" y="0"/>
                    <a:pt x="80" y="0"/>
                    <a:pt x="81" y="3"/>
                  </a:cubicBezTo>
                </a:path>
              </a:pathLst>
            </a:custGeom>
            <a:solidFill>
              <a:srgbClr val="63CC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8" name="Freeform 499"/>
            <p:cNvSpPr/>
            <p:nvPr/>
          </p:nvSpPr>
          <p:spPr bwMode="auto">
            <a:xfrm>
              <a:off x="663575" y="5537201"/>
              <a:ext cx="98425" cy="598488"/>
            </a:xfrm>
            <a:custGeom>
              <a:avLst/>
              <a:gdLst>
                <a:gd name="T0" fmla="*/ 2 w 26"/>
                <a:gd name="T1" fmla="*/ 0 h 159"/>
                <a:gd name="T2" fmla="*/ 1 w 26"/>
                <a:gd name="T3" fmla="*/ 26 h 159"/>
                <a:gd name="T4" fmla="*/ 9 w 26"/>
                <a:gd name="T5" fmla="*/ 78 h 159"/>
                <a:gd name="T6" fmla="*/ 15 w 26"/>
                <a:gd name="T7" fmla="*/ 110 h 159"/>
                <a:gd name="T8" fmla="*/ 15 w 26"/>
                <a:gd name="T9" fmla="*/ 155 h 159"/>
                <a:gd name="T10" fmla="*/ 16 w 26"/>
                <a:gd name="T11" fmla="*/ 155 h 159"/>
                <a:gd name="T12" fmla="*/ 19 w 26"/>
                <a:gd name="T13" fmla="*/ 159 h 159"/>
                <a:gd name="T14" fmla="*/ 19 w 26"/>
                <a:gd name="T15" fmla="*/ 159 h 159"/>
                <a:gd name="T16" fmla="*/ 25 w 26"/>
                <a:gd name="T17" fmla="*/ 81 h 159"/>
                <a:gd name="T18" fmla="*/ 26 w 26"/>
                <a:gd name="T19" fmla="*/ 61 h 159"/>
                <a:gd name="T20" fmla="*/ 2 w 26"/>
                <a:gd name="T21" fmla="*/ 0 h 159"/>
                <a:gd name="T22" fmla="*/ 2 w 26"/>
                <a:gd name="T23" fmla="*/ 0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6" h="159">
                  <a:moveTo>
                    <a:pt x="2" y="0"/>
                  </a:moveTo>
                  <a:cubicBezTo>
                    <a:pt x="0" y="9"/>
                    <a:pt x="0" y="19"/>
                    <a:pt x="1" y="26"/>
                  </a:cubicBezTo>
                  <a:cubicBezTo>
                    <a:pt x="3" y="44"/>
                    <a:pt x="6" y="61"/>
                    <a:pt x="9" y="78"/>
                  </a:cubicBezTo>
                  <a:cubicBezTo>
                    <a:pt x="11" y="88"/>
                    <a:pt x="13" y="99"/>
                    <a:pt x="15" y="110"/>
                  </a:cubicBezTo>
                  <a:cubicBezTo>
                    <a:pt x="17" y="125"/>
                    <a:pt x="17" y="139"/>
                    <a:pt x="15" y="155"/>
                  </a:cubicBezTo>
                  <a:cubicBezTo>
                    <a:pt x="16" y="155"/>
                    <a:pt x="16" y="155"/>
                    <a:pt x="16" y="155"/>
                  </a:cubicBezTo>
                  <a:cubicBezTo>
                    <a:pt x="17" y="156"/>
                    <a:pt x="19" y="157"/>
                    <a:pt x="19" y="159"/>
                  </a:cubicBezTo>
                  <a:cubicBezTo>
                    <a:pt x="19" y="159"/>
                    <a:pt x="19" y="159"/>
                    <a:pt x="19" y="159"/>
                  </a:cubicBezTo>
                  <a:cubicBezTo>
                    <a:pt x="21" y="133"/>
                    <a:pt x="23" y="107"/>
                    <a:pt x="25" y="81"/>
                  </a:cubicBezTo>
                  <a:cubicBezTo>
                    <a:pt x="25" y="75"/>
                    <a:pt x="26" y="68"/>
                    <a:pt x="26" y="61"/>
                  </a:cubicBezTo>
                  <a:cubicBezTo>
                    <a:pt x="26" y="38"/>
                    <a:pt x="21" y="14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BFC4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9" name="Freeform 500"/>
            <p:cNvSpPr/>
            <p:nvPr/>
          </p:nvSpPr>
          <p:spPr bwMode="auto">
            <a:xfrm>
              <a:off x="679450" y="6119813"/>
              <a:ext cx="85725" cy="233363"/>
            </a:xfrm>
            <a:custGeom>
              <a:avLst/>
              <a:gdLst>
                <a:gd name="T0" fmla="*/ 11 w 23"/>
                <a:gd name="T1" fmla="*/ 0 h 62"/>
                <a:gd name="T2" fmla="*/ 11 w 23"/>
                <a:gd name="T3" fmla="*/ 5 h 62"/>
                <a:gd name="T4" fmla="*/ 3 w 23"/>
                <a:gd name="T5" fmla="*/ 43 h 62"/>
                <a:gd name="T6" fmla="*/ 2 w 23"/>
                <a:gd name="T7" fmla="*/ 46 h 62"/>
                <a:gd name="T8" fmla="*/ 0 w 23"/>
                <a:gd name="T9" fmla="*/ 55 h 62"/>
                <a:gd name="T10" fmla="*/ 16 w 23"/>
                <a:gd name="T11" fmla="*/ 60 h 62"/>
                <a:gd name="T12" fmla="*/ 23 w 23"/>
                <a:gd name="T13" fmla="*/ 62 h 62"/>
                <a:gd name="T14" fmla="*/ 23 w 23"/>
                <a:gd name="T15" fmla="*/ 62 h 62"/>
                <a:gd name="T16" fmla="*/ 20 w 23"/>
                <a:gd name="T17" fmla="*/ 57 h 62"/>
                <a:gd name="T18" fmla="*/ 20 w 23"/>
                <a:gd name="T19" fmla="*/ 57 h 62"/>
                <a:gd name="T20" fmla="*/ 20 w 23"/>
                <a:gd name="T21" fmla="*/ 57 h 62"/>
                <a:gd name="T22" fmla="*/ 20 w 23"/>
                <a:gd name="T23" fmla="*/ 57 h 62"/>
                <a:gd name="T24" fmla="*/ 20 w 23"/>
                <a:gd name="T25" fmla="*/ 57 h 62"/>
                <a:gd name="T26" fmla="*/ 23 w 23"/>
                <a:gd name="T27" fmla="*/ 55 h 62"/>
                <a:gd name="T28" fmla="*/ 23 w 23"/>
                <a:gd name="T29" fmla="*/ 55 h 62"/>
                <a:gd name="T30" fmla="*/ 23 w 23"/>
                <a:gd name="T31" fmla="*/ 55 h 62"/>
                <a:gd name="T32" fmla="*/ 23 w 23"/>
                <a:gd name="T33" fmla="*/ 55 h 62"/>
                <a:gd name="T34" fmla="*/ 15 w 23"/>
                <a:gd name="T35" fmla="*/ 4 h 62"/>
                <a:gd name="T36" fmla="*/ 15 w 23"/>
                <a:gd name="T37" fmla="*/ 4 h 62"/>
                <a:gd name="T38" fmla="*/ 12 w 23"/>
                <a:gd name="T39" fmla="*/ 0 h 62"/>
                <a:gd name="T40" fmla="*/ 11 w 23"/>
                <a:gd name="T41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3" h="62">
                  <a:moveTo>
                    <a:pt x="11" y="0"/>
                  </a:moveTo>
                  <a:cubicBezTo>
                    <a:pt x="11" y="1"/>
                    <a:pt x="11" y="3"/>
                    <a:pt x="11" y="5"/>
                  </a:cubicBezTo>
                  <a:cubicBezTo>
                    <a:pt x="9" y="16"/>
                    <a:pt x="7" y="28"/>
                    <a:pt x="3" y="43"/>
                  </a:cubicBezTo>
                  <a:cubicBezTo>
                    <a:pt x="2" y="46"/>
                    <a:pt x="2" y="46"/>
                    <a:pt x="2" y="46"/>
                  </a:cubicBezTo>
                  <a:cubicBezTo>
                    <a:pt x="1" y="49"/>
                    <a:pt x="0" y="52"/>
                    <a:pt x="0" y="55"/>
                  </a:cubicBezTo>
                  <a:cubicBezTo>
                    <a:pt x="5" y="57"/>
                    <a:pt x="11" y="58"/>
                    <a:pt x="16" y="60"/>
                  </a:cubicBezTo>
                  <a:cubicBezTo>
                    <a:pt x="18" y="61"/>
                    <a:pt x="20" y="62"/>
                    <a:pt x="23" y="62"/>
                  </a:cubicBezTo>
                  <a:cubicBezTo>
                    <a:pt x="23" y="62"/>
                    <a:pt x="23" y="62"/>
                    <a:pt x="23" y="62"/>
                  </a:cubicBezTo>
                  <a:cubicBezTo>
                    <a:pt x="22" y="60"/>
                    <a:pt x="21" y="59"/>
                    <a:pt x="20" y="57"/>
                  </a:cubicBezTo>
                  <a:cubicBezTo>
                    <a:pt x="20" y="57"/>
                    <a:pt x="20" y="57"/>
                    <a:pt x="20" y="57"/>
                  </a:cubicBezTo>
                  <a:cubicBezTo>
                    <a:pt x="20" y="57"/>
                    <a:pt x="20" y="57"/>
                    <a:pt x="20" y="57"/>
                  </a:cubicBezTo>
                  <a:cubicBezTo>
                    <a:pt x="20" y="57"/>
                    <a:pt x="20" y="57"/>
                    <a:pt x="20" y="57"/>
                  </a:cubicBezTo>
                  <a:cubicBezTo>
                    <a:pt x="20" y="57"/>
                    <a:pt x="20" y="57"/>
                    <a:pt x="20" y="57"/>
                  </a:cubicBezTo>
                  <a:cubicBezTo>
                    <a:pt x="21" y="56"/>
                    <a:pt x="22" y="56"/>
                    <a:pt x="23" y="55"/>
                  </a:cubicBezTo>
                  <a:cubicBezTo>
                    <a:pt x="23" y="55"/>
                    <a:pt x="23" y="55"/>
                    <a:pt x="23" y="55"/>
                  </a:cubicBezTo>
                  <a:cubicBezTo>
                    <a:pt x="23" y="55"/>
                    <a:pt x="23" y="55"/>
                    <a:pt x="23" y="55"/>
                  </a:cubicBezTo>
                  <a:cubicBezTo>
                    <a:pt x="23" y="55"/>
                    <a:pt x="23" y="55"/>
                    <a:pt x="23" y="55"/>
                  </a:cubicBezTo>
                  <a:cubicBezTo>
                    <a:pt x="13" y="41"/>
                    <a:pt x="14" y="22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2"/>
                    <a:pt x="13" y="1"/>
                    <a:pt x="12" y="0"/>
                  </a:cubicBezTo>
                  <a:cubicBezTo>
                    <a:pt x="12" y="0"/>
                    <a:pt x="12" y="0"/>
                    <a:pt x="11" y="0"/>
                  </a:cubicBezTo>
                </a:path>
              </a:pathLst>
            </a:custGeom>
            <a:solidFill>
              <a:srgbClr val="4EA2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0" name="Freeform 501"/>
            <p:cNvSpPr/>
            <p:nvPr/>
          </p:nvSpPr>
          <p:spPr bwMode="auto">
            <a:xfrm>
              <a:off x="754063" y="6326188"/>
              <a:ext cx="14288" cy="7938"/>
            </a:xfrm>
            <a:custGeom>
              <a:avLst/>
              <a:gdLst>
                <a:gd name="T0" fmla="*/ 4 w 4"/>
                <a:gd name="T1" fmla="*/ 0 h 2"/>
                <a:gd name="T2" fmla="*/ 3 w 4"/>
                <a:gd name="T3" fmla="*/ 0 h 2"/>
                <a:gd name="T4" fmla="*/ 3 w 4"/>
                <a:gd name="T5" fmla="*/ 0 h 2"/>
                <a:gd name="T6" fmla="*/ 0 w 4"/>
                <a:gd name="T7" fmla="*/ 2 h 2"/>
                <a:gd name="T8" fmla="*/ 4 w 4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4" y="0"/>
                  </a:moveTo>
                  <a:cubicBezTo>
                    <a:pt x="4" y="0"/>
                    <a:pt x="4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1"/>
                    <a:pt x="1" y="1"/>
                    <a:pt x="0" y="2"/>
                  </a:cubicBezTo>
                  <a:cubicBezTo>
                    <a:pt x="1" y="1"/>
                    <a:pt x="3" y="1"/>
                    <a:pt x="4" y="0"/>
                  </a:cubicBezTo>
                </a:path>
              </a:pathLst>
            </a:custGeom>
            <a:solidFill>
              <a:srgbClr val="BFC4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1" name="Freeform 502"/>
            <p:cNvSpPr/>
            <p:nvPr/>
          </p:nvSpPr>
          <p:spPr bwMode="auto">
            <a:xfrm>
              <a:off x="754063" y="6323013"/>
              <a:ext cx="38100" cy="30163"/>
            </a:xfrm>
            <a:custGeom>
              <a:avLst/>
              <a:gdLst>
                <a:gd name="T0" fmla="*/ 10 w 10"/>
                <a:gd name="T1" fmla="*/ 0 h 8"/>
                <a:gd name="T2" fmla="*/ 4 w 10"/>
                <a:gd name="T3" fmla="*/ 1 h 8"/>
                <a:gd name="T4" fmla="*/ 4 w 10"/>
                <a:gd name="T5" fmla="*/ 1 h 8"/>
                <a:gd name="T6" fmla="*/ 0 w 10"/>
                <a:gd name="T7" fmla="*/ 3 h 8"/>
                <a:gd name="T8" fmla="*/ 0 w 10"/>
                <a:gd name="T9" fmla="*/ 3 h 8"/>
                <a:gd name="T10" fmla="*/ 0 w 10"/>
                <a:gd name="T11" fmla="*/ 3 h 8"/>
                <a:gd name="T12" fmla="*/ 0 w 10"/>
                <a:gd name="T13" fmla="*/ 3 h 8"/>
                <a:gd name="T14" fmla="*/ 3 w 10"/>
                <a:gd name="T15" fmla="*/ 8 h 8"/>
                <a:gd name="T16" fmla="*/ 7 w 10"/>
                <a:gd name="T17" fmla="*/ 6 h 8"/>
                <a:gd name="T18" fmla="*/ 10 w 10"/>
                <a:gd name="T1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" h="8">
                  <a:moveTo>
                    <a:pt x="10" y="0"/>
                  </a:moveTo>
                  <a:cubicBezTo>
                    <a:pt x="8" y="0"/>
                    <a:pt x="6" y="0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2"/>
                    <a:pt x="1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5"/>
                    <a:pt x="2" y="6"/>
                    <a:pt x="3" y="8"/>
                  </a:cubicBezTo>
                  <a:cubicBezTo>
                    <a:pt x="5" y="8"/>
                    <a:pt x="6" y="7"/>
                    <a:pt x="7" y="6"/>
                  </a:cubicBezTo>
                  <a:cubicBezTo>
                    <a:pt x="9" y="5"/>
                    <a:pt x="10" y="2"/>
                    <a:pt x="10" y="0"/>
                  </a:cubicBezTo>
                </a:path>
              </a:pathLst>
            </a:custGeom>
            <a:solidFill>
              <a:srgbClr val="4EA2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2" name="Freeform 503"/>
            <p:cNvSpPr/>
            <p:nvPr/>
          </p:nvSpPr>
          <p:spPr bwMode="auto">
            <a:xfrm>
              <a:off x="990600" y="5732463"/>
              <a:ext cx="481013" cy="530225"/>
            </a:xfrm>
            <a:custGeom>
              <a:avLst/>
              <a:gdLst>
                <a:gd name="T0" fmla="*/ 118 w 128"/>
                <a:gd name="T1" fmla="*/ 0 h 141"/>
                <a:gd name="T2" fmla="*/ 118 w 128"/>
                <a:gd name="T3" fmla="*/ 0 h 141"/>
                <a:gd name="T4" fmla="*/ 87 w 128"/>
                <a:gd name="T5" fmla="*/ 20 h 141"/>
                <a:gd name="T6" fmla="*/ 64 w 128"/>
                <a:gd name="T7" fmla="*/ 50 h 141"/>
                <a:gd name="T8" fmla="*/ 31 w 128"/>
                <a:gd name="T9" fmla="*/ 101 h 141"/>
                <a:gd name="T10" fmla="*/ 0 w 128"/>
                <a:gd name="T11" fmla="*/ 139 h 141"/>
                <a:gd name="T12" fmla="*/ 3 w 128"/>
                <a:gd name="T13" fmla="*/ 141 h 141"/>
                <a:gd name="T14" fmla="*/ 4 w 128"/>
                <a:gd name="T15" fmla="*/ 141 h 141"/>
                <a:gd name="T16" fmla="*/ 11 w 128"/>
                <a:gd name="T17" fmla="*/ 139 h 141"/>
                <a:gd name="T18" fmla="*/ 13 w 128"/>
                <a:gd name="T19" fmla="*/ 139 h 141"/>
                <a:gd name="T20" fmla="*/ 28 w 128"/>
                <a:gd name="T21" fmla="*/ 121 h 141"/>
                <a:gd name="T22" fmla="*/ 32 w 128"/>
                <a:gd name="T23" fmla="*/ 115 h 141"/>
                <a:gd name="T24" fmla="*/ 35 w 128"/>
                <a:gd name="T25" fmla="*/ 112 h 141"/>
                <a:gd name="T26" fmla="*/ 72 w 128"/>
                <a:gd name="T27" fmla="*/ 78 h 141"/>
                <a:gd name="T28" fmla="*/ 108 w 128"/>
                <a:gd name="T29" fmla="*/ 44 h 141"/>
                <a:gd name="T30" fmla="*/ 110 w 128"/>
                <a:gd name="T31" fmla="*/ 42 h 141"/>
                <a:gd name="T32" fmla="*/ 118 w 128"/>
                <a:gd name="T33" fmla="*/ 0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8" h="141">
                  <a:moveTo>
                    <a:pt x="118" y="0"/>
                  </a:moveTo>
                  <a:cubicBezTo>
                    <a:pt x="118" y="0"/>
                    <a:pt x="118" y="0"/>
                    <a:pt x="118" y="0"/>
                  </a:cubicBezTo>
                  <a:cubicBezTo>
                    <a:pt x="106" y="4"/>
                    <a:pt x="92" y="15"/>
                    <a:pt x="87" y="20"/>
                  </a:cubicBezTo>
                  <a:cubicBezTo>
                    <a:pt x="78" y="29"/>
                    <a:pt x="71" y="40"/>
                    <a:pt x="64" y="50"/>
                  </a:cubicBezTo>
                  <a:cubicBezTo>
                    <a:pt x="53" y="67"/>
                    <a:pt x="42" y="84"/>
                    <a:pt x="31" y="101"/>
                  </a:cubicBezTo>
                  <a:cubicBezTo>
                    <a:pt x="23" y="115"/>
                    <a:pt x="12" y="129"/>
                    <a:pt x="0" y="139"/>
                  </a:cubicBezTo>
                  <a:cubicBezTo>
                    <a:pt x="1" y="140"/>
                    <a:pt x="2" y="140"/>
                    <a:pt x="3" y="141"/>
                  </a:cubicBezTo>
                  <a:cubicBezTo>
                    <a:pt x="3" y="141"/>
                    <a:pt x="4" y="141"/>
                    <a:pt x="4" y="141"/>
                  </a:cubicBezTo>
                  <a:cubicBezTo>
                    <a:pt x="7" y="141"/>
                    <a:pt x="9" y="140"/>
                    <a:pt x="11" y="139"/>
                  </a:cubicBezTo>
                  <a:cubicBezTo>
                    <a:pt x="12" y="139"/>
                    <a:pt x="12" y="139"/>
                    <a:pt x="13" y="139"/>
                  </a:cubicBezTo>
                  <a:cubicBezTo>
                    <a:pt x="18" y="133"/>
                    <a:pt x="23" y="127"/>
                    <a:pt x="28" y="121"/>
                  </a:cubicBezTo>
                  <a:cubicBezTo>
                    <a:pt x="32" y="115"/>
                    <a:pt x="32" y="115"/>
                    <a:pt x="32" y="115"/>
                  </a:cubicBezTo>
                  <a:cubicBezTo>
                    <a:pt x="33" y="114"/>
                    <a:pt x="34" y="113"/>
                    <a:pt x="35" y="112"/>
                  </a:cubicBezTo>
                  <a:cubicBezTo>
                    <a:pt x="45" y="100"/>
                    <a:pt x="58" y="89"/>
                    <a:pt x="72" y="78"/>
                  </a:cubicBezTo>
                  <a:cubicBezTo>
                    <a:pt x="84" y="67"/>
                    <a:pt x="97" y="57"/>
                    <a:pt x="108" y="44"/>
                  </a:cubicBezTo>
                  <a:cubicBezTo>
                    <a:pt x="109" y="44"/>
                    <a:pt x="109" y="43"/>
                    <a:pt x="110" y="42"/>
                  </a:cubicBezTo>
                  <a:cubicBezTo>
                    <a:pt x="128" y="21"/>
                    <a:pt x="122" y="6"/>
                    <a:pt x="118" y="0"/>
                  </a:cubicBezTo>
                </a:path>
              </a:pathLst>
            </a:custGeom>
            <a:solidFill>
              <a:srgbClr val="BFC4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3" name="Freeform 504"/>
            <p:cNvSpPr/>
            <p:nvPr/>
          </p:nvSpPr>
          <p:spPr bwMode="auto">
            <a:xfrm>
              <a:off x="889000" y="6254751"/>
              <a:ext cx="150813" cy="117475"/>
            </a:xfrm>
            <a:custGeom>
              <a:avLst/>
              <a:gdLst>
                <a:gd name="T0" fmla="*/ 40 w 40"/>
                <a:gd name="T1" fmla="*/ 0 h 31"/>
                <a:gd name="T2" fmla="*/ 38 w 40"/>
                <a:gd name="T3" fmla="*/ 0 h 31"/>
                <a:gd name="T4" fmla="*/ 31 w 40"/>
                <a:gd name="T5" fmla="*/ 2 h 31"/>
                <a:gd name="T6" fmla="*/ 30 w 40"/>
                <a:gd name="T7" fmla="*/ 2 h 31"/>
                <a:gd name="T8" fmla="*/ 27 w 40"/>
                <a:gd name="T9" fmla="*/ 0 h 31"/>
                <a:gd name="T10" fmla="*/ 27 w 40"/>
                <a:gd name="T11" fmla="*/ 0 h 31"/>
                <a:gd name="T12" fmla="*/ 0 w 40"/>
                <a:gd name="T13" fmla="*/ 15 h 31"/>
                <a:gd name="T14" fmla="*/ 13 w 40"/>
                <a:gd name="T15" fmla="*/ 31 h 31"/>
                <a:gd name="T16" fmla="*/ 13 w 40"/>
                <a:gd name="T17" fmla="*/ 31 h 31"/>
                <a:gd name="T18" fmla="*/ 29 w 40"/>
                <a:gd name="T19" fmla="*/ 13 h 31"/>
                <a:gd name="T20" fmla="*/ 39 w 40"/>
                <a:gd name="T21" fmla="*/ 1 h 31"/>
                <a:gd name="T22" fmla="*/ 40 w 40"/>
                <a:gd name="T23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0" h="31">
                  <a:moveTo>
                    <a:pt x="40" y="0"/>
                  </a:moveTo>
                  <a:cubicBezTo>
                    <a:pt x="39" y="0"/>
                    <a:pt x="39" y="0"/>
                    <a:pt x="38" y="0"/>
                  </a:cubicBezTo>
                  <a:cubicBezTo>
                    <a:pt x="36" y="1"/>
                    <a:pt x="34" y="2"/>
                    <a:pt x="31" y="2"/>
                  </a:cubicBezTo>
                  <a:cubicBezTo>
                    <a:pt x="31" y="2"/>
                    <a:pt x="30" y="2"/>
                    <a:pt x="30" y="2"/>
                  </a:cubicBezTo>
                  <a:cubicBezTo>
                    <a:pt x="29" y="1"/>
                    <a:pt x="28" y="1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19" y="7"/>
                    <a:pt x="10" y="12"/>
                    <a:pt x="0" y="15"/>
                  </a:cubicBezTo>
                  <a:cubicBezTo>
                    <a:pt x="2" y="22"/>
                    <a:pt x="6" y="27"/>
                    <a:pt x="13" y="31"/>
                  </a:cubicBezTo>
                  <a:cubicBezTo>
                    <a:pt x="13" y="31"/>
                    <a:pt x="13" y="31"/>
                    <a:pt x="13" y="31"/>
                  </a:cubicBezTo>
                  <a:cubicBezTo>
                    <a:pt x="18" y="25"/>
                    <a:pt x="23" y="19"/>
                    <a:pt x="29" y="13"/>
                  </a:cubicBezTo>
                  <a:cubicBezTo>
                    <a:pt x="33" y="9"/>
                    <a:pt x="36" y="5"/>
                    <a:pt x="39" y="1"/>
                  </a:cubicBezTo>
                  <a:cubicBezTo>
                    <a:pt x="40" y="0"/>
                    <a:pt x="40" y="0"/>
                    <a:pt x="40" y="0"/>
                  </a:cubicBezTo>
                </a:path>
              </a:pathLst>
            </a:custGeom>
            <a:solidFill>
              <a:srgbClr val="4EA2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4" name="Freeform 505"/>
            <p:cNvSpPr/>
            <p:nvPr/>
          </p:nvSpPr>
          <p:spPr bwMode="auto">
            <a:xfrm>
              <a:off x="817563" y="6318251"/>
              <a:ext cx="46038" cy="30163"/>
            </a:xfrm>
            <a:custGeom>
              <a:avLst/>
              <a:gdLst>
                <a:gd name="T0" fmla="*/ 12 w 12"/>
                <a:gd name="T1" fmla="*/ 0 h 8"/>
                <a:gd name="T2" fmla="*/ 4 w 12"/>
                <a:gd name="T3" fmla="*/ 0 h 8"/>
                <a:gd name="T4" fmla="*/ 4 w 12"/>
                <a:gd name="T5" fmla="*/ 0 h 8"/>
                <a:gd name="T6" fmla="*/ 0 w 12"/>
                <a:gd name="T7" fmla="*/ 1 h 8"/>
                <a:gd name="T8" fmla="*/ 4 w 12"/>
                <a:gd name="T9" fmla="*/ 8 h 8"/>
                <a:gd name="T10" fmla="*/ 12 w 12"/>
                <a:gd name="T1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8">
                  <a:moveTo>
                    <a:pt x="12" y="0"/>
                  </a:moveTo>
                  <a:cubicBezTo>
                    <a:pt x="9" y="0"/>
                    <a:pt x="7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2" y="1"/>
                    <a:pt x="0" y="1"/>
                  </a:cubicBezTo>
                  <a:cubicBezTo>
                    <a:pt x="1" y="3"/>
                    <a:pt x="3" y="5"/>
                    <a:pt x="4" y="8"/>
                  </a:cubicBezTo>
                  <a:cubicBezTo>
                    <a:pt x="7" y="5"/>
                    <a:pt x="9" y="3"/>
                    <a:pt x="12" y="0"/>
                  </a:cubicBezTo>
                </a:path>
              </a:pathLst>
            </a:custGeom>
            <a:solidFill>
              <a:srgbClr val="4EA2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5" name="Freeform 506"/>
            <p:cNvSpPr/>
            <p:nvPr/>
          </p:nvSpPr>
          <p:spPr bwMode="auto">
            <a:xfrm>
              <a:off x="712788" y="5386388"/>
              <a:ext cx="695325" cy="1016000"/>
            </a:xfrm>
            <a:custGeom>
              <a:avLst/>
              <a:gdLst>
                <a:gd name="T0" fmla="*/ 172 w 185"/>
                <a:gd name="T1" fmla="*/ 60 h 270"/>
                <a:gd name="T2" fmla="*/ 172 w 185"/>
                <a:gd name="T3" fmla="*/ 93 h 270"/>
                <a:gd name="T4" fmla="*/ 179 w 185"/>
                <a:gd name="T5" fmla="*/ 100 h 270"/>
                <a:gd name="T6" fmla="*/ 171 w 185"/>
                <a:gd name="T7" fmla="*/ 126 h 270"/>
                <a:gd name="T8" fmla="*/ 95 w 185"/>
                <a:gd name="T9" fmla="*/ 198 h 270"/>
                <a:gd name="T10" fmla="*/ 75 w 185"/>
                <a:gd name="T11" fmla="*/ 222 h 270"/>
                <a:gd name="T12" fmla="*/ 49 w 185"/>
                <a:gd name="T13" fmla="*/ 252 h 270"/>
                <a:gd name="T14" fmla="*/ 19 w 185"/>
                <a:gd name="T15" fmla="*/ 269 h 270"/>
                <a:gd name="T16" fmla="*/ 8 w 185"/>
                <a:gd name="T17" fmla="*/ 242 h 270"/>
                <a:gd name="T18" fmla="*/ 17 w 185"/>
                <a:gd name="T19" fmla="*/ 202 h 270"/>
                <a:gd name="T20" fmla="*/ 17 w 185"/>
                <a:gd name="T21" fmla="*/ 148 h 270"/>
                <a:gd name="T22" fmla="*/ 3 w 185"/>
                <a:gd name="T23" fmla="*/ 65 h 270"/>
                <a:gd name="T24" fmla="*/ 13 w 185"/>
                <a:gd name="T25" fmla="*/ 28 h 270"/>
                <a:gd name="T26" fmla="*/ 51 w 185"/>
                <a:gd name="T27" fmla="*/ 14 h 270"/>
                <a:gd name="T28" fmla="*/ 71 w 185"/>
                <a:gd name="T29" fmla="*/ 2 h 270"/>
                <a:gd name="T30" fmla="*/ 109 w 185"/>
                <a:gd name="T31" fmla="*/ 22 h 270"/>
                <a:gd name="T32" fmla="*/ 153 w 185"/>
                <a:gd name="T33" fmla="*/ 32 h 270"/>
                <a:gd name="T34" fmla="*/ 172 w 185"/>
                <a:gd name="T35" fmla="*/ 60 h 2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85" h="270">
                  <a:moveTo>
                    <a:pt x="172" y="60"/>
                  </a:moveTo>
                  <a:cubicBezTo>
                    <a:pt x="172" y="71"/>
                    <a:pt x="165" y="84"/>
                    <a:pt x="172" y="93"/>
                  </a:cubicBezTo>
                  <a:cubicBezTo>
                    <a:pt x="174" y="95"/>
                    <a:pt x="177" y="97"/>
                    <a:pt x="179" y="100"/>
                  </a:cubicBezTo>
                  <a:cubicBezTo>
                    <a:pt x="185" y="108"/>
                    <a:pt x="178" y="119"/>
                    <a:pt x="171" y="126"/>
                  </a:cubicBezTo>
                  <a:cubicBezTo>
                    <a:pt x="148" y="152"/>
                    <a:pt x="116" y="171"/>
                    <a:pt x="95" y="198"/>
                  </a:cubicBezTo>
                  <a:cubicBezTo>
                    <a:pt x="88" y="206"/>
                    <a:pt x="82" y="214"/>
                    <a:pt x="75" y="222"/>
                  </a:cubicBezTo>
                  <a:cubicBezTo>
                    <a:pt x="66" y="232"/>
                    <a:pt x="58" y="242"/>
                    <a:pt x="49" y="252"/>
                  </a:cubicBezTo>
                  <a:cubicBezTo>
                    <a:pt x="41" y="260"/>
                    <a:pt x="30" y="270"/>
                    <a:pt x="19" y="269"/>
                  </a:cubicBezTo>
                  <a:cubicBezTo>
                    <a:pt x="0" y="268"/>
                    <a:pt x="5" y="255"/>
                    <a:pt x="8" y="242"/>
                  </a:cubicBezTo>
                  <a:cubicBezTo>
                    <a:pt x="12" y="228"/>
                    <a:pt x="15" y="215"/>
                    <a:pt x="17" y="202"/>
                  </a:cubicBezTo>
                  <a:cubicBezTo>
                    <a:pt x="19" y="184"/>
                    <a:pt x="20" y="167"/>
                    <a:pt x="17" y="148"/>
                  </a:cubicBezTo>
                  <a:cubicBezTo>
                    <a:pt x="13" y="120"/>
                    <a:pt x="6" y="93"/>
                    <a:pt x="3" y="65"/>
                  </a:cubicBezTo>
                  <a:cubicBezTo>
                    <a:pt x="2" y="52"/>
                    <a:pt x="3" y="37"/>
                    <a:pt x="13" y="28"/>
                  </a:cubicBezTo>
                  <a:cubicBezTo>
                    <a:pt x="23" y="19"/>
                    <a:pt x="39" y="21"/>
                    <a:pt x="51" y="14"/>
                  </a:cubicBezTo>
                  <a:cubicBezTo>
                    <a:pt x="58" y="10"/>
                    <a:pt x="63" y="4"/>
                    <a:pt x="71" y="2"/>
                  </a:cubicBezTo>
                  <a:cubicBezTo>
                    <a:pt x="85" y="0"/>
                    <a:pt x="96" y="16"/>
                    <a:pt x="109" y="22"/>
                  </a:cubicBezTo>
                  <a:cubicBezTo>
                    <a:pt x="123" y="28"/>
                    <a:pt x="139" y="25"/>
                    <a:pt x="153" y="32"/>
                  </a:cubicBezTo>
                  <a:cubicBezTo>
                    <a:pt x="163" y="38"/>
                    <a:pt x="172" y="48"/>
                    <a:pt x="172" y="60"/>
                  </a:cubicBezTo>
                  <a:close/>
                </a:path>
              </a:pathLst>
            </a:custGeom>
            <a:solidFill>
              <a:srgbClr val="F3F8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6" name="Freeform 507"/>
            <p:cNvSpPr/>
            <p:nvPr/>
          </p:nvSpPr>
          <p:spPr bwMode="auto">
            <a:xfrm>
              <a:off x="712788" y="6127751"/>
              <a:ext cx="280988" cy="274638"/>
            </a:xfrm>
            <a:custGeom>
              <a:avLst/>
              <a:gdLst>
                <a:gd name="T0" fmla="*/ 73 w 75"/>
                <a:gd name="T1" fmla="*/ 19 h 73"/>
                <a:gd name="T2" fmla="*/ 75 w 75"/>
                <a:gd name="T3" fmla="*/ 25 h 73"/>
                <a:gd name="T4" fmla="*/ 49 w 75"/>
                <a:gd name="T5" fmla="*/ 55 h 73"/>
                <a:gd name="T6" fmla="*/ 19 w 75"/>
                <a:gd name="T7" fmla="*/ 72 h 73"/>
                <a:gd name="T8" fmla="*/ 8 w 75"/>
                <a:gd name="T9" fmla="*/ 45 h 73"/>
                <a:gd name="T10" fmla="*/ 17 w 75"/>
                <a:gd name="T11" fmla="*/ 5 h 73"/>
                <a:gd name="T12" fmla="*/ 20 w 75"/>
                <a:gd name="T13" fmla="*/ 8 h 73"/>
                <a:gd name="T14" fmla="*/ 20 w 75"/>
                <a:gd name="T15" fmla="*/ 8 h 73"/>
                <a:gd name="T16" fmla="*/ 33 w 75"/>
                <a:gd name="T17" fmla="*/ 6 h 73"/>
                <a:gd name="T18" fmla="*/ 39 w 75"/>
                <a:gd name="T19" fmla="*/ 1 h 73"/>
                <a:gd name="T20" fmla="*/ 49 w 75"/>
                <a:gd name="T21" fmla="*/ 8 h 73"/>
                <a:gd name="T22" fmla="*/ 57 w 75"/>
                <a:gd name="T23" fmla="*/ 18 h 73"/>
                <a:gd name="T24" fmla="*/ 73 w 75"/>
                <a:gd name="T25" fmla="*/ 19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" h="73">
                  <a:moveTo>
                    <a:pt x="73" y="19"/>
                  </a:moveTo>
                  <a:cubicBezTo>
                    <a:pt x="74" y="21"/>
                    <a:pt x="75" y="23"/>
                    <a:pt x="75" y="25"/>
                  </a:cubicBezTo>
                  <a:cubicBezTo>
                    <a:pt x="66" y="35"/>
                    <a:pt x="58" y="45"/>
                    <a:pt x="49" y="55"/>
                  </a:cubicBezTo>
                  <a:cubicBezTo>
                    <a:pt x="41" y="63"/>
                    <a:pt x="30" y="73"/>
                    <a:pt x="19" y="72"/>
                  </a:cubicBezTo>
                  <a:cubicBezTo>
                    <a:pt x="0" y="71"/>
                    <a:pt x="5" y="58"/>
                    <a:pt x="8" y="45"/>
                  </a:cubicBezTo>
                  <a:cubicBezTo>
                    <a:pt x="12" y="31"/>
                    <a:pt x="15" y="18"/>
                    <a:pt x="17" y="5"/>
                  </a:cubicBezTo>
                  <a:cubicBezTo>
                    <a:pt x="18" y="5"/>
                    <a:pt x="19" y="6"/>
                    <a:pt x="20" y="8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3" y="13"/>
                    <a:pt x="31" y="12"/>
                    <a:pt x="33" y="6"/>
                  </a:cubicBezTo>
                  <a:cubicBezTo>
                    <a:pt x="34" y="4"/>
                    <a:pt x="36" y="2"/>
                    <a:pt x="39" y="1"/>
                  </a:cubicBezTo>
                  <a:cubicBezTo>
                    <a:pt x="43" y="0"/>
                    <a:pt x="47" y="4"/>
                    <a:pt x="49" y="8"/>
                  </a:cubicBezTo>
                  <a:cubicBezTo>
                    <a:pt x="51" y="12"/>
                    <a:pt x="53" y="16"/>
                    <a:pt x="57" y="18"/>
                  </a:cubicBezTo>
                  <a:cubicBezTo>
                    <a:pt x="60" y="12"/>
                    <a:pt x="70" y="13"/>
                    <a:pt x="73" y="19"/>
                  </a:cubicBezTo>
                  <a:close/>
                </a:path>
              </a:pathLst>
            </a:custGeom>
            <a:solidFill>
              <a:srgbClr val="63CC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7" name="Freeform 508"/>
            <p:cNvSpPr/>
            <p:nvPr/>
          </p:nvSpPr>
          <p:spPr bwMode="auto">
            <a:xfrm>
              <a:off x="638175" y="6251576"/>
              <a:ext cx="379413" cy="800100"/>
            </a:xfrm>
            <a:custGeom>
              <a:avLst/>
              <a:gdLst>
                <a:gd name="T0" fmla="*/ 37 w 101"/>
                <a:gd name="T1" fmla="*/ 112 h 213"/>
                <a:gd name="T2" fmla="*/ 14 w 101"/>
                <a:gd name="T3" fmla="*/ 207 h 213"/>
                <a:gd name="T4" fmla="*/ 27 w 101"/>
                <a:gd name="T5" fmla="*/ 210 h 213"/>
                <a:gd name="T6" fmla="*/ 34 w 101"/>
                <a:gd name="T7" fmla="*/ 195 h 213"/>
                <a:gd name="T8" fmla="*/ 49 w 101"/>
                <a:gd name="T9" fmla="*/ 117 h 213"/>
                <a:gd name="T10" fmla="*/ 60 w 101"/>
                <a:gd name="T11" fmla="*/ 57 h 213"/>
                <a:gd name="T12" fmla="*/ 78 w 101"/>
                <a:gd name="T13" fmla="*/ 49 h 213"/>
                <a:gd name="T14" fmla="*/ 101 w 101"/>
                <a:gd name="T15" fmla="*/ 40 h 213"/>
                <a:gd name="T16" fmla="*/ 68 w 101"/>
                <a:gd name="T17" fmla="*/ 2 h 213"/>
                <a:gd name="T18" fmla="*/ 52 w 101"/>
                <a:gd name="T19" fmla="*/ 26 h 213"/>
                <a:gd name="T20" fmla="*/ 45 w 101"/>
                <a:gd name="T21" fmla="*/ 0 h 213"/>
                <a:gd name="T22" fmla="*/ 41 w 101"/>
                <a:gd name="T23" fmla="*/ 18 h 213"/>
                <a:gd name="T24" fmla="*/ 38 w 101"/>
                <a:gd name="T25" fmla="*/ 25 h 213"/>
                <a:gd name="T26" fmla="*/ 27 w 101"/>
                <a:gd name="T27" fmla="*/ 25 h 213"/>
                <a:gd name="T28" fmla="*/ 0 w 101"/>
                <a:gd name="T29" fmla="*/ 14 h 213"/>
                <a:gd name="T30" fmla="*/ 28 w 101"/>
                <a:gd name="T31" fmla="*/ 56 h 213"/>
                <a:gd name="T32" fmla="*/ 37 w 101"/>
                <a:gd name="T33" fmla="*/ 112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0" h="213">
                  <a:moveTo>
                    <a:pt x="37" y="112"/>
                  </a:moveTo>
                  <a:cubicBezTo>
                    <a:pt x="35" y="145"/>
                    <a:pt x="25" y="176"/>
                    <a:pt x="14" y="207"/>
                  </a:cubicBezTo>
                  <a:cubicBezTo>
                    <a:pt x="15" y="213"/>
                    <a:pt x="23" y="213"/>
                    <a:pt x="27" y="210"/>
                  </a:cubicBezTo>
                  <a:cubicBezTo>
                    <a:pt x="32" y="206"/>
                    <a:pt x="33" y="200"/>
                    <a:pt x="34" y="195"/>
                  </a:cubicBezTo>
                  <a:cubicBezTo>
                    <a:pt x="40" y="169"/>
                    <a:pt x="45" y="143"/>
                    <a:pt x="49" y="117"/>
                  </a:cubicBezTo>
                  <a:cubicBezTo>
                    <a:pt x="51" y="102"/>
                    <a:pt x="49" y="68"/>
                    <a:pt x="60" y="57"/>
                  </a:cubicBezTo>
                  <a:cubicBezTo>
                    <a:pt x="65" y="53"/>
                    <a:pt x="72" y="51"/>
                    <a:pt x="78" y="49"/>
                  </a:cubicBezTo>
                  <a:cubicBezTo>
                    <a:pt x="84" y="47"/>
                    <a:pt x="95" y="39"/>
                    <a:pt x="101" y="40"/>
                  </a:cubicBezTo>
                  <a:cubicBezTo>
                    <a:pt x="81" y="36"/>
                    <a:pt x="61" y="26"/>
                    <a:pt x="68" y="2"/>
                  </a:cubicBezTo>
                  <a:cubicBezTo>
                    <a:pt x="65" y="11"/>
                    <a:pt x="59" y="19"/>
                    <a:pt x="52" y="26"/>
                  </a:cubicBezTo>
                  <a:cubicBezTo>
                    <a:pt x="47" y="19"/>
                    <a:pt x="44" y="9"/>
                    <a:pt x="45" y="0"/>
                  </a:cubicBezTo>
                  <a:cubicBezTo>
                    <a:pt x="44" y="6"/>
                    <a:pt x="43" y="12"/>
                    <a:pt x="41" y="18"/>
                  </a:cubicBezTo>
                  <a:cubicBezTo>
                    <a:pt x="41" y="21"/>
                    <a:pt x="40" y="24"/>
                    <a:pt x="38" y="25"/>
                  </a:cubicBezTo>
                  <a:cubicBezTo>
                    <a:pt x="35" y="28"/>
                    <a:pt x="30" y="26"/>
                    <a:pt x="27" y="25"/>
                  </a:cubicBezTo>
                  <a:cubicBezTo>
                    <a:pt x="18" y="22"/>
                    <a:pt x="5" y="21"/>
                    <a:pt x="0" y="14"/>
                  </a:cubicBezTo>
                  <a:cubicBezTo>
                    <a:pt x="6" y="30"/>
                    <a:pt x="21" y="40"/>
                    <a:pt x="28" y="56"/>
                  </a:cubicBezTo>
                  <a:cubicBezTo>
                    <a:pt x="35" y="73"/>
                    <a:pt x="38" y="93"/>
                    <a:pt x="37" y="112"/>
                  </a:cubicBezTo>
                </a:path>
              </a:pathLst>
            </a:custGeom>
            <a:solidFill>
              <a:srgbClr val="3A62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8" name="Freeform 509"/>
            <p:cNvSpPr/>
            <p:nvPr/>
          </p:nvSpPr>
          <p:spPr bwMode="auto">
            <a:xfrm>
              <a:off x="239713" y="7292976"/>
              <a:ext cx="569913" cy="765175"/>
            </a:xfrm>
            <a:custGeom>
              <a:avLst/>
              <a:gdLst>
                <a:gd name="T0" fmla="*/ 0 w 152"/>
                <a:gd name="T1" fmla="*/ 120 h 204"/>
                <a:gd name="T2" fmla="*/ 28 w 152"/>
                <a:gd name="T3" fmla="*/ 199 h 204"/>
                <a:gd name="T4" fmla="*/ 32 w 152"/>
                <a:gd name="T5" fmla="*/ 200 h 204"/>
                <a:gd name="T6" fmla="*/ 45 w 152"/>
                <a:gd name="T7" fmla="*/ 198 h 204"/>
                <a:gd name="T8" fmla="*/ 65 w 152"/>
                <a:gd name="T9" fmla="*/ 199 h 204"/>
                <a:gd name="T10" fmla="*/ 70 w 152"/>
                <a:gd name="T11" fmla="*/ 201 h 204"/>
                <a:gd name="T12" fmla="*/ 89 w 152"/>
                <a:gd name="T13" fmla="*/ 196 h 204"/>
                <a:gd name="T14" fmla="*/ 107 w 152"/>
                <a:gd name="T15" fmla="*/ 183 h 204"/>
                <a:gd name="T16" fmla="*/ 124 w 152"/>
                <a:gd name="T17" fmla="*/ 173 h 204"/>
                <a:gd name="T18" fmla="*/ 129 w 152"/>
                <a:gd name="T19" fmla="*/ 150 h 204"/>
                <a:gd name="T20" fmla="*/ 137 w 152"/>
                <a:gd name="T21" fmla="*/ 151 h 204"/>
                <a:gd name="T22" fmla="*/ 144 w 152"/>
                <a:gd name="T23" fmla="*/ 151 h 204"/>
                <a:gd name="T24" fmla="*/ 150 w 152"/>
                <a:gd name="T25" fmla="*/ 137 h 204"/>
                <a:gd name="T26" fmla="*/ 144 w 152"/>
                <a:gd name="T27" fmla="*/ 99 h 204"/>
                <a:gd name="T28" fmla="*/ 109 w 152"/>
                <a:gd name="T29" fmla="*/ 57 h 204"/>
                <a:gd name="T30" fmla="*/ 65 w 152"/>
                <a:gd name="T31" fmla="*/ 28 h 204"/>
                <a:gd name="T32" fmla="*/ 47 w 152"/>
                <a:gd name="T33" fmla="*/ 22 h 204"/>
                <a:gd name="T34" fmla="*/ 46 w 152"/>
                <a:gd name="T35" fmla="*/ 21 h 204"/>
                <a:gd name="T36" fmla="*/ 43 w 152"/>
                <a:gd name="T37" fmla="*/ 19 h 204"/>
                <a:gd name="T38" fmla="*/ 38 w 152"/>
                <a:gd name="T39" fmla="*/ 13 h 204"/>
                <a:gd name="T40" fmla="*/ 38 w 152"/>
                <a:gd name="T41" fmla="*/ 12 h 204"/>
                <a:gd name="T42" fmla="*/ 35 w 152"/>
                <a:gd name="T43" fmla="*/ 8 h 204"/>
                <a:gd name="T44" fmla="*/ 31 w 152"/>
                <a:gd name="T45" fmla="*/ 4 h 204"/>
                <a:gd name="T46" fmla="*/ 30 w 152"/>
                <a:gd name="T47" fmla="*/ 3 h 204"/>
                <a:gd name="T48" fmla="*/ 29 w 152"/>
                <a:gd name="T49" fmla="*/ 2 h 204"/>
                <a:gd name="T50" fmla="*/ 28 w 152"/>
                <a:gd name="T51" fmla="*/ 1 h 204"/>
                <a:gd name="T52" fmla="*/ 27 w 152"/>
                <a:gd name="T53" fmla="*/ 1 h 204"/>
                <a:gd name="T54" fmla="*/ 26 w 152"/>
                <a:gd name="T55" fmla="*/ 0 h 204"/>
                <a:gd name="T56" fmla="*/ 25 w 152"/>
                <a:gd name="T57" fmla="*/ 0 h 204"/>
                <a:gd name="T58" fmla="*/ 24 w 152"/>
                <a:gd name="T59" fmla="*/ 0 h 204"/>
                <a:gd name="T60" fmla="*/ 22 w 152"/>
                <a:gd name="T61" fmla="*/ 1 h 204"/>
                <a:gd name="T62" fmla="*/ 22 w 152"/>
                <a:gd name="T63" fmla="*/ 1 h 204"/>
                <a:gd name="T64" fmla="*/ 22 w 152"/>
                <a:gd name="T65" fmla="*/ 1 h 204"/>
                <a:gd name="T66" fmla="*/ 22 w 152"/>
                <a:gd name="T67" fmla="*/ 2 h 204"/>
                <a:gd name="T68" fmla="*/ 22 w 152"/>
                <a:gd name="T69" fmla="*/ 2 h 204"/>
                <a:gd name="T70" fmla="*/ 21 w 152"/>
                <a:gd name="T71" fmla="*/ 4 h 204"/>
                <a:gd name="T72" fmla="*/ 21 w 152"/>
                <a:gd name="T73" fmla="*/ 5 h 204"/>
                <a:gd name="T74" fmla="*/ 21 w 152"/>
                <a:gd name="T75" fmla="*/ 5 h 204"/>
                <a:gd name="T76" fmla="*/ 21 w 152"/>
                <a:gd name="T77" fmla="*/ 5 h 204"/>
                <a:gd name="T78" fmla="*/ 21 w 152"/>
                <a:gd name="T79" fmla="*/ 5 h 204"/>
                <a:gd name="T80" fmla="*/ 21 w 152"/>
                <a:gd name="T81" fmla="*/ 9 h 204"/>
                <a:gd name="T82" fmla="*/ 21 w 152"/>
                <a:gd name="T83" fmla="*/ 10 h 204"/>
                <a:gd name="T84" fmla="*/ 21 w 152"/>
                <a:gd name="T85" fmla="*/ 11 h 204"/>
                <a:gd name="T86" fmla="*/ 21 w 152"/>
                <a:gd name="T87" fmla="*/ 13 h 204"/>
                <a:gd name="T88" fmla="*/ 22 w 152"/>
                <a:gd name="T89" fmla="*/ 21 h 204"/>
                <a:gd name="T90" fmla="*/ 22 w 152"/>
                <a:gd name="T91" fmla="*/ 22 h 204"/>
                <a:gd name="T92" fmla="*/ 22 w 152"/>
                <a:gd name="T93" fmla="*/ 23 h 204"/>
                <a:gd name="T94" fmla="*/ 18 w 152"/>
                <a:gd name="T95" fmla="*/ 53 h 204"/>
                <a:gd name="T96" fmla="*/ 3 w 152"/>
                <a:gd name="T97" fmla="*/ 93 h 204"/>
                <a:gd name="T98" fmla="*/ 0 w 152"/>
                <a:gd name="T99" fmla="*/ 120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52" h="204">
                  <a:moveTo>
                    <a:pt x="0" y="120"/>
                  </a:moveTo>
                  <a:cubicBezTo>
                    <a:pt x="28" y="199"/>
                    <a:pt x="28" y="199"/>
                    <a:pt x="28" y="199"/>
                  </a:cubicBezTo>
                  <a:cubicBezTo>
                    <a:pt x="29" y="199"/>
                    <a:pt x="31" y="200"/>
                    <a:pt x="32" y="200"/>
                  </a:cubicBezTo>
                  <a:cubicBezTo>
                    <a:pt x="37" y="200"/>
                    <a:pt x="41" y="199"/>
                    <a:pt x="45" y="198"/>
                  </a:cubicBezTo>
                  <a:cubicBezTo>
                    <a:pt x="51" y="196"/>
                    <a:pt x="57" y="194"/>
                    <a:pt x="65" y="199"/>
                  </a:cubicBezTo>
                  <a:cubicBezTo>
                    <a:pt x="67" y="199"/>
                    <a:pt x="68" y="200"/>
                    <a:pt x="70" y="201"/>
                  </a:cubicBezTo>
                  <a:cubicBezTo>
                    <a:pt x="77" y="204"/>
                    <a:pt x="85" y="202"/>
                    <a:pt x="89" y="196"/>
                  </a:cubicBezTo>
                  <a:cubicBezTo>
                    <a:pt x="94" y="191"/>
                    <a:pt x="100" y="186"/>
                    <a:pt x="107" y="183"/>
                  </a:cubicBezTo>
                  <a:cubicBezTo>
                    <a:pt x="113" y="181"/>
                    <a:pt x="121" y="181"/>
                    <a:pt x="124" y="173"/>
                  </a:cubicBezTo>
                  <a:cubicBezTo>
                    <a:pt x="127" y="166"/>
                    <a:pt x="123" y="153"/>
                    <a:pt x="129" y="150"/>
                  </a:cubicBezTo>
                  <a:cubicBezTo>
                    <a:pt x="132" y="149"/>
                    <a:pt x="134" y="150"/>
                    <a:pt x="137" y="151"/>
                  </a:cubicBezTo>
                  <a:cubicBezTo>
                    <a:pt x="140" y="151"/>
                    <a:pt x="142" y="152"/>
                    <a:pt x="144" y="151"/>
                  </a:cubicBezTo>
                  <a:cubicBezTo>
                    <a:pt x="148" y="150"/>
                    <a:pt x="150" y="141"/>
                    <a:pt x="150" y="137"/>
                  </a:cubicBezTo>
                  <a:cubicBezTo>
                    <a:pt x="152" y="125"/>
                    <a:pt x="149" y="111"/>
                    <a:pt x="144" y="99"/>
                  </a:cubicBezTo>
                  <a:cubicBezTo>
                    <a:pt x="135" y="82"/>
                    <a:pt x="122" y="69"/>
                    <a:pt x="109" y="57"/>
                  </a:cubicBezTo>
                  <a:cubicBezTo>
                    <a:pt x="95" y="45"/>
                    <a:pt x="80" y="33"/>
                    <a:pt x="65" y="28"/>
                  </a:cubicBezTo>
                  <a:cubicBezTo>
                    <a:pt x="59" y="26"/>
                    <a:pt x="53" y="25"/>
                    <a:pt x="47" y="22"/>
                  </a:cubicBezTo>
                  <a:cubicBezTo>
                    <a:pt x="47" y="21"/>
                    <a:pt x="46" y="21"/>
                    <a:pt x="46" y="21"/>
                  </a:cubicBezTo>
                  <a:cubicBezTo>
                    <a:pt x="45" y="20"/>
                    <a:pt x="44" y="19"/>
                    <a:pt x="43" y="19"/>
                  </a:cubicBezTo>
                  <a:cubicBezTo>
                    <a:pt x="41" y="17"/>
                    <a:pt x="40" y="15"/>
                    <a:pt x="38" y="13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37" y="11"/>
                    <a:pt x="36" y="9"/>
                    <a:pt x="35" y="8"/>
                  </a:cubicBezTo>
                  <a:cubicBezTo>
                    <a:pt x="34" y="6"/>
                    <a:pt x="32" y="5"/>
                    <a:pt x="31" y="4"/>
                  </a:cubicBezTo>
                  <a:cubicBezTo>
                    <a:pt x="31" y="3"/>
                    <a:pt x="30" y="3"/>
                    <a:pt x="30" y="3"/>
                  </a:cubicBezTo>
                  <a:cubicBezTo>
                    <a:pt x="30" y="2"/>
                    <a:pt x="29" y="2"/>
                    <a:pt x="29" y="2"/>
                  </a:cubicBezTo>
                  <a:cubicBezTo>
                    <a:pt x="28" y="2"/>
                    <a:pt x="28" y="1"/>
                    <a:pt x="28" y="1"/>
                  </a:cubicBezTo>
                  <a:cubicBezTo>
                    <a:pt x="27" y="1"/>
                    <a:pt x="27" y="1"/>
                    <a:pt x="27" y="1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3" y="0"/>
                    <a:pt x="23" y="0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1" y="2"/>
                    <a:pt x="21" y="3"/>
                    <a:pt x="21" y="4"/>
                  </a:cubicBezTo>
                  <a:cubicBezTo>
                    <a:pt x="21" y="4"/>
                    <a:pt x="21" y="5"/>
                    <a:pt x="21" y="5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21" y="6"/>
                    <a:pt x="21" y="8"/>
                    <a:pt x="21" y="9"/>
                  </a:cubicBezTo>
                  <a:cubicBezTo>
                    <a:pt x="21" y="9"/>
                    <a:pt x="21" y="10"/>
                    <a:pt x="21" y="10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21" y="12"/>
                    <a:pt x="21" y="12"/>
                    <a:pt x="21" y="13"/>
                  </a:cubicBezTo>
                  <a:cubicBezTo>
                    <a:pt x="22" y="16"/>
                    <a:pt x="22" y="19"/>
                    <a:pt x="22" y="21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22" y="23"/>
                    <a:pt x="22" y="23"/>
                    <a:pt x="22" y="23"/>
                  </a:cubicBezTo>
                  <a:cubicBezTo>
                    <a:pt x="23" y="33"/>
                    <a:pt x="21" y="44"/>
                    <a:pt x="18" y="53"/>
                  </a:cubicBezTo>
                  <a:cubicBezTo>
                    <a:pt x="13" y="67"/>
                    <a:pt x="6" y="79"/>
                    <a:pt x="3" y="93"/>
                  </a:cubicBezTo>
                  <a:cubicBezTo>
                    <a:pt x="1" y="102"/>
                    <a:pt x="0" y="111"/>
                    <a:pt x="0" y="120"/>
                  </a:cubicBezTo>
                </a:path>
              </a:pathLst>
            </a:custGeom>
            <a:solidFill>
              <a:srgbClr val="F3F8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9" name="Freeform 510"/>
            <p:cNvSpPr/>
            <p:nvPr/>
          </p:nvSpPr>
          <p:spPr bwMode="auto">
            <a:xfrm>
              <a:off x="298450" y="7265988"/>
              <a:ext cx="271463" cy="357188"/>
            </a:xfrm>
            <a:custGeom>
              <a:avLst/>
              <a:gdLst>
                <a:gd name="T0" fmla="*/ 7 w 72"/>
                <a:gd name="T1" fmla="*/ 94 h 95"/>
                <a:gd name="T2" fmla="*/ 16 w 72"/>
                <a:gd name="T3" fmla="*/ 87 h 95"/>
                <a:gd name="T4" fmla="*/ 25 w 72"/>
                <a:gd name="T5" fmla="*/ 80 h 95"/>
                <a:gd name="T6" fmla="*/ 33 w 72"/>
                <a:gd name="T7" fmla="*/ 88 h 95"/>
                <a:gd name="T8" fmla="*/ 42 w 72"/>
                <a:gd name="T9" fmla="*/ 93 h 95"/>
                <a:gd name="T10" fmla="*/ 45 w 72"/>
                <a:gd name="T11" fmla="*/ 89 h 95"/>
                <a:gd name="T12" fmla="*/ 53 w 72"/>
                <a:gd name="T13" fmla="*/ 70 h 95"/>
                <a:gd name="T14" fmla="*/ 61 w 72"/>
                <a:gd name="T15" fmla="*/ 71 h 95"/>
                <a:gd name="T16" fmla="*/ 70 w 72"/>
                <a:gd name="T17" fmla="*/ 70 h 95"/>
                <a:gd name="T18" fmla="*/ 70 w 72"/>
                <a:gd name="T19" fmla="*/ 58 h 95"/>
                <a:gd name="T20" fmla="*/ 31 w 72"/>
                <a:gd name="T21" fmla="*/ 29 h 95"/>
                <a:gd name="T22" fmla="*/ 30 w 72"/>
                <a:gd name="T23" fmla="*/ 27 h 95"/>
                <a:gd name="T24" fmla="*/ 22 w 72"/>
                <a:gd name="T25" fmla="*/ 20 h 95"/>
                <a:gd name="T26" fmla="*/ 22 w 72"/>
                <a:gd name="T27" fmla="*/ 19 h 95"/>
                <a:gd name="T28" fmla="*/ 19 w 72"/>
                <a:gd name="T29" fmla="*/ 15 h 95"/>
                <a:gd name="T30" fmla="*/ 14 w 72"/>
                <a:gd name="T31" fmla="*/ 10 h 95"/>
                <a:gd name="T32" fmla="*/ 6 w 72"/>
                <a:gd name="T33" fmla="*/ 29 h 95"/>
                <a:gd name="T34" fmla="*/ 7 w 72"/>
                <a:gd name="T35" fmla="*/ 30 h 95"/>
                <a:gd name="T36" fmla="*/ 8 w 72"/>
                <a:gd name="T37" fmla="*/ 35 h 95"/>
                <a:gd name="T38" fmla="*/ 8 w 72"/>
                <a:gd name="T39" fmla="*/ 44 h 95"/>
                <a:gd name="T40" fmla="*/ 2 w 72"/>
                <a:gd name="T41" fmla="*/ 74 h 95"/>
                <a:gd name="T42" fmla="*/ 2 w 72"/>
                <a:gd name="T43" fmla="*/ 85 h 95"/>
                <a:gd name="T44" fmla="*/ 7 w 72"/>
                <a:gd name="T45" fmla="*/ 94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72" h="95">
                  <a:moveTo>
                    <a:pt x="7" y="94"/>
                  </a:moveTo>
                  <a:cubicBezTo>
                    <a:pt x="11" y="95"/>
                    <a:pt x="14" y="91"/>
                    <a:pt x="16" y="87"/>
                  </a:cubicBezTo>
                  <a:cubicBezTo>
                    <a:pt x="18" y="84"/>
                    <a:pt x="21" y="79"/>
                    <a:pt x="25" y="80"/>
                  </a:cubicBezTo>
                  <a:cubicBezTo>
                    <a:pt x="28" y="81"/>
                    <a:pt x="31" y="84"/>
                    <a:pt x="33" y="88"/>
                  </a:cubicBezTo>
                  <a:cubicBezTo>
                    <a:pt x="36" y="91"/>
                    <a:pt x="39" y="94"/>
                    <a:pt x="42" y="93"/>
                  </a:cubicBezTo>
                  <a:cubicBezTo>
                    <a:pt x="44" y="92"/>
                    <a:pt x="45" y="90"/>
                    <a:pt x="45" y="89"/>
                  </a:cubicBezTo>
                  <a:cubicBezTo>
                    <a:pt x="47" y="84"/>
                    <a:pt x="49" y="73"/>
                    <a:pt x="53" y="70"/>
                  </a:cubicBezTo>
                  <a:cubicBezTo>
                    <a:pt x="56" y="69"/>
                    <a:pt x="58" y="70"/>
                    <a:pt x="61" y="71"/>
                  </a:cubicBezTo>
                  <a:cubicBezTo>
                    <a:pt x="64" y="72"/>
                    <a:pt x="68" y="73"/>
                    <a:pt x="70" y="70"/>
                  </a:cubicBezTo>
                  <a:cubicBezTo>
                    <a:pt x="72" y="68"/>
                    <a:pt x="72" y="62"/>
                    <a:pt x="70" y="58"/>
                  </a:cubicBezTo>
                  <a:cubicBezTo>
                    <a:pt x="62" y="43"/>
                    <a:pt x="43" y="38"/>
                    <a:pt x="31" y="29"/>
                  </a:cubicBezTo>
                  <a:cubicBezTo>
                    <a:pt x="31" y="28"/>
                    <a:pt x="30" y="28"/>
                    <a:pt x="30" y="27"/>
                  </a:cubicBezTo>
                  <a:cubicBezTo>
                    <a:pt x="27" y="25"/>
                    <a:pt x="24" y="22"/>
                    <a:pt x="22" y="20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1" y="18"/>
                    <a:pt x="20" y="16"/>
                    <a:pt x="19" y="15"/>
                  </a:cubicBezTo>
                  <a:cubicBezTo>
                    <a:pt x="17" y="13"/>
                    <a:pt x="16" y="11"/>
                    <a:pt x="14" y="10"/>
                  </a:cubicBezTo>
                  <a:cubicBezTo>
                    <a:pt x="0" y="0"/>
                    <a:pt x="6" y="20"/>
                    <a:pt x="6" y="29"/>
                  </a:cubicBezTo>
                  <a:cubicBezTo>
                    <a:pt x="7" y="30"/>
                    <a:pt x="7" y="30"/>
                    <a:pt x="7" y="30"/>
                  </a:cubicBezTo>
                  <a:cubicBezTo>
                    <a:pt x="7" y="31"/>
                    <a:pt x="8" y="33"/>
                    <a:pt x="8" y="35"/>
                  </a:cubicBezTo>
                  <a:cubicBezTo>
                    <a:pt x="9" y="38"/>
                    <a:pt x="8" y="41"/>
                    <a:pt x="8" y="44"/>
                  </a:cubicBezTo>
                  <a:cubicBezTo>
                    <a:pt x="6" y="54"/>
                    <a:pt x="4" y="64"/>
                    <a:pt x="2" y="74"/>
                  </a:cubicBezTo>
                  <a:cubicBezTo>
                    <a:pt x="2" y="78"/>
                    <a:pt x="1" y="81"/>
                    <a:pt x="2" y="85"/>
                  </a:cubicBezTo>
                  <a:cubicBezTo>
                    <a:pt x="2" y="89"/>
                    <a:pt x="4" y="93"/>
                    <a:pt x="7" y="94"/>
                  </a:cubicBezTo>
                </a:path>
              </a:pathLst>
            </a:custGeom>
            <a:solidFill>
              <a:srgbClr val="259D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0" name="Freeform 511"/>
            <p:cNvSpPr>
              <a:spLocks noEditPoints="1"/>
            </p:cNvSpPr>
            <p:nvPr/>
          </p:nvSpPr>
          <p:spPr bwMode="auto">
            <a:xfrm>
              <a:off x="317500" y="7340601"/>
              <a:ext cx="101600" cy="260350"/>
            </a:xfrm>
            <a:custGeom>
              <a:avLst/>
              <a:gdLst>
                <a:gd name="T0" fmla="*/ 22 w 27"/>
                <a:gd name="T1" fmla="*/ 61 h 69"/>
                <a:gd name="T2" fmla="*/ 24 w 27"/>
                <a:gd name="T3" fmla="*/ 68 h 69"/>
                <a:gd name="T4" fmla="*/ 24 w 27"/>
                <a:gd name="T5" fmla="*/ 68 h 69"/>
                <a:gd name="T6" fmla="*/ 25 w 27"/>
                <a:gd name="T7" fmla="*/ 69 h 69"/>
                <a:gd name="T8" fmla="*/ 25 w 27"/>
                <a:gd name="T9" fmla="*/ 69 h 69"/>
                <a:gd name="T10" fmla="*/ 27 w 27"/>
                <a:gd name="T11" fmla="*/ 67 h 69"/>
                <a:gd name="T12" fmla="*/ 26 w 27"/>
                <a:gd name="T13" fmla="*/ 64 h 69"/>
                <a:gd name="T14" fmla="*/ 26 w 27"/>
                <a:gd name="T15" fmla="*/ 64 h 69"/>
                <a:gd name="T16" fmla="*/ 22 w 27"/>
                <a:gd name="T17" fmla="*/ 61 h 69"/>
                <a:gd name="T18" fmla="*/ 2 w 27"/>
                <a:gd name="T19" fmla="*/ 11 h 69"/>
                <a:gd name="T20" fmla="*/ 2 w 27"/>
                <a:gd name="T21" fmla="*/ 11 h 69"/>
                <a:gd name="T22" fmla="*/ 3 w 27"/>
                <a:gd name="T23" fmla="*/ 15 h 69"/>
                <a:gd name="T24" fmla="*/ 3 w 27"/>
                <a:gd name="T25" fmla="*/ 16 h 69"/>
                <a:gd name="T26" fmla="*/ 3 w 27"/>
                <a:gd name="T27" fmla="*/ 15 h 69"/>
                <a:gd name="T28" fmla="*/ 2 w 27"/>
                <a:gd name="T29" fmla="*/ 11 h 69"/>
                <a:gd name="T30" fmla="*/ 1 w 27"/>
                <a:gd name="T31" fmla="*/ 8 h 69"/>
                <a:gd name="T32" fmla="*/ 1 w 27"/>
                <a:gd name="T33" fmla="*/ 8 h 69"/>
                <a:gd name="T34" fmla="*/ 1 w 27"/>
                <a:gd name="T35" fmla="*/ 8 h 69"/>
                <a:gd name="T36" fmla="*/ 1 w 27"/>
                <a:gd name="T37" fmla="*/ 8 h 69"/>
                <a:gd name="T38" fmla="*/ 0 w 27"/>
                <a:gd name="T39" fmla="*/ 0 h 69"/>
                <a:gd name="T40" fmla="*/ 0 w 27"/>
                <a:gd name="T41" fmla="*/ 0 h 69"/>
                <a:gd name="T42" fmla="*/ 0 w 27"/>
                <a:gd name="T43" fmla="*/ 0 h 69"/>
                <a:gd name="T44" fmla="*/ 0 w 27"/>
                <a:gd name="T45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7" h="69">
                  <a:moveTo>
                    <a:pt x="22" y="61"/>
                  </a:moveTo>
                  <a:cubicBezTo>
                    <a:pt x="22" y="63"/>
                    <a:pt x="23" y="65"/>
                    <a:pt x="24" y="68"/>
                  </a:cubicBezTo>
                  <a:cubicBezTo>
                    <a:pt x="24" y="68"/>
                    <a:pt x="24" y="68"/>
                    <a:pt x="24" y="68"/>
                  </a:cubicBezTo>
                  <a:cubicBezTo>
                    <a:pt x="24" y="68"/>
                    <a:pt x="25" y="69"/>
                    <a:pt x="25" y="69"/>
                  </a:cubicBezTo>
                  <a:cubicBezTo>
                    <a:pt x="25" y="69"/>
                    <a:pt x="25" y="69"/>
                    <a:pt x="25" y="69"/>
                  </a:cubicBezTo>
                  <a:cubicBezTo>
                    <a:pt x="26" y="69"/>
                    <a:pt x="26" y="68"/>
                    <a:pt x="27" y="67"/>
                  </a:cubicBezTo>
                  <a:cubicBezTo>
                    <a:pt x="26" y="66"/>
                    <a:pt x="26" y="65"/>
                    <a:pt x="26" y="64"/>
                  </a:cubicBezTo>
                  <a:cubicBezTo>
                    <a:pt x="26" y="64"/>
                    <a:pt x="26" y="64"/>
                    <a:pt x="26" y="64"/>
                  </a:cubicBezTo>
                  <a:cubicBezTo>
                    <a:pt x="25" y="63"/>
                    <a:pt x="23" y="61"/>
                    <a:pt x="22" y="61"/>
                  </a:cubicBezTo>
                  <a:moveTo>
                    <a:pt x="2" y="11"/>
                  </a:moveTo>
                  <a:cubicBezTo>
                    <a:pt x="2" y="11"/>
                    <a:pt x="2" y="11"/>
                    <a:pt x="2" y="11"/>
                  </a:cubicBezTo>
                  <a:cubicBezTo>
                    <a:pt x="3" y="12"/>
                    <a:pt x="3" y="14"/>
                    <a:pt x="3" y="15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4"/>
                    <a:pt x="3" y="12"/>
                    <a:pt x="2" y="11"/>
                  </a:cubicBezTo>
                  <a:moveTo>
                    <a:pt x="1" y="8"/>
                  </a:move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5EC6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1" name="Freeform 512"/>
            <p:cNvSpPr/>
            <p:nvPr/>
          </p:nvSpPr>
          <p:spPr bwMode="auto">
            <a:xfrm>
              <a:off x="317500" y="7292976"/>
              <a:ext cx="136525" cy="288925"/>
            </a:xfrm>
            <a:custGeom>
              <a:avLst/>
              <a:gdLst>
                <a:gd name="T0" fmla="*/ 3 w 36"/>
                <a:gd name="T1" fmla="*/ 0 h 77"/>
                <a:gd name="T2" fmla="*/ 1 w 36"/>
                <a:gd name="T3" fmla="*/ 1 h 77"/>
                <a:gd name="T4" fmla="*/ 1 w 36"/>
                <a:gd name="T5" fmla="*/ 1 h 77"/>
                <a:gd name="T6" fmla="*/ 1 w 36"/>
                <a:gd name="T7" fmla="*/ 1 h 77"/>
                <a:gd name="T8" fmla="*/ 2 w 36"/>
                <a:gd name="T9" fmla="*/ 4 h 77"/>
                <a:gd name="T10" fmla="*/ 2 w 36"/>
                <a:gd name="T11" fmla="*/ 5 h 77"/>
                <a:gd name="T12" fmla="*/ 8 w 36"/>
                <a:gd name="T13" fmla="*/ 34 h 77"/>
                <a:gd name="T14" fmla="*/ 8 w 36"/>
                <a:gd name="T15" fmla="*/ 37 h 77"/>
                <a:gd name="T16" fmla="*/ 7 w 36"/>
                <a:gd name="T17" fmla="*/ 35 h 77"/>
                <a:gd name="T18" fmla="*/ 0 w 36"/>
                <a:gd name="T19" fmla="*/ 10 h 77"/>
                <a:gd name="T20" fmla="*/ 0 w 36"/>
                <a:gd name="T21" fmla="*/ 11 h 77"/>
                <a:gd name="T22" fmla="*/ 0 w 36"/>
                <a:gd name="T23" fmla="*/ 13 h 77"/>
                <a:gd name="T24" fmla="*/ 0 w 36"/>
                <a:gd name="T25" fmla="*/ 13 h 77"/>
                <a:gd name="T26" fmla="*/ 1 w 36"/>
                <a:gd name="T27" fmla="*/ 21 h 77"/>
                <a:gd name="T28" fmla="*/ 1 w 36"/>
                <a:gd name="T29" fmla="*/ 21 h 77"/>
                <a:gd name="T30" fmla="*/ 2 w 36"/>
                <a:gd name="T31" fmla="*/ 24 h 77"/>
                <a:gd name="T32" fmla="*/ 3 w 36"/>
                <a:gd name="T33" fmla="*/ 28 h 77"/>
                <a:gd name="T34" fmla="*/ 3 w 36"/>
                <a:gd name="T35" fmla="*/ 29 h 77"/>
                <a:gd name="T36" fmla="*/ 5 w 36"/>
                <a:gd name="T37" fmla="*/ 35 h 77"/>
                <a:gd name="T38" fmla="*/ 7 w 36"/>
                <a:gd name="T39" fmla="*/ 52 h 77"/>
                <a:gd name="T40" fmla="*/ 8 w 36"/>
                <a:gd name="T41" fmla="*/ 62 h 77"/>
                <a:gd name="T42" fmla="*/ 11 w 36"/>
                <a:gd name="T43" fmla="*/ 67 h 77"/>
                <a:gd name="T44" fmla="*/ 13 w 36"/>
                <a:gd name="T45" fmla="*/ 68 h 77"/>
                <a:gd name="T46" fmla="*/ 12 w 36"/>
                <a:gd name="T47" fmla="*/ 52 h 77"/>
                <a:gd name="T48" fmla="*/ 10 w 36"/>
                <a:gd name="T49" fmla="*/ 34 h 77"/>
                <a:gd name="T50" fmla="*/ 10 w 36"/>
                <a:gd name="T51" fmla="*/ 30 h 77"/>
                <a:gd name="T52" fmla="*/ 14 w 36"/>
                <a:gd name="T53" fmla="*/ 47 h 77"/>
                <a:gd name="T54" fmla="*/ 22 w 36"/>
                <a:gd name="T55" fmla="*/ 74 h 77"/>
                <a:gd name="T56" fmla="*/ 22 w 36"/>
                <a:gd name="T57" fmla="*/ 74 h 77"/>
                <a:gd name="T58" fmla="*/ 26 w 36"/>
                <a:gd name="T59" fmla="*/ 77 h 77"/>
                <a:gd name="T60" fmla="*/ 17 w 36"/>
                <a:gd name="T61" fmla="*/ 46 h 77"/>
                <a:gd name="T62" fmla="*/ 9 w 36"/>
                <a:gd name="T63" fmla="*/ 19 h 77"/>
                <a:gd name="T64" fmla="*/ 15 w 36"/>
                <a:gd name="T65" fmla="*/ 29 h 77"/>
                <a:gd name="T66" fmla="*/ 18 w 36"/>
                <a:gd name="T67" fmla="*/ 34 h 77"/>
                <a:gd name="T68" fmla="*/ 21 w 36"/>
                <a:gd name="T69" fmla="*/ 42 h 77"/>
                <a:gd name="T70" fmla="*/ 28 w 36"/>
                <a:gd name="T71" fmla="*/ 58 h 77"/>
                <a:gd name="T72" fmla="*/ 32 w 36"/>
                <a:gd name="T73" fmla="*/ 69 h 77"/>
                <a:gd name="T74" fmla="*/ 34 w 36"/>
                <a:gd name="T75" fmla="*/ 66 h 77"/>
                <a:gd name="T76" fmla="*/ 31 w 36"/>
                <a:gd name="T77" fmla="*/ 58 h 77"/>
                <a:gd name="T78" fmla="*/ 35 w 36"/>
                <a:gd name="T79" fmla="*/ 65 h 77"/>
                <a:gd name="T80" fmla="*/ 36 w 36"/>
                <a:gd name="T81" fmla="*/ 62 h 77"/>
                <a:gd name="T82" fmla="*/ 19 w 36"/>
                <a:gd name="T83" fmla="*/ 30 h 77"/>
                <a:gd name="T84" fmla="*/ 17 w 36"/>
                <a:gd name="T85" fmla="*/ 24 h 77"/>
                <a:gd name="T86" fmla="*/ 5 w 36"/>
                <a:gd name="T87" fmla="*/ 0 h 77"/>
                <a:gd name="T88" fmla="*/ 4 w 36"/>
                <a:gd name="T89" fmla="*/ 0 h 77"/>
                <a:gd name="T90" fmla="*/ 3 w 36"/>
                <a:gd name="T91" fmla="*/ 0 h 77"/>
                <a:gd name="T92" fmla="*/ 3 w 36"/>
                <a:gd name="T93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6" h="77">
                  <a:moveTo>
                    <a:pt x="3" y="0"/>
                  </a:moveTo>
                  <a:cubicBezTo>
                    <a:pt x="2" y="0"/>
                    <a:pt x="2" y="0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2" y="3"/>
                    <a:pt x="2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5" y="13"/>
                    <a:pt x="6" y="23"/>
                    <a:pt x="8" y="34"/>
                  </a:cubicBezTo>
                  <a:cubicBezTo>
                    <a:pt x="8" y="35"/>
                    <a:pt x="8" y="36"/>
                    <a:pt x="8" y="37"/>
                  </a:cubicBezTo>
                  <a:cubicBezTo>
                    <a:pt x="8" y="36"/>
                    <a:pt x="8" y="35"/>
                    <a:pt x="7" y="35"/>
                  </a:cubicBezTo>
                  <a:cubicBezTo>
                    <a:pt x="5" y="26"/>
                    <a:pt x="3" y="18"/>
                    <a:pt x="0" y="10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2"/>
                    <a:pt x="0" y="12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1" y="16"/>
                    <a:pt x="1" y="18"/>
                    <a:pt x="1" y="21"/>
                  </a:cubicBezTo>
                  <a:cubicBezTo>
                    <a:pt x="1" y="21"/>
                    <a:pt x="1" y="21"/>
                    <a:pt x="1" y="21"/>
                  </a:cubicBezTo>
                  <a:cubicBezTo>
                    <a:pt x="2" y="22"/>
                    <a:pt x="2" y="23"/>
                    <a:pt x="2" y="24"/>
                  </a:cubicBezTo>
                  <a:cubicBezTo>
                    <a:pt x="3" y="25"/>
                    <a:pt x="3" y="27"/>
                    <a:pt x="3" y="28"/>
                  </a:cubicBezTo>
                  <a:cubicBezTo>
                    <a:pt x="3" y="28"/>
                    <a:pt x="3" y="28"/>
                    <a:pt x="3" y="29"/>
                  </a:cubicBezTo>
                  <a:cubicBezTo>
                    <a:pt x="4" y="31"/>
                    <a:pt x="4" y="33"/>
                    <a:pt x="5" y="35"/>
                  </a:cubicBezTo>
                  <a:cubicBezTo>
                    <a:pt x="6" y="40"/>
                    <a:pt x="7" y="46"/>
                    <a:pt x="7" y="52"/>
                  </a:cubicBezTo>
                  <a:cubicBezTo>
                    <a:pt x="8" y="55"/>
                    <a:pt x="8" y="59"/>
                    <a:pt x="8" y="62"/>
                  </a:cubicBezTo>
                  <a:cubicBezTo>
                    <a:pt x="9" y="64"/>
                    <a:pt x="10" y="65"/>
                    <a:pt x="11" y="67"/>
                  </a:cubicBezTo>
                  <a:cubicBezTo>
                    <a:pt x="12" y="67"/>
                    <a:pt x="12" y="68"/>
                    <a:pt x="13" y="68"/>
                  </a:cubicBezTo>
                  <a:cubicBezTo>
                    <a:pt x="13" y="63"/>
                    <a:pt x="13" y="57"/>
                    <a:pt x="12" y="52"/>
                  </a:cubicBezTo>
                  <a:cubicBezTo>
                    <a:pt x="12" y="46"/>
                    <a:pt x="11" y="40"/>
                    <a:pt x="10" y="34"/>
                  </a:cubicBezTo>
                  <a:cubicBezTo>
                    <a:pt x="10" y="33"/>
                    <a:pt x="10" y="31"/>
                    <a:pt x="10" y="30"/>
                  </a:cubicBezTo>
                  <a:cubicBezTo>
                    <a:pt x="11" y="35"/>
                    <a:pt x="13" y="41"/>
                    <a:pt x="14" y="47"/>
                  </a:cubicBezTo>
                  <a:cubicBezTo>
                    <a:pt x="17" y="56"/>
                    <a:pt x="19" y="65"/>
                    <a:pt x="22" y="74"/>
                  </a:cubicBezTo>
                  <a:cubicBezTo>
                    <a:pt x="22" y="74"/>
                    <a:pt x="22" y="74"/>
                    <a:pt x="22" y="74"/>
                  </a:cubicBezTo>
                  <a:cubicBezTo>
                    <a:pt x="23" y="74"/>
                    <a:pt x="25" y="76"/>
                    <a:pt x="26" y="77"/>
                  </a:cubicBezTo>
                  <a:cubicBezTo>
                    <a:pt x="23" y="67"/>
                    <a:pt x="20" y="57"/>
                    <a:pt x="17" y="46"/>
                  </a:cubicBezTo>
                  <a:cubicBezTo>
                    <a:pt x="15" y="37"/>
                    <a:pt x="12" y="28"/>
                    <a:pt x="9" y="19"/>
                  </a:cubicBezTo>
                  <a:cubicBezTo>
                    <a:pt x="11" y="22"/>
                    <a:pt x="13" y="26"/>
                    <a:pt x="15" y="29"/>
                  </a:cubicBezTo>
                  <a:cubicBezTo>
                    <a:pt x="16" y="31"/>
                    <a:pt x="17" y="33"/>
                    <a:pt x="18" y="34"/>
                  </a:cubicBezTo>
                  <a:cubicBezTo>
                    <a:pt x="19" y="37"/>
                    <a:pt x="20" y="39"/>
                    <a:pt x="21" y="42"/>
                  </a:cubicBezTo>
                  <a:cubicBezTo>
                    <a:pt x="24" y="47"/>
                    <a:pt x="26" y="53"/>
                    <a:pt x="28" y="58"/>
                  </a:cubicBezTo>
                  <a:cubicBezTo>
                    <a:pt x="29" y="62"/>
                    <a:pt x="31" y="65"/>
                    <a:pt x="32" y="69"/>
                  </a:cubicBezTo>
                  <a:cubicBezTo>
                    <a:pt x="33" y="68"/>
                    <a:pt x="33" y="67"/>
                    <a:pt x="34" y="66"/>
                  </a:cubicBezTo>
                  <a:cubicBezTo>
                    <a:pt x="33" y="63"/>
                    <a:pt x="32" y="60"/>
                    <a:pt x="31" y="58"/>
                  </a:cubicBezTo>
                  <a:cubicBezTo>
                    <a:pt x="32" y="60"/>
                    <a:pt x="34" y="62"/>
                    <a:pt x="35" y="65"/>
                  </a:cubicBezTo>
                  <a:cubicBezTo>
                    <a:pt x="35" y="64"/>
                    <a:pt x="36" y="63"/>
                    <a:pt x="36" y="62"/>
                  </a:cubicBezTo>
                  <a:cubicBezTo>
                    <a:pt x="31" y="51"/>
                    <a:pt x="25" y="40"/>
                    <a:pt x="19" y="30"/>
                  </a:cubicBezTo>
                  <a:cubicBezTo>
                    <a:pt x="18" y="28"/>
                    <a:pt x="17" y="26"/>
                    <a:pt x="17" y="24"/>
                  </a:cubicBezTo>
                  <a:cubicBezTo>
                    <a:pt x="13" y="16"/>
                    <a:pt x="8" y="8"/>
                    <a:pt x="5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rgbClr val="0E7E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2" name="Freeform 513"/>
            <p:cNvSpPr/>
            <p:nvPr/>
          </p:nvSpPr>
          <p:spPr bwMode="auto">
            <a:xfrm>
              <a:off x="369888" y="7323138"/>
              <a:ext cx="7938" cy="11113"/>
            </a:xfrm>
            <a:custGeom>
              <a:avLst/>
              <a:gdLst>
                <a:gd name="T0" fmla="*/ 0 w 2"/>
                <a:gd name="T1" fmla="*/ 0 h 3"/>
                <a:gd name="T2" fmla="*/ 2 w 2"/>
                <a:gd name="T3" fmla="*/ 3 h 3"/>
                <a:gd name="T4" fmla="*/ 0 w 2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cubicBezTo>
                    <a:pt x="1" y="1"/>
                    <a:pt x="1" y="2"/>
                    <a:pt x="2" y="3"/>
                  </a:cubicBezTo>
                  <a:cubicBezTo>
                    <a:pt x="1" y="2"/>
                    <a:pt x="1" y="1"/>
                    <a:pt x="0" y="0"/>
                  </a:cubicBezTo>
                </a:path>
              </a:pathLst>
            </a:custGeom>
            <a:solidFill>
              <a:srgbClr val="075A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3" name="Freeform 514"/>
            <p:cNvSpPr/>
            <p:nvPr/>
          </p:nvSpPr>
          <p:spPr bwMode="auto">
            <a:xfrm>
              <a:off x="369888" y="7323138"/>
              <a:ext cx="12700" cy="17463"/>
            </a:xfrm>
            <a:custGeom>
              <a:avLst/>
              <a:gdLst>
                <a:gd name="T0" fmla="*/ 0 w 3"/>
                <a:gd name="T1" fmla="*/ 0 h 5"/>
                <a:gd name="T2" fmla="*/ 0 w 3"/>
                <a:gd name="T3" fmla="*/ 0 h 5"/>
                <a:gd name="T4" fmla="*/ 3 w 3"/>
                <a:gd name="T5" fmla="*/ 4 h 5"/>
                <a:gd name="T6" fmla="*/ 3 w 3"/>
                <a:gd name="T7" fmla="*/ 5 h 5"/>
                <a:gd name="T8" fmla="*/ 3 w 3"/>
                <a:gd name="T9" fmla="*/ 5 h 5"/>
                <a:gd name="T10" fmla="*/ 3 w 3"/>
                <a:gd name="T11" fmla="*/ 5 h 5"/>
                <a:gd name="T12" fmla="*/ 3 w 3"/>
                <a:gd name="T13" fmla="*/ 4 h 5"/>
                <a:gd name="T14" fmla="*/ 2 w 3"/>
                <a:gd name="T15" fmla="*/ 3 h 5"/>
                <a:gd name="T16" fmla="*/ 0 w 3"/>
                <a:gd name="T17" fmla="*/ 0 h 5"/>
                <a:gd name="T18" fmla="*/ 0 w 3"/>
                <a:gd name="T19" fmla="*/ 0 h 5"/>
                <a:gd name="T20" fmla="*/ 0 w 3"/>
                <a:gd name="T2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" h="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2" y="3"/>
                    <a:pt x="3" y="4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2" y="3"/>
                    <a:pt x="2" y="3"/>
                  </a:cubicBezTo>
                  <a:cubicBezTo>
                    <a:pt x="1" y="2"/>
                    <a:pt x="1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5EC6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4" name="Freeform 515"/>
            <p:cNvSpPr/>
            <p:nvPr/>
          </p:nvSpPr>
          <p:spPr bwMode="auto">
            <a:xfrm>
              <a:off x="355600" y="7307263"/>
              <a:ext cx="157163" cy="184150"/>
            </a:xfrm>
            <a:custGeom>
              <a:avLst/>
              <a:gdLst>
                <a:gd name="T0" fmla="*/ 0 w 42"/>
                <a:gd name="T1" fmla="*/ 0 h 49"/>
                <a:gd name="T2" fmla="*/ 5 w 42"/>
                <a:gd name="T3" fmla="*/ 9 h 49"/>
                <a:gd name="T4" fmla="*/ 5 w 42"/>
                <a:gd name="T5" fmla="*/ 9 h 49"/>
                <a:gd name="T6" fmla="*/ 10 w 42"/>
                <a:gd name="T7" fmla="*/ 19 h 49"/>
                <a:gd name="T8" fmla="*/ 20 w 42"/>
                <a:gd name="T9" fmla="*/ 33 h 49"/>
                <a:gd name="T10" fmla="*/ 32 w 42"/>
                <a:gd name="T11" fmla="*/ 49 h 49"/>
                <a:gd name="T12" fmla="*/ 32 w 42"/>
                <a:gd name="T13" fmla="*/ 48 h 49"/>
                <a:gd name="T14" fmla="*/ 33 w 42"/>
                <a:gd name="T15" fmla="*/ 47 h 49"/>
                <a:gd name="T16" fmla="*/ 33 w 42"/>
                <a:gd name="T17" fmla="*/ 47 h 49"/>
                <a:gd name="T18" fmla="*/ 32 w 42"/>
                <a:gd name="T19" fmla="*/ 45 h 49"/>
                <a:gd name="T20" fmla="*/ 34 w 42"/>
                <a:gd name="T21" fmla="*/ 46 h 49"/>
                <a:gd name="T22" fmla="*/ 36 w 42"/>
                <a:gd name="T23" fmla="*/ 43 h 49"/>
                <a:gd name="T24" fmla="*/ 35 w 42"/>
                <a:gd name="T25" fmla="*/ 43 h 49"/>
                <a:gd name="T26" fmla="*/ 23 w 42"/>
                <a:gd name="T27" fmla="*/ 31 h 49"/>
                <a:gd name="T28" fmla="*/ 22 w 42"/>
                <a:gd name="T29" fmla="*/ 30 h 49"/>
                <a:gd name="T30" fmla="*/ 17 w 42"/>
                <a:gd name="T31" fmla="*/ 23 h 49"/>
                <a:gd name="T32" fmla="*/ 19 w 42"/>
                <a:gd name="T33" fmla="*/ 25 h 49"/>
                <a:gd name="T34" fmla="*/ 35 w 42"/>
                <a:gd name="T35" fmla="*/ 34 h 49"/>
                <a:gd name="T36" fmla="*/ 40 w 42"/>
                <a:gd name="T37" fmla="*/ 37 h 49"/>
                <a:gd name="T38" fmla="*/ 42 w 42"/>
                <a:gd name="T39" fmla="*/ 34 h 49"/>
                <a:gd name="T40" fmla="*/ 36 w 42"/>
                <a:gd name="T41" fmla="*/ 31 h 49"/>
                <a:gd name="T42" fmla="*/ 20 w 42"/>
                <a:gd name="T43" fmla="*/ 21 h 49"/>
                <a:gd name="T44" fmla="*/ 15 w 42"/>
                <a:gd name="T45" fmla="*/ 17 h 49"/>
                <a:gd name="T46" fmla="*/ 12 w 42"/>
                <a:gd name="T47" fmla="*/ 15 h 49"/>
                <a:gd name="T48" fmla="*/ 7 w 42"/>
                <a:gd name="T49" fmla="*/ 9 h 49"/>
                <a:gd name="T50" fmla="*/ 7 w 42"/>
                <a:gd name="T51" fmla="*/ 9 h 49"/>
                <a:gd name="T52" fmla="*/ 7 w 42"/>
                <a:gd name="T53" fmla="*/ 8 h 49"/>
                <a:gd name="T54" fmla="*/ 4 w 42"/>
                <a:gd name="T55" fmla="*/ 4 h 49"/>
                <a:gd name="T56" fmla="*/ 4 w 42"/>
                <a:gd name="T57" fmla="*/ 4 h 49"/>
                <a:gd name="T58" fmla="*/ 0 w 42"/>
                <a:gd name="T59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42" h="49">
                  <a:moveTo>
                    <a:pt x="0" y="0"/>
                  </a:moveTo>
                  <a:cubicBezTo>
                    <a:pt x="1" y="3"/>
                    <a:pt x="3" y="6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6" y="12"/>
                    <a:pt x="8" y="15"/>
                    <a:pt x="10" y="19"/>
                  </a:cubicBezTo>
                  <a:cubicBezTo>
                    <a:pt x="13" y="24"/>
                    <a:pt x="16" y="28"/>
                    <a:pt x="20" y="33"/>
                  </a:cubicBezTo>
                  <a:cubicBezTo>
                    <a:pt x="24" y="38"/>
                    <a:pt x="28" y="44"/>
                    <a:pt x="32" y="49"/>
                  </a:cubicBezTo>
                  <a:cubicBezTo>
                    <a:pt x="32" y="49"/>
                    <a:pt x="32" y="49"/>
                    <a:pt x="32" y="48"/>
                  </a:cubicBezTo>
                  <a:cubicBezTo>
                    <a:pt x="32" y="48"/>
                    <a:pt x="33" y="47"/>
                    <a:pt x="33" y="47"/>
                  </a:cubicBezTo>
                  <a:cubicBezTo>
                    <a:pt x="33" y="47"/>
                    <a:pt x="33" y="47"/>
                    <a:pt x="33" y="47"/>
                  </a:cubicBezTo>
                  <a:cubicBezTo>
                    <a:pt x="33" y="46"/>
                    <a:pt x="33" y="45"/>
                    <a:pt x="32" y="45"/>
                  </a:cubicBezTo>
                  <a:cubicBezTo>
                    <a:pt x="33" y="45"/>
                    <a:pt x="33" y="46"/>
                    <a:pt x="34" y="46"/>
                  </a:cubicBezTo>
                  <a:cubicBezTo>
                    <a:pt x="34" y="45"/>
                    <a:pt x="35" y="44"/>
                    <a:pt x="36" y="43"/>
                  </a:cubicBezTo>
                  <a:cubicBezTo>
                    <a:pt x="36" y="43"/>
                    <a:pt x="36" y="43"/>
                    <a:pt x="35" y="43"/>
                  </a:cubicBezTo>
                  <a:cubicBezTo>
                    <a:pt x="31" y="39"/>
                    <a:pt x="27" y="35"/>
                    <a:pt x="23" y="31"/>
                  </a:cubicBezTo>
                  <a:cubicBezTo>
                    <a:pt x="22" y="31"/>
                    <a:pt x="22" y="30"/>
                    <a:pt x="22" y="30"/>
                  </a:cubicBezTo>
                  <a:cubicBezTo>
                    <a:pt x="20" y="28"/>
                    <a:pt x="19" y="25"/>
                    <a:pt x="17" y="23"/>
                  </a:cubicBezTo>
                  <a:cubicBezTo>
                    <a:pt x="18" y="24"/>
                    <a:pt x="18" y="24"/>
                    <a:pt x="19" y="25"/>
                  </a:cubicBezTo>
                  <a:cubicBezTo>
                    <a:pt x="24" y="28"/>
                    <a:pt x="30" y="31"/>
                    <a:pt x="35" y="34"/>
                  </a:cubicBezTo>
                  <a:cubicBezTo>
                    <a:pt x="37" y="35"/>
                    <a:pt x="38" y="36"/>
                    <a:pt x="40" y="37"/>
                  </a:cubicBezTo>
                  <a:cubicBezTo>
                    <a:pt x="41" y="36"/>
                    <a:pt x="41" y="35"/>
                    <a:pt x="42" y="34"/>
                  </a:cubicBezTo>
                  <a:cubicBezTo>
                    <a:pt x="40" y="33"/>
                    <a:pt x="38" y="32"/>
                    <a:pt x="36" y="31"/>
                  </a:cubicBezTo>
                  <a:cubicBezTo>
                    <a:pt x="31" y="28"/>
                    <a:pt x="25" y="25"/>
                    <a:pt x="20" y="21"/>
                  </a:cubicBezTo>
                  <a:cubicBezTo>
                    <a:pt x="18" y="20"/>
                    <a:pt x="17" y="18"/>
                    <a:pt x="15" y="17"/>
                  </a:cubicBezTo>
                  <a:cubicBezTo>
                    <a:pt x="14" y="16"/>
                    <a:pt x="13" y="15"/>
                    <a:pt x="12" y="15"/>
                  </a:cubicBezTo>
                  <a:cubicBezTo>
                    <a:pt x="10" y="13"/>
                    <a:pt x="9" y="11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7"/>
                    <a:pt x="5" y="5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2"/>
                    <a:pt x="1" y="1"/>
                    <a:pt x="0" y="0"/>
                  </a:cubicBezTo>
                </a:path>
              </a:pathLst>
            </a:custGeom>
            <a:solidFill>
              <a:srgbClr val="0E7E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5" name="Freeform 516"/>
            <p:cNvSpPr/>
            <p:nvPr/>
          </p:nvSpPr>
          <p:spPr bwMode="auto">
            <a:xfrm>
              <a:off x="92075" y="7280276"/>
              <a:ext cx="230188" cy="395288"/>
            </a:xfrm>
            <a:custGeom>
              <a:avLst/>
              <a:gdLst>
                <a:gd name="T0" fmla="*/ 0 w 61"/>
                <a:gd name="T1" fmla="*/ 13 h 105"/>
                <a:gd name="T2" fmla="*/ 33 w 61"/>
                <a:gd name="T3" fmla="*/ 105 h 105"/>
                <a:gd name="T4" fmla="*/ 35 w 61"/>
                <a:gd name="T5" fmla="*/ 101 h 105"/>
                <a:gd name="T6" fmla="*/ 48 w 61"/>
                <a:gd name="T7" fmla="*/ 49 h 105"/>
                <a:gd name="T8" fmla="*/ 48 w 61"/>
                <a:gd name="T9" fmla="*/ 31 h 105"/>
                <a:gd name="T10" fmla="*/ 48 w 61"/>
                <a:gd name="T11" fmla="*/ 29 h 105"/>
                <a:gd name="T12" fmla="*/ 49 w 61"/>
                <a:gd name="T13" fmla="*/ 26 h 105"/>
                <a:gd name="T14" fmla="*/ 53 w 61"/>
                <a:gd name="T15" fmla="*/ 19 h 105"/>
                <a:gd name="T16" fmla="*/ 54 w 61"/>
                <a:gd name="T17" fmla="*/ 19 h 105"/>
                <a:gd name="T18" fmla="*/ 57 w 61"/>
                <a:gd name="T19" fmla="*/ 14 h 105"/>
                <a:gd name="T20" fmla="*/ 58 w 61"/>
                <a:gd name="T21" fmla="*/ 12 h 105"/>
                <a:gd name="T22" fmla="*/ 59 w 61"/>
                <a:gd name="T23" fmla="*/ 10 h 105"/>
                <a:gd name="T24" fmla="*/ 60 w 61"/>
                <a:gd name="T25" fmla="*/ 8 h 105"/>
                <a:gd name="T26" fmla="*/ 60 w 61"/>
                <a:gd name="T27" fmla="*/ 8 h 105"/>
                <a:gd name="T28" fmla="*/ 60 w 61"/>
                <a:gd name="T29" fmla="*/ 8 h 105"/>
                <a:gd name="T30" fmla="*/ 61 w 61"/>
                <a:gd name="T31" fmla="*/ 5 h 105"/>
                <a:gd name="T32" fmla="*/ 61 w 61"/>
                <a:gd name="T33" fmla="*/ 5 h 105"/>
                <a:gd name="T34" fmla="*/ 61 w 61"/>
                <a:gd name="T35" fmla="*/ 5 h 105"/>
                <a:gd name="T36" fmla="*/ 61 w 61"/>
                <a:gd name="T37" fmla="*/ 3 h 105"/>
                <a:gd name="T38" fmla="*/ 61 w 61"/>
                <a:gd name="T39" fmla="*/ 3 h 105"/>
                <a:gd name="T40" fmla="*/ 59 w 61"/>
                <a:gd name="T41" fmla="*/ 1 h 105"/>
                <a:gd name="T42" fmla="*/ 59 w 61"/>
                <a:gd name="T43" fmla="*/ 0 h 105"/>
                <a:gd name="T44" fmla="*/ 59 w 61"/>
                <a:gd name="T45" fmla="*/ 0 h 105"/>
                <a:gd name="T46" fmla="*/ 58 w 61"/>
                <a:gd name="T47" fmla="*/ 0 h 105"/>
                <a:gd name="T48" fmla="*/ 58 w 61"/>
                <a:gd name="T49" fmla="*/ 0 h 105"/>
                <a:gd name="T50" fmla="*/ 58 w 61"/>
                <a:gd name="T51" fmla="*/ 0 h 105"/>
                <a:gd name="T52" fmla="*/ 57 w 61"/>
                <a:gd name="T53" fmla="*/ 0 h 105"/>
                <a:gd name="T54" fmla="*/ 55 w 61"/>
                <a:gd name="T55" fmla="*/ 0 h 105"/>
                <a:gd name="T56" fmla="*/ 55 w 61"/>
                <a:gd name="T57" fmla="*/ 1 h 105"/>
                <a:gd name="T58" fmla="*/ 54 w 61"/>
                <a:gd name="T59" fmla="*/ 1 h 105"/>
                <a:gd name="T60" fmla="*/ 52 w 61"/>
                <a:gd name="T61" fmla="*/ 2 h 105"/>
                <a:gd name="T62" fmla="*/ 50 w 61"/>
                <a:gd name="T63" fmla="*/ 2 h 105"/>
                <a:gd name="T64" fmla="*/ 47 w 61"/>
                <a:gd name="T65" fmla="*/ 4 h 105"/>
                <a:gd name="T66" fmla="*/ 41 w 61"/>
                <a:gd name="T67" fmla="*/ 7 h 105"/>
                <a:gd name="T68" fmla="*/ 40 w 61"/>
                <a:gd name="T69" fmla="*/ 7 h 105"/>
                <a:gd name="T70" fmla="*/ 39 w 61"/>
                <a:gd name="T71" fmla="*/ 8 h 105"/>
                <a:gd name="T72" fmla="*/ 39 w 61"/>
                <a:gd name="T73" fmla="*/ 8 h 105"/>
                <a:gd name="T74" fmla="*/ 8 w 61"/>
                <a:gd name="T75" fmla="*/ 13 h 105"/>
                <a:gd name="T76" fmla="*/ 0 w 61"/>
                <a:gd name="T77" fmla="*/ 13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61" h="105">
                  <a:moveTo>
                    <a:pt x="0" y="13"/>
                  </a:moveTo>
                  <a:cubicBezTo>
                    <a:pt x="33" y="105"/>
                    <a:pt x="33" y="105"/>
                    <a:pt x="33" y="105"/>
                  </a:cubicBezTo>
                  <a:cubicBezTo>
                    <a:pt x="33" y="104"/>
                    <a:pt x="34" y="102"/>
                    <a:pt x="35" y="101"/>
                  </a:cubicBezTo>
                  <a:cubicBezTo>
                    <a:pt x="42" y="84"/>
                    <a:pt x="48" y="66"/>
                    <a:pt x="48" y="49"/>
                  </a:cubicBezTo>
                  <a:cubicBezTo>
                    <a:pt x="48" y="43"/>
                    <a:pt x="47" y="37"/>
                    <a:pt x="48" y="31"/>
                  </a:cubicBezTo>
                  <a:cubicBezTo>
                    <a:pt x="48" y="30"/>
                    <a:pt x="48" y="30"/>
                    <a:pt x="48" y="29"/>
                  </a:cubicBezTo>
                  <a:cubicBezTo>
                    <a:pt x="48" y="28"/>
                    <a:pt x="49" y="27"/>
                    <a:pt x="49" y="26"/>
                  </a:cubicBezTo>
                  <a:cubicBezTo>
                    <a:pt x="50" y="24"/>
                    <a:pt x="52" y="21"/>
                    <a:pt x="53" y="19"/>
                  </a:cubicBezTo>
                  <a:cubicBezTo>
                    <a:pt x="54" y="19"/>
                    <a:pt x="54" y="19"/>
                    <a:pt x="54" y="19"/>
                  </a:cubicBezTo>
                  <a:cubicBezTo>
                    <a:pt x="54" y="17"/>
                    <a:pt x="56" y="16"/>
                    <a:pt x="57" y="14"/>
                  </a:cubicBezTo>
                  <a:cubicBezTo>
                    <a:pt x="57" y="14"/>
                    <a:pt x="58" y="13"/>
                    <a:pt x="58" y="12"/>
                  </a:cubicBezTo>
                  <a:cubicBezTo>
                    <a:pt x="59" y="11"/>
                    <a:pt x="59" y="10"/>
                    <a:pt x="59" y="10"/>
                  </a:cubicBezTo>
                  <a:cubicBezTo>
                    <a:pt x="60" y="9"/>
                    <a:pt x="60" y="9"/>
                    <a:pt x="60" y="8"/>
                  </a:cubicBezTo>
                  <a:cubicBezTo>
                    <a:pt x="60" y="8"/>
                    <a:pt x="60" y="8"/>
                    <a:pt x="60" y="8"/>
                  </a:cubicBezTo>
                  <a:cubicBezTo>
                    <a:pt x="60" y="8"/>
                    <a:pt x="60" y="8"/>
                    <a:pt x="60" y="8"/>
                  </a:cubicBezTo>
                  <a:cubicBezTo>
                    <a:pt x="60" y="7"/>
                    <a:pt x="60" y="6"/>
                    <a:pt x="61" y="5"/>
                  </a:cubicBezTo>
                  <a:cubicBezTo>
                    <a:pt x="61" y="5"/>
                    <a:pt x="61" y="5"/>
                    <a:pt x="61" y="5"/>
                  </a:cubicBezTo>
                  <a:cubicBezTo>
                    <a:pt x="61" y="5"/>
                    <a:pt x="61" y="5"/>
                    <a:pt x="61" y="5"/>
                  </a:cubicBezTo>
                  <a:cubicBezTo>
                    <a:pt x="61" y="4"/>
                    <a:pt x="61" y="4"/>
                    <a:pt x="61" y="3"/>
                  </a:cubicBezTo>
                  <a:cubicBezTo>
                    <a:pt x="61" y="3"/>
                    <a:pt x="61" y="3"/>
                    <a:pt x="61" y="3"/>
                  </a:cubicBezTo>
                  <a:cubicBezTo>
                    <a:pt x="60" y="2"/>
                    <a:pt x="60" y="1"/>
                    <a:pt x="59" y="1"/>
                  </a:cubicBezTo>
                  <a:cubicBezTo>
                    <a:pt x="59" y="0"/>
                    <a:pt x="59" y="0"/>
                    <a:pt x="59" y="0"/>
                  </a:cubicBezTo>
                  <a:cubicBezTo>
                    <a:pt x="59" y="0"/>
                    <a:pt x="59" y="0"/>
                    <a:pt x="59" y="0"/>
                  </a:cubicBezTo>
                  <a:cubicBezTo>
                    <a:pt x="58" y="0"/>
                    <a:pt x="58" y="0"/>
                    <a:pt x="58" y="0"/>
                  </a:cubicBezTo>
                  <a:cubicBezTo>
                    <a:pt x="58" y="0"/>
                    <a:pt x="58" y="0"/>
                    <a:pt x="58" y="0"/>
                  </a:cubicBezTo>
                  <a:cubicBezTo>
                    <a:pt x="58" y="0"/>
                    <a:pt x="58" y="0"/>
                    <a:pt x="58" y="0"/>
                  </a:cubicBezTo>
                  <a:cubicBezTo>
                    <a:pt x="57" y="0"/>
                    <a:pt x="57" y="0"/>
                    <a:pt x="57" y="0"/>
                  </a:cubicBezTo>
                  <a:cubicBezTo>
                    <a:pt x="57" y="0"/>
                    <a:pt x="56" y="0"/>
                    <a:pt x="55" y="0"/>
                  </a:cubicBezTo>
                  <a:cubicBezTo>
                    <a:pt x="55" y="1"/>
                    <a:pt x="55" y="1"/>
                    <a:pt x="55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53" y="1"/>
                    <a:pt x="53" y="1"/>
                    <a:pt x="52" y="2"/>
                  </a:cubicBezTo>
                  <a:cubicBezTo>
                    <a:pt x="51" y="2"/>
                    <a:pt x="50" y="2"/>
                    <a:pt x="50" y="2"/>
                  </a:cubicBezTo>
                  <a:cubicBezTo>
                    <a:pt x="49" y="3"/>
                    <a:pt x="48" y="3"/>
                    <a:pt x="47" y="4"/>
                  </a:cubicBezTo>
                  <a:cubicBezTo>
                    <a:pt x="45" y="5"/>
                    <a:pt x="43" y="6"/>
                    <a:pt x="41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39" y="8"/>
                    <a:pt x="39" y="8"/>
                    <a:pt x="39" y="8"/>
                  </a:cubicBezTo>
                  <a:cubicBezTo>
                    <a:pt x="39" y="8"/>
                    <a:pt x="39" y="8"/>
                    <a:pt x="39" y="8"/>
                  </a:cubicBezTo>
                  <a:cubicBezTo>
                    <a:pt x="29" y="12"/>
                    <a:pt x="18" y="13"/>
                    <a:pt x="8" y="13"/>
                  </a:cubicBezTo>
                  <a:cubicBezTo>
                    <a:pt x="6" y="13"/>
                    <a:pt x="3" y="13"/>
                    <a:pt x="0" y="13"/>
                  </a:cubicBezTo>
                </a:path>
              </a:pathLst>
            </a:custGeom>
            <a:solidFill>
              <a:srgbClr val="F3F8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6" name="Freeform 517"/>
            <p:cNvSpPr/>
            <p:nvPr/>
          </p:nvSpPr>
          <p:spPr bwMode="auto">
            <a:xfrm>
              <a:off x="100013" y="7280276"/>
              <a:ext cx="222250" cy="309563"/>
            </a:xfrm>
            <a:custGeom>
              <a:avLst/>
              <a:gdLst>
                <a:gd name="T0" fmla="*/ 0 w 59"/>
                <a:gd name="T1" fmla="*/ 18 h 82"/>
                <a:gd name="T2" fmla="*/ 22 w 59"/>
                <a:gd name="T3" fmla="*/ 82 h 82"/>
                <a:gd name="T4" fmla="*/ 31 w 59"/>
                <a:gd name="T5" fmla="*/ 77 h 82"/>
                <a:gd name="T6" fmla="*/ 32 w 59"/>
                <a:gd name="T7" fmla="*/ 75 h 82"/>
                <a:gd name="T8" fmla="*/ 38 w 59"/>
                <a:gd name="T9" fmla="*/ 65 h 82"/>
                <a:gd name="T10" fmla="*/ 46 w 59"/>
                <a:gd name="T11" fmla="*/ 31 h 82"/>
                <a:gd name="T12" fmla="*/ 47 w 59"/>
                <a:gd name="T13" fmla="*/ 29 h 82"/>
                <a:gd name="T14" fmla="*/ 51 w 59"/>
                <a:gd name="T15" fmla="*/ 19 h 82"/>
                <a:gd name="T16" fmla="*/ 52 w 59"/>
                <a:gd name="T17" fmla="*/ 19 h 82"/>
                <a:gd name="T18" fmla="*/ 55 w 59"/>
                <a:gd name="T19" fmla="*/ 14 h 82"/>
                <a:gd name="T20" fmla="*/ 56 w 59"/>
                <a:gd name="T21" fmla="*/ 12 h 82"/>
                <a:gd name="T22" fmla="*/ 58 w 59"/>
                <a:gd name="T23" fmla="*/ 8 h 82"/>
                <a:gd name="T24" fmla="*/ 58 w 59"/>
                <a:gd name="T25" fmla="*/ 8 h 82"/>
                <a:gd name="T26" fmla="*/ 58 w 59"/>
                <a:gd name="T27" fmla="*/ 8 h 82"/>
                <a:gd name="T28" fmla="*/ 59 w 59"/>
                <a:gd name="T29" fmla="*/ 5 h 82"/>
                <a:gd name="T30" fmla="*/ 59 w 59"/>
                <a:gd name="T31" fmla="*/ 5 h 82"/>
                <a:gd name="T32" fmla="*/ 59 w 59"/>
                <a:gd name="T33" fmla="*/ 5 h 82"/>
                <a:gd name="T34" fmla="*/ 59 w 59"/>
                <a:gd name="T35" fmla="*/ 3 h 82"/>
                <a:gd name="T36" fmla="*/ 59 w 59"/>
                <a:gd name="T37" fmla="*/ 3 h 82"/>
                <a:gd name="T38" fmla="*/ 57 w 59"/>
                <a:gd name="T39" fmla="*/ 1 h 82"/>
                <a:gd name="T40" fmla="*/ 57 w 59"/>
                <a:gd name="T41" fmla="*/ 0 h 82"/>
                <a:gd name="T42" fmla="*/ 56 w 59"/>
                <a:gd name="T43" fmla="*/ 0 h 82"/>
                <a:gd name="T44" fmla="*/ 56 w 59"/>
                <a:gd name="T45" fmla="*/ 0 h 82"/>
                <a:gd name="T46" fmla="*/ 56 w 59"/>
                <a:gd name="T47" fmla="*/ 0 h 82"/>
                <a:gd name="T48" fmla="*/ 55 w 59"/>
                <a:gd name="T49" fmla="*/ 0 h 82"/>
                <a:gd name="T50" fmla="*/ 53 w 59"/>
                <a:gd name="T51" fmla="*/ 0 h 82"/>
                <a:gd name="T52" fmla="*/ 53 w 59"/>
                <a:gd name="T53" fmla="*/ 1 h 82"/>
                <a:gd name="T54" fmla="*/ 52 w 59"/>
                <a:gd name="T55" fmla="*/ 1 h 82"/>
                <a:gd name="T56" fmla="*/ 50 w 59"/>
                <a:gd name="T57" fmla="*/ 2 h 82"/>
                <a:gd name="T58" fmla="*/ 45 w 59"/>
                <a:gd name="T59" fmla="*/ 4 h 82"/>
                <a:gd name="T60" fmla="*/ 39 w 59"/>
                <a:gd name="T61" fmla="*/ 7 h 82"/>
                <a:gd name="T62" fmla="*/ 38 w 59"/>
                <a:gd name="T63" fmla="*/ 7 h 82"/>
                <a:gd name="T64" fmla="*/ 37 w 59"/>
                <a:gd name="T65" fmla="*/ 8 h 82"/>
                <a:gd name="T66" fmla="*/ 37 w 59"/>
                <a:gd name="T67" fmla="*/ 8 h 82"/>
                <a:gd name="T68" fmla="*/ 36 w 59"/>
                <a:gd name="T69" fmla="*/ 9 h 82"/>
                <a:gd name="T70" fmla="*/ 32 w 59"/>
                <a:gd name="T71" fmla="*/ 11 h 82"/>
                <a:gd name="T72" fmla="*/ 32 w 59"/>
                <a:gd name="T73" fmla="*/ 11 h 82"/>
                <a:gd name="T74" fmla="*/ 23 w 59"/>
                <a:gd name="T75" fmla="*/ 14 h 82"/>
                <a:gd name="T76" fmla="*/ 0 w 59"/>
                <a:gd name="T77" fmla="*/ 18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59" h="82">
                  <a:moveTo>
                    <a:pt x="0" y="18"/>
                  </a:moveTo>
                  <a:cubicBezTo>
                    <a:pt x="22" y="82"/>
                    <a:pt x="22" y="82"/>
                    <a:pt x="22" y="82"/>
                  </a:cubicBezTo>
                  <a:cubicBezTo>
                    <a:pt x="25" y="81"/>
                    <a:pt x="28" y="79"/>
                    <a:pt x="31" y="77"/>
                  </a:cubicBezTo>
                  <a:cubicBezTo>
                    <a:pt x="31" y="76"/>
                    <a:pt x="32" y="76"/>
                    <a:pt x="32" y="75"/>
                  </a:cubicBezTo>
                  <a:cubicBezTo>
                    <a:pt x="35" y="72"/>
                    <a:pt x="37" y="68"/>
                    <a:pt x="38" y="65"/>
                  </a:cubicBezTo>
                  <a:cubicBezTo>
                    <a:pt x="42" y="54"/>
                    <a:pt x="42" y="41"/>
                    <a:pt x="46" y="31"/>
                  </a:cubicBezTo>
                  <a:cubicBezTo>
                    <a:pt x="46" y="30"/>
                    <a:pt x="46" y="29"/>
                    <a:pt x="47" y="29"/>
                  </a:cubicBezTo>
                  <a:cubicBezTo>
                    <a:pt x="48" y="26"/>
                    <a:pt x="50" y="22"/>
                    <a:pt x="51" y="19"/>
                  </a:cubicBezTo>
                  <a:cubicBezTo>
                    <a:pt x="52" y="19"/>
                    <a:pt x="52" y="19"/>
                    <a:pt x="52" y="19"/>
                  </a:cubicBezTo>
                  <a:cubicBezTo>
                    <a:pt x="52" y="17"/>
                    <a:pt x="54" y="16"/>
                    <a:pt x="55" y="14"/>
                  </a:cubicBezTo>
                  <a:cubicBezTo>
                    <a:pt x="55" y="14"/>
                    <a:pt x="56" y="13"/>
                    <a:pt x="56" y="12"/>
                  </a:cubicBezTo>
                  <a:cubicBezTo>
                    <a:pt x="57" y="11"/>
                    <a:pt x="58" y="10"/>
                    <a:pt x="58" y="8"/>
                  </a:cubicBezTo>
                  <a:cubicBezTo>
                    <a:pt x="58" y="8"/>
                    <a:pt x="58" y="8"/>
                    <a:pt x="58" y="8"/>
                  </a:cubicBezTo>
                  <a:cubicBezTo>
                    <a:pt x="58" y="8"/>
                    <a:pt x="58" y="8"/>
                    <a:pt x="58" y="8"/>
                  </a:cubicBezTo>
                  <a:cubicBezTo>
                    <a:pt x="58" y="7"/>
                    <a:pt x="58" y="6"/>
                    <a:pt x="59" y="5"/>
                  </a:cubicBezTo>
                  <a:cubicBezTo>
                    <a:pt x="59" y="5"/>
                    <a:pt x="59" y="5"/>
                    <a:pt x="59" y="5"/>
                  </a:cubicBezTo>
                  <a:cubicBezTo>
                    <a:pt x="59" y="5"/>
                    <a:pt x="59" y="5"/>
                    <a:pt x="59" y="5"/>
                  </a:cubicBezTo>
                  <a:cubicBezTo>
                    <a:pt x="59" y="4"/>
                    <a:pt x="59" y="4"/>
                    <a:pt x="59" y="3"/>
                  </a:cubicBezTo>
                  <a:cubicBezTo>
                    <a:pt x="59" y="3"/>
                    <a:pt x="59" y="3"/>
                    <a:pt x="59" y="3"/>
                  </a:cubicBezTo>
                  <a:cubicBezTo>
                    <a:pt x="59" y="2"/>
                    <a:pt x="58" y="1"/>
                    <a:pt x="57" y="1"/>
                  </a:cubicBezTo>
                  <a:cubicBezTo>
                    <a:pt x="57" y="0"/>
                    <a:pt x="57" y="0"/>
                    <a:pt x="57" y="0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55" y="0"/>
                    <a:pt x="55" y="0"/>
                    <a:pt x="55" y="0"/>
                  </a:cubicBezTo>
                  <a:cubicBezTo>
                    <a:pt x="55" y="0"/>
                    <a:pt x="54" y="0"/>
                    <a:pt x="53" y="0"/>
                  </a:cubicBezTo>
                  <a:cubicBezTo>
                    <a:pt x="53" y="1"/>
                    <a:pt x="53" y="1"/>
                    <a:pt x="53" y="1"/>
                  </a:cubicBezTo>
                  <a:cubicBezTo>
                    <a:pt x="52" y="1"/>
                    <a:pt x="52" y="1"/>
                    <a:pt x="52" y="1"/>
                  </a:cubicBezTo>
                  <a:cubicBezTo>
                    <a:pt x="51" y="1"/>
                    <a:pt x="51" y="1"/>
                    <a:pt x="50" y="2"/>
                  </a:cubicBezTo>
                  <a:cubicBezTo>
                    <a:pt x="48" y="2"/>
                    <a:pt x="47" y="3"/>
                    <a:pt x="45" y="4"/>
                  </a:cubicBezTo>
                  <a:cubicBezTo>
                    <a:pt x="43" y="5"/>
                    <a:pt x="41" y="6"/>
                    <a:pt x="39" y="7"/>
                  </a:cubicBezTo>
                  <a:cubicBezTo>
                    <a:pt x="38" y="7"/>
                    <a:pt x="38" y="7"/>
                    <a:pt x="38" y="7"/>
                  </a:cubicBezTo>
                  <a:cubicBezTo>
                    <a:pt x="37" y="8"/>
                    <a:pt x="37" y="8"/>
                    <a:pt x="37" y="8"/>
                  </a:cubicBezTo>
                  <a:cubicBezTo>
                    <a:pt x="37" y="8"/>
                    <a:pt x="37" y="8"/>
                    <a:pt x="37" y="8"/>
                  </a:cubicBezTo>
                  <a:cubicBezTo>
                    <a:pt x="36" y="9"/>
                    <a:pt x="36" y="9"/>
                    <a:pt x="36" y="9"/>
                  </a:cubicBezTo>
                  <a:cubicBezTo>
                    <a:pt x="35" y="10"/>
                    <a:pt x="34" y="11"/>
                    <a:pt x="32" y="11"/>
                  </a:cubicBezTo>
                  <a:cubicBezTo>
                    <a:pt x="32" y="11"/>
                    <a:pt x="32" y="11"/>
                    <a:pt x="32" y="11"/>
                  </a:cubicBezTo>
                  <a:cubicBezTo>
                    <a:pt x="29" y="13"/>
                    <a:pt x="26" y="13"/>
                    <a:pt x="23" y="14"/>
                  </a:cubicBezTo>
                  <a:cubicBezTo>
                    <a:pt x="15" y="15"/>
                    <a:pt x="8" y="16"/>
                    <a:pt x="0" y="18"/>
                  </a:cubicBezTo>
                </a:path>
              </a:pathLst>
            </a:custGeom>
            <a:solidFill>
              <a:srgbClr val="259D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7" name="Freeform 518"/>
            <p:cNvSpPr>
              <a:spLocks noEditPoints="1"/>
            </p:cNvSpPr>
            <p:nvPr/>
          </p:nvSpPr>
          <p:spPr bwMode="auto">
            <a:xfrm>
              <a:off x="311150" y="7280276"/>
              <a:ext cx="11113" cy="12700"/>
            </a:xfrm>
            <a:custGeom>
              <a:avLst/>
              <a:gdLst>
                <a:gd name="T0" fmla="*/ 1 w 3"/>
                <a:gd name="T1" fmla="*/ 1 h 3"/>
                <a:gd name="T2" fmla="*/ 3 w 3"/>
                <a:gd name="T3" fmla="*/ 3 h 3"/>
                <a:gd name="T4" fmla="*/ 1 w 3"/>
                <a:gd name="T5" fmla="*/ 1 h 3"/>
                <a:gd name="T6" fmla="*/ 1 w 3"/>
                <a:gd name="T7" fmla="*/ 0 h 3"/>
                <a:gd name="T8" fmla="*/ 0 w 3"/>
                <a:gd name="T9" fmla="*/ 0 h 3"/>
                <a:gd name="T10" fmla="*/ 1 w 3"/>
                <a:gd name="T11" fmla="*/ 0 h 3"/>
                <a:gd name="T12" fmla="*/ 1 w 3"/>
                <a:gd name="T1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3">
                  <a:moveTo>
                    <a:pt x="1" y="1"/>
                  </a:moveTo>
                  <a:cubicBezTo>
                    <a:pt x="2" y="1"/>
                    <a:pt x="2" y="2"/>
                    <a:pt x="3" y="3"/>
                  </a:cubicBezTo>
                  <a:cubicBezTo>
                    <a:pt x="2" y="2"/>
                    <a:pt x="2" y="1"/>
                    <a:pt x="1" y="1"/>
                  </a:cubicBezTo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5EC6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8" name="Freeform 519"/>
            <p:cNvSpPr/>
            <p:nvPr/>
          </p:nvSpPr>
          <p:spPr bwMode="auto">
            <a:xfrm>
              <a:off x="220663" y="7315201"/>
              <a:ext cx="14288" cy="7938"/>
            </a:xfrm>
            <a:custGeom>
              <a:avLst/>
              <a:gdLst>
                <a:gd name="T0" fmla="*/ 4 w 4"/>
                <a:gd name="T1" fmla="*/ 0 h 2"/>
                <a:gd name="T2" fmla="*/ 4 w 4"/>
                <a:gd name="T3" fmla="*/ 0 h 2"/>
                <a:gd name="T4" fmla="*/ 0 w 4"/>
                <a:gd name="T5" fmla="*/ 2 h 2"/>
                <a:gd name="T6" fmla="*/ 0 w 4"/>
                <a:gd name="T7" fmla="*/ 2 h 2"/>
                <a:gd name="T8" fmla="*/ 0 w 4"/>
                <a:gd name="T9" fmla="*/ 2 h 2"/>
                <a:gd name="T10" fmla="*/ 0 w 4"/>
                <a:gd name="T11" fmla="*/ 2 h 2"/>
                <a:gd name="T12" fmla="*/ 4 w 4"/>
                <a:gd name="T13" fmla="*/ 0 h 2"/>
                <a:gd name="T14" fmla="*/ 4 w 4"/>
                <a:gd name="T1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2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3" y="1"/>
                    <a:pt x="1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2"/>
                    <a:pt x="3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rgbClr val="5EC6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9" name="Freeform 520"/>
            <p:cNvSpPr>
              <a:spLocks noEditPoints="1"/>
            </p:cNvSpPr>
            <p:nvPr/>
          </p:nvSpPr>
          <p:spPr bwMode="auto">
            <a:xfrm>
              <a:off x="204788" y="7280276"/>
              <a:ext cx="117475" cy="98425"/>
            </a:xfrm>
            <a:custGeom>
              <a:avLst/>
              <a:gdLst>
                <a:gd name="T0" fmla="*/ 20 w 31"/>
                <a:gd name="T1" fmla="*/ 2 h 26"/>
                <a:gd name="T2" fmla="*/ 17 w 31"/>
                <a:gd name="T3" fmla="*/ 4 h 26"/>
                <a:gd name="T4" fmla="*/ 17 w 31"/>
                <a:gd name="T5" fmla="*/ 4 h 26"/>
                <a:gd name="T6" fmla="*/ 17 w 31"/>
                <a:gd name="T7" fmla="*/ 4 h 26"/>
                <a:gd name="T8" fmla="*/ 11 w 31"/>
                <a:gd name="T9" fmla="*/ 7 h 26"/>
                <a:gd name="T10" fmla="*/ 11 w 31"/>
                <a:gd name="T11" fmla="*/ 7 h 26"/>
                <a:gd name="T12" fmla="*/ 10 w 31"/>
                <a:gd name="T13" fmla="*/ 7 h 26"/>
                <a:gd name="T14" fmla="*/ 8 w 31"/>
                <a:gd name="T15" fmla="*/ 9 h 26"/>
                <a:gd name="T16" fmla="*/ 8 w 31"/>
                <a:gd name="T17" fmla="*/ 9 h 26"/>
                <a:gd name="T18" fmla="*/ 4 w 31"/>
                <a:gd name="T19" fmla="*/ 11 h 26"/>
                <a:gd name="T20" fmla="*/ 4 w 31"/>
                <a:gd name="T21" fmla="*/ 11 h 26"/>
                <a:gd name="T22" fmla="*/ 4 w 31"/>
                <a:gd name="T23" fmla="*/ 11 h 26"/>
                <a:gd name="T24" fmla="*/ 0 w 31"/>
                <a:gd name="T25" fmla="*/ 14 h 26"/>
                <a:gd name="T26" fmla="*/ 0 w 31"/>
                <a:gd name="T27" fmla="*/ 15 h 26"/>
                <a:gd name="T28" fmla="*/ 1 w 31"/>
                <a:gd name="T29" fmla="*/ 15 h 26"/>
                <a:gd name="T30" fmla="*/ 1 w 31"/>
                <a:gd name="T31" fmla="*/ 16 h 26"/>
                <a:gd name="T32" fmla="*/ 20 w 31"/>
                <a:gd name="T33" fmla="*/ 2 h 26"/>
                <a:gd name="T34" fmla="*/ 28 w 31"/>
                <a:gd name="T35" fmla="*/ 0 h 26"/>
                <a:gd name="T36" fmla="*/ 27 w 31"/>
                <a:gd name="T37" fmla="*/ 2 h 26"/>
                <a:gd name="T38" fmla="*/ 26 w 31"/>
                <a:gd name="T39" fmla="*/ 3 h 26"/>
                <a:gd name="T40" fmla="*/ 2 w 31"/>
                <a:gd name="T41" fmla="*/ 17 h 26"/>
                <a:gd name="T42" fmla="*/ 3 w 31"/>
                <a:gd name="T43" fmla="*/ 19 h 26"/>
                <a:gd name="T44" fmla="*/ 5 w 31"/>
                <a:gd name="T45" fmla="*/ 18 h 26"/>
                <a:gd name="T46" fmla="*/ 3 w 31"/>
                <a:gd name="T47" fmla="*/ 19 h 26"/>
                <a:gd name="T48" fmla="*/ 5 w 31"/>
                <a:gd name="T49" fmla="*/ 21 h 26"/>
                <a:gd name="T50" fmla="*/ 15 w 31"/>
                <a:gd name="T51" fmla="*/ 14 h 26"/>
                <a:gd name="T52" fmla="*/ 7 w 31"/>
                <a:gd name="T53" fmla="*/ 23 h 26"/>
                <a:gd name="T54" fmla="*/ 6 w 31"/>
                <a:gd name="T55" fmla="*/ 24 h 26"/>
                <a:gd name="T56" fmla="*/ 8 w 31"/>
                <a:gd name="T57" fmla="*/ 26 h 26"/>
                <a:gd name="T58" fmla="*/ 12 w 31"/>
                <a:gd name="T59" fmla="*/ 23 h 26"/>
                <a:gd name="T60" fmla="*/ 31 w 31"/>
                <a:gd name="T61" fmla="*/ 3 h 26"/>
                <a:gd name="T62" fmla="*/ 31 w 31"/>
                <a:gd name="T63" fmla="*/ 3 h 26"/>
                <a:gd name="T64" fmla="*/ 31 w 31"/>
                <a:gd name="T65" fmla="*/ 3 h 26"/>
                <a:gd name="T66" fmla="*/ 31 w 31"/>
                <a:gd name="T67" fmla="*/ 3 h 26"/>
                <a:gd name="T68" fmla="*/ 31 w 31"/>
                <a:gd name="T69" fmla="*/ 3 h 26"/>
                <a:gd name="T70" fmla="*/ 29 w 31"/>
                <a:gd name="T71" fmla="*/ 1 h 26"/>
                <a:gd name="T72" fmla="*/ 29 w 31"/>
                <a:gd name="T73" fmla="*/ 1 h 26"/>
                <a:gd name="T74" fmla="*/ 29 w 31"/>
                <a:gd name="T75" fmla="*/ 0 h 26"/>
                <a:gd name="T76" fmla="*/ 28 w 31"/>
                <a:gd name="T7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1" h="26">
                  <a:moveTo>
                    <a:pt x="20" y="2"/>
                  </a:moveTo>
                  <a:cubicBezTo>
                    <a:pt x="19" y="3"/>
                    <a:pt x="18" y="3"/>
                    <a:pt x="17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5" y="5"/>
                    <a:pt x="13" y="6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9" y="8"/>
                    <a:pt x="9" y="8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7" y="10"/>
                    <a:pt x="6" y="11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2" y="12"/>
                    <a:pt x="1" y="13"/>
                    <a:pt x="0" y="14"/>
                  </a:cubicBezTo>
                  <a:cubicBezTo>
                    <a:pt x="0" y="14"/>
                    <a:pt x="0" y="14"/>
                    <a:pt x="0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6"/>
                    <a:pt x="1" y="16"/>
                  </a:cubicBezTo>
                  <a:cubicBezTo>
                    <a:pt x="8" y="12"/>
                    <a:pt x="14" y="7"/>
                    <a:pt x="20" y="2"/>
                  </a:cubicBezTo>
                  <a:moveTo>
                    <a:pt x="28" y="0"/>
                  </a:moveTo>
                  <a:cubicBezTo>
                    <a:pt x="28" y="1"/>
                    <a:pt x="27" y="1"/>
                    <a:pt x="27" y="2"/>
                  </a:cubicBezTo>
                  <a:cubicBezTo>
                    <a:pt x="26" y="3"/>
                    <a:pt x="26" y="3"/>
                    <a:pt x="26" y="3"/>
                  </a:cubicBezTo>
                  <a:cubicBezTo>
                    <a:pt x="19" y="7"/>
                    <a:pt x="11" y="12"/>
                    <a:pt x="2" y="17"/>
                  </a:cubicBezTo>
                  <a:cubicBezTo>
                    <a:pt x="2" y="17"/>
                    <a:pt x="3" y="18"/>
                    <a:pt x="3" y="19"/>
                  </a:cubicBezTo>
                  <a:cubicBezTo>
                    <a:pt x="4" y="19"/>
                    <a:pt x="4" y="18"/>
                    <a:pt x="5" y="18"/>
                  </a:cubicBezTo>
                  <a:cubicBezTo>
                    <a:pt x="4" y="18"/>
                    <a:pt x="4" y="19"/>
                    <a:pt x="3" y="19"/>
                  </a:cubicBezTo>
                  <a:cubicBezTo>
                    <a:pt x="4" y="20"/>
                    <a:pt x="4" y="21"/>
                    <a:pt x="5" y="21"/>
                  </a:cubicBezTo>
                  <a:cubicBezTo>
                    <a:pt x="8" y="19"/>
                    <a:pt x="12" y="16"/>
                    <a:pt x="15" y="14"/>
                  </a:cubicBezTo>
                  <a:cubicBezTo>
                    <a:pt x="12" y="17"/>
                    <a:pt x="10" y="20"/>
                    <a:pt x="7" y="23"/>
                  </a:cubicBezTo>
                  <a:cubicBezTo>
                    <a:pt x="7" y="23"/>
                    <a:pt x="7" y="23"/>
                    <a:pt x="6" y="24"/>
                  </a:cubicBezTo>
                  <a:cubicBezTo>
                    <a:pt x="7" y="25"/>
                    <a:pt x="8" y="25"/>
                    <a:pt x="8" y="26"/>
                  </a:cubicBezTo>
                  <a:cubicBezTo>
                    <a:pt x="10" y="25"/>
                    <a:pt x="11" y="24"/>
                    <a:pt x="12" y="23"/>
                  </a:cubicBezTo>
                  <a:cubicBezTo>
                    <a:pt x="19" y="16"/>
                    <a:pt x="25" y="9"/>
                    <a:pt x="31" y="3"/>
                  </a:cubicBezTo>
                  <a:cubicBezTo>
                    <a:pt x="31" y="3"/>
                    <a:pt x="31" y="3"/>
                    <a:pt x="31" y="3"/>
                  </a:cubicBezTo>
                  <a:cubicBezTo>
                    <a:pt x="31" y="3"/>
                    <a:pt x="31" y="3"/>
                    <a:pt x="31" y="3"/>
                  </a:cubicBezTo>
                  <a:cubicBezTo>
                    <a:pt x="31" y="3"/>
                    <a:pt x="31" y="3"/>
                    <a:pt x="31" y="3"/>
                  </a:cubicBezTo>
                  <a:cubicBezTo>
                    <a:pt x="31" y="3"/>
                    <a:pt x="31" y="3"/>
                    <a:pt x="31" y="3"/>
                  </a:cubicBezTo>
                  <a:cubicBezTo>
                    <a:pt x="30" y="2"/>
                    <a:pt x="30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8" y="0"/>
                    <a:pt x="28" y="0"/>
                    <a:pt x="28" y="0"/>
                  </a:cubicBezTo>
                </a:path>
              </a:pathLst>
            </a:custGeom>
            <a:solidFill>
              <a:srgbClr val="0E7E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0" name="Freeform 521"/>
            <p:cNvSpPr/>
            <p:nvPr/>
          </p:nvSpPr>
          <p:spPr bwMode="auto">
            <a:xfrm>
              <a:off x="246063" y="7318376"/>
              <a:ext cx="68263" cy="101600"/>
            </a:xfrm>
            <a:custGeom>
              <a:avLst/>
              <a:gdLst>
                <a:gd name="T0" fmla="*/ 18 w 18"/>
                <a:gd name="T1" fmla="*/ 0 h 27"/>
                <a:gd name="T2" fmla="*/ 11 w 18"/>
                <a:gd name="T3" fmla="*/ 7 h 27"/>
                <a:gd name="T4" fmla="*/ 11 w 18"/>
                <a:gd name="T5" fmla="*/ 7 h 27"/>
                <a:gd name="T6" fmla="*/ 4 w 18"/>
                <a:gd name="T7" fmla="*/ 15 h 27"/>
                <a:gd name="T8" fmla="*/ 0 w 18"/>
                <a:gd name="T9" fmla="*/ 20 h 27"/>
                <a:gd name="T10" fmla="*/ 5 w 18"/>
                <a:gd name="T11" fmla="*/ 27 h 27"/>
                <a:gd name="T12" fmla="*/ 5 w 18"/>
                <a:gd name="T13" fmla="*/ 26 h 27"/>
                <a:gd name="T14" fmla="*/ 7 w 18"/>
                <a:gd name="T15" fmla="*/ 19 h 27"/>
                <a:gd name="T16" fmla="*/ 8 w 18"/>
                <a:gd name="T17" fmla="*/ 16 h 27"/>
                <a:gd name="T18" fmla="*/ 12 w 18"/>
                <a:gd name="T19" fmla="*/ 9 h 27"/>
                <a:gd name="T20" fmla="*/ 13 w 18"/>
                <a:gd name="T21" fmla="*/ 9 h 27"/>
                <a:gd name="T22" fmla="*/ 16 w 18"/>
                <a:gd name="T23" fmla="*/ 4 h 27"/>
                <a:gd name="T24" fmla="*/ 17 w 18"/>
                <a:gd name="T25" fmla="*/ 2 h 27"/>
                <a:gd name="T26" fmla="*/ 18 w 18"/>
                <a:gd name="T27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8" h="27">
                  <a:moveTo>
                    <a:pt x="18" y="0"/>
                  </a:moveTo>
                  <a:cubicBezTo>
                    <a:pt x="16" y="2"/>
                    <a:pt x="14" y="4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9" y="10"/>
                    <a:pt x="6" y="12"/>
                    <a:pt x="4" y="15"/>
                  </a:cubicBezTo>
                  <a:cubicBezTo>
                    <a:pt x="3" y="17"/>
                    <a:pt x="1" y="19"/>
                    <a:pt x="0" y="20"/>
                  </a:cubicBezTo>
                  <a:cubicBezTo>
                    <a:pt x="2" y="22"/>
                    <a:pt x="3" y="24"/>
                    <a:pt x="5" y="27"/>
                  </a:cubicBezTo>
                  <a:cubicBezTo>
                    <a:pt x="5" y="26"/>
                    <a:pt x="5" y="26"/>
                    <a:pt x="5" y="26"/>
                  </a:cubicBezTo>
                  <a:cubicBezTo>
                    <a:pt x="5" y="23"/>
                    <a:pt x="6" y="21"/>
                    <a:pt x="7" y="19"/>
                  </a:cubicBezTo>
                  <a:cubicBezTo>
                    <a:pt x="7" y="18"/>
                    <a:pt x="8" y="17"/>
                    <a:pt x="8" y="16"/>
                  </a:cubicBezTo>
                  <a:cubicBezTo>
                    <a:pt x="9" y="14"/>
                    <a:pt x="11" y="11"/>
                    <a:pt x="12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3" y="7"/>
                    <a:pt x="15" y="6"/>
                    <a:pt x="16" y="4"/>
                  </a:cubicBezTo>
                  <a:cubicBezTo>
                    <a:pt x="16" y="4"/>
                    <a:pt x="17" y="3"/>
                    <a:pt x="17" y="2"/>
                  </a:cubicBezTo>
                  <a:cubicBezTo>
                    <a:pt x="18" y="1"/>
                    <a:pt x="18" y="0"/>
                    <a:pt x="18" y="0"/>
                  </a:cubicBezTo>
                </a:path>
              </a:pathLst>
            </a:custGeom>
            <a:solidFill>
              <a:srgbClr val="0E7E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1" name="Freeform 522"/>
            <p:cNvSpPr/>
            <p:nvPr/>
          </p:nvSpPr>
          <p:spPr bwMode="auto">
            <a:xfrm>
              <a:off x="-133350" y="6694488"/>
              <a:ext cx="458788" cy="612775"/>
            </a:xfrm>
            <a:custGeom>
              <a:avLst/>
              <a:gdLst>
                <a:gd name="T0" fmla="*/ 55 w 122"/>
                <a:gd name="T1" fmla="*/ 156 h 163"/>
                <a:gd name="T2" fmla="*/ 56 w 122"/>
                <a:gd name="T3" fmla="*/ 156 h 163"/>
                <a:gd name="T4" fmla="*/ 58 w 122"/>
                <a:gd name="T5" fmla="*/ 163 h 163"/>
                <a:gd name="T6" fmla="*/ 72 w 122"/>
                <a:gd name="T7" fmla="*/ 159 h 163"/>
                <a:gd name="T8" fmla="*/ 89 w 122"/>
                <a:gd name="T9" fmla="*/ 153 h 163"/>
                <a:gd name="T10" fmla="*/ 91 w 122"/>
                <a:gd name="T11" fmla="*/ 152 h 163"/>
                <a:gd name="T12" fmla="*/ 95 w 122"/>
                <a:gd name="T13" fmla="*/ 152 h 163"/>
                <a:gd name="T14" fmla="*/ 102 w 122"/>
                <a:gd name="T15" fmla="*/ 154 h 163"/>
                <a:gd name="T16" fmla="*/ 102 w 122"/>
                <a:gd name="T17" fmla="*/ 154 h 163"/>
                <a:gd name="T18" fmla="*/ 108 w 122"/>
                <a:gd name="T19" fmla="*/ 156 h 163"/>
                <a:gd name="T20" fmla="*/ 113 w 122"/>
                <a:gd name="T21" fmla="*/ 157 h 163"/>
                <a:gd name="T22" fmla="*/ 114 w 122"/>
                <a:gd name="T23" fmla="*/ 157 h 163"/>
                <a:gd name="T24" fmla="*/ 114 w 122"/>
                <a:gd name="T25" fmla="*/ 157 h 163"/>
                <a:gd name="T26" fmla="*/ 115 w 122"/>
                <a:gd name="T27" fmla="*/ 157 h 163"/>
                <a:gd name="T28" fmla="*/ 117 w 122"/>
                <a:gd name="T29" fmla="*/ 156 h 163"/>
                <a:gd name="T30" fmla="*/ 118 w 122"/>
                <a:gd name="T31" fmla="*/ 156 h 163"/>
                <a:gd name="T32" fmla="*/ 119 w 122"/>
                <a:gd name="T33" fmla="*/ 156 h 163"/>
                <a:gd name="T34" fmla="*/ 120 w 122"/>
                <a:gd name="T35" fmla="*/ 156 h 163"/>
                <a:gd name="T36" fmla="*/ 120 w 122"/>
                <a:gd name="T37" fmla="*/ 155 h 163"/>
                <a:gd name="T38" fmla="*/ 121 w 122"/>
                <a:gd name="T39" fmla="*/ 155 h 163"/>
                <a:gd name="T40" fmla="*/ 121 w 122"/>
                <a:gd name="T41" fmla="*/ 154 h 163"/>
                <a:gd name="T42" fmla="*/ 122 w 122"/>
                <a:gd name="T43" fmla="*/ 154 h 163"/>
                <a:gd name="T44" fmla="*/ 122 w 122"/>
                <a:gd name="T45" fmla="*/ 153 h 163"/>
                <a:gd name="T46" fmla="*/ 122 w 122"/>
                <a:gd name="T47" fmla="*/ 153 h 163"/>
                <a:gd name="T48" fmla="*/ 122 w 122"/>
                <a:gd name="T49" fmla="*/ 153 h 163"/>
                <a:gd name="T50" fmla="*/ 122 w 122"/>
                <a:gd name="T51" fmla="*/ 152 h 163"/>
                <a:gd name="T52" fmla="*/ 122 w 122"/>
                <a:gd name="T53" fmla="*/ 152 h 163"/>
                <a:gd name="T54" fmla="*/ 122 w 122"/>
                <a:gd name="T55" fmla="*/ 151 h 163"/>
                <a:gd name="T56" fmla="*/ 121 w 122"/>
                <a:gd name="T57" fmla="*/ 150 h 163"/>
                <a:gd name="T58" fmla="*/ 121 w 122"/>
                <a:gd name="T59" fmla="*/ 150 h 163"/>
                <a:gd name="T60" fmla="*/ 120 w 122"/>
                <a:gd name="T61" fmla="*/ 149 h 163"/>
                <a:gd name="T62" fmla="*/ 120 w 122"/>
                <a:gd name="T63" fmla="*/ 149 h 163"/>
                <a:gd name="T64" fmla="*/ 120 w 122"/>
                <a:gd name="T65" fmla="*/ 148 h 163"/>
                <a:gd name="T66" fmla="*/ 117 w 122"/>
                <a:gd name="T67" fmla="*/ 145 h 163"/>
                <a:gd name="T68" fmla="*/ 117 w 122"/>
                <a:gd name="T69" fmla="*/ 145 h 163"/>
                <a:gd name="T70" fmla="*/ 109 w 122"/>
                <a:gd name="T71" fmla="*/ 137 h 163"/>
                <a:gd name="T72" fmla="*/ 108 w 122"/>
                <a:gd name="T73" fmla="*/ 137 h 163"/>
                <a:gd name="T74" fmla="*/ 108 w 122"/>
                <a:gd name="T75" fmla="*/ 136 h 163"/>
                <a:gd name="T76" fmla="*/ 93 w 122"/>
                <a:gd name="T77" fmla="*/ 110 h 163"/>
                <a:gd name="T78" fmla="*/ 79 w 122"/>
                <a:gd name="T79" fmla="*/ 69 h 163"/>
                <a:gd name="T80" fmla="*/ 56 w 122"/>
                <a:gd name="T81" fmla="*/ 35 h 163"/>
                <a:gd name="T82" fmla="*/ 28 w 122"/>
                <a:gd name="T83" fmla="*/ 9 h 163"/>
                <a:gd name="T84" fmla="*/ 0 w 122"/>
                <a:gd name="T85" fmla="*/ 1 h 163"/>
                <a:gd name="T86" fmla="*/ 41 w 122"/>
                <a:gd name="T87" fmla="*/ 114 h 163"/>
                <a:gd name="T88" fmla="*/ 42 w 122"/>
                <a:gd name="T89" fmla="*/ 118 h 163"/>
                <a:gd name="T90" fmla="*/ 42 w 122"/>
                <a:gd name="T91" fmla="*/ 118 h 163"/>
                <a:gd name="T92" fmla="*/ 56 w 122"/>
                <a:gd name="T93" fmla="*/ 156 h 163"/>
                <a:gd name="T94" fmla="*/ 55 w 122"/>
                <a:gd name="T95" fmla="*/ 15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22" h="163">
                  <a:moveTo>
                    <a:pt x="55" y="156"/>
                  </a:moveTo>
                  <a:cubicBezTo>
                    <a:pt x="56" y="156"/>
                    <a:pt x="56" y="156"/>
                    <a:pt x="56" y="156"/>
                  </a:cubicBezTo>
                  <a:cubicBezTo>
                    <a:pt x="58" y="163"/>
                    <a:pt x="58" y="163"/>
                    <a:pt x="58" y="163"/>
                  </a:cubicBezTo>
                  <a:cubicBezTo>
                    <a:pt x="63" y="162"/>
                    <a:pt x="68" y="160"/>
                    <a:pt x="72" y="159"/>
                  </a:cubicBezTo>
                  <a:cubicBezTo>
                    <a:pt x="78" y="157"/>
                    <a:pt x="83" y="154"/>
                    <a:pt x="89" y="153"/>
                  </a:cubicBezTo>
                  <a:cubicBezTo>
                    <a:pt x="90" y="153"/>
                    <a:pt x="90" y="153"/>
                    <a:pt x="91" y="152"/>
                  </a:cubicBezTo>
                  <a:cubicBezTo>
                    <a:pt x="92" y="152"/>
                    <a:pt x="93" y="152"/>
                    <a:pt x="95" y="152"/>
                  </a:cubicBezTo>
                  <a:cubicBezTo>
                    <a:pt x="97" y="153"/>
                    <a:pt x="100" y="153"/>
                    <a:pt x="102" y="154"/>
                  </a:cubicBezTo>
                  <a:cubicBezTo>
                    <a:pt x="102" y="154"/>
                    <a:pt x="102" y="154"/>
                    <a:pt x="102" y="154"/>
                  </a:cubicBezTo>
                  <a:cubicBezTo>
                    <a:pt x="104" y="155"/>
                    <a:pt x="106" y="155"/>
                    <a:pt x="108" y="156"/>
                  </a:cubicBezTo>
                  <a:cubicBezTo>
                    <a:pt x="110" y="156"/>
                    <a:pt x="111" y="156"/>
                    <a:pt x="113" y="157"/>
                  </a:cubicBezTo>
                  <a:cubicBezTo>
                    <a:pt x="114" y="157"/>
                    <a:pt x="114" y="157"/>
                    <a:pt x="114" y="157"/>
                  </a:cubicBezTo>
                  <a:cubicBezTo>
                    <a:pt x="114" y="157"/>
                    <a:pt x="114" y="157"/>
                    <a:pt x="114" y="157"/>
                  </a:cubicBezTo>
                  <a:cubicBezTo>
                    <a:pt x="115" y="157"/>
                    <a:pt x="115" y="157"/>
                    <a:pt x="115" y="157"/>
                  </a:cubicBezTo>
                  <a:cubicBezTo>
                    <a:pt x="116" y="157"/>
                    <a:pt x="116" y="156"/>
                    <a:pt x="117" y="156"/>
                  </a:cubicBezTo>
                  <a:cubicBezTo>
                    <a:pt x="118" y="156"/>
                    <a:pt x="118" y="156"/>
                    <a:pt x="118" y="156"/>
                  </a:cubicBezTo>
                  <a:cubicBezTo>
                    <a:pt x="118" y="156"/>
                    <a:pt x="119" y="156"/>
                    <a:pt x="119" y="156"/>
                  </a:cubicBezTo>
                  <a:cubicBezTo>
                    <a:pt x="120" y="156"/>
                    <a:pt x="120" y="156"/>
                    <a:pt x="120" y="156"/>
                  </a:cubicBezTo>
                  <a:cubicBezTo>
                    <a:pt x="120" y="155"/>
                    <a:pt x="120" y="155"/>
                    <a:pt x="120" y="155"/>
                  </a:cubicBezTo>
                  <a:cubicBezTo>
                    <a:pt x="121" y="155"/>
                    <a:pt x="121" y="155"/>
                    <a:pt x="121" y="155"/>
                  </a:cubicBezTo>
                  <a:cubicBezTo>
                    <a:pt x="121" y="154"/>
                    <a:pt x="121" y="154"/>
                    <a:pt x="121" y="154"/>
                  </a:cubicBezTo>
                  <a:cubicBezTo>
                    <a:pt x="122" y="154"/>
                    <a:pt x="122" y="154"/>
                    <a:pt x="122" y="154"/>
                  </a:cubicBezTo>
                  <a:cubicBezTo>
                    <a:pt x="122" y="153"/>
                    <a:pt x="122" y="153"/>
                    <a:pt x="122" y="153"/>
                  </a:cubicBezTo>
                  <a:cubicBezTo>
                    <a:pt x="122" y="153"/>
                    <a:pt x="122" y="153"/>
                    <a:pt x="122" y="153"/>
                  </a:cubicBezTo>
                  <a:cubicBezTo>
                    <a:pt x="122" y="153"/>
                    <a:pt x="122" y="153"/>
                    <a:pt x="122" y="153"/>
                  </a:cubicBezTo>
                  <a:cubicBezTo>
                    <a:pt x="122" y="152"/>
                    <a:pt x="122" y="152"/>
                    <a:pt x="122" y="152"/>
                  </a:cubicBezTo>
                  <a:cubicBezTo>
                    <a:pt x="122" y="152"/>
                    <a:pt x="122" y="152"/>
                    <a:pt x="122" y="152"/>
                  </a:cubicBezTo>
                  <a:cubicBezTo>
                    <a:pt x="122" y="151"/>
                    <a:pt x="122" y="151"/>
                    <a:pt x="122" y="151"/>
                  </a:cubicBezTo>
                  <a:cubicBezTo>
                    <a:pt x="121" y="151"/>
                    <a:pt x="121" y="150"/>
                    <a:pt x="121" y="150"/>
                  </a:cubicBezTo>
                  <a:cubicBezTo>
                    <a:pt x="121" y="150"/>
                    <a:pt x="121" y="150"/>
                    <a:pt x="121" y="150"/>
                  </a:cubicBezTo>
                  <a:cubicBezTo>
                    <a:pt x="120" y="149"/>
                    <a:pt x="120" y="149"/>
                    <a:pt x="120" y="149"/>
                  </a:cubicBezTo>
                  <a:cubicBezTo>
                    <a:pt x="120" y="149"/>
                    <a:pt x="120" y="149"/>
                    <a:pt x="120" y="149"/>
                  </a:cubicBezTo>
                  <a:cubicBezTo>
                    <a:pt x="120" y="148"/>
                    <a:pt x="120" y="148"/>
                    <a:pt x="120" y="148"/>
                  </a:cubicBezTo>
                  <a:cubicBezTo>
                    <a:pt x="119" y="147"/>
                    <a:pt x="118" y="146"/>
                    <a:pt x="117" y="145"/>
                  </a:cubicBezTo>
                  <a:cubicBezTo>
                    <a:pt x="117" y="145"/>
                    <a:pt x="117" y="145"/>
                    <a:pt x="117" y="145"/>
                  </a:cubicBezTo>
                  <a:cubicBezTo>
                    <a:pt x="114" y="142"/>
                    <a:pt x="111" y="140"/>
                    <a:pt x="109" y="137"/>
                  </a:cubicBezTo>
                  <a:cubicBezTo>
                    <a:pt x="108" y="137"/>
                    <a:pt x="108" y="137"/>
                    <a:pt x="108" y="137"/>
                  </a:cubicBezTo>
                  <a:cubicBezTo>
                    <a:pt x="108" y="136"/>
                    <a:pt x="108" y="136"/>
                    <a:pt x="108" y="136"/>
                  </a:cubicBezTo>
                  <a:cubicBezTo>
                    <a:pt x="101" y="128"/>
                    <a:pt x="96" y="119"/>
                    <a:pt x="93" y="110"/>
                  </a:cubicBezTo>
                  <a:cubicBezTo>
                    <a:pt x="88" y="96"/>
                    <a:pt x="86" y="82"/>
                    <a:pt x="79" y="69"/>
                  </a:cubicBezTo>
                  <a:cubicBezTo>
                    <a:pt x="74" y="57"/>
                    <a:pt x="65" y="46"/>
                    <a:pt x="56" y="35"/>
                  </a:cubicBezTo>
                  <a:cubicBezTo>
                    <a:pt x="48" y="26"/>
                    <a:pt x="39" y="16"/>
                    <a:pt x="28" y="9"/>
                  </a:cubicBezTo>
                  <a:cubicBezTo>
                    <a:pt x="20" y="4"/>
                    <a:pt x="10" y="0"/>
                    <a:pt x="0" y="1"/>
                  </a:cubicBezTo>
                  <a:cubicBezTo>
                    <a:pt x="41" y="114"/>
                    <a:pt x="41" y="114"/>
                    <a:pt x="41" y="114"/>
                  </a:cubicBezTo>
                  <a:cubicBezTo>
                    <a:pt x="41" y="116"/>
                    <a:pt x="42" y="117"/>
                    <a:pt x="42" y="118"/>
                  </a:cubicBezTo>
                  <a:cubicBezTo>
                    <a:pt x="42" y="118"/>
                    <a:pt x="42" y="118"/>
                    <a:pt x="42" y="118"/>
                  </a:cubicBezTo>
                  <a:cubicBezTo>
                    <a:pt x="56" y="156"/>
                    <a:pt x="56" y="156"/>
                    <a:pt x="56" y="156"/>
                  </a:cubicBezTo>
                  <a:cubicBezTo>
                    <a:pt x="55" y="156"/>
                    <a:pt x="55" y="156"/>
                    <a:pt x="55" y="156"/>
                  </a:cubicBezTo>
                </a:path>
              </a:pathLst>
            </a:custGeom>
            <a:solidFill>
              <a:srgbClr val="F3F8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2" name="Freeform 523"/>
            <p:cNvSpPr/>
            <p:nvPr/>
          </p:nvSpPr>
          <p:spPr bwMode="auto">
            <a:xfrm>
              <a:off x="17463" y="7018338"/>
              <a:ext cx="307975" cy="266700"/>
            </a:xfrm>
            <a:custGeom>
              <a:avLst/>
              <a:gdLst>
                <a:gd name="T0" fmla="*/ 15 w 82"/>
                <a:gd name="T1" fmla="*/ 70 h 71"/>
                <a:gd name="T2" fmla="*/ 16 w 82"/>
                <a:gd name="T3" fmla="*/ 70 h 71"/>
                <a:gd name="T4" fmla="*/ 33 w 82"/>
                <a:gd name="T5" fmla="*/ 69 h 71"/>
                <a:gd name="T6" fmla="*/ 49 w 82"/>
                <a:gd name="T7" fmla="*/ 67 h 71"/>
                <a:gd name="T8" fmla="*/ 51 w 82"/>
                <a:gd name="T9" fmla="*/ 67 h 71"/>
                <a:gd name="T10" fmla="*/ 62 w 82"/>
                <a:gd name="T11" fmla="*/ 68 h 71"/>
                <a:gd name="T12" fmla="*/ 62 w 82"/>
                <a:gd name="T13" fmla="*/ 68 h 71"/>
                <a:gd name="T14" fmla="*/ 68 w 82"/>
                <a:gd name="T15" fmla="*/ 70 h 71"/>
                <a:gd name="T16" fmla="*/ 73 w 82"/>
                <a:gd name="T17" fmla="*/ 71 h 71"/>
                <a:gd name="T18" fmla="*/ 74 w 82"/>
                <a:gd name="T19" fmla="*/ 71 h 71"/>
                <a:gd name="T20" fmla="*/ 74 w 82"/>
                <a:gd name="T21" fmla="*/ 71 h 71"/>
                <a:gd name="T22" fmla="*/ 75 w 82"/>
                <a:gd name="T23" fmla="*/ 71 h 71"/>
                <a:gd name="T24" fmla="*/ 77 w 82"/>
                <a:gd name="T25" fmla="*/ 70 h 71"/>
                <a:gd name="T26" fmla="*/ 78 w 82"/>
                <a:gd name="T27" fmla="*/ 70 h 71"/>
                <a:gd name="T28" fmla="*/ 79 w 82"/>
                <a:gd name="T29" fmla="*/ 70 h 71"/>
                <a:gd name="T30" fmla="*/ 80 w 82"/>
                <a:gd name="T31" fmla="*/ 70 h 71"/>
                <a:gd name="T32" fmla="*/ 80 w 82"/>
                <a:gd name="T33" fmla="*/ 69 h 71"/>
                <a:gd name="T34" fmla="*/ 81 w 82"/>
                <a:gd name="T35" fmla="*/ 69 h 71"/>
                <a:gd name="T36" fmla="*/ 81 w 82"/>
                <a:gd name="T37" fmla="*/ 68 h 71"/>
                <a:gd name="T38" fmla="*/ 82 w 82"/>
                <a:gd name="T39" fmla="*/ 68 h 71"/>
                <a:gd name="T40" fmla="*/ 82 w 82"/>
                <a:gd name="T41" fmla="*/ 67 h 71"/>
                <a:gd name="T42" fmla="*/ 82 w 82"/>
                <a:gd name="T43" fmla="*/ 67 h 71"/>
                <a:gd name="T44" fmla="*/ 82 w 82"/>
                <a:gd name="T45" fmla="*/ 67 h 71"/>
                <a:gd name="T46" fmla="*/ 82 w 82"/>
                <a:gd name="T47" fmla="*/ 66 h 71"/>
                <a:gd name="T48" fmla="*/ 82 w 82"/>
                <a:gd name="T49" fmla="*/ 66 h 71"/>
                <a:gd name="T50" fmla="*/ 82 w 82"/>
                <a:gd name="T51" fmla="*/ 65 h 71"/>
                <a:gd name="T52" fmla="*/ 81 w 82"/>
                <a:gd name="T53" fmla="*/ 64 h 71"/>
                <a:gd name="T54" fmla="*/ 81 w 82"/>
                <a:gd name="T55" fmla="*/ 64 h 71"/>
                <a:gd name="T56" fmla="*/ 80 w 82"/>
                <a:gd name="T57" fmla="*/ 63 h 71"/>
                <a:gd name="T58" fmla="*/ 80 w 82"/>
                <a:gd name="T59" fmla="*/ 62 h 71"/>
                <a:gd name="T60" fmla="*/ 77 w 82"/>
                <a:gd name="T61" fmla="*/ 59 h 71"/>
                <a:gd name="T62" fmla="*/ 77 w 82"/>
                <a:gd name="T63" fmla="*/ 59 h 71"/>
                <a:gd name="T64" fmla="*/ 69 w 82"/>
                <a:gd name="T65" fmla="*/ 51 h 71"/>
                <a:gd name="T66" fmla="*/ 68 w 82"/>
                <a:gd name="T67" fmla="*/ 51 h 71"/>
                <a:gd name="T68" fmla="*/ 68 w 82"/>
                <a:gd name="T69" fmla="*/ 50 h 71"/>
                <a:gd name="T70" fmla="*/ 67 w 82"/>
                <a:gd name="T71" fmla="*/ 50 h 71"/>
                <a:gd name="T72" fmla="*/ 63 w 82"/>
                <a:gd name="T73" fmla="*/ 47 h 71"/>
                <a:gd name="T74" fmla="*/ 63 w 82"/>
                <a:gd name="T75" fmla="*/ 47 h 71"/>
                <a:gd name="T76" fmla="*/ 58 w 82"/>
                <a:gd name="T77" fmla="*/ 40 h 71"/>
                <a:gd name="T78" fmla="*/ 43 w 82"/>
                <a:gd name="T79" fmla="*/ 13 h 71"/>
                <a:gd name="T80" fmla="*/ 37 w 82"/>
                <a:gd name="T81" fmla="*/ 4 h 71"/>
                <a:gd name="T82" fmla="*/ 27 w 82"/>
                <a:gd name="T83" fmla="*/ 1 h 71"/>
                <a:gd name="T84" fmla="*/ 25 w 82"/>
                <a:gd name="T85" fmla="*/ 3 h 71"/>
                <a:gd name="T86" fmla="*/ 24 w 82"/>
                <a:gd name="T87" fmla="*/ 7 h 71"/>
                <a:gd name="T88" fmla="*/ 24 w 82"/>
                <a:gd name="T89" fmla="*/ 9 h 71"/>
                <a:gd name="T90" fmla="*/ 24 w 82"/>
                <a:gd name="T91" fmla="*/ 12 h 71"/>
                <a:gd name="T92" fmla="*/ 25 w 82"/>
                <a:gd name="T93" fmla="*/ 15 h 71"/>
                <a:gd name="T94" fmla="*/ 22 w 82"/>
                <a:gd name="T95" fmla="*/ 23 h 71"/>
                <a:gd name="T96" fmla="*/ 20 w 82"/>
                <a:gd name="T97" fmla="*/ 23 h 71"/>
                <a:gd name="T98" fmla="*/ 15 w 82"/>
                <a:gd name="T99" fmla="*/ 23 h 71"/>
                <a:gd name="T100" fmla="*/ 11 w 82"/>
                <a:gd name="T101" fmla="*/ 22 h 71"/>
                <a:gd name="T102" fmla="*/ 1 w 82"/>
                <a:gd name="T103" fmla="*/ 24 h 71"/>
                <a:gd name="T104" fmla="*/ 0 w 82"/>
                <a:gd name="T105" fmla="*/ 24 h 71"/>
                <a:gd name="T106" fmla="*/ 1 w 82"/>
                <a:gd name="T107" fmla="*/ 28 h 71"/>
                <a:gd name="T108" fmla="*/ 1 w 82"/>
                <a:gd name="T109" fmla="*/ 28 h 71"/>
                <a:gd name="T110" fmla="*/ 2 w 82"/>
                <a:gd name="T111" fmla="*/ 32 h 71"/>
                <a:gd name="T112" fmla="*/ 2 w 82"/>
                <a:gd name="T113" fmla="*/ 32 h 71"/>
                <a:gd name="T114" fmla="*/ 4 w 82"/>
                <a:gd name="T115" fmla="*/ 36 h 71"/>
                <a:gd name="T116" fmla="*/ 6 w 82"/>
                <a:gd name="T117" fmla="*/ 44 h 71"/>
                <a:gd name="T118" fmla="*/ 16 w 82"/>
                <a:gd name="T119" fmla="*/ 70 h 71"/>
                <a:gd name="T120" fmla="*/ 15 w 82"/>
                <a:gd name="T121" fmla="*/ 70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82" h="71">
                  <a:moveTo>
                    <a:pt x="15" y="70"/>
                  </a:moveTo>
                  <a:cubicBezTo>
                    <a:pt x="16" y="70"/>
                    <a:pt x="16" y="70"/>
                    <a:pt x="16" y="70"/>
                  </a:cubicBezTo>
                  <a:cubicBezTo>
                    <a:pt x="21" y="70"/>
                    <a:pt x="27" y="69"/>
                    <a:pt x="33" y="69"/>
                  </a:cubicBezTo>
                  <a:cubicBezTo>
                    <a:pt x="38" y="68"/>
                    <a:pt x="44" y="67"/>
                    <a:pt x="49" y="67"/>
                  </a:cubicBezTo>
                  <a:cubicBezTo>
                    <a:pt x="50" y="67"/>
                    <a:pt x="51" y="67"/>
                    <a:pt x="51" y="67"/>
                  </a:cubicBezTo>
                  <a:cubicBezTo>
                    <a:pt x="55" y="67"/>
                    <a:pt x="59" y="67"/>
                    <a:pt x="62" y="68"/>
                  </a:cubicBezTo>
                  <a:cubicBezTo>
                    <a:pt x="62" y="68"/>
                    <a:pt x="62" y="68"/>
                    <a:pt x="62" y="68"/>
                  </a:cubicBezTo>
                  <a:cubicBezTo>
                    <a:pt x="64" y="68"/>
                    <a:pt x="66" y="69"/>
                    <a:pt x="68" y="70"/>
                  </a:cubicBezTo>
                  <a:cubicBezTo>
                    <a:pt x="70" y="70"/>
                    <a:pt x="71" y="70"/>
                    <a:pt x="73" y="71"/>
                  </a:cubicBezTo>
                  <a:cubicBezTo>
                    <a:pt x="74" y="71"/>
                    <a:pt x="74" y="71"/>
                    <a:pt x="74" y="71"/>
                  </a:cubicBezTo>
                  <a:cubicBezTo>
                    <a:pt x="74" y="71"/>
                    <a:pt x="74" y="71"/>
                    <a:pt x="74" y="71"/>
                  </a:cubicBezTo>
                  <a:cubicBezTo>
                    <a:pt x="75" y="71"/>
                    <a:pt x="75" y="71"/>
                    <a:pt x="75" y="71"/>
                  </a:cubicBezTo>
                  <a:cubicBezTo>
                    <a:pt x="76" y="71"/>
                    <a:pt x="76" y="70"/>
                    <a:pt x="77" y="70"/>
                  </a:cubicBezTo>
                  <a:cubicBezTo>
                    <a:pt x="78" y="70"/>
                    <a:pt x="78" y="70"/>
                    <a:pt x="78" y="70"/>
                  </a:cubicBezTo>
                  <a:cubicBezTo>
                    <a:pt x="78" y="70"/>
                    <a:pt x="79" y="70"/>
                    <a:pt x="79" y="70"/>
                  </a:cubicBezTo>
                  <a:cubicBezTo>
                    <a:pt x="80" y="70"/>
                    <a:pt x="80" y="70"/>
                    <a:pt x="80" y="70"/>
                  </a:cubicBezTo>
                  <a:cubicBezTo>
                    <a:pt x="80" y="69"/>
                    <a:pt x="80" y="69"/>
                    <a:pt x="80" y="69"/>
                  </a:cubicBezTo>
                  <a:cubicBezTo>
                    <a:pt x="81" y="69"/>
                    <a:pt x="81" y="69"/>
                    <a:pt x="81" y="69"/>
                  </a:cubicBezTo>
                  <a:cubicBezTo>
                    <a:pt x="81" y="68"/>
                    <a:pt x="81" y="68"/>
                    <a:pt x="81" y="68"/>
                  </a:cubicBezTo>
                  <a:cubicBezTo>
                    <a:pt x="82" y="68"/>
                    <a:pt x="82" y="68"/>
                    <a:pt x="82" y="68"/>
                  </a:cubicBezTo>
                  <a:cubicBezTo>
                    <a:pt x="82" y="67"/>
                    <a:pt x="82" y="67"/>
                    <a:pt x="82" y="67"/>
                  </a:cubicBezTo>
                  <a:cubicBezTo>
                    <a:pt x="82" y="67"/>
                    <a:pt x="82" y="67"/>
                    <a:pt x="82" y="67"/>
                  </a:cubicBezTo>
                  <a:cubicBezTo>
                    <a:pt x="82" y="67"/>
                    <a:pt x="82" y="67"/>
                    <a:pt x="82" y="67"/>
                  </a:cubicBezTo>
                  <a:cubicBezTo>
                    <a:pt x="82" y="66"/>
                    <a:pt x="82" y="66"/>
                    <a:pt x="82" y="66"/>
                  </a:cubicBezTo>
                  <a:cubicBezTo>
                    <a:pt x="82" y="66"/>
                    <a:pt x="82" y="66"/>
                    <a:pt x="82" y="66"/>
                  </a:cubicBezTo>
                  <a:cubicBezTo>
                    <a:pt x="82" y="65"/>
                    <a:pt x="82" y="65"/>
                    <a:pt x="82" y="65"/>
                  </a:cubicBezTo>
                  <a:cubicBezTo>
                    <a:pt x="81" y="65"/>
                    <a:pt x="81" y="64"/>
                    <a:pt x="81" y="64"/>
                  </a:cubicBezTo>
                  <a:cubicBezTo>
                    <a:pt x="81" y="64"/>
                    <a:pt x="81" y="64"/>
                    <a:pt x="81" y="64"/>
                  </a:cubicBezTo>
                  <a:cubicBezTo>
                    <a:pt x="80" y="63"/>
                    <a:pt x="80" y="63"/>
                    <a:pt x="80" y="63"/>
                  </a:cubicBezTo>
                  <a:cubicBezTo>
                    <a:pt x="80" y="62"/>
                    <a:pt x="80" y="62"/>
                    <a:pt x="80" y="62"/>
                  </a:cubicBezTo>
                  <a:cubicBezTo>
                    <a:pt x="79" y="61"/>
                    <a:pt x="78" y="60"/>
                    <a:pt x="77" y="59"/>
                  </a:cubicBezTo>
                  <a:cubicBezTo>
                    <a:pt x="77" y="59"/>
                    <a:pt x="77" y="59"/>
                    <a:pt x="77" y="59"/>
                  </a:cubicBezTo>
                  <a:cubicBezTo>
                    <a:pt x="74" y="56"/>
                    <a:pt x="71" y="54"/>
                    <a:pt x="69" y="51"/>
                  </a:cubicBezTo>
                  <a:cubicBezTo>
                    <a:pt x="68" y="51"/>
                    <a:pt x="68" y="51"/>
                    <a:pt x="68" y="51"/>
                  </a:cubicBezTo>
                  <a:cubicBezTo>
                    <a:pt x="68" y="50"/>
                    <a:pt x="68" y="50"/>
                    <a:pt x="68" y="50"/>
                  </a:cubicBezTo>
                  <a:cubicBezTo>
                    <a:pt x="68" y="50"/>
                    <a:pt x="67" y="50"/>
                    <a:pt x="67" y="50"/>
                  </a:cubicBezTo>
                  <a:cubicBezTo>
                    <a:pt x="65" y="49"/>
                    <a:pt x="64" y="48"/>
                    <a:pt x="63" y="47"/>
                  </a:cubicBezTo>
                  <a:cubicBezTo>
                    <a:pt x="63" y="47"/>
                    <a:pt x="63" y="47"/>
                    <a:pt x="63" y="47"/>
                  </a:cubicBezTo>
                  <a:cubicBezTo>
                    <a:pt x="61" y="45"/>
                    <a:pt x="59" y="42"/>
                    <a:pt x="58" y="40"/>
                  </a:cubicBezTo>
                  <a:cubicBezTo>
                    <a:pt x="53" y="31"/>
                    <a:pt x="48" y="22"/>
                    <a:pt x="43" y="13"/>
                  </a:cubicBezTo>
                  <a:cubicBezTo>
                    <a:pt x="42" y="10"/>
                    <a:pt x="40" y="7"/>
                    <a:pt x="37" y="4"/>
                  </a:cubicBezTo>
                  <a:cubicBezTo>
                    <a:pt x="34" y="2"/>
                    <a:pt x="30" y="0"/>
                    <a:pt x="27" y="1"/>
                  </a:cubicBezTo>
                  <a:cubicBezTo>
                    <a:pt x="26" y="1"/>
                    <a:pt x="25" y="2"/>
                    <a:pt x="25" y="3"/>
                  </a:cubicBezTo>
                  <a:cubicBezTo>
                    <a:pt x="24" y="4"/>
                    <a:pt x="24" y="5"/>
                    <a:pt x="24" y="7"/>
                  </a:cubicBezTo>
                  <a:cubicBezTo>
                    <a:pt x="24" y="8"/>
                    <a:pt x="24" y="8"/>
                    <a:pt x="24" y="9"/>
                  </a:cubicBezTo>
                  <a:cubicBezTo>
                    <a:pt x="24" y="10"/>
                    <a:pt x="24" y="11"/>
                    <a:pt x="24" y="12"/>
                  </a:cubicBezTo>
                  <a:cubicBezTo>
                    <a:pt x="24" y="13"/>
                    <a:pt x="25" y="14"/>
                    <a:pt x="25" y="15"/>
                  </a:cubicBezTo>
                  <a:cubicBezTo>
                    <a:pt x="25" y="18"/>
                    <a:pt x="25" y="21"/>
                    <a:pt x="22" y="23"/>
                  </a:cubicBezTo>
                  <a:cubicBezTo>
                    <a:pt x="22" y="23"/>
                    <a:pt x="21" y="23"/>
                    <a:pt x="20" y="23"/>
                  </a:cubicBezTo>
                  <a:cubicBezTo>
                    <a:pt x="19" y="24"/>
                    <a:pt x="17" y="23"/>
                    <a:pt x="15" y="23"/>
                  </a:cubicBezTo>
                  <a:cubicBezTo>
                    <a:pt x="14" y="23"/>
                    <a:pt x="12" y="22"/>
                    <a:pt x="11" y="22"/>
                  </a:cubicBezTo>
                  <a:cubicBezTo>
                    <a:pt x="7" y="21"/>
                    <a:pt x="2" y="21"/>
                    <a:pt x="1" y="24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26"/>
                    <a:pt x="0" y="27"/>
                    <a:pt x="1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1" y="30"/>
                    <a:pt x="2" y="31"/>
                    <a:pt x="2" y="32"/>
                  </a:cubicBezTo>
                  <a:cubicBezTo>
                    <a:pt x="2" y="32"/>
                    <a:pt x="2" y="32"/>
                    <a:pt x="2" y="32"/>
                  </a:cubicBezTo>
                  <a:cubicBezTo>
                    <a:pt x="3" y="33"/>
                    <a:pt x="3" y="35"/>
                    <a:pt x="4" y="36"/>
                  </a:cubicBezTo>
                  <a:cubicBezTo>
                    <a:pt x="5" y="38"/>
                    <a:pt x="6" y="41"/>
                    <a:pt x="6" y="44"/>
                  </a:cubicBezTo>
                  <a:cubicBezTo>
                    <a:pt x="16" y="70"/>
                    <a:pt x="16" y="70"/>
                    <a:pt x="16" y="70"/>
                  </a:cubicBezTo>
                  <a:cubicBezTo>
                    <a:pt x="15" y="70"/>
                    <a:pt x="15" y="70"/>
                    <a:pt x="15" y="70"/>
                  </a:cubicBezTo>
                </a:path>
              </a:pathLst>
            </a:custGeom>
            <a:solidFill>
              <a:srgbClr val="259D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3" name="Freeform 524"/>
            <p:cNvSpPr>
              <a:spLocks noEditPoints="1"/>
            </p:cNvSpPr>
            <p:nvPr/>
          </p:nvSpPr>
          <p:spPr bwMode="auto">
            <a:xfrm>
              <a:off x="-46037" y="6807201"/>
              <a:ext cx="315913" cy="398463"/>
            </a:xfrm>
            <a:custGeom>
              <a:avLst/>
              <a:gdLst>
                <a:gd name="T0" fmla="*/ 80 w 84"/>
                <a:gd name="T1" fmla="*/ 103 h 106"/>
                <a:gd name="T2" fmla="*/ 80 w 84"/>
                <a:gd name="T3" fmla="*/ 103 h 106"/>
                <a:gd name="T4" fmla="*/ 80 w 84"/>
                <a:gd name="T5" fmla="*/ 103 h 106"/>
                <a:gd name="T6" fmla="*/ 84 w 84"/>
                <a:gd name="T7" fmla="*/ 106 h 106"/>
                <a:gd name="T8" fmla="*/ 84 w 84"/>
                <a:gd name="T9" fmla="*/ 106 h 106"/>
                <a:gd name="T10" fmla="*/ 84 w 84"/>
                <a:gd name="T11" fmla="*/ 106 h 106"/>
                <a:gd name="T12" fmla="*/ 80 w 84"/>
                <a:gd name="T13" fmla="*/ 103 h 106"/>
                <a:gd name="T14" fmla="*/ 80 w 84"/>
                <a:gd name="T15" fmla="*/ 103 h 106"/>
                <a:gd name="T16" fmla="*/ 29 w 84"/>
                <a:gd name="T17" fmla="*/ 73 h 106"/>
                <a:gd name="T18" fmla="*/ 32 w 84"/>
                <a:gd name="T19" fmla="*/ 79 h 106"/>
                <a:gd name="T20" fmla="*/ 32 w 84"/>
                <a:gd name="T21" fmla="*/ 79 h 106"/>
                <a:gd name="T22" fmla="*/ 32 w 84"/>
                <a:gd name="T23" fmla="*/ 79 h 106"/>
                <a:gd name="T24" fmla="*/ 36 w 84"/>
                <a:gd name="T25" fmla="*/ 79 h 106"/>
                <a:gd name="T26" fmla="*/ 37 w 84"/>
                <a:gd name="T27" fmla="*/ 79 h 106"/>
                <a:gd name="T28" fmla="*/ 37 w 84"/>
                <a:gd name="T29" fmla="*/ 79 h 106"/>
                <a:gd name="T30" fmla="*/ 37 w 84"/>
                <a:gd name="T31" fmla="*/ 79 h 106"/>
                <a:gd name="T32" fmla="*/ 29 w 84"/>
                <a:gd name="T33" fmla="*/ 73 h 106"/>
                <a:gd name="T34" fmla="*/ 12 w 84"/>
                <a:gd name="T35" fmla="*/ 36 h 106"/>
                <a:gd name="T36" fmla="*/ 14 w 84"/>
                <a:gd name="T37" fmla="*/ 41 h 106"/>
                <a:gd name="T38" fmla="*/ 24 w 84"/>
                <a:gd name="T39" fmla="*/ 50 h 106"/>
                <a:gd name="T40" fmla="*/ 42 w 84"/>
                <a:gd name="T41" fmla="*/ 71 h 106"/>
                <a:gd name="T42" fmla="*/ 41 w 84"/>
                <a:gd name="T43" fmla="*/ 68 h 106"/>
                <a:gd name="T44" fmla="*/ 41 w 84"/>
                <a:gd name="T45" fmla="*/ 65 h 106"/>
                <a:gd name="T46" fmla="*/ 41 w 84"/>
                <a:gd name="T47" fmla="*/ 65 h 106"/>
                <a:gd name="T48" fmla="*/ 26 w 84"/>
                <a:gd name="T49" fmla="*/ 49 h 106"/>
                <a:gd name="T50" fmla="*/ 12 w 84"/>
                <a:gd name="T51" fmla="*/ 36 h 106"/>
                <a:gd name="T52" fmla="*/ 0 w 84"/>
                <a:gd name="T53" fmla="*/ 0 h 106"/>
                <a:gd name="T54" fmla="*/ 2 w 84"/>
                <a:gd name="T55" fmla="*/ 2 h 106"/>
                <a:gd name="T56" fmla="*/ 6 w 84"/>
                <a:gd name="T57" fmla="*/ 6 h 106"/>
                <a:gd name="T58" fmla="*/ 12 w 84"/>
                <a:gd name="T59" fmla="*/ 13 h 106"/>
                <a:gd name="T60" fmla="*/ 19 w 84"/>
                <a:gd name="T61" fmla="*/ 22 h 106"/>
                <a:gd name="T62" fmla="*/ 32 w 84"/>
                <a:gd name="T63" fmla="*/ 47 h 106"/>
                <a:gd name="T64" fmla="*/ 41 w 84"/>
                <a:gd name="T65" fmla="*/ 63 h 106"/>
                <a:gd name="T66" fmla="*/ 41 w 84"/>
                <a:gd name="T67" fmla="*/ 63 h 106"/>
                <a:gd name="T68" fmla="*/ 42 w 84"/>
                <a:gd name="T69" fmla="*/ 59 h 106"/>
                <a:gd name="T70" fmla="*/ 42 w 84"/>
                <a:gd name="T71" fmla="*/ 59 h 106"/>
                <a:gd name="T72" fmla="*/ 42 w 84"/>
                <a:gd name="T73" fmla="*/ 59 h 106"/>
                <a:gd name="T74" fmla="*/ 35 w 84"/>
                <a:gd name="T75" fmla="*/ 46 h 106"/>
                <a:gd name="T76" fmla="*/ 21 w 84"/>
                <a:gd name="T77" fmla="*/ 21 h 106"/>
                <a:gd name="T78" fmla="*/ 6 w 84"/>
                <a:gd name="T79" fmla="*/ 5 h 106"/>
                <a:gd name="T80" fmla="*/ 2 w 84"/>
                <a:gd name="T81" fmla="*/ 2 h 106"/>
                <a:gd name="T82" fmla="*/ 0 w 84"/>
                <a:gd name="T83" fmla="*/ 0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84" h="105">
                  <a:moveTo>
                    <a:pt x="80" y="103"/>
                  </a:moveTo>
                  <a:cubicBezTo>
                    <a:pt x="80" y="103"/>
                    <a:pt x="80" y="103"/>
                    <a:pt x="80" y="103"/>
                  </a:cubicBezTo>
                  <a:cubicBezTo>
                    <a:pt x="80" y="103"/>
                    <a:pt x="80" y="103"/>
                    <a:pt x="80" y="103"/>
                  </a:cubicBezTo>
                  <a:cubicBezTo>
                    <a:pt x="81" y="104"/>
                    <a:pt x="82" y="105"/>
                    <a:pt x="84" y="106"/>
                  </a:cubicBezTo>
                  <a:cubicBezTo>
                    <a:pt x="84" y="106"/>
                    <a:pt x="84" y="106"/>
                    <a:pt x="84" y="106"/>
                  </a:cubicBezTo>
                  <a:cubicBezTo>
                    <a:pt x="84" y="106"/>
                    <a:pt x="84" y="106"/>
                    <a:pt x="84" y="106"/>
                  </a:cubicBezTo>
                  <a:cubicBezTo>
                    <a:pt x="83" y="105"/>
                    <a:pt x="81" y="104"/>
                    <a:pt x="80" y="103"/>
                  </a:cubicBezTo>
                  <a:cubicBezTo>
                    <a:pt x="80" y="103"/>
                    <a:pt x="80" y="103"/>
                    <a:pt x="80" y="103"/>
                  </a:cubicBezTo>
                  <a:moveTo>
                    <a:pt x="29" y="73"/>
                  </a:moveTo>
                  <a:cubicBezTo>
                    <a:pt x="30" y="75"/>
                    <a:pt x="31" y="77"/>
                    <a:pt x="32" y="79"/>
                  </a:cubicBezTo>
                  <a:cubicBezTo>
                    <a:pt x="32" y="79"/>
                    <a:pt x="32" y="79"/>
                    <a:pt x="32" y="79"/>
                  </a:cubicBezTo>
                  <a:cubicBezTo>
                    <a:pt x="32" y="79"/>
                    <a:pt x="32" y="79"/>
                    <a:pt x="32" y="79"/>
                  </a:cubicBezTo>
                  <a:cubicBezTo>
                    <a:pt x="33" y="79"/>
                    <a:pt x="35" y="79"/>
                    <a:pt x="36" y="79"/>
                  </a:cubicBezTo>
                  <a:cubicBezTo>
                    <a:pt x="36" y="79"/>
                    <a:pt x="37" y="79"/>
                    <a:pt x="37" y="79"/>
                  </a:cubicBezTo>
                  <a:cubicBezTo>
                    <a:pt x="37" y="79"/>
                    <a:pt x="37" y="79"/>
                    <a:pt x="37" y="79"/>
                  </a:cubicBezTo>
                  <a:cubicBezTo>
                    <a:pt x="37" y="79"/>
                    <a:pt x="37" y="79"/>
                    <a:pt x="37" y="79"/>
                  </a:cubicBezTo>
                  <a:cubicBezTo>
                    <a:pt x="34" y="77"/>
                    <a:pt x="32" y="75"/>
                    <a:pt x="29" y="73"/>
                  </a:cubicBezTo>
                  <a:moveTo>
                    <a:pt x="12" y="36"/>
                  </a:moveTo>
                  <a:cubicBezTo>
                    <a:pt x="13" y="38"/>
                    <a:pt x="14" y="39"/>
                    <a:pt x="14" y="41"/>
                  </a:cubicBezTo>
                  <a:cubicBezTo>
                    <a:pt x="18" y="44"/>
                    <a:pt x="21" y="47"/>
                    <a:pt x="24" y="50"/>
                  </a:cubicBezTo>
                  <a:cubicBezTo>
                    <a:pt x="30" y="57"/>
                    <a:pt x="36" y="64"/>
                    <a:pt x="42" y="71"/>
                  </a:cubicBezTo>
                  <a:cubicBezTo>
                    <a:pt x="42" y="70"/>
                    <a:pt x="41" y="69"/>
                    <a:pt x="41" y="68"/>
                  </a:cubicBezTo>
                  <a:cubicBezTo>
                    <a:pt x="41" y="67"/>
                    <a:pt x="41" y="66"/>
                    <a:pt x="41" y="65"/>
                  </a:cubicBezTo>
                  <a:cubicBezTo>
                    <a:pt x="41" y="65"/>
                    <a:pt x="41" y="65"/>
                    <a:pt x="41" y="65"/>
                  </a:cubicBezTo>
                  <a:cubicBezTo>
                    <a:pt x="36" y="59"/>
                    <a:pt x="31" y="54"/>
                    <a:pt x="26" y="49"/>
                  </a:cubicBezTo>
                  <a:cubicBezTo>
                    <a:pt x="22" y="44"/>
                    <a:pt x="17" y="40"/>
                    <a:pt x="12" y="36"/>
                  </a:cubicBezTo>
                  <a:moveTo>
                    <a:pt x="0" y="0"/>
                  </a:moveTo>
                  <a:cubicBezTo>
                    <a:pt x="0" y="0"/>
                    <a:pt x="0" y="1"/>
                    <a:pt x="2" y="2"/>
                  </a:cubicBezTo>
                  <a:cubicBezTo>
                    <a:pt x="3" y="3"/>
                    <a:pt x="4" y="4"/>
                    <a:pt x="6" y="6"/>
                  </a:cubicBezTo>
                  <a:cubicBezTo>
                    <a:pt x="8" y="8"/>
                    <a:pt x="10" y="10"/>
                    <a:pt x="12" y="13"/>
                  </a:cubicBezTo>
                  <a:cubicBezTo>
                    <a:pt x="14" y="15"/>
                    <a:pt x="16" y="19"/>
                    <a:pt x="19" y="22"/>
                  </a:cubicBezTo>
                  <a:cubicBezTo>
                    <a:pt x="23" y="29"/>
                    <a:pt x="27" y="38"/>
                    <a:pt x="32" y="47"/>
                  </a:cubicBezTo>
                  <a:cubicBezTo>
                    <a:pt x="35" y="52"/>
                    <a:pt x="38" y="57"/>
                    <a:pt x="41" y="63"/>
                  </a:cubicBezTo>
                  <a:cubicBezTo>
                    <a:pt x="41" y="63"/>
                    <a:pt x="41" y="63"/>
                    <a:pt x="41" y="63"/>
                  </a:cubicBezTo>
                  <a:cubicBezTo>
                    <a:pt x="41" y="61"/>
                    <a:pt x="41" y="60"/>
                    <a:pt x="42" y="59"/>
                  </a:cubicBezTo>
                  <a:cubicBezTo>
                    <a:pt x="42" y="59"/>
                    <a:pt x="42" y="59"/>
                    <a:pt x="42" y="59"/>
                  </a:cubicBezTo>
                  <a:cubicBezTo>
                    <a:pt x="42" y="59"/>
                    <a:pt x="42" y="59"/>
                    <a:pt x="42" y="59"/>
                  </a:cubicBezTo>
                  <a:cubicBezTo>
                    <a:pt x="39" y="54"/>
                    <a:pt x="37" y="50"/>
                    <a:pt x="35" y="46"/>
                  </a:cubicBezTo>
                  <a:cubicBezTo>
                    <a:pt x="30" y="37"/>
                    <a:pt x="26" y="29"/>
                    <a:pt x="21" y="21"/>
                  </a:cubicBezTo>
                  <a:cubicBezTo>
                    <a:pt x="16" y="14"/>
                    <a:pt x="10" y="9"/>
                    <a:pt x="6" y="5"/>
                  </a:cubicBezTo>
                  <a:cubicBezTo>
                    <a:pt x="4" y="4"/>
                    <a:pt x="3" y="2"/>
                    <a:pt x="2" y="2"/>
                  </a:cubicBezTo>
                  <a:cubicBezTo>
                    <a:pt x="0" y="1"/>
                    <a:pt x="0" y="0"/>
                    <a:pt x="0" y="0"/>
                  </a:cubicBezTo>
                </a:path>
              </a:pathLst>
            </a:custGeom>
            <a:solidFill>
              <a:srgbClr val="5EC6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4" name="Freeform 525"/>
            <p:cNvSpPr/>
            <p:nvPr/>
          </p:nvSpPr>
          <p:spPr bwMode="auto">
            <a:xfrm>
              <a:off x="73025" y="7029451"/>
              <a:ext cx="252413" cy="250825"/>
            </a:xfrm>
            <a:custGeom>
              <a:avLst/>
              <a:gdLst>
                <a:gd name="T0" fmla="*/ 10 w 67"/>
                <a:gd name="T1" fmla="*/ 0 h 67"/>
                <a:gd name="T2" fmla="*/ 10 w 67"/>
                <a:gd name="T3" fmla="*/ 0 h 67"/>
                <a:gd name="T4" fmla="*/ 9 w 67"/>
                <a:gd name="T5" fmla="*/ 4 h 67"/>
                <a:gd name="T6" fmla="*/ 13 w 67"/>
                <a:gd name="T7" fmla="*/ 10 h 67"/>
                <a:gd name="T8" fmla="*/ 9 w 67"/>
                <a:gd name="T9" fmla="*/ 6 h 67"/>
                <a:gd name="T10" fmla="*/ 9 w 67"/>
                <a:gd name="T11" fmla="*/ 6 h 67"/>
                <a:gd name="T12" fmla="*/ 9 w 67"/>
                <a:gd name="T13" fmla="*/ 6 h 67"/>
                <a:gd name="T14" fmla="*/ 9 w 67"/>
                <a:gd name="T15" fmla="*/ 9 h 67"/>
                <a:gd name="T16" fmla="*/ 10 w 67"/>
                <a:gd name="T17" fmla="*/ 12 h 67"/>
                <a:gd name="T18" fmla="*/ 10 w 67"/>
                <a:gd name="T19" fmla="*/ 12 h 67"/>
                <a:gd name="T20" fmla="*/ 15 w 67"/>
                <a:gd name="T21" fmla="*/ 18 h 67"/>
                <a:gd name="T22" fmla="*/ 27 w 67"/>
                <a:gd name="T23" fmla="*/ 32 h 67"/>
                <a:gd name="T24" fmla="*/ 39 w 67"/>
                <a:gd name="T25" fmla="*/ 44 h 67"/>
                <a:gd name="T26" fmla="*/ 42 w 67"/>
                <a:gd name="T27" fmla="*/ 47 h 67"/>
                <a:gd name="T28" fmla="*/ 28 w 67"/>
                <a:gd name="T29" fmla="*/ 37 h 67"/>
                <a:gd name="T30" fmla="*/ 5 w 67"/>
                <a:gd name="T31" fmla="*/ 20 h 67"/>
                <a:gd name="T32" fmla="*/ 5 w 67"/>
                <a:gd name="T33" fmla="*/ 20 h 67"/>
                <a:gd name="T34" fmla="*/ 4 w 67"/>
                <a:gd name="T35" fmla="*/ 20 h 67"/>
                <a:gd name="T36" fmla="*/ 0 w 67"/>
                <a:gd name="T37" fmla="*/ 20 h 67"/>
                <a:gd name="T38" fmla="*/ 26 w 67"/>
                <a:gd name="T39" fmla="*/ 39 h 67"/>
                <a:gd name="T40" fmla="*/ 49 w 67"/>
                <a:gd name="T41" fmla="*/ 56 h 67"/>
                <a:gd name="T42" fmla="*/ 38 w 67"/>
                <a:gd name="T43" fmla="*/ 51 h 67"/>
                <a:gd name="T44" fmla="*/ 33 w 67"/>
                <a:gd name="T45" fmla="*/ 49 h 67"/>
                <a:gd name="T46" fmla="*/ 26 w 67"/>
                <a:gd name="T47" fmla="*/ 45 h 67"/>
                <a:gd name="T48" fmla="*/ 10 w 67"/>
                <a:gd name="T49" fmla="*/ 36 h 67"/>
                <a:gd name="T50" fmla="*/ 7 w 67"/>
                <a:gd name="T51" fmla="*/ 35 h 67"/>
                <a:gd name="T52" fmla="*/ 12 w 67"/>
                <a:gd name="T53" fmla="*/ 43 h 67"/>
                <a:gd name="T54" fmla="*/ 35 w 67"/>
                <a:gd name="T55" fmla="*/ 53 h 67"/>
                <a:gd name="T56" fmla="*/ 40 w 67"/>
                <a:gd name="T57" fmla="*/ 55 h 67"/>
                <a:gd name="T58" fmla="*/ 64 w 67"/>
                <a:gd name="T59" fmla="*/ 67 h 67"/>
                <a:gd name="T60" fmla="*/ 65 w 67"/>
                <a:gd name="T61" fmla="*/ 67 h 67"/>
                <a:gd name="T62" fmla="*/ 65 w 67"/>
                <a:gd name="T63" fmla="*/ 66 h 67"/>
                <a:gd name="T64" fmla="*/ 66 w 67"/>
                <a:gd name="T65" fmla="*/ 66 h 67"/>
                <a:gd name="T66" fmla="*/ 66 w 67"/>
                <a:gd name="T67" fmla="*/ 65 h 67"/>
                <a:gd name="T68" fmla="*/ 67 w 67"/>
                <a:gd name="T69" fmla="*/ 65 h 67"/>
                <a:gd name="T70" fmla="*/ 67 w 67"/>
                <a:gd name="T71" fmla="*/ 64 h 67"/>
                <a:gd name="T72" fmla="*/ 67 w 67"/>
                <a:gd name="T73" fmla="*/ 64 h 67"/>
                <a:gd name="T74" fmla="*/ 67 w 67"/>
                <a:gd name="T75" fmla="*/ 64 h 67"/>
                <a:gd name="T76" fmla="*/ 64 w 67"/>
                <a:gd name="T77" fmla="*/ 62 h 67"/>
                <a:gd name="T78" fmla="*/ 64 w 67"/>
                <a:gd name="T79" fmla="*/ 62 h 67"/>
                <a:gd name="T80" fmla="*/ 41 w 67"/>
                <a:gd name="T81" fmla="*/ 42 h 67"/>
                <a:gd name="T82" fmla="*/ 39 w 67"/>
                <a:gd name="T83" fmla="*/ 40 h 67"/>
                <a:gd name="T84" fmla="*/ 41 w 67"/>
                <a:gd name="T85" fmla="*/ 42 h 67"/>
                <a:gd name="T86" fmla="*/ 62 w 67"/>
                <a:gd name="T87" fmla="*/ 56 h 67"/>
                <a:gd name="T88" fmla="*/ 54 w 67"/>
                <a:gd name="T89" fmla="*/ 48 h 67"/>
                <a:gd name="T90" fmla="*/ 54 w 67"/>
                <a:gd name="T91" fmla="*/ 48 h 67"/>
                <a:gd name="T92" fmla="*/ 52 w 67"/>
                <a:gd name="T93" fmla="*/ 47 h 67"/>
                <a:gd name="T94" fmla="*/ 52 w 67"/>
                <a:gd name="T95" fmla="*/ 47 h 67"/>
                <a:gd name="T96" fmla="*/ 48 w 67"/>
                <a:gd name="T97" fmla="*/ 44 h 67"/>
                <a:gd name="T98" fmla="*/ 48 w 67"/>
                <a:gd name="T99" fmla="*/ 44 h 67"/>
                <a:gd name="T100" fmla="*/ 48 w 67"/>
                <a:gd name="T101" fmla="*/ 44 h 67"/>
                <a:gd name="T102" fmla="*/ 43 w 67"/>
                <a:gd name="T103" fmla="*/ 40 h 67"/>
                <a:gd name="T104" fmla="*/ 30 w 67"/>
                <a:gd name="T105" fmla="*/ 28 h 67"/>
                <a:gd name="T106" fmla="*/ 20 w 67"/>
                <a:gd name="T107" fmla="*/ 15 h 67"/>
                <a:gd name="T108" fmla="*/ 10 w 67"/>
                <a:gd name="T109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67" h="67">
                  <a:moveTo>
                    <a:pt x="10" y="0"/>
                  </a:moveTo>
                  <a:cubicBezTo>
                    <a:pt x="10" y="0"/>
                    <a:pt x="10" y="0"/>
                    <a:pt x="10" y="0"/>
                  </a:cubicBezTo>
                  <a:cubicBezTo>
                    <a:pt x="9" y="1"/>
                    <a:pt x="9" y="2"/>
                    <a:pt x="9" y="4"/>
                  </a:cubicBezTo>
                  <a:cubicBezTo>
                    <a:pt x="10" y="6"/>
                    <a:pt x="11" y="8"/>
                    <a:pt x="13" y="10"/>
                  </a:cubicBezTo>
                  <a:cubicBezTo>
                    <a:pt x="11" y="9"/>
                    <a:pt x="10" y="7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7"/>
                    <a:pt x="9" y="8"/>
                    <a:pt x="9" y="9"/>
                  </a:cubicBezTo>
                  <a:cubicBezTo>
                    <a:pt x="9" y="10"/>
                    <a:pt x="10" y="11"/>
                    <a:pt x="10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1" y="14"/>
                    <a:pt x="13" y="16"/>
                    <a:pt x="15" y="18"/>
                  </a:cubicBezTo>
                  <a:cubicBezTo>
                    <a:pt x="18" y="23"/>
                    <a:pt x="22" y="27"/>
                    <a:pt x="27" y="32"/>
                  </a:cubicBezTo>
                  <a:cubicBezTo>
                    <a:pt x="31" y="36"/>
                    <a:pt x="35" y="40"/>
                    <a:pt x="39" y="44"/>
                  </a:cubicBezTo>
                  <a:cubicBezTo>
                    <a:pt x="40" y="45"/>
                    <a:pt x="41" y="46"/>
                    <a:pt x="42" y="47"/>
                  </a:cubicBezTo>
                  <a:cubicBezTo>
                    <a:pt x="37" y="44"/>
                    <a:pt x="33" y="40"/>
                    <a:pt x="28" y="37"/>
                  </a:cubicBezTo>
                  <a:cubicBezTo>
                    <a:pt x="20" y="31"/>
                    <a:pt x="13" y="26"/>
                    <a:pt x="5" y="20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5" y="20"/>
                    <a:pt x="4" y="20"/>
                    <a:pt x="4" y="20"/>
                  </a:cubicBezTo>
                  <a:cubicBezTo>
                    <a:pt x="3" y="20"/>
                    <a:pt x="1" y="20"/>
                    <a:pt x="0" y="20"/>
                  </a:cubicBezTo>
                  <a:cubicBezTo>
                    <a:pt x="9" y="26"/>
                    <a:pt x="17" y="33"/>
                    <a:pt x="26" y="39"/>
                  </a:cubicBezTo>
                  <a:cubicBezTo>
                    <a:pt x="34" y="45"/>
                    <a:pt x="42" y="50"/>
                    <a:pt x="49" y="56"/>
                  </a:cubicBezTo>
                  <a:cubicBezTo>
                    <a:pt x="46" y="54"/>
                    <a:pt x="42" y="52"/>
                    <a:pt x="38" y="51"/>
                  </a:cubicBezTo>
                  <a:cubicBezTo>
                    <a:pt x="36" y="50"/>
                    <a:pt x="35" y="49"/>
                    <a:pt x="33" y="49"/>
                  </a:cubicBezTo>
                  <a:cubicBezTo>
                    <a:pt x="30" y="47"/>
                    <a:pt x="28" y="46"/>
                    <a:pt x="26" y="45"/>
                  </a:cubicBezTo>
                  <a:cubicBezTo>
                    <a:pt x="21" y="42"/>
                    <a:pt x="15" y="39"/>
                    <a:pt x="10" y="36"/>
                  </a:cubicBezTo>
                  <a:cubicBezTo>
                    <a:pt x="9" y="36"/>
                    <a:pt x="8" y="35"/>
                    <a:pt x="7" y="35"/>
                  </a:cubicBezTo>
                  <a:cubicBezTo>
                    <a:pt x="9" y="38"/>
                    <a:pt x="10" y="40"/>
                    <a:pt x="12" y="43"/>
                  </a:cubicBezTo>
                  <a:cubicBezTo>
                    <a:pt x="20" y="47"/>
                    <a:pt x="27" y="50"/>
                    <a:pt x="35" y="53"/>
                  </a:cubicBezTo>
                  <a:cubicBezTo>
                    <a:pt x="37" y="54"/>
                    <a:pt x="38" y="55"/>
                    <a:pt x="40" y="55"/>
                  </a:cubicBezTo>
                  <a:cubicBezTo>
                    <a:pt x="49" y="60"/>
                    <a:pt x="57" y="63"/>
                    <a:pt x="64" y="67"/>
                  </a:cubicBezTo>
                  <a:cubicBezTo>
                    <a:pt x="65" y="67"/>
                    <a:pt x="65" y="67"/>
                    <a:pt x="65" y="67"/>
                  </a:cubicBezTo>
                  <a:cubicBezTo>
                    <a:pt x="65" y="66"/>
                    <a:pt x="65" y="66"/>
                    <a:pt x="65" y="66"/>
                  </a:cubicBezTo>
                  <a:cubicBezTo>
                    <a:pt x="66" y="66"/>
                    <a:pt x="66" y="66"/>
                    <a:pt x="66" y="66"/>
                  </a:cubicBezTo>
                  <a:cubicBezTo>
                    <a:pt x="66" y="65"/>
                    <a:pt x="66" y="65"/>
                    <a:pt x="66" y="65"/>
                  </a:cubicBezTo>
                  <a:cubicBezTo>
                    <a:pt x="67" y="65"/>
                    <a:pt x="67" y="65"/>
                    <a:pt x="67" y="65"/>
                  </a:cubicBezTo>
                  <a:cubicBezTo>
                    <a:pt x="67" y="64"/>
                    <a:pt x="67" y="64"/>
                    <a:pt x="67" y="64"/>
                  </a:cubicBezTo>
                  <a:cubicBezTo>
                    <a:pt x="67" y="64"/>
                    <a:pt x="67" y="64"/>
                    <a:pt x="67" y="64"/>
                  </a:cubicBezTo>
                  <a:cubicBezTo>
                    <a:pt x="67" y="64"/>
                    <a:pt x="67" y="64"/>
                    <a:pt x="67" y="64"/>
                  </a:cubicBezTo>
                  <a:cubicBezTo>
                    <a:pt x="66" y="63"/>
                    <a:pt x="65" y="63"/>
                    <a:pt x="64" y="62"/>
                  </a:cubicBezTo>
                  <a:cubicBezTo>
                    <a:pt x="64" y="62"/>
                    <a:pt x="64" y="62"/>
                    <a:pt x="64" y="62"/>
                  </a:cubicBezTo>
                  <a:cubicBezTo>
                    <a:pt x="57" y="57"/>
                    <a:pt x="49" y="50"/>
                    <a:pt x="41" y="42"/>
                  </a:cubicBezTo>
                  <a:cubicBezTo>
                    <a:pt x="40" y="42"/>
                    <a:pt x="40" y="41"/>
                    <a:pt x="39" y="40"/>
                  </a:cubicBezTo>
                  <a:cubicBezTo>
                    <a:pt x="39" y="41"/>
                    <a:pt x="40" y="41"/>
                    <a:pt x="41" y="42"/>
                  </a:cubicBezTo>
                  <a:cubicBezTo>
                    <a:pt x="48" y="47"/>
                    <a:pt x="55" y="52"/>
                    <a:pt x="62" y="56"/>
                  </a:cubicBezTo>
                  <a:cubicBezTo>
                    <a:pt x="59" y="53"/>
                    <a:pt x="56" y="51"/>
                    <a:pt x="54" y="48"/>
                  </a:cubicBezTo>
                  <a:cubicBezTo>
                    <a:pt x="54" y="48"/>
                    <a:pt x="54" y="48"/>
                    <a:pt x="54" y="48"/>
                  </a:cubicBezTo>
                  <a:cubicBezTo>
                    <a:pt x="53" y="48"/>
                    <a:pt x="52" y="47"/>
                    <a:pt x="52" y="47"/>
                  </a:cubicBezTo>
                  <a:cubicBezTo>
                    <a:pt x="52" y="47"/>
                    <a:pt x="52" y="47"/>
                    <a:pt x="52" y="47"/>
                  </a:cubicBezTo>
                  <a:cubicBezTo>
                    <a:pt x="50" y="46"/>
                    <a:pt x="49" y="45"/>
                    <a:pt x="48" y="44"/>
                  </a:cubicBezTo>
                  <a:cubicBezTo>
                    <a:pt x="48" y="44"/>
                    <a:pt x="48" y="44"/>
                    <a:pt x="48" y="44"/>
                  </a:cubicBezTo>
                  <a:cubicBezTo>
                    <a:pt x="48" y="44"/>
                    <a:pt x="48" y="44"/>
                    <a:pt x="48" y="44"/>
                  </a:cubicBezTo>
                  <a:cubicBezTo>
                    <a:pt x="46" y="43"/>
                    <a:pt x="45" y="41"/>
                    <a:pt x="43" y="40"/>
                  </a:cubicBezTo>
                  <a:cubicBezTo>
                    <a:pt x="38" y="36"/>
                    <a:pt x="34" y="33"/>
                    <a:pt x="30" y="28"/>
                  </a:cubicBezTo>
                  <a:cubicBezTo>
                    <a:pt x="26" y="24"/>
                    <a:pt x="23" y="20"/>
                    <a:pt x="20" y="15"/>
                  </a:cubicBezTo>
                  <a:cubicBezTo>
                    <a:pt x="16" y="10"/>
                    <a:pt x="13" y="5"/>
                    <a:pt x="10" y="0"/>
                  </a:cubicBezTo>
                </a:path>
              </a:pathLst>
            </a:custGeom>
            <a:solidFill>
              <a:srgbClr val="0E7E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5" name="Freeform 526"/>
            <p:cNvSpPr/>
            <p:nvPr/>
          </p:nvSpPr>
          <p:spPr bwMode="auto">
            <a:xfrm>
              <a:off x="250825" y="7273926"/>
              <a:ext cx="22225" cy="6350"/>
            </a:xfrm>
            <a:custGeom>
              <a:avLst/>
              <a:gdLst>
                <a:gd name="T0" fmla="*/ 0 w 6"/>
                <a:gd name="T1" fmla="*/ 0 h 2"/>
                <a:gd name="T2" fmla="*/ 6 w 6"/>
                <a:gd name="T3" fmla="*/ 2 h 2"/>
                <a:gd name="T4" fmla="*/ 0 w 6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2">
                  <a:moveTo>
                    <a:pt x="0" y="0"/>
                  </a:moveTo>
                  <a:cubicBezTo>
                    <a:pt x="2" y="1"/>
                    <a:pt x="4" y="1"/>
                    <a:pt x="6" y="2"/>
                  </a:cubicBezTo>
                  <a:cubicBezTo>
                    <a:pt x="4" y="1"/>
                    <a:pt x="2" y="0"/>
                    <a:pt x="0" y="0"/>
                  </a:cubicBezTo>
                </a:path>
              </a:pathLst>
            </a:custGeom>
            <a:solidFill>
              <a:srgbClr val="5EC6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6" name="Freeform 527"/>
            <p:cNvSpPr/>
            <p:nvPr/>
          </p:nvSpPr>
          <p:spPr bwMode="auto">
            <a:xfrm>
              <a:off x="141288" y="7227888"/>
              <a:ext cx="150813" cy="57150"/>
            </a:xfrm>
            <a:custGeom>
              <a:avLst/>
              <a:gdLst>
                <a:gd name="T0" fmla="*/ 0 w 40"/>
                <a:gd name="T1" fmla="*/ 0 h 15"/>
                <a:gd name="T2" fmla="*/ 2 w 40"/>
                <a:gd name="T3" fmla="*/ 4 h 15"/>
                <a:gd name="T4" fmla="*/ 3 w 40"/>
                <a:gd name="T5" fmla="*/ 4 h 15"/>
                <a:gd name="T6" fmla="*/ 4 w 40"/>
                <a:gd name="T7" fmla="*/ 4 h 15"/>
                <a:gd name="T8" fmla="*/ 12 w 40"/>
                <a:gd name="T9" fmla="*/ 7 h 15"/>
                <a:gd name="T10" fmla="*/ 12 w 40"/>
                <a:gd name="T11" fmla="*/ 7 h 15"/>
                <a:gd name="T12" fmla="*/ 11 w 40"/>
                <a:gd name="T13" fmla="*/ 7 h 15"/>
                <a:gd name="T14" fmla="*/ 11 w 40"/>
                <a:gd name="T15" fmla="*/ 7 h 15"/>
                <a:gd name="T16" fmla="*/ 10 w 40"/>
                <a:gd name="T17" fmla="*/ 7 h 15"/>
                <a:gd name="T18" fmla="*/ 4 w 40"/>
                <a:gd name="T19" fmla="*/ 7 h 15"/>
                <a:gd name="T20" fmla="*/ 6 w 40"/>
                <a:gd name="T21" fmla="*/ 11 h 15"/>
                <a:gd name="T22" fmla="*/ 11 w 40"/>
                <a:gd name="T23" fmla="*/ 10 h 15"/>
                <a:gd name="T24" fmla="*/ 14 w 40"/>
                <a:gd name="T25" fmla="*/ 10 h 15"/>
                <a:gd name="T26" fmla="*/ 18 w 40"/>
                <a:gd name="T27" fmla="*/ 10 h 15"/>
                <a:gd name="T28" fmla="*/ 20 w 40"/>
                <a:gd name="T29" fmla="*/ 10 h 15"/>
                <a:gd name="T30" fmla="*/ 22 w 40"/>
                <a:gd name="T31" fmla="*/ 10 h 15"/>
                <a:gd name="T32" fmla="*/ 29 w 40"/>
                <a:gd name="T33" fmla="*/ 12 h 15"/>
                <a:gd name="T34" fmla="*/ 29 w 40"/>
                <a:gd name="T35" fmla="*/ 12 h 15"/>
                <a:gd name="T36" fmla="*/ 29 w 40"/>
                <a:gd name="T37" fmla="*/ 12 h 15"/>
                <a:gd name="T38" fmla="*/ 35 w 40"/>
                <a:gd name="T39" fmla="*/ 14 h 15"/>
                <a:gd name="T40" fmla="*/ 35 w 40"/>
                <a:gd name="T41" fmla="*/ 14 h 15"/>
                <a:gd name="T42" fmla="*/ 40 w 40"/>
                <a:gd name="T43" fmla="*/ 15 h 15"/>
                <a:gd name="T44" fmla="*/ 31 w 40"/>
                <a:gd name="T45" fmla="*/ 10 h 15"/>
                <a:gd name="T46" fmla="*/ 31 w 40"/>
                <a:gd name="T47" fmla="*/ 10 h 15"/>
                <a:gd name="T48" fmla="*/ 20 w 40"/>
                <a:gd name="T49" fmla="*/ 6 h 15"/>
                <a:gd name="T50" fmla="*/ 4 w 40"/>
                <a:gd name="T51" fmla="*/ 1 h 15"/>
                <a:gd name="T52" fmla="*/ 0 w 40"/>
                <a:gd name="T53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40" h="15">
                  <a:moveTo>
                    <a:pt x="0" y="0"/>
                  </a:moveTo>
                  <a:cubicBezTo>
                    <a:pt x="0" y="1"/>
                    <a:pt x="1" y="3"/>
                    <a:pt x="2" y="4"/>
                  </a:cubicBezTo>
                  <a:cubicBezTo>
                    <a:pt x="2" y="4"/>
                    <a:pt x="3" y="4"/>
                    <a:pt x="3" y="4"/>
                  </a:cubicBezTo>
                  <a:cubicBezTo>
                    <a:pt x="3" y="4"/>
                    <a:pt x="4" y="4"/>
                    <a:pt x="4" y="4"/>
                  </a:cubicBezTo>
                  <a:cubicBezTo>
                    <a:pt x="7" y="5"/>
                    <a:pt x="10" y="6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7"/>
                    <a:pt x="12" y="7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8" y="7"/>
                    <a:pt x="6" y="7"/>
                    <a:pt x="4" y="7"/>
                  </a:cubicBezTo>
                  <a:cubicBezTo>
                    <a:pt x="5" y="9"/>
                    <a:pt x="5" y="10"/>
                    <a:pt x="6" y="11"/>
                  </a:cubicBezTo>
                  <a:cubicBezTo>
                    <a:pt x="8" y="11"/>
                    <a:pt x="9" y="10"/>
                    <a:pt x="11" y="10"/>
                  </a:cubicBezTo>
                  <a:cubicBezTo>
                    <a:pt x="12" y="10"/>
                    <a:pt x="13" y="10"/>
                    <a:pt x="14" y="10"/>
                  </a:cubicBezTo>
                  <a:cubicBezTo>
                    <a:pt x="15" y="10"/>
                    <a:pt x="16" y="10"/>
                    <a:pt x="18" y="10"/>
                  </a:cubicBezTo>
                  <a:cubicBezTo>
                    <a:pt x="19" y="10"/>
                    <a:pt x="19" y="10"/>
                    <a:pt x="20" y="10"/>
                  </a:cubicBezTo>
                  <a:cubicBezTo>
                    <a:pt x="20" y="10"/>
                    <a:pt x="21" y="10"/>
                    <a:pt x="22" y="10"/>
                  </a:cubicBezTo>
                  <a:cubicBezTo>
                    <a:pt x="24" y="11"/>
                    <a:pt x="27" y="11"/>
                    <a:pt x="29" y="12"/>
                  </a:cubicBezTo>
                  <a:cubicBezTo>
                    <a:pt x="29" y="12"/>
                    <a:pt x="29" y="12"/>
                    <a:pt x="29" y="12"/>
                  </a:cubicBezTo>
                  <a:cubicBezTo>
                    <a:pt x="29" y="12"/>
                    <a:pt x="29" y="12"/>
                    <a:pt x="29" y="12"/>
                  </a:cubicBezTo>
                  <a:cubicBezTo>
                    <a:pt x="31" y="12"/>
                    <a:pt x="33" y="13"/>
                    <a:pt x="35" y="14"/>
                  </a:cubicBezTo>
                  <a:cubicBezTo>
                    <a:pt x="35" y="14"/>
                    <a:pt x="35" y="14"/>
                    <a:pt x="35" y="14"/>
                  </a:cubicBezTo>
                  <a:cubicBezTo>
                    <a:pt x="37" y="14"/>
                    <a:pt x="38" y="14"/>
                    <a:pt x="40" y="15"/>
                  </a:cubicBezTo>
                  <a:cubicBezTo>
                    <a:pt x="37" y="13"/>
                    <a:pt x="34" y="12"/>
                    <a:pt x="31" y="10"/>
                  </a:cubicBezTo>
                  <a:cubicBezTo>
                    <a:pt x="31" y="10"/>
                    <a:pt x="31" y="10"/>
                    <a:pt x="31" y="10"/>
                  </a:cubicBezTo>
                  <a:cubicBezTo>
                    <a:pt x="27" y="9"/>
                    <a:pt x="24" y="7"/>
                    <a:pt x="20" y="6"/>
                  </a:cubicBezTo>
                  <a:cubicBezTo>
                    <a:pt x="15" y="4"/>
                    <a:pt x="10" y="2"/>
                    <a:pt x="4" y="1"/>
                  </a:cubicBezTo>
                  <a:cubicBezTo>
                    <a:pt x="3" y="1"/>
                    <a:pt x="1" y="0"/>
                    <a:pt x="0" y="0"/>
                  </a:cubicBezTo>
                </a:path>
              </a:pathLst>
            </a:custGeom>
            <a:solidFill>
              <a:srgbClr val="0E7E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7" name="Freeform 528"/>
            <p:cNvSpPr/>
            <p:nvPr/>
          </p:nvSpPr>
          <p:spPr bwMode="auto">
            <a:xfrm>
              <a:off x="141288" y="6507163"/>
              <a:ext cx="604838" cy="769938"/>
            </a:xfrm>
            <a:custGeom>
              <a:avLst/>
              <a:gdLst>
                <a:gd name="T0" fmla="*/ 142 w 161"/>
                <a:gd name="T1" fmla="*/ 103 h 205"/>
                <a:gd name="T2" fmla="*/ 118 w 161"/>
                <a:gd name="T3" fmla="*/ 137 h 205"/>
                <a:gd name="T4" fmla="*/ 84 w 161"/>
                <a:gd name="T5" fmla="*/ 163 h 205"/>
                <a:gd name="T6" fmla="*/ 64 w 161"/>
                <a:gd name="T7" fmla="*/ 186 h 205"/>
                <a:gd name="T8" fmla="*/ 64 w 161"/>
                <a:gd name="T9" fmla="*/ 186 h 205"/>
                <a:gd name="T10" fmla="*/ 63 w 161"/>
                <a:gd name="T11" fmla="*/ 187 h 205"/>
                <a:gd name="T12" fmla="*/ 59 w 161"/>
                <a:gd name="T13" fmla="*/ 197 h 205"/>
                <a:gd name="T14" fmla="*/ 53 w 161"/>
                <a:gd name="T15" fmla="*/ 204 h 205"/>
                <a:gd name="T16" fmla="*/ 50 w 161"/>
                <a:gd name="T17" fmla="*/ 203 h 205"/>
                <a:gd name="T18" fmla="*/ 47 w 161"/>
                <a:gd name="T19" fmla="*/ 199 h 205"/>
                <a:gd name="T20" fmla="*/ 47 w 161"/>
                <a:gd name="T21" fmla="*/ 198 h 205"/>
                <a:gd name="T22" fmla="*/ 46 w 161"/>
                <a:gd name="T23" fmla="*/ 192 h 205"/>
                <a:gd name="T24" fmla="*/ 45 w 161"/>
                <a:gd name="T25" fmla="*/ 187 h 205"/>
                <a:gd name="T26" fmla="*/ 45 w 161"/>
                <a:gd name="T27" fmla="*/ 186 h 205"/>
                <a:gd name="T28" fmla="*/ 44 w 161"/>
                <a:gd name="T29" fmla="*/ 179 h 205"/>
                <a:gd name="T30" fmla="*/ 43 w 161"/>
                <a:gd name="T31" fmla="*/ 175 h 205"/>
                <a:gd name="T32" fmla="*/ 42 w 161"/>
                <a:gd name="T33" fmla="*/ 174 h 205"/>
                <a:gd name="T34" fmla="*/ 31 w 161"/>
                <a:gd name="T35" fmla="*/ 160 h 205"/>
                <a:gd name="T36" fmla="*/ 9 w 161"/>
                <a:gd name="T37" fmla="*/ 111 h 205"/>
                <a:gd name="T38" fmla="*/ 2 w 161"/>
                <a:gd name="T39" fmla="*/ 57 h 205"/>
                <a:gd name="T40" fmla="*/ 16 w 161"/>
                <a:gd name="T41" fmla="*/ 21 h 205"/>
                <a:gd name="T42" fmla="*/ 29 w 161"/>
                <a:gd name="T43" fmla="*/ 12 h 205"/>
                <a:gd name="T44" fmla="*/ 40 w 161"/>
                <a:gd name="T45" fmla="*/ 22 h 205"/>
                <a:gd name="T46" fmla="*/ 58 w 161"/>
                <a:gd name="T47" fmla="*/ 5 h 205"/>
                <a:gd name="T48" fmla="*/ 77 w 161"/>
                <a:gd name="T49" fmla="*/ 5 h 205"/>
                <a:gd name="T50" fmla="*/ 99 w 161"/>
                <a:gd name="T51" fmla="*/ 3 h 205"/>
                <a:gd name="T52" fmla="*/ 118 w 161"/>
                <a:gd name="T53" fmla="*/ 10 h 205"/>
                <a:gd name="T54" fmla="*/ 121 w 161"/>
                <a:gd name="T55" fmla="*/ 14 h 205"/>
                <a:gd name="T56" fmla="*/ 150 w 161"/>
                <a:gd name="T57" fmla="*/ 31 h 205"/>
                <a:gd name="T58" fmla="*/ 158 w 161"/>
                <a:gd name="T59" fmla="*/ 69 h 205"/>
                <a:gd name="T60" fmla="*/ 142 w 161"/>
                <a:gd name="T61" fmla="*/ 103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61" h="205">
                  <a:moveTo>
                    <a:pt x="142" y="103"/>
                  </a:moveTo>
                  <a:cubicBezTo>
                    <a:pt x="135" y="115"/>
                    <a:pt x="127" y="127"/>
                    <a:pt x="118" y="137"/>
                  </a:cubicBezTo>
                  <a:cubicBezTo>
                    <a:pt x="108" y="147"/>
                    <a:pt x="96" y="154"/>
                    <a:pt x="84" y="163"/>
                  </a:cubicBezTo>
                  <a:cubicBezTo>
                    <a:pt x="77" y="169"/>
                    <a:pt x="69" y="176"/>
                    <a:pt x="64" y="186"/>
                  </a:cubicBezTo>
                  <a:cubicBezTo>
                    <a:pt x="64" y="186"/>
                    <a:pt x="64" y="186"/>
                    <a:pt x="64" y="186"/>
                  </a:cubicBezTo>
                  <a:cubicBezTo>
                    <a:pt x="63" y="187"/>
                    <a:pt x="63" y="187"/>
                    <a:pt x="63" y="187"/>
                  </a:cubicBezTo>
                  <a:cubicBezTo>
                    <a:pt x="62" y="190"/>
                    <a:pt x="60" y="194"/>
                    <a:pt x="59" y="197"/>
                  </a:cubicBezTo>
                  <a:cubicBezTo>
                    <a:pt x="57" y="201"/>
                    <a:pt x="55" y="204"/>
                    <a:pt x="53" y="204"/>
                  </a:cubicBezTo>
                  <a:cubicBezTo>
                    <a:pt x="52" y="205"/>
                    <a:pt x="51" y="205"/>
                    <a:pt x="50" y="203"/>
                  </a:cubicBezTo>
                  <a:cubicBezTo>
                    <a:pt x="49" y="202"/>
                    <a:pt x="48" y="201"/>
                    <a:pt x="47" y="199"/>
                  </a:cubicBezTo>
                  <a:cubicBezTo>
                    <a:pt x="47" y="199"/>
                    <a:pt x="47" y="198"/>
                    <a:pt x="47" y="198"/>
                  </a:cubicBezTo>
                  <a:cubicBezTo>
                    <a:pt x="46" y="196"/>
                    <a:pt x="46" y="194"/>
                    <a:pt x="46" y="192"/>
                  </a:cubicBezTo>
                  <a:cubicBezTo>
                    <a:pt x="46" y="190"/>
                    <a:pt x="45" y="189"/>
                    <a:pt x="45" y="187"/>
                  </a:cubicBezTo>
                  <a:cubicBezTo>
                    <a:pt x="45" y="186"/>
                    <a:pt x="45" y="186"/>
                    <a:pt x="45" y="186"/>
                  </a:cubicBezTo>
                  <a:cubicBezTo>
                    <a:pt x="45" y="184"/>
                    <a:pt x="45" y="181"/>
                    <a:pt x="44" y="179"/>
                  </a:cubicBezTo>
                  <a:cubicBezTo>
                    <a:pt x="44" y="177"/>
                    <a:pt x="44" y="176"/>
                    <a:pt x="43" y="175"/>
                  </a:cubicBezTo>
                  <a:cubicBezTo>
                    <a:pt x="43" y="175"/>
                    <a:pt x="43" y="174"/>
                    <a:pt x="42" y="174"/>
                  </a:cubicBezTo>
                  <a:cubicBezTo>
                    <a:pt x="39" y="168"/>
                    <a:pt x="35" y="164"/>
                    <a:pt x="31" y="160"/>
                  </a:cubicBezTo>
                  <a:cubicBezTo>
                    <a:pt x="20" y="147"/>
                    <a:pt x="14" y="129"/>
                    <a:pt x="9" y="111"/>
                  </a:cubicBezTo>
                  <a:cubicBezTo>
                    <a:pt x="4" y="94"/>
                    <a:pt x="0" y="76"/>
                    <a:pt x="2" y="57"/>
                  </a:cubicBezTo>
                  <a:cubicBezTo>
                    <a:pt x="3" y="44"/>
                    <a:pt x="8" y="30"/>
                    <a:pt x="16" y="21"/>
                  </a:cubicBezTo>
                  <a:cubicBezTo>
                    <a:pt x="19" y="18"/>
                    <a:pt x="25" y="12"/>
                    <a:pt x="29" y="12"/>
                  </a:cubicBezTo>
                  <a:cubicBezTo>
                    <a:pt x="33" y="13"/>
                    <a:pt x="35" y="21"/>
                    <a:pt x="40" y="22"/>
                  </a:cubicBezTo>
                  <a:cubicBezTo>
                    <a:pt x="47" y="22"/>
                    <a:pt x="51" y="9"/>
                    <a:pt x="58" y="5"/>
                  </a:cubicBezTo>
                  <a:cubicBezTo>
                    <a:pt x="64" y="0"/>
                    <a:pt x="71" y="4"/>
                    <a:pt x="77" y="5"/>
                  </a:cubicBezTo>
                  <a:cubicBezTo>
                    <a:pt x="85" y="7"/>
                    <a:pt x="92" y="6"/>
                    <a:pt x="99" y="3"/>
                  </a:cubicBezTo>
                  <a:cubicBezTo>
                    <a:pt x="106" y="1"/>
                    <a:pt x="114" y="3"/>
                    <a:pt x="118" y="10"/>
                  </a:cubicBezTo>
                  <a:cubicBezTo>
                    <a:pt x="119" y="11"/>
                    <a:pt x="120" y="13"/>
                    <a:pt x="121" y="14"/>
                  </a:cubicBezTo>
                  <a:cubicBezTo>
                    <a:pt x="128" y="27"/>
                    <a:pt x="140" y="24"/>
                    <a:pt x="150" y="31"/>
                  </a:cubicBezTo>
                  <a:cubicBezTo>
                    <a:pt x="160" y="39"/>
                    <a:pt x="161" y="56"/>
                    <a:pt x="158" y="69"/>
                  </a:cubicBezTo>
                  <a:cubicBezTo>
                    <a:pt x="154" y="81"/>
                    <a:pt x="148" y="92"/>
                    <a:pt x="142" y="103"/>
                  </a:cubicBezTo>
                </a:path>
              </a:pathLst>
            </a:custGeom>
            <a:solidFill>
              <a:srgbClr val="F3F8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8" name="Freeform 529"/>
            <p:cNvSpPr/>
            <p:nvPr/>
          </p:nvSpPr>
          <p:spPr bwMode="auto">
            <a:xfrm>
              <a:off x="231775" y="6935788"/>
              <a:ext cx="280988" cy="374650"/>
            </a:xfrm>
            <a:custGeom>
              <a:avLst/>
              <a:gdLst>
                <a:gd name="T0" fmla="*/ 73 w 75"/>
                <a:gd name="T1" fmla="*/ 17 h 100"/>
                <a:gd name="T2" fmla="*/ 62 w 75"/>
                <a:gd name="T3" fmla="*/ 18 h 100"/>
                <a:gd name="T4" fmla="*/ 51 w 75"/>
                <a:gd name="T5" fmla="*/ 20 h 100"/>
                <a:gd name="T6" fmla="*/ 48 w 75"/>
                <a:gd name="T7" fmla="*/ 9 h 100"/>
                <a:gd name="T8" fmla="*/ 43 w 75"/>
                <a:gd name="T9" fmla="*/ 0 h 100"/>
                <a:gd name="T10" fmla="*/ 38 w 75"/>
                <a:gd name="T11" fmla="*/ 1 h 100"/>
                <a:gd name="T12" fmla="*/ 22 w 75"/>
                <a:gd name="T13" fmla="*/ 13 h 100"/>
                <a:gd name="T14" fmla="*/ 8 w 75"/>
                <a:gd name="T15" fmla="*/ 4 h 100"/>
                <a:gd name="T16" fmla="*/ 1 w 75"/>
                <a:gd name="T17" fmla="*/ 14 h 100"/>
                <a:gd name="T18" fmla="*/ 18 w 75"/>
                <a:gd name="T19" fmla="*/ 60 h 100"/>
                <a:gd name="T20" fmla="*/ 19 w 75"/>
                <a:gd name="T21" fmla="*/ 62 h 100"/>
                <a:gd name="T22" fmla="*/ 21 w 75"/>
                <a:gd name="T23" fmla="*/ 72 h 100"/>
                <a:gd name="T24" fmla="*/ 21 w 75"/>
                <a:gd name="T25" fmla="*/ 73 h 100"/>
                <a:gd name="T26" fmla="*/ 22 w 75"/>
                <a:gd name="T27" fmla="*/ 78 h 100"/>
                <a:gd name="T28" fmla="*/ 23 w 75"/>
                <a:gd name="T29" fmla="*/ 85 h 100"/>
                <a:gd name="T30" fmla="*/ 40 w 75"/>
                <a:gd name="T31" fmla="*/ 72 h 100"/>
                <a:gd name="T32" fmla="*/ 40 w 75"/>
                <a:gd name="T33" fmla="*/ 72 h 100"/>
                <a:gd name="T34" fmla="*/ 41 w 75"/>
                <a:gd name="T35" fmla="*/ 67 h 100"/>
                <a:gd name="T36" fmla="*/ 47 w 75"/>
                <a:gd name="T37" fmla="*/ 59 h 100"/>
                <a:gd name="T38" fmla="*/ 67 w 75"/>
                <a:gd name="T39" fmla="*/ 37 h 100"/>
                <a:gd name="T40" fmla="*/ 73 w 75"/>
                <a:gd name="T41" fmla="*/ 28 h 100"/>
                <a:gd name="T42" fmla="*/ 73 w 75"/>
                <a:gd name="T43" fmla="*/ 17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75" h="100">
                  <a:moveTo>
                    <a:pt x="73" y="17"/>
                  </a:moveTo>
                  <a:cubicBezTo>
                    <a:pt x="71" y="14"/>
                    <a:pt x="66" y="16"/>
                    <a:pt x="62" y="18"/>
                  </a:cubicBezTo>
                  <a:cubicBezTo>
                    <a:pt x="58" y="20"/>
                    <a:pt x="54" y="22"/>
                    <a:pt x="51" y="20"/>
                  </a:cubicBezTo>
                  <a:cubicBezTo>
                    <a:pt x="48" y="17"/>
                    <a:pt x="48" y="13"/>
                    <a:pt x="48" y="9"/>
                  </a:cubicBezTo>
                  <a:cubicBezTo>
                    <a:pt x="47" y="5"/>
                    <a:pt x="46" y="0"/>
                    <a:pt x="43" y="0"/>
                  </a:cubicBezTo>
                  <a:cubicBezTo>
                    <a:pt x="41" y="0"/>
                    <a:pt x="40" y="0"/>
                    <a:pt x="38" y="1"/>
                  </a:cubicBezTo>
                  <a:cubicBezTo>
                    <a:pt x="34" y="4"/>
                    <a:pt x="27" y="13"/>
                    <a:pt x="22" y="13"/>
                  </a:cubicBezTo>
                  <a:cubicBezTo>
                    <a:pt x="16" y="12"/>
                    <a:pt x="13" y="3"/>
                    <a:pt x="8" y="4"/>
                  </a:cubicBezTo>
                  <a:cubicBezTo>
                    <a:pt x="4" y="5"/>
                    <a:pt x="2" y="10"/>
                    <a:pt x="1" y="14"/>
                  </a:cubicBezTo>
                  <a:cubicBezTo>
                    <a:pt x="0" y="32"/>
                    <a:pt x="13" y="45"/>
                    <a:pt x="18" y="60"/>
                  </a:cubicBezTo>
                  <a:cubicBezTo>
                    <a:pt x="19" y="60"/>
                    <a:pt x="19" y="61"/>
                    <a:pt x="19" y="62"/>
                  </a:cubicBezTo>
                  <a:cubicBezTo>
                    <a:pt x="20" y="65"/>
                    <a:pt x="21" y="69"/>
                    <a:pt x="21" y="72"/>
                  </a:cubicBezTo>
                  <a:cubicBezTo>
                    <a:pt x="21" y="73"/>
                    <a:pt x="21" y="73"/>
                    <a:pt x="21" y="73"/>
                  </a:cubicBezTo>
                  <a:cubicBezTo>
                    <a:pt x="22" y="74"/>
                    <a:pt x="22" y="76"/>
                    <a:pt x="22" y="78"/>
                  </a:cubicBezTo>
                  <a:cubicBezTo>
                    <a:pt x="22" y="81"/>
                    <a:pt x="22" y="83"/>
                    <a:pt x="23" y="85"/>
                  </a:cubicBezTo>
                  <a:cubicBezTo>
                    <a:pt x="30" y="100"/>
                    <a:pt x="35" y="81"/>
                    <a:pt x="40" y="72"/>
                  </a:cubicBezTo>
                  <a:cubicBezTo>
                    <a:pt x="40" y="72"/>
                    <a:pt x="40" y="72"/>
                    <a:pt x="40" y="72"/>
                  </a:cubicBezTo>
                  <a:cubicBezTo>
                    <a:pt x="40" y="70"/>
                    <a:pt x="40" y="68"/>
                    <a:pt x="41" y="67"/>
                  </a:cubicBezTo>
                  <a:cubicBezTo>
                    <a:pt x="43" y="64"/>
                    <a:pt x="45" y="61"/>
                    <a:pt x="47" y="59"/>
                  </a:cubicBezTo>
                  <a:cubicBezTo>
                    <a:pt x="54" y="52"/>
                    <a:pt x="60" y="44"/>
                    <a:pt x="67" y="37"/>
                  </a:cubicBezTo>
                  <a:cubicBezTo>
                    <a:pt x="69" y="34"/>
                    <a:pt x="72" y="31"/>
                    <a:pt x="73" y="28"/>
                  </a:cubicBezTo>
                  <a:cubicBezTo>
                    <a:pt x="75" y="24"/>
                    <a:pt x="75" y="20"/>
                    <a:pt x="73" y="17"/>
                  </a:cubicBezTo>
                </a:path>
              </a:pathLst>
            </a:custGeom>
            <a:solidFill>
              <a:srgbClr val="259D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9" name="Freeform 530"/>
            <p:cNvSpPr>
              <a:spLocks noEditPoints="1"/>
            </p:cNvSpPr>
            <p:nvPr/>
          </p:nvSpPr>
          <p:spPr bwMode="auto">
            <a:xfrm>
              <a:off x="328613" y="7269163"/>
              <a:ext cx="12700" cy="4763"/>
            </a:xfrm>
            <a:custGeom>
              <a:avLst/>
              <a:gdLst>
                <a:gd name="T0" fmla="*/ 3 w 3"/>
                <a:gd name="T1" fmla="*/ 1 h 1"/>
                <a:gd name="T2" fmla="*/ 3 w 3"/>
                <a:gd name="T3" fmla="*/ 1 h 1"/>
                <a:gd name="T4" fmla="*/ 3 w 3"/>
                <a:gd name="T5" fmla="*/ 1 h 1"/>
                <a:gd name="T6" fmla="*/ 3 w 3"/>
                <a:gd name="T7" fmla="*/ 1 h 1"/>
                <a:gd name="T8" fmla="*/ 0 w 3"/>
                <a:gd name="T9" fmla="*/ 0 h 1"/>
                <a:gd name="T10" fmla="*/ 0 w 3"/>
                <a:gd name="T11" fmla="*/ 0 h 1"/>
                <a:gd name="T12" fmla="*/ 0 w 3"/>
                <a:gd name="T13" fmla="*/ 0 h 1"/>
                <a:gd name="T14" fmla="*/ 0 w 3"/>
                <a:gd name="T1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1">
                  <a:moveTo>
                    <a:pt x="3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075A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0" name="Freeform 531"/>
            <p:cNvSpPr>
              <a:spLocks noEditPoints="1"/>
            </p:cNvSpPr>
            <p:nvPr/>
          </p:nvSpPr>
          <p:spPr bwMode="auto">
            <a:xfrm>
              <a:off x="352425" y="6627813"/>
              <a:ext cx="300038" cy="574675"/>
            </a:xfrm>
            <a:custGeom>
              <a:avLst/>
              <a:gdLst>
                <a:gd name="T0" fmla="*/ 9 w 80"/>
                <a:gd name="T1" fmla="*/ 149 h 153"/>
                <a:gd name="T2" fmla="*/ 8 w 80"/>
                <a:gd name="T3" fmla="*/ 153 h 153"/>
                <a:gd name="T4" fmla="*/ 10 w 80"/>
                <a:gd name="T5" fmla="*/ 148 h 153"/>
                <a:gd name="T6" fmla="*/ 80 w 80"/>
                <a:gd name="T7" fmla="*/ 39 h 153"/>
                <a:gd name="T8" fmla="*/ 77 w 80"/>
                <a:gd name="T9" fmla="*/ 46 h 153"/>
                <a:gd name="T10" fmla="*/ 66 w 80"/>
                <a:gd name="T11" fmla="*/ 64 h 153"/>
                <a:gd name="T12" fmla="*/ 34 w 80"/>
                <a:gd name="T13" fmla="*/ 98 h 153"/>
                <a:gd name="T14" fmla="*/ 37 w 80"/>
                <a:gd name="T15" fmla="*/ 97 h 153"/>
                <a:gd name="T16" fmla="*/ 48 w 80"/>
                <a:gd name="T17" fmla="*/ 87 h 153"/>
                <a:gd name="T18" fmla="*/ 77 w 80"/>
                <a:gd name="T19" fmla="*/ 46 h 153"/>
                <a:gd name="T20" fmla="*/ 80 w 80"/>
                <a:gd name="T21" fmla="*/ 39 h 153"/>
                <a:gd name="T22" fmla="*/ 59 w 80"/>
                <a:gd name="T23" fmla="*/ 28 h 153"/>
                <a:gd name="T24" fmla="*/ 47 w 80"/>
                <a:gd name="T25" fmla="*/ 63 h 153"/>
                <a:gd name="T26" fmla="*/ 27 w 80"/>
                <a:gd name="T27" fmla="*/ 102 h 153"/>
                <a:gd name="T28" fmla="*/ 30 w 80"/>
                <a:gd name="T29" fmla="*/ 100 h 153"/>
                <a:gd name="T30" fmla="*/ 32 w 80"/>
                <a:gd name="T31" fmla="*/ 99 h 153"/>
                <a:gd name="T32" fmla="*/ 54 w 80"/>
                <a:gd name="T33" fmla="*/ 50 h 153"/>
                <a:gd name="T34" fmla="*/ 62 w 80"/>
                <a:gd name="T35" fmla="*/ 19 h 153"/>
                <a:gd name="T36" fmla="*/ 29 w 80"/>
                <a:gd name="T37" fmla="*/ 20 h 153"/>
                <a:gd name="T38" fmla="*/ 18 w 80"/>
                <a:gd name="T39" fmla="*/ 45 h 153"/>
                <a:gd name="T40" fmla="*/ 9 w 80"/>
                <a:gd name="T41" fmla="*/ 75 h 153"/>
                <a:gd name="T42" fmla="*/ 10 w 80"/>
                <a:gd name="T43" fmla="*/ 82 h 153"/>
                <a:gd name="T44" fmla="*/ 15 w 80"/>
                <a:gd name="T45" fmla="*/ 60 h 153"/>
                <a:gd name="T46" fmla="*/ 27 w 80"/>
                <a:gd name="T47" fmla="*/ 26 h 153"/>
                <a:gd name="T48" fmla="*/ 31 w 80"/>
                <a:gd name="T49" fmla="*/ 19 h 153"/>
                <a:gd name="T50" fmla="*/ 22 w 80"/>
                <a:gd name="T51" fmla="*/ 13 h 153"/>
                <a:gd name="T52" fmla="*/ 8 w 80"/>
                <a:gd name="T53" fmla="*/ 49 h 153"/>
                <a:gd name="T54" fmla="*/ 0 w 80"/>
                <a:gd name="T55" fmla="*/ 88 h 153"/>
                <a:gd name="T56" fmla="*/ 3 w 80"/>
                <a:gd name="T57" fmla="*/ 86 h 153"/>
                <a:gd name="T58" fmla="*/ 10 w 80"/>
                <a:gd name="T59" fmla="*/ 50 h 153"/>
                <a:gd name="T60" fmla="*/ 23 w 80"/>
                <a:gd name="T61" fmla="*/ 11 h 153"/>
                <a:gd name="T62" fmla="*/ 37 w 80"/>
                <a:gd name="T63" fmla="*/ 2 h 153"/>
                <a:gd name="T64" fmla="*/ 34 w 80"/>
                <a:gd name="T65" fmla="*/ 23 h 153"/>
                <a:gd name="T66" fmla="*/ 26 w 80"/>
                <a:gd name="T67" fmla="*/ 59 h 153"/>
                <a:gd name="T68" fmla="*/ 16 w 80"/>
                <a:gd name="T69" fmla="*/ 95 h 153"/>
                <a:gd name="T70" fmla="*/ 18 w 80"/>
                <a:gd name="T71" fmla="*/ 100 h 153"/>
                <a:gd name="T72" fmla="*/ 33 w 80"/>
                <a:gd name="T73" fmla="*/ 40 h 153"/>
                <a:gd name="T74" fmla="*/ 37 w 80"/>
                <a:gd name="T75" fmla="*/ 10 h 153"/>
                <a:gd name="T76" fmla="*/ 37 w 80"/>
                <a:gd name="T77" fmla="*/ 0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80" h="153">
                  <a:moveTo>
                    <a:pt x="10" y="148"/>
                  </a:moveTo>
                  <a:cubicBezTo>
                    <a:pt x="9" y="148"/>
                    <a:pt x="9" y="148"/>
                    <a:pt x="9" y="149"/>
                  </a:cubicBezTo>
                  <a:cubicBezTo>
                    <a:pt x="9" y="150"/>
                    <a:pt x="8" y="151"/>
                    <a:pt x="8" y="153"/>
                  </a:cubicBezTo>
                  <a:cubicBezTo>
                    <a:pt x="8" y="153"/>
                    <a:pt x="8" y="153"/>
                    <a:pt x="8" y="153"/>
                  </a:cubicBezTo>
                  <a:cubicBezTo>
                    <a:pt x="8" y="153"/>
                    <a:pt x="8" y="153"/>
                    <a:pt x="8" y="153"/>
                  </a:cubicBezTo>
                  <a:cubicBezTo>
                    <a:pt x="9" y="151"/>
                    <a:pt x="9" y="150"/>
                    <a:pt x="10" y="148"/>
                  </a:cubicBezTo>
                  <a:cubicBezTo>
                    <a:pt x="10" y="148"/>
                    <a:pt x="10" y="148"/>
                    <a:pt x="10" y="148"/>
                  </a:cubicBezTo>
                  <a:moveTo>
                    <a:pt x="80" y="39"/>
                  </a:moveTo>
                  <a:cubicBezTo>
                    <a:pt x="80" y="39"/>
                    <a:pt x="80" y="40"/>
                    <a:pt x="79" y="41"/>
                  </a:cubicBezTo>
                  <a:cubicBezTo>
                    <a:pt x="79" y="42"/>
                    <a:pt x="78" y="44"/>
                    <a:pt x="77" y="46"/>
                  </a:cubicBezTo>
                  <a:cubicBezTo>
                    <a:pt x="76" y="48"/>
                    <a:pt x="74" y="51"/>
                    <a:pt x="72" y="54"/>
                  </a:cubicBezTo>
                  <a:cubicBezTo>
                    <a:pt x="70" y="57"/>
                    <a:pt x="68" y="60"/>
                    <a:pt x="66" y="64"/>
                  </a:cubicBezTo>
                  <a:cubicBezTo>
                    <a:pt x="60" y="70"/>
                    <a:pt x="54" y="77"/>
                    <a:pt x="47" y="84"/>
                  </a:cubicBezTo>
                  <a:cubicBezTo>
                    <a:pt x="43" y="89"/>
                    <a:pt x="38" y="93"/>
                    <a:pt x="34" y="98"/>
                  </a:cubicBezTo>
                  <a:cubicBezTo>
                    <a:pt x="34" y="98"/>
                    <a:pt x="34" y="98"/>
                    <a:pt x="34" y="98"/>
                  </a:cubicBezTo>
                  <a:cubicBezTo>
                    <a:pt x="35" y="98"/>
                    <a:pt x="36" y="97"/>
                    <a:pt x="37" y="97"/>
                  </a:cubicBezTo>
                  <a:cubicBezTo>
                    <a:pt x="38" y="97"/>
                    <a:pt x="38" y="97"/>
                    <a:pt x="39" y="97"/>
                  </a:cubicBezTo>
                  <a:cubicBezTo>
                    <a:pt x="42" y="94"/>
                    <a:pt x="45" y="90"/>
                    <a:pt x="48" y="87"/>
                  </a:cubicBezTo>
                  <a:cubicBezTo>
                    <a:pt x="55" y="80"/>
                    <a:pt x="62" y="72"/>
                    <a:pt x="67" y="65"/>
                  </a:cubicBezTo>
                  <a:cubicBezTo>
                    <a:pt x="72" y="58"/>
                    <a:pt x="75" y="51"/>
                    <a:pt x="77" y="46"/>
                  </a:cubicBezTo>
                  <a:cubicBezTo>
                    <a:pt x="78" y="44"/>
                    <a:pt x="79" y="42"/>
                    <a:pt x="79" y="41"/>
                  </a:cubicBezTo>
                  <a:cubicBezTo>
                    <a:pt x="80" y="40"/>
                    <a:pt x="80" y="39"/>
                    <a:pt x="80" y="39"/>
                  </a:cubicBezTo>
                  <a:moveTo>
                    <a:pt x="62" y="19"/>
                  </a:moveTo>
                  <a:cubicBezTo>
                    <a:pt x="61" y="20"/>
                    <a:pt x="61" y="23"/>
                    <a:pt x="59" y="28"/>
                  </a:cubicBezTo>
                  <a:cubicBezTo>
                    <a:pt x="58" y="33"/>
                    <a:pt x="55" y="40"/>
                    <a:pt x="53" y="49"/>
                  </a:cubicBezTo>
                  <a:cubicBezTo>
                    <a:pt x="51" y="53"/>
                    <a:pt x="49" y="58"/>
                    <a:pt x="47" y="63"/>
                  </a:cubicBezTo>
                  <a:cubicBezTo>
                    <a:pt x="46" y="68"/>
                    <a:pt x="43" y="73"/>
                    <a:pt x="41" y="78"/>
                  </a:cubicBezTo>
                  <a:cubicBezTo>
                    <a:pt x="37" y="86"/>
                    <a:pt x="32" y="94"/>
                    <a:pt x="27" y="102"/>
                  </a:cubicBezTo>
                  <a:cubicBezTo>
                    <a:pt x="27" y="102"/>
                    <a:pt x="27" y="102"/>
                    <a:pt x="27" y="102"/>
                  </a:cubicBezTo>
                  <a:cubicBezTo>
                    <a:pt x="28" y="101"/>
                    <a:pt x="29" y="100"/>
                    <a:pt x="30" y="100"/>
                  </a:cubicBezTo>
                  <a:cubicBezTo>
                    <a:pt x="31" y="99"/>
                    <a:pt x="32" y="99"/>
                    <a:pt x="32" y="99"/>
                  </a:cubicBezTo>
                  <a:cubicBezTo>
                    <a:pt x="32" y="99"/>
                    <a:pt x="32" y="99"/>
                    <a:pt x="32" y="99"/>
                  </a:cubicBezTo>
                  <a:cubicBezTo>
                    <a:pt x="36" y="92"/>
                    <a:pt x="40" y="86"/>
                    <a:pt x="43" y="80"/>
                  </a:cubicBezTo>
                  <a:cubicBezTo>
                    <a:pt x="48" y="69"/>
                    <a:pt x="51" y="59"/>
                    <a:pt x="54" y="50"/>
                  </a:cubicBezTo>
                  <a:cubicBezTo>
                    <a:pt x="57" y="41"/>
                    <a:pt x="59" y="33"/>
                    <a:pt x="60" y="28"/>
                  </a:cubicBezTo>
                  <a:cubicBezTo>
                    <a:pt x="61" y="23"/>
                    <a:pt x="62" y="20"/>
                    <a:pt x="62" y="19"/>
                  </a:cubicBezTo>
                  <a:moveTo>
                    <a:pt x="31" y="19"/>
                  </a:moveTo>
                  <a:cubicBezTo>
                    <a:pt x="30" y="19"/>
                    <a:pt x="30" y="19"/>
                    <a:pt x="29" y="20"/>
                  </a:cubicBezTo>
                  <a:cubicBezTo>
                    <a:pt x="29" y="21"/>
                    <a:pt x="27" y="23"/>
                    <a:pt x="26" y="25"/>
                  </a:cubicBezTo>
                  <a:cubicBezTo>
                    <a:pt x="24" y="30"/>
                    <a:pt x="21" y="36"/>
                    <a:pt x="18" y="45"/>
                  </a:cubicBezTo>
                  <a:cubicBezTo>
                    <a:pt x="16" y="49"/>
                    <a:pt x="15" y="54"/>
                    <a:pt x="13" y="59"/>
                  </a:cubicBezTo>
                  <a:cubicBezTo>
                    <a:pt x="12" y="64"/>
                    <a:pt x="10" y="69"/>
                    <a:pt x="9" y="75"/>
                  </a:cubicBezTo>
                  <a:cubicBezTo>
                    <a:pt x="8" y="77"/>
                    <a:pt x="8" y="80"/>
                    <a:pt x="7" y="83"/>
                  </a:cubicBezTo>
                  <a:cubicBezTo>
                    <a:pt x="8" y="82"/>
                    <a:pt x="9" y="82"/>
                    <a:pt x="10" y="82"/>
                  </a:cubicBezTo>
                  <a:cubicBezTo>
                    <a:pt x="11" y="80"/>
                    <a:pt x="11" y="78"/>
                    <a:pt x="11" y="75"/>
                  </a:cubicBezTo>
                  <a:cubicBezTo>
                    <a:pt x="13" y="70"/>
                    <a:pt x="14" y="65"/>
                    <a:pt x="15" y="60"/>
                  </a:cubicBezTo>
                  <a:cubicBezTo>
                    <a:pt x="17" y="55"/>
                    <a:pt x="18" y="50"/>
                    <a:pt x="19" y="46"/>
                  </a:cubicBezTo>
                  <a:cubicBezTo>
                    <a:pt x="22" y="37"/>
                    <a:pt x="24" y="30"/>
                    <a:pt x="27" y="26"/>
                  </a:cubicBezTo>
                  <a:cubicBezTo>
                    <a:pt x="28" y="23"/>
                    <a:pt x="29" y="21"/>
                    <a:pt x="30" y="20"/>
                  </a:cubicBezTo>
                  <a:cubicBezTo>
                    <a:pt x="30" y="20"/>
                    <a:pt x="30" y="19"/>
                    <a:pt x="31" y="19"/>
                  </a:cubicBezTo>
                  <a:moveTo>
                    <a:pt x="23" y="11"/>
                  </a:moveTo>
                  <a:cubicBezTo>
                    <a:pt x="23" y="11"/>
                    <a:pt x="23" y="12"/>
                    <a:pt x="22" y="13"/>
                  </a:cubicBezTo>
                  <a:cubicBezTo>
                    <a:pt x="21" y="15"/>
                    <a:pt x="20" y="17"/>
                    <a:pt x="18" y="21"/>
                  </a:cubicBezTo>
                  <a:cubicBezTo>
                    <a:pt x="16" y="27"/>
                    <a:pt x="11" y="37"/>
                    <a:pt x="8" y="49"/>
                  </a:cubicBezTo>
                  <a:cubicBezTo>
                    <a:pt x="5" y="61"/>
                    <a:pt x="2" y="74"/>
                    <a:pt x="0" y="88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1" y="88"/>
                    <a:pt x="2" y="87"/>
                    <a:pt x="3" y="86"/>
                  </a:cubicBezTo>
                  <a:cubicBezTo>
                    <a:pt x="3" y="86"/>
                    <a:pt x="3" y="86"/>
                    <a:pt x="3" y="86"/>
                  </a:cubicBezTo>
                  <a:cubicBezTo>
                    <a:pt x="4" y="80"/>
                    <a:pt x="5" y="75"/>
                    <a:pt x="6" y="70"/>
                  </a:cubicBezTo>
                  <a:cubicBezTo>
                    <a:pt x="7" y="63"/>
                    <a:pt x="8" y="56"/>
                    <a:pt x="10" y="50"/>
                  </a:cubicBezTo>
                  <a:cubicBezTo>
                    <a:pt x="13" y="38"/>
                    <a:pt x="16" y="28"/>
                    <a:pt x="19" y="21"/>
                  </a:cubicBezTo>
                  <a:cubicBezTo>
                    <a:pt x="21" y="16"/>
                    <a:pt x="23" y="12"/>
                    <a:pt x="23" y="11"/>
                  </a:cubicBezTo>
                  <a:moveTo>
                    <a:pt x="37" y="0"/>
                  </a:moveTo>
                  <a:cubicBezTo>
                    <a:pt x="37" y="0"/>
                    <a:pt x="37" y="1"/>
                    <a:pt x="37" y="2"/>
                  </a:cubicBezTo>
                  <a:cubicBezTo>
                    <a:pt x="37" y="4"/>
                    <a:pt x="37" y="7"/>
                    <a:pt x="36" y="10"/>
                  </a:cubicBezTo>
                  <a:cubicBezTo>
                    <a:pt x="36" y="14"/>
                    <a:pt x="35" y="18"/>
                    <a:pt x="34" y="23"/>
                  </a:cubicBezTo>
                  <a:cubicBezTo>
                    <a:pt x="33" y="28"/>
                    <a:pt x="32" y="33"/>
                    <a:pt x="31" y="39"/>
                  </a:cubicBezTo>
                  <a:cubicBezTo>
                    <a:pt x="30" y="45"/>
                    <a:pt x="28" y="52"/>
                    <a:pt x="26" y="59"/>
                  </a:cubicBezTo>
                  <a:cubicBezTo>
                    <a:pt x="25" y="65"/>
                    <a:pt x="23" y="73"/>
                    <a:pt x="21" y="80"/>
                  </a:cubicBezTo>
                  <a:cubicBezTo>
                    <a:pt x="19" y="85"/>
                    <a:pt x="18" y="90"/>
                    <a:pt x="16" y="95"/>
                  </a:cubicBezTo>
                  <a:cubicBezTo>
                    <a:pt x="16" y="95"/>
                    <a:pt x="16" y="95"/>
                    <a:pt x="16" y="95"/>
                  </a:cubicBezTo>
                  <a:cubicBezTo>
                    <a:pt x="16" y="97"/>
                    <a:pt x="17" y="99"/>
                    <a:pt x="18" y="100"/>
                  </a:cubicBezTo>
                  <a:cubicBezTo>
                    <a:pt x="20" y="93"/>
                    <a:pt x="21" y="87"/>
                    <a:pt x="23" y="81"/>
                  </a:cubicBezTo>
                  <a:cubicBezTo>
                    <a:pt x="27" y="66"/>
                    <a:pt x="30" y="52"/>
                    <a:pt x="33" y="40"/>
                  </a:cubicBezTo>
                  <a:cubicBezTo>
                    <a:pt x="34" y="34"/>
                    <a:pt x="35" y="28"/>
                    <a:pt x="35" y="23"/>
                  </a:cubicBezTo>
                  <a:cubicBezTo>
                    <a:pt x="36" y="18"/>
                    <a:pt x="36" y="14"/>
                    <a:pt x="37" y="10"/>
                  </a:cubicBezTo>
                  <a:cubicBezTo>
                    <a:pt x="37" y="7"/>
                    <a:pt x="37" y="4"/>
                    <a:pt x="37" y="2"/>
                  </a:cubicBezTo>
                  <a:cubicBezTo>
                    <a:pt x="37" y="1"/>
                    <a:pt x="37" y="0"/>
                    <a:pt x="37" y="0"/>
                  </a:cubicBezTo>
                </a:path>
              </a:pathLst>
            </a:custGeom>
            <a:solidFill>
              <a:srgbClr val="5EC6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1" name="Freeform 532"/>
            <p:cNvSpPr/>
            <p:nvPr/>
          </p:nvSpPr>
          <p:spPr bwMode="auto">
            <a:xfrm>
              <a:off x="328613" y="6935788"/>
              <a:ext cx="169863" cy="341313"/>
            </a:xfrm>
            <a:custGeom>
              <a:avLst/>
              <a:gdLst>
                <a:gd name="T0" fmla="*/ 16 w 45"/>
                <a:gd name="T1" fmla="*/ 0 h 91"/>
                <a:gd name="T2" fmla="*/ 13 w 45"/>
                <a:gd name="T3" fmla="*/ 1 h 91"/>
                <a:gd name="T4" fmla="*/ 13 w 45"/>
                <a:gd name="T5" fmla="*/ 1 h 91"/>
                <a:gd name="T6" fmla="*/ 11 w 45"/>
                <a:gd name="T7" fmla="*/ 10 h 91"/>
                <a:gd name="T8" fmla="*/ 7 w 45"/>
                <a:gd name="T9" fmla="*/ 27 h 91"/>
                <a:gd name="T10" fmla="*/ 9 w 45"/>
                <a:gd name="T11" fmla="*/ 10 h 91"/>
                <a:gd name="T12" fmla="*/ 9 w 45"/>
                <a:gd name="T13" fmla="*/ 4 h 91"/>
                <a:gd name="T14" fmla="*/ 6 w 45"/>
                <a:gd name="T15" fmla="*/ 6 h 91"/>
                <a:gd name="T16" fmla="*/ 6 w 45"/>
                <a:gd name="T17" fmla="*/ 10 h 91"/>
                <a:gd name="T18" fmla="*/ 3 w 45"/>
                <a:gd name="T19" fmla="*/ 57 h 91"/>
                <a:gd name="T20" fmla="*/ 2 w 45"/>
                <a:gd name="T21" fmla="*/ 63 h 91"/>
                <a:gd name="T22" fmla="*/ 0 w 45"/>
                <a:gd name="T23" fmla="*/ 89 h 91"/>
                <a:gd name="T24" fmla="*/ 0 w 45"/>
                <a:gd name="T25" fmla="*/ 89 h 91"/>
                <a:gd name="T26" fmla="*/ 0 w 45"/>
                <a:gd name="T27" fmla="*/ 89 h 91"/>
                <a:gd name="T28" fmla="*/ 0 w 45"/>
                <a:gd name="T29" fmla="*/ 90 h 91"/>
                <a:gd name="T30" fmla="*/ 0 w 45"/>
                <a:gd name="T31" fmla="*/ 90 h 91"/>
                <a:gd name="T32" fmla="*/ 1 w 45"/>
                <a:gd name="T33" fmla="*/ 90 h 91"/>
                <a:gd name="T34" fmla="*/ 2 w 45"/>
                <a:gd name="T35" fmla="*/ 91 h 91"/>
                <a:gd name="T36" fmla="*/ 2 w 45"/>
                <a:gd name="T37" fmla="*/ 91 h 91"/>
                <a:gd name="T38" fmla="*/ 3 w 45"/>
                <a:gd name="T39" fmla="*/ 91 h 91"/>
                <a:gd name="T40" fmla="*/ 3 w 45"/>
                <a:gd name="T41" fmla="*/ 90 h 91"/>
                <a:gd name="T42" fmla="*/ 3 w 45"/>
                <a:gd name="T43" fmla="*/ 90 h 91"/>
                <a:gd name="T44" fmla="*/ 3 w 45"/>
                <a:gd name="T45" fmla="*/ 90 h 91"/>
                <a:gd name="T46" fmla="*/ 4 w 45"/>
                <a:gd name="T47" fmla="*/ 88 h 91"/>
                <a:gd name="T48" fmla="*/ 4 w 45"/>
                <a:gd name="T49" fmla="*/ 87 h 91"/>
                <a:gd name="T50" fmla="*/ 15 w 45"/>
                <a:gd name="T51" fmla="*/ 59 h 91"/>
                <a:gd name="T52" fmla="*/ 16 w 45"/>
                <a:gd name="T53" fmla="*/ 56 h 91"/>
                <a:gd name="T54" fmla="*/ 15 w 45"/>
                <a:gd name="T55" fmla="*/ 59 h 91"/>
                <a:gd name="T56" fmla="*/ 9 w 45"/>
                <a:gd name="T57" fmla="*/ 83 h 91"/>
                <a:gd name="T58" fmla="*/ 13 w 45"/>
                <a:gd name="T59" fmla="*/ 73 h 91"/>
                <a:gd name="T60" fmla="*/ 14 w 45"/>
                <a:gd name="T61" fmla="*/ 71 h 91"/>
                <a:gd name="T62" fmla="*/ 15 w 45"/>
                <a:gd name="T63" fmla="*/ 67 h 91"/>
                <a:gd name="T64" fmla="*/ 16 w 45"/>
                <a:gd name="T65" fmla="*/ 66 h 91"/>
                <a:gd name="T66" fmla="*/ 18 w 45"/>
                <a:gd name="T67" fmla="*/ 60 h 91"/>
                <a:gd name="T68" fmla="*/ 24 w 45"/>
                <a:gd name="T69" fmla="*/ 44 h 91"/>
                <a:gd name="T70" fmla="*/ 33 w 45"/>
                <a:gd name="T71" fmla="*/ 30 h 91"/>
                <a:gd name="T72" fmla="*/ 45 w 45"/>
                <a:gd name="T73" fmla="*/ 16 h 91"/>
                <a:gd name="T74" fmla="*/ 45 w 45"/>
                <a:gd name="T75" fmla="*/ 15 h 91"/>
                <a:gd name="T76" fmla="*/ 43 w 45"/>
                <a:gd name="T77" fmla="*/ 15 h 91"/>
                <a:gd name="T78" fmla="*/ 40 w 45"/>
                <a:gd name="T79" fmla="*/ 16 h 91"/>
                <a:gd name="T80" fmla="*/ 35 w 45"/>
                <a:gd name="T81" fmla="*/ 22 h 91"/>
                <a:gd name="T82" fmla="*/ 38 w 45"/>
                <a:gd name="T83" fmla="*/ 17 h 91"/>
                <a:gd name="T84" fmla="*/ 36 w 45"/>
                <a:gd name="T85" fmla="*/ 18 h 91"/>
                <a:gd name="T86" fmla="*/ 33 w 45"/>
                <a:gd name="T87" fmla="*/ 20 h 91"/>
                <a:gd name="T88" fmla="*/ 29 w 45"/>
                <a:gd name="T89" fmla="*/ 26 h 91"/>
                <a:gd name="T90" fmla="*/ 20 w 45"/>
                <a:gd name="T91" fmla="*/ 42 h 91"/>
                <a:gd name="T92" fmla="*/ 12 w 45"/>
                <a:gd name="T93" fmla="*/ 58 h 91"/>
                <a:gd name="T94" fmla="*/ 11 w 45"/>
                <a:gd name="T95" fmla="*/ 62 h 91"/>
                <a:gd name="T96" fmla="*/ 16 w 45"/>
                <a:gd name="T97" fmla="*/ 45 h 91"/>
                <a:gd name="T98" fmla="*/ 24 w 45"/>
                <a:gd name="T99" fmla="*/ 18 h 91"/>
                <a:gd name="T100" fmla="*/ 24 w 45"/>
                <a:gd name="T101" fmla="*/ 18 h 91"/>
                <a:gd name="T102" fmla="*/ 22 w 45"/>
                <a:gd name="T103" fmla="*/ 13 h 91"/>
                <a:gd name="T104" fmla="*/ 13 w 45"/>
                <a:gd name="T105" fmla="*/ 44 h 91"/>
                <a:gd name="T106" fmla="*/ 5 w 45"/>
                <a:gd name="T107" fmla="*/ 71 h 91"/>
                <a:gd name="T108" fmla="*/ 6 w 45"/>
                <a:gd name="T109" fmla="*/ 59 h 91"/>
                <a:gd name="T110" fmla="*/ 6 w 45"/>
                <a:gd name="T111" fmla="*/ 53 h 91"/>
                <a:gd name="T112" fmla="*/ 7 w 45"/>
                <a:gd name="T113" fmla="*/ 46 h 91"/>
                <a:gd name="T114" fmla="*/ 10 w 45"/>
                <a:gd name="T115" fmla="*/ 28 h 91"/>
                <a:gd name="T116" fmla="*/ 14 w 45"/>
                <a:gd name="T117" fmla="*/ 10 h 91"/>
                <a:gd name="T118" fmla="*/ 16 w 45"/>
                <a:gd name="T119" fmla="*/ 0 h 91"/>
                <a:gd name="T120" fmla="*/ 16 w 45"/>
                <a:gd name="T121" fmla="*/ 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5" h="91">
                  <a:moveTo>
                    <a:pt x="16" y="0"/>
                  </a:moveTo>
                  <a:cubicBezTo>
                    <a:pt x="15" y="0"/>
                    <a:pt x="14" y="0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2" y="4"/>
                    <a:pt x="12" y="7"/>
                    <a:pt x="11" y="10"/>
                  </a:cubicBezTo>
                  <a:cubicBezTo>
                    <a:pt x="10" y="15"/>
                    <a:pt x="8" y="21"/>
                    <a:pt x="7" y="27"/>
                  </a:cubicBezTo>
                  <a:cubicBezTo>
                    <a:pt x="8" y="21"/>
                    <a:pt x="8" y="16"/>
                    <a:pt x="9" y="10"/>
                  </a:cubicBezTo>
                  <a:cubicBezTo>
                    <a:pt x="9" y="8"/>
                    <a:pt x="9" y="6"/>
                    <a:pt x="9" y="4"/>
                  </a:cubicBezTo>
                  <a:cubicBezTo>
                    <a:pt x="8" y="5"/>
                    <a:pt x="7" y="6"/>
                    <a:pt x="6" y="6"/>
                  </a:cubicBezTo>
                  <a:cubicBezTo>
                    <a:pt x="6" y="8"/>
                    <a:pt x="6" y="9"/>
                    <a:pt x="6" y="10"/>
                  </a:cubicBezTo>
                  <a:cubicBezTo>
                    <a:pt x="4" y="25"/>
                    <a:pt x="4" y="41"/>
                    <a:pt x="3" y="57"/>
                  </a:cubicBezTo>
                  <a:cubicBezTo>
                    <a:pt x="3" y="59"/>
                    <a:pt x="2" y="61"/>
                    <a:pt x="2" y="63"/>
                  </a:cubicBezTo>
                  <a:cubicBezTo>
                    <a:pt x="1" y="72"/>
                    <a:pt x="0" y="81"/>
                    <a:pt x="0" y="89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1" y="90"/>
                    <a:pt x="1" y="90"/>
                    <a:pt x="1" y="90"/>
                  </a:cubicBezTo>
                  <a:cubicBezTo>
                    <a:pt x="2" y="91"/>
                    <a:pt x="2" y="91"/>
                    <a:pt x="2" y="91"/>
                  </a:cubicBezTo>
                  <a:cubicBezTo>
                    <a:pt x="2" y="91"/>
                    <a:pt x="2" y="91"/>
                    <a:pt x="2" y="91"/>
                  </a:cubicBezTo>
                  <a:cubicBezTo>
                    <a:pt x="2" y="91"/>
                    <a:pt x="3" y="91"/>
                    <a:pt x="3" y="91"/>
                  </a:cubicBezTo>
                  <a:cubicBezTo>
                    <a:pt x="3" y="90"/>
                    <a:pt x="3" y="90"/>
                    <a:pt x="3" y="90"/>
                  </a:cubicBezTo>
                  <a:cubicBezTo>
                    <a:pt x="3" y="90"/>
                    <a:pt x="3" y="90"/>
                    <a:pt x="3" y="90"/>
                  </a:cubicBezTo>
                  <a:cubicBezTo>
                    <a:pt x="3" y="90"/>
                    <a:pt x="3" y="90"/>
                    <a:pt x="3" y="90"/>
                  </a:cubicBezTo>
                  <a:cubicBezTo>
                    <a:pt x="3" y="90"/>
                    <a:pt x="3" y="89"/>
                    <a:pt x="4" y="88"/>
                  </a:cubicBezTo>
                  <a:cubicBezTo>
                    <a:pt x="4" y="87"/>
                    <a:pt x="4" y="87"/>
                    <a:pt x="4" y="87"/>
                  </a:cubicBezTo>
                  <a:cubicBezTo>
                    <a:pt x="6" y="78"/>
                    <a:pt x="10" y="69"/>
                    <a:pt x="15" y="59"/>
                  </a:cubicBezTo>
                  <a:cubicBezTo>
                    <a:pt x="15" y="58"/>
                    <a:pt x="16" y="57"/>
                    <a:pt x="16" y="56"/>
                  </a:cubicBezTo>
                  <a:cubicBezTo>
                    <a:pt x="16" y="57"/>
                    <a:pt x="15" y="58"/>
                    <a:pt x="15" y="59"/>
                  </a:cubicBezTo>
                  <a:cubicBezTo>
                    <a:pt x="12" y="67"/>
                    <a:pt x="10" y="76"/>
                    <a:pt x="9" y="83"/>
                  </a:cubicBezTo>
                  <a:cubicBezTo>
                    <a:pt x="10" y="80"/>
                    <a:pt x="12" y="76"/>
                    <a:pt x="13" y="73"/>
                  </a:cubicBezTo>
                  <a:cubicBezTo>
                    <a:pt x="14" y="72"/>
                    <a:pt x="14" y="72"/>
                    <a:pt x="14" y="71"/>
                  </a:cubicBezTo>
                  <a:cubicBezTo>
                    <a:pt x="14" y="69"/>
                    <a:pt x="15" y="68"/>
                    <a:pt x="15" y="67"/>
                  </a:cubicBezTo>
                  <a:cubicBezTo>
                    <a:pt x="15" y="66"/>
                    <a:pt x="15" y="66"/>
                    <a:pt x="16" y="66"/>
                  </a:cubicBezTo>
                  <a:cubicBezTo>
                    <a:pt x="16" y="64"/>
                    <a:pt x="17" y="62"/>
                    <a:pt x="18" y="60"/>
                  </a:cubicBezTo>
                  <a:cubicBezTo>
                    <a:pt x="19" y="55"/>
                    <a:pt x="22" y="49"/>
                    <a:pt x="24" y="44"/>
                  </a:cubicBezTo>
                  <a:cubicBezTo>
                    <a:pt x="27" y="39"/>
                    <a:pt x="30" y="35"/>
                    <a:pt x="33" y="30"/>
                  </a:cubicBezTo>
                  <a:cubicBezTo>
                    <a:pt x="37" y="25"/>
                    <a:pt x="41" y="20"/>
                    <a:pt x="45" y="16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4" y="15"/>
                    <a:pt x="44" y="15"/>
                    <a:pt x="43" y="15"/>
                  </a:cubicBezTo>
                  <a:cubicBezTo>
                    <a:pt x="42" y="15"/>
                    <a:pt x="41" y="16"/>
                    <a:pt x="40" y="16"/>
                  </a:cubicBezTo>
                  <a:cubicBezTo>
                    <a:pt x="39" y="18"/>
                    <a:pt x="37" y="20"/>
                    <a:pt x="35" y="22"/>
                  </a:cubicBezTo>
                  <a:cubicBezTo>
                    <a:pt x="36" y="20"/>
                    <a:pt x="37" y="18"/>
                    <a:pt x="38" y="17"/>
                  </a:cubicBezTo>
                  <a:cubicBezTo>
                    <a:pt x="38" y="17"/>
                    <a:pt x="37" y="17"/>
                    <a:pt x="36" y="18"/>
                  </a:cubicBezTo>
                  <a:cubicBezTo>
                    <a:pt x="35" y="18"/>
                    <a:pt x="34" y="19"/>
                    <a:pt x="33" y="20"/>
                  </a:cubicBezTo>
                  <a:cubicBezTo>
                    <a:pt x="32" y="22"/>
                    <a:pt x="30" y="24"/>
                    <a:pt x="29" y="26"/>
                  </a:cubicBezTo>
                  <a:cubicBezTo>
                    <a:pt x="26" y="31"/>
                    <a:pt x="23" y="36"/>
                    <a:pt x="20" y="42"/>
                  </a:cubicBezTo>
                  <a:cubicBezTo>
                    <a:pt x="17" y="47"/>
                    <a:pt x="15" y="52"/>
                    <a:pt x="12" y="58"/>
                  </a:cubicBezTo>
                  <a:cubicBezTo>
                    <a:pt x="12" y="59"/>
                    <a:pt x="11" y="60"/>
                    <a:pt x="11" y="62"/>
                  </a:cubicBezTo>
                  <a:cubicBezTo>
                    <a:pt x="12" y="56"/>
                    <a:pt x="14" y="50"/>
                    <a:pt x="16" y="45"/>
                  </a:cubicBezTo>
                  <a:cubicBezTo>
                    <a:pt x="18" y="36"/>
                    <a:pt x="21" y="27"/>
                    <a:pt x="24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3" y="17"/>
                    <a:pt x="22" y="15"/>
                    <a:pt x="22" y="13"/>
                  </a:cubicBezTo>
                  <a:cubicBezTo>
                    <a:pt x="19" y="23"/>
                    <a:pt x="16" y="33"/>
                    <a:pt x="13" y="44"/>
                  </a:cubicBezTo>
                  <a:cubicBezTo>
                    <a:pt x="10" y="53"/>
                    <a:pt x="7" y="62"/>
                    <a:pt x="5" y="71"/>
                  </a:cubicBezTo>
                  <a:cubicBezTo>
                    <a:pt x="5" y="67"/>
                    <a:pt x="6" y="63"/>
                    <a:pt x="6" y="59"/>
                  </a:cubicBezTo>
                  <a:cubicBezTo>
                    <a:pt x="6" y="57"/>
                    <a:pt x="6" y="55"/>
                    <a:pt x="6" y="53"/>
                  </a:cubicBezTo>
                  <a:cubicBezTo>
                    <a:pt x="6" y="51"/>
                    <a:pt x="7" y="48"/>
                    <a:pt x="7" y="46"/>
                  </a:cubicBezTo>
                  <a:cubicBezTo>
                    <a:pt x="8" y="40"/>
                    <a:pt x="9" y="34"/>
                    <a:pt x="10" y="28"/>
                  </a:cubicBezTo>
                  <a:cubicBezTo>
                    <a:pt x="11" y="22"/>
                    <a:pt x="12" y="16"/>
                    <a:pt x="14" y="10"/>
                  </a:cubicBezTo>
                  <a:cubicBezTo>
                    <a:pt x="14" y="7"/>
                    <a:pt x="15" y="3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</a:path>
              </a:pathLst>
            </a:custGeom>
            <a:solidFill>
              <a:srgbClr val="0E7E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2" name="Freeform 533"/>
            <p:cNvSpPr/>
            <p:nvPr/>
          </p:nvSpPr>
          <p:spPr bwMode="auto">
            <a:xfrm flipH="1">
              <a:off x="265113" y="667543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5EC6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3" name="Freeform 534"/>
            <p:cNvSpPr>
              <a:spLocks noEditPoints="1"/>
            </p:cNvSpPr>
            <p:nvPr/>
          </p:nvSpPr>
          <p:spPr bwMode="auto">
            <a:xfrm>
              <a:off x="171450" y="6669088"/>
              <a:ext cx="180975" cy="558800"/>
            </a:xfrm>
            <a:custGeom>
              <a:avLst/>
              <a:gdLst>
                <a:gd name="T0" fmla="*/ 37 w 48"/>
                <a:gd name="T1" fmla="*/ 144 h 149"/>
                <a:gd name="T2" fmla="*/ 38 w 48"/>
                <a:gd name="T3" fmla="*/ 149 h 149"/>
                <a:gd name="T4" fmla="*/ 38 w 48"/>
                <a:gd name="T5" fmla="*/ 149 h 149"/>
                <a:gd name="T6" fmla="*/ 37 w 48"/>
                <a:gd name="T7" fmla="*/ 144 h 149"/>
                <a:gd name="T8" fmla="*/ 0 w 48"/>
                <a:gd name="T9" fmla="*/ 27 h 149"/>
                <a:gd name="T10" fmla="*/ 0 w 48"/>
                <a:gd name="T11" fmla="*/ 29 h 149"/>
                <a:gd name="T12" fmla="*/ 1 w 48"/>
                <a:gd name="T13" fmla="*/ 36 h 149"/>
                <a:gd name="T14" fmla="*/ 5 w 48"/>
                <a:gd name="T15" fmla="*/ 61 h 149"/>
                <a:gd name="T16" fmla="*/ 10 w 48"/>
                <a:gd name="T17" fmla="*/ 76 h 149"/>
                <a:gd name="T18" fmla="*/ 16 w 48"/>
                <a:gd name="T19" fmla="*/ 93 h 149"/>
                <a:gd name="T20" fmla="*/ 19 w 48"/>
                <a:gd name="T21" fmla="*/ 99 h 149"/>
                <a:gd name="T22" fmla="*/ 17 w 48"/>
                <a:gd name="T23" fmla="*/ 88 h 149"/>
                <a:gd name="T24" fmla="*/ 7 w 48"/>
                <a:gd name="T25" fmla="*/ 60 h 149"/>
                <a:gd name="T26" fmla="*/ 1 w 48"/>
                <a:gd name="T27" fmla="*/ 36 h 149"/>
                <a:gd name="T28" fmla="*/ 0 w 48"/>
                <a:gd name="T29" fmla="*/ 29 h 149"/>
                <a:gd name="T30" fmla="*/ 0 w 48"/>
                <a:gd name="T31" fmla="*/ 27 h 149"/>
                <a:gd name="T32" fmla="*/ 25 w 48"/>
                <a:gd name="T33" fmla="*/ 2 h 149"/>
                <a:gd name="T34" fmla="*/ 24 w 48"/>
                <a:gd name="T35" fmla="*/ 4 h 149"/>
                <a:gd name="T36" fmla="*/ 22 w 48"/>
                <a:gd name="T37" fmla="*/ 10 h 149"/>
                <a:gd name="T38" fmla="*/ 18 w 48"/>
                <a:gd name="T39" fmla="*/ 33 h 149"/>
                <a:gd name="T40" fmla="*/ 22 w 48"/>
                <a:gd name="T41" fmla="*/ 66 h 149"/>
                <a:gd name="T42" fmla="*/ 24 w 48"/>
                <a:gd name="T43" fmla="*/ 75 h 149"/>
                <a:gd name="T44" fmla="*/ 25 w 48"/>
                <a:gd name="T45" fmla="*/ 75 h 149"/>
                <a:gd name="T46" fmla="*/ 27 w 48"/>
                <a:gd name="T47" fmla="*/ 76 h 149"/>
                <a:gd name="T48" fmla="*/ 24 w 48"/>
                <a:gd name="T49" fmla="*/ 64 h 149"/>
                <a:gd name="T50" fmla="*/ 21 w 48"/>
                <a:gd name="T51" fmla="*/ 48 h 149"/>
                <a:gd name="T52" fmla="*/ 20 w 48"/>
                <a:gd name="T53" fmla="*/ 33 h 149"/>
                <a:gd name="T54" fmla="*/ 23 w 48"/>
                <a:gd name="T55" fmla="*/ 10 h 149"/>
                <a:gd name="T56" fmla="*/ 24 w 48"/>
                <a:gd name="T57" fmla="*/ 4 h 149"/>
                <a:gd name="T58" fmla="*/ 25 w 48"/>
                <a:gd name="T59" fmla="*/ 2 h 149"/>
                <a:gd name="T60" fmla="*/ 48 w 48"/>
                <a:gd name="T61" fmla="*/ 0 h 149"/>
                <a:gd name="T62" fmla="*/ 47 w 48"/>
                <a:gd name="T63" fmla="*/ 2 h 149"/>
                <a:gd name="T64" fmla="*/ 45 w 48"/>
                <a:gd name="T65" fmla="*/ 8 h 149"/>
                <a:gd name="T66" fmla="*/ 41 w 48"/>
                <a:gd name="T67" fmla="*/ 17 h 149"/>
                <a:gd name="T68" fmla="*/ 38 w 48"/>
                <a:gd name="T69" fmla="*/ 29 h 149"/>
                <a:gd name="T70" fmla="*/ 34 w 48"/>
                <a:gd name="T71" fmla="*/ 60 h 149"/>
                <a:gd name="T72" fmla="*/ 34 w 48"/>
                <a:gd name="T73" fmla="*/ 82 h 149"/>
                <a:gd name="T74" fmla="*/ 37 w 48"/>
                <a:gd name="T75" fmla="*/ 84 h 149"/>
                <a:gd name="T76" fmla="*/ 37 w 48"/>
                <a:gd name="T77" fmla="*/ 59 h 149"/>
                <a:gd name="T78" fmla="*/ 40 w 48"/>
                <a:gd name="T79" fmla="*/ 29 h 149"/>
                <a:gd name="T80" fmla="*/ 42 w 48"/>
                <a:gd name="T81" fmla="*/ 17 h 149"/>
                <a:gd name="T82" fmla="*/ 45 w 48"/>
                <a:gd name="T83" fmla="*/ 8 h 149"/>
                <a:gd name="T84" fmla="*/ 47 w 48"/>
                <a:gd name="T85" fmla="*/ 2 h 149"/>
                <a:gd name="T86" fmla="*/ 48 w 48"/>
                <a:gd name="T87" fmla="*/ 0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8" h="149">
                  <a:moveTo>
                    <a:pt x="37" y="144"/>
                  </a:moveTo>
                  <a:cubicBezTo>
                    <a:pt x="37" y="146"/>
                    <a:pt x="38" y="147"/>
                    <a:pt x="38" y="149"/>
                  </a:cubicBezTo>
                  <a:cubicBezTo>
                    <a:pt x="38" y="149"/>
                    <a:pt x="38" y="149"/>
                    <a:pt x="38" y="149"/>
                  </a:cubicBezTo>
                  <a:cubicBezTo>
                    <a:pt x="38" y="147"/>
                    <a:pt x="38" y="145"/>
                    <a:pt x="37" y="144"/>
                  </a:cubicBezTo>
                  <a:moveTo>
                    <a:pt x="0" y="27"/>
                  </a:moveTo>
                  <a:cubicBezTo>
                    <a:pt x="0" y="27"/>
                    <a:pt x="0" y="28"/>
                    <a:pt x="0" y="29"/>
                  </a:cubicBezTo>
                  <a:cubicBezTo>
                    <a:pt x="0" y="31"/>
                    <a:pt x="0" y="33"/>
                    <a:pt x="1" y="36"/>
                  </a:cubicBezTo>
                  <a:cubicBezTo>
                    <a:pt x="2" y="42"/>
                    <a:pt x="3" y="51"/>
                    <a:pt x="5" y="61"/>
                  </a:cubicBezTo>
                  <a:cubicBezTo>
                    <a:pt x="7" y="66"/>
                    <a:pt x="8" y="71"/>
                    <a:pt x="10" y="76"/>
                  </a:cubicBezTo>
                  <a:cubicBezTo>
                    <a:pt x="12" y="82"/>
                    <a:pt x="14" y="87"/>
                    <a:pt x="16" y="93"/>
                  </a:cubicBezTo>
                  <a:cubicBezTo>
                    <a:pt x="17" y="95"/>
                    <a:pt x="18" y="97"/>
                    <a:pt x="19" y="99"/>
                  </a:cubicBezTo>
                  <a:cubicBezTo>
                    <a:pt x="18" y="96"/>
                    <a:pt x="17" y="92"/>
                    <a:pt x="17" y="88"/>
                  </a:cubicBezTo>
                  <a:cubicBezTo>
                    <a:pt x="13" y="78"/>
                    <a:pt x="10" y="68"/>
                    <a:pt x="7" y="60"/>
                  </a:cubicBezTo>
                  <a:cubicBezTo>
                    <a:pt x="4" y="50"/>
                    <a:pt x="3" y="42"/>
                    <a:pt x="1" y="36"/>
                  </a:cubicBezTo>
                  <a:cubicBezTo>
                    <a:pt x="1" y="33"/>
                    <a:pt x="0" y="31"/>
                    <a:pt x="0" y="29"/>
                  </a:cubicBezTo>
                  <a:cubicBezTo>
                    <a:pt x="0" y="28"/>
                    <a:pt x="0" y="27"/>
                    <a:pt x="0" y="27"/>
                  </a:cubicBezTo>
                  <a:moveTo>
                    <a:pt x="25" y="2"/>
                  </a:moveTo>
                  <a:cubicBezTo>
                    <a:pt x="25" y="3"/>
                    <a:pt x="24" y="3"/>
                    <a:pt x="24" y="4"/>
                  </a:cubicBezTo>
                  <a:cubicBezTo>
                    <a:pt x="24" y="5"/>
                    <a:pt x="23" y="7"/>
                    <a:pt x="22" y="10"/>
                  </a:cubicBezTo>
                  <a:cubicBezTo>
                    <a:pt x="20" y="16"/>
                    <a:pt x="19" y="24"/>
                    <a:pt x="18" y="33"/>
                  </a:cubicBezTo>
                  <a:cubicBezTo>
                    <a:pt x="18" y="43"/>
                    <a:pt x="19" y="54"/>
                    <a:pt x="22" y="66"/>
                  </a:cubicBezTo>
                  <a:cubicBezTo>
                    <a:pt x="22" y="69"/>
                    <a:pt x="23" y="72"/>
                    <a:pt x="24" y="75"/>
                  </a:cubicBezTo>
                  <a:cubicBezTo>
                    <a:pt x="24" y="75"/>
                    <a:pt x="25" y="75"/>
                    <a:pt x="25" y="75"/>
                  </a:cubicBezTo>
                  <a:cubicBezTo>
                    <a:pt x="26" y="75"/>
                    <a:pt x="27" y="75"/>
                    <a:pt x="27" y="76"/>
                  </a:cubicBezTo>
                  <a:cubicBezTo>
                    <a:pt x="26" y="72"/>
                    <a:pt x="25" y="68"/>
                    <a:pt x="24" y="64"/>
                  </a:cubicBezTo>
                  <a:cubicBezTo>
                    <a:pt x="23" y="59"/>
                    <a:pt x="22" y="53"/>
                    <a:pt x="21" y="48"/>
                  </a:cubicBezTo>
                  <a:cubicBezTo>
                    <a:pt x="20" y="43"/>
                    <a:pt x="20" y="38"/>
                    <a:pt x="20" y="33"/>
                  </a:cubicBezTo>
                  <a:cubicBezTo>
                    <a:pt x="20" y="24"/>
                    <a:pt x="21" y="16"/>
                    <a:pt x="23" y="10"/>
                  </a:cubicBezTo>
                  <a:cubicBezTo>
                    <a:pt x="23" y="7"/>
                    <a:pt x="24" y="5"/>
                    <a:pt x="24" y="4"/>
                  </a:cubicBezTo>
                  <a:cubicBezTo>
                    <a:pt x="24" y="3"/>
                    <a:pt x="25" y="3"/>
                    <a:pt x="25" y="2"/>
                  </a:cubicBezTo>
                  <a:moveTo>
                    <a:pt x="48" y="0"/>
                  </a:moveTo>
                  <a:cubicBezTo>
                    <a:pt x="48" y="1"/>
                    <a:pt x="48" y="1"/>
                    <a:pt x="47" y="2"/>
                  </a:cubicBezTo>
                  <a:cubicBezTo>
                    <a:pt x="47" y="3"/>
                    <a:pt x="46" y="5"/>
                    <a:pt x="45" y="8"/>
                  </a:cubicBezTo>
                  <a:cubicBezTo>
                    <a:pt x="44" y="10"/>
                    <a:pt x="42" y="13"/>
                    <a:pt x="41" y="17"/>
                  </a:cubicBezTo>
                  <a:cubicBezTo>
                    <a:pt x="40" y="20"/>
                    <a:pt x="39" y="24"/>
                    <a:pt x="38" y="29"/>
                  </a:cubicBezTo>
                  <a:cubicBezTo>
                    <a:pt x="36" y="38"/>
                    <a:pt x="35" y="48"/>
                    <a:pt x="34" y="60"/>
                  </a:cubicBezTo>
                  <a:cubicBezTo>
                    <a:pt x="34" y="67"/>
                    <a:pt x="34" y="75"/>
                    <a:pt x="34" y="82"/>
                  </a:cubicBezTo>
                  <a:cubicBezTo>
                    <a:pt x="35" y="83"/>
                    <a:pt x="36" y="83"/>
                    <a:pt x="37" y="84"/>
                  </a:cubicBezTo>
                  <a:cubicBezTo>
                    <a:pt x="37" y="75"/>
                    <a:pt x="37" y="67"/>
                    <a:pt x="37" y="59"/>
                  </a:cubicBezTo>
                  <a:cubicBezTo>
                    <a:pt x="37" y="48"/>
                    <a:pt x="38" y="38"/>
                    <a:pt x="40" y="29"/>
                  </a:cubicBezTo>
                  <a:cubicBezTo>
                    <a:pt x="41" y="25"/>
                    <a:pt x="41" y="21"/>
                    <a:pt x="42" y="17"/>
                  </a:cubicBezTo>
                  <a:cubicBezTo>
                    <a:pt x="43" y="13"/>
                    <a:pt x="44" y="10"/>
                    <a:pt x="45" y="8"/>
                  </a:cubicBezTo>
                  <a:cubicBezTo>
                    <a:pt x="46" y="5"/>
                    <a:pt x="47" y="3"/>
                    <a:pt x="47" y="2"/>
                  </a:cubicBezTo>
                  <a:cubicBezTo>
                    <a:pt x="48" y="1"/>
                    <a:pt x="48" y="1"/>
                    <a:pt x="48" y="0"/>
                  </a:cubicBezTo>
                </a:path>
              </a:pathLst>
            </a:custGeom>
            <a:solidFill>
              <a:srgbClr val="5EC6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4" name="Freeform 535"/>
            <p:cNvSpPr/>
            <p:nvPr/>
          </p:nvSpPr>
          <p:spPr bwMode="auto">
            <a:xfrm>
              <a:off x="234950" y="6950076"/>
              <a:ext cx="87313" cy="301625"/>
            </a:xfrm>
            <a:custGeom>
              <a:avLst/>
              <a:gdLst>
                <a:gd name="T0" fmla="*/ 8 w 23"/>
                <a:gd name="T1" fmla="*/ 0 h 80"/>
                <a:gd name="T2" fmla="*/ 7 w 23"/>
                <a:gd name="T3" fmla="*/ 0 h 80"/>
                <a:gd name="T4" fmla="*/ 15 w 23"/>
                <a:gd name="T5" fmla="*/ 24 h 80"/>
                <a:gd name="T6" fmla="*/ 19 w 23"/>
                <a:gd name="T7" fmla="*/ 41 h 80"/>
                <a:gd name="T8" fmla="*/ 19 w 23"/>
                <a:gd name="T9" fmla="*/ 42 h 80"/>
                <a:gd name="T10" fmla="*/ 20 w 23"/>
                <a:gd name="T11" fmla="*/ 51 h 80"/>
                <a:gd name="T12" fmla="*/ 19 w 23"/>
                <a:gd name="T13" fmla="*/ 49 h 80"/>
                <a:gd name="T14" fmla="*/ 10 w 23"/>
                <a:gd name="T15" fmla="*/ 32 h 80"/>
                <a:gd name="T16" fmla="*/ 2 w 23"/>
                <a:gd name="T17" fmla="*/ 16 h 80"/>
                <a:gd name="T18" fmla="*/ 0 w 23"/>
                <a:gd name="T19" fmla="*/ 13 h 80"/>
                <a:gd name="T20" fmla="*/ 2 w 23"/>
                <a:gd name="T21" fmla="*/ 24 h 80"/>
                <a:gd name="T22" fmla="*/ 8 w 23"/>
                <a:gd name="T23" fmla="*/ 34 h 80"/>
                <a:gd name="T24" fmla="*/ 16 w 23"/>
                <a:gd name="T25" fmla="*/ 51 h 80"/>
                <a:gd name="T26" fmla="*/ 18 w 23"/>
                <a:gd name="T27" fmla="*/ 57 h 80"/>
                <a:gd name="T28" fmla="*/ 19 w 23"/>
                <a:gd name="T29" fmla="*/ 61 h 80"/>
                <a:gd name="T30" fmla="*/ 20 w 23"/>
                <a:gd name="T31" fmla="*/ 68 h 80"/>
                <a:gd name="T32" fmla="*/ 20 w 23"/>
                <a:gd name="T33" fmla="*/ 69 h 80"/>
                <a:gd name="T34" fmla="*/ 20 w 23"/>
                <a:gd name="T35" fmla="*/ 69 h 80"/>
                <a:gd name="T36" fmla="*/ 21 w 23"/>
                <a:gd name="T37" fmla="*/ 74 h 80"/>
                <a:gd name="T38" fmla="*/ 22 w 23"/>
                <a:gd name="T39" fmla="*/ 80 h 80"/>
                <a:gd name="T40" fmla="*/ 22 w 23"/>
                <a:gd name="T41" fmla="*/ 70 h 80"/>
                <a:gd name="T42" fmla="*/ 23 w 23"/>
                <a:gd name="T43" fmla="*/ 69 h 80"/>
                <a:gd name="T44" fmla="*/ 23 w 23"/>
                <a:gd name="T45" fmla="*/ 58 h 80"/>
                <a:gd name="T46" fmla="*/ 22 w 23"/>
                <a:gd name="T47" fmla="*/ 41 h 80"/>
                <a:gd name="T48" fmla="*/ 21 w 23"/>
                <a:gd name="T49" fmla="*/ 19 h 80"/>
                <a:gd name="T50" fmla="*/ 20 w 23"/>
                <a:gd name="T51" fmla="*/ 9 h 80"/>
                <a:gd name="T52" fmla="*/ 17 w 23"/>
                <a:gd name="T53" fmla="*/ 7 h 80"/>
                <a:gd name="T54" fmla="*/ 18 w 23"/>
                <a:gd name="T55" fmla="*/ 20 h 80"/>
                <a:gd name="T56" fmla="*/ 18 w 23"/>
                <a:gd name="T57" fmla="*/ 25 h 80"/>
                <a:gd name="T58" fmla="*/ 17 w 23"/>
                <a:gd name="T59" fmla="*/ 22 h 80"/>
                <a:gd name="T60" fmla="*/ 12 w 23"/>
                <a:gd name="T61" fmla="*/ 6 h 80"/>
                <a:gd name="T62" fmla="*/ 10 w 23"/>
                <a:gd name="T63" fmla="*/ 1 h 80"/>
                <a:gd name="T64" fmla="*/ 8 w 23"/>
                <a:gd name="T65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3" h="80">
                  <a:moveTo>
                    <a:pt x="8" y="0"/>
                  </a:moveTo>
                  <a:cubicBezTo>
                    <a:pt x="8" y="0"/>
                    <a:pt x="7" y="0"/>
                    <a:pt x="7" y="0"/>
                  </a:cubicBezTo>
                  <a:cubicBezTo>
                    <a:pt x="9" y="8"/>
                    <a:pt x="12" y="16"/>
                    <a:pt x="15" y="24"/>
                  </a:cubicBezTo>
                  <a:cubicBezTo>
                    <a:pt x="16" y="30"/>
                    <a:pt x="18" y="35"/>
                    <a:pt x="19" y="41"/>
                  </a:cubicBezTo>
                  <a:cubicBezTo>
                    <a:pt x="19" y="41"/>
                    <a:pt x="19" y="42"/>
                    <a:pt x="19" y="42"/>
                  </a:cubicBezTo>
                  <a:cubicBezTo>
                    <a:pt x="19" y="45"/>
                    <a:pt x="20" y="48"/>
                    <a:pt x="20" y="51"/>
                  </a:cubicBezTo>
                  <a:cubicBezTo>
                    <a:pt x="19" y="50"/>
                    <a:pt x="19" y="49"/>
                    <a:pt x="19" y="49"/>
                  </a:cubicBezTo>
                  <a:cubicBezTo>
                    <a:pt x="16" y="42"/>
                    <a:pt x="13" y="37"/>
                    <a:pt x="10" y="32"/>
                  </a:cubicBezTo>
                  <a:cubicBezTo>
                    <a:pt x="7" y="27"/>
                    <a:pt x="4" y="21"/>
                    <a:pt x="2" y="16"/>
                  </a:cubicBezTo>
                  <a:cubicBezTo>
                    <a:pt x="1" y="15"/>
                    <a:pt x="1" y="14"/>
                    <a:pt x="0" y="13"/>
                  </a:cubicBezTo>
                  <a:cubicBezTo>
                    <a:pt x="0" y="17"/>
                    <a:pt x="1" y="21"/>
                    <a:pt x="2" y="24"/>
                  </a:cubicBezTo>
                  <a:cubicBezTo>
                    <a:pt x="4" y="28"/>
                    <a:pt x="6" y="31"/>
                    <a:pt x="8" y="34"/>
                  </a:cubicBezTo>
                  <a:cubicBezTo>
                    <a:pt x="11" y="40"/>
                    <a:pt x="14" y="45"/>
                    <a:pt x="16" y="51"/>
                  </a:cubicBezTo>
                  <a:cubicBezTo>
                    <a:pt x="17" y="53"/>
                    <a:pt x="18" y="55"/>
                    <a:pt x="18" y="57"/>
                  </a:cubicBezTo>
                  <a:cubicBezTo>
                    <a:pt x="19" y="58"/>
                    <a:pt x="19" y="59"/>
                    <a:pt x="19" y="61"/>
                  </a:cubicBezTo>
                  <a:cubicBezTo>
                    <a:pt x="20" y="63"/>
                    <a:pt x="20" y="66"/>
                    <a:pt x="20" y="68"/>
                  </a:cubicBezTo>
                  <a:cubicBezTo>
                    <a:pt x="20" y="69"/>
                    <a:pt x="20" y="69"/>
                    <a:pt x="20" y="69"/>
                  </a:cubicBezTo>
                  <a:cubicBezTo>
                    <a:pt x="20" y="69"/>
                    <a:pt x="20" y="69"/>
                    <a:pt x="20" y="69"/>
                  </a:cubicBezTo>
                  <a:cubicBezTo>
                    <a:pt x="21" y="70"/>
                    <a:pt x="21" y="72"/>
                    <a:pt x="21" y="74"/>
                  </a:cubicBezTo>
                  <a:cubicBezTo>
                    <a:pt x="21" y="76"/>
                    <a:pt x="21" y="78"/>
                    <a:pt x="22" y="80"/>
                  </a:cubicBezTo>
                  <a:cubicBezTo>
                    <a:pt x="22" y="76"/>
                    <a:pt x="22" y="73"/>
                    <a:pt x="22" y="70"/>
                  </a:cubicBezTo>
                  <a:cubicBezTo>
                    <a:pt x="23" y="69"/>
                    <a:pt x="23" y="69"/>
                    <a:pt x="23" y="69"/>
                  </a:cubicBezTo>
                  <a:cubicBezTo>
                    <a:pt x="23" y="66"/>
                    <a:pt x="23" y="62"/>
                    <a:pt x="23" y="58"/>
                  </a:cubicBezTo>
                  <a:cubicBezTo>
                    <a:pt x="23" y="53"/>
                    <a:pt x="23" y="47"/>
                    <a:pt x="22" y="41"/>
                  </a:cubicBezTo>
                  <a:cubicBezTo>
                    <a:pt x="22" y="34"/>
                    <a:pt x="21" y="26"/>
                    <a:pt x="21" y="19"/>
                  </a:cubicBezTo>
                  <a:cubicBezTo>
                    <a:pt x="21" y="16"/>
                    <a:pt x="21" y="12"/>
                    <a:pt x="20" y="9"/>
                  </a:cubicBezTo>
                  <a:cubicBezTo>
                    <a:pt x="19" y="8"/>
                    <a:pt x="18" y="8"/>
                    <a:pt x="17" y="7"/>
                  </a:cubicBezTo>
                  <a:cubicBezTo>
                    <a:pt x="18" y="11"/>
                    <a:pt x="18" y="16"/>
                    <a:pt x="18" y="20"/>
                  </a:cubicBezTo>
                  <a:cubicBezTo>
                    <a:pt x="18" y="22"/>
                    <a:pt x="18" y="23"/>
                    <a:pt x="18" y="25"/>
                  </a:cubicBezTo>
                  <a:cubicBezTo>
                    <a:pt x="18" y="24"/>
                    <a:pt x="18" y="23"/>
                    <a:pt x="17" y="22"/>
                  </a:cubicBezTo>
                  <a:cubicBezTo>
                    <a:pt x="16" y="16"/>
                    <a:pt x="14" y="11"/>
                    <a:pt x="12" y="6"/>
                  </a:cubicBezTo>
                  <a:cubicBezTo>
                    <a:pt x="11" y="4"/>
                    <a:pt x="11" y="2"/>
                    <a:pt x="10" y="1"/>
                  </a:cubicBezTo>
                  <a:cubicBezTo>
                    <a:pt x="10" y="0"/>
                    <a:pt x="9" y="0"/>
                    <a:pt x="8" y="0"/>
                  </a:cubicBezTo>
                </a:path>
              </a:pathLst>
            </a:custGeom>
            <a:solidFill>
              <a:srgbClr val="0E7E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5" name="Freeform 536"/>
            <p:cNvSpPr/>
            <p:nvPr/>
          </p:nvSpPr>
          <p:spPr bwMode="auto">
            <a:xfrm>
              <a:off x="336550" y="6916738"/>
              <a:ext cx="793750" cy="582613"/>
            </a:xfrm>
            <a:custGeom>
              <a:avLst/>
              <a:gdLst>
                <a:gd name="T0" fmla="*/ 126 w 211"/>
                <a:gd name="T1" fmla="*/ 150 h 155"/>
                <a:gd name="T2" fmla="*/ 86 w 211"/>
                <a:gd name="T3" fmla="*/ 139 h 155"/>
                <a:gd name="T4" fmla="*/ 51 w 211"/>
                <a:gd name="T5" fmla="*/ 116 h 155"/>
                <a:gd name="T6" fmla="*/ 22 w 211"/>
                <a:gd name="T7" fmla="*/ 104 h 155"/>
                <a:gd name="T8" fmla="*/ 22 w 211"/>
                <a:gd name="T9" fmla="*/ 104 h 155"/>
                <a:gd name="T10" fmla="*/ 21 w 211"/>
                <a:gd name="T11" fmla="*/ 104 h 155"/>
                <a:gd name="T12" fmla="*/ 9 w 211"/>
                <a:gd name="T13" fmla="*/ 103 h 155"/>
                <a:gd name="T14" fmla="*/ 1 w 211"/>
                <a:gd name="T15" fmla="*/ 100 h 155"/>
                <a:gd name="T16" fmla="*/ 1 w 211"/>
                <a:gd name="T17" fmla="*/ 96 h 155"/>
                <a:gd name="T18" fmla="*/ 4 w 211"/>
                <a:gd name="T19" fmla="*/ 93 h 155"/>
                <a:gd name="T20" fmla="*/ 5 w 211"/>
                <a:gd name="T21" fmla="*/ 92 h 155"/>
                <a:gd name="T22" fmla="*/ 10 w 211"/>
                <a:gd name="T23" fmla="*/ 89 h 155"/>
                <a:gd name="T24" fmla="*/ 15 w 211"/>
                <a:gd name="T25" fmla="*/ 87 h 155"/>
                <a:gd name="T26" fmla="*/ 15 w 211"/>
                <a:gd name="T27" fmla="*/ 87 h 155"/>
                <a:gd name="T28" fmla="*/ 22 w 211"/>
                <a:gd name="T29" fmla="*/ 83 h 155"/>
                <a:gd name="T30" fmla="*/ 25 w 211"/>
                <a:gd name="T31" fmla="*/ 81 h 155"/>
                <a:gd name="T32" fmla="*/ 26 w 211"/>
                <a:gd name="T33" fmla="*/ 80 h 155"/>
                <a:gd name="T34" fmla="*/ 36 w 211"/>
                <a:gd name="T35" fmla="*/ 64 h 155"/>
                <a:gd name="T36" fmla="*/ 74 w 211"/>
                <a:gd name="T37" fmla="*/ 27 h 155"/>
                <a:gd name="T38" fmla="*/ 123 w 211"/>
                <a:gd name="T39" fmla="*/ 3 h 155"/>
                <a:gd name="T40" fmla="*/ 161 w 211"/>
                <a:gd name="T41" fmla="*/ 4 h 155"/>
                <a:gd name="T42" fmla="*/ 174 w 211"/>
                <a:gd name="T43" fmla="*/ 13 h 155"/>
                <a:gd name="T44" fmla="*/ 169 w 211"/>
                <a:gd name="T45" fmla="*/ 28 h 155"/>
                <a:gd name="T46" fmla="*/ 191 w 211"/>
                <a:gd name="T47" fmla="*/ 38 h 155"/>
                <a:gd name="T48" fmla="*/ 197 w 211"/>
                <a:gd name="T49" fmla="*/ 57 h 155"/>
                <a:gd name="T50" fmla="*/ 206 w 211"/>
                <a:gd name="T51" fmla="*/ 77 h 155"/>
                <a:gd name="T52" fmla="*/ 206 w 211"/>
                <a:gd name="T53" fmla="*/ 97 h 155"/>
                <a:gd name="T54" fmla="*/ 203 w 211"/>
                <a:gd name="T55" fmla="*/ 101 h 155"/>
                <a:gd name="T56" fmla="*/ 197 w 211"/>
                <a:gd name="T57" fmla="*/ 134 h 155"/>
                <a:gd name="T58" fmla="*/ 164 w 211"/>
                <a:gd name="T59" fmla="*/ 154 h 155"/>
                <a:gd name="T60" fmla="*/ 126 w 211"/>
                <a:gd name="T61" fmla="*/ 150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11" h="155">
                  <a:moveTo>
                    <a:pt x="126" y="150"/>
                  </a:moveTo>
                  <a:cubicBezTo>
                    <a:pt x="112" y="148"/>
                    <a:pt x="98" y="145"/>
                    <a:pt x="86" y="139"/>
                  </a:cubicBezTo>
                  <a:cubicBezTo>
                    <a:pt x="73" y="133"/>
                    <a:pt x="63" y="123"/>
                    <a:pt x="51" y="116"/>
                  </a:cubicBezTo>
                  <a:cubicBezTo>
                    <a:pt x="42" y="111"/>
                    <a:pt x="33" y="106"/>
                    <a:pt x="22" y="104"/>
                  </a:cubicBezTo>
                  <a:cubicBezTo>
                    <a:pt x="22" y="104"/>
                    <a:pt x="22" y="104"/>
                    <a:pt x="22" y="104"/>
                  </a:cubicBezTo>
                  <a:cubicBezTo>
                    <a:pt x="21" y="104"/>
                    <a:pt x="21" y="104"/>
                    <a:pt x="21" y="104"/>
                  </a:cubicBezTo>
                  <a:cubicBezTo>
                    <a:pt x="17" y="104"/>
                    <a:pt x="13" y="103"/>
                    <a:pt x="9" y="103"/>
                  </a:cubicBezTo>
                  <a:cubicBezTo>
                    <a:pt x="6" y="103"/>
                    <a:pt x="2" y="102"/>
                    <a:pt x="1" y="100"/>
                  </a:cubicBezTo>
                  <a:cubicBezTo>
                    <a:pt x="0" y="99"/>
                    <a:pt x="0" y="98"/>
                    <a:pt x="1" y="96"/>
                  </a:cubicBezTo>
                  <a:cubicBezTo>
                    <a:pt x="1" y="95"/>
                    <a:pt x="2" y="94"/>
                    <a:pt x="4" y="93"/>
                  </a:cubicBezTo>
                  <a:cubicBezTo>
                    <a:pt x="4" y="92"/>
                    <a:pt x="5" y="92"/>
                    <a:pt x="5" y="92"/>
                  </a:cubicBezTo>
                  <a:cubicBezTo>
                    <a:pt x="7" y="91"/>
                    <a:pt x="8" y="90"/>
                    <a:pt x="10" y="89"/>
                  </a:cubicBezTo>
                  <a:cubicBezTo>
                    <a:pt x="12" y="88"/>
                    <a:pt x="13" y="88"/>
                    <a:pt x="15" y="87"/>
                  </a:cubicBezTo>
                  <a:cubicBezTo>
                    <a:pt x="15" y="87"/>
                    <a:pt x="15" y="87"/>
                    <a:pt x="15" y="87"/>
                  </a:cubicBezTo>
                  <a:cubicBezTo>
                    <a:pt x="18" y="86"/>
                    <a:pt x="20" y="85"/>
                    <a:pt x="22" y="83"/>
                  </a:cubicBezTo>
                  <a:cubicBezTo>
                    <a:pt x="23" y="83"/>
                    <a:pt x="24" y="82"/>
                    <a:pt x="25" y="81"/>
                  </a:cubicBezTo>
                  <a:cubicBezTo>
                    <a:pt x="26" y="81"/>
                    <a:pt x="26" y="80"/>
                    <a:pt x="26" y="80"/>
                  </a:cubicBezTo>
                  <a:cubicBezTo>
                    <a:pt x="31" y="75"/>
                    <a:pt x="33" y="70"/>
                    <a:pt x="36" y="64"/>
                  </a:cubicBezTo>
                  <a:cubicBezTo>
                    <a:pt x="44" y="50"/>
                    <a:pt x="59" y="38"/>
                    <a:pt x="74" y="27"/>
                  </a:cubicBezTo>
                  <a:cubicBezTo>
                    <a:pt x="89" y="17"/>
                    <a:pt x="104" y="7"/>
                    <a:pt x="123" y="3"/>
                  </a:cubicBezTo>
                  <a:cubicBezTo>
                    <a:pt x="135" y="0"/>
                    <a:pt x="150" y="0"/>
                    <a:pt x="161" y="4"/>
                  </a:cubicBezTo>
                  <a:cubicBezTo>
                    <a:pt x="166" y="6"/>
                    <a:pt x="173" y="10"/>
                    <a:pt x="174" y="13"/>
                  </a:cubicBezTo>
                  <a:cubicBezTo>
                    <a:pt x="175" y="18"/>
                    <a:pt x="168" y="23"/>
                    <a:pt x="169" y="28"/>
                  </a:cubicBezTo>
                  <a:cubicBezTo>
                    <a:pt x="171" y="34"/>
                    <a:pt x="184" y="34"/>
                    <a:pt x="191" y="38"/>
                  </a:cubicBezTo>
                  <a:cubicBezTo>
                    <a:pt x="198" y="43"/>
                    <a:pt x="196" y="51"/>
                    <a:pt x="197" y="57"/>
                  </a:cubicBezTo>
                  <a:cubicBezTo>
                    <a:pt x="198" y="65"/>
                    <a:pt x="201" y="71"/>
                    <a:pt x="206" y="77"/>
                  </a:cubicBezTo>
                  <a:cubicBezTo>
                    <a:pt x="210" y="83"/>
                    <a:pt x="211" y="91"/>
                    <a:pt x="206" y="97"/>
                  </a:cubicBezTo>
                  <a:cubicBezTo>
                    <a:pt x="205" y="98"/>
                    <a:pt x="204" y="100"/>
                    <a:pt x="203" y="101"/>
                  </a:cubicBezTo>
                  <a:cubicBezTo>
                    <a:pt x="193" y="112"/>
                    <a:pt x="200" y="122"/>
                    <a:pt x="197" y="134"/>
                  </a:cubicBezTo>
                  <a:cubicBezTo>
                    <a:pt x="193" y="146"/>
                    <a:pt x="177" y="152"/>
                    <a:pt x="164" y="154"/>
                  </a:cubicBezTo>
                  <a:cubicBezTo>
                    <a:pt x="151" y="155"/>
                    <a:pt x="138" y="153"/>
                    <a:pt x="126" y="150"/>
                  </a:cubicBezTo>
                </a:path>
              </a:pathLst>
            </a:custGeom>
            <a:solidFill>
              <a:srgbClr val="F3F8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6" name="Freeform 537"/>
            <p:cNvSpPr>
              <a:spLocks noEditPoints="1"/>
            </p:cNvSpPr>
            <p:nvPr/>
          </p:nvSpPr>
          <p:spPr bwMode="auto">
            <a:xfrm>
              <a:off x="336550" y="7277101"/>
              <a:ext cx="74613" cy="30163"/>
            </a:xfrm>
            <a:custGeom>
              <a:avLst/>
              <a:gdLst>
                <a:gd name="T0" fmla="*/ 19 w 20"/>
                <a:gd name="T1" fmla="*/ 8 h 8"/>
                <a:gd name="T2" fmla="*/ 20 w 20"/>
                <a:gd name="T3" fmla="*/ 8 h 8"/>
                <a:gd name="T4" fmla="*/ 20 w 20"/>
                <a:gd name="T5" fmla="*/ 8 h 8"/>
                <a:gd name="T6" fmla="*/ 19 w 20"/>
                <a:gd name="T7" fmla="*/ 8 h 8"/>
                <a:gd name="T8" fmla="*/ 1 w 20"/>
                <a:gd name="T9" fmla="*/ 4 h 8"/>
                <a:gd name="T10" fmla="*/ 1 w 20"/>
                <a:gd name="T11" fmla="*/ 4 h 8"/>
                <a:gd name="T12" fmla="*/ 1 w 20"/>
                <a:gd name="T13" fmla="*/ 4 h 8"/>
                <a:gd name="T14" fmla="*/ 1 w 20"/>
                <a:gd name="T15" fmla="*/ 4 h 8"/>
                <a:gd name="T16" fmla="*/ 1 w 20"/>
                <a:gd name="T17" fmla="*/ 4 h 8"/>
                <a:gd name="T18" fmla="*/ 1 w 20"/>
                <a:gd name="T19" fmla="*/ 4 h 8"/>
                <a:gd name="T20" fmla="*/ 1 w 20"/>
                <a:gd name="T21" fmla="*/ 0 h 8"/>
                <a:gd name="T22" fmla="*/ 1 w 20"/>
                <a:gd name="T23" fmla="*/ 0 h 8"/>
                <a:gd name="T24" fmla="*/ 0 w 20"/>
                <a:gd name="T25" fmla="*/ 3 h 8"/>
                <a:gd name="T26" fmla="*/ 0 w 20"/>
                <a:gd name="T27" fmla="*/ 3 h 8"/>
                <a:gd name="T28" fmla="*/ 0 w 20"/>
                <a:gd name="T29" fmla="*/ 2 h 8"/>
                <a:gd name="T30" fmla="*/ 1 w 20"/>
                <a:gd name="T3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0" h="8">
                  <a:moveTo>
                    <a:pt x="19" y="8"/>
                  </a:moveTo>
                  <a:cubicBezTo>
                    <a:pt x="19" y="8"/>
                    <a:pt x="20" y="8"/>
                    <a:pt x="20" y="8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0" y="8"/>
                    <a:pt x="19" y="8"/>
                    <a:pt x="19" y="8"/>
                  </a:cubicBezTo>
                  <a:moveTo>
                    <a:pt x="1" y="4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0" y="2"/>
                    <a:pt x="1" y="1"/>
                    <a:pt x="1" y="0"/>
                  </a:cubicBezTo>
                </a:path>
              </a:pathLst>
            </a:custGeom>
            <a:solidFill>
              <a:srgbClr val="075A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7" name="Freeform 538"/>
            <p:cNvSpPr>
              <a:spLocks noEditPoints="1"/>
            </p:cNvSpPr>
            <p:nvPr/>
          </p:nvSpPr>
          <p:spPr bwMode="auto">
            <a:xfrm>
              <a:off x="336550" y="7186613"/>
              <a:ext cx="376238" cy="120650"/>
            </a:xfrm>
            <a:custGeom>
              <a:avLst/>
              <a:gdLst>
                <a:gd name="T0" fmla="*/ 26 w 100"/>
                <a:gd name="T1" fmla="*/ 32 h 32"/>
                <a:gd name="T2" fmla="*/ 23 w 100"/>
                <a:gd name="T3" fmla="*/ 32 h 32"/>
                <a:gd name="T4" fmla="*/ 28 w 100"/>
                <a:gd name="T5" fmla="*/ 32 h 32"/>
                <a:gd name="T6" fmla="*/ 28 w 100"/>
                <a:gd name="T7" fmla="*/ 32 h 32"/>
                <a:gd name="T8" fmla="*/ 28 w 100"/>
                <a:gd name="T9" fmla="*/ 32 h 32"/>
                <a:gd name="T10" fmla="*/ 27 w 100"/>
                <a:gd name="T11" fmla="*/ 32 h 32"/>
                <a:gd name="T12" fmla="*/ 26 w 100"/>
                <a:gd name="T13" fmla="*/ 32 h 32"/>
                <a:gd name="T14" fmla="*/ 1 w 100"/>
                <a:gd name="T15" fmla="*/ 28 h 32"/>
                <a:gd name="T16" fmla="*/ 1 w 100"/>
                <a:gd name="T17" fmla="*/ 28 h 32"/>
                <a:gd name="T18" fmla="*/ 1 w 100"/>
                <a:gd name="T19" fmla="*/ 28 h 32"/>
                <a:gd name="T20" fmla="*/ 1 w 100"/>
                <a:gd name="T21" fmla="*/ 28 h 32"/>
                <a:gd name="T22" fmla="*/ 0 w 100"/>
                <a:gd name="T23" fmla="*/ 26 h 32"/>
                <a:gd name="T24" fmla="*/ 0 w 100"/>
                <a:gd name="T25" fmla="*/ 27 h 32"/>
                <a:gd name="T26" fmla="*/ 0 w 100"/>
                <a:gd name="T27" fmla="*/ 27 h 32"/>
                <a:gd name="T28" fmla="*/ 0 w 100"/>
                <a:gd name="T29" fmla="*/ 26 h 32"/>
                <a:gd name="T30" fmla="*/ 83 w 100"/>
                <a:gd name="T31" fmla="*/ 20 h 32"/>
                <a:gd name="T32" fmla="*/ 80 w 100"/>
                <a:gd name="T33" fmla="*/ 21 h 32"/>
                <a:gd name="T34" fmla="*/ 80 w 100"/>
                <a:gd name="T35" fmla="*/ 21 h 32"/>
                <a:gd name="T36" fmla="*/ 76 w 100"/>
                <a:gd name="T37" fmla="*/ 24 h 32"/>
                <a:gd name="T38" fmla="*/ 76 w 100"/>
                <a:gd name="T39" fmla="*/ 24 h 32"/>
                <a:gd name="T40" fmla="*/ 80 w 100"/>
                <a:gd name="T41" fmla="*/ 23 h 32"/>
                <a:gd name="T42" fmla="*/ 83 w 100"/>
                <a:gd name="T43" fmla="*/ 20 h 32"/>
                <a:gd name="T44" fmla="*/ 94 w 100"/>
                <a:gd name="T45" fmla="*/ 7 h 32"/>
                <a:gd name="T46" fmla="*/ 88 w 100"/>
                <a:gd name="T47" fmla="*/ 8 h 32"/>
                <a:gd name="T48" fmla="*/ 88 w 100"/>
                <a:gd name="T49" fmla="*/ 8 h 32"/>
                <a:gd name="T50" fmla="*/ 91 w 100"/>
                <a:gd name="T51" fmla="*/ 10 h 32"/>
                <a:gd name="T52" fmla="*/ 91 w 100"/>
                <a:gd name="T53" fmla="*/ 10 h 32"/>
                <a:gd name="T54" fmla="*/ 94 w 100"/>
                <a:gd name="T55" fmla="*/ 7 h 32"/>
                <a:gd name="T56" fmla="*/ 100 w 100"/>
                <a:gd name="T57" fmla="*/ 0 h 32"/>
                <a:gd name="T58" fmla="*/ 81 w 100"/>
                <a:gd name="T59" fmla="*/ 3 h 32"/>
                <a:gd name="T60" fmla="*/ 85 w 100"/>
                <a:gd name="T61" fmla="*/ 5 h 32"/>
                <a:gd name="T62" fmla="*/ 85 w 100"/>
                <a:gd name="T63" fmla="*/ 5 h 32"/>
                <a:gd name="T64" fmla="*/ 98 w 100"/>
                <a:gd name="T65" fmla="*/ 2 h 32"/>
                <a:gd name="T66" fmla="*/ 99 w 100"/>
                <a:gd name="T67" fmla="*/ 1 h 32"/>
                <a:gd name="T68" fmla="*/ 100 w 100"/>
                <a:gd name="T69" fmla="*/ 0 h 32"/>
                <a:gd name="T70" fmla="*/ 100 w 100"/>
                <a:gd name="T71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00" h="32">
                  <a:moveTo>
                    <a:pt x="26" y="32"/>
                  </a:moveTo>
                  <a:cubicBezTo>
                    <a:pt x="25" y="32"/>
                    <a:pt x="24" y="32"/>
                    <a:pt x="23" y="32"/>
                  </a:cubicBezTo>
                  <a:cubicBezTo>
                    <a:pt x="25" y="32"/>
                    <a:pt x="26" y="32"/>
                    <a:pt x="28" y="32"/>
                  </a:cubicBezTo>
                  <a:cubicBezTo>
                    <a:pt x="28" y="32"/>
                    <a:pt x="28" y="32"/>
                    <a:pt x="28" y="32"/>
                  </a:cubicBezTo>
                  <a:cubicBezTo>
                    <a:pt x="28" y="32"/>
                    <a:pt x="28" y="32"/>
                    <a:pt x="28" y="32"/>
                  </a:cubicBezTo>
                  <a:cubicBezTo>
                    <a:pt x="28" y="32"/>
                    <a:pt x="28" y="32"/>
                    <a:pt x="27" y="32"/>
                  </a:cubicBezTo>
                  <a:cubicBezTo>
                    <a:pt x="27" y="32"/>
                    <a:pt x="27" y="32"/>
                    <a:pt x="26" y="32"/>
                  </a:cubicBezTo>
                  <a:moveTo>
                    <a:pt x="1" y="28"/>
                  </a:moveTo>
                  <a:cubicBezTo>
                    <a:pt x="1" y="28"/>
                    <a:pt x="1" y="28"/>
                    <a:pt x="1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1" y="28"/>
                    <a:pt x="1" y="28"/>
                    <a:pt x="1" y="28"/>
                  </a:cubicBezTo>
                  <a:moveTo>
                    <a:pt x="0" y="26"/>
                  </a:moveTo>
                  <a:cubicBezTo>
                    <a:pt x="0" y="27"/>
                    <a:pt x="0" y="27"/>
                    <a:pt x="0" y="27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27"/>
                    <a:pt x="0" y="27"/>
                    <a:pt x="0" y="26"/>
                  </a:cubicBezTo>
                  <a:moveTo>
                    <a:pt x="83" y="20"/>
                  </a:moveTo>
                  <a:cubicBezTo>
                    <a:pt x="82" y="20"/>
                    <a:pt x="81" y="20"/>
                    <a:pt x="80" y="21"/>
                  </a:cubicBezTo>
                  <a:cubicBezTo>
                    <a:pt x="80" y="21"/>
                    <a:pt x="80" y="21"/>
                    <a:pt x="80" y="21"/>
                  </a:cubicBezTo>
                  <a:cubicBezTo>
                    <a:pt x="79" y="21"/>
                    <a:pt x="77" y="22"/>
                    <a:pt x="76" y="24"/>
                  </a:cubicBezTo>
                  <a:cubicBezTo>
                    <a:pt x="76" y="24"/>
                    <a:pt x="76" y="24"/>
                    <a:pt x="76" y="24"/>
                  </a:cubicBezTo>
                  <a:cubicBezTo>
                    <a:pt x="77" y="23"/>
                    <a:pt x="79" y="23"/>
                    <a:pt x="80" y="23"/>
                  </a:cubicBezTo>
                  <a:cubicBezTo>
                    <a:pt x="81" y="22"/>
                    <a:pt x="82" y="21"/>
                    <a:pt x="83" y="20"/>
                  </a:cubicBezTo>
                  <a:moveTo>
                    <a:pt x="94" y="7"/>
                  </a:moveTo>
                  <a:cubicBezTo>
                    <a:pt x="92" y="7"/>
                    <a:pt x="90" y="8"/>
                    <a:pt x="88" y="8"/>
                  </a:cubicBezTo>
                  <a:cubicBezTo>
                    <a:pt x="88" y="8"/>
                    <a:pt x="88" y="8"/>
                    <a:pt x="88" y="8"/>
                  </a:cubicBezTo>
                  <a:cubicBezTo>
                    <a:pt x="89" y="8"/>
                    <a:pt x="90" y="9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2" y="9"/>
                    <a:pt x="93" y="8"/>
                    <a:pt x="94" y="7"/>
                  </a:cubicBezTo>
                  <a:moveTo>
                    <a:pt x="100" y="0"/>
                  </a:moveTo>
                  <a:cubicBezTo>
                    <a:pt x="94" y="1"/>
                    <a:pt x="88" y="2"/>
                    <a:pt x="81" y="3"/>
                  </a:cubicBezTo>
                  <a:cubicBezTo>
                    <a:pt x="82" y="4"/>
                    <a:pt x="84" y="5"/>
                    <a:pt x="85" y="5"/>
                  </a:cubicBezTo>
                  <a:cubicBezTo>
                    <a:pt x="85" y="5"/>
                    <a:pt x="85" y="5"/>
                    <a:pt x="85" y="5"/>
                  </a:cubicBezTo>
                  <a:cubicBezTo>
                    <a:pt x="89" y="4"/>
                    <a:pt x="94" y="3"/>
                    <a:pt x="98" y="2"/>
                  </a:cubicBezTo>
                  <a:cubicBezTo>
                    <a:pt x="98" y="2"/>
                    <a:pt x="99" y="2"/>
                    <a:pt x="99" y="1"/>
                  </a:cubicBezTo>
                  <a:cubicBezTo>
                    <a:pt x="99" y="1"/>
                    <a:pt x="100" y="1"/>
                    <a:pt x="100" y="0"/>
                  </a:cubicBezTo>
                  <a:cubicBezTo>
                    <a:pt x="100" y="0"/>
                    <a:pt x="100" y="0"/>
                    <a:pt x="100" y="0"/>
                  </a:cubicBezTo>
                </a:path>
              </a:pathLst>
            </a:custGeom>
            <a:solidFill>
              <a:srgbClr val="5EC6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8" name="Freeform 539"/>
            <p:cNvSpPr>
              <a:spLocks noEditPoints="1"/>
            </p:cNvSpPr>
            <p:nvPr/>
          </p:nvSpPr>
          <p:spPr bwMode="auto">
            <a:xfrm>
              <a:off x="366713" y="6965951"/>
              <a:ext cx="496888" cy="288925"/>
            </a:xfrm>
            <a:custGeom>
              <a:avLst/>
              <a:gdLst>
                <a:gd name="T0" fmla="*/ 0 w 132"/>
                <a:gd name="T1" fmla="*/ 77 h 77"/>
                <a:gd name="T2" fmla="*/ 0 w 132"/>
                <a:gd name="T3" fmla="*/ 77 h 77"/>
                <a:gd name="T4" fmla="*/ 0 w 132"/>
                <a:gd name="T5" fmla="*/ 77 h 77"/>
                <a:gd name="T6" fmla="*/ 8 w 132"/>
                <a:gd name="T7" fmla="*/ 74 h 77"/>
                <a:gd name="T8" fmla="*/ 7 w 132"/>
                <a:gd name="T9" fmla="*/ 74 h 77"/>
                <a:gd name="T10" fmla="*/ 7 w 132"/>
                <a:gd name="T11" fmla="*/ 74 h 77"/>
                <a:gd name="T12" fmla="*/ 2 w 132"/>
                <a:gd name="T13" fmla="*/ 76 h 77"/>
                <a:gd name="T14" fmla="*/ 7 w 132"/>
                <a:gd name="T15" fmla="*/ 74 h 77"/>
                <a:gd name="T16" fmla="*/ 7 w 132"/>
                <a:gd name="T17" fmla="*/ 74 h 77"/>
                <a:gd name="T18" fmla="*/ 8 w 132"/>
                <a:gd name="T19" fmla="*/ 74 h 77"/>
                <a:gd name="T20" fmla="*/ 112 w 132"/>
                <a:gd name="T21" fmla="*/ 37 h 77"/>
                <a:gd name="T22" fmla="*/ 85 w 132"/>
                <a:gd name="T23" fmla="*/ 43 h 77"/>
                <a:gd name="T24" fmla="*/ 64 w 132"/>
                <a:gd name="T25" fmla="*/ 51 h 77"/>
                <a:gd name="T26" fmla="*/ 64 w 132"/>
                <a:gd name="T27" fmla="*/ 54 h 77"/>
                <a:gd name="T28" fmla="*/ 86 w 132"/>
                <a:gd name="T29" fmla="*/ 46 h 77"/>
                <a:gd name="T30" fmla="*/ 110 w 132"/>
                <a:gd name="T31" fmla="*/ 39 h 77"/>
                <a:gd name="T32" fmla="*/ 110 w 132"/>
                <a:gd name="T33" fmla="*/ 39 h 77"/>
                <a:gd name="T34" fmla="*/ 112 w 132"/>
                <a:gd name="T35" fmla="*/ 37 h 77"/>
                <a:gd name="T36" fmla="*/ 132 w 132"/>
                <a:gd name="T37" fmla="*/ 15 h 77"/>
                <a:gd name="T38" fmla="*/ 128 w 132"/>
                <a:gd name="T39" fmla="*/ 15 h 77"/>
                <a:gd name="T40" fmla="*/ 105 w 132"/>
                <a:gd name="T41" fmla="*/ 19 h 77"/>
                <a:gd name="T42" fmla="*/ 76 w 132"/>
                <a:gd name="T43" fmla="*/ 33 h 77"/>
                <a:gd name="T44" fmla="*/ 68 w 132"/>
                <a:gd name="T45" fmla="*/ 39 h 77"/>
                <a:gd name="T46" fmla="*/ 68 w 132"/>
                <a:gd name="T47" fmla="*/ 42 h 77"/>
                <a:gd name="T48" fmla="*/ 78 w 132"/>
                <a:gd name="T49" fmla="*/ 35 h 77"/>
                <a:gd name="T50" fmla="*/ 92 w 132"/>
                <a:gd name="T51" fmla="*/ 27 h 77"/>
                <a:gd name="T52" fmla="*/ 106 w 132"/>
                <a:gd name="T53" fmla="*/ 21 h 77"/>
                <a:gd name="T54" fmla="*/ 128 w 132"/>
                <a:gd name="T55" fmla="*/ 16 h 77"/>
                <a:gd name="T56" fmla="*/ 132 w 132"/>
                <a:gd name="T57" fmla="*/ 15 h 77"/>
                <a:gd name="T58" fmla="*/ 132 w 132"/>
                <a:gd name="T59" fmla="*/ 15 h 77"/>
                <a:gd name="T60" fmla="*/ 132 w 132"/>
                <a:gd name="T61" fmla="*/ 15 h 77"/>
                <a:gd name="T62" fmla="*/ 105 w 132"/>
                <a:gd name="T63" fmla="*/ 0 h 77"/>
                <a:gd name="T64" fmla="*/ 103 w 132"/>
                <a:gd name="T65" fmla="*/ 1 h 77"/>
                <a:gd name="T66" fmla="*/ 96 w 132"/>
                <a:gd name="T67" fmla="*/ 4 h 77"/>
                <a:gd name="T68" fmla="*/ 75 w 132"/>
                <a:gd name="T69" fmla="*/ 16 h 77"/>
                <a:gd name="T70" fmla="*/ 62 w 132"/>
                <a:gd name="T71" fmla="*/ 26 h 77"/>
                <a:gd name="T72" fmla="*/ 48 w 132"/>
                <a:gd name="T73" fmla="*/ 37 h 77"/>
                <a:gd name="T74" fmla="*/ 43 w 132"/>
                <a:gd name="T75" fmla="*/ 42 h 77"/>
                <a:gd name="T76" fmla="*/ 53 w 132"/>
                <a:gd name="T77" fmla="*/ 36 h 77"/>
                <a:gd name="T78" fmla="*/ 76 w 132"/>
                <a:gd name="T79" fmla="*/ 18 h 77"/>
                <a:gd name="T80" fmla="*/ 97 w 132"/>
                <a:gd name="T81" fmla="*/ 4 h 77"/>
                <a:gd name="T82" fmla="*/ 103 w 132"/>
                <a:gd name="T83" fmla="*/ 1 h 77"/>
                <a:gd name="T84" fmla="*/ 105 w 132"/>
                <a:gd name="T85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32" h="77">
                  <a:moveTo>
                    <a:pt x="0" y="77"/>
                  </a:moveTo>
                  <a:cubicBezTo>
                    <a:pt x="0" y="77"/>
                    <a:pt x="0" y="77"/>
                    <a:pt x="0" y="77"/>
                  </a:cubicBezTo>
                  <a:cubicBezTo>
                    <a:pt x="0" y="77"/>
                    <a:pt x="0" y="77"/>
                    <a:pt x="0" y="77"/>
                  </a:cubicBezTo>
                  <a:moveTo>
                    <a:pt x="8" y="74"/>
                  </a:moveTo>
                  <a:cubicBezTo>
                    <a:pt x="7" y="74"/>
                    <a:pt x="7" y="74"/>
                    <a:pt x="7" y="74"/>
                  </a:cubicBezTo>
                  <a:cubicBezTo>
                    <a:pt x="7" y="74"/>
                    <a:pt x="7" y="74"/>
                    <a:pt x="7" y="74"/>
                  </a:cubicBezTo>
                  <a:cubicBezTo>
                    <a:pt x="5" y="75"/>
                    <a:pt x="4" y="75"/>
                    <a:pt x="2" y="76"/>
                  </a:cubicBezTo>
                  <a:cubicBezTo>
                    <a:pt x="4" y="76"/>
                    <a:pt x="6" y="75"/>
                    <a:pt x="7" y="74"/>
                  </a:cubicBezTo>
                  <a:cubicBezTo>
                    <a:pt x="7" y="74"/>
                    <a:pt x="7" y="74"/>
                    <a:pt x="7" y="74"/>
                  </a:cubicBezTo>
                  <a:cubicBezTo>
                    <a:pt x="7" y="74"/>
                    <a:pt x="7" y="74"/>
                    <a:pt x="8" y="74"/>
                  </a:cubicBezTo>
                  <a:moveTo>
                    <a:pt x="112" y="37"/>
                  </a:moveTo>
                  <a:cubicBezTo>
                    <a:pt x="104" y="38"/>
                    <a:pt x="94" y="40"/>
                    <a:pt x="85" y="43"/>
                  </a:cubicBezTo>
                  <a:cubicBezTo>
                    <a:pt x="78" y="45"/>
                    <a:pt x="71" y="48"/>
                    <a:pt x="64" y="51"/>
                  </a:cubicBezTo>
                  <a:cubicBezTo>
                    <a:pt x="64" y="52"/>
                    <a:pt x="64" y="53"/>
                    <a:pt x="64" y="54"/>
                  </a:cubicBezTo>
                  <a:cubicBezTo>
                    <a:pt x="71" y="51"/>
                    <a:pt x="79" y="48"/>
                    <a:pt x="86" y="46"/>
                  </a:cubicBezTo>
                  <a:cubicBezTo>
                    <a:pt x="95" y="43"/>
                    <a:pt x="102" y="41"/>
                    <a:pt x="110" y="39"/>
                  </a:cubicBezTo>
                  <a:cubicBezTo>
                    <a:pt x="110" y="39"/>
                    <a:pt x="110" y="39"/>
                    <a:pt x="110" y="39"/>
                  </a:cubicBezTo>
                  <a:cubicBezTo>
                    <a:pt x="111" y="38"/>
                    <a:pt x="111" y="38"/>
                    <a:pt x="112" y="37"/>
                  </a:cubicBezTo>
                  <a:moveTo>
                    <a:pt x="132" y="15"/>
                  </a:moveTo>
                  <a:cubicBezTo>
                    <a:pt x="131" y="15"/>
                    <a:pt x="129" y="15"/>
                    <a:pt x="128" y="15"/>
                  </a:cubicBezTo>
                  <a:cubicBezTo>
                    <a:pt x="122" y="15"/>
                    <a:pt x="114" y="16"/>
                    <a:pt x="105" y="19"/>
                  </a:cubicBezTo>
                  <a:cubicBezTo>
                    <a:pt x="96" y="22"/>
                    <a:pt x="85" y="27"/>
                    <a:pt x="76" y="33"/>
                  </a:cubicBezTo>
                  <a:cubicBezTo>
                    <a:pt x="73" y="35"/>
                    <a:pt x="70" y="37"/>
                    <a:pt x="68" y="39"/>
                  </a:cubicBezTo>
                  <a:cubicBezTo>
                    <a:pt x="68" y="40"/>
                    <a:pt x="68" y="41"/>
                    <a:pt x="68" y="42"/>
                  </a:cubicBezTo>
                  <a:cubicBezTo>
                    <a:pt x="71" y="40"/>
                    <a:pt x="75" y="37"/>
                    <a:pt x="78" y="35"/>
                  </a:cubicBezTo>
                  <a:cubicBezTo>
                    <a:pt x="83" y="32"/>
                    <a:pt x="87" y="29"/>
                    <a:pt x="92" y="27"/>
                  </a:cubicBezTo>
                  <a:cubicBezTo>
                    <a:pt x="97" y="25"/>
                    <a:pt x="101" y="23"/>
                    <a:pt x="106" y="21"/>
                  </a:cubicBezTo>
                  <a:cubicBezTo>
                    <a:pt x="115" y="18"/>
                    <a:pt x="122" y="16"/>
                    <a:pt x="128" y="16"/>
                  </a:cubicBezTo>
                  <a:cubicBezTo>
                    <a:pt x="130" y="16"/>
                    <a:pt x="131" y="15"/>
                    <a:pt x="132" y="15"/>
                  </a:cubicBezTo>
                  <a:cubicBezTo>
                    <a:pt x="132" y="15"/>
                    <a:pt x="132" y="15"/>
                    <a:pt x="132" y="15"/>
                  </a:cubicBezTo>
                  <a:cubicBezTo>
                    <a:pt x="132" y="15"/>
                    <a:pt x="132" y="15"/>
                    <a:pt x="132" y="15"/>
                  </a:cubicBezTo>
                  <a:moveTo>
                    <a:pt x="105" y="0"/>
                  </a:moveTo>
                  <a:cubicBezTo>
                    <a:pt x="105" y="0"/>
                    <a:pt x="104" y="0"/>
                    <a:pt x="103" y="1"/>
                  </a:cubicBezTo>
                  <a:cubicBezTo>
                    <a:pt x="101" y="1"/>
                    <a:pt x="99" y="3"/>
                    <a:pt x="96" y="4"/>
                  </a:cubicBezTo>
                  <a:cubicBezTo>
                    <a:pt x="91" y="7"/>
                    <a:pt x="83" y="11"/>
                    <a:pt x="75" y="16"/>
                  </a:cubicBezTo>
                  <a:cubicBezTo>
                    <a:pt x="71" y="19"/>
                    <a:pt x="66" y="22"/>
                    <a:pt x="62" y="26"/>
                  </a:cubicBezTo>
                  <a:cubicBezTo>
                    <a:pt x="57" y="29"/>
                    <a:pt x="52" y="33"/>
                    <a:pt x="48" y="37"/>
                  </a:cubicBezTo>
                  <a:cubicBezTo>
                    <a:pt x="46" y="39"/>
                    <a:pt x="45" y="41"/>
                    <a:pt x="43" y="42"/>
                  </a:cubicBezTo>
                  <a:cubicBezTo>
                    <a:pt x="46" y="40"/>
                    <a:pt x="49" y="38"/>
                    <a:pt x="53" y="36"/>
                  </a:cubicBezTo>
                  <a:cubicBezTo>
                    <a:pt x="61" y="29"/>
                    <a:pt x="69" y="23"/>
                    <a:pt x="76" y="18"/>
                  </a:cubicBezTo>
                  <a:cubicBezTo>
                    <a:pt x="84" y="12"/>
                    <a:pt x="92" y="7"/>
                    <a:pt x="97" y="4"/>
                  </a:cubicBezTo>
                  <a:cubicBezTo>
                    <a:pt x="99" y="3"/>
                    <a:pt x="101" y="2"/>
                    <a:pt x="103" y="1"/>
                  </a:cubicBezTo>
                  <a:cubicBezTo>
                    <a:pt x="104" y="0"/>
                    <a:pt x="105" y="0"/>
                    <a:pt x="105" y="0"/>
                  </a:cubicBezTo>
                </a:path>
              </a:pathLst>
            </a:custGeom>
            <a:solidFill>
              <a:srgbClr val="5EC6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9" name="Freeform 540"/>
            <p:cNvSpPr/>
            <p:nvPr/>
          </p:nvSpPr>
          <p:spPr bwMode="auto">
            <a:xfrm>
              <a:off x="396875" y="7859713"/>
              <a:ext cx="2314575" cy="1187450"/>
            </a:xfrm>
            <a:custGeom>
              <a:avLst/>
              <a:gdLst>
                <a:gd name="T0" fmla="*/ 81 w 616"/>
                <a:gd name="T1" fmla="*/ 316 h 316"/>
                <a:gd name="T2" fmla="*/ 616 w 616"/>
                <a:gd name="T3" fmla="*/ 27 h 316"/>
                <a:gd name="T4" fmla="*/ 446 w 616"/>
                <a:gd name="T5" fmla="*/ 17 h 316"/>
                <a:gd name="T6" fmla="*/ 444 w 616"/>
                <a:gd name="T7" fmla="*/ 17 h 316"/>
                <a:gd name="T8" fmla="*/ 431 w 616"/>
                <a:gd name="T9" fmla="*/ 17 h 316"/>
                <a:gd name="T10" fmla="*/ 428 w 616"/>
                <a:gd name="T11" fmla="*/ 17 h 316"/>
                <a:gd name="T12" fmla="*/ 417 w 616"/>
                <a:gd name="T13" fmla="*/ 18 h 316"/>
                <a:gd name="T14" fmla="*/ 407 w 616"/>
                <a:gd name="T15" fmla="*/ 19 h 316"/>
                <a:gd name="T16" fmla="*/ 405 w 616"/>
                <a:gd name="T17" fmla="*/ 19 h 316"/>
                <a:gd name="T18" fmla="*/ 401 w 616"/>
                <a:gd name="T19" fmla="*/ 19 h 316"/>
                <a:gd name="T20" fmla="*/ 395 w 616"/>
                <a:gd name="T21" fmla="*/ 20 h 316"/>
                <a:gd name="T22" fmla="*/ 392 w 616"/>
                <a:gd name="T23" fmla="*/ 20 h 316"/>
                <a:gd name="T24" fmla="*/ 383 w 616"/>
                <a:gd name="T25" fmla="*/ 21 h 316"/>
                <a:gd name="T26" fmla="*/ 381 w 616"/>
                <a:gd name="T27" fmla="*/ 22 h 316"/>
                <a:gd name="T28" fmla="*/ 378 w 616"/>
                <a:gd name="T29" fmla="*/ 22 h 316"/>
                <a:gd name="T30" fmla="*/ 373 w 616"/>
                <a:gd name="T31" fmla="*/ 23 h 316"/>
                <a:gd name="T32" fmla="*/ 362 w 616"/>
                <a:gd name="T33" fmla="*/ 24 h 316"/>
                <a:gd name="T34" fmla="*/ 358 w 616"/>
                <a:gd name="T35" fmla="*/ 25 h 316"/>
                <a:gd name="T36" fmla="*/ 364 w 616"/>
                <a:gd name="T37" fmla="*/ 20 h 316"/>
                <a:gd name="T38" fmla="*/ 374 w 616"/>
                <a:gd name="T39" fmla="*/ 3 h 316"/>
                <a:gd name="T40" fmla="*/ 375 w 616"/>
                <a:gd name="T41" fmla="*/ 0 h 316"/>
                <a:gd name="T42" fmla="*/ 374 w 616"/>
                <a:gd name="T43" fmla="*/ 1 h 316"/>
                <a:gd name="T44" fmla="*/ 365 w 616"/>
                <a:gd name="T45" fmla="*/ 1 h 316"/>
                <a:gd name="T46" fmla="*/ 361 w 616"/>
                <a:gd name="T47" fmla="*/ 1 h 316"/>
                <a:gd name="T48" fmla="*/ 353 w 616"/>
                <a:gd name="T49" fmla="*/ 2 h 316"/>
                <a:gd name="T50" fmla="*/ 349 w 616"/>
                <a:gd name="T51" fmla="*/ 2 h 316"/>
                <a:gd name="T52" fmla="*/ 346 w 616"/>
                <a:gd name="T53" fmla="*/ 2 h 316"/>
                <a:gd name="T54" fmla="*/ 337 w 616"/>
                <a:gd name="T55" fmla="*/ 3 h 316"/>
                <a:gd name="T56" fmla="*/ 331 w 616"/>
                <a:gd name="T57" fmla="*/ 3 h 316"/>
                <a:gd name="T58" fmla="*/ 323 w 616"/>
                <a:gd name="T59" fmla="*/ 4 h 316"/>
                <a:gd name="T60" fmla="*/ 314 w 616"/>
                <a:gd name="T61" fmla="*/ 5 h 316"/>
                <a:gd name="T62" fmla="*/ 289 w 616"/>
                <a:gd name="T63" fmla="*/ 7 h 316"/>
                <a:gd name="T64" fmla="*/ 279 w 616"/>
                <a:gd name="T65" fmla="*/ 8 h 316"/>
                <a:gd name="T66" fmla="*/ 276 w 616"/>
                <a:gd name="T67" fmla="*/ 9 h 316"/>
                <a:gd name="T68" fmla="*/ 249 w 616"/>
                <a:gd name="T69" fmla="*/ 12 h 316"/>
                <a:gd name="T70" fmla="*/ 238 w 616"/>
                <a:gd name="T71" fmla="*/ 14 h 316"/>
                <a:gd name="T72" fmla="*/ 221 w 616"/>
                <a:gd name="T73" fmla="*/ 17 h 316"/>
                <a:gd name="T74" fmla="*/ 210 w 616"/>
                <a:gd name="T75" fmla="*/ 19 h 316"/>
                <a:gd name="T76" fmla="*/ 198 w 616"/>
                <a:gd name="T77" fmla="*/ 22 h 316"/>
                <a:gd name="T78" fmla="*/ 187 w 616"/>
                <a:gd name="T79" fmla="*/ 25 h 316"/>
                <a:gd name="T80" fmla="*/ 166 w 616"/>
                <a:gd name="T81" fmla="*/ 32 h 316"/>
                <a:gd name="T82" fmla="*/ 165 w 616"/>
                <a:gd name="T83" fmla="*/ 33 h 316"/>
                <a:gd name="T84" fmla="*/ 147 w 616"/>
                <a:gd name="T85" fmla="*/ 40 h 316"/>
                <a:gd name="T86" fmla="*/ 131 w 616"/>
                <a:gd name="T87" fmla="*/ 49 h 316"/>
                <a:gd name="T88" fmla="*/ 123 w 616"/>
                <a:gd name="T89" fmla="*/ 55 h 316"/>
                <a:gd name="T90" fmla="*/ 113 w 616"/>
                <a:gd name="T91" fmla="*/ 63 h 316"/>
                <a:gd name="T92" fmla="*/ 120 w 616"/>
                <a:gd name="T93" fmla="*/ 51 h 316"/>
                <a:gd name="T94" fmla="*/ 126 w 616"/>
                <a:gd name="T95" fmla="*/ 33 h 316"/>
                <a:gd name="T96" fmla="*/ 126 w 616"/>
                <a:gd name="T97" fmla="*/ 25 h 316"/>
                <a:gd name="T98" fmla="*/ 115 w 616"/>
                <a:gd name="T99" fmla="*/ 29 h 316"/>
                <a:gd name="T100" fmla="*/ 98 w 616"/>
                <a:gd name="T101" fmla="*/ 36 h 316"/>
                <a:gd name="T102" fmla="*/ 84 w 616"/>
                <a:gd name="T103" fmla="*/ 41 h 316"/>
                <a:gd name="T104" fmla="*/ 80 w 616"/>
                <a:gd name="T105" fmla="*/ 43 h 316"/>
                <a:gd name="T106" fmla="*/ 60 w 616"/>
                <a:gd name="T107" fmla="*/ 52 h 316"/>
                <a:gd name="T108" fmla="*/ 55 w 616"/>
                <a:gd name="T109" fmla="*/ 54 h 316"/>
                <a:gd name="T110" fmla="*/ 51 w 616"/>
                <a:gd name="T111" fmla="*/ 57 h 316"/>
                <a:gd name="T112" fmla="*/ 34 w 616"/>
                <a:gd name="T113" fmla="*/ 66 h 316"/>
                <a:gd name="T114" fmla="*/ 11 w 616"/>
                <a:gd name="T115" fmla="*/ 79 h 316"/>
                <a:gd name="T116" fmla="*/ 0 w 616"/>
                <a:gd name="T117" fmla="*/ 87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616" h="316">
                  <a:moveTo>
                    <a:pt x="0" y="87"/>
                  </a:moveTo>
                  <a:cubicBezTo>
                    <a:pt x="81" y="316"/>
                    <a:pt x="81" y="316"/>
                    <a:pt x="81" y="316"/>
                  </a:cubicBezTo>
                  <a:cubicBezTo>
                    <a:pt x="521" y="160"/>
                    <a:pt x="521" y="160"/>
                    <a:pt x="521" y="160"/>
                  </a:cubicBezTo>
                  <a:cubicBezTo>
                    <a:pt x="563" y="123"/>
                    <a:pt x="604" y="81"/>
                    <a:pt x="616" y="27"/>
                  </a:cubicBezTo>
                  <a:cubicBezTo>
                    <a:pt x="562" y="22"/>
                    <a:pt x="507" y="16"/>
                    <a:pt x="452" y="17"/>
                  </a:cubicBezTo>
                  <a:cubicBezTo>
                    <a:pt x="450" y="17"/>
                    <a:pt x="448" y="17"/>
                    <a:pt x="446" y="17"/>
                  </a:cubicBezTo>
                  <a:cubicBezTo>
                    <a:pt x="446" y="17"/>
                    <a:pt x="446" y="17"/>
                    <a:pt x="446" y="17"/>
                  </a:cubicBezTo>
                  <a:cubicBezTo>
                    <a:pt x="445" y="17"/>
                    <a:pt x="445" y="17"/>
                    <a:pt x="444" y="17"/>
                  </a:cubicBezTo>
                  <a:cubicBezTo>
                    <a:pt x="444" y="17"/>
                    <a:pt x="444" y="17"/>
                    <a:pt x="444" y="17"/>
                  </a:cubicBezTo>
                  <a:cubicBezTo>
                    <a:pt x="440" y="17"/>
                    <a:pt x="435" y="17"/>
                    <a:pt x="431" y="17"/>
                  </a:cubicBezTo>
                  <a:cubicBezTo>
                    <a:pt x="430" y="17"/>
                    <a:pt x="429" y="17"/>
                    <a:pt x="428" y="17"/>
                  </a:cubicBezTo>
                  <a:cubicBezTo>
                    <a:pt x="428" y="17"/>
                    <a:pt x="428" y="17"/>
                    <a:pt x="428" y="17"/>
                  </a:cubicBezTo>
                  <a:cubicBezTo>
                    <a:pt x="425" y="18"/>
                    <a:pt x="422" y="18"/>
                    <a:pt x="419" y="18"/>
                  </a:cubicBezTo>
                  <a:cubicBezTo>
                    <a:pt x="418" y="18"/>
                    <a:pt x="418" y="18"/>
                    <a:pt x="417" y="18"/>
                  </a:cubicBezTo>
                  <a:cubicBezTo>
                    <a:pt x="417" y="18"/>
                    <a:pt x="417" y="18"/>
                    <a:pt x="417" y="18"/>
                  </a:cubicBezTo>
                  <a:cubicBezTo>
                    <a:pt x="414" y="18"/>
                    <a:pt x="410" y="19"/>
                    <a:pt x="407" y="19"/>
                  </a:cubicBezTo>
                  <a:cubicBezTo>
                    <a:pt x="406" y="19"/>
                    <a:pt x="406" y="19"/>
                    <a:pt x="405" y="19"/>
                  </a:cubicBezTo>
                  <a:cubicBezTo>
                    <a:pt x="405" y="19"/>
                    <a:pt x="405" y="19"/>
                    <a:pt x="405" y="19"/>
                  </a:cubicBezTo>
                  <a:cubicBezTo>
                    <a:pt x="404" y="19"/>
                    <a:pt x="404" y="19"/>
                    <a:pt x="403" y="19"/>
                  </a:cubicBezTo>
                  <a:cubicBezTo>
                    <a:pt x="402" y="19"/>
                    <a:pt x="401" y="19"/>
                    <a:pt x="401" y="19"/>
                  </a:cubicBezTo>
                  <a:cubicBezTo>
                    <a:pt x="399" y="20"/>
                    <a:pt x="397" y="20"/>
                    <a:pt x="395" y="20"/>
                  </a:cubicBezTo>
                  <a:cubicBezTo>
                    <a:pt x="395" y="20"/>
                    <a:pt x="395" y="20"/>
                    <a:pt x="395" y="20"/>
                  </a:cubicBezTo>
                  <a:cubicBezTo>
                    <a:pt x="394" y="20"/>
                    <a:pt x="394" y="20"/>
                    <a:pt x="394" y="20"/>
                  </a:cubicBezTo>
                  <a:cubicBezTo>
                    <a:pt x="393" y="20"/>
                    <a:pt x="392" y="20"/>
                    <a:pt x="392" y="20"/>
                  </a:cubicBezTo>
                  <a:cubicBezTo>
                    <a:pt x="389" y="21"/>
                    <a:pt x="387" y="21"/>
                    <a:pt x="384" y="21"/>
                  </a:cubicBezTo>
                  <a:cubicBezTo>
                    <a:pt x="384" y="21"/>
                    <a:pt x="383" y="21"/>
                    <a:pt x="383" y="21"/>
                  </a:cubicBezTo>
                  <a:cubicBezTo>
                    <a:pt x="382" y="21"/>
                    <a:pt x="382" y="21"/>
                    <a:pt x="382" y="21"/>
                  </a:cubicBezTo>
                  <a:cubicBezTo>
                    <a:pt x="381" y="22"/>
                    <a:pt x="381" y="22"/>
                    <a:pt x="381" y="22"/>
                  </a:cubicBezTo>
                  <a:cubicBezTo>
                    <a:pt x="380" y="22"/>
                    <a:pt x="380" y="22"/>
                    <a:pt x="379" y="22"/>
                  </a:cubicBezTo>
                  <a:cubicBezTo>
                    <a:pt x="378" y="22"/>
                    <a:pt x="378" y="22"/>
                    <a:pt x="378" y="22"/>
                  </a:cubicBezTo>
                  <a:cubicBezTo>
                    <a:pt x="377" y="22"/>
                    <a:pt x="375" y="22"/>
                    <a:pt x="373" y="23"/>
                  </a:cubicBezTo>
                  <a:cubicBezTo>
                    <a:pt x="373" y="23"/>
                    <a:pt x="373" y="23"/>
                    <a:pt x="373" y="23"/>
                  </a:cubicBezTo>
                  <a:cubicBezTo>
                    <a:pt x="371" y="23"/>
                    <a:pt x="369" y="23"/>
                    <a:pt x="367" y="24"/>
                  </a:cubicBezTo>
                  <a:cubicBezTo>
                    <a:pt x="366" y="24"/>
                    <a:pt x="364" y="24"/>
                    <a:pt x="362" y="24"/>
                  </a:cubicBezTo>
                  <a:cubicBezTo>
                    <a:pt x="361" y="25"/>
                    <a:pt x="360" y="25"/>
                    <a:pt x="359" y="25"/>
                  </a:cubicBezTo>
                  <a:cubicBezTo>
                    <a:pt x="358" y="25"/>
                    <a:pt x="358" y="25"/>
                    <a:pt x="358" y="25"/>
                  </a:cubicBezTo>
                  <a:cubicBezTo>
                    <a:pt x="359" y="25"/>
                    <a:pt x="359" y="24"/>
                    <a:pt x="360" y="24"/>
                  </a:cubicBezTo>
                  <a:cubicBezTo>
                    <a:pt x="361" y="23"/>
                    <a:pt x="363" y="21"/>
                    <a:pt x="364" y="20"/>
                  </a:cubicBezTo>
                  <a:cubicBezTo>
                    <a:pt x="364" y="19"/>
                    <a:pt x="364" y="19"/>
                    <a:pt x="364" y="19"/>
                  </a:cubicBezTo>
                  <a:cubicBezTo>
                    <a:pt x="368" y="15"/>
                    <a:pt x="372" y="9"/>
                    <a:pt x="374" y="3"/>
                  </a:cubicBezTo>
                  <a:cubicBezTo>
                    <a:pt x="374" y="3"/>
                    <a:pt x="374" y="3"/>
                    <a:pt x="374" y="3"/>
                  </a:cubicBezTo>
                  <a:cubicBezTo>
                    <a:pt x="374" y="2"/>
                    <a:pt x="374" y="1"/>
                    <a:pt x="375" y="0"/>
                  </a:cubicBezTo>
                  <a:cubicBezTo>
                    <a:pt x="374" y="0"/>
                    <a:pt x="374" y="0"/>
                    <a:pt x="374" y="0"/>
                  </a:cubicBezTo>
                  <a:cubicBezTo>
                    <a:pt x="374" y="1"/>
                    <a:pt x="374" y="1"/>
                    <a:pt x="374" y="1"/>
                  </a:cubicBezTo>
                  <a:cubicBezTo>
                    <a:pt x="374" y="1"/>
                    <a:pt x="373" y="1"/>
                    <a:pt x="372" y="1"/>
                  </a:cubicBezTo>
                  <a:cubicBezTo>
                    <a:pt x="370" y="1"/>
                    <a:pt x="368" y="1"/>
                    <a:pt x="365" y="1"/>
                  </a:cubicBezTo>
                  <a:cubicBezTo>
                    <a:pt x="364" y="1"/>
                    <a:pt x="363" y="1"/>
                    <a:pt x="361" y="1"/>
                  </a:cubicBezTo>
                  <a:cubicBezTo>
                    <a:pt x="361" y="1"/>
                    <a:pt x="361" y="1"/>
                    <a:pt x="361" y="1"/>
                  </a:cubicBezTo>
                  <a:cubicBezTo>
                    <a:pt x="360" y="1"/>
                    <a:pt x="359" y="1"/>
                    <a:pt x="358" y="1"/>
                  </a:cubicBezTo>
                  <a:cubicBezTo>
                    <a:pt x="356" y="1"/>
                    <a:pt x="354" y="2"/>
                    <a:pt x="353" y="2"/>
                  </a:cubicBezTo>
                  <a:cubicBezTo>
                    <a:pt x="352" y="2"/>
                    <a:pt x="351" y="2"/>
                    <a:pt x="350" y="2"/>
                  </a:cubicBezTo>
                  <a:cubicBezTo>
                    <a:pt x="349" y="2"/>
                    <a:pt x="349" y="2"/>
                    <a:pt x="349" y="2"/>
                  </a:cubicBezTo>
                  <a:cubicBezTo>
                    <a:pt x="349" y="2"/>
                    <a:pt x="349" y="2"/>
                    <a:pt x="349" y="2"/>
                  </a:cubicBezTo>
                  <a:cubicBezTo>
                    <a:pt x="348" y="2"/>
                    <a:pt x="347" y="2"/>
                    <a:pt x="346" y="2"/>
                  </a:cubicBezTo>
                  <a:cubicBezTo>
                    <a:pt x="343" y="2"/>
                    <a:pt x="340" y="2"/>
                    <a:pt x="337" y="3"/>
                  </a:cubicBezTo>
                  <a:cubicBezTo>
                    <a:pt x="337" y="3"/>
                    <a:pt x="337" y="3"/>
                    <a:pt x="337" y="3"/>
                  </a:cubicBezTo>
                  <a:cubicBezTo>
                    <a:pt x="336" y="3"/>
                    <a:pt x="335" y="3"/>
                    <a:pt x="334" y="3"/>
                  </a:cubicBezTo>
                  <a:cubicBezTo>
                    <a:pt x="333" y="3"/>
                    <a:pt x="332" y="3"/>
                    <a:pt x="331" y="3"/>
                  </a:cubicBezTo>
                  <a:cubicBezTo>
                    <a:pt x="330" y="3"/>
                    <a:pt x="328" y="3"/>
                    <a:pt x="327" y="4"/>
                  </a:cubicBezTo>
                  <a:cubicBezTo>
                    <a:pt x="326" y="4"/>
                    <a:pt x="324" y="4"/>
                    <a:pt x="323" y="4"/>
                  </a:cubicBezTo>
                  <a:cubicBezTo>
                    <a:pt x="322" y="4"/>
                    <a:pt x="322" y="4"/>
                    <a:pt x="321" y="4"/>
                  </a:cubicBezTo>
                  <a:cubicBezTo>
                    <a:pt x="318" y="4"/>
                    <a:pt x="316" y="4"/>
                    <a:pt x="314" y="5"/>
                  </a:cubicBezTo>
                  <a:cubicBezTo>
                    <a:pt x="312" y="5"/>
                    <a:pt x="311" y="5"/>
                    <a:pt x="310" y="5"/>
                  </a:cubicBezTo>
                  <a:cubicBezTo>
                    <a:pt x="303" y="6"/>
                    <a:pt x="296" y="6"/>
                    <a:pt x="289" y="7"/>
                  </a:cubicBezTo>
                  <a:cubicBezTo>
                    <a:pt x="286" y="7"/>
                    <a:pt x="283" y="8"/>
                    <a:pt x="280" y="8"/>
                  </a:cubicBezTo>
                  <a:cubicBezTo>
                    <a:pt x="279" y="8"/>
                    <a:pt x="279" y="8"/>
                    <a:pt x="279" y="8"/>
                  </a:cubicBezTo>
                  <a:cubicBezTo>
                    <a:pt x="279" y="8"/>
                    <a:pt x="278" y="8"/>
                    <a:pt x="278" y="8"/>
                  </a:cubicBezTo>
                  <a:cubicBezTo>
                    <a:pt x="277" y="9"/>
                    <a:pt x="277" y="9"/>
                    <a:pt x="276" y="9"/>
                  </a:cubicBezTo>
                  <a:cubicBezTo>
                    <a:pt x="270" y="9"/>
                    <a:pt x="263" y="10"/>
                    <a:pt x="257" y="11"/>
                  </a:cubicBezTo>
                  <a:cubicBezTo>
                    <a:pt x="254" y="11"/>
                    <a:pt x="252" y="12"/>
                    <a:pt x="249" y="12"/>
                  </a:cubicBezTo>
                  <a:cubicBezTo>
                    <a:pt x="248" y="12"/>
                    <a:pt x="247" y="13"/>
                    <a:pt x="246" y="13"/>
                  </a:cubicBezTo>
                  <a:cubicBezTo>
                    <a:pt x="243" y="13"/>
                    <a:pt x="240" y="13"/>
                    <a:pt x="238" y="14"/>
                  </a:cubicBezTo>
                  <a:cubicBezTo>
                    <a:pt x="237" y="14"/>
                    <a:pt x="236" y="14"/>
                    <a:pt x="235" y="14"/>
                  </a:cubicBezTo>
                  <a:cubicBezTo>
                    <a:pt x="230" y="15"/>
                    <a:pt x="226" y="16"/>
                    <a:pt x="221" y="17"/>
                  </a:cubicBezTo>
                  <a:cubicBezTo>
                    <a:pt x="220" y="17"/>
                    <a:pt x="219" y="17"/>
                    <a:pt x="217" y="18"/>
                  </a:cubicBezTo>
                  <a:cubicBezTo>
                    <a:pt x="215" y="18"/>
                    <a:pt x="213" y="18"/>
                    <a:pt x="210" y="19"/>
                  </a:cubicBezTo>
                  <a:cubicBezTo>
                    <a:pt x="209" y="19"/>
                    <a:pt x="208" y="20"/>
                    <a:pt x="206" y="20"/>
                  </a:cubicBezTo>
                  <a:cubicBezTo>
                    <a:pt x="203" y="21"/>
                    <a:pt x="200" y="21"/>
                    <a:pt x="198" y="22"/>
                  </a:cubicBezTo>
                  <a:cubicBezTo>
                    <a:pt x="195" y="23"/>
                    <a:pt x="193" y="23"/>
                    <a:pt x="191" y="24"/>
                  </a:cubicBezTo>
                  <a:cubicBezTo>
                    <a:pt x="190" y="24"/>
                    <a:pt x="188" y="25"/>
                    <a:pt x="187" y="25"/>
                  </a:cubicBezTo>
                  <a:cubicBezTo>
                    <a:pt x="181" y="27"/>
                    <a:pt x="175" y="28"/>
                    <a:pt x="170" y="31"/>
                  </a:cubicBezTo>
                  <a:cubicBezTo>
                    <a:pt x="169" y="31"/>
                    <a:pt x="167" y="31"/>
                    <a:pt x="166" y="32"/>
                  </a:cubicBezTo>
                  <a:cubicBezTo>
                    <a:pt x="166" y="32"/>
                    <a:pt x="166" y="32"/>
                    <a:pt x="166" y="32"/>
                  </a:cubicBezTo>
                  <a:cubicBezTo>
                    <a:pt x="165" y="33"/>
                    <a:pt x="165" y="33"/>
                    <a:pt x="165" y="33"/>
                  </a:cubicBezTo>
                  <a:cubicBezTo>
                    <a:pt x="163" y="33"/>
                    <a:pt x="162" y="34"/>
                    <a:pt x="160" y="34"/>
                  </a:cubicBezTo>
                  <a:cubicBezTo>
                    <a:pt x="156" y="36"/>
                    <a:pt x="151" y="38"/>
                    <a:pt x="147" y="40"/>
                  </a:cubicBezTo>
                  <a:cubicBezTo>
                    <a:pt x="143" y="42"/>
                    <a:pt x="140" y="44"/>
                    <a:pt x="137" y="46"/>
                  </a:cubicBezTo>
                  <a:cubicBezTo>
                    <a:pt x="135" y="47"/>
                    <a:pt x="133" y="48"/>
                    <a:pt x="131" y="49"/>
                  </a:cubicBezTo>
                  <a:cubicBezTo>
                    <a:pt x="129" y="51"/>
                    <a:pt x="126" y="53"/>
                    <a:pt x="123" y="55"/>
                  </a:cubicBezTo>
                  <a:cubicBezTo>
                    <a:pt x="123" y="55"/>
                    <a:pt x="123" y="55"/>
                    <a:pt x="123" y="55"/>
                  </a:cubicBezTo>
                  <a:cubicBezTo>
                    <a:pt x="122" y="56"/>
                    <a:pt x="121" y="57"/>
                    <a:pt x="120" y="57"/>
                  </a:cubicBezTo>
                  <a:cubicBezTo>
                    <a:pt x="117" y="59"/>
                    <a:pt x="115" y="61"/>
                    <a:pt x="113" y="63"/>
                  </a:cubicBezTo>
                  <a:cubicBezTo>
                    <a:pt x="115" y="61"/>
                    <a:pt x="117" y="58"/>
                    <a:pt x="119" y="54"/>
                  </a:cubicBezTo>
                  <a:cubicBezTo>
                    <a:pt x="119" y="53"/>
                    <a:pt x="120" y="52"/>
                    <a:pt x="120" y="51"/>
                  </a:cubicBezTo>
                  <a:cubicBezTo>
                    <a:pt x="121" y="50"/>
                    <a:pt x="121" y="49"/>
                    <a:pt x="122" y="48"/>
                  </a:cubicBezTo>
                  <a:cubicBezTo>
                    <a:pt x="124" y="43"/>
                    <a:pt x="125" y="38"/>
                    <a:pt x="126" y="33"/>
                  </a:cubicBezTo>
                  <a:cubicBezTo>
                    <a:pt x="126" y="33"/>
                    <a:pt x="126" y="33"/>
                    <a:pt x="126" y="33"/>
                  </a:cubicBezTo>
                  <a:cubicBezTo>
                    <a:pt x="126" y="30"/>
                    <a:pt x="127" y="27"/>
                    <a:pt x="126" y="25"/>
                  </a:cubicBezTo>
                  <a:cubicBezTo>
                    <a:pt x="126" y="25"/>
                    <a:pt x="125" y="25"/>
                    <a:pt x="123" y="26"/>
                  </a:cubicBezTo>
                  <a:cubicBezTo>
                    <a:pt x="121" y="27"/>
                    <a:pt x="119" y="28"/>
                    <a:pt x="115" y="29"/>
                  </a:cubicBezTo>
                  <a:cubicBezTo>
                    <a:pt x="114" y="29"/>
                    <a:pt x="113" y="30"/>
                    <a:pt x="112" y="30"/>
                  </a:cubicBezTo>
                  <a:cubicBezTo>
                    <a:pt x="108" y="32"/>
                    <a:pt x="103" y="34"/>
                    <a:pt x="98" y="36"/>
                  </a:cubicBezTo>
                  <a:cubicBezTo>
                    <a:pt x="96" y="36"/>
                    <a:pt x="95" y="37"/>
                    <a:pt x="94" y="37"/>
                  </a:cubicBezTo>
                  <a:cubicBezTo>
                    <a:pt x="91" y="39"/>
                    <a:pt x="87" y="40"/>
                    <a:pt x="84" y="41"/>
                  </a:cubicBezTo>
                  <a:cubicBezTo>
                    <a:pt x="84" y="42"/>
                    <a:pt x="84" y="42"/>
                    <a:pt x="84" y="42"/>
                  </a:cubicBezTo>
                  <a:cubicBezTo>
                    <a:pt x="82" y="42"/>
                    <a:pt x="81" y="43"/>
                    <a:pt x="80" y="43"/>
                  </a:cubicBezTo>
                  <a:cubicBezTo>
                    <a:pt x="73" y="46"/>
                    <a:pt x="67" y="49"/>
                    <a:pt x="63" y="51"/>
                  </a:cubicBezTo>
                  <a:cubicBezTo>
                    <a:pt x="62" y="51"/>
                    <a:pt x="61" y="52"/>
                    <a:pt x="60" y="52"/>
                  </a:cubicBezTo>
                  <a:cubicBezTo>
                    <a:pt x="59" y="52"/>
                    <a:pt x="58" y="53"/>
                    <a:pt x="57" y="53"/>
                  </a:cubicBezTo>
                  <a:cubicBezTo>
                    <a:pt x="56" y="54"/>
                    <a:pt x="55" y="54"/>
                    <a:pt x="55" y="54"/>
                  </a:cubicBezTo>
                  <a:cubicBezTo>
                    <a:pt x="54" y="55"/>
                    <a:pt x="54" y="55"/>
                    <a:pt x="54" y="55"/>
                  </a:cubicBezTo>
                  <a:cubicBezTo>
                    <a:pt x="53" y="55"/>
                    <a:pt x="52" y="56"/>
                    <a:pt x="51" y="57"/>
                  </a:cubicBezTo>
                  <a:cubicBezTo>
                    <a:pt x="46" y="59"/>
                    <a:pt x="42" y="61"/>
                    <a:pt x="37" y="64"/>
                  </a:cubicBezTo>
                  <a:cubicBezTo>
                    <a:pt x="36" y="65"/>
                    <a:pt x="35" y="65"/>
                    <a:pt x="34" y="66"/>
                  </a:cubicBezTo>
                  <a:cubicBezTo>
                    <a:pt x="31" y="68"/>
                    <a:pt x="28" y="69"/>
                    <a:pt x="25" y="71"/>
                  </a:cubicBezTo>
                  <a:cubicBezTo>
                    <a:pt x="20" y="74"/>
                    <a:pt x="16" y="77"/>
                    <a:pt x="11" y="79"/>
                  </a:cubicBezTo>
                  <a:cubicBezTo>
                    <a:pt x="10" y="80"/>
                    <a:pt x="9" y="81"/>
                    <a:pt x="8" y="82"/>
                  </a:cubicBezTo>
                  <a:cubicBezTo>
                    <a:pt x="5" y="83"/>
                    <a:pt x="2" y="85"/>
                    <a:pt x="0" y="87"/>
                  </a:cubicBezTo>
                </a:path>
              </a:pathLst>
            </a:custGeom>
            <a:solidFill>
              <a:srgbClr val="99CA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0" name="Freeform 541"/>
            <p:cNvSpPr/>
            <p:nvPr/>
          </p:nvSpPr>
          <p:spPr bwMode="auto">
            <a:xfrm>
              <a:off x="482600" y="8016876"/>
              <a:ext cx="1958975" cy="992188"/>
            </a:xfrm>
            <a:custGeom>
              <a:avLst/>
              <a:gdLst>
                <a:gd name="T0" fmla="*/ 52 w 521"/>
                <a:gd name="T1" fmla="*/ 252 h 264"/>
                <a:gd name="T2" fmla="*/ 59 w 521"/>
                <a:gd name="T3" fmla="*/ 252 h 264"/>
                <a:gd name="T4" fmla="*/ 43 w 521"/>
                <a:gd name="T5" fmla="*/ 220 h 264"/>
                <a:gd name="T6" fmla="*/ 53 w 521"/>
                <a:gd name="T7" fmla="*/ 196 h 264"/>
                <a:gd name="T8" fmla="*/ 88 w 521"/>
                <a:gd name="T9" fmla="*/ 170 h 264"/>
                <a:gd name="T10" fmla="*/ 129 w 521"/>
                <a:gd name="T11" fmla="*/ 150 h 264"/>
                <a:gd name="T12" fmla="*/ 136 w 521"/>
                <a:gd name="T13" fmla="*/ 148 h 264"/>
                <a:gd name="T14" fmla="*/ 147 w 521"/>
                <a:gd name="T15" fmla="*/ 147 h 264"/>
                <a:gd name="T16" fmla="*/ 154 w 521"/>
                <a:gd name="T17" fmla="*/ 147 h 264"/>
                <a:gd name="T18" fmla="*/ 159 w 521"/>
                <a:gd name="T19" fmla="*/ 148 h 264"/>
                <a:gd name="T20" fmla="*/ 191 w 521"/>
                <a:gd name="T21" fmla="*/ 162 h 264"/>
                <a:gd name="T22" fmla="*/ 223 w 521"/>
                <a:gd name="T23" fmla="*/ 197 h 264"/>
                <a:gd name="T24" fmla="*/ 211 w 521"/>
                <a:gd name="T25" fmla="*/ 166 h 264"/>
                <a:gd name="T26" fmla="*/ 203 w 521"/>
                <a:gd name="T27" fmla="*/ 152 h 264"/>
                <a:gd name="T28" fmla="*/ 196 w 521"/>
                <a:gd name="T29" fmla="*/ 134 h 264"/>
                <a:gd name="T30" fmla="*/ 198 w 521"/>
                <a:gd name="T31" fmla="*/ 123 h 264"/>
                <a:gd name="T32" fmla="*/ 225 w 521"/>
                <a:gd name="T33" fmla="*/ 100 h 264"/>
                <a:gd name="T34" fmla="*/ 255 w 521"/>
                <a:gd name="T35" fmla="*/ 90 h 264"/>
                <a:gd name="T36" fmla="*/ 291 w 521"/>
                <a:gd name="T37" fmla="*/ 80 h 264"/>
                <a:gd name="T38" fmla="*/ 395 w 521"/>
                <a:gd name="T39" fmla="*/ 91 h 264"/>
                <a:gd name="T40" fmla="*/ 402 w 521"/>
                <a:gd name="T41" fmla="*/ 52 h 264"/>
                <a:gd name="T42" fmla="*/ 428 w 521"/>
                <a:gd name="T43" fmla="*/ 37 h 264"/>
                <a:gd name="T44" fmla="*/ 521 w 521"/>
                <a:gd name="T45" fmla="*/ 6 h 264"/>
                <a:gd name="T46" fmla="*/ 447 w 521"/>
                <a:gd name="T47" fmla="*/ 20 h 264"/>
                <a:gd name="T48" fmla="*/ 390 w 521"/>
                <a:gd name="T49" fmla="*/ 35 h 264"/>
                <a:gd name="T50" fmla="*/ 329 w 521"/>
                <a:gd name="T51" fmla="*/ 54 h 264"/>
                <a:gd name="T52" fmla="*/ 308 w 521"/>
                <a:gd name="T53" fmla="*/ 38 h 264"/>
                <a:gd name="T54" fmla="*/ 299 w 521"/>
                <a:gd name="T55" fmla="*/ 23 h 264"/>
                <a:gd name="T56" fmla="*/ 293 w 521"/>
                <a:gd name="T57" fmla="*/ 38 h 264"/>
                <a:gd name="T58" fmla="*/ 273 w 521"/>
                <a:gd name="T59" fmla="*/ 64 h 264"/>
                <a:gd name="T60" fmla="*/ 243 w 521"/>
                <a:gd name="T61" fmla="*/ 79 h 264"/>
                <a:gd name="T62" fmla="*/ 177 w 521"/>
                <a:gd name="T63" fmla="*/ 95 h 264"/>
                <a:gd name="T64" fmla="*/ 169 w 521"/>
                <a:gd name="T65" fmla="*/ 92 h 264"/>
                <a:gd name="T66" fmla="*/ 155 w 521"/>
                <a:gd name="T67" fmla="*/ 82 h 264"/>
                <a:gd name="T68" fmla="*/ 145 w 521"/>
                <a:gd name="T69" fmla="*/ 72 h 264"/>
                <a:gd name="T70" fmla="*/ 137 w 521"/>
                <a:gd name="T71" fmla="*/ 64 h 264"/>
                <a:gd name="T72" fmla="*/ 131 w 521"/>
                <a:gd name="T73" fmla="*/ 60 h 264"/>
                <a:gd name="T74" fmla="*/ 134 w 521"/>
                <a:gd name="T75" fmla="*/ 63 h 264"/>
                <a:gd name="T76" fmla="*/ 136 w 521"/>
                <a:gd name="T77" fmla="*/ 67 h 264"/>
                <a:gd name="T78" fmla="*/ 139 w 521"/>
                <a:gd name="T79" fmla="*/ 96 h 264"/>
                <a:gd name="T80" fmla="*/ 137 w 521"/>
                <a:gd name="T81" fmla="*/ 101 h 264"/>
                <a:gd name="T82" fmla="*/ 135 w 521"/>
                <a:gd name="T83" fmla="*/ 109 h 264"/>
                <a:gd name="T84" fmla="*/ 134 w 521"/>
                <a:gd name="T85" fmla="*/ 111 h 264"/>
                <a:gd name="T86" fmla="*/ 131 w 521"/>
                <a:gd name="T87" fmla="*/ 117 h 264"/>
                <a:gd name="T88" fmla="*/ 102 w 521"/>
                <a:gd name="T89" fmla="*/ 149 h 264"/>
                <a:gd name="T90" fmla="*/ 83 w 521"/>
                <a:gd name="T91" fmla="*/ 162 h 264"/>
                <a:gd name="T92" fmla="*/ 77 w 521"/>
                <a:gd name="T93" fmla="*/ 166 h 264"/>
                <a:gd name="T94" fmla="*/ 54 w 521"/>
                <a:gd name="T95" fmla="*/ 175 h 264"/>
                <a:gd name="T96" fmla="*/ 34 w 521"/>
                <a:gd name="T97" fmla="*/ 173 h 264"/>
                <a:gd name="T98" fmla="*/ 24 w 521"/>
                <a:gd name="T99" fmla="*/ 159 h 264"/>
                <a:gd name="T100" fmla="*/ 22 w 521"/>
                <a:gd name="T101" fmla="*/ 155 h 264"/>
                <a:gd name="T102" fmla="*/ 19 w 521"/>
                <a:gd name="T103" fmla="*/ 136 h 264"/>
                <a:gd name="T104" fmla="*/ 17 w 521"/>
                <a:gd name="T105" fmla="*/ 123 h 264"/>
                <a:gd name="T106" fmla="*/ 16 w 521"/>
                <a:gd name="T107" fmla="*/ 105 h 264"/>
                <a:gd name="T108" fmla="*/ 16 w 521"/>
                <a:gd name="T109" fmla="*/ 91 h 264"/>
                <a:gd name="T110" fmla="*/ 10 w 521"/>
                <a:gd name="T111" fmla="*/ 93 h 264"/>
                <a:gd name="T112" fmla="*/ 1 w 521"/>
                <a:gd name="T113" fmla="*/ 108 h 2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521" h="264">
                  <a:moveTo>
                    <a:pt x="0" y="110"/>
                  </a:moveTo>
                  <a:cubicBezTo>
                    <a:pt x="49" y="247"/>
                    <a:pt x="49" y="247"/>
                    <a:pt x="49" y="247"/>
                  </a:cubicBezTo>
                  <a:cubicBezTo>
                    <a:pt x="50" y="249"/>
                    <a:pt x="51" y="250"/>
                    <a:pt x="52" y="252"/>
                  </a:cubicBezTo>
                  <a:cubicBezTo>
                    <a:pt x="53" y="253"/>
                    <a:pt x="54" y="255"/>
                    <a:pt x="55" y="256"/>
                  </a:cubicBezTo>
                  <a:cubicBezTo>
                    <a:pt x="57" y="259"/>
                    <a:pt x="59" y="261"/>
                    <a:pt x="61" y="264"/>
                  </a:cubicBezTo>
                  <a:cubicBezTo>
                    <a:pt x="61" y="260"/>
                    <a:pt x="60" y="256"/>
                    <a:pt x="59" y="252"/>
                  </a:cubicBezTo>
                  <a:cubicBezTo>
                    <a:pt x="59" y="251"/>
                    <a:pt x="59" y="251"/>
                    <a:pt x="59" y="251"/>
                  </a:cubicBezTo>
                  <a:cubicBezTo>
                    <a:pt x="56" y="243"/>
                    <a:pt x="53" y="235"/>
                    <a:pt x="47" y="227"/>
                  </a:cubicBezTo>
                  <a:cubicBezTo>
                    <a:pt x="46" y="225"/>
                    <a:pt x="44" y="222"/>
                    <a:pt x="43" y="220"/>
                  </a:cubicBezTo>
                  <a:cubicBezTo>
                    <a:pt x="42" y="218"/>
                    <a:pt x="42" y="216"/>
                    <a:pt x="42" y="215"/>
                  </a:cubicBezTo>
                  <a:cubicBezTo>
                    <a:pt x="41" y="208"/>
                    <a:pt x="44" y="204"/>
                    <a:pt x="50" y="199"/>
                  </a:cubicBezTo>
                  <a:cubicBezTo>
                    <a:pt x="51" y="198"/>
                    <a:pt x="52" y="197"/>
                    <a:pt x="53" y="196"/>
                  </a:cubicBezTo>
                  <a:cubicBezTo>
                    <a:pt x="55" y="195"/>
                    <a:pt x="57" y="193"/>
                    <a:pt x="59" y="192"/>
                  </a:cubicBezTo>
                  <a:cubicBezTo>
                    <a:pt x="59" y="191"/>
                    <a:pt x="60" y="191"/>
                    <a:pt x="60" y="190"/>
                  </a:cubicBezTo>
                  <a:cubicBezTo>
                    <a:pt x="68" y="184"/>
                    <a:pt x="78" y="177"/>
                    <a:pt x="88" y="170"/>
                  </a:cubicBezTo>
                  <a:cubicBezTo>
                    <a:pt x="90" y="168"/>
                    <a:pt x="92" y="167"/>
                    <a:pt x="94" y="166"/>
                  </a:cubicBezTo>
                  <a:cubicBezTo>
                    <a:pt x="96" y="165"/>
                    <a:pt x="97" y="164"/>
                    <a:pt x="99" y="163"/>
                  </a:cubicBezTo>
                  <a:cubicBezTo>
                    <a:pt x="109" y="157"/>
                    <a:pt x="119" y="153"/>
                    <a:pt x="129" y="150"/>
                  </a:cubicBezTo>
                  <a:cubicBezTo>
                    <a:pt x="129" y="150"/>
                    <a:pt x="129" y="150"/>
                    <a:pt x="129" y="150"/>
                  </a:cubicBezTo>
                  <a:cubicBezTo>
                    <a:pt x="130" y="150"/>
                    <a:pt x="130" y="150"/>
                    <a:pt x="130" y="150"/>
                  </a:cubicBezTo>
                  <a:cubicBezTo>
                    <a:pt x="132" y="149"/>
                    <a:pt x="134" y="148"/>
                    <a:pt x="136" y="148"/>
                  </a:cubicBezTo>
                  <a:cubicBezTo>
                    <a:pt x="138" y="147"/>
                    <a:pt x="140" y="147"/>
                    <a:pt x="142" y="147"/>
                  </a:cubicBezTo>
                  <a:cubicBezTo>
                    <a:pt x="143" y="147"/>
                    <a:pt x="145" y="147"/>
                    <a:pt x="146" y="147"/>
                  </a:cubicBezTo>
                  <a:cubicBezTo>
                    <a:pt x="147" y="147"/>
                    <a:pt x="147" y="147"/>
                    <a:pt x="147" y="147"/>
                  </a:cubicBezTo>
                  <a:cubicBezTo>
                    <a:pt x="147" y="147"/>
                    <a:pt x="148" y="147"/>
                    <a:pt x="148" y="147"/>
                  </a:cubicBezTo>
                  <a:cubicBezTo>
                    <a:pt x="149" y="147"/>
                    <a:pt x="149" y="147"/>
                    <a:pt x="149" y="147"/>
                  </a:cubicBezTo>
                  <a:cubicBezTo>
                    <a:pt x="151" y="147"/>
                    <a:pt x="152" y="147"/>
                    <a:pt x="154" y="147"/>
                  </a:cubicBezTo>
                  <a:cubicBezTo>
                    <a:pt x="154" y="147"/>
                    <a:pt x="154" y="147"/>
                    <a:pt x="154" y="147"/>
                  </a:cubicBezTo>
                  <a:cubicBezTo>
                    <a:pt x="156" y="147"/>
                    <a:pt x="157" y="147"/>
                    <a:pt x="159" y="147"/>
                  </a:cubicBezTo>
                  <a:cubicBezTo>
                    <a:pt x="159" y="148"/>
                    <a:pt x="159" y="148"/>
                    <a:pt x="159" y="148"/>
                  </a:cubicBezTo>
                  <a:cubicBezTo>
                    <a:pt x="161" y="148"/>
                    <a:pt x="162" y="148"/>
                    <a:pt x="164" y="149"/>
                  </a:cubicBezTo>
                  <a:cubicBezTo>
                    <a:pt x="167" y="149"/>
                    <a:pt x="169" y="150"/>
                    <a:pt x="172" y="151"/>
                  </a:cubicBezTo>
                  <a:cubicBezTo>
                    <a:pt x="179" y="154"/>
                    <a:pt x="185" y="158"/>
                    <a:pt x="191" y="162"/>
                  </a:cubicBezTo>
                  <a:cubicBezTo>
                    <a:pt x="196" y="165"/>
                    <a:pt x="200" y="169"/>
                    <a:pt x="204" y="172"/>
                  </a:cubicBezTo>
                  <a:cubicBezTo>
                    <a:pt x="206" y="174"/>
                    <a:pt x="208" y="176"/>
                    <a:pt x="209" y="178"/>
                  </a:cubicBezTo>
                  <a:cubicBezTo>
                    <a:pt x="215" y="184"/>
                    <a:pt x="220" y="191"/>
                    <a:pt x="223" y="197"/>
                  </a:cubicBezTo>
                  <a:cubicBezTo>
                    <a:pt x="222" y="189"/>
                    <a:pt x="219" y="182"/>
                    <a:pt x="216" y="175"/>
                  </a:cubicBezTo>
                  <a:cubicBezTo>
                    <a:pt x="216" y="174"/>
                    <a:pt x="215" y="174"/>
                    <a:pt x="215" y="173"/>
                  </a:cubicBezTo>
                  <a:cubicBezTo>
                    <a:pt x="214" y="171"/>
                    <a:pt x="213" y="168"/>
                    <a:pt x="211" y="166"/>
                  </a:cubicBezTo>
                  <a:cubicBezTo>
                    <a:pt x="211" y="165"/>
                    <a:pt x="211" y="165"/>
                    <a:pt x="211" y="165"/>
                  </a:cubicBezTo>
                  <a:cubicBezTo>
                    <a:pt x="210" y="164"/>
                    <a:pt x="210" y="163"/>
                    <a:pt x="209" y="163"/>
                  </a:cubicBezTo>
                  <a:cubicBezTo>
                    <a:pt x="207" y="159"/>
                    <a:pt x="205" y="156"/>
                    <a:pt x="203" y="152"/>
                  </a:cubicBezTo>
                  <a:cubicBezTo>
                    <a:pt x="201" y="149"/>
                    <a:pt x="199" y="146"/>
                    <a:pt x="198" y="144"/>
                  </a:cubicBezTo>
                  <a:cubicBezTo>
                    <a:pt x="198" y="143"/>
                    <a:pt x="198" y="142"/>
                    <a:pt x="198" y="141"/>
                  </a:cubicBezTo>
                  <a:cubicBezTo>
                    <a:pt x="197" y="139"/>
                    <a:pt x="196" y="136"/>
                    <a:pt x="196" y="134"/>
                  </a:cubicBezTo>
                  <a:cubicBezTo>
                    <a:pt x="196" y="132"/>
                    <a:pt x="196" y="130"/>
                    <a:pt x="197" y="127"/>
                  </a:cubicBezTo>
                  <a:cubicBezTo>
                    <a:pt x="197" y="127"/>
                    <a:pt x="197" y="126"/>
                    <a:pt x="197" y="126"/>
                  </a:cubicBezTo>
                  <a:cubicBezTo>
                    <a:pt x="197" y="125"/>
                    <a:pt x="198" y="124"/>
                    <a:pt x="198" y="123"/>
                  </a:cubicBezTo>
                  <a:cubicBezTo>
                    <a:pt x="199" y="120"/>
                    <a:pt x="201" y="118"/>
                    <a:pt x="203" y="115"/>
                  </a:cubicBezTo>
                  <a:cubicBezTo>
                    <a:pt x="205" y="113"/>
                    <a:pt x="207" y="111"/>
                    <a:pt x="209" y="110"/>
                  </a:cubicBezTo>
                  <a:cubicBezTo>
                    <a:pt x="214" y="106"/>
                    <a:pt x="219" y="103"/>
                    <a:pt x="225" y="100"/>
                  </a:cubicBezTo>
                  <a:cubicBezTo>
                    <a:pt x="229" y="98"/>
                    <a:pt x="234" y="97"/>
                    <a:pt x="238" y="95"/>
                  </a:cubicBezTo>
                  <a:cubicBezTo>
                    <a:pt x="238" y="95"/>
                    <a:pt x="239" y="95"/>
                    <a:pt x="239" y="95"/>
                  </a:cubicBezTo>
                  <a:cubicBezTo>
                    <a:pt x="245" y="93"/>
                    <a:pt x="250" y="91"/>
                    <a:pt x="255" y="90"/>
                  </a:cubicBezTo>
                  <a:cubicBezTo>
                    <a:pt x="261" y="88"/>
                    <a:pt x="267" y="86"/>
                    <a:pt x="271" y="85"/>
                  </a:cubicBezTo>
                  <a:cubicBezTo>
                    <a:pt x="274" y="84"/>
                    <a:pt x="277" y="83"/>
                    <a:pt x="279" y="83"/>
                  </a:cubicBezTo>
                  <a:cubicBezTo>
                    <a:pt x="283" y="82"/>
                    <a:pt x="287" y="81"/>
                    <a:pt x="291" y="80"/>
                  </a:cubicBezTo>
                  <a:cubicBezTo>
                    <a:pt x="314" y="76"/>
                    <a:pt x="338" y="77"/>
                    <a:pt x="361" y="85"/>
                  </a:cubicBezTo>
                  <a:cubicBezTo>
                    <a:pt x="375" y="91"/>
                    <a:pt x="391" y="98"/>
                    <a:pt x="394" y="113"/>
                  </a:cubicBezTo>
                  <a:cubicBezTo>
                    <a:pt x="397" y="106"/>
                    <a:pt x="397" y="98"/>
                    <a:pt x="395" y="91"/>
                  </a:cubicBezTo>
                  <a:cubicBezTo>
                    <a:pt x="393" y="85"/>
                    <a:pt x="389" y="79"/>
                    <a:pt x="388" y="73"/>
                  </a:cubicBezTo>
                  <a:cubicBezTo>
                    <a:pt x="388" y="71"/>
                    <a:pt x="387" y="69"/>
                    <a:pt x="388" y="68"/>
                  </a:cubicBezTo>
                  <a:cubicBezTo>
                    <a:pt x="388" y="60"/>
                    <a:pt x="395" y="56"/>
                    <a:pt x="402" y="52"/>
                  </a:cubicBezTo>
                  <a:cubicBezTo>
                    <a:pt x="404" y="52"/>
                    <a:pt x="405" y="51"/>
                    <a:pt x="407" y="50"/>
                  </a:cubicBezTo>
                  <a:cubicBezTo>
                    <a:pt x="407" y="49"/>
                    <a:pt x="408" y="49"/>
                    <a:pt x="408" y="49"/>
                  </a:cubicBezTo>
                  <a:cubicBezTo>
                    <a:pt x="415" y="44"/>
                    <a:pt x="421" y="41"/>
                    <a:pt x="428" y="37"/>
                  </a:cubicBezTo>
                  <a:cubicBezTo>
                    <a:pt x="432" y="35"/>
                    <a:pt x="436" y="33"/>
                    <a:pt x="440" y="32"/>
                  </a:cubicBezTo>
                  <a:cubicBezTo>
                    <a:pt x="441" y="31"/>
                    <a:pt x="442" y="31"/>
                    <a:pt x="443" y="30"/>
                  </a:cubicBezTo>
                  <a:cubicBezTo>
                    <a:pt x="468" y="20"/>
                    <a:pt x="495" y="13"/>
                    <a:pt x="521" y="6"/>
                  </a:cubicBezTo>
                  <a:cubicBezTo>
                    <a:pt x="512" y="0"/>
                    <a:pt x="505" y="8"/>
                    <a:pt x="497" y="10"/>
                  </a:cubicBezTo>
                  <a:cubicBezTo>
                    <a:pt x="481" y="15"/>
                    <a:pt x="464" y="16"/>
                    <a:pt x="448" y="19"/>
                  </a:cubicBezTo>
                  <a:cubicBezTo>
                    <a:pt x="447" y="20"/>
                    <a:pt x="447" y="20"/>
                    <a:pt x="447" y="20"/>
                  </a:cubicBezTo>
                  <a:cubicBezTo>
                    <a:pt x="431" y="23"/>
                    <a:pt x="415" y="27"/>
                    <a:pt x="399" y="32"/>
                  </a:cubicBezTo>
                  <a:cubicBezTo>
                    <a:pt x="396" y="33"/>
                    <a:pt x="393" y="34"/>
                    <a:pt x="390" y="35"/>
                  </a:cubicBezTo>
                  <a:cubicBezTo>
                    <a:pt x="390" y="35"/>
                    <a:pt x="390" y="35"/>
                    <a:pt x="390" y="35"/>
                  </a:cubicBezTo>
                  <a:cubicBezTo>
                    <a:pt x="378" y="39"/>
                    <a:pt x="367" y="43"/>
                    <a:pt x="356" y="48"/>
                  </a:cubicBezTo>
                  <a:cubicBezTo>
                    <a:pt x="352" y="50"/>
                    <a:pt x="347" y="52"/>
                    <a:pt x="343" y="53"/>
                  </a:cubicBezTo>
                  <a:cubicBezTo>
                    <a:pt x="338" y="54"/>
                    <a:pt x="334" y="54"/>
                    <a:pt x="329" y="54"/>
                  </a:cubicBezTo>
                  <a:cubicBezTo>
                    <a:pt x="323" y="52"/>
                    <a:pt x="318" y="49"/>
                    <a:pt x="313" y="45"/>
                  </a:cubicBezTo>
                  <a:cubicBezTo>
                    <a:pt x="312" y="43"/>
                    <a:pt x="310" y="41"/>
                    <a:pt x="308" y="39"/>
                  </a:cubicBezTo>
                  <a:cubicBezTo>
                    <a:pt x="308" y="38"/>
                    <a:pt x="308" y="38"/>
                    <a:pt x="308" y="38"/>
                  </a:cubicBezTo>
                  <a:cubicBezTo>
                    <a:pt x="308" y="38"/>
                    <a:pt x="307" y="38"/>
                    <a:pt x="307" y="37"/>
                  </a:cubicBezTo>
                  <a:cubicBezTo>
                    <a:pt x="306" y="36"/>
                    <a:pt x="305" y="34"/>
                    <a:pt x="304" y="33"/>
                  </a:cubicBezTo>
                  <a:cubicBezTo>
                    <a:pt x="302" y="29"/>
                    <a:pt x="301" y="26"/>
                    <a:pt x="299" y="23"/>
                  </a:cubicBezTo>
                  <a:cubicBezTo>
                    <a:pt x="299" y="22"/>
                    <a:pt x="298" y="22"/>
                    <a:pt x="298" y="21"/>
                  </a:cubicBezTo>
                  <a:cubicBezTo>
                    <a:pt x="298" y="22"/>
                    <a:pt x="298" y="24"/>
                    <a:pt x="298" y="25"/>
                  </a:cubicBezTo>
                  <a:cubicBezTo>
                    <a:pt x="297" y="30"/>
                    <a:pt x="295" y="34"/>
                    <a:pt x="293" y="38"/>
                  </a:cubicBezTo>
                  <a:cubicBezTo>
                    <a:pt x="292" y="41"/>
                    <a:pt x="291" y="43"/>
                    <a:pt x="290" y="45"/>
                  </a:cubicBezTo>
                  <a:cubicBezTo>
                    <a:pt x="289" y="47"/>
                    <a:pt x="288" y="49"/>
                    <a:pt x="286" y="50"/>
                  </a:cubicBezTo>
                  <a:cubicBezTo>
                    <a:pt x="282" y="56"/>
                    <a:pt x="278" y="60"/>
                    <a:pt x="273" y="64"/>
                  </a:cubicBezTo>
                  <a:cubicBezTo>
                    <a:pt x="270" y="66"/>
                    <a:pt x="268" y="68"/>
                    <a:pt x="265" y="70"/>
                  </a:cubicBezTo>
                  <a:cubicBezTo>
                    <a:pt x="258" y="74"/>
                    <a:pt x="251" y="77"/>
                    <a:pt x="244" y="79"/>
                  </a:cubicBezTo>
                  <a:cubicBezTo>
                    <a:pt x="244" y="79"/>
                    <a:pt x="243" y="79"/>
                    <a:pt x="243" y="79"/>
                  </a:cubicBezTo>
                  <a:cubicBezTo>
                    <a:pt x="236" y="81"/>
                    <a:pt x="228" y="85"/>
                    <a:pt x="220" y="88"/>
                  </a:cubicBezTo>
                  <a:cubicBezTo>
                    <a:pt x="207" y="93"/>
                    <a:pt x="192" y="97"/>
                    <a:pt x="180" y="96"/>
                  </a:cubicBezTo>
                  <a:cubicBezTo>
                    <a:pt x="179" y="96"/>
                    <a:pt x="178" y="95"/>
                    <a:pt x="177" y="95"/>
                  </a:cubicBezTo>
                  <a:cubicBezTo>
                    <a:pt x="176" y="95"/>
                    <a:pt x="175" y="95"/>
                    <a:pt x="174" y="94"/>
                  </a:cubicBezTo>
                  <a:cubicBezTo>
                    <a:pt x="173" y="94"/>
                    <a:pt x="171" y="93"/>
                    <a:pt x="170" y="93"/>
                  </a:cubicBezTo>
                  <a:cubicBezTo>
                    <a:pt x="169" y="92"/>
                    <a:pt x="169" y="92"/>
                    <a:pt x="169" y="92"/>
                  </a:cubicBezTo>
                  <a:cubicBezTo>
                    <a:pt x="169" y="92"/>
                    <a:pt x="168" y="92"/>
                    <a:pt x="168" y="92"/>
                  </a:cubicBezTo>
                  <a:cubicBezTo>
                    <a:pt x="163" y="89"/>
                    <a:pt x="159" y="86"/>
                    <a:pt x="155" y="82"/>
                  </a:cubicBezTo>
                  <a:cubicBezTo>
                    <a:pt x="155" y="82"/>
                    <a:pt x="155" y="82"/>
                    <a:pt x="155" y="82"/>
                  </a:cubicBezTo>
                  <a:cubicBezTo>
                    <a:pt x="154" y="81"/>
                    <a:pt x="153" y="80"/>
                    <a:pt x="152" y="79"/>
                  </a:cubicBezTo>
                  <a:cubicBezTo>
                    <a:pt x="151" y="78"/>
                    <a:pt x="150" y="77"/>
                    <a:pt x="149" y="76"/>
                  </a:cubicBezTo>
                  <a:cubicBezTo>
                    <a:pt x="147" y="74"/>
                    <a:pt x="146" y="73"/>
                    <a:pt x="145" y="72"/>
                  </a:cubicBezTo>
                  <a:cubicBezTo>
                    <a:pt x="144" y="71"/>
                    <a:pt x="144" y="71"/>
                    <a:pt x="144" y="71"/>
                  </a:cubicBezTo>
                  <a:cubicBezTo>
                    <a:pt x="142" y="69"/>
                    <a:pt x="140" y="67"/>
                    <a:pt x="138" y="65"/>
                  </a:cubicBezTo>
                  <a:cubicBezTo>
                    <a:pt x="138" y="65"/>
                    <a:pt x="138" y="65"/>
                    <a:pt x="137" y="64"/>
                  </a:cubicBezTo>
                  <a:cubicBezTo>
                    <a:pt x="136" y="63"/>
                    <a:pt x="135" y="63"/>
                    <a:pt x="134" y="62"/>
                  </a:cubicBezTo>
                  <a:cubicBezTo>
                    <a:pt x="134" y="61"/>
                    <a:pt x="134" y="61"/>
                    <a:pt x="134" y="61"/>
                  </a:cubicBezTo>
                  <a:cubicBezTo>
                    <a:pt x="133" y="61"/>
                    <a:pt x="132" y="60"/>
                    <a:pt x="131" y="60"/>
                  </a:cubicBezTo>
                  <a:cubicBezTo>
                    <a:pt x="131" y="59"/>
                    <a:pt x="131" y="59"/>
                    <a:pt x="131" y="59"/>
                  </a:cubicBezTo>
                  <a:cubicBezTo>
                    <a:pt x="131" y="60"/>
                    <a:pt x="131" y="60"/>
                    <a:pt x="131" y="60"/>
                  </a:cubicBezTo>
                  <a:cubicBezTo>
                    <a:pt x="132" y="61"/>
                    <a:pt x="133" y="62"/>
                    <a:pt x="134" y="63"/>
                  </a:cubicBezTo>
                  <a:cubicBezTo>
                    <a:pt x="134" y="63"/>
                    <a:pt x="134" y="63"/>
                    <a:pt x="134" y="63"/>
                  </a:cubicBezTo>
                  <a:cubicBezTo>
                    <a:pt x="135" y="64"/>
                    <a:pt x="136" y="66"/>
                    <a:pt x="136" y="67"/>
                  </a:cubicBezTo>
                  <a:cubicBezTo>
                    <a:pt x="136" y="67"/>
                    <a:pt x="136" y="67"/>
                    <a:pt x="136" y="67"/>
                  </a:cubicBezTo>
                  <a:cubicBezTo>
                    <a:pt x="137" y="68"/>
                    <a:pt x="137" y="70"/>
                    <a:pt x="138" y="71"/>
                  </a:cubicBezTo>
                  <a:cubicBezTo>
                    <a:pt x="140" y="77"/>
                    <a:pt x="140" y="85"/>
                    <a:pt x="139" y="92"/>
                  </a:cubicBezTo>
                  <a:cubicBezTo>
                    <a:pt x="139" y="93"/>
                    <a:pt x="139" y="94"/>
                    <a:pt x="139" y="96"/>
                  </a:cubicBezTo>
                  <a:cubicBezTo>
                    <a:pt x="138" y="98"/>
                    <a:pt x="138" y="99"/>
                    <a:pt x="138" y="101"/>
                  </a:cubicBezTo>
                  <a:cubicBezTo>
                    <a:pt x="138" y="101"/>
                    <a:pt x="138" y="101"/>
                    <a:pt x="138" y="101"/>
                  </a:cubicBezTo>
                  <a:cubicBezTo>
                    <a:pt x="137" y="101"/>
                    <a:pt x="137" y="101"/>
                    <a:pt x="137" y="101"/>
                  </a:cubicBezTo>
                  <a:cubicBezTo>
                    <a:pt x="137" y="102"/>
                    <a:pt x="137" y="103"/>
                    <a:pt x="137" y="104"/>
                  </a:cubicBezTo>
                  <a:cubicBezTo>
                    <a:pt x="137" y="104"/>
                    <a:pt x="137" y="104"/>
                    <a:pt x="137" y="104"/>
                  </a:cubicBezTo>
                  <a:cubicBezTo>
                    <a:pt x="136" y="106"/>
                    <a:pt x="135" y="107"/>
                    <a:pt x="135" y="109"/>
                  </a:cubicBezTo>
                  <a:cubicBezTo>
                    <a:pt x="135" y="109"/>
                    <a:pt x="135" y="109"/>
                    <a:pt x="135" y="109"/>
                  </a:cubicBezTo>
                  <a:cubicBezTo>
                    <a:pt x="135" y="109"/>
                    <a:pt x="135" y="109"/>
                    <a:pt x="135" y="109"/>
                  </a:cubicBezTo>
                  <a:cubicBezTo>
                    <a:pt x="135" y="110"/>
                    <a:pt x="134" y="110"/>
                    <a:pt x="134" y="111"/>
                  </a:cubicBezTo>
                  <a:cubicBezTo>
                    <a:pt x="133" y="113"/>
                    <a:pt x="132" y="115"/>
                    <a:pt x="131" y="117"/>
                  </a:cubicBezTo>
                  <a:cubicBezTo>
                    <a:pt x="131" y="117"/>
                    <a:pt x="131" y="117"/>
                    <a:pt x="131" y="117"/>
                  </a:cubicBezTo>
                  <a:cubicBezTo>
                    <a:pt x="131" y="117"/>
                    <a:pt x="131" y="117"/>
                    <a:pt x="131" y="117"/>
                  </a:cubicBezTo>
                  <a:cubicBezTo>
                    <a:pt x="125" y="127"/>
                    <a:pt x="117" y="136"/>
                    <a:pt x="108" y="144"/>
                  </a:cubicBezTo>
                  <a:cubicBezTo>
                    <a:pt x="108" y="144"/>
                    <a:pt x="108" y="144"/>
                    <a:pt x="108" y="144"/>
                  </a:cubicBezTo>
                  <a:cubicBezTo>
                    <a:pt x="106" y="146"/>
                    <a:pt x="104" y="147"/>
                    <a:pt x="102" y="149"/>
                  </a:cubicBezTo>
                  <a:cubicBezTo>
                    <a:pt x="102" y="149"/>
                    <a:pt x="102" y="149"/>
                    <a:pt x="102" y="149"/>
                  </a:cubicBezTo>
                  <a:cubicBezTo>
                    <a:pt x="101" y="150"/>
                    <a:pt x="99" y="151"/>
                    <a:pt x="97" y="152"/>
                  </a:cubicBezTo>
                  <a:cubicBezTo>
                    <a:pt x="93" y="156"/>
                    <a:pt x="88" y="159"/>
                    <a:pt x="83" y="162"/>
                  </a:cubicBezTo>
                  <a:cubicBezTo>
                    <a:pt x="82" y="163"/>
                    <a:pt x="82" y="163"/>
                    <a:pt x="81" y="163"/>
                  </a:cubicBezTo>
                  <a:cubicBezTo>
                    <a:pt x="80" y="164"/>
                    <a:pt x="78" y="165"/>
                    <a:pt x="77" y="166"/>
                  </a:cubicBezTo>
                  <a:cubicBezTo>
                    <a:pt x="77" y="166"/>
                    <a:pt x="77" y="166"/>
                    <a:pt x="77" y="166"/>
                  </a:cubicBezTo>
                  <a:cubicBezTo>
                    <a:pt x="72" y="169"/>
                    <a:pt x="67" y="171"/>
                    <a:pt x="62" y="173"/>
                  </a:cubicBezTo>
                  <a:cubicBezTo>
                    <a:pt x="61" y="173"/>
                    <a:pt x="60" y="173"/>
                    <a:pt x="60" y="174"/>
                  </a:cubicBezTo>
                  <a:cubicBezTo>
                    <a:pt x="58" y="174"/>
                    <a:pt x="56" y="175"/>
                    <a:pt x="54" y="175"/>
                  </a:cubicBezTo>
                  <a:cubicBezTo>
                    <a:pt x="50" y="176"/>
                    <a:pt x="46" y="176"/>
                    <a:pt x="42" y="175"/>
                  </a:cubicBezTo>
                  <a:cubicBezTo>
                    <a:pt x="40" y="175"/>
                    <a:pt x="39" y="175"/>
                    <a:pt x="37" y="174"/>
                  </a:cubicBezTo>
                  <a:cubicBezTo>
                    <a:pt x="36" y="174"/>
                    <a:pt x="35" y="173"/>
                    <a:pt x="34" y="173"/>
                  </a:cubicBezTo>
                  <a:cubicBezTo>
                    <a:pt x="32" y="171"/>
                    <a:pt x="29" y="169"/>
                    <a:pt x="27" y="166"/>
                  </a:cubicBezTo>
                  <a:cubicBezTo>
                    <a:pt x="26" y="164"/>
                    <a:pt x="26" y="163"/>
                    <a:pt x="25" y="162"/>
                  </a:cubicBezTo>
                  <a:cubicBezTo>
                    <a:pt x="25" y="161"/>
                    <a:pt x="24" y="160"/>
                    <a:pt x="24" y="159"/>
                  </a:cubicBezTo>
                  <a:cubicBezTo>
                    <a:pt x="24" y="158"/>
                    <a:pt x="24" y="158"/>
                    <a:pt x="24" y="158"/>
                  </a:cubicBezTo>
                  <a:cubicBezTo>
                    <a:pt x="23" y="157"/>
                    <a:pt x="23" y="156"/>
                    <a:pt x="23" y="155"/>
                  </a:cubicBezTo>
                  <a:cubicBezTo>
                    <a:pt x="22" y="155"/>
                    <a:pt x="22" y="155"/>
                    <a:pt x="22" y="155"/>
                  </a:cubicBezTo>
                  <a:cubicBezTo>
                    <a:pt x="22" y="154"/>
                    <a:pt x="22" y="154"/>
                    <a:pt x="22" y="154"/>
                  </a:cubicBezTo>
                  <a:cubicBezTo>
                    <a:pt x="21" y="150"/>
                    <a:pt x="20" y="145"/>
                    <a:pt x="19" y="140"/>
                  </a:cubicBezTo>
                  <a:cubicBezTo>
                    <a:pt x="19" y="138"/>
                    <a:pt x="19" y="137"/>
                    <a:pt x="19" y="136"/>
                  </a:cubicBezTo>
                  <a:cubicBezTo>
                    <a:pt x="18" y="134"/>
                    <a:pt x="18" y="132"/>
                    <a:pt x="18" y="130"/>
                  </a:cubicBezTo>
                  <a:cubicBezTo>
                    <a:pt x="18" y="129"/>
                    <a:pt x="18" y="128"/>
                    <a:pt x="17" y="127"/>
                  </a:cubicBezTo>
                  <a:cubicBezTo>
                    <a:pt x="17" y="126"/>
                    <a:pt x="17" y="125"/>
                    <a:pt x="17" y="123"/>
                  </a:cubicBezTo>
                  <a:cubicBezTo>
                    <a:pt x="17" y="120"/>
                    <a:pt x="16" y="117"/>
                    <a:pt x="16" y="113"/>
                  </a:cubicBezTo>
                  <a:cubicBezTo>
                    <a:pt x="16" y="112"/>
                    <a:pt x="16" y="110"/>
                    <a:pt x="16" y="109"/>
                  </a:cubicBezTo>
                  <a:cubicBezTo>
                    <a:pt x="16" y="107"/>
                    <a:pt x="16" y="106"/>
                    <a:pt x="16" y="105"/>
                  </a:cubicBezTo>
                  <a:cubicBezTo>
                    <a:pt x="16" y="102"/>
                    <a:pt x="16" y="99"/>
                    <a:pt x="16" y="96"/>
                  </a:cubicBezTo>
                  <a:cubicBezTo>
                    <a:pt x="16" y="95"/>
                    <a:pt x="16" y="95"/>
                    <a:pt x="16" y="95"/>
                  </a:cubicBezTo>
                  <a:cubicBezTo>
                    <a:pt x="16" y="94"/>
                    <a:pt x="16" y="92"/>
                    <a:pt x="16" y="91"/>
                  </a:cubicBezTo>
                  <a:cubicBezTo>
                    <a:pt x="16" y="89"/>
                    <a:pt x="16" y="88"/>
                    <a:pt x="16" y="86"/>
                  </a:cubicBezTo>
                  <a:cubicBezTo>
                    <a:pt x="15" y="88"/>
                    <a:pt x="13" y="89"/>
                    <a:pt x="12" y="91"/>
                  </a:cubicBezTo>
                  <a:cubicBezTo>
                    <a:pt x="11" y="92"/>
                    <a:pt x="10" y="92"/>
                    <a:pt x="10" y="93"/>
                  </a:cubicBezTo>
                  <a:cubicBezTo>
                    <a:pt x="9" y="94"/>
                    <a:pt x="8" y="95"/>
                    <a:pt x="8" y="96"/>
                  </a:cubicBezTo>
                  <a:cubicBezTo>
                    <a:pt x="6" y="99"/>
                    <a:pt x="4" y="102"/>
                    <a:pt x="3" y="105"/>
                  </a:cubicBezTo>
                  <a:cubicBezTo>
                    <a:pt x="2" y="106"/>
                    <a:pt x="2" y="107"/>
                    <a:pt x="1" y="108"/>
                  </a:cubicBezTo>
                  <a:cubicBezTo>
                    <a:pt x="1" y="109"/>
                    <a:pt x="0" y="110"/>
                    <a:pt x="0" y="110"/>
                  </a:cubicBezTo>
                </a:path>
              </a:pathLst>
            </a:custGeom>
            <a:solidFill>
              <a:srgbClr val="72A6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1" name="Freeform 542"/>
            <p:cNvSpPr/>
            <p:nvPr/>
          </p:nvSpPr>
          <p:spPr bwMode="auto">
            <a:xfrm>
              <a:off x="1400175" y="8374063"/>
              <a:ext cx="469900" cy="414338"/>
            </a:xfrm>
            <a:custGeom>
              <a:avLst/>
              <a:gdLst>
                <a:gd name="T0" fmla="*/ 123 w 125"/>
                <a:gd name="T1" fmla="*/ 52 h 110"/>
                <a:gd name="T2" fmla="*/ 124 w 125"/>
                <a:gd name="T3" fmla="*/ 69 h 110"/>
                <a:gd name="T4" fmla="*/ 9 w 125"/>
                <a:gd name="T5" fmla="*/ 110 h 110"/>
                <a:gd name="T6" fmla="*/ 9 w 125"/>
                <a:gd name="T7" fmla="*/ 108 h 110"/>
                <a:gd name="T8" fmla="*/ 6 w 125"/>
                <a:gd name="T9" fmla="*/ 93 h 110"/>
                <a:gd name="T10" fmla="*/ 3 w 125"/>
                <a:gd name="T11" fmla="*/ 82 h 110"/>
                <a:gd name="T12" fmla="*/ 2 w 125"/>
                <a:gd name="T13" fmla="*/ 78 h 110"/>
                <a:gd name="T14" fmla="*/ 0 w 125"/>
                <a:gd name="T15" fmla="*/ 63 h 110"/>
                <a:gd name="T16" fmla="*/ 0 w 125"/>
                <a:gd name="T17" fmla="*/ 59 h 110"/>
                <a:gd name="T18" fmla="*/ 0 w 125"/>
                <a:gd name="T19" fmla="*/ 54 h 110"/>
                <a:gd name="T20" fmla="*/ 0 w 125"/>
                <a:gd name="T21" fmla="*/ 51 h 110"/>
                <a:gd name="T22" fmla="*/ 1 w 125"/>
                <a:gd name="T23" fmla="*/ 45 h 110"/>
                <a:gd name="T24" fmla="*/ 2 w 125"/>
                <a:gd name="T25" fmla="*/ 41 h 110"/>
                <a:gd name="T26" fmla="*/ 2 w 125"/>
                <a:gd name="T27" fmla="*/ 40 h 110"/>
                <a:gd name="T28" fmla="*/ 7 w 125"/>
                <a:gd name="T29" fmla="*/ 27 h 110"/>
                <a:gd name="T30" fmla="*/ 8 w 125"/>
                <a:gd name="T31" fmla="*/ 25 h 110"/>
                <a:gd name="T32" fmla="*/ 9 w 125"/>
                <a:gd name="T33" fmla="*/ 23 h 110"/>
                <a:gd name="T34" fmla="*/ 9 w 125"/>
                <a:gd name="T35" fmla="*/ 23 h 110"/>
                <a:gd name="T36" fmla="*/ 12 w 125"/>
                <a:gd name="T37" fmla="*/ 20 h 110"/>
                <a:gd name="T38" fmla="*/ 15 w 125"/>
                <a:gd name="T39" fmla="*/ 16 h 110"/>
                <a:gd name="T40" fmla="*/ 15 w 125"/>
                <a:gd name="T41" fmla="*/ 16 h 110"/>
                <a:gd name="T42" fmla="*/ 18 w 125"/>
                <a:gd name="T43" fmla="*/ 13 h 110"/>
                <a:gd name="T44" fmla="*/ 35 w 125"/>
                <a:gd name="T45" fmla="*/ 3 h 110"/>
                <a:gd name="T46" fmla="*/ 69 w 125"/>
                <a:gd name="T47" fmla="*/ 6 h 110"/>
                <a:gd name="T48" fmla="*/ 85 w 125"/>
                <a:gd name="T49" fmla="*/ 12 h 110"/>
                <a:gd name="T50" fmla="*/ 87 w 125"/>
                <a:gd name="T51" fmla="*/ 13 h 110"/>
                <a:gd name="T52" fmla="*/ 87 w 125"/>
                <a:gd name="T53" fmla="*/ 13 h 110"/>
                <a:gd name="T54" fmla="*/ 100 w 125"/>
                <a:gd name="T55" fmla="*/ 22 h 110"/>
                <a:gd name="T56" fmla="*/ 101 w 125"/>
                <a:gd name="T57" fmla="*/ 22 h 110"/>
                <a:gd name="T58" fmla="*/ 123 w 125"/>
                <a:gd name="T59" fmla="*/ 52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25" h="110">
                  <a:moveTo>
                    <a:pt x="123" y="52"/>
                  </a:moveTo>
                  <a:cubicBezTo>
                    <a:pt x="124" y="57"/>
                    <a:pt x="125" y="63"/>
                    <a:pt x="124" y="69"/>
                  </a:cubicBezTo>
                  <a:cubicBezTo>
                    <a:pt x="9" y="110"/>
                    <a:pt x="9" y="110"/>
                    <a:pt x="9" y="110"/>
                  </a:cubicBezTo>
                  <a:cubicBezTo>
                    <a:pt x="9" y="109"/>
                    <a:pt x="9" y="108"/>
                    <a:pt x="9" y="108"/>
                  </a:cubicBezTo>
                  <a:cubicBezTo>
                    <a:pt x="8" y="103"/>
                    <a:pt x="7" y="98"/>
                    <a:pt x="6" y="93"/>
                  </a:cubicBezTo>
                  <a:cubicBezTo>
                    <a:pt x="5" y="89"/>
                    <a:pt x="4" y="86"/>
                    <a:pt x="3" y="82"/>
                  </a:cubicBezTo>
                  <a:cubicBezTo>
                    <a:pt x="3" y="80"/>
                    <a:pt x="2" y="79"/>
                    <a:pt x="2" y="78"/>
                  </a:cubicBezTo>
                  <a:cubicBezTo>
                    <a:pt x="1" y="73"/>
                    <a:pt x="0" y="68"/>
                    <a:pt x="0" y="63"/>
                  </a:cubicBezTo>
                  <a:cubicBezTo>
                    <a:pt x="0" y="61"/>
                    <a:pt x="0" y="60"/>
                    <a:pt x="0" y="59"/>
                  </a:cubicBezTo>
                  <a:cubicBezTo>
                    <a:pt x="0" y="57"/>
                    <a:pt x="0" y="55"/>
                    <a:pt x="0" y="54"/>
                  </a:cubicBezTo>
                  <a:cubicBezTo>
                    <a:pt x="0" y="53"/>
                    <a:pt x="0" y="52"/>
                    <a:pt x="0" y="51"/>
                  </a:cubicBezTo>
                  <a:cubicBezTo>
                    <a:pt x="1" y="49"/>
                    <a:pt x="1" y="47"/>
                    <a:pt x="1" y="45"/>
                  </a:cubicBezTo>
                  <a:cubicBezTo>
                    <a:pt x="1" y="44"/>
                    <a:pt x="2" y="43"/>
                    <a:pt x="2" y="41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3" y="36"/>
                    <a:pt x="5" y="31"/>
                    <a:pt x="7" y="27"/>
                  </a:cubicBezTo>
                  <a:cubicBezTo>
                    <a:pt x="8" y="26"/>
                    <a:pt x="8" y="26"/>
                    <a:pt x="8" y="25"/>
                  </a:cubicBezTo>
                  <a:cubicBezTo>
                    <a:pt x="9" y="24"/>
                    <a:pt x="9" y="24"/>
                    <a:pt x="9" y="23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10" y="22"/>
                    <a:pt x="11" y="21"/>
                    <a:pt x="12" y="20"/>
                  </a:cubicBezTo>
                  <a:cubicBezTo>
                    <a:pt x="13" y="18"/>
                    <a:pt x="14" y="17"/>
                    <a:pt x="15" y="16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6" y="15"/>
                    <a:pt x="17" y="14"/>
                    <a:pt x="18" y="13"/>
                  </a:cubicBezTo>
                  <a:cubicBezTo>
                    <a:pt x="23" y="8"/>
                    <a:pt x="28" y="5"/>
                    <a:pt x="35" y="3"/>
                  </a:cubicBezTo>
                  <a:cubicBezTo>
                    <a:pt x="46" y="0"/>
                    <a:pt x="58" y="2"/>
                    <a:pt x="69" y="6"/>
                  </a:cubicBezTo>
                  <a:cubicBezTo>
                    <a:pt x="74" y="8"/>
                    <a:pt x="80" y="10"/>
                    <a:pt x="85" y="12"/>
                  </a:cubicBezTo>
                  <a:cubicBezTo>
                    <a:pt x="86" y="13"/>
                    <a:pt x="86" y="13"/>
                    <a:pt x="87" y="13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92" y="16"/>
                    <a:pt x="96" y="18"/>
                    <a:pt x="100" y="22"/>
                  </a:cubicBezTo>
                  <a:cubicBezTo>
                    <a:pt x="101" y="22"/>
                    <a:pt x="101" y="22"/>
                    <a:pt x="101" y="22"/>
                  </a:cubicBezTo>
                  <a:cubicBezTo>
                    <a:pt x="111" y="30"/>
                    <a:pt x="119" y="40"/>
                    <a:pt x="123" y="52"/>
                  </a:cubicBezTo>
                  <a:close/>
                </a:path>
              </a:pathLst>
            </a:custGeom>
            <a:solidFill>
              <a:srgbClr val="BAD5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2" name="Freeform 543"/>
            <p:cNvSpPr/>
            <p:nvPr/>
          </p:nvSpPr>
          <p:spPr bwMode="auto">
            <a:xfrm>
              <a:off x="690563" y="7945438"/>
              <a:ext cx="800100" cy="538163"/>
            </a:xfrm>
            <a:custGeom>
              <a:avLst/>
              <a:gdLst>
                <a:gd name="T0" fmla="*/ 158 w 213"/>
                <a:gd name="T1" fmla="*/ 0 h 143"/>
                <a:gd name="T2" fmla="*/ 60 w 213"/>
                <a:gd name="T3" fmla="*/ 42 h 143"/>
                <a:gd name="T4" fmla="*/ 0 w 213"/>
                <a:gd name="T5" fmla="*/ 102 h 143"/>
                <a:gd name="T6" fmla="*/ 29 w 213"/>
                <a:gd name="T7" fmla="*/ 141 h 143"/>
                <a:gd name="T8" fmla="*/ 67 w 213"/>
                <a:gd name="T9" fmla="*/ 98 h 143"/>
                <a:gd name="T10" fmla="*/ 73 w 213"/>
                <a:gd name="T11" fmla="*/ 65 h 143"/>
                <a:gd name="T12" fmla="*/ 207 w 213"/>
                <a:gd name="T13" fmla="*/ 63 h 143"/>
                <a:gd name="T14" fmla="*/ 200 w 213"/>
                <a:gd name="T15" fmla="*/ 19 h 143"/>
                <a:gd name="T16" fmla="*/ 158 w 213"/>
                <a:gd name="T17" fmla="*/ 0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3" h="143">
                  <a:moveTo>
                    <a:pt x="158" y="0"/>
                  </a:moveTo>
                  <a:cubicBezTo>
                    <a:pt x="122" y="1"/>
                    <a:pt x="94" y="32"/>
                    <a:pt x="60" y="42"/>
                  </a:cubicBezTo>
                  <a:cubicBezTo>
                    <a:pt x="33" y="51"/>
                    <a:pt x="1" y="66"/>
                    <a:pt x="0" y="102"/>
                  </a:cubicBezTo>
                  <a:cubicBezTo>
                    <a:pt x="0" y="116"/>
                    <a:pt x="11" y="143"/>
                    <a:pt x="29" y="141"/>
                  </a:cubicBezTo>
                  <a:cubicBezTo>
                    <a:pt x="45" y="140"/>
                    <a:pt x="63" y="111"/>
                    <a:pt x="67" y="98"/>
                  </a:cubicBezTo>
                  <a:cubicBezTo>
                    <a:pt x="70" y="87"/>
                    <a:pt x="72" y="76"/>
                    <a:pt x="73" y="65"/>
                  </a:cubicBezTo>
                  <a:cubicBezTo>
                    <a:pt x="101" y="97"/>
                    <a:pt x="185" y="110"/>
                    <a:pt x="207" y="63"/>
                  </a:cubicBezTo>
                  <a:cubicBezTo>
                    <a:pt x="213" y="49"/>
                    <a:pt x="210" y="31"/>
                    <a:pt x="200" y="19"/>
                  </a:cubicBezTo>
                  <a:cubicBezTo>
                    <a:pt x="190" y="7"/>
                    <a:pt x="174" y="0"/>
                    <a:pt x="158" y="0"/>
                  </a:cubicBezTo>
                </a:path>
              </a:pathLst>
            </a:custGeom>
            <a:solidFill>
              <a:srgbClr val="BAD5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3" name="Freeform 544"/>
            <p:cNvSpPr/>
            <p:nvPr/>
          </p:nvSpPr>
          <p:spPr bwMode="auto">
            <a:xfrm>
              <a:off x="1746250" y="7716838"/>
              <a:ext cx="420688" cy="563563"/>
            </a:xfrm>
            <a:custGeom>
              <a:avLst/>
              <a:gdLst>
                <a:gd name="T0" fmla="*/ 7 w 112"/>
                <a:gd name="T1" fmla="*/ 133 h 150"/>
                <a:gd name="T2" fmla="*/ 33 w 112"/>
                <a:gd name="T3" fmla="*/ 145 h 150"/>
                <a:gd name="T4" fmla="*/ 51 w 112"/>
                <a:gd name="T5" fmla="*/ 148 h 150"/>
                <a:gd name="T6" fmla="*/ 66 w 112"/>
                <a:gd name="T7" fmla="*/ 144 h 150"/>
                <a:gd name="T8" fmla="*/ 91 w 112"/>
                <a:gd name="T9" fmla="*/ 127 h 150"/>
                <a:gd name="T10" fmla="*/ 95 w 112"/>
                <a:gd name="T11" fmla="*/ 110 h 150"/>
                <a:gd name="T12" fmla="*/ 105 w 112"/>
                <a:gd name="T13" fmla="*/ 112 h 150"/>
                <a:gd name="T14" fmla="*/ 107 w 112"/>
                <a:gd name="T15" fmla="*/ 110 h 150"/>
                <a:gd name="T16" fmla="*/ 111 w 112"/>
                <a:gd name="T17" fmla="*/ 101 h 150"/>
                <a:gd name="T18" fmla="*/ 106 w 112"/>
                <a:gd name="T19" fmla="*/ 73 h 150"/>
                <a:gd name="T20" fmla="*/ 80 w 112"/>
                <a:gd name="T21" fmla="*/ 42 h 150"/>
                <a:gd name="T22" fmla="*/ 48 w 112"/>
                <a:gd name="T23" fmla="*/ 20 h 150"/>
                <a:gd name="T24" fmla="*/ 34 w 112"/>
                <a:gd name="T25" fmla="*/ 15 h 150"/>
                <a:gd name="T26" fmla="*/ 28 w 112"/>
                <a:gd name="T27" fmla="*/ 9 h 150"/>
                <a:gd name="T28" fmla="*/ 27 w 112"/>
                <a:gd name="T29" fmla="*/ 7 h 150"/>
                <a:gd name="T30" fmla="*/ 24 w 112"/>
                <a:gd name="T31" fmla="*/ 4 h 150"/>
                <a:gd name="T32" fmla="*/ 23 w 112"/>
                <a:gd name="T33" fmla="*/ 2 h 150"/>
                <a:gd name="T34" fmla="*/ 22 w 112"/>
                <a:gd name="T35" fmla="*/ 2 h 150"/>
                <a:gd name="T36" fmla="*/ 20 w 112"/>
                <a:gd name="T37" fmla="*/ 0 h 150"/>
                <a:gd name="T38" fmla="*/ 19 w 112"/>
                <a:gd name="T39" fmla="*/ 0 h 150"/>
                <a:gd name="T40" fmla="*/ 19 w 112"/>
                <a:gd name="T41" fmla="*/ 0 h 150"/>
                <a:gd name="T42" fmla="*/ 18 w 112"/>
                <a:gd name="T43" fmla="*/ 0 h 150"/>
                <a:gd name="T44" fmla="*/ 18 w 112"/>
                <a:gd name="T45" fmla="*/ 0 h 150"/>
                <a:gd name="T46" fmla="*/ 16 w 112"/>
                <a:gd name="T47" fmla="*/ 1 h 150"/>
                <a:gd name="T48" fmla="*/ 16 w 112"/>
                <a:gd name="T49" fmla="*/ 1 h 150"/>
                <a:gd name="T50" fmla="*/ 15 w 112"/>
                <a:gd name="T51" fmla="*/ 3 h 150"/>
                <a:gd name="T52" fmla="*/ 15 w 112"/>
                <a:gd name="T53" fmla="*/ 4 h 150"/>
                <a:gd name="T54" fmla="*/ 15 w 112"/>
                <a:gd name="T55" fmla="*/ 4 h 150"/>
                <a:gd name="T56" fmla="*/ 15 w 112"/>
                <a:gd name="T57" fmla="*/ 4 h 150"/>
                <a:gd name="T58" fmla="*/ 15 w 112"/>
                <a:gd name="T59" fmla="*/ 7 h 150"/>
                <a:gd name="T60" fmla="*/ 16 w 112"/>
                <a:gd name="T61" fmla="*/ 11 h 150"/>
                <a:gd name="T62" fmla="*/ 16 w 112"/>
                <a:gd name="T63" fmla="*/ 12 h 150"/>
                <a:gd name="T64" fmla="*/ 16 w 112"/>
                <a:gd name="T65" fmla="*/ 16 h 150"/>
                <a:gd name="T66" fmla="*/ 17 w 112"/>
                <a:gd name="T67" fmla="*/ 16 h 150"/>
                <a:gd name="T68" fmla="*/ 13 w 112"/>
                <a:gd name="T69" fmla="*/ 39 h 150"/>
                <a:gd name="T70" fmla="*/ 5 w 112"/>
                <a:gd name="T71" fmla="*/ 58 h 150"/>
                <a:gd name="T72" fmla="*/ 2 w 112"/>
                <a:gd name="T73" fmla="*/ 68 h 150"/>
                <a:gd name="T74" fmla="*/ 0 w 112"/>
                <a:gd name="T75" fmla="*/ 99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12" h="150">
                  <a:moveTo>
                    <a:pt x="4" y="126"/>
                  </a:moveTo>
                  <a:cubicBezTo>
                    <a:pt x="5" y="128"/>
                    <a:pt x="5" y="131"/>
                    <a:pt x="7" y="133"/>
                  </a:cubicBezTo>
                  <a:cubicBezTo>
                    <a:pt x="10" y="140"/>
                    <a:pt x="16" y="146"/>
                    <a:pt x="23" y="147"/>
                  </a:cubicBezTo>
                  <a:cubicBezTo>
                    <a:pt x="27" y="147"/>
                    <a:pt x="30" y="146"/>
                    <a:pt x="33" y="145"/>
                  </a:cubicBezTo>
                  <a:cubicBezTo>
                    <a:pt x="37" y="144"/>
                    <a:pt x="42" y="143"/>
                    <a:pt x="48" y="146"/>
                  </a:cubicBezTo>
                  <a:cubicBezTo>
                    <a:pt x="49" y="146"/>
                    <a:pt x="50" y="147"/>
                    <a:pt x="51" y="148"/>
                  </a:cubicBezTo>
                  <a:cubicBezTo>
                    <a:pt x="52" y="148"/>
                    <a:pt x="52" y="148"/>
                    <a:pt x="52" y="148"/>
                  </a:cubicBezTo>
                  <a:cubicBezTo>
                    <a:pt x="57" y="150"/>
                    <a:pt x="62" y="148"/>
                    <a:pt x="66" y="144"/>
                  </a:cubicBezTo>
                  <a:cubicBezTo>
                    <a:pt x="70" y="140"/>
                    <a:pt x="73" y="137"/>
                    <a:pt x="79" y="135"/>
                  </a:cubicBezTo>
                  <a:cubicBezTo>
                    <a:pt x="83" y="133"/>
                    <a:pt x="89" y="133"/>
                    <a:pt x="91" y="127"/>
                  </a:cubicBezTo>
                  <a:cubicBezTo>
                    <a:pt x="92" y="124"/>
                    <a:pt x="92" y="121"/>
                    <a:pt x="92" y="117"/>
                  </a:cubicBezTo>
                  <a:cubicBezTo>
                    <a:pt x="93" y="114"/>
                    <a:pt x="93" y="111"/>
                    <a:pt x="95" y="110"/>
                  </a:cubicBezTo>
                  <a:cubicBezTo>
                    <a:pt x="98" y="108"/>
                    <a:pt x="101" y="111"/>
                    <a:pt x="104" y="112"/>
                  </a:cubicBezTo>
                  <a:cubicBezTo>
                    <a:pt x="105" y="112"/>
                    <a:pt x="105" y="112"/>
                    <a:pt x="105" y="112"/>
                  </a:cubicBezTo>
                  <a:cubicBezTo>
                    <a:pt x="105" y="112"/>
                    <a:pt x="106" y="111"/>
                    <a:pt x="106" y="111"/>
                  </a:cubicBezTo>
                  <a:cubicBezTo>
                    <a:pt x="107" y="111"/>
                    <a:pt x="107" y="111"/>
                    <a:pt x="107" y="110"/>
                  </a:cubicBezTo>
                  <a:cubicBezTo>
                    <a:pt x="107" y="110"/>
                    <a:pt x="107" y="110"/>
                    <a:pt x="107" y="110"/>
                  </a:cubicBezTo>
                  <a:cubicBezTo>
                    <a:pt x="109" y="108"/>
                    <a:pt x="110" y="103"/>
                    <a:pt x="111" y="101"/>
                  </a:cubicBezTo>
                  <a:cubicBezTo>
                    <a:pt x="111" y="100"/>
                    <a:pt x="111" y="100"/>
                    <a:pt x="111" y="100"/>
                  </a:cubicBezTo>
                  <a:cubicBezTo>
                    <a:pt x="112" y="91"/>
                    <a:pt x="110" y="81"/>
                    <a:pt x="106" y="73"/>
                  </a:cubicBezTo>
                  <a:cubicBezTo>
                    <a:pt x="102" y="66"/>
                    <a:pt x="98" y="60"/>
                    <a:pt x="93" y="55"/>
                  </a:cubicBezTo>
                  <a:cubicBezTo>
                    <a:pt x="89" y="50"/>
                    <a:pt x="85" y="46"/>
                    <a:pt x="80" y="42"/>
                  </a:cubicBezTo>
                  <a:cubicBezTo>
                    <a:pt x="70" y="33"/>
                    <a:pt x="60" y="24"/>
                    <a:pt x="48" y="20"/>
                  </a:cubicBezTo>
                  <a:cubicBezTo>
                    <a:pt x="48" y="20"/>
                    <a:pt x="48" y="20"/>
                    <a:pt x="48" y="20"/>
                  </a:cubicBezTo>
                  <a:cubicBezTo>
                    <a:pt x="43" y="19"/>
                    <a:pt x="39" y="18"/>
                    <a:pt x="35" y="16"/>
                  </a:cubicBezTo>
                  <a:cubicBezTo>
                    <a:pt x="34" y="15"/>
                    <a:pt x="34" y="15"/>
                    <a:pt x="34" y="15"/>
                  </a:cubicBezTo>
                  <a:cubicBezTo>
                    <a:pt x="33" y="15"/>
                    <a:pt x="32" y="14"/>
                    <a:pt x="32" y="13"/>
                  </a:cubicBezTo>
                  <a:cubicBezTo>
                    <a:pt x="30" y="12"/>
                    <a:pt x="29" y="11"/>
                    <a:pt x="28" y="9"/>
                  </a:cubicBezTo>
                  <a:cubicBezTo>
                    <a:pt x="28" y="9"/>
                    <a:pt x="28" y="9"/>
                    <a:pt x="28" y="9"/>
                  </a:cubicBezTo>
                  <a:cubicBezTo>
                    <a:pt x="28" y="8"/>
                    <a:pt x="27" y="8"/>
                    <a:pt x="27" y="7"/>
                  </a:cubicBezTo>
                  <a:cubicBezTo>
                    <a:pt x="26" y="7"/>
                    <a:pt x="26" y="6"/>
                    <a:pt x="26" y="5"/>
                  </a:cubicBezTo>
                  <a:cubicBezTo>
                    <a:pt x="25" y="5"/>
                    <a:pt x="25" y="4"/>
                    <a:pt x="24" y="4"/>
                  </a:cubicBezTo>
                  <a:cubicBezTo>
                    <a:pt x="24" y="3"/>
                    <a:pt x="24" y="3"/>
                    <a:pt x="23" y="3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0" y="1"/>
                    <a:pt x="20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7" y="0"/>
                    <a:pt x="16" y="0"/>
                    <a:pt x="16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1"/>
                    <a:pt x="16" y="2"/>
                    <a:pt x="16" y="2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5"/>
                    <a:pt x="15" y="5"/>
                  </a:cubicBezTo>
                  <a:cubicBezTo>
                    <a:pt x="15" y="6"/>
                    <a:pt x="15" y="7"/>
                    <a:pt x="15" y="7"/>
                  </a:cubicBezTo>
                  <a:cubicBezTo>
                    <a:pt x="16" y="8"/>
                    <a:pt x="16" y="9"/>
                    <a:pt x="16" y="10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6" y="13"/>
                    <a:pt x="16" y="15"/>
                    <a:pt x="16" y="16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7" y="24"/>
                    <a:pt x="15" y="32"/>
                    <a:pt x="13" y="39"/>
                  </a:cubicBezTo>
                  <a:cubicBezTo>
                    <a:pt x="13" y="39"/>
                    <a:pt x="13" y="39"/>
                    <a:pt x="13" y="39"/>
                  </a:cubicBezTo>
                  <a:cubicBezTo>
                    <a:pt x="11" y="45"/>
                    <a:pt x="8" y="51"/>
                    <a:pt x="5" y="57"/>
                  </a:cubicBezTo>
                  <a:cubicBezTo>
                    <a:pt x="5" y="58"/>
                    <a:pt x="5" y="58"/>
                    <a:pt x="5" y="58"/>
                  </a:cubicBezTo>
                  <a:cubicBezTo>
                    <a:pt x="5" y="59"/>
                    <a:pt x="4" y="61"/>
                    <a:pt x="3" y="62"/>
                  </a:cubicBezTo>
                  <a:cubicBezTo>
                    <a:pt x="3" y="64"/>
                    <a:pt x="2" y="66"/>
                    <a:pt x="2" y="68"/>
                  </a:cubicBezTo>
                  <a:cubicBezTo>
                    <a:pt x="0" y="75"/>
                    <a:pt x="0" y="82"/>
                    <a:pt x="0" y="89"/>
                  </a:cubicBezTo>
                  <a:cubicBezTo>
                    <a:pt x="0" y="92"/>
                    <a:pt x="0" y="95"/>
                    <a:pt x="0" y="99"/>
                  </a:cubicBezTo>
                  <a:cubicBezTo>
                    <a:pt x="0" y="108"/>
                    <a:pt x="1" y="117"/>
                    <a:pt x="4" y="126"/>
                  </a:cubicBezTo>
                </a:path>
              </a:pathLst>
            </a:custGeom>
            <a:solidFill>
              <a:srgbClr val="F3F8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4" name="Freeform 545"/>
            <p:cNvSpPr>
              <a:spLocks noEditPoints="1"/>
            </p:cNvSpPr>
            <p:nvPr/>
          </p:nvSpPr>
          <p:spPr bwMode="auto">
            <a:xfrm>
              <a:off x="1806575" y="7920038"/>
              <a:ext cx="173038" cy="198438"/>
            </a:xfrm>
            <a:custGeom>
              <a:avLst/>
              <a:gdLst>
                <a:gd name="T0" fmla="*/ 6 w 46"/>
                <a:gd name="T1" fmla="*/ 8 h 53"/>
                <a:gd name="T2" fmla="*/ 6 w 46"/>
                <a:gd name="T3" fmla="*/ 8 h 53"/>
                <a:gd name="T4" fmla="*/ 3 w 46"/>
                <a:gd name="T5" fmla="*/ 10 h 53"/>
                <a:gd name="T6" fmla="*/ 3 w 46"/>
                <a:gd name="T7" fmla="*/ 10 h 53"/>
                <a:gd name="T8" fmla="*/ 2 w 46"/>
                <a:gd name="T9" fmla="*/ 20 h 53"/>
                <a:gd name="T10" fmla="*/ 0 w 46"/>
                <a:gd name="T11" fmla="*/ 28 h 53"/>
                <a:gd name="T12" fmla="*/ 2 w 46"/>
                <a:gd name="T13" fmla="*/ 28 h 53"/>
                <a:gd name="T14" fmla="*/ 4 w 46"/>
                <a:gd name="T15" fmla="*/ 21 h 53"/>
                <a:gd name="T16" fmla="*/ 6 w 46"/>
                <a:gd name="T17" fmla="*/ 8 h 53"/>
                <a:gd name="T18" fmla="*/ 29 w 46"/>
                <a:gd name="T19" fmla="*/ 6 h 53"/>
                <a:gd name="T20" fmla="*/ 29 w 46"/>
                <a:gd name="T21" fmla="*/ 6 h 53"/>
                <a:gd name="T22" fmla="*/ 27 w 46"/>
                <a:gd name="T23" fmla="*/ 8 h 53"/>
                <a:gd name="T24" fmla="*/ 29 w 46"/>
                <a:gd name="T25" fmla="*/ 13 h 53"/>
                <a:gd name="T26" fmla="*/ 33 w 46"/>
                <a:gd name="T27" fmla="*/ 24 h 53"/>
                <a:gd name="T28" fmla="*/ 36 w 46"/>
                <a:gd name="T29" fmla="*/ 35 h 53"/>
                <a:gd name="T30" fmla="*/ 37 w 46"/>
                <a:gd name="T31" fmla="*/ 39 h 53"/>
                <a:gd name="T32" fmla="*/ 38 w 46"/>
                <a:gd name="T33" fmla="*/ 40 h 53"/>
                <a:gd name="T34" fmla="*/ 37 w 46"/>
                <a:gd name="T35" fmla="*/ 34 h 53"/>
                <a:gd name="T36" fmla="*/ 34 w 46"/>
                <a:gd name="T37" fmla="*/ 24 h 53"/>
                <a:gd name="T38" fmla="*/ 31 w 46"/>
                <a:gd name="T39" fmla="*/ 12 h 53"/>
                <a:gd name="T40" fmla="*/ 29 w 46"/>
                <a:gd name="T41" fmla="*/ 6 h 53"/>
                <a:gd name="T42" fmla="*/ 29 w 46"/>
                <a:gd name="T43" fmla="*/ 6 h 53"/>
                <a:gd name="T44" fmla="*/ 9 w 46"/>
                <a:gd name="T45" fmla="*/ 3 h 53"/>
                <a:gd name="T46" fmla="*/ 9 w 46"/>
                <a:gd name="T47" fmla="*/ 3 h 53"/>
                <a:gd name="T48" fmla="*/ 8 w 46"/>
                <a:gd name="T49" fmla="*/ 5 h 53"/>
                <a:gd name="T50" fmla="*/ 8 w 46"/>
                <a:gd name="T51" fmla="*/ 5 h 53"/>
                <a:gd name="T52" fmla="*/ 7 w 46"/>
                <a:gd name="T53" fmla="*/ 7 h 53"/>
                <a:gd name="T54" fmla="*/ 7 w 46"/>
                <a:gd name="T55" fmla="*/ 7 h 53"/>
                <a:gd name="T56" fmla="*/ 8 w 46"/>
                <a:gd name="T57" fmla="*/ 23 h 53"/>
                <a:gd name="T58" fmla="*/ 8 w 46"/>
                <a:gd name="T59" fmla="*/ 28 h 53"/>
                <a:gd name="T60" fmla="*/ 10 w 46"/>
                <a:gd name="T61" fmla="*/ 28 h 53"/>
                <a:gd name="T62" fmla="*/ 10 w 46"/>
                <a:gd name="T63" fmla="*/ 23 h 53"/>
                <a:gd name="T64" fmla="*/ 9 w 46"/>
                <a:gd name="T65" fmla="*/ 5 h 53"/>
                <a:gd name="T66" fmla="*/ 9 w 46"/>
                <a:gd name="T67" fmla="*/ 3 h 53"/>
                <a:gd name="T68" fmla="*/ 9 w 46"/>
                <a:gd name="T69" fmla="*/ 3 h 53"/>
                <a:gd name="T70" fmla="*/ 31 w 46"/>
                <a:gd name="T71" fmla="*/ 0 h 53"/>
                <a:gd name="T72" fmla="*/ 30 w 46"/>
                <a:gd name="T73" fmla="*/ 3 h 53"/>
                <a:gd name="T74" fmla="*/ 30 w 46"/>
                <a:gd name="T75" fmla="*/ 3 h 53"/>
                <a:gd name="T76" fmla="*/ 30 w 46"/>
                <a:gd name="T77" fmla="*/ 3 h 53"/>
                <a:gd name="T78" fmla="*/ 35 w 46"/>
                <a:gd name="T79" fmla="*/ 14 h 53"/>
                <a:gd name="T80" fmla="*/ 40 w 46"/>
                <a:gd name="T81" fmla="*/ 28 h 53"/>
                <a:gd name="T82" fmla="*/ 45 w 46"/>
                <a:gd name="T83" fmla="*/ 50 h 53"/>
                <a:gd name="T84" fmla="*/ 46 w 46"/>
                <a:gd name="T85" fmla="*/ 51 h 53"/>
                <a:gd name="T86" fmla="*/ 46 w 46"/>
                <a:gd name="T87" fmla="*/ 53 h 53"/>
                <a:gd name="T88" fmla="*/ 46 w 46"/>
                <a:gd name="T89" fmla="*/ 50 h 53"/>
                <a:gd name="T90" fmla="*/ 41 w 46"/>
                <a:gd name="T91" fmla="*/ 28 h 53"/>
                <a:gd name="T92" fmla="*/ 32 w 46"/>
                <a:gd name="T93" fmla="*/ 3 h 53"/>
                <a:gd name="T94" fmla="*/ 31 w 46"/>
                <a:gd name="T95" fmla="*/ 0 h 53"/>
                <a:gd name="T96" fmla="*/ 15 w 46"/>
                <a:gd name="T97" fmla="*/ 0 h 53"/>
                <a:gd name="T98" fmla="*/ 17 w 46"/>
                <a:gd name="T99" fmla="*/ 4 h 53"/>
                <a:gd name="T100" fmla="*/ 20 w 46"/>
                <a:gd name="T101" fmla="*/ 14 h 53"/>
                <a:gd name="T102" fmla="*/ 26 w 46"/>
                <a:gd name="T103" fmla="*/ 32 h 53"/>
                <a:gd name="T104" fmla="*/ 27 w 46"/>
                <a:gd name="T105" fmla="*/ 33 h 53"/>
                <a:gd name="T106" fmla="*/ 26 w 46"/>
                <a:gd name="T107" fmla="*/ 29 h 53"/>
                <a:gd name="T108" fmla="*/ 22 w 46"/>
                <a:gd name="T109" fmla="*/ 14 h 53"/>
                <a:gd name="T110" fmla="*/ 19 w 46"/>
                <a:gd name="T111" fmla="*/ 4 h 53"/>
                <a:gd name="T112" fmla="*/ 18 w 46"/>
                <a:gd name="T113" fmla="*/ 3 h 53"/>
                <a:gd name="T114" fmla="*/ 18 w 46"/>
                <a:gd name="T115" fmla="*/ 3 h 53"/>
                <a:gd name="T116" fmla="*/ 18 w 46"/>
                <a:gd name="T117" fmla="*/ 3 h 53"/>
                <a:gd name="T118" fmla="*/ 16 w 46"/>
                <a:gd name="T119" fmla="*/ 0 h 53"/>
                <a:gd name="T120" fmla="*/ 15 w 46"/>
                <a:gd name="T121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6" h="52">
                  <a:moveTo>
                    <a:pt x="6" y="8"/>
                  </a:moveTo>
                  <a:cubicBezTo>
                    <a:pt x="6" y="8"/>
                    <a:pt x="6" y="8"/>
                    <a:pt x="6" y="8"/>
                  </a:cubicBezTo>
                  <a:cubicBezTo>
                    <a:pt x="5" y="9"/>
                    <a:pt x="4" y="9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3"/>
                    <a:pt x="2" y="17"/>
                    <a:pt x="2" y="20"/>
                  </a:cubicBezTo>
                  <a:cubicBezTo>
                    <a:pt x="1" y="22"/>
                    <a:pt x="0" y="25"/>
                    <a:pt x="0" y="28"/>
                  </a:cubicBezTo>
                  <a:cubicBezTo>
                    <a:pt x="1" y="28"/>
                    <a:pt x="1" y="28"/>
                    <a:pt x="2" y="28"/>
                  </a:cubicBezTo>
                  <a:cubicBezTo>
                    <a:pt x="3" y="25"/>
                    <a:pt x="3" y="23"/>
                    <a:pt x="4" y="21"/>
                  </a:cubicBezTo>
                  <a:cubicBezTo>
                    <a:pt x="4" y="17"/>
                    <a:pt x="5" y="12"/>
                    <a:pt x="6" y="8"/>
                  </a:cubicBezTo>
                  <a:moveTo>
                    <a:pt x="29" y="6"/>
                  </a:moveTo>
                  <a:cubicBezTo>
                    <a:pt x="29" y="6"/>
                    <a:pt x="29" y="6"/>
                    <a:pt x="29" y="6"/>
                  </a:cubicBezTo>
                  <a:cubicBezTo>
                    <a:pt x="29" y="7"/>
                    <a:pt x="28" y="8"/>
                    <a:pt x="27" y="8"/>
                  </a:cubicBezTo>
                  <a:cubicBezTo>
                    <a:pt x="28" y="10"/>
                    <a:pt x="29" y="11"/>
                    <a:pt x="29" y="13"/>
                  </a:cubicBezTo>
                  <a:cubicBezTo>
                    <a:pt x="30" y="17"/>
                    <a:pt x="32" y="21"/>
                    <a:pt x="33" y="24"/>
                  </a:cubicBezTo>
                  <a:cubicBezTo>
                    <a:pt x="34" y="28"/>
                    <a:pt x="35" y="31"/>
                    <a:pt x="36" y="35"/>
                  </a:cubicBezTo>
                  <a:cubicBezTo>
                    <a:pt x="36" y="36"/>
                    <a:pt x="36" y="38"/>
                    <a:pt x="37" y="39"/>
                  </a:cubicBezTo>
                  <a:cubicBezTo>
                    <a:pt x="37" y="39"/>
                    <a:pt x="38" y="40"/>
                    <a:pt x="38" y="40"/>
                  </a:cubicBezTo>
                  <a:cubicBezTo>
                    <a:pt x="38" y="38"/>
                    <a:pt x="37" y="36"/>
                    <a:pt x="37" y="34"/>
                  </a:cubicBezTo>
                  <a:cubicBezTo>
                    <a:pt x="36" y="31"/>
                    <a:pt x="35" y="28"/>
                    <a:pt x="34" y="24"/>
                  </a:cubicBezTo>
                  <a:cubicBezTo>
                    <a:pt x="33" y="20"/>
                    <a:pt x="32" y="16"/>
                    <a:pt x="31" y="12"/>
                  </a:cubicBezTo>
                  <a:cubicBezTo>
                    <a:pt x="30" y="10"/>
                    <a:pt x="30" y="8"/>
                    <a:pt x="29" y="6"/>
                  </a:cubicBezTo>
                  <a:cubicBezTo>
                    <a:pt x="29" y="6"/>
                    <a:pt x="29" y="6"/>
                    <a:pt x="29" y="6"/>
                  </a:cubicBezTo>
                  <a:moveTo>
                    <a:pt x="9" y="3"/>
                  </a:move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8" y="4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7" y="6"/>
                    <a:pt x="7" y="6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12"/>
                    <a:pt x="7" y="17"/>
                    <a:pt x="8" y="23"/>
                  </a:cubicBezTo>
                  <a:cubicBezTo>
                    <a:pt x="8" y="25"/>
                    <a:pt x="8" y="26"/>
                    <a:pt x="8" y="28"/>
                  </a:cubicBezTo>
                  <a:cubicBezTo>
                    <a:pt x="9" y="28"/>
                    <a:pt x="10" y="28"/>
                    <a:pt x="10" y="28"/>
                  </a:cubicBezTo>
                  <a:cubicBezTo>
                    <a:pt x="10" y="27"/>
                    <a:pt x="10" y="25"/>
                    <a:pt x="10" y="23"/>
                  </a:cubicBezTo>
                  <a:cubicBezTo>
                    <a:pt x="9" y="17"/>
                    <a:pt x="9" y="11"/>
                    <a:pt x="9" y="5"/>
                  </a:cubicBezTo>
                  <a:cubicBezTo>
                    <a:pt x="9" y="4"/>
                    <a:pt x="9" y="4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moveTo>
                    <a:pt x="31" y="0"/>
                  </a:moveTo>
                  <a:cubicBezTo>
                    <a:pt x="31" y="1"/>
                    <a:pt x="30" y="2"/>
                    <a:pt x="30" y="3"/>
                  </a:cubicBezTo>
                  <a:cubicBezTo>
                    <a:pt x="30" y="3"/>
                    <a:pt x="30" y="3"/>
                    <a:pt x="30" y="3"/>
                  </a:cubicBezTo>
                  <a:cubicBezTo>
                    <a:pt x="30" y="3"/>
                    <a:pt x="30" y="3"/>
                    <a:pt x="30" y="3"/>
                  </a:cubicBezTo>
                  <a:cubicBezTo>
                    <a:pt x="32" y="7"/>
                    <a:pt x="33" y="11"/>
                    <a:pt x="35" y="14"/>
                  </a:cubicBezTo>
                  <a:cubicBezTo>
                    <a:pt x="37" y="19"/>
                    <a:pt x="39" y="24"/>
                    <a:pt x="40" y="28"/>
                  </a:cubicBezTo>
                  <a:cubicBezTo>
                    <a:pt x="43" y="37"/>
                    <a:pt x="45" y="45"/>
                    <a:pt x="45" y="50"/>
                  </a:cubicBezTo>
                  <a:cubicBezTo>
                    <a:pt x="46" y="50"/>
                    <a:pt x="46" y="51"/>
                    <a:pt x="46" y="51"/>
                  </a:cubicBezTo>
                  <a:cubicBezTo>
                    <a:pt x="46" y="52"/>
                    <a:pt x="46" y="52"/>
                    <a:pt x="46" y="53"/>
                  </a:cubicBezTo>
                  <a:cubicBezTo>
                    <a:pt x="46" y="52"/>
                    <a:pt x="46" y="51"/>
                    <a:pt x="46" y="50"/>
                  </a:cubicBezTo>
                  <a:cubicBezTo>
                    <a:pt x="45" y="45"/>
                    <a:pt x="44" y="37"/>
                    <a:pt x="41" y="28"/>
                  </a:cubicBezTo>
                  <a:cubicBezTo>
                    <a:pt x="39" y="20"/>
                    <a:pt x="36" y="12"/>
                    <a:pt x="32" y="3"/>
                  </a:cubicBezTo>
                  <a:cubicBezTo>
                    <a:pt x="32" y="2"/>
                    <a:pt x="31" y="1"/>
                    <a:pt x="31" y="0"/>
                  </a:cubicBezTo>
                  <a:moveTo>
                    <a:pt x="15" y="0"/>
                  </a:moveTo>
                  <a:cubicBezTo>
                    <a:pt x="16" y="1"/>
                    <a:pt x="16" y="3"/>
                    <a:pt x="17" y="4"/>
                  </a:cubicBezTo>
                  <a:cubicBezTo>
                    <a:pt x="18" y="8"/>
                    <a:pt x="19" y="11"/>
                    <a:pt x="20" y="14"/>
                  </a:cubicBezTo>
                  <a:cubicBezTo>
                    <a:pt x="21" y="21"/>
                    <a:pt x="24" y="27"/>
                    <a:pt x="26" y="32"/>
                  </a:cubicBezTo>
                  <a:cubicBezTo>
                    <a:pt x="26" y="33"/>
                    <a:pt x="27" y="33"/>
                    <a:pt x="27" y="33"/>
                  </a:cubicBezTo>
                  <a:cubicBezTo>
                    <a:pt x="27" y="32"/>
                    <a:pt x="27" y="31"/>
                    <a:pt x="26" y="29"/>
                  </a:cubicBezTo>
                  <a:cubicBezTo>
                    <a:pt x="25" y="24"/>
                    <a:pt x="23" y="19"/>
                    <a:pt x="22" y="14"/>
                  </a:cubicBezTo>
                  <a:cubicBezTo>
                    <a:pt x="21" y="11"/>
                    <a:pt x="20" y="7"/>
                    <a:pt x="19" y="4"/>
                  </a:cubicBezTo>
                  <a:cubicBezTo>
                    <a:pt x="19" y="4"/>
                    <a:pt x="19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1"/>
                    <a:pt x="17" y="1"/>
                    <a:pt x="16" y="0"/>
                  </a:cubicBezTo>
                  <a:cubicBezTo>
                    <a:pt x="16" y="0"/>
                    <a:pt x="16" y="0"/>
                    <a:pt x="15" y="0"/>
                  </a:cubicBezTo>
                </a:path>
              </a:pathLst>
            </a:custGeom>
            <a:solidFill>
              <a:srgbClr val="5EC6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5" name="Freeform 546"/>
            <p:cNvSpPr/>
            <p:nvPr/>
          </p:nvSpPr>
          <p:spPr bwMode="auto">
            <a:xfrm flipH="1">
              <a:off x="2087563" y="8062913"/>
              <a:ext cx="0" cy="3175"/>
            </a:xfrm>
            <a:custGeom>
              <a:avLst/>
              <a:gdLst>
                <a:gd name="T0" fmla="*/ 0 h 2"/>
                <a:gd name="T1" fmla="*/ 2 h 2"/>
                <a:gd name="T2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EC6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6" name="Freeform 547"/>
            <p:cNvSpPr/>
            <p:nvPr/>
          </p:nvSpPr>
          <p:spPr bwMode="auto">
            <a:xfrm flipH="1">
              <a:off x="2087563" y="8062913"/>
              <a:ext cx="0" cy="3175"/>
            </a:xfrm>
            <a:custGeom>
              <a:avLst/>
              <a:gdLst>
                <a:gd name="T0" fmla="*/ 0 h 2"/>
                <a:gd name="T1" fmla="*/ 2 h 2"/>
                <a:gd name="T2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2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7" name="Freeform 548"/>
            <p:cNvSpPr>
              <a:spLocks noEditPoints="1"/>
            </p:cNvSpPr>
            <p:nvPr/>
          </p:nvSpPr>
          <p:spPr bwMode="auto">
            <a:xfrm>
              <a:off x="1843088" y="7739063"/>
              <a:ext cx="268288" cy="365125"/>
            </a:xfrm>
            <a:custGeom>
              <a:avLst/>
              <a:gdLst>
                <a:gd name="T0" fmla="*/ 37 w 71"/>
                <a:gd name="T1" fmla="*/ 40 h 97"/>
                <a:gd name="T2" fmla="*/ 35 w 71"/>
                <a:gd name="T3" fmla="*/ 41 h 97"/>
                <a:gd name="T4" fmla="*/ 35 w 71"/>
                <a:gd name="T5" fmla="*/ 41 h 97"/>
                <a:gd name="T6" fmla="*/ 35 w 71"/>
                <a:gd name="T7" fmla="*/ 41 h 97"/>
                <a:gd name="T8" fmla="*/ 41 w 71"/>
                <a:gd name="T9" fmla="*/ 47 h 97"/>
                <a:gd name="T10" fmla="*/ 49 w 71"/>
                <a:gd name="T11" fmla="*/ 56 h 97"/>
                <a:gd name="T12" fmla="*/ 56 w 71"/>
                <a:gd name="T13" fmla="*/ 65 h 97"/>
                <a:gd name="T14" fmla="*/ 63 w 71"/>
                <a:gd name="T15" fmla="*/ 80 h 97"/>
                <a:gd name="T16" fmla="*/ 65 w 71"/>
                <a:gd name="T17" fmla="*/ 85 h 97"/>
                <a:gd name="T18" fmla="*/ 65 w 71"/>
                <a:gd name="T19" fmla="*/ 86 h 97"/>
                <a:gd name="T20" fmla="*/ 65 w 71"/>
                <a:gd name="T21" fmla="*/ 85 h 97"/>
                <a:gd name="T22" fmla="*/ 64 w 71"/>
                <a:gd name="T23" fmla="*/ 80 h 97"/>
                <a:gd name="T24" fmla="*/ 57 w 71"/>
                <a:gd name="T25" fmla="*/ 64 h 97"/>
                <a:gd name="T26" fmla="*/ 42 w 71"/>
                <a:gd name="T27" fmla="*/ 45 h 97"/>
                <a:gd name="T28" fmla="*/ 37 w 71"/>
                <a:gd name="T29" fmla="*/ 41 h 97"/>
                <a:gd name="T30" fmla="*/ 37 w 71"/>
                <a:gd name="T31" fmla="*/ 40 h 97"/>
                <a:gd name="T32" fmla="*/ 27 w 71"/>
                <a:gd name="T33" fmla="*/ 40 h 97"/>
                <a:gd name="T34" fmla="*/ 25 w 71"/>
                <a:gd name="T35" fmla="*/ 40 h 97"/>
                <a:gd name="T36" fmla="*/ 25 w 71"/>
                <a:gd name="T37" fmla="*/ 40 h 97"/>
                <a:gd name="T38" fmla="*/ 35 w 71"/>
                <a:gd name="T39" fmla="*/ 55 h 97"/>
                <a:gd name="T40" fmla="*/ 45 w 71"/>
                <a:gd name="T41" fmla="*/ 75 h 97"/>
                <a:gd name="T42" fmla="*/ 48 w 71"/>
                <a:gd name="T43" fmla="*/ 84 h 97"/>
                <a:gd name="T44" fmla="*/ 50 w 71"/>
                <a:gd name="T45" fmla="*/ 91 h 97"/>
                <a:gd name="T46" fmla="*/ 51 w 71"/>
                <a:gd name="T47" fmla="*/ 95 h 97"/>
                <a:gd name="T48" fmla="*/ 51 w 71"/>
                <a:gd name="T49" fmla="*/ 97 h 97"/>
                <a:gd name="T50" fmla="*/ 51 w 71"/>
                <a:gd name="T51" fmla="*/ 95 h 97"/>
                <a:gd name="T52" fmla="*/ 50 w 71"/>
                <a:gd name="T53" fmla="*/ 91 h 97"/>
                <a:gd name="T54" fmla="*/ 49 w 71"/>
                <a:gd name="T55" fmla="*/ 84 h 97"/>
                <a:gd name="T56" fmla="*/ 46 w 71"/>
                <a:gd name="T57" fmla="*/ 75 h 97"/>
                <a:gd name="T58" fmla="*/ 37 w 71"/>
                <a:gd name="T59" fmla="*/ 54 h 97"/>
                <a:gd name="T60" fmla="*/ 28 w 71"/>
                <a:gd name="T61" fmla="*/ 40 h 97"/>
                <a:gd name="T62" fmla="*/ 28 w 71"/>
                <a:gd name="T63" fmla="*/ 40 h 97"/>
                <a:gd name="T64" fmla="*/ 27 w 71"/>
                <a:gd name="T65" fmla="*/ 40 h 97"/>
                <a:gd name="T66" fmla="*/ 30 w 71"/>
                <a:gd name="T67" fmla="*/ 23 h 97"/>
                <a:gd name="T68" fmla="*/ 36 w 71"/>
                <a:gd name="T69" fmla="*/ 30 h 97"/>
                <a:gd name="T70" fmla="*/ 36 w 71"/>
                <a:gd name="T71" fmla="*/ 30 h 97"/>
                <a:gd name="T72" fmla="*/ 53 w 71"/>
                <a:gd name="T73" fmla="*/ 43 h 97"/>
                <a:gd name="T74" fmla="*/ 66 w 71"/>
                <a:gd name="T75" fmla="*/ 56 h 97"/>
                <a:gd name="T76" fmla="*/ 70 w 71"/>
                <a:gd name="T77" fmla="*/ 60 h 97"/>
                <a:gd name="T78" fmla="*/ 71 w 71"/>
                <a:gd name="T79" fmla="*/ 61 h 97"/>
                <a:gd name="T80" fmla="*/ 70 w 71"/>
                <a:gd name="T81" fmla="*/ 60 h 97"/>
                <a:gd name="T82" fmla="*/ 67 w 71"/>
                <a:gd name="T83" fmla="*/ 56 h 97"/>
                <a:gd name="T84" fmla="*/ 54 w 71"/>
                <a:gd name="T85" fmla="*/ 42 h 97"/>
                <a:gd name="T86" fmla="*/ 45 w 71"/>
                <a:gd name="T87" fmla="*/ 34 h 97"/>
                <a:gd name="T88" fmla="*/ 35 w 71"/>
                <a:gd name="T89" fmla="*/ 26 h 97"/>
                <a:gd name="T90" fmla="*/ 30 w 71"/>
                <a:gd name="T91" fmla="*/ 23 h 97"/>
                <a:gd name="T92" fmla="*/ 0 w 71"/>
                <a:gd name="T93" fmla="*/ 0 h 97"/>
                <a:gd name="T94" fmla="*/ 1 w 71"/>
                <a:gd name="T95" fmla="*/ 1 h 97"/>
                <a:gd name="T96" fmla="*/ 1 w 71"/>
                <a:gd name="T97" fmla="*/ 1 h 97"/>
                <a:gd name="T98" fmla="*/ 0 w 71"/>
                <a:gd name="T99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71" h="97">
                  <a:moveTo>
                    <a:pt x="37" y="40"/>
                  </a:moveTo>
                  <a:cubicBezTo>
                    <a:pt x="36" y="41"/>
                    <a:pt x="35" y="41"/>
                    <a:pt x="35" y="41"/>
                  </a:cubicBezTo>
                  <a:cubicBezTo>
                    <a:pt x="35" y="41"/>
                    <a:pt x="35" y="41"/>
                    <a:pt x="35" y="41"/>
                  </a:cubicBezTo>
                  <a:cubicBezTo>
                    <a:pt x="35" y="41"/>
                    <a:pt x="35" y="41"/>
                    <a:pt x="35" y="41"/>
                  </a:cubicBezTo>
                  <a:cubicBezTo>
                    <a:pt x="37" y="43"/>
                    <a:pt x="39" y="45"/>
                    <a:pt x="41" y="47"/>
                  </a:cubicBezTo>
                  <a:cubicBezTo>
                    <a:pt x="44" y="50"/>
                    <a:pt x="47" y="53"/>
                    <a:pt x="49" y="56"/>
                  </a:cubicBezTo>
                  <a:cubicBezTo>
                    <a:pt x="52" y="59"/>
                    <a:pt x="54" y="62"/>
                    <a:pt x="56" y="65"/>
                  </a:cubicBezTo>
                  <a:cubicBezTo>
                    <a:pt x="59" y="71"/>
                    <a:pt x="62" y="76"/>
                    <a:pt x="63" y="80"/>
                  </a:cubicBezTo>
                  <a:cubicBezTo>
                    <a:pt x="64" y="82"/>
                    <a:pt x="64" y="84"/>
                    <a:pt x="65" y="85"/>
                  </a:cubicBezTo>
                  <a:cubicBezTo>
                    <a:pt x="65" y="86"/>
                    <a:pt x="65" y="86"/>
                    <a:pt x="65" y="86"/>
                  </a:cubicBezTo>
                  <a:cubicBezTo>
                    <a:pt x="65" y="86"/>
                    <a:pt x="65" y="86"/>
                    <a:pt x="65" y="85"/>
                  </a:cubicBezTo>
                  <a:cubicBezTo>
                    <a:pt x="64" y="84"/>
                    <a:pt x="64" y="82"/>
                    <a:pt x="64" y="80"/>
                  </a:cubicBezTo>
                  <a:cubicBezTo>
                    <a:pt x="62" y="76"/>
                    <a:pt x="60" y="70"/>
                    <a:pt x="57" y="64"/>
                  </a:cubicBezTo>
                  <a:cubicBezTo>
                    <a:pt x="53" y="58"/>
                    <a:pt x="48" y="51"/>
                    <a:pt x="42" y="45"/>
                  </a:cubicBezTo>
                  <a:cubicBezTo>
                    <a:pt x="41" y="44"/>
                    <a:pt x="39" y="42"/>
                    <a:pt x="37" y="41"/>
                  </a:cubicBezTo>
                  <a:cubicBezTo>
                    <a:pt x="37" y="40"/>
                    <a:pt x="37" y="40"/>
                    <a:pt x="37" y="40"/>
                  </a:cubicBezTo>
                  <a:moveTo>
                    <a:pt x="27" y="40"/>
                  </a:moveTo>
                  <a:cubicBezTo>
                    <a:pt x="27" y="40"/>
                    <a:pt x="26" y="40"/>
                    <a:pt x="25" y="40"/>
                  </a:cubicBezTo>
                  <a:cubicBezTo>
                    <a:pt x="25" y="40"/>
                    <a:pt x="25" y="40"/>
                    <a:pt x="25" y="40"/>
                  </a:cubicBezTo>
                  <a:cubicBezTo>
                    <a:pt x="29" y="45"/>
                    <a:pt x="32" y="50"/>
                    <a:pt x="35" y="55"/>
                  </a:cubicBezTo>
                  <a:cubicBezTo>
                    <a:pt x="39" y="62"/>
                    <a:pt x="43" y="69"/>
                    <a:pt x="45" y="75"/>
                  </a:cubicBezTo>
                  <a:cubicBezTo>
                    <a:pt x="46" y="78"/>
                    <a:pt x="47" y="81"/>
                    <a:pt x="48" y="84"/>
                  </a:cubicBezTo>
                  <a:cubicBezTo>
                    <a:pt x="49" y="87"/>
                    <a:pt x="50" y="89"/>
                    <a:pt x="50" y="91"/>
                  </a:cubicBezTo>
                  <a:cubicBezTo>
                    <a:pt x="50" y="93"/>
                    <a:pt x="51" y="94"/>
                    <a:pt x="51" y="95"/>
                  </a:cubicBezTo>
                  <a:cubicBezTo>
                    <a:pt x="51" y="96"/>
                    <a:pt x="51" y="96"/>
                    <a:pt x="51" y="97"/>
                  </a:cubicBezTo>
                  <a:cubicBezTo>
                    <a:pt x="51" y="96"/>
                    <a:pt x="51" y="96"/>
                    <a:pt x="51" y="95"/>
                  </a:cubicBezTo>
                  <a:cubicBezTo>
                    <a:pt x="51" y="94"/>
                    <a:pt x="51" y="93"/>
                    <a:pt x="50" y="91"/>
                  </a:cubicBezTo>
                  <a:cubicBezTo>
                    <a:pt x="50" y="89"/>
                    <a:pt x="50" y="86"/>
                    <a:pt x="49" y="84"/>
                  </a:cubicBezTo>
                  <a:cubicBezTo>
                    <a:pt x="48" y="81"/>
                    <a:pt x="47" y="78"/>
                    <a:pt x="46" y="75"/>
                  </a:cubicBezTo>
                  <a:cubicBezTo>
                    <a:pt x="44" y="68"/>
                    <a:pt x="41" y="61"/>
                    <a:pt x="37" y="54"/>
                  </a:cubicBezTo>
                  <a:cubicBezTo>
                    <a:pt x="34" y="49"/>
                    <a:pt x="31" y="45"/>
                    <a:pt x="28" y="40"/>
                  </a:cubicBezTo>
                  <a:cubicBezTo>
                    <a:pt x="28" y="40"/>
                    <a:pt x="28" y="40"/>
                    <a:pt x="28" y="40"/>
                  </a:cubicBezTo>
                  <a:cubicBezTo>
                    <a:pt x="28" y="40"/>
                    <a:pt x="27" y="40"/>
                    <a:pt x="27" y="40"/>
                  </a:cubicBezTo>
                  <a:moveTo>
                    <a:pt x="30" y="23"/>
                  </a:moveTo>
                  <a:cubicBezTo>
                    <a:pt x="33" y="25"/>
                    <a:pt x="35" y="27"/>
                    <a:pt x="36" y="30"/>
                  </a:cubicBezTo>
                  <a:cubicBezTo>
                    <a:pt x="36" y="30"/>
                    <a:pt x="36" y="30"/>
                    <a:pt x="36" y="30"/>
                  </a:cubicBezTo>
                  <a:cubicBezTo>
                    <a:pt x="43" y="34"/>
                    <a:pt x="49" y="39"/>
                    <a:pt x="53" y="43"/>
                  </a:cubicBezTo>
                  <a:cubicBezTo>
                    <a:pt x="59" y="48"/>
                    <a:pt x="63" y="53"/>
                    <a:pt x="66" y="56"/>
                  </a:cubicBezTo>
                  <a:cubicBezTo>
                    <a:pt x="68" y="58"/>
                    <a:pt x="69" y="59"/>
                    <a:pt x="70" y="60"/>
                  </a:cubicBezTo>
                  <a:cubicBezTo>
                    <a:pt x="70" y="61"/>
                    <a:pt x="71" y="61"/>
                    <a:pt x="71" y="61"/>
                  </a:cubicBezTo>
                  <a:cubicBezTo>
                    <a:pt x="71" y="61"/>
                    <a:pt x="70" y="61"/>
                    <a:pt x="70" y="60"/>
                  </a:cubicBezTo>
                  <a:cubicBezTo>
                    <a:pt x="69" y="59"/>
                    <a:pt x="68" y="57"/>
                    <a:pt x="67" y="56"/>
                  </a:cubicBezTo>
                  <a:cubicBezTo>
                    <a:pt x="64" y="52"/>
                    <a:pt x="60" y="47"/>
                    <a:pt x="54" y="42"/>
                  </a:cubicBezTo>
                  <a:cubicBezTo>
                    <a:pt x="51" y="40"/>
                    <a:pt x="48" y="37"/>
                    <a:pt x="45" y="34"/>
                  </a:cubicBezTo>
                  <a:cubicBezTo>
                    <a:pt x="42" y="31"/>
                    <a:pt x="38" y="29"/>
                    <a:pt x="35" y="26"/>
                  </a:cubicBezTo>
                  <a:cubicBezTo>
                    <a:pt x="33" y="25"/>
                    <a:pt x="32" y="24"/>
                    <a:pt x="30" y="23"/>
                  </a:cubicBezTo>
                  <a:moveTo>
                    <a:pt x="0" y="0"/>
                  </a:moveTo>
                  <a:cubicBezTo>
                    <a:pt x="0" y="0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0"/>
                    <a:pt x="0" y="0"/>
                  </a:cubicBezTo>
                </a:path>
              </a:pathLst>
            </a:custGeom>
            <a:solidFill>
              <a:srgbClr val="5EC6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8" name="Freeform 549"/>
            <p:cNvSpPr/>
            <p:nvPr/>
          </p:nvSpPr>
          <p:spPr bwMode="auto">
            <a:xfrm>
              <a:off x="1284288" y="7708901"/>
              <a:ext cx="522288" cy="461963"/>
            </a:xfrm>
            <a:custGeom>
              <a:avLst/>
              <a:gdLst>
                <a:gd name="T0" fmla="*/ 18 w 139"/>
                <a:gd name="T1" fmla="*/ 94 h 123"/>
                <a:gd name="T2" fmla="*/ 32 w 139"/>
                <a:gd name="T3" fmla="*/ 103 h 123"/>
                <a:gd name="T4" fmla="*/ 43 w 139"/>
                <a:gd name="T5" fmla="*/ 112 h 123"/>
                <a:gd name="T6" fmla="*/ 52 w 139"/>
                <a:gd name="T7" fmla="*/ 110 h 123"/>
                <a:gd name="T8" fmla="*/ 61 w 139"/>
                <a:gd name="T9" fmla="*/ 111 h 123"/>
                <a:gd name="T10" fmla="*/ 63 w 139"/>
                <a:gd name="T11" fmla="*/ 121 h 123"/>
                <a:gd name="T12" fmla="*/ 75 w 139"/>
                <a:gd name="T13" fmla="*/ 122 h 123"/>
                <a:gd name="T14" fmla="*/ 80 w 139"/>
                <a:gd name="T15" fmla="*/ 120 h 123"/>
                <a:gd name="T16" fmla="*/ 91 w 139"/>
                <a:gd name="T17" fmla="*/ 115 h 123"/>
                <a:gd name="T18" fmla="*/ 99 w 139"/>
                <a:gd name="T19" fmla="*/ 108 h 123"/>
                <a:gd name="T20" fmla="*/ 120 w 139"/>
                <a:gd name="T21" fmla="*/ 74 h 123"/>
                <a:gd name="T22" fmla="*/ 123 w 139"/>
                <a:gd name="T23" fmla="*/ 65 h 123"/>
                <a:gd name="T24" fmla="*/ 124 w 139"/>
                <a:gd name="T25" fmla="*/ 64 h 123"/>
                <a:gd name="T26" fmla="*/ 129 w 139"/>
                <a:gd name="T27" fmla="*/ 41 h 123"/>
                <a:gd name="T28" fmla="*/ 130 w 139"/>
                <a:gd name="T29" fmla="*/ 36 h 123"/>
                <a:gd name="T30" fmla="*/ 129 w 139"/>
                <a:gd name="T31" fmla="*/ 22 h 123"/>
                <a:gd name="T32" fmla="*/ 130 w 139"/>
                <a:gd name="T33" fmla="*/ 21 h 123"/>
                <a:gd name="T34" fmla="*/ 131 w 139"/>
                <a:gd name="T35" fmla="*/ 18 h 123"/>
                <a:gd name="T36" fmla="*/ 134 w 139"/>
                <a:gd name="T37" fmla="*/ 14 h 123"/>
                <a:gd name="T38" fmla="*/ 134 w 139"/>
                <a:gd name="T39" fmla="*/ 13 h 123"/>
                <a:gd name="T40" fmla="*/ 136 w 139"/>
                <a:gd name="T41" fmla="*/ 10 h 123"/>
                <a:gd name="T42" fmla="*/ 138 w 139"/>
                <a:gd name="T43" fmla="*/ 7 h 123"/>
                <a:gd name="T44" fmla="*/ 138 w 139"/>
                <a:gd name="T45" fmla="*/ 6 h 123"/>
                <a:gd name="T46" fmla="*/ 138 w 139"/>
                <a:gd name="T47" fmla="*/ 6 h 123"/>
                <a:gd name="T48" fmla="*/ 138 w 139"/>
                <a:gd name="T49" fmla="*/ 6 h 123"/>
                <a:gd name="T50" fmla="*/ 138 w 139"/>
                <a:gd name="T51" fmla="*/ 6 h 123"/>
                <a:gd name="T52" fmla="*/ 138 w 139"/>
                <a:gd name="T53" fmla="*/ 6 h 123"/>
                <a:gd name="T54" fmla="*/ 138 w 139"/>
                <a:gd name="T55" fmla="*/ 6 h 123"/>
                <a:gd name="T56" fmla="*/ 139 w 139"/>
                <a:gd name="T57" fmla="*/ 3 h 123"/>
                <a:gd name="T58" fmla="*/ 139 w 139"/>
                <a:gd name="T59" fmla="*/ 3 h 123"/>
                <a:gd name="T60" fmla="*/ 139 w 139"/>
                <a:gd name="T61" fmla="*/ 2 h 123"/>
                <a:gd name="T62" fmla="*/ 139 w 139"/>
                <a:gd name="T63" fmla="*/ 1 h 123"/>
                <a:gd name="T64" fmla="*/ 138 w 139"/>
                <a:gd name="T65" fmla="*/ 0 h 123"/>
                <a:gd name="T66" fmla="*/ 137 w 139"/>
                <a:gd name="T67" fmla="*/ 0 h 123"/>
                <a:gd name="T68" fmla="*/ 137 w 139"/>
                <a:gd name="T69" fmla="*/ 0 h 123"/>
                <a:gd name="T70" fmla="*/ 137 w 139"/>
                <a:gd name="T71" fmla="*/ 0 h 123"/>
                <a:gd name="T72" fmla="*/ 137 w 139"/>
                <a:gd name="T73" fmla="*/ 0 h 123"/>
                <a:gd name="T74" fmla="*/ 137 w 139"/>
                <a:gd name="T75" fmla="*/ 0 h 123"/>
                <a:gd name="T76" fmla="*/ 137 w 139"/>
                <a:gd name="T77" fmla="*/ 0 h 123"/>
                <a:gd name="T78" fmla="*/ 137 w 139"/>
                <a:gd name="T79" fmla="*/ 0 h 123"/>
                <a:gd name="T80" fmla="*/ 136 w 139"/>
                <a:gd name="T81" fmla="*/ 0 h 123"/>
                <a:gd name="T82" fmla="*/ 136 w 139"/>
                <a:gd name="T83" fmla="*/ 0 h 123"/>
                <a:gd name="T84" fmla="*/ 135 w 139"/>
                <a:gd name="T85" fmla="*/ 0 h 123"/>
                <a:gd name="T86" fmla="*/ 134 w 139"/>
                <a:gd name="T87" fmla="*/ 0 h 123"/>
                <a:gd name="T88" fmla="*/ 134 w 139"/>
                <a:gd name="T89" fmla="*/ 0 h 123"/>
                <a:gd name="T90" fmla="*/ 131 w 139"/>
                <a:gd name="T91" fmla="*/ 1 h 123"/>
                <a:gd name="T92" fmla="*/ 124 w 139"/>
                <a:gd name="T93" fmla="*/ 5 h 123"/>
                <a:gd name="T94" fmla="*/ 123 w 139"/>
                <a:gd name="T95" fmla="*/ 5 h 123"/>
                <a:gd name="T96" fmla="*/ 123 w 139"/>
                <a:gd name="T97" fmla="*/ 5 h 123"/>
                <a:gd name="T98" fmla="*/ 100 w 139"/>
                <a:gd name="T99" fmla="*/ 9 h 123"/>
                <a:gd name="T100" fmla="*/ 69 w 139"/>
                <a:gd name="T101" fmla="*/ 9 h 123"/>
                <a:gd name="T102" fmla="*/ 40 w 139"/>
                <a:gd name="T103" fmla="*/ 17 h 123"/>
                <a:gd name="T104" fmla="*/ 15 w 139"/>
                <a:gd name="T105" fmla="*/ 30 h 123"/>
                <a:gd name="T106" fmla="*/ 2 w 139"/>
                <a:gd name="T107" fmla="*/ 54 h 123"/>
                <a:gd name="T108" fmla="*/ 2 w 139"/>
                <a:gd name="T109" fmla="*/ 55 h 123"/>
                <a:gd name="T110" fmla="*/ 7 w 139"/>
                <a:gd name="T111" fmla="*/ 64 h 123"/>
                <a:gd name="T112" fmla="*/ 11 w 139"/>
                <a:gd name="T113" fmla="*/ 78 h 123"/>
                <a:gd name="T114" fmla="*/ 10 w 139"/>
                <a:gd name="T115" fmla="*/ 82 h 123"/>
                <a:gd name="T116" fmla="*/ 18 w 139"/>
                <a:gd name="T117" fmla="*/ 94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39" h="123">
                  <a:moveTo>
                    <a:pt x="18" y="94"/>
                  </a:moveTo>
                  <a:cubicBezTo>
                    <a:pt x="24" y="96"/>
                    <a:pt x="28" y="99"/>
                    <a:pt x="32" y="103"/>
                  </a:cubicBezTo>
                  <a:cubicBezTo>
                    <a:pt x="35" y="107"/>
                    <a:pt x="37" y="112"/>
                    <a:pt x="43" y="112"/>
                  </a:cubicBezTo>
                  <a:cubicBezTo>
                    <a:pt x="46" y="112"/>
                    <a:pt x="49" y="111"/>
                    <a:pt x="52" y="110"/>
                  </a:cubicBezTo>
                  <a:cubicBezTo>
                    <a:pt x="55" y="109"/>
                    <a:pt x="59" y="109"/>
                    <a:pt x="61" y="111"/>
                  </a:cubicBezTo>
                  <a:cubicBezTo>
                    <a:pt x="63" y="113"/>
                    <a:pt x="60" y="119"/>
                    <a:pt x="63" y="121"/>
                  </a:cubicBezTo>
                  <a:cubicBezTo>
                    <a:pt x="65" y="123"/>
                    <a:pt x="71" y="123"/>
                    <a:pt x="75" y="122"/>
                  </a:cubicBezTo>
                  <a:cubicBezTo>
                    <a:pt x="77" y="122"/>
                    <a:pt x="78" y="121"/>
                    <a:pt x="80" y="120"/>
                  </a:cubicBezTo>
                  <a:cubicBezTo>
                    <a:pt x="84" y="119"/>
                    <a:pt x="88" y="117"/>
                    <a:pt x="91" y="115"/>
                  </a:cubicBezTo>
                  <a:cubicBezTo>
                    <a:pt x="94" y="113"/>
                    <a:pt x="97" y="110"/>
                    <a:pt x="99" y="108"/>
                  </a:cubicBezTo>
                  <a:cubicBezTo>
                    <a:pt x="109" y="98"/>
                    <a:pt x="115" y="86"/>
                    <a:pt x="120" y="74"/>
                  </a:cubicBezTo>
                  <a:cubicBezTo>
                    <a:pt x="121" y="71"/>
                    <a:pt x="122" y="68"/>
                    <a:pt x="123" y="65"/>
                  </a:cubicBezTo>
                  <a:cubicBezTo>
                    <a:pt x="124" y="64"/>
                    <a:pt x="124" y="64"/>
                    <a:pt x="124" y="64"/>
                  </a:cubicBezTo>
                  <a:cubicBezTo>
                    <a:pt x="127" y="56"/>
                    <a:pt x="129" y="48"/>
                    <a:pt x="129" y="41"/>
                  </a:cubicBezTo>
                  <a:cubicBezTo>
                    <a:pt x="130" y="39"/>
                    <a:pt x="130" y="37"/>
                    <a:pt x="130" y="36"/>
                  </a:cubicBezTo>
                  <a:cubicBezTo>
                    <a:pt x="129" y="31"/>
                    <a:pt x="129" y="27"/>
                    <a:pt x="129" y="22"/>
                  </a:cubicBezTo>
                  <a:cubicBezTo>
                    <a:pt x="130" y="22"/>
                    <a:pt x="130" y="21"/>
                    <a:pt x="130" y="21"/>
                  </a:cubicBezTo>
                  <a:cubicBezTo>
                    <a:pt x="130" y="20"/>
                    <a:pt x="130" y="19"/>
                    <a:pt x="131" y="18"/>
                  </a:cubicBezTo>
                  <a:cubicBezTo>
                    <a:pt x="131" y="17"/>
                    <a:pt x="132" y="15"/>
                    <a:pt x="134" y="14"/>
                  </a:cubicBezTo>
                  <a:cubicBezTo>
                    <a:pt x="134" y="13"/>
                    <a:pt x="134" y="13"/>
                    <a:pt x="134" y="13"/>
                  </a:cubicBezTo>
                  <a:cubicBezTo>
                    <a:pt x="135" y="12"/>
                    <a:pt x="135" y="11"/>
                    <a:pt x="136" y="10"/>
                  </a:cubicBezTo>
                  <a:cubicBezTo>
                    <a:pt x="137" y="9"/>
                    <a:pt x="138" y="8"/>
                    <a:pt x="138" y="7"/>
                  </a:cubicBezTo>
                  <a:cubicBezTo>
                    <a:pt x="138" y="6"/>
                    <a:pt x="138" y="6"/>
                    <a:pt x="138" y="6"/>
                  </a:cubicBezTo>
                  <a:cubicBezTo>
                    <a:pt x="138" y="6"/>
                    <a:pt x="138" y="6"/>
                    <a:pt x="138" y="6"/>
                  </a:cubicBezTo>
                  <a:cubicBezTo>
                    <a:pt x="138" y="6"/>
                    <a:pt x="138" y="6"/>
                    <a:pt x="138" y="6"/>
                  </a:cubicBezTo>
                  <a:cubicBezTo>
                    <a:pt x="138" y="6"/>
                    <a:pt x="138" y="6"/>
                    <a:pt x="138" y="6"/>
                  </a:cubicBezTo>
                  <a:cubicBezTo>
                    <a:pt x="138" y="6"/>
                    <a:pt x="138" y="6"/>
                    <a:pt x="138" y="6"/>
                  </a:cubicBezTo>
                  <a:cubicBezTo>
                    <a:pt x="138" y="6"/>
                    <a:pt x="138" y="6"/>
                    <a:pt x="138" y="6"/>
                  </a:cubicBezTo>
                  <a:cubicBezTo>
                    <a:pt x="139" y="5"/>
                    <a:pt x="139" y="4"/>
                    <a:pt x="139" y="3"/>
                  </a:cubicBezTo>
                  <a:cubicBezTo>
                    <a:pt x="139" y="3"/>
                    <a:pt x="139" y="3"/>
                    <a:pt x="139" y="3"/>
                  </a:cubicBezTo>
                  <a:cubicBezTo>
                    <a:pt x="139" y="3"/>
                    <a:pt x="139" y="2"/>
                    <a:pt x="139" y="2"/>
                  </a:cubicBezTo>
                  <a:cubicBezTo>
                    <a:pt x="139" y="2"/>
                    <a:pt x="139" y="1"/>
                    <a:pt x="139" y="1"/>
                  </a:cubicBezTo>
                  <a:cubicBezTo>
                    <a:pt x="138" y="0"/>
                    <a:pt x="138" y="0"/>
                    <a:pt x="138" y="0"/>
                  </a:cubicBezTo>
                  <a:cubicBezTo>
                    <a:pt x="138" y="0"/>
                    <a:pt x="138" y="0"/>
                    <a:pt x="137" y="0"/>
                  </a:cubicBezTo>
                  <a:cubicBezTo>
                    <a:pt x="137" y="0"/>
                    <a:pt x="137" y="0"/>
                    <a:pt x="137" y="0"/>
                  </a:cubicBezTo>
                  <a:cubicBezTo>
                    <a:pt x="137" y="0"/>
                    <a:pt x="137" y="0"/>
                    <a:pt x="137" y="0"/>
                  </a:cubicBezTo>
                  <a:cubicBezTo>
                    <a:pt x="137" y="0"/>
                    <a:pt x="137" y="0"/>
                    <a:pt x="137" y="0"/>
                  </a:cubicBezTo>
                  <a:cubicBezTo>
                    <a:pt x="137" y="0"/>
                    <a:pt x="137" y="0"/>
                    <a:pt x="137" y="0"/>
                  </a:cubicBezTo>
                  <a:cubicBezTo>
                    <a:pt x="137" y="0"/>
                    <a:pt x="137" y="0"/>
                    <a:pt x="137" y="0"/>
                  </a:cubicBezTo>
                  <a:cubicBezTo>
                    <a:pt x="137" y="0"/>
                    <a:pt x="137" y="0"/>
                    <a:pt x="137" y="0"/>
                  </a:cubicBezTo>
                  <a:cubicBezTo>
                    <a:pt x="136" y="0"/>
                    <a:pt x="136" y="0"/>
                    <a:pt x="136" y="0"/>
                  </a:cubicBezTo>
                  <a:cubicBezTo>
                    <a:pt x="136" y="0"/>
                    <a:pt x="136" y="0"/>
                    <a:pt x="136" y="0"/>
                  </a:cubicBezTo>
                  <a:cubicBezTo>
                    <a:pt x="135" y="0"/>
                    <a:pt x="135" y="0"/>
                    <a:pt x="135" y="0"/>
                  </a:cubicBezTo>
                  <a:cubicBezTo>
                    <a:pt x="134" y="0"/>
                    <a:pt x="134" y="0"/>
                    <a:pt x="134" y="0"/>
                  </a:cubicBezTo>
                  <a:cubicBezTo>
                    <a:pt x="134" y="0"/>
                    <a:pt x="134" y="0"/>
                    <a:pt x="134" y="0"/>
                  </a:cubicBezTo>
                  <a:cubicBezTo>
                    <a:pt x="133" y="0"/>
                    <a:pt x="132" y="1"/>
                    <a:pt x="131" y="1"/>
                  </a:cubicBezTo>
                  <a:cubicBezTo>
                    <a:pt x="128" y="2"/>
                    <a:pt x="126" y="4"/>
                    <a:pt x="124" y="5"/>
                  </a:cubicBezTo>
                  <a:cubicBezTo>
                    <a:pt x="123" y="5"/>
                    <a:pt x="123" y="5"/>
                    <a:pt x="123" y="5"/>
                  </a:cubicBezTo>
                  <a:cubicBezTo>
                    <a:pt x="123" y="5"/>
                    <a:pt x="123" y="5"/>
                    <a:pt x="123" y="5"/>
                  </a:cubicBezTo>
                  <a:cubicBezTo>
                    <a:pt x="115" y="8"/>
                    <a:pt x="108" y="9"/>
                    <a:pt x="100" y="9"/>
                  </a:cubicBezTo>
                  <a:cubicBezTo>
                    <a:pt x="90" y="9"/>
                    <a:pt x="80" y="7"/>
                    <a:pt x="69" y="9"/>
                  </a:cubicBezTo>
                  <a:cubicBezTo>
                    <a:pt x="59" y="10"/>
                    <a:pt x="49" y="13"/>
                    <a:pt x="40" y="17"/>
                  </a:cubicBezTo>
                  <a:cubicBezTo>
                    <a:pt x="31" y="20"/>
                    <a:pt x="22" y="24"/>
                    <a:pt x="15" y="30"/>
                  </a:cubicBezTo>
                  <a:cubicBezTo>
                    <a:pt x="7" y="35"/>
                    <a:pt x="0" y="45"/>
                    <a:pt x="2" y="54"/>
                  </a:cubicBezTo>
                  <a:cubicBezTo>
                    <a:pt x="2" y="55"/>
                    <a:pt x="2" y="55"/>
                    <a:pt x="2" y="55"/>
                  </a:cubicBezTo>
                  <a:cubicBezTo>
                    <a:pt x="3" y="58"/>
                    <a:pt x="5" y="61"/>
                    <a:pt x="7" y="64"/>
                  </a:cubicBezTo>
                  <a:cubicBezTo>
                    <a:pt x="9" y="67"/>
                    <a:pt x="12" y="71"/>
                    <a:pt x="11" y="78"/>
                  </a:cubicBezTo>
                  <a:cubicBezTo>
                    <a:pt x="11" y="79"/>
                    <a:pt x="11" y="80"/>
                    <a:pt x="10" y="82"/>
                  </a:cubicBezTo>
                  <a:cubicBezTo>
                    <a:pt x="10" y="87"/>
                    <a:pt x="13" y="92"/>
                    <a:pt x="18" y="94"/>
                  </a:cubicBezTo>
                </a:path>
              </a:pathLst>
            </a:custGeom>
            <a:solidFill>
              <a:srgbClr val="F3F8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9" name="Freeform 550"/>
            <p:cNvSpPr/>
            <p:nvPr/>
          </p:nvSpPr>
          <p:spPr bwMode="auto">
            <a:xfrm>
              <a:off x="1279525" y="7265988"/>
              <a:ext cx="530225" cy="466725"/>
            </a:xfrm>
            <a:custGeom>
              <a:avLst/>
              <a:gdLst>
                <a:gd name="T0" fmla="*/ 4 w 141"/>
                <a:gd name="T1" fmla="*/ 96 h 124"/>
                <a:gd name="T2" fmla="*/ 26 w 141"/>
                <a:gd name="T3" fmla="*/ 115 h 124"/>
                <a:gd name="T4" fmla="*/ 65 w 141"/>
                <a:gd name="T5" fmla="*/ 123 h 124"/>
                <a:gd name="T6" fmla="*/ 104 w 141"/>
                <a:gd name="T7" fmla="*/ 120 h 124"/>
                <a:gd name="T8" fmla="*/ 117 w 141"/>
                <a:gd name="T9" fmla="*/ 115 h 124"/>
                <a:gd name="T10" fmla="*/ 118 w 141"/>
                <a:gd name="T11" fmla="*/ 115 h 124"/>
                <a:gd name="T12" fmla="*/ 121 w 141"/>
                <a:gd name="T13" fmla="*/ 115 h 124"/>
                <a:gd name="T14" fmla="*/ 126 w 141"/>
                <a:gd name="T15" fmla="*/ 116 h 124"/>
                <a:gd name="T16" fmla="*/ 126 w 141"/>
                <a:gd name="T17" fmla="*/ 116 h 124"/>
                <a:gd name="T18" fmla="*/ 130 w 141"/>
                <a:gd name="T19" fmla="*/ 117 h 124"/>
                <a:gd name="T20" fmla="*/ 132 w 141"/>
                <a:gd name="T21" fmla="*/ 118 h 124"/>
                <a:gd name="T22" fmla="*/ 134 w 141"/>
                <a:gd name="T23" fmla="*/ 118 h 124"/>
                <a:gd name="T24" fmla="*/ 134 w 141"/>
                <a:gd name="T25" fmla="*/ 118 h 124"/>
                <a:gd name="T26" fmla="*/ 135 w 141"/>
                <a:gd name="T27" fmla="*/ 118 h 124"/>
                <a:gd name="T28" fmla="*/ 135 w 141"/>
                <a:gd name="T29" fmla="*/ 118 h 124"/>
                <a:gd name="T30" fmla="*/ 135 w 141"/>
                <a:gd name="T31" fmla="*/ 118 h 124"/>
                <a:gd name="T32" fmla="*/ 137 w 141"/>
                <a:gd name="T33" fmla="*/ 118 h 124"/>
                <a:gd name="T34" fmla="*/ 138 w 141"/>
                <a:gd name="T35" fmla="*/ 118 h 124"/>
                <a:gd name="T36" fmla="*/ 138 w 141"/>
                <a:gd name="T37" fmla="*/ 118 h 124"/>
                <a:gd name="T38" fmla="*/ 138 w 141"/>
                <a:gd name="T39" fmla="*/ 118 h 124"/>
                <a:gd name="T40" fmla="*/ 139 w 141"/>
                <a:gd name="T41" fmla="*/ 117 h 124"/>
                <a:gd name="T42" fmla="*/ 140 w 141"/>
                <a:gd name="T43" fmla="*/ 117 h 124"/>
                <a:gd name="T44" fmla="*/ 140 w 141"/>
                <a:gd name="T45" fmla="*/ 116 h 124"/>
                <a:gd name="T46" fmla="*/ 141 w 141"/>
                <a:gd name="T47" fmla="*/ 115 h 124"/>
                <a:gd name="T48" fmla="*/ 141 w 141"/>
                <a:gd name="T49" fmla="*/ 115 h 124"/>
                <a:gd name="T50" fmla="*/ 141 w 141"/>
                <a:gd name="T51" fmla="*/ 115 h 124"/>
                <a:gd name="T52" fmla="*/ 141 w 141"/>
                <a:gd name="T53" fmla="*/ 114 h 124"/>
                <a:gd name="T54" fmla="*/ 140 w 141"/>
                <a:gd name="T55" fmla="*/ 112 h 124"/>
                <a:gd name="T56" fmla="*/ 139 w 141"/>
                <a:gd name="T57" fmla="*/ 112 h 124"/>
                <a:gd name="T58" fmla="*/ 137 w 141"/>
                <a:gd name="T59" fmla="*/ 109 h 124"/>
                <a:gd name="T60" fmla="*/ 137 w 141"/>
                <a:gd name="T61" fmla="*/ 109 h 124"/>
                <a:gd name="T62" fmla="*/ 136 w 141"/>
                <a:gd name="T63" fmla="*/ 109 h 124"/>
                <a:gd name="T64" fmla="*/ 135 w 141"/>
                <a:gd name="T65" fmla="*/ 107 h 124"/>
                <a:gd name="T66" fmla="*/ 131 w 141"/>
                <a:gd name="T67" fmla="*/ 104 h 124"/>
                <a:gd name="T68" fmla="*/ 131 w 141"/>
                <a:gd name="T69" fmla="*/ 103 h 124"/>
                <a:gd name="T70" fmla="*/ 131 w 141"/>
                <a:gd name="T71" fmla="*/ 103 h 124"/>
                <a:gd name="T72" fmla="*/ 119 w 141"/>
                <a:gd name="T73" fmla="*/ 83 h 124"/>
                <a:gd name="T74" fmla="*/ 110 w 141"/>
                <a:gd name="T75" fmla="*/ 53 h 124"/>
                <a:gd name="T76" fmla="*/ 92 w 141"/>
                <a:gd name="T77" fmla="*/ 29 h 124"/>
                <a:gd name="T78" fmla="*/ 72 w 141"/>
                <a:gd name="T79" fmla="*/ 9 h 124"/>
                <a:gd name="T80" fmla="*/ 44 w 141"/>
                <a:gd name="T81" fmla="*/ 6 h 124"/>
                <a:gd name="T82" fmla="*/ 25 w 141"/>
                <a:gd name="T83" fmla="*/ 22 h 124"/>
                <a:gd name="T84" fmla="*/ 21 w 141"/>
                <a:gd name="T85" fmla="*/ 22 h 124"/>
                <a:gd name="T86" fmla="*/ 12 w 141"/>
                <a:gd name="T87" fmla="*/ 34 h 124"/>
                <a:gd name="T88" fmla="*/ 8 w 141"/>
                <a:gd name="T89" fmla="*/ 50 h 124"/>
                <a:gd name="T90" fmla="*/ 3 w 141"/>
                <a:gd name="T91" fmla="*/ 63 h 124"/>
                <a:gd name="T92" fmla="*/ 11 w 141"/>
                <a:gd name="T93" fmla="*/ 79 h 124"/>
                <a:gd name="T94" fmla="*/ 1 w 141"/>
                <a:gd name="T95" fmla="*/ 85 h 124"/>
                <a:gd name="T96" fmla="*/ 4 w 141"/>
                <a:gd name="T97" fmla="*/ 96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41" h="124">
                  <a:moveTo>
                    <a:pt x="4" y="96"/>
                  </a:moveTo>
                  <a:cubicBezTo>
                    <a:pt x="9" y="104"/>
                    <a:pt x="17" y="111"/>
                    <a:pt x="26" y="115"/>
                  </a:cubicBezTo>
                  <a:cubicBezTo>
                    <a:pt x="39" y="121"/>
                    <a:pt x="52" y="122"/>
                    <a:pt x="65" y="123"/>
                  </a:cubicBezTo>
                  <a:cubicBezTo>
                    <a:pt x="79" y="124"/>
                    <a:pt x="93" y="124"/>
                    <a:pt x="104" y="120"/>
                  </a:cubicBezTo>
                  <a:cubicBezTo>
                    <a:pt x="108" y="118"/>
                    <a:pt x="112" y="116"/>
                    <a:pt x="117" y="115"/>
                  </a:cubicBezTo>
                  <a:cubicBezTo>
                    <a:pt x="117" y="115"/>
                    <a:pt x="118" y="115"/>
                    <a:pt x="118" y="115"/>
                  </a:cubicBezTo>
                  <a:cubicBezTo>
                    <a:pt x="119" y="115"/>
                    <a:pt x="120" y="115"/>
                    <a:pt x="121" y="115"/>
                  </a:cubicBezTo>
                  <a:cubicBezTo>
                    <a:pt x="122" y="115"/>
                    <a:pt x="124" y="115"/>
                    <a:pt x="126" y="116"/>
                  </a:cubicBezTo>
                  <a:cubicBezTo>
                    <a:pt x="126" y="116"/>
                    <a:pt x="126" y="116"/>
                    <a:pt x="126" y="116"/>
                  </a:cubicBezTo>
                  <a:cubicBezTo>
                    <a:pt x="128" y="116"/>
                    <a:pt x="129" y="117"/>
                    <a:pt x="130" y="117"/>
                  </a:cubicBezTo>
                  <a:cubicBezTo>
                    <a:pt x="131" y="117"/>
                    <a:pt x="132" y="118"/>
                    <a:pt x="132" y="118"/>
                  </a:cubicBezTo>
                  <a:cubicBezTo>
                    <a:pt x="133" y="118"/>
                    <a:pt x="134" y="118"/>
                    <a:pt x="134" y="118"/>
                  </a:cubicBezTo>
                  <a:cubicBezTo>
                    <a:pt x="134" y="118"/>
                    <a:pt x="134" y="118"/>
                    <a:pt x="134" y="118"/>
                  </a:cubicBezTo>
                  <a:cubicBezTo>
                    <a:pt x="135" y="118"/>
                    <a:pt x="135" y="118"/>
                    <a:pt x="135" y="118"/>
                  </a:cubicBezTo>
                  <a:cubicBezTo>
                    <a:pt x="135" y="118"/>
                    <a:pt x="135" y="118"/>
                    <a:pt x="135" y="118"/>
                  </a:cubicBezTo>
                  <a:cubicBezTo>
                    <a:pt x="135" y="118"/>
                    <a:pt x="135" y="118"/>
                    <a:pt x="135" y="118"/>
                  </a:cubicBezTo>
                  <a:cubicBezTo>
                    <a:pt x="136" y="118"/>
                    <a:pt x="136" y="118"/>
                    <a:pt x="137" y="118"/>
                  </a:cubicBezTo>
                  <a:cubicBezTo>
                    <a:pt x="137" y="118"/>
                    <a:pt x="137" y="118"/>
                    <a:pt x="138" y="118"/>
                  </a:cubicBezTo>
                  <a:cubicBezTo>
                    <a:pt x="138" y="118"/>
                    <a:pt x="138" y="118"/>
                    <a:pt x="138" y="118"/>
                  </a:cubicBezTo>
                  <a:cubicBezTo>
                    <a:pt x="138" y="118"/>
                    <a:pt x="138" y="118"/>
                    <a:pt x="138" y="118"/>
                  </a:cubicBezTo>
                  <a:cubicBezTo>
                    <a:pt x="138" y="117"/>
                    <a:pt x="139" y="117"/>
                    <a:pt x="139" y="117"/>
                  </a:cubicBezTo>
                  <a:cubicBezTo>
                    <a:pt x="140" y="117"/>
                    <a:pt x="140" y="117"/>
                    <a:pt x="140" y="117"/>
                  </a:cubicBezTo>
                  <a:cubicBezTo>
                    <a:pt x="140" y="116"/>
                    <a:pt x="140" y="116"/>
                    <a:pt x="140" y="116"/>
                  </a:cubicBezTo>
                  <a:cubicBezTo>
                    <a:pt x="141" y="116"/>
                    <a:pt x="141" y="116"/>
                    <a:pt x="141" y="115"/>
                  </a:cubicBezTo>
                  <a:cubicBezTo>
                    <a:pt x="141" y="115"/>
                    <a:pt x="141" y="115"/>
                    <a:pt x="141" y="115"/>
                  </a:cubicBezTo>
                  <a:cubicBezTo>
                    <a:pt x="141" y="115"/>
                    <a:pt x="141" y="115"/>
                    <a:pt x="141" y="115"/>
                  </a:cubicBezTo>
                  <a:cubicBezTo>
                    <a:pt x="141" y="114"/>
                    <a:pt x="141" y="114"/>
                    <a:pt x="141" y="114"/>
                  </a:cubicBezTo>
                  <a:cubicBezTo>
                    <a:pt x="140" y="114"/>
                    <a:pt x="140" y="113"/>
                    <a:pt x="140" y="112"/>
                  </a:cubicBezTo>
                  <a:cubicBezTo>
                    <a:pt x="139" y="112"/>
                    <a:pt x="139" y="112"/>
                    <a:pt x="139" y="112"/>
                  </a:cubicBezTo>
                  <a:cubicBezTo>
                    <a:pt x="139" y="111"/>
                    <a:pt x="138" y="110"/>
                    <a:pt x="137" y="109"/>
                  </a:cubicBezTo>
                  <a:cubicBezTo>
                    <a:pt x="137" y="109"/>
                    <a:pt x="137" y="109"/>
                    <a:pt x="137" y="109"/>
                  </a:cubicBezTo>
                  <a:cubicBezTo>
                    <a:pt x="136" y="109"/>
                    <a:pt x="136" y="109"/>
                    <a:pt x="136" y="109"/>
                  </a:cubicBezTo>
                  <a:cubicBezTo>
                    <a:pt x="136" y="108"/>
                    <a:pt x="135" y="108"/>
                    <a:pt x="135" y="107"/>
                  </a:cubicBezTo>
                  <a:cubicBezTo>
                    <a:pt x="134" y="106"/>
                    <a:pt x="132" y="105"/>
                    <a:pt x="131" y="104"/>
                  </a:cubicBezTo>
                  <a:cubicBezTo>
                    <a:pt x="131" y="103"/>
                    <a:pt x="131" y="103"/>
                    <a:pt x="131" y="103"/>
                  </a:cubicBezTo>
                  <a:cubicBezTo>
                    <a:pt x="131" y="103"/>
                    <a:pt x="131" y="103"/>
                    <a:pt x="131" y="103"/>
                  </a:cubicBezTo>
                  <a:cubicBezTo>
                    <a:pt x="125" y="97"/>
                    <a:pt x="122" y="90"/>
                    <a:pt x="119" y="83"/>
                  </a:cubicBezTo>
                  <a:cubicBezTo>
                    <a:pt x="116" y="73"/>
                    <a:pt x="114" y="63"/>
                    <a:pt x="110" y="53"/>
                  </a:cubicBezTo>
                  <a:cubicBezTo>
                    <a:pt x="105" y="45"/>
                    <a:pt x="99" y="37"/>
                    <a:pt x="92" y="29"/>
                  </a:cubicBezTo>
                  <a:cubicBezTo>
                    <a:pt x="86" y="22"/>
                    <a:pt x="80" y="15"/>
                    <a:pt x="72" y="9"/>
                  </a:cubicBezTo>
                  <a:cubicBezTo>
                    <a:pt x="64" y="4"/>
                    <a:pt x="52" y="0"/>
                    <a:pt x="44" y="6"/>
                  </a:cubicBezTo>
                  <a:cubicBezTo>
                    <a:pt x="36" y="11"/>
                    <a:pt x="36" y="19"/>
                    <a:pt x="25" y="22"/>
                  </a:cubicBezTo>
                  <a:cubicBezTo>
                    <a:pt x="24" y="22"/>
                    <a:pt x="23" y="22"/>
                    <a:pt x="21" y="22"/>
                  </a:cubicBezTo>
                  <a:cubicBezTo>
                    <a:pt x="16" y="24"/>
                    <a:pt x="12" y="29"/>
                    <a:pt x="12" y="34"/>
                  </a:cubicBezTo>
                  <a:cubicBezTo>
                    <a:pt x="12" y="40"/>
                    <a:pt x="11" y="45"/>
                    <a:pt x="8" y="50"/>
                  </a:cubicBezTo>
                  <a:cubicBezTo>
                    <a:pt x="6" y="54"/>
                    <a:pt x="1" y="57"/>
                    <a:pt x="3" y="63"/>
                  </a:cubicBezTo>
                  <a:cubicBezTo>
                    <a:pt x="5" y="69"/>
                    <a:pt x="13" y="75"/>
                    <a:pt x="11" y="79"/>
                  </a:cubicBezTo>
                  <a:cubicBezTo>
                    <a:pt x="9" y="83"/>
                    <a:pt x="3" y="82"/>
                    <a:pt x="1" y="85"/>
                  </a:cubicBezTo>
                  <a:cubicBezTo>
                    <a:pt x="0" y="88"/>
                    <a:pt x="3" y="93"/>
                    <a:pt x="4" y="96"/>
                  </a:cubicBezTo>
                </a:path>
              </a:pathLst>
            </a:custGeom>
            <a:solidFill>
              <a:srgbClr val="F3F8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0" name="Freeform 551"/>
            <p:cNvSpPr/>
            <p:nvPr/>
          </p:nvSpPr>
          <p:spPr bwMode="auto">
            <a:xfrm>
              <a:off x="1674813" y="7138988"/>
              <a:ext cx="442913" cy="566738"/>
            </a:xfrm>
            <a:custGeom>
              <a:avLst/>
              <a:gdLst>
                <a:gd name="T0" fmla="*/ 32 w 118"/>
                <a:gd name="T1" fmla="*/ 129 h 151"/>
                <a:gd name="T2" fmla="*/ 33 w 118"/>
                <a:gd name="T3" fmla="*/ 131 h 151"/>
                <a:gd name="T4" fmla="*/ 33 w 118"/>
                <a:gd name="T5" fmla="*/ 137 h 151"/>
                <a:gd name="T6" fmla="*/ 33 w 118"/>
                <a:gd name="T7" fmla="*/ 137 h 151"/>
                <a:gd name="T8" fmla="*/ 33 w 118"/>
                <a:gd name="T9" fmla="*/ 141 h 151"/>
                <a:gd name="T10" fmla="*/ 34 w 118"/>
                <a:gd name="T11" fmla="*/ 145 h 151"/>
                <a:gd name="T12" fmla="*/ 34 w 118"/>
                <a:gd name="T13" fmla="*/ 146 h 151"/>
                <a:gd name="T14" fmla="*/ 35 w 118"/>
                <a:gd name="T15" fmla="*/ 146 h 151"/>
                <a:gd name="T16" fmla="*/ 36 w 118"/>
                <a:gd name="T17" fmla="*/ 148 h 151"/>
                <a:gd name="T18" fmla="*/ 36 w 118"/>
                <a:gd name="T19" fmla="*/ 149 h 151"/>
                <a:gd name="T20" fmla="*/ 36 w 118"/>
                <a:gd name="T21" fmla="*/ 149 h 151"/>
                <a:gd name="T22" fmla="*/ 37 w 118"/>
                <a:gd name="T23" fmla="*/ 150 h 151"/>
                <a:gd name="T24" fmla="*/ 38 w 118"/>
                <a:gd name="T25" fmla="*/ 150 h 151"/>
                <a:gd name="T26" fmla="*/ 39 w 118"/>
                <a:gd name="T27" fmla="*/ 150 h 151"/>
                <a:gd name="T28" fmla="*/ 39 w 118"/>
                <a:gd name="T29" fmla="*/ 150 h 151"/>
                <a:gd name="T30" fmla="*/ 39 w 118"/>
                <a:gd name="T31" fmla="*/ 150 h 151"/>
                <a:gd name="T32" fmla="*/ 39 w 118"/>
                <a:gd name="T33" fmla="*/ 150 h 151"/>
                <a:gd name="T34" fmla="*/ 40 w 118"/>
                <a:gd name="T35" fmla="*/ 150 h 151"/>
                <a:gd name="T36" fmla="*/ 40 w 118"/>
                <a:gd name="T37" fmla="*/ 150 h 151"/>
                <a:gd name="T38" fmla="*/ 41 w 118"/>
                <a:gd name="T39" fmla="*/ 149 h 151"/>
                <a:gd name="T40" fmla="*/ 41 w 118"/>
                <a:gd name="T41" fmla="*/ 148 h 151"/>
                <a:gd name="T42" fmla="*/ 41 w 118"/>
                <a:gd name="T43" fmla="*/ 148 h 151"/>
                <a:gd name="T44" fmla="*/ 41 w 118"/>
                <a:gd name="T45" fmla="*/ 148 h 151"/>
                <a:gd name="T46" fmla="*/ 41 w 118"/>
                <a:gd name="T47" fmla="*/ 148 h 151"/>
                <a:gd name="T48" fmla="*/ 42 w 118"/>
                <a:gd name="T49" fmla="*/ 147 h 151"/>
                <a:gd name="T50" fmla="*/ 43 w 118"/>
                <a:gd name="T51" fmla="*/ 145 h 151"/>
                <a:gd name="T52" fmla="*/ 43 w 118"/>
                <a:gd name="T53" fmla="*/ 145 h 151"/>
                <a:gd name="T54" fmla="*/ 45 w 118"/>
                <a:gd name="T55" fmla="*/ 142 h 151"/>
                <a:gd name="T56" fmla="*/ 46 w 118"/>
                <a:gd name="T57" fmla="*/ 139 h 151"/>
                <a:gd name="T58" fmla="*/ 47 w 118"/>
                <a:gd name="T59" fmla="*/ 138 h 151"/>
                <a:gd name="T60" fmla="*/ 47 w 118"/>
                <a:gd name="T61" fmla="*/ 137 h 151"/>
                <a:gd name="T62" fmla="*/ 47 w 118"/>
                <a:gd name="T63" fmla="*/ 137 h 151"/>
                <a:gd name="T64" fmla="*/ 53 w 118"/>
                <a:gd name="T65" fmla="*/ 129 h 151"/>
                <a:gd name="T66" fmla="*/ 62 w 118"/>
                <a:gd name="T67" fmla="*/ 120 h 151"/>
                <a:gd name="T68" fmla="*/ 87 w 118"/>
                <a:gd name="T69" fmla="*/ 100 h 151"/>
                <a:gd name="T70" fmla="*/ 104 w 118"/>
                <a:gd name="T71" fmla="*/ 76 h 151"/>
                <a:gd name="T72" fmla="*/ 116 w 118"/>
                <a:gd name="T73" fmla="*/ 50 h 151"/>
                <a:gd name="T74" fmla="*/ 110 w 118"/>
                <a:gd name="T75" fmla="*/ 23 h 151"/>
                <a:gd name="T76" fmla="*/ 89 w 118"/>
                <a:gd name="T77" fmla="*/ 10 h 151"/>
                <a:gd name="T78" fmla="*/ 87 w 118"/>
                <a:gd name="T79" fmla="*/ 7 h 151"/>
                <a:gd name="T80" fmla="*/ 76 w 118"/>
                <a:gd name="T81" fmla="*/ 2 h 151"/>
                <a:gd name="T82" fmla="*/ 73 w 118"/>
                <a:gd name="T83" fmla="*/ 2 h 151"/>
                <a:gd name="T84" fmla="*/ 57 w 118"/>
                <a:gd name="T85" fmla="*/ 4 h 151"/>
                <a:gd name="T86" fmla="*/ 42 w 118"/>
                <a:gd name="T87" fmla="*/ 3 h 151"/>
                <a:gd name="T88" fmla="*/ 30 w 118"/>
                <a:gd name="T89" fmla="*/ 16 h 151"/>
                <a:gd name="T90" fmla="*/ 21 w 118"/>
                <a:gd name="T91" fmla="*/ 9 h 151"/>
                <a:gd name="T92" fmla="*/ 12 w 118"/>
                <a:gd name="T93" fmla="*/ 16 h 151"/>
                <a:gd name="T94" fmla="*/ 1 w 118"/>
                <a:gd name="T95" fmla="*/ 42 h 151"/>
                <a:gd name="T96" fmla="*/ 6 w 118"/>
                <a:gd name="T97" fmla="*/ 82 h 151"/>
                <a:gd name="T98" fmla="*/ 23 w 118"/>
                <a:gd name="T99" fmla="*/ 117 h 151"/>
                <a:gd name="T100" fmla="*/ 31 w 118"/>
                <a:gd name="T101" fmla="*/ 128 h 151"/>
                <a:gd name="T102" fmla="*/ 32 w 118"/>
                <a:gd name="T103" fmla="*/ 129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18" h="151">
                  <a:moveTo>
                    <a:pt x="32" y="129"/>
                  </a:moveTo>
                  <a:cubicBezTo>
                    <a:pt x="32" y="130"/>
                    <a:pt x="32" y="130"/>
                    <a:pt x="33" y="131"/>
                  </a:cubicBezTo>
                  <a:cubicBezTo>
                    <a:pt x="33" y="133"/>
                    <a:pt x="33" y="135"/>
                    <a:pt x="33" y="137"/>
                  </a:cubicBezTo>
                  <a:cubicBezTo>
                    <a:pt x="33" y="137"/>
                    <a:pt x="33" y="137"/>
                    <a:pt x="33" y="137"/>
                  </a:cubicBezTo>
                  <a:cubicBezTo>
                    <a:pt x="33" y="139"/>
                    <a:pt x="33" y="140"/>
                    <a:pt x="33" y="141"/>
                  </a:cubicBezTo>
                  <a:cubicBezTo>
                    <a:pt x="34" y="143"/>
                    <a:pt x="34" y="144"/>
                    <a:pt x="34" y="145"/>
                  </a:cubicBezTo>
                  <a:cubicBezTo>
                    <a:pt x="34" y="146"/>
                    <a:pt x="34" y="146"/>
                    <a:pt x="34" y="146"/>
                  </a:cubicBezTo>
                  <a:cubicBezTo>
                    <a:pt x="35" y="146"/>
                    <a:pt x="35" y="146"/>
                    <a:pt x="35" y="146"/>
                  </a:cubicBezTo>
                  <a:cubicBezTo>
                    <a:pt x="35" y="147"/>
                    <a:pt x="35" y="148"/>
                    <a:pt x="36" y="148"/>
                  </a:cubicBezTo>
                  <a:cubicBezTo>
                    <a:pt x="36" y="149"/>
                    <a:pt x="36" y="149"/>
                    <a:pt x="36" y="149"/>
                  </a:cubicBezTo>
                  <a:cubicBezTo>
                    <a:pt x="36" y="149"/>
                    <a:pt x="36" y="149"/>
                    <a:pt x="36" y="149"/>
                  </a:cubicBezTo>
                  <a:cubicBezTo>
                    <a:pt x="37" y="150"/>
                    <a:pt x="37" y="150"/>
                    <a:pt x="37" y="150"/>
                  </a:cubicBezTo>
                  <a:cubicBezTo>
                    <a:pt x="38" y="150"/>
                    <a:pt x="38" y="150"/>
                    <a:pt x="38" y="150"/>
                  </a:cubicBezTo>
                  <a:cubicBezTo>
                    <a:pt x="38" y="151"/>
                    <a:pt x="39" y="151"/>
                    <a:pt x="39" y="150"/>
                  </a:cubicBezTo>
                  <a:cubicBezTo>
                    <a:pt x="39" y="150"/>
                    <a:pt x="39" y="150"/>
                    <a:pt x="39" y="150"/>
                  </a:cubicBezTo>
                  <a:cubicBezTo>
                    <a:pt x="39" y="150"/>
                    <a:pt x="39" y="150"/>
                    <a:pt x="39" y="150"/>
                  </a:cubicBezTo>
                  <a:cubicBezTo>
                    <a:pt x="39" y="150"/>
                    <a:pt x="39" y="150"/>
                    <a:pt x="39" y="150"/>
                  </a:cubicBezTo>
                  <a:cubicBezTo>
                    <a:pt x="40" y="150"/>
                    <a:pt x="40" y="150"/>
                    <a:pt x="40" y="150"/>
                  </a:cubicBezTo>
                  <a:cubicBezTo>
                    <a:pt x="40" y="150"/>
                    <a:pt x="40" y="150"/>
                    <a:pt x="40" y="150"/>
                  </a:cubicBezTo>
                  <a:cubicBezTo>
                    <a:pt x="41" y="149"/>
                    <a:pt x="41" y="149"/>
                    <a:pt x="41" y="149"/>
                  </a:cubicBezTo>
                  <a:cubicBezTo>
                    <a:pt x="41" y="148"/>
                    <a:pt x="41" y="148"/>
                    <a:pt x="41" y="148"/>
                  </a:cubicBezTo>
                  <a:cubicBezTo>
                    <a:pt x="41" y="148"/>
                    <a:pt x="41" y="148"/>
                    <a:pt x="41" y="148"/>
                  </a:cubicBezTo>
                  <a:cubicBezTo>
                    <a:pt x="41" y="148"/>
                    <a:pt x="41" y="148"/>
                    <a:pt x="41" y="148"/>
                  </a:cubicBezTo>
                  <a:cubicBezTo>
                    <a:pt x="41" y="148"/>
                    <a:pt x="41" y="148"/>
                    <a:pt x="41" y="148"/>
                  </a:cubicBezTo>
                  <a:cubicBezTo>
                    <a:pt x="42" y="148"/>
                    <a:pt x="42" y="147"/>
                    <a:pt x="42" y="147"/>
                  </a:cubicBezTo>
                  <a:cubicBezTo>
                    <a:pt x="42" y="146"/>
                    <a:pt x="43" y="146"/>
                    <a:pt x="43" y="145"/>
                  </a:cubicBezTo>
                  <a:cubicBezTo>
                    <a:pt x="43" y="145"/>
                    <a:pt x="43" y="145"/>
                    <a:pt x="43" y="145"/>
                  </a:cubicBezTo>
                  <a:cubicBezTo>
                    <a:pt x="44" y="144"/>
                    <a:pt x="44" y="143"/>
                    <a:pt x="45" y="142"/>
                  </a:cubicBezTo>
                  <a:cubicBezTo>
                    <a:pt x="45" y="141"/>
                    <a:pt x="45" y="140"/>
                    <a:pt x="46" y="139"/>
                  </a:cubicBezTo>
                  <a:cubicBezTo>
                    <a:pt x="46" y="138"/>
                    <a:pt x="46" y="138"/>
                    <a:pt x="47" y="138"/>
                  </a:cubicBezTo>
                  <a:cubicBezTo>
                    <a:pt x="47" y="137"/>
                    <a:pt x="47" y="137"/>
                    <a:pt x="47" y="137"/>
                  </a:cubicBezTo>
                  <a:cubicBezTo>
                    <a:pt x="47" y="137"/>
                    <a:pt x="47" y="137"/>
                    <a:pt x="47" y="137"/>
                  </a:cubicBezTo>
                  <a:cubicBezTo>
                    <a:pt x="48" y="134"/>
                    <a:pt x="50" y="131"/>
                    <a:pt x="53" y="129"/>
                  </a:cubicBezTo>
                  <a:cubicBezTo>
                    <a:pt x="55" y="125"/>
                    <a:pt x="59" y="122"/>
                    <a:pt x="62" y="120"/>
                  </a:cubicBezTo>
                  <a:cubicBezTo>
                    <a:pt x="70" y="113"/>
                    <a:pt x="79" y="108"/>
                    <a:pt x="87" y="100"/>
                  </a:cubicBezTo>
                  <a:cubicBezTo>
                    <a:pt x="94" y="94"/>
                    <a:pt x="99" y="85"/>
                    <a:pt x="104" y="76"/>
                  </a:cubicBezTo>
                  <a:cubicBezTo>
                    <a:pt x="109" y="68"/>
                    <a:pt x="114" y="60"/>
                    <a:pt x="116" y="50"/>
                  </a:cubicBezTo>
                  <a:cubicBezTo>
                    <a:pt x="118" y="41"/>
                    <a:pt x="118" y="28"/>
                    <a:pt x="110" y="23"/>
                  </a:cubicBezTo>
                  <a:cubicBezTo>
                    <a:pt x="103" y="17"/>
                    <a:pt x="94" y="20"/>
                    <a:pt x="89" y="10"/>
                  </a:cubicBezTo>
                  <a:cubicBezTo>
                    <a:pt x="88" y="9"/>
                    <a:pt x="87" y="8"/>
                    <a:pt x="87" y="7"/>
                  </a:cubicBezTo>
                  <a:cubicBezTo>
                    <a:pt x="84" y="3"/>
                    <a:pt x="80" y="1"/>
                    <a:pt x="76" y="2"/>
                  </a:cubicBezTo>
                  <a:cubicBezTo>
                    <a:pt x="75" y="2"/>
                    <a:pt x="74" y="2"/>
                    <a:pt x="73" y="2"/>
                  </a:cubicBezTo>
                  <a:cubicBezTo>
                    <a:pt x="67" y="4"/>
                    <a:pt x="62" y="5"/>
                    <a:pt x="57" y="4"/>
                  </a:cubicBezTo>
                  <a:cubicBezTo>
                    <a:pt x="52" y="3"/>
                    <a:pt x="47" y="0"/>
                    <a:pt x="42" y="3"/>
                  </a:cubicBezTo>
                  <a:cubicBezTo>
                    <a:pt x="38" y="7"/>
                    <a:pt x="35" y="16"/>
                    <a:pt x="30" y="16"/>
                  </a:cubicBezTo>
                  <a:cubicBezTo>
                    <a:pt x="26" y="16"/>
                    <a:pt x="24" y="9"/>
                    <a:pt x="21" y="9"/>
                  </a:cubicBezTo>
                  <a:cubicBezTo>
                    <a:pt x="18" y="9"/>
                    <a:pt x="14" y="13"/>
                    <a:pt x="12" y="16"/>
                  </a:cubicBezTo>
                  <a:cubicBezTo>
                    <a:pt x="6" y="22"/>
                    <a:pt x="2" y="32"/>
                    <a:pt x="1" y="42"/>
                  </a:cubicBezTo>
                  <a:cubicBezTo>
                    <a:pt x="0" y="56"/>
                    <a:pt x="3" y="69"/>
                    <a:pt x="6" y="82"/>
                  </a:cubicBezTo>
                  <a:cubicBezTo>
                    <a:pt x="10" y="95"/>
                    <a:pt x="15" y="108"/>
                    <a:pt x="23" y="117"/>
                  </a:cubicBezTo>
                  <a:cubicBezTo>
                    <a:pt x="26" y="121"/>
                    <a:pt x="29" y="124"/>
                    <a:pt x="31" y="128"/>
                  </a:cubicBezTo>
                  <a:cubicBezTo>
                    <a:pt x="31" y="128"/>
                    <a:pt x="31" y="128"/>
                    <a:pt x="32" y="129"/>
                  </a:cubicBezTo>
                </a:path>
              </a:pathLst>
            </a:custGeom>
            <a:solidFill>
              <a:srgbClr val="F3F8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1" name="Freeform 552"/>
            <p:cNvSpPr/>
            <p:nvPr/>
          </p:nvSpPr>
          <p:spPr bwMode="auto">
            <a:xfrm>
              <a:off x="1743075" y="7453313"/>
              <a:ext cx="206375" cy="252413"/>
            </a:xfrm>
            <a:custGeom>
              <a:avLst/>
              <a:gdLst>
                <a:gd name="T0" fmla="*/ 16 w 55"/>
                <a:gd name="T1" fmla="*/ 62 h 67"/>
                <a:gd name="T2" fmla="*/ 18 w 55"/>
                <a:gd name="T3" fmla="*/ 64 h 67"/>
                <a:gd name="T4" fmla="*/ 18 w 55"/>
                <a:gd name="T5" fmla="*/ 65 h 67"/>
                <a:gd name="T6" fmla="*/ 20 w 55"/>
                <a:gd name="T7" fmla="*/ 66 h 67"/>
                <a:gd name="T8" fmla="*/ 21 w 55"/>
                <a:gd name="T9" fmla="*/ 66 h 67"/>
                <a:gd name="T10" fmla="*/ 21 w 55"/>
                <a:gd name="T11" fmla="*/ 66 h 67"/>
                <a:gd name="T12" fmla="*/ 22 w 55"/>
                <a:gd name="T13" fmla="*/ 66 h 67"/>
                <a:gd name="T14" fmla="*/ 23 w 55"/>
                <a:gd name="T15" fmla="*/ 64 h 67"/>
                <a:gd name="T16" fmla="*/ 23 w 55"/>
                <a:gd name="T17" fmla="*/ 64 h 67"/>
                <a:gd name="T18" fmla="*/ 25 w 55"/>
                <a:gd name="T19" fmla="*/ 61 h 67"/>
                <a:gd name="T20" fmla="*/ 27 w 55"/>
                <a:gd name="T21" fmla="*/ 58 h 67"/>
                <a:gd name="T22" fmla="*/ 29 w 55"/>
                <a:gd name="T23" fmla="*/ 53 h 67"/>
                <a:gd name="T24" fmla="*/ 29 w 55"/>
                <a:gd name="T25" fmla="*/ 52 h 67"/>
                <a:gd name="T26" fmla="*/ 30 w 55"/>
                <a:gd name="T27" fmla="*/ 49 h 67"/>
                <a:gd name="T28" fmla="*/ 30 w 55"/>
                <a:gd name="T29" fmla="*/ 49 h 67"/>
                <a:gd name="T30" fmla="*/ 36 w 55"/>
                <a:gd name="T31" fmla="*/ 41 h 67"/>
                <a:gd name="T32" fmla="*/ 53 w 55"/>
                <a:gd name="T33" fmla="*/ 20 h 67"/>
                <a:gd name="T34" fmla="*/ 52 w 55"/>
                <a:gd name="T35" fmla="*/ 11 h 67"/>
                <a:gd name="T36" fmla="*/ 47 w 55"/>
                <a:gd name="T37" fmla="*/ 12 h 67"/>
                <a:gd name="T38" fmla="*/ 44 w 55"/>
                <a:gd name="T39" fmla="*/ 14 h 67"/>
                <a:gd name="T40" fmla="*/ 37 w 55"/>
                <a:gd name="T41" fmla="*/ 14 h 67"/>
                <a:gd name="T42" fmla="*/ 35 w 55"/>
                <a:gd name="T43" fmla="*/ 9 h 67"/>
                <a:gd name="T44" fmla="*/ 35 w 55"/>
                <a:gd name="T45" fmla="*/ 6 h 67"/>
                <a:gd name="T46" fmla="*/ 30 w 55"/>
                <a:gd name="T47" fmla="*/ 0 h 67"/>
                <a:gd name="T48" fmla="*/ 28 w 55"/>
                <a:gd name="T49" fmla="*/ 1 h 67"/>
                <a:gd name="T50" fmla="*/ 23 w 55"/>
                <a:gd name="T51" fmla="*/ 4 h 67"/>
                <a:gd name="T52" fmla="*/ 15 w 55"/>
                <a:gd name="T53" fmla="*/ 9 h 67"/>
                <a:gd name="T54" fmla="*/ 8 w 55"/>
                <a:gd name="T55" fmla="*/ 3 h 67"/>
                <a:gd name="T56" fmla="*/ 5 w 55"/>
                <a:gd name="T57" fmla="*/ 3 h 67"/>
                <a:gd name="T58" fmla="*/ 1 w 55"/>
                <a:gd name="T59" fmla="*/ 12 h 67"/>
                <a:gd name="T60" fmla="*/ 13 w 55"/>
                <a:gd name="T61" fmla="*/ 44 h 67"/>
                <a:gd name="T62" fmla="*/ 15 w 55"/>
                <a:gd name="T63" fmla="*/ 53 h 67"/>
                <a:gd name="T64" fmla="*/ 15 w 55"/>
                <a:gd name="T65" fmla="*/ 57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5" h="67">
                  <a:moveTo>
                    <a:pt x="16" y="61"/>
                  </a:moveTo>
                  <a:cubicBezTo>
                    <a:pt x="16" y="62"/>
                    <a:pt x="16" y="62"/>
                    <a:pt x="16" y="62"/>
                  </a:cubicBezTo>
                  <a:cubicBezTo>
                    <a:pt x="17" y="62"/>
                    <a:pt x="17" y="62"/>
                    <a:pt x="17" y="62"/>
                  </a:cubicBezTo>
                  <a:cubicBezTo>
                    <a:pt x="17" y="63"/>
                    <a:pt x="17" y="64"/>
                    <a:pt x="18" y="64"/>
                  </a:cubicBezTo>
                  <a:cubicBezTo>
                    <a:pt x="18" y="65"/>
                    <a:pt x="18" y="65"/>
                    <a:pt x="18" y="65"/>
                  </a:cubicBezTo>
                  <a:cubicBezTo>
                    <a:pt x="18" y="65"/>
                    <a:pt x="18" y="65"/>
                    <a:pt x="18" y="65"/>
                  </a:cubicBezTo>
                  <a:cubicBezTo>
                    <a:pt x="19" y="66"/>
                    <a:pt x="19" y="66"/>
                    <a:pt x="19" y="66"/>
                  </a:cubicBezTo>
                  <a:cubicBezTo>
                    <a:pt x="20" y="66"/>
                    <a:pt x="20" y="66"/>
                    <a:pt x="20" y="66"/>
                  </a:cubicBezTo>
                  <a:cubicBezTo>
                    <a:pt x="20" y="67"/>
                    <a:pt x="21" y="67"/>
                    <a:pt x="21" y="66"/>
                  </a:cubicBezTo>
                  <a:cubicBezTo>
                    <a:pt x="21" y="66"/>
                    <a:pt x="21" y="66"/>
                    <a:pt x="21" y="66"/>
                  </a:cubicBezTo>
                  <a:cubicBezTo>
                    <a:pt x="21" y="66"/>
                    <a:pt x="21" y="66"/>
                    <a:pt x="21" y="66"/>
                  </a:cubicBezTo>
                  <a:cubicBezTo>
                    <a:pt x="21" y="66"/>
                    <a:pt x="21" y="66"/>
                    <a:pt x="21" y="66"/>
                  </a:cubicBezTo>
                  <a:cubicBezTo>
                    <a:pt x="22" y="66"/>
                    <a:pt x="22" y="66"/>
                    <a:pt x="22" y="66"/>
                  </a:cubicBezTo>
                  <a:cubicBezTo>
                    <a:pt x="22" y="66"/>
                    <a:pt x="22" y="66"/>
                    <a:pt x="22" y="66"/>
                  </a:cubicBezTo>
                  <a:cubicBezTo>
                    <a:pt x="23" y="65"/>
                    <a:pt x="23" y="65"/>
                    <a:pt x="23" y="65"/>
                  </a:cubicBezTo>
                  <a:cubicBezTo>
                    <a:pt x="23" y="64"/>
                    <a:pt x="23" y="64"/>
                    <a:pt x="23" y="64"/>
                  </a:cubicBezTo>
                  <a:cubicBezTo>
                    <a:pt x="23" y="64"/>
                    <a:pt x="23" y="64"/>
                    <a:pt x="23" y="64"/>
                  </a:cubicBezTo>
                  <a:cubicBezTo>
                    <a:pt x="23" y="64"/>
                    <a:pt x="23" y="64"/>
                    <a:pt x="23" y="64"/>
                  </a:cubicBezTo>
                  <a:cubicBezTo>
                    <a:pt x="24" y="64"/>
                    <a:pt x="24" y="63"/>
                    <a:pt x="24" y="63"/>
                  </a:cubicBezTo>
                  <a:cubicBezTo>
                    <a:pt x="24" y="62"/>
                    <a:pt x="25" y="62"/>
                    <a:pt x="25" y="61"/>
                  </a:cubicBezTo>
                  <a:cubicBezTo>
                    <a:pt x="25" y="61"/>
                    <a:pt x="25" y="61"/>
                    <a:pt x="25" y="61"/>
                  </a:cubicBezTo>
                  <a:cubicBezTo>
                    <a:pt x="26" y="60"/>
                    <a:pt x="26" y="59"/>
                    <a:pt x="27" y="58"/>
                  </a:cubicBezTo>
                  <a:cubicBezTo>
                    <a:pt x="27" y="57"/>
                    <a:pt x="28" y="56"/>
                    <a:pt x="28" y="55"/>
                  </a:cubicBezTo>
                  <a:cubicBezTo>
                    <a:pt x="28" y="54"/>
                    <a:pt x="29" y="54"/>
                    <a:pt x="29" y="53"/>
                  </a:cubicBezTo>
                  <a:cubicBezTo>
                    <a:pt x="29" y="53"/>
                    <a:pt x="29" y="53"/>
                    <a:pt x="29" y="53"/>
                  </a:cubicBezTo>
                  <a:cubicBezTo>
                    <a:pt x="29" y="53"/>
                    <a:pt x="29" y="52"/>
                    <a:pt x="29" y="52"/>
                  </a:cubicBezTo>
                  <a:cubicBezTo>
                    <a:pt x="29" y="52"/>
                    <a:pt x="29" y="52"/>
                    <a:pt x="29" y="52"/>
                  </a:cubicBezTo>
                  <a:cubicBezTo>
                    <a:pt x="29" y="51"/>
                    <a:pt x="29" y="50"/>
                    <a:pt x="30" y="49"/>
                  </a:cubicBezTo>
                  <a:cubicBezTo>
                    <a:pt x="30" y="49"/>
                    <a:pt x="30" y="49"/>
                    <a:pt x="30" y="49"/>
                  </a:cubicBezTo>
                  <a:cubicBezTo>
                    <a:pt x="30" y="49"/>
                    <a:pt x="30" y="49"/>
                    <a:pt x="30" y="49"/>
                  </a:cubicBezTo>
                  <a:cubicBezTo>
                    <a:pt x="31" y="47"/>
                    <a:pt x="32" y="45"/>
                    <a:pt x="34" y="43"/>
                  </a:cubicBezTo>
                  <a:cubicBezTo>
                    <a:pt x="35" y="43"/>
                    <a:pt x="35" y="42"/>
                    <a:pt x="36" y="41"/>
                  </a:cubicBezTo>
                  <a:cubicBezTo>
                    <a:pt x="40" y="37"/>
                    <a:pt x="44" y="32"/>
                    <a:pt x="49" y="27"/>
                  </a:cubicBezTo>
                  <a:cubicBezTo>
                    <a:pt x="51" y="25"/>
                    <a:pt x="52" y="23"/>
                    <a:pt x="53" y="20"/>
                  </a:cubicBezTo>
                  <a:cubicBezTo>
                    <a:pt x="55" y="18"/>
                    <a:pt x="55" y="14"/>
                    <a:pt x="53" y="12"/>
                  </a:cubicBezTo>
                  <a:cubicBezTo>
                    <a:pt x="53" y="12"/>
                    <a:pt x="52" y="11"/>
                    <a:pt x="52" y="11"/>
                  </a:cubicBezTo>
                  <a:cubicBezTo>
                    <a:pt x="51" y="11"/>
                    <a:pt x="49" y="11"/>
                    <a:pt x="48" y="11"/>
                  </a:cubicBezTo>
                  <a:cubicBezTo>
                    <a:pt x="48" y="12"/>
                    <a:pt x="47" y="12"/>
                    <a:pt x="47" y="12"/>
                  </a:cubicBezTo>
                  <a:cubicBezTo>
                    <a:pt x="46" y="12"/>
                    <a:pt x="46" y="13"/>
                    <a:pt x="45" y="13"/>
                  </a:cubicBezTo>
                  <a:cubicBezTo>
                    <a:pt x="45" y="13"/>
                    <a:pt x="44" y="14"/>
                    <a:pt x="44" y="14"/>
                  </a:cubicBezTo>
                  <a:cubicBezTo>
                    <a:pt x="43" y="14"/>
                    <a:pt x="43" y="14"/>
                    <a:pt x="43" y="14"/>
                  </a:cubicBezTo>
                  <a:cubicBezTo>
                    <a:pt x="41" y="15"/>
                    <a:pt x="39" y="16"/>
                    <a:pt x="37" y="14"/>
                  </a:cubicBezTo>
                  <a:cubicBezTo>
                    <a:pt x="37" y="14"/>
                    <a:pt x="36" y="13"/>
                    <a:pt x="36" y="13"/>
                  </a:cubicBezTo>
                  <a:cubicBezTo>
                    <a:pt x="36" y="12"/>
                    <a:pt x="35" y="11"/>
                    <a:pt x="35" y="9"/>
                  </a:cubicBezTo>
                  <a:cubicBezTo>
                    <a:pt x="35" y="9"/>
                    <a:pt x="35" y="9"/>
                    <a:pt x="35" y="9"/>
                  </a:cubicBezTo>
                  <a:cubicBezTo>
                    <a:pt x="35" y="8"/>
                    <a:pt x="35" y="7"/>
                    <a:pt x="35" y="6"/>
                  </a:cubicBezTo>
                  <a:cubicBezTo>
                    <a:pt x="34" y="3"/>
                    <a:pt x="33" y="0"/>
                    <a:pt x="31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0"/>
                    <a:pt x="29" y="0"/>
                    <a:pt x="28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7" y="1"/>
                    <a:pt x="26" y="2"/>
                    <a:pt x="25" y="3"/>
                  </a:cubicBezTo>
                  <a:cubicBezTo>
                    <a:pt x="25" y="3"/>
                    <a:pt x="24" y="4"/>
                    <a:pt x="23" y="4"/>
                  </a:cubicBezTo>
                  <a:cubicBezTo>
                    <a:pt x="21" y="7"/>
                    <a:pt x="18" y="9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4" y="9"/>
                    <a:pt x="14" y="9"/>
                    <a:pt x="13" y="8"/>
                  </a:cubicBezTo>
                  <a:cubicBezTo>
                    <a:pt x="11" y="7"/>
                    <a:pt x="10" y="4"/>
                    <a:pt x="8" y="3"/>
                  </a:cubicBezTo>
                  <a:cubicBezTo>
                    <a:pt x="7" y="3"/>
                    <a:pt x="6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3" y="3"/>
                    <a:pt x="1" y="7"/>
                    <a:pt x="1" y="10"/>
                  </a:cubicBezTo>
                  <a:cubicBezTo>
                    <a:pt x="1" y="11"/>
                    <a:pt x="0" y="12"/>
                    <a:pt x="1" y="12"/>
                  </a:cubicBezTo>
                  <a:cubicBezTo>
                    <a:pt x="1" y="15"/>
                    <a:pt x="1" y="18"/>
                    <a:pt x="2" y="21"/>
                  </a:cubicBezTo>
                  <a:cubicBezTo>
                    <a:pt x="5" y="29"/>
                    <a:pt x="10" y="36"/>
                    <a:pt x="13" y="44"/>
                  </a:cubicBezTo>
                  <a:cubicBezTo>
                    <a:pt x="13" y="44"/>
                    <a:pt x="13" y="45"/>
                    <a:pt x="14" y="45"/>
                  </a:cubicBezTo>
                  <a:cubicBezTo>
                    <a:pt x="14" y="48"/>
                    <a:pt x="15" y="50"/>
                    <a:pt x="15" y="53"/>
                  </a:cubicBezTo>
                  <a:cubicBezTo>
                    <a:pt x="15" y="53"/>
                    <a:pt x="15" y="53"/>
                    <a:pt x="15" y="53"/>
                  </a:cubicBezTo>
                  <a:cubicBezTo>
                    <a:pt x="15" y="55"/>
                    <a:pt x="16" y="56"/>
                    <a:pt x="15" y="57"/>
                  </a:cubicBezTo>
                  <a:cubicBezTo>
                    <a:pt x="16" y="59"/>
                    <a:pt x="16" y="60"/>
                    <a:pt x="16" y="61"/>
                  </a:cubicBezTo>
                </a:path>
              </a:pathLst>
            </a:custGeom>
            <a:solidFill>
              <a:srgbClr val="259D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2" name="Freeform 553"/>
            <p:cNvSpPr>
              <a:spLocks noEditPoints="1"/>
            </p:cNvSpPr>
            <p:nvPr/>
          </p:nvSpPr>
          <p:spPr bwMode="auto">
            <a:xfrm>
              <a:off x="1908175" y="7280276"/>
              <a:ext cx="142875" cy="227013"/>
            </a:xfrm>
            <a:custGeom>
              <a:avLst/>
              <a:gdLst>
                <a:gd name="T0" fmla="*/ 38 w 38"/>
                <a:gd name="T1" fmla="*/ 14 h 60"/>
                <a:gd name="T2" fmla="*/ 37 w 38"/>
                <a:gd name="T3" fmla="*/ 15 h 60"/>
                <a:gd name="T4" fmla="*/ 36 w 38"/>
                <a:gd name="T5" fmla="*/ 19 h 60"/>
                <a:gd name="T6" fmla="*/ 32 w 38"/>
                <a:gd name="T7" fmla="*/ 25 h 60"/>
                <a:gd name="T8" fmla="*/ 27 w 38"/>
                <a:gd name="T9" fmla="*/ 32 h 60"/>
                <a:gd name="T10" fmla="*/ 13 w 38"/>
                <a:gd name="T11" fmla="*/ 48 h 60"/>
                <a:gd name="T12" fmla="*/ 4 w 38"/>
                <a:gd name="T13" fmla="*/ 57 h 60"/>
                <a:gd name="T14" fmla="*/ 4 w 38"/>
                <a:gd name="T15" fmla="*/ 57 h 60"/>
                <a:gd name="T16" fmla="*/ 4 w 38"/>
                <a:gd name="T17" fmla="*/ 57 h 60"/>
                <a:gd name="T18" fmla="*/ 7 w 38"/>
                <a:gd name="T19" fmla="*/ 57 h 60"/>
                <a:gd name="T20" fmla="*/ 8 w 38"/>
                <a:gd name="T21" fmla="*/ 57 h 60"/>
                <a:gd name="T22" fmla="*/ 8 w 38"/>
                <a:gd name="T23" fmla="*/ 57 h 60"/>
                <a:gd name="T24" fmla="*/ 15 w 38"/>
                <a:gd name="T25" fmla="*/ 50 h 60"/>
                <a:gd name="T26" fmla="*/ 28 w 38"/>
                <a:gd name="T27" fmla="*/ 33 h 60"/>
                <a:gd name="T28" fmla="*/ 36 w 38"/>
                <a:gd name="T29" fmla="*/ 20 h 60"/>
                <a:gd name="T30" fmla="*/ 37 w 38"/>
                <a:gd name="T31" fmla="*/ 15 h 60"/>
                <a:gd name="T32" fmla="*/ 38 w 38"/>
                <a:gd name="T33" fmla="*/ 14 h 60"/>
                <a:gd name="T34" fmla="*/ 24 w 38"/>
                <a:gd name="T35" fmla="*/ 0 h 60"/>
                <a:gd name="T36" fmla="*/ 23 w 38"/>
                <a:gd name="T37" fmla="*/ 6 h 60"/>
                <a:gd name="T38" fmla="*/ 18 w 38"/>
                <a:gd name="T39" fmla="*/ 21 h 60"/>
                <a:gd name="T40" fmla="*/ 14 w 38"/>
                <a:gd name="T41" fmla="*/ 32 h 60"/>
                <a:gd name="T42" fmla="*/ 9 w 38"/>
                <a:gd name="T43" fmla="*/ 43 h 60"/>
                <a:gd name="T44" fmla="*/ 0 w 38"/>
                <a:gd name="T45" fmla="*/ 58 h 60"/>
                <a:gd name="T46" fmla="*/ 0 w 38"/>
                <a:gd name="T47" fmla="*/ 58 h 60"/>
                <a:gd name="T48" fmla="*/ 0 w 38"/>
                <a:gd name="T49" fmla="*/ 60 h 60"/>
                <a:gd name="T50" fmla="*/ 0 w 38"/>
                <a:gd name="T51" fmla="*/ 60 h 60"/>
                <a:gd name="T52" fmla="*/ 1 w 38"/>
                <a:gd name="T53" fmla="*/ 59 h 60"/>
                <a:gd name="T54" fmla="*/ 3 w 38"/>
                <a:gd name="T55" fmla="*/ 58 h 60"/>
                <a:gd name="T56" fmla="*/ 3 w 38"/>
                <a:gd name="T57" fmla="*/ 58 h 60"/>
                <a:gd name="T58" fmla="*/ 11 w 38"/>
                <a:gd name="T59" fmla="*/ 44 h 60"/>
                <a:gd name="T60" fmla="*/ 19 w 38"/>
                <a:gd name="T61" fmla="*/ 22 h 60"/>
                <a:gd name="T62" fmla="*/ 23 w 38"/>
                <a:gd name="T63" fmla="*/ 6 h 60"/>
                <a:gd name="T64" fmla="*/ 24 w 38"/>
                <a:gd name="T65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8" h="60">
                  <a:moveTo>
                    <a:pt x="38" y="14"/>
                  </a:moveTo>
                  <a:cubicBezTo>
                    <a:pt x="38" y="14"/>
                    <a:pt x="38" y="15"/>
                    <a:pt x="37" y="15"/>
                  </a:cubicBezTo>
                  <a:cubicBezTo>
                    <a:pt x="37" y="16"/>
                    <a:pt x="36" y="18"/>
                    <a:pt x="36" y="19"/>
                  </a:cubicBezTo>
                  <a:cubicBezTo>
                    <a:pt x="35" y="21"/>
                    <a:pt x="34" y="23"/>
                    <a:pt x="32" y="25"/>
                  </a:cubicBezTo>
                  <a:cubicBezTo>
                    <a:pt x="31" y="27"/>
                    <a:pt x="29" y="30"/>
                    <a:pt x="27" y="32"/>
                  </a:cubicBezTo>
                  <a:cubicBezTo>
                    <a:pt x="24" y="37"/>
                    <a:pt x="19" y="42"/>
                    <a:pt x="13" y="48"/>
                  </a:cubicBezTo>
                  <a:cubicBezTo>
                    <a:pt x="10" y="51"/>
                    <a:pt x="7" y="54"/>
                    <a:pt x="4" y="57"/>
                  </a:cubicBezTo>
                  <a:cubicBezTo>
                    <a:pt x="4" y="57"/>
                    <a:pt x="4" y="57"/>
                    <a:pt x="4" y="57"/>
                  </a:cubicBezTo>
                  <a:cubicBezTo>
                    <a:pt x="4" y="57"/>
                    <a:pt x="4" y="57"/>
                    <a:pt x="4" y="57"/>
                  </a:cubicBezTo>
                  <a:cubicBezTo>
                    <a:pt x="5" y="57"/>
                    <a:pt x="6" y="57"/>
                    <a:pt x="7" y="57"/>
                  </a:cubicBezTo>
                  <a:cubicBezTo>
                    <a:pt x="7" y="57"/>
                    <a:pt x="7" y="57"/>
                    <a:pt x="8" y="57"/>
                  </a:cubicBezTo>
                  <a:cubicBezTo>
                    <a:pt x="8" y="57"/>
                    <a:pt x="8" y="57"/>
                    <a:pt x="8" y="57"/>
                  </a:cubicBezTo>
                  <a:cubicBezTo>
                    <a:pt x="10" y="54"/>
                    <a:pt x="12" y="52"/>
                    <a:pt x="15" y="50"/>
                  </a:cubicBezTo>
                  <a:cubicBezTo>
                    <a:pt x="20" y="44"/>
                    <a:pt x="24" y="38"/>
                    <a:pt x="28" y="33"/>
                  </a:cubicBezTo>
                  <a:cubicBezTo>
                    <a:pt x="32" y="28"/>
                    <a:pt x="34" y="23"/>
                    <a:pt x="36" y="20"/>
                  </a:cubicBezTo>
                  <a:cubicBezTo>
                    <a:pt x="37" y="18"/>
                    <a:pt x="37" y="16"/>
                    <a:pt x="37" y="15"/>
                  </a:cubicBezTo>
                  <a:cubicBezTo>
                    <a:pt x="38" y="15"/>
                    <a:pt x="38" y="14"/>
                    <a:pt x="38" y="14"/>
                  </a:cubicBezTo>
                  <a:moveTo>
                    <a:pt x="24" y="0"/>
                  </a:moveTo>
                  <a:cubicBezTo>
                    <a:pt x="24" y="1"/>
                    <a:pt x="23" y="3"/>
                    <a:pt x="23" y="6"/>
                  </a:cubicBezTo>
                  <a:cubicBezTo>
                    <a:pt x="22" y="9"/>
                    <a:pt x="20" y="15"/>
                    <a:pt x="18" y="21"/>
                  </a:cubicBezTo>
                  <a:cubicBezTo>
                    <a:pt x="17" y="25"/>
                    <a:pt x="15" y="28"/>
                    <a:pt x="14" y="32"/>
                  </a:cubicBezTo>
                  <a:cubicBezTo>
                    <a:pt x="13" y="35"/>
                    <a:pt x="11" y="39"/>
                    <a:pt x="9" y="43"/>
                  </a:cubicBezTo>
                  <a:cubicBezTo>
                    <a:pt x="6" y="48"/>
                    <a:pt x="3" y="53"/>
                    <a:pt x="0" y="58"/>
                  </a:cubicBezTo>
                  <a:cubicBezTo>
                    <a:pt x="0" y="58"/>
                    <a:pt x="0" y="58"/>
                    <a:pt x="0" y="58"/>
                  </a:cubicBezTo>
                  <a:cubicBezTo>
                    <a:pt x="0" y="59"/>
                    <a:pt x="0" y="59"/>
                    <a:pt x="0" y="60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0" y="60"/>
                    <a:pt x="1" y="59"/>
                    <a:pt x="1" y="59"/>
                  </a:cubicBezTo>
                  <a:cubicBezTo>
                    <a:pt x="2" y="59"/>
                    <a:pt x="2" y="58"/>
                    <a:pt x="3" y="58"/>
                  </a:cubicBezTo>
                  <a:cubicBezTo>
                    <a:pt x="3" y="58"/>
                    <a:pt x="3" y="58"/>
                    <a:pt x="3" y="58"/>
                  </a:cubicBezTo>
                  <a:cubicBezTo>
                    <a:pt x="6" y="53"/>
                    <a:pt x="8" y="49"/>
                    <a:pt x="11" y="44"/>
                  </a:cubicBezTo>
                  <a:cubicBezTo>
                    <a:pt x="14" y="36"/>
                    <a:pt x="17" y="29"/>
                    <a:pt x="19" y="22"/>
                  </a:cubicBezTo>
                  <a:cubicBezTo>
                    <a:pt x="21" y="15"/>
                    <a:pt x="22" y="10"/>
                    <a:pt x="23" y="6"/>
                  </a:cubicBezTo>
                  <a:cubicBezTo>
                    <a:pt x="24" y="3"/>
                    <a:pt x="24" y="1"/>
                    <a:pt x="24" y="0"/>
                  </a:cubicBezTo>
                </a:path>
              </a:pathLst>
            </a:custGeom>
            <a:solidFill>
              <a:srgbClr val="5EC6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3" name="Freeform 554"/>
            <p:cNvSpPr/>
            <p:nvPr/>
          </p:nvSpPr>
          <p:spPr bwMode="auto">
            <a:xfrm>
              <a:off x="1892300" y="7494588"/>
              <a:ext cx="46038" cy="57150"/>
            </a:xfrm>
            <a:custGeom>
              <a:avLst/>
              <a:gdLst>
                <a:gd name="T0" fmla="*/ 11 w 12"/>
                <a:gd name="T1" fmla="*/ 0 h 15"/>
                <a:gd name="T2" fmla="*/ 8 w 12"/>
                <a:gd name="T3" fmla="*/ 0 h 15"/>
                <a:gd name="T4" fmla="*/ 8 w 12"/>
                <a:gd name="T5" fmla="*/ 0 h 15"/>
                <a:gd name="T6" fmla="*/ 5 w 12"/>
                <a:gd name="T7" fmla="*/ 5 h 15"/>
                <a:gd name="T8" fmla="*/ 7 w 12"/>
                <a:gd name="T9" fmla="*/ 1 h 15"/>
                <a:gd name="T10" fmla="*/ 5 w 12"/>
                <a:gd name="T11" fmla="*/ 2 h 15"/>
                <a:gd name="T12" fmla="*/ 4 w 12"/>
                <a:gd name="T13" fmla="*/ 3 h 15"/>
                <a:gd name="T14" fmla="*/ 4 w 12"/>
                <a:gd name="T15" fmla="*/ 3 h 15"/>
                <a:gd name="T16" fmla="*/ 0 w 12"/>
                <a:gd name="T17" fmla="*/ 15 h 15"/>
                <a:gd name="T18" fmla="*/ 0 w 12"/>
                <a:gd name="T19" fmla="*/ 15 h 15"/>
                <a:gd name="T20" fmla="*/ 0 w 12"/>
                <a:gd name="T21" fmla="*/ 15 h 15"/>
                <a:gd name="T22" fmla="*/ 3 w 12"/>
                <a:gd name="T23" fmla="*/ 11 h 15"/>
                <a:gd name="T24" fmla="*/ 12 w 12"/>
                <a:gd name="T25" fmla="*/ 0 h 15"/>
                <a:gd name="T26" fmla="*/ 11 w 12"/>
                <a:gd name="T27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" h="15">
                  <a:moveTo>
                    <a:pt x="11" y="0"/>
                  </a:moveTo>
                  <a:cubicBezTo>
                    <a:pt x="10" y="0"/>
                    <a:pt x="9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7" y="2"/>
                    <a:pt x="6" y="3"/>
                    <a:pt x="5" y="5"/>
                  </a:cubicBezTo>
                  <a:cubicBezTo>
                    <a:pt x="6" y="3"/>
                    <a:pt x="6" y="2"/>
                    <a:pt x="7" y="1"/>
                  </a:cubicBezTo>
                  <a:cubicBezTo>
                    <a:pt x="6" y="1"/>
                    <a:pt x="6" y="2"/>
                    <a:pt x="5" y="2"/>
                  </a:cubicBezTo>
                  <a:cubicBezTo>
                    <a:pt x="5" y="2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3" y="7"/>
                    <a:pt x="2" y="11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" y="13"/>
                    <a:pt x="2" y="12"/>
                    <a:pt x="3" y="11"/>
                  </a:cubicBezTo>
                  <a:cubicBezTo>
                    <a:pt x="6" y="7"/>
                    <a:pt x="9" y="3"/>
                    <a:pt x="12" y="0"/>
                  </a:cubicBezTo>
                  <a:cubicBezTo>
                    <a:pt x="11" y="0"/>
                    <a:pt x="11" y="0"/>
                    <a:pt x="11" y="0"/>
                  </a:cubicBezTo>
                </a:path>
              </a:pathLst>
            </a:custGeom>
            <a:solidFill>
              <a:srgbClr val="0E7E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4" name="Freeform 555"/>
            <p:cNvSpPr/>
            <p:nvPr/>
          </p:nvSpPr>
          <p:spPr bwMode="auto">
            <a:xfrm>
              <a:off x="1817688" y="7439026"/>
              <a:ext cx="582613" cy="428625"/>
            </a:xfrm>
            <a:custGeom>
              <a:avLst/>
              <a:gdLst>
                <a:gd name="T0" fmla="*/ 1 w 155"/>
                <a:gd name="T1" fmla="*/ 74 h 114"/>
                <a:gd name="T2" fmla="*/ 1 w 155"/>
                <a:gd name="T3" fmla="*/ 74 h 114"/>
                <a:gd name="T4" fmla="*/ 1 w 155"/>
                <a:gd name="T5" fmla="*/ 74 h 114"/>
                <a:gd name="T6" fmla="*/ 1 w 155"/>
                <a:gd name="T7" fmla="*/ 74 h 114"/>
                <a:gd name="T8" fmla="*/ 5 w 155"/>
                <a:gd name="T9" fmla="*/ 76 h 114"/>
                <a:gd name="T10" fmla="*/ 5 w 155"/>
                <a:gd name="T11" fmla="*/ 75 h 114"/>
                <a:gd name="T12" fmla="*/ 7 w 155"/>
                <a:gd name="T13" fmla="*/ 76 h 114"/>
                <a:gd name="T14" fmla="*/ 7 w 155"/>
                <a:gd name="T15" fmla="*/ 76 h 114"/>
                <a:gd name="T16" fmla="*/ 9 w 155"/>
                <a:gd name="T17" fmla="*/ 76 h 114"/>
                <a:gd name="T18" fmla="*/ 9 w 155"/>
                <a:gd name="T19" fmla="*/ 76 h 114"/>
                <a:gd name="T20" fmla="*/ 10 w 155"/>
                <a:gd name="T21" fmla="*/ 76 h 114"/>
                <a:gd name="T22" fmla="*/ 11 w 155"/>
                <a:gd name="T23" fmla="*/ 76 h 114"/>
                <a:gd name="T24" fmla="*/ 11 w 155"/>
                <a:gd name="T25" fmla="*/ 76 h 114"/>
                <a:gd name="T26" fmla="*/ 15 w 155"/>
                <a:gd name="T27" fmla="*/ 77 h 114"/>
                <a:gd name="T28" fmla="*/ 15 w 155"/>
                <a:gd name="T29" fmla="*/ 77 h 114"/>
                <a:gd name="T30" fmla="*/ 16 w 155"/>
                <a:gd name="T31" fmla="*/ 77 h 114"/>
                <a:gd name="T32" fmla="*/ 16 w 155"/>
                <a:gd name="T33" fmla="*/ 77 h 114"/>
                <a:gd name="T34" fmla="*/ 18 w 155"/>
                <a:gd name="T35" fmla="*/ 77 h 114"/>
                <a:gd name="T36" fmla="*/ 36 w 155"/>
                <a:gd name="T37" fmla="*/ 85 h 114"/>
                <a:gd name="T38" fmla="*/ 37 w 155"/>
                <a:gd name="T39" fmla="*/ 85 h 114"/>
                <a:gd name="T40" fmla="*/ 64 w 155"/>
                <a:gd name="T41" fmla="*/ 103 h 114"/>
                <a:gd name="T42" fmla="*/ 93 w 155"/>
                <a:gd name="T43" fmla="*/ 111 h 114"/>
                <a:gd name="T44" fmla="*/ 121 w 155"/>
                <a:gd name="T45" fmla="*/ 113 h 114"/>
                <a:gd name="T46" fmla="*/ 145 w 155"/>
                <a:gd name="T47" fmla="*/ 99 h 114"/>
                <a:gd name="T48" fmla="*/ 149 w 155"/>
                <a:gd name="T49" fmla="*/ 74 h 114"/>
                <a:gd name="T50" fmla="*/ 152 w 155"/>
                <a:gd name="T51" fmla="*/ 71 h 114"/>
                <a:gd name="T52" fmla="*/ 152 w 155"/>
                <a:gd name="T53" fmla="*/ 57 h 114"/>
                <a:gd name="T54" fmla="*/ 145 w 155"/>
                <a:gd name="T55" fmla="*/ 42 h 114"/>
                <a:gd name="T56" fmla="*/ 141 w 155"/>
                <a:gd name="T57" fmla="*/ 28 h 114"/>
                <a:gd name="T58" fmla="*/ 125 w 155"/>
                <a:gd name="T59" fmla="*/ 20 h 114"/>
                <a:gd name="T60" fmla="*/ 128 w 155"/>
                <a:gd name="T61" fmla="*/ 10 h 114"/>
                <a:gd name="T62" fmla="*/ 119 w 155"/>
                <a:gd name="T63" fmla="*/ 3 h 114"/>
                <a:gd name="T64" fmla="*/ 91 w 155"/>
                <a:gd name="T65" fmla="*/ 2 h 114"/>
                <a:gd name="T66" fmla="*/ 55 w 155"/>
                <a:gd name="T67" fmla="*/ 20 h 114"/>
                <a:gd name="T68" fmla="*/ 27 w 155"/>
                <a:gd name="T69" fmla="*/ 47 h 114"/>
                <a:gd name="T70" fmla="*/ 19 w 155"/>
                <a:gd name="T71" fmla="*/ 59 h 114"/>
                <a:gd name="T72" fmla="*/ 19 w 155"/>
                <a:gd name="T73" fmla="*/ 60 h 114"/>
                <a:gd name="T74" fmla="*/ 16 w 155"/>
                <a:gd name="T75" fmla="*/ 61 h 114"/>
                <a:gd name="T76" fmla="*/ 11 w 155"/>
                <a:gd name="T77" fmla="*/ 64 h 114"/>
                <a:gd name="T78" fmla="*/ 11 w 155"/>
                <a:gd name="T79" fmla="*/ 64 h 114"/>
                <a:gd name="T80" fmla="*/ 9 w 155"/>
                <a:gd name="T81" fmla="*/ 65 h 114"/>
                <a:gd name="T82" fmla="*/ 8 w 155"/>
                <a:gd name="T83" fmla="*/ 66 h 114"/>
                <a:gd name="T84" fmla="*/ 4 w 155"/>
                <a:gd name="T85" fmla="*/ 68 h 114"/>
                <a:gd name="T86" fmla="*/ 4 w 155"/>
                <a:gd name="T87" fmla="*/ 68 h 114"/>
                <a:gd name="T88" fmla="*/ 4 w 155"/>
                <a:gd name="T89" fmla="*/ 68 h 114"/>
                <a:gd name="T90" fmla="*/ 3 w 155"/>
                <a:gd name="T91" fmla="*/ 68 h 114"/>
                <a:gd name="T92" fmla="*/ 3 w 155"/>
                <a:gd name="T93" fmla="*/ 68 h 114"/>
                <a:gd name="T94" fmla="*/ 1 w 155"/>
                <a:gd name="T95" fmla="*/ 70 h 114"/>
                <a:gd name="T96" fmla="*/ 1 w 155"/>
                <a:gd name="T97" fmla="*/ 70 h 114"/>
                <a:gd name="T98" fmla="*/ 1 w 155"/>
                <a:gd name="T99" fmla="*/ 70 h 114"/>
                <a:gd name="T100" fmla="*/ 1 w 155"/>
                <a:gd name="T101" fmla="*/ 71 h 114"/>
                <a:gd name="T102" fmla="*/ 0 w 155"/>
                <a:gd name="T103" fmla="*/ 72 h 114"/>
                <a:gd name="T104" fmla="*/ 0 w 155"/>
                <a:gd name="T105" fmla="*/ 72 h 114"/>
                <a:gd name="T106" fmla="*/ 1 w 155"/>
                <a:gd name="T107" fmla="*/ 74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55" h="114">
                  <a:moveTo>
                    <a:pt x="1" y="74"/>
                  </a:moveTo>
                  <a:cubicBezTo>
                    <a:pt x="1" y="74"/>
                    <a:pt x="1" y="74"/>
                    <a:pt x="1" y="74"/>
                  </a:cubicBezTo>
                  <a:cubicBezTo>
                    <a:pt x="1" y="74"/>
                    <a:pt x="1" y="74"/>
                    <a:pt x="1" y="74"/>
                  </a:cubicBezTo>
                  <a:cubicBezTo>
                    <a:pt x="1" y="74"/>
                    <a:pt x="1" y="74"/>
                    <a:pt x="1" y="74"/>
                  </a:cubicBezTo>
                  <a:cubicBezTo>
                    <a:pt x="2" y="75"/>
                    <a:pt x="3" y="75"/>
                    <a:pt x="5" y="76"/>
                  </a:cubicBezTo>
                  <a:cubicBezTo>
                    <a:pt x="5" y="75"/>
                    <a:pt x="5" y="75"/>
                    <a:pt x="5" y="75"/>
                  </a:cubicBezTo>
                  <a:cubicBezTo>
                    <a:pt x="5" y="76"/>
                    <a:pt x="6" y="76"/>
                    <a:pt x="7" y="76"/>
                  </a:cubicBezTo>
                  <a:cubicBezTo>
                    <a:pt x="7" y="76"/>
                    <a:pt x="7" y="76"/>
                    <a:pt x="7" y="76"/>
                  </a:cubicBezTo>
                  <a:cubicBezTo>
                    <a:pt x="8" y="76"/>
                    <a:pt x="9" y="76"/>
                    <a:pt x="9" y="76"/>
                  </a:cubicBezTo>
                  <a:cubicBezTo>
                    <a:pt x="9" y="76"/>
                    <a:pt x="9" y="76"/>
                    <a:pt x="9" y="76"/>
                  </a:cubicBezTo>
                  <a:cubicBezTo>
                    <a:pt x="10" y="76"/>
                    <a:pt x="10" y="76"/>
                    <a:pt x="10" y="76"/>
                  </a:cubicBezTo>
                  <a:cubicBezTo>
                    <a:pt x="10" y="76"/>
                    <a:pt x="11" y="76"/>
                    <a:pt x="11" y="76"/>
                  </a:cubicBezTo>
                  <a:cubicBezTo>
                    <a:pt x="11" y="76"/>
                    <a:pt x="11" y="76"/>
                    <a:pt x="11" y="76"/>
                  </a:cubicBezTo>
                  <a:cubicBezTo>
                    <a:pt x="13" y="76"/>
                    <a:pt x="14" y="77"/>
                    <a:pt x="15" y="77"/>
                  </a:cubicBezTo>
                  <a:cubicBezTo>
                    <a:pt x="15" y="77"/>
                    <a:pt x="15" y="77"/>
                    <a:pt x="15" y="77"/>
                  </a:cubicBezTo>
                  <a:cubicBezTo>
                    <a:pt x="16" y="77"/>
                    <a:pt x="16" y="77"/>
                    <a:pt x="16" y="77"/>
                  </a:cubicBezTo>
                  <a:cubicBezTo>
                    <a:pt x="16" y="77"/>
                    <a:pt x="16" y="77"/>
                    <a:pt x="16" y="77"/>
                  </a:cubicBezTo>
                  <a:cubicBezTo>
                    <a:pt x="17" y="77"/>
                    <a:pt x="17" y="77"/>
                    <a:pt x="18" y="77"/>
                  </a:cubicBezTo>
                  <a:cubicBezTo>
                    <a:pt x="25" y="78"/>
                    <a:pt x="31" y="81"/>
                    <a:pt x="36" y="85"/>
                  </a:cubicBezTo>
                  <a:cubicBezTo>
                    <a:pt x="37" y="85"/>
                    <a:pt x="37" y="85"/>
                    <a:pt x="37" y="85"/>
                  </a:cubicBezTo>
                  <a:cubicBezTo>
                    <a:pt x="46" y="91"/>
                    <a:pt x="54" y="98"/>
                    <a:pt x="64" y="103"/>
                  </a:cubicBezTo>
                  <a:cubicBezTo>
                    <a:pt x="72" y="107"/>
                    <a:pt x="83" y="109"/>
                    <a:pt x="93" y="111"/>
                  </a:cubicBezTo>
                  <a:cubicBezTo>
                    <a:pt x="102" y="113"/>
                    <a:pt x="111" y="114"/>
                    <a:pt x="121" y="113"/>
                  </a:cubicBezTo>
                  <a:cubicBezTo>
                    <a:pt x="130" y="112"/>
                    <a:pt x="142" y="108"/>
                    <a:pt x="145" y="99"/>
                  </a:cubicBezTo>
                  <a:cubicBezTo>
                    <a:pt x="148" y="90"/>
                    <a:pt x="142" y="83"/>
                    <a:pt x="149" y="74"/>
                  </a:cubicBezTo>
                  <a:cubicBezTo>
                    <a:pt x="150" y="73"/>
                    <a:pt x="151" y="72"/>
                    <a:pt x="152" y="71"/>
                  </a:cubicBezTo>
                  <a:cubicBezTo>
                    <a:pt x="155" y="67"/>
                    <a:pt x="155" y="61"/>
                    <a:pt x="152" y="57"/>
                  </a:cubicBezTo>
                  <a:cubicBezTo>
                    <a:pt x="148" y="52"/>
                    <a:pt x="146" y="48"/>
                    <a:pt x="145" y="42"/>
                  </a:cubicBezTo>
                  <a:cubicBezTo>
                    <a:pt x="145" y="37"/>
                    <a:pt x="146" y="32"/>
                    <a:pt x="141" y="28"/>
                  </a:cubicBezTo>
                  <a:cubicBezTo>
                    <a:pt x="136" y="25"/>
                    <a:pt x="126" y="25"/>
                    <a:pt x="125" y="20"/>
                  </a:cubicBezTo>
                  <a:cubicBezTo>
                    <a:pt x="124" y="17"/>
                    <a:pt x="129" y="13"/>
                    <a:pt x="128" y="10"/>
                  </a:cubicBezTo>
                  <a:cubicBezTo>
                    <a:pt x="128" y="7"/>
                    <a:pt x="122" y="5"/>
                    <a:pt x="119" y="3"/>
                  </a:cubicBezTo>
                  <a:cubicBezTo>
                    <a:pt x="111" y="0"/>
                    <a:pt x="100" y="0"/>
                    <a:pt x="91" y="2"/>
                  </a:cubicBezTo>
                  <a:cubicBezTo>
                    <a:pt x="77" y="5"/>
                    <a:pt x="65" y="13"/>
                    <a:pt x="55" y="20"/>
                  </a:cubicBezTo>
                  <a:cubicBezTo>
                    <a:pt x="44" y="28"/>
                    <a:pt x="33" y="37"/>
                    <a:pt x="27" y="47"/>
                  </a:cubicBezTo>
                  <a:cubicBezTo>
                    <a:pt x="24" y="51"/>
                    <a:pt x="23" y="55"/>
                    <a:pt x="19" y="59"/>
                  </a:cubicBezTo>
                  <a:cubicBezTo>
                    <a:pt x="19" y="60"/>
                    <a:pt x="19" y="60"/>
                    <a:pt x="19" y="60"/>
                  </a:cubicBezTo>
                  <a:cubicBezTo>
                    <a:pt x="18" y="60"/>
                    <a:pt x="17" y="61"/>
                    <a:pt x="16" y="61"/>
                  </a:cubicBezTo>
                  <a:cubicBezTo>
                    <a:pt x="15" y="63"/>
                    <a:pt x="13" y="63"/>
                    <a:pt x="11" y="64"/>
                  </a:cubicBezTo>
                  <a:cubicBezTo>
                    <a:pt x="11" y="64"/>
                    <a:pt x="11" y="64"/>
                    <a:pt x="11" y="64"/>
                  </a:cubicBezTo>
                  <a:cubicBezTo>
                    <a:pt x="10" y="65"/>
                    <a:pt x="9" y="65"/>
                    <a:pt x="9" y="65"/>
                  </a:cubicBezTo>
                  <a:cubicBezTo>
                    <a:pt x="8" y="66"/>
                    <a:pt x="8" y="66"/>
                    <a:pt x="8" y="66"/>
                  </a:cubicBezTo>
                  <a:cubicBezTo>
                    <a:pt x="6" y="66"/>
                    <a:pt x="5" y="67"/>
                    <a:pt x="4" y="68"/>
                  </a:cubicBezTo>
                  <a:cubicBezTo>
                    <a:pt x="4" y="68"/>
                    <a:pt x="4" y="68"/>
                    <a:pt x="4" y="68"/>
                  </a:cubicBezTo>
                  <a:cubicBezTo>
                    <a:pt x="4" y="68"/>
                    <a:pt x="4" y="68"/>
                    <a:pt x="4" y="68"/>
                  </a:cubicBezTo>
                  <a:cubicBezTo>
                    <a:pt x="3" y="68"/>
                    <a:pt x="3" y="68"/>
                    <a:pt x="3" y="68"/>
                  </a:cubicBezTo>
                  <a:cubicBezTo>
                    <a:pt x="3" y="68"/>
                    <a:pt x="3" y="68"/>
                    <a:pt x="3" y="68"/>
                  </a:cubicBezTo>
                  <a:cubicBezTo>
                    <a:pt x="2" y="69"/>
                    <a:pt x="2" y="70"/>
                    <a:pt x="1" y="70"/>
                  </a:cubicBezTo>
                  <a:cubicBezTo>
                    <a:pt x="1" y="70"/>
                    <a:pt x="1" y="70"/>
                    <a:pt x="1" y="70"/>
                  </a:cubicBezTo>
                  <a:cubicBezTo>
                    <a:pt x="1" y="70"/>
                    <a:pt x="1" y="70"/>
                    <a:pt x="1" y="70"/>
                  </a:cubicBezTo>
                  <a:cubicBezTo>
                    <a:pt x="1" y="71"/>
                    <a:pt x="1" y="71"/>
                    <a:pt x="1" y="71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73"/>
                    <a:pt x="0" y="73"/>
                    <a:pt x="1" y="74"/>
                  </a:cubicBezTo>
                </a:path>
              </a:pathLst>
            </a:custGeom>
            <a:solidFill>
              <a:srgbClr val="F3F8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5" name="Freeform 556"/>
            <p:cNvSpPr>
              <a:spLocks noEditPoints="1"/>
            </p:cNvSpPr>
            <p:nvPr/>
          </p:nvSpPr>
          <p:spPr bwMode="auto">
            <a:xfrm>
              <a:off x="1847850" y="7631113"/>
              <a:ext cx="461963" cy="179388"/>
            </a:xfrm>
            <a:custGeom>
              <a:avLst/>
              <a:gdLst>
                <a:gd name="T0" fmla="*/ 55 w 123"/>
                <a:gd name="T1" fmla="*/ 33 h 48"/>
                <a:gd name="T2" fmla="*/ 84 w 123"/>
                <a:gd name="T3" fmla="*/ 45 h 48"/>
                <a:gd name="T4" fmla="*/ 102 w 123"/>
                <a:gd name="T5" fmla="*/ 48 h 48"/>
                <a:gd name="T6" fmla="*/ 106 w 123"/>
                <a:gd name="T7" fmla="*/ 48 h 48"/>
                <a:gd name="T8" fmla="*/ 104 w 123"/>
                <a:gd name="T9" fmla="*/ 48 h 48"/>
                <a:gd name="T10" fmla="*/ 93 w 123"/>
                <a:gd name="T11" fmla="*/ 46 h 48"/>
                <a:gd name="T12" fmla="*/ 66 w 123"/>
                <a:gd name="T13" fmla="*/ 36 h 48"/>
                <a:gd name="T14" fmla="*/ 49 w 123"/>
                <a:gd name="T15" fmla="*/ 26 h 48"/>
                <a:gd name="T16" fmla="*/ 53 w 123"/>
                <a:gd name="T17" fmla="*/ 29 h 48"/>
                <a:gd name="T18" fmla="*/ 82 w 123"/>
                <a:gd name="T19" fmla="*/ 33 h 48"/>
                <a:gd name="T20" fmla="*/ 109 w 123"/>
                <a:gd name="T21" fmla="*/ 31 h 48"/>
                <a:gd name="T22" fmla="*/ 115 w 123"/>
                <a:gd name="T23" fmla="*/ 30 h 48"/>
                <a:gd name="T24" fmla="*/ 92 w 123"/>
                <a:gd name="T25" fmla="*/ 31 h 48"/>
                <a:gd name="T26" fmla="*/ 81 w 123"/>
                <a:gd name="T27" fmla="*/ 31 h 48"/>
                <a:gd name="T28" fmla="*/ 49 w 123"/>
                <a:gd name="T29" fmla="*/ 26 h 48"/>
                <a:gd name="T30" fmla="*/ 9 w 123"/>
                <a:gd name="T31" fmla="*/ 26 h 48"/>
                <a:gd name="T32" fmla="*/ 9 w 123"/>
                <a:gd name="T33" fmla="*/ 26 h 48"/>
                <a:gd name="T34" fmla="*/ 9 w 123"/>
                <a:gd name="T35" fmla="*/ 26 h 48"/>
                <a:gd name="T36" fmla="*/ 11 w 123"/>
                <a:gd name="T37" fmla="*/ 26 h 48"/>
                <a:gd name="T38" fmla="*/ 11 w 123"/>
                <a:gd name="T39" fmla="*/ 26 h 48"/>
                <a:gd name="T40" fmla="*/ 12 w 123"/>
                <a:gd name="T41" fmla="*/ 25 h 48"/>
                <a:gd name="T42" fmla="*/ 3 w 123"/>
                <a:gd name="T43" fmla="*/ 25 h 48"/>
                <a:gd name="T44" fmla="*/ 3 w 123"/>
                <a:gd name="T45" fmla="*/ 25 h 48"/>
                <a:gd name="T46" fmla="*/ 2 w 123"/>
                <a:gd name="T47" fmla="*/ 25 h 48"/>
                <a:gd name="T48" fmla="*/ 2 w 123"/>
                <a:gd name="T49" fmla="*/ 25 h 48"/>
                <a:gd name="T50" fmla="*/ 1 w 123"/>
                <a:gd name="T51" fmla="*/ 25 h 48"/>
                <a:gd name="T52" fmla="*/ 123 w 123"/>
                <a:gd name="T53" fmla="*/ 9 h 48"/>
                <a:gd name="T54" fmla="*/ 115 w 123"/>
                <a:gd name="T55" fmla="*/ 10 h 48"/>
                <a:gd name="T56" fmla="*/ 93 w 123"/>
                <a:gd name="T57" fmla="*/ 14 h 48"/>
                <a:gd name="T58" fmla="*/ 63 w 123"/>
                <a:gd name="T59" fmla="*/ 17 h 48"/>
                <a:gd name="T60" fmla="*/ 48 w 123"/>
                <a:gd name="T61" fmla="*/ 19 h 48"/>
                <a:gd name="T62" fmla="*/ 63 w 123"/>
                <a:gd name="T63" fmla="*/ 19 h 48"/>
                <a:gd name="T64" fmla="*/ 106 w 123"/>
                <a:gd name="T65" fmla="*/ 13 h 48"/>
                <a:gd name="T66" fmla="*/ 121 w 123"/>
                <a:gd name="T67" fmla="*/ 9 h 48"/>
                <a:gd name="T68" fmla="*/ 89 w 123"/>
                <a:gd name="T69" fmla="*/ 6 h 48"/>
                <a:gd name="T70" fmla="*/ 76 w 123"/>
                <a:gd name="T71" fmla="*/ 6 h 48"/>
                <a:gd name="T72" fmla="*/ 57 w 123"/>
                <a:gd name="T73" fmla="*/ 8 h 48"/>
                <a:gd name="T74" fmla="*/ 59 w 123"/>
                <a:gd name="T75" fmla="*/ 10 h 48"/>
                <a:gd name="T76" fmla="*/ 76 w 123"/>
                <a:gd name="T77" fmla="*/ 8 h 48"/>
                <a:gd name="T78" fmla="*/ 95 w 123"/>
                <a:gd name="T79" fmla="*/ 7 h 48"/>
                <a:gd name="T80" fmla="*/ 106 w 123"/>
                <a:gd name="T81" fmla="*/ 8 h 48"/>
                <a:gd name="T82" fmla="*/ 106 w 123"/>
                <a:gd name="T83" fmla="*/ 8 h 48"/>
                <a:gd name="T84" fmla="*/ 89 w 123"/>
                <a:gd name="T85" fmla="*/ 6 h 48"/>
                <a:gd name="T86" fmla="*/ 81 w 123"/>
                <a:gd name="T87" fmla="*/ 0 h 48"/>
                <a:gd name="T88" fmla="*/ 52 w 123"/>
                <a:gd name="T89" fmla="*/ 5 h 48"/>
                <a:gd name="T90" fmla="*/ 66 w 123"/>
                <a:gd name="T91" fmla="*/ 4 h 48"/>
                <a:gd name="T92" fmla="*/ 97 w 123"/>
                <a:gd name="T93" fmla="*/ 1 h 48"/>
                <a:gd name="T94" fmla="*/ 112 w 123"/>
                <a:gd name="T95" fmla="*/ 2 h 48"/>
                <a:gd name="T96" fmla="*/ 103 w 123"/>
                <a:gd name="T97" fmla="*/ 1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23" h="48">
                  <a:moveTo>
                    <a:pt x="54" y="30"/>
                  </a:moveTo>
                  <a:cubicBezTo>
                    <a:pt x="54" y="31"/>
                    <a:pt x="55" y="32"/>
                    <a:pt x="55" y="33"/>
                  </a:cubicBezTo>
                  <a:cubicBezTo>
                    <a:pt x="58" y="35"/>
                    <a:pt x="61" y="36"/>
                    <a:pt x="65" y="37"/>
                  </a:cubicBezTo>
                  <a:cubicBezTo>
                    <a:pt x="71" y="41"/>
                    <a:pt x="78" y="43"/>
                    <a:pt x="84" y="45"/>
                  </a:cubicBezTo>
                  <a:cubicBezTo>
                    <a:pt x="90" y="47"/>
                    <a:pt x="96" y="47"/>
                    <a:pt x="100" y="48"/>
                  </a:cubicBezTo>
                  <a:cubicBezTo>
                    <a:pt x="101" y="48"/>
                    <a:pt x="102" y="48"/>
                    <a:pt x="102" y="48"/>
                  </a:cubicBezTo>
                  <a:cubicBezTo>
                    <a:pt x="103" y="48"/>
                    <a:pt x="104" y="48"/>
                    <a:pt x="104" y="48"/>
                  </a:cubicBezTo>
                  <a:cubicBezTo>
                    <a:pt x="105" y="48"/>
                    <a:pt x="105" y="48"/>
                    <a:pt x="106" y="48"/>
                  </a:cubicBezTo>
                  <a:cubicBezTo>
                    <a:pt x="106" y="48"/>
                    <a:pt x="106" y="48"/>
                    <a:pt x="106" y="48"/>
                  </a:cubicBezTo>
                  <a:cubicBezTo>
                    <a:pt x="105" y="48"/>
                    <a:pt x="105" y="48"/>
                    <a:pt x="104" y="48"/>
                  </a:cubicBezTo>
                  <a:cubicBezTo>
                    <a:pt x="103" y="48"/>
                    <a:pt x="102" y="47"/>
                    <a:pt x="100" y="47"/>
                  </a:cubicBezTo>
                  <a:cubicBezTo>
                    <a:pt x="98" y="47"/>
                    <a:pt x="96" y="47"/>
                    <a:pt x="93" y="46"/>
                  </a:cubicBezTo>
                  <a:cubicBezTo>
                    <a:pt x="91" y="46"/>
                    <a:pt x="88" y="45"/>
                    <a:pt x="85" y="44"/>
                  </a:cubicBezTo>
                  <a:cubicBezTo>
                    <a:pt x="79" y="42"/>
                    <a:pt x="73" y="39"/>
                    <a:pt x="66" y="36"/>
                  </a:cubicBezTo>
                  <a:cubicBezTo>
                    <a:pt x="62" y="34"/>
                    <a:pt x="58" y="32"/>
                    <a:pt x="54" y="30"/>
                  </a:cubicBezTo>
                  <a:moveTo>
                    <a:pt x="49" y="26"/>
                  </a:moveTo>
                  <a:cubicBezTo>
                    <a:pt x="50" y="27"/>
                    <a:pt x="51" y="27"/>
                    <a:pt x="51" y="28"/>
                  </a:cubicBezTo>
                  <a:cubicBezTo>
                    <a:pt x="52" y="28"/>
                    <a:pt x="52" y="29"/>
                    <a:pt x="53" y="29"/>
                  </a:cubicBezTo>
                  <a:cubicBezTo>
                    <a:pt x="58" y="30"/>
                    <a:pt x="63" y="31"/>
                    <a:pt x="69" y="32"/>
                  </a:cubicBezTo>
                  <a:cubicBezTo>
                    <a:pt x="73" y="33"/>
                    <a:pt x="78" y="33"/>
                    <a:pt x="82" y="33"/>
                  </a:cubicBezTo>
                  <a:cubicBezTo>
                    <a:pt x="86" y="33"/>
                    <a:pt x="89" y="33"/>
                    <a:pt x="92" y="32"/>
                  </a:cubicBezTo>
                  <a:cubicBezTo>
                    <a:pt x="99" y="32"/>
                    <a:pt x="105" y="31"/>
                    <a:pt x="109" y="31"/>
                  </a:cubicBezTo>
                  <a:cubicBezTo>
                    <a:pt x="112" y="31"/>
                    <a:pt x="114" y="30"/>
                    <a:pt x="115" y="30"/>
                  </a:cubicBezTo>
                  <a:cubicBezTo>
                    <a:pt x="115" y="30"/>
                    <a:pt x="115" y="30"/>
                    <a:pt x="115" y="30"/>
                  </a:cubicBezTo>
                  <a:cubicBezTo>
                    <a:pt x="114" y="30"/>
                    <a:pt x="112" y="30"/>
                    <a:pt x="109" y="31"/>
                  </a:cubicBezTo>
                  <a:cubicBezTo>
                    <a:pt x="105" y="31"/>
                    <a:pt x="99" y="31"/>
                    <a:pt x="92" y="31"/>
                  </a:cubicBezTo>
                  <a:cubicBezTo>
                    <a:pt x="91" y="31"/>
                    <a:pt x="90" y="31"/>
                    <a:pt x="89" y="31"/>
                  </a:cubicBezTo>
                  <a:cubicBezTo>
                    <a:pt x="86" y="31"/>
                    <a:pt x="84" y="31"/>
                    <a:pt x="81" y="31"/>
                  </a:cubicBezTo>
                  <a:cubicBezTo>
                    <a:pt x="77" y="31"/>
                    <a:pt x="73" y="31"/>
                    <a:pt x="69" y="30"/>
                  </a:cubicBezTo>
                  <a:cubicBezTo>
                    <a:pt x="63" y="29"/>
                    <a:pt x="56" y="28"/>
                    <a:pt x="49" y="26"/>
                  </a:cubicBezTo>
                  <a:moveTo>
                    <a:pt x="9" y="26"/>
                  </a:moveTo>
                  <a:cubicBezTo>
                    <a:pt x="9" y="26"/>
                    <a:pt x="9" y="26"/>
                    <a:pt x="9" y="26"/>
                  </a:cubicBezTo>
                  <a:cubicBezTo>
                    <a:pt x="9" y="26"/>
                    <a:pt x="9" y="26"/>
                    <a:pt x="9" y="26"/>
                  </a:cubicBezTo>
                  <a:cubicBezTo>
                    <a:pt x="9" y="26"/>
                    <a:pt x="9" y="26"/>
                    <a:pt x="9" y="26"/>
                  </a:cubicBezTo>
                  <a:moveTo>
                    <a:pt x="11" y="25"/>
                  </a:moveTo>
                  <a:cubicBezTo>
                    <a:pt x="11" y="25"/>
                    <a:pt x="10" y="25"/>
                    <a:pt x="9" y="26"/>
                  </a:cubicBezTo>
                  <a:cubicBezTo>
                    <a:pt x="9" y="26"/>
                    <a:pt x="9" y="26"/>
                    <a:pt x="9" y="26"/>
                  </a:cubicBezTo>
                  <a:cubicBezTo>
                    <a:pt x="10" y="26"/>
                    <a:pt x="10" y="26"/>
                    <a:pt x="11" y="26"/>
                  </a:cubicBezTo>
                  <a:cubicBezTo>
                    <a:pt x="11" y="26"/>
                    <a:pt x="11" y="26"/>
                    <a:pt x="11" y="26"/>
                  </a:cubicBezTo>
                  <a:cubicBezTo>
                    <a:pt x="11" y="26"/>
                    <a:pt x="11" y="26"/>
                    <a:pt x="11" y="26"/>
                  </a:cubicBezTo>
                  <a:cubicBezTo>
                    <a:pt x="12" y="25"/>
                    <a:pt x="12" y="25"/>
                    <a:pt x="12" y="25"/>
                  </a:cubicBezTo>
                  <a:cubicBezTo>
                    <a:pt x="12" y="25"/>
                    <a:pt x="12" y="25"/>
                    <a:pt x="12" y="25"/>
                  </a:cubicBezTo>
                  <a:cubicBezTo>
                    <a:pt x="12" y="25"/>
                    <a:pt x="12" y="25"/>
                    <a:pt x="11" y="25"/>
                  </a:cubicBezTo>
                  <a:moveTo>
                    <a:pt x="3" y="25"/>
                  </a:moveTo>
                  <a:cubicBezTo>
                    <a:pt x="3" y="25"/>
                    <a:pt x="3" y="25"/>
                    <a:pt x="3" y="25"/>
                  </a:cubicBezTo>
                  <a:cubicBezTo>
                    <a:pt x="3" y="25"/>
                    <a:pt x="3" y="25"/>
                    <a:pt x="3" y="25"/>
                  </a:cubicBezTo>
                  <a:cubicBezTo>
                    <a:pt x="3" y="25"/>
                    <a:pt x="3" y="25"/>
                    <a:pt x="3" y="25"/>
                  </a:cubicBezTo>
                  <a:moveTo>
                    <a:pt x="2" y="25"/>
                  </a:moveTo>
                  <a:cubicBezTo>
                    <a:pt x="2" y="25"/>
                    <a:pt x="2" y="25"/>
                    <a:pt x="3" y="25"/>
                  </a:cubicBezTo>
                  <a:cubicBezTo>
                    <a:pt x="2" y="25"/>
                    <a:pt x="2" y="25"/>
                    <a:pt x="2" y="25"/>
                  </a:cubicBezTo>
                  <a:moveTo>
                    <a:pt x="0" y="25"/>
                  </a:moveTo>
                  <a:cubicBezTo>
                    <a:pt x="0" y="25"/>
                    <a:pt x="1" y="25"/>
                    <a:pt x="1" y="25"/>
                  </a:cubicBezTo>
                  <a:cubicBezTo>
                    <a:pt x="1" y="25"/>
                    <a:pt x="0" y="25"/>
                    <a:pt x="0" y="25"/>
                  </a:cubicBezTo>
                  <a:moveTo>
                    <a:pt x="123" y="9"/>
                  </a:moveTo>
                  <a:cubicBezTo>
                    <a:pt x="123" y="9"/>
                    <a:pt x="122" y="9"/>
                    <a:pt x="121" y="9"/>
                  </a:cubicBezTo>
                  <a:cubicBezTo>
                    <a:pt x="119" y="9"/>
                    <a:pt x="117" y="10"/>
                    <a:pt x="115" y="10"/>
                  </a:cubicBezTo>
                  <a:cubicBezTo>
                    <a:pt x="112" y="11"/>
                    <a:pt x="109" y="12"/>
                    <a:pt x="106" y="12"/>
                  </a:cubicBezTo>
                  <a:cubicBezTo>
                    <a:pt x="102" y="13"/>
                    <a:pt x="98" y="13"/>
                    <a:pt x="93" y="14"/>
                  </a:cubicBezTo>
                  <a:cubicBezTo>
                    <a:pt x="89" y="14"/>
                    <a:pt x="84" y="15"/>
                    <a:pt x="79" y="15"/>
                  </a:cubicBezTo>
                  <a:cubicBezTo>
                    <a:pt x="74" y="16"/>
                    <a:pt x="68" y="16"/>
                    <a:pt x="63" y="17"/>
                  </a:cubicBezTo>
                  <a:cubicBezTo>
                    <a:pt x="59" y="17"/>
                    <a:pt x="55" y="17"/>
                    <a:pt x="51" y="17"/>
                  </a:cubicBezTo>
                  <a:cubicBezTo>
                    <a:pt x="50" y="18"/>
                    <a:pt x="49" y="19"/>
                    <a:pt x="48" y="19"/>
                  </a:cubicBezTo>
                  <a:cubicBezTo>
                    <a:pt x="48" y="19"/>
                    <a:pt x="48" y="19"/>
                    <a:pt x="48" y="19"/>
                  </a:cubicBezTo>
                  <a:cubicBezTo>
                    <a:pt x="53" y="19"/>
                    <a:pt x="58" y="19"/>
                    <a:pt x="63" y="19"/>
                  </a:cubicBezTo>
                  <a:cubicBezTo>
                    <a:pt x="74" y="18"/>
                    <a:pt x="85" y="17"/>
                    <a:pt x="94" y="15"/>
                  </a:cubicBezTo>
                  <a:cubicBezTo>
                    <a:pt x="98" y="15"/>
                    <a:pt x="102" y="14"/>
                    <a:pt x="106" y="13"/>
                  </a:cubicBezTo>
                  <a:cubicBezTo>
                    <a:pt x="109" y="12"/>
                    <a:pt x="113" y="11"/>
                    <a:pt x="115" y="11"/>
                  </a:cubicBezTo>
                  <a:cubicBezTo>
                    <a:pt x="118" y="10"/>
                    <a:pt x="120" y="10"/>
                    <a:pt x="121" y="9"/>
                  </a:cubicBezTo>
                  <a:cubicBezTo>
                    <a:pt x="122" y="9"/>
                    <a:pt x="123" y="9"/>
                    <a:pt x="123" y="9"/>
                  </a:cubicBezTo>
                  <a:moveTo>
                    <a:pt x="89" y="6"/>
                  </a:moveTo>
                  <a:cubicBezTo>
                    <a:pt x="88" y="6"/>
                    <a:pt x="87" y="6"/>
                    <a:pt x="86" y="6"/>
                  </a:cubicBezTo>
                  <a:cubicBezTo>
                    <a:pt x="83" y="6"/>
                    <a:pt x="79" y="6"/>
                    <a:pt x="76" y="6"/>
                  </a:cubicBezTo>
                  <a:cubicBezTo>
                    <a:pt x="72" y="7"/>
                    <a:pt x="68" y="7"/>
                    <a:pt x="64" y="7"/>
                  </a:cubicBezTo>
                  <a:cubicBezTo>
                    <a:pt x="62" y="7"/>
                    <a:pt x="59" y="8"/>
                    <a:pt x="57" y="8"/>
                  </a:cubicBezTo>
                  <a:cubicBezTo>
                    <a:pt x="57" y="8"/>
                    <a:pt x="57" y="8"/>
                    <a:pt x="57" y="8"/>
                  </a:cubicBezTo>
                  <a:cubicBezTo>
                    <a:pt x="58" y="8"/>
                    <a:pt x="59" y="9"/>
                    <a:pt x="59" y="10"/>
                  </a:cubicBezTo>
                  <a:cubicBezTo>
                    <a:pt x="61" y="9"/>
                    <a:pt x="62" y="9"/>
                    <a:pt x="64" y="9"/>
                  </a:cubicBezTo>
                  <a:cubicBezTo>
                    <a:pt x="68" y="9"/>
                    <a:pt x="72" y="8"/>
                    <a:pt x="76" y="8"/>
                  </a:cubicBezTo>
                  <a:cubicBezTo>
                    <a:pt x="79" y="8"/>
                    <a:pt x="83" y="8"/>
                    <a:pt x="86" y="7"/>
                  </a:cubicBezTo>
                  <a:cubicBezTo>
                    <a:pt x="89" y="7"/>
                    <a:pt x="92" y="7"/>
                    <a:pt x="95" y="7"/>
                  </a:cubicBezTo>
                  <a:cubicBezTo>
                    <a:pt x="98" y="7"/>
                    <a:pt x="100" y="7"/>
                    <a:pt x="102" y="7"/>
                  </a:cubicBezTo>
                  <a:cubicBezTo>
                    <a:pt x="104" y="8"/>
                    <a:pt x="105" y="8"/>
                    <a:pt x="106" y="8"/>
                  </a:cubicBezTo>
                  <a:cubicBezTo>
                    <a:pt x="107" y="8"/>
                    <a:pt x="108" y="9"/>
                    <a:pt x="108" y="9"/>
                  </a:cubicBezTo>
                  <a:cubicBezTo>
                    <a:pt x="107" y="9"/>
                    <a:pt x="107" y="8"/>
                    <a:pt x="106" y="8"/>
                  </a:cubicBezTo>
                  <a:cubicBezTo>
                    <a:pt x="105" y="8"/>
                    <a:pt x="104" y="7"/>
                    <a:pt x="102" y="7"/>
                  </a:cubicBezTo>
                  <a:cubicBezTo>
                    <a:pt x="99" y="6"/>
                    <a:pt x="94" y="6"/>
                    <a:pt x="89" y="6"/>
                  </a:cubicBezTo>
                  <a:moveTo>
                    <a:pt x="90" y="0"/>
                  </a:moveTo>
                  <a:cubicBezTo>
                    <a:pt x="87" y="0"/>
                    <a:pt x="84" y="0"/>
                    <a:pt x="81" y="0"/>
                  </a:cubicBezTo>
                  <a:cubicBezTo>
                    <a:pt x="72" y="1"/>
                    <a:pt x="62" y="2"/>
                    <a:pt x="52" y="5"/>
                  </a:cubicBezTo>
                  <a:cubicBezTo>
                    <a:pt x="52" y="5"/>
                    <a:pt x="52" y="5"/>
                    <a:pt x="52" y="5"/>
                  </a:cubicBezTo>
                  <a:cubicBezTo>
                    <a:pt x="53" y="5"/>
                    <a:pt x="54" y="6"/>
                    <a:pt x="55" y="6"/>
                  </a:cubicBezTo>
                  <a:cubicBezTo>
                    <a:pt x="58" y="5"/>
                    <a:pt x="62" y="4"/>
                    <a:pt x="66" y="4"/>
                  </a:cubicBezTo>
                  <a:cubicBezTo>
                    <a:pt x="71" y="3"/>
                    <a:pt x="76" y="2"/>
                    <a:pt x="81" y="2"/>
                  </a:cubicBezTo>
                  <a:cubicBezTo>
                    <a:pt x="87" y="1"/>
                    <a:pt x="92" y="1"/>
                    <a:pt x="97" y="1"/>
                  </a:cubicBezTo>
                  <a:cubicBezTo>
                    <a:pt x="99" y="1"/>
                    <a:pt x="101" y="1"/>
                    <a:pt x="103" y="1"/>
                  </a:cubicBezTo>
                  <a:cubicBezTo>
                    <a:pt x="108" y="1"/>
                    <a:pt x="111" y="2"/>
                    <a:pt x="112" y="2"/>
                  </a:cubicBezTo>
                  <a:cubicBezTo>
                    <a:pt x="111" y="2"/>
                    <a:pt x="111" y="1"/>
                    <a:pt x="110" y="1"/>
                  </a:cubicBezTo>
                  <a:cubicBezTo>
                    <a:pt x="108" y="1"/>
                    <a:pt x="106" y="1"/>
                    <a:pt x="103" y="1"/>
                  </a:cubicBezTo>
                  <a:cubicBezTo>
                    <a:pt x="100" y="0"/>
                    <a:pt x="96" y="0"/>
                    <a:pt x="90" y="0"/>
                  </a:cubicBezTo>
                </a:path>
              </a:pathLst>
            </a:custGeom>
            <a:solidFill>
              <a:srgbClr val="5EC6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6" name="Freeform 557"/>
            <p:cNvSpPr/>
            <p:nvPr/>
          </p:nvSpPr>
          <p:spPr bwMode="auto">
            <a:xfrm>
              <a:off x="1851025" y="7678738"/>
              <a:ext cx="7938" cy="4763"/>
            </a:xfrm>
            <a:custGeom>
              <a:avLst/>
              <a:gdLst>
                <a:gd name="T0" fmla="*/ 2 w 2"/>
                <a:gd name="T1" fmla="*/ 0 h 1"/>
                <a:gd name="T2" fmla="*/ 2 w 2"/>
                <a:gd name="T3" fmla="*/ 0 h 1"/>
                <a:gd name="T4" fmla="*/ 0 w 2"/>
                <a:gd name="T5" fmla="*/ 1 h 1"/>
                <a:gd name="T6" fmla="*/ 2 w 2"/>
                <a:gd name="T7" fmla="*/ 0 h 1"/>
                <a:gd name="T8" fmla="*/ 2 w 2"/>
                <a:gd name="T9" fmla="*/ 0 h 1"/>
                <a:gd name="T10" fmla="*/ 2 w 2"/>
                <a:gd name="T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1"/>
                    <a:pt x="0" y="1"/>
                  </a:cubicBezTo>
                  <a:cubicBezTo>
                    <a:pt x="1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075A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7" name="Freeform 558"/>
            <p:cNvSpPr>
              <a:spLocks noEditPoints="1"/>
            </p:cNvSpPr>
            <p:nvPr/>
          </p:nvSpPr>
          <p:spPr bwMode="auto">
            <a:xfrm>
              <a:off x="1851025" y="7477126"/>
              <a:ext cx="390525" cy="206375"/>
            </a:xfrm>
            <a:custGeom>
              <a:avLst/>
              <a:gdLst>
                <a:gd name="T0" fmla="*/ 2 w 104"/>
                <a:gd name="T1" fmla="*/ 54 h 55"/>
                <a:gd name="T2" fmla="*/ 0 w 104"/>
                <a:gd name="T3" fmla="*/ 55 h 55"/>
                <a:gd name="T4" fmla="*/ 0 w 104"/>
                <a:gd name="T5" fmla="*/ 55 h 55"/>
                <a:gd name="T6" fmla="*/ 0 w 104"/>
                <a:gd name="T7" fmla="*/ 55 h 55"/>
                <a:gd name="T8" fmla="*/ 0 w 104"/>
                <a:gd name="T9" fmla="*/ 55 h 55"/>
                <a:gd name="T10" fmla="*/ 2 w 104"/>
                <a:gd name="T11" fmla="*/ 54 h 55"/>
                <a:gd name="T12" fmla="*/ 93 w 104"/>
                <a:gd name="T13" fmla="*/ 26 h 55"/>
                <a:gd name="T14" fmla="*/ 92 w 104"/>
                <a:gd name="T15" fmla="*/ 26 h 55"/>
                <a:gd name="T16" fmla="*/ 82 w 104"/>
                <a:gd name="T17" fmla="*/ 26 h 55"/>
                <a:gd name="T18" fmla="*/ 60 w 104"/>
                <a:gd name="T19" fmla="*/ 31 h 55"/>
                <a:gd name="T20" fmla="*/ 44 w 104"/>
                <a:gd name="T21" fmla="*/ 37 h 55"/>
                <a:gd name="T22" fmla="*/ 44 w 104"/>
                <a:gd name="T23" fmla="*/ 39 h 55"/>
                <a:gd name="T24" fmla="*/ 61 w 104"/>
                <a:gd name="T25" fmla="*/ 33 h 55"/>
                <a:gd name="T26" fmla="*/ 82 w 104"/>
                <a:gd name="T27" fmla="*/ 28 h 55"/>
                <a:gd name="T28" fmla="*/ 91 w 104"/>
                <a:gd name="T29" fmla="*/ 27 h 55"/>
                <a:gd name="T30" fmla="*/ 99 w 104"/>
                <a:gd name="T31" fmla="*/ 26 h 55"/>
                <a:gd name="T32" fmla="*/ 103 w 104"/>
                <a:gd name="T33" fmla="*/ 27 h 55"/>
                <a:gd name="T34" fmla="*/ 104 w 104"/>
                <a:gd name="T35" fmla="*/ 27 h 55"/>
                <a:gd name="T36" fmla="*/ 104 w 104"/>
                <a:gd name="T37" fmla="*/ 27 h 55"/>
                <a:gd name="T38" fmla="*/ 103 w 104"/>
                <a:gd name="T39" fmla="*/ 26 h 55"/>
                <a:gd name="T40" fmla="*/ 99 w 104"/>
                <a:gd name="T41" fmla="*/ 26 h 55"/>
                <a:gd name="T42" fmla="*/ 93 w 104"/>
                <a:gd name="T43" fmla="*/ 26 h 55"/>
                <a:gd name="T44" fmla="*/ 94 w 104"/>
                <a:gd name="T45" fmla="*/ 11 h 55"/>
                <a:gd name="T46" fmla="*/ 91 w 104"/>
                <a:gd name="T47" fmla="*/ 11 h 55"/>
                <a:gd name="T48" fmla="*/ 74 w 104"/>
                <a:gd name="T49" fmla="*/ 14 h 55"/>
                <a:gd name="T50" fmla="*/ 53 w 104"/>
                <a:gd name="T51" fmla="*/ 24 h 55"/>
                <a:gd name="T52" fmla="*/ 47 w 104"/>
                <a:gd name="T53" fmla="*/ 28 h 55"/>
                <a:gd name="T54" fmla="*/ 47 w 104"/>
                <a:gd name="T55" fmla="*/ 31 h 55"/>
                <a:gd name="T56" fmla="*/ 54 w 104"/>
                <a:gd name="T57" fmla="*/ 26 h 55"/>
                <a:gd name="T58" fmla="*/ 65 w 104"/>
                <a:gd name="T59" fmla="*/ 20 h 55"/>
                <a:gd name="T60" fmla="*/ 75 w 104"/>
                <a:gd name="T61" fmla="*/ 15 h 55"/>
                <a:gd name="T62" fmla="*/ 91 w 104"/>
                <a:gd name="T63" fmla="*/ 11 h 55"/>
                <a:gd name="T64" fmla="*/ 96 w 104"/>
                <a:gd name="T65" fmla="*/ 11 h 55"/>
                <a:gd name="T66" fmla="*/ 97 w 104"/>
                <a:gd name="T67" fmla="*/ 11 h 55"/>
                <a:gd name="T68" fmla="*/ 96 w 104"/>
                <a:gd name="T69" fmla="*/ 11 h 55"/>
                <a:gd name="T70" fmla="*/ 94 w 104"/>
                <a:gd name="T71" fmla="*/ 11 h 55"/>
                <a:gd name="T72" fmla="*/ 74 w 104"/>
                <a:gd name="T73" fmla="*/ 0 h 55"/>
                <a:gd name="T74" fmla="*/ 73 w 104"/>
                <a:gd name="T75" fmla="*/ 0 h 55"/>
                <a:gd name="T76" fmla="*/ 68 w 104"/>
                <a:gd name="T77" fmla="*/ 3 h 55"/>
                <a:gd name="T78" fmla="*/ 52 w 104"/>
                <a:gd name="T79" fmla="*/ 12 h 55"/>
                <a:gd name="T80" fmla="*/ 42 w 104"/>
                <a:gd name="T81" fmla="*/ 19 h 55"/>
                <a:gd name="T82" fmla="*/ 32 w 104"/>
                <a:gd name="T83" fmla="*/ 27 h 55"/>
                <a:gd name="T84" fmla="*/ 29 w 104"/>
                <a:gd name="T85" fmla="*/ 31 h 55"/>
                <a:gd name="T86" fmla="*/ 36 w 104"/>
                <a:gd name="T87" fmla="*/ 27 h 55"/>
                <a:gd name="T88" fmla="*/ 53 w 104"/>
                <a:gd name="T89" fmla="*/ 13 h 55"/>
                <a:gd name="T90" fmla="*/ 68 w 104"/>
                <a:gd name="T91" fmla="*/ 3 h 55"/>
                <a:gd name="T92" fmla="*/ 73 w 104"/>
                <a:gd name="T93" fmla="*/ 0 h 55"/>
                <a:gd name="T94" fmla="*/ 74 w 104"/>
                <a:gd name="T95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04" h="55">
                  <a:moveTo>
                    <a:pt x="2" y="54"/>
                  </a:moveTo>
                  <a:cubicBezTo>
                    <a:pt x="1" y="54"/>
                    <a:pt x="1" y="55"/>
                    <a:pt x="0" y="55"/>
                  </a:cubicBezTo>
                  <a:cubicBezTo>
                    <a:pt x="0" y="55"/>
                    <a:pt x="0" y="55"/>
                    <a:pt x="0" y="55"/>
                  </a:cubicBezTo>
                  <a:cubicBezTo>
                    <a:pt x="0" y="55"/>
                    <a:pt x="0" y="55"/>
                    <a:pt x="0" y="55"/>
                  </a:cubicBezTo>
                  <a:cubicBezTo>
                    <a:pt x="0" y="55"/>
                    <a:pt x="0" y="55"/>
                    <a:pt x="0" y="55"/>
                  </a:cubicBezTo>
                  <a:cubicBezTo>
                    <a:pt x="0" y="55"/>
                    <a:pt x="1" y="55"/>
                    <a:pt x="2" y="54"/>
                  </a:cubicBezTo>
                  <a:moveTo>
                    <a:pt x="93" y="26"/>
                  </a:moveTo>
                  <a:cubicBezTo>
                    <a:pt x="93" y="26"/>
                    <a:pt x="92" y="26"/>
                    <a:pt x="92" y="26"/>
                  </a:cubicBezTo>
                  <a:cubicBezTo>
                    <a:pt x="89" y="26"/>
                    <a:pt x="86" y="26"/>
                    <a:pt x="82" y="26"/>
                  </a:cubicBezTo>
                  <a:cubicBezTo>
                    <a:pt x="76" y="27"/>
                    <a:pt x="68" y="29"/>
                    <a:pt x="60" y="31"/>
                  </a:cubicBezTo>
                  <a:cubicBezTo>
                    <a:pt x="55" y="33"/>
                    <a:pt x="49" y="35"/>
                    <a:pt x="44" y="37"/>
                  </a:cubicBezTo>
                  <a:cubicBezTo>
                    <a:pt x="44" y="38"/>
                    <a:pt x="44" y="39"/>
                    <a:pt x="44" y="39"/>
                  </a:cubicBezTo>
                  <a:cubicBezTo>
                    <a:pt x="50" y="37"/>
                    <a:pt x="55" y="35"/>
                    <a:pt x="61" y="33"/>
                  </a:cubicBezTo>
                  <a:cubicBezTo>
                    <a:pt x="68" y="31"/>
                    <a:pt x="76" y="29"/>
                    <a:pt x="82" y="28"/>
                  </a:cubicBezTo>
                  <a:cubicBezTo>
                    <a:pt x="86" y="27"/>
                    <a:pt x="89" y="27"/>
                    <a:pt x="91" y="27"/>
                  </a:cubicBezTo>
                  <a:cubicBezTo>
                    <a:pt x="94" y="26"/>
                    <a:pt x="97" y="26"/>
                    <a:pt x="99" y="26"/>
                  </a:cubicBezTo>
                  <a:cubicBezTo>
                    <a:pt x="100" y="26"/>
                    <a:pt x="102" y="26"/>
                    <a:pt x="103" y="27"/>
                  </a:cubicBezTo>
                  <a:cubicBezTo>
                    <a:pt x="104" y="27"/>
                    <a:pt x="104" y="27"/>
                    <a:pt x="104" y="27"/>
                  </a:cubicBezTo>
                  <a:cubicBezTo>
                    <a:pt x="104" y="27"/>
                    <a:pt x="104" y="27"/>
                    <a:pt x="104" y="27"/>
                  </a:cubicBezTo>
                  <a:cubicBezTo>
                    <a:pt x="104" y="27"/>
                    <a:pt x="104" y="27"/>
                    <a:pt x="103" y="26"/>
                  </a:cubicBezTo>
                  <a:cubicBezTo>
                    <a:pt x="102" y="26"/>
                    <a:pt x="101" y="26"/>
                    <a:pt x="99" y="26"/>
                  </a:cubicBezTo>
                  <a:cubicBezTo>
                    <a:pt x="97" y="26"/>
                    <a:pt x="95" y="26"/>
                    <a:pt x="93" y="26"/>
                  </a:cubicBezTo>
                  <a:moveTo>
                    <a:pt x="94" y="11"/>
                  </a:moveTo>
                  <a:cubicBezTo>
                    <a:pt x="93" y="11"/>
                    <a:pt x="92" y="11"/>
                    <a:pt x="91" y="11"/>
                  </a:cubicBezTo>
                  <a:cubicBezTo>
                    <a:pt x="87" y="11"/>
                    <a:pt x="81" y="12"/>
                    <a:pt x="74" y="14"/>
                  </a:cubicBezTo>
                  <a:cubicBezTo>
                    <a:pt x="67" y="16"/>
                    <a:pt x="60" y="20"/>
                    <a:pt x="53" y="24"/>
                  </a:cubicBezTo>
                  <a:cubicBezTo>
                    <a:pt x="51" y="25"/>
                    <a:pt x="49" y="27"/>
                    <a:pt x="47" y="28"/>
                  </a:cubicBezTo>
                  <a:cubicBezTo>
                    <a:pt x="47" y="29"/>
                    <a:pt x="47" y="30"/>
                    <a:pt x="47" y="31"/>
                  </a:cubicBezTo>
                  <a:cubicBezTo>
                    <a:pt x="49" y="29"/>
                    <a:pt x="52" y="27"/>
                    <a:pt x="54" y="26"/>
                  </a:cubicBezTo>
                  <a:cubicBezTo>
                    <a:pt x="58" y="23"/>
                    <a:pt x="61" y="21"/>
                    <a:pt x="65" y="20"/>
                  </a:cubicBezTo>
                  <a:cubicBezTo>
                    <a:pt x="68" y="18"/>
                    <a:pt x="72" y="16"/>
                    <a:pt x="75" y="15"/>
                  </a:cubicBezTo>
                  <a:cubicBezTo>
                    <a:pt x="81" y="13"/>
                    <a:pt x="87" y="12"/>
                    <a:pt x="91" y="11"/>
                  </a:cubicBezTo>
                  <a:cubicBezTo>
                    <a:pt x="93" y="11"/>
                    <a:pt x="95" y="11"/>
                    <a:pt x="96" y="11"/>
                  </a:cubicBezTo>
                  <a:cubicBezTo>
                    <a:pt x="97" y="11"/>
                    <a:pt x="97" y="11"/>
                    <a:pt x="97" y="11"/>
                  </a:cubicBezTo>
                  <a:cubicBezTo>
                    <a:pt x="97" y="11"/>
                    <a:pt x="97" y="11"/>
                    <a:pt x="96" y="11"/>
                  </a:cubicBezTo>
                  <a:cubicBezTo>
                    <a:pt x="96" y="11"/>
                    <a:pt x="95" y="11"/>
                    <a:pt x="94" y="11"/>
                  </a:cubicBezTo>
                  <a:moveTo>
                    <a:pt x="74" y="0"/>
                  </a:moveTo>
                  <a:cubicBezTo>
                    <a:pt x="74" y="0"/>
                    <a:pt x="74" y="0"/>
                    <a:pt x="73" y="0"/>
                  </a:cubicBezTo>
                  <a:cubicBezTo>
                    <a:pt x="72" y="1"/>
                    <a:pt x="70" y="1"/>
                    <a:pt x="68" y="3"/>
                  </a:cubicBezTo>
                  <a:cubicBezTo>
                    <a:pt x="64" y="5"/>
                    <a:pt x="58" y="8"/>
                    <a:pt x="52" y="12"/>
                  </a:cubicBezTo>
                  <a:cubicBezTo>
                    <a:pt x="49" y="14"/>
                    <a:pt x="46" y="16"/>
                    <a:pt x="42" y="19"/>
                  </a:cubicBezTo>
                  <a:cubicBezTo>
                    <a:pt x="39" y="21"/>
                    <a:pt x="36" y="24"/>
                    <a:pt x="32" y="27"/>
                  </a:cubicBezTo>
                  <a:cubicBezTo>
                    <a:pt x="31" y="28"/>
                    <a:pt x="30" y="30"/>
                    <a:pt x="29" y="31"/>
                  </a:cubicBezTo>
                  <a:cubicBezTo>
                    <a:pt x="31" y="29"/>
                    <a:pt x="33" y="28"/>
                    <a:pt x="36" y="27"/>
                  </a:cubicBezTo>
                  <a:cubicBezTo>
                    <a:pt x="42" y="21"/>
                    <a:pt x="48" y="16"/>
                    <a:pt x="53" y="13"/>
                  </a:cubicBezTo>
                  <a:cubicBezTo>
                    <a:pt x="59" y="8"/>
                    <a:pt x="64" y="5"/>
                    <a:pt x="68" y="3"/>
                  </a:cubicBezTo>
                  <a:cubicBezTo>
                    <a:pt x="70" y="2"/>
                    <a:pt x="72" y="1"/>
                    <a:pt x="73" y="0"/>
                  </a:cubicBezTo>
                  <a:cubicBezTo>
                    <a:pt x="74" y="0"/>
                    <a:pt x="74" y="0"/>
                    <a:pt x="74" y="0"/>
                  </a:cubicBezTo>
                </a:path>
              </a:pathLst>
            </a:custGeom>
            <a:solidFill>
              <a:srgbClr val="5EC6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8" name="Freeform 559"/>
            <p:cNvSpPr>
              <a:spLocks noEditPoints="1"/>
            </p:cNvSpPr>
            <p:nvPr/>
          </p:nvSpPr>
          <p:spPr bwMode="auto">
            <a:xfrm>
              <a:off x="1746250" y="7623176"/>
              <a:ext cx="127000" cy="330200"/>
            </a:xfrm>
            <a:custGeom>
              <a:avLst/>
              <a:gdLst>
                <a:gd name="T0" fmla="*/ 1 w 34"/>
                <a:gd name="T1" fmla="*/ 87 h 88"/>
                <a:gd name="T2" fmla="*/ 3 w 34"/>
                <a:gd name="T3" fmla="*/ 87 h 88"/>
                <a:gd name="T4" fmla="*/ 9 w 34"/>
                <a:gd name="T5" fmla="*/ 40 h 88"/>
                <a:gd name="T6" fmla="*/ 32 w 34"/>
                <a:gd name="T7" fmla="*/ 38 h 88"/>
                <a:gd name="T8" fmla="*/ 34 w 34"/>
                <a:gd name="T9" fmla="*/ 40 h 88"/>
                <a:gd name="T10" fmla="*/ 28 w 34"/>
                <a:gd name="T11" fmla="*/ 34 h 88"/>
                <a:gd name="T12" fmla="*/ 31 w 34"/>
                <a:gd name="T13" fmla="*/ 37 h 88"/>
                <a:gd name="T14" fmla="*/ 14 w 34"/>
                <a:gd name="T15" fmla="*/ 23 h 88"/>
                <a:gd name="T16" fmla="*/ 14 w 34"/>
                <a:gd name="T17" fmla="*/ 23 h 88"/>
                <a:gd name="T18" fmla="*/ 2 w 34"/>
                <a:gd name="T19" fmla="*/ 21 h 88"/>
                <a:gd name="T20" fmla="*/ 17 w 34"/>
                <a:gd name="T21" fmla="*/ 19 h 88"/>
                <a:gd name="T22" fmla="*/ 17 w 34"/>
                <a:gd name="T23" fmla="*/ 20 h 88"/>
                <a:gd name="T24" fmla="*/ 17 w 34"/>
                <a:gd name="T25" fmla="*/ 20 h 88"/>
                <a:gd name="T26" fmla="*/ 16 w 34"/>
                <a:gd name="T27" fmla="*/ 22 h 88"/>
                <a:gd name="T28" fmla="*/ 16 w 34"/>
                <a:gd name="T29" fmla="*/ 22 h 88"/>
                <a:gd name="T30" fmla="*/ 14 w 34"/>
                <a:gd name="T31" fmla="*/ 23 h 88"/>
                <a:gd name="T32" fmla="*/ 14 w 34"/>
                <a:gd name="T33" fmla="*/ 23 h 88"/>
                <a:gd name="T34" fmla="*/ 15 w 34"/>
                <a:gd name="T35" fmla="*/ 23 h 88"/>
                <a:gd name="T36" fmla="*/ 16 w 34"/>
                <a:gd name="T37" fmla="*/ 24 h 88"/>
                <a:gd name="T38" fmla="*/ 16 w 34"/>
                <a:gd name="T39" fmla="*/ 25 h 88"/>
                <a:gd name="T40" fmla="*/ 16 w 34"/>
                <a:gd name="T41" fmla="*/ 26 h 88"/>
                <a:gd name="T42" fmla="*/ 16 w 34"/>
                <a:gd name="T43" fmla="*/ 26 h 88"/>
                <a:gd name="T44" fmla="*/ 17 w 34"/>
                <a:gd name="T45" fmla="*/ 25 h 88"/>
                <a:gd name="T46" fmla="*/ 18 w 34"/>
                <a:gd name="T47" fmla="*/ 25 h 88"/>
                <a:gd name="T48" fmla="*/ 18 w 34"/>
                <a:gd name="T49" fmla="*/ 25 h 88"/>
                <a:gd name="T50" fmla="*/ 19 w 34"/>
                <a:gd name="T51" fmla="*/ 25 h 88"/>
                <a:gd name="T52" fmla="*/ 19 w 34"/>
                <a:gd name="T53" fmla="*/ 25 h 88"/>
                <a:gd name="T54" fmla="*/ 19 w 34"/>
                <a:gd name="T55" fmla="*/ 25 h 88"/>
                <a:gd name="T56" fmla="*/ 20 w 34"/>
                <a:gd name="T57" fmla="*/ 26 h 88"/>
                <a:gd name="T58" fmla="*/ 21 w 34"/>
                <a:gd name="T59" fmla="*/ 26 h 88"/>
                <a:gd name="T60" fmla="*/ 23 w 34"/>
                <a:gd name="T61" fmla="*/ 27 h 88"/>
                <a:gd name="T62" fmla="*/ 23 w 34"/>
                <a:gd name="T63" fmla="*/ 28 h 88"/>
                <a:gd name="T64" fmla="*/ 20 w 34"/>
                <a:gd name="T65" fmla="*/ 25 h 88"/>
                <a:gd name="T66" fmla="*/ 19 w 34"/>
                <a:gd name="T67" fmla="*/ 24 h 88"/>
                <a:gd name="T68" fmla="*/ 20 w 34"/>
                <a:gd name="T69" fmla="*/ 21 h 88"/>
                <a:gd name="T70" fmla="*/ 19 w 34"/>
                <a:gd name="T71" fmla="*/ 22 h 88"/>
                <a:gd name="T72" fmla="*/ 17 w 34"/>
                <a:gd name="T73" fmla="*/ 20 h 88"/>
                <a:gd name="T74" fmla="*/ 17 w 34"/>
                <a:gd name="T75" fmla="*/ 19 h 88"/>
                <a:gd name="T76" fmla="*/ 28 w 34"/>
                <a:gd name="T77" fmla="*/ 8 h 88"/>
                <a:gd name="T78" fmla="*/ 27 w 34"/>
                <a:gd name="T79" fmla="*/ 10 h 88"/>
                <a:gd name="T80" fmla="*/ 24 w 34"/>
                <a:gd name="T81" fmla="*/ 16 h 88"/>
                <a:gd name="T82" fmla="*/ 22 w 34"/>
                <a:gd name="T83" fmla="*/ 19 h 88"/>
                <a:gd name="T84" fmla="*/ 27 w 34"/>
                <a:gd name="T85" fmla="*/ 16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4" h="88">
                  <a:moveTo>
                    <a:pt x="5" y="83"/>
                  </a:moveTo>
                  <a:cubicBezTo>
                    <a:pt x="4" y="84"/>
                    <a:pt x="2" y="86"/>
                    <a:pt x="1" y="87"/>
                  </a:cubicBezTo>
                  <a:cubicBezTo>
                    <a:pt x="1" y="87"/>
                    <a:pt x="1" y="87"/>
                    <a:pt x="1" y="87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1" y="88"/>
                    <a:pt x="2" y="88"/>
                    <a:pt x="3" y="87"/>
                  </a:cubicBezTo>
                  <a:cubicBezTo>
                    <a:pt x="3" y="87"/>
                    <a:pt x="3" y="87"/>
                    <a:pt x="3" y="87"/>
                  </a:cubicBezTo>
                  <a:cubicBezTo>
                    <a:pt x="4" y="86"/>
                    <a:pt x="5" y="84"/>
                    <a:pt x="5" y="83"/>
                  </a:cubicBezTo>
                  <a:moveTo>
                    <a:pt x="9" y="40"/>
                  </a:moveTo>
                  <a:cubicBezTo>
                    <a:pt x="8" y="41"/>
                    <a:pt x="8" y="42"/>
                    <a:pt x="7" y="43"/>
                  </a:cubicBezTo>
                  <a:cubicBezTo>
                    <a:pt x="8" y="42"/>
                    <a:pt x="8" y="41"/>
                    <a:pt x="9" y="40"/>
                  </a:cubicBezTo>
                  <a:moveTo>
                    <a:pt x="32" y="38"/>
                  </a:moveTo>
                  <a:cubicBezTo>
                    <a:pt x="33" y="39"/>
                    <a:pt x="33" y="39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3" y="39"/>
                    <a:pt x="33" y="39"/>
                    <a:pt x="32" y="38"/>
                  </a:cubicBezTo>
                  <a:moveTo>
                    <a:pt x="28" y="34"/>
                  </a:moveTo>
                  <a:cubicBezTo>
                    <a:pt x="28" y="34"/>
                    <a:pt x="28" y="34"/>
                    <a:pt x="28" y="34"/>
                  </a:cubicBezTo>
                  <a:cubicBezTo>
                    <a:pt x="28" y="34"/>
                    <a:pt x="28" y="34"/>
                    <a:pt x="28" y="34"/>
                  </a:cubicBezTo>
                  <a:cubicBezTo>
                    <a:pt x="28" y="34"/>
                    <a:pt x="28" y="34"/>
                    <a:pt x="28" y="34"/>
                  </a:cubicBezTo>
                  <a:cubicBezTo>
                    <a:pt x="29" y="35"/>
                    <a:pt x="30" y="36"/>
                    <a:pt x="31" y="37"/>
                  </a:cubicBezTo>
                  <a:cubicBezTo>
                    <a:pt x="30" y="36"/>
                    <a:pt x="29" y="35"/>
                    <a:pt x="28" y="34"/>
                  </a:cubicBezTo>
                  <a:cubicBezTo>
                    <a:pt x="28" y="34"/>
                    <a:pt x="28" y="34"/>
                    <a:pt x="28" y="34"/>
                  </a:cubicBezTo>
                  <a:moveTo>
                    <a:pt x="14" y="23"/>
                  </a:moveTo>
                  <a:cubicBezTo>
                    <a:pt x="14" y="23"/>
                    <a:pt x="14" y="23"/>
                    <a:pt x="14" y="23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4" y="23"/>
                    <a:pt x="14" y="23"/>
                    <a:pt x="14" y="23"/>
                  </a:cubicBezTo>
                  <a:moveTo>
                    <a:pt x="0" y="21"/>
                  </a:moveTo>
                  <a:cubicBezTo>
                    <a:pt x="0" y="21"/>
                    <a:pt x="0" y="21"/>
                    <a:pt x="0" y="21"/>
                  </a:cubicBezTo>
                  <a:cubicBezTo>
                    <a:pt x="1" y="21"/>
                    <a:pt x="2" y="21"/>
                    <a:pt x="2" y="21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1" y="21"/>
                    <a:pt x="1" y="21"/>
                    <a:pt x="0" y="21"/>
                  </a:cubicBezTo>
                  <a:moveTo>
                    <a:pt x="17" y="19"/>
                  </a:moveTo>
                  <a:cubicBezTo>
                    <a:pt x="17" y="19"/>
                    <a:pt x="17" y="19"/>
                    <a:pt x="17" y="19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1"/>
                    <a:pt x="17" y="21"/>
                    <a:pt x="16" y="21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4" y="22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6" y="25"/>
                    <a:pt x="16" y="25"/>
                  </a:cubicBezTo>
                  <a:cubicBezTo>
                    <a:pt x="16" y="25"/>
                    <a:pt x="16" y="25"/>
                    <a:pt x="16" y="25"/>
                  </a:cubicBezTo>
                  <a:cubicBezTo>
                    <a:pt x="16" y="25"/>
                    <a:pt x="16" y="25"/>
                    <a:pt x="16" y="25"/>
                  </a:cubicBezTo>
                  <a:cubicBezTo>
                    <a:pt x="16" y="25"/>
                    <a:pt x="16" y="25"/>
                    <a:pt x="16" y="25"/>
                  </a:cubicBezTo>
                  <a:cubicBezTo>
                    <a:pt x="16" y="25"/>
                    <a:pt x="16" y="25"/>
                    <a:pt x="16" y="25"/>
                  </a:cubicBezTo>
                  <a:cubicBezTo>
                    <a:pt x="16" y="26"/>
                    <a:pt x="16" y="26"/>
                    <a:pt x="16" y="26"/>
                  </a:cubicBezTo>
                  <a:cubicBezTo>
                    <a:pt x="16" y="26"/>
                    <a:pt x="16" y="26"/>
                    <a:pt x="16" y="26"/>
                  </a:cubicBezTo>
                  <a:cubicBezTo>
                    <a:pt x="16" y="26"/>
                    <a:pt x="16" y="26"/>
                    <a:pt x="16" y="26"/>
                  </a:cubicBezTo>
                  <a:cubicBezTo>
                    <a:pt x="16" y="26"/>
                    <a:pt x="16" y="26"/>
                    <a:pt x="16" y="26"/>
                  </a:cubicBezTo>
                  <a:cubicBezTo>
                    <a:pt x="16" y="26"/>
                    <a:pt x="16" y="26"/>
                    <a:pt x="16" y="26"/>
                  </a:cubicBezTo>
                  <a:cubicBezTo>
                    <a:pt x="16" y="25"/>
                    <a:pt x="17" y="25"/>
                    <a:pt x="17" y="25"/>
                  </a:cubicBezTo>
                  <a:cubicBezTo>
                    <a:pt x="17" y="25"/>
                    <a:pt x="17" y="25"/>
                    <a:pt x="17" y="25"/>
                  </a:cubicBezTo>
                  <a:cubicBezTo>
                    <a:pt x="18" y="25"/>
                    <a:pt x="18" y="25"/>
                    <a:pt x="18" y="25"/>
                  </a:cubicBezTo>
                  <a:cubicBezTo>
                    <a:pt x="18" y="25"/>
                    <a:pt x="18" y="25"/>
                    <a:pt x="18" y="25"/>
                  </a:cubicBezTo>
                  <a:cubicBezTo>
                    <a:pt x="18" y="25"/>
                    <a:pt x="18" y="25"/>
                    <a:pt x="18" y="25"/>
                  </a:cubicBezTo>
                  <a:cubicBezTo>
                    <a:pt x="18" y="25"/>
                    <a:pt x="18" y="25"/>
                    <a:pt x="18" y="25"/>
                  </a:cubicBezTo>
                  <a:cubicBezTo>
                    <a:pt x="18" y="25"/>
                    <a:pt x="18" y="25"/>
                    <a:pt x="18" y="25"/>
                  </a:cubicBezTo>
                  <a:cubicBezTo>
                    <a:pt x="18" y="25"/>
                    <a:pt x="18" y="25"/>
                    <a:pt x="18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0" y="25"/>
                    <a:pt x="20" y="25"/>
                    <a:pt x="20" y="26"/>
                  </a:cubicBezTo>
                  <a:cubicBezTo>
                    <a:pt x="20" y="26"/>
                    <a:pt x="20" y="26"/>
                    <a:pt x="20" y="26"/>
                  </a:cubicBezTo>
                  <a:cubicBezTo>
                    <a:pt x="21" y="26"/>
                    <a:pt x="21" y="26"/>
                    <a:pt x="21" y="26"/>
                  </a:cubicBezTo>
                  <a:cubicBezTo>
                    <a:pt x="21" y="26"/>
                    <a:pt x="21" y="26"/>
                    <a:pt x="21" y="26"/>
                  </a:cubicBezTo>
                  <a:cubicBezTo>
                    <a:pt x="22" y="27"/>
                    <a:pt x="22" y="27"/>
                    <a:pt x="22" y="27"/>
                  </a:cubicBezTo>
                  <a:cubicBezTo>
                    <a:pt x="23" y="27"/>
                    <a:pt x="23" y="27"/>
                    <a:pt x="23" y="27"/>
                  </a:cubicBezTo>
                  <a:cubicBezTo>
                    <a:pt x="23" y="27"/>
                    <a:pt x="23" y="27"/>
                    <a:pt x="23" y="27"/>
                  </a:cubicBezTo>
                  <a:cubicBezTo>
                    <a:pt x="23" y="27"/>
                    <a:pt x="23" y="27"/>
                    <a:pt x="23" y="27"/>
                  </a:cubicBezTo>
                  <a:cubicBezTo>
                    <a:pt x="23" y="28"/>
                    <a:pt x="23" y="28"/>
                    <a:pt x="23" y="28"/>
                  </a:cubicBezTo>
                  <a:cubicBezTo>
                    <a:pt x="23" y="28"/>
                    <a:pt x="23" y="28"/>
                    <a:pt x="23" y="28"/>
                  </a:cubicBezTo>
                  <a:cubicBezTo>
                    <a:pt x="23" y="27"/>
                    <a:pt x="23" y="27"/>
                    <a:pt x="24" y="27"/>
                  </a:cubicBezTo>
                  <a:cubicBezTo>
                    <a:pt x="22" y="26"/>
                    <a:pt x="21" y="26"/>
                    <a:pt x="20" y="25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3"/>
                    <a:pt x="19" y="23"/>
                    <a:pt x="19" y="23"/>
                  </a:cubicBezTo>
                  <a:cubicBezTo>
                    <a:pt x="19" y="23"/>
                    <a:pt x="20" y="22"/>
                    <a:pt x="20" y="21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20" y="21"/>
                    <a:pt x="20" y="22"/>
                    <a:pt x="19" y="22"/>
                  </a:cubicBezTo>
                  <a:cubicBezTo>
                    <a:pt x="19" y="22"/>
                    <a:pt x="19" y="22"/>
                    <a:pt x="19" y="21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8" y="21"/>
                    <a:pt x="18" y="21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moveTo>
                    <a:pt x="34" y="0"/>
                  </a:moveTo>
                  <a:cubicBezTo>
                    <a:pt x="31" y="2"/>
                    <a:pt x="29" y="5"/>
                    <a:pt x="28" y="8"/>
                  </a:cubicBezTo>
                  <a:cubicBezTo>
                    <a:pt x="28" y="8"/>
                    <a:pt x="28" y="8"/>
                    <a:pt x="28" y="8"/>
                  </a:cubicBezTo>
                  <a:cubicBezTo>
                    <a:pt x="28" y="9"/>
                    <a:pt x="27" y="9"/>
                    <a:pt x="27" y="10"/>
                  </a:cubicBezTo>
                  <a:cubicBezTo>
                    <a:pt x="27" y="10"/>
                    <a:pt x="27" y="10"/>
                    <a:pt x="27" y="10"/>
                  </a:cubicBezTo>
                  <a:cubicBezTo>
                    <a:pt x="27" y="10"/>
                    <a:pt x="27" y="10"/>
                    <a:pt x="27" y="10"/>
                  </a:cubicBezTo>
                  <a:cubicBezTo>
                    <a:pt x="27" y="11"/>
                    <a:pt x="26" y="12"/>
                    <a:pt x="26" y="13"/>
                  </a:cubicBezTo>
                  <a:cubicBezTo>
                    <a:pt x="26" y="13"/>
                    <a:pt x="26" y="13"/>
                    <a:pt x="26" y="13"/>
                  </a:cubicBezTo>
                  <a:cubicBezTo>
                    <a:pt x="25" y="14"/>
                    <a:pt x="25" y="15"/>
                    <a:pt x="24" y="16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4" y="17"/>
                    <a:pt x="23" y="17"/>
                    <a:pt x="23" y="18"/>
                  </a:cubicBezTo>
                  <a:cubicBezTo>
                    <a:pt x="23" y="18"/>
                    <a:pt x="23" y="19"/>
                    <a:pt x="22" y="19"/>
                  </a:cubicBezTo>
                  <a:cubicBezTo>
                    <a:pt x="23" y="18"/>
                    <a:pt x="25" y="17"/>
                    <a:pt x="26" y="17"/>
                  </a:cubicBezTo>
                  <a:cubicBezTo>
                    <a:pt x="26" y="17"/>
                    <a:pt x="26" y="17"/>
                    <a:pt x="27" y="17"/>
                  </a:cubicBezTo>
                  <a:cubicBezTo>
                    <a:pt x="27" y="17"/>
                    <a:pt x="27" y="16"/>
                    <a:pt x="27" y="16"/>
                  </a:cubicBezTo>
                  <a:cubicBezTo>
                    <a:pt x="28" y="16"/>
                    <a:pt x="28" y="16"/>
                    <a:pt x="28" y="16"/>
                  </a:cubicBezTo>
                  <a:cubicBezTo>
                    <a:pt x="30" y="11"/>
                    <a:pt x="32" y="5"/>
                    <a:pt x="34" y="0"/>
                  </a:cubicBezTo>
                </a:path>
              </a:pathLst>
            </a:custGeom>
            <a:solidFill>
              <a:srgbClr val="0E59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9" name="Freeform 560"/>
            <p:cNvSpPr>
              <a:spLocks noEditPoints="1"/>
            </p:cNvSpPr>
            <p:nvPr/>
          </p:nvSpPr>
          <p:spPr bwMode="auto">
            <a:xfrm>
              <a:off x="1712913" y="7862888"/>
              <a:ext cx="82550" cy="169863"/>
            </a:xfrm>
            <a:custGeom>
              <a:avLst/>
              <a:gdLst>
                <a:gd name="T0" fmla="*/ 12 w 22"/>
                <a:gd name="T1" fmla="*/ 23 h 45"/>
                <a:gd name="T2" fmla="*/ 9 w 22"/>
                <a:gd name="T3" fmla="*/ 24 h 45"/>
                <a:gd name="T4" fmla="*/ 9 w 22"/>
                <a:gd name="T5" fmla="*/ 24 h 45"/>
                <a:gd name="T6" fmla="*/ 6 w 22"/>
                <a:gd name="T7" fmla="*/ 33 h 45"/>
                <a:gd name="T8" fmla="*/ 0 w 22"/>
                <a:gd name="T9" fmla="*/ 45 h 45"/>
                <a:gd name="T10" fmla="*/ 9 w 22"/>
                <a:gd name="T11" fmla="*/ 44 h 45"/>
                <a:gd name="T12" fmla="*/ 11 w 22"/>
                <a:gd name="T13" fmla="*/ 29 h 45"/>
                <a:gd name="T14" fmla="*/ 12 w 22"/>
                <a:gd name="T15" fmla="*/ 23 h 45"/>
                <a:gd name="T16" fmla="*/ 22 w 22"/>
                <a:gd name="T17" fmla="*/ 0 h 45"/>
                <a:gd name="T18" fmla="*/ 15 w 22"/>
                <a:gd name="T19" fmla="*/ 0 h 45"/>
                <a:gd name="T20" fmla="*/ 15 w 22"/>
                <a:gd name="T21" fmla="*/ 0 h 45"/>
                <a:gd name="T22" fmla="*/ 10 w 22"/>
                <a:gd name="T23" fmla="*/ 23 h 45"/>
                <a:gd name="T24" fmla="*/ 10 w 22"/>
                <a:gd name="T25" fmla="*/ 23 h 45"/>
                <a:gd name="T26" fmla="*/ 10 w 22"/>
                <a:gd name="T27" fmla="*/ 23 h 45"/>
                <a:gd name="T28" fmla="*/ 14 w 22"/>
                <a:gd name="T29" fmla="*/ 19 h 45"/>
                <a:gd name="T30" fmla="*/ 14 w 22"/>
                <a:gd name="T31" fmla="*/ 19 h 45"/>
                <a:gd name="T32" fmla="*/ 14 w 22"/>
                <a:gd name="T33" fmla="*/ 18 h 45"/>
                <a:gd name="T34" fmla="*/ 22 w 22"/>
                <a:gd name="T35" fmla="*/ 0 h 45"/>
                <a:gd name="T36" fmla="*/ 22 w 22"/>
                <a:gd name="T37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2" h="45">
                  <a:moveTo>
                    <a:pt x="12" y="23"/>
                  </a:moveTo>
                  <a:cubicBezTo>
                    <a:pt x="11" y="24"/>
                    <a:pt x="10" y="24"/>
                    <a:pt x="9" y="24"/>
                  </a:cubicBezTo>
                  <a:cubicBezTo>
                    <a:pt x="9" y="24"/>
                    <a:pt x="9" y="24"/>
                    <a:pt x="9" y="24"/>
                  </a:cubicBezTo>
                  <a:cubicBezTo>
                    <a:pt x="8" y="27"/>
                    <a:pt x="7" y="30"/>
                    <a:pt x="6" y="33"/>
                  </a:cubicBezTo>
                  <a:cubicBezTo>
                    <a:pt x="4" y="37"/>
                    <a:pt x="2" y="41"/>
                    <a:pt x="0" y="45"/>
                  </a:cubicBezTo>
                  <a:cubicBezTo>
                    <a:pt x="3" y="45"/>
                    <a:pt x="6" y="44"/>
                    <a:pt x="9" y="44"/>
                  </a:cubicBezTo>
                  <a:cubicBezTo>
                    <a:pt x="9" y="39"/>
                    <a:pt x="10" y="34"/>
                    <a:pt x="11" y="29"/>
                  </a:cubicBezTo>
                  <a:cubicBezTo>
                    <a:pt x="11" y="27"/>
                    <a:pt x="12" y="25"/>
                    <a:pt x="12" y="23"/>
                  </a:cubicBezTo>
                  <a:moveTo>
                    <a:pt x="22" y="0"/>
                  </a:moveTo>
                  <a:cubicBezTo>
                    <a:pt x="20" y="0"/>
                    <a:pt x="18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7"/>
                    <a:pt x="13" y="15"/>
                    <a:pt x="10" y="23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11" y="22"/>
                    <a:pt x="13" y="20"/>
                    <a:pt x="14" y="19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7" y="12"/>
                    <a:pt x="20" y="6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</a:path>
              </a:pathLst>
            </a:custGeom>
            <a:solidFill>
              <a:srgbClr val="78A0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0" name="Freeform 561"/>
            <p:cNvSpPr>
              <a:spLocks noEditPoints="1"/>
            </p:cNvSpPr>
            <p:nvPr/>
          </p:nvSpPr>
          <p:spPr bwMode="auto">
            <a:xfrm>
              <a:off x="1746250" y="7716838"/>
              <a:ext cx="180975" cy="312738"/>
            </a:xfrm>
            <a:custGeom>
              <a:avLst/>
              <a:gdLst>
                <a:gd name="T0" fmla="*/ 17 w 48"/>
                <a:gd name="T1" fmla="*/ 16 h 83"/>
                <a:gd name="T2" fmla="*/ 17 w 48"/>
                <a:gd name="T3" fmla="*/ 20 h 83"/>
                <a:gd name="T4" fmla="*/ 13 w 48"/>
                <a:gd name="T5" fmla="*/ 39 h 83"/>
                <a:gd name="T6" fmla="*/ 5 w 48"/>
                <a:gd name="T7" fmla="*/ 57 h 83"/>
                <a:gd name="T8" fmla="*/ 5 w 48"/>
                <a:gd name="T9" fmla="*/ 58 h 83"/>
                <a:gd name="T10" fmla="*/ 3 w 48"/>
                <a:gd name="T11" fmla="*/ 62 h 83"/>
                <a:gd name="T12" fmla="*/ 0 w 48"/>
                <a:gd name="T13" fmla="*/ 83 h 83"/>
                <a:gd name="T14" fmla="*/ 17 w 48"/>
                <a:gd name="T15" fmla="*/ 63 h 83"/>
                <a:gd name="T16" fmla="*/ 13 w 48"/>
                <a:gd name="T17" fmla="*/ 57 h 83"/>
                <a:gd name="T18" fmla="*/ 15 w 48"/>
                <a:gd name="T19" fmla="*/ 41 h 83"/>
                <a:gd name="T20" fmla="*/ 15 w 48"/>
                <a:gd name="T21" fmla="*/ 38 h 83"/>
                <a:gd name="T22" fmla="*/ 17 w 48"/>
                <a:gd name="T23" fmla="*/ 27 h 83"/>
                <a:gd name="T24" fmla="*/ 18 w 48"/>
                <a:gd name="T25" fmla="*/ 20 h 83"/>
                <a:gd name="T26" fmla="*/ 18 w 48"/>
                <a:gd name="T27" fmla="*/ 20 h 83"/>
                <a:gd name="T28" fmla="*/ 17 w 48"/>
                <a:gd name="T29" fmla="*/ 17 h 83"/>
                <a:gd name="T30" fmla="*/ 17 w 48"/>
                <a:gd name="T31" fmla="*/ 16 h 83"/>
                <a:gd name="T32" fmla="*/ 17 w 48"/>
                <a:gd name="T33" fmla="*/ 16 h 83"/>
                <a:gd name="T34" fmla="*/ 47 w 48"/>
                <a:gd name="T35" fmla="*/ 23 h 83"/>
                <a:gd name="T36" fmla="*/ 48 w 48"/>
                <a:gd name="T37" fmla="*/ 20 h 83"/>
                <a:gd name="T38" fmla="*/ 16 w 48"/>
                <a:gd name="T39" fmla="*/ 11 h 83"/>
                <a:gd name="T40" fmla="*/ 16 w 48"/>
                <a:gd name="T41" fmla="*/ 11 h 83"/>
                <a:gd name="T42" fmla="*/ 16 w 48"/>
                <a:gd name="T43" fmla="*/ 11 h 83"/>
                <a:gd name="T44" fmla="*/ 15 w 48"/>
                <a:gd name="T45" fmla="*/ 4 h 83"/>
                <a:gd name="T46" fmla="*/ 15 w 48"/>
                <a:gd name="T47" fmla="*/ 4 h 83"/>
                <a:gd name="T48" fmla="*/ 15 w 48"/>
                <a:gd name="T49" fmla="*/ 4 h 83"/>
                <a:gd name="T50" fmla="*/ 15 w 48"/>
                <a:gd name="T51" fmla="*/ 4 h 83"/>
                <a:gd name="T52" fmla="*/ 15 w 48"/>
                <a:gd name="T53" fmla="*/ 4 h 83"/>
                <a:gd name="T54" fmla="*/ 15 w 48"/>
                <a:gd name="T55" fmla="*/ 4 h 83"/>
                <a:gd name="T56" fmla="*/ 15 w 48"/>
                <a:gd name="T57" fmla="*/ 4 h 83"/>
                <a:gd name="T58" fmla="*/ 15 w 48"/>
                <a:gd name="T59" fmla="*/ 4 h 83"/>
                <a:gd name="T60" fmla="*/ 23 w 48"/>
                <a:gd name="T61" fmla="*/ 2 h 83"/>
                <a:gd name="T62" fmla="*/ 23 w 48"/>
                <a:gd name="T63" fmla="*/ 2 h 83"/>
                <a:gd name="T64" fmla="*/ 23 w 48"/>
                <a:gd name="T65" fmla="*/ 2 h 83"/>
                <a:gd name="T66" fmla="*/ 23 w 48"/>
                <a:gd name="T67" fmla="*/ 2 h 83"/>
                <a:gd name="T68" fmla="*/ 16 w 48"/>
                <a:gd name="T69" fmla="*/ 1 h 83"/>
                <a:gd name="T70" fmla="*/ 16 w 48"/>
                <a:gd name="T71" fmla="*/ 1 h 83"/>
                <a:gd name="T72" fmla="*/ 20 w 48"/>
                <a:gd name="T73" fmla="*/ 1 h 83"/>
                <a:gd name="T74" fmla="*/ 21 w 48"/>
                <a:gd name="T75" fmla="*/ 1 h 83"/>
                <a:gd name="T76" fmla="*/ 20 w 48"/>
                <a:gd name="T77" fmla="*/ 1 h 83"/>
                <a:gd name="T78" fmla="*/ 19 w 48"/>
                <a:gd name="T79" fmla="*/ 0 h 83"/>
                <a:gd name="T80" fmla="*/ 20 w 48"/>
                <a:gd name="T81" fmla="*/ 0 h 83"/>
                <a:gd name="T82" fmla="*/ 20 w 48"/>
                <a:gd name="T83" fmla="*/ 0 h 83"/>
                <a:gd name="T84" fmla="*/ 19 w 48"/>
                <a:gd name="T85" fmla="*/ 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8" h="83">
                  <a:moveTo>
                    <a:pt x="17" y="16"/>
                  </a:moveTo>
                  <a:cubicBezTo>
                    <a:pt x="17" y="16"/>
                    <a:pt x="17" y="16"/>
                    <a:pt x="17" y="16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7" y="17"/>
                    <a:pt x="17" y="18"/>
                    <a:pt x="17" y="20"/>
                  </a:cubicBezTo>
                  <a:cubicBezTo>
                    <a:pt x="17" y="26"/>
                    <a:pt x="15" y="33"/>
                    <a:pt x="13" y="39"/>
                  </a:cubicBezTo>
                  <a:cubicBezTo>
                    <a:pt x="13" y="39"/>
                    <a:pt x="13" y="39"/>
                    <a:pt x="13" y="39"/>
                  </a:cubicBezTo>
                  <a:cubicBezTo>
                    <a:pt x="13" y="39"/>
                    <a:pt x="13" y="39"/>
                    <a:pt x="13" y="39"/>
                  </a:cubicBezTo>
                  <a:cubicBezTo>
                    <a:pt x="11" y="45"/>
                    <a:pt x="8" y="51"/>
                    <a:pt x="5" y="57"/>
                  </a:cubicBezTo>
                  <a:cubicBezTo>
                    <a:pt x="5" y="58"/>
                    <a:pt x="5" y="58"/>
                    <a:pt x="5" y="58"/>
                  </a:cubicBezTo>
                  <a:cubicBezTo>
                    <a:pt x="5" y="58"/>
                    <a:pt x="5" y="58"/>
                    <a:pt x="5" y="58"/>
                  </a:cubicBezTo>
                  <a:cubicBezTo>
                    <a:pt x="5" y="59"/>
                    <a:pt x="4" y="61"/>
                    <a:pt x="3" y="62"/>
                  </a:cubicBezTo>
                  <a:cubicBezTo>
                    <a:pt x="3" y="62"/>
                    <a:pt x="3" y="62"/>
                    <a:pt x="3" y="62"/>
                  </a:cubicBezTo>
                  <a:cubicBezTo>
                    <a:pt x="3" y="64"/>
                    <a:pt x="2" y="66"/>
                    <a:pt x="2" y="68"/>
                  </a:cubicBezTo>
                  <a:cubicBezTo>
                    <a:pt x="1" y="73"/>
                    <a:pt x="0" y="78"/>
                    <a:pt x="0" y="83"/>
                  </a:cubicBezTo>
                  <a:cubicBezTo>
                    <a:pt x="1" y="82"/>
                    <a:pt x="3" y="82"/>
                    <a:pt x="4" y="82"/>
                  </a:cubicBezTo>
                  <a:cubicBezTo>
                    <a:pt x="8" y="76"/>
                    <a:pt x="12" y="70"/>
                    <a:pt x="17" y="63"/>
                  </a:cubicBezTo>
                  <a:cubicBezTo>
                    <a:pt x="16" y="63"/>
                    <a:pt x="15" y="62"/>
                    <a:pt x="14" y="61"/>
                  </a:cubicBezTo>
                  <a:cubicBezTo>
                    <a:pt x="14" y="60"/>
                    <a:pt x="13" y="58"/>
                    <a:pt x="13" y="57"/>
                  </a:cubicBezTo>
                  <a:cubicBezTo>
                    <a:pt x="12" y="54"/>
                    <a:pt x="13" y="52"/>
                    <a:pt x="13" y="49"/>
                  </a:cubicBezTo>
                  <a:cubicBezTo>
                    <a:pt x="14" y="47"/>
                    <a:pt x="14" y="44"/>
                    <a:pt x="15" y="41"/>
                  </a:cubicBezTo>
                  <a:cubicBezTo>
                    <a:pt x="15" y="41"/>
                    <a:pt x="15" y="41"/>
                    <a:pt x="15" y="41"/>
                  </a:cubicBezTo>
                  <a:cubicBezTo>
                    <a:pt x="15" y="40"/>
                    <a:pt x="15" y="39"/>
                    <a:pt x="15" y="38"/>
                  </a:cubicBezTo>
                  <a:cubicBezTo>
                    <a:pt x="15" y="38"/>
                    <a:pt x="15" y="38"/>
                    <a:pt x="15" y="38"/>
                  </a:cubicBezTo>
                  <a:cubicBezTo>
                    <a:pt x="16" y="35"/>
                    <a:pt x="17" y="31"/>
                    <a:pt x="17" y="27"/>
                  </a:cubicBezTo>
                  <a:cubicBezTo>
                    <a:pt x="18" y="25"/>
                    <a:pt x="18" y="23"/>
                    <a:pt x="18" y="21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8" y="19"/>
                    <a:pt x="17" y="18"/>
                    <a:pt x="17" y="17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7" y="17"/>
                    <a:pt x="17" y="17"/>
                    <a:pt x="17" y="16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7" y="16"/>
                    <a:pt x="17" y="16"/>
                    <a:pt x="17" y="16"/>
                  </a:cubicBezTo>
                  <a:moveTo>
                    <a:pt x="35" y="16"/>
                  </a:moveTo>
                  <a:cubicBezTo>
                    <a:pt x="38" y="18"/>
                    <a:pt x="42" y="21"/>
                    <a:pt x="47" y="23"/>
                  </a:cubicBezTo>
                  <a:cubicBezTo>
                    <a:pt x="48" y="20"/>
                    <a:pt x="48" y="20"/>
                    <a:pt x="48" y="20"/>
                  </a:cubicBezTo>
                  <a:cubicBezTo>
                    <a:pt x="48" y="20"/>
                    <a:pt x="48" y="20"/>
                    <a:pt x="48" y="20"/>
                  </a:cubicBezTo>
                  <a:cubicBezTo>
                    <a:pt x="43" y="19"/>
                    <a:pt x="39" y="18"/>
                    <a:pt x="35" y="16"/>
                  </a:cubicBezTo>
                  <a:moveTo>
                    <a:pt x="16" y="11"/>
                  </a:moveTo>
                  <a:cubicBezTo>
                    <a:pt x="16" y="12"/>
                    <a:pt x="16" y="12"/>
                    <a:pt x="16" y="12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11"/>
                    <a:pt x="16" y="11"/>
                    <a:pt x="16" y="11"/>
                  </a:cubicBezTo>
                  <a:moveTo>
                    <a:pt x="15" y="4"/>
                  </a:move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5"/>
                  </a:cubicBezTo>
                  <a:cubicBezTo>
                    <a:pt x="15" y="4"/>
                    <a:pt x="15" y="4"/>
                    <a:pt x="15" y="4"/>
                  </a:cubicBezTo>
                  <a:moveTo>
                    <a:pt x="15" y="4"/>
                  </a:move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moveTo>
                    <a:pt x="15" y="4"/>
                  </a:move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moveTo>
                    <a:pt x="23" y="2"/>
                  </a:moveTo>
                  <a:cubicBezTo>
                    <a:pt x="23" y="2"/>
                    <a:pt x="23" y="2"/>
                    <a:pt x="23" y="2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3" y="2"/>
                    <a:pt x="23" y="2"/>
                    <a:pt x="23" y="2"/>
                  </a:cubicBezTo>
                  <a:moveTo>
                    <a:pt x="16" y="1"/>
                  </a:moveTo>
                  <a:cubicBezTo>
                    <a:pt x="16" y="1"/>
                    <a:pt x="16" y="1"/>
                    <a:pt x="16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1"/>
                    <a:pt x="16" y="1"/>
                    <a:pt x="16" y="1"/>
                  </a:cubicBezTo>
                  <a:moveTo>
                    <a:pt x="20" y="1"/>
                  </a:move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0" y="1"/>
                  </a:cubicBezTo>
                  <a:moveTo>
                    <a:pt x="19" y="0"/>
                  </a:move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0" y="0"/>
                    <a:pt x="20" y="0"/>
                    <a:pt x="20" y="1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</a:path>
              </a:pathLst>
            </a:custGeom>
            <a:solidFill>
              <a:srgbClr val="BFC4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1" name="Freeform 562"/>
            <p:cNvSpPr>
              <a:spLocks noEditPoints="1"/>
            </p:cNvSpPr>
            <p:nvPr/>
          </p:nvSpPr>
          <p:spPr bwMode="auto">
            <a:xfrm>
              <a:off x="1806575" y="7716838"/>
              <a:ext cx="11113" cy="79375"/>
            </a:xfrm>
            <a:custGeom>
              <a:avLst/>
              <a:gdLst>
                <a:gd name="T0" fmla="*/ 2 w 3"/>
                <a:gd name="T1" fmla="*/ 20 h 21"/>
                <a:gd name="T2" fmla="*/ 2 w 3"/>
                <a:gd name="T3" fmla="*/ 21 h 21"/>
                <a:gd name="T4" fmla="*/ 2 w 3"/>
                <a:gd name="T5" fmla="*/ 20 h 21"/>
                <a:gd name="T6" fmla="*/ 2 w 3"/>
                <a:gd name="T7" fmla="*/ 20 h 21"/>
                <a:gd name="T8" fmla="*/ 1 w 3"/>
                <a:gd name="T9" fmla="*/ 17 h 21"/>
                <a:gd name="T10" fmla="*/ 1 w 3"/>
                <a:gd name="T11" fmla="*/ 17 h 21"/>
                <a:gd name="T12" fmla="*/ 1 w 3"/>
                <a:gd name="T13" fmla="*/ 17 h 21"/>
                <a:gd name="T14" fmla="*/ 2 w 3"/>
                <a:gd name="T15" fmla="*/ 20 h 21"/>
                <a:gd name="T16" fmla="*/ 2 w 3"/>
                <a:gd name="T17" fmla="*/ 20 h 21"/>
                <a:gd name="T18" fmla="*/ 1 w 3"/>
                <a:gd name="T19" fmla="*/ 17 h 21"/>
                <a:gd name="T20" fmla="*/ 1 w 3"/>
                <a:gd name="T21" fmla="*/ 17 h 21"/>
                <a:gd name="T22" fmla="*/ 1 w 3"/>
                <a:gd name="T23" fmla="*/ 17 h 21"/>
                <a:gd name="T24" fmla="*/ 0 w 3"/>
                <a:gd name="T25" fmla="*/ 11 h 21"/>
                <a:gd name="T26" fmla="*/ 0 w 3"/>
                <a:gd name="T27" fmla="*/ 11 h 21"/>
                <a:gd name="T28" fmla="*/ 0 w 3"/>
                <a:gd name="T29" fmla="*/ 12 h 21"/>
                <a:gd name="T30" fmla="*/ 0 w 3"/>
                <a:gd name="T31" fmla="*/ 12 h 21"/>
                <a:gd name="T32" fmla="*/ 0 w 3"/>
                <a:gd name="T33" fmla="*/ 12 h 21"/>
                <a:gd name="T34" fmla="*/ 0 w 3"/>
                <a:gd name="T35" fmla="*/ 15 h 21"/>
                <a:gd name="T36" fmla="*/ 0 w 3"/>
                <a:gd name="T37" fmla="*/ 12 h 21"/>
                <a:gd name="T38" fmla="*/ 0 w 3"/>
                <a:gd name="T39" fmla="*/ 12 h 21"/>
                <a:gd name="T40" fmla="*/ 0 w 3"/>
                <a:gd name="T41" fmla="*/ 11 h 21"/>
                <a:gd name="T42" fmla="*/ 0 w 3"/>
                <a:gd name="T43" fmla="*/ 11 h 21"/>
                <a:gd name="T44" fmla="*/ 0 w 3"/>
                <a:gd name="T45" fmla="*/ 9 h 21"/>
                <a:gd name="T46" fmla="*/ 0 w 3"/>
                <a:gd name="T47" fmla="*/ 10 h 21"/>
                <a:gd name="T48" fmla="*/ 0 w 3"/>
                <a:gd name="T49" fmla="*/ 9 h 21"/>
                <a:gd name="T50" fmla="*/ 3 w 3"/>
                <a:gd name="T51" fmla="*/ 0 h 21"/>
                <a:gd name="T52" fmla="*/ 3 w 3"/>
                <a:gd name="T53" fmla="*/ 0 h 21"/>
                <a:gd name="T54" fmla="*/ 3 w 3"/>
                <a:gd name="T55" fmla="*/ 0 h 21"/>
                <a:gd name="T56" fmla="*/ 3 w 3"/>
                <a:gd name="T57" fmla="*/ 0 h 21"/>
                <a:gd name="T58" fmla="*/ 3 w 3"/>
                <a:gd name="T59" fmla="*/ 0 h 21"/>
                <a:gd name="T60" fmla="*/ 3 w 3"/>
                <a:gd name="T61" fmla="*/ 0 h 21"/>
                <a:gd name="T62" fmla="*/ 3 w 3"/>
                <a:gd name="T63" fmla="*/ 0 h 21"/>
                <a:gd name="T64" fmla="*/ 3 w 3"/>
                <a:gd name="T65" fmla="*/ 0 h 21"/>
                <a:gd name="T66" fmla="*/ 3 w 3"/>
                <a:gd name="T67" fmla="*/ 0 h 21"/>
                <a:gd name="T68" fmla="*/ 1 w 3"/>
                <a:gd name="T69" fmla="*/ 0 h 21"/>
                <a:gd name="T70" fmla="*/ 1 w 3"/>
                <a:gd name="T71" fmla="*/ 0 h 21"/>
                <a:gd name="T72" fmla="*/ 0 w 3"/>
                <a:gd name="T73" fmla="*/ 1 h 21"/>
                <a:gd name="T74" fmla="*/ 0 w 3"/>
                <a:gd name="T75" fmla="*/ 1 h 21"/>
                <a:gd name="T76" fmla="*/ 0 w 3"/>
                <a:gd name="T77" fmla="*/ 1 h 21"/>
                <a:gd name="T78" fmla="*/ 1 w 3"/>
                <a:gd name="T79" fmla="*/ 0 h 21"/>
                <a:gd name="T80" fmla="*/ 1 w 3"/>
                <a:gd name="T81" fmla="*/ 0 h 21"/>
                <a:gd name="T82" fmla="*/ 2 w 3"/>
                <a:gd name="T83" fmla="*/ 0 h 21"/>
                <a:gd name="T84" fmla="*/ 2 w 3"/>
                <a:gd name="T85" fmla="*/ 0 h 21"/>
                <a:gd name="T86" fmla="*/ 2 w 3"/>
                <a:gd name="T87" fmla="*/ 0 h 21"/>
                <a:gd name="T88" fmla="*/ 2 w 3"/>
                <a:gd name="T8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3" h="21">
                  <a:moveTo>
                    <a:pt x="2" y="20"/>
                  </a:moveTo>
                  <a:cubicBezTo>
                    <a:pt x="2" y="21"/>
                    <a:pt x="2" y="21"/>
                    <a:pt x="2" y="21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20"/>
                    <a:pt x="2" y="20"/>
                    <a:pt x="2" y="20"/>
                  </a:cubicBezTo>
                  <a:moveTo>
                    <a:pt x="1" y="17"/>
                  </a:moveTo>
                  <a:cubicBezTo>
                    <a:pt x="1" y="17"/>
                    <a:pt x="1" y="17"/>
                    <a:pt x="1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1" y="18"/>
                    <a:pt x="2" y="19"/>
                    <a:pt x="2" y="2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19"/>
                    <a:pt x="1" y="18"/>
                    <a:pt x="1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1" y="17"/>
                    <a:pt x="1" y="17"/>
                    <a:pt x="1" y="17"/>
                  </a:cubicBezTo>
                  <a:moveTo>
                    <a:pt x="0" y="11"/>
                  </a:moveTo>
                  <a:cubicBezTo>
                    <a:pt x="0" y="11"/>
                    <a:pt x="0" y="11"/>
                    <a:pt x="0" y="11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3"/>
                    <a:pt x="0" y="14"/>
                    <a:pt x="0" y="15"/>
                  </a:cubicBezTo>
                  <a:cubicBezTo>
                    <a:pt x="0" y="14"/>
                    <a:pt x="0" y="13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moveTo>
                    <a:pt x="0" y="9"/>
                  </a:moveTo>
                  <a:cubicBezTo>
                    <a:pt x="0" y="9"/>
                    <a:pt x="0" y="10"/>
                    <a:pt x="0" y="10"/>
                  </a:cubicBezTo>
                  <a:cubicBezTo>
                    <a:pt x="0" y="10"/>
                    <a:pt x="0" y="9"/>
                    <a:pt x="0" y="9"/>
                  </a:cubicBezTo>
                  <a:moveTo>
                    <a:pt x="3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moveTo>
                    <a:pt x="3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4A9D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2" name="Freeform 563"/>
            <p:cNvSpPr>
              <a:spLocks noEditPoints="1"/>
            </p:cNvSpPr>
            <p:nvPr/>
          </p:nvSpPr>
          <p:spPr bwMode="auto">
            <a:xfrm>
              <a:off x="1831975" y="7724776"/>
              <a:ext cx="19050" cy="25400"/>
            </a:xfrm>
            <a:custGeom>
              <a:avLst/>
              <a:gdLst>
                <a:gd name="T0" fmla="*/ 5 w 5"/>
                <a:gd name="T1" fmla="*/ 7 h 7"/>
                <a:gd name="T2" fmla="*/ 5 w 5"/>
                <a:gd name="T3" fmla="*/ 7 h 7"/>
                <a:gd name="T4" fmla="*/ 5 w 5"/>
                <a:gd name="T5" fmla="*/ 7 h 7"/>
                <a:gd name="T6" fmla="*/ 5 w 5"/>
                <a:gd name="T7" fmla="*/ 7 h 7"/>
                <a:gd name="T8" fmla="*/ 5 w 5"/>
                <a:gd name="T9" fmla="*/ 7 h 7"/>
                <a:gd name="T10" fmla="*/ 4 w 5"/>
                <a:gd name="T11" fmla="*/ 5 h 7"/>
                <a:gd name="T12" fmla="*/ 4 w 5"/>
                <a:gd name="T13" fmla="*/ 5 h 7"/>
                <a:gd name="T14" fmla="*/ 4 w 5"/>
                <a:gd name="T15" fmla="*/ 5 h 7"/>
                <a:gd name="T16" fmla="*/ 5 w 5"/>
                <a:gd name="T17" fmla="*/ 7 h 7"/>
                <a:gd name="T18" fmla="*/ 4 w 5"/>
                <a:gd name="T19" fmla="*/ 5 h 7"/>
                <a:gd name="T20" fmla="*/ 4 w 5"/>
                <a:gd name="T21" fmla="*/ 5 h 7"/>
                <a:gd name="T22" fmla="*/ 0 w 5"/>
                <a:gd name="T23" fmla="*/ 0 h 7"/>
                <a:gd name="T24" fmla="*/ 0 w 5"/>
                <a:gd name="T25" fmla="*/ 0 h 7"/>
                <a:gd name="T26" fmla="*/ 0 w 5"/>
                <a:gd name="T27" fmla="*/ 1 h 7"/>
                <a:gd name="T28" fmla="*/ 0 w 5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7">
                  <a:moveTo>
                    <a:pt x="5" y="7"/>
                  </a:move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moveTo>
                    <a:pt x="4" y="5"/>
                  </a:move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6"/>
                    <a:pt x="4" y="6"/>
                    <a:pt x="5" y="7"/>
                  </a:cubicBezTo>
                  <a:cubicBezTo>
                    <a:pt x="4" y="6"/>
                    <a:pt x="4" y="6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4A9D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3" name="Freeform 564"/>
            <p:cNvSpPr>
              <a:spLocks noEditPoints="1"/>
            </p:cNvSpPr>
            <p:nvPr/>
          </p:nvSpPr>
          <p:spPr bwMode="auto">
            <a:xfrm>
              <a:off x="1636713" y="7708901"/>
              <a:ext cx="169863" cy="346075"/>
            </a:xfrm>
            <a:custGeom>
              <a:avLst/>
              <a:gdLst>
                <a:gd name="T0" fmla="*/ 25 w 45"/>
                <a:gd name="T1" fmla="*/ 55 h 92"/>
                <a:gd name="T2" fmla="*/ 21 w 45"/>
                <a:gd name="T3" fmla="*/ 58 h 92"/>
                <a:gd name="T4" fmla="*/ 13 w 45"/>
                <a:gd name="T5" fmla="*/ 88 h 92"/>
                <a:gd name="T6" fmla="*/ 25 w 45"/>
                <a:gd name="T7" fmla="*/ 55 h 92"/>
                <a:gd name="T8" fmla="*/ 13 w 45"/>
                <a:gd name="T9" fmla="*/ 50 h 92"/>
                <a:gd name="T10" fmla="*/ 13 w 45"/>
                <a:gd name="T11" fmla="*/ 52 h 92"/>
                <a:gd name="T12" fmla="*/ 13 w 45"/>
                <a:gd name="T13" fmla="*/ 50 h 92"/>
                <a:gd name="T14" fmla="*/ 13 w 45"/>
                <a:gd name="T15" fmla="*/ 50 h 92"/>
                <a:gd name="T16" fmla="*/ 6 w 45"/>
                <a:gd name="T17" fmla="*/ 46 h 92"/>
                <a:gd name="T18" fmla="*/ 0 w 45"/>
                <a:gd name="T19" fmla="*/ 56 h 92"/>
                <a:gd name="T20" fmla="*/ 12 w 45"/>
                <a:gd name="T21" fmla="*/ 48 h 92"/>
                <a:gd name="T22" fmla="*/ 12 w 45"/>
                <a:gd name="T23" fmla="*/ 48 h 92"/>
                <a:gd name="T24" fmla="*/ 35 w 45"/>
                <a:gd name="T25" fmla="*/ 22 h 92"/>
                <a:gd name="T26" fmla="*/ 30 w 45"/>
                <a:gd name="T27" fmla="*/ 45 h 92"/>
                <a:gd name="T28" fmla="*/ 31 w 45"/>
                <a:gd name="T29" fmla="*/ 45 h 92"/>
                <a:gd name="T30" fmla="*/ 30 w 45"/>
                <a:gd name="T31" fmla="*/ 46 h 92"/>
                <a:gd name="T32" fmla="*/ 30 w 45"/>
                <a:gd name="T33" fmla="*/ 47 h 92"/>
                <a:gd name="T34" fmla="*/ 28 w 45"/>
                <a:gd name="T35" fmla="*/ 52 h 92"/>
                <a:gd name="T36" fmla="*/ 20 w 45"/>
                <a:gd name="T37" fmla="*/ 76 h 92"/>
                <a:gd name="T38" fmla="*/ 20 w 45"/>
                <a:gd name="T39" fmla="*/ 86 h 92"/>
                <a:gd name="T40" fmla="*/ 29 w 45"/>
                <a:gd name="T41" fmla="*/ 65 h 92"/>
                <a:gd name="T42" fmla="*/ 30 w 45"/>
                <a:gd name="T43" fmla="*/ 64 h 92"/>
                <a:gd name="T44" fmla="*/ 35 w 45"/>
                <a:gd name="T45" fmla="*/ 41 h 92"/>
                <a:gd name="T46" fmla="*/ 35 w 45"/>
                <a:gd name="T47" fmla="*/ 41 h 92"/>
                <a:gd name="T48" fmla="*/ 36 w 45"/>
                <a:gd name="T49" fmla="*/ 36 h 92"/>
                <a:gd name="T50" fmla="*/ 35 w 45"/>
                <a:gd name="T51" fmla="*/ 22 h 92"/>
                <a:gd name="T52" fmla="*/ 44 w 45"/>
                <a:gd name="T53" fmla="*/ 7 h 92"/>
                <a:gd name="T54" fmla="*/ 44 w 45"/>
                <a:gd name="T55" fmla="*/ 7 h 92"/>
                <a:gd name="T56" fmla="*/ 44 w 45"/>
                <a:gd name="T57" fmla="*/ 6 h 92"/>
                <a:gd name="T58" fmla="*/ 44 w 45"/>
                <a:gd name="T59" fmla="*/ 6 h 92"/>
                <a:gd name="T60" fmla="*/ 44 w 45"/>
                <a:gd name="T61" fmla="*/ 6 h 92"/>
                <a:gd name="T62" fmla="*/ 44 w 45"/>
                <a:gd name="T63" fmla="*/ 6 h 92"/>
                <a:gd name="T64" fmla="*/ 29 w 45"/>
                <a:gd name="T65" fmla="*/ 5 h 92"/>
                <a:gd name="T66" fmla="*/ 25 w 45"/>
                <a:gd name="T67" fmla="*/ 8 h 92"/>
                <a:gd name="T68" fmla="*/ 28 w 45"/>
                <a:gd name="T69" fmla="*/ 6 h 92"/>
                <a:gd name="T70" fmla="*/ 29 w 45"/>
                <a:gd name="T71" fmla="*/ 5 h 92"/>
                <a:gd name="T72" fmla="*/ 30 w 45"/>
                <a:gd name="T73" fmla="*/ 5 h 92"/>
                <a:gd name="T74" fmla="*/ 30 w 45"/>
                <a:gd name="T75" fmla="*/ 5 h 92"/>
                <a:gd name="T76" fmla="*/ 45 w 45"/>
                <a:gd name="T77" fmla="*/ 2 h 92"/>
                <a:gd name="T78" fmla="*/ 45 w 45"/>
                <a:gd name="T79" fmla="*/ 3 h 92"/>
                <a:gd name="T80" fmla="*/ 45 w 45"/>
                <a:gd name="T81" fmla="*/ 2 h 92"/>
                <a:gd name="T82" fmla="*/ 45 w 45"/>
                <a:gd name="T83" fmla="*/ 2 h 92"/>
                <a:gd name="T84" fmla="*/ 45 w 45"/>
                <a:gd name="T85" fmla="*/ 2 h 92"/>
                <a:gd name="T86" fmla="*/ 37 w 45"/>
                <a:gd name="T87" fmla="*/ 1 h 92"/>
                <a:gd name="T88" fmla="*/ 37 w 45"/>
                <a:gd name="T89" fmla="*/ 1 h 92"/>
                <a:gd name="T90" fmla="*/ 38 w 45"/>
                <a:gd name="T91" fmla="*/ 1 h 92"/>
                <a:gd name="T92" fmla="*/ 40 w 45"/>
                <a:gd name="T93" fmla="*/ 0 h 92"/>
                <a:gd name="T94" fmla="*/ 40 w 45"/>
                <a:gd name="T95" fmla="*/ 0 h 92"/>
                <a:gd name="T96" fmla="*/ 40 w 45"/>
                <a:gd name="T97" fmla="*/ 0 h 92"/>
                <a:gd name="T98" fmla="*/ 40 w 45"/>
                <a:gd name="T99" fmla="*/ 0 h 92"/>
                <a:gd name="T100" fmla="*/ 43 w 45"/>
                <a:gd name="T101" fmla="*/ 0 h 92"/>
                <a:gd name="T102" fmla="*/ 43 w 45"/>
                <a:gd name="T103" fmla="*/ 0 h 92"/>
                <a:gd name="T104" fmla="*/ 43 w 45"/>
                <a:gd name="T105" fmla="*/ 0 h 92"/>
                <a:gd name="T106" fmla="*/ 43 w 45"/>
                <a:gd name="T107" fmla="*/ 0 h 92"/>
                <a:gd name="T108" fmla="*/ 43 w 45"/>
                <a:gd name="T109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45" h="92">
                  <a:moveTo>
                    <a:pt x="25" y="55"/>
                  </a:moveTo>
                  <a:cubicBezTo>
                    <a:pt x="25" y="55"/>
                    <a:pt x="25" y="55"/>
                    <a:pt x="25" y="55"/>
                  </a:cubicBezTo>
                  <a:cubicBezTo>
                    <a:pt x="25" y="55"/>
                    <a:pt x="25" y="56"/>
                    <a:pt x="24" y="56"/>
                  </a:cubicBezTo>
                  <a:cubicBezTo>
                    <a:pt x="24" y="57"/>
                    <a:pt x="23" y="58"/>
                    <a:pt x="21" y="58"/>
                  </a:cubicBezTo>
                  <a:cubicBezTo>
                    <a:pt x="14" y="69"/>
                    <a:pt x="7" y="80"/>
                    <a:pt x="0" y="92"/>
                  </a:cubicBezTo>
                  <a:cubicBezTo>
                    <a:pt x="4" y="90"/>
                    <a:pt x="8" y="89"/>
                    <a:pt x="13" y="88"/>
                  </a:cubicBezTo>
                  <a:cubicBezTo>
                    <a:pt x="14" y="85"/>
                    <a:pt x="16" y="80"/>
                    <a:pt x="18" y="76"/>
                  </a:cubicBezTo>
                  <a:cubicBezTo>
                    <a:pt x="21" y="69"/>
                    <a:pt x="23" y="62"/>
                    <a:pt x="25" y="55"/>
                  </a:cubicBezTo>
                  <a:cubicBezTo>
                    <a:pt x="25" y="55"/>
                    <a:pt x="25" y="55"/>
                    <a:pt x="25" y="55"/>
                  </a:cubicBezTo>
                  <a:moveTo>
                    <a:pt x="13" y="50"/>
                  </a:moveTo>
                  <a:cubicBezTo>
                    <a:pt x="13" y="51"/>
                    <a:pt x="12" y="52"/>
                    <a:pt x="12" y="52"/>
                  </a:cubicBezTo>
                  <a:cubicBezTo>
                    <a:pt x="12" y="52"/>
                    <a:pt x="13" y="52"/>
                    <a:pt x="13" y="52"/>
                  </a:cubicBezTo>
                  <a:cubicBezTo>
                    <a:pt x="13" y="51"/>
                    <a:pt x="13" y="51"/>
                    <a:pt x="13" y="50"/>
                  </a:cubicBezTo>
                  <a:moveTo>
                    <a:pt x="13" y="50"/>
                  </a:moveTo>
                  <a:cubicBezTo>
                    <a:pt x="13" y="50"/>
                    <a:pt x="13" y="50"/>
                    <a:pt x="13" y="50"/>
                  </a:cubicBezTo>
                  <a:cubicBezTo>
                    <a:pt x="13" y="50"/>
                    <a:pt x="13" y="50"/>
                    <a:pt x="13" y="50"/>
                  </a:cubicBezTo>
                  <a:cubicBezTo>
                    <a:pt x="13" y="50"/>
                    <a:pt x="13" y="50"/>
                    <a:pt x="13" y="50"/>
                  </a:cubicBezTo>
                  <a:moveTo>
                    <a:pt x="6" y="46"/>
                  </a:moveTo>
                  <a:cubicBezTo>
                    <a:pt x="6" y="46"/>
                    <a:pt x="5" y="46"/>
                    <a:pt x="5" y="46"/>
                  </a:cubicBezTo>
                  <a:cubicBezTo>
                    <a:pt x="3" y="50"/>
                    <a:pt x="2" y="53"/>
                    <a:pt x="0" y="56"/>
                  </a:cubicBezTo>
                  <a:cubicBezTo>
                    <a:pt x="2" y="55"/>
                    <a:pt x="5" y="54"/>
                    <a:pt x="8" y="53"/>
                  </a:cubicBezTo>
                  <a:cubicBezTo>
                    <a:pt x="9" y="52"/>
                    <a:pt x="11" y="50"/>
                    <a:pt x="12" y="48"/>
                  </a:cubicBezTo>
                  <a:cubicBezTo>
                    <a:pt x="12" y="48"/>
                    <a:pt x="12" y="48"/>
                    <a:pt x="12" y="48"/>
                  </a:cubicBezTo>
                  <a:cubicBezTo>
                    <a:pt x="12" y="48"/>
                    <a:pt x="12" y="48"/>
                    <a:pt x="12" y="48"/>
                  </a:cubicBezTo>
                  <a:cubicBezTo>
                    <a:pt x="11" y="47"/>
                    <a:pt x="8" y="46"/>
                    <a:pt x="6" y="46"/>
                  </a:cubicBezTo>
                  <a:moveTo>
                    <a:pt x="35" y="22"/>
                  </a:moveTo>
                  <a:cubicBezTo>
                    <a:pt x="33" y="28"/>
                    <a:pt x="33" y="35"/>
                    <a:pt x="31" y="41"/>
                  </a:cubicBezTo>
                  <a:cubicBezTo>
                    <a:pt x="31" y="43"/>
                    <a:pt x="31" y="44"/>
                    <a:pt x="30" y="45"/>
                  </a:cubicBezTo>
                  <a:cubicBezTo>
                    <a:pt x="31" y="45"/>
                    <a:pt x="31" y="45"/>
                    <a:pt x="31" y="45"/>
                  </a:cubicBezTo>
                  <a:cubicBezTo>
                    <a:pt x="31" y="45"/>
                    <a:pt x="31" y="45"/>
                    <a:pt x="31" y="45"/>
                  </a:cubicBezTo>
                  <a:cubicBezTo>
                    <a:pt x="31" y="45"/>
                    <a:pt x="31" y="45"/>
                    <a:pt x="31" y="45"/>
                  </a:cubicBezTo>
                  <a:cubicBezTo>
                    <a:pt x="31" y="45"/>
                    <a:pt x="30" y="46"/>
                    <a:pt x="30" y="46"/>
                  </a:cubicBezTo>
                  <a:cubicBezTo>
                    <a:pt x="30" y="47"/>
                    <a:pt x="30" y="47"/>
                    <a:pt x="30" y="47"/>
                  </a:cubicBezTo>
                  <a:cubicBezTo>
                    <a:pt x="30" y="47"/>
                    <a:pt x="30" y="47"/>
                    <a:pt x="30" y="47"/>
                  </a:cubicBezTo>
                  <a:cubicBezTo>
                    <a:pt x="30" y="47"/>
                    <a:pt x="30" y="47"/>
                    <a:pt x="30" y="47"/>
                  </a:cubicBezTo>
                  <a:cubicBezTo>
                    <a:pt x="29" y="49"/>
                    <a:pt x="29" y="51"/>
                    <a:pt x="28" y="52"/>
                  </a:cubicBezTo>
                  <a:cubicBezTo>
                    <a:pt x="27" y="57"/>
                    <a:pt x="26" y="61"/>
                    <a:pt x="24" y="65"/>
                  </a:cubicBezTo>
                  <a:cubicBezTo>
                    <a:pt x="23" y="69"/>
                    <a:pt x="21" y="72"/>
                    <a:pt x="20" y="76"/>
                  </a:cubicBezTo>
                  <a:cubicBezTo>
                    <a:pt x="18" y="80"/>
                    <a:pt x="16" y="84"/>
                    <a:pt x="14" y="88"/>
                  </a:cubicBezTo>
                  <a:cubicBezTo>
                    <a:pt x="16" y="87"/>
                    <a:pt x="18" y="87"/>
                    <a:pt x="20" y="86"/>
                  </a:cubicBezTo>
                  <a:cubicBezTo>
                    <a:pt x="22" y="82"/>
                    <a:pt x="24" y="78"/>
                    <a:pt x="26" y="74"/>
                  </a:cubicBezTo>
                  <a:cubicBezTo>
                    <a:pt x="27" y="71"/>
                    <a:pt x="28" y="68"/>
                    <a:pt x="29" y="65"/>
                  </a:cubicBezTo>
                  <a:cubicBezTo>
                    <a:pt x="29" y="65"/>
                    <a:pt x="29" y="65"/>
                    <a:pt x="29" y="65"/>
                  </a:cubicBezTo>
                  <a:cubicBezTo>
                    <a:pt x="30" y="64"/>
                    <a:pt x="30" y="64"/>
                    <a:pt x="30" y="64"/>
                  </a:cubicBezTo>
                  <a:cubicBezTo>
                    <a:pt x="33" y="56"/>
                    <a:pt x="35" y="48"/>
                    <a:pt x="35" y="41"/>
                  </a:cubicBezTo>
                  <a:cubicBezTo>
                    <a:pt x="35" y="41"/>
                    <a:pt x="35" y="41"/>
                    <a:pt x="35" y="41"/>
                  </a:cubicBezTo>
                  <a:cubicBezTo>
                    <a:pt x="35" y="41"/>
                    <a:pt x="35" y="41"/>
                    <a:pt x="35" y="41"/>
                  </a:cubicBezTo>
                  <a:cubicBezTo>
                    <a:pt x="35" y="41"/>
                    <a:pt x="35" y="41"/>
                    <a:pt x="35" y="41"/>
                  </a:cubicBezTo>
                  <a:cubicBezTo>
                    <a:pt x="35" y="40"/>
                    <a:pt x="36" y="38"/>
                    <a:pt x="36" y="37"/>
                  </a:cubicBezTo>
                  <a:cubicBezTo>
                    <a:pt x="36" y="37"/>
                    <a:pt x="36" y="36"/>
                    <a:pt x="36" y="36"/>
                  </a:cubicBezTo>
                  <a:cubicBezTo>
                    <a:pt x="35" y="33"/>
                    <a:pt x="35" y="30"/>
                    <a:pt x="35" y="27"/>
                  </a:cubicBezTo>
                  <a:cubicBezTo>
                    <a:pt x="35" y="26"/>
                    <a:pt x="35" y="24"/>
                    <a:pt x="35" y="22"/>
                  </a:cubicBezTo>
                  <a:moveTo>
                    <a:pt x="44" y="7"/>
                  </a:moveTo>
                  <a:cubicBezTo>
                    <a:pt x="44" y="7"/>
                    <a:pt x="44" y="7"/>
                    <a:pt x="44" y="7"/>
                  </a:cubicBezTo>
                  <a:cubicBezTo>
                    <a:pt x="44" y="7"/>
                    <a:pt x="44" y="7"/>
                    <a:pt x="44" y="7"/>
                  </a:cubicBezTo>
                  <a:cubicBezTo>
                    <a:pt x="44" y="7"/>
                    <a:pt x="44" y="7"/>
                    <a:pt x="44" y="7"/>
                  </a:cubicBezTo>
                  <a:cubicBezTo>
                    <a:pt x="44" y="7"/>
                    <a:pt x="44" y="7"/>
                    <a:pt x="44" y="7"/>
                  </a:cubicBezTo>
                  <a:moveTo>
                    <a:pt x="44" y="6"/>
                  </a:moveTo>
                  <a:cubicBezTo>
                    <a:pt x="44" y="6"/>
                    <a:pt x="44" y="6"/>
                    <a:pt x="44" y="6"/>
                  </a:cubicBezTo>
                  <a:cubicBezTo>
                    <a:pt x="44" y="6"/>
                    <a:pt x="44" y="6"/>
                    <a:pt x="44" y="6"/>
                  </a:cubicBezTo>
                  <a:cubicBezTo>
                    <a:pt x="44" y="6"/>
                    <a:pt x="44" y="6"/>
                    <a:pt x="44" y="6"/>
                  </a:cubicBezTo>
                  <a:moveTo>
                    <a:pt x="44" y="6"/>
                  </a:moveTo>
                  <a:cubicBezTo>
                    <a:pt x="44" y="6"/>
                    <a:pt x="44" y="6"/>
                    <a:pt x="44" y="6"/>
                  </a:cubicBezTo>
                  <a:cubicBezTo>
                    <a:pt x="44" y="6"/>
                    <a:pt x="44" y="6"/>
                    <a:pt x="44" y="6"/>
                  </a:cubicBezTo>
                  <a:moveTo>
                    <a:pt x="29" y="5"/>
                  </a:moveTo>
                  <a:cubicBezTo>
                    <a:pt x="29" y="5"/>
                    <a:pt x="29" y="5"/>
                    <a:pt x="29" y="5"/>
                  </a:cubicBezTo>
                  <a:cubicBezTo>
                    <a:pt x="28" y="6"/>
                    <a:pt x="27" y="6"/>
                    <a:pt x="25" y="7"/>
                  </a:cubicBezTo>
                  <a:cubicBezTo>
                    <a:pt x="25" y="7"/>
                    <a:pt x="25" y="8"/>
                    <a:pt x="25" y="8"/>
                  </a:cubicBezTo>
                  <a:cubicBezTo>
                    <a:pt x="25" y="8"/>
                    <a:pt x="25" y="8"/>
                    <a:pt x="25" y="8"/>
                  </a:cubicBezTo>
                  <a:cubicBezTo>
                    <a:pt x="26" y="7"/>
                    <a:pt x="27" y="7"/>
                    <a:pt x="28" y="6"/>
                  </a:cubicBezTo>
                  <a:cubicBezTo>
                    <a:pt x="28" y="6"/>
                    <a:pt x="28" y="6"/>
                    <a:pt x="28" y="6"/>
                  </a:cubicBezTo>
                  <a:cubicBezTo>
                    <a:pt x="29" y="5"/>
                    <a:pt x="29" y="5"/>
                    <a:pt x="29" y="5"/>
                  </a:cubicBezTo>
                  <a:cubicBezTo>
                    <a:pt x="29" y="5"/>
                    <a:pt x="29" y="5"/>
                    <a:pt x="29" y="5"/>
                  </a:cubicBezTo>
                  <a:moveTo>
                    <a:pt x="30" y="5"/>
                  </a:moveTo>
                  <a:cubicBezTo>
                    <a:pt x="30" y="5"/>
                    <a:pt x="30" y="5"/>
                    <a:pt x="30" y="5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30" y="5"/>
                    <a:pt x="30" y="5"/>
                    <a:pt x="30" y="5"/>
                  </a:cubicBezTo>
                  <a:moveTo>
                    <a:pt x="45" y="2"/>
                  </a:moveTo>
                  <a:cubicBezTo>
                    <a:pt x="45" y="3"/>
                    <a:pt x="45" y="3"/>
                    <a:pt x="45" y="3"/>
                  </a:cubicBezTo>
                  <a:cubicBezTo>
                    <a:pt x="45" y="3"/>
                    <a:pt x="45" y="3"/>
                    <a:pt x="45" y="3"/>
                  </a:cubicBezTo>
                  <a:cubicBezTo>
                    <a:pt x="45" y="3"/>
                    <a:pt x="45" y="3"/>
                    <a:pt x="45" y="2"/>
                  </a:cubicBezTo>
                  <a:moveTo>
                    <a:pt x="45" y="2"/>
                  </a:moveTo>
                  <a:cubicBezTo>
                    <a:pt x="45" y="2"/>
                    <a:pt x="45" y="2"/>
                    <a:pt x="45" y="2"/>
                  </a:cubicBezTo>
                  <a:cubicBezTo>
                    <a:pt x="45" y="2"/>
                    <a:pt x="45" y="2"/>
                    <a:pt x="45" y="2"/>
                  </a:cubicBezTo>
                  <a:cubicBezTo>
                    <a:pt x="45" y="2"/>
                    <a:pt x="45" y="2"/>
                    <a:pt x="45" y="2"/>
                  </a:cubicBezTo>
                  <a:cubicBezTo>
                    <a:pt x="45" y="2"/>
                    <a:pt x="45" y="2"/>
                    <a:pt x="45" y="2"/>
                  </a:cubicBezTo>
                  <a:moveTo>
                    <a:pt x="38" y="1"/>
                  </a:moveTo>
                  <a:cubicBezTo>
                    <a:pt x="38" y="1"/>
                    <a:pt x="37" y="1"/>
                    <a:pt x="37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37" y="1"/>
                    <a:pt x="38" y="1"/>
                    <a:pt x="38" y="1"/>
                  </a:cubicBezTo>
                  <a:moveTo>
                    <a:pt x="40" y="0"/>
                  </a:moveTo>
                  <a:cubicBezTo>
                    <a:pt x="40" y="0"/>
                    <a:pt x="40" y="0"/>
                    <a:pt x="40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40" y="0"/>
                    <a:pt x="40" y="0"/>
                    <a:pt x="40" y="0"/>
                  </a:cubicBezTo>
                  <a:moveTo>
                    <a:pt x="40" y="0"/>
                  </a:moveTo>
                  <a:cubicBezTo>
                    <a:pt x="40" y="0"/>
                    <a:pt x="40" y="0"/>
                    <a:pt x="40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40" y="0"/>
                    <a:pt x="40" y="0"/>
                    <a:pt x="40" y="0"/>
                  </a:cubicBezTo>
                  <a:moveTo>
                    <a:pt x="43" y="0"/>
                  </a:move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moveTo>
                    <a:pt x="43" y="0"/>
                  </a:move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</a:path>
              </a:pathLst>
            </a:custGeom>
            <a:solidFill>
              <a:srgbClr val="BFC4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4" name="Freeform 565"/>
            <p:cNvSpPr>
              <a:spLocks noEditPoints="1"/>
            </p:cNvSpPr>
            <p:nvPr/>
          </p:nvSpPr>
          <p:spPr bwMode="auto">
            <a:xfrm>
              <a:off x="1730375" y="7708901"/>
              <a:ext cx="76200" cy="30163"/>
            </a:xfrm>
            <a:custGeom>
              <a:avLst/>
              <a:gdLst>
                <a:gd name="T0" fmla="*/ 3 w 20"/>
                <a:gd name="T1" fmla="*/ 6 h 8"/>
                <a:gd name="T2" fmla="*/ 3 w 20"/>
                <a:gd name="T3" fmla="*/ 6 h 8"/>
                <a:gd name="T4" fmla="*/ 0 w 20"/>
                <a:gd name="T5" fmla="*/ 8 h 8"/>
                <a:gd name="T6" fmla="*/ 0 w 20"/>
                <a:gd name="T7" fmla="*/ 8 h 8"/>
                <a:gd name="T8" fmla="*/ 1 w 20"/>
                <a:gd name="T9" fmla="*/ 8 h 8"/>
                <a:gd name="T10" fmla="*/ 3 w 20"/>
                <a:gd name="T11" fmla="*/ 6 h 8"/>
                <a:gd name="T12" fmla="*/ 3 w 20"/>
                <a:gd name="T13" fmla="*/ 6 h 8"/>
                <a:gd name="T14" fmla="*/ 12 w 20"/>
                <a:gd name="T15" fmla="*/ 1 h 8"/>
                <a:gd name="T16" fmla="*/ 7 w 20"/>
                <a:gd name="T17" fmla="*/ 4 h 8"/>
                <a:gd name="T18" fmla="*/ 12 w 20"/>
                <a:gd name="T19" fmla="*/ 1 h 8"/>
                <a:gd name="T20" fmla="*/ 12 w 20"/>
                <a:gd name="T21" fmla="*/ 1 h 8"/>
                <a:gd name="T22" fmla="*/ 20 w 20"/>
                <a:gd name="T23" fmla="*/ 1 h 8"/>
                <a:gd name="T24" fmla="*/ 20 w 20"/>
                <a:gd name="T25" fmla="*/ 1 h 8"/>
                <a:gd name="T26" fmla="*/ 20 w 20"/>
                <a:gd name="T27" fmla="*/ 2 h 8"/>
                <a:gd name="T28" fmla="*/ 20 w 20"/>
                <a:gd name="T29" fmla="*/ 2 h 8"/>
                <a:gd name="T30" fmla="*/ 20 w 20"/>
                <a:gd name="T31" fmla="*/ 2 h 8"/>
                <a:gd name="T32" fmla="*/ 20 w 20"/>
                <a:gd name="T33" fmla="*/ 1 h 8"/>
                <a:gd name="T34" fmla="*/ 20 w 20"/>
                <a:gd name="T35" fmla="*/ 1 h 8"/>
                <a:gd name="T36" fmla="*/ 18 w 20"/>
                <a:gd name="T37" fmla="*/ 0 h 8"/>
                <a:gd name="T38" fmla="*/ 18 w 20"/>
                <a:gd name="T39" fmla="*/ 0 h 8"/>
                <a:gd name="T40" fmla="*/ 18 w 20"/>
                <a:gd name="T41" fmla="*/ 0 h 8"/>
                <a:gd name="T42" fmla="*/ 19 w 20"/>
                <a:gd name="T43" fmla="*/ 0 h 8"/>
                <a:gd name="T44" fmla="*/ 19 w 20"/>
                <a:gd name="T45" fmla="*/ 0 h 8"/>
                <a:gd name="T46" fmla="*/ 18 w 20"/>
                <a:gd name="T47" fmla="*/ 0 h 8"/>
                <a:gd name="T48" fmla="*/ 18 w 20"/>
                <a:gd name="T4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0" h="8">
                  <a:moveTo>
                    <a:pt x="3" y="6"/>
                  </a:moveTo>
                  <a:cubicBezTo>
                    <a:pt x="3" y="6"/>
                    <a:pt x="3" y="6"/>
                    <a:pt x="3" y="6"/>
                  </a:cubicBezTo>
                  <a:cubicBezTo>
                    <a:pt x="2" y="7"/>
                    <a:pt x="1" y="7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7"/>
                    <a:pt x="2" y="7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moveTo>
                    <a:pt x="12" y="1"/>
                  </a:moveTo>
                  <a:cubicBezTo>
                    <a:pt x="10" y="2"/>
                    <a:pt x="8" y="3"/>
                    <a:pt x="7" y="4"/>
                  </a:cubicBezTo>
                  <a:cubicBezTo>
                    <a:pt x="8" y="3"/>
                    <a:pt x="10" y="2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moveTo>
                    <a:pt x="20" y="1"/>
                  </a:move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moveTo>
                    <a:pt x="18" y="0"/>
                  </a:moveTo>
                  <a:cubicBezTo>
                    <a:pt x="18" y="0"/>
                    <a:pt x="18" y="0"/>
                    <a:pt x="18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19" y="0"/>
                    <a:pt x="18" y="0"/>
                  </a:cubicBezTo>
                  <a:cubicBezTo>
                    <a:pt x="18" y="0"/>
                    <a:pt x="18" y="0"/>
                    <a:pt x="18" y="0"/>
                  </a:cubicBezTo>
                </a:path>
              </a:pathLst>
            </a:custGeom>
            <a:solidFill>
              <a:srgbClr val="4A9D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5" name="Freeform 566"/>
            <p:cNvSpPr>
              <a:spLocks noEditPoints="1"/>
            </p:cNvSpPr>
            <p:nvPr/>
          </p:nvSpPr>
          <p:spPr bwMode="auto">
            <a:xfrm>
              <a:off x="1666875" y="7735888"/>
              <a:ext cx="134938" cy="304800"/>
            </a:xfrm>
            <a:custGeom>
              <a:avLst/>
              <a:gdLst>
                <a:gd name="T0" fmla="*/ 4 w 36"/>
                <a:gd name="T1" fmla="*/ 41 h 81"/>
                <a:gd name="T2" fmla="*/ 4 w 36"/>
                <a:gd name="T3" fmla="*/ 41 h 81"/>
                <a:gd name="T4" fmla="*/ 0 w 36"/>
                <a:gd name="T5" fmla="*/ 46 h 81"/>
                <a:gd name="T6" fmla="*/ 4 w 36"/>
                <a:gd name="T7" fmla="*/ 45 h 81"/>
                <a:gd name="T8" fmla="*/ 5 w 36"/>
                <a:gd name="T9" fmla="*/ 43 h 81"/>
                <a:gd name="T10" fmla="*/ 5 w 36"/>
                <a:gd name="T11" fmla="*/ 43 h 81"/>
                <a:gd name="T12" fmla="*/ 5 w 36"/>
                <a:gd name="T13" fmla="*/ 43 h 81"/>
                <a:gd name="T14" fmla="*/ 5 w 36"/>
                <a:gd name="T15" fmla="*/ 43 h 81"/>
                <a:gd name="T16" fmla="*/ 5 w 36"/>
                <a:gd name="T17" fmla="*/ 43 h 81"/>
                <a:gd name="T18" fmla="*/ 5 w 36"/>
                <a:gd name="T19" fmla="*/ 43 h 81"/>
                <a:gd name="T20" fmla="*/ 4 w 36"/>
                <a:gd name="T21" fmla="*/ 41 h 81"/>
                <a:gd name="T22" fmla="*/ 4 w 36"/>
                <a:gd name="T23" fmla="*/ 41 h 81"/>
                <a:gd name="T24" fmla="*/ 22 w 36"/>
                <a:gd name="T25" fmla="*/ 40 h 81"/>
                <a:gd name="T26" fmla="*/ 17 w 36"/>
                <a:gd name="T27" fmla="*/ 48 h 81"/>
                <a:gd name="T28" fmla="*/ 17 w 36"/>
                <a:gd name="T29" fmla="*/ 48 h 81"/>
                <a:gd name="T30" fmla="*/ 17 w 36"/>
                <a:gd name="T31" fmla="*/ 48 h 81"/>
                <a:gd name="T32" fmla="*/ 10 w 36"/>
                <a:gd name="T33" fmla="*/ 69 h 81"/>
                <a:gd name="T34" fmla="*/ 5 w 36"/>
                <a:gd name="T35" fmla="*/ 81 h 81"/>
                <a:gd name="T36" fmla="*/ 6 w 36"/>
                <a:gd name="T37" fmla="*/ 81 h 81"/>
                <a:gd name="T38" fmla="*/ 12 w 36"/>
                <a:gd name="T39" fmla="*/ 69 h 81"/>
                <a:gd name="T40" fmla="*/ 16 w 36"/>
                <a:gd name="T41" fmla="*/ 58 h 81"/>
                <a:gd name="T42" fmla="*/ 20 w 36"/>
                <a:gd name="T43" fmla="*/ 45 h 81"/>
                <a:gd name="T44" fmla="*/ 22 w 36"/>
                <a:gd name="T45" fmla="*/ 40 h 81"/>
                <a:gd name="T46" fmla="*/ 34 w 36"/>
                <a:gd name="T47" fmla="*/ 3 h 81"/>
                <a:gd name="T48" fmla="*/ 32 w 36"/>
                <a:gd name="T49" fmla="*/ 6 h 81"/>
                <a:gd name="T50" fmla="*/ 34 w 36"/>
                <a:gd name="T51" fmla="*/ 3 h 81"/>
                <a:gd name="T52" fmla="*/ 36 w 36"/>
                <a:gd name="T53" fmla="*/ 0 h 81"/>
                <a:gd name="T54" fmla="*/ 36 w 36"/>
                <a:gd name="T55" fmla="*/ 0 h 81"/>
                <a:gd name="T56" fmla="*/ 36 w 36"/>
                <a:gd name="T57" fmla="*/ 0 h 81"/>
                <a:gd name="T58" fmla="*/ 36 w 36"/>
                <a:gd name="T59" fmla="*/ 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6" h="81">
                  <a:moveTo>
                    <a:pt x="4" y="41"/>
                  </a:moveTo>
                  <a:cubicBezTo>
                    <a:pt x="4" y="41"/>
                    <a:pt x="4" y="41"/>
                    <a:pt x="4" y="41"/>
                  </a:cubicBezTo>
                  <a:cubicBezTo>
                    <a:pt x="3" y="43"/>
                    <a:pt x="1" y="45"/>
                    <a:pt x="0" y="46"/>
                  </a:cubicBezTo>
                  <a:cubicBezTo>
                    <a:pt x="1" y="46"/>
                    <a:pt x="2" y="46"/>
                    <a:pt x="4" y="45"/>
                  </a:cubicBezTo>
                  <a:cubicBezTo>
                    <a:pt x="4" y="45"/>
                    <a:pt x="5" y="44"/>
                    <a:pt x="5" y="43"/>
                  </a:cubicBezTo>
                  <a:cubicBezTo>
                    <a:pt x="5" y="43"/>
                    <a:pt x="5" y="43"/>
                    <a:pt x="5" y="43"/>
                  </a:cubicBezTo>
                  <a:cubicBezTo>
                    <a:pt x="5" y="43"/>
                    <a:pt x="5" y="43"/>
                    <a:pt x="5" y="43"/>
                  </a:cubicBezTo>
                  <a:cubicBezTo>
                    <a:pt x="5" y="43"/>
                    <a:pt x="5" y="43"/>
                    <a:pt x="5" y="43"/>
                  </a:cubicBezTo>
                  <a:cubicBezTo>
                    <a:pt x="5" y="43"/>
                    <a:pt x="5" y="43"/>
                    <a:pt x="5" y="43"/>
                  </a:cubicBezTo>
                  <a:cubicBezTo>
                    <a:pt x="5" y="43"/>
                    <a:pt x="5" y="43"/>
                    <a:pt x="5" y="43"/>
                  </a:cubicBezTo>
                  <a:cubicBezTo>
                    <a:pt x="5" y="42"/>
                    <a:pt x="5" y="42"/>
                    <a:pt x="4" y="41"/>
                  </a:cubicBezTo>
                  <a:cubicBezTo>
                    <a:pt x="4" y="41"/>
                    <a:pt x="4" y="41"/>
                    <a:pt x="4" y="41"/>
                  </a:cubicBezTo>
                  <a:moveTo>
                    <a:pt x="22" y="40"/>
                  </a:moveTo>
                  <a:cubicBezTo>
                    <a:pt x="21" y="43"/>
                    <a:pt x="19" y="45"/>
                    <a:pt x="17" y="48"/>
                  </a:cubicBezTo>
                  <a:cubicBezTo>
                    <a:pt x="17" y="48"/>
                    <a:pt x="17" y="48"/>
                    <a:pt x="17" y="48"/>
                  </a:cubicBezTo>
                  <a:cubicBezTo>
                    <a:pt x="17" y="48"/>
                    <a:pt x="17" y="48"/>
                    <a:pt x="17" y="48"/>
                  </a:cubicBezTo>
                  <a:cubicBezTo>
                    <a:pt x="15" y="55"/>
                    <a:pt x="13" y="62"/>
                    <a:pt x="10" y="69"/>
                  </a:cubicBezTo>
                  <a:cubicBezTo>
                    <a:pt x="8" y="73"/>
                    <a:pt x="6" y="78"/>
                    <a:pt x="5" y="81"/>
                  </a:cubicBezTo>
                  <a:cubicBezTo>
                    <a:pt x="5" y="81"/>
                    <a:pt x="5" y="81"/>
                    <a:pt x="6" y="81"/>
                  </a:cubicBezTo>
                  <a:cubicBezTo>
                    <a:pt x="8" y="77"/>
                    <a:pt x="10" y="73"/>
                    <a:pt x="12" y="69"/>
                  </a:cubicBezTo>
                  <a:cubicBezTo>
                    <a:pt x="13" y="65"/>
                    <a:pt x="15" y="62"/>
                    <a:pt x="16" y="58"/>
                  </a:cubicBezTo>
                  <a:cubicBezTo>
                    <a:pt x="18" y="54"/>
                    <a:pt x="19" y="50"/>
                    <a:pt x="20" y="45"/>
                  </a:cubicBezTo>
                  <a:cubicBezTo>
                    <a:pt x="21" y="44"/>
                    <a:pt x="21" y="42"/>
                    <a:pt x="22" y="40"/>
                  </a:cubicBezTo>
                  <a:moveTo>
                    <a:pt x="34" y="3"/>
                  </a:moveTo>
                  <a:cubicBezTo>
                    <a:pt x="33" y="4"/>
                    <a:pt x="32" y="5"/>
                    <a:pt x="32" y="6"/>
                  </a:cubicBezTo>
                  <a:cubicBezTo>
                    <a:pt x="33" y="5"/>
                    <a:pt x="33" y="4"/>
                    <a:pt x="34" y="3"/>
                  </a:cubicBezTo>
                  <a:moveTo>
                    <a:pt x="36" y="0"/>
                  </a:moveTo>
                  <a:cubicBezTo>
                    <a:pt x="36" y="0"/>
                    <a:pt x="36" y="0"/>
                    <a:pt x="36" y="0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36" y="0"/>
                    <a:pt x="36" y="0"/>
                    <a:pt x="36" y="0"/>
                  </a:cubicBezTo>
                </a:path>
              </a:pathLst>
            </a:custGeom>
            <a:solidFill>
              <a:srgbClr val="4A9D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6" name="Freeform 567"/>
            <p:cNvSpPr>
              <a:spLocks noEditPoints="1"/>
            </p:cNvSpPr>
            <p:nvPr/>
          </p:nvSpPr>
          <p:spPr bwMode="auto">
            <a:xfrm>
              <a:off x="1754188" y="7648576"/>
              <a:ext cx="55563" cy="60325"/>
            </a:xfrm>
            <a:custGeom>
              <a:avLst/>
              <a:gdLst>
                <a:gd name="T0" fmla="*/ 9 w 15"/>
                <a:gd name="T1" fmla="*/ 16 h 16"/>
                <a:gd name="T2" fmla="*/ 9 w 15"/>
                <a:gd name="T3" fmla="*/ 16 h 16"/>
                <a:gd name="T4" fmla="*/ 9 w 15"/>
                <a:gd name="T5" fmla="*/ 16 h 16"/>
                <a:gd name="T6" fmla="*/ 8 w 15"/>
                <a:gd name="T7" fmla="*/ 16 h 16"/>
                <a:gd name="T8" fmla="*/ 8 w 15"/>
                <a:gd name="T9" fmla="*/ 16 h 16"/>
                <a:gd name="T10" fmla="*/ 12 w 15"/>
                <a:gd name="T11" fmla="*/ 16 h 16"/>
                <a:gd name="T12" fmla="*/ 12 w 15"/>
                <a:gd name="T13" fmla="*/ 16 h 16"/>
                <a:gd name="T14" fmla="*/ 12 w 15"/>
                <a:gd name="T15" fmla="*/ 16 h 16"/>
                <a:gd name="T16" fmla="*/ 14 w 15"/>
                <a:gd name="T17" fmla="*/ 15 h 16"/>
                <a:gd name="T18" fmla="*/ 13 w 15"/>
                <a:gd name="T19" fmla="*/ 15 h 16"/>
                <a:gd name="T20" fmla="*/ 12 w 15"/>
                <a:gd name="T21" fmla="*/ 15 h 16"/>
                <a:gd name="T22" fmla="*/ 13 w 15"/>
                <a:gd name="T23" fmla="*/ 15 h 16"/>
                <a:gd name="T24" fmla="*/ 0 w 15"/>
                <a:gd name="T25" fmla="*/ 14 h 16"/>
                <a:gd name="T26" fmla="*/ 0 w 15"/>
                <a:gd name="T27" fmla="*/ 14 h 16"/>
                <a:gd name="T28" fmla="*/ 3 w 15"/>
                <a:gd name="T29" fmla="*/ 15 h 16"/>
                <a:gd name="T30" fmla="*/ 0 w 15"/>
                <a:gd name="T31" fmla="*/ 14 h 16"/>
                <a:gd name="T32" fmla="*/ 15 w 15"/>
                <a:gd name="T33" fmla="*/ 12 h 16"/>
                <a:gd name="T34" fmla="*/ 15 w 15"/>
                <a:gd name="T35" fmla="*/ 13 h 16"/>
                <a:gd name="T36" fmla="*/ 15 w 15"/>
                <a:gd name="T37" fmla="*/ 13 h 16"/>
                <a:gd name="T38" fmla="*/ 15 w 15"/>
                <a:gd name="T39" fmla="*/ 12 h 16"/>
                <a:gd name="T40" fmla="*/ 13 w 15"/>
                <a:gd name="T41" fmla="*/ 10 h 16"/>
                <a:gd name="T42" fmla="*/ 14 w 15"/>
                <a:gd name="T43" fmla="*/ 10 h 16"/>
                <a:gd name="T44" fmla="*/ 14 w 15"/>
                <a:gd name="T45" fmla="*/ 10 h 16"/>
                <a:gd name="T46" fmla="*/ 11 w 15"/>
                <a:gd name="T47" fmla="*/ 7 h 16"/>
                <a:gd name="T48" fmla="*/ 11 w 15"/>
                <a:gd name="T49" fmla="*/ 7 h 16"/>
                <a:gd name="T50" fmla="*/ 11 w 15"/>
                <a:gd name="T51" fmla="*/ 7 h 16"/>
                <a:gd name="T52" fmla="*/ 11 w 15"/>
                <a:gd name="T53" fmla="*/ 7 h 16"/>
                <a:gd name="T54" fmla="*/ 3 w 15"/>
                <a:gd name="T55" fmla="*/ 0 h 16"/>
                <a:gd name="T56" fmla="*/ 4 w 15"/>
                <a:gd name="T57" fmla="*/ 1 h 16"/>
                <a:gd name="T58" fmla="*/ 4 w 15"/>
                <a:gd name="T59" fmla="*/ 1 h 16"/>
                <a:gd name="T60" fmla="*/ 5 w 15"/>
                <a:gd name="T61" fmla="*/ 1 h 16"/>
                <a:gd name="T62" fmla="*/ 5 w 15"/>
                <a:gd name="T63" fmla="*/ 2 h 16"/>
                <a:gd name="T64" fmla="*/ 5 w 15"/>
                <a:gd name="T65" fmla="*/ 2 h 16"/>
                <a:gd name="T66" fmla="*/ 5 w 15"/>
                <a:gd name="T67" fmla="*/ 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5" h="16">
                  <a:moveTo>
                    <a:pt x="9" y="16"/>
                  </a:moveTo>
                  <a:cubicBezTo>
                    <a:pt x="9" y="16"/>
                    <a:pt x="9" y="16"/>
                    <a:pt x="9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6"/>
                    <a:pt x="9" y="16"/>
                    <a:pt x="9" y="16"/>
                  </a:cubicBezTo>
                  <a:moveTo>
                    <a:pt x="8" y="16"/>
                  </a:move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moveTo>
                    <a:pt x="12" y="16"/>
                  </a:moveTo>
                  <a:cubicBezTo>
                    <a:pt x="12" y="16"/>
                    <a:pt x="12" y="16"/>
                    <a:pt x="12" y="16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2" y="16"/>
                    <a:pt x="12" y="16"/>
                    <a:pt x="12" y="16"/>
                  </a:cubicBezTo>
                  <a:moveTo>
                    <a:pt x="14" y="15"/>
                  </a:moveTo>
                  <a:cubicBezTo>
                    <a:pt x="14" y="15"/>
                    <a:pt x="14" y="15"/>
                    <a:pt x="14" y="15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4" y="15"/>
                    <a:pt x="14" y="15"/>
                    <a:pt x="14" y="15"/>
                  </a:cubicBezTo>
                  <a:moveTo>
                    <a:pt x="0" y="14"/>
                  </a:move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" y="14"/>
                    <a:pt x="2" y="15"/>
                    <a:pt x="3" y="15"/>
                  </a:cubicBezTo>
                  <a:cubicBezTo>
                    <a:pt x="2" y="15"/>
                    <a:pt x="1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moveTo>
                    <a:pt x="15" y="12"/>
                  </a:moveTo>
                  <a:cubicBezTo>
                    <a:pt x="15" y="12"/>
                    <a:pt x="15" y="12"/>
                    <a:pt x="15" y="12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5" y="12"/>
                    <a:pt x="15" y="12"/>
                    <a:pt x="15" y="12"/>
                  </a:cubicBezTo>
                  <a:moveTo>
                    <a:pt x="13" y="10"/>
                  </a:moveTo>
                  <a:cubicBezTo>
                    <a:pt x="13" y="10"/>
                    <a:pt x="13" y="10"/>
                    <a:pt x="13" y="10"/>
                  </a:cubicBezTo>
                  <a:cubicBezTo>
                    <a:pt x="13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3" y="10"/>
                    <a:pt x="13" y="10"/>
                    <a:pt x="13" y="10"/>
                  </a:cubicBezTo>
                  <a:moveTo>
                    <a:pt x="11" y="7"/>
                  </a:moveTo>
                  <a:cubicBezTo>
                    <a:pt x="11" y="7"/>
                    <a:pt x="11" y="7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2" y="8"/>
                    <a:pt x="13" y="9"/>
                    <a:pt x="13" y="10"/>
                  </a:cubicBezTo>
                  <a:cubicBezTo>
                    <a:pt x="13" y="9"/>
                    <a:pt x="12" y="8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moveTo>
                    <a:pt x="4" y="0"/>
                  </a:moveTo>
                  <a:cubicBezTo>
                    <a:pt x="4" y="0"/>
                    <a:pt x="3" y="0"/>
                    <a:pt x="3" y="0"/>
                  </a:cubicBezTo>
                  <a:cubicBezTo>
                    <a:pt x="3" y="0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4" y="0"/>
                    <a:pt x="4" y="0"/>
                  </a:cubicBezTo>
                </a:path>
              </a:pathLst>
            </a:custGeom>
            <a:solidFill>
              <a:srgbClr val="BFC4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7" name="Freeform 568"/>
            <p:cNvSpPr>
              <a:spLocks noEditPoints="1"/>
            </p:cNvSpPr>
            <p:nvPr/>
          </p:nvSpPr>
          <p:spPr bwMode="auto">
            <a:xfrm>
              <a:off x="1765300" y="7648576"/>
              <a:ext cx="44450" cy="57150"/>
            </a:xfrm>
            <a:custGeom>
              <a:avLst/>
              <a:gdLst>
                <a:gd name="T0" fmla="*/ 11 w 12"/>
                <a:gd name="T1" fmla="*/ 15 h 15"/>
                <a:gd name="T2" fmla="*/ 10 w 12"/>
                <a:gd name="T3" fmla="*/ 15 h 15"/>
                <a:gd name="T4" fmla="*/ 10 w 12"/>
                <a:gd name="T5" fmla="*/ 15 h 15"/>
                <a:gd name="T6" fmla="*/ 10 w 12"/>
                <a:gd name="T7" fmla="*/ 15 h 15"/>
                <a:gd name="T8" fmla="*/ 11 w 12"/>
                <a:gd name="T9" fmla="*/ 15 h 15"/>
                <a:gd name="T10" fmla="*/ 12 w 12"/>
                <a:gd name="T11" fmla="*/ 13 h 15"/>
                <a:gd name="T12" fmla="*/ 12 w 12"/>
                <a:gd name="T13" fmla="*/ 13 h 15"/>
                <a:gd name="T14" fmla="*/ 11 w 12"/>
                <a:gd name="T15" fmla="*/ 14 h 15"/>
                <a:gd name="T16" fmla="*/ 11 w 12"/>
                <a:gd name="T17" fmla="*/ 15 h 15"/>
                <a:gd name="T18" fmla="*/ 11 w 12"/>
                <a:gd name="T19" fmla="*/ 15 h 15"/>
                <a:gd name="T20" fmla="*/ 11 w 12"/>
                <a:gd name="T21" fmla="*/ 14 h 15"/>
                <a:gd name="T22" fmla="*/ 12 w 12"/>
                <a:gd name="T23" fmla="*/ 13 h 15"/>
                <a:gd name="T24" fmla="*/ 12 w 12"/>
                <a:gd name="T25" fmla="*/ 13 h 15"/>
                <a:gd name="T26" fmla="*/ 12 w 12"/>
                <a:gd name="T27" fmla="*/ 13 h 15"/>
                <a:gd name="T28" fmla="*/ 8 w 12"/>
                <a:gd name="T29" fmla="*/ 7 h 15"/>
                <a:gd name="T30" fmla="*/ 8 w 12"/>
                <a:gd name="T31" fmla="*/ 7 h 15"/>
                <a:gd name="T32" fmla="*/ 8 w 12"/>
                <a:gd name="T33" fmla="*/ 7 h 15"/>
                <a:gd name="T34" fmla="*/ 8 w 12"/>
                <a:gd name="T35" fmla="*/ 7 h 15"/>
                <a:gd name="T36" fmla="*/ 2 w 12"/>
                <a:gd name="T37" fmla="*/ 2 h 15"/>
                <a:gd name="T38" fmla="*/ 6 w 12"/>
                <a:gd name="T39" fmla="*/ 5 h 15"/>
                <a:gd name="T40" fmla="*/ 7 w 12"/>
                <a:gd name="T41" fmla="*/ 6 h 15"/>
                <a:gd name="T42" fmla="*/ 6 w 12"/>
                <a:gd name="T43" fmla="*/ 5 h 15"/>
                <a:gd name="T44" fmla="*/ 2 w 12"/>
                <a:gd name="T45" fmla="*/ 2 h 15"/>
                <a:gd name="T46" fmla="*/ 2 w 12"/>
                <a:gd name="T47" fmla="*/ 2 h 15"/>
                <a:gd name="T48" fmla="*/ 2 w 12"/>
                <a:gd name="T49" fmla="*/ 2 h 15"/>
                <a:gd name="T50" fmla="*/ 1 w 12"/>
                <a:gd name="T51" fmla="*/ 1 h 15"/>
                <a:gd name="T52" fmla="*/ 1 w 12"/>
                <a:gd name="T53" fmla="*/ 1 h 15"/>
                <a:gd name="T54" fmla="*/ 1 w 12"/>
                <a:gd name="T55" fmla="*/ 1 h 15"/>
                <a:gd name="T56" fmla="*/ 1 w 12"/>
                <a:gd name="T57" fmla="*/ 1 h 15"/>
                <a:gd name="T58" fmla="*/ 1 w 12"/>
                <a:gd name="T59" fmla="*/ 1 h 15"/>
                <a:gd name="T60" fmla="*/ 0 w 12"/>
                <a:gd name="T61" fmla="*/ 0 h 15"/>
                <a:gd name="T62" fmla="*/ 0 w 12"/>
                <a:gd name="T63" fmla="*/ 0 h 15"/>
                <a:gd name="T64" fmla="*/ 1 w 12"/>
                <a:gd name="T65" fmla="*/ 1 h 15"/>
                <a:gd name="T66" fmla="*/ 0 w 12"/>
                <a:gd name="T67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2" h="15">
                  <a:moveTo>
                    <a:pt x="11" y="15"/>
                  </a:move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1" y="15"/>
                    <a:pt x="11" y="15"/>
                    <a:pt x="11" y="15"/>
                  </a:cubicBezTo>
                  <a:moveTo>
                    <a:pt x="12" y="13"/>
                  </a:moveTo>
                  <a:cubicBezTo>
                    <a:pt x="12" y="13"/>
                    <a:pt x="12" y="13"/>
                    <a:pt x="12" y="13"/>
                  </a:cubicBezTo>
                  <a:cubicBezTo>
                    <a:pt x="12" y="14"/>
                    <a:pt x="12" y="14"/>
                    <a:pt x="11" y="14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2" y="14"/>
                    <a:pt x="12" y="14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moveTo>
                    <a:pt x="8" y="7"/>
                  </a:move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moveTo>
                    <a:pt x="2" y="2"/>
                  </a:moveTo>
                  <a:cubicBezTo>
                    <a:pt x="3" y="3"/>
                    <a:pt x="5" y="4"/>
                    <a:pt x="6" y="5"/>
                  </a:cubicBezTo>
                  <a:cubicBezTo>
                    <a:pt x="6" y="6"/>
                    <a:pt x="7" y="6"/>
                    <a:pt x="7" y="6"/>
                  </a:cubicBezTo>
                  <a:cubicBezTo>
                    <a:pt x="7" y="6"/>
                    <a:pt x="6" y="6"/>
                    <a:pt x="6" y="5"/>
                  </a:cubicBezTo>
                  <a:cubicBezTo>
                    <a:pt x="5" y="4"/>
                    <a:pt x="3" y="3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1"/>
                    <a:pt x="1" y="1"/>
                  </a:cubicBezTo>
                  <a:cubicBezTo>
                    <a:pt x="1" y="1"/>
                    <a:pt x="0" y="0"/>
                    <a:pt x="0" y="0"/>
                  </a:cubicBezTo>
                </a:path>
              </a:pathLst>
            </a:custGeom>
            <a:solidFill>
              <a:srgbClr val="4A9D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8" name="Freeform 569"/>
            <p:cNvSpPr>
              <a:spLocks noEditPoints="1"/>
            </p:cNvSpPr>
            <p:nvPr/>
          </p:nvSpPr>
          <p:spPr bwMode="auto">
            <a:xfrm>
              <a:off x="1784350" y="7145338"/>
              <a:ext cx="176213" cy="560388"/>
            </a:xfrm>
            <a:custGeom>
              <a:avLst/>
              <a:gdLst>
                <a:gd name="T0" fmla="*/ 7 w 47"/>
                <a:gd name="T1" fmla="*/ 146 h 149"/>
                <a:gd name="T2" fmla="*/ 7 w 47"/>
                <a:gd name="T3" fmla="*/ 146 h 149"/>
                <a:gd name="T4" fmla="*/ 7 w 47"/>
                <a:gd name="T5" fmla="*/ 147 h 149"/>
                <a:gd name="T6" fmla="*/ 9 w 47"/>
                <a:gd name="T7" fmla="*/ 148 h 149"/>
                <a:gd name="T8" fmla="*/ 10 w 47"/>
                <a:gd name="T9" fmla="*/ 148 h 149"/>
                <a:gd name="T10" fmla="*/ 10 w 47"/>
                <a:gd name="T11" fmla="*/ 148 h 149"/>
                <a:gd name="T12" fmla="*/ 10 w 47"/>
                <a:gd name="T13" fmla="*/ 148 h 149"/>
                <a:gd name="T14" fmla="*/ 10 w 47"/>
                <a:gd name="T15" fmla="*/ 148 h 149"/>
                <a:gd name="T16" fmla="*/ 10 w 47"/>
                <a:gd name="T17" fmla="*/ 148 h 149"/>
                <a:gd name="T18" fmla="*/ 9 w 47"/>
                <a:gd name="T19" fmla="*/ 148 h 149"/>
                <a:gd name="T20" fmla="*/ 7 w 47"/>
                <a:gd name="T21" fmla="*/ 147 h 149"/>
                <a:gd name="T22" fmla="*/ 7 w 47"/>
                <a:gd name="T23" fmla="*/ 146 h 149"/>
                <a:gd name="T24" fmla="*/ 25 w 47"/>
                <a:gd name="T25" fmla="*/ 123 h 149"/>
                <a:gd name="T26" fmla="*/ 19 w 47"/>
                <a:gd name="T27" fmla="*/ 131 h 149"/>
                <a:gd name="T28" fmla="*/ 18 w 47"/>
                <a:gd name="T29" fmla="*/ 134 h 149"/>
                <a:gd name="T30" fmla="*/ 18 w 47"/>
                <a:gd name="T31" fmla="*/ 134 h 149"/>
                <a:gd name="T32" fmla="*/ 18 w 47"/>
                <a:gd name="T33" fmla="*/ 135 h 149"/>
                <a:gd name="T34" fmla="*/ 18 w 47"/>
                <a:gd name="T35" fmla="*/ 135 h 149"/>
                <a:gd name="T36" fmla="*/ 24 w 47"/>
                <a:gd name="T37" fmla="*/ 127 h 149"/>
                <a:gd name="T38" fmla="*/ 0 w 47"/>
                <a:gd name="T39" fmla="*/ 121 h 149"/>
                <a:gd name="T40" fmla="*/ 2 w 47"/>
                <a:gd name="T41" fmla="*/ 126 h 149"/>
                <a:gd name="T42" fmla="*/ 47 w 47"/>
                <a:gd name="T43" fmla="*/ 0 h 149"/>
                <a:gd name="T44" fmla="*/ 33 w 47"/>
                <a:gd name="T45" fmla="*/ 2 h 149"/>
                <a:gd name="T46" fmla="*/ 23 w 47"/>
                <a:gd name="T47" fmla="*/ 0 h 149"/>
                <a:gd name="T48" fmla="*/ 10 w 47"/>
                <a:gd name="T49" fmla="*/ 89 h 149"/>
                <a:gd name="T50" fmla="*/ 12 w 47"/>
                <a:gd name="T51" fmla="*/ 86 h 149"/>
                <a:gd name="T52" fmla="*/ 26 w 47"/>
                <a:gd name="T53" fmla="*/ 37 h 149"/>
                <a:gd name="T54" fmla="*/ 29 w 47"/>
                <a:gd name="T55" fmla="*/ 30 h 149"/>
                <a:gd name="T56" fmla="*/ 29 w 47"/>
                <a:gd name="T57" fmla="*/ 30 h 149"/>
                <a:gd name="T58" fmla="*/ 19 w 47"/>
                <a:gd name="T59" fmla="*/ 58 h 149"/>
                <a:gd name="T60" fmla="*/ 14 w 47"/>
                <a:gd name="T61" fmla="*/ 85 h 149"/>
                <a:gd name="T62" fmla="*/ 14 w 47"/>
                <a:gd name="T63" fmla="*/ 85 h 149"/>
                <a:gd name="T64" fmla="*/ 17 w 47"/>
                <a:gd name="T65" fmla="*/ 83 h 149"/>
                <a:gd name="T66" fmla="*/ 19 w 47"/>
                <a:gd name="T67" fmla="*/ 76 h 149"/>
                <a:gd name="T68" fmla="*/ 25 w 47"/>
                <a:gd name="T69" fmla="*/ 55 h 149"/>
                <a:gd name="T70" fmla="*/ 34 w 47"/>
                <a:gd name="T71" fmla="*/ 36 h 149"/>
                <a:gd name="T72" fmla="*/ 34 w 47"/>
                <a:gd name="T73" fmla="*/ 36 h 149"/>
                <a:gd name="T74" fmla="*/ 26 w 47"/>
                <a:gd name="T75" fmla="*/ 55 h 149"/>
                <a:gd name="T76" fmla="*/ 21 w 47"/>
                <a:gd name="T77" fmla="*/ 77 h 149"/>
                <a:gd name="T78" fmla="*/ 19 w 47"/>
                <a:gd name="T79" fmla="*/ 82 h 149"/>
                <a:gd name="T80" fmla="*/ 20 w 47"/>
                <a:gd name="T81" fmla="*/ 82 h 149"/>
                <a:gd name="T82" fmla="*/ 24 w 47"/>
                <a:gd name="T83" fmla="*/ 91 h 149"/>
                <a:gd name="T84" fmla="*/ 24 w 47"/>
                <a:gd name="T85" fmla="*/ 91 h 149"/>
                <a:gd name="T86" fmla="*/ 27 w 47"/>
                <a:gd name="T87" fmla="*/ 80 h 149"/>
                <a:gd name="T88" fmla="*/ 35 w 47"/>
                <a:gd name="T89" fmla="*/ 50 h 149"/>
                <a:gd name="T90" fmla="*/ 39 w 47"/>
                <a:gd name="T91" fmla="*/ 29 h 149"/>
                <a:gd name="T92" fmla="*/ 40 w 47"/>
                <a:gd name="T93" fmla="*/ 21 h 149"/>
                <a:gd name="T94" fmla="*/ 39 w 47"/>
                <a:gd name="T95" fmla="*/ 29 h 149"/>
                <a:gd name="T96" fmla="*/ 36 w 47"/>
                <a:gd name="T97" fmla="*/ 51 h 149"/>
                <a:gd name="T98" fmla="*/ 25 w 47"/>
                <a:gd name="T99" fmla="*/ 95 h 149"/>
                <a:gd name="T100" fmla="*/ 25 w 47"/>
                <a:gd name="T101" fmla="*/ 95 h 149"/>
                <a:gd name="T102" fmla="*/ 28 w 47"/>
                <a:gd name="T103" fmla="*/ 97 h 149"/>
                <a:gd name="T104" fmla="*/ 32 w 47"/>
                <a:gd name="T105" fmla="*/ 96 h 149"/>
                <a:gd name="T106" fmla="*/ 33 w 47"/>
                <a:gd name="T107" fmla="*/ 94 h 149"/>
                <a:gd name="T108" fmla="*/ 47 w 47"/>
                <a:gd name="T109" fmla="*/ 0 h 149"/>
                <a:gd name="T110" fmla="*/ 47 w 47"/>
                <a:gd name="T111" fmla="*/ 0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7" h="149">
                  <a:moveTo>
                    <a:pt x="7" y="146"/>
                  </a:moveTo>
                  <a:cubicBezTo>
                    <a:pt x="7" y="146"/>
                    <a:pt x="7" y="146"/>
                    <a:pt x="7" y="146"/>
                  </a:cubicBezTo>
                  <a:cubicBezTo>
                    <a:pt x="7" y="146"/>
                    <a:pt x="7" y="146"/>
                    <a:pt x="7" y="146"/>
                  </a:cubicBezTo>
                  <a:cubicBezTo>
                    <a:pt x="7" y="146"/>
                    <a:pt x="7" y="146"/>
                    <a:pt x="7" y="146"/>
                  </a:cubicBezTo>
                  <a:cubicBezTo>
                    <a:pt x="7" y="147"/>
                    <a:pt x="7" y="147"/>
                    <a:pt x="7" y="147"/>
                  </a:cubicBezTo>
                  <a:cubicBezTo>
                    <a:pt x="7" y="147"/>
                    <a:pt x="7" y="147"/>
                    <a:pt x="7" y="147"/>
                  </a:cubicBezTo>
                  <a:cubicBezTo>
                    <a:pt x="8" y="148"/>
                    <a:pt x="8" y="148"/>
                    <a:pt x="8" y="148"/>
                  </a:cubicBezTo>
                  <a:cubicBezTo>
                    <a:pt x="9" y="148"/>
                    <a:pt x="9" y="148"/>
                    <a:pt x="9" y="148"/>
                  </a:cubicBezTo>
                  <a:cubicBezTo>
                    <a:pt x="9" y="149"/>
                    <a:pt x="9" y="149"/>
                    <a:pt x="9" y="149"/>
                  </a:cubicBezTo>
                  <a:cubicBezTo>
                    <a:pt x="10" y="149"/>
                    <a:pt x="10" y="148"/>
                    <a:pt x="10" y="148"/>
                  </a:cubicBezTo>
                  <a:cubicBezTo>
                    <a:pt x="10" y="148"/>
                    <a:pt x="10" y="148"/>
                    <a:pt x="10" y="148"/>
                  </a:cubicBezTo>
                  <a:cubicBezTo>
                    <a:pt x="10" y="148"/>
                    <a:pt x="10" y="148"/>
                    <a:pt x="10" y="148"/>
                  </a:cubicBezTo>
                  <a:cubicBezTo>
                    <a:pt x="10" y="148"/>
                    <a:pt x="10" y="148"/>
                    <a:pt x="10" y="148"/>
                  </a:cubicBezTo>
                  <a:cubicBezTo>
                    <a:pt x="10" y="148"/>
                    <a:pt x="10" y="148"/>
                    <a:pt x="10" y="148"/>
                  </a:cubicBezTo>
                  <a:cubicBezTo>
                    <a:pt x="10" y="148"/>
                    <a:pt x="10" y="148"/>
                    <a:pt x="10" y="148"/>
                  </a:cubicBezTo>
                  <a:cubicBezTo>
                    <a:pt x="10" y="148"/>
                    <a:pt x="10" y="148"/>
                    <a:pt x="10" y="148"/>
                  </a:cubicBezTo>
                  <a:cubicBezTo>
                    <a:pt x="10" y="148"/>
                    <a:pt x="10" y="148"/>
                    <a:pt x="10" y="148"/>
                  </a:cubicBezTo>
                  <a:cubicBezTo>
                    <a:pt x="10" y="148"/>
                    <a:pt x="10" y="148"/>
                    <a:pt x="10" y="148"/>
                  </a:cubicBezTo>
                  <a:cubicBezTo>
                    <a:pt x="10" y="148"/>
                    <a:pt x="10" y="149"/>
                    <a:pt x="9" y="149"/>
                  </a:cubicBezTo>
                  <a:cubicBezTo>
                    <a:pt x="9" y="149"/>
                    <a:pt x="9" y="149"/>
                    <a:pt x="9" y="148"/>
                  </a:cubicBezTo>
                  <a:cubicBezTo>
                    <a:pt x="8" y="148"/>
                    <a:pt x="8" y="148"/>
                    <a:pt x="8" y="148"/>
                  </a:cubicBezTo>
                  <a:cubicBezTo>
                    <a:pt x="8" y="148"/>
                    <a:pt x="8" y="148"/>
                    <a:pt x="7" y="147"/>
                  </a:cubicBezTo>
                  <a:cubicBezTo>
                    <a:pt x="7" y="147"/>
                    <a:pt x="7" y="147"/>
                    <a:pt x="7" y="147"/>
                  </a:cubicBezTo>
                  <a:cubicBezTo>
                    <a:pt x="7" y="146"/>
                    <a:pt x="7" y="146"/>
                    <a:pt x="7" y="146"/>
                  </a:cubicBezTo>
                  <a:cubicBezTo>
                    <a:pt x="7" y="146"/>
                    <a:pt x="7" y="146"/>
                    <a:pt x="7" y="146"/>
                  </a:cubicBezTo>
                  <a:moveTo>
                    <a:pt x="25" y="123"/>
                  </a:moveTo>
                  <a:cubicBezTo>
                    <a:pt x="24" y="124"/>
                    <a:pt x="24" y="125"/>
                    <a:pt x="23" y="125"/>
                  </a:cubicBezTo>
                  <a:cubicBezTo>
                    <a:pt x="21" y="127"/>
                    <a:pt x="20" y="129"/>
                    <a:pt x="19" y="131"/>
                  </a:cubicBezTo>
                  <a:cubicBezTo>
                    <a:pt x="19" y="131"/>
                    <a:pt x="19" y="131"/>
                    <a:pt x="19" y="131"/>
                  </a:cubicBezTo>
                  <a:cubicBezTo>
                    <a:pt x="19" y="132"/>
                    <a:pt x="18" y="133"/>
                    <a:pt x="18" y="134"/>
                  </a:cubicBezTo>
                  <a:cubicBezTo>
                    <a:pt x="18" y="134"/>
                    <a:pt x="18" y="134"/>
                    <a:pt x="18" y="134"/>
                  </a:cubicBezTo>
                  <a:cubicBezTo>
                    <a:pt x="18" y="134"/>
                    <a:pt x="18" y="134"/>
                    <a:pt x="18" y="134"/>
                  </a:cubicBezTo>
                  <a:cubicBezTo>
                    <a:pt x="18" y="134"/>
                    <a:pt x="18" y="135"/>
                    <a:pt x="18" y="135"/>
                  </a:cubicBezTo>
                  <a:cubicBezTo>
                    <a:pt x="18" y="135"/>
                    <a:pt x="18" y="135"/>
                    <a:pt x="18" y="135"/>
                  </a:cubicBezTo>
                  <a:cubicBezTo>
                    <a:pt x="18" y="135"/>
                    <a:pt x="18" y="135"/>
                    <a:pt x="18" y="135"/>
                  </a:cubicBezTo>
                  <a:cubicBezTo>
                    <a:pt x="18" y="135"/>
                    <a:pt x="18" y="135"/>
                    <a:pt x="18" y="135"/>
                  </a:cubicBezTo>
                  <a:cubicBezTo>
                    <a:pt x="19" y="132"/>
                    <a:pt x="21" y="129"/>
                    <a:pt x="24" y="127"/>
                  </a:cubicBezTo>
                  <a:cubicBezTo>
                    <a:pt x="24" y="127"/>
                    <a:pt x="24" y="127"/>
                    <a:pt x="24" y="127"/>
                  </a:cubicBezTo>
                  <a:cubicBezTo>
                    <a:pt x="24" y="126"/>
                    <a:pt x="24" y="125"/>
                    <a:pt x="25" y="123"/>
                  </a:cubicBezTo>
                  <a:moveTo>
                    <a:pt x="0" y="121"/>
                  </a:moveTo>
                  <a:cubicBezTo>
                    <a:pt x="0" y="122"/>
                    <a:pt x="0" y="122"/>
                    <a:pt x="0" y="122"/>
                  </a:cubicBezTo>
                  <a:cubicBezTo>
                    <a:pt x="1" y="123"/>
                    <a:pt x="1" y="124"/>
                    <a:pt x="2" y="126"/>
                  </a:cubicBezTo>
                  <a:cubicBezTo>
                    <a:pt x="2" y="124"/>
                    <a:pt x="1" y="123"/>
                    <a:pt x="0" y="121"/>
                  </a:cubicBezTo>
                  <a:moveTo>
                    <a:pt x="47" y="0"/>
                  </a:moveTo>
                  <a:cubicBezTo>
                    <a:pt x="46" y="0"/>
                    <a:pt x="45" y="0"/>
                    <a:pt x="44" y="0"/>
                  </a:cubicBezTo>
                  <a:cubicBezTo>
                    <a:pt x="40" y="1"/>
                    <a:pt x="36" y="2"/>
                    <a:pt x="33" y="2"/>
                  </a:cubicBezTo>
                  <a:cubicBezTo>
                    <a:pt x="31" y="2"/>
                    <a:pt x="30" y="2"/>
                    <a:pt x="28" y="2"/>
                  </a:cubicBezTo>
                  <a:cubicBezTo>
                    <a:pt x="26" y="1"/>
                    <a:pt x="25" y="1"/>
                    <a:pt x="23" y="0"/>
                  </a:cubicBezTo>
                  <a:cubicBezTo>
                    <a:pt x="23" y="5"/>
                    <a:pt x="23" y="11"/>
                    <a:pt x="22" y="16"/>
                  </a:cubicBezTo>
                  <a:cubicBezTo>
                    <a:pt x="20" y="40"/>
                    <a:pt x="16" y="65"/>
                    <a:pt x="10" y="89"/>
                  </a:cubicBezTo>
                  <a:cubicBezTo>
                    <a:pt x="11" y="88"/>
                    <a:pt x="12" y="87"/>
                    <a:pt x="12" y="86"/>
                  </a:cubicBezTo>
                  <a:cubicBezTo>
                    <a:pt x="12" y="86"/>
                    <a:pt x="12" y="86"/>
                    <a:pt x="12" y="86"/>
                  </a:cubicBezTo>
                  <a:cubicBezTo>
                    <a:pt x="14" y="76"/>
                    <a:pt x="16" y="66"/>
                    <a:pt x="18" y="58"/>
                  </a:cubicBezTo>
                  <a:cubicBezTo>
                    <a:pt x="21" y="49"/>
                    <a:pt x="24" y="41"/>
                    <a:pt x="26" y="37"/>
                  </a:cubicBezTo>
                  <a:cubicBezTo>
                    <a:pt x="27" y="34"/>
                    <a:pt x="28" y="32"/>
                    <a:pt x="28" y="31"/>
                  </a:cubicBezTo>
                  <a:cubicBezTo>
                    <a:pt x="29" y="31"/>
                    <a:pt x="29" y="30"/>
                    <a:pt x="29" y="30"/>
                  </a:cubicBezTo>
                  <a:cubicBezTo>
                    <a:pt x="29" y="30"/>
                    <a:pt x="29" y="30"/>
                    <a:pt x="29" y="30"/>
                  </a:cubicBezTo>
                  <a:cubicBezTo>
                    <a:pt x="29" y="30"/>
                    <a:pt x="29" y="30"/>
                    <a:pt x="29" y="30"/>
                  </a:cubicBezTo>
                  <a:cubicBezTo>
                    <a:pt x="28" y="31"/>
                    <a:pt x="27" y="34"/>
                    <a:pt x="26" y="37"/>
                  </a:cubicBezTo>
                  <a:cubicBezTo>
                    <a:pt x="24" y="42"/>
                    <a:pt x="21" y="49"/>
                    <a:pt x="19" y="58"/>
                  </a:cubicBezTo>
                  <a:cubicBezTo>
                    <a:pt x="18" y="63"/>
                    <a:pt x="17" y="67"/>
                    <a:pt x="16" y="73"/>
                  </a:cubicBezTo>
                  <a:cubicBezTo>
                    <a:pt x="15" y="77"/>
                    <a:pt x="15" y="80"/>
                    <a:pt x="14" y="85"/>
                  </a:cubicBezTo>
                  <a:cubicBezTo>
                    <a:pt x="14" y="85"/>
                    <a:pt x="14" y="85"/>
                    <a:pt x="14" y="85"/>
                  </a:cubicBezTo>
                  <a:cubicBezTo>
                    <a:pt x="14" y="85"/>
                    <a:pt x="14" y="85"/>
                    <a:pt x="14" y="85"/>
                  </a:cubicBezTo>
                  <a:cubicBezTo>
                    <a:pt x="15" y="84"/>
                    <a:pt x="16" y="83"/>
                    <a:pt x="17" y="83"/>
                  </a:cubicBezTo>
                  <a:cubicBezTo>
                    <a:pt x="17" y="83"/>
                    <a:pt x="17" y="83"/>
                    <a:pt x="17" y="83"/>
                  </a:cubicBezTo>
                  <a:cubicBezTo>
                    <a:pt x="17" y="83"/>
                    <a:pt x="17" y="83"/>
                    <a:pt x="17" y="83"/>
                  </a:cubicBezTo>
                  <a:cubicBezTo>
                    <a:pt x="18" y="80"/>
                    <a:pt x="18" y="78"/>
                    <a:pt x="19" y="76"/>
                  </a:cubicBezTo>
                  <a:cubicBezTo>
                    <a:pt x="20" y="72"/>
                    <a:pt x="21" y="68"/>
                    <a:pt x="22" y="65"/>
                  </a:cubicBezTo>
                  <a:cubicBezTo>
                    <a:pt x="23" y="61"/>
                    <a:pt x="24" y="58"/>
                    <a:pt x="25" y="55"/>
                  </a:cubicBezTo>
                  <a:cubicBezTo>
                    <a:pt x="27" y="48"/>
                    <a:pt x="29" y="43"/>
                    <a:pt x="31" y="40"/>
                  </a:cubicBezTo>
                  <a:cubicBezTo>
                    <a:pt x="32" y="38"/>
                    <a:pt x="33" y="37"/>
                    <a:pt x="34" y="36"/>
                  </a:cubicBezTo>
                  <a:cubicBezTo>
                    <a:pt x="34" y="36"/>
                    <a:pt x="34" y="36"/>
                    <a:pt x="35" y="35"/>
                  </a:cubicBezTo>
                  <a:cubicBezTo>
                    <a:pt x="34" y="36"/>
                    <a:pt x="34" y="36"/>
                    <a:pt x="34" y="36"/>
                  </a:cubicBezTo>
                  <a:cubicBezTo>
                    <a:pt x="33" y="37"/>
                    <a:pt x="33" y="38"/>
                    <a:pt x="32" y="40"/>
                  </a:cubicBezTo>
                  <a:cubicBezTo>
                    <a:pt x="30" y="43"/>
                    <a:pt x="28" y="49"/>
                    <a:pt x="26" y="55"/>
                  </a:cubicBezTo>
                  <a:cubicBezTo>
                    <a:pt x="25" y="58"/>
                    <a:pt x="24" y="62"/>
                    <a:pt x="23" y="65"/>
                  </a:cubicBezTo>
                  <a:cubicBezTo>
                    <a:pt x="22" y="69"/>
                    <a:pt x="22" y="73"/>
                    <a:pt x="21" y="77"/>
                  </a:cubicBezTo>
                  <a:cubicBezTo>
                    <a:pt x="20" y="78"/>
                    <a:pt x="20" y="80"/>
                    <a:pt x="19" y="82"/>
                  </a:cubicBezTo>
                  <a:cubicBezTo>
                    <a:pt x="19" y="82"/>
                    <a:pt x="19" y="82"/>
                    <a:pt x="19" y="82"/>
                  </a:cubicBezTo>
                  <a:cubicBezTo>
                    <a:pt x="19" y="82"/>
                    <a:pt x="19" y="82"/>
                    <a:pt x="19" y="82"/>
                  </a:cubicBezTo>
                  <a:cubicBezTo>
                    <a:pt x="20" y="82"/>
                    <a:pt x="20" y="82"/>
                    <a:pt x="20" y="82"/>
                  </a:cubicBezTo>
                  <a:cubicBezTo>
                    <a:pt x="22" y="82"/>
                    <a:pt x="23" y="85"/>
                    <a:pt x="24" y="88"/>
                  </a:cubicBezTo>
                  <a:cubicBezTo>
                    <a:pt x="24" y="89"/>
                    <a:pt x="24" y="90"/>
                    <a:pt x="24" y="91"/>
                  </a:cubicBezTo>
                  <a:cubicBezTo>
                    <a:pt x="24" y="91"/>
                    <a:pt x="24" y="91"/>
                    <a:pt x="24" y="91"/>
                  </a:cubicBezTo>
                  <a:cubicBezTo>
                    <a:pt x="24" y="91"/>
                    <a:pt x="24" y="91"/>
                    <a:pt x="24" y="91"/>
                  </a:cubicBezTo>
                  <a:cubicBezTo>
                    <a:pt x="24" y="91"/>
                    <a:pt x="24" y="91"/>
                    <a:pt x="24" y="91"/>
                  </a:cubicBezTo>
                  <a:cubicBezTo>
                    <a:pt x="25" y="87"/>
                    <a:pt x="26" y="84"/>
                    <a:pt x="27" y="80"/>
                  </a:cubicBezTo>
                  <a:cubicBezTo>
                    <a:pt x="29" y="75"/>
                    <a:pt x="30" y="70"/>
                    <a:pt x="32" y="65"/>
                  </a:cubicBezTo>
                  <a:cubicBezTo>
                    <a:pt x="33" y="60"/>
                    <a:pt x="34" y="55"/>
                    <a:pt x="35" y="50"/>
                  </a:cubicBezTo>
                  <a:cubicBezTo>
                    <a:pt x="36" y="46"/>
                    <a:pt x="37" y="42"/>
                    <a:pt x="37" y="38"/>
                  </a:cubicBezTo>
                  <a:cubicBezTo>
                    <a:pt x="38" y="35"/>
                    <a:pt x="38" y="32"/>
                    <a:pt x="39" y="29"/>
                  </a:cubicBezTo>
                  <a:cubicBezTo>
                    <a:pt x="39" y="26"/>
                    <a:pt x="39" y="24"/>
                    <a:pt x="39" y="23"/>
                  </a:cubicBezTo>
                  <a:cubicBezTo>
                    <a:pt x="40" y="22"/>
                    <a:pt x="40" y="22"/>
                    <a:pt x="40" y="21"/>
                  </a:cubicBezTo>
                  <a:cubicBezTo>
                    <a:pt x="40" y="22"/>
                    <a:pt x="40" y="22"/>
                    <a:pt x="40" y="23"/>
                  </a:cubicBezTo>
                  <a:cubicBezTo>
                    <a:pt x="39" y="24"/>
                    <a:pt x="39" y="26"/>
                    <a:pt x="39" y="29"/>
                  </a:cubicBezTo>
                  <a:cubicBezTo>
                    <a:pt x="39" y="32"/>
                    <a:pt x="39" y="35"/>
                    <a:pt x="38" y="38"/>
                  </a:cubicBezTo>
                  <a:cubicBezTo>
                    <a:pt x="38" y="42"/>
                    <a:pt x="37" y="46"/>
                    <a:pt x="36" y="51"/>
                  </a:cubicBezTo>
                  <a:cubicBezTo>
                    <a:pt x="34" y="60"/>
                    <a:pt x="32" y="70"/>
                    <a:pt x="29" y="81"/>
                  </a:cubicBezTo>
                  <a:cubicBezTo>
                    <a:pt x="28" y="85"/>
                    <a:pt x="26" y="90"/>
                    <a:pt x="25" y="95"/>
                  </a:cubicBezTo>
                  <a:cubicBezTo>
                    <a:pt x="25" y="95"/>
                    <a:pt x="25" y="95"/>
                    <a:pt x="25" y="95"/>
                  </a:cubicBezTo>
                  <a:cubicBezTo>
                    <a:pt x="25" y="95"/>
                    <a:pt x="25" y="95"/>
                    <a:pt x="25" y="95"/>
                  </a:cubicBezTo>
                  <a:cubicBezTo>
                    <a:pt x="25" y="95"/>
                    <a:pt x="26" y="96"/>
                    <a:pt x="26" y="96"/>
                  </a:cubicBezTo>
                  <a:cubicBezTo>
                    <a:pt x="27" y="97"/>
                    <a:pt x="27" y="97"/>
                    <a:pt x="28" y="97"/>
                  </a:cubicBezTo>
                  <a:cubicBezTo>
                    <a:pt x="30" y="97"/>
                    <a:pt x="31" y="97"/>
                    <a:pt x="32" y="96"/>
                  </a:cubicBezTo>
                  <a:cubicBezTo>
                    <a:pt x="32" y="96"/>
                    <a:pt x="32" y="96"/>
                    <a:pt x="32" y="96"/>
                  </a:cubicBezTo>
                  <a:cubicBezTo>
                    <a:pt x="32" y="95"/>
                    <a:pt x="33" y="95"/>
                    <a:pt x="33" y="94"/>
                  </a:cubicBezTo>
                  <a:cubicBezTo>
                    <a:pt x="33" y="94"/>
                    <a:pt x="33" y="94"/>
                    <a:pt x="33" y="94"/>
                  </a:cubicBezTo>
                  <a:cubicBezTo>
                    <a:pt x="40" y="69"/>
                    <a:pt x="44" y="43"/>
                    <a:pt x="46" y="18"/>
                  </a:cubicBezTo>
                  <a:cubicBezTo>
                    <a:pt x="47" y="12"/>
                    <a:pt x="47" y="6"/>
                    <a:pt x="47" y="0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47" y="0"/>
                    <a:pt x="47" y="0"/>
                    <a:pt x="47" y="0"/>
                  </a:cubicBezTo>
                </a:path>
              </a:pathLst>
            </a:custGeom>
            <a:solidFill>
              <a:srgbClr val="BFC4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9" name="Freeform 570"/>
            <p:cNvSpPr>
              <a:spLocks noEditPoints="1"/>
            </p:cNvSpPr>
            <p:nvPr/>
          </p:nvSpPr>
          <p:spPr bwMode="auto">
            <a:xfrm>
              <a:off x="1784350" y="7453313"/>
              <a:ext cx="119063" cy="252413"/>
            </a:xfrm>
            <a:custGeom>
              <a:avLst/>
              <a:gdLst>
                <a:gd name="T0" fmla="*/ 18 w 32"/>
                <a:gd name="T1" fmla="*/ 43 h 67"/>
                <a:gd name="T2" fmla="*/ 10 w 32"/>
                <a:gd name="T3" fmla="*/ 64 h 67"/>
                <a:gd name="T4" fmla="*/ 10 w 32"/>
                <a:gd name="T5" fmla="*/ 66 h 67"/>
                <a:gd name="T6" fmla="*/ 11 w 32"/>
                <a:gd name="T7" fmla="*/ 66 h 67"/>
                <a:gd name="T8" fmla="*/ 12 w 32"/>
                <a:gd name="T9" fmla="*/ 64 h 67"/>
                <a:gd name="T10" fmla="*/ 13 w 32"/>
                <a:gd name="T11" fmla="*/ 63 h 67"/>
                <a:gd name="T12" fmla="*/ 14 w 32"/>
                <a:gd name="T13" fmla="*/ 61 h 67"/>
                <a:gd name="T14" fmla="*/ 16 w 32"/>
                <a:gd name="T15" fmla="*/ 58 h 67"/>
                <a:gd name="T16" fmla="*/ 17 w 32"/>
                <a:gd name="T17" fmla="*/ 55 h 67"/>
                <a:gd name="T18" fmla="*/ 18 w 32"/>
                <a:gd name="T19" fmla="*/ 53 h 67"/>
                <a:gd name="T20" fmla="*/ 18 w 32"/>
                <a:gd name="T21" fmla="*/ 53 h 67"/>
                <a:gd name="T22" fmla="*/ 18 w 32"/>
                <a:gd name="T23" fmla="*/ 52 h 67"/>
                <a:gd name="T24" fmla="*/ 18 w 32"/>
                <a:gd name="T25" fmla="*/ 52 h 67"/>
                <a:gd name="T26" fmla="*/ 18 w 32"/>
                <a:gd name="T27" fmla="*/ 54 h 67"/>
                <a:gd name="T28" fmla="*/ 16 w 32"/>
                <a:gd name="T29" fmla="*/ 58 h 67"/>
                <a:gd name="T30" fmla="*/ 14 w 32"/>
                <a:gd name="T31" fmla="*/ 61 h 67"/>
                <a:gd name="T32" fmla="*/ 20 w 32"/>
                <a:gd name="T33" fmla="*/ 41 h 67"/>
                <a:gd name="T34" fmla="*/ 0 w 32"/>
                <a:gd name="T35" fmla="*/ 39 h 67"/>
                <a:gd name="T36" fmla="*/ 2 w 32"/>
                <a:gd name="T37" fmla="*/ 44 h 67"/>
                <a:gd name="T38" fmla="*/ 4 w 32"/>
                <a:gd name="T39" fmla="*/ 53 h 67"/>
                <a:gd name="T40" fmla="*/ 3 w 32"/>
                <a:gd name="T41" fmla="*/ 45 h 67"/>
                <a:gd name="T42" fmla="*/ 0 w 32"/>
                <a:gd name="T43" fmla="*/ 39 h 67"/>
                <a:gd name="T44" fmla="*/ 2 w 32"/>
                <a:gd name="T45" fmla="*/ 35 h 67"/>
                <a:gd name="T46" fmla="*/ 4 w 32"/>
                <a:gd name="T47" fmla="*/ 40 h 67"/>
                <a:gd name="T48" fmla="*/ 3 w 32"/>
                <a:gd name="T49" fmla="*/ 33 h 67"/>
                <a:gd name="T50" fmla="*/ 29 w 32"/>
                <a:gd name="T51" fmla="*/ 26 h 67"/>
                <a:gd name="T52" fmla="*/ 21 w 32"/>
                <a:gd name="T53" fmla="*/ 44 h 67"/>
                <a:gd name="T54" fmla="*/ 19 w 32"/>
                <a:gd name="T55" fmla="*/ 49 h 67"/>
                <a:gd name="T56" fmla="*/ 19 w 32"/>
                <a:gd name="T57" fmla="*/ 49 h 67"/>
                <a:gd name="T58" fmla="*/ 25 w 32"/>
                <a:gd name="T59" fmla="*/ 41 h 67"/>
                <a:gd name="T60" fmla="*/ 29 w 32"/>
                <a:gd name="T61" fmla="*/ 26 h 67"/>
                <a:gd name="T62" fmla="*/ 19 w 32"/>
                <a:gd name="T63" fmla="*/ 33 h 67"/>
                <a:gd name="T64" fmla="*/ 17 w 32"/>
                <a:gd name="T65" fmla="*/ 42 h 67"/>
                <a:gd name="T66" fmla="*/ 29 w 32"/>
                <a:gd name="T67" fmla="*/ 19 h 67"/>
                <a:gd name="T68" fmla="*/ 28 w 32"/>
                <a:gd name="T69" fmla="*/ 15 h 67"/>
                <a:gd name="T70" fmla="*/ 25 w 32"/>
                <a:gd name="T71" fmla="*/ 13 h 67"/>
                <a:gd name="T72" fmla="*/ 12 w 32"/>
                <a:gd name="T73" fmla="*/ 4 h 67"/>
                <a:gd name="T74" fmla="*/ 5 w 32"/>
                <a:gd name="T75" fmla="*/ 24 h 67"/>
                <a:gd name="T76" fmla="*/ 6 w 32"/>
                <a:gd name="T77" fmla="*/ 46 h 67"/>
                <a:gd name="T78" fmla="*/ 6 w 32"/>
                <a:gd name="T79" fmla="*/ 54 h 67"/>
                <a:gd name="T80" fmla="*/ 5 w 32"/>
                <a:gd name="T81" fmla="*/ 62 h 67"/>
                <a:gd name="T82" fmla="*/ 5 w 32"/>
                <a:gd name="T83" fmla="*/ 62 h 67"/>
                <a:gd name="T84" fmla="*/ 6 w 32"/>
                <a:gd name="T85" fmla="*/ 62 h 67"/>
                <a:gd name="T86" fmla="*/ 7 w 32"/>
                <a:gd name="T87" fmla="*/ 64 h 67"/>
                <a:gd name="T88" fmla="*/ 7 w 32"/>
                <a:gd name="T89" fmla="*/ 65 h 67"/>
                <a:gd name="T90" fmla="*/ 9 w 32"/>
                <a:gd name="T91" fmla="*/ 66 h 67"/>
                <a:gd name="T92" fmla="*/ 10 w 32"/>
                <a:gd name="T93" fmla="*/ 66 h 67"/>
                <a:gd name="T94" fmla="*/ 9 w 32"/>
                <a:gd name="T95" fmla="*/ 67 h 67"/>
                <a:gd name="T96" fmla="*/ 8 w 32"/>
                <a:gd name="T97" fmla="*/ 66 h 67"/>
                <a:gd name="T98" fmla="*/ 9 w 32"/>
                <a:gd name="T99" fmla="*/ 46 h 67"/>
                <a:gd name="T100" fmla="*/ 12 w 32"/>
                <a:gd name="T101" fmla="*/ 7 h 67"/>
                <a:gd name="T102" fmla="*/ 17 w 32"/>
                <a:gd name="T103" fmla="*/ 1 h 67"/>
                <a:gd name="T104" fmla="*/ 14 w 32"/>
                <a:gd name="T105" fmla="*/ 3 h 67"/>
                <a:gd name="T106" fmla="*/ 14 w 32"/>
                <a:gd name="T107" fmla="*/ 7 h 67"/>
                <a:gd name="T108" fmla="*/ 16 w 32"/>
                <a:gd name="T109" fmla="*/ 7 h 67"/>
                <a:gd name="T110" fmla="*/ 20 w 32"/>
                <a:gd name="T111" fmla="*/ 0 h 67"/>
                <a:gd name="T112" fmla="*/ 19 w 32"/>
                <a:gd name="T113" fmla="*/ 0 h 67"/>
                <a:gd name="T114" fmla="*/ 15 w 32"/>
                <a:gd name="T115" fmla="*/ 20 h 67"/>
                <a:gd name="T116" fmla="*/ 12 w 32"/>
                <a:gd name="T117" fmla="*/ 39 h 67"/>
                <a:gd name="T118" fmla="*/ 11 w 32"/>
                <a:gd name="T119" fmla="*/ 52 h 67"/>
                <a:gd name="T120" fmla="*/ 24 w 32"/>
                <a:gd name="T121" fmla="*/ 9 h 67"/>
                <a:gd name="T122" fmla="*/ 24 w 32"/>
                <a:gd name="T123" fmla="*/ 6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2" h="67">
                  <a:moveTo>
                    <a:pt x="20" y="41"/>
                  </a:moveTo>
                  <a:cubicBezTo>
                    <a:pt x="19" y="42"/>
                    <a:pt x="19" y="43"/>
                    <a:pt x="18" y="43"/>
                  </a:cubicBezTo>
                  <a:cubicBezTo>
                    <a:pt x="15" y="51"/>
                    <a:pt x="12" y="57"/>
                    <a:pt x="10" y="64"/>
                  </a:cubicBezTo>
                  <a:cubicBezTo>
                    <a:pt x="10" y="64"/>
                    <a:pt x="10" y="64"/>
                    <a:pt x="10" y="64"/>
                  </a:cubicBezTo>
                  <a:cubicBezTo>
                    <a:pt x="10" y="65"/>
                    <a:pt x="10" y="66"/>
                    <a:pt x="10" y="66"/>
                  </a:cubicBezTo>
                  <a:cubicBezTo>
                    <a:pt x="10" y="66"/>
                    <a:pt x="10" y="66"/>
                    <a:pt x="10" y="66"/>
                  </a:cubicBezTo>
                  <a:cubicBezTo>
                    <a:pt x="10" y="66"/>
                    <a:pt x="10" y="66"/>
                    <a:pt x="10" y="66"/>
                  </a:cubicBezTo>
                  <a:cubicBezTo>
                    <a:pt x="11" y="66"/>
                    <a:pt x="11" y="66"/>
                    <a:pt x="11" y="66"/>
                  </a:cubicBezTo>
                  <a:cubicBezTo>
                    <a:pt x="11" y="65"/>
                    <a:pt x="12" y="65"/>
                    <a:pt x="12" y="64"/>
                  </a:cubicBezTo>
                  <a:cubicBezTo>
                    <a:pt x="12" y="64"/>
                    <a:pt x="12" y="64"/>
                    <a:pt x="12" y="64"/>
                  </a:cubicBezTo>
                  <a:cubicBezTo>
                    <a:pt x="12" y="64"/>
                    <a:pt x="12" y="64"/>
                    <a:pt x="12" y="64"/>
                  </a:cubicBezTo>
                  <a:cubicBezTo>
                    <a:pt x="13" y="64"/>
                    <a:pt x="13" y="63"/>
                    <a:pt x="13" y="63"/>
                  </a:cubicBezTo>
                  <a:cubicBezTo>
                    <a:pt x="13" y="62"/>
                    <a:pt x="14" y="62"/>
                    <a:pt x="14" y="61"/>
                  </a:cubicBezTo>
                  <a:cubicBezTo>
                    <a:pt x="14" y="61"/>
                    <a:pt x="14" y="61"/>
                    <a:pt x="14" y="61"/>
                  </a:cubicBezTo>
                  <a:cubicBezTo>
                    <a:pt x="15" y="60"/>
                    <a:pt x="15" y="59"/>
                    <a:pt x="16" y="58"/>
                  </a:cubicBezTo>
                  <a:cubicBezTo>
                    <a:pt x="16" y="58"/>
                    <a:pt x="16" y="58"/>
                    <a:pt x="16" y="58"/>
                  </a:cubicBezTo>
                  <a:cubicBezTo>
                    <a:pt x="16" y="57"/>
                    <a:pt x="17" y="56"/>
                    <a:pt x="17" y="55"/>
                  </a:cubicBezTo>
                  <a:cubicBezTo>
                    <a:pt x="17" y="55"/>
                    <a:pt x="17" y="55"/>
                    <a:pt x="17" y="55"/>
                  </a:cubicBezTo>
                  <a:cubicBezTo>
                    <a:pt x="17" y="55"/>
                    <a:pt x="17" y="55"/>
                    <a:pt x="17" y="55"/>
                  </a:cubicBezTo>
                  <a:cubicBezTo>
                    <a:pt x="17" y="54"/>
                    <a:pt x="18" y="54"/>
                    <a:pt x="18" y="53"/>
                  </a:cubicBezTo>
                  <a:cubicBezTo>
                    <a:pt x="18" y="53"/>
                    <a:pt x="18" y="53"/>
                    <a:pt x="18" y="53"/>
                  </a:cubicBezTo>
                  <a:cubicBezTo>
                    <a:pt x="18" y="53"/>
                    <a:pt x="18" y="53"/>
                    <a:pt x="18" y="53"/>
                  </a:cubicBezTo>
                  <a:cubicBezTo>
                    <a:pt x="18" y="53"/>
                    <a:pt x="18" y="52"/>
                    <a:pt x="18" y="52"/>
                  </a:cubicBezTo>
                  <a:cubicBezTo>
                    <a:pt x="18" y="52"/>
                    <a:pt x="18" y="52"/>
                    <a:pt x="18" y="52"/>
                  </a:cubicBezTo>
                  <a:cubicBezTo>
                    <a:pt x="18" y="52"/>
                    <a:pt x="18" y="52"/>
                    <a:pt x="18" y="52"/>
                  </a:cubicBezTo>
                  <a:cubicBezTo>
                    <a:pt x="18" y="52"/>
                    <a:pt x="18" y="52"/>
                    <a:pt x="18" y="52"/>
                  </a:cubicBezTo>
                  <a:cubicBezTo>
                    <a:pt x="18" y="52"/>
                    <a:pt x="18" y="52"/>
                    <a:pt x="18" y="52"/>
                  </a:cubicBezTo>
                  <a:cubicBezTo>
                    <a:pt x="18" y="52"/>
                    <a:pt x="18" y="53"/>
                    <a:pt x="18" y="54"/>
                  </a:cubicBezTo>
                  <a:cubicBezTo>
                    <a:pt x="17" y="54"/>
                    <a:pt x="17" y="54"/>
                    <a:pt x="17" y="55"/>
                  </a:cubicBezTo>
                  <a:cubicBezTo>
                    <a:pt x="16" y="56"/>
                    <a:pt x="16" y="57"/>
                    <a:pt x="16" y="58"/>
                  </a:cubicBezTo>
                  <a:cubicBezTo>
                    <a:pt x="15" y="59"/>
                    <a:pt x="15" y="60"/>
                    <a:pt x="14" y="61"/>
                  </a:cubicBezTo>
                  <a:cubicBezTo>
                    <a:pt x="14" y="61"/>
                    <a:pt x="14" y="61"/>
                    <a:pt x="14" y="61"/>
                  </a:cubicBezTo>
                  <a:cubicBezTo>
                    <a:pt x="15" y="56"/>
                    <a:pt x="17" y="49"/>
                    <a:pt x="19" y="43"/>
                  </a:cubicBezTo>
                  <a:cubicBezTo>
                    <a:pt x="19" y="42"/>
                    <a:pt x="19" y="42"/>
                    <a:pt x="20" y="41"/>
                  </a:cubicBezTo>
                  <a:moveTo>
                    <a:pt x="0" y="39"/>
                  </a:moveTo>
                  <a:cubicBezTo>
                    <a:pt x="0" y="39"/>
                    <a:pt x="0" y="39"/>
                    <a:pt x="0" y="39"/>
                  </a:cubicBezTo>
                  <a:cubicBezTo>
                    <a:pt x="1" y="41"/>
                    <a:pt x="2" y="42"/>
                    <a:pt x="2" y="44"/>
                  </a:cubicBezTo>
                  <a:cubicBezTo>
                    <a:pt x="2" y="44"/>
                    <a:pt x="2" y="44"/>
                    <a:pt x="2" y="44"/>
                  </a:cubicBezTo>
                  <a:cubicBezTo>
                    <a:pt x="2" y="44"/>
                    <a:pt x="2" y="45"/>
                    <a:pt x="3" y="45"/>
                  </a:cubicBezTo>
                  <a:cubicBezTo>
                    <a:pt x="3" y="48"/>
                    <a:pt x="4" y="50"/>
                    <a:pt x="4" y="53"/>
                  </a:cubicBezTo>
                  <a:cubicBezTo>
                    <a:pt x="4" y="51"/>
                    <a:pt x="4" y="49"/>
                    <a:pt x="4" y="47"/>
                  </a:cubicBezTo>
                  <a:cubicBezTo>
                    <a:pt x="3" y="46"/>
                    <a:pt x="3" y="46"/>
                    <a:pt x="3" y="45"/>
                  </a:cubicBezTo>
                  <a:cubicBezTo>
                    <a:pt x="2" y="43"/>
                    <a:pt x="2" y="42"/>
                    <a:pt x="1" y="40"/>
                  </a:cubicBezTo>
                  <a:cubicBezTo>
                    <a:pt x="1" y="40"/>
                    <a:pt x="1" y="39"/>
                    <a:pt x="0" y="39"/>
                  </a:cubicBezTo>
                  <a:moveTo>
                    <a:pt x="3" y="31"/>
                  </a:moveTo>
                  <a:cubicBezTo>
                    <a:pt x="2" y="32"/>
                    <a:pt x="2" y="34"/>
                    <a:pt x="2" y="35"/>
                  </a:cubicBezTo>
                  <a:cubicBezTo>
                    <a:pt x="2" y="36"/>
                    <a:pt x="3" y="37"/>
                    <a:pt x="3" y="39"/>
                  </a:cubicBezTo>
                  <a:cubicBezTo>
                    <a:pt x="3" y="39"/>
                    <a:pt x="3" y="40"/>
                    <a:pt x="4" y="40"/>
                  </a:cubicBezTo>
                  <a:cubicBezTo>
                    <a:pt x="4" y="38"/>
                    <a:pt x="4" y="36"/>
                    <a:pt x="3" y="34"/>
                  </a:cubicBezTo>
                  <a:cubicBezTo>
                    <a:pt x="3" y="33"/>
                    <a:pt x="3" y="33"/>
                    <a:pt x="3" y="33"/>
                  </a:cubicBezTo>
                  <a:cubicBezTo>
                    <a:pt x="3" y="32"/>
                    <a:pt x="3" y="32"/>
                    <a:pt x="3" y="31"/>
                  </a:cubicBezTo>
                  <a:moveTo>
                    <a:pt x="29" y="26"/>
                  </a:moveTo>
                  <a:cubicBezTo>
                    <a:pt x="28" y="28"/>
                    <a:pt x="27" y="30"/>
                    <a:pt x="26" y="32"/>
                  </a:cubicBezTo>
                  <a:cubicBezTo>
                    <a:pt x="24" y="36"/>
                    <a:pt x="22" y="40"/>
                    <a:pt x="21" y="44"/>
                  </a:cubicBezTo>
                  <a:cubicBezTo>
                    <a:pt x="20" y="45"/>
                    <a:pt x="19" y="47"/>
                    <a:pt x="19" y="49"/>
                  </a:cubicBezTo>
                  <a:cubicBezTo>
                    <a:pt x="19" y="49"/>
                    <a:pt x="19" y="49"/>
                    <a:pt x="19" y="49"/>
                  </a:cubicBezTo>
                  <a:cubicBezTo>
                    <a:pt x="19" y="49"/>
                    <a:pt x="19" y="49"/>
                    <a:pt x="19" y="49"/>
                  </a:cubicBezTo>
                  <a:cubicBezTo>
                    <a:pt x="19" y="49"/>
                    <a:pt x="19" y="49"/>
                    <a:pt x="19" y="49"/>
                  </a:cubicBezTo>
                  <a:cubicBezTo>
                    <a:pt x="20" y="47"/>
                    <a:pt x="21" y="45"/>
                    <a:pt x="23" y="43"/>
                  </a:cubicBezTo>
                  <a:cubicBezTo>
                    <a:pt x="24" y="43"/>
                    <a:pt x="24" y="42"/>
                    <a:pt x="25" y="41"/>
                  </a:cubicBezTo>
                  <a:cubicBezTo>
                    <a:pt x="25" y="41"/>
                    <a:pt x="25" y="41"/>
                    <a:pt x="25" y="41"/>
                  </a:cubicBezTo>
                  <a:cubicBezTo>
                    <a:pt x="26" y="36"/>
                    <a:pt x="28" y="31"/>
                    <a:pt x="29" y="26"/>
                  </a:cubicBezTo>
                  <a:moveTo>
                    <a:pt x="25" y="13"/>
                  </a:moveTo>
                  <a:cubicBezTo>
                    <a:pt x="23" y="20"/>
                    <a:pt x="21" y="26"/>
                    <a:pt x="19" y="33"/>
                  </a:cubicBezTo>
                  <a:cubicBezTo>
                    <a:pt x="18" y="37"/>
                    <a:pt x="17" y="41"/>
                    <a:pt x="16" y="45"/>
                  </a:cubicBezTo>
                  <a:cubicBezTo>
                    <a:pt x="16" y="44"/>
                    <a:pt x="16" y="43"/>
                    <a:pt x="17" y="42"/>
                  </a:cubicBezTo>
                  <a:cubicBezTo>
                    <a:pt x="18" y="38"/>
                    <a:pt x="20" y="34"/>
                    <a:pt x="22" y="31"/>
                  </a:cubicBezTo>
                  <a:cubicBezTo>
                    <a:pt x="25" y="27"/>
                    <a:pt x="27" y="23"/>
                    <a:pt x="29" y="19"/>
                  </a:cubicBezTo>
                  <a:cubicBezTo>
                    <a:pt x="30" y="17"/>
                    <a:pt x="31" y="16"/>
                    <a:pt x="32" y="14"/>
                  </a:cubicBezTo>
                  <a:cubicBezTo>
                    <a:pt x="31" y="15"/>
                    <a:pt x="30" y="15"/>
                    <a:pt x="28" y="15"/>
                  </a:cubicBezTo>
                  <a:cubicBezTo>
                    <a:pt x="27" y="15"/>
                    <a:pt x="27" y="15"/>
                    <a:pt x="26" y="14"/>
                  </a:cubicBezTo>
                  <a:cubicBezTo>
                    <a:pt x="26" y="14"/>
                    <a:pt x="25" y="13"/>
                    <a:pt x="25" y="13"/>
                  </a:cubicBezTo>
                  <a:cubicBezTo>
                    <a:pt x="25" y="13"/>
                    <a:pt x="25" y="13"/>
                    <a:pt x="25" y="13"/>
                  </a:cubicBezTo>
                  <a:moveTo>
                    <a:pt x="12" y="4"/>
                  </a:moveTo>
                  <a:cubicBezTo>
                    <a:pt x="12" y="5"/>
                    <a:pt x="11" y="6"/>
                    <a:pt x="10" y="7"/>
                  </a:cubicBezTo>
                  <a:cubicBezTo>
                    <a:pt x="8" y="12"/>
                    <a:pt x="7" y="18"/>
                    <a:pt x="5" y="24"/>
                  </a:cubicBezTo>
                  <a:cubicBezTo>
                    <a:pt x="5" y="27"/>
                    <a:pt x="5" y="30"/>
                    <a:pt x="6" y="33"/>
                  </a:cubicBezTo>
                  <a:cubicBezTo>
                    <a:pt x="6" y="37"/>
                    <a:pt x="6" y="41"/>
                    <a:pt x="6" y="46"/>
                  </a:cubicBezTo>
                  <a:cubicBezTo>
                    <a:pt x="6" y="48"/>
                    <a:pt x="6" y="51"/>
                    <a:pt x="6" y="54"/>
                  </a:cubicBezTo>
                  <a:cubicBezTo>
                    <a:pt x="6" y="54"/>
                    <a:pt x="6" y="54"/>
                    <a:pt x="6" y="54"/>
                  </a:cubicBezTo>
                  <a:cubicBezTo>
                    <a:pt x="6" y="56"/>
                    <a:pt x="6" y="59"/>
                    <a:pt x="5" y="61"/>
                  </a:cubicBezTo>
                  <a:cubicBezTo>
                    <a:pt x="5" y="62"/>
                    <a:pt x="5" y="62"/>
                    <a:pt x="5" y="62"/>
                  </a:cubicBezTo>
                  <a:cubicBezTo>
                    <a:pt x="5" y="62"/>
                    <a:pt x="5" y="62"/>
                    <a:pt x="5" y="62"/>
                  </a:cubicBezTo>
                  <a:cubicBezTo>
                    <a:pt x="5" y="62"/>
                    <a:pt x="5" y="62"/>
                    <a:pt x="5" y="62"/>
                  </a:cubicBezTo>
                  <a:cubicBezTo>
                    <a:pt x="6" y="62"/>
                    <a:pt x="6" y="62"/>
                    <a:pt x="6" y="62"/>
                  </a:cubicBezTo>
                  <a:cubicBezTo>
                    <a:pt x="6" y="62"/>
                    <a:pt x="6" y="62"/>
                    <a:pt x="6" y="62"/>
                  </a:cubicBezTo>
                  <a:cubicBezTo>
                    <a:pt x="6" y="63"/>
                    <a:pt x="6" y="64"/>
                    <a:pt x="7" y="64"/>
                  </a:cubicBezTo>
                  <a:cubicBezTo>
                    <a:pt x="7" y="64"/>
                    <a:pt x="7" y="64"/>
                    <a:pt x="7" y="64"/>
                  </a:cubicBezTo>
                  <a:cubicBezTo>
                    <a:pt x="7" y="65"/>
                    <a:pt x="7" y="65"/>
                    <a:pt x="7" y="65"/>
                  </a:cubicBezTo>
                  <a:cubicBezTo>
                    <a:pt x="7" y="65"/>
                    <a:pt x="7" y="65"/>
                    <a:pt x="7" y="65"/>
                  </a:cubicBezTo>
                  <a:cubicBezTo>
                    <a:pt x="8" y="66"/>
                    <a:pt x="8" y="66"/>
                    <a:pt x="8" y="66"/>
                  </a:cubicBezTo>
                  <a:cubicBezTo>
                    <a:pt x="9" y="66"/>
                    <a:pt x="9" y="66"/>
                    <a:pt x="9" y="66"/>
                  </a:cubicBezTo>
                  <a:cubicBezTo>
                    <a:pt x="9" y="67"/>
                    <a:pt x="9" y="67"/>
                    <a:pt x="9" y="67"/>
                  </a:cubicBezTo>
                  <a:cubicBezTo>
                    <a:pt x="10" y="67"/>
                    <a:pt x="10" y="66"/>
                    <a:pt x="10" y="66"/>
                  </a:cubicBezTo>
                  <a:cubicBezTo>
                    <a:pt x="10" y="66"/>
                    <a:pt x="10" y="66"/>
                    <a:pt x="10" y="66"/>
                  </a:cubicBezTo>
                  <a:cubicBezTo>
                    <a:pt x="10" y="66"/>
                    <a:pt x="10" y="67"/>
                    <a:pt x="9" y="67"/>
                  </a:cubicBezTo>
                  <a:cubicBezTo>
                    <a:pt x="9" y="67"/>
                    <a:pt x="9" y="67"/>
                    <a:pt x="9" y="66"/>
                  </a:cubicBezTo>
                  <a:cubicBezTo>
                    <a:pt x="8" y="66"/>
                    <a:pt x="8" y="66"/>
                    <a:pt x="8" y="66"/>
                  </a:cubicBezTo>
                  <a:cubicBezTo>
                    <a:pt x="8" y="66"/>
                    <a:pt x="8" y="66"/>
                    <a:pt x="7" y="65"/>
                  </a:cubicBezTo>
                  <a:cubicBezTo>
                    <a:pt x="8" y="60"/>
                    <a:pt x="8" y="53"/>
                    <a:pt x="9" y="46"/>
                  </a:cubicBezTo>
                  <a:cubicBezTo>
                    <a:pt x="9" y="44"/>
                    <a:pt x="10" y="43"/>
                    <a:pt x="10" y="42"/>
                  </a:cubicBezTo>
                  <a:cubicBezTo>
                    <a:pt x="10" y="30"/>
                    <a:pt x="11" y="18"/>
                    <a:pt x="12" y="7"/>
                  </a:cubicBezTo>
                  <a:cubicBezTo>
                    <a:pt x="12" y="6"/>
                    <a:pt x="12" y="5"/>
                    <a:pt x="12" y="4"/>
                  </a:cubicBezTo>
                  <a:moveTo>
                    <a:pt x="17" y="1"/>
                  </a:moveTo>
                  <a:cubicBezTo>
                    <a:pt x="17" y="1"/>
                    <a:pt x="17" y="1"/>
                    <a:pt x="17" y="1"/>
                  </a:cubicBezTo>
                  <a:cubicBezTo>
                    <a:pt x="16" y="1"/>
                    <a:pt x="15" y="2"/>
                    <a:pt x="14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4" y="4"/>
                    <a:pt x="14" y="6"/>
                    <a:pt x="14" y="7"/>
                  </a:cubicBezTo>
                  <a:cubicBezTo>
                    <a:pt x="14" y="11"/>
                    <a:pt x="13" y="15"/>
                    <a:pt x="13" y="20"/>
                  </a:cubicBezTo>
                  <a:cubicBezTo>
                    <a:pt x="14" y="15"/>
                    <a:pt x="15" y="11"/>
                    <a:pt x="16" y="7"/>
                  </a:cubicBezTo>
                  <a:cubicBezTo>
                    <a:pt x="16" y="5"/>
                    <a:pt x="17" y="3"/>
                    <a:pt x="17" y="1"/>
                  </a:cubicBezTo>
                  <a:moveTo>
                    <a:pt x="20" y="0"/>
                  </a:move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2"/>
                    <a:pt x="18" y="5"/>
                    <a:pt x="18" y="7"/>
                  </a:cubicBezTo>
                  <a:cubicBezTo>
                    <a:pt x="17" y="12"/>
                    <a:pt x="16" y="16"/>
                    <a:pt x="15" y="20"/>
                  </a:cubicBezTo>
                  <a:cubicBezTo>
                    <a:pt x="14" y="25"/>
                    <a:pt x="14" y="29"/>
                    <a:pt x="13" y="33"/>
                  </a:cubicBezTo>
                  <a:cubicBezTo>
                    <a:pt x="13" y="35"/>
                    <a:pt x="12" y="37"/>
                    <a:pt x="12" y="39"/>
                  </a:cubicBezTo>
                  <a:cubicBezTo>
                    <a:pt x="12" y="40"/>
                    <a:pt x="12" y="42"/>
                    <a:pt x="12" y="43"/>
                  </a:cubicBezTo>
                  <a:cubicBezTo>
                    <a:pt x="12" y="46"/>
                    <a:pt x="12" y="49"/>
                    <a:pt x="11" y="52"/>
                  </a:cubicBezTo>
                  <a:cubicBezTo>
                    <a:pt x="13" y="46"/>
                    <a:pt x="15" y="39"/>
                    <a:pt x="17" y="32"/>
                  </a:cubicBezTo>
                  <a:cubicBezTo>
                    <a:pt x="19" y="24"/>
                    <a:pt x="22" y="17"/>
                    <a:pt x="24" y="9"/>
                  </a:cubicBezTo>
                  <a:cubicBezTo>
                    <a:pt x="24" y="9"/>
                    <a:pt x="24" y="9"/>
                    <a:pt x="24" y="9"/>
                  </a:cubicBezTo>
                  <a:cubicBezTo>
                    <a:pt x="24" y="8"/>
                    <a:pt x="24" y="7"/>
                    <a:pt x="24" y="6"/>
                  </a:cubicBezTo>
                  <a:cubicBezTo>
                    <a:pt x="23" y="3"/>
                    <a:pt x="22" y="0"/>
                    <a:pt x="20" y="0"/>
                  </a:cubicBezTo>
                </a:path>
              </a:pathLst>
            </a:custGeom>
            <a:solidFill>
              <a:srgbClr val="1D7C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0" name="Freeform 571"/>
            <p:cNvSpPr>
              <a:spLocks noEditPoints="1"/>
            </p:cNvSpPr>
            <p:nvPr/>
          </p:nvSpPr>
          <p:spPr bwMode="auto">
            <a:xfrm>
              <a:off x="1820863" y="7224713"/>
              <a:ext cx="112713" cy="477838"/>
            </a:xfrm>
            <a:custGeom>
              <a:avLst/>
              <a:gdLst>
                <a:gd name="T0" fmla="*/ 0 w 30"/>
                <a:gd name="T1" fmla="*/ 127 h 127"/>
                <a:gd name="T2" fmla="*/ 0 w 30"/>
                <a:gd name="T3" fmla="*/ 127 h 127"/>
                <a:gd name="T4" fmla="*/ 0 w 30"/>
                <a:gd name="T5" fmla="*/ 127 h 127"/>
                <a:gd name="T6" fmla="*/ 0 w 30"/>
                <a:gd name="T7" fmla="*/ 127 h 127"/>
                <a:gd name="T8" fmla="*/ 0 w 30"/>
                <a:gd name="T9" fmla="*/ 127 h 127"/>
                <a:gd name="T10" fmla="*/ 9 w 30"/>
                <a:gd name="T11" fmla="*/ 110 h 127"/>
                <a:gd name="T12" fmla="*/ 9 w 30"/>
                <a:gd name="T13" fmla="*/ 110 h 127"/>
                <a:gd name="T14" fmla="*/ 8 w 30"/>
                <a:gd name="T15" fmla="*/ 113 h 127"/>
                <a:gd name="T16" fmla="*/ 9 w 30"/>
                <a:gd name="T17" fmla="*/ 110 h 127"/>
                <a:gd name="T18" fmla="*/ 23 w 30"/>
                <a:gd name="T19" fmla="*/ 73 h 127"/>
                <a:gd name="T20" fmla="*/ 22 w 30"/>
                <a:gd name="T21" fmla="*/ 75 h 127"/>
                <a:gd name="T22" fmla="*/ 22 w 30"/>
                <a:gd name="T23" fmla="*/ 75 h 127"/>
                <a:gd name="T24" fmla="*/ 22 w 30"/>
                <a:gd name="T25" fmla="*/ 75 h 127"/>
                <a:gd name="T26" fmla="*/ 23 w 30"/>
                <a:gd name="T27" fmla="*/ 75 h 127"/>
                <a:gd name="T28" fmla="*/ 23 w 30"/>
                <a:gd name="T29" fmla="*/ 75 h 127"/>
                <a:gd name="T30" fmla="*/ 23 w 30"/>
                <a:gd name="T31" fmla="*/ 73 h 127"/>
                <a:gd name="T32" fmla="*/ 25 w 30"/>
                <a:gd name="T33" fmla="*/ 14 h 127"/>
                <a:gd name="T34" fmla="*/ 24 w 30"/>
                <a:gd name="T35" fmla="*/ 15 h 127"/>
                <a:gd name="T36" fmla="*/ 21 w 30"/>
                <a:gd name="T37" fmla="*/ 19 h 127"/>
                <a:gd name="T38" fmla="*/ 15 w 30"/>
                <a:gd name="T39" fmla="*/ 34 h 127"/>
                <a:gd name="T40" fmla="*/ 12 w 30"/>
                <a:gd name="T41" fmla="*/ 44 h 127"/>
                <a:gd name="T42" fmla="*/ 9 w 30"/>
                <a:gd name="T43" fmla="*/ 55 h 127"/>
                <a:gd name="T44" fmla="*/ 7 w 30"/>
                <a:gd name="T45" fmla="*/ 62 h 127"/>
                <a:gd name="T46" fmla="*/ 7 w 30"/>
                <a:gd name="T47" fmla="*/ 62 h 127"/>
                <a:gd name="T48" fmla="*/ 9 w 30"/>
                <a:gd name="T49" fmla="*/ 61 h 127"/>
                <a:gd name="T50" fmla="*/ 9 w 30"/>
                <a:gd name="T51" fmla="*/ 61 h 127"/>
                <a:gd name="T52" fmla="*/ 11 w 30"/>
                <a:gd name="T53" fmla="*/ 56 h 127"/>
                <a:gd name="T54" fmla="*/ 13 w 30"/>
                <a:gd name="T55" fmla="*/ 44 h 127"/>
                <a:gd name="T56" fmla="*/ 16 w 30"/>
                <a:gd name="T57" fmla="*/ 34 h 127"/>
                <a:gd name="T58" fmla="*/ 22 w 30"/>
                <a:gd name="T59" fmla="*/ 19 h 127"/>
                <a:gd name="T60" fmla="*/ 24 w 30"/>
                <a:gd name="T61" fmla="*/ 15 h 127"/>
                <a:gd name="T62" fmla="*/ 25 w 30"/>
                <a:gd name="T63" fmla="*/ 14 h 127"/>
                <a:gd name="T64" fmla="*/ 19 w 30"/>
                <a:gd name="T65" fmla="*/ 9 h 127"/>
                <a:gd name="T66" fmla="*/ 18 w 30"/>
                <a:gd name="T67" fmla="*/ 10 h 127"/>
                <a:gd name="T68" fmla="*/ 16 w 30"/>
                <a:gd name="T69" fmla="*/ 16 h 127"/>
                <a:gd name="T70" fmla="*/ 8 w 30"/>
                <a:gd name="T71" fmla="*/ 37 h 127"/>
                <a:gd name="T72" fmla="*/ 2 w 30"/>
                <a:gd name="T73" fmla="*/ 65 h 127"/>
                <a:gd name="T74" fmla="*/ 2 w 30"/>
                <a:gd name="T75" fmla="*/ 65 h 127"/>
                <a:gd name="T76" fmla="*/ 2 w 30"/>
                <a:gd name="T77" fmla="*/ 65 h 127"/>
                <a:gd name="T78" fmla="*/ 4 w 30"/>
                <a:gd name="T79" fmla="*/ 64 h 127"/>
                <a:gd name="T80" fmla="*/ 4 w 30"/>
                <a:gd name="T81" fmla="*/ 64 h 127"/>
                <a:gd name="T82" fmla="*/ 6 w 30"/>
                <a:gd name="T83" fmla="*/ 52 h 127"/>
                <a:gd name="T84" fmla="*/ 9 w 30"/>
                <a:gd name="T85" fmla="*/ 37 h 127"/>
                <a:gd name="T86" fmla="*/ 16 w 30"/>
                <a:gd name="T87" fmla="*/ 16 h 127"/>
                <a:gd name="T88" fmla="*/ 19 w 30"/>
                <a:gd name="T89" fmla="*/ 9 h 127"/>
                <a:gd name="T90" fmla="*/ 30 w 30"/>
                <a:gd name="T91" fmla="*/ 0 h 127"/>
                <a:gd name="T92" fmla="*/ 29 w 30"/>
                <a:gd name="T93" fmla="*/ 2 h 127"/>
                <a:gd name="T94" fmla="*/ 29 w 30"/>
                <a:gd name="T95" fmla="*/ 8 h 127"/>
                <a:gd name="T96" fmla="*/ 27 w 30"/>
                <a:gd name="T97" fmla="*/ 17 h 127"/>
                <a:gd name="T98" fmla="*/ 25 w 30"/>
                <a:gd name="T99" fmla="*/ 29 h 127"/>
                <a:gd name="T100" fmla="*/ 22 w 30"/>
                <a:gd name="T101" fmla="*/ 44 h 127"/>
                <a:gd name="T102" fmla="*/ 17 w 30"/>
                <a:gd name="T103" fmla="*/ 59 h 127"/>
                <a:gd name="T104" fmla="*/ 14 w 30"/>
                <a:gd name="T105" fmla="*/ 70 h 127"/>
                <a:gd name="T106" fmla="*/ 14 w 30"/>
                <a:gd name="T107" fmla="*/ 70 h 127"/>
                <a:gd name="T108" fmla="*/ 14 w 30"/>
                <a:gd name="T109" fmla="*/ 70 h 127"/>
                <a:gd name="T110" fmla="*/ 15 w 30"/>
                <a:gd name="T111" fmla="*/ 74 h 127"/>
                <a:gd name="T112" fmla="*/ 15 w 30"/>
                <a:gd name="T113" fmla="*/ 74 h 127"/>
                <a:gd name="T114" fmla="*/ 19 w 30"/>
                <a:gd name="T115" fmla="*/ 60 h 127"/>
                <a:gd name="T116" fmla="*/ 26 w 30"/>
                <a:gd name="T117" fmla="*/ 30 h 127"/>
                <a:gd name="T118" fmla="*/ 28 w 30"/>
                <a:gd name="T119" fmla="*/ 17 h 127"/>
                <a:gd name="T120" fmla="*/ 29 w 30"/>
                <a:gd name="T121" fmla="*/ 8 h 127"/>
                <a:gd name="T122" fmla="*/ 30 w 30"/>
                <a:gd name="T123" fmla="*/ 2 h 127"/>
                <a:gd name="T124" fmla="*/ 30 w 30"/>
                <a:gd name="T125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0" h="127">
                  <a:moveTo>
                    <a:pt x="0" y="127"/>
                  </a:moveTo>
                  <a:cubicBezTo>
                    <a:pt x="0" y="127"/>
                    <a:pt x="0" y="127"/>
                    <a:pt x="0" y="127"/>
                  </a:cubicBezTo>
                  <a:cubicBezTo>
                    <a:pt x="0" y="127"/>
                    <a:pt x="0" y="127"/>
                    <a:pt x="0" y="127"/>
                  </a:cubicBezTo>
                  <a:cubicBezTo>
                    <a:pt x="0" y="127"/>
                    <a:pt x="0" y="127"/>
                    <a:pt x="0" y="127"/>
                  </a:cubicBezTo>
                  <a:cubicBezTo>
                    <a:pt x="0" y="127"/>
                    <a:pt x="0" y="127"/>
                    <a:pt x="0" y="127"/>
                  </a:cubicBezTo>
                  <a:moveTo>
                    <a:pt x="9" y="110"/>
                  </a:moveTo>
                  <a:cubicBezTo>
                    <a:pt x="9" y="110"/>
                    <a:pt x="9" y="110"/>
                    <a:pt x="9" y="110"/>
                  </a:cubicBezTo>
                  <a:cubicBezTo>
                    <a:pt x="8" y="111"/>
                    <a:pt x="8" y="112"/>
                    <a:pt x="8" y="113"/>
                  </a:cubicBezTo>
                  <a:cubicBezTo>
                    <a:pt x="8" y="112"/>
                    <a:pt x="9" y="111"/>
                    <a:pt x="9" y="110"/>
                  </a:cubicBezTo>
                  <a:moveTo>
                    <a:pt x="23" y="73"/>
                  </a:moveTo>
                  <a:cubicBezTo>
                    <a:pt x="23" y="74"/>
                    <a:pt x="22" y="74"/>
                    <a:pt x="22" y="75"/>
                  </a:cubicBezTo>
                  <a:cubicBezTo>
                    <a:pt x="22" y="75"/>
                    <a:pt x="22" y="75"/>
                    <a:pt x="22" y="75"/>
                  </a:cubicBezTo>
                  <a:cubicBezTo>
                    <a:pt x="22" y="75"/>
                    <a:pt x="22" y="75"/>
                    <a:pt x="22" y="75"/>
                  </a:cubicBezTo>
                  <a:cubicBezTo>
                    <a:pt x="23" y="75"/>
                    <a:pt x="23" y="75"/>
                    <a:pt x="23" y="75"/>
                  </a:cubicBezTo>
                  <a:cubicBezTo>
                    <a:pt x="23" y="75"/>
                    <a:pt x="23" y="75"/>
                    <a:pt x="23" y="75"/>
                  </a:cubicBezTo>
                  <a:cubicBezTo>
                    <a:pt x="23" y="74"/>
                    <a:pt x="23" y="74"/>
                    <a:pt x="23" y="73"/>
                  </a:cubicBezTo>
                  <a:moveTo>
                    <a:pt x="25" y="14"/>
                  </a:moveTo>
                  <a:cubicBezTo>
                    <a:pt x="24" y="15"/>
                    <a:pt x="24" y="15"/>
                    <a:pt x="24" y="15"/>
                  </a:cubicBezTo>
                  <a:cubicBezTo>
                    <a:pt x="23" y="16"/>
                    <a:pt x="22" y="17"/>
                    <a:pt x="21" y="19"/>
                  </a:cubicBezTo>
                  <a:cubicBezTo>
                    <a:pt x="19" y="22"/>
                    <a:pt x="17" y="27"/>
                    <a:pt x="15" y="34"/>
                  </a:cubicBezTo>
                  <a:cubicBezTo>
                    <a:pt x="14" y="37"/>
                    <a:pt x="13" y="40"/>
                    <a:pt x="12" y="44"/>
                  </a:cubicBezTo>
                  <a:cubicBezTo>
                    <a:pt x="11" y="47"/>
                    <a:pt x="10" y="51"/>
                    <a:pt x="9" y="55"/>
                  </a:cubicBezTo>
                  <a:cubicBezTo>
                    <a:pt x="8" y="57"/>
                    <a:pt x="8" y="59"/>
                    <a:pt x="7" y="62"/>
                  </a:cubicBezTo>
                  <a:cubicBezTo>
                    <a:pt x="7" y="62"/>
                    <a:pt x="7" y="62"/>
                    <a:pt x="7" y="62"/>
                  </a:cubicBezTo>
                  <a:cubicBezTo>
                    <a:pt x="8" y="61"/>
                    <a:pt x="9" y="61"/>
                    <a:pt x="9" y="61"/>
                  </a:cubicBezTo>
                  <a:cubicBezTo>
                    <a:pt x="9" y="61"/>
                    <a:pt x="9" y="61"/>
                    <a:pt x="9" y="61"/>
                  </a:cubicBezTo>
                  <a:cubicBezTo>
                    <a:pt x="10" y="59"/>
                    <a:pt x="10" y="57"/>
                    <a:pt x="11" y="56"/>
                  </a:cubicBezTo>
                  <a:cubicBezTo>
                    <a:pt x="12" y="52"/>
                    <a:pt x="12" y="48"/>
                    <a:pt x="13" y="44"/>
                  </a:cubicBezTo>
                  <a:cubicBezTo>
                    <a:pt x="14" y="41"/>
                    <a:pt x="15" y="37"/>
                    <a:pt x="16" y="34"/>
                  </a:cubicBezTo>
                  <a:cubicBezTo>
                    <a:pt x="18" y="28"/>
                    <a:pt x="20" y="22"/>
                    <a:pt x="22" y="19"/>
                  </a:cubicBezTo>
                  <a:cubicBezTo>
                    <a:pt x="23" y="17"/>
                    <a:pt x="23" y="16"/>
                    <a:pt x="24" y="15"/>
                  </a:cubicBezTo>
                  <a:cubicBezTo>
                    <a:pt x="24" y="15"/>
                    <a:pt x="24" y="15"/>
                    <a:pt x="25" y="14"/>
                  </a:cubicBezTo>
                  <a:moveTo>
                    <a:pt x="19" y="9"/>
                  </a:moveTo>
                  <a:cubicBezTo>
                    <a:pt x="19" y="9"/>
                    <a:pt x="19" y="10"/>
                    <a:pt x="18" y="10"/>
                  </a:cubicBezTo>
                  <a:cubicBezTo>
                    <a:pt x="18" y="11"/>
                    <a:pt x="17" y="13"/>
                    <a:pt x="16" y="16"/>
                  </a:cubicBezTo>
                  <a:cubicBezTo>
                    <a:pt x="14" y="20"/>
                    <a:pt x="11" y="28"/>
                    <a:pt x="8" y="37"/>
                  </a:cubicBezTo>
                  <a:cubicBezTo>
                    <a:pt x="6" y="45"/>
                    <a:pt x="4" y="55"/>
                    <a:pt x="2" y="65"/>
                  </a:cubicBezTo>
                  <a:cubicBezTo>
                    <a:pt x="2" y="65"/>
                    <a:pt x="2" y="65"/>
                    <a:pt x="2" y="65"/>
                  </a:cubicBezTo>
                  <a:cubicBezTo>
                    <a:pt x="2" y="65"/>
                    <a:pt x="2" y="65"/>
                    <a:pt x="2" y="65"/>
                  </a:cubicBezTo>
                  <a:cubicBezTo>
                    <a:pt x="3" y="65"/>
                    <a:pt x="4" y="64"/>
                    <a:pt x="4" y="64"/>
                  </a:cubicBezTo>
                  <a:cubicBezTo>
                    <a:pt x="4" y="64"/>
                    <a:pt x="4" y="64"/>
                    <a:pt x="4" y="64"/>
                  </a:cubicBezTo>
                  <a:cubicBezTo>
                    <a:pt x="5" y="59"/>
                    <a:pt x="5" y="56"/>
                    <a:pt x="6" y="52"/>
                  </a:cubicBezTo>
                  <a:cubicBezTo>
                    <a:pt x="7" y="46"/>
                    <a:pt x="8" y="42"/>
                    <a:pt x="9" y="37"/>
                  </a:cubicBezTo>
                  <a:cubicBezTo>
                    <a:pt x="11" y="28"/>
                    <a:pt x="14" y="21"/>
                    <a:pt x="16" y="16"/>
                  </a:cubicBezTo>
                  <a:cubicBezTo>
                    <a:pt x="17" y="13"/>
                    <a:pt x="18" y="10"/>
                    <a:pt x="19" y="9"/>
                  </a:cubicBezTo>
                  <a:moveTo>
                    <a:pt x="30" y="0"/>
                  </a:moveTo>
                  <a:cubicBezTo>
                    <a:pt x="30" y="1"/>
                    <a:pt x="30" y="1"/>
                    <a:pt x="29" y="2"/>
                  </a:cubicBezTo>
                  <a:cubicBezTo>
                    <a:pt x="29" y="3"/>
                    <a:pt x="29" y="5"/>
                    <a:pt x="29" y="8"/>
                  </a:cubicBezTo>
                  <a:cubicBezTo>
                    <a:pt x="28" y="11"/>
                    <a:pt x="28" y="14"/>
                    <a:pt x="27" y="17"/>
                  </a:cubicBezTo>
                  <a:cubicBezTo>
                    <a:pt x="27" y="21"/>
                    <a:pt x="26" y="25"/>
                    <a:pt x="25" y="29"/>
                  </a:cubicBezTo>
                  <a:cubicBezTo>
                    <a:pt x="24" y="34"/>
                    <a:pt x="23" y="39"/>
                    <a:pt x="22" y="44"/>
                  </a:cubicBezTo>
                  <a:cubicBezTo>
                    <a:pt x="20" y="49"/>
                    <a:pt x="19" y="54"/>
                    <a:pt x="17" y="59"/>
                  </a:cubicBezTo>
                  <a:cubicBezTo>
                    <a:pt x="16" y="63"/>
                    <a:pt x="15" y="66"/>
                    <a:pt x="14" y="70"/>
                  </a:cubicBezTo>
                  <a:cubicBezTo>
                    <a:pt x="14" y="70"/>
                    <a:pt x="14" y="70"/>
                    <a:pt x="14" y="70"/>
                  </a:cubicBezTo>
                  <a:cubicBezTo>
                    <a:pt x="14" y="70"/>
                    <a:pt x="14" y="70"/>
                    <a:pt x="14" y="70"/>
                  </a:cubicBezTo>
                  <a:cubicBezTo>
                    <a:pt x="14" y="72"/>
                    <a:pt x="15" y="73"/>
                    <a:pt x="15" y="74"/>
                  </a:cubicBezTo>
                  <a:cubicBezTo>
                    <a:pt x="15" y="74"/>
                    <a:pt x="15" y="74"/>
                    <a:pt x="15" y="74"/>
                  </a:cubicBezTo>
                  <a:cubicBezTo>
                    <a:pt x="16" y="69"/>
                    <a:pt x="18" y="64"/>
                    <a:pt x="19" y="60"/>
                  </a:cubicBezTo>
                  <a:cubicBezTo>
                    <a:pt x="22" y="49"/>
                    <a:pt x="24" y="39"/>
                    <a:pt x="26" y="30"/>
                  </a:cubicBezTo>
                  <a:cubicBezTo>
                    <a:pt x="27" y="25"/>
                    <a:pt x="28" y="21"/>
                    <a:pt x="28" y="17"/>
                  </a:cubicBezTo>
                  <a:cubicBezTo>
                    <a:pt x="29" y="14"/>
                    <a:pt x="29" y="11"/>
                    <a:pt x="29" y="8"/>
                  </a:cubicBezTo>
                  <a:cubicBezTo>
                    <a:pt x="29" y="5"/>
                    <a:pt x="29" y="3"/>
                    <a:pt x="30" y="2"/>
                  </a:cubicBezTo>
                  <a:cubicBezTo>
                    <a:pt x="30" y="1"/>
                    <a:pt x="30" y="1"/>
                    <a:pt x="30" y="0"/>
                  </a:cubicBezTo>
                </a:path>
              </a:pathLst>
            </a:custGeom>
            <a:solidFill>
              <a:srgbClr val="4A9D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1" name="Freeform 572"/>
            <p:cNvSpPr/>
            <p:nvPr/>
          </p:nvSpPr>
          <p:spPr bwMode="auto">
            <a:xfrm>
              <a:off x="1809750" y="7453313"/>
              <a:ext cx="98425" cy="252413"/>
            </a:xfrm>
            <a:custGeom>
              <a:avLst/>
              <a:gdLst>
                <a:gd name="T0" fmla="*/ 12 w 26"/>
                <a:gd name="T1" fmla="*/ 0 h 67"/>
                <a:gd name="T2" fmla="*/ 10 w 26"/>
                <a:gd name="T3" fmla="*/ 1 h 67"/>
                <a:gd name="T4" fmla="*/ 10 w 26"/>
                <a:gd name="T5" fmla="*/ 1 h 67"/>
                <a:gd name="T6" fmla="*/ 9 w 26"/>
                <a:gd name="T7" fmla="*/ 7 h 67"/>
                <a:gd name="T8" fmla="*/ 6 w 26"/>
                <a:gd name="T9" fmla="*/ 20 h 67"/>
                <a:gd name="T10" fmla="*/ 7 w 26"/>
                <a:gd name="T11" fmla="*/ 7 h 67"/>
                <a:gd name="T12" fmla="*/ 7 w 26"/>
                <a:gd name="T13" fmla="*/ 3 h 67"/>
                <a:gd name="T14" fmla="*/ 5 w 26"/>
                <a:gd name="T15" fmla="*/ 4 h 67"/>
                <a:gd name="T16" fmla="*/ 5 w 26"/>
                <a:gd name="T17" fmla="*/ 4 h 67"/>
                <a:gd name="T18" fmla="*/ 5 w 26"/>
                <a:gd name="T19" fmla="*/ 7 h 67"/>
                <a:gd name="T20" fmla="*/ 3 w 26"/>
                <a:gd name="T21" fmla="*/ 42 h 67"/>
                <a:gd name="T22" fmla="*/ 2 w 26"/>
                <a:gd name="T23" fmla="*/ 46 h 67"/>
                <a:gd name="T24" fmla="*/ 0 w 26"/>
                <a:gd name="T25" fmla="*/ 65 h 67"/>
                <a:gd name="T26" fmla="*/ 1 w 26"/>
                <a:gd name="T27" fmla="*/ 66 h 67"/>
                <a:gd name="T28" fmla="*/ 2 w 26"/>
                <a:gd name="T29" fmla="*/ 66 h 67"/>
                <a:gd name="T30" fmla="*/ 2 w 26"/>
                <a:gd name="T31" fmla="*/ 67 h 67"/>
                <a:gd name="T32" fmla="*/ 3 w 26"/>
                <a:gd name="T33" fmla="*/ 66 h 67"/>
                <a:gd name="T34" fmla="*/ 3 w 26"/>
                <a:gd name="T35" fmla="*/ 66 h 67"/>
                <a:gd name="T36" fmla="*/ 3 w 26"/>
                <a:gd name="T37" fmla="*/ 66 h 67"/>
                <a:gd name="T38" fmla="*/ 3 w 26"/>
                <a:gd name="T39" fmla="*/ 64 h 67"/>
                <a:gd name="T40" fmla="*/ 3 w 26"/>
                <a:gd name="T41" fmla="*/ 64 h 67"/>
                <a:gd name="T42" fmla="*/ 11 w 26"/>
                <a:gd name="T43" fmla="*/ 43 h 67"/>
                <a:gd name="T44" fmla="*/ 13 w 26"/>
                <a:gd name="T45" fmla="*/ 41 h 67"/>
                <a:gd name="T46" fmla="*/ 12 w 26"/>
                <a:gd name="T47" fmla="*/ 43 h 67"/>
                <a:gd name="T48" fmla="*/ 7 w 26"/>
                <a:gd name="T49" fmla="*/ 61 h 67"/>
                <a:gd name="T50" fmla="*/ 7 w 26"/>
                <a:gd name="T51" fmla="*/ 61 h 67"/>
                <a:gd name="T52" fmla="*/ 9 w 26"/>
                <a:gd name="T53" fmla="*/ 58 h 67"/>
                <a:gd name="T54" fmla="*/ 10 w 26"/>
                <a:gd name="T55" fmla="*/ 55 h 67"/>
                <a:gd name="T56" fmla="*/ 11 w 26"/>
                <a:gd name="T57" fmla="*/ 54 h 67"/>
                <a:gd name="T58" fmla="*/ 11 w 26"/>
                <a:gd name="T59" fmla="*/ 52 h 67"/>
                <a:gd name="T60" fmla="*/ 11 w 26"/>
                <a:gd name="T61" fmla="*/ 52 h 67"/>
                <a:gd name="T62" fmla="*/ 11 w 26"/>
                <a:gd name="T63" fmla="*/ 52 h 67"/>
                <a:gd name="T64" fmla="*/ 12 w 26"/>
                <a:gd name="T65" fmla="*/ 49 h 67"/>
                <a:gd name="T66" fmla="*/ 12 w 26"/>
                <a:gd name="T67" fmla="*/ 49 h 67"/>
                <a:gd name="T68" fmla="*/ 12 w 26"/>
                <a:gd name="T69" fmla="*/ 49 h 67"/>
                <a:gd name="T70" fmla="*/ 12 w 26"/>
                <a:gd name="T71" fmla="*/ 49 h 67"/>
                <a:gd name="T72" fmla="*/ 14 w 26"/>
                <a:gd name="T73" fmla="*/ 44 h 67"/>
                <a:gd name="T74" fmla="*/ 19 w 26"/>
                <a:gd name="T75" fmla="*/ 32 h 67"/>
                <a:gd name="T76" fmla="*/ 22 w 26"/>
                <a:gd name="T77" fmla="*/ 26 h 67"/>
                <a:gd name="T78" fmla="*/ 22 w 26"/>
                <a:gd name="T79" fmla="*/ 26 h 67"/>
                <a:gd name="T80" fmla="*/ 26 w 26"/>
                <a:gd name="T81" fmla="*/ 14 h 67"/>
                <a:gd name="T82" fmla="*/ 25 w 26"/>
                <a:gd name="T83" fmla="*/ 14 h 67"/>
                <a:gd name="T84" fmla="*/ 25 w 26"/>
                <a:gd name="T85" fmla="*/ 14 h 67"/>
                <a:gd name="T86" fmla="*/ 22 w 26"/>
                <a:gd name="T87" fmla="*/ 19 h 67"/>
                <a:gd name="T88" fmla="*/ 15 w 26"/>
                <a:gd name="T89" fmla="*/ 31 h 67"/>
                <a:gd name="T90" fmla="*/ 10 w 26"/>
                <a:gd name="T91" fmla="*/ 42 h 67"/>
                <a:gd name="T92" fmla="*/ 9 w 26"/>
                <a:gd name="T93" fmla="*/ 45 h 67"/>
                <a:gd name="T94" fmla="*/ 12 w 26"/>
                <a:gd name="T95" fmla="*/ 33 h 67"/>
                <a:gd name="T96" fmla="*/ 18 w 26"/>
                <a:gd name="T97" fmla="*/ 13 h 67"/>
                <a:gd name="T98" fmla="*/ 17 w 26"/>
                <a:gd name="T99" fmla="*/ 9 h 67"/>
                <a:gd name="T100" fmla="*/ 17 w 26"/>
                <a:gd name="T101" fmla="*/ 9 h 67"/>
                <a:gd name="T102" fmla="*/ 10 w 26"/>
                <a:gd name="T103" fmla="*/ 32 h 67"/>
                <a:gd name="T104" fmla="*/ 4 w 26"/>
                <a:gd name="T105" fmla="*/ 52 h 67"/>
                <a:gd name="T106" fmla="*/ 5 w 26"/>
                <a:gd name="T107" fmla="*/ 43 h 67"/>
                <a:gd name="T108" fmla="*/ 5 w 26"/>
                <a:gd name="T109" fmla="*/ 39 h 67"/>
                <a:gd name="T110" fmla="*/ 6 w 26"/>
                <a:gd name="T111" fmla="*/ 33 h 67"/>
                <a:gd name="T112" fmla="*/ 8 w 26"/>
                <a:gd name="T113" fmla="*/ 20 h 67"/>
                <a:gd name="T114" fmla="*/ 11 w 26"/>
                <a:gd name="T115" fmla="*/ 7 h 67"/>
                <a:gd name="T116" fmla="*/ 12 w 26"/>
                <a:gd name="T117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6" h="67">
                  <a:moveTo>
                    <a:pt x="12" y="0"/>
                  </a:moveTo>
                  <a:cubicBezTo>
                    <a:pt x="12" y="0"/>
                    <a:pt x="11" y="0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3"/>
                    <a:pt x="9" y="5"/>
                    <a:pt x="9" y="7"/>
                  </a:cubicBezTo>
                  <a:cubicBezTo>
                    <a:pt x="8" y="11"/>
                    <a:pt x="7" y="15"/>
                    <a:pt x="6" y="20"/>
                  </a:cubicBezTo>
                  <a:cubicBezTo>
                    <a:pt x="6" y="15"/>
                    <a:pt x="7" y="11"/>
                    <a:pt x="7" y="7"/>
                  </a:cubicBezTo>
                  <a:cubicBezTo>
                    <a:pt x="7" y="6"/>
                    <a:pt x="7" y="4"/>
                    <a:pt x="7" y="3"/>
                  </a:cubicBezTo>
                  <a:cubicBezTo>
                    <a:pt x="7" y="3"/>
                    <a:pt x="6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5"/>
                    <a:pt x="5" y="6"/>
                    <a:pt x="5" y="7"/>
                  </a:cubicBezTo>
                  <a:cubicBezTo>
                    <a:pt x="4" y="18"/>
                    <a:pt x="3" y="30"/>
                    <a:pt x="3" y="42"/>
                  </a:cubicBezTo>
                  <a:cubicBezTo>
                    <a:pt x="3" y="43"/>
                    <a:pt x="2" y="44"/>
                    <a:pt x="2" y="46"/>
                  </a:cubicBezTo>
                  <a:cubicBezTo>
                    <a:pt x="1" y="53"/>
                    <a:pt x="1" y="60"/>
                    <a:pt x="0" y="65"/>
                  </a:cubicBezTo>
                  <a:cubicBezTo>
                    <a:pt x="1" y="66"/>
                    <a:pt x="1" y="66"/>
                    <a:pt x="1" y="66"/>
                  </a:cubicBezTo>
                  <a:cubicBezTo>
                    <a:pt x="2" y="66"/>
                    <a:pt x="2" y="66"/>
                    <a:pt x="2" y="66"/>
                  </a:cubicBezTo>
                  <a:cubicBezTo>
                    <a:pt x="2" y="67"/>
                    <a:pt x="2" y="67"/>
                    <a:pt x="2" y="67"/>
                  </a:cubicBezTo>
                  <a:cubicBezTo>
                    <a:pt x="3" y="67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5"/>
                    <a:pt x="3" y="64"/>
                  </a:cubicBezTo>
                  <a:cubicBezTo>
                    <a:pt x="3" y="64"/>
                    <a:pt x="3" y="64"/>
                    <a:pt x="3" y="64"/>
                  </a:cubicBezTo>
                  <a:cubicBezTo>
                    <a:pt x="5" y="57"/>
                    <a:pt x="8" y="51"/>
                    <a:pt x="11" y="43"/>
                  </a:cubicBezTo>
                  <a:cubicBezTo>
                    <a:pt x="12" y="43"/>
                    <a:pt x="12" y="42"/>
                    <a:pt x="13" y="41"/>
                  </a:cubicBezTo>
                  <a:cubicBezTo>
                    <a:pt x="12" y="42"/>
                    <a:pt x="12" y="42"/>
                    <a:pt x="12" y="43"/>
                  </a:cubicBezTo>
                  <a:cubicBezTo>
                    <a:pt x="10" y="49"/>
                    <a:pt x="8" y="56"/>
                    <a:pt x="7" y="61"/>
                  </a:cubicBezTo>
                  <a:cubicBezTo>
                    <a:pt x="7" y="61"/>
                    <a:pt x="7" y="61"/>
                    <a:pt x="7" y="61"/>
                  </a:cubicBezTo>
                  <a:cubicBezTo>
                    <a:pt x="8" y="60"/>
                    <a:pt x="8" y="59"/>
                    <a:pt x="9" y="58"/>
                  </a:cubicBezTo>
                  <a:cubicBezTo>
                    <a:pt x="9" y="57"/>
                    <a:pt x="9" y="56"/>
                    <a:pt x="10" y="55"/>
                  </a:cubicBezTo>
                  <a:cubicBezTo>
                    <a:pt x="10" y="54"/>
                    <a:pt x="10" y="54"/>
                    <a:pt x="11" y="54"/>
                  </a:cubicBezTo>
                  <a:cubicBezTo>
                    <a:pt x="11" y="53"/>
                    <a:pt x="11" y="52"/>
                    <a:pt x="11" y="52"/>
                  </a:cubicBezTo>
                  <a:cubicBezTo>
                    <a:pt x="11" y="52"/>
                    <a:pt x="11" y="52"/>
                    <a:pt x="11" y="52"/>
                  </a:cubicBezTo>
                  <a:cubicBezTo>
                    <a:pt x="11" y="52"/>
                    <a:pt x="11" y="52"/>
                    <a:pt x="11" y="52"/>
                  </a:cubicBezTo>
                  <a:cubicBezTo>
                    <a:pt x="11" y="51"/>
                    <a:pt x="11" y="50"/>
                    <a:pt x="12" y="49"/>
                  </a:cubicBezTo>
                  <a:cubicBezTo>
                    <a:pt x="12" y="49"/>
                    <a:pt x="12" y="49"/>
                    <a:pt x="12" y="49"/>
                  </a:cubicBezTo>
                  <a:cubicBezTo>
                    <a:pt x="12" y="49"/>
                    <a:pt x="12" y="49"/>
                    <a:pt x="12" y="49"/>
                  </a:cubicBezTo>
                  <a:cubicBezTo>
                    <a:pt x="12" y="49"/>
                    <a:pt x="12" y="49"/>
                    <a:pt x="12" y="49"/>
                  </a:cubicBezTo>
                  <a:cubicBezTo>
                    <a:pt x="12" y="47"/>
                    <a:pt x="13" y="45"/>
                    <a:pt x="14" y="44"/>
                  </a:cubicBezTo>
                  <a:cubicBezTo>
                    <a:pt x="15" y="40"/>
                    <a:pt x="17" y="36"/>
                    <a:pt x="19" y="32"/>
                  </a:cubicBezTo>
                  <a:cubicBezTo>
                    <a:pt x="20" y="30"/>
                    <a:pt x="21" y="28"/>
                    <a:pt x="22" y="26"/>
                  </a:cubicBezTo>
                  <a:cubicBezTo>
                    <a:pt x="22" y="26"/>
                    <a:pt x="22" y="26"/>
                    <a:pt x="22" y="26"/>
                  </a:cubicBezTo>
                  <a:cubicBezTo>
                    <a:pt x="24" y="22"/>
                    <a:pt x="25" y="18"/>
                    <a:pt x="26" y="14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4" y="16"/>
                    <a:pt x="23" y="17"/>
                    <a:pt x="22" y="19"/>
                  </a:cubicBezTo>
                  <a:cubicBezTo>
                    <a:pt x="20" y="23"/>
                    <a:pt x="18" y="27"/>
                    <a:pt x="15" y="31"/>
                  </a:cubicBezTo>
                  <a:cubicBezTo>
                    <a:pt x="13" y="34"/>
                    <a:pt x="11" y="38"/>
                    <a:pt x="10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10" y="41"/>
                    <a:pt x="11" y="37"/>
                    <a:pt x="12" y="33"/>
                  </a:cubicBezTo>
                  <a:cubicBezTo>
                    <a:pt x="14" y="26"/>
                    <a:pt x="16" y="20"/>
                    <a:pt x="18" y="13"/>
                  </a:cubicBezTo>
                  <a:cubicBezTo>
                    <a:pt x="18" y="12"/>
                    <a:pt x="17" y="11"/>
                    <a:pt x="17" y="9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5" y="17"/>
                    <a:pt x="12" y="24"/>
                    <a:pt x="10" y="32"/>
                  </a:cubicBezTo>
                  <a:cubicBezTo>
                    <a:pt x="8" y="39"/>
                    <a:pt x="6" y="46"/>
                    <a:pt x="4" y="52"/>
                  </a:cubicBezTo>
                  <a:cubicBezTo>
                    <a:pt x="5" y="49"/>
                    <a:pt x="5" y="46"/>
                    <a:pt x="5" y="43"/>
                  </a:cubicBezTo>
                  <a:cubicBezTo>
                    <a:pt x="5" y="42"/>
                    <a:pt x="5" y="40"/>
                    <a:pt x="5" y="39"/>
                  </a:cubicBezTo>
                  <a:cubicBezTo>
                    <a:pt x="5" y="37"/>
                    <a:pt x="6" y="35"/>
                    <a:pt x="6" y="33"/>
                  </a:cubicBezTo>
                  <a:cubicBezTo>
                    <a:pt x="7" y="29"/>
                    <a:pt x="7" y="25"/>
                    <a:pt x="8" y="20"/>
                  </a:cubicBezTo>
                  <a:cubicBezTo>
                    <a:pt x="9" y="16"/>
                    <a:pt x="10" y="12"/>
                    <a:pt x="11" y="7"/>
                  </a:cubicBezTo>
                  <a:cubicBezTo>
                    <a:pt x="11" y="5"/>
                    <a:pt x="12" y="2"/>
                    <a:pt x="12" y="0"/>
                  </a:cubicBezTo>
                </a:path>
              </a:pathLst>
            </a:custGeom>
            <a:solidFill>
              <a:srgbClr val="0B64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2" name="Freeform 573"/>
            <p:cNvSpPr/>
            <p:nvPr/>
          </p:nvSpPr>
          <p:spPr bwMode="auto">
            <a:xfrm>
              <a:off x="1798638" y="7653338"/>
              <a:ext cx="3175" cy="14288"/>
            </a:xfrm>
            <a:custGeom>
              <a:avLst/>
              <a:gdLst>
                <a:gd name="T0" fmla="*/ 0 w 1"/>
                <a:gd name="T1" fmla="*/ 0 h 4"/>
                <a:gd name="T2" fmla="*/ 0 w 1"/>
                <a:gd name="T3" fmla="*/ 4 h 4"/>
                <a:gd name="T4" fmla="*/ 0 w 1"/>
                <a:gd name="T5" fmla="*/ 4 h 4"/>
                <a:gd name="T6" fmla="*/ 0 w 1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4">
                  <a:moveTo>
                    <a:pt x="0" y="0"/>
                  </a:moveTo>
                  <a:cubicBezTo>
                    <a:pt x="0" y="2"/>
                    <a:pt x="0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3"/>
                    <a:pt x="0" y="2"/>
                    <a:pt x="0" y="0"/>
                  </a:cubicBezTo>
                </a:path>
              </a:pathLst>
            </a:custGeom>
            <a:solidFill>
              <a:srgbClr val="4A9D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3" name="Freeform 574"/>
            <p:cNvSpPr/>
            <p:nvPr/>
          </p:nvSpPr>
          <p:spPr bwMode="auto">
            <a:xfrm>
              <a:off x="1784350" y="7543801"/>
              <a:ext cx="22225" cy="139700"/>
            </a:xfrm>
            <a:custGeom>
              <a:avLst/>
              <a:gdLst>
                <a:gd name="T0" fmla="*/ 5 w 6"/>
                <a:gd name="T1" fmla="*/ 0 h 37"/>
                <a:gd name="T2" fmla="*/ 3 w 6"/>
                <a:gd name="T3" fmla="*/ 7 h 37"/>
                <a:gd name="T4" fmla="*/ 3 w 6"/>
                <a:gd name="T5" fmla="*/ 9 h 37"/>
                <a:gd name="T6" fmla="*/ 3 w 6"/>
                <a:gd name="T7" fmla="*/ 10 h 37"/>
                <a:gd name="T8" fmla="*/ 4 w 6"/>
                <a:gd name="T9" fmla="*/ 16 h 37"/>
                <a:gd name="T10" fmla="*/ 3 w 6"/>
                <a:gd name="T11" fmla="*/ 15 h 37"/>
                <a:gd name="T12" fmla="*/ 2 w 6"/>
                <a:gd name="T13" fmla="*/ 11 h 37"/>
                <a:gd name="T14" fmla="*/ 0 w 6"/>
                <a:gd name="T15" fmla="*/ 15 h 37"/>
                <a:gd name="T16" fmla="*/ 1 w 6"/>
                <a:gd name="T17" fmla="*/ 16 h 37"/>
                <a:gd name="T18" fmla="*/ 3 w 6"/>
                <a:gd name="T19" fmla="*/ 21 h 37"/>
                <a:gd name="T20" fmla="*/ 4 w 6"/>
                <a:gd name="T21" fmla="*/ 23 h 37"/>
                <a:gd name="T22" fmla="*/ 4 w 6"/>
                <a:gd name="T23" fmla="*/ 29 h 37"/>
                <a:gd name="T24" fmla="*/ 4 w 6"/>
                <a:gd name="T25" fmla="*/ 29 h 37"/>
                <a:gd name="T26" fmla="*/ 4 w 6"/>
                <a:gd name="T27" fmla="*/ 29 h 37"/>
                <a:gd name="T28" fmla="*/ 4 w 6"/>
                <a:gd name="T29" fmla="*/ 29 h 37"/>
                <a:gd name="T30" fmla="*/ 4 w 6"/>
                <a:gd name="T31" fmla="*/ 33 h 37"/>
                <a:gd name="T32" fmla="*/ 5 w 6"/>
                <a:gd name="T33" fmla="*/ 37 h 37"/>
                <a:gd name="T34" fmla="*/ 5 w 6"/>
                <a:gd name="T35" fmla="*/ 37 h 37"/>
                <a:gd name="T36" fmla="*/ 6 w 6"/>
                <a:gd name="T37" fmla="*/ 30 h 37"/>
                <a:gd name="T38" fmla="*/ 6 w 6"/>
                <a:gd name="T39" fmla="*/ 30 h 37"/>
                <a:gd name="T40" fmla="*/ 6 w 6"/>
                <a:gd name="T41" fmla="*/ 22 h 37"/>
                <a:gd name="T42" fmla="*/ 6 w 6"/>
                <a:gd name="T43" fmla="*/ 9 h 37"/>
                <a:gd name="T44" fmla="*/ 5 w 6"/>
                <a:gd name="T45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6" h="37">
                  <a:moveTo>
                    <a:pt x="5" y="0"/>
                  </a:moveTo>
                  <a:cubicBezTo>
                    <a:pt x="4" y="2"/>
                    <a:pt x="4" y="5"/>
                    <a:pt x="3" y="7"/>
                  </a:cubicBezTo>
                  <a:cubicBezTo>
                    <a:pt x="3" y="8"/>
                    <a:pt x="3" y="8"/>
                    <a:pt x="3" y="9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4" y="12"/>
                    <a:pt x="4" y="14"/>
                    <a:pt x="4" y="16"/>
                  </a:cubicBezTo>
                  <a:cubicBezTo>
                    <a:pt x="3" y="16"/>
                    <a:pt x="3" y="15"/>
                    <a:pt x="3" y="15"/>
                  </a:cubicBezTo>
                  <a:cubicBezTo>
                    <a:pt x="3" y="13"/>
                    <a:pt x="2" y="12"/>
                    <a:pt x="2" y="11"/>
                  </a:cubicBezTo>
                  <a:cubicBezTo>
                    <a:pt x="1" y="12"/>
                    <a:pt x="1" y="13"/>
                    <a:pt x="0" y="15"/>
                  </a:cubicBezTo>
                  <a:cubicBezTo>
                    <a:pt x="1" y="15"/>
                    <a:pt x="1" y="16"/>
                    <a:pt x="1" y="16"/>
                  </a:cubicBezTo>
                  <a:cubicBezTo>
                    <a:pt x="2" y="18"/>
                    <a:pt x="2" y="19"/>
                    <a:pt x="3" y="21"/>
                  </a:cubicBezTo>
                  <a:cubicBezTo>
                    <a:pt x="3" y="22"/>
                    <a:pt x="3" y="22"/>
                    <a:pt x="4" y="23"/>
                  </a:cubicBezTo>
                  <a:cubicBezTo>
                    <a:pt x="4" y="25"/>
                    <a:pt x="4" y="27"/>
                    <a:pt x="4" y="29"/>
                  </a:cubicBezTo>
                  <a:cubicBezTo>
                    <a:pt x="4" y="29"/>
                    <a:pt x="4" y="29"/>
                    <a:pt x="4" y="29"/>
                  </a:cubicBezTo>
                  <a:cubicBezTo>
                    <a:pt x="4" y="29"/>
                    <a:pt x="4" y="29"/>
                    <a:pt x="4" y="29"/>
                  </a:cubicBezTo>
                  <a:cubicBezTo>
                    <a:pt x="4" y="29"/>
                    <a:pt x="4" y="29"/>
                    <a:pt x="4" y="29"/>
                  </a:cubicBezTo>
                  <a:cubicBezTo>
                    <a:pt x="4" y="31"/>
                    <a:pt x="5" y="32"/>
                    <a:pt x="4" y="33"/>
                  </a:cubicBezTo>
                  <a:cubicBezTo>
                    <a:pt x="5" y="35"/>
                    <a:pt x="5" y="36"/>
                    <a:pt x="5" y="37"/>
                  </a:cubicBezTo>
                  <a:cubicBezTo>
                    <a:pt x="5" y="37"/>
                    <a:pt x="5" y="37"/>
                    <a:pt x="5" y="37"/>
                  </a:cubicBezTo>
                  <a:cubicBezTo>
                    <a:pt x="6" y="35"/>
                    <a:pt x="6" y="32"/>
                    <a:pt x="6" y="30"/>
                  </a:cubicBezTo>
                  <a:cubicBezTo>
                    <a:pt x="6" y="30"/>
                    <a:pt x="6" y="30"/>
                    <a:pt x="6" y="30"/>
                  </a:cubicBezTo>
                  <a:cubicBezTo>
                    <a:pt x="6" y="27"/>
                    <a:pt x="6" y="24"/>
                    <a:pt x="6" y="22"/>
                  </a:cubicBezTo>
                  <a:cubicBezTo>
                    <a:pt x="6" y="17"/>
                    <a:pt x="6" y="13"/>
                    <a:pt x="6" y="9"/>
                  </a:cubicBezTo>
                  <a:cubicBezTo>
                    <a:pt x="5" y="6"/>
                    <a:pt x="5" y="3"/>
                    <a:pt x="5" y="0"/>
                  </a:cubicBezTo>
                </a:path>
              </a:pathLst>
            </a:custGeom>
            <a:solidFill>
              <a:srgbClr val="0B64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4" name="Freeform 575"/>
            <p:cNvSpPr>
              <a:spLocks noEditPoints="1"/>
            </p:cNvSpPr>
            <p:nvPr/>
          </p:nvSpPr>
          <p:spPr bwMode="auto">
            <a:xfrm>
              <a:off x="1820863" y="7683501"/>
              <a:ext cx="30163" cy="19050"/>
            </a:xfrm>
            <a:custGeom>
              <a:avLst/>
              <a:gdLst>
                <a:gd name="T0" fmla="*/ 0 w 8"/>
                <a:gd name="T1" fmla="*/ 5 h 5"/>
                <a:gd name="T2" fmla="*/ 0 w 8"/>
                <a:gd name="T3" fmla="*/ 5 h 5"/>
                <a:gd name="T4" fmla="*/ 0 w 8"/>
                <a:gd name="T5" fmla="*/ 5 h 5"/>
                <a:gd name="T6" fmla="*/ 0 w 8"/>
                <a:gd name="T7" fmla="*/ 5 h 5"/>
                <a:gd name="T8" fmla="*/ 0 w 8"/>
                <a:gd name="T9" fmla="*/ 5 h 5"/>
                <a:gd name="T10" fmla="*/ 2 w 8"/>
                <a:gd name="T11" fmla="*/ 3 h 5"/>
                <a:gd name="T12" fmla="*/ 2 w 8"/>
                <a:gd name="T13" fmla="*/ 3 h 5"/>
                <a:gd name="T14" fmla="*/ 1 w 8"/>
                <a:gd name="T15" fmla="*/ 5 h 5"/>
                <a:gd name="T16" fmla="*/ 2 w 8"/>
                <a:gd name="T17" fmla="*/ 3 h 5"/>
                <a:gd name="T18" fmla="*/ 2 w 8"/>
                <a:gd name="T19" fmla="*/ 3 h 5"/>
                <a:gd name="T20" fmla="*/ 8 w 8"/>
                <a:gd name="T21" fmla="*/ 0 h 5"/>
                <a:gd name="T22" fmla="*/ 7 w 8"/>
                <a:gd name="T23" fmla="*/ 0 h 5"/>
                <a:gd name="T24" fmla="*/ 8 w 8"/>
                <a:gd name="T25" fmla="*/ 0 h 5"/>
                <a:gd name="T26" fmla="*/ 8 w 8"/>
                <a:gd name="T2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" h="5">
                  <a:moveTo>
                    <a:pt x="0" y="5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moveTo>
                    <a:pt x="2" y="3"/>
                  </a:moveTo>
                  <a:cubicBezTo>
                    <a:pt x="2" y="3"/>
                    <a:pt x="2" y="3"/>
                    <a:pt x="2" y="3"/>
                  </a:cubicBezTo>
                  <a:cubicBezTo>
                    <a:pt x="2" y="4"/>
                    <a:pt x="1" y="4"/>
                    <a:pt x="1" y="5"/>
                  </a:cubicBezTo>
                  <a:cubicBezTo>
                    <a:pt x="1" y="4"/>
                    <a:pt x="2" y="4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moveTo>
                    <a:pt x="8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</a:path>
              </a:pathLst>
            </a:custGeom>
            <a:solidFill>
              <a:srgbClr val="BFC4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5" name="Freeform 576"/>
            <p:cNvSpPr>
              <a:spLocks noEditPoints="1"/>
            </p:cNvSpPr>
            <p:nvPr/>
          </p:nvSpPr>
          <p:spPr bwMode="auto">
            <a:xfrm>
              <a:off x="1817688" y="7708901"/>
              <a:ext cx="3175" cy="7938"/>
            </a:xfrm>
            <a:custGeom>
              <a:avLst/>
              <a:gdLst>
                <a:gd name="T0" fmla="*/ 1 w 1"/>
                <a:gd name="T1" fmla="*/ 2 h 2"/>
                <a:gd name="T2" fmla="*/ 1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0 w 1"/>
                <a:gd name="T9" fmla="*/ 0 h 2"/>
                <a:gd name="T10" fmla="*/ 0 w 1"/>
                <a:gd name="T11" fmla="*/ 1 h 2"/>
                <a:gd name="T12" fmla="*/ 1 w 1"/>
                <a:gd name="T13" fmla="*/ 2 h 2"/>
                <a:gd name="T14" fmla="*/ 0 w 1"/>
                <a:gd name="T1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1" y="2"/>
                  </a:cubicBezTo>
                  <a:cubicBezTo>
                    <a:pt x="0" y="1"/>
                    <a:pt x="0" y="1"/>
                    <a:pt x="0" y="0"/>
                  </a:cubicBezTo>
                </a:path>
              </a:pathLst>
            </a:custGeom>
            <a:solidFill>
              <a:srgbClr val="4A9D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6" name="Freeform 577"/>
            <p:cNvSpPr/>
            <p:nvPr/>
          </p:nvSpPr>
          <p:spPr bwMode="auto">
            <a:xfrm>
              <a:off x="1843088" y="7683501"/>
              <a:ext cx="4763" cy="3175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1 h 1"/>
                <a:gd name="T4" fmla="*/ 0 w 1"/>
                <a:gd name="T5" fmla="*/ 1 h 1"/>
                <a:gd name="T6" fmla="*/ 1 w 1"/>
                <a:gd name="T7" fmla="*/ 1 h 1"/>
                <a:gd name="T8" fmla="*/ 1 w 1"/>
                <a:gd name="T9" fmla="*/ 1 h 1"/>
                <a:gd name="T10" fmla="*/ 1 w 1"/>
                <a:gd name="T11" fmla="*/ 1 h 1"/>
                <a:gd name="T12" fmla="*/ 1 w 1"/>
                <a:gd name="T1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0547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7" name="Freeform 578"/>
            <p:cNvSpPr/>
            <p:nvPr/>
          </p:nvSpPr>
          <p:spPr bwMode="auto">
            <a:xfrm>
              <a:off x="1847850" y="7683501"/>
              <a:ext cx="3175" cy="3175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0 w 1"/>
                <a:gd name="T5" fmla="*/ 1 h 1"/>
                <a:gd name="T6" fmla="*/ 0 w 1"/>
                <a:gd name="T7" fmla="*/ 1 h 1"/>
                <a:gd name="T8" fmla="*/ 1 w 1"/>
                <a:gd name="T9" fmla="*/ 0 h 1"/>
                <a:gd name="T10" fmla="*/ 1 w 1"/>
                <a:gd name="T11" fmla="*/ 0 h 1"/>
                <a:gd name="T12" fmla="*/ 1 w 1"/>
                <a:gd name="T1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4A9D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8" name="Freeform 579"/>
            <p:cNvSpPr/>
            <p:nvPr/>
          </p:nvSpPr>
          <p:spPr bwMode="auto">
            <a:xfrm>
              <a:off x="246063" y="6432551"/>
              <a:ext cx="1627188" cy="2614613"/>
            </a:xfrm>
            <a:custGeom>
              <a:avLst/>
              <a:gdLst>
                <a:gd name="T0" fmla="*/ 431 w 433"/>
                <a:gd name="T1" fmla="*/ 206 h 696"/>
                <a:gd name="T2" fmla="*/ 370 w 433"/>
                <a:gd name="T3" fmla="*/ 396 h 696"/>
                <a:gd name="T4" fmla="*/ 370 w 433"/>
                <a:gd name="T5" fmla="*/ 432 h 696"/>
                <a:gd name="T6" fmla="*/ 361 w 433"/>
                <a:gd name="T7" fmla="*/ 447 h 696"/>
                <a:gd name="T8" fmla="*/ 346 w 433"/>
                <a:gd name="T9" fmla="*/ 470 h 696"/>
                <a:gd name="T10" fmla="*/ 336 w 433"/>
                <a:gd name="T11" fmla="*/ 486 h 696"/>
                <a:gd name="T12" fmla="*/ 330 w 433"/>
                <a:gd name="T13" fmla="*/ 495 h 696"/>
                <a:gd name="T14" fmla="*/ 315 w 433"/>
                <a:gd name="T15" fmla="*/ 516 h 696"/>
                <a:gd name="T16" fmla="*/ 311 w 433"/>
                <a:gd name="T17" fmla="*/ 521 h 696"/>
                <a:gd name="T18" fmla="*/ 299 w 433"/>
                <a:gd name="T19" fmla="*/ 537 h 696"/>
                <a:gd name="T20" fmla="*/ 295 w 433"/>
                <a:gd name="T21" fmla="*/ 541 h 696"/>
                <a:gd name="T22" fmla="*/ 287 w 433"/>
                <a:gd name="T23" fmla="*/ 552 h 696"/>
                <a:gd name="T24" fmla="*/ 284 w 433"/>
                <a:gd name="T25" fmla="*/ 556 h 696"/>
                <a:gd name="T26" fmla="*/ 280 w 433"/>
                <a:gd name="T27" fmla="*/ 560 h 696"/>
                <a:gd name="T28" fmla="*/ 269 w 433"/>
                <a:gd name="T29" fmla="*/ 571 h 696"/>
                <a:gd name="T30" fmla="*/ 266 w 433"/>
                <a:gd name="T31" fmla="*/ 574 h 696"/>
                <a:gd name="T32" fmla="*/ 255 w 433"/>
                <a:gd name="T33" fmla="*/ 584 h 696"/>
                <a:gd name="T34" fmla="*/ 251 w 433"/>
                <a:gd name="T35" fmla="*/ 587 h 696"/>
                <a:gd name="T36" fmla="*/ 239 w 433"/>
                <a:gd name="T37" fmla="*/ 599 h 696"/>
                <a:gd name="T38" fmla="*/ 233 w 433"/>
                <a:gd name="T39" fmla="*/ 605 h 696"/>
                <a:gd name="T40" fmla="*/ 224 w 433"/>
                <a:gd name="T41" fmla="*/ 616 h 696"/>
                <a:gd name="T42" fmla="*/ 237 w 433"/>
                <a:gd name="T43" fmla="*/ 615 h 696"/>
                <a:gd name="T44" fmla="*/ 258 w 433"/>
                <a:gd name="T45" fmla="*/ 613 h 696"/>
                <a:gd name="T46" fmla="*/ 266 w 433"/>
                <a:gd name="T47" fmla="*/ 610 h 696"/>
                <a:gd name="T48" fmla="*/ 260 w 433"/>
                <a:gd name="T49" fmla="*/ 615 h 696"/>
                <a:gd name="T50" fmla="*/ 257 w 433"/>
                <a:gd name="T51" fmla="*/ 618 h 696"/>
                <a:gd name="T52" fmla="*/ 243 w 433"/>
                <a:gd name="T53" fmla="*/ 630 h 696"/>
                <a:gd name="T54" fmla="*/ 240 w 433"/>
                <a:gd name="T55" fmla="*/ 632 h 696"/>
                <a:gd name="T56" fmla="*/ 227 w 433"/>
                <a:gd name="T57" fmla="*/ 643 h 696"/>
                <a:gd name="T58" fmla="*/ 224 w 433"/>
                <a:gd name="T59" fmla="*/ 646 h 696"/>
                <a:gd name="T60" fmla="*/ 206 w 433"/>
                <a:gd name="T61" fmla="*/ 659 h 696"/>
                <a:gd name="T62" fmla="*/ 189 w 433"/>
                <a:gd name="T63" fmla="*/ 672 h 696"/>
                <a:gd name="T64" fmla="*/ 121 w 433"/>
                <a:gd name="T65" fmla="*/ 696 h 696"/>
                <a:gd name="T66" fmla="*/ 11 w 433"/>
                <a:gd name="T67" fmla="*/ 332 h 696"/>
                <a:gd name="T68" fmla="*/ 21 w 433"/>
                <a:gd name="T69" fmla="*/ 347 h 696"/>
                <a:gd name="T70" fmla="*/ 27 w 433"/>
                <a:gd name="T71" fmla="*/ 370 h 696"/>
                <a:gd name="T72" fmla="*/ 32 w 433"/>
                <a:gd name="T73" fmla="*/ 346 h 696"/>
                <a:gd name="T74" fmla="*/ 38 w 433"/>
                <a:gd name="T75" fmla="*/ 325 h 696"/>
                <a:gd name="T76" fmla="*/ 61 w 433"/>
                <a:gd name="T77" fmla="*/ 281 h 696"/>
                <a:gd name="T78" fmla="*/ 75 w 433"/>
                <a:gd name="T79" fmla="*/ 262 h 696"/>
                <a:gd name="T80" fmla="*/ 80 w 433"/>
                <a:gd name="T81" fmla="*/ 254 h 696"/>
                <a:gd name="T82" fmla="*/ 89 w 433"/>
                <a:gd name="T83" fmla="*/ 243 h 696"/>
                <a:gd name="T84" fmla="*/ 97 w 433"/>
                <a:gd name="T85" fmla="*/ 233 h 696"/>
                <a:gd name="T86" fmla="*/ 104 w 433"/>
                <a:gd name="T87" fmla="*/ 224 h 696"/>
                <a:gd name="T88" fmla="*/ 110 w 433"/>
                <a:gd name="T89" fmla="*/ 218 h 696"/>
                <a:gd name="T90" fmla="*/ 124 w 433"/>
                <a:gd name="T91" fmla="*/ 201 h 696"/>
                <a:gd name="T92" fmla="*/ 128 w 433"/>
                <a:gd name="T93" fmla="*/ 197 h 696"/>
                <a:gd name="T94" fmla="*/ 133 w 433"/>
                <a:gd name="T95" fmla="*/ 191 h 696"/>
                <a:gd name="T96" fmla="*/ 144 w 433"/>
                <a:gd name="T97" fmla="*/ 179 h 696"/>
                <a:gd name="T98" fmla="*/ 155 w 433"/>
                <a:gd name="T99" fmla="*/ 166 h 696"/>
                <a:gd name="T100" fmla="*/ 172 w 433"/>
                <a:gd name="T101" fmla="*/ 149 h 696"/>
                <a:gd name="T102" fmla="*/ 178 w 433"/>
                <a:gd name="T103" fmla="*/ 148 h 696"/>
                <a:gd name="T104" fmla="*/ 181 w 433"/>
                <a:gd name="T105" fmla="*/ 169 h 696"/>
                <a:gd name="T106" fmla="*/ 181 w 433"/>
                <a:gd name="T107" fmla="*/ 174 h 696"/>
                <a:gd name="T108" fmla="*/ 184 w 433"/>
                <a:gd name="T109" fmla="*/ 170 h 696"/>
                <a:gd name="T110" fmla="*/ 204 w 433"/>
                <a:gd name="T111" fmla="*/ 146 h 696"/>
                <a:gd name="T112" fmla="*/ 216 w 433"/>
                <a:gd name="T113" fmla="*/ 132 h 696"/>
                <a:gd name="T114" fmla="*/ 244 w 433"/>
                <a:gd name="T115" fmla="*/ 104 h 696"/>
                <a:gd name="T116" fmla="*/ 390 w 433"/>
                <a:gd name="T117" fmla="*/ 178 h 6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32" h="696">
                  <a:moveTo>
                    <a:pt x="424" y="154"/>
                  </a:moveTo>
                  <a:cubicBezTo>
                    <a:pt x="433" y="169"/>
                    <a:pt x="433" y="188"/>
                    <a:pt x="431" y="206"/>
                  </a:cubicBezTo>
                  <a:cubicBezTo>
                    <a:pt x="426" y="268"/>
                    <a:pt x="408" y="328"/>
                    <a:pt x="377" y="383"/>
                  </a:cubicBezTo>
                  <a:cubicBezTo>
                    <a:pt x="375" y="387"/>
                    <a:pt x="372" y="392"/>
                    <a:pt x="370" y="396"/>
                  </a:cubicBezTo>
                  <a:cubicBezTo>
                    <a:pt x="380" y="393"/>
                    <a:pt x="391" y="389"/>
                    <a:pt x="401" y="385"/>
                  </a:cubicBezTo>
                  <a:cubicBezTo>
                    <a:pt x="390" y="400"/>
                    <a:pt x="380" y="416"/>
                    <a:pt x="370" y="432"/>
                  </a:cubicBezTo>
                  <a:cubicBezTo>
                    <a:pt x="367" y="436"/>
                    <a:pt x="365" y="440"/>
                    <a:pt x="362" y="445"/>
                  </a:cubicBezTo>
                  <a:cubicBezTo>
                    <a:pt x="361" y="445"/>
                    <a:pt x="361" y="446"/>
                    <a:pt x="361" y="447"/>
                  </a:cubicBezTo>
                  <a:cubicBezTo>
                    <a:pt x="356" y="455"/>
                    <a:pt x="351" y="462"/>
                    <a:pt x="346" y="470"/>
                  </a:cubicBezTo>
                  <a:cubicBezTo>
                    <a:pt x="346" y="470"/>
                    <a:pt x="346" y="470"/>
                    <a:pt x="346" y="470"/>
                  </a:cubicBezTo>
                  <a:cubicBezTo>
                    <a:pt x="345" y="473"/>
                    <a:pt x="343" y="475"/>
                    <a:pt x="342" y="477"/>
                  </a:cubicBezTo>
                  <a:cubicBezTo>
                    <a:pt x="340" y="480"/>
                    <a:pt x="338" y="483"/>
                    <a:pt x="336" y="486"/>
                  </a:cubicBezTo>
                  <a:cubicBezTo>
                    <a:pt x="335" y="488"/>
                    <a:pt x="334" y="489"/>
                    <a:pt x="333" y="490"/>
                  </a:cubicBezTo>
                  <a:cubicBezTo>
                    <a:pt x="332" y="492"/>
                    <a:pt x="331" y="494"/>
                    <a:pt x="330" y="495"/>
                  </a:cubicBezTo>
                  <a:cubicBezTo>
                    <a:pt x="326" y="501"/>
                    <a:pt x="322" y="507"/>
                    <a:pt x="318" y="512"/>
                  </a:cubicBezTo>
                  <a:cubicBezTo>
                    <a:pt x="317" y="513"/>
                    <a:pt x="316" y="515"/>
                    <a:pt x="315" y="516"/>
                  </a:cubicBezTo>
                  <a:cubicBezTo>
                    <a:pt x="314" y="518"/>
                    <a:pt x="313" y="519"/>
                    <a:pt x="312" y="520"/>
                  </a:cubicBezTo>
                  <a:cubicBezTo>
                    <a:pt x="311" y="521"/>
                    <a:pt x="311" y="521"/>
                    <a:pt x="311" y="521"/>
                  </a:cubicBezTo>
                  <a:cubicBezTo>
                    <a:pt x="308" y="525"/>
                    <a:pt x="305" y="529"/>
                    <a:pt x="302" y="533"/>
                  </a:cubicBezTo>
                  <a:cubicBezTo>
                    <a:pt x="301" y="534"/>
                    <a:pt x="300" y="535"/>
                    <a:pt x="299" y="537"/>
                  </a:cubicBezTo>
                  <a:cubicBezTo>
                    <a:pt x="299" y="537"/>
                    <a:pt x="298" y="538"/>
                    <a:pt x="298" y="538"/>
                  </a:cubicBezTo>
                  <a:cubicBezTo>
                    <a:pt x="297" y="539"/>
                    <a:pt x="296" y="540"/>
                    <a:pt x="295" y="541"/>
                  </a:cubicBezTo>
                  <a:cubicBezTo>
                    <a:pt x="292" y="545"/>
                    <a:pt x="290" y="549"/>
                    <a:pt x="287" y="552"/>
                  </a:cubicBezTo>
                  <a:cubicBezTo>
                    <a:pt x="287" y="552"/>
                    <a:pt x="287" y="552"/>
                    <a:pt x="287" y="552"/>
                  </a:cubicBezTo>
                  <a:cubicBezTo>
                    <a:pt x="286" y="553"/>
                    <a:pt x="286" y="553"/>
                    <a:pt x="285" y="554"/>
                  </a:cubicBezTo>
                  <a:cubicBezTo>
                    <a:pt x="285" y="554"/>
                    <a:pt x="284" y="555"/>
                    <a:pt x="284" y="556"/>
                  </a:cubicBezTo>
                  <a:cubicBezTo>
                    <a:pt x="283" y="556"/>
                    <a:pt x="283" y="556"/>
                    <a:pt x="283" y="556"/>
                  </a:cubicBezTo>
                  <a:cubicBezTo>
                    <a:pt x="282" y="558"/>
                    <a:pt x="281" y="559"/>
                    <a:pt x="280" y="560"/>
                  </a:cubicBezTo>
                  <a:cubicBezTo>
                    <a:pt x="277" y="563"/>
                    <a:pt x="275" y="565"/>
                    <a:pt x="272" y="568"/>
                  </a:cubicBezTo>
                  <a:cubicBezTo>
                    <a:pt x="271" y="569"/>
                    <a:pt x="270" y="570"/>
                    <a:pt x="269" y="571"/>
                  </a:cubicBezTo>
                  <a:cubicBezTo>
                    <a:pt x="268" y="571"/>
                    <a:pt x="268" y="571"/>
                    <a:pt x="268" y="571"/>
                  </a:cubicBezTo>
                  <a:cubicBezTo>
                    <a:pt x="267" y="572"/>
                    <a:pt x="267" y="573"/>
                    <a:pt x="266" y="574"/>
                  </a:cubicBezTo>
                  <a:cubicBezTo>
                    <a:pt x="265" y="575"/>
                    <a:pt x="264" y="576"/>
                    <a:pt x="263" y="576"/>
                  </a:cubicBezTo>
                  <a:cubicBezTo>
                    <a:pt x="260" y="579"/>
                    <a:pt x="257" y="581"/>
                    <a:pt x="255" y="584"/>
                  </a:cubicBezTo>
                  <a:cubicBezTo>
                    <a:pt x="254" y="584"/>
                    <a:pt x="254" y="584"/>
                    <a:pt x="254" y="584"/>
                  </a:cubicBezTo>
                  <a:cubicBezTo>
                    <a:pt x="253" y="585"/>
                    <a:pt x="252" y="586"/>
                    <a:pt x="251" y="587"/>
                  </a:cubicBezTo>
                  <a:cubicBezTo>
                    <a:pt x="248" y="590"/>
                    <a:pt x="245" y="593"/>
                    <a:pt x="242" y="595"/>
                  </a:cubicBezTo>
                  <a:cubicBezTo>
                    <a:pt x="241" y="596"/>
                    <a:pt x="240" y="597"/>
                    <a:pt x="239" y="599"/>
                  </a:cubicBezTo>
                  <a:cubicBezTo>
                    <a:pt x="238" y="599"/>
                    <a:pt x="238" y="600"/>
                    <a:pt x="238" y="600"/>
                  </a:cubicBezTo>
                  <a:cubicBezTo>
                    <a:pt x="236" y="602"/>
                    <a:pt x="234" y="603"/>
                    <a:pt x="233" y="605"/>
                  </a:cubicBezTo>
                  <a:cubicBezTo>
                    <a:pt x="232" y="606"/>
                    <a:pt x="231" y="607"/>
                    <a:pt x="230" y="608"/>
                  </a:cubicBezTo>
                  <a:cubicBezTo>
                    <a:pt x="228" y="611"/>
                    <a:pt x="226" y="613"/>
                    <a:pt x="224" y="616"/>
                  </a:cubicBezTo>
                  <a:cubicBezTo>
                    <a:pt x="225" y="616"/>
                    <a:pt x="229" y="615"/>
                    <a:pt x="233" y="615"/>
                  </a:cubicBezTo>
                  <a:cubicBezTo>
                    <a:pt x="234" y="615"/>
                    <a:pt x="236" y="615"/>
                    <a:pt x="237" y="615"/>
                  </a:cubicBezTo>
                  <a:cubicBezTo>
                    <a:pt x="241" y="615"/>
                    <a:pt x="244" y="614"/>
                    <a:pt x="248" y="614"/>
                  </a:cubicBezTo>
                  <a:cubicBezTo>
                    <a:pt x="252" y="614"/>
                    <a:pt x="255" y="613"/>
                    <a:pt x="258" y="613"/>
                  </a:cubicBezTo>
                  <a:cubicBezTo>
                    <a:pt x="259" y="613"/>
                    <a:pt x="259" y="613"/>
                    <a:pt x="260" y="613"/>
                  </a:cubicBezTo>
                  <a:cubicBezTo>
                    <a:pt x="263" y="612"/>
                    <a:pt x="265" y="611"/>
                    <a:pt x="266" y="610"/>
                  </a:cubicBezTo>
                  <a:cubicBezTo>
                    <a:pt x="265" y="612"/>
                    <a:pt x="263" y="613"/>
                    <a:pt x="262" y="614"/>
                  </a:cubicBezTo>
                  <a:cubicBezTo>
                    <a:pt x="261" y="615"/>
                    <a:pt x="261" y="615"/>
                    <a:pt x="260" y="615"/>
                  </a:cubicBezTo>
                  <a:cubicBezTo>
                    <a:pt x="259" y="616"/>
                    <a:pt x="258" y="617"/>
                    <a:pt x="257" y="618"/>
                  </a:cubicBezTo>
                  <a:cubicBezTo>
                    <a:pt x="257" y="618"/>
                    <a:pt x="257" y="618"/>
                    <a:pt x="257" y="618"/>
                  </a:cubicBezTo>
                  <a:cubicBezTo>
                    <a:pt x="256" y="619"/>
                    <a:pt x="255" y="620"/>
                    <a:pt x="254" y="621"/>
                  </a:cubicBezTo>
                  <a:cubicBezTo>
                    <a:pt x="250" y="624"/>
                    <a:pt x="247" y="627"/>
                    <a:pt x="243" y="630"/>
                  </a:cubicBezTo>
                  <a:cubicBezTo>
                    <a:pt x="242" y="630"/>
                    <a:pt x="241" y="631"/>
                    <a:pt x="240" y="632"/>
                  </a:cubicBezTo>
                  <a:cubicBezTo>
                    <a:pt x="240" y="632"/>
                    <a:pt x="240" y="632"/>
                    <a:pt x="240" y="632"/>
                  </a:cubicBezTo>
                  <a:cubicBezTo>
                    <a:pt x="237" y="635"/>
                    <a:pt x="234" y="638"/>
                    <a:pt x="230" y="640"/>
                  </a:cubicBezTo>
                  <a:cubicBezTo>
                    <a:pt x="229" y="641"/>
                    <a:pt x="228" y="642"/>
                    <a:pt x="227" y="643"/>
                  </a:cubicBezTo>
                  <a:cubicBezTo>
                    <a:pt x="226" y="644"/>
                    <a:pt x="225" y="645"/>
                    <a:pt x="224" y="645"/>
                  </a:cubicBezTo>
                  <a:cubicBezTo>
                    <a:pt x="224" y="646"/>
                    <a:pt x="224" y="646"/>
                    <a:pt x="224" y="646"/>
                  </a:cubicBezTo>
                  <a:cubicBezTo>
                    <a:pt x="223" y="646"/>
                    <a:pt x="222" y="647"/>
                    <a:pt x="221" y="648"/>
                  </a:cubicBezTo>
                  <a:cubicBezTo>
                    <a:pt x="216" y="652"/>
                    <a:pt x="211" y="655"/>
                    <a:pt x="206" y="659"/>
                  </a:cubicBezTo>
                  <a:cubicBezTo>
                    <a:pt x="205" y="660"/>
                    <a:pt x="204" y="661"/>
                    <a:pt x="202" y="662"/>
                  </a:cubicBezTo>
                  <a:cubicBezTo>
                    <a:pt x="198" y="665"/>
                    <a:pt x="193" y="668"/>
                    <a:pt x="189" y="672"/>
                  </a:cubicBezTo>
                  <a:cubicBezTo>
                    <a:pt x="188" y="672"/>
                    <a:pt x="188" y="672"/>
                    <a:pt x="188" y="672"/>
                  </a:cubicBezTo>
                  <a:cubicBezTo>
                    <a:pt x="121" y="696"/>
                    <a:pt x="121" y="696"/>
                    <a:pt x="121" y="696"/>
                  </a:cubicBezTo>
                  <a:cubicBezTo>
                    <a:pt x="0" y="354"/>
                    <a:pt x="0" y="354"/>
                    <a:pt x="0" y="354"/>
                  </a:cubicBezTo>
                  <a:cubicBezTo>
                    <a:pt x="6" y="342"/>
                    <a:pt x="11" y="332"/>
                    <a:pt x="11" y="332"/>
                  </a:cubicBezTo>
                  <a:cubicBezTo>
                    <a:pt x="14" y="335"/>
                    <a:pt x="17" y="338"/>
                    <a:pt x="19" y="343"/>
                  </a:cubicBezTo>
                  <a:cubicBezTo>
                    <a:pt x="20" y="344"/>
                    <a:pt x="20" y="345"/>
                    <a:pt x="21" y="347"/>
                  </a:cubicBezTo>
                  <a:cubicBezTo>
                    <a:pt x="23" y="351"/>
                    <a:pt x="25" y="356"/>
                    <a:pt x="26" y="361"/>
                  </a:cubicBezTo>
                  <a:cubicBezTo>
                    <a:pt x="27" y="364"/>
                    <a:pt x="27" y="367"/>
                    <a:pt x="27" y="370"/>
                  </a:cubicBezTo>
                  <a:cubicBezTo>
                    <a:pt x="27" y="366"/>
                    <a:pt x="28" y="362"/>
                    <a:pt x="29" y="358"/>
                  </a:cubicBezTo>
                  <a:cubicBezTo>
                    <a:pt x="29" y="354"/>
                    <a:pt x="30" y="350"/>
                    <a:pt x="32" y="346"/>
                  </a:cubicBezTo>
                  <a:cubicBezTo>
                    <a:pt x="33" y="340"/>
                    <a:pt x="35" y="334"/>
                    <a:pt x="37" y="329"/>
                  </a:cubicBezTo>
                  <a:cubicBezTo>
                    <a:pt x="37" y="327"/>
                    <a:pt x="38" y="326"/>
                    <a:pt x="38" y="325"/>
                  </a:cubicBezTo>
                  <a:cubicBezTo>
                    <a:pt x="39" y="324"/>
                    <a:pt x="40" y="322"/>
                    <a:pt x="40" y="321"/>
                  </a:cubicBezTo>
                  <a:cubicBezTo>
                    <a:pt x="46" y="307"/>
                    <a:pt x="53" y="294"/>
                    <a:pt x="61" y="281"/>
                  </a:cubicBezTo>
                  <a:cubicBezTo>
                    <a:pt x="61" y="281"/>
                    <a:pt x="62" y="280"/>
                    <a:pt x="62" y="280"/>
                  </a:cubicBezTo>
                  <a:cubicBezTo>
                    <a:pt x="66" y="274"/>
                    <a:pt x="70" y="268"/>
                    <a:pt x="75" y="262"/>
                  </a:cubicBezTo>
                  <a:cubicBezTo>
                    <a:pt x="75" y="261"/>
                    <a:pt x="76" y="261"/>
                    <a:pt x="76" y="260"/>
                  </a:cubicBezTo>
                  <a:cubicBezTo>
                    <a:pt x="77" y="258"/>
                    <a:pt x="79" y="256"/>
                    <a:pt x="80" y="254"/>
                  </a:cubicBezTo>
                  <a:cubicBezTo>
                    <a:pt x="81" y="254"/>
                    <a:pt x="81" y="253"/>
                    <a:pt x="82" y="252"/>
                  </a:cubicBezTo>
                  <a:cubicBezTo>
                    <a:pt x="84" y="249"/>
                    <a:pt x="87" y="246"/>
                    <a:pt x="89" y="243"/>
                  </a:cubicBezTo>
                  <a:cubicBezTo>
                    <a:pt x="90" y="242"/>
                    <a:pt x="90" y="242"/>
                    <a:pt x="91" y="241"/>
                  </a:cubicBezTo>
                  <a:cubicBezTo>
                    <a:pt x="93" y="238"/>
                    <a:pt x="95" y="236"/>
                    <a:pt x="97" y="233"/>
                  </a:cubicBezTo>
                  <a:cubicBezTo>
                    <a:pt x="99" y="231"/>
                    <a:pt x="101" y="229"/>
                    <a:pt x="102" y="227"/>
                  </a:cubicBezTo>
                  <a:cubicBezTo>
                    <a:pt x="103" y="226"/>
                    <a:pt x="104" y="225"/>
                    <a:pt x="104" y="224"/>
                  </a:cubicBezTo>
                  <a:cubicBezTo>
                    <a:pt x="105" y="223"/>
                    <a:pt x="106" y="222"/>
                    <a:pt x="108" y="220"/>
                  </a:cubicBezTo>
                  <a:cubicBezTo>
                    <a:pt x="108" y="220"/>
                    <a:pt x="109" y="219"/>
                    <a:pt x="110" y="218"/>
                  </a:cubicBezTo>
                  <a:cubicBezTo>
                    <a:pt x="114" y="213"/>
                    <a:pt x="118" y="208"/>
                    <a:pt x="123" y="202"/>
                  </a:cubicBezTo>
                  <a:cubicBezTo>
                    <a:pt x="123" y="202"/>
                    <a:pt x="124" y="202"/>
                    <a:pt x="124" y="201"/>
                  </a:cubicBezTo>
                  <a:cubicBezTo>
                    <a:pt x="125" y="200"/>
                    <a:pt x="126" y="198"/>
                    <a:pt x="128" y="197"/>
                  </a:cubicBezTo>
                  <a:cubicBezTo>
                    <a:pt x="128" y="197"/>
                    <a:pt x="128" y="197"/>
                    <a:pt x="128" y="197"/>
                  </a:cubicBezTo>
                  <a:cubicBezTo>
                    <a:pt x="129" y="195"/>
                    <a:pt x="130" y="194"/>
                    <a:pt x="132" y="192"/>
                  </a:cubicBezTo>
                  <a:cubicBezTo>
                    <a:pt x="132" y="192"/>
                    <a:pt x="133" y="191"/>
                    <a:pt x="133" y="191"/>
                  </a:cubicBezTo>
                  <a:cubicBezTo>
                    <a:pt x="136" y="187"/>
                    <a:pt x="139" y="184"/>
                    <a:pt x="142" y="181"/>
                  </a:cubicBezTo>
                  <a:cubicBezTo>
                    <a:pt x="143" y="180"/>
                    <a:pt x="143" y="179"/>
                    <a:pt x="144" y="179"/>
                  </a:cubicBezTo>
                  <a:cubicBezTo>
                    <a:pt x="147" y="175"/>
                    <a:pt x="150" y="172"/>
                    <a:pt x="153" y="169"/>
                  </a:cubicBezTo>
                  <a:cubicBezTo>
                    <a:pt x="154" y="168"/>
                    <a:pt x="155" y="167"/>
                    <a:pt x="155" y="166"/>
                  </a:cubicBezTo>
                  <a:cubicBezTo>
                    <a:pt x="160" y="161"/>
                    <a:pt x="165" y="156"/>
                    <a:pt x="171" y="150"/>
                  </a:cubicBezTo>
                  <a:cubicBezTo>
                    <a:pt x="171" y="150"/>
                    <a:pt x="172" y="149"/>
                    <a:pt x="172" y="149"/>
                  </a:cubicBezTo>
                  <a:cubicBezTo>
                    <a:pt x="174" y="147"/>
                    <a:pt x="175" y="146"/>
                    <a:pt x="176" y="145"/>
                  </a:cubicBezTo>
                  <a:cubicBezTo>
                    <a:pt x="177" y="146"/>
                    <a:pt x="177" y="147"/>
                    <a:pt x="178" y="148"/>
                  </a:cubicBezTo>
                  <a:cubicBezTo>
                    <a:pt x="178" y="149"/>
                    <a:pt x="178" y="149"/>
                    <a:pt x="178" y="150"/>
                  </a:cubicBezTo>
                  <a:cubicBezTo>
                    <a:pt x="180" y="156"/>
                    <a:pt x="182" y="162"/>
                    <a:pt x="181" y="169"/>
                  </a:cubicBezTo>
                  <a:cubicBezTo>
                    <a:pt x="181" y="169"/>
                    <a:pt x="181" y="170"/>
                    <a:pt x="181" y="170"/>
                  </a:cubicBezTo>
                  <a:cubicBezTo>
                    <a:pt x="181" y="171"/>
                    <a:pt x="181" y="173"/>
                    <a:pt x="181" y="174"/>
                  </a:cubicBezTo>
                  <a:cubicBezTo>
                    <a:pt x="182" y="173"/>
                    <a:pt x="183" y="171"/>
                    <a:pt x="184" y="170"/>
                  </a:cubicBezTo>
                  <a:cubicBezTo>
                    <a:pt x="184" y="170"/>
                    <a:pt x="184" y="170"/>
                    <a:pt x="184" y="170"/>
                  </a:cubicBezTo>
                  <a:cubicBezTo>
                    <a:pt x="184" y="169"/>
                    <a:pt x="185" y="169"/>
                    <a:pt x="185" y="169"/>
                  </a:cubicBezTo>
                  <a:cubicBezTo>
                    <a:pt x="191" y="161"/>
                    <a:pt x="197" y="153"/>
                    <a:pt x="204" y="146"/>
                  </a:cubicBezTo>
                  <a:cubicBezTo>
                    <a:pt x="204" y="145"/>
                    <a:pt x="204" y="145"/>
                    <a:pt x="204" y="145"/>
                  </a:cubicBezTo>
                  <a:cubicBezTo>
                    <a:pt x="208" y="140"/>
                    <a:pt x="212" y="136"/>
                    <a:pt x="216" y="132"/>
                  </a:cubicBezTo>
                  <a:cubicBezTo>
                    <a:pt x="217" y="131"/>
                    <a:pt x="217" y="131"/>
                    <a:pt x="217" y="131"/>
                  </a:cubicBezTo>
                  <a:cubicBezTo>
                    <a:pt x="226" y="122"/>
                    <a:pt x="234" y="113"/>
                    <a:pt x="244" y="104"/>
                  </a:cubicBezTo>
                  <a:cubicBezTo>
                    <a:pt x="283" y="66"/>
                    <a:pt x="327" y="33"/>
                    <a:pt x="371" y="0"/>
                  </a:cubicBezTo>
                  <a:cubicBezTo>
                    <a:pt x="401" y="53"/>
                    <a:pt x="396" y="118"/>
                    <a:pt x="390" y="178"/>
                  </a:cubicBezTo>
                  <a:cubicBezTo>
                    <a:pt x="403" y="172"/>
                    <a:pt x="414" y="164"/>
                    <a:pt x="424" y="154"/>
                  </a:cubicBezTo>
                </a:path>
              </a:pathLst>
            </a:custGeom>
            <a:solidFill>
              <a:srgbClr val="99CA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9" name="Freeform 580"/>
            <p:cNvSpPr/>
            <p:nvPr/>
          </p:nvSpPr>
          <p:spPr bwMode="auto">
            <a:xfrm>
              <a:off x="441325" y="6672263"/>
              <a:ext cx="1052513" cy="1946275"/>
            </a:xfrm>
            <a:custGeom>
              <a:avLst/>
              <a:gdLst>
                <a:gd name="T0" fmla="*/ 229 w 280"/>
                <a:gd name="T1" fmla="*/ 140 h 518"/>
                <a:gd name="T2" fmla="*/ 261 w 280"/>
                <a:gd name="T3" fmla="*/ 165 h 518"/>
                <a:gd name="T4" fmla="*/ 180 w 280"/>
                <a:gd name="T5" fmla="*/ 192 h 518"/>
                <a:gd name="T6" fmla="*/ 141 w 280"/>
                <a:gd name="T7" fmla="*/ 246 h 518"/>
                <a:gd name="T8" fmla="*/ 140 w 280"/>
                <a:gd name="T9" fmla="*/ 247 h 518"/>
                <a:gd name="T10" fmla="*/ 144 w 280"/>
                <a:gd name="T11" fmla="*/ 323 h 518"/>
                <a:gd name="T12" fmla="*/ 154 w 280"/>
                <a:gd name="T13" fmla="*/ 326 h 518"/>
                <a:gd name="T14" fmla="*/ 162 w 280"/>
                <a:gd name="T15" fmla="*/ 328 h 518"/>
                <a:gd name="T16" fmla="*/ 180 w 280"/>
                <a:gd name="T17" fmla="*/ 335 h 518"/>
                <a:gd name="T18" fmla="*/ 192 w 280"/>
                <a:gd name="T19" fmla="*/ 342 h 518"/>
                <a:gd name="T20" fmla="*/ 192 w 280"/>
                <a:gd name="T21" fmla="*/ 343 h 518"/>
                <a:gd name="T22" fmla="*/ 179 w 280"/>
                <a:gd name="T23" fmla="*/ 340 h 518"/>
                <a:gd name="T24" fmla="*/ 158 w 280"/>
                <a:gd name="T25" fmla="*/ 338 h 518"/>
                <a:gd name="T26" fmla="*/ 151 w 280"/>
                <a:gd name="T27" fmla="*/ 339 h 518"/>
                <a:gd name="T28" fmla="*/ 119 w 280"/>
                <a:gd name="T29" fmla="*/ 347 h 518"/>
                <a:gd name="T30" fmla="*/ 114 w 280"/>
                <a:gd name="T31" fmla="*/ 349 h 518"/>
                <a:gd name="T32" fmla="*/ 103 w 280"/>
                <a:gd name="T33" fmla="*/ 357 h 518"/>
                <a:gd name="T34" fmla="*/ 102 w 280"/>
                <a:gd name="T35" fmla="*/ 359 h 518"/>
                <a:gd name="T36" fmla="*/ 90 w 280"/>
                <a:gd name="T37" fmla="*/ 375 h 518"/>
                <a:gd name="T38" fmla="*/ 86 w 280"/>
                <a:gd name="T39" fmla="*/ 383 h 518"/>
                <a:gd name="T40" fmla="*/ 78 w 280"/>
                <a:gd name="T41" fmla="*/ 405 h 518"/>
                <a:gd name="T42" fmla="*/ 76 w 280"/>
                <a:gd name="T43" fmla="*/ 414 h 518"/>
                <a:gd name="T44" fmla="*/ 73 w 280"/>
                <a:gd name="T45" fmla="*/ 425 h 518"/>
                <a:gd name="T46" fmla="*/ 70 w 280"/>
                <a:gd name="T47" fmla="*/ 442 h 518"/>
                <a:gd name="T48" fmla="*/ 69 w 280"/>
                <a:gd name="T49" fmla="*/ 449 h 518"/>
                <a:gd name="T50" fmla="*/ 68 w 280"/>
                <a:gd name="T51" fmla="*/ 459 h 518"/>
                <a:gd name="T52" fmla="*/ 67 w 280"/>
                <a:gd name="T53" fmla="*/ 466 h 518"/>
                <a:gd name="T54" fmla="*/ 72 w 280"/>
                <a:gd name="T55" fmla="*/ 479 h 518"/>
                <a:gd name="T56" fmla="*/ 85 w 280"/>
                <a:gd name="T57" fmla="*/ 485 h 518"/>
                <a:gd name="T58" fmla="*/ 98 w 280"/>
                <a:gd name="T59" fmla="*/ 489 h 518"/>
                <a:gd name="T60" fmla="*/ 107 w 280"/>
                <a:gd name="T61" fmla="*/ 494 h 518"/>
                <a:gd name="T62" fmla="*/ 111 w 280"/>
                <a:gd name="T63" fmla="*/ 496 h 518"/>
                <a:gd name="T64" fmla="*/ 115 w 280"/>
                <a:gd name="T65" fmla="*/ 498 h 518"/>
                <a:gd name="T66" fmla="*/ 117 w 280"/>
                <a:gd name="T67" fmla="*/ 500 h 518"/>
                <a:gd name="T68" fmla="*/ 120 w 280"/>
                <a:gd name="T69" fmla="*/ 502 h 518"/>
                <a:gd name="T70" fmla="*/ 116 w 280"/>
                <a:gd name="T71" fmla="*/ 502 h 518"/>
                <a:gd name="T72" fmla="*/ 112 w 280"/>
                <a:gd name="T73" fmla="*/ 501 h 518"/>
                <a:gd name="T74" fmla="*/ 106 w 280"/>
                <a:gd name="T75" fmla="*/ 500 h 518"/>
                <a:gd name="T76" fmla="*/ 100 w 280"/>
                <a:gd name="T77" fmla="*/ 499 h 518"/>
                <a:gd name="T78" fmla="*/ 83 w 280"/>
                <a:gd name="T79" fmla="*/ 497 h 518"/>
                <a:gd name="T80" fmla="*/ 37 w 280"/>
                <a:gd name="T81" fmla="*/ 509 h 518"/>
                <a:gd name="T82" fmla="*/ 33 w 280"/>
                <a:gd name="T83" fmla="*/ 513 h 518"/>
                <a:gd name="T84" fmla="*/ 29 w 280"/>
                <a:gd name="T85" fmla="*/ 518 h 518"/>
                <a:gd name="T86" fmla="*/ 17 w 280"/>
                <a:gd name="T87" fmla="*/ 449 h 518"/>
                <a:gd name="T88" fmla="*/ 21 w 280"/>
                <a:gd name="T89" fmla="*/ 451 h 518"/>
                <a:gd name="T90" fmla="*/ 29 w 280"/>
                <a:gd name="T91" fmla="*/ 454 h 518"/>
                <a:gd name="T92" fmla="*/ 49 w 280"/>
                <a:gd name="T93" fmla="*/ 448 h 518"/>
                <a:gd name="T94" fmla="*/ 62 w 280"/>
                <a:gd name="T95" fmla="*/ 428 h 518"/>
                <a:gd name="T96" fmla="*/ 66 w 280"/>
                <a:gd name="T97" fmla="*/ 415 h 518"/>
                <a:gd name="T98" fmla="*/ 67 w 280"/>
                <a:gd name="T99" fmla="*/ 409 h 518"/>
                <a:gd name="T100" fmla="*/ 71 w 280"/>
                <a:gd name="T101" fmla="*/ 393 h 518"/>
                <a:gd name="T102" fmla="*/ 72 w 280"/>
                <a:gd name="T103" fmla="*/ 387 h 518"/>
                <a:gd name="T104" fmla="*/ 73 w 280"/>
                <a:gd name="T105" fmla="*/ 366 h 518"/>
                <a:gd name="T106" fmla="*/ 72 w 280"/>
                <a:gd name="T107" fmla="*/ 357 h 518"/>
                <a:gd name="T108" fmla="*/ 32 w 280"/>
                <a:gd name="T109" fmla="*/ 305 h 518"/>
                <a:gd name="T110" fmla="*/ 57 w 280"/>
                <a:gd name="T111" fmla="*/ 305 h 518"/>
                <a:gd name="T112" fmla="*/ 84 w 280"/>
                <a:gd name="T113" fmla="*/ 303 h 518"/>
                <a:gd name="T114" fmla="*/ 92 w 280"/>
                <a:gd name="T115" fmla="*/ 299 h 518"/>
                <a:gd name="T116" fmla="*/ 128 w 280"/>
                <a:gd name="T117" fmla="*/ 242 h 518"/>
                <a:gd name="T118" fmla="*/ 127 w 280"/>
                <a:gd name="T119" fmla="*/ 163 h 518"/>
                <a:gd name="T120" fmla="*/ 188 w 280"/>
                <a:gd name="T121" fmla="*/ 143 h 518"/>
                <a:gd name="T122" fmla="*/ 265 w 280"/>
                <a:gd name="T123" fmla="*/ 20 h 518"/>
                <a:gd name="T124" fmla="*/ 227 w 280"/>
                <a:gd name="T125" fmla="*/ 108 h 5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80" h="518">
                  <a:moveTo>
                    <a:pt x="226" y="110"/>
                  </a:moveTo>
                  <a:cubicBezTo>
                    <a:pt x="224" y="121"/>
                    <a:pt x="217" y="132"/>
                    <a:pt x="229" y="140"/>
                  </a:cubicBezTo>
                  <a:cubicBezTo>
                    <a:pt x="234" y="144"/>
                    <a:pt x="240" y="145"/>
                    <a:pt x="246" y="148"/>
                  </a:cubicBezTo>
                  <a:cubicBezTo>
                    <a:pt x="252" y="152"/>
                    <a:pt x="258" y="158"/>
                    <a:pt x="261" y="165"/>
                  </a:cubicBezTo>
                  <a:cubicBezTo>
                    <a:pt x="248" y="156"/>
                    <a:pt x="231" y="162"/>
                    <a:pt x="217" y="167"/>
                  </a:cubicBezTo>
                  <a:cubicBezTo>
                    <a:pt x="203" y="173"/>
                    <a:pt x="191" y="182"/>
                    <a:pt x="180" y="192"/>
                  </a:cubicBezTo>
                  <a:cubicBezTo>
                    <a:pt x="169" y="202"/>
                    <a:pt x="159" y="215"/>
                    <a:pt x="151" y="228"/>
                  </a:cubicBezTo>
                  <a:cubicBezTo>
                    <a:pt x="149" y="233"/>
                    <a:pt x="145" y="240"/>
                    <a:pt x="141" y="246"/>
                  </a:cubicBezTo>
                  <a:cubicBezTo>
                    <a:pt x="141" y="246"/>
                    <a:pt x="141" y="246"/>
                    <a:pt x="141" y="246"/>
                  </a:cubicBezTo>
                  <a:cubicBezTo>
                    <a:pt x="140" y="247"/>
                    <a:pt x="140" y="247"/>
                    <a:pt x="140" y="247"/>
                  </a:cubicBezTo>
                  <a:cubicBezTo>
                    <a:pt x="129" y="267"/>
                    <a:pt x="117" y="291"/>
                    <a:pt x="125" y="309"/>
                  </a:cubicBezTo>
                  <a:cubicBezTo>
                    <a:pt x="129" y="316"/>
                    <a:pt x="136" y="320"/>
                    <a:pt x="144" y="323"/>
                  </a:cubicBezTo>
                  <a:cubicBezTo>
                    <a:pt x="145" y="324"/>
                    <a:pt x="147" y="324"/>
                    <a:pt x="148" y="324"/>
                  </a:cubicBezTo>
                  <a:cubicBezTo>
                    <a:pt x="150" y="325"/>
                    <a:pt x="152" y="326"/>
                    <a:pt x="154" y="326"/>
                  </a:cubicBezTo>
                  <a:cubicBezTo>
                    <a:pt x="156" y="326"/>
                    <a:pt x="157" y="327"/>
                    <a:pt x="158" y="327"/>
                  </a:cubicBezTo>
                  <a:cubicBezTo>
                    <a:pt x="159" y="327"/>
                    <a:pt x="161" y="328"/>
                    <a:pt x="162" y="328"/>
                  </a:cubicBezTo>
                  <a:cubicBezTo>
                    <a:pt x="167" y="330"/>
                    <a:pt x="172" y="331"/>
                    <a:pt x="177" y="334"/>
                  </a:cubicBezTo>
                  <a:cubicBezTo>
                    <a:pt x="178" y="334"/>
                    <a:pt x="179" y="335"/>
                    <a:pt x="180" y="335"/>
                  </a:cubicBezTo>
                  <a:cubicBezTo>
                    <a:pt x="182" y="336"/>
                    <a:pt x="184" y="337"/>
                    <a:pt x="186" y="338"/>
                  </a:cubicBezTo>
                  <a:cubicBezTo>
                    <a:pt x="188" y="339"/>
                    <a:pt x="190" y="341"/>
                    <a:pt x="192" y="342"/>
                  </a:cubicBezTo>
                  <a:cubicBezTo>
                    <a:pt x="193" y="343"/>
                    <a:pt x="193" y="343"/>
                    <a:pt x="193" y="343"/>
                  </a:cubicBezTo>
                  <a:cubicBezTo>
                    <a:pt x="192" y="343"/>
                    <a:pt x="192" y="343"/>
                    <a:pt x="192" y="343"/>
                  </a:cubicBezTo>
                  <a:cubicBezTo>
                    <a:pt x="188" y="341"/>
                    <a:pt x="184" y="340"/>
                    <a:pt x="179" y="340"/>
                  </a:cubicBezTo>
                  <a:cubicBezTo>
                    <a:pt x="179" y="340"/>
                    <a:pt x="179" y="340"/>
                    <a:pt x="179" y="340"/>
                  </a:cubicBezTo>
                  <a:cubicBezTo>
                    <a:pt x="178" y="339"/>
                    <a:pt x="177" y="339"/>
                    <a:pt x="175" y="339"/>
                  </a:cubicBezTo>
                  <a:cubicBezTo>
                    <a:pt x="170" y="339"/>
                    <a:pt x="164" y="338"/>
                    <a:pt x="158" y="338"/>
                  </a:cubicBezTo>
                  <a:cubicBezTo>
                    <a:pt x="156" y="338"/>
                    <a:pt x="155" y="338"/>
                    <a:pt x="154" y="339"/>
                  </a:cubicBezTo>
                  <a:cubicBezTo>
                    <a:pt x="153" y="339"/>
                    <a:pt x="152" y="339"/>
                    <a:pt x="151" y="339"/>
                  </a:cubicBezTo>
                  <a:cubicBezTo>
                    <a:pt x="150" y="339"/>
                    <a:pt x="148" y="339"/>
                    <a:pt x="147" y="339"/>
                  </a:cubicBezTo>
                  <a:cubicBezTo>
                    <a:pt x="137" y="340"/>
                    <a:pt x="127" y="343"/>
                    <a:pt x="119" y="347"/>
                  </a:cubicBezTo>
                  <a:cubicBezTo>
                    <a:pt x="117" y="348"/>
                    <a:pt x="116" y="348"/>
                    <a:pt x="114" y="349"/>
                  </a:cubicBezTo>
                  <a:cubicBezTo>
                    <a:pt x="114" y="349"/>
                    <a:pt x="114" y="349"/>
                    <a:pt x="114" y="349"/>
                  </a:cubicBezTo>
                  <a:cubicBezTo>
                    <a:pt x="111" y="351"/>
                    <a:pt x="109" y="353"/>
                    <a:pt x="107" y="354"/>
                  </a:cubicBezTo>
                  <a:cubicBezTo>
                    <a:pt x="105" y="355"/>
                    <a:pt x="104" y="356"/>
                    <a:pt x="103" y="357"/>
                  </a:cubicBezTo>
                  <a:cubicBezTo>
                    <a:pt x="103" y="358"/>
                    <a:pt x="103" y="358"/>
                    <a:pt x="103" y="358"/>
                  </a:cubicBezTo>
                  <a:cubicBezTo>
                    <a:pt x="102" y="359"/>
                    <a:pt x="102" y="359"/>
                    <a:pt x="102" y="359"/>
                  </a:cubicBezTo>
                  <a:cubicBezTo>
                    <a:pt x="99" y="362"/>
                    <a:pt x="96" y="366"/>
                    <a:pt x="93" y="370"/>
                  </a:cubicBezTo>
                  <a:cubicBezTo>
                    <a:pt x="92" y="372"/>
                    <a:pt x="91" y="373"/>
                    <a:pt x="90" y="375"/>
                  </a:cubicBezTo>
                  <a:cubicBezTo>
                    <a:pt x="90" y="376"/>
                    <a:pt x="89" y="378"/>
                    <a:pt x="88" y="379"/>
                  </a:cubicBezTo>
                  <a:cubicBezTo>
                    <a:pt x="87" y="380"/>
                    <a:pt x="87" y="382"/>
                    <a:pt x="86" y="383"/>
                  </a:cubicBezTo>
                  <a:cubicBezTo>
                    <a:pt x="84" y="388"/>
                    <a:pt x="82" y="392"/>
                    <a:pt x="81" y="396"/>
                  </a:cubicBezTo>
                  <a:cubicBezTo>
                    <a:pt x="80" y="399"/>
                    <a:pt x="79" y="402"/>
                    <a:pt x="78" y="405"/>
                  </a:cubicBezTo>
                  <a:cubicBezTo>
                    <a:pt x="78" y="407"/>
                    <a:pt x="77" y="409"/>
                    <a:pt x="77" y="410"/>
                  </a:cubicBezTo>
                  <a:cubicBezTo>
                    <a:pt x="76" y="412"/>
                    <a:pt x="76" y="413"/>
                    <a:pt x="76" y="414"/>
                  </a:cubicBezTo>
                  <a:cubicBezTo>
                    <a:pt x="75" y="416"/>
                    <a:pt x="75" y="417"/>
                    <a:pt x="75" y="419"/>
                  </a:cubicBezTo>
                  <a:cubicBezTo>
                    <a:pt x="74" y="421"/>
                    <a:pt x="74" y="423"/>
                    <a:pt x="73" y="425"/>
                  </a:cubicBezTo>
                  <a:cubicBezTo>
                    <a:pt x="73" y="427"/>
                    <a:pt x="72" y="429"/>
                    <a:pt x="72" y="432"/>
                  </a:cubicBezTo>
                  <a:cubicBezTo>
                    <a:pt x="71" y="435"/>
                    <a:pt x="71" y="439"/>
                    <a:pt x="70" y="442"/>
                  </a:cubicBezTo>
                  <a:cubicBezTo>
                    <a:pt x="70" y="444"/>
                    <a:pt x="70" y="445"/>
                    <a:pt x="70" y="447"/>
                  </a:cubicBezTo>
                  <a:cubicBezTo>
                    <a:pt x="69" y="447"/>
                    <a:pt x="69" y="448"/>
                    <a:pt x="69" y="449"/>
                  </a:cubicBezTo>
                  <a:cubicBezTo>
                    <a:pt x="69" y="451"/>
                    <a:pt x="69" y="453"/>
                    <a:pt x="68" y="455"/>
                  </a:cubicBezTo>
                  <a:cubicBezTo>
                    <a:pt x="68" y="456"/>
                    <a:pt x="68" y="457"/>
                    <a:pt x="68" y="459"/>
                  </a:cubicBezTo>
                  <a:cubicBezTo>
                    <a:pt x="67" y="461"/>
                    <a:pt x="67" y="463"/>
                    <a:pt x="67" y="465"/>
                  </a:cubicBezTo>
                  <a:cubicBezTo>
                    <a:pt x="67" y="466"/>
                    <a:pt x="67" y="466"/>
                    <a:pt x="67" y="466"/>
                  </a:cubicBezTo>
                  <a:cubicBezTo>
                    <a:pt x="67" y="468"/>
                    <a:pt x="67" y="470"/>
                    <a:pt x="67" y="471"/>
                  </a:cubicBezTo>
                  <a:cubicBezTo>
                    <a:pt x="68" y="474"/>
                    <a:pt x="69" y="477"/>
                    <a:pt x="72" y="479"/>
                  </a:cubicBezTo>
                  <a:cubicBezTo>
                    <a:pt x="73" y="481"/>
                    <a:pt x="75" y="482"/>
                    <a:pt x="78" y="483"/>
                  </a:cubicBezTo>
                  <a:cubicBezTo>
                    <a:pt x="80" y="484"/>
                    <a:pt x="82" y="484"/>
                    <a:pt x="85" y="485"/>
                  </a:cubicBezTo>
                  <a:cubicBezTo>
                    <a:pt x="87" y="486"/>
                    <a:pt x="90" y="486"/>
                    <a:pt x="92" y="487"/>
                  </a:cubicBezTo>
                  <a:cubicBezTo>
                    <a:pt x="94" y="488"/>
                    <a:pt x="96" y="488"/>
                    <a:pt x="98" y="489"/>
                  </a:cubicBezTo>
                  <a:cubicBezTo>
                    <a:pt x="100" y="490"/>
                    <a:pt x="101" y="491"/>
                    <a:pt x="103" y="491"/>
                  </a:cubicBezTo>
                  <a:cubicBezTo>
                    <a:pt x="104" y="492"/>
                    <a:pt x="106" y="493"/>
                    <a:pt x="107" y="494"/>
                  </a:cubicBezTo>
                  <a:cubicBezTo>
                    <a:pt x="107" y="494"/>
                    <a:pt x="107" y="494"/>
                    <a:pt x="107" y="494"/>
                  </a:cubicBezTo>
                  <a:cubicBezTo>
                    <a:pt x="109" y="494"/>
                    <a:pt x="110" y="495"/>
                    <a:pt x="111" y="496"/>
                  </a:cubicBezTo>
                  <a:cubicBezTo>
                    <a:pt x="111" y="496"/>
                    <a:pt x="111" y="496"/>
                    <a:pt x="111" y="496"/>
                  </a:cubicBezTo>
                  <a:cubicBezTo>
                    <a:pt x="113" y="497"/>
                    <a:pt x="114" y="497"/>
                    <a:pt x="115" y="498"/>
                  </a:cubicBezTo>
                  <a:cubicBezTo>
                    <a:pt x="115" y="499"/>
                    <a:pt x="115" y="499"/>
                    <a:pt x="115" y="499"/>
                  </a:cubicBezTo>
                  <a:cubicBezTo>
                    <a:pt x="116" y="499"/>
                    <a:pt x="117" y="500"/>
                    <a:pt x="117" y="500"/>
                  </a:cubicBezTo>
                  <a:cubicBezTo>
                    <a:pt x="118" y="501"/>
                    <a:pt x="119" y="501"/>
                    <a:pt x="119" y="502"/>
                  </a:cubicBezTo>
                  <a:cubicBezTo>
                    <a:pt x="120" y="502"/>
                    <a:pt x="120" y="502"/>
                    <a:pt x="120" y="502"/>
                  </a:cubicBezTo>
                  <a:cubicBezTo>
                    <a:pt x="120" y="502"/>
                    <a:pt x="119" y="502"/>
                    <a:pt x="119" y="502"/>
                  </a:cubicBezTo>
                  <a:cubicBezTo>
                    <a:pt x="118" y="502"/>
                    <a:pt x="117" y="502"/>
                    <a:pt x="116" y="502"/>
                  </a:cubicBezTo>
                  <a:cubicBezTo>
                    <a:pt x="115" y="501"/>
                    <a:pt x="114" y="501"/>
                    <a:pt x="114" y="501"/>
                  </a:cubicBezTo>
                  <a:cubicBezTo>
                    <a:pt x="113" y="501"/>
                    <a:pt x="112" y="501"/>
                    <a:pt x="112" y="501"/>
                  </a:cubicBezTo>
                  <a:cubicBezTo>
                    <a:pt x="110" y="500"/>
                    <a:pt x="108" y="500"/>
                    <a:pt x="107" y="500"/>
                  </a:cubicBezTo>
                  <a:cubicBezTo>
                    <a:pt x="106" y="500"/>
                    <a:pt x="106" y="500"/>
                    <a:pt x="106" y="500"/>
                  </a:cubicBezTo>
                  <a:cubicBezTo>
                    <a:pt x="105" y="499"/>
                    <a:pt x="103" y="499"/>
                    <a:pt x="102" y="499"/>
                  </a:cubicBezTo>
                  <a:cubicBezTo>
                    <a:pt x="101" y="499"/>
                    <a:pt x="101" y="499"/>
                    <a:pt x="100" y="499"/>
                  </a:cubicBezTo>
                  <a:cubicBezTo>
                    <a:pt x="98" y="499"/>
                    <a:pt x="96" y="498"/>
                    <a:pt x="94" y="498"/>
                  </a:cubicBezTo>
                  <a:cubicBezTo>
                    <a:pt x="90" y="498"/>
                    <a:pt x="86" y="497"/>
                    <a:pt x="83" y="497"/>
                  </a:cubicBezTo>
                  <a:cubicBezTo>
                    <a:pt x="77" y="497"/>
                    <a:pt x="72" y="497"/>
                    <a:pt x="67" y="498"/>
                  </a:cubicBezTo>
                  <a:cubicBezTo>
                    <a:pt x="55" y="499"/>
                    <a:pt x="45" y="502"/>
                    <a:pt x="37" y="509"/>
                  </a:cubicBezTo>
                  <a:cubicBezTo>
                    <a:pt x="37" y="509"/>
                    <a:pt x="37" y="509"/>
                    <a:pt x="37" y="509"/>
                  </a:cubicBezTo>
                  <a:cubicBezTo>
                    <a:pt x="36" y="510"/>
                    <a:pt x="35" y="511"/>
                    <a:pt x="33" y="513"/>
                  </a:cubicBezTo>
                  <a:cubicBezTo>
                    <a:pt x="33" y="513"/>
                    <a:pt x="33" y="513"/>
                    <a:pt x="33" y="514"/>
                  </a:cubicBezTo>
                  <a:cubicBezTo>
                    <a:pt x="31" y="515"/>
                    <a:pt x="30" y="517"/>
                    <a:pt x="29" y="518"/>
                  </a:cubicBezTo>
                  <a:cubicBezTo>
                    <a:pt x="0" y="436"/>
                    <a:pt x="0" y="436"/>
                    <a:pt x="0" y="436"/>
                  </a:cubicBezTo>
                  <a:cubicBezTo>
                    <a:pt x="5" y="441"/>
                    <a:pt x="11" y="445"/>
                    <a:pt x="17" y="449"/>
                  </a:cubicBezTo>
                  <a:cubicBezTo>
                    <a:pt x="17" y="449"/>
                    <a:pt x="17" y="449"/>
                    <a:pt x="17" y="449"/>
                  </a:cubicBezTo>
                  <a:cubicBezTo>
                    <a:pt x="18" y="450"/>
                    <a:pt x="20" y="450"/>
                    <a:pt x="21" y="451"/>
                  </a:cubicBezTo>
                  <a:cubicBezTo>
                    <a:pt x="23" y="452"/>
                    <a:pt x="25" y="453"/>
                    <a:pt x="27" y="453"/>
                  </a:cubicBezTo>
                  <a:cubicBezTo>
                    <a:pt x="28" y="454"/>
                    <a:pt x="28" y="454"/>
                    <a:pt x="29" y="454"/>
                  </a:cubicBezTo>
                  <a:cubicBezTo>
                    <a:pt x="32" y="455"/>
                    <a:pt x="35" y="455"/>
                    <a:pt x="37" y="454"/>
                  </a:cubicBezTo>
                  <a:cubicBezTo>
                    <a:pt x="42" y="453"/>
                    <a:pt x="46" y="451"/>
                    <a:pt x="49" y="448"/>
                  </a:cubicBezTo>
                  <a:cubicBezTo>
                    <a:pt x="52" y="446"/>
                    <a:pt x="54" y="443"/>
                    <a:pt x="55" y="440"/>
                  </a:cubicBezTo>
                  <a:cubicBezTo>
                    <a:pt x="58" y="436"/>
                    <a:pt x="60" y="432"/>
                    <a:pt x="62" y="428"/>
                  </a:cubicBezTo>
                  <a:cubicBezTo>
                    <a:pt x="63" y="426"/>
                    <a:pt x="63" y="423"/>
                    <a:pt x="64" y="421"/>
                  </a:cubicBezTo>
                  <a:cubicBezTo>
                    <a:pt x="65" y="419"/>
                    <a:pt x="65" y="417"/>
                    <a:pt x="66" y="415"/>
                  </a:cubicBezTo>
                  <a:cubicBezTo>
                    <a:pt x="66" y="414"/>
                    <a:pt x="66" y="414"/>
                    <a:pt x="66" y="413"/>
                  </a:cubicBezTo>
                  <a:cubicBezTo>
                    <a:pt x="67" y="412"/>
                    <a:pt x="67" y="410"/>
                    <a:pt x="67" y="409"/>
                  </a:cubicBezTo>
                  <a:cubicBezTo>
                    <a:pt x="68" y="405"/>
                    <a:pt x="69" y="401"/>
                    <a:pt x="70" y="398"/>
                  </a:cubicBezTo>
                  <a:cubicBezTo>
                    <a:pt x="70" y="396"/>
                    <a:pt x="71" y="395"/>
                    <a:pt x="71" y="393"/>
                  </a:cubicBezTo>
                  <a:cubicBezTo>
                    <a:pt x="71" y="393"/>
                    <a:pt x="71" y="392"/>
                    <a:pt x="71" y="391"/>
                  </a:cubicBezTo>
                  <a:cubicBezTo>
                    <a:pt x="71" y="390"/>
                    <a:pt x="72" y="388"/>
                    <a:pt x="72" y="387"/>
                  </a:cubicBezTo>
                  <a:cubicBezTo>
                    <a:pt x="72" y="384"/>
                    <a:pt x="73" y="381"/>
                    <a:pt x="73" y="378"/>
                  </a:cubicBezTo>
                  <a:cubicBezTo>
                    <a:pt x="73" y="374"/>
                    <a:pt x="73" y="370"/>
                    <a:pt x="73" y="366"/>
                  </a:cubicBezTo>
                  <a:cubicBezTo>
                    <a:pt x="73" y="363"/>
                    <a:pt x="73" y="361"/>
                    <a:pt x="72" y="359"/>
                  </a:cubicBezTo>
                  <a:cubicBezTo>
                    <a:pt x="72" y="358"/>
                    <a:pt x="72" y="358"/>
                    <a:pt x="72" y="357"/>
                  </a:cubicBezTo>
                  <a:cubicBezTo>
                    <a:pt x="71" y="345"/>
                    <a:pt x="67" y="334"/>
                    <a:pt x="60" y="323"/>
                  </a:cubicBezTo>
                  <a:cubicBezTo>
                    <a:pt x="53" y="314"/>
                    <a:pt x="43" y="306"/>
                    <a:pt x="32" y="305"/>
                  </a:cubicBezTo>
                  <a:cubicBezTo>
                    <a:pt x="39" y="304"/>
                    <a:pt x="46" y="305"/>
                    <a:pt x="54" y="305"/>
                  </a:cubicBezTo>
                  <a:cubicBezTo>
                    <a:pt x="55" y="305"/>
                    <a:pt x="56" y="305"/>
                    <a:pt x="57" y="305"/>
                  </a:cubicBezTo>
                  <a:cubicBezTo>
                    <a:pt x="66" y="306"/>
                    <a:pt x="74" y="306"/>
                    <a:pt x="82" y="303"/>
                  </a:cubicBezTo>
                  <a:cubicBezTo>
                    <a:pt x="83" y="303"/>
                    <a:pt x="83" y="303"/>
                    <a:pt x="84" y="303"/>
                  </a:cubicBezTo>
                  <a:cubicBezTo>
                    <a:pt x="85" y="302"/>
                    <a:pt x="86" y="302"/>
                    <a:pt x="87" y="301"/>
                  </a:cubicBezTo>
                  <a:cubicBezTo>
                    <a:pt x="89" y="300"/>
                    <a:pt x="90" y="300"/>
                    <a:pt x="92" y="299"/>
                  </a:cubicBezTo>
                  <a:cubicBezTo>
                    <a:pt x="100" y="293"/>
                    <a:pt x="106" y="284"/>
                    <a:pt x="111" y="274"/>
                  </a:cubicBezTo>
                  <a:cubicBezTo>
                    <a:pt x="117" y="263"/>
                    <a:pt x="122" y="251"/>
                    <a:pt x="128" y="242"/>
                  </a:cubicBezTo>
                  <a:cubicBezTo>
                    <a:pt x="136" y="228"/>
                    <a:pt x="141" y="210"/>
                    <a:pt x="139" y="193"/>
                  </a:cubicBezTo>
                  <a:cubicBezTo>
                    <a:pt x="138" y="182"/>
                    <a:pt x="134" y="172"/>
                    <a:pt x="127" y="163"/>
                  </a:cubicBezTo>
                  <a:cubicBezTo>
                    <a:pt x="142" y="169"/>
                    <a:pt x="159" y="174"/>
                    <a:pt x="172" y="166"/>
                  </a:cubicBezTo>
                  <a:cubicBezTo>
                    <a:pt x="180" y="161"/>
                    <a:pt x="184" y="152"/>
                    <a:pt x="188" y="143"/>
                  </a:cubicBezTo>
                  <a:cubicBezTo>
                    <a:pt x="201" y="114"/>
                    <a:pt x="218" y="86"/>
                    <a:pt x="236" y="60"/>
                  </a:cubicBezTo>
                  <a:cubicBezTo>
                    <a:pt x="245" y="47"/>
                    <a:pt x="257" y="34"/>
                    <a:pt x="265" y="20"/>
                  </a:cubicBezTo>
                  <a:cubicBezTo>
                    <a:pt x="270" y="12"/>
                    <a:pt x="269" y="1"/>
                    <a:pt x="280" y="0"/>
                  </a:cubicBezTo>
                  <a:cubicBezTo>
                    <a:pt x="258" y="34"/>
                    <a:pt x="237" y="69"/>
                    <a:pt x="227" y="108"/>
                  </a:cubicBezTo>
                  <a:cubicBezTo>
                    <a:pt x="227" y="109"/>
                    <a:pt x="227" y="109"/>
                    <a:pt x="226" y="110"/>
                  </a:cubicBezTo>
                </a:path>
              </a:pathLst>
            </a:custGeom>
            <a:solidFill>
              <a:srgbClr val="72A6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0" name="Freeform 581"/>
            <p:cNvSpPr/>
            <p:nvPr/>
          </p:nvSpPr>
          <p:spPr bwMode="auto">
            <a:xfrm>
              <a:off x="611188" y="8623301"/>
              <a:ext cx="323850" cy="341313"/>
            </a:xfrm>
            <a:custGeom>
              <a:avLst/>
              <a:gdLst>
                <a:gd name="T0" fmla="*/ 84 w 86"/>
                <a:gd name="T1" fmla="*/ 20 h 91"/>
                <a:gd name="T2" fmla="*/ 85 w 86"/>
                <a:gd name="T3" fmla="*/ 22 h 91"/>
                <a:gd name="T4" fmla="*/ 86 w 86"/>
                <a:gd name="T5" fmla="*/ 28 h 91"/>
                <a:gd name="T6" fmla="*/ 85 w 86"/>
                <a:gd name="T7" fmla="*/ 34 h 91"/>
                <a:gd name="T8" fmla="*/ 84 w 86"/>
                <a:gd name="T9" fmla="*/ 37 h 91"/>
                <a:gd name="T10" fmla="*/ 84 w 86"/>
                <a:gd name="T11" fmla="*/ 37 h 91"/>
                <a:gd name="T12" fmla="*/ 79 w 86"/>
                <a:gd name="T13" fmla="*/ 44 h 91"/>
                <a:gd name="T14" fmla="*/ 76 w 86"/>
                <a:gd name="T15" fmla="*/ 46 h 91"/>
                <a:gd name="T16" fmla="*/ 74 w 86"/>
                <a:gd name="T17" fmla="*/ 49 h 91"/>
                <a:gd name="T18" fmla="*/ 64 w 86"/>
                <a:gd name="T19" fmla="*/ 61 h 91"/>
                <a:gd name="T20" fmla="*/ 56 w 86"/>
                <a:gd name="T21" fmla="*/ 71 h 91"/>
                <a:gd name="T22" fmla="*/ 48 w 86"/>
                <a:gd name="T23" fmla="*/ 80 h 91"/>
                <a:gd name="T24" fmla="*/ 25 w 86"/>
                <a:gd name="T25" fmla="*/ 91 h 91"/>
                <a:gd name="T26" fmla="*/ 24 w 86"/>
                <a:gd name="T27" fmla="*/ 91 h 91"/>
                <a:gd name="T28" fmla="*/ 18 w 86"/>
                <a:gd name="T29" fmla="*/ 91 h 91"/>
                <a:gd name="T30" fmla="*/ 16 w 86"/>
                <a:gd name="T31" fmla="*/ 91 h 91"/>
                <a:gd name="T32" fmla="*/ 0 w 86"/>
                <a:gd name="T33" fmla="*/ 46 h 91"/>
                <a:gd name="T34" fmla="*/ 0 w 86"/>
                <a:gd name="T35" fmla="*/ 45 h 91"/>
                <a:gd name="T36" fmla="*/ 4 w 86"/>
                <a:gd name="T37" fmla="*/ 38 h 91"/>
                <a:gd name="T38" fmla="*/ 21 w 86"/>
                <a:gd name="T39" fmla="*/ 17 h 91"/>
                <a:gd name="T40" fmla="*/ 26 w 86"/>
                <a:gd name="T41" fmla="*/ 13 h 91"/>
                <a:gd name="T42" fmla="*/ 30 w 86"/>
                <a:gd name="T43" fmla="*/ 9 h 91"/>
                <a:gd name="T44" fmla="*/ 45 w 86"/>
                <a:gd name="T45" fmla="*/ 2 h 91"/>
                <a:gd name="T46" fmla="*/ 49 w 86"/>
                <a:gd name="T47" fmla="*/ 1 h 91"/>
                <a:gd name="T48" fmla="*/ 56 w 86"/>
                <a:gd name="T49" fmla="*/ 0 h 91"/>
                <a:gd name="T50" fmla="*/ 58 w 86"/>
                <a:gd name="T51" fmla="*/ 1 h 91"/>
                <a:gd name="T52" fmla="*/ 62 w 86"/>
                <a:gd name="T53" fmla="*/ 1 h 91"/>
                <a:gd name="T54" fmla="*/ 65 w 86"/>
                <a:gd name="T55" fmla="*/ 2 h 91"/>
                <a:gd name="T56" fmla="*/ 80 w 86"/>
                <a:gd name="T57" fmla="*/ 13 h 91"/>
                <a:gd name="T58" fmla="*/ 84 w 86"/>
                <a:gd name="T59" fmla="*/ 2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86" h="91">
                  <a:moveTo>
                    <a:pt x="84" y="20"/>
                  </a:moveTo>
                  <a:cubicBezTo>
                    <a:pt x="84" y="21"/>
                    <a:pt x="85" y="21"/>
                    <a:pt x="85" y="22"/>
                  </a:cubicBezTo>
                  <a:cubicBezTo>
                    <a:pt x="85" y="24"/>
                    <a:pt x="86" y="26"/>
                    <a:pt x="86" y="28"/>
                  </a:cubicBezTo>
                  <a:cubicBezTo>
                    <a:pt x="86" y="30"/>
                    <a:pt x="86" y="32"/>
                    <a:pt x="85" y="34"/>
                  </a:cubicBezTo>
                  <a:cubicBezTo>
                    <a:pt x="85" y="35"/>
                    <a:pt x="84" y="36"/>
                    <a:pt x="84" y="37"/>
                  </a:cubicBezTo>
                  <a:cubicBezTo>
                    <a:pt x="84" y="37"/>
                    <a:pt x="84" y="37"/>
                    <a:pt x="84" y="37"/>
                  </a:cubicBezTo>
                  <a:cubicBezTo>
                    <a:pt x="82" y="40"/>
                    <a:pt x="81" y="42"/>
                    <a:pt x="79" y="44"/>
                  </a:cubicBezTo>
                  <a:cubicBezTo>
                    <a:pt x="78" y="45"/>
                    <a:pt x="77" y="46"/>
                    <a:pt x="76" y="46"/>
                  </a:cubicBezTo>
                  <a:cubicBezTo>
                    <a:pt x="76" y="47"/>
                    <a:pt x="75" y="48"/>
                    <a:pt x="74" y="49"/>
                  </a:cubicBezTo>
                  <a:cubicBezTo>
                    <a:pt x="70" y="53"/>
                    <a:pt x="67" y="57"/>
                    <a:pt x="64" y="61"/>
                  </a:cubicBezTo>
                  <a:cubicBezTo>
                    <a:pt x="61" y="65"/>
                    <a:pt x="58" y="68"/>
                    <a:pt x="56" y="71"/>
                  </a:cubicBezTo>
                  <a:cubicBezTo>
                    <a:pt x="53" y="74"/>
                    <a:pt x="51" y="77"/>
                    <a:pt x="48" y="80"/>
                  </a:cubicBezTo>
                  <a:cubicBezTo>
                    <a:pt x="42" y="86"/>
                    <a:pt x="33" y="90"/>
                    <a:pt x="25" y="91"/>
                  </a:cubicBezTo>
                  <a:cubicBezTo>
                    <a:pt x="24" y="91"/>
                    <a:pt x="24" y="91"/>
                    <a:pt x="24" y="91"/>
                  </a:cubicBezTo>
                  <a:cubicBezTo>
                    <a:pt x="22" y="91"/>
                    <a:pt x="20" y="91"/>
                    <a:pt x="18" y="91"/>
                  </a:cubicBezTo>
                  <a:cubicBezTo>
                    <a:pt x="18" y="91"/>
                    <a:pt x="17" y="91"/>
                    <a:pt x="16" y="91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1" y="43"/>
                    <a:pt x="2" y="40"/>
                    <a:pt x="4" y="38"/>
                  </a:cubicBezTo>
                  <a:cubicBezTo>
                    <a:pt x="7" y="31"/>
                    <a:pt x="13" y="23"/>
                    <a:pt x="21" y="17"/>
                  </a:cubicBezTo>
                  <a:cubicBezTo>
                    <a:pt x="22" y="15"/>
                    <a:pt x="24" y="14"/>
                    <a:pt x="26" y="13"/>
                  </a:cubicBezTo>
                  <a:cubicBezTo>
                    <a:pt x="27" y="11"/>
                    <a:pt x="28" y="10"/>
                    <a:pt x="30" y="9"/>
                  </a:cubicBezTo>
                  <a:cubicBezTo>
                    <a:pt x="35" y="6"/>
                    <a:pt x="40" y="4"/>
                    <a:pt x="45" y="2"/>
                  </a:cubicBezTo>
                  <a:cubicBezTo>
                    <a:pt x="46" y="2"/>
                    <a:pt x="47" y="2"/>
                    <a:pt x="49" y="1"/>
                  </a:cubicBezTo>
                  <a:cubicBezTo>
                    <a:pt x="51" y="1"/>
                    <a:pt x="54" y="0"/>
                    <a:pt x="56" y="0"/>
                  </a:cubicBezTo>
                  <a:cubicBezTo>
                    <a:pt x="57" y="0"/>
                    <a:pt x="58" y="1"/>
                    <a:pt x="58" y="1"/>
                  </a:cubicBezTo>
                  <a:cubicBezTo>
                    <a:pt x="59" y="1"/>
                    <a:pt x="61" y="1"/>
                    <a:pt x="62" y="1"/>
                  </a:cubicBezTo>
                  <a:cubicBezTo>
                    <a:pt x="63" y="1"/>
                    <a:pt x="64" y="2"/>
                    <a:pt x="65" y="2"/>
                  </a:cubicBezTo>
                  <a:cubicBezTo>
                    <a:pt x="71" y="4"/>
                    <a:pt x="77" y="8"/>
                    <a:pt x="80" y="13"/>
                  </a:cubicBezTo>
                  <a:cubicBezTo>
                    <a:pt x="82" y="15"/>
                    <a:pt x="83" y="18"/>
                    <a:pt x="84" y="20"/>
                  </a:cubicBezTo>
                  <a:close/>
                </a:path>
              </a:pathLst>
            </a:custGeom>
            <a:solidFill>
              <a:srgbClr val="BAD5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1" name="Freeform 582"/>
            <p:cNvSpPr/>
            <p:nvPr/>
          </p:nvSpPr>
          <p:spPr bwMode="auto">
            <a:xfrm>
              <a:off x="833438" y="7408863"/>
              <a:ext cx="709613" cy="1085850"/>
            </a:xfrm>
            <a:custGeom>
              <a:avLst/>
              <a:gdLst>
                <a:gd name="T0" fmla="*/ 64 w 189"/>
                <a:gd name="T1" fmla="*/ 86 h 289"/>
                <a:gd name="T2" fmla="*/ 126 w 189"/>
                <a:gd name="T3" fmla="*/ 141 h 289"/>
                <a:gd name="T4" fmla="*/ 130 w 189"/>
                <a:gd name="T5" fmla="*/ 150 h 289"/>
                <a:gd name="T6" fmla="*/ 123 w 189"/>
                <a:gd name="T7" fmla="*/ 157 h 289"/>
                <a:gd name="T8" fmla="*/ 71 w 189"/>
                <a:gd name="T9" fmla="*/ 160 h 289"/>
                <a:gd name="T10" fmla="*/ 23 w 189"/>
                <a:gd name="T11" fmla="*/ 176 h 289"/>
                <a:gd name="T12" fmla="*/ 11 w 189"/>
                <a:gd name="T13" fmla="*/ 201 h 289"/>
                <a:gd name="T14" fmla="*/ 34 w 189"/>
                <a:gd name="T15" fmla="*/ 278 h 289"/>
                <a:gd name="T16" fmla="*/ 106 w 189"/>
                <a:gd name="T17" fmla="*/ 271 h 289"/>
                <a:gd name="T18" fmla="*/ 164 w 189"/>
                <a:gd name="T19" fmla="*/ 153 h 289"/>
                <a:gd name="T20" fmla="*/ 186 w 189"/>
                <a:gd name="T21" fmla="*/ 80 h 289"/>
                <a:gd name="T22" fmla="*/ 159 w 189"/>
                <a:gd name="T23" fmla="*/ 12 h 289"/>
                <a:gd name="T24" fmla="*/ 89 w 189"/>
                <a:gd name="T25" fmla="*/ 15 h 289"/>
                <a:gd name="T26" fmla="*/ 62 w 189"/>
                <a:gd name="T27" fmla="*/ 36 h 289"/>
                <a:gd name="T28" fmla="*/ 64 w 189"/>
                <a:gd name="T29" fmla="*/ 86 h 2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89" h="289">
                  <a:moveTo>
                    <a:pt x="64" y="86"/>
                  </a:moveTo>
                  <a:cubicBezTo>
                    <a:pt x="79" y="114"/>
                    <a:pt x="105" y="120"/>
                    <a:pt x="126" y="141"/>
                  </a:cubicBezTo>
                  <a:cubicBezTo>
                    <a:pt x="128" y="143"/>
                    <a:pt x="131" y="147"/>
                    <a:pt x="130" y="150"/>
                  </a:cubicBezTo>
                  <a:cubicBezTo>
                    <a:pt x="129" y="153"/>
                    <a:pt x="126" y="155"/>
                    <a:pt x="123" y="157"/>
                  </a:cubicBezTo>
                  <a:cubicBezTo>
                    <a:pt x="107" y="163"/>
                    <a:pt x="89" y="161"/>
                    <a:pt x="71" y="160"/>
                  </a:cubicBezTo>
                  <a:cubicBezTo>
                    <a:pt x="54" y="160"/>
                    <a:pt x="35" y="162"/>
                    <a:pt x="23" y="176"/>
                  </a:cubicBezTo>
                  <a:cubicBezTo>
                    <a:pt x="17" y="183"/>
                    <a:pt x="14" y="192"/>
                    <a:pt x="11" y="201"/>
                  </a:cubicBezTo>
                  <a:cubicBezTo>
                    <a:pt x="1" y="232"/>
                    <a:pt x="0" y="261"/>
                    <a:pt x="34" y="278"/>
                  </a:cubicBezTo>
                  <a:cubicBezTo>
                    <a:pt x="57" y="289"/>
                    <a:pt x="86" y="286"/>
                    <a:pt x="106" y="271"/>
                  </a:cubicBezTo>
                  <a:cubicBezTo>
                    <a:pt x="142" y="245"/>
                    <a:pt x="150" y="195"/>
                    <a:pt x="164" y="153"/>
                  </a:cubicBezTo>
                  <a:cubicBezTo>
                    <a:pt x="172" y="129"/>
                    <a:pt x="183" y="105"/>
                    <a:pt x="186" y="80"/>
                  </a:cubicBezTo>
                  <a:cubicBezTo>
                    <a:pt x="189" y="54"/>
                    <a:pt x="181" y="25"/>
                    <a:pt x="159" y="12"/>
                  </a:cubicBezTo>
                  <a:cubicBezTo>
                    <a:pt x="138" y="0"/>
                    <a:pt x="111" y="5"/>
                    <a:pt x="89" y="15"/>
                  </a:cubicBezTo>
                  <a:cubicBezTo>
                    <a:pt x="78" y="20"/>
                    <a:pt x="68" y="27"/>
                    <a:pt x="62" y="36"/>
                  </a:cubicBezTo>
                  <a:cubicBezTo>
                    <a:pt x="53" y="51"/>
                    <a:pt x="55" y="71"/>
                    <a:pt x="64" y="86"/>
                  </a:cubicBezTo>
                </a:path>
              </a:pathLst>
            </a:custGeom>
            <a:solidFill>
              <a:srgbClr val="BAD5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2" name="Freeform 583"/>
            <p:cNvSpPr/>
            <p:nvPr/>
          </p:nvSpPr>
          <p:spPr bwMode="auto">
            <a:xfrm>
              <a:off x="322263" y="7329488"/>
              <a:ext cx="615950" cy="830263"/>
            </a:xfrm>
            <a:custGeom>
              <a:avLst/>
              <a:gdLst>
                <a:gd name="T0" fmla="*/ 71 w 164"/>
                <a:gd name="T1" fmla="*/ 17 h 221"/>
                <a:gd name="T2" fmla="*/ 27 w 164"/>
                <a:gd name="T3" fmla="*/ 114 h 221"/>
                <a:gd name="T4" fmla="*/ 24 w 164"/>
                <a:gd name="T5" fmla="*/ 199 h 221"/>
                <a:gd name="T6" fmla="*/ 72 w 164"/>
                <a:gd name="T7" fmla="*/ 208 h 221"/>
                <a:gd name="T8" fmla="*/ 70 w 164"/>
                <a:gd name="T9" fmla="*/ 151 h 221"/>
                <a:gd name="T10" fmla="*/ 52 w 164"/>
                <a:gd name="T11" fmla="*/ 123 h 221"/>
                <a:gd name="T12" fmla="*/ 148 w 164"/>
                <a:gd name="T13" fmla="*/ 30 h 221"/>
                <a:gd name="T14" fmla="*/ 113 w 164"/>
                <a:gd name="T15" fmla="*/ 2 h 221"/>
                <a:gd name="T16" fmla="*/ 71 w 164"/>
                <a:gd name="T17" fmla="*/ 17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4" h="221">
                  <a:moveTo>
                    <a:pt x="71" y="17"/>
                  </a:moveTo>
                  <a:cubicBezTo>
                    <a:pt x="44" y="42"/>
                    <a:pt x="45" y="84"/>
                    <a:pt x="27" y="114"/>
                  </a:cubicBezTo>
                  <a:cubicBezTo>
                    <a:pt x="13" y="140"/>
                    <a:pt x="0" y="173"/>
                    <a:pt x="24" y="199"/>
                  </a:cubicBezTo>
                  <a:cubicBezTo>
                    <a:pt x="34" y="210"/>
                    <a:pt x="60" y="221"/>
                    <a:pt x="72" y="208"/>
                  </a:cubicBezTo>
                  <a:cubicBezTo>
                    <a:pt x="83" y="197"/>
                    <a:pt x="76" y="163"/>
                    <a:pt x="70" y="151"/>
                  </a:cubicBezTo>
                  <a:cubicBezTo>
                    <a:pt x="66" y="141"/>
                    <a:pt x="59" y="132"/>
                    <a:pt x="52" y="123"/>
                  </a:cubicBezTo>
                  <a:cubicBezTo>
                    <a:pt x="94" y="127"/>
                    <a:pt x="164" y="79"/>
                    <a:pt x="148" y="30"/>
                  </a:cubicBezTo>
                  <a:cubicBezTo>
                    <a:pt x="143" y="15"/>
                    <a:pt x="129" y="4"/>
                    <a:pt x="113" y="2"/>
                  </a:cubicBezTo>
                  <a:cubicBezTo>
                    <a:pt x="98" y="0"/>
                    <a:pt x="82" y="6"/>
                    <a:pt x="71" y="17"/>
                  </a:cubicBezTo>
                </a:path>
              </a:pathLst>
            </a:custGeom>
            <a:solidFill>
              <a:srgbClr val="BAD5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3" name="Freeform 584"/>
            <p:cNvSpPr/>
            <p:nvPr/>
          </p:nvSpPr>
          <p:spPr bwMode="auto">
            <a:xfrm>
              <a:off x="825500" y="8423276"/>
              <a:ext cx="612775" cy="579438"/>
            </a:xfrm>
            <a:custGeom>
              <a:avLst/>
              <a:gdLst>
                <a:gd name="T0" fmla="*/ 0 w 163"/>
                <a:gd name="T1" fmla="*/ 154 h 154"/>
                <a:gd name="T2" fmla="*/ 2 w 163"/>
                <a:gd name="T3" fmla="*/ 144 h 154"/>
                <a:gd name="T4" fmla="*/ 7 w 163"/>
                <a:gd name="T5" fmla="*/ 114 h 154"/>
                <a:gd name="T6" fmla="*/ 11 w 163"/>
                <a:gd name="T7" fmla="*/ 96 h 154"/>
                <a:gd name="T8" fmla="*/ 25 w 163"/>
                <a:gd name="T9" fmla="*/ 64 h 154"/>
                <a:gd name="T10" fmla="*/ 38 w 163"/>
                <a:gd name="T11" fmla="*/ 42 h 154"/>
                <a:gd name="T12" fmla="*/ 40 w 163"/>
                <a:gd name="T13" fmla="*/ 36 h 154"/>
                <a:gd name="T14" fmla="*/ 40 w 163"/>
                <a:gd name="T15" fmla="*/ 25 h 154"/>
                <a:gd name="T16" fmla="*/ 39 w 163"/>
                <a:gd name="T17" fmla="*/ 16 h 154"/>
                <a:gd name="T18" fmla="*/ 39 w 163"/>
                <a:gd name="T19" fmla="*/ 12 h 154"/>
                <a:gd name="T20" fmla="*/ 40 w 163"/>
                <a:gd name="T21" fmla="*/ 10 h 154"/>
                <a:gd name="T22" fmla="*/ 40 w 163"/>
                <a:gd name="T23" fmla="*/ 10 h 154"/>
                <a:gd name="T24" fmla="*/ 40 w 163"/>
                <a:gd name="T25" fmla="*/ 9 h 154"/>
                <a:gd name="T26" fmla="*/ 41 w 163"/>
                <a:gd name="T27" fmla="*/ 5 h 154"/>
                <a:gd name="T28" fmla="*/ 43 w 163"/>
                <a:gd name="T29" fmla="*/ 2 h 154"/>
                <a:gd name="T30" fmla="*/ 44 w 163"/>
                <a:gd name="T31" fmla="*/ 1 h 154"/>
                <a:gd name="T32" fmla="*/ 44 w 163"/>
                <a:gd name="T33" fmla="*/ 0 h 154"/>
                <a:gd name="T34" fmla="*/ 46 w 163"/>
                <a:gd name="T35" fmla="*/ 0 h 154"/>
                <a:gd name="T36" fmla="*/ 47 w 163"/>
                <a:gd name="T37" fmla="*/ 0 h 154"/>
                <a:gd name="T38" fmla="*/ 48 w 163"/>
                <a:gd name="T39" fmla="*/ 0 h 154"/>
                <a:gd name="T40" fmla="*/ 48 w 163"/>
                <a:gd name="T41" fmla="*/ 0 h 154"/>
                <a:gd name="T42" fmla="*/ 49 w 163"/>
                <a:gd name="T43" fmla="*/ 1 h 154"/>
                <a:gd name="T44" fmla="*/ 52 w 163"/>
                <a:gd name="T45" fmla="*/ 3 h 154"/>
                <a:gd name="T46" fmla="*/ 52 w 163"/>
                <a:gd name="T47" fmla="*/ 3 h 154"/>
                <a:gd name="T48" fmla="*/ 53 w 163"/>
                <a:gd name="T49" fmla="*/ 4 h 154"/>
                <a:gd name="T50" fmla="*/ 54 w 163"/>
                <a:gd name="T51" fmla="*/ 6 h 154"/>
                <a:gd name="T52" fmla="*/ 56 w 163"/>
                <a:gd name="T53" fmla="*/ 9 h 154"/>
                <a:gd name="T54" fmla="*/ 59 w 163"/>
                <a:gd name="T55" fmla="*/ 14 h 154"/>
                <a:gd name="T56" fmla="*/ 62 w 163"/>
                <a:gd name="T57" fmla="*/ 18 h 154"/>
                <a:gd name="T58" fmla="*/ 63 w 163"/>
                <a:gd name="T59" fmla="*/ 20 h 154"/>
                <a:gd name="T60" fmla="*/ 65 w 163"/>
                <a:gd name="T61" fmla="*/ 23 h 154"/>
                <a:gd name="T62" fmla="*/ 96 w 163"/>
                <a:gd name="T63" fmla="*/ 51 h 154"/>
                <a:gd name="T64" fmla="*/ 125 w 163"/>
                <a:gd name="T65" fmla="*/ 67 h 154"/>
                <a:gd name="T66" fmla="*/ 162 w 163"/>
                <a:gd name="T67" fmla="*/ 95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3" h="154">
                  <a:moveTo>
                    <a:pt x="163" y="96"/>
                  </a:moveTo>
                  <a:cubicBezTo>
                    <a:pt x="0" y="154"/>
                    <a:pt x="0" y="154"/>
                    <a:pt x="0" y="154"/>
                  </a:cubicBezTo>
                  <a:cubicBezTo>
                    <a:pt x="1" y="151"/>
                    <a:pt x="1" y="147"/>
                    <a:pt x="2" y="144"/>
                  </a:cubicBezTo>
                  <a:cubicBezTo>
                    <a:pt x="2" y="144"/>
                    <a:pt x="2" y="144"/>
                    <a:pt x="2" y="144"/>
                  </a:cubicBezTo>
                  <a:cubicBezTo>
                    <a:pt x="2" y="140"/>
                    <a:pt x="3" y="137"/>
                    <a:pt x="3" y="134"/>
                  </a:cubicBezTo>
                  <a:cubicBezTo>
                    <a:pt x="4" y="127"/>
                    <a:pt x="5" y="121"/>
                    <a:pt x="7" y="114"/>
                  </a:cubicBezTo>
                  <a:cubicBezTo>
                    <a:pt x="8" y="108"/>
                    <a:pt x="9" y="102"/>
                    <a:pt x="11" y="96"/>
                  </a:cubicBezTo>
                  <a:cubicBezTo>
                    <a:pt x="11" y="96"/>
                    <a:pt x="11" y="96"/>
                    <a:pt x="11" y="96"/>
                  </a:cubicBezTo>
                  <a:cubicBezTo>
                    <a:pt x="14" y="85"/>
                    <a:pt x="18" y="75"/>
                    <a:pt x="23" y="66"/>
                  </a:cubicBezTo>
                  <a:cubicBezTo>
                    <a:pt x="24" y="66"/>
                    <a:pt x="24" y="65"/>
                    <a:pt x="25" y="64"/>
                  </a:cubicBezTo>
                  <a:cubicBezTo>
                    <a:pt x="29" y="58"/>
                    <a:pt x="35" y="52"/>
                    <a:pt x="38" y="43"/>
                  </a:cubicBezTo>
                  <a:cubicBezTo>
                    <a:pt x="38" y="43"/>
                    <a:pt x="38" y="42"/>
                    <a:pt x="38" y="42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0"/>
                    <a:pt x="39" y="38"/>
                    <a:pt x="40" y="36"/>
                  </a:cubicBezTo>
                  <a:cubicBezTo>
                    <a:pt x="40" y="33"/>
                    <a:pt x="40" y="29"/>
                    <a:pt x="40" y="26"/>
                  </a:cubicBezTo>
                  <a:cubicBezTo>
                    <a:pt x="40" y="25"/>
                    <a:pt x="40" y="25"/>
                    <a:pt x="40" y="25"/>
                  </a:cubicBezTo>
                  <a:cubicBezTo>
                    <a:pt x="40" y="23"/>
                    <a:pt x="39" y="20"/>
                    <a:pt x="39" y="18"/>
                  </a:cubicBezTo>
                  <a:cubicBezTo>
                    <a:pt x="39" y="17"/>
                    <a:pt x="39" y="16"/>
                    <a:pt x="39" y="16"/>
                  </a:cubicBezTo>
                  <a:cubicBezTo>
                    <a:pt x="39" y="15"/>
                    <a:pt x="39" y="15"/>
                    <a:pt x="39" y="14"/>
                  </a:cubicBezTo>
                  <a:cubicBezTo>
                    <a:pt x="39" y="13"/>
                    <a:pt x="39" y="13"/>
                    <a:pt x="39" y="12"/>
                  </a:cubicBezTo>
                  <a:cubicBezTo>
                    <a:pt x="39" y="11"/>
                    <a:pt x="39" y="11"/>
                    <a:pt x="39" y="11"/>
                  </a:cubicBezTo>
                  <a:cubicBezTo>
                    <a:pt x="40" y="10"/>
                    <a:pt x="40" y="10"/>
                    <a:pt x="40" y="10"/>
                  </a:cubicBezTo>
                  <a:cubicBezTo>
                    <a:pt x="40" y="10"/>
                    <a:pt x="40" y="10"/>
                    <a:pt x="40" y="10"/>
                  </a:cubicBezTo>
                  <a:cubicBezTo>
                    <a:pt x="40" y="10"/>
                    <a:pt x="40" y="10"/>
                    <a:pt x="40" y="10"/>
                  </a:cubicBezTo>
                  <a:cubicBezTo>
                    <a:pt x="40" y="9"/>
                    <a:pt x="40" y="9"/>
                    <a:pt x="40" y="9"/>
                  </a:cubicBezTo>
                  <a:cubicBezTo>
                    <a:pt x="40" y="9"/>
                    <a:pt x="40" y="9"/>
                    <a:pt x="40" y="9"/>
                  </a:cubicBezTo>
                  <a:cubicBezTo>
                    <a:pt x="40" y="8"/>
                    <a:pt x="40" y="8"/>
                    <a:pt x="40" y="8"/>
                  </a:cubicBezTo>
                  <a:cubicBezTo>
                    <a:pt x="40" y="7"/>
                    <a:pt x="41" y="6"/>
                    <a:pt x="41" y="5"/>
                  </a:cubicBezTo>
                  <a:cubicBezTo>
                    <a:pt x="42" y="4"/>
                    <a:pt x="42" y="3"/>
                    <a:pt x="42" y="2"/>
                  </a:cubicBezTo>
                  <a:cubicBezTo>
                    <a:pt x="43" y="2"/>
                    <a:pt x="43" y="2"/>
                    <a:pt x="43" y="2"/>
                  </a:cubicBezTo>
                  <a:cubicBezTo>
                    <a:pt x="43" y="2"/>
                    <a:pt x="43" y="1"/>
                    <a:pt x="44" y="1"/>
                  </a:cubicBezTo>
                  <a:cubicBezTo>
                    <a:pt x="44" y="1"/>
                    <a:pt x="44" y="1"/>
                    <a:pt x="44" y="1"/>
                  </a:cubicBezTo>
                  <a:cubicBezTo>
                    <a:pt x="44" y="1"/>
                    <a:pt x="44" y="1"/>
                    <a:pt x="44" y="1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48" y="0"/>
                    <a:pt x="48" y="0"/>
                    <a:pt x="48" y="0"/>
                  </a:cubicBezTo>
                  <a:cubicBezTo>
                    <a:pt x="48" y="0"/>
                    <a:pt x="48" y="0"/>
                    <a:pt x="48" y="0"/>
                  </a:cubicBezTo>
                  <a:cubicBezTo>
                    <a:pt x="48" y="0"/>
                    <a:pt x="48" y="0"/>
                    <a:pt x="48" y="0"/>
                  </a:cubicBezTo>
                  <a:cubicBezTo>
                    <a:pt x="49" y="0"/>
                    <a:pt x="49" y="0"/>
                    <a:pt x="49" y="0"/>
                  </a:cubicBezTo>
                  <a:cubicBezTo>
                    <a:pt x="49" y="1"/>
                    <a:pt x="49" y="1"/>
                    <a:pt x="49" y="1"/>
                  </a:cubicBezTo>
                  <a:cubicBezTo>
                    <a:pt x="50" y="1"/>
                    <a:pt x="51" y="2"/>
                    <a:pt x="52" y="3"/>
                  </a:cubicBezTo>
                  <a:cubicBezTo>
                    <a:pt x="52" y="3"/>
                    <a:pt x="52" y="3"/>
                    <a:pt x="52" y="3"/>
                  </a:cubicBezTo>
                  <a:cubicBezTo>
                    <a:pt x="52" y="3"/>
                    <a:pt x="52" y="3"/>
                    <a:pt x="52" y="3"/>
                  </a:cubicBezTo>
                  <a:cubicBezTo>
                    <a:pt x="52" y="3"/>
                    <a:pt x="52" y="3"/>
                    <a:pt x="52" y="3"/>
                  </a:cubicBezTo>
                  <a:cubicBezTo>
                    <a:pt x="52" y="4"/>
                    <a:pt x="52" y="4"/>
                    <a:pt x="52" y="4"/>
                  </a:cubicBezTo>
                  <a:cubicBezTo>
                    <a:pt x="53" y="4"/>
                    <a:pt x="53" y="4"/>
                    <a:pt x="53" y="4"/>
                  </a:cubicBezTo>
                  <a:cubicBezTo>
                    <a:pt x="53" y="5"/>
                    <a:pt x="54" y="6"/>
                    <a:pt x="54" y="6"/>
                  </a:cubicBezTo>
                  <a:cubicBezTo>
                    <a:pt x="54" y="6"/>
                    <a:pt x="54" y="6"/>
                    <a:pt x="54" y="6"/>
                  </a:cubicBezTo>
                  <a:cubicBezTo>
                    <a:pt x="55" y="7"/>
                    <a:pt x="55" y="8"/>
                    <a:pt x="56" y="9"/>
                  </a:cubicBezTo>
                  <a:cubicBezTo>
                    <a:pt x="56" y="9"/>
                    <a:pt x="56" y="9"/>
                    <a:pt x="56" y="9"/>
                  </a:cubicBezTo>
                  <a:cubicBezTo>
                    <a:pt x="57" y="10"/>
                    <a:pt x="57" y="11"/>
                    <a:pt x="58" y="11"/>
                  </a:cubicBezTo>
                  <a:cubicBezTo>
                    <a:pt x="58" y="12"/>
                    <a:pt x="59" y="13"/>
                    <a:pt x="59" y="14"/>
                  </a:cubicBezTo>
                  <a:cubicBezTo>
                    <a:pt x="60" y="15"/>
                    <a:pt x="60" y="16"/>
                    <a:pt x="61" y="16"/>
                  </a:cubicBezTo>
                  <a:cubicBezTo>
                    <a:pt x="61" y="17"/>
                    <a:pt x="62" y="18"/>
                    <a:pt x="62" y="18"/>
                  </a:cubicBezTo>
                  <a:cubicBezTo>
                    <a:pt x="62" y="19"/>
                    <a:pt x="63" y="20"/>
                    <a:pt x="63" y="20"/>
                  </a:cubicBezTo>
                  <a:cubicBezTo>
                    <a:pt x="63" y="20"/>
                    <a:pt x="63" y="20"/>
                    <a:pt x="63" y="20"/>
                  </a:cubicBezTo>
                  <a:cubicBezTo>
                    <a:pt x="63" y="21"/>
                    <a:pt x="64" y="21"/>
                    <a:pt x="64" y="22"/>
                  </a:cubicBezTo>
                  <a:cubicBezTo>
                    <a:pt x="65" y="23"/>
                    <a:pt x="65" y="23"/>
                    <a:pt x="65" y="23"/>
                  </a:cubicBezTo>
                  <a:cubicBezTo>
                    <a:pt x="65" y="23"/>
                    <a:pt x="65" y="23"/>
                    <a:pt x="65" y="23"/>
                  </a:cubicBezTo>
                  <a:cubicBezTo>
                    <a:pt x="73" y="35"/>
                    <a:pt x="85" y="44"/>
                    <a:pt x="96" y="51"/>
                  </a:cubicBezTo>
                  <a:cubicBezTo>
                    <a:pt x="98" y="52"/>
                    <a:pt x="99" y="53"/>
                    <a:pt x="101" y="54"/>
                  </a:cubicBezTo>
                  <a:cubicBezTo>
                    <a:pt x="109" y="58"/>
                    <a:pt x="117" y="62"/>
                    <a:pt x="125" y="67"/>
                  </a:cubicBezTo>
                  <a:cubicBezTo>
                    <a:pt x="132" y="71"/>
                    <a:pt x="140" y="75"/>
                    <a:pt x="147" y="81"/>
                  </a:cubicBezTo>
                  <a:cubicBezTo>
                    <a:pt x="152" y="85"/>
                    <a:pt x="157" y="90"/>
                    <a:pt x="162" y="95"/>
                  </a:cubicBezTo>
                  <a:cubicBezTo>
                    <a:pt x="162" y="95"/>
                    <a:pt x="163" y="96"/>
                    <a:pt x="163" y="96"/>
                  </a:cubicBezTo>
                  <a:close/>
                </a:path>
              </a:pathLst>
            </a:custGeom>
            <a:solidFill>
              <a:srgbClr val="F3F8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4" name="Freeform 585"/>
            <p:cNvSpPr/>
            <p:nvPr/>
          </p:nvSpPr>
          <p:spPr bwMode="auto">
            <a:xfrm>
              <a:off x="892175" y="8374063"/>
              <a:ext cx="387350" cy="504825"/>
            </a:xfrm>
            <a:custGeom>
              <a:avLst/>
              <a:gdLst>
                <a:gd name="T0" fmla="*/ 101 w 103"/>
                <a:gd name="T1" fmla="*/ 105 h 134"/>
                <a:gd name="T2" fmla="*/ 86 w 103"/>
                <a:gd name="T3" fmla="*/ 106 h 134"/>
                <a:gd name="T4" fmla="*/ 71 w 103"/>
                <a:gd name="T5" fmla="*/ 105 h 134"/>
                <a:gd name="T6" fmla="*/ 68 w 103"/>
                <a:gd name="T7" fmla="*/ 121 h 134"/>
                <a:gd name="T8" fmla="*/ 63 w 103"/>
                <a:gd name="T9" fmla="*/ 134 h 134"/>
                <a:gd name="T10" fmla="*/ 57 w 103"/>
                <a:gd name="T11" fmla="*/ 132 h 134"/>
                <a:gd name="T12" fmla="*/ 32 w 103"/>
                <a:gd name="T13" fmla="*/ 120 h 134"/>
                <a:gd name="T14" fmla="*/ 15 w 103"/>
                <a:gd name="T15" fmla="*/ 134 h 134"/>
                <a:gd name="T16" fmla="*/ 4 w 103"/>
                <a:gd name="T17" fmla="*/ 121 h 134"/>
                <a:gd name="T18" fmla="*/ 20 w 103"/>
                <a:gd name="T19" fmla="*/ 56 h 134"/>
                <a:gd name="T20" fmla="*/ 20 w 103"/>
                <a:gd name="T21" fmla="*/ 53 h 134"/>
                <a:gd name="T22" fmla="*/ 22 w 103"/>
                <a:gd name="T23" fmla="*/ 39 h 134"/>
                <a:gd name="T24" fmla="*/ 22 w 103"/>
                <a:gd name="T25" fmla="*/ 38 h 134"/>
                <a:gd name="T26" fmla="*/ 21 w 103"/>
                <a:gd name="T27" fmla="*/ 31 h 134"/>
                <a:gd name="T28" fmla="*/ 22 w 103"/>
                <a:gd name="T29" fmla="*/ 21 h 134"/>
                <a:gd name="T30" fmla="*/ 47 w 103"/>
                <a:gd name="T31" fmla="*/ 36 h 134"/>
                <a:gd name="T32" fmla="*/ 47 w 103"/>
                <a:gd name="T33" fmla="*/ 36 h 134"/>
                <a:gd name="T34" fmla="*/ 50 w 103"/>
                <a:gd name="T35" fmla="*/ 43 h 134"/>
                <a:gd name="T36" fmla="*/ 58 w 103"/>
                <a:gd name="T37" fmla="*/ 52 h 134"/>
                <a:gd name="T38" fmla="*/ 90 w 103"/>
                <a:gd name="T39" fmla="*/ 80 h 134"/>
                <a:gd name="T40" fmla="*/ 100 w 103"/>
                <a:gd name="T41" fmla="*/ 90 h 134"/>
                <a:gd name="T42" fmla="*/ 101 w 103"/>
                <a:gd name="T43" fmla="*/ 105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03" h="134">
                  <a:moveTo>
                    <a:pt x="101" y="105"/>
                  </a:moveTo>
                  <a:cubicBezTo>
                    <a:pt x="98" y="110"/>
                    <a:pt x="92" y="108"/>
                    <a:pt x="86" y="106"/>
                  </a:cubicBezTo>
                  <a:cubicBezTo>
                    <a:pt x="81" y="103"/>
                    <a:pt x="74" y="101"/>
                    <a:pt x="71" y="105"/>
                  </a:cubicBezTo>
                  <a:cubicBezTo>
                    <a:pt x="68" y="109"/>
                    <a:pt x="68" y="115"/>
                    <a:pt x="68" y="121"/>
                  </a:cubicBezTo>
                  <a:cubicBezTo>
                    <a:pt x="68" y="126"/>
                    <a:pt x="67" y="132"/>
                    <a:pt x="63" y="134"/>
                  </a:cubicBezTo>
                  <a:cubicBezTo>
                    <a:pt x="61" y="134"/>
                    <a:pt x="59" y="133"/>
                    <a:pt x="57" y="132"/>
                  </a:cubicBezTo>
                  <a:cubicBezTo>
                    <a:pt x="50" y="129"/>
                    <a:pt x="39" y="118"/>
                    <a:pt x="32" y="120"/>
                  </a:cubicBezTo>
                  <a:cubicBezTo>
                    <a:pt x="25" y="121"/>
                    <a:pt x="23" y="134"/>
                    <a:pt x="15" y="134"/>
                  </a:cubicBezTo>
                  <a:cubicBezTo>
                    <a:pt x="10" y="133"/>
                    <a:pt x="6" y="127"/>
                    <a:pt x="4" y="121"/>
                  </a:cubicBezTo>
                  <a:cubicBezTo>
                    <a:pt x="0" y="97"/>
                    <a:pt x="15" y="77"/>
                    <a:pt x="20" y="56"/>
                  </a:cubicBezTo>
                  <a:cubicBezTo>
                    <a:pt x="20" y="55"/>
                    <a:pt x="20" y="54"/>
                    <a:pt x="20" y="53"/>
                  </a:cubicBezTo>
                  <a:cubicBezTo>
                    <a:pt x="21" y="49"/>
                    <a:pt x="22" y="44"/>
                    <a:pt x="22" y="39"/>
                  </a:cubicBezTo>
                  <a:cubicBezTo>
                    <a:pt x="22" y="38"/>
                    <a:pt x="22" y="38"/>
                    <a:pt x="22" y="38"/>
                  </a:cubicBezTo>
                  <a:cubicBezTo>
                    <a:pt x="22" y="36"/>
                    <a:pt x="22" y="33"/>
                    <a:pt x="21" y="31"/>
                  </a:cubicBezTo>
                  <a:cubicBezTo>
                    <a:pt x="21" y="27"/>
                    <a:pt x="21" y="24"/>
                    <a:pt x="22" y="21"/>
                  </a:cubicBezTo>
                  <a:cubicBezTo>
                    <a:pt x="28" y="0"/>
                    <a:pt x="39" y="25"/>
                    <a:pt x="47" y="36"/>
                  </a:cubicBezTo>
                  <a:cubicBezTo>
                    <a:pt x="47" y="36"/>
                    <a:pt x="47" y="36"/>
                    <a:pt x="47" y="36"/>
                  </a:cubicBezTo>
                  <a:cubicBezTo>
                    <a:pt x="48" y="39"/>
                    <a:pt x="48" y="41"/>
                    <a:pt x="50" y="43"/>
                  </a:cubicBezTo>
                  <a:cubicBezTo>
                    <a:pt x="52" y="47"/>
                    <a:pt x="55" y="50"/>
                    <a:pt x="58" y="52"/>
                  </a:cubicBezTo>
                  <a:cubicBezTo>
                    <a:pt x="69" y="61"/>
                    <a:pt x="79" y="71"/>
                    <a:pt x="90" y="80"/>
                  </a:cubicBezTo>
                  <a:cubicBezTo>
                    <a:pt x="93" y="83"/>
                    <a:pt x="97" y="86"/>
                    <a:pt x="100" y="90"/>
                  </a:cubicBezTo>
                  <a:cubicBezTo>
                    <a:pt x="102" y="95"/>
                    <a:pt x="103" y="101"/>
                    <a:pt x="101" y="105"/>
                  </a:cubicBezTo>
                  <a:close/>
                </a:path>
              </a:pathLst>
            </a:custGeom>
            <a:solidFill>
              <a:srgbClr val="259D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5" name="Freeform 586"/>
            <p:cNvSpPr/>
            <p:nvPr/>
          </p:nvSpPr>
          <p:spPr bwMode="auto">
            <a:xfrm>
              <a:off x="993775" y="8021638"/>
              <a:ext cx="1082675" cy="742950"/>
            </a:xfrm>
            <a:custGeom>
              <a:avLst/>
              <a:gdLst>
                <a:gd name="T0" fmla="*/ 274 w 288"/>
                <a:gd name="T1" fmla="*/ 126 h 198"/>
                <a:gd name="T2" fmla="*/ 135 w 288"/>
                <a:gd name="T3" fmla="*/ 198 h 198"/>
                <a:gd name="T4" fmla="*/ 113 w 288"/>
                <a:gd name="T5" fmla="*/ 187 h 198"/>
                <a:gd name="T6" fmla="*/ 64 w 288"/>
                <a:gd name="T7" fmla="*/ 153 h 198"/>
                <a:gd name="T8" fmla="*/ 39 w 288"/>
                <a:gd name="T9" fmla="*/ 124 h 198"/>
                <a:gd name="T10" fmla="*/ 34 w 288"/>
                <a:gd name="T11" fmla="*/ 120 h 198"/>
                <a:gd name="T12" fmla="*/ 23 w 288"/>
                <a:gd name="T13" fmla="*/ 116 h 198"/>
                <a:gd name="T14" fmla="*/ 15 w 288"/>
                <a:gd name="T15" fmla="*/ 114 h 198"/>
                <a:gd name="T16" fmla="*/ 12 w 288"/>
                <a:gd name="T17" fmla="*/ 113 h 198"/>
                <a:gd name="T18" fmla="*/ 7 w 288"/>
                <a:gd name="T19" fmla="*/ 111 h 198"/>
                <a:gd name="T20" fmla="*/ 7 w 288"/>
                <a:gd name="T21" fmla="*/ 110 h 198"/>
                <a:gd name="T22" fmla="*/ 7 w 288"/>
                <a:gd name="T23" fmla="*/ 110 h 198"/>
                <a:gd name="T24" fmla="*/ 3 w 288"/>
                <a:gd name="T25" fmla="*/ 107 h 198"/>
                <a:gd name="T26" fmla="*/ 3 w 288"/>
                <a:gd name="T27" fmla="*/ 107 h 198"/>
                <a:gd name="T28" fmla="*/ 2 w 288"/>
                <a:gd name="T29" fmla="*/ 106 h 198"/>
                <a:gd name="T30" fmla="*/ 1 w 288"/>
                <a:gd name="T31" fmla="*/ 105 h 198"/>
                <a:gd name="T32" fmla="*/ 1 w 288"/>
                <a:gd name="T33" fmla="*/ 103 h 198"/>
                <a:gd name="T34" fmla="*/ 0 w 288"/>
                <a:gd name="T35" fmla="*/ 102 h 198"/>
                <a:gd name="T36" fmla="*/ 1 w 288"/>
                <a:gd name="T37" fmla="*/ 101 h 198"/>
                <a:gd name="T38" fmla="*/ 1 w 288"/>
                <a:gd name="T39" fmla="*/ 100 h 198"/>
                <a:gd name="T40" fmla="*/ 2 w 288"/>
                <a:gd name="T41" fmla="*/ 100 h 198"/>
                <a:gd name="T42" fmla="*/ 2 w 288"/>
                <a:gd name="T43" fmla="*/ 100 h 198"/>
                <a:gd name="T44" fmla="*/ 5 w 288"/>
                <a:gd name="T45" fmla="*/ 98 h 198"/>
                <a:gd name="T46" fmla="*/ 6 w 288"/>
                <a:gd name="T47" fmla="*/ 97 h 198"/>
                <a:gd name="T48" fmla="*/ 7 w 288"/>
                <a:gd name="T49" fmla="*/ 97 h 198"/>
                <a:gd name="T50" fmla="*/ 12 w 288"/>
                <a:gd name="T51" fmla="*/ 95 h 198"/>
                <a:gd name="T52" fmla="*/ 21 w 288"/>
                <a:gd name="T53" fmla="*/ 93 h 198"/>
                <a:gd name="T54" fmla="*/ 24 w 288"/>
                <a:gd name="T55" fmla="*/ 93 h 198"/>
                <a:gd name="T56" fmla="*/ 27 w 288"/>
                <a:gd name="T57" fmla="*/ 92 h 198"/>
                <a:gd name="T58" fmla="*/ 27 w 288"/>
                <a:gd name="T59" fmla="*/ 92 h 198"/>
                <a:gd name="T60" fmla="*/ 29 w 288"/>
                <a:gd name="T61" fmla="*/ 91 h 198"/>
                <a:gd name="T62" fmla="*/ 63 w 288"/>
                <a:gd name="T63" fmla="*/ 73 h 198"/>
                <a:gd name="T64" fmla="*/ 107 w 288"/>
                <a:gd name="T65" fmla="*/ 36 h 198"/>
                <a:gd name="T66" fmla="*/ 129 w 288"/>
                <a:gd name="T67" fmla="*/ 24 h 198"/>
                <a:gd name="T68" fmla="*/ 171 w 288"/>
                <a:gd name="T69" fmla="*/ 9 h 198"/>
                <a:gd name="T70" fmla="*/ 261 w 288"/>
                <a:gd name="T71" fmla="*/ 22 h 198"/>
                <a:gd name="T72" fmla="*/ 266 w 288"/>
                <a:gd name="T73" fmla="*/ 51 h 198"/>
                <a:gd name="T74" fmla="*/ 280 w 288"/>
                <a:gd name="T75" fmla="*/ 70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88" h="198">
                  <a:moveTo>
                    <a:pt x="283" y="98"/>
                  </a:moveTo>
                  <a:cubicBezTo>
                    <a:pt x="278" y="107"/>
                    <a:pt x="274" y="116"/>
                    <a:pt x="274" y="126"/>
                  </a:cubicBezTo>
                  <a:cubicBezTo>
                    <a:pt x="274" y="133"/>
                    <a:pt x="277" y="142"/>
                    <a:pt x="273" y="149"/>
                  </a:cubicBezTo>
                  <a:cubicBezTo>
                    <a:pt x="135" y="198"/>
                    <a:pt x="135" y="198"/>
                    <a:pt x="135" y="198"/>
                  </a:cubicBezTo>
                  <a:cubicBezTo>
                    <a:pt x="127" y="194"/>
                    <a:pt x="120" y="191"/>
                    <a:pt x="114" y="187"/>
                  </a:cubicBezTo>
                  <a:cubicBezTo>
                    <a:pt x="113" y="187"/>
                    <a:pt x="113" y="187"/>
                    <a:pt x="113" y="187"/>
                  </a:cubicBezTo>
                  <a:cubicBezTo>
                    <a:pt x="99" y="179"/>
                    <a:pt x="85" y="171"/>
                    <a:pt x="73" y="162"/>
                  </a:cubicBezTo>
                  <a:cubicBezTo>
                    <a:pt x="70" y="159"/>
                    <a:pt x="67" y="156"/>
                    <a:pt x="64" y="153"/>
                  </a:cubicBezTo>
                  <a:cubicBezTo>
                    <a:pt x="60" y="150"/>
                    <a:pt x="57" y="147"/>
                    <a:pt x="55" y="143"/>
                  </a:cubicBezTo>
                  <a:cubicBezTo>
                    <a:pt x="50" y="137"/>
                    <a:pt x="46" y="129"/>
                    <a:pt x="39" y="124"/>
                  </a:cubicBezTo>
                  <a:cubicBezTo>
                    <a:pt x="38" y="123"/>
                    <a:pt x="38" y="123"/>
                    <a:pt x="37" y="122"/>
                  </a:cubicBezTo>
                  <a:cubicBezTo>
                    <a:pt x="36" y="122"/>
                    <a:pt x="35" y="121"/>
                    <a:pt x="34" y="120"/>
                  </a:cubicBezTo>
                  <a:cubicBezTo>
                    <a:pt x="33" y="120"/>
                    <a:pt x="33" y="120"/>
                    <a:pt x="33" y="120"/>
                  </a:cubicBezTo>
                  <a:cubicBezTo>
                    <a:pt x="30" y="118"/>
                    <a:pt x="26" y="117"/>
                    <a:pt x="23" y="116"/>
                  </a:cubicBezTo>
                  <a:cubicBezTo>
                    <a:pt x="23" y="116"/>
                    <a:pt x="23" y="116"/>
                    <a:pt x="23" y="116"/>
                  </a:cubicBezTo>
                  <a:cubicBezTo>
                    <a:pt x="20" y="115"/>
                    <a:pt x="18" y="115"/>
                    <a:pt x="15" y="114"/>
                  </a:cubicBezTo>
                  <a:cubicBezTo>
                    <a:pt x="15" y="114"/>
                    <a:pt x="14" y="114"/>
                    <a:pt x="13" y="113"/>
                  </a:cubicBezTo>
                  <a:cubicBezTo>
                    <a:pt x="13" y="113"/>
                    <a:pt x="12" y="113"/>
                    <a:pt x="12" y="113"/>
                  </a:cubicBezTo>
                  <a:cubicBezTo>
                    <a:pt x="10" y="112"/>
                    <a:pt x="9" y="112"/>
                    <a:pt x="8" y="111"/>
                  </a:cubicBezTo>
                  <a:cubicBezTo>
                    <a:pt x="7" y="111"/>
                    <a:pt x="7" y="111"/>
                    <a:pt x="7" y="111"/>
                  </a:cubicBezTo>
                  <a:cubicBezTo>
                    <a:pt x="7" y="110"/>
                    <a:pt x="7" y="110"/>
                    <a:pt x="7" y="110"/>
                  </a:cubicBezTo>
                  <a:cubicBezTo>
                    <a:pt x="7" y="110"/>
                    <a:pt x="7" y="110"/>
                    <a:pt x="7" y="110"/>
                  </a:cubicBezTo>
                  <a:cubicBezTo>
                    <a:pt x="7" y="110"/>
                    <a:pt x="7" y="110"/>
                    <a:pt x="7" y="110"/>
                  </a:cubicBezTo>
                  <a:cubicBezTo>
                    <a:pt x="7" y="110"/>
                    <a:pt x="7" y="110"/>
                    <a:pt x="7" y="110"/>
                  </a:cubicBezTo>
                  <a:cubicBezTo>
                    <a:pt x="5" y="109"/>
                    <a:pt x="4" y="108"/>
                    <a:pt x="3" y="107"/>
                  </a:cubicBezTo>
                  <a:cubicBezTo>
                    <a:pt x="3" y="107"/>
                    <a:pt x="3" y="107"/>
                    <a:pt x="3" y="107"/>
                  </a:cubicBezTo>
                  <a:cubicBezTo>
                    <a:pt x="3" y="107"/>
                    <a:pt x="3" y="107"/>
                    <a:pt x="3" y="107"/>
                  </a:cubicBezTo>
                  <a:cubicBezTo>
                    <a:pt x="3" y="107"/>
                    <a:pt x="3" y="107"/>
                    <a:pt x="3" y="107"/>
                  </a:cubicBezTo>
                  <a:cubicBezTo>
                    <a:pt x="3" y="107"/>
                    <a:pt x="2" y="106"/>
                    <a:pt x="2" y="106"/>
                  </a:cubicBezTo>
                  <a:cubicBezTo>
                    <a:pt x="2" y="106"/>
                    <a:pt x="2" y="106"/>
                    <a:pt x="2" y="106"/>
                  </a:cubicBezTo>
                  <a:cubicBezTo>
                    <a:pt x="2" y="105"/>
                    <a:pt x="2" y="105"/>
                    <a:pt x="2" y="105"/>
                  </a:cubicBezTo>
                  <a:cubicBezTo>
                    <a:pt x="1" y="105"/>
                    <a:pt x="1" y="105"/>
                    <a:pt x="1" y="105"/>
                  </a:cubicBezTo>
                  <a:cubicBezTo>
                    <a:pt x="1" y="105"/>
                    <a:pt x="1" y="105"/>
                    <a:pt x="1" y="105"/>
                  </a:cubicBezTo>
                  <a:cubicBezTo>
                    <a:pt x="1" y="104"/>
                    <a:pt x="1" y="104"/>
                    <a:pt x="1" y="103"/>
                  </a:cubicBezTo>
                  <a:cubicBezTo>
                    <a:pt x="0" y="103"/>
                    <a:pt x="0" y="103"/>
                    <a:pt x="0" y="103"/>
                  </a:cubicBezTo>
                  <a:cubicBezTo>
                    <a:pt x="0" y="102"/>
                    <a:pt x="0" y="102"/>
                    <a:pt x="0" y="102"/>
                  </a:cubicBezTo>
                  <a:cubicBezTo>
                    <a:pt x="1" y="101"/>
                    <a:pt x="1" y="101"/>
                    <a:pt x="1" y="101"/>
                  </a:cubicBezTo>
                  <a:cubicBezTo>
                    <a:pt x="1" y="101"/>
                    <a:pt x="1" y="101"/>
                    <a:pt x="1" y="101"/>
                  </a:cubicBezTo>
                  <a:cubicBezTo>
                    <a:pt x="1" y="100"/>
                    <a:pt x="1" y="100"/>
                    <a:pt x="1" y="100"/>
                  </a:cubicBezTo>
                  <a:cubicBezTo>
                    <a:pt x="1" y="100"/>
                    <a:pt x="1" y="100"/>
                    <a:pt x="1" y="100"/>
                  </a:cubicBezTo>
                  <a:cubicBezTo>
                    <a:pt x="2" y="100"/>
                    <a:pt x="2" y="100"/>
                    <a:pt x="2" y="100"/>
                  </a:cubicBezTo>
                  <a:cubicBezTo>
                    <a:pt x="2" y="100"/>
                    <a:pt x="2" y="100"/>
                    <a:pt x="2" y="100"/>
                  </a:cubicBezTo>
                  <a:cubicBezTo>
                    <a:pt x="2" y="100"/>
                    <a:pt x="2" y="100"/>
                    <a:pt x="2" y="100"/>
                  </a:cubicBezTo>
                  <a:cubicBezTo>
                    <a:pt x="2" y="100"/>
                    <a:pt x="2" y="100"/>
                    <a:pt x="2" y="100"/>
                  </a:cubicBezTo>
                  <a:cubicBezTo>
                    <a:pt x="2" y="99"/>
                    <a:pt x="2" y="99"/>
                    <a:pt x="2" y="99"/>
                  </a:cubicBezTo>
                  <a:cubicBezTo>
                    <a:pt x="3" y="99"/>
                    <a:pt x="4" y="98"/>
                    <a:pt x="5" y="98"/>
                  </a:cubicBezTo>
                  <a:cubicBezTo>
                    <a:pt x="6" y="97"/>
                    <a:pt x="6" y="97"/>
                    <a:pt x="6" y="97"/>
                  </a:cubicBezTo>
                  <a:cubicBezTo>
                    <a:pt x="6" y="97"/>
                    <a:pt x="6" y="97"/>
                    <a:pt x="6" y="97"/>
                  </a:cubicBezTo>
                  <a:cubicBezTo>
                    <a:pt x="6" y="97"/>
                    <a:pt x="6" y="97"/>
                    <a:pt x="6" y="97"/>
                  </a:cubicBezTo>
                  <a:cubicBezTo>
                    <a:pt x="7" y="97"/>
                    <a:pt x="7" y="97"/>
                    <a:pt x="7" y="97"/>
                  </a:cubicBezTo>
                  <a:cubicBezTo>
                    <a:pt x="9" y="96"/>
                    <a:pt x="11" y="96"/>
                    <a:pt x="12" y="95"/>
                  </a:cubicBezTo>
                  <a:cubicBezTo>
                    <a:pt x="12" y="95"/>
                    <a:pt x="12" y="95"/>
                    <a:pt x="12" y="95"/>
                  </a:cubicBezTo>
                  <a:cubicBezTo>
                    <a:pt x="14" y="95"/>
                    <a:pt x="15" y="95"/>
                    <a:pt x="16" y="94"/>
                  </a:cubicBezTo>
                  <a:cubicBezTo>
                    <a:pt x="18" y="94"/>
                    <a:pt x="19" y="94"/>
                    <a:pt x="21" y="93"/>
                  </a:cubicBezTo>
                  <a:cubicBezTo>
                    <a:pt x="22" y="93"/>
                    <a:pt x="23" y="93"/>
                    <a:pt x="23" y="93"/>
                  </a:cubicBezTo>
                  <a:cubicBezTo>
                    <a:pt x="24" y="93"/>
                    <a:pt x="24" y="93"/>
                    <a:pt x="24" y="93"/>
                  </a:cubicBezTo>
                  <a:cubicBezTo>
                    <a:pt x="24" y="93"/>
                    <a:pt x="24" y="93"/>
                    <a:pt x="25" y="92"/>
                  </a:cubicBezTo>
                  <a:cubicBezTo>
                    <a:pt x="26" y="92"/>
                    <a:pt x="26" y="92"/>
                    <a:pt x="27" y="92"/>
                  </a:cubicBezTo>
                  <a:cubicBezTo>
                    <a:pt x="27" y="92"/>
                    <a:pt x="27" y="92"/>
                    <a:pt x="27" y="92"/>
                  </a:cubicBezTo>
                  <a:cubicBezTo>
                    <a:pt x="27" y="92"/>
                    <a:pt x="27" y="92"/>
                    <a:pt x="27" y="92"/>
                  </a:cubicBezTo>
                  <a:cubicBezTo>
                    <a:pt x="28" y="92"/>
                    <a:pt x="28" y="92"/>
                    <a:pt x="28" y="92"/>
                  </a:cubicBezTo>
                  <a:cubicBezTo>
                    <a:pt x="29" y="91"/>
                    <a:pt x="29" y="91"/>
                    <a:pt x="29" y="91"/>
                  </a:cubicBezTo>
                  <a:cubicBezTo>
                    <a:pt x="30" y="91"/>
                    <a:pt x="31" y="91"/>
                    <a:pt x="32" y="91"/>
                  </a:cubicBezTo>
                  <a:cubicBezTo>
                    <a:pt x="44" y="87"/>
                    <a:pt x="54" y="80"/>
                    <a:pt x="63" y="73"/>
                  </a:cubicBezTo>
                  <a:cubicBezTo>
                    <a:pt x="64" y="73"/>
                    <a:pt x="65" y="72"/>
                    <a:pt x="66" y="71"/>
                  </a:cubicBezTo>
                  <a:cubicBezTo>
                    <a:pt x="80" y="60"/>
                    <a:pt x="92" y="46"/>
                    <a:pt x="107" y="36"/>
                  </a:cubicBezTo>
                  <a:cubicBezTo>
                    <a:pt x="108" y="35"/>
                    <a:pt x="109" y="34"/>
                    <a:pt x="110" y="33"/>
                  </a:cubicBezTo>
                  <a:cubicBezTo>
                    <a:pt x="116" y="30"/>
                    <a:pt x="122" y="26"/>
                    <a:pt x="129" y="24"/>
                  </a:cubicBezTo>
                  <a:cubicBezTo>
                    <a:pt x="140" y="19"/>
                    <a:pt x="151" y="15"/>
                    <a:pt x="162" y="11"/>
                  </a:cubicBezTo>
                  <a:cubicBezTo>
                    <a:pt x="165" y="10"/>
                    <a:pt x="168" y="9"/>
                    <a:pt x="171" y="9"/>
                  </a:cubicBezTo>
                  <a:cubicBezTo>
                    <a:pt x="184" y="4"/>
                    <a:pt x="198" y="1"/>
                    <a:pt x="213" y="1"/>
                  </a:cubicBezTo>
                  <a:cubicBezTo>
                    <a:pt x="231" y="0"/>
                    <a:pt x="253" y="6"/>
                    <a:pt x="261" y="22"/>
                  </a:cubicBezTo>
                  <a:cubicBezTo>
                    <a:pt x="262" y="25"/>
                    <a:pt x="263" y="28"/>
                    <a:pt x="263" y="31"/>
                  </a:cubicBezTo>
                  <a:cubicBezTo>
                    <a:pt x="265" y="38"/>
                    <a:pt x="264" y="45"/>
                    <a:pt x="266" y="51"/>
                  </a:cubicBezTo>
                  <a:cubicBezTo>
                    <a:pt x="267" y="56"/>
                    <a:pt x="270" y="61"/>
                    <a:pt x="275" y="66"/>
                  </a:cubicBezTo>
                  <a:cubicBezTo>
                    <a:pt x="276" y="67"/>
                    <a:pt x="278" y="69"/>
                    <a:pt x="280" y="70"/>
                  </a:cubicBezTo>
                  <a:cubicBezTo>
                    <a:pt x="287" y="78"/>
                    <a:pt x="288" y="89"/>
                    <a:pt x="283" y="98"/>
                  </a:cubicBezTo>
                </a:path>
              </a:pathLst>
            </a:custGeom>
            <a:solidFill>
              <a:srgbClr val="F3F8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6" name="Freeform 587"/>
            <p:cNvSpPr/>
            <p:nvPr/>
          </p:nvSpPr>
          <p:spPr bwMode="auto">
            <a:xfrm>
              <a:off x="949325" y="8242301"/>
              <a:ext cx="522288" cy="384175"/>
            </a:xfrm>
            <a:custGeom>
              <a:avLst/>
              <a:gdLst>
                <a:gd name="T0" fmla="*/ 124 w 139"/>
                <a:gd name="T1" fmla="*/ 4 h 102"/>
                <a:gd name="T2" fmla="*/ 120 w 139"/>
                <a:gd name="T3" fmla="*/ 19 h 102"/>
                <a:gd name="T4" fmla="*/ 114 w 139"/>
                <a:gd name="T5" fmla="*/ 33 h 102"/>
                <a:gd name="T6" fmla="*/ 128 w 139"/>
                <a:gd name="T7" fmla="*/ 40 h 102"/>
                <a:gd name="T8" fmla="*/ 138 w 139"/>
                <a:gd name="T9" fmla="*/ 50 h 102"/>
                <a:gd name="T10" fmla="*/ 135 w 139"/>
                <a:gd name="T11" fmla="*/ 55 h 102"/>
                <a:gd name="T12" fmla="*/ 115 w 139"/>
                <a:gd name="T13" fmla="*/ 74 h 102"/>
                <a:gd name="T14" fmla="*/ 122 w 139"/>
                <a:gd name="T15" fmla="*/ 95 h 102"/>
                <a:gd name="T16" fmla="*/ 107 w 139"/>
                <a:gd name="T17" fmla="*/ 101 h 102"/>
                <a:gd name="T18" fmla="*/ 51 w 139"/>
                <a:gd name="T19" fmla="*/ 65 h 102"/>
                <a:gd name="T20" fmla="*/ 48 w 139"/>
                <a:gd name="T21" fmla="*/ 63 h 102"/>
                <a:gd name="T22" fmla="*/ 35 w 139"/>
                <a:gd name="T23" fmla="*/ 57 h 102"/>
                <a:gd name="T24" fmla="*/ 35 w 139"/>
                <a:gd name="T25" fmla="*/ 57 h 102"/>
                <a:gd name="T26" fmla="*/ 27 w 139"/>
                <a:gd name="T27" fmla="*/ 55 h 102"/>
                <a:gd name="T28" fmla="*/ 19 w 139"/>
                <a:gd name="T29" fmla="*/ 51 h 102"/>
                <a:gd name="T30" fmla="*/ 40 w 139"/>
                <a:gd name="T31" fmla="*/ 33 h 102"/>
                <a:gd name="T32" fmla="*/ 41 w 139"/>
                <a:gd name="T33" fmla="*/ 32 h 102"/>
                <a:gd name="T34" fmla="*/ 48 w 139"/>
                <a:gd name="T35" fmla="*/ 32 h 102"/>
                <a:gd name="T36" fmla="*/ 60 w 139"/>
                <a:gd name="T37" fmla="*/ 27 h 102"/>
                <a:gd name="T38" fmla="*/ 96 w 139"/>
                <a:gd name="T39" fmla="*/ 6 h 102"/>
                <a:gd name="T40" fmla="*/ 110 w 139"/>
                <a:gd name="T41" fmla="*/ 1 h 102"/>
                <a:gd name="T42" fmla="*/ 124 w 139"/>
                <a:gd name="T43" fmla="*/ 4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39" h="102">
                  <a:moveTo>
                    <a:pt x="124" y="4"/>
                  </a:moveTo>
                  <a:cubicBezTo>
                    <a:pt x="128" y="8"/>
                    <a:pt x="124" y="14"/>
                    <a:pt x="120" y="19"/>
                  </a:cubicBezTo>
                  <a:cubicBezTo>
                    <a:pt x="116" y="23"/>
                    <a:pt x="111" y="28"/>
                    <a:pt x="114" y="33"/>
                  </a:cubicBezTo>
                  <a:cubicBezTo>
                    <a:pt x="116" y="37"/>
                    <a:pt x="122" y="39"/>
                    <a:pt x="128" y="40"/>
                  </a:cubicBezTo>
                  <a:cubicBezTo>
                    <a:pt x="133" y="42"/>
                    <a:pt x="139" y="45"/>
                    <a:pt x="138" y="50"/>
                  </a:cubicBezTo>
                  <a:cubicBezTo>
                    <a:pt x="138" y="52"/>
                    <a:pt x="136" y="53"/>
                    <a:pt x="135" y="55"/>
                  </a:cubicBezTo>
                  <a:cubicBezTo>
                    <a:pt x="129" y="60"/>
                    <a:pt x="116" y="67"/>
                    <a:pt x="115" y="74"/>
                  </a:cubicBezTo>
                  <a:cubicBezTo>
                    <a:pt x="114" y="82"/>
                    <a:pt x="126" y="88"/>
                    <a:pt x="122" y="95"/>
                  </a:cubicBezTo>
                  <a:cubicBezTo>
                    <a:pt x="120" y="100"/>
                    <a:pt x="113" y="102"/>
                    <a:pt x="107" y="101"/>
                  </a:cubicBezTo>
                  <a:cubicBezTo>
                    <a:pt x="83" y="97"/>
                    <a:pt x="69" y="76"/>
                    <a:pt x="51" y="65"/>
                  </a:cubicBezTo>
                  <a:cubicBezTo>
                    <a:pt x="50" y="64"/>
                    <a:pt x="49" y="64"/>
                    <a:pt x="48" y="63"/>
                  </a:cubicBezTo>
                  <a:cubicBezTo>
                    <a:pt x="44" y="61"/>
                    <a:pt x="40" y="59"/>
                    <a:pt x="35" y="57"/>
                  </a:cubicBezTo>
                  <a:cubicBezTo>
                    <a:pt x="35" y="57"/>
                    <a:pt x="35" y="57"/>
                    <a:pt x="35" y="57"/>
                  </a:cubicBezTo>
                  <a:cubicBezTo>
                    <a:pt x="32" y="56"/>
                    <a:pt x="30" y="55"/>
                    <a:pt x="27" y="55"/>
                  </a:cubicBezTo>
                  <a:cubicBezTo>
                    <a:pt x="24" y="54"/>
                    <a:pt x="21" y="53"/>
                    <a:pt x="19" y="51"/>
                  </a:cubicBezTo>
                  <a:cubicBezTo>
                    <a:pt x="0" y="38"/>
                    <a:pt x="28" y="36"/>
                    <a:pt x="40" y="33"/>
                  </a:cubicBezTo>
                  <a:cubicBezTo>
                    <a:pt x="41" y="32"/>
                    <a:pt x="41" y="32"/>
                    <a:pt x="41" y="32"/>
                  </a:cubicBezTo>
                  <a:cubicBezTo>
                    <a:pt x="43" y="33"/>
                    <a:pt x="46" y="33"/>
                    <a:pt x="48" y="32"/>
                  </a:cubicBezTo>
                  <a:cubicBezTo>
                    <a:pt x="53" y="31"/>
                    <a:pt x="56" y="29"/>
                    <a:pt x="60" y="27"/>
                  </a:cubicBezTo>
                  <a:cubicBezTo>
                    <a:pt x="72" y="20"/>
                    <a:pt x="84" y="13"/>
                    <a:pt x="96" y="6"/>
                  </a:cubicBezTo>
                  <a:cubicBezTo>
                    <a:pt x="100" y="4"/>
                    <a:pt x="105" y="2"/>
                    <a:pt x="110" y="1"/>
                  </a:cubicBezTo>
                  <a:cubicBezTo>
                    <a:pt x="115" y="0"/>
                    <a:pt x="121" y="1"/>
                    <a:pt x="124" y="4"/>
                  </a:cubicBezTo>
                  <a:close/>
                </a:path>
              </a:pathLst>
            </a:custGeom>
            <a:solidFill>
              <a:srgbClr val="259D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7" name="Freeform 588"/>
            <p:cNvSpPr>
              <a:spLocks noEditPoints="1"/>
            </p:cNvSpPr>
            <p:nvPr/>
          </p:nvSpPr>
          <p:spPr bwMode="auto">
            <a:xfrm>
              <a:off x="1463675" y="8129588"/>
              <a:ext cx="373063" cy="142875"/>
            </a:xfrm>
            <a:custGeom>
              <a:avLst/>
              <a:gdLst>
                <a:gd name="T0" fmla="*/ 99 w 99"/>
                <a:gd name="T1" fmla="*/ 30 h 38"/>
                <a:gd name="T2" fmla="*/ 88 w 99"/>
                <a:gd name="T3" fmla="*/ 30 h 38"/>
                <a:gd name="T4" fmla="*/ 57 w 99"/>
                <a:gd name="T5" fmla="*/ 31 h 38"/>
                <a:gd name="T6" fmla="*/ 20 w 99"/>
                <a:gd name="T7" fmla="*/ 36 h 38"/>
                <a:gd name="T8" fmla="*/ 28 w 99"/>
                <a:gd name="T9" fmla="*/ 38 h 38"/>
                <a:gd name="T10" fmla="*/ 37 w 99"/>
                <a:gd name="T11" fmla="*/ 36 h 38"/>
                <a:gd name="T12" fmla="*/ 57 w 99"/>
                <a:gd name="T13" fmla="*/ 33 h 38"/>
                <a:gd name="T14" fmla="*/ 88 w 99"/>
                <a:gd name="T15" fmla="*/ 31 h 38"/>
                <a:gd name="T16" fmla="*/ 99 w 99"/>
                <a:gd name="T17" fmla="*/ 30 h 38"/>
                <a:gd name="T18" fmla="*/ 79 w 99"/>
                <a:gd name="T19" fmla="*/ 0 h 38"/>
                <a:gd name="T20" fmla="*/ 76 w 99"/>
                <a:gd name="T21" fmla="*/ 0 h 38"/>
                <a:gd name="T22" fmla="*/ 68 w 99"/>
                <a:gd name="T23" fmla="*/ 1 h 38"/>
                <a:gd name="T24" fmla="*/ 46 w 99"/>
                <a:gd name="T25" fmla="*/ 7 h 38"/>
                <a:gd name="T26" fmla="*/ 40 w 99"/>
                <a:gd name="T27" fmla="*/ 10 h 38"/>
                <a:gd name="T28" fmla="*/ 29 w 99"/>
                <a:gd name="T29" fmla="*/ 15 h 38"/>
                <a:gd name="T30" fmla="*/ 22 w 99"/>
                <a:gd name="T31" fmla="*/ 18 h 38"/>
                <a:gd name="T32" fmla="*/ 5 w 99"/>
                <a:gd name="T33" fmla="*/ 28 h 38"/>
                <a:gd name="T34" fmla="*/ 0 w 99"/>
                <a:gd name="T35" fmla="*/ 31 h 38"/>
                <a:gd name="T36" fmla="*/ 6 w 99"/>
                <a:gd name="T37" fmla="*/ 32 h 38"/>
                <a:gd name="T38" fmla="*/ 8 w 99"/>
                <a:gd name="T39" fmla="*/ 31 h 38"/>
                <a:gd name="T40" fmla="*/ 18 w 99"/>
                <a:gd name="T41" fmla="*/ 25 h 38"/>
                <a:gd name="T42" fmla="*/ 25 w 99"/>
                <a:gd name="T43" fmla="*/ 20 h 38"/>
                <a:gd name="T44" fmla="*/ 41 w 99"/>
                <a:gd name="T45" fmla="*/ 12 h 38"/>
                <a:gd name="T46" fmla="*/ 47 w 99"/>
                <a:gd name="T47" fmla="*/ 9 h 38"/>
                <a:gd name="T48" fmla="*/ 56 w 99"/>
                <a:gd name="T49" fmla="*/ 6 h 38"/>
                <a:gd name="T50" fmla="*/ 68 w 99"/>
                <a:gd name="T51" fmla="*/ 2 h 38"/>
                <a:gd name="T52" fmla="*/ 76 w 99"/>
                <a:gd name="T53" fmla="*/ 0 h 38"/>
                <a:gd name="T54" fmla="*/ 79 w 99"/>
                <a:gd name="T55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99" h="38">
                  <a:moveTo>
                    <a:pt x="99" y="30"/>
                  </a:moveTo>
                  <a:cubicBezTo>
                    <a:pt x="98" y="30"/>
                    <a:pt x="94" y="30"/>
                    <a:pt x="88" y="30"/>
                  </a:cubicBezTo>
                  <a:cubicBezTo>
                    <a:pt x="80" y="30"/>
                    <a:pt x="69" y="30"/>
                    <a:pt x="57" y="31"/>
                  </a:cubicBezTo>
                  <a:cubicBezTo>
                    <a:pt x="46" y="32"/>
                    <a:pt x="33" y="33"/>
                    <a:pt x="20" y="36"/>
                  </a:cubicBezTo>
                  <a:cubicBezTo>
                    <a:pt x="22" y="37"/>
                    <a:pt x="25" y="37"/>
                    <a:pt x="28" y="38"/>
                  </a:cubicBezTo>
                  <a:cubicBezTo>
                    <a:pt x="31" y="37"/>
                    <a:pt x="34" y="37"/>
                    <a:pt x="37" y="36"/>
                  </a:cubicBezTo>
                  <a:cubicBezTo>
                    <a:pt x="44" y="35"/>
                    <a:pt x="51" y="34"/>
                    <a:pt x="57" y="33"/>
                  </a:cubicBezTo>
                  <a:cubicBezTo>
                    <a:pt x="70" y="32"/>
                    <a:pt x="80" y="31"/>
                    <a:pt x="88" y="31"/>
                  </a:cubicBezTo>
                  <a:cubicBezTo>
                    <a:pt x="94" y="30"/>
                    <a:pt x="98" y="30"/>
                    <a:pt x="99" y="30"/>
                  </a:cubicBezTo>
                  <a:moveTo>
                    <a:pt x="79" y="0"/>
                  </a:moveTo>
                  <a:cubicBezTo>
                    <a:pt x="79" y="0"/>
                    <a:pt x="78" y="0"/>
                    <a:pt x="76" y="0"/>
                  </a:cubicBezTo>
                  <a:cubicBezTo>
                    <a:pt x="74" y="0"/>
                    <a:pt x="71" y="1"/>
                    <a:pt x="68" y="1"/>
                  </a:cubicBezTo>
                  <a:cubicBezTo>
                    <a:pt x="62" y="2"/>
                    <a:pt x="54" y="4"/>
                    <a:pt x="46" y="7"/>
                  </a:cubicBezTo>
                  <a:cubicBezTo>
                    <a:pt x="44" y="8"/>
                    <a:pt x="42" y="9"/>
                    <a:pt x="40" y="10"/>
                  </a:cubicBezTo>
                  <a:cubicBezTo>
                    <a:pt x="36" y="11"/>
                    <a:pt x="33" y="13"/>
                    <a:pt x="29" y="15"/>
                  </a:cubicBezTo>
                  <a:cubicBezTo>
                    <a:pt x="27" y="16"/>
                    <a:pt x="24" y="17"/>
                    <a:pt x="22" y="18"/>
                  </a:cubicBezTo>
                  <a:cubicBezTo>
                    <a:pt x="16" y="21"/>
                    <a:pt x="11" y="25"/>
                    <a:pt x="5" y="28"/>
                  </a:cubicBezTo>
                  <a:cubicBezTo>
                    <a:pt x="3" y="29"/>
                    <a:pt x="2" y="30"/>
                    <a:pt x="0" y="31"/>
                  </a:cubicBezTo>
                  <a:cubicBezTo>
                    <a:pt x="2" y="32"/>
                    <a:pt x="4" y="32"/>
                    <a:pt x="6" y="32"/>
                  </a:cubicBezTo>
                  <a:cubicBezTo>
                    <a:pt x="6" y="32"/>
                    <a:pt x="7" y="32"/>
                    <a:pt x="8" y="31"/>
                  </a:cubicBezTo>
                  <a:cubicBezTo>
                    <a:pt x="11" y="29"/>
                    <a:pt x="15" y="27"/>
                    <a:pt x="18" y="25"/>
                  </a:cubicBezTo>
                  <a:cubicBezTo>
                    <a:pt x="20" y="23"/>
                    <a:pt x="23" y="22"/>
                    <a:pt x="25" y="20"/>
                  </a:cubicBezTo>
                  <a:cubicBezTo>
                    <a:pt x="31" y="17"/>
                    <a:pt x="36" y="14"/>
                    <a:pt x="41" y="12"/>
                  </a:cubicBezTo>
                  <a:cubicBezTo>
                    <a:pt x="43" y="11"/>
                    <a:pt x="45" y="10"/>
                    <a:pt x="47" y="9"/>
                  </a:cubicBezTo>
                  <a:cubicBezTo>
                    <a:pt x="50" y="8"/>
                    <a:pt x="53" y="7"/>
                    <a:pt x="56" y="6"/>
                  </a:cubicBezTo>
                  <a:cubicBezTo>
                    <a:pt x="60" y="4"/>
                    <a:pt x="64" y="3"/>
                    <a:pt x="68" y="2"/>
                  </a:cubicBezTo>
                  <a:cubicBezTo>
                    <a:pt x="71" y="1"/>
                    <a:pt x="74" y="1"/>
                    <a:pt x="76" y="0"/>
                  </a:cubicBezTo>
                  <a:cubicBezTo>
                    <a:pt x="78" y="0"/>
                    <a:pt x="79" y="0"/>
                    <a:pt x="79" y="0"/>
                  </a:cubicBezTo>
                </a:path>
              </a:pathLst>
            </a:custGeom>
            <a:solidFill>
              <a:srgbClr val="5EC6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8" name="Freeform 589"/>
            <p:cNvSpPr/>
            <p:nvPr/>
          </p:nvSpPr>
          <p:spPr bwMode="auto">
            <a:xfrm>
              <a:off x="858838" y="7351713"/>
              <a:ext cx="782638" cy="1049338"/>
            </a:xfrm>
            <a:custGeom>
              <a:avLst/>
              <a:gdLst>
                <a:gd name="T0" fmla="*/ 0 w 208"/>
                <a:gd name="T1" fmla="*/ 96 h 279"/>
                <a:gd name="T2" fmla="*/ 4 w 208"/>
                <a:gd name="T3" fmla="*/ 152 h 279"/>
                <a:gd name="T4" fmla="*/ 24 w 208"/>
                <a:gd name="T5" fmla="*/ 207 h 279"/>
                <a:gd name="T6" fmla="*/ 31 w 208"/>
                <a:gd name="T7" fmla="*/ 248 h 279"/>
                <a:gd name="T8" fmla="*/ 31 w 208"/>
                <a:gd name="T9" fmla="*/ 249 h 279"/>
                <a:gd name="T10" fmla="*/ 31 w 208"/>
                <a:gd name="T11" fmla="*/ 250 h 279"/>
                <a:gd name="T12" fmla="*/ 29 w 208"/>
                <a:gd name="T13" fmla="*/ 265 h 279"/>
                <a:gd name="T14" fmla="*/ 31 w 208"/>
                <a:gd name="T15" fmla="*/ 277 h 279"/>
                <a:gd name="T16" fmla="*/ 36 w 208"/>
                <a:gd name="T17" fmla="*/ 279 h 279"/>
                <a:gd name="T18" fmla="*/ 42 w 208"/>
                <a:gd name="T19" fmla="*/ 275 h 279"/>
                <a:gd name="T20" fmla="*/ 43 w 208"/>
                <a:gd name="T21" fmla="*/ 274 h 279"/>
                <a:gd name="T22" fmla="*/ 48 w 208"/>
                <a:gd name="T23" fmla="*/ 268 h 279"/>
                <a:gd name="T24" fmla="*/ 53 w 208"/>
                <a:gd name="T25" fmla="*/ 262 h 279"/>
                <a:gd name="T26" fmla="*/ 53 w 208"/>
                <a:gd name="T27" fmla="*/ 262 h 279"/>
                <a:gd name="T28" fmla="*/ 59 w 208"/>
                <a:gd name="T29" fmla="*/ 254 h 279"/>
                <a:gd name="T30" fmla="*/ 63 w 208"/>
                <a:gd name="T31" fmla="*/ 251 h 279"/>
                <a:gd name="T32" fmla="*/ 65 w 208"/>
                <a:gd name="T33" fmla="*/ 249 h 279"/>
                <a:gd name="T34" fmla="*/ 89 w 208"/>
                <a:gd name="T35" fmla="*/ 241 h 279"/>
                <a:gd name="T36" fmla="*/ 149 w 208"/>
                <a:gd name="T37" fmla="*/ 200 h 279"/>
                <a:gd name="T38" fmla="*/ 196 w 208"/>
                <a:gd name="T39" fmla="*/ 143 h 279"/>
                <a:gd name="T40" fmla="*/ 205 w 208"/>
                <a:gd name="T41" fmla="*/ 91 h 279"/>
                <a:gd name="T42" fmla="*/ 197 w 208"/>
                <a:gd name="T43" fmla="*/ 72 h 279"/>
                <a:gd name="T44" fmla="*/ 187 w 208"/>
                <a:gd name="T45" fmla="*/ 73 h 279"/>
                <a:gd name="T46" fmla="*/ 176 w 208"/>
                <a:gd name="T47" fmla="*/ 74 h 279"/>
                <a:gd name="T48" fmla="*/ 169 w 208"/>
                <a:gd name="T49" fmla="*/ 42 h 279"/>
                <a:gd name="T50" fmla="*/ 145 w 208"/>
                <a:gd name="T51" fmla="*/ 28 h 279"/>
                <a:gd name="T52" fmla="*/ 121 w 208"/>
                <a:gd name="T53" fmla="*/ 10 h 279"/>
                <a:gd name="T54" fmla="*/ 95 w 208"/>
                <a:gd name="T55" fmla="*/ 4 h 279"/>
                <a:gd name="T56" fmla="*/ 88 w 208"/>
                <a:gd name="T57" fmla="*/ 8 h 279"/>
                <a:gd name="T58" fmla="*/ 60 w 208"/>
                <a:gd name="T59" fmla="*/ 9 h 279"/>
                <a:gd name="T60" fmla="*/ 43 w 208"/>
                <a:gd name="T61" fmla="*/ 6 h 279"/>
                <a:gd name="T62" fmla="*/ 7 w 208"/>
                <a:gd name="T63" fmla="*/ 45 h 279"/>
                <a:gd name="T64" fmla="*/ 0 w 208"/>
                <a:gd name="T65" fmla="*/ 96 h 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08" h="279">
                  <a:moveTo>
                    <a:pt x="0" y="96"/>
                  </a:moveTo>
                  <a:cubicBezTo>
                    <a:pt x="0" y="115"/>
                    <a:pt x="0" y="135"/>
                    <a:pt x="4" y="152"/>
                  </a:cubicBezTo>
                  <a:cubicBezTo>
                    <a:pt x="8" y="172"/>
                    <a:pt x="18" y="188"/>
                    <a:pt x="24" y="207"/>
                  </a:cubicBezTo>
                  <a:cubicBezTo>
                    <a:pt x="29" y="219"/>
                    <a:pt x="32" y="233"/>
                    <a:pt x="31" y="248"/>
                  </a:cubicBezTo>
                  <a:cubicBezTo>
                    <a:pt x="31" y="249"/>
                    <a:pt x="31" y="249"/>
                    <a:pt x="31" y="249"/>
                  </a:cubicBezTo>
                  <a:cubicBezTo>
                    <a:pt x="31" y="249"/>
                    <a:pt x="31" y="250"/>
                    <a:pt x="31" y="250"/>
                  </a:cubicBezTo>
                  <a:cubicBezTo>
                    <a:pt x="31" y="254"/>
                    <a:pt x="30" y="260"/>
                    <a:pt x="29" y="265"/>
                  </a:cubicBezTo>
                  <a:cubicBezTo>
                    <a:pt x="29" y="270"/>
                    <a:pt x="29" y="275"/>
                    <a:pt x="31" y="277"/>
                  </a:cubicBezTo>
                  <a:cubicBezTo>
                    <a:pt x="32" y="279"/>
                    <a:pt x="33" y="279"/>
                    <a:pt x="36" y="279"/>
                  </a:cubicBezTo>
                  <a:cubicBezTo>
                    <a:pt x="37" y="278"/>
                    <a:pt x="39" y="277"/>
                    <a:pt x="42" y="275"/>
                  </a:cubicBezTo>
                  <a:cubicBezTo>
                    <a:pt x="42" y="275"/>
                    <a:pt x="43" y="275"/>
                    <a:pt x="43" y="274"/>
                  </a:cubicBezTo>
                  <a:cubicBezTo>
                    <a:pt x="45" y="273"/>
                    <a:pt x="47" y="271"/>
                    <a:pt x="48" y="268"/>
                  </a:cubicBezTo>
                  <a:cubicBezTo>
                    <a:pt x="50" y="266"/>
                    <a:pt x="51" y="264"/>
                    <a:pt x="53" y="262"/>
                  </a:cubicBezTo>
                  <a:cubicBezTo>
                    <a:pt x="53" y="262"/>
                    <a:pt x="53" y="262"/>
                    <a:pt x="53" y="262"/>
                  </a:cubicBezTo>
                  <a:cubicBezTo>
                    <a:pt x="55" y="259"/>
                    <a:pt x="57" y="256"/>
                    <a:pt x="59" y="254"/>
                  </a:cubicBezTo>
                  <a:cubicBezTo>
                    <a:pt x="61" y="253"/>
                    <a:pt x="62" y="252"/>
                    <a:pt x="63" y="251"/>
                  </a:cubicBezTo>
                  <a:cubicBezTo>
                    <a:pt x="64" y="250"/>
                    <a:pt x="65" y="250"/>
                    <a:pt x="65" y="249"/>
                  </a:cubicBezTo>
                  <a:cubicBezTo>
                    <a:pt x="73" y="245"/>
                    <a:pt x="81" y="244"/>
                    <a:pt x="89" y="241"/>
                  </a:cubicBezTo>
                  <a:cubicBezTo>
                    <a:pt x="110" y="234"/>
                    <a:pt x="130" y="218"/>
                    <a:pt x="149" y="200"/>
                  </a:cubicBezTo>
                  <a:cubicBezTo>
                    <a:pt x="167" y="184"/>
                    <a:pt x="185" y="166"/>
                    <a:pt x="196" y="143"/>
                  </a:cubicBezTo>
                  <a:cubicBezTo>
                    <a:pt x="204" y="127"/>
                    <a:pt x="208" y="107"/>
                    <a:pt x="205" y="91"/>
                  </a:cubicBezTo>
                  <a:cubicBezTo>
                    <a:pt x="204" y="85"/>
                    <a:pt x="202" y="74"/>
                    <a:pt x="197" y="72"/>
                  </a:cubicBezTo>
                  <a:cubicBezTo>
                    <a:pt x="194" y="70"/>
                    <a:pt x="190" y="71"/>
                    <a:pt x="187" y="73"/>
                  </a:cubicBezTo>
                  <a:cubicBezTo>
                    <a:pt x="183" y="74"/>
                    <a:pt x="180" y="76"/>
                    <a:pt x="176" y="74"/>
                  </a:cubicBezTo>
                  <a:cubicBezTo>
                    <a:pt x="168" y="69"/>
                    <a:pt x="173" y="52"/>
                    <a:pt x="169" y="42"/>
                  </a:cubicBezTo>
                  <a:cubicBezTo>
                    <a:pt x="165" y="31"/>
                    <a:pt x="154" y="31"/>
                    <a:pt x="145" y="28"/>
                  </a:cubicBezTo>
                  <a:cubicBezTo>
                    <a:pt x="135" y="25"/>
                    <a:pt x="128" y="18"/>
                    <a:pt x="121" y="10"/>
                  </a:cubicBezTo>
                  <a:cubicBezTo>
                    <a:pt x="115" y="3"/>
                    <a:pt x="104" y="0"/>
                    <a:pt x="95" y="4"/>
                  </a:cubicBezTo>
                  <a:cubicBezTo>
                    <a:pt x="93" y="5"/>
                    <a:pt x="91" y="7"/>
                    <a:pt x="88" y="8"/>
                  </a:cubicBezTo>
                  <a:cubicBezTo>
                    <a:pt x="77" y="13"/>
                    <a:pt x="69" y="11"/>
                    <a:pt x="60" y="9"/>
                  </a:cubicBezTo>
                  <a:cubicBezTo>
                    <a:pt x="55" y="7"/>
                    <a:pt x="49" y="6"/>
                    <a:pt x="43" y="6"/>
                  </a:cubicBezTo>
                  <a:cubicBezTo>
                    <a:pt x="25" y="8"/>
                    <a:pt x="12" y="27"/>
                    <a:pt x="7" y="45"/>
                  </a:cubicBezTo>
                  <a:cubicBezTo>
                    <a:pt x="1" y="62"/>
                    <a:pt x="0" y="79"/>
                    <a:pt x="0" y="96"/>
                  </a:cubicBezTo>
                </a:path>
              </a:pathLst>
            </a:custGeom>
            <a:solidFill>
              <a:srgbClr val="F3F8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9" name="Freeform 590"/>
            <p:cNvSpPr/>
            <p:nvPr/>
          </p:nvSpPr>
          <p:spPr bwMode="auto">
            <a:xfrm>
              <a:off x="946150" y="7950201"/>
              <a:ext cx="368300" cy="488950"/>
            </a:xfrm>
            <a:custGeom>
              <a:avLst/>
              <a:gdLst>
                <a:gd name="T0" fmla="*/ 9 w 98"/>
                <a:gd name="T1" fmla="*/ 2 h 130"/>
                <a:gd name="T2" fmla="*/ 21 w 98"/>
                <a:gd name="T3" fmla="*/ 10 h 130"/>
                <a:gd name="T4" fmla="*/ 33 w 98"/>
                <a:gd name="T5" fmla="*/ 21 h 130"/>
                <a:gd name="T6" fmla="*/ 45 w 98"/>
                <a:gd name="T7" fmla="*/ 10 h 130"/>
                <a:gd name="T8" fmla="*/ 57 w 98"/>
                <a:gd name="T9" fmla="*/ 3 h 130"/>
                <a:gd name="T10" fmla="*/ 61 w 98"/>
                <a:gd name="T11" fmla="*/ 8 h 130"/>
                <a:gd name="T12" fmla="*/ 72 w 98"/>
                <a:gd name="T13" fmla="*/ 33 h 130"/>
                <a:gd name="T14" fmla="*/ 83 w 98"/>
                <a:gd name="T15" fmla="*/ 33 h 130"/>
                <a:gd name="T16" fmla="*/ 94 w 98"/>
                <a:gd name="T17" fmla="*/ 33 h 130"/>
                <a:gd name="T18" fmla="*/ 95 w 98"/>
                <a:gd name="T19" fmla="*/ 50 h 130"/>
                <a:gd name="T20" fmla="*/ 42 w 98"/>
                <a:gd name="T21" fmla="*/ 90 h 130"/>
                <a:gd name="T22" fmla="*/ 40 w 98"/>
                <a:gd name="T23" fmla="*/ 92 h 130"/>
                <a:gd name="T24" fmla="*/ 30 w 98"/>
                <a:gd name="T25" fmla="*/ 103 h 130"/>
                <a:gd name="T26" fmla="*/ 30 w 98"/>
                <a:gd name="T27" fmla="*/ 103 h 130"/>
                <a:gd name="T28" fmla="*/ 25 w 98"/>
                <a:gd name="T29" fmla="*/ 109 h 130"/>
                <a:gd name="T30" fmla="*/ 19 w 98"/>
                <a:gd name="T31" fmla="*/ 116 h 130"/>
                <a:gd name="T32" fmla="*/ 8 w 98"/>
                <a:gd name="T33" fmla="*/ 90 h 130"/>
                <a:gd name="T34" fmla="*/ 8 w 98"/>
                <a:gd name="T35" fmla="*/ 89 h 130"/>
                <a:gd name="T36" fmla="*/ 11 w 98"/>
                <a:gd name="T37" fmla="*/ 82 h 130"/>
                <a:gd name="T38" fmla="*/ 10 w 98"/>
                <a:gd name="T39" fmla="*/ 69 h 130"/>
                <a:gd name="T40" fmla="*/ 2 w 98"/>
                <a:gd name="T41" fmla="*/ 29 h 130"/>
                <a:gd name="T42" fmla="*/ 1 w 98"/>
                <a:gd name="T43" fmla="*/ 14 h 130"/>
                <a:gd name="T44" fmla="*/ 9 w 98"/>
                <a:gd name="T45" fmla="*/ 2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98" h="130">
                  <a:moveTo>
                    <a:pt x="9" y="2"/>
                  </a:moveTo>
                  <a:cubicBezTo>
                    <a:pt x="14" y="0"/>
                    <a:pt x="19" y="5"/>
                    <a:pt x="21" y="10"/>
                  </a:cubicBezTo>
                  <a:cubicBezTo>
                    <a:pt x="24" y="16"/>
                    <a:pt x="28" y="22"/>
                    <a:pt x="33" y="21"/>
                  </a:cubicBezTo>
                  <a:cubicBezTo>
                    <a:pt x="38" y="20"/>
                    <a:pt x="41" y="14"/>
                    <a:pt x="45" y="10"/>
                  </a:cubicBezTo>
                  <a:cubicBezTo>
                    <a:pt x="48" y="6"/>
                    <a:pt x="53" y="1"/>
                    <a:pt x="57" y="3"/>
                  </a:cubicBezTo>
                  <a:cubicBezTo>
                    <a:pt x="59" y="4"/>
                    <a:pt x="60" y="6"/>
                    <a:pt x="61" y="8"/>
                  </a:cubicBezTo>
                  <a:cubicBezTo>
                    <a:pt x="64" y="15"/>
                    <a:pt x="66" y="30"/>
                    <a:pt x="72" y="33"/>
                  </a:cubicBezTo>
                  <a:cubicBezTo>
                    <a:pt x="75" y="35"/>
                    <a:pt x="79" y="34"/>
                    <a:pt x="83" y="33"/>
                  </a:cubicBezTo>
                  <a:cubicBezTo>
                    <a:pt x="87" y="31"/>
                    <a:pt x="91" y="30"/>
                    <a:pt x="94" y="33"/>
                  </a:cubicBezTo>
                  <a:cubicBezTo>
                    <a:pt x="98" y="37"/>
                    <a:pt x="97" y="44"/>
                    <a:pt x="95" y="50"/>
                  </a:cubicBezTo>
                  <a:cubicBezTo>
                    <a:pt x="83" y="71"/>
                    <a:pt x="58" y="77"/>
                    <a:pt x="42" y="90"/>
                  </a:cubicBezTo>
                  <a:cubicBezTo>
                    <a:pt x="41" y="91"/>
                    <a:pt x="41" y="92"/>
                    <a:pt x="40" y="92"/>
                  </a:cubicBezTo>
                  <a:cubicBezTo>
                    <a:pt x="36" y="96"/>
                    <a:pt x="33" y="99"/>
                    <a:pt x="30" y="103"/>
                  </a:cubicBezTo>
                  <a:cubicBezTo>
                    <a:pt x="30" y="103"/>
                    <a:pt x="30" y="103"/>
                    <a:pt x="30" y="103"/>
                  </a:cubicBezTo>
                  <a:cubicBezTo>
                    <a:pt x="28" y="105"/>
                    <a:pt x="26" y="107"/>
                    <a:pt x="25" y="109"/>
                  </a:cubicBezTo>
                  <a:cubicBezTo>
                    <a:pt x="23" y="112"/>
                    <a:pt x="21" y="115"/>
                    <a:pt x="19" y="116"/>
                  </a:cubicBezTo>
                  <a:cubicBezTo>
                    <a:pt x="0" y="130"/>
                    <a:pt x="7" y="103"/>
                    <a:pt x="8" y="90"/>
                  </a:cubicBezTo>
                  <a:cubicBezTo>
                    <a:pt x="8" y="89"/>
                    <a:pt x="8" y="89"/>
                    <a:pt x="8" y="89"/>
                  </a:cubicBezTo>
                  <a:cubicBezTo>
                    <a:pt x="10" y="87"/>
                    <a:pt x="10" y="84"/>
                    <a:pt x="11" y="82"/>
                  </a:cubicBezTo>
                  <a:cubicBezTo>
                    <a:pt x="11" y="78"/>
                    <a:pt x="10" y="73"/>
                    <a:pt x="10" y="69"/>
                  </a:cubicBezTo>
                  <a:cubicBezTo>
                    <a:pt x="7" y="56"/>
                    <a:pt x="5" y="42"/>
                    <a:pt x="2" y="29"/>
                  </a:cubicBezTo>
                  <a:cubicBezTo>
                    <a:pt x="1" y="24"/>
                    <a:pt x="1" y="19"/>
                    <a:pt x="1" y="14"/>
                  </a:cubicBezTo>
                  <a:cubicBezTo>
                    <a:pt x="2" y="9"/>
                    <a:pt x="5" y="3"/>
                    <a:pt x="9" y="2"/>
                  </a:cubicBezTo>
                </a:path>
              </a:pathLst>
            </a:custGeom>
            <a:solidFill>
              <a:srgbClr val="259D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0" name="Freeform 591"/>
            <p:cNvSpPr>
              <a:spLocks noEditPoints="1"/>
            </p:cNvSpPr>
            <p:nvPr/>
          </p:nvSpPr>
          <p:spPr bwMode="auto">
            <a:xfrm>
              <a:off x="957263" y="7529513"/>
              <a:ext cx="338138" cy="495300"/>
            </a:xfrm>
            <a:custGeom>
              <a:avLst/>
              <a:gdLst>
                <a:gd name="T0" fmla="*/ 76 w 90"/>
                <a:gd name="T1" fmla="*/ 30 h 132"/>
                <a:gd name="T2" fmla="*/ 70 w 90"/>
                <a:gd name="T3" fmla="*/ 67 h 132"/>
                <a:gd name="T4" fmla="*/ 64 w 90"/>
                <a:gd name="T5" fmla="*/ 87 h 132"/>
                <a:gd name="T6" fmla="*/ 57 w 90"/>
                <a:gd name="T7" fmla="*/ 108 h 132"/>
                <a:gd name="T8" fmla="*/ 55 w 90"/>
                <a:gd name="T9" fmla="*/ 115 h 132"/>
                <a:gd name="T10" fmla="*/ 57 w 90"/>
                <a:gd name="T11" fmla="*/ 120 h 132"/>
                <a:gd name="T12" fmla="*/ 61 w 90"/>
                <a:gd name="T13" fmla="*/ 108 h 132"/>
                <a:gd name="T14" fmla="*/ 67 w 90"/>
                <a:gd name="T15" fmla="*/ 89 h 132"/>
                <a:gd name="T16" fmla="*/ 72 w 90"/>
                <a:gd name="T17" fmla="*/ 68 h 132"/>
                <a:gd name="T18" fmla="*/ 76 w 90"/>
                <a:gd name="T19" fmla="*/ 30 h 132"/>
                <a:gd name="T20" fmla="*/ 90 w 90"/>
                <a:gd name="T21" fmla="*/ 24 h 132"/>
                <a:gd name="T22" fmla="*/ 78 w 90"/>
                <a:gd name="T23" fmla="*/ 79 h 132"/>
                <a:gd name="T24" fmla="*/ 69 w 90"/>
                <a:gd name="T25" fmla="*/ 105 h 132"/>
                <a:gd name="T26" fmla="*/ 64 w 90"/>
                <a:gd name="T27" fmla="*/ 116 h 132"/>
                <a:gd name="T28" fmla="*/ 60 w 90"/>
                <a:gd name="T29" fmla="*/ 125 h 132"/>
                <a:gd name="T30" fmla="*/ 61 w 90"/>
                <a:gd name="T31" fmla="*/ 130 h 132"/>
                <a:gd name="T32" fmla="*/ 68 w 90"/>
                <a:gd name="T33" fmla="*/ 114 h 132"/>
                <a:gd name="T34" fmla="*/ 76 w 90"/>
                <a:gd name="T35" fmla="*/ 95 h 132"/>
                <a:gd name="T36" fmla="*/ 89 w 90"/>
                <a:gd name="T37" fmla="*/ 39 h 132"/>
                <a:gd name="T38" fmla="*/ 90 w 90"/>
                <a:gd name="T39" fmla="*/ 24 h 132"/>
                <a:gd name="T40" fmla="*/ 4 w 90"/>
                <a:gd name="T41" fmla="*/ 18 h 132"/>
                <a:gd name="T42" fmla="*/ 2 w 90"/>
                <a:gd name="T43" fmla="*/ 27 h 132"/>
                <a:gd name="T44" fmla="*/ 7 w 90"/>
                <a:gd name="T45" fmla="*/ 95 h 132"/>
                <a:gd name="T46" fmla="*/ 10 w 90"/>
                <a:gd name="T47" fmla="*/ 111 h 132"/>
                <a:gd name="T48" fmla="*/ 10 w 90"/>
                <a:gd name="T49" fmla="*/ 113 h 132"/>
                <a:gd name="T50" fmla="*/ 14 w 90"/>
                <a:gd name="T51" fmla="*/ 111 h 132"/>
                <a:gd name="T52" fmla="*/ 10 w 90"/>
                <a:gd name="T53" fmla="*/ 93 h 132"/>
                <a:gd name="T54" fmla="*/ 2 w 90"/>
                <a:gd name="T55" fmla="*/ 39 h 132"/>
                <a:gd name="T56" fmla="*/ 4 w 90"/>
                <a:gd name="T57" fmla="*/ 18 h 132"/>
                <a:gd name="T58" fmla="*/ 4 w 90"/>
                <a:gd name="T59" fmla="*/ 15 h 132"/>
                <a:gd name="T60" fmla="*/ 36 w 90"/>
                <a:gd name="T61" fmla="*/ 17 h 132"/>
                <a:gd name="T62" fmla="*/ 27 w 90"/>
                <a:gd name="T63" fmla="*/ 46 h 132"/>
                <a:gd name="T64" fmla="*/ 18 w 90"/>
                <a:gd name="T65" fmla="*/ 89 h 132"/>
                <a:gd name="T66" fmla="*/ 17 w 90"/>
                <a:gd name="T67" fmla="*/ 111 h 132"/>
                <a:gd name="T68" fmla="*/ 18 w 90"/>
                <a:gd name="T69" fmla="*/ 122 h 132"/>
                <a:gd name="T70" fmla="*/ 21 w 90"/>
                <a:gd name="T71" fmla="*/ 127 h 132"/>
                <a:gd name="T72" fmla="*/ 21 w 90"/>
                <a:gd name="T73" fmla="*/ 110 h 132"/>
                <a:gd name="T74" fmla="*/ 22 w 90"/>
                <a:gd name="T75" fmla="*/ 89 h 132"/>
                <a:gd name="T76" fmla="*/ 28 w 90"/>
                <a:gd name="T77" fmla="*/ 49 h 132"/>
                <a:gd name="T78" fmla="*/ 36 w 90"/>
                <a:gd name="T79" fmla="*/ 17 h 132"/>
                <a:gd name="T80" fmla="*/ 82 w 90"/>
                <a:gd name="T81" fmla="*/ 0 h 132"/>
                <a:gd name="T82" fmla="*/ 75 w 90"/>
                <a:gd name="T83" fmla="*/ 14 h 132"/>
                <a:gd name="T84" fmla="*/ 58 w 90"/>
                <a:gd name="T85" fmla="*/ 51 h 132"/>
                <a:gd name="T86" fmla="*/ 40 w 90"/>
                <a:gd name="T87" fmla="*/ 105 h 132"/>
                <a:gd name="T88" fmla="*/ 38 w 90"/>
                <a:gd name="T89" fmla="*/ 111 h 132"/>
                <a:gd name="T90" fmla="*/ 34 w 90"/>
                <a:gd name="T91" fmla="*/ 128 h 132"/>
                <a:gd name="T92" fmla="*/ 33 w 90"/>
                <a:gd name="T93" fmla="*/ 131 h 132"/>
                <a:gd name="T94" fmla="*/ 38 w 90"/>
                <a:gd name="T95" fmla="*/ 127 h 132"/>
                <a:gd name="T96" fmla="*/ 42 w 90"/>
                <a:gd name="T97" fmla="*/ 112 h 132"/>
                <a:gd name="T98" fmla="*/ 44 w 90"/>
                <a:gd name="T99" fmla="*/ 106 h 132"/>
                <a:gd name="T100" fmla="*/ 52 w 90"/>
                <a:gd name="T101" fmla="*/ 77 h 132"/>
                <a:gd name="T102" fmla="*/ 69 w 90"/>
                <a:gd name="T103" fmla="*/ 30 h 132"/>
                <a:gd name="T104" fmla="*/ 80 w 90"/>
                <a:gd name="T105" fmla="*/ 4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0" h="132">
                  <a:moveTo>
                    <a:pt x="76" y="28"/>
                  </a:moveTo>
                  <a:cubicBezTo>
                    <a:pt x="76" y="28"/>
                    <a:pt x="76" y="29"/>
                    <a:pt x="76" y="30"/>
                  </a:cubicBezTo>
                  <a:cubicBezTo>
                    <a:pt x="76" y="32"/>
                    <a:pt x="76" y="35"/>
                    <a:pt x="76" y="38"/>
                  </a:cubicBezTo>
                  <a:cubicBezTo>
                    <a:pt x="75" y="45"/>
                    <a:pt x="73" y="55"/>
                    <a:pt x="70" y="67"/>
                  </a:cubicBezTo>
                  <a:cubicBezTo>
                    <a:pt x="68" y="73"/>
                    <a:pt x="66" y="79"/>
                    <a:pt x="64" y="86"/>
                  </a:cubicBezTo>
                  <a:cubicBezTo>
                    <a:pt x="64" y="87"/>
                    <a:pt x="64" y="87"/>
                    <a:pt x="64" y="87"/>
                  </a:cubicBezTo>
                  <a:cubicBezTo>
                    <a:pt x="62" y="94"/>
                    <a:pt x="60" y="100"/>
                    <a:pt x="58" y="107"/>
                  </a:cubicBezTo>
                  <a:cubicBezTo>
                    <a:pt x="57" y="108"/>
                    <a:pt x="57" y="108"/>
                    <a:pt x="57" y="108"/>
                  </a:cubicBezTo>
                  <a:cubicBezTo>
                    <a:pt x="57" y="110"/>
                    <a:pt x="56" y="112"/>
                    <a:pt x="55" y="114"/>
                  </a:cubicBezTo>
                  <a:cubicBezTo>
                    <a:pt x="55" y="115"/>
                    <a:pt x="55" y="115"/>
                    <a:pt x="55" y="115"/>
                  </a:cubicBezTo>
                  <a:cubicBezTo>
                    <a:pt x="55" y="115"/>
                    <a:pt x="55" y="115"/>
                    <a:pt x="55" y="116"/>
                  </a:cubicBezTo>
                  <a:cubicBezTo>
                    <a:pt x="56" y="117"/>
                    <a:pt x="57" y="118"/>
                    <a:pt x="57" y="120"/>
                  </a:cubicBezTo>
                  <a:cubicBezTo>
                    <a:pt x="58" y="119"/>
                    <a:pt x="58" y="119"/>
                    <a:pt x="58" y="118"/>
                  </a:cubicBezTo>
                  <a:cubicBezTo>
                    <a:pt x="59" y="115"/>
                    <a:pt x="60" y="112"/>
                    <a:pt x="61" y="108"/>
                  </a:cubicBezTo>
                  <a:cubicBezTo>
                    <a:pt x="61" y="108"/>
                    <a:pt x="61" y="107"/>
                    <a:pt x="61" y="107"/>
                  </a:cubicBezTo>
                  <a:cubicBezTo>
                    <a:pt x="63" y="101"/>
                    <a:pt x="65" y="95"/>
                    <a:pt x="67" y="89"/>
                  </a:cubicBezTo>
                  <a:cubicBezTo>
                    <a:pt x="67" y="88"/>
                    <a:pt x="67" y="88"/>
                    <a:pt x="67" y="87"/>
                  </a:cubicBezTo>
                  <a:cubicBezTo>
                    <a:pt x="69" y="80"/>
                    <a:pt x="71" y="73"/>
                    <a:pt x="72" y="68"/>
                  </a:cubicBezTo>
                  <a:cubicBezTo>
                    <a:pt x="75" y="55"/>
                    <a:pt x="76" y="45"/>
                    <a:pt x="77" y="38"/>
                  </a:cubicBezTo>
                  <a:cubicBezTo>
                    <a:pt x="77" y="35"/>
                    <a:pt x="76" y="32"/>
                    <a:pt x="76" y="30"/>
                  </a:cubicBezTo>
                  <a:cubicBezTo>
                    <a:pt x="76" y="29"/>
                    <a:pt x="76" y="28"/>
                    <a:pt x="76" y="28"/>
                  </a:cubicBezTo>
                  <a:moveTo>
                    <a:pt x="90" y="24"/>
                  </a:moveTo>
                  <a:cubicBezTo>
                    <a:pt x="90" y="26"/>
                    <a:pt x="89" y="31"/>
                    <a:pt x="88" y="39"/>
                  </a:cubicBezTo>
                  <a:cubicBezTo>
                    <a:pt x="86" y="48"/>
                    <a:pt x="83" y="62"/>
                    <a:pt x="78" y="79"/>
                  </a:cubicBezTo>
                  <a:cubicBezTo>
                    <a:pt x="77" y="83"/>
                    <a:pt x="75" y="88"/>
                    <a:pt x="73" y="93"/>
                  </a:cubicBezTo>
                  <a:cubicBezTo>
                    <a:pt x="72" y="97"/>
                    <a:pt x="70" y="101"/>
                    <a:pt x="69" y="105"/>
                  </a:cubicBezTo>
                  <a:cubicBezTo>
                    <a:pt x="68" y="106"/>
                    <a:pt x="68" y="106"/>
                    <a:pt x="68" y="106"/>
                  </a:cubicBezTo>
                  <a:cubicBezTo>
                    <a:pt x="67" y="109"/>
                    <a:pt x="66" y="112"/>
                    <a:pt x="64" y="116"/>
                  </a:cubicBezTo>
                  <a:cubicBezTo>
                    <a:pt x="63" y="119"/>
                    <a:pt x="61" y="122"/>
                    <a:pt x="60" y="125"/>
                  </a:cubicBezTo>
                  <a:cubicBezTo>
                    <a:pt x="60" y="125"/>
                    <a:pt x="60" y="125"/>
                    <a:pt x="60" y="125"/>
                  </a:cubicBezTo>
                  <a:cubicBezTo>
                    <a:pt x="60" y="127"/>
                    <a:pt x="61" y="129"/>
                    <a:pt x="61" y="130"/>
                  </a:cubicBezTo>
                  <a:cubicBezTo>
                    <a:pt x="61" y="130"/>
                    <a:pt x="61" y="130"/>
                    <a:pt x="61" y="130"/>
                  </a:cubicBezTo>
                  <a:cubicBezTo>
                    <a:pt x="61" y="130"/>
                    <a:pt x="62" y="129"/>
                    <a:pt x="62" y="129"/>
                  </a:cubicBezTo>
                  <a:cubicBezTo>
                    <a:pt x="64" y="124"/>
                    <a:pt x="66" y="119"/>
                    <a:pt x="68" y="114"/>
                  </a:cubicBezTo>
                  <a:cubicBezTo>
                    <a:pt x="70" y="111"/>
                    <a:pt x="71" y="108"/>
                    <a:pt x="72" y="105"/>
                  </a:cubicBezTo>
                  <a:cubicBezTo>
                    <a:pt x="73" y="101"/>
                    <a:pt x="74" y="98"/>
                    <a:pt x="76" y="95"/>
                  </a:cubicBezTo>
                  <a:cubicBezTo>
                    <a:pt x="77" y="89"/>
                    <a:pt x="79" y="84"/>
                    <a:pt x="80" y="79"/>
                  </a:cubicBezTo>
                  <a:cubicBezTo>
                    <a:pt x="85" y="63"/>
                    <a:pt x="87" y="48"/>
                    <a:pt x="89" y="39"/>
                  </a:cubicBezTo>
                  <a:cubicBezTo>
                    <a:pt x="89" y="34"/>
                    <a:pt x="90" y="30"/>
                    <a:pt x="90" y="27"/>
                  </a:cubicBezTo>
                  <a:cubicBezTo>
                    <a:pt x="90" y="26"/>
                    <a:pt x="90" y="25"/>
                    <a:pt x="90" y="24"/>
                  </a:cubicBezTo>
                  <a:moveTo>
                    <a:pt x="4" y="15"/>
                  </a:moveTo>
                  <a:cubicBezTo>
                    <a:pt x="4" y="16"/>
                    <a:pt x="4" y="17"/>
                    <a:pt x="4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3" y="21"/>
                    <a:pt x="2" y="23"/>
                    <a:pt x="2" y="27"/>
                  </a:cubicBezTo>
                  <a:cubicBezTo>
                    <a:pt x="1" y="34"/>
                    <a:pt x="0" y="44"/>
                    <a:pt x="1" y="56"/>
                  </a:cubicBezTo>
                  <a:cubicBezTo>
                    <a:pt x="2" y="68"/>
                    <a:pt x="4" y="81"/>
                    <a:pt x="7" y="95"/>
                  </a:cubicBezTo>
                  <a:cubicBezTo>
                    <a:pt x="7" y="95"/>
                    <a:pt x="7" y="95"/>
                    <a:pt x="7" y="95"/>
                  </a:cubicBezTo>
                  <a:cubicBezTo>
                    <a:pt x="8" y="100"/>
                    <a:pt x="9" y="106"/>
                    <a:pt x="10" y="111"/>
                  </a:cubicBezTo>
                  <a:cubicBezTo>
                    <a:pt x="10" y="112"/>
                    <a:pt x="10" y="113"/>
                    <a:pt x="10" y="113"/>
                  </a:cubicBezTo>
                  <a:cubicBezTo>
                    <a:pt x="10" y="113"/>
                    <a:pt x="10" y="113"/>
                    <a:pt x="10" y="113"/>
                  </a:cubicBezTo>
                  <a:cubicBezTo>
                    <a:pt x="12" y="114"/>
                    <a:pt x="14" y="115"/>
                    <a:pt x="15" y="117"/>
                  </a:cubicBezTo>
                  <a:cubicBezTo>
                    <a:pt x="15" y="115"/>
                    <a:pt x="14" y="113"/>
                    <a:pt x="14" y="111"/>
                  </a:cubicBezTo>
                  <a:cubicBezTo>
                    <a:pt x="13" y="106"/>
                    <a:pt x="12" y="101"/>
                    <a:pt x="11" y="96"/>
                  </a:cubicBezTo>
                  <a:cubicBezTo>
                    <a:pt x="11" y="95"/>
                    <a:pt x="11" y="94"/>
                    <a:pt x="10" y="93"/>
                  </a:cubicBezTo>
                  <a:cubicBezTo>
                    <a:pt x="7" y="79"/>
                    <a:pt x="4" y="66"/>
                    <a:pt x="3" y="55"/>
                  </a:cubicBezTo>
                  <a:cubicBezTo>
                    <a:pt x="2" y="49"/>
                    <a:pt x="2" y="44"/>
                    <a:pt x="2" y="39"/>
                  </a:cubicBezTo>
                  <a:cubicBezTo>
                    <a:pt x="2" y="34"/>
                    <a:pt x="2" y="30"/>
                    <a:pt x="3" y="27"/>
                  </a:cubicBezTo>
                  <a:cubicBezTo>
                    <a:pt x="3" y="23"/>
                    <a:pt x="3" y="20"/>
                    <a:pt x="4" y="18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7"/>
                    <a:pt x="4" y="16"/>
                    <a:pt x="4" y="15"/>
                  </a:cubicBezTo>
                  <a:moveTo>
                    <a:pt x="39" y="6"/>
                  </a:moveTo>
                  <a:cubicBezTo>
                    <a:pt x="39" y="7"/>
                    <a:pt x="38" y="11"/>
                    <a:pt x="36" y="17"/>
                  </a:cubicBezTo>
                  <a:cubicBezTo>
                    <a:pt x="33" y="24"/>
                    <a:pt x="30" y="34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6" y="46"/>
                    <a:pt x="26" y="47"/>
                  </a:cubicBezTo>
                  <a:cubicBezTo>
                    <a:pt x="23" y="59"/>
                    <a:pt x="20" y="74"/>
                    <a:pt x="18" y="89"/>
                  </a:cubicBezTo>
                  <a:cubicBezTo>
                    <a:pt x="18" y="92"/>
                    <a:pt x="17" y="95"/>
                    <a:pt x="17" y="98"/>
                  </a:cubicBezTo>
                  <a:cubicBezTo>
                    <a:pt x="17" y="102"/>
                    <a:pt x="17" y="106"/>
                    <a:pt x="17" y="111"/>
                  </a:cubicBezTo>
                  <a:cubicBezTo>
                    <a:pt x="17" y="113"/>
                    <a:pt x="17" y="116"/>
                    <a:pt x="17" y="119"/>
                  </a:cubicBezTo>
                  <a:cubicBezTo>
                    <a:pt x="17" y="120"/>
                    <a:pt x="18" y="121"/>
                    <a:pt x="18" y="122"/>
                  </a:cubicBezTo>
                  <a:cubicBezTo>
                    <a:pt x="19" y="124"/>
                    <a:pt x="20" y="125"/>
                    <a:pt x="21" y="127"/>
                  </a:cubicBezTo>
                  <a:cubicBezTo>
                    <a:pt x="21" y="127"/>
                    <a:pt x="21" y="127"/>
                    <a:pt x="21" y="127"/>
                  </a:cubicBezTo>
                  <a:cubicBezTo>
                    <a:pt x="21" y="124"/>
                    <a:pt x="21" y="121"/>
                    <a:pt x="21" y="119"/>
                  </a:cubicBezTo>
                  <a:cubicBezTo>
                    <a:pt x="21" y="116"/>
                    <a:pt x="21" y="113"/>
                    <a:pt x="21" y="110"/>
                  </a:cubicBezTo>
                  <a:cubicBezTo>
                    <a:pt x="21" y="107"/>
                    <a:pt x="21" y="103"/>
                    <a:pt x="21" y="99"/>
                  </a:cubicBezTo>
                  <a:cubicBezTo>
                    <a:pt x="21" y="96"/>
                    <a:pt x="21" y="92"/>
                    <a:pt x="22" y="89"/>
                  </a:cubicBezTo>
                  <a:cubicBezTo>
                    <a:pt x="22" y="82"/>
                    <a:pt x="23" y="74"/>
                    <a:pt x="25" y="67"/>
                  </a:cubicBezTo>
                  <a:cubicBezTo>
                    <a:pt x="26" y="61"/>
                    <a:pt x="27" y="55"/>
                    <a:pt x="28" y="49"/>
                  </a:cubicBezTo>
                  <a:cubicBezTo>
                    <a:pt x="28" y="49"/>
                    <a:pt x="29" y="48"/>
                    <a:pt x="29" y="47"/>
                  </a:cubicBezTo>
                  <a:cubicBezTo>
                    <a:pt x="32" y="35"/>
                    <a:pt x="34" y="25"/>
                    <a:pt x="36" y="17"/>
                  </a:cubicBezTo>
                  <a:cubicBezTo>
                    <a:pt x="38" y="11"/>
                    <a:pt x="39" y="7"/>
                    <a:pt x="39" y="6"/>
                  </a:cubicBezTo>
                  <a:moveTo>
                    <a:pt x="82" y="0"/>
                  </a:moveTo>
                  <a:cubicBezTo>
                    <a:pt x="81" y="1"/>
                    <a:pt x="81" y="2"/>
                    <a:pt x="80" y="4"/>
                  </a:cubicBezTo>
                  <a:cubicBezTo>
                    <a:pt x="79" y="6"/>
                    <a:pt x="77" y="9"/>
                    <a:pt x="75" y="14"/>
                  </a:cubicBezTo>
                  <a:cubicBezTo>
                    <a:pt x="73" y="18"/>
                    <a:pt x="70" y="23"/>
                    <a:pt x="67" y="29"/>
                  </a:cubicBezTo>
                  <a:cubicBezTo>
                    <a:pt x="64" y="36"/>
                    <a:pt x="61" y="43"/>
                    <a:pt x="58" y="51"/>
                  </a:cubicBezTo>
                  <a:cubicBezTo>
                    <a:pt x="55" y="59"/>
                    <a:pt x="52" y="67"/>
                    <a:pt x="49" y="76"/>
                  </a:cubicBezTo>
                  <a:cubicBezTo>
                    <a:pt x="46" y="85"/>
                    <a:pt x="43" y="95"/>
                    <a:pt x="40" y="105"/>
                  </a:cubicBezTo>
                  <a:cubicBezTo>
                    <a:pt x="40" y="106"/>
                    <a:pt x="40" y="106"/>
                    <a:pt x="40" y="106"/>
                  </a:cubicBezTo>
                  <a:cubicBezTo>
                    <a:pt x="39" y="108"/>
                    <a:pt x="39" y="109"/>
                    <a:pt x="38" y="111"/>
                  </a:cubicBezTo>
                  <a:cubicBezTo>
                    <a:pt x="38" y="112"/>
                    <a:pt x="38" y="112"/>
                    <a:pt x="38" y="113"/>
                  </a:cubicBezTo>
                  <a:cubicBezTo>
                    <a:pt x="36" y="118"/>
                    <a:pt x="35" y="123"/>
                    <a:pt x="34" y="128"/>
                  </a:cubicBezTo>
                  <a:cubicBezTo>
                    <a:pt x="33" y="129"/>
                    <a:pt x="33" y="130"/>
                    <a:pt x="33" y="131"/>
                  </a:cubicBezTo>
                  <a:cubicBezTo>
                    <a:pt x="33" y="131"/>
                    <a:pt x="33" y="131"/>
                    <a:pt x="33" y="131"/>
                  </a:cubicBezTo>
                  <a:cubicBezTo>
                    <a:pt x="33" y="132"/>
                    <a:pt x="33" y="132"/>
                    <a:pt x="33" y="132"/>
                  </a:cubicBezTo>
                  <a:cubicBezTo>
                    <a:pt x="35" y="130"/>
                    <a:pt x="36" y="129"/>
                    <a:pt x="38" y="127"/>
                  </a:cubicBezTo>
                  <a:cubicBezTo>
                    <a:pt x="39" y="122"/>
                    <a:pt x="41" y="117"/>
                    <a:pt x="42" y="112"/>
                  </a:cubicBezTo>
                  <a:cubicBezTo>
                    <a:pt x="42" y="112"/>
                    <a:pt x="42" y="112"/>
                    <a:pt x="42" y="112"/>
                  </a:cubicBezTo>
                  <a:cubicBezTo>
                    <a:pt x="43" y="110"/>
                    <a:pt x="43" y="109"/>
                    <a:pt x="43" y="107"/>
                  </a:cubicBezTo>
                  <a:cubicBezTo>
                    <a:pt x="43" y="107"/>
                    <a:pt x="44" y="106"/>
                    <a:pt x="44" y="106"/>
                  </a:cubicBezTo>
                  <a:cubicBezTo>
                    <a:pt x="46" y="96"/>
                    <a:pt x="49" y="87"/>
                    <a:pt x="52" y="78"/>
                  </a:cubicBezTo>
                  <a:cubicBezTo>
                    <a:pt x="52" y="78"/>
                    <a:pt x="52" y="78"/>
                    <a:pt x="52" y="77"/>
                  </a:cubicBezTo>
                  <a:cubicBezTo>
                    <a:pt x="55" y="68"/>
                    <a:pt x="58" y="59"/>
                    <a:pt x="61" y="51"/>
                  </a:cubicBezTo>
                  <a:cubicBezTo>
                    <a:pt x="63" y="44"/>
                    <a:pt x="66" y="36"/>
                    <a:pt x="69" y="30"/>
                  </a:cubicBezTo>
                  <a:cubicBezTo>
                    <a:pt x="71" y="24"/>
                    <a:pt x="73" y="18"/>
                    <a:pt x="75" y="14"/>
                  </a:cubicBezTo>
                  <a:cubicBezTo>
                    <a:pt x="77" y="9"/>
                    <a:pt x="79" y="6"/>
                    <a:pt x="80" y="4"/>
                  </a:cubicBezTo>
                  <a:cubicBezTo>
                    <a:pt x="81" y="2"/>
                    <a:pt x="82" y="1"/>
                    <a:pt x="82" y="0"/>
                  </a:cubicBezTo>
                </a:path>
              </a:pathLst>
            </a:custGeom>
            <a:solidFill>
              <a:srgbClr val="5EC6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1" name="Freeform 592"/>
            <p:cNvSpPr>
              <a:spLocks noEditPoints="1"/>
            </p:cNvSpPr>
            <p:nvPr/>
          </p:nvSpPr>
          <p:spPr bwMode="auto">
            <a:xfrm>
              <a:off x="993775" y="7953376"/>
              <a:ext cx="192088" cy="173038"/>
            </a:xfrm>
            <a:custGeom>
              <a:avLst/>
              <a:gdLst>
                <a:gd name="T0" fmla="*/ 28 w 51"/>
                <a:gd name="T1" fmla="*/ 14 h 46"/>
                <a:gd name="T2" fmla="*/ 23 w 51"/>
                <a:gd name="T3" fmla="*/ 19 h 46"/>
                <a:gd name="T4" fmla="*/ 23 w 51"/>
                <a:gd name="T5" fmla="*/ 19 h 46"/>
                <a:gd name="T6" fmla="*/ 18 w 51"/>
                <a:gd name="T7" fmla="*/ 37 h 46"/>
                <a:gd name="T8" fmla="*/ 21 w 51"/>
                <a:gd name="T9" fmla="*/ 39 h 46"/>
                <a:gd name="T10" fmla="*/ 28 w 51"/>
                <a:gd name="T11" fmla="*/ 15 h 46"/>
                <a:gd name="T12" fmla="*/ 28 w 51"/>
                <a:gd name="T13" fmla="*/ 15 h 46"/>
                <a:gd name="T14" fmla="*/ 28 w 51"/>
                <a:gd name="T15" fmla="*/ 14 h 46"/>
                <a:gd name="T16" fmla="*/ 28 w 51"/>
                <a:gd name="T17" fmla="*/ 14 h 46"/>
                <a:gd name="T18" fmla="*/ 45 w 51"/>
                <a:gd name="T19" fmla="*/ 3 h 46"/>
                <a:gd name="T20" fmla="*/ 45 w 51"/>
                <a:gd name="T21" fmla="*/ 3 h 46"/>
                <a:gd name="T22" fmla="*/ 43 w 51"/>
                <a:gd name="T23" fmla="*/ 7 h 46"/>
                <a:gd name="T24" fmla="*/ 40 w 51"/>
                <a:gd name="T25" fmla="*/ 16 h 46"/>
                <a:gd name="T26" fmla="*/ 40 w 51"/>
                <a:gd name="T27" fmla="*/ 17 h 46"/>
                <a:gd name="T28" fmla="*/ 31 w 51"/>
                <a:gd name="T29" fmla="*/ 40 h 46"/>
                <a:gd name="T30" fmla="*/ 30 w 51"/>
                <a:gd name="T31" fmla="*/ 43 h 46"/>
                <a:gd name="T32" fmla="*/ 37 w 51"/>
                <a:gd name="T33" fmla="*/ 46 h 46"/>
                <a:gd name="T34" fmla="*/ 49 w 51"/>
                <a:gd name="T35" fmla="*/ 22 h 46"/>
                <a:gd name="T36" fmla="*/ 51 w 51"/>
                <a:gd name="T37" fmla="*/ 17 h 46"/>
                <a:gd name="T38" fmla="*/ 51 w 51"/>
                <a:gd name="T39" fmla="*/ 17 h 46"/>
                <a:gd name="T40" fmla="*/ 50 w 51"/>
                <a:gd name="T41" fmla="*/ 12 h 46"/>
                <a:gd name="T42" fmla="*/ 48 w 51"/>
                <a:gd name="T43" fmla="*/ 16 h 46"/>
                <a:gd name="T44" fmla="*/ 46 w 51"/>
                <a:gd name="T45" fmla="*/ 20 h 46"/>
                <a:gd name="T46" fmla="*/ 35 w 51"/>
                <a:gd name="T47" fmla="*/ 40 h 46"/>
                <a:gd name="T48" fmla="*/ 44 w 51"/>
                <a:gd name="T49" fmla="*/ 18 h 46"/>
                <a:gd name="T50" fmla="*/ 44 w 51"/>
                <a:gd name="T51" fmla="*/ 16 h 46"/>
                <a:gd name="T52" fmla="*/ 47 w 51"/>
                <a:gd name="T53" fmla="*/ 7 h 46"/>
                <a:gd name="T54" fmla="*/ 47 w 51"/>
                <a:gd name="T55" fmla="*/ 7 h 46"/>
                <a:gd name="T56" fmla="*/ 45 w 51"/>
                <a:gd name="T57" fmla="*/ 3 h 46"/>
                <a:gd name="T58" fmla="*/ 0 w 51"/>
                <a:gd name="T59" fmla="*/ 0 h 46"/>
                <a:gd name="T60" fmla="*/ 1 w 51"/>
                <a:gd name="T61" fmla="*/ 9 h 46"/>
                <a:gd name="T62" fmla="*/ 2 w 51"/>
                <a:gd name="T63" fmla="*/ 18 h 46"/>
                <a:gd name="T64" fmla="*/ 3 w 51"/>
                <a:gd name="T65" fmla="*/ 26 h 46"/>
                <a:gd name="T66" fmla="*/ 3 w 51"/>
                <a:gd name="T67" fmla="*/ 29 h 46"/>
                <a:gd name="T68" fmla="*/ 3 w 51"/>
                <a:gd name="T69" fmla="*/ 30 h 46"/>
                <a:gd name="T70" fmla="*/ 5 w 51"/>
                <a:gd name="T71" fmla="*/ 30 h 46"/>
                <a:gd name="T72" fmla="*/ 5 w 51"/>
                <a:gd name="T73" fmla="*/ 30 h 46"/>
                <a:gd name="T74" fmla="*/ 11 w 51"/>
                <a:gd name="T75" fmla="*/ 33 h 46"/>
                <a:gd name="T76" fmla="*/ 11 w 51"/>
                <a:gd name="T77" fmla="*/ 25 h 46"/>
                <a:gd name="T78" fmla="*/ 11 w 51"/>
                <a:gd name="T79" fmla="*/ 24 h 46"/>
                <a:gd name="T80" fmla="*/ 11 w 51"/>
                <a:gd name="T81" fmla="*/ 16 h 46"/>
                <a:gd name="T82" fmla="*/ 11 w 51"/>
                <a:gd name="T83" fmla="*/ 14 h 46"/>
                <a:gd name="T84" fmla="*/ 11 w 51"/>
                <a:gd name="T85" fmla="*/ 14 h 46"/>
                <a:gd name="T86" fmla="*/ 8 w 51"/>
                <a:gd name="T87" fmla="*/ 9 h 46"/>
                <a:gd name="T88" fmla="*/ 7 w 51"/>
                <a:gd name="T89" fmla="*/ 6 h 46"/>
                <a:gd name="T90" fmla="*/ 7 w 51"/>
                <a:gd name="T91" fmla="*/ 6 h 46"/>
                <a:gd name="T92" fmla="*/ 7 w 51"/>
                <a:gd name="T93" fmla="*/ 7 h 46"/>
                <a:gd name="T94" fmla="*/ 6 w 51"/>
                <a:gd name="T95" fmla="*/ 14 h 46"/>
                <a:gd name="T96" fmla="*/ 6 w 51"/>
                <a:gd name="T97" fmla="*/ 8 h 46"/>
                <a:gd name="T98" fmla="*/ 5 w 51"/>
                <a:gd name="T99" fmla="*/ 4 h 46"/>
                <a:gd name="T100" fmla="*/ 5 w 51"/>
                <a:gd name="T101" fmla="*/ 4 h 46"/>
                <a:gd name="T102" fmla="*/ 5 w 51"/>
                <a:gd name="T103" fmla="*/ 4 h 46"/>
                <a:gd name="T104" fmla="*/ 0 w 51"/>
                <a:gd name="T105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1" h="46">
                  <a:moveTo>
                    <a:pt x="28" y="14"/>
                  </a:moveTo>
                  <a:cubicBezTo>
                    <a:pt x="26" y="16"/>
                    <a:pt x="25" y="17"/>
                    <a:pt x="23" y="19"/>
                  </a:cubicBezTo>
                  <a:cubicBezTo>
                    <a:pt x="23" y="19"/>
                    <a:pt x="23" y="19"/>
                    <a:pt x="23" y="19"/>
                  </a:cubicBezTo>
                  <a:cubicBezTo>
                    <a:pt x="21" y="25"/>
                    <a:pt x="19" y="31"/>
                    <a:pt x="18" y="37"/>
                  </a:cubicBezTo>
                  <a:cubicBezTo>
                    <a:pt x="19" y="38"/>
                    <a:pt x="20" y="38"/>
                    <a:pt x="21" y="39"/>
                  </a:cubicBezTo>
                  <a:cubicBezTo>
                    <a:pt x="24" y="31"/>
                    <a:pt x="26" y="23"/>
                    <a:pt x="28" y="15"/>
                  </a:cubicBezTo>
                  <a:cubicBezTo>
                    <a:pt x="28" y="15"/>
                    <a:pt x="28" y="15"/>
                    <a:pt x="28" y="15"/>
                  </a:cubicBezTo>
                  <a:cubicBezTo>
                    <a:pt x="28" y="15"/>
                    <a:pt x="28" y="14"/>
                    <a:pt x="28" y="14"/>
                  </a:cubicBezTo>
                  <a:cubicBezTo>
                    <a:pt x="28" y="14"/>
                    <a:pt x="28" y="14"/>
                    <a:pt x="28" y="14"/>
                  </a:cubicBezTo>
                  <a:moveTo>
                    <a:pt x="45" y="3"/>
                  </a:moveTo>
                  <a:cubicBezTo>
                    <a:pt x="45" y="3"/>
                    <a:pt x="45" y="3"/>
                    <a:pt x="45" y="3"/>
                  </a:cubicBezTo>
                  <a:cubicBezTo>
                    <a:pt x="44" y="4"/>
                    <a:pt x="44" y="6"/>
                    <a:pt x="43" y="7"/>
                  </a:cubicBezTo>
                  <a:cubicBezTo>
                    <a:pt x="42" y="10"/>
                    <a:pt x="41" y="13"/>
                    <a:pt x="40" y="16"/>
                  </a:cubicBezTo>
                  <a:cubicBezTo>
                    <a:pt x="40" y="16"/>
                    <a:pt x="40" y="16"/>
                    <a:pt x="40" y="17"/>
                  </a:cubicBezTo>
                  <a:cubicBezTo>
                    <a:pt x="37" y="24"/>
                    <a:pt x="34" y="32"/>
                    <a:pt x="31" y="40"/>
                  </a:cubicBezTo>
                  <a:cubicBezTo>
                    <a:pt x="31" y="41"/>
                    <a:pt x="30" y="42"/>
                    <a:pt x="30" y="43"/>
                  </a:cubicBezTo>
                  <a:cubicBezTo>
                    <a:pt x="32" y="44"/>
                    <a:pt x="34" y="45"/>
                    <a:pt x="37" y="46"/>
                  </a:cubicBezTo>
                  <a:cubicBezTo>
                    <a:pt x="41" y="38"/>
                    <a:pt x="45" y="30"/>
                    <a:pt x="49" y="22"/>
                  </a:cubicBezTo>
                  <a:cubicBezTo>
                    <a:pt x="50" y="20"/>
                    <a:pt x="50" y="19"/>
                    <a:pt x="51" y="17"/>
                  </a:cubicBezTo>
                  <a:cubicBezTo>
                    <a:pt x="51" y="17"/>
                    <a:pt x="51" y="17"/>
                    <a:pt x="51" y="17"/>
                  </a:cubicBezTo>
                  <a:cubicBezTo>
                    <a:pt x="51" y="16"/>
                    <a:pt x="50" y="14"/>
                    <a:pt x="50" y="12"/>
                  </a:cubicBezTo>
                  <a:cubicBezTo>
                    <a:pt x="49" y="13"/>
                    <a:pt x="48" y="15"/>
                    <a:pt x="48" y="16"/>
                  </a:cubicBezTo>
                  <a:cubicBezTo>
                    <a:pt x="47" y="17"/>
                    <a:pt x="47" y="19"/>
                    <a:pt x="46" y="20"/>
                  </a:cubicBezTo>
                  <a:cubicBezTo>
                    <a:pt x="43" y="27"/>
                    <a:pt x="39" y="34"/>
                    <a:pt x="35" y="40"/>
                  </a:cubicBezTo>
                  <a:cubicBezTo>
                    <a:pt x="38" y="33"/>
                    <a:pt x="41" y="25"/>
                    <a:pt x="44" y="18"/>
                  </a:cubicBezTo>
                  <a:cubicBezTo>
                    <a:pt x="44" y="17"/>
                    <a:pt x="44" y="17"/>
                    <a:pt x="44" y="16"/>
                  </a:cubicBezTo>
                  <a:cubicBezTo>
                    <a:pt x="45" y="13"/>
                    <a:pt x="46" y="10"/>
                    <a:pt x="47" y="7"/>
                  </a:cubicBezTo>
                  <a:cubicBezTo>
                    <a:pt x="47" y="7"/>
                    <a:pt x="47" y="7"/>
                    <a:pt x="47" y="7"/>
                  </a:cubicBezTo>
                  <a:cubicBezTo>
                    <a:pt x="47" y="5"/>
                    <a:pt x="46" y="4"/>
                    <a:pt x="45" y="3"/>
                  </a:cubicBezTo>
                  <a:moveTo>
                    <a:pt x="0" y="0"/>
                  </a:moveTo>
                  <a:cubicBezTo>
                    <a:pt x="1" y="3"/>
                    <a:pt x="1" y="6"/>
                    <a:pt x="1" y="9"/>
                  </a:cubicBezTo>
                  <a:cubicBezTo>
                    <a:pt x="2" y="12"/>
                    <a:pt x="2" y="15"/>
                    <a:pt x="2" y="18"/>
                  </a:cubicBezTo>
                  <a:cubicBezTo>
                    <a:pt x="3" y="20"/>
                    <a:pt x="3" y="23"/>
                    <a:pt x="3" y="26"/>
                  </a:cubicBezTo>
                  <a:cubicBezTo>
                    <a:pt x="3" y="27"/>
                    <a:pt x="3" y="28"/>
                    <a:pt x="3" y="29"/>
                  </a:cubicBezTo>
                  <a:cubicBezTo>
                    <a:pt x="3" y="29"/>
                    <a:pt x="3" y="30"/>
                    <a:pt x="3" y="30"/>
                  </a:cubicBezTo>
                  <a:cubicBezTo>
                    <a:pt x="4" y="30"/>
                    <a:pt x="4" y="30"/>
                    <a:pt x="5" y="30"/>
                  </a:cubicBezTo>
                  <a:cubicBezTo>
                    <a:pt x="5" y="30"/>
                    <a:pt x="5" y="30"/>
                    <a:pt x="5" y="30"/>
                  </a:cubicBezTo>
                  <a:cubicBezTo>
                    <a:pt x="7" y="31"/>
                    <a:pt x="9" y="32"/>
                    <a:pt x="11" y="33"/>
                  </a:cubicBezTo>
                  <a:cubicBezTo>
                    <a:pt x="11" y="31"/>
                    <a:pt x="11" y="28"/>
                    <a:pt x="11" y="25"/>
                  </a:cubicBezTo>
                  <a:cubicBezTo>
                    <a:pt x="11" y="25"/>
                    <a:pt x="11" y="24"/>
                    <a:pt x="11" y="24"/>
                  </a:cubicBezTo>
                  <a:cubicBezTo>
                    <a:pt x="11" y="21"/>
                    <a:pt x="11" y="19"/>
                    <a:pt x="11" y="16"/>
                  </a:cubicBezTo>
                  <a:cubicBezTo>
                    <a:pt x="11" y="15"/>
                    <a:pt x="11" y="14"/>
                    <a:pt x="11" y="14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0" y="12"/>
                    <a:pt x="9" y="11"/>
                    <a:pt x="8" y="9"/>
                  </a:cubicBezTo>
                  <a:cubicBezTo>
                    <a:pt x="8" y="8"/>
                    <a:pt x="7" y="7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6" y="10"/>
                    <a:pt x="6" y="12"/>
                    <a:pt x="6" y="14"/>
                  </a:cubicBezTo>
                  <a:cubicBezTo>
                    <a:pt x="6" y="12"/>
                    <a:pt x="6" y="10"/>
                    <a:pt x="6" y="8"/>
                  </a:cubicBezTo>
                  <a:cubicBezTo>
                    <a:pt x="5" y="6"/>
                    <a:pt x="5" y="5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2"/>
                    <a:pt x="2" y="1"/>
                    <a:pt x="0" y="0"/>
                  </a:cubicBezTo>
                </a:path>
              </a:pathLst>
            </a:custGeom>
            <a:solidFill>
              <a:srgbClr val="0E7E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2" name="Freeform 593"/>
            <p:cNvSpPr>
              <a:spLocks noEditPoints="1"/>
            </p:cNvSpPr>
            <p:nvPr/>
          </p:nvSpPr>
          <p:spPr bwMode="auto">
            <a:xfrm>
              <a:off x="1216025" y="7683501"/>
              <a:ext cx="319088" cy="500063"/>
            </a:xfrm>
            <a:custGeom>
              <a:avLst/>
              <a:gdLst>
                <a:gd name="T0" fmla="*/ 85 w 85"/>
                <a:gd name="T1" fmla="*/ 65 h 133"/>
                <a:gd name="T2" fmla="*/ 83 w 85"/>
                <a:gd name="T3" fmla="*/ 68 h 133"/>
                <a:gd name="T4" fmla="*/ 76 w 85"/>
                <a:gd name="T5" fmla="*/ 75 h 133"/>
                <a:gd name="T6" fmla="*/ 53 w 85"/>
                <a:gd name="T7" fmla="*/ 98 h 133"/>
                <a:gd name="T8" fmla="*/ 21 w 85"/>
                <a:gd name="T9" fmla="*/ 124 h 133"/>
                <a:gd name="T10" fmla="*/ 13 w 85"/>
                <a:gd name="T11" fmla="*/ 133 h 133"/>
                <a:gd name="T12" fmla="*/ 14 w 85"/>
                <a:gd name="T13" fmla="*/ 133 h 133"/>
                <a:gd name="T14" fmla="*/ 18 w 85"/>
                <a:gd name="T15" fmla="*/ 130 h 133"/>
                <a:gd name="T16" fmla="*/ 38 w 85"/>
                <a:gd name="T17" fmla="*/ 116 h 133"/>
                <a:gd name="T18" fmla="*/ 54 w 85"/>
                <a:gd name="T19" fmla="*/ 101 h 133"/>
                <a:gd name="T20" fmla="*/ 77 w 85"/>
                <a:gd name="T21" fmla="*/ 75 h 133"/>
                <a:gd name="T22" fmla="*/ 83 w 85"/>
                <a:gd name="T23" fmla="*/ 68 h 133"/>
                <a:gd name="T24" fmla="*/ 85 w 85"/>
                <a:gd name="T25" fmla="*/ 65 h 133"/>
                <a:gd name="T26" fmla="*/ 74 w 85"/>
                <a:gd name="T27" fmla="*/ 19 h 133"/>
                <a:gd name="T28" fmla="*/ 73 w 85"/>
                <a:gd name="T29" fmla="*/ 21 h 133"/>
                <a:gd name="T30" fmla="*/ 70 w 85"/>
                <a:gd name="T31" fmla="*/ 30 h 133"/>
                <a:gd name="T32" fmla="*/ 57 w 85"/>
                <a:gd name="T33" fmla="*/ 58 h 133"/>
                <a:gd name="T34" fmla="*/ 45 w 85"/>
                <a:gd name="T35" fmla="*/ 75 h 133"/>
                <a:gd name="T36" fmla="*/ 30 w 85"/>
                <a:gd name="T37" fmla="*/ 91 h 133"/>
                <a:gd name="T38" fmla="*/ 18 w 85"/>
                <a:gd name="T39" fmla="*/ 102 h 133"/>
                <a:gd name="T40" fmla="*/ 22 w 85"/>
                <a:gd name="T41" fmla="*/ 104 h 133"/>
                <a:gd name="T42" fmla="*/ 32 w 85"/>
                <a:gd name="T43" fmla="*/ 95 h 133"/>
                <a:gd name="T44" fmla="*/ 59 w 85"/>
                <a:gd name="T45" fmla="*/ 60 h 133"/>
                <a:gd name="T46" fmla="*/ 71 w 85"/>
                <a:gd name="T47" fmla="*/ 30 h 133"/>
                <a:gd name="T48" fmla="*/ 73 w 85"/>
                <a:gd name="T49" fmla="*/ 21 h 133"/>
                <a:gd name="T50" fmla="*/ 74 w 85"/>
                <a:gd name="T51" fmla="*/ 19 h 133"/>
                <a:gd name="T52" fmla="*/ 48 w 85"/>
                <a:gd name="T53" fmla="*/ 0 h 133"/>
                <a:gd name="T54" fmla="*/ 47 w 85"/>
                <a:gd name="T55" fmla="*/ 3 h 133"/>
                <a:gd name="T56" fmla="*/ 46 w 85"/>
                <a:gd name="T57" fmla="*/ 11 h 133"/>
                <a:gd name="T58" fmla="*/ 42 w 85"/>
                <a:gd name="T59" fmla="*/ 23 h 133"/>
                <a:gd name="T60" fmla="*/ 37 w 85"/>
                <a:gd name="T61" fmla="*/ 39 h 133"/>
                <a:gd name="T62" fmla="*/ 18 w 85"/>
                <a:gd name="T63" fmla="*/ 77 h 133"/>
                <a:gd name="T64" fmla="*/ 0 w 85"/>
                <a:gd name="T65" fmla="*/ 104 h 133"/>
                <a:gd name="T66" fmla="*/ 4 w 85"/>
                <a:gd name="T67" fmla="*/ 105 h 133"/>
                <a:gd name="T68" fmla="*/ 5 w 85"/>
                <a:gd name="T69" fmla="*/ 105 h 133"/>
                <a:gd name="T70" fmla="*/ 21 w 85"/>
                <a:gd name="T71" fmla="*/ 79 h 133"/>
                <a:gd name="T72" fmla="*/ 39 w 85"/>
                <a:gd name="T73" fmla="*/ 40 h 133"/>
                <a:gd name="T74" fmla="*/ 44 w 85"/>
                <a:gd name="T75" fmla="*/ 24 h 133"/>
                <a:gd name="T76" fmla="*/ 47 w 85"/>
                <a:gd name="T77" fmla="*/ 11 h 133"/>
                <a:gd name="T78" fmla="*/ 47 w 85"/>
                <a:gd name="T79" fmla="*/ 3 h 133"/>
                <a:gd name="T80" fmla="*/ 48 w 85"/>
                <a:gd name="T81" fmla="*/ 0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85" h="133">
                  <a:moveTo>
                    <a:pt x="85" y="65"/>
                  </a:moveTo>
                  <a:cubicBezTo>
                    <a:pt x="85" y="66"/>
                    <a:pt x="84" y="66"/>
                    <a:pt x="83" y="68"/>
                  </a:cubicBezTo>
                  <a:cubicBezTo>
                    <a:pt x="81" y="69"/>
                    <a:pt x="79" y="72"/>
                    <a:pt x="76" y="75"/>
                  </a:cubicBezTo>
                  <a:cubicBezTo>
                    <a:pt x="71" y="81"/>
                    <a:pt x="63" y="89"/>
                    <a:pt x="53" y="98"/>
                  </a:cubicBezTo>
                  <a:cubicBezTo>
                    <a:pt x="44" y="107"/>
                    <a:pt x="33" y="115"/>
                    <a:pt x="21" y="124"/>
                  </a:cubicBezTo>
                  <a:cubicBezTo>
                    <a:pt x="19" y="127"/>
                    <a:pt x="16" y="130"/>
                    <a:pt x="13" y="133"/>
                  </a:cubicBezTo>
                  <a:cubicBezTo>
                    <a:pt x="14" y="133"/>
                    <a:pt x="14" y="133"/>
                    <a:pt x="14" y="133"/>
                  </a:cubicBezTo>
                  <a:cubicBezTo>
                    <a:pt x="16" y="132"/>
                    <a:pt x="17" y="131"/>
                    <a:pt x="18" y="130"/>
                  </a:cubicBezTo>
                  <a:cubicBezTo>
                    <a:pt x="25" y="126"/>
                    <a:pt x="32" y="121"/>
                    <a:pt x="38" y="116"/>
                  </a:cubicBezTo>
                  <a:cubicBezTo>
                    <a:pt x="44" y="111"/>
                    <a:pt x="49" y="106"/>
                    <a:pt x="54" y="101"/>
                  </a:cubicBezTo>
                  <a:cubicBezTo>
                    <a:pt x="64" y="91"/>
                    <a:pt x="72" y="82"/>
                    <a:pt x="77" y="75"/>
                  </a:cubicBezTo>
                  <a:cubicBezTo>
                    <a:pt x="80" y="72"/>
                    <a:pt x="82" y="70"/>
                    <a:pt x="83" y="68"/>
                  </a:cubicBezTo>
                  <a:cubicBezTo>
                    <a:pt x="84" y="67"/>
                    <a:pt x="85" y="66"/>
                    <a:pt x="85" y="65"/>
                  </a:cubicBezTo>
                  <a:moveTo>
                    <a:pt x="74" y="19"/>
                  </a:moveTo>
                  <a:cubicBezTo>
                    <a:pt x="73" y="19"/>
                    <a:pt x="73" y="20"/>
                    <a:pt x="73" y="21"/>
                  </a:cubicBezTo>
                  <a:cubicBezTo>
                    <a:pt x="72" y="23"/>
                    <a:pt x="72" y="26"/>
                    <a:pt x="70" y="30"/>
                  </a:cubicBezTo>
                  <a:cubicBezTo>
                    <a:pt x="68" y="37"/>
                    <a:pt x="64" y="47"/>
                    <a:pt x="57" y="58"/>
                  </a:cubicBezTo>
                  <a:cubicBezTo>
                    <a:pt x="53" y="64"/>
                    <a:pt x="49" y="69"/>
                    <a:pt x="45" y="75"/>
                  </a:cubicBezTo>
                  <a:cubicBezTo>
                    <a:pt x="40" y="80"/>
                    <a:pt x="35" y="86"/>
                    <a:pt x="30" y="91"/>
                  </a:cubicBezTo>
                  <a:cubicBezTo>
                    <a:pt x="26" y="95"/>
                    <a:pt x="22" y="99"/>
                    <a:pt x="18" y="102"/>
                  </a:cubicBezTo>
                  <a:cubicBezTo>
                    <a:pt x="20" y="102"/>
                    <a:pt x="21" y="103"/>
                    <a:pt x="22" y="104"/>
                  </a:cubicBezTo>
                  <a:cubicBezTo>
                    <a:pt x="26" y="101"/>
                    <a:pt x="29" y="98"/>
                    <a:pt x="32" y="95"/>
                  </a:cubicBezTo>
                  <a:cubicBezTo>
                    <a:pt x="43" y="84"/>
                    <a:pt x="52" y="71"/>
                    <a:pt x="59" y="60"/>
                  </a:cubicBezTo>
                  <a:cubicBezTo>
                    <a:pt x="65" y="48"/>
                    <a:pt x="69" y="37"/>
                    <a:pt x="71" y="30"/>
                  </a:cubicBezTo>
                  <a:cubicBezTo>
                    <a:pt x="72" y="26"/>
                    <a:pt x="73" y="23"/>
                    <a:pt x="73" y="21"/>
                  </a:cubicBezTo>
                  <a:cubicBezTo>
                    <a:pt x="73" y="20"/>
                    <a:pt x="73" y="19"/>
                    <a:pt x="74" y="19"/>
                  </a:cubicBezTo>
                  <a:moveTo>
                    <a:pt x="48" y="0"/>
                  </a:moveTo>
                  <a:cubicBezTo>
                    <a:pt x="48" y="0"/>
                    <a:pt x="47" y="1"/>
                    <a:pt x="47" y="3"/>
                  </a:cubicBezTo>
                  <a:cubicBezTo>
                    <a:pt x="47" y="4"/>
                    <a:pt x="46" y="7"/>
                    <a:pt x="46" y="11"/>
                  </a:cubicBezTo>
                  <a:cubicBezTo>
                    <a:pt x="45" y="14"/>
                    <a:pt x="44" y="19"/>
                    <a:pt x="42" y="23"/>
                  </a:cubicBezTo>
                  <a:cubicBezTo>
                    <a:pt x="41" y="28"/>
                    <a:pt x="39" y="34"/>
                    <a:pt x="37" y="39"/>
                  </a:cubicBezTo>
                  <a:cubicBezTo>
                    <a:pt x="33" y="51"/>
                    <a:pt x="26" y="64"/>
                    <a:pt x="18" y="77"/>
                  </a:cubicBezTo>
                  <a:cubicBezTo>
                    <a:pt x="13" y="86"/>
                    <a:pt x="7" y="95"/>
                    <a:pt x="0" y="104"/>
                  </a:cubicBezTo>
                  <a:cubicBezTo>
                    <a:pt x="1" y="105"/>
                    <a:pt x="3" y="105"/>
                    <a:pt x="4" y="105"/>
                  </a:cubicBezTo>
                  <a:cubicBezTo>
                    <a:pt x="4" y="105"/>
                    <a:pt x="5" y="105"/>
                    <a:pt x="5" y="105"/>
                  </a:cubicBezTo>
                  <a:cubicBezTo>
                    <a:pt x="11" y="96"/>
                    <a:pt x="16" y="88"/>
                    <a:pt x="21" y="79"/>
                  </a:cubicBezTo>
                  <a:cubicBezTo>
                    <a:pt x="29" y="66"/>
                    <a:pt x="35" y="52"/>
                    <a:pt x="39" y="40"/>
                  </a:cubicBezTo>
                  <a:cubicBezTo>
                    <a:pt x="41" y="34"/>
                    <a:pt x="43" y="29"/>
                    <a:pt x="44" y="24"/>
                  </a:cubicBezTo>
                  <a:cubicBezTo>
                    <a:pt x="45" y="19"/>
                    <a:pt x="46" y="14"/>
                    <a:pt x="47" y="11"/>
                  </a:cubicBezTo>
                  <a:cubicBezTo>
                    <a:pt x="47" y="7"/>
                    <a:pt x="47" y="4"/>
                    <a:pt x="47" y="3"/>
                  </a:cubicBezTo>
                  <a:cubicBezTo>
                    <a:pt x="48" y="1"/>
                    <a:pt x="48" y="0"/>
                    <a:pt x="48" y="0"/>
                  </a:cubicBezTo>
                </a:path>
              </a:pathLst>
            </a:custGeom>
            <a:solidFill>
              <a:srgbClr val="5EC6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3" name="Freeform 594"/>
            <p:cNvSpPr>
              <a:spLocks noEditPoints="1"/>
            </p:cNvSpPr>
            <p:nvPr/>
          </p:nvSpPr>
          <p:spPr bwMode="auto">
            <a:xfrm>
              <a:off x="1171575" y="8066088"/>
              <a:ext cx="127000" cy="117475"/>
            </a:xfrm>
            <a:custGeom>
              <a:avLst/>
              <a:gdLst>
                <a:gd name="T0" fmla="*/ 33 w 34"/>
                <a:gd name="T1" fmla="*/ 22 h 31"/>
                <a:gd name="T2" fmla="*/ 29 w 34"/>
                <a:gd name="T3" fmla="*/ 24 h 31"/>
                <a:gd name="T4" fmla="*/ 21 w 34"/>
                <a:gd name="T5" fmla="*/ 29 h 31"/>
                <a:gd name="T6" fmla="*/ 25 w 34"/>
                <a:gd name="T7" fmla="*/ 31 h 31"/>
                <a:gd name="T8" fmla="*/ 33 w 34"/>
                <a:gd name="T9" fmla="*/ 22 h 31"/>
                <a:gd name="T10" fmla="*/ 12 w 34"/>
                <a:gd name="T11" fmla="*/ 2 h 31"/>
                <a:gd name="T12" fmla="*/ 4 w 34"/>
                <a:gd name="T13" fmla="*/ 14 h 31"/>
                <a:gd name="T14" fmla="*/ 0 w 34"/>
                <a:gd name="T15" fmla="*/ 21 h 31"/>
                <a:gd name="T16" fmla="*/ 4 w 34"/>
                <a:gd name="T17" fmla="*/ 22 h 31"/>
                <a:gd name="T18" fmla="*/ 7 w 34"/>
                <a:gd name="T19" fmla="*/ 17 h 31"/>
                <a:gd name="T20" fmla="*/ 17 w 34"/>
                <a:gd name="T21" fmla="*/ 3 h 31"/>
                <a:gd name="T22" fmla="*/ 16 w 34"/>
                <a:gd name="T23" fmla="*/ 3 h 31"/>
                <a:gd name="T24" fmla="*/ 12 w 34"/>
                <a:gd name="T25" fmla="*/ 2 h 31"/>
                <a:gd name="T26" fmla="*/ 30 w 34"/>
                <a:gd name="T27" fmla="*/ 0 h 31"/>
                <a:gd name="T28" fmla="*/ 25 w 34"/>
                <a:gd name="T29" fmla="*/ 5 h 31"/>
                <a:gd name="T30" fmla="*/ 6 w 34"/>
                <a:gd name="T31" fmla="*/ 20 h 31"/>
                <a:gd name="T32" fmla="*/ 4 w 34"/>
                <a:gd name="T33" fmla="*/ 22 h 31"/>
                <a:gd name="T34" fmla="*/ 9 w 34"/>
                <a:gd name="T35" fmla="*/ 24 h 31"/>
                <a:gd name="T36" fmla="*/ 34 w 34"/>
                <a:gd name="T37" fmla="*/ 2 h 31"/>
                <a:gd name="T38" fmla="*/ 30 w 34"/>
                <a:gd name="T39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4" h="31">
                  <a:moveTo>
                    <a:pt x="33" y="22"/>
                  </a:moveTo>
                  <a:cubicBezTo>
                    <a:pt x="32" y="22"/>
                    <a:pt x="30" y="23"/>
                    <a:pt x="29" y="24"/>
                  </a:cubicBezTo>
                  <a:cubicBezTo>
                    <a:pt x="26" y="26"/>
                    <a:pt x="24" y="28"/>
                    <a:pt x="21" y="29"/>
                  </a:cubicBezTo>
                  <a:cubicBezTo>
                    <a:pt x="23" y="30"/>
                    <a:pt x="24" y="30"/>
                    <a:pt x="25" y="31"/>
                  </a:cubicBezTo>
                  <a:cubicBezTo>
                    <a:pt x="28" y="28"/>
                    <a:pt x="31" y="25"/>
                    <a:pt x="33" y="22"/>
                  </a:cubicBezTo>
                  <a:moveTo>
                    <a:pt x="12" y="2"/>
                  </a:moveTo>
                  <a:cubicBezTo>
                    <a:pt x="10" y="6"/>
                    <a:pt x="7" y="10"/>
                    <a:pt x="4" y="14"/>
                  </a:cubicBezTo>
                  <a:cubicBezTo>
                    <a:pt x="3" y="16"/>
                    <a:pt x="1" y="18"/>
                    <a:pt x="0" y="21"/>
                  </a:cubicBezTo>
                  <a:cubicBezTo>
                    <a:pt x="1" y="21"/>
                    <a:pt x="2" y="22"/>
                    <a:pt x="4" y="22"/>
                  </a:cubicBezTo>
                  <a:cubicBezTo>
                    <a:pt x="5" y="21"/>
                    <a:pt x="6" y="19"/>
                    <a:pt x="7" y="17"/>
                  </a:cubicBezTo>
                  <a:cubicBezTo>
                    <a:pt x="11" y="13"/>
                    <a:pt x="14" y="8"/>
                    <a:pt x="17" y="3"/>
                  </a:cubicBezTo>
                  <a:cubicBezTo>
                    <a:pt x="17" y="3"/>
                    <a:pt x="16" y="3"/>
                    <a:pt x="16" y="3"/>
                  </a:cubicBezTo>
                  <a:cubicBezTo>
                    <a:pt x="15" y="3"/>
                    <a:pt x="13" y="3"/>
                    <a:pt x="12" y="2"/>
                  </a:cubicBezTo>
                  <a:moveTo>
                    <a:pt x="30" y="0"/>
                  </a:moveTo>
                  <a:cubicBezTo>
                    <a:pt x="28" y="2"/>
                    <a:pt x="26" y="3"/>
                    <a:pt x="25" y="5"/>
                  </a:cubicBezTo>
                  <a:cubicBezTo>
                    <a:pt x="19" y="10"/>
                    <a:pt x="12" y="15"/>
                    <a:pt x="6" y="20"/>
                  </a:cubicBezTo>
                  <a:cubicBezTo>
                    <a:pt x="5" y="21"/>
                    <a:pt x="5" y="22"/>
                    <a:pt x="4" y="22"/>
                  </a:cubicBezTo>
                  <a:cubicBezTo>
                    <a:pt x="5" y="23"/>
                    <a:pt x="7" y="24"/>
                    <a:pt x="9" y="24"/>
                  </a:cubicBezTo>
                  <a:cubicBezTo>
                    <a:pt x="17" y="17"/>
                    <a:pt x="26" y="10"/>
                    <a:pt x="34" y="2"/>
                  </a:cubicBezTo>
                  <a:cubicBezTo>
                    <a:pt x="33" y="1"/>
                    <a:pt x="32" y="0"/>
                    <a:pt x="30" y="0"/>
                  </a:cubicBezTo>
                </a:path>
              </a:pathLst>
            </a:custGeom>
            <a:solidFill>
              <a:srgbClr val="0E7E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4" name="Freeform 595"/>
            <p:cNvSpPr/>
            <p:nvPr/>
          </p:nvSpPr>
          <p:spPr bwMode="auto">
            <a:xfrm>
              <a:off x="223838" y="7562851"/>
              <a:ext cx="747713" cy="852488"/>
            </a:xfrm>
            <a:custGeom>
              <a:avLst/>
              <a:gdLst>
                <a:gd name="T0" fmla="*/ 172 w 199"/>
                <a:gd name="T1" fmla="*/ 112 h 227"/>
                <a:gd name="T2" fmla="*/ 180 w 199"/>
                <a:gd name="T3" fmla="*/ 142 h 227"/>
                <a:gd name="T4" fmla="*/ 182 w 199"/>
                <a:gd name="T5" fmla="*/ 160 h 227"/>
                <a:gd name="T6" fmla="*/ 182 w 199"/>
                <a:gd name="T7" fmla="*/ 187 h 227"/>
                <a:gd name="T8" fmla="*/ 189 w 199"/>
                <a:gd name="T9" fmla="*/ 201 h 227"/>
                <a:gd name="T10" fmla="*/ 190 w 199"/>
                <a:gd name="T11" fmla="*/ 202 h 227"/>
                <a:gd name="T12" fmla="*/ 197 w 199"/>
                <a:gd name="T13" fmla="*/ 213 h 227"/>
                <a:gd name="T14" fmla="*/ 198 w 199"/>
                <a:gd name="T15" fmla="*/ 216 h 227"/>
                <a:gd name="T16" fmla="*/ 198 w 199"/>
                <a:gd name="T17" fmla="*/ 216 h 227"/>
                <a:gd name="T18" fmla="*/ 199 w 199"/>
                <a:gd name="T19" fmla="*/ 221 h 227"/>
                <a:gd name="T20" fmla="*/ 199 w 199"/>
                <a:gd name="T21" fmla="*/ 221 h 227"/>
                <a:gd name="T22" fmla="*/ 199 w 199"/>
                <a:gd name="T23" fmla="*/ 224 h 227"/>
                <a:gd name="T24" fmla="*/ 198 w 199"/>
                <a:gd name="T25" fmla="*/ 226 h 227"/>
                <a:gd name="T26" fmla="*/ 198 w 199"/>
                <a:gd name="T27" fmla="*/ 227 h 227"/>
                <a:gd name="T28" fmla="*/ 196 w 199"/>
                <a:gd name="T29" fmla="*/ 227 h 227"/>
                <a:gd name="T30" fmla="*/ 196 w 199"/>
                <a:gd name="T31" fmla="*/ 227 h 227"/>
                <a:gd name="T32" fmla="*/ 195 w 199"/>
                <a:gd name="T33" fmla="*/ 227 h 227"/>
                <a:gd name="T34" fmla="*/ 193 w 199"/>
                <a:gd name="T35" fmla="*/ 227 h 227"/>
                <a:gd name="T36" fmla="*/ 191 w 199"/>
                <a:gd name="T37" fmla="*/ 227 h 227"/>
                <a:gd name="T38" fmla="*/ 188 w 199"/>
                <a:gd name="T39" fmla="*/ 226 h 227"/>
                <a:gd name="T40" fmla="*/ 180 w 199"/>
                <a:gd name="T41" fmla="*/ 222 h 227"/>
                <a:gd name="T42" fmla="*/ 179 w 199"/>
                <a:gd name="T43" fmla="*/ 222 h 227"/>
                <a:gd name="T44" fmla="*/ 176 w 199"/>
                <a:gd name="T45" fmla="*/ 220 h 227"/>
                <a:gd name="T46" fmla="*/ 174 w 199"/>
                <a:gd name="T47" fmla="*/ 219 h 227"/>
                <a:gd name="T48" fmla="*/ 171 w 199"/>
                <a:gd name="T49" fmla="*/ 218 h 227"/>
                <a:gd name="T50" fmla="*/ 170 w 199"/>
                <a:gd name="T51" fmla="*/ 217 h 227"/>
                <a:gd name="T52" fmla="*/ 128 w 199"/>
                <a:gd name="T53" fmla="*/ 210 h 227"/>
                <a:gd name="T54" fmla="*/ 125 w 199"/>
                <a:gd name="T55" fmla="*/ 210 h 227"/>
                <a:gd name="T56" fmla="*/ 85 w 199"/>
                <a:gd name="T57" fmla="*/ 212 h 227"/>
                <a:gd name="T58" fmla="*/ 75 w 199"/>
                <a:gd name="T59" fmla="*/ 212 h 227"/>
                <a:gd name="T60" fmla="*/ 62 w 199"/>
                <a:gd name="T61" fmla="*/ 210 h 227"/>
                <a:gd name="T62" fmla="*/ 20 w 199"/>
                <a:gd name="T63" fmla="*/ 19 h 227"/>
                <a:gd name="T64" fmla="*/ 42 w 199"/>
                <a:gd name="T65" fmla="*/ 24 h 227"/>
                <a:gd name="T66" fmla="*/ 53 w 199"/>
                <a:gd name="T67" fmla="*/ 22 h 227"/>
                <a:gd name="T68" fmla="*/ 57 w 199"/>
                <a:gd name="T69" fmla="*/ 2 h 227"/>
                <a:gd name="T70" fmla="*/ 72 w 199"/>
                <a:gd name="T71" fmla="*/ 0 h 227"/>
                <a:gd name="T72" fmla="*/ 125 w 199"/>
                <a:gd name="T73" fmla="*/ 27 h 227"/>
                <a:gd name="T74" fmla="*/ 138 w 199"/>
                <a:gd name="T75" fmla="*/ 42 h 227"/>
                <a:gd name="T76" fmla="*/ 163 w 199"/>
                <a:gd name="T77" fmla="*/ 90 h 227"/>
                <a:gd name="T78" fmla="*/ 172 w 199"/>
                <a:gd name="T79" fmla="*/ 112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99" h="226">
                  <a:moveTo>
                    <a:pt x="172" y="112"/>
                  </a:moveTo>
                  <a:cubicBezTo>
                    <a:pt x="172" y="112"/>
                    <a:pt x="172" y="112"/>
                    <a:pt x="172" y="112"/>
                  </a:cubicBezTo>
                  <a:cubicBezTo>
                    <a:pt x="174" y="118"/>
                    <a:pt x="176" y="123"/>
                    <a:pt x="177" y="128"/>
                  </a:cubicBezTo>
                  <a:cubicBezTo>
                    <a:pt x="178" y="133"/>
                    <a:pt x="179" y="137"/>
                    <a:pt x="180" y="142"/>
                  </a:cubicBezTo>
                  <a:cubicBezTo>
                    <a:pt x="180" y="143"/>
                    <a:pt x="181" y="144"/>
                    <a:pt x="181" y="145"/>
                  </a:cubicBezTo>
                  <a:cubicBezTo>
                    <a:pt x="181" y="150"/>
                    <a:pt x="182" y="155"/>
                    <a:pt x="182" y="160"/>
                  </a:cubicBezTo>
                  <a:cubicBezTo>
                    <a:pt x="181" y="169"/>
                    <a:pt x="180" y="177"/>
                    <a:pt x="182" y="185"/>
                  </a:cubicBezTo>
                  <a:cubicBezTo>
                    <a:pt x="182" y="186"/>
                    <a:pt x="182" y="187"/>
                    <a:pt x="182" y="187"/>
                  </a:cubicBezTo>
                  <a:cubicBezTo>
                    <a:pt x="183" y="189"/>
                    <a:pt x="183" y="191"/>
                    <a:pt x="184" y="192"/>
                  </a:cubicBezTo>
                  <a:cubicBezTo>
                    <a:pt x="185" y="195"/>
                    <a:pt x="187" y="198"/>
                    <a:pt x="189" y="201"/>
                  </a:cubicBezTo>
                  <a:cubicBezTo>
                    <a:pt x="190" y="202"/>
                    <a:pt x="190" y="202"/>
                    <a:pt x="190" y="202"/>
                  </a:cubicBezTo>
                  <a:cubicBezTo>
                    <a:pt x="190" y="202"/>
                    <a:pt x="190" y="202"/>
                    <a:pt x="190" y="202"/>
                  </a:cubicBezTo>
                  <a:cubicBezTo>
                    <a:pt x="191" y="204"/>
                    <a:pt x="193" y="206"/>
                    <a:pt x="194" y="208"/>
                  </a:cubicBezTo>
                  <a:cubicBezTo>
                    <a:pt x="195" y="209"/>
                    <a:pt x="196" y="211"/>
                    <a:pt x="197" y="213"/>
                  </a:cubicBezTo>
                  <a:cubicBezTo>
                    <a:pt x="197" y="213"/>
                    <a:pt x="198" y="214"/>
                    <a:pt x="198" y="214"/>
                  </a:cubicBezTo>
                  <a:cubicBezTo>
                    <a:pt x="198" y="215"/>
                    <a:pt x="198" y="215"/>
                    <a:pt x="198" y="216"/>
                  </a:cubicBezTo>
                  <a:cubicBezTo>
                    <a:pt x="198" y="216"/>
                    <a:pt x="198" y="216"/>
                    <a:pt x="198" y="216"/>
                  </a:cubicBezTo>
                  <a:cubicBezTo>
                    <a:pt x="198" y="216"/>
                    <a:pt x="198" y="216"/>
                    <a:pt x="198" y="216"/>
                  </a:cubicBezTo>
                  <a:cubicBezTo>
                    <a:pt x="199" y="217"/>
                    <a:pt x="199" y="218"/>
                    <a:pt x="199" y="219"/>
                  </a:cubicBezTo>
                  <a:cubicBezTo>
                    <a:pt x="199" y="219"/>
                    <a:pt x="199" y="220"/>
                    <a:pt x="199" y="221"/>
                  </a:cubicBezTo>
                  <a:cubicBezTo>
                    <a:pt x="199" y="221"/>
                    <a:pt x="199" y="221"/>
                    <a:pt x="199" y="221"/>
                  </a:cubicBezTo>
                  <a:cubicBezTo>
                    <a:pt x="199" y="221"/>
                    <a:pt x="199" y="221"/>
                    <a:pt x="199" y="221"/>
                  </a:cubicBezTo>
                  <a:cubicBezTo>
                    <a:pt x="199" y="222"/>
                    <a:pt x="199" y="222"/>
                    <a:pt x="199" y="223"/>
                  </a:cubicBezTo>
                  <a:cubicBezTo>
                    <a:pt x="199" y="223"/>
                    <a:pt x="199" y="224"/>
                    <a:pt x="199" y="224"/>
                  </a:cubicBezTo>
                  <a:cubicBezTo>
                    <a:pt x="199" y="225"/>
                    <a:pt x="199" y="225"/>
                    <a:pt x="199" y="226"/>
                  </a:cubicBezTo>
                  <a:cubicBezTo>
                    <a:pt x="198" y="226"/>
                    <a:pt x="198" y="226"/>
                    <a:pt x="198" y="226"/>
                  </a:cubicBezTo>
                  <a:cubicBezTo>
                    <a:pt x="198" y="227"/>
                    <a:pt x="198" y="227"/>
                    <a:pt x="198" y="227"/>
                  </a:cubicBezTo>
                  <a:cubicBezTo>
                    <a:pt x="198" y="227"/>
                    <a:pt x="198" y="227"/>
                    <a:pt x="198" y="227"/>
                  </a:cubicBezTo>
                  <a:cubicBezTo>
                    <a:pt x="197" y="227"/>
                    <a:pt x="197" y="227"/>
                    <a:pt x="197" y="227"/>
                  </a:cubicBezTo>
                  <a:cubicBezTo>
                    <a:pt x="196" y="227"/>
                    <a:pt x="196" y="227"/>
                    <a:pt x="196" y="227"/>
                  </a:cubicBezTo>
                  <a:cubicBezTo>
                    <a:pt x="196" y="227"/>
                    <a:pt x="196" y="227"/>
                    <a:pt x="196" y="227"/>
                  </a:cubicBezTo>
                  <a:cubicBezTo>
                    <a:pt x="196" y="227"/>
                    <a:pt x="196" y="227"/>
                    <a:pt x="196" y="227"/>
                  </a:cubicBezTo>
                  <a:cubicBezTo>
                    <a:pt x="196" y="227"/>
                    <a:pt x="196" y="227"/>
                    <a:pt x="196" y="227"/>
                  </a:cubicBezTo>
                  <a:cubicBezTo>
                    <a:pt x="195" y="227"/>
                    <a:pt x="195" y="227"/>
                    <a:pt x="195" y="227"/>
                  </a:cubicBezTo>
                  <a:cubicBezTo>
                    <a:pt x="195" y="227"/>
                    <a:pt x="195" y="227"/>
                    <a:pt x="194" y="227"/>
                  </a:cubicBezTo>
                  <a:cubicBezTo>
                    <a:pt x="194" y="227"/>
                    <a:pt x="193" y="227"/>
                    <a:pt x="193" y="227"/>
                  </a:cubicBezTo>
                  <a:cubicBezTo>
                    <a:pt x="192" y="227"/>
                    <a:pt x="192" y="227"/>
                    <a:pt x="191" y="227"/>
                  </a:cubicBezTo>
                  <a:cubicBezTo>
                    <a:pt x="191" y="227"/>
                    <a:pt x="191" y="227"/>
                    <a:pt x="191" y="227"/>
                  </a:cubicBezTo>
                  <a:cubicBezTo>
                    <a:pt x="191" y="227"/>
                    <a:pt x="191" y="227"/>
                    <a:pt x="191" y="227"/>
                  </a:cubicBezTo>
                  <a:cubicBezTo>
                    <a:pt x="190" y="226"/>
                    <a:pt x="189" y="226"/>
                    <a:pt x="188" y="226"/>
                  </a:cubicBezTo>
                  <a:cubicBezTo>
                    <a:pt x="187" y="225"/>
                    <a:pt x="186" y="225"/>
                    <a:pt x="185" y="224"/>
                  </a:cubicBezTo>
                  <a:cubicBezTo>
                    <a:pt x="183" y="224"/>
                    <a:pt x="181" y="223"/>
                    <a:pt x="180" y="222"/>
                  </a:cubicBezTo>
                  <a:cubicBezTo>
                    <a:pt x="179" y="222"/>
                    <a:pt x="179" y="222"/>
                    <a:pt x="179" y="222"/>
                  </a:cubicBezTo>
                  <a:cubicBezTo>
                    <a:pt x="179" y="222"/>
                    <a:pt x="179" y="222"/>
                    <a:pt x="179" y="222"/>
                  </a:cubicBezTo>
                  <a:cubicBezTo>
                    <a:pt x="179" y="221"/>
                    <a:pt x="179" y="221"/>
                    <a:pt x="179" y="221"/>
                  </a:cubicBezTo>
                  <a:cubicBezTo>
                    <a:pt x="178" y="221"/>
                    <a:pt x="177" y="220"/>
                    <a:pt x="176" y="220"/>
                  </a:cubicBezTo>
                  <a:cubicBezTo>
                    <a:pt x="175" y="220"/>
                    <a:pt x="175" y="219"/>
                    <a:pt x="174" y="219"/>
                  </a:cubicBezTo>
                  <a:cubicBezTo>
                    <a:pt x="174" y="219"/>
                    <a:pt x="174" y="219"/>
                    <a:pt x="174" y="219"/>
                  </a:cubicBezTo>
                  <a:cubicBezTo>
                    <a:pt x="172" y="218"/>
                    <a:pt x="172" y="218"/>
                    <a:pt x="172" y="218"/>
                  </a:cubicBezTo>
                  <a:cubicBezTo>
                    <a:pt x="172" y="218"/>
                    <a:pt x="171" y="218"/>
                    <a:pt x="171" y="218"/>
                  </a:cubicBezTo>
                  <a:cubicBezTo>
                    <a:pt x="171" y="218"/>
                    <a:pt x="171" y="218"/>
                    <a:pt x="171" y="218"/>
                  </a:cubicBezTo>
                  <a:cubicBezTo>
                    <a:pt x="170" y="217"/>
                    <a:pt x="170" y="217"/>
                    <a:pt x="170" y="217"/>
                  </a:cubicBezTo>
                  <a:cubicBezTo>
                    <a:pt x="170" y="217"/>
                    <a:pt x="170" y="217"/>
                    <a:pt x="170" y="217"/>
                  </a:cubicBezTo>
                  <a:cubicBezTo>
                    <a:pt x="156" y="211"/>
                    <a:pt x="141" y="209"/>
                    <a:pt x="128" y="210"/>
                  </a:cubicBezTo>
                  <a:cubicBezTo>
                    <a:pt x="128" y="210"/>
                    <a:pt x="128" y="210"/>
                    <a:pt x="128" y="210"/>
                  </a:cubicBezTo>
                  <a:cubicBezTo>
                    <a:pt x="127" y="210"/>
                    <a:pt x="126" y="210"/>
                    <a:pt x="125" y="210"/>
                  </a:cubicBezTo>
                  <a:cubicBezTo>
                    <a:pt x="119" y="210"/>
                    <a:pt x="113" y="210"/>
                    <a:pt x="107" y="211"/>
                  </a:cubicBezTo>
                  <a:cubicBezTo>
                    <a:pt x="100" y="211"/>
                    <a:pt x="92" y="212"/>
                    <a:pt x="85" y="212"/>
                  </a:cubicBezTo>
                  <a:cubicBezTo>
                    <a:pt x="83" y="212"/>
                    <a:pt x="82" y="212"/>
                    <a:pt x="81" y="212"/>
                  </a:cubicBezTo>
                  <a:cubicBezTo>
                    <a:pt x="79" y="212"/>
                    <a:pt x="77" y="212"/>
                    <a:pt x="75" y="212"/>
                  </a:cubicBezTo>
                  <a:cubicBezTo>
                    <a:pt x="73" y="212"/>
                    <a:pt x="71" y="211"/>
                    <a:pt x="69" y="211"/>
                  </a:cubicBezTo>
                  <a:cubicBezTo>
                    <a:pt x="67" y="211"/>
                    <a:pt x="64" y="211"/>
                    <a:pt x="62" y="210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5" y="29"/>
                    <a:pt x="9" y="19"/>
                    <a:pt x="20" y="19"/>
                  </a:cubicBezTo>
                  <a:cubicBezTo>
                    <a:pt x="25" y="19"/>
                    <a:pt x="32" y="21"/>
                    <a:pt x="38" y="23"/>
                  </a:cubicBezTo>
                  <a:cubicBezTo>
                    <a:pt x="39" y="23"/>
                    <a:pt x="41" y="24"/>
                    <a:pt x="42" y="24"/>
                  </a:cubicBezTo>
                  <a:cubicBezTo>
                    <a:pt x="43" y="24"/>
                    <a:pt x="44" y="24"/>
                    <a:pt x="44" y="24"/>
                  </a:cubicBezTo>
                  <a:cubicBezTo>
                    <a:pt x="48" y="25"/>
                    <a:pt x="51" y="24"/>
                    <a:pt x="53" y="22"/>
                  </a:cubicBezTo>
                  <a:cubicBezTo>
                    <a:pt x="56" y="20"/>
                    <a:pt x="55" y="15"/>
                    <a:pt x="55" y="11"/>
                  </a:cubicBezTo>
                  <a:cubicBezTo>
                    <a:pt x="55" y="7"/>
                    <a:pt x="55" y="4"/>
                    <a:pt x="57" y="2"/>
                  </a:cubicBezTo>
                  <a:cubicBezTo>
                    <a:pt x="59" y="0"/>
                    <a:pt x="62" y="0"/>
                    <a:pt x="65" y="0"/>
                  </a:cubicBezTo>
                  <a:cubicBezTo>
                    <a:pt x="67" y="0"/>
                    <a:pt x="70" y="0"/>
                    <a:pt x="72" y="0"/>
                  </a:cubicBezTo>
                  <a:cubicBezTo>
                    <a:pt x="75" y="0"/>
                    <a:pt x="77" y="0"/>
                    <a:pt x="79" y="1"/>
                  </a:cubicBezTo>
                  <a:cubicBezTo>
                    <a:pt x="95" y="4"/>
                    <a:pt x="112" y="14"/>
                    <a:pt x="125" y="27"/>
                  </a:cubicBezTo>
                  <a:cubicBezTo>
                    <a:pt x="127" y="29"/>
                    <a:pt x="129" y="31"/>
                    <a:pt x="130" y="33"/>
                  </a:cubicBezTo>
                  <a:cubicBezTo>
                    <a:pt x="133" y="36"/>
                    <a:pt x="135" y="39"/>
                    <a:pt x="138" y="42"/>
                  </a:cubicBezTo>
                  <a:cubicBezTo>
                    <a:pt x="142" y="48"/>
                    <a:pt x="146" y="55"/>
                    <a:pt x="150" y="62"/>
                  </a:cubicBezTo>
                  <a:cubicBezTo>
                    <a:pt x="155" y="71"/>
                    <a:pt x="159" y="80"/>
                    <a:pt x="163" y="90"/>
                  </a:cubicBezTo>
                  <a:cubicBezTo>
                    <a:pt x="165" y="95"/>
                    <a:pt x="167" y="100"/>
                    <a:pt x="169" y="105"/>
                  </a:cubicBezTo>
                  <a:cubicBezTo>
                    <a:pt x="170" y="107"/>
                    <a:pt x="171" y="110"/>
                    <a:pt x="172" y="112"/>
                  </a:cubicBezTo>
                </a:path>
              </a:pathLst>
            </a:custGeom>
            <a:solidFill>
              <a:srgbClr val="F3F8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5" name="Freeform 596"/>
            <p:cNvSpPr/>
            <p:nvPr/>
          </p:nvSpPr>
          <p:spPr bwMode="auto">
            <a:xfrm>
              <a:off x="550863" y="7994651"/>
              <a:ext cx="442913" cy="461963"/>
            </a:xfrm>
            <a:custGeom>
              <a:avLst/>
              <a:gdLst>
                <a:gd name="T0" fmla="*/ 0 w 118"/>
                <a:gd name="T1" fmla="*/ 72 h 123"/>
                <a:gd name="T2" fmla="*/ 12 w 118"/>
                <a:gd name="T3" fmla="*/ 63 h 123"/>
                <a:gd name="T4" fmla="*/ 26 w 118"/>
                <a:gd name="T5" fmla="*/ 56 h 123"/>
                <a:gd name="T6" fmla="*/ 20 w 118"/>
                <a:gd name="T7" fmla="*/ 41 h 123"/>
                <a:gd name="T8" fmla="*/ 17 w 118"/>
                <a:gd name="T9" fmla="*/ 28 h 123"/>
                <a:gd name="T10" fmla="*/ 23 w 118"/>
                <a:gd name="T11" fmla="*/ 26 h 123"/>
                <a:gd name="T12" fmla="*/ 51 w 118"/>
                <a:gd name="T13" fmla="*/ 23 h 123"/>
                <a:gd name="T14" fmla="*/ 58 w 118"/>
                <a:gd name="T15" fmla="*/ 2 h 123"/>
                <a:gd name="T16" fmla="*/ 74 w 118"/>
                <a:gd name="T17" fmla="*/ 7 h 123"/>
                <a:gd name="T18" fmla="*/ 95 w 118"/>
                <a:gd name="T19" fmla="*/ 70 h 123"/>
                <a:gd name="T20" fmla="*/ 96 w 118"/>
                <a:gd name="T21" fmla="*/ 73 h 123"/>
                <a:gd name="T22" fmla="*/ 102 w 118"/>
                <a:gd name="T23" fmla="*/ 86 h 123"/>
                <a:gd name="T24" fmla="*/ 103 w 118"/>
                <a:gd name="T25" fmla="*/ 87 h 123"/>
                <a:gd name="T26" fmla="*/ 107 w 118"/>
                <a:gd name="T27" fmla="*/ 93 h 123"/>
                <a:gd name="T28" fmla="*/ 111 w 118"/>
                <a:gd name="T29" fmla="*/ 101 h 123"/>
                <a:gd name="T30" fmla="*/ 83 w 118"/>
                <a:gd name="T31" fmla="*/ 102 h 123"/>
                <a:gd name="T32" fmla="*/ 83 w 118"/>
                <a:gd name="T33" fmla="*/ 102 h 123"/>
                <a:gd name="T34" fmla="*/ 76 w 118"/>
                <a:gd name="T35" fmla="*/ 97 h 123"/>
                <a:gd name="T36" fmla="*/ 64 w 118"/>
                <a:gd name="T37" fmla="*/ 94 h 123"/>
                <a:gd name="T38" fmla="*/ 23 w 118"/>
                <a:gd name="T39" fmla="*/ 88 h 123"/>
                <a:gd name="T40" fmla="*/ 9 w 118"/>
                <a:gd name="T41" fmla="*/ 84 h 123"/>
                <a:gd name="T42" fmla="*/ 0 w 118"/>
                <a:gd name="T43" fmla="*/ 72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18" h="123">
                  <a:moveTo>
                    <a:pt x="0" y="72"/>
                  </a:moveTo>
                  <a:cubicBezTo>
                    <a:pt x="0" y="66"/>
                    <a:pt x="6" y="64"/>
                    <a:pt x="12" y="63"/>
                  </a:cubicBezTo>
                  <a:cubicBezTo>
                    <a:pt x="18" y="63"/>
                    <a:pt x="25" y="61"/>
                    <a:pt x="26" y="56"/>
                  </a:cubicBezTo>
                  <a:cubicBezTo>
                    <a:pt x="26" y="51"/>
                    <a:pt x="23" y="46"/>
                    <a:pt x="20" y="41"/>
                  </a:cubicBezTo>
                  <a:cubicBezTo>
                    <a:pt x="17" y="37"/>
                    <a:pt x="14" y="31"/>
                    <a:pt x="17" y="28"/>
                  </a:cubicBezTo>
                  <a:cubicBezTo>
                    <a:pt x="18" y="26"/>
                    <a:pt x="21" y="26"/>
                    <a:pt x="23" y="26"/>
                  </a:cubicBezTo>
                  <a:cubicBezTo>
                    <a:pt x="31" y="25"/>
                    <a:pt x="46" y="28"/>
                    <a:pt x="51" y="23"/>
                  </a:cubicBezTo>
                  <a:cubicBezTo>
                    <a:pt x="56" y="18"/>
                    <a:pt x="51" y="5"/>
                    <a:pt x="58" y="2"/>
                  </a:cubicBezTo>
                  <a:cubicBezTo>
                    <a:pt x="62" y="0"/>
                    <a:pt x="69" y="3"/>
                    <a:pt x="74" y="7"/>
                  </a:cubicBezTo>
                  <a:cubicBezTo>
                    <a:pt x="90" y="25"/>
                    <a:pt x="88" y="51"/>
                    <a:pt x="95" y="70"/>
                  </a:cubicBezTo>
                  <a:cubicBezTo>
                    <a:pt x="95" y="71"/>
                    <a:pt x="95" y="72"/>
                    <a:pt x="96" y="73"/>
                  </a:cubicBezTo>
                  <a:cubicBezTo>
                    <a:pt x="98" y="78"/>
                    <a:pt x="100" y="82"/>
                    <a:pt x="102" y="86"/>
                  </a:cubicBezTo>
                  <a:cubicBezTo>
                    <a:pt x="103" y="87"/>
                    <a:pt x="103" y="87"/>
                    <a:pt x="103" y="87"/>
                  </a:cubicBezTo>
                  <a:cubicBezTo>
                    <a:pt x="104" y="89"/>
                    <a:pt x="105" y="91"/>
                    <a:pt x="107" y="93"/>
                  </a:cubicBezTo>
                  <a:cubicBezTo>
                    <a:pt x="109" y="95"/>
                    <a:pt x="111" y="98"/>
                    <a:pt x="111" y="101"/>
                  </a:cubicBezTo>
                  <a:cubicBezTo>
                    <a:pt x="118" y="123"/>
                    <a:pt x="95" y="107"/>
                    <a:pt x="83" y="102"/>
                  </a:cubicBezTo>
                  <a:cubicBezTo>
                    <a:pt x="83" y="102"/>
                    <a:pt x="83" y="102"/>
                    <a:pt x="83" y="102"/>
                  </a:cubicBezTo>
                  <a:cubicBezTo>
                    <a:pt x="81" y="100"/>
                    <a:pt x="78" y="98"/>
                    <a:pt x="76" y="97"/>
                  </a:cubicBezTo>
                  <a:cubicBezTo>
                    <a:pt x="72" y="95"/>
                    <a:pt x="68" y="95"/>
                    <a:pt x="64" y="94"/>
                  </a:cubicBezTo>
                  <a:cubicBezTo>
                    <a:pt x="50" y="92"/>
                    <a:pt x="37" y="90"/>
                    <a:pt x="23" y="88"/>
                  </a:cubicBezTo>
                  <a:cubicBezTo>
                    <a:pt x="18" y="87"/>
                    <a:pt x="13" y="86"/>
                    <a:pt x="9" y="84"/>
                  </a:cubicBezTo>
                  <a:cubicBezTo>
                    <a:pt x="4" y="81"/>
                    <a:pt x="0" y="77"/>
                    <a:pt x="0" y="72"/>
                  </a:cubicBezTo>
                  <a:close/>
                </a:path>
              </a:pathLst>
            </a:custGeom>
            <a:solidFill>
              <a:srgbClr val="259D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6" name="Freeform 597"/>
            <p:cNvSpPr/>
            <p:nvPr/>
          </p:nvSpPr>
          <p:spPr bwMode="auto">
            <a:xfrm flipH="1">
              <a:off x="528638" y="7713663"/>
              <a:ext cx="0" cy="3175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5EC6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7" name="Freeform 598"/>
            <p:cNvSpPr>
              <a:spLocks noEditPoints="1"/>
            </p:cNvSpPr>
            <p:nvPr/>
          </p:nvSpPr>
          <p:spPr bwMode="auto">
            <a:xfrm>
              <a:off x="528638" y="7716838"/>
              <a:ext cx="296863" cy="241300"/>
            </a:xfrm>
            <a:custGeom>
              <a:avLst/>
              <a:gdLst>
                <a:gd name="T0" fmla="*/ 48 w 79"/>
                <a:gd name="T1" fmla="*/ 4 h 64"/>
                <a:gd name="T2" fmla="*/ 49 w 79"/>
                <a:gd name="T3" fmla="*/ 7 h 64"/>
                <a:gd name="T4" fmla="*/ 54 w 79"/>
                <a:gd name="T5" fmla="*/ 15 h 64"/>
                <a:gd name="T6" fmla="*/ 68 w 79"/>
                <a:gd name="T7" fmla="*/ 46 h 64"/>
                <a:gd name="T8" fmla="*/ 74 w 79"/>
                <a:gd name="T9" fmla="*/ 61 h 64"/>
                <a:gd name="T10" fmla="*/ 79 w 79"/>
                <a:gd name="T11" fmla="*/ 64 h 64"/>
                <a:gd name="T12" fmla="*/ 71 w 79"/>
                <a:gd name="T13" fmla="*/ 45 h 64"/>
                <a:gd name="T14" fmla="*/ 55 w 79"/>
                <a:gd name="T15" fmla="*/ 15 h 64"/>
                <a:gd name="T16" fmla="*/ 50 w 79"/>
                <a:gd name="T17" fmla="*/ 7 h 64"/>
                <a:gd name="T18" fmla="*/ 48 w 79"/>
                <a:gd name="T19" fmla="*/ 4 h 64"/>
                <a:gd name="T20" fmla="*/ 0 w 79"/>
                <a:gd name="T21" fmla="*/ 0 h 64"/>
                <a:gd name="T22" fmla="*/ 2 w 79"/>
                <a:gd name="T23" fmla="*/ 1 h 64"/>
                <a:gd name="T24" fmla="*/ 10 w 79"/>
                <a:gd name="T25" fmla="*/ 6 h 64"/>
                <a:gd name="T26" fmla="*/ 32 w 79"/>
                <a:gd name="T27" fmla="*/ 28 h 64"/>
                <a:gd name="T28" fmla="*/ 33 w 79"/>
                <a:gd name="T29" fmla="*/ 29 h 64"/>
                <a:gd name="T30" fmla="*/ 34 w 79"/>
                <a:gd name="T31" fmla="*/ 31 h 64"/>
                <a:gd name="T32" fmla="*/ 41 w 79"/>
                <a:gd name="T33" fmla="*/ 36 h 64"/>
                <a:gd name="T34" fmla="*/ 34 w 79"/>
                <a:gd name="T35" fmla="*/ 27 h 64"/>
                <a:gd name="T36" fmla="*/ 10 w 79"/>
                <a:gd name="T37" fmla="*/ 5 h 64"/>
                <a:gd name="T38" fmla="*/ 2 w 79"/>
                <a:gd name="T39" fmla="*/ 1 h 64"/>
                <a:gd name="T40" fmla="*/ 0 w 79"/>
                <a:gd name="T41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9" h="64">
                  <a:moveTo>
                    <a:pt x="48" y="4"/>
                  </a:moveTo>
                  <a:cubicBezTo>
                    <a:pt x="48" y="5"/>
                    <a:pt x="49" y="6"/>
                    <a:pt x="49" y="7"/>
                  </a:cubicBezTo>
                  <a:cubicBezTo>
                    <a:pt x="51" y="9"/>
                    <a:pt x="52" y="12"/>
                    <a:pt x="54" y="15"/>
                  </a:cubicBezTo>
                  <a:cubicBezTo>
                    <a:pt x="58" y="23"/>
                    <a:pt x="63" y="33"/>
                    <a:pt x="68" y="46"/>
                  </a:cubicBezTo>
                  <a:cubicBezTo>
                    <a:pt x="70" y="50"/>
                    <a:pt x="72" y="55"/>
                    <a:pt x="74" y="61"/>
                  </a:cubicBezTo>
                  <a:cubicBezTo>
                    <a:pt x="76" y="62"/>
                    <a:pt x="77" y="63"/>
                    <a:pt x="79" y="64"/>
                  </a:cubicBezTo>
                  <a:cubicBezTo>
                    <a:pt x="76" y="57"/>
                    <a:pt x="74" y="51"/>
                    <a:pt x="71" y="45"/>
                  </a:cubicBezTo>
                  <a:cubicBezTo>
                    <a:pt x="65" y="33"/>
                    <a:pt x="59" y="22"/>
                    <a:pt x="55" y="15"/>
                  </a:cubicBezTo>
                  <a:cubicBezTo>
                    <a:pt x="53" y="12"/>
                    <a:pt x="51" y="9"/>
                    <a:pt x="50" y="7"/>
                  </a:cubicBezTo>
                  <a:cubicBezTo>
                    <a:pt x="49" y="6"/>
                    <a:pt x="48" y="5"/>
                    <a:pt x="48" y="4"/>
                  </a:cubicBezTo>
                  <a:moveTo>
                    <a:pt x="0" y="0"/>
                  </a:moveTo>
                  <a:cubicBezTo>
                    <a:pt x="1" y="0"/>
                    <a:pt x="1" y="0"/>
                    <a:pt x="2" y="1"/>
                  </a:cubicBezTo>
                  <a:cubicBezTo>
                    <a:pt x="4" y="2"/>
                    <a:pt x="7" y="4"/>
                    <a:pt x="10" y="6"/>
                  </a:cubicBezTo>
                  <a:cubicBezTo>
                    <a:pt x="16" y="11"/>
                    <a:pt x="24" y="18"/>
                    <a:pt x="32" y="28"/>
                  </a:cubicBezTo>
                  <a:cubicBezTo>
                    <a:pt x="32" y="29"/>
                    <a:pt x="32" y="29"/>
                    <a:pt x="33" y="29"/>
                  </a:cubicBezTo>
                  <a:cubicBezTo>
                    <a:pt x="33" y="30"/>
                    <a:pt x="34" y="30"/>
                    <a:pt x="34" y="31"/>
                  </a:cubicBezTo>
                  <a:cubicBezTo>
                    <a:pt x="37" y="33"/>
                    <a:pt x="39" y="35"/>
                    <a:pt x="41" y="36"/>
                  </a:cubicBezTo>
                  <a:cubicBezTo>
                    <a:pt x="39" y="33"/>
                    <a:pt x="36" y="30"/>
                    <a:pt x="34" y="27"/>
                  </a:cubicBezTo>
                  <a:cubicBezTo>
                    <a:pt x="25" y="17"/>
                    <a:pt x="16" y="10"/>
                    <a:pt x="10" y="5"/>
                  </a:cubicBezTo>
                  <a:cubicBezTo>
                    <a:pt x="7" y="3"/>
                    <a:pt x="4" y="2"/>
                    <a:pt x="2" y="1"/>
                  </a:cubicBezTo>
                  <a:cubicBezTo>
                    <a:pt x="2" y="0"/>
                    <a:pt x="1" y="0"/>
                    <a:pt x="0" y="0"/>
                  </a:cubicBezTo>
                </a:path>
              </a:pathLst>
            </a:custGeom>
            <a:solidFill>
              <a:srgbClr val="5EC6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8" name="Freeform 599"/>
            <p:cNvSpPr/>
            <p:nvPr/>
          </p:nvSpPr>
          <p:spPr bwMode="auto">
            <a:xfrm>
              <a:off x="465138" y="8378826"/>
              <a:ext cx="514350" cy="612775"/>
            </a:xfrm>
            <a:custGeom>
              <a:avLst/>
              <a:gdLst>
                <a:gd name="T0" fmla="*/ 137 w 137"/>
                <a:gd name="T1" fmla="*/ 14 h 163"/>
                <a:gd name="T2" fmla="*/ 137 w 137"/>
                <a:gd name="T3" fmla="*/ 15 h 163"/>
                <a:gd name="T4" fmla="*/ 136 w 137"/>
                <a:gd name="T5" fmla="*/ 17 h 163"/>
                <a:gd name="T6" fmla="*/ 136 w 137"/>
                <a:gd name="T7" fmla="*/ 19 h 163"/>
                <a:gd name="T8" fmla="*/ 134 w 137"/>
                <a:gd name="T9" fmla="*/ 21 h 163"/>
                <a:gd name="T10" fmla="*/ 132 w 137"/>
                <a:gd name="T11" fmla="*/ 24 h 163"/>
                <a:gd name="T12" fmla="*/ 128 w 137"/>
                <a:gd name="T13" fmla="*/ 28 h 163"/>
                <a:gd name="T14" fmla="*/ 124 w 137"/>
                <a:gd name="T15" fmla="*/ 32 h 163"/>
                <a:gd name="T16" fmla="*/ 122 w 137"/>
                <a:gd name="T17" fmla="*/ 33 h 163"/>
                <a:gd name="T18" fmla="*/ 119 w 137"/>
                <a:gd name="T19" fmla="*/ 36 h 163"/>
                <a:gd name="T20" fmla="*/ 118 w 137"/>
                <a:gd name="T21" fmla="*/ 37 h 163"/>
                <a:gd name="T22" fmla="*/ 110 w 137"/>
                <a:gd name="T23" fmla="*/ 48 h 163"/>
                <a:gd name="T24" fmla="*/ 107 w 137"/>
                <a:gd name="T25" fmla="*/ 53 h 163"/>
                <a:gd name="T26" fmla="*/ 99 w 137"/>
                <a:gd name="T27" fmla="*/ 70 h 163"/>
                <a:gd name="T28" fmla="*/ 80 w 137"/>
                <a:gd name="T29" fmla="*/ 130 h 163"/>
                <a:gd name="T30" fmla="*/ 63 w 137"/>
                <a:gd name="T31" fmla="*/ 156 h 163"/>
                <a:gd name="T32" fmla="*/ 58 w 137"/>
                <a:gd name="T33" fmla="*/ 163 h 163"/>
                <a:gd name="T34" fmla="*/ 13 w 137"/>
                <a:gd name="T35" fmla="*/ 0 h 163"/>
                <a:gd name="T36" fmla="*/ 23 w 137"/>
                <a:gd name="T37" fmla="*/ 0 h 163"/>
                <a:gd name="T38" fmla="*/ 62 w 137"/>
                <a:gd name="T39" fmla="*/ 5 h 163"/>
                <a:gd name="T40" fmla="*/ 69 w 137"/>
                <a:gd name="T41" fmla="*/ 7 h 163"/>
                <a:gd name="T42" fmla="*/ 95 w 137"/>
                <a:gd name="T43" fmla="*/ 15 h 163"/>
                <a:gd name="T44" fmla="*/ 109 w 137"/>
                <a:gd name="T45" fmla="*/ 14 h 163"/>
                <a:gd name="T46" fmla="*/ 111 w 137"/>
                <a:gd name="T47" fmla="*/ 13 h 163"/>
                <a:gd name="T48" fmla="*/ 118 w 137"/>
                <a:gd name="T49" fmla="*/ 11 h 163"/>
                <a:gd name="T50" fmla="*/ 123 w 137"/>
                <a:gd name="T51" fmla="*/ 10 h 163"/>
                <a:gd name="T52" fmla="*/ 125 w 137"/>
                <a:gd name="T53" fmla="*/ 10 h 163"/>
                <a:gd name="T54" fmla="*/ 127 w 137"/>
                <a:gd name="T55" fmla="*/ 10 h 163"/>
                <a:gd name="T56" fmla="*/ 127 w 137"/>
                <a:gd name="T57" fmla="*/ 10 h 163"/>
                <a:gd name="T58" fmla="*/ 132 w 137"/>
                <a:gd name="T59" fmla="*/ 10 h 163"/>
                <a:gd name="T60" fmla="*/ 132 w 137"/>
                <a:gd name="T61" fmla="*/ 10 h 163"/>
                <a:gd name="T62" fmla="*/ 134 w 137"/>
                <a:gd name="T63" fmla="*/ 11 h 163"/>
                <a:gd name="T64" fmla="*/ 135 w 137"/>
                <a:gd name="T65" fmla="*/ 11 h 163"/>
                <a:gd name="T66" fmla="*/ 136 w 137"/>
                <a:gd name="T67" fmla="*/ 12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37" h="163">
                  <a:moveTo>
                    <a:pt x="137" y="14"/>
                  </a:moveTo>
                  <a:cubicBezTo>
                    <a:pt x="137" y="14"/>
                    <a:pt x="137" y="14"/>
                    <a:pt x="137" y="14"/>
                  </a:cubicBezTo>
                  <a:cubicBezTo>
                    <a:pt x="137" y="15"/>
                    <a:pt x="137" y="15"/>
                    <a:pt x="137" y="15"/>
                  </a:cubicBezTo>
                  <a:cubicBezTo>
                    <a:pt x="137" y="15"/>
                    <a:pt x="137" y="15"/>
                    <a:pt x="137" y="15"/>
                  </a:cubicBezTo>
                  <a:cubicBezTo>
                    <a:pt x="137" y="16"/>
                    <a:pt x="137" y="16"/>
                    <a:pt x="137" y="16"/>
                  </a:cubicBezTo>
                  <a:cubicBezTo>
                    <a:pt x="136" y="17"/>
                    <a:pt x="136" y="17"/>
                    <a:pt x="136" y="17"/>
                  </a:cubicBezTo>
                  <a:cubicBezTo>
                    <a:pt x="136" y="17"/>
                    <a:pt x="136" y="17"/>
                    <a:pt x="136" y="17"/>
                  </a:cubicBezTo>
                  <a:cubicBezTo>
                    <a:pt x="136" y="18"/>
                    <a:pt x="136" y="18"/>
                    <a:pt x="136" y="19"/>
                  </a:cubicBezTo>
                  <a:cubicBezTo>
                    <a:pt x="135" y="19"/>
                    <a:pt x="135" y="19"/>
                    <a:pt x="135" y="19"/>
                  </a:cubicBezTo>
                  <a:cubicBezTo>
                    <a:pt x="135" y="20"/>
                    <a:pt x="135" y="20"/>
                    <a:pt x="134" y="21"/>
                  </a:cubicBezTo>
                  <a:cubicBezTo>
                    <a:pt x="133" y="22"/>
                    <a:pt x="133" y="23"/>
                    <a:pt x="132" y="24"/>
                  </a:cubicBezTo>
                  <a:cubicBezTo>
                    <a:pt x="132" y="24"/>
                    <a:pt x="132" y="24"/>
                    <a:pt x="132" y="24"/>
                  </a:cubicBezTo>
                  <a:cubicBezTo>
                    <a:pt x="131" y="24"/>
                    <a:pt x="131" y="25"/>
                    <a:pt x="130" y="25"/>
                  </a:cubicBezTo>
                  <a:cubicBezTo>
                    <a:pt x="130" y="26"/>
                    <a:pt x="129" y="27"/>
                    <a:pt x="128" y="28"/>
                  </a:cubicBezTo>
                  <a:cubicBezTo>
                    <a:pt x="127" y="28"/>
                    <a:pt x="127" y="29"/>
                    <a:pt x="126" y="29"/>
                  </a:cubicBezTo>
                  <a:cubicBezTo>
                    <a:pt x="125" y="30"/>
                    <a:pt x="124" y="31"/>
                    <a:pt x="124" y="32"/>
                  </a:cubicBezTo>
                  <a:cubicBezTo>
                    <a:pt x="123" y="32"/>
                    <a:pt x="123" y="32"/>
                    <a:pt x="123" y="32"/>
                  </a:cubicBezTo>
                  <a:cubicBezTo>
                    <a:pt x="123" y="33"/>
                    <a:pt x="122" y="33"/>
                    <a:pt x="122" y="33"/>
                  </a:cubicBezTo>
                  <a:cubicBezTo>
                    <a:pt x="121" y="34"/>
                    <a:pt x="120" y="35"/>
                    <a:pt x="119" y="36"/>
                  </a:cubicBezTo>
                  <a:cubicBezTo>
                    <a:pt x="119" y="36"/>
                    <a:pt x="119" y="36"/>
                    <a:pt x="119" y="36"/>
                  </a:cubicBezTo>
                  <a:cubicBezTo>
                    <a:pt x="119" y="37"/>
                    <a:pt x="119" y="37"/>
                    <a:pt x="119" y="37"/>
                  </a:cubicBezTo>
                  <a:cubicBezTo>
                    <a:pt x="118" y="37"/>
                    <a:pt x="118" y="37"/>
                    <a:pt x="118" y="37"/>
                  </a:cubicBezTo>
                  <a:cubicBezTo>
                    <a:pt x="116" y="40"/>
                    <a:pt x="113" y="43"/>
                    <a:pt x="111" y="46"/>
                  </a:cubicBezTo>
                  <a:cubicBezTo>
                    <a:pt x="111" y="47"/>
                    <a:pt x="111" y="47"/>
                    <a:pt x="110" y="48"/>
                  </a:cubicBezTo>
                  <a:cubicBezTo>
                    <a:pt x="109" y="49"/>
                    <a:pt x="108" y="51"/>
                    <a:pt x="107" y="53"/>
                  </a:cubicBezTo>
                  <a:cubicBezTo>
                    <a:pt x="107" y="53"/>
                    <a:pt x="107" y="53"/>
                    <a:pt x="107" y="53"/>
                  </a:cubicBezTo>
                  <a:cubicBezTo>
                    <a:pt x="105" y="57"/>
                    <a:pt x="102" y="62"/>
                    <a:pt x="101" y="66"/>
                  </a:cubicBezTo>
                  <a:cubicBezTo>
                    <a:pt x="100" y="67"/>
                    <a:pt x="100" y="69"/>
                    <a:pt x="99" y="70"/>
                  </a:cubicBezTo>
                  <a:cubicBezTo>
                    <a:pt x="99" y="71"/>
                    <a:pt x="98" y="73"/>
                    <a:pt x="98" y="74"/>
                  </a:cubicBezTo>
                  <a:cubicBezTo>
                    <a:pt x="91" y="93"/>
                    <a:pt x="89" y="111"/>
                    <a:pt x="80" y="130"/>
                  </a:cubicBezTo>
                  <a:cubicBezTo>
                    <a:pt x="76" y="139"/>
                    <a:pt x="70" y="147"/>
                    <a:pt x="64" y="155"/>
                  </a:cubicBezTo>
                  <a:cubicBezTo>
                    <a:pt x="63" y="156"/>
                    <a:pt x="63" y="156"/>
                    <a:pt x="63" y="156"/>
                  </a:cubicBezTo>
                  <a:cubicBezTo>
                    <a:pt x="62" y="157"/>
                    <a:pt x="61" y="159"/>
                    <a:pt x="60" y="160"/>
                  </a:cubicBezTo>
                  <a:cubicBezTo>
                    <a:pt x="60" y="161"/>
                    <a:pt x="59" y="162"/>
                    <a:pt x="58" y="163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4" y="1"/>
                    <a:pt x="8" y="0"/>
                    <a:pt x="13" y="0"/>
                  </a:cubicBezTo>
                  <a:cubicBezTo>
                    <a:pt x="15" y="0"/>
                    <a:pt x="18" y="0"/>
                    <a:pt x="21" y="0"/>
                  </a:cubicBezTo>
                  <a:cubicBezTo>
                    <a:pt x="22" y="0"/>
                    <a:pt x="22" y="0"/>
                    <a:pt x="23" y="0"/>
                  </a:cubicBezTo>
                  <a:cubicBezTo>
                    <a:pt x="26" y="0"/>
                    <a:pt x="28" y="0"/>
                    <a:pt x="31" y="0"/>
                  </a:cubicBezTo>
                  <a:cubicBezTo>
                    <a:pt x="42" y="1"/>
                    <a:pt x="52" y="2"/>
                    <a:pt x="62" y="5"/>
                  </a:cubicBezTo>
                  <a:cubicBezTo>
                    <a:pt x="63" y="5"/>
                    <a:pt x="63" y="5"/>
                    <a:pt x="64" y="5"/>
                  </a:cubicBezTo>
                  <a:cubicBezTo>
                    <a:pt x="66" y="6"/>
                    <a:pt x="67" y="6"/>
                    <a:pt x="69" y="7"/>
                  </a:cubicBezTo>
                  <a:cubicBezTo>
                    <a:pt x="77" y="10"/>
                    <a:pt x="84" y="14"/>
                    <a:pt x="93" y="15"/>
                  </a:cubicBezTo>
                  <a:cubicBezTo>
                    <a:pt x="93" y="15"/>
                    <a:pt x="94" y="15"/>
                    <a:pt x="95" y="15"/>
                  </a:cubicBezTo>
                  <a:cubicBezTo>
                    <a:pt x="96" y="16"/>
                    <a:pt x="98" y="16"/>
                    <a:pt x="100" y="15"/>
                  </a:cubicBezTo>
                  <a:cubicBezTo>
                    <a:pt x="103" y="15"/>
                    <a:pt x="106" y="15"/>
                    <a:pt x="109" y="14"/>
                  </a:cubicBezTo>
                  <a:cubicBezTo>
                    <a:pt x="109" y="14"/>
                    <a:pt x="110" y="13"/>
                    <a:pt x="110" y="13"/>
                  </a:cubicBezTo>
                  <a:cubicBezTo>
                    <a:pt x="111" y="13"/>
                    <a:pt x="111" y="13"/>
                    <a:pt x="111" y="13"/>
                  </a:cubicBezTo>
                  <a:cubicBezTo>
                    <a:pt x="113" y="12"/>
                    <a:pt x="115" y="12"/>
                    <a:pt x="118" y="11"/>
                  </a:cubicBezTo>
                  <a:cubicBezTo>
                    <a:pt x="118" y="11"/>
                    <a:pt x="118" y="11"/>
                    <a:pt x="118" y="11"/>
                  </a:cubicBezTo>
                  <a:cubicBezTo>
                    <a:pt x="119" y="11"/>
                    <a:pt x="120" y="10"/>
                    <a:pt x="122" y="10"/>
                  </a:cubicBezTo>
                  <a:cubicBezTo>
                    <a:pt x="122" y="10"/>
                    <a:pt x="123" y="10"/>
                    <a:pt x="123" y="10"/>
                  </a:cubicBezTo>
                  <a:cubicBezTo>
                    <a:pt x="124" y="10"/>
                    <a:pt x="124" y="10"/>
                    <a:pt x="124" y="10"/>
                  </a:cubicBezTo>
                  <a:cubicBezTo>
                    <a:pt x="124" y="10"/>
                    <a:pt x="125" y="10"/>
                    <a:pt x="125" y="10"/>
                  </a:cubicBezTo>
                  <a:cubicBezTo>
                    <a:pt x="126" y="10"/>
                    <a:pt x="126" y="10"/>
                    <a:pt x="126" y="10"/>
                  </a:cubicBezTo>
                  <a:cubicBezTo>
                    <a:pt x="127" y="10"/>
                    <a:pt x="127" y="10"/>
                    <a:pt x="127" y="10"/>
                  </a:cubicBezTo>
                  <a:cubicBezTo>
                    <a:pt x="127" y="10"/>
                    <a:pt x="127" y="10"/>
                    <a:pt x="127" y="10"/>
                  </a:cubicBezTo>
                  <a:cubicBezTo>
                    <a:pt x="127" y="10"/>
                    <a:pt x="127" y="10"/>
                    <a:pt x="127" y="10"/>
                  </a:cubicBezTo>
                  <a:cubicBezTo>
                    <a:pt x="129" y="10"/>
                    <a:pt x="130" y="10"/>
                    <a:pt x="132" y="10"/>
                  </a:cubicBezTo>
                  <a:cubicBezTo>
                    <a:pt x="132" y="10"/>
                    <a:pt x="132" y="10"/>
                    <a:pt x="132" y="10"/>
                  </a:cubicBezTo>
                  <a:cubicBezTo>
                    <a:pt x="132" y="10"/>
                    <a:pt x="132" y="10"/>
                    <a:pt x="132" y="10"/>
                  </a:cubicBezTo>
                  <a:cubicBezTo>
                    <a:pt x="132" y="10"/>
                    <a:pt x="132" y="10"/>
                    <a:pt x="132" y="10"/>
                  </a:cubicBezTo>
                  <a:cubicBezTo>
                    <a:pt x="133" y="10"/>
                    <a:pt x="133" y="11"/>
                    <a:pt x="134" y="11"/>
                  </a:cubicBezTo>
                  <a:cubicBezTo>
                    <a:pt x="134" y="11"/>
                    <a:pt x="134" y="11"/>
                    <a:pt x="134" y="11"/>
                  </a:cubicBezTo>
                  <a:cubicBezTo>
                    <a:pt x="135" y="11"/>
                    <a:pt x="135" y="11"/>
                    <a:pt x="135" y="11"/>
                  </a:cubicBezTo>
                  <a:cubicBezTo>
                    <a:pt x="135" y="11"/>
                    <a:pt x="135" y="11"/>
                    <a:pt x="135" y="11"/>
                  </a:cubicBezTo>
                  <a:cubicBezTo>
                    <a:pt x="135" y="12"/>
                    <a:pt x="135" y="12"/>
                    <a:pt x="135" y="12"/>
                  </a:cubicBezTo>
                  <a:cubicBezTo>
                    <a:pt x="136" y="12"/>
                    <a:pt x="136" y="12"/>
                    <a:pt x="136" y="12"/>
                  </a:cubicBezTo>
                  <a:cubicBezTo>
                    <a:pt x="136" y="13"/>
                    <a:pt x="137" y="13"/>
                    <a:pt x="137" y="14"/>
                  </a:cubicBezTo>
                  <a:close/>
                </a:path>
              </a:pathLst>
            </a:custGeom>
            <a:solidFill>
              <a:srgbClr val="F3F8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9" name="Freeform 600"/>
            <p:cNvSpPr/>
            <p:nvPr/>
          </p:nvSpPr>
          <p:spPr bwMode="auto">
            <a:xfrm>
              <a:off x="520700" y="8397876"/>
              <a:ext cx="508000" cy="379413"/>
            </a:xfrm>
            <a:custGeom>
              <a:avLst/>
              <a:gdLst>
                <a:gd name="T0" fmla="*/ 48 w 135"/>
                <a:gd name="T1" fmla="*/ 100 h 101"/>
                <a:gd name="T2" fmla="*/ 44 w 135"/>
                <a:gd name="T3" fmla="*/ 86 h 101"/>
                <a:gd name="T4" fmla="*/ 41 w 135"/>
                <a:gd name="T5" fmla="*/ 70 h 101"/>
                <a:gd name="T6" fmla="*/ 25 w 135"/>
                <a:gd name="T7" fmla="*/ 71 h 101"/>
                <a:gd name="T8" fmla="*/ 12 w 135"/>
                <a:gd name="T9" fmla="*/ 69 h 101"/>
                <a:gd name="T10" fmla="*/ 12 w 135"/>
                <a:gd name="T11" fmla="*/ 63 h 101"/>
                <a:gd name="T12" fmla="*/ 18 w 135"/>
                <a:gd name="T13" fmla="*/ 36 h 101"/>
                <a:gd name="T14" fmla="*/ 1 w 135"/>
                <a:gd name="T15" fmla="*/ 22 h 101"/>
                <a:gd name="T16" fmla="*/ 11 w 135"/>
                <a:gd name="T17" fmla="*/ 9 h 101"/>
                <a:gd name="T18" fmla="*/ 78 w 135"/>
                <a:gd name="T19" fmla="*/ 10 h 101"/>
                <a:gd name="T20" fmla="*/ 81 w 135"/>
                <a:gd name="T21" fmla="*/ 10 h 101"/>
                <a:gd name="T22" fmla="*/ 95 w 135"/>
                <a:gd name="T23" fmla="*/ 8 h 101"/>
                <a:gd name="T24" fmla="*/ 95 w 135"/>
                <a:gd name="T25" fmla="*/ 8 h 101"/>
                <a:gd name="T26" fmla="*/ 103 w 135"/>
                <a:gd name="T27" fmla="*/ 6 h 101"/>
                <a:gd name="T28" fmla="*/ 112 w 135"/>
                <a:gd name="T29" fmla="*/ 5 h 101"/>
                <a:gd name="T30" fmla="*/ 104 w 135"/>
                <a:gd name="T31" fmla="*/ 32 h 101"/>
                <a:gd name="T32" fmla="*/ 103 w 135"/>
                <a:gd name="T33" fmla="*/ 32 h 101"/>
                <a:gd name="T34" fmla="*/ 97 w 135"/>
                <a:gd name="T35" fmla="*/ 36 h 101"/>
                <a:gd name="T36" fmla="*/ 90 w 135"/>
                <a:gd name="T37" fmla="*/ 47 h 101"/>
                <a:gd name="T38" fmla="*/ 70 w 135"/>
                <a:gd name="T39" fmla="*/ 84 h 101"/>
                <a:gd name="T40" fmla="*/ 62 w 135"/>
                <a:gd name="T41" fmla="*/ 96 h 101"/>
                <a:gd name="T42" fmla="*/ 48 w 135"/>
                <a:gd name="T43" fmla="*/ 10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35" h="100">
                  <a:moveTo>
                    <a:pt x="48" y="100"/>
                  </a:moveTo>
                  <a:cubicBezTo>
                    <a:pt x="42" y="99"/>
                    <a:pt x="43" y="92"/>
                    <a:pt x="44" y="86"/>
                  </a:cubicBezTo>
                  <a:cubicBezTo>
                    <a:pt x="45" y="80"/>
                    <a:pt x="46" y="73"/>
                    <a:pt x="41" y="70"/>
                  </a:cubicBezTo>
                  <a:cubicBezTo>
                    <a:pt x="37" y="68"/>
                    <a:pt x="31" y="70"/>
                    <a:pt x="25" y="71"/>
                  </a:cubicBezTo>
                  <a:cubicBezTo>
                    <a:pt x="20" y="73"/>
                    <a:pt x="14" y="73"/>
                    <a:pt x="12" y="69"/>
                  </a:cubicBezTo>
                  <a:cubicBezTo>
                    <a:pt x="11" y="67"/>
                    <a:pt x="11" y="65"/>
                    <a:pt x="12" y="63"/>
                  </a:cubicBezTo>
                  <a:cubicBezTo>
                    <a:pt x="13" y="56"/>
                    <a:pt x="21" y="42"/>
                    <a:pt x="18" y="36"/>
                  </a:cubicBezTo>
                  <a:cubicBezTo>
                    <a:pt x="15" y="29"/>
                    <a:pt x="2" y="30"/>
                    <a:pt x="1" y="22"/>
                  </a:cubicBezTo>
                  <a:cubicBezTo>
                    <a:pt x="0" y="17"/>
                    <a:pt x="5" y="12"/>
                    <a:pt x="11" y="9"/>
                  </a:cubicBezTo>
                  <a:cubicBezTo>
                    <a:pt x="33" y="0"/>
                    <a:pt x="57" y="10"/>
                    <a:pt x="78" y="10"/>
                  </a:cubicBezTo>
                  <a:cubicBezTo>
                    <a:pt x="79" y="10"/>
                    <a:pt x="80" y="10"/>
                    <a:pt x="81" y="10"/>
                  </a:cubicBezTo>
                  <a:cubicBezTo>
                    <a:pt x="85" y="10"/>
                    <a:pt x="90" y="9"/>
                    <a:pt x="95" y="8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8" y="8"/>
                    <a:pt x="100" y="7"/>
                    <a:pt x="103" y="6"/>
                  </a:cubicBezTo>
                  <a:cubicBezTo>
                    <a:pt x="106" y="5"/>
                    <a:pt x="109" y="4"/>
                    <a:pt x="112" y="5"/>
                  </a:cubicBezTo>
                  <a:cubicBezTo>
                    <a:pt x="135" y="6"/>
                    <a:pt x="113" y="22"/>
                    <a:pt x="104" y="32"/>
                  </a:cubicBezTo>
                  <a:cubicBezTo>
                    <a:pt x="103" y="32"/>
                    <a:pt x="103" y="32"/>
                    <a:pt x="103" y="32"/>
                  </a:cubicBezTo>
                  <a:cubicBezTo>
                    <a:pt x="101" y="33"/>
                    <a:pt x="99" y="35"/>
                    <a:pt x="97" y="36"/>
                  </a:cubicBezTo>
                  <a:cubicBezTo>
                    <a:pt x="94" y="40"/>
                    <a:pt x="92" y="43"/>
                    <a:pt x="90" y="47"/>
                  </a:cubicBezTo>
                  <a:cubicBezTo>
                    <a:pt x="83" y="59"/>
                    <a:pt x="77" y="71"/>
                    <a:pt x="70" y="84"/>
                  </a:cubicBezTo>
                  <a:cubicBezTo>
                    <a:pt x="68" y="88"/>
                    <a:pt x="65" y="92"/>
                    <a:pt x="62" y="96"/>
                  </a:cubicBezTo>
                  <a:cubicBezTo>
                    <a:pt x="58" y="99"/>
                    <a:pt x="52" y="101"/>
                    <a:pt x="48" y="100"/>
                  </a:cubicBezTo>
                  <a:close/>
                </a:path>
              </a:pathLst>
            </a:custGeom>
            <a:solidFill>
              <a:srgbClr val="259D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pic>
          <p:nvPicPr>
            <p:cNvPr id="310" name="Picture 609"/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 bwMode="auto">
            <a:xfrm>
              <a:off x="1366838" y="7507288"/>
              <a:ext cx="852488" cy="450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11" name="Picture 610"/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 bwMode="auto">
            <a:xfrm>
              <a:off x="303213" y="7092951"/>
              <a:ext cx="382588" cy="2825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312" name="组合 311"/>
          <p:cNvGrpSpPr/>
          <p:nvPr/>
        </p:nvGrpSpPr>
        <p:grpSpPr>
          <a:xfrm>
            <a:off x="3402682" y="2968623"/>
            <a:ext cx="1682381" cy="3889250"/>
            <a:chOff x="3149600" y="1990725"/>
            <a:chExt cx="1201739" cy="2778125"/>
          </a:xfrm>
        </p:grpSpPr>
        <p:sp>
          <p:nvSpPr>
            <p:cNvPr id="313" name="Freeform 14"/>
            <p:cNvSpPr/>
            <p:nvPr/>
          </p:nvSpPr>
          <p:spPr bwMode="auto">
            <a:xfrm>
              <a:off x="3738564" y="4746625"/>
              <a:ext cx="22225" cy="22225"/>
            </a:xfrm>
            <a:custGeom>
              <a:avLst/>
              <a:gdLst>
                <a:gd name="T0" fmla="*/ 6 w 6"/>
                <a:gd name="T1" fmla="*/ 4 h 6"/>
                <a:gd name="T2" fmla="*/ 5 w 6"/>
                <a:gd name="T3" fmla="*/ 2 h 6"/>
                <a:gd name="T4" fmla="*/ 3 w 6"/>
                <a:gd name="T5" fmla="*/ 1 h 6"/>
                <a:gd name="T6" fmla="*/ 1 w 6"/>
                <a:gd name="T7" fmla="*/ 1 h 6"/>
                <a:gd name="T8" fmla="*/ 1 w 6"/>
                <a:gd name="T9" fmla="*/ 4 h 6"/>
                <a:gd name="T10" fmla="*/ 4 w 6"/>
                <a:gd name="T11" fmla="*/ 5 h 6"/>
                <a:gd name="T12" fmla="*/ 6 w 6"/>
                <a:gd name="T13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6">
                  <a:moveTo>
                    <a:pt x="6" y="4"/>
                  </a:moveTo>
                  <a:cubicBezTo>
                    <a:pt x="6" y="3"/>
                    <a:pt x="6" y="2"/>
                    <a:pt x="5" y="2"/>
                  </a:cubicBezTo>
                  <a:cubicBezTo>
                    <a:pt x="5" y="2"/>
                    <a:pt x="4" y="1"/>
                    <a:pt x="3" y="1"/>
                  </a:cubicBezTo>
                  <a:cubicBezTo>
                    <a:pt x="2" y="0"/>
                    <a:pt x="1" y="1"/>
                    <a:pt x="1" y="1"/>
                  </a:cubicBezTo>
                  <a:cubicBezTo>
                    <a:pt x="0" y="2"/>
                    <a:pt x="0" y="3"/>
                    <a:pt x="1" y="4"/>
                  </a:cubicBezTo>
                  <a:cubicBezTo>
                    <a:pt x="2" y="4"/>
                    <a:pt x="3" y="5"/>
                    <a:pt x="4" y="5"/>
                  </a:cubicBezTo>
                  <a:cubicBezTo>
                    <a:pt x="5" y="6"/>
                    <a:pt x="6" y="5"/>
                    <a:pt x="6" y="4"/>
                  </a:cubicBezTo>
                  <a:close/>
                </a:path>
              </a:pathLst>
            </a:custGeom>
            <a:solidFill>
              <a:srgbClr val="1BA8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4" name="Freeform 15"/>
            <p:cNvSpPr>
              <a:spLocks noEditPoints="1"/>
            </p:cNvSpPr>
            <p:nvPr/>
          </p:nvSpPr>
          <p:spPr bwMode="auto">
            <a:xfrm>
              <a:off x="3697289" y="3013075"/>
              <a:ext cx="431800" cy="1722438"/>
            </a:xfrm>
            <a:custGeom>
              <a:avLst/>
              <a:gdLst>
                <a:gd name="T0" fmla="*/ 111 w 115"/>
                <a:gd name="T1" fmla="*/ 146 h 458"/>
                <a:gd name="T2" fmla="*/ 115 w 115"/>
                <a:gd name="T3" fmla="*/ 152 h 458"/>
                <a:gd name="T4" fmla="*/ 111 w 115"/>
                <a:gd name="T5" fmla="*/ 168 h 458"/>
                <a:gd name="T6" fmla="*/ 113 w 115"/>
                <a:gd name="T7" fmla="*/ 138 h 458"/>
                <a:gd name="T8" fmla="*/ 115 w 115"/>
                <a:gd name="T9" fmla="*/ 130 h 458"/>
                <a:gd name="T10" fmla="*/ 113 w 115"/>
                <a:gd name="T11" fmla="*/ 184 h 458"/>
                <a:gd name="T12" fmla="*/ 114 w 115"/>
                <a:gd name="T13" fmla="*/ 178 h 458"/>
                <a:gd name="T14" fmla="*/ 113 w 115"/>
                <a:gd name="T15" fmla="*/ 113 h 458"/>
                <a:gd name="T16" fmla="*/ 113 w 115"/>
                <a:gd name="T17" fmla="*/ 194 h 458"/>
                <a:gd name="T18" fmla="*/ 111 w 115"/>
                <a:gd name="T19" fmla="*/ 193 h 458"/>
                <a:gd name="T20" fmla="*/ 111 w 115"/>
                <a:gd name="T21" fmla="*/ 98 h 458"/>
                <a:gd name="T22" fmla="*/ 113 w 115"/>
                <a:gd name="T23" fmla="*/ 106 h 458"/>
                <a:gd name="T24" fmla="*/ 108 w 115"/>
                <a:gd name="T25" fmla="*/ 210 h 458"/>
                <a:gd name="T26" fmla="*/ 110 w 115"/>
                <a:gd name="T27" fmla="*/ 88 h 458"/>
                <a:gd name="T28" fmla="*/ 113 w 115"/>
                <a:gd name="T29" fmla="*/ 88 h 458"/>
                <a:gd name="T30" fmla="*/ 105 w 115"/>
                <a:gd name="T31" fmla="*/ 232 h 458"/>
                <a:gd name="T32" fmla="*/ 107 w 115"/>
                <a:gd name="T33" fmla="*/ 242 h 458"/>
                <a:gd name="T34" fmla="*/ 106 w 115"/>
                <a:gd name="T35" fmla="*/ 240 h 458"/>
                <a:gd name="T36" fmla="*/ 106 w 115"/>
                <a:gd name="T37" fmla="*/ 67 h 458"/>
                <a:gd name="T38" fmla="*/ 109 w 115"/>
                <a:gd name="T39" fmla="*/ 74 h 458"/>
                <a:gd name="T40" fmla="*/ 101 w 115"/>
                <a:gd name="T41" fmla="*/ 258 h 458"/>
                <a:gd name="T42" fmla="*/ 103 w 115"/>
                <a:gd name="T43" fmla="*/ 57 h 458"/>
                <a:gd name="T44" fmla="*/ 106 w 115"/>
                <a:gd name="T45" fmla="*/ 57 h 458"/>
                <a:gd name="T46" fmla="*/ 96 w 115"/>
                <a:gd name="T47" fmla="*/ 279 h 458"/>
                <a:gd name="T48" fmla="*/ 96 w 115"/>
                <a:gd name="T49" fmla="*/ 289 h 458"/>
                <a:gd name="T50" fmla="*/ 95 w 115"/>
                <a:gd name="T51" fmla="*/ 287 h 458"/>
                <a:gd name="T52" fmla="*/ 94 w 115"/>
                <a:gd name="T53" fmla="*/ 38 h 458"/>
                <a:gd name="T54" fmla="*/ 99 w 115"/>
                <a:gd name="T55" fmla="*/ 43 h 458"/>
                <a:gd name="T56" fmla="*/ 88 w 115"/>
                <a:gd name="T57" fmla="*/ 303 h 458"/>
                <a:gd name="T58" fmla="*/ 89 w 115"/>
                <a:gd name="T59" fmla="*/ 29 h 458"/>
                <a:gd name="T60" fmla="*/ 92 w 115"/>
                <a:gd name="T61" fmla="*/ 28 h 458"/>
                <a:gd name="T62" fmla="*/ 79 w 115"/>
                <a:gd name="T63" fmla="*/ 323 h 458"/>
                <a:gd name="T64" fmla="*/ 78 w 115"/>
                <a:gd name="T65" fmla="*/ 334 h 458"/>
                <a:gd name="T66" fmla="*/ 77 w 115"/>
                <a:gd name="T67" fmla="*/ 332 h 458"/>
                <a:gd name="T68" fmla="*/ 75 w 115"/>
                <a:gd name="T69" fmla="*/ 13 h 458"/>
                <a:gd name="T70" fmla="*/ 82 w 115"/>
                <a:gd name="T71" fmla="*/ 17 h 458"/>
                <a:gd name="T72" fmla="*/ 67 w 115"/>
                <a:gd name="T73" fmla="*/ 346 h 458"/>
                <a:gd name="T74" fmla="*/ 68 w 115"/>
                <a:gd name="T75" fmla="*/ 6 h 458"/>
                <a:gd name="T76" fmla="*/ 70 w 115"/>
                <a:gd name="T77" fmla="*/ 5 h 458"/>
                <a:gd name="T78" fmla="*/ 54 w 115"/>
                <a:gd name="T79" fmla="*/ 364 h 458"/>
                <a:gd name="T80" fmla="*/ 50 w 115"/>
                <a:gd name="T81" fmla="*/ 374 h 458"/>
                <a:gd name="T82" fmla="*/ 50 w 115"/>
                <a:gd name="T83" fmla="*/ 371 h 458"/>
                <a:gd name="T84" fmla="*/ 32 w 115"/>
                <a:gd name="T85" fmla="*/ 389 h 458"/>
                <a:gd name="T86" fmla="*/ 39 w 115"/>
                <a:gd name="T87" fmla="*/ 385 h 458"/>
                <a:gd name="T88" fmla="*/ 25 w 115"/>
                <a:gd name="T89" fmla="*/ 394 h 458"/>
                <a:gd name="T90" fmla="*/ 12 w 115"/>
                <a:gd name="T91" fmla="*/ 412 h 458"/>
                <a:gd name="T92" fmla="*/ 16 w 115"/>
                <a:gd name="T93" fmla="*/ 407 h 458"/>
                <a:gd name="T94" fmla="*/ 3 w 115"/>
                <a:gd name="T95" fmla="*/ 449 h 458"/>
                <a:gd name="T96" fmla="*/ 7 w 115"/>
                <a:gd name="T97" fmla="*/ 421 h 458"/>
                <a:gd name="T98" fmla="*/ 4 w 115"/>
                <a:gd name="T99" fmla="*/ 419 h 458"/>
                <a:gd name="T100" fmla="*/ 2 w 115"/>
                <a:gd name="T101" fmla="*/ 443 h 458"/>
                <a:gd name="T102" fmla="*/ 3 w 115"/>
                <a:gd name="T103" fmla="*/ 441 h 4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15" h="458">
                  <a:moveTo>
                    <a:pt x="115" y="152"/>
                  </a:moveTo>
                  <a:cubicBezTo>
                    <a:pt x="115" y="153"/>
                    <a:pt x="114" y="154"/>
                    <a:pt x="113" y="154"/>
                  </a:cubicBezTo>
                  <a:cubicBezTo>
                    <a:pt x="112" y="154"/>
                    <a:pt x="111" y="153"/>
                    <a:pt x="111" y="152"/>
                  </a:cubicBezTo>
                  <a:cubicBezTo>
                    <a:pt x="111" y="149"/>
                    <a:pt x="111" y="149"/>
                    <a:pt x="111" y="149"/>
                  </a:cubicBezTo>
                  <a:cubicBezTo>
                    <a:pt x="111" y="146"/>
                    <a:pt x="111" y="146"/>
                    <a:pt x="111" y="146"/>
                  </a:cubicBezTo>
                  <a:cubicBezTo>
                    <a:pt x="111" y="146"/>
                    <a:pt x="111" y="146"/>
                    <a:pt x="111" y="146"/>
                  </a:cubicBezTo>
                  <a:cubicBezTo>
                    <a:pt x="111" y="145"/>
                    <a:pt x="112" y="145"/>
                    <a:pt x="113" y="145"/>
                  </a:cubicBezTo>
                  <a:cubicBezTo>
                    <a:pt x="114" y="145"/>
                    <a:pt x="115" y="145"/>
                    <a:pt x="115" y="146"/>
                  </a:cubicBezTo>
                  <a:cubicBezTo>
                    <a:pt x="115" y="150"/>
                    <a:pt x="115" y="150"/>
                    <a:pt x="115" y="150"/>
                  </a:cubicBezTo>
                  <a:cubicBezTo>
                    <a:pt x="115" y="152"/>
                    <a:pt x="115" y="152"/>
                    <a:pt x="115" y="152"/>
                  </a:cubicBezTo>
                  <a:moveTo>
                    <a:pt x="114" y="162"/>
                  </a:moveTo>
                  <a:cubicBezTo>
                    <a:pt x="114" y="164"/>
                    <a:pt x="114" y="166"/>
                    <a:pt x="114" y="168"/>
                  </a:cubicBezTo>
                  <a:cubicBezTo>
                    <a:pt x="114" y="169"/>
                    <a:pt x="113" y="170"/>
                    <a:pt x="112" y="170"/>
                  </a:cubicBezTo>
                  <a:cubicBezTo>
                    <a:pt x="111" y="170"/>
                    <a:pt x="111" y="169"/>
                    <a:pt x="111" y="168"/>
                  </a:cubicBezTo>
                  <a:cubicBezTo>
                    <a:pt x="111" y="168"/>
                    <a:pt x="111" y="168"/>
                    <a:pt x="111" y="168"/>
                  </a:cubicBezTo>
                  <a:cubicBezTo>
                    <a:pt x="111" y="166"/>
                    <a:pt x="111" y="164"/>
                    <a:pt x="111" y="162"/>
                  </a:cubicBezTo>
                  <a:cubicBezTo>
                    <a:pt x="111" y="161"/>
                    <a:pt x="112" y="161"/>
                    <a:pt x="113" y="161"/>
                  </a:cubicBezTo>
                  <a:cubicBezTo>
                    <a:pt x="114" y="161"/>
                    <a:pt x="114" y="161"/>
                    <a:pt x="114" y="162"/>
                  </a:cubicBezTo>
                  <a:cubicBezTo>
                    <a:pt x="114" y="162"/>
                    <a:pt x="114" y="162"/>
                    <a:pt x="114" y="162"/>
                  </a:cubicBezTo>
                  <a:moveTo>
                    <a:pt x="113" y="138"/>
                  </a:moveTo>
                  <a:cubicBezTo>
                    <a:pt x="112" y="138"/>
                    <a:pt x="112" y="137"/>
                    <a:pt x="112" y="136"/>
                  </a:cubicBezTo>
                  <a:cubicBezTo>
                    <a:pt x="112" y="134"/>
                    <a:pt x="112" y="132"/>
                    <a:pt x="112" y="130"/>
                  </a:cubicBezTo>
                  <a:cubicBezTo>
                    <a:pt x="112" y="130"/>
                    <a:pt x="112" y="130"/>
                    <a:pt x="112" y="130"/>
                  </a:cubicBezTo>
                  <a:cubicBezTo>
                    <a:pt x="112" y="129"/>
                    <a:pt x="112" y="129"/>
                    <a:pt x="113" y="129"/>
                  </a:cubicBezTo>
                  <a:cubicBezTo>
                    <a:pt x="114" y="129"/>
                    <a:pt x="115" y="129"/>
                    <a:pt x="115" y="130"/>
                  </a:cubicBezTo>
                  <a:cubicBezTo>
                    <a:pt x="115" y="132"/>
                    <a:pt x="115" y="134"/>
                    <a:pt x="115" y="136"/>
                  </a:cubicBezTo>
                  <a:cubicBezTo>
                    <a:pt x="115" y="136"/>
                    <a:pt x="115" y="136"/>
                    <a:pt x="115" y="136"/>
                  </a:cubicBezTo>
                  <a:cubicBezTo>
                    <a:pt x="115" y="137"/>
                    <a:pt x="114" y="138"/>
                    <a:pt x="113" y="138"/>
                  </a:cubicBezTo>
                  <a:moveTo>
                    <a:pt x="114" y="178"/>
                  </a:moveTo>
                  <a:cubicBezTo>
                    <a:pt x="114" y="180"/>
                    <a:pt x="113" y="182"/>
                    <a:pt x="113" y="184"/>
                  </a:cubicBezTo>
                  <a:cubicBezTo>
                    <a:pt x="113" y="185"/>
                    <a:pt x="113" y="186"/>
                    <a:pt x="112" y="186"/>
                  </a:cubicBezTo>
                  <a:cubicBezTo>
                    <a:pt x="111" y="186"/>
                    <a:pt x="110" y="185"/>
                    <a:pt x="110" y="184"/>
                  </a:cubicBezTo>
                  <a:cubicBezTo>
                    <a:pt x="110" y="182"/>
                    <a:pt x="110" y="180"/>
                    <a:pt x="110" y="178"/>
                  </a:cubicBezTo>
                  <a:cubicBezTo>
                    <a:pt x="110" y="177"/>
                    <a:pt x="111" y="177"/>
                    <a:pt x="112" y="177"/>
                  </a:cubicBezTo>
                  <a:cubicBezTo>
                    <a:pt x="113" y="177"/>
                    <a:pt x="114" y="178"/>
                    <a:pt x="114" y="178"/>
                  </a:cubicBezTo>
                  <a:cubicBezTo>
                    <a:pt x="114" y="178"/>
                    <a:pt x="114" y="178"/>
                    <a:pt x="114" y="178"/>
                  </a:cubicBezTo>
                  <a:moveTo>
                    <a:pt x="113" y="122"/>
                  </a:moveTo>
                  <a:cubicBezTo>
                    <a:pt x="112" y="122"/>
                    <a:pt x="112" y="121"/>
                    <a:pt x="112" y="120"/>
                  </a:cubicBezTo>
                  <a:cubicBezTo>
                    <a:pt x="112" y="118"/>
                    <a:pt x="112" y="116"/>
                    <a:pt x="112" y="114"/>
                  </a:cubicBezTo>
                  <a:cubicBezTo>
                    <a:pt x="112" y="113"/>
                    <a:pt x="112" y="113"/>
                    <a:pt x="113" y="113"/>
                  </a:cubicBezTo>
                  <a:cubicBezTo>
                    <a:pt x="114" y="113"/>
                    <a:pt x="115" y="113"/>
                    <a:pt x="115" y="114"/>
                  </a:cubicBezTo>
                  <a:cubicBezTo>
                    <a:pt x="115" y="116"/>
                    <a:pt x="115" y="118"/>
                    <a:pt x="115" y="120"/>
                  </a:cubicBezTo>
                  <a:cubicBezTo>
                    <a:pt x="115" y="120"/>
                    <a:pt x="115" y="120"/>
                    <a:pt x="115" y="120"/>
                  </a:cubicBezTo>
                  <a:cubicBezTo>
                    <a:pt x="115" y="121"/>
                    <a:pt x="114" y="122"/>
                    <a:pt x="113" y="122"/>
                  </a:cubicBezTo>
                  <a:moveTo>
                    <a:pt x="113" y="194"/>
                  </a:moveTo>
                  <a:cubicBezTo>
                    <a:pt x="113" y="196"/>
                    <a:pt x="112" y="198"/>
                    <a:pt x="112" y="200"/>
                  </a:cubicBezTo>
                  <a:cubicBezTo>
                    <a:pt x="112" y="201"/>
                    <a:pt x="111" y="202"/>
                    <a:pt x="110" y="202"/>
                  </a:cubicBezTo>
                  <a:cubicBezTo>
                    <a:pt x="110" y="202"/>
                    <a:pt x="109" y="201"/>
                    <a:pt x="109" y="200"/>
                  </a:cubicBezTo>
                  <a:cubicBezTo>
                    <a:pt x="109" y="198"/>
                    <a:pt x="109" y="196"/>
                    <a:pt x="109" y="194"/>
                  </a:cubicBezTo>
                  <a:cubicBezTo>
                    <a:pt x="109" y="193"/>
                    <a:pt x="110" y="193"/>
                    <a:pt x="111" y="193"/>
                  </a:cubicBezTo>
                  <a:cubicBezTo>
                    <a:pt x="112" y="193"/>
                    <a:pt x="113" y="194"/>
                    <a:pt x="113" y="194"/>
                  </a:cubicBezTo>
                  <a:cubicBezTo>
                    <a:pt x="113" y="194"/>
                    <a:pt x="113" y="194"/>
                    <a:pt x="113" y="194"/>
                  </a:cubicBezTo>
                  <a:moveTo>
                    <a:pt x="113" y="106"/>
                  </a:moveTo>
                  <a:cubicBezTo>
                    <a:pt x="112" y="106"/>
                    <a:pt x="111" y="105"/>
                    <a:pt x="111" y="104"/>
                  </a:cubicBezTo>
                  <a:cubicBezTo>
                    <a:pt x="111" y="102"/>
                    <a:pt x="111" y="100"/>
                    <a:pt x="111" y="98"/>
                  </a:cubicBezTo>
                  <a:cubicBezTo>
                    <a:pt x="111" y="97"/>
                    <a:pt x="111" y="97"/>
                    <a:pt x="112" y="97"/>
                  </a:cubicBezTo>
                  <a:cubicBezTo>
                    <a:pt x="113" y="97"/>
                    <a:pt x="114" y="97"/>
                    <a:pt x="114" y="98"/>
                  </a:cubicBezTo>
                  <a:cubicBezTo>
                    <a:pt x="114" y="100"/>
                    <a:pt x="114" y="102"/>
                    <a:pt x="115" y="104"/>
                  </a:cubicBezTo>
                  <a:cubicBezTo>
                    <a:pt x="115" y="104"/>
                    <a:pt x="115" y="104"/>
                    <a:pt x="115" y="104"/>
                  </a:cubicBezTo>
                  <a:cubicBezTo>
                    <a:pt x="115" y="105"/>
                    <a:pt x="114" y="106"/>
                    <a:pt x="113" y="106"/>
                  </a:cubicBezTo>
                  <a:moveTo>
                    <a:pt x="111" y="211"/>
                  </a:moveTo>
                  <a:cubicBezTo>
                    <a:pt x="111" y="212"/>
                    <a:pt x="111" y="214"/>
                    <a:pt x="111" y="216"/>
                  </a:cubicBezTo>
                  <a:cubicBezTo>
                    <a:pt x="111" y="217"/>
                    <a:pt x="110" y="218"/>
                    <a:pt x="109" y="218"/>
                  </a:cubicBezTo>
                  <a:cubicBezTo>
                    <a:pt x="108" y="218"/>
                    <a:pt x="107" y="217"/>
                    <a:pt x="107" y="216"/>
                  </a:cubicBezTo>
                  <a:cubicBezTo>
                    <a:pt x="108" y="214"/>
                    <a:pt x="108" y="212"/>
                    <a:pt x="108" y="210"/>
                  </a:cubicBezTo>
                  <a:cubicBezTo>
                    <a:pt x="108" y="209"/>
                    <a:pt x="109" y="209"/>
                    <a:pt x="110" y="209"/>
                  </a:cubicBezTo>
                  <a:cubicBezTo>
                    <a:pt x="111" y="209"/>
                    <a:pt x="111" y="210"/>
                    <a:pt x="111" y="210"/>
                  </a:cubicBezTo>
                  <a:cubicBezTo>
                    <a:pt x="111" y="211"/>
                    <a:pt x="111" y="211"/>
                    <a:pt x="111" y="211"/>
                  </a:cubicBezTo>
                  <a:moveTo>
                    <a:pt x="112" y="90"/>
                  </a:moveTo>
                  <a:cubicBezTo>
                    <a:pt x="111" y="90"/>
                    <a:pt x="110" y="89"/>
                    <a:pt x="110" y="88"/>
                  </a:cubicBezTo>
                  <a:cubicBezTo>
                    <a:pt x="109" y="86"/>
                    <a:pt x="109" y="84"/>
                    <a:pt x="109" y="83"/>
                  </a:cubicBezTo>
                  <a:cubicBezTo>
                    <a:pt x="109" y="82"/>
                    <a:pt x="109" y="81"/>
                    <a:pt x="110" y="81"/>
                  </a:cubicBezTo>
                  <a:cubicBezTo>
                    <a:pt x="111" y="81"/>
                    <a:pt x="112" y="81"/>
                    <a:pt x="112" y="82"/>
                  </a:cubicBezTo>
                  <a:cubicBezTo>
                    <a:pt x="113" y="84"/>
                    <a:pt x="113" y="86"/>
                    <a:pt x="113" y="88"/>
                  </a:cubicBezTo>
                  <a:cubicBezTo>
                    <a:pt x="113" y="88"/>
                    <a:pt x="113" y="88"/>
                    <a:pt x="113" y="88"/>
                  </a:cubicBezTo>
                  <a:cubicBezTo>
                    <a:pt x="113" y="89"/>
                    <a:pt x="112" y="90"/>
                    <a:pt x="112" y="90"/>
                  </a:cubicBezTo>
                  <a:moveTo>
                    <a:pt x="110" y="226"/>
                  </a:moveTo>
                  <a:cubicBezTo>
                    <a:pt x="109" y="228"/>
                    <a:pt x="109" y="230"/>
                    <a:pt x="109" y="232"/>
                  </a:cubicBezTo>
                  <a:cubicBezTo>
                    <a:pt x="109" y="233"/>
                    <a:pt x="108" y="234"/>
                    <a:pt x="107" y="234"/>
                  </a:cubicBezTo>
                  <a:cubicBezTo>
                    <a:pt x="106" y="234"/>
                    <a:pt x="105" y="233"/>
                    <a:pt x="105" y="232"/>
                  </a:cubicBezTo>
                  <a:cubicBezTo>
                    <a:pt x="106" y="230"/>
                    <a:pt x="106" y="228"/>
                    <a:pt x="106" y="226"/>
                  </a:cubicBezTo>
                  <a:cubicBezTo>
                    <a:pt x="106" y="225"/>
                    <a:pt x="107" y="224"/>
                    <a:pt x="108" y="225"/>
                  </a:cubicBezTo>
                  <a:cubicBezTo>
                    <a:pt x="109" y="225"/>
                    <a:pt x="110" y="225"/>
                    <a:pt x="110" y="226"/>
                  </a:cubicBezTo>
                  <a:cubicBezTo>
                    <a:pt x="110" y="226"/>
                    <a:pt x="110" y="226"/>
                    <a:pt x="110" y="226"/>
                  </a:cubicBezTo>
                  <a:moveTo>
                    <a:pt x="107" y="242"/>
                  </a:moveTo>
                  <a:cubicBezTo>
                    <a:pt x="107" y="244"/>
                    <a:pt x="107" y="246"/>
                    <a:pt x="106" y="248"/>
                  </a:cubicBezTo>
                  <a:cubicBezTo>
                    <a:pt x="106" y="249"/>
                    <a:pt x="105" y="250"/>
                    <a:pt x="104" y="249"/>
                  </a:cubicBezTo>
                  <a:cubicBezTo>
                    <a:pt x="103" y="249"/>
                    <a:pt x="103" y="248"/>
                    <a:pt x="103" y="247"/>
                  </a:cubicBezTo>
                  <a:cubicBezTo>
                    <a:pt x="103" y="246"/>
                    <a:pt x="104" y="244"/>
                    <a:pt x="104" y="242"/>
                  </a:cubicBezTo>
                  <a:cubicBezTo>
                    <a:pt x="104" y="241"/>
                    <a:pt x="105" y="240"/>
                    <a:pt x="106" y="240"/>
                  </a:cubicBezTo>
                  <a:cubicBezTo>
                    <a:pt x="107" y="241"/>
                    <a:pt x="107" y="241"/>
                    <a:pt x="107" y="242"/>
                  </a:cubicBezTo>
                  <a:cubicBezTo>
                    <a:pt x="107" y="242"/>
                    <a:pt x="107" y="242"/>
                    <a:pt x="107" y="242"/>
                  </a:cubicBezTo>
                  <a:moveTo>
                    <a:pt x="109" y="74"/>
                  </a:moveTo>
                  <a:cubicBezTo>
                    <a:pt x="108" y="74"/>
                    <a:pt x="107" y="73"/>
                    <a:pt x="107" y="73"/>
                  </a:cubicBezTo>
                  <a:cubicBezTo>
                    <a:pt x="107" y="71"/>
                    <a:pt x="106" y="69"/>
                    <a:pt x="106" y="67"/>
                  </a:cubicBezTo>
                  <a:cubicBezTo>
                    <a:pt x="106" y="66"/>
                    <a:pt x="106" y="65"/>
                    <a:pt x="107" y="65"/>
                  </a:cubicBezTo>
                  <a:cubicBezTo>
                    <a:pt x="108" y="65"/>
                    <a:pt x="109" y="65"/>
                    <a:pt x="109" y="66"/>
                  </a:cubicBezTo>
                  <a:cubicBezTo>
                    <a:pt x="110" y="68"/>
                    <a:pt x="110" y="70"/>
                    <a:pt x="110" y="72"/>
                  </a:cubicBezTo>
                  <a:cubicBezTo>
                    <a:pt x="110" y="72"/>
                    <a:pt x="110" y="72"/>
                    <a:pt x="110" y="72"/>
                  </a:cubicBezTo>
                  <a:cubicBezTo>
                    <a:pt x="110" y="73"/>
                    <a:pt x="110" y="74"/>
                    <a:pt x="109" y="74"/>
                  </a:cubicBezTo>
                  <a:moveTo>
                    <a:pt x="104" y="258"/>
                  </a:moveTo>
                  <a:cubicBezTo>
                    <a:pt x="104" y="260"/>
                    <a:pt x="103" y="262"/>
                    <a:pt x="103" y="264"/>
                  </a:cubicBezTo>
                  <a:cubicBezTo>
                    <a:pt x="103" y="265"/>
                    <a:pt x="102" y="265"/>
                    <a:pt x="101" y="265"/>
                  </a:cubicBezTo>
                  <a:cubicBezTo>
                    <a:pt x="100" y="265"/>
                    <a:pt x="100" y="264"/>
                    <a:pt x="100" y="263"/>
                  </a:cubicBezTo>
                  <a:cubicBezTo>
                    <a:pt x="100" y="261"/>
                    <a:pt x="101" y="259"/>
                    <a:pt x="101" y="258"/>
                  </a:cubicBezTo>
                  <a:cubicBezTo>
                    <a:pt x="101" y="257"/>
                    <a:pt x="102" y="256"/>
                    <a:pt x="103" y="256"/>
                  </a:cubicBezTo>
                  <a:cubicBezTo>
                    <a:pt x="104" y="256"/>
                    <a:pt x="104" y="257"/>
                    <a:pt x="104" y="258"/>
                  </a:cubicBezTo>
                  <a:cubicBezTo>
                    <a:pt x="104" y="258"/>
                    <a:pt x="104" y="258"/>
                    <a:pt x="104" y="258"/>
                  </a:cubicBezTo>
                  <a:moveTo>
                    <a:pt x="105" y="58"/>
                  </a:moveTo>
                  <a:cubicBezTo>
                    <a:pt x="104" y="59"/>
                    <a:pt x="103" y="58"/>
                    <a:pt x="103" y="57"/>
                  </a:cubicBezTo>
                  <a:cubicBezTo>
                    <a:pt x="102" y="56"/>
                    <a:pt x="102" y="54"/>
                    <a:pt x="101" y="52"/>
                  </a:cubicBezTo>
                  <a:cubicBezTo>
                    <a:pt x="101" y="51"/>
                    <a:pt x="101" y="50"/>
                    <a:pt x="102" y="50"/>
                  </a:cubicBezTo>
                  <a:cubicBezTo>
                    <a:pt x="103" y="49"/>
                    <a:pt x="104" y="50"/>
                    <a:pt x="104" y="51"/>
                  </a:cubicBezTo>
                  <a:cubicBezTo>
                    <a:pt x="105" y="53"/>
                    <a:pt x="106" y="54"/>
                    <a:pt x="106" y="56"/>
                  </a:cubicBezTo>
                  <a:cubicBezTo>
                    <a:pt x="106" y="57"/>
                    <a:pt x="106" y="57"/>
                    <a:pt x="106" y="57"/>
                  </a:cubicBezTo>
                  <a:cubicBezTo>
                    <a:pt x="106" y="57"/>
                    <a:pt x="106" y="58"/>
                    <a:pt x="105" y="58"/>
                  </a:cubicBezTo>
                  <a:moveTo>
                    <a:pt x="101" y="274"/>
                  </a:moveTo>
                  <a:cubicBezTo>
                    <a:pt x="100" y="276"/>
                    <a:pt x="100" y="278"/>
                    <a:pt x="99" y="279"/>
                  </a:cubicBezTo>
                  <a:cubicBezTo>
                    <a:pt x="99" y="280"/>
                    <a:pt x="98" y="281"/>
                    <a:pt x="97" y="281"/>
                  </a:cubicBezTo>
                  <a:cubicBezTo>
                    <a:pt x="96" y="280"/>
                    <a:pt x="96" y="279"/>
                    <a:pt x="96" y="279"/>
                  </a:cubicBezTo>
                  <a:cubicBezTo>
                    <a:pt x="96" y="277"/>
                    <a:pt x="97" y="275"/>
                    <a:pt x="97" y="273"/>
                  </a:cubicBezTo>
                  <a:cubicBezTo>
                    <a:pt x="98" y="272"/>
                    <a:pt x="98" y="272"/>
                    <a:pt x="99" y="272"/>
                  </a:cubicBezTo>
                  <a:cubicBezTo>
                    <a:pt x="100" y="272"/>
                    <a:pt x="101" y="273"/>
                    <a:pt x="101" y="274"/>
                  </a:cubicBezTo>
                  <a:cubicBezTo>
                    <a:pt x="101" y="274"/>
                    <a:pt x="101" y="274"/>
                    <a:pt x="101" y="274"/>
                  </a:cubicBezTo>
                  <a:moveTo>
                    <a:pt x="96" y="289"/>
                  </a:moveTo>
                  <a:cubicBezTo>
                    <a:pt x="96" y="291"/>
                    <a:pt x="95" y="293"/>
                    <a:pt x="94" y="295"/>
                  </a:cubicBezTo>
                  <a:cubicBezTo>
                    <a:pt x="94" y="296"/>
                    <a:pt x="93" y="296"/>
                    <a:pt x="92" y="296"/>
                  </a:cubicBezTo>
                  <a:cubicBezTo>
                    <a:pt x="91" y="296"/>
                    <a:pt x="91" y="295"/>
                    <a:pt x="91" y="294"/>
                  </a:cubicBezTo>
                  <a:cubicBezTo>
                    <a:pt x="92" y="292"/>
                    <a:pt x="92" y="290"/>
                    <a:pt x="93" y="288"/>
                  </a:cubicBezTo>
                  <a:cubicBezTo>
                    <a:pt x="93" y="288"/>
                    <a:pt x="94" y="287"/>
                    <a:pt x="95" y="287"/>
                  </a:cubicBezTo>
                  <a:cubicBezTo>
                    <a:pt x="96" y="288"/>
                    <a:pt x="96" y="288"/>
                    <a:pt x="96" y="289"/>
                  </a:cubicBezTo>
                  <a:cubicBezTo>
                    <a:pt x="96" y="289"/>
                    <a:pt x="96" y="289"/>
                    <a:pt x="96" y="289"/>
                  </a:cubicBezTo>
                  <a:moveTo>
                    <a:pt x="99" y="43"/>
                  </a:moveTo>
                  <a:cubicBezTo>
                    <a:pt x="98" y="44"/>
                    <a:pt x="97" y="43"/>
                    <a:pt x="97" y="43"/>
                  </a:cubicBezTo>
                  <a:cubicBezTo>
                    <a:pt x="96" y="41"/>
                    <a:pt x="95" y="39"/>
                    <a:pt x="94" y="38"/>
                  </a:cubicBezTo>
                  <a:cubicBezTo>
                    <a:pt x="94" y="37"/>
                    <a:pt x="94" y="36"/>
                    <a:pt x="95" y="35"/>
                  </a:cubicBezTo>
                  <a:cubicBezTo>
                    <a:pt x="96" y="35"/>
                    <a:pt x="97" y="35"/>
                    <a:pt x="97" y="36"/>
                  </a:cubicBezTo>
                  <a:cubicBezTo>
                    <a:pt x="98" y="38"/>
                    <a:pt x="99" y="39"/>
                    <a:pt x="100" y="41"/>
                  </a:cubicBezTo>
                  <a:cubicBezTo>
                    <a:pt x="100" y="42"/>
                    <a:pt x="100" y="42"/>
                    <a:pt x="100" y="42"/>
                  </a:cubicBezTo>
                  <a:cubicBezTo>
                    <a:pt x="100" y="43"/>
                    <a:pt x="100" y="43"/>
                    <a:pt x="99" y="43"/>
                  </a:cubicBezTo>
                  <a:moveTo>
                    <a:pt x="91" y="305"/>
                  </a:moveTo>
                  <a:cubicBezTo>
                    <a:pt x="90" y="306"/>
                    <a:pt x="89" y="308"/>
                    <a:pt x="89" y="310"/>
                  </a:cubicBezTo>
                  <a:cubicBezTo>
                    <a:pt x="88" y="311"/>
                    <a:pt x="87" y="311"/>
                    <a:pt x="87" y="311"/>
                  </a:cubicBezTo>
                  <a:cubicBezTo>
                    <a:pt x="86" y="311"/>
                    <a:pt x="85" y="310"/>
                    <a:pt x="86" y="309"/>
                  </a:cubicBezTo>
                  <a:cubicBezTo>
                    <a:pt x="86" y="307"/>
                    <a:pt x="87" y="305"/>
                    <a:pt x="88" y="303"/>
                  </a:cubicBezTo>
                  <a:cubicBezTo>
                    <a:pt x="88" y="303"/>
                    <a:pt x="89" y="302"/>
                    <a:pt x="90" y="302"/>
                  </a:cubicBezTo>
                  <a:cubicBezTo>
                    <a:pt x="91" y="303"/>
                    <a:pt x="91" y="303"/>
                    <a:pt x="91" y="304"/>
                  </a:cubicBezTo>
                  <a:cubicBezTo>
                    <a:pt x="91" y="305"/>
                    <a:pt x="91" y="305"/>
                    <a:pt x="91" y="305"/>
                  </a:cubicBezTo>
                  <a:moveTo>
                    <a:pt x="92" y="29"/>
                  </a:moveTo>
                  <a:cubicBezTo>
                    <a:pt x="91" y="30"/>
                    <a:pt x="90" y="30"/>
                    <a:pt x="89" y="29"/>
                  </a:cubicBezTo>
                  <a:cubicBezTo>
                    <a:pt x="88" y="27"/>
                    <a:pt x="87" y="26"/>
                    <a:pt x="86" y="24"/>
                  </a:cubicBezTo>
                  <a:cubicBezTo>
                    <a:pt x="85" y="24"/>
                    <a:pt x="85" y="23"/>
                    <a:pt x="86" y="22"/>
                  </a:cubicBezTo>
                  <a:cubicBezTo>
                    <a:pt x="87" y="21"/>
                    <a:pt x="88" y="22"/>
                    <a:pt x="89" y="22"/>
                  </a:cubicBezTo>
                  <a:cubicBezTo>
                    <a:pt x="90" y="24"/>
                    <a:pt x="91" y="25"/>
                    <a:pt x="92" y="27"/>
                  </a:cubicBezTo>
                  <a:cubicBezTo>
                    <a:pt x="92" y="28"/>
                    <a:pt x="92" y="28"/>
                    <a:pt x="92" y="28"/>
                  </a:cubicBezTo>
                  <a:cubicBezTo>
                    <a:pt x="92" y="29"/>
                    <a:pt x="92" y="29"/>
                    <a:pt x="92" y="29"/>
                  </a:cubicBezTo>
                  <a:moveTo>
                    <a:pt x="85" y="320"/>
                  </a:moveTo>
                  <a:cubicBezTo>
                    <a:pt x="84" y="321"/>
                    <a:pt x="83" y="323"/>
                    <a:pt x="82" y="325"/>
                  </a:cubicBezTo>
                  <a:cubicBezTo>
                    <a:pt x="82" y="326"/>
                    <a:pt x="81" y="326"/>
                    <a:pt x="80" y="326"/>
                  </a:cubicBezTo>
                  <a:cubicBezTo>
                    <a:pt x="79" y="325"/>
                    <a:pt x="79" y="324"/>
                    <a:pt x="79" y="323"/>
                  </a:cubicBezTo>
                  <a:cubicBezTo>
                    <a:pt x="80" y="322"/>
                    <a:pt x="81" y="320"/>
                    <a:pt x="82" y="318"/>
                  </a:cubicBezTo>
                  <a:cubicBezTo>
                    <a:pt x="82" y="317"/>
                    <a:pt x="83" y="317"/>
                    <a:pt x="84" y="317"/>
                  </a:cubicBezTo>
                  <a:cubicBezTo>
                    <a:pt x="84" y="318"/>
                    <a:pt x="85" y="318"/>
                    <a:pt x="85" y="319"/>
                  </a:cubicBezTo>
                  <a:cubicBezTo>
                    <a:pt x="85" y="320"/>
                    <a:pt x="85" y="320"/>
                    <a:pt x="85" y="320"/>
                  </a:cubicBezTo>
                  <a:moveTo>
                    <a:pt x="78" y="334"/>
                  </a:moveTo>
                  <a:cubicBezTo>
                    <a:pt x="77" y="336"/>
                    <a:pt x="76" y="337"/>
                    <a:pt x="75" y="339"/>
                  </a:cubicBezTo>
                  <a:cubicBezTo>
                    <a:pt x="74" y="340"/>
                    <a:pt x="73" y="340"/>
                    <a:pt x="72" y="340"/>
                  </a:cubicBezTo>
                  <a:cubicBezTo>
                    <a:pt x="72" y="339"/>
                    <a:pt x="71" y="338"/>
                    <a:pt x="72" y="337"/>
                  </a:cubicBezTo>
                  <a:cubicBezTo>
                    <a:pt x="73" y="336"/>
                    <a:pt x="74" y="334"/>
                    <a:pt x="75" y="332"/>
                  </a:cubicBezTo>
                  <a:cubicBezTo>
                    <a:pt x="75" y="332"/>
                    <a:pt x="76" y="331"/>
                    <a:pt x="77" y="332"/>
                  </a:cubicBezTo>
                  <a:cubicBezTo>
                    <a:pt x="77" y="332"/>
                    <a:pt x="78" y="333"/>
                    <a:pt x="78" y="333"/>
                  </a:cubicBezTo>
                  <a:cubicBezTo>
                    <a:pt x="78" y="334"/>
                    <a:pt x="78" y="334"/>
                    <a:pt x="78" y="334"/>
                  </a:cubicBezTo>
                  <a:moveTo>
                    <a:pt x="82" y="17"/>
                  </a:moveTo>
                  <a:cubicBezTo>
                    <a:pt x="81" y="17"/>
                    <a:pt x="80" y="17"/>
                    <a:pt x="79" y="17"/>
                  </a:cubicBezTo>
                  <a:cubicBezTo>
                    <a:pt x="78" y="15"/>
                    <a:pt x="77" y="14"/>
                    <a:pt x="75" y="13"/>
                  </a:cubicBezTo>
                  <a:cubicBezTo>
                    <a:pt x="75" y="12"/>
                    <a:pt x="75" y="11"/>
                    <a:pt x="75" y="10"/>
                  </a:cubicBezTo>
                  <a:cubicBezTo>
                    <a:pt x="76" y="10"/>
                    <a:pt x="77" y="10"/>
                    <a:pt x="78" y="10"/>
                  </a:cubicBezTo>
                  <a:cubicBezTo>
                    <a:pt x="79" y="12"/>
                    <a:pt x="81" y="13"/>
                    <a:pt x="82" y="14"/>
                  </a:cubicBezTo>
                  <a:cubicBezTo>
                    <a:pt x="82" y="15"/>
                    <a:pt x="82" y="15"/>
                    <a:pt x="82" y="16"/>
                  </a:cubicBezTo>
                  <a:cubicBezTo>
                    <a:pt x="82" y="16"/>
                    <a:pt x="82" y="16"/>
                    <a:pt x="82" y="17"/>
                  </a:cubicBezTo>
                  <a:moveTo>
                    <a:pt x="69" y="348"/>
                  </a:moveTo>
                  <a:cubicBezTo>
                    <a:pt x="68" y="350"/>
                    <a:pt x="67" y="351"/>
                    <a:pt x="66" y="353"/>
                  </a:cubicBezTo>
                  <a:cubicBezTo>
                    <a:pt x="66" y="354"/>
                    <a:pt x="65" y="354"/>
                    <a:pt x="64" y="353"/>
                  </a:cubicBezTo>
                  <a:cubicBezTo>
                    <a:pt x="63" y="353"/>
                    <a:pt x="63" y="352"/>
                    <a:pt x="63" y="351"/>
                  </a:cubicBezTo>
                  <a:cubicBezTo>
                    <a:pt x="64" y="349"/>
                    <a:pt x="66" y="348"/>
                    <a:pt x="67" y="346"/>
                  </a:cubicBezTo>
                  <a:cubicBezTo>
                    <a:pt x="67" y="345"/>
                    <a:pt x="68" y="345"/>
                    <a:pt x="69" y="346"/>
                  </a:cubicBezTo>
                  <a:cubicBezTo>
                    <a:pt x="69" y="346"/>
                    <a:pt x="70" y="347"/>
                    <a:pt x="70" y="347"/>
                  </a:cubicBezTo>
                  <a:cubicBezTo>
                    <a:pt x="69" y="348"/>
                    <a:pt x="69" y="348"/>
                    <a:pt x="69" y="348"/>
                  </a:cubicBezTo>
                  <a:moveTo>
                    <a:pt x="70" y="6"/>
                  </a:moveTo>
                  <a:cubicBezTo>
                    <a:pt x="69" y="7"/>
                    <a:pt x="68" y="7"/>
                    <a:pt x="68" y="6"/>
                  </a:cubicBezTo>
                  <a:cubicBezTo>
                    <a:pt x="66" y="5"/>
                    <a:pt x="65" y="4"/>
                    <a:pt x="63" y="3"/>
                  </a:cubicBezTo>
                  <a:cubicBezTo>
                    <a:pt x="62" y="3"/>
                    <a:pt x="62" y="2"/>
                    <a:pt x="62" y="1"/>
                  </a:cubicBezTo>
                  <a:cubicBezTo>
                    <a:pt x="63" y="0"/>
                    <a:pt x="64" y="0"/>
                    <a:pt x="65" y="0"/>
                  </a:cubicBezTo>
                  <a:cubicBezTo>
                    <a:pt x="66" y="1"/>
                    <a:pt x="68" y="2"/>
                    <a:pt x="70" y="3"/>
                  </a:cubicBezTo>
                  <a:cubicBezTo>
                    <a:pt x="70" y="4"/>
                    <a:pt x="70" y="4"/>
                    <a:pt x="70" y="5"/>
                  </a:cubicBezTo>
                  <a:cubicBezTo>
                    <a:pt x="70" y="6"/>
                    <a:pt x="70" y="6"/>
                    <a:pt x="70" y="6"/>
                  </a:cubicBezTo>
                  <a:moveTo>
                    <a:pt x="60" y="361"/>
                  </a:moveTo>
                  <a:cubicBezTo>
                    <a:pt x="59" y="363"/>
                    <a:pt x="58" y="364"/>
                    <a:pt x="57" y="366"/>
                  </a:cubicBezTo>
                  <a:cubicBezTo>
                    <a:pt x="56" y="367"/>
                    <a:pt x="55" y="367"/>
                    <a:pt x="54" y="366"/>
                  </a:cubicBezTo>
                  <a:cubicBezTo>
                    <a:pt x="54" y="366"/>
                    <a:pt x="53" y="364"/>
                    <a:pt x="54" y="364"/>
                  </a:cubicBezTo>
                  <a:cubicBezTo>
                    <a:pt x="55" y="362"/>
                    <a:pt x="56" y="361"/>
                    <a:pt x="58" y="359"/>
                  </a:cubicBezTo>
                  <a:cubicBezTo>
                    <a:pt x="58" y="358"/>
                    <a:pt x="59" y="358"/>
                    <a:pt x="60" y="359"/>
                  </a:cubicBezTo>
                  <a:cubicBezTo>
                    <a:pt x="60" y="359"/>
                    <a:pt x="61" y="360"/>
                    <a:pt x="61" y="360"/>
                  </a:cubicBezTo>
                  <a:cubicBezTo>
                    <a:pt x="60" y="361"/>
                    <a:pt x="60" y="361"/>
                    <a:pt x="60" y="361"/>
                  </a:cubicBezTo>
                  <a:moveTo>
                    <a:pt x="50" y="374"/>
                  </a:moveTo>
                  <a:cubicBezTo>
                    <a:pt x="49" y="375"/>
                    <a:pt x="47" y="377"/>
                    <a:pt x="46" y="378"/>
                  </a:cubicBezTo>
                  <a:cubicBezTo>
                    <a:pt x="45" y="379"/>
                    <a:pt x="44" y="379"/>
                    <a:pt x="44" y="378"/>
                  </a:cubicBezTo>
                  <a:cubicBezTo>
                    <a:pt x="43" y="377"/>
                    <a:pt x="43" y="376"/>
                    <a:pt x="44" y="376"/>
                  </a:cubicBezTo>
                  <a:cubicBezTo>
                    <a:pt x="45" y="374"/>
                    <a:pt x="46" y="373"/>
                    <a:pt x="47" y="372"/>
                  </a:cubicBezTo>
                  <a:cubicBezTo>
                    <a:pt x="48" y="371"/>
                    <a:pt x="49" y="371"/>
                    <a:pt x="50" y="371"/>
                  </a:cubicBezTo>
                  <a:cubicBezTo>
                    <a:pt x="50" y="372"/>
                    <a:pt x="50" y="372"/>
                    <a:pt x="50" y="373"/>
                  </a:cubicBezTo>
                  <a:cubicBezTo>
                    <a:pt x="50" y="373"/>
                    <a:pt x="50" y="374"/>
                    <a:pt x="50" y="374"/>
                  </a:cubicBezTo>
                  <a:moveTo>
                    <a:pt x="39" y="385"/>
                  </a:moveTo>
                  <a:cubicBezTo>
                    <a:pt x="37" y="387"/>
                    <a:pt x="36" y="388"/>
                    <a:pt x="35" y="389"/>
                  </a:cubicBezTo>
                  <a:cubicBezTo>
                    <a:pt x="34" y="390"/>
                    <a:pt x="33" y="390"/>
                    <a:pt x="32" y="389"/>
                  </a:cubicBezTo>
                  <a:cubicBezTo>
                    <a:pt x="32" y="389"/>
                    <a:pt x="32" y="387"/>
                    <a:pt x="32" y="387"/>
                  </a:cubicBezTo>
                  <a:cubicBezTo>
                    <a:pt x="34" y="386"/>
                    <a:pt x="35" y="384"/>
                    <a:pt x="36" y="383"/>
                  </a:cubicBezTo>
                  <a:cubicBezTo>
                    <a:pt x="37" y="382"/>
                    <a:pt x="38" y="382"/>
                    <a:pt x="39" y="383"/>
                  </a:cubicBezTo>
                  <a:cubicBezTo>
                    <a:pt x="39" y="383"/>
                    <a:pt x="39" y="384"/>
                    <a:pt x="39" y="384"/>
                  </a:cubicBezTo>
                  <a:cubicBezTo>
                    <a:pt x="39" y="385"/>
                    <a:pt x="39" y="385"/>
                    <a:pt x="39" y="385"/>
                  </a:cubicBezTo>
                  <a:moveTo>
                    <a:pt x="27" y="396"/>
                  </a:moveTo>
                  <a:cubicBezTo>
                    <a:pt x="26" y="398"/>
                    <a:pt x="24" y="399"/>
                    <a:pt x="23" y="400"/>
                  </a:cubicBezTo>
                  <a:cubicBezTo>
                    <a:pt x="22" y="401"/>
                    <a:pt x="21" y="401"/>
                    <a:pt x="20" y="400"/>
                  </a:cubicBezTo>
                  <a:cubicBezTo>
                    <a:pt x="20" y="400"/>
                    <a:pt x="20" y="398"/>
                    <a:pt x="20" y="398"/>
                  </a:cubicBezTo>
                  <a:cubicBezTo>
                    <a:pt x="22" y="396"/>
                    <a:pt x="23" y="395"/>
                    <a:pt x="25" y="394"/>
                  </a:cubicBezTo>
                  <a:cubicBezTo>
                    <a:pt x="25" y="393"/>
                    <a:pt x="26" y="393"/>
                    <a:pt x="27" y="394"/>
                  </a:cubicBezTo>
                  <a:cubicBezTo>
                    <a:pt x="27" y="394"/>
                    <a:pt x="28" y="395"/>
                    <a:pt x="28" y="395"/>
                  </a:cubicBezTo>
                  <a:cubicBezTo>
                    <a:pt x="28" y="396"/>
                    <a:pt x="27" y="396"/>
                    <a:pt x="27" y="396"/>
                  </a:cubicBezTo>
                  <a:moveTo>
                    <a:pt x="16" y="408"/>
                  </a:moveTo>
                  <a:cubicBezTo>
                    <a:pt x="15" y="409"/>
                    <a:pt x="13" y="411"/>
                    <a:pt x="12" y="412"/>
                  </a:cubicBezTo>
                  <a:cubicBezTo>
                    <a:pt x="12" y="413"/>
                    <a:pt x="11" y="413"/>
                    <a:pt x="10" y="412"/>
                  </a:cubicBezTo>
                  <a:cubicBezTo>
                    <a:pt x="9" y="412"/>
                    <a:pt x="9" y="411"/>
                    <a:pt x="10" y="410"/>
                  </a:cubicBezTo>
                  <a:cubicBezTo>
                    <a:pt x="11" y="408"/>
                    <a:pt x="12" y="407"/>
                    <a:pt x="13" y="405"/>
                  </a:cubicBezTo>
                  <a:cubicBezTo>
                    <a:pt x="14" y="405"/>
                    <a:pt x="15" y="405"/>
                    <a:pt x="16" y="405"/>
                  </a:cubicBezTo>
                  <a:cubicBezTo>
                    <a:pt x="16" y="406"/>
                    <a:pt x="16" y="406"/>
                    <a:pt x="16" y="407"/>
                  </a:cubicBezTo>
                  <a:cubicBezTo>
                    <a:pt x="16" y="407"/>
                    <a:pt x="16" y="407"/>
                    <a:pt x="16" y="408"/>
                  </a:cubicBezTo>
                  <a:moveTo>
                    <a:pt x="7" y="457"/>
                  </a:moveTo>
                  <a:cubicBezTo>
                    <a:pt x="6" y="458"/>
                    <a:pt x="5" y="458"/>
                    <a:pt x="5" y="457"/>
                  </a:cubicBezTo>
                  <a:cubicBezTo>
                    <a:pt x="4" y="455"/>
                    <a:pt x="3" y="453"/>
                    <a:pt x="2" y="451"/>
                  </a:cubicBezTo>
                  <a:cubicBezTo>
                    <a:pt x="2" y="451"/>
                    <a:pt x="2" y="450"/>
                    <a:pt x="3" y="449"/>
                  </a:cubicBezTo>
                  <a:cubicBezTo>
                    <a:pt x="4" y="449"/>
                    <a:pt x="5" y="449"/>
                    <a:pt x="5" y="450"/>
                  </a:cubicBezTo>
                  <a:cubicBezTo>
                    <a:pt x="6" y="452"/>
                    <a:pt x="7" y="454"/>
                    <a:pt x="7" y="455"/>
                  </a:cubicBezTo>
                  <a:cubicBezTo>
                    <a:pt x="8" y="456"/>
                    <a:pt x="8" y="456"/>
                    <a:pt x="8" y="456"/>
                  </a:cubicBezTo>
                  <a:cubicBezTo>
                    <a:pt x="8" y="457"/>
                    <a:pt x="7" y="457"/>
                    <a:pt x="7" y="457"/>
                  </a:cubicBezTo>
                  <a:moveTo>
                    <a:pt x="7" y="421"/>
                  </a:moveTo>
                  <a:cubicBezTo>
                    <a:pt x="7" y="421"/>
                    <a:pt x="7" y="421"/>
                    <a:pt x="7" y="421"/>
                  </a:cubicBezTo>
                  <a:cubicBezTo>
                    <a:pt x="6" y="422"/>
                    <a:pt x="6" y="424"/>
                    <a:pt x="5" y="426"/>
                  </a:cubicBezTo>
                  <a:cubicBezTo>
                    <a:pt x="5" y="426"/>
                    <a:pt x="4" y="427"/>
                    <a:pt x="3" y="427"/>
                  </a:cubicBezTo>
                  <a:cubicBezTo>
                    <a:pt x="2" y="426"/>
                    <a:pt x="2" y="425"/>
                    <a:pt x="2" y="425"/>
                  </a:cubicBezTo>
                  <a:cubicBezTo>
                    <a:pt x="2" y="423"/>
                    <a:pt x="3" y="421"/>
                    <a:pt x="4" y="419"/>
                  </a:cubicBezTo>
                  <a:cubicBezTo>
                    <a:pt x="4" y="419"/>
                    <a:pt x="4" y="419"/>
                    <a:pt x="4" y="419"/>
                  </a:cubicBezTo>
                  <a:cubicBezTo>
                    <a:pt x="5" y="418"/>
                    <a:pt x="6" y="418"/>
                    <a:pt x="6" y="418"/>
                  </a:cubicBezTo>
                  <a:cubicBezTo>
                    <a:pt x="7" y="419"/>
                    <a:pt x="7" y="419"/>
                    <a:pt x="7" y="420"/>
                  </a:cubicBezTo>
                  <a:cubicBezTo>
                    <a:pt x="7" y="421"/>
                    <a:pt x="7" y="421"/>
                    <a:pt x="7" y="421"/>
                  </a:cubicBezTo>
                  <a:moveTo>
                    <a:pt x="2" y="443"/>
                  </a:moveTo>
                  <a:cubicBezTo>
                    <a:pt x="1" y="443"/>
                    <a:pt x="0" y="442"/>
                    <a:pt x="0" y="441"/>
                  </a:cubicBezTo>
                  <a:cubicBezTo>
                    <a:pt x="0" y="439"/>
                    <a:pt x="0" y="437"/>
                    <a:pt x="0" y="435"/>
                  </a:cubicBezTo>
                  <a:cubicBezTo>
                    <a:pt x="0" y="434"/>
                    <a:pt x="1" y="433"/>
                    <a:pt x="2" y="433"/>
                  </a:cubicBezTo>
                  <a:cubicBezTo>
                    <a:pt x="3" y="433"/>
                    <a:pt x="3" y="434"/>
                    <a:pt x="3" y="435"/>
                  </a:cubicBezTo>
                  <a:cubicBezTo>
                    <a:pt x="3" y="437"/>
                    <a:pt x="3" y="439"/>
                    <a:pt x="3" y="441"/>
                  </a:cubicBezTo>
                  <a:cubicBezTo>
                    <a:pt x="3" y="441"/>
                    <a:pt x="3" y="441"/>
                    <a:pt x="3" y="441"/>
                  </a:cubicBezTo>
                  <a:cubicBezTo>
                    <a:pt x="3" y="442"/>
                    <a:pt x="2" y="442"/>
                    <a:pt x="2" y="443"/>
                  </a:cubicBezTo>
                </a:path>
              </a:pathLst>
            </a:custGeom>
            <a:solidFill>
              <a:srgbClr val="1BA8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5" name="Freeform 16"/>
            <p:cNvSpPr/>
            <p:nvPr/>
          </p:nvSpPr>
          <p:spPr bwMode="auto">
            <a:xfrm>
              <a:off x="3886201" y="2990850"/>
              <a:ext cx="22225" cy="19050"/>
            </a:xfrm>
            <a:custGeom>
              <a:avLst/>
              <a:gdLst>
                <a:gd name="T0" fmla="*/ 6 w 6"/>
                <a:gd name="T1" fmla="*/ 3 h 5"/>
                <a:gd name="T2" fmla="*/ 5 w 6"/>
                <a:gd name="T3" fmla="*/ 1 h 5"/>
                <a:gd name="T4" fmla="*/ 3 w 6"/>
                <a:gd name="T5" fmla="*/ 0 h 5"/>
                <a:gd name="T6" fmla="*/ 1 w 6"/>
                <a:gd name="T7" fmla="*/ 1 h 5"/>
                <a:gd name="T8" fmla="*/ 1 w 6"/>
                <a:gd name="T9" fmla="*/ 3 h 5"/>
                <a:gd name="T10" fmla="*/ 4 w 6"/>
                <a:gd name="T11" fmla="*/ 4 h 5"/>
                <a:gd name="T12" fmla="*/ 6 w 6"/>
                <a:gd name="T13" fmla="*/ 3 h 5"/>
                <a:gd name="T14" fmla="*/ 6 w 6"/>
                <a:gd name="T15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" h="5">
                  <a:moveTo>
                    <a:pt x="6" y="3"/>
                  </a:moveTo>
                  <a:cubicBezTo>
                    <a:pt x="6" y="2"/>
                    <a:pt x="6" y="2"/>
                    <a:pt x="5" y="1"/>
                  </a:cubicBezTo>
                  <a:cubicBezTo>
                    <a:pt x="5" y="1"/>
                    <a:pt x="4" y="0"/>
                    <a:pt x="3" y="0"/>
                  </a:cubicBezTo>
                  <a:cubicBezTo>
                    <a:pt x="2" y="0"/>
                    <a:pt x="1" y="0"/>
                    <a:pt x="1" y="1"/>
                  </a:cubicBezTo>
                  <a:cubicBezTo>
                    <a:pt x="0" y="2"/>
                    <a:pt x="1" y="3"/>
                    <a:pt x="1" y="3"/>
                  </a:cubicBezTo>
                  <a:cubicBezTo>
                    <a:pt x="2" y="4"/>
                    <a:pt x="3" y="4"/>
                    <a:pt x="4" y="4"/>
                  </a:cubicBezTo>
                  <a:cubicBezTo>
                    <a:pt x="5" y="5"/>
                    <a:pt x="6" y="4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</a:path>
              </a:pathLst>
            </a:custGeom>
            <a:solidFill>
              <a:srgbClr val="1BA8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6" name="Freeform 17"/>
            <p:cNvSpPr>
              <a:spLocks noEditPoints="1"/>
            </p:cNvSpPr>
            <p:nvPr/>
          </p:nvSpPr>
          <p:spPr bwMode="auto">
            <a:xfrm>
              <a:off x="3227389" y="2106613"/>
              <a:ext cx="1123950" cy="1195388"/>
            </a:xfrm>
            <a:custGeom>
              <a:avLst/>
              <a:gdLst>
                <a:gd name="T0" fmla="*/ 210 w 299"/>
                <a:gd name="T1" fmla="*/ 264 h 318"/>
                <a:gd name="T2" fmla="*/ 214 w 299"/>
                <a:gd name="T3" fmla="*/ 264 h 318"/>
                <a:gd name="T4" fmla="*/ 229 w 299"/>
                <a:gd name="T5" fmla="*/ 277 h 318"/>
                <a:gd name="T6" fmla="*/ 213 w 299"/>
                <a:gd name="T7" fmla="*/ 284 h 318"/>
                <a:gd name="T8" fmla="*/ 184 w 299"/>
                <a:gd name="T9" fmla="*/ 279 h 318"/>
                <a:gd name="T10" fmla="*/ 164 w 299"/>
                <a:gd name="T11" fmla="*/ 280 h 318"/>
                <a:gd name="T12" fmla="*/ 146 w 299"/>
                <a:gd name="T13" fmla="*/ 266 h 318"/>
                <a:gd name="T14" fmla="*/ 140 w 299"/>
                <a:gd name="T15" fmla="*/ 269 h 318"/>
                <a:gd name="T16" fmla="*/ 169 w 299"/>
                <a:gd name="T17" fmla="*/ 295 h 318"/>
                <a:gd name="T18" fmla="*/ 184 w 299"/>
                <a:gd name="T19" fmla="*/ 309 h 318"/>
                <a:gd name="T20" fmla="*/ 205 w 299"/>
                <a:gd name="T21" fmla="*/ 309 h 318"/>
                <a:gd name="T22" fmla="*/ 231 w 299"/>
                <a:gd name="T23" fmla="*/ 308 h 318"/>
                <a:gd name="T24" fmla="*/ 235 w 299"/>
                <a:gd name="T25" fmla="*/ 313 h 318"/>
                <a:gd name="T26" fmla="*/ 242 w 299"/>
                <a:gd name="T27" fmla="*/ 318 h 318"/>
                <a:gd name="T28" fmla="*/ 233 w 299"/>
                <a:gd name="T29" fmla="*/ 295 h 318"/>
                <a:gd name="T30" fmla="*/ 230 w 299"/>
                <a:gd name="T31" fmla="*/ 299 h 318"/>
                <a:gd name="T32" fmla="*/ 227 w 299"/>
                <a:gd name="T33" fmla="*/ 291 h 318"/>
                <a:gd name="T34" fmla="*/ 234 w 299"/>
                <a:gd name="T35" fmla="*/ 293 h 318"/>
                <a:gd name="T36" fmla="*/ 250 w 299"/>
                <a:gd name="T37" fmla="*/ 285 h 318"/>
                <a:gd name="T38" fmla="*/ 284 w 299"/>
                <a:gd name="T39" fmla="*/ 309 h 318"/>
                <a:gd name="T40" fmla="*/ 277 w 299"/>
                <a:gd name="T41" fmla="*/ 287 h 318"/>
                <a:gd name="T42" fmla="*/ 254 w 299"/>
                <a:gd name="T43" fmla="*/ 277 h 318"/>
                <a:gd name="T44" fmla="*/ 72 w 299"/>
                <a:gd name="T45" fmla="*/ 181 h 318"/>
                <a:gd name="T46" fmla="*/ 105 w 299"/>
                <a:gd name="T47" fmla="*/ 253 h 318"/>
                <a:gd name="T48" fmla="*/ 95 w 299"/>
                <a:gd name="T49" fmla="*/ 202 h 318"/>
                <a:gd name="T50" fmla="*/ 254 w 299"/>
                <a:gd name="T51" fmla="*/ 169 h 318"/>
                <a:gd name="T52" fmla="*/ 245 w 299"/>
                <a:gd name="T53" fmla="*/ 183 h 318"/>
                <a:gd name="T54" fmla="*/ 244 w 299"/>
                <a:gd name="T55" fmla="*/ 194 h 318"/>
                <a:gd name="T56" fmla="*/ 247 w 299"/>
                <a:gd name="T57" fmla="*/ 214 h 318"/>
                <a:gd name="T58" fmla="*/ 239 w 299"/>
                <a:gd name="T59" fmla="*/ 227 h 318"/>
                <a:gd name="T60" fmla="*/ 257 w 299"/>
                <a:gd name="T61" fmla="*/ 257 h 318"/>
                <a:gd name="T62" fmla="*/ 258 w 299"/>
                <a:gd name="T63" fmla="*/ 251 h 318"/>
                <a:gd name="T64" fmla="*/ 267 w 299"/>
                <a:gd name="T65" fmla="*/ 216 h 318"/>
                <a:gd name="T66" fmla="*/ 268 w 299"/>
                <a:gd name="T67" fmla="*/ 194 h 318"/>
                <a:gd name="T68" fmla="*/ 254 w 299"/>
                <a:gd name="T69" fmla="*/ 169 h 318"/>
                <a:gd name="T70" fmla="*/ 248 w 299"/>
                <a:gd name="T71" fmla="*/ 164 h 318"/>
                <a:gd name="T72" fmla="*/ 3 w 299"/>
                <a:gd name="T73" fmla="*/ 100 h 318"/>
                <a:gd name="T74" fmla="*/ 52 w 299"/>
                <a:gd name="T75" fmla="*/ 151 h 318"/>
                <a:gd name="T76" fmla="*/ 68 w 299"/>
                <a:gd name="T77" fmla="*/ 160 h 318"/>
                <a:gd name="T78" fmla="*/ 62 w 299"/>
                <a:gd name="T79" fmla="*/ 132 h 318"/>
                <a:gd name="T80" fmla="*/ 32 w 299"/>
                <a:gd name="T81" fmla="*/ 110 h 318"/>
                <a:gd name="T82" fmla="*/ 224 w 299"/>
                <a:gd name="T83" fmla="*/ 0 h 318"/>
                <a:gd name="T84" fmla="*/ 176 w 299"/>
                <a:gd name="T85" fmla="*/ 16 h 318"/>
                <a:gd name="T86" fmla="*/ 164 w 299"/>
                <a:gd name="T87" fmla="*/ 13 h 318"/>
                <a:gd name="T88" fmla="*/ 175 w 299"/>
                <a:gd name="T89" fmla="*/ 75 h 318"/>
                <a:gd name="T90" fmla="*/ 174 w 299"/>
                <a:gd name="T91" fmla="*/ 118 h 318"/>
                <a:gd name="T92" fmla="*/ 207 w 299"/>
                <a:gd name="T93" fmla="*/ 121 h 318"/>
                <a:gd name="T94" fmla="*/ 250 w 299"/>
                <a:gd name="T95" fmla="*/ 130 h 318"/>
                <a:gd name="T96" fmla="*/ 247 w 299"/>
                <a:gd name="T97" fmla="*/ 63 h 318"/>
                <a:gd name="T98" fmla="*/ 226 w 299"/>
                <a:gd name="T99" fmla="*/ 0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99" h="318">
                  <a:moveTo>
                    <a:pt x="210" y="264"/>
                  </a:moveTo>
                  <a:cubicBezTo>
                    <a:pt x="210" y="264"/>
                    <a:pt x="210" y="264"/>
                    <a:pt x="211" y="264"/>
                  </a:cubicBezTo>
                  <a:cubicBezTo>
                    <a:pt x="211" y="264"/>
                    <a:pt x="211" y="264"/>
                    <a:pt x="211" y="264"/>
                  </a:cubicBezTo>
                  <a:cubicBezTo>
                    <a:pt x="210" y="264"/>
                    <a:pt x="210" y="264"/>
                    <a:pt x="210" y="264"/>
                  </a:cubicBezTo>
                  <a:moveTo>
                    <a:pt x="230" y="256"/>
                  </a:moveTo>
                  <a:cubicBezTo>
                    <a:pt x="229" y="256"/>
                    <a:pt x="228" y="256"/>
                    <a:pt x="227" y="256"/>
                  </a:cubicBezTo>
                  <a:cubicBezTo>
                    <a:pt x="225" y="257"/>
                    <a:pt x="225" y="259"/>
                    <a:pt x="223" y="261"/>
                  </a:cubicBezTo>
                  <a:cubicBezTo>
                    <a:pt x="221" y="263"/>
                    <a:pt x="217" y="264"/>
                    <a:pt x="214" y="264"/>
                  </a:cubicBezTo>
                  <a:cubicBezTo>
                    <a:pt x="214" y="264"/>
                    <a:pt x="214" y="264"/>
                    <a:pt x="214" y="264"/>
                  </a:cubicBezTo>
                  <a:cubicBezTo>
                    <a:pt x="215" y="265"/>
                    <a:pt x="216" y="266"/>
                    <a:pt x="216" y="267"/>
                  </a:cubicBezTo>
                  <a:cubicBezTo>
                    <a:pt x="218" y="268"/>
                    <a:pt x="220" y="268"/>
                    <a:pt x="222" y="269"/>
                  </a:cubicBezTo>
                  <a:cubicBezTo>
                    <a:pt x="225" y="271"/>
                    <a:pt x="228" y="274"/>
                    <a:pt x="229" y="277"/>
                  </a:cubicBezTo>
                  <a:cubicBezTo>
                    <a:pt x="229" y="278"/>
                    <a:pt x="229" y="279"/>
                    <a:pt x="229" y="280"/>
                  </a:cubicBezTo>
                  <a:cubicBezTo>
                    <a:pt x="229" y="283"/>
                    <a:pt x="228" y="285"/>
                    <a:pt x="226" y="287"/>
                  </a:cubicBezTo>
                  <a:cubicBezTo>
                    <a:pt x="225" y="288"/>
                    <a:pt x="223" y="288"/>
                    <a:pt x="222" y="288"/>
                  </a:cubicBezTo>
                  <a:cubicBezTo>
                    <a:pt x="219" y="288"/>
                    <a:pt x="215" y="287"/>
                    <a:pt x="213" y="284"/>
                  </a:cubicBezTo>
                  <a:cubicBezTo>
                    <a:pt x="209" y="281"/>
                    <a:pt x="207" y="276"/>
                    <a:pt x="205" y="272"/>
                  </a:cubicBezTo>
                  <a:cubicBezTo>
                    <a:pt x="204" y="270"/>
                    <a:pt x="202" y="268"/>
                    <a:pt x="201" y="266"/>
                  </a:cubicBezTo>
                  <a:cubicBezTo>
                    <a:pt x="195" y="270"/>
                    <a:pt x="193" y="278"/>
                    <a:pt x="185" y="279"/>
                  </a:cubicBezTo>
                  <a:cubicBezTo>
                    <a:pt x="185" y="279"/>
                    <a:pt x="185" y="279"/>
                    <a:pt x="184" y="279"/>
                  </a:cubicBezTo>
                  <a:cubicBezTo>
                    <a:pt x="180" y="279"/>
                    <a:pt x="178" y="275"/>
                    <a:pt x="176" y="272"/>
                  </a:cubicBezTo>
                  <a:cubicBezTo>
                    <a:pt x="175" y="271"/>
                    <a:pt x="174" y="270"/>
                    <a:pt x="173" y="269"/>
                  </a:cubicBezTo>
                  <a:cubicBezTo>
                    <a:pt x="170" y="272"/>
                    <a:pt x="169" y="280"/>
                    <a:pt x="164" y="280"/>
                  </a:cubicBezTo>
                  <a:cubicBezTo>
                    <a:pt x="164" y="280"/>
                    <a:pt x="164" y="280"/>
                    <a:pt x="164" y="280"/>
                  </a:cubicBezTo>
                  <a:cubicBezTo>
                    <a:pt x="160" y="280"/>
                    <a:pt x="158" y="276"/>
                    <a:pt x="156" y="273"/>
                  </a:cubicBezTo>
                  <a:cubicBezTo>
                    <a:pt x="155" y="269"/>
                    <a:pt x="152" y="266"/>
                    <a:pt x="149" y="266"/>
                  </a:cubicBezTo>
                  <a:cubicBezTo>
                    <a:pt x="149" y="266"/>
                    <a:pt x="149" y="266"/>
                    <a:pt x="149" y="266"/>
                  </a:cubicBezTo>
                  <a:cubicBezTo>
                    <a:pt x="148" y="266"/>
                    <a:pt x="147" y="266"/>
                    <a:pt x="146" y="266"/>
                  </a:cubicBezTo>
                  <a:cubicBezTo>
                    <a:pt x="145" y="267"/>
                    <a:pt x="145" y="267"/>
                    <a:pt x="144" y="267"/>
                  </a:cubicBezTo>
                  <a:cubicBezTo>
                    <a:pt x="140" y="267"/>
                    <a:pt x="136" y="263"/>
                    <a:pt x="134" y="259"/>
                  </a:cubicBezTo>
                  <a:cubicBezTo>
                    <a:pt x="133" y="258"/>
                    <a:pt x="133" y="258"/>
                    <a:pt x="132" y="257"/>
                  </a:cubicBezTo>
                  <a:cubicBezTo>
                    <a:pt x="135" y="261"/>
                    <a:pt x="137" y="265"/>
                    <a:pt x="140" y="269"/>
                  </a:cubicBezTo>
                  <a:cubicBezTo>
                    <a:pt x="144" y="276"/>
                    <a:pt x="149" y="282"/>
                    <a:pt x="154" y="289"/>
                  </a:cubicBezTo>
                  <a:cubicBezTo>
                    <a:pt x="157" y="292"/>
                    <a:pt x="160" y="296"/>
                    <a:pt x="164" y="296"/>
                  </a:cubicBezTo>
                  <a:cubicBezTo>
                    <a:pt x="165" y="296"/>
                    <a:pt x="165" y="296"/>
                    <a:pt x="166" y="296"/>
                  </a:cubicBezTo>
                  <a:cubicBezTo>
                    <a:pt x="167" y="296"/>
                    <a:pt x="168" y="295"/>
                    <a:pt x="169" y="295"/>
                  </a:cubicBezTo>
                  <a:cubicBezTo>
                    <a:pt x="169" y="295"/>
                    <a:pt x="169" y="295"/>
                    <a:pt x="169" y="295"/>
                  </a:cubicBezTo>
                  <a:cubicBezTo>
                    <a:pt x="172" y="295"/>
                    <a:pt x="175" y="299"/>
                    <a:pt x="176" y="302"/>
                  </a:cubicBezTo>
                  <a:cubicBezTo>
                    <a:pt x="178" y="306"/>
                    <a:pt x="180" y="309"/>
                    <a:pt x="184" y="309"/>
                  </a:cubicBezTo>
                  <a:cubicBezTo>
                    <a:pt x="184" y="309"/>
                    <a:pt x="184" y="309"/>
                    <a:pt x="184" y="309"/>
                  </a:cubicBezTo>
                  <a:cubicBezTo>
                    <a:pt x="189" y="309"/>
                    <a:pt x="190" y="302"/>
                    <a:pt x="193" y="298"/>
                  </a:cubicBezTo>
                  <a:cubicBezTo>
                    <a:pt x="195" y="299"/>
                    <a:pt x="195" y="301"/>
                    <a:pt x="196" y="302"/>
                  </a:cubicBezTo>
                  <a:cubicBezTo>
                    <a:pt x="198" y="305"/>
                    <a:pt x="200" y="309"/>
                    <a:pt x="204" y="309"/>
                  </a:cubicBezTo>
                  <a:cubicBezTo>
                    <a:pt x="205" y="309"/>
                    <a:pt x="205" y="309"/>
                    <a:pt x="205" y="309"/>
                  </a:cubicBezTo>
                  <a:cubicBezTo>
                    <a:pt x="213" y="308"/>
                    <a:pt x="215" y="299"/>
                    <a:pt x="221" y="296"/>
                  </a:cubicBezTo>
                  <a:cubicBezTo>
                    <a:pt x="222" y="297"/>
                    <a:pt x="224" y="299"/>
                    <a:pt x="225" y="301"/>
                  </a:cubicBezTo>
                  <a:cubicBezTo>
                    <a:pt x="227" y="305"/>
                    <a:pt x="229" y="309"/>
                    <a:pt x="232" y="313"/>
                  </a:cubicBezTo>
                  <a:cubicBezTo>
                    <a:pt x="232" y="311"/>
                    <a:pt x="231" y="310"/>
                    <a:pt x="231" y="308"/>
                  </a:cubicBezTo>
                  <a:cubicBezTo>
                    <a:pt x="231" y="307"/>
                    <a:pt x="231" y="306"/>
                    <a:pt x="232" y="306"/>
                  </a:cubicBezTo>
                  <a:cubicBezTo>
                    <a:pt x="232" y="306"/>
                    <a:pt x="232" y="306"/>
                    <a:pt x="232" y="306"/>
                  </a:cubicBezTo>
                  <a:cubicBezTo>
                    <a:pt x="233" y="306"/>
                    <a:pt x="234" y="306"/>
                    <a:pt x="234" y="307"/>
                  </a:cubicBezTo>
                  <a:cubicBezTo>
                    <a:pt x="235" y="309"/>
                    <a:pt x="235" y="311"/>
                    <a:pt x="235" y="313"/>
                  </a:cubicBezTo>
                  <a:cubicBezTo>
                    <a:pt x="235" y="313"/>
                    <a:pt x="235" y="313"/>
                    <a:pt x="235" y="313"/>
                  </a:cubicBezTo>
                  <a:cubicBezTo>
                    <a:pt x="235" y="314"/>
                    <a:pt x="235" y="315"/>
                    <a:pt x="234" y="315"/>
                  </a:cubicBezTo>
                  <a:cubicBezTo>
                    <a:pt x="234" y="315"/>
                    <a:pt x="234" y="315"/>
                    <a:pt x="234" y="315"/>
                  </a:cubicBezTo>
                  <a:cubicBezTo>
                    <a:pt x="236" y="317"/>
                    <a:pt x="239" y="318"/>
                    <a:pt x="242" y="318"/>
                  </a:cubicBezTo>
                  <a:cubicBezTo>
                    <a:pt x="243" y="318"/>
                    <a:pt x="245" y="318"/>
                    <a:pt x="246" y="317"/>
                  </a:cubicBezTo>
                  <a:cubicBezTo>
                    <a:pt x="249" y="314"/>
                    <a:pt x="250" y="310"/>
                    <a:pt x="249" y="307"/>
                  </a:cubicBezTo>
                  <a:cubicBezTo>
                    <a:pt x="248" y="303"/>
                    <a:pt x="245" y="301"/>
                    <a:pt x="242" y="299"/>
                  </a:cubicBezTo>
                  <a:cubicBezTo>
                    <a:pt x="239" y="297"/>
                    <a:pt x="236" y="297"/>
                    <a:pt x="233" y="295"/>
                  </a:cubicBezTo>
                  <a:cubicBezTo>
                    <a:pt x="232" y="295"/>
                    <a:pt x="231" y="294"/>
                    <a:pt x="230" y="293"/>
                  </a:cubicBezTo>
                  <a:cubicBezTo>
                    <a:pt x="230" y="295"/>
                    <a:pt x="231" y="296"/>
                    <a:pt x="231" y="297"/>
                  </a:cubicBezTo>
                  <a:cubicBezTo>
                    <a:pt x="231" y="298"/>
                    <a:pt x="231" y="298"/>
                    <a:pt x="231" y="298"/>
                  </a:cubicBezTo>
                  <a:cubicBezTo>
                    <a:pt x="231" y="298"/>
                    <a:pt x="231" y="299"/>
                    <a:pt x="230" y="299"/>
                  </a:cubicBezTo>
                  <a:cubicBezTo>
                    <a:pt x="230" y="299"/>
                    <a:pt x="230" y="299"/>
                    <a:pt x="230" y="299"/>
                  </a:cubicBezTo>
                  <a:cubicBezTo>
                    <a:pt x="229" y="299"/>
                    <a:pt x="228" y="299"/>
                    <a:pt x="228" y="298"/>
                  </a:cubicBezTo>
                  <a:cubicBezTo>
                    <a:pt x="227" y="297"/>
                    <a:pt x="227" y="295"/>
                    <a:pt x="226" y="293"/>
                  </a:cubicBezTo>
                  <a:cubicBezTo>
                    <a:pt x="226" y="292"/>
                    <a:pt x="226" y="291"/>
                    <a:pt x="227" y="291"/>
                  </a:cubicBezTo>
                  <a:cubicBezTo>
                    <a:pt x="227" y="291"/>
                    <a:pt x="227" y="291"/>
                    <a:pt x="228" y="291"/>
                  </a:cubicBezTo>
                  <a:cubicBezTo>
                    <a:pt x="228" y="291"/>
                    <a:pt x="229" y="291"/>
                    <a:pt x="229" y="292"/>
                  </a:cubicBezTo>
                  <a:cubicBezTo>
                    <a:pt x="229" y="292"/>
                    <a:pt x="230" y="293"/>
                    <a:pt x="230" y="293"/>
                  </a:cubicBezTo>
                  <a:cubicBezTo>
                    <a:pt x="231" y="293"/>
                    <a:pt x="232" y="293"/>
                    <a:pt x="234" y="293"/>
                  </a:cubicBezTo>
                  <a:cubicBezTo>
                    <a:pt x="234" y="293"/>
                    <a:pt x="234" y="293"/>
                    <a:pt x="234" y="293"/>
                  </a:cubicBezTo>
                  <a:cubicBezTo>
                    <a:pt x="237" y="293"/>
                    <a:pt x="241" y="293"/>
                    <a:pt x="244" y="290"/>
                  </a:cubicBezTo>
                  <a:cubicBezTo>
                    <a:pt x="245" y="289"/>
                    <a:pt x="245" y="287"/>
                    <a:pt x="247" y="286"/>
                  </a:cubicBezTo>
                  <a:cubicBezTo>
                    <a:pt x="248" y="285"/>
                    <a:pt x="249" y="285"/>
                    <a:pt x="250" y="285"/>
                  </a:cubicBezTo>
                  <a:cubicBezTo>
                    <a:pt x="251" y="285"/>
                    <a:pt x="251" y="285"/>
                    <a:pt x="251" y="285"/>
                  </a:cubicBezTo>
                  <a:cubicBezTo>
                    <a:pt x="258" y="286"/>
                    <a:pt x="262" y="290"/>
                    <a:pt x="265" y="294"/>
                  </a:cubicBezTo>
                  <a:cubicBezTo>
                    <a:pt x="268" y="298"/>
                    <a:pt x="270" y="303"/>
                    <a:pt x="274" y="306"/>
                  </a:cubicBezTo>
                  <a:cubicBezTo>
                    <a:pt x="277" y="308"/>
                    <a:pt x="281" y="309"/>
                    <a:pt x="284" y="309"/>
                  </a:cubicBezTo>
                  <a:cubicBezTo>
                    <a:pt x="287" y="309"/>
                    <a:pt x="290" y="309"/>
                    <a:pt x="293" y="307"/>
                  </a:cubicBezTo>
                  <a:cubicBezTo>
                    <a:pt x="297" y="305"/>
                    <a:pt x="299" y="300"/>
                    <a:pt x="298" y="297"/>
                  </a:cubicBezTo>
                  <a:cubicBezTo>
                    <a:pt x="297" y="293"/>
                    <a:pt x="294" y="291"/>
                    <a:pt x="289" y="289"/>
                  </a:cubicBezTo>
                  <a:cubicBezTo>
                    <a:pt x="285" y="288"/>
                    <a:pt x="281" y="288"/>
                    <a:pt x="277" y="287"/>
                  </a:cubicBezTo>
                  <a:cubicBezTo>
                    <a:pt x="272" y="285"/>
                    <a:pt x="269" y="283"/>
                    <a:pt x="265" y="280"/>
                  </a:cubicBezTo>
                  <a:cubicBezTo>
                    <a:pt x="265" y="280"/>
                    <a:pt x="265" y="280"/>
                    <a:pt x="265" y="280"/>
                  </a:cubicBezTo>
                  <a:cubicBezTo>
                    <a:pt x="265" y="280"/>
                    <a:pt x="265" y="280"/>
                    <a:pt x="264" y="280"/>
                  </a:cubicBezTo>
                  <a:cubicBezTo>
                    <a:pt x="261" y="280"/>
                    <a:pt x="257" y="279"/>
                    <a:pt x="254" y="277"/>
                  </a:cubicBezTo>
                  <a:cubicBezTo>
                    <a:pt x="250" y="274"/>
                    <a:pt x="248" y="269"/>
                    <a:pt x="245" y="265"/>
                  </a:cubicBezTo>
                  <a:cubicBezTo>
                    <a:pt x="242" y="260"/>
                    <a:pt x="238" y="256"/>
                    <a:pt x="231" y="256"/>
                  </a:cubicBezTo>
                  <a:cubicBezTo>
                    <a:pt x="231" y="256"/>
                    <a:pt x="231" y="256"/>
                    <a:pt x="230" y="256"/>
                  </a:cubicBezTo>
                  <a:moveTo>
                    <a:pt x="72" y="181"/>
                  </a:moveTo>
                  <a:cubicBezTo>
                    <a:pt x="74" y="188"/>
                    <a:pt x="77" y="196"/>
                    <a:pt x="80" y="205"/>
                  </a:cubicBezTo>
                  <a:cubicBezTo>
                    <a:pt x="82" y="211"/>
                    <a:pt x="84" y="217"/>
                    <a:pt x="86" y="223"/>
                  </a:cubicBezTo>
                  <a:cubicBezTo>
                    <a:pt x="95" y="245"/>
                    <a:pt x="101" y="253"/>
                    <a:pt x="105" y="253"/>
                  </a:cubicBezTo>
                  <a:cubicBezTo>
                    <a:pt x="105" y="253"/>
                    <a:pt x="105" y="253"/>
                    <a:pt x="105" y="253"/>
                  </a:cubicBezTo>
                  <a:cubicBezTo>
                    <a:pt x="109" y="251"/>
                    <a:pt x="109" y="243"/>
                    <a:pt x="103" y="220"/>
                  </a:cubicBezTo>
                  <a:cubicBezTo>
                    <a:pt x="104" y="221"/>
                    <a:pt x="106" y="222"/>
                    <a:pt x="107" y="224"/>
                  </a:cubicBezTo>
                  <a:cubicBezTo>
                    <a:pt x="109" y="226"/>
                    <a:pt x="112" y="228"/>
                    <a:pt x="114" y="230"/>
                  </a:cubicBezTo>
                  <a:cubicBezTo>
                    <a:pt x="108" y="221"/>
                    <a:pt x="102" y="211"/>
                    <a:pt x="95" y="202"/>
                  </a:cubicBezTo>
                  <a:cubicBezTo>
                    <a:pt x="93" y="199"/>
                    <a:pt x="90" y="196"/>
                    <a:pt x="87" y="194"/>
                  </a:cubicBezTo>
                  <a:cubicBezTo>
                    <a:pt x="85" y="192"/>
                    <a:pt x="82" y="190"/>
                    <a:pt x="79" y="187"/>
                  </a:cubicBezTo>
                  <a:cubicBezTo>
                    <a:pt x="77" y="185"/>
                    <a:pt x="74" y="183"/>
                    <a:pt x="72" y="181"/>
                  </a:cubicBezTo>
                  <a:moveTo>
                    <a:pt x="254" y="169"/>
                  </a:moveTo>
                  <a:cubicBezTo>
                    <a:pt x="254" y="170"/>
                    <a:pt x="255" y="170"/>
                    <a:pt x="255" y="171"/>
                  </a:cubicBezTo>
                  <a:cubicBezTo>
                    <a:pt x="255" y="172"/>
                    <a:pt x="255" y="172"/>
                    <a:pt x="255" y="172"/>
                  </a:cubicBezTo>
                  <a:cubicBezTo>
                    <a:pt x="255" y="175"/>
                    <a:pt x="252" y="179"/>
                    <a:pt x="248" y="181"/>
                  </a:cubicBezTo>
                  <a:cubicBezTo>
                    <a:pt x="247" y="182"/>
                    <a:pt x="246" y="182"/>
                    <a:pt x="245" y="183"/>
                  </a:cubicBezTo>
                  <a:cubicBezTo>
                    <a:pt x="245" y="183"/>
                    <a:pt x="245" y="184"/>
                    <a:pt x="245" y="184"/>
                  </a:cubicBezTo>
                  <a:cubicBezTo>
                    <a:pt x="245" y="185"/>
                    <a:pt x="246" y="186"/>
                    <a:pt x="247" y="187"/>
                  </a:cubicBezTo>
                  <a:cubicBezTo>
                    <a:pt x="247" y="187"/>
                    <a:pt x="247" y="187"/>
                    <a:pt x="247" y="188"/>
                  </a:cubicBezTo>
                  <a:cubicBezTo>
                    <a:pt x="247" y="190"/>
                    <a:pt x="245" y="192"/>
                    <a:pt x="244" y="194"/>
                  </a:cubicBezTo>
                  <a:cubicBezTo>
                    <a:pt x="244" y="195"/>
                    <a:pt x="244" y="196"/>
                    <a:pt x="244" y="196"/>
                  </a:cubicBezTo>
                  <a:cubicBezTo>
                    <a:pt x="244" y="199"/>
                    <a:pt x="246" y="202"/>
                    <a:pt x="247" y="204"/>
                  </a:cubicBezTo>
                  <a:cubicBezTo>
                    <a:pt x="248" y="206"/>
                    <a:pt x="249" y="208"/>
                    <a:pt x="249" y="210"/>
                  </a:cubicBezTo>
                  <a:cubicBezTo>
                    <a:pt x="249" y="211"/>
                    <a:pt x="248" y="213"/>
                    <a:pt x="247" y="214"/>
                  </a:cubicBezTo>
                  <a:cubicBezTo>
                    <a:pt x="244" y="217"/>
                    <a:pt x="239" y="219"/>
                    <a:pt x="238" y="222"/>
                  </a:cubicBezTo>
                  <a:cubicBezTo>
                    <a:pt x="238" y="222"/>
                    <a:pt x="238" y="222"/>
                    <a:pt x="238" y="222"/>
                  </a:cubicBezTo>
                  <a:cubicBezTo>
                    <a:pt x="238" y="224"/>
                    <a:pt x="239" y="225"/>
                    <a:pt x="239" y="227"/>
                  </a:cubicBezTo>
                  <a:cubicBezTo>
                    <a:pt x="239" y="227"/>
                    <a:pt x="239" y="227"/>
                    <a:pt x="239" y="227"/>
                  </a:cubicBezTo>
                  <a:cubicBezTo>
                    <a:pt x="239" y="228"/>
                    <a:pt x="238" y="230"/>
                    <a:pt x="237" y="231"/>
                  </a:cubicBezTo>
                  <a:cubicBezTo>
                    <a:pt x="236" y="233"/>
                    <a:pt x="236" y="234"/>
                    <a:pt x="236" y="236"/>
                  </a:cubicBezTo>
                  <a:cubicBezTo>
                    <a:pt x="236" y="240"/>
                    <a:pt x="240" y="245"/>
                    <a:pt x="244" y="248"/>
                  </a:cubicBezTo>
                  <a:cubicBezTo>
                    <a:pt x="247" y="252"/>
                    <a:pt x="251" y="255"/>
                    <a:pt x="257" y="257"/>
                  </a:cubicBezTo>
                  <a:cubicBezTo>
                    <a:pt x="257" y="257"/>
                    <a:pt x="258" y="258"/>
                    <a:pt x="259" y="258"/>
                  </a:cubicBezTo>
                  <a:cubicBezTo>
                    <a:pt x="259" y="258"/>
                    <a:pt x="259" y="258"/>
                    <a:pt x="259" y="258"/>
                  </a:cubicBezTo>
                  <a:cubicBezTo>
                    <a:pt x="259" y="257"/>
                    <a:pt x="259" y="257"/>
                    <a:pt x="259" y="256"/>
                  </a:cubicBezTo>
                  <a:cubicBezTo>
                    <a:pt x="259" y="255"/>
                    <a:pt x="258" y="253"/>
                    <a:pt x="258" y="251"/>
                  </a:cubicBezTo>
                  <a:cubicBezTo>
                    <a:pt x="259" y="248"/>
                    <a:pt x="264" y="247"/>
                    <a:pt x="267" y="244"/>
                  </a:cubicBezTo>
                  <a:cubicBezTo>
                    <a:pt x="270" y="241"/>
                    <a:pt x="269" y="237"/>
                    <a:pt x="267" y="234"/>
                  </a:cubicBezTo>
                  <a:cubicBezTo>
                    <a:pt x="265" y="231"/>
                    <a:pt x="263" y="228"/>
                    <a:pt x="264" y="224"/>
                  </a:cubicBezTo>
                  <a:cubicBezTo>
                    <a:pt x="265" y="221"/>
                    <a:pt x="268" y="218"/>
                    <a:pt x="267" y="216"/>
                  </a:cubicBezTo>
                  <a:cubicBezTo>
                    <a:pt x="266" y="215"/>
                    <a:pt x="265" y="214"/>
                    <a:pt x="265" y="213"/>
                  </a:cubicBezTo>
                  <a:cubicBezTo>
                    <a:pt x="266" y="212"/>
                    <a:pt x="267" y="211"/>
                    <a:pt x="268" y="211"/>
                  </a:cubicBezTo>
                  <a:cubicBezTo>
                    <a:pt x="272" y="208"/>
                    <a:pt x="275" y="205"/>
                    <a:pt x="275" y="201"/>
                  </a:cubicBezTo>
                  <a:cubicBezTo>
                    <a:pt x="275" y="198"/>
                    <a:pt x="272" y="195"/>
                    <a:pt x="268" y="194"/>
                  </a:cubicBezTo>
                  <a:cubicBezTo>
                    <a:pt x="267" y="193"/>
                    <a:pt x="264" y="193"/>
                    <a:pt x="263" y="192"/>
                  </a:cubicBezTo>
                  <a:cubicBezTo>
                    <a:pt x="260" y="189"/>
                    <a:pt x="263" y="185"/>
                    <a:pt x="263" y="181"/>
                  </a:cubicBezTo>
                  <a:cubicBezTo>
                    <a:pt x="263" y="179"/>
                    <a:pt x="261" y="177"/>
                    <a:pt x="260" y="175"/>
                  </a:cubicBezTo>
                  <a:cubicBezTo>
                    <a:pt x="258" y="173"/>
                    <a:pt x="256" y="171"/>
                    <a:pt x="254" y="169"/>
                  </a:cubicBezTo>
                  <a:moveTo>
                    <a:pt x="242" y="158"/>
                  </a:moveTo>
                  <a:cubicBezTo>
                    <a:pt x="242" y="159"/>
                    <a:pt x="242" y="159"/>
                    <a:pt x="242" y="159"/>
                  </a:cubicBezTo>
                  <a:cubicBezTo>
                    <a:pt x="242" y="160"/>
                    <a:pt x="242" y="161"/>
                    <a:pt x="243" y="162"/>
                  </a:cubicBezTo>
                  <a:cubicBezTo>
                    <a:pt x="244" y="163"/>
                    <a:pt x="246" y="163"/>
                    <a:pt x="248" y="164"/>
                  </a:cubicBezTo>
                  <a:cubicBezTo>
                    <a:pt x="249" y="164"/>
                    <a:pt x="249" y="164"/>
                    <a:pt x="249" y="164"/>
                  </a:cubicBezTo>
                  <a:cubicBezTo>
                    <a:pt x="247" y="162"/>
                    <a:pt x="244" y="160"/>
                    <a:pt x="242" y="158"/>
                  </a:cubicBezTo>
                  <a:cubicBezTo>
                    <a:pt x="242" y="158"/>
                    <a:pt x="242" y="158"/>
                    <a:pt x="242" y="158"/>
                  </a:cubicBezTo>
                  <a:moveTo>
                    <a:pt x="3" y="100"/>
                  </a:moveTo>
                  <a:cubicBezTo>
                    <a:pt x="0" y="100"/>
                    <a:pt x="0" y="105"/>
                    <a:pt x="3" y="105"/>
                  </a:cubicBezTo>
                  <a:cubicBezTo>
                    <a:pt x="13" y="107"/>
                    <a:pt x="23" y="110"/>
                    <a:pt x="31" y="116"/>
                  </a:cubicBezTo>
                  <a:cubicBezTo>
                    <a:pt x="40" y="121"/>
                    <a:pt x="48" y="128"/>
                    <a:pt x="54" y="136"/>
                  </a:cubicBezTo>
                  <a:cubicBezTo>
                    <a:pt x="51" y="141"/>
                    <a:pt x="50" y="146"/>
                    <a:pt x="52" y="151"/>
                  </a:cubicBezTo>
                  <a:cubicBezTo>
                    <a:pt x="54" y="158"/>
                    <a:pt x="60" y="162"/>
                    <a:pt x="67" y="163"/>
                  </a:cubicBezTo>
                  <a:cubicBezTo>
                    <a:pt x="67" y="163"/>
                    <a:pt x="67" y="163"/>
                    <a:pt x="67" y="163"/>
                  </a:cubicBezTo>
                  <a:cubicBezTo>
                    <a:pt x="67" y="162"/>
                    <a:pt x="67" y="161"/>
                    <a:pt x="68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68" y="159"/>
                    <a:pt x="67" y="157"/>
                    <a:pt x="67" y="156"/>
                  </a:cubicBezTo>
                  <a:cubicBezTo>
                    <a:pt x="67" y="156"/>
                    <a:pt x="67" y="156"/>
                    <a:pt x="67" y="156"/>
                  </a:cubicBezTo>
                  <a:cubicBezTo>
                    <a:pt x="67" y="156"/>
                    <a:pt x="67" y="155"/>
                    <a:pt x="67" y="155"/>
                  </a:cubicBezTo>
                  <a:cubicBezTo>
                    <a:pt x="62" y="151"/>
                    <a:pt x="62" y="138"/>
                    <a:pt x="62" y="132"/>
                  </a:cubicBezTo>
                  <a:cubicBezTo>
                    <a:pt x="62" y="131"/>
                    <a:pt x="61" y="131"/>
                    <a:pt x="61" y="130"/>
                  </a:cubicBezTo>
                  <a:cubicBezTo>
                    <a:pt x="61" y="130"/>
                    <a:pt x="61" y="130"/>
                    <a:pt x="61" y="130"/>
                  </a:cubicBezTo>
                  <a:cubicBezTo>
                    <a:pt x="60" y="131"/>
                    <a:pt x="59" y="132"/>
                    <a:pt x="58" y="132"/>
                  </a:cubicBezTo>
                  <a:cubicBezTo>
                    <a:pt x="51" y="123"/>
                    <a:pt x="42" y="116"/>
                    <a:pt x="32" y="110"/>
                  </a:cubicBezTo>
                  <a:cubicBezTo>
                    <a:pt x="24" y="105"/>
                    <a:pt x="14" y="102"/>
                    <a:pt x="4" y="100"/>
                  </a:cubicBezTo>
                  <a:cubicBezTo>
                    <a:pt x="4" y="100"/>
                    <a:pt x="4" y="100"/>
                    <a:pt x="3" y="100"/>
                  </a:cubicBezTo>
                  <a:moveTo>
                    <a:pt x="226" y="0"/>
                  </a:moveTo>
                  <a:cubicBezTo>
                    <a:pt x="225" y="0"/>
                    <a:pt x="225" y="0"/>
                    <a:pt x="224" y="0"/>
                  </a:cubicBezTo>
                  <a:cubicBezTo>
                    <a:pt x="223" y="0"/>
                    <a:pt x="221" y="0"/>
                    <a:pt x="219" y="0"/>
                  </a:cubicBezTo>
                  <a:cubicBezTo>
                    <a:pt x="207" y="2"/>
                    <a:pt x="197" y="8"/>
                    <a:pt x="187" y="14"/>
                  </a:cubicBezTo>
                  <a:cubicBezTo>
                    <a:pt x="184" y="15"/>
                    <a:pt x="181" y="17"/>
                    <a:pt x="178" y="19"/>
                  </a:cubicBezTo>
                  <a:cubicBezTo>
                    <a:pt x="178" y="18"/>
                    <a:pt x="177" y="17"/>
                    <a:pt x="176" y="16"/>
                  </a:cubicBezTo>
                  <a:cubicBezTo>
                    <a:pt x="176" y="16"/>
                    <a:pt x="176" y="16"/>
                    <a:pt x="176" y="16"/>
                  </a:cubicBezTo>
                  <a:cubicBezTo>
                    <a:pt x="176" y="16"/>
                    <a:pt x="175" y="15"/>
                    <a:pt x="175" y="15"/>
                  </a:cubicBezTo>
                  <a:cubicBezTo>
                    <a:pt x="172" y="13"/>
                    <a:pt x="169" y="13"/>
                    <a:pt x="166" y="13"/>
                  </a:cubicBezTo>
                  <a:cubicBezTo>
                    <a:pt x="165" y="13"/>
                    <a:pt x="165" y="13"/>
                    <a:pt x="164" y="13"/>
                  </a:cubicBezTo>
                  <a:cubicBezTo>
                    <a:pt x="165" y="18"/>
                    <a:pt x="166" y="24"/>
                    <a:pt x="167" y="30"/>
                  </a:cubicBezTo>
                  <a:cubicBezTo>
                    <a:pt x="168" y="35"/>
                    <a:pt x="168" y="41"/>
                    <a:pt x="170" y="47"/>
                  </a:cubicBezTo>
                  <a:cubicBezTo>
                    <a:pt x="171" y="51"/>
                    <a:pt x="173" y="54"/>
                    <a:pt x="174" y="59"/>
                  </a:cubicBezTo>
                  <a:cubicBezTo>
                    <a:pt x="175" y="64"/>
                    <a:pt x="175" y="70"/>
                    <a:pt x="175" y="75"/>
                  </a:cubicBezTo>
                  <a:cubicBezTo>
                    <a:pt x="175" y="82"/>
                    <a:pt x="176" y="90"/>
                    <a:pt x="177" y="97"/>
                  </a:cubicBezTo>
                  <a:cubicBezTo>
                    <a:pt x="178" y="100"/>
                    <a:pt x="179" y="104"/>
                    <a:pt x="179" y="107"/>
                  </a:cubicBezTo>
                  <a:cubicBezTo>
                    <a:pt x="179" y="109"/>
                    <a:pt x="178" y="110"/>
                    <a:pt x="178" y="112"/>
                  </a:cubicBezTo>
                  <a:cubicBezTo>
                    <a:pt x="177" y="114"/>
                    <a:pt x="176" y="116"/>
                    <a:pt x="174" y="118"/>
                  </a:cubicBezTo>
                  <a:cubicBezTo>
                    <a:pt x="179" y="117"/>
                    <a:pt x="183" y="117"/>
                    <a:pt x="188" y="117"/>
                  </a:cubicBezTo>
                  <a:cubicBezTo>
                    <a:pt x="191" y="117"/>
                    <a:pt x="194" y="117"/>
                    <a:pt x="197" y="118"/>
                  </a:cubicBezTo>
                  <a:cubicBezTo>
                    <a:pt x="200" y="118"/>
                    <a:pt x="204" y="119"/>
                    <a:pt x="207" y="121"/>
                  </a:cubicBezTo>
                  <a:cubicBezTo>
                    <a:pt x="207" y="121"/>
                    <a:pt x="207" y="121"/>
                    <a:pt x="207" y="121"/>
                  </a:cubicBezTo>
                  <a:cubicBezTo>
                    <a:pt x="207" y="121"/>
                    <a:pt x="207" y="121"/>
                    <a:pt x="207" y="121"/>
                  </a:cubicBezTo>
                  <a:cubicBezTo>
                    <a:pt x="211" y="122"/>
                    <a:pt x="214" y="124"/>
                    <a:pt x="217" y="126"/>
                  </a:cubicBezTo>
                  <a:cubicBezTo>
                    <a:pt x="225" y="131"/>
                    <a:pt x="231" y="136"/>
                    <a:pt x="236" y="141"/>
                  </a:cubicBezTo>
                  <a:cubicBezTo>
                    <a:pt x="242" y="139"/>
                    <a:pt x="247" y="135"/>
                    <a:pt x="250" y="130"/>
                  </a:cubicBezTo>
                  <a:cubicBezTo>
                    <a:pt x="252" y="125"/>
                    <a:pt x="251" y="120"/>
                    <a:pt x="250" y="115"/>
                  </a:cubicBezTo>
                  <a:cubicBezTo>
                    <a:pt x="249" y="107"/>
                    <a:pt x="250" y="100"/>
                    <a:pt x="250" y="92"/>
                  </a:cubicBezTo>
                  <a:cubicBezTo>
                    <a:pt x="251" y="86"/>
                    <a:pt x="252" y="81"/>
                    <a:pt x="251" y="75"/>
                  </a:cubicBezTo>
                  <a:cubicBezTo>
                    <a:pt x="250" y="71"/>
                    <a:pt x="249" y="67"/>
                    <a:pt x="247" y="63"/>
                  </a:cubicBezTo>
                  <a:cubicBezTo>
                    <a:pt x="246" y="57"/>
                    <a:pt x="246" y="51"/>
                    <a:pt x="245" y="46"/>
                  </a:cubicBezTo>
                  <a:cubicBezTo>
                    <a:pt x="245" y="37"/>
                    <a:pt x="244" y="28"/>
                    <a:pt x="244" y="20"/>
                  </a:cubicBezTo>
                  <a:cubicBezTo>
                    <a:pt x="243" y="13"/>
                    <a:pt x="243" y="6"/>
                    <a:pt x="236" y="2"/>
                  </a:cubicBezTo>
                  <a:cubicBezTo>
                    <a:pt x="233" y="0"/>
                    <a:pt x="230" y="0"/>
                    <a:pt x="226" y="0"/>
                  </a:cubicBezTo>
                </a:path>
              </a:pathLst>
            </a:custGeom>
            <a:solidFill>
              <a:srgbClr val="1061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7" name="Freeform 18"/>
            <p:cNvSpPr>
              <a:spLocks noEditPoints="1"/>
            </p:cNvSpPr>
            <p:nvPr/>
          </p:nvSpPr>
          <p:spPr bwMode="auto">
            <a:xfrm>
              <a:off x="4021139" y="3100388"/>
              <a:ext cx="90488" cy="190500"/>
            </a:xfrm>
            <a:custGeom>
              <a:avLst/>
              <a:gdLst>
                <a:gd name="T0" fmla="*/ 21 w 24"/>
                <a:gd name="T1" fmla="*/ 42 h 51"/>
                <a:gd name="T2" fmla="*/ 21 w 24"/>
                <a:gd name="T3" fmla="*/ 42 h 51"/>
                <a:gd name="T4" fmla="*/ 20 w 24"/>
                <a:gd name="T5" fmla="*/ 44 h 51"/>
                <a:gd name="T6" fmla="*/ 21 w 24"/>
                <a:gd name="T7" fmla="*/ 49 h 51"/>
                <a:gd name="T8" fmla="*/ 22 w 24"/>
                <a:gd name="T9" fmla="*/ 50 h 51"/>
                <a:gd name="T10" fmla="*/ 23 w 24"/>
                <a:gd name="T11" fmla="*/ 51 h 51"/>
                <a:gd name="T12" fmla="*/ 23 w 24"/>
                <a:gd name="T13" fmla="*/ 51 h 51"/>
                <a:gd name="T14" fmla="*/ 24 w 24"/>
                <a:gd name="T15" fmla="*/ 49 h 51"/>
                <a:gd name="T16" fmla="*/ 24 w 24"/>
                <a:gd name="T17" fmla="*/ 49 h 51"/>
                <a:gd name="T18" fmla="*/ 23 w 24"/>
                <a:gd name="T19" fmla="*/ 43 h 51"/>
                <a:gd name="T20" fmla="*/ 21 w 24"/>
                <a:gd name="T21" fmla="*/ 42 h 51"/>
                <a:gd name="T22" fmla="*/ 17 w 24"/>
                <a:gd name="T23" fmla="*/ 27 h 51"/>
                <a:gd name="T24" fmla="*/ 16 w 24"/>
                <a:gd name="T25" fmla="*/ 27 h 51"/>
                <a:gd name="T26" fmla="*/ 15 w 24"/>
                <a:gd name="T27" fmla="*/ 29 h 51"/>
                <a:gd name="T28" fmla="*/ 17 w 24"/>
                <a:gd name="T29" fmla="*/ 34 h 51"/>
                <a:gd name="T30" fmla="*/ 19 w 24"/>
                <a:gd name="T31" fmla="*/ 35 h 51"/>
                <a:gd name="T32" fmla="*/ 19 w 24"/>
                <a:gd name="T33" fmla="*/ 35 h 51"/>
                <a:gd name="T34" fmla="*/ 20 w 24"/>
                <a:gd name="T35" fmla="*/ 34 h 51"/>
                <a:gd name="T36" fmla="*/ 20 w 24"/>
                <a:gd name="T37" fmla="*/ 33 h 51"/>
                <a:gd name="T38" fmla="*/ 19 w 24"/>
                <a:gd name="T39" fmla="*/ 29 h 51"/>
                <a:gd name="T40" fmla="*/ 19 w 24"/>
                <a:gd name="T41" fmla="*/ 29 h 51"/>
                <a:gd name="T42" fmla="*/ 19 w 24"/>
                <a:gd name="T43" fmla="*/ 29 h 51"/>
                <a:gd name="T44" fmla="*/ 18 w 24"/>
                <a:gd name="T45" fmla="*/ 28 h 51"/>
                <a:gd name="T46" fmla="*/ 17 w 24"/>
                <a:gd name="T47" fmla="*/ 27 h 51"/>
                <a:gd name="T48" fmla="*/ 0 w 24"/>
                <a:gd name="T49" fmla="*/ 0 h 51"/>
                <a:gd name="T50" fmla="*/ 0 w 24"/>
                <a:gd name="T51" fmla="*/ 0 h 51"/>
                <a:gd name="T52" fmla="*/ 2 w 24"/>
                <a:gd name="T53" fmla="*/ 2 h 51"/>
                <a:gd name="T54" fmla="*/ 5 w 24"/>
                <a:gd name="T55" fmla="*/ 3 h 51"/>
                <a:gd name="T56" fmla="*/ 3 w 24"/>
                <a:gd name="T57" fmla="*/ 0 h 51"/>
                <a:gd name="T58" fmla="*/ 3 w 24"/>
                <a:gd name="T59" fmla="*/ 0 h 51"/>
                <a:gd name="T60" fmla="*/ 0 w 24"/>
                <a:gd name="T61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4" h="51">
                  <a:moveTo>
                    <a:pt x="21" y="42"/>
                  </a:moveTo>
                  <a:cubicBezTo>
                    <a:pt x="21" y="42"/>
                    <a:pt x="21" y="42"/>
                    <a:pt x="21" y="42"/>
                  </a:cubicBezTo>
                  <a:cubicBezTo>
                    <a:pt x="20" y="42"/>
                    <a:pt x="20" y="43"/>
                    <a:pt x="20" y="44"/>
                  </a:cubicBezTo>
                  <a:cubicBezTo>
                    <a:pt x="20" y="46"/>
                    <a:pt x="21" y="47"/>
                    <a:pt x="21" y="49"/>
                  </a:cubicBezTo>
                  <a:cubicBezTo>
                    <a:pt x="21" y="49"/>
                    <a:pt x="22" y="50"/>
                    <a:pt x="22" y="50"/>
                  </a:cubicBezTo>
                  <a:cubicBezTo>
                    <a:pt x="22" y="50"/>
                    <a:pt x="23" y="51"/>
                    <a:pt x="23" y="51"/>
                  </a:cubicBezTo>
                  <a:cubicBezTo>
                    <a:pt x="23" y="51"/>
                    <a:pt x="23" y="51"/>
                    <a:pt x="23" y="51"/>
                  </a:cubicBezTo>
                  <a:cubicBezTo>
                    <a:pt x="24" y="51"/>
                    <a:pt x="24" y="50"/>
                    <a:pt x="24" y="49"/>
                  </a:cubicBezTo>
                  <a:cubicBezTo>
                    <a:pt x="24" y="49"/>
                    <a:pt x="24" y="49"/>
                    <a:pt x="24" y="49"/>
                  </a:cubicBezTo>
                  <a:cubicBezTo>
                    <a:pt x="24" y="47"/>
                    <a:pt x="24" y="45"/>
                    <a:pt x="23" y="43"/>
                  </a:cubicBezTo>
                  <a:cubicBezTo>
                    <a:pt x="23" y="42"/>
                    <a:pt x="22" y="42"/>
                    <a:pt x="21" y="42"/>
                  </a:cubicBezTo>
                  <a:moveTo>
                    <a:pt x="17" y="27"/>
                  </a:moveTo>
                  <a:cubicBezTo>
                    <a:pt x="16" y="27"/>
                    <a:pt x="16" y="27"/>
                    <a:pt x="16" y="27"/>
                  </a:cubicBezTo>
                  <a:cubicBezTo>
                    <a:pt x="15" y="27"/>
                    <a:pt x="15" y="28"/>
                    <a:pt x="15" y="29"/>
                  </a:cubicBezTo>
                  <a:cubicBezTo>
                    <a:pt x="16" y="31"/>
                    <a:pt x="16" y="33"/>
                    <a:pt x="17" y="34"/>
                  </a:cubicBezTo>
                  <a:cubicBezTo>
                    <a:pt x="17" y="35"/>
                    <a:pt x="18" y="35"/>
                    <a:pt x="19" y="35"/>
                  </a:cubicBezTo>
                  <a:cubicBezTo>
                    <a:pt x="19" y="35"/>
                    <a:pt x="19" y="35"/>
                    <a:pt x="19" y="35"/>
                  </a:cubicBezTo>
                  <a:cubicBezTo>
                    <a:pt x="20" y="35"/>
                    <a:pt x="20" y="34"/>
                    <a:pt x="20" y="34"/>
                  </a:cubicBezTo>
                  <a:cubicBezTo>
                    <a:pt x="20" y="33"/>
                    <a:pt x="20" y="33"/>
                    <a:pt x="20" y="33"/>
                  </a:cubicBezTo>
                  <a:cubicBezTo>
                    <a:pt x="20" y="32"/>
                    <a:pt x="19" y="31"/>
                    <a:pt x="19" y="29"/>
                  </a:cubicBezTo>
                  <a:cubicBezTo>
                    <a:pt x="19" y="29"/>
                    <a:pt x="19" y="29"/>
                    <a:pt x="19" y="29"/>
                  </a:cubicBezTo>
                  <a:cubicBezTo>
                    <a:pt x="19" y="29"/>
                    <a:pt x="19" y="29"/>
                    <a:pt x="19" y="29"/>
                  </a:cubicBezTo>
                  <a:cubicBezTo>
                    <a:pt x="19" y="29"/>
                    <a:pt x="18" y="28"/>
                    <a:pt x="18" y="28"/>
                  </a:cubicBezTo>
                  <a:cubicBezTo>
                    <a:pt x="18" y="27"/>
                    <a:pt x="17" y="27"/>
                    <a:pt x="17" y="27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1" y="1"/>
                    <a:pt x="2" y="2"/>
                  </a:cubicBezTo>
                  <a:cubicBezTo>
                    <a:pt x="3" y="2"/>
                    <a:pt x="4" y="3"/>
                    <a:pt x="5" y="3"/>
                  </a:cubicBezTo>
                  <a:cubicBezTo>
                    <a:pt x="5" y="2"/>
                    <a:pt x="4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</a:path>
              </a:pathLst>
            </a:custGeom>
            <a:solidFill>
              <a:srgbClr val="1274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8" name="Freeform 215"/>
            <p:cNvSpPr/>
            <p:nvPr/>
          </p:nvSpPr>
          <p:spPr bwMode="auto">
            <a:xfrm>
              <a:off x="3479800" y="2570163"/>
              <a:ext cx="612775" cy="627063"/>
            </a:xfrm>
            <a:custGeom>
              <a:avLst/>
              <a:gdLst>
                <a:gd name="T0" fmla="*/ 136 w 163"/>
                <a:gd name="T1" fmla="*/ 60 h 167"/>
                <a:gd name="T2" fmla="*/ 132 w 163"/>
                <a:gd name="T3" fmla="*/ 68 h 167"/>
                <a:gd name="T4" fmla="*/ 130 w 163"/>
                <a:gd name="T5" fmla="*/ 70 h 167"/>
                <a:gd name="T6" fmla="*/ 132 w 163"/>
                <a:gd name="T7" fmla="*/ 73 h 167"/>
                <a:gd name="T8" fmla="*/ 130 w 163"/>
                <a:gd name="T9" fmla="*/ 81 h 167"/>
                <a:gd name="T10" fmla="*/ 134 w 163"/>
                <a:gd name="T11" fmla="*/ 90 h 167"/>
                <a:gd name="T12" fmla="*/ 135 w 163"/>
                <a:gd name="T13" fmla="*/ 100 h 167"/>
                <a:gd name="T14" fmla="*/ 129 w 163"/>
                <a:gd name="T15" fmla="*/ 107 h 167"/>
                <a:gd name="T16" fmla="*/ 130 w 163"/>
                <a:gd name="T17" fmla="*/ 112 h 167"/>
                <a:gd name="T18" fmla="*/ 129 w 163"/>
                <a:gd name="T19" fmla="*/ 115 h 167"/>
                <a:gd name="T20" fmla="*/ 136 w 163"/>
                <a:gd name="T21" fmla="*/ 133 h 167"/>
                <a:gd name="T22" fmla="*/ 146 w 163"/>
                <a:gd name="T23" fmla="*/ 143 h 167"/>
                <a:gd name="T24" fmla="*/ 155 w 163"/>
                <a:gd name="T25" fmla="*/ 146 h 167"/>
                <a:gd name="T26" fmla="*/ 162 w 163"/>
                <a:gd name="T27" fmla="*/ 154 h 167"/>
                <a:gd name="T28" fmla="*/ 159 w 163"/>
                <a:gd name="T29" fmla="*/ 164 h 167"/>
                <a:gd name="T30" fmla="*/ 146 w 163"/>
                <a:gd name="T31" fmla="*/ 161 h 167"/>
                <a:gd name="T32" fmla="*/ 138 w 163"/>
                <a:gd name="T33" fmla="*/ 149 h 167"/>
                <a:gd name="T34" fmla="*/ 127 w 163"/>
                <a:gd name="T35" fmla="*/ 139 h 167"/>
                <a:gd name="T36" fmla="*/ 124 w 163"/>
                <a:gd name="T37" fmla="*/ 139 h 167"/>
                <a:gd name="T38" fmla="*/ 122 w 163"/>
                <a:gd name="T39" fmla="*/ 143 h 167"/>
                <a:gd name="T40" fmla="*/ 115 w 163"/>
                <a:gd name="T41" fmla="*/ 145 h 167"/>
                <a:gd name="T42" fmla="*/ 108 w 163"/>
                <a:gd name="T43" fmla="*/ 145 h 167"/>
                <a:gd name="T44" fmla="*/ 97 w 163"/>
                <a:gd name="T45" fmla="*/ 157 h 167"/>
                <a:gd name="T46" fmla="*/ 89 w 163"/>
                <a:gd name="T47" fmla="*/ 150 h 167"/>
                <a:gd name="T48" fmla="*/ 82 w 163"/>
                <a:gd name="T49" fmla="*/ 143 h 167"/>
                <a:gd name="T50" fmla="*/ 79 w 163"/>
                <a:gd name="T51" fmla="*/ 143 h 167"/>
                <a:gd name="T52" fmla="*/ 67 w 163"/>
                <a:gd name="T53" fmla="*/ 136 h 167"/>
                <a:gd name="T54" fmla="*/ 53 w 163"/>
                <a:gd name="T55" fmla="*/ 116 h 167"/>
                <a:gd name="T56" fmla="*/ 18 w 163"/>
                <a:gd name="T57" fmla="*/ 65 h 167"/>
                <a:gd name="T58" fmla="*/ 12 w 163"/>
                <a:gd name="T59" fmla="*/ 58 h 167"/>
                <a:gd name="T60" fmla="*/ 5 w 163"/>
                <a:gd name="T61" fmla="*/ 50 h 167"/>
                <a:gd name="T62" fmla="*/ 1 w 163"/>
                <a:gd name="T63" fmla="*/ 38 h 167"/>
                <a:gd name="T64" fmla="*/ 1 w 163"/>
                <a:gd name="T65" fmla="*/ 37 h 167"/>
                <a:gd name="T66" fmla="*/ 5 w 163"/>
                <a:gd name="T67" fmla="*/ 25 h 167"/>
                <a:gd name="T68" fmla="*/ 7 w 163"/>
                <a:gd name="T69" fmla="*/ 23 h 167"/>
                <a:gd name="T70" fmla="*/ 8 w 163"/>
                <a:gd name="T71" fmla="*/ 23 h 167"/>
                <a:gd name="T72" fmla="*/ 10 w 163"/>
                <a:gd name="T73" fmla="*/ 21 h 167"/>
                <a:gd name="T74" fmla="*/ 10 w 163"/>
                <a:gd name="T75" fmla="*/ 21 h 167"/>
                <a:gd name="T76" fmla="*/ 12 w 163"/>
                <a:gd name="T77" fmla="*/ 20 h 167"/>
                <a:gd name="T78" fmla="*/ 14 w 163"/>
                <a:gd name="T79" fmla="*/ 19 h 167"/>
                <a:gd name="T80" fmla="*/ 15 w 163"/>
                <a:gd name="T81" fmla="*/ 18 h 167"/>
                <a:gd name="T82" fmla="*/ 17 w 163"/>
                <a:gd name="T83" fmla="*/ 17 h 167"/>
                <a:gd name="T84" fmla="*/ 18 w 163"/>
                <a:gd name="T85" fmla="*/ 16 h 167"/>
                <a:gd name="T86" fmla="*/ 24 w 163"/>
                <a:gd name="T87" fmla="*/ 13 h 167"/>
                <a:gd name="T88" fmla="*/ 70 w 163"/>
                <a:gd name="T89" fmla="*/ 0 h 167"/>
                <a:gd name="T90" fmla="*/ 89 w 163"/>
                <a:gd name="T91" fmla="*/ 2 h 167"/>
                <a:gd name="T92" fmla="*/ 97 w 163"/>
                <a:gd name="T93" fmla="*/ 6 h 167"/>
                <a:gd name="T94" fmla="*/ 105 w 163"/>
                <a:gd name="T95" fmla="*/ 12 h 167"/>
                <a:gd name="T96" fmla="*/ 123 w 163"/>
                <a:gd name="T97" fmla="*/ 33 h 167"/>
                <a:gd name="T98" fmla="*/ 126 w 163"/>
                <a:gd name="T99" fmla="*/ 39 h 167"/>
                <a:gd name="T100" fmla="*/ 127 w 163"/>
                <a:gd name="T101" fmla="*/ 49 h 167"/>
                <a:gd name="T102" fmla="*/ 131 w 163"/>
                <a:gd name="T103" fmla="*/ 52 h 167"/>
                <a:gd name="T104" fmla="*/ 136 w 163"/>
                <a:gd name="T105" fmla="*/ 60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63" h="167">
                  <a:moveTo>
                    <a:pt x="136" y="60"/>
                  </a:moveTo>
                  <a:cubicBezTo>
                    <a:pt x="136" y="63"/>
                    <a:pt x="135" y="67"/>
                    <a:pt x="132" y="68"/>
                  </a:cubicBezTo>
                  <a:cubicBezTo>
                    <a:pt x="131" y="69"/>
                    <a:pt x="131" y="69"/>
                    <a:pt x="130" y="70"/>
                  </a:cubicBezTo>
                  <a:cubicBezTo>
                    <a:pt x="130" y="71"/>
                    <a:pt x="131" y="72"/>
                    <a:pt x="132" y="73"/>
                  </a:cubicBezTo>
                  <a:cubicBezTo>
                    <a:pt x="133" y="76"/>
                    <a:pt x="131" y="78"/>
                    <a:pt x="130" y="81"/>
                  </a:cubicBezTo>
                  <a:cubicBezTo>
                    <a:pt x="130" y="84"/>
                    <a:pt x="132" y="87"/>
                    <a:pt x="134" y="90"/>
                  </a:cubicBezTo>
                  <a:cubicBezTo>
                    <a:pt x="135" y="94"/>
                    <a:pt x="137" y="98"/>
                    <a:pt x="135" y="100"/>
                  </a:cubicBezTo>
                  <a:cubicBezTo>
                    <a:pt x="133" y="103"/>
                    <a:pt x="129" y="104"/>
                    <a:pt x="129" y="107"/>
                  </a:cubicBezTo>
                  <a:cubicBezTo>
                    <a:pt x="129" y="108"/>
                    <a:pt x="130" y="110"/>
                    <a:pt x="130" y="112"/>
                  </a:cubicBezTo>
                  <a:cubicBezTo>
                    <a:pt x="130" y="113"/>
                    <a:pt x="130" y="114"/>
                    <a:pt x="129" y="115"/>
                  </a:cubicBezTo>
                  <a:cubicBezTo>
                    <a:pt x="127" y="122"/>
                    <a:pt x="131" y="128"/>
                    <a:pt x="136" y="133"/>
                  </a:cubicBezTo>
                  <a:cubicBezTo>
                    <a:pt x="138" y="137"/>
                    <a:pt x="142" y="141"/>
                    <a:pt x="146" y="143"/>
                  </a:cubicBezTo>
                  <a:cubicBezTo>
                    <a:pt x="149" y="144"/>
                    <a:pt x="152" y="145"/>
                    <a:pt x="155" y="146"/>
                  </a:cubicBezTo>
                  <a:cubicBezTo>
                    <a:pt x="158" y="148"/>
                    <a:pt x="161" y="151"/>
                    <a:pt x="162" y="154"/>
                  </a:cubicBezTo>
                  <a:cubicBezTo>
                    <a:pt x="163" y="158"/>
                    <a:pt x="162" y="162"/>
                    <a:pt x="159" y="164"/>
                  </a:cubicBezTo>
                  <a:cubicBezTo>
                    <a:pt x="155" y="167"/>
                    <a:pt x="150" y="165"/>
                    <a:pt x="146" y="161"/>
                  </a:cubicBezTo>
                  <a:cubicBezTo>
                    <a:pt x="142" y="158"/>
                    <a:pt x="140" y="153"/>
                    <a:pt x="138" y="149"/>
                  </a:cubicBezTo>
                  <a:cubicBezTo>
                    <a:pt x="135" y="144"/>
                    <a:pt x="132" y="140"/>
                    <a:pt x="127" y="139"/>
                  </a:cubicBezTo>
                  <a:cubicBezTo>
                    <a:pt x="126" y="139"/>
                    <a:pt x="125" y="138"/>
                    <a:pt x="124" y="139"/>
                  </a:cubicBezTo>
                  <a:cubicBezTo>
                    <a:pt x="123" y="140"/>
                    <a:pt x="123" y="142"/>
                    <a:pt x="122" y="143"/>
                  </a:cubicBezTo>
                  <a:cubicBezTo>
                    <a:pt x="121" y="145"/>
                    <a:pt x="118" y="145"/>
                    <a:pt x="115" y="145"/>
                  </a:cubicBezTo>
                  <a:cubicBezTo>
                    <a:pt x="113" y="145"/>
                    <a:pt x="110" y="144"/>
                    <a:pt x="108" y="145"/>
                  </a:cubicBezTo>
                  <a:cubicBezTo>
                    <a:pt x="103" y="147"/>
                    <a:pt x="102" y="157"/>
                    <a:pt x="97" y="157"/>
                  </a:cubicBezTo>
                  <a:cubicBezTo>
                    <a:pt x="93" y="157"/>
                    <a:pt x="91" y="153"/>
                    <a:pt x="89" y="150"/>
                  </a:cubicBezTo>
                  <a:cubicBezTo>
                    <a:pt x="88" y="146"/>
                    <a:pt x="85" y="142"/>
                    <a:pt x="82" y="143"/>
                  </a:cubicBezTo>
                  <a:cubicBezTo>
                    <a:pt x="81" y="143"/>
                    <a:pt x="80" y="143"/>
                    <a:pt x="79" y="143"/>
                  </a:cubicBezTo>
                  <a:cubicBezTo>
                    <a:pt x="74" y="144"/>
                    <a:pt x="70" y="140"/>
                    <a:pt x="67" y="136"/>
                  </a:cubicBezTo>
                  <a:cubicBezTo>
                    <a:pt x="62" y="130"/>
                    <a:pt x="57" y="123"/>
                    <a:pt x="53" y="116"/>
                  </a:cubicBezTo>
                  <a:cubicBezTo>
                    <a:pt x="41" y="99"/>
                    <a:pt x="31" y="81"/>
                    <a:pt x="18" y="65"/>
                  </a:cubicBezTo>
                  <a:cubicBezTo>
                    <a:pt x="16" y="63"/>
                    <a:pt x="14" y="60"/>
                    <a:pt x="12" y="58"/>
                  </a:cubicBezTo>
                  <a:cubicBezTo>
                    <a:pt x="9" y="55"/>
                    <a:pt x="7" y="53"/>
                    <a:pt x="5" y="50"/>
                  </a:cubicBezTo>
                  <a:cubicBezTo>
                    <a:pt x="3" y="46"/>
                    <a:pt x="2" y="42"/>
                    <a:pt x="1" y="38"/>
                  </a:cubicBezTo>
                  <a:cubicBezTo>
                    <a:pt x="1" y="38"/>
                    <a:pt x="1" y="38"/>
                    <a:pt x="1" y="37"/>
                  </a:cubicBezTo>
                  <a:cubicBezTo>
                    <a:pt x="0" y="32"/>
                    <a:pt x="0" y="29"/>
                    <a:pt x="5" y="25"/>
                  </a:cubicBezTo>
                  <a:cubicBezTo>
                    <a:pt x="6" y="25"/>
                    <a:pt x="7" y="24"/>
                    <a:pt x="7" y="23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9" y="22"/>
                    <a:pt x="10" y="22"/>
                    <a:pt x="10" y="21"/>
                  </a:cubicBezTo>
                  <a:cubicBezTo>
                    <a:pt x="10" y="21"/>
                    <a:pt x="10" y="21"/>
                    <a:pt x="10" y="21"/>
                  </a:cubicBezTo>
                  <a:cubicBezTo>
                    <a:pt x="11" y="21"/>
                    <a:pt x="12" y="20"/>
                    <a:pt x="12" y="20"/>
                  </a:cubicBezTo>
                  <a:cubicBezTo>
                    <a:pt x="13" y="20"/>
                    <a:pt x="13" y="19"/>
                    <a:pt x="14" y="19"/>
                  </a:cubicBezTo>
                  <a:cubicBezTo>
                    <a:pt x="14" y="19"/>
                    <a:pt x="15" y="18"/>
                    <a:pt x="15" y="18"/>
                  </a:cubicBezTo>
                  <a:cubicBezTo>
                    <a:pt x="16" y="18"/>
                    <a:pt x="16" y="17"/>
                    <a:pt x="17" y="17"/>
                  </a:cubicBezTo>
                  <a:cubicBezTo>
                    <a:pt x="17" y="17"/>
                    <a:pt x="18" y="17"/>
                    <a:pt x="18" y="16"/>
                  </a:cubicBezTo>
                  <a:cubicBezTo>
                    <a:pt x="20" y="15"/>
                    <a:pt x="22" y="14"/>
                    <a:pt x="24" y="13"/>
                  </a:cubicBezTo>
                  <a:cubicBezTo>
                    <a:pt x="39" y="6"/>
                    <a:pt x="54" y="2"/>
                    <a:pt x="70" y="0"/>
                  </a:cubicBezTo>
                  <a:cubicBezTo>
                    <a:pt x="76" y="0"/>
                    <a:pt x="83" y="0"/>
                    <a:pt x="89" y="2"/>
                  </a:cubicBezTo>
                  <a:cubicBezTo>
                    <a:pt x="92" y="3"/>
                    <a:pt x="94" y="4"/>
                    <a:pt x="97" y="6"/>
                  </a:cubicBezTo>
                  <a:cubicBezTo>
                    <a:pt x="100" y="8"/>
                    <a:pt x="102" y="10"/>
                    <a:pt x="105" y="12"/>
                  </a:cubicBezTo>
                  <a:cubicBezTo>
                    <a:pt x="112" y="18"/>
                    <a:pt x="118" y="25"/>
                    <a:pt x="123" y="33"/>
                  </a:cubicBezTo>
                  <a:cubicBezTo>
                    <a:pt x="124" y="35"/>
                    <a:pt x="125" y="37"/>
                    <a:pt x="126" y="39"/>
                  </a:cubicBezTo>
                  <a:cubicBezTo>
                    <a:pt x="126" y="43"/>
                    <a:pt x="124" y="47"/>
                    <a:pt x="127" y="49"/>
                  </a:cubicBezTo>
                  <a:cubicBezTo>
                    <a:pt x="128" y="51"/>
                    <a:pt x="129" y="51"/>
                    <a:pt x="131" y="52"/>
                  </a:cubicBezTo>
                  <a:cubicBezTo>
                    <a:pt x="134" y="53"/>
                    <a:pt x="136" y="57"/>
                    <a:pt x="136" y="60"/>
                  </a:cubicBezTo>
                </a:path>
              </a:pathLst>
            </a:custGeom>
            <a:solidFill>
              <a:srgbClr val="47C2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9" name="Freeform 216"/>
            <p:cNvSpPr/>
            <p:nvPr/>
          </p:nvSpPr>
          <p:spPr bwMode="auto">
            <a:xfrm>
              <a:off x="3479800" y="2655888"/>
              <a:ext cx="93662" cy="158750"/>
            </a:xfrm>
            <a:custGeom>
              <a:avLst/>
              <a:gdLst>
                <a:gd name="T0" fmla="*/ 18 w 25"/>
                <a:gd name="T1" fmla="*/ 17 h 42"/>
                <a:gd name="T2" fmla="*/ 24 w 25"/>
                <a:gd name="T3" fmla="*/ 21 h 42"/>
                <a:gd name="T4" fmla="*/ 22 w 25"/>
                <a:gd name="T5" fmla="*/ 22 h 42"/>
                <a:gd name="T6" fmla="*/ 20 w 25"/>
                <a:gd name="T7" fmla="*/ 21 h 42"/>
                <a:gd name="T8" fmla="*/ 19 w 25"/>
                <a:gd name="T9" fmla="*/ 26 h 42"/>
                <a:gd name="T10" fmla="*/ 22 w 25"/>
                <a:gd name="T11" fmla="*/ 29 h 42"/>
                <a:gd name="T12" fmla="*/ 25 w 25"/>
                <a:gd name="T13" fmla="*/ 33 h 42"/>
                <a:gd name="T14" fmla="*/ 19 w 25"/>
                <a:gd name="T15" fmla="*/ 31 h 42"/>
                <a:gd name="T16" fmla="*/ 13 w 25"/>
                <a:gd name="T17" fmla="*/ 31 h 42"/>
                <a:gd name="T18" fmla="*/ 18 w 25"/>
                <a:gd name="T19" fmla="*/ 39 h 42"/>
                <a:gd name="T20" fmla="*/ 18 w 25"/>
                <a:gd name="T21" fmla="*/ 41 h 42"/>
                <a:gd name="T22" fmla="*/ 18 w 25"/>
                <a:gd name="T23" fmla="*/ 42 h 42"/>
                <a:gd name="T24" fmla="*/ 12 w 25"/>
                <a:gd name="T25" fmla="*/ 35 h 42"/>
                <a:gd name="T26" fmla="*/ 5 w 25"/>
                <a:gd name="T27" fmla="*/ 27 h 42"/>
                <a:gd name="T28" fmla="*/ 1 w 25"/>
                <a:gd name="T29" fmla="*/ 15 h 42"/>
                <a:gd name="T30" fmla="*/ 1 w 25"/>
                <a:gd name="T31" fmla="*/ 14 h 42"/>
                <a:gd name="T32" fmla="*/ 5 w 25"/>
                <a:gd name="T33" fmla="*/ 2 h 42"/>
                <a:gd name="T34" fmla="*/ 7 w 25"/>
                <a:gd name="T35" fmla="*/ 0 h 42"/>
                <a:gd name="T36" fmla="*/ 8 w 25"/>
                <a:gd name="T37" fmla="*/ 0 h 42"/>
                <a:gd name="T38" fmla="*/ 9 w 25"/>
                <a:gd name="T39" fmla="*/ 1 h 42"/>
                <a:gd name="T40" fmla="*/ 10 w 25"/>
                <a:gd name="T41" fmla="*/ 2 h 42"/>
                <a:gd name="T42" fmla="*/ 12 w 25"/>
                <a:gd name="T43" fmla="*/ 2 h 42"/>
                <a:gd name="T44" fmla="*/ 13 w 25"/>
                <a:gd name="T45" fmla="*/ 1 h 42"/>
                <a:gd name="T46" fmla="*/ 15 w 25"/>
                <a:gd name="T47" fmla="*/ 3 h 42"/>
                <a:gd name="T48" fmla="*/ 15 w 25"/>
                <a:gd name="T49" fmla="*/ 5 h 42"/>
                <a:gd name="T50" fmla="*/ 15 w 25"/>
                <a:gd name="T51" fmla="*/ 9 h 42"/>
                <a:gd name="T52" fmla="*/ 19 w 25"/>
                <a:gd name="T53" fmla="*/ 9 h 42"/>
                <a:gd name="T54" fmla="*/ 23 w 25"/>
                <a:gd name="T55" fmla="*/ 10 h 42"/>
                <a:gd name="T56" fmla="*/ 24 w 25"/>
                <a:gd name="T57" fmla="*/ 11 h 42"/>
                <a:gd name="T58" fmla="*/ 21 w 25"/>
                <a:gd name="T59" fmla="*/ 14 h 42"/>
                <a:gd name="T60" fmla="*/ 18 w 25"/>
                <a:gd name="T61" fmla="*/ 17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5" h="42">
                  <a:moveTo>
                    <a:pt x="18" y="17"/>
                  </a:moveTo>
                  <a:cubicBezTo>
                    <a:pt x="20" y="18"/>
                    <a:pt x="22" y="20"/>
                    <a:pt x="24" y="21"/>
                  </a:cubicBezTo>
                  <a:cubicBezTo>
                    <a:pt x="23" y="22"/>
                    <a:pt x="22" y="22"/>
                    <a:pt x="22" y="22"/>
                  </a:cubicBezTo>
                  <a:cubicBezTo>
                    <a:pt x="21" y="21"/>
                    <a:pt x="20" y="21"/>
                    <a:pt x="20" y="21"/>
                  </a:cubicBezTo>
                  <a:cubicBezTo>
                    <a:pt x="18" y="22"/>
                    <a:pt x="18" y="24"/>
                    <a:pt x="19" y="26"/>
                  </a:cubicBezTo>
                  <a:cubicBezTo>
                    <a:pt x="19" y="27"/>
                    <a:pt x="21" y="28"/>
                    <a:pt x="22" y="29"/>
                  </a:cubicBezTo>
                  <a:cubicBezTo>
                    <a:pt x="24" y="30"/>
                    <a:pt x="25" y="32"/>
                    <a:pt x="25" y="33"/>
                  </a:cubicBezTo>
                  <a:cubicBezTo>
                    <a:pt x="23" y="34"/>
                    <a:pt x="21" y="32"/>
                    <a:pt x="19" y="31"/>
                  </a:cubicBezTo>
                  <a:cubicBezTo>
                    <a:pt x="17" y="30"/>
                    <a:pt x="15" y="29"/>
                    <a:pt x="13" y="31"/>
                  </a:cubicBezTo>
                  <a:cubicBezTo>
                    <a:pt x="15" y="33"/>
                    <a:pt x="17" y="36"/>
                    <a:pt x="18" y="39"/>
                  </a:cubicBezTo>
                  <a:cubicBezTo>
                    <a:pt x="18" y="40"/>
                    <a:pt x="19" y="41"/>
                    <a:pt x="18" y="41"/>
                  </a:cubicBezTo>
                  <a:cubicBezTo>
                    <a:pt x="18" y="42"/>
                    <a:pt x="18" y="42"/>
                    <a:pt x="18" y="42"/>
                  </a:cubicBezTo>
                  <a:cubicBezTo>
                    <a:pt x="16" y="40"/>
                    <a:pt x="14" y="37"/>
                    <a:pt x="12" y="35"/>
                  </a:cubicBezTo>
                  <a:cubicBezTo>
                    <a:pt x="9" y="32"/>
                    <a:pt x="7" y="30"/>
                    <a:pt x="5" y="27"/>
                  </a:cubicBezTo>
                  <a:cubicBezTo>
                    <a:pt x="3" y="23"/>
                    <a:pt x="2" y="19"/>
                    <a:pt x="1" y="15"/>
                  </a:cubicBezTo>
                  <a:cubicBezTo>
                    <a:pt x="1" y="15"/>
                    <a:pt x="1" y="15"/>
                    <a:pt x="1" y="14"/>
                  </a:cubicBezTo>
                  <a:cubicBezTo>
                    <a:pt x="0" y="9"/>
                    <a:pt x="0" y="6"/>
                    <a:pt x="5" y="2"/>
                  </a:cubicBezTo>
                  <a:cubicBezTo>
                    <a:pt x="6" y="2"/>
                    <a:pt x="7" y="1"/>
                    <a:pt x="7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9" y="0"/>
                    <a:pt x="9" y="1"/>
                    <a:pt x="9" y="1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1" y="2"/>
                    <a:pt x="11" y="2"/>
                    <a:pt x="12" y="2"/>
                  </a:cubicBezTo>
                  <a:cubicBezTo>
                    <a:pt x="12" y="2"/>
                    <a:pt x="13" y="1"/>
                    <a:pt x="13" y="1"/>
                  </a:cubicBezTo>
                  <a:cubicBezTo>
                    <a:pt x="14" y="1"/>
                    <a:pt x="14" y="2"/>
                    <a:pt x="15" y="3"/>
                  </a:cubicBezTo>
                  <a:cubicBezTo>
                    <a:pt x="15" y="3"/>
                    <a:pt x="15" y="4"/>
                    <a:pt x="15" y="5"/>
                  </a:cubicBezTo>
                  <a:cubicBezTo>
                    <a:pt x="15" y="6"/>
                    <a:pt x="14" y="8"/>
                    <a:pt x="15" y="9"/>
                  </a:cubicBezTo>
                  <a:cubicBezTo>
                    <a:pt x="16" y="10"/>
                    <a:pt x="18" y="10"/>
                    <a:pt x="19" y="9"/>
                  </a:cubicBezTo>
                  <a:cubicBezTo>
                    <a:pt x="20" y="9"/>
                    <a:pt x="22" y="9"/>
                    <a:pt x="23" y="10"/>
                  </a:cubicBezTo>
                  <a:cubicBezTo>
                    <a:pt x="23" y="10"/>
                    <a:pt x="23" y="10"/>
                    <a:pt x="24" y="11"/>
                  </a:cubicBezTo>
                  <a:cubicBezTo>
                    <a:pt x="24" y="12"/>
                    <a:pt x="22" y="13"/>
                    <a:pt x="21" y="14"/>
                  </a:cubicBezTo>
                  <a:cubicBezTo>
                    <a:pt x="20" y="14"/>
                    <a:pt x="18" y="15"/>
                    <a:pt x="18" y="17"/>
                  </a:cubicBezTo>
                </a:path>
              </a:pathLst>
            </a:custGeom>
            <a:solidFill>
              <a:srgbClr val="2C91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0" name="Freeform 217"/>
            <p:cNvSpPr/>
            <p:nvPr/>
          </p:nvSpPr>
          <p:spPr bwMode="auto">
            <a:xfrm>
              <a:off x="3505200" y="2570163"/>
              <a:ext cx="587375" cy="627063"/>
            </a:xfrm>
            <a:custGeom>
              <a:avLst/>
              <a:gdLst>
                <a:gd name="T0" fmla="*/ 125 w 156"/>
                <a:gd name="T1" fmla="*/ 68 h 167"/>
                <a:gd name="T2" fmla="*/ 125 w 156"/>
                <a:gd name="T3" fmla="*/ 73 h 167"/>
                <a:gd name="T4" fmla="*/ 127 w 156"/>
                <a:gd name="T5" fmla="*/ 90 h 167"/>
                <a:gd name="T6" fmla="*/ 122 w 156"/>
                <a:gd name="T7" fmla="*/ 107 h 167"/>
                <a:gd name="T8" fmla="*/ 122 w 156"/>
                <a:gd name="T9" fmla="*/ 115 h 167"/>
                <a:gd name="T10" fmla="*/ 139 w 156"/>
                <a:gd name="T11" fmla="*/ 143 h 167"/>
                <a:gd name="T12" fmla="*/ 155 w 156"/>
                <a:gd name="T13" fmla="*/ 154 h 167"/>
                <a:gd name="T14" fmla="*/ 139 w 156"/>
                <a:gd name="T15" fmla="*/ 161 h 167"/>
                <a:gd name="T16" fmla="*/ 120 w 156"/>
                <a:gd name="T17" fmla="*/ 139 h 167"/>
                <a:gd name="T18" fmla="*/ 115 w 156"/>
                <a:gd name="T19" fmla="*/ 143 h 167"/>
                <a:gd name="T20" fmla="*/ 101 w 156"/>
                <a:gd name="T21" fmla="*/ 145 h 167"/>
                <a:gd name="T22" fmla="*/ 82 w 156"/>
                <a:gd name="T23" fmla="*/ 150 h 167"/>
                <a:gd name="T24" fmla="*/ 72 w 156"/>
                <a:gd name="T25" fmla="*/ 143 h 167"/>
                <a:gd name="T26" fmla="*/ 46 w 156"/>
                <a:gd name="T27" fmla="*/ 116 h 167"/>
                <a:gd name="T28" fmla="*/ 55 w 156"/>
                <a:gd name="T29" fmla="*/ 117 h 167"/>
                <a:gd name="T30" fmla="*/ 57 w 156"/>
                <a:gd name="T31" fmla="*/ 104 h 167"/>
                <a:gd name="T32" fmla="*/ 60 w 156"/>
                <a:gd name="T33" fmla="*/ 92 h 167"/>
                <a:gd name="T34" fmla="*/ 73 w 156"/>
                <a:gd name="T35" fmla="*/ 89 h 167"/>
                <a:gd name="T36" fmla="*/ 72 w 156"/>
                <a:gd name="T37" fmla="*/ 78 h 167"/>
                <a:gd name="T38" fmla="*/ 78 w 156"/>
                <a:gd name="T39" fmla="*/ 64 h 167"/>
                <a:gd name="T40" fmla="*/ 79 w 156"/>
                <a:gd name="T41" fmla="*/ 51 h 167"/>
                <a:gd name="T42" fmla="*/ 76 w 156"/>
                <a:gd name="T43" fmla="*/ 35 h 167"/>
                <a:gd name="T44" fmla="*/ 52 w 156"/>
                <a:gd name="T45" fmla="*/ 25 h 167"/>
                <a:gd name="T46" fmla="*/ 33 w 156"/>
                <a:gd name="T47" fmla="*/ 21 h 167"/>
                <a:gd name="T48" fmla="*/ 4 w 156"/>
                <a:gd name="T49" fmla="*/ 25 h 167"/>
                <a:gd name="T50" fmla="*/ 0 w 156"/>
                <a:gd name="T51" fmla="*/ 23 h 167"/>
                <a:gd name="T52" fmla="*/ 3 w 156"/>
                <a:gd name="T53" fmla="*/ 21 h 167"/>
                <a:gd name="T54" fmla="*/ 5 w 156"/>
                <a:gd name="T55" fmla="*/ 20 h 167"/>
                <a:gd name="T56" fmla="*/ 8 w 156"/>
                <a:gd name="T57" fmla="*/ 18 h 167"/>
                <a:gd name="T58" fmla="*/ 11 w 156"/>
                <a:gd name="T59" fmla="*/ 16 h 167"/>
                <a:gd name="T60" fmla="*/ 63 w 156"/>
                <a:gd name="T61" fmla="*/ 0 h 167"/>
                <a:gd name="T62" fmla="*/ 90 w 156"/>
                <a:gd name="T63" fmla="*/ 6 h 167"/>
                <a:gd name="T64" fmla="*/ 116 w 156"/>
                <a:gd name="T65" fmla="*/ 33 h 167"/>
                <a:gd name="T66" fmla="*/ 120 w 156"/>
                <a:gd name="T67" fmla="*/ 49 h 167"/>
                <a:gd name="T68" fmla="*/ 129 w 156"/>
                <a:gd name="T69" fmla="*/ 60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6" h="167">
                  <a:moveTo>
                    <a:pt x="129" y="60"/>
                  </a:moveTo>
                  <a:cubicBezTo>
                    <a:pt x="129" y="63"/>
                    <a:pt x="128" y="67"/>
                    <a:pt x="125" y="68"/>
                  </a:cubicBezTo>
                  <a:cubicBezTo>
                    <a:pt x="124" y="69"/>
                    <a:pt x="124" y="69"/>
                    <a:pt x="123" y="70"/>
                  </a:cubicBezTo>
                  <a:cubicBezTo>
                    <a:pt x="123" y="71"/>
                    <a:pt x="124" y="72"/>
                    <a:pt x="125" y="73"/>
                  </a:cubicBezTo>
                  <a:cubicBezTo>
                    <a:pt x="126" y="76"/>
                    <a:pt x="124" y="78"/>
                    <a:pt x="123" y="81"/>
                  </a:cubicBezTo>
                  <a:cubicBezTo>
                    <a:pt x="123" y="84"/>
                    <a:pt x="125" y="87"/>
                    <a:pt x="127" y="90"/>
                  </a:cubicBezTo>
                  <a:cubicBezTo>
                    <a:pt x="128" y="94"/>
                    <a:pt x="130" y="98"/>
                    <a:pt x="128" y="100"/>
                  </a:cubicBezTo>
                  <a:cubicBezTo>
                    <a:pt x="126" y="103"/>
                    <a:pt x="122" y="104"/>
                    <a:pt x="122" y="107"/>
                  </a:cubicBezTo>
                  <a:cubicBezTo>
                    <a:pt x="122" y="108"/>
                    <a:pt x="123" y="110"/>
                    <a:pt x="123" y="112"/>
                  </a:cubicBezTo>
                  <a:cubicBezTo>
                    <a:pt x="123" y="113"/>
                    <a:pt x="123" y="114"/>
                    <a:pt x="122" y="115"/>
                  </a:cubicBezTo>
                  <a:cubicBezTo>
                    <a:pt x="120" y="122"/>
                    <a:pt x="124" y="128"/>
                    <a:pt x="129" y="133"/>
                  </a:cubicBezTo>
                  <a:cubicBezTo>
                    <a:pt x="131" y="137"/>
                    <a:pt x="135" y="141"/>
                    <a:pt x="139" y="143"/>
                  </a:cubicBezTo>
                  <a:cubicBezTo>
                    <a:pt x="142" y="144"/>
                    <a:pt x="145" y="145"/>
                    <a:pt x="148" y="146"/>
                  </a:cubicBezTo>
                  <a:cubicBezTo>
                    <a:pt x="151" y="148"/>
                    <a:pt x="154" y="151"/>
                    <a:pt x="155" y="154"/>
                  </a:cubicBezTo>
                  <a:cubicBezTo>
                    <a:pt x="156" y="158"/>
                    <a:pt x="155" y="162"/>
                    <a:pt x="152" y="164"/>
                  </a:cubicBezTo>
                  <a:cubicBezTo>
                    <a:pt x="148" y="167"/>
                    <a:pt x="143" y="165"/>
                    <a:pt x="139" y="161"/>
                  </a:cubicBezTo>
                  <a:cubicBezTo>
                    <a:pt x="135" y="158"/>
                    <a:pt x="133" y="153"/>
                    <a:pt x="131" y="149"/>
                  </a:cubicBezTo>
                  <a:cubicBezTo>
                    <a:pt x="128" y="144"/>
                    <a:pt x="125" y="140"/>
                    <a:pt x="120" y="139"/>
                  </a:cubicBezTo>
                  <a:cubicBezTo>
                    <a:pt x="119" y="139"/>
                    <a:pt x="118" y="138"/>
                    <a:pt x="117" y="139"/>
                  </a:cubicBezTo>
                  <a:cubicBezTo>
                    <a:pt x="116" y="140"/>
                    <a:pt x="116" y="142"/>
                    <a:pt x="115" y="143"/>
                  </a:cubicBezTo>
                  <a:cubicBezTo>
                    <a:pt x="114" y="145"/>
                    <a:pt x="111" y="145"/>
                    <a:pt x="108" y="145"/>
                  </a:cubicBezTo>
                  <a:cubicBezTo>
                    <a:pt x="106" y="145"/>
                    <a:pt x="103" y="144"/>
                    <a:pt x="101" y="145"/>
                  </a:cubicBezTo>
                  <a:cubicBezTo>
                    <a:pt x="96" y="147"/>
                    <a:pt x="95" y="157"/>
                    <a:pt x="90" y="157"/>
                  </a:cubicBezTo>
                  <a:cubicBezTo>
                    <a:pt x="86" y="157"/>
                    <a:pt x="84" y="153"/>
                    <a:pt x="82" y="150"/>
                  </a:cubicBezTo>
                  <a:cubicBezTo>
                    <a:pt x="81" y="146"/>
                    <a:pt x="78" y="142"/>
                    <a:pt x="75" y="143"/>
                  </a:cubicBezTo>
                  <a:cubicBezTo>
                    <a:pt x="74" y="143"/>
                    <a:pt x="73" y="143"/>
                    <a:pt x="72" y="143"/>
                  </a:cubicBezTo>
                  <a:cubicBezTo>
                    <a:pt x="67" y="144"/>
                    <a:pt x="63" y="140"/>
                    <a:pt x="60" y="136"/>
                  </a:cubicBezTo>
                  <a:cubicBezTo>
                    <a:pt x="55" y="130"/>
                    <a:pt x="50" y="123"/>
                    <a:pt x="46" y="116"/>
                  </a:cubicBezTo>
                  <a:cubicBezTo>
                    <a:pt x="48" y="117"/>
                    <a:pt x="50" y="118"/>
                    <a:pt x="52" y="117"/>
                  </a:cubicBezTo>
                  <a:cubicBezTo>
                    <a:pt x="53" y="117"/>
                    <a:pt x="54" y="117"/>
                    <a:pt x="55" y="117"/>
                  </a:cubicBezTo>
                  <a:cubicBezTo>
                    <a:pt x="56" y="115"/>
                    <a:pt x="53" y="112"/>
                    <a:pt x="53" y="109"/>
                  </a:cubicBezTo>
                  <a:cubicBezTo>
                    <a:pt x="53" y="107"/>
                    <a:pt x="54" y="105"/>
                    <a:pt x="57" y="104"/>
                  </a:cubicBezTo>
                  <a:cubicBezTo>
                    <a:pt x="59" y="103"/>
                    <a:pt x="61" y="104"/>
                    <a:pt x="63" y="104"/>
                  </a:cubicBezTo>
                  <a:cubicBezTo>
                    <a:pt x="63" y="100"/>
                    <a:pt x="62" y="96"/>
                    <a:pt x="60" y="92"/>
                  </a:cubicBezTo>
                  <a:cubicBezTo>
                    <a:pt x="61" y="89"/>
                    <a:pt x="64" y="89"/>
                    <a:pt x="67" y="90"/>
                  </a:cubicBezTo>
                  <a:cubicBezTo>
                    <a:pt x="69" y="91"/>
                    <a:pt x="72" y="91"/>
                    <a:pt x="73" y="89"/>
                  </a:cubicBezTo>
                  <a:cubicBezTo>
                    <a:pt x="74" y="87"/>
                    <a:pt x="73" y="85"/>
                    <a:pt x="71" y="83"/>
                  </a:cubicBezTo>
                  <a:cubicBezTo>
                    <a:pt x="70" y="81"/>
                    <a:pt x="71" y="79"/>
                    <a:pt x="72" y="78"/>
                  </a:cubicBezTo>
                  <a:cubicBezTo>
                    <a:pt x="75" y="77"/>
                    <a:pt x="78" y="76"/>
                    <a:pt x="80" y="76"/>
                  </a:cubicBezTo>
                  <a:cubicBezTo>
                    <a:pt x="82" y="72"/>
                    <a:pt x="76" y="68"/>
                    <a:pt x="78" y="64"/>
                  </a:cubicBezTo>
                  <a:cubicBezTo>
                    <a:pt x="78" y="62"/>
                    <a:pt x="81" y="62"/>
                    <a:pt x="82" y="60"/>
                  </a:cubicBezTo>
                  <a:cubicBezTo>
                    <a:pt x="84" y="57"/>
                    <a:pt x="81" y="53"/>
                    <a:pt x="79" y="51"/>
                  </a:cubicBezTo>
                  <a:cubicBezTo>
                    <a:pt x="77" y="49"/>
                    <a:pt x="73" y="46"/>
                    <a:pt x="74" y="43"/>
                  </a:cubicBezTo>
                  <a:cubicBezTo>
                    <a:pt x="74" y="40"/>
                    <a:pt x="77" y="37"/>
                    <a:pt x="76" y="35"/>
                  </a:cubicBezTo>
                  <a:cubicBezTo>
                    <a:pt x="75" y="33"/>
                    <a:pt x="73" y="32"/>
                    <a:pt x="71" y="31"/>
                  </a:cubicBezTo>
                  <a:cubicBezTo>
                    <a:pt x="65" y="29"/>
                    <a:pt x="58" y="27"/>
                    <a:pt x="52" y="25"/>
                  </a:cubicBezTo>
                  <a:cubicBezTo>
                    <a:pt x="49" y="24"/>
                    <a:pt x="45" y="22"/>
                    <a:pt x="42" y="22"/>
                  </a:cubicBezTo>
                  <a:cubicBezTo>
                    <a:pt x="39" y="21"/>
                    <a:pt x="36" y="21"/>
                    <a:pt x="33" y="21"/>
                  </a:cubicBezTo>
                  <a:cubicBezTo>
                    <a:pt x="24" y="21"/>
                    <a:pt x="16" y="26"/>
                    <a:pt x="8" y="26"/>
                  </a:cubicBezTo>
                  <a:cubicBezTo>
                    <a:pt x="6" y="26"/>
                    <a:pt x="5" y="25"/>
                    <a:pt x="4" y="25"/>
                  </a:cubicBezTo>
                  <a:cubicBezTo>
                    <a:pt x="3" y="25"/>
                    <a:pt x="3" y="25"/>
                    <a:pt x="3" y="25"/>
                  </a:cubicBezTo>
                  <a:cubicBezTo>
                    <a:pt x="2" y="24"/>
                    <a:pt x="1" y="24"/>
                    <a:pt x="0" y="23"/>
                  </a:cubicBezTo>
                  <a:cubicBezTo>
                    <a:pt x="1" y="23"/>
                    <a:pt x="1" y="23"/>
                    <a:pt x="1" y="23"/>
                  </a:cubicBezTo>
                  <a:cubicBezTo>
                    <a:pt x="2" y="22"/>
                    <a:pt x="3" y="22"/>
                    <a:pt x="3" y="21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4" y="21"/>
                    <a:pt x="5" y="20"/>
                    <a:pt x="5" y="20"/>
                  </a:cubicBezTo>
                  <a:cubicBezTo>
                    <a:pt x="6" y="20"/>
                    <a:pt x="6" y="19"/>
                    <a:pt x="7" y="19"/>
                  </a:cubicBezTo>
                  <a:cubicBezTo>
                    <a:pt x="7" y="19"/>
                    <a:pt x="8" y="18"/>
                    <a:pt x="8" y="18"/>
                  </a:cubicBezTo>
                  <a:cubicBezTo>
                    <a:pt x="9" y="18"/>
                    <a:pt x="9" y="17"/>
                    <a:pt x="10" y="17"/>
                  </a:cubicBezTo>
                  <a:cubicBezTo>
                    <a:pt x="10" y="17"/>
                    <a:pt x="11" y="17"/>
                    <a:pt x="11" y="16"/>
                  </a:cubicBezTo>
                  <a:cubicBezTo>
                    <a:pt x="13" y="15"/>
                    <a:pt x="15" y="14"/>
                    <a:pt x="17" y="13"/>
                  </a:cubicBezTo>
                  <a:cubicBezTo>
                    <a:pt x="32" y="6"/>
                    <a:pt x="47" y="2"/>
                    <a:pt x="63" y="0"/>
                  </a:cubicBezTo>
                  <a:cubicBezTo>
                    <a:pt x="69" y="0"/>
                    <a:pt x="76" y="0"/>
                    <a:pt x="82" y="2"/>
                  </a:cubicBezTo>
                  <a:cubicBezTo>
                    <a:pt x="85" y="3"/>
                    <a:pt x="87" y="4"/>
                    <a:pt x="90" y="6"/>
                  </a:cubicBezTo>
                  <a:cubicBezTo>
                    <a:pt x="93" y="8"/>
                    <a:pt x="95" y="10"/>
                    <a:pt x="98" y="12"/>
                  </a:cubicBezTo>
                  <a:cubicBezTo>
                    <a:pt x="105" y="18"/>
                    <a:pt x="111" y="25"/>
                    <a:pt x="116" y="33"/>
                  </a:cubicBezTo>
                  <a:cubicBezTo>
                    <a:pt x="117" y="35"/>
                    <a:pt x="118" y="37"/>
                    <a:pt x="119" y="39"/>
                  </a:cubicBezTo>
                  <a:cubicBezTo>
                    <a:pt x="119" y="43"/>
                    <a:pt x="117" y="47"/>
                    <a:pt x="120" y="49"/>
                  </a:cubicBezTo>
                  <a:cubicBezTo>
                    <a:pt x="121" y="51"/>
                    <a:pt x="122" y="51"/>
                    <a:pt x="124" y="52"/>
                  </a:cubicBezTo>
                  <a:cubicBezTo>
                    <a:pt x="127" y="53"/>
                    <a:pt x="129" y="57"/>
                    <a:pt x="129" y="60"/>
                  </a:cubicBezTo>
                </a:path>
              </a:pathLst>
            </a:custGeom>
            <a:solidFill>
              <a:srgbClr val="3534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1" name="Freeform 218"/>
            <p:cNvSpPr/>
            <p:nvPr/>
          </p:nvSpPr>
          <p:spPr bwMode="auto">
            <a:xfrm>
              <a:off x="3479800" y="2689225"/>
              <a:ext cx="19050" cy="19050"/>
            </a:xfrm>
            <a:custGeom>
              <a:avLst/>
              <a:gdLst>
                <a:gd name="T0" fmla="*/ 0 w 5"/>
                <a:gd name="T1" fmla="*/ 0 h 5"/>
                <a:gd name="T2" fmla="*/ 0 w 5"/>
                <a:gd name="T3" fmla="*/ 1 h 5"/>
                <a:gd name="T4" fmla="*/ 1 w 5"/>
                <a:gd name="T5" fmla="*/ 5 h 5"/>
                <a:gd name="T6" fmla="*/ 1 w 5"/>
                <a:gd name="T7" fmla="*/ 5 h 5"/>
                <a:gd name="T8" fmla="*/ 5 w 5"/>
                <a:gd name="T9" fmla="*/ 1 h 5"/>
                <a:gd name="T10" fmla="*/ 5 w 5"/>
                <a:gd name="T11" fmla="*/ 1 h 5"/>
                <a:gd name="T12" fmla="*/ 2 w 5"/>
                <a:gd name="T13" fmla="*/ 0 h 5"/>
                <a:gd name="T14" fmla="*/ 0 w 5"/>
                <a:gd name="T1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" h="5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2"/>
                    <a:pt x="1" y="4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4"/>
                    <a:pt x="3" y="2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3" y="1"/>
                    <a:pt x="2" y="0"/>
                  </a:cubicBezTo>
                  <a:cubicBezTo>
                    <a:pt x="2" y="0"/>
                    <a:pt x="1" y="0"/>
                    <a:pt x="0" y="0"/>
                  </a:cubicBezTo>
                </a:path>
              </a:pathLst>
            </a:custGeom>
            <a:solidFill>
              <a:srgbClr val="1546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2" name="Freeform 219"/>
            <p:cNvSpPr/>
            <p:nvPr/>
          </p:nvSpPr>
          <p:spPr bwMode="auto">
            <a:xfrm>
              <a:off x="3452813" y="2043113"/>
              <a:ext cx="447675" cy="650875"/>
            </a:xfrm>
            <a:custGeom>
              <a:avLst/>
              <a:gdLst>
                <a:gd name="T0" fmla="*/ 103 w 119"/>
                <a:gd name="T1" fmla="*/ 21 h 173"/>
                <a:gd name="T2" fmla="*/ 107 w 119"/>
                <a:gd name="T3" fmla="*/ 47 h 173"/>
                <a:gd name="T4" fmla="*/ 110 w 119"/>
                <a:gd name="T5" fmla="*/ 64 h 173"/>
                <a:gd name="T6" fmla="*/ 114 w 119"/>
                <a:gd name="T7" fmla="*/ 76 h 173"/>
                <a:gd name="T8" fmla="*/ 115 w 119"/>
                <a:gd name="T9" fmla="*/ 92 h 173"/>
                <a:gd name="T10" fmla="*/ 117 w 119"/>
                <a:gd name="T11" fmla="*/ 114 h 173"/>
                <a:gd name="T12" fmla="*/ 118 w 119"/>
                <a:gd name="T13" fmla="*/ 129 h 173"/>
                <a:gd name="T14" fmla="*/ 100 w 119"/>
                <a:gd name="T15" fmla="*/ 142 h 173"/>
                <a:gd name="T16" fmla="*/ 86 w 119"/>
                <a:gd name="T17" fmla="*/ 146 h 173"/>
                <a:gd name="T18" fmla="*/ 35 w 119"/>
                <a:gd name="T19" fmla="*/ 165 h 173"/>
                <a:gd name="T20" fmla="*/ 29 w 119"/>
                <a:gd name="T21" fmla="*/ 167 h 173"/>
                <a:gd name="T22" fmla="*/ 9 w 119"/>
                <a:gd name="T23" fmla="*/ 172 h 173"/>
                <a:gd name="T24" fmla="*/ 2 w 119"/>
                <a:gd name="T25" fmla="*/ 149 h 173"/>
                <a:gd name="T26" fmla="*/ 1 w 119"/>
                <a:gd name="T27" fmla="*/ 137 h 173"/>
                <a:gd name="T28" fmla="*/ 0 w 119"/>
                <a:gd name="T29" fmla="*/ 124 h 173"/>
                <a:gd name="T30" fmla="*/ 1 w 119"/>
                <a:gd name="T31" fmla="*/ 120 h 173"/>
                <a:gd name="T32" fmla="*/ 1 w 119"/>
                <a:gd name="T33" fmla="*/ 109 h 173"/>
                <a:gd name="T34" fmla="*/ 27 w 119"/>
                <a:gd name="T35" fmla="*/ 49 h 173"/>
                <a:gd name="T36" fmla="*/ 46 w 119"/>
                <a:gd name="T37" fmla="*/ 22 h 173"/>
                <a:gd name="T38" fmla="*/ 61 w 119"/>
                <a:gd name="T39" fmla="*/ 10 h 173"/>
                <a:gd name="T40" fmla="*/ 83 w 119"/>
                <a:gd name="T41" fmla="*/ 0 h 173"/>
                <a:gd name="T42" fmla="*/ 96 w 119"/>
                <a:gd name="T43" fmla="*/ 3 h 173"/>
                <a:gd name="T44" fmla="*/ 103 w 119"/>
                <a:gd name="T45" fmla="*/ 21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19" h="173">
                  <a:moveTo>
                    <a:pt x="103" y="21"/>
                  </a:moveTo>
                  <a:cubicBezTo>
                    <a:pt x="104" y="30"/>
                    <a:pt x="106" y="38"/>
                    <a:pt x="107" y="47"/>
                  </a:cubicBezTo>
                  <a:cubicBezTo>
                    <a:pt x="108" y="52"/>
                    <a:pt x="108" y="58"/>
                    <a:pt x="110" y="64"/>
                  </a:cubicBezTo>
                  <a:cubicBezTo>
                    <a:pt x="111" y="68"/>
                    <a:pt x="113" y="71"/>
                    <a:pt x="114" y="76"/>
                  </a:cubicBezTo>
                  <a:cubicBezTo>
                    <a:pt x="115" y="81"/>
                    <a:pt x="115" y="87"/>
                    <a:pt x="115" y="92"/>
                  </a:cubicBezTo>
                  <a:cubicBezTo>
                    <a:pt x="115" y="99"/>
                    <a:pt x="116" y="107"/>
                    <a:pt x="117" y="114"/>
                  </a:cubicBezTo>
                  <a:cubicBezTo>
                    <a:pt x="118" y="119"/>
                    <a:pt x="119" y="124"/>
                    <a:pt x="118" y="129"/>
                  </a:cubicBezTo>
                  <a:cubicBezTo>
                    <a:pt x="116" y="136"/>
                    <a:pt x="108" y="140"/>
                    <a:pt x="100" y="142"/>
                  </a:cubicBezTo>
                  <a:cubicBezTo>
                    <a:pt x="96" y="144"/>
                    <a:pt x="91" y="145"/>
                    <a:pt x="86" y="146"/>
                  </a:cubicBezTo>
                  <a:cubicBezTo>
                    <a:pt x="69" y="152"/>
                    <a:pt x="52" y="157"/>
                    <a:pt x="35" y="165"/>
                  </a:cubicBezTo>
                  <a:cubicBezTo>
                    <a:pt x="34" y="165"/>
                    <a:pt x="31" y="166"/>
                    <a:pt x="29" y="167"/>
                  </a:cubicBezTo>
                  <a:cubicBezTo>
                    <a:pt x="23" y="170"/>
                    <a:pt x="15" y="173"/>
                    <a:pt x="9" y="172"/>
                  </a:cubicBezTo>
                  <a:cubicBezTo>
                    <a:pt x="2" y="171"/>
                    <a:pt x="2" y="155"/>
                    <a:pt x="2" y="149"/>
                  </a:cubicBezTo>
                  <a:cubicBezTo>
                    <a:pt x="1" y="145"/>
                    <a:pt x="1" y="141"/>
                    <a:pt x="1" y="137"/>
                  </a:cubicBezTo>
                  <a:cubicBezTo>
                    <a:pt x="0" y="132"/>
                    <a:pt x="0" y="128"/>
                    <a:pt x="0" y="124"/>
                  </a:cubicBezTo>
                  <a:cubicBezTo>
                    <a:pt x="1" y="122"/>
                    <a:pt x="1" y="121"/>
                    <a:pt x="1" y="120"/>
                  </a:cubicBezTo>
                  <a:cubicBezTo>
                    <a:pt x="1" y="116"/>
                    <a:pt x="1" y="113"/>
                    <a:pt x="1" y="109"/>
                  </a:cubicBezTo>
                  <a:cubicBezTo>
                    <a:pt x="5" y="88"/>
                    <a:pt x="17" y="67"/>
                    <a:pt x="27" y="49"/>
                  </a:cubicBezTo>
                  <a:cubicBezTo>
                    <a:pt x="33" y="39"/>
                    <a:pt x="38" y="29"/>
                    <a:pt x="46" y="22"/>
                  </a:cubicBezTo>
                  <a:cubicBezTo>
                    <a:pt x="51" y="17"/>
                    <a:pt x="56" y="14"/>
                    <a:pt x="61" y="10"/>
                  </a:cubicBezTo>
                  <a:cubicBezTo>
                    <a:pt x="68" y="5"/>
                    <a:pt x="75" y="1"/>
                    <a:pt x="83" y="0"/>
                  </a:cubicBezTo>
                  <a:cubicBezTo>
                    <a:pt x="88" y="0"/>
                    <a:pt x="93" y="0"/>
                    <a:pt x="96" y="3"/>
                  </a:cubicBezTo>
                  <a:cubicBezTo>
                    <a:pt x="101" y="8"/>
                    <a:pt x="102" y="15"/>
                    <a:pt x="103" y="21"/>
                  </a:cubicBezTo>
                </a:path>
              </a:pathLst>
            </a:custGeom>
            <a:solidFill>
              <a:srgbClr val="47C2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3" name="Freeform 220"/>
            <p:cNvSpPr/>
            <p:nvPr/>
          </p:nvSpPr>
          <p:spPr bwMode="auto">
            <a:xfrm>
              <a:off x="3452813" y="2493963"/>
              <a:ext cx="117475" cy="200025"/>
            </a:xfrm>
            <a:custGeom>
              <a:avLst/>
              <a:gdLst>
                <a:gd name="T0" fmla="*/ 23 w 31"/>
                <a:gd name="T1" fmla="*/ 45 h 53"/>
                <a:gd name="T2" fmla="*/ 29 w 31"/>
                <a:gd name="T3" fmla="*/ 47 h 53"/>
                <a:gd name="T4" fmla="*/ 9 w 31"/>
                <a:gd name="T5" fmla="*/ 52 h 53"/>
                <a:gd name="T6" fmla="*/ 2 w 31"/>
                <a:gd name="T7" fmla="*/ 29 h 53"/>
                <a:gd name="T8" fmla="*/ 1 w 31"/>
                <a:gd name="T9" fmla="*/ 17 h 53"/>
                <a:gd name="T10" fmla="*/ 0 w 31"/>
                <a:gd name="T11" fmla="*/ 4 h 53"/>
                <a:gd name="T12" fmla="*/ 1 w 31"/>
                <a:gd name="T13" fmla="*/ 0 h 53"/>
                <a:gd name="T14" fmla="*/ 5 w 31"/>
                <a:gd name="T15" fmla="*/ 6 h 53"/>
                <a:gd name="T16" fmla="*/ 8 w 31"/>
                <a:gd name="T17" fmla="*/ 0 h 53"/>
                <a:gd name="T18" fmla="*/ 10 w 31"/>
                <a:gd name="T19" fmla="*/ 13 h 53"/>
                <a:gd name="T20" fmla="*/ 12 w 31"/>
                <a:gd name="T21" fmla="*/ 25 h 53"/>
                <a:gd name="T22" fmla="*/ 13 w 31"/>
                <a:gd name="T23" fmla="*/ 29 h 53"/>
                <a:gd name="T24" fmla="*/ 18 w 31"/>
                <a:gd name="T25" fmla="*/ 31 h 53"/>
                <a:gd name="T26" fmla="*/ 17 w 31"/>
                <a:gd name="T27" fmla="*/ 41 h 53"/>
                <a:gd name="T28" fmla="*/ 31 w 31"/>
                <a:gd name="T29" fmla="*/ 41 h 53"/>
                <a:gd name="T30" fmla="*/ 23 w 31"/>
                <a:gd name="T31" fmla="*/ 45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1" h="52">
                  <a:moveTo>
                    <a:pt x="23" y="45"/>
                  </a:moveTo>
                  <a:cubicBezTo>
                    <a:pt x="24" y="47"/>
                    <a:pt x="27" y="47"/>
                    <a:pt x="29" y="47"/>
                  </a:cubicBezTo>
                  <a:cubicBezTo>
                    <a:pt x="23" y="50"/>
                    <a:pt x="15" y="53"/>
                    <a:pt x="9" y="52"/>
                  </a:cubicBezTo>
                  <a:cubicBezTo>
                    <a:pt x="2" y="51"/>
                    <a:pt x="2" y="35"/>
                    <a:pt x="2" y="29"/>
                  </a:cubicBezTo>
                  <a:cubicBezTo>
                    <a:pt x="1" y="25"/>
                    <a:pt x="1" y="21"/>
                    <a:pt x="1" y="17"/>
                  </a:cubicBezTo>
                  <a:cubicBezTo>
                    <a:pt x="0" y="12"/>
                    <a:pt x="0" y="8"/>
                    <a:pt x="0" y="4"/>
                  </a:cubicBezTo>
                  <a:cubicBezTo>
                    <a:pt x="1" y="2"/>
                    <a:pt x="1" y="1"/>
                    <a:pt x="1" y="0"/>
                  </a:cubicBezTo>
                  <a:cubicBezTo>
                    <a:pt x="3" y="2"/>
                    <a:pt x="4" y="4"/>
                    <a:pt x="5" y="6"/>
                  </a:cubicBezTo>
                  <a:cubicBezTo>
                    <a:pt x="6" y="4"/>
                    <a:pt x="7" y="2"/>
                    <a:pt x="8" y="0"/>
                  </a:cubicBezTo>
                  <a:cubicBezTo>
                    <a:pt x="10" y="4"/>
                    <a:pt x="10" y="9"/>
                    <a:pt x="10" y="13"/>
                  </a:cubicBezTo>
                  <a:cubicBezTo>
                    <a:pt x="10" y="17"/>
                    <a:pt x="10" y="21"/>
                    <a:pt x="12" y="25"/>
                  </a:cubicBezTo>
                  <a:cubicBezTo>
                    <a:pt x="12" y="27"/>
                    <a:pt x="12" y="28"/>
                    <a:pt x="13" y="29"/>
                  </a:cubicBezTo>
                  <a:cubicBezTo>
                    <a:pt x="15" y="30"/>
                    <a:pt x="17" y="30"/>
                    <a:pt x="18" y="31"/>
                  </a:cubicBezTo>
                  <a:cubicBezTo>
                    <a:pt x="20" y="34"/>
                    <a:pt x="15" y="38"/>
                    <a:pt x="17" y="41"/>
                  </a:cubicBezTo>
                  <a:cubicBezTo>
                    <a:pt x="21" y="39"/>
                    <a:pt x="26" y="39"/>
                    <a:pt x="31" y="41"/>
                  </a:cubicBezTo>
                  <a:cubicBezTo>
                    <a:pt x="28" y="41"/>
                    <a:pt x="25" y="43"/>
                    <a:pt x="23" y="45"/>
                  </a:cubicBezTo>
                </a:path>
              </a:pathLst>
            </a:custGeom>
            <a:solidFill>
              <a:srgbClr val="2C91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4" name="Freeform 221"/>
            <p:cNvSpPr/>
            <p:nvPr/>
          </p:nvSpPr>
          <p:spPr bwMode="auto">
            <a:xfrm>
              <a:off x="3452813" y="2043113"/>
              <a:ext cx="447675" cy="549275"/>
            </a:xfrm>
            <a:custGeom>
              <a:avLst/>
              <a:gdLst>
                <a:gd name="T0" fmla="*/ 103 w 119"/>
                <a:gd name="T1" fmla="*/ 21 h 146"/>
                <a:gd name="T2" fmla="*/ 107 w 119"/>
                <a:gd name="T3" fmla="*/ 47 h 146"/>
                <a:gd name="T4" fmla="*/ 110 w 119"/>
                <a:gd name="T5" fmla="*/ 64 h 146"/>
                <a:gd name="T6" fmla="*/ 114 w 119"/>
                <a:gd name="T7" fmla="*/ 76 h 146"/>
                <a:gd name="T8" fmla="*/ 115 w 119"/>
                <a:gd name="T9" fmla="*/ 92 h 146"/>
                <a:gd name="T10" fmla="*/ 117 w 119"/>
                <a:gd name="T11" fmla="*/ 114 h 146"/>
                <a:gd name="T12" fmla="*/ 118 w 119"/>
                <a:gd name="T13" fmla="*/ 129 h 146"/>
                <a:gd name="T14" fmla="*/ 100 w 119"/>
                <a:gd name="T15" fmla="*/ 142 h 146"/>
                <a:gd name="T16" fmla="*/ 86 w 119"/>
                <a:gd name="T17" fmla="*/ 146 h 146"/>
                <a:gd name="T18" fmla="*/ 88 w 119"/>
                <a:gd name="T19" fmla="*/ 143 h 146"/>
                <a:gd name="T20" fmla="*/ 84 w 119"/>
                <a:gd name="T21" fmla="*/ 140 h 146"/>
                <a:gd name="T22" fmla="*/ 80 w 119"/>
                <a:gd name="T23" fmla="*/ 141 h 146"/>
                <a:gd name="T24" fmla="*/ 70 w 119"/>
                <a:gd name="T25" fmla="*/ 143 h 146"/>
                <a:gd name="T26" fmla="*/ 68 w 119"/>
                <a:gd name="T27" fmla="*/ 142 h 146"/>
                <a:gd name="T28" fmla="*/ 70 w 119"/>
                <a:gd name="T29" fmla="*/ 137 h 146"/>
                <a:gd name="T30" fmla="*/ 76 w 119"/>
                <a:gd name="T31" fmla="*/ 134 h 146"/>
                <a:gd name="T32" fmla="*/ 74 w 119"/>
                <a:gd name="T33" fmla="*/ 127 h 146"/>
                <a:gd name="T34" fmla="*/ 61 w 119"/>
                <a:gd name="T35" fmla="*/ 125 h 146"/>
                <a:gd name="T36" fmla="*/ 61 w 119"/>
                <a:gd name="T37" fmla="*/ 125 h 146"/>
                <a:gd name="T38" fmla="*/ 60 w 119"/>
                <a:gd name="T39" fmla="*/ 121 h 146"/>
                <a:gd name="T40" fmla="*/ 68 w 119"/>
                <a:gd name="T41" fmla="*/ 117 h 146"/>
                <a:gd name="T42" fmla="*/ 70 w 119"/>
                <a:gd name="T43" fmla="*/ 115 h 146"/>
                <a:gd name="T44" fmla="*/ 70 w 119"/>
                <a:gd name="T45" fmla="*/ 114 h 146"/>
                <a:gd name="T46" fmla="*/ 64 w 119"/>
                <a:gd name="T47" fmla="*/ 110 h 146"/>
                <a:gd name="T48" fmla="*/ 57 w 119"/>
                <a:gd name="T49" fmla="*/ 110 h 146"/>
                <a:gd name="T50" fmla="*/ 55 w 119"/>
                <a:gd name="T51" fmla="*/ 109 h 146"/>
                <a:gd name="T52" fmla="*/ 55 w 119"/>
                <a:gd name="T53" fmla="*/ 105 h 146"/>
                <a:gd name="T54" fmla="*/ 60 w 119"/>
                <a:gd name="T55" fmla="*/ 102 h 146"/>
                <a:gd name="T56" fmla="*/ 63 w 119"/>
                <a:gd name="T57" fmla="*/ 97 h 146"/>
                <a:gd name="T58" fmla="*/ 57 w 119"/>
                <a:gd name="T59" fmla="*/ 95 h 146"/>
                <a:gd name="T60" fmla="*/ 51 w 119"/>
                <a:gd name="T61" fmla="*/ 96 h 146"/>
                <a:gd name="T62" fmla="*/ 54 w 119"/>
                <a:gd name="T63" fmla="*/ 92 h 146"/>
                <a:gd name="T64" fmla="*/ 58 w 119"/>
                <a:gd name="T65" fmla="*/ 87 h 146"/>
                <a:gd name="T66" fmla="*/ 55 w 119"/>
                <a:gd name="T67" fmla="*/ 87 h 146"/>
                <a:gd name="T68" fmla="*/ 53 w 119"/>
                <a:gd name="T69" fmla="*/ 83 h 146"/>
                <a:gd name="T70" fmla="*/ 55 w 119"/>
                <a:gd name="T71" fmla="*/ 80 h 146"/>
                <a:gd name="T72" fmla="*/ 51 w 119"/>
                <a:gd name="T73" fmla="*/ 79 h 146"/>
                <a:gd name="T74" fmla="*/ 47 w 119"/>
                <a:gd name="T75" fmla="*/ 79 h 146"/>
                <a:gd name="T76" fmla="*/ 47 w 119"/>
                <a:gd name="T77" fmla="*/ 74 h 146"/>
                <a:gd name="T78" fmla="*/ 47 w 119"/>
                <a:gd name="T79" fmla="*/ 68 h 146"/>
                <a:gd name="T80" fmla="*/ 44 w 119"/>
                <a:gd name="T81" fmla="*/ 68 h 146"/>
                <a:gd name="T82" fmla="*/ 40 w 119"/>
                <a:gd name="T83" fmla="*/ 70 h 146"/>
                <a:gd name="T84" fmla="*/ 33 w 119"/>
                <a:gd name="T85" fmla="*/ 66 h 146"/>
                <a:gd name="T86" fmla="*/ 33 w 119"/>
                <a:gd name="T87" fmla="*/ 65 h 146"/>
                <a:gd name="T88" fmla="*/ 9 w 119"/>
                <a:gd name="T89" fmla="*/ 100 h 146"/>
                <a:gd name="T90" fmla="*/ 1 w 119"/>
                <a:gd name="T91" fmla="*/ 137 h 146"/>
                <a:gd name="T92" fmla="*/ 1 w 119"/>
                <a:gd name="T93" fmla="*/ 120 h 146"/>
                <a:gd name="T94" fmla="*/ 1 w 119"/>
                <a:gd name="T95" fmla="*/ 109 h 146"/>
                <a:gd name="T96" fmla="*/ 27 w 119"/>
                <a:gd name="T97" fmla="*/ 49 h 146"/>
                <a:gd name="T98" fmla="*/ 46 w 119"/>
                <a:gd name="T99" fmla="*/ 22 h 146"/>
                <a:gd name="T100" fmla="*/ 61 w 119"/>
                <a:gd name="T101" fmla="*/ 10 h 146"/>
                <a:gd name="T102" fmla="*/ 83 w 119"/>
                <a:gd name="T103" fmla="*/ 0 h 146"/>
                <a:gd name="T104" fmla="*/ 96 w 119"/>
                <a:gd name="T105" fmla="*/ 3 h 146"/>
                <a:gd name="T106" fmla="*/ 103 w 119"/>
                <a:gd name="T107" fmla="*/ 21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19" h="146">
                  <a:moveTo>
                    <a:pt x="103" y="21"/>
                  </a:moveTo>
                  <a:cubicBezTo>
                    <a:pt x="104" y="30"/>
                    <a:pt x="106" y="38"/>
                    <a:pt x="107" y="47"/>
                  </a:cubicBezTo>
                  <a:cubicBezTo>
                    <a:pt x="108" y="52"/>
                    <a:pt x="108" y="58"/>
                    <a:pt x="110" y="64"/>
                  </a:cubicBezTo>
                  <a:cubicBezTo>
                    <a:pt x="111" y="68"/>
                    <a:pt x="113" y="71"/>
                    <a:pt x="114" y="76"/>
                  </a:cubicBezTo>
                  <a:cubicBezTo>
                    <a:pt x="115" y="81"/>
                    <a:pt x="115" y="87"/>
                    <a:pt x="115" y="92"/>
                  </a:cubicBezTo>
                  <a:cubicBezTo>
                    <a:pt x="115" y="99"/>
                    <a:pt x="116" y="107"/>
                    <a:pt x="117" y="114"/>
                  </a:cubicBezTo>
                  <a:cubicBezTo>
                    <a:pt x="118" y="119"/>
                    <a:pt x="119" y="124"/>
                    <a:pt x="118" y="129"/>
                  </a:cubicBezTo>
                  <a:cubicBezTo>
                    <a:pt x="116" y="136"/>
                    <a:pt x="108" y="140"/>
                    <a:pt x="100" y="142"/>
                  </a:cubicBezTo>
                  <a:cubicBezTo>
                    <a:pt x="96" y="144"/>
                    <a:pt x="91" y="145"/>
                    <a:pt x="86" y="146"/>
                  </a:cubicBezTo>
                  <a:cubicBezTo>
                    <a:pt x="87" y="146"/>
                    <a:pt x="88" y="145"/>
                    <a:pt x="88" y="143"/>
                  </a:cubicBezTo>
                  <a:cubicBezTo>
                    <a:pt x="88" y="142"/>
                    <a:pt x="86" y="140"/>
                    <a:pt x="84" y="140"/>
                  </a:cubicBezTo>
                  <a:cubicBezTo>
                    <a:pt x="83" y="140"/>
                    <a:pt x="81" y="141"/>
                    <a:pt x="80" y="141"/>
                  </a:cubicBezTo>
                  <a:cubicBezTo>
                    <a:pt x="77" y="142"/>
                    <a:pt x="74" y="143"/>
                    <a:pt x="70" y="143"/>
                  </a:cubicBezTo>
                  <a:cubicBezTo>
                    <a:pt x="70" y="143"/>
                    <a:pt x="69" y="143"/>
                    <a:pt x="68" y="142"/>
                  </a:cubicBezTo>
                  <a:cubicBezTo>
                    <a:pt x="66" y="141"/>
                    <a:pt x="68" y="138"/>
                    <a:pt x="70" y="137"/>
                  </a:cubicBezTo>
                  <a:cubicBezTo>
                    <a:pt x="72" y="136"/>
                    <a:pt x="75" y="136"/>
                    <a:pt x="76" y="134"/>
                  </a:cubicBezTo>
                  <a:cubicBezTo>
                    <a:pt x="77" y="132"/>
                    <a:pt x="76" y="129"/>
                    <a:pt x="74" y="127"/>
                  </a:cubicBezTo>
                  <a:cubicBezTo>
                    <a:pt x="71" y="125"/>
                    <a:pt x="65" y="124"/>
                    <a:pt x="61" y="125"/>
                  </a:cubicBezTo>
                  <a:cubicBezTo>
                    <a:pt x="61" y="125"/>
                    <a:pt x="61" y="125"/>
                    <a:pt x="61" y="125"/>
                  </a:cubicBezTo>
                  <a:cubicBezTo>
                    <a:pt x="59" y="125"/>
                    <a:pt x="58" y="122"/>
                    <a:pt x="60" y="121"/>
                  </a:cubicBezTo>
                  <a:cubicBezTo>
                    <a:pt x="63" y="120"/>
                    <a:pt x="65" y="118"/>
                    <a:pt x="68" y="117"/>
                  </a:cubicBezTo>
                  <a:cubicBezTo>
                    <a:pt x="69" y="116"/>
                    <a:pt x="69" y="116"/>
                    <a:pt x="70" y="115"/>
                  </a:cubicBezTo>
                  <a:cubicBezTo>
                    <a:pt x="70" y="115"/>
                    <a:pt x="70" y="114"/>
                    <a:pt x="70" y="114"/>
                  </a:cubicBezTo>
                  <a:cubicBezTo>
                    <a:pt x="69" y="111"/>
                    <a:pt x="66" y="110"/>
                    <a:pt x="64" y="110"/>
                  </a:cubicBezTo>
                  <a:cubicBezTo>
                    <a:pt x="62" y="109"/>
                    <a:pt x="59" y="110"/>
                    <a:pt x="57" y="110"/>
                  </a:cubicBezTo>
                  <a:cubicBezTo>
                    <a:pt x="56" y="110"/>
                    <a:pt x="56" y="110"/>
                    <a:pt x="55" y="109"/>
                  </a:cubicBezTo>
                  <a:cubicBezTo>
                    <a:pt x="54" y="109"/>
                    <a:pt x="54" y="107"/>
                    <a:pt x="55" y="105"/>
                  </a:cubicBezTo>
                  <a:cubicBezTo>
                    <a:pt x="57" y="104"/>
                    <a:pt x="59" y="103"/>
                    <a:pt x="60" y="102"/>
                  </a:cubicBezTo>
                  <a:cubicBezTo>
                    <a:pt x="62" y="101"/>
                    <a:pt x="64" y="99"/>
                    <a:pt x="63" y="97"/>
                  </a:cubicBezTo>
                  <a:cubicBezTo>
                    <a:pt x="62" y="95"/>
                    <a:pt x="59" y="94"/>
                    <a:pt x="57" y="95"/>
                  </a:cubicBezTo>
                  <a:cubicBezTo>
                    <a:pt x="55" y="96"/>
                    <a:pt x="53" y="97"/>
                    <a:pt x="51" y="96"/>
                  </a:cubicBezTo>
                  <a:cubicBezTo>
                    <a:pt x="50" y="94"/>
                    <a:pt x="52" y="93"/>
                    <a:pt x="54" y="92"/>
                  </a:cubicBezTo>
                  <a:cubicBezTo>
                    <a:pt x="56" y="91"/>
                    <a:pt x="59" y="89"/>
                    <a:pt x="58" y="87"/>
                  </a:cubicBezTo>
                  <a:cubicBezTo>
                    <a:pt x="57" y="87"/>
                    <a:pt x="56" y="87"/>
                    <a:pt x="55" y="87"/>
                  </a:cubicBezTo>
                  <a:cubicBezTo>
                    <a:pt x="53" y="87"/>
                    <a:pt x="52" y="85"/>
                    <a:pt x="53" y="83"/>
                  </a:cubicBezTo>
                  <a:cubicBezTo>
                    <a:pt x="54" y="82"/>
                    <a:pt x="54" y="81"/>
                    <a:pt x="55" y="80"/>
                  </a:cubicBezTo>
                  <a:cubicBezTo>
                    <a:pt x="54" y="79"/>
                    <a:pt x="53" y="79"/>
                    <a:pt x="51" y="79"/>
                  </a:cubicBezTo>
                  <a:cubicBezTo>
                    <a:pt x="50" y="80"/>
                    <a:pt x="48" y="80"/>
                    <a:pt x="47" y="79"/>
                  </a:cubicBezTo>
                  <a:cubicBezTo>
                    <a:pt x="45" y="78"/>
                    <a:pt x="46" y="75"/>
                    <a:pt x="47" y="74"/>
                  </a:cubicBezTo>
                  <a:cubicBezTo>
                    <a:pt x="48" y="72"/>
                    <a:pt x="49" y="69"/>
                    <a:pt x="47" y="68"/>
                  </a:cubicBezTo>
                  <a:cubicBezTo>
                    <a:pt x="47" y="68"/>
                    <a:pt x="45" y="68"/>
                    <a:pt x="44" y="68"/>
                  </a:cubicBezTo>
                  <a:cubicBezTo>
                    <a:pt x="43" y="69"/>
                    <a:pt x="42" y="69"/>
                    <a:pt x="40" y="70"/>
                  </a:cubicBezTo>
                  <a:cubicBezTo>
                    <a:pt x="38" y="70"/>
                    <a:pt x="34" y="69"/>
                    <a:pt x="33" y="66"/>
                  </a:cubicBezTo>
                  <a:cubicBezTo>
                    <a:pt x="33" y="65"/>
                    <a:pt x="33" y="65"/>
                    <a:pt x="33" y="65"/>
                  </a:cubicBezTo>
                  <a:cubicBezTo>
                    <a:pt x="23" y="75"/>
                    <a:pt x="15" y="87"/>
                    <a:pt x="9" y="100"/>
                  </a:cubicBezTo>
                  <a:cubicBezTo>
                    <a:pt x="4" y="112"/>
                    <a:pt x="3" y="124"/>
                    <a:pt x="1" y="137"/>
                  </a:cubicBezTo>
                  <a:cubicBezTo>
                    <a:pt x="0" y="131"/>
                    <a:pt x="0" y="126"/>
                    <a:pt x="1" y="120"/>
                  </a:cubicBezTo>
                  <a:cubicBezTo>
                    <a:pt x="1" y="116"/>
                    <a:pt x="1" y="113"/>
                    <a:pt x="1" y="109"/>
                  </a:cubicBezTo>
                  <a:cubicBezTo>
                    <a:pt x="5" y="88"/>
                    <a:pt x="17" y="67"/>
                    <a:pt x="27" y="49"/>
                  </a:cubicBezTo>
                  <a:cubicBezTo>
                    <a:pt x="33" y="39"/>
                    <a:pt x="38" y="29"/>
                    <a:pt x="46" y="22"/>
                  </a:cubicBezTo>
                  <a:cubicBezTo>
                    <a:pt x="51" y="17"/>
                    <a:pt x="56" y="14"/>
                    <a:pt x="61" y="10"/>
                  </a:cubicBezTo>
                  <a:cubicBezTo>
                    <a:pt x="68" y="5"/>
                    <a:pt x="75" y="1"/>
                    <a:pt x="83" y="0"/>
                  </a:cubicBezTo>
                  <a:cubicBezTo>
                    <a:pt x="88" y="0"/>
                    <a:pt x="93" y="0"/>
                    <a:pt x="96" y="3"/>
                  </a:cubicBezTo>
                  <a:cubicBezTo>
                    <a:pt x="101" y="8"/>
                    <a:pt x="102" y="15"/>
                    <a:pt x="103" y="21"/>
                  </a:cubicBezTo>
                </a:path>
              </a:pathLst>
            </a:custGeom>
            <a:solidFill>
              <a:srgbClr val="3534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5" name="Freeform 222"/>
            <p:cNvSpPr/>
            <p:nvPr/>
          </p:nvSpPr>
          <p:spPr bwMode="auto">
            <a:xfrm>
              <a:off x="3743325" y="2998788"/>
              <a:ext cx="112712" cy="71438"/>
            </a:xfrm>
            <a:custGeom>
              <a:avLst/>
              <a:gdLst>
                <a:gd name="T0" fmla="*/ 0 w 30"/>
                <a:gd name="T1" fmla="*/ 0 h 19"/>
                <a:gd name="T2" fmla="*/ 2 w 30"/>
                <a:gd name="T3" fmla="*/ 1 h 19"/>
                <a:gd name="T4" fmla="*/ 5 w 30"/>
                <a:gd name="T5" fmla="*/ 3 h 19"/>
                <a:gd name="T6" fmla="*/ 10 w 30"/>
                <a:gd name="T7" fmla="*/ 7 h 19"/>
                <a:gd name="T8" fmla="*/ 15 w 30"/>
                <a:gd name="T9" fmla="*/ 10 h 19"/>
                <a:gd name="T10" fmla="*/ 20 w 30"/>
                <a:gd name="T11" fmla="*/ 14 h 19"/>
                <a:gd name="T12" fmla="*/ 25 w 30"/>
                <a:gd name="T13" fmla="*/ 16 h 19"/>
                <a:gd name="T14" fmla="*/ 28 w 30"/>
                <a:gd name="T15" fmla="*/ 19 h 19"/>
                <a:gd name="T16" fmla="*/ 30 w 30"/>
                <a:gd name="T17" fmla="*/ 19 h 19"/>
                <a:gd name="T18" fmla="*/ 28 w 30"/>
                <a:gd name="T19" fmla="*/ 19 h 19"/>
                <a:gd name="T20" fmla="*/ 25 w 30"/>
                <a:gd name="T21" fmla="*/ 17 h 19"/>
                <a:gd name="T22" fmla="*/ 20 w 30"/>
                <a:gd name="T23" fmla="*/ 15 h 19"/>
                <a:gd name="T24" fmla="*/ 17 w 30"/>
                <a:gd name="T25" fmla="*/ 13 h 19"/>
                <a:gd name="T26" fmla="*/ 14 w 30"/>
                <a:gd name="T27" fmla="*/ 12 h 19"/>
                <a:gd name="T28" fmla="*/ 11 w 30"/>
                <a:gd name="T29" fmla="*/ 10 h 19"/>
                <a:gd name="T30" fmla="*/ 9 w 30"/>
                <a:gd name="T31" fmla="*/ 8 h 19"/>
                <a:gd name="T32" fmla="*/ 4 w 30"/>
                <a:gd name="T33" fmla="*/ 4 h 19"/>
                <a:gd name="T34" fmla="*/ 1 w 30"/>
                <a:gd name="T35" fmla="*/ 1 h 19"/>
                <a:gd name="T36" fmla="*/ 0 w 30"/>
                <a:gd name="T3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0" h="19">
                  <a:moveTo>
                    <a:pt x="0" y="0"/>
                  </a:moveTo>
                  <a:cubicBezTo>
                    <a:pt x="0" y="0"/>
                    <a:pt x="1" y="1"/>
                    <a:pt x="2" y="1"/>
                  </a:cubicBezTo>
                  <a:cubicBezTo>
                    <a:pt x="2" y="2"/>
                    <a:pt x="4" y="2"/>
                    <a:pt x="5" y="3"/>
                  </a:cubicBezTo>
                  <a:cubicBezTo>
                    <a:pt x="6" y="4"/>
                    <a:pt x="8" y="5"/>
                    <a:pt x="10" y="7"/>
                  </a:cubicBezTo>
                  <a:cubicBezTo>
                    <a:pt x="11" y="8"/>
                    <a:pt x="13" y="9"/>
                    <a:pt x="15" y="10"/>
                  </a:cubicBezTo>
                  <a:cubicBezTo>
                    <a:pt x="17" y="11"/>
                    <a:pt x="19" y="12"/>
                    <a:pt x="20" y="14"/>
                  </a:cubicBezTo>
                  <a:cubicBezTo>
                    <a:pt x="22" y="15"/>
                    <a:pt x="24" y="16"/>
                    <a:pt x="25" y="16"/>
                  </a:cubicBezTo>
                  <a:cubicBezTo>
                    <a:pt x="26" y="17"/>
                    <a:pt x="28" y="18"/>
                    <a:pt x="28" y="19"/>
                  </a:cubicBezTo>
                  <a:cubicBezTo>
                    <a:pt x="29" y="19"/>
                    <a:pt x="30" y="19"/>
                    <a:pt x="30" y="19"/>
                  </a:cubicBezTo>
                  <a:cubicBezTo>
                    <a:pt x="30" y="19"/>
                    <a:pt x="29" y="19"/>
                    <a:pt x="28" y="19"/>
                  </a:cubicBezTo>
                  <a:cubicBezTo>
                    <a:pt x="27" y="19"/>
                    <a:pt x="26" y="18"/>
                    <a:pt x="25" y="17"/>
                  </a:cubicBezTo>
                  <a:cubicBezTo>
                    <a:pt x="23" y="17"/>
                    <a:pt x="21" y="16"/>
                    <a:pt x="20" y="15"/>
                  </a:cubicBezTo>
                  <a:cubicBezTo>
                    <a:pt x="19" y="15"/>
                    <a:pt x="18" y="14"/>
                    <a:pt x="17" y="13"/>
                  </a:cubicBezTo>
                  <a:cubicBezTo>
                    <a:pt x="16" y="13"/>
                    <a:pt x="15" y="12"/>
                    <a:pt x="14" y="12"/>
                  </a:cubicBezTo>
                  <a:cubicBezTo>
                    <a:pt x="13" y="11"/>
                    <a:pt x="12" y="10"/>
                    <a:pt x="11" y="10"/>
                  </a:cubicBezTo>
                  <a:cubicBezTo>
                    <a:pt x="10" y="9"/>
                    <a:pt x="9" y="9"/>
                    <a:pt x="9" y="8"/>
                  </a:cubicBezTo>
                  <a:cubicBezTo>
                    <a:pt x="7" y="7"/>
                    <a:pt x="5" y="5"/>
                    <a:pt x="4" y="4"/>
                  </a:cubicBezTo>
                  <a:cubicBezTo>
                    <a:pt x="3" y="3"/>
                    <a:pt x="2" y="2"/>
                    <a:pt x="1" y="1"/>
                  </a:cubicBezTo>
                  <a:cubicBezTo>
                    <a:pt x="1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230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6" name="Freeform 223"/>
            <p:cNvSpPr/>
            <p:nvPr/>
          </p:nvSpPr>
          <p:spPr bwMode="auto">
            <a:xfrm>
              <a:off x="3765550" y="2941638"/>
              <a:ext cx="146050" cy="123825"/>
            </a:xfrm>
            <a:custGeom>
              <a:avLst/>
              <a:gdLst>
                <a:gd name="T0" fmla="*/ 0 w 39"/>
                <a:gd name="T1" fmla="*/ 0 h 33"/>
                <a:gd name="T2" fmla="*/ 2 w 39"/>
                <a:gd name="T3" fmla="*/ 1 h 33"/>
                <a:gd name="T4" fmla="*/ 6 w 39"/>
                <a:gd name="T5" fmla="*/ 5 h 33"/>
                <a:gd name="T6" fmla="*/ 13 w 39"/>
                <a:gd name="T7" fmla="*/ 10 h 33"/>
                <a:gd name="T8" fmla="*/ 20 w 39"/>
                <a:gd name="T9" fmla="*/ 16 h 33"/>
                <a:gd name="T10" fmla="*/ 23 w 39"/>
                <a:gd name="T11" fmla="*/ 19 h 33"/>
                <a:gd name="T12" fmla="*/ 27 w 39"/>
                <a:gd name="T13" fmla="*/ 22 h 33"/>
                <a:gd name="T14" fmla="*/ 33 w 39"/>
                <a:gd name="T15" fmla="*/ 27 h 33"/>
                <a:gd name="T16" fmla="*/ 37 w 39"/>
                <a:gd name="T17" fmla="*/ 31 h 33"/>
                <a:gd name="T18" fmla="*/ 39 w 39"/>
                <a:gd name="T19" fmla="*/ 33 h 33"/>
                <a:gd name="T20" fmla="*/ 32 w 39"/>
                <a:gd name="T21" fmla="*/ 28 h 33"/>
                <a:gd name="T22" fmla="*/ 26 w 39"/>
                <a:gd name="T23" fmla="*/ 23 h 33"/>
                <a:gd name="T24" fmla="*/ 22 w 39"/>
                <a:gd name="T25" fmla="*/ 20 h 33"/>
                <a:gd name="T26" fmla="*/ 19 w 39"/>
                <a:gd name="T27" fmla="*/ 17 h 33"/>
                <a:gd name="T28" fmla="*/ 15 w 39"/>
                <a:gd name="T29" fmla="*/ 14 h 33"/>
                <a:gd name="T30" fmla="*/ 12 w 39"/>
                <a:gd name="T31" fmla="*/ 11 h 33"/>
                <a:gd name="T32" fmla="*/ 6 w 39"/>
                <a:gd name="T33" fmla="*/ 6 h 33"/>
                <a:gd name="T34" fmla="*/ 0 w 39"/>
                <a:gd name="T35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9" h="33">
                  <a:moveTo>
                    <a:pt x="0" y="0"/>
                  </a:moveTo>
                  <a:cubicBezTo>
                    <a:pt x="0" y="0"/>
                    <a:pt x="1" y="0"/>
                    <a:pt x="2" y="1"/>
                  </a:cubicBezTo>
                  <a:cubicBezTo>
                    <a:pt x="3" y="2"/>
                    <a:pt x="5" y="3"/>
                    <a:pt x="6" y="5"/>
                  </a:cubicBezTo>
                  <a:cubicBezTo>
                    <a:pt x="8" y="6"/>
                    <a:pt x="10" y="8"/>
                    <a:pt x="13" y="10"/>
                  </a:cubicBezTo>
                  <a:cubicBezTo>
                    <a:pt x="15" y="12"/>
                    <a:pt x="17" y="14"/>
                    <a:pt x="20" y="16"/>
                  </a:cubicBezTo>
                  <a:cubicBezTo>
                    <a:pt x="21" y="17"/>
                    <a:pt x="22" y="18"/>
                    <a:pt x="23" y="19"/>
                  </a:cubicBezTo>
                  <a:cubicBezTo>
                    <a:pt x="25" y="20"/>
                    <a:pt x="26" y="21"/>
                    <a:pt x="27" y="22"/>
                  </a:cubicBezTo>
                  <a:cubicBezTo>
                    <a:pt x="29" y="24"/>
                    <a:pt x="31" y="26"/>
                    <a:pt x="33" y="27"/>
                  </a:cubicBezTo>
                  <a:cubicBezTo>
                    <a:pt x="35" y="29"/>
                    <a:pt x="36" y="30"/>
                    <a:pt x="37" y="31"/>
                  </a:cubicBezTo>
                  <a:cubicBezTo>
                    <a:pt x="38" y="32"/>
                    <a:pt x="39" y="33"/>
                    <a:pt x="39" y="33"/>
                  </a:cubicBezTo>
                  <a:cubicBezTo>
                    <a:pt x="39" y="33"/>
                    <a:pt x="36" y="31"/>
                    <a:pt x="32" y="28"/>
                  </a:cubicBezTo>
                  <a:cubicBezTo>
                    <a:pt x="30" y="27"/>
                    <a:pt x="28" y="25"/>
                    <a:pt x="26" y="23"/>
                  </a:cubicBezTo>
                  <a:cubicBezTo>
                    <a:pt x="25" y="22"/>
                    <a:pt x="23" y="21"/>
                    <a:pt x="22" y="20"/>
                  </a:cubicBezTo>
                  <a:cubicBezTo>
                    <a:pt x="21" y="19"/>
                    <a:pt x="20" y="18"/>
                    <a:pt x="19" y="17"/>
                  </a:cubicBezTo>
                  <a:cubicBezTo>
                    <a:pt x="17" y="16"/>
                    <a:pt x="16" y="15"/>
                    <a:pt x="15" y="14"/>
                  </a:cubicBezTo>
                  <a:cubicBezTo>
                    <a:pt x="14" y="13"/>
                    <a:pt x="13" y="12"/>
                    <a:pt x="12" y="11"/>
                  </a:cubicBezTo>
                  <a:cubicBezTo>
                    <a:pt x="9" y="9"/>
                    <a:pt x="7" y="7"/>
                    <a:pt x="6" y="6"/>
                  </a:cubicBezTo>
                  <a:cubicBezTo>
                    <a:pt x="2" y="2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230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7" name="Freeform 224"/>
            <p:cNvSpPr/>
            <p:nvPr/>
          </p:nvSpPr>
          <p:spPr bwMode="auto">
            <a:xfrm>
              <a:off x="3821113" y="2911475"/>
              <a:ext cx="241300" cy="247650"/>
            </a:xfrm>
            <a:custGeom>
              <a:avLst/>
              <a:gdLst>
                <a:gd name="T0" fmla="*/ 0 w 64"/>
                <a:gd name="T1" fmla="*/ 0 h 66"/>
                <a:gd name="T2" fmla="*/ 1 w 64"/>
                <a:gd name="T3" fmla="*/ 0 h 66"/>
                <a:gd name="T4" fmla="*/ 3 w 64"/>
                <a:gd name="T5" fmla="*/ 2 h 66"/>
                <a:gd name="T6" fmla="*/ 11 w 64"/>
                <a:gd name="T7" fmla="*/ 9 h 66"/>
                <a:gd name="T8" fmla="*/ 16 w 64"/>
                <a:gd name="T9" fmla="*/ 14 h 66"/>
                <a:gd name="T10" fmla="*/ 21 w 64"/>
                <a:gd name="T11" fmla="*/ 20 h 66"/>
                <a:gd name="T12" fmla="*/ 33 w 64"/>
                <a:gd name="T13" fmla="*/ 32 h 66"/>
                <a:gd name="T14" fmla="*/ 38 w 64"/>
                <a:gd name="T15" fmla="*/ 39 h 66"/>
                <a:gd name="T16" fmla="*/ 44 w 64"/>
                <a:gd name="T17" fmla="*/ 45 h 66"/>
                <a:gd name="T18" fmla="*/ 49 w 64"/>
                <a:gd name="T19" fmla="*/ 51 h 66"/>
                <a:gd name="T20" fmla="*/ 53 w 64"/>
                <a:gd name="T21" fmla="*/ 57 h 66"/>
                <a:gd name="T22" fmla="*/ 58 w 64"/>
                <a:gd name="T23" fmla="*/ 61 h 66"/>
                <a:gd name="T24" fmla="*/ 61 w 64"/>
                <a:gd name="T25" fmla="*/ 64 h 66"/>
                <a:gd name="T26" fmla="*/ 62 w 64"/>
                <a:gd name="T27" fmla="*/ 65 h 66"/>
                <a:gd name="T28" fmla="*/ 63 w 64"/>
                <a:gd name="T29" fmla="*/ 65 h 66"/>
                <a:gd name="T30" fmla="*/ 64 w 64"/>
                <a:gd name="T31" fmla="*/ 66 h 66"/>
                <a:gd name="T32" fmla="*/ 63 w 64"/>
                <a:gd name="T33" fmla="*/ 65 h 66"/>
                <a:gd name="T34" fmla="*/ 61 w 64"/>
                <a:gd name="T35" fmla="*/ 64 h 66"/>
                <a:gd name="T36" fmla="*/ 57 w 64"/>
                <a:gd name="T37" fmla="*/ 61 h 66"/>
                <a:gd name="T38" fmla="*/ 53 w 64"/>
                <a:gd name="T39" fmla="*/ 57 h 66"/>
                <a:gd name="T40" fmla="*/ 43 w 64"/>
                <a:gd name="T41" fmla="*/ 46 h 66"/>
                <a:gd name="T42" fmla="*/ 37 w 64"/>
                <a:gd name="T43" fmla="*/ 40 h 66"/>
                <a:gd name="T44" fmla="*/ 32 w 64"/>
                <a:gd name="T45" fmla="*/ 33 h 66"/>
                <a:gd name="T46" fmla="*/ 26 w 64"/>
                <a:gd name="T47" fmla="*/ 27 h 66"/>
                <a:gd name="T48" fmla="*/ 20 w 64"/>
                <a:gd name="T49" fmla="*/ 21 h 66"/>
                <a:gd name="T50" fmla="*/ 10 w 64"/>
                <a:gd name="T51" fmla="*/ 10 h 66"/>
                <a:gd name="T52" fmla="*/ 3 w 64"/>
                <a:gd name="T53" fmla="*/ 3 h 66"/>
                <a:gd name="T54" fmla="*/ 0 w 64"/>
                <a:gd name="T55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64" h="66">
                  <a:moveTo>
                    <a:pt x="0" y="0"/>
                  </a:moveTo>
                  <a:cubicBezTo>
                    <a:pt x="0" y="0"/>
                    <a:pt x="0" y="0"/>
                    <a:pt x="1" y="0"/>
                  </a:cubicBezTo>
                  <a:cubicBezTo>
                    <a:pt x="1" y="1"/>
                    <a:pt x="2" y="1"/>
                    <a:pt x="3" y="2"/>
                  </a:cubicBezTo>
                  <a:cubicBezTo>
                    <a:pt x="5" y="4"/>
                    <a:pt x="7" y="6"/>
                    <a:pt x="11" y="9"/>
                  </a:cubicBezTo>
                  <a:cubicBezTo>
                    <a:pt x="12" y="11"/>
                    <a:pt x="14" y="12"/>
                    <a:pt x="16" y="14"/>
                  </a:cubicBezTo>
                  <a:cubicBezTo>
                    <a:pt x="18" y="16"/>
                    <a:pt x="19" y="18"/>
                    <a:pt x="21" y="20"/>
                  </a:cubicBezTo>
                  <a:cubicBezTo>
                    <a:pt x="25" y="23"/>
                    <a:pt x="29" y="28"/>
                    <a:pt x="33" y="32"/>
                  </a:cubicBezTo>
                  <a:cubicBezTo>
                    <a:pt x="35" y="34"/>
                    <a:pt x="37" y="37"/>
                    <a:pt x="38" y="39"/>
                  </a:cubicBezTo>
                  <a:cubicBezTo>
                    <a:pt x="40" y="41"/>
                    <a:pt x="42" y="43"/>
                    <a:pt x="44" y="45"/>
                  </a:cubicBezTo>
                  <a:cubicBezTo>
                    <a:pt x="45" y="47"/>
                    <a:pt x="47" y="50"/>
                    <a:pt x="49" y="51"/>
                  </a:cubicBezTo>
                  <a:cubicBezTo>
                    <a:pt x="50" y="53"/>
                    <a:pt x="52" y="55"/>
                    <a:pt x="53" y="57"/>
                  </a:cubicBezTo>
                  <a:cubicBezTo>
                    <a:pt x="55" y="58"/>
                    <a:pt x="56" y="60"/>
                    <a:pt x="58" y="61"/>
                  </a:cubicBezTo>
                  <a:cubicBezTo>
                    <a:pt x="59" y="62"/>
                    <a:pt x="60" y="63"/>
                    <a:pt x="61" y="64"/>
                  </a:cubicBezTo>
                  <a:cubicBezTo>
                    <a:pt x="62" y="64"/>
                    <a:pt x="62" y="64"/>
                    <a:pt x="62" y="65"/>
                  </a:cubicBezTo>
                  <a:cubicBezTo>
                    <a:pt x="63" y="65"/>
                    <a:pt x="63" y="65"/>
                    <a:pt x="63" y="65"/>
                  </a:cubicBezTo>
                  <a:cubicBezTo>
                    <a:pt x="64" y="66"/>
                    <a:pt x="64" y="66"/>
                    <a:pt x="64" y="66"/>
                  </a:cubicBezTo>
                  <a:cubicBezTo>
                    <a:pt x="64" y="66"/>
                    <a:pt x="64" y="66"/>
                    <a:pt x="63" y="65"/>
                  </a:cubicBezTo>
                  <a:cubicBezTo>
                    <a:pt x="63" y="65"/>
                    <a:pt x="62" y="65"/>
                    <a:pt x="61" y="64"/>
                  </a:cubicBezTo>
                  <a:cubicBezTo>
                    <a:pt x="60" y="63"/>
                    <a:pt x="59" y="62"/>
                    <a:pt x="57" y="61"/>
                  </a:cubicBezTo>
                  <a:cubicBezTo>
                    <a:pt x="56" y="60"/>
                    <a:pt x="54" y="59"/>
                    <a:pt x="53" y="57"/>
                  </a:cubicBezTo>
                  <a:cubicBezTo>
                    <a:pt x="50" y="54"/>
                    <a:pt x="46" y="51"/>
                    <a:pt x="43" y="46"/>
                  </a:cubicBezTo>
                  <a:cubicBezTo>
                    <a:pt x="41" y="44"/>
                    <a:pt x="39" y="42"/>
                    <a:pt x="37" y="40"/>
                  </a:cubicBezTo>
                  <a:cubicBezTo>
                    <a:pt x="35" y="38"/>
                    <a:pt x="33" y="36"/>
                    <a:pt x="32" y="33"/>
                  </a:cubicBezTo>
                  <a:cubicBezTo>
                    <a:pt x="30" y="31"/>
                    <a:pt x="28" y="29"/>
                    <a:pt x="26" y="27"/>
                  </a:cubicBezTo>
                  <a:cubicBezTo>
                    <a:pt x="24" y="25"/>
                    <a:pt x="22" y="23"/>
                    <a:pt x="20" y="21"/>
                  </a:cubicBezTo>
                  <a:cubicBezTo>
                    <a:pt x="16" y="17"/>
                    <a:pt x="13" y="13"/>
                    <a:pt x="10" y="10"/>
                  </a:cubicBezTo>
                  <a:cubicBezTo>
                    <a:pt x="7" y="7"/>
                    <a:pt x="4" y="4"/>
                    <a:pt x="3" y="3"/>
                  </a:cubicBezTo>
                  <a:cubicBezTo>
                    <a:pt x="1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230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8" name="Freeform 225"/>
            <p:cNvSpPr/>
            <p:nvPr/>
          </p:nvSpPr>
          <p:spPr bwMode="auto">
            <a:xfrm>
              <a:off x="3836988" y="2836863"/>
              <a:ext cx="123825" cy="93663"/>
            </a:xfrm>
            <a:custGeom>
              <a:avLst/>
              <a:gdLst>
                <a:gd name="T0" fmla="*/ 0 w 33"/>
                <a:gd name="T1" fmla="*/ 0 h 25"/>
                <a:gd name="T2" fmla="*/ 5 w 33"/>
                <a:gd name="T3" fmla="*/ 4 h 25"/>
                <a:gd name="T4" fmla="*/ 11 w 33"/>
                <a:gd name="T5" fmla="*/ 7 h 25"/>
                <a:gd name="T6" fmla="*/ 14 w 33"/>
                <a:gd name="T7" fmla="*/ 9 h 25"/>
                <a:gd name="T8" fmla="*/ 17 w 33"/>
                <a:gd name="T9" fmla="*/ 12 h 25"/>
                <a:gd name="T10" fmla="*/ 20 w 33"/>
                <a:gd name="T11" fmla="*/ 14 h 25"/>
                <a:gd name="T12" fmla="*/ 23 w 33"/>
                <a:gd name="T13" fmla="*/ 17 h 25"/>
                <a:gd name="T14" fmla="*/ 28 w 33"/>
                <a:gd name="T15" fmla="*/ 21 h 25"/>
                <a:gd name="T16" fmla="*/ 33 w 33"/>
                <a:gd name="T17" fmla="*/ 25 h 25"/>
                <a:gd name="T18" fmla="*/ 27 w 33"/>
                <a:gd name="T19" fmla="*/ 22 h 25"/>
                <a:gd name="T20" fmla="*/ 22 w 33"/>
                <a:gd name="T21" fmla="*/ 18 h 25"/>
                <a:gd name="T22" fmla="*/ 19 w 33"/>
                <a:gd name="T23" fmla="*/ 16 h 25"/>
                <a:gd name="T24" fmla="*/ 16 w 33"/>
                <a:gd name="T25" fmla="*/ 13 h 25"/>
                <a:gd name="T26" fmla="*/ 13 w 33"/>
                <a:gd name="T27" fmla="*/ 11 h 25"/>
                <a:gd name="T28" fmla="*/ 10 w 33"/>
                <a:gd name="T29" fmla="*/ 9 h 25"/>
                <a:gd name="T30" fmla="*/ 5 w 33"/>
                <a:gd name="T31" fmla="*/ 5 h 25"/>
                <a:gd name="T32" fmla="*/ 0 w 33"/>
                <a:gd name="T33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3" h="25">
                  <a:moveTo>
                    <a:pt x="0" y="0"/>
                  </a:moveTo>
                  <a:cubicBezTo>
                    <a:pt x="0" y="0"/>
                    <a:pt x="2" y="2"/>
                    <a:pt x="5" y="4"/>
                  </a:cubicBezTo>
                  <a:cubicBezTo>
                    <a:pt x="7" y="5"/>
                    <a:pt x="9" y="6"/>
                    <a:pt x="11" y="7"/>
                  </a:cubicBezTo>
                  <a:cubicBezTo>
                    <a:pt x="12" y="8"/>
                    <a:pt x="13" y="9"/>
                    <a:pt x="14" y="9"/>
                  </a:cubicBezTo>
                  <a:cubicBezTo>
                    <a:pt x="15" y="10"/>
                    <a:pt x="16" y="11"/>
                    <a:pt x="17" y="12"/>
                  </a:cubicBezTo>
                  <a:cubicBezTo>
                    <a:pt x="18" y="13"/>
                    <a:pt x="19" y="13"/>
                    <a:pt x="20" y="14"/>
                  </a:cubicBezTo>
                  <a:cubicBezTo>
                    <a:pt x="21" y="15"/>
                    <a:pt x="22" y="16"/>
                    <a:pt x="23" y="17"/>
                  </a:cubicBezTo>
                  <a:cubicBezTo>
                    <a:pt x="25" y="18"/>
                    <a:pt x="26" y="20"/>
                    <a:pt x="28" y="21"/>
                  </a:cubicBezTo>
                  <a:cubicBezTo>
                    <a:pt x="31" y="24"/>
                    <a:pt x="33" y="25"/>
                    <a:pt x="33" y="25"/>
                  </a:cubicBezTo>
                  <a:cubicBezTo>
                    <a:pt x="33" y="25"/>
                    <a:pt x="30" y="24"/>
                    <a:pt x="27" y="22"/>
                  </a:cubicBezTo>
                  <a:cubicBezTo>
                    <a:pt x="26" y="21"/>
                    <a:pt x="24" y="19"/>
                    <a:pt x="22" y="18"/>
                  </a:cubicBezTo>
                  <a:cubicBezTo>
                    <a:pt x="21" y="17"/>
                    <a:pt x="20" y="16"/>
                    <a:pt x="19" y="16"/>
                  </a:cubicBezTo>
                  <a:cubicBezTo>
                    <a:pt x="18" y="15"/>
                    <a:pt x="17" y="14"/>
                    <a:pt x="16" y="13"/>
                  </a:cubicBezTo>
                  <a:cubicBezTo>
                    <a:pt x="15" y="13"/>
                    <a:pt x="14" y="12"/>
                    <a:pt x="13" y="11"/>
                  </a:cubicBezTo>
                  <a:cubicBezTo>
                    <a:pt x="12" y="10"/>
                    <a:pt x="11" y="9"/>
                    <a:pt x="10" y="9"/>
                  </a:cubicBezTo>
                  <a:cubicBezTo>
                    <a:pt x="8" y="7"/>
                    <a:pt x="6" y="6"/>
                    <a:pt x="5" y="5"/>
                  </a:cubicBezTo>
                  <a:cubicBezTo>
                    <a:pt x="2" y="2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230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9" name="Freeform 226"/>
            <p:cNvSpPr/>
            <p:nvPr/>
          </p:nvSpPr>
          <p:spPr bwMode="auto">
            <a:xfrm>
              <a:off x="3851275" y="2779713"/>
              <a:ext cx="90487" cy="65088"/>
            </a:xfrm>
            <a:custGeom>
              <a:avLst/>
              <a:gdLst>
                <a:gd name="T0" fmla="*/ 0 w 24"/>
                <a:gd name="T1" fmla="*/ 0 h 17"/>
                <a:gd name="T2" fmla="*/ 4 w 24"/>
                <a:gd name="T3" fmla="*/ 2 h 17"/>
                <a:gd name="T4" fmla="*/ 8 w 24"/>
                <a:gd name="T5" fmla="*/ 4 h 17"/>
                <a:gd name="T6" fmla="*/ 10 w 24"/>
                <a:gd name="T7" fmla="*/ 6 h 17"/>
                <a:gd name="T8" fmla="*/ 13 w 24"/>
                <a:gd name="T9" fmla="*/ 7 h 17"/>
                <a:gd name="T10" fmla="*/ 15 w 24"/>
                <a:gd name="T11" fmla="*/ 9 h 17"/>
                <a:gd name="T12" fmla="*/ 17 w 24"/>
                <a:gd name="T13" fmla="*/ 11 h 17"/>
                <a:gd name="T14" fmla="*/ 21 w 24"/>
                <a:gd name="T15" fmla="*/ 14 h 17"/>
                <a:gd name="T16" fmla="*/ 24 w 24"/>
                <a:gd name="T17" fmla="*/ 17 h 17"/>
                <a:gd name="T18" fmla="*/ 20 w 24"/>
                <a:gd name="T19" fmla="*/ 15 h 17"/>
                <a:gd name="T20" fmla="*/ 16 w 24"/>
                <a:gd name="T21" fmla="*/ 12 h 17"/>
                <a:gd name="T22" fmla="*/ 14 w 24"/>
                <a:gd name="T23" fmla="*/ 11 h 17"/>
                <a:gd name="T24" fmla="*/ 12 w 24"/>
                <a:gd name="T25" fmla="*/ 9 h 17"/>
                <a:gd name="T26" fmla="*/ 9 w 24"/>
                <a:gd name="T27" fmla="*/ 7 h 17"/>
                <a:gd name="T28" fmla="*/ 7 w 24"/>
                <a:gd name="T29" fmla="*/ 6 h 17"/>
                <a:gd name="T30" fmla="*/ 3 w 24"/>
                <a:gd name="T31" fmla="*/ 3 h 17"/>
                <a:gd name="T32" fmla="*/ 0 w 24"/>
                <a:gd name="T33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4" h="17">
                  <a:moveTo>
                    <a:pt x="0" y="0"/>
                  </a:moveTo>
                  <a:cubicBezTo>
                    <a:pt x="0" y="0"/>
                    <a:pt x="2" y="0"/>
                    <a:pt x="4" y="2"/>
                  </a:cubicBezTo>
                  <a:cubicBezTo>
                    <a:pt x="5" y="3"/>
                    <a:pt x="7" y="3"/>
                    <a:pt x="8" y="4"/>
                  </a:cubicBezTo>
                  <a:cubicBezTo>
                    <a:pt x="9" y="5"/>
                    <a:pt x="10" y="5"/>
                    <a:pt x="10" y="6"/>
                  </a:cubicBezTo>
                  <a:cubicBezTo>
                    <a:pt x="11" y="6"/>
                    <a:pt x="12" y="7"/>
                    <a:pt x="13" y="7"/>
                  </a:cubicBezTo>
                  <a:cubicBezTo>
                    <a:pt x="13" y="8"/>
                    <a:pt x="14" y="9"/>
                    <a:pt x="15" y="9"/>
                  </a:cubicBezTo>
                  <a:cubicBezTo>
                    <a:pt x="16" y="10"/>
                    <a:pt x="16" y="10"/>
                    <a:pt x="17" y="11"/>
                  </a:cubicBezTo>
                  <a:cubicBezTo>
                    <a:pt x="18" y="12"/>
                    <a:pt x="19" y="13"/>
                    <a:pt x="21" y="14"/>
                  </a:cubicBezTo>
                  <a:cubicBezTo>
                    <a:pt x="23" y="16"/>
                    <a:pt x="24" y="17"/>
                    <a:pt x="24" y="17"/>
                  </a:cubicBezTo>
                  <a:cubicBezTo>
                    <a:pt x="24" y="17"/>
                    <a:pt x="22" y="16"/>
                    <a:pt x="20" y="15"/>
                  </a:cubicBezTo>
                  <a:cubicBezTo>
                    <a:pt x="19" y="14"/>
                    <a:pt x="17" y="13"/>
                    <a:pt x="16" y="12"/>
                  </a:cubicBezTo>
                  <a:cubicBezTo>
                    <a:pt x="15" y="12"/>
                    <a:pt x="14" y="11"/>
                    <a:pt x="14" y="11"/>
                  </a:cubicBezTo>
                  <a:cubicBezTo>
                    <a:pt x="13" y="10"/>
                    <a:pt x="12" y="10"/>
                    <a:pt x="12" y="9"/>
                  </a:cubicBezTo>
                  <a:cubicBezTo>
                    <a:pt x="11" y="8"/>
                    <a:pt x="10" y="8"/>
                    <a:pt x="9" y="7"/>
                  </a:cubicBezTo>
                  <a:cubicBezTo>
                    <a:pt x="9" y="7"/>
                    <a:pt x="8" y="6"/>
                    <a:pt x="7" y="6"/>
                  </a:cubicBezTo>
                  <a:cubicBezTo>
                    <a:pt x="6" y="5"/>
                    <a:pt x="5" y="4"/>
                    <a:pt x="3" y="3"/>
                  </a:cubicBezTo>
                  <a:cubicBezTo>
                    <a:pt x="1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230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0" name="Freeform 227"/>
            <p:cNvSpPr/>
            <p:nvPr/>
          </p:nvSpPr>
          <p:spPr bwMode="auto">
            <a:xfrm>
              <a:off x="3825875" y="2708275"/>
              <a:ext cx="119062" cy="82550"/>
            </a:xfrm>
            <a:custGeom>
              <a:avLst/>
              <a:gdLst>
                <a:gd name="T0" fmla="*/ 0 w 32"/>
                <a:gd name="T1" fmla="*/ 0 h 22"/>
                <a:gd name="T2" fmla="*/ 6 w 32"/>
                <a:gd name="T3" fmla="*/ 2 h 22"/>
                <a:gd name="T4" fmla="*/ 12 w 32"/>
                <a:gd name="T5" fmla="*/ 5 h 22"/>
                <a:gd name="T6" fmla="*/ 15 w 32"/>
                <a:gd name="T7" fmla="*/ 6 h 22"/>
                <a:gd name="T8" fmla="*/ 18 w 32"/>
                <a:gd name="T9" fmla="*/ 8 h 22"/>
                <a:gd name="T10" fmla="*/ 21 w 32"/>
                <a:gd name="T11" fmla="*/ 10 h 22"/>
                <a:gd name="T12" fmla="*/ 24 w 32"/>
                <a:gd name="T13" fmla="*/ 12 h 22"/>
                <a:gd name="T14" fmla="*/ 26 w 32"/>
                <a:gd name="T15" fmla="*/ 15 h 22"/>
                <a:gd name="T16" fmla="*/ 29 w 32"/>
                <a:gd name="T17" fmla="*/ 17 h 22"/>
                <a:gd name="T18" fmla="*/ 29 w 32"/>
                <a:gd name="T19" fmla="*/ 18 h 22"/>
                <a:gd name="T20" fmla="*/ 30 w 32"/>
                <a:gd name="T21" fmla="*/ 19 h 22"/>
                <a:gd name="T22" fmla="*/ 31 w 32"/>
                <a:gd name="T23" fmla="*/ 20 h 22"/>
                <a:gd name="T24" fmla="*/ 32 w 32"/>
                <a:gd name="T25" fmla="*/ 22 h 22"/>
                <a:gd name="T26" fmla="*/ 31 w 32"/>
                <a:gd name="T27" fmla="*/ 21 h 22"/>
                <a:gd name="T28" fmla="*/ 30 w 32"/>
                <a:gd name="T29" fmla="*/ 19 h 22"/>
                <a:gd name="T30" fmla="*/ 28 w 32"/>
                <a:gd name="T31" fmla="*/ 18 h 22"/>
                <a:gd name="T32" fmla="*/ 26 w 32"/>
                <a:gd name="T33" fmla="*/ 16 h 22"/>
                <a:gd name="T34" fmla="*/ 23 w 32"/>
                <a:gd name="T35" fmla="*/ 14 h 22"/>
                <a:gd name="T36" fmla="*/ 20 w 32"/>
                <a:gd name="T37" fmla="*/ 12 h 22"/>
                <a:gd name="T38" fmla="*/ 17 w 32"/>
                <a:gd name="T39" fmla="*/ 10 h 22"/>
                <a:gd name="T40" fmla="*/ 11 w 32"/>
                <a:gd name="T41" fmla="*/ 6 h 22"/>
                <a:gd name="T42" fmla="*/ 6 w 32"/>
                <a:gd name="T43" fmla="*/ 3 h 22"/>
                <a:gd name="T44" fmla="*/ 2 w 32"/>
                <a:gd name="T45" fmla="*/ 1 h 22"/>
                <a:gd name="T46" fmla="*/ 0 w 32"/>
                <a:gd name="T47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2" h="22">
                  <a:moveTo>
                    <a:pt x="0" y="0"/>
                  </a:moveTo>
                  <a:cubicBezTo>
                    <a:pt x="0" y="0"/>
                    <a:pt x="3" y="1"/>
                    <a:pt x="6" y="2"/>
                  </a:cubicBezTo>
                  <a:cubicBezTo>
                    <a:pt x="8" y="3"/>
                    <a:pt x="10" y="4"/>
                    <a:pt x="12" y="5"/>
                  </a:cubicBezTo>
                  <a:cubicBezTo>
                    <a:pt x="13" y="5"/>
                    <a:pt x="14" y="6"/>
                    <a:pt x="15" y="6"/>
                  </a:cubicBezTo>
                  <a:cubicBezTo>
                    <a:pt x="16" y="7"/>
                    <a:pt x="17" y="7"/>
                    <a:pt x="18" y="8"/>
                  </a:cubicBezTo>
                  <a:cubicBezTo>
                    <a:pt x="19" y="9"/>
                    <a:pt x="20" y="9"/>
                    <a:pt x="21" y="10"/>
                  </a:cubicBezTo>
                  <a:cubicBezTo>
                    <a:pt x="22" y="11"/>
                    <a:pt x="23" y="12"/>
                    <a:pt x="24" y="12"/>
                  </a:cubicBezTo>
                  <a:cubicBezTo>
                    <a:pt x="25" y="13"/>
                    <a:pt x="26" y="14"/>
                    <a:pt x="26" y="15"/>
                  </a:cubicBezTo>
                  <a:cubicBezTo>
                    <a:pt x="27" y="15"/>
                    <a:pt x="28" y="16"/>
                    <a:pt x="29" y="17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30" y="19"/>
                    <a:pt x="30" y="19"/>
                    <a:pt x="30" y="19"/>
                  </a:cubicBezTo>
                  <a:cubicBezTo>
                    <a:pt x="31" y="19"/>
                    <a:pt x="31" y="20"/>
                    <a:pt x="31" y="20"/>
                  </a:cubicBezTo>
                  <a:cubicBezTo>
                    <a:pt x="32" y="21"/>
                    <a:pt x="32" y="22"/>
                    <a:pt x="32" y="22"/>
                  </a:cubicBezTo>
                  <a:cubicBezTo>
                    <a:pt x="32" y="22"/>
                    <a:pt x="32" y="21"/>
                    <a:pt x="31" y="21"/>
                  </a:cubicBezTo>
                  <a:cubicBezTo>
                    <a:pt x="31" y="20"/>
                    <a:pt x="30" y="20"/>
                    <a:pt x="30" y="19"/>
                  </a:cubicBezTo>
                  <a:cubicBezTo>
                    <a:pt x="29" y="19"/>
                    <a:pt x="29" y="18"/>
                    <a:pt x="28" y="18"/>
                  </a:cubicBezTo>
                  <a:cubicBezTo>
                    <a:pt x="27" y="17"/>
                    <a:pt x="26" y="16"/>
                    <a:pt x="26" y="16"/>
                  </a:cubicBezTo>
                  <a:cubicBezTo>
                    <a:pt x="25" y="15"/>
                    <a:pt x="24" y="14"/>
                    <a:pt x="23" y="14"/>
                  </a:cubicBezTo>
                  <a:cubicBezTo>
                    <a:pt x="22" y="13"/>
                    <a:pt x="21" y="12"/>
                    <a:pt x="20" y="12"/>
                  </a:cubicBezTo>
                  <a:cubicBezTo>
                    <a:pt x="19" y="11"/>
                    <a:pt x="18" y="10"/>
                    <a:pt x="17" y="10"/>
                  </a:cubicBezTo>
                  <a:cubicBezTo>
                    <a:pt x="15" y="9"/>
                    <a:pt x="13" y="7"/>
                    <a:pt x="11" y="6"/>
                  </a:cubicBezTo>
                  <a:cubicBezTo>
                    <a:pt x="9" y="5"/>
                    <a:pt x="7" y="4"/>
                    <a:pt x="6" y="3"/>
                  </a:cubicBezTo>
                  <a:cubicBezTo>
                    <a:pt x="4" y="2"/>
                    <a:pt x="3" y="2"/>
                    <a:pt x="2" y="1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230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1" name="Freeform 228"/>
            <p:cNvSpPr/>
            <p:nvPr/>
          </p:nvSpPr>
          <p:spPr bwMode="auto">
            <a:xfrm>
              <a:off x="3760788" y="2641600"/>
              <a:ext cx="136525" cy="63500"/>
            </a:xfrm>
            <a:custGeom>
              <a:avLst/>
              <a:gdLst>
                <a:gd name="T0" fmla="*/ 0 w 36"/>
                <a:gd name="T1" fmla="*/ 0 h 17"/>
                <a:gd name="T2" fmla="*/ 0 w 36"/>
                <a:gd name="T3" fmla="*/ 0 h 17"/>
                <a:gd name="T4" fmla="*/ 2 w 36"/>
                <a:gd name="T5" fmla="*/ 0 h 17"/>
                <a:gd name="T6" fmla="*/ 6 w 36"/>
                <a:gd name="T7" fmla="*/ 1 h 17"/>
                <a:gd name="T8" fmla="*/ 9 w 36"/>
                <a:gd name="T9" fmla="*/ 1 h 17"/>
                <a:gd name="T10" fmla="*/ 12 w 36"/>
                <a:gd name="T11" fmla="*/ 3 h 17"/>
                <a:gd name="T12" fmla="*/ 16 w 36"/>
                <a:gd name="T13" fmla="*/ 4 h 17"/>
                <a:gd name="T14" fmla="*/ 19 w 36"/>
                <a:gd name="T15" fmla="*/ 6 h 17"/>
                <a:gd name="T16" fmla="*/ 22 w 36"/>
                <a:gd name="T17" fmla="*/ 7 h 17"/>
                <a:gd name="T18" fmla="*/ 25 w 36"/>
                <a:gd name="T19" fmla="*/ 9 h 17"/>
                <a:gd name="T20" fmla="*/ 28 w 36"/>
                <a:gd name="T21" fmla="*/ 11 h 17"/>
                <a:gd name="T22" fmla="*/ 31 w 36"/>
                <a:gd name="T23" fmla="*/ 13 h 17"/>
                <a:gd name="T24" fmla="*/ 35 w 36"/>
                <a:gd name="T25" fmla="*/ 16 h 17"/>
                <a:gd name="T26" fmla="*/ 36 w 36"/>
                <a:gd name="T27" fmla="*/ 17 h 17"/>
                <a:gd name="T28" fmla="*/ 34 w 36"/>
                <a:gd name="T29" fmla="*/ 16 h 17"/>
                <a:gd name="T30" fmla="*/ 30 w 36"/>
                <a:gd name="T31" fmla="*/ 14 h 17"/>
                <a:gd name="T32" fmla="*/ 25 w 36"/>
                <a:gd name="T33" fmla="*/ 11 h 17"/>
                <a:gd name="T34" fmla="*/ 22 w 36"/>
                <a:gd name="T35" fmla="*/ 9 h 17"/>
                <a:gd name="T36" fmla="*/ 18 w 36"/>
                <a:gd name="T37" fmla="*/ 7 h 17"/>
                <a:gd name="T38" fmla="*/ 15 w 36"/>
                <a:gd name="T39" fmla="*/ 6 h 17"/>
                <a:gd name="T40" fmla="*/ 12 w 36"/>
                <a:gd name="T41" fmla="*/ 4 h 17"/>
                <a:gd name="T42" fmla="*/ 6 w 36"/>
                <a:gd name="T43" fmla="*/ 2 h 17"/>
                <a:gd name="T44" fmla="*/ 2 w 36"/>
                <a:gd name="T45" fmla="*/ 0 h 17"/>
                <a:gd name="T46" fmla="*/ 0 w 36"/>
                <a:gd name="T4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6" h="17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3" y="0"/>
                    <a:pt x="4" y="0"/>
                    <a:pt x="6" y="1"/>
                  </a:cubicBezTo>
                  <a:cubicBezTo>
                    <a:pt x="7" y="1"/>
                    <a:pt x="8" y="1"/>
                    <a:pt x="9" y="1"/>
                  </a:cubicBezTo>
                  <a:cubicBezTo>
                    <a:pt x="10" y="2"/>
                    <a:pt x="11" y="2"/>
                    <a:pt x="12" y="3"/>
                  </a:cubicBezTo>
                  <a:cubicBezTo>
                    <a:pt x="13" y="3"/>
                    <a:pt x="14" y="4"/>
                    <a:pt x="16" y="4"/>
                  </a:cubicBezTo>
                  <a:cubicBezTo>
                    <a:pt x="17" y="5"/>
                    <a:pt x="18" y="5"/>
                    <a:pt x="19" y="6"/>
                  </a:cubicBezTo>
                  <a:cubicBezTo>
                    <a:pt x="20" y="6"/>
                    <a:pt x="21" y="7"/>
                    <a:pt x="22" y="7"/>
                  </a:cubicBezTo>
                  <a:cubicBezTo>
                    <a:pt x="23" y="8"/>
                    <a:pt x="24" y="9"/>
                    <a:pt x="25" y="9"/>
                  </a:cubicBezTo>
                  <a:cubicBezTo>
                    <a:pt x="26" y="10"/>
                    <a:pt x="27" y="11"/>
                    <a:pt x="28" y="11"/>
                  </a:cubicBezTo>
                  <a:cubicBezTo>
                    <a:pt x="29" y="12"/>
                    <a:pt x="30" y="12"/>
                    <a:pt x="31" y="13"/>
                  </a:cubicBezTo>
                  <a:cubicBezTo>
                    <a:pt x="32" y="14"/>
                    <a:pt x="34" y="15"/>
                    <a:pt x="35" y="16"/>
                  </a:cubicBezTo>
                  <a:cubicBezTo>
                    <a:pt x="35" y="16"/>
                    <a:pt x="36" y="17"/>
                    <a:pt x="36" y="17"/>
                  </a:cubicBezTo>
                  <a:cubicBezTo>
                    <a:pt x="36" y="17"/>
                    <a:pt x="35" y="16"/>
                    <a:pt x="34" y="16"/>
                  </a:cubicBezTo>
                  <a:cubicBezTo>
                    <a:pt x="33" y="15"/>
                    <a:pt x="32" y="15"/>
                    <a:pt x="30" y="14"/>
                  </a:cubicBezTo>
                  <a:cubicBezTo>
                    <a:pt x="29" y="13"/>
                    <a:pt x="27" y="12"/>
                    <a:pt x="25" y="11"/>
                  </a:cubicBezTo>
                  <a:cubicBezTo>
                    <a:pt x="24" y="10"/>
                    <a:pt x="23" y="10"/>
                    <a:pt x="22" y="9"/>
                  </a:cubicBezTo>
                  <a:cubicBezTo>
                    <a:pt x="20" y="9"/>
                    <a:pt x="19" y="8"/>
                    <a:pt x="18" y="7"/>
                  </a:cubicBezTo>
                  <a:cubicBezTo>
                    <a:pt x="17" y="7"/>
                    <a:pt x="16" y="6"/>
                    <a:pt x="15" y="6"/>
                  </a:cubicBezTo>
                  <a:cubicBezTo>
                    <a:pt x="14" y="5"/>
                    <a:pt x="13" y="5"/>
                    <a:pt x="12" y="4"/>
                  </a:cubicBezTo>
                  <a:cubicBezTo>
                    <a:pt x="10" y="3"/>
                    <a:pt x="8" y="2"/>
                    <a:pt x="6" y="2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1" y="0"/>
                    <a:pt x="0" y="0"/>
                    <a:pt x="0" y="0"/>
                  </a:cubicBezTo>
                </a:path>
              </a:pathLst>
            </a:custGeom>
            <a:solidFill>
              <a:srgbClr val="3230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2" name="Freeform 229"/>
            <p:cNvSpPr/>
            <p:nvPr/>
          </p:nvSpPr>
          <p:spPr bwMode="auto">
            <a:xfrm>
              <a:off x="3787775" y="2520950"/>
              <a:ext cx="57150" cy="25400"/>
            </a:xfrm>
            <a:custGeom>
              <a:avLst/>
              <a:gdLst>
                <a:gd name="T0" fmla="*/ 0 w 15"/>
                <a:gd name="T1" fmla="*/ 7 h 7"/>
                <a:gd name="T2" fmla="*/ 2 w 15"/>
                <a:gd name="T3" fmla="*/ 5 h 7"/>
                <a:gd name="T4" fmla="*/ 5 w 15"/>
                <a:gd name="T5" fmla="*/ 4 h 7"/>
                <a:gd name="T6" fmla="*/ 7 w 15"/>
                <a:gd name="T7" fmla="*/ 2 h 7"/>
                <a:gd name="T8" fmla="*/ 10 w 15"/>
                <a:gd name="T9" fmla="*/ 1 h 7"/>
                <a:gd name="T10" fmla="*/ 13 w 15"/>
                <a:gd name="T11" fmla="*/ 0 h 7"/>
                <a:gd name="T12" fmla="*/ 15 w 15"/>
                <a:gd name="T13" fmla="*/ 0 h 7"/>
                <a:gd name="T14" fmla="*/ 13 w 15"/>
                <a:gd name="T15" fmla="*/ 1 h 7"/>
                <a:gd name="T16" fmla="*/ 11 w 15"/>
                <a:gd name="T17" fmla="*/ 3 h 7"/>
                <a:gd name="T18" fmla="*/ 8 w 15"/>
                <a:gd name="T19" fmla="*/ 4 h 7"/>
                <a:gd name="T20" fmla="*/ 5 w 15"/>
                <a:gd name="T21" fmla="*/ 5 h 7"/>
                <a:gd name="T22" fmla="*/ 3 w 15"/>
                <a:gd name="T23" fmla="*/ 6 h 7"/>
                <a:gd name="T24" fmla="*/ 0 w 15"/>
                <a:gd name="T25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5" h="7">
                  <a:moveTo>
                    <a:pt x="0" y="7"/>
                  </a:moveTo>
                  <a:cubicBezTo>
                    <a:pt x="0" y="7"/>
                    <a:pt x="1" y="6"/>
                    <a:pt x="2" y="5"/>
                  </a:cubicBezTo>
                  <a:cubicBezTo>
                    <a:pt x="3" y="5"/>
                    <a:pt x="4" y="4"/>
                    <a:pt x="5" y="4"/>
                  </a:cubicBezTo>
                  <a:cubicBezTo>
                    <a:pt x="6" y="3"/>
                    <a:pt x="6" y="3"/>
                    <a:pt x="7" y="2"/>
                  </a:cubicBezTo>
                  <a:cubicBezTo>
                    <a:pt x="8" y="2"/>
                    <a:pt x="9" y="1"/>
                    <a:pt x="10" y="1"/>
                  </a:cubicBezTo>
                  <a:cubicBezTo>
                    <a:pt x="11" y="1"/>
                    <a:pt x="12" y="0"/>
                    <a:pt x="13" y="0"/>
                  </a:cubicBezTo>
                  <a:cubicBezTo>
                    <a:pt x="14" y="0"/>
                    <a:pt x="15" y="0"/>
                    <a:pt x="15" y="0"/>
                  </a:cubicBezTo>
                  <a:cubicBezTo>
                    <a:pt x="15" y="0"/>
                    <a:pt x="14" y="0"/>
                    <a:pt x="13" y="1"/>
                  </a:cubicBezTo>
                  <a:cubicBezTo>
                    <a:pt x="13" y="2"/>
                    <a:pt x="12" y="2"/>
                    <a:pt x="11" y="3"/>
                  </a:cubicBezTo>
                  <a:cubicBezTo>
                    <a:pt x="10" y="3"/>
                    <a:pt x="9" y="3"/>
                    <a:pt x="8" y="4"/>
                  </a:cubicBezTo>
                  <a:cubicBezTo>
                    <a:pt x="7" y="4"/>
                    <a:pt x="6" y="5"/>
                    <a:pt x="5" y="5"/>
                  </a:cubicBezTo>
                  <a:cubicBezTo>
                    <a:pt x="5" y="5"/>
                    <a:pt x="4" y="6"/>
                    <a:pt x="3" y="6"/>
                  </a:cubicBezTo>
                  <a:cubicBezTo>
                    <a:pt x="1" y="6"/>
                    <a:pt x="0" y="7"/>
                    <a:pt x="0" y="7"/>
                  </a:cubicBezTo>
                  <a:close/>
                </a:path>
              </a:pathLst>
            </a:custGeom>
            <a:solidFill>
              <a:srgbClr val="3230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3" name="Freeform 230"/>
            <p:cNvSpPr/>
            <p:nvPr/>
          </p:nvSpPr>
          <p:spPr bwMode="auto">
            <a:xfrm>
              <a:off x="3760788" y="2457450"/>
              <a:ext cx="95250" cy="36513"/>
            </a:xfrm>
            <a:custGeom>
              <a:avLst/>
              <a:gdLst>
                <a:gd name="T0" fmla="*/ 0 w 25"/>
                <a:gd name="T1" fmla="*/ 10 h 10"/>
                <a:gd name="T2" fmla="*/ 4 w 25"/>
                <a:gd name="T3" fmla="*/ 8 h 10"/>
                <a:gd name="T4" fmla="*/ 7 w 25"/>
                <a:gd name="T5" fmla="*/ 6 h 10"/>
                <a:gd name="T6" fmla="*/ 10 w 25"/>
                <a:gd name="T7" fmla="*/ 5 h 10"/>
                <a:gd name="T8" fmla="*/ 12 w 25"/>
                <a:gd name="T9" fmla="*/ 4 h 10"/>
                <a:gd name="T10" fmla="*/ 14 w 25"/>
                <a:gd name="T11" fmla="*/ 3 h 10"/>
                <a:gd name="T12" fmla="*/ 17 w 25"/>
                <a:gd name="T13" fmla="*/ 2 h 10"/>
                <a:gd name="T14" fmla="*/ 21 w 25"/>
                <a:gd name="T15" fmla="*/ 1 h 10"/>
                <a:gd name="T16" fmla="*/ 25 w 25"/>
                <a:gd name="T17" fmla="*/ 0 h 10"/>
                <a:gd name="T18" fmla="*/ 21 w 25"/>
                <a:gd name="T19" fmla="*/ 2 h 10"/>
                <a:gd name="T20" fmla="*/ 17 w 25"/>
                <a:gd name="T21" fmla="*/ 4 h 10"/>
                <a:gd name="T22" fmla="*/ 15 w 25"/>
                <a:gd name="T23" fmla="*/ 5 h 10"/>
                <a:gd name="T24" fmla="*/ 13 w 25"/>
                <a:gd name="T25" fmla="*/ 6 h 10"/>
                <a:gd name="T26" fmla="*/ 10 w 25"/>
                <a:gd name="T27" fmla="*/ 7 h 10"/>
                <a:gd name="T28" fmla="*/ 8 w 25"/>
                <a:gd name="T29" fmla="*/ 7 h 10"/>
                <a:gd name="T30" fmla="*/ 4 w 25"/>
                <a:gd name="T31" fmla="*/ 9 h 10"/>
                <a:gd name="T32" fmla="*/ 0 w 25"/>
                <a:gd name="T33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5" h="10">
                  <a:moveTo>
                    <a:pt x="0" y="10"/>
                  </a:moveTo>
                  <a:cubicBezTo>
                    <a:pt x="0" y="10"/>
                    <a:pt x="1" y="9"/>
                    <a:pt x="4" y="8"/>
                  </a:cubicBezTo>
                  <a:cubicBezTo>
                    <a:pt x="5" y="7"/>
                    <a:pt x="6" y="7"/>
                    <a:pt x="7" y="6"/>
                  </a:cubicBezTo>
                  <a:cubicBezTo>
                    <a:pt x="8" y="6"/>
                    <a:pt x="9" y="5"/>
                    <a:pt x="10" y="5"/>
                  </a:cubicBezTo>
                  <a:cubicBezTo>
                    <a:pt x="10" y="4"/>
                    <a:pt x="11" y="4"/>
                    <a:pt x="12" y="4"/>
                  </a:cubicBezTo>
                  <a:cubicBezTo>
                    <a:pt x="13" y="3"/>
                    <a:pt x="14" y="3"/>
                    <a:pt x="14" y="3"/>
                  </a:cubicBezTo>
                  <a:cubicBezTo>
                    <a:pt x="15" y="2"/>
                    <a:pt x="16" y="2"/>
                    <a:pt x="17" y="2"/>
                  </a:cubicBezTo>
                  <a:cubicBezTo>
                    <a:pt x="18" y="1"/>
                    <a:pt x="20" y="1"/>
                    <a:pt x="21" y="1"/>
                  </a:cubicBezTo>
                  <a:cubicBezTo>
                    <a:pt x="24" y="0"/>
                    <a:pt x="25" y="0"/>
                    <a:pt x="25" y="0"/>
                  </a:cubicBezTo>
                  <a:cubicBezTo>
                    <a:pt x="25" y="0"/>
                    <a:pt x="24" y="1"/>
                    <a:pt x="21" y="2"/>
                  </a:cubicBezTo>
                  <a:cubicBezTo>
                    <a:pt x="20" y="2"/>
                    <a:pt x="19" y="3"/>
                    <a:pt x="17" y="4"/>
                  </a:cubicBezTo>
                  <a:cubicBezTo>
                    <a:pt x="17" y="4"/>
                    <a:pt x="16" y="4"/>
                    <a:pt x="15" y="5"/>
                  </a:cubicBezTo>
                  <a:cubicBezTo>
                    <a:pt x="14" y="5"/>
                    <a:pt x="14" y="5"/>
                    <a:pt x="13" y="6"/>
                  </a:cubicBezTo>
                  <a:cubicBezTo>
                    <a:pt x="12" y="6"/>
                    <a:pt x="11" y="6"/>
                    <a:pt x="10" y="7"/>
                  </a:cubicBezTo>
                  <a:cubicBezTo>
                    <a:pt x="10" y="7"/>
                    <a:pt x="9" y="7"/>
                    <a:pt x="8" y="7"/>
                  </a:cubicBezTo>
                  <a:cubicBezTo>
                    <a:pt x="7" y="8"/>
                    <a:pt x="5" y="9"/>
                    <a:pt x="4" y="9"/>
                  </a:cubicBezTo>
                  <a:cubicBezTo>
                    <a:pt x="2" y="10"/>
                    <a:pt x="0" y="10"/>
                    <a:pt x="0" y="10"/>
                  </a:cubicBezTo>
                  <a:close/>
                </a:path>
              </a:pathLst>
            </a:custGeom>
            <a:solidFill>
              <a:srgbClr val="3230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4" name="Freeform 231"/>
            <p:cNvSpPr/>
            <p:nvPr/>
          </p:nvSpPr>
          <p:spPr bwMode="auto">
            <a:xfrm>
              <a:off x="3724275" y="2397125"/>
              <a:ext cx="107950" cy="41275"/>
            </a:xfrm>
            <a:custGeom>
              <a:avLst/>
              <a:gdLst>
                <a:gd name="T0" fmla="*/ 0 w 29"/>
                <a:gd name="T1" fmla="*/ 11 h 11"/>
                <a:gd name="T2" fmla="*/ 1 w 29"/>
                <a:gd name="T3" fmla="*/ 10 h 11"/>
                <a:gd name="T4" fmla="*/ 3 w 29"/>
                <a:gd name="T5" fmla="*/ 9 h 11"/>
                <a:gd name="T6" fmla="*/ 4 w 29"/>
                <a:gd name="T7" fmla="*/ 7 h 11"/>
                <a:gd name="T8" fmla="*/ 8 w 29"/>
                <a:gd name="T9" fmla="*/ 5 h 11"/>
                <a:gd name="T10" fmla="*/ 11 w 29"/>
                <a:gd name="T11" fmla="*/ 4 h 11"/>
                <a:gd name="T12" fmla="*/ 14 w 29"/>
                <a:gd name="T13" fmla="*/ 2 h 11"/>
                <a:gd name="T14" fmla="*/ 17 w 29"/>
                <a:gd name="T15" fmla="*/ 1 h 11"/>
                <a:gd name="T16" fmla="*/ 19 w 29"/>
                <a:gd name="T17" fmla="*/ 1 h 11"/>
                <a:gd name="T18" fmla="*/ 24 w 29"/>
                <a:gd name="T19" fmla="*/ 0 h 11"/>
                <a:gd name="T20" fmla="*/ 26 w 29"/>
                <a:gd name="T21" fmla="*/ 0 h 11"/>
                <a:gd name="T22" fmla="*/ 28 w 29"/>
                <a:gd name="T23" fmla="*/ 0 h 11"/>
                <a:gd name="T24" fmla="*/ 29 w 29"/>
                <a:gd name="T25" fmla="*/ 0 h 11"/>
                <a:gd name="T26" fmla="*/ 25 w 29"/>
                <a:gd name="T27" fmla="*/ 1 h 11"/>
                <a:gd name="T28" fmla="*/ 22 w 29"/>
                <a:gd name="T29" fmla="*/ 2 h 11"/>
                <a:gd name="T30" fmla="*/ 20 w 29"/>
                <a:gd name="T31" fmla="*/ 2 h 11"/>
                <a:gd name="T32" fmla="*/ 17 w 29"/>
                <a:gd name="T33" fmla="*/ 3 h 11"/>
                <a:gd name="T34" fmla="*/ 14 w 29"/>
                <a:gd name="T35" fmla="*/ 4 h 11"/>
                <a:gd name="T36" fmla="*/ 12 w 29"/>
                <a:gd name="T37" fmla="*/ 5 h 11"/>
                <a:gd name="T38" fmla="*/ 9 w 29"/>
                <a:gd name="T39" fmla="*/ 6 h 11"/>
                <a:gd name="T40" fmla="*/ 7 w 29"/>
                <a:gd name="T41" fmla="*/ 7 h 11"/>
                <a:gd name="T42" fmla="*/ 5 w 29"/>
                <a:gd name="T43" fmla="*/ 8 h 11"/>
                <a:gd name="T44" fmla="*/ 0 w 29"/>
                <a:gd name="T45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8" h="11">
                  <a:moveTo>
                    <a:pt x="0" y="11"/>
                  </a:moveTo>
                  <a:cubicBezTo>
                    <a:pt x="0" y="11"/>
                    <a:pt x="1" y="10"/>
                    <a:pt x="1" y="10"/>
                  </a:cubicBezTo>
                  <a:cubicBezTo>
                    <a:pt x="2" y="9"/>
                    <a:pt x="2" y="9"/>
                    <a:pt x="3" y="9"/>
                  </a:cubicBezTo>
                  <a:cubicBezTo>
                    <a:pt x="3" y="8"/>
                    <a:pt x="4" y="8"/>
                    <a:pt x="4" y="7"/>
                  </a:cubicBezTo>
                  <a:cubicBezTo>
                    <a:pt x="5" y="7"/>
                    <a:pt x="7" y="6"/>
                    <a:pt x="8" y="5"/>
                  </a:cubicBezTo>
                  <a:cubicBezTo>
                    <a:pt x="9" y="4"/>
                    <a:pt x="10" y="4"/>
                    <a:pt x="11" y="4"/>
                  </a:cubicBezTo>
                  <a:cubicBezTo>
                    <a:pt x="12" y="3"/>
                    <a:pt x="13" y="3"/>
                    <a:pt x="14" y="2"/>
                  </a:cubicBezTo>
                  <a:cubicBezTo>
                    <a:pt x="15" y="2"/>
                    <a:pt x="16" y="2"/>
                    <a:pt x="17" y="1"/>
                  </a:cubicBezTo>
                  <a:cubicBezTo>
                    <a:pt x="17" y="1"/>
                    <a:pt x="18" y="1"/>
                    <a:pt x="19" y="1"/>
                  </a:cubicBezTo>
                  <a:cubicBezTo>
                    <a:pt x="21" y="0"/>
                    <a:pt x="23" y="0"/>
                    <a:pt x="24" y="0"/>
                  </a:cubicBezTo>
                  <a:cubicBezTo>
                    <a:pt x="25" y="0"/>
                    <a:pt x="26" y="0"/>
                    <a:pt x="26" y="0"/>
                  </a:cubicBezTo>
                  <a:cubicBezTo>
                    <a:pt x="27" y="0"/>
                    <a:pt x="27" y="0"/>
                    <a:pt x="28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7" y="0"/>
                    <a:pt x="25" y="1"/>
                  </a:cubicBezTo>
                  <a:cubicBezTo>
                    <a:pt x="24" y="1"/>
                    <a:pt x="23" y="2"/>
                    <a:pt x="22" y="2"/>
                  </a:cubicBezTo>
                  <a:cubicBezTo>
                    <a:pt x="21" y="2"/>
                    <a:pt x="21" y="2"/>
                    <a:pt x="20" y="2"/>
                  </a:cubicBezTo>
                  <a:cubicBezTo>
                    <a:pt x="19" y="3"/>
                    <a:pt x="18" y="3"/>
                    <a:pt x="17" y="3"/>
                  </a:cubicBezTo>
                  <a:cubicBezTo>
                    <a:pt x="16" y="4"/>
                    <a:pt x="15" y="4"/>
                    <a:pt x="14" y="4"/>
                  </a:cubicBezTo>
                  <a:cubicBezTo>
                    <a:pt x="14" y="5"/>
                    <a:pt x="13" y="5"/>
                    <a:pt x="12" y="5"/>
                  </a:cubicBezTo>
                  <a:cubicBezTo>
                    <a:pt x="11" y="6"/>
                    <a:pt x="10" y="6"/>
                    <a:pt x="9" y="6"/>
                  </a:cubicBezTo>
                  <a:cubicBezTo>
                    <a:pt x="8" y="7"/>
                    <a:pt x="8" y="7"/>
                    <a:pt x="7" y="7"/>
                  </a:cubicBezTo>
                  <a:cubicBezTo>
                    <a:pt x="6" y="8"/>
                    <a:pt x="5" y="8"/>
                    <a:pt x="5" y="8"/>
                  </a:cubicBezTo>
                  <a:cubicBezTo>
                    <a:pt x="2" y="10"/>
                    <a:pt x="0" y="11"/>
                    <a:pt x="0" y="11"/>
                  </a:cubicBezTo>
                  <a:close/>
                </a:path>
              </a:pathLst>
            </a:custGeom>
            <a:solidFill>
              <a:srgbClr val="3230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5" name="Freeform 232"/>
            <p:cNvSpPr/>
            <p:nvPr/>
          </p:nvSpPr>
          <p:spPr bwMode="auto">
            <a:xfrm>
              <a:off x="3716338" y="2298700"/>
              <a:ext cx="93662" cy="87313"/>
            </a:xfrm>
            <a:custGeom>
              <a:avLst/>
              <a:gdLst>
                <a:gd name="T0" fmla="*/ 0 w 25"/>
                <a:gd name="T1" fmla="*/ 23 h 23"/>
                <a:gd name="T2" fmla="*/ 1 w 25"/>
                <a:gd name="T3" fmla="*/ 21 h 23"/>
                <a:gd name="T4" fmla="*/ 2 w 25"/>
                <a:gd name="T5" fmla="*/ 20 h 23"/>
                <a:gd name="T6" fmla="*/ 3 w 25"/>
                <a:gd name="T7" fmla="*/ 18 h 23"/>
                <a:gd name="T8" fmla="*/ 7 w 25"/>
                <a:gd name="T9" fmla="*/ 14 h 23"/>
                <a:gd name="T10" fmla="*/ 9 w 25"/>
                <a:gd name="T11" fmla="*/ 12 h 23"/>
                <a:gd name="T12" fmla="*/ 11 w 25"/>
                <a:gd name="T13" fmla="*/ 10 h 23"/>
                <a:gd name="T14" fmla="*/ 14 w 25"/>
                <a:gd name="T15" fmla="*/ 8 h 23"/>
                <a:gd name="T16" fmla="*/ 16 w 25"/>
                <a:gd name="T17" fmla="*/ 6 h 23"/>
                <a:gd name="T18" fmla="*/ 21 w 25"/>
                <a:gd name="T19" fmla="*/ 3 h 23"/>
                <a:gd name="T20" fmla="*/ 25 w 25"/>
                <a:gd name="T21" fmla="*/ 0 h 23"/>
                <a:gd name="T22" fmla="*/ 21 w 25"/>
                <a:gd name="T23" fmla="*/ 4 h 23"/>
                <a:gd name="T24" fmla="*/ 17 w 25"/>
                <a:gd name="T25" fmla="*/ 7 h 23"/>
                <a:gd name="T26" fmla="*/ 12 w 25"/>
                <a:gd name="T27" fmla="*/ 11 h 23"/>
                <a:gd name="T28" fmla="*/ 8 w 25"/>
                <a:gd name="T29" fmla="*/ 15 h 23"/>
                <a:gd name="T30" fmla="*/ 6 w 25"/>
                <a:gd name="T31" fmla="*/ 17 h 23"/>
                <a:gd name="T32" fmla="*/ 4 w 25"/>
                <a:gd name="T33" fmla="*/ 19 h 23"/>
                <a:gd name="T34" fmla="*/ 1 w 25"/>
                <a:gd name="T35" fmla="*/ 22 h 23"/>
                <a:gd name="T36" fmla="*/ 0 w 25"/>
                <a:gd name="T37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5" h="23">
                  <a:moveTo>
                    <a:pt x="0" y="23"/>
                  </a:moveTo>
                  <a:cubicBezTo>
                    <a:pt x="0" y="23"/>
                    <a:pt x="1" y="22"/>
                    <a:pt x="1" y="21"/>
                  </a:cubicBezTo>
                  <a:cubicBezTo>
                    <a:pt x="1" y="21"/>
                    <a:pt x="2" y="20"/>
                    <a:pt x="2" y="20"/>
                  </a:cubicBezTo>
                  <a:cubicBezTo>
                    <a:pt x="2" y="19"/>
                    <a:pt x="3" y="19"/>
                    <a:pt x="3" y="18"/>
                  </a:cubicBezTo>
                  <a:cubicBezTo>
                    <a:pt x="4" y="17"/>
                    <a:pt x="5" y="15"/>
                    <a:pt x="7" y="14"/>
                  </a:cubicBezTo>
                  <a:cubicBezTo>
                    <a:pt x="7" y="13"/>
                    <a:pt x="8" y="12"/>
                    <a:pt x="9" y="12"/>
                  </a:cubicBezTo>
                  <a:cubicBezTo>
                    <a:pt x="10" y="11"/>
                    <a:pt x="10" y="10"/>
                    <a:pt x="11" y="10"/>
                  </a:cubicBezTo>
                  <a:cubicBezTo>
                    <a:pt x="12" y="9"/>
                    <a:pt x="13" y="8"/>
                    <a:pt x="14" y="8"/>
                  </a:cubicBezTo>
                  <a:cubicBezTo>
                    <a:pt x="15" y="7"/>
                    <a:pt x="15" y="6"/>
                    <a:pt x="16" y="6"/>
                  </a:cubicBezTo>
                  <a:cubicBezTo>
                    <a:pt x="18" y="5"/>
                    <a:pt x="19" y="4"/>
                    <a:pt x="21" y="3"/>
                  </a:cubicBezTo>
                  <a:cubicBezTo>
                    <a:pt x="24" y="1"/>
                    <a:pt x="25" y="0"/>
                    <a:pt x="25" y="0"/>
                  </a:cubicBezTo>
                  <a:cubicBezTo>
                    <a:pt x="25" y="0"/>
                    <a:pt x="24" y="2"/>
                    <a:pt x="21" y="4"/>
                  </a:cubicBezTo>
                  <a:cubicBezTo>
                    <a:pt x="20" y="5"/>
                    <a:pt x="19" y="6"/>
                    <a:pt x="17" y="7"/>
                  </a:cubicBezTo>
                  <a:cubicBezTo>
                    <a:pt x="16" y="8"/>
                    <a:pt x="14" y="10"/>
                    <a:pt x="12" y="11"/>
                  </a:cubicBezTo>
                  <a:cubicBezTo>
                    <a:pt x="11" y="12"/>
                    <a:pt x="9" y="14"/>
                    <a:pt x="8" y="15"/>
                  </a:cubicBezTo>
                  <a:cubicBezTo>
                    <a:pt x="7" y="16"/>
                    <a:pt x="6" y="16"/>
                    <a:pt x="6" y="17"/>
                  </a:cubicBezTo>
                  <a:cubicBezTo>
                    <a:pt x="5" y="18"/>
                    <a:pt x="5" y="18"/>
                    <a:pt x="4" y="19"/>
                  </a:cubicBezTo>
                  <a:cubicBezTo>
                    <a:pt x="3" y="20"/>
                    <a:pt x="2" y="21"/>
                    <a:pt x="1" y="22"/>
                  </a:cubicBezTo>
                  <a:cubicBezTo>
                    <a:pt x="1" y="22"/>
                    <a:pt x="0" y="23"/>
                    <a:pt x="0" y="23"/>
                  </a:cubicBezTo>
                  <a:close/>
                </a:path>
              </a:pathLst>
            </a:custGeom>
            <a:solidFill>
              <a:srgbClr val="3230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6" name="Freeform 233"/>
            <p:cNvSpPr/>
            <p:nvPr/>
          </p:nvSpPr>
          <p:spPr bwMode="auto">
            <a:xfrm>
              <a:off x="3694113" y="2224088"/>
              <a:ext cx="96837" cy="107950"/>
            </a:xfrm>
            <a:custGeom>
              <a:avLst/>
              <a:gdLst>
                <a:gd name="T0" fmla="*/ 0 w 26"/>
                <a:gd name="T1" fmla="*/ 29 h 29"/>
                <a:gd name="T2" fmla="*/ 3 w 26"/>
                <a:gd name="T3" fmla="*/ 24 h 29"/>
                <a:gd name="T4" fmla="*/ 7 w 26"/>
                <a:gd name="T5" fmla="*/ 19 h 29"/>
                <a:gd name="T6" fmla="*/ 9 w 26"/>
                <a:gd name="T7" fmla="*/ 16 h 29"/>
                <a:gd name="T8" fmla="*/ 11 w 26"/>
                <a:gd name="T9" fmla="*/ 13 h 29"/>
                <a:gd name="T10" fmla="*/ 14 w 26"/>
                <a:gd name="T11" fmla="*/ 11 h 29"/>
                <a:gd name="T12" fmla="*/ 16 w 26"/>
                <a:gd name="T13" fmla="*/ 8 h 29"/>
                <a:gd name="T14" fmla="*/ 21 w 26"/>
                <a:gd name="T15" fmla="*/ 4 h 29"/>
                <a:gd name="T16" fmla="*/ 26 w 26"/>
                <a:gd name="T17" fmla="*/ 0 h 29"/>
                <a:gd name="T18" fmla="*/ 24 w 26"/>
                <a:gd name="T19" fmla="*/ 2 h 29"/>
                <a:gd name="T20" fmla="*/ 22 w 26"/>
                <a:gd name="T21" fmla="*/ 5 h 29"/>
                <a:gd name="T22" fmla="*/ 18 w 26"/>
                <a:gd name="T23" fmla="*/ 9 h 29"/>
                <a:gd name="T24" fmla="*/ 13 w 26"/>
                <a:gd name="T25" fmla="*/ 15 h 29"/>
                <a:gd name="T26" fmla="*/ 8 w 26"/>
                <a:gd name="T27" fmla="*/ 20 h 29"/>
                <a:gd name="T28" fmla="*/ 4 w 26"/>
                <a:gd name="T29" fmla="*/ 24 h 29"/>
                <a:gd name="T30" fmla="*/ 1 w 26"/>
                <a:gd name="T31" fmla="*/ 28 h 29"/>
                <a:gd name="T32" fmla="*/ 0 w 26"/>
                <a:gd name="T33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6" h="28">
                  <a:moveTo>
                    <a:pt x="0" y="29"/>
                  </a:moveTo>
                  <a:cubicBezTo>
                    <a:pt x="0" y="29"/>
                    <a:pt x="1" y="27"/>
                    <a:pt x="3" y="24"/>
                  </a:cubicBezTo>
                  <a:cubicBezTo>
                    <a:pt x="4" y="22"/>
                    <a:pt x="6" y="20"/>
                    <a:pt x="7" y="19"/>
                  </a:cubicBezTo>
                  <a:cubicBezTo>
                    <a:pt x="8" y="18"/>
                    <a:pt x="8" y="17"/>
                    <a:pt x="9" y="16"/>
                  </a:cubicBezTo>
                  <a:cubicBezTo>
                    <a:pt x="10" y="15"/>
                    <a:pt x="11" y="14"/>
                    <a:pt x="11" y="13"/>
                  </a:cubicBezTo>
                  <a:cubicBezTo>
                    <a:pt x="12" y="12"/>
                    <a:pt x="13" y="11"/>
                    <a:pt x="14" y="11"/>
                  </a:cubicBezTo>
                  <a:cubicBezTo>
                    <a:pt x="15" y="10"/>
                    <a:pt x="16" y="9"/>
                    <a:pt x="16" y="8"/>
                  </a:cubicBezTo>
                  <a:cubicBezTo>
                    <a:pt x="18" y="7"/>
                    <a:pt x="19" y="5"/>
                    <a:pt x="21" y="4"/>
                  </a:cubicBezTo>
                  <a:cubicBezTo>
                    <a:pt x="24" y="2"/>
                    <a:pt x="26" y="0"/>
                    <a:pt x="26" y="0"/>
                  </a:cubicBezTo>
                  <a:cubicBezTo>
                    <a:pt x="26" y="0"/>
                    <a:pt x="25" y="1"/>
                    <a:pt x="24" y="2"/>
                  </a:cubicBezTo>
                  <a:cubicBezTo>
                    <a:pt x="24" y="2"/>
                    <a:pt x="23" y="3"/>
                    <a:pt x="22" y="5"/>
                  </a:cubicBezTo>
                  <a:cubicBezTo>
                    <a:pt x="20" y="6"/>
                    <a:pt x="19" y="8"/>
                    <a:pt x="18" y="9"/>
                  </a:cubicBezTo>
                  <a:cubicBezTo>
                    <a:pt x="16" y="11"/>
                    <a:pt x="14" y="13"/>
                    <a:pt x="13" y="15"/>
                  </a:cubicBezTo>
                  <a:cubicBezTo>
                    <a:pt x="11" y="16"/>
                    <a:pt x="10" y="18"/>
                    <a:pt x="8" y="20"/>
                  </a:cubicBezTo>
                  <a:cubicBezTo>
                    <a:pt x="7" y="21"/>
                    <a:pt x="5" y="23"/>
                    <a:pt x="4" y="24"/>
                  </a:cubicBezTo>
                  <a:cubicBezTo>
                    <a:pt x="3" y="26"/>
                    <a:pt x="2" y="27"/>
                    <a:pt x="1" y="28"/>
                  </a:cubicBezTo>
                  <a:cubicBezTo>
                    <a:pt x="0" y="28"/>
                    <a:pt x="0" y="29"/>
                    <a:pt x="0" y="29"/>
                  </a:cubicBezTo>
                  <a:close/>
                </a:path>
              </a:pathLst>
            </a:custGeom>
            <a:solidFill>
              <a:srgbClr val="3230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7" name="Freeform 234"/>
            <p:cNvSpPr/>
            <p:nvPr/>
          </p:nvSpPr>
          <p:spPr bwMode="auto">
            <a:xfrm>
              <a:off x="3671888" y="2136775"/>
              <a:ext cx="93662" cy="150813"/>
            </a:xfrm>
            <a:custGeom>
              <a:avLst/>
              <a:gdLst>
                <a:gd name="T0" fmla="*/ 0 w 25"/>
                <a:gd name="T1" fmla="*/ 40 h 40"/>
                <a:gd name="T2" fmla="*/ 0 w 25"/>
                <a:gd name="T3" fmla="*/ 38 h 40"/>
                <a:gd name="T4" fmla="*/ 1 w 25"/>
                <a:gd name="T5" fmla="*/ 36 h 40"/>
                <a:gd name="T6" fmla="*/ 2 w 25"/>
                <a:gd name="T7" fmla="*/ 33 h 40"/>
                <a:gd name="T8" fmla="*/ 6 w 25"/>
                <a:gd name="T9" fmla="*/ 26 h 40"/>
                <a:gd name="T10" fmla="*/ 8 w 25"/>
                <a:gd name="T11" fmla="*/ 22 h 40"/>
                <a:gd name="T12" fmla="*/ 10 w 25"/>
                <a:gd name="T13" fmla="*/ 19 h 40"/>
                <a:gd name="T14" fmla="*/ 13 w 25"/>
                <a:gd name="T15" fmla="*/ 15 h 40"/>
                <a:gd name="T16" fmla="*/ 15 w 25"/>
                <a:gd name="T17" fmla="*/ 11 h 40"/>
                <a:gd name="T18" fmla="*/ 20 w 25"/>
                <a:gd name="T19" fmla="*/ 5 h 40"/>
                <a:gd name="T20" fmla="*/ 22 w 25"/>
                <a:gd name="T21" fmla="*/ 3 h 40"/>
                <a:gd name="T22" fmla="*/ 24 w 25"/>
                <a:gd name="T23" fmla="*/ 2 h 40"/>
                <a:gd name="T24" fmla="*/ 25 w 25"/>
                <a:gd name="T25" fmla="*/ 0 h 40"/>
                <a:gd name="T26" fmla="*/ 21 w 25"/>
                <a:gd name="T27" fmla="*/ 6 h 40"/>
                <a:gd name="T28" fmla="*/ 19 w 25"/>
                <a:gd name="T29" fmla="*/ 9 h 40"/>
                <a:gd name="T30" fmla="*/ 17 w 25"/>
                <a:gd name="T31" fmla="*/ 12 h 40"/>
                <a:gd name="T32" fmla="*/ 12 w 25"/>
                <a:gd name="T33" fmla="*/ 20 h 40"/>
                <a:gd name="T34" fmla="*/ 7 w 25"/>
                <a:gd name="T35" fmla="*/ 27 h 40"/>
                <a:gd name="T36" fmla="*/ 5 w 25"/>
                <a:gd name="T37" fmla="*/ 31 h 40"/>
                <a:gd name="T38" fmla="*/ 3 w 25"/>
                <a:gd name="T39" fmla="*/ 34 h 40"/>
                <a:gd name="T40" fmla="*/ 0 w 25"/>
                <a:gd name="T41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40">
                  <a:moveTo>
                    <a:pt x="0" y="40"/>
                  </a:moveTo>
                  <a:cubicBezTo>
                    <a:pt x="0" y="40"/>
                    <a:pt x="0" y="40"/>
                    <a:pt x="0" y="38"/>
                  </a:cubicBezTo>
                  <a:cubicBezTo>
                    <a:pt x="1" y="38"/>
                    <a:pt x="1" y="37"/>
                    <a:pt x="1" y="36"/>
                  </a:cubicBezTo>
                  <a:cubicBezTo>
                    <a:pt x="2" y="35"/>
                    <a:pt x="2" y="34"/>
                    <a:pt x="2" y="33"/>
                  </a:cubicBezTo>
                  <a:cubicBezTo>
                    <a:pt x="3" y="31"/>
                    <a:pt x="4" y="29"/>
                    <a:pt x="6" y="26"/>
                  </a:cubicBezTo>
                  <a:cubicBezTo>
                    <a:pt x="6" y="25"/>
                    <a:pt x="7" y="24"/>
                    <a:pt x="8" y="22"/>
                  </a:cubicBezTo>
                  <a:cubicBezTo>
                    <a:pt x="9" y="21"/>
                    <a:pt x="9" y="20"/>
                    <a:pt x="10" y="19"/>
                  </a:cubicBezTo>
                  <a:cubicBezTo>
                    <a:pt x="11" y="17"/>
                    <a:pt x="12" y="16"/>
                    <a:pt x="13" y="15"/>
                  </a:cubicBezTo>
                  <a:cubicBezTo>
                    <a:pt x="14" y="14"/>
                    <a:pt x="14" y="12"/>
                    <a:pt x="15" y="11"/>
                  </a:cubicBezTo>
                  <a:cubicBezTo>
                    <a:pt x="17" y="9"/>
                    <a:pt x="19" y="7"/>
                    <a:pt x="20" y="5"/>
                  </a:cubicBezTo>
                  <a:cubicBezTo>
                    <a:pt x="21" y="5"/>
                    <a:pt x="22" y="4"/>
                    <a:pt x="22" y="3"/>
                  </a:cubicBezTo>
                  <a:cubicBezTo>
                    <a:pt x="23" y="3"/>
                    <a:pt x="23" y="2"/>
                    <a:pt x="24" y="2"/>
                  </a:cubicBezTo>
                  <a:cubicBezTo>
                    <a:pt x="25" y="1"/>
                    <a:pt x="25" y="0"/>
                    <a:pt x="25" y="0"/>
                  </a:cubicBezTo>
                  <a:cubicBezTo>
                    <a:pt x="25" y="0"/>
                    <a:pt x="24" y="3"/>
                    <a:pt x="21" y="6"/>
                  </a:cubicBezTo>
                  <a:cubicBezTo>
                    <a:pt x="20" y="7"/>
                    <a:pt x="20" y="8"/>
                    <a:pt x="19" y="9"/>
                  </a:cubicBezTo>
                  <a:cubicBezTo>
                    <a:pt x="18" y="10"/>
                    <a:pt x="17" y="11"/>
                    <a:pt x="17" y="12"/>
                  </a:cubicBezTo>
                  <a:cubicBezTo>
                    <a:pt x="15" y="15"/>
                    <a:pt x="13" y="17"/>
                    <a:pt x="12" y="20"/>
                  </a:cubicBezTo>
                  <a:cubicBezTo>
                    <a:pt x="10" y="22"/>
                    <a:pt x="9" y="25"/>
                    <a:pt x="7" y="27"/>
                  </a:cubicBezTo>
                  <a:cubicBezTo>
                    <a:pt x="6" y="28"/>
                    <a:pt x="6" y="29"/>
                    <a:pt x="5" y="31"/>
                  </a:cubicBezTo>
                  <a:cubicBezTo>
                    <a:pt x="4" y="32"/>
                    <a:pt x="4" y="33"/>
                    <a:pt x="3" y="34"/>
                  </a:cubicBezTo>
                  <a:cubicBezTo>
                    <a:pt x="1" y="38"/>
                    <a:pt x="0" y="40"/>
                    <a:pt x="0" y="40"/>
                  </a:cubicBezTo>
                  <a:close/>
                </a:path>
              </a:pathLst>
            </a:custGeom>
            <a:solidFill>
              <a:srgbClr val="3230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8" name="Freeform 235"/>
            <p:cNvSpPr/>
            <p:nvPr/>
          </p:nvSpPr>
          <p:spPr bwMode="auto">
            <a:xfrm>
              <a:off x="3641725" y="2073275"/>
              <a:ext cx="115887" cy="173038"/>
            </a:xfrm>
            <a:custGeom>
              <a:avLst/>
              <a:gdLst>
                <a:gd name="T0" fmla="*/ 0 w 31"/>
                <a:gd name="T1" fmla="*/ 46 h 46"/>
                <a:gd name="T2" fmla="*/ 0 w 31"/>
                <a:gd name="T3" fmla="*/ 44 h 46"/>
                <a:gd name="T4" fmla="*/ 1 w 31"/>
                <a:gd name="T5" fmla="*/ 41 h 46"/>
                <a:gd name="T6" fmla="*/ 3 w 31"/>
                <a:gd name="T7" fmla="*/ 38 h 46"/>
                <a:gd name="T8" fmla="*/ 5 w 31"/>
                <a:gd name="T9" fmla="*/ 34 h 46"/>
                <a:gd name="T10" fmla="*/ 7 w 31"/>
                <a:gd name="T11" fmla="*/ 30 h 46"/>
                <a:gd name="T12" fmla="*/ 9 w 31"/>
                <a:gd name="T13" fmla="*/ 25 h 46"/>
                <a:gd name="T14" fmla="*/ 12 w 31"/>
                <a:gd name="T15" fmla="*/ 21 h 46"/>
                <a:gd name="T16" fmla="*/ 15 w 31"/>
                <a:gd name="T17" fmla="*/ 17 h 46"/>
                <a:gd name="T18" fmla="*/ 18 w 31"/>
                <a:gd name="T19" fmla="*/ 13 h 46"/>
                <a:gd name="T20" fmla="*/ 21 w 31"/>
                <a:gd name="T21" fmla="*/ 9 h 46"/>
                <a:gd name="T22" fmla="*/ 24 w 31"/>
                <a:gd name="T23" fmla="*/ 6 h 46"/>
                <a:gd name="T24" fmla="*/ 27 w 31"/>
                <a:gd name="T25" fmla="*/ 4 h 46"/>
                <a:gd name="T26" fmla="*/ 29 w 31"/>
                <a:gd name="T27" fmla="*/ 2 h 46"/>
                <a:gd name="T28" fmla="*/ 31 w 31"/>
                <a:gd name="T29" fmla="*/ 0 h 46"/>
                <a:gd name="T30" fmla="*/ 29 w 31"/>
                <a:gd name="T31" fmla="*/ 2 h 46"/>
                <a:gd name="T32" fmla="*/ 25 w 31"/>
                <a:gd name="T33" fmla="*/ 7 h 46"/>
                <a:gd name="T34" fmla="*/ 22 w 31"/>
                <a:gd name="T35" fmla="*/ 10 h 46"/>
                <a:gd name="T36" fmla="*/ 20 w 31"/>
                <a:gd name="T37" fmla="*/ 14 h 46"/>
                <a:gd name="T38" fmla="*/ 17 w 31"/>
                <a:gd name="T39" fmla="*/ 18 h 46"/>
                <a:gd name="T40" fmla="*/ 14 w 31"/>
                <a:gd name="T41" fmla="*/ 22 h 46"/>
                <a:gd name="T42" fmla="*/ 11 w 31"/>
                <a:gd name="T43" fmla="*/ 26 h 46"/>
                <a:gd name="T44" fmla="*/ 8 w 31"/>
                <a:gd name="T45" fmla="*/ 31 h 46"/>
                <a:gd name="T46" fmla="*/ 6 w 31"/>
                <a:gd name="T47" fmla="*/ 35 h 46"/>
                <a:gd name="T48" fmla="*/ 4 w 31"/>
                <a:gd name="T49" fmla="*/ 38 h 46"/>
                <a:gd name="T50" fmla="*/ 1 w 31"/>
                <a:gd name="T51" fmla="*/ 44 h 46"/>
                <a:gd name="T52" fmla="*/ 0 w 31"/>
                <a:gd name="T53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1" h="46">
                  <a:moveTo>
                    <a:pt x="0" y="46"/>
                  </a:moveTo>
                  <a:cubicBezTo>
                    <a:pt x="0" y="46"/>
                    <a:pt x="0" y="45"/>
                    <a:pt x="0" y="44"/>
                  </a:cubicBezTo>
                  <a:cubicBezTo>
                    <a:pt x="1" y="43"/>
                    <a:pt x="1" y="42"/>
                    <a:pt x="1" y="41"/>
                  </a:cubicBezTo>
                  <a:cubicBezTo>
                    <a:pt x="2" y="40"/>
                    <a:pt x="2" y="39"/>
                    <a:pt x="3" y="38"/>
                  </a:cubicBezTo>
                  <a:cubicBezTo>
                    <a:pt x="3" y="37"/>
                    <a:pt x="4" y="35"/>
                    <a:pt x="5" y="34"/>
                  </a:cubicBezTo>
                  <a:cubicBezTo>
                    <a:pt x="5" y="33"/>
                    <a:pt x="6" y="31"/>
                    <a:pt x="7" y="30"/>
                  </a:cubicBezTo>
                  <a:cubicBezTo>
                    <a:pt x="8" y="28"/>
                    <a:pt x="8" y="27"/>
                    <a:pt x="9" y="25"/>
                  </a:cubicBezTo>
                  <a:cubicBezTo>
                    <a:pt x="10" y="24"/>
                    <a:pt x="11" y="22"/>
                    <a:pt x="12" y="21"/>
                  </a:cubicBezTo>
                  <a:cubicBezTo>
                    <a:pt x="13" y="19"/>
                    <a:pt x="14" y="18"/>
                    <a:pt x="15" y="17"/>
                  </a:cubicBezTo>
                  <a:cubicBezTo>
                    <a:pt x="16" y="15"/>
                    <a:pt x="17" y="14"/>
                    <a:pt x="18" y="13"/>
                  </a:cubicBezTo>
                  <a:cubicBezTo>
                    <a:pt x="19" y="11"/>
                    <a:pt x="20" y="10"/>
                    <a:pt x="21" y="9"/>
                  </a:cubicBezTo>
                  <a:cubicBezTo>
                    <a:pt x="22" y="8"/>
                    <a:pt x="23" y="7"/>
                    <a:pt x="24" y="6"/>
                  </a:cubicBezTo>
                  <a:cubicBezTo>
                    <a:pt x="25" y="5"/>
                    <a:pt x="26" y="4"/>
                    <a:pt x="27" y="4"/>
                  </a:cubicBezTo>
                  <a:cubicBezTo>
                    <a:pt x="28" y="3"/>
                    <a:pt x="28" y="2"/>
                    <a:pt x="29" y="2"/>
                  </a:cubicBezTo>
                  <a:cubicBezTo>
                    <a:pt x="30" y="1"/>
                    <a:pt x="31" y="0"/>
                    <a:pt x="31" y="0"/>
                  </a:cubicBezTo>
                  <a:cubicBezTo>
                    <a:pt x="31" y="0"/>
                    <a:pt x="30" y="1"/>
                    <a:pt x="29" y="2"/>
                  </a:cubicBezTo>
                  <a:cubicBezTo>
                    <a:pt x="28" y="3"/>
                    <a:pt x="27" y="5"/>
                    <a:pt x="25" y="7"/>
                  </a:cubicBezTo>
                  <a:cubicBezTo>
                    <a:pt x="24" y="8"/>
                    <a:pt x="23" y="9"/>
                    <a:pt x="22" y="10"/>
                  </a:cubicBezTo>
                  <a:cubicBezTo>
                    <a:pt x="21" y="11"/>
                    <a:pt x="21" y="13"/>
                    <a:pt x="20" y="14"/>
                  </a:cubicBezTo>
                  <a:cubicBezTo>
                    <a:pt x="19" y="15"/>
                    <a:pt x="18" y="16"/>
                    <a:pt x="17" y="18"/>
                  </a:cubicBezTo>
                  <a:cubicBezTo>
                    <a:pt x="16" y="19"/>
                    <a:pt x="15" y="21"/>
                    <a:pt x="14" y="22"/>
                  </a:cubicBezTo>
                  <a:cubicBezTo>
                    <a:pt x="13" y="24"/>
                    <a:pt x="12" y="25"/>
                    <a:pt x="11" y="26"/>
                  </a:cubicBezTo>
                  <a:cubicBezTo>
                    <a:pt x="10" y="28"/>
                    <a:pt x="9" y="29"/>
                    <a:pt x="8" y="31"/>
                  </a:cubicBezTo>
                  <a:cubicBezTo>
                    <a:pt x="7" y="32"/>
                    <a:pt x="6" y="33"/>
                    <a:pt x="6" y="35"/>
                  </a:cubicBezTo>
                  <a:cubicBezTo>
                    <a:pt x="5" y="36"/>
                    <a:pt x="4" y="37"/>
                    <a:pt x="4" y="38"/>
                  </a:cubicBezTo>
                  <a:cubicBezTo>
                    <a:pt x="2" y="41"/>
                    <a:pt x="1" y="43"/>
                    <a:pt x="1" y="44"/>
                  </a:cubicBezTo>
                  <a:cubicBezTo>
                    <a:pt x="0" y="45"/>
                    <a:pt x="0" y="46"/>
                    <a:pt x="0" y="46"/>
                  </a:cubicBezTo>
                  <a:close/>
                </a:path>
              </a:pathLst>
            </a:custGeom>
            <a:solidFill>
              <a:srgbClr val="3230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9" name="Freeform 236"/>
            <p:cNvSpPr/>
            <p:nvPr/>
          </p:nvSpPr>
          <p:spPr bwMode="auto">
            <a:xfrm>
              <a:off x="3543300" y="2130425"/>
              <a:ext cx="128587" cy="160338"/>
            </a:xfrm>
            <a:custGeom>
              <a:avLst/>
              <a:gdLst>
                <a:gd name="T0" fmla="*/ 0 w 34"/>
                <a:gd name="T1" fmla="*/ 43 h 43"/>
                <a:gd name="T2" fmla="*/ 1 w 34"/>
                <a:gd name="T3" fmla="*/ 41 h 43"/>
                <a:gd name="T4" fmla="*/ 2 w 34"/>
                <a:gd name="T5" fmla="*/ 38 h 43"/>
                <a:gd name="T6" fmla="*/ 4 w 34"/>
                <a:gd name="T7" fmla="*/ 35 h 43"/>
                <a:gd name="T8" fmla="*/ 9 w 34"/>
                <a:gd name="T9" fmla="*/ 28 h 43"/>
                <a:gd name="T10" fmla="*/ 11 w 34"/>
                <a:gd name="T11" fmla="*/ 23 h 43"/>
                <a:gd name="T12" fmla="*/ 15 w 34"/>
                <a:gd name="T13" fmla="*/ 19 h 43"/>
                <a:gd name="T14" fmla="*/ 18 w 34"/>
                <a:gd name="T15" fmla="*/ 15 h 43"/>
                <a:gd name="T16" fmla="*/ 21 w 34"/>
                <a:gd name="T17" fmla="*/ 12 h 43"/>
                <a:gd name="T18" fmla="*/ 27 w 34"/>
                <a:gd name="T19" fmla="*/ 5 h 43"/>
                <a:gd name="T20" fmla="*/ 30 w 34"/>
                <a:gd name="T21" fmla="*/ 3 h 43"/>
                <a:gd name="T22" fmla="*/ 32 w 34"/>
                <a:gd name="T23" fmla="*/ 1 h 43"/>
                <a:gd name="T24" fmla="*/ 34 w 34"/>
                <a:gd name="T25" fmla="*/ 0 h 43"/>
                <a:gd name="T26" fmla="*/ 28 w 34"/>
                <a:gd name="T27" fmla="*/ 6 h 43"/>
                <a:gd name="T28" fmla="*/ 25 w 34"/>
                <a:gd name="T29" fmla="*/ 9 h 43"/>
                <a:gd name="T30" fmla="*/ 22 w 34"/>
                <a:gd name="T31" fmla="*/ 13 h 43"/>
                <a:gd name="T32" fmla="*/ 19 w 34"/>
                <a:gd name="T33" fmla="*/ 17 h 43"/>
                <a:gd name="T34" fmla="*/ 16 w 34"/>
                <a:gd name="T35" fmla="*/ 21 h 43"/>
                <a:gd name="T36" fmla="*/ 13 w 34"/>
                <a:gd name="T37" fmla="*/ 25 h 43"/>
                <a:gd name="T38" fmla="*/ 10 w 34"/>
                <a:gd name="T39" fmla="*/ 29 h 43"/>
                <a:gd name="T40" fmla="*/ 7 w 34"/>
                <a:gd name="T41" fmla="*/ 32 h 43"/>
                <a:gd name="T42" fmla="*/ 5 w 34"/>
                <a:gd name="T43" fmla="*/ 36 h 43"/>
                <a:gd name="T44" fmla="*/ 0 w 34"/>
                <a:gd name="T45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4" h="43">
                  <a:moveTo>
                    <a:pt x="0" y="43"/>
                  </a:moveTo>
                  <a:cubicBezTo>
                    <a:pt x="0" y="43"/>
                    <a:pt x="0" y="42"/>
                    <a:pt x="1" y="41"/>
                  </a:cubicBezTo>
                  <a:cubicBezTo>
                    <a:pt x="1" y="40"/>
                    <a:pt x="2" y="39"/>
                    <a:pt x="2" y="38"/>
                  </a:cubicBezTo>
                  <a:cubicBezTo>
                    <a:pt x="3" y="37"/>
                    <a:pt x="3" y="36"/>
                    <a:pt x="4" y="35"/>
                  </a:cubicBezTo>
                  <a:cubicBezTo>
                    <a:pt x="5" y="33"/>
                    <a:pt x="7" y="30"/>
                    <a:pt x="9" y="28"/>
                  </a:cubicBezTo>
                  <a:cubicBezTo>
                    <a:pt x="10" y="26"/>
                    <a:pt x="10" y="25"/>
                    <a:pt x="11" y="23"/>
                  </a:cubicBezTo>
                  <a:cubicBezTo>
                    <a:pt x="12" y="22"/>
                    <a:pt x="14" y="21"/>
                    <a:pt x="15" y="19"/>
                  </a:cubicBezTo>
                  <a:cubicBezTo>
                    <a:pt x="16" y="18"/>
                    <a:pt x="17" y="17"/>
                    <a:pt x="18" y="15"/>
                  </a:cubicBezTo>
                  <a:cubicBezTo>
                    <a:pt x="19" y="14"/>
                    <a:pt x="20" y="13"/>
                    <a:pt x="21" y="12"/>
                  </a:cubicBezTo>
                  <a:cubicBezTo>
                    <a:pt x="23" y="9"/>
                    <a:pt x="25" y="7"/>
                    <a:pt x="27" y="5"/>
                  </a:cubicBezTo>
                  <a:cubicBezTo>
                    <a:pt x="28" y="5"/>
                    <a:pt x="29" y="4"/>
                    <a:pt x="30" y="3"/>
                  </a:cubicBezTo>
                  <a:cubicBezTo>
                    <a:pt x="31" y="2"/>
                    <a:pt x="31" y="2"/>
                    <a:pt x="32" y="1"/>
                  </a:cubicBezTo>
                  <a:cubicBezTo>
                    <a:pt x="33" y="0"/>
                    <a:pt x="34" y="0"/>
                    <a:pt x="34" y="0"/>
                  </a:cubicBezTo>
                  <a:cubicBezTo>
                    <a:pt x="34" y="0"/>
                    <a:pt x="32" y="2"/>
                    <a:pt x="28" y="6"/>
                  </a:cubicBezTo>
                  <a:cubicBezTo>
                    <a:pt x="27" y="7"/>
                    <a:pt x="26" y="8"/>
                    <a:pt x="25" y="9"/>
                  </a:cubicBezTo>
                  <a:cubicBezTo>
                    <a:pt x="24" y="10"/>
                    <a:pt x="23" y="12"/>
                    <a:pt x="22" y="13"/>
                  </a:cubicBezTo>
                  <a:cubicBezTo>
                    <a:pt x="21" y="14"/>
                    <a:pt x="20" y="15"/>
                    <a:pt x="19" y="17"/>
                  </a:cubicBezTo>
                  <a:cubicBezTo>
                    <a:pt x="18" y="18"/>
                    <a:pt x="17" y="19"/>
                    <a:pt x="16" y="21"/>
                  </a:cubicBezTo>
                  <a:cubicBezTo>
                    <a:pt x="15" y="22"/>
                    <a:pt x="14" y="23"/>
                    <a:pt x="13" y="25"/>
                  </a:cubicBezTo>
                  <a:cubicBezTo>
                    <a:pt x="12" y="26"/>
                    <a:pt x="11" y="27"/>
                    <a:pt x="10" y="29"/>
                  </a:cubicBezTo>
                  <a:cubicBezTo>
                    <a:pt x="9" y="30"/>
                    <a:pt x="8" y="31"/>
                    <a:pt x="7" y="32"/>
                  </a:cubicBezTo>
                  <a:cubicBezTo>
                    <a:pt x="6" y="34"/>
                    <a:pt x="6" y="35"/>
                    <a:pt x="5" y="36"/>
                  </a:cubicBezTo>
                  <a:cubicBezTo>
                    <a:pt x="2" y="40"/>
                    <a:pt x="0" y="43"/>
                    <a:pt x="0" y="43"/>
                  </a:cubicBezTo>
                  <a:close/>
                </a:path>
              </a:pathLst>
            </a:custGeom>
            <a:solidFill>
              <a:srgbClr val="3230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0" name="Freeform 237"/>
            <p:cNvSpPr/>
            <p:nvPr/>
          </p:nvSpPr>
          <p:spPr bwMode="auto">
            <a:xfrm>
              <a:off x="3479800" y="2543175"/>
              <a:ext cx="796925" cy="620713"/>
            </a:xfrm>
            <a:custGeom>
              <a:avLst/>
              <a:gdLst>
                <a:gd name="T0" fmla="*/ 188 w 212"/>
                <a:gd name="T1" fmla="*/ 56 h 165"/>
                <a:gd name="T2" fmla="*/ 181 w 212"/>
                <a:gd name="T3" fmla="*/ 65 h 165"/>
                <a:gd name="T4" fmla="*/ 178 w 212"/>
                <a:gd name="T5" fmla="*/ 67 h 165"/>
                <a:gd name="T6" fmla="*/ 180 w 212"/>
                <a:gd name="T7" fmla="*/ 71 h 165"/>
                <a:gd name="T8" fmla="*/ 177 w 212"/>
                <a:gd name="T9" fmla="*/ 78 h 165"/>
                <a:gd name="T10" fmla="*/ 180 w 212"/>
                <a:gd name="T11" fmla="*/ 88 h 165"/>
                <a:gd name="T12" fmla="*/ 180 w 212"/>
                <a:gd name="T13" fmla="*/ 98 h 165"/>
                <a:gd name="T14" fmla="*/ 171 w 212"/>
                <a:gd name="T15" fmla="*/ 106 h 165"/>
                <a:gd name="T16" fmla="*/ 172 w 212"/>
                <a:gd name="T17" fmla="*/ 111 h 165"/>
                <a:gd name="T18" fmla="*/ 170 w 212"/>
                <a:gd name="T19" fmla="*/ 115 h 165"/>
                <a:gd name="T20" fmla="*/ 177 w 212"/>
                <a:gd name="T21" fmla="*/ 132 h 165"/>
                <a:gd name="T22" fmla="*/ 190 w 212"/>
                <a:gd name="T23" fmla="*/ 141 h 165"/>
                <a:gd name="T24" fmla="*/ 202 w 212"/>
                <a:gd name="T25" fmla="*/ 144 h 165"/>
                <a:gd name="T26" fmla="*/ 211 w 212"/>
                <a:gd name="T27" fmla="*/ 151 h 165"/>
                <a:gd name="T28" fmla="*/ 206 w 212"/>
                <a:gd name="T29" fmla="*/ 161 h 165"/>
                <a:gd name="T30" fmla="*/ 187 w 212"/>
                <a:gd name="T31" fmla="*/ 161 h 165"/>
                <a:gd name="T32" fmla="*/ 178 w 212"/>
                <a:gd name="T33" fmla="*/ 149 h 165"/>
                <a:gd name="T34" fmla="*/ 164 w 212"/>
                <a:gd name="T35" fmla="*/ 140 h 165"/>
                <a:gd name="T36" fmla="*/ 160 w 212"/>
                <a:gd name="T37" fmla="*/ 140 h 165"/>
                <a:gd name="T38" fmla="*/ 156 w 212"/>
                <a:gd name="T39" fmla="*/ 145 h 165"/>
                <a:gd name="T40" fmla="*/ 147 w 212"/>
                <a:gd name="T41" fmla="*/ 148 h 165"/>
                <a:gd name="T42" fmla="*/ 136 w 212"/>
                <a:gd name="T43" fmla="*/ 149 h 165"/>
                <a:gd name="T44" fmla="*/ 118 w 212"/>
                <a:gd name="T45" fmla="*/ 163 h 165"/>
                <a:gd name="T46" fmla="*/ 109 w 212"/>
                <a:gd name="T47" fmla="*/ 156 h 165"/>
                <a:gd name="T48" fmla="*/ 99 w 212"/>
                <a:gd name="T49" fmla="*/ 150 h 165"/>
                <a:gd name="T50" fmla="*/ 95 w 212"/>
                <a:gd name="T51" fmla="*/ 151 h 165"/>
                <a:gd name="T52" fmla="*/ 79 w 212"/>
                <a:gd name="T53" fmla="*/ 146 h 165"/>
                <a:gd name="T54" fmla="*/ 62 w 212"/>
                <a:gd name="T55" fmla="*/ 127 h 165"/>
                <a:gd name="T56" fmla="*/ 20 w 212"/>
                <a:gd name="T57" fmla="*/ 78 h 165"/>
                <a:gd name="T58" fmla="*/ 12 w 212"/>
                <a:gd name="T59" fmla="*/ 71 h 165"/>
                <a:gd name="T60" fmla="*/ 4 w 212"/>
                <a:gd name="T61" fmla="*/ 64 h 165"/>
                <a:gd name="T62" fmla="*/ 0 w 212"/>
                <a:gd name="T63" fmla="*/ 52 h 165"/>
                <a:gd name="T64" fmla="*/ 0 w 212"/>
                <a:gd name="T65" fmla="*/ 51 h 165"/>
                <a:gd name="T66" fmla="*/ 7 w 212"/>
                <a:gd name="T67" fmla="*/ 38 h 165"/>
                <a:gd name="T68" fmla="*/ 12 w 212"/>
                <a:gd name="T69" fmla="*/ 35 h 165"/>
                <a:gd name="T70" fmla="*/ 13 w 212"/>
                <a:gd name="T71" fmla="*/ 35 h 165"/>
                <a:gd name="T72" fmla="*/ 16 w 212"/>
                <a:gd name="T73" fmla="*/ 33 h 165"/>
                <a:gd name="T74" fmla="*/ 16 w 212"/>
                <a:gd name="T75" fmla="*/ 33 h 165"/>
                <a:gd name="T76" fmla="*/ 19 w 212"/>
                <a:gd name="T77" fmla="*/ 31 h 165"/>
                <a:gd name="T78" fmla="*/ 21 w 212"/>
                <a:gd name="T79" fmla="*/ 30 h 165"/>
                <a:gd name="T80" fmla="*/ 23 w 212"/>
                <a:gd name="T81" fmla="*/ 29 h 165"/>
                <a:gd name="T82" fmla="*/ 25 w 212"/>
                <a:gd name="T83" fmla="*/ 28 h 165"/>
                <a:gd name="T84" fmla="*/ 28 w 212"/>
                <a:gd name="T85" fmla="*/ 27 h 165"/>
                <a:gd name="T86" fmla="*/ 37 w 212"/>
                <a:gd name="T87" fmla="*/ 22 h 165"/>
                <a:gd name="T88" fmla="*/ 103 w 212"/>
                <a:gd name="T89" fmla="*/ 3 h 165"/>
                <a:gd name="T90" fmla="*/ 130 w 212"/>
                <a:gd name="T91" fmla="*/ 2 h 165"/>
                <a:gd name="T92" fmla="*/ 140 w 212"/>
                <a:gd name="T93" fmla="*/ 5 h 165"/>
                <a:gd name="T94" fmla="*/ 150 w 212"/>
                <a:gd name="T95" fmla="*/ 10 h 165"/>
                <a:gd name="T96" fmla="*/ 173 w 212"/>
                <a:gd name="T97" fmla="*/ 29 h 165"/>
                <a:gd name="T98" fmla="*/ 176 w 212"/>
                <a:gd name="T99" fmla="*/ 35 h 165"/>
                <a:gd name="T100" fmla="*/ 176 w 212"/>
                <a:gd name="T101" fmla="*/ 46 h 165"/>
                <a:gd name="T102" fmla="*/ 181 w 212"/>
                <a:gd name="T103" fmla="*/ 48 h 165"/>
                <a:gd name="T104" fmla="*/ 188 w 212"/>
                <a:gd name="T105" fmla="*/ 56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11" h="165">
                  <a:moveTo>
                    <a:pt x="188" y="56"/>
                  </a:moveTo>
                  <a:cubicBezTo>
                    <a:pt x="188" y="59"/>
                    <a:pt x="185" y="63"/>
                    <a:pt x="181" y="65"/>
                  </a:cubicBezTo>
                  <a:cubicBezTo>
                    <a:pt x="180" y="66"/>
                    <a:pt x="179" y="66"/>
                    <a:pt x="178" y="67"/>
                  </a:cubicBezTo>
                  <a:cubicBezTo>
                    <a:pt x="178" y="68"/>
                    <a:pt x="179" y="69"/>
                    <a:pt x="180" y="71"/>
                  </a:cubicBezTo>
                  <a:cubicBezTo>
                    <a:pt x="181" y="73"/>
                    <a:pt x="178" y="76"/>
                    <a:pt x="177" y="78"/>
                  </a:cubicBezTo>
                  <a:cubicBezTo>
                    <a:pt x="176" y="82"/>
                    <a:pt x="178" y="85"/>
                    <a:pt x="180" y="88"/>
                  </a:cubicBezTo>
                  <a:cubicBezTo>
                    <a:pt x="182" y="91"/>
                    <a:pt x="183" y="95"/>
                    <a:pt x="180" y="98"/>
                  </a:cubicBezTo>
                  <a:cubicBezTo>
                    <a:pt x="177" y="101"/>
                    <a:pt x="172" y="103"/>
                    <a:pt x="171" y="106"/>
                  </a:cubicBezTo>
                  <a:cubicBezTo>
                    <a:pt x="171" y="108"/>
                    <a:pt x="172" y="109"/>
                    <a:pt x="172" y="111"/>
                  </a:cubicBezTo>
                  <a:cubicBezTo>
                    <a:pt x="172" y="112"/>
                    <a:pt x="171" y="114"/>
                    <a:pt x="170" y="115"/>
                  </a:cubicBezTo>
                  <a:cubicBezTo>
                    <a:pt x="166" y="122"/>
                    <a:pt x="172" y="128"/>
                    <a:pt x="177" y="132"/>
                  </a:cubicBezTo>
                  <a:cubicBezTo>
                    <a:pt x="180" y="136"/>
                    <a:pt x="184" y="139"/>
                    <a:pt x="190" y="141"/>
                  </a:cubicBezTo>
                  <a:cubicBezTo>
                    <a:pt x="194" y="142"/>
                    <a:pt x="198" y="142"/>
                    <a:pt x="202" y="144"/>
                  </a:cubicBezTo>
                  <a:cubicBezTo>
                    <a:pt x="207" y="145"/>
                    <a:pt x="210" y="148"/>
                    <a:pt x="211" y="151"/>
                  </a:cubicBezTo>
                  <a:cubicBezTo>
                    <a:pt x="212" y="154"/>
                    <a:pt x="210" y="159"/>
                    <a:pt x="206" y="161"/>
                  </a:cubicBezTo>
                  <a:cubicBezTo>
                    <a:pt x="200" y="165"/>
                    <a:pt x="192" y="164"/>
                    <a:pt x="187" y="161"/>
                  </a:cubicBezTo>
                  <a:cubicBezTo>
                    <a:pt x="183" y="158"/>
                    <a:pt x="181" y="153"/>
                    <a:pt x="178" y="149"/>
                  </a:cubicBezTo>
                  <a:cubicBezTo>
                    <a:pt x="175" y="144"/>
                    <a:pt x="171" y="140"/>
                    <a:pt x="164" y="140"/>
                  </a:cubicBezTo>
                  <a:cubicBezTo>
                    <a:pt x="163" y="140"/>
                    <a:pt x="161" y="140"/>
                    <a:pt x="160" y="140"/>
                  </a:cubicBezTo>
                  <a:cubicBezTo>
                    <a:pt x="158" y="141"/>
                    <a:pt x="158" y="143"/>
                    <a:pt x="156" y="145"/>
                  </a:cubicBezTo>
                  <a:cubicBezTo>
                    <a:pt x="154" y="147"/>
                    <a:pt x="150" y="148"/>
                    <a:pt x="147" y="148"/>
                  </a:cubicBezTo>
                  <a:cubicBezTo>
                    <a:pt x="143" y="148"/>
                    <a:pt x="139" y="147"/>
                    <a:pt x="136" y="149"/>
                  </a:cubicBezTo>
                  <a:cubicBezTo>
                    <a:pt x="128" y="152"/>
                    <a:pt x="126" y="162"/>
                    <a:pt x="118" y="163"/>
                  </a:cubicBezTo>
                  <a:cubicBezTo>
                    <a:pt x="113" y="163"/>
                    <a:pt x="111" y="160"/>
                    <a:pt x="109" y="156"/>
                  </a:cubicBezTo>
                  <a:cubicBezTo>
                    <a:pt x="107" y="153"/>
                    <a:pt x="104" y="149"/>
                    <a:pt x="99" y="150"/>
                  </a:cubicBezTo>
                  <a:cubicBezTo>
                    <a:pt x="98" y="150"/>
                    <a:pt x="96" y="151"/>
                    <a:pt x="95" y="151"/>
                  </a:cubicBezTo>
                  <a:cubicBezTo>
                    <a:pt x="88" y="153"/>
                    <a:pt x="83" y="149"/>
                    <a:pt x="79" y="146"/>
                  </a:cubicBezTo>
                  <a:cubicBezTo>
                    <a:pt x="73" y="140"/>
                    <a:pt x="67" y="133"/>
                    <a:pt x="62" y="127"/>
                  </a:cubicBezTo>
                  <a:cubicBezTo>
                    <a:pt x="49" y="110"/>
                    <a:pt x="36" y="93"/>
                    <a:pt x="20" y="78"/>
                  </a:cubicBezTo>
                  <a:cubicBezTo>
                    <a:pt x="18" y="76"/>
                    <a:pt x="15" y="74"/>
                    <a:pt x="12" y="71"/>
                  </a:cubicBezTo>
                  <a:cubicBezTo>
                    <a:pt x="9" y="69"/>
                    <a:pt x="6" y="67"/>
                    <a:pt x="4" y="64"/>
                  </a:cubicBezTo>
                  <a:cubicBezTo>
                    <a:pt x="2" y="60"/>
                    <a:pt x="1" y="56"/>
                    <a:pt x="0" y="52"/>
                  </a:cubicBezTo>
                  <a:cubicBezTo>
                    <a:pt x="0" y="52"/>
                    <a:pt x="0" y="51"/>
                    <a:pt x="0" y="51"/>
                  </a:cubicBezTo>
                  <a:cubicBezTo>
                    <a:pt x="0" y="46"/>
                    <a:pt x="1" y="42"/>
                    <a:pt x="7" y="38"/>
                  </a:cubicBezTo>
                  <a:cubicBezTo>
                    <a:pt x="9" y="37"/>
                    <a:pt x="10" y="36"/>
                    <a:pt x="12" y="35"/>
                  </a:cubicBezTo>
                  <a:cubicBezTo>
                    <a:pt x="12" y="35"/>
                    <a:pt x="12" y="35"/>
                    <a:pt x="13" y="35"/>
                  </a:cubicBezTo>
                  <a:cubicBezTo>
                    <a:pt x="14" y="34"/>
                    <a:pt x="15" y="34"/>
                    <a:pt x="16" y="33"/>
                  </a:cubicBezTo>
                  <a:cubicBezTo>
                    <a:pt x="16" y="33"/>
                    <a:pt x="16" y="33"/>
                    <a:pt x="16" y="33"/>
                  </a:cubicBezTo>
                  <a:cubicBezTo>
                    <a:pt x="17" y="32"/>
                    <a:pt x="18" y="32"/>
                    <a:pt x="19" y="31"/>
                  </a:cubicBezTo>
                  <a:cubicBezTo>
                    <a:pt x="20" y="31"/>
                    <a:pt x="20" y="30"/>
                    <a:pt x="21" y="30"/>
                  </a:cubicBezTo>
                  <a:cubicBezTo>
                    <a:pt x="22" y="30"/>
                    <a:pt x="23" y="29"/>
                    <a:pt x="23" y="29"/>
                  </a:cubicBezTo>
                  <a:cubicBezTo>
                    <a:pt x="24" y="29"/>
                    <a:pt x="25" y="28"/>
                    <a:pt x="25" y="28"/>
                  </a:cubicBezTo>
                  <a:cubicBezTo>
                    <a:pt x="26" y="27"/>
                    <a:pt x="27" y="27"/>
                    <a:pt x="28" y="27"/>
                  </a:cubicBezTo>
                  <a:cubicBezTo>
                    <a:pt x="31" y="25"/>
                    <a:pt x="34" y="24"/>
                    <a:pt x="37" y="22"/>
                  </a:cubicBezTo>
                  <a:cubicBezTo>
                    <a:pt x="58" y="13"/>
                    <a:pt x="81" y="6"/>
                    <a:pt x="103" y="3"/>
                  </a:cubicBezTo>
                  <a:cubicBezTo>
                    <a:pt x="112" y="1"/>
                    <a:pt x="121" y="0"/>
                    <a:pt x="130" y="2"/>
                  </a:cubicBezTo>
                  <a:cubicBezTo>
                    <a:pt x="133" y="2"/>
                    <a:pt x="137" y="3"/>
                    <a:pt x="140" y="5"/>
                  </a:cubicBezTo>
                  <a:cubicBezTo>
                    <a:pt x="144" y="6"/>
                    <a:pt x="147" y="8"/>
                    <a:pt x="150" y="10"/>
                  </a:cubicBezTo>
                  <a:cubicBezTo>
                    <a:pt x="159" y="16"/>
                    <a:pt x="167" y="22"/>
                    <a:pt x="173" y="29"/>
                  </a:cubicBezTo>
                  <a:cubicBezTo>
                    <a:pt x="174" y="31"/>
                    <a:pt x="176" y="33"/>
                    <a:pt x="176" y="35"/>
                  </a:cubicBezTo>
                  <a:cubicBezTo>
                    <a:pt x="176" y="39"/>
                    <a:pt x="173" y="44"/>
                    <a:pt x="176" y="46"/>
                  </a:cubicBezTo>
                  <a:cubicBezTo>
                    <a:pt x="177" y="47"/>
                    <a:pt x="179" y="47"/>
                    <a:pt x="181" y="48"/>
                  </a:cubicBezTo>
                  <a:cubicBezTo>
                    <a:pt x="185" y="49"/>
                    <a:pt x="188" y="52"/>
                    <a:pt x="188" y="56"/>
                  </a:cubicBezTo>
                </a:path>
              </a:pathLst>
            </a:custGeom>
            <a:solidFill>
              <a:srgbClr val="47C2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1" name="Freeform 238"/>
            <p:cNvSpPr/>
            <p:nvPr/>
          </p:nvSpPr>
          <p:spPr bwMode="auto">
            <a:xfrm>
              <a:off x="3479800" y="2674938"/>
              <a:ext cx="123825" cy="161925"/>
            </a:xfrm>
            <a:custGeom>
              <a:avLst/>
              <a:gdLst>
                <a:gd name="T0" fmla="*/ 24 w 33"/>
                <a:gd name="T1" fmla="*/ 16 h 43"/>
                <a:gd name="T2" fmla="*/ 32 w 33"/>
                <a:gd name="T3" fmla="*/ 20 h 43"/>
                <a:gd name="T4" fmla="*/ 28 w 33"/>
                <a:gd name="T5" fmla="*/ 21 h 43"/>
                <a:gd name="T6" fmla="*/ 26 w 33"/>
                <a:gd name="T7" fmla="*/ 21 h 43"/>
                <a:gd name="T8" fmla="*/ 24 w 33"/>
                <a:gd name="T9" fmla="*/ 25 h 43"/>
                <a:gd name="T10" fmla="*/ 28 w 33"/>
                <a:gd name="T11" fmla="*/ 29 h 43"/>
                <a:gd name="T12" fmla="*/ 31 w 33"/>
                <a:gd name="T13" fmla="*/ 33 h 43"/>
                <a:gd name="T14" fmla="*/ 24 w 33"/>
                <a:gd name="T15" fmla="*/ 31 h 43"/>
                <a:gd name="T16" fmla="*/ 16 w 33"/>
                <a:gd name="T17" fmla="*/ 32 h 43"/>
                <a:gd name="T18" fmla="*/ 21 w 33"/>
                <a:gd name="T19" fmla="*/ 40 h 43"/>
                <a:gd name="T20" fmla="*/ 21 w 33"/>
                <a:gd name="T21" fmla="*/ 42 h 43"/>
                <a:gd name="T22" fmla="*/ 20 w 33"/>
                <a:gd name="T23" fmla="*/ 43 h 43"/>
                <a:gd name="T24" fmla="*/ 12 w 33"/>
                <a:gd name="T25" fmla="*/ 36 h 43"/>
                <a:gd name="T26" fmla="*/ 4 w 33"/>
                <a:gd name="T27" fmla="*/ 29 h 43"/>
                <a:gd name="T28" fmla="*/ 0 w 33"/>
                <a:gd name="T29" fmla="*/ 17 h 43"/>
                <a:gd name="T30" fmla="*/ 0 w 33"/>
                <a:gd name="T31" fmla="*/ 16 h 43"/>
                <a:gd name="T32" fmla="*/ 7 w 33"/>
                <a:gd name="T33" fmla="*/ 3 h 43"/>
                <a:gd name="T34" fmla="*/ 12 w 33"/>
                <a:gd name="T35" fmla="*/ 0 h 43"/>
                <a:gd name="T36" fmla="*/ 13 w 33"/>
                <a:gd name="T37" fmla="*/ 0 h 43"/>
                <a:gd name="T38" fmla="*/ 14 w 33"/>
                <a:gd name="T39" fmla="*/ 1 h 43"/>
                <a:gd name="T40" fmla="*/ 15 w 33"/>
                <a:gd name="T41" fmla="*/ 2 h 43"/>
                <a:gd name="T42" fmla="*/ 17 w 33"/>
                <a:gd name="T43" fmla="*/ 1 h 43"/>
                <a:gd name="T44" fmla="*/ 20 w 33"/>
                <a:gd name="T45" fmla="*/ 1 h 43"/>
                <a:gd name="T46" fmla="*/ 21 w 33"/>
                <a:gd name="T47" fmla="*/ 2 h 43"/>
                <a:gd name="T48" fmla="*/ 21 w 33"/>
                <a:gd name="T49" fmla="*/ 4 h 43"/>
                <a:gd name="T50" fmla="*/ 21 w 33"/>
                <a:gd name="T51" fmla="*/ 8 h 43"/>
                <a:gd name="T52" fmla="*/ 27 w 33"/>
                <a:gd name="T53" fmla="*/ 8 h 43"/>
                <a:gd name="T54" fmla="*/ 32 w 33"/>
                <a:gd name="T55" fmla="*/ 8 h 43"/>
                <a:gd name="T56" fmla="*/ 33 w 33"/>
                <a:gd name="T57" fmla="*/ 9 h 43"/>
                <a:gd name="T58" fmla="*/ 29 w 33"/>
                <a:gd name="T59" fmla="*/ 13 h 43"/>
                <a:gd name="T60" fmla="*/ 24 w 33"/>
                <a:gd name="T61" fmla="*/ 16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3" h="43">
                  <a:moveTo>
                    <a:pt x="24" y="16"/>
                  </a:moveTo>
                  <a:cubicBezTo>
                    <a:pt x="27" y="17"/>
                    <a:pt x="29" y="19"/>
                    <a:pt x="32" y="20"/>
                  </a:cubicBezTo>
                  <a:cubicBezTo>
                    <a:pt x="31" y="21"/>
                    <a:pt x="30" y="21"/>
                    <a:pt x="28" y="21"/>
                  </a:cubicBezTo>
                  <a:cubicBezTo>
                    <a:pt x="28" y="21"/>
                    <a:pt x="27" y="21"/>
                    <a:pt x="26" y="21"/>
                  </a:cubicBezTo>
                  <a:cubicBezTo>
                    <a:pt x="24" y="21"/>
                    <a:pt x="23" y="24"/>
                    <a:pt x="24" y="25"/>
                  </a:cubicBezTo>
                  <a:cubicBezTo>
                    <a:pt x="25" y="27"/>
                    <a:pt x="27" y="28"/>
                    <a:pt x="28" y="29"/>
                  </a:cubicBezTo>
                  <a:cubicBezTo>
                    <a:pt x="30" y="29"/>
                    <a:pt x="32" y="31"/>
                    <a:pt x="31" y="33"/>
                  </a:cubicBezTo>
                  <a:cubicBezTo>
                    <a:pt x="28" y="34"/>
                    <a:pt x="26" y="32"/>
                    <a:pt x="24" y="31"/>
                  </a:cubicBezTo>
                  <a:cubicBezTo>
                    <a:pt x="21" y="30"/>
                    <a:pt x="18" y="30"/>
                    <a:pt x="16" y="32"/>
                  </a:cubicBezTo>
                  <a:cubicBezTo>
                    <a:pt x="18" y="34"/>
                    <a:pt x="20" y="37"/>
                    <a:pt x="21" y="40"/>
                  </a:cubicBezTo>
                  <a:cubicBezTo>
                    <a:pt x="21" y="40"/>
                    <a:pt x="22" y="41"/>
                    <a:pt x="21" y="42"/>
                  </a:cubicBezTo>
                  <a:cubicBezTo>
                    <a:pt x="21" y="43"/>
                    <a:pt x="20" y="43"/>
                    <a:pt x="20" y="43"/>
                  </a:cubicBezTo>
                  <a:cubicBezTo>
                    <a:pt x="18" y="41"/>
                    <a:pt x="15" y="39"/>
                    <a:pt x="12" y="36"/>
                  </a:cubicBezTo>
                  <a:cubicBezTo>
                    <a:pt x="9" y="34"/>
                    <a:pt x="6" y="32"/>
                    <a:pt x="4" y="29"/>
                  </a:cubicBezTo>
                  <a:cubicBezTo>
                    <a:pt x="2" y="25"/>
                    <a:pt x="1" y="21"/>
                    <a:pt x="0" y="17"/>
                  </a:cubicBezTo>
                  <a:cubicBezTo>
                    <a:pt x="0" y="17"/>
                    <a:pt x="0" y="16"/>
                    <a:pt x="0" y="16"/>
                  </a:cubicBezTo>
                  <a:cubicBezTo>
                    <a:pt x="0" y="11"/>
                    <a:pt x="1" y="7"/>
                    <a:pt x="7" y="3"/>
                  </a:cubicBezTo>
                  <a:cubicBezTo>
                    <a:pt x="9" y="2"/>
                    <a:pt x="10" y="1"/>
                    <a:pt x="12" y="0"/>
                  </a:cubicBezTo>
                  <a:cubicBezTo>
                    <a:pt x="12" y="0"/>
                    <a:pt x="12" y="0"/>
                    <a:pt x="13" y="0"/>
                  </a:cubicBezTo>
                  <a:cubicBezTo>
                    <a:pt x="13" y="0"/>
                    <a:pt x="13" y="1"/>
                    <a:pt x="14" y="1"/>
                  </a:cubicBezTo>
                  <a:cubicBezTo>
                    <a:pt x="14" y="1"/>
                    <a:pt x="15" y="1"/>
                    <a:pt x="15" y="2"/>
                  </a:cubicBezTo>
                  <a:cubicBezTo>
                    <a:pt x="16" y="2"/>
                    <a:pt x="17" y="2"/>
                    <a:pt x="17" y="1"/>
                  </a:cubicBezTo>
                  <a:cubicBezTo>
                    <a:pt x="18" y="1"/>
                    <a:pt x="19" y="1"/>
                    <a:pt x="20" y="1"/>
                  </a:cubicBezTo>
                  <a:cubicBezTo>
                    <a:pt x="21" y="1"/>
                    <a:pt x="21" y="1"/>
                    <a:pt x="21" y="2"/>
                  </a:cubicBezTo>
                  <a:cubicBezTo>
                    <a:pt x="22" y="3"/>
                    <a:pt x="22" y="3"/>
                    <a:pt x="21" y="4"/>
                  </a:cubicBezTo>
                  <a:cubicBezTo>
                    <a:pt x="21" y="6"/>
                    <a:pt x="20" y="7"/>
                    <a:pt x="21" y="8"/>
                  </a:cubicBezTo>
                  <a:cubicBezTo>
                    <a:pt x="22" y="10"/>
                    <a:pt x="25" y="9"/>
                    <a:pt x="27" y="8"/>
                  </a:cubicBezTo>
                  <a:cubicBezTo>
                    <a:pt x="29" y="8"/>
                    <a:pt x="31" y="8"/>
                    <a:pt x="32" y="8"/>
                  </a:cubicBezTo>
                  <a:cubicBezTo>
                    <a:pt x="32" y="8"/>
                    <a:pt x="33" y="9"/>
                    <a:pt x="33" y="9"/>
                  </a:cubicBezTo>
                  <a:cubicBezTo>
                    <a:pt x="33" y="11"/>
                    <a:pt x="31" y="12"/>
                    <a:pt x="29" y="13"/>
                  </a:cubicBezTo>
                  <a:cubicBezTo>
                    <a:pt x="27" y="14"/>
                    <a:pt x="24" y="15"/>
                    <a:pt x="24" y="16"/>
                  </a:cubicBezTo>
                </a:path>
              </a:pathLst>
            </a:custGeom>
            <a:solidFill>
              <a:srgbClr val="2C91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2" name="Freeform 239"/>
            <p:cNvSpPr/>
            <p:nvPr/>
          </p:nvSpPr>
          <p:spPr bwMode="auto">
            <a:xfrm>
              <a:off x="3524250" y="2543175"/>
              <a:ext cx="752475" cy="620713"/>
            </a:xfrm>
            <a:custGeom>
              <a:avLst/>
              <a:gdLst>
                <a:gd name="T0" fmla="*/ 169 w 200"/>
                <a:gd name="T1" fmla="*/ 65 h 165"/>
                <a:gd name="T2" fmla="*/ 168 w 200"/>
                <a:gd name="T3" fmla="*/ 71 h 165"/>
                <a:gd name="T4" fmla="*/ 168 w 200"/>
                <a:gd name="T5" fmla="*/ 88 h 165"/>
                <a:gd name="T6" fmla="*/ 159 w 200"/>
                <a:gd name="T7" fmla="*/ 106 h 165"/>
                <a:gd name="T8" fmla="*/ 158 w 200"/>
                <a:gd name="T9" fmla="*/ 115 h 165"/>
                <a:gd name="T10" fmla="*/ 178 w 200"/>
                <a:gd name="T11" fmla="*/ 141 h 165"/>
                <a:gd name="T12" fmla="*/ 199 w 200"/>
                <a:gd name="T13" fmla="*/ 151 h 165"/>
                <a:gd name="T14" fmla="*/ 175 w 200"/>
                <a:gd name="T15" fmla="*/ 161 h 165"/>
                <a:gd name="T16" fmla="*/ 152 w 200"/>
                <a:gd name="T17" fmla="*/ 140 h 165"/>
                <a:gd name="T18" fmla="*/ 144 w 200"/>
                <a:gd name="T19" fmla="*/ 145 h 165"/>
                <a:gd name="T20" fmla="*/ 124 w 200"/>
                <a:gd name="T21" fmla="*/ 149 h 165"/>
                <a:gd name="T22" fmla="*/ 97 w 200"/>
                <a:gd name="T23" fmla="*/ 156 h 165"/>
                <a:gd name="T24" fmla="*/ 83 w 200"/>
                <a:gd name="T25" fmla="*/ 151 h 165"/>
                <a:gd name="T26" fmla="*/ 50 w 200"/>
                <a:gd name="T27" fmla="*/ 127 h 165"/>
                <a:gd name="T28" fmla="*/ 63 w 200"/>
                <a:gd name="T29" fmla="*/ 126 h 165"/>
                <a:gd name="T30" fmla="*/ 67 w 200"/>
                <a:gd name="T31" fmla="*/ 112 h 165"/>
                <a:gd name="T32" fmla="*/ 74 w 200"/>
                <a:gd name="T33" fmla="*/ 99 h 165"/>
                <a:gd name="T34" fmla="*/ 93 w 200"/>
                <a:gd name="T35" fmla="*/ 94 h 165"/>
                <a:gd name="T36" fmla="*/ 93 w 200"/>
                <a:gd name="T37" fmla="*/ 83 h 165"/>
                <a:gd name="T38" fmla="*/ 102 w 200"/>
                <a:gd name="T39" fmla="*/ 68 h 165"/>
                <a:gd name="T40" fmla="*/ 106 w 200"/>
                <a:gd name="T41" fmla="*/ 53 h 165"/>
                <a:gd name="T42" fmla="*/ 104 w 200"/>
                <a:gd name="T43" fmla="*/ 37 h 165"/>
                <a:gd name="T44" fmla="*/ 72 w 200"/>
                <a:gd name="T45" fmla="*/ 30 h 165"/>
                <a:gd name="T46" fmla="*/ 46 w 200"/>
                <a:gd name="T47" fmla="*/ 28 h 165"/>
                <a:gd name="T48" fmla="*/ 4 w 200"/>
                <a:gd name="T49" fmla="*/ 37 h 165"/>
                <a:gd name="T50" fmla="*/ 0 w 200"/>
                <a:gd name="T51" fmla="*/ 35 h 165"/>
                <a:gd name="T52" fmla="*/ 4 w 200"/>
                <a:gd name="T53" fmla="*/ 33 h 165"/>
                <a:gd name="T54" fmla="*/ 7 w 200"/>
                <a:gd name="T55" fmla="*/ 31 h 165"/>
                <a:gd name="T56" fmla="*/ 11 w 200"/>
                <a:gd name="T57" fmla="*/ 29 h 165"/>
                <a:gd name="T58" fmla="*/ 16 w 200"/>
                <a:gd name="T59" fmla="*/ 27 h 165"/>
                <a:gd name="T60" fmla="*/ 91 w 200"/>
                <a:gd name="T61" fmla="*/ 3 h 165"/>
                <a:gd name="T62" fmla="*/ 128 w 200"/>
                <a:gd name="T63" fmla="*/ 5 h 165"/>
                <a:gd name="T64" fmla="*/ 161 w 200"/>
                <a:gd name="T65" fmla="*/ 29 h 165"/>
                <a:gd name="T66" fmla="*/ 164 w 200"/>
                <a:gd name="T67" fmla="*/ 46 h 165"/>
                <a:gd name="T68" fmla="*/ 176 w 200"/>
                <a:gd name="T69" fmla="*/ 56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00" h="165">
                  <a:moveTo>
                    <a:pt x="176" y="56"/>
                  </a:moveTo>
                  <a:cubicBezTo>
                    <a:pt x="176" y="59"/>
                    <a:pt x="173" y="63"/>
                    <a:pt x="169" y="65"/>
                  </a:cubicBezTo>
                  <a:cubicBezTo>
                    <a:pt x="168" y="66"/>
                    <a:pt x="167" y="66"/>
                    <a:pt x="166" y="67"/>
                  </a:cubicBezTo>
                  <a:cubicBezTo>
                    <a:pt x="166" y="68"/>
                    <a:pt x="167" y="69"/>
                    <a:pt x="168" y="71"/>
                  </a:cubicBezTo>
                  <a:cubicBezTo>
                    <a:pt x="169" y="73"/>
                    <a:pt x="166" y="76"/>
                    <a:pt x="165" y="78"/>
                  </a:cubicBezTo>
                  <a:cubicBezTo>
                    <a:pt x="164" y="82"/>
                    <a:pt x="166" y="85"/>
                    <a:pt x="168" y="88"/>
                  </a:cubicBezTo>
                  <a:cubicBezTo>
                    <a:pt x="170" y="91"/>
                    <a:pt x="171" y="95"/>
                    <a:pt x="168" y="98"/>
                  </a:cubicBezTo>
                  <a:cubicBezTo>
                    <a:pt x="165" y="101"/>
                    <a:pt x="160" y="103"/>
                    <a:pt x="159" y="106"/>
                  </a:cubicBezTo>
                  <a:cubicBezTo>
                    <a:pt x="159" y="108"/>
                    <a:pt x="160" y="109"/>
                    <a:pt x="160" y="111"/>
                  </a:cubicBezTo>
                  <a:cubicBezTo>
                    <a:pt x="160" y="112"/>
                    <a:pt x="159" y="114"/>
                    <a:pt x="158" y="115"/>
                  </a:cubicBezTo>
                  <a:cubicBezTo>
                    <a:pt x="154" y="122"/>
                    <a:pt x="160" y="128"/>
                    <a:pt x="165" y="132"/>
                  </a:cubicBezTo>
                  <a:cubicBezTo>
                    <a:pt x="168" y="136"/>
                    <a:pt x="172" y="139"/>
                    <a:pt x="178" y="141"/>
                  </a:cubicBezTo>
                  <a:cubicBezTo>
                    <a:pt x="182" y="142"/>
                    <a:pt x="186" y="142"/>
                    <a:pt x="190" y="144"/>
                  </a:cubicBezTo>
                  <a:cubicBezTo>
                    <a:pt x="195" y="145"/>
                    <a:pt x="198" y="148"/>
                    <a:pt x="199" y="151"/>
                  </a:cubicBezTo>
                  <a:cubicBezTo>
                    <a:pt x="200" y="154"/>
                    <a:pt x="198" y="159"/>
                    <a:pt x="194" y="161"/>
                  </a:cubicBezTo>
                  <a:cubicBezTo>
                    <a:pt x="188" y="165"/>
                    <a:pt x="180" y="164"/>
                    <a:pt x="175" y="161"/>
                  </a:cubicBezTo>
                  <a:cubicBezTo>
                    <a:pt x="171" y="158"/>
                    <a:pt x="169" y="153"/>
                    <a:pt x="166" y="149"/>
                  </a:cubicBezTo>
                  <a:cubicBezTo>
                    <a:pt x="163" y="144"/>
                    <a:pt x="159" y="140"/>
                    <a:pt x="152" y="140"/>
                  </a:cubicBezTo>
                  <a:cubicBezTo>
                    <a:pt x="151" y="140"/>
                    <a:pt x="149" y="140"/>
                    <a:pt x="148" y="140"/>
                  </a:cubicBezTo>
                  <a:cubicBezTo>
                    <a:pt x="146" y="141"/>
                    <a:pt x="146" y="143"/>
                    <a:pt x="144" y="145"/>
                  </a:cubicBezTo>
                  <a:cubicBezTo>
                    <a:pt x="142" y="147"/>
                    <a:pt x="138" y="148"/>
                    <a:pt x="135" y="148"/>
                  </a:cubicBezTo>
                  <a:cubicBezTo>
                    <a:pt x="131" y="148"/>
                    <a:pt x="127" y="147"/>
                    <a:pt x="124" y="149"/>
                  </a:cubicBezTo>
                  <a:cubicBezTo>
                    <a:pt x="116" y="152"/>
                    <a:pt x="114" y="162"/>
                    <a:pt x="106" y="163"/>
                  </a:cubicBezTo>
                  <a:cubicBezTo>
                    <a:pt x="101" y="163"/>
                    <a:pt x="99" y="160"/>
                    <a:pt x="97" y="156"/>
                  </a:cubicBezTo>
                  <a:cubicBezTo>
                    <a:pt x="95" y="153"/>
                    <a:pt x="92" y="149"/>
                    <a:pt x="87" y="150"/>
                  </a:cubicBezTo>
                  <a:cubicBezTo>
                    <a:pt x="86" y="150"/>
                    <a:pt x="84" y="151"/>
                    <a:pt x="83" y="151"/>
                  </a:cubicBezTo>
                  <a:cubicBezTo>
                    <a:pt x="76" y="153"/>
                    <a:pt x="71" y="149"/>
                    <a:pt x="67" y="146"/>
                  </a:cubicBezTo>
                  <a:cubicBezTo>
                    <a:pt x="61" y="140"/>
                    <a:pt x="55" y="133"/>
                    <a:pt x="50" y="127"/>
                  </a:cubicBezTo>
                  <a:cubicBezTo>
                    <a:pt x="53" y="127"/>
                    <a:pt x="56" y="127"/>
                    <a:pt x="59" y="127"/>
                  </a:cubicBezTo>
                  <a:cubicBezTo>
                    <a:pt x="60" y="127"/>
                    <a:pt x="62" y="127"/>
                    <a:pt x="63" y="126"/>
                  </a:cubicBezTo>
                  <a:cubicBezTo>
                    <a:pt x="65" y="124"/>
                    <a:pt x="62" y="121"/>
                    <a:pt x="61" y="118"/>
                  </a:cubicBezTo>
                  <a:cubicBezTo>
                    <a:pt x="61" y="116"/>
                    <a:pt x="64" y="113"/>
                    <a:pt x="67" y="112"/>
                  </a:cubicBezTo>
                  <a:cubicBezTo>
                    <a:pt x="70" y="111"/>
                    <a:pt x="74" y="111"/>
                    <a:pt x="77" y="111"/>
                  </a:cubicBezTo>
                  <a:cubicBezTo>
                    <a:pt x="78" y="107"/>
                    <a:pt x="77" y="103"/>
                    <a:pt x="74" y="99"/>
                  </a:cubicBezTo>
                  <a:cubicBezTo>
                    <a:pt x="76" y="96"/>
                    <a:pt x="80" y="96"/>
                    <a:pt x="83" y="96"/>
                  </a:cubicBezTo>
                  <a:cubicBezTo>
                    <a:pt x="87" y="96"/>
                    <a:pt x="91" y="96"/>
                    <a:pt x="93" y="94"/>
                  </a:cubicBezTo>
                  <a:cubicBezTo>
                    <a:pt x="95" y="92"/>
                    <a:pt x="92" y="90"/>
                    <a:pt x="91" y="88"/>
                  </a:cubicBezTo>
                  <a:cubicBezTo>
                    <a:pt x="89" y="86"/>
                    <a:pt x="91" y="84"/>
                    <a:pt x="93" y="83"/>
                  </a:cubicBezTo>
                  <a:cubicBezTo>
                    <a:pt x="97" y="82"/>
                    <a:pt x="101" y="80"/>
                    <a:pt x="105" y="79"/>
                  </a:cubicBezTo>
                  <a:cubicBezTo>
                    <a:pt x="108" y="75"/>
                    <a:pt x="100" y="72"/>
                    <a:pt x="102" y="68"/>
                  </a:cubicBezTo>
                  <a:cubicBezTo>
                    <a:pt x="104" y="65"/>
                    <a:pt x="108" y="64"/>
                    <a:pt x="109" y="62"/>
                  </a:cubicBezTo>
                  <a:cubicBezTo>
                    <a:pt x="112" y="59"/>
                    <a:pt x="110" y="56"/>
                    <a:pt x="106" y="53"/>
                  </a:cubicBezTo>
                  <a:cubicBezTo>
                    <a:pt x="103" y="51"/>
                    <a:pt x="99" y="49"/>
                    <a:pt x="100" y="45"/>
                  </a:cubicBezTo>
                  <a:cubicBezTo>
                    <a:pt x="101" y="42"/>
                    <a:pt x="105" y="39"/>
                    <a:pt x="104" y="37"/>
                  </a:cubicBezTo>
                  <a:cubicBezTo>
                    <a:pt x="103" y="35"/>
                    <a:pt x="101" y="34"/>
                    <a:pt x="98" y="34"/>
                  </a:cubicBezTo>
                  <a:cubicBezTo>
                    <a:pt x="89" y="33"/>
                    <a:pt x="80" y="31"/>
                    <a:pt x="72" y="30"/>
                  </a:cubicBezTo>
                  <a:cubicBezTo>
                    <a:pt x="67" y="29"/>
                    <a:pt x="63" y="28"/>
                    <a:pt x="58" y="28"/>
                  </a:cubicBezTo>
                  <a:cubicBezTo>
                    <a:pt x="54" y="28"/>
                    <a:pt x="50" y="28"/>
                    <a:pt x="46" y="28"/>
                  </a:cubicBezTo>
                  <a:cubicBezTo>
                    <a:pt x="34" y="30"/>
                    <a:pt x="21" y="36"/>
                    <a:pt x="9" y="37"/>
                  </a:cubicBezTo>
                  <a:cubicBezTo>
                    <a:pt x="8" y="37"/>
                    <a:pt x="6" y="37"/>
                    <a:pt x="4" y="37"/>
                  </a:cubicBezTo>
                  <a:cubicBezTo>
                    <a:pt x="4" y="37"/>
                    <a:pt x="3" y="37"/>
                    <a:pt x="3" y="37"/>
                  </a:cubicBezTo>
                  <a:cubicBezTo>
                    <a:pt x="2" y="36"/>
                    <a:pt x="1" y="36"/>
                    <a:pt x="0" y="35"/>
                  </a:cubicBezTo>
                  <a:cubicBezTo>
                    <a:pt x="0" y="35"/>
                    <a:pt x="0" y="35"/>
                    <a:pt x="1" y="35"/>
                  </a:cubicBezTo>
                  <a:cubicBezTo>
                    <a:pt x="2" y="34"/>
                    <a:pt x="3" y="34"/>
                    <a:pt x="4" y="33"/>
                  </a:cubicBezTo>
                  <a:cubicBezTo>
                    <a:pt x="4" y="33"/>
                    <a:pt x="4" y="33"/>
                    <a:pt x="4" y="33"/>
                  </a:cubicBezTo>
                  <a:cubicBezTo>
                    <a:pt x="5" y="32"/>
                    <a:pt x="6" y="32"/>
                    <a:pt x="7" y="31"/>
                  </a:cubicBezTo>
                  <a:cubicBezTo>
                    <a:pt x="8" y="31"/>
                    <a:pt x="8" y="30"/>
                    <a:pt x="9" y="30"/>
                  </a:cubicBezTo>
                  <a:cubicBezTo>
                    <a:pt x="10" y="30"/>
                    <a:pt x="11" y="29"/>
                    <a:pt x="11" y="29"/>
                  </a:cubicBezTo>
                  <a:cubicBezTo>
                    <a:pt x="12" y="29"/>
                    <a:pt x="13" y="28"/>
                    <a:pt x="13" y="28"/>
                  </a:cubicBezTo>
                  <a:cubicBezTo>
                    <a:pt x="14" y="27"/>
                    <a:pt x="15" y="27"/>
                    <a:pt x="16" y="27"/>
                  </a:cubicBezTo>
                  <a:cubicBezTo>
                    <a:pt x="19" y="25"/>
                    <a:pt x="22" y="24"/>
                    <a:pt x="25" y="22"/>
                  </a:cubicBezTo>
                  <a:cubicBezTo>
                    <a:pt x="46" y="13"/>
                    <a:pt x="69" y="6"/>
                    <a:pt x="91" y="3"/>
                  </a:cubicBezTo>
                  <a:cubicBezTo>
                    <a:pt x="100" y="1"/>
                    <a:pt x="109" y="0"/>
                    <a:pt x="118" y="2"/>
                  </a:cubicBezTo>
                  <a:cubicBezTo>
                    <a:pt x="121" y="2"/>
                    <a:pt x="125" y="3"/>
                    <a:pt x="128" y="5"/>
                  </a:cubicBezTo>
                  <a:cubicBezTo>
                    <a:pt x="132" y="6"/>
                    <a:pt x="135" y="8"/>
                    <a:pt x="138" y="10"/>
                  </a:cubicBezTo>
                  <a:cubicBezTo>
                    <a:pt x="147" y="16"/>
                    <a:pt x="155" y="22"/>
                    <a:pt x="161" y="29"/>
                  </a:cubicBezTo>
                  <a:cubicBezTo>
                    <a:pt x="162" y="31"/>
                    <a:pt x="164" y="33"/>
                    <a:pt x="164" y="35"/>
                  </a:cubicBezTo>
                  <a:cubicBezTo>
                    <a:pt x="164" y="39"/>
                    <a:pt x="161" y="44"/>
                    <a:pt x="164" y="46"/>
                  </a:cubicBezTo>
                  <a:cubicBezTo>
                    <a:pt x="165" y="47"/>
                    <a:pt x="167" y="47"/>
                    <a:pt x="169" y="48"/>
                  </a:cubicBezTo>
                  <a:cubicBezTo>
                    <a:pt x="173" y="49"/>
                    <a:pt x="176" y="52"/>
                    <a:pt x="176" y="56"/>
                  </a:cubicBezTo>
                </a:path>
              </a:pathLst>
            </a:custGeom>
            <a:solidFill>
              <a:srgbClr val="3534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3" name="Freeform 240"/>
            <p:cNvSpPr>
              <a:spLocks noEditPoints="1"/>
            </p:cNvSpPr>
            <p:nvPr/>
          </p:nvSpPr>
          <p:spPr bwMode="auto">
            <a:xfrm>
              <a:off x="3535363" y="2647950"/>
              <a:ext cx="207962" cy="60325"/>
            </a:xfrm>
            <a:custGeom>
              <a:avLst/>
              <a:gdLst>
                <a:gd name="T0" fmla="*/ 0 w 55"/>
                <a:gd name="T1" fmla="*/ 9 h 16"/>
                <a:gd name="T2" fmla="*/ 0 w 55"/>
                <a:gd name="T3" fmla="*/ 9 h 16"/>
                <a:gd name="T4" fmla="*/ 0 w 55"/>
                <a:gd name="T5" fmla="*/ 9 h 16"/>
                <a:gd name="T6" fmla="*/ 0 w 55"/>
                <a:gd name="T7" fmla="*/ 9 h 16"/>
                <a:gd name="T8" fmla="*/ 0 w 55"/>
                <a:gd name="T9" fmla="*/ 9 h 16"/>
                <a:gd name="T10" fmla="*/ 50 w 55"/>
                <a:gd name="T11" fmla="*/ 0 h 16"/>
                <a:gd name="T12" fmla="*/ 43 w 55"/>
                <a:gd name="T13" fmla="*/ 0 h 16"/>
                <a:gd name="T14" fmla="*/ 6 w 55"/>
                <a:gd name="T15" fmla="*/ 9 h 16"/>
                <a:gd name="T16" fmla="*/ 6 w 55"/>
                <a:gd name="T17" fmla="*/ 9 h 16"/>
                <a:gd name="T18" fmla="*/ 6 w 55"/>
                <a:gd name="T19" fmla="*/ 9 h 16"/>
                <a:gd name="T20" fmla="*/ 6 w 55"/>
                <a:gd name="T21" fmla="*/ 11 h 16"/>
                <a:gd name="T22" fmla="*/ 6 w 55"/>
                <a:gd name="T23" fmla="*/ 15 h 16"/>
                <a:gd name="T24" fmla="*/ 8 w 55"/>
                <a:gd name="T25" fmla="*/ 16 h 16"/>
                <a:gd name="T26" fmla="*/ 12 w 55"/>
                <a:gd name="T27" fmla="*/ 15 h 16"/>
                <a:gd name="T28" fmla="*/ 15 w 55"/>
                <a:gd name="T29" fmla="*/ 15 h 16"/>
                <a:gd name="T30" fmla="*/ 17 w 55"/>
                <a:gd name="T31" fmla="*/ 15 h 16"/>
                <a:gd name="T32" fmla="*/ 17 w 55"/>
                <a:gd name="T33" fmla="*/ 15 h 16"/>
                <a:gd name="T34" fmla="*/ 19 w 55"/>
                <a:gd name="T35" fmla="*/ 14 h 16"/>
                <a:gd name="T36" fmla="*/ 22 w 55"/>
                <a:gd name="T37" fmla="*/ 13 h 16"/>
                <a:gd name="T38" fmla="*/ 28 w 55"/>
                <a:gd name="T39" fmla="*/ 10 h 16"/>
                <a:gd name="T40" fmla="*/ 55 w 55"/>
                <a:gd name="T41" fmla="*/ 0 h 16"/>
                <a:gd name="T42" fmla="*/ 50 w 55"/>
                <a:gd name="T4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5" h="16">
                  <a:moveTo>
                    <a:pt x="0" y="9"/>
                  </a:move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moveTo>
                    <a:pt x="50" y="0"/>
                  </a:moveTo>
                  <a:cubicBezTo>
                    <a:pt x="48" y="0"/>
                    <a:pt x="45" y="0"/>
                    <a:pt x="43" y="0"/>
                  </a:cubicBezTo>
                  <a:cubicBezTo>
                    <a:pt x="31" y="2"/>
                    <a:pt x="18" y="8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7" y="10"/>
                    <a:pt x="7" y="10"/>
                    <a:pt x="6" y="11"/>
                  </a:cubicBezTo>
                  <a:cubicBezTo>
                    <a:pt x="6" y="13"/>
                    <a:pt x="5" y="14"/>
                    <a:pt x="6" y="15"/>
                  </a:cubicBezTo>
                  <a:cubicBezTo>
                    <a:pt x="6" y="16"/>
                    <a:pt x="7" y="16"/>
                    <a:pt x="8" y="16"/>
                  </a:cubicBezTo>
                  <a:cubicBezTo>
                    <a:pt x="9" y="16"/>
                    <a:pt x="11" y="16"/>
                    <a:pt x="12" y="15"/>
                  </a:cubicBezTo>
                  <a:cubicBezTo>
                    <a:pt x="13" y="15"/>
                    <a:pt x="14" y="15"/>
                    <a:pt x="15" y="15"/>
                  </a:cubicBezTo>
                  <a:cubicBezTo>
                    <a:pt x="16" y="15"/>
                    <a:pt x="16" y="15"/>
                    <a:pt x="17" y="15"/>
                  </a:cubicBezTo>
                  <a:cubicBezTo>
                    <a:pt x="17" y="15"/>
                    <a:pt x="17" y="15"/>
                    <a:pt x="17" y="15"/>
                  </a:cubicBezTo>
                  <a:cubicBezTo>
                    <a:pt x="17" y="15"/>
                    <a:pt x="18" y="14"/>
                    <a:pt x="19" y="14"/>
                  </a:cubicBezTo>
                  <a:cubicBezTo>
                    <a:pt x="20" y="14"/>
                    <a:pt x="21" y="13"/>
                    <a:pt x="22" y="13"/>
                  </a:cubicBezTo>
                  <a:cubicBezTo>
                    <a:pt x="24" y="12"/>
                    <a:pt x="26" y="11"/>
                    <a:pt x="28" y="10"/>
                  </a:cubicBezTo>
                  <a:cubicBezTo>
                    <a:pt x="36" y="7"/>
                    <a:pt x="46" y="4"/>
                    <a:pt x="55" y="0"/>
                  </a:cubicBezTo>
                  <a:cubicBezTo>
                    <a:pt x="54" y="0"/>
                    <a:pt x="52" y="0"/>
                    <a:pt x="50" y="0"/>
                  </a:cubicBezTo>
                </a:path>
              </a:pathLst>
            </a:custGeom>
            <a:solidFill>
              <a:srgbClr val="225E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4" name="Freeform 241"/>
            <p:cNvSpPr/>
            <p:nvPr/>
          </p:nvSpPr>
          <p:spPr bwMode="auto">
            <a:xfrm>
              <a:off x="3479800" y="2674938"/>
              <a:ext cx="120650" cy="60325"/>
            </a:xfrm>
            <a:custGeom>
              <a:avLst/>
              <a:gdLst>
                <a:gd name="T0" fmla="*/ 12 w 32"/>
                <a:gd name="T1" fmla="*/ 0 h 16"/>
                <a:gd name="T2" fmla="*/ 12 w 32"/>
                <a:gd name="T3" fmla="*/ 0 h 16"/>
                <a:gd name="T4" fmla="*/ 7 w 32"/>
                <a:gd name="T5" fmla="*/ 3 h 16"/>
                <a:gd name="T6" fmla="*/ 5 w 32"/>
                <a:gd name="T7" fmla="*/ 5 h 16"/>
                <a:gd name="T8" fmla="*/ 0 w 32"/>
                <a:gd name="T9" fmla="*/ 13 h 16"/>
                <a:gd name="T10" fmla="*/ 0 w 32"/>
                <a:gd name="T11" fmla="*/ 16 h 16"/>
                <a:gd name="T12" fmla="*/ 1 w 32"/>
                <a:gd name="T13" fmla="*/ 16 h 16"/>
                <a:gd name="T14" fmla="*/ 2 w 32"/>
                <a:gd name="T15" fmla="*/ 16 h 16"/>
                <a:gd name="T16" fmla="*/ 21 w 32"/>
                <a:gd name="T17" fmla="*/ 12 h 16"/>
                <a:gd name="T18" fmla="*/ 32 w 32"/>
                <a:gd name="T19" fmla="*/ 8 h 16"/>
                <a:gd name="T20" fmla="*/ 30 w 32"/>
                <a:gd name="T21" fmla="*/ 8 h 16"/>
                <a:gd name="T22" fmla="*/ 27 w 32"/>
                <a:gd name="T23" fmla="*/ 8 h 16"/>
                <a:gd name="T24" fmla="*/ 23 w 32"/>
                <a:gd name="T25" fmla="*/ 9 h 16"/>
                <a:gd name="T26" fmla="*/ 21 w 32"/>
                <a:gd name="T27" fmla="*/ 8 h 16"/>
                <a:gd name="T28" fmla="*/ 21 w 32"/>
                <a:gd name="T29" fmla="*/ 4 h 16"/>
                <a:gd name="T30" fmla="*/ 21 w 32"/>
                <a:gd name="T31" fmla="*/ 2 h 16"/>
                <a:gd name="T32" fmla="*/ 21 w 32"/>
                <a:gd name="T33" fmla="*/ 2 h 16"/>
                <a:gd name="T34" fmla="*/ 20 w 32"/>
                <a:gd name="T35" fmla="*/ 2 h 16"/>
                <a:gd name="T36" fmla="*/ 16 w 32"/>
                <a:gd name="T37" fmla="*/ 2 h 16"/>
                <a:gd name="T38" fmla="*/ 15 w 32"/>
                <a:gd name="T39" fmla="*/ 2 h 16"/>
                <a:gd name="T40" fmla="*/ 15 w 32"/>
                <a:gd name="T41" fmla="*/ 2 h 16"/>
                <a:gd name="T42" fmla="*/ 15 w 32"/>
                <a:gd name="T43" fmla="*/ 2 h 16"/>
                <a:gd name="T44" fmla="*/ 12 w 32"/>
                <a:gd name="T4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2" h="16">
                  <a:moveTo>
                    <a:pt x="12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10" y="1"/>
                    <a:pt x="9" y="2"/>
                    <a:pt x="7" y="3"/>
                  </a:cubicBezTo>
                  <a:cubicBezTo>
                    <a:pt x="6" y="3"/>
                    <a:pt x="6" y="4"/>
                    <a:pt x="5" y="5"/>
                  </a:cubicBezTo>
                  <a:cubicBezTo>
                    <a:pt x="1" y="7"/>
                    <a:pt x="0" y="10"/>
                    <a:pt x="0" y="13"/>
                  </a:cubicBezTo>
                  <a:cubicBezTo>
                    <a:pt x="0" y="14"/>
                    <a:pt x="0" y="15"/>
                    <a:pt x="0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7" y="16"/>
                    <a:pt x="14" y="15"/>
                    <a:pt x="21" y="12"/>
                  </a:cubicBezTo>
                  <a:cubicBezTo>
                    <a:pt x="25" y="11"/>
                    <a:pt x="28" y="9"/>
                    <a:pt x="32" y="8"/>
                  </a:cubicBezTo>
                  <a:cubicBezTo>
                    <a:pt x="31" y="8"/>
                    <a:pt x="31" y="8"/>
                    <a:pt x="30" y="8"/>
                  </a:cubicBezTo>
                  <a:cubicBezTo>
                    <a:pt x="29" y="8"/>
                    <a:pt x="28" y="8"/>
                    <a:pt x="27" y="8"/>
                  </a:cubicBezTo>
                  <a:cubicBezTo>
                    <a:pt x="26" y="9"/>
                    <a:pt x="24" y="9"/>
                    <a:pt x="23" y="9"/>
                  </a:cubicBezTo>
                  <a:cubicBezTo>
                    <a:pt x="22" y="9"/>
                    <a:pt x="21" y="9"/>
                    <a:pt x="21" y="8"/>
                  </a:cubicBezTo>
                  <a:cubicBezTo>
                    <a:pt x="20" y="7"/>
                    <a:pt x="21" y="6"/>
                    <a:pt x="21" y="4"/>
                  </a:cubicBezTo>
                  <a:cubicBezTo>
                    <a:pt x="22" y="3"/>
                    <a:pt x="22" y="3"/>
                    <a:pt x="21" y="2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1" y="2"/>
                    <a:pt x="20" y="2"/>
                    <a:pt x="20" y="2"/>
                  </a:cubicBezTo>
                  <a:cubicBezTo>
                    <a:pt x="19" y="2"/>
                    <a:pt x="18" y="2"/>
                    <a:pt x="16" y="2"/>
                  </a:cubicBezTo>
                  <a:cubicBezTo>
                    <a:pt x="16" y="2"/>
                    <a:pt x="16" y="2"/>
                    <a:pt x="15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4" y="1"/>
                    <a:pt x="13" y="1"/>
                    <a:pt x="12" y="0"/>
                  </a:cubicBezTo>
                </a:path>
              </a:pathLst>
            </a:custGeom>
            <a:solidFill>
              <a:srgbClr val="1546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5" name="Freeform 242"/>
            <p:cNvSpPr/>
            <p:nvPr/>
          </p:nvSpPr>
          <p:spPr bwMode="auto">
            <a:xfrm>
              <a:off x="3524250" y="2546350"/>
              <a:ext cx="481012" cy="136525"/>
            </a:xfrm>
            <a:custGeom>
              <a:avLst/>
              <a:gdLst>
                <a:gd name="T0" fmla="*/ 109 w 128"/>
                <a:gd name="T1" fmla="*/ 0 h 36"/>
                <a:gd name="T2" fmla="*/ 95 w 128"/>
                <a:gd name="T3" fmla="*/ 1 h 36"/>
                <a:gd name="T4" fmla="*/ 91 w 128"/>
                <a:gd name="T5" fmla="*/ 2 h 36"/>
                <a:gd name="T6" fmla="*/ 67 w 128"/>
                <a:gd name="T7" fmla="*/ 7 h 36"/>
                <a:gd name="T8" fmla="*/ 25 w 128"/>
                <a:gd name="T9" fmla="*/ 21 h 36"/>
                <a:gd name="T10" fmla="*/ 16 w 128"/>
                <a:gd name="T11" fmla="*/ 26 h 36"/>
                <a:gd name="T12" fmla="*/ 13 w 128"/>
                <a:gd name="T13" fmla="*/ 27 h 36"/>
                <a:gd name="T14" fmla="*/ 11 w 128"/>
                <a:gd name="T15" fmla="*/ 28 h 36"/>
                <a:gd name="T16" fmla="*/ 9 w 128"/>
                <a:gd name="T17" fmla="*/ 29 h 36"/>
                <a:gd name="T18" fmla="*/ 7 w 128"/>
                <a:gd name="T19" fmla="*/ 30 h 36"/>
                <a:gd name="T20" fmla="*/ 5 w 128"/>
                <a:gd name="T21" fmla="*/ 32 h 36"/>
                <a:gd name="T22" fmla="*/ 4 w 128"/>
                <a:gd name="T23" fmla="*/ 32 h 36"/>
                <a:gd name="T24" fmla="*/ 4 w 128"/>
                <a:gd name="T25" fmla="*/ 32 h 36"/>
                <a:gd name="T26" fmla="*/ 1 w 128"/>
                <a:gd name="T27" fmla="*/ 34 h 36"/>
                <a:gd name="T28" fmla="*/ 0 w 128"/>
                <a:gd name="T29" fmla="*/ 34 h 36"/>
                <a:gd name="T30" fmla="*/ 0 w 128"/>
                <a:gd name="T31" fmla="*/ 34 h 36"/>
                <a:gd name="T32" fmla="*/ 3 w 128"/>
                <a:gd name="T33" fmla="*/ 36 h 36"/>
                <a:gd name="T34" fmla="*/ 3 w 128"/>
                <a:gd name="T35" fmla="*/ 36 h 36"/>
                <a:gd name="T36" fmla="*/ 3 w 128"/>
                <a:gd name="T37" fmla="*/ 36 h 36"/>
                <a:gd name="T38" fmla="*/ 4 w 128"/>
                <a:gd name="T39" fmla="*/ 36 h 36"/>
                <a:gd name="T40" fmla="*/ 8 w 128"/>
                <a:gd name="T41" fmla="*/ 36 h 36"/>
                <a:gd name="T42" fmla="*/ 9 w 128"/>
                <a:gd name="T43" fmla="*/ 36 h 36"/>
                <a:gd name="T44" fmla="*/ 9 w 128"/>
                <a:gd name="T45" fmla="*/ 36 h 36"/>
                <a:gd name="T46" fmla="*/ 46 w 128"/>
                <a:gd name="T47" fmla="*/ 27 h 36"/>
                <a:gd name="T48" fmla="*/ 53 w 128"/>
                <a:gd name="T49" fmla="*/ 27 h 36"/>
                <a:gd name="T50" fmla="*/ 58 w 128"/>
                <a:gd name="T51" fmla="*/ 27 h 36"/>
                <a:gd name="T52" fmla="*/ 58 w 128"/>
                <a:gd name="T53" fmla="*/ 27 h 36"/>
                <a:gd name="T54" fmla="*/ 68 w 128"/>
                <a:gd name="T55" fmla="*/ 23 h 36"/>
                <a:gd name="T56" fmla="*/ 105 w 128"/>
                <a:gd name="T57" fmla="*/ 11 h 36"/>
                <a:gd name="T58" fmla="*/ 105 w 128"/>
                <a:gd name="T59" fmla="*/ 11 h 36"/>
                <a:gd name="T60" fmla="*/ 125 w 128"/>
                <a:gd name="T61" fmla="*/ 5 h 36"/>
                <a:gd name="T62" fmla="*/ 128 w 128"/>
                <a:gd name="T63" fmla="*/ 4 h 36"/>
                <a:gd name="T64" fmla="*/ 118 w 128"/>
                <a:gd name="T65" fmla="*/ 1 h 36"/>
                <a:gd name="T66" fmla="*/ 109 w 128"/>
                <a:gd name="T67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28" h="36">
                  <a:moveTo>
                    <a:pt x="109" y="0"/>
                  </a:moveTo>
                  <a:cubicBezTo>
                    <a:pt x="104" y="0"/>
                    <a:pt x="100" y="0"/>
                    <a:pt x="95" y="1"/>
                  </a:cubicBezTo>
                  <a:cubicBezTo>
                    <a:pt x="94" y="1"/>
                    <a:pt x="92" y="1"/>
                    <a:pt x="91" y="2"/>
                  </a:cubicBezTo>
                  <a:cubicBezTo>
                    <a:pt x="83" y="3"/>
                    <a:pt x="75" y="5"/>
                    <a:pt x="67" y="7"/>
                  </a:cubicBezTo>
                  <a:cubicBezTo>
                    <a:pt x="53" y="10"/>
                    <a:pt x="38" y="15"/>
                    <a:pt x="25" y="21"/>
                  </a:cubicBezTo>
                  <a:cubicBezTo>
                    <a:pt x="22" y="23"/>
                    <a:pt x="19" y="24"/>
                    <a:pt x="16" y="26"/>
                  </a:cubicBezTo>
                  <a:cubicBezTo>
                    <a:pt x="15" y="26"/>
                    <a:pt x="14" y="26"/>
                    <a:pt x="13" y="27"/>
                  </a:cubicBezTo>
                  <a:cubicBezTo>
                    <a:pt x="13" y="27"/>
                    <a:pt x="12" y="28"/>
                    <a:pt x="11" y="28"/>
                  </a:cubicBezTo>
                  <a:cubicBezTo>
                    <a:pt x="11" y="28"/>
                    <a:pt x="10" y="29"/>
                    <a:pt x="9" y="29"/>
                  </a:cubicBezTo>
                  <a:cubicBezTo>
                    <a:pt x="8" y="29"/>
                    <a:pt x="8" y="30"/>
                    <a:pt x="7" y="30"/>
                  </a:cubicBezTo>
                  <a:cubicBezTo>
                    <a:pt x="6" y="31"/>
                    <a:pt x="5" y="31"/>
                    <a:pt x="5" y="32"/>
                  </a:cubicBezTo>
                  <a:cubicBezTo>
                    <a:pt x="4" y="32"/>
                    <a:pt x="4" y="32"/>
                    <a:pt x="4" y="32"/>
                  </a:cubicBezTo>
                  <a:cubicBezTo>
                    <a:pt x="4" y="32"/>
                    <a:pt x="4" y="32"/>
                    <a:pt x="4" y="32"/>
                  </a:cubicBezTo>
                  <a:cubicBezTo>
                    <a:pt x="3" y="33"/>
                    <a:pt x="2" y="33"/>
                    <a:pt x="1" y="34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1" y="35"/>
                    <a:pt x="2" y="35"/>
                    <a:pt x="3" y="36"/>
                  </a:cubicBezTo>
                  <a:cubicBezTo>
                    <a:pt x="3" y="36"/>
                    <a:pt x="3" y="36"/>
                    <a:pt x="3" y="36"/>
                  </a:cubicBezTo>
                  <a:cubicBezTo>
                    <a:pt x="3" y="36"/>
                    <a:pt x="3" y="36"/>
                    <a:pt x="3" y="36"/>
                  </a:cubicBezTo>
                  <a:cubicBezTo>
                    <a:pt x="4" y="36"/>
                    <a:pt x="4" y="36"/>
                    <a:pt x="4" y="36"/>
                  </a:cubicBezTo>
                  <a:cubicBezTo>
                    <a:pt x="6" y="36"/>
                    <a:pt x="7" y="36"/>
                    <a:pt x="8" y="36"/>
                  </a:cubicBezTo>
                  <a:cubicBezTo>
                    <a:pt x="8" y="36"/>
                    <a:pt x="9" y="36"/>
                    <a:pt x="9" y="36"/>
                  </a:cubicBezTo>
                  <a:cubicBezTo>
                    <a:pt x="9" y="36"/>
                    <a:pt x="9" y="36"/>
                    <a:pt x="9" y="36"/>
                  </a:cubicBezTo>
                  <a:cubicBezTo>
                    <a:pt x="21" y="35"/>
                    <a:pt x="34" y="29"/>
                    <a:pt x="46" y="27"/>
                  </a:cubicBezTo>
                  <a:cubicBezTo>
                    <a:pt x="48" y="27"/>
                    <a:pt x="51" y="27"/>
                    <a:pt x="53" y="27"/>
                  </a:cubicBezTo>
                  <a:cubicBezTo>
                    <a:pt x="55" y="27"/>
                    <a:pt x="57" y="27"/>
                    <a:pt x="58" y="27"/>
                  </a:cubicBezTo>
                  <a:cubicBezTo>
                    <a:pt x="58" y="27"/>
                    <a:pt x="58" y="27"/>
                    <a:pt x="58" y="27"/>
                  </a:cubicBezTo>
                  <a:cubicBezTo>
                    <a:pt x="62" y="26"/>
                    <a:pt x="65" y="25"/>
                    <a:pt x="68" y="23"/>
                  </a:cubicBezTo>
                  <a:cubicBezTo>
                    <a:pt x="81" y="19"/>
                    <a:pt x="94" y="15"/>
                    <a:pt x="105" y="11"/>
                  </a:cubicBezTo>
                  <a:cubicBezTo>
                    <a:pt x="105" y="11"/>
                    <a:pt x="105" y="11"/>
                    <a:pt x="105" y="11"/>
                  </a:cubicBezTo>
                  <a:cubicBezTo>
                    <a:pt x="112" y="9"/>
                    <a:pt x="119" y="7"/>
                    <a:pt x="125" y="5"/>
                  </a:cubicBezTo>
                  <a:cubicBezTo>
                    <a:pt x="126" y="4"/>
                    <a:pt x="127" y="4"/>
                    <a:pt x="128" y="4"/>
                  </a:cubicBezTo>
                  <a:cubicBezTo>
                    <a:pt x="125" y="2"/>
                    <a:pt x="121" y="1"/>
                    <a:pt x="118" y="1"/>
                  </a:cubicBezTo>
                  <a:cubicBezTo>
                    <a:pt x="115" y="0"/>
                    <a:pt x="112" y="0"/>
                    <a:pt x="109" y="0"/>
                  </a:cubicBezTo>
                </a:path>
              </a:pathLst>
            </a:custGeom>
            <a:solidFill>
              <a:srgbClr val="1919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6" name="Freeform 243"/>
            <p:cNvSpPr/>
            <p:nvPr/>
          </p:nvSpPr>
          <p:spPr bwMode="auto">
            <a:xfrm>
              <a:off x="3452813" y="1990725"/>
              <a:ext cx="647700" cy="725488"/>
            </a:xfrm>
            <a:custGeom>
              <a:avLst/>
              <a:gdLst>
                <a:gd name="T0" fmla="*/ 164 w 172"/>
                <a:gd name="T1" fmla="*/ 21 h 193"/>
                <a:gd name="T2" fmla="*/ 165 w 172"/>
                <a:gd name="T3" fmla="*/ 47 h 193"/>
                <a:gd name="T4" fmla="*/ 167 w 172"/>
                <a:gd name="T5" fmla="*/ 64 h 193"/>
                <a:gd name="T6" fmla="*/ 171 w 172"/>
                <a:gd name="T7" fmla="*/ 76 h 193"/>
                <a:gd name="T8" fmla="*/ 170 w 172"/>
                <a:gd name="T9" fmla="*/ 94 h 193"/>
                <a:gd name="T10" fmla="*/ 170 w 172"/>
                <a:gd name="T11" fmla="*/ 116 h 193"/>
                <a:gd name="T12" fmla="*/ 170 w 172"/>
                <a:gd name="T13" fmla="*/ 132 h 193"/>
                <a:gd name="T14" fmla="*/ 143 w 172"/>
                <a:gd name="T15" fmla="*/ 148 h 193"/>
                <a:gd name="T16" fmla="*/ 122 w 172"/>
                <a:gd name="T17" fmla="*/ 155 h 193"/>
                <a:gd name="T18" fmla="*/ 48 w 172"/>
                <a:gd name="T19" fmla="*/ 181 h 193"/>
                <a:gd name="T20" fmla="*/ 39 w 172"/>
                <a:gd name="T21" fmla="*/ 185 h 193"/>
                <a:gd name="T22" fmla="*/ 10 w 172"/>
                <a:gd name="T23" fmla="*/ 193 h 193"/>
                <a:gd name="T24" fmla="*/ 2 w 172"/>
                <a:gd name="T25" fmla="*/ 170 h 193"/>
                <a:gd name="T26" fmla="*/ 3 w 172"/>
                <a:gd name="T27" fmla="*/ 157 h 193"/>
                <a:gd name="T28" fmla="*/ 4 w 172"/>
                <a:gd name="T29" fmla="*/ 143 h 193"/>
                <a:gd name="T30" fmla="*/ 5 w 172"/>
                <a:gd name="T31" fmla="*/ 139 h 193"/>
                <a:gd name="T32" fmla="*/ 8 w 172"/>
                <a:gd name="T33" fmla="*/ 128 h 193"/>
                <a:gd name="T34" fmla="*/ 53 w 172"/>
                <a:gd name="T35" fmla="*/ 61 h 193"/>
                <a:gd name="T36" fmla="*/ 84 w 172"/>
                <a:gd name="T37" fmla="*/ 29 h 193"/>
                <a:gd name="T38" fmla="*/ 107 w 172"/>
                <a:gd name="T39" fmla="*/ 15 h 193"/>
                <a:gd name="T40" fmla="*/ 139 w 172"/>
                <a:gd name="T41" fmla="*/ 1 h 193"/>
                <a:gd name="T42" fmla="*/ 156 w 172"/>
                <a:gd name="T43" fmla="*/ 3 h 193"/>
                <a:gd name="T44" fmla="*/ 164 w 172"/>
                <a:gd name="T45" fmla="*/ 21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72" h="193">
                  <a:moveTo>
                    <a:pt x="164" y="21"/>
                  </a:moveTo>
                  <a:cubicBezTo>
                    <a:pt x="164" y="30"/>
                    <a:pt x="165" y="38"/>
                    <a:pt x="165" y="47"/>
                  </a:cubicBezTo>
                  <a:cubicBezTo>
                    <a:pt x="166" y="53"/>
                    <a:pt x="166" y="59"/>
                    <a:pt x="167" y="64"/>
                  </a:cubicBezTo>
                  <a:cubicBezTo>
                    <a:pt x="168" y="68"/>
                    <a:pt x="170" y="72"/>
                    <a:pt x="171" y="76"/>
                  </a:cubicBezTo>
                  <a:cubicBezTo>
                    <a:pt x="172" y="82"/>
                    <a:pt x="171" y="88"/>
                    <a:pt x="170" y="94"/>
                  </a:cubicBezTo>
                  <a:cubicBezTo>
                    <a:pt x="170" y="101"/>
                    <a:pt x="169" y="109"/>
                    <a:pt x="170" y="116"/>
                  </a:cubicBezTo>
                  <a:cubicBezTo>
                    <a:pt x="171" y="121"/>
                    <a:pt x="172" y="126"/>
                    <a:pt x="170" y="132"/>
                  </a:cubicBezTo>
                  <a:cubicBezTo>
                    <a:pt x="165" y="140"/>
                    <a:pt x="153" y="145"/>
                    <a:pt x="143" y="148"/>
                  </a:cubicBezTo>
                  <a:cubicBezTo>
                    <a:pt x="136" y="150"/>
                    <a:pt x="129" y="152"/>
                    <a:pt x="122" y="155"/>
                  </a:cubicBezTo>
                  <a:cubicBezTo>
                    <a:pt x="97" y="163"/>
                    <a:pt x="72" y="171"/>
                    <a:pt x="48" y="181"/>
                  </a:cubicBezTo>
                  <a:cubicBezTo>
                    <a:pt x="45" y="182"/>
                    <a:pt x="42" y="183"/>
                    <a:pt x="39" y="185"/>
                  </a:cubicBezTo>
                  <a:cubicBezTo>
                    <a:pt x="29" y="189"/>
                    <a:pt x="18" y="193"/>
                    <a:pt x="10" y="193"/>
                  </a:cubicBezTo>
                  <a:cubicBezTo>
                    <a:pt x="0" y="193"/>
                    <a:pt x="2" y="176"/>
                    <a:pt x="2" y="170"/>
                  </a:cubicBezTo>
                  <a:cubicBezTo>
                    <a:pt x="2" y="165"/>
                    <a:pt x="3" y="161"/>
                    <a:pt x="3" y="157"/>
                  </a:cubicBezTo>
                  <a:cubicBezTo>
                    <a:pt x="3" y="152"/>
                    <a:pt x="4" y="148"/>
                    <a:pt x="4" y="143"/>
                  </a:cubicBezTo>
                  <a:cubicBezTo>
                    <a:pt x="5" y="142"/>
                    <a:pt x="5" y="140"/>
                    <a:pt x="5" y="139"/>
                  </a:cubicBezTo>
                  <a:cubicBezTo>
                    <a:pt x="6" y="135"/>
                    <a:pt x="7" y="131"/>
                    <a:pt x="8" y="128"/>
                  </a:cubicBezTo>
                  <a:cubicBezTo>
                    <a:pt x="16" y="105"/>
                    <a:pt x="36" y="81"/>
                    <a:pt x="53" y="61"/>
                  </a:cubicBezTo>
                  <a:cubicBezTo>
                    <a:pt x="62" y="50"/>
                    <a:pt x="71" y="38"/>
                    <a:pt x="84" y="29"/>
                  </a:cubicBezTo>
                  <a:cubicBezTo>
                    <a:pt x="91" y="24"/>
                    <a:pt x="99" y="20"/>
                    <a:pt x="107" y="15"/>
                  </a:cubicBezTo>
                  <a:cubicBezTo>
                    <a:pt x="117" y="9"/>
                    <a:pt x="127" y="3"/>
                    <a:pt x="139" y="1"/>
                  </a:cubicBezTo>
                  <a:cubicBezTo>
                    <a:pt x="145" y="0"/>
                    <a:pt x="152" y="1"/>
                    <a:pt x="156" y="3"/>
                  </a:cubicBezTo>
                  <a:cubicBezTo>
                    <a:pt x="163" y="7"/>
                    <a:pt x="163" y="14"/>
                    <a:pt x="164" y="21"/>
                  </a:cubicBezTo>
                  <a:close/>
                </a:path>
              </a:pathLst>
            </a:custGeom>
            <a:solidFill>
              <a:srgbClr val="47C2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7" name="Freeform 244"/>
            <p:cNvSpPr/>
            <p:nvPr/>
          </p:nvSpPr>
          <p:spPr bwMode="auto">
            <a:xfrm>
              <a:off x="3452813" y="2509838"/>
              <a:ext cx="158750" cy="206375"/>
            </a:xfrm>
            <a:custGeom>
              <a:avLst/>
              <a:gdLst>
                <a:gd name="T0" fmla="*/ 31 w 42"/>
                <a:gd name="T1" fmla="*/ 45 h 55"/>
                <a:gd name="T2" fmla="*/ 39 w 42"/>
                <a:gd name="T3" fmla="*/ 47 h 55"/>
                <a:gd name="T4" fmla="*/ 10 w 42"/>
                <a:gd name="T5" fmla="*/ 55 h 55"/>
                <a:gd name="T6" fmla="*/ 2 w 42"/>
                <a:gd name="T7" fmla="*/ 32 h 55"/>
                <a:gd name="T8" fmla="*/ 3 w 42"/>
                <a:gd name="T9" fmla="*/ 19 h 55"/>
                <a:gd name="T10" fmla="*/ 4 w 42"/>
                <a:gd name="T11" fmla="*/ 5 h 55"/>
                <a:gd name="T12" fmla="*/ 6 w 42"/>
                <a:gd name="T13" fmla="*/ 1 h 55"/>
                <a:gd name="T14" fmla="*/ 10 w 42"/>
                <a:gd name="T15" fmla="*/ 7 h 55"/>
                <a:gd name="T16" fmla="*/ 16 w 42"/>
                <a:gd name="T17" fmla="*/ 0 h 55"/>
                <a:gd name="T18" fmla="*/ 16 w 42"/>
                <a:gd name="T19" fmla="*/ 13 h 55"/>
                <a:gd name="T20" fmla="*/ 17 w 42"/>
                <a:gd name="T21" fmla="*/ 26 h 55"/>
                <a:gd name="T22" fmla="*/ 19 w 42"/>
                <a:gd name="T23" fmla="*/ 29 h 55"/>
                <a:gd name="T24" fmla="*/ 25 w 42"/>
                <a:gd name="T25" fmla="*/ 31 h 55"/>
                <a:gd name="T26" fmla="*/ 22 w 42"/>
                <a:gd name="T27" fmla="*/ 41 h 55"/>
                <a:gd name="T28" fmla="*/ 42 w 42"/>
                <a:gd name="T29" fmla="*/ 39 h 55"/>
                <a:gd name="T30" fmla="*/ 31 w 42"/>
                <a:gd name="T31" fmla="*/ 45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2" h="55">
                  <a:moveTo>
                    <a:pt x="31" y="45"/>
                  </a:moveTo>
                  <a:cubicBezTo>
                    <a:pt x="31" y="47"/>
                    <a:pt x="35" y="47"/>
                    <a:pt x="39" y="47"/>
                  </a:cubicBezTo>
                  <a:cubicBezTo>
                    <a:pt x="29" y="51"/>
                    <a:pt x="18" y="55"/>
                    <a:pt x="10" y="55"/>
                  </a:cubicBezTo>
                  <a:cubicBezTo>
                    <a:pt x="0" y="55"/>
                    <a:pt x="2" y="38"/>
                    <a:pt x="2" y="32"/>
                  </a:cubicBezTo>
                  <a:cubicBezTo>
                    <a:pt x="2" y="27"/>
                    <a:pt x="3" y="23"/>
                    <a:pt x="3" y="19"/>
                  </a:cubicBezTo>
                  <a:cubicBezTo>
                    <a:pt x="3" y="14"/>
                    <a:pt x="4" y="10"/>
                    <a:pt x="4" y="5"/>
                  </a:cubicBezTo>
                  <a:cubicBezTo>
                    <a:pt x="5" y="4"/>
                    <a:pt x="5" y="2"/>
                    <a:pt x="6" y="1"/>
                  </a:cubicBezTo>
                  <a:cubicBezTo>
                    <a:pt x="8" y="3"/>
                    <a:pt x="9" y="5"/>
                    <a:pt x="10" y="7"/>
                  </a:cubicBezTo>
                  <a:cubicBezTo>
                    <a:pt x="12" y="5"/>
                    <a:pt x="14" y="2"/>
                    <a:pt x="16" y="0"/>
                  </a:cubicBezTo>
                  <a:cubicBezTo>
                    <a:pt x="18" y="4"/>
                    <a:pt x="17" y="9"/>
                    <a:pt x="16" y="13"/>
                  </a:cubicBezTo>
                  <a:cubicBezTo>
                    <a:pt x="15" y="18"/>
                    <a:pt x="16" y="22"/>
                    <a:pt x="17" y="26"/>
                  </a:cubicBezTo>
                  <a:cubicBezTo>
                    <a:pt x="17" y="27"/>
                    <a:pt x="18" y="29"/>
                    <a:pt x="19" y="29"/>
                  </a:cubicBezTo>
                  <a:cubicBezTo>
                    <a:pt x="21" y="30"/>
                    <a:pt x="24" y="30"/>
                    <a:pt x="25" y="31"/>
                  </a:cubicBezTo>
                  <a:cubicBezTo>
                    <a:pt x="28" y="34"/>
                    <a:pt x="20" y="38"/>
                    <a:pt x="22" y="41"/>
                  </a:cubicBezTo>
                  <a:cubicBezTo>
                    <a:pt x="29" y="39"/>
                    <a:pt x="36" y="39"/>
                    <a:pt x="42" y="39"/>
                  </a:cubicBezTo>
                  <a:cubicBezTo>
                    <a:pt x="38" y="41"/>
                    <a:pt x="34" y="42"/>
                    <a:pt x="31" y="45"/>
                  </a:cubicBezTo>
                  <a:close/>
                </a:path>
              </a:pathLst>
            </a:custGeom>
            <a:solidFill>
              <a:srgbClr val="2C91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8" name="Freeform 245"/>
            <p:cNvSpPr/>
            <p:nvPr/>
          </p:nvSpPr>
          <p:spPr bwMode="auto">
            <a:xfrm>
              <a:off x="3463925" y="1990725"/>
              <a:ext cx="636587" cy="590550"/>
            </a:xfrm>
            <a:custGeom>
              <a:avLst/>
              <a:gdLst>
                <a:gd name="T0" fmla="*/ 161 w 169"/>
                <a:gd name="T1" fmla="*/ 21 h 157"/>
                <a:gd name="T2" fmla="*/ 162 w 169"/>
                <a:gd name="T3" fmla="*/ 47 h 157"/>
                <a:gd name="T4" fmla="*/ 164 w 169"/>
                <a:gd name="T5" fmla="*/ 64 h 157"/>
                <a:gd name="T6" fmla="*/ 168 w 169"/>
                <a:gd name="T7" fmla="*/ 76 h 157"/>
                <a:gd name="T8" fmla="*/ 167 w 169"/>
                <a:gd name="T9" fmla="*/ 94 h 157"/>
                <a:gd name="T10" fmla="*/ 167 w 169"/>
                <a:gd name="T11" fmla="*/ 116 h 157"/>
                <a:gd name="T12" fmla="*/ 167 w 169"/>
                <a:gd name="T13" fmla="*/ 132 h 157"/>
                <a:gd name="T14" fmla="*/ 140 w 169"/>
                <a:gd name="T15" fmla="*/ 148 h 157"/>
                <a:gd name="T16" fmla="*/ 119 w 169"/>
                <a:gd name="T17" fmla="*/ 155 h 157"/>
                <a:gd name="T18" fmla="*/ 122 w 169"/>
                <a:gd name="T19" fmla="*/ 151 h 157"/>
                <a:gd name="T20" fmla="*/ 118 w 169"/>
                <a:gd name="T21" fmla="*/ 148 h 157"/>
                <a:gd name="T22" fmla="*/ 111 w 169"/>
                <a:gd name="T23" fmla="*/ 150 h 157"/>
                <a:gd name="T24" fmla="*/ 97 w 169"/>
                <a:gd name="T25" fmla="*/ 153 h 157"/>
                <a:gd name="T26" fmla="*/ 95 w 169"/>
                <a:gd name="T27" fmla="*/ 153 h 157"/>
                <a:gd name="T28" fmla="*/ 98 w 169"/>
                <a:gd name="T29" fmla="*/ 147 h 157"/>
                <a:gd name="T30" fmla="*/ 106 w 169"/>
                <a:gd name="T31" fmla="*/ 143 h 157"/>
                <a:gd name="T32" fmla="*/ 104 w 169"/>
                <a:gd name="T33" fmla="*/ 136 h 157"/>
                <a:gd name="T34" fmla="*/ 87 w 169"/>
                <a:gd name="T35" fmla="*/ 136 h 157"/>
                <a:gd name="T36" fmla="*/ 87 w 169"/>
                <a:gd name="T37" fmla="*/ 136 h 157"/>
                <a:gd name="T38" fmla="*/ 85 w 169"/>
                <a:gd name="T39" fmla="*/ 132 h 157"/>
                <a:gd name="T40" fmla="*/ 98 w 169"/>
                <a:gd name="T41" fmla="*/ 126 h 157"/>
                <a:gd name="T42" fmla="*/ 100 w 169"/>
                <a:gd name="T43" fmla="*/ 124 h 157"/>
                <a:gd name="T44" fmla="*/ 100 w 169"/>
                <a:gd name="T45" fmla="*/ 123 h 157"/>
                <a:gd name="T46" fmla="*/ 93 w 169"/>
                <a:gd name="T47" fmla="*/ 119 h 157"/>
                <a:gd name="T48" fmla="*/ 83 w 169"/>
                <a:gd name="T49" fmla="*/ 120 h 157"/>
                <a:gd name="T50" fmla="*/ 80 w 169"/>
                <a:gd name="T51" fmla="*/ 120 h 157"/>
                <a:gd name="T52" fmla="*/ 81 w 169"/>
                <a:gd name="T53" fmla="*/ 116 h 157"/>
                <a:gd name="T54" fmla="*/ 89 w 169"/>
                <a:gd name="T55" fmla="*/ 112 h 157"/>
                <a:gd name="T56" fmla="*/ 93 w 169"/>
                <a:gd name="T57" fmla="*/ 106 h 157"/>
                <a:gd name="T58" fmla="*/ 85 w 169"/>
                <a:gd name="T59" fmla="*/ 105 h 157"/>
                <a:gd name="T60" fmla="*/ 76 w 169"/>
                <a:gd name="T61" fmla="*/ 107 h 157"/>
                <a:gd name="T62" fmla="*/ 82 w 169"/>
                <a:gd name="T63" fmla="*/ 102 h 157"/>
                <a:gd name="T64" fmla="*/ 88 w 169"/>
                <a:gd name="T65" fmla="*/ 96 h 157"/>
                <a:gd name="T66" fmla="*/ 84 w 169"/>
                <a:gd name="T67" fmla="*/ 97 h 157"/>
                <a:gd name="T68" fmla="*/ 81 w 169"/>
                <a:gd name="T69" fmla="*/ 93 h 157"/>
                <a:gd name="T70" fmla="*/ 85 w 169"/>
                <a:gd name="T71" fmla="*/ 89 h 157"/>
                <a:gd name="T72" fmla="*/ 73 w 169"/>
                <a:gd name="T73" fmla="*/ 90 h 157"/>
                <a:gd name="T74" fmla="*/ 75 w 169"/>
                <a:gd name="T75" fmla="*/ 84 h 157"/>
                <a:gd name="T76" fmla="*/ 76 w 169"/>
                <a:gd name="T77" fmla="*/ 78 h 157"/>
                <a:gd name="T78" fmla="*/ 71 w 169"/>
                <a:gd name="T79" fmla="*/ 79 h 157"/>
                <a:gd name="T80" fmla="*/ 65 w 169"/>
                <a:gd name="T81" fmla="*/ 80 h 157"/>
                <a:gd name="T82" fmla="*/ 56 w 169"/>
                <a:gd name="T83" fmla="*/ 78 h 157"/>
                <a:gd name="T84" fmla="*/ 55 w 169"/>
                <a:gd name="T85" fmla="*/ 77 h 157"/>
                <a:gd name="T86" fmla="*/ 17 w 169"/>
                <a:gd name="T87" fmla="*/ 117 h 157"/>
                <a:gd name="T88" fmla="*/ 0 w 169"/>
                <a:gd name="T89" fmla="*/ 157 h 157"/>
                <a:gd name="T90" fmla="*/ 2 w 169"/>
                <a:gd name="T91" fmla="*/ 139 h 157"/>
                <a:gd name="T92" fmla="*/ 5 w 169"/>
                <a:gd name="T93" fmla="*/ 128 h 157"/>
                <a:gd name="T94" fmla="*/ 50 w 169"/>
                <a:gd name="T95" fmla="*/ 61 h 157"/>
                <a:gd name="T96" fmla="*/ 81 w 169"/>
                <a:gd name="T97" fmla="*/ 29 h 157"/>
                <a:gd name="T98" fmla="*/ 104 w 169"/>
                <a:gd name="T99" fmla="*/ 15 h 157"/>
                <a:gd name="T100" fmla="*/ 136 w 169"/>
                <a:gd name="T101" fmla="*/ 1 h 157"/>
                <a:gd name="T102" fmla="*/ 153 w 169"/>
                <a:gd name="T103" fmla="*/ 3 h 157"/>
                <a:gd name="T104" fmla="*/ 161 w 169"/>
                <a:gd name="T105" fmla="*/ 21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69" h="157">
                  <a:moveTo>
                    <a:pt x="161" y="21"/>
                  </a:moveTo>
                  <a:cubicBezTo>
                    <a:pt x="161" y="30"/>
                    <a:pt x="162" y="38"/>
                    <a:pt x="162" y="47"/>
                  </a:cubicBezTo>
                  <a:cubicBezTo>
                    <a:pt x="163" y="53"/>
                    <a:pt x="163" y="59"/>
                    <a:pt x="164" y="64"/>
                  </a:cubicBezTo>
                  <a:cubicBezTo>
                    <a:pt x="165" y="68"/>
                    <a:pt x="167" y="72"/>
                    <a:pt x="168" y="76"/>
                  </a:cubicBezTo>
                  <a:cubicBezTo>
                    <a:pt x="169" y="82"/>
                    <a:pt x="168" y="88"/>
                    <a:pt x="167" y="94"/>
                  </a:cubicBezTo>
                  <a:cubicBezTo>
                    <a:pt x="167" y="101"/>
                    <a:pt x="166" y="109"/>
                    <a:pt x="167" y="116"/>
                  </a:cubicBezTo>
                  <a:cubicBezTo>
                    <a:pt x="168" y="121"/>
                    <a:pt x="169" y="126"/>
                    <a:pt x="167" y="132"/>
                  </a:cubicBezTo>
                  <a:cubicBezTo>
                    <a:pt x="162" y="140"/>
                    <a:pt x="150" y="145"/>
                    <a:pt x="140" y="148"/>
                  </a:cubicBezTo>
                  <a:cubicBezTo>
                    <a:pt x="133" y="150"/>
                    <a:pt x="126" y="152"/>
                    <a:pt x="119" y="155"/>
                  </a:cubicBezTo>
                  <a:cubicBezTo>
                    <a:pt x="121" y="154"/>
                    <a:pt x="122" y="152"/>
                    <a:pt x="122" y="151"/>
                  </a:cubicBezTo>
                  <a:cubicBezTo>
                    <a:pt x="122" y="149"/>
                    <a:pt x="120" y="148"/>
                    <a:pt x="118" y="148"/>
                  </a:cubicBezTo>
                  <a:cubicBezTo>
                    <a:pt x="115" y="149"/>
                    <a:pt x="113" y="149"/>
                    <a:pt x="111" y="150"/>
                  </a:cubicBezTo>
                  <a:cubicBezTo>
                    <a:pt x="106" y="152"/>
                    <a:pt x="102" y="153"/>
                    <a:pt x="97" y="153"/>
                  </a:cubicBezTo>
                  <a:cubicBezTo>
                    <a:pt x="96" y="153"/>
                    <a:pt x="95" y="153"/>
                    <a:pt x="95" y="153"/>
                  </a:cubicBezTo>
                  <a:cubicBezTo>
                    <a:pt x="92" y="152"/>
                    <a:pt x="95" y="148"/>
                    <a:pt x="98" y="147"/>
                  </a:cubicBezTo>
                  <a:cubicBezTo>
                    <a:pt x="101" y="146"/>
                    <a:pt x="104" y="145"/>
                    <a:pt x="106" y="143"/>
                  </a:cubicBezTo>
                  <a:cubicBezTo>
                    <a:pt x="109" y="141"/>
                    <a:pt x="107" y="138"/>
                    <a:pt x="104" y="136"/>
                  </a:cubicBezTo>
                  <a:cubicBezTo>
                    <a:pt x="100" y="135"/>
                    <a:pt x="92" y="135"/>
                    <a:pt x="87" y="136"/>
                  </a:cubicBezTo>
                  <a:cubicBezTo>
                    <a:pt x="87" y="136"/>
                    <a:pt x="87" y="136"/>
                    <a:pt x="87" y="136"/>
                  </a:cubicBezTo>
                  <a:cubicBezTo>
                    <a:pt x="84" y="137"/>
                    <a:pt x="82" y="133"/>
                    <a:pt x="85" y="132"/>
                  </a:cubicBezTo>
                  <a:cubicBezTo>
                    <a:pt x="90" y="130"/>
                    <a:pt x="94" y="128"/>
                    <a:pt x="98" y="126"/>
                  </a:cubicBezTo>
                  <a:cubicBezTo>
                    <a:pt x="99" y="126"/>
                    <a:pt x="100" y="125"/>
                    <a:pt x="100" y="124"/>
                  </a:cubicBezTo>
                  <a:cubicBezTo>
                    <a:pt x="100" y="124"/>
                    <a:pt x="100" y="123"/>
                    <a:pt x="100" y="123"/>
                  </a:cubicBezTo>
                  <a:cubicBezTo>
                    <a:pt x="99" y="120"/>
                    <a:pt x="96" y="119"/>
                    <a:pt x="93" y="119"/>
                  </a:cubicBezTo>
                  <a:cubicBezTo>
                    <a:pt x="90" y="119"/>
                    <a:pt x="86" y="120"/>
                    <a:pt x="83" y="120"/>
                  </a:cubicBezTo>
                  <a:cubicBezTo>
                    <a:pt x="82" y="120"/>
                    <a:pt x="81" y="121"/>
                    <a:pt x="80" y="120"/>
                  </a:cubicBezTo>
                  <a:cubicBezTo>
                    <a:pt x="79" y="120"/>
                    <a:pt x="80" y="117"/>
                    <a:pt x="81" y="116"/>
                  </a:cubicBezTo>
                  <a:cubicBezTo>
                    <a:pt x="83" y="114"/>
                    <a:pt x="86" y="113"/>
                    <a:pt x="89" y="112"/>
                  </a:cubicBezTo>
                  <a:cubicBezTo>
                    <a:pt x="92" y="110"/>
                    <a:pt x="94" y="108"/>
                    <a:pt x="93" y="106"/>
                  </a:cubicBezTo>
                  <a:cubicBezTo>
                    <a:pt x="92" y="104"/>
                    <a:pt x="88" y="104"/>
                    <a:pt x="85" y="105"/>
                  </a:cubicBezTo>
                  <a:cubicBezTo>
                    <a:pt x="82" y="106"/>
                    <a:pt x="79" y="107"/>
                    <a:pt x="76" y="107"/>
                  </a:cubicBezTo>
                  <a:cubicBezTo>
                    <a:pt x="75" y="105"/>
                    <a:pt x="79" y="103"/>
                    <a:pt x="82" y="102"/>
                  </a:cubicBezTo>
                  <a:cubicBezTo>
                    <a:pt x="85" y="101"/>
                    <a:pt x="88" y="99"/>
                    <a:pt x="88" y="96"/>
                  </a:cubicBezTo>
                  <a:cubicBezTo>
                    <a:pt x="86" y="97"/>
                    <a:pt x="85" y="97"/>
                    <a:pt x="84" y="97"/>
                  </a:cubicBezTo>
                  <a:cubicBezTo>
                    <a:pt x="81" y="97"/>
                    <a:pt x="79" y="95"/>
                    <a:pt x="81" y="93"/>
                  </a:cubicBezTo>
                  <a:cubicBezTo>
                    <a:pt x="83" y="91"/>
                    <a:pt x="84" y="90"/>
                    <a:pt x="85" y="89"/>
                  </a:cubicBezTo>
                  <a:cubicBezTo>
                    <a:pt x="82" y="87"/>
                    <a:pt x="76" y="92"/>
                    <a:pt x="73" y="90"/>
                  </a:cubicBezTo>
                  <a:cubicBezTo>
                    <a:pt x="71" y="89"/>
                    <a:pt x="73" y="86"/>
                    <a:pt x="75" y="84"/>
                  </a:cubicBezTo>
                  <a:cubicBezTo>
                    <a:pt x="76" y="82"/>
                    <a:pt x="78" y="79"/>
                    <a:pt x="76" y="78"/>
                  </a:cubicBezTo>
                  <a:cubicBezTo>
                    <a:pt x="74" y="78"/>
                    <a:pt x="73" y="78"/>
                    <a:pt x="71" y="79"/>
                  </a:cubicBezTo>
                  <a:cubicBezTo>
                    <a:pt x="69" y="79"/>
                    <a:pt x="67" y="80"/>
                    <a:pt x="65" y="80"/>
                  </a:cubicBezTo>
                  <a:cubicBezTo>
                    <a:pt x="61" y="82"/>
                    <a:pt x="57" y="81"/>
                    <a:pt x="56" y="78"/>
                  </a:cubicBezTo>
                  <a:cubicBezTo>
                    <a:pt x="55" y="77"/>
                    <a:pt x="55" y="77"/>
                    <a:pt x="55" y="77"/>
                  </a:cubicBezTo>
                  <a:cubicBezTo>
                    <a:pt x="40" y="89"/>
                    <a:pt x="27" y="103"/>
                    <a:pt x="17" y="117"/>
                  </a:cubicBezTo>
                  <a:cubicBezTo>
                    <a:pt x="9" y="130"/>
                    <a:pt x="4" y="143"/>
                    <a:pt x="0" y="157"/>
                  </a:cubicBezTo>
                  <a:cubicBezTo>
                    <a:pt x="0" y="151"/>
                    <a:pt x="1" y="145"/>
                    <a:pt x="2" y="139"/>
                  </a:cubicBezTo>
                  <a:cubicBezTo>
                    <a:pt x="3" y="135"/>
                    <a:pt x="4" y="131"/>
                    <a:pt x="5" y="128"/>
                  </a:cubicBezTo>
                  <a:cubicBezTo>
                    <a:pt x="13" y="105"/>
                    <a:pt x="33" y="81"/>
                    <a:pt x="50" y="61"/>
                  </a:cubicBezTo>
                  <a:cubicBezTo>
                    <a:pt x="59" y="50"/>
                    <a:pt x="68" y="38"/>
                    <a:pt x="81" y="29"/>
                  </a:cubicBezTo>
                  <a:cubicBezTo>
                    <a:pt x="88" y="24"/>
                    <a:pt x="96" y="20"/>
                    <a:pt x="104" y="15"/>
                  </a:cubicBezTo>
                  <a:cubicBezTo>
                    <a:pt x="114" y="9"/>
                    <a:pt x="124" y="3"/>
                    <a:pt x="136" y="1"/>
                  </a:cubicBezTo>
                  <a:cubicBezTo>
                    <a:pt x="142" y="0"/>
                    <a:pt x="149" y="1"/>
                    <a:pt x="153" y="3"/>
                  </a:cubicBezTo>
                  <a:cubicBezTo>
                    <a:pt x="160" y="7"/>
                    <a:pt x="160" y="14"/>
                    <a:pt x="161" y="21"/>
                  </a:cubicBezTo>
                  <a:close/>
                </a:path>
              </a:pathLst>
            </a:custGeom>
            <a:solidFill>
              <a:srgbClr val="3534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9" name="Freeform 246"/>
            <p:cNvSpPr/>
            <p:nvPr/>
          </p:nvSpPr>
          <p:spPr bwMode="auto">
            <a:xfrm>
              <a:off x="3806825" y="3001963"/>
              <a:ext cx="146050" cy="60325"/>
            </a:xfrm>
            <a:custGeom>
              <a:avLst/>
              <a:gdLst>
                <a:gd name="T0" fmla="*/ 0 w 39"/>
                <a:gd name="T1" fmla="*/ 0 h 16"/>
                <a:gd name="T2" fmla="*/ 2 w 39"/>
                <a:gd name="T3" fmla="*/ 1 h 16"/>
                <a:gd name="T4" fmla="*/ 6 w 39"/>
                <a:gd name="T5" fmla="*/ 3 h 16"/>
                <a:gd name="T6" fmla="*/ 12 w 39"/>
                <a:gd name="T7" fmla="*/ 5 h 16"/>
                <a:gd name="T8" fmla="*/ 19 w 39"/>
                <a:gd name="T9" fmla="*/ 8 h 16"/>
                <a:gd name="T10" fmla="*/ 27 w 39"/>
                <a:gd name="T11" fmla="*/ 11 h 16"/>
                <a:gd name="T12" fmla="*/ 33 w 39"/>
                <a:gd name="T13" fmla="*/ 14 h 16"/>
                <a:gd name="T14" fmla="*/ 37 w 39"/>
                <a:gd name="T15" fmla="*/ 15 h 16"/>
                <a:gd name="T16" fmla="*/ 39 w 39"/>
                <a:gd name="T17" fmla="*/ 16 h 16"/>
                <a:gd name="T18" fmla="*/ 37 w 39"/>
                <a:gd name="T19" fmla="*/ 16 h 16"/>
                <a:gd name="T20" fmla="*/ 32 w 39"/>
                <a:gd name="T21" fmla="*/ 15 h 16"/>
                <a:gd name="T22" fmla="*/ 25 w 39"/>
                <a:gd name="T23" fmla="*/ 13 h 16"/>
                <a:gd name="T24" fmla="*/ 22 w 39"/>
                <a:gd name="T25" fmla="*/ 12 h 16"/>
                <a:gd name="T26" fmla="*/ 18 w 39"/>
                <a:gd name="T27" fmla="*/ 10 h 16"/>
                <a:gd name="T28" fmla="*/ 14 w 39"/>
                <a:gd name="T29" fmla="*/ 9 h 16"/>
                <a:gd name="T30" fmla="*/ 11 w 39"/>
                <a:gd name="T31" fmla="*/ 7 h 16"/>
                <a:gd name="T32" fmla="*/ 5 w 39"/>
                <a:gd name="T33" fmla="*/ 4 h 16"/>
                <a:gd name="T34" fmla="*/ 2 w 39"/>
                <a:gd name="T35" fmla="*/ 1 h 16"/>
                <a:gd name="T36" fmla="*/ 0 w 39"/>
                <a:gd name="T3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9" h="16">
                  <a:moveTo>
                    <a:pt x="0" y="0"/>
                  </a:moveTo>
                  <a:cubicBezTo>
                    <a:pt x="0" y="0"/>
                    <a:pt x="1" y="0"/>
                    <a:pt x="2" y="1"/>
                  </a:cubicBezTo>
                  <a:cubicBezTo>
                    <a:pt x="3" y="1"/>
                    <a:pt x="4" y="2"/>
                    <a:pt x="6" y="3"/>
                  </a:cubicBezTo>
                  <a:cubicBezTo>
                    <a:pt x="8" y="3"/>
                    <a:pt x="10" y="4"/>
                    <a:pt x="12" y="5"/>
                  </a:cubicBezTo>
                  <a:cubicBezTo>
                    <a:pt x="15" y="6"/>
                    <a:pt x="17" y="7"/>
                    <a:pt x="19" y="8"/>
                  </a:cubicBezTo>
                  <a:cubicBezTo>
                    <a:pt x="22" y="9"/>
                    <a:pt x="24" y="10"/>
                    <a:pt x="27" y="11"/>
                  </a:cubicBezTo>
                  <a:cubicBezTo>
                    <a:pt x="29" y="12"/>
                    <a:pt x="31" y="13"/>
                    <a:pt x="33" y="14"/>
                  </a:cubicBezTo>
                  <a:cubicBezTo>
                    <a:pt x="35" y="14"/>
                    <a:pt x="36" y="15"/>
                    <a:pt x="37" y="15"/>
                  </a:cubicBezTo>
                  <a:cubicBezTo>
                    <a:pt x="38" y="16"/>
                    <a:pt x="39" y="16"/>
                    <a:pt x="39" y="16"/>
                  </a:cubicBezTo>
                  <a:cubicBezTo>
                    <a:pt x="39" y="16"/>
                    <a:pt x="38" y="16"/>
                    <a:pt x="37" y="16"/>
                  </a:cubicBezTo>
                  <a:cubicBezTo>
                    <a:pt x="36" y="15"/>
                    <a:pt x="34" y="15"/>
                    <a:pt x="32" y="15"/>
                  </a:cubicBezTo>
                  <a:cubicBezTo>
                    <a:pt x="30" y="14"/>
                    <a:pt x="28" y="14"/>
                    <a:pt x="25" y="13"/>
                  </a:cubicBezTo>
                  <a:cubicBezTo>
                    <a:pt x="24" y="12"/>
                    <a:pt x="23" y="12"/>
                    <a:pt x="22" y="12"/>
                  </a:cubicBezTo>
                  <a:cubicBezTo>
                    <a:pt x="20" y="11"/>
                    <a:pt x="19" y="11"/>
                    <a:pt x="18" y="10"/>
                  </a:cubicBezTo>
                  <a:cubicBezTo>
                    <a:pt x="17" y="10"/>
                    <a:pt x="15" y="9"/>
                    <a:pt x="14" y="9"/>
                  </a:cubicBezTo>
                  <a:cubicBezTo>
                    <a:pt x="13" y="8"/>
                    <a:pt x="12" y="7"/>
                    <a:pt x="11" y="7"/>
                  </a:cubicBezTo>
                  <a:cubicBezTo>
                    <a:pt x="9" y="6"/>
                    <a:pt x="7" y="5"/>
                    <a:pt x="5" y="4"/>
                  </a:cubicBezTo>
                  <a:cubicBezTo>
                    <a:pt x="4" y="3"/>
                    <a:pt x="2" y="2"/>
                    <a:pt x="2" y="1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230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0" name="Freeform 247"/>
            <p:cNvSpPr/>
            <p:nvPr/>
          </p:nvSpPr>
          <p:spPr bwMode="auto">
            <a:xfrm>
              <a:off x="3848100" y="2938463"/>
              <a:ext cx="184150" cy="107950"/>
            </a:xfrm>
            <a:custGeom>
              <a:avLst/>
              <a:gdLst>
                <a:gd name="T0" fmla="*/ 0 w 49"/>
                <a:gd name="T1" fmla="*/ 0 h 29"/>
                <a:gd name="T2" fmla="*/ 2 w 49"/>
                <a:gd name="T3" fmla="*/ 1 h 29"/>
                <a:gd name="T4" fmla="*/ 8 w 49"/>
                <a:gd name="T5" fmla="*/ 4 h 29"/>
                <a:gd name="T6" fmla="*/ 16 w 49"/>
                <a:gd name="T7" fmla="*/ 9 h 29"/>
                <a:gd name="T8" fmla="*/ 25 w 49"/>
                <a:gd name="T9" fmla="*/ 14 h 29"/>
                <a:gd name="T10" fmla="*/ 30 w 49"/>
                <a:gd name="T11" fmla="*/ 17 h 29"/>
                <a:gd name="T12" fmla="*/ 34 w 49"/>
                <a:gd name="T13" fmla="*/ 19 h 29"/>
                <a:gd name="T14" fmla="*/ 42 w 49"/>
                <a:gd name="T15" fmla="*/ 24 h 29"/>
                <a:gd name="T16" fmla="*/ 47 w 49"/>
                <a:gd name="T17" fmla="*/ 28 h 29"/>
                <a:gd name="T18" fmla="*/ 49 w 49"/>
                <a:gd name="T19" fmla="*/ 29 h 29"/>
                <a:gd name="T20" fmla="*/ 41 w 49"/>
                <a:gd name="T21" fmla="*/ 25 h 29"/>
                <a:gd name="T22" fmla="*/ 33 w 49"/>
                <a:gd name="T23" fmla="*/ 21 h 29"/>
                <a:gd name="T24" fmla="*/ 28 w 49"/>
                <a:gd name="T25" fmla="*/ 18 h 29"/>
                <a:gd name="T26" fmla="*/ 23 w 49"/>
                <a:gd name="T27" fmla="*/ 16 h 29"/>
                <a:gd name="T28" fmla="*/ 19 w 49"/>
                <a:gd name="T29" fmla="*/ 13 h 29"/>
                <a:gd name="T30" fmla="*/ 14 w 49"/>
                <a:gd name="T31" fmla="*/ 10 h 29"/>
                <a:gd name="T32" fmla="*/ 7 w 49"/>
                <a:gd name="T33" fmla="*/ 5 h 29"/>
                <a:gd name="T34" fmla="*/ 0 w 49"/>
                <a:gd name="T35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9" h="28">
                  <a:moveTo>
                    <a:pt x="0" y="0"/>
                  </a:moveTo>
                  <a:cubicBezTo>
                    <a:pt x="0" y="0"/>
                    <a:pt x="1" y="1"/>
                    <a:pt x="2" y="1"/>
                  </a:cubicBezTo>
                  <a:cubicBezTo>
                    <a:pt x="4" y="2"/>
                    <a:pt x="6" y="3"/>
                    <a:pt x="8" y="4"/>
                  </a:cubicBezTo>
                  <a:cubicBezTo>
                    <a:pt x="10" y="6"/>
                    <a:pt x="13" y="7"/>
                    <a:pt x="16" y="9"/>
                  </a:cubicBezTo>
                  <a:cubicBezTo>
                    <a:pt x="19" y="10"/>
                    <a:pt x="22" y="12"/>
                    <a:pt x="25" y="14"/>
                  </a:cubicBezTo>
                  <a:cubicBezTo>
                    <a:pt x="27" y="15"/>
                    <a:pt x="28" y="16"/>
                    <a:pt x="30" y="17"/>
                  </a:cubicBezTo>
                  <a:cubicBezTo>
                    <a:pt x="31" y="18"/>
                    <a:pt x="33" y="19"/>
                    <a:pt x="34" y="19"/>
                  </a:cubicBezTo>
                  <a:cubicBezTo>
                    <a:pt x="37" y="21"/>
                    <a:pt x="40" y="23"/>
                    <a:pt x="42" y="24"/>
                  </a:cubicBezTo>
                  <a:cubicBezTo>
                    <a:pt x="44" y="25"/>
                    <a:pt x="46" y="27"/>
                    <a:pt x="47" y="28"/>
                  </a:cubicBezTo>
                  <a:cubicBezTo>
                    <a:pt x="49" y="28"/>
                    <a:pt x="49" y="29"/>
                    <a:pt x="49" y="29"/>
                  </a:cubicBezTo>
                  <a:cubicBezTo>
                    <a:pt x="49" y="29"/>
                    <a:pt x="46" y="27"/>
                    <a:pt x="41" y="25"/>
                  </a:cubicBezTo>
                  <a:cubicBezTo>
                    <a:pt x="38" y="24"/>
                    <a:pt x="36" y="22"/>
                    <a:pt x="33" y="21"/>
                  </a:cubicBezTo>
                  <a:cubicBezTo>
                    <a:pt x="31" y="20"/>
                    <a:pt x="30" y="19"/>
                    <a:pt x="28" y="18"/>
                  </a:cubicBezTo>
                  <a:cubicBezTo>
                    <a:pt x="26" y="18"/>
                    <a:pt x="25" y="17"/>
                    <a:pt x="23" y="16"/>
                  </a:cubicBezTo>
                  <a:cubicBezTo>
                    <a:pt x="22" y="15"/>
                    <a:pt x="20" y="14"/>
                    <a:pt x="19" y="13"/>
                  </a:cubicBezTo>
                  <a:cubicBezTo>
                    <a:pt x="17" y="12"/>
                    <a:pt x="16" y="11"/>
                    <a:pt x="14" y="10"/>
                  </a:cubicBezTo>
                  <a:cubicBezTo>
                    <a:pt x="12" y="9"/>
                    <a:pt x="9" y="7"/>
                    <a:pt x="7" y="5"/>
                  </a:cubicBezTo>
                  <a:cubicBezTo>
                    <a:pt x="3" y="2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230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1" name="Freeform 248"/>
            <p:cNvSpPr/>
            <p:nvPr/>
          </p:nvSpPr>
          <p:spPr bwMode="auto">
            <a:xfrm>
              <a:off x="3927475" y="2897188"/>
              <a:ext cx="307975" cy="228600"/>
            </a:xfrm>
            <a:custGeom>
              <a:avLst/>
              <a:gdLst>
                <a:gd name="T0" fmla="*/ 0 w 82"/>
                <a:gd name="T1" fmla="*/ 0 h 61"/>
                <a:gd name="T2" fmla="*/ 1 w 82"/>
                <a:gd name="T3" fmla="*/ 1 h 61"/>
                <a:gd name="T4" fmla="*/ 4 w 82"/>
                <a:gd name="T5" fmla="*/ 3 h 61"/>
                <a:gd name="T6" fmla="*/ 15 w 82"/>
                <a:gd name="T7" fmla="*/ 9 h 61"/>
                <a:gd name="T8" fmla="*/ 21 w 82"/>
                <a:gd name="T9" fmla="*/ 13 h 61"/>
                <a:gd name="T10" fmla="*/ 28 w 82"/>
                <a:gd name="T11" fmla="*/ 18 h 61"/>
                <a:gd name="T12" fmla="*/ 43 w 82"/>
                <a:gd name="T13" fmla="*/ 30 h 61"/>
                <a:gd name="T14" fmla="*/ 50 w 82"/>
                <a:gd name="T15" fmla="*/ 36 h 61"/>
                <a:gd name="T16" fmla="*/ 56 w 82"/>
                <a:gd name="T17" fmla="*/ 42 h 61"/>
                <a:gd name="T18" fmla="*/ 62 w 82"/>
                <a:gd name="T19" fmla="*/ 48 h 61"/>
                <a:gd name="T20" fmla="*/ 68 w 82"/>
                <a:gd name="T21" fmla="*/ 52 h 61"/>
                <a:gd name="T22" fmla="*/ 74 w 82"/>
                <a:gd name="T23" fmla="*/ 56 h 61"/>
                <a:gd name="T24" fmla="*/ 78 w 82"/>
                <a:gd name="T25" fmla="*/ 59 h 61"/>
                <a:gd name="T26" fmla="*/ 80 w 82"/>
                <a:gd name="T27" fmla="*/ 60 h 61"/>
                <a:gd name="T28" fmla="*/ 81 w 82"/>
                <a:gd name="T29" fmla="*/ 60 h 61"/>
                <a:gd name="T30" fmla="*/ 82 w 82"/>
                <a:gd name="T31" fmla="*/ 61 h 61"/>
                <a:gd name="T32" fmla="*/ 81 w 82"/>
                <a:gd name="T33" fmla="*/ 60 h 61"/>
                <a:gd name="T34" fmla="*/ 78 w 82"/>
                <a:gd name="T35" fmla="*/ 59 h 61"/>
                <a:gd name="T36" fmla="*/ 73 w 82"/>
                <a:gd name="T37" fmla="*/ 57 h 61"/>
                <a:gd name="T38" fmla="*/ 67 w 82"/>
                <a:gd name="T39" fmla="*/ 53 h 61"/>
                <a:gd name="T40" fmla="*/ 54 w 82"/>
                <a:gd name="T41" fmla="*/ 43 h 61"/>
                <a:gd name="T42" fmla="*/ 47 w 82"/>
                <a:gd name="T43" fmla="*/ 37 h 61"/>
                <a:gd name="T44" fmla="*/ 40 w 82"/>
                <a:gd name="T45" fmla="*/ 31 h 61"/>
                <a:gd name="T46" fmla="*/ 33 w 82"/>
                <a:gd name="T47" fmla="*/ 25 h 61"/>
                <a:gd name="T48" fmla="*/ 26 w 82"/>
                <a:gd name="T49" fmla="*/ 20 h 61"/>
                <a:gd name="T50" fmla="*/ 13 w 82"/>
                <a:gd name="T51" fmla="*/ 10 h 61"/>
                <a:gd name="T52" fmla="*/ 4 w 82"/>
                <a:gd name="T53" fmla="*/ 3 h 61"/>
                <a:gd name="T54" fmla="*/ 0 w 82"/>
                <a:gd name="T55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82" h="61">
                  <a:moveTo>
                    <a:pt x="0" y="0"/>
                  </a:moveTo>
                  <a:cubicBezTo>
                    <a:pt x="0" y="0"/>
                    <a:pt x="1" y="1"/>
                    <a:pt x="1" y="1"/>
                  </a:cubicBezTo>
                  <a:cubicBezTo>
                    <a:pt x="2" y="1"/>
                    <a:pt x="3" y="2"/>
                    <a:pt x="4" y="3"/>
                  </a:cubicBezTo>
                  <a:cubicBezTo>
                    <a:pt x="7" y="4"/>
                    <a:pt x="10" y="6"/>
                    <a:pt x="15" y="9"/>
                  </a:cubicBezTo>
                  <a:cubicBezTo>
                    <a:pt x="17" y="10"/>
                    <a:pt x="19" y="12"/>
                    <a:pt x="21" y="13"/>
                  </a:cubicBezTo>
                  <a:cubicBezTo>
                    <a:pt x="23" y="15"/>
                    <a:pt x="26" y="16"/>
                    <a:pt x="28" y="18"/>
                  </a:cubicBezTo>
                  <a:cubicBezTo>
                    <a:pt x="33" y="22"/>
                    <a:pt x="38" y="26"/>
                    <a:pt x="43" y="30"/>
                  </a:cubicBezTo>
                  <a:cubicBezTo>
                    <a:pt x="45" y="32"/>
                    <a:pt x="47" y="34"/>
                    <a:pt x="50" y="36"/>
                  </a:cubicBezTo>
                  <a:cubicBezTo>
                    <a:pt x="52" y="38"/>
                    <a:pt x="54" y="40"/>
                    <a:pt x="56" y="42"/>
                  </a:cubicBezTo>
                  <a:cubicBezTo>
                    <a:pt x="58" y="44"/>
                    <a:pt x="60" y="46"/>
                    <a:pt x="62" y="48"/>
                  </a:cubicBezTo>
                  <a:cubicBezTo>
                    <a:pt x="64" y="49"/>
                    <a:pt x="66" y="51"/>
                    <a:pt x="68" y="52"/>
                  </a:cubicBezTo>
                  <a:cubicBezTo>
                    <a:pt x="70" y="54"/>
                    <a:pt x="72" y="55"/>
                    <a:pt x="74" y="56"/>
                  </a:cubicBezTo>
                  <a:cubicBezTo>
                    <a:pt x="75" y="57"/>
                    <a:pt x="77" y="58"/>
                    <a:pt x="78" y="59"/>
                  </a:cubicBezTo>
                  <a:cubicBezTo>
                    <a:pt x="79" y="59"/>
                    <a:pt x="79" y="59"/>
                    <a:pt x="80" y="60"/>
                  </a:cubicBezTo>
                  <a:cubicBezTo>
                    <a:pt x="80" y="60"/>
                    <a:pt x="81" y="60"/>
                    <a:pt x="81" y="60"/>
                  </a:cubicBezTo>
                  <a:cubicBezTo>
                    <a:pt x="82" y="61"/>
                    <a:pt x="82" y="61"/>
                    <a:pt x="82" y="61"/>
                  </a:cubicBezTo>
                  <a:cubicBezTo>
                    <a:pt x="82" y="61"/>
                    <a:pt x="82" y="61"/>
                    <a:pt x="81" y="60"/>
                  </a:cubicBezTo>
                  <a:cubicBezTo>
                    <a:pt x="80" y="60"/>
                    <a:pt x="79" y="60"/>
                    <a:pt x="78" y="59"/>
                  </a:cubicBezTo>
                  <a:cubicBezTo>
                    <a:pt x="76" y="59"/>
                    <a:pt x="75" y="58"/>
                    <a:pt x="73" y="57"/>
                  </a:cubicBezTo>
                  <a:cubicBezTo>
                    <a:pt x="71" y="56"/>
                    <a:pt x="69" y="55"/>
                    <a:pt x="67" y="53"/>
                  </a:cubicBezTo>
                  <a:cubicBezTo>
                    <a:pt x="63" y="51"/>
                    <a:pt x="59" y="47"/>
                    <a:pt x="54" y="43"/>
                  </a:cubicBezTo>
                  <a:cubicBezTo>
                    <a:pt x="52" y="41"/>
                    <a:pt x="50" y="39"/>
                    <a:pt x="47" y="37"/>
                  </a:cubicBezTo>
                  <a:cubicBezTo>
                    <a:pt x="45" y="35"/>
                    <a:pt x="43" y="33"/>
                    <a:pt x="40" y="31"/>
                  </a:cubicBezTo>
                  <a:cubicBezTo>
                    <a:pt x="38" y="29"/>
                    <a:pt x="36" y="27"/>
                    <a:pt x="33" y="25"/>
                  </a:cubicBezTo>
                  <a:cubicBezTo>
                    <a:pt x="31" y="23"/>
                    <a:pt x="29" y="21"/>
                    <a:pt x="26" y="20"/>
                  </a:cubicBezTo>
                  <a:cubicBezTo>
                    <a:pt x="22" y="16"/>
                    <a:pt x="17" y="13"/>
                    <a:pt x="13" y="10"/>
                  </a:cubicBezTo>
                  <a:cubicBezTo>
                    <a:pt x="10" y="7"/>
                    <a:pt x="6" y="5"/>
                    <a:pt x="4" y="3"/>
                  </a:cubicBezTo>
                  <a:cubicBezTo>
                    <a:pt x="2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230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2" name="Freeform 249"/>
            <p:cNvSpPr/>
            <p:nvPr/>
          </p:nvSpPr>
          <p:spPr bwMode="auto">
            <a:xfrm>
              <a:off x="3960813" y="2820988"/>
              <a:ext cx="161925" cy="79375"/>
            </a:xfrm>
            <a:custGeom>
              <a:avLst/>
              <a:gdLst>
                <a:gd name="T0" fmla="*/ 0 w 43"/>
                <a:gd name="T1" fmla="*/ 0 h 21"/>
                <a:gd name="T2" fmla="*/ 7 w 43"/>
                <a:gd name="T3" fmla="*/ 2 h 21"/>
                <a:gd name="T4" fmla="*/ 14 w 43"/>
                <a:gd name="T5" fmla="*/ 5 h 21"/>
                <a:gd name="T6" fmla="*/ 18 w 43"/>
                <a:gd name="T7" fmla="*/ 7 h 21"/>
                <a:gd name="T8" fmla="*/ 22 w 43"/>
                <a:gd name="T9" fmla="*/ 9 h 21"/>
                <a:gd name="T10" fmla="*/ 26 w 43"/>
                <a:gd name="T11" fmla="*/ 11 h 21"/>
                <a:gd name="T12" fmla="*/ 30 w 43"/>
                <a:gd name="T13" fmla="*/ 13 h 21"/>
                <a:gd name="T14" fmla="*/ 37 w 43"/>
                <a:gd name="T15" fmla="*/ 17 h 21"/>
                <a:gd name="T16" fmla="*/ 43 w 43"/>
                <a:gd name="T17" fmla="*/ 21 h 21"/>
                <a:gd name="T18" fmla="*/ 36 w 43"/>
                <a:gd name="T19" fmla="*/ 18 h 21"/>
                <a:gd name="T20" fmla="*/ 29 w 43"/>
                <a:gd name="T21" fmla="*/ 15 h 21"/>
                <a:gd name="T22" fmla="*/ 25 w 43"/>
                <a:gd name="T23" fmla="*/ 13 h 21"/>
                <a:gd name="T24" fmla="*/ 21 w 43"/>
                <a:gd name="T25" fmla="*/ 11 h 21"/>
                <a:gd name="T26" fmla="*/ 17 w 43"/>
                <a:gd name="T27" fmla="*/ 9 h 21"/>
                <a:gd name="T28" fmla="*/ 13 w 43"/>
                <a:gd name="T29" fmla="*/ 7 h 21"/>
                <a:gd name="T30" fmla="*/ 6 w 43"/>
                <a:gd name="T31" fmla="*/ 3 h 21"/>
                <a:gd name="T32" fmla="*/ 0 w 43"/>
                <a:gd name="T33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3" h="21">
                  <a:moveTo>
                    <a:pt x="0" y="0"/>
                  </a:moveTo>
                  <a:cubicBezTo>
                    <a:pt x="0" y="0"/>
                    <a:pt x="3" y="0"/>
                    <a:pt x="7" y="2"/>
                  </a:cubicBezTo>
                  <a:cubicBezTo>
                    <a:pt x="9" y="3"/>
                    <a:pt x="12" y="4"/>
                    <a:pt x="14" y="5"/>
                  </a:cubicBezTo>
                  <a:cubicBezTo>
                    <a:pt x="16" y="6"/>
                    <a:pt x="17" y="6"/>
                    <a:pt x="18" y="7"/>
                  </a:cubicBezTo>
                  <a:cubicBezTo>
                    <a:pt x="20" y="8"/>
                    <a:pt x="21" y="8"/>
                    <a:pt x="22" y="9"/>
                  </a:cubicBezTo>
                  <a:cubicBezTo>
                    <a:pt x="24" y="10"/>
                    <a:pt x="25" y="10"/>
                    <a:pt x="26" y="11"/>
                  </a:cubicBezTo>
                  <a:cubicBezTo>
                    <a:pt x="28" y="12"/>
                    <a:pt x="29" y="13"/>
                    <a:pt x="30" y="13"/>
                  </a:cubicBezTo>
                  <a:cubicBezTo>
                    <a:pt x="33" y="15"/>
                    <a:pt x="35" y="16"/>
                    <a:pt x="37" y="17"/>
                  </a:cubicBezTo>
                  <a:cubicBezTo>
                    <a:pt x="40" y="19"/>
                    <a:pt x="43" y="21"/>
                    <a:pt x="43" y="21"/>
                  </a:cubicBezTo>
                  <a:cubicBezTo>
                    <a:pt x="43" y="21"/>
                    <a:pt x="40" y="20"/>
                    <a:pt x="36" y="18"/>
                  </a:cubicBezTo>
                  <a:cubicBezTo>
                    <a:pt x="34" y="17"/>
                    <a:pt x="31" y="16"/>
                    <a:pt x="29" y="15"/>
                  </a:cubicBezTo>
                  <a:cubicBezTo>
                    <a:pt x="27" y="14"/>
                    <a:pt x="26" y="14"/>
                    <a:pt x="25" y="13"/>
                  </a:cubicBezTo>
                  <a:cubicBezTo>
                    <a:pt x="23" y="12"/>
                    <a:pt x="22" y="12"/>
                    <a:pt x="21" y="11"/>
                  </a:cubicBezTo>
                  <a:cubicBezTo>
                    <a:pt x="19" y="10"/>
                    <a:pt x="18" y="10"/>
                    <a:pt x="17" y="9"/>
                  </a:cubicBezTo>
                  <a:cubicBezTo>
                    <a:pt x="15" y="8"/>
                    <a:pt x="14" y="7"/>
                    <a:pt x="13" y="7"/>
                  </a:cubicBezTo>
                  <a:cubicBezTo>
                    <a:pt x="10" y="6"/>
                    <a:pt x="8" y="4"/>
                    <a:pt x="6" y="3"/>
                  </a:cubicBezTo>
                  <a:cubicBezTo>
                    <a:pt x="2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230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3" name="Freeform 250"/>
            <p:cNvSpPr/>
            <p:nvPr/>
          </p:nvSpPr>
          <p:spPr bwMode="auto">
            <a:xfrm>
              <a:off x="3990975" y="2757488"/>
              <a:ext cx="115887" cy="52388"/>
            </a:xfrm>
            <a:custGeom>
              <a:avLst/>
              <a:gdLst>
                <a:gd name="T0" fmla="*/ 0 w 31"/>
                <a:gd name="T1" fmla="*/ 0 h 14"/>
                <a:gd name="T2" fmla="*/ 5 w 31"/>
                <a:gd name="T3" fmla="*/ 1 h 14"/>
                <a:gd name="T4" fmla="*/ 11 w 31"/>
                <a:gd name="T5" fmla="*/ 3 h 14"/>
                <a:gd name="T6" fmla="*/ 14 w 31"/>
                <a:gd name="T7" fmla="*/ 4 h 14"/>
                <a:gd name="T8" fmla="*/ 17 w 31"/>
                <a:gd name="T9" fmla="*/ 6 h 14"/>
                <a:gd name="T10" fmla="*/ 20 w 31"/>
                <a:gd name="T11" fmla="*/ 7 h 14"/>
                <a:gd name="T12" fmla="*/ 22 w 31"/>
                <a:gd name="T13" fmla="*/ 9 h 14"/>
                <a:gd name="T14" fmla="*/ 27 w 31"/>
                <a:gd name="T15" fmla="*/ 11 h 14"/>
                <a:gd name="T16" fmla="*/ 31 w 31"/>
                <a:gd name="T17" fmla="*/ 14 h 14"/>
                <a:gd name="T18" fmla="*/ 26 w 31"/>
                <a:gd name="T19" fmla="*/ 12 h 14"/>
                <a:gd name="T20" fmla="*/ 21 w 31"/>
                <a:gd name="T21" fmla="*/ 10 h 14"/>
                <a:gd name="T22" fmla="*/ 18 w 31"/>
                <a:gd name="T23" fmla="*/ 9 h 14"/>
                <a:gd name="T24" fmla="*/ 15 w 31"/>
                <a:gd name="T25" fmla="*/ 8 h 14"/>
                <a:gd name="T26" fmla="*/ 12 w 31"/>
                <a:gd name="T27" fmla="*/ 6 h 14"/>
                <a:gd name="T28" fmla="*/ 9 w 31"/>
                <a:gd name="T29" fmla="*/ 5 h 14"/>
                <a:gd name="T30" fmla="*/ 5 w 31"/>
                <a:gd name="T31" fmla="*/ 2 h 14"/>
                <a:gd name="T32" fmla="*/ 0 w 31"/>
                <a:gd name="T3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" h="14">
                  <a:moveTo>
                    <a:pt x="0" y="0"/>
                  </a:moveTo>
                  <a:cubicBezTo>
                    <a:pt x="0" y="0"/>
                    <a:pt x="2" y="0"/>
                    <a:pt x="5" y="1"/>
                  </a:cubicBezTo>
                  <a:cubicBezTo>
                    <a:pt x="7" y="2"/>
                    <a:pt x="9" y="2"/>
                    <a:pt x="11" y="3"/>
                  </a:cubicBezTo>
                  <a:cubicBezTo>
                    <a:pt x="12" y="4"/>
                    <a:pt x="13" y="4"/>
                    <a:pt x="14" y="4"/>
                  </a:cubicBezTo>
                  <a:cubicBezTo>
                    <a:pt x="15" y="5"/>
                    <a:pt x="16" y="5"/>
                    <a:pt x="17" y="6"/>
                  </a:cubicBezTo>
                  <a:cubicBezTo>
                    <a:pt x="18" y="6"/>
                    <a:pt x="19" y="7"/>
                    <a:pt x="20" y="7"/>
                  </a:cubicBezTo>
                  <a:cubicBezTo>
                    <a:pt x="21" y="8"/>
                    <a:pt x="21" y="8"/>
                    <a:pt x="22" y="9"/>
                  </a:cubicBezTo>
                  <a:cubicBezTo>
                    <a:pt x="24" y="10"/>
                    <a:pt x="26" y="11"/>
                    <a:pt x="27" y="11"/>
                  </a:cubicBezTo>
                  <a:cubicBezTo>
                    <a:pt x="30" y="13"/>
                    <a:pt x="31" y="14"/>
                    <a:pt x="31" y="14"/>
                  </a:cubicBezTo>
                  <a:cubicBezTo>
                    <a:pt x="31" y="14"/>
                    <a:pt x="29" y="14"/>
                    <a:pt x="26" y="12"/>
                  </a:cubicBezTo>
                  <a:cubicBezTo>
                    <a:pt x="24" y="12"/>
                    <a:pt x="23" y="11"/>
                    <a:pt x="21" y="10"/>
                  </a:cubicBezTo>
                  <a:cubicBezTo>
                    <a:pt x="20" y="10"/>
                    <a:pt x="19" y="9"/>
                    <a:pt x="18" y="9"/>
                  </a:cubicBezTo>
                  <a:cubicBezTo>
                    <a:pt x="17" y="9"/>
                    <a:pt x="16" y="8"/>
                    <a:pt x="15" y="8"/>
                  </a:cubicBezTo>
                  <a:cubicBezTo>
                    <a:pt x="14" y="7"/>
                    <a:pt x="13" y="7"/>
                    <a:pt x="12" y="6"/>
                  </a:cubicBezTo>
                  <a:cubicBezTo>
                    <a:pt x="11" y="6"/>
                    <a:pt x="10" y="5"/>
                    <a:pt x="9" y="5"/>
                  </a:cubicBezTo>
                  <a:cubicBezTo>
                    <a:pt x="8" y="4"/>
                    <a:pt x="6" y="3"/>
                    <a:pt x="5" y="2"/>
                  </a:cubicBezTo>
                  <a:cubicBezTo>
                    <a:pt x="2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230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4" name="Freeform 251"/>
            <p:cNvSpPr/>
            <p:nvPr/>
          </p:nvSpPr>
          <p:spPr bwMode="auto">
            <a:xfrm>
              <a:off x="3963988" y="2686050"/>
              <a:ext cx="158750" cy="68263"/>
            </a:xfrm>
            <a:custGeom>
              <a:avLst/>
              <a:gdLst>
                <a:gd name="T0" fmla="*/ 0 w 42"/>
                <a:gd name="T1" fmla="*/ 0 h 18"/>
                <a:gd name="T2" fmla="*/ 8 w 42"/>
                <a:gd name="T3" fmla="*/ 1 h 18"/>
                <a:gd name="T4" fmla="*/ 16 w 42"/>
                <a:gd name="T5" fmla="*/ 3 h 18"/>
                <a:gd name="T6" fmla="*/ 20 w 42"/>
                <a:gd name="T7" fmla="*/ 4 h 18"/>
                <a:gd name="T8" fmla="*/ 24 w 42"/>
                <a:gd name="T9" fmla="*/ 6 h 18"/>
                <a:gd name="T10" fmla="*/ 28 w 42"/>
                <a:gd name="T11" fmla="*/ 8 h 18"/>
                <a:gd name="T12" fmla="*/ 32 w 42"/>
                <a:gd name="T13" fmla="*/ 9 h 18"/>
                <a:gd name="T14" fmla="*/ 35 w 42"/>
                <a:gd name="T15" fmla="*/ 11 h 18"/>
                <a:gd name="T16" fmla="*/ 38 w 42"/>
                <a:gd name="T17" fmla="*/ 13 h 18"/>
                <a:gd name="T18" fmla="*/ 39 w 42"/>
                <a:gd name="T19" fmla="*/ 14 h 18"/>
                <a:gd name="T20" fmla="*/ 40 w 42"/>
                <a:gd name="T21" fmla="*/ 15 h 18"/>
                <a:gd name="T22" fmla="*/ 41 w 42"/>
                <a:gd name="T23" fmla="*/ 17 h 18"/>
                <a:gd name="T24" fmla="*/ 42 w 42"/>
                <a:gd name="T25" fmla="*/ 18 h 18"/>
                <a:gd name="T26" fmla="*/ 41 w 42"/>
                <a:gd name="T27" fmla="*/ 17 h 18"/>
                <a:gd name="T28" fmla="*/ 39 w 42"/>
                <a:gd name="T29" fmla="*/ 16 h 18"/>
                <a:gd name="T30" fmla="*/ 37 w 42"/>
                <a:gd name="T31" fmla="*/ 14 h 18"/>
                <a:gd name="T32" fmla="*/ 34 w 42"/>
                <a:gd name="T33" fmla="*/ 13 h 18"/>
                <a:gd name="T34" fmla="*/ 30 w 42"/>
                <a:gd name="T35" fmla="*/ 11 h 18"/>
                <a:gd name="T36" fmla="*/ 27 w 42"/>
                <a:gd name="T37" fmla="*/ 9 h 18"/>
                <a:gd name="T38" fmla="*/ 23 w 42"/>
                <a:gd name="T39" fmla="*/ 8 h 18"/>
                <a:gd name="T40" fmla="*/ 14 w 42"/>
                <a:gd name="T41" fmla="*/ 5 h 18"/>
                <a:gd name="T42" fmla="*/ 7 w 42"/>
                <a:gd name="T43" fmla="*/ 2 h 18"/>
                <a:gd name="T44" fmla="*/ 2 w 42"/>
                <a:gd name="T45" fmla="*/ 1 h 18"/>
                <a:gd name="T46" fmla="*/ 0 w 42"/>
                <a:gd name="T4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42" h="18">
                  <a:moveTo>
                    <a:pt x="0" y="0"/>
                  </a:moveTo>
                  <a:cubicBezTo>
                    <a:pt x="0" y="0"/>
                    <a:pt x="3" y="0"/>
                    <a:pt x="8" y="1"/>
                  </a:cubicBezTo>
                  <a:cubicBezTo>
                    <a:pt x="10" y="2"/>
                    <a:pt x="13" y="2"/>
                    <a:pt x="16" y="3"/>
                  </a:cubicBezTo>
                  <a:cubicBezTo>
                    <a:pt x="17" y="4"/>
                    <a:pt x="18" y="4"/>
                    <a:pt x="20" y="4"/>
                  </a:cubicBezTo>
                  <a:cubicBezTo>
                    <a:pt x="21" y="5"/>
                    <a:pt x="23" y="5"/>
                    <a:pt x="24" y="6"/>
                  </a:cubicBezTo>
                  <a:cubicBezTo>
                    <a:pt x="25" y="6"/>
                    <a:pt x="27" y="7"/>
                    <a:pt x="28" y="8"/>
                  </a:cubicBezTo>
                  <a:cubicBezTo>
                    <a:pt x="29" y="8"/>
                    <a:pt x="31" y="9"/>
                    <a:pt x="32" y="9"/>
                  </a:cubicBezTo>
                  <a:cubicBezTo>
                    <a:pt x="33" y="10"/>
                    <a:pt x="34" y="11"/>
                    <a:pt x="35" y="11"/>
                  </a:cubicBezTo>
                  <a:cubicBezTo>
                    <a:pt x="36" y="12"/>
                    <a:pt x="37" y="13"/>
                    <a:pt x="38" y="13"/>
                  </a:cubicBezTo>
                  <a:cubicBezTo>
                    <a:pt x="38" y="14"/>
                    <a:pt x="39" y="14"/>
                    <a:pt x="39" y="14"/>
                  </a:cubicBezTo>
                  <a:cubicBezTo>
                    <a:pt x="40" y="15"/>
                    <a:pt x="40" y="15"/>
                    <a:pt x="40" y="15"/>
                  </a:cubicBezTo>
                  <a:cubicBezTo>
                    <a:pt x="40" y="16"/>
                    <a:pt x="41" y="16"/>
                    <a:pt x="41" y="17"/>
                  </a:cubicBezTo>
                  <a:cubicBezTo>
                    <a:pt x="42" y="18"/>
                    <a:pt x="42" y="18"/>
                    <a:pt x="42" y="18"/>
                  </a:cubicBezTo>
                  <a:cubicBezTo>
                    <a:pt x="42" y="18"/>
                    <a:pt x="42" y="18"/>
                    <a:pt x="41" y="17"/>
                  </a:cubicBezTo>
                  <a:cubicBezTo>
                    <a:pt x="40" y="17"/>
                    <a:pt x="40" y="16"/>
                    <a:pt x="39" y="16"/>
                  </a:cubicBezTo>
                  <a:cubicBezTo>
                    <a:pt x="38" y="15"/>
                    <a:pt x="38" y="15"/>
                    <a:pt x="37" y="14"/>
                  </a:cubicBezTo>
                  <a:cubicBezTo>
                    <a:pt x="36" y="14"/>
                    <a:pt x="35" y="13"/>
                    <a:pt x="34" y="13"/>
                  </a:cubicBezTo>
                  <a:cubicBezTo>
                    <a:pt x="33" y="12"/>
                    <a:pt x="31" y="12"/>
                    <a:pt x="30" y="11"/>
                  </a:cubicBezTo>
                  <a:cubicBezTo>
                    <a:pt x="29" y="10"/>
                    <a:pt x="28" y="10"/>
                    <a:pt x="27" y="9"/>
                  </a:cubicBezTo>
                  <a:cubicBezTo>
                    <a:pt x="25" y="9"/>
                    <a:pt x="24" y="8"/>
                    <a:pt x="23" y="8"/>
                  </a:cubicBezTo>
                  <a:cubicBezTo>
                    <a:pt x="20" y="7"/>
                    <a:pt x="17" y="6"/>
                    <a:pt x="14" y="5"/>
                  </a:cubicBezTo>
                  <a:cubicBezTo>
                    <a:pt x="12" y="4"/>
                    <a:pt x="9" y="3"/>
                    <a:pt x="7" y="2"/>
                  </a:cubicBezTo>
                  <a:cubicBezTo>
                    <a:pt x="5" y="2"/>
                    <a:pt x="3" y="1"/>
                    <a:pt x="2" y="1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230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5" name="Freeform 252"/>
            <p:cNvSpPr/>
            <p:nvPr/>
          </p:nvSpPr>
          <p:spPr bwMode="auto">
            <a:xfrm>
              <a:off x="3886200" y="2622550"/>
              <a:ext cx="179387" cy="49213"/>
            </a:xfrm>
            <a:custGeom>
              <a:avLst/>
              <a:gdLst>
                <a:gd name="T0" fmla="*/ 0 w 48"/>
                <a:gd name="T1" fmla="*/ 0 h 13"/>
                <a:gd name="T2" fmla="*/ 0 w 48"/>
                <a:gd name="T3" fmla="*/ 0 h 13"/>
                <a:gd name="T4" fmla="*/ 2 w 48"/>
                <a:gd name="T5" fmla="*/ 0 h 13"/>
                <a:gd name="T6" fmla="*/ 8 w 48"/>
                <a:gd name="T7" fmla="*/ 0 h 13"/>
                <a:gd name="T8" fmla="*/ 12 w 48"/>
                <a:gd name="T9" fmla="*/ 1 h 13"/>
                <a:gd name="T10" fmla="*/ 16 w 48"/>
                <a:gd name="T11" fmla="*/ 2 h 13"/>
                <a:gd name="T12" fmla="*/ 21 w 48"/>
                <a:gd name="T13" fmla="*/ 3 h 13"/>
                <a:gd name="T14" fmla="*/ 25 w 48"/>
                <a:gd name="T15" fmla="*/ 4 h 13"/>
                <a:gd name="T16" fmla="*/ 30 w 48"/>
                <a:gd name="T17" fmla="*/ 5 h 13"/>
                <a:gd name="T18" fmla="*/ 34 w 48"/>
                <a:gd name="T19" fmla="*/ 7 h 13"/>
                <a:gd name="T20" fmla="*/ 38 w 48"/>
                <a:gd name="T21" fmla="*/ 8 h 13"/>
                <a:gd name="T22" fmla="*/ 41 w 48"/>
                <a:gd name="T23" fmla="*/ 10 h 13"/>
                <a:gd name="T24" fmla="*/ 46 w 48"/>
                <a:gd name="T25" fmla="*/ 12 h 13"/>
                <a:gd name="T26" fmla="*/ 48 w 48"/>
                <a:gd name="T27" fmla="*/ 13 h 13"/>
                <a:gd name="T28" fmla="*/ 46 w 48"/>
                <a:gd name="T29" fmla="*/ 12 h 13"/>
                <a:gd name="T30" fmla="*/ 40 w 48"/>
                <a:gd name="T31" fmla="*/ 11 h 13"/>
                <a:gd name="T32" fmla="*/ 33 w 48"/>
                <a:gd name="T33" fmla="*/ 8 h 13"/>
                <a:gd name="T34" fmla="*/ 29 w 48"/>
                <a:gd name="T35" fmla="*/ 7 h 13"/>
                <a:gd name="T36" fmla="*/ 24 w 48"/>
                <a:gd name="T37" fmla="*/ 6 h 13"/>
                <a:gd name="T38" fmla="*/ 20 w 48"/>
                <a:gd name="T39" fmla="*/ 4 h 13"/>
                <a:gd name="T40" fmla="*/ 15 w 48"/>
                <a:gd name="T41" fmla="*/ 3 h 13"/>
                <a:gd name="T42" fmla="*/ 7 w 48"/>
                <a:gd name="T43" fmla="*/ 1 h 13"/>
                <a:gd name="T44" fmla="*/ 2 w 48"/>
                <a:gd name="T45" fmla="*/ 0 h 13"/>
                <a:gd name="T46" fmla="*/ 0 w 48"/>
                <a:gd name="T47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48" h="1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3" y="0"/>
                    <a:pt x="6" y="0"/>
                    <a:pt x="8" y="0"/>
                  </a:cubicBezTo>
                  <a:cubicBezTo>
                    <a:pt x="9" y="0"/>
                    <a:pt x="11" y="0"/>
                    <a:pt x="12" y="1"/>
                  </a:cubicBezTo>
                  <a:cubicBezTo>
                    <a:pt x="13" y="1"/>
                    <a:pt x="15" y="1"/>
                    <a:pt x="16" y="2"/>
                  </a:cubicBezTo>
                  <a:cubicBezTo>
                    <a:pt x="18" y="2"/>
                    <a:pt x="19" y="2"/>
                    <a:pt x="21" y="3"/>
                  </a:cubicBezTo>
                  <a:cubicBezTo>
                    <a:pt x="22" y="3"/>
                    <a:pt x="24" y="3"/>
                    <a:pt x="25" y="4"/>
                  </a:cubicBezTo>
                  <a:cubicBezTo>
                    <a:pt x="27" y="4"/>
                    <a:pt x="28" y="5"/>
                    <a:pt x="30" y="5"/>
                  </a:cubicBezTo>
                  <a:cubicBezTo>
                    <a:pt x="31" y="6"/>
                    <a:pt x="33" y="6"/>
                    <a:pt x="34" y="7"/>
                  </a:cubicBezTo>
                  <a:cubicBezTo>
                    <a:pt x="35" y="7"/>
                    <a:pt x="37" y="8"/>
                    <a:pt x="38" y="8"/>
                  </a:cubicBezTo>
                  <a:cubicBezTo>
                    <a:pt x="39" y="9"/>
                    <a:pt x="40" y="9"/>
                    <a:pt x="41" y="10"/>
                  </a:cubicBezTo>
                  <a:cubicBezTo>
                    <a:pt x="43" y="10"/>
                    <a:pt x="45" y="11"/>
                    <a:pt x="46" y="12"/>
                  </a:cubicBezTo>
                  <a:cubicBezTo>
                    <a:pt x="47" y="13"/>
                    <a:pt x="48" y="13"/>
                    <a:pt x="48" y="13"/>
                  </a:cubicBezTo>
                  <a:cubicBezTo>
                    <a:pt x="48" y="13"/>
                    <a:pt x="47" y="13"/>
                    <a:pt x="46" y="12"/>
                  </a:cubicBezTo>
                  <a:cubicBezTo>
                    <a:pt x="44" y="12"/>
                    <a:pt x="43" y="11"/>
                    <a:pt x="40" y="11"/>
                  </a:cubicBezTo>
                  <a:cubicBezTo>
                    <a:pt x="38" y="10"/>
                    <a:pt x="36" y="9"/>
                    <a:pt x="33" y="8"/>
                  </a:cubicBezTo>
                  <a:cubicBezTo>
                    <a:pt x="31" y="8"/>
                    <a:pt x="30" y="7"/>
                    <a:pt x="29" y="7"/>
                  </a:cubicBezTo>
                  <a:cubicBezTo>
                    <a:pt x="27" y="7"/>
                    <a:pt x="26" y="6"/>
                    <a:pt x="24" y="6"/>
                  </a:cubicBezTo>
                  <a:cubicBezTo>
                    <a:pt x="23" y="5"/>
                    <a:pt x="21" y="5"/>
                    <a:pt x="20" y="4"/>
                  </a:cubicBezTo>
                  <a:cubicBezTo>
                    <a:pt x="18" y="4"/>
                    <a:pt x="17" y="4"/>
                    <a:pt x="15" y="3"/>
                  </a:cubicBezTo>
                  <a:cubicBezTo>
                    <a:pt x="12" y="3"/>
                    <a:pt x="10" y="2"/>
                    <a:pt x="7" y="1"/>
                  </a:cubicBezTo>
                  <a:cubicBezTo>
                    <a:pt x="5" y="1"/>
                    <a:pt x="3" y="0"/>
                    <a:pt x="2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230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6" name="Freeform 253"/>
            <p:cNvSpPr/>
            <p:nvPr/>
          </p:nvSpPr>
          <p:spPr bwMode="auto">
            <a:xfrm>
              <a:off x="3933825" y="2482850"/>
              <a:ext cx="82550" cy="38100"/>
            </a:xfrm>
            <a:custGeom>
              <a:avLst/>
              <a:gdLst>
                <a:gd name="T0" fmla="*/ 0 w 22"/>
                <a:gd name="T1" fmla="*/ 10 h 10"/>
                <a:gd name="T2" fmla="*/ 4 w 22"/>
                <a:gd name="T3" fmla="*/ 8 h 10"/>
                <a:gd name="T4" fmla="*/ 7 w 22"/>
                <a:gd name="T5" fmla="*/ 6 h 10"/>
                <a:gd name="T6" fmla="*/ 11 w 22"/>
                <a:gd name="T7" fmla="*/ 4 h 10"/>
                <a:gd name="T8" fmla="*/ 15 w 22"/>
                <a:gd name="T9" fmla="*/ 2 h 10"/>
                <a:gd name="T10" fmla="*/ 19 w 22"/>
                <a:gd name="T11" fmla="*/ 1 h 10"/>
                <a:gd name="T12" fmla="*/ 22 w 22"/>
                <a:gd name="T13" fmla="*/ 0 h 10"/>
                <a:gd name="T14" fmla="*/ 19 w 22"/>
                <a:gd name="T15" fmla="*/ 2 h 10"/>
                <a:gd name="T16" fmla="*/ 16 w 22"/>
                <a:gd name="T17" fmla="*/ 4 h 10"/>
                <a:gd name="T18" fmla="*/ 12 w 22"/>
                <a:gd name="T19" fmla="*/ 6 h 10"/>
                <a:gd name="T20" fmla="*/ 8 w 22"/>
                <a:gd name="T21" fmla="*/ 7 h 10"/>
                <a:gd name="T22" fmla="*/ 4 w 22"/>
                <a:gd name="T23" fmla="*/ 9 h 10"/>
                <a:gd name="T24" fmla="*/ 0 w 22"/>
                <a:gd name="T2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2" h="10">
                  <a:moveTo>
                    <a:pt x="0" y="10"/>
                  </a:moveTo>
                  <a:cubicBezTo>
                    <a:pt x="0" y="10"/>
                    <a:pt x="2" y="9"/>
                    <a:pt x="4" y="8"/>
                  </a:cubicBezTo>
                  <a:cubicBezTo>
                    <a:pt x="5" y="7"/>
                    <a:pt x="6" y="7"/>
                    <a:pt x="7" y="6"/>
                  </a:cubicBezTo>
                  <a:cubicBezTo>
                    <a:pt x="8" y="5"/>
                    <a:pt x="10" y="5"/>
                    <a:pt x="11" y="4"/>
                  </a:cubicBezTo>
                  <a:cubicBezTo>
                    <a:pt x="12" y="3"/>
                    <a:pt x="14" y="3"/>
                    <a:pt x="15" y="2"/>
                  </a:cubicBezTo>
                  <a:cubicBezTo>
                    <a:pt x="16" y="2"/>
                    <a:pt x="18" y="2"/>
                    <a:pt x="19" y="1"/>
                  </a:cubicBezTo>
                  <a:cubicBezTo>
                    <a:pt x="21" y="0"/>
                    <a:pt x="22" y="0"/>
                    <a:pt x="22" y="0"/>
                  </a:cubicBezTo>
                  <a:cubicBezTo>
                    <a:pt x="22" y="0"/>
                    <a:pt x="21" y="1"/>
                    <a:pt x="19" y="2"/>
                  </a:cubicBezTo>
                  <a:cubicBezTo>
                    <a:pt x="18" y="3"/>
                    <a:pt x="17" y="3"/>
                    <a:pt x="16" y="4"/>
                  </a:cubicBezTo>
                  <a:cubicBezTo>
                    <a:pt x="15" y="5"/>
                    <a:pt x="13" y="5"/>
                    <a:pt x="12" y="6"/>
                  </a:cubicBezTo>
                  <a:cubicBezTo>
                    <a:pt x="11" y="6"/>
                    <a:pt x="9" y="7"/>
                    <a:pt x="8" y="7"/>
                  </a:cubicBezTo>
                  <a:cubicBezTo>
                    <a:pt x="6" y="8"/>
                    <a:pt x="5" y="8"/>
                    <a:pt x="4" y="9"/>
                  </a:cubicBezTo>
                  <a:cubicBezTo>
                    <a:pt x="2" y="9"/>
                    <a:pt x="0" y="10"/>
                    <a:pt x="0" y="10"/>
                  </a:cubicBezTo>
                  <a:close/>
                </a:path>
              </a:pathLst>
            </a:custGeom>
            <a:solidFill>
              <a:srgbClr val="3230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7" name="Freeform 254"/>
            <p:cNvSpPr/>
            <p:nvPr/>
          </p:nvSpPr>
          <p:spPr bwMode="auto">
            <a:xfrm>
              <a:off x="3903663" y="2416175"/>
              <a:ext cx="139700" cy="55563"/>
            </a:xfrm>
            <a:custGeom>
              <a:avLst/>
              <a:gdLst>
                <a:gd name="T0" fmla="*/ 0 w 37"/>
                <a:gd name="T1" fmla="*/ 15 h 15"/>
                <a:gd name="T2" fmla="*/ 5 w 37"/>
                <a:gd name="T3" fmla="*/ 12 h 15"/>
                <a:gd name="T4" fmla="*/ 11 w 37"/>
                <a:gd name="T5" fmla="*/ 9 h 15"/>
                <a:gd name="T6" fmla="*/ 14 w 37"/>
                <a:gd name="T7" fmla="*/ 8 h 15"/>
                <a:gd name="T8" fmla="*/ 18 w 37"/>
                <a:gd name="T9" fmla="*/ 6 h 15"/>
                <a:gd name="T10" fmla="*/ 21 w 37"/>
                <a:gd name="T11" fmla="*/ 5 h 15"/>
                <a:gd name="T12" fmla="*/ 25 w 37"/>
                <a:gd name="T13" fmla="*/ 4 h 15"/>
                <a:gd name="T14" fmla="*/ 31 w 37"/>
                <a:gd name="T15" fmla="*/ 2 h 15"/>
                <a:gd name="T16" fmla="*/ 37 w 37"/>
                <a:gd name="T17" fmla="*/ 0 h 15"/>
                <a:gd name="T18" fmla="*/ 31 w 37"/>
                <a:gd name="T19" fmla="*/ 3 h 15"/>
                <a:gd name="T20" fmla="*/ 26 w 37"/>
                <a:gd name="T21" fmla="*/ 5 h 15"/>
                <a:gd name="T22" fmla="*/ 22 w 37"/>
                <a:gd name="T23" fmla="*/ 7 h 15"/>
                <a:gd name="T24" fmla="*/ 19 w 37"/>
                <a:gd name="T25" fmla="*/ 8 h 15"/>
                <a:gd name="T26" fmla="*/ 15 w 37"/>
                <a:gd name="T27" fmla="*/ 9 h 15"/>
                <a:gd name="T28" fmla="*/ 12 w 37"/>
                <a:gd name="T29" fmla="*/ 11 h 15"/>
                <a:gd name="T30" fmla="*/ 6 w 37"/>
                <a:gd name="T31" fmla="*/ 13 h 15"/>
                <a:gd name="T32" fmla="*/ 0 w 37"/>
                <a:gd name="T33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7" h="15">
                  <a:moveTo>
                    <a:pt x="0" y="15"/>
                  </a:moveTo>
                  <a:cubicBezTo>
                    <a:pt x="0" y="15"/>
                    <a:pt x="2" y="14"/>
                    <a:pt x="5" y="12"/>
                  </a:cubicBezTo>
                  <a:cubicBezTo>
                    <a:pt x="7" y="11"/>
                    <a:pt x="9" y="10"/>
                    <a:pt x="11" y="9"/>
                  </a:cubicBezTo>
                  <a:cubicBezTo>
                    <a:pt x="12" y="9"/>
                    <a:pt x="13" y="8"/>
                    <a:pt x="14" y="8"/>
                  </a:cubicBezTo>
                  <a:cubicBezTo>
                    <a:pt x="16" y="7"/>
                    <a:pt x="17" y="7"/>
                    <a:pt x="18" y="6"/>
                  </a:cubicBezTo>
                  <a:cubicBezTo>
                    <a:pt x="19" y="6"/>
                    <a:pt x="20" y="5"/>
                    <a:pt x="21" y="5"/>
                  </a:cubicBezTo>
                  <a:cubicBezTo>
                    <a:pt x="23" y="4"/>
                    <a:pt x="24" y="4"/>
                    <a:pt x="25" y="4"/>
                  </a:cubicBezTo>
                  <a:cubicBezTo>
                    <a:pt x="27" y="3"/>
                    <a:pt x="29" y="2"/>
                    <a:pt x="31" y="2"/>
                  </a:cubicBezTo>
                  <a:cubicBezTo>
                    <a:pt x="35" y="1"/>
                    <a:pt x="37" y="0"/>
                    <a:pt x="37" y="0"/>
                  </a:cubicBezTo>
                  <a:cubicBezTo>
                    <a:pt x="37" y="0"/>
                    <a:pt x="35" y="1"/>
                    <a:pt x="31" y="3"/>
                  </a:cubicBezTo>
                  <a:cubicBezTo>
                    <a:pt x="30" y="3"/>
                    <a:pt x="28" y="4"/>
                    <a:pt x="26" y="5"/>
                  </a:cubicBezTo>
                  <a:cubicBezTo>
                    <a:pt x="24" y="6"/>
                    <a:pt x="23" y="6"/>
                    <a:pt x="22" y="7"/>
                  </a:cubicBezTo>
                  <a:cubicBezTo>
                    <a:pt x="21" y="7"/>
                    <a:pt x="20" y="8"/>
                    <a:pt x="19" y="8"/>
                  </a:cubicBezTo>
                  <a:cubicBezTo>
                    <a:pt x="18" y="9"/>
                    <a:pt x="16" y="9"/>
                    <a:pt x="15" y="9"/>
                  </a:cubicBezTo>
                  <a:cubicBezTo>
                    <a:pt x="14" y="10"/>
                    <a:pt x="13" y="10"/>
                    <a:pt x="12" y="11"/>
                  </a:cubicBezTo>
                  <a:cubicBezTo>
                    <a:pt x="10" y="12"/>
                    <a:pt x="8" y="12"/>
                    <a:pt x="6" y="13"/>
                  </a:cubicBezTo>
                  <a:cubicBezTo>
                    <a:pt x="2" y="14"/>
                    <a:pt x="0" y="15"/>
                    <a:pt x="0" y="15"/>
                  </a:cubicBezTo>
                  <a:close/>
                </a:path>
              </a:pathLst>
            </a:custGeom>
            <a:solidFill>
              <a:srgbClr val="3230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8" name="Freeform 255"/>
            <p:cNvSpPr/>
            <p:nvPr/>
          </p:nvSpPr>
          <p:spPr bwMode="auto">
            <a:xfrm>
              <a:off x="3862388" y="2359025"/>
              <a:ext cx="158750" cy="57150"/>
            </a:xfrm>
            <a:custGeom>
              <a:avLst/>
              <a:gdLst>
                <a:gd name="T0" fmla="*/ 0 w 42"/>
                <a:gd name="T1" fmla="*/ 15 h 15"/>
                <a:gd name="T2" fmla="*/ 1 w 42"/>
                <a:gd name="T3" fmla="*/ 14 h 15"/>
                <a:gd name="T4" fmla="*/ 3 w 42"/>
                <a:gd name="T5" fmla="*/ 12 h 15"/>
                <a:gd name="T6" fmla="*/ 5 w 42"/>
                <a:gd name="T7" fmla="*/ 11 h 15"/>
                <a:gd name="T8" fmla="*/ 12 w 42"/>
                <a:gd name="T9" fmla="*/ 7 h 15"/>
                <a:gd name="T10" fmla="*/ 16 w 42"/>
                <a:gd name="T11" fmla="*/ 6 h 15"/>
                <a:gd name="T12" fmla="*/ 20 w 42"/>
                <a:gd name="T13" fmla="*/ 4 h 15"/>
                <a:gd name="T14" fmla="*/ 24 w 42"/>
                <a:gd name="T15" fmla="*/ 3 h 15"/>
                <a:gd name="T16" fmla="*/ 28 w 42"/>
                <a:gd name="T17" fmla="*/ 2 h 15"/>
                <a:gd name="T18" fmla="*/ 35 w 42"/>
                <a:gd name="T19" fmla="*/ 0 h 15"/>
                <a:gd name="T20" fmla="*/ 38 w 42"/>
                <a:gd name="T21" fmla="*/ 0 h 15"/>
                <a:gd name="T22" fmla="*/ 40 w 42"/>
                <a:gd name="T23" fmla="*/ 0 h 15"/>
                <a:gd name="T24" fmla="*/ 42 w 42"/>
                <a:gd name="T25" fmla="*/ 0 h 15"/>
                <a:gd name="T26" fmla="*/ 35 w 42"/>
                <a:gd name="T27" fmla="*/ 1 h 15"/>
                <a:gd name="T28" fmla="*/ 32 w 42"/>
                <a:gd name="T29" fmla="*/ 2 h 15"/>
                <a:gd name="T30" fmla="*/ 28 w 42"/>
                <a:gd name="T31" fmla="*/ 3 h 15"/>
                <a:gd name="T32" fmla="*/ 24 w 42"/>
                <a:gd name="T33" fmla="*/ 5 h 15"/>
                <a:gd name="T34" fmla="*/ 20 w 42"/>
                <a:gd name="T35" fmla="*/ 6 h 15"/>
                <a:gd name="T36" fmla="*/ 16 w 42"/>
                <a:gd name="T37" fmla="*/ 8 h 15"/>
                <a:gd name="T38" fmla="*/ 13 w 42"/>
                <a:gd name="T39" fmla="*/ 9 h 15"/>
                <a:gd name="T40" fmla="*/ 9 w 42"/>
                <a:gd name="T41" fmla="*/ 10 h 15"/>
                <a:gd name="T42" fmla="*/ 6 w 42"/>
                <a:gd name="T43" fmla="*/ 12 h 15"/>
                <a:gd name="T44" fmla="*/ 0 w 42"/>
                <a:gd name="T45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2" h="15">
                  <a:moveTo>
                    <a:pt x="0" y="15"/>
                  </a:moveTo>
                  <a:cubicBezTo>
                    <a:pt x="0" y="15"/>
                    <a:pt x="0" y="14"/>
                    <a:pt x="1" y="14"/>
                  </a:cubicBezTo>
                  <a:cubicBezTo>
                    <a:pt x="2" y="13"/>
                    <a:pt x="2" y="13"/>
                    <a:pt x="3" y="12"/>
                  </a:cubicBezTo>
                  <a:cubicBezTo>
                    <a:pt x="4" y="12"/>
                    <a:pt x="4" y="11"/>
                    <a:pt x="5" y="11"/>
                  </a:cubicBezTo>
                  <a:cubicBezTo>
                    <a:pt x="7" y="10"/>
                    <a:pt x="9" y="9"/>
                    <a:pt x="12" y="7"/>
                  </a:cubicBezTo>
                  <a:cubicBezTo>
                    <a:pt x="13" y="7"/>
                    <a:pt x="14" y="6"/>
                    <a:pt x="16" y="6"/>
                  </a:cubicBezTo>
                  <a:cubicBezTo>
                    <a:pt x="17" y="5"/>
                    <a:pt x="18" y="5"/>
                    <a:pt x="20" y="4"/>
                  </a:cubicBezTo>
                  <a:cubicBezTo>
                    <a:pt x="21" y="4"/>
                    <a:pt x="22" y="3"/>
                    <a:pt x="24" y="3"/>
                  </a:cubicBezTo>
                  <a:cubicBezTo>
                    <a:pt x="25" y="2"/>
                    <a:pt x="26" y="2"/>
                    <a:pt x="28" y="2"/>
                  </a:cubicBezTo>
                  <a:cubicBezTo>
                    <a:pt x="30" y="1"/>
                    <a:pt x="33" y="1"/>
                    <a:pt x="35" y="0"/>
                  </a:cubicBezTo>
                  <a:cubicBezTo>
                    <a:pt x="36" y="0"/>
                    <a:pt x="37" y="0"/>
                    <a:pt x="38" y="0"/>
                  </a:cubicBezTo>
                  <a:cubicBezTo>
                    <a:pt x="39" y="0"/>
                    <a:pt x="39" y="0"/>
                    <a:pt x="40" y="0"/>
                  </a:cubicBezTo>
                  <a:cubicBezTo>
                    <a:pt x="41" y="0"/>
                    <a:pt x="42" y="0"/>
                    <a:pt x="42" y="0"/>
                  </a:cubicBezTo>
                  <a:cubicBezTo>
                    <a:pt x="42" y="0"/>
                    <a:pt x="39" y="0"/>
                    <a:pt x="35" y="1"/>
                  </a:cubicBezTo>
                  <a:cubicBezTo>
                    <a:pt x="34" y="2"/>
                    <a:pt x="33" y="2"/>
                    <a:pt x="32" y="2"/>
                  </a:cubicBezTo>
                  <a:cubicBezTo>
                    <a:pt x="31" y="3"/>
                    <a:pt x="29" y="3"/>
                    <a:pt x="28" y="3"/>
                  </a:cubicBezTo>
                  <a:cubicBezTo>
                    <a:pt x="27" y="4"/>
                    <a:pt x="26" y="4"/>
                    <a:pt x="24" y="5"/>
                  </a:cubicBezTo>
                  <a:cubicBezTo>
                    <a:pt x="23" y="5"/>
                    <a:pt x="22" y="6"/>
                    <a:pt x="20" y="6"/>
                  </a:cubicBezTo>
                  <a:cubicBezTo>
                    <a:pt x="19" y="7"/>
                    <a:pt x="18" y="7"/>
                    <a:pt x="16" y="8"/>
                  </a:cubicBezTo>
                  <a:cubicBezTo>
                    <a:pt x="15" y="8"/>
                    <a:pt x="14" y="9"/>
                    <a:pt x="13" y="9"/>
                  </a:cubicBezTo>
                  <a:cubicBezTo>
                    <a:pt x="11" y="10"/>
                    <a:pt x="10" y="10"/>
                    <a:pt x="9" y="10"/>
                  </a:cubicBezTo>
                  <a:cubicBezTo>
                    <a:pt x="8" y="11"/>
                    <a:pt x="7" y="11"/>
                    <a:pt x="6" y="12"/>
                  </a:cubicBezTo>
                  <a:cubicBezTo>
                    <a:pt x="2" y="14"/>
                    <a:pt x="0" y="15"/>
                    <a:pt x="0" y="15"/>
                  </a:cubicBezTo>
                  <a:close/>
                </a:path>
              </a:pathLst>
            </a:custGeom>
            <a:solidFill>
              <a:srgbClr val="3230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9" name="Freeform 256"/>
            <p:cNvSpPr/>
            <p:nvPr/>
          </p:nvSpPr>
          <p:spPr bwMode="auto">
            <a:xfrm>
              <a:off x="3859213" y="2257425"/>
              <a:ext cx="142875" cy="101600"/>
            </a:xfrm>
            <a:custGeom>
              <a:avLst/>
              <a:gdLst>
                <a:gd name="T0" fmla="*/ 0 w 38"/>
                <a:gd name="T1" fmla="*/ 27 h 27"/>
                <a:gd name="T2" fmla="*/ 1 w 38"/>
                <a:gd name="T3" fmla="*/ 26 h 27"/>
                <a:gd name="T4" fmla="*/ 2 w 38"/>
                <a:gd name="T5" fmla="*/ 24 h 27"/>
                <a:gd name="T6" fmla="*/ 4 w 38"/>
                <a:gd name="T7" fmla="*/ 22 h 27"/>
                <a:gd name="T8" fmla="*/ 10 w 38"/>
                <a:gd name="T9" fmla="*/ 17 h 27"/>
                <a:gd name="T10" fmla="*/ 13 w 38"/>
                <a:gd name="T11" fmla="*/ 15 h 27"/>
                <a:gd name="T12" fmla="*/ 17 w 38"/>
                <a:gd name="T13" fmla="*/ 12 h 27"/>
                <a:gd name="T14" fmla="*/ 21 w 38"/>
                <a:gd name="T15" fmla="*/ 10 h 27"/>
                <a:gd name="T16" fmla="*/ 24 w 38"/>
                <a:gd name="T17" fmla="*/ 7 h 27"/>
                <a:gd name="T18" fmla="*/ 31 w 38"/>
                <a:gd name="T19" fmla="*/ 4 h 27"/>
                <a:gd name="T20" fmla="*/ 38 w 38"/>
                <a:gd name="T21" fmla="*/ 0 h 27"/>
                <a:gd name="T22" fmla="*/ 32 w 38"/>
                <a:gd name="T23" fmla="*/ 5 h 27"/>
                <a:gd name="T24" fmla="*/ 26 w 38"/>
                <a:gd name="T25" fmla="*/ 9 h 27"/>
                <a:gd name="T26" fmla="*/ 18 w 38"/>
                <a:gd name="T27" fmla="*/ 14 h 27"/>
                <a:gd name="T28" fmla="*/ 11 w 38"/>
                <a:gd name="T29" fmla="*/ 18 h 27"/>
                <a:gd name="T30" fmla="*/ 8 w 38"/>
                <a:gd name="T31" fmla="*/ 21 h 27"/>
                <a:gd name="T32" fmla="*/ 5 w 38"/>
                <a:gd name="T33" fmla="*/ 23 h 27"/>
                <a:gd name="T34" fmla="*/ 1 w 38"/>
                <a:gd name="T35" fmla="*/ 26 h 27"/>
                <a:gd name="T36" fmla="*/ 0 w 38"/>
                <a:gd name="T37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8" h="27">
                  <a:moveTo>
                    <a:pt x="0" y="27"/>
                  </a:moveTo>
                  <a:cubicBezTo>
                    <a:pt x="0" y="27"/>
                    <a:pt x="0" y="27"/>
                    <a:pt x="1" y="26"/>
                  </a:cubicBezTo>
                  <a:cubicBezTo>
                    <a:pt x="1" y="26"/>
                    <a:pt x="2" y="25"/>
                    <a:pt x="2" y="24"/>
                  </a:cubicBezTo>
                  <a:cubicBezTo>
                    <a:pt x="3" y="24"/>
                    <a:pt x="3" y="23"/>
                    <a:pt x="4" y="22"/>
                  </a:cubicBezTo>
                  <a:cubicBezTo>
                    <a:pt x="6" y="21"/>
                    <a:pt x="8" y="19"/>
                    <a:pt x="10" y="17"/>
                  </a:cubicBezTo>
                  <a:cubicBezTo>
                    <a:pt x="11" y="16"/>
                    <a:pt x="12" y="16"/>
                    <a:pt x="13" y="15"/>
                  </a:cubicBezTo>
                  <a:cubicBezTo>
                    <a:pt x="14" y="14"/>
                    <a:pt x="16" y="13"/>
                    <a:pt x="17" y="12"/>
                  </a:cubicBezTo>
                  <a:cubicBezTo>
                    <a:pt x="18" y="11"/>
                    <a:pt x="19" y="11"/>
                    <a:pt x="21" y="10"/>
                  </a:cubicBezTo>
                  <a:cubicBezTo>
                    <a:pt x="22" y="9"/>
                    <a:pt x="23" y="8"/>
                    <a:pt x="24" y="7"/>
                  </a:cubicBezTo>
                  <a:cubicBezTo>
                    <a:pt x="27" y="6"/>
                    <a:pt x="29" y="5"/>
                    <a:pt x="31" y="4"/>
                  </a:cubicBezTo>
                  <a:cubicBezTo>
                    <a:pt x="35" y="2"/>
                    <a:pt x="38" y="0"/>
                    <a:pt x="38" y="0"/>
                  </a:cubicBezTo>
                  <a:cubicBezTo>
                    <a:pt x="38" y="0"/>
                    <a:pt x="36" y="2"/>
                    <a:pt x="32" y="5"/>
                  </a:cubicBezTo>
                  <a:cubicBezTo>
                    <a:pt x="30" y="6"/>
                    <a:pt x="28" y="7"/>
                    <a:pt x="26" y="9"/>
                  </a:cubicBezTo>
                  <a:cubicBezTo>
                    <a:pt x="23" y="10"/>
                    <a:pt x="21" y="12"/>
                    <a:pt x="18" y="14"/>
                  </a:cubicBezTo>
                  <a:cubicBezTo>
                    <a:pt x="16" y="15"/>
                    <a:pt x="14" y="17"/>
                    <a:pt x="11" y="18"/>
                  </a:cubicBezTo>
                  <a:cubicBezTo>
                    <a:pt x="10" y="19"/>
                    <a:pt x="9" y="20"/>
                    <a:pt x="8" y="21"/>
                  </a:cubicBezTo>
                  <a:cubicBezTo>
                    <a:pt x="7" y="22"/>
                    <a:pt x="6" y="22"/>
                    <a:pt x="5" y="23"/>
                  </a:cubicBezTo>
                  <a:cubicBezTo>
                    <a:pt x="4" y="24"/>
                    <a:pt x="2" y="25"/>
                    <a:pt x="1" y="26"/>
                  </a:cubicBezTo>
                  <a:cubicBezTo>
                    <a:pt x="0" y="27"/>
                    <a:pt x="0" y="27"/>
                    <a:pt x="0" y="27"/>
                  </a:cubicBezTo>
                  <a:close/>
                </a:path>
              </a:pathLst>
            </a:custGeom>
            <a:solidFill>
              <a:srgbClr val="3230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0" name="Freeform 257"/>
            <p:cNvSpPr/>
            <p:nvPr/>
          </p:nvSpPr>
          <p:spPr bwMode="auto">
            <a:xfrm>
              <a:off x="3832225" y="2182813"/>
              <a:ext cx="150812" cy="127000"/>
            </a:xfrm>
            <a:custGeom>
              <a:avLst/>
              <a:gdLst>
                <a:gd name="T0" fmla="*/ 0 w 40"/>
                <a:gd name="T1" fmla="*/ 34 h 34"/>
                <a:gd name="T2" fmla="*/ 5 w 40"/>
                <a:gd name="T3" fmla="*/ 28 h 34"/>
                <a:gd name="T4" fmla="*/ 11 w 40"/>
                <a:gd name="T5" fmla="*/ 22 h 34"/>
                <a:gd name="T6" fmla="*/ 14 w 40"/>
                <a:gd name="T7" fmla="*/ 19 h 34"/>
                <a:gd name="T8" fmla="*/ 18 w 40"/>
                <a:gd name="T9" fmla="*/ 16 h 34"/>
                <a:gd name="T10" fmla="*/ 22 w 40"/>
                <a:gd name="T11" fmla="*/ 13 h 34"/>
                <a:gd name="T12" fmla="*/ 26 w 40"/>
                <a:gd name="T13" fmla="*/ 10 h 34"/>
                <a:gd name="T14" fmla="*/ 33 w 40"/>
                <a:gd name="T15" fmla="*/ 5 h 34"/>
                <a:gd name="T16" fmla="*/ 40 w 40"/>
                <a:gd name="T17" fmla="*/ 0 h 34"/>
                <a:gd name="T18" fmla="*/ 38 w 40"/>
                <a:gd name="T19" fmla="*/ 2 h 34"/>
                <a:gd name="T20" fmla="*/ 34 w 40"/>
                <a:gd name="T21" fmla="*/ 6 h 34"/>
                <a:gd name="T22" fmla="*/ 27 w 40"/>
                <a:gd name="T23" fmla="*/ 11 h 34"/>
                <a:gd name="T24" fmla="*/ 20 w 40"/>
                <a:gd name="T25" fmla="*/ 17 h 34"/>
                <a:gd name="T26" fmla="*/ 13 w 40"/>
                <a:gd name="T27" fmla="*/ 23 h 34"/>
                <a:gd name="T28" fmla="*/ 6 w 40"/>
                <a:gd name="T29" fmla="*/ 29 h 34"/>
                <a:gd name="T30" fmla="*/ 2 w 40"/>
                <a:gd name="T31" fmla="*/ 32 h 34"/>
                <a:gd name="T32" fmla="*/ 0 w 40"/>
                <a:gd name="T33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0" h="34">
                  <a:moveTo>
                    <a:pt x="0" y="34"/>
                  </a:moveTo>
                  <a:cubicBezTo>
                    <a:pt x="0" y="34"/>
                    <a:pt x="2" y="31"/>
                    <a:pt x="5" y="28"/>
                  </a:cubicBezTo>
                  <a:cubicBezTo>
                    <a:pt x="7" y="26"/>
                    <a:pt x="9" y="24"/>
                    <a:pt x="11" y="22"/>
                  </a:cubicBezTo>
                  <a:cubicBezTo>
                    <a:pt x="12" y="21"/>
                    <a:pt x="13" y="20"/>
                    <a:pt x="14" y="19"/>
                  </a:cubicBezTo>
                  <a:cubicBezTo>
                    <a:pt x="16" y="18"/>
                    <a:pt x="17" y="17"/>
                    <a:pt x="18" y="16"/>
                  </a:cubicBezTo>
                  <a:cubicBezTo>
                    <a:pt x="19" y="15"/>
                    <a:pt x="21" y="14"/>
                    <a:pt x="22" y="13"/>
                  </a:cubicBezTo>
                  <a:cubicBezTo>
                    <a:pt x="23" y="12"/>
                    <a:pt x="24" y="11"/>
                    <a:pt x="26" y="10"/>
                  </a:cubicBezTo>
                  <a:cubicBezTo>
                    <a:pt x="28" y="8"/>
                    <a:pt x="31" y="6"/>
                    <a:pt x="33" y="5"/>
                  </a:cubicBezTo>
                  <a:cubicBezTo>
                    <a:pt x="37" y="2"/>
                    <a:pt x="40" y="0"/>
                    <a:pt x="40" y="0"/>
                  </a:cubicBezTo>
                  <a:cubicBezTo>
                    <a:pt x="40" y="0"/>
                    <a:pt x="39" y="1"/>
                    <a:pt x="38" y="2"/>
                  </a:cubicBezTo>
                  <a:cubicBezTo>
                    <a:pt x="37" y="3"/>
                    <a:pt x="35" y="4"/>
                    <a:pt x="34" y="6"/>
                  </a:cubicBezTo>
                  <a:cubicBezTo>
                    <a:pt x="32" y="7"/>
                    <a:pt x="30" y="9"/>
                    <a:pt x="27" y="11"/>
                  </a:cubicBezTo>
                  <a:cubicBezTo>
                    <a:pt x="25" y="13"/>
                    <a:pt x="22" y="15"/>
                    <a:pt x="20" y="17"/>
                  </a:cubicBezTo>
                  <a:cubicBezTo>
                    <a:pt x="17" y="19"/>
                    <a:pt x="15" y="21"/>
                    <a:pt x="13" y="23"/>
                  </a:cubicBezTo>
                  <a:cubicBezTo>
                    <a:pt x="10" y="25"/>
                    <a:pt x="8" y="27"/>
                    <a:pt x="6" y="29"/>
                  </a:cubicBezTo>
                  <a:cubicBezTo>
                    <a:pt x="4" y="30"/>
                    <a:pt x="3" y="31"/>
                    <a:pt x="2" y="32"/>
                  </a:cubicBezTo>
                  <a:cubicBezTo>
                    <a:pt x="0" y="33"/>
                    <a:pt x="0" y="34"/>
                    <a:pt x="0" y="34"/>
                  </a:cubicBezTo>
                  <a:close/>
                </a:path>
              </a:pathLst>
            </a:custGeom>
            <a:solidFill>
              <a:srgbClr val="3230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1" name="Freeform 258"/>
            <p:cNvSpPr/>
            <p:nvPr/>
          </p:nvSpPr>
          <p:spPr bwMode="auto">
            <a:xfrm>
              <a:off x="3803650" y="2095500"/>
              <a:ext cx="157162" cy="173038"/>
            </a:xfrm>
            <a:custGeom>
              <a:avLst/>
              <a:gdLst>
                <a:gd name="T0" fmla="*/ 0 w 42"/>
                <a:gd name="T1" fmla="*/ 46 h 46"/>
                <a:gd name="T2" fmla="*/ 2 w 42"/>
                <a:gd name="T3" fmla="*/ 43 h 46"/>
                <a:gd name="T4" fmla="*/ 3 w 42"/>
                <a:gd name="T5" fmla="*/ 41 h 46"/>
                <a:gd name="T6" fmla="*/ 5 w 42"/>
                <a:gd name="T7" fmla="*/ 38 h 46"/>
                <a:gd name="T8" fmla="*/ 11 w 42"/>
                <a:gd name="T9" fmla="*/ 30 h 46"/>
                <a:gd name="T10" fmla="*/ 14 w 42"/>
                <a:gd name="T11" fmla="*/ 26 h 46"/>
                <a:gd name="T12" fmla="*/ 18 w 42"/>
                <a:gd name="T13" fmla="*/ 21 h 46"/>
                <a:gd name="T14" fmla="*/ 22 w 42"/>
                <a:gd name="T15" fmla="*/ 17 h 46"/>
                <a:gd name="T16" fmla="*/ 26 w 42"/>
                <a:gd name="T17" fmla="*/ 13 h 46"/>
                <a:gd name="T18" fmla="*/ 34 w 42"/>
                <a:gd name="T19" fmla="*/ 6 h 46"/>
                <a:gd name="T20" fmla="*/ 38 w 42"/>
                <a:gd name="T21" fmla="*/ 4 h 46"/>
                <a:gd name="T22" fmla="*/ 40 w 42"/>
                <a:gd name="T23" fmla="*/ 2 h 46"/>
                <a:gd name="T24" fmla="*/ 42 w 42"/>
                <a:gd name="T25" fmla="*/ 0 h 46"/>
                <a:gd name="T26" fmla="*/ 35 w 42"/>
                <a:gd name="T27" fmla="*/ 7 h 46"/>
                <a:gd name="T28" fmla="*/ 32 w 42"/>
                <a:gd name="T29" fmla="*/ 10 h 46"/>
                <a:gd name="T30" fmla="*/ 28 w 42"/>
                <a:gd name="T31" fmla="*/ 14 h 46"/>
                <a:gd name="T32" fmla="*/ 20 w 42"/>
                <a:gd name="T33" fmla="*/ 22 h 46"/>
                <a:gd name="T34" fmla="*/ 13 w 42"/>
                <a:gd name="T35" fmla="*/ 31 h 46"/>
                <a:gd name="T36" fmla="*/ 9 w 42"/>
                <a:gd name="T37" fmla="*/ 35 h 46"/>
                <a:gd name="T38" fmla="*/ 6 w 42"/>
                <a:gd name="T39" fmla="*/ 38 h 46"/>
                <a:gd name="T40" fmla="*/ 0 w 42"/>
                <a:gd name="T41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2" h="46">
                  <a:moveTo>
                    <a:pt x="0" y="46"/>
                  </a:moveTo>
                  <a:cubicBezTo>
                    <a:pt x="0" y="46"/>
                    <a:pt x="1" y="45"/>
                    <a:pt x="2" y="43"/>
                  </a:cubicBezTo>
                  <a:cubicBezTo>
                    <a:pt x="2" y="43"/>
                    <a:pt x="3" y="42"/>
                    <a:pt x="3" y="41"/>
                  </a:cubicBezTo>
                  <a:cubicBezTo>
                    <a:pt x="4" y="40"/>
                    <a:pt x="4" y="39"/>
                    <a:pt x="5" y="38"/>
                  </a:cubicBezTo>
                  <a:cubicBezTo>
                    <a:pt x="7" y="35"/>
                    <a:pt x="9" y="33"/>
                    <a:pt x="11" y="30"/>
                  </a:cubicBezTo>
                  <a:cubicBezTo>
                    <a:pt x="12" y="29"/>
                    <a:pt x="13" y="27"/>
                    <a:pt x="14" y="26"/>
                  </a:cubicBezTo>
                  <a:cubicBezTo>
                    <a:pt x="16" y="24"/>
                    <a:pt x="17" y="23"/>
                    <a:pt x="18" y="21"/>
                  </a:cubicBezTo>
                  <a:cubicBezTo>
                    <a:pt x="20" y="20"/>
                    <a:pt x="21" y="18"/>
                    <a:pt x="22" y="17"/>
                  </a:cubicBezTo>
                  <a:cubicBezTo>
                    <a:pt x="24" y="16"/>
                    <a:pt x="25" y="14"/>
                    <a:pt x="26" y="13"/>
                  </a:cubicBezTo>
                  <a:cubicBezTo>
                    <a:pt x="29" y="10"/>
                    <a:pt x="32" y="8"/>
                    <a:pt x="34" y="6"/>
                  </a:cubicBezTo>
                  <a:cubicBezTo>
                    <a:pt x="35" y="5"/>
                    <a:pt x="37" y="4"/>
                    <a:pt x="38" y="4"/>
                  </a:cubicBezTo>
                  <a:cubicBezTo>
                    <a:pt x="39" y="3"/>
                    <a:pt x="39" y="2"/>
                    <a:pt x="40" y="2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2" y="0"/>
                    <a:pt x="40" y="3"/>
                    <a:pt x="35" y="7"/>
                  </a:cubicBezTo>
                  <a:cubicBezTo>
                    <a:pt x="34" y="8"/>
                    <a:pt x="33" y="9"/>
                    <a:pt x="32" y="10"/>
                  </a:cubicBezTo>
                  <a:cubicBezTo>
                    <a:pt x="31" y="11"/>
                    <a:pt x="30" y="13"/>
                    <a:pt x="28" y="14"/>
                  </a:cubicBezTo>
                  <a:cubicBezTo>
                    <a:pt x="26" y="17"/>
                    <a:pt x="23" y="19"/>
                    <a:pt x="20" y="22"/>
                  </a:cubicBezTo>
                  <a:cubicBezTo>
                    <a:pt x="18" y="25"/>
                    <a:pt x="15" y="28"/>
                    <a:pt x="13" y="31"/>
                  </a:cubicBezTo>
                  <a:cubicBezTo>
                    <a:pt x="12" y="32"/>
                    <a:pt x="10" y="33"/>
                    <a:pt x="9" y="35"/>
                  </a:cubicBezTo>
                  <a:cubicBezTo>
                    <a:pt x="8" y="36"/>
                    <a:pt x="7" y="37"/>
                    <a:pt x="6" y="38"/>
                  </a:cubicBezTo>
                  <a:cubicBezTo>
                    <a:pt x="3" y="43"/>
                    <a:pt x="0" y="46"/>
                    <a:pt x="0" y="46"/>
                  </a:cubicBezTo>
                  <a:close/>
                </a:path>
              </a:pathLst>
            </a:custGeom>
            <a:solidFill>
              <a:srgbClr val="3230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2" name="Freeform 259"/>
            <p:cNvSpPr/>
            <p:nvPr/>
          </p:nvSpPr>
          <p:spPr bwMode="auto">
            <a:xfrm>
              <a:off x="3768725" y="2032000"/>
              <a:ext cx="188912" cy="195263"/>
            </a:xfrm>
            <a:custGeom>
              <a:avLst/>
              <a:gdLst>
                <a:gd name="T0" fmla="*/ 0 w 50"/>
                <a:gd name="T1" fmla="*/ 52 h 52"/>
                <a:gd name="T2" fmla="*/ 1 w 50"/>
                <a:gd name="T3" fmla="*/ 49 h 52"/>
                <a:gd name="T4" fmla="*/ 3 w 50"/>
                <a:gd name="T5" fmla="*/ 47 h 52"/>
                <a:gd name="T6" fmla="*/ 5 w 50"/>
                <a:gd name="T7" fmla="*/ 43 h 52"/>
                <a:gd name="T8" fmla="*/ 8 w 50"/>
                <a:gd name="T9" fmla="*/ 39 h 52"/>
                <a:gd name="T10" fmla="*/ 12 w 50"/>
                <a:gd name="T11" fmla="*/ 34 h 52"/>
                <a:gd name="T12" fmla="*/ 16 w 50"/>
                <a:gd name="T13" fmla="*/ 29 h 52"/>
                <a:gd name="T14" fmla="*/ 21 w 50"/>
                <a:gd name="T15" fmla="*/ 24 h 52"/>
                <a:gd name="T16" fmla="*/ 26 w 50"/>
                <a:gd name="T17" fmla="*/ 19 h 52"/>
                <a:gd name="T18" fmla="*/ 31 w 50"/>
                <a:gd name="T19" fmla="*/ 14 h 52"/>
                <a:gd name="T20" fmla="*/ 36 w 50"/>
                <a:gd name="T21" fmla="*/ 10 h 52"/>
                <a:gd name="T22" fmla="*/ 40 w 50"/>
                <a:gd name="T23" fmla="*/ 7 h 52"/>
                <a:gd name="T24" fmla="*/ 44 w 50"/>
                <a:gd name="T25" fmla="*/ 4 h 52"/>
                <a:gd name="T26" fmla="*/ 47 w 50"/>
                <a:gd name="T27" fmla="*/ 1 h 52"/>
                <a:gd name="T28" fmla="*/ 50 w 50"/>
                <a:gd name="T29" fmla="*/ 0 h 52"/>
                <a:gd name="T30" fmla="*/ 47 w 50"/>
                <a:gd name="T31" fmla="*/ 2 h 52"/>
                <a:gd name="T32" fmla="*/ 41 w 50"/>
                <a:gd name="T33" fmla="*/ 7 h 52"/>
                <a:gd name="T34" fmla="*/ 37 w 50"/>
                <a:gd name="T35" fmla="*/ 11 h 52"/>
                <a:gd name="T36" fmla="*/ 32 w 50"/>
                <a:gd name="T37" fmla="*/ 15 h 52"/>
                <a:gd name="T38" fmla="*/ 28 w 50"/>
                <a:gd name="T39" fmla="*/ 20 h 52"/>
                <a:gd name="T40" fmla="*/ 23 w 50"/>
                <a:gd name="T41" fmla="*/ 25 h 52"/>
                <a:gd name="T42" fmla="*/ 18 w 50"/>
                <a:gd name="T43" fmla="*/ 30 h 52"/>
                <a:gd name="T44" fmla="*/ 14 w 50"/>
                <a:gd name="T45" fmla="*/ 35 h 52"/>
                <a:gd name="T46" fmla="*/ 10 w 50"/>
                <a:gd name="T47" fmla="*/ 39 h 52"/>
                <a:gd name="T48" fmla="*/ 6 w 50"/>
                <a:gd name="T49" fmla="*/ 43 h 52"/>
                <a:gd name="T50" fmla="*/ 1 w 50"/>
                <a:gd name="T51" fmla="*/ 50 h 52"/>
                <a:gd name="T52" fmla="*/ 0 w 50"/>
                <a:gd name="T53" fmla="*/ 5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50" h="52">
                  <a:moveTo>
                    <a:pt x="0" y="52"/>
                  </a:moveTo>
                  <a:cubicBezTo>
                    <a:pt x="0" y="52"/>
                    <a:pt x="0" y="51"/>
                    <a:pt x="1" y="49"/>
                  </a:cubicBezTo>
                  <a:cubicBezTo>
                    <a:pt x="1" y="49"/>
                    <a:pt x="2" y="48"/>
                    <a:pt x="3" y="47"/>
                  </a:cubicBezTo>
                  <a:cubicBezTo>
                    <a:pt x="3" y="45"/>
                    <a:pt x="4" y="44"/>
                    <a:pt x="5" y="43"/>
                  </a:cubicBezTo>
                  <a:cubicBezTo>
                    <a:pt x="6" y="41"/>
                    <a:pt x="7" y="40"/>
                    <a:pt x="8" y="39"/>
                  </a:cubicBezTo>
                  <a:cubicBezTo>
                    <a:pt x="9" y="37"/>
                    <a:pt x="11" y="35"/>
                    <a:pt x="12" y="34"/>
                  </a:cubicBezTo>
                  <a:cubicBezTo>
                    <a:pt x="13" y="32"/>
                    <a:pt x="15" y="30"/>
                    <a:pt x="16" y="29"/>
                  </a:cubicBezTo>
                  <a:cubicBezTo>
                    <a:pt x="18" y="27"/>
                    <a:pt x="19" y="25"/>
                    <a:pt x="21" y="24"/>
                  </a:cubicBezTo>
                  <a:cubicBezTo>
                    <a:pt x="22" y="22"/>
                    <a:pt x="24" y="21"/>
                    <a:pt x="26" y="19"/>
                  </a:cubicBezTo>
                  <a:cubicBezTo>
                    <a:pt x="27" y="17"/>
                    <a:pt x="29" y="16"/>
                    <a:pt x="31" y="14"/>
                  </a:cubicBezTo>
                  <a:cubicBezTo>
                    <a:pt x="32" y="13"/>
                    <a:pt x="34" y="11"/>
                    <a:pt x="36" y="10"/>
                  </a:cubicBezTo>
                  <a:cubicBezTo>
                    <a:pt x="37" y="9"/>
                    <a:pt x="39" y="8"/>
                    <a:pt x="40" y="7"/>
                  </a:cubicBezTo>
                  <a:cubicBezTo>
                    <a:pt x="41" y="6"/>
                    <a:pt x="43" y="5"/>
                    <a:pt x="44" y="4"/>
                  </a:cubicBezTo>
                  <a:cubicBezTo>
                    <a:pt x="45" y="3"/>
                    <a:pt x="46" y="2"/>
                    <a:pt x="47" y="1"/>
                  </a:cubicBezTo>
                  <a:cubicBezTo>
                    <a:pt x="49" y="0"/>
                    <a:pt x="50" y="0"/>
                    <a:pt x="50" y="0"/>
                  </a:cubicBezTo>
                  <a:cubicBezTo>
                    <a:pt x="50" y="0"/>
                    <a:pt x="49" y="0"/>
                    <a:pt x="47" y="2"/>
                  </a:cubicBezTo>
                  <a:cubicBezTo>
                    <a:pt x="46" y="3"/>
                    <a:pt x="44" y="5"/>
                    <a:pt x="41" y="7"/>
                  </a:cubicBezTo>
                  <a:cubicBezTo>
                    <a:pt x="40" y="8"/>
                    <a:pt x="38" y="10"/>
                    <a:pt x="37" y="11"/>
                  </a:cubicBezTo>
                  <a:cubicBezTo>
                    <a:pt x="35" y="12"/>
                    <a:pt x="34" y="14"/>
                    <a:pt x="32" y="15"/>
                  </a:cubicBezTo>
                  <a:cubicBezTo>
                    <a:pt x="31" y="17"/>
                    <a:pt x="29" y="18"/>
                    <a:pt x="28" y="20"/>
                  </a:cubicBezTo>
                  <a:cubicBezTo>
                    <a:pt x="26" y="22"/>
                    <a:pt x="24" y="23"/>
                    <a:pt x="23" y="25"/>
                  </a:cubicBezTo>
                  <a:cubicBezTo>
                    <a:pt x="21" y="26"/>
                    <a:pt x="20" y="28"/>
                    <a:pt x="18" y="30"/>
                  </a:cubicBezTo>
                  <a:cubicBezTo>
                    <a:pt x="17" y="31"/>
                    <a:pt x="15" y="33"/>
                    <a:pt x="14" y="35"/>
                  </a:cubicBezTo>
                  <a:cubicBezTo>
                    <a:pt x="12" y="36"/>
                    <a:pt x="11" y="38"/>
                    <a:pt x="10" y="39"/>
                  </a:cubicBezTo>
                  <a:cubicBezTo>
                    <a:pt x="9" y="41"/>
                    <a:pt x="8" y="42"/>
                    <a:pt x="6" y="43"/>
                  </a:cubicBezTo>
                  <a:cubicBezTo>
                    <a:pt x="4" y="46"/>
                    <a:pt x="3" y="48"/>
                    <a:pt x="1" y="50"/>
                  </a:cubicBezTo>
                  <a:cubicBezTo>
                    <a:pt x="0" y="51"/>
                    <a:pt x="0" y="52"/>
                    <a:pt x="0" y="52"/>
                  </a:cubicBezTo>
                  <a:close/>
                </a:path>
              </a:pathLst>
            </a:custGeom>
            <a:solidFill>
              <a:srgbClr val="3230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3" name="Freeform 260"/>
            <p:cNvSpPr/>
            <p:nvPr/>
          </p:nvSpPr>
          <p:spPr bwMode="auto">
            <a:xfrm>
              <a:off x="3625850" y="2100263"/>
              <a:ext cx="203200" cy="187325"/>
            </a:xfrm>
            <a:custGeom>
              <a:avLst/>
              <a:gdLst>
                <a:gd name="T0" fmla="*/ 0 w 54"/>
                <a:gd name="T1" fmla="*/ 50 h 50"/>
                <a:gd name="T2" fmla="*/ 2 w 54"/>
                <a:gd name="T3" fmla="*/ 48 h 50"/>
                <a:gd name="T4" fmla="*/ 4 w 54"/>
                <a:gd name="T5" fmla="*/ 45 h 50"/>
                <a:gd name="T6" fmla="*/ 7 w 54"/>
                <a:gd name="T7" fmla="*/ 41 h 50"/>
                <a:gd name="T8" fmla="*/ 14 w 54"/>
                <a:gd name="T9" fmla="*/ 33 h 50"/>
                <a:gd name="T10" fmla="*/ 19 w 54"/>
                <a:gd name="T11" fmla="*/ 28 h 50"/>
                <a:gd name="T12" fmla="*/ 24 w 54"/>
                <a:gd name="T13" fmla="*/ 23 h 50"/>
                <a:gd name="T14" fmla="*/ 29 w 54"/>
                <a:gd name="T15" fmla="*/ 19 h 50"/>
                <a:gd name="T16" fmla="*/ 34 w 54"/>
                <a:gd name="T17" fmla="*/ 14 h 50"/>
                <a:gd name="T18" fmla="*/ 44 w 54"/>
                <a:gd name="T19" fmla="*/ 7 h 50"/>
                <a:gd name="T20" fmla="*/ 48 w 54"/>
                <a:gd name="T21" fmla="*/ 4 h 50"/>
                <a:gd name="T22" fmla="*/ 51 w 54"/>
                <a:gd name="T23" fmla="*/ 2 h 50"/>
                <a:gd name="T24" fmla="*/ 54 w 54"/>
                <a:gd name="T25" fmla="*/ 0 h 50"/>
                <a:gd name="T26" fmla="*/ 45 w 54"/>
                <a:gd name="T27" fmla="*/ 8 h 50"/>
                <a:gd name="T28" fmla="*/ 40 w 54"/>
                <a:gd name="T29" fmla="*/ 11 h 50"/>
                <a:gd name="T30" fmla="*/ 36 w 54"/>
                <a:gd name="T31" fmla="*/ 15 h 50"/>
                <a:gd name="T32" fmla="*/ 31 w 54"/>
                <a:gd name="T33" fmla="*/ 20 h 50"/>
                <a:gd name="T34" fmla="*/ 26 w 54"/>
                <a:gd name="T35" fmla="*/ 24 h 50"/>
                <a:gd name="T36" fmla="*/ 21 w 54"/>
                <a:gd name="T37" fmla="*/ 29 h 50"/>
                <a:gd name="T38" fmla="*/ 16 w 54"/>
                <a:gd name="T39" fmla="*/ 34 h 50"/>
                <a:gd name="T40" fmla="*/ 12 w 54"/>
                <a:gd name="T41" fmla="*/ 38 h 50"/>
                <a:gd name="T42" fmla="*/ 8 w 54"/>
                <a:gd name="T43" fmla="*/ 42 h 50"/>
                <a:gd name="T44" fmla="*/ 0 w 54"/>
                <a:gd name="T45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4" h="50">
                  <a:moveTo>
                    <a:pt x="0" y="50"/>
                  </a:moveTo>
                  <a:cubicBezTo>
                    <a:pt x="0" y="50"/>
                    <a:pt x="0" y="49"/>
                    <a:pt x="2" y="48"/>
                  </a:cubicBezTo>
                  <a:cubicBezTo>
                    <a:pt x="2" y="47"/>
                    <a:pt x="3" y="46"/>
                    <a:pt x="4" y="45"/>
                  </a:cubicBezTo>
                  <a:cubicBezTo>
                    <a:pt x="5" y="44"/>
                    <a:pt x="5" y="43"/>
                    <a:pt x="7" y="41"/>
                  </a:cubicBezTo>
                  <a:cubicBezTo>
                    <a:pt x="9" y="39"/>
                    <a:pt x="11" y="36"/>
                    <a:pt x="14" y="33"/>
                  </a:cubicBezTo>
                  <a:cubicBezTo>
                    <a:pt x="16" y="31"/>
                    <a:pt x="17" y="30"/>
                    <a:pt x="19" y="28"/>
                  </a:cubicBezTo>
                  <a:cubicBezTo>
                    <a:pt x="20" y="26"/>
                    <a:pt x="22" y="25"/>
                    <a:pt x="24" y="23"/>
                  </a:cubicBezTo>
                  <a:cubicBezTo>
                    <a:pt x="25" y="22"/>
                    <a:pt x="27" y="20"/>
                    <a:pt x="29" y="19"/>
                  </a:cubicBezTo>
                  <a:cubicBezTo>
                    <a:pt x="31" y="17"/>
                    <a:pt x="32" y="16"/>
                    <a:pt x="34" y="14"/>
                  </a:cubicBezTo>
                  <a:cubicBezTo>
                    <a:pt x="37" y="11"/>
                    <a:pt x="41" y="9"/>
                    <a:pt x="44" y="7"/>
                  </a:cubicBezTo>
                  <a:cubicBezTo>
                    <a:pt x="45" y="6"/>
                    <a:pt x="46" y="5"/>
                    <a:pt x="48" y="4"/>
                  </a:cubicBezTo>
                  <a:cubicBezTo>
                    <a:pt x="49" y="3"/>
                    <a:pt x="50" y="3"/>
                    <a:pt x="51" y="2"/>
                  </a:cubicBezTo>
                  <a:cubicBezTo>
                    <a:pt x="53" y="1"/>
                    <a:pt x="54" y="0"/>
                    <a:pt x="54" y="0"/>
                  </a:cubicBezTo>
                  <a:cubicBezTo>
                    <a:pt x="54" y="0"/>
                    <a:pt x="50" y="3"/>
                    <a:pt x="45" y="8"/>
                  </a:cubicBezTo>
                  <a:cubicBezTo>
                    <a:pt x="43" y="9"/>
                    <a:pt x="42" y="10"/>
                    <a:pt x="40" y="11"/>
                  </a:cubicBezTo>
                  <a:cubicBezTo>
                    <a:pt x="39" y="13"/>
                    <a:pt x="37" y="14"/>
                    <a:pt x="36" y="15"/>
                  </a:cubicBezTo>
                  <a:cubicBezTo>
                    <a:pt x="34" y="17"/>
                    <a:pt x="32" y="18"/>
                    <a:pt x="31" y="20"/>
                  </a:cubicBezTo>
                  <a:cubicBezTo>
                    <a:pt x="29" y="21"/>
                    <a:pt x="27" y="23"/>
                    <a:pt x="26" y="24"/>
                  </a:cubicBezTo>
                  <a:cubicBezTo>
                    <a:pt x="24" y="26"/>
                    <a:pt x="22" y="27"/>
                    <a:pt x="21" y="29"/>
                  </a:cubicBezTo>
                  <a:cubicBezTo>
                    <a:pt x="19" y="31"/>
                    <a:pt x="17" y="32"/>
                    <a:pt x="16" y="34"/>
                  </a:cubicBezTo>
                  <a:cubicBezTo>
                    <a:pt x="14" y="35"/>
                    <a:pt x="13" y="37"/>
                    <a:pt x="12" y="38"/>
                  </a:cubicBezTo>
                  <a:cubicBezTo>
                    <a:pt x="10" y="39"/>
                    <a:pt x="9" y="41"/>
                    <a:pt x="8" y="42"/>
                  </a:cubicBezTo>
                  <a:cubicBezTo>
                    <a:pt x="3" y="47"/>
                    <a:pt x="0" y="50"/>
                    <a:pt x="0" y="50"/>
                  </a:cubicBezTo>
                  <a:close/>
                </a:path>
              </a:pathLst>
            </a:custGeom>
            <a:solidFill>
              <a:srgbClr val="3230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4" name="Freeform 261"/>
            <p:cNvSpPr/>
            <p:nvPr/>
          </p:nvSpPr>
          <p:spPr bwMode="auto">
            <a:xfrm>
              <a:off x="3149600" y="2249488"/>
              <a:ext cx="415925" cy="703263"/>
            </a:xfrm>
            <a:custGeom>
              <a:avLst/>
              <a:gdLst>
                <a:gd name="T0" fmla="*/ 92 w 111"/>
                <a:gd name="T1" fmla="*/ 2 h 187"/>
                <a:gd name="T2" fmla="*/ 69 w 111"/>
                <a:gd name="T3" fmla="*/ 61 h 187"/>
                <a:gd name="T4" fmla="*/ 64 w 111"/>
                <a:gd name="T5" fmla="*/ 62 h 187"/>
                <a:gd name="T6" fmla="*/ 59 w 111"/>
                <a:gd name="T7" fmla="*/ 65 h 187"/>
                <a:gd name="T8" fmla="*/ 5 w 111"/>
                <a:gd name="T9" fmla="*/ 32 h 187"/>
                <a:gd name="T10" fmla="*/ 4 w 111"/>
                <a:gd name="T11" fmla="*/ 38 h 187"/>
                <a:gd name="T12" fmla="*/ 55 w 111"/>
                <a:gd name="T13" fmla="*/ 69 h 187"/>
                <a:gd name="T14" fmla="*/ 53 w 111"/>
                <a:gd name="T15" fmla="*/ 84 h 187"/>
                <a:gd name="T16" fmla="*/ 68 w 111"/>
                <a:gd name="T17" fmla="*/ 95 h 187"/>
                <a:gd name="T18" fmla="*/ 81 w 111"/>
                <a:gd name="T19" fmla="*/ 137 h 187"/>
                <a:gd name="T20" fmla="*/ 106 w 111"/>
                <a:gd name="T21" fmla="*/ 185 h 187"/>
                <a:gd name="T22" fmla="*/ 97 w 111"/>
                <a:gd name="T23" fmla="*/ 131 h 187"/>
                <a:gd name="T24" fmla="*/ 81 w 111"/>
                <a:gd name="T25" fmla="*/ 91 h 187"/>
                <a:gd name="T26" fmla="*/ 86 w 111"/>
                <a:gd name="T27" fmla="*/ 73 h 187"/>
                <a:gd name="T28" fmla="*/ 75 w 111"/>
                <a:gd name="T29" fmla="*/ 62 h 187"/>
                <a:gd name="T30" fmla="*/ 96 w 111"/>
                <a:gd name="T31" fmla="*/ 6 h 187"/>
                <a:gd name="T32" fmla="*/ 92 w 111"/>
                <a:gd name="T33" fmla="*/ 2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10" h="187">
                  <a:moveTo>
                    <a:pt x="92" y="2"/>
                  </a:moveTo>
                  <a:cubicBezTo>
                    <a:pt x="77" y="18"/>
                    <a:pt x="69" y="39"/>
                    <a:pt x="69" y="61"/>
                  </a:cubicBezTo>
                  <a:cubicBezTo>
                    <a:pt x="68" y="61"/>
                    <a:pt x="66" y="61"/>
                    <a:pt x="64" y="62"/>
                  </a:cubicBezTo>
                  <a:cubicBezTo>
                    <a:pt x="62" y="63"/>
                    <a:pt x="60" y="63"/>
                    <a:pt x="59" y="65"/>
                  </a:cubicBezTo>
                  <a:cubicBezTo>
                    <a:pt x="46" y="48"/>
                    <a:pt x="26" y="36"/>
                    <a:pt x="5" y="32"/>
                  </a:cubicBezTo>
                  <a:cubicBezTo>
                    <a:pt x="1" y="32"/>
                    <a:pt x="0" y="37"/>
                    <a:pt x="4" y="38"/>
                  </a:cubicBezTo>
                  <a:cubicBezTo>
                    <a:pt x="24" y="41"/>
                    <a:pt x="43" y="52"/>
                    <a:pt x="55" y="69"/>
                  </a:cubicBezTo>
                  <a:cubicBezTo>
                    <a:pt x="52" y="73"/>
                    <a:pt x="51" y="79"/>
                    <a:pt x="53" y="84"/>
                  </a:cubicBezTo>
                  <a:cubicBezTo>
                    <a:pt x="55" y="90"/>
                    <a:pt x="61" y="95"/>
                    <a:pt x="68" y="95"/>
                  </a:cubicBezTo>
                  <a:cubicBezTo>
                    <a:pt x="71" y="107"/>
                    <a:pt x="75" y="122"/>
                    <a:pt x="81" y="137"/>
                  </a:cubicBezTo>
                  <a:cubicBezTo>
                    <a:pt x="94" y="176"/>
                    <a:pt x="102" y="187"/>
                    <a:pt x="106" y="185"/>
                  </a:cubicBezTo>
                  <a:cubicBezTo>
                    <a:pt x="111" y="183"/>
                    <a:pt x="110" y="170"/>
                    <a:pt x="97" y="131"/>
                  </a:cubicBezTo>
                  <a:cubicBezTo>
                    <a:pt x="92" y="116"/>
                    <a:pt x="86" y="102"/>
                    <a:pt x="81" y="91"/>
                  </a:cubicBezTo>
                  <a:cubicBezTo>
                    <a:pt x="86" y="86"/>
                    <a:pt x="88" y="79"/>
                    <a:pt x="86" y="73"/>
                  </a:cubicBezTo>
                  <a:cubicBezTo>
                    <a:pt x="84" y="67"/>
                    <a:pt x="80" y="63"/>
                    <a:pt x="75" y="62"/>
                  </a:cubicBezTo>
                  <a:cubicBezTo>
                    <a:pt x="74" y="41"/>
                    <a:pt x="82" y="21"/>
                    <a:pt x="96" y="6"/>
                  </a:cubicBezTo>
                  <a:cubicBezTo>
                    <a:pt x="99" y="3"/>
                    <a:pt x="95" y="0"/>
                    <a:pt x="92" y="2"/>
                  </a:cubicBezTo>
                  <a:close/>
                </a:path>
              </a:pathLst>
            </a:custGeom>
            <a:solidFill>
              <a:srgbClr val="1510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365" name="组合 364"/>
          <p:cNvGrpSpPr/>
          <p:nvPr/>
        </p:nvGrpSpPr>
        <p:grpSpPr>
          <a:xfrm>
            <a:off x="10103845" y="984273"/>
            <a:ext cx="836827" cy="759116"/>
            <a:chOff x="2933700" y="517525"/>
            <a:chExt cx="1624013" cy="1473200"/>
          </a:xfrm>
        </p:grpSpPr>
        <p:sp>
          <p:nvSpPr>
            <p:cNvPr id="366" name="Freeform 240"/>
            <p:cNvSpPr/>
            <p:nvPr/>
          </p:nvSpPr>
          <p:spPr bwMode="auto">
            <a:xfrm>
              <a:off x="3587750" y="517525"/>
              <a:ext cx="625475" cy="1101725"/>
            </a:xfrm>
            <a:custGeom>
              <a:avLst/>
              <a:gdLst>
                <a:gd name="T0" fmla="*/ 78 w 222"/>
                <a:gd name="T1" fmla="*/ 391 h 391"/>
                <a:gd name="T2" fmla="*/ 76 w 222"/>
                <a:gd name="T3" fmla="*/ 391 h 391"/>
                <a:gd name="T4" fmla="*/ 73 w 222"/>
                <a:gd name="T5" fmla="*/ 391 h 391"/>
                <a:gd name="T6" fmla="*/ 71 w 222"/>
                <a:gd name="T7" fmla="*/ 390 h 391"/>
                <a:gd name="T8" fmla="*/ 64 w 222"/>
                <a:gd name="T9" fmla="*/ 386 h 391"/>
                <a:gd name="T10" fmla="*/ 23 w 222"/>
                <a:gd name="T11" fmla="*/ 337 h 391"/>
                <a:gd name="T12" fmla="*/ 5 w 222"/>
                <a:gd name="T13" fmla="*/ 275 h 391"/>
                <a:gd name="T14" fmla="*/ 1 w 222"/>
                <a:gd name="T15" fmla="*/ 250 h 391"/>
                <a:gd name="T16" fmla="*/ 0 w 222"/>
                <a:gd name="T17" fmla="*/ 229 h 391"/>
                <a:gd name="T18" fmla="*/ 4 w 222"/>
                <a:gd name="T19" fmla="*/ 209 h 391"/>
                <a:gd name="T20" fmla="*/ 11 w 222"/>
                <a:gd name="T21" fmla="*/ 195 h 391"/>
                <a:gd name="T22" fmla="*/ 30 w 222"/>
                <a:gd name="T23" fmla="*/ 159 h 391"/>
                <a:gd name="T24" fmla="*/ 47 w 222"/>
                <a:gd name="T25" fmla="*/ 132 h 391"/>
                <a:gd name="T26" fmla="*/ 66 w 222"/>
                <a:gd name="T27" fmla="*/ 108 h 391"/>
                <a:gd name="T28" fmla="*/ 81 w 222"/>
                <a:gd name="T29" fmla="*/ 87 h 391"/>
                <a:gd name="T30" fmla="*/ 87 w 222"/>
                <a:gd name="T31" fmla="*/ 79 h 391"/>
                <a:gd name="T32" fmla="*/ 102 w 222"/>
                <a:gd name="T33" fmla="*/ 65 h 391"/>
                <a:gd name="T34" fmla="*/ 136 w 222"/>
                <a:gd name="T35" fmla="*/ 35 h 391"/>
                <a:gd name="T36" fmla="*/ 201 w 222"/>
                <a:gd name="T37" fmla="*/ 0 h 391"/>
                <a:gd name="T38" fmla="*/ 212 w 222"/>
                <a:gd name="T39" fmla="*/ 5 h 391"/>
                <a:gd name="T40" fmla="*/ 216 w 222"/>
                <a:gd name="T41" fmla="*/ 16 h 391"/>
                <a:gd name="T42" fmla="*/ 217 w 222"/>
                <a:gd name="T43" fmla="*/ 21 h 391"/>
                <a:gd name="T44" fmla="*/ 207 w 222"/>
                <a:gd name="T45" fmla="*/ 147 h 391"/>
                <a:gd name="T46" fmla="*/ 199 w 222"/>
                <a:gd name="T47" fmla="*/ 186 h 391"/>
                <a:gd name="T48" fmla="*/ 181 w 222"/>
                <a:gd name="T49" fmla="*/ 241 h 391"/>
                <a:gd name="T50" fmla="*/ 154 w 222"/>
                <a:gd name="T51" fmla="*/ 313 h 391"/>
                <a:gd name="T52" fmla="*/ 136 w 222"/>
                <a:gd name="T53" fmla="*/ 344 h 391"/>
                <a:gd name="T54" fmla="*/ 132 w 222"/>
                <a:gd name="T55" fmla="*/ 349 h 391"/>
                <a:gd name="T56" fmla="*/ 126 w 222"/>
                <a:gd name="T57" fmla="*/ 356 h 391"/>
                <a:gd name="T58" fmla="*/ 125 w 222"/>
                <a:gd name="T59" fmla="*/ 357 h 391"/>
                <a:gd name="T60" fmla="*/ 116 w 222"/>
                <a:gd name="T61" fmla="*/ 369 h 391"/>
                <a:gd name="T62" fmla="*/ 105 w 222"/>
                <a:gd name="T63" fmla="*/ 378 h 391"/>
                <a:gd name="T64" fmla="*/ 105 w 222"/>
                <a:gd name="T65" fmla="*/ 378 h 391"/>
                <a:gd name="T66" fmla="*/ 103 w 222"/>
                <a:gd name="T67" fmla="*/ 379 h 391"/>
                <a:gd name="T68" fmla="*/ 102 w 222"/>
                <a:gd name="T69" fmla="*/ 380 h 391"/>
                <a:gd name="T70" fmla="*/ 89 w 222"/>
                <a:gd name="T71" fmla="*/ 388 h 391"/>
                <a:gd name="T72" fmla="*/ 88 w 222"/>
                <a:gd name="T73" fmla="*/ 388 h 391"/>
                <a:gd name="T74" fmla="*/ 78 w 222"/>
                <a:gd name="T75" fmla="*/ 391 h 3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21" h="391">
                  <a:moveTo>
                    <a:pt x="78" y="391"/>
                  </a:moveTo>
                  <a:cubicBezTo>
                    <a:pt x="77" y="391"/>
                    <a:pt x="77" y="391"/>
                    <a:pt x="76" y="391"/>
                  </a:cubicBezTo>
                  <a:cubicBezTo>
                    <a:pt x="75" y="391"/>
                    <a:pt x="74" y="391"/>
                    <a:pt x="73" y="391"/>
                  </a:cubicBezTo>
                  <a:cubicBezTo>
                    <a:pt x="72" y="391"/>
                    <a:pt x="71" y="391"/>
                    <a:pt x="71" y="390"/>
                  </a:cubicBezTo>
                  <a:cubicBezTo>
                    <a:pt x="68" y="390"/>
                    <a:pt x="66" y="388"/>
                    <a:pt x="64" y="386"/>
                  </a:cubicBezTo>
                  <a:cubicBezTo>
                    <a:pt x="48" y="373"/>
                    <a:pt x="33" y="358"/>
                    <a:pt x="23" y="337"/>
                  </a:cubicBezTo>
                  <a:cubicBezTo>
                    <a:pt x="14" y="319"/>
                    <a:pt x="9" y="297"/>
                    <a:pt x="5" y="275"/>
                  </a:cubicBezTo>
                  <a:cubicBezTo>
                    <a:pt x="3" y="267"/>
                    <a:pt x="2" y="259"/>
                    <a:pt x="1" y="250"/>
                  </a:cubicBezTo>
                  <a:cubicBezTo>
                    <a:pt x="0" y="243"/>
                    <a:pt x="0" y="236"/>
                    <a:pt x="0" y="229"/>
                  </a:cubicBezTo>
                  <a:cubicBezTo>
                    <a:pt x="0" y="222"/>
                    <a:pt x="1" y="216"/>
                    <a:pt x="4" y="209"/>
                  </a:cubicBezTo>
                  <a:cubicBezTo>
                    <a:pt x="5" y="204"/>
                    <a:pt x="8" y="199"/>
                    <a:pt x="11" y="195"/>
                  </a:cubicBezTo>
                  <a:cubicBezTo>
                    <a:pt x="17" y="183"/>
                    <a:pt x="24" y="171"/>
                    <a:pt x="30" y="159"/>
                  </a:cubicBezTo>
                  <a:cubicBezTo>
                    <a:pt x="36" y="150"/>
                    <a:pt x="41" y="140"/>
                    <a:pt x="47" y="132"/>
                  </a:cubicBezTo>
                  <a:cubicBezTo>
                    <a:pt x="53" y="124"/>
                    <a:pt x="60" y="116"/>
                    <a:pt x="66" y="108"/>
                  </a:cubicBezTo>
                  <a:cubicBezTo>
                    <a:pt x="71" y="101"/>
                    <a:pt x="75" y="94"/>
                    <a:pt x="81" y="87"/>
                  </a:cubicBezTo>
                  <a:cubicBezTo>
                    <a:pt x="83" y="84"/>
                    <a:pt x="85" y="82"/>
                    <a:pt x="87" y="79"/>
                  </a:cubicBezTo>
                  <a:cubicBezTo>
                    <a:pt x="92" y="74"/>
                    <a:pt x="97" y="70"/>
                    <a:pt x="102" y="65"/>
                  </a:cubicBezTo>
                  <a:cubicBezTo>
                    <a:pt x="113" y="55"/>
                    <a:pt x="125" y="45"/>
                    <a:pt x="136" y="35"/>
                  </a:cubicBezTo>
                  <a:cubicBezTo>
                    <a:pt x="159" y="14"/>
                    <a:pt x="180" y="0"/>
                    <a:pt x="201" y="0"/>
                  </a:cubicBezTo>
                  <a:cubicBezTo>
                    <a:pt x="205" y="1"/>
                    <a:pt x="210" y="1"/>
                    <a:pt x="212" y="5"/>
                  </a:cubicBezTo>
                  <a:cubicBezTo>
                    <a:pt x="215" y="8"/>
                    <a:pt x="216" y="12"/>
                    <a:pt x="216" y="16"/>
                  </a:cubicBezTo>
                  <a:cubicBezTo>
                    <a:pt x="217" y="18"/>
                    <a:pt x="217" y="20"/>
                    <a:pt x="217" y="21"/>
                  </a:cubicBezTo>
                  <a:cubicBezTo>
                    <a:pt x="222" y="57"/>
                    <a:pt x="214" y="103"/>
                    <a:pt x="207" y="147"/>
                  </a:cubicBezTo>
                  <a:cubicBezTo>
                    <a:pt x="205" y="160"/>
                    <a:pt x="203" y="173"/>
                    <a:pt x="199" y="186"/>
                  </a:cubicBezTo>
                  <a:cubicBezTo>
                    <a:pt x="194" y="204"/>
                    <a:pt x="187" y="222"/>
                    <a:pt x="181" y="241"/>
                  </a:cubicBezTo>
                  <a:cubicBezTo>
                    <a:pt x="173" y="265"/>
                    <a:pt x="165" y="289"/>
                    <a:pt x="154" y="313"/>
                  </a:cubicBezTo>
                  <a:cubicBezTo>
                    <a:pt x="149" y="324"/>
                    <a:pt x="143" y="334"/>
                    <a:pt x="136" y="344"/>
                  </a:cubicBezTo>
                  <a:cubicBezTo>
                    <a:pt x="135" y="346"/>
                    <a:pt x="133" y="347"/>
                    <a:pt x="132" y="349"/>
                  </a:cubicBezTo>
                  <a:cubicBezTo>
                    <a:pt x="130" y="352"/>
                    <a:pt x="128" y="354"/>
                    <a:pt x="126" y="356"/>
                  </a:cubicBezTo>
                  <a:cubicBezTo>
                    <a:pt x="125" y="357"/>
                    <a:pt x="125" y="357"/>
                    <a:pt x="125" y="357"/>
                  </a:cubicBezTo>
                  <a:cubicBezTo>
                    <a:pt x="122" y="361"/>
                    <a:pt x="118" y="367"/>
                    <a:pt x="116" y="369"/>
                  </a:cubicBezTo>
                  <a:cubicBezTo>
                    <a:pt x="112" y="372"/>
                    <a:pt x="108" y="375"/>
                    <a:pt x="105" y="378"/>
                  </a:cubicBezTo>
                  <a:cubicBezTo>
                    <a:pt x="105" y="378"/>
                    <a:pt x="105" y="378"/>
                    <a:pt x="105" y="378"/>
                  </a:cubicBezTo>
                  <a:cubicBezTo>
                    <a:pt x="104" y="378"/>
                    <a:pt x="104" y="379"/>
                    <a:pt x="103" y="379"/>
                  </a:cubicBezTo>
                  <a:cubicBezTo>
                    <a:pt x="102" y="380"/>
                    <a:pt x="102" y="380"/>
                    <a:pt x="102" y="380"/>
                  </a:cubicBezTo>
                  <a:cubicBezTo>
                    <a:pt x="98" y="383"/>
                    <a:pt x="93" y="386"/>
                    <a:pt x="89" y="388"/>
                  </a:cubicBezTo>
                  <a:cubicBezTo>
                    <a:pt x="89" y="388"/>
                    <a:pt x="88" y="388"/>
                    <a:pt x="88" y="388"/>
                  </a:cubicBezTo>
                  <a:cubicBezTo>
                    <a:pt x="84" y="390"/>
                    <a:pt x="81" y="391"/>
                    <a:pt x="78" y="391"/>
                  </a:cubicBezTo>
                </a:path>
              </a:pathLst>
            </a:custGeom>
            <a:solidFill>
              <a:srgbClr val="E1ED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7" name="Freeform 241"/>
            <p:cNvSpPr/>
            <p:nvPr/>
          </p:nvSpPr>
          <p:spPr bwMode="auto">
            <a:xfrm>
              <a:off x="3638550" y="1058863"/>
              <a:ext cx="71438" cy="149225"/>
            </a:xfrm>
            <a:custGeom>
              <a:avLst/>
              <a:gdLst>
                <a:gd name="T0" fmla="*/ 14 w 25"/>
                <a:gd name="T1" fmla="*/ 51 h 53"/>
                <a:gd name="T2" fmla="*/ 23 w 25"/>
                <a:gd name="T3" fmla="*/ 37 h 53"/>
                <a:gd name="T4" fmla="*/ 24 w 25"/>
                <a:gd name="T5" fmla="*/ 23 h 53"/>
                <a:gd name="T6" fmla="*/ 25 w 25"/>
                <a:gd name="T7" fmla="*/ 8 h 53"/>
                <a:gd name="T8" fmla="*/ 19 w 25"/>
                <a:gd name="T9" fmla="*/ 2 h 53"/>
                <a:gd name="T10" fmla="*/ 14 w 25"/>
                <a:gd name="T11" fmla="*/ 7 h 53"/>
                <a:gd name="T12" fmla="*/ 1 w 25"/>
                <a:gd name="T13" fmla="*/ 27 h 53"/>
                <a:gd name="T14" fmla="*/ 6 w 25"/>
                <a:gd name="T15" fmla="*/ 48 h 53"/>
                <a:gd name="T16" fmla="*/ 14 w 25"/>
                <a:gd name="T17" fmla="*/ 5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52">
                  <a:moveTo>
                    <a:pt x="14" y="51"/>
                  </a:moveTo>
                  <a:cubicBezTo>
                    <a:pt x="18" y="49"/>
                    <a:pt x="22" y="43"/>
                    <a:pt x="23" y="37"/>
                  </a:cubicBezTo>
                  <a:cubicBezTo>
                    <a:pt x="24" y="32"/>
                    <a:pt x="24" y="27"/>
                    <a:pt x="24" y="23"/>
                  </a:cubicBezTo>
                  <a:cubicBezTo>
                    <a:pt x="24" y="18"/>
                    <a:pt x="24" y="13"/>
                    <a:pt x="25" y="8"/>
                  </a:cubicBezTo>
                  <a:cubicBezTo>
                    <a:pt x="25" y="3"/>
                    <a:pt x="23" y="0"/>
                    <a:pt x="19" y="2"/>
                  </a:cubicBezTo>
                  <a:cubicBezTo>
                    <a:pt x="17" y="3"/>
                    <a:pt x="15" y="4"/>
                    <a:pt x="14" y="7"/>
                  </a:cubicBezTo>
                  <a:cubicBezTo>
                    <a:pt x="8" y="10"/>
                    <a:pt x="2" y="19"/>
                    <a:pt x="1" y="27"/>
                  </a:cubicBezTo>
                  <a:cubicBezTo>
                    <a:pt x="0" y="36"/>
                    <a:pt x="4" y="44"/>
                    <a:pt x="6" y="48"/>
                  </a:cubicBezTo>
                  <a:cubicBezTo>
                    <a:pt x="8" y="51"/>
                    <a:pt x="10" y="53"/>
                    <a:pt x="14" y="51"/>
                  </a:cubicBezTo>
                </a:path>
              </a:pathLst>
            </a:custGeom>
            <a:solidFill>
              <a:srgbClr val="F8CB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8" name="Freeform 242"/>
            <p:cNvSpPr/>
            <p:nvPr/>
          </p:nvSpPr>
          <p:spPr bwMode="auto">
            <a:xfrm>
              <a:off x="3771900" y="869950"/>
              <a:ext cx="85725" cy="185738"/>
            </a:xfrm>
            <a:custGeom>
              <a:avLst/>
              <a:gdLst>
                <a:gd name="T0" fmla="*/ 29 w 31"/>
                <a:gd name="T1" fmla="*/ 44 h 66"/>
                <a:gd name="T2" fmla="*/ 30 w 31"/>
                <a:gd name="T3" fmla="*/ 10 h 66"/>
                <a:gd name="T4" fmla="*/ 16 w 31"/>
                <a:gd name="T5" fmla="*/ 17 h 66"/>
                <a:gd name="T6" fmla="*/ 9 w 31"/>
                <a:gd name="T7" fmla="*/ 25 h 66"/>
                <a:gd name="T8" fmla="*/ 8 w 31"/>
                <a:gd name="T9" fmla="*/ 26 h 66"/>
                <a:gd name="T10" fmla="*/ 3 w 31"/>
                <a:gd name="T11" fmla="*/ 33 h 66"/>
                <a:gd name="T12" fmla="*/ 1 w 31"/>
                <a:gd name="T13" fmla="*/ 48 h 66"/>
                <a:gd name="T14" fmla="*/ 11 w 31"/>
                <a:gd name="T15" fmla="*/ 65 h 66"/>
                <a:gd name="T16" fmla="*/ 29 w 31"/>
                <a:gd name="T17" fmla="*/ 44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1" h="66">
                  <a:moveTo>
                    <a:pt x="29" y="44"/>
                  </a:moveTo>
                  <a:cubicBezTo>
                    <a:pt x="31" y="32"/>
                    <a:pt x="30" y="20"/>
                    <a:pt x="30" y="10"/>
                  </a:cubicBezTo>
                  <a:cubicBezTo>
                    <a:pt x="30" y="0"/>
                    <a:pt x="19" y="8"/>
                    <a:pt x="16" y="17"/>
                  </a:cubicBezTo>
                  <a:cubicBezTo>
                    <a:pt x="13" y="19"/>
                    <a:pt x="11" y="21"/>
                    <a:pt x="9" y="25"/>
                  </a:cubicBezTo>
                  <a:cubicBezTo>
                    <a:pt x="9" y="25"/>
                    <a:pt x="8" y="26"/>
                    <a:pt x="8" y="26"/>
                  </a:cubicBezTo>
                  <a:cubicBezTo>
                    <a:pt x="6" y="28"/>
                    <a:pt x="4" y="30"/>
                    <a:pt x="3" y="33"/>
                  </a:cubicBezTo>
                  <a:cubicBezTo>
                    <a:pt x="0" y="39"/>
                    <a:pt x="0" y="44"/>
                    <a:pt x="1" y="48"/>
                  </a:cubicBezTo>
                  <a:cubicBezTo>
                    <a:pt x="3" y="55"/>
                    <a:pt x="5" y="64"/>
                    <a:pt x="11" y="65"/>
                  </a:cubicBezTo>
                  <a:cubicBezTo>
                    <a:pt x="18" y="66"/>
                    <a:pt x="27" y="55"/>
                    <a:pt x="29" y="44"/>
                  </a:cubicBezTo>
                </a:path>
              </a:pathLst>
            </a:custGeom>
            <a:solidFill>
              <a:srgbClr val="F8CB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9" name="Freeform 243"/>
            <p:cNvSpPr/>
            <p:nvPr/>
          </p:nvSpPr>
          <p:spPr bwMode="auto">
            <a:xfrm>
              <a:off x="3587750" y="517525"/>
              <a:ext cx="611188" cy="704850"/>
            </a:xfrm>
            <a:custGeom>
              <a:avLst/>
              <a:gdLst>
                <a:gd name="T0" fmla="*/ 1 w 217"/>
                <a:gd name="T1" fmla="*/ 250 h 250"/>
                <a:gd name="T2" fmla="*/ 0 w 217"/>
                <a:gd name="T3" fmla="*/ 229 h 250"/>
                <a:gd name="T4" fmla="*/ 4 w 217"/>
                <a:gd name="T5" fmla="*/ 209 h 250"/>
                <a:gd name="T6" fmla="*/ 11 w 217"/>
                <a:gd name="T7" fmla="*/ 195 h 250"/>
                <a:gd name="T8" fmla="*/ 30 w 217"/>
                <a:gd name="T9" fmla="*/ 159 h 250"/>
                <a:gd name="T10" fmla="*/ 47 w 217"/>
                <a:gd name="T11" fmla="*/ 132 h 250"/>
                <a:gd name="T12" fmla="*/ 66 w 217"/>
                <a:gd name="T13" fmla="*/ 108 h 250"/>
                <a:gd name="T14" fmla="*/ 81 w 217"/>
                <a:gd name="T15" fmla="*/ 87 h 250"/>
                <a:gd name="T16" fmla="*/ 87 w 217"/>
                <a:gd name="T17" fmla="*/ 79 h 250"/>
                <a:gd name="T18" fmla="*/ 102 w 217"/>
                <a:gd name="T19" fmla="*/ 65 h 250"/>
                <a:gd name="T20" fmla="*/ 136 w 217"/>
                <a:gd name="T21" fmla="*/ 35 h 250"/>
                <a:gd name="T22" fmla="*/ 201 w 217"/>
                <a:gd name="T23" fmla="*/ 0 h 250"/>
                <a:gd name="T24" fmla="*/ 212 w 217"/>
                <a:gd name="T25" fmla="*/ 5 h 250"/>
                <a:gd name="T26" fmla="*/ 216 w 217"/>
                <a:gd name="T27" fmla="*/ 16 h 250"/>
                <a:gd name="T28" fmla="*/ 217 w 217"/>
                <a:gd name="T29" fmla="*/ 21 h 250"/>
                <a:gd name="T30" fmla="*/ 197 w 217"/>
                <a:gd name="T31" fmla="*/ 19 h 250"/>
                <a:gd name="T32" fmla="*/ 168 w 217"/>
                <a:gd name="T33" fmla="*/ 35 h 250"/>
                <a:gd name="T34" fmla="*/ 109 w 217"/>
                <a:gd name="T35" fmla="*/ 80 h 250"/>
                <a:gd name="T36" fmla="*/ 78 w 217"/>
                <a:gd name="T37" fmla="*/ 115 h 250"/>
                <a:gd name="T38" fmla="*/ 43 w 217"/>
                <a:gd name="T39" fmla="*/ 162 h 250"/>
                <a:gd name="T40" fmla="*/ 33 w 217"/>
                <a:gd name="T41" fmla="*/ 176 h 250"/>
                <a:gd name="T42" fmla="*/ 22 w 217"/>
                <a:gd name="T43" fmla="*/ 197 h 250"/>
                <a:gd name="T44" fmla="*/ 6 w 217"/>
                <a:gd name="T45" fmla="*/ 237 h 250"/>
                <a:gd name="T46" fmla="*/ 1 w 217"/>
                <a:gd name="T47" fmla="*/ 250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16" h="250">
                  <a:moveTo>
                    <a:pt x="1" y="250"/>
                  </a:moveTo>
                  <a:cubicBezTo>
                    <a:pt x="0" y="243"/>
                    <a:pt x="0" y="236"/>
                    <a:pt x="0" y="229"/>
                  </a:cubicBezTo>
                  <a:cubicBezTo>
                    <a:pt x="0" y="222"/>
                    <a:pt x="1" y="216"/>
                    <a:pt x="4" y="209"/>
                  </a:cubicBezTo>
                  <a:cubicBezTo>
                    <a:pt x="5" y="204"/>
                    <a:pt x="8" y="199"/>
                    <a:pt x="11" y="195"/>
                  </a:cubicBezTo>
                  <a:cubicBezTo>
                    <a:pt x="17" y="183"/>
                    <a:pt x="24" y="171"/>
                    <a:pt x="30" y="159"/>
                  </a:cubicBezTo>
                  <a:cubicBezTo>
                    <a:pt x="36" y="150"/>
                    <a:pt x="41" y="140"/>
                    <a:pt x="47" y="132"/>
                  </a:cubicBezTo>
                  <a:cubicBezTo>
                    <a:pt x="53" y="124"/>
                    <a:pt x="60" y="116"/>
                    <a:pt x="66" y="108"/>
                  </a:cubicBezTo>
                  <a:cubicBezTo>
                    <a:pt x="71" y="101"/>
                    <a:pt x="75" y="94"/>
                    <a:pt x="81" y="87"/>
                  </a:cubicBezTo>
                  <a:cubicBezTo>
                    <a:pt x="83" y="84"/>
                    <a:pt x="85" y="82"/>
                    <a:pt x="87" y="79"/>
                  </a:cubicBezTo>
                  <a:cubicBezTo>
                    <a:pt x="92" y="74"/>
                    <a:pt x="97" y="70"/>
                    <a:pt x="102" y="65"/>
                  </a:cubicBezTo>
                  <a:cubicBezTo>
                    <a:pt x="113" y="55"/>
                    <a:pt x="125" y="45"/>
                    <a:pt x="136" y="35"/>
                  </a:cubicBezTo>
                  <a:cubicBezTo>
                    <a:pt x="159" y="14"/>
                    <a:pt x="180" y="0"/>
                    <a:pt x="201" y="0"/>
                  </a:cubicBezTo>
                  <a:cubicBezTo>
                    <a:pt x="205" y="1"/>
                    <a:pt x="210" y="1"/>
                    <a:pt x="212" y="5"/>
                  </a:cubicBezTo>
                  <a:cubicBezTo>
                    <a:pt x="215" y="8"/>
                    <a:pt x="216" y="12"/>
                    <a:pt x="216" y="16"/>
                  </a:cubicBezTo>
                  <a:cubicBezTo>
                    <a:pt x="217" y="18"/>
                    <a:pt x="217" y="20"/>
                    <a:pt x="217" y="21"/>
                  </a:cubicBezTo>
                  <a:cubicBezTo>
                    <a:pt x="211" y="19"/>
                    <a:pt x="206" y="16"/>
                    <a:pt x="197" y="19"/>
                  </a:cubicBezTo>
                  <a:cubicBezTo>
                    <a:pt x="187" y="22"/>
                    <a:pt x="178" y="28"/>
                    <a:pt x="168" y="35"/>
                  </a:cubicBezTo>
                  <a:cubicBezTo>
                    <a:pt x="149" y="48"/>
                    <a:pt x="129" y="62"/>
                    <a:pt x="109" y="80"/>
                  </a:cubicBezTo>
                  <a:cubicBezTo>
                    <a:pt x="99" y="91"/>
                    <a:pt x="88" y="102"/>
                    <a:pt x="78" y="115"/>
                  </a:cubicBezTo>
                  <a:cubicBezTo>
                    <a:pt x="67" y="131"/>
                    <a:pt x="55" y="146"/>
                    <a:pt x="43" y="162"/>
                  </a:cubicBezTo>
                  <a:cubicBezTo>
                    <a:pt x="39" y="166"/>
                    <a:pt x="36" y="171"/>
                    <a:pt x="33" y="176"/>
                  </a:cubicBezTo>
                  <a:cubicBezTo>
                    <a:pt x="29" y="182"/>
                    <a:pt x="25" y="190"/>
                    <a:pt x="22" y="197"/>
                  </a:cubicBezTo>
                  <a:cubicBezTo>
                    <a:pt x="16" y="210"/>
                    <a:pt x="11" y="224"/>
                    <a:pt x="6" y="237"/>
                  </a:cubicBezTo>
                  <a:cubicBezTo>
                    <a:pt x="4" y="242"/>
                    <a:pt x="3" y="246"/>
                    <a:pt x="1" y="250"/>
                  </a:cubicBezTo>
                </a:path>
              </a:pathLst>
            </a:custGeom>
            <a:solidFill>
              <a:srgbClr val="7EB4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0" name="Freeform 244"/>
            <p:cNvSpPr/>
            <p:nvPr/>
          </p:nvSpPr>
          <p:spPr bwMode="auto">
            <a:xfrm>
              <a:off x="3943350" y="815975"/>
              <a:ext cx="223838" cy="704850"/>
            </a:xfrm>
            <a:custGeom>
              <a:avLst/>
              <a:gdLst>
                <a:gd name="T0" fmla="*/ 0 w 80"/>
                <a:gd name="T1" fmla="*/ 250 h 250"/>
                <a:gd name="T2" fmla="*/ 1 w 80"/>
                <a:gd name="T3" fmla="*/ 247 h 250"/>
                <a:gd name="T4" fmla="*/ 6 w 80"/>
                <a:gd name="T5" fmla="*/ 237 h 250"/>
                <a:gd name="T6" fmla="*/ 8 w 80"/>
                <a:gd name="T7" fmla="*/ 231 h 250"/>
                <a:gd name="T8" fmla="*/ 11 w 80"/>
                <a:gd name="T9" fmla="*/ 225 h 250"/>
                <a:gd name="T10" fmla="*/ 21 w 80"/>
                <a:gd name="T11" fmla="*/ 200 h 250"/>
                <a:gd name="T12" fmla="*/ 26 w 80"/>
                <a:gd name="T13" fmla="*/ 187 h 250"/>
                <a:gd name="T14" fmla="*/ 30 w 80"/>
                <a:gd name="T15" fmla="*/ 174 h 250"/>
                <a:gd name="T16" fmla="*/ 35 w 80"/>
                <a:gd name="T17" fmla="*/ 160 h 250"/>
                <a:gd name="T18" fmla="*/ 40 w 80"/>
                <a:gd name="T19" fmla="*/ 146 h 250"/>
                <a:gd name="T20" fmla="*/ 49 w 80"/>
                <a:gd name="T21" fmla="*/ 119 h 250"/>
                <a:gd name="T22" fmla="*/ 53 w 80"/>
                <a:gd name="T23" fmla="*/ 105 h 250"/>
                <a:gd name="T24" fmla="*/ 57 w 80"/>
                <a:gd name="T25" fmla="*/ 92 h 250"/>
                <a:gd name="T26" fmla="*/ 64 w 80"/>
                <a:gd name="T27" fmla="*/ 67 h 250"/>
                <a:gd name="T28" fmla="*/ 71 w 80"/>
                <a:gd name="T29" fmla="*/ 45 h 250"/>
                <a:gd name="T30" fmla="*/ 76 w 80"/>
                <a:gd name="T31" fmla="*/ 26 h 250"/>
                <a:gd name="T32" fmla="*/ 79 w 80"/>
                <a:gd name="T33" fmla="*/ 12 h 250"/>
                <a:gd name="T34" fmla="*/ 80 w 80"/>
                <a:gd name="T35" fmla="*/ 3 h 250"/>
                <a:gd name="T36" fmla="*/ 80 w 80"/>
                <a:gd name="T37" fmla="*/ 0 h 250"/>
                <a:gd name="T38" fmla="*/ 80 w 80"/>
                <a:gd name="T39" fmla="*/ 3 h 250"/>
                <a:gd name="T40" fmla="*/ 80 w 80"/>
                <a:gd name="T41" fmla="*/ 12 h 250"/>
                <a:gd name="T42" fmla="*/ 78 w 80"/>
                <a:gd name="T43" fmla="*/ 26 h 250"/>
                <a:gd name="T44" fmla="*/ 73 w 80"/>
                <a:gd name="T45" fmla="*/ 44 h 250"/>
                <a:gd name="T46" fmla="*/ 68 w 80"/>
                <a:gd name="T47" fmla="*/ 67 h 250"/>
                <a:gd name="T48" fmla="*/ 61 w 80"/>
                <a:gd name="T49" fmla="*/ 91 h 250"/>
                <a:gd name="T50" fmla="*/ 54 w 80"/>
                <a:gd name="T51" fmla="*/ 118 h 250"/>
                <a:gd name="T52" fmla="*/ 49 w 80"/>
                <a:gd name="T53" fmla="*/ 132 h 250"/>
                <a:gd name="T54" fmla="*/ 45 w 80"/>
                <a:gd name="T55" fmla="*/ 146 h 250"/>
                <a:gd name="T56" fmla="*/ 40 w 80"/>
                <a:gd name="T57" fmla="*/ 160 h 250"/>
                <a:gd name="T58" fmla="*/ 35 w 80"/>
                <a:gd name="T59" fmla="*/ 174 h 250"/>
                <a:gd name="T60" fmla="*/ 25 w 80"/>
                <a:gd name="T61" fmla="*/ 201 h 250"/>
                <a:gd name="T62" fmla="*/ 14 w 80"/>
                <a:gd name="T63" fmla="*/ 226 h 250"/>
                <a:gd name="T64" fmla="*/ 6 w 80"/>
                <a:gd name="T65" fmla="*/ 243 h 250"/>
                <a:gd name="T66" fmla="*/ 0 w 80"/>
                <a:gd name="T67" fmla="*/ 250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0" h="250">
                  <a:moveTo>
                    <a:pt x="0" y="250"/>
                  </a:moveTo>
                  <a:cubicBezTo>
                    <a:pt x="0" y="249"/>
                    <a:pt x="1" y="248"/>
                    <a:pt x="1" y="247"/>
                  </a:cubicBezTo>
                  <a:cubicBezTo>
                    <a:pt x="3" y="244"/>
                    <a:pt x="4" y="240"/>
                    <a:pt x="6" y="237"/>
                  </a:cubicBezTo>
                  <a:cubicBezTo>
                    <a:pt x="7" y="235"/>
                    <a:pt x="7" y="233"/>
                    <a:pt x="8" y="231"/>
                  </a:cubicBezTo>
                  <a:cubicBezTo>
                    <a:pt x="9" y="229"/>
                    <a:pt x="10" y="227"/>
                    <a:pt x="11" y="225"/>
                  </a:cubicBezTo>
                  <a:cubicBezTo>
                    <a:pt x="14" y="217"/>
                    <a:pt x="17" y="209"/>
                    <a:pt x="21" y="200"/>
                  </a:cubicBezTo>
                  <a:cubicBezTo>
                    <a:pt x="22" y="196"/>
                    <a:pt x="24" y="192"/>
                    <a:pt x="26" y="187"/>
                  </a:cubicBezTo>
                  <a:cubicBezTo>
                    <a:pt x="27" y="183"/>
                    <a:pt x="29" y="178"/>
                    <a:pt x="30" y="174"/>
                  </a:cubicBezTo>
                  <a:cubicBezTo>
                    <a:pt x="32" y="169"/>
                    <a:pt x="34" y="165"/>
                    <a:pt x="35" y="160"/>
                  </a:cubicBezTo>
                  <a:cubicBezTo>
                    <a:pt x="37" y="155"/>
                    <a:pt x="38" y="151"/>
                    <a:pt x="40" y="146"/>
                  </a:cubicBezTo>
                  <a:cubicBezTo>
                    <a:pt x="43" y="137"/>
                    <a:pt x="46" y="128"/>
                    <a:pt x="49" y="119"/>
                  </a:cubicBezTo>
                  <a:cubicBezTo>
                    <a:pt x="50" y="114"/>
                    <a:pt x="52" y="110"/>
                    <a:pt x="53" y="105"/>
                  </a:cubicBezTo>
                  <a:cubicBezTo>
                    <a:pt x="54" y="101"/>
                    <a:pt x="56" y="96"/>
                    <a:pt x="57" y="92"/>
                  </a:cubicBezTo>
                  <a:cubicBezTo>
                    <a:pt x="59" y="84"/>
                    <a:pt x="62" y="75"/>
                    <a:pt x="64" y="67"/>
                  </a:cubicBezTo>
                  <a:cubicBezTo>
                    <a:pt x="66" y="59"/>
                    <a:pt x="69" y="52"/>
                    <a:pt x="71" y="45"/>
                  </a:cubicBezTo>
                  <a:cubicBezTo>
                    <a:pt x="72" y="38"/>
                    <a:pt x="74" y="32"/>
                    <a:pt x="76" y="26"/>
                  </a:cubicBezTo>
                  <a:cubicBezTo>
                    <a:pt x="77" y="21"/>
                    <a:pt x="78" y="16"/>
                    <a:pt x="79" y="12"/>
                  </a:cubicBezTo>
                  <a:cubicBezTo>
                    <a:pt x="79" y="8"/>
                    <a:pt x="80" y="5"/>
                    <a:pt x="80" y="3"/>
                  </a:cubicBezTo>
                  <a:cubicBezTo>
                    <a:pt x="80" y="2"/>
                    <a:pt x="80" y="0"/>
                    <a:pt x="80" y="0"/>
                  </a:cubicBezTo>
                  <a:cubicBezTo>
                    <a:pt x="80" y="0"/>
                    <a:pt x="80" y="1"/>
                    <a:pt x="80" y="3"/>
                  </a:cubicBezTo>
                  <a:cubicBezTo>
                    <a:pt x="80" y="5"/>
                    <a:pt x="80" y="8"/>
                    <a:pt x="80" y="12"/>
                  </a:cubicBezTo>
                  <a:cubicBezTo>
                    <a:pt x="79" y="15"/>
                    <a:pt x="79" y="20"/>
                    <a:pt x="78" y="26"/>
                  </a:cubicBezTo>
                  <a:cubicBezTo>
                    <a:pt x="77" y="31"/>
                    <a:pt x="75" y="38"/>
                    <a:pt x="73" y="44"/>
                  </a:cubicBezTo>
                  <a:cubicBezTo>
                    <a:pt x="72" y="51"/>
                    <a:pt x="70" y="59"/>
                    <a:pt x="68" y="67"/>
                  </a:cubicBezTo>
                  <a:cubicBezTo>
                    <a:pt x="66" y="74"/>
                    <a:pt x="64" y="83"/>
                    <a:pt x="61" y="91"/>
                  </a:cubicBezTo>
                  <a:cubicBezTo>
                    <a:pt x="59" y="100"/>
                    <a:pt x="56" y="109"/>
                    <a:pt x="54" y="118"/>
                  </a:cubicBezTo>
                  <a:cubicBezTo>
                    <a:pt x="52" y="123"/>
                    <a:pt x="51" y="127"/>
                    <a:pt x="49" y="132"/>
                  </a:cubicBezTo>
                  <a:cubicBezTo>
                    <a:pt x="48" y="137"/>
                    <a:pt x="46" y="141"/>
                    <a:pt x="45" y="146"/>
                  </a:cubicBezTo>
                  <a:cubicBezTo>
                    <a:pt x="43" y="151"/>
                    <a:pt x="42" y="155"/>
                    <a:pt x="40" y="160"/>
                  </a:cubicBezTo>
                  <a:cubicBezTo>
                    <a:pt x="38" y="165"/>
                    <a:pt x="37" y="169"/>
                    <a:pt x="35" y="174"/>
                  </a:cubicBezTo>
                  <a:cubicBezTo>
                    <a:pt x="32" y="183"/>
                    <a:pt x="28" y="192"/>
                    <a:pt x="25" y="201"/>
                  </a:cubicBezTo>
                  <a:cubicBezTo>
                    <a:pt x="21" y="210"/>
                    <a:pt x="18" y="218"/>
                    <a:pt x="14" y="226"/>
                  </a:cubicBezTo>
                  <a:cubicBezTo>
                    <a:pt x="11" y="232"/>
                    <a:pt x="9" y="238"/>
                    <a:pt x="6" y="243"/>
                  </a:cubicBezTo>
                  <a:cubicBezTo>
                    <a:pt x="4" y="246"/>
                    <a:pt x="2" y="248"/>
                    <a:pt x="0" y="250"/>
                  </a:cubicBezTo>
                </a:path>
              </a:pathLst>
            </a:custGeom>
            <a:solidFill>
              <a:srgbClr val="7EB4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1" name="Freeform 245"/>
            <p:cNvSpPr/>
            <p:nvPr/>
          </p:nvSpPr>
          <p:spPr bwMode="auto">
            <a:xfrm>
              <a:off x="3875088" y="728663"/>
              <a:ext cx="204788" cy="858838"/>
            </a:xfrm>
            <a:custGeom>
              <a:avLst/>
              <a:gdLst>
                <a:gd name="T0" fmla="*/ 0 w 73"/>
                <a:gd name="T1" fmla="*/ 305 h 305"/>
                <a:gd name="T2" fmla="*/ 8 w 73"/>
                <a:gd name="T3" fmla="*/ 283 h 305"/>
                <a:gd name="T4" fmla="*/ 17 w 73"/>
                <a:gd name="T5" fmla="*/ 257 h 305"/>
                <a:gd name="T6" fmla="*/ 27 w 73"/>
                <a:gd name="T7" fmla="*/ 227 h 305"/>
                <a:gd name="T8" fmla="*/ 29 w 73"/>
                <a:gd name="T9" fmla="*/ 220 h 305"/>
                <a:gd name="T10" fmla="*/ 37 w 73"/>
                <a:gd name="T11" fmla="*/ 196 h 305"/>
                <a:gd name="T12" fmla="*/ 46 w 73"/>
                <a:gd name="T13" fmla="*/ 164 h 305"/>
                <a:gd name="T14" fmla="*/ 55 w 73"/>
                <a:gd name="T15" fmla="*/ 132 h 305"/>
                <a:gd name="T16" fmla="*/ 62 w 73"/>
                <a:gd name="T17" fmla="*/ 101 h 305"/>
                <a:gd name="T18" fmla="*/ 67 w 73"/>
                <a:gd name="T19" fmla="*/ 74 h 305"/>
                <a:gd name="T20" fmla="*/ 69 w 73"/>
                <a:gd name="T21" fmla="*/ 50 h 305"/>
                <a:gd name="T22" fmla="*/ 72 w 73"/>
                <a:gd name="T23" fmla="*/ 14 h 305"/>
                <a:gd name="T24" fmla="*/ 73 w 73"/>
                <a:gd name="T25" fmla="*/ 0 h 305"/>
                <a:gd name="T26" fmla="*/ 73 w 73"/>
                <a:gd name="T27" fmla="*/ 13 h 305"/>
                <a:gd name="T28" fmla="*/ 73 w 73"/>
                <a:gd name="T29" fmla="*/ 28 h 305"/>
                <a:gd name="T30" fmla="*/ 72 w 73"/>
                <a:gd name="T31" fmla="*/ 48 h 305"/>
                <a:gd name="T32" fmla="*/ 71 w 73"/>
                <a:gd name="T33" fmla="*/ 72 h 305"/>
                <a:gd name="T34" fmla="*/ 67 w 73"/>
                <a:gd name="T35" fmla="*/ 100 h 305"/>
                <a:gd name="T36" fmla="*/ 60 w 73"/>
                <a:gd name="T37" fmla="*/ 131 h 305"/>
                <a:gd name="T38" fmla="*/ 51 w 73"/>
                <a:gd name="T39" fmla="*/ 163 h 305"/>
                <a:gd name="T40" fmla="*/ 41 w 73"/>
                <a:gd name="T41" fmla="*/ 196 h 305"/>
                <a:gd name="T42" fmla="*/ 31 w 73"/>
                <a:gd name="T43" fmla="*/ 227 h 305"/>
                <a:gd name="T44" fmla="*/ 24 w 73"/>
                <a:gd name="T45" fmla="*/ 247 h 305"/>
                <a:gd name="T46" fmla="*/ 21 w 73"/>
                <a:gd name="T47" fmla="*/ 257 h 305"/>
                <a:gd name="T48" fmla="*/ 11 w 73"/>
                <a:gd name="T49" fmla="*/ 283 h 305"/>
                <a:gd name="T50" fmla="*/ 5 w 73"/>
                <a:gd name="T51" fmla="*/ 296 h 305"/>
                <a:gd name="T52" fmla="*/ 3 w 73"/>
                <a:gd name="T53" fmla="*/ 303 h 305"/>
                <a:gd name="T54" fmla="*/ 3 w 73"/>
                <a:gd name="T55" fmla="*/ 303 h 305"/>
                <a:gd name="T56" fmla="*/ 1 w 73"/>
                <a:gd name="T57" fmla="*/ 304 h 305"/>
                <a:gd name="T58" fmla="*/ 0 w 73"/>
                <a:gd name="T59" fmla="*/ 305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73" h="305">
                  <a:moveTo>
                    <a:pt x="0" y="305"/>
                  </a:moveTo>
                  <a:cubicBezTo>
                    <a:pt x="3" y="298"/>
                    <a:pt x="5" y="291"/>
                    <a:pt x="8" y="283"/>
                  </a:cubicBezTo>
                  <a:cubicBezTo>
                    <a:pt x="11" y="275"/>
                    <a:pt x="14" y="266"/>
                    <a:pt x="17" y="257"/>
                  </a:cubicBezTo>
                  <a:cubicBezTo>
                    <a:pt x="20" y="247"/>
                    <a:pt x="23" y="238"/>
                    <a:pt x="27" y="227"/>
                  </a:cubicBezTo>
                  <a:cubicBezTo>
                    <a:pt x="28" y="225"/>
                    <a:pt x="28" y="222"/>
                    <a:pt x="29" y="220"/>
                  </a:cubicBezTo>
                  <a:cubicBezTo>
                    <a:pt x="32" y="212"/>
                    <a:pt x="34" y="204"/>
                    <a:pt x="37" y="196"/>
                  </a:cubicBezTo>
                  <a:cubicBezTo>
                    <a:pt x="40" y="186"/>
                    <a:pt x="43" y="175"/>
                    <a:pt x="46" y="164"/>
                  </a:cubicBezTo>
                  <a:cubicBezTo>
                    <a:pt x="49" y="153"/>
                    <a:pt x="52" y="143"/>
                    <a:pt x="55" y="132"/>
                  </a:cubicBezTo>
                  <a:cubicBezTo>
                    <a:pt x="57" y="122"/>
                    <a:pt x="60" y="111"/>
                    <a:pt x="62" y="101"/>
                  </a:cubicBezTo>
                  <a:cubicBezTo>
                    <a:pt x="64" y="92"/>
                    <a:pt x="65" y="82"/>
                    <a:pt x="67" y="74"/>
                  </a:cubicBezTo>
                  <a:cubicBezTo>
                    <a:pt x="68" y="65"/>
                    <a:pt x="68" y="57"/>
                    <a:pt x="69" y="50"/>
                  </a:cubicBezTo>
                  <a:cubicBezTo>
                    <a:pt x="70" y="35"/>
                    <a:pt x="71" y="22"/>
                    <a:pt x="72" y="14"/>
                  </a:cubicBezTo>
                  <a:cubicBezTo>
                    <a:pt x="73" y="6"/>
                    <a:pt x="73" y="1"/>
                    <a:pt x="73" y="0"/>
                  </a:cubicBezTo>
                  <a:cubicBezTo>
                    <a:pt x="73" y="1"/>
                    <a:pt x="73" y="5"/>
                    <a:pt x="73" y="13"/>
                  </a:cubicBezTo>
                  <a:cubicBezTo>
                    <a:pt x="73" y="17"/>
                    <a:pt x="73" y="22"/>
                    <a:pt x="73" y="28"/>
                  </a:cubicBezTo>
                  <a:cubicBezTo>
                    <a:pt x="73" y="34"/>
                    <a:pt x="72" y="40"/>
                    <a:pt x="72" y="48"/>
                  </a:cubicBezTo>
                  <a:cubicBezTo>
                    <a:pt x="72" y="55"/>
                    <a:pt x="72" y="63"/>
                    <a:pt x="71" y="72"/>
                  </a:cubicBezTo>
                  <a:cubicBezTo>
                    <a:pt x="70" y="80"/>
                    <a:pt x="68" y="90"/>
                    <a:pt x="67" y="100"/>
                  </a:cubicBezTo>
                  <a:cubicBezTo>
                    <a:pt x="65" y="110"/>
                    <a:pt x="62" y="120"/>
                    <a:pt x="60" y="131"/>
                  </a:cubicBezTo>
                  <a:cubicBezTo>
                    <a:pt x="57" y="141"/>
                    <a:pt x="54" y="152"/>
                    <a:pt x="51" y="163"/>
                  </a:cubicBezTo>
                  <a:cubicBezTo>
                    <a:pt x="48" y="174"/>
                    <a:pt x="45" y="185"/>
                    <a:pt x="41" y="196"/>
                  </a:cubicBezTo>
                  <a:cubicBezTo>
                    <a:pt x="38" y="206"/>
                    <a:pt x="35" y="217"/>
                    <a:pt x="31" y="227"/>
                  </a:cubicBezTo>
                  <a:cubicBezTo>
                    <a:pt x="29" y="234"/>
                    <a:pt x="27" y="240"/>
                    <a:pt x="24" y="247"/>
                  </a:cubicBezTo>
                  <a:cubicBezTo>
                    <a:pt x="23" y="250"/>
                    <a:pt x="22" y="253"/>
                    <a:pt x="21" y="257"/>
                  </a:cubicBezTo>
                  <a:cubicBezTo>
                    <a:pt x="17" y="266"/>
                    <a:pt x="14" y="275"/>
                    <a:pt x="11" y="283"/>
                  </a:cubicBezTo>
                  <a:cubicBezTo>
                    <a:pt x="9" y="288"/>
                    <a:pt x="7" y="292"/>
                    <a:pt x="5" y="296"/>
                  </a:cubicBezTo>
                  <a:cubicBezTo>
                    <a:pt x="5" y="299"/>
                    <a:pt x="4" y="301"/>
                    <a:pt x="3" y="303"/>
                  </a:cubicBezTo>
                  <a:cubicBezTo>
                    <a:pt x="3" y="303"/>
                    <a:pt x="3" y="303"/>
                    <a:pt x="3" y="303"/>
                  </a:cubicBezTo>
                  <a:cubicBezTo>
                    <a:pt x="2" y="303"/>
                    <a:pt x="2" y="304"/>
                    <a:pt x="1" y="304"/>
                  </a:cubicBezTo>
                  <a:cubicBezTo>
                    <a:pt x="0" y="305"/>
                    <a:pt x="0" y="305"/>
                    <a:pt x="0" y="305"/>
                  </a:cubicBezTo>
                </a:path>
              </a:pathLst>
            </a:custGeom>
            <a:solidFill>
              <a:srgbClr val="7EB4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2" name="Freeform 246"/>
            <p:cNvSpPr/>
            <p:nvPr/>
          </p:nvSpPr>
          <p:spPr bwMode="auto">
            <a:xfrm>
              <a:off x="3835400" y="796925"/>
              <a:ext cx="104775" cy="812800"/>
            </a:xfrm>
            <a:custGeom>
              <a:avLst/>
              <a:gdLst>
                <a:gd name="T0" fmla="*/ 0 w 37"/>
                <a:gd name="T1" fmla="*/ 289 h 289"/>
                <a:gd name="T2" fmla="*/ 1 w 37"/>
                <a:gd name="T3" fmla="*/ 283 h 289"/>
                <a:gd name="T4" fmla="*/ 3 w 37"/>
                <a:gd name="T5" fmla="*/ 275 h 289"/>
                <a:gd name="T6" fmla="*/ 6 w 37"/>
                <a:gd name="T7" fmla="*/ 265 h 289"/>
                <a:gd name="T8" fmla="*/ 8 w 37"/>
                <a:gd name="T9" fmla="*/ 254 h 289"/>
                <a:gd name="T10" fmla="*/ 11 w 37"/>
                <a:gd name="T11" fmla="*/ 242 h 289"/>
                <a:gd name="T12" fmla="*/ 13 w 37"/>
                <a:gd name="T13" fmla="*/ 230 h 289"/>
                <a:gd name="T14" fmla="*/ 16 w 37"/>
                <a:gd name="T15" fmla="*/ 217 h 289"/>
                <a:gd name="T16" fmla="*/ 19 w 37"/>
                <a:gd name="T17" fmla="*/ 203 h 289"/>
                <a:gd name="T18" fmla="*/ 23 w 37"/>
                <a:gd name="T19" fmla="*/ 175 h 289"/>
                <a:gd name="T20" fmla="*/ 27 w 37"/>
                <a:gd name="T21" fmla="*/ 146 h 289"/>
                <a:gd name="T22" fmla="*/ 30 w 37"/>
                <a:gd name="T23" fmla="*/ 117 h 289"/>
                <a:gd name="T24" fmla="*/ 32 w 37"/>
                <a:gd name="T25" fmla="*/ 90 h 289"/>
                <a:gd name="T26" fmla="*/ 33 w 37"/>
                <a:gd name="T27" fmla="*/ 78 h 289"/>
                <a:gd name="T28" fmla="*/ 33 w 37"/>
                <a:gd name="T29" fmla="*/ 66 h 289"/>
                <a:gd name="T30" fmla="*/ 33 w 37"/>
                <a:gd name="T31" fmla="*/ 54 h 289"/>
                <a:gd name="T32" fmla="*/ 33 w 37"/>
                <a:gd name="T33" fmla="*/ 44 h 289"/>
                <a:gd name="T34" fmla="*/ 33 w 37"/>
                <a:gd name="T35" fmla="*/ 34 h 289"/>
                <a:gd name="T36" fmla="*/ 33 w 37"/>
                <a:gd name="T37" fmla="*/ 26 h 289"/>
                <a:gd name="T38" fmla="*/ 33 w 37"/>
                <a:gd name="T39" fmla="*/ 18 h 289"/>
                <a:gd name="T40" fmla="*/ 33 w 37"/>
                <a:gd name="T41" fmla="*/ 12 h 289"/>
                <a:gd name="T42" fmla="*/ 32 w 37"/>
                <a:gd name="T43" fmla="*/ 0 h 289"/>
                <a:gd name="T44" fmla="*/ 34 w 37"/>
                <a:gd name="T45" fmla="*/ 11 h 289"/>
                <a:gd name="T46" fmla="*/ 35 w 37"/>
                <a:gd name="T47" fmla="*/ 17 h 289"/>
                <a:gd name="T48" fmla="*/ 35 w 37"/>
                <a:gd name="T49" fmla="*/ 24 h 289"/>
                <a:gd name="T50" fmla="*/ 36 w 37"/>
                <a:gd name="T51" fmla="*/ 32 h 289"/>
                <a:gd name="T52" fmla="*/ 36 w 37"/>
                <a:gd name="T53" fmla="*/ 42 h 289"/>
                <a:gd name="T54" fmla="*/ 37 w 37"/>
                <a:gd name="T55" fmla="*/ 52 h 289"/>
                <a:gd name="T56" fmla="*/ 37 w 37"/>
                <a:gd name="T57" fmla="*/ 63 h 289"/>
                <a:gd name="T58" fmla="*/ 37 w 37"/>
                <a:gd name="T59" fmla="*/ 75 h 289"/>
                <a:gd name="T60" fmla="*/ 37 w 37"/>
                <a:gd name="T61" fmla="*/ 87 h 289"/>
                <a:gd name="T62" fmla="*/ 35 w 37"/>
                <a:gd name="T63" fmla="*/ 114 h 289"/>
                <a:gd name="T64" fmla="*/ 32 w 37"/>
                <a:gd name="T65" fmla="*/ 143 h 289"/>
                <a:gd name="T66" fmla="*/ 28 w 37"/>
                <a:gd name="T67" fmla="*/ 172 h 289"/>
                <a:gd name="T68" fmla="*/ 23 w 37"/>
                <a:gd name="T69" fmla="*/ 201 h 289"/>
                <a:gd name="T70" fmla="*/ 20 w 37"/>
                <a:gd name="T71" fmla="*/ 215 h 289"/>
                <a:gd name="T72" fmla="*/ 17 w 37"/>
                <a:gd name="T73" fmla="*/ 228 h 289"/>
                <a:gd name="T74" fmla="*/ 14 w 37"/>
                <a:gd name="T75" fmla="*/ 241 h 289"/>
                <a:gd name="T76" fmla="*/ 11 w 37"/>
                <a:gd name="T77" fmla="*/ 253 h 289"/>
                <a:gd name="T78" fmla="*/ 8 w 37"/>
                <a:gd name="T79" fmla="*/ 264 h 289"/>
                <a:gd name="T80" fmla="*/ 5 w 37"/>
                <a:gd name="T81" fmla="*/ 274 h 289"/>
                <a:gd name="T82" fmla="*/ 3 w 37"/>
                <a:gd name="T83" fmla="*/ 283 h 289"/>
                <a:gd name="T84" fmla="*/ 1 w 37"/>
                <a:gd name="T85" fmla="*/ 289 h 289"/>
                <a:gd name="T86" fmla="*/ 0 w 37"/>
                <a:gd name="T87" fmla="*/ 289 h 2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7" h="289">
                  <a:moveTo>
                    <a:pt x="0" y="289"/>
                  </a:moveTo>
                  <a:cubicBezTo>
                    <a:pt x="0" y="288"/>
                    <a:pt x="1" y="286"/>
                    <a:pt x="1" y="283"/>
                  </a:cubicBezTo>
                  <a:cubicBezTo>
                    <a:pt x="2" y="281"/>
                    <a:pt x="3" y="278"/>
                    <a:pt x="3" y="275"/>
                  </a:cubicBezTo>
                  <a:cubicBezTo>
                    <a:pt x="4" y="272"/>
                    <a:pt x="5" y="268"/>
                    <a:pt x="6" y="265"/>
                  </a:cubicBezTo>
                  <a:cubicBezTo>
                    <a:pt x="7" y="261"/>
                    <a:pt x="7" y="258"/>
                    <a:pt x="8" y="254"/>
                  </a:cubicBezTo>
                  <a:cubicBezTo>
                    <a:pt x="9" y="250"/>
                    <a:pt x="10" y="246"/>
                    <a:pt x="11" y="242"/>
                  </a:cubicBezTo>
                  <a:cubicBezTo>
                    <a:pt x="12" y="238"/>
                    <a:pt x="13" y="234"/>
                    <a:pt x="13" y="230"/>
                  </a:cubicBezTo>
                  <a:cubicBezTo>
                    <a:pt x="14" y="225"/>
                    <a:pt x="15" y="221"/>
                    <a:pt x="16" y="217"/>
                  </a:cubicBezTo>
                  <a:cubicBezTo>
                    <a:pt x="17" y="212"/>
                    <a:pt x="18" y="208"/>
                    <a:pt x="19" y="203"/>
                  </a:cubicBezTo>
                  <a:cubicBezTo>
                    <a:pt x="20" y="194"/>
                    <a:pt x="22" y="184"/>
                    <a:pt x="23" y="175"/>
                  </a:cubicBezTo>
                  <a:cubicBezTo>
                    <a:pt x="25" y="165"/>
                    <a:pt x="26" y="155"/>
                    <a:pt x="27" y="146"/>
                  </a:cubicBezTo>
                  <a:cubicBezTo>
                    <a:pt x="28" y="136"/>
                    <a:pt x="29" y="127"/>
                    <a:pt x="30" y="117"/>
                  </a:cubicBezTo>
                  <a:cubicBezTo>
                    <a:pt x="31" y="108"/>
                    <a:pt x="31" y="99"/>
                    <a:pt x="32" y="90"/>
                  </a:cubicBezTo>
                  <a:cubicBezTo>
                    <a:pt x="32" y="86"/>
                    <a:pt x="32" y="82"/>
                    <a:pt x="33" y="78"/>
                  </a:cubicBezTo>
                  <a:cubicBezTo>
                    <a:pt x="33" y="74"/>
                    <a:pt x="33" y="70"/>
                    <a:pt x="33" y="66"/>
                  </a:cubicBezTo>
                  <a:cubicBezTo>
                    <a:pt x="33" y="62"/>
                    <a:pt x="33" y="58"/>
                    <a:pt x="33" y="54"/>
                  </a:cubicBezTo>
                  <a:cubicBezTo>
                    <a:pt x="33" y="51"/>
                    <a:pt x="33" y="47"/>
                    <a:pt x="33" y="44"/>
                  </a:cubicBezTo>
                  <a:cubicBezTo>
                    <a:pt x="33" y="41"/>
                    <a:pt x="33" y="37"/>
                    <a:pt x="33" y="34"/>
                  </a:cubicBezTo>
                  <a:cubicBezTo>
                    <a:pt x="33" y="31"/>
                    <a:pt x="33" y="29"/>
                    <a:pt x="33" y="26"/>
                  </a:cubicBezTo>
                  <a:cubicBezTo>
                    <a:pt x="33" y="23"/>
                    <a:pt x="33" y="21"/>
                    <a:pt x="33" y="18"/>
                  </a:cubicBezTo>
                  <a:cubicBezTo>
                    <a:pt x="33" y="16"/>
                    <a:pt x="33" y="14"/>
                    <a:pt x="33" y="12"/>
                  </a:cubicBezTo>
                  <a:cubicBezTo>
                    <a:pt x="32" y="5"/>
                    <a:pt x="32" y="1"/>
                    <a:pt x="32" y="0"/>
                  </a:cubicBezTo>
                  <a:cubicBezTo>
                    <a:pt x="32" y="1"/>
                    <a:pt x="33" y="5"/>
                    <a:pt x="34" y="11"/>
                  </a:cubicBezTo>
                  <a:cubicBezTo>
                    <a:pt x="34" y="13"/>
                    <a:pt x="34" y="15"/>
                    <a:pt x="35" y="17"/>
                  </a:cubicBezTo>
                  <a:cubicBezTo>
                    <a:pt x="35" y="19"/>
                    <a:pt x="35" y="22"/>
                    <a:pt x="35" y="24"/>
                  </a:cubicBezTo>
                  <a:cubicBezTo>
                    <a:pt x="35" y="27"/>
                    <a:pt x="36" y="29"/>
                    <a:pt x="36" y="32"/>
                  </a:cubicBezTo>
                  <a:cubicBezTo>
                    <a:pt x="36" y="35"/>
                    <a:pt x="36" y="38"/>
                    <a:pt x="36" y="42"/>
                  </a:cubicBezTo>
                  <a:cubicBezTo>
                    <a:pt x="37" y="45"/>
                    <a:pt x="37" y="48"/>
                    <a:pt x="37" y="52"/>
                  </a:cubicBezTo>
                  <a:cubicBezTo>
                    <a:pt x="37" y="55"/>
                    <a:pt x="37" y="59"/>
                    <a:pt x="37" y="63"/>
                  </a:cubicBezTo>
                  <a:cubicBezTo>
                    <a:pt x="37" y="67"/>
                    <a:pt x="37" y="71"/>
                    <a:pt x="37" y="75"/>
                  </a:cubicBezTo>
                  <a:cubicBezTo>
                    <a:pt x="37" y="79"/>
                    <a:pt x="37" y="83"/>
                    <a:pt x="37" y="87"/>
                  </a:cubicBezTo>
                  <a:cubicBezTo>
                    <a:pt x="36" y="96"/>
                    <a:pt x="36" y="105"/>
                    <a:pt x="35" y="114"/>
                  </a:cubicBezTo>
                  <a:cubicBezTo>
                    <a:pt x="35" y="124"/>
                    <a:pt x="33" y="133"/>
                    <a:pt x="32" y="143"/>
                  </a:cubicBezTo>
                  <a:cubicBezTo>
                    <a:pt x="31" y="153"/>
                    <a:pt x="30" y="162"/>
                    <a:pt x="28" y="172"/>
                  </a:cubicBezTo>
                  <a:cubicBezTo>
                    <a:pt x="27" y="182"/>
                    <a:pt x="25" y="192"/>
                    <a:pt x="23" y="201"/>
                  </a:cubicBezTo>
                  <a:cubicBezTo>
                    <a:pt x="22" y="206"/>
                    <a:pt x="21" y="210"/>
                    <a:pt x="20" y="215"/>
                  </a:cubicBezTo>
                  <a:cubicBezTo>
                    <a:pt x="19" y="220"/>
                    <a:pt x="18" y="224"/>
                    <a:pt x="17" y="228"/>
                  </a:cubicBezTo>
                  <a:cubicBezTo>
                    <a:pt x="16" y="233"/>
                    <a:pt x="15" y="237"/>
                    <a:pt x="14" y="241"/>
                  </a:cubicBezTo>
                  <a:cubicBezTo>
                    <a:pt x="13" y="245"/>
                    <a:pt x="12" y="249"/>
                    <a:pt x="11" y="253"/>
                  </a:cubicBezTo>
                  <a:cubicBezTo>
                    <a:pt x="10" y="257"/>
                    <a:pt x="9" y="261"/>
                    <a:pt x="8" y="264"/>
                  </a:cubicBezTo>
                  <a:cubicBezTo>
                    <a:pt x="7" y="268"/>
                    <a:pt x="6" y="271"/>
                    <a:pt x="5" y="274"/>
                  </a:cubicBezTo>
                  <a:cubicBezTo>
                    <a:pt x="5" y="278"/>
                    <a:pt x="4" y="280"/>
                    <a:pt x="3" y="283"/>
                  </a:cubicBezTo>
                  <a:cubicBezTo>
                    <a:pt x="2" y="285"/>
                    <a:pt x="2" y="287"/>
                    <a:pt x="1" y="289"/>
                  </a:cubicBezTo>
                  <a:cubicBezTo>
                    <a:pt x="1" y="289"/>
                    <a:pt x="0" y="289"/>
                    <a:pt x="0" y="289"/>
                  </a:cubicBezTo>
                </a:path>
              </a:pathLst>
            </a:custGeom>
            <a:solidFill>
              <a:srgbClr val="7EB4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3" name="Freeform 247"/>
            <p:cNvSpPr/>
            <p:nvPr/>
          </p:nvSpPr>
          <p:spPr bwMode="auto">
            <a:xfrm>
              <a:off x="3714750" y="1036638"/>
              <a:ext cx="104775" cy="582613"/>
            </a:xfrm>
            <a:custGeom>
              <a:avLst/>
              <a:gdLst>
                <a:gd name="T0" fmla="*/ 33 w 37"/>
                <a:gd name="T1" fmla="*/ 207 h 207"/>
                <a:gd name="T2" fmla="*/ 31 w 37"/>
                <a:gd name="T3" fmla="*/ 207 h 207"/>
                <a:gd name="T4" fmla="*/ 32 w 37"/>
                <a:gd name="T5" fmla="*/ 203 h 207"/>
                <a:gd name="T6" fmla="*/ 33 w 37"/>
                <a:gd name="T7" fmla="*/ 186 h 207"/>
                <a:gd name="T8" fmla="*/ 33 w 37"/>
                <a:gd name="T9" fmla="*/ 167 h 207"/>
                <a:gd name="T10" fmla="*/ 32 w 37"/>
                <a:gd name="T11" fmla="*/ 146 h 207"/>
                <a:gd name="T12" fmla="*/ 31 w 37"/>
                <a:gd name="T13" fmla="*/ 135 h 207"/>
                <a:gd name="T14" fmla="*/ 30 w 37"/>
                <a:gd name="T15" fmla="*/ 124 h 207"/>
                <a:gd name="T16" fmla="*/ 29 w 37"/>
                <a:gd name="T17" fmla="*/ 113 h 207"/>
                <a:gd name="T18" fmla="*/ 28 w 37"/>
                <a:gd name="T19" fmla="*/ 102 h 207"/>
                <a:gd name="T20" fmla="*/ 27 w 37"/>
                <a:gd name="T21" fmla="*/ 91 h 207"/>
                <a:gd name="T22" fmla="*/ 25 w 37"/>
                <a:gd name="T23" fmla="*/ 80 h 207"/>
                <a:gd name="T24" fmla="*/ 21 w 37"/>
                <a:gd name="T25" fmla="*/ 60 h 207"/>
                <a:gd name="T26" fmla="*/ 17 w 37"/>
                <a:gd name="T27" fmla="*/ 43 h 207"/>
                <a:gd name="T28" fmla="*/ 15 w 37"/>
                <a:gd name="T29" fmla="*/ 35 h 207"/>
                <a:gd name="T30" fmla="*/ 12 w 37"/>
                <a:gd name="T31" fmla="*/ 28 h 207"/>
                <a:gd name="T32" fmla="*/ 10 w 37"/>
                <a:gd name="T33" fmla="*/ 21 h 207"/>
                <a:gd name="T34" fmla="*/ 8 w 37"/>
                <a:gd name="T35" fmla="*/ 16 h 207"/>
                <a:gd name="T36" fmla="*/ 4 w 37"/>
                <a:gd name="T37" fmla="*/ 7 h 207"/>
                <a:gd name="T38" fmla="*/ 0 w 37"/>
                <a:gd name="T39" fmla="*/ 0 h 207"/>
                <a:gd name="T40" fmla="*/ 5 w 37"/>
                <a:gd name="T41" fmla="*/ 6 h 207"/>
                <a:gd name="T42" fmla="*/ 10 w 37"/>
                <a:gd name="T43" fmla="*/ 13 h 207"/>
                <a:gd name="T44" fmla="*/ 12 w 37"/>
                <a:gd name="T45" fmla="*/ 18 h 207"/>
                <a:gd name="T46" fmla="*/ 15 w 37"/>
                <a:gd name="T47" fmla="*/ 24 h 207"/>
                <a:gd name="T48" fmla="*/ 18 w 37"/>
                <a:gd name="T49" fmla="*/ 31 h 207"/>
                <a:gd name="T50" fmla="*/ 21 w 37"/>
                <a:gd name="T51" fmla="*/ 38 h 207"/>
                <a:gd name="T52" fmla="*/ 26 w 37"/>
                <a:gd name="T53" fmla="*/ 56 h 207"/>
                <a:gd name="T54" fmla="*/ 28 w 37"/>
                <a:gd name="T55" fmla="*/ 65 h 207"/>
                <a:gd name="T56" fmla="*/ 30 w 37"/>
                <a:gd name="T57" fmla="*/ 76 h 207"/>
                <a:gd name="T58" fmla="*/ 32 w 37"/>
                <a:gd name="T59" fmla="*/ 86 h 207"/>
                <a:gd name="T60" fmla="*/ 33 w 37"/>
                <a:gd name="T61" fmla="*/ 97 h 207"/>
                <a:gd name="T62" fmla="*/ 35 w 37"/>
                <a:gd name="T63" fmla="*/ 108 h 207"/>
                <a:gd name="T64" fmla="*/ 35 w 37"/>
                <a:gd name="T65" fmla="*/ 120 h 207"/>
                <a:gd name="T66" fmla="*/ 36 w 37"/>
                <a:gd name="T67" fmla="*/ 131 h 207"/>
                <a:gd name="T68" fmla="*/ 37 w 37"/>
                <a:gd name="T69" fmla="*/ 142 h 207"/>
                <a:gd name="T70" fmla="*/ 37 w 37"/>
                <a:gd name="T71" fmla="*/ 164 h 207"/>
                <a:gd name="T72" fmla="*/ 36 w 37"/>
                <a:gd name="T73" fmla="*/ 184 h 207"/>
                <a:gd name="T74" fmla="*/ 34 w 37"/>
                <a:gd name="T75" fmla="*/ 202 h 207"/>
                <a:gd name="T76" fmla="*/ 33 w 37"/>
                <a:gd name="T77" fmla="*/ 207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7" h="206">
                  <a:moveTo>
                    <a:pt x="33" y="207"/>
                  </a:moveTo>
                  <a:cubicBezTo>
                    <a:pt x="32" y="207"/>
                    <a:pt x="32" y="207"/>
                    <a:pt x="31" y="207"/>
                  </a:cubicBezTo>
                  <a:cubicBezTo>
                    <a:pt x="32" y="206"/>
                    <a:pt x="32" y="204"/>
                    <a:pt x="32" y="203"/>
                  </a:cubicBezTo>
                  <a:cubicBezTo>
                    <a:pt x="33" y="197"/>
                    <a:pt x="33" y="192"/>
                    <a:pt x="33" y="186"/>
                  </a:cubicBezTo>
                  <a:cubicBezTo>
                    <a:pt x="33" y="180"/>
                    <a:pt x="33" y="173"/>
                    <a:pt x="33" y="167"/>
                  </a:cubicBezTo>
                  <a:cubicBezTo>
                    <a:pt x="32" y="160"/>
                    <a:pt x="32" y="153"/>
                    <a:pt x="32" y="146"/>
                  </a:cubicBezTo>
                  <a:cubicBezTo>
                    <a:pt x="31" y="142"/>
                    <a:pt x="31" y="139"/>
                    <a:pt x="31" y="135"/>
                  </a:cubicBezTo>
                  <a:cubicBezTo>
                    <a:pt x="31" y="131"/>
                    <a:pt x="30" y="128"/>
                    <a:pt x="30" y="124"/>
                  </a:cubicBezTo>
                  <a:cubicBezTo>
                    <a:pt x="30" y="120"/>
                    <a:pt x="30" y="117"/>
                    <a:pt x="29" y="113"/>
                  </a:cubicBezTo>
                  <a:cubicBezTo>
                    <a:pt x="29" y="109"/>
                    <a:pt x="28" y="105"/>
                    <a:pt x="28" y="102"/>
                  </a:cubicBezTo>
                  <a:cubicBezTo>
                    <a:pt x="28" y="98"/>
                    <a:pt x="27" y="95"/>
                    <a:pt x="27" y="91"/>
                  </a:cubicBezTo>
                  <a:cubicBezTo>
                    <a:pt x="26" y="87"/>
                    <a:pt x="26" y="84"/>
                    <a:pt x="25" y="80"/>
                  </a:cubicBezTo>
                  <a:cubicBezTo>
                    <a:pt x="24" y="74"/>
                    <a:pt x="23" y="67"/>
                    <a:pt x="21" y="60"/>
                  </a:cubicBezTo>
                  <a:cubicBezTo>
                    <a:pt x="20" y="54"/>
                    <a:pt x="19" y="48"/>
                    <a:pt x="17" y="43"/>
                  </a:cubicBezTo>
                  <a:cubicBezTo>
                    <a:pt x="16" y="40"/>
                    <a:pt x="15" y="37"/>
                    <a:pt x="15" y="35"/>
                  </a:cubicBezTo>
                  <a:cubicBezTo>
                    <a:pt x="14" y="32"/>
                    <a:pt x="13" y="30"/>
                    <a:pt x="12" y="28"/>
                  </a:cubicBezTo>
                  <a:cubicBezTo>
                    <a:pt x="12" y="25"/>
                    <a:pt x="11" y="23"/>
                    <a:pt x="10" y="21"/>
                  </a:cubicBezTo>
                  <a:cubicBezTo>
                    <a:pt x="9" y="19"/>
                    <a:pt x="8" y="17"/>
                    <a:pt x="8" y="16"/>
                  </a:cubicBezTo>
                  <a:cubicBezTo>
                    <a:pt x="6" y="12"/>
                    <a:pt x="5" y="9"/>
                    <a:pt x="4" y="7"/>
                  </a:cubicBezTo>
                  <a:cubicBezTo>
                    <a:pt x="1" y="3"/>
                    <a:pt x="0" y="0"/>
                    <a:pt x="0" y="0"/>
                  </a:cubicBezTo>
                  <a:cubicBezTo>
                    <a:pt x="0" y="0"/>
                    <a:pt x="2" y="2"/>
                    <a:pt x="5" y="6"/>
                  </a:cubicBezTo>
                  <a:cubicBezTo>
                    <a:pt x="6" y="8"/>
                    <a:pt x="8" y="10"/>
                    <a:pt x="10" y="13"/>
                  </a:cubicBezTo>
                  <a:cubicBezTo>
                    <a:pt x="10" y="15"/>
                    <a:pt x="11" y="17"/>
                    <a:pt x="12" y="18"/>
                  </a:cubicBezTo>
                  <a:cubicBezTo>
                    <a:pt x="13" y="20"/>
                    <a:pt x="14" y="22"/>
                    <a:pt x="15" y="24"/>
                  </a:cubicBezTo>
                  <a:cubicBezTo>
                    <a:pt x="16" y="26"/>
                    <a:pt x="17" y="28"/>
                    <a:pt x="18" y="31"/>
                  </a:cubicBezTo>
                  <a:cubicBezTo>
                    <a:pt x="19" y="33"/>
                    <a:pt x="20" y="36"/>
                    <a:pt x="21" y="38"/>
                  </a:cubicBezTo>
                  <a:cubicBezTo>
                    <a:pt x="23" y="44"/>
                    <a:pt x="25" y="49"/>
                    <a:pt x="26" y="56"/>
                  </a:cubicBezTo>
                  <a:cubicBezTo>
                    <a:pt x="27" y="59"/>
                    <a:pt x="28" y="62"/>
                    <a:pt x="28" y="65"/>
                  </a:cubicBezTo>
                  <a:cubicBezTo>
                    <a:pt x="29" y="69"/>
                    <a:pt x="30" y="72"/>
                    <a:pt x="30" y="76"/>
                  </a:cubicBezTo>
                  <a:cubicBezTo>
                    <a:pt x="31" y="79"/>
                    <a:pt x="31" y="83"/>
                    <a:pt x="32" y="86"/>
                  </a:cubicBezTo>
                  <a:cubicBezTo>
                    <a:pt x="33" y="90"/>
                    <a:pt x="33" y="93"/>
                    <a:pt x="33" y="97"/>
                  </a:cubicBezTo>
                  <a:cubicBezTo>
                    <a:pt x="34" y="101"/>
                    <a:pt x="34" y="105"/>
                    <a:pt x="35" y="108"/>
                  </a:cubicBezTo>
                  <a:cubicBezTo>
                    <a:pt x="35" y="112"/>
                    <a:pt x="35" y="116"/>
                    <a:pt x="35" y="120"/>
                  </a:cubicBezTo>
                  <a:cubicBezTo>
                    <a:pt x="36" y="123"/>
                    <a:pt x="36" y="127"/>
                    <a:pt x="36" y="131"/>
                  </a:cubicBezTo>
                  <a:cubicBezTo>
                    <a:pt x="36" y="135"/>
                    <a:pt x="36" y="138"/>
                    <a:pt x="37" y="142"/>
                  </a:cubicBezTo>
                  <a:cubicBezTo>
                    <a:pt x="37" y="150"/>
                    <a:pt x="37" y="157"/>
                    <a:pt x="37" y="164"/>
                  </a:cubicBezTo>
                  <a:cubicBezTo>
                    <a:pt x="37" y="171"/>
                    <a:pt x="37" y="177"/>
                    <a:pt x="36" y="184"/>
                  </a:cubicBezTo>
                  <a:cubicBezTo>
                    <a:pt x="36" y="190"/>
                    <a:pt x="35" y="196"/>
                    <a:pt x="34" y="202"/>
                  </a:cubicBezTo>
                  <a:cubicBezTo>
                    <a:pt x="34" y="204"/>
                    <a:pt x="33" y="205"/>
                    <a:pt x="33" y="207"/>
                  </a:cubicBezTo>
                </a:path>
              </a:pathLst>
            </a:custGeom>
            <a:solidFill>
              <a:srgbClr val="7EB4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4" name="Freeform 248"/>
            <p:cNvSpPr/>
            <p:nvPr/>
          </p:nvSpPr>
          <p:spPr bwMode="auto">
            <a:xfrm>
              <a:off x="3624263" y="1235075"/>
              <a:ext cx="169863" cy="384175"/>
            </a:xfrm>
            <a:custGeom>
              <a:avLst/>
              <a:gdLst>
                <a:gd name="T0" fmla="*/ 60 w 60"/>
                <a:gd name="T1" fmla="*/ 136 h 136"/>
                <a:gd name="T2" fmla="*/ 58 w 60"/>
                <a:gd name="T3" fmla="*/ 135 h 136"/>
                <a:gd name="T4" fmla="*/ 57 w 60"/>
                <a:gd name="T5" fmla="*/ 132 h 136"/>
                <a:gd name="T6" fmla="*/ 56 w 60"/>
                <a:gd name="T7" fmla="*/ 127 h 136"/>
                <a:gd name="T8" fmla="*/ 55 w 60"/>
                <a:gd name="T9" fmla="*/ 121 h 136"/>
                <a:gd name="T10" fmla="*/ 52 w 60"/>
                <a:gd name="T11" fmla="*/ 108 h 136"/>
                <a:gd name="T12" fmla="*/ 50 w 60"/>
                <a:gd name="T13" fmla="*/ 101 h 136"/>
                <a:gd name="T14" fmla="*/ 48 w 60"/>
                <a:gd name="T15" fmla="*/ 93 h 136"/>
                <a:gd name="T16" fmla="*/ 43 w 60"/>
                <a:gd name="T17" fmla="*/ 79 h 136"/>
                <a:gd name="T18" fmla="*/ 38 w 60"/>
                <a:gd name="T19" fmla="*/ 65 h 136"/>
                <a:gd name="T20" fmla="*/ 32 w 60"/>
                <a:gd name="T21" fmla="*/ 51 h 136"/>
                <a:gd name="T22" fmla="*/ 26 w 60"/>
                <a:gd name="T23" fmla="*/ 38 h 136"/>
                <a:gd name="T24" fmla="*/ 22 w 60"/>
                <a:gd name="T25" fmla="*/ 33 h 136"/>
                <a:gd name="T26" fmla="*/ 19 w 60"/>
                <a:gd name="T27" fmla="*/ 27 h 136"/>
                <a:gd name="T28" fmla="*/ 13 w 60"/>
                <a:gd name="T29" fmla="*/ 18 h 136"/>
                <a:gd name="T30" fmla="*/ 10 w 60"/>
                <a:gd name="T31" fmla="*/ 14 h 136"/>
                <a:gd name="T32" fmla="*/ 8 w 60"/>
                <a:gd name="T33" fmla="*/ 10 h 136"/>
                <a:gd name="T34" fmla="*/ 3 w 60"/>
                <a:gd name="T35" fmla="*/ 4 h 136"/>
                <a:gd name="T36" fmla="*/ 0 w 60"/>
                <a:gd name="T37" fmla="*/ 0 h 136"/>
                <a:gd name="T38" fmla="*/ 4 w 60"/>
                <a:gd name="T39" fmla="*/ 3 h 136"/>
                <a:gd name="T40" fmla="*/ 9 w 60"/>
                <a:gd name="T41" fmla="*/ 8 h 136"/>
                <a:gd name="T42" fmla="*/ 13 w 60"/>
                <a:gd name="T43" fmla="*/ 10 h 136"/>
                <a:gd name="T44" fmla="*/ 16 w 60"/>
                <a:gd name="T45" fmla="*/ 14 h 136"/>
                <a:gd name="T46" fmla="*/ 19 w 60"/>
                <a:gd name="T47" fmla="*/ 18 h 136"/>
                <a:gd name="T48" fmla="*/ 23 w 60"/>
                <a:gd name="T49" fmla="*/ 22 h 136"/>
                <a:gd name="T50" fmla="*/ 30 w 60"/>
                <a:gd name="T51" fmla="*/ 33 h 136"/>
                <a:gd name="T52" fmla="*/ 37 w 60"/>
                <a:gd name="T53" fmla="*/ 45 h 136"/>
                <a:gd name="T54" fmla="*/ 43 w 60"/>
                <a:gd name="T55" fmla="*/ 58 h 136"/>
                <a:gd name="T56" fmla="*/ 48 w 60"/>
                <a:gd name="T57" fmla="*/ 73 h 136"/>
                <a:gd name="T58" fmla="*/ 53 w 60"/>
                <a:gd name="T59" fmla="*/ 89 h 136"/>
                <a:gd name="T60" fmla="*/ 54 w 60"/>
                <a:gd name="T61" fmla="*/ 96 h 136"/>
                <a:gd name="T62" fmla="*/ 56 w 60"/>
                <a:gd name="T63" fmla="*/ 104 h 136"/>
                <a:gd name="T64" fmla="*/ 57 w 60"/>
                <a:gd name="T65" fmla="*/ 111 h 136"/>
                <a:gd name="T66" fmla="*/ 58 w 60"/>
                <a:gd name="T67" fmla="*/ 118 h 136"/>
                <a:gd name="T68" fmla="*/ 59 w 60"/>
                <a:gd name="T69" fmla="*/ 124 h 136"/>
                <a:gd name="T70" fmla="*/ 59 w 60"/>
                <a:gd name="T71" fmla="*/ 130 h 136"/>
                <a:gd name="T72" fmla="*/ 60 w 60"/>
                <a:gd name="T73" fmla="*/ 136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60" h="136">
                  <a:moveTo>
                    <a:pt x="60" y="136"/>
                  </a:moveTo>
                  <a:cubicBezTo>
                    <a:pt x="59" y="136"/>
                    <a:pt x="58" y="136"/>
                    <a:pt x="58" y="135"/>
                  </a:cubicBezTo>
                  <a:cubicBezTo>
                    <a:pt x="58" y="134"/>
                    <a:pt x="57" y="133"/>
                    <a:pt x="57" y="132"/>
                  </a:cubicBezTo>
                  <a:cubicBezTo>
                    <a:pt x="57" y="130"/>
                    <a:pt x="56" y="129"/>
                    <a:pt x="56" y="127"/>
                  </a:cubicBezTo>
                  <a:cubicBezTo>
                    <a:pt x="56" y="125"/>
                    <a:pt x="55" y="123"/>
                    <a:pt x="55" y="121"/>
                  </a:cubicBezTo>
                  <a:cubicBezTo>
                    <a:pt x="54" y="117"/>
                    <a:pt x="53" y="112"/>
                    <a:pt x="52" y="108"/>
                  </a:cubicBezTo>
                  <a:cubicBezTo>
                    <a:pt x="51" y="105"/>
                    <a:pt x="51" y="103"/>
                    <a:pt x="50" y="101"/>
                  </a:cubicBezTo>
                  <a:cubicBezTo>
                    <a:pt x="49" y="98"/>
                    <a:pt x="49" y="96"/>
                    <a:pt x="48" y="93"/>
                  </a:cubicBezTo>
                  <a:cubicBezTo>
                    <a:pt x="46" y="89"/>
                    <a:pt x="45" y="84"/>
                    <a:pt x="43" y="79"/>
                  </a:cubicBezTo>
                  <a:cubicBezTo>
                    <a:pt x="42" y="74"/>
                    <a:pt x="40" y="69"/>
                    <a:pt x="38" y="65"/>
                  </a:cubicBezTo>
                  <a:cubicBezTo>
                    <a:pt x="36" y="60"/>
                    <a:pt x="34" y="55"/>
                    <a:pt x="32" y="51"/>
                  </a:cubicBezTo>
                  <a:cubicBezTo>
                    <a:pt x="30" y="47"/>
                    <a:pt x="28" y="42"/>
                    <a:pt x="26" y="38"/>
                  </a:cubicBezTo>
                  <a:cubicBezTo>
                    <a:pt x="24" y="37"/>
                    <a:pt x="23" y="35"/>
                    <a:pt x="22" y="33"/>
                  </a:cubicBezTo>
                  <a:cubicBezTo>
                    <a:pt x="21" y="31"/>
                    <a:pt x="20" y="29"/>
                    <a:pt x="19" y="27"/>
                  </a:cubicBezTo>
                  <a:cubicBezTo>
                    <a:pt x="17" y="24"/>
                    <a:pt x="15" y="21"/>
                    <a:pt x="13" y="18"/>
                  </a:cubicBezTo>
                  <a:cubicBezTo>
                    <a:pt x="12" y="16"/>
                    <a:pt x="11" y="15"/>
                    <a:pt x="10" y="14"/>
                  </a:cubicBezTo>
                  <a:cubicBezTo>
                    <a:pt x="9" y="13"/>
                    <a:pt x="8" y="11"/>
                    <a:pt x="8" y="10"/>
                  </a:cubicBezTo>
                  <a:cubicBezTo>
                    <a:pt x="6" y="8"/>
                    <a:pt x="5" y="6"/>
                    <a:pt x="3" y="4"/>
                  </a:cubicBezTo>
                  <a:cubicBezTo>
                    <a:pt x="1" y="2"/>
                    <a:pt x="0" y="0"/>
                    <a:pt x="0" y="0"/>
                  </a:cubicBezTo>
                  <a:cubicBezTo>
                    <a:pt x="0" y="0"/>
                    <a:pt x="1" y="1"/>
                    <a:pt x="4" y="3"/>
                  </a:cubicBezTo>
                  <a:cubicBezTo>
                    <a:pt x="6" y="4"/>
                    <a:pt x="7" y="6"/>
                    <a:pt x="9" y="8"/>
                  </a:cubicBezTo>
                  <a:cubicBezTo>
                    <a:pt x="10" y="8"/>
                    <a:pt x="11" y="9"/>
                    <a:pt x="13" y="10"/>
                  </a:cubicBezTo>
                  <a:cubicBezTo>
                    <a:pt x="14" y="11"/>
                    <a:pt x="15" y="13"/>
                    <a:pt x="16" y="14"/>
                  </a:cubicBezTo>
                  <a:cubicBezTo>
                    <a:pt x="17" y="15"/>
                    <a:pt x="18" y="16"/>
                    <a:pt x="19" y="18"/>
                  </a:cubicBezTo>
                  <a:cubicBezTo>
                    <a:pt x="20" y="19"/>
                    <a:pt x="22" y="21"/>
                    <a:pt x="23" y="22"/>
                  </a:cubicBezTo>
                  <a:cubicBezTo>
                    <a:pt x="25" y="25"/>
                    <a:pt x="28" y="29"/>
                    <a:pt x="30" y="33"/>
                  </a:cubicBezTo>
                  <a:cubicBezTo>
                    <a:pt x="32" y="37"/>
                    <a:pt x="35" y="40"/>
                    <a:pt x="37" y="45"/>
                  </a:cubicBezTo>
                  <a:cubicBezTo>
                    <a:pt x="39" y="49"/>
                    <a:pt x="41" y="54"/>
                    <a:pt x="43" y="58"/>
                  </a:cubicBezTo>
                  <a:cubicBezTo>
                    <a:pt x="45" y="63"/>
                    <a:pt x="47" y="68"/>
                    <a:pt x="48" y="73"/>
                  </a:cubicBezTo>
                  <a:cubicBezTo>
                    <a:pt x="50" y="78"/>
                    <a:pt x="51" y="84"/>
                    <a:pt x="53" y="89"/>
                  </a:cubicBezTo>
                  <a:cubicBezTo>
                    <a:pt x="53" y="91"/>
                    <a:pt x="54" y="94"/>
                    <a:pt x="54" y="96"/>
                  </a:cubicBezTo>
                  <a:cubicBezTo>
                    <a:pt x="55" y="99"/>
                    <a:pt x="55" y="101"/>
                    <a:pt x="56" y="104"/>
                  </a:cubicBezTo>
                  <a:cubicBezTo>
                    <a:pt x="56" y="106"/>
                    <a:pt x="57" y="109"/>
                    <a:pt x="57" y="111"/>
                  </a:cubicBezTo>
                  <a:cubicBezTo>
                    <a:pt x="57" y="113"/>
                    <a:pt x="58" y="116"/>
                    <a:pt x="58" y="118"/>
                  </a:cubicBezTo>
                  <a:cubicBezTo>
                    <a:pt x="58" y="120"/>
                    <a:pt x="59" y="122"/>
                    <a:pt x="59" y="124"/>
                  </a:cubicBezTo>
                  <a:cubicBezTo>
                    <a:pt x="59" y="126"/>
                    <a:pt x="59" y="128"/>
                    <a:pt x="59" y="130"/>
                  </a:cubicBezTo>
                  <a:cubicBezTo>
                    <a:pt x="59" y="132"/>
                    <a:pt x="60" y="134"/>
                    <a:pt x="60" y="136"/>
                  </a:cubicBezTo>
                </a:path>
              </a:pathLst>
            </a:custGeom>
            <a:solidFill>
              <a:srgbClr val="7EB4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5" name="Freeform 249"/>
            <p:cNvSpPr/>
            <p:nvPr/>
          </p:nvSpPr>
          <p:spPr bwMode="auto">
            <a:xfrm>
              <a:off x="4094163" y="785813"/>
              <a:ext cx="53975" cy="39688"/>
            </a:xfrm>
            <a:custGeom>
              <a:avLst/>
              <a:gdLst>
                <a:gd name="T0" fmla="*/ 3 w 19"/>
                <a:gd name="T1" fmla="*/ 12 h 14"/>
                <a:gd name="T2" fmla="*/ 14 w 19"/>
                <a:gd name="T3" fmla="*/ 8 h 14"/>
                <a:gd name="T4" fmla="*/ 16 w 19"/>
                <a:gd name="T5" fmla="*/ 1 h 14"/>
                <a:gd name="T6" fmla="*/ 4 w 19"/>
                <a:gd name="T7" fmla="*/ 5 h 14"/>
                <a:gd name="T8" fmla="*/ 3 w 19"/>
                <a:gd name="T9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14">
                  <a:moveTo>
                    <a:pt x="3" y="12"/>
                  </a:moveTo>
                  <a:cubicBezTo>
                    <a:pt x="7" y="10"/>
                    <a:pt x="10" y="9"/>
                    <a:pt x="14" y="8"/>
                  </a:cubicBezTo>
                  <a:cubicBezTo>
                    <a:pt x="17" y="8"/>
                    <a:pt x="19" y="0"/>
                    <a:pt x="16" y="1"/>
                  </a:cubicBezTo>
                  <a:cubicBezTo>
                    <a:pt x="12" y="1"/>
                    <a:pt x="8" y="3"/>
                    <a:pt x="4" y="5"/>
                  </a:cubicBezTo>
                  <a:cubicBezTo>
                    <a:pt x="1" y="7"/>
                    <a:pt x="0" y="14"/>
                    <a:pt x="3" y="12"/>
                  </a:cubicBezTo>
                </a:path>
              </a:pathLst>
            </a:custGeom>
            <a:solidFill>
              <a:srgbClr val="4D4D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6" name="Freeform 250"/>
            <p:cNvSpPr/>
            <p:nvPr/>
          </p:nvSpPr>
          <p:spPr bwMode="auto">
            <a:xfrm>
              <a:off x="4127500" y="869950"/>
              <a:ext cx="25400" cy="22225"/>
            </a:xfrm>
            <a:custGeom>
              <a:avLst/>
              <a:gdLst>
                <a:gd name="T0" fmla="*/ 9 w 9"/>
                <a:gd name="T1" fmla="*/ 4 h 8"/>
                <a:gd name="T2" fmla="*/ 8 w 9"/>
                <a:gd name="T3" fmla="*/ 0 h 8"/>
                <a:gd name="T4" fmla="*/ 5 w 9"/>
                <a:gd name="T5" fmla="*/ 0 h 8"/>
                <a:gd name="T6" fmla="*/ 1 w 9"/>
                <a:gd name="T7" fmla="*/ 5 h 8"/>
                <a:gd name="T8" fmla="*/ 2 w 9"/>
                <a:gd name="T9" fmla="*/ 8 h 8"/>
                <a:gd name="T10" fmla="*/ 5 w 9"/>
                <a:gd name="T11" fmla="*/ 8 h 8"/>
                <a:gd name="T12" fmla="*/ 9 w 9"/>
                <a:gd name="T13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8">
                  <a:moveTo>
                    <a:pt x="9" y="4"/>
                  </a:moveTo>
                  <a:cubicBezTo>
                    <a:pt x="9" y="1"/>
                    <a:pt x="9" y="0"/>
                    <a:pt x="8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1"/>
                    <a:pt x="2" y="3"/>
                    <a:pt x="1" y="5"/>
                  </a:cubicBezTo>
                  <a:cubicBezTo>
                    <a:pt x="0" y="7"/>
                    <a:pt x="1" y="8"/>
                    <a:pt x="2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6" y="8"/>
                    <a:pt x="8" y="6"/>
                    <a:pt x="9" y="4"/>
                  </a:cubicBezTo>
                </a:path>
              </a:pathLst>
            </a:custGeom>
            <a:solidFill>
              <a:srgbClr val="4D4D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7" name="Freeform 251"/>
            <p:cNvSpPr/>
            <p:nvPr/>
          </p:nvSpPr>
          <p:spPr bwMode="auto">
            <a:xfrm>
              <a:off x="3998913" y="869950"/>
              <a:ext cx="42863" cy="58738"/>
            </a:xfrm>
            <a:custGeom>
              <a:avLst/>
              <a:gdLst>
                <a:gd name="T0" fmla="*/ 4 w 15"/>
                <a:gd name="T1" fmla="*/ 18 h 21"/>
                <a:gd name="T2" fmla="*/ 12 w 15"/>
                <a:gd name="T3" fmla="*/ 10 h 21"/>
                <a:gd name="T4" fmla="*/ 11 w 15"/>
                <a:gd name="T5" fmla="*/ 3 h 21"/>
                <a:gd name="T6" fmla="*/ 1 w 15"/>
                <a:gd name="T7" fmla="*/ 15 h 21"/>
                <a:gd name="T8" fmla="*/ 0 w 15"/>
                <a:gd name="T9" fmla="*/ 20 h 21"/>
                <a:gd name="T10" fmla="*/ 4 w 15"/>
                <a:gd name="T11" fmla="*/ 18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21">
                  <a:moveTo>
                    <a:pt x="4" y="18"/>
                  </a:moveTo>
                  <a:cubicBezTo>
                    <a:pt x="7" y="15"/>
                    <a:pt x="9" y="12"/>
                    <a:pt x="12" y="10"/>
                  </a:cubicBezTo>
                  <a:cubicBezTo>
                    <a:pt x="15" y="7"/>
                    <a:pt x="15" y="0"/>
                    <a:pt x="11" y="3"/>
                  </a:cubicBezTo>
                  <a:cubicBezTo>
                    <a:pt x="8" y="7"/>
                    <a:pt x="4" y="10"/>
                    <a:pt x="1" y="15"/>
                  </a:cubicBezTo>
                  <a:cubicBezTo>
                    <a:pt x="0" y="16"/>
                    <a:pt x="0" y="19"/>
                    <a:pt x="0" y="20"/>
                  </a:cubicBezTo>
                  <a:cubicBezTo>
                    <a:pt x="1" y="21"/>
                    <a:pt x="3" y="20"/>
                    <a:pt x="4" y="18"/>
                  </a:cubicBezTo>
                </a:path>
              </a:pathLst>
            </a:custGeom>
            <a:solidFill>
              <a:srgbClr val="4D4D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8" name="Freeform 252"/>
            <p:cNvSpPr/>
            <p:nvPr/>
          </p:nvSpPr>
          <p:spPr bwMode="auto">
            <a:xfrm>
              <a:off x="3933825" y="1227138"/>
              <a:ext cx="42863" cy="57150"/>
            </a:xfrm>
            <a:custGeom>
              <a:avLst/>
              <a:gdLst>
                <a:gd name="T0" fmla="*/ 14 w 15"/>
                <a:gd name="T1" fmla="*/ 10 h 20"/>
                <a:gd name="T2" fmla="*/ 14 w 15"/>
                <a:gd name="T3" fmla="*/ 9 h 20"/>
                <a:gd name="T4" fmla="*/ 11 w 15"/>
                <a:gd name="T5" fmla="*/ 1 h 20"/>
                <a:gd name="T6" fmla="*/ 2 w 15"/>
                <a:gd name="T7" fmla="*/ 10 h 20"/>
                <a:gd name="T8" fmla="*/ 2 w 15"/>
                <a:gd name="T9" fmla="*/ 11 h 20"/>
                <a:gd name="T10" fmla="*/ 5 w 15"/>
                <a:gd name="T11" fmla="*/ 20 h 20"/>
                <a:gd name="T12" fmla="*/ 14 w 15"/>
                <a:gd name="T13" fmla="*/ 1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20">
                  <a:moveTo>
                    <a:pt x="14" y="10"/>
                  </a:moveTo>
                  <a:cubicBezTo>
                    <a:pt x="14" y="9"/>
                    <a:pt x="14" y="9"/>
                    <a:pt x="14" y="9"/>
                  </a:cubicBezTo>
                  <a:cubicBezTo>
                    <a:pt x="15" y="4"/>
                    <a:pt x="14" y="0"/>
                    <a:pt x="11" y="1"/>
                  </a:cubicBezTo>
                  <a:cubicBezTo>
                    <a:pt x="8" y="1"/>
                    <a:pt x="4" y="5"/>
                    <a:pt x="2" y="10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0" y="16"/>
                    <a:pt x="2" y="20"/>
                    <a:pt x="5" y="20"/>
                  </a:cubicBezTo>
                  <a:cubicBezTo>
                    <a:pt x="8" y="19"/>
                    <a:pt x="12" y="15"/>
                    <a:pt x="14" y="10"/>
                  </a:cubicBezTo>
                </a:path>
              </a:pathLst>
            </a:custGeom>
            <a:solidFill>
              <a:srgbClr val="4D4D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9" name="Freeform 253"/>
            <p:cNvSpPr/>
            <p:nvPr/>
          </p:nvSpPr>
          <p:spPr bwMode="auto">
            <a:xfrm>
              <a:off x="3827463" y="1216025"/>
              <a:ext cx="22225" cy="33338"/>
            </a:xfrm>
            <a:custGeom>
              <a:avLst/>
              <a:gdLst>
                <a:gd name="T0" fmla="*/ 7 w 8"/>
                <a:gd name="T1" fmla="*/ 6 h 12"/>
                <a:gd name="T2" fmla="*/ 8 w 8"/>
                <a:gd name="T3" fmla="*/ 6 h 12"/>
                <a:gd name="T4" fmla="*/ 6 w 8"/>
                <a:gd name="T5" fmla="*/ 1 h 12"/>
                <a:gd name="T6" fmla="*/ 1 w 8"/>
                <a:gd name="T7" fmla="*/ 7 h 12"/>
                <a:gd name="T8" fmla="*/ 1 w 8"/>
                <a:gd name="T9" fmla="*/ 7 h 12"/>
                <a:gd name="T10" fmla="*/ 2 w 8"/>
                <a:gd name="T11" fmla="*/ 12 h 12"/>
                <a:gd name="T12" fmla="*/ 7 w 8"/>
                <a:gd name="T13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12">
                  <a:moveTo>
                    <a:pt x="7" y="6"/>
                  </a:moveTo>
                  <a:cubicBezTo>
                    <a:pt x="8" y="6"/>
                    <a:pt x="8" y="6"/>
                    <a:pt x="8" y="6"/>
                  </a:cubicBezTo>
                  <a:cubicBezTo>
                    <a:pt x="8" y="3"/>
                    <a:pt x="8" y="0"/>
                    <a:pt x="6" y="1"/>
                  </a:cubicBezTo>
                  <a:cubicBezTo>
                    <a:pt x="4" y="1"/>
                    <a:pt x="2" y="4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0" y="10"/>
                    <a:pt x="1" y="12"/>
                    <a:pt x="2" y="12"/>
                  </a:cubicBezTo>
                  <a:cubicBezTo>
                    <a:pt x="4" y="12"/>
                    <a:pt x="6" y="9"/>
                    <a:pt x="7" y="6"/>
                  </a:cubicBezTo>
                </a:path>
              </a:pathLst>
            </a:custGeom>
            <a:solidFill>
              <a:srgbClr val="4D4D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0" name="Freeform 254"/>
            <p:cNvSpPr/>
            <p:nvPr/>
          </p:nvSpPr>
          <p:spPr bwMode="auto">
            <a:xfrm>
              <a:off x="3649663" y="1074738"/>
              <a:ext cx="50800" cy="71438"/>
            </a:xfrm>
            <a:custGeom>
              <a:avLst/>
              <a:gdLst>
                <a:gd name="T0" fmla="*/ 12 w 18"/>
                <a:gd name="T1" fmla="*/ 20 h 25"/>
                <a:gd name="T2" fmla="*/ 16 w 18"/>
                <a:gd name="T3" fmla="*/ 12 h 25"/>
                <a:gd name="T4" fmla="*/ 17 w 18"/>
                <a:gd name="T5" fmla="*/ 11 h 25"/>
                <a:gd name="T6" fmla="*/ 17 w 18"/>
                <a:gd name="T7" fmla="*/ 3 h 25"/>
                <a:gd name="T8" fmla="*/ 13 w 18"/>
                <a:gd name="T9" fmla="*/ 0 h 25"/>
                <a:gd name="T10" fmla="*/ 6 w 18"/>
                <a:gd name="T11" fmla="*/ 4 h 25"/>
                <a:gd name="T12" fmla="*/ 2 w 18"/>
                <a:gd name="T13" fmla="*/ 13 h 25"/>
                <a:gd name="T14" fmla="*/ 1 w 18"/>
                <a:gd name="T15" fmla="*/ 14 h 25"/>
                <a:gd name="T16" fmla="*/ 1 w 18"/>
                <a:gd name="T17" fmla="*/ 22 h 25"/>
                <a:gd name="T18" fmla="*/ 5 w 18"/>
                <a:gd name="T19" fmla="*/ 24 h 25"/>
                <a:gd name="T20" fmla="*/ 12 w 18"/>
                <a:gd name="T21" fmla="*/ 2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" h="25">
                  <a:moveTo>
                    <a:pt x="12" y="20"/>
                  </a:moveTo>
                  <a:cubicBezTo>
                    <a:pt x="14" y="18"/>
                    <a:pt x="15" y="15"/>
                    <a:pt x="16" y="12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7" y="8"/>
                    <a:pt x="18" y="5"/>
                    <a:pt x="17" y="3"/>
                  </a:cubicBezTo>
                  <a:cubicBezTo>
                    <a:pt x="16" y="1"/>
                    <a:pt x="15" y="0"/>
                    <a:pt x="13" y="0"/>
                  </a:cubicBezTo>
                  <a:cubicBezTo>
                    <a:pt x="11" y="1"/>
                    <a:pt x="8" y="2"/>
                    <a:pt x="6" y="4"/>
                  </a:cubicBezTo>
                  <a:cubicBezTo>
                    <a:pt x="4" y="7"/>
                    <a:pt x="3" y="10"/>
                    <a:pt x="2" y="13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0" y="17"/>
                    <a:pt x="0" y="20"/>
                    <a:pt x="1" y="22"/>
                  </a:cubicBezTo>
                  <a:cubicBezTo>
                    <a:pt x="2" y="23"/>
                    <a:pt x="3" y="25"/>
                    <a:pt x="5" y="24"/>
                  </a:cubicBezTo>
                  <a:cubicBezTo>
                    <a:pt x="7" y="24"/>
                    <a:pt x="10" y="23"/>
                    <a:pt x="12" y="20"/>
                  </a:cubicBezTo>
                </a:path>
              </a:pathLst>
            </a:custGeom>
            <a:solidFill>
              <a:srgbClr val="4D4D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1" name="Freeform 255"/>
            <p:cNvSpPr/>
            <p:nvPr/>
          </p:nvSpPr>
          <p:spPr bwMode="auto">
            <a:xfrm>
              <a:off x="3765550" y="881063"/>
              <a:ext cx="87313" cy="120650"/>
            </a:xfrm>
            <a:custGeom>
              <a:avLst/>
              <a:gdLst>
                <a:gd name="T0" fmla="*/ 12 w 31"/>
                <a:gd name="T1" fmla="*/ 36 h 43"/>
                <a:gd name="T2" fmla="*/ 25 w 31"/>
                <a:gd name="T3" fmla="*/ 18 h 43"/>
                <a:gd name="T4" fmla="*/ 30 w 31"/>
                <a:gd name="T5" fmla="*/ 4 h 43"/>
                <a:gd name="T6" fmla="*/ 20 w 31"/>
                <a:gd name="T7" fmla="*/ 5 h 43"/>
                <a:gd name="T8" fmla="*/ 4 w 31"/>
                <a:gd name="T9" fmla="*/ 27 h 43"/>
                <a:gd name="T10" fmla="*/ 2 w 31"/>
                <a:gd name="T11" fmla="*/ 41 h 43"/>
                <a:gd name="T12" fmla="*/ 12 w 31"/>
                <a:gd name="T13" fmla="*/ 36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" h="43">
                  <a:moveTo>
                    <a:pt x="12" y="36"/>
                  </a:moveTo>
                  <a:cubicBezTo>
                    <a:pt x="16" y="29"/>
                    <a:pt x="20" y="24"/>
                    <a:pt x="25" y="18"/>
                  </a:cubicBezTo>
                  <a:cubicBezTo>
                    <a:pt x="29" y="14"/>
                    <a:pt x="31" y="7"/>
                    <a:pt x="30" y="4"/>
                  </a:cubicBezTo>
                  <a:cubicBezTo>
                    <a:pt x="28" y="0"/>
                    <a:pt x="24" y="1"/>
                    <a:pt x="20" y="5"/>
                  </a:cubicBezTo>
                  <a:cubicBezTo>
                    <a:pt x="14" y="11"/>
                    <a:pt x="9" y="19"/>
                    <a:pt x="4" y="27"/>
                  </a:cubicBezTo>
                  <a:cubicBezTo>
                    <a:pt x="1" y="32"/>
                    <a:pt x="0" y="38"/>
                    <a:pt x="2" y="41"/>
                  </a:cubicBezTo>
                  <a:cubicBezTo>
                    <a:pt x="4" y="43"/>
                    <a:pt x="9" y="41"/>
                    <a:pt x="12" y="36"/>
                  </a:cubicBezTo>
                </a:path>
              </a:pathLst>
            </a:custGeom>
            <a:solidFill>
              <a:srgbClr val="4D4D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2" name="Freeform 256"/>
            <p:cNvSpPr/>
            <p:nvPr/>
          </p:nvSpPr>
          <p:spPr bwMode="auto">
            <a:xfrm>
              <a:off x="3852863" y="1587500"/>
              <a:ext cx="22225" cy="14288"/>
            </a:xfrm>
            <a:custGeom>
              <a:avLst/>
              <a:gdLst>
                <a:gd name="T0" fmla="*/ 8 w 8"/>
                <a:gd name="T1" fmla="*/ 0 h 5"/>
                <a:gd name="T2" fmla="*/ 8 w 8"/>
                <a:gd name="T3" fmla="*/ 0 h 5"/>
                <a:gd name="T4" fmla="*/ 0 w 8"/>
                <a:gd name="T5" fmla="*/ 5 h 5"/>
                <a:gd name="T6" fmla="*/ 0 w 8"/>
                <a:gd name="T7" fmla="*/ 5 h 5"/>
                <a:gd name="T8" fmla="*/ 8 w 8"/>
                <a:gd name="T9" fmla="*/ 0 h 5"/>
                <a:gd name="T10" fmla="*/ 8 w 8"/>
                <a:gd name="T11" fmla="*/ 0 h 5"/>
                <a:gd name="T12" fmla="*/ 8 w 8"/>
                <a:gd name="T1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5">
                  <a:moveTo>
                    <a:pt x="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5" y="2"/>
                    <a:pt x="3" y="4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3" y="4"/>
                    <a:pt x="5" y="2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</a:path>
              </a:pathLst>
            </a:custGeom>
            <a:solidFill>
              <a:srgbClr val="A7B1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3" name="Freeform 257"/>
            <p:cNvSpPr/>
            <p:nvPr/>
          </p:nvSpPr>
          <p:spPr bwMode="auto">
            <a:xfrm>
              <a:off x="3390900" y="765175"/>
              <a:ext cx="565150" cy="963613"/>
            </a:xfrm>
            <a:custGeom>
              <a:avLst/>
              <a:gdLst>
                <a:gd name="T0" fmla="*/ 127 w 201"/>
                <a:gd name="T1" fmla="*/ 338 h 342"/>
                <a:gd name="T2" fmla="*/ 125 w 201"/>
                <a:gd name="T3" fmla="*/ 339 h 342"/>
                <a:gd name="T4" fmla="*/ 121 w 201"/>
                <a:gd name="T5" fmla="*/ 341 h 342"/>
                <a:gd name="T6" fmla="*/ 119 w 201"/>
                <a:gd name="T7" fmla="*/ 341 h 342"/>
                <a:gd name="T8" fmla="*/ 111 w 201"/>
                <a:gd name="T9" fmla="*/ 342 h 342"/>
                <a:gd name="T10" fmla="*/ 55 w 201"/>
                <a:gd name="T11" fmla="*/ 330 h 342"/>
                <a:gd name="T12" fmla="*/ 20 w 201"/>
                <a:gd name="T13" fmla="*/ 297 h 342"/>
                <a:gd name="T14" fmla="*/ 9 w 201"/>
                <a:gd name="T15" fmla="*/ 282 h 342"/>
                <a:gd name="T16" fmla="*/ 2 w 201"/>
                <a:gd name="T17" fmla="*/ 267 h 342"/>
                <a:gd name="T18" fmla="*/ 1 w 201"/>
                <a:gd name="T19" fmla="*/ 252 h 342"/>
                <a:gd name="T20" fmla="*/ 4 w 201"/>
                <a:gd name="T21" fmla="*/ 239 h 342"/>
                <a:gd name="T22" fmla="*/ 16 w 201"/>
                <a:gd name="T23" fmla="*/ 204 h 342"/>
                <a:gd name="T24" fmla="*/ 26 w 201"/>
                <a:gd name="T25" fmla="*/ 176 h 342"/>
                <a:gd name="T26" fmla="*/ 40 w 201"/>
                <a:gd name="T27" fmla="*/ 150 h 342"/>
                <a:gd name="T28" fmla="*/ 50 w 201"/>
                <a:gd name="T29" fmla="*/ 127 h 342"/>
                <a:gd name="T30" fmla="*/ 67 w 201"/>
                <a:gd name="T31" fmla="*/ 101 h 342"/>
                <a:gd name="T32" fmla="*/ 95 w 201"/>
                <a:gd name="T33" fmla="*/ 62 h 342"/>
                <a:gd name="T34" fmla="*/ 153 w 201"/>
                <a:gd name="T35" fmla="*/ 5 h 342"/>
                <a:gd name="T36" fmla="*/ 167 w 201"/>
                <a:gd name="T37" fmla="*/ 1 h 342"/>
                <a:gd name="T38" fmla="*/ 174 w 201"/>
                <a:gd name="T39" fmla="*/ 7 h 342"/>
                <a:gd name="T40" fmla="*/ 176 w 201"/>
                <a:gd name="T41" fmla="*/ 10 h 342"/>
                <a:gd name="T42" fmla="*/ 199 w 201"/>
                <a:gd name="T43" fmla="*/ 102 h 342"/>
                <a:gd name="T44" fmla="*/ 201 w 201"/>
                <a:gd name="T45" fmla="*/ 133 h 342"/>
                <a:gd name="T46" fmla="*/ 196 w 201"/>
                <a:gd name="T47" fmla="*/ 180 h 342"/>
                <a:gd name="T48" fmla="*/ 186 w 201"/>
                <a:gd name="T49" fmla="*/ 244 h 342"/>
                <a:gd name="T50" fmla="*/ 176 w 201"/>
                <a:gd name="T51" fmla="*/ 275 h 342"/>
                <a:gd name="T52" fmla="*/ 173 w 201"/>
                <a:gd name="T53" fmla="*/ 280 h 342"/>
                <a:gd name="T54" fmla="*/ 168 w 201"/>
                <a:gd name="T55" fmla="*/ 289 h 342"/>
                <a:gd name="T56" fmla="*/ 168 w 201"/>
                <a:gd name="T57" fmla="*/ 290 h 342"/>
                <a:gd name="T58" fmla="*/ 161 w 201"/>
                <a:gd name="T59" fmla="*/ 303 h 342"/>
                <a:gd name="T60" fmla="*/ 152 w 201"/>
                <a:gd name="T61" fmla="*/ 315 h 342"/>
                <a:gd name="T62" fmla="*/ 152 w 201"/>
                <a:gd name="T63" fmla="*/ 315 h 342"/>
                <a:gd name="T64" fmla="*/ 149 w 201"/>
                <a:gd name="T65" fmla="*/ 317 h 342"/>
                <a:gd name="T66" fmla="*/ 138 w 201"/>
                <a:gd name="T67" fmla="*/ 330 h 342"/>
                <a:gd name="T68" fmla="*/ 137 w 201"/>
                <a:gd name="T69" fmla="*/ 331 h 342"/>
                <a:gd name="T70" fmla="*/ 127 w 201"/>
                <a:gd name="T71" fmla="*/ 338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01" h="342">
                  <a:moveTo>
                    <a:pt x="127" y="338"/>
                  </a:moveTo>
                  <a:cubicBezTo>
                    <a:pt x="126" y="338"/>
                    <a:pt x="126" y="339"/>
                    <a:pt x="125" y="339"/>
                  </a:cubicBezTo>
                  <a:cubicBezTo>
                    <a:pt x="124" y="340"/>
                    <a:pt x="123" y="340"/>
                    <a:pt x="121" y="341"/>
                  </a:cubicBezTo>
                  <a:cubicBezTo>
                    <a:pt x="121" y="341"/>
                    <a:pt x="120" y="341"/>
                    <a:pt x="119" y="341"/>
                  </a:cubicBezTo>
                  <a:cubicBezTo>
                    <a:pt x="116" y="342"/>
                    <a:pt x="114" y="342"/>
                    <a:pt x="111" y="342"/>
                  </a:cubicBezTo>
                  <a:cubicBezTo>
                    <a:pt x="91" y="341"/>
                    <a:pt x="71" y="339"/>
                    <a:pt x="55" y="330"/>
                  </a:cubicBezTo>
                  <a:cubicBezTo>
                    <a:pt x="41" y="322"/>
                    <a:pt x="30" y="310"/>
                    <a:pt x="20" y="297"/>
                  </a:cubicBezTo>
                  <a:cubicBezTo>
                    <a:pt x="16" y="292"/>
                    <a:pt x="12" y="287"/>
                    <a:pt x="9" y="282"/>
                  </a:cubicBezTo>
                  <a:cubicBezTo>
                    <a:pt x="6" y="277"/>
                    <a:pt x="4" y="273"/>
                    <a:pt x="2" y="267"/>
                  </a:cubicBezTo>
                  <a:cubicBezTo>
                    <a:pt x="1" y="263"/>
                    <a:pt x="0" y="258"/>
                    <a:pt x="1" y="252"/>
                  </a:cubicBezTo>
                  <a:cubicBezTo>
                    <a:pt x="2" y="247"/>
                    <a:pt x="3" y="243"/>
                    <a:pt x="4" y="239"/>
                  </a:cubicBezTo>
                  <a:cubicBezTo>
                    <a:pt x="8" y="227"/>
                    <a:pt x="12" y="215"/>
                    <a:pt x="16" y="204"/>
                  </a:cubicBezTo>
                  <a:cubicBezTo>
                    <a:pt x="19" y="194"/>
                    <a:pt x="22" y="185"/>
                    <a:pt x="26" y="176"/>
                  </a:cubicBezTo>
                  <a:cubicBezTo>
                    <a:pt x="30" y="167"/>
                    <a:pt x="36" y="159"/>
                    <a:pt x="40" y="150"/>
                  </a:cubicBezTo>
                  <a:cubicBezTo>
                    <a:pt x="43" y="142"/>
                    <a:pt x="46" y="135"/>
                    <a:pt x="50" y="127"/>
                  </a:cubicBezTo>
                  <a:cubicBezTo>
                    <a:pt x="55" y="118"/>
                    <a:pt x="61" y="110"/>
                    <a:pt x="67" y="101"/>
                  </a:cubicBezTo>
                  <a:cubicBezTo>
                    <a:pt x="76" y="88"/>
                    <a:pt x="85" y="75"/>
                    <a:pt x="95" y="62"/>
                  </a:cubicBezTo>
                  <a:cubicBezTo>
                    <a:pt x="114" y="36"/>
                    <a:pt x="132" y="15"/>
                    <a:pt x="153" y="5"/>
                  </a:cubicBezTo>
                  <a:cubicBezTo>
                    <a:pt x="158" y="2"/>
                    <a:pt x="163" y="0"/>
                    <a:pt x="167" y="1"/>
                  </a:cubicBezTo>
                  <a:cubicBezTo>
                    <a:pt x="170" y="2"/>
                    <a:pt x="172" y="5"/>
                    <a:pt x="174" y="7"/>
                  </a:cubicBezTo>
                  <a:cubicBezTo>
                    <a:pt x="175" y="8"/>
                    <a:pt x="175" y="9"/>
                    <a:pt x="176" y="10"/>
                  </a:cubicBezTo>
                  <a:cubicBezTo>
                    <a:pt x="190" y="33"/>
                    <a:pt x="195" y="68"/>
                    <a:pt x="199" y="102"/>
                  </a:cubicBezTo>
                  <a:cubicBezTo>
                    <a:pt x="200" y="112"/>
                    <a:pt x="201" y="122"/>
                    <a:pt x="201" y="133"/>
                  </a:cubicBezTo>
                  <a:cubicBezTo>
                    <a:pt x="200" y="148"/>
                    <a:pt x="198" y="164"/>
                    <a:pt x="196" y="180"/>
                  </a:cubicBezTo>
                  <a:cubicBezTo>
                    <a:pt x="193" y="201"/>
                    <a:pt x="192" y="222"/>
                    <a:pt x="186" y="244"/>
                  </a:cubicBezTo>
                  <a:cubicBezTo>
                    <a:pt x="184" y="254"/>
                    <a:pt x="180" y="265"/>
                    <a:pt x="176" y="275"/>
                  </a:cubicBezTo>
                  <a:cubicBezTo>
                    <a:pt x="175" y="277"/>
                    <a:pt x="174" y="279"/>
                    <a:pt x="173" y="280"/>
                  </a:cubicBezTo>
                  <a:cubicBezTo>
                    <a:pt x="171" y="283"/>
                    <a:pt x="170" y="286"/>
                    <a:pt x="168" y="289"/>
                  </a:cubicBezTo>
                  <a:cubicBezTo>
                    <a:pt x="168" y="289"/>
                    <a:pt x="168" y="290"/>
                    <a:pt x="168" y="290"/>
                  </a:cubicBezTo>
                  <a:cubicBezTo>
                    <a:pt x="165" y="294"/>
                    <a:pt x="163" y="300"/>
                    <a:pt x="161" y="303"/>
                  </a:cubicBezTo>
                  <a:cubicBezTo>
                    <a:pt x="158" y="307"/>
                    <a:pt x="155" y="311"/>
                    <a:pt x="152" y="315"/>
                  </a:cubicBezTo>
                  <a:cubicBezTo>
                    <a:pt x="152" y="315"/>
                    <a:pt x="152" y="315"/>
                    <a:pt x="152" y="315"/>
                  </a:cubicBezTo>
                  <a:cubicBezTo>
                    <a:pt x="151" y="316"/>
                    <a:pt x="150" y="317"/>
                    <a:pt x="149" y="317"/>
                  </a:cubicBezTo>
                  <a:cubicBezTo>
                    <a:pt x="145" y="322"/>
                    <a:pt x="142" y="326"/>
                    <a:pt x="138" y="330"/>
                  </a:cubicBezTo>
                  <a:cubicBezTo>
                    <a:pt x="137" y="330"/>
                    <a:pt x="137" y="331"/>
                    <a:pt x="137" y="331"/>
                  </a:cubicBezTo>
                  <a:cubicBezTo>
                    <a:pt x="133" y="334"/>
                    <a:pt x="130" y="336"/>
                    <a:pt x="127" y="338"/>
                  </a:cubicBezTo>
                </a:path>
              </a:pathLst>
            </a:custGeom>
            <a:solidFill>
              <a:srgbClr val="E1ED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4" name="Freeform 258"/>
            <p:cNvSpPr/>
            <p:nvPr/>
          </p:nvSpPr>
          <p:spPr bwMode="auto">
            <a:xfrm>
              <a:off x="3444875" y="1384300"/>
              <a:ext cx="76200" cy="123825"/>
            </a:xfrm>
            <a:custGeom>
              <a:avLst/>
              <a:gdLst>
                <a:gd name="T0" fmla="*/ 21 w 27"/>
                <a:gd name="T1" fmla="*/ 40 h 44"/>
                <a:gd name="T2" fmla="*/ 27 w 27"/>
                <a:gd name="T3" fmla="*/ 26 h 44"/>
                <a:gd name="T4" fmla="*/ 24 w 27"/>
                <a:gd name="T5" fmla="*/ 16 h 44"/>
                <a:gd name="T6" fmla="*/ 21 w 27"/>
                <a:gd name="T7" fmla="*/ 5 h 44"/>
                <a:gd name="T8" fmla="*/ 13 w 27"/>
                <a:gd name="T9" fmla="*/ 4 h 44"/>
                <a:gd name="T10" fmla="*/ 9 w 27"/>
                <a:gd name="T11" fmla="*/ 10 h 44"/>
                <a:gd name="T12" fmla="*/ 1 w 27"/>
                <a:gd name="T13" fmla="*/ 31 h 44"/>
                <a:gd name="T14" fmla="*/ 12 w 27"/>
                <a:gd name="T15" fmla="*/ 43 h 44"/>
                <a:gd name="T16" fmla="*/ 21 w 27"/>
                <a:gd name="T17" fmla="*/ 4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" h="44">
                  <a:moveTo>
                    <a:pt x="21" y="40"/>
                  </a:moveTo>
                  <a:cubicBezTo>
                    <a:pt x="25" y="37"/>
                    <a:pt x="27" y="30"/>
                    <a:pt x="27" y="26"/>
                  </a:cubicBezTo>
                  <a:cubicBezTo>
                    <a:pt x="26" y="22"/>
                    <a:pt x="25" y="19"/>
                    <a:pt x="24" y="16"/>
                  </a:cubicBezTo>
                  <a:cubicBezTo>
                    <a:pt x="23" y="12"/>
                    <a:pt x="22" y="9"/>
                    <a:pt x="21" y="5"/>
                  </a:cubicBezTo>
                  <a:cubicBezTo>
                    <a:pt x="19" y="2"/>
                    <a:pt x="17" y="0"/>
                    <a:pt x="13" y="4"/>
                  </a:cubicBezTo>
                  <a:cubicBezTo>
                    <a:pt x="11" y="5"/>
                    <a:pt x="10" y="8"/>
                    <a:pt x="9" y="10"/>
                  </a:cubicBezTo>
                  <a:cubicBezTo>
                    <a:pt x="3" y="15"/>
                    <a:pt x="0" y="25"/>
                    <a:pt x="1" y="31"/>
                  </a:cubicBezTo>
                  <a:cubicBezTo>
                    <a:pt x="2" y="37"/>
                    <a:pt x="8" y="41"/>
                    <a:pt x="12" y="43"/>
                  </a:cubicBezTo>
                  <a:cubicBezTo>
                    <a:pt x="14" y="43"/>
                    <a:pt x="17" y="44"/>
                    <a:pt x="21" y="40"/>
                  </a:cubicBezTo>
                </a:path>
              </a:pathLst>
            </a:custGeom>
            <a:solidFill>
              <a:srgbClr val="F8CB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5" name="Freeform 259"/>
            <p:cNvSpPr/>
            <p:nvPr/>
          </p:nvSpPr>
          <p:spPr bwMode="auto">
            <a:xfrm>
              <a:off x="3540125" y="1176338"/>
              <a:ext cx="96838" cy="160338"/>
            </a:xfrm>
            <a:custGeom>
              <a:avLst/>
              <a:gdLst>
                <a:gd name="T0" fmla="*/ 33 w 34"/>
                <a:gd name="T1" fmla="*/ 30 h 57"/>
                <a:gd name="T2" fmla="*/ 24 w 34"/>
                <a:gd name="T3" fmla="*/ 7 h 57"/>
                <a:gd name="T4" fmla="*/ 12 w 34"/>
                <a:gd name="T5" fmla="*/ 19 h 57"/>
                <a:gd name="T6" fmla="*/ 7 w 34"/>
                <a:gd name="T7" fmla="*/ 28 h 57"/>
                <a:gd name="T8" fmla="*/ 5 w 34"/>
                <a:gd name="T9" fmla="*/ 30 h 57"/>
                <a:gd name="T10" fmla="*/ 2 w 34"/>
                <a:gd name="T11" fmla="*/ 37 h 57"/>
                <a:gd name="T12" fmla="*/ 4 w 34"/>
                <a:gd name="T13" fmla="*/ 48 h 57"/>
                <a:gd name="T14" fmla="*/ 19 w 34"/>
                <a:gd name="T15" fmla="*/ 55 h 57"/>
                <a:gd name="T16" fmla="*/ 33 w 34"/>
                <a:gd name="T17" fmla="*/ 3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" h="57">
                  <a:moveTo>
                    <a:pt x="33" y="30"/>
                  </a:moveTo>
                  <a:cubicBezTo>
                    <a:pt x="31" y="21"/>
                    <a:pt x="27" y="14"/>
                    <a:pt x="24" y="7"/>
                  </a:cubicBezTo>
                  <a:cubicBezTo>
                    <a:pt x="22" y="0"/>
                    <a:pt x="12" y="11"/>
                    <a:pt x="12" y="19"/>
                  </a:cubicBezTo>
                  <a:cubicBezTo>
                    <a:pt x="9" y="21"/>
                    <a:pt x="8" y="24"/>
                    <a:pt x="7" y="28"/>
                  </a:cubicBezTo>
                  <a:cubicBezTo>
                    <a:pt x="6" y="29"/>
                    <a:pt x="6" y="29"/>
                    <a:pt x="5" y="30"/>
                  </a:cubicBezTo>
                  <a:cubicBezTo>
                    <a:pt x="4" y="32"/>
                    <a:pt x="3" y="34"/>
                    <a:pt x="2" y="37"/>
                  </a:cubicBezTo>
                  <a:cubicBezTo>
                    <a:pt x="0" y="43"/>
                    <a:pt x="2" y="46"/>
                    <a:pt x="4" y="48"/>
                  </a:cubicBezTo>
                  <a:cubicBezTo>
                    <a:pt x="8" y="52"/>
                    <a:pt x="13" y="57"/>
                    <a:pt x="19" y="55"/>
                  </a:cubicBezTo>
                  <a:cubicBezTo>
                    <a:pt x="27" y="52"/>
                    <a:pt x="34" y="39"/>
                    <a:pt x="33" y="30"/>
                  </a:cubicBezTo>
                </a:path>
              </a:pathLst>
            </a:custGeom>
            <a:solidFill>
              <a:srgbClr val="F8CB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6" name="Freeform 260"/>
            <p:cNvSpPr/>
            <p:nvPr/>
          </p:nvSpPr>
          <p:spPr bwMode="auto">
            <a:xfrm>
              <a:off x="3390900" y="765175"/>
              <a:ext cx="495300" cy="793750"/>
            </a:xfrm>
            <a:custGeom>
              <a:avLst/>
              <a:gdLst>
                <a:gd name="T0" fmla="*/ 9 w 176"/>
                <a:gd name="T1" fmla="*/ 282 h 282"/>
                <a:gd name="T2" fmla="*/ 2 w 176"/>
                <a:gd name="T3" fmla="*/ 267 h 282"/>
                <a:gd name="T4" fmla="*/ 1 w 176"/>
                <a:gd name="T5" fmla="*/ 252 h 282"/>
                <a:gd name="T6" fmla="*/ 4 w 176"/>
                <a:gd name="T7" fmla="*/ 239 h 282"/>
                <a:gd name="T8" fmla="*/ 16 w 176"/>
                <a:gd name="T9" fmla="*/ 204 h 282"/>
                <a:gd name="T10" fmla="*/ 26 w 176"/>
                <a:gd name="T11" fmla="*/ 176 h 282"/>
                <a:gd name="T12" fmla="*/ 40 w 176"/>
                <a:gd name="T13" fmla="*/ 150 h 282"/>
                <a:gd name="T14" fmla="*/ 50 w 176"/>
                <a:gd name="T15" fmla="*/ 127 h 282"/>
                <a:gd name="T16" fmla="*/ 67 w 176"/>
                <a:gd name="T17" fmla="*/ 101 h 282"/>
                <a:gd name="T18" fmla="*/ 95 w 176"/>
                <a:gd name="T19" fmla="*/ 62 h 282"/>
                <a:gd name="T20" fmla="*/ 153 w 176"/>
                <a:gd name="T21" fmla="*/ 5 h 282"/>
                <a:gd name="T22" fmla="*/ 167 w 176"/>
                <a:gd name="T23" fmla="*/ 1 h 282"/>
                <a:gd name="T24" fmla="*/ 174 w 176"/>
                <a:gd name="T25" fmla="*/ 7 h 282"/>
                <a:gd name="T26" fmla="*/ 176 w 176"/>
                <a:gd name="T27" fmla="*/ 10 h 282"/>
                <a:gd name="T28" fmla="*/ 154 w 176"/>
                <a:gd name="T29" fmla="*/ 19 h 282"/>
                <a:gd name="T30" fmla="*/ 128 w 176"/>
                <a:gd name="T31" fmla="*/ 45 h 282"/>
                <a:gd name="T32" fmla="*/ 55 w 176"/>
                <a:gd name="T33" fmla="*/ 148 h 282"/>
                <a:gd name="T34" fmla="*/ 30 w 176"/>
                <a:gd name="T35" fmla="*/ 199 h 282"/>
                <a:gd name="T36" fmla="*/ 23 w 176"/>
                <a:gd name="T37" fmla="*/ 214 h 282"/>
                <a:gd name="T38" fmla="*/ 17 w 176"/>
                <a:gd name="T39" fmla="*/ 234 h 282"/>
                <a:gd name="T40" fmla="*/ 11 w 176"/>
                <a:gd name="T41" fmla="*/ 270 h 282"/>
                <a:gd name="T42" fmla="*/ 9 w 176"/>
                <a:gd name="T43" fmla="*/ 282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76" h="282">
                  <a:moveTo>
                    <a:pt x="9" y="282"/>
                  </a:moveTo>
                  <a:cubicBezTo>
                    <a:pt x="6" y="277"/>
                    <a:pt x="4" y="273"/>
                    <a:pt x="2" y="267"/>
                  </a:cubicBezTo>
                  <a:cubicBezTo>
                    <a:pt x="1" y="263"/>
                    <a:pt x="0" y="258"/>
                    <a:pt x="1" y="252"/>
                  </a:cubicBezTo>
                  <a:cubicBezTo>
                    <a:pt x="2" y="247"/>
                    <a:pt x="3" y="243"/>
                    <a:pt x="4" y="239"/>
                  </a:cubicBezTo>
                  <a:cubicBezTo>
                    <a:pt x="8" y="227"/>
                    <a:pt x="12" y="215"/>
                    <a:pt x="16" y="204"/>
                  </a:cubicBezTo>
                  <a:cubicBezTo>
                    <a:pt x="19" y="194"/>
                    <a:pt x="22" y="185"/>
                    <a:pt x="26" y="176"/>
                  </a:cubicBezTo>
                  <a:cubicBezTo>
                    <a:pt x="30" y="167"/>
                    <a:pt x="36" y="159"/>
                    <a:pt x="40" y="150"/>
                  </a:cubicBezTo>
                  <a:cubicBezTo>
                    <a:pt x="43" y="142"/>
                    <a:pt x="46" y="135"/>
                    <a:pt x="50" y="127"/>
                  </a:cubicBezTo>
                  <a:cubicBezTo>
                    <a:pt x="55" y="118"/>
                    <a:pt x="61" y="110"/>
                    <a:pt x="67" y="101"/>
                  </a:cubicBezTo>
                  <a:cubicBezTo>
                    <a:pt x="76" y="88"/>
                    <a:pt x="85" y="75"/>
                    <a:pt x="95" y="62"/>
                  </a:cubicBezTo>
                  <a:cubicBezTo>
                    <a:pt x="114" y="36"/>
                    <a:pt x="132" y="15"/>
                    <a:pt x="153" y="5"/>
                  </a:cubicBezTo>
                  <a:cubicBezTo>
                    <a:pt x="158" y="2"/>
                    <a:pt x="163" y="0"/>
                    <a:pt x="167" y="1"/>
                  </a:cubicBezTo>
                  <a:cubicBezTo>
                    <a:pt x="170" y="2"/>
                    <a:pt x="172" y="5"/>
                    <a:pt x="174" y="7"/>
                  </a:cubicBezTo>
                  <a:cubicBezTo>
                    <a:pt x="175" y="8"/>
                    <a:pt x="175" y="9"/>
                    <a:pt x="176" y="10"/>
                  </a:cubicBezTo>
                  <a:cubicBezTo>
                    <a:pt x="169" y="12"/>
                    <a:pt x="163" y="12"/>
                    <a:pt x="154" y="19"/>
                  </a:cubicBezTo>
                  <a:cubicBezTo>
                    <a:pt x="145" y="26"/>
                    <a:pt x="136" y="36"/>
                    <a:pt x="128" y="45"/>
                  </a:cubicBezTo>
                  <a:cubicBezTo>
                    <a:pt x="102" y="75"/>
                    <a:pt x="74" y="109"/>
                    <a:pt x="55" y="148"/>
                  </a:cubicBezTo>
                  <a:cubicBezTo>
                    <a:pt x="46" y="165"/>
                    <a:pt x="38" y="182"/>
                    <a:pt x="30" y="199"/>
                  </a:cubicBezTo>
                  <a:cubicBezTo>
                    <a:pt x="27" y="204"/>
                    <a:pt x="25" y="209"/>
                    <a:pt x="23" y="214"/>
                  </a:cubicBezTo>
                  <a:cubicBezTo>
                    <a:pt x="20" y="220"/>
                    <a:pt x="19" y="227"/>
                    <a:pt x="17" y="234"/>
                  </a:cubicBezTo>
                  <a:cubicBezTo>
                    <a:pt x="14" y="246"/>
                    <a:pt x="12" y="258"/>
                    <a:pt x="11" y="270"/>
                  </a:cubicBezTo>
                  <a:cubicBezTo>
                    <a:pt x="10" y="274"/>
                    <a:pt x="9" y="278"/>
                    <a:pt x="9" y="282"/>
                  </a:cubicBezTo>
                </a:path>
              </a:pathLst>
            </a:custGeom>
            <a:solidFill>
              <a:srgbClr val="7EB4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7" name="Freeform 261"/>
            <p:cNvSpPr/>
            <p:nvPr/>
          </p:nvSpPr>
          <p:spPr bwMode="auto">
            <a:xfrm>
              <a:off x="3863975" y="974725"/>
              <a:ext cx="66675" cy="604838"/>
            </a:xfrm>
            <a:custGeom>
              <a:avLst/>
              <a:gdLst>
                <a:gd name="T0" fmla="*/ 0 w 24"/>
                <a:gd name="T1" fmla="*/ 215 h 215"/>
                <a:gd name="T2" fmla="*/ 1 w 24"/>
                <a:gd name="T3" fmla="*/ 212 h 215"/>
                <a:gd name="T4" fmla="*/ 3 w 24"/>
                <a:gd name="T5" fmla="*/ 202 h 215"/>
                <a:gd name="T6" fmla="*/ 4 w 24"/>
                <a:gd name="T7" fmla="*/ 197 h 215"/>
                <a:gd name="T8" fmla="*/ 5 w 24"/>
                <a:gd name="T9" fmla="*/ 192 h 215"/>
                <a:gd name="T10" fmla="*/ 9 w 24"/>
                <a:gd name="T11" fmla="*/ 169 h 215"/>
                <a:gd name="T12" fmla="*/ 11 w 24"/>
                <a:gd name="T13" fmla="*/ 158 h 215"/>
                <a:gd name="T14" fmla="*/ 12 w 24"/>
                <a:gd name="T15" fmla="*/ 146 h 215"/>
                <a:gd name="T16" fmla="*/ 14 w 24"/>
                <a:gd name="T17" fmla="*/ 134 h 215"/>
                <a:gd name="T18" fmla="*/ 15 w 24"/>
                <a:gd name="T19" fmla="*/ 122 h 215"/>
                <a:gd name="T20" fmla="*/ 17 w 24"/>
                <a:gd name="T21" fmla="*/ 99 h 215"/>
                <a:gd name="T22" fmla="*/ 18 w 24"/>
                <a:gd name="T23" fmla="*/ 87 h 215"/>
                <a:gd name="T24" fmla="*/ 19 w 24"/>
                <a:gd name="T25" fmla="*/ 76 h 215"/>
                <a:gd name="T26" fmla="*/ 20 w 24"/>
                <a:gd name="T27" fmla="*/ 55 h 215"/>
                <a:gd name="T28" fmla="*/ 21 w 24"/>
                <a:gd name="T29" fmla="*/ 36 h 215"/>
                <a:gd name="T30" fmla="*/ 21 w 24"/>
                <a:gd name="T31" fmla="*/ 21 h 215"/>
                <a:gd name="T32" fmla="*/ 21 w 24"/>
                <a:gd name="T33" fmla="*/ 9 h 215"/>
                <a:gd name="T34" fmla="*/ 20 w 24"/>
                <a:gd name="T35" fmla="*/ 3 h 215"/>
                <a:gd name="T36" fmla="*/ 19 w 24"/>
                <a:gd name="T37" fmla="*/ 0 h 215"/>
                <a:gd name="T38" fmla="*/ 20 w 24"/>
                <a:gd name="T39" fmla="*/ 2 h 215"/>
                <a:gd name="T40" fmla="*/ 22 w 24"/>
                <a:gd name="T41" fmla="*/ 8 h 215"/>
                <a:gd name="T42" fmla="*/ 23 w 24"/>
                <a:gd name="T43" fmla="*/ 19 h 215"/>
                <a:gd name="T44" fmla="*/ 24 w 24"/>
                <a:gd name="T45" fmla="*/ 34 h 215"/>
                <a:gd name="T46" fmla="*/ 24 w 24"/>
                <a:gd name="T47" fmla="*/ 52 h 215"/>
                <a:gd name="T48" fmla="*/ 23 w 24"/>
                <a:gd name="T49" fmla="*/ 73 h 215"/>
                <a:gd name="T50" fmla="*/ 22 w 24"/>
                <a:gd name="T51" fmla="*/ 96 h 215"/>
                <a:gd name="T52" fmla="*/ 21 w 24"/>
                <a:gd name="T53" fmla="*/ 107 h 215"/>
                <a:gd name="T54" fmla="*/ 20 w 24"/>
                <a:gd name="T55" fmla="*/ 119 h 215"/>
                <a:gd name="T56" fmla="*/ 19 w 24"/>
                <a:gd name="T57" fmla="*/ 131 h 215"/>
                <a:gd name="T58" fmla="*/ 17 w 24"/>
                <a:gd name="T59" fmla="*/ 144 h 215"/>
                <a:gd name="T60" fmla="*/ 13 w 24"/>
                <a:gd name="T61" fmla="*/ 168 h 215"/>
                <a:gd name="T62" fmla="*/ 9 w 24"/>
                <a:gd name="T63" fmla="*/ 191 h 215"/>
                <a:gd name="T64" fmla="*/ 5 w 24"/>
                <a:gd name="T65" fmla="*/ 206 h 215"/>
                <a:gd name="T66" fmla="*/ 0 w 24"/>
                <a:gd name="T67" fmla="*/ 215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4" h="215">
                  <a:moveTo>
                    <a:pt x="0" y="215"/>
                  </a:moveTo>
                  <a:cubicBezTo>
                    <a:pt x="0" y="214"/>
                    <a:pt x="1" y="213"/>
                    <a:pt x="1" y="212"/>
                  </a:cubicBezTo>
                  <a:cubicBezTo>
                    <a:pt x="1" y="209"/>
                    <a:pt x="2" y="206"/>
                    <a:pt x="3" y="202"/>
                  </a:cubicBezTo>
                  <a:cubicBezTo>
                    <a:pt x="3" y="201"/>
                    <a:pt x="4" y="199"/>
                    <a:pt x="4" y="197"/>
                  </a:cubicBezTo>
                  <a:cubicBezTo>
                    <a:pt x="4" y="195"/>
                    <a:pt x="5" y="194"/>
                    <a:pt x="5" y="192"/>
                  </a:cubicBezTo>
                  <a:cubicBezTo>
                    <a:pt x="6" y="185"/>
                    <a:pt x="8" y="177"/>
                    <a:pt x="9" y="169"/>
                  </a:cubicBezTo>
                  <a:cubicBezTo>
                    <a:pt x="10" y="166"/>
                    <a:pt x="10" y="162"/>
                    <a:pt x="11" y="158"/>
                  </a:cubicBezTo>
                  <a:cubicBezTo>
                    <a:pt x="11" y="154"/>
                    <a:pt x="12" y="150"/>
                    <a:pt x="12" y="146"/>
                  </a:cubicBezTo>
                  <a:cubicBezTo>
                    <a:pt x="13" y="142"/>
                    <a:pt x="13" y="138"/>
                    <a:pt x="14" y="134"/>
                  </a:cubicBezTo>
                  <a:cubicBezTo>
                    <a:pt x="14" y="130"/>
                    <a:pt x="15" y="126"/>
                    <a:pt x="15" y="122"/>
                  </a:cubicBezTo>
                  <a:cubicBezTo>
                    <a:pt x="16" y="114"/>
                    <a:pt x="17" y="106"/>
                    <a:pt x="17" y="99"/>
                  </a:cubicBezTo>
                  <a:cubicBezTo>
                    <a:pt x="17" y="95"/>
                    <a:pt x="18" y="91"/>
                    <a:pt x="18" y="87"/>
                  </a:cubicBezTo>
                  <a:cubicBezTo>
                    <a:pt x="18" y="83"/>
                    <a:pt x="18" y="80"/>
                    <a:pt x="19" y="76"/>
                  </a:cubicBezTo>
                  <a:cubicBezTo>
                    <a:pt x="19" y="69"/>
                    <a:pt x="20" y="62"/>
                    <a:pt x="20" y="55"/>
                  </a:cubicBezTo>
                  <a:cubicBezTo>
                    <a:pt x="20" y="48"/>
                    <a:pt x="20" y="42"/>
                    <a:pt x="21" y="36"/>
                  </a:cubicBezTo>
                  <a:cubicBezTo>
                    <a:pt x="21" y="31"/>
                    <a:pt x="21" y="25"/>
                    <a:pt x="21" y="21"/>
                  </a:cubicBezTo>
                  <a:cubicBezTo>
                    <a:pt x="21" y="16"/>
                    <a:pt x="21" y="12"/>
                    <a:pt x="21" y="9"/>
                  </a:cubicBezTo>
                  <a:cubicBezTo>
                    <a:pt x="20" y="6"/>
                    <a:pt x="20" y="4"/>
                    <a:pt x="20" y="3"/>
                  </a:cubicBezTo>
                  <a:cubicBezTo>
                    <a:pt x="20" y="1"/>
                    <a:pt x="19" y="1"/>
                    <a:pt x="19" y="0"/>
                  </a:cubicBezTo>
                  <a:cubicBezTo>
                    <a:pt x="19" y="0"/>
                    <a:pt x="20" y="1"/>
                    <a:pt x="20" y="2"/>
                  </a:cubicBezTo>
                  <a:cubicBezTo>
                    <a:pt x="20" y="4"/>
                    <a:pt x="21" y="6"/>
                    <a:pt x="22" y="8"/>
                  </a:cubicBezTo>
                  <a:cubicBezTo>
                    <a:pt x="22" y="11"/>
                    <a:pt x="23" y="15"/>
                    <a:pt x="23" y="19"/>
                  </a:cubicBezTo>
                  <a:cubicBezTo>
                    <a:pt x="23" y="24"/>
                    <a:pt x="24" y="29"/>
                    <a:pt x="24" y="34"/>
                  </a:cubicBezTo>
                  <a:cubicBezTo>
                    <a:pt x="24" y="40"/>
                    <a:pt x="24" y="46"/>
                    <a:pt x="24" y="52"/>
                  </a:cubicBezTo>
                  <a:cubicBezTo>
                    <a:pt x="24" y="59"/>
                    <a:pt x="23" y="66"/>
                    <a:pt x="23" y="73"/>
                  </a:cubicBezTo>
                  <a:cubicBezTo>
                    <a:pt x="23" y="80"/>
                    <a:pt x="23" y="88"/>
                    <a:pt x="22" y="96"/>
                  </a:cubicBezTo>
                  <a:cubicBezTo>
                    <a:pt x="22" y="99"/>
                    <a:pt x="21" y="103"/>
                    <a:pt x="21" y="107"/>
                  </a:cubicBezTo>
                  <a:cubicBezTo>
                    <a:pt x="21" y="111"/>
                    <a:pt x="20" y="115"/>
                    <a:pt x="20" y="119"/>
                  </a:cubicBezTo>
                  <a:cubicBezTo>
                    <a:pt x="20" y="123"/>
                    <a:pt x="19" y="127"/>
                    <a:pt x="19" y="131"/>
                  </a:cubicBezTo>
                  <a:cubicBezTo>
                    <a:pt x="18" y="136"/>
                    <a:pt x="18" y="140"/>
                    <a:pt x="17" y="144"/>
                  </a:cubicBezTo>
                  <a:cubicBezTo>
                    <a:pt x="16" y="152"/>
                    <a:pt x="15" y="160"/>
                    <a:pt x="13" y="168"/>
                  </a:cubicBezTo>
                  <a:cubicBezTo>
                    <a:pt x="12" y="176"/>
                    <a:pt x="10" y="183"/>
                    <a:pt x="9" y="191"/>
                  </a:cubicBezTo>
                  <a:cubicBezTo>
                    <a:pt x="7" y="196"/>
                    <a:pt x="6" y="201"/>
                    <a:pt x="5" y="206"/>
                  </a:cubicBezTo>
                  <a:cubicBezTo>
                    <a:pt x="3" y="209"/>
                    <a:pt x="2" y="212"/>
                    <a:pt x="0" y="215"/>
                  </a:cubicBezTo>
                </a:path>
              </a:pathLst>
            </a:custGeom>
            <a:solidFill>
              <a:srgbClr val="7EB4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8" name="Freeform 262"/>
            <p:cNvSpPr/>
            <p:nvPr/>
          </p:nvSpPr>
          <p:spPr bwMode="auto">
            <a:xfrm>
              <a:off x="3802063" y="960438"/>
              <a:ext cx="55563" cy="696913"/>
            </a:xfrm>
            <a:custGeom>
              <a:avLst/>
              <a:gdLst>
                <a:gd name="T0" fmla="*/ 3 w 20"/>
                <a:gd name="T1" fmla="*/ 248 h 248"/>
                <a:gd name="T2" fmla="*/ 6 w 20"/>
                <a:gd name="T3" fmla="*/ 229 h 248"/>
                <a:gd name="T4" fmla="*/ 9 w 20"/>
                <a:gd name="T5" fmla="*/ 206 h 248"/>
                <a:gd name="T6" fmla="*/ 11 w 20"/>
                <a:gd name="T7" fmla="*/ 181 h 248"/>
                <a:gd name="T8" fmla="*/ 13 w 20"/>
                <a:gd name="T9" fmla="*/ 155 h 248"/>
                <a:gd name="T10" fmla="*/ 15 w 20"/>
                <a:gd name="T11" fmla="*/ 127 h 248"/>
                <a:gd name="T12" fmla="*/ 15 w 20"/>
                <a:gd name="T13" fmla="*/ 101 h 248"/>
                <a:gd name="T14" fmla="*/ 15 w 20"/>
                <a:gd name="T15" fmla="*/ 76 h 248"/>
                <a:gd name="T16" fmla="*/ 13 w 20"/>
                <a:gd name="T17" fmla="*/ 54 h 248"/>
                <a:gd name="T18" fmla="*/ 9 w 20"/>
                <a:gd name="T19" fmla="*/ 37 h 248"/>
                <a:gd name="T20" fmla="*/ 2 w 20"/>
                <a:gd name="T21" fmla="*/ 10 h 248"/>
                <a:gd name="T22" fmla="*/ 0 w 20"/>
                <a:gd name="T23" fmla="*/ 0 h 248"/>
                <a:gd name="T24" fmla="*/ 3 w 20"/>
                <a:gd name="T25" fmla="*/ 9 h 248"/>
                <a:gd name="T26" fmla="*/ 7 w 20"/>
                <a:gd name="T27" fmla="*/ 20 h 248"/>
                <a:gd name="T28" fmla="*/ 12 w 20"/>
                <a:gd name="T29" fmla="*/ 34 h 248"/>
                <a:gd name="T30" fmla="*/ 16 w 20"/>
                <a:gd name="T31" fmla="*/ 51 h 248"/>
                <a:gd name="T32" fmla="*/ 19 w 20"/>
                <a:gd name="T33" fmla="*/ 72 h 248"/>
                <a:gd name="T34" fmla="*/ 20 w 20"/>
                <a:gd name="T35" fmla="*/ 97 h 248"/>
                <a:gd name="T36" fmla="*/ 20 w 20"/>
                <a:gd name="T37" fmla="*/ 124 h 248"/>
                <a:gd name="T38" fmla="*/ 18 w 20"/>
                <a:gd name="T39" fmla="*/ 152 h 248"/>
                <a:gd name="T40" fmla="*/ 16 w 20"/>
                <a:gd name="T41" fmla="*/ 179 h 248"/>
                <a:gd name="T42" fmla="*/ 12 w 20"/>
                <a:gd name="T43" fmla="*/ 204 h 248"/>
                <a:gd name="T44" fmla="*/ 9 w 20"/>
                <a:gd name="T45" fmla="*/ 228 h 248"/>
                <a:gd name="T46" fmla="*/ 6 w 20"/>
                <a:gd name="T47" fmla="*/ 246 h 248"/>
                <a:gd name="T48" fmla="*/ 6 w 20"/>
                <a:gd name="T49" fmla="*/ 246 h 248"/>
                <a:gd name="T50" fmla="*/ 3 w 20"/>
                <a:gd name="T51" fmla="*/ 248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0" h="248">
                  <a:moveTo>
                    <a:pt x="3" y="248"/>
                  </a:moveTo>
                  <a:cubicBezTo>
                    <a:pt x="4" y="243"/>
                    <a:pt x="5" y="236"/>
                    <a:pt x="6" y="229"/>
                  </a:cubicBezTo>
                  <a:cubicBezTo>
                    <a:pt x="7" y="222"/>
                    <a:pt x="8" y="214"/>
                    <a:pt x="9" y="206"/>
                  </a:cubicBezTo>
                  <a:cubicBezTo>
                    <a:pt x="10" y="198"/>
                    <a:pt x="10" y="190"/>
                    <a:pt x="11" y="181"/>
                  </a:cubicBezTo>
                  <a:cubicBezTo>
                    <a:pt x="12" y="172"/>
                    <a:pt x="13" y="164"/>
                    <a:pt x="13" y="155"/>
                  </a:cubicBezTo>
                  <a:cubicBezTo>
                    <a:pt x="14" y="146"/>
                    <a:pt x="14" y="136"/>
                    <a:pt x="15" y="127"/>
                  </a:cubicBezTo>
                  <a:cubicBezTo>
                    <a:pt x="15" y="118"/>
                    <a:pt x="15" y="109"/>
                    <a:pt x="15" y="101"/>
                  </a:cubicBezTo>
                  <a:cubicBezTo>
                    <a:pt x="15" y="92"/>
                    <a:pt x="15" y="84"/>
                    <a:pt x="15" y="76"/>
                  </a:cubicBezTo>
                  <a:cubicBezTo>
                    <a:pt x="14" y="68"/>
                    <a:pt x="14" y="61"/>
                    <a:pt x="13" y="54"/>
                  </a:cubicBezTo>
                  <a:cubicBezTo>
                    <a:pt x="11" y="48"/>
                    <a:pt x="10" y="42"/>
                    <a:pt x="9" y="37"/>
                  </a:cubicBezTo>
                  <a:cubicBezTo>
                    <a:pt x="6" y="26"/>
                    <a:pt x="4" y="17"/>
                    <a:pt x="2" y="10"/>
                  </a:cubicBezTo>
                  <a:cubicBezTo>
                    <a:pt x="1" y="4"/>
                    <a:pt x="0" y="1"/>
                    <a:pt x="0" y="0"/>
                  </a:cubicBezTo>
                  <a:cubicBezTo>
                    <a:pt x="0" y="1"/>
                    <a:pt x="1" y="4"/>
                    <a:pt x="3" y="9"/>
                  </a:cubicBezTo>
                  <a:cubicBezTo>
                    <a:pt x="4" y="12"/>
                    <a:pt x="6" y="16"/>
                    <a:pt x="7" y="20"/>
                  </a:cubicBezTo>
                  <a:cubicBezTo>
                    <a:pt x="8" y="24"/>
                    <a:pt x="10" y="28"/>
                    <a:pt x="12" y="34"/>
                  </a:cubicBezTo>
                  <a:cubicBezTo>
                    <a:pt x="13" y="39"/>
                    <a:pt x="15" y="44"/>
                    <a:pt x="16" y="51"/>
                  </a:cubicBezTo>
                  <a:cubicBezTo>
                    <a:pt x="18" y="57"/>
                    <a:pt x="19" y="65"/>
                    <a:pt x="19" y="72"/>
                  </a:cubicBezTo>
                  <a:cubicBezTo>
                    <a:pt x="20" y="80"/>
                    <a:pt x="20" y="89"/>
                    <a:pt x="20" y="97"/>
                  </a:cubicBezTo>
                  <a:cubicBezTo>
                    <a:pt x="20" y="106"/>
                    <a:pt x="20" y="115"/>
                    <a:pt x="20" y="124"/>
                  </a:cubicBezTo>
                  <a:cubicBezTo>
                    <a:pt x="19" y="133"/>
                    <a:pt x="19" y="142"/>
                    <a:pt x="18" y="152"/>
                  </a:cubicBezTo>
                  <a:cubicBezTo>
                    <a:pt x="17" y="161"/>
                    <a:pt x="16" y="170"/>
                    <a:pt x="16" y="179"/>
                  </a:cubicBezTo>
                  <a:cubicBezTo>
                    <a:pt x="15" y="188"/>
                    <a:pt x="13" y="196"/>
                    <a:pt x="12" y="204"/>
                  </a:cubicBezTo>
                  <a:cubicBezTo>
                    <a:pt x="11" y="213"/>
                    <a:pt x="10" y="221"/>
                    <a:pt x="9" y="228"/>
                  </a:cubicBezTo>
                  <a:cubicBezTo>
                    <a:pt x="8" y="234"/>
                    <a:pt x="7" y="240"/>
                    <a:pt x="6" y="246"/>
                  </a:cubicBezTo>
                  <a:cubicBezTo>
                    <a:pt x="6" y="246"/>
                    <a:pt x="6" y="246"/>
                    <a:pt x="6" y="246"/>
                  </a:cubicBezTo>
                  <a:cubicBezTo>
                    <a:pt x="5" y="247"/>
                    <a:pt x="4" y="248"/>
                    <a:pt x="3" y="248"/>
                  </a:cubicBezTo>
                </a:path>
              </a:pathLst>
            </a:custGeom>
            <a:solidFill>
              <a:srgbClr val="7EB4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9" name="Freeform 263"/>
            <p:cNvSpPr/>
            <p:nvPr/>
          </p:nvSpPr>
          <p:spPr bwMode="auto">
            <a:xfrm>
              <a:off x="3659188" y="1089025"/>
              <a:ext cx="123825" cy="608013"/>
            </a:xfrm>
            <a:custGeom>
              <a:avLst/>
              <a:gdLst>
                <a:gd name="T0" fmla="*/ 42 w 44"/>
                <a:gd name="T1" fmla="*/ 216 h 216"/>
                <a:gd name="T2" fmla="*/ 42 w 44"/>
                <a:gd name="T3" fmla="*/ 211 h 216"/>
                <a:gd name="T4" fmla="*/ 42 w 44"/>
                <a:gd name="T5" fmla="*/ 204 h 216"/>
                <a:gd name="T6" fmla="*/ 42 w 44"/>
                <a:gd name="T7" fmla="*/ 196 h 216"/>
                <a:gd name="T8" fmla="*/ 41 w 44"/>
                <a:gd name="T9" fmla="*/ 187 h 216"/>
                <a:gd name="T10" fmla="*/ 41 w 44"/>
                <a:gd name="T11" fmla="*/ 178 h 216"/>
                <a:gd name="T12" fmla="*/ 40 w 44"/>
                <a:gd name="T13" fmla="*/ 168 h 216"/>
                <a:gd name="T14" fmla="*/ 40 w 44"/>
                <a:gd name="T15" fmla="*/ 157 h 216"/>
                <a:gd name="T16" fmla="*/ 39 w 44"/>
                <a:gd name="T17" fmla="*/ 147 h 216"/>
                <a:gd name="T18" fmla="*/ 36 w 44"/>
                <a:gd name="T19" fmla="*/ 125 h 216"/>
                <a:gd name="T20" fmla="*/ 33 w 44"/>
                <a:gd name="T21" fmla="*/ 103 h 216"/>
                <a:gd name="T22" fmla="*/ 28 w 44"/>
                <a:gd name="T23" fmla="*/ 82 h 216"/>
                <a:gd name="T24" fmla="*/ 23 w 44"/>
                <a:gd name="T25" fmla="*/ 62 h 216"/>
                <a:gd name="T26" fmla="*/ 20 w 44"/>
                <a:gd name="T27" fmla="*/ 53 h 216"/>
                <a:gd name="T28" fmla="*/ 18 w 44"/>
                <a:gd name="T29" fmla="*/ 45 h 216"/>
                <a:gd name="T30" fmla="*/ 15 w 44"/>
                <a:gd name="T31" fmla="*/ 37 h 216"/>
                <a:gd name="T32" fmla="*/ 12 w 44"/>
                <a:gd name="T33" fmla="*/ 29 h 216"/>
                <a:gd name="T34" fmla="*/ 10 w 44"/>
                <a:gd name="T35" fmla="*/ 23 h 216"/>
                <a:gd name="T36" fmla="*/ 7 w 44"/>
                <a:gd name="T37" fmla="*/ 17 h 216"/>
                <a:gd name="T38" fmla="*/ 5 w 44"/>
                <a:gd name="T39" fmla="*/ 12 h 216"/>
                <a:gd name="T40" fmla="*/ 3 w 44"/>
                <a:gd name="T41" fmla="*/ 8 h 216"/>
                <a:gd name="T42" fmla="*/ 0 w 44"/>
                <a:gd name="T43" fmla="*/ 0 h 216"/>
                <a:gd name="T44" fmla="*/ 4 w 44"/>
                <a:gd name="T45" fmla="*/ 7 h 216"/>
                <a:gd name="T46" fmla="*/ 7 w 44"/>
                <a:gd name="T47" fmla="*/ 10 h 216"/>
                <a:gd name="T48" fmla="*/ 9 w 44"/>
                <a:gd name="T49" fmla="*/ 15 h 216"/>
                <a:gd name="T50" fmla="*/ 12 w 44"/>
                <a:gd name="T51" fmla="*/ 20 h 216"/>
                <a:gd name="T52" fmla="*/ 15 w 44"/>
                <a:gd name="T53" fmla="*/ 26 h 216"/>
                <a:gd name="T54" fmla="*/ 18 w 44"/>
                <a:gd name="T55" fmla="*/ 33 h 216"/>
                <a:gd name="T56" fmla="*/ 21 w 44"/>
                <a:gd name="T57" fmla="*/ 40 h 216"/>
                <a:gd name="T58" fmla="*/ 24 w 44"/>
                <a:gd name="T59" fmla="*/ 49 h 216"/>
                <a:gd name="T60" fmla="*/ 27 w 44"/>
                <a:gd name="T61" fmla="*/ 57 h 216"/>
                <a:gd name="T62" fmla="*/ 33 w 44"/>
                <a:gd name="T63" fmla="*/ 77 h 216"/>
                <a:gd name="T64" fmla="*/ 38 w 44"/>
                <a:gd name="T65" fmla="*/ 98 h 216"/>
                <a:gd name="T66" fmla="*/ 41 w 44"/>
                <a:gd name="T67" fmla="*/ 120 h 216"/>
                <a:gd name="T68" fmla="*/ 43 w 44"/>
                <a:gd name="T69" fmla="*/ 143 h 216"/>
                <a:gd name="T70" fmla="*/ 44 w 44"/>
                <a:gd name="T71" fmla="*/ 154 h 216"/>
                <a:gd name="T72" fmla="*/ 44 w 44"/>
                <a:gd name="T73" fmla="*/ 165 h 216"/>
                <a:gd name="T74" fmla="*/ 44 w 44"/>
                <a:gd name="T75" fmla="*/ 175 h 216"/>
                <a:gd name="T76" fmla="*/ 44 w 44"/>
                <a:gd name="T77" fmla="*/ 185 h 216"/>
                <a:gd name="T78" fmla="*/ 44 w 44"/>
                <a:gd name="T79" fmla="*/ 194 h 216"/>
                <a:gd name="T80" fmla="*/ 44 w 44"/>
                <a:gd name="T81" fmla="*/ 203 h 216"/>
                <a:gd name="T82" fmla="*/ 43 w 44"/>
                <a:gd name="T83" fmla="*/ 210 h 216"/>
                <a:gd name="T84" fmla="*/ 43 w 44"/>
                <a:gd name="T85" fmla="*/ 215 h 216"/>
                <a:gd name="T86" fmla="*/ 42 w 44"/>
                <a:gd name="T87" fmla="*/ 216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" h="216">
                  <a:moveTo>
                    <a:pt x="42" y="216"/>
                  </a:moveTo>
                  <a:cubicBezTo>
                    <a:pt x="42" y="214"/>
                    <a:pt x="42" y="213"/>
                    <a:pt x="42" y="211"/>
                  </a:cubicBezTo>
                  <a:cubicBezTo>
                    <a:pt x="42" y="209"/>
                    <a:pt x="42" y="206"/>
                    <a:pt x="42" y="204"/>
                  </a:cubicBezTo>
                  <a:cubicBezTo>
                    <a:pt x="42" y="201"/>
                    <a:pt x="42" y="199"/>
                    <a:pt x="42" y="196"/>
                  </a:cubicBezTo>
                  <a:cubicBezTo>
                    <a:pt x="41" y="193"/>
                    <a:pt x="41" y="190"/>
                    <a:pt x="41" y="187"/>
                  </a:cubicBezTo>
                  <a:cubicBezTo>
                    <a:pt x="41" y="184"/>
                    <a:pt x="41" y="181"/>
                    <a:pt x="41" y="178"/>
                  </a:cubicBezTo>
                  <a:cubicBezTo>
                    <a:pt x="41" y="174"/>
                    <a:pt x="40" y="171"/>
                    <a:pt x="40" y="168"/>
                  </a:cubicBezTo>
                  <a:cubicBezTo>
                    <a:pt x="40" y="164"/>
                    <a:pt x="40" y="161"/>
                    <a:pt x="40" y="157"/>
                  </a:cubicBezTo>
                  <a:cubicBezTo>
                    <a:pt x="39" y="154"/>
                    <a:pt x="39" y="150"/>
                    <a:pt x="39" y="147"/>
                  </a:cubicBezTo>
                  <a:cubicBezTo>
                    <a:pt x="38" y="139"/>
                    <a:pt x="37" y="132"/>
                    <a:pt x="36" y="125"/>
                  </a:cubicBezTo>
                  <a:cubicBezTo>
                    <a:pt x="35" y="117"/>
                    <a:pt x="34" y="110"/>
                    <a:pt x="33" y="103"/>
                  </a:cubicBezTo>
                  <a:cubicBezTo>
                    <a:pt x="31" y="96"/>
                    <a:pt x="30" y="88"/>
                    <a:pt x="28" y="82"/>
                  </a:cubicBezTo>
                  <a:cubicBezTo>
                    <a:pt x="27" y="75"/>
                    <a:pt x="25" y="68"/>
                    <a:pt x="23" y="62"/>
                  </a:cubicBezTo>
                  <a:cubicBezTo>
                    <a:pt x="22" y="59"/>
                    <a:pt x="21" y="56"/>
                    <a:pt x="20" y="53"/>
                  </a:cubicBezTo>
                  <a:cubicBezTo>
                    <a:pt x="20" y="50"/>
                    <a:pt x="19" y="47"/>
                    <a:pt x="18" y="45"/>
                  </a:cubicBezTo>
                  <a:cubicBezTo>
                    <a:pt x="17" y="42"/>
                    <a:pt x="16" y="39"/>
                    <a:pt x="15" y="37"/>
                  </a:cubicBezTo>
                  <a:cubicBezTo>
                    <a:pt x="14" y="34"/>
                    <a:pt x="13" y="32"/>
                    <a:pt x="12" y="29"/>
                  </a:cubicBezTo>
                  <a:cubicBezTo>
                    <a:pt x="11" y="27"/>
                    <a:pt x="11" y="25"/>
                    <a:pt x="10" y="23"/>
                  </a:cubicBezTo>
                  <a:cubicBezTo>
                    <a:pt x="9" y="21"/>
                    <a:pt x="8" y="19"/>
                    <a:pt x="7" y="17"/>
                  </a:cubicBezTo>
                  <a:cubicBezTo>
                    <a:pt x="7" y="15"/>
                    <a:pt x="6" y="14"/>
                    <a:pt x="5" y="12"/>
                  </a:cubicBezTo>
                  <a:cubicBezTo>
                    <a:pt x="5" y="10"/>
                    <a:pt x="4" y="9"/>
                    <a:pt x="3" y="8"/>
                  </a:cubicBezTo>
                  <a:cubicBezTo>
                    <a:pt x="1" y="3"/>
                    <a:pt x="0" y="0"/>
                    <a:pt x="0" y="0"/>
                  </a:cubicBezTo>
                  <a:cubicBezTo>
                    <a:pt x="0" y="0"/>
                    <a:pt x="2" y="3"/>
                    <a:pt x="4" y="7"/>
                  </a:cubicBezTo>
                  <a:cubicBezTo>
                    <a:pt x="5" y="8"/>
                    <a:pt x="6" y="9"/>
                    <a:pt x="7" y="10"/>
                  </a:cubicBezTo>
                  <a:cubicBezTo>
                    <a:pt x="7" y="12"/>
                    <a:pt x="8" y="13"/>
                    <a:pt x="9" y="15"/>
                  </a:cubicBezTo>
                  <a:cubicBezTo>
                    <a:pt x="10" y="16"/>
                    <a:pt x="11" y="18"/>
                    <a:pt x="12" y="20"/>
                  </a:cubicBezTo>
                  <a:cubicBezTo>
                    <a:pt x="13" y="22"/>
                    <a:pt x="14" y="24"/>
                    <a:pt x="15" y="26"/>
                  </a:cubicBezTo>
                  <a:cubicBezTo>
                    <a:pt x="16" y="28"/>
                    <a:pt x="17" y="30"/>
                    <a:pt x="18" y="33"/>
                  </a:cubicBezTo>
                  <a:cubicBezTo>
                    <a:pt x="19" y="35"/>
                    <a:pt x="20" y="38"/>
                    <a:pt x="21" y="40"/>
                  </a:cubicBezTo>
                  <a:cubicBezTo>
                    <a:pt x="22" y="43"/>
                    <a:pt x="23" y="46"/>
                    <a:pt x="24" y="49"/>
                  </a:cubicBezTo>
                  <a:cubicBezTo>
                    <a:pt x="25" y="51"/>
                    <a:pt x="26" y="54"/>
                    <a:pt x="27" y="57"/>
                  </a:cubicBezTo>
                  <a:cubicBezTo>
                    <a:pt x="29" y="64"/>
                    <a:pt x="31" y="70"/>
                    <a:pt x="33" y="77"/>
                  </a:cubicBezTo>
                  <a:cubicBezTo>
                    <a:pt x="35" y="84"/>
                    <a:pt x="36" y="91"/>
                    <a:pt x="38" y="98"/>
                  </a:cubicBezTo>
                  <a:cubicBezTo>
                    <a:pt x="39" y="105"/>
                    <a:pt x="40" y="113"/>
                    <a:pt x="41" y="120"/>
                  </a:cubicBezTo>
                  <a:cubicBezTo>
                    <a:pt x="42" y="128"/>
                    <a:pt x="42" y="135"/>
                    <a:pt x="43" y="143"/>
                  </a:cubicBezTo>
                  <a:cubicBezTo>
                    <a:pt x="43" y="147"/>
                    <a:pt x="43" y="150"/>
                    <a:pt x="44" y="154"/>
                  </a:cubicBezTo>
                  <a:cubicBezTo>
                    <a:pt x="44" y="158"/>
                    <a:pt x="44" y="161"/>
                    <a:pt x="44" y="165"/>
                  </a:cubicBezTo>
                  <a:cubicBezTo>
                    <a:pt x="44" y="168"/>
                    <a:pt x="44" y="172"/>
                    <a:pt x="44" y="175"/>
                  </a:cubicBezTo>
                  <a:cubicBezTo>
                    <a:pt x="44" y="178"/>
                    <a:pt x="44" y="182"/>
                    <a:pt x="44" y="185"/>
                  </a:cubicBezTo>
                  <a:cubicBezTo>
                    <a:pt x="44" y="188"/>
                    <a:pt x="44" y="191"/>
                    <a:pt x="44" y="194"/>
                  </a:cubicBezTo>
                  <a:cubicBezTo>
                    <a:pt x="44" y="197"/>
                    <a:pt x="44" y="200"/>
                    <a:pt x="44" y="203"/>
                  </a:cubicBezTo>
                  <a:cubicBezTo>
                    <a:pt x="43" y="205"/>
                    <a:pt x="43" y="208"/>
                    <a:pt x="43" y="210"/>
                  </a:cubicBezTo>
                  <a:cubicBezTo>
                    <a:pt x="43" y="212"/>
                    <a:pt x="43" y="213"/>
                    <a:pt x="43" y="215"/>
                  </a:cubicBezTo>
                  <a:cubicBezTo>
                    <a:pt x="42" y="215"/>
                    <a:pt x="42" y="216"/>
                    <a:pt x="42" y="216"/>
                  </a:cubicBezTo>
                </a:path>
              </a:pathLst>
            </a:custGeom>
            <a:solidFill>
              <a:srgbClr val="7EB4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0" name="Freeform 264"/>
            <p:cNvSpPr/>
            <p:nvPr/>
          </p:nvSpPr>
          <p:spPr bwMode="auto">
            <a:xfrm>
              <a:off x="3498850" y="1365250"/>
              <a:ext cx="249238" cy="354013"/>
            </a:xfrm>
            <a:custGeom>
              <a:avLst/>
              <a:gdLst>
                <a:gd name="T0" fmla="*/ 89 w 89"/>
                <a:gd name="T1" fmla="*/ 125 h 126"/>
                <a:gd name="T2" fmla="*/ 87 w 89"/>
                <a:gd name="T3" fmla="*/ 126 h 126"/>
                <a:gd name="T4" fmla="*/ 87 w 89"/>
                <a:gd name="T5" fmla="*/ 122 h 126"/>
                <a:gd name="T6" fmla="*/ 83 w 89"/>
                <a:gd name="T7" fmla="*/ 110 h 126"/>
                <a:gd name="T8" fmla="*/ 78 w 89"/>
                <a:gd name="T9" fmla="*/ 97 h 126"/>
                <a:gd name="T10" fmla="*/ 72 w 89"/>
                <a:gd name="T11" fmla="*/ 84 h 126"/>
                <a:gd name="T12" fmla="*/ 68 w 89"/>
                <a:gd name="T13" fmla="*/ 76 h 126"/>
                <a:gd name="T14" fmla="*/ 64 w 89"/>
                <a:gd name="T15" fmla="*/ 69 h 126"/>
                <a:gd name="T16" fmla="*/ 60 w 89"/>
                <a:gd name="T17" fmla="*/ 62 h 126"/>
                <a:gd name="T18" fmla="*/ 56 w 89"/>
                <a:gd name="T19" fmla="*/ 55 h 126"/>
                <a:gd name="T20" fmla="*/ 52 w 89"/>
                <a:gd name="T21" fmla="*/ 48 h 126"/>
                <a:gd name="T22" fmla="*/ 47 w 89"/>
                <a:gd name="T23" fmla="*/ 42 h 126"/>
                <a:gd name="T24" fmla="*/ 38 w 89"/>
                <a:gd name="T25" fmla="*/ 30 h 126"/>
                <a:gd name="T26" fmla="*/ 29 w 89"/>
                <a:gd name="T27" fmla="*/ 20 h 126"/>
                <a:gd name="T28" fmla="*/ 24 w 89"/>
                <a:gd name="T29" fmla="*/ 16 h 126"/>
                <a:gd name="T30" fmla="*/ 20 w 89"/>
                <a:gd name="T31" fmla="*/ 12 h 126"/>
                <a:gd name="T32" fmla="*/ 16 w 89"/>
                <a:gd name="T33" fmla="*/ 9 h 126"/>
                <a:gd name="T34" fmla="*/ 12 w 89"/>
                <a:gd name="T35" fmla="*/ 7 h 126"/>
                <a:gd name="T36" fmla="*/ 5 w 89"/>
                <a:gd name="T37" fmla="*/ 3 h 126"/>
                <a:gd name="T38" fmla="*/ 0 w 89"/>
                <a:gd name="T39" fmla="*/ 0 h 126"/>
                <a:gd name="T40" fmla="*/ 6 w 89"/>
                <a:gd name="T41" fmla="*/ 1 h 126"/>
                <a:gd name="T42" fmla="*/ 13 w 89"/>
                <a:gd name="T43" fmla="*/ 4 h 126"/>
                <a:gd name="T44" fmla="*/ 18 w 89"/>
                <a:gd name="T45" fmla="*/ 6 h 126"/>
                <a:gd name="T46" fmla="*/ 22 w 89"/>
                <a:gd name="T47" fmla="*/ 8 h 126"/>
                <a:gd name="T48" fmla="*/ 27 w 89"/>
                <a:gd name="T49" fmla="*/ 11 h 126"/>
                <a:gd name="T50" fmla="*/ 32 w 89"/>
                <a:gd name="T51" fmla="*/ 15 h 126"/>
                <a:gd name="T52" fmla="*/ 42 w 89"/>
                <a:gd name="T53" fmla="*/ 24 h 126"/>
                <a:gd name="T54" fmla="*/ 47 w 89"/>
                <a:gd name="T55" fmla="*/ 30 h 126"/>
                <a:gd name="T56" fmla="*/ 52 w 89"/>
                <a:gd name="T57" fmla="*/ 36 h 126"/>
                <a:gd name="T58" fmla="*/ 56 w 89"/>
                <a:gd name="T59" fmla="*/ 42 h 126"/>
                <a:gd name="T60" fmla="*/ 61 w 89"/>
                <a:gd name="T61" fmla="*/ 49 h 126"/>
                <a:gd name="T62" fmla="*/ 65 w 89"/>
                <a:gd name="T63" fmla="*/ 56 h 126"/>
                <a:gd name="T64" fmla="*/ 69 w 89"/>
                <a:gd name="T65" fmla="*/ 63 h 126"/>
                <a:gd name="T66" fmla="*/ 72 w 89"/>
                <a:gd name="T67" fmla="*/ 71 h 126"/>
                <a:gd name="T68" fmla="*/ 76 w 89"/>
                <a:gd name="T69" fmla="*/ 78 h 126"/>
                <a:gd name="T70" fmla="*/ 82 w 89"/>
                <a:gd name="T71" fmla="*/ 93 h 126"/>
                <a:gd name="T72" fmla="*/ 86 w 89"/>
                <a:gd name="T73" fmla="*/ 107 h 126"/>
                <a:gd name="T74" fmla="*/ 89 w 89"/>
                <a:gd name="T75" fmla="*/ 121 h 126"/>
                <a:gd name="T76" fmla="*/ 89 w 89"/>
                <a:gd name="T77" fmla="*/ 125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89" h="125">
                  <a:moveTo>
                    <a:pt x="89" y="125"/>
                  </a:moveTo>
                  <a:cubicBezTo>
                    <a:pt x="88" y="125"/>
                    <a:pt x="88" y="126"/>
                    <a:pt x="87" y="126"/>
                  </a:cubicBezTo>
                  <a:cubicBezTo>
                    <a:pt x="87" y="125"/>
                    <a:pt x="87" y="124"/>
                    <a:pt x="87" y="122"/>
                  </a:cubicBezTo>
                  <a:cubicBezTo>
                    <a:pt x="86" y="118"/>
                    <a:pt x="85" y="114"/>
                    <a:pt x="83" y="110"/>
                  </a:cubicBezTo>
                  <a:cubicBezTo>
                    <a:pt x="82" y="106"/>
                    <a:pt x="80" y="102"/>
                    <a:pt x="78" y="97"/>
                  </a:cubicBezTo>
                  <a:cubicBezTo>
                    <a:pt x="76" y="93"/>
                    <a:pt x="74" y="88"/>
                    <a:pt x="72" y="84"/>
                  </a:cubicBezTo>
                  <a:cubicBezTo>
                    <a:pt x="70" y="81"/>
                    <a:pt x="69" y="79"/>
                    <a:pt x="68" y="76"/>
                  </a:cubicBezTo>
                  <a:cubicBezTo>
                    <a:pt x="67" y="74"/>
                    <a:pt x="65" y="72"/>
                    <a:pt x="64" y="69"/>
                  </a:cubicBezTo>
                  <a:cubicBezTo>
                    <a:pt x="63" y="67"/>
                    <a:pt x="62" y="64"/>
                    <a:pt x="60" y="62"/>
                  </a:cubicBezTo>
                  <a:cubicBezTo>
                    <a:pt x="59" y="60"/>
                    <a:pt x="57" y="57"/>
                    <a:pt x="56" y="55"/>
                  </a:cubicBezTo>
                  <a:cubicBezTo>
                    <a:pt x="55" y="53"/>
                    <a:pt x="53" y="51"/>
                    <a:pt x="52" y="48"/>
                  </a:cubicBezTo>
                  <a:cubicBezTo>
                    <a:pt x="50" y="46"/>
                    <a:pt x="49" y="44"/>
                    <a:pt x="47" y="42"/>
                  </a:cubicBezTo>
                  <a:cubicBezTo>
                    <a:pt x="44" y="38"/>
                    <a:pt x="41" y="34"/>
                    <a:pt x="38" y="30"/>
                  </a:cubicBezTo>
                  <a:cubicBezTo>
                    <a:pt x="35" y="27"/>
                    <a:pt x="32" y="23"/>
                    <a:pt x="29" y="20"/>
                  </a:cubicBezTo>
                  <a:cubicBezTo>
                    <a:pt x="27" y="19"/>
                    <a:pt x="26" y="17"/>
                    <a:pt x="24" y="16"/>
                  </a:cubicBezTo>
                  <a:cubicBezTo>
                    <a:pt x="23" y="15"/>
                    <a:pt x="21" y="14"/>
                    <a:pt x="20" y="12"/>
                  </a:cubicBezTo>
                  <a:cubicBezTo>
                    <a:pt x="19" y="11"/>
                    <a:pt x="17" y="10"/>
                    <a:pt x="16" y="9"/>
                  </a:cubicBezTo>
                  <a:cubicBezTo>
                    <a:pt x="15" y="8"/>
                    <a:pt x="13" y="7"/>
                    <a:pt x="12" y="7"/>
                  </a:cubicBezTo>
                  <a:cubicBezTo>
                    <a:pt x="9" y="5"/>
                    <a:pt x="7" y="4"/>
                    <a:pt x="5" y="3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2" y="0"/>
                    <a:pt x="6" y="1"/>
                  </a:cubicBezTo>
                  <a:cubicBezTo>
                    <a:pt x="8" y="2"/>
                    <a:pt x="11" y="3"/>
                    <a:pt x="13" y="4"/>
                  </a:cubicBezTo>
                  <a:cubicBezTo>
                    <a:pt x="15" y="5"/>
                    <a:pt x="16" y="5"/>
                    <a:pt x="18" y="6"/>
                  </a:cubicBezTo>
                  <a:cubicBezTo>
                    <a:pt x="19" y="7"/>
                    <a:pt x="21" y="7"/>
                    <a:pt x="22" y="8"/>
                  </a:cubicBezTo>
                  <a:cubicBezTo>
                    <a:pt x="24" y="9"/>
                    <a:pt x="25" y="10"/>
                    <a:pt x="27" y="11"/>
                  </a:cubicBezTo>
                  <a:cubicBezTo>
                    <a:pt x="29" y="13"/>
                    <a:pt x="30" y="14"/>
                    <a:pt x="32" y="15"/>
                  </a:cubicBezTo>
                  <a:cubicBezTo>
                    <a:pt x="35" y="18"/>
                    <a:pt x="39" y="21"/>
                    <a:pt x="42" y="24"/>
                  </a:cubicBezTo>
                  <a:cubicBezTo>
                    <a:pt x="44" y="26"/>
                    <a:pt x="45" y="28"/>
                    <a:pt x="47" y="30"/>
                  </a:cubicBezTo>
                  <a:cubicBezTo>
                    <a:pt x="48" y="32"/>
                    <a:pt x="50" y="34"/>
                    <a:pt x="52" y="36"/>
                  </a:cubicBezTo>
                  <a:cubicBezTo>
                    <a:pt x="53" y="38"/>
                    <a:pt x="55" y="40"/>
                    <a:pt x="56" y="42"/>
                  </a:cubicBezTo>
                  <a:cubicBezTo>
                    <a:pt x="58" y="44"/>
                    <a:pt x="59" y="47"/>
                    <a:pt x="61" y="49"/>
                  </a:cubicBezTo>
                  <a:cubicBezTo>
                    <a:pt x="62" y="51"/>
                    <a:pt x="63" y="54"/>
                    <a:pt x="65" y="56"/>
                  </a:cubicBezTo>
                  <a:cubicBezTo>
                    <a:pt x="66" y="59"/>
                    <a:pt x="67" y="61"/>
                    <a:pt x="69" y="63"/>
                  </a:cubicBezTo>
                  <a:cubicBezTo>
                    <a:pt x="70" y="66"/>
                    <a:pt x="71" y="68"/>
                    <a:pt x="72" y="71"/>
                  </a:cubicBezTo>
                  <a:cubicBezTo>
                    <a:pt x="73" y="73"/>
                    <a:pt x="75" y="76"/>
                    <a:pt x="76" y="78"/>
                  </a:cubicBezTo>
                  <a:cubicBezTo>
                    <a:pt x="78" y="83"/>
                    <a:pt x="80" y="88"/>
                    <a:pt x="82" y="93"/>
                  </a:cubicBezTo>
                  <a:cubicBezTo>
                    <a:pt x="83" y="98"/>
                    <a:pt x="85" y="102"/>
                    <a:pt x="86" y="107"/>
                  </a:cubicBezTo>
                  <a:cubicBezTo>
                    <a:pt x="87" y="112"/>
                    <a:pt x="88" y="116"/>
                    <a:pt x="89" y="121"/>
                  </a:cubicBezTo>
                  <a:cubicBezTo>
                    <a:pt x="89" y="122"/>
                    <a:pt x="89" y="124"/>
                    <a:pt x="89" y="125"/>
                  </a:cubicBezTo>
                </a:path>
              </a:pathLst>
            </a:custGeom>
            <a:solidFill>
              <a:srgbClr val="7EB4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1" name="Freeform 265"/>
            <p:cNvSpPr/>
            <p:nvPr/>
          </p:nvSpPr>
          <p:spPr bwMode="auto">
            <a:xfrm>
              <a:off x="3452813" y="1547813"/>
              <a:ext cx="279400" cy="177800"/>
            </a:xfrm>
            <a:custGeom>
              <a:avLst/>
              <a:gdLst>
                <a:gd name="T0" fmla="*/ 99 w 99"/>
                <a:gd name="T1" fmla="*/ 63 h 63"/>
                <a:gd name="T2" fmla="*/ 97 w 99"/>
                <a:gd name="T3" fmla="*/ 63 h 63"/>
                <a:gd name="T4" fmla="*/ 96 w 99"/>
                <a:gd name="T5" fmla="*/ 61 h 63"/>
                <a:gd name="T6" fmla="*/ 93 w 99"/>
                <a:gd name="T7" fmla="*/ 58 h 63"/>
                <a:gd name="T8" fmla="*/ 90 w 99"/>
                <a:gd name="T9" fmla="*/ 55 h 63"/>
                <a:gd name="T10" fmla="*/ 84 w 99"/>
                <a:gd name="T11" fmla="*/ 47 h 63"/>
                <a:gd name="T12" fmla="*/ 80 w 99"/>
                <a:gd name="T13" fmla="*/ 43 h 63"/>
                <a:gd name="T14" fmla="*/ 76 w 99"/>
                <a:gd name="T15" fmla="*/ 40 h 63"/>
                <a:gd name="T16" fmla="*/ 67 w 99"/>
                <a:gd name="T17" fmla="*/ 32 h 63"/>
                <a:gd name="T18" fmla="*/ 58 w 99"/>
                <a:gd name="T19" fmla="*/ 25 h 63"/>
                <a:gd name="T20" fmla="*/ 48 w 99"/>
                <a:gd name="T21" fmla="*/ 19 h 63"/>
                <a:gd name="T22" fmla="*/ 38 w 99"/>
                <a:gd name="T23" fmla="*/ 14 h 63"/>
                <a:gd name="T24" fmla="*/ 33 w 99"/>
                <a:gd name="T25" fmla="*/ 11 h 63"/>
                <a:gd name="T26" fmla="*/ 28 w 99"/>
                <a:gd name="T27" fmla="*/ 9 h 63"/>
                <a:gd name="T28" fmla="*/ 19 w 99"/>
                <a:gd name="T29" fmla="*/ 6 h 63"/>
                <a:gd name="T30" fmla="*/ 15 w 99"/>
                <a:gd name="T31" fmla="*/ 5 h 63"/>
                <a:gd name="T32" fmla="*/ 12 w 99"/>
                <a:gd name="T33" fmla="*/ 4 h 63"/>
                <a:gd name="T34" fmla="*/ 5 w 99"/>
                <a:gd name="T35" fmla="*/ 2 h 63"/>
                <a:gd name="T36" fmla="*/ 0 w 99"/>
                <a:gd name="T37" fmla="*/ 1 h 63"/>
                <a:gd name="T38" fmla="*/ 6 w 99"/>
                <a:gd name="T39" fmla="*/ 0 h 63"/>
                <a:gd name="T40" fmla="*/ 13 w 99"/>
                <a:gd name="T41" fmla="*/ 1 h 63"/>
                <a:gd name="T42" fmla="*/ 17 w 99"/>
                <a:gd name="T43" fmla="*/ 1 h 63"/>
                <a:gd name="T44" fmla="*/ 21 w 99"/>
                <a:gd name="T45" fmla="*/ 2 h 63"/>
                <a:gd name="T46" fmla="*/ 26 w 99"/>
                <a:gd name="T47" fmla="*/ 3 h 63"/>
                <a:gd name="T48" fmla="*/ 31 w 99"/>
                <a:gd name="T49" fmla="*/ 4 h 63"/>
                <a:gd name="T50" fmla="*/ 41 w 99"/>
                <a:gd name="T51" fmla="*/ 7 h 63"/>
                <a:gd name="T52" fmla="*/ 51 w 99"/>
                <a:gd name="T53" fmla="*/ 12 h 63"/>
                <a:gd name="T54" fmla="*/ 61 w 99"/>
                <a:gd name="T55" fmla="*/ 18 h 63"/>
                <a:gd name="T56" fmla="*/ 71 w 99"/>
                <a:gd name="T57" fmla="*/ 26 h 63"/>
                <a:gd name="T58" fmla="*/ 79 w 99"/>
                <a:gd name="T59" fmla="*/ 34 h 63"/>
                <a:gd name="T60" fmla="*/ 83 w 99"/>
                <a:gd name="T61" fmla="*/ 38 h 63"/>
                <a:gd name="T62" fmla="*/ 87 w 99"/>
                <a:gd name="T63" fmla="*/ 42 h 63"/>
                <a:gd name="T64" fmla="*/ 90 w 99"/>
                <a:gd name="T65" fmla="*/ 47 h 63"/>
                <a:gd name="T66" fmla="*/ 93 w 99"/>
                <a:gd name="T67" fmla="*/ 51 h 63"/>
                <a:gd name="T68" fmla="*/ 95 w 99"/>
                <a:gd name="T69" fmla="*/ 55 h 63"/>
                <a:gd name="T70" fmla="*/ 97 w 99"/>
                <a:gd name="T71" fmla="*/ 59 h 63"/>
                <a:gd name="T72" fmla="*/ 99 w 99"/>
                <a:gd name="T73" fmla="*/ 6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9" h="62">
                  <a:moveTo>
                    <a:pt x="99" y="63"/>
                  </a:moveTo>
                  <a:cubicBezTo>
                    <a:pt x="99" y="63"/>
                    <a:pt x="98" y="63"/>
                    <a:pt x="97" y="63"/>
                  </a:cubicBezTo>
                  <a:cubicBezTo>
                    <a:pt x="97" y="63"/>
                    <a:pt x="96" y="62"/>
                    <a:pt x="96" y="61"/>
                  </a:cubicBezTo>
                  <a:cubicBezTo>
                    <a:pt x="95" y="60"/>
                    <a:pt x="94" y="59"/>
                    <a:pt x="93" y="58"/>
                  </a:cubicBezTo>
                  <a:cubicBezTo>
                    <a:pt x="92" y="57"/>
                    <a:pt x="91" y="56"/>
                    <a:pt x="90" y="55"/>
                  </a:cubicBezTo>
                  <a:cubicBezTo>
                    <a:pt x="88" y="52"/>
                    <a:pt x="86" y="50"/>
                    <a:pt x="84" y="47"/>
                  </a:cubicBezTo>
                  <a:cubicBezTo>
                    <a:pt x="82" y="46"/>
                    <a:pt x="81" y="45"/>
                    <a:pt x="80" y="43"/>
                  </a:cubicBezTo>
                  <a:cubicBezTo>
                    <a:pt x="79" y="42"/>
                    <a:pt x="77" y="41"/>
                    <a:pt x="76" y="40"/>
                  </a:cubicBezTo>
                  <a:cubicBezTo>
                    <a:pt x="73" y="37"/>
                    <a:pt x="70" y="34"/>
                    <a:pt x="67" y="32"/>
                  </a:cubicBezTo>
                  <a:cubicBezTo>
                    <a:pt x="64" y="30"/>
                    <a:pt x="61" y="27"/>
                    <a:pt x="58" y="25"/>
                  </a:cubicBezTo>
                  <a:cubicBezTo>
                    <a:pt x="54" y="23"/>
                    <a:pt x="51" y="21"/>
                    <a:pt x="48" y="19"/>
                  </a:cubicBezTo>
                  <a:cubicBezTo>
                    <a:pt x="44" y="17"/>
                    <a:pt x="41" y="15"/>
                    <a:pt x="38" y="14"/>
                  </a:cubicBezTo>
                  <a:cubicBezTo>
                    <a:pt x="36" y="13"/>
                    <a:pt x="35" y="12"/>
                    <a:pt x="33" y="11"/>
                  </a:cubicBezTo>
                  <a:cubicBezTo>
                    <a:pt x="31" y="11"/>
                    <a:pt x="30" y="10"/>
                    <a:pt x="28" y="9"/>
                  </a:cubicBezTo>
                  <a:cubicBezTo>
                    <a:pt x="25" y="8"/>
                    <a:pt x="22" y="7"/>
                    <a:pt x="19" y="6"/>
                  </a:cubicBezTo>
                  <a:cubicBezTo>
                    <a:pt x="18" y="6"/>
                    <a:pt x="17" y="5"/>
                    <a:pt x="15" y="5"/>
                  </a:cubicBezTo>
                  <a:cubicBezTo>
                    <a:pt x="14" y="4"/>
                    <a:pt x="13" y="4"/>
                    <a:pt x="12" y="4"/>
                  </a:cubicBezTo>
                  <a:cubicBezTo>
                    <a:pt x="9" y="3"/>
                    <a:pt x="7" y="2"/>
                    <a:pt x="5" y="2"/>
                  </a:cubicBezTo>
                  <a:cubicBezTo>
                    <a:pt x="2" y="1"/>
                    <a:pt x="0" y="1"/>
                    <a:pt x="0" y="1"/>
                  </a:cubicBezTo>
                  <a:cubicBezTo>
                    <a:pt x="0" y="1"/>
                    <a:pt x="3" y="0"/>
                    <a:pt x="6" y="0"/>
                  </a:cubicBezTo>
                  <a:cubicBezTo>
                    <a:pt x="8" y="0"/>
                    <a:pt x="10" y="1"/>
                    <a:pt x="13" y="1"/>
                  </a:cubicBezTo>
                  <a:cubicBezTo>
                    <a:pt x="14" y="1"/>
                    <a:pt x="15" y="1"/>
                    <a:pt x="17" y="1"/>
                  </a:cubicBezTo>
                  <a:cubicBezTo>
                    <a:pt x="18" y="1"/>
                    <a:pt x="20" y="2"/>
                    <a:pt x="21" y="2"/>
                  </a:cubicBezTo>
                  <a:cubicBezTo>
                    <a:pt x="23" y="2"/>
                    <a:pt x="24" y="2"/>
                    <a:pt x="26" y="3"/>
                  </a:cubicBezTo>
                  <a:cubicBezTo>
                    <a:pt x="27" y="3"/>
                    <a:pt x="29" y="4"/>
                    <a:pt x="31" y="4"/>
                  </a:cubicBezTo>
                  <a:cubicBezTo>
                    <a:pt x="34" y="5"/>
                    <a:pt x="37" y="6"/>
                    <a:pt x="41" y="7"/>
                  </a:cubicBezTo>
                  <a:cubicBezTo>
                    <a:pt x="44" y="9"/>
                    <a:pt x="48" y="10"/>
                    <a:pt x="51" y="12"/>
                  </a:cubicBezTo>
                  <a:cubicBezTo>
                    <a:pt x="55" y="14"/>
                    <a:pt x="58" y="16"/>
                    <a:pt x="61" y="18"/>
                  </a:cubicBezTo>
                  <a:cubicBezTo>
                    <a:pt x="65" y="21"/>
                    <a:pt x="68" y="23"/>
                    <a:pt x="71" y="26"/>
                  </a:cubicBezTo>
                  <a:cubicBezTo>
                    <a:pt x="74" y="28"/>
                    <a:pt x="77" y="31"/>
                    <a:pt x="79" y="34"/>
                  </a:cubicBezTo>
                  <a:cubicBezTo>
                    <a:pt x="81" y="35"/>
                    <a:pt x="82" y="37"/>
                    <a:pt x="83" y="38"/>
                  </a:cubicBezTo>
                  <a:cubicBezTo>
                    <a:pt x="84" y="39"/>
                    <a:pt x="86" y="41"/>
                    <a:pt x="87" y="42"/>
                  </a:cubicBezTo>
                  <a:cubicBezTo>
                    <a:pt x="88" y="44"/>
                    <a:pt x="89" y="45"/>
                    <a:pt x="90" y="47"/>
                  </a:cubicBezTo>
                  <a:cubicBezTo>
                    <a:pt x="91" y="48"/>
                    <a:pt x="92" y="50"/>
                    <a:pt x="93" y="51"/>
                  </a:cubicBezTo>
                  <a:cubicBezTo>
                    <a:pt x="94" y="52"/>
                    <a:pt x="94" y="54"/>
                    <a:pt x="95" y="55"/>
                  </a:cubicBezTo>
                  <a:cubicBezTo>
                    <a:pt x="96" y="56"/>
                    <a:pt x="97" y="58"/>
                    <a:pt x="97" y="59"/>
                  </a:cubicBezTo>
                  <a:cubicBezTo>
                    <a:pt x="98" y="60"/>
                    <a:pt x="99" y="61"/>
                    <a:pt x="99" y="63"/>
                  </a:cubicBezTo>
                </a:path>
              </a:pathLst>
            </a:custGeom>
            <a:solidFill>
              <a:srgbClr val="7EB4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2" name="Freeform 266"/>
            <p:cNvSpPr/>
            <p:nvPr/>
          </p:nvSpPr>
          <p:spPr bwMode="auto">
            <a:xfrm>
              <a:off x="3838575" y="962025"/>
              <a:ext cx="50800" cy="57150"/>
            </a:xfrm>
            <a:custGeom>
              <a:avLst/>
              <a:gdLst>
                <a:gd name="T0" fmla="*/ 4 w 18"/>
                <a:gd name="T1" fmla="*/ 17 h 20"/>
                <a:gd name="T2" fmla="*/ 14 w 18"/>
                <a:gd name="T3" fmla="*/ 9 h 20"/>
                <a:gd name="T4" fmla="*/ 15 w 18"/>
                <a:gd name="T5" fmla="*/ 2 h 20"/>
                <a:gd name="T6" fmla="*/ 3 w 18"/>
                <a:gd name="T7" fmla="*/ 12 h 20"/>
                <a:gd name="T8" fmla="*/ 4 w 18"/>
                <a:gd name="T9" fmla="*/ 17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20">
                  <a:moveTo>
                    <a:pt x="4" y="17"/>
                  </a:moveTo>
                  <a:cubicBezTo>
                    <a:pt x="8" y="14"/>
                    <a:pt x="11" y="11"/>
                    <a:pt x="14" y="9"/>
                  </a:cubicBezTo>
                  <a:cubicBezTo>
                    <a:pt x="18" y="7"/>
                    <a:pt x="18" y="0"/>
                    <a:pt x="15" y="2"/>
                  </a:cubicBezTo>
                  <a:cubicBezTo>
                    <a:pt x="11" y="5"/>
                    <a:pt x="7" y="8"/>
                    <a:pt x="3" y="12"/>
                  </a:cubicBezTo>
                  <a:cubicBezTo>
                    <a:pt x="0" y="15"/>
                    <a:pt x="1" y="20"/>
                    <a:pt x="4" y="17"/>
                  </a:cubicBezTo>
                </a:path>
              </a:pathLst>
            </a:custGeom>
            <a:solidFill>
              <a:srgbClr val="4D4D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3" name="Freeform 267"/>
            <p:cNvSpPr/>
            <p:nvPr/>
          </p:nvSpPr>
          <p:spPr bwMode="auto">
            <a:xfrm>
              <a:off x="3894138" y="1019175"/>
              <a:ext cx="23813" cy="28575"/>
            </a:xfrm>
            <a:custGeom>
              <a:avLst/>
              <a:gdLst>
                <a:gd name="T0" fmla="*/ 8 w 8"/>
                <a:gd name="T1" fmla="*/ 3 h 10"/>
                <a:gd name="T2" fmla="*/ 6 w 8"/>
                <a:gd name="T3" fmla="*/ 1 h 10"/>
                <a:gd name="T4" fmla="*/ 3 w 8"/>
                <a:gd name="T5" fmla="*/ 3 h 10"/>
                <a:gd name="T6" fmla="*/ 0 w 8"/>
                <a:gd name="T7" fmla="*/ 7 h 10"/>
                <a:gd name="T8" fmla="*/ 3 w 8"/>
                <a:gd name="T9" fmla="*/ 9 h 10"/>
                <a:gd name="T10" fmla="*/ 6 w 8"/>
                <a:gd name="T11" fmla="*/ 7 h 10"/>
                <a:gd name="T12" fmla="*/ 8 w 8"/>
                <a:gd name="T13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10">
                  <a:moveTo>
                    <a:pt x="8" y="3"/>
                  </a:moveTo>
                  <a:cubicBezTo>
                    <a:pt x="8" y="1"/>
                    <a:pt x="7" y="0"/>
                    <a:pt x="6" y="1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2" y="3"/>
                    <a:pt x="0" y="6"/>
                    <a:pt x="0" y="7"/>
                  </a:cubicBezTo>
                  <a:cubicBezTo>
                    <a:pt x="0" y="9"/>
                    <a:pt x="1" y="10"/>
                    <a:pt x="3" y="9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8" y="4"/>
                    <a:pt x="8" y="3"/>
                  </a:cubicBezTo>
                </a:path>
              </a:pathLst>
            </a:custGeom>
            <a:solidFill>
              <a:srgbClr val="4D4D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4" name="Freeform 268"/>
            <p:cNvSpPr/>
            <p:nvPr/>
          </p:nvSpPr>
          <p:spPr bwMode="auto">
            <a:xfrm>
              <a:off x="3765550" y="1081088"/>
              <a:ext cx="36513" cy="58738"/>
            </a:xfrm>
            <a:custGeom>
              <a:avLst/>
              <a:gdLst>
                <a:gd name="T0" fmla="*/ 5 w 13"/>
                <a:gd name="T1" fmla="*/ 17 h 21"/>
                <a:gd name="T2" fmla="*/ 10 w 13"/>
                <a:gd name="T3" fmla="*/ 8 h 21"/>
                <a:gd name="T4" fmla="*/ 8 w 13"/>
                <a:gd name="T5" fmla="*/ 4 h 21"/>
                <a:gd name="T6" fmla="*/ 1 w 13"/>
                <a:gd name="T7" fmla="*/ 17 h 21"/>
                <a:gd name="T8" fmla="*/ 1 w 13"/>
                <a:gd name="T9" fmla="*/ 20 h 21"/>
                <a:gd name="T10" fmla="*/ 5 w 13"/>
                <a:gd name="T11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21">
                  <a:moveTo>
                    <a:pt x="5" y="17"/>
                  </a:moveTo>
                  <a:cubicBezTo>
                    <a:pt x="6" y="14"/>
                    <a:pt x="8" y="11"/>
                    <a:pt x="10" y="8"/>
                  </a:cubicBezTo>
                  <a:cubicBezTo>
                    <a:pt x="13" y="4"/>
                    <a:pt x="11" y="0"/>
                    <a:pt x="8" y="4"/>
                  </a:cubicBezTo>
                  <a:cubicBezTo>
                    <a:pt x="5" y="8"/>
                    <a:pt x="3" y="12"/>
                    <a:pt x="1" y="17"/>
                  </a:cubicBezTo>
                  <a:cubicBezTo>
                    <a:pt x="0" y="18"/>
                    <a:pt x="0" y="20"/>
                    <a:pt x="1" y="20"/>
                  </a:cubicBezTo>
                  <a:cubicBezTo>
                    <a:pt x="3" y="21"/>
                    <a:pt x="4" y="19"/>
                    <a:pt x="5" y="17"/>
                  </a:cubicBezTo>
                </a:path>
              </a:pathLst>
            </a:custGeom>
            <a:solidFill>
              <a:srgbClr val="4D4D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5" name="Freeform 269"/>
            <p:cNvSpPr/>
            <p:nvPr/>
          </p:nvSpPr>
          <p:spPr bwMode="auto">
            <a:xfrm>
              <a:off x="3794125" y="1358900"/>
              <a:ext cx="33338" cy="57150"/>
            </a:xfrm>
            <a:custGeom>
              <a:avLst/>
              <a:gdLst>
                <a:gd name="T0" fmla="*/ 12 w 12"/>
                <a:gd name="T1" fmla="*/ 7 h 20"/>
                <a:gd name="T2" fmla="*/ 12 w 12"/>
                <a:gd name="T3" fmla="*/ 6 h 20"/>
                <a:gd name="T4" fmla="*/ 6 w 12"/>
                <a:gd name="T5" fmla="*/ 2 h 20"/>
                <a:gd name="T6" fmla="*/ 0 w 12"/>
                <a:gd name="T7" fmla="*/ 14 h 20"/>
                <a:gd name="T8" fmla="*/ 0 w 12"/>
                <a:gd name="T9" fmla="*/ 14 h 20"/>
                <a:gd name="T10" fmla="*/ 5 w 12"/>
                <a:gd name="T11" fmla="*/ 18 h 20"/>
                <a:gd name="T12" fmla="*/ 12 w 12"/>
                <a:gd name="T13" fmla="*/ 7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20">
                  <a:moveTo>
                    <a:pt x="12" y="7"/>
                  </a:moveTo>
                  <a:cubicBezTo>
                    <a:pt x="12" y="6"/>
                    <a:pt x="12" y="6"/>
                    <a:pt x="12" y="6"/>
                  </a:cubicBezTo>
                  <a:cubicBezTo>
                    <a:pt x="12" y="2"/>
                    <a:pt x="9" y="0"/>
                    <a:pt x="6" y="2"/>
                  </a:cubicBezTo>
                  <a:cubicBezTo>
                    <a:pt x="3" y="4"/>
                    <a:pt x="0" y="9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8"/>
                    <a:pt x="2" y="20"/>
                    <a:pt x="5" y="18"/>
                  </a:cubicBezTo>
                  <a:cubicBezTo>
                    <a:pt x="8" y="16"/>
                    <a:pt x="11" y="11"/>
                    <a:pt x="12" y="7"/>
                  </a:cubicBezTo>
                </a:path>
              </a:pathLst>
            </a:custGeom>
            <a:solidFill>
              <a:srgbClr val="4D4D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6" name="Freeform 270"/>
            <p:cNvSpPr/>
            <p:nvPr/>
          </p:nvSpPr>
          <p:spPr bwMode="auto">
            <a:xfrm>
              <a:off x="3670300" y="1419225"/>
              <a:ext cx="19050" cy="33338"/>
            </a:xfrm>
            <a:custGeom>
              <a:avLst/>
              <a:gdLst>
                <a:gd name="T0" fmla="*/ 7 w 7"/>
                <a:gd name="T1" fmla="*/ 4 h 12"/>
                <a:gd name="T2" fmla="*/ 7 w 7"/>
                <a:gd name="T3" fmla="*/ 4 h 12"/>
                <a:gd name="T4" fmla="*/ 4 w 7"/>
                <a:gd name="T5" fmla="*/ 1 h 12"/>
                <a:gd name="T6" fmla="*/ 0 w 7"/>
                <a:gd name="T7" fmla="*/ 8 h 12"/>
                <a:gd name="T8" fmla="*/ 0 w 7"/>
                <a:gd name="T9" fmla="*/ 9 h 12"/>
                <a:gd name="T10" fmla="*/ 3 w 7"/>
                <a:gd name="T11" fmla="*/ 11 h 12"/>
                <a:gd name="T12" fmla="*/ 7 w 7"/>
                <a:gd name="T13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12">
                  <a:moveTo>
                    <a:pt x="7" y="4"/>
                  </a:moveTo>
                  <a:cubicBezTo>
                    <a:pt x="7" y="4"/>
                    <a:pt x="7" y="4"/>
                    <a:pt x="7" y="4"/>
                  </a:cubicBezTo>
                  <a:cubicBezTo>
                    <a:pt x="7" y="1"/>
                    <a:pt x="6" y="0"/>
                    <a:pt x="4" y="1"/>
                  </a:cubicBezTo>
                  <a:cubicBezTo>
                    <a:pt x="2" y="3"/>
                    <a:pt x="1" y="5"/>
                    <a:pt x="0" y="8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11"/>
                    <a:pt x="2" y="12"/>
                    <a:pt x="3" y="11"/>
                  </a:cubicBezTo>
                  <a:cubicBezTo>
                    <a:pt x="5" y="10"/>
                    <a:pt x="7" y="7"/>
                    <a:pt x="7" y="4"/>
                  </a:cubicBezTo>
                </a:path>
              </a:pathLst>
            </a:custGeom>
            <a:solidFill>
              <a:srgbClr val="4D4D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7" name="Freeform 271"/>
            <p:cNvSpPr/>
            <p:nvPr/>
          </p:nvSpPr>
          <p:spPr bwMode="auto">
            <a:xfrm>
              <a:off x="3452813" y="1404938"/>
              <a:ext cx="46038" cy="65088"/>
            </a:xfrm>
            <a:custGeom>
              <a:avLst/>
              <a:gdLst>
                <a:gd name="T0" fmla="*/ 13 w 16"/>
                <a:gd name="T1" fmla="*/ 15 h 23"/>
                <a:gd name="T2" fmla="*/ 16 w 16"/>
                <a:gd name="T3" fmla="*/ 7 h 23"/>
                <a:gd name="T4" fmla="*/ 16 w 16"/>
                <a:gd name="T5" fmla="*/ 6 h 23"/>
                <a:gd name="T6" fmla="*/ 14 w 16"/>
                <a:gd name="T7" fmla="*/ 1 h 23"/>
                <a:gd name="T8" fmla="*/ 9 w 16"/>
                <a:gd name="T9" fmla="*/ 1 h 23"/>
                <a:gd name="T10" fmla="*/ 3 w 16"/>
                <a:gd name="T11" fmla="*/ 7 h 23"/>
                <a:gd name="T12" fmla="*/ 0 w 16"/>
                <a:gd name="T13" fmla="*/ 16 h 23"/>
                <a:gd name="T14" fmla="*/ 0 w 16"/>
                <a:gd name="T15" fmla="*/ 16 h 23"/>
                <a:gd name="T16" fmla="*/ 2 w 16"/>
                <a:gd name="T17" fmla="*/ 22 h 23"/>
                <a:gd name="T18" fmla="*/ 7 w 16"/>
                <a:gd name="T19" fmla="*/ 22 h 23"/>
                <a:gd name="T20" fmla="*/ 13 w 16"/>
                <a:gd name="T21" fmla="*/ 15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" h="23">
                  <a:moveTo>
                    <a:pt x="13" y="15"/>
                  </a:moveTo>
                  <a:cubicBezTo>
                    <a:pt x="14" y="13"/>
                    <a:pt x="15" y="10"/>
                    <a:pt x="16" y="7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6" y="4"/>
                    <a:pt x="15" y="2"/>
                    <a:pt x="14" y="1"/>
                  </a:cubicBezTo>
                  <a:cubicBezTo>
                    <a:pt x="13" y="0"/>
                    <a:pt x="11" y="0"/>
                    <a:pt x="9" y="1"/>
                  </a:cubicBezTo>
                  <a:cubicBezTo>
                    <a:pt x="7" y="2"/>
                    <a:pt x="5" y="4"/>
                    <a:pt x="3" y="7"/>
                  </a:cubicBezTo>
                  <a:cubicBezTo>
                    <a:pt x="2" y="10"/>
                    <a:pt x="1" y="13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9"/>
                    <a:pt x="1" y="21"/>
                    <a:pt x="2" y="22"/>
                  </a:cubicBezTo>
                  <a:cubicBezTo>
                    <a:pt x="3" y="23"/>
                    <a:pt x="5" y="23"/>
                    <a:pt x="7" y="22"/>
                  </a:cubicBezTo>
                  <a:cubicBezTo>
                    <a:pt x="9" y="20"/>
                    <a:pt x="11" y="18"/>
                    <a:pt x="13" y="15"/>
                  </a:cubicBezTo>
                </a:path>
              </a:pathLst>
            </a:custGeom>
            <a:solidFill>
              <a:srgbClr val="4D4D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8" name="Freeform 272"/>
            <p:cNvSpPr/>
            <p:nvPr/>
          </p:nvSpPr>
          <p:spPr bwMode="auto">
            <a:xfrm>
              <a:off x="3538538" y="1190625"/>
              <a:ext cx="69850" cy="119063"/>
            </a:xfrm>
            <a:custGeom>
              <a:avLst/>
              <a:gdLst>
                <a:gd name="T0" fmla="*/ 13 w 25"/>
                <a:gd name="T1" fmla="*/ 33 h 42"/>
                <a:gd name="T2" fmla="*/ 22 w 25"/>
                <a:gd name="T3" fmla="*/ 14 h 42"/>
                <a:gd name="T4" fmla="*/ 23 w 25"/>
                <a:gd name="T5" fmla="*/ 1 h 42"/>
                <a:gd name="T6" fmla="*/ 13 w 25"/>
                <a:gd name="T7" fmla="*/ 7 h 42"/>
                <a:gd name="T8" fmla="*/ 2 w 25"/>
                <a:gd name="T9" fmla="*/ 31 h 42"/>
                <a:gd name="T10" fmla="*/ 3 w 25"/>
                <a:gd name="T11" fmla="*/ 42 h 42"/>
                <a:gd name="T12" fmla="*/ 13 w 25"/>
                <a:gd name="T13" fmla="*/ 33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" h="42">
                  <a:moveTo>
                    <a:pt x="13" y="33"/>
                  </a:moveTo>
                  <a:cubicBezTo>
                    <a:pt x="15" y="26"/>
                    <a:pt x="18" y="20"/>
                    <a:pt x="22" y="14"/>
                  </a:cubicBezTo>
                  <a:cubicBezTo>
                    <a:pt x="25" y="9"/>
                    <a:pt x="25" y="3"/>
                    <a:pt x="23" y="1"/>
                  </a:cubicBezTo>
                  <a:cubicBezTo>
                    <a:pt x="20" y="0"/>
                    <a:pt x="16" y="2"/>
                    <a:pt x="13" y="7"/>
                  </a:cubicBezTo>
                  <a:cubicBezTo>
                    <a:pt x="8" y="15"/>
                    <a:pt x="4" y="23"/>
                    <a:pt x="2" y="31"/>
                  </a:cubicBezTo>
                  <a:cubicBezTo>
                    <a:pt x="0" y="36"/>
                    <a:pt x="0" y="41"/>
                    <a:pt x="3" y="42"/>
                  </a:cubicBezTo>
                  <a:cubicBezTo>
                    <a:pt x="6" y="42"/>
                    <a:pt x="11" y="38"/>
                    <a:pt x="13" y="33"/>
                  </a:cubicBezTo>
                </a:path>
              </a:pathLst>
            </a:custGeom>
            <a:solidFill>
              <a:srgbClr val="4D4D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9" name="Freeform 273"/>
            <p:cNvSpPr>
              <a:spLocks noEditPoints="1"/>
            </p:cNvSpPr>
            <p:nvPr/>
          </p:nvSpPr>
          <p:spPr bwMode="auto">
            <a:xfrm>
              <a:off x="3790950" y="517525"/>
              <a:ext cx="409575" cy="1101725"/>
            </a:xfrm>
            <a:custGeom>
              <a:avLst/>
              <a:gdLst>
                <a:gd name="T0" fmla="*/ 20 w 146"/>
                <a:gd name="T1" fmla="*/ 389 h 391"/>
                <a:gd name="T2" fmla="*/ 19 w 146"/>
                <a:gd name="T3" fmla="*/ 391 h 391"/>
                <a:gd name="T4" fmla="*/ 20 w 146"/>
                <a:gd name="T5" fmla="*/ 389 h 391"/>
                <a:gd name="T6" fmla="*/ 8 w 146"/>
                <a:gd name="T7" fmla="*/ 87 h 391"/>
                <a:gd name="T8" fmla="*/ 0 w 146"/>
                <a:gd name="T9" fmla="*/ 99 h 391"/>
                <a:gd name="T10" fmla="*/ 0 w 146"/>
                <a:gd name="T11" fmla="*/ 99 h 391"/>
                <a:gd name="T12" fmla="*/ 8 w 146"/>
                <a:gd name="T13" fmla="*/ 87 h 391"/>
                <a:gd name="T14" fmla="*/ 129 w 146"/>
                <a:gd name="T15" fmla="*/ 0 h 391"/>
                <a:gd name="T16" fmla="*/ 129 w 146"/>
                <a:gd name="T17" fmla="*/ 0 h 391"/>
                <a:gd name="T18" fmla="*/ 140 w 146"/>
                <a:gd name="T19" fmla="*/ 5 h 391"/>
                <a:gd name="T20" fmla="*/ 144 w 146"/>
                <a:gd name="T21" fmla="*/ 16 h 391"/>
                <a:gd name="T22" fmla="*/ 145 w 146"/>
                <a:gd name="T23" fmla="*/ 21 h 391"/>
                <a:gd name="T24" fmla="*/ 145 w 146"/>
                <a:gd name="T25" fmla="*/ 21 h 391"/>
                <a:gd name="T26" fmla="*/ 145 w 146"/>
                <a:gd name="T27" fmla="*/ 21 h 391"/>
                <a:gd name="T28" fmla="*/ 146 w 146"/>
                <a:gd name="T29" fmla="*/ 46 h 391"/>
                <a:gd name="T30" fmla="*/ 145 w 146"/>
                <a:gd name="T31" fmla="*/ 21 h 391"/>
                <a:gd name="T32" fmla="*/ 144 w 146"/>
                <a:gd name="T33" fmla="*/ 16 h 391"/>
                <a:gd name="T34" fmla="*/ 140 w 146"/>
                <a:gd name="T35" fmla="*/ 5 h 391"/>
                <a:gd name="T36" fmla="*/ 129 w 146"/>
                <a:gd name="T37" fmla="*/ 0 h 391"/>
                <a:gd name="T38" fmla="*/ 129 w 146"/>
                <a:gd name="T39" fmla="*/ 0 h 391"/>
                <a:gd name="T40" fmla="*/ 127 w 146"/>
                <a:gd name="T41" fmla="*/ 0 h 391"/>
                <a:gd name="T42" fmla="*/ 127 w 146"/>
                <a:gd name="T43" fmla="*/ 0 h 391"/>
                <a:gd name="T44" fmla="*/ 127 w 146"/>
                <a:gd name="T45" fmla="*/ 0 h 391"/>
                <a:gd name="T46" fmla="*/ 127 w 146"/>
                <a:gd name="T47" fmla="*/ 0 h 391"/>
                <a:gd name="T48" fmla="*/ 64 w 146"/>
                <a:gd name="T49" fmla="*/ 35 h 391"/>
                <a:gd name="T50" fmla="*/ 30 w 146"/>
                <a:gd name="T51" fmla="*/ 65 h 391"/>
                <a:gd name="T52" fmla="*/ 15 w 146"/>
                <a:gd name="T53" fmla="*/ 79 h 391"/>
                <a:gd name="T54" fmla="*/ 9 w 146"/>
                <a:gd name="T55" fmla="*/ 87 h 391"/>
                <a:gd name="T56" fmla="*/ 9 w 146"/>
                <a:gd name="T57" fmla="*/ 87 h 391"/>
                <a:gd name="T58" fmla="*/ 9 w 146"/>
                <a:gd name="T59" fmla="*/ 87 h 391"/>
                <a:gd name="T60" fmla="*/ 15 w 146"/>
                <a:gd name="T61" fmla="*/ 79 h 391"/>
                <a:gd name="T62" fmla="*/ 15 w 146"/>
                <a:gd name="T63" fmla="*/ 79 h 391"/>
                <a:gd name="T64" fmla="*/ 30 w 146"/>
                <a:gd name="T65" fmla="*/ 65 h 391"/>
                <a:gd name="T66" fmla="*/ 64 w 146"/>
                <a:gd name="T67" fmla="*/ 35 h 391"/>
                <a:gd name="T68" fmla="*/ 127 w 146"/>
                <a:gd name="T69" fmla="*/ 0 h 391"/>
                <a:gd name="T70" fmla="*/ 127 w 146"/>
                <a:gd name="T71" fmla="*/ 0 h 391"/>
                <a:gd name="T72" fmla="*/ 127 w 146"/>
                <a:gd name="T73" fmla="*/ 0 h 3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46" h="391">
                  <a:moveTo>
                    <a:pt x="20" y="389"/>
                  </a:moveTo>
                  <a:cubicBezTo>
                    <a:pt x="20" y="390"/>
                    <a:pt x="19" y="390"/>
                    <a:pt x="19" y="391"/>
                  </a:cubicBezTo>
                  <a:cubicBezTo>
                    <a:pt x="19" y="390"/>
                    <a:pt x="20" y="390"/>
                    <a:pt x="20" y="389"/>
                  </a:cubicBezTo>
                  <a:moveTo>
                    <a:pt x="8" y="87"/>
                  </a:moveTo>
                  <a:cubicBezTo>
                    <a:pt x="6" y="91"/>
                    <a:pt x="3" y="95"/>
                    <a:pt x="0" y="99"/>
                  </a:cubicBezTo>
                  <a:cubicBezTo>
                    <a:pt x="0" y="99"/>
                    <a:pt x="0" y="99"/>
                    <a:pt x="0" y="99"/>
                  </a:cubicBezTo>
                  <a:cubicBezTo>
                    <a:pt x="3" y="95"/>
                    <a:pt x="6" y="91"/>
                    <a:pt x="8" y="87"/>
                  </a:cubicBezTo>
                  <a:moveTo>
                    <a:pt x="129" y="0"/>
                  </a:moveTo>
                  <a:cubicBezTo>
                    <a:pt x="129" y="0"/>
                    <a:pt x="129" y="0"/>
                    <a:pt x="129" y="0"/>
                  </a:cubicBezTo>
                  <a:cubicBezTo>
                    <a:pt x="133" y="1"/>
                    <a:pt x="138" y="1"/>
                    <a:pt x="140" y="5"/>
                  </a:cubicBezTo>
                  <a:cubicBezTo>
                    <a:pt x="143" y="8"/>
                    <a:pt x="144" y="12"/>
                    <a:pt x="144" y="16"/>
                  </a:cubicBezTo>
                  <a:cubicBezTo>
                    <a:pt x="145" y="18"/>
                    <a:pt x="145" y="20"/>
                    <a:pt x="145" y="21"/>
                  </a:cubicBezTo>
                  <a:cubicBezTo>
                    <a:pt x="145" y="21"/>
                    <a:pt x="145" y="21"/>
                    <a:pt x="145" y="21"/>
                  </a:cubicBezTo>
                  <a:cubicBezTo>
                    <a:pt x="145" y="21"/>
                    <a:pt x="145" y="21"/>
                    <a:pt x="145" y="21"/>
                  </a:cubicBezTo>
                  <a:cubicBezTo>
                    <a:pt x="146" y="29"/>
                    <a:pt x="146" y="37"/>
                    <a:pt x="146" y="46"/>
                  </a:cubicBezTo>
                  <a:cubicBezTo>
                    <a:pt x="146" y="37"/>
                    <a:pt x="146" y="29"/>
                    <a:pt x="145" y="21"/>
                  </a:cubicBezTo>
                  <a:cubicBezTo>
                    <a:pt x="145" y="20"/>
                    <a:pt x="145" y="18"/>
                    <a:pt x="144" y="16"/>
                  </a:cubicBezTo>
                  <a:cubicBezTo>
                    <a:pt x="144" y="12"/>
                    <a:pt x="143" y="8"/>
                    <a:pt x="140" y="5"/>
                  </a:cubicBezTo>
                  <a:cubicBezTo>
                    <a:pt x="138" y="1"/>
                    <a:pt x="133" y="1"/>
                    <a:pt x="129" y="0"/>
                  </a:cubicBezTo>
                  <a:cubicBezTo>
                    <a:pt x="129" y="0"/>
                    <a:pt x="129" y="0"/>
                    <a:pt x="129" y="0"/>
                  </a:cubicBezTo>
                  <a:moveTo>
                    <a:pt x="127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7" y="0"/>
                    <a:pt x="127" y="0"/>
                    <a:pt x="127" y="0"/>
                  </a:cubicBezTo>
                  <a:moveTo>
                    <a:pt x="127" y="0"/>
                  </a:moveTo>
                  <a:cubicBezTo>
                    <a:pt x="107" y="0"/>
                    <a:pt x="87" y="15"/>
                    <a:pt x="64" y="35"/>
                  </a:cubicBezTo>
                  <a:cubicBezTo>
                    <a:pt x="53" y="45"/>
                    <a:pt x="41" y="55"/>
                    <a:pt x="30" y="65"/>
                  </a:cubicBezTo>
                  <a:cubicBezTo>
                    <a:pt x="25" y="70"/>
                    <a:pt x="20" y="74"/>
                    <a:pt x="15" y="79"/>
                  </a:cubicBezTo>
                  <a:cubicBezTo>
                    <a:pt x="13" y="82"/>
                    <a:pt x="11" y="84"/>
                    <a:pt x="9" y="87"/>
                  </a:cubicBezTo>
                  <a:cubicBezTo>
                    <a:pt x="9" y="87"/>
                    <a:pt x="9" y="87"/>
                    <a:pt x="9" y="87"/>
                  </a:cubicBezTo>
                  <a:cubicBezTo>
                    <a:pt x="9" y="87"/>
                    <a:pt x="9" y="87"/>
                    <a:pt x="9" y="87"/>
                  </a:cubicBezTo>
                  <a:cubicBezTo>
                    <a:pt x="11" y="84"/>
                    <a:pt x="13" y="82"/>
                    <a:pt x="15" y="79"/>
                  </a:cubicBezTo>
                  <a:cubicBezTo>
                    <a:pt x="15" y="79"/>
                    <a:pt x="15" y="79"/>
                    <a:pt x="15" y="79"/>
                  </a:cubicBezTo>
                  <a:cubicBezTo>
                    <a:pt x="20" y="74"/>
                    <a:pt x="25" y="70"/>
                    <a:pt x="30" y="65"/>
                  </a:cubicBezTo>
                  <a:cubicBezTo>
                    <a:pt x="41" y="55"/>
                    <a:pt x="53" y="45"/>
                    <a:pt x="64" y="35"/>
                  </a:cubicBezTo>
                  <a:cubicBezTo>
                    <a:pt x="87" y="15"/>
                    <a:pt x="107" y="0"/>
                    <a:pt x="127" y="0"/>
                  </a:cubicBezTo>
                  <a:cubicBezTo>
                    <a:pt x="127" y="0"/>
                    <a:pt x="127" y="0"/>
                    <a:pt x="127" y="0"/>
                  </a:cubicBezTo>
                  <a:cubicBezTo>
                    <a:pt x="127" y="0"/>
                    <a:pt x="127" y="0"/>
                    <a:pt x="127" y="0"/>
                  </a:cubicBezTo>
                </a:path>
              </a:pathLst>
            </a:custGeom>
            <a:solidFill>
              <a:srgbClr val="AEB0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0" name="Freeform 274"/>
            <p:cNvSpPr>
              <a:spLocks noEditPoints="1"/>
            </p:cNvSpPr>
            <p:nvPr/>
          </p:nvSpPr>
          <p:spPr bwMode="auto">
            <a:xfrm>
              <a:off x="3883025" y="568325"/>
              <a:ext cx="317500" cy="1014413"/>
            </a:xfrm>
            <a:custGeom>
              <a:avLst/>
              <a:gdLst>
                <a:gd name="T0" fmla="*/ 41 w 113"/>
                <a:gd name="T1" fmla="*/ 127 h 360"/>
                <a:gd name="T2" fmla="*/ 52 w 113"/>
                <a:gd name="T3" fmla="*/ 110 h 360"/>
                <a:gd name="T4" fmla="*/ 53 w 113"/>
                <a:gd name="T5" fmla="*/ 117 h 360"/>
                <a:gd name="T6" fmla="*/ 42 w 113"/>
                <a:gd name="T7" fmla="*/ 127 h 360"/>
                <a:gd name="T8" fmla="*/ 88 w 113"/>
                <a:gd name="T9" fmla="*/ 112 h 360"/>
                <a:gd name="T10" fmla="*/ 95 w 113"/>
                <a:gd name="T11" fmla="*/ 107 h 360"/>
                <a:gd name="T12" fmla="*/ 96 w 113"/>
                <a:gd name="T13" fmla="*/ 111 h 360"/>
                <a:gd name="T14" fmla="*/ 89 w 113"/>
                <a:gd name="T15" fmla="*/ 115 h 360"/>
                <a:gd name="T16" fmla="*/ 77 w 113"/>
                <a:gd name="T17" fmla="*/ 90 h 360"/>
                <a:gd name="T18" fmla="*/ 91 w 113"/>
                <a:gd name="T19" fmla="*/ 78 h 360"/>
                <a:gd name="T20" fmla="*/ 89 w 113"/>
                <a:gd name="T21" fmla="*/ 85 h 360"/>
                <a:gd name="T22" fmla="*/ 77 w 113"/>
                <a:gd name="T23" fmla="*/ 90 h 360"/>
                <a:gd name="T24" fmla="*/ 92 w 113"/>
                <a:gd name="T25" fmla="*/ 1 h 360"/>
                <a:gd name="T26" fmla="*/ 4 w 113"/>
                <a:gd name="T27" fmla="*/ 62 h 360"/>
                <a:gd name="T28" fmla="*/ 7 w 113"/>
                <a:gd name="T29" fmla="*/ 66 h 360"/>
                <a:gd name="T30" fmla="*/ 33 w 113"/>
                <a:gd name="T31" fmla="*/ 162 h 360"/>
                <a:gd name="T32" fmla="*/ 35 w 113"/>
                <a:gd name="T33" fmla="*/ 195 h 360"/>
                <a:gd name="T34" fmla="*/ 31 w 113"/>
                <a:gd name="T35" fmla="*/ 235 h 360"/>
                <a:gd name="T36" fmla="*/ 32 w 113"/>
                <a:gd name="T37" fmla="*/ 244 h 360"/>
                <a:gd name="T38" fmla="*/ 29 w 113"/>
                <a:gd name="T39" fmla="*/ 255 h 360"/>
                <a:gd name="T40" fmla="*/ 26 w 113"/>
                <a:gd name="T41" fmla="*/ 277 h 360"/>
                <a:gd name="T42" fmla="*/ 34 w 113"/>
                <a:gd name="T43" fmla="*/ 253 h 360"/>
                <a:gd name="T44" fmla="*/ 52 w 113"/>
                <a:gd name="T45" fmla="*/ 189 h 360"/>
                <a:gd name="T46" fmla="*/ 64 w 113"/>
                <a:gd name="T47" fmla="*/ 131 h 360"/>
                <a:gd name="T48" fmla="*/ 69 w 113"/>
                <a:gd name="T49" fmla="*/ 71 h 360"/>
                <a:gd name="T50" fmla="*/ 70 w 113"/>
                <a:gd name="T51" fmla="*/ 70 h 360"/>
                <a:gd name="T52" fmla="*/ 69 w 113"/>
                <a:gd name="T53" fmla="*/ 105 h 360"/>
                <a:gd name="T54" fmla="*/ 64 w 113"/>
                <a:gd name="T55" fmla="*/ 157 h 360"/>
                <a:gd name="T56" fmla="*/ 48 w 113"/>
                <a:gd name="T57" fmla="*/ 220 h 360"/>
                <a:gd name="T58" fmla="*/ 28 w 113"/>
                <a:gd name="T59" fmla="*/ 284 h 360"/>
                <a:gd name="T60" fmla="*/ 21 w 113"/>
                <a:gd name="T61" fmla="*/ 304 h 360"/>
                <a:gd name="T62" fmla="*/ 18 w 113"/>
                <a:gd name="T63" fmla="*/ 316 h 360"/>
                <a:gd name="T64" fmla="*/ 5 w 113"/>
                <a:gd name="T65" fmla="*/ 349 h 360"/>
                <a:gd name="T66" fmla="*/ 2 w 113"/>
                <a:gd name="T67" fmla="*/ 353 h 360"/>
                <a:gd name="T68" fmla="*/ 11 w 113"/>
                <a:gd name="T69" fmla="*/ 351 h 360"/>
                <a:gd name="T70" fmla="*/ 21 w 113"/>
                <a:gd name="T71" fmla="*/ 338 h 360"/>
                <a:gd name="T72" fmla="*/ 22 w 113"/>
                <a:gd name="T73" fmla="*/ 335 h 360"/>
                <a:gd name="T74" fmla="*/ 29 w 113"/>
                <a:gd name="T75" fmla="*/ 319 h 360"/>
                <a:gd name="T76" fmla="*/ 42 w 113"/>
                <a:gd name="T77" fmla="*/ 288 h 360"/>
                <a:gd name="T78" fmla="*/ 51 w 113"/>
                <a:gd name="T79" fmla="*/ 262 h 360"/>
                <a:gd name="T80" fmla="*/ 61 w 113"/>
                <a:gd name="T81" fmla="*/ 234 h 360"/>
                <a:gd name="T82" fmla="*/ 74 w 113"/>
                <a:gd name="T83" fmla="*/ 193 h 360"/>
                <a:gd name="T84" fmla="*/ 85 w 113"/>
                <a:gd name="T85" fmla="*/ 155 h 360"/>
                <a:gd name="T86" fmla="*/ 97 w 113"/>
                <a:gd name="T87" fmla="*/ 114 h 360"/>
                <a:gd name="T88" fmla="*/ 101 w 113"/>
                <a:gd name="T89" fmla="*/ 91 h 360"/>
                <a:gd name="T90" fmla="*/ 101 w 113"/>
                <a:gd name="T91" fmla="*/ 91 h 360"/>
                <a:gd name="T92" fmla="*/ 99 w 113"/>
                <a:gd name="T93" fmla="*/ 114 h 360"/>
                <a:gd name="T94" fmla="*/ 89 w 113"/>
                <a:gd name="T95" fmla="*/ 155 h 360"/>
                <a:gd name="T96" fmla="*/ 75 w 113"/>
                <a:gd name="T97" fmla="*/ 206 h 360"/>
                <a:gd name="T98" fmla="*/ 66 w 113"/>
                <a:gd name="T99" fmla="*/ 234 h 360"/>
                <a:gd name="T100" fmla="*/ 56 w 113"/>
                <a:gd name="T101" fmla="*/ 262 h 360"/>
                <a:gd name="T102" fmla="*/ 35 w 113"/>
                <a:gd name="T103" fmla="*/ 314 h 360"/>
                <a:gd name="T104" fmla="*/ 21 w 113"/>
                <a:gd name="T105" fmla="*/ 338 h 360"/>
                <a:gd name="T106" fmla="*/ 31 w 113"/>
                <a:gd name="T107" fmla="*/ 326 h 360"/>
                <a:gd name="T108" fmla="*/ 76 w 113"/>
                <a:gd name="T109" fmla="*/ 223 h 360"/>
                <a:gd name="T110" fmla="*/ 102 w 113"/>
                <a:gd name="T111" fmla="*/ 129 h 360"/>
                <a:gd name="T112" fmla="*/ 112 w 113"/>
                <a:gd name="T113" fmla="*/ 3 h 360"/>
                <a:gd name="T114" fmla="*/ 98 w 113"/>
                <a:gd name="T115" fmla="*/ 0 h 3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13" h="360">
                  <a:moveTo>
                    <a:pt x="42" y="127"/>
                  </a:moveTo>
                  <a:cubicBezTo>
                    <a:pt x="42" y="127"/>
                    <a:pt x="42" y="127"/>
                    <a:pt x="41" y="127"/>
                  </a:cubicBezTo>
                  <a:cubicBezTo>
                    <a:pt x="41" y="126"/>
                    <a:pt x="41" y="123"/>
                    <a:pt x="42" y="122"/>
                  </a:cubicBezTo>
                  <a:cubicBezTo>
                    <a:pt x="45" y="117"/>
                    <a:pt x="49" y="114"/>
                    <a:pt x="52" y="110"/>
                  </a:cubicBezTo>
                  <a:cubicBezTo>
                    <a:pt x="53" y="110"/>
                    <a:pt x="53" y="110"/>
                    <a:pt x="54" y="110"/>
                  </a:cubicBezTo>
                  <a:cubicBezTo>
                    <a:pt x="56" y="110"/>
                    <a:pt x="55" y="114"/>
                    <a:pt x="53" y="117"/>
                  </a:cubicBezTo>
                  <a:cubicBezTo>
                    <a:pt x="50" y="119"/>
                    <a:pt x="48" y="122"/>
                    <a:pt x="45" y="125"/>
                  </a:cubicBezTo>
                  <a:cubicBezTo>
                    <a:pt x="44" y="126"/>
                    <a:pt x="43" y="127"/>
                    <a:pt x="42" y="127"/>
                  </a:cubicBezTo>
                  <a:moveTo>
                    <a:pt x="89" y="115"/>
                  </a:moveTo>
                  <a:cubicBezTo>
                    <a:pt x="88" y="115"/>
                    <a:pt x="88" y="114"/>
                    <a:pt x="88" y="112"/>
                  </a:cubicBezTo>
                  <a:cubicBezTo>
                    <a:pt x="89" y="110"/>
                    <a:pt x="90" y="108"/>
                    <a:pt x="92" y="107"/>
                  </a:cubicBezTo>
                  <a:cubicBezTo>
                    <a:pt x="95" y="107"/>
                    <a:pt x="95" y="107"/>
                    <a:pt x="95" y="107"/>
                  </a:cubicBezTo>
                  <a:cubicBezTo>
                    <a:pt x="95" y="107"/>
                    <a:pt x="95" y="107"/>
                    <a:pt x="95" y="107"/>
                  </a:cubicBezTo>
                  <a:cubicBezTo>
                    <a:pt x="96" y="107"/>
                    <a:pt x="96" y="109"/>
                    <a:pt x="96" y="111"/>
                  </a:cubicBezTo>
                  <a:cubicBezTo>
                    <a:pt x="95" y="113"/>
                    <a:pt x="93" y="115"/>
                    <a:pt x="92" y="115"/>
                  </a:cubicBezTo>
                  <a:cubicBezTo>
                    <a:pt x="89" y="115"/>
                    <a:pt x="89" y="115"/>
                    <a:pt x="89" y="115"/>
                  </a:cubicBezTo>
                  <a:cubicBezTo>
                    <a:pt x="89" y="115"/>
                    <a:pt x="89" y="115"/>
                    <a:pt x="89" y="115"/>
                  </a:cubicBezTo>
                  <a:moveTo>
                    <a:pt x="77" y="90"/>
                  </a:moveTo>
                  <a:cubicBezTo>
                    <a:pt x="75" y="90"/>
                    <a:pt x="76" y="84"/>
                    <a:pt x="79" y="82"/>
                  </a:cubicBezTo>
                  <a:cubicBezTo>
                    <a:pt x="83" y="80"/>
                    <a:pt x="87" y="78"/>
                    <a:pt x="91" y="78"/>
                  </a:cubicBezTo>
                  <a:cubicBezTo>
                    <a:pt x="91" y="78"/>
                    <a:pt x="91" y="78"/>
                    <a:pt x="92" y="78"/>
                  </a:cubicBezTo>
                  <a:cubicBezTo>
                    <a:pt x="94" y="78"/>
                    <a:pt x="92" y="85"/>
                    <a:pt x="89" y="85"/>
                  </a:cubicBezTo>
                  <a:cubicBezTo>
                    <a:pt x="85" y="86"/>
                    <a:pt x="82" y="87"/>
                    <a:pt x="78" y="89"/>
                  </a:cubicBezTo>
                  <a:cubicBezTo>
                    <a:pt x="78" y="89"/>
                    <a:pt x="78" y="90"/>
                    <a:pt x="77" y="90"/>
                  </a:cubicBezTo>
                  <a:moveTo>
                    <a:pt x="98" y="0"/>
                  </a:moveTo>
                  <a:cubicBezTo>
                    <a:pt x="96" y="0"/>
                    <a:pt x="94" y="0"/>
                    <a:pt x="92" y="1"/>
                  </a:cubicBezTo>
                  <a:cubicBezTo>
                    <a:pt x="82" y="4"/>
                    <a:pt x="73" y="10"/>
                    <a:pt x="63" y="17"/>
                  </a:cubicBezTo>
                  <a:cubicBezTo>
                    <a:pt x="44" y="30"/>
                    <a:pt x="24" y="44"/>
                    <a:pt x="4" y="62"/>
                  </a:cubicBezTo>
                  <a:cubicBezTo>
                    <a:pt x="5" y="63"/>
                    <a:pt x="6" y="65"/>
                    <a:pt x="7" y="66"/>
                  </a:cubicBezTo>
                  <a:cubicBezTo>
                    <a:pt x="7" y="66"/>
                    <a:pt x="7" y="66"/>
                    <a:pt x="7" y="66"/>
                  </a:cubicBezTo>
                  <a:cubicBezTo>
                    <a:pt x="8" y="67"/>
                    <a:pt x="9" y="68"/>
                    <a:pt x="9" y="69"/>
                  </a:cubicBezTo>
                  <a:cubicBezTo>
                    <a:pt x="25" y="92"/>
                    <a:pt x="29" y="130"/>
                    <a:pt x="33" y="162"/>
                  </a:cubicBezTo>
                  <a:cubicBezTo>
                    <a:pt x="33" y="163"/>
                    <a:pt x="33" y="163"/>
                    <a:pt x="33" y="163"/>
                  </a:cubicBezTo>
                  <a:cubicBezTo>
                    <a:pt x="34" y="173"/>
                    <a:pt x="35" y="183"/>
                    <a:pt x="35" y="195"/>
                  </a:cubicBezTo>
                  <a:cubicBezTo>
                    <a:pt x="35" y="207"/>
                    <a:pt x="33" y="220"/>
                    <a:pt x="32" y="232"/>
                  </a:cubicBezTo>
                  <a:cubicBezTo>
                    <a:pt x="31" y="233"/>
                    <a:pt x="31" y="234"/>
                    <a:pt x="31" y="235"/>
                  </a:cubicBezTo>
                  <a:cubicBezTo>
                    <a:pt x="32" y="237"/>
                    <a:pt x="33" y="240"/>
                    <a:pt x="32" y="243"/>
                  </a:cubicBezTo>
                  <a:cubicBezTo>
                    <a:pt x="32" y="244"/>
                    <a:pt x="32" y="244"/>
                    <a:pt x="32" y="244"/>
                  </a:cubicBezTo>
                  <a:cubicBezTo>
                    <a:pt x="31" y="245"/>
                    <a:pt x="30" y="247"/>
                    <a:pt x="30" y="248"/>
                  </a:cubicBezTo>
                  <a:cubicBezTo>
                    <a:pt x="29" y="250"/>
                    <a:pt x="29" y="253"/>
                    <a:pt x="29" y="255"/>
                  </a:cubicBezTo>
                  <a:cubicBezTo>
                    <a:pt x="28" y="262"/>
                    <a:pt x="27" y="269"/>
                    <a:pt x="26" y="277"/>
                  </a:cubicBezTo>
                  <a:cubicBezTo>
                    <a:pt x="26" y="277"/>
                    <a:pt x="26" y="277"/>
                    <a:pt x="26" y="277"/>
                  </a:cubicBezTo>
                  <a:cubicBezTo>
                    <a:pt x="26" y="277"/>
                    <a:pt x="26" y="277"/>
                    <a:pt x="26" y="277"/>
                  </a:cubicBezTo>
                  <a:cubicBezTo>
                    <a:pt x="29" y="269"/>
                    <a:pt x="31" y="261"/>
                    <a:pt x="34" y="253"/>
                  </a:cubicBezTo>
                  <a:cubicBezTo>
                    <a:pt x="37" y="243"/>
                    <a:pt x="40" y="232"/>
                    <a:pt x="43" y="221"/>
                  </a:cubicBezTo>
                  <a:cubicBezTo>
                    <a:pt x="46" y="210"/>
                    <a:pt x="49" y="200"/>
                    <a:pt x="52" y="189"/>
                  </a:cubicBezTo>
                  <a:cubicBezTo>
                    <a:pt x="54" y="179"/>
                    <a:pt x="57" y="168"/>
                    <a:pt x="59" y="158"/>
                  </a:cubicBezTo>
                  <a:cubicBezTo>
                    <a:pt x="61" y="149"/>
                    <a:pt x="62" y="139"/>
                    <a:pt x="64" y="131"/>
                  </a:cubicBezTo>
                  <a:cubicBezTo>
                    <a:pt x="65" y="122"/>
                    <a:pt x="65" y="114"/>
                    <a:pt x="66" y="107"/>
                  </a:cubicBezTo>
                  <a:cubicBezTo>
                    <a:pt x="67" y="92"/>
                    <a:pt x="68" y="79"/>
                    <a:pt x="69" y="71"/>
                  </a:cubicBezTo>
                  <a:cubicBezTo>
                    <a:pt x="70" y="63"/>
                    <a:pt x="70" y="58"/>
                    <a:pt x="70" y="57"/>
                  </a:cubicBezTo>
                  <a:cubicBezTo>
                    <a:pt x="70" y="58"/>
                    <a:pt x="70" y="62"/>
                    <a:pt x="70" y="70"/>
                  </a:cubicBezTo>
                  <a:cubicBezTo>
                    <a:pt x="70" y="74"/>
                    <a:pt x="70" y="79"/>
                    <a:pt x="70" y="85"/>
                  </a:cubicBezTo>
                  <a:cubicBezTo>
                    <a:pt x="70" y="91"/>
                    <a:pt x="69" y="97"/>
                    <a:pt x="69" y="105"/>
                  </a:cubicBezTo>
                  <a:cubicBezTo>
                    <a:pt x="69" y="112"/>
                    <a:pt x="69" y="120"/>
                    <a:pt x="68" y="129"/>
                  </a:cubicBezTo>
                  <a:cubicBezTo>
                    <a:pt x="67" y="137"/>
                    <a:pt x="65" y="147"/>
                    <a:pt x="64" y="157"/>
                  </a:cubicBezTo>
                  <a:cubicBezTo>
                    <a:pt x="62" y="167"/>
                    <a:pt x="59" y="177"/>
                    <a:pt x="57" y="188"/>
                  </a:cubicBezTo>
                  <a:cubicBezTo>
                    <a:pt x="54" y="198"/>
                    <a:pt x="51" y="209"/>
                    <a:pt x="48" y="220"/>
                  </a:cubicBezTo>
                  <a:cubicBezTo>
                    <a:pt x="45" y="231"/>
                    <a:pt x="42" y="242"/>
                    <a:pt x="38" y="253"/>
                  </a:cubicBezTo>
                  <a:cubicBezTo>
                    <a:pt x="35" y="263"/>
                    <a:pt x="32" y="274"/>
                    <a:pt x="28" y="284"/>
                  </a:cubicBezTo>
                  <a:cubicBezTo>
                    <a:pt x="26" y="291"/>
                    <a:pt x="24" y="297"/>
                    <a:pt x="21" y="304"/>
                  </a:cubicBezTo>
                  <a:cubicBezTo>
                    <a:pt x="21" y="304"/>
                    <a:pt x="21" y="304"/>
                    <a:pt x="21" y="304"/>
                  </a:cubicBezTo>
                  <a:cubicBezTo>
                    <a:pt x="21" y="305"/>
                    <a:pt x="21" y="306"/>
                    <a:pt x="20" y="308"/>
                  </a:cubicBezTo>
                  <a:cubicBezTo>
                    <a:pt x="19" y="311"/>
                    <a:pt x="19" y="314"/>
                    <a:pt x="18" y="316"/>
                  </a:cubicBezTo>
                  <a:cubicBezTo>
                    <a:pt x="15" y="325"/>
                    <a:pt x="12" y="334"/>
                    <a:pt x="8" y="343"/>
                  </a:cubicBezTo>
                  <a:cubicBezTo>
                    <a:pt x="7" y="345"/>
                    <a:pt x="6" y="347"/>
                    <a:pt x="5" y="349"/>
                  </a:cubicBezTo>
                  <a:cubicBezTo>
                    <a:pt x="4" y="351"/>
                    <a:pt x="3" y="352"/>
                    <a:pt x="2" y="353"/>
                  </a:cubicBezTo>
                  <a:cubicBezTo>
                    <a:pt x="2" y="353"/>
                    <a:pt x="2" y="353"/>
                    <a:pt x="2" y="353"/>
                  </a:cubicBezTo>
                  <a:cubicBezTo>
                    <a:pt x="2" y="356"/>
                    <a:pt x="1" y="358"/>
                    <a:pt x="0" y="360"/>
                  </a:cubicBezTo>
                  <a:cubicBezTo>
                    <a:pt x="3" y="357"/>
                    <a:pt x="7" y="354"/>
                    <a:pt x="11" y="351"/>
                  </a:cubicBezTo>
                  <a:cubicBezTo>
                    <a:pt x="13" y="349"/>
                    <a:pt x="17" y="343"/>
                    <a:pt x="20" y="339"/>
                  </a:cubicBezTo>
                  <a:cubicBezTo>
                    <a:pt x="21" y="338"/>
                    <a:pt x="21" y="338"/>
                    <a:pt x="21" y="338"/>
                  </a:cubicBezTo>
                  <a:cubicBezTo>
                    <a:pt x="21" y="338"/>
                    <a:pt x="21" y="338"/>
                    <a:pt x="21" y="338"/>
                  </a:cubicBezTo>
                  <a:cubicBezTo>
                    <a:pt x="21" y="337"/>
                    <a:pt x="22" y="336"/>
                    <a:pt x="22" y="335"/>
                  </a:cubicBezTo>
                  <a:cubicBezTo>
                    <a:pt x="24" y="332"/>
                    <a:pt x="25" y="328"/>
                    <a:pt x="27" y="325"/>
                  </a:cubicBezTo>
                  <a:cubicBezTo>
                    <a:pt x="28" y="323"/>
                    <a:pt x="28" y="321"/>
                    <a:pt x="29" y="319"/>
                  </a:cubicBezTo>
                  <a:cubicBezTo>
                    <a:pt x="30" y="317"/>
                    <a:pt x="31" y="315"/>
                    <a:pt x="32" y="313"/>
                  </a:cubicBezTo>
                  <a:cubicBezTo>
                    <a:pt x="35" y="305"/>
                    <a:pt x="38" y="297"/>
                    <a:pt x="42" y="288"/>
                  </a:cubicBezTo>
                  <a:cubicBezTo>
                    <a:pt x="43" y="284"/>
                    <a:pt x="45" y="280"/>
                    <a:pt x="47" y="275"/>
                  </a:cubicBezTo>
                  <a:cubicBezTo>
                    <a:pt x="48" y="271"/>
                    <a:pt x="50" y="266"/>
                    <a:pt x="51" y="262"/>
                  </a:cubicBezTo>
                  <a:cubicBezTo>
                    <a:pt x="53" y="257"/>
                    <a:pt x="55" y="253"/>
                    <a:pt x="56" y="248"/>
                  </a:cubicBezTo>
                  <a:cubicBezTo>
                    <a:pt x="58" y="243"/>
                    <a:pt x="59" y="239"/>
                    <a:pt x="61" y="234"/>
                  </a:cubicBezTo>
                  <a:cubicBezTo>
                    <a:pt x="64" y="225"/>
                    <a:pt x="67" y="216"/>
                    <a:pt x="70" y="207"/>
                  </a:cubicBezTo>
                  <a:cubicBezTo>
                    <a:pt x="71" y="202"/>
                    <a:pt x="73" y="198"/>
                    <a:pt x="74" y="193"/>
                  </a:cubicBezTo>
                  <a:cubicBezTo>
                    <a:pt x="75" y="189"/>
                    <a:pt x="77" y="184"/>
                    <a:pt x="78" y="180"/>
                  </a:cubicBezTo>
                  <a:cubicBezTo>
                    <a:pt x="80" y="172"/>
                    <a:pt x="83" y="163"/>
                    <a:pt x="85" y="155"/>
                  </a:cubicBezTo>
                  <a:cubicBezTo>
                    <a:pt x="87" y="147"/>
                    <a:pt x="90" y="140"/>
                    <a:pt x="92" y="133"/>
                  </a:cubicBezTo>
                  <a:cubicBezTo>
                    <a:pt x="93" y="126"/>
                    <a:pt x="95" y="120"/>
                    <a:pt x="97" y="114"/>
                  </a:cubicBezTo>
                  <a:cubicBezTo>
                    <a:pt x="98" y="109"/>
                    <a:pt x="99" y="104"/>
                    <a:pt x="100" y="100"/>
                  </a:cubicBezTo>
                  <a:cubicBezTo>
                    <a:pt x="100" y="96"/>
                    <a:pt x="101" y="93"/>
                    <a:pt x="101" y="91"/>
                  </a:cubicBezTo>
                  <a:cubicBezTo>
                    <a:pt x="101" y="90"/>
                    <a:pt x="101" y="88"/>
                    <a:pt x="101" y="88"/>
                  </a:cubicBezTo>
                  <a:cubicBezTo>
                    <a:pt x="101" y="88"/>
                    <a:pt x="101" y="89"/>
                    <a:pt x="101" y="91"/>
                  </a:cubicBezTo>
                  <a:cubicBezTo>
                    <a:pt x="101" y="93"/>
                    <a:pt x="101" y="96"/>
                    <a:pt x="101" y="100"/>
                  </a:cubicBezTo>
                  <a:cubicBezTo>
                    <a:pt x="100" y="103"/>
                    <a:pt x="100" y="108"/>
                    <a:pt x="99" y="114"/>
                  </a:cubicBezTo>
                  <a:cubicBezTo>
                    <a:pt x="98" y="119"/>
                    <a:pt x="96" y="126"/>
                    <a:pt x="94" y="132"/>
                  </a:cubicBezTo>
                  <a:cubicBezTo>
                    <a:pt x="93" y="139"/>
                    <a:pt x="91" y="147"/>
                    <a:pt x="89" y="155"/>
                  </a:cubicBezTo>
                  <a:cubicBezTo>
                    <a:pt x="87" y="162"/>
                    <a:pt x="85" y="171"/>
                    <a:pt x="82" y="179"/>
                  </a:cubicBezTo>
                  <a:cubicBezTo>
                    <a:pt x="80" y="188"/>
                    <a:pt x="77" y="197"/>
                    <a:pt x="75" y="206"/>
                  </a:cubicBezTo>
                  <a:cubicBezTo>
                    <a:pt x="73" y="211"/>
                    <a:pt x="72" y="215"/>
                    <a:pt x="70" y="220"/>
                  </a:cubicBezTo>
                  <a:cubicBezTo>
                    <a:pt x="69" y="225"/>
                    <a:pt x="67" y="229"/>
                    <a:pt x="66" y="234"/>
                  </a:cubicBezTo>
                  <a:cubicBezTo>
                    <a:pt x="64" y="239"/>
                    <a:pt x="63" y="243"/>
                    <a:pt x="61" y="248"/>
                  </a:cubicBezTo>
                  <a:cubicBezTo>
                    <a:pt x="59" y="253"/>
                    <a:pt x="58" y="257"/>
                    <a:pt x="56" y="262"/>
                  </a:cubicBezTo>
                  <a:cubicBezTo>
                    <a:pt x="53" y="271"/>
                    <a:pt x="49" y="280"/>
                    <a:pt x="46" y="289"/>
                  </a:cubicBezTo>
                  <a:cubicBezTo>
                    <a:pt x="42" y="298"/>
                    <a:pt x="39" y="306"/>
                    <a:pt x="35" y="314"/>
                  </a:cubicBezTo>
                  <a:cubicBezTo>
                    <a:pt x="32" y="320"/>
                    <a:pt x="30" y="326"/>
                    <a:pt x="27" y="331"/>
                  </a:cubicBezTo>
                  <a:cubicBezTo>
                    <a:pt x="25" y="334"/>
                    <a:pt x="23" y="336"/>
                    <a:pt x="21" y="338"/>
                  </a:cubicBezTo>
                  <a:cubicBezTo>
                    <a:pt x="23" y="336"/>
                    <a:pt x="25" y="334"/>
                    <a:pt x="27" y="331"/>
                  </a:cubicBezTo>
                  <a:cubicBezTo>
                    <a:pt x="28" y="329"/>
                    <a:pt x="30" y="328"/>
                    <a:pt x="31" y="326"/>
                  </a:cubicBezTo>
                  <a:cubicBezTo>
                    <a:pt x="38" y="316"/>
                    <a:pt x="44" y="306"/>
                    <a:pt x="49" y="295"/>
                  </a:cubicBezTo>
                  <a:cubicBezTo>
                    <a:pt x="60" y="271"/>
                    <a:pt x="68" y="247"/>
                    <a:pt x="76" y="223"/>
                  </a:cubicBezTo>
                  <a:cubicBezTo>
                    <a:pt x="82" y="204"/>
                    <a:pt x="89" y="186"/>
                    <a:pt x="94" y="168"/>
                  </a:cubicBezTo>
                  <a:cubicBezTo>
                    <a:pt x="98" y="155"/>
                    <a:pt x="100" y="142"/>
                    <a:pt x="102" y="129"/>
                  </a:cubicBezTo>
                  <a:cubicBezTo>
                    <a:pt x="108" y="94"/>
                    <a:pt x="113" y="59"/>
                    <a:pt x="113" y="28"/>
                  </a:cubicBezTo>
                  <a:cubicBezTo>
                    <a:pt x="113" y="19"/>
                    <a:pt x="113" y="11"/>
                    <a:pt x="112" y="3"/>
                  </a:cubicBezTo>
                  <a:cubicBezTo>
                    <a:pt x="112" y="3"/>
                    <a:pt x="112" y="3"/>
                    <a:pt x="112" y="3"/>
                  </a:cubicBezTo>
                  <a:cubicBezTo>
                    <a:pt x="107" y="2"/>
                    <a:pt x="104" y="0"/>
                    <a:pt x="98" y="0"/>
                  </a:cubicBezTo>
                </a:path>
              </a:pathLst>
            </a:custGeom>
            <a:solidFill>
              <a:srgbClr val="9AA4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1" name="Freeform 275"/>
            <p:cNvSpPr/>
            <p:nvPr/>
          </p:nvSpPr>
          <p:spPr bwMode="auto">
            <a:xfrm>
              <a:off x="3833813" y="517525"/>
              <a:ext cx="365125" cy="225425"/>
            </a:xfrm>
            <a:custGeom>
              <a:avLst/>
              <a:gdLst>
                <a:gd name="T0" fmla="*/ 112 w 130"/>
                <a:gd name="T1" fmla="*/ 0 h 80"/>
                <a:gd name="T2" fmla="*/ 49 w 130"/>
                <a:gd name="T3" fmla="*/ 35 h 80"/>
                <a:gd name="T4" fmla="*/ 15 w 130"/>
                <a:gd name="T5" fmla="*/ 65 h 80"/>
                <a:gd name="T6" fmla="*/ 0 w 130"/>
                <a:gd name="T7" fmla="*/ 79 h 80"/>
                <a:gd name="T8" fmla="*/ 12 w 130"/>
                <a:gd name="T9" fmla="*/ 76 h 80"/>
                <a:gd name="T10" fmla="*/ 16 w 130"/>
                <a:gd name="T11" fmla="*/ 76 h 80"/>
                <a:gd name="T12" fmla="*/ 22 w 130"/>
                <a:gd name="T13" fmla="*/ 80 h 80"/>
                <a:gd name="T14" fmla="*/ 22 w 130"/>
                <a:gd name="T15" fmla="*/ 80 h 80"/>
                <a:gd name="T16" fmla="*/ 81 w 130"/>
                <a:gd name="T17" fmla="*/ 35 h 80"/>
                <a:gd name="T18" fmla="*/ 110 w 130"/>
                <a:gd name="T19" fmla="*/ 19 h 80"/>
                <a:gd name="T20" fmla="*/ 116 w 130"/>
                <a:gd name="T21" fmla="*/ 18 h 80"/>
                <a:gd name="T22" fmla="*/ 130 w 130"/>
                <a:gd name="T23" fmla="*/ 21 h 80"/>
                <a:gd name="T24" fmla="*/ 130 w 130"/>
                <a:gd name="T25" fmla="*/ 21 h 80"/>
                <a:gd name="T26" fmla="*/ 129 w 130"/>
                <a:gd name="T27" fmla="*/ 16 h 80"/>
                <a:gd name="T28" fmla="*/ 125 w 130"/>
                <a:gd name="T29" fmla="*/ 5 h 80"/>
                <a:gd name="T30" fmla="*/ 114 w 130"/>
                <a:gd name="T31" fmla="*/ 0 h 80"/>
                <a:gd name="T32" fmla="*/ 114 w 130"/>
                <a:gd name="T33" fmla="*/ 0 h 80"/>
                <a:gd name="T34" fmla="*/ 112 w 130"/>
                <a:gd name="T35" fmla="*/ 0 h 80"/>
                <a:gd name="T36" fmla="*/ 112 w 130"/>
                <a:gd name="T37" fmla="*/ 0 h 80"/>
                <a:gd name="T38" fmla="*/ 112 w 130"/>
                <a:gd name="T39" fmla="*/ 0 h 80"/>
                <a:gd name="T40" fmla="*/ 112 w 130"/>
                <a:gd name="T41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30" h="80">
                  <a:moveTo>
                    <a:pt x="112" y="0"/>
                  </a:moveTo>
                  <a:cubicBezTo>
                    <a:pt x="92" y="0"/>
                    <a:pt x="72" y="15"/>
                    <a:pt x="49" y="35"/>
                  </a:cubicBezTo>
                  <a:cubicBezTo>
                    <a:pt x="38" y="45"/>
                    <a:pt x="26" y="55"/>
                    <a:pt x="15" y="65"/>
                  </a:cubicBezTo>
                  <a:cubicBezTo>
                    <a:pt x="10" y="70"/>
                    <a:pt x="5" y="74"/>
                    <a:pt x="0" y="79"/>
                  </a:cubicBezTo>
                  <a:cubicBezTo>
                    <a:pt x="4" y="77"/>
                    <a:pt x="9" y="76"/>
                    <a:pt x="12" y="76"/>
                  </a:cubicBezTo>
                  <a:cubicBezTo>
                    <a:pt x="14" y="76"/>
                    <a:pt x="15" y="76"/>
                    <a:pt x="16" y="76"/>
                  </a:cubicBezTo>
                  <a:cubicBezTo>
                    <a:pt x="18" y="77"/>
                    <a:pt x="21" y="79"/>
                    <a:pt x="22" y="80"/>
                  </a:cubicBezTo>
                  <a:cubicBezTo>
                    <a:pt x="22" y="80"/>
                    <a:pt x="22" y="80"/>
                    <a:pt x="22" y="80"/>
                  </a:cubicBezTo>
                  <a:cubicBezTo>
                    <a:pt x="42" y="62"/>
                    <a:pt x="62" y="48"/>
                    <a:pt x="81" y="35"/>
                  </a:cubicBezTo>
                  <a:cubicBezTo>
                    <a:pt x="91" y="28"/>
                    <a:pt x="100" y="22"/>
                    <a:pt x="110" y="19"/>
                  </a:cubicBezTo>
                  <a:cubicBezTo>
                    <a:pt x="112" y="18"/>
                    <a:pt x="114" y="18"/>
                    <a:pt x="116" y="18"/>
                  </a:cubicBezTo>
                  <a:cubicBezTo>
                    <a:pt x="122" y="18"/>
                    <a:pt x="125" y="20"/>
                    <a:pt x="130" y="21"/>
                  </a:cubicBezTo>
                  <a:cubicBezTo>
                    <a:pt x="130" y="21"/>
                    <a:pt x="130" y="21"/>
                    <a:pt x="130" y="21"/>
                  </a:cubicBezTo>
                  <a:cubicBezTo>
                    <a:pt x="130" y="20"/>
                    <a:pt x="130" y="18"/>
                    <a:pt x="129" y="16"/>
                  </a:cubicBezTo>
                  <a:cubicBezTo>
                    <a:pt x="129" y="12"/>
                    <a:pt x="128" y="8"/>
                    <a:pt x="125" y="5"/>
                  </a:cubicBezTo>
                  <a:cubicBezTo>
                    <a:pt x="123" y="1"/>
                    <a:pt x="118" y="1"/>
                    <a:pt x="114" y="0"/>
                  </a:cubicBezTo>
                  <a:cubicBezTo>
                    <a:pt x="114" y="0"/>
                    <a:pt x="114" y="0"/>
                    <a:pt x="114" y="0"/>
                  </a:cubicBezTo>
                  <a:cubicBezTo>
                    <a:pt x="113" y="0"/>
                    <a:pt x="113" y="0"/>
                    <a:pt x="112" y="0"/>
                  </a:cubicBezTo>
                  <a:cubicBezTo>
                    <a:pt x="112" y="0"/>
                    <a:pt x="112" y="0"/>
                    <a:pt x="112" y="0"/>
                  </a:cubicBezTo>
                  <a:cubicBezTo>
                    <a:pt x="112" y="0"/>
                    <a:pt x="112" y="0"/>
                    <a:pt x="112" y="0"/>
                  </a:cubicBezTo>
                  <a:cubicBezTo>
                    <a:pt x="112" y="0"/>
                    <a:pt x="112" y="0"/>
                    <a:pt x="112" y="0"/>
                  </a:cubicBezTo>
                </a:path>
              </a:pathLst>
            </a:custGeom>
            <a:solidFill>
              <a:srgbClr val="567C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2" name="Freeform 276"/>
            <p:cNvSpPr/>
            <p:nvPr/>
          </p:nvSpPr>
          <p:spPr bwMode="auto">
            <a:xfrm>
              <a:off x="3943350" y="815975"/>
              <a:ext cx="223838" cy="704850"/>
            </a:xfrm>
            <a:custGeom>
              <a:avLst/>
              <a:gdLst>
                <a:gd name="T0" fmla="*/ 80 w 80"/>
                <a:gd name="T1" fmla="*/ 0 h 250"/>
                <a:gd name="T2" fmla="*/ 80 w 80"/>
                <a:gd name="T3" fmla="*/ 3 h 250"/>
                <a:gd name="T4" fmla="*/ 79 w 80"/>
                <a:gd name="T5" fmla="*/ 12 h 250"/>
                <a:gd name="T6" fmla="*/ 76 w 80"/>
                <a:gd name="T7" fmla="*/ 26 h 250"/>
                <a:gd name="T8" fmla="*/ 71 w 80"/>
                <a:gd name="T9" fmla="*/ 45 h 250"/>
                <a:gd name="T10" fmla="*/ 64 w 80"/>
                <a:gd name="T11" fmla="*/ 67 h 250"/>
                <a:gd name="T12" fmla="*/ 57 w 80"/>
                <a:gd name="T13" fmla="*/ 92 h 250"/>
                <a:gd name="T14" fmla="*/ 53 w 80"/>
                <a:gd name="T15" fmla="*/ 105 h 250"/>
                <a:gd name="T16" fmla="*/ 49 w 80"/>
                <a:gd name="T17" fmla="*/ 119 h 250"/>
                <a:gd name="T18" fmla="*/ 40 w 80"/>
                <a:gd name="T19" fmla="*/ 146 h 250"/>
                <a:gd name="T20" fmla="*/ 35 w 80"/>
                <a:gd name="T21" fmla="*/ 160 h 250"/>
                <a:gd name="T22" fmla="*/ 30 w 80"/>
                <a:gd name="T23" fmla="*/ 174 h 250"/>
                <a:gd name="T24" fmla="*/ 26 w 80"/>
                <a:gd name="T25" fmla="*/ 187 h 250"/>
                <a:gd name="T26" fmla="*/ 21 w 80"/>
                <a:gd name="T27" fmla="*/ 200 h 250"/>
                <a:gd name="T28" fmla="*/ 11 w 80"/>
                <a:gd name="T29" fmla="*/ 225 h 250"/>
                <a:gd name="T30" fmla="*/ 8 w 80"/>
                <a:gd name="T31" fmla="*/ 231 h 250"/>
                <a:gd name="T32" fmla="*/ 6 w 80"/>
                <a:gd name="T33" fmla="*/ 237 h 250"/>
                <a:gd name="T34" fmla="*/ 1 w 80"/>
                <a:gd name="T35" fmla="*/ 247 h 250"/>
                <a:gd name="T36" fmla="*/ 0 w 80"/>
                <a:gd name="T37" fmla="*/ 250 h 250"/>
                <a:gd name="T38" fmla="*/ 0 w 80"/>
                <a:gd name="T39" fmla="*/ 250 h 250"/>
                <a:gd name="T40" fmla="*/ 6 w 80"/>
                <a:gd name="T41" fmla="*/ 243 h 250"/>
                <a:gd name="T42" fmla="*/ 14 w 80"/>
                <a:gd name="T43" fmla="*/ 226 h 250"/>
                <a:gd name="T44" fmla="*/ 25 w 80"/>
                <a:gd name="T45" fmla="*/ 201 h 250"/>
                <a:gd name="T46" fmla="*/ 35 w 80"/>
                <a:gd name="T47" fmla="*/ 174 h 250"/>
                <a:gd name="T48" fmla="*/ 40 w 80"/>
                <a:gd name="T49" fmla="*/ 160 h 250"/>
                <a:gd name="T50" fmla="*/ 45 w 80"/>
                <a:gd name="T51" fmla="*/ 146 h 250"/>
                <a:gd name="T52" fmla="*/ 49 w 80"/>
                <a:gd name="T53" fmla="*/ 132 h 250"/>
                <a:gd name="T54" fmla="*/ 54 w 80"/>
                <a:gd name="T55" fmla="*/ 118 h 250"/>
                <a:gd name="T56" fmla="*/ 61 w 80"/>
                <a:gd name="T57" fmla="*/ 91 h 250"/>
                <a:gd name="T58" fmla="*/ 68 w 80"/>
                <a:gd name="T59" fmla="*/ 67 h 250"/>
                <a:gd name="T60" fmla="*/ 73 w 80"/>
                <a:gd name="T61" fmla="*/ 44 h 250"/>
                <a:gd name="T62" fmla="*/ 78 w 80"/>
                <a:gd name="T63" fmla="*/ 26 h 250"/>
                <a:gd name="T64" fmla="*/ 80 w 80"/>
                <a:gd name="T65" fmla="*/ 12 h 250"/>
                <a:gd name="T66" fmla="*/ 80 w 80"/>
                <a:gd name="T67" fmla="*/ 3 h 250"/>
                <a:gd name="T68" fmla="*/ 80 w 80"/>
                <a:gd name="T69" fmla="*/ 0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80" h="250">
                  <a:moveTo>
                    <a:pt x="80" y="0"/>
                  </a:moveTo>
                  <a:cubicBezTo>
                    <a:pt x="80" y="0"/>
                    <a:pt x="80" y="2"/>
                    <a:pt x="80" y="3"/>
                  </a:cubicBezTo>
                  <a:cubicBezTo>
                    <a:pt x="80" y="5"/>
                    <a:pt x="79" y="8"/>
                    <a:pt x="79" y="12"/>
                  </a:cubicBezTo>
                  <a:cubicBezTo>
                    <a:pt x="78" y="16"/>
                    <a:pt x="77" y="21"/>
                    <a:pt x="76" y="26"/>
                  </a:cubicBezTo>
                  <a:cubicBezTo>
                    <a:pt x="74" y="32"/>
                    <a:pt x="72" y="38"/>
                    <a:pt x="71" y="45"/>
                  </a:cubicBezTo>
                  <a:cubicBezTo>
                    <a:pt x="69" y="52"/>
                    <a:pt x="66" y="59"/>
                    <a:pt x="64" y="67"/>
                  </a:cubicBezTo>
                  <a:cubicBezTo>
                    <a:pt x="62" y="75"/>
                    <a:pt x="59" y="84"/>
                    <a:pt x="57" y="92"/>
                  </a:cubicBezTo>
                  <a:cubicBezTo>
                    <a:pt x="56" y="96"/>
                    <a:pt x="54" y="101"/>
                    <a:pt x="53" y="105"/>
                  </a:cubicBezTo>
                  <a:cubicBezTo>
                    <a:pt x="52" y="110"/>
                    <a:pt x="50" y="114"/>
                    <a:pt x="49" y="119"/>
                  </a:cubicBezTo>
                  <a:cubicBezTo>
                    <a:pt x="46" y="128"/>
                    <a:pt x="43" y="137"/>
                    <a:pt x="40" y="146"/>
                  </a:cubicBezTo>
                  <a:cubicBezTo>
                    <a:pt x="38" y="151"/>
                    <a:pt x="37" y="155"/>
                    <a:pt x="35" y="160"/>
                  </a:cubicBezTo>
                  <a:cubicBezTo>
                    <a:pt x="34" y="165"/>
                    <a:pt x="32" y="169"/>
                    <a:pt x="30" y="174"/>
                  </a:cubicBezTo>
                  <a:cubicBezTo>
                    <a:pt x="29" y="178"/>
                    <a:pt x="27" y="183"/>
                    <a:pt x="26" y="187"/>
                  </a:cubicBezTo>
                  <a:cubicBezTo>
                    <a:pt x="24" y="192"/>
                    <a:pt x="22" y="196"/>
                    <a:pt x="21" y="200"/>
                  </a:cubicBezTo>
                  <a:cubicBezTo>
                    <a:pt x="17" y="209"/>
                    <a:pt x="14" y="217"/>
                    <a:pt x="11" y="225"/>
                  </a:cubicBezTo>
                  <a:cubicBezTo>
                    <a:pt x="10" y="227"/>
                    <a:pt x="9" y="229"/>
                    <a:pt x="8" y="231"/>
                  </a:cubicBezTo>
                  <a:cubicBezTo>
                    <a:pt x="7" y="233"/>
                    <a:pt x="7" y="235"/>
                    <a:pt x="6" y="237"/>
                  </a:cubicBezTo>
                  <a:cubicBezTo>
                    <a:pt x="4" y="240"/>
                    <a:pt x="3" y="244"/>
                    <a:pt x="1" y="247"/>
                  </a:cubicBezTo>
                  <a:cubicBezTo>
                    <a:pt x="1" y="248"/>
                    <a:pt x="0" y="249"/>
                    <a:pt x="0" y="250"/>
                  </a:cubicBezTo>
                  <a:cubicBezTo>
                    <a:pt x="0" y="250"/>
                    <a:pt x="0" y="250"/>
                    <a:pt x="0" y="250"/>
                  </a:cubicBezTo>
                  <a:cubicBezTo>
                    <a:pt x="2" y="248"/>
                    <a:pt x="4" y="246"/>
                    <a:pt x="6" y="243"/>
                  </a:cubicBezTo>
                  <a:cubicBezTo>
                    <a:pt x="9" y="238"/>
                    <a:pt x="11" y="232"/>
                    <a:pt x="14" y="226"/>
                  </a:cubicBezTo>
                  <a:cubicBezTo>
                    <a:pt x="18" y="218"/>
                    <a:pt x="21" y="210"/>
                    <a:pt x="25" y="201"/>
                  </a:cubicBezTo>
                  <a:cubicBezTo>
                    <a:pt x="28" y="192"/>
                    <a:pt x="32" y="183"/>
                    <a:pt x="35" y="174"/>
                  </a:cubicBezTo>
                  <a:cubicBezTo>
                    <a:pt x="37" y="169"/>
                    <a:pt x="38" y="165"/>
                    <a:pt x="40" y="160"/>
                  </a:cubicBezTo>
                  <a:cubicBezTo>
                    <a:pt x="42" y="155"/>
                    <a:pt x="43" y="151"/>
                    <a:pt x="45" y="146"/>
                  </a:cubicBezTo>
                  <a:cubicBezTo>
                    <a:pt x="46" y="141"/>
                    <a:pt x="48" y="137"/>
                    <a:pt x="49" y="132"/>
                  </a:cubicBezTo>
                  <a:cubicBezTo>
                    <a:pt x="51" y="127"/>
                    <a:pt x="52" y="123"/>
                    <a:pt x="54" y="118"/>
                  </a:cubicBezTo>
                  <a:cubicBezTo>
                    <a:pt x="56" y="109"/>
                    <a:pt x="59" y="100"/>
                    <a:pt x="61" y="91"/>
                  </a:cubicBezTo>
                  <a:cubicBezTo>
                    <a:pt x="64" y="83"/>
                    <a:pt x="66" y="74"/>
                    <a:pt x="68" y="67"/>
                  </a:cubicBezTo>
                  <a:cubicBezTo>
                    <a:pt x="70" y="59"/>
                    <a:pt x="72" y="51"/>
                    <a:pt x="73" y="44"/>
                  </a:cubicBezTo>
                  <a:cubicBezTo>
                    <a:pt x="75" y="38"/>
                    <a:pt x="77" y="31"/>
                    <a:pt x="78" y="26"/>
                  </a:cubicBezTo>
                  <a:cubicBezTo>
                    <a:pt x="79" y="20"/>
                    <a:pt x="79" y="15"/>
                    <a:pt x="80" y="12"/>
                  </a:cubicBezTo>
                  <a:cubicBezTo>
                    <a:pt x="80" y="8"/>
                    <a:pt x="80" y="5"/>
                    <a:pt x="80" y="3"/>
                  </a:cubicBezTo>
                  <a:cubicBezTo>
                    <a:pt x="80" y="1"/>
                    <a:pt x="80" y="0"/>
                    <a:pt x="80" y="0"/>
                  </a:cubicBezTo>
                </a:path>
              </a:pathLst>
            </a:custGeom>
            <a:solidFill>
              <a:srgbClr val="567C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3" name="Freeform 277"/>
            <p:cNvSpPr>
              <a:spLocks noEditPoints="1"/>
            </p:cNvSpPr>
            <p:nvPr/>
          </p:nvSpPr>
          <p:spPr bwMode="auto">
            <a:xfrm>
              <a:off x="3878263" y="728663"/>
              <a:ext cx="201613" cy="855663"/>
            </a:xfrm>
            <a:custGeom>
              <a:avLst/>
              <a:gdLst>
                <a:gd name="T0" fmla="*/ 4 w 72"/>
                <a:gd name="T1" fmla="*/ 296 h 304"/>
                <a:gd name="T2" fmla="*/ 4 w 72"/>
                <a:gd name="T3" fmla="*/ 296 h 304"/>
                <a:gd name="T4" fmla="*/ 1 w 72"/>
                <a:gd name="T5" fmla="*/ 302 h 304"/>
                <a:gd name="T6" fmla="*/ 1 w 72"/>
                <a:gd name="T7" fmla="*/ 303 h 304"/>
                <a:gd name="T8" fmla="*/ 0 w 72"/>
                <a:gd name="T9" fmla="*/ 304 h 304"/>
                <a:gd name="T10" fmla="*/ 2 w 72"/>
                <a:gd name="T11" fmla="*/ 303 h 304"/>
                <a:gd name="T12" fmla="*/ 2 w 72"/>
                <a:gd name="T13" fmla="*/ 303 h 304"/>
                <a:gd name="T14" fmla="*/ 2 w 72"/>
                <a:gd name="T15" fmla="*/ 303 h 304"/>
                <a:gd name="T16" fmla="*/ 4 w 72"/>
                <a:gd name="T17" fmla="*/ 296 h 304"/>
                <a:gd name="T18" fmla="*/ 4 w 72"/>
                <a:gd name="T19" fmla="*/ 296 h 304"/>
                <a:gd name="T20" fmla="*/ 72 w 72"/>
                <a:gd name="T21" fmla="*/ 0 h 304"/>
                <a:gd name="T22" fmla="*/ 71 w 72"/>
                <a:gd name="T23" fmla="*/ 14 h 304"/>
                <a:gd name="T24" fmla="*/ 68 w 72"/>
                <a:gd name="T25" fmla="*/ 50 h 304"/>
                <a:gd name="T26" fmla="*/ 66 w 72"/>
                <a:gd name="T27" fmla="*/ 74 h 304"/>
                <a:gd name="T28" fmla="*/ 61 w 72"/>
                <a:gd name="T29" fmla="*/ 101 h 304"/>
                <a:gd name="T30" fmla="*/ 54 w 72"/>
                <a:gd name="T31" fmla="*/ 132 h 304"/>
                <a:gd name="T32" fmla="*/ 45 w 72"/>
                <a:gd name="T33" fmla="*/ 164 h 304"/>
                <a:gd name="T34" fmla="*/ 36 w 72"/>
                <a:gd name="T35" fmla="*/ 196 h 304"/>
                <a:gd name="T36" fmla="*/ 28 w 72"/>
                <a:gd name="T37" fmla="*/ 220 h 304"/>
                <a:gd name="T38" fmla="*/ 28 w 72"/>
                <a:gd name="T39" fmla="*/ 220 h 304"/>
                <a:gd name="T40" fmla="*/ 23 w 72"/>
                <a:gd name="T41" fmla="*/ 247 h 304"/>
                <a:gd name="T42" fmla="*/ 23 w 72"/>
                <a:gd name="T43" fmla="*/ 247 h 304"/>
                <a:gd name="T44" fmla="*/ 23 w 72"/>
                <a:gd name="T45" fmla="*/ 247 h 304"/>
                <a:gd name="T46" fmla="*/ 30 w 72"/>
                <a:gd name="T47" fmla="*/ 227 h 304"/>
                <a:gd name="T48" fmla="*/ 40 w 72"/>
                <a:gd name="T49" fmla="*/ 196 h 304"/>
                <a:gd name="T50" fmla="*/ 50 w 72"/>
                <a:gd name="T51" fmla="*/ 163 h 304"/>
                <a:gd name="T52" fmla="*/ 59 w 72"/>
                <a:gd name="T53" fmla="*/ 131 h 304"/>
                <a:gd name="T54" fmla="*/ 66 w 72"/>
                <a:gd name="T55" fmla="*/ 100 h 304"/>
                <a:gd name="T56" fmla="*/ 70 w 72"/>
                <a:gd name="T57" fmla="*/ 72 h 304"/>
                <a:gd name="T58" fmla="*/ 71 w 72"/>
                <a:gd name="T59" fmla="*/ 48 h 304"/>
                <a:gd name="T60" fmla="*/ 72 w 72"/>
                <a:gd name="T61" fmla="*/ 28 h 304"/>
                <a:gd name="T62" fmla="*/ 72 w 72"/>
                <a:gd name="T63" fmla="*/ 13 h 304"/>
                <a:gd name="T64" fmla="*/ 72 w 72"/>
                <a:gd name="T65" fmla="*/ 0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2" h="304">
                  <a:moveTo>
                    <a:pt x="4" y="296"/>
                  </a:moveTo>
                  <a:cubicBezTo>
                    <a:pt x="4" y="296"/>
                    <a:pt x="4" y="296"/>
                    <a:pt x="4" y="296"/>
                  </a:cubicBezTo>
                  <a:cubicBezTo>
                    <a:pt x="3" y="298"/>
                    <a:pt x="2" y="300"/>
                    <a:pt x="1" y="302"/>
                  </a:cubicBezTo>
                  <a:cubicBezTo>
                    <a:pt x="1" y="302"/>
                    <a:pt x="1" y="302"/>
                    <a:pt x="1" y="303"/>
                  </a:cubicBezTo>
                  <a:cubicBezTo>
                    <a:pt x="1" y="303"/>
                    <a:pt x="0" y="304"/>
                    <a:pt x="0" y="304"/>
                  </a:cubicBezTo>
                  <a:cubicBezTo>
                    <a:pt x="1" y="304"/>
                    <a:pt x="1" y="303"/>
                    <a:pt x="2" y="303"/>
                  </a:cubicBezTo>
                  <a:cubicBezTo>
                    <a:pt x="2" y="303"/>
                    <a:pt x="2" y="303"/>
                    <a:pt x="2" y="303"/>
                  </a:cubicBezTo>
                  <a:cubicBezTo>
                    <a:pt x="2" y="303"/>
                    <a:pt x="2" y="303"/>
                    <a:pt x="2" y="303"/>
                  </a:cubicBezTo>
                  <a:cubicBezTo>
                    <a:pt x="3" y="301"/>
                    <a:pt x="4" y="299"/>
                    <a:pt x="4" y="296"/>
                  </a:cubicBezTo>
                  <a:cubicBezTo>
                    <a:pt x="4" y="296"/>
                    <a:pt x="4" y="296"/>
                    <a:pt x="4" y="296"/>
                  </a:cubicBezTo>
                  <a:moveTo>
                    <a:pt x="72" y="0"/>
                  </a:moveTo>
                  <a:cubicBezTo>
                    <a:pt x="72" y="1"/>
                    <a:pt x="72" y="6"/>
                    <a:pt x="71" y="14"/>
                  </a:cubicBezTo>
                  <a:cubicBezTo>
                    <a:pt x="70" y="22"/>
                    <a:pt x="69" y="35"/>
                    <a:pt x="68" y="50"/>
                  </a:cubicBezTo>
                  <a:cubicBezTo>
                    <a:pt x="67" y="57"/>
                    <a:pt x="67" y="65"/>
                    <a:pt x="66" y="74"/>
                  </a:cubicBezTo>
                  <a:cubicBezTo>
                    <a:pt x="64" y="82"/>
                    <a:pt x="63" y="92"/>
                    <a:pt x="61" y="101"/>
                  </a:cubicBezTo>
                  <a:cubicBezTo>
                    <a:pt x="59" y="111"/>
                    <a:pt x="56" y="122"/>
                    <a:pt x="54" y="132"/>
                  </a:cubicBezTo>
                  <a:cubicBezTo>
                    <a:pt x="51" y="143"/>
                    <a:pt x="48" y="153"/>
                    <a:pt x="45" y="164"/>
                  </a:cubicBezTo>
                  <a:cubicBezTo>
                    <a:pt x="42" y="175"/>
                    <a:pt x="39" y="186"/>
                    <a:pt x="36" y="196"/>
                  </a:cubicBezTo>
                  <a:cubicBezTo>
                    <a:pt x="33" y="204"/>
                    <a:pt x="31" y="212"/>
                    <a:pt x="28" y="220"/>
                  </a:cubicBezTo>
                  <a:cubicBezTo>
                    <a:pt x="28" y="220"/>
                    <a:pt x="28" y="220"/>
                    <a:pt x="28" y="220"/>
                  </a:cubicBezTo>
                  <a:cubicBezTo>
                    <a:pt x="27" y="229"/>
                    <a:pt x="25" y="237"/>
                    <a:pt x="23" y="247"/>
                  </a:cubicBezTo>
                  <a:cubicBezTo>
                    <a:pt x="23" y="247"/>
                    <a:pt x="23" y="247"/>
                    <a:pt x="23" y="247"/>
                  </a:cubicBezTo>
                  <a:cubicBezTo>
                    <a:pt x="23" y="247"/>
                    <a:pt x="23" y="247"/>
                    <a:pt x="23" y="247"/>
                  </a:cubicBezTo>
                  <a:cubicBezTo>
                    <a:pt x="26" y="240"/>
                    <a:pt x="28" y="234"/>
                    <a:pt x="30" y="227"/>
                  </a:cubicBezTo>
                  <a:cubicBezTo>
                    <a:pt x="34" y="217"/>
                    <a:pt x="37" y="206"/>
                    <a:pt x="40" y="196"/>
                  </a:cubicBezTo>
                  <a:cubicBezTo>
                    <a:pt x="44" y="185"/>
                    <a:pt x="47" y="174"/>
                    <a:pt x="50" y="163"/>
                  </a:cubicBezTo>
                  <a:cubicBezTo>
                    <a:pt x="53" y="152"/>
                    <a:pt x="56" y="141"/>
                    <a:pt x="59" y="131"/>
                  </a:cubicBezTo>
                  <a:cubicBezTo>
                    <a:pt x="61" y="120"/>
                    <a:pt x="64" y="110"/>
                    <a:pt x="66" y="100"/>
                  </a:cubicBezTo>
                  <a:cubicBezTo>
                    <a:pt x="67" y="90"/>
                    <a:pt x="69" y="80"/>
                    <a:pt x="70" y="72"/>
                  </a:cubicBezTo>
                  <a:cubicBezTo>
                    <a:pt x="71" y="63"/>
                    <a:pt x="71" y="55"/>
                    <a:pt x="71" y="48"/>
                  </a:cubicBezTo>
                  <a:cubicBezTo>
                    <a:pt x="71" y="40"/>
                    <a:pt x="72" y="34"/>
                    <a:pt x="72" y="28"/>
                  </a:cubicBezTo>
                  <a:cubicBezTo>
                    <a:pt x="72" y="22"/>
                    <a:pt x="72" y="17"/>
                    <a:pt x="72" y="13"/>
                  </a:cubicBezTo>
                  <a:cubicBezTo>
                    <a:pt x="72" y="5"/>
                    <a:pt x="72" y="1"/>
                    <a:pt x="72" y="0"/>
                  </a:cubicBezTo>
                </a:path>
              </a:pathLst>
            </a:custGeom>
            <a:solidFill>
              <a:srgbClr val="567C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4" name="Freeform 278"/>
            <p:cNvSpPr/>
            <p:nvPr/>
          </p:nvSpPr>
          <p:spPr bwMode="auto">
            <a:xfrm>
              <a:off x="4094163" y="787400"/>
              <a:ext cx="53975" cy="34925"/>
            </a:xfrm>
            <a:custGeom>
              <a:avLst/>
              <a:gdLst>
                <a:gd name="T0" fmla="*/ 17 w 19"/>
                <a:gd name="T1" fmla="*/ 0 h 12"/>
                <a:gd name="T2" fmla="*/ 16 w 19"/>
                <a:gd name="T3" fmla="*/ 0 h 12"/>
                <a:gd name="T4" fmla="*/ 4 w 19"/>
                <a:gd name="T5" fmla="*/ 4 h 12"/>
                <a:gd name="T6" fmla="*/ 2 w 19"/>
                <a:gd name="T7" fmla="*/ 12 h 12"/>
                <a:gd name="T8" fmla="*/ 3 w 19"/>
                <a:gd name="T9" fmla="*/ 11 h 12"/>
                <a:gd name="T10" fmla="*/ 14 w 19"/>
                <a:gd name="T11" fmla="*/ 7 h 12"/>
                <a:gd name="T12" fmla="*/ 17 w 19"/>
                <a:gd name="T1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" h="12">
                  <a:moveTo>
                    <a:pt x="17" y="0"/>
                  </a:moveTo>
                  <a:cubicBezTo>
                    <a:pt x="16" y="0"/>
                    <a:pt x="16" y="0"/>
                    <a:pt x="16" y="0"/>
                  </a:cubicBezTo>
                  <a:cubicBezTo>
                    <a:pt x="12" y="0"/>
                    <a:pt x="8" y="2"/>
                    <a:pt x="4" y="4"/>
                  </a:cubicBezTo>
                  <a:cubicBezTo>
                    <a:pt x="1" y="6"/>
                    <a:pt x="0" y="12"/>
                    <a:pt x="2" y="12"/>
                  </a:cubicBezTo>
                  <a:cubicBezTo>
                    <a:pt x="3" y="12"/>
                    <a:pt x="3" y="11"/>
                    <a:pt x="3" y="11"/>
                  </a:cubicBezTo>
                  <a:cubicBezTo>
                    <a:pt x="7" y="9"/>
                    <a:pt x="10" y="8"/>
                    <a:pt x="14" y="7"/>
                  </a:cubicBezTo>
                  <a:cubicBezTo>
                    <a:pt x="17" y="7"/>
                    <a:pt x="19" y="0"/>
                    <a:pt x="17" y="0"/>
                  </a:cubicBezTo>
                </a:path>
              </a:pathLst>
            </a:custGeom>
            <a:solidFill>
              <a:srgbClr val="3535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5" name="Freeform 279"/>
            <p:cNvSpPr/>
            <p:nvPr/>
          </p:nvSpPr>
          <p:spPr bwMode="auto">
            <a:xfrm>
              <a:off x="4130675" y="869950"/>
              <a:ext cx="22225" cy="22225"/>
            </a:xfrm>
            <a:custGeom>
              <a:avLst/>
              <a:gdLst>
                <a:gd name="T0" fmla="*/ 7 w 8"/>
                <a:gd name="T1" fmla="*/ 0 h 8"/>
                <a:gd name="T2" fmla="*/ 7 w 8"/>
                <a:gd name="T3" fmla="*/ 0 h 8"/>
                <a:gd name="T4" fmla="*/ 4 w 8"/>
                <a:gd name="T5" fmla="*/ 0 h 8"/>
                <a:gd name="T6" fmla="*/ 0 w 8"/>
                <a:gd name="T7" fmla="*/ 5 h 8"/>
                <a:gd name="T8" fmla="*/ 1 w 8"/>
                <a:gd name="T9" fmla="*/ 8 h 8"/>
                <a:gd name="T10" fmla="*/ 1 w 8"/>
                <a:gd name="T11" fmla="*/ 8 h 8"/>
                <a:gd name="T12" fmla="*/ 4 w 8"/>
                <a:gd name="T13" fmla="*/ 8 h 8"/>
                <a:gd name="T14" fmla="*/ 8 w 8"/>
                <a:gd name="T15" fmla="*/ 4 h 8"/>
                <a:gd name="T16" fmla="*/ 7 w 8"/>
                <a:gd name="T1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8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1"/>
                    <a:pt x="1" y="3"/>
                    <a:pt x="0" y="5"/>
                  </a:cubicBezTo>
                  <a:cubicBezTo>
                    <a:pt x="0" y="7"/>
                    <a:pt x="0" y="8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5" y="8"/>
                    <a:pt x="7" y="6"/>
                    <a:pt x="8" y="4"/>
                  </a:cubicBezTo>
                  <a:cubicBezTo>
                    <a:pt x="8" y="2"/>
                    <a:pt x="8" y="0"/>
                    <a:pt x="7" y="0"/>
                  </a:cubicBezTo>
                </a:path>
              </a:pathLst>
            </a:custGeom>
            <a:solidFill>
              <a:srgbClr val="3535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6" name="Freeform 280"/>
            <p:cNvSpPr/>
            <p:nvPr/>
          </p:nvSpPr>
          <p:spPr bwMode="auto">
            <a:xfrm>
              <a:off x="3998913" y="877888"/>
              <a:ext cx="42863" cy="47625"/>
            </a:xfrm>
            <a:custGeom>
              <a:avLst/>
              <a:gdLst>
                <a:gd name="T0" fmla="*/ 13 w 15"/>
                <a:gd name="T1" fmla="*/ 0 h 17"/>
                <a:gd name="T2" fmla="*/ 11 w 15"/>
                <a:gd name="T3" fmla="*/ 0 h 17"/>
                <a:gd name="T4" fmla="*/ 1 w 15"/>
                <a:gd name="T5" fmla="*/ 12 h 17"/>
                <a:gd name="T6" fmla="*/ 0 w 15"/>
                <a:gd name="T7" fmla="*/ 17 h 17"/>
                <a:gd name="T8" fmla="*/ 1 w 15"/>
                <a:gd name="T9" fmla="*/ 17 h 17"/>
                <a:gd name="T10" fmla="*/ 4 w 15"/>
                <a:gd name="T11" fmla="*/ 15 h 17"/>
                <a:gd name="T12" fmla="*/ 12 w 15"/>
                <a:gd name="T13" fmla="*/ 7 h 17"/>
                <a:gd name="T14" fmla="*/ 13 w 15"/>
                <a:gd name="T15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" h="17">
                  <a:moveTo>
                    <a:pt x="13" y="0"/>
                  </a:moveTo>
                  <a:cubicBezTo>
                    <a:pt x="12" y="0"/>
                    <a:pt x="12" y="0"/>
                    <a:pt x="11" y="0"/>
                  </a:cubicBezTo>
                  <a:cubicBezTo>
                    <a:pt x="8" y="4"/>
                    <a:pt x="4" y="7"/>
                    <a:pt x="1" y="12"/>
                  </a:cubicBezTo>
                  <a:cubicBezTo>
                    <a:pt x="0" y="13"/>
                    <a:pt x="0" y="16"/>
                    <a:pt x="0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2" y="17"/>
                    <a:pt x="3" y="16"/>
                    <a:pt x="4" y="15"/>
                  </a:cubicBezTo>
                  <a:cubicBezTo>
                    <a:pt x="7" y="12"/>
                    <a:pt x="9" y="9"/>
                    <a:pt x="12" y="7"/>
                  </a:cubicBezTo>
                  <a:cubicBezTo>
                    <a:pt x="14" y="4"/>
                    <a:pt x="15" y="0"/>
                    <a:pt x="13" y="0"/>
                  </a:cubicBezTo>
                </a:path>
              </a:pathLst>
            </a:custGeom>
            <a:solidFill>
              <a:srgbClr val="3535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7" name="Freeform 281"/>
            <p:cNvSpPr/>
            <p:nvPr/>
          </p:nvSpPr>
          <p:spPr bwMode="auto">
            <a:xfrm>
              <a:off x="3968750" y="1230313"/>
              <a:ext cx="7938" cy="36513"/>
            </a:xfrm>
            <a:custGeom>
              <a:avLst/>
              <a:gdLst>
                <a:gd name="T0" fmla="*/ 1 w 3"/>
                <a:gd name="T1" fmla="*/ 0 h 13"/>
                <a:gd name="T2" fmla="*/ 1 w 3"/>
                <a:gd name="T3" fmla="*/ 0 h 13"/>
                <a:gd name="T4" fmla="*/ 0 w 3"/>
                <a:gd name="T5" fmla="*/ 7 h 13"/>
                <a:gd name="T6" fmla="*/ 0 w 3"/>
                <a:gd name="T7" fmla="*/ 13 h 13"/>
                <a:gd name="T8" fmla="*/ 0 w 3"/>
                <a:gd name="T9" fmla="*/ 13 h 13"/>
                <a:gd name="T10" fmla="*/ 2 w 3"/>
                <a:gd name="T11" fmla="*/ 9 h 13"/>
                <a:gd name="T12" fmla="*/ 2 w 3"/>
                <a:gd name="T13" fmla="*/ 8 h 13"/>
                <a:gd name="T14" fmla="*/ 1 w 3"/>
                <a:gd name="T1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13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3"/>
                    <a:pt x="1" y="5"/>
                    <a:pt x="0" y="7"/>
                  </a:cubicBezTo>
                  <a:cubicBezTo>
                    <a:pt x="0" y="9"/>
                    <a:pt x="0" y="11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2"/>
                    <a:pt x="1" y="10"/>
                    <a:pt x="2" y="9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5"/>
                    <a:pt x="2" y="2"/>
                    <a:pt x="1" y="0"/>
                  </a:cubicBezTo>
                </a:path>
              </a:pathLst>
            </a:custGeom>
            <a:solidFill>
              <a:srgbClr val="3535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8" name="Freeform 282"/>
            <p:cNvSpPr/>
            <p:nvPr/>
          </p:nvSpPr>
          <p:spPr bwMode="auto">
            <a:xfrm>
              <a:off x="3867150" y="742950"/>
              <a:ext cx="114300" cy="501650"/>
            </a:xfrm>
            <a:custGeom>
              <a:avLst/>
              <a:gdLst>
                <a:gd name="T0" fmla="*/ 10 w 41"/>
                <a:gd name="T1" fmla="*/ 0 h 178"/>
                <a:gd name="T2" fmla="*/ 10 w 41"/>
                <a:gd name="T3" fmla="*/ 0 h 178"/>
                <a:gd name="T4" fmla="*/ 0 w 41"/>
                <a:gd name="T5" fmla="*/ 10 h 178"/>
                <a:gd name="T6" fmla="*/ 5 w 41"/>
                <a:gd name="T7" fmla="*/ 15 h 178"/>
                <a:gd name="T8" fmla="*/ 7 w 41"/>
                <a:gd name="T9" fmla="*/ 18 h 178"/>
                <a:gd name="T10" fmla="*/ 7 w 41"/>
                <a:gd name="T11" fmla="*/ 18 h 178"/>
                <a:gd name="T12" fmla="*/ 7 w 41"/>
                <a:gd name="T13" fmla="*/ 18 h 178"/>
                <a:gd name="T14" fmla="*/ 22 w 41"/>
                <a:gd name="T15" fmla="*/ 60 h 178"/>
                <a:gd name="T16" fmla="*/ 22 w 41"/>
                <a:gd name="T17" fmla="*/ 53 h 178"/>
                <a:gd name="T18" fmla="*/ 22 w 41"/>
                <a:gd name="T19" fmla="*/ 45 h 178"/>
                <a:gd name="T20" fmla="*/ 22 w 41"/>
                <a:gd name="T21" fmla="*/ 37 h 178"/>
                <a:gd name="T22" fmla="*/ 22 w 41"/>
                <a:gd name="T23" fmla="*/ 31 h 178"/>
                <a:gd name="T24" fmla="*/ 21 w 41"/>
                <a:gd name="T25" fmla="*/ 19 h 178"/>
                <a:gd name="T26" fmla="*/ 23 w 41"/>
                <a:gd name="T27" fmla="*/ 30 h 178"/>
                <a:gd name="T28" fmla="*/ 24 w 41"/>
                <a:gd name="T29" fmla="*/ 36 h 178"/>
                <a:gd name="T30" fmla="*/ 24 w 41"/>
                <a:gd name="T31" fmla="*/ 43 h 178"/>
                <a:gd name="T32" fmla="*/ 25 w 41"/>
                <a:gd name="T33" fmla="*/ 51 h 178"/>
                <a:gd name="T34" fmla="*/ 25 w 41"/>
                <a:gd name="T35" fmla="*/ 61 h 178"/>
                <a:gd name="T36" fmla="*/ 26 w 41"/>
                <a:gd name="T37" fmla="*/ 71 h 178"/>
                <a:gd name="T38" fmla="*/ 26 w 41"/>
                <a:gd name="T39" fmla="*/ 82 h 178"/>
                <a:gd name="T40" fmla="*/ 26 w 41"/>
                <a:gd name="T41" fmla="*/ 83 h 178"/>
                <a:gd name="T42" fmla="*/ 30 w 41"/>
                <a:gd name="T43" fmla="*/ 110 h 178"/>
                <a:gd name="T44" fmla="*/ 32 w 41"/>
                <a:gd name="T45" fmla="*/ 141 h 178"/>
                <a:gd name="T46" fmla="*/ 28 w 41"/>
                <a:gd name="T47" fmla="*/ 178 h 178"/>
                <a:gd name="T48" fmla="*/ 35 w 41"/>
                <a:gd name="T49" fmla="*/ 173 h 178"/>
                <a:gd name="T50" fmla="*/ 35 w 41"/>
                <a:gd name="T51" fmla="*/ 172 h 178"/>
                <a:gd name="T52" fmla="*/ 37 w 41"/>
                <a:gd name="T53" fmla="*/ 173 h 178"/>
                <a:gd name="T54" fmla="*/ 38 w 41"/>
                <a:gd name="T55" fmla="*/ 170 h 178"/>
                <a:gd name="T56" fmla="*/ 41 w 41"/>
                <a:gd name="T57" fmla="*/ 133 h 178"/>
                <a:gd name="T58" fmla="*/ 39 w 41"/>
                <a:gd name="T59" fmla="*/ 101 h 178"/>
                <a:gd name="T60" fmla="*/ 39 w 41"/>
                <a:gd name="T61" fmla="*/ 100 h 178"/>
                <a:gd name="T62" fmla="*/ 15 w 41"/>
                <a:gd name="T63" fmla="*/ 7 h 178"/>
                <a:gd name="T64" fmla="*/ 13 w 41"/>
                <a:gd name="T65" fmla="*/ 4 h 178"/>
                <a:gd name="T66" fmla="*/ 13 w 41"/>
                <a:gd name="T67" fmla="*/ 4 h 178"/>
                <a:gd name="T68" fmla="*/ 10 w 41"/>
                <a:gd name="T69" fmla="*/ 0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1" h="178">
                  <a:moveTo>
                    <a:pt x="10" y="0"/>
                  </a:moveTo>
                  <a:cubicBezTo>
                    <a:pt x="10" y="0"/>
                    <a:pt x="10" y="0"/>
                    <a:pt x="10" y="0"/>
                  </a:cubicBezTo>
                  <a:cubicBezTo>
                    <a:pt x="7" y="4"/>
                    <a:pt x="4" y="7"/>
                    <a:pt x="0" y="10"/>
                  </a:cubicBezTo>
                  <a:cubicBezTo>
                    <a:pt x="2" y="12"/>
                    <a:pt x="4" y="13"/>
                    <a:pt x="5" y="15"/>
                  </a:cubicBezTo>
                  <a:cubicBezTo>
                    <a:pt x="6" y="16"/>
                    <a:pt x="6" y="17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14" y="30"/>
                    <a:pt x="19" y="44"/>
                    <a:pt x="22" y="60"/>
                  </a:cubicBezTo>
                  <a:cubicBezTo>
                    <a:pt x="22" y="58"/>
                    <a:pt x="22" y="56"/>
                    <a:pt x="22" y="53"/>
                  </a:cubicBezTo>
                  <a:cubicBezTo>
                    <a:pt x="22" y="50"/>
                    <a:pt x="22" y="48"/>
                    <a:pt x="22" y="45"/>
                  </a:cubicBezTo>
                  <a:cubicBezTo>
                    <a:pt x="22" y="42"/>
                    <a:pt x="22" y="40"/>
                    <a:pt x="22" y="37"/>
                  </a:cubicBezTo>
                  <a:cubicBezTo>
                    <a:pt x="22" y="35"/>
                    <a:pt x="22" y="33"/>
                    <a:pt x="22" y="31"/>
                  </a:cubicBezTo>
                  <a:cubicBezTo>
                    <a:pt x="21" y="24"/>
                    <a:pt x="21" y="20"/>
                    <a:pt x="21" y="19"/>
                  </a:cubicBezTo>
                  <a:cubicBezTo>
                    <a:pt x="21" y="20"/>
                    <a:pt x="22" y="24"/>
                    <a:pt x="23" y="30"/>
                  </a:cubicBezTo>
                  <a:cubicBezTo>
                    <a:pt x="23" y="32"/>
                    <a:pt x="23" y="34"/>
                    <a:pt x="24" y="36"/>
                  </a:cubicBezTo>
                  <a:cubicBezTo>
                    <a:pt x="24" y="38"/>
                    <a:pt x="24" y="41"/>
                    <a:pt x="24" y="43"/>
                  </a:cubicBezTo>
                  <a:cubicBezTo>
                    <a:pt x="24" y="46"/>
                    <a:pt x="25" y="48"/>
                    <a:pt x="25" y="51"/>
                  </a:cubicBezTo>
                  <a:cubicBezTo>
                    <a:pt x="25" y="54"/>
                    <a:pt x="25" y="57"/>
                    <a:pt x="25" y="61"/>
                  </a:cubicBezTo>
                  <a:cubicBezTo>
                    <a:pt x="26" y="64"/>
                    <a:pt x="26" y="67"/>
                    <a:pt x="26" y="71"/>
                  </a:cubicBezTo>
                  <a:cubicBezTo>
                    <a:pt x="26" y="74"/>
                    <a:pt x="26" y="78"/>
                    <a:pt x="26" y="82"/>
                  </a:cubicBezTo>
                  <a:cubicBezTo>
                    <a:pt x="26" y="82"/>
                    <a:pt x="26" y="82"/>
                    <a:pt x="26" y="83"/>
                  </a:cubicBezTo>
                  <a:cubicBezTo>
                    <a:pt x="27" y="92"/>
                    <a:pt x="28" y="101"/>
                    <a:pt x="30" y="110"/>
                  </a:cubicBezTo>
                  <a:cubicBezTo>
                    <a:pt x="31" y="120"/>
                    <a:pt x="32" y="130"/>
                    <a:pt x="32" y="141"/>
                  </a:cubicBezTo>
                  <a:cubicBezTo>
                    <a:pt x="31" y="153"/>
                    <a:pt x="30" y="165"/>
                    <a:pt x="28" y="178"/>
                  </a:cubicBezTo>
                  <a:cubicBezTo>
                    <a:pt x="30" y="175"/>
                    <a:pt x="33" y="173"/>
                    <a:pt x="35" y="173"/>
                  </a:cubicBezTo>
                  <a:cubicBezTo>
                    <a:pt x="35" y="172"/>
                    <a:pt x="35" y="172"/>
                    <a:pt x="35" y="172"/>
                  </a:cubicBezTo>
                  <a:cubicBezTo>
                    <a:pt x="36" y="172"/>
                    <a:pt x="37" y="173"/>
                    <a:pt x="37" y="173"/>
                  </a:cubicBezTo>
                  <a:cubicBezTo>
                    <a:pt x="37" y="172"/>
                    <a:pt x="37" y="171"/>
                    <a:pt x="38" y="170"/>
                  </a:cubicBezTo>
                  <a:cubicBezTo>
                    <a:pt x="39" y="158"/>
                    <a:pt x="41" y="145"/>
                    <a:pt x="41" y="133"/>
                  </a:cubicBezTo>
                  <a:cubicBezTo>
                    <a:pt x="41" y="121"/>
                    <a:pt x="40" y="111"/>
                    <a:pt x="39" y="101"/>
                  </a:cubicBezTo>
                  <a:cubicBezTo>
                    <a:pt x="39" y="100"/>
                    <a:pt x="39" y="100"/>
                    <a:pt x="39" y="100"/>
                  </a:cubicBezTo>
                  <a:cubicBezTo>
                    <a:pt x="35" y="68"/>
                    <a:pt x="31" y="30"/>
                    <a:pt x="15" y="7"/>
                  </a:cubicBezTo>
                  <a:cubicBezTo>
                    <a:pt x="15" y="6"/>
                    <a:pt x="14" y="5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2" y="3"/>
                    <a:pt x="11" y="1"/>
                    <a:pt x="10" y="0"/>
                  </a:cubicBezTo>
                </a:path>
              </a:pathLst>
            </a:custGeom>
            <a:solidFill>
              <a:srgbClr val="727A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9" name="Freeform 283"/>
            <p:cNvSpPr/>
            <p:nvPr/>
          </p:nvSpPr>
          <p:spPr bwMode="auto">
            <a:xfrm>
              <a:off x="3790950" y="731838"/>
              <a:ext cx="103188" cy="65088"/>
            </a:xfrm>
            <a:custGeom>
              <a:avLst/>
              <a:gdLst>
                <a:gd name="T0" fmla="*/ 27 w 37"/>
                <a:gd name="T1" fmla="*/ 0 h 23"/>
                <a:gd name="T2" fmla="*/ 15 w 37"/>
                <a:gd name="T3" fmla="*/ 3 h 23"/>
                <a:gd name="T4" fmla="*/ 15 w 37"/>
                <a:gd name="T5" fmla="*/ 3 h 23"/>
                <a:gd name="T6" fmla="*/ 9 w 37"/>
                <a:gd name="T7" fmla="*/ 11 h 23"/>
                <a:gd name="T8" fmla="*/ 9 w 37"/>
                <a:gd name="T9" fmla="*/ 11 h 23"/>
                <a:gd name="T10" fmla="*/ 8 w 37"/>
                <a:gd name="T11" fmla="*/ 11 h 23"/>
                <a:gd name="T12" fmla="*/ 0 w 37"/>
                <a:gd name="T13" fmla="*/ 23 h 23"/>
                <a:gd name="T14" fmla="*/ 11 w 37"/>
                <a:gd name="T15" fmla="*/ 17 h 23"/>
                <a:gd name="T16" fmla="*/ 23 w 37"/>
                <a:gd name="T17" fmla="*/ 13 h 23"/>
                <a:gd name="T18" fmla="*/ 25 w 37"/>
                <a:gd name="T19" fmla="*/ 13 h 23"/>
                <a:gd name="T20" fmla="*/ 27 w 37"/>
                <a:gd name="T21" fmla="*/ 14 h 23"/>
                <a:gd name="T22" fmla="*/ 37 w 37"/>
                <a:gd name="T23" fmla="*/ 4 h 23"/>
                <a:gd name="T24" fmla="*/ 37 w 37"/>
                <a:gd name="T25" fmla="*/ 4 h 23"/>
                <a:gd name="T26" fmla="*/ 37 w 37"/>
                <a:gd name="T27" fmla="*/ 4 h 23"/>
                <a:gd name="T28" fmla="*/ 31 w 37"/>
                <a:gd name="T29" fmla="*/ 0 h 23"/>
                <a:gd name="T30" fmla="*/ 27 w 37"/>
                <a:gd name="T31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7" h="23">
                  <a:moveTo>
                    <a:pt x="27" y="0"/>
                  </a:moveTo>
                  <a:cubicBezTo>
                    <a:pt x="24" y="0"/>
                    <a:pt x="19" y="1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3" y="6"/>
                    <a:pt x="11" y="8"/>
                    <a:pt x="9" y="11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9" y="11"/>
                    <a:pt x="9" y="11"/>
                    <a:pt x="8" y="11"/>
                  </a:cubicBezTo>
                  <a:cubicBezTo>
                    <a:pt x="6" y="15"/>
                    <a:pt x="3" y="19"/>
                    <a:pt x="0" y="23"/>
                  </a:cubicBezTo>
                  <a:cubicBezTo>
                    <a:pt x="4" y="21"/>
                    <a:pt x="7" y="18"/>
                    <a:pt x="11" y="17"/>
                  </a:cubicBezTo>
                  <a:cubicBezTo>
                    <a:pt x="15" y="15"/>
                    <a:pt x="19" y="13"/>
                    <a:pt x="23" y="13"/>
                  </a:cubicBezTo>
                  <a:cubicBezTo>
                    <a:pt x="24" y="13"/>
                    <a:pt x="24" y="13"/>
                    <a:pt x="25" y="13"/>
                  </a:cubicBezTo>
                  <a:cubicBezTo>
                    <a:pt x="26" y="14"/>
                    <a:pt x="27" y="14"/>
                    <a:pt x="27" y="14"/>
                  </a:cubicBezTo>
                  <a:cubicBezTo>
                    <a:pt x="31" y="11"/>
                    <a:pt x="34" y="8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6" y="3"/>
                    <a:pt x="33" y="1"/>
                    <a:pt x="31" y="0"/>
                  </a:cubicBezTo>
                  <a:cubicBezTo>
                    <a:pt x="30" y="0"/>
                    <a:pt x="29" y="0"/>
                    <a:pt x="27" y="0"/>
                  </a:cubicBezTo>
                </a:path>
              </a:pathLst>
            </a:custGeom>
            <a:solidFill>
              <a:srgbClr val="405C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0" name="Freeform 284"/>
            <p:cNvSpPr/>
            <p:nvPr/>
          </p:nvSpPr>
          <p:spPr bwMode="auto">
            <a:xfrm>
              <a:off x="3925888" y="796925"/>
              <a:ext cx="14288" cy="179388"/>
            </a:xfrm>
            <a:custGeom>
              <a:avLst/>
              <a:gdLst>
                <a:gd name="T0" fmla="*/ 0 w 5"/>
                <a:gd name="T1" fmla="*/ 0 h 64"/>
                <a:gd name="T2" fmla="*/ 1 w 5"/>
                <a:gd name="T3" fmla="*/ 12 h 64"/>
                <a:gd name="T4" fmla="*/ 1 w 5"/>
                <a:gd name="T5" fmla="*/ 18 h 64"/>
                <a:gd name="T6" fmla="*/ 1 w 5"/>
                <a:gd name="T7" fmla="*/ 26 h 64"/>
                <a:gd name="T8" fmla="*/ 1 w 5"/>
                <a:gd name="T9" fmla="*/ 34 h 64"/>
                <a:gd name="T10" fmla="*/ 1 w 5"/>
                <a:gd name="T11" fmla="*/ 41 h 64"/>
                <a:gd name="T12" fmla="*/ 5 w 5"/>
                <a:gd name="T13" fmla="*/ 64 h 64"/>
                <a:gd name="T14" fmla="*/ 5 w 5"/>
                <a:gd name="T15" fmla="*/ 63 h 64"/>
                <a:gd name="T16" fmla="*/ 5 w 5"/>
                <a:gd name="T17" fmla="*/ 52 h 64"/>
                <a:gd name="T18" fmla="*/ 4 w 5"/>
                <a:gd name="T19" fmla="*/ 42 h 64"/>
                <a:gd name="T20" fmla="*/ 4 w 5"/>
                <a:gd name="T21" fmla="*/ 32 h 64"/>
                <a:gd name="T22" fmla="*/ 3 w 5"/>
                <a:gd name="T23" fmla="*/ 24 h 64"/>
                <a:gd name="T24" fmla="*/ 3 w 5"/>
                <a:gd name="T25" fmla="*/ 17 h 64"/>
                <a:gd name="T26" fmla="*/ 2 w 5"/>
                <a:gd name="T27" fmla="*/ 11 h 64"/>
                <a:gd name="T28" fmla="*/ 0 w 5"/>
                <a:gd name="T29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64">
                  <a:moveTo>
                    <a:pt x="0" y="0"/>
                  </a:moveTo>
                  <a:cubicBezTo>
                    <a:pt x="0" y="1"/>
                    <a:pt x="0" y="5"/>
                    <a:pt x="1" y="12"/>
                  </a:cubicBezTo>
                  <a:cubicBezTo>
                    <a:pt x="1" y="14"/>
                    <a:pt x="1" y="16"/>
                    <a:pt x="1" y="18"/>
                  </a:cubicBezTo>
                  <a:cubicBezTo>
                    <a:pt x="1" y="21"/>
                    <a:pt x="1" y="23"/>
                    <a:pt x="1" y="26"/>
                  </a:cubicBezTo>
                  <a:cubicBezTo>
                    <a:pt x="1" y="29"/>
                    <a:pt x="1" y="31"/>
                    <a:pt x="1" y="34"/>
                  </a:cubicBezTo>
                  <a:cubicBezTo>
                    <a:pt x="1" y="37"/>
                    <a:pt x="1" y="39"/>
                    <a:pt x="1" y="41"/>
                  </a:cubicBezTo>
                  <a:cubicBezTo>
                    <a:pt x="3" y="49"/>
                    <a:pt x="4" y="56"/>
                    <a:pt x="5" y="64"/>
                  </a:cubicBezTo>
                  <a:cubicBezTo>
                    <a:pt x="5" y="63"/>
                    <a:pt x="5" y="63"/>
                    <a:pt x="5" y="63"/>
                  </a:cubicBezTo>
                  <a:cubicBezTo>
                    <a:pt x="5" y="59"/>
                    <a:pt x="5" y="55"/>
                    <a:pt x="5" y="52"/>
                  </a:cubicBezTo>
                  <a:cubicBezTo>
                    <a:pt x="5" y="48"/>
                    <a:pt x="5" y="45"/>
                    <a:pt x="4" y="42"/>
                  </a:cubicBezTo>
                  <a:cubicBezTo>
                    <a:pt x="4" y="38"/>
                    <a:pt x="4" y="35"/>
                    <a:pt x="4" y="32"/>
                  </a:cubicBezTo>
                  <a:cubicBezTo>
                    <a:pt x="4" y="29"/>
                    <a:pt x="3" y="27"/>
                    <a:pt x="3" y="24"/>
                  </a:cubicBezTo>
                  <a:cubicBezTo>
                    <a:pt x="3" y="22"/>
                    <a:pt x="3" y="19"/>
                    <a:pt x="3" y="17"/>
                  </a:cubicBezTo>
                  <a:cubicBezTo>
                    <a:pt x="2" y="15"/>
                    <a:pt x="2" y="13"/>
                    <a:pt x="2" y="11"/>
                  </a:cubicBezTo>
                  <a:cubicBezTo>
                    <a:pt x="1" y="5"/>
                    <a:pt x="0" y="1"/>
                    <a:pt x="0" y="0"/>
                  </a:cubicBezTo>
                </a:path>
              </a:pathLst>
            </a:custGeom>
            <a:solidFill>
              <a:srgbClr val="405C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1" name="Freeform 285"/>
            <p:cNvSpPr>
              <a:spLocks noEditPoints="1"/>
            </p:cNvSpPr>
            <p:nvPr/>
          </p:nvSpPr>
          <p:spPr bwMode="auto">
            <a:xfrm>
              <a:off x="3852863" y="1266825"/>
              <a:ext cx="115888" cy="334963"/>
            </a:xfrm>
            <a:custGeom>
              <a:avLst/>
              <a:gdLst>
                <a:gd name="T0" fmla="*/ 32 w 41"/>
                <a:gd name="T1" fmla="*/ 56 h 119"/>
                <a:gd name="T2" fmla="*/ 29 w 41"/>
                <a:gd name="T3" fmla="*/ 66 h 119"/>
                <a:gd name="T4" fmla="*/ 19 w 41"/>
                <a:gd name="T5" fmla="*/ 92 h 119"/>
                <a:gd name="T6" fmla="*/ 13 w 41"/>
                <a:gd name="T7" fmla="*/ 105 h 119"/>
                <a:gd name="T8" fmla="*/ 16 w 41"/>
                <a:gd name="T9" fmla="*/ 101 h 119"/>
                <a:gd name="T10" fmla="*/ 19 w 41"/>
                <a:gd name="T11" fmla="*/ 95 h 119"/>
                <a:gd name="T12" fmla="*/ 29 w 41"/>
                <a:gd name="T13" fmla="*/ 68 h 119"/>
                <a:gd name="T14" fmla="*/ 31 w 41"/>
                <a:gd name="T15" fmla="*/ 60 h 119"/>
                <a:gd name="T16" fmla="*/ 32 w 41"/>
                <a:gd name="T17" fmla="*/ 56 h 119"/>
                <a:gd name="T18" fmla="*/ 41 w 41"/>
                <a:gd name="T19" fmla="*/ 0 h 119"/>
                <a:gd name="T20" fmla="*/ 34 w 41"/>
                <a:gd name="T21" fmla="*/ 6 h 119"/>
                <a:gd name="T22" fmla="*/ 33 w 41"/>
                <a:gd name="T23" fmla="*/ 6 h 119"/>
                <a:gd name="T24" fmla="*/ 32 w 41"/>
                <a:gd name="T25" fmla="*/ 5 h 119"/>
                <a:gd name="T26" fmla="*/ 22 w 41"/>
                <a:gd name="T27" fmla="*/ 66 h 119"/>
                <a:gd name="T28" fmla="*/ 12 w 41"/>
                <a:gd name="T29" fmla="*/ 97 h 119"/>
                <a:gd name="T30" fmla="*/ 9 w 41"/>
                <a:gd name="T31" fmla="*/ 102 h 119"/>
                <a:gd name="T32" fmla="*/ 4 w 41"/>
                <a:gd name="T33" fmla="*/ 111 h 119"/>
                <a:gd name="T34" fmla="*/ 4 w 41"/>
                <a:gd name="T35" fmla="*/ 112 h 119"/>
                <a:gd name="T36" fmla="*/ 0 w 41"/>
                <a:gd name="T37" fmla="*/ 119 h 119"/>
                <a:gd name="T38" fmla="*/ 8 w 41"/>
                <a:gd name="T39" fmla="*/ 114 h 119"/>
                <a:gd name="T40" fmla="*/ 8 w 41"/>
                <a:gd name="T41" fmla="*/ 114 h 119"/>
                <a:gd name="T42" fmla="*/ 16 w 41"/>
                <a:gd name="T43" fmla="*/ 92 h 119"/>
                <a:gd name="T44" fmla="*/ 25 w 41"/>
                <a:gd name="T45" fmla="*/ 66 h 119"/>
                <a:gd name="T46" fmla="*/ 35 w 41"/>
                <a:gd name="T47" fmla="*/ 36 h 119"/>
                <a:gd name="T48" fmla="*/ 37 w 41"/>
                <a:gd name="T49" fmla="*/ 29 h 119"/>
                <a:gd name="T50" fmla="*/ 37 w 41"/>
                <a:gd name="T51" fmla="*/ 29 h 119"/>
                <a:gd name="T52" fmla="*/ 40 w 41"/>
                <a:gd name="T53" fmla="*/ 7 h 119"/>
                <a:gd name="T54" fmla="*/ 41 w 41"/>
                <a:gd name="T55" fmla="*/ 0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41" h="119">
                  <a:moveTo>
                    <a:pt x="32" y="56"/>
                  </a:moveTo>
                  <a:cubicBezTo>
                    <a:pt x="31" y="59"/>
                    <a:pt x="30" y="62"/>
                    <a:pt x="29" y="66"/>
                  </a:cubicBezTo>
                  <a:cubicBezTo>
                    <a:pt x="25" y="75"/>
                    <a:pt x="22" y="84"/>
                    <a:pt x="19" y="92"/>
                  </a:cubicBezTo>
                  <a:cubicBezTo>
                    <a:pt x="17" y="97"/>
                    <a:pt x="15" y="101"/>
                    <a:pt x="13" y="105"/>
                  </a:cubicBezTo>
                  <a:cubicBezTo>
                    <a:pt x="14" y="104"/>
                    <a:pt x="15" y="103"/>
                    <a:pt x="16" y="101"/>
                  </a:cubicBezTo>
                  <a:cubicBezTo>
                    <a:pt x="17" y="99"/>
                    <a:pt x="18" y="97"/>
                    <a:pt x="19" y="95"/>
                  </a:cubicBezTo>
                  <a:cubicBezTo>
                    <a:pt x="23" y="86"/>
                    <a:pt x="26" y="77"/>
                    <a:pt x="29" y="68"/>
                  </a:cubicBezTo>
                  <a:cubicBezTo>
                    <a:pt x="30" y="66"/>
                    <a:pt x="30" y="63"/>
                    <a:pt x="31" y="60"/>
                  </a:cubicBezTo>
                  <a:cubicBezTo>
                    <a:pt x="32" y="58"/>
                    <a:pt x="32" y="57"/>
                    <a:pt x="32" y="56"/>
                  </a:cubicBezTo>
                  <a:moveTo>
                    <a:pt x="41" y="0"/>
                  </a:moveTo>
                  <a:cubicBezTo>
                    <a:pt x="39" y="3"/>
                    <a:pt x="36" y="5"/>
                    <a:pt x="34" y="6"/>
                  </a:cubicBezTo>
                  <a:cubicBezTo>
                    <a:pt x="34" y="6"/>
                    <a:pt x="34" y="6"/>
                    <a:pt x="33" y="6"/>
                  </a:cubicBezTo>
                  <a:cubicBezTo>
                    <a:pt x="33" y="6"/>
                    <a:pt x="32" y="5"/>
                    <a:pt x="32" y="5"/>
                  </a:cubicBezTo>
                  <a:cubicBezTo>
                    <a:pt x="29" y="25"/>
                    <a:pt x="28" y="45"/>
                    <a:pt x="22" y="66"/>
                  </a:cubicBezTo>
                  <a:cubicBezTo>
                    <a:pt x="20" y="76"/>
                    <a:pt x="16" y="87"/>
                    <a:pt x="12" y="97"/>
                  </a:cubicBezTo>
                  <a:cubicBezTo>
                    <a:pt x="11" y="99"/>
                    <a:pt x="10" y="101"/>
                    <a:pt x="9" y="102"/>
                  </a:cubicBezTo>
                  <a:cubicBezTo>
                    <a:pt x="7" y="105"/>
                    <a:pt x="6" y="108"/>
                    <a:pt x="4" y="111"/>
                  </a:cubicBezTo>
                  <a:cubicBezTo>
                    <a:pt x="4" y="111"/>
                    <a:pt x="4" y="112"/>
                    <a:pt x="4" y="112"/>
                  </a:cubicBezTo>
                  <a:cubicBezTo>
                    <a:pt x="2" y="114"/>
                    <a:pt x="1" y="117"/>
                    <a:pt x="0" y="119"/>
                  </a:cubicBezTo>
                  <a:cubicBezTo>
                    <a:pt x="3" y="118"/>
                    <a:pt x="5" y="116"/>
                    <a:pt x="8" y="114"/>
                  </a:cubicBezTo>
                  <a:cubicBezTo>
                    <a:pt x="8" y="114"/>
                    <a:pt x="8" y="114"/>
                    <a:pt x="8" y="114"/>
                  </a:cubicBezTo>
                  <a:cubicBezTo>
                    <a:pt x="11" y="107"/>
                    <a:pt x="13" y="100"/>
                    <a:pt x="16" y="92"/>
                  </a:cubicBezTo>
                  <a:cubicBezTo>
                    <a:pt x="19" y="84"/>
                    <a:pt x="22" y="75"/>
                    <a:pt x="25" y="66"/>
                  </a:cubicBezTo>
                  <a:cubicBezTo>
                    <a:pt x="28" y="56"/>
                    <a:pt x="31" y="47"/>
                    <a:pt x="35" y="36"/>
                  </a:cubicBezTo>
                  <a:cubicBezTo>
                    <a:pt x="36" y="34"/>
                    <a:pt x="36" y="31"/>
                    <a:pt x="37" y="29"/>
                  </a:cubicBezTo>
                  <a:cubicBezTo>
                    <a:pt x="37" y="29"/>
                    <a:pt x="37" y="29"/>
                    <a:pt x="37" y="29"/>
                  </a:cubicBezTo>
                  <a:cubicBezTo>
                    <a:pt x="38" y="21"/>
                    <a:pt x="39" y="14"/>
                    <a:pt x="40" y="7"/>
                  </a:cubicBezTo>
                  <a:cubicBezTo>
                    <a:pt x="40" y="5"/>
                    <a:pt x="40" y="2"/>
                    <a:pt x="41" y="0"/>
                  </a:cubicBezTo>
                </a:path>
              </a:pathLst>
            </a:custGeom>
            <a:solidFill>
              <a:srgbClr val="727A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2" name="Freeform 286"/>
            <p:cNvSpPr/>
            <p:nvPr/>
          </p:nvSpPr>
          <p:spPr bwMode="auto">
            <a:xfrm>
              <a:off x="3875088" y="1347788"/>
              <a:ext cx="80963" cy="239713"/>
            </a:xfrm>
            <a:custGeom>
              <a:avLst/>
              <a:gdLst>
                <a:gd name="T0" fmla="*/ 29 w 29"/>
                <a:gd name="T1" fmla="*/ 0 h 85"/>
                <a:gd name="T2" fmla="*/ 27 w 29"/>
                <a:gd name="T3" fmla="*/ 7 h 85"/>
                <a:gd name="T4" fmla="*/ 17 w 29"/>
                <a:gd name="T5" fmla="*/ 37 h 85"/>
                <a:gd name="T6" fmla="*/ 8 w 29"/>
                <a:gd name="T7" fmla="*/ 63 h 85"/>
                <a:gd name="T8" fmla="*/ 0 w 29"/>
                <a:gd name="T9" fmla="*/ 85 h 85"/>
                <a:gd name="T10" fmla="*/ 1 w 29"/>
                <a:gd name="T11" fmla="*/ 84 h 85"/>
                <a:gd name="T12" fmla="*/ 1 w 29"/>
                <a:gd name="T13" fmla="*/ 84 h 85"/>
                <a:gd name="T14" fmla="*/ 2 w 29"/>
                <a:gd name="T15" fmla="*/ 83 h 85"/>
                <a:gd name="T16" fmla="*/ 2 w 29"/>
                <a:gd name="T17" fmla="*/ 82 h 85"/>
                <a:gd name="T18" fmla="*/ 5 w 29"/>
                <a:gd name="T19" fmla="*/ 76 h 85"/>
                <a:gd name="T20" fmla="*/ 5 w 29"/>
                <a:gd name="T21" fmla="*/ 76 h 85"/>
                <a:gd name="T22" fmla="*/ 11 w 29"/>
                <a:gd name="T23" fmla="*/ 63 h 85"/>
                <a:gd name="T24" fmla="*/ 21 w 29"/>
                <a:gd name="T25" fmla="*/ 37 h 85"/>
                <a:gd name="T26" fmla="*/ 24 w 29"/>
                <a:gd name="T27" fmla="*/ 27 h 85"/>
                <a:gd name="T28" fmla="*/ 24 w 29"/>
                <a:gd name="T29" fmla="*/ 27 h 85"/>
                <a:gd name="T30" fmla="*/ 29 w 29"/>
                <a:gd name="T31" fmla="*/ 0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" h="85">
                  <a:moveTo>
                    <a:pt x="29" y="0"/>
                  </a:moveTo>
                  <a:cubicBezTo>
                    <a:pt x="28" y="2"/>
                    <a:pt x="28" y="5"/>
                    <a:pt x="27" y="7"/>
                  </a:cubicBezTo>
                  <a:cubicBezTo>
                    <a:pt x="23" y="18"/>
                    <a:pt x="20" y="27"/>
                    <a:pt x="17" y="37"/>
                  </a:cubicBezTo>
                  <a:cubicBezTo>
                    <a:pt x="14" y="46"/>
                    <a:pt x="11" y="55"/>
                    <a:pt x="8" y="63"/>
                  </a:cubicBezTo>
                  <a:cubicBezTo>
                    <a:pt x="5" y="71"/>
                    <a:pt x="3" y="78"/>
                    <a:pt x="0" y="85"/>
                  </a:cubicBezTo>
                  <a:cubicBezTo>
                    <a:pt x="1" y="84"/>
                    <a:pt x="1" y="84"/>
                    <a:pt x="1" y="84"/>
                  </a:cubicBezTo>
                  <a:cubicBezTo>
                    <a:pt x="1" y="84"/>
                    <a:pt x="1" y="84"/>
                    <a:pt x="1" y="84"/>
                  </a:cubicBezTo>
                  <a:cubicBezTo>
                    <a:pt x="1" y="84"/>
                    <a:pt x="2" y="83"/>
                    <a:pt x="2" y="83"/>
                  </a:cubicBezTo>
                  <a:cubicBezTo>
                    <a:pt x="2" y="82"/>
                    <a:pt x="2" y="82"/>
                    <a:pt x="2" y="82"/>
                  </a:cubicBezTo>
                  <a:cubicBezTo>
                    <a:pt x="3" y="80"/>
                    <a:pt x="4" y="78"/>
                    <a:pt x="5" y="76"/>
                  </a:cubicBezTo>
                  <a:cubicBezTo>
                    <a:pt x="5" y="76"/>
                    <a:pt x="5" y="76"/>
                    <a:pt x="5" y="76"/>
                  </a:cubicBezTo>
                  <a:cubicBezTo>
                    <a:pt x="7" y="72"/>
                    <a:pt x="9" y="68"/>
                    <a:pt x="11" y="63"/>
                  </a:cubicBezTo>
                  <a:cubicBezTo>
                    <a:pt x="14" y="55"/>
                    <a:pt x="17" y="46"/>
                    <a:pt x="21" y="37"/>
                  </a:cubicBezTo>
                  <a:cubicBezTo>
                    <a:pt x="22" y="33"/>
                    <a:pt x="23" y="30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6" y="17"/>
                    <a:pt x="28" y="9"/>
                    <a:pt x="29" y="0"/>
                  </a:cubicBezTo>
                </a:path>
              </a:pathLst>
            </a:custGeom>
            <a:solidFill>
              <a:srgbClr val="405C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3" name="Freeform 287"/>
            <p:cNvSpPr/>
            <p:nvPr/>
          </p:nvSpPr>
          <p:spPr bwMode="auto">
            <a:xfrm>
              <a:off x="3943350" y="1227138"/>
              <a:ext cx="26988" cy="57150"/>
            </a:xfrm>
            <a:custGeom>
              <a:avLst/>
              <a:gdLst>
                <a:gd name="T0" fmla="*/ 8 w 10"/>
                <a:gd name="T1" fmla="*/ 0 h 20"/>
                <a:gd name="T2" fmla="*/ 8 w 10"/>
                <a:gd name="T3" fmla="*/ 1 h 20"/>
                <a:gd name="T4" fmla="*/ 1 w 10"/>
                <a:gd name="T5" fmla="*/ 6 h 20"/>
                <a:gd name="T6" fmla="*/ 0 w 10"/>
                <a:gd name="T7" fmla="*/ 16 h 20"/>
                <a:gd name="T8" fmla="*/ 0 w 10"/>
                <a:gd name="T9" fmla="*/ 19 h 20"/>
                <a:gd name="T10" fmla="*/ 1 w 10"/>
                <a:gd name="T11" fmla="*/ 20 h 20"/>
                <a:gd name="T12" fmla="*/ 2 w 10"/>
                <a:gd name="T13" fmla="*/ 20 h 20"/>
                <a:gd name="T14" fmla="*/ 9 w 10"/>
                <a:gd name="T15" fmla="*/ 14 h 20"/>
                <a:gd name="T16" fmla="*/ 9 w 10"/>
                <a:gd name="T17" fmla="*/ 14 h 20"/>
                <a:gd name="T18" fmla="*/ 9 w 10"/>
                <a:gd name="T19" fmla="*/ 8 h 20"/>
                <a:gd name="T20" fmla="*/ 10 w 10"/>
                <a:gd name="T21" fmla="*/ 1 h 20"/>
                <a:gd name="T22" fmla="*/ 10 w 10"/>
                <a:gd name="T23" fmla="*/ 1 h 20"/>
                <a:gd name="T24" fmla="*/ 8 w 10"/>
                <a:gd name="T25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" h="20">
                  <a:moveTo>
                    <a:pt x="8" y="0"/>
                  </a:moveTo>
                  <a:cubicBezTo>
                    <a:pt x="8" y="0"/>
                    <a:pt x="8" y="0"/>
                    <a:pt x="8" y="1"/>
                  </a:cubicBezTo>
                  <a:cubicBezTo>
                    <a:pt x="6" y="1"/>
                    <a:pt x="3" y="3"/>
                    <a:pt x="1" y="6"/>
                  </a:cubicBezTo>
                  <a:cubicBezTo>
                    <a:pt x="1" y="9"/>
                    <a:pt x="0" y="13"/>
                    <a:pt x="0" y="16"/>
                  </a:cubicBezTo>
                  <a:cubicBezTo>
                    <a:pt x="0" y="17"/>
                    <a:pt x="0" y="18"/>
                    <a:pt x="0" y="19"/>
                  </a:cubicBezTo>
                  <a:cubicBezTo>
                    <a:pt x="0" y="19"/>
                    <a:pt x="1" y="20"/>
                    <a:pt x="1" y="2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4" y="19"/>
                    <a:pt x="7" y="17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2"/>
                    <a:pt x="9" y="10"/>
                    <a:pt x="9" y="8"/>
                  </a:cubicBezTo>
                  <a:cubicBezTo>
                    <a:pt x="10" y="6"/>
                    <a:pt x="10" y="4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9" y="0"/>
                    <a:pt x="8" y="0"/>
                  </a:cubicBezTo>
                </a:path>
              </a:pathLst>
            </a:custGeom>
            <a:solidFill>
              <a:srgbClr val="2727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4" name="Freeform 288"/>
            <p:cNvSpPr>
              <a:spLocks noEditPoints="1"/>
            </p:cNvSpPr>
            <p:nvPr/>
          </p:nvSpPr>
          <p:spPr bwMode="auto">
            <a:xfrm>
              <a:off x="3681413" y="793750"/>
              <a:ext cx="274638" cy="935038"/>
            </a:xfrm>
            <a:custGeom>
              <a:avLst/>
              <a:gdLst>
                <a:gd name="T0" fmla="*/ 0 w 98"/>
                <a:gd name="T1" fmla="*/ 332 h 332"/>
                <a:gd name="T2" fmla="*/ 9 w 98"/>
                <a:gd name="T3" fmla="*/ 332 h 332"/>
                <a:gd name="T4" fmla="*/ 15 w 98"/>
                <a:gd name="T5" fmla="*/ 329 h 332"/>
                <a:gd name="T6" fmla="*/ 21 w 98"/>
                <a:gd name="T7" fmla="*/ 323 h 332"/>
                <a:gd name="T8" fmla="*/ 16 w 98"/>
                <a:gd name="T9" fmla="*/ 327 h 332"/>
                <a:gd name="T10" fmla="*/ 18 w 98"/>
                <a:gd name="T11" fmla="*/ 331 h 332"/>
                <a:gd name="T12" fmla="*/ 22 w 98"/>
                <a:gd name="T13" fmla="*/ 325 h 332"/>
                <a:gd name="T14" fmla="*/ 34 w 98"/>
                <a:gd name="T15" fmla="*/ 315 h 332"/>
                <a:gd name="T16" fmla="*/ 32 w 98"/>
                <a:gd name="T17" fmla="*/ 316 h 332"/>
                <a:gd name="T18" fmla="*/ 24 w 98"/>
                <a:gd name="T19" fmla="*/ 324 h 332"/>
                <a:gd name="T20" fmla="*/ 24 w 98"/>
                <a:gd name="T21" fmla="*/ 328 h 332"/>
                <a:gd name="T22" fmla="*/ 34 w 98"/>
                <a:gd name="T23" fmla="*/ 321 h 332"/>
                <a:gd name="T24" fmla="*/ 34 w 98"/>
                <a:gd name="T25" fmla="*/ 315 h 332"/>
                <a:gd name="T26" fmla="*/ 46 w 98"/>
                <a:gd name="T27" fmla="*/ 304 h 332"/>
                <a:gd name="T28" fmla="*/ 35 w 98"/>
                <a:gd name="T29" fmla="*/ 315 h 332"/>
                <a:gd name="T30" fmla="*/ 46 w 98"/>
                <a:gd name="T31" fmla="*/ 307 h 332"/>
                <a:gd name="T32" fmla="*/ 47 w 98"/>
                <a:gd name="T33" fmla="*/ 303 h 332"/>
                <a:gd name="T34" fmla="*/ 76 w 98"/>
                <a:gd name="T35" fmla="*/ 87 h 332"/>
                <a:gd name="T36" fmla="*/ 82 w 98"/>
                <a:gd name="T37" fmla="*/ 81 h 332"/>
                <a:gd name="T38" fmla="*/ 84 w 98"/>
                <a:gd name="T39" fmla="*/ 83 h 332"/>
                <a:gd name="T40" fmla="*/ 79 w 98"/>
                <a:gd name="T41" fmla="*/ 89 h 332"/>
                <a:gd name="T42" fmla="*/ 58 w 98"/>
                <a:gd name="T43" fmla="*/ 78 h 332"/>
                <a:gd name="T44" fmla="*/ 71 w 98"/>
                <a:gd name="T45" fmla="*/ 62 h 332"/>
                <a:gd name="T46" fmla="*/ 70 w 98"/>
                <a:gd name="T47" fmla="*/ 69 h 332"/>
                <a:gd name="T48" fmla="*/ 58 w 98"/>
                <a:gd name="T49" fmla="*/ 78 h 332"/>
                <a:gd name="T50" fmla="*/ 51 w 98"/>
                <a:gd name="T51" fmla="*/ 9 h 332"/>
                <a:gd name="T52" fmla="*/ 58 w 98"/>
                <a:gd name="T53" fmla="*/ 91 h 332"/>
                <a:gd name="T54" fmla="*/ 73 w 98"/>
                <a:gd name="T55" fmla="*/ 178 h 332"/>
                <a:gd name="T56" fmla="*/ 76 w 98"/>
                <a:gd name="T57" fmla="*/ 222 h 332"/>
                <a:gd name="T58" fmla="*/ 79 w 98"/>
                <a:gd name="T59" fmla="*/ 198 h 332"/>
                <a:gd name="T60" fmla="*/ 82 w 98"/>
                <a:gd name="T61" fmla="*/ 163 h 332"/>
                <a:gd name="T62" fmla="*/ 84 w 98"/>
                <a:gd name="T63" fmla="*/ 140 h 332"/>
                <a:gd name="T64" fmla="*/ 86 w 98"/>
                <a:gd name="T65" fmla="*/ 100 h 332"/>
                <a:gd name="T66" fmla="*/ 86 w 98"/>
                <a:gd name="T67" fmla="*/ 73 h 332"/>
                <a:gd name="T68" fmla="*/ 84 w 98"/>
                <a:gd name="T69" fmla="*/ 64 h 332"/>
                <a:gd name="T70" fmla="*/ 87 w 98"/>
                <a:gd name="T71" fmla="*/ 72 h 332"/>
                <a:gd name="T72" fmla="*/ 89 w 98"/>
                <a:gd name="T73" fmla="*/ 98 h 332"/>
                <a:gd name="T74" fmla="*/ 88 w 98"/>
                <a:gd name="T75" fmla="*/ 137 h 332"/>
                <a:gd name="T76" fmla="*/ 86 w 98"/>
                <a:gd name="T77" fmla="*/ 171 h 332"/>
                <a:gd name="T78" fmla="*/ 84 w 98"/>
                <a:gd name="T79" fmla="*/ 195 h 332"/>
                <a:gd name="T80" fmla="*/ 78 w 98"/>
                <a:gd name="T81" fmla="*/ 232 h 332"/>
                <a:gd name="T82" fmla="*/ 70 w 98"/>
                <a:gd name="T83" fmla="*/ 270 h 332"/>
                <a:gd name="T84" fmla="*/ 66 w 98"/>
                <a:gd name="T85" fmla="*/ 276 h 332"/>
                <a:gd name="T86" fmla="*/ 63 w 98"/>
                <a:gd name="T87" fmla="*/ 277 h 332"/>
                <a:gd name="T88" fmla="*/ 55 w 98"/>
                <a:gd name="T89" fmla="*/ 291 h 332"/>
                <a:gd name="T90" fmla="*/ 50 w 98"/>
                <a:gd name="T91" fmla="*/ 299 h 332"/>
                <a:gd name="T92" fmla="*/ 58 w 98"/>
                <a:gd name="T93" fmla="*/ 293 h 332"/>
                <a:gd name="T94" fmla="*/ 59 w 98"/>
                <a:gd name="T95" fmla="*/ 291 h 332"/>
                <a:gd name="T96" fmla="*/ 61 w 98"/>
                <a:gd name="T97" fmla="*/ 287 h 332"/>
                <a:gd name="T98" fmla="*/ 65 w 98"/>
                <a:gd name="T99" fmla="*/ 279 h 332"/>
                <a:gd name="T100" fmla="*/ 73 w 98"/>
                <a:gd name="T101" fmla="*/ 265 h 332"/>
                <a:gd name="T102" fmla="*/ 93 w 98"/>
                <a:gd name="T103" fmla="*/ 173 h 332"/>
                <a:gd name="T104" fmla="*/ 94 w 98"/>
                <a:gd name="T105" fmla="*/ 160 h 332"/>
                <a:gd name="T106" fmla="*/ 96 w 98"/>
                <a:gd name="T107" fmla="*/ 92 h 332"/>
                <a:gd name="T108" fmla="*/ 88 w 98"/>
                <a:gd name="T109" fmla="*/ 42 h 332"/>
                <a:gd name="T110" fmla="*/ 73 w 98"/>
                <a:gd name="T111" fmla="*/ 0 h 3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98" h="332">
                  <a:moveTo>
                    <a:pt x="13" y="328"/>
                  </a:moveTo>
                  <a:cubicBezTo>
                    <a:pt x="9" y="329"/>
                    <a:pt x="5" y="331"/>
                    <a:pt x="0" y="332"/>
                  </a:cubicBezTo>
                  <a:cubicBezTo>
                    <a:pt x="3" y="332"/>
                    <a:pt x="5" y="332"/>
                    <a:pt x="8" y="332"/>
                  </a:cubicBezTo>
                  <a:cubicBezTo>
                    <a:pt x="8" y="332"/>
                    <a:pt x="9" y="332"/>
                    <a:pt x="9" y="332"/>
                  </a:cubicBezTo>
                  <a:cubicBezTo>
                    <a:pt x="11" y="332"/>
                    <a:pt x="14" y="332"/>
                    <a:pt x="16" y="331"/>
                  </a:cubicBezTo>
                  <a:cubicBezTo>
                    <a:pt x="16" y="331"/>
                    <a:pt x="15" y="330"/>
                    <a:pt x="15" y="329"/>
                  </a:cubicBezTo>
                  <a:cubicBezTo>
                    <a:pt x="14" y="329"/>
                    <a:pt x="14" y="328"/>
                    <a:pt x="13" y="328"/>
                  </a:cubicBezTo>
                  <a:moveTo>
                    <a:pt x="21" y="323"/>
                  </a:moveTo>
                  <a:cubicBezTo>
                    <a:pt x="20" y="324"/>
                    <a:pt x="18" y="325"/>
                    <a:pt x="16" y="326"/>
                  </a:cubicBezTo>
                  <a:cubicBezTo>
                    <a:pt x="16" y="327"/>
                    <a:pt x="16" y="327"/>
                    <a:pt x="16" y="327"/>
                  </a:cubicBezTo>
                  <a:cubicBezTo>
                    <a:pt x="17" y="328"/>
                    <a:pt x="18" y="329"/>
                    <a:pt x="18" y="331"/>
                  </a:cubicBezTo>
                  <a:cubicBezTo>
                    <a:pt x="18" y="331"/>
                    <a:pt x="18" y="331"/>
                    <a:pt x="18" y="331"/>
                  </a:cubicBezTo>
                  <a:cubicBezTo>
                    <a:pt x="20" y="330"/>
                    <a:pt x="21" y="330"/>
                    <a:pt x="22" y="329"/>
                  </a:cubicBezTo>
                  <a:cubicBezTo>
                    <a:pt x="22" y="328"/>
                    <a:pt x="22" y="327"/>
                    <a:pt x="22" y="325"/>
                  </a:cubicBezTo>
                  <a:cubicBezTo>
                    <a:pt x="22" y="325"/>
                    <a:pt x="21" y="324"/>
                    <a:pt x="21" y="323"/>
                  </a:cubicBezTo>
                  <a:moveTo>
                    <a:pt x="34" y="315"/>
                  </a:moveTo>
                  <a:cubicBezTo>
                    <a:pt x="33" y="315"/>
                    <a:pt x="33" y="315"/>
                    <a:pt x="33" y="316"/>
                  </a:cubicBezTo>
                  <a:cubicBezTo>
                    <a:pt x="32" y="316"/>
                    <a:pt x="32" y="316"/>
                    <a:pt x="32" y="316"/>
                  </a:cubicBezTo>
                  <a:cubicBezTo>
                    <a:pt x="29" y="318"/>
                    <a:pt x="26" y="320"/>
                    <a:pt x="23" y="322"/>
                  </a:cubicBezTo>
                  <a:cubicBezTo>
                    <a:pt x="24" y="323"/>
                    <a:pt x="24" y="323"/>
                    <a:pt x="24" y="324"/>
                  </a:cubicBezTo>
                  <a:cubicBezTo>
                    <a:pt x="24" y="325"/>
                    <a:pt x="24" y="327"/>
                    <a:pt x="24" y="328"/>
                  </a:cubicBezTo>
                  <a:cubicBezTo>
                    <a:pt x="24" y="328"/>
                    <a:pt x="24" y="328"/>
                    <a:pt x="24" y="328"/>
                  </a:cubicBezTo>
                  <a:cubicBezTo>
                    <a:pt x="27" y="326"/>
                    <a:pt x="30" y="324"/>
                    <a:pt x="34" y="321"/>
                  </a:cubicBezTo>
                  <a:cubicBezTo>
                    <a:pt x="34" y="321"/>
                    <a:pt x="34" y="321"/>
                    <a:pt x="34" y="321"/>
                  </a:cubicBezTo>
                  <a:cubicBezTo>
                    <a:pt x="34" y="319"/>
                    <a:pt x="34" y="318"/>
                    <a:pt x="34" y="316"/>
                  </a:cubicBezTo>
                  <a:cubicBezTo>
                    <a:pt x="34" y="316"/>
                    <a:pt x="34" y="315"/>
                    <a:pt x="34" y="315"/>
                  </a:cubicBezTo>
                  <a:moveTo>
                    <a:pt x="47" y="303"/>
                  </a:moveTo>
                  <a:cubicBezTo>
                    <a:pt x="47" y="304"/>
                    <a:pt x="46" y="304"/>
                    <a:pt x="46" y="304"/>
                  </a:cubicBezTo>
                  <a:cubicBezTo>
                    <a:pt x="42" y="307"/>
                    <a:pt x="39" y="311"/>
                    <a:pt x="35" y="313"/>
                  </a:cubicBezTo>
                  <a:cubicBezTo>
                    <a:pt x="35" y="314"/>
                    <a:pt x="35" y="314"/>
                    <a:pt x="35" y="315"/>
                  </a:cubicBezTo>
                  <a:cubicBezTo>
                    <a:pt x="35" y="317"/>
                    <a:pt x="35" y="318"/>
                    <a:pt x="35" y="320"/>
                  </a:cubicBezTo>
                  <a:cubicBezTo>
                    <a:pt x="39" y="316"/>
                    <a:pt x="42" y="312"/>
                    <a:pt x="46" y="307"/>
                  </a:cubicBezTo>
                  <a:cubicBezTo>
                    <a:pt x="46" y="307"/>
                    <a:pt x="46" y="307"/>
                    <a:pt x="46" y="307"/>
                  </a:cubicBezTo>
                  <a:cubicBezTo>
                    <a:pt x="47" y="306"/>
                    <a:pt x="47" y="305"/>
                    <a:pt x="47" y="303"/>
                  </a:cubicBezTo>
                  <a:moveTo>
                    <a:pt x="78" y="90"/>
                  </a:moveTo>
                  <a:cubicBezTo>
                    <a:pt x="77" y="90"/>
                    <a:pt x="76" y="89"/>
                    <a:pt x="76" y="87"/>
                  </a:cubicBezTo>
                  <a:cubicBezTo>
                    <a:pt x="76" y="86"/>
                    <a:pt x="78" y="83"/>
                    <a:pt x="79" y="83"/>
                  </a:cubicBezTo>
                  <a:cubicBezTo>
                    <a:pt x="82" y="81"/>
                    <a:pt x="82" y="81"/>
                    <a:pt x="82" y="81"/>
                  </a:cubicBezTo>
                  <a:cubicBezTo>
                    <a:pt x="82" y="81"/>
                    <a:pt x="83" y="81"/>
                    <a:pt x="83" y="81"/>
                  </a:cubicBezTo>
                  <a:cubicBezTo>
                    <a:pt x="84" y="81"/>
                    <a:pt x="84" y="81"/>
                    <a:pt x="84" y="83"/>
                  </a:cubicBezTo>
                  <a:cubicBezTo>
                    <a:pt x="84" y="84"/>
                    <a:pt x="83" y="87"/>
                    <a:pt x="82" y="87"/>
                  </a:cubicBezTo>
                  <a:cubicBezTo>
                    <a:pt x="79" y="89"/>
                    <a:pt x="79" y="89"/>
                    <a:pt x="79" y="89"/>
                  </a:cubicBezTo>
                  <a:cubicBezTo>
                    <a:pt x="78" y="89"/>
                    <a:pt x="78" y="90"/>
                    <a:pt x="78" y="90"/>
                  </a:cubicBezTo>
                  <a:moveTo>
                    <a:pt x="58" y="78"/>
                  </a:moveTo>
                  <a:cubicBezTo>
                    <a:pt x="57" y="78"/>
                    <a:pt x="57" y="74"/>
                    <a:pt x="59" y="72"/>
                  </a:cubicBezTo>
                  <a:cubicBezTo>
                    <a:pt x="63" y="68"/>
                    <a:pt x="67" y="65"/>
                    <a:pt x="71" y="62"/>
                  </a:cubicBezTo>
                  <a:cubicBezTo>
                    <a:pt x="71" y="62"/>
                    <a:pt x="72" y="62"/>
                    <a:pt x="72" y="62"/>
                  </a:cubicBezTo>
                  <a:cubicBezTo>
                    <a:pt x="74" y="62"/>
                    <a:pt x="73" y="67"/>
                    <a:pt x="70" y="69"/>
                  </a:cubicBezTo>
                  <a:cubicBezTo>
                    <a:pt x="67" y="71"/>
                    <a:pt x="64" y="74"/>
                    <a:pt x="60" y="77"/>
                  </a:cubicBezTo>
                  <a:cubicBezTo>
                    <a:pt x="60" y="78"/>
                    <a:pt x="59" y="78"/>
                    <a:pt x="58" y="78"/>
                  </a:cubicBezTo>
                  <a:moveTo>
                    <a:pt x="73" y="0"/>
                  </a:moveTo>
                  <a:cubicBezTo>
                    <a:pt x="66" y="2"/>
                    <a:pt x="60" y="2"/>
                    <a:pt x="51" y="9"/>
                  </a:cubicBezTo>
                  <a:cubicBezTo>
                    <a:pt x="45" y="14"/>
                    <a:pt x="38" y="21"/>
                    <a:pt x="32" y="27"/>
                  </a:cubicBezTo>
                  <a:cubicBezTo>
                    <a:pt x="42" y="48"/>
                    <a:pt x="51" y="70"/>
                    <a:pt x="58" y="91"/>
                  </a:cubicBezTo>
                  <a:cubicBezTo>
                    <a:pt x="63" y="103"/>
                    <a:pt x="67" y="115"/>
                    <a:pt x="69" y="127"/>
                  </a:cubicBezTo>
                  <a:cubicBezTo>
                    <a:pt x="73" y="143"/>
                    <a:pt x="72" y="161"/>
                    <a:pt x="73" y="178"/>
                  </a:cubicBezTo>
                  <a:cubicBezTo>
                    <a:pt x="74" y="194"/>
                    <a:pt x="75" y="211"/>
                    <a:pt x="75" y="227"/>
                  </a:cubicBezTo>
                  <a:cubicBezTo>
                    <a:pt x="75" y="225"/>
                    <a:pt x="75" y="224"/>
                    <a:pt x="76" y="222"/>
                  </a:cubicBezTo>
                  <a:cubicBezTo>
                    <a:pt x="76" y="218"/>
                    <a:pt x="77" y="214"/>
                    <a:pt x="77" y="210"/>
                  </a:cubicBezTo>
                  <a:cubicBezTo>
                    <a:pt x="78" y="206"/>
                    <a:pt x="78" y="202"/>
                    <a:pt x="79" y="198"/>
                  </a:cubicBezTo>
                  <a:cubicBezTo>
                    <a:pt x="79" y="194"/>
                    <a:pt x="80" y="190"/>
                    <a:pt x="80" y="186"/>
                  </a:cubicBezTo>
                  <a:cubicBezTo>
                    <a:pt x="81" y="178"/>
                    <a:pt x="82" y="170"/>
                    <a:pt x="82" y="163"/>
                  </a:cubicBezTo>
                  <a:cubicBezTo>
                    <a:pt x="82" y="159"/>
                    <a:pt x="83" y="155"/>
                    <a:pt x="83" y="151"/>
                  </a:cubicBezTo>
                  <a:cubicBezTo>
                    <a:pt x="83" y="147"/>
                    <a:pt x="83" y="144"/>
                    <a:pt x="84" y="140"/>
                  </a:cubicBezTo>
                  <a:cubicBezTo>
                    <a:pt x="84" y="133"/>
                    <a:pt x="85" y="126"/>
                    <a:pt x="85" y="119"/>
                  </a:cubicBezTo>
                  <a:cubicBezTo>
                    <a:pt x="85" y="112"/>
                    <a:pt x="85" y="106"/>
                    <a:pt x="86" y="100"/>
                  </a:cubicBezTo>
                  <a:cubicBezTo>
                    <a:pt x="86" y="95"/>
                    <a:pt x="86" y="89"/>
                    <a:pt x="86" y="85"/>
                  </a:cubicBezTo>
                  <a:cubicBezTo>
                    <a:pt x="86" y="80"/>
                    <a:pt x="86" y="76"/>
                    <a:pt x="86" y="73"/>
                  </a:cubicBezTo>
                  <a:cubicBezTo>
                    <a:pt x="85" y="70"/>
                    <a:pt x="85" y="68"/>
                    <a:pt x="85" y="67"/>
                  </a:cubicBezTo>
                  <a:cubicBezTo>
                    <a:pt x="85" y="65"/>
                    <a:pt x="84" y="65"/>
                    <a:pt x="84" y="64"/>
                  </a:cubicBezTo>
                  <a:cubicBezTo>
                    <a:pt x="84" y="64"/>
                    <a:pt x="85" y="65"/>
                    <a:pt x="85" y="66"/>
                  </a:cubicBezTo>
                  <a:cubicBezTo>
                    <a:pt x="85" y="68"/>
                    <a:pt x="86" y="70"/>
                    <a:pt x="87" y="72"/>
                  </a:cubicBezTo>
                  <a:cubicBezTo>
                    <a:pt x="87" y="75"/>
                    <a:pt x="88" y="79"/>
                    <a:pt x="88" y="83"/>
                  </a:cubicBezTo>
                  <a:cubicBezTo>
                    <a:pt x="88" y="88"/>
                    <a:pt x="89" y="93"/>
                    <a:pt x="89" y="98"/>
                  </a:cubicBezTo>
                  <a:cubicBezTo>
                    <a:pt x="89" y="104"/>
                    <a:pt x="89" y="110"/>
                    <a:pt x="89" y="116"/>
                  </a:cubicBezTo>
                  <a:cubicBezTo>
                    <a:pt x="89" y="123"/>
                    <a:pt x="88" y="130"/>
                    <a:pt x="88" y="137"/>
                  </a:cubicBezTo>
                  <a:cubicBezTo>
                    <a:pt x="88" y="144"/>
                    <a:pt x="88" y="152"/>
                    <a:pt x="87" y="160"/>
                  </a:cubicBezTo>
                  <a:cubicBezTo>
                    <a:pt x="87" y="163"/>
                    <a:pt x="86" y="167"/>
                    <a:pt x="86" y="171"/>
                  </a:cubicBezTo>
                  <a:cubicBezTo>
                    <a:pt x="86" y="175"/>
                    <a:pt x="85" y="179"/>
                    <a:pt x="85" y="183"/>
                  </a:cubicBezTo>
                  <a:cubicBezTo>
                    <a:pt x="85" y="187"/>
                    <a:pt x="84" y="191"/>
                    <a:pt x="84" y="195"/>
                  </a:cubicBezTo>
                  <a:cubicBezTo>
                    <a:pt x="83" y="200"/>
                    <a:pt x="83" y="204"/>
                    <a:pt x="82" y="208"/>
                  </a:cubicBezTo>
                  <a:cubicBezTo>
                    <a:pt x="81" y="216"/>
                    <a:pt x="80" y="224"/>
                    <a:pt x="78" y="232"/>
                  </a:cubicBezTo>
                  <a:cubicBezTo>
                    <a:pt x="77" y="240"/>
                    <a:pt x="75" y="247"/>
                    <a:pt x="74" y="255"/>
                  </a:cubicBezTo>
                  <a:cubicBezTo>
                    <a:pt x="72" y="260"/>
                    <a:pt x="71" y="265"/>
                    <a:pt x="70" y="270"/>
                  </a:cubicBezTo>
                  <a:cubicBezTo>
                    <a:pt x="68" y="273"/>
                    <a:pt x="67" y="276"/>
                    <a:pt x="65" y="279"/>
                  </a:cubicBezTo>
                  <a:cubicBezTo>
                    <a:pt x="65" y="278"/>
                    <a:pt x="66" y="277"/>
                    <a:pt x="66" y="276"/>
                  </a:cubicBezTo>
                  <a:cubicBezTo>
                    <a:pt x="66" y="273"/>
                    <a:pt x="67" y="270"/>
                    <a:pt x="68" y="267"/>
                  </a:cubicBezTo>
                  <a:cubicBezTo>
                    <a:pt x="66" y="271"/>
                    <a:pt x="65" y="274"/>
                    <a:pt x="63" y="277"/>
                  </a:cubicBezTo>
                  <a:cubicBezTo>
                    <a:pt x="62" y="279"/>
                    <a:pt x="61" y="281"/>
                    <a:pt x="60" y="283"/>
                  </a:cubicBezTo>
                  <a:cubicBezTo>
                    <a:pt x="58" y="286"/>
                    <a:pt x="57" y="288"/>
                    <a:pt x="55" y="291"/>
                  </a:cubicBezTo>
                  <a:cubicBezTo>
                    <a:pt x="54" y="291"/>
                    <a:pt x="54" y="292"/>
                    <a:pt x="54" y="292"/>
                  </a:cubicBezTo>
                  <a:cubicBezTo>
                    <a:pt x="53" y="294"/>
                    <a:pt x="51" y="297"/>
                    <a:pt x="50" y="299"/>
                  </a:cubicBezTo>
                  <a:cubicBezTo>
                    <a:pt x="49" y="301"/>
                    <a:pt x="49" y="303"/>
                    <a:pt x="49" y="305"/>
                  </a:cubicBezTo>
                  <a:cubicBezTo>
                    <a:pt x="52" y="301"/>
                    <a:pt x="55" y="297"/>
                    <a:pt x="58" y="293"/>
                  </a:cubicBezTo>
                  <a:cubicBezTo>
                    <a:pt x="58" y="293"/>
                    <a:pt x="58" y="293"/>
                    <a:pt x="58" y="293"/>
                  </a:cubicBezTo>
                  <a:cubicBezTo>
                    <a:pt x="58" y="292"/>
                    <a:pt x="59" y="292"/>
                    <a:pt x="59" y="291"/>
                  </a:cubicBezTo>
                  <a:cubicBezTo>
                    <a:pt x="60" y="290"/>
                    <a:pt x="60" y="289"/>
                    <a:pt x="61" y="287"/>
                  </a:cubicBezTo>
                  <a:cubicBezTo>
                    <a:pt x="61" y="287"/>
                    <a:pt x="61" y="287"/>
                    <a:pt x="61" y="287"/>
                  </a:cubicBezTo>
                  <a:cubicBezTo>
                    <a:pt x="62" y="285"/>
                    <a:pt x="63" y="282"/>
                    <a:pt x="65" y="280"/>
                  </a:cubicBezTo>
                  <a:cubicBezTo>
                    <a:pt x="65" y="280"/>
                    <a:pt x="65" y="279"/>
                    <a:pt x="65" y="279"/>
                  </a:cubicBezTo>
                  <a:cubicBezTo>
                    <a:pt x="67" y="276"/>
                    <a:pt x="68" y="273"/>
                    <a:pt x="70" y="270"/>
                  </a:cubicBezTo>
                  <a:cubicBezTo>
                    <a:pt x="71" y="269"/>
                    <a:pt x="72" y="267"/>
                    <a:pt x="73" y="265"/>
                  </a:cubicBezTo>
                  <a:cubicBezTo>
                    <a:pt x="77" y="255"/>
                    <a:pt x="81" y="244"/>
                    <a:pt x="83" y="234"/>
                  </a:cubicBezTo>
                  <a:cubicBezTo>
                    <a:pt x="89" y="213"/>
                    <a:pt x="90" y="193"/>
                    <a:pt x="93" y="173"/>
                  </a:cubicBezTo>
                  <a:cubicBezTo>
                    <a:pt x="93" y="172"/>
                    <a:pt x="93" y="171"/>
                    <a:pt x="93" y="170"/>
                  </a:cubicBezTo>
                  <a:cubicBezTo>
                    <a:pt x="93" y="167"/>
                    <a:pt x="94" y="163"/>
                    <a:pt x="94" y="160"/>
                  </a:cubicBezTo>
                  <a:cubicBezTo>
                    <a:pt x="96" y="147"/>
                    <a:pt x="97" y="135"/>
                    <a:pt x="98" y="123"/>
                  </a:cubicBezTo>
                  <a:cubicBezTo>
                    <a:pt x="98" y="112"/>
                    <a:pt x="97" y="102"/>
                    <a:pt x="96" y="92"/>
                  </a:cubicBezTo>
                  <a:cubicBezTo>
                    <a:pt x="94" y="83"/>
                    <a:pt x="93" y="74"/>
                    <a:pt x="92" y="65"/>
                  </a:cubicBezTo>
                  <a:cubicBezTo>
                    <a:pt x="91" y="57"/>
                    <a:pt x="90" y="50"/>
                    <a:pt x="88" y="42"/>
                  </a:cubicBezTo>
                  <a:cubicBezTo>
                    <a:pt x="85" y="26"/>
                    <a:pt x="80" y="12"/>
                    <a:pt x="73" y="0"/>
                  </a:cubicBezTo>
                  <a:cubicBezTo>
                    <a:pt x="73" y="0"/>
                    <a:pt x="73" y="0"/>
                    <a:pt x="73" y="0"/>
                  </a:cubicBezTo>
                </a:path>
              </a:pathLst>
            </a:custGeom>
            <a:solidFill>
              <a:srgbClr val="9AA4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5" name="Freeform 289"/>
            <p:cNvSpPr/>
            <p:nvPr/>
          </p:nvSpPr>
          <p:spPr bwMode="auto">
            <a:xfrm>
              <a:off x="3748088" y="768350"/>
              <a:ext cx="138113" cy="101600"/>
            </a:xfrm>
            <a:custGeom>
              <a:avLst/>
              <a:gdLst>
                <a:gd name="T0" fmla="*/ 38 w 49"/>
                <a:gd name="T1" fmla="*/ 0 h 36"/>
                <a:gd name="T2" fmla="*/ 26 w 49"/>
                <a:gd name="T3" fmla="*/ 4 h 36"/>
                <a:gd name="T4" fmla="*/ 15 w 49"/>
                <a:gd name="T5" fmla="*/ 10 h 36"/>
                <a:gd name="T6" fmla="*/ 15 w 49"/>
                <a:gd name="T7" fmla="*/ 10 h 36"/>
                <a:gd name="T8" fmla="*/ 15 w 49"/>
                <a:gd name="T9" fmla="*/ 10 h 36"/>
                <a:gd name="T10" fmla="*/ 15 w 49"/>
                <a:gd name="T11" fmla="*/ 10 h 36"/>
                <a:gd name="T12" fmla="*/ 0 w 49"/>
                <a:gd name="T13" fmla="*/ 22 h 36"/>
                <a:gd name="T14" fmla="*/ 8 w 49"/>
                <a:gd name="T15" fmla="*/ 36 h 36"/>
                <a:gd name="T16" fmla="*/ 27 w 49"/>
                <a:gd name="T17" fmla="*/ 18 h 36"/>
                <a:gd name="T18" fmla="*/ 49 w 49"/>
                <a:gd name="T19" fmla="*/ 9 h 36"/>
                <a:gd name="T20" fmla="*/ 49 w 49"/>
                <a:gd name="T21" fmla="*/ 9 h 36"/>
                <a:gd name="T22" fmla="*/ 47 w 49"/>
                <a:gd name="T23" fmla="*/ 6 h 36"/>
                <a:gd name="T24" fmla="*/ 42 w 49"/>
                <a:gd name="T25" fmla="*/ 1 h 36"/>
                <a:gd name="T26" fmla="*/ 40 w 49"/>
                <a:gd name="T27" fmla="*/ 0 h 36"/>
                <a:gd name="T28" fmla="*/ 38 w 49"/>
                <a:gd name="T29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9" h="36">
                  <a:moveTo>
                    <a:pt x="38" y="0"/>
                  </a:moveTo>
                  <a:cubicBezTo>
                    <a:pt x="34" y="0"/>
                    <a:pt x="30" y="2"/>
                    <a:pt x="26" y="4"/>
                  </a:cubicBezTo>
                  <a:cubicBezTo>
                    <a:pt x="22" y="5"/>
                    <a:pt x="19" y="8"/>
                    <a:pt x="15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0" y="13"/>
                    <a:pt x="5" y="17"/>
                    <a:pt x="0" y="22"/>
                  </a:cubicBezTo>
                  <a:cubicBezTo>
                    <a:pt x="3" y="27"/>
                    <a:pt x="6" y="31"/>
                    <a:pt x="8" y="36"/>
                  </a:cubicBezTo>
                  <a:cubicBezTo>
                    <a:pt x="14" y="30"/>
                    <a:pt x="21" y="23"/>
                    <a:pt x="27" y="18"/>
                  </a:cubicBezTo>
                  <a:cubicBezTo>
                    <a:pt x="36" y="11"/>
                    <a:pt x="42" y="11"/>
                    <a:pt x="49" y="9"/>
                  </a:cubicBezTo>
                  <a:cubicBezTo>
                    <a:pt x="49" y="9"/>
                    <a:pt x="49" y="9"/>
                    <a:pt x="49" y="9"/>
                  </a:cubicBezTo>
                  <a:cubicBezTo>
                    <a:pt x="48" y="8"/>
                    <a:pt x="48" y="7"/>
                    <a:pt x="47" y="6"/>
                  </a:cubicBezTo>
                  <a:cubicBezTo>
                    <a:pt x="46" y="4"/>
                    <a:pt x="44" y="3"/>
                    <a:pt x="42" y="1"/>
                  </a:cubicBezTo>
                  <a:cubicBezTo>
                    <a:pt x="42" y="1"/>
                    <a:pt x="41" y="1"/>
                    <a:pt x="40" y="0"/>
                  </a:cubicBezTo>
                  <a:cubicBezTo>
                    <a:pt x="39" y="0"/>
                    <a:pt x="39" y="0"/>
                    <a:pt x="38" y="0"/>
                  </a:cubicBezTo>
                </a:path>
              </a:pathLst>
            </a:custGeom>
            <a:solidFill>
              <a:srgbClr val="567C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6" name="Freeform 290"/>
            <p:cNvSpPr/>
            <p:nvPr/>
          </p:nvSpPr>
          <p:spPr bwMode="auto">
            <a:xfrm>
              <a:off x="3863975" y="974725"/>
              <a:ext cx="66675" cy="604838"/>
            </a:xfrm>
            <a:custGeom>
              <a:avLst/>
              <a:gdLst>
                <a:gd name="T0" fmla="*/ 19 w 24"/>
                <a:gd name="T1" fmla="*/ 0 h 215"/>
                <a:gd name="T2" fmla="*/ 20 w 24"/>
                <a:gd name="T3" fmla="*/ 3 h 215"/>
                <a:gd name="T4" fmla="*/ 21 w 24"/>
                <a:gd name="T5" fmla="*/ 9 h 215"/>
                <a:gd name="T6" fmla="*/ 21 w 24"/>
                <a:gd name="T7" fmla="*/ 21 h 215"/>
                <a:gd name="T8" fmla="*/ 21 w 24"/>
                <a:gd name="T9" fmla="*/ 36 h 215"/>
                <a:gd name="T10" fmla="*/ 20 w 24"/>
                <a:gd name="T11" fmla="*/ 55 h 215"/>
                <a:gd name="T12" fmla="*/ 19 w 24"/>
                <a:gd name="T13" fmla="*/ 76 h 215"/>
                <a:gd name="T14" fmla="*/ 18 w 24"/>
                <a:gd name="T15" fmla="*/ 87 h 215"/>
                <a:gd name="T16" fmla="*/ 17 w 24"/>
                <a:gd name="T17" fmla="*/ 99 h 215"/>
                <a:gd name="T18" fmla="*/ 15 w 24"/>
                <a:gd name="T19" fmla="*/ 122 h 215"/>
                <a:gd name="T20" fmla="*/ 14 w 24"/>
                <a:gd name="T21" fmla="*/ 134 h 215"/>
                <a:gd name="T22" fmla="*/ 12 w 24"/>
                <a:gd name="T23" fmla="*/ 146 h 215"/>
                <a:gd name="T24" fmla="*/ 11 w 24"/>
                <a:gd name="T25" fmla="*/ 158 h 215"/>
                <a:gd name="T26" fmla="*/ 10 w 24"/>
                <a:gd name="T27" fmla="*/ 163 h 215"/>
                <a:gd name="T28" fmla="*/ 8 w 24"/>
                <a:gd name="T29" fmla="*/ 183 h 215"/>
                <a:gd name="T30" fmla="*/ 3 w 24"/>
                <a:gd name="T31" fmla="*/ 203 h 215"/>
                <a:gd name="T32" fmla="*/ 1 w 24"/>
                <a:gd name="T33" fmla="*/ 212 h 215"/>
                <a:gd name="T34" fmla="*/ 0 w 24"/>
                <a:gd name="T35" fmla="*/ 215 h 215"/>
                <a:gd name="T36" fmla="*/ 5 w 24"/>
                <a:gd name="T37" fmla="*/ 206 h 215"/>
                <a:gd name="T38" fmla="*/ 9 w 24"/>
                <a:gd name="T39" fmla="*/ 191 h 215"/>
                <a:gd name="T40" fmla="*/ 13 w 24"/>
                <a:gd name="T41" fmla="*/ 168 h 215"/>
                <a:gd name="T42" fmla="*/ 17 w 24"/>
                <a:gd name="T43" fmla="*/ 144 h 215"/>
                <a:gd name="T44" fmla="*/ 19 w 24"/>
                <a:gd name="T45" fmla="*/ 131 h 215"/>
                <a:gd name="T46" fmla="*/ 20 w 24"/>
                <a:gd name="T47" fmla="*/ 119 h 215"/>
                <a:gd name="T48" fmla="*/ 21 w 24"/>
                <a:gd name="T49" fmla="*/ 107 h 215"/>
                <a:gd name="T50" fmla="*/ 22 w 24"/>
                <a:gd name="T51" fmla="*/ 96 h 215"/>
                <a:gd name="T52" fmla="*/ 23 w 24"/>
                <a:gd name="T53" fmla="*/ 73 h 215"/>
                <a:gd name="T54" fmla="*/ 24 w 24"/>
                <a:gd name="T55" fmla="*/ 52 h 215"/>
                <a:gd name="T56" fmla="*/ 24 w 24"/>
                <a:gd name="T57" fmla="*/ 34 h 215"/>
                <a:gd name="T58" fmla="*/ 23 w 24"/>
                <a:gd name="T59" fmla="*/ 19 h 215"/>
                <a:gd name="T60" fmla="*/ 22 w 24"/>
                <a:gd name="T61" fmla="*/ 8 h 215"/>
                <a:gd name="T62" fmla="*/ 20 w 24"/>
                <a:gd name="T63" fmla="*/ 2 h 215"/>
                <a:gd name="T64" fmla="*/ 19 w 24"/>
                <a:gd name="T65" fmla="*/ 0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4" h="215">
                  <a:moveTo>
                    <a:pt x="19" y="0"/>
                  </a:moveTo>
                  <a:cubicBezTo>
                    <a:pt x="19" y="1"/>
                    <a:pt x="20" y="1"/>
                    <a:pt x="20" y="3"/>
                  </a:cubicBezTo>
                  <a:cubicBezTo>
                    <a:pt x="20" y="4"/>
                    <a:pt x="20" y="6"/>
                    <a:pt x="21" y="9"/>
                  </a:cubicBezTo>
                  <a:cubicBezTo>
                    <a:pt x="21" y="12"/>
                    <a:pt x="21" y="16"/>
                    <a:pt x="21" y="21"/>
                  </a:cubicBezTo>
                  <a:cubicBezTo>
                    <a:pt x="21" y="25"/>
                    <a:pt x="21" y="31"/>
                    <a:pt x="21" y="36"/>
                  </a:cubicBezTo>
                  <a:cubicBezTo>
                    <a:pt x="20" y="42"/>
                    <a:pt x="20" y="48"/>
                    <a:pt x="20" y="55"/>
                  </a:cubicBezTo>
                  <a:cubicBezTo>
                    <a:pt x="20" y="62"/>
                    <a:pt x="19" y="69"/>
                    <a:pt x="19" y="76"/>
                  </a:cubicBezTo>
                  <a:cubicBezTo>
                    <a:pt x="18" y="80"/>
                    <a:pt x="18" y="83"/>
                    <a:pt x="18" y="87"/>
                  </a:cubicBezTo>
                  <a:cubicBezTo>
                    <a:pt x="18" y="91"/>
                    <a:pt x="17" y="95"/>
                    <a:pt x="17" y="99"/>
                  </a:cubicBezTo>
                  <a:cubicBezTo>
                    <a:pt x="17" y="106"/>
                    <a:pt x="16" y="114"/>
                    <a:pt x="15" y="122"/>
                  </a:cubicBezTo>
                  <a:cubicBezTo>
                    <a:pt x="15" y="126"/>
                    <a:pt x="14" y="130"/>
                    <a:pt x="14" y="134"/>
                  </a:cubicBezTo>
                  <a:cubicBezTo>
                    <a:pt x="13" y="138"/>
                    <a:pt x="13" y="142"/>
                    <a:pt x="12" y="146"/>
                  </a:cubicBezTo>
                  <a:cubicBezTo>
                    <a:pt x="12" y="150"/>
                    <a:pt x="11" y="154"/>
                    <a:pt x="11" y="158"/>
                  </a:cubicBezTo>
                  <a:cubicBezTo>
                    <a:pt x="10" y="160"/>
                    <a:pt x="10" y="161"/>
                    <a:pt x="10" y="163"/>
                  </a:cubicBezTo>
                  <a:cubicBezTo>
                    <a:pt x="10" y="170"/>
                    <a:pt x="9" y="176"/>
                    <a:pt x="8" y="183"/>
                  </a:cubicBezTo>
                  <a:cubicBezTo>
                    <a:pt x="7" y="189"/>
                    <a:pt x="5" y="196"/>
                    <a:pt x="3" y="203"/>
                  </a:cubicBezTo>
                  <a:cubicBezTo>
                    <a:pt x="2" y="206"/>
                    <a:pt x="1" y="209"/>
                    <a:pt x="1" y="212"/>
                  </a:cubicBezTo>
                  <a:cubicBezTo>
                    <a:pt x="1" y="213"/>
                    <a:pt x="0" y="214"/>
                    <a:pt x="0" y="215"/>
                  </a:cubicBezTo>
                  <a:cubicBezTo>
                    <a:pt x="2" y="212"/>
                    <a:pt x="3" y="209"/>
                    <a:pt x="5" y="206"/>
                  </a:cubicBezTo>
                  <a:cubicBezTo>
                    <a:pt x="6" y="201"/>
                    <a:pt x="7" y="196"/>
                    <a:pt x="9" y="191"/>
                  </a:cubicBezTo>
                  <a:cubicBezTo>
                    <a:pt x="10" y="183"/>
                    <a:pt x="12" y="176"/>
                    <a:pt x="13" y="168"/>
                  </a:cubicBezTo>
                  <a:cubicBezTo>
                    <a:pt x="15" y="160"/>
                    <a:pt x="16" y="152"/>
                    <a:pt x="17" y="144"/>
                  </a:cubicBezTo>
                  <a:cubicBezTo>
                    <a:pt x="18" y="140"/>
                    <a:pt x="18" y="136"/>
                    <a:pt x="19" y="131"/>
                  </a:cubicBezTo>
                  <a:cubicBezTo>
                    <a:pt x="19" y="127"/>
                    <a:pt x="20" y="123"/>
                    <a:pt x="20" y="119"/>
                  </a:cubicBezTo>
                  <a:cubicBezTo>
                    <a:pt x="20" y="115"/>
                    <a:pt x="21" y="111"/>
                    <a:pt x="21" y="107"/>
                  </a:cubicBezTo>
                  <a:cubicBezTo>
                    <a:pt x="21" y="103"/>
                    <a:pt x="22" y="99"/>
                    <a:pt x="22" y="96"/>
                  </a:cubicBezTo>
                  <a:cubicBezTo>
                    <a:pt x="23" y="88"/>
                    <a:pt x="23" y="80"/>
                    <a:pt x="23" y="73"/>
                  </a:cubicBezTo>
                  <a:cubicBezTo>
                    <a:pt x="23" y="66"/>
                    <a:pt x="24" y="59"/>
                    <a:pt x="24" y="52"/>
                  </a:cubicBezTo>
                  <a:cubicBezTo>
                    <a:pt x="24" y="46"/>
                    <a:pt x="24" y="40"/>
                    <a:pt x="24" y="34"/>
                  </a:cubicBezTo>
                  <a:cubicBezTo>
                    <a:pt x="24" y="29"/>
                    <a:pt x="23" y="24"/>
                    <a:pt x="23" y="19"/>
                  </a:cubicBezTo>
                  <a:cubicBezTo>
                    <a:pt x="23" y="15"/>
                    <a:pt x="22" y="11"/>
                    <a:pt x="22" y="8"/>
                  </a:cubicBezTo>
                  <a:cubicBezTo>
                    <a:pt x="21" y="6"/>
                    <a:pt x="20" y="4"/>
                    <a:pt x="20" y="2"/>
                  </a:cubicBezTo>
                  <a:cubicBezTo>
                    <a:pt x="20" y="1"/>
                    <a:pt x="19" y="0"/>
                    <a:pt x="19" y="0"/>
                  </a:cubicBezTo>
                </a:path>
              </a:pathLst>
            </a:custGeom>
            <a:solidFill>
              <a:srgbClr val="567C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7" name="Freeform 291"/>
            <p:cNvSpPr/>
            <p:nvPr/>
          </p:nvSpPr>
          <p:spPr bwMode="auto">
            <a:xfrm>
              <a:off x="3810000" y="1635125"/>
              <a:ext cx="11113" cy="22225"/>
            </a:xfrm>
            <a:custGeom>
              <a:avLst/>
              <a:gdLst>
                <a:gd name="T0" fmla="*/ 4 w 4"/>
                <a:gd name="T1" fmla="*/ 0 h 8"/>
                <a:gd name="T2" fmla="*/ 1 w 4"/>
                <a:gd name="T3" fmla="*/ 4 h 8"/>
                <a:gd name="T4" fmla="*/ 0 w 4"/>
                <a:gd name="T5" fmla="*/ 8 h 8"/>
                <a:gd name="T6" fmla="*/ 3 w 4"/>
                <a:gd name="T7" fmla="*/ 6 h 8"/>
                <a:gd name="T8" fmla="*/ 3 w 4"/>
                <a:gd name="T9" fmla="*/ 6 h 8"/>
                <a:gd name="T10" fmla="*/ 3 w 4"/>
                <a:gd name="T11" fmla="*/ 6 h 8"/>
                <a:gd name="T12" fmla="*/ 3 w 4"/>
                <a:gd name="T13" fmla="*/ 6 h 8"/>
                <a:gd name="T14" fmla="*/ 4 w 4"/>
                <a:gd name="T1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8">
                  <a:moveTo>
                    <a:pt x="4" y="0"/>
                  </a:moveTo>
                  <a:cubicBezTo>
                    <a:pt x="3" y="2"/>
                    <a:pt x="2" y="3"/>
                    <a:pt x="1" y="4"/>
                  </a:cubicBezTo>
                  <a:cubicBezTo>
                    <a:pt x="1" y="6"/>
                    <a:pt x="1" y="7"/>
                    <a:pt x="0" y="8"/>
                  </a:cubicBezTo>
                  <a:cubicBezTo>
                    <a:pt x="1" y="8"/>
                    <a:pt x="2" y="7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4"/>
                    <a:pt x="3" y="2"/>
                    <a:pt x="4" y="0"/>
                  </a:cubicBezTo>
                </a:path>
              </a:pathLst>
            </a:custGeom>
            <a:solidFill>
              <a:srgbClr val="567C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8" name="Freeform 292"/>
            <p:cNvSpPr/>
            <p:nvPr/>
          </p:nvSpPr>
          <p:spPr bwMode="auto">
            <a:xfrm>
              <a:off x="3776663" y="1674813"/>
              <a:ext cx="3175" cy="22225"/>
            </a:xfrm>
            <a:custGeom>
              <a:avLst/>
              <a:gdLst>
                <a:gd name="T0" fmla="*/ 1 w 1"/>
                <a:gd name="T1" fmla="*/ 0 h 8"/>
                <a:gd name="T2" fmla="*/ 0 w 1"/>
                <a:gd name="T3" fmla="*/ 1 h 8"/>
                <a:gd name="T4" fmla="*/ 0 w 1"/>
                <a:gd name="T5" fmla="*/ 1 h 8"/>
                <a:gd name="T6" fmla="*/ 0 w 1"/>
                <a:gd name="T7" fmla="*/ 1 h 8"/>
                <a:gd name="T8" fmla="*/ 0 w 1"/>
                <a:gd name="T9" fmla="*/ 2 h 8"/>
                <a:gd name="T10" fmla="*/ 0 w 1"/>
                <a:gd name="T11" fmla="*/ 3 h 8"/>
                <a:gd name="T12" fmla="*/ 0 w 1"/>
                <a:gd name="T13" fmla="*/ 8 h 8"/>
                <a:gd name="T14" fmla="*/ 1 w 1"/>
                <a:gd name="T15" fmla="*/ 7 h 8"/>
                <a:gd name="T16" fmla="*/ 1 w 1"/>
                <a:gd name="T17" fmla="*/ 7 h 8"/>
                <a:gd name="T18" fmla="*/ 1 w 1"/>
                <a:gd name="T19" fmla="*/ 2 h 8"/>
                <a:gd name="T20" fmla="*/ 1 w 1"/>
                <a:gd name="T2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" h="8">
                  <a:moveTo>
                    <a:pt x="1" y="0"/>
                  </a:moveTo>
                  <a:cubicBezTo>
                    <a:pt x="1" y="1"/>
                    <a:pt x="1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0" y="5"/>
                    <a:pt x="0" y="6"/>
                    <a:pt x="0" y="8"/>
                  </a:cubicBezTo>
                  <a:cubicBezTo>
                    <a:pt x="0" y="8"/>
                    <a:pt x="0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5"/>
                    <a:pt x="1" y="4"/>
                    <a:pt x="1" y="2"/>
                  </a:cubicBezTo>
                  <a:cubicBezTo>
                    <a:pt x="1" y="1"/>
                    <a:pt x="1" y="1"/>
                    <a:pt x="1" y="0"/>
                  </a:cubicBezTo>
                </a:path>
              </a:pathLst>
            </a:custGeom>
            <a:solidFill>
              <a:srgbClr val="567C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9" name="Freeform 293"/>
            <p:cNvSpPr/>
            <p:nvPr/>
          </p:nvSpPr>
          <p:spPr bwMode="auto">
            <a:xfrm>
              <a:off x="3740150" y="1700213"/>
              <a:ext cx="7938" cy="19050"/>
            </a:xfrm>
            <a:custGeom>
              <a:avLst/>
              <a:gdLst>
                <a:gd name="T0" fmla="*/ 2 w 3"/>
                <a:gd name="T1" fmla="*/ 0 h 7"/>
                <a:gd name="T2" fmla="*/ 0 w 3"/>
                <a:gd name="T3" fmla="*/ 1 h 7"/>
                <a:gd name="T4" fmla="*/ 1 w 3"/>
                <a:gd name="T5" fmla="*/ 3 h 7"/>
                <a:gd name="T6" fmla="*/ 1 w 3"/>
                <a:gd name="T7" fmla="*/ 7 h 7"/>
                <a:gd name="T8" fmla="*/ 1 w 3"/>
                <a:gd name="T9" fmla="*/ 7 h 7"/>
                <a:gd name="T10" fmla="*/ 3 w 3"/>
                <a:gd name="T11" fmla="*/ 6 h 7"/>
                <a:gd name="T12" fmla="*/ 3 w 3"/>
                <a:gd name="T13" fmla="*/ 2 h 7"/>
                <a:gd name="T14" fmla="*/ 2 w 3"/>
                <a:gd name="T1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7">
                  <a:moveTo>
                    <a:pt x="2" y="0"/>
                  </a:moveTo>
                  <a:cubicBezTo>
                    <a:pt x="2" y="1"/>
                    <a:pt x="1" y="1"/>
                    <a:pt x="0" y="1"/>
                  </a:cubicBezTo>
                  <a:cubicBezTo>
                    <a:pt x="0" y="2"/>
                    <a:pt x="1" y="3"/>
                    <a:pt x="1" y="3"/>
                  </a:cubicBezTo>
                  <a:cubicBezTo>
                    <a:pt x="1" y="5"/>
                    <a:pt x="1" y="6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2" y="6"/>
                    <a:pt x="3" y="6"/>
                  </a:cubicBezTo>
                  <a:cubicBezTo>
                    <a:pt x="3" y="5"/>
                    <a:pt x="3" y="3"/>
                    <a:pt x="3" y="2"/>
                  </a:cubicBezTo>
                  <a:cubicBezTo>
                    <a:pt x="3" y="1"/>
                    <a:pt x="3" y="1"/>
                    <a:pt x="2" y="0"/>
                  </a:cubicBezTo>
                </a:path>
              </a:pathLst>
            </a:custGeom>
            <a:solidFill>
              <a:srgbClr val="567C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0" name="Freeform 294"/>
            <p:cNvSpPr/>
            <p:nvPr/>
          </p:nvSpPr>
          <p:spPr bwMode="auto">
            <a:xfrm>
              <a:off x="3717925" y="1711325"/>
              <a:ext cx="14288" cy="14288"/>
            </a:xfrm>
            <a:custGeom>
              <a:avLst/>
              <a:gdLst>
                <a:gd name="T0" fmla="*/ 3 w 5"/>
                <a:gd name="T1" fmla="*/ 0 h 5"/>
                <a:gd name="T2" fmla="*/ 3 w 5"/>
                <a:gd name="T3" fmla="*/ 0 h 5"/>
                <a:gd name="T4" fmla="*/ 1 w 5"/>
                <a:gd name="T5" fmla="*/ 1 h 5"/>
                <a:gd name="T6" fmla="*/ 0 w 5"/>
                <a:gd name="T7" fmla="*/ 2 h 5"/>
                <a:gd name="T8" fmla="*/ 2 w 5"/>
                <a:gd name="T9" fmla="*/ 3 h 5"/>
                <a:gd name="T10" fmla="*/ 3 w 5"/>
                <a:gd name="T11" fmla="*/ 5 h 5"/>
                <a:gd name="T12" fmla="*/ 3 w 5"/>
                <a:gd name="T13" fmla="*/ 5 h 5"/>
                <a:gd name="T14" fmla="*/ 5 w 5"/>
                <a:gd name="T15" fmla="*/ 5 h 5"/>
                <a:gd name="T16" fmla="*/ 3 w 5"/>
                <a:gd name="T17" fmla="*/ 1 h 5"/>
                <a:gd name="T18" fmla="*/ 3 w 5"/>
                <a:gd name="T1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5">
                  <a:moveTo>
                    <a:pt x="3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2" y="1"/>
                    <a:pt x="2" y="1"/>
                    <a:pt x="1" y="1"/>
                  </a:cubicBezTo>
                  <a:cubicBezTo>
                    <a:pt x="1" y="1"/>
                    <a:pt x="1" y="1"/>
                    <a:pt x="0" y="2"/>
                  </a:cubicBezTo>
                  <a:cubicBezTo>
                    <a:pt x="1" y="2"/>
                    <a:pt x="1" y="3"/>
                    <a:pt x="2" y="3"/>
                  </a:cubicBezTo>
                  <a:cubicBezTo>
                    <a:pt x="2" y="4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5"/>
                    <a:pt x="5" y="5"/>
                    <a:pt x="5" y="5"/>
                  </a:cubicBezTo>
                  <a:cubicBezTo>
                    <a:pt x="5" y="3"/>
                    <a:pt x="4" y="2"/>
                    <a:pt x="3" y="1"/>
                  </a:cubicBezTo>
                  <a:cubicBezTo>
                    <a:pt x="3" y="1"/>
                    <a:pt x="3" y="1"/>
                    <a:pt x="3" y="0"/>
                  </a:cubicBezTo>
                </a:path>
              </a:pathLst>
            </a:custGeom>
            <a:solidFill>
              <a:srgbClr val="567C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1" name="Freeform 295"/>
            <p:cNvSpPr/>
            <p:nvPr/>
          </p:nvSpPr>
          <p:spPr bwMode="auto">
            <a:xfrm>
              <a:off x="3841750" y="968375"/>
              <a:ext cx="47625" cy="44450"/>
            </a:xfrm>
            <a:custGeom>
              <a:avLst/>
              <a:gdLst>
                <a:gd name="T0" fmla="*/ 15 w 17"/>
                <a:gd name="T1" fmla="*/ 0 h 16"/>
                <a:gd name="T2" fmla="*/ 14 w 17"/>
                <a:gd name="T3" fmla="*/ 0 h 16"/>
                <a:gd name="T4" fmla="*/ 2 w 17"/>
                <a:gd name="T5" fmla="*/ 10 h 16"/>
                <a:gd name="T6" fmla="*/ 1 w 17"/>
                <a:gd name="T7" fmla="*/ 16 h 16"/>
                <a:gd name="T8" fmla="*/ 3 w 17"/>
                <a:gd name="T9" fmla="*/ 15 h 16"/>
                <a:gd name="T10" fmla="*/ 13 w 17"/>
                <a:gd name="T11" fmla="*/ 7 h 16"/>
                <a:gd name="T12" fmla="*/ 15 w 17"/>
                <a:gd name="T1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16">
                  <a:moveTo>
                    <a:pt x="15" y="0"/>
                  </a:moveTo>
                  <a:cubicBezTo>
                    <a:pt x="15" y="0"/>
                    <a:pt x="14" y="0"/>
                    <a:pt x="14" y="0"/>
                  </a:cubicBezTo>
                  <a:cubicBezTo>
                    <a:pt x="10" y="3"/>
                    <a:pt x="6" y="6"/>
                    <a:pt x="2" y="10"/>
                  </a:cubicBezTo>
                  <a:cubicBezTo>
                    <a:pt x="0" y="12"/>
                    <a:pt x="0" y="16"/>
                    <a:pt x="1" y="16"/>
                  </a:cubicBezTo>
                  <a:cubicBezTo>
                    <a:pt x="2" y="16"/>
                    <a:pt x="3" y="16"/>
                    <a:pt x="3" y="15"/>
                  </a:cubicBezTo>
                  <a:cubicBezTo>
                    <a:pt x="7" y="12"/>
                    <a:pt x="10" y="9"/>
                    <a:pt x="13" y="7"/>
                  </a:cubicBezTo>
                  <a:cubicBezTo>
                    <a:pt x="16" y="5"/>
                    <a:pt x="17" y="0"/>
                    <a:pt x="15" y="0"/>
                  </a:cubicBezTo>
                </a:path>
              </a:pathLst>
            </a:custGeom>
            <a:solidFill>
              <a:srgbClr val="3535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2" name="Freeform 296"/>
            <p:cNvSpPr/>
            <p:nvPr/>
          </p:nvSpPr>
          <p:spPr bwMode="auto">
            <a:xfrm>
              <a:off x="3894138" y="1022350"/>
              <a:ext cx="23813" cy="25400"/>
            </a:xfrm>
            <a:custGeom>
              <a:avLst/>
              <a:gdLst>
                <a:gd name="T0" fmla="*/ 7 w 8"/>
                <a:gd name="T1" fmla="*/ 0 h 9"/>
                <a:gd name="T2" fmla="*/ 6 w 8"/>
                <a:gd name="T3" fmla="*/ 0 h 9"/>
                <a:gd name="T4" fmla="*/ 3 w 8"/>
                <a:gd name="T5" fmla="*/ 2 h 9"/>
                <a:gd name="T6" fmla="*/ 0 w 8"/>
                <a:gd name="T7" fmla="*/ 6 h 9"/>
                <a:gd name="T8" fmla="*/ 2 w 8"/>
                <a:gd name="T9" fmla="*/ 9 h 9"/>
                <a:gd name="T10" fmla="*/ 3 w 8"/>
                <a:gd name="T11" fmla="*/ 8 h 9"/>
                <a:gd name="T12" fmla="*/ 6 w 8"/>
                <a:gd name="T13" fmla="*/ 6 h 9"/>
                <a:gd name="T14" fmla="*/ 8 w 8"/>
                <a:gd name="T15" fmla="*/ 2 h 9"/>
                <a:gd name="T16" fmla="*/ 7 w 8"/>
                <a:gd name="T1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9">
                  <a:moveTo>
                    <a:pt x="7" y="0"/>
                  </a:moveTo>
                  <a:cubicBezTo>
                    <a:pt x="7" y="0"/>
                    <a:pt x="6" y="0"/>
                    <a:pt x="6" y="0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2"/>
                    <a:pt x="0" y="5"/>
                    <a:pt x="0" y="6"/>
                  </a:cubicBezTo>
                  <a:cubicBezTo>
                    <a:pt x="0" y="8"/>
                    <a:pt x="1" y="9"/>
                    <a:pt x="2" y="9"/>
                  </a:cubicBezTo>
                  <a:cubicBezTo>
                    <a:pt x="2" y="9"/>
                    <a:pt x="2" y="8"/>
                    <a:pt x="3" y="8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6"/>
                    <a:pt x="8" y="3"/>
                    <a:pt x="8" y="2"/>
                  </a:cubicBezTo>
                  <a:cubicBezTo>
                    <a:pt x="8" y="0"/>
                    <a:pt x="8" y="0"/>
                    <a:pt x="7" y="0"/>
                  </a:cubicBezTo>
                </a:path>
              </a:pathLst>
            </a:custGeom>
            <a:solidFill>
              <a:srgbClr val="3535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3" name="Freeform 297"/>
            <p:cNvSpPr/>
            <p:nvPr/>
          </p:nvSpPr>
          <p:spPr bwMode="auto">
            <a:xfrm>
              <a:off x="3054350" y="692150"/>
              <a:ext cx="842963" cy="1039813"/>
            </a:xfrm>
            <a:custGeom>
              <a:avLst/>
              <a:gdLst>
                <a:gd name="T0" fmla="*/ 223 w 300"/>
                <a:gd name="T1" fmla="*/ 368 h 369"/>
                <a:gd name="T2" fmla="*/ 221 w 300"/>
                <a:gd name="T3" fmla="*/ 368 h 369"/>
                <a:gd name="T4" fmla="*/ 215 w 300"/>
                <a:gd name="T5" fmla="*/ 369 h 369"/>
                <a:gd name="T6" fmla="*/ 212 w 300"/>
                <a:gd name="T7" fmla="*/ 369 h 369"/>
                <a:gd name="T8" fmla="*/ 198 w 300"/>
                <a:gd name="T9" fmla="*/ 367 h 369"/>
                <a:gd name="T10" fmla="*/ 105 w 300"/>
                <a:gd name="T11" fmla="*/ 333 h 369"/>
                <a:gd name="T12" fmla="*/ 41 w 300"/>
                <a:gd name="T13" fmla="*/ 284 h 369"/>
                <a:gd name="T14" fmla="*/ 20 w 300"/>
                <a:gd name="T15" fmla="*/ 263 h 369"/>
                <a:gd name="T16" fmla="*/ 6 w 300"/>
                <a:gd name="T17" fmla="*/ 245 h 369"/>
                <a:gd name="T18" fmla="*/ 0 w 300"/>
                <a:gd name="T19" fmla="*/ 227 h 369"/>
                <a:gd name="T20" fmla="*/ 2 w 300"/>
                <a:gd name="T21" fmla="*/ 213 h 369"/>
                <a:gd name="T22" fmla="*/ 12 w 300"/>
                <a:gd name="T23" fmla="*/ 178 h 369"/>
                <a:gd name="T24" fmla="*/ 22 w 300"/>
                <a:gd name="T25" fmla="*/ 151 h 369"/>
                <a:gd name="T26" fmla="*/ 38 w 300"/>
                <a:gd name="T27" fmla="*/ 126 h 369"/>
                <a:gd name="T28" fmla="*/ 48 w 300"/>
                <a:gd name="T29" fmla="*/ 104 h 369"/>
                <a:gd name="T30" fmla="*/ 54 w 300"/>
                <a:gd name="T31" fmla="*/ 96 h 369"/>
                <a:gd name="T32" fmla="*/ 69 w 300"/>
                <a:gd name="T33" fmla="*/ 80 h 369"/>
                <a:gd name="T34" fmla="*/ 105 w 300"/>
                <a:gd name="T35" fmla="*/ 46 h 369"/>
                <a:gd name="T36" fmla="*/ 185 w 300"/>
                <a:gd name="T37" fmla="*/ 2 h 369"/>
                <a:gd name="T38" fmla="*/ 206 w 300"/>
                <a:gd name="T39" fmla="*/ 3 h 369"/>
                <a:gd name="T40" fmla="*/ 219 w 300"/>
                <a:gd name="T41" fmla="*/ 12 h 369"/>
                <a:gd name="T42" fmla="*/ 223 w 300"/>
                <a:gd name="T43" fmla="*/ 16 h 369"/>
                <a:gd name="T44" fmla="*/ 281 w 300"/>
                <a:gd name="T45" fmla="*/ 127 h 369"/>
                <a:gd name="T46" fmla="*/ 292 w 300"/>
                <a:gd name="T47" fmla="*/ 163 h 369"/>
                <a:gd name="T48" fmla="*/ 296 w 300"/>
                <a:gd name="T49" fmla="*/ 214 h 369"/>
                <a:gd name="T50" fmla="*/ 296 w 300"/>
                <a:gd name="T51" fmla="*/ 283 h 369"/>
                <a:gd name="T52" fmla="*/ 286 w 300"/>
                <a:gd name="T53" fmla="*/ 313 h 369"/>
                <a:gd name="T54" fmla="*/ 283 w 300"/>
                <a:gd name="T55" fmla="*/ 319 h 369"/>
                <a:gd name="T56" fmla="*/ 278 w 300"/>
                <a:gd name="T57" fmla="*/ 327 h 369"/>
                <a:gd name="T58" fmla="*/ 277 w 300"/>
                <a:gd name="T59" fmla="*/ 328 h 369"/>
                <a:gd name="T60" fmla="*/ 269 w 300"/>
                <a:gd name="T61" fmla="*/ 340 h 369"/>
                <a:gd name="T62" fmla="*/ 257 w 300"/>
                <a:gd name="T63" fmla="*/ 350 h 369"/>
                <a:gd name="T64" fmla="*/ 257 w 300"/>
                <a:gd name="T65" fmla="*/ 350 h 369"/>
                <a:gd name="T66" fmla="*/ 256 w 300"/>
                <a:gd name="T67" fmla="*/ 352 h 369"/>
                <a:gd name="T68" fmla="*/ 255 w 300"/>
                <a:gd name="T69" fmla="*/ 352 h 369"/>
                <a:gd name="T70" fmla="*/ 239 w 300"/>
                <a:gd name="T71" fmla="*/ 362 h 369"/>
                <a:gd name="T72" fmla="*/ 237 w 300"/>
                <a:gd name="T73" fmla="*/ 363 h 369"/>
                <a:gd name="T74" fmla="*/ 223 w 300"/>
                <a:gd name="T75" fmla="*/ 368 h 3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0" h="369">
                  <a:moveTo>
                    <a:pt x="223" y="368"/>
                  </a:moveTo>
                  <a:cubicBezTo>
                    <a:pt x="222" y="368"/>
                    <a:pt x="222" y="368"/>
                    <a:pt x="221" y="368"/>
                  </a:cubicBezTo>
                  <a:cubicBezTo>
                    <a:pt x="219" y="369"/>
                    <a:pt x="217" y="369"/>
                    <a:pt x="215" y="369"/>
                  </a:cubicBezTo>
                  <a:cubicBezTo>
                    <a:pt x="214" y="369"/>
                    <a:pt x="213" y="369"/>
                    <a:pt x="212" y="369"/>
                  </a:cubicBezTo>
                  <a:cubicBezTo>
                    <a:pt x="207" y="369"/>
                    <a:pt x="203" y="368"/>
                    <a:pt x="198" y="367"/>
                  </a:cubicBezTo>
                  <a:cubicBezTo>
                    <a:pt x="166" y="359"/>
                    <a:pt x="134" y="349"/>
                    <a:pt x="105" y="333"/>
                  </a:cubicBezTo>
                  <a:cubicBezTo>
                    <a:pt x="82" y="320"/>
                    <a:pt x="61" y="302"/>
                    <a:pt x="41" y="284"/>
                  </a:cubicBezTo>
                  <a:cubicBezTo>
                    <a:pt x="34" y="278"/>
                    <a:pt x="26" y="271"/>
                    <a:pt x="20" y="263"/>
                  </a:cubicBezTo>
                  <a:cubicBezTo>
                    <a:pt x="14" y="258"/>
                    <a:pt x="10" y="252"/>
                    <a:pt x="6" y="245"/>
                  </a:cubicBezTo>
                  <a:cubicBezTo>
                    <a:pt x="3" y="240"/>
                    <a:pt x="0" y="234"/>
                    <a:pt x="0" y="227"/>
                  </a:cubicBezTo>
                  <a:cubicBezTo>
                    <a:pt x="0" y="222"/>
                    <a:pt x="1" y="218"/>
                    <a:pt x="2" y="213"/>
                  </a:cubicBezTo>
                  <a:cubicBezTo>
                    <a:pt x="6" y="202"/>
                    <a:pt x="9" y="190"/>
                    <a:pt x="12" y="178"/>
                  </a:cubicBezTo>
                  <a:cubicBezTo>
                    <a:pt x="15" y="169"/>
                    <a:pt x="18" y="159"/>
                    <a:pt x="22" y="151"/>
                  </a:cubicBezTo>
                  <a:cubicBezTo>
                    <a:pt x="27" y="142"/>
                    <a:pt x="33" y="134"/>
                    <a:pt x="38" y="126"/>
                  </a:cubicBezTo>
                  <a:cubicBezTo>
                    <a:pt x="42" y="119"/>
                    <a:pt x="44" y="111"/>
                    <a:pt x="48" y="104"/>
                  </a:cubicBezTo>
                  <a:cubicBezTo>
                    <a:pt x="50" y="101"/>
                    <a:pt x="52" y="99"/>
                    <a:pt x="54" y="96"/>
                  </a:cubicBezTo>
                  <a:cubicBezTo>
                    <a:pt x="59" y="90"/>
                    <a:pt x="64" y="85"/>
                    <a:pt x="69" y="80"/>
                  </a:cubicBezTo>
                  <a:cubicBezTo>
                    <a:pt x="81" y="69"/>
                    <a:pt x="93" y="58"/>
                    <a:pt x="105" y="46"/>
                  </a:cubicBezTo>
                  <a:cubicBezTo>
                    <a:pt x="129" y="23"/>
                    <a:pt x="153" y="6"/>
                    <a:pt x="185" y="2"/>
                  </a:cubicBezTo>
                  <a:cubicBezTo>
                    <a:pt x="193" y="1"/>
                    <a:pt x="200" y="0"/>
                    <a:pt x="206" y="3"/>
                  </a:cubicBezTo>
                  <a:cubicBezTo>
                    <a:pt x="211" y="5"/>
                    <a:pt x="215" y="8"/>
                    <a:pt x="219" y="12"/>
                  </a:cubicBezTo>
                  <a:cubicBezTo>
                    <a:pt x="221" y="13"/>
                    <a:pt x="222" y="15"/>
                    <a:pt x="223" y="16"/>
                  </a:cubicBezTo>
                  <a:cubicBezTo>
                    <a:pt x="252" y="46"/>
                    <a:pt x="267" y="87"/>
                    <a:pt x="281" y="127"/>
                  </a:cubicBezTo>
                  <a:cubicBezTo>
                    <a:pt x="286" y="139"/>
                    <a:pt x="290" y="151"/>
                    <a:pt x="292" y="163"/>
                  </a:cubicBezTo>
                  <a:cubicBezTo>
                    <a:pt x="296" y="179"/>
                    <a:pt x="295" y="197"/>
                    <a:pt x="296" y="214"/>
                  </a:cubicBezTo>
                  <a:cubicBezTo>
                    <a:pt x="297" y="237"/>
                    <a:pt x="300" y="259"/>
                    <a:pt x="296" y="283"/>
                  </a:cubicBezTo>
                  <a:cubicBezTo>
                    <a:pt x="294" y="293"/>
                    <a:pt x="291" y="304"/>
                    <a:pt x="286" y="313"/>
                  </a:cubicBezTo>
                  <a:cubicBezTo>
                    <a:pt x="285" y="315"/>
                    <a:pt x="284" y="317"/>
                    <a:pt x="283" y="319"/>
                  </a:cubicBezTo>
                  <a:cubicBezTo>
                    <a:pt x="281" y="322"/>
                    <a:pt x="280" y="324"/>
                    <a:pt x="278" y="327"/>
                  </a:cubicBezTo>
                  <a:cubicBezTo>
                    <a:pt x="277" y="327"/>
                    <a:pt x="277" y="328"/>
                    <a:pt x="277" y="328"/>
                  </a:cubicBezTo>
                  <a:cubicBezTo>
                    <a:pt x="275" y="331"/>
                    <a:pt x="272" y="338"/>
                    <a:pt x="269" y="340"/>
                  </a:cubicBezTo>
                  <a:cubicBezTo>
                    <a:pt x="265" y="344"/>
                    <a:pt x="261" y="347"/>
                    <a:pt x="257" y="350"/>
                  </a:cubicBezTo>
                  <a:cubicBezTo>
                    <a:pt x="257" y="350"/>
                    <a:pt x="257" y="350"/>
                    <a:pt x="257" y="350"/>
                  </a:cubicBezTo>
                  <a:cubicBezTo>
                    <a:pt x="257" y="351"/>
                    <a:pt x="256" y="351"/>
                    <a:pt x="256" y="352"/>
                  </a:cubicBezTo>
                  <a:cubicBezTo>
                    <a:pt x="255" y="352"/>
                    <a:pt x="255" y="352"/>
                    <a:pt x="255" y="352"/>
                  </a:cubicBezTo>
                  <a:cubicBezTo>
                    <a:pt x="249" y="356"/>
                    <a:pt x="244" y="360"/>
                    <a:pt x="239" y="362"/>
                  </a:cubicBezTo>
                  <a:cubicBezTo>
                    <a:pt x="238" y="363"/>
                    <a:pt x="238" y="363"/>
                    <a:pt x="237" y="363"/>
                  </a:cubicBezTo>
                  <a:cubicBezTo>
                    <a:pt x="233" y="365"/>
                    <a:pt x="228" y="367"/>
                    <a:pt x="223" y="368"/>
                  </a:cubicBezTo>
                </a:path>
              </a:pathLst>
            </a:custGeom>
            <a:solidFill>
              <a:srgbClr val="E1ED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4" name="Freeform 298"/>
            <p:cNvSpPr/>
            <p:nvPr/>
          </p:nvSpPr>
          <p:spPr bwMode="auto">
            <a:xfrm>
              <a:off x="3130550" y="1266825"/>
              <a:ext cx="125413" cy="138113"/>
            </a:xfrm>
            <a:custGeom>
              <a:avLst/>
              <a:gdLst>
                <a:gd name="T0" fmla="*/ 38 w 45"/>
                <a:gd name="T1" fmla="*/ 46 h 49"/>
                <a:gd name="T2" fmla="*/ 44 w 45"/>
                <a:gd name="T3" fmla="*/ 32 h 49"/>
                <a:gd name="T4" fmla="*/ 36 w 45"/>
                <a:gd name="T5" fmla="*/ 19 h 49"/>
                <a:gd name="T6" fmla="*/ 29 w 45"/>
                <a:gd name="T7" fmla="*/ 6 h 49"/>
                <a:gd name="T8" fmla="*/ 16 w 45"/>
                <a:gd name="T9" fmla="*/ 3 h 49"/>
                <a:gd name="T10" fmla="*/ 11 w 45"/>
                <a:gd name="T11" fmla="*/ 8 h 49"/>
                <a:gd name="T12" fmla="*/ 3 w 45"/>
                <a:gd name="T13" fmla="*/ 28 h 49"/>
                <a:gd name="T14" fmla="*/ 24 w 45"/>
                <a:gd name="T15" fmla="*/ 46 h 49"/>
                <a:gd name="T16" fmla="*/ 38 w 45"/>
                <a:gd name="T17" fmla="*/ 46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5" h="49">
                  <a:moveTo>
                    <a:pt x="38" y="46"/>
                  </a:moveTo>
                  <a:cubicBezTo>
                    <a:pt x="43" y="44"/>
                    <a:pt x="45" y="37"/>
                    <a:pt x="44" y="32"/>
                  </a:cubicBezTo>
                  <a:cubicBezTo>
                    <a:pt x="42" y="27"/>
                    <a:pt x="39" y="23"/>
                    <a:pt x="36" y="19"/>
                  </a:cubicBezTo>
                  <a:cubicBezTo>
                    <a:pt x="34" y="15"/>
                    <a:pt x="31" y="11"/>
                    <a:pt x="29" y="6"/>
                  </a:cubicBezTo>
                  <a:cubicBezTo>
                    <a:pt x="26" y="2"/>
                    <a:pt x="21" y="0"/>
                    <a:pt x="16" y="3"/>
                  </a:cubicBezTo>
                  <a:cubicBezTo>
                    <a:pt x="14" y="4"/>
                    <a:pt x="12" y="6"/>
                    <a:pt x="11" y="8"/>
                  </a:cubicBezTo>
                  <a:cubicBezTo>
                    <a:pt x="4" y="12"/>
                    <a:pt x="0" y="21"/>
                    <a:pt x="3" y="28"/>
                  </a:cubicBezTo>
                  <a:cubicBezTo>
                    <a:pt x="7" y="36"/>
                    <a:pt x="17" y="42"/>
                    <a:pt x="24" y="46"/>
                  </a:cubicBezTo>
                  <a:cubicBezTo>
                    <a:pt x="28" y="48"/>
                    <a:pt x="33" y="49"/>
                    <a:pt x="38" y="46"/>
                  </a:cubicBezTo>
                </a:path>
              </a:pathLst>
            </a:custGeom>
            <a:solidFill>
              <a:srgbClr val="F8CB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5" name="Freeform 299"/>
            <p:cNvSpPr/>
            <p:nvPr/>
          </p:nvSpPr>
          <p:spPr bwMode="auto">
            <a:xfrm>
              <a:off x="3248025" y="1069975"/>
              <a:ext cx="149225" cy="171450"/>
            </a:xfrm>
            <a:custGeom>
              <a:avLst/>
              <a:gdLst>
                <a:gd name="T0" fmla="*/ 49 w 53"/>
                <a:gd name="T1" fmla="*/ 38 h 61"/>
                <a:gd name="T2" fmla="*/ 30 w 53"/>
                <a:gd name="T3" fmla="*/ 8 h 61"/>
                <a:gd name="T4" fmla="*/ 12 w 53"/>
                <a:gd name="T5" fmla="*/ 18 h 61"/>
                <a:gd name="T6" fmla="*/ 7 w 53"/>
                <a:gd name="T7" fmla="*/ 26 h 61"/>
                <a:gd name="T8" fmla="*/ 5 w 53"/>
                <a:gd name="T9" fmla="*/ 27 h 61"/>
                <a:gd name="T10" fmla="*/ 1 w 53"/>
                <a:gd name="T11" fmla="*/ 34 h 61"/>
                <a:gd name="T12" fmla="*/ 7 w 53"/>
                <a:gd name="T13" fmla="*/ 48 h 61"/>
                <a:gd name="T14" fmla="*/ 34 w 53"/>
                <a:gd name="T15" fmla="*/ 60 h 61"/>
                <a:gd name="T16" fmla="*/ 49 w 53"/>
                <a:gd name="T17" fmla="*/ 38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2" h="61">
                  <a:moveTo>
                    <a:pt x="49" y="38"/>
                  </a:moveTo>
                  <a:cubicBezTo>
                    <a:pt x="45" y="27"/>
                    <a:pt x="36" y="17"/>
                    <a:pt x="30" y="8"/>
                  </a:cubicBezTo>
                  <a:cubicBezTo>
                    <a:pt x="24" y="0"/>
                    <a:pt x="11" y="9"/>
                    <a:pt x="12" y="18"/>
                  </a:cubicBezTo>
                  <a:cubicBezTo>
                    <a:pt x="9" y="20"/>
                    <a:pt x="7" y="22"/>
                    <a:pt x="7" y="26"/>
                  </a:cubicBezTo>
                  <a:cubicBezTo>
                    <a:pt x="6" y="26"/>
                    <a:pt x="5" y="27"/>
                    <a:pt x="5" y="27"/>
                  </a:cubicBezTo>
                  <a:cubicBezTo>
                    <a:pt x="3" y="30"/>
                    <a:pt x="2" y="31"/>
                    <a:pt x="1" y="34"/>
                  </a:cubicBezTo>
                  <a:cubicBezTo>
                    <a:pt x="0" y="40"/>
                    <a:pt x="3" y="44"/>
                    <a:pt x="7" y="48"/>
                  </a:cubicBezTo>
                  <a:cubicBezTo>
                    <a:pt x="14" y="53"/>
                    <a:pt x="23" y="61"/>
                    <a:pt x="34" y="60"/>
                  </a:cubicBezTo>
                  <a:cubicBezTo>
                    <a:pt x="45" y="60"/>
                    <a:pt x="53" y="48"/>
                    <a:pt x="49" y="38"/>
                  </a:cubicBezTo>
                </a:path>
              </a:pathLst>
            </a:custGeom>
            <a:solidFill>
              <a:srgbClr val="F8CB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6" name="Freeform 300"/>
            <p:cNvSpPr/>
            <p:nvPr/>
          </p:nvSpPr>
          <p:spPr bwMode="auto">
            <a:xfrm>
              <a:off x="3054350" y="692150"/>
              <a:ext cx="627063" cy="741363"/>
            </a:xfrm>
            <a:custGeom>
              <a:avLst/>
              <a:gdLst>
                <a:gd name="T0" fmla="*/ 20 w 223"/>
                <a:gd name="T1" fmla="*/ 263 h 263"/>
                <a:gd name="T2" fmla="*/ 6 w 223"/>
                <a:gd name="T3" fmla="*/ 245 h 263"/>
                <a:gd name="T4" fmla="*/ 0 w 223"/>
                <a:gd name="T5" fmla="*/ 227 h 263"/>
                <a:gd name="T6" fmla="*/ 2 w 223"/>
                <a:gd name="T7" fmla="*/ 213 h 263"/>
                <a:gd name="T8" fmla="*/ 12 w 223"/>
                <a:gd name="T9" fmla="*/ 178 h 263"/>
                <a:gd name="T10" fmla="*/ 22 w 223"/>
                <a:gd name="T11" fmla="*/ 151 h 263"/>
                <a:gd name="T12" fmla="*/ 38 w 223"/>
                <a:gd name="T13" fmla="*/ 126 h 263"/>
                <a:gd name="T14" fmla="*/ 48 w 223"/>
                <a:gd name="T15" fmla="*/ 104 h 263"/>
                <a:gd name="T16" fmla="*/ 54 w 223"/>
                <a:gd name="T17" fmla="*/ 96 h 263"/>
                <a:gd name="T18" fmla="*/ 69 w 223"/>
                <a:gd name="T19" fmla="*/ 80 h 263"/>
                <a:gd name="T20" fmla="*/ 105 w 223"/>
                <a:gd name="T21" fmla="*/ 46 h 263"/>
                <a:gd name="T22" fmla="*/ 185 w 223"/>
                <a:gd name="T23" fmla="*/ 2 h 263"/>
                <a:gd name="T24" fmla="*/ 206 w 223"/>
                <a:gd name="T25" fmla="*/ 3 h 263"/>
                <a:gd name="T26" fmla="*/ 219 w 223"/>
                <a:gd name="T27" fmla="*/ 12 h 263"/>
                <a:gd name="T28" fmla="*/ 223 w 223"/>
                <a:gd name="T29" fmla="*/ 16 h 263"/>
                <a:gd name="T30" fmla="*/ 190 w 223"/>
                <a:gd name="T31" fmla="*/ 18 h 263"/>
                <a:gd name="T32" fmla="*/ 154 w 223"/>
                <a:gd name="T33" fmla="*/ 39 h 263"/>
                <a:gd name="T34" fmla="*/ 90 w 223"/>
                <a:gd name="T35" fmla="*/ 92 h 263"/>
                <a:gd name="T36" fmla="*/ 61 w 223"/>
                <a:gd name="T37" fmla="*/ 129 h 263"/>
                <a:gd name="T38" fmla="*/ 33 w 223"/>
                <a:gd name="T39" fmla="*/ 178 h 263"/>
                <a:gd name="T40" fmla="*/ 26 w 223"/>
                <a:gd name="T41" fmla="*/ 192 h 263"/>
                <a:gd name="T42" fmla="*/ 22 w 223"/>
                <a:gd name="T43" fmla="*/ 212 h 263"/>
                <a:gd name="T44" fmla="*/ 20 w 223"/>
                <a:gd name="T45" fmla="*/ 251 h 263"/>
                <a:gd name="T46" fmla="*/ 20 w 223"/>
                <a:gd name="T47" fmla="*/ 263 h 2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23" h="263">
                  <a:moveTo>
                    <a:pt x="20" y="263"/>
                  </a:moveTo>
                  <a:cubicBezTo>
                    <a:pt x="14" y="258"/>
                    <a:pt x="10" y="252"/>
                    <a:pt x="6" y="245"/>
                  </a:cubicBezTo>
                  <a:cubicBezTo>
                    <a:pt x="3" y="240"/>
                    <a:pt x="0" y="234"/>
                    <a:pt x="0" y="227"/>
                  </a:cubicBezTo>
                  <a:cubicBezTo>
                    <a:pt x="0" y="222"/>
                    <a:pt x="1" y="218"/>
                    <a:pt x="2" y="213"/>
                  </a:cubicBezTo>
                  <a:cubicBezTo>
                    <a:pt x="6" y="202"/>
                    <a:pt x="9" y="190"/>
                    <a:pt x="12" y="178"/>
                  </a:cubicBezTo>
                  <a:cubicBezTo>
                    <a:pt x="15" y="169"/>
                    <a:pt x="18" y="159"/>
                    <a:pt x="22" y="151"/>
                  </a:cubicBezTo>
                  <a:cubicBezTo>
                    <a:pt x="27" y="142"/>
                    <a:pt x="33" y="134"/>
                    <a:pt x="38" y="126"/>
                  </a:cubicBezTo>
                  <a:cubicBezTo>
                    <a:pt x="42" y="119"/>
                    <a:pt x="44" y="111"/>
                    <a:pt x="48" y="104"/>
                  </a:cubicBezTo>
                  <a:cubicBezTo>
                    <a:pt x="50" y="101"/>
                    <a:pt x="52" y="99"/>
                    <a:pt x="54" y="96"/>
                  </a:cubicBezTo>
                  <a:cubicBezTo>
                    <a:pt x="59" y="90"/>
                    <a:pt x="64" y="85"/>
                    <a:pt x="69" y="80"/>
                  </a:cubicBezTo>
                  <a:cubicBezTo>
                    <a:pt x="81" y="69"/>
                    <a:pt x="93" y="58"/>
                    <a:pt x="105" y="46"/>
                  </a:cubicBezTo>
                  <a:cubicBezTo>
                    <a:pt x="129" y="23"/>
                    <a:pt x="153" y="6"/>
                    <a:pt x="185" y="2"/>
                  </a:cubicBezTo>
                  <a:cubicBezTo>
                    <a:pt x="193" y="1"/>
                    <a:pt x="200" y="0"/>
                    <a:pt x="206" y="3"/>
                  </a:cubicBezTo>
                  <a:cubicBezTo>
                    <a:pt x="211" y="5"/>
                    <a:pt x="215" y="8"/>
                    <a:pt x="219" y="12"/>
                  </a:cubicBezTo>
                  <a:cubicBezTo>
                    <a:pt x="221" y="13"/>
                    <a:pt x="222" y="15"/>
                    <a:pt x="223" y="16"/>
                  </a:cubicBezTo>
                  <a:cubicBezTo>
                    <a:pt x="212" y="16"/>
                    <a:pt x="202" y="14"/>
                    <a:pt x="190" y="18"/>
                  </a:cubicBezTo>
                  <a:cubicBezTo>
                    <a:pt x="177" y="23"/>
                    <a:pt x="166" y="31"/>
                    <a:pt x="154" y="39"/>
                  </a:cubicBezTo>
                  <a:cubicBezTo>
                    <a:pt x="132" y="54"/>
                    <a:pt x="109" y="72"/>
                    <a:pt x="90" y="92"/>
                  </a:cubicBezTo>
                  <a:cubicBezTo>
                    <a:pt x="79" y="103"/>
                    <a:pt x="69" y="115"/>
                    <a:pt x="61" y="129"/>
                  </a:cubicBezTo>
                  <a:cubicBezTo>
                    <a:pt x="52" y="145"/>
                    <a:pt x="43" y="161"/>
                    <a:pt x="33" y="178"/>
                  </a:cubicBezTo>
                  <a:cubicBezTo>
                    <a:pt x="31" y="182"/>
                    <a:pt x="28" y="187"/>
                    <a:pt x="26" y="192"/>
                  </a:cubicBezTo>
                  <a:cubicBezTo>
                    <a:pt x="24" y="199"/>
                    <a:pt x="23" y="206"/>
                    <a:pt x="22" y="212"/>
                  </a:cubicBezTo>
                  <a:cubicBezTo>
                    <a:pt x="20" y="225"/>
                    <a:pt x="20" y="238"/>
                    <a:pt x="20" y="251"/>
                  </a:cubicBezTo>
                  <a:cubicBezTo>
                    <a:pt x="20" y="255"/>
                    <a:pt x="20" y="259"/>
                    <a:pt x="20" y="263"/>
                  </a:cubicBezTo>
                </a:path>
              </a:pathLst>
            </a:custGeom>
            <a:solidFill>
              <a:srgbClr val="7EB4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7" name="Freeform 301"/>
            <p:cNvSpPr/>
            <p:nvPr/>
          </p:nvSpPr>
          <p:spPr bwMode="auto">
            <a:xfrm>
              <a:off x="3776663" y="950913"/>
              <a:ext cx="87313" cy="661988"/>
            </a:xfrm>
            <a:custGeom>
              <a:avLst/>
              <a:gdLst>
                <a:gd name="T0" fmla="*/ 21 w 31"/>
                <a:gd name="T1" fmla="*/ 235 h 235"/>
                <a:gd name="T2" fmla="*/ 21 w 31"/>
                <a:gd name="T3" fmla="*/ 232 h 235"/>
                <a:gd name="T4" fmla="*/ 22 w 31"/>
                <a:gd name="T5" fmla="*/ 221 h 235"/>
                <a:gd name="T6" fmla="*/ 23 w 31"/>
                <a:gd name="T7" fmla="*/ 216 h 235"/>
                <a:gd name="T8" fmla="*/ 23 w 31"/>
                <a:gd name="T9" fmla="*/ 210 h 235"/>
                <a:gd name="T10" fmla="*/ 24 w 31"/>
                <a:gd name="T11" fmla="*/ 187 h 235"/>
                <a:gd name="T12" fmla="*/ 24 w 31"/>
                <a:gd name="T13" fmla="*/ 174 h 235"/>
                <a:gd name="T14" fmla="*/ 24 w 31"/>
                <a:gd name="T15" fmla="*/ 161 h 235"/>
                <a:gd name="T16" fmla="*/ 23 w 31"/>
                <a:gd name="T17" fmla="*/ 148 h 235"/>
                <a:gd name="T18" fmla="*/ 22 w 31"/>
                <a:gd name="T19" fmla="*/ 135 h 235"/>
                <a:gd name="T20" fmla="*/ 20 w 31"/>
                <a:gd name="T21" fmla="*/ 110 h 235"/>
                <a:gd name="T22" fmla="*/ 19 w 31"/>
                <a:gd name="T23" fmla="*/ 97 h 235"/>
                <a:gd name="T24" fmla="*/ 17 w 31"/>
                <a:gd name="T25" fmla="*/ 85 h 235"/>
                <a:gd name="T26" fmla="*/ 14 w 31"/>
                <a:gd name="T27" fmla="*/ 62 h 235"/>
                <a:gd name="T28" fmla="*/ 11 w 31"/>
                <a:gd name="T29" fmla="*/ 41 h 235"/>
                <a:gd name="T30" fmla="*/ 7 w 31"/>
                <a:gd name="T31" fmla="*/ 24 h 235"/>
                <a:gd name="T32" fmla="*/ 4 w 31"/>
                <a:gd name="T33" fmla="*/ 11 h 235"/>
                <a:gd name="T34" fmla="*/ 1 w 31"/>
                <a:gd name="T35" fmla="*/ 3 h 235"/>
                <a:gd name="T36" fmla="*/ 0 w 31"/>
                <a:gd name="T37" fmla="*/ 0 h 235"/>
                <a:gd name="T38" fmla="*/ 1 w 31"/>
                <a:gd name="T39" fmla="*/ 2 h 235"/>
                <a:gd name="T40" fmla="*/ 5 w 31"/>
                <a:gd name="T41" fmla="*/ 10 h 235"/>
                <a:gd name="T42" fmla="*/ 10 w 31"/>
                <a:gd name="T43" fmla="*/ 23 h 235"/>
                <a:gd name="T44" fmla="*/ 15 w 31"/>
                <a:gd name="T45" fmla="*/ 40 h 235"/>
                <a:gd name="T46" fmla="*/ 19 w 31"/>
                <a:gd name="T47" fmla="*/ 60 h 235"/>
                <a:gd name="T48" fmla="*/ 23 w 31"/>
                <a:gd name="T49" fmla="*/ 83 h 235"/>
                <a:gd name="T50" fmla="*/ 27 w 31"/>
                <a:gd name="T51" fmla="*/ 108 h 235"/>
                <a:gd name="T52" fmla="*/ 28 w 31"/>
                <a:gd name="T53" fmla="*/ 121 h 235"/>
                <a:gd name="T54" fmla="*/ 30 w 31"/>
                <a:gd name="T55" fmla="*/ 134 h 235"/>
                <a:gd name="T56" fmla="*/ 30 w 31"/>
                <a:gd name="T57" fmla="*/ 147 h 235"/>
                <a:gd name="T58" fmla="*/ 31 w 31"/>
                <a:gd name="T59" fmla="*/ 160 h 235"/>
                <a:gd name="T60" fmla="*/ 30 w 31"/>
                <a:gd name="T61" fmla="*/ 186 h 235"/>
                <a:gd name="T62" fmla="*/ 28 w 31"/>
                <a:gd name="T63" fmla="*/ 210 h 235"/>
                <a:gd name="T64" fmla="*/ 26 w 31"/>
                <a:gd name="T65" fmla="*/ 227 h 235"/>
                <a:gd name="T66" fmla="*/ 21 w 31"/>
                <a:gd name="T67" fmla="*/ 235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1" h="235">
                  <a:moveTo>
                    <a:pt x="21" y="235"/>
                  </a:moveTo>
                  <a:cubicBezTo>
                    <a:pt x="21" y="234"/>
                    <a:pt x="21" y="233"/>
                    <a:pt x="21" y="232"/>
                  </a:cubicBezTo>
                  <a:cubicBezTo>
                    <a:pt x="21" y="228"/>
                    <a:pt x="22" y="225"/>
                    <a:pt x="22" y="221"/>
                  </a:cubicBezTo>
                  <a:cubicBezTo>
                    <a:pt x="22" y="220"/>
                    <a:pt x="22" y="218"/>
                    <a:pt x="23" y="216"/>
                  </a:cubicBezTo>
                  <a:cubicBezTo>
                    <a:pt x="23" y="214"/>
                    <a:pt x="23" y="212"/>
                    <a:pt x="23" y="210"/>
                  </a:cubicBezTo>
                  <a:cubicBezTo>
                    <a:pt x="23" y="203"/>
                    <a:pt x="24" y="195"/>
                    <a:pt x="24" y="187"/>
                  </a:cubicBezTo>
                  <a:cubicBezTo>
                    <a:pt x="24" y="183"/>
                    <a:pt x="24" y="178"/>
                    <a:pt x="24" y="174"/>
                  </a:cubicBezTo>
                  <a:cubicBezTo>
                    <a:pt x="24" y="170"/>
                    <a:pt x="24" y="166"/>
                    <a:pt x="24" y="161"/>
                  </a:cubicBezTo>
                  <a:cubicBezTo>
                    <a:pt x="24" y="157"/>
                    <a:pt x="23" y="153"/>
                    <a:pt x="23" y="148"/>
                  </a:cubicBezTo>
                  <a:cubicBezTo>
                    <a:pt x="23" y="144"/>
                    <a:pt x="23" y="140"/>
                    <a:pt x="22" y="135"/>
                  </a:cubicBezTo>
                  <a:cubicBezTo>
                    <a:pt x="22" y="127"/>
                    <a:pt x="21" y="118"/>
                    <a:pt x="20" y="110"/>
                  </a:cubicBezTo>
                  <a:cubicBezTo>
                    <a:pt x="19" y="105"/>
                    <a:pt x="19" y="101"/>
                    <a:pt x="19" y="97"/>
                  </a:cubicBezTo>
                  <a:cubicBezTo>
                    <a:pt x="18" y="93"/>
                    <a:pt x="17" y="89"/>
                    <a:pt x="17" y="85"/>
                  </a:cubicBezTo>
                  <a:cubicBezTo>
                    <a:pt x="16" y="77"/>
                    <a:pt x="15" y="69"/>
                    <a:pt x="14" y="62"/>
                  </a:cubicBezTo>
                  <a:cubicBezTo>
                    <a:pt x="13" y="54"/>
                    <a:pt x="12" y="47"/>
                    <a:pt x="11" y="41"/>
                  </a:cubicBezTo>
                  <a:cubicBezTo>
                    <a:pt x="9" y="35"/>
                    <a:pt x="9" y="29"/>
                    <a:pt x="7" y="24"/>
                  </a:cubicBezTo>
                  <a:cubicBezTo>
                    <a:pt x="6" y="18"/>
                    <a:pt x="5" y="14"/>
                    <a:pt x="4" y="11"/>
                  </a:cubicBezTo>
                  <a:cubicBezTo>
                    <a:pt x="3" y="7"/>
                    <a:pt x="2" y="4"/>
                    <a:pt x="1" y="3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1"/>
                    <a:pt x="1" y="2"/>
                  </a:cubicBezTo>
                  <a:cubicBezTo>
                    <a:pt x="2" y="4"/>
                    <a:pt x="4" y="7"/>
                    <a:pt x="5" y="10"/>
                  </a:cubicBezTo>
                  <a:cubicBezTo>
                    <a:pt x="7" y="13"/>
                    <a:pt x="9" y="18"/>
                    <a:pt x="10" y="23"/>
                  </a:cubicBezTo>
                  <a:cubicBezTo>
                    <a:pt x="12" y="28"/>
                    <a:pt x="13" y="33"/>
                    <a:pt x="15" y="40"/>
                  </a:cubicBezTo>
                  <a:cubicBezTo>
                    <a:pt x="16" y="46"/>
                    <a:pt x="18" y="53"/>
                    <a:pt x="19" y="60"/>
                  </a:cubicBezTo>
                  <a:cubicBezTo>
                    <a:pt x="21" y="67"/>
                    <a:pt x="22" y="75"/>
                    <a:pt x="23" y="83"/>
                  </a:cubicBezTo>
                  <a:cubicBezTo>
                    <a:pt x="25" y="91"/>
                    <a:pt x="26" y="100"/>
                    <a:pt x="27" y="108"/>
                  </a:cubicBezTo>
                  <a:cubicBezTo>
                    <a:pt x="28" y="112"/>
                    <a:pt x="28" y="117"/>
                    <a:pt x="28" y="121"/>
                  </a:cubicBezTo>
                  <a:cubicBezTo>
                    <a:pt x="29" y="125"/>
                    <a:pt x="29" y="130"/>
                    <a:pt x="30" y="134"/>
                  </a:cubicBezTo>
                  <a:cubicBezTo>
                    <a:pt x="30" y="138"/>
                    <a:pt x="30" y="143"/>
                    <a:pt x="30" y="147"/>
                  </a:cubicBezTo>
                  <a:cubicBezTo>
                    <a:pt x="30" y="152"/>
                    <a:pt x="31" y="156"/>
                    <a:pt x="31" y="160"/>
                  </a:cubicBezTo>
                  <a:cubicBezTo>
                    <a:pt x="31" y="169"/>
                    <a:pt x="31" y="178"/>
                    <a:pt x="30" y="186"/>
                  </a:cubicBezTo>
                  <a:cubicBezTo>
                    <a:pt x="30" y="195"/>
                    <a:pt x="29" y="203"/>
                    <a:pt x="28" y="210"/>
                  </a:cubicBezTo>
                  <a:cubicBezTo>
                    <a:pt x="28" y="216"/>
                    <a:pt x="27" y="222"/>
                    <a:pt x="26" y="227"/>
                  </a:cubicBezTo>
                  <a:cubicBezTo>
                    <a:pt x="24" y="230"/>
                    <a:pt x="23" y="232"/>
                    <a:pt x="21" y="235"/>
                  </a:cubicBezTo>
                  <a:close/>
                </a:path>
              </a:pathLst>
            </a:custGeom>
            <a:solidFill>
              <a:srgbClr val="7EB4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8" name="Freeform 302"/>
            <p:cNvSpPr/>
            <p:nvPr/>
          </p:nvSpPr>
          <p:spPr bwMode="auto">
            <a:xfrm>
              <a:off x="3586163" y="895350"/>
              <a:ext cx="193675" cy="787400"/>
            </a:xfrm>
            <a:custGeom>
              <a:avLst/>
              <a:gdLst>
                <a:gd name="T0" fmla="*/ 66 w 69"/>
                <a:gd name="T1" fmla="*/ 280 h 280"/>
                <a:gd name="T2" fmla="*/ 65 w 69"/>
                <a:gd name="T3" fmla="*/ 260 h 280"/>
                <a:gd name="T4" fmla="*/ 64 w 69"/>
                <a:gd name="T5" fmla="*/ 235 h 280"/>
                <a:gd name="T6" fmla="*/ 62 w 69"/>
                <a:gd name="T7" fmla="*/ 207 h 280"/>
                <a:gd name="T8" fmla="*/ 61 w 69"/>
                <a:gd name="T9" fmla="*/ 200 h 280"/>
                <a:gd name="T10" fmla="*/ 58 w 69"/>
                <a:gd name="T11" fmla="*/ 178 h 280"/>
                <a:gd name="T12" fmla="*/ 54 w 69"/>
                <a:gd name="T13" fmla="*/ 148 h 280"/>
                <a:gd name="T14" fmla="*/ 49 w 69"/>
                <a:gd name="T15" fmla="*/ 118 h 280"/>
                <a:gd name="T16" fmla="*/ 42 w 69"/>
                <a:gd name="T17" fmla="*/ 90 h 280"/>
                <a:gd name="T18" fmla="*/ 33 w 69"/>
                <a:gd name="T19" fmla="*/ 65 h 280"/>
                <a:gd name="T20" fmla="*/ 23 w 69"/>
                <a:gd name="T21" fmla="*/ 44 h 280"/>
                <a:gd name="T22" fmla="*/ 6 w 69"/>
                <a:gd name="T23" fmla="*/ 12 h 280"/>
                <a:gd name="T24" fmla="*/ 0 w 69"/>
                <a:gd name="T25" fmla="*/ 0 h 280"/>
                <a:gd name="T26" fmla="*/ 8 w 69"/>
                <a:gd name="T27" fmla="*/ 11 h 280"/>
                <a:gd name="T28" fmla="*/ 16 w 69"/>
                <a:gd name="T29" fmla="*/ 24 h 280"/>
                <a:gd name="T30" fmla="*/ 27 w 69"/>
                <a:gd name="T31" fmla="*/ 41 h 280"/>
                <a:gd name="T32" fmla="*/ 39 w 69"/>
                <a:gd name="T33" fmla="*/ 62 h 280"/>
                <a:gd name="T34" fmla="*/ 49 w 69"/>
                <a:gd name="T35" fmla="*/ 88 h 280"/>
                <a:gd name="T36" fmla="*/ 56 w 69"/>
                <a:gd name="T37" fmla="*/ 116 h 280"/>
                <a:gd name="T38" fmla="*/ 62 w 69"/>
                <a:gd name="T39" fmla="*/ 146 h 280"/>
                <a:gd name="T40" fmla="*/ 66 w 69"/>
                <a:gd name="T41" fmla="*/ 176 h 280"/>
                <a:gd name="T42" fmla="*/ 68 w 69"/>
                <a:gd name="T43" fmla="*/ 206 h 280"/>
                <a:gd name="T44" fmla="*/ 69 w 69"/>
                <a:gd name="T45" fmla="*/ 225 h 280"/>
                <a:gd name="T46" fmla="*/ 69 w 69"/>
                <a:gd name="T47" fmla="*/ 234 h 280"/>
                <a:gd name="T48" fmla="*/ 69 w 69"/>
                <a:gd name="T49" fmla="*/ 259 h 280"/>
                <a:gd name="T50" fmla="*/ 69 w 69"/>
                <a:gd name="T51" fmla="*/ 272 h 280"/>
                <a:gd name="T52" fmla="*/ 68 w 69"/>
                <a:gd name="T53" fmla="*/ 278 h 280"/>
                <a:gd name="T54" fmla="*/ 68 w 69"/>
                <a:gd name="T55" fmla="*/ 278 h 280"/>
                <a:gd name="T56" fmla="*/ 67 w 69"/>
                <a:gd name="T57" fmla="*/ 280 h 280"/>
                <a:gd name="T58" fmla="*/ 66 w 69"/>
                <a:gd name="T59" fmla="*/ 280 h 2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69" h="280">
                  <a:moveTo>
                    <a:pt x="66" y="280"/>
                  </a:moveTo>
                  <a:cubicBezTo>
                    <a:pt x="65" y="274"/>
                    <a:pt x="65" y="267"/>
                    <a:pt x="65" y="260"/>
                  </a:cubicBezTo>
                  <a:cubicBezTo>
                    <a:pt x="65" y="252"/>
                    <a:pt x="64" y="244"/>
                    <a:pt x="64" y="235"/>
                  </a:cubicBezTo>
                  <a:cubicBezTo>
                    <a:pt x="63" y="226"/>
                    <a:pt x="62" y="217"/>
                    <a:pt x="62" y="207"/>
                  </a:cubicBezTo>
                  <a:cubicBezTo>
                    <a:pt x="61" y="205"/>
                    <a:pt x="61" y="203"/>
                    <a:pt x="61" y="200"/>
                  </a:cubicBezTo>
                  <a:cubicBezTo>
                    <a:pt x="60" y="193"/>
                    <a:pt x="59" y="186"/>
                    <a:pt x="58" y="178"/>
                  </a:cubicBezTo>
                  <a:cubicBezTo>
                    <a:pt x="57" y="168"/>
                    <a:pt x="56" y="158"/>
                    <a:pt x="54" y="148"/>
                  </a:cubicBezTo>
                  <a:cubicBezTo>
                    <a:pt x="53" y="138"/>
                    <a:pt x="51" y="128"/>
                    <a:pt x="49" y="118"/>
                  </a:cubicBezTo>
                  <a:cubicBezTo>
                    <a:pt x="47" y="109"/>
                    <a:pt x="45" y="99"/>
                    <a:pt x="42" y="90"/>
                  </a:cubicBezTo>
                  <a:cubicBezTo>
                    <a:pt x="40" y="81"/>
                    <a:pt x="37" y="73"/>
                    <a:pt x="33" y="65"/>
                  </a:cubicBezTo>
                  <a:cubicBezTo>
                    <a:pt x="30" y="58"/>
                    <a:pt x="26" y="50"/>
                    <a:pt x="23" y="44"/>
                  </a:cubicBezTo>
                  <a:cubicBezTo>
                    <a:pt x="16" y="31"/>
                    <a:pt x="10" y="20"/>
                    <a:pt x="6" y="12"/>
                  </a:cubicBezTo>
                  <a:cubicBezTo>
                    <a:pt x="3" y="5"/>
                    <a:pt x="0" y="1"/>
                    <a:pt x="0" y="0"/>
                  </a:cubicBezTo>
                  <a:cubicBezTo>
                    <a:pt x="0" y="1"/>
                    <a:pt x="3" y="5"/>
                    <a:pt x="8" y="11"/>
                  </a:cubicBezTo>
                  <a:cubicBezTo>
                    <a:pt x="10" y="15"/>
                    <a:pt x="13" y="19"/>
                    <a:pt x="16" y="24"/>
                  </a:cubicBezTo>
                  <a:cubicBezTo>
                    <a:pt x="19" y="29"/>
                    <a:pt x="23" y="35"/>
                    <a:pt x="27" y="41"/>
                  </a:cubicBezTo>
                  <a:cubicBezTo>
                    <a:pt x="31" y="48"/>
                    <a:pt x="35" y="55"/>
                    <a:pt x="39" y="62"/>
                  </a:cubicBezTo>
                  <a:cubicBezTo>
                    <a:pt x="42" y="70"/>
                    <a:pt x="46" y="79"/>
                    <a:pt x="49" y="88"/>
                  </a:cubicBezTo>
                  <a:cubicBezTo>
                    <a:pt x="52" y="97"/>
                    <a:pt x="54" y="106"/>
                    <a:pt x="56" y="116"/>
                  </a:cubicBezTo>
                  <a:cubicBezTo>
                    <a:pt x="58" y="126"/>
                    <a:pt x="60" y="136"/>
                    <a:pt x="62" y="146"/>
                  </a:cubicBezTo>
                  <a:cubicBezTo>
                    <a:pt x="63" y="156"/>
                    <a:pt x="64" y="166"/>
                    <a:pt x="66" y="176"/>
                  </a:cubicBezTo>
                  <a:cubicBezTo>
                    <a:pt x="67" y="187"/>
                    <a:pt x="67" y="196"/>
                    <a:pt x="68" y="206"/>
                  </a:cubicBezTo>
                  <a:cubicBezTo>
                    <a:pt x="69" y="212"/>
                    <a:pt x="69" y="219"/>
                    <a:pt x="69" y="225"/>
                  </a:cubicBezTo>
                  <a:cubicBezTo>
                    <a:pt x="69" y="228"/>
                    <a:pt x="69" y="231"/>
                    <a:pt x="69" y="234"/>
                  </a:cubicBezTo>
                  <a:cubicBezTo>
                    <a:pt x="69" y="243"/>
                    <a:pt x="69" y="251"/>
                    <a:pt x="69" y="259"/>
                  </a:cubicBezTo>
                  <a:cubicBezTo>
                    <a:pt x="69" y="264"/>
                    <a:pt x="69" y="268"/>
                    <a:pt x="69" y="272"/>
                  </a:cubicBezTo>
                  <a:cubicBezTo>
                    <a:pt x="69" y="274"/>
                    <a:pt x="69" y="276"/>
                    <a:pt x="68" y="278"/>
                  </a:cubicBezTo>
                  <a:cubicBezTo>
                    <a:pt x="68" y="278"/>
                    <a:pt x="68" y="278"/>
                    <a:pt x="68" y="278"/>
                  </a:cubicBezTo>
                  <a:cubicBezTo>
                    <a:pt x="68" y="279"/>
                    <a:pt x="67" y="279"/>
                    <a:pt x="67" y="280"/>
                  </a:cubicBezTo>
                  <a:cubicBezTo>
                    <a:pt x="66" y="280"/>
                    <a:pt x="66" y="280"/>
                    <a:pt x="66" y="280"/>
                  </a:cubicBezTo>
                </a:path>
              </a:pathLst>
            </a:custGeom>
            <a:solidFill>
              <a:srgbClr val="7EB4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9" name="Freeform 303"/>
            <p:cNvSpPr/>
            <p:nvPr/>
          </p:nvSpPr>
          <p:spPr bwMode="auto">
            <a:xfrm>
              <a:off x="3386138" y="987425"/>
              <a:ext cx="339725" cy="727075"/>
            </a:xfrm>
            <a:custGeom>
              <a:avLst/>
              <a:gdLst>
                <a:gd name="T0" fmla="*/ 119 w 121"/>
                <a:gd name="T1" fmla="*/ 258 h 258"/>
                <a:gd name="T2" fmla="*/ 118 w 121"/>
                <a:gd name="T3" fmla="*/ 253 h 258"/>
                <a:gd name="T4" fmla="*/ 116 w 121"/>
                <a:gd name="T5" fmla="*/ 245 h 258"/>
                <a:gd name="T6" fmla="*/ 114 w 121"/>
                <a:gd name="T7" fmla="*/ 236 h 258"/>
                <a:gd name="T8" fmla="*/ 112 w 121"/>
                <a:gd name="T9" fmla="*/ 226 h 258"/>
                <a:gd name="T10" fmla="*/ 109 w 121"/>
                <a:gd name="T11" fmla="*/ 215 h 258"/>
                <a:gd name="T12" fmla="*/ 105 w 121"/>
                <a:gd name="T13" fmla="*/ 203 h 258"/>
                <a:gd name="T14" fmla="*/ 102 w 121"/>
                <a:gd name="T15" fmla="*/ 191 h 258"/>
                <a:gd name="T16" fmla="*/ 98 w 121"/>
                <a:gd name="T17" fmla="*/ 179 h 258"/>
                <a:gd name="T18" fmla="*/ 88 w 121"/>
                <a:gd name="T19" fmla="*/ 154 h 258"/>
                <a:gd name="T20" fmla="*/ 77 w 121"/>
                <a:gd name="T21" fmla="*/ 128 h 258"/>
                <a:gd name="T22" fmla="*/ 65 w 121"/>
                <a:gd name="T23" fmla="*/ 102 h 258"/>
                <a:gd name="T24" fmla="*/ 52 w 121"/>
                <a:gd name="T25" fmla="*/ 79 h 258"/>
                <a:gd name="T26" fmla="*/ 46 w 121"/>
                <a:gd name="T27" fmla="*/ 68 h 258"/>
                <a:gd name="T28" fmla="*/ 39 w 121"/>
                <a:gd name="T29" fmla="*/ 57 h 258"/>
                <a:gd name="T30" fmla="*/ 33 w 121"/>
                <a:gd name="T31" fmla="*/ 47 h 258"/>
                <a:gd name="T32" fmla="*/ 27 w 121"/>
                <a:gd name="T33" fmla="*/ 38 h 258"/>
                <a:gd name="T34" fmla="*/ 21 w 121"/>
                <a:gd name="T35" fmla="*/ 30 h 258"/>
                <a:gd name="T36" fmla="*/ 16 w 121"/>
                <a:gd name="T37" fmla="*/ 23 h 258"/>
                <a:gd name="T38" fmla="*/ 12 w 121"/>
                <a:gd name="T39" fmla="*/ 16 h 258"/>
                <a:gd name="T40" fmla="*/ 7 w 121"/>
                <a:gd name="T41" fmla="*/ 11 h 258"/>
                <a:gd name="T42" fmla="*/ 0 w 121"/>
                <a:gd name="T43" fmla="*/ 0 h 258"/>
                <a:gd name="T44" fmla="*/ 9 w 121"/>
                <a:gd name="T45" fmla="*/ 10 h 258"/>
                <a:gd name="T46" fmla="*/ 13 w 121"/>
                <a:gd name="T47" fmla="*/ 15 h 258"/>
                <a:gd name="T48" fmla="*/ 19 w 121"/>
                <a:gd name="T49" fmla="*/ 21 h 258"/>
                <a:gd name="T50" fmla="*/ 24 w 121"/>
                <a:gd name="T51" fmla="*/ 27 h 258"/>
                <a:gd name="T52" fmla="*/ 31 w 121"/>
                <a:gd name="T53" fmla="*/ 35 h 258"/>
                <a:gd name="T54" fmla="*/ 37 w 121"/>
                <a:gd name="T55" fmla="*/ 44 h 258"/>
                <a:gd name="T56" fmla="*/ 44 w 121"/>
                <a:gd name="T57" fmla="*/ 54 h 258"/>
                <a:gd name="T58" fmla="*/ 51 w 121"/>
                <a:gd name="T59" fmla="*/ 64 h 258"/>
                <a:gd name="T60" fmla="*/ 58 w 121"/>
                <a:gd name="T61" fmla="*/ 75 h 258"/>
                <a:gd name="T62" fmla="*/ 72 w 121"/>
                <a:gd name="T63" fmla="*/ 99 h 258"/>
                <a:gd name="T64" fmla="*/ 84 w 121"/>
                <a:gd name="T65" fmla="*/ 124 h 258"/>
                <a:gd name="T66" fmla="*/ 95 w 121"/>
                <a:gd name="T67" fmla="*/ 150 h 258"/>
                <a:gd name="T68" fmla="*/ 104 w 121"/>
                <a:gd name="T69" fmla="*/ 176 h 258"/>
                <a:gd name="T70" fmla="*/ 107 w 121"/>
                <a:gd name="T71" fmla="*/ 189 h 258"/>
                <a:gd name="T72" fmla="*/ 111 w 121"/>
                <a:gd name="T73" fmla="*/ 201 h 258"/>
                <a:gd name="T74" fmla="*/ 114 w 121"/>
                <a:gd name="T75" fmla="*/ 213 h 258"/>
                <a:gd name="T76" fmla="*/ 116 w 121"/>
                <a:gd name="T77" fmla="*/ 224 h 258"/>
                <a:gd name="T78" fmla="*/ 118 w 121"/>
                <a:gd name="T79" fmla="*/ 235 h 258"/>
                <a:gd name="T80" fmla="*/ 119 w 121"/>
                <a:gd name="T81" fmla="*/ 244 h 258"/>
                <a:gd name="T82" fmla="*/ 120 w 121"/>
                <a:gd name="T83" fmla="*/ 252 h 258"/>
                <a:gd name="T84" fmla="*/ 121 w 121"/>
                <a:gd name="T85" fmla="*/ 257 h 258"/>
                <a:gd name="T86" fmla="*/ 119 w 121"/>
                <a:gd name="T87" fmla="*/ 258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20" h="258">
                  <a:moveTo>
                    <a:pt x="119" y="258"/>
                  </a:moveTo>
                  <a:cubicBezTo>
                    <a:pt x="119" y="256"/>
                    <a:pt x="119" y="255"/>
                    <a:pt x="118" y="253"/>
                  </a:cubicBezTo>
                  <a:cubicBezTo>
                    <a:pt x="118" y="250"/>
                    <a:pt x="117" y="248"/>
                    <a:pt x="116" y="245"/>
                  </a:cubicBezTo>
                  <a:cubicBezTo>
                    <a:pt x="116" y="242"/>
                    <a:pt x="115" y="239"/>
                    <a:pt x="114" y="236"/>
                  </a:cubicBezTo>
                  <a:cubicBezTo>
                    <a:pt x="113" y="232"/>
                    <a:pt x="112" y="229"/>
                    <a:pt x="112" y="226"/>
                  </a:cubicBezTo>
                  <a:cubicBezTo>
                    <a:pt x="111" y="222"/>
                    <a:pt x="110" y="219"/>
                    <a:pt x="109" y="215"/>
                  </a:cubicBezTo>
                  <a:cubicBezTo>
                    <a:pt x="108" y="211"/>
                    <a:pt x="106" y="207"/>
                    <a:pt x="105" y="203"/>
                  </a:cubicBezTo>
                  <a:cubicBezTo>
                    <a:pt x="104" y="200"/>
                    <a:pt x="103" y="196"/>
                    <a:pt x="102" y="191"/>
                  </a:cubicBezTo>
                  <a:cubicBezTo>
                    <a:pt x="100" y="187"/>
                    <a:pt x="99" y="183"/>
                    <a:pt x="98" y="179"/>
                  </a:cubicBezTo>
                  <a:cubicBezTo>
                    <a:pt x="95" y="171"/>
                    <a:pt x="92" y="162"/>
                    <a:pt x="88" y="154"/>
                  </a:cubicBezTo>
                  <a:cubicBezTo>
                    <a:pt x="85" y="145"/>
                    <a:pt x="81" y="136"/>
                    <a:pt x="77" y="128"/>
                  </a:cubicBezTo>
                  <a:cubicBezTo>
                    <a:pt x="73" y="119"/>
                    <a:pt x="69" y="111"/>
                    <a:pt x="65" y="102"/>
                  </a:cubicBezTo>
                  <a:cubicBezTo>
                    <a:pt x="61" y="94"/>
                    <a:pt x="57" y="86"/>
                    <a:pt x="52" y="79"/>
                  </a:cubicBezTo>
                  <a:cubicBezTo>
                    <a:pt x="50" y="75"/>
                    <a:pt x="48" y="71"/>
                    <a:pt x="46" y="68"/>
                  </a:cubicBezTo>
                  <a:cubicBezTo>
                    <a:pt x="44" y="64"/>
                    <a:pt x="42" y="60"/>
                    <a:pt x="39" y="57"/>
                  </a:cubicBezTo>
                  <a:cubicBezTo>
                    <a:pt x="37" y="54"/>
                    <a:pt x="35" y="50"/>
                    <a:pt x="33" y="47"/>
                  </a:cubicBezTo>
                  <a:cubicBezTo>
                    <a:pt x="31" y="44"/>
                    <a:pt x="29" y="41"/>
                    <a:pt x="27" y="38"/>
                  </a:cubicBezTo>
                  <a:cubicBezTo>
                    <a:pt x="25" y="35"/>
                    <a:pt x="23" y="32"/>
                    <a:pt x="21" y="30"/>
                  </a:cubicBezTo>
                  <a:cubicBezTo>
                    <a:pt x="20" y="27"/>
                    <a:pt x="18" y="25"/>
                    <a:pt x="16" y="23"/>
                  </a:cubicBezTo>
                  <a:cubicBezTo>
                    <a:pt x="15" y="20"/>
                    <a:pt x="13" y="18"/>
                    <a:pt x="12" y="16"/>
                  </a:cubicBezTo>
                  <a:cubicBezTo>
                    <a:pt x="10" y="14"/>
                    <a:pt x="9" y="12"/>
                    <a:pt x="7" y="11"/>
                  </a:cubicBezTo>
                  <a:cubicBezTo>
                    <a:pt x="3" y="5"/>
                    <a:pt x="0" y="1"/>
                    <a:pt x="0" y="0"/>
                  </a:cubicBezTo>
                  <a:cubicBezTo>
                    <a:pt x="0" y="1"/>
                    <a:pt x="3" y="4"/>
                    <a:pt x="9" y="10"/>
                  </a:cubicBezTo>
                  <a:cubicBezTo>
                    <a:pt x="10" y="11"/>
                    <a:pt x="12" y="13"/>
                    <a:pt x="13" y="15"/>
                  </a:cubicBezTo>
                  <a:cubicBezTo>
                    <a:pt x="15" y="16"/>
                    <a:pt x="17" y="18"/>
                    <a:pt x="19" y="21"/>
                  </a:cubicBezTo>
                  <a:cubicBezTo>
                    <a:pt x="20" y="23"/>
                    <a:pt x="22" y="25"/>
                    <a:pt x="24" y="27"/>
                  </a:cubicBezTo>
                  <a:cubicBezTo>
                    <a:pt x="26" y="30"/>
                    <a:pt x="28" y="33"/>
                    <a:pt x="31" y="35"/>
                  </a:cubicBezTo>
                  <a:cubicBezTo>
                    <a:pt x="33" y="38"/>
                    <a:pt x="35" y="41"/>
                    <a:pt x="37" y="44"/>
                  </a:cubicBezTo>
                  <a:cubicBezTo>
                    <a:pt x="40" y="47"/>
                    <a:pt x="42" y="50"/>
                    <a:pt x="44" y="54"/>
                  </a:cubicBezTo>
                  <a:cubicBezTo>
                    <a:pt x="47" y="57"/>
                    <a:pt x="49" y="60"/>
                    <a:pt x="51" y="64"/>
                  </a:cubicBezTo>
                  <a:cubicBezTo>
                    <a:pt x="53" y="67"/>
                    <a:pt x="56" y="71"/>
                    <a:pt x="58" y="75"/>
                  </a:cubicBezTo>
                  <a:cubicBezTo>
                    <a:pt x="63" y="83"/>
                    <a:pt x="67" y="90"/>
                    <a:pt x="72" y="99"/>
                  </a:cubicBezTo>
                  <a:cubicBezTo>
                    <a:pt x="76" y="107"/>
                    <a:pt x="80" y="115"/>
                    <a:pt x="84" y="124"/>
                  </a:cubicBezTo>
                  <a:cubicBezTo>
                    <a:pt x="88" y="133"/>
                    <a:pt x="92" y="141"/>
                    <a:pt x="95" y="150"/>
                  </a:cubicBezTo>
                  <a:cubicBezTo>
                    <a:pt x="98" y="159"/>
                    <a:pt x="101" y="168"/>
                    <a:pt x="104" y="176"/>
                  </a:cubicBezTo>
                  <a:cubicBezTo>
                    <a:pt x="105" y="181"/>
                    <a:pt x="106" y="185"/>
                    <a:pt x="107" y="189"/>
                  </a:cubicBezTo>
                  <a:cubicBezTo>
                    <a:pt x="109" y="193"/>
                    <a:pt x="110" y="197"/>
                    <a:pt x="111" y="201"/>
                  </a:cubicBezTo>
                  <a:cubicBezTo>
                    <a:pt x="112" y="205"/>
                    <a:pt x="113" y="209"/>
                    <a:pt x="114" y="213"/>
                  </a:cubicBezTo>
                  <a:cubicBezTo>
                    <a:pt x="114" y="217"/>
                    <a:pt x="115" y="221"/>
                    <a:pt x="116" y="224"/>
                  </a:cubicBezTo>
                  <a:cubicBezTo>
                    <a:pt x="116" y="228"/>
                    <a:pt x="117" y="231"/>
                    <a:pt x="118" y="235"/>
                  </a:cubicBezTo>
                  <a:cubicBezTo>
                    <a:pt x="118" y="238"/>
                    <a:pt x="119" y="241"/>
                    <a:pt x="119" y="244"/>
                  </a:cubicBezTo>
                  <a:cubicBezTo>
                    <a:pt x="119" y="247"/>
                    <a:pt x="120" y="250"/>
                    <a:pt x="120" y="252"/>
                  </a:cubicBezTo>
                  <a:cubicBezTo>
                    <a:pt x="120" y="254"/>
                    <a:pt x="121" y="256"/>
                    <a:pt x="121" y="257"/>
                  </a:cubicBezTo>
                  <a:cubicBezTo>
                    <a:pt x="120" y="258"/>
                    <a:pt x="120" y="258"/>
                    <a:pt x="119" y="258"/>
                  </a:cubicBezTo>
                </a:path>
              </a:pathLst>
            </a:custGeom>
            <a:solidFill>
              <a:srgbClr val="7EB4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0" name="Freeform 304"/>
            <p:cNvSpPr/>
            <p:nvPr/>
          </p:nvSpPr>
          <p:spPr bwMode="auto">
            <a:xfrm>
              <a:off x="3192463" y="1244600"/>
              <a:ext cx="488950" cy="484188"/>
            </a:xfrm>
            <a:custGeom>
              <a:avLst/>
              <a:gdLst>
                <a:gd name="T0" fmla="*/ 174 w 174"/>
                <a:gd name="T1" fmla="*/ 172 h 172"/>
                <a:gd name="T2" fmla="*/ 172 w 174"/>
                <a:gd name="T3" fmla="*/ 172 h 172"/>
                <a:gd name="T4" fmla="*/ 170 w 174"/>
                <a:gd name="T5" fmla="*/ 168 h 172"/>
                <a:gd name="T6" fmla="*/ 162 w 174"/>
                <a:gd name="T7" fmla="*/ 153 h 172"/>
                <a:gd name="T8" fmla="*/ 150 w 174"/>
                <a:gd name="T9" fmla="*/ 137 h 172"/>
                <a:gd name="T10" fmla="*/ 136 w 174"/>
                <a:gd name="T11" fmla="*/ 119 h 172"/>
                <a:gd name="T12" fmla="*/ 129 w 174"/>
                <a:gd name="T13" fmla="*/ 110 h 172"/>
                <a:gd name="T14" fmla="*/ 121 w 174"/>
                <a:gd name="T15" fmla="*/ 100 h 172"/>
                <a:gd name="T16" fmla="*/ 113 w 174"/>
                <a:gd name="T17" fmla="*/ 91 h 172"/>
                <a:gd name="T18" fmla="*/ 105 w 174"/>
                <a:gd name="T19" fmla="*/ 82 h 172"/>
                <a:gd name="T20" fmla="*/ 96 w 174"/>
                <a:gd name="T21" fmla="*/ 73 h 172"/>
                <a:gd name="T22" fmla="*/ 87 w 174"/>
                <a:gd name="T23" fmla="*/ 64 h 172"/>
                <a:gd name="T24" fmla="*/ 70 w 174"/>
                <a:gd name="T25" fmla="*/ 48 h 172"/>
                <a:gd name="T26" fmla="*/ 53 w 174"/>
                <a:gd name="T27" fmla="*/ 33 h 172"/>
                <a:gd name="T28" fmla="*/ 44 w 174"/>
                <a:gd name="T29" fmla="*/ 27 h 172"/>
                <a:gd name="T30" fmla="*/ 36 w 174"/>
                <a:gd name="T31" fmla="*/ 21 h 172"/>
                <a:gd name="T32" fmla="*/ 29 w 174"/>
                <a:gd name="T33" fmla="*/ 16 h 172"/>
                <a:gd name="T34" fmla="*/ 22 w 174"/>
                <a:gd name="T35" fmla="*/ 12 h 172"/>
                <a:gd name="T36" fmla="*/ 11 w 174"/>
                <a:gd name="T37" fmla="*/ 5 h 172"/>
                <a:gd name="T38" fmla="*/ 0 w 174"/>
                <a:gd name="T39" fmla="*/ 0 h 172"/>
                <a:gd name="T40" fmla="*/ 11 w 174"/>
                <a:gd name="T41" fmla="*/ 4 h 172"/>
                <a:gd name="T42" fmla="*/ 24 w 174"/>
                <a:gd name="T43" fmla="*/ 9 h 172"/>
                <a:gd name="T44" fmla="*/ 31 w 174"/>
                <a:gd name="T45" fmla="*/ 13 h 172"/>
                <a:gd name="T46" fmla="*/ 39 w 174"/>
                <a:gd name="T47" fmla="*/ 18 h 172"/>
                <a:gd name="T48" fmla="*/ 48 w 174"/>
                <a:gd name="T49" fmla="*/ 23 h 172"/>
                <a:gd name="T50" fmla="*/ 56 w 174"/>
                <a:gd name="T51" fmla="*/ 29 h 172"/>
                <a:gd name="T52" fmla="*/ 75 w 174"/>
                <a:gd name="T53" fmla="*/ 42 h 172"/>
                <a:gd name="T54" fmla="*/ 84 w 174"/>
                <a:gd name="T55" fmla="*/ 50 h 172"/>
                <a:gd name="T56" fmla="*/ 93 w 174"/>
                <a:gd name="T57" fmla="*/ 59 h 172"/>
                <a:gd name="T58" fmla="*/ 102 w 174"/>
                <a:gd name="T59" fmla="*/ 67 h 172"/>
                <a:gd name="T60" fmla="*/ 110 w 174"/>
                <a:gd name="T61" fmla="*/ 76 h 172"/>
                <a:gd name="T62" fmla="*/ 119 w 174"/>
                <a:gd name="T63" fmla="*/ 86 h 172"/>
                <a:gd name="T64" fmla="*/ 127 w 174"/>
                <a:gd name="T65" fmla="*/ 96 h 172"/>
                <a:gd name="T66" fmla="*/ 134 w 174"/>
                <a:gd name="T67" fmla="*/ 105 h 172"/>
                <a:gd name="T68" fmla="*/ 142 w 174"/>
                <a:gd name="T69" fmla="*/ 115 h 172"/>
                <a:gd name="T70" fmla="*/ 155 w 174"/>
                <a:gd name="T71" fmla="*/ 133 h 172"/>
                <a:gd name="T72" fmla="*/ 166 w 174"/>
                <a:gd name="T73" fmla="*/ 151 h 172"/>
                <a:gd name="T74" fmla="*/ 173 w 174"/>
                <a:gd name="T75" fmla="*/ 167 h 172"/>
                <a:gd name="T76" fmla="*/ 174 w 174"/>
                <a:gd name="T77" fmla="*/ 172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4" h="172">
                  <a:moveTo>
                    <a:pt x="174" y="172"/>
                  </a:moveTo>
                  <a:cubicBezTo>
                    <a:pt x="173" y="172"/>
                    <a:pt x="173" y="172"/>
                    <a:pt x="172" y="172"/>
                  </a:cubicBezTo>
                  <a:cubicBezTo>
                    <a:pt x="171" y="171"/>
                    <a:pt x="171" y="170"/>
                    <a:pt x="170" y="168"/>
                  </a:cubicBezTo>
                  <a:cubicBezTo>
                    <a:pt x="168" y="163"/>
                    <a:pt x="165" y="158"/>
                    <a:pt x="162" y="153"/>
                  </a:cubicBezTo>
                  <a:cubicBezTo>
                    <a:pt x="159" y="148"/>
                    <a:pt x="155" y="143"/>
                    <a:pt x="150" y="137"/>
                  </a:cubicBezTo>
                  <a:cubicBezTo>
                    <a:pt x="146" y="131"/>
                    <a:pt x="141" y="125"/>
                    <a:pt x="136" y="119"/>
                  </a:cubicBezTo>
                  <a:cubicBezTo>
                    <a:pt x="134" y="116"/>
                    <a:pt x="131" y="113"/>
                    <a:pt x="129" y="110"/>
                  </a:cubicBezTo>
                  <a:cubicBezTo>
                    <a:pt x="126" y="107"/>
                    <a:pt x="124" y="104"/>
                    <a:pt x="121" y="100"/>
                  </a:cubicBezTo>
                  <a:cubicBezTo>
                    <a:pt x="118" y="97"/>
                    <a:pt x="116" y="94"/>
                    <a:pt x="113" y="91"/>
                  </a:cubicBezTo>
                  <a:cubicBezTo>
                    <a:pt x="110" y="88"/>
                    <a:pt x="107" y="85"/>
                    <a:pt x="105" y="82"/>
                  </a:cubicBezTo>
                  <a:cubicBezTo>
                    <a:pt x="102" y="79"/>
                    <a:pt x="99" y="76"/>
                    <a:pt x="96" y="73"/>
                  </a:cubicBezTo>
                  <a:cubicBezTo>
                    <a:pt x="93" y="70"/>
                    <a:pt x="90" y="67"/>
                    <a:pt x="87" y="64"/>
                  </a:cubicBezTo>
                  <a:cubicBezTo>
                    <a:pt x="82" y="58"/>
                    <a:pt x="76" y="53"/>
                    <a:pt x="70" y="48"/>
                  </a:cubicBezTo>
                  <a:cubicBezTo>
                    <a:pt x="64" y="42"/>
                    <a:pt x="58" y="38"/>
                    <a:pt x="53" y="33"/>
                  </a:cubicBezTo>
                  <a:cubicBezTo>
                    <a:pt x="50" y="31"/>
                    <a:pt x="47" y="29"/>
                    <a:pt x="44" y="27"/>
                  </a:cubicBezTo>
                  <a:cubicBezTo>
                    <a:pt x="42" y="25"/>
                    <a:pt x="39" y="23"/>
                    <a:pt x="36" y="21"/>
                  </a:cubicBezTo>
                  <a:cubicBezTo>
                    <a:pt x="34" y="19"/>
                    <a:pt x="31" y="18"/>
                    <a:pt x="29" y="16"/>
                  </a:cubicBezTo>
                  <a:cubicBezTo>
                    <a:pt x="27" y="15"/>
                    <a:pt x="24" y="13"/>
                    <a:pt x="22" y="12"/>
                  </a:cubicBezTo>
                  <a:cubicBezTo>
                    <a:pt x="18" y="9"/>
                    <a:pt x="14" y="7"/>
                    <a:pt x="11" y="5"/>
                  </a:cubicBezTo>
                  <a:cubicBezTo>
                    <a:pt x="5" y="2"/>
                    <a:pt x="1" y="0"/>
                    <a:pt x="0" y="0"/>
                  </a:cubicBezTo>
                  <a:cubicBezTo>
                    <a:pt x="1" y="0"/>
                    <a:pt x="5" y="2"/>
                    <a:pt x="11" y="4"/>
                  </a:cubicBezTo>
                  <a:cubicBezTo>
                    <a:pt x="15" y="5"/>
                    <a:pt x="19" y="7"/>
                    <a:pt x="24" y="9"/>
                  </a:cubicBezTo>
                  <a:cubicBezTo>
                    <a:pt x="26" y="11"/>
                    <a:pt x="28" y="12"/>
                    <a:pt x="31" y="13"/>
                  </a:cubicBezTo>
                  <a:cubicBezTo>
                    <a:pt x="34" y="14"/>
                    <a:pt x="36" y="16"/>
                    <a:pt x="39" y="18"/>
                  </a:cubicBezTo>
                  <a:cubicBezTo>
                    <a:pt x="42" y="19"/>
                    <a:pt x="45" y="21"/>
                    <a:pt x="48" y="23"/>
                  </a:cubicBezTo>
                  <a:cubicBezTo>
                    <a:pt x="50" y="25"/>
                    <a:pt x="53" y="27"/>
                    <a:pt x="56" y="29"/>
                  </a:cubicBezTo>
                  <a:cubicBezTo>
                    <a:pt x="62" y="33"/>
                    <a:pt x="68" y="37"/>
                    <a:pt x="75" y="42"/>
                  </a:cubicBezTo>
                  <a:cubicBezTo>
                    <a:pt x="78" y="45"/>
                    <a:pt x="81" y="47"/>
                    <a:pt x="84" y="50"/>
                  </a:cubicBezTo>
                  <a:cubicBezTo>
                    <a:pt x="87" y="53"/>
                    <a:pt x="90" y="56"/>
                    <a:pt x="93" y="59"/>
                  </a:cubicBezTo>
                  <a:cubicBezTo>
                    <a:pt x="96" y="61"/>
                    <a:pt x="99" y="64"/>
                    <a:pt x="102" y="67"/>
                  </a:cubicBezTo>
                  <a:cubicBezTo>
                    <a:pt x="105" y="70"/>
                    <a:pt x="107" y="73"/>
                    <a:pt x="110" y="76"/>
                  </a:cubicBezTo>
                  <a:cubicBezTo>
                    <a:pt x="113" y="80"/>
                    <a:pt x="116" y="83"/>
                    <a:pt x="119" y="86"/>
                  </a:cubicBezTo>
                  <a:cubicBezTo>
                    <a:pt x="121" y="89"/>
                    <a:pt x="124" y="92"/>
                    <a:pt x="127" y="96"/>
                  </a:cubicBezTo>
                  <a:cubicBezTo>
                    <a:pt x="129" y="99"/>
                    <a:pt x="132" y="102"/>
                    <a:pt x="134" y="105"/>
                  </a:cubicBezTo>
                  <a:cubicBezTo>
                    <a:pt x="137" y="108"/>
                    <a:pt x="139" y="112"/>
                    <a:pt x="142" y="115"/>
                  </a:cubicBezTo>
                  <a:cubicBezTo>
                    <a:pt x="146" y="121"/>
                    <a:pt x="151" y="127"/>
                    <a:pt x="155" y="133"/>
                  </a:cubicBezTo>
                  <a:cubicBezTo>
                    <a:pt x="159" y="139"/>
                    <a:pt x="163" y="145"/>
                    <a:pt x="166" y="151"/>
                  </a:cubicBezTo>
                  <a:cubicBezTo>
                    <a:pt x="169" y="156"/>
                    <a:pt x="171" y="162"/>
                    <a:pt x="173" y="167"/>
                  </a:cubicBezTo>
                  <a:cubicBezTo>
                    <a:pt x="173" y="169"/>
                    <a:pt x="174" y="170"/>
                    <a:pt x="174" y="172"/>
                  </a:cubicBezTo>
                </a:path>
              </a:pathLst>
            </a:custGeom>
            <a:solidFill>
              <a:srgbClr val="7EB4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1" name="Freeform 305"/>
            <p:cNvSpPr/>
            <p:nvPr/>
          </p:nvSpPr>
          <p:spPr bwMode="auto">
            <a:xfrm>
              <a:off x="3170238" y="1438275"/>
              <a:ext cx="488950" cy="293688"/>
            </a:xfrm>
            <a:custGeom>
              <a:avLst/>
              <a:gdLst>
                <a:gd name="T0" fmla="*/ 174 w 174"/>
                <a:gd name="T1" fmla="*/ 104 h 104"/>
                <a:gd name="T2" fmla="*/ 171 w 174"/>
                <a:gd name="T3" fmla="*/ 104 h 104"/>
                <a:gd name="T4" fmla="*/ 168 w 174"/>
                <a:gd name="T5" fmla="*/ 101 h 104"/>
                <a:gd name="T6" fmla="*/ 163 w 174"/>
                <a:gd name="T7" fmla="*/ 97 h 104"/>
                <a:gd name="T8" fmla="*/ 157 w 174"/>
                <a:gd name="T9" fmla="*/ 92 h 104"/>
                <a:gd name="T10" fmla="*/ 145 w 174"/>
                <a:gd name="T11" fmla="*/ 81 h 104"/>
                <a:gd name="T12" fmla="*/ 138 w 174"/>
                <a:gd name="T13" fmla="*/ 76 h 104"/>
                <a:gd name="T14" fmla="*/ 131 w 174"/>
                <a:gd name="T15" fmla="*/ 70 h 104"/>
                <a:gd name="T16" fmla="*/ 115 w 174"/>
                <a:gd name="T17" fmla="*/ 58 h 104"/>
                <a:gd name="T18" fmla="*/ 98 w 174"/>
                <a:gd name="T19" fmla="*/ 47 h 104"/>
                <a:gd name="T20" fmla="*/ 81 w 174"/>
                <a:gd name="T21" fmla="*/ 37 h 104"/>
                <a:gd name="T22" fmla="*/ 63 w 174"/>
                <a:gd name="T23" fmla="*/ 27 h 104"/>
                <a:gd name="T24" fmla="*/ 55 w 174"/>
                <a:gd name="T25" fmla="*/ 23 h 104"/>
                <a:gd name="T26" fmla="*/ 47 w 174"/>
                <a:gd name="T27" fmla="*/ 19 h 104"/>
                <a:gd name="T28" fmla="*/ 32 w 174"/>
                <a:gd name="T29" fmla="*/ 12 h 104"/>
                <a:gd name="T30" fmla="*/ 25 w 174"/>
                <a:gd name="T31" fmla="*/ 9 h 104"/>
                <a:gd name="T32" fmla="*/ 19 w 174"/>
                <a:gd name="T33" fmla="*/ 7 h 104"/>
                <a:gd name="T34" fmla="*/ 8 w 174"/>
                <a:gd name="T35" fmla="*/ 3 h 104"/>
                <a:gd name="T36" fmla="*/ 0 w 174"/>
                <a:gd name="T37" fmla="*/ 0 h 104"/>
                <a:gd name="T38" fmla="*/ 9 w 174"/>
                <a:gd name="T39" fmla="*/ 2 h 104"/>
                <a:gd name="T40" fmla="*/ 20 w 174"/>
                <a:gd name="T41" fmla="*/ 4 h 104"/>
                <a:gd name="T42" fmla="*/ 26 w 174"/>
                <a:gd name="T43" fmla="*/ 6 h 104"/>
                <a:gd name="T44" fmla="*/ 33 w 174"/>
                <a:gd name="T45" fmla="*/ 8 h 104"/>
                <a:gd name="T46" fmla="*/ 41 w 174"/>
                <a:gd name="T47" fmla="*/ 11 h 104"/>
                <a:gd name="T48" fmla="*/ 49 w 174"/>
                <a:gd name="T49" fmla="*/ 14 h 104"/>
                <a:gd name="T50" fmla="*/ 67 w 174"/>
                <a:gd name="T51" fmla="*/ 21 h 104"/>
                <a:gd name="T52" fmla="*/ 85 w 174"/>
                <a:gd name="T53" fmla="*/ 30 h 104"/>
                <a:gd name="T54" fmla="*/ 102 w 174"/>
                <a:gd name="T55" fmla="*/ 41 h 104"/>
                <a:gd name="T56" fmla="*/ 119 w 174"/>
                <a:gd name="T57" fmla="*/ 52 h 104"/>
                <a:gd name="T58" fmla="*/ 135 w 174"/>
                <a:gd name="T59" fmla="*/ 64 h 104"/>
                <a:gd name="T60" fmla="*/ 142 w 174"/>
                <a:gd name="T61" fmla="*/ 71 h 104"/>
                <a:gd name="T62" fmla="*/ 149 w 174"/>
                <a:gd name="T63" fmla="*/ 77 h 104"/>
                <a:gd name="T64" fmla="*/ 155 w 174"/>
                <a:gd name="T65" fmla="*/ 83 h 104"/>
                <a:gd name="T66" fmla="*/ 161 w 174"/>
                <a:gd name="T67" fmla="*/ 89 h 104"/>
                <a:gd name="T68" fmla="*/ 166 w 174"/>
                <a:gd name="T69" fmla="*/ 94 h 104"/>
                <a:gd name="T70" fmla="*/ 170 w 174"/>
                <a:gd name="T71" fmla="*/ 99 h 104"/>
                <a:gd name="T72" fmla="*/ 174 w 174"/>
                <a:gd name="T73" fmla="*/ 10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74" h="104">
                  <a:moveTo>
                    <a:pt x="174" y="104"/>
                  </a:moveTo>
                  <a:cubicBezTo>
                    <a:pt x="173" y="104"/>
                    <a:pt x="172" y="104"/>
                    <a:pt x="171" y="104"/>
                  </a:cubicBezTo>
                  <a:cubicBezTo>
                    <a:pt x="170" y="103"/>
                    <a:pt x="169" y="102"/>
                    <a:pt x="168" y="101"/>
                  </a:cubicBezTo>
                  <a:cubicBezTo>
                    <a:pt x="166" y="100"/>
                    <a:pt x="165" y="98"/>
                    <a:pt x="163" y="97"/>
                  </a:cubicBezTo>
                  <a:cubicBezTo>
                    <a:pt x="161" y="95"/>
                    <a:pt x="159" y="93"/>
                    <a:pt x="157" y="92"/>
                  </a:cubicBezTo>
                  <a:cubicBezTo>
                    <a:pt x="154" y="88"/>
                    <a:pt x="149" y="85"/>
                    <a:pt x="145" y="81"/>
                  </a:cubicBezTo>
                  <a:cubicBezTo>
                    <a:pt x="143" y="79"/>
                    <a:pt x="140" y="77"/>
                    <a:pt x="138" y="76"/>
                  </a:cubicBezTo>
                  <a:cubicBezTo>
                    <a:pt x="135" y="74"/>
                    <a:pt x="133" y="72"/>
                    <a:pt x="131" y="70"/>
                  </a:cubicBezTo>
                  <a:cubicBezTo>
                    <a:pt x="125" y="66"/>
                    <a:pt x="120" y="62"/>
                    <a:pt x="115" y="58"/>
                  </a:cubicBezTo>
                  <a:cubicBezTo>
                    <a:pt x="109" y="54"/>
                    <a:pt x="104" y="51"/>
                    <a:pt x="98" y="47"/>
                  </a:cubicBezTo>
                  <a:cubicBezTo>
                    <a:pt x="92" y="44"/>
                    <a:pt x="86" y="40"/>
                    <a:pt x="81" y="37"/>
                  </a:cubicBezTo>
                  <a:cubicBezTo>
                    <a:pt x="75" y="33"/>
                    <a:pt x="69" y="30"/>
                    <a:pt x="63" y="27"/>
                  </a:cubicBezTo>
                  <a:cubicBezTo>
                    <a:pt x="60" y="26"/>
                    <a:pt x="58" y="24"/>
                    <a:pt x="55" y="23"/>
                  </a:cubicBezTo>
                  <a:cubicBezTo>
                    <a:pt x="52" y="22"/>
                    <a:pt x="49" y="20"/>
                    <a:pt x="47" y="19"/>
                  </a:cubicBezTo>
                  <a:cubicBezTo>
                    <a:pt x="41" y="17"/>
                    <a:pt x="36" y="14"/>
                    <a:pt x="32" y="12"/>
                  </a:cubicBezTo>
                  <a:cubicBezTo>
                    <a:pt x="29" y="11"/>
                    <a:pt x="27" y="10"/>
                    <a:pt x="25" y="9"/>
                  </a:cubicBezTo>
                  <a:cubicBezTo>
                    <a:pt x="23" y="9"/>
                    <a:pt x="21" y="8"/>
                    <a:pt x="19" y="7"/>
                  </a:cubicBezTo>
                  <a:cubicBezTo>
                    <a:pt x="15" y="5"/>
                    <a:pt x="11" y="4"/>
                    <a:pt x="8" y="3"/>
                  </a:cubicBezTo>
                  <a:cubicBezTo>
                    <a:pt x="3" y="1"/>
                    <a:pt x="0" y="0"/>
                    <a:pt x="0" y="0"/>
                  </a:cubicBezTo>
                  <a:cubicBezTo>
                    <a:pt x="0" y="0"/>
                    <a:pt x="3" y="0"/>
                    <a:pt x="9" y="2"/>
                  </a:cubicBezTo>
                  <a:cubicBezTo>
                    <a:pt x="12" y="2"/>
                    <a:pt x="16" y="3"/>
                    <a:pt x="20" y="4"/>
                  </a:cubicBezTo>
                  <a:cubicBezTo>
                    <a:pt x="22" y="5"/>
                    <a:pt x="24" y="5"/>
                    <a:pt x="26" y="6"/>
                  </a:cubicBezTo>
                  <a:cubicBezTo>
                    <a:pt x="29" y="7"/>
                    <a:pt x="31" y="8"/>
                    <a:pt x="33" y="8"/>
                  </a:cubicBezTo>
                  <a:cubicBezTo>
                    <a:pt x="36" y="9"/>
                    <a:pt x="39" y="10"/>
                    <a:pt x="41" y="11"/>
                  </a:cubicBezTo>
                  <a:cubicBezTo>
                    <a:pt x="44" y="12"/>
                    <a:pt x="47" y="13"/>
                    <a:pt x="49" y="14"/>
                  </a:cubicBezTo>
                  <a:cubicBezTo>
                    <a:pt x="55" y="16"/>
                    <a:pt x="61" y="19"/>
                    <a:pt x="67" y="21"/>
                  </a:cubicBezTo>
                  <a:cubicBezTo>
                    <a:pt x="72" y="24"/>
                    <a:pt x="79" y="27"/>
                    <a:pt x="85" y="30"/>
                  </a:cubicBezTo>
                  <a:cubicBezTo>
                    <a:pt x="91" y="33"/>
                    <a:pt x="96" y="37"/>
                    <a:pt x="102" y="41"/>
                  </a:cubicBezTo>
                  <a:cubicBezTo>
                    <a:pt x="108" y="44"/>
                    <a:pt x="114" y="48"/>
                    <a:pt x="119" y="52"/>
                  </a:cubicBezTo>
                  <a:cubicBezTo>
                    <a:pt x="125" y="56"/>
                    <a:pt x="130" y="60"/>
                    <a:pt x="135" y="64"/>
                  </a:cubicBezTo>
                  <a:cubicBezTo>
                    <a:pt x="137" y="66"/>
                    <a:pt x="140" y="69"/>
                    <a:pt x="142" y="71"/>
                  </a:cubicBezTo>
                  <a:cubicBezTo>
                    <a:pt x="144" y="73"/>
                    <a:pt x="147" y="75"/>
                    <a:pt x="149" y="77"/>
                  </a:cubicBezTo>
                  <a:cubicBezTo>
                    <a:pt x="151" y="79"/>
                    <a:pt x="153" y="81"/>
                    <a:pt x="155" y="83"/>
                  </a:cubicBezTo>
                  <a:cubicBezTo>
                    <a:pt x="157" y="85"/>
                    <a:pt x="159" y="87"/>
                    <a:pt x="161" y="89"/>
                  </a:cubicBezTo>
                  <a:cubicBezTo>
                    <a:pt x="162" y="90"/>
                    <a:pt x="164" y="92"/>
                    <a:pt x="166" y="94"/>
                  </a:cubicBezTo>
                  <a:cubicBezTo>
                    <a:pt x="167" y="96"/>
                    <a:pt x="168" y="97"/>
                    <a:pt x="170" y="99"/>
                  </a:cubicBezTo>
                  <a:cubicBezTo>
                    <a:pt x="171" y="101"/>
                    <a:pt x="173" y="102"/>
                    <a:pt x="174" y="104"/>
                  </a:cubicBezTo>
                </a:path>
              </a:pathLst>
            </a:custGeom>
            <a:solidFill>
              <a:srgbClr val="7EB4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2" name="Freeform 306"/>
            <p:cNvSpPr/>
            <p:nvPr/>
          </p:nvSpPr>
          <p:spPr bwMode="auto">
            <a:xfrm>
              <a:off x="3656013" y="928688"/>
              <a:ext cx="73025" cy="46038"/>
            </a:xfrm>
            <a:custGeom>
              <a:avLst/>
              <a:gdLst>
                <a:gd name="T0" fmla="*/ 7 w 26"/>
                <a:gd name="T1" fmla="*/ 14 h 16"/>
                <a:gd name="T2" fmla="*/ 21 w 26"/>
                <a:gd name="T3" fmla="*/ 8 h 16"/>
                <a:gd name="T4" fmla="*/ 20 w 26"/>
                <a:gd name="T5" fmla="*/ 1 h 16"/>
                <a:gd name="T6" fmla="*/ 4 w 26"/>
                <a:gd name="T7" fmla="*/ 7 h 16"/>
                <a:gd name="T8" fmla="*/ 7 w 26"/>
                <a:gd name="T9" fmla="*/ 1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16">
                  <a:moveTo>
                    <a:pt x="7" y="14"/>
                  </a:moveTo>
                  <a:cubicBezTo>
                    <a:pt x="12" y="11"/>
                    <a:pt x="16" y="10"/>
                    <a:pt x="21" y="8"/>
                  </a:cubicBezTo>
                  <a:cubicBezTo>
                    <a:pt x="26" y="7"/>
                    <a:pt x="25" y="0"/>
                    <a:pt x="20" y="1"/>
                  </a:cubicBezTo>
                  <a:cubicBezTo>
                    <a:pt x="15" y="2"/>
                    <a:pt x="9" y="5"/>
                    <a:pt x="4" y="7"/>
                  </a:cubicBezTo>
                  <a:cubicBezTo>
                    <a:pt x="0" y="10"/>
                    <a:pt x="3" y="16"/>
                    <a:pt x="7" y="14"/>
                  </a:cubicBezTo>
                  <a:close/>
                </a:path>
              </a:pathLst>
            </a:custGeom>
            <a:solidFill>
              <a:srgbClr val="4D4D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3" name="Freeform 307"/>
            <p:cNvSpPr/>
            <p:nvPr/>
          </p:nvSpPr>
          <p:spPr bwMode="auto">
            <a:xfrm>
              <a:off x="3754438" y="998538"/>
              <a:ext cx="33338" cy="25400"/>
            </a:xfrm>
            <a:custGeom>
              <a:avLst/>
              <a:gdLst>
                <a:gd name="T0" fmla="*/ 12 w 12"/>
                <a:gd name="T1" fmla="*/ 3 h 9"/>
                <a:gd name="T2" fmla="*/ 8 w 12"/>
                <a:gd name="T3" fmla="*/ 1 h 9"/>
                <a:gd name="T4" fmla="*/ 4 w 12"/>
                <a:gd name="T5" fmla="*/ 2 h 9"/>
                <a:gd name="T6" fmla="*/ 1 w 12"/>
                <a:gd name="T7" fmla="*/ 6 h 9"/>
                <a:gd name="T8" fmla="*/ 5 w 12"/>
                <a:gd name="T9" fmla="*/ 9 h 9"/>
                <a:gd name="T10" fmla="*/ 9 w 12"/>
                <a:gd name="T11" fmla="*/ 8 h 9"/>
                <a:gd name="T12" fmla="*/ 12 w 12"/>
                <a:gd name="T13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9">
                  <a:moveTo>
                    <a:pt x="12" y="3"/>
                  </a:moveTo>
                  <a:cubicBezTo>
                    <a:pt x="12" y="2"/>
                    <a:pt x="10" y="0"/>
                    <a:pt x="8" y="1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2" y="2"/>
                    <a:pt x="0" y="4"/>
                    <a:pt x="1" y="6"/>
                  </a:cubicBezTo>
                  <a:cubicBezTo>
                    <a:pt x="1" y="8"/>
                    <a:pt x="3" y="9"/>
                    <a:pt x="5" y="9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1" y="8"/>
                    <a:pt x="12" y="5"/>
                    <a:pt x="12" y="3"/>
                  </a:cubicBezTo>
                  <a:close/>
                </a:path>
              </a:pathLst>
            </a:custGeom>
            <a:solidFill>
              <a:srgbClr val="4D4D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4" name="Freeform 308"/>
            <p:cNvSpPr/>
            <p:nvPr/>
          </p:nvSpPr>
          <p:spPr bwMode="auto">
            <a:xfrm>
              <a:off x="3568700" y="1027113"/>
              <a:ext cx="50800" cy="58738"/>
            </a:xfrm>
            <a:custGeom>
              <a:avLst/>
              <a:gdLst>
                <a:gd name="T0" fmla="*/ 8 w 18"/>
                <a:gd name="T1" fmla="*/ 18 h 21"/>
                <a:gd name="T2" fmla="*/ 14 w 18"/>
                <a:gd name="T3" fmla="*/ 9 h 21"/>
                <a:gd name="T4" fmla="*/ 10 w 18"/>
                <a:gd name="T5" fmla="*/ 3 h 21"/>
                <a:gd name="T6" fmla="*/ 1 w 18"/>
                <a:gd name="T7" fmla="*/ 15 h 21"/>
                <a:gd name="T8" fmla="*/ 3 w 18"/>
                <a:gd name="T9" fmla="*/ 20 h 21"/>
                <a:gd name="T10" fmla="*/ 8 w 18"/>
                <a:gd name="T11" fmla="*/ 18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" h="21">
                  <a:moveTo>
                    <a:pt x="8" y="18"/>
                  </a:moveTo>
                  <a:cubicBezTo>
                    <a:pt x="9" y="14"/>
                    <a:pt x="11" y="11"/>
                    <a:pt x="14" y="9"/>
                  </a:cubicBezTo>
                  <a:cubicBezTo>
                    <a:pt x="18" y="5"/>
                    <a:pt x="13" y="0"/>
                    <a:pt x="10" y="3"/>
                  </a:cubicBezTo>
                  <a:cubicBezTo>
                    <a:pt x="6" y="7"/>
                    <a:pt x="3" y="11"/>
                    <a:pt x="1" y="15"/>
                  </a:cubicBezTo>
                  <a:cubicBezTo>
                    <a:pt x="0" y="17"/>
                    <a:pt x="1" y="19"/>
                    <a:pt x="3" y="20"/>
                  </a:cubicBezTo>
                  <a:cubicBezTo>
                    <a:pt x="5" y="21"/>
                    <a:pt x="7" y="19"/>
                    <a:pt x="8" y="18"/>
                  </a:cubicBezTo>
                  <a:close/>
                </a:path>
              </a:pathLst>
            </a:custGeom>
            <a:solidFill>
              <a:srgbClr val="4D4D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5" name="Freeform 309"/>
            <p:cNvSpPr/>
            <p:nvPr/>
          </p:nvSpPr>
          <p:spPr bwMode="auto">
            <a:xfrm>
              <a:off x="3675063" y="1350963"/>
              <a:ext cx="50800" cy="57150"/>
            </a:xfrm>
            <a:custGeom>
              <a:avLst/>
              <a:gdLst>
                <a:gd name="T0" fmla="*/ 18 w 18"/>
                <a:gd name="T1" fmla="*/ 8 h 20"/>
                <a:gd name="T2" fmla="*/ 18 w 18"/>
                <a:gd name="T3" fmla="*/ 8 h 20"/>
                <a:gd name="T4" fmla="*/ 8 w 18"/>
                <a:gd name="T5" fmla="*/ 1 h 20"/>
                <a:gd name="T6" fmla="*/ 0 w 18"/>
                <a:gd name="T7" fmla="*/ 12 h 20"/>
                <a:gd name="T8" fmla="*/ 1 w 18"/>
                <a:gd name="T9" fmla="*/ 12 h 20"/>
                <a:gd name="T10" fmla="*/ 10 w 18"/>
                <a:gd name="T11" fmla="*/ 19 h 20"/>
                <a:gd name="T12" fmla="*/ 18 w 18"/>
                <a:gd name="T13" fmla="*/ 8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20">
                  <a:moveTo>
                    <a:pt x="18" y="8"/>
                  </a:moveTo>
                  <a:cubicBezTo>
                    <a:pt x="18" y="8"/>
                    <a:pt x="18" y="8"/>
                    <a:pt x="18" y="8"/>
                  </a:cubicBezTo>
                  <a:cubicBezTo>
                    <a:pt x="17" y="3"/>
                    <a:pt x="13" y="0"/>
                    <a:pt x="8" y="1"/>
                  </a:cubicBezTo>
                  <a:cubicBezTo>
                    <a:pt x="3" y="2"/>
                    <a:pt x="0" y="7"/>
                    <a:pt x="0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7"/>
                    <a:pt x="6" y="20"/>
                    <a:pt x="10" y="19"/>
                  </a:cubicBezTo>
                  <a:cubicBezTo>
                    <a:pt x="15" y="18"/>
                    <a:pt x="18" y="13"/>
                    <a:pt x="18" y="8"/>
                  </a:cubicBezTo>
                </a:path>
              </a:pathLst>
            </a:custGeom>
            <a:solidFill>
              <a:srgbClr val="4D4D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6" name="Freeform 310"/>
            <p:cNvSpPr/>
            <p:nvPr/>
          </p:nvSpPr>
          <p:spPr bwMode="auto">
            <a:xfrm>
              <a:off x="3489325" y="1371600"/>
              <a:ext cx="31750" cy="33338"/>
            </a:xfrm>
            <a:custGeom>
              <a:avLst/>
              <a:gdLst>
                <a:gd name="T0" fmla="*/ 10 w 11"/>
                <a:gd name="T1" fmla="*/ 5 h 12"/>
                <a:gd name="T2" fmla="*/ 10 w 11"/>
                <a:gd name="T3" fmla="*/ 4 h 12"/>
                <a:gd name="T4" fmla="*/ 5 w 11"/>
                <a:gd name="T5" fmla="*/ 1 h 12"/>
                <a:gd name="T6" fmla="*/ 0 w 11"/>
                <a:gd name="T7" fmla="*/ 7 h 12"/>
                <a:gd name="T8" fmla="*/ 1 w 11"/>
                <a:gd name="T9" fmla="*/ 8 h 12"/>
                <a:gd name="T10" fmla="*/ 6 w 11"/>
                <a:gd name="T11" fmla="*/ 11 h 12"/>
                <a:gd name="T12" fmla="*/ 10 w 11"/>
                <a:gd name="T13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12">
                  <a:moveTo>
                    <a:pt x="10" y="5"/>
                  </a:moveTo>
                  <a:cubicBezTo>
                    <a:pt x="10" y="4"/>
                    <a:pt x="10" y="4"/>
                    <a:pt x="10" y="4"/>
                  </a:cubicBezTo>
                  <a:cubicBezTo>
                    <a:pt x="10" y="2"/>
                    <a:pt x="7" y="0"/>
                    <a:pt x="5" y="1"/>
                  </a:cubicBezTo>
                  <a:cubicBezTo>
                    <a:pt x="2" y="1"/>
                    <a:pt x="0" y="4"/>
                    <a:pt x="0" y="7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10"/>
                    <a:pt x="3" y="12"/>
                    <a:pt x="6" y="11"/>
                  </a:cubicBezTo>
                  <a:cubicBezTo>
                    <a:pt x="9" y="10"/>
                    <a:pt x="11" y="8"/>
                    <a:pt x="10" y="5"/>
                  </a:cubicBezTo>
                </a:path>
              </a:pathLst>
            </a:custGeom>
            <a:solidFill>
              <a:srgbClr val="4D4D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7" name="Freeform 311"/>
            <p:cNvSpPr/>
            <p:nvPr/>
          </p:nvSpPr>
          <p:spPr bwMode="auto">
            <a:xfrm>
              <a:off x="3144838" y="1284288"/>
              <a:ext cx="63500" cy="66675"/>
            </a:xfrm>
            <a:custGeom>
              <a:avLst/>
              <a:gdLst>
                <a:gd name="T0" fmla="*/ 20 w 23"/>
                <a:gd name="T1" fmla="*/ 18 h 24"/>
                <a:gd name="T2" fmla="*/ 22 w 23"/>
                <a:gd name="T3" fmla="*/ 10 h 24"/>
                <a:gd name="T4" fmla="*/ 22 w 23"/>
                <a:gd name="T5" fmla="*/ 9 h 24"/>
                <a:gd name="T6" fmla="*/ 18 w 23"/>
                <a:gd name="T7" fmla="*/ 2 h 24"/>
                <a:gd name="T8" fmla="*/ 10 w 23"/>
                <a:gd name="T9" fmla="*/ 1 h 24"/>
                <a:gd name="T10" fmla="*/ 3 w 23"/>
                <a:gd name="T11" fmla="*/ 6 h 24"/>
                <a:gd name="T12" fmla="*/ 0 w 23"/>
                <a:gd name="T13" fmla="*/ 14 h 24"/>
                <a:gd name="T14" fmla="*/ 0 w 23"/>
                <a:gd name="T15" fmla="*/ 15 h 24"/>
                <a:gd name="T16" fmla="*/ 5 w 23"/>
                <a:gd name="T17" fmla="*/ 22 h 24"/>
                <a:gd name="T18" fmla="*/ 13 w 23"/>
                <a:gd name="T19" fmla="*/ 23 h 24"/>
                <a:gd name="T20" fmla="*/ 20 w 23"/>
                <a:gd name="T21" fmla="*/ 18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" h="24">
                  <a:moveTo>
                    <a:pt x="20" y="18"/>
                  </a:moveTo>
                  <a:cubicBezTo>
                    <a:pt x="22" y="16"/>
                    <a:pt x="23" y="13"/>
                    <a:pt x="22" y="10"/>
                  </a:cubicBezTo>
                  <a:cubicBezTo>
                    <a:pt x="22" y="9"/>
                    <a:pt x="22" y="9"/>
                    <a:pt x="22" y="9"/>
                  </a:cubicBezTo>
                  <a:cubicBezTo>
                    <a:pt x="22" y="6"/>
                    <a:pt x="20" y="4"/>
                    <a:pt x="18" y="2"/>
                  </a:cubicBezTo>
                  <a:cubicBezTo>
                    <a:pt x="16" y="1"/>
                    <a:pt x="13" y="0"/>
                    <a:pt x="10" y="1"/>
                  </a:cubicBezTo>
                  <a:cubicBezTo>
                    <a:pt x="7" y="2"/>
                    <a:pt x="4" y="3"/>
                    <a:pt x="3" y="6"/>
                  </a:cubicBezTo>
                  <a:cubicBezTo>
                    <a:pt x="1" y="8"/>
                    <a:pt x="0" y="11"/>
                    <a:pt x="0" y="14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" y="18"/>
                    <a:pt x="2" y="20"/>
                    <a:pt x="5" y="22"/>
                  </a:cubicBezTo>
                  <a:cubicBezTo>
                    <a:pt x="7" y="23"/>
                    <a:pt x="10" y="24"/>
                    <a:pt x="13" y="23"/>
                  </a:cubicBezTo>
                  <a:cubicBezTo>
                    <a:pt x="16" y="23"/>
                    <a:pt x="18" y="21"/>
                    <a:pt x="20" y="18"/>
                  </a:cubicBezTo>
                </a:path>
              </a:pathLst>
            </a:custGeom>
            <a:solidFill>
              <a:srgbClr val="4D4D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8" name="Freeform 312"/>
            <p:cNvSpPr/>
            <p:nvPr/>
          </p:nvSpPr>
          <p:spPr bwMode="auto">
            <a:xfrm>
              <a:off x="3240088" y="1081088"/>
              <a:ext cx="95250" cy="120650"/>
            </a:xfrm>
            <a:custGeom>
              <a:avLst/>
              <a:gdLst>
                <a:gd name="T0" fmla="*/ 20 w 34"/>
                <a:gd name="T1" fmla="*/ 35 h 43"/>
                <a:gd name="T2" fmla="*/ 30 w 34"/>
                <a:gd name="T3" fmla="*/ 17 h 43"/>
                <a:gd name="T4" fmla="*/ 28 w 34"/>
                <a:gd name="T5" fmla="*/ 3 h 43"/>
                <a:gd name="T6" fmla="*/ 15 w 34"/>
                <a:gd name="T7" fmla="*/ 6 h 43"/>
                <a:gd name="T8" fmla="*/ 2 w 34"/>
                <a:gd name="T9" fmla="*/ 29 h 43"/>
                <a:gd name="T10" fmla="*/ 7 w 34"/>
                <a:gd name="T11" fmla="*/ 41 h 43"/>
                <a:gd name="T12" fmla="*/ 20 w 34"/>
                <a:gd name="T13" fmla="*/ 35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" h="43">
                  <a:moveTo>
                    <a:pt x="20" y="35"/>
                  </a:moveTo>
                  <a:cubicBezTo>
                    <a:pt x="22" y="28"/>
                    <a:pt x="25" y="22"/>
                    <a:pt x="30" y="17"/>
                  </a:cubicBezTo>
                  <a:cubicBezTo>
                    <a:pt x="34" y="12"/>
                    <a:pt x="32" y="5"/>
                    <a:pt x="28" y="3"/>
                  </a:cubicBezTo>
                  <a:cubicBezTo>
                    <a:pt x="24" y="0"/>
                    <a:pt x="18" y="2"/>
                    <a:pt x="15" y="6"/>
                  </a:cubicBezTo>
                  <a:cubicBezTo>
                    <a:pt x="9" y="13"/>
                    <a:pt x="4" y="21"/>
                    <a:pt x="2" y="29"/>
                  </a:cubicBezTo>
                  <a:cubicBezTo>
                    <a:pt x="0" y="34"/>
                    <a:pt x="2" y="40"/>
                    <a:pt x="7" y="41"/>
                  </a:cubicBezTo>
                  <a:cubicBezTo>
                    <a:pt x="12" y="43"/>
                    <a:pt x="18" y="40"/>
                    <a:pt x="20" y="35"/>
                  </a:cubicBezTo>
                </a:path>
              </a:pathLst>
            </a:custGeom>
            <a:solidFill>
              <a:srgbClr val="4D4D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9" name="Freeform 313"/>
            <p:cNvSpPr>
              <a:spLocks noEditPoints="1"/>
            </p:cNvSpPr>
            <p:nvPr/>
          </p:nvSpPr>
          <p:spPr bwMode="auto">
            <a:xfrm>
              <a:off x="3109913" y="950913"/>
              <a:ext cx="677863" cy="781050"/>
            </a:xfrm>
            <a:custGeom>
              <a:avLst/>
              <a:gdLst>
                <a:gd name="T0" fmla="*/ 238 w 241"/>
                <a:gd name="T1" fmla="*/ 239 h 277"/>
                <a:gd name="T2" fmla="*/ 240 w 241"/>
                <a:gd name="T3" fmla="*/ 216 h 277"/>
                <a:gd name="T4" fmla="*/ 140 w 241"/>
                <a:gd name="T5" fmla="*/ 160 h 277"/>
                <a:gd name="T6" fmla="*/ 141 w 241"/>
                <a:gd name="T7" fmla="*/ 150 h 277"/>
                <a:gd name="T8" fmla="*/ 140 w 241"/>
                <a:gd name="T9" fmla="*/ 160 h 277"/>
                <a:gd name="T10" fmla="*/ 18 w 241"/>
                <a:gd name="T11" fmla="*/ 120 h 277"/>
                <a:gd name="T12" fmla="*/ 43 w 241"/>
                <a:gd name="T13" fmla="*/ 131 h 277"/>
                <a:gd name="T14" fmla="*/ 70 w 241"/>
                <a:gd name="T15" fmla="*/ 47 h 277"/>
                <a:gd name="T16" fmla="*/ 83 w 241"/>
                <a:gd name="T17" fmla="*/ 102 h 277"/>
                <a:gd name="T18" fmla="*/ 53 w 241"/>
                <a:gd name="T19" fmla="*/ 87 h 277"/>
                <a:gd name="T20" fmla="*/ 70 w 241"/>
                <a:gd name="T21" fmla="*/ 0 h 277"/>
                <a:gd name="T22" fmla="*/ 6 w 241"/>
                <a:gd name="T23" fmla="*/ 100 h 277"/>
                <a:gd name="T24" fmla="*/ 21 w 241"/>
                <a:gd name="T25" fmla="*/ 192 h 277"/>
                <a:gd name="T26" fmla="*/ 189 w 241"/>
                <a:gd name="T27" fmla="*/ 274 h 277"/>
                <a:gd name="T28" fmla="*/ 159 w 241"/>
                <a:gd name="T29" fmla="*/ 249 h 277"/>
                <a:gd name="T30" fmla="*/ 102 w 241"/>
                <a:gd name="T31" fmla="*/ 210 h 277"/>
                <a:gd name="T32" fmla="*/ 53 w 241"/>
                <a:gd name="T33" fmla="*/ 185 h 277"/>
                <a:gd name="T34" fmla="*/ 21 w 241"/>
                <a:gd name="T35" fmla="*/ 173 h 277"/>
                <a:gd name="T36" fmla="*/ 54 w 241"/>
                <a:gd name="T37" fmla="*/ 181 h 277"/>
                <a:gd name="T38" fmla="*/ 106 w 241"/>
                <a:gd name="T39" fmla="*/ 203 h 277"/>
                <a:gd name="T40" fmla="*/ 163 w 241"/>
                <a:gd name="T41" fmla="*/ 244 h 277"/>
                <a:gd name="T42" fmla="*/ 187 w 241"/>
                <a:gd name="T43" fmla="*/ 267 h 277"/>
                <a:gd name="T44" fmla="*/ 201 w 241"/>
                <a:gd name="T45" fmla="*/ 276 h 277"/>
                <a:gd name="T46" fmla="*/ 165 w 241"/>
                <a:gd name="T47" fmla="*/ 223 h 277"/>
                <a:gd name="T48" fmla="*/ 134 w 241"/>
                <a:gd name="T49" fmla="*/ 186 h 277"/>
                <a:gd name="T50" fmla="*/ 82 w 241"/>
                <a:gd name="T51" fmla="*/ 137 h 277"/>
                <a:gd name="T52" fmla="*/ 51 w 241"/>
                <a:gd name="T53" fmla="*/ 116 h 277"/>
                <a:gd name="T54" fmla="*/ 53 w 241"/>
                <a:gd name="T55" fmla="*/ 113 h 277"/>
                <a:gd name="T56" fmla="*/ 85 w 241"/>
                <a:gd name="T57" fmla="*/ 133 h 277"/>
                <a:gd name="T58" fmla="*/ 131 w 241"/>
                <a:gd name="T59" fmla="*/ 171 h 277"/>
                <a:gd name="T60" fmla="*/ 163 w 241"/>
                <a:gd name="T61" fmla="*/ 209 h 277"/>
                <a:gd name="T62" fmla="*/ 202 w 241"/>
                <a:gd name="T63" fmla="*/ 271 h 277"/>
                <a:gd name="T64" fmla="*/ 216 w 241"/>
                <a:gd name="T65" fmla="*/ 266 h 277"/>
                <a:gd name="T66" fmla="*/ 207 w 241"/>
                <a:gd name="T67" fmla="*/ 228 h 277"/>
                <a:gd name="T68" fmla="*/ 186 w 241"/>
                <a:gd name="T69" fmla="*/ 167 h 277"/>
                <a:gd name="T70" fmla="*/ 144 w 241"/>
                <a:gd name="T71" fmla="*/ 81 h 277"/>
                <a:gd name="T72" fmla="*/ 119 w 241"/>
                <a:gd name="T73" fmla="*/ 43 h 277"/>
                <a:gd name="T74" fmla="*/ 98 w 241"/>
                <a:gd name="T75" fmla="*/ 13 h 277"/>
                <a:gd name="T76" fmla="*/ 122 w 241"/>
                <a:gd name="T77" fmla="*/ 40 h 277"/>
                <a:gd name="T78" fmla="*/ 149 w 241"/>
                <a:gd name="T79" fmla="*/ 77 h 277"/>
                <a:gd name="T80" fmla="*/ 193 w 241"/>
                <a:gd name="T81" fmla="*/ 163 h 277"/>
                <a:gd name="T82" fmla="*/ 212 w 241"/>
                <a:gd name="T83" fmla="*/ 226 h 277"/>
                <a:gd name="T84" fmla="*/ 218 w 241"/>
                <a:gd name="T85" fmla="*/ 265 h 277"/>
                <a:gd name="T86" fmla="*/ 234 w 241"/>
                <a:gd name="T87" fmla="*/ 240 h 277"/>
                <a:gd name="T88" fmla="*/ 230 w 241"/>
                <a:gd name="T89" fmla="*/ 180 h 277"/>
                <a:gd name="T90" fmla="*/ 209 w 241"/>
                <a:gd name="T91" fmla="*/ 161 h 277"/>
                <a:gd name="T92" fmla="*/ 211 w 241"/>
                <a:gd name="T93" fmla="*/ 143 h 277"/>
                <a:gd name="T94" fmla="*/ 173 w 241"/>
                <a:gd name="T95" fmla="*/ 80 h 277"/>
                <a:gd name="T96" fmla="*/ 76 w 241"/>
                <a:gd name="T97" fmla="*/ 2 h 2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41" h="277">
                  <a:moveTo>
                    <a:pt x="238" y="205"/>
                  </a:moveTo>
                  <a:cubicBezTo>
                    <a:pt x="238" y="205"/>
                    <a:pt x="238" y="205"/>
                    <a:pt x="238" y="205"/>
                  </a:cubicBezTo>
                  <a:cubicBezTo>
                    <a:pt x="238" y="208"/>
                    <a:pt x="238" y="211"/>
                    <a:pt x="238" y="214"/>
                  </a:cubicBezTo>
                  <a:cubicBezTo>
                    <a:pt x="238" y="223"/>
                    <a:pt x="238" y="231"/>
                    <a:pt x="238" y="239"/>
                  </a:cubicBezTo>
                  <a:cubicBezTo>
                    <a:pt x="238" y="244"/>
                    <a:pt x="238" y="248"/>
                    <a:pt x="238" y="252"/>
                  </a:cubicBezTo>
                  <a:cubicBezTo>
                    <a:pt x="238" y="251"/>
                    <a:pt x="238" y="249"/>
                    <a:pt x="239" y="248"/>
                  </a:cubicBezTo>
                  <a:cubicBezTo>
                    <a:pt x="239" y="246"/>
                    <a:pt x="240" y="244"/>
                    <a:pt x="240" y="241"/>
                  </a:cubicBezTo>
                  <a:cubicBezTo>
                    <a:pt x="241" y="233"/>
                    <a:pt x="241" y="225"/>
                    <a:pt x="240" y="216"/>
                  </a:cubicBezTo>
                  <a:cubicBezTo>
                    <a:pt x="240" y="214"/>
                    <a:pt x="239" y="211"/>
                    <a:pt x="239" y="209"/>
                  </a:cubicBezTo>
                  <a:cubicBezTo>
                    <a:pt x="239" y="207"/>
                    <a:pt x="238" y="206"/>
                    <a:pt x="238" y="205"/>
                  </a:cubicBezTo>
                  <a:cubicBezTo>
                    <a:pt x="238" y="205"/>
                    <a:pt x="238" y="205"/>
                    <a:pt x="238" y="205"/>
                  </a:cubicBezTo>
                  <a:moveTo>
                    <a:pt x="140" y="160"/>
                  </a:moveTo>
                  <a:cubicBezTo>
                    <a:pt x="138" y="160"/>
                    <a:pt x="136" y="159"/>
                    <a:pt x="136" y="157"/>
                  </a:cubicBezTo>
                  <a:cubicBezTo>
                    <a:pt x="135" y="156"/>
                    <a:pt x="135" y="156"/>
                    <a:pt x="135" y="156"/>
                  </a:cubicBezTo>
                  <a:cubicBezTo>
                    <a:pt x="135" y="153"/>
                    <a:pt x="137" y="150"/>
                    <a:pt x="140" y="150"/>
                  </a:cubicBezTo>
                  <a:cubicBezTo>
                    <a:pt x="140" y="150"/>
                    <a:pt x="141" y="150"/>
                    <a:pt x="141" y="150"/>
                  </a:cubicBezTo>
                  <a:cubicBezTo>
                    <a:pt x="143" y="150"/>
                    <a:pt x="145" y="151"/>
                    <a:pt x="145" y="153"/>
                  </a:cubicBezTo>
                  <a:cubicBezTo>
                    <a:pt x="145" y="154"/>
                    <a:pt x="145" y="154"/>
                    <a:pt x="145" y="154"/>
                  </a:cubicBezTo>
                  <a:cubicBezTo>
                    <a:pt x="146" y="157"/>
                    <a:pt x="144" y="159"/>
                    <a:pt x="141" y="160"/>
                  </a:cubicBezTo>
                  <a:cubicBezTo>
                    <a:pt x="141" y="160"/>
                    <a:pt x="140" y="160"/>
                    <a:pt x="140" y="160"/>
                  </a:cubicBezTo>
                  <a:moveTo>
                    <a:pt x="39" y="160"/>
                  </a:moveTo>
                  <a:cubicBezTo>
                    <a:pt x="36" y="160"/>
                    <a:pt x="33" y="159"/>
                    <a:pt x="31" y="158"/>
                  </a:cubicBezTo>
                  <a:cubicBezTo>
                    <a:pt x="24" y="154"/>
                    <a:pt x="14" y="148"/>
                    <a:pt x="10" y="140"/>
                  </a:cubicBezTo>
                  <a:cubicBezTo>
                    <a:pt x="7" y="133"/>
                    <a:pt x="11" y="124"/>
                    <a:pt x="18" y="120"/>
                  </a:cubicBezTo>
                  <a:cubicBezTo>
                    <a:pt x="19" y="118"/>
                    <a:pt x="21" y="116"/>
                    <a:pt x="23" y="115"/>
                  </a:cubicBezTo>
                  <a:cubicBezTo>
                    <a:pt x="24" y="114"/>
                    <a:pt x="26" y="113"/>
                    <a:pt x="27" y="113"/>
                  </a:cubicBezTo>
                  <a:cubicBezTo>
                    <a:pt x="31" y="113"/>
                    <a:pt x="34" y="115"/>
                    <a:pt x="36" y="118"/>
                  </a:cubicBezTo>
                  <a:cubicBezTo>
                    <a:pt x="38" y="123"/>
                    <a:pt x="41" y="127"/>
                    <a:pt x="43" y="131"/>
                  </a:cubicBezTo>
                  <a:cubicBezTo>
                    <a:pt x="46" y="135"/>
                    <a:pt x="49" y="139"/>
                    <a:pt x="51" y="144"/>
                  </a:cubicBezTo>
                  <a:cubicBezTo>
                    <a:pt x="52" y="149"/>
                    <a:pt x="50" y="156"/>
                    <a:pt x="45" y="158"/>
                  </a:cubicBezTo>
                  <a:cubicBezTo>
                    <a:pt x="43" y="159"/>
                    <a:pt x="41" y="160"/>
                    <a:pt x="39" y="160"/>
                  </a:cubicBezTo>
                  <a:moveTo>
                    <a:pt x="70" y="47"/>
                  </a:moveTo>
                  <a:cubicBezTo>
                    <a:pt x="71" y="47"/>
                    <a:pt x="72" y="47"/>
                    <a:pt x="73" y="47"/>
                  </a:cubicBezTo>
                  <a:cubicBezTo>
                    <a:pt x="75" y="47"/>
                    <a:pt x="77" y="48"/>
                    <a:pt x="79" y="50"/>
                  </a:cubicBezTo>
                  <a:cubicBezTo>
                    <a:pt x="85" y="59"/>
                    <a:pt x="94" y="69"/>
                    <a:pt x="98" y="80"/>
                  </a:cubicBezTo>
                  <a:cubicBezTo>
                    <a:pt x="102" y="90"/>
                    <a:pt x="94" y="102"/>
                    <a:pt x="83" y="102"/>
                  </a:cubicBezTo>
                  <a:cubicBezTo>
                    <a:pt x="82" y="102"/>
                    <a:pt x="82" y="102"/>
                    <a:pt x="82" y="102"/>
                  </a:cubicBezTo>
                  <a:cubicBezTo>
                    <a:pt x="72" y="102"/>
                    <a:pt x="63" y="95"/>
                    <a:pt x="56" y="90"/>
                  </a:cubicBezTo>
                  <a:cubicBezTo>
                    <a:pt x="55" y="89"/>
                    <a:pt x="55" y="88"/>
                    <a:pt x="54" y="88"/>
                  </a:cubicBezTo>
                  <a:cubicBezTo>
                    <a:pt x="54" y="88"/>
                    <a:pt x="53" y="87"/>
                    <a:pt x="53" y="87"/>
                  </a:cubicBezTo>
                  <a:cubicBezTo>
                    <a:pt x="48" y="86"/>
                    <a:pt x="46" y="80"/>
                    <a:pt x="48" y="75"/>
                  </a:cubicBezTo>
                  <a:cubicBezTo>
                    <a:pt x="50" y="67"/>
                    <a:pt x="55" y="59"/>
                    <a:pt x="61" y="52"/>
                  </a:cubicBezTo>
                  <a:cubicBezTo>
                    <a:pt x="63" y="49"/>
                    <a:pt x="66" y="47"/>
                    <a:pt x="70" y="47"/>
                  </a:cubicBezTo>
                  <a:moveTo>
                    <a:pt x="70" y="0"/>
                  </a:moveTo>
                  <a:cubicBezTo>
                    <a:pt x="70" y="0"/>
                    <a:pt x="70" y="0"/>
                    <a:pt x="70" y="0"/>
                  </a:cubicBezTo>
                  <a:cubicBezTo>
                    <a:pt x="59" y="11"/>
                    <a:pt x="49" y="23"/>
                    <a:pt x="41" y="37"/>
                  </a:cubicBezTo>
                  <a:cubicBezTo>
                    <a:pt x="32" y="53"/>
                    <a:pt x="23" y="69"/>
                    <a:pt x="13" y="86"/>
                  </a:cubicBezTo>
                  <a:cubicBezTo>
                    <a:pt x="11" y="90"/>
                    <a:pt x="8" y="95"/>
                    <a:pt x="6" y="100"/>
                  </a:cubicBezTo>
                  <a:cubicBezTo>
                    <a:pt x="4" y="107"/>
                    <a:pt x="3" y="114"/>
                    <a:pt x="2" y="120"/>
                  </a:cubicBezTo>
                  <a:cubicBezTo>
                    <a:pt x="0" y="133"/>
                    <a:pt x="0" y="146"/>
                    <a:pt x="0" y="159"/>
                  </a:cubicBezTo>
                  <a:cubicBezTo>
                    <a:pt x="0" y="163"/>
                    <a:pt x="0" y="167"/>
                    <a:pt x="0" y="171"/>
                  </a:cubicBezTo>
                  <a:cubicBezTo>
                    <a:pt x="6" y="179"/>
                    <a:pt x="14" y="186"/>
                    <a:pt x="21" y="192"/>
                  </a:cubicBezTo>
                  <a:cubicBezTo>
                    <a:pt x="41" y="210"/>
                    <a:pt x="62" y="228"/>
                    <a:pt x="85" y="241"/>
                  </a:cubicBezTo>
                  <a:cubicBezTo>
                    <a:pt x="114" y="257"/>
                    <a:pt x="146" y="267"/>
                    <a:pt x="178" y="275"/>
                  </a:cubicBezTo>
                  <a:cubicBezTo>
                    <a:pt x="183" y="276"/>
                    <a:pt x="187" y="277"/>
                    <a:pt x="192" y="277"/>
                  </a:cubicBezTo>
                  <a:cubicBezTo>
                    <a:pt x="191" y="276"/>
                    <a:pt x="190" y="275"/>
                    <a:pt x="189" y="274"/>
                  </a:cubicBezTo>
                  <a:cubicBezTo>
                    <a:pt x="187" y="273"/>
                    <a:pt x="186" y="271"/>
                    <a:pt x="184" y="270"/>
                  </a:cubicBezTo>
                  <a:cubicBezTo>
                    <a:pt x="182" y="268"/>
                    <a:pt x="180" y="266"/>
                    <a:pt x="178" y="265"/>
                  </a:cubicBezTo>
                  <a:cubicBezTo>
                    <a:pt x="175" y="261"/>
                    <a:pt x="170" y="258"/>
                    <a:pt x="166" y="254"/>
                  </a:cubicBezTo>
                  <a:cubicBezTo>
                    <a:pt x="164" y="252"/>
                    <a:pt x="161" y="250"/>
                    <a:pt x="159" y="249"/>
                  </a:cubicBezTo>
                  <a:cubicBezTo>
                    <a:pt x="156" y="247"/>
                    <a:pt x="154" y="245"/>
                    <a:pt x="152" y="243"/>
                  </a:cubicBezTo>
                  <a:cubicBezTo>
                    <a:pt x="146" y="239"/>
                    <a:pt x="141" y="235"/>
                    <a:pt x="136" y="231"/>
                  </a:cubicBezTo>
                  <a:cubicBezTo>
                    <a:pt x="130" y="227"/>
                    <a:pt x="125" y="224"/>
                    <a:pt x="119" y="220"/>
                  </a:cubicBezTo>
                  <a:cubicBezTo>
                    <a:pt x="113" y="217"/>
                    <a:pt x="107" y="213"/>
                    <a:pt x="102" y="210"/>
                  </a:cubicBezTo>
                  <a:cubicBezTo>
                    <a:pt x="96" y="206"/>
                    <a:pt x="90" y="203"/>
                    <a:pt x="84" y="200"/>
                  </a:cubicBezTo>
                  <a:cubicBezTo>
                    <a:pt x="81" y="199"/>
                    <a:pt x="79" y="197"/>
                    <a:pt x="76" y="196"/>
                  </a:cubicBezTo>
                  <a:cubicBezTo>
                    <a:pt x="73" y="195"/>
                    <a:pt x="70" y="193"/>
                    <a:pt x="68" y="192"/>
                  </a:cubicBezTo>
                  <a:cubicBezTo>
                    <a:pt x="62" y="190"/>
                    <a:pt x="57" y="187"/>
                    <a:pt x="53" y="185"/>
                  </a:cubicBezTo>
                  <a:cubicBezTo>
                    <a:pt x="50" y="184"/>
                    <a:pt x="48" y="183"/>
                    <a:pt x="46" y="182"/>
                  </a:cubicBezTo>
                  <a:cubicBezTo>
                    <a:pt x="44" y="182"/>
                    <a:pt x="42" y="181"/>
                    <a:pt x="40" y="180"/>
                  </a:cubicBezTo>
                  <a:cubicBezTo>
                    <a:pt x="36" y="178"/>
                    <a:pt x="32" y="177"/>
                    <a:pt x="29" y="176"/>
                  </a:cubicBezTo>
                  <a:cubicBezTo>
                    <a:pt x="24" y="174"/>
                    <a:pt x="21" y="173"/>
                    <a:pt x="21" y="173"/>
                  </a:cubicBezTo>
                  <a:cubicBezTo>
                    <a:pt x="21" y="173"/>
                    <a:pt x="24" y="173"/>
                    <a:pt x="30" y="175"/>
                  </a:cubicBezTo>
                  <a:cubicBezTo>
                    <a:pt x="33" y="175"/>
                    <a:pt x="37" y="176"/>
                    <a:pt x="41" y="177"/>
                  </a:cubicBezTo>
                  <a:cubicBezTo>
                    <a:pt x="43" y="178"/>
                    <a:pt x="45" y="178"/>
                    <a:pt x="47" y="179"/>
                  </a:cubicBezTo>
                  <a:cubicBezTo>
                    <a:pt x="50" y="180"/>
                    <a:pt x="52" y="181"/>
                    <a:pt x="54" y="181"/>
                  </a:cubicBezTo>
                  <a:cubicBezTo>
                    <a:pt x="57" y="182"/>
                    <a:pt x="60" y="183"/>
                    <a:pt x="62" y="184"/>
                  </a:cubicBezTo>
                  <a:cubicBezTo>
                    <a:pt x="65" y="185"/>
                    <a:pt x="68" y="186"/>
                    <a:pt x="70" y="187"/>
                  </a:cubicBezTo>
                  <a:cubicBezTo>
                    <a:pt x="76" y="189"/>
                    <a:pt x="82" y="192"/>
                    <a:pt x="88" y="194"/>
                  </a:cubicBezTo>
                  <a:cubicBezTo>
                    <a:pt x="93" y="197"/>
                    <a:pt x="100" y="200"/>
                    <a:pt x="106" y="203"/>
                  </a:cubicBezTo>
                  <a:cubicBezTo>
                    <a:pt x="112" y="206"/>
                    <a:pt x="117" y="210"/>
                    <a:pt x="123" y="214"/>
                  </a:cubicBezTo>
                  <a:cubicBezTo>
                    <a:pt x="129" y="217"/>
                    <a:pt x="135" y="221"/>
                    <a:pt x="140" y="225"/>
                  </a:cubicBezTo>
                  <a:cubicBezTo>
                    <a:pt x="146" y="229"/>
                    <a:pt x="151" y="233"/>
                    <a:pt x="156" y="237"/>
                  </a:cubicBezTo>
                  <a:cubicBezTo>
                    <a:pt x="158" y="239"/>
                    <a:pt x="161" y="242"/>
                    <a:pt x="163" y="244"/>
                  </a:cubicBezTo>
                  <a:cubicBezTo>
                    <a:pt x="165" y="246"/>
                    <a:pt x="168" y="248"/>
                    <a:pt x="170" y="250"/>
                  </a:cubicBezTo>
                  <a:cubicBezTo>
                    <a:pt x="172" y="252"/>
                    <a:pt x="174" y="254"/>
                    <a:pt x="176" y="256"/>
                  </a:cubicBezTo>
                  <a:cubicBezTo>
                    <a:pt x="178" y="258"/>
                    <a:pt x="180" y="260"/>
                    <a:pt x="182" y="262"/>
                  </a:cubicBezTo>
                  <a:cubicBezTo>
                    <a:pt x="183" y="263"/>
                    <a:pt x="185" y="265"/>
                    <a:pt x="187" y="267"/>
                  </a:cubicBezTo>
                  <a:cubicBezTo>
                    <a:pt x="188" y="269"/>
                    <a:pt x="189" y="270"/>
                    <a:pt x="191" y="272"/>
                  </a:cubicBezTo>
                  <a:cubicBezTo>
                    <a:pt x="192" y="274"/>
                    <a:pt x="194" y="275"/>
                    <a:pt x="195" y="277"/>
                  </a:cubicBezTo>
                  <a:cubicBezTo>
                    <a:pt x="195" y="277"/>
                    <a:pt x="195" y="277"/>
                    <a:pt x="195" y="277"/>
                  </a:cubicBezTo>
                  <a:cubicBezTo>
                    <a:pt x="197" y="277"/>
                    <a:pt x="199" y="277"/>
                    <a:pt x="201" y="276"/>
                  </a:cubicBezTo>
                  <a:cubicBezTo>
                    <a:pt x="200" y="275"/>
                    <a:pt x="200" y="274"/>
                    <a:pt x="199" y="272"/>
                  </a:cubicBezTo>
                  <a:cubicBezTo>
                    <a:pt x="197" y="267"/>
                    <a:pt x="194" y="262"/>
                    <a:pt x="191" y="257"/>
                  </a:cubicBezTo>
                  <a:cubicBezTo>
                    <a:pt x="188" y="252"/>
                    <a:pt x="184" y="247"/>
                    <a:pt x="179" y="241"/>
                  </a:cubicBezTo>
                  <a:cubicBezTo>
                    <a:pt x="175" y="235"/>
                    <a:pt x="170" y="229"/>
                    <a:pt x="165" y="223"/>
                  </a:cubicBezTo>
                  <a:cubicBezTo>
                    <a:pt x="163" y="220"/>
                    <a:pt x="160" y="217"/>
                    <a:pt x="158" y="214"/>
                  </a:cubicBezTo>
                  <a:cubicBezTo>
                    <a:pt x="155" y="211"/>
                    <a:pt x="153" y="208"/>
                    <a:pt x="150" y="204"/>
                  </a:cubicBezTo>
                  <a:cubicBezTo>
                    <a:pt x="147" y="201"/>
                    <a:pt x="145" y="198"/>
                    <a:pt x="142" y="195"/>
                  </a:cubicBezTo>
                  <a:cubicBezTo>
                    <a:pt x="139" y="192"/>
                    <a:pt x="136" y="189"/>
                    <a:pt x="134" y="186"/>
                  </a:cubicBezTo>
                  <a:cubicBezTo>
                    <a:pt x="131" y="183"/>
                    <a:pt x="128" y="180"/>
                    <a:pt x="125" y="177"/>
                  </a:cubicBezTo>
                  <a:cubicBezTo>
                    <a:pt x="122" y="174"/>
                    <a:pt x="119" y="171"/>
                    <a:pt x="116" y="168"/>
                  </a:cubicBezTo>
                  <a:cubicBezTo>
                    <a:pt x="111" y="162"/>
                    <a:pt x="105" y="157"/>
                    <a:pt x="99" y="152"/>
                  </a:cubicBezTo>
                  <a:cubicBezTo>
                    <a:pt x="93" y="146"/>
                    <a:pt x="87" y="142"/>
                    <a:pt x="82" y="137"/>
                  </a:cubicBezTo>
                  <a:cubicBezTo>
                    <a:pt x="79" y="135"/>
                    <a:pt x="76" y="133"/>
                    <a:pt x="73" y="131"/>
                  </a:cubicBezTo>
                  <a:cubicBezTo>
                    <a:pt x="71" y="129"/>
                    <a:pt x="68" y="127"/>
                    <a:pt x="65" y="125"/>
                  </a:cubicBezTo>
                  <a:cubicBezTo>
                    <a:pt x="63" y="123"/>
                    <a:pt x="60" y="122"/>
                    <a:pt x="58" y="120"/>
                  </a:cubicBezTo>
                  <a:cubicBezTo>
                    <a:pt x="56" y="119"/>
                    <a:pt x="53" y="117"/>
                    <a:pt x="51" y="116"/>
                  </a:cubicBezTo>
                  <a:cubicBezTo>
                    <a:pt x="47" y="113"/>
                    <a:pt x="43" y="111"/>
                    <a:pt x="40" y="109"/>
                  </a:cubicBezTo>
                  <a:cubicBezTo>
                    <a:pt x="34" y="106"/>
                    <a:pt x="30" y="104"/>
                    <a:pt x="29" y="104"/>
                  </a:cubicBezTo>
                  <a:cubicBezTo>
                    <a:pt x="30" y="104"/>
                    <a:pt x="34" y="106"/>
                    <a:pt x="40" y="108"/>
                  </a:cubicBezTo>
                  <a:cubicBezTo>
                    <a:pt x="44" y="109"/>
                    <a:pt x="48" y="111"/>
                    <a:pt x="53" y="113"/>
                  </a:cubicBezTo>
                  <a:cubicBezTo>
                    <a:pt x="55" y="115"/>
                    <a:pt x="57" y="116"/>
                    <a:pt x="60" y="117"/>
                  </a:cubicBezTo>
                  <a:cubicBezTo>
                    <a:pt x="63" y="118"/>
                    <a:pt x="65" y="120"/>
                    <a:pt x="68" y="122"/>
                  </a:cubicBezTo>
                  <a:cubicBezTo>
                    <a:pt x="71" y="123"/>
                    <a:pt x="74" y="125"/>
                    <a:pt x="77" y="127"/>
                  </a:cubicBezTo>
                  <a:cubicBezTo>
                    <a:pt x="79" y="129"/>
                    <a:pt x="82" y="131"/>
                    <a:pt x="85" y="133"/>
                  </a:cubicBezTo>
                  <a:cubicBezTo>
                    <a:pt x="91" y="137"/>
                    <a:pt x="97" y="141"/>
                    <a:pt x="104" y="146"/>
                  </a:cubicBezTo>
                  <a:cubicBezTo>
                    <a:pt x="107" y="149"/>
                    <a:pt x="110" y="151"/>
                    <a:pt x="113" y="154"/>
                  </a:cubicBezTo>
                  <a:cubicBezTo>
                    <a:pt x="116" y="157"/>
                    <a:pt x="119" y="160"/>
                    <a:pt x="122" y="163"/>
                  </a:cubicBezTo>
                  <a:cubicBezTo>
                    <a:pt x="125" y="165"/>
                    <a:pt x="128" y="168"/>
                    <a:pt x="131" y="171"/>
                  </a:cubicBezTo>
                  <a:cubicBezTo>
                    <a:pt x="134" y="174"/>
                    <a:pt x="136" y="177"/>
                    <a:pt x="139" y="180"/>
                  </a:cubicBezTo>
                  <a:cubicBezTo>
                    <a:pt x="142" y="184"/>
                    <a:pt x="145" y="187"/>
                    <a:pt x="148" y="190"/>
                  </a:cubicBezTo>
                  <a:cubicBezTo>
                    <a:pt x="150" y="193"/>
                    <a:pt x="153" y="196"/>
                    <a:pt x="156" y="200"/>
                  </a:cubicBezTo>
                  <a:cubicBezTo>
                    <a:pt x="158" y="203"/>
                    <a:pt x="161" y="206"/>
                    <a:pt x="163" y="209"/>
                  </a:cubicBezTo>
                  <a:cubicBezTo>
                    <a:pt x="166" y="212"/>
                    <a:pt x="168" y="216"/>
                    <a:pt x="171" y="219"/>
                  </a:cubicBezTo>
                  <a:cubicBezTo>
                    <a:pt x="175" y="225"/>
                    <a:pt x="180" y="231"/>
                    <a:pt x="184" y="237"/>
                  </a:cubicBezTo>
                  <a:cubicBezTo>
                    <a:pt x="188" y="243"/>
                    <a:pt x="192" y="249"/>
                    <a:pt x="195" y="255"/>
                  </a:cubicBezTo>
                  <a:cubicBezTo>
                    <a:pt x="198" y="260"/>
                    <a:pt x="200" y="266"/>
                    <a:pt x="202" y="271"/>
                  </a:cubicBezTo>
                  <a:cubicBezTo>
                    <a:pt x="202" y="273"/>
                    <a:pt x="203" y="274"/>
                    <a:pt x="203" y="276"/>
                  </a:cubicBezTo>
                  <a:cubicBezTo>
                    <a:pt x="203" y="276"/>
                    <a:pt x="203" y="276"/>
                    <a:pt x="203" y="276"/>
                  </a:cubicBezTo>
                  <a:cubicBezTo>
                    <a:pt x="208" y="275"/>
                    <a:pt x="213" y="273"/>
                    <a:pt x="217" y="271"/>
                  </a:cubicBezTo>
                  <a:cubicBezTo>
                    <a:pt x="217" y="269"/>
                    <a:pt x="217" y="268"/>
                    <a:pt x="216" y="266"/>
                  </a:cubicBezTo>
                  <a:cubicBezTo>
                    <a:pt x="216" y="263"/>
                    <a:pt x="215" y="261"/>
                    <a:pt x="214" y="258"/>
                  </a:cubicBezTo>
                  <a:cubicBezTo>
                    <a:pt x="214" y="255"/>
                    <a:pt x="213" y="252"/>
                    <a:pt x="212" y="249"/>
                  </a:cubicBezTo>
                  <a:cubicBezTo>
                    <a:pt x="211" y="245"/>
                    <a:pt x="210" y="242"/>
                    <a:pt x="210" y="239"/>
                  </a:cubicBezTo>
                  <a:cubicBezTo>
                    <a:pt x="209" y="235"/>
                    <a:pt x="208" y="232"/>
                    <a:pt x="207" y="228"/>
                  </a:cubicBezTo>
                  <a:cubicBezTo>
                    <a:pt x="206" y="224"/>
                    <a:pt x="204" y="220"/>
                    <a:pt x="203" y="216"/>
                  </a:cubicBezTo>
                  <a:cubicBezTo>
                    <a:pt x="202" y="213"/>
                    <a:pt x="201" y="209"/>
                    <a:pt x="200" y="204"/>
                  </a:cubicBezTo>
                  <a:cubicBezTo>
                    <a:pt x="198" y="200"/>
                    <a:pt x="197" y="196"/>
                    <a:pt x="196" y="192"/>
                  </a:cubicBezTo>
                  <a:cubicBezTo>
                    <a:pt x="193" y="184"/>
                    <a:pt x="190" y="175"/>
                    <a:pt x="186" y="167"/>
                  </a:cubicBezTo>
                  <a:cubicBezTo>
                    <a:pt x="183" y="158"/>
                    <a:pt x="179" y="149"/>
                    <a:pt x="175" y="141"/>
                  </a:cubicBezTo>
                  <a:cubicBezTo>
                    <a:pt x="171" y="132"/>
                    <a:pt x="167" y="124"/>
                    <a:pt x="163" y="115"/>
                  </a:cubicBezTo>
                  <a:cubicBezTo>
                    <a:pt x="159" y="107"/>
                    <a:pt x="155" y="99"/>
                    <a:pt x="150" y="92"/>
                  </a:cubicBezTo>
                  <a:cubicBezTo>
                    <a:pt x="148" y="88"/>
                    <a:pt x="146" y="84"/>
                    <a:pt x="144" y="81"/>
                  </a:cubicBezTo>
                  <a:cubicBezTo>
                    <a:pt x="142" y="77"/>
                    <a:pt x="140" y="73"/>
                    <a:pt x="137" y="70"/>
                  </a:cubicBezTo>
                  <a:cubicBezTo>
                    <a:pt x="135" y="67"/>
                    <a:pt x="133" y="63"/>
                    <a:pt x="131" y="60"/>
                  </a:cubicBezTo>
                  <a:cubicBezTo>
                    <a:pt x="129" y="57"/>
                    <a:pt x="127" y="54"/>
                    <a:pt x="125" y="51"/>
                  </a:cubicBezTo>
                  <a:cubicBezTo>
                    <a:pt x="123" y="48"/>
                    <a:pt x="121" y="45"/>
                    <a:pt x="119" y="43"/>
                  </a:cubicBezTo>
                  <a:cubicBezTo>
                    <a:pt x="118" y="40"/>
                    <a:pt x="116" y="38"/>
                    <a:pt x="114" y="36"/>
                  </a:cubicBezTo>
                  <a:cubicBezTo>
                    <a:pt x="113" y="33"/>
                    <a:pt x="111" y="31"/>
                    <a:pt x="110" y="29"/>
                  </a:cubicBezTo>
                  <a:cubicBezTo>
                    <a:pt x="108" y="27"/>
                    <a:pt x="107" y="25"/>
                    <a:pt x="105" y="24"/>
                  </a:cubicBezTo>
                  <a:cubicBezTo>
                    <a:pt x="101" y="18"/>
                    <a:pt x="98" y="14"/>
                    <a:pt x="98" y="13"/>
                  </a:cubicBezTo>
                  <a:cubicBezTo>
                    <a:pt x="98" y="14"/>
                    <a:pt x="101" y="17"/>
                    <a:pt x="107" y="23"/>
                  </a:cubicBezTo>
                  <a:cubicBezTo>
                    <a:pt x="108" y="24"/>
                    <a:pt x="110" y="26"/>
                    <a:pt x="111" y="28"/>
                  </a:cubicBezTo>
                  <a:cubicBezTo>
                    <a:pt x="113" y="29"/>
                    <a:pt x="115" y="31"/>
                    <a:pt x="117" y="34"/>
                  </a:cubicBezTo>
                  <a:cubicBezTo>
                    <a:pt x="118" y="36"/>
                    <a:pt x="120" y="38"/>
                    <a:pt x="122" y="40"/>
                  </a:cubicBezTo>
                  <a:cubicBezTo>
                    <a:pt x="124" y="43"/>
                    <a:pt x="126" y="46"/>
                    <a:pt x="129" y="48"/>
                  </a:cubicBezTo>
                  <a:cubicBezTo>
                    <a:pt x="131" y="51"/>
                    <a:pt x="133" y="54"/>
                    <a:pt x="135" y="57"/>
                  </a:cubicBezTo>
                  <a:cubicBezTo>
                    <a:pt x="138" y="60"/>
                    <a:pt x="140" y="63"/>
                    <a:pt x="142" y="67"/>
                  </a:cubicBezTo>
                  <a:cubicBezTo>
                    <a:pt x="145" y="70"/>
                    <a:pt x="147" y="73"/>
                    <a:pt x="149" y="77"/>
                  </a:cubicBezTo>
                  <a:cubicBezTo>
                    <a:pt x="151" y="80"/>
                    <a:pt x="154" y="84"/>
                    <a:pt x="156" y="88"/>
                  </a:cubicBezTo>
                  <a:cubicBezTo>
                    <a:pt x="161" y="96"/>
                    <a:pt x="165" y="103"/>
                    <a:pt x="170" y="112"/>
                  </a:cubicBezTo>
                  <a:cubicBezTo>
                    <a:pt x="174" y="120"/>
                    <a:pt x="178" y="128"/>
                    <a:pt x="182" y="137"/>
                  </a:cubicBezTo>
                  <a:cubicBezTo>
                    <a:pt x="186" y="146"/>
                    <a:pt x="190" y="154"/>
                    <a:pt x="193" y="163"/>
                  </a:cubicBezTo>
                  <a:cubicBezTo>
                    <a:pt x="196" y="172"/>
                    <a:pt x="199" y="181"/>
                    <a:pt x="202" y="189"/>
                  </a:cubicBezTo>
                  <a:cubicBezTo>
                    <a:pt x="203" y="194"/>
                    <a:pt x="204" y="198"/>
                    <a:pt x="205" y="202"/>
                  </a:cubicBezTo>
                  <a:cubicBezTo>
                    <a:pt x="207" y="206"/>
                    <a:pt x="208" y="210"/>
                    <a:pt x="209" y="214"/>
                  </a:cubicBezTo>
                  <a:cubicBezTo>
                    <a:pt x="210" y="218"/>
                    <a:pt x="211" y="222"/>
                    <a:pt x="212" y="226"/>
                  </a:cubicBezTo>
                  <a:cubicBezTo>
                    <a:pt x="212" y="230"/>
                    <a:pt x="213" y="234"/>
                    <a:pt x="214" y="237"/>
                  </a:cubicBezTo>
                  <a:cubicBezTo>
                    <a:pt x="214" y="241"/>
                    <a:pt x="215" y="244"/>
                    <a:pt x="216" y="248"/>
                  </a:cubicBezTo>
                  <a:cubicBezTo>
                    <a:pt x="216" y="251"/>
                    <a:pt x="217" y="254"/>
                    <a:pt x="217" y="257"/>
                  </a:cubicBezTo>
                  <a:cubicBezTo>
                    <a:pt x="217" y="260"/>
                    <a:pt x="218" y="263"/>
                    <a:pt x="218" y="265"/>
                  </a:cubicBezTo>
                  <a:cubicBezTo>
                    <a:pt x="218" y="267"/>
                    <a:pt x="219" y="269"/>
                    <a:pt x="219" y="270"/>
                  </a:cubicBezTo>
                  <a:cubicBezTo>
                    <a:pt x="219" y="270"/>
                    <a:pt x="219" y="270"/>
                    <a:pt x="219" y="270"/>
                  </a:cubicBezTo>
                  <a:cubicBezTo>
                    <a:pt x="224" y="268"/>
                    <a:pt x="229" y="264"/>
                    <a:pt x="235" y="260"/>
                  </a:cubicBezTo>
                  <a:cubicBezTo>
                    <a:pt x="234" y="254"/>
                    <a:pt x="234" y="247"/>
                    <a:pt x="234" y="240"/>
                  </a:cubicBezTo>
                  <a:cubicBezTo>
                    <a:pt x="234" y="232"/>
                    <a:pt x="233" y="224"/>
                    <a:pt x="233" y="215"/>
                  </a:cubicBezTo>
                  <a:cubicBezTo>
                    <a:pt x="232" y="206"/>
                    <a:pt x="231" y="197"/>
                    <a:pt x="231" y="187"/>
                  </a:cubicBezTo>
                  <a:cubicBezTo>
                    <a:pt x="230" y="185"/>
                    <a:pt x="230" y="183"/>
                    <a:pt x="230" y="180"/>
                  </a:cubicBezTo>
                  <a:cubicBezTo>
                    <a:pt x="230" y="180"/>
                    <a:pt x="230" y="180"/>
                    <a:pt x="230" y="180"/>
                  </a:cubicBezTo>
                  <a:cubicBezTo>
                    <a:pt x="227" y="174"/>
                    <a:pt x="224" y="167"/>
                    <a:pt x="221" y="161"/>
                  </a:cubicBezTo>
                  <a:cubicBezTo>
                    <a:pt x="220" y="159"/>
                    <a:pt x="219" y="157"/>
                    <a:pt x="218" y="155"/>
                  </a:cubicBezTo>
                  <a:cubicBezTo>
                    <a:pt x="217" y="158"/>
                    <a:pt x="214" y="160"/>
                    <a:pt x="211" y="161"/>
                  </a:cubicBezTo>
                  <a:cubicBezTo>
                    <a:pt x="210" y="161"/>
                    <a:pt x="210" y="161"/>
                    <a:pt x="209" y="161"/>
                  </a:cubicBezTo>
                  <a:cubicBezTo>
                    <a:pt x="205" y="161"/>
                    <a:pt x="202" y="158"/>
                    <a:pt x="202" y="154"/>
                  </a:cubicBezTo>
                  <a:cubicBezTo>
                    <a:pt x="201" y="154"/>
                    <a:pt x="201" y="154"/>
                    <a:pt x="201" y="154"/>
                  </a:cubicBezTo>
                  <a:cubicBezTo>
                    <a:pt x="201" y="149"/>
                    <a:pt x="204" y="144"/>
                    <a:pt x="209" y="143"/>
                  </a:cubicBezTo>
                  <a:cubicBezTo>
                    <a:pt x="210" y="143"/>
                    <a:pt x="210" y="143"/>
                    <a:pt x="211" y="143"/>
                  </a:cubicBezTo>
                  <a:cubicBezTo>
                    <a:pt x="212" y="143"/>
                    <a:pt x="212" y="143"/>
                    <a:pt x="213" y="143"/>
                  </a:cubicBezTo>
                  <a:cubicBezTo>
                    <a:pt x="213" y="142"/>
                    <a:pt x="212" y="141"/>
                    <a:pt x="212" y="141"/>
                  </a:cubicBezTo>
                  <a:cubicBezTo>
                    <a:pt x="207" y="129"/>
                    <a:pt x="202" y="118"/>
                    <a:pt x="195" y="107"/>
                  </a:cubicBezTo>
                  <a:cubicBezTo>
                    <a:pt x="189" y="97"/>
                    <a:pt x="181" y="88"/>
                    <a:pt x="173" y="80"/>
                  </a:cubicBezTo>
                  <a:cubicBezTo>
                    <a:pt x="173" y="80"/>
                    <a:pt x="173" y="80"/>
                    <a:pt x="173" y="80"/>
                  </a:cubicBezTo>
                  <a:cubicBezTo>
                    <a:pt x="148" y="52"/>
                    <a:pt x="119" y="21"/>
                    <a:pt x="81" y="4"/>
                  </a:cubicBezTo>
                  <a:cubicBezTo>
                    <a:pt x="79" y="4"/>
                    <a:pt x="78" y="3"/>
                    <a:pt x="76" y="2"/>
                  </a:cubicBezTo>
                  <a:cubicBezTo>
                    <a:pt x="76" y="2"/>
                    <a:pt x="76" y="2"/>
                    <a:pt x="76" y="2"/>
                  </a:cubicBezTo>
                  <a:cubicBezTo>
                    <a:pt x="74" y="1"/>
                    <a:pt x="72" y="0"/>
                    <a:pt x="70" y="0"/>
                  </a:cubicBezTo>
                </a:path>
              </a:pathLst>
            </a:custGeom>
            <a:solidFill>
              <a:srgbClr val="A7B1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0" name="Freeform 314"/>
            <p:cNvSpPr>
              <a:spLocks noEditPoints="1"/>
            </p:cNvSpPr>
            <p:nvPr/>
          </p:nvSpPr>
          <p:spPr bwMode="auto">
            <a:xfrm>
              <a:off x="3130550" y="1270000"/>
              <a:ext cx="125413" cy="131763"/>
            </a:xfrm>
            <a:custGeom>
              <a:avLst/>
              <a:gdLst>
                <a:gd name="T0" fmla="*/ 15 w 45"/>
                <a:gd name="T1" fmla="*/ 29 h 47"/>
                <a:gd name="T2" fmla="*/ 10 w 45"/>
                <a:gd name="T3" fmla="*/ 27 h 47"/>
                <a:gd name="T4" fmla="*/ 5 w 45"/>
                <a:gd name="T5" fmla="*/ 20 h 47"/>
                <a:gd name="T6" fmla="*/ 5 w 45"/>
                <a:gd name="T7" fmla="*/ 19 h 47"/>
                <a:gd name="T8" fmla="*/ 8 w 45"/>
                <a:gd name="T9" fmla="*/ 11 h 47"/>
                <a:gd name="T10" fmla="*/ 15 w 45"/>
                <a:gd name="T11" fmla="*/ 6 h 47"/>
                <a:gd name="T12" fmla="*/ 17 w 45"/>
                <a:gd name="T13" fmla="*/ 5 h 47"/>
                <a:gd name="T14" fmla="*/ 23 w 45"/>
                <a:gd name="T15" fmla="*/ 7 h 47"/>
                <a:gd name="T16" fmla="*/ 27 w 45"/>
                <a:gd name="T17" fmla="*/ 14 h 47"/>
                <a:gd name="T18" fmla="*/ 27 w 45"/>
                <a:gd name="T19" fmla="*/ 15 h 47"/>
                <a:gd name="T20" fmla="*/ 25 w 45"/>
                <a:gd name="T21" fmla="*/ 23 h 47"/>
                <a:gd name="T22" fmla="*/ 18 w 45"/>
                <a:gd name="T23" fmla="*/ 28 h 47"/>
                <a:gd name="T24" fmla="*/ 15 w 45"/>
                <a:gd name="T25" fmla="*/ 29 h 47"/>
                <a:gd name="T26" fmla="*/ 20 w 45"/>
                <a:gd name="T27" fmla="*/ 0 h 47"/>
                <a:gd name="T28" fmla="*/ 16 w 45"/>
                <a:gd name="T29" fmla="*/ 2 h 47"/>
                <a:gd name="T30" fmla="*/ 11 w 45"/>
                <a:gd name="T31" fmla="*/ 7 h 47"/>
                <a:gd name="T32" fmla="*/ 3 w 45"/>
                <a:gd name="T33" fmla="*/ 27 h 47"/>
                <a:gd name="T34" fmla="*/ 24 w 45"/>
                <a:gd name="T35" fmla="*/ 45 h 47"/>
                <a:gd name="T36" fmla="*/ 32 w 45"/>
                <a:gd name="T37" fmla="*/ 47 h 47"/>
                <a:gd name="T38" fmla="*/ 38 w 45"/>
                <a:gd name="T39" fmla="*/ 45 h 47"/>
                <a:gd name="T40" fmla="*/ 44 w 45"/>
                <a:gd name="T41" fmla="*/ 31 h 47"/>
                <a:gd name="T42" fmla="*/ 36 w 45"/>
                <a:gd name="T43" fmla="*/ 18 h 47"/>
                <a:gd name="T44" fmla="*/ 29 w 45"/>
                <a:gd name="T45" fmla="*/ 5 h 47"/>
                <a:gd name="T46" fmla="*/ 20 w 45"/>
                <a:gd name="T47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45" h="47">
                  <a:moveTo>
                    <a:pt x="15" y="29"/>
                  </a:moveTo>
                  <a:cubicBezTo>
                    <a:pt x="13" y="29"/>
                    <a:pt x="11" y="28"/>
                    <a:pt x="10" y="27"/>
                  </a:cubicBezTo>
                  <a:cubicBezTo>
                    <a:pt x="7" y="25"/>
                    <a:pt x="6" y="23"/>
                    <a:pt x="5" y="20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5" y="16"/>
                    <a:pt x="6" y="13"/>
                    <a:pt x="8" y="11"/>
                  </a:cubicBezTo>
                  <a:cubicBezTo>
                    <a:pt x="9" y="8"/>
                    <a:pt x="12" y="7"/>
                    <a:pt x="15" y="6"/>
                  </a:cubicBezTo>
                  <a:cubicBezTo>
                    <a:pt x="16" y="6"/>
                    <a:pt x="17" y="5"/>
                    <a:pt x="17" y="5"/>
                  </a:cubicBezTo>
                  <a:cubicBezTo>
                    <a:pt x="20" y="5"/>
                    <a:pt x="22" y="6"/>
                    <a:pt x="23" y="7"/>
                  </a:cubicBezTo>
                  <a:cubicBezTo>
                    <a:pt x="25" y="9"/>
                    <a:pt x="27" y="11"/>
                    <a:pt x="27" y="14"/>
                  </a:cubicBezTo>
                  <a:cubicBezTo>
                    <a:pt x="27" y="15"/>
                    <a:pt x="27" y="15"/>
                    <a:pt x="27" y="15"/>
                  </a:cubicBezTo>
                  <a:cubicBezTo>
                    <a:pt x="28" y="18"/>
                    <a:pt x="27" y="21"/>
                    <a:pt x="25" y="23"/>
                  </a:cubicBezTo>
                  <a:cubicBezTo>
                    <a:pt x="23" y="26"/>
                    <a:pt x="21" y="28"/>
                    <a:pt x="18" y="28"/>
                  </a:cubicBezTo>
                  <a:cubicBezTo>
                    <a:pt x="17" y="29"/>
                    <a:pt x="16" y="29"/>
                    <a:pt x="15" y="29"/>
                  </a:cubicBezTo>
                  <a:moveTo>
                    <a:pt x="20" y="0"/>
                  </a:moveTo>
                  <a:cubicBezTo>
                    <a:pt x="19" y="0"/>
                    <a:pt x="17" y="1"/>
                    <a:pt x="16" y="2"/>
                  </a:cubicBezTo>
                  <a:cubicBezTo>
                    <a:pt x="14" y="3"/>
                    <a:pt x="12" y="5"/>
                    <a:pt x="11" y="7"/>
                  </a:cubicBezTo>
                  <a:cubicBezTo>
                    <a:pt x="4" y="11"/>
                    <a:pt x="0" y="20"/>
                    <a:pt x="3" y="27"/>
                  </a:cubicBezTo>
                  <a:cubicBezTo>
                    <a:pt x="7" y="35"/>
                    <a:pt x="17" y="41"/>
                    <a:pt x="24" y="45"/>
                  </a:cubicBezTo>
                  <a:cubicBezTo>
                    <a:pt x="26" y="46"/>
                    <a:pt x="29" y="47"/>
                    <a:pt x="32" y="47"/>
                  </a:cubicBezTo>
                  <a:cubicBezTo>
                    <a:pt x="34" y="47"/>
                    <a:pt x="36" y="46"/>
                    <a:pt x="38" y="45"/>
                  </a:cubicBezTo>
                  <a:cubicBezTo>
                    <a:pt x="43" y="43"/>
                    <a:pt x="45" y="36"/>
                    <a:pt x="44" y="31"/>
                  </a:cubicBezTo>
                  <a:cubicBezTo>
                    <a:pt x="42" y="26"/>
                    <a:pt x="39" y="22"/>
                    <a:pt x="36" y="18"/>
                  </a:cubicBezTo>
                  <a:cubicBezTo>
                    <a:pt x="34" y="14"/>
                    <a:pt x="31" y="10"/>
                    <a:pt x="29" y="5"/>
                  </a:cubicBezTo>
                  <a:cubicBezTo>
                    <a:pt x="27" y="2"/>
                    <a:pt x="24" y="0"/>
                    <a:pt x="20" y="0"/>
                  </a:cubicBezTo>
                </a:path>
              </a:pathLst>
            </a:custGeom>
            <a:solidFill>
              <a:srgbClr val="B8985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1" name="Freeform 315"/>
            <p:cNvSpPr/>
            <p:nvPr/>
          </p:nvSpPr>
          <p:spPr bwMode="auto">
            <a:xfrm>
              <a:off x="3262313" y="1084263"/>
              <a:ext cx="134938" cy="153988"/>
            </a:xfrm>
            <a:custGeom>
              <a:avLst/>
              <a:gdLst>
                <a:gd name="T0" fmla="*/ 19 w 48"/>
                <a:gd name="T1" fmla="*/ 0 h 55"/>
                <a:gd name="T2" fmla="*/ 16 w 48"/>
                <a:gd name="T3" fmla="*/ 0 h 55"/>
                <a:gd name="T4" fmla="*/ 16 w 48"/>
                <a:gd name="T5" fmla="*/ 0 h 55"/>
                <a:gd name="T6" fmla="*/ 20 w 48"/>
                <a:gd name="T7" fmla="*/ 2 h 55"/>
                <a:gd name="T8" fmla="*/ 22 w 48"/>
                <a:gd name="T9" fmla="*/ 16 h 55"/>
                <a:gd name="T10" fmla="*/ 12 w 48"/>
                <a:gd name="T11" fmla="*/ 34 h 55"/>
                <a:gd name="T12" fmla="*/ 2 w 48"/>
                <a:gd name="T13" fmla="*/ 41 h 55"/>
                <a:gd name="T14" fmla="*/ 0 w 48"/>
                <a:gd name="T15" fmla="*/ 41 h 55"/>
                <a:gd name="T16" fmla="*/ 2 w 48"/>
                <a:gd name="T17" fmla="*/ 43 h 55"/>
                <a:gd name="T18" fmla="*/ 28 w 48"/>
                <a:gd name="T19" fmla="*/ 55 h 55"/>
                <a:gd name="T20" fmla="*/ 29 w 48"/>
                <a:gd name="T21" fmla="*/ 55 h 55"/>
                <a:gd name="T22" fmla="*/ 44 w 48"/>
                <a:gd name="T23" fmla="*/ 33 h 55"/>
                <a:gd name="T24" fmla="*/ 25 w 48"/>
                <a:gd name="T25" fmla="*/ 3 h 55"/>
                <a:gd name="T26" fmla="*/ 19 w 48"/>
                <a:gd name="T27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8" h="55">
                  <a:moveTo>
                    <a:pt x="19" y="0"/>
                  </a:moveTo>
                  <a:cubicBezTo>
                    <a:pt x="18" y="0"/>
                    <a:pt x="17" y="0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7" y="0"/>
                    <a:pt x="19" y="1"/>
                    <a:pt x="20" y="2"/>
                  </a:cubicBezTo>
                  <a:cubicBezTo>
                    <a:pt x="24" y="4"/>
                    <a:pt x="26" y="11"/>
                    <a:pt x="22" y="16"/>
                  </a:cubicBezTo>
                  <a:cubicBezTo>
                    <a:pt x="17" y="21"/>
                    <a:pt x="14" y="27"/>
                    <a:pt x="12" y="34"/>
                  </a:cubicBezTo>
                  <a:cubicBezTo>
                    <a:pt x="11" y="38"/>
                    <a:pt x="6" y="41"/>
                    <a:pt x="2" y="41"/>
                  </a:cubicBezTo>
                  <a:cubicBezTo>
                    <a:pt x="1" y="41"/>
                    <a:pt x="0" y="41"/>
                    <a:pt x="0" y="41"/>
                  </a:cubicBezTo>
                  <a:cubicBezTo>
                    <a:pt x="1" y="41"/>
                    <a:pt x="1" y="42"/>
                    <a:pt x="2" y="43"/>
                  </a:cubicBezTo>
                  <a:cubicBezTo>
                    <a:pt x="9" y="48"/>
                    <a:pt x="18" y="55"/>
                    <a:pt x="28" y="55"/>
                  </a:cubicBezTo>
                  <a:cubicBezTo>
                    <a:pt x="28" y="55"/>
                    <a:pt x="28" y="55"/>
                    <a:pt x="29" y="55"/>
                  </a:cubicBezTo>
                  <a:cubicBezTo>
                    <a:pt x="40" y="55"/>
                    <a:pt x="48" y="43"/>
                    <a:pt x="44" y="33"/>
                  </a:cubicBezTo>
                  <a:cubicBezTo>
                    <a:pt x="40" y="22"/>
                    <a:pt x="31" y="12"/>
                    <a:pt x="25" y="3"/>
                  </a:cubicBezTo>
                  <a:cubicBezTo>
                    <a:pt x="23" y="1"/>
                    <a:pt x="21" y="0"/>
                    <a:pt x="19" y="0"/>
                  </a:cubicBezTo>
                </a:path>
              </a:pathLst>
            </a:custGeom>
            <a:solidFill>
              <a:srgbClr val="B8985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2" name="Freeform 316"/>
            <p:cNvSpPr/>
            <p:nvPr/>
          </p:nvSpPr>
          <p:spPr bwMode="auto">
            <a:xfrm>
              <a:off x="3054350" y="946150"/>
              <a:ext cx="252413" cy="487363"/>
            </a:xfrm>
            <a:custGeom>
              <a:avLst/>
              <a:gdLst>
                <a:gd name="T0" fmla="*/ 77 w 90"/>
                <a:gd name="T1" fmla="*/ 0 h 173"/>
                <a:gd name="T2" fmla="*/ 77 w 90"/>
                <a:gd name="T3" fmla="*/ 0 h 173"/>
                <a:gd name="T4" fmla="*/ 54 w 90"/>
                <a:gd name="T5" fmla="*/ 6 h 173"/>
                <a:gd name="T6" fmla="*/ 54 w 90"/>
                <a:gd name="T7" fmla="*/ 6 h 173"/>
                <a:gd name="T8" fmla="*/ 48 w 90"/>
                <a:gd name="T9" fmla="*/ 14 h 173"/>
                <a:gd name="T10" fmla="*/ 38 w 90"/>
                <a:gd name="T11" fmla="*/ 36 h 173"/>
                <a:gd name="T12" fmla="*/ 22 w 90"/>
                <a:gd name="T13" fmla="*/ 61 h 173"/>
                <a:gd name="T14" fmla="*/ 12 w 90"/>
                <a:gd name="T15" fmla="*/ 88 h 173"/>
                <a:gd name="T16" fmla="*/ 2 w 90"/>
                <a:gd name="T17" fmla="*/ 123 h 173"/>
                <a:gd name="T18" fmla="*/ 0 w 90"/>
                <a:gd name="T19" fmla="*/ 137 h 173"/>
                <a:gd name="T20" fmla="*/ 6 w 90"/>
                <a:gd name="T21" fmla="*/ 155 h 173"/>
                <a:gd name="T22" fmla="*/ 20 w 90"/>
                <a:gd name="T23" fmla="*/ 173 h 173"/>
                <a:gd name="T24" fmla="*/ 20 w 90"/>
                <a:gd name="T25" fmla="*/ 173 h 173"/>
                <a:gd name="T26" fmla="*/ 20 w 90"/>
                <a:gd name="T27" fmla="*/ 161 h 173"/>
                <a:gd name="T28" fmla="*/ 22 w 90"/>
                <a:gd name="T29" fmla="*/ 122 h 173"/>
                <a:gd name="T30" fmla="*/ 26 w 90"/>
                <a:gd name="T31" fmla="*/ 102 h 173"/>
                <a:gd name="T32" fmla="*/ 33 w 90"/>
                <a:gd name="T33" fmla="*/ 88 h 173"/>
                <a:gd name="T34" fmla="*/ 61 w 90"/>
                <a:gd name="T35" fmla="*/ 39 h 173"/>
                <a:gd name="T36" fmla="*/ 90 w 90"/>
                <a:gd name="T37" fmla="*/ 2 h 173"/>
                <a:gd name="T38" fmla="*/ 90 w 90"/>
                <a:gd name="T39" fmla="*/ 2 h 173"/>
                <a:gd name="T40" fmla="*/ 90 w 90"/>
                <a:gd name="T41" fmla="*/ 2 h 173"/>
                <a:gd name="T42" fmla="*/ 77 w 90"/>
                <a:gd name="T43" fmla="*/ 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90" h="173">
                  <a:moveTo>
                    <a:pt x="77" y="0"/>
                  </a:moveTo>
                  <a:cubicBezTo>
                    <a:pt x="77" y="0"/>
                    <a:pt x="77" y="0"/>
                    <a:pt x="77" y="0"/>
                  </a:cubicBezTo>
                  <a:cubicBezTo>
                    <a:pt x="69" y="0"/>
                    <a:pt x="61" y="3"/>
                    <a:pt x="54" y="6"/>
                  </a:cubicBezTo>
                  <a:cubicBezTo>
                    <a:pt x="54" y="6"/>
                    <a:pt x="54" y="6"/>
                    <a:pt x="54" y="6"/>
                  </a:cubicBezTo>
                  <a:cubicBezTo>
                    <a:pt x="52" y="9"/>
                    <a:pt x="50" y="11"/>
                    <a:pt x="48" y="14"/>
                  </a:cubicBezTo>
                  <a:cubicBezTo>
                    <a:pt x="44" y="21"/>
                    <a:pt x="42" y="29"/>
                    <a:pt x="38" y="36"/>
                  </a:cubicBezTo>
                  <a:cubicBezTo>
                    <a:pt x="33" y="44"/>
                    <a:pt x="27" y="52"/>
                    <a:pt x="22" y="61"/>
                  </a:cubicBezTo>
                  <a:cubicBezTo>
                    <a:pt x="18" y="69"/>
                    <a:pt x="15" y="79"/>
                    <a:pt x="12" y="88"/>
                  </a:cubicBezTo>
                  <a:cubicBezTo>
                    <a:pt x="9" y="100"/>
                    <a:pt x="6" y="112"/>
                    <a:pt x="2" y="123"/>
                  </a:cubicBezTo>
                  <a:cubicBezTo>
                    <a:pt x="1" y="128"/>
                    <a:pt x="0" y="132"/>
                    <a:pt x="0" y="137"/>
                  </a:cubicBezTo>
                  <a:cubicBezTo>
                    <a:pt x="0" y="144"/>
                    <a:pt x="3" y="150"/>
                    <a:pt x="6" y="155"/>
                  </a:cubicBezTo>
                  <a:cubicBezTo>
                    <a:pt x="10" y="162"/>
                    <a:pt x="14" y="168"/>
                    <a:pt x="20" y="173"/>
                  </a:cubicBezTo>
                  <a:cubicBezTo>
                    <a:pt x="20" y="173"/>
                    <a:pt x="20" y="173"/>
                    <a:pt x="20" y="173"/>
                  </a:cubicBezTo>
                  <a:cubicBezTo>
                    <a:pt x="20" y="169"/>
                    <a:pt x="20" y="165"/>
                    <a:pt x="20" y="161"/>
                  </a:cubicBezTo>
                  <a:cubicBezTo>
                    <a:pt x="20" y="148"/>
                    <a:pt x="20" y="135"/>
                    <a:pt x="22" y="122"/>
                  </a:cubicBezTo>
                  <a:cubicBezTo>
                    <a:pt x="23" y="116"/>
                    <a:pt x="24" y="109"/>
                    <a:pt x="26" y="102"/>
                  </a:cubicBezTo>
                  <a:cubicBezTo>
                    <a:pt x="28" y="97"/>
                    <a:pt x="31" y="92"/>
                    <a:pt x="33" y="88"/>
                  </a:cubicBezTo>
                  <a:cubicBezTo>
                    <a:pt x="43" y="71"/>
                    <a:pt x="52" y="55"/>
                    <a:pt x="61" y="39"/>
                  </a:cubicBezTo>
                  <a:cubicBezTo>
                    <a:pt x="69" y="25"/>
                    <a:pt x="79" y="13"/>
                    <a:pt x="90" y="2"/>
                  </a:cubicBezTo>
                  <a:cubicBezTo>
                    <a:pt x="90" y="2"/>
                    <a:pt x="90" y="2"/>
                    <a:pt x="90" y="2"/>
                  </a:cubicBezTo>
                  <a:cubicBezTo>
                    <a:pt x="90" y="2"/>
                    <a:pt x="90" y="2"/>
                    <a:pt x="90" y="2"/>
                  </a:cubicBezTo>
                  <a:cubicBezTo>
                    <a:pt x="86" y="1"/>
                    <a:pt x="82" y="0"/>
                    <a:pt x="77" y="0"/>
                  </a:cubicBezTo>
                </a:path>
              </a:pathLst>
            </a:custGeom>
            <a:solidFill>
              <a:srgbClr val="5E86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3" name="Freeform 317"/>
            <p:cNvSpPr/>
            <p:nvPr/>
          </p:nvSpPr>
          <p:spPr bwMode="auto">
            <a:xfrm>
              <a:off x="3757613" y="1458913"/>
              <a:ext cx="22225" cy="223838"/>
            </a:xfrm>
            <a:custGeom>
              <a:avLst/>
              <a:gdLst>
                <a:gd name="T0" fmla="*/ 0 w 8"/>
                <a:gd name="T1" fmla="*/ 0 h 80"/>
                <a:gd name="T2" fmla="*/ 0 w 8"/>
                <a:gd name="T3" fmla="*/ 0 h 80"/>
                <a:gd name="T4" fmla="*/ 1 w 8"/>
                <a:gd name="T5" fmla="*/ 7 h 80"/>
                <a:gd name="T6" fmla="*/ 3 w 8"/>
                <a:gd name="T7" fmla="*/ 35 h 80"/>
                <a:gd name="T8" fmla="*/ 4 w 8"/>
                <a:gd name="T9" fmla="*/ 60 h 80"/>
                <a:gd name="T10" fmla="*/ 5 w 8"/>
                <a:gd name="T11" fmla="*/ 80 h 80"/>
                <a:gd name="T12" fmla="*/ 5 w 8"/>
                <a:gd name="T13" fmla="*/ 80 h 80"/>
                <a:gd name="T14" fmla="*/ 6 w 8"/>
                <a:gd name="T15" fmla="*/ 80 h 80"/>
                <a:gd name="T16" fmla="*/ 6 w 8"/>
                <a:gd name="T17" fmla="*/ 78 h 80"/>
                <a:gd name="T18" fmla="*/ 6 w 8"/>
                <a:gd name="T19" fmla="*/ 77 h 80"/>
                <a:gd name="T20" fmla="*/ 8 w 8"/>
                <a:gd name="T21" fmla="*/ 72 h 80"/>
                <a:gd name="T22" fmla="*/ 8 w 8"/>
                <a:gd name="T23" fmla="*/ 72 h 80"/>
                <a:gd name="T24" fmla="*/ 8 w 8"/>
                <a:gd name="T25" fmla="*/ 59 h 80"/>
                <a:gd name="T26" fmla="*/ 8 w 8"/>
                <a:gd name="T27" fmla="*/ 34 h 80"/>
                <a:gd name="T28" fmla="*/ 8 w 8"/>
                <a:gd name="T29" fmla="*/ 25 h 80"/>
                <a:gd name="T30" fmla="*/ 8 w 8"/>
                <a:gd name="T31" fmla="*/ 25 h 80"/>
                <a:gd name="T32" fmla="*/ 0 w 8"/>
                <a:gd name="T33" fmla="*/ 0 h 80"/>
                <a:gd name="T34" fmla="*/ 0 w 8"/>
                <a:gd name="T35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8" h="8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3"/>
                    <a:pt x="0" y="5"/>
                    <a:pt x="1" y="7"/>
                  </a:cubicBezTo>
                  <a:cubicBezTo>
                    <a:pt x="1" y="17"/>
                    <a:pt x="2" y="26"/>
                    <a:pt x="3" y="35"/>
                  </a:cubicBezTo>
                  <a:cubicBezTo>
                    <a:pt x="3" y="44"/>
                    <a:pt x="4" y="52"/>
                    <a:pt x="4" y="60"/>
                  </a:cubicBezTo>
                  <a:cubicBezTo>
                    <a:pt x="4" y="67"/>
                    <a:pt x="4" y="74"/>
                    <a:pt x="5" y="80"/>
                  </a:cubicBezTo>
                  <a:cubicBezTo>
                    <a:pt x="5" y="80"/>
                    <a:pt x="5" y="80"/>
                    <a:pt x="5" y="80"/>
                  </a:cubicBezTo>
                  <a:cubicBezTo>
                    <a:pt x="5" y="80"/>
                    <a:pt x="5" y="80"/>
                    <a:pt x="6" y="80"/>
                  </a:cubicBezTo>
                  <a:cubicBezTo>
                    <a:pt x="6" y="79"/>
                    <a:pt x="6" y="79"/>
                    <a:pt x="6" y="78"/>
                  </a:cubicBezTo>
                  <a:cubicBezTo>
                    <a:pt x="6" y="78"/>
                    <a:pt x="6" y="78"/>
                    <a:pt x="6" y="77"/>
                  </a:cubicBezTo>
                  <a:cubicBezTo>
                    <a:pt x="7" y="76"/>
                    <a:pt x="7" y="74"/>
                    <a:pt x="8" y="72"/>
                  </a:cubicBezTo>
                  <a:cubicBezTo>
                    <a:pt x="8" y="72"/>
                    <a:pt x="8" y="72"/>
                    <a:pt x="8" y="72"/>
                  </a:cubicBezTo>
                  <a:cubicBezTo>
                    <a:pt x="8" y="68"/>
                    <a:pt x="8" y="64"/>
                    <a:pt x="8" y="59"/>
                  </a:cubicBezTo>
                  <a:cubicBezTo>
                    <a:pt x="8" y="51"/>
                    <a:pt x="8" y="43"/>
                    <a:pt x="8" y="34"/>
                  </a:cubicBezTo>
                  <a:cubicBezTo>
                    <a:pt x="8" y="31"/>
                    <a:pt x="8" y="28"/>
                    <a:pt x="8" y="25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6" y="16"/>
                    <a:pt x="3" y="8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5E86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4" name="Freeform 318"/>
            <p:cNvSpPr/>
            <p:nvPr/>
          </p:nvSpPr>
          <p:spPr bwMode="auto">
            <a:xfrm>
              <a:off x="3386138" y="987425"/>
              <a:ext cx="339725" cy="727075"/>
            </a:xfrm>
            <a:custGeom>
              <a:avLst/>
              <a:gdLst>
                <a:gd name="T0" fmla="*/ 0 w 121"/>
                <a:gd name="T1" fmla="*/ 0 h 258"/>
                <a:gd name="T2" fmla="*/ 7 w 121"/>
                <a:gd name="T3" fmla="*/ 11 h 258"/>
                <a:gd name="T4" fmla="*/ 12 w 121"/>
                <a:gd name="T5" fmla="*/ 16 h 258"/>
                <a:gd name="T6" fmla="*/ 16 w 121"/>
                <a:gd name="T7" fmla="*/ 23 h 258"/>
                <a:gd name="T8" fmla="*/ 21 w 121"/>
                <a:gd name="T9" fmla="*/ 30 h 258"/>
                <a:gd name="T10" fmla="*/ 27 w 121"/>
                <a:gd name="T11" fmla="*/ 38 h 258"/>
                <a:gd name="T12" fmla="*/ 33 w 121"/>
                <a:gd name="T13" fmla="*/ 47 h 258"/>
                <a:gd name="T14" fmla="*/ 39 w 121"/>
                <a:gd name="T15" fmla="*/ 57 h 258"/>
                <a:gd name="T16" fmla="*/ 46 w 121"/>
                <a:gd name="T17" fmla="*/ 68 h 258"/>
                <a:gd name="T18" fmla="*/ 52 w 121"/>
                <a:gd name="T19" fmla="*/ 79 h 258"/>
                <a:gd name="T20" fmla="*/ 65 w 121"/>
                <a:gd name="T21" fmla="*/ 102 h 258"/>
                <a:gd name="T22" fmla="*/ 77 w 121"/>
                <a:gd name="T23" fmla="*/ 128 h 258"/>
                <a:gd name="T24" fmla="*/ 88 w 121"/>
                <a:gd name="T25" fmla="*/ 154 h 258"/>
                <a:gd name="T26" fmla="*/ 98 w 121"/>
                <a:gd name="T27" fmla="*/ 179 h 258"/>
                <a:gd name="T28" fmla="*/ 102 w 121"/>
                <a:gd name="T29" fmla="*/ 191 h 258"/>
                <a:gd name="T30" fmla="*/ 105 w 121"/>
                <a:gd name="T31" fmla="*/ 203 h 258"/>
                <a:gd name="T32" fmla="*/ 109 w 121"/>
                <a:gd name="T33" fmla="*/ 215 h 258"/>
                <a:gd name="T34" fmla="*/ 112 w 121"/>
                <a:gd name="T35" fmla="*/ 226 h 258"/>
                <a:gd name="T36" fmla="*/ 114 w 121"/>
                <a:gd name="T37" fmla="*/ 236 h 258"/>
                <a:gd name="T38" fmla="*/ 116 w 121"/>
                <a:gd name="T39" fmla="*/ 245 h 258"/>
                <a:gd name="T40" fmla="*/ 118 w 121"/>
                <a:gd name="T41" fmla="*/ 253 h 258"/>
                <a:gd name="T42" fmla="*/ 119 w 121"/>
                <a:gd name="T43" fmla="*/ 258 h 258"/>
                <a:gd name="T44" fmla="*/ 119 w 121"/>
                <a:gd name="T45" fmla="*/ 258 h 258"/>
                <a:gd name="T46" fmla="*/ 121 w 121"/>
                <a:gd name="T47" fmla="*/ 257 h 258"/>
                <a:gd name="T48" fmla="*/ 120 w 121"/>
                <a:gd name="T49" fmla="*/ 252 h 258"/>
                <a:gd name="T50" fmla="*/ 119 w 121"/>
                <a:gd name="T51" fmla="*/ 244 h 258"/>
                <a:gd name="T52" fmla="*/ 118 w 121"/>
                <a:gd name="T53" fmla="*/ 235 h 258"/>
                <a:gd name="T54" fmla="*/ 116 w 121"/>
                <a:gd name="T55" fmla="*/ 224 h 258"/>
                <a:gd name="T56" fmla="*/ 114 w 121"/>
                <a:gd name="T57" fmla="*/ 213 h 258"/>
                <a:gd name="T58" fmla="*/ 111 w 121"/>
                <a:gd name="T59" fmla="*/ 201 h 258"/>
                <a:gd name="T60" fmla="*/ 107 w 121"/>
                <a:gd name="T61" fmla="*/ 189 h 258"/>
                <a:gd name="T62" fmla="*/ 104 w 121"/>
                <a:gd name="T63" fmla="*/ 176 h 258"/>
                <a:gd name="T64" fmla="*/ 95 w 121"/>
                <a:gd name="T65" fmla="*/ 150 h 258"/>
                <a:gd name="T66" fmla="*/ 84 w 121"/>
                <a:gd name="T67" fmla="*/ 124 h 258"/>
                <a:gd name="T68" fmla="*/ 72 w 121"/>
                <a:gd name="T69" fmla="*/ 99 h 258"/>
                <a:gd name="T70" fmla="*/ 58 w 121"/>
                <a:gd name="T71" fmla="*/ 75 h 258"/>
                <a:gd name="T72" fmla="*/ 51 w 121"/>
                <a:gd name="T73" fmla="*/ 64 h 258"/>
                <a:gd name="T74" fmla="*/ 44 w 121"/>
                <a:gd name="T75" fmla="*/ 54 h 258"/>
                <a:gd name="T76" fmla="*/ 37 w 121"/>
                <a:gd name="T77" fmla="*/ 44 h 258"/>
                <a:gd name="T78" fmla="*/ 31 w 121"/>
                <a:gd name="T79" fmla="*/ 35 h 258"/>
                <a:gd name="T80" fmla="*/ 24 w 121"/>
                <a:gd name="T81" fmla="*/ 27 h 258"/>
                <a:gd name="T82" fmla="*/ 19 w 121"/>
                <a:gd name="T83" fmla="*/ 21 h 258"/>
                <a:gd name="T84" fmla="*/ 13 w 121"/>
                <a:gd name="T85" fmla="*/ 15 h 258"/>
                <a:gd name="T86" fmla="*/ 9 w 121"/>
                <a:gd name="T87" fmla="*/ 10 h 258"/>
                <a:gd name="T88" fmla="*/ 0 w 121"/>
                <a:gd name="T89" fmla="*/ 0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20" h="258">
                  <a:moveTo>
                    <a:pt x="0" y="0"/>
                  </a:moveTo>
                  <a:cubicBezTo>
                    <a:pt x="0" y="1"/>
                    <a:pt x="3" y="5"/>
                    <a:pt x="7" y="11"/>
                  </a:cubicBezTo>
                  <a:cubicBezTo>
                    <a:pt x="9" y="12"/>
                    <a:pt x="10" y="14"/>
                    <a:pt x="12" y="16"/>
                  </a:cubicBezTo>
                  <a:cubicBezTo>
                    <a:pt x="13" y="18"/>
                    <a:pt x="15" y="20"/>
                    <a:pt x="16" y="23"/>
                  </a:cubicBezTo>
                  <a:cubicBezTo>
                    <a:pt x="18" y="25"/>
                    <a:pt x="20" y="27"/>
                    <a:pt x="21" y="30"/>
                  </a:cubicBezTo>
                  <a:cubicBezTo>
                    <a:pt x="23" y="32"/>
                    <a:pt x="25" y="35"/>
                    <a:pt x="27" y="38"/>
                  </a:cubicBezTo>
                  <a:cubicBezTo>
                    <a:pt x="29" y="41"/>
                    <a:pt x="31" y="44"/>
                    <a:pt x="33" y="47"/>
                  </a:cubicBezTo>
                  <a:cubicBezTo>
                    <a:pt x="35" y="50"/>
                    <a:pt x="37" y="54"/>
                    <a:pt x="39" y="57"/>
                  </a:cubicBezTo>
                  <a:cubicBezTo>
                    <a:pt x="42" y="60"/>
                    <a:pt x="44" y="64"/>
                    <a:pt x="46" y="68"/>
                  </a:cubicBezTo>
                  <a:cubicBezTo>
                    <a:pt x="48" y="71"/>
                    <a:pt x="50" y="75"/>
                    <a:pt x="52" y="79"/>
                  </a:cubicBezTo>
                  <a:cubicBezTo>
                    <a:pt x="57" y="86"/>
                    <a:pt x="61" y="94"/>
                    <a:pt x="65" y="102"/>
                  </a:cubicBezTo>
                  <a:cubicBezTo>
                    <a:pt x="69" y="111"/>
                    <a:pt x="73" y="119"/>
                    <a:pt x="77" y="128"/>
                  </a:cubicBezTo>
                  <a:cubicBezTo>
                    <a:pt x="81" y="136"/>
                    <a:pt x="85" y="145"/>
                    <a:pt x="88" y="154"/>
                  </a:cubicBezTo>
                  <a:cubicBezTo>
                    <a:pt x="92" y="162"/>
                    <a:pt x="95" y="171"/>
                    <a:pt x="98" y="179"/>
                  </a:cubicBezTo>
                  <a:cubicBezTo>
                    <a:pt x="99" y="183"/>
                    <a:pt x="100" y="187"/>
                    <a:pt x="102" y="191"/>
                  </a:cubicBezTo>
                  <a:cubicBezTo>
                    <a:pt x="103" y="196"/>
                    <a:pt x="104" y="200"/>
                    <a:pt x="105" y="203"/>
                  </a:cubicBezTo>
                  <a:cubicBezTo>
                    <a:pt x="106" y="207"/>
                    <a:pt x="108" y="211"/>
                    <a:pt x="109" y="215"/>
                  </a:cubicBezTo>
                  <a:cubicBezTo>
                    <a:pt x="110" y="219"/>
                    <a:pt x="111" y="222"/>
                    <a:pt x="112" y="226"/>
                  </a:cubicBezTo>
                  <a:cubicBezTo>
                    <a:pt x="112" y="229"/>
                    <a:pt x="113" y="232"/>
                    <a:pt x="114" y="236"/>
                  </a:cubicBezTo>
                  <a:cubicBezTo>
                    <a:pt x="115" y="239"/>
                    <a:pt x="116" y="242"/>
                    <a:pt x="116" y="245"/>
                  </a:cubicBezTo>
                  <a:cubicBezTo>
                    <a:pt x="117" y="248"/>
                    <a:pt x="118" y="250"/>
                    <a:pt x="118" y="253"/>
                  </a:cubicBezTo>
                  <a:cubicBezTo>
                    <a:pt x="119" y="255"/>
                    <a:pt x="119" y="256"/>
                    <a:pt x="119" y="258"/>
                  </a:cubicBezTo>
                  <a:cubicBezTo>
                    <a:pt x="119" y="258"/>
                    <a:pt x="119" y="258"/>
                    <a:pt x="119" y="258"/>
                  </a:cubicBezTo>
                  <a:cubicBezTo>
                    <a:pt x="120" y="258"/>
                    <a:pt x="120" y="258"/>
                    <a:pt x="121" y="257"/>
                  </a:cubicBezTo>
                  <a:cubicBezTo>
                    <a:pt x="121" y="256"/>
                    <a:pt x="120" y="254"/>
                    <a:pt x="120" y="252"/>
                  </a:cubicBezTo>
                  <a:cubicBezTo>
                    <a:pt x="120" y="250"/>
                    <a:pt x="119" y="247"/>
                    <a:pt x="119" y="244"/>
                  </a:cubicBezTo>
                  <a:cubicBezTo>
                    <a:pt x="119" y="241"/>
                    <a:pt x="118" y="238"/>
                    <a:pt x="118" y="235"/>
                  </a:cubicBezTo>
                  <a:cubicBezTo>
                    <a:pt x="117" y="231"/>
                    <a:pt x="116" y="228"/>
                    <a:pt x="116" y="224"/>
                  </a:cubicBezTo>
                  <a:cubicBezTo>
                    <a:pt x="115" y="221"/>
                    <a:pt x="114" y="217"/>
                    <a:pt x="114" y="213"/>
                  </a:cubicBezTo>
                  <a:cubicBezTo>
                    <a:pt x="113" y="209"/>
                    <a:pt x="112" y="205"/>
                    <a:pt x="111" y="201"/>
                  </a:cubicBezTo>
                  <a:cubicBezTo>
                    <a:pt x="110" y="197"/>
                    <a:pt x="109" y="193"/>
                    <a:pt x="107" y="189"/>
                  </a:cubicBezTo>
                  <a:cubicBezTo>
                    <a:pt x="106" y="185"/>
                    <a:pt x="105" y="181"/>
                    <a:pt x="104" y="176"/>
                  </a:cubicBezTo>
                  <a:cubicBezTo>
                    <a:pt x="101" y="168"/>
                    <a:pt x="98" y="159"/>
                    <a:pt x="95" y="150"/>
                  </a:cubicBezTo>
                  <a:cubicBezTo>
                    <a:pt x="92" y="141"/>
                    <a:pt x="88" y="133"/>
                    <a:pt x="84" y="124"/>
                  </a:cubicBezTo>
                  <a:cubicBezTo>
                    <a:pt x="80" y="115"/>
                    <a:pt x="76" y="107"/>
                    <a:pt x="72" y="99"/>
                  </a:cubicBezTo>
                  <a:cubicBezTo>
                    <a:pt x="67" y="90"/>
                    <a:pt x="63" y="83"/>
                    <a:pt x="58" y="75"/>
                  </a:cubicBezTo>
                  <a:cubicBezTo>
                    <a:pt x="56" y="71"/>
                    <a:pt x="53" y="67"/>
                    <a:pt x="51" y="64"/>
                  </a:cubicBezTo>
                  <a:cubicBezTo>
                    <a:pt x="49" y="60"/>
                    <a:pt x="47" y="57"/>
                    <a:pt x="44" y="54"/>
                  </a:cubicBezTo>
                  <a:cubicBezTo>
                    <a:pt x="42" y="50"/>
                    <a:pt x="40" y="47"/>
                    <a:pt x="37" y="44"/>
                  </a:cubicBezTo>
                  <a:cubicBezTo>
                    <a:pt x="35" y="41"/>
                    <a:pt x="33" y="38"/>
                    <a:pt x="31" y="35"/>
                  </a:cubicBezTo>
                  <a:cubicBezTo>
                    <a:pt x="28" y="33"/>
                    <a:pt x="26" y="30"/>
                    <a:pt x="24" y="27"/>
                  </a:cubicBezTo>
                  <a:cubicBezTo>
                    <a:pt x="22" y="25"/>
                    <a:pt x="20" y="23"/>
                    <a:pt x="19" y="21"/>
                  </a:cubicBezTo>
                  <a:cubicBezTo>
                    <a:pt x="17" y="18"/>
                    <a:pt x="15" y="16"/>
                    <a:pt x="13" y="15"/>
                  </a:cubicBezTo>
                  <a:cubicBezTo>
                    <a:pt x="12" y="13"/>
                    <a:pt x="10" y="11"/>
                    <a:pt x="9" y="10"/>
                  </a:cubicBezTo>
                  <a:cubicBezTo>
                    <a:pt x="3" y="4"/>
                    <a:pt x="0" y="1"/>
                    <a:pt x="0" y="0"/>
                  </a:cubicBezTo>
                </a:path>
              </a:pathLst>
            </a:custGeom>
            <a:solidFill>
              <a:srgbClr val="5E86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5" name="Freeform 319"/>
            <p:cNvSpPr/>
            <p:nvPr/>
          </p:nvSpPr>
          <p:spPr bwMode="auto">
            <a:xfrm>
              <a:off x="3192463" y="1244600"/>
              <a:ext cx="488950" cy="484188"/>
            </a:xfrm>
            <a:custGeom>
              <a:avLst/>
              <a:gdLst>
                <a:gd name="T0" fmla="*/ 0 w 174"/>
                <a:gd name="T1" fmla="*/ 0 h 172"/>
                <a:gd name="T2" fmla="*/ 11 w 174"/>
                <a:gd name="T3" fmla="*/ 5 h 172"/>
                <a:gd name="T4" fmla="*/ 22 w 174"/>
                <a:gd name="T5" fmla="*/ 12 h 172"/>
                <a:gd name="T6" fmla="*/ 29 w 174"/>
                <a:gd name="T7" fmla="*/ 16 h 172"/>
                <a:gd name="T8" fmla="*/ 36 w 174"/>
                <a:gd name="T9" fmla="*/ 21 h 172"/>
                <a:gd name="T10" fmla="*/ 44 w 174"/>
                <a:gd name="T11" fmla="*/ 27 h 172"/>
                <a:gd name="T12" fmla="*/ 53 w 174"/>
                <a:gd name="T13" fmla="*/ 33 h 172"/>
                <a:gd name="T14" fmla="*/ 70 w 174"/>
                <a:gd name="T15" fmla="*/ 48 h 172"/>
                <a:gd name="T16" fmla="*/ 87 w 174"/>
                <a:gd name="T17" fmla="*/ 64 h 172"/>
                <a:gd name="T18" fmla="*/ 96 w 174"/>
                <a:gd name="T19" fmla="*/ 73 h 172"/>
                <a:gd name="T20" fmla="*/ 105 w 174"/>
                <a:gd name="T21" fmla="*/ 82 h 172"/>
                <a:gd name="T22" fmla="*/ 113 w 174"/>
                <a:gd name="T23" fmla="*/ 91 h 172"/>
                <a:gd name="T24" fmla="*/ 121 w 174"/>
                <a:gd name="T25" fmla="*/ 100 h 172"/>
                <a:gd name="T26" fmla="*/ 129 w 174"/>
                <a:gd name="T27" fmla="*/ 110 h 172"/>
                <a:gd name="T28" fmla="*/ 136 w 174"/>
                <a:gd name="T29" fmla="*/ 119 h 172"/>
                <a:gd name="T30" fmla="*/ 150 w 174"/>
                <a:gd name="T31" fmla="*/ 137 h 172"/>
                <a:gd name="T32" fmla="*/ 162 w 174"/>
                <a:gd name="T33" fmla="*/ 153 h 172"/>
                <a:gd name="T34" fmla="*/ 170 w 174"/>
                <a:gd name="T35" fmla="*/ 168 h 172"/>
                <a:gd name="T36" fmla="*/ 172 w 174"/>
                <a:gd name="T37" fmla="*/ 172 h 172"/>
                <a:gd name="T38" fmla="*/ 172 w 174"/>
                <a:gd name="T39" fmla="*/ 172 h 172"/>
                <a:gd name="T40" fmla="*/ 174 w 174"/>
                <a:gd name="T41" fmla="*/ 172 h 172"/>
                <a:gd name="T42" fmla="*/ 173 w 174"/>
                <a:gd name="T43" fmla="*/ 167 h 172"/>
                <a:gd name="T44" fmla="*/ 166 w 174"/>
                <a:gd name="T45" fmla="*/ 151 h 172"/>
                <a:gd name="T46" fmla="*/ 155 w 174"/>
                <a:gd name="T47" fmla="*/ 133 h 172"/>
                <a:gd name="T48" fmla="*/ 142 w 174"/>
                <a:gd name="T49" fmla="*/ 115 h 172"/>
                <a:gd name="T50" fmla="*/ 134 w 174"/>
                <a:gd name="T51" fmla="*/ 105 h 172"/>
                <a:gd name="T52" fmla="*/ 127 w 174"/>
                <a:gd name="T53" fmla="*/ 96 h 172"/>
                <a:gd name="T54" fmla="*/ 119 w 174"/>
                <a:gd name="T55" fmla="*/ 86 h 172"/>
                <a:gd name="T56" fmla="*/ 110 w 174"/>
                <a:gd name="T57" fmla="*/ 76 h 172"/>
                <a:gd name="T58" fmla="*/ 102 w 174"/>
                <a:gd name="T59" fmla="*/ 67 h 172"/>
                <a:gd name="T60" fmla="*/ 93 w 174"/>
                <a:gd name="T61" fmla="*/ 59 h 172"/>
                <a:gd name="T62" fmla="*/ 84 w 174"/>
                <a:gd name="T63" fmla="*/ 50 h 172"/>
                <a:gd name="T64" fmla="*/ 75 w 174"/>
                <a:gd name="T65" fmla="*/ 42 h 172"/>
                <a:gd name="T66" fmla="*/ 56 w 174"/>
                <a:gd name="T67" fmla="*/ 29 h 172"/>
                <a:gd name="T68" fmla="*/ 48 w 174"/>
                <a:gd name="T69" fmla="*/ 23 h 172"/>
                <a:gd name="T70" fmla="*/ 39 w 174"/>
                <a:gd name="T71" fmla="*/ 18 h 172"/>
                <a:gd name="T72" fmla="*/ 31 w 174"/>
                <a:gd name="T73" fmla="*/ 13 h 172"/>
                <a:gd name="T74" fmla="*/ 24 w 174"/>
                <a:gd name="T75" fmla="*/ 9 h 172"/>
                <a:gd name="T76" fmla="*/ 11 w 174"/>
                <a:gd name="T77" fmla="*/ 4 h 172"/>
                <a:gd name="T78" fmla="*/ 0 w 174"/>
                <a:gd name="T79" fmla="*/ 0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74" h="172">
                  <a:moveTo>
                    <a:pt x="0" y="0"/>
                  </a:moveTo>
                  <a:cubicBezTo>
                    <a:pt x="1" y="0"/>
                    <a:pt x="5" y="2"/>
                    <a:pt x="11" y="5"/>
                  </a:cubicBezTo>
                  <a:cubicBezTo>
                    <a:pt x="14" y="7"/>
                    <a:pt x="18" y="9"/>
                    <a:pt x="22" y="12"/>
                  </a:cubicBezTo>
                  <a:cubicBezTo>
                    <a:pt x="24" y="13"/>
                    <a:pt x="27" y="15"/>
                    <a:pt x="29" y="16"/>
                  </a:cubicBezTo>
                  <a:cubicBezTo>
                    <a:pt x="31" y="18"/>
                    <a:pt x="34" y="19"/>
                    <a:pt x="36" y="21"/>
                  </a:cubicBezTo>
                  <a:cubicBezTo>
                    <a:pt x="39" y="23"/>
                    <a:pt x="42" y="25"/>
                    <a:pt x="44" y="27"/>
                  </a:cubicBezTo>
                  <a:cubicBezTo>
                    <a:pt x="47" y="29"/>
                    <a:pt x="50" y="31"/>
                    <a:pt x="53" y="33"/>
                  </a:cubicBezTo>
                  <a:cubicBezTo>
                    <a:pt x="58" y="38"/>
                    <a:pt x="64" y="42"/>
                    <a:pt x="70" y="48"/>
                  </a:cubicBezTo>
                  <a:cubicBezTo>
                    <a:pt x="76" y="53"/>
                    <a:pt x="82" y="58"/>
                    <a:pt x="87" y="64"/>
                  </a:cubicBezTo>
                  <a:cubicBezTo>
                    <a:pt x="90" y="67"/>
                    <a:pt x="93" y="70"/>
                    <a:pt x="96" y="73"/>
                  </a:cubicBezTo>
                  <a:cubicBezTo>
                    <a:pt x="99" y="76"/>
                    <a:pt x="102" y="79"/>
                    <a:pt x="105" y="82"/>
                  </a:cubicBezTo>
                  <a:cubicBezTo>
                    <a:pt x="107" y="85"/>
                    <a:pt x="110" y="88"/>
                    <a:pt x="113" y="91"/>
                  </a:cubicBezTo>
                  <a:cubicBezTo>
                    <a:pt x="116" y="94"/>
                    <a:pt x="118" y="97"/>
                    <a:pt x="121" y="100"/>
                  </a:cubicBezTo>
                  <a:cubicBezTo>
                    <a:pt x="124" y="104"/>
                    <a:pt x="126" y="107"/>
                    <a:pt x="129" y="110"/>
                  </a:cubicBezTo>
                  <a:cubicBezTo>
                    <a:pt x="131" y="113"/>
                    <a:pt x="134" y="116"/>
                    <a:pt x="136" y="119"/>
                  </a:cubicBezTo>
                  <a:cubicBezTo>
                    <a:pt x="141" y="125"/>
                    <a:pt x="146" y="131"/>
                    <a:pt x="150" y="137"/>
                  </a:cubicBezTo>
                  <a:cubicBezTo>
                    <a:pt x="155" y="143"/>
                    <a:pt x="159" y="148"/>
                    <a:pt x="162" y="153"/>
                  </a:cubicBezTo>
                  <a:cubicBezTo>
                    <a:pt x="165" y="158"/>
                    <a:pt x="168" y="163"/>
                    <a:pt x="170" y="168"/>
                  </a:cubicBezTo>
                  <a:cubicBezTo>
                    <a:pt x="171" y="170"/>
                    <a:pt x="171" y="171"/>
                    <a:pt x="172" y="172"/>
                  </a:cubicBezTo>
                  <a:cubicBezTo>
                    <a:pt x="172" y="172"/>
                    <a:pt x="172" y="172"/>
                    <a:pt x="172" y="172"/>
                  </a:cubicBezTo>
                  <a:cubicBezTo>
                    <a:pt x="173" y="172"/>
                    <a:pt x="173" y="172"/>
                    <a:pt x="174" y="172"/>
                  </a:cubicBezTo>
                  <a:cubicBezTo>
                    <a:pt x="174" y="170"/>
                    <a:pt x="173" y="169"/>
                    <a:pt x="173" y="167"/>
                  </a:cubicBezTo>
                  <a:cubicBezTo>
                    <a:pt x="171" y="162"/>
                    <a:pt x="169" y="156"/>
                    <a:pt x="166" y="151"/>
                  </a:cubicBezTo>
                  <a:cubicBezTo>
                    <a:pt x="163" y="145"/>
                    <a:pt x="159" y="139"/>
                    <a:pt x="155" y="133"/>
                  </a:cubicBezTo>
                  <a:cubicBezTo>
                    <a:pt x="151" y="127"/>
                    <a:pt x="146" y="121"/>
                    <a:pt x="142" y="115"/>
                  </a:cubicBezTo>
                  <a:cubicBezTo>
                    <a:pt x="139" y="112"/>
                    <a:pt x="137" y="108"/>
                    <a:pt x="134" y="105"/>
                  </a:cubicBezTo>
                  <a:cubicBezTo>
                    <a:pt x="132" y="102"/>
                    <a:pt x="129" y="99"/>
                    <a:pt x="127" y="96"/>
                  </a:cubicBezTo>
                  <a:cubicBezTo>
                    <a:pt x="124" y="92"/>
                    <a:pt x="121" y="89"/>
                    <a:pt x="119" y="86"/>
                  </a:cubicBezTo>
                  <a:cubicBezTo>
                    <a:pt x="116" y="83"/>
                    <a:pt x="113" y="80"/>
                    <a:pt x="110" y="76"/>
                  </a:cubicBezTo>
                  <a:cubicBezTo>
                    <a:pt x="107" y="73"/>
                    <a:pt x="105" y="70"/>
                    <a:pt x="102" y="67"/>
                  </a:cubicBezTo>
                  <a:cubicBezTo>
                    <a:pt x="99" y="64"/>
                    <a:pt x="96" y="61"/>
                    <a:pt x="93" y="59"/>
                  </a:cubicBezTo>
                  <a:cubicBezTo>
                    <a:pt x="90" y="56"/>
                    <a:pt x="87" y="53"/>
                    <a:pt x="84" y="50"/>
                  </a:cubicBezTo>
                  <a:cubicBezTo>
                    <a:pt x="81" y="47"/>
                    <a:pt x="78" y="45"/>
                    <a:pt x="75" y="42"/>
                  </a:cubicBezTo>
                  <a:cubicBezTo>
                    <a:pt x="68" y="37"/>
                    <a:pt x="62" y="33"/>
                    <a:pt x="56" y="29"/>
                  </a:cubicBezTo>
                  <a:cubicBezTo>
                    <a:pt x="53" y="27"/>
                    <a:pt x="50" y="25"/>
                    <a:pt x="48" y="23"/>
                  </a:cubicBezTo>
                  <a:cubicBezTo>
                    <a:pt x="45" y="21"/>
                    <a:pt x="42" y="19"/>
                    <a:pt x="39" y="18"/>
                  </a:cubicBezTo>
                  <a:cubicBezTo>
                    <a:pt x="36" y="16"/>
                    <a:pt x="34" y="14"/>
                    <a:pt x="31" y="13"/>
                  </a:cubicBezTo>
                  <a:cubicBezTo>
                    <a:pt x="28" y="12"/>
                    <a:pt x="26" y="11"/>
                    <a:pt x="24" y="9"/>
                  </a:cubicBezTo>
                  <a:cubicBezTo>
                    <a:pt x="19" y="7"/>
                    <a:pt x="15" y="5"/>
                    <a:pt x="11" y="4"/>
                  </a:cubicBezTo>
                  <a:cubicBezTo>
                    <a:pt x="5" y="2"/>
                    <a:pt x="1" y="0"/>
                    <a:pt x="0" y="0"/>
                  </a:cubicBezTo>
                </a:path>
              </a:pathLst>
            </a:custGeom>
            <a:solidFill>
              <a:srgbClr val="5E86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6" name="Freeform 320"/>
            <p:cNvSpPr/>
            <p:nvPr/>
          </p:nvSpPr>
          <p:spPr bwMode="auto">
            <a:xfrm>
              <a:off x="3170238" y="1438275"/>
              <a:ext cx="488950" cy="293688"/>
            </a:xfrm>
            <a:custGeom>
              <a:avLst/>
              <a:gdLst>
                <a:gd name="T0" fmla="*/ 0 w 174"/>
                <a:gd name="T1" fmla="*/ 0 h 104"/>
                <a:gd name="T2" fmla="*/ 8 w 174"/>
                <a:gd name="T3" fmla="*/ 3 h 104"/>
                <a:gd name="T4" fmla="*/ 19 w 174"/>
                <a:gd name="T5" fmla="*/ 7 h 104"/>
                <a:gd name="T6" fmla="*/ 25 w 174"/>
                <a:gd name="T7" fmla="*/ 9 h 104"/>
                <a:gd name="T8" fmla="*/ 32 w 174"/>
                <a:gd name="T9" fmla="*/ 12 h 104"/>
                <a:gd name="T10" fmla="*/ 47 w 174"/>
                <a:gd name="T11" fmla="*/ 19 h 104"/>
                <a:gd name="T12" fmla="*/ 55 w 174"/>
                <a:gd name="T13" fmla="*/ 23 h 104"/>
                <a:gd name="T14" fmla="*/ 63 w 174"/>
                <a:gd name="T15" fmla="*/ 27 h 104"/>
                <a:gd name="T16" fmla="*/ 81 w 174"/>
                <a:gd name="T17" fmla="*/ 37 h 104"/>
                <a:gd name="T18" fmla="*/ 98 w 174"/>
                <a:gd name="T19" fmla="*/ 47 h 104"/>
                <a:gd name="T20" fmla="*/ 115 w 174"/>
                <a:gd name="T21" fmla="*/ 58 h 104"/>
                <a:gd name="T22" fmla="*/ 131 w 174"/>
                <a:gd name="T23" fmla="*/ 70 h 104"/>
                <a:gd name="T24" fmla="*/ 138 w 174"/>
                <a:gd name="T25" fmla="*/ 76 h 104"/>
                <a:gd name="T26" fmla="*/ 145 w 174"/>
                <a:gd name="T27" fmla="*/ 81 h 104"/>
                <a:gd name="T28" fmla="*/ 157 w 174"/>
                <a:gd name="T29" fmla="*/ 92 h 104"/>
                <a:gd name="T30" fmla="*/ 163 w 174"/>
                <a:gd name="T31" fmla="*/ 97 h 104"/>
                <a:gd name="T32" fmla="*/ 168 w 174"/>
                <a:gd name="T33" fmla="*/ 101 h 104"/>
                <a:gd name="T34" fmla="*/ 171 w 174"/>
                <a:gd name="T35" fmla="*/ 104 h 104"/>
                <a:gd name="T36" fmla="*/ 171 w 174"/>
                <a:gd name="T37" fmla="*/ 104 h 104"/>
                <a:gd name="T38" fmla="*/ 172 w 174"/>
                <a:gd name="T39" fmla="*/ 104 h 104"/>
                <a:gd name="T40" fmla="*/ 174 w 174"/>
                <a:gd name="T41" fmla="*/ 104 h 104"/>
                <a:gd name="T42" fmla="*/ 170 w 174"/>
                <a:gd name="T43" fmla="*/ 99 h 104"/>
                <a:gd name="T44" fmla="*/ 166 w 174"/>
                <a:gd name="T45" fmla="*/ 94 h 104"/>
                <a:gd name="T46" fmla="*/ 161 w 174"/>
                <a:gd name="T47" fmla="*/ 89 h 104"/>
                <a:gd name="T48" fmla="*/ 155 w 174"/>
                <a:gd name="T49" fmla="*/ 83 h 104"/>
                <a:gd name="T50" fmla="*/ 149 w 174"/>
                <a:gd name="T51" fmla="*/ 77 h 104"/>
                <a:gd name="T52" fmla="*/ 142 w 174"/>
                <a:gd name="T53" fmla="*/ 71 h 104"/>
                <a:gd name="T54" fmla="*/ 135 w 174"/>
                <a:gd name="T55" fmla="*/ 64 h 104"/>
                <a:gd name="T56" fmla="*/ 119 w 174"/>
                <a:gd name="T57" fmla="*/ 52 h 104"/>
                <a:gd name="T58" fmla="*/ 102 w 174"/>
                <a:gd name="T59" fmla="*/ 41 h 104"/>
                <a:gd name="T60" fmla="*/ 85 w 174"/>
                <a:gd name="T61" fmla="*/ 30 h 104"/>
                <a:gd name="T62" fmla="*/ 67 w 174"/>
                <a:gd name="T63" fmla="*/ 21 h 104"/>
                <a:gd name="T64" fmla="*/ 49 w 174"/>
                <a:gd name="T65" fmla="*/ 14 h 104"/>
                <a:gd name="T66" fmla="*/ 41 w 174"/>
                <a:gd name="T67" fmla="*/ 11 h 104"/>
                <a:gd name="T68" fmla="*/ 33 w 174"/>
                <a:gd name="T69" fmla="*/ 8 h 104"/>
                <a:gd name="T70" fmla="*/ 26 w 174"/>
                <a:gd name="T71" fmla="*/ 6 h 104"/>
                <a:gd name="T72" fmla="*/ 20 w 174"/>
                <a:gd name="T73" fmla="*/ 4 h 104"/>
                <a:gd name="T74" fmla="*/ 9 w 174"/>
                <a:gd name="T75" fmla="*/ 2 h 104"/>
                <a:gd name="T76" fmla="*/ 0 w 174"/>
                <a:gd name="T77" fmla="*/ 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4" h="104">
                  <a:moveTo>
                    <a:pt x="0" y="0"/>
                  </a:moveTo>
                  <a:cubicBezTo>
                    <a:pt x="0" y="0"/>
                    <a:pt x="3" y="1"/>
                    <a:pt x="8" y="3"/>
                  </a:cubicBezTo>
                  <a:cubicBezTo>
                    <a:pt x="11" y="4"/>
                    <a:pt x="15" y="5"/>
                    <a:pt x="19" y="7"/>
                  </a:cubicBezTo>
                  <a:cubicBezTo>
                    <a:pt x="21" y="8"/>
                    <a:pt x="23" y="9"/>
                    <a:pt x="25" y="9"/>
                  </a:cubicBezTo>
                  <a:cubicBezTo>
                    <a:pt x="27" y="10"/>
                    <a:pt x="29" y="11"/>
                    <a:pt x="32" y="12"/>
                  </a:cubicBezTo>
                  <a:cubicBezTo>
                    <a:pt x="36" y="14"/>
                    <a:pt x="41" y="17"/>
                    <a:pt x="47" y="19"/>
                  </a:cubicBezTo>
                  <a:cubicBezTo>
                    <a:pt x="49" y="20"/>
                    <a:pt x="52" y="22"/>
                    <a:pt x="55" y="23"/>
                  </a:cubicBezTo>
                  <a:cubicBezTo>
                    <a:pt x="58" y="24"/>
                    <a:pt x="60" y="26"/>
                    <a:pt x="63" y="27"/>
                  </a:cubicBezTo>
                  <a:cubicBezTo>
                    <a:pt x="69" y="30"/>
                    <a:pt x="75" y="33"/>
                    <a:pt x="81" y="37"/>
                  </a:cubicBezTo>
                  <a:cubicBezTo>
                    <a:pt x="86" y="40"/>
                    <a:pt x="92" y="44"/>
                    <a:pt x="98" y="47"/>
                  </a:cubicBezTo>
                  <a:cubicBezTo>
                    <a:pt x="104" y="51"/>
                    <a:pt x="109" y="54"/>
                    <a:pt x="115" y="58"/>
                  </a:cubicBezTo>
                  <a:cubicBezTo>
                    <a:pt x="120" y="62"/>
                    <a:pt x="125" y="66"/>
                    <a:pt x="131" y="70"/>
                  </a:cubicBezTo>
                  <a:cubicBezTo>
                    <a:pt x="133" y="72"/>
                    <a:pt x="135" y="74"/>
                    <a:pt x="138" y="76"/>
                  </a:cubicBezTo>
                  <a:cubicBezTo>
                    <a:pt x="140" y="77"/>
                    <a:pt x="143" y="79"/>
                    <a:pt x="145" y="81"/>
                  </a:cubicBezTo>
                  <a:cubicBezTo>
                    <a:pt x="149" y="85"/>
                    <a:pt x="154" y="88"/>
                    <a:pt x="157" y="92"/>
                  </a:cubicBezTo>
                  <a:cubicBezTo>
                    <a:pt x="159" y="93"/>
                    <a:pt x="161" y="95"/>
                    <a:pt x="163" y="97"/>
                  </a:cubicBezTo>
                  <a:cubicBezTo>
                    <a:pt x="165" y="98"/>
                    <a:pt x="166" y="100"/>
                    <a:pt x="168" y="101"/>
                  </a:cubicBezTo>
                  <a:cubicBezTo>
                    <a:pt x="169" y="102"/>
                    <a:pt x="170" y="103"/>
                    <a:pt x="171" y="104"/>
                  </a:cubicBezTo>
                  <a:cubicBezTo>
                    <a:pt x="171" y="104"/>
                    <a:pt x="171" y="104"/>
                    <a:pt x="171" y="104"/>
                  </a:cubicBezTo>
                  <a:cubicBezTo>
                    <a:pt x="171" y="104"/>
                    <a:pt x="172" y="104"/>
                    <a:pt x="172" y="104"/>
                  </a:cubicBezTo>
                  <a:cubicBezTo>
                    <a:pt x="173" y="104"/>
                    <a:pt x="173" y="104"/>
                    <a:pt x="174" y="104"/>
                  </a:cubicBezTo>
                  <a:cubicBezTo>
                    <a:pt x="173" y="102"/>
                    <a:pt x="171" y="101"/>
                    <a:pt x="170" y="99"/>
                  </a:cubicBezTo>
                  <a:cubicBezTo>
                    <a:pt x="168" y="97"/>
                    <a:pt x="167" y="96"/>
                    <a:pt x="166" y="94"/>
                  </a:cubicBezTo>
                  <a:cubicBezTo>
                    <a:pt x="164" y="92"/>
                    <a:pt x="162" y="90"/>
                    <a:pt x="161" y="89"/>
                  </a:cubicBezTo>
                  <a:cubicBezTo>
                    <a:pt x="159" y="87"/>
                    <a:pt x="157" y="85"/>
                    <a:pt x="155" y="83"/>
                  </a:cubicBezTo>
                  <a:cubicBezTo>
                    <a:pt x="153" y="81"/>
                    <a:pt x="151" y="79"/>
                    <a:pt x="149" y="77"/>
                  </a:cubicBezTo>
                  <a:cubicBezTo>
                    <a:pt x="147" y="75"/>
                    <a:pt x="144" y="73"/>
                    <a:pt x="142" y="71"/>
                  </a:cubicBezTo>
                  <a:cubicBezTo>
                    <a:pt x="140" y="69"/>
                    <a:pt x="137" y="66"/>
                    <a:pt x="135" y="64"/>
                  </a:cubicBezTo>
                  <a:cubicBezTo>
                    <a:pt x="130" y="60"/>
                    <a:pt x="125" y="56"/>
                    <a:pt x="119" y="52"/>
                  </a:cubicBezTo>
                  <a:cubicBezTo>
                    <a:pt x="114" y="48"/>
                    <a:pt x="108" y="44"/>
                    <a:pt x="102" y="41"/>
                  </a:cubicBezTo>
                  <a:cubicBezTo>
                    <a:pt x="96" y="37"/>
                    <a:pt x="91" y="33"/>
                    <a:pt x="85" y="30"/>
                  </a:cubicBezTo>
                  <a:cubicBezTo>
                    <a:pt x="79" y="27"/>
                    <a:pt x="72" y="24"/>
                    <a:pt x="67" y="21"/>
                  </a:cubicBezTo>
                  <a:cubicBezTo>
                    <a:pt x="61" y="19"/>
                    <a:pt x="55" y="16"/>
                    <a:pt x="49" y="14"/>
                  </a:cubicBezTo>
                  <a:cubicBezTo>
                    <a:pt x="47" y="13"/>
                    <a:pt x="44" y="12"/>
                    <a:pt x="41" y="11"/>
                  </a:cubicBezTo>
                  <a:cubicBezTo>
                    <a:pt x="39" y="10"/>
                    <a:pt x="36" y="9"/>
                    <a:pt x="33" y="8"/>
                  </a:cubicBezTo>
                  <a:cubicBezTo>
                    <a:pt x="31" y="8"/>
                    <a:pt x="29" y="7"/>
                    <a:pt x="26" y="6"/>
                  </a:cubicBezTo>
                  <a:cubicBezTo>
                    <a:pt x="24" y="5"/>
                    <a:pt x="22" y="5"/>
                    <a:pt x="20" y="4"/>
                  </a:cubicBezTo>
                  <a:cubicBezTo>
                    <a:pt x="16" y="3"/>
                    <a:pt x="12" y="2"/>
                    <a:pt x="9" y="2"/>
                  </a:cubicBezTo>
                  <a:cubicBezTo>
                    <a:pt x="3" y="0"/>
                    <a:pt x="0" y="0"/>
                    <a:pt x="0" y="0"/>
                  </a:cubicBezTo>
                </a:path>
              </a:pathLst>
            </a:custGeom>
            <a:solidFill>
              <a:srgbClr val="5E86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7" name="Freeform 321"/>
            <p:cNvSpPr/>
            <p:nvPr/>
          </p:nvSpPr>
          <p:spPr bwMode="auto">
            <a:xfrm>
              <a:off x="3675063" y="1354138"/>
              <a:ext cx="47625" cy="50800"/>
            </a:xfrm>
            <a:custGeom>
              <a:avLst/>
              <a:gdLst>
                <a:gd name="T0" fmla="*/ 10 w 17"/>
                <a:gd name="T1" fmla="*/ 0 h 18"/>
                <a:gd name="T2" fmla="*/ 8 w 17"/>
                <a:gd name="T3" fmla="*/ 0 h 18"/>
                <a:gd name="T4" fmla="*/ 0 w 17"/>
                <a:gd name="T5" fmla="*/ 11 h 18"/>
                <a:gd name="T6" fmla="*/ 1 w 17"/>
                <a:gd name="T7" fmla="*/ 11 h 18"/>
                <a:gd name="T8" fmla="*/ 8 w 17"/>
                <a:gd name="T9" fmla="*/ 18 h 18"/>
                <a:gd name="T10" fmla="*/ 10 w 17"/>
                <a:gd name="T11" fmla="*/ 18 h 18"/>
                <a:gd name="T12" fmla="*/ 17 w 17"/>
                <a:gd name="T13" fmla="*/ 12 h 18"/>
                <a:gd name="T14" fmla="*/ 17 w 17"/>
                <a:gd name="T15" fmla="*/ 12 h 18"/>
                <a:gd name="T16" fmla="*/ 15 w 17"/>
                <a:gd name="T17" fmla="*/ 6 h 18"/>
                <a:gd name="T18" fmla="*/ 12 w 17"/>
                <a:gd name="T19" fmla="*/ 0 h 18"/>
                <a:gd name="T20" fmla="*/ 12 w 17"/>
                <a:gd name="T21" fmla="*/ 0 h 18"/>
                <a:gd name="T22" fmla="*/ 10 w 17"/>
                <a:gd name="T23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7" h="18">
                  <a:moveTo>
                    <a:pt x="10" y="0"/>
                  </a:moveTo>
                  <a:cubicBezTo>
                    <a:pt x="9" y="0"/>
                    <a:pt x="9" y="0"/>
                    <a:pt x="8" y="0"/>
                  </a:cubicBezTo>
                  <a:cubicBezTo>
                    <a:pt x="3" y="1"/>
                    <a:pt x="0" y="6"/>
                    <a:pt x="0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5"/>
                    <a:pt x="4" y="18"/>
                    <a:pt x="8" y="18"/>
                  </a:cubicBezTo>
                  <a:cubicBezTo>
                    <a:pt x="9" y="18"/>
                    <a:pt x="9" y="18"/>
                    <a:pt x="10" y="18"/>
                  </a:cubicBezTo>
                  <a:cubicBezTo>
                    <a:pt x="13" y="17"/>
                    <a:pt x="16" y="15"/>
                    <a:pt x="17" y="12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6" y="10"/>
                    <a:pt x="16" y="8"/>
                    <a:pt x="15" y="6"/>
                  </a:cubicBezTo>
                  <a:cubicBezTo>
                    <a:pt x="14" y="4"/>
                    <a:pt x="13" y="2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1" y="0"/>
                    <a:pt x="11" y="0"/>
                    <a:pt x="10" y="0"/>
                  </a:cubicBezTo>
                </a:path>
              </a:pathLst>
            </a:custGeom>
            <a:solidFill>
              <a:srgbClr val="3939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8" name="Freeform 322"/>
            <p:cNvSpPr/>
            <p:nvPr/>
          </p:nvSpPr>
          <p:spPr bwMode="auto">
            <a:xfrm>
              <a:off x="3489325" y="1373188"/>
              <a:ext cx="31750" cy="28575"/>
            </a:xfrm>
            <a:custGeom>
              <a:avLst/>
              <a:gdLst>
                <a:gd name="T0" fmla="*/ 6 w 11"/>
                <a:gd name="T1" fmla="*/ 0 h 10"/>
                <a:gd name="T2" fmla="*/ 5 w 11"/>
                <a:gd name="T3" fmla="*/ 0 h 10"/>
                <a:gd name="T4" fmla="*/ 0 w 11"/>
                <a:gd name="T5" fmla="*/ 6 h 10"/>
                <a:gd name="T6" fmla="*/ 1 w 11"/>
                <a:gd name="T7" fmla="*/ 7 h 10"/>
                <a:gd name="T8" fmla="*/ 5 w 11"/>
                <a:gd name="T9" fmla="*/ 10 h 10"/>
                <a:gd name="T10" fmla="*/ 6 w 11"/>
                <a:gd name="T11" fmla="*/ 10 h 10"/>
                <a:gd name="T12" fmla="*/ 10 w 11"/>
                <a:gd name="T13" fmla="*/ 4 h 10"/>
                <a:gd name="T14" fmla="*/ 10 w 11"/>
                <a:gd name="T15" fmla="*/ 3 h 10"/>
                <a:gd name="T16" fmla="*/ 6 w 11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10">
                  <a:moveTo>
                    <a:pt x="6" y="0"/>
                  </a:moveTo>
                  <a:cubicBezTo>
                    <a:pt x="6" y="0"/>
                    <a:pt x="5" y="0"/>
                    <a:pt x="5" y="0"/>
                  </a:cubicBezTo>
                  <a:cubicBezTo>
                    <a:pt x="2" y="0"/>
                    <a:pt x="0" y="3"/>
                    <a:pt x="0" y="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9"/>
                    <a:pt x="3" y="10"/>
                    <a:pt x="5" y="10"/>
                  </a:cubicBezTo>
                  <a:cubicBezTo>
                    <a:pt x="5" y="10"/>
                    <a:pt x="6" y="10"/>
                    <a:pt x="6" y="10"/>
                  </a:cubicBezTo>
                  <a:cubicBezTo>
                    <a:pt x="9" y="9"/>
                    <a:pt x="11" y="7"/>
                    <a:pt x="10" y="4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1"/>
                    <a:pt x="8" y="0"/>
                    <a:pt x="6" y="0"/>
                  </a:cubicBezTo>
                </a:path>
              </a:pathLst>
            </a:custGeom>
            <a:solidFill>
              <a:srgbClr val="3939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9" name="Freeform 323"/>
            <p:cNvSpPr/>
            <p:nvPr/>
          </p:nvSpPr>
          <p:spPr bwMode="auto">
            <a:xfrm>
              <a:off x="3144838" y="1284288"/>
              <a:ext cx="63500" cy="66675"/>
            </a:xfrm>
            <a:custGeom>
              <a:avLst/>
              <a:gdLst>
                <a:gd name="T0" fmla="*/ 12 w 23"/>
                <a:gd name="T1" fmla="*/ 0 h 24"/>
                <a:gd name="T2" fmla="*/ 10 w 23"/>
                <a:gd name="T3" fmla="*/ 1 h 24"/>
                <a:gd name="T4" fmla="*/ 3 w 23"/>
                <a:gd name="T5" fmla="*/ 6 h 24"/>
                <a:gd name="T6" fmla="*/ 0 w 23"/>
                <a:gd name="T7" fmla="*/ 14 h 24"/>
                <a:gd name="T8" fmla="*/ 0 w 23"/>
                <a:gd name="T9" fmla="*/ 15 h 24"/>
                <a:gd name="T10" fmla="*/ 5 w 23"/>
                <a:gd name="T11" fmla="*/ 22 h 24"/>
                <a:gd name="T12" fmla="*/ 10 w 23"/>
                <a:gd name="T13" fmla="*/ 24 h 24"/>
                <a:gd name="T14" fmla="*/ 13 w 23"/>
                <a:gd name="T15" fmla="*/ 23 h 24"/>
                <a:gd name="T16" fmla="*/ 20 w 23"/>
                <a:gd name="T17" fmla="*/ 18 h 24"/>
                <a:gd name="T18" fmla="*/ 22 w 23"/>
                <a:gd name="T19" fmla="*/ 10 h 24"/>
                <a:gd name="T20" fmla="*/ 22 w 23"/>
                <a:gd name="T21" fmla="*/ 9 h 24"/>
                <a:gd name="T22" fmla="*/ 18 w 23"/>
                <a:gd name="T23" fmla="*/ 2 h 24"/>
                <a:gd name="T24" fmla="*/ 12 w 23"/>
                <a:gd name="T2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3" h="24">
                  <a:moveTo>
                    <a:pt x="12" y="0"/>
                  </a:moveTo>
                  <a:cubicBezTo>
                    <a:pt x="12" y="0"/>
                    <a:pt x="11" y="1"/>
                    <a:pt x="10" y="1"/>
                  </a:cubicBezTo>
                  <a:cubicBezTo>
                    <a:pt x="7" y="2"/>
                    <a:pt x="4" y="3"/>
                    <a:pt x="3" y="6"/>
                  </a:cubicBezTo>
                  <a:cubicBezTo>
                    <a:pt x="1" y="8"/>
                    <a:pt x="0" y="11"/>
                    <a:pt x="0" y="14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" y="18"/>
                    <a:pt x="2" y="20"/>
                    <a:pt x="5" y="22"/>
                  </a:cubicBezTo>
                  <a:cubicBezTo>
                    <a:pt x="6" y="23"/>
                    <a:pt x="8" y="24"/>
                    <a:pt x="10" y="24"/>
                  </a:cubicBezTo>
                  <a:cubicBezTo>
                    <a:pt x="11" y="24"/>
                    <a:pt x="12" y="24"/>
                    <a:pt x="13" y="23"/>
                  </a:cubicBezTo>
                  <a:cubicBezTo>
                    <a:pt x="16" y="23"/>
                    <a:pt x="18" y="21"/>
                    <a:pt x="20" y="18"/>
                  </a:cubicBezTo>
                  <a:cubicBezTo>
                    <a:pt x="22" y="16"/>
                    <a:pt x="23" y="13"/>
                    <a:pt x="22" y="10"/>
                  </a:cubicBezTo>
                  <a:cubicBezTo>
                    <a:pt x="22" y="9"/>
                    <a:pt x="22" y="9"/>
                    <a:pt x="22" y="9"/>
                  </a:cubicBezTo>
                  <a:cubicBezTo>
                    <a:pt x="22" y="6"/>
                    <a:pt x="20" y="4"/>
                    <a:pt x="18" y="2"/>
                  </a:cubicBezTo>
                  <a:cubicBezTo>
                    <a:pt x="17" y="1"/>
                    <a:pt x="15" y="0"/>
                    <a:pt x="12" y="0"/>
                  </a:cubicBezTo>
                </a:path>
              </a:pathLst>
            </a:custGeom>
            <a:solidFill>
              <a:srgbClr val="3939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0" name="Freeform 324"/>
            <p:cNvSpPr/>
            <p:nvPr/>
          </p:nvSpPr>
          <p:spPr bwMode="auto">
            <a:xfrm>
              <a:off x="3240088" y="1084263"/>
              <a:ext cx="95250" cy="114300"/>
            </a:xfrm>
            <a:custGeom>
              <a:avLst/>
              <a:gdLst>
                <a:gd name="T0" fmla="*/ 24 w 34"/>
                <a:gd name="T1" fmla="*/ 0 h 41"/>
                <a:gd name="T2" fmla="*/ 24 w 34"/>
                <a:gd name="T3" fmla="*/ 0 h 41"/>
                <a:gd name="T4" fmla="*/ 15 w 34"/>
                <a:gd name="T5" fmla="*/ 5 h 41"/>
                <a:gd name="T6" fmla="*/ 2 w 34"/>
                <a:gd name="T7" fmla="*/ 28 h 41"/>
                <a:gd name="T8" fmla="*/ 7 w 34"/>
                <a:gd name="T9" fmla="*/ 40 h 41"/>
                <a:gd name="T10" fmla="*/ 8 w 34"/>
                <a:gd name="T11" fmla="*/ 41 h 41"/>
                <a:gd name="T12" fmla="*/ 10 w 34"/>
                <a:gd name="T13" fmla="*/ 41 h 41"/>
                <a:gd name="T14" fmla="*/ 20 w 34"/>
                <a:gd name="T15" fmla="*/ 34 h 41"/>
                <a:gd name="T16" fmla="*/ 30 w 34"/>
                <a:gd name="T17" fmla="*/ 16 h 41"/>
                <a:gd name="T18" fmla="*/ 28 w 34"/>
                <a:gd name="T19" fmla="*/ 2 h 41"/>
                <a:gd name="T20" fmla="*/ 24 w 34"/>
                <a:gd name="T2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4" h="41">
                  <a:moveTo>
                    <a:pt x="24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17" y="2"/>
                    <a:pt x="15" y="5"/>
                  </a:cubicBezTo>
                  <a:cubicBezTo>
                    <a:pt x="9" y="12"/>
                    <a:pt x="4" y="20"/>
                    <a:pt x="2" y="28"/>
                  </a:cubicBezTo>
                  <a:cubicBezTo>
                    <a:pt x="0" y="33"/>
                    <a:pt x="2" y="39"/>
                    <a:pt x="7" y="40"/>
                  </a:cubicBezTo>
                  <a:cubicBezTo>
                    <a:pt x="7" y="40"/>
                    <a:pt x="8" y="41"/>
                    <a:pt x="8" y="41"/>
                  </a:cubicBezTo>
                  <a:cubicBezTo>
                    <a:pt x="8" y="41"/>
                    <a:pt x="9" y="41"/>
                    <a:pt x="10" y="41"/>
                  </a:cubicBezTo>
                  <a:cubicBezTo>
                    <a:pt x="14" y="41"/>
                    <a:pt x="19" y="38"/>
                    <a:pt x="20" y="34"/>
                  </a:cubicBezTo>
                  <a:cubicBezTo>
                    <a:pt x="22" y="27"/>
                    <a:pt x="25" y="21"/>
                    <a:pt x="30" y="16"/>
                  </a:cubicBezTo>
                  <a:cubicBezTo>
                    <a:pt x="34" y="11"/>
                    <a:pt x="32" y="4"/>
                    <a:pt x="28" y="2"/>
                  </a:cubicBezTo>
                  <a:cubicBezTo>
                    <a:pt x="27" y="1"/>
                    <a:pt x="25" y="0"/>
                    <a:pt x="24" y="0"/>
                  </a:cubicBezTo>
                </a:path>
              </a:pathLst>
            </a:custGeom>
            <a:solidFill>
              <a:srgbClr val="3939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1" name="Freeform 325"/>
            <p:cNvSpPr/>
            <p:nvPr/>
          </p:nvSpPr>
          <p:spPr bwMode="auto">
            <a:xfrm>
              <a:off x="2933700" y="979488"/>
              <a:ext cx="825500" cy="884238"/>
            </a:xfrm>
            <a:custGeom>
              <a:avLst/>
              <a:gdLst>
                <a:gd name="T0" fmla="*/ 254 w 294"/>
                <a:gd name="T1" fmla="*/ 301 h 314"/>
                <a:gd name="T2" fmla="*/ 252 w 294"/>
                <a:gd name="T3" fmla="*/ 302 h 314"/>
                <a:gd name="T4" fmla="*/ 247 w 294"/>
                <a:gd name="T5" fmla="*/ 304 h 314"/>
                <a:gd name="T6" fmla="*/ 244 w 294"/>
                <a:gd name="T7" fmla="*/ 305 h 314"/>
                <a:gd name="T8" fmla="*/ 231 w 294"/>
                <a:gd name="T9" fmla="*/ 308 h 314"/>
                <a:gd name="T10" fmla="*/ 136 w 294"/>
                <a:gd name="T11" fmla="*/ 310 h 314"/>
                <a:gd name="T12" fmla="*/ 62 w 294"/>
                <a:gd name="T13" fmla="*/ 290 h 314"/>
                <a:gd name="T14" fmla="*/ 36 w 294"/>
                <a:gd name="T15" fmla="*/ 279 h 314"/>
                <a:gd name="T16" fmla="*/ 17 w 294"/>
                <a:gd name="T17" fmla="*/ 268 h 314"/>
                <a:gd name="T18" fmla="*/ 6 w 294"/>
                <a:gd name="T19" fmla="*/ 255 h 314"/>
                <a:gd name="T20" fmla="*/ 4 w 294"/>
                <a:gd name="T21" fmla="*/ 243 h 314"/>
                <a:gd name="T22" fmla="*/ 1 w 294"/>
                <a:gd name="T23" fmla="*/ 210 h 314"/>
                <a:gd name="T24" fmla="*/ 1 w 294"/>
                <a:gd name="T25" fmla="*/ 184 h 314"/>
                <a:gd name="T26" fmla="*/ 7 w 294"/>
                <a:gd name="T27" fmla="*/ 158 h 314"/>
                <a:gd name="T28" fmla="*/ 9 w 294"/>
                <a:gd name="T29" fmla="*/ 136 h 314"/>
                <a:gd name="T30" fmla="*/ 20 w 294"/>
                <a:gd name="T31" fmla="*/ 110 h 314"/>
                <a:gd name="T32" fmla="*/ 41 w 294"/>
                <a:gd name="T33" fmla="*/ 70 h 314"/>
                <a:gd name="T34" fmla="*/ 99 w 294"/>
                <a:gd name="T35" fmla="*/ 6 h 314"/>
                <a:gd name="T36" fmla="*/ 119 w 294"/>
                <a:gd name="T37" fmla="*/ 0 h 314"/>
                <a:gd name="T38" fmla="*/ 133 w 294"/>
                <a:gd name="T39" fmla="*/ 4 h 314"/>
                <a:gd name="T40" fmla="*/ 138 w 294"/>
                <a:gd name="T41" fmla="*/ 6 h 314"/>
                <a:gd name="T42" fmla="*/ 227 w 294"/>
                <a:gd name="T43" fmla="*/ 80 h 314"/>
                <a:gd name="T44" fmla="*/ 249 w 294"/>
                <a:gd name="T45" fmla="*/ 107 h 314"/>
                <a:gd name="T46" fmla="*/ 269 w 294"/>
                <a:gd name="T47" fmla="*/ 148 h 314"/>
                <a:gd name="T48" fmla="*/ 292 w 294"/>
                <a:gd name="T49" fmla="*/ 206 h 314"/>
                <a:gd name="T50" fmla="*/ 293 w 294"/>
                <a:gd name="T51" fmla="*/ 235 h 314"/>
                <a:gd name="T52" fmla="*/ 292 w 294"/>
                <a:gd name="T53" fmla="*/ 240 h 314"/>
                <a:gd name="T54" fmla="*/ 289 w 294"/>
                <a:gd name="T55" fmla="*/ 249 h 314"/>
                <a:gd name="T56" fmla="*/ 289 w 294"/>
                <a:gd name="T57" fmla="*/ 250 h 314"/>
                <a:gd name="T58" fmla="*/ 286 w 294"/>
                <a:gd name="T59" fmla="*/ 263 h 314"/>
                <a:gd name="T60" fmla="*/ 279 w 294"/>
                <a:gd name="T61" fmla="*/ 275 h 314"/>
                <a:gd name="T62" fmla="*/ 279 w 294"/>
                <a:gd name="T63" fmla="*/ 275 h 314"/>
                <a:gd name="T64" fmla="*/ 277 w 294"/>
                <a:gd name="T65" fmla="*/ 278 h 314"/>
                <a:gd name="T66" fmla="*/ 266 w 294"/>
                <a:gd name="T67" fmla="*/ 291 h 314"/>
                <a:gd name="T68" fmla="*/ 265 w 294"/>
                <a:gd name="T69" fmla="*/ 292 h 314"/>
                <a:gd name="T70" fmla="*/ 254 w 294"/>
                <a:gd name="T71" fmla="*/ 301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94" h="314">
                  <a:moveTo>
                    <a:pt x="254" y="301"/>
                  </a:moveTo>
                  <a:cubicBezTo>
                    <a:pt x="253" y="301"/>
                    <a:pt x="252" y="302"/>
                    <a:pt x="252" y="302"/>
                  </a:cubicBezTo>
                  <a:cubicBezTo>
                    <a:pt x="250" y="303"/>
                    <a:pt x="248" y="304"/>
                    <a:pt x="247" y="304"/>
                  </a:cubicBezTo>
                  <a:cubicBezTo>
                    <a:pt x="246" y="305"/>
                    <a:pt x="245" y="305"/>
                    <a:pt x="244" y="305"/>
                  </a:cubicBezTo>
                  <a:cubicBezTo>
                    <a:pt x="240" y="307"/>
                    <a:pt x="236" y="307"/>
                    <a:pt x="231" y="308"/>
                  </a:cubicBezTo>
                  <a:cubicBezTo>
                    <a:pt x="199" y="312"/>
                    <a:pt x="167" y="314"/>
                    <a:pt x="136" y="310"/>
                  </a:cubicBezTo>
                  <a:cubicBezTo>
                    <a:pt x="110" y="306"/>
                    <a:pt x="86" y="298"/>
                    <a:pt x="62" y="290"/>
                  </a:cubicBezTo>
                  <a:cubicBezTo>
                    <a:pt x="53" y="287"/>
                    <a:pt x="44" y="283"/>
                    <a:pt x="36" y="279"/>
                  </a:cubicBezTo>
                  <a:cubicBezTo>
                    <a:pt x="29" y="276"/>
                    <a:pt x="23" y="272"/>
                    <a:pt x="17" y="268"/>
                  </a:cubicBezTo>
                  <a:cubicBezTo>
                    <a:pt x="13" y="265"/>
                    <a:pt x="8" y="260"/>
                    <a:pt x="6" y="255"/>
                  </a:cubicBezTo>
                  <a:cubicBezTo>
                    <a:pt x="4" y="251"/>
                    <a:pt x="4" y="247"/>
                    <a:pt x="4" y="243"/>
                  </a:cubicBezTo>
                  <a:cubicBezTo>
                    <a:pt x="3" y="232"/>
                    <a:pt x="2" y="221"/>
                    <a:pt x="1" y="210"/>
                  </a:cubicBezTo>
                  <a:cubicBezTo>
                    <a:pt x="0" y="201"/>
                    <a:pt x="0" y="193"/>
                    <a:pt x="1" y="184"/>
                  </a:cubicBezTo>
                  <a:cubicBezTo>
                    <a:pt x="2" y="175"/>
                    <a:pt x="5" y="167"/>
                    <a:pt x="7" y="158"/>
                  </a:cubicBezTo>
                  <a:cubicBezTo>
                    <a:pt x="8" y="151"/>
                    <a:pt x="8" y="143"/>
                    <a:pt x="9" y="136"/>
                  </a:cubicBezTo>
                  <a:cubicBezTo>
                    <a:pt x="11" y="127"/>
                    <a:pt x="16" y="118"/>
                    <a:pt x="20" y="110"/>
                  </a:cubicBezTo>
                  <a:cubicBezTo>
                    <a:pt x="27" y="96"/>
                    <a:pt x="34" y="83"/>
                    <a:pt x="41" y="70"/>
                  </a:cubicBezTo>
                  <a:cubicBezTo>
                    <a:pt x="55" y="42"/>
                    <a:pt x="71" y="20"/>
                    <a:pt x="99" y="6"/>
                  </a:cubicBezTo>
                  <a:cubicBezTo>
                    <a:pt x="105" y="3"/>
                    <a:pt x="112" y="0"/>
                    <a:pt x="119" y="0"/>
                  </a:cubicBezTo>
                  <a:cubicBezTo>
                    <a:pt x="124" y="0"/>
                    <a:pt x="129" y="2"/>
                    <a:pt x="133" y="4"/>
                  </a:cubicBezTo>
                  <a:cubicBezTo>
                    <a:pt x="135" y="5"/>
                    <a:pt x="136" y="5"/>
                    <a:pt x="138" y="6"/>
                  </a:cubicBezTo>
                  <a:cubicBezTo>
                    <a:pt x="174" y="22"/>
                    <a:pt x="201" y="52"/>
                    <a:pt x="227" y="80"/>
                  </a:cubicBezTo>
                  <a:cubicBezTo>
                    <a:pt x="235" y="89"/>
                    <a:pt x="243" y="97"/>
                    <a:pt x="249" y="107"/>
                  </a:cubicBezTo>
                  <a:cubicBezTo>
                    <a:pt x="257" y="120"/>
                    <a:pt x="263" y="134"/>
                    <a:pt x="269" y="148"/>
                  </a:cubicBezTo>
                  <a:cubicBezTo>
                    <a:pt x="277" y="167"/>
                    <a:pt x="287" y="185"/>
                    <a:pt x="292" y="206"/>
                  </a:cubicBezTo>
                  <a:cubicBezTo>
                    <a:pt x="293" y="215"/>
                    <a:pt x="294" y="225"/>
                    <a:pt x="293" y="235"/>
                  </a:cubicBezTo>
                  <a:cubicBezTo>
                    <a:pt x="293" y="237"/>
                    <a:pt x="292" y="239"/>
                    <a:pt x="292" y="240"/>
                  </a:cubicBezTo>
                  <a:cubicBezTo>
                    <a:pt x="291" y="243"/>
                    <a:pt x="290" y="246"/>
                    <a:pt x="289" y="249"/>
                  </a:cubicBezTo>
                  <a:cubicBezTo>
                    <a:pt x="289" y="249"/>
                    <a:pt x="289" y="250"/>
                    <a:pt x="289" y="250"/>
                  </a:cubicBezTo>
                  <a:cubicBezTo>
                    <a:pt x="288" y="254"/>
                    <a:pt x="288" y="260"/>
                    <a:pt x="286" y="263"/>
                  </a:cubicBezTo>
                  <a:cubicBezTo>
                    <a:pt x="284" y="267"/>
                    <a:pt x="281" y="271"/>
                    <a:pt x="279" y="275"/>
                  </a:cubicBezTo>
                  <a:cubicBezTo>
                    <a:pt x="279" y="275"/>
                    <a:pt x="279" y="275"/>
                    <a:pt x="279" y="275"/>
                  </a:cubicBezTo>
                  <a:cubicBezTo>
                    <a:pt x="278" y="276"/>
                    <a:pt x="278" y="277"/>
                    <a:pt x="277" y="278"/>
                  </a:cubicBezTo>
                  <a:cubicBezTo>
                    <a:pt x="274" y="283"/>
                    <a:pt x="270" y="287"/>
                    <a:pt x="266" y="291"/>
                  </a:cubicBezTo>
                  <a:cubicBezTo>
                    <a:pt x="266" y="292"/>
                    <a:pt x="265" y="292"/>
                    <a:pt x="265" y="292"/>
                  </a:cubicBezTo>
                  <a:cubicBezTo>
                    <a:pt x="262" y="296"/>
                    <a:pt x="258" y="298"/>
                    <a:pt x="254" y="301"/>
                  </a:cubicBezTo>
                  <a:close/>
                </a:path>
              </a:pathLst>
            </a:custGeom>
            <a:solidFill>
              <a:srgbClr val="E1ED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2" name="Freeform 326"/>
            <p:cNvSpPr/>
            <p:nvPr/>
          </p:nvSpPr>
          <p:spPr bwMode="auto">
            <a:xfrm>
              <a:off x="3017838" y="1598613"/>
              <a:ext cx="128588" cy="107950"/>
            </a:xfrm>
            <a:custGeom>
              <a:avLst/>
              <a:gdLst>
                <a:gd name="T0" fmla="*/ 42 w 46"/>
                <a:gd name="T1" fmla="*/ 34 h 38"/>
                <a:gd name="T2" fmla="*/ 43 w 46"/>
                <a:gd name="T3" fmla="*/ 20 h 38"/>
                <a:gd name="T4" fmla="*/ 32 w 46"/>
                <a:gd name="T5" fmla="*/ 11 h 38"/>
                <a:gd name="T6" fmla="*/ 21 w 46"/>
                <a:gd name="T7" fmla="*/ 3 h 38"/>
                <a:gd name="T8" fmla="*/ 8 w 46"/>
                <a:gd name="T9" fmla="*/ 4 h 38"/>
                <a:gd name="T10" fmla="*/ 5 w 46"/>
                <a:gd name="T11" fmla="*/ 10 h 38"/>
                <a:gd name="T12" fmla="*/ 5 w 46"/>
                <a:gd name="T13" fmla="*/ 30 h 38"/>
                <a:gd name="T14" fmla="*/ 30 w 46"/>
                <a:gd name="T15" fmla="*/ 37 h 38"/>
                <a:gd name="T16" fmla="*/ 42 w 46"/>
                <a:gd name="T17" fmla="*/ 34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6" h="38">
                  <a:moveTo>
                    <a:pt x="42" y="34"/>
                  </a:moveTo>
                  <a:cubicBezTo>
                    <a:pt x="46" y="30"/>
                    <a:pt x="46" y="23"/>
                    <a:pt x="43" y="20"/>
                  </a:cubicBezTo>
                  <a:cubicBezTo>
                    <a:pt x="40" y="16"/>
                    <a:pt x="36" y="14"/>
                    <a:pt x="32" y="11"/>
                  </a:cubicBezTo>
                  <a:cubicBezTo>
                    <a:pt x="28" y="9"/>
                    <a:pt x="25" y="6"/>
                    <a:pt x="21" y="3"/>
                  </a:cubicBezTo>
                  <a:cubicBezTo>
                    <a:pt x="17" y="0"/>
                    <a:pt x="12" y="0"/>
                    <a:pt x="8" y="4"/>
                  </a:cubicBezTo>
                  <a:cubicBezTo>
                    <a:pt x="6" y="6"/>
                    <a:pt x="5" y="8"/>
                    <a:pt x="5" y="10"/>
                  </a:cubicBezTo>
                  <a:cubicBezTo>
                    <a:pt x="0" y="16"/>
                    <a:pt x="0" y="25"/>
                    <a:pt x="5" y="30"/>
                  </a:cubicBezTo>
                  <a:cubicBezTo>
                    <a:pt x="11" y="35"/>
                    <a:pt x="22" y="37"/>
                    <a:pt x="30" y="37"/>
                  </a:cubicBezTo>
                  <a:cubicBezTo>
                    <a:pt x="34" y="38"/>
                    <a:pt x="39" y="37"/>
                    <a:pt x="42" y="34"/>
                  </a:cubicBezTo>
                  <a:close/>
                </a:path>
              </a:pathLst>
            </a:custGeom>
            <a:solidFill>
              <a:srgbClr val="F8CB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3" name="Freeform 327"/>
            <p:cNvSpPr/>
            <p:nvPr/>
          </p:nvSpPr>
          <p:spPr bwMode="auto">
            <a:xfrm>
              <a:off x="3073400" y="1393825"/>
              <a:ext cx="144463" cy="142875"/>
            </a:xfrm>
            <a:custGeom>
              <a:avLst/>
              <a:gdLst>
                <a:gd name="T0" fmla="*/ 44 w 51"/>
                <a:gd name="T1" fmla="*/ 23 h 51"/>
                <a:gd name="T2" fmla="*/ 17 w 51"/>
                <a:gd name="T3" fmla="*/ 5 h 51"/>
                <a:gd name="T4" fmla="*/ 5 w 51"/>
                <a:gd name="T5" fmla="*/ 19 h 51"/>
                <a:gd name="T6" fmla="*/ 2 w 51"/>
                <a:gd name="T7" fmla="*/ 27 h 51"/>
                <a:gd name="T8" fmla="*/ 1 w 51"/>
                <a:gd name="T9" fmla="*/ 29 h 51"/>
                <a:gd name="T10" fmla="*/ 0 w 51"/>
                <a:gd name="T11" fmla="*/ 36 h 51"/>
                <a:gd name="T12" fmla="*/ 10 w 51"/>
                <a:gd name="T13" fmla="*/ 45 h 51"/>
                <a:gd name="T14" fmla="*/ 38 w 51"/>
                <a:gd name="T15" fmla="*/ 47 h 51"/>
                <a:gd name="T16" fmla="*/ 44 w 51"/>
                <a:gd name="T17" fmla="*/ 23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1" h="51">
                  <a:moveTo>
                    <a:pt x="44" y="23"/>
                  </a:moveTo>
                  <a:cubicBezTo>
                    <a:pt x="37" y="16"/>
                    <a:pt x="26" y="10"/>
                    <a:pt x="17" y="5"/>
                  </a:cubicBezTo>
                  <a:cubicBezTo>
                    <a:pt x="9" y="0"/>
                    <a:pt x="1" y="12"/>
                    <a:pt x="5" y="19"/>
                  </a:cubicBezTo>
                  <a:cubicBezTo>
                    <a:pt x="3" y="21"/>
                    <a:pt x="1" y="24"/>
                    <a:pt x="2" y="27"/>
                  </a:cubicBezTo>
                  <a:cubicBezTo>
                    <a:pt x="2" y="28"/>
                    <a:pt x="1" y="28"/>
                    <a:pt x="1" y="29"/>
                  </a:cubicBezTo>
                  <a:cubicBezTo>
                    <a:pt x="0" y="32"/>
                    <a:pt x="0" y="34"/>
                    <a:pt x="0" y="36"/>
                  </a:cubicBezTo>
                  <a:cubicBezTo>
                    <a:pt x="1" y="42"/>
                    <a:pt x="5" y="44"/>
                    <a:pt x="10" y="45"/>
                  </a:cubicBezTo>
                  <a:cubicBezTo>
                    <a:pt x="18" y="48"/>
                    <a:pt x="29" y="51"/>
                    <a:pt x="38" y="47"/>
                  </a:cubicBezTo>
                  <a:cubicBezTo>
                    <a:pt x="48" y="43"/>
                    <a:pt x="51" y="31"/>
                    <a:pt x="44" y="23"/>
                  </a:cubicBezTo>
                  <a:close/>
                </a:path>
              </a:pathLst>
            </a:custGeom>
            <a:solidFill>
              <a:srgbClr val="F8CB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4" name="Freeform 328"/>
            <p:cNvSpPr/>
            <p:nvPr/>
          </p:nvSpPr>
          <p:spPr bwMode="auto">
            <a:xfrm>
              <a:off x="2933700" y="979488"/>
              <a:ext cx="387350" cy="785813"/>
            </a:xfrm>
            <a:custGeom>
              <a:avLst/>
              <a:gdLst>
                <a:gd name="T0" fmla="*/ 36 w 138"/>
                <a:gd name="T1" fmla="*/ 279 h 279"/>
                <a:gd name="T2" fmla="*/ 17 w 138"/>
                <a:gd name="T3" fmla="*/ 268 h 279"/>
                <a:gd name="T4" fmla="*/ 6 w 138"/>
                <a:gd name="T5" fmla="*/ 255 h 279"/>
                <a:gd name="T6" fmla="*/ 4 w 138"/>
                <a:gd name="T7" fmla="*/ 243 h 279"/>
                <a:gd name="T8" fmla="*/ 1 w 138"/>
                <a:gd name="T9" fmla="*/ 210 h 279"/>
                <a:gd name="T10" fmla="*/ 1 w 138"/>
                <a:gd name="T11" fmla="*/ 184 h 279"/>
                <a:gd name="T12" fmla="*/ 7 w 138"/>
                <a:gd name="T13" fmla="*/ 158 h 279"/>
                <a:gd name="T14" fmla="*/ 9 w 138"/>
                <a:gd name="T15" fmla="*/ 136 h 279"/>
                <a:gd name="T16" fmla="*/ 20 w 138"/>
                <a:gd name="T17" fmla="*/ 110 h 279"/>
                <a:gd name="T18" fmla="*/ 41 w 138"/>
                <a:gd name="T19" fmla="*/ 70 h 279"/>
                <a:gd name="T20" fmla="*/ 99 w 138"/>
                <a:gd name="T21" fmla="*/ 6 h 279"/>
                <a:gd name="T22" fmla="*/ 119 w 138"/>
                <a:gd name="T23" fmla="*/ 0 h 279"/>
                <a:gd name="T24" fmla="*/ 133 w 138"/>
                <a:gd name="T25" fmla="*/ 4 h 279"/>
                <a:gd name="T26" fmla="*/ 138 w 138"/>
                <a:gd name="T27" fmla="*/ 6 h 279"/>
                <a:gd name="T28" fmla="*/ 109 w 138"/>
                <a:gd name="T29" fmla="*/ 19 h 279"/>
                <a:gd name="T30" fmla="*/ 83 w 138"/>
                <a:gd name="T31" fmla="*/ 47 h 279"/>
                <a:gd name="T32" fmla="*/ 29 w 138"/>
                <a:gd name="T33" fmla="*/ 153 h 279"/>
                <a:gd name="T34" fmla="*/ 20 w 138"/>
                <a:gd name="T35" fmla="*/ 203 h 279"/>
                <a:gd name="T36" fmla="*/ 18 w 138"/>
                <a:gd name="T37" fmla="*/ 217 h 279"/>
                <a:gd name="T38" fmla="*/ 21 w 138"/>
                <a:gd name="T39" fmla="*/ 236 h 279"/>
                <a:gd name="T40" fmla="*/ 32 w 138"/>
                <a:gd name="T41" fmla="*/ 269 h 279"/>
                <a:gd name="T42" fmla="*/ 36 w 138"/>
                <a:gd name="T43" fmla="*/ 279 h 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38" h="279">
                  <a:moveTo>
                    <a:pt x="36" y="279"/>
                  </a:moveTo>
                  <a:cubicBezTo>
                    <a:pt x="29" y="276"/>
                    <a:pt x="23" y="272"/>
                    <a:pt x="17" y="268"/>
                  </a:cubicBezTo>
                  <a:cubicBezTo>
                    <a:pt x="13" y="265"/>
                    <a:pt x="8" y="260"/>
                    <a:pt x="6" y="255"/>
                  </a:cubicBezTo>
                  <a:cubicBezTo>
                    <a:pt x="4" y="251"/>
                    <a:pt x="4" y="247"/>
                    <a:pt x="4" y="243"/>
                  </a:cubicBezTo>
                  <a:cubicBezTo>
                    <a:pt x="3" y="232"/>
                    <a:pt x="2" y="221"/>
                    <a:pt x="1" y="210"/>
                  </a:cubicBezTo>
                  <a:cubicBezTo>
                    <a:pt x="0" y="201"/>
                    <a:pt x="0" y="193"/>
                    <a:pt x="1" y="184"/>
                  </a:cubicBezTo>
                  <a:cubicBezTo>
                    <a:pt x="2" y="175"/>
                    <a:pt x="5" y="167"/>
                    <a:pt x="7" y="158"/>
                  </a:cubicBezTo>
                  <a:cubicBezTo>
                    <a:pt x="8" y="151"/>
                    <a:pt x="8" y="143"/>
                    <a:pt x="9" y="136"/>
                  </a:cubicBezTo>
                  <a:cubicBezTo>
                    <a:pt x="11" y="127"/>
                    <a:pt x="16" y="118"/>
                    <a:pt x="20" y="110"/>
                  </a:cubicBezTo>
                  <a:cubicBezTo>
                    <a:pt x="27" y="96"/>
                    <a:pt x="34" y="83"/>
                    <a:pt x="41" y="70"/>
                  </a:cubicBezTo>
                  <a:cubicBezTo>
                    <a:pt x="55" y="42"/>
                    <a:pt x="71" y="20"/>
                    <a:pt x="99" y="6"/>
                  </a:cubicBezTo>
                  <a:cubicBezTo>
                    <a:pt x="105" y="3"/>
                    <a:pt x="112" y="0"/>
                    <a:pt x="119" y="0"/>
                  </a:cubicBezTo>
                  <a:cubicBezTo>
                    <a:pt x="124" y="0"/>
                    <a:pt x="129" y="2"/>
                    <a:pt x="133" y="4"/>
                  </a:cubicBezTo>
                  <a:cubicBezTo>
                    <a:pt x="135" y="5"/>
                    <a:pt x="136" y="5"/>
                    <a:pt x="138" y="6"/>
                  </a:cubicBezTo>
                  <a:cubicBezTo>
                    <a:pt x="128" y="9"/>
                    <a:pt x="119" y="11"/>
                    <a:pt x="109" y="19"/>
                  </a:cubicBezTo>
                  <a:cubicBezTo>
                    <a:pt x="99" y="27"/>
                    <a:pt x="91" y="37"/>
                    <a:pt x="83" y="47"/>
                  </a:cubicBezTo>
                  <a:cubicBezTo>
                    <a:pt x="60" y="79"/>
                    <a:pt x="36" y="114"/>
                    <a:pt x="29" y="153"/>
                  </a:cubicBezTo>
                  <a:cubicBezTo>
                    <a:pt x="26" y="169"/>
                    <a:pt x="23" y="186"/>
                    <a:pt x="20" y="203"/>
                  </a:cubicBezTo>
                  <a:cubicBezTo>
                    <a:pt x="19" y="207"/>
                    <a:pt x="18" y="212"/>
                    <a:pt x="18" y="217"/>
                  </a:cubicBezTo>
                  <a:cubicBezTo>
                    <a:pt x="18" y="223"/>
                    <a:pt x="19" y="230"/>
                    <a:pt x="21" y="236"/>
                  </a:cubicBezTo>
                  <a:cubicBezTo>
                    <a:pt x="24" y="247"/>
                    <a:pt x="28" y="258"/>
                    <a:pt x="32" y="269"/>
                  </a:cubicBezTo>
                  <a:cubicBezTo>
                    <a:pt x="33" y="272"/>
                    <a:pt x="35" y="276"/>
                    <a:pt x="36" y="279"/>
                  </a:cubicBezTo>
                  <a:close/>
                </a:path>
              </a:pathLst>
            </a:custGeom>
            <a:solidFill>
              <a:srgbClr val="7EB4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5" name="Freeform 329"/>
            <p:cNvSpPr/>
            <p:nvPr/>
          </p:nvSpPr>
          <p:spPr bwMode="auto">
            <a:xfrm>
              <a:off x="3476625" y="1146175"/>
              <a:ext cx="277813" cy="534988"/>
            </a:xfrm>
            <a:custGeom>
              <a:avLst/>
              <a:gdLst>
                <a:gd name="T0" fmla="*/ 96 w 99"/>
                <a:gd name="T1" fmla="*/ 190 h 190"/>
                <a:gd name="T2" fmla="*/ 96 w 99"/>
                <a:gd name="T3" fmla="*/ 187 h 190"/>
                <a:gd name="T4" fmla="*/ 93 w 99"/>
                <a:gd name="T5" fmla="*/ 178 h 190"/>
                <a:gd name="T6" fmla="*/ 92 w 99"/>
                <a:gd name="T7" fmla="*/ 174 h 190"/>
                <a:gd name="T8" fmla="*/ 90 w 99"/>
                <a:gd name="T9" fmla="*/ 169 h 190"/>
                <a:gd name="T10" fmla="*/ 84 w 99"/>
                <a:gd name="T11" fmla="*/ 148 h 190"/>
                <a:gd name="T12" fmla="*/ 79 w 99"/>
                <a:gd name="T13" fmla="*/ 138 h 190"/>
                <a:gd name="T14" fmla="*/ 75 w 99"/>
                <a:gd name="T15" fmla="*/ 127 h 190"/>
                <a:gd name="T16" fmla="*/ 70 w 99"/>
                <a:gd name="T17" fmla="*/ 117 h 190"/>
                <a:gd name="T18" fmla="*/ 65 w 99"/>
                <a:gd name="T19" fmla="*/ 106 h 190"/>
                <a:gd name="T20" fmla="*/ 55 w 99"/>
                <a:gd name="T21" fmla="*/ 85 h 190"/>
                <a:gd name="T22" fmla="*/ 49 w 99"/>
                <a:gd name="T23" fmla="*/ 75 h 190"/>
                <a:gd name="T24" fmla="*/ 44 w 99"/>
                <a:gd name="T25" fmla="*/ 65 h 190"/>
                <a:gd name="T26" fmla="*/ 33 w 99"/>
                <a:gd name="T27" fmla="*/ 47 h 190"/>
                <a:gd name="T28" fmla="*/ 24 w 99"/>
                <a:gd name="T29" fmla="*/ 31 h 190"/>
                <a:gd name="T30" fmla="*/ 15 w 99"/>
                <a:gd name="T31" fmla="*/ 17 h 190"/>
                <a:gd name="T32" fmla="*/ 8 w 99"/>
                <a:gd name="T33" fmla="*/ 7 h 190"/>
                <a:gd name="T34" fmla="*/ 2 w 99"/>
                <a:gd name="T35" fmla="*/ 2 h 190"/>
                <a:gd name="T36" fmla="*/ 0 w 99"/>
                <a:gd name="T37" fmla="*/ 0 h 190"/>
                <a:gd name="T38" fmla="*/ 3 w 99"/>
                <a:gd name="T39" fmla="*/ 1 h 190"/>
                <a:gd name="T40" fmla="*/ 9 w 99"/>
                <a:gd name="T41" fmla="*/ 6 h 190"/>
                <a:gd name="T42" fmla="*/ 17 w 99"/>
                <a:gd name="T43" fmla="*/ 15 h 190"/>
                <a:gd name="T44" fmla="*/ 27 w 99"/>
                <a:gd name="T45" fmla="*/ 28 h 190"/>
                <a:gd name="T46" fmla="*/ 38 w 99"/>
                <a:gd name="T47" fmla="*/ 44 h 190"/>
                <a:gd name="T48" fmla="*/ 49 w 99"/>
                <a:gd name="T49" fmla="*/ 62 h 190"/>
                <a:gd name="T50" fmla="*/ 61 w 99"/>
                <a:gd name="T51" fmla="*/ 82 h 190"/>
                <a:gd name="T52" fmla="*/ 66 w 99"/>
                <a:gd name="T53" fmla="*/ 92 h 190"/>
                <a:gd name="T54" fmla="*/ 71 w 99"/>
                <a:gd name="T55" fmla="*/ 103 h 190"/>
                <a:gd name="T56" fmla="*/ 76 w 99"/>
                <a:gd name="T57" fmla="*/ 113 h 190"/>
                <a:gd name="T58" fmla="*/ 81 w 99"/>
                <a:gd name="T59" fmla="*/ 124 h 190"/>
                <a:gd name="T60" fmla="*/ 89 w 99"/>
                <a:gd name="T61" fmla="*/ 146 h 190"/>
                <a:gd name="T62" fmla="*/ 95 w 99"/>
                <a:gd name="T63" fmla="*/ 167 h 190"/>
                <a:gd name="T64" fmla="*/ 99 w 99"/>
                <a:gd name="T65" fmla="*/ 181 h 190"/>
                <a:gd name="T66" fmla="*/ 96 w 99"/>
                <a:gd name="T67" fmla="*/ 190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99" h="190">
                  <a:moveTo>
                    <a:pt x="96" y="190"/>
                  </a:moveTo>
                  <a:cubicBezTo>
                    <a:pt x="96" y="189"/>
                    <a:pt x="96" y="188"/>
                    <a:pt x="96" y="187"/>
                  </a:cubicBezTo>
                  <a:cubicBezTo>
                    <a:pt x="95" y="184"/>
                    <a:pt x="94" y="181"/>
                    <a:pt x="93" y="178"/>
                  </a:cubicBezTo>
                  <a:cubicBezTo>
                    <a:pt x="93" y="177"/>
                    <a:pt x="92" y="175"/>
                    <a:pt x="92" y="174"/>
                  </a:cubicBezTo>
                  <a:cubicBezTo>
                    <a:pt x="91" y="172"/>
                    <a:pt x="91" y="170"/>
                    <a:pt x="90" y="169"/>
                  </a:cubicBezTo>
                  <a:cubicBezTo>
                    <a:pt x="88" y="162"/>
                    <a:pt x="86" y="155"/>
                    <a:pt x="84" y="148"/>
                  </a:cubicBezTo>
                  <a:cubicBezTo>
                    <a:pt x="82" y="145"/>
                    <a:pt x="81" y="142"/>
                    <a:pt x="79" y="138"/>
                  </a:cubicBezTo>
                  <a:cubicBezTo>
                    <a:pt x="78" y="134"/>
                    <a:pt x="76" y="131"/>
                    <a:pt x="75" y="127"/>
                  </a:cubicBezTo>
                  <a:cubicBezTo>
                    <a:pt x="74" y="124"/>
                    <a:pt x="72" y="120"/>
                    <a:pt x="70" y="117"/>
                  </a:cubicBezTo>
                  <a:cubicBezTo>
                    <a:pt x="69" y="113"/>
                    <a:pt x="67" y="110"/>
                    <a:pt x="65" y="106"/>
                  </a:cubicBezTo>
                  <a:cubicBezTo>
                    <a:pt x="62" y="99"/>
                    <a:pt x="58" y="92"/>
                    <a:pt x="55" y="85"/>
                  </a:cubicBezTo>
                  <a:cubicBezTo>
                    <a:pt x="53" y="82"/>
                    <a:pt x="51" y="78"/>
                    <a:pt x="49" y="75"/>
                  </a:cubicBezTo>
                  <a:cubicBezTo>
                    <a:pt x="47" y="72"/>
                    <a:pt x="46" y="69"/>
                    <a:pt x="44" y="65"/>
                  </a:cubicBezTo>
                  <a:cubicBezTo>
                    <a:pt x="40" y="59"/>
                    <a:pt x="37" y="53"/>
                    <a:pt x="33" y="47"/>
                  </a:cubicBezTo>
                  <a:cubicBezTo>
                    <a:pt x="30" y="41"/>
                    <a:pt x="27" y="36"/>
                    <a:pt x="24" y="31"/>
                  </a:cubicBezTo>
                  <a:cubicBezTo>
                    <a:pt x="21" y="26"/>
                    <a:pt x="18" y="21"/>
                    <a:pt x="15" y="17"/>
                  </a:cubicBezTo>
                  <a:cubicBezTo>
                    <a:pt x="12" y="13"/>
                    <a:pt x="10" y="10"/>
                    <a:pt x="8" y="7"/>
                  </a:cubicBezTo>
                  <a:cubicBezTo>
                    <a:pt x="6" y="5"/>
                    <a:pt x="4" y="3"/>
                    <a:pt x="2" y="2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1" y="0"/>
                    <a:pt x="3" y="1"/>
                  </a:cubicBezTo>
                  <a:cubicBezTo>
                    <a:pt x="4" y="2"/>
                    <a:pt x="6" y="4"/>
                    <a:pt x="9" y="6"/>
                  </a:cubicBezTo>
                  <a:cubicBezTo>
                    <a:pt x="11" y="9"/>
                    <a:pt x="14" y="12"/>
                    <a:pt x="17" y="15"/>
                  </a:cubicBezTo>
                  <a:cubicBezTo>
                    <a:pt x="20" y="19"/>
                    <a:pt x="24" y="23"/>
                    <a:pt x="27" y="28"/>
                  </a:cubicBezTo>
                  <a:cubicBezTo>
                    <a:pt x="30" y="33"/>
                    <a:pt x="34" y="38"/>
                    <a:pt x="38" y="44"/>
                  </a:cubicBezTo>
                  <a:cubicBezTo>
                    <a:pt x="41" y="50"/>
                    <a:pt x="45" y="56"/>
                    <a:pt x="49" y="62"/>
                  </a:cubicBezTo>
                  <a:cubicBezTo>
                    <a:pt x="53" y="68"/>
                    <a:pt x="57" y="75"/>
                    <a:pt x="61" y="82"/>
                  </a:cubicBezTo>
                  <a:cubicBezTo>
                    <a:pt x="62" y="85"/>
                    <a:pt x="64" y="88"/>
                    <a:pt x="66" y="92"/>
                  </a:cubicBezTo>
                  <a:cubicBezTo>
                    <a:pt x="68" y="95"/>
                    <a:pt x="70" y="99"/>
                    <a:pt x="71" y="103"/>
                  </a:cubicBezTo>
                  <a:cubicBezTo>
                    <a:pt x="73" y="106"/>
                    <a:pt x="75" y="110"/>
                    <a:pt x="76" y="113"/>
                  </a:cubicBezTo>
                  <a:cubicBezTo>
                    <a:pt x="78" y="117"/>
                    <a:pt x="80" y="121"/>
                    <a:pt x="81" y="124"/>
                  </a:cubicBezTo>
                  <a:cubicBezTo>
                    <a:pt x="84" y="131"/>
                    <a:pt x="87" y="139"/>
                    <a:pt x="89" y="146"/>
                  </a:cubicBezTo>
                  <a:cubicBezTo>
                    <a:pt x="92" y="153"/>
                    <a:pt x="94" y="160"/>
                    <a:pt x="95" y="167"/>
                  </a:cubicBezTo>
                  <a:cubicBezTo>
                    <a:pt x="97" y="172"/>
                    <a:pt x="98" y="177"/>
                    <a:pt x="99" y="181"/>
                  </a:cubicBezTo>
                  <a:cubicBezTo>
                    <a:pt x="98" y="184"/>
                    <a:pt x="97" y="187"/>
                    <a:pt x="96" y="190"/>
                  </a:cubicBezTo>
                  <a:close/>
                </a:path>
              </a:pathLst>
            </a:custGeom>
            <a:solidFill>
              <a:srgbClr val="7EB4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6" name="Freeform 330"/>
            <p:cNvSpPr/>
            <p:nvPr/>
          </p:nvSpPr>
          <p:spPr bwMode="auto">
            <a:xfrm>
              <a:off x="3287713" y="1160463"/>
              <a:ext cx="430213" cy="601663"/>
            </a:xfrm>
            <a:custGeom>
              <a:avLst/>
              <a:gdLst>
                <a:gd name="T0" fmla="*/ 151 w 153"/>
                <a:gd name="T1" fmla="*/ 214 h 214"/>
                <a:gd name="T2" fmla="*/ 144 w 153"/>
                <a:gd name="T3" fmla="*/ 197 h 214"/>
                <a:gd name="T4" fmla="*/ 134 w 153"/>
                <a:gd name="T5" fmla="*/ 176 h 214"/>
                <a:gd name="T6" fmla="*/ 123 w 153"/>
                <a:gd name="T7" fmla="*/ 154 h 214"/>
                <a:gd name="T8" fmla="*/ 111 w 153"/>
                <a:gd name="T9" fmla="*/ 130 h 214"/>
                <a:gd name="T10" fmla="*/ 97 w 153"/>
                <a:gd name="T11" fmla="*/ 107 h 214"/>
                <a:gd name="T12" fmla="*/ 83 w 153"/>
                <a:gd name="T13" fmla="*/ 83 h 214"/>
                <a:gd name="T14" fmla="*/ 68 w 153"/>
                <a:gd name="T15" fmla="*/ 62 h 214"/>
                <a:gd name="T16" fmla="*/ 51 w 153"/>
                <a:gd name="T17" fmla="*/ 44 h 214"/>
                <a:gd name="T18" fmla="*/ 35 w 153"/>
                <a:gd name="T19" fmla="*/ 29 h 214"/>
                <a:gd name="T20" fmla="*/ 9 w 153"/>
                <a:gd name="T21" fmla="*/ 8 h 214"/>
                <a:gd name="T22" fmla="*/ 0 w 153"/>
                <a:gd name="T23" fmla="*/ 0 h 214"/>
                <a:gd name="T24" fmla="*/ 10 w 153"/>
                <a:gd name="T25" fmla="*/ 7 h 214"/>
                <a:gd name="T26" fmla="*/ 22 w 153"/>
                <a:gd name="T27" fmla="*/ 15 h 214"/>
                <a:gd name="T28" fmla="*/ 37 w 153"/>
                <a:gd name="T29" fmla="*/ 26 h 214"/>
                <a:gd name="T30" fmla="*/ 55 w 153"/>
                <a:gd name="T31" fmla="*/ 40 h 214"/>
                <a:gd name="T32" fmla="*/ 72 w 153"/>
                <a:gd name="T33" fmla="*/ 58 h 214"/>
                <a:gd name="T34" fmla="*/ 88 w 153"/>
                <a:gd name="T35" fmla="*/ 79 h 214"/>
                <a:gd name="T36" fmla="*/ 103 w 153"/>
                <a:gd name="T37" fmla="*/ 103 h 214"/>
                <a:gd name="T38" fmla="*/ 117 w 153"/>
                <a:gd name="T39" fmla="*/ 127 h 214"/>
                <a:gd name="T40" fmla="*/ 129 w 153"/>
                <a:gd name="T41" fmla="*/ 151 h 214"/>
                <a:gd name="T42" fmla="*/ 139 w 153"/>
                <a:gd name="T43" fmla="*/ 174 h 214"/>
                <a:gd name="T44" fmla="*/ 147 w 153"/>
                <a:gd name="T45" fmla="*/ 195 h 214"/>
                <a:gd name="T46" fmla="*/ 153 w 153"/>
                <a:gd name="T47" fmla="*/ 211 h 214"/>
                <a:gd name="T48" fmla="*/ 153 w 153"/>
                <a:gd name="T49" fmla="*/ 211 h 214"/>
                <a:gd name="T50" fmla="*/ 151 w 153"/>
                <a:gd name="T51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53" h="214">
                  <a:moveTo>
                    <a:pt x="151" y="214"/>
                  </a:moveTo>
                  <a:cubicBezTo>
                    <a:pt x="149" y="209"/>
                    <a:pt x="146" y="203"/>
                    <a:pt x="144" y="197"/>
                  </a:cubicBezTo>
                  <a:cubicBezTo>
                    <a:pt x="141" y="190"/>
                    <a:pt x="138" y="183"/>
                    <a:pt x="134" y="176"/>
                  </a:cubicBezTo>
                  <a:cubicBezTo>
                    <a:pt x="131" y="169"/>
                    <a:pt x="127" y="162"/>
                    <a:pt x="123" y="154"/>
                  </a:cubicBezTo>
                  <a:cubicBezTo>
                    <a:pt x="120" y="146"/>
                    <a:pt x="115" y="138"/>
                    <a:pt x="111" y="130"/>
                  </a:cubicBezTo>
                  <a:cubicBezTo>
                    <a:pt x="107" y="122"/>
                    <a:pt x="102" y="114"/>
                    <a:pt x="97" y="107"/>
                  </a:cubicBezTo>
                  <a:cubicBezTo>
                    <a:pt x="93" y="99"/>
                    <a:pt x="88" y="91"/>
                    <a:pt x="83" y="83"/>
                  </a:cubicBezTo>
                  <a:cubicBezTo>
                    <a:pt x="78" y="76"/>
                    <a:pt x="73" y="69"/>
                    <a:pt x="68" y="62"/>
                  </a:cubicBezTo>
                  <a:cubicBezTo>
                    <a:pt x="62" y="55"/>
                    <a:pt x="57" y="49"/>
                    <a:pt x="51" y="44"/>
                  </a:cubicBezTo>
                  <a:cubicBezTo>
                    <a:pt x="46" y="39"/>
                    <a:pt x="40" y="34"/>
                    <a:pt x="35" y="29"/>
                  </a:cubicBezTo>
                  <a:cubicBezTo>
                    <a:pt x="24" y="21"/>
                    <a:pt x="15" y="13"/>
                    <a:pt x="9" y="8"/>
                  </a:cubicBezTo>
                  <a:cubicBezTo>
                    <a:pt x="4" y="3"/>
                    <a:pt x="0" y="0"/>
                    <a:pt x="0" y="0"/>
                  </a:cubicBezTo>
                  <a:cubicBezTo>
                    <a:pt x="0" y="0"/>
                    <a:pt x="4" y="3"/>
                    <a:pt x="10" y="7"/>
                  </a:cubicBezTo>
                  <a:cubicBezTo>
                    <a:pt x="14" y="9"/>
                    <a:pt x="18" y="12"/>
                    <a:pt x="22" y="15"/>
                  </a:cubicBezTo>
                  <a:cubicBezTo>
                    <a:pt x="27" y="18"/>
                    <a:pt x="32" y="22"/>
                    <a:pt x="37" y="26"/>
                  </a:cubicBezTo>
                  <a:cubicBezTo>
                    <a:pt x="43" y="30"/>
                    <a:pt x="49" y="35"/>
                    <a:pt x="55" y="40"/>
                  </a:cubicBezTo>
                  <a:cubicBezTo>
                    <a:pt x="61" y="45"/>
                    <a:pt x="67" y="51"/>
                    <a:pt x="72" y="58"/>
                  </a:cubicBezTo>
                  <a:cubicBezTo>
                    <a:pt x="78" y="64"/>
                    <a:pt x="83" y="72"/>
                    <a:pt x="88" y="79"/>
                  </a:cubicBezTo>
                  <a:cubicBezTo>
                    <a:pt x="94" y="87"/>
                    <a:pt x="99" y="95"/>
                    <a:pt x="103" y="103"/>
                  </a:cubicBezTo>
                  <a:cubicBezTo>
                    <a:pt x="108" y="111"/>
                    <a:pt x="113" y="119"/>
                    <a:pt x="117" y="127"/>
                  </a:cubicBezTo>
                  <a:cubicBezTo>
                    <a:pt x="121" y="135"/>
                    <a:pt x="125" y="143"/>
                    <a:pt x="129" y="151"/>
                  </a:cubicBezTo>
                  <a:cubicBezTo>
                    <a:pt x="133" y="159"/>
                    <a:pt x="136" y="166"/>
                    <a:pt x="139" y="174"/>
                  </a:cubicBezTo>
                  <a:cubicBezTo>
                    <a:pt x="142" y="181"/>
                    <a:pt x="145" y="188"/>
                    <a:pt x="147" y="195"/>
                  </a:cubicBezTo>
                  <a:cubicBezTo>
                    <a:pt x="149" y="201"/>
                    <a:pt x="151" y="206"/>
                    <a:pt x="153" y="211"/>
                  </a:cubicBezTo>
                  <a:cubicBezTo>
                    <a:pt x="153" y="211"/>
                    <a:pt x="153" y="211"/>
                    <a:pt x="153" y="211"/>
                  </a:cubicBezTo>
                  <a:cubicBezTo>
                    <a:pt x="152" y="212"/>
                    <a:pt x="152" y="213"/>
                    <a:pt x="151" y="214"/>
                  </a:cubicBezTo>
                  <a:close/>
                </a:path>
              </a:pathLst>
            </a:custGeom>
            <a:solidFill>
              <a:srgbClr val="7EB4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7" name="Freeform 331"/>
            <p:cNvSpPr/>
            <p:nvPr/>
          </p:nvSpPr>
          <p:spPr bwMode="auto">
            <a:xfrm>
              <a:off x="3135313" y="1303338"/>
              <a:ext cx="546100" cy="498475"/>
            </a:xfrm>
            <a:custGeom>
              <a:avLst/>
              <a:gdLst>
                <a:gd name="T0" fmla="*/ 193 w 194"/>
                <a:gd name="T1" fmla="*/ 177 h 177"/>
                <a:gd name="T2" fmla="*/ 190 w 194"/>
                <a:gd name="T3" fmla="*/ 173 h 177"/>
                <a:gd name="T4" fmla="*/ 186 w 194"/>
                <a:gd name="T5" fmla="*/ 167 h 177"/>
                <a:gd name="T6" fmla="*/ 181 w 194"/>
                <a:gd name="T7" fmla="*/ 160 h 177"/>
                <a:gd name="T8" fmla="*/ 175 w 194"/>
                <a:gd name="T9" fmla="*/ 153 h 177"/>
                <a:gd name="T10" fmla="*/ 169 w 194"/>
                <a:gd name="T11" fmla="*/ 144 h 177"/>
                <a:gd name="T12" fmla="*/ 162 w 194"/>
                <a:gd name="T13" fmla="*/ 136 h 177"/>
                <a:gd name="T14" fmla="*/ 155 w 194"/>
                <a:gd name="T15" fmla="*/ 127 h 177"/>
                <a:gd name="T16" fmla="*/ 147 w 194"/>
                <a:gd name="T17" fmla="*/ 118 h 177"/>
                <a:gd name="T18" fmla="*/ 130 w 194"/>
                <a:gd name="T19" fmla="*/ 100 h 177"/>
                <a:gd name="T20" fmla="*/ 112 w 194"/>
                <a:gd name="T21" fmla="*/ 82 h 177"/>
                <a:gd name="T22" fmla="*/ 93 w 194"/>
                <a:gd name="T23" fmla="*/ 64 h 177"/>
                <a:gd name="T24" fmla="*/ 74 w 194"/>
                <a:gd name="T25" fmla="*/ 49 h 177"/>
                <a:gd name="T26" fmla="*/ 64 w 194"/>
                <a:gd name="T27" fmla="*/ 41 h 177"/>
                <a:gd name="T28" fmla="*/ 55 w 194"/>
                <a:gd name="T29" fmla="*/ 35 h 177"/>
                <a:gd name="T30" fmla="*/ 46 w 194"/>
                <a:gd name="T31" fmla="*/ 28 h 177"/>
                <a:gd name="T32" fmla="*/ 37 w 194"/>
                <a:gd name="T33" fmla="*/ 23 h 177"/>
                <a:gd name="T34" fmla="*/ 30 w 194"/>
                <a:gd name="T35" fmla="*/ 18 h 177"/>
                <a:gd name="T36" fmla="*/ 22 w 194"/>
                <a:gd name="T37" fmla="*/ 13 h 177"/>
                <a:gd name="T38" fmla="*/ 16 w 194"/>
                <a:gd name="T39" fmla="*/ 9 h 177"/>
                <a:gd name="T40" fmla="*/ 11 w 194"/>
                <a:gd name="T41" fmla="*/ 6 h 177"/>
                <a:gd name="T42" fmla="*/ 0 w 194"/>
                <a:gd name="T43" fmla="*/ 0 h 177"/>
                <a:gd name="T44" fmla="*/ 11 w 194"/>
                <a:gd name="T45" fmla="*/ 5 h 177"/>
                <a:gd name="T46" fmla="*/ 17 w 194"/>
                <a:gd name="T47" fmla="*/ 7 h 177"/>
                <a:gd name="T48" fmla="*/ 24 w 194"/>
                <a:gd name="T49" fmla="*/ 11 h 177"/>
                <a:gd name="T50" fmla="*/ 32 w 194"/>
                <a:gd name="T51" fmla="*/ 15 h 177"/>
                <a:gd name="T52" fmla="*/ 40 w 194"/>
                <a:gd name="T53" fmla="*/ 19 h 177"/>
                <a:gd name="T54" fmla="*/ 49 w 194"/>
                <a:gd name="T55" fmla="*/ 24 h 177"/>
                <a:gd name="T56" fmla="*/ 58 w 194"/>
                <a:gd name="T57" fmla="*/ 30 h 177"/>
                <a:gd name="T58" fmla="*/ 68 w 194"/>
                <a:gd name="T59" fmla="*/ 37 h 177"/>
                <a:gd name="T60" fmla="*/ 77 w 194"/>
                <a:gd name="T61" fmla="*/ 44 h 177"/>
                <a:gd name="T62" fmla="*/ 97 w 194"/>
                <a:gd name="T63" fmla="*/ 59 h 177"/>
                <a:gd name="T64" fmla="*/ 117 w 194"/>
                <a:gd name="T65" fmla="*/ 76 h 177"/>
                <a:gd name="T66" fmla="*/ 135 w 194"/>
                <a:gd name="T67" fmla="*/ 95 h 177"/>
                <a:gd name="T68" fmla="*/ 152 w 194"/>
                <a:gd name="T69" fmla="*/ 114 h 177"/>
                <a:gd name="T70" fmla="*/ 160 w 194"/>
                <a:gd name="T71" fmla="*/ 123 h 177"/>
                <a:gd name="T72" fmla="*/ 167 w 194"/>
                <a:gd name="T73" fmla="*/ 133 h 177"/>
                <a:gd name="T74" fmla="*/ 173 w 194"/>
                <a:gd name="T75" fmla="*/ 142 h 177"/>
                <a:gd name="T76" fmla="*/ 179 w 194"/>
                <a:gd name="T77" fmla="*/ 150 h 177"/>
                <a:gd name="T78" fmla="*/ 184 w 194"/>
                <a:gd name="T79" fmla="*/ 158 h 177"/>
                <a:gd name="T80" fmla="*/ 188 w 194"/>
                <a:gd name="T81" fmla="*/ 165 h 177"/>
                <a:gd name="T82" fmla="*/ 192 w 194"/>
                <a:gd name="T83" fmla="*/ 172 h 177"/>
                <a:gd name="T84" fmla="*/ 194 w 194"/>
                <a:gd name="T85" fmla="*/ 176 h 177"/>
                <a:gd name="T86" fmla="*/ 193 w 194"/>
                <a:gd name="T87" fmla="*/ 177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94" h="177">
                  <a:moveTo>
                    <a:pt x="193" y="177"/>
                  </a:moveTo>
                  <a:cubicBezTo>
                    <a:pt x="192" y="176"/>
                    <a:pt x="191" y="175"/>
                    <a:pt x="190" y="173"/>
                  </a:cubicBezTo>
                  <a:cubicBezTo>
                    <a:pt x="189" y="171"/>
                    <a:pt x="187" y="169"/>
                    <a:pt x="186" y="167"/>
                  </a:cubicBezTo>
                  <a:cubicBezTo>
                    <a:pt x="184" y="165"/>
                    <a:pt x="183" y="163"/>
                    <a:pt x="181" y="160"/>
                  </a:cubicBezTo>
                  <a:cubicBezTo>
                    <a:pt x="179" y="158"/>
                    <a:pt x="177" y="155"/>
                    <a:pt x="175" y="153"/>
                  </a:cubicBezTo>
                  <a:cubicBezTo>
                    <a:pt x="173" y="150"/>
                    <a:pt x="171" y="147"/>
                    <a:pt x="169" y="144"/>
                  </a:cubicBezTo>
                  <a:cubicBezTo>
                    <a:pt x="167" y="142"/>
                    <a:pt x="165" y="139"/>
                    <a:pt x="162" y="136"/>
                  </a:cubicBezTo>
                  <a:cubicBezTo>
                    <a:pt x="160" y="133"/>
                    <a:pt x="158" y="130"/>
                    <a:pt x="155" y="127"/>
                  </a:cubicBezTo>
                  <a:cubicBezTo>
                    <a:pt x="153" y="124"/>
                    <a:pt x="150" y="121"/>
                    <a:pt x="147" y="118"/>
                  </a:cubicBezTo>
                  <a:cubicBezTo>
                    <a:pt x="142" y="112"/>
                    <a:pt x="136" y="106"/>
                    <a:pt x="130" y="100"/>
                  </a:cubicBezTo>
                  <a:cubicBezTo>
                    <a:pt x="125" y="93"/>
                    <a:pt x="118" y="88"/>
                    <a:pt x="112" y="82"/>
                  </a:cubicBezTo>
                  <a:cubicBezTo>
                    <a:pt x="106" y="76"/>
                    <a:pt x="99" y="70"/>
                    <a:pt x="93" y="64"/>
                  </a:cubicBezTo>
                  <a:cubicBezTo>
                    <a:pt x="86" y="59"/>
                    <a:pt x="80" y="54"/>
                    <a:pt x="74" y="49"/>
                  </a:cubicBezTo>
                  <a:cubicBezTo>
                    <a:pt x="70" y="46"/>
                    <a:pt x="67" y="44"/>
                    <a:pt x="64" y="41"/>
                  </a:cubicBezTo>
                  <a:cubicBezTo>
                    <a:pt x="61" y="39"/>
                    <a:pt x="58" y="37"/>
                    <a:pt x="55" y="35"/>
                  </a:cubicBezTo>
                  <a:cubicBezTo>
                    <a:pt x="52" y="33"/>
                    <a:pt x="49" y="30"/>
                    <a:pt x="46" y="28"/>
                  </a:cubicBezTo>
                  <a:cubicBezTo>
                    <a:pt x="43" y="26"/>
                    <a:pt x="40" y="25"/>
                    <a:pt x="37" y="23"/>
                  </a:cubicBezTo>
                  <a:cubicBezTo>
                    <a:pt x="35" y="21"/>
                    <a:pt x="32" y="19"/>
                    <a:pt x="30" y="18"/>
                  </a:cubicBezTo>
                  <a:cubicBezTo>
                    <a:pt x="27" y="16"/>
                    <a:pt x="25" y="15"/>
                    <a:pt x="22" y="13"/>
                  </a:cubicBezTo>
                  <a:cubicBezTo>
                    <a:pt x="20" y="12"/>
                    <a:pt x="18" y="10"/>
                    <a:pt x="16" y="9"/>
                  </a:cubicBezTo>
                  <a:cubicBezTo>
                    <a:pt x="14" y="8"/>
                    <a:pt x="12" y="7"/>
                    <a:pt x="11" y="6"/>
                  </a:cubicBezTo>
                  <a:cubicBezTo>
                    <a:pt x="5" y="2"/>
                    <a:pt x="1" y="0"/>
                    <a:pt x="0" y="0"/>
                  </a:cubicBezTo>
                  <a:cubicBezTo>
                    <a:pt x="1" y="0"/>
                    <a:pt x="5" y="2"/>
                    <a:pt x="11" y="5"/>
                  </a:cubicBezTo>
                  <a:cubicBezTo>
                    <a:pt x="13" y="6"/>
                    <a:pt x="15" y="6"/>
                    <a:pt x="17" y="7"/>
                  </a:cubicBezTo>
                  <a:cubicBezTo>
                    <a:pt x="19" y="9"/>
                    <a:pt x="22" y="10"/>
                    <a:pt x="24" y="11"/>
                  </a:cubicBezTo>
                  <a:cubicBezTo>
                    <a:pt x="26" y="12"/>
                    <a:pt x="29" y="13"/>
                    <a:pt x="32" y="15"/>
                  </a:cubicBezTo>
                  <a:cubicBezTo>
                    <a:pt x="34" y="16"/>
                    <a:pt x="37" y="18"/>
                    <a:pt x="40" y="19"/>
                  </a:cubicBezTo>
                  <a:cubicBezTo>
                    <a:pt x="43" y="21"/>
                    <a:pt x="46" y="23"/>
                    <a:pt x="49" y="24"/>
                  </a:cubicBezTo>
                  <a:cubicBezTo>
                    <a:pt x="52" y="26"/>
                    <a:pt x="55" y="28"/>
                    <a:pt x="58" y="30"/>
                  </a:cubicBezTo>
                  <a:cubicBezTo>
                    <a:pt x="61" y="32"/>
                    <a:pt x="64" y="34"/>
                    <a:pt x="68" y="37"/>
                  </a:cubicBezTo>
                  <a:cubicBezTo>
                    <a:pt x="71" y="39"/>
                    <a:pt x="74" y="41"/>
                    <a:pt x="77" y="44"/>
                  </a:cubicBezTo>
                  <a:cubicBezTo>
                    <a:pt x="84" y="49"/>
                    <a:pt x="91" y="53"/>
                    <a:pt x="97" y="59"/>
                  </a:cubicBezTo>
                  <a:cubicBezTo>
                    <a:pt x="104" y="64"/>
                    <a:pt x="111" y="70"/>
                    <a:pt x="117" y="76"/>
                  </a:cubicBezTo>
                  <a:cubicBezTo>
                    <a:pt x="123" y="82"/>
                    <a:pt x="130" y="88"/>
                    <a:pt x="135" y="95"/>
                  </a:cubicBezTo>
                  <a:cubicBezTo>
                    <a:pt x="141" y="101"/>
                    <a:pt x="147" y="108"/>
                    <a:pt x="152" y="114"/>
                  </a:cubicBezTo>
                  <a:cubicBezTo>
                    <a:pt x="155" y="117"/>
                    <a:pt x="157" y="120"/>
                    <a:pt x="160" y="123"/>
                  </a:cubicBezTo>
                  <a:cubicBezTo>
                    <a:pt x="162" y="126"/>
                    <a:pt x="164" y="129"/>
                    <a:pt x="167" y="133"/>
                  </a:cubicBezTo>
                  <a:cubicBezTo>
                    <a:pt x="169" y="136"/>
                    <a:pt x="171" y="139"/>
                    <a:pt x="173" y="142"/>
                  </a:cubicBezTo>
                  <a:cubicBezTo>
                    <a:pt x="175" y="144"/>
                    <a:pt x="177" y="147"/>
                    <a:pt x="179" y="150"/>
                  </a:cubicBezTo>
                  <a:cubicBezTo>
                    <a:pt x="180" y="153"/>
                    <a:pt x="182" y="155"/>
                    <a:pt x="184" y="158"/>
                  </a:cubicBezTo>
                  <a:cubicBezTo>
                    <a:pt x="185" y="161"/>
                    <a:pt x="187" y="163"/>
                    <a:pt x="188" y="165"/>
                  </a:cubicBezTo>
                  <a:cubicBezTo>
                    <a:pt x="189" y="168"/>
                    <a:pt x="191" y="170"/>
                    <a:pt x="192" y="172"/>
                  </a:cubicBezTo>
                  <a:cubicBezTo>
                    <a:pt x="193" y="173"/>
                    <a:pt x="193" y="175"/>
                    <a:pt x="194" y="176"/>
                  </a:cubicBezTo>
                  <a:cubicBezTo>
                    <a:pt x="194" y="177"/>
                    <a:pt x="193" y="177"/>
                    <a:pt x="193" y="177"/>
                  </a:cubicBezTo>
                  <a:close/>
                </a:path>
              </a:pathLst>
            </a:custGeom>
            <a:solidFill>
              <a:srgbClr val="7EB4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8" name="Freeform 332"/>
            <p:cNvSpPr/>
            <p:nvPr/>
          </p:nvSpPr>
          <p:spPr bwMode="auto">
            <a:xfrm>
              <a:off x="3048000" y="1579563"/>
              <a:ext cx="600075" cy="250825"/>
            </a:xfrm>
            <a:custGeom>
              <a:avLst/>
              <a:gdLst>
                <a:gd name="T0" fmla="*/ 213 w 213"/>
                <a:gd name="T1" fmla="*/ 88 h 89"/>
                <a:gd name="T2" fmla="*/ 211 w 213"/>
                <a:gd name="T3" fmla="*/ 89 h 89"/>
                <a:gd name="T4" fmla="*/ 208 w 213"/>
                <a:gd name="T5" fmla="*/ 86 h 89"/>
                <a:gd name="T6" fmla="*/ 196 w 213"/>
                <a:gd name="T7" fmla="*/ 76 h 89"/>
                <a:gd name="T8" fmla="*/ 180 w 213"/>
                <a:gd name="T9" fmla="*/ 66 h 89"/>
                <a:gd name="T10" fmla="*/ 161 w 213"/>
                <a:gd name="T11" fmla="*/ 56 h 89"/>
                <a:gd name="T12" fmla="*/ 151 w 213"/>
                <a:gd name="T13" fmla="*/ 51 h 89"/>
                <a:gd name="T14" fmla="*/ 141 w 213"/>
                <a:gd name="T15" fmla="*/ 45 h 89"/>
                <a:gd name="T16" fmla="*/ 131 w 213"/>
                <a:gd name="T17" fmla="*/ 40 h 89"/>
                <a:gd name="T18" fmla="*/ 120 w 213"/>
                <a:gd name="T19" fmla="*/ 35 h 89"/>
                <a:gd name="T20" fmla="*/ 110 w 213"/>
                <a:gd name="T21" fmla="*/ 30 h 89"/>
                <a:gd name="T22" fmla="*/ 99 w 213"/>
                <a:gd name="T23" fmla="*/ 25 h 89"/>
                <a:gd name="T24" fmla="*/ 78 w 213"/>
                <a:gd name="T25" fmla="*/ 17 h 89"/>
                <a:gd name="T26" fmla="*/ 58 w 213"/>
                <a:gd name="T27" fmla="*/ 11 h 89"/>
                <a:gd name="T28" fmla="*/ 48 w 213"/>
                <a:gd name="T29" fmla="*/ 8 h 89"/>
                <a:gd name="T30" fmla="*/ 39 w 213"/>
                <a:gd name="T31" fmla="*/ 6 h 89"/>
                <a:gd name="T32" fmla="*/ 31 w 213"/>
                <a:gd name="T33" fmla="*/ 4 h 89"/>
                <a:gd name="T34" fmla="*/ 23 w 213"/>
                <a:gd name="T35" fmla="*/ 3 h 89"/>
                <a:gd name="T36" fmla="*/ 10 w 213"/>
                <a:gd name="T37" fmla="*/ 1 h 89"/>
                <a:gd name="T38" fmla="*/ 0 w 213"/>
                <a:gd name="T39" fmla="*/ 0 h 89"/>
                <a:gd name="T40" fmla="*/ 11 w 213"/>
                <a:gd name="T41" fmla="*/ 0 h 89"/>
                <a:gd name="T42" fmla="*/ 24 w 213"/>
                <a:gd name="T43" fmla="*/ 0 h 89"/>
                <a:gd name="T44" fmla="*/ 31 w 213"/>
                <a:gd name="T45" fmla="*/ 1 h 89"/>
                <a:gd name="T46" fmla="*/ 40 w 213"/>
                <a:gd name="T47" fmla="*/ 2 h 89"/>
                <a:gd name="T48" fmla="*/ 49 w 213"/>
                <a:gd name="T49" fmla="*/ 4 h 89"/>
                <a:gd name="T50" fmla="*/ 59 w 213"/>
                <a:gd name="T51" fmla="*/ 6 h 89"/>
                <a:gd name="T52" fmla="*/ 80 w 213"/>
                <a:gd name="T53" fmla="*/ 11 h 89"/>
                <a:gd name="T54" fmla="*/ 91 w 213"/>
                <a:gd name="T55" fmla="*/ 15 h 89"/>
                <a:gd name="T56" fmla="*/ 102 w 213"/>
                <a:gd name="T57" fmla="*/ 19 h 89"/>
                <a:gd name="T58" fmla="*/ 113 w 213"/>
                <a:gd name="T59" fmla="*/ 24 h 89"/>
                <a:gd name="T60" fmla="*/ 124 w 213"/>
                <a:gd name="T61" fmla="*/ 29 h 89"/>
                <a:gd name="T62" fmla="*/ 134 w 213"/>
                <a:gd name="T63" fmla="*/ 34 h 89"/>
                <a:gd name="T64" fmla="*/ 145 w 213"/>
                <a:gd name="T65" fmla="*/ 39 h 89"/>
                <a:gd name="T66" fmla="*/ 155 w 213"/>
                <a:gd name="T67" fmla="*/ 45 h 89"/>
                <a:gd name="T68" fmla="*/ 165 w 213"/>
                <a:gd name="T69" fmla="*/ 50 h 89"/>
                <a:gd name="T70" fmla="*/ 183 w 213"/>
                <a:gd name="T71" fmla="*/ 62 h 89"/>
                <a:gd name="T72" fmla="*/ 198 w 213"/>
                <a:gd name="T73" fmla="*/ 73 h 89"/>
                <a:gd name="T74" fmla="*/ 210 w 213"/>
                <a:gd name="T75" fmla="*/ 84 h 89"/>
                <a:gd name="T76" fmla="*/ 213 w 213"/>
                <a:gd name="T77" fmla="*/ 88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13" h="89">
                  <a:moveTo>
                    <a:pt x="213" y="88"/>
                  </a:moveTo>
                  <a:cubicBezTo>
                    <a:pt x="212" y="88"/>
                    <a:pt x="211" y="89"/>
                    <a:pt x="211" y="89"/>
                  </a:cubicBezTo>
                  <a:cubicBezTo>
                    <a:pt x="210" y="88"/>
                    <a:pt x="209" y="87"/>
                    <a:pt x="208" y="86"/>
                  </a:cubicBezTo>
                  <a:cubicBezTo>
                    <a:pt x="205" y="83"/>
                    <a:pt x="200" y="79"/>
                    <a:pt x="196" y="76"/>
                  </a:cubicBezTo>
                  <a:cubicBezTo>
                    <a:pt x="191" y="73"/>
                    <a:pt x="185" y="70"/>
                    <a:pt x="180" y="66"/>
                  </a:cubicBezTo>
                  <a:cubicBezTo>
                    <a:pt x="174" y="63"/>
                    <a:pt x="168" y="59"/>
                    <a:pt x="161" y="56"/>
                  </a:cubicBezTo>
                  <a:cubicBezTo>
                    <a:pt x="158" y="54"/>
                    <a:pt x="155" y="52"/>
                    <a:pt x="151" y="51"/>
                  </a:cubicBezTo>
                  <a:cubicBezTo>
                    <a:pt x="148" y="49"/>
                    <a:pt x="145" y="47"/>
                    <a:pt x="141" y="45"/>
                  </a:cubicBezTo>
                  <a:cubicBezTo>
                    <a:pt x="138" y="43"/>
                    <a:pt x="134" y="42"/>
                    <a:pt x="131" y="40"/>
                  </a:cubicBezTo>
                  <a:cubicBezTo>
                    <a:pt x="127" y="38"/>
                    <a:pt x="124" y="37"/>
                    <a:pt x="120" y="35"/>
                  </a:cubicBezTo>
                  <a:cubicBezTo>
                    <a:pt x="117" y="33"/>
                    <a:pt x="113" y="32"/>
                    <a:pt x="110" y="30"/>
                  </a:cubicBezTo>
                  <a:cubicBezTo>
                    <a:pt x="106" y="28"/>
                    <a:pt x="103" y="27"/>
                    <a:pt x="99" y="25"/>
                  </a:cubicBezTo>
                  <a:cubicBezTo>
                    <a:pt x="92" y="23"/>
                    <a:pt x="85" y="20"/>
                    <a:pt x="78" y="17"/>
                  </a:cubicBezTo>
                  <a:cubicBezTo>
                    <a:pt x="71" y="15"/>
                    <a:pt x="64" y="13"/>
                    <a:pt x="58" y="11"/>
                  </a:cubicBezTo>
                  <a:cubicBezTo>
                    <a:pt x="54" y="10"/>
                    <a:pt x="51" y="9"/>
                    <a:pt x="48" y="8"/>
                  </a:cubicBezTo>
                  <a:cubicBezTo>
                    <a:pt x="45" y="7"/>
                    <a:pt x="42" y="7"/>
                    <a:pt x="39" y="6"/>
                  </a:cubicBezTo>
                  <a:cubicBezTo>
                    <a:pt x="36" y="5"/>
                    <a:pt x="33" y="5"/>
                    <a:pt x="31" y="4"/>
                  </a:cubicBezTo>
                  <a:cubicBezTo>
                    <a:pt x="28" y="4"/>
                    <a:pt x="25" y="3"/>
                    <a:pt x="23" y="3"/>
                  </a:cubicBezTo>
                  <a:cubicBezTo>
                    <a:pt x="18" y="2"/>
                    <a:pt x="14" y="2"/>
                    <a:pt x="10" y="1"/>
                  </a:cubicBezTo>
                  <a:cubicBezTo>
                    <a:pt x="4" y="0"/>
                    <a:pt x="0" y="0"/>
                    <a:pt x="0" y="0"/>
                  </a:cubicBezTo>
                  <a:cubicBezTo>
                    <a:pt x="0" y="0"/>
                    <a:pt x="4" y="0"/>
                    <a:pt x="11" y="0"/>
                  </a:cubicBezTo>
                  <a:cubicBezTo>
                    <a:pt x="14" y="0"/>
                    <a:pt x="19" y="0"/>
                    <a:pt x="24" y="0"/>
                  </a:cubicBezTo>
                  <a:cubicBezTo>
                    <a:pt x="26" y="1"/>
                    <a:pt x="29" y="1"/>
                    <a:pt x="31" y="1"/>
                  </a:cubicBezTo>
                  <a:cubicBezTo>
                    <a:pt x="34" y="1"/>
                    <a:pt x="37" y="2"/>
                    <a:pt x="40" y="2"/>
                  </a:cubicBezTo>
                  <a:cubicBezTo>
                    <a:pt x="43" y="3"/>
                    <a:pt x="46" y="3"/>
                    <a:pt x="49" y="4"/>
                  </a:cubicBezTo>
                  <a:cubicBezTo>
                    <a:pt x="53" y="4"/>
                    <a:pt x="56" y="5"/>
                    <a:pt x="59" y="6"/>
                  </a:cubicBezTo>
                  <a:cubicBezTo>
                    <a:pt x="66" y="7"/>
                    <a:pt x="73" y="9"/>
                    <a:pt x="80" y="11"/>
                  </a:cubicBezTo>
                  <a:cubicBezTo>
                    <a:pt x="84" y="13"/>
                    <a:pt x="87" y="14"/>
                    <a:pt x="91" y="15"/>
                  </a:cubicBezTo>
                  <a:cubicBezTo>
                    <a:pt x="95" y="16"/>
                    <a:pt x="98" y="18"/>
                    <a:pt x="102" y="19"/>
                  </a:cubicBezTo>
                  <a:cubicBezTo>
                    <a:pt x="106" y="21"/>
                    <a:pt x="109" y="22"/>
                    <a:pt x="113" y="24"/>
                  </a:cubicBezTo>
                  <a:cubicBezTo>
                    <a:pt x="117" y="25"/>
                    <a:pt x="120" y="27"/>
                    <a:pt x="124" y="29"/>
                  </a:cubicBezTo>
                  <a:cubicBezTo>
                    <a:pt x="127" y="30"/>
                    <a:pt x="131" y="32"/>
                    <a:pt x="134" y="34"/>
                  </a:cubicBezTo>
                  <a:cubicBezTo>
                    <a:pt x="138" y="36"/>
                    <a:pt x="141" y="37"/>
                    <a:pt x="145" y="39"/>
                  </a:cubicBezTo>
                  <a:cubicBezTo>
                    <a:pt x="148" y="41"/>
                    <a:pt x="152" y="43"/>
                    <a:pt x="155" y="45"/>
                  </a:cubicBezTo>
                  <a:cubicBezTo>
                    <a:pt x="158" y="47"/>
                    <a:pt x="161" y="49"/>
                    <a:pt x="165" y="50"/>
                  </a:cubicBezTo>
                  <a:cubicBezTo>
                    <a:pt x="171" y="54"/>
                    <a:pt x="177" y="58"/>
                    <a:pt x="183" y="62"/>
                  </a:cubicBezTo>
                  <a:cubicBezTo>
                    <a:pt x="188" y="65"/>
                    <a:pt x="194" y="69"/>
                    <a:pt x="198" y="73"/>
                  </a:cubicBezTo>
                  <a:cubicBezTo>
                    <a:pt x="203" y="77"/>
                    <a:pt x="207" y="80"/>
                    <a:pt x="210" y="84"/>
                  </a:cubicBezTo>
                  <a:cubicBezTo>
                    <a:pt x="211" y="85"/>
                    <a:pt x="212" y="87"/>
                    <a:pt x="213" y="88"/>
                  </a:cubicBezTo>
                  <a:close/>
                </a:path>
              </a:pathLst>
            </a:custGeom>
            <a:solidFill>
              <a:srgbClr val="7EB4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9" name="Freeform 333"/>
            <p:cNvSpPr/>
            <p:nvPr/>
          </p:nvSpPr>
          <p:spPr bwMode="auto">
            <a:xfrm>
              <a:off x="3087688" y="1736725"/>
              <a:ext cx="539750" cy="101600"/>
            </a:xfrm>
            <a:custGeom>
              <a:avLst/>
              <a:gdLst>
                <a:gd name="T0" fmla="*/ 192 w 192"/>
                <a:gd name="T1" fmla="*/ 35 h 36"/>
                <a:gd name="T2" fmla="*/ 189 w 192"/>
                <a:gd name="T3" fmla="*/ 36 h 36"/>
                <a:gd name="T4" fmla="*/ 185 w 192"/>
                <a:gd name="T5" fmla="*/ 35 h 36"/>
                <a:gd name="T6" fmla="*/ 179 w 192"/>
                <a:gd name="T7" fmla="*/ 33 h 36"/>
                <a:gd name="T8" fmla="*/ 173 w 192"/>
                <a:gd name="T9" fmla="*/ 31 h 36"/>
                <a:gd name="T10" fmla="*/ 158 w 192"/>
                <a:gd name="T11" fmla="*/ 26 h 36"/>
                <a:gd name="T12" fmla="*/ 150 w 192"/>
                <a:gd name="T13" fmla="*/ 23 h 36"/>
                <a:gd name="T14" fmla="*/ 141 w 192"/>
                <a:gd name="T15" fmla="*/ 21 h 36"/>
                <a:gd name="T16" fmla="*/ 123 w 192"/>
                <a:gd name="T17" fmla="*/ 16 h 36"/>
                <a:gd name="T18" fmla="*/ 104 w 192"/>
                <a:gd name="T19" fmla="*/ 12 h 36"/>
                <a:gd name="T20" fmla="*/ 85 w 192"/>
                <a:gd name="T21" fmla="*/ 9 h 36"/>
                <a:gd name="T22" fmla="*/ 67 w 192"/>
                <a:gd name="T23" fmla="*/ 7 h 36"/>
                <a:gd name="T24" fmla="*/ 58 w 192"/>
                <a:gd name="T25" fmla="*/ 6 h 36"/>
                <a:gd name="T26" fmla="*/ 49 w 192"/>
                <a:gd name="T27" fmla="*/ 5 h 36"/>
                <a:gd name="T28" fmla="*/ 33 w 192"/>
                <a:gd name="T29" fmla="*/ 5 h 36"/>
                <a:gd name="T30" fmla="*/ 26 w 192"/>
                <a:gd name="T31" fmla="*/ 4 h 36"/>
                <a:gd name="T32" fmla="*/ 20 w 192"/>
                <a:gd name="T33" fmla="*/ 4 h 36"/>
                <a:gd name="T34" fmla="*/ 9 w 192"/>
                <a:gd name="T35" fmla="*/ 4 h 36"/>
                <a:gd name="T36" fmla="*/ 0 w 192"/>
                <a:gd name="T37" fmla="*/ 4 h 36"/>
                <a:gd name="T38" fmla="*/ 9 w 192"/>
                <a:gd name="T39" fmla="*/ 3 h 36"/>
                <a:gd name="T40" fmla="*/ 20 w 192"/>
                <a:gd name="T41" fmla="*/ 2 h 36"/>
                <a:gd name="T42" fmla="*/ 26 w 192"/>
                <a:gd name="T43" fmla="*/ 1 h 36"/>
                <a:gd name="T44" fmla="*/ 34 w 192"/>
                <a:gd name="T45" fmla="*/ 1 h 36"/>
                <a:gd name="T46" fmla="*/ 41 w 192"/>
                <a:gd name="T47" fmla="*/ 0 h 36"/>
                <a:gd name="T48" fmla="*/ 50 w 192"/>
                <a:gd name="T49" fmla="*/ 0 h 36"/>
                <a:gd name="T50" fmla="*/ 68 w 192"/>
                <a:gd name="T51" fmla="*/ 1 h 36"/>
                <a:gd name="T52" fmla="*/ 87 w 192"/>
                <a:gd name="T53" fmla="*/ 3 h 36"/>
                <a:gd name="T54" fmla="*/ 106 w 192"/>
                <a:gd name="T55" fmla="*/ 5 h 36"/>
                <a:gd name="T56" fmla="*/ 125 w 192"/>
                <a:gd name="T57" fmla="*/ 10 h 36"/>
                <a:gd name="T58" fmla="*/ 144 w 192"/>
                <a:gd name="T59" fmla="*/ 15 h 36"/>
                <a:gd name="T60" fmla="*/ 152 w 192"/>
                <a:gd name="T61" fmla="*/ 18 h 36"/>
                <a:gd name="T62" fmla="*/ 160 w 192"/>
                <a:gd name="T63" fmla="*/ 21 h 36"/>
                <a:gd name="T64" fmla="*/ 168 w 192"/>
                <a:gd name="T65" fmla="*/ 24 h 36"/>
                <a:gd name="T66" fmla="*/ 175 w 192"/>
                <a:gd name="T67" fmla="*/ 27 h 36"/>
                <a:gd name="T68" fmla="*/ 181 w 192"/>
                <a:gd name="T69" fmla="*/ 30 h 36"/>
                <a:gd name="T70" fmla="*/ 186 w 192"/>
                <a:gd name="T71" fmla="*/ 33 h 36"/>
                <a:gd name="T72" fmla="*/ 192 w 192"/>
                <a:gd name="T73" fmla="*/ 3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92" h="36">
                  <a:moveTo>
                    <a:pt x="192" y="35"/>
                  </a:moveTo>
                  <a:cubicBezTo>
                    <a:pt x="191" y="36"/>
                    <a:pt x="190" y="36"/>
                    <a:pt x="189" y="36"/>
                  </a:cubicBezTo>
                  <a:cubicBezTo>
                    <a:pt x="187" y="36"/>
                    <a:pt x="186" y="35"/>
                    <a:pt x="185" y="35"/>
                  </a:cubicBezTo>
                  <a:cubicBezTo>
                    <a:pt x="183" y="34"/>
                    <a:pt x="181" y="34"/>
                    <a:pt x="179" y="33"/>
                  </a:cubicBezTo>
                  <a:cubicBezTo>
                    <a:pt x="177" y="32"/>
                    <a:pt x="175" y="31"/>
                    <a:pt x="173" y="31"/>
                  </a:cubicBezTo>
                  <a:cubicBezTo>
                    <a:pt x="168" y="29"/>
                    <a:pt x="163" y="27"/>
                    <a:pt x="158" y="26"/>
                  </a:cubicBezTo>
                  <a:cubicBezTo>
                    <a:pt x="155" y="25"/>
                    <a:pt x="153" y="24"/>
                    <a:pt x="150" y="23"/>
                  </a:cubicBezTo>
                  <a:cubicBezTo>
                    <a:pt x="147" y="22"/>
                    <a:pt x="144" y="22"/>
                    <a:pt x="141" y="21"/>
                  </a:cubicBezTo>
                  <a:cubicBezTo>
                    <a:pt x="136" y="19"/>
                    <a:pt x="129" y="18"/>
                    <a:pt x="123" y="16"/>
                  </a:cubicBezTo>
                  <a:cubicBezTo>
                    <a:pt x="117" y="15"/>
                    <a:pt x="111" y="14"/>
                    <a:pt x="104" y="12"/>
                  </a:cubicBezTo>
                  <a:cubicBezTo>
                    <a:pt x="98" y="11"/>
                    <a:pt x="92" y="10"/>
                    <a:pt x="85" y="9"/>
                  </a:cubicBezTo>
                  <a:cubicBezTo>
                    <a:pt x="79" y="8"/>
                    <a:pt x="73" y="8"/>
                    <a:pt x="67" y="7"/>
                  </a:cubicBezTo>
                  <a:cubicBezTo>
                    <a:pt x="64" y="7"/>
                    <a:pt x="61" y="6"/>
                    <a:pt x="58" y="6"/>
                  </a:cubicBezTo>
                  <a:cubicBezTo>
                    <a:pt x="55" y="6"/>
                    <a:pt x="52" y="6"/>
                    <a:pt x="49" y="5"/>
                  </a:cubicBezTo>
                  <a:cubicBezTo>
                    <a:pt x="43" y="5"/>
                    <a:pt x="38" y="5"/>
                    <a:pt x="33" y="5"/>
                  </a:cubicBezTo>
                  <a:cubicBezTo>
                    <a:pt x="31" y="5"/>
                    <a:pt x="28" y="4"/>
                    <a:pt x="26" y="4"/>
                  </a:cubicBezTo>
                  <a:cubicBezTo>
                    <a:pt x="24" y="4"/>
                    <a:pt x="22" y="4"/>
                    <a:pt x="20" y="4"/>
                  </a:cubicBezTo>
                  <a:cubicBezTo>
                    <a:pt x="16" y="4"/>
                    <a:pt x="12" y="4"/>
                    <a:pt x="9" y="4"/>
                  </a:cubicBezTo>
                  <a:cubicBezTo>
                    <a:pt x="4" y="4"/>
                    <a:pt x="1" y="4"/>
                    <a:pt x="0" y="4"/>
                  </a:cubicBezTo>
                  <a:cubicBezTo>
                    <a:pt x="0" y="4"/>
                    <a:pt x="4" y="4"/>
                    <a:pt x="9" y="3"/>
                  </a:cubicBezTo>
                  <a:cubicBezTo>
                    <a:pt x="12" y="2"/>
                    <a:pt x="16" y="2"/>
                    <a:pt x="20" y="2"/>
                  </a:cubicBezTo>
                  <a:cubicBezTo>
                    <a:pt x="22" y="1"/>
                    <a:pt x="24" y="1"/>
                    <a:pt x="26" y="1"/>
                  </a:cubicBezTo>
                  <a:cubicBezTo>
                    <a:pt x="29" y="1"/>
                    <a:pt x="31" y="1"/>
                    <a:pt x="34" y="1"/>
                  </a:cubicBezTo>
                  <a:cubicBezTo>
                    <a:pt x="36" y="1"/>
                    <a:pt x="39" y="0"/>
                    <a:pt x="41" y="0"/>
                  </a:cubicBezTo>
                  <a:cubicBezTo>
                    <a:pt x="44" y="0"/>
                    <a:pt x="47" y="0"/>
                    <a:pt x="50" y="0"/>
                  </a:cubicBezTo>
                  <a:cubicBezTo>
                    <a:pt x="55" y="0"/>
                    <a:pt x="62" y="1"/>
                    <a:pt x="68" y="1"/>
                  </a:cubicBezTo>
                  <a:cubicBezTo>
                    <a:pt x="74" y="1"/>
                    <a:pt x="80" y="2"/>
                    <a:pt x="87" y="3"/>
                  </a:cubicBezTo>
                  <a:cubicBezTo>
                    <a:pt x="93" y="3"/>
                    <a:pt x="100" y="4"/>
                    <a:pt x="106" y="5"/>
                  </a:cubicBezTo>
                  <a:cubicBezTo>
                    <a:pt x="113" y="7"/>
                    <a:pt x="119" y="8"/>
                    <a:pt x="125" y="10"/>
                  </a:cubicBezTo>
                  <a:cubicBezTo>
                    <a:pt x="132" y="11"/>
                    <a:pt x="138" y="13"/>
                    <a:pt x="144" y="15"/>
                  </a:cubicBezTo>
                  <a:cubicBezTo>
                    <a:pt x="146" y="16"/>
                    <a:pt x="149" y="17"/>
                    <a:pt x="152" y="18"/>
                  </a:cubicBezTo>
                  <a:cubicBezTo>
                    <a:pt x="155" y="19"/>
                    <a:pt x="158" y="20"/>
                    <a:pt x="160" y="21"/>
                  </a:cubicBezTo>
                  <a:cubicBezTo>
                    <a:pt x="163" y="22"/>
                    <a:pt x="165" y="23"/>
                    <a:pt x="168" y="24"/>
                  </a:cubicBezTo>
                  <a:cubicBezTo>
                    <a:pt x="170" y="25"/>
                    <a:pt x="172" y="26"/>
                    <a:pt x="175" y="27"/>
                  </a:cubicBezTo>
                  <a:cubicBezTo>
                    <a:pt x="177" y="28"/>
                    <a:pt x="179" y="29"/>
                    <a:pt x="181" y="30"/>
                  </a:cubicBezTo>
                  <a:cubicBezTo>
                    <a:pt x="183" y="31"/>
                    <a:pt x="185" y="32"/>
                    <a:pt x="186" y="33"/>
                  </a:cubicBezTo>
                  <a:cubicBezTo>
                    <a:pt x="188" y="33"/>
                    <a:pt x="190" y="34"/>
                    <a:pt x="192" y="35"/>
                  </a:cubicBezTo>
                  <a:close/>
                </a:path>
              </a:pathLst>
            </a:custGeom>
            <a:solidFill>
              <a:srgbClr val="7EB4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0" name="Freeform 334"/>
            <p:cNvSpPr/>
            <p:nvPr/>
          </p:nvSpPr>
          <p:spPr bwMode="auto">
            <a:xfrm>
              <a:off x="3368675" y="1143000"/>
              <a:ext cx="65088" cy="58738"/>
            </a:xfrm>
            <a:custGeom>
              <a:avLst/>
              <a:gdLst>
                <a:gd name="T0" fmla="*/ 8 w 23"/>
                <a:gd name="T1" fmla="*/ 17 h 21"/>
                <a:gd name="T2" fmla="*/ 19 w 23"/>
                <a:gd name="T3" fmla="*/ 8 h 21"/>
                <a:gd name="T4" fmla="*/ 16 w 23"/>
                <a:gd name="T5" fmla="*/ 2 h 21"/>
                <a:gd name="T6" fmla="*/ 3 w 23"/>
                <a:gd name="T7" fmla="*/ 13 h 21"/>
                <a:gd name="T8" fmla="*/ 8 w 23"/>
                <a:gd name="T9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21">
                  <a:moveTo>
                    <a:pt x="8" y="17"/>
                  </a:moveTo>
                  <a:cubicBezTo>
                    <a:pt x="11" y="14"/>
                    <a:pt x="15" y="11"/>
                    <a:pt x="19" y="8"/>
                  </a:cubicBezTo>
                  <a:cubicBezTo>
                    <a:pt x="23" y="5"/>
                    <a:pt x="20" y="0"/>
                    <a:pt x="16" y="2"/>
                  </a:cubicBezTo>
                  <a:cubicBezTo>
                    <a:pt x="11" y="5"/>
                    <a:pt x="7" y="9"/>
                    <a:pt x="3" y="13"/>
                  </a:cubicBezTo>
                  <a:cubicBezTo>
                    <a:pt x="0" y="16"/>
                    <a:pt x="5" y="21"/>
                    <a:pt x="8" y="17"/>
                  </a:cubicBezTo>
                  <a:close/>
                </a:path>
              </a:pathLst>
            </a:custGeom>
            <a:solidFill>
              <a:srgbClr val="4D4D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1" name="Freeform 335"/>
            <p:cNvSpPr/>
            <p:nvPr/>
          </p:nvSpPr>
          <p:spPr bwMode="auto">
            <a:xfrm>
              <a:off x="3478213" y="1185863"/>
              <a:ext cx="31750" cy="26988"/>
            </a:xfrm>
            <a:custGeom>
              <a:avLst/>
              <a:gdLst>
                <a:gd name="T0" fmla="*/ 10 w 11"/>
                <a:gd name="T1" fmla="*/ 2 h 10"/>
                <a:gd name="T2" fmla="*/ 5 w 11"/>
                <a:gd name="T3" fmla="*/ 1 h 10"/>
                <a:gd name="T4" fmla="*/ 2 w 11"/>
                <a:gd name="T5" fmla="*/ 3 h 10"/>
                <a:gd name="T6" fmla="*/ 0 w 11"/>
                <a:gd name="T7" fmla="*/ 8 h 10"/>
                <a:gd name="T8" fmla="*/ 5 w 11"/>
                <a:gd name="T9" fmla="*/ 9 h 10"/>
                <a:gd name="T10" fmla="*/ 8 w 11"/>
                <a:gd name="T11" fmla="*/ 6 h 10"/>
                <a:gd name="T12" fmla="*/ 10 w 11"/>
                <a:gd name="T13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10">
                  <a:moveTo>
                    <a:pt x="10" y="2"/>
                  </a:moveTo>
                  <a:cubicBezTo>
                    <a:pt x="9" y="0"/>
                    <a:pt x="7" y="0"/>
                    <a:pt x="5" y="1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0" y="4"/>
                    <a:pt x="0" y="6"/>
                    <a:pt x="0" y="8"/>
                  </a:cubicBezTo>
                  <a:cubicBezTo>
                    <a:pt x="1" y="9"/>
                    <a:pt x="3" y="10"/>
                    <a:pt x="5" y="9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10" y="5"/>
                    <a:pt x="11" y="3"/>
                    <a:pt x="10" y="2"/>
                  </a:cubicBezTo>
                  <a:close/>
                </a:path>
              </a:pathLst>
            </a:custGeom>
            <a:solidFill>
              <a:srgbClr val="4D4D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2" name="Freeform 336"/>
            <p:cNvSpPr/>
            <p:nvPr/>
          </p:nvSpPr>
          <p:spPr bwMode="auto">
            <a:xfrm>
              <a:off x="3330575" y="1263650"/>
              <a:ext cx="33338" cy="57150"/>
            </a:xfrm>
            <a:custGeom>
              <a:avLst/>
              <a:gdLst>
                <a:gd name="T0" fmla="*/ 7 w 12"/>
                <a:gd name="T1" fmla="*/ 17 h 20"/>
                <a:gd name="T2" fmla="*/ 10 w 12"/>
                <a:gd name="T3" fmla="*/ 7 h 20"/>
                <a:gd name="T4" fmla="*/ 4 w 12"/>
                <a:gd name="T5" fmla="*/ 4 h 20"/>
                <a:gd name="T6" fmla="*/ 0 w 12"/>
                <a:gd name="T7" fmla="*/ 17 h 20"/>
                <a:gd name="T8" fmla="*/ 4 w 12"/>
                <a:gd name="T9" fmla="*/ 20 h 20"/>
                <a:gd name="T10" fmla="*/ 7 w 12"/>
                <a:gd name="T11" fmla="*/ 17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20">
                  <a:moveTo>
                    <a:pt x="7" y="17"/>
                  </a:moveTo>
                  <a:cubicBezTo>
                    <a:pt x="8" y="13"/>
                    <a:pt x="9" y="10"/>
                    <a:pt x="10" y="7"/>
                  </a:cubicBezTo>
                  <a:cubicBezTo>
                    <a:pt x="12" y="3"/>
                    <a:pt x="7" y="0"/>
                    <a:pt x="4" y="4"/>
                  </a:cubicBezTo>
                  <a:cubicBezTo>
                    <a:pt x="2" y="8"/>
                    <a:pt x="1" y="12"/>
                    <a:pt x="0" y="17"/>
                  </a:cubicBezTo>
                  <a:cubicBezTo>
                    <a:pt x="0" y="19"/>
                    <a:pt x="2" y="20"/>
                    <a:pt x="4" y="20"/>
                  </a:cubicBezTo>
                  <a:cubicBezTo>
                    <a:pt x="6" y="20"/>
                    <a:pt x="7" y="18"/>
                    <a:pt x="7" y="17"/>
                  </a:cubicBezTo>
                  <a:close/>
                </a:path>
              </a:pathLst>
            </a:custGeom>
            <a:solidFill>
              <a:srgbClr val="4D4D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3" name="Freeform 337"/>
            <p:cNvSpPr/>
            <p:nvPr/>
          </p:nvSpPr>
          <p:spPr bwMode="auto">
            <a:xfrm>
              <a:off x="3524250" y="1500188"/>
              <a:ext cx="52388" cy="53975"/>
            </a:xfrm>
            <a:custGeom>
              <a:avLst/>
              <a:gdLst>
                <a:gd name="T0" fmla="*/ 17 w 19"/>
                <a:gd name="T1" fmla="*/ 6 h 19"/>
                <a:gd name="T2" fmla="*/ 16 w 19"/>
                <a:gd name="T3" fmla="*/ 5 h 19"/>
                <a:gd name="T4" fmla="*/ 5 w 19"/>
                <a:gd name="T5" fmla="*/ 3 h 19"/>
                <a:gd name="T6" fmla="*/ 2 w 19"/>
                <a:gd name="T7" fmla="*/ 14 h 19"/>
                <a:gd name="T8" fmla="*/ 2 w 19"/>
                <a:gd name="T9" fmla="*/ 15 h 19"/>
                <a:gd name="T10" fmla="*/ 13 w 19"/>
                <a:gd name="T11" fmla="*/ 17 h 19"/>
                <a:gd name="T12" fmla="*/ 17 w 19"/>
                <a:gd name="T13" fmla="*/ 6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" h="19">
                  <a:moveTo>
                    <a:pt x="17" y="6"/>
                  </a:moveTo>
                  <a:cubicBezTo>
                    <a:pt x="16" y="5"/>
                    <a:pt x="16" y="5"/>
                    <a:pt x="16" y="5"/>
                  </a:cubicBezTo>
                  <a:cubicBezTo>
                    <a:pt x="14" y="1"/>
                    <a:pt x="9" y="0"/>
                    <a:pt x="5" y="3"/>
                  </a:cubicBezTo>
                  <a:cubicBezTo>
                    <a:pt x="2" y="5"/>
                    <a:pt x="0" y="10"/>
                    <a:pt x="2" y="14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4" y="18"/>
                    <a:pt x="9" y="19"/>
                    <a:pt x="13" y="17"/>
                  </a:cubicBezTo>
                  <a:cubicBezTo>
                    <a:pt x="17" y="14"/>
                    <a:pt x="19" y="9"/>
                    <a:pt x="17" y="6"/>
                  </a:cubicBezTo>
                  <a:close/>
                </a:path>
              </a:pathLst>
            </a:custGeom>
            <a:solidFill>
              <a:srgbClr val="4D4D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4" name="Freeform 338"/>
            <p:cNvSpPr/>
            <p:nvPr/>
          </p:nvSpPr>
          <p:spPr bwMode="auto">
            <a:xfrm>
              <a:off x="3360738" y="1582738"/>
              <a:ext cx="30163" cy="33338"/>
            </a:xfrm>
            <a:custGeom>
              <a:avLst/>
              <a:gdLst>
                <a:gd name="T0" fmla="*/ 10 w 11"/>
                <a:gd name="T1" fmla="*/ 4 h 12"/>
                <a:gd name="T2" fmla="*/ 9 w 11"/>
                <a:gd name="T3" fmla="*/ 3 h 12"/>
                <a:gd name="T4" fmla="*/ 3 w 11"/>
                <a:gd name="T5" fmla="*/ 2 h 12"/>
                <a:gd name="T6" fmla="*/ 1 w 11"/>
                <a:gd name="T7" fmla="*/ 8 h 12"/>
                <a:gd name="T8" fmla="*/ 2 w 11"/>
                <a:gd name="T9" fmla="*/ 9 h 12"/>
                <a:gd name="T10" fmla="*/ 8 w 11"/>
                <a:gd name="T11" fmla="*/ 10 h 12"/>
                <a:gd name="T12" fmla="*/ 10 w 11"/>
                <a:gd name="T13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12">
                  <a:moveTo>
                    <a:pt x="10" y="4"/>
                  </a:moveTo>
                  <a:cubicBezTo>
                    <a:pt x="9" y="3"/>
                    <a:pt x="9" y="3"/>
                    <a:pt x="9" y="3"/>
                  </a:cubicBezTo>
                  <a:cubicBezTo>
                    <a:pt x="8" y="1"/>
                    <a:pt x="5" y="0"/>
                    <a:pt x="3" y="2"/>
                  </a:cubicBezTo>
                  <a:cubicBezTo>
                    <a:pt x="1" y="3"/>
                    <a:pt x="0" y="6"/>
                    <a:pt x="1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11"/>
                    <a:pt x="6" y="12"/>
                    <a:pt x="8" y="10"/>
                  </a:cubicBezTo>
                  <a:cubicBezTo>
                    <a:pt x="10" y="9"/>
                    <a:pt x="11" y="6"/>
                    <a:pt x="10" y="4"/>
                  </a:cubicBezTo>
                  <a:close/>
                </a:path>
              </a:pathLst>
            </a:custGeom>
            <a:solidFill>
              <a:srgbClr val="4D4D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5" name="Freeform 339"/>
            <p:cNvSpPr/>
            <p:nvPr/>
          </p:nvSpPr>
          <p:spPr bwMode="auto">
            <a:xfrm>
              <a:off x="3025775" y="1616075"/>
              <a:ext cx="58738" cy="61913"/>
            </a:xfrm>
            <a:custGeom>
              <a:avLst/>
              <a:gdLst>
                <a:gd name="T0" fmla="*/ 21 w 21"/>
                <a:gd name="T1" fmla="*/ 13 h 22"/>
                <a:gd name="T2" fmla="*/ 20 w 21"/>
                <a:gd name="T3" fmla="*/ 5 h 22"/>
                <a:gd name="T4" fmla="*/ 20 w 21"/>
                <a:gd name="T5" fmla="*/ 5 h 22"/>
                <a:gd name="T6" fmla="*/ 14 w 21"/>
                <a:gd name="T7" fmla="*/ 0 h 22"/>
                <a:gd name="T8" fmla="*/ 6 w 21"/>
                <a:gd name="T9" fmla="*/ 2 h 22"/>
                <a:gd name="T10" fmla="*/ 1 w 21"/>
                <a:gd name="T11" fmla="*/ 8 h 22"/>
                <a:gd name="T12" fmla="*/ 1 w 21"/>
                <a:gd name="T13" fmla="*/ 16 h 22"/>
                <a:gd name="T14" fmla="*/ 2 w 21"/>
                <a:gd name="T15" fmla="*/ 17 h 22"/>
                <a:gd name="T16" fmla="*/ 8 w 21"/>
                <a:gd name="T17" fmla="*/ 21 h 22"/>
                <a:gd name="T18" fmla="*/ 16 w 21"/>
                <a:gd name="T19" fmla="*/ 20 h 22"/>
                <a:gd name="T20" fmla="*/ 21 w 21"/>
                <a:gd name="T21" fmla="*/ 13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" h="22">
                  <a:moveTo>
                    <a:pt x="21" y="13"/>
                  </a:moveTo>
                  <a:cubicBezTo>
                    <a:pt x="21" y="10"/>
                    <a:pt x="21" y="8"/>
                    <a:pt x="20" y="5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18" y="2"/>
                    <a:pt x="16" y="1"/>
                    <a:pt x="14" y="0"/>
                  </a:cubicBezTo>
                  <a:cubicBezTo>
                    <a:pt x="11" y="0"/>
                    <a:pt x="8" y="0"/>
                    <a:pt x="6" y="2"/>
                  </a:cubicBezTo>
                  <a:cubicBezTo>
                    <a:pt x="3" y="3"/>
                    <a:pt x="1" y="6"/>
                    <a:pt x="1" y="8"/>
                  </a:cubicBezTo>
                  <a:cubicBezTo>
                    <a:pt x="0" y="11"/>
                    <a:pt x="0" y="14"/>
                    <a:pt x="1" y="16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3" y="19"/>
                    <a:pt x="5" y="21"/>
                    <a:pt x="8" y="21"/>
                  </a:cubicBezTo>
                  <a:cubicBezTo>
                    <a:pt x="10" y="22"/>
                    <a:pt x="13" y="21"/>
                    <a:pt x="16" y="20"/>
                  </a:cubicBezTo>
                  <a:cubicBezTo>
                    <a:pt x="18" y="18"/>
                    <a:pt x="20" y="16"/>
                    <a:pt x="21" y="13"/>
                  </a:cubicBezTo>
                  <a:close/>
                </a:path>
              </a:pathLst>
            </a:custGeom>
            <a:solidFill>
              <a:srgbClr val="4D4D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6" name="Freeform 340"/>
            <p:cNvSpPr/>
            <p:nvPr/>
          </p:nvSpPr>
          <p:spPr bwMode="auto">
            <a:xfrm>
              <a:off x="3065463" y="1404938"/>
              <a:ext cx="68263" cy="115888"/>
            </a:xfrm>
            <a:custGeom>
              <a:avLst/>
              <a:gdLst>
                <a:gd name="T0" fmla="*/ 19 w 24"/>
                <a:gd name="T1" fmla="*/ 31 h 41"/>
                <a:gd name="T2" fmla="*/ 22 w 24"/>
                <a:gd name="T3" fmla="*/ 12 h 41"/>
                <a:gd name="T4" fmla="*/ 16 w 24"/>
                <a:gd name="T5" fmla="*/ 1 h 41"/>
                <a:gd name="T6" fmla="*/ 4 w 24"/>
                <a:gd name="T7" fmla="*/ 8 h 41"/>
                <a:gd name="T8" fmla="*/ 1 w 24"/>
                <a:gd name="T9" fmla="*/ 32 h 41"/>
                <a:gd name="T10" fmla="*/ 9 w 24"/>
                <a:gd name="T11" fmla="*/ 40 h 41"/>
                <a:gd name="T12" fmla="*/ 19 w 24"/>
                <a:gd name="T13" fmla="*/ 3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" h="41">
                  <a:moveTo>
                    <a:pt x="19" y="31"/>
                  </a:moveTo>
                  <a:cubicBezTo>
                    <a:pt x="19" y="24"/>
                    <a:pt x="19" y="19"/>
                    <a:pt x="22" y="12"/>
                  </a:cubicBezTo>
                  <a:cubicBezTo>
                    <a:pt x="24" y="7"/>
                    <a:pt x="20" y="2"/>
                    <a:pt x="16" y="1"/>
                  </a:cubicBezTo>
                  <a:cubicBezTo>
                    <a:pt x="11" y="0"/>
                    <a:pt x="6" y="4"/>
                    <a:pt x="4" y="8"/>
                  </a:cubicBezTo>
                  <a:cubicBezTo>
                    <a:pt x="2" y="16"/>
                    <a:pt x="0" y="24"/>
                    <a:pt x="1" y="32"/>
                  </a:cubicBezTo>
                  <a:cubicBezTo>
                    <a:pt x="1" y="37"/>
                    <a:pt x="4" y="41"/>
                    <a:pt x="9" y="40"/>
                  </a:cubicBezTo>
                  <a:cubicBezTo>
                    <a:pt x="14" y="40"/>
                    <a:pt x="19" y="36"/>
                    <a:pt x="19" y="31"/>
                  </a:cubicBezTo>
                  <a:close/>
                </a:path>
              </a:pathLst>
            </a:custGeom>
            <a:solidFill>
              <a:srgbClr val="4D4D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7" name="Freeform 341"/>
            <p:cNvSpPr/>
            <p:nvPr/>
          </p:nvSpPr>
          <p:spPr bwMode="auto">
            <a:xfrm>
              <a:off x="3343275" y="996950"/>
              <a:ext cx="1214438" cy="993775"/>
            </a:xfrm>
            <a:custGeom>
              <a:avLst/>
              <a:gdLst>
                <a:gd name="T0" fmla="*/ 311 w 432"/>
                <a:gd name="T1" fmla="*/ 9 h 353"/>
                <a:gd name="T2" fmla="*/ 263 w 432"/>
                <a:gd name="T3" fmla="*/ 160 h 353"/>
                <a:gd name="T4" fmla="*/ 272 w 432"/>
                <a:gd name="T5" fmla="*/ 171 h 353"/>
                <a:gd name="T6" fmla="*/ 277 w 432"/>
                <a:gd name="T7" fmla="*/ 185 h 353"/>
                <a:gd name="T8" fmla="*/ 425 w 432"/>
                <a:gd name="T9" fmla="*/ 210 h 353"/>
                <a:gd name="T10" fmla="*/ 419 w 432"/>
                <a:gd name="T11" fmla="*/ 222 h 353"/>
                <a:gd name="T12" fmla="*/ 277 w 432"/>
                <a:gd name="T13" fmla="*/ 199 h 353"/>
                <a:gd name="T14" fmla="*/ 258 w 432"/>
                <a:gd name="T15" fmla="*/ 232 h 353"/>
                <a:gd name="T16" fmla="*/ 213 w 432"/>
                <a:gd name="T17" fmla="*/ 230 h 353"/>
                <a:gd name="T18" fmla="*/ 126 w 432"/>
                <a:gd name="T19" fmla="*/ 291 h 353"/>
                <a:gd name="T20" fmla="*/ 6 w 432"/>
                <a:gd name="T21" fmla="*/ 342 h 353"/>
                <a:gd name="T22" fmla="*/ 105 w 432"/>
                <a:gd name="T23" fmla="*/ 253 h 353"/>
                <a:gd name="T24" fmla="*/ 196 w 432"/>
                <a:gd name="T25" fmla="*/ 199 h 353"/>
                <a:gd name="T26" fmla="*/ 215 w 432"/>
                <a:gd name="T27" fmla="*/ 156 h 353"/>
                <a:gd name="T28" fmla="*/ 252 w 432"/>
                <a:gd name="T29" fmla="*/ 153 h 353"/>
                <a:gd name="T30" fmla="*/ 298 w 432"/>
                <a:gd name="T31" fmla="*/ 9 h 353"/>
                <a:gd name="T32" fmla="*/ 311 w 432"/>
                <a:gd name="T33" fmla="*/ 9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32" h="353">
                  <a:moveTo>
                    <a:pt x="311" y="9"/>
                  </a:moveTo>
                  <a:cubicBezTo>
                    <a:pt x="314" y="64"/>
                    <a:pt x="296" y="119"/>
                    <a:pt x="263" y="160"/>
                  </a:cubicBezTo>
                  <a:cubicBezTo>
                    <a:pt x="266" y="163"/>
                    <a:pt x="269" y="167"/>
                    <a:pt x="272" y="171"/>
                  </a:cubicBezTo>
                  <a:cubicBezTo>
                    <a:pt x="274" y="176"/>
                    <a:pt x="276" y="180"/>
                    <a:pt x="277" y="185"/>
                  </a:cubicBezTo>
                  <a:cubicBezTo>
                    <a:pt x="327" y="173"/>
                    <a:pt x="380" y="181"/>
                    <a:pt x="425" y="210"/>
                  </a:cubicBezTo>
                  <a:cubicBezTo>
                    <a:pt x="432" y="215"/>
                    <a:pt x="426" y="227"/>
                    <a:pt x="419" y="222"/>
                  </a:cubicBezTo>
                  <a:cubicBezTo>
                    <a:pt x="376" y="194"/>
                    <a:pt x="325" y="186"/>
                    <a:pt x="277" y="199"/>
                  </a:cubicBezTo>
                  <a:cubicBezTo>
                    <a:pt x="276" y="212"/>
                    <a:pt x="269" y="224"/>
                    <a:pt x="258" y="232"/>
                  </a:cubicBezTo>
                  <a:cubicBezTo>
                    <a:pt x="243" y="241"/>
                    <a:pt x="226" y="240"/>
                    <a:pt x="213" y="230"/>
                  </a:cubicBezTo>
                  <a:cubicBezTo>
                    <a:pt x="189" y="248"/>
                    <a:pt x="159" y="269"/>
                    <a:pt x="126" y="291"/>
                  </a:cubicBezTo>
                  <a:cubicBezTo>
                    <a:pt x="42" y="345"/>
                    <a:pt x="12" y="353"/>
                    <a:pt x="6" y="342"/>
                  </a:cubicBezTo>
                  <a:cubicBezTo>
                    <a:pt x="0" y="332"/>
                    <a:pt x="21" y="306"/>
                    <a:pt x="105" y="253"/>
                  </a:cubicBezTo>
                  <a:cubicBezTo>
                    <a:pt x="138" y="231"/>
                    <a:pt x="169" y="213"/>
                    <a:pt x="196" y="199"/>
                  </a:cubicBezTo>
                  <a:cubicBezTo>
                    <a:pt x="194" y="183"/>
                    <a:pt x="201" y="166"/>
                    <a:pt x="215" y="156"/>
                  </a:cubicBezTo>
                  <a:cubicBezTo>
                    <a:pt x="227" y="149"/>
                    <a:pt x="240" y="148"/>
                    <a:pt x="252" y="153"/>
                  </a:cubicBezTo>
                  <a:cubicBezTo>
                    <a:pt x="284" y="114"/>
                    <a:pt x="302" y="62"/>
                    <a:pt x="298" y="9"/>
                  </a:cubicBezTo>
                  <a:cubicBezTo>
                    <a:pt x="298" y="0"/>
                    <a:pt x="311" y="0"/>
                    <a:pt x="311" y="9"/>
                  </a:cubicBezTo>
                  <a:close/>
                </a:path>
              </a:pathLst>
            </a:custGeom>
            <a:solidFill>
              <a:srgbClr val="1510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500"/>
                            </p:stCondLst>
                            <p:childTnLst>
                              <p:par>
                                <p:cTn id="1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6" presetClass="entr" presetSubtype="37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6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10" grpId="0"/>
      <p:bldP spid="12" grpId="0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MH_Entry_1"/>
          <p:cNvSpPr/>
          <p:nvPr>
            <p:custDataLst>
              <p:tags r:id="rId1"/>
            </p:custDataLst>
          </p:nvPr>
        </p:nvSpPr>
        <p:spPr>
          <a:xfrm>
            <a:off x="4089400" y="256571"/>
            <a:ext cx="4016089" cy="498614"/>
          </a:xfrm>
          <a:prstGeom prst="roundRect">
            <a:avLst>
              <a:gd name="adj" fmla="val 9124"/>
            </a:avLst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r>
              <a:rPr lang="zh-CN" altLang="en-US" sz="2800" spc="2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此处输入您的标题</a:t>
            </a:r>
          </a:p>
        </p:txBody>
      </p:sp>
      <p:cxnSp>
        <p:nvCxnSpPr>
          <p:cNvPr id="5" name="直接连接符 4"/>
          <p:cNvCxnSpPr/>
          <p:nvPr/>
        </p:nvCxnSpPr>
        <p:spPr>
          <a:xfrm>
            <a:off x="460301" y="772316"/>
            <a:ext cx="11363399" cy="0"/>
          </a:xfrm>
          <a:prstGeom prst="line">
            <a:avLst/>
          </a:prstGeom>
          <a:ln>
            <a:solidFill>
              <a:srgbClr val="10618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矩形 5"/>
          <p:cNvSpPr/>
          <p:nvPr/>
        </p:nvSpPr>
        <p:spPr>
          <a:xfrm>
            <a:off x="4025900" y="806443"/>
            <a:ext cx="4154344" cy="2616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dist"/>
            <a:r>
              <a:rPr lang="en-US" altLang="zh-CN" sz="11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LOREM IPSUM DOLOR SIT AMET CONSECTETUER LOREM</a:t>
            </a:r>
            <a:endParaRPr lang="zh-CN" altLang="en-US" sz="1100">
              <a:solidFill>
                <a:schemeClr val="bg1"/>
              </a:solidFill>
            </a:endParaRPr>
          </a:p>
        </p:txBody>
      </p:sp>
      <p:cxnSp>
        <p:nvCxnSpPr>
          <p:cNvPr id="7" name="直接连接符 6"/>
          <p:cNvCxnSpPr/>
          <p:nvPr/>
        </p:nvCxnSpPr>
        <p:spPr>
          <a:xfrm>
            <a:off x="434901" y="6756206"/>
            <a:ext cx="11363399" cy="0"/>
          </a:xfrm>
          <a:prstGeom prst="line">
            <a:avLst/>
          </a:prstGeom>
          <a:ln>
            <a:solidFill>
              <a:srgbClr val="10618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reeform 269"/>
          <p:cNvSpPr/>
          <p:nvPr/>
        </p:nvSpPr>
        <p:spPr bwMode="auto">
          <a:xfrm>
            <a:off x="7746857" y="239440"/>
            <a:ext cx="420687" cy="461963"/>
          </a:xfrm>
          <a:custGeom>
            <a:avLst/>
            <a:gdLst>
              <a:gd name="T0" fmla="*/ 97 w 112"/>
              <a:gd name="T1" fmla="*/ 116 h 123"/>
              <a:gd name="T2" fmla="*/ 109 w 112"/>
              <a:gd name="T3" fmla="*/ 122 h 123"/>
              <a:gd name="T4" fmla="*/ 112 w 112"/>
              <a:gd name="T5" fmla="*/ 119 h 123"/>
              <a:gd name="T6" fmla="*/ 111 w 112"/>
              <a:gd name="T7" fmla="*/ 116 h 123"/>
              <a:gd name="T8" fmla="*/ 107 w 112"/>
              <a:gd name="T9" fmla="*/ 108 h 123"/>
              <a:gd name="T10" fmla="*/ 105 w 112"/>
              <a:gd name="T11" fmla="*/ 95 h 123"/>
              <a:gd name="T12" fmla="*/ 90 w 112"/>
              <a:gd name="T13" fmla="*/ 85 h 123"/>
              <a:gd name="T14" fmla="*/ 96 w 112"/>
              <a:gd name="T15" fmla="*/ 77 h 123"/>
              <a:gd name="T16" fmla="*/ 93 w 112"/>
              <a:gd name="T17" fmla="*/ 68 h 123"/>
              <a:gd name="T18" fmla="*/ 104 w 112"/>
              <a:gd name="T19" fmla="*/ 51 h 123"/>
              <a:gd name="T20" fmla="*/ 93 w 112"/>
              <a:gd name="T21" fmla="*/ 35 h 123"/>
              <a:gd name="T22" fmla="*/ 98 w 112"/>
              <a:gd name="T23" fmla="*/ 11 h 123"/>
              <a:gd name="T24" fmla="*/ 94 w 112"/>
              <a:gd name="T25" fmla="*/ 1 h 123"/>
              <a:gd name="T26" fmla="*/ 92 w 112"/>
              <a:gd name="T27" fmla="*/ 0 h 123"/>
              <a:gd name="T28" fmla="*/ 89 w 112"/>
              <a:gd name="T29" fmla="*/ 2 h 123"/>
              <a:gd name="T30" fmla="*/ 73 w 112"/>
              <a:gd name="T31" fmla="*/ 25 h 123"/>
              <a:gd name="T32" fmla="*/ 59 w 112"/>
              <a:gd name="T33" fmla="*/ 50 h 123"/>
              <a:gd name="T34" fmla="*/ 55 w 112"/>
              <a:gd name="T35" fmla="*/ 63 h 123"/>
              <a:gd name="T36" fmla="*/ 55 w 112"/>
              <a:gd name="T37" fmla="*/ 74 h 123"/>
              <a:gd name="T38" fmla="*/ 53 w 112"/>
              <a:gd name="T39" fmla="*/ 77 h 123"/>
              <a:gd name="T40" fmla="*/ 50 w 112"/>
              <a:gd name="T41" fmla="*/ 75 h 123"/>
              <a:gd name="T42" fmla="*/ 50 w 112"/>
              <a:gd name="T43" fmla="*/ 71 h 123"/>
              <a:gd name="T44" fmla="*/ 48 w 112"/>
              <a:gd name="T45" fmla="*/ 64 h 123"/>
              <a:gd name="T46" fmla="*/ 42 w 112"/>
              <a:gd name="T47" fmla="*/ 61 h 123"/>
              <a:gd name="T48" fmla="*/ 41 w 112"/>
              <a:gd name="T49" fmla="*/ 59 h 123"/>
              <a:gd name="T50" fmla="*/ 21 w 112"/>
              <a:gd name="T51" fmla="*/ 34 h 123"/>
              <a:gd name="T52" fmla="*/ 17 w 112"/>
              <a:gd name="T53" fmla="*/ 31 h 123"/>
              <a:gd name="T54" fmla="*/ 10 w 112"/>
              <a:gd name="T55" fmla="*/ 36 h 123"/>
              <a:gd name="T56" fmla="*/ 12 w 112"/>
              <a:gd name="T57" fmla="*/ 40 h 123"/>
              <a:gd name="T58" fmla="*/ 16 w 112"/>
              <a:gd name="T59" fmla="*/ 38 h 123"/>
              <a:gd name="T60" fmla="*/ 13 w 112"/>
              <a:gd name="T61" fmla="*/ 34 h 123"/>
              <a:gd name="T62" fmla="*/ 18 w 112"/>
              <a:gd name="T63" fmla="*/ 33 h 123"/>
              <a:gd name="T64" fmla="*/ 22 w 112"/>
              <a:gd name="T65" fmla="*/ 37 h 123"/>
              <a:gd name="T66" fmla="*/ 27 w 112"/>
              <a:gd name="T67" fmla="*/ 43 h 123"/>
              <a:gd name="T68" fmla="*/ 38 w 112"/>
              <a:gd name="T69" fmla="*/ 62 h 123"/>
              <a:gd name="T70" fmla="*/ 30 w 112"/>
              <a:gd name="T71" fmla="*/ 63 h 123"/>
              <a:gd name="T72" fmla="*/ 17 w 112"/>
              <a:gd name="T73" fmla="*/ 58 h 123"/>
              <a:gd name="T74" fmla="*/ 9 w 112"/>
              <a:gd name="T75" fmla="*/ 57 h 123"/>
              <a:gd name="T76" fmla="*/ 5 w 112"/>
              <a:gd name="T77" fmla="*/ 58 h 123"/>
              <a:gd name="T78" fmla="*/ 0 w 112"/>
              <a:gd name="T79" fmla="*/ 65 h 123"/>
              <a:gd name="T80" fmla="*/ 5 w 112"/>
              <a:gd name="T81" fmla="*/ 72 h 123"/>
              <a:gd name="T82" fmla="*/ 8 w 112"/>
              <a:gd name="T83" fmla="*/ 70 h 123"/>
              <a:gd name="T84" fmla="*/ 7 w 112"/>
              <a:gd name="T85" fmla="*/ 68 h 123"/>
              <a:gd name="T86" fmla="*/ 4 w 112"/>
              <a:gd name="T87" fmla="*/ 68 h 123"/>
              <a:gd name="T88" fmla="*/ 2 w 112"/>
              <a:gd name="T89" fmla="*/ 63 h 123"/>
              <a:gd name="T90" fmla="*/ 6 w 112"/>
              <a:gd name="T91" fmla="*/ 60 h 123"/>
              <a:gd name="T92" fmla="*/ 11 w 112"/>
              <a:gd name="T93" fmla="*/ 59 h 123"/>
              <a:gd name="T94" fmla="*/ 34 w 112"/>
              <a:gd name="T95" fmla="*/ 67 h 123"/>
              <a:gd name="T96" fmla="*/ 38 w 112"/>
              <a:gd name="T97" fmla="*/ 74 h 123"/>
              <a:gd name="T98" fmla="*/ 47 w 112"/>
              <a:gd name="T99" fmla="*/ 79 h 123"/>
              <a:gd name="T100" fmla="*/ 50 w 112"/>
              <a:gd name="T101" fmla="*/ 82 h 123"/>
              <a:gd name="T102" fmla="*/ 67 w 112"/>
              <a:gd name="T103" fmla="*/ 100 h 123"/>
              <a:gd name="T104" fmla="*/ 81 w 112"/>
              <a:gd name="T105" fmla="*/ 117 h 123"/>
              <a:gd name="T106" fmla="*/ 83 w 112"/>
              <a:gd name="T107" fmla="*/ 118 h 123"/>
              <a:gd name="T108" fmla="*/ 84 w 112"/>
              <a:gd name="T109" fmla="*/ 118 h 123"/>
              <a:gd name="T110" fmla="*/ 83 w 112"/>
              <a:gd name="T111" fmla="*/ 113 h 123"/>
              <a:gd name="T112" fmla="*/ 81 w 112"/>
              <a:gd name="T113" fmla="*/ 109 h 123"/>
              <a:gd name="T114" fmla="*/ 81 w 112"/>
              <a:gd name="T115" fmla="*/ 108 h 123"/>
              <a:gd name="T116" fmla="*/ 83 w 112"/>
              <a:gd name="T117" fmla="*/ 108 h 123"/>
              <a:gd name="T118" fmla="*/ 97 w 112"/>
              <a:gd name="T119" fmla="*/ 116 h 1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12" h="123">
                <a:moveTo>
                  <a:pt x="97" y="116"/>
                </a:moveTo>
                <a:cubicBezTo>
                  <a:pt x="101" y="118"/>
                  <a:pt x="104" y="123"/>
                  <a:pt x="109" y="122"/>
                </a:cubicBezTo>
                <a:cubicBezTo>
                  <a:pt x="110" y="122"/>
                  <a:pt x="112" y="121"/>
                  <a:pt x="112" y="119"/>
                </a:cubicBezTo>
                <a:cubicBezTo>
                  <a:pt x="112" y="118"/>
                  <a:pt x="112" y="117"/>
                  <a:pt x="111" y="116"/>
                </a:cubicBezTo>
                <a:cubicBezTo>
                  <a:pt x="109" y="113"/>
                  <a:pt x="108" y="111"/>
                  <a:pt x="107" y="108"/>
                </a:cubicBezTo>
                <a:cubicBezTo>
                  <a:pt x="107" y="103"/>
                  <a:pt x="107" y="99"/>
                  <a:pt x="105" y="95"/>
                </a:cubicBezTo>
                <a:cubicBezTo>
                  <a:pt x="102" y="89"/>
                  <a:pt x="96" y="87"/>
                  <a:pt x="90" y="85"/>
                </a:cubicBezTo>
                <a:cubicBezTo>
                  <a:pt x="90" y="82"/>
                  <a:pt x="94" y="80"/>
                  <a:pt x="96" y="77"/>
                </a:cubicBezTo>
                <a:cubicBezTo>
                  <a:pt x="97" y="74"/>
                  <a:pt x="96" y="70"/>
                  <a:pt x="93" y="68"/>
                </a:cubicBezTo>
                <a:cubicBezTo>
                  <a:pt x="100" y="65"/>
                  <a:pt x="104" y="58"/>
                  <a:pt x="104" y="51"/>
                </a:cubicBezTo>
                <a:cubicBezTo>
                  <a:pt x="104" y="45"/>
                  <a:pt x="99" y="38"/>
                  <a:pt x="93" y="35"/>
                </a:cubicBezTo>
                <a:cubicBezTo>
                  <a:pt x="97" y="28"/>
                  <a:pt x="99" y="19"/>
                  <a:pt x="98" y="11"/>
                </a:cubicBezTo>
                <a:cubicBezTo>
                  <a:pt x="98" y="7"/>
                  <a:pt x="97" y="3"/>
                  <a:pt x="94" y="1"/>
                </a:cubicBezTo>
                <a:cubicBezTo>
                  <a:pt x="93" y="1"/>
                  <a:pt x="93" y="0"/>
                  <a:pt x="92" y="0"/>
                </a:cubicBezTo>
                <a:cubicBezTo>
                  <a:pt x="91" y="0"/>
                  <a:pt x="90" y="1"/>
                  <a:pt x="89" y="2"/>
                </a:cubicBezTo>
                <a:cubicBezTo>
                  <a:pt x="83" y="10"/>
                  <a:pt x="78" y="17"/>
                  <a:pt x="73" y="25"/>
                </a:cubicBezTo>
                <a:cubicBezTo>
                  <a:pt x="67" y="33"/>
                  <a:pt x="62" y="41"/>
                  <a:pt x="59" y="50"/>
                </a:cubicBezTo>
                <a:cubicBezTo>
                  <a:pt x="57" y="54"/>
                  <a:pt x="56" y="59"/>
                  <a:pt x="55" y="63"/>
                </a:cubicBezTo>
                <a:cubicBezTo>
                  <a:pt x="55" y="67"/>
                  <a:pt x="56" y="71"/>
                  <a:pt x="55" y="74"/>
                </a:cubicBezTo>
                <a:cubicBezTo>
                  <a:pt x="55" y="75"/>
                  <a:pt x="54" y="76"/>
                  <a:pt x="53" y="77"/>
                </a:cubicBezTo>
                <a:cubicBezTo>
                  <a:pt x="52" y="77"/>
                  <a:pt x="51" y="76"/>
                  <a:pt x="50" y="75"/>
                </a:cubicBezTo>
                <a:cubicBezTo>
                  <a:pt x="50" y="73"/>
                  <a:pt x="50" y="72"/>
                  <a:pt x="50" y="71"/>
                </a:cubicBezTo>
                <a:cubicBezTo>
                  <a:pt x="50" y="69"/>
                  <a:pt x="50" y="66"/>
                  <a:pt x="48" y="64"/>
                </a:cubicBezTo>
                <a:cubicBezTo>
                  <a:pt x="46" y="61"/>
                  <a:pt x="45" y="63"/>
                  <a:pt x="42" y="61"/>
                </a:cubicBezTo>
                <a:cubicBezTo>
                  <a:pt x="42" y="61"/>
                  <a:pt x="41" y="60"/>
                  <a:pt x="41" y="59"/>
                </a:cubicBezTo>
                <a:cubicBezTo>
                  <a:pt x="35" y="51"/>
                  <a:pt x="28" y="42"/>
                  <a:pt x="21" y="34"/>
                </a:cubicBezTo>
                <a:cubicBezTo>
                  <a:pt x="20" y="32"/>
                  <a:pt x="19" y="31"/>
                  <a:pt x="17" y="31"/>
                </a:cubicBezTo>
                <a:cubicBezTo>
                  <a:pt x="13" y="29"/>
                  <a:pt x="10" y="32"/>
                  <a:pt x="10" y="36"/>
                </a:cubicBezTo>
                <a:cubicBezTo>
                  <a:pt x="11" y="38"/>
                  <a:pt x="11" y="39"/>
                  <a:pt x="12" y="40"/>
                </a:cubicBezTo>
                <a:cubicBezTo>
                  <a:pt x="14" y="41"/>
                  <a:pt x="16" y="40"/>
                  <a:pt x="16" y="38"/>
                </a:cubicBezTo>
                <a:cubicBezTo>
                  <a:pt x="14" y="39"/>
                  <a:pt x="12" y="36"/>
                  <a:pt x="13" y="34"/>
                </a:cubicBezTo>
                <a:cubicBezTo>
                  <a:pt x="14" y="33"/>
                  <a:pt x="16" y="32"/>
                  <a:pt x="18" y="33"/>
                </a:cubicBezTo>
                <a:cubicBezTo>
                  <a:pt x="19" y="34"/>
                  <a:pt x="20" y="35"/>
                  <a:pt x="22" y="37"/>
                </a:cubicBezTo>
                <a:cubicBezTo>
                  <a:pt x="23" y="39"/>
                  <a:pt x="25" y="41"/>
                  <a:pt x="27" y="43"/>
                </a:cubicBezTo>
                <a:cubicBezTo>
                  <a:pt x="32" y="48"/>
                  <a:pt x="37" y="54"/>
                  <a:pt x="38" y="62"/>
                </a:cubicBezTo>
                <a:cubicBezTo>
                  <a:pt x="40" y="68"/>
                  <a:pt x="34" y="65"/>
                  <a:pt x="30" y="63"/>
                </a:cubicBezTo>
                <a:cubicBezTo>
                  <a:pt x="26" y="61"/>
                  <a:pt x="21" y="59"/>
                  <a:pt x="17" y="58"/>
                </a:cubicBezTo>
                <a:cubicBezTo>
                  <a:pt x="14" y="57"/>
                  <a:pt x="11" y="57"/>
                  <a:pt x="9" y="57"/>
                </a:cubicBezTo>
                <a:cubicBezTo>
                  <a:pt x="7" y="57"/>
                  <a:pt x="6" y="58"/>
                  <a:pt x="5" y="58"/>
                </a:cubicBezTo>
                <a:cubicBezTo>
                  <a:pt x="2" y="59"/>
                  <a:pt x="0" y="62"/>
                  <a:pt x="0" y="65"/>
                </a:cubicBezTo>
                <a:cubicBezTo>
                  <a:pt x="0" y="68"/>
                  <a:pt x="2" y="71"/>
                  <a:pt x="5" y="72"/>
                </a:cubicBezTo>
                <a:cubicBezTo>
                  <a:pt x="6" y="72"/>
                  <a:pt x="8" y="71"/>
                  <a:pt x="8" y="70"/>
                </a:cubicBezTo>
                <a:cubicBezTo>
                  <a:pt x="8" y="69"/>
                  <a:pt x="7" y="68"/>
                  <a:pt x="7" y="68"/>
                </a:cubicBezTo>
                <a:cubicBezTo>
                  <a:pt x="6" y="68"/>
                  <a:pt x="5" y="68"/>
                  <a:pt x="4" y="68"/>
                </a:cubicBezTo>
                <a:cubicBezTo>
                  <a:pt x="2" y="67"/>
                  <a:pt x="1" y="65"/>
                  <a:pt x="2" y="63"/>
                </a:cubicBezTo>
                <a:cubicBezTo>
                  <a:pt x="2" y="61"/>
                  <a:pt x="4" y="60"/>
                  <a:pt x="6" y="60"/>
                </a:cubicBezTo>
                <a:cubicBezTo>
                  <a:pt x="8" y="59"/>
                  <a:pt x="9" y="59"/>
                  <a:pt x="11" y="59"/>
                </a:cubicBezTo>
                <a:cubicBezTo>
                  <a:pt x="19" y="60"/>
                  <a:pt x="27" y="63"/>
                  <a:pt x="34" y="67"/>
                </a:cubicBezTo>
                <a:cubicBezTo>
                  <a:pt x="37" y="68"/>
                  <a:pt x="36" y="71"/>
                  <a:pt x="38" y="74"/>
                </a:cubicBezTo>
                <a:cubicBezTo>
                  <a:pt x="39" y="77"/>
                  <a:pt x="43" y="77"/>
                  <a:pt x="47" y="79"/>
                </a:cubicBezTo>
                <a:cubicBezTo>
                  <a:pt x="48" y="79"/>
                  <a:pt x="49" y="81"/>
                  <a:pt x="50" y="82"/>
                </a:cubicBezTo>
                <a:cubicBezTo>
                  <a:pt x="55" y="88"/>
                  <a:pt x="61" y="94"/>
                  <a:pt x="67" y="100"/>
                </a:cubicBezTo>
                <a:cubicBezTo>
                  <a:pt x="72" y="106"/>
                  <a:pt x="76" y="112"/>
                  <a:pt x="81" y="117"/>
                </a:cubicBezTo>
                <a:cubicBezTo>
                  <a:pt x="82" y="118"/>
                  <a:pt x="83" y="119"/>
                  <a:pt x="83" y="118"/>
                </a:cubicBezTo>
                <a:cubicBezTo>
                  <a:pt x="84" y="118"/>
                  <a:pt x="84" y="118"/>
                  <a:pt x="84" y="118"/>
                </a:cubicBezTo>
                <a:cubicBezTo>
                  <a:pt x="84" y="116"/>
                  <a:pt x="84" y="114"/>
                  <a:pt x="83" y="113"/>
                </a:cubicBezTo>
                <a:cubicBezTo>
                  <a:pt x="83" y="112"/>
                  <a:pt x="82" y="110"/>
                  <a:pt x="81" y="109"/>
                </a:cubicBezTo>
                <a:cubicBezTo>
                  <a:pt x="81" y="108"/>
                  <a:pt x="81" y="108"/>
                  <a:pt x="81" y="108"/>
                </a:cubicBezTo>
                <a:cubicBezTo>
                  <a:pt x="82" y="107"/>
                  <a:pt x="83" y="108"/>
                  <a:pt x="83" y="108"/>
                </a:cubicBezTo>
                <a:cubicBezTo>
                  <a:pt x="88" y="111"/>
                  <a:pt x="93" y="112"/>
                  <a:pt x="97" y="116"/>
                </a:cubicBezTo>
                <a:close/>
              </a:path>
            </a:pathLst>
          </a:custGeom>
          <a:solidFill>
            <a:srgbClr val="10618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9" name="Freeform 269"/>
          <p:cNvSpPr/>
          <p:nvPr/>
        </p:nvSpPr>
        <p:spPr bwMode="auto">
          <a:xfrm flipH="1">
            <a:off x="4025900" y="239440"/>
            <a:ext cx="420687" cy="461963"/>
          </a:xfrm>
          <a:custGeom>
            <a:avLst/>
            <a:gdLst>
              <a:gd name="T0" fmla="*/ 97 w 112"/>
              <a:gd name="T1" fmla="*/ 116 h 123"/>
              <a:gd name="T2" fmla="*/ 109 w 112"/>
              <a:gd name="T3" fmla="*/ 122 h 123"/>
              <a:gd name="T4" fmla="*/ 112 w 112"/>
              <a:gd name="T5" fmla="*/ 119 h 123"/>
              <a:gd name="T6" fmla="*/ 111 w 112"/>
              <a:gd name="T7" fmla="*/ 116 h 123"/>
              <a:gd name="T8" fmla="*/ 107 w 112"/>
              <a:gd name="T9" fmla="*/ 108 h 123"/>
              <a:gd name="T10" fmla="*/ 105 w 112"/>
              <a:gd name="T11" fmla="*/ 95 h 123"/>
              <a:gd name="T12" fmla="*/ 90 w 112"/>
              <a:gd name="T13" fmla="*/ 85 h 123"/>
              <a:gd name="T14" fmla="*/ 96 w 112"/>
              <a:gd name="T15" fmla="*/ 77 h 123"/>
              <a:gd name="T16" fmla="*/ 93 w 112"/>
              <a:gd name="T17" fmla="*/ 68 h 123"/>
              <a:gd name="T18" fmla="*/ 104 w 112"/>
              <a:gd name="T19" fmla="*/ 51 h 123"/>
              <a:gd name="T20" fmla="*/ 93 w 112"/>
              <a:gd name="T21" fmla="*/ 35 h 123"/>
              <a:gd name="T22" fmla="*/ 98 w 112"/>
              <a:gd name="T23" fmla="*/ 11 h 123"/>
              <a:gd name="T24" fmla="*/ 94 w 112"/>
              <a:gd name="T25" fmla="*/ 1 h 123"/>
              <a:gd name="T26" fmla="*/ 92 w 112"/>
              <a:gd name="T27" fmla="*/ 0 h 123"/>
              <a:gd name="T28" fmla="*/ 89 w 112"/>
              <a:gd name="T29" fmla="*/ 2 h 123"/>
              <a:gd name="T30" fmla="*/ 73 w 112"/>
              <a:gd name="T31" fmla="*/ 25 h 123"/>
              <a:gd name="T32" fmla="*/ 59 w 112"/>
              <a:gd name="T33" fmla="*/ 50 h 123"/>
              <a:gd name="T34" fmla="*/ 55 w 112"/>
              <a:gd name="T35" fmla="*/ 63 h 123"/>
              <a:gd name="T36" fmla="*/ 55 w 112"/>
              <a:gd name="T37" fmla="*/ 74 h 123"/>
              <a:gd name="T38" fmla="*/ 53 w 112"/>
              <a:gd name="T39" fmla="*/ 77 h 123"/>
              <a:gd name="T40" fmla="*/ 50 w 112"/>
              <a:gd name="T41" fmla="*/ 75 h 123"/>
              <a:gd name="T42" fmla="*/ 50 w 112"/>
              <a:gd name="T43" fmla="*/ 71 h 123"/>
              <a:gd name="T44" fmla="*/ 48 w 112"/>
              <a:gd name="T45" fmla="*/ 64 h 123"/>
              <a:gd name="T46" fmla="*/ 42 w 112"/>
              <a:gd name="T47" fmla="*/ 61 h 123"/>
              <a:gd name="T48" fmla="*/ 41 w 112"/>
              <a:gd name="T49" fmla="*/ 59 h 123"/>
              <a:gd name="T50" fmla="*/ 21 w 112"/>
              <a:gd name="T51" fmla="*/ 34 h 123"/>
              <a:gd name="T52" fmla="*/ 17 w 112"/>
              <a:gd name="T53" fmla="*/ 31 h 123"/>
              <a:gd name="T54" fmla="*/ 10 w 112"/>
              <a:gd name="T55" fmla="*/ 36 h 123"/>
              <a:gd name="T56" fmla="*/ 12 w 112"/>
              <a:gd name="T57" fmla="*/ 40 h 123"/>
              <a:gd name="T58" fmla="*/ 16 w 112"/>
              <a:gd name="T59" fmla="*/ 38 h 123"/>
              <a:gd name="T60" fmla="*/ 13 w 112"/>
              <a:gd name="T61" fmla="*/ 34 h 123"/>
              <a:gd name="T62" fmla="*/ 18 w 112"/>
              <a:gd name="T63" fmla="*/ 33 h 123"/>
              <a:gd name="T64" fmla="*/ 22 w 112"/>
              <a:gd name="T65" fmla="*/ 37 h 123"/>
              <a:gd name="T66" fmla="*/ 27 w 112"/>
              <a:gd name="T67" fmla="*/ 43 h 123"/>
              <a:gd name="T68" fmla="*/ 38 w 112"/>
              <a:gd name="T69" fmla="*/ 62 h 123"/>
              <a:gd name="T70" fmla="*/ 30 w 112"/>
              <a:gd name="T71" fmla="*/ 63 h 123"/>
              <a:gd name="T72" fmla="*/ 17 w 112"/>
              <a:gd name="T73" fmla="*/ 58 h 123"/>
              <a:gd name="T74" fmla="*/ 9 w 112"/>
              <a:gd name="T75" fmla="*/ 57 h 123"/>
              <a:gd name="T76" fmla="*/ 5 w 112"/>
              <a:gd name="T77" fmla="*/ 58 h 123"/>
              <a:gd name="T78" fmla="*/ 0 w 112"/>
              <a:gd name="T79" fmla="*/ 65 h 123"/>
              <a:gd name="T80" fmla="*/ 5 w 112"/>
              <a:gd name="T81" fmla="*/ 72 h 123"/>
              <a:gd name="T82" fmla="*/ 8 w 112"/>
              <a:gd name="T83" fmla="*/ 70 h 123"/>
              <a:gd name="T84" fmla="*/ 7 w 112"/>
              <a:gd name="T85" fmla="*/ 68 h 123"/>
              <a:gd name="T86" fmla="*/ 4 w 112"/>
              <a:gd name="T87" fmla="*/ 68 h 123"/>
              <a:gd name="T88" fmla="*/ 2 w 112"/>
              <a:gd name="T89" fmla="*/ 63 h 123"/>
              <a:gd name="T90" fmla="*/ 6 w 112"/>
              <a:gd name="T91" fmla="*/ 60 h 123"/>
              <a:gd name="T92" fmla="*/ 11 w 112"/>
              <a:gd name="T93" fmla="*/ 59 h 123"/>
              <a:gd name="T94" fmla="*/ 34 w 112"/>
              <a:gd name="T95" fmla="*/ 67 h 123"/>
              <a:gd name="T96" fmla="*/ 38 w 112"/>
              <a:gd name="T97" fmla="*/ 74 h 123"/>
              <a:gd name="T98" fmla="*/ 47 w 112"/>
              <a:gd name="T99" fmla="*/ 79 h 123"/>
              <a:gd name="T100" fmla="*/ 50 w 112"/>
              <a:gd name="T101" fmla="*/ 82 h 123"/>
              <a:gd name="T102" fmla="*/ 67 w 112"/>
              <a:gd name="T103" fmla="*/ 100 h 123"/>
              <a:gd name="T104" fmla="*/ 81 w 112"/>
              <a:gd name="T105" fmla="*/ 117 h 123"/>
              <a:gd name="T106" fmla="*/ 83 w 112"/>
              <a:gd name="T107" fmla="*/ 118 h 123"/>
              <a:gd name="T108" fmla="*/ 84 w 112"/>
              <a:gd name="T109" fmla="*/ 118 h 123"/>
              <a:gd name="T110" fmla="*/ 83 w 112"/>
              <a:gd name="T111" fmla="*/ 113 h 123"/>
              <a:gd name="T112" fmla="*/ 81 w 112"/>
              <a:gd name="T113" fmla="*/ 109 h 123"/>
              <a:gd name="T114" fmla="*/ 81 w 112"/>
              <a:gd name="T115" fmla="*/ 108 h 123"/>
              <a:gd name="T116" fmla="*/ 83 w 112"/>
              <a:gd name="T117" fmla="*/ 108 h 123"/>
              <a:gd name="T118" fmla="*/ 97 w 112"/>
              <a:gd name="T119" fmla="*/ 116 h 1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12" h="123">
                <a:moveTo>
                  <a:pt x="97" y="116"/>
                </a:moveTo>
                <a:cubicBezTo>
                  <a:pt x="101" y="118"/>
                  <a:pt x="104" y="123"/>
                  <a:pt x="109" y="122"/>
                </a:cubicBezTo>
                <a:cubicBezTo>
                  <a:pt x="110" y="122"/>
                  <a:pt x="112" y="121"/>
                  <a:pt x="112" y="119"/>
                </a:cubicBezTo>
                <a:cubicBezTo>
                  <a:pt x="112" y="118"/>
                  <a:pt x="112" y="117"/>
                  <a:pt x="111" y="116"/>
                </a:cubicBezTo>
                <a:cubicBezTo>
                  <a:pt x="109" y="113"/>
                  <a:pt x="108" y="111"/>
                  <a:pt x="107" y="108"/>
                </a:cubicBezTo>
                <a:cubicBezTo>
                  <a:pt x="107" y="103"/>
                  <a:pt x="107" y="99"/>
                  <a:pt x="105" y="95"/>
                </a:cubicBezTo>
                <a:cubicBezTo>
                  <a:pt x="102" y="89"/>
                  <a:pt x="96" y="87"/>
                  <a:pt x="90" y="85"/>
                </a:cubicBezTo>
                <a:cubicBezTo>
                  <a:pt x="90" y="82"/>
                  <a:pt x="94" y="80"/>
                  <a:pt x="96" y="77"/>
                </a:cubicBezTo>
                <a:cubicBezTo>
                  <a:pt x="97" y="74"/>
                  <a:pt x="96" y="70"/>
                  <a:pt x="93" y="68"/>
                </a:cubicBezTo>
                <a:cubicBezTo>
                  <a:pt x="100" y="65"/>
                  <a:pt x="104" y="58"/>
                  <a:pt x="104" y="51"/>
                </a:cubicBezTo>
                <a:cubicBezTo>
                  <a:pt x="104" y="45"/>
                  <a:pt x="99" y="38"/>
                  <a:pt x="93" y="35"/>
                </a:cubicBezTo>
                <a:cubicBezTo>
                  <a:pt x="97" y="28"/>
                  <a:pt x="99" y="19"/>
                  <a:pt x="98" y="11"/>
                </a:cubicBezTo>
                <a:cubicBezTo>
                  <a:pt x="98" y="7"/>
                  <a:pt x="97" y="3"/>
                  <a:pt x="94" y="1"/>
                </a:cubicBezTo>
                <a:cubicBezTo>
                  <a:pt x="93" y="1"/>
                  <a:pt x="93" y="0"/>
                  <a:pt x="92" y="0"/>
                </a:cubicBezTo>
                <a:cubicBezTo>
                  <a:pt x="91" y="0"/>
                  <a:pt x="90" y="1"/>
                  <a:pt x="89" y="2"/>
                </a:cubicBezTo>
                <a:cubicBezTo>
                  <a:pt x="83" y="10"/>
                  <a:pt x="78" y="17"/>
                  <a:pt x="73" y="25"/>
                </a:cubicBezTo>
                <a:cubicBezTo>
                  <a:pt x="67" y="33"/>
                  <a:pt x="62" y="41"/>
                  <a:pt x="59" y="50"/>
                </a:cubicBezTo>
                <a:cubicBezTo>
                  <a:pt x="57" y="54"/>
                  <a:pt x="56" y="59"/>
                  <a:pt x="55" y="63"/>
                </a:cubicBezTo>
                <a:cubicBezTo>
                  <a:pt x="55" y="67"/>
                  <a:pt x="56" y="71"/>
                  <a:pt x="55" y="74"/>
                </a:cubicBezTo>
                <a:cubicBezTo>
                  <a:pt x="55" y="75"/>
                  <a:pt x="54" y="76"/>
                  <a:pt x="53" y="77"/>
                </a:cubicBezTo>
                <a:cubicBezTo>
                  <a:pt x="52" y="77"/>
                  <a:pt x="51" y="76"/>
                  <a:pt x="50" y="75"/>
                </a:cubicBezTo>
                <a:cubicBezTo>
                  <a:pt x="50" y="73"/>
                  <a:pt x="50" y="72"/>
                  <a:pt x="50" y="71"/>
                </a:cubicBezTo>
                <a:cubicBezTo>
                  <a:pt x="50" y="69"/>
                  <a:pt x="50" y="66"/>
                  <a:pt x="48" y="64"/>
                </a:cubicBezTo>
                <a:cubicBezTo>
                  <a:pt x="46" y="61"/>
                  <a:pt x="45" y="63"/>
                  <a:pt x="42" y="61"/>
                </a:cubicBezTo>
                <a:cubicBezTo>
                  <a:pt x="42" y="61"/>
                  <a:pt x="41" y="60"/>
                  <a:pt x="41" y="59"/>
                </a:cubicBezTo>
                <a:cubicBezTo>
                  <a:pt x="35" y="51"/>
                  <a:pt x="28" y="42"/>
                  <a:pt x="21" y="34"/>
                </a:cubicBezTo>
                <a:cubicBezTo>
                  <a:pt x="20" y="32"/>
                  <a:pt x="19" y="31"/>
                  <a:pt x="17" y="31"/>
                </a:cubicBezTo>
                <a:cubicBezTo>
                  <a:pt x="13" y="29"/>
                  <a:pt x="10" y="32"/>
                  <a:pt x="10" y="36"/>
                </a:cubicBezTo>
                <a:cubicBezTo>
                  <a:pt x="11" y="38"/>
                  <a:pt x="11" y="39"/>
                  <a:pt x="12" y="40"/>
                </a:cubicBezTo>
                <a:cubicBezTo>
                  <a:pt x="14" y="41"/>
                  <a:pt x="16" y="40"/>
                  <a:pt x="16" y="38"/>
                </a:cubicBezTo>
                <a:cubicBezTo>
                  <a:pt x="14" y="39"/>
                  <a:pt x="12" y="36"/>
                  <a:pt x="13" y="34"/>
                </a:cubicBezTo>
                <a:cubicBezTo>
                  <a:pt x="14" y="33"/>
                  <a:pt x="16" y="32"/>
                  <a:pt x="18" y="33"/>
                </a:cubicBezTo>
                <a:cubicBezTo>
                  <a:pt x="19" y="34"/>
                  <a:pt x="20" y="35"/>
                  <a:pt x="22" y="37"/>
                </a:cubicBezTo>
                <a:cubicBezTo>
                  <a:pt x="23" y="39"/>
                  <a:pt x="25" y="41"/>
                  <a:pt x="27" y="43"/>
                </a:cubicBezTo>
                <a:cubicBezTo>
                  <a:pt x="32" y="48"/>
                  <a:pt x="37" y="54"/>
                  <a:pt x="38" y="62"/>
                </a:cubicBezTo>
                <a:cubicBezTo>
                  <a:pt x="40" y="68"/>
                  <a:pt x="34" y="65"/>
                  <a:pt x="30" y="63"/>
                </a:cubicBezTo>
                <a:cubicBezTo>
                  <a:pt x="26" y="61"/>
                  <a:pt x="21" y="59"/>
                  <a:pt x="17" y="58"/>
                </a:cubicBezTo>
                <a:cubicBezTo>
                  <a:pt x="14" y="57"/>
                  <a:pt x="11" y="57"/>
                  <a:pt x="9" y="57"/>
                </a:cubicBezTo>
                <a:cubicBezTo>
                  <a:pt x="7" y="57"/>
                  <a:pt x="6" y="58"/>
                  <a:pt x="5" y="58"/>
                </a:cubicBezTo>
                <a:cubicBezTo>
                  <a:pt x="2" y="59"/>
                  <a:pt x="0" y="62"/>
                  <a:pt x="0" y="65"/>
                </a:cubicBezTo>
                <a:cubicBezTo>
                  <a:pt x="0" y="68"/>
                  <a:pt x="2" y="71"/>
                  <a:pt x="5" y="72"/>
                </a:cubicBezTo>
                <a:cubicBezTo>
                  <a:pt x="6" y="72"/>
                  <a:pt x="8" y="71"/>
                  <a:pt x="8" y="70"/>
                </a:cubicBezTo>
                <a:cubicBezTo>
                  <a:pt x="8" y="69"/>
                  <a:pt x="7" y="68"/>
                  <a:pt x="7" y="68"/>
                </a:cubicBezTo>
                <a:cubicBezTo>
                  <a:pt x="6" y="68"/>
                  <a:pt x="5" y="68"/>
                  <a:pt x="4" y="68"/>
                </a:cubicBezTo>
                <a:cubicBezTo>
                  <a:pt x="2" y="67"/>
                  <a:pt x="1" y="65"/>
                  <a:pt x="2" y="63"/>
                </a:cubicBezTo>
                <a:cubicBezTo>
                  <a:pt x="2" y="61"/>
                  <a:pt x="4" y="60"/>
                  <a:pt x="6" y="60"/>
                </a:cubicBezTo>
                <a:cubicBezTo>
                  <a:pt x="8" y="59"/>
                  <a:pt x="9" y="59"/>
                  <a:pt x="11" y="59"/>
                </a:cubicBezTo>
                <a:cubicBezTo>
                  <a:pt x="19" y="60"/>
                  <a:pt x="27" y="63"/>
                  <a:pt x="34" y="67"/>
                </a:cubicBezTo>
                <a:cubicBezTo>
                  <a:pt x="37" y="68"/>
                  <a:pt x="36" y="71"/>
                  <a:pt x="38" y="74"/>
                </a:cubicBezTo>
                <a:cubicBezTo>
                  <a:pt x="39" y="77"/>
                  <a:pt x="43" y="77"/>
                  <a:pt x="47" y="79"/>
                </a:cubicBezTo>
                <a:cubicBezTo>
                  <a:pt x="48" y="79"/>
                  <a:pt x="49" y="81"/>
                  <a:pt x="50" y="82"/>
                </a:cubicBezTo>
                <a:cubicBezTo>
                  <a:pt x="55" y="88"/>
                  <a:pt x="61" y="94"/>
                  <a:pt x="67" y="100"/>
                </a:cubicBezTo>
                <a:cubicBezTo>
                  <a:pt x="72" y="106"/>
                  <a:pt x="76" y="112"/>
                  <a:pt x="81" y="117"/>
                </a:cubicBezTo>
                <a:cubicBezTo>
                  <a:pt x="82" y="118"/>
                  <a:pt x="83" y="119"/>
                  <a:pt x="83" y="118"/>
                </a:cubicBezTo>
                <a:cubicBezTo>
                  <a:pt x="84" y="118"/>
                  <a:pt x="84" y="118"/>
                  <a:pt x="84" y="118"/>
                </a:cubicBezTo>
                <a:cubicBezTo>
                  <a:pt x="84" y="116"/>
                  <a:pt x="84" y="114"/>
                  <a:pt x="83" y="113"/>
                </a:cubicBezTo>
                <a:cubicBezTo>
                  <a:pt x="83" y="112"/>
                  <a:pt x="82" y="110"/>
                  <a:pt x="81" y="109"/>
                </a:cubicBezTo>
                <a:cubicBezTo>
                  <a:pt x="81" y="108"/>
                  <a:pt x="81" y="108"/>
                  <a:pt x="81" y="108"/>
                </a:cubicBezTo>
                <a:cubicBezTo>
                  <a:pt x="82" y="107"/>
                  <a:pt x="83" y="108"/>
                  <a:pt x="83" y="108"/>
                </a:cubicBezTo>
                <a:cubicBezTo>
                  <a:pt x="88" y="111"/>
                  <a:pt x="93" y="112"/>
                  <a:pt x="97" y="116"/>
                </a:cubicBezTo>
                <a:close/>
              </a:path>
            </a:pathLst>
          </a:custGeom>
          <a:solidFill>
            <a:srgbClr val="10618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3" name="矩形 30"/>
          <p:cNvSpPr>
            <a:spLocks noChangeArrowheads="1"/>
          </p:cNvSpPr>
          <p:nvPr/>
        </p:nvSpPr>
        <p:spPr bwMode="auto">
          <a:xfrm>
            <a:off x="1238250" y="4208992"/>
            <a:ext cx="2030413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defTabSz="914400"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zh-CN" altLang="en-US" sz="2400" b="1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点击添加标题</a:t>
            </a:r>
          </a:p>
        </p:txBody>
      </p:sp>
      <p:sp>
        <p:nvSpPr>
          <p:cNvPr id="14" name="矩形 31"/>
          <p:cNvSpPr>
            <a:spLocks noChangeArrowheads="1"/>
          </p:cNvSpPr>
          <p:nvPr/>
        </p:nvSpPr>
        <p:spPr bwMode="auto">
          <a:xfrm>
            <a:off x="5080000" y="4208992"/>
            <a:ext cx="20320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defTabSz="914400"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zh-CN" altLang="en-US" sz="2400" b="1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点击添加标题</a:t>
            </a:r>
          </a:p>
        </p:txBody>
      </p:sp>
      <p:sp>
        <p:nvSpPr>
          <p:cNvPr id="15" name="矩形 32"/>
          <p:cNvSpPr>
            <a:spLocks noChangeArrowheads="1"/>
          </p:cNvSpPr>
          <p:nvPr/>
        </p:nvSpPr>
        <p:spPr bwMode="auto">
          <a:xfrm>
            <a:off x="8764588" y="4207404"/>
            <a:ext cx="2030412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defTabSz="914400"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zh-CN" altLang="en-US" sz="2400" b="1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点击添加标题</a:t>
            </a:r>
          </a:p>
        </p:txBody>
      </p:sp>
      <p:sp>
        <p:nvSpPr>
          <p:cNvPr id="16" name="椭圆 15"/>
          <p:cNvSpPr/>
          <p:nvPr/>
        </p:nvSpPr>
        <p:spPr>
          <a:xfrm>
            <a:off x="1208088" y="1702329"/>
            <a:ext cx="2090737" cy="2090738"/>
          </a:xfrm>
          <a:prstGeom prst="ellipse">
            <a:avLst/>
          </a:prstGeom>
          <a:noFill/>
          <a:ln w="38100">
            <a:solidFill>
              <a:schemeClr val="accent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eaLnBrk="1" fontAlgn="auto" hangingPunct="1">
              <a:spcBef>
                <a:spcPct val="0"/>
              </a:spcBef>
              <a:spcAft>
                <a:spcPct val="0"/>
              </a:spcAft>
              <a:defRPr/>
            </a:pPr>
            <a:endParaRPr lang="zh-CN" altLang="en-US">
              <a:solidFill>
                <a:prstClr val="white"/>
              </a:solidFill>
              <a:latin typeface="宋体" panose="02010600030101010101" pitchFamily="2" charset="-122"/>
              <a:ea typeface="宋体" panose="02010600030101010101" pitchFamily="2" charset="-122"/>
            </a:endParaRPr>
          </a:p>
        </p:txBody>
      </p:sp>
      <p:sp>
        <p:nvSpPr>
          <p:cNvPr id="17" name="椭圆 16"/>
          <p:cNvSpPr/>
          <p:nvPr/>
        </p:nvSpPr>
        <p:spPr>
          <a:xfrm>
            <a:off x="5051425" y="1702329"/>
            <a:ext cx="2089150" cy="2090738"/>
          </a:xfrm>
          <a:prstGeom prst="ellipse">
            <a:avLst/>
          </a:prstGeom>
          <a:noFill/>
          <a:ln w="38100">
            <a:solidFill>
              <a:schemeClr val="accent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eaLnBrk="1" fontAlgn="auto" hangingPunct="1">
              <a:spcBef>
                <a:spcPct val="0"/>
              </a:spcBef>
              <a:spcAft>
                <a:spcPct val="0"/>
              </a:spcAft>
              <a:defRPr/>
            </a:pPr>
            <a:endParaRPr lang="zh-CN" altLang="en-US">
              <a:solidFill>
                <a:prstClr val="white"/>
              </a:solidFill>
              <a:latin typeface="宋体" panose="02010600030101010101" pitchFamily="2" charset="-122"/>
              <a:ea typeface="宋体" panose="02010600030101010101" pitchFamily="2" charset="-122"/>
            </a:endParaRPr>
          </a:p>
        </p:txBody>
      </p:sp>
      <p:sp>
        <p:nvSpPr>
          <p:cNvPr id="18" name="椭圆 17"/>
          <p:cNvSpPr/>
          <p:nvPr/>
        </p:nvSpPr>
        <p:spPr>
          <a:xfrm>
            <a:off x="8734425" y="1702329"/>
            <a:ext cx="2090738" cy="2090738"/>
          </a:xfrm>
          <a:prstGeom prst="ellipse">
            <a:avLst/>
          </a:prstGeom>
          <a:noFill/>
          <a:ln w="38100">
            <a:solidFill>
              <a:schemeClr val="accent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eaLnBrk="1" fontAlgn="auto" hangingPunct="1">
              <a:spcBef>
                <a:spcPct val="0"/>
              </a:spcBef>
              <a:spcAft>
                <a:spcPct val="0"/>
              </a:spcAft>
              <a:defRPr/>
            </a:pPr>
            <a:endParaRPr lang="zh-CN" altLang="en-US">
              <a:solidFill>
                <a:prstClr val="white"/>
              </a:solidFill>
              <a:latin typeface="宋体" panose="02010600030101010101" pitchFamily="2" charset="-122"/>
              <a:ea typeface="宋体" panose="02010600030101010101" pitchFamily="2" charset="-122"/>
            </a:endParaRPr>
          </a:p>
        </p:txBody>
      </p:sp>
      <p:sp>
        <p:nvSpPr>
          <p:cNvPr id="19" name="文本框 18"/>
          <p:cNvSpPr txBox="1">
            <a:spLocks noChangeArrowheads="1"/>
          </p:cNvSpPr>
          <p:nvPr/>
        </p:nvSpPr>
        <p:spPr bwMode="auto">
          <a:xfrm>
            <a:off x="842963" y="4797954"/>
            <a:ext cx="2820987" cy="107721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defTabSz="914400"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zh-CN" altLang="en-US" sz="1600" dirty="0">
                <a:solidFill>
                  <a:srgbClr val="000000"/>
                </a:solidFill>
                <a:latin typeface="宋体" panose="02010600030101010101" pitchFamily="2" charset="-122"/>
              </a:rPr>
              <a:t>点击输入您需要的文字内容，点击输入您需要的文字内容。点击输入您需要的文字内容，点击输入您需要的文字内容。</a:t>
            </a:r>
          </a:p>
        </p:txBody>
      </p:sp>
      <p:sp>
        <p:nvSpPr>
          <p:cNvPr id="20" name="文本框 19"/>
          <p:cNvSpPr txBox="1">
            <a:spLocks noChangeArrowheads="1"/>
          </p:cNvSpPr>
          <p:nvPr/>
        </p:nvSpPr>
        <p:spPr bwMode="auto">
          <a:xfrm>
            <a:off x="4686300" y="4797954"/>
            <a:ext cx="2819400" cy="107721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defTabSz="914400"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zh-CN" altLang="en-US" sz="1600" dirty="0">
                <a:solidFill>
                  <a:srgbClr val="000000"/>
                </a:solidFill>
                <a:latin typeface="宋体" panose="02010600030101010101" pitchFamily="2" charset="-122"/>
              </a:rPr>
              <a:t>点击输入您需要的文字内容，点击输入您需要的文字内容。点击输入您需要的文字内容，点击输入您需要的文字内容。</a:t>
            </a:r>
          </a:p>
        </p:txBody>
      </p:sp>
      <p:sp>
        <p:nvSpPr>
          <p:cNvPr id="21" name="文本框 20"/>
          <p:cNvSpPr txBox="1">
            <a:spLocks noChangeArrowheads="1"/>
          </p:cNvSpPr>
          <p:nvPr/>
        </p:nvSpPr>
        <p:spPr bwMode="auto">
          <a:xfrm>
            <a:off x="8369300" y="4797954"/>
            <a:ext cx="2819400" cy="107721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defTabSz="914400"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zh-CN" altLang="en-US" sz="1600" dirty="0">
                <a:solidFill>
                  <a:srgbClr val="000000"/>
                </a:solidFill>
                <a:latin typeface="宋体" panose="02010600030101010101" pitchFamily="2" charset="-122"/>
              </a:rPr>
              <a:t>点击输入您需要的文字内容，点击输入您需要的文字内容。点击输入您需要的文字内容，点击输入您需要的文字内容。</a:t>
            </a:r>
          </a:p>
        </p:txBody>
      </p:sp>
      <p:grpSp>
        <p:nvGrpSpPr>
          <p:cNvPr id="454" name="组合 453"/>
          <p:cNvGrpSpPr/>
          <p:nvPr/>
        </p:nvGrpSpPr>
        <p:grpSpPr>
          <a:xfrm>
            <a:off x="1667214" y="2078000"/>
            <a:ext cx="1284133" cy="1357313"/>
            <a:chOff x="1667214" y="2078000"/>
            <a:chExt cx="1284133" cy="1357313"/>
          </a:xfrm>
        </p:grpSpPr>
        <p:grpSp>
          <p:nvGrpSpPr>
            <p:cNvPr id="286" name="组合 285"/>
            <p:cNvGrpSpPr/>
            <p:nvPr/>
          </p:nvGrpSpPr>
          <p:grpSpPr>
            <a:xfrm>
              <a:off x="1689284" y="2141500"/>
              <a:ext cx="1262063" cy="1293813"/>
              <a:chOff x="4981575" y="2314575"/>
              <a:chExt cx="1262063" cy="1293813"/>
            </a:xfrm>
            <a:solidFill>
              <a:srgbClr val="106180"/>
            </a:solidFill>
          </p:grpSpPr>
          <p:sp>
            <p:nvSpPr>
              <p:cNvPr id="287" name="Freeform 167"/>
              <p:cNvSpPr/>
              <p:nvPr/>
            </p:nvSpPr>
            <p:spPr bwMode="auto">
              <a:xfrm>
                <a:off x="5168901" y="2995613"/>
                <a:ext cx="560388" cy="563563"/>
              </a:xfrm>
              <a:custGeom>
                <a:avLst/>
                <a:gdLst>
                  <a:gd name="T0" fmla="*/ 32 w 149"/>
                  <a:gd name="T1" fmla="*/ 17 h 150"/>
                  <a:gd name="T2" fmla="*/ 19 w 149"/>
                  <a:gd name="T3" fmla="*/ 39 h 150"/>
                  <a:gd name="T4" fmla="*/ 9 w 149"/>
                  <a:gd name="T5" fmla="*/ 55 h 150"/>
                  <a:gd name="T6" fmla="*/ 10 w 149"/>
                  <a:gd name="T7" fmla="*/ 60 h 150"/>
                  <a:gd name="T8" fmla="*/ 3 w 149"/>
                  <a:gd name="T9" fmla="*/ 76 h 150"/>
                  <a:gd name="T10" fmla="*/ 10 w 149"/>
                  <a:gd name="T11" fmla="*/ 84 h 150"/>
                  <a:gd name="T12" fmla="*/ 5 w 149"/>
                  <a:gd name="T13" fmla="*/ 99 h 150"/>
                  <a:gd name="T14" fmla="*/ 8 w 149"/>
                  <a:gd name="T15" fmla="*/ 101 h 150"/>
                  <a:gd name="T16" fmla="*/ 2 w 149"/>
                  <a:gd name="T17" fmla="*/ 126 h 150"/>
                  <a:gd name="T18" fmla="*/ 9 w 149"/>
                  <a:gd name="T19" fmla="*/ 133 h 150"/>
                  <a:gd name="T20" fmla="*/ 9 w 149"/>
                  <a:gd name="T21" fmla="*/ 143 h 150"/>
                  <a:gd name="T22" fmla="*/ 15 w 149"/>
                  <a:gd name="T23" fmla="*/ 148 h 150"/>
                  <a:gd name="T24" fmla="*/ 21 w 149"/>
                  <a:gd name="T25" fmla="*/ 145 h 150"/>
                  <a:gd name="T26" fmla="*/ 24 w 149"/>
                  <a:gd name="T27" fmla="*/ 147 h 150"/>
                  <a:gd name="T28" fmla="*/ 41 w 149"/>
                  <a:gd name="T29" fmla="*/ 141 h 150"/>
                  <a:gd name="T30" fmla="*/ 79 w 149"/>
                  <a:gd name="T31" fmla="*/ 126 h 150"/>
                  <a:gd name="T32" fmla="*/ 110 w 149"/>
                  <a:gd name="T33" fmla="*/ 112 h 150"/>
                  <a:gd name="T34" fmla="*/ 128 w 149"/>
                  <a:gd name="T35" fmla="*/ 93 h 150"/>
                  <a:gd name="T36" fmla="*/ 141 w 149"/>
                  <a:gd name="T37" fmla="*/ 71 h 150"/>
                  <a:gd name="T38" fmla="*/ 143 w 149"/>
                  <a:gd name="T39" fmla="*/ 66 h 150"/>
                  <a:gd name="T40" fmla="*/ 146 w 149"/>
                  <a:gd name="T41" fmla="*/ 61 h 150"/>
                  <a:gd name="T42" fmla="*/ 142 w 149"/>
                  <a:gd name="T43" fmla="*/ 47 h 150"/>
                  <a:gd name="T44" fmla="*/ 132 w 149"/>
                  <a:gd name="T45" fmla="*/ 33 h 150"/>
                  <a:gd name="T46" fmla="*/ 104 w 149"/>
                  <a:gd name="T47" fmla="*/ 13 h 150"/>
                  <a:gd name="T48" fmla="*/ 56 w 149"/>
                  <a:gd name="T49" fmla="*/ 4 h 150"/>
                  <a:gd name="T50" fmla="*/ 48 w 149"/>
                  <a:gd name="T51" fmla="*/ 6 h 150"/>
                  <a:gd name="T52" fmla="*/ 32 w 149"/>
                  <a:gd name="T53" fmla="*/ 17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49" h="150">
                    <a:moveTo>
                      <a:pt x="32" y="17"/>
                    </a:moveTo>
                    <a:cubicBezTo>
                      <a:pt x="26" y="24"/>
                      <a:pt x="24" y="32"/>
                      <a:pt x="19" y="39"/>
                    </a:cubicBezTo>
                    <a:cubicBezTo>
                      <a:pt x="15" y="45"/>
                      <a:pt x="9" y="50"/>
                      <a:pt x="9" y="55"/>
                    </a:cubicBezTo>
                    <a:cubicBezTo>
                      <a:pt x="9" y="57"/>
                      <a:pt x="10" y="58"/>
                      <a:pt x="10" y="60"/>
                    </a:cubicBezTo>
                    <a:cubicBezTo>
                      <a:pt x="10" y="65"/>
                      <a:pt x="3" y="71"/>
                      <a:pt x="3" y="76"/>
                    </a:cubicBezTo>
                    <a:cubicBezTo>
                      <a:pt x="3" y="80"/>
                      <a:pt x="10" y="79"/>
                      <a:pt x="10" y="84"/>
                    </a:cubicBezTo>
                    <a:cubicBezTo>
                      <a:pt x="10" y="88"/>
                      <a:pt x="4" y="95"/>
                      <a:pt x="5" y="99"/>
                    </a:cubicBezTo>
                    <a:cubicBezTo>
                      <a:pt x="6" y="100"/>
                      <a:pt x="7" y="100"/>
                      <a:pt x="8" y="101"/>
                    </a:cubicBezTo>
                    <a:cubicBezTo>
                      <a:pt x="11" y="107"/>
                      <a:pt x="0" y="120"/>
                      <a:pt x="2" y="126"/>
                    </a:cubicBezTo>
                    <a:cubicBezTo>
                      <a:pt x="3" y="130"/>
                      <a:pt x="7" y="130"/>
                      <a:pt x="9" y="133"/>
                    </a:cubicBezTo>
                    <a:cubicBezTo>
                      <a:pt x="10" y="136"/>
                      <a:pt x="9" y="140"/>
                      <a:pt x="9" y="143"/>
                    </a:cubicBezTo>
                    <a:cubicBezTo>
                      <a:pt x="10" y="146"/>
                      <a:pt x="11" y="149"/>
                      <a:pt x="15" y="148"/>
                    </a:cubicBezTo>
                    <a:cubicBezTo>
                      <a:pt x="17" y="147"/>
                      <a:pt x="19" y="145"/>
                      <a:pt x="21" y="145"/>
                    </a:cubicBezTo>
                    <a:cubicBezTo>
                      <a:pt x="22" y="145"/>
                      <a:pt x="23" y="146"/>
                      <a:pt x="24" y="147"/>
                    </a:cubicBezTo>
                    <a:cubicBezTo>
                      <a:pt x="28" y="150"/>
                      <a:pt x="35" y="145"/>
                      <a:pt x="41" y="141"/>
                    </a:cubicBezTo>
                    <a:cubicBezTo>
                      <a:pt x="54" y="134"/>
                      <a:pt x="67" y="130"/>
                      <a:pt x="79" y="126"/>
                    </a:cubicBezTo>
                    <a:cubicBezTo>
                      <a:pt x="90" y="122"/>
                      <a:pt x="100" y="117"/>
                      <a:pt x="110" y="112"/>
                    </a:cubicBezTo>
                    <a:cubicBezTo>
                      <a:pt x="120" y="107"/>
                      <a:pt x="123" y="104"/>
                      <a:pt x="128" y="93"/>
                    </a:cubicBezTo>
                    <a:cubicBezTo>
                      <a:pt x="132" y="85"/>
                      <a:pt x="136" y="78"/>
                      <a:pt x="141" y="71"/>
                    </a:cubicBezTo>
                    <a:cubicBezTo>
                      <a:pt x="142" y="69"/>
                      <a:pt x="143" y="68"/>
                      <a:pt x="143" y="66"/>
                    </a:cubicBezTo>
                    <a:cubicBezTo>
                      <a:pt x="144" y="65"/>
                      <a:pt x="145" y="63"/>
                      <a:pt x="146" y="61"/>
                    </a:cubicBezTo>
                    <a:cubicBezTo>
                      <a:pt x="149" y="54"/>
                      <a:pt x="144" y="51"/>
                      <a:pt x="142" y="47"/>
                    </a:cubicBezTo>
                    <a:cubicBezTo>
                      <a:pt x="140" y="42"/>
                      <a:pt x="136" y="37"/>
                      <a:pt x="132" y="33"/>
                    </a:cubicBezTo>
                    <a:cubicBezTo>
                      <a:pt x="124" y="24"/>
                      <a:pt x="114" y="18"/>
                      <a:pt x="104" y="13"/>
                    </a:cubicBezTo>
                    <a:cubicBezTo>
                      <a:pt x="91" y="6"/>
                      <a:pt x="75" y="0"/>
                      <a:pt x="56" y="4"/>
                    </a:cubicBezTo>
                    <a:cubicBezTo>
                      <a:pt x="54" y="4"/>
                      <a:pt x="51" y="5"/>
                      <a:pt x="48" y="6"/>
                    </a:cubicBezTo>
                    <a:cubicBezTo>
                      <a:pt x="43" y="8"/>
                      <a:pt x="37" y="11"/>
                      <a:pt x="32" y="17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8" name="Freeform 168"/>
              <p:cNvSpPr/>
              <p:nvPr/>
            </p:nvSpPr>
            <p:spPr bwMode="auto">
              <a:xfrm>
                <a:off x="5319713" y="3317875"/>
                <a:ext cx="303213" cy="192088"/>
              </a:xfrm>
              <a:custGeom>
                <a:avLst/>
                <a:gdLst>
                  <a:gd name="T0" fmla="*/ 68 w 81"/>
                  <a:gd name="T1" fmla="*/ 12 h 51"/>
                  <a:gd name="T2" fmla="*/ 76 w 81"/>
                  <a:gd name="T3" fmla="*/ 5 h 51"/>
                  <a:gd name="T4" fmla="*/ 81 w 81"/>
                  <a:gd name="T5" fmla="*/ 0 h 51"/>
                  <a:gd name="T6" fmla="*/ 80 w 81"/>
                  <a:gd name="T7" fmla="*/ 6 h 51"/>
                  <a:gd name="T8" fmla="*/ 78 w 81"/>
                  <a:gd name="T9" fmla="*/ 15 h 51"/>
                  <a:gd name="T10" fmla="*/ 61 w 81"/>
                  <a:gd name="T11" fmla="*/ 26 h 51"/>
                  <a:gd name="T12" fmla="*/ 4 w 81"/>
                  <a:gd name="T13" fmla="*/ 50 h 51"/>
                  <a:gd name="T14" fmla="*/ 7 w 81"/>
                  <a:gd name="T15" fmla="*/ 45 h 51"/>
                  <a:gd name="T16" fmla="*/ 53 w 81"/>
                  <a:gd name="T17" fmla="*/ 21 h 51"/>
                  <a:gd name="T18" fmla="*/ 68 w 81"/>
                  <a:gd name="T19" fmla="*/ 12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1" h="51">
                    <a:moveTo>
                      <a:pt x="68" y="12"/>
                    </a:moveTo>
                    <a:cubicBezTo>
                      <a:pt x="71" y="10"/>
                      <a:pt x="73" y="8"/>
                      <a:pt x="76" y="5"/>
                    </a:cubicBezTo>
                    <a:cubicBezTo>
                      <a:pt x="77" y="3"/>
                      <a:pt x="79" y="1"/>
                      <a:pt x="81" y="0"/>
                    </a:cubicBezTo>
                    <a:cubicBezTo>
                      <a:pt x="81" y="1"/>
                      <a:pt x="80" y="4"/>
                      <a:pt x="80" y="6"/>
                    </a:cubicBezTo>
                    <a:cubicBezTo>
                      <a:pt x="79" y="9"/>
                      <a:pt x="80" y="12"/>
                      <a:pt x="78" y="15"/>
                    </a:cubicBezTo>
                    <a:cubicBezTo>
                      <a:pt x="75" y="23"/>
                      <a:pt x="66" y="24"/>
                      <a:pt x="61" y="26"/>
                    </a:cubicBezTo>
                    <a:cubicBezTo>
                      <a:pt x="42" y="35"/>
                      <a:pt x="23" y="43"/>
                      <a:pt x="4" y="50"/>
                    </a:cubicBezTo>
                    <a:cubicBezTo>
                      <a:pt x="0" y="51"/>
                      <a:pt x="5" y="46"/>
                      <a:pt x="7" y="45"/>
                    </a:cubicBezTo>
                    <a:cubicBezTo>
                      <a:pt x="22" y="36"/>
                      <a:pt x="38" y="27"/>
                      <a:pt x="53" y="21"/>
                    </a:cubicBezTo>
                    <a:cubicBezTo>
                      <a:pt x="58" y="19"/>
                      <a:pt x="63" y="16"/>
                      <a:pt x="68" y="12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9" name="Freeform 169"/>
              <p:cNvSpPr/>
              <p:nvPr/>
            </p:nvSpPr>
            <p:spPr bwMode="auto">
              <a:xfrm>
                <a:off x="5273676" y="3303588"/>
                <a:ext cx="338138" cy="206375"/>
              </a:xfrm>
              <a:custGeom>
                <a:avLst/>
                <a:gdLst>
                  <a:gd name="T0" fmla="*/ 0 w 90"/>
                  <a:gd name="T1" fmla="*/ 42 h 55"/>
                  <a:gd name="T2" fmla="*/ 23 w 90"/>
                  <a:gd name="T3" fmla="*/ 31 h 55"/>
                  <a:gd name="T4" fmla="*/ 46 w 90"/>
                  <a:gd name="T5" fmla="*/ 21 h 55"/>
                  <a:gd name="T6" fmla="*/ 70 w 90"/>
                  <a:gd name="T7" fmla="*/ 10 h 55"/>
                  <a:gd name="T8" fmla="*/ 82 w 90"/>
                  <a:gd name="T9" fmla="*/ 4 h 55"/>
                  <a:gd name="T10" fmla="*/ 89 w 90"/>
                  <a:gd name="T11" fmla="*/ 2 h 55"/>
                  <a:gd name="T12" fmla="*/ 88 w 90"/>
                  <a:gd name="T13" fmla="*/ 4 h 55"/>
                  <a:gd name="T14" fmla="*/ 68 w 90"/>
                  <a:gd name="T15" fmla="*/ 19 h 55"/>
                  <a:gd name="T16" fmla="*/ 26 w 90"/>
                  <a:gd name="T17" fmla="*/ 42 h 55"/>
                  <a:gd name="T18" fmla="*/ 4 w 90"/>
                  <a:gd name="T19" fmla="*/ 55 h 55"/>
                  <a:gd name="T20" fmla="*/ 3 w 90"/>
                  <a:gd name="T21" fmla="*/ 55 h 55"/>
                  <a:gd name="T22" fmla="*/ 3 w 90"/>
                  <a:gd name="T23" fmla="*/ 54 h 55"/>
                  <a:gd name="T24" fmla="*/ 0 w 90"/>
                  <a:gd name="T25" fmla="*/ 42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0" h="55">
                    <a:moveTo>
                      <a:pt x="0" y="42"/>
                    </a:moveTo>
                    <a:cubicBezTo>
                      <a:pt x="0" y="42"/>
                      <a:pt x="21" y="31"/>
                      <a:pt x="23" y="31"/>
                    </a:cubicBezTo>
                    <a:cubicBezTo>
                      <a:pt x="31" y="27"/>
                      <a:pt x="38" y="24"/>
                      <a:pt x="46" y="21"/>
                    </a:cubicBezTo>
                    <a:cubicBezTo>
                      <a:pt x="54" y="18"/>
                      <a:pt x="62" y="14"/>
                      <a:pt x="70" y="10"/>
                    </a:cubicBezTo>
                    <a:cubicBezTo>
                      <a:pt x="74" y="8"/>
                      <a:pt x="78" y="6"/>
                      <a:pt x="82" y="4"/>
                    </a:cubicBezTo>
                    <a:cubicBezTo>
                      <a:pt x="83" y="4"/>
                      <a:pt x="90" y="0"/>
                      <a:pt x="89" y="2"/>
                    </a:cubicBezTo>
                    <a:cubicBezTo>
                      <a:pt x="88" y="3"/>
                      <a:pt x="88" y="4"/>
                      <a:pt x="88" y="4"/>
                    </a:cubicBezTo>
                    <a:cubicBezTo>
                      <a:pt x="82" y="10"/>
                      <a:pt x="74" y="15"/>
                      <a:pt x="68" y="19"/>
                    </a:cubicBezTo>
                    <a:cubicBezTo>
                      <a:pt x="54" y="28"/>
                      <a:pt x="40" y="34"/>
                      <a:pt x="26" y="42"/>
                    </a:cubicBezTo>
                    <a:cubicBezTo>
                      <a:pt x="18" y="47"/>
                      <a:pt x="11" y="51"/>
                      <a:pt x="4" y="55"/>
                    </a:cubicBezTo>
                    <a:cubicBezTo>
                      <a:pt x="4" y="55"/>
                      <a:pt x="3" y="55"/>
                      <a:pt x="3" y="55"/>
                    </a:cubicBezTo>
                    <a:cubicBezTo>
                      <a:pt x="3" y="54"/>
                      <a:pt x="3" y="54"/>
                      <a:pt x="3" y="54"/>
                    </a:cubicBezTo>
                    <a:cubicBezTo>
                      <a:pt x="2" y="50"/>
                      <a:pt x="1" y="46"/>
                      <a:pt x="0" y="42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0" name="Freeform 170"/>
              <p:cNvSpPr/>
              <p:nvPr/>
            </p:nvSpPr>
            <p:spPr bwMode="auto">
              <a:xfrm>
                <a:off x="5273676" y="3254375"/>
                <a:ext cx="357188" cy="192088"/>
              </a:xfrm>
              <a:custGeom>
                <a:avLst/>
                <a:gdLst>
                  <a:gd name="T0" fmla="*/ 91 w 95"/>
                  <a:gd name="T1" fmla="*/ 8 h 51"/>
                  <a:gd name="T2" fmla="*/ 87 w 95"/>
                  <a:gd name="T3" fmla="*/ 12 h 51"/>
                  <a:gd name="T4" fmla="*/ 82 w 95"/>
                  <a:gd name="T5" fmla="*/ 14 h 51"/>
                  <a:gd name="T6" fmla="*/ 43 w 95"/>
                  <a:gd name="T7" fmla="*/ 32 h 51"/>
                  <a:gd name="T8" fmla="*/ 4 w 95"/>
                  <a:gd name="T9" fmla="*/ 50 h 51"/>
                  <a:gd name="T10" fmla="*/ 1 w 95"/>
                  <a:gd name="T11" fmla="*/ 50 h 51"/>
                  <a:gd name="T12" fmla="*/ 4 w 95"/>
                  <a:gd name="T13" fmla="*/ 35 h 51"/>
                  <a:gd name="T14" fmla="*/ 5 w 95"/>
                  <a:gd name="T15" fmla="*/ 33 h 51"/>
                  <a:gd name="T16" fmla="*/ 7 w 95"/>
                  <a:gd name="T17" fmla="*/ 31 h 51"/>
                  <a:gd name="T18" fmla="*/ 17 w 95"/>
                  <a:gd name="T19" fmla="*/ 26 h 51"/>
                  <a:gd name="T20" fmla="*/ 57 w 95"/>
                  <a:gd name="T21" fmla="*/ 9 h 51"/>
                  <a:gd name="T22" fmla="*/ 91 w 95"/>
                  <a:gd name="T23" fmla="*/ 8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5" h="51">
                    <a:moveTo>
                      <a:pt x="91" y="8"/>
                    </a:moveTo>
                    <a:cubicBezTo>
                      <a:pt x="90" y="9"/>
                      <a:pt x="89" y="11"/>
                      <a:pt x="87" y="12"/>
                    </a:cubicBezTo>
                    <a:cubicBezTo>
                      <a:pt x="85" y="13"/>
                      <a:pt x="83" y="14"/>
                      <a:pt x="82" y="14"/>
                    </a:cubicBezTo>
                    <a:cubicBezTo>
                      <a:pt x="69" y="19"/>
                      <a:pt x="56" y="26"/>
                      <a:pt x="43" y="32"/>
                    </a:cubicBezTo>
                    <a:cubicBezTo>
                      <a:pt x="30" y="38"/>
                      <a:pt x="17" y="43"/>
                      <a:pt x="4" y="50"/>
                    </a:cubicBezTo>
                    <a:cubicBezTo>
                      <a:pt x="3" y="50"/>
                      <a:pt x="2" y="51"/>
                      <a:pt x="1" y="50"/>
                    </a:cubicBezTo>
                    <a:cubicBezTo>
                      <a:pt x="0" y="50"/>
                      <a:pt x="4" y="37"/>
                      <a:pt x="4" y="35"/>
                    </a:cubicBezTo>
                    <a:cubicBezTo>
                      <a:pt x="4" y="34"/>
                      <a:pt x="4" y="33"/>
                      <a:pt x="5" y="33"/>
                    </a:cubicBezTo>
                    <a:cubicBezTo>
                      <a:pt x="5" y="32"/>
                      <a:pt x="6" y="31"/>
                      <a:pt x="7" y="31"/>
                    </a:cubicBezTo>
                    <a:cubicBezTo>
                      <a:pt x="10" y="29"/>
                      <a:pt x="14" y="28"/>
                      <a:pt x="17" y="26"/>
                    </a:cubicBezTo>
                    <a:cubicBezTo>
                      <a:pt x="30" y="20"/>
                      <a:pt x="44" y="13"/>
                      <a:pt x="57" y="9"/>
                    </a:cubicBezTo>
                    <a:cubicBezTo>
                      <a:pt x="62" y="8"/>
                      <a:pt x="95" y="0"/>
                      <a:pt x="91" y="8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1" name="Freeform 171"/>
              <p:cNvSpPr/>
              <p:nvPr/>
            </p:nvSpPr>
            <p:spPr bwMode="auto">
              <a:xfrm>
                <a:off x="5270501" y="3251200"/>
                <a:ext cx="192088" cy="107950"/>
              </a:xfrm>
              <a:custGeom>
                <a:avLst/>
                <a:gdLst>
                  <a:gd name="T0" fmla="*/ 34 w 51"/>
                  <a:gd name="T1" fmla="*/ 0 h 29"/>
                  <a:gd name="T2" fmla="*/ 37 w 51"/>
                  <a:gd name="T3" fmla="*/ 0 h 29"/>
                  <a:gd name="T4" fmla="*/ 42 w 51"/>
                  <a:gd name="T5" fmla="*/ 1 h 29"/>
                  <a:gd name="T6" fmla="*/ 50 w 51"/>
                  <a:gd name="T7" fmla="*/ 3 h 29"/>
                  <a:gd name="T8" fmla="*/ 50 w 51"/>
                  <a:gd name="T9" fmla="*/ 7 h 29"/>
                  <a:gd name="T10" fmla="*/ 41 w 51"/>
                  <a:gd name="T11" fmla="*/ 12 h 29"/>
                  <a:gd name="T12" fmla="*/ 30 w 51"/>
                  <a:gd name="T13" fmla="*/ 17 h 29"/>
                  <a:gd name="T14" fmla="*/ 14 w 51"/>
                  <a:gd name="T15" fmla="*/ 27 h 29"/>
                  <a:gd name="T16" fmla="*/ 8 w 51"/>
                  <a:gd name="T17" fmla="*/ 29 h 29"/>
                  <a:gd name="T18" fmla="*/ 1 w 51"/>
                  <a:gd name="T19" fmla="*/ 20 h 29"/>
                  <a:gd name="T20" fmla="*/ 8 w 51"/>
                  <a:gd name="T21" fmla="*/ 12 h 29"/>
                  <a:gd name="T22" fmla="*/ 28 w 51"/>
                  <a:gd name="T23" fmla="*/ 3 h 29"/>
                  <a:gd name="T24" fmla="*/ 34 w 51"/>
                  <a:gd name="T25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1" h="28">
                    <a:moveTo>
                      <a:pt x="34" y="0"/>
                    </a:moveTo>
                    <a:cubicBezTo>
                      <a:pt x="35" y="0"/>
                      <a:pt x="36" y="0"/>
                      <a:pt x="37" y="0"/>
                    </a:cubicBezTo>
                    <a:cubicBezTo>
                      <a:pt x="39" y="0"/>
                      <a:pt x="41" y="1"/>
                      <a:pt x="42" y="1"/>
                    </a:cubicBezTo>
                    <a:cubicBezTo>
                      <a:pt x="45" y="2"/>
                      <a:pt x="48" y="2"/>
                      <a:pt x="50" y="3"/>
                    </a:cubicBezTo>
                    <a:cubicBezTo>
                      <a:pt x="51" y="4"/>
                      <a:pt x="51" y="5"/>
                      <a:pt x="50" y="7"/>
                    </a:cubicBezTo>
                    <a:cubicBezTo>
                      <a:pt x="49" y="10"/>
                      <a:pt x="43" y="11"/>
                      <a:pt x="41" y="12"/>
                    </a:cubicBezTo>
                    <a:cubicBezTo>
                      <a:pt x="37" y="13"/>
                      <a:pt x="34" y="14"/>
                      <a:pt x="30" y="17"/>
                    </a:cubicBezTo>
                    <a:cubicBezTo>
                      <a:pt x="24" y="20"/>
                      <a:pt x="19" y="24"/>
                      <a:pt x="14" y="27"/>
                    </a:cubicBezTo>
                    <a:cubicBezTo>
                      <a:pt x="12" y="28"/>
                      <a:pt x="9" y="29"/>
                      <a:pt x="8" y="29"/>
                    </a:cubicBezTo>
                    <a:cubicBezTo>
                      <a:pt x="3" y="29"/>
                      <a:pt x="2" y="24"/>
                      <a:pt x="1" y="20"/>
                    </a:cubicBezTo>
                    <a:cubicBezTo>
                      <a:pt x="0" y="16"/>
                      <a:pt x="4" y="13"/>
                      <a:pt x="8" y="12"/>
                    </a:cubicBezTo>
                    <a:cubicBezTo>
                      <a:pt x="15" y="9"/>
                      <a:pt x="21" y="6"/>
                      <a:pt x="28" y="3"/>
                    </a:cubicBezTo>
                    <a:cubicBezTo>
                      <a:pt x="30" y="3"/>
                      <a:pt x="32" y="1"/>
                      <a:pt x="3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2" name="Freeform 172"/>
              <p:cNvSpPr/>
              <p:nvPr/>
            </p:nvSpPr>
            <p:spPr bwMode="auto">
              <a:xfrm>
                <a:off x="5262563" y="3201988"/>
                <a:ext cx="142875" cy="93663"/>
              </a:xfrm>
              <a:custGeom>
                <a:avLst/>
                <a:gdLst>
                  <a:gd name="T0" fmla="*/ 22 w 38"/>
                  <a:gd name="T1" fmla="*/ 2 h 25"/>
                  <a:gd name="T2" fmla="*/ 36 w 38"/>
                  <a:gd name="T3" fmla="*/ 7 h 25"/>
                  <a:gd name="T4" fmla="*/ 24 w 38"/>
                  <a:gd name="T5" fmla="*/ 16 h 25"/>
                  <a:gd name="T6" fmla="*/ 9 w 38"/>
                  <a:gd name="T7" fmla="*/ 22 h 25"/>
                  <a:gd name="T8" fmla="*/ 6 w 38"/>
                  <a:gd name="T9" fmla="*/ 24 h 25"/>
                  <a:gd name="T10" fmla="*/ 2 w 38"/>
                  <a:gd name="T11" fmla="*/ 23 h 25"/>
                  <a:gd name="T12" fmla="*/ 1 w 38"/>
                  <a:gd name="T13" fmla="*/ 10 h 25"/>
                  <a:gd name="T14" fmla="*/ 2 w 38"/>
                  <a:gd name="T15" fmla="*/ 8 h 25"/>
                  <a:gd name="T16" fmla="*/ 6 w 38"/>
                  <a:gd name="T17" fmla="*/ 5 h 25"/>
                  <a:gd name="T18" fmla="*/ 12 w 38"/>
                  <a:gd name="T19" fmla="*/ 4 h 25"/>
                  <a:gd name="T20" fmla="*/ 22 w 38"/>
                  <a:gd name="T21" fmla="*/ 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8" h="25">
                    <a:moveTo>
                      <a:pt x="22" y="2"/>
                    </a:moveTo>
                    <a:cubicBezTo>
                      <a:pt x="27" y="1"/>
                      <a:pt x="38" y="0"/>
                      <a:pt x="36" y="7"/>
                    </a:cubicBezTo>
                    <a:cubicBezTo>
                      <a:pt x="35" y="13"/>
                      <a:pt x="27" y="15"/>
                      <a:pt x="24" y="16"/>
                    </a:cubicBezTo>
                    <a:cubicBezTo>
                      <a:pt x="19" y="17"/>
                      <a:pt x="14" y="19"/>
                      <a:pt x="9" y="22"/>
                    </a:cubicBezTo>
                    <a:cubicBezTo>
                      <a:pt x="8" y="23"/>
                      <a:pt x="7" y="24"/>
                      <a:pt x="6" y="24"/>
                    </a:cubicBezTo>
                    <a:cubicBezTo>
                      <a:pt x="4" y="25"/>
                      <a:pt x="3" y="24"/>
                      <a:pt x="2" y="23"/>
                    </a:cubicBezTo>
                    <a:cubicBezTo>
                      <a:pt x="0" y="20"/>
                      <a:pt x="1" y="15"/>
                      <a:pt x="1" y="10"/>
                    </a:cubicBezTo>
                    <a:cubicBezTo>
                      <a:pt x="1" y="9"/>
                      <a:pt x="2" y="8"/>
                      <a:pt x="2" y="8"/>
                    </a:cubicBezTo>
                    <a:cubicBezTo>
                      <a:pt x="3" y="6"/>
                      <a:pt x="4" y="5"/>
                      <a:pt x="6" y="5"/>
                    </a:cubicBezTo>
                    <a:cubicBezTo>
                      <a:pt x="8" y="4"/>
                      <a:pt x="10" y="4"/>
                      <a:pt x="12" y="4"/>
                    </a:cubicBezTo>
                    <a:cubicBezTo>
                      <a:pt x="16" y="3"/>
                      <a:pt x="19" y="3"/>
                      <a:pt x="22" y="2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3" name="Freeform 173"/>
              <p:cNvSpPr/>
              <p:nvPr/>
            </p:nvSpPr>
            <p:spPr bwMode="auto">
              <a:xfrm>
                <a:off x="5278438" y="3133725"/>
                <a:ext cx="165100" cy="71438"/>
              </a:xfrm>
              <a:custGeom>
                <a:avLst/>
                <a:gdLst>
                  <a:gd name="T0" fmla="*/ 1 w 44"/>
                  <a:gd name="T1" fmla="*/ 15 h 19"/>
                  <a:gd name="T2" fmla="*/ 6 w 44"/>
                  <a:gd name="T3" fmla="*/ 2 h 19"/>
                  <a:gd name="T4" fmla="*/ 15 w 44"/>
                  <a:gd name="T5" fmla="*/ 2 h 19"/>
                  <a:gd name="T6" fmla="*/ 39 w 44"/>
                  <a:gd name="T7" fmla="*/ 8 h 19"/>
                  <a:gd name="T8" fmla="*/ 43 w 44"/>
                  <a:gd name="T9" fmla="*/ 9 h 19"/>
                  <a:gd name="T10" fmla="*/ 34 w 44"/>
                  <a:gd name="T11" fmla="*/ 15 h 19"/>
                  <a:gd name="T12" fmla="*/ 24 w 44"/>
                  <a:gd name="T13" fmla="*/ 16 h 19"/>
                  <a:gd name="T14" fmla="*/ 3 w 44"/>
                  <a:gd name="T15" fmla="*/ 19 h 19"/>
                  <a:gd name="T16" fmla="*/ 1 w 44"/>
                  <a:gd name="T17" fmla="*/ 18 h 19"/>
                  <a:gd name="T18" fmla="*/ 1 w 44"/>
                  <a:gd name="T19" fmla="*/ 15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4" h="19">
                    <a:moveTo>
                      <a:pt x="1" y="15"/>
                    </a:moveTo>
                    <a:cubicBezTo>
                      <a:pt x="2" y="11"/>
                      <a:pt x="3" y="5"/>
                      <a:pt x="6" y="2"/>
                    </a:cubicBezTo>
                    <a:cubicBezTo>
                      <a:pt x="9" y="0"/>
                      <a:pt x="13" y="1"/>
                      <a:pt x="15" y="2"/>
                    </a:cubicBezTo>
                    <a:cubicBezTo>
                      <a:pt x="23" y="4"/>
                      <a:pt x="31" y="6"/>
                      <a:pt x="39" y="8"/>
                    </a:cubicBezTo>
                    <a:cubicBezTo>
                      <a:pt x="40" y="9"/>
                      <a:pt x="43" y="9"/>
                      <a:pt x="43" y="9"/>
                    </a:cubicBezTo>
                    <a:cubicBezTo>
                      <a:pt x="44" y="13"/>
                      <a:pt x="35" y="14"/>
                      <a:pt x="34" y="15"/>
                    </a:cubicBezTo>
                    <a:cubicBezTo>
                      <a:pt x="31" y="15"/>
                      <a:pt x="28" y="16"/>
                      <a:pt x="24" y="16"/>
                    </a:cubicBezTo>
                    <a:cubicBezTo>
                      <a:pt x="17" y="18"/>
                      <a:pt x="10" y="18"/>
                      <a:pt x="3" y="19"/>
                    </a:cubicBezTo>
                    <a:cubicBezTo>
                      <a:pt x="2" y="19"/>
                      <a:pt x="1" y="19"/>
                      <a:pt x="1" y="18"/>
                    </a:cubicBezTo>
                    <a:cubicBezTo>
                      <a:pt x="0" y="17"/>
                      <a:pt x="1" y="16"/>
                      <a:pt x="1" y="15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4" name="Freeform 174"/>
              <p:cNvSpPr/>
              <p:nvPr/>
            </p:nvSpPr>
            <p:spPr bwMode="auto">
              <a:xfrm>
                <a:off x="5330826" y="3081338"/>
                <a:ext cx="217488" cy="90488"/>
              </a:xfrm>
              <a:custGeom>
                <a:avLst/>
                <a:gdLst>
                  <a:gd name="T0" fmla="*/ 2 w 58"/>
                  <a:gd name="T1" fmla="*/ 7 h 24"/>
                  <a:gd name="T2" fmla="*/ 9 w 58"/>
                  <a:gd name="T3" fmla="*/ 0 h 24"/>
                  <a:gd name="T4" fmla="*/ 13 w 58"/>
                  <a:gd name="T5" fmla="*/ 0 h 24"/>
                  <a:gd name="T6" fmla="*/ 38 w 58"/>
                  <a:gd name="T7" fmla="*/ 7 h 24"/>
                  <a:gd name="T8" fmla="*/ 51 w 58"/>
                  <a:gd name="T9" fmla="*/ 21 h 24"/>
                  <a:gd name="T10" fmla="*/ 49 w 58"/>
                  <a:gd name="T11" fmla="*/ 23 h 24"/>
                  <a:gd name="T12" fmla="*/ 39 w 58"/>
                  <a:gd name="T13" fmla="*/ 23 h 24"/>
                  <a:gd name="T14" fmla="*/ 2 w 58"/>
                  <a:gd name="T15" fmla="*/ 12 h 24"/>
                  <a:gd name="T16" fmla="*/ 1 w 58"/>
                  <a:gd name="T17" fmla="*/ 9 h 24"/>
                  <a:gd name="T18" fmla="*/ 2 w 58"/>
                  <a:gd name="T19" fmla="*/ 7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7" h="24">
                    <a:moveTo>
                      <a:pt x="2" y="7"/>
                    </a:moveTo>
                    <a:cubicBezTo>
                      <a:pt x="3" y="5"/>
                      <a:pt x="7" y="1"/>
                      <a:pt x="9" y="0"/>
                    </a:cubicBezTo>
                    <a:cubicBezTo>
                      <a:pt x="10" y="0"/>
                      <a:pt x="12" y="0"/>
                      <a:pt x="13" y="0"/>
                    </a:cubicBezTo>
                    <a:cubicBezTo>
                      <a:pt x="22" y="1"/>
                      <a:pt x="30" y="4"/>
                      <a:pt x="38" y="7"/>
                    </a:cubicBezTo>
                    <a:cubicBezTo>
                      <a:pt x="40" y="8"/>
                      <a:pt x="58" y="14"/>
                      <a:pt x="51" y="21"/>
                    </a:cubicBezTo>
                    <a:cubicBezTo>
                      <a:pt x="50" y="22"/>
                      <a:pt x="49" y="23"/>
                      <a:pt x="49" y="23"/>
                    </a:cubicBezTo>
                    <a:cubicBezTo>
                      <a:pt x="45" y="24"/>
                      <a:pt x="42" y="24"/>
                      <a:pt x="39" y="23"/>
                    </a:cubicBezTo>
                    <a:cubicBezTo>
                      <a:pt x="27" y="19"/>
                      <a:pt x="15" y="15"/>
                      <a:pt x="2" y="12"/>
                    </a:cubicBezTo>
                    <a:cubicBezTo>
                      <a:pt x="1" y="11"/>
                      <a:pt x="0" y="11"/>
                      <a:pt x="1" y="9"/>
                    </a:cubicBezTo>
                    <a:cubicBezTo>
                      <a:pt x="1" y="9"/>
                      <a:pt x="1" y="8"/>
                      <a:pt x="2" y="7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5" name="Freeform 175"/>
              <p:cNvSpPr/>
              <p:nvPr/>
            </p:nvSpPr>
            <p:spPr bwMode="auto">
              <a:xfrm>
                <a:off x="5416551" y="3025775"/>
                <a:ext cx="142875" cy="101600"/>
              </a:xfrm>
              <a:custGeom>
                <a:avLst/>
                <a:gdLst>
                  <a:gd name="T0" fmla="*/ 22 w 38"/>
                  <a:gd name="T1" fmla="*/ 3 h 27"/>
                  <a:gd name="T2" fmla="*/ 24 w 38"/>
                  <a:gd name="T3" fmla="*/ 5 h 27"/>
                  <a:gd name="T4" fmla="*/ 29 w 38"/>
                  <a:gd name="T5" fmla="*/ 10 h 27"/>
                  <a:gd name="T6" fmla="*/ 35 w 38"/>
                  <a:gd name="T7" fmla="*/ 16 h 27"/>
                  <a:gd name="T8" fmla="*/ 37 w 38"/>
                  <a:gd name="T9" fmla="*/ 24 h 27"/>
                  <a:gd name="T10" fmla="*/ 31 w 38"/>
                  <a:gd name="T11" fmla="*/ 24 h 27"/>
                  <a:gd name="T12" fmla="*/ 24 w 38"/>
                  <a:gd name="T13" fmla="*/ 20 h 27"/>
                  <a:gd name="T14" fmla="*/ 6 w 38"/>
                  <a:gd name="T15" fmla="*/ 14 h 27"/>
                  <a:gd name="T16" fmla="*/ 2 w 38"/>
                  <a:gd name="T17" fmla="*/ 9 h 27"/>
                  <a:gd name="T18" fmla="*/ 10 w 38"/>
                  <a:gd name="T19" fmla="*/ 2 h 27"/>
                  <a:gd name="T20" fmla="*/ 19 w 38"/>
                  <a:gd name="T21" fmla="*/ 1 h 27"/>
                  <a:gd name="T22" fmla="*/ 22 w 38"/>
                  <a:gd name="T23" fmla="*/ 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8" h="27">
                    <a:moveTo>
                      <a:pt x="22" y="3"/>
                    </a:moveTo>
                    <a:cubicBezTo>
                      <a:pt x="23" y="4"/>
                      <a:pt x="24" y="4"/>
                      <a:pt x="24" y="5"/>
                    </a:cubicBezTo>
                    <a:cubicBezTo>
                      <a:pt x="26" y="7"/>
                      <a:pt x="28" y="8"/>
                      <a:pt x="29" y="10"/>
                    </a:cubicBezTo>
                    <a:cubicBezTo>
                      <a:pt x="31" y="12"/>
                      <a:pt x="33" y="14"/>
                      <a:pt x="35" y="16"/>
                    </a:cubicBezTo>
                    <a:cubicBezTo>
                      <a:pt x="36" y="18"/>
                      <a:pt x="38" y="22"/>
                      <a:pt x="37" y="24"/>
                    </a:cubicBezTo>
                    <a:cubicBezTo>
                      <a:pt x="36" y="27"/>
                      <a:pt x="33" y="25"/>
                      <a:pt x="31" y="24"/>
                    </a:cubicBezTo>
                    <a:cubicBezTo>
                      <a:pt x="29" y="23"/>
                      <a:pt x="26" y="22"/>
                      <a:pt x="24" y="20"/>
                    </a:cubicBezTo>
                    <a:cubicBezTo>
                      <a:pt x="18" y="18"/>
                      <a:pt x="12" y="16"/>
                      <a:pt x="6" y="14"/>
                    </a:cubicBezTo>
                    <a:cubicBezTo>
                      <a:pt x="5" y="13"/>
                      <a:pt x="0" y="13"/>
                      <a:pt x="2" y="9"/>
                    </a:cubicBezTo>
                    <a:cubicBezTo>
                      <a:pt x="3" y="7"/>
                      <a:pt x="8" y="4"/>
                      <a:pt x="10" y="2"/>
                    </a:cubicBezTo>
                    <a:cubicBezTo>
                      <a:pt x="13" y="1"/>
                      <a:pt x="16" y="0"/>
                      <a:pt x="19" y="1"/>
                    </a:cubicBezTo>
                    <a:cubicBezTo>
                      <a:pt x="20" y="2"/>
                      <a:pt x="21" y="2"/>
                      <a:pt x="22" y="3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6" name="Freeform 176"/>
              <p:cNvSpPr/>
              <p:nvPr/>
            </p:nvSpPr>
            <p:spPr bwMode="auto">
              <a:xfrm>
                <a:off x="5421313" y="3171825"/>
                <a:ext cx="225425" cy="93663"/>
              </a:xfrm>
              <a:custGeom>
                <a:avLst/>
                <a:gdLst>
                  <a:gd name="T0" fmla="*/ 27 w 60"/>
                  <a:gd name="T1" fmla="*/ 3 h 25"/>
                  <a:gd name="T2" fmla="*/ 34 w 60"/>
                  <a:gd name="T3" fmla="*/ 0 h 25"/>
                  <a:gd name="T4" fmla="*/ 40 w 60"/>
                  <a:gd name="T5" fmla="*/ 2 h 25"/>
                  <a:gd name="T6" fmla="*/ 59 w 60"/>
                  <a:gd name="T7" fmla="*/ 17 h 25"/>
                  <a:gd name="T8" fmla="*/ 60 w 60"/>
                  <a:gd name="T9" fmla="*/ 19 h 25"/>
                  <a:gd name="T10" fmla="*/ 55 w 60"/>
                  <a:gd name="T11" fmla="*/ 23 h 25"/>
                  <a:gd name="T12" fmla="*/ 40 w 60"/>
                  <a:gd name="T13" fmla="*/ 24 h 25"/>
                  <a:gd name="T14" fmla="*/ 28 w 60"/>
                  <a:gd name="T15" fmla="*/ 23 h 25"/>
                  <a:gd name="T16" fmla="*/ 2 w 60"/>
                  <a:gd name="T17" fmla="*/ 16 h 25"/>
                  <a:gd name="T18" fmla="*/ 1 w 60"/>
                  <a:gd name="T19" fmla="*/ 11 h 25"/>
                  <a:gd name="T20" fmla="*/ 6 w 60"/>
                  <a:gd name="T21" fmla="*/ 7 h 25"/>
                  <a:gd name="T22" fmla="*/ 17 w 60"/>
                  <a:gd name="T23" fmla="*/ 4 h 25"/>
                  <a:gd name="T24" fmla="*/ 27 w 60"/>
                  <a:gd name="T25" fmla="*/ 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0" h="25">
                    <a:moveTo>
                      <a:pt x="27" y="3"/>
                    </a:moveTo>
                    <a:cubicBezTo>
                      <a:pt x="29" y="3"/>
                      <a:pt x="31" y="0"/>
                      <a:pt x="34" y="0"/>
                    </a:cubicBezTo>
                    <a:cubicBezTo>
                      <a:pt x="36" y="0"/>
                      <a:pt x="38" y="1"/>
                      <a:pt x="40" y="2"/>
                    </a:cubicBezTo>
                    <a:cubicBezTo>
                      <a:pt x="47" y="6"/>
                      <a:pt x="53" y="11"/>
                      <a:pt x="59" y="17"/>
                    </a:cubicBezTo>
                    <a:cubicBezTo>
                      <a:pt x="59" y="17"/>
                      <a:pt x="60" y="18"/>
                      <a:pt x="60" y="19"/>
                    </a:cubicBezTo>
                    <a:cubicBezTo>
                      <a:pt x="59" y="21"/>
                      <a:pt x="57" y="22"/>
                      <a:pt x="55" y="23"/>
                    </a:cubicBezTo>
                    <a:cubicBezTo>
                      <a:pt x="50" y="24"/>
                      <a:pt x="45" y="25"/>
                      <a:pt x="40" y="24"/>
                    </a:cubicBezTo>
                    <a:cubicBezTo>
                      <a:pt x="36" y="24"/>
                      <a:pt x="32" y="23"/>
                      <a:pt x="28" y="23"/>
                    </a:cubicBezTo>
                    <a:cubicBezTo>
                      <a:pt x="18" y="23"/>
                      <a:pt x="9" y="22"/>
                      <a:pt x="2" y="16"/>
                    </a:cubicBezTo>
                    <a:cubicBezTo>
                      <a:pt x="1" y="15"/>
                      <a:pt x="0" y="14"/>
                      <a:pt x="1" y="11"/>
                    </a:cubicBezTo>
                    <a:cubicBezTo>
                      <a:pt x="2" y="9"/>
                      <a:pt x="4" y="8"/>
                      <a:pt x="6" y="7"/>
                    </a:cubicBezTo>
                    <a:cubicBezTo>
                      <a:pt x="10" y="5"/>
                      <a:pt x="13" y="5"/>
                      <a:pt x="17" y="4"/>
                    </a:cubicBezTo>
                    <a:cubicBezTo>
                      <a:pt x="20" y="4"/>
                      <a:pt x="24" y="4"/>
                      <a:pt x="27" y="3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7" name="Freeform 177"/>
              <p:cNvSpPr/>
              <p:nvPr/>
            </p:nvSpPr>
            <p:spPr bwMode="auto">
              <a:xfrm>
                <a:off x="5570538" y="3078163"/>
                <a:ext cx="98425" cy="134938"/>
              </a:xfrm>
              <a:custGeom>
                <a:avLst/>
                <a:gdLst>
                  <a:gd name="T0" fmla="*/ 17 w 26"/>
                  <a:gd name="T1" fmla="*/ 8 h 36"/>
                  <a:gd name="T2" fmla="*/ 22 w 26"/>
                  <a:gd name="T3" fmla="*/ 18 h 36"/>
                  <a:gd name="T4" fmla="*/ 23 w 26"/>
                  <a:gd name="T5" fmla="*/ 31 h 36"/>
                  <a:gd name="T6" fmla="*/ 21 w 26"/>
                  <a:gd name="T7" fmla="*/ 33 h 36"/>
                  <a:gd name="T8" fmla="*/ 10 w 26"/>
                  <a:gd name="T9" fmla="*/ 25 h 36"/>
                  <a:gd name="T10" fmla="*/ 0 w 26"/>
                  <a:gd name="T11" fmla="*/ 5 h 36"/>
                  <a:gd name="T12" fmla="*/ 1 w 26"/>
                  <a:gd name="T13" fmla="*/ 3 h 36"/>
                  <a:gd name="T14" fmla="*/ 4 w 26"/>
                  <a:gd name="T15" fmla="*/ 1 h 36"/>
                  <a:gd name="T16" fmla="*/ 17 w 26"/>
                  <a:gd name="T17" fmla="*/ 8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6" h="36">
                    <a:moveTo>
                      <a:pt x="17" y="8"/>
                    </a:moveTo>
                    <a:cubicBezTo>
                      <a:pt x="19" y="11"/>
                      <a:pt x="20" y="14"/>
                      <a:pt x="22" y="18"/>
                    </a:cubicBezTo>
                    <a:cubicBezTo>
                      <a:pt x="23" y="22"/>
                      <a:pt x="26" y="25"/>
                      <a:pt x="23" y="31"/>
                    </a:cubicBezTo>
                    <a:cubicBezTo>
                      <a:pt x="22" y="32"/>
                      <a:pt x="22" y="33"/>
                      <a:pt x="21" y="33"/>
                    </a:cubicBezTo>
                    <a:cubicBezTo>
                      <a:pt x="18" y="36"/>
                      <a:pt x="12" y="26"/>
                      <a:pt x="10" y="25"/>
                    </a:cubicBezTo>
                    <a:cubicBezTo>
                      <a:pt x="5" y="20"/>
                      <a:pt x="0" y="14"/>
                      <a:pt x="0" y="5"/>
                    </a:cubicBezTo>
                    <a:cubicBezTo>
                      <a:pt x="0" y="5"/>
                      <a:pt x="0" y="4"/>
                      <a:pt x="1" y="3"/>
                    </a:cubicBezTo>
                    <a:cubicBezTo>
                      <a:pt x="2" y="2"/>
                      <a:pt x="3" y="1"/>
                      <a:pt x="4" y="1"/>
                    </a:cubicBezTo>
                    <a:cubicBezTo>
                      <a:pt x="10" y="0"/>
                      <a:pt x="14" y="4"/>
                      <a:pt x="17" y="8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8" name="Freeform 178"/>
              <p:cNvSpPr/>
              <p:nvPr/>
            </p:nvSpPr>
            <p:spPr bwMode="auto">
              <a:xfrm>
                <a:off x="5240338" y="3479800"/>
                <a:ext cx="22225" cy="38100"/>
              </a:xfrm>
              <a:custGeom>
                <a:avLst/>
                <a:gdLst>
                  <a:gd name="T0" fmla="*/ 1 w 6"/>
                  <a:gd name="T1" fmla="*/ 2 h 10"/>
                  <a:gd name="T2" fmla="*/ 5 w 6"/>
                  <a:gd name="T3" fmla="*/ 2 h 10"/>
                  <a:gd name="T4" fmla="*/ 5 w 6"/>
                  <a:gd name="T5" fmla="*/ 4 h 10"/>
                  <a:gd name="T6" fmla="*/ 5 w 6"/>
                  <a:gd name="T7" fmla="*/ 6 h 10"/>
                  <a:gd name="T8" fmla="*/ 4 w 6"/>
                  <a:gd name="T9" fmla="*/ 8 h 10"/>
                  <a:gd name="T10" fmla="*/ 0 w 6"/>
                  <a:gd name="T11" fmla="*/ 8 h 10"/>
                  <a:gd name="T12" fmla="*/ 0 w 6"/>
                  <a:gd name="T13" fmla="*/ 6 h 10"/>
                  <a:gd name="T14" fmla="*/ 0 w 6"/>
                  <a:gd name="T15" fmla="*/ 4 h 10"/>
                  <a:gd name="T16" fmla="*/ 1 w 6"/>
                  <a:gd name="T17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10">
                    <a:moveTo>
                      <a:pt x="1" y="2"/>
                    </a:moveTo>
                    <a:cubicBezTo>
                      <a:pt x="3" y="1"/>
                      <a:pt x="4" y="0"/>
                      <a:pt x="5" y="2"/>
                    </a:cubicBezTo>
                    <a:cubicBezTo>
                      <a:pt x="5" y="2"/>
                      <a:pt x="5" y="3"/>
                      <a:pt x="5" y="4"/>
                    </a:cubicBezTo>
                    <a:cubicBezTo>
                      <a:pt x="5" y="5"/>
                      <a:pt x="6" y="5"/>
                      <a:pt x="5" y="6"/>
                    </a:cubicBezTo>
                    <a:cubicBezTo>
                      <a:pt x="5" y="7"/>
                      <a:pt x="4" y="8"/>
                      <a:pt x="4" y="8"/>
                    </a:cubicBezTo>
                    <a:cubicBezTo>
                      <a:pt x="3" y="9"/>
                      <a:pt x="1" y="10"/>
                      <a:pt x="0" y="8"/>
                    </a:cubicBezTo>
                    <a:cubicBezTo>
                      <a:pt x="0" y="8"/>
                      <a:pt x="0" y="7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3"/>
                      <a:pt x="1" y="2"/>
                      <a:pt x="1" y="2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9" name="Freeform 179"/>
              <p:cNvSpPr/>
              <p:nvPr/>
            </p:nvSpPr>
            <p:spPr bwMode="auto">
              <a:xfrm>
                <a:off x="5232401" y="3435350"/>
                <a:ext cx="22225" cy="25400"/>
              </a:xfrm>
              <a:custGeom>
                <a:avLst/>
                <a:gdLst>
                  <a:gd name="T0" fmla="*/ 2 w 6"/>
                  <a:gd name="T1" fmla="*/ 1 h 7"/>
                  <a:gd name="T2" fmla="*/ 5 w 6"/>
                  <a:gd name="T3" fmla="*/ 1 h 7"/>
                  <a:gd name="T4" fmla="*/ 5 w 6"/>
                  <a:gd name="T5" fmla="*/ 1 h 7"/>
                  <a:gd name="T6" fmla="*/ 5 w 6"/>
                  <a:gd name="T7" fmla="*/ 1 h 7"/>
                  <a:gd name="T8" fmla="*/ 4 w 6"/>
                  <a:gd name="T9" fmla="*/ 5 h 7"/>
                  <a:gd name="T10" fmla="*/ 1 w 6"/>
                  <a:gd name="T11" fmla="*/ 7 h 7"/>
                  <a:gd name="T12" fmla="*/ 0 w 6"/>
                  <a:gd name="T13" fmla="*/ 5 h 7"/>
                  <a:gd name="T14" fmla="*/ 2 w 6"/>
                  <a:gd name="T15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7">
                    <a:moveTo>
                      <a:pt x="2" y="1"/>
                    </a:moveTo>
                    <a:cubicBezTo>
                      <a:pt x="4" y="0"/>
                      <a:pt x="5" y="0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6" y="2"/>
                      <a:pt x="6" y="4"/>
                      <a:pt x="4" y="5"/>
                    </a:cubicBezTo>
                    <a:cubicBezTo>
                      <a:pt x="3" y="7"/>
                      <a:pt x="2" y="7"/>
                      <a:pt x="1" y="7"/>
                    </a:cubicBezTo>
                    <a:cubicBezTo>
                      <a:pt x="0" y="6"/>
                      <a:pt x="0" y="6"/>
                      <a:pt x="0" y="5"/>
                    </a:cubicBezTo>
                    <a:cubicBezTo>
                      <a:pt x="0" y="4"/>
                      <a:pt x="1" y="2"/>
                      <a:pt x="2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0" name="Freeform 180"/>
              <p:cNvSpPr/>
              <p:nvPr/>
            </p:nvSpPr>
            <p:spPr bwMode="auto">
              <a:xfrm>
                <a:off x="5229226" y="3382963"/>
                <a:ext cx="19050" cy="25400"/>
              </a:xfrm>
              <a:custGeom>
                <a:avLst/>
                <a:gdLst>
                  <a:gd name="T0" fmla="*/ 2 w 5"/>
                  <a:gd name="T1" fmla="*/ 1 h 7"/>
                  <a:gd name="T2" fmla="*/ 5 w 5"/>
                  <a:gd name="T3" fmla="*/ 1 h 7"/>
                  <a:gd name="T4" fmla="*/ 5 w 5"/>
                  <a:gd name="T5" fmla="*/ 2 h 7"/>
                  <a:gd name="T6" fmla="*/ 3 w 5"/>
                  <a:gd name="T7" fmla="*/ 6 h 7"/>
                  <a:gd name="T8" fmla="*/ 0 w 5"/>
                  <a:gd name="T9" fmla="*/ 6 h 7"/>
                  <a:gd name="T10" fmla="*/ 0 w 5"/>
                  <a:gd name="T11" fmla="*/ 5 h 7"/>
                  <a:gd name="T12" fmla="*/ 2 w 5"/>
                  <a:gd name="T13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7">
                    <a:moveTo>
                      <a:pt x="2" y="1"/>
                    </a:moveTo>
                    <a:cubicBezTo>
                      <a:pt x="4" y="0"/>
                      <a:pt x="5" y="0"/>
                      <a:pt x="5" y="1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4"/>
                      <a:pt x="4" y="5"/>
                      <a:pt x="3" y="6"/>
                    </a:cubicBezTo>
                    <a:cubicBezTo>
                      <a:pt x="1" y="7"/>
                      <a:pt x="0" y="7"/>
                      <a:pt x="0" y="6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3"/>
                      <a:pt x="1" y="1"/>
                      <a:pt x="2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1" name="Freeform 181"/>
              <p:cNvSpPr/>
              <p:nvPr/>
            </p:nvSpPr>
            <p:spPr bwMode="auto">
              <a:xfrm>
                <a:off x="5229226" y="3306763"/>
                <a:ext cx="22225" cy="30163"/>
              </a:xfrm>
              <a:custGeom>
                <a:avLst/>
                <a:gdLst>
                  <a:gd name="T0" fmla="*/ 3 w 6"/>
                  <a:gd name="T1" fmla="*/ 0 h 8"/>
                  <a:gd name="T2" fmla="*/ 5 w 6"/>
                  <a:gd name="T3" fmla="*/ 2 h 8"/>
                  <a:gd name="T4" fmla="*/ 5 w 6"/>
                  <a:gd name="T5" fmla="*/ 2 h 8"/>
                  <a:gd name="T6" fmla="*/ 5 w 6"/>
                  <a:gd name="T7" fmla="*/ 2 h 8"/>
                  <a:gd name="T8" fmla="*/ 6 w 6"/>
                  <a:gd name="T9" fmla="*/ 3 h 8"/>
                  <a:gd name="T10" fmla="*/ 5 w 6"/>
                  <a:gd name="T11" fmla="*/ 3 h 8"/>
                  <a:gd name="T12" fmla="*/ 5 w 6"/>
                  <a:gd name="T13" fmla="*/ 5 h 8"/>
                  <a:gd name="T14" fmla="*/ 4 w 6"/>
                  <a:gd name="T15" fmla="*/ 7 h 8"/>
                  <a:gd name="T16" fmla="*/ 2 w 6"/>
                  <a:gd name="T17" fmla="*/ 8 h 8"/>
                  <a:gd name="T18" fmla="*/ 0 w 6"/>
                  <a:gd name="T19" fmla="*/ 7 h 8"/>
                  <a:gd name="T20" fmla="*/ 0 w 6"/>
                  <a:gd name="T21" fmla="*/ 4 h 8"/>
                  <a:gd name="T22" fmla="*/ 3 w 6"/>
                  <a:gd name="T2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" h="8">
                    <a:moveTo>
                      <a:pt x="3" y="0"/>
                    </a:moveTo>
                    <a:cubicBezTo>
                      <a:pt x="5" y="0"/>
                      <a:pt x="6" y="0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6" y="4"/>
                      <a:pt x="6" y="4"/>
                      <a:pt x="5" y="5"/>
                    </a:cubicBezTo>
                    <a:cubicBezTo>
                      <a:pt x="5" y="6"/>
                      <a:pt x="4" y="6"/>
                      <a:pt x="4" y="7"/>
                    </a:cubicBezTo>
                    <a:cubicBezTo>
                      <a:pt x="3" y="7"/>
                      <a:pt x="2" y="8"/>
                      <a:pt x="2" y="8"/>
                    </a:cubicBezTo>
                    <a:cubicBezTo>
                      <a:pt x="1" y="8"/>
                      <a:pt x="1" y="8"/>
                      <a:pt x="0" y="7"/>
                    </a:cubicBezTo>
                    <a:cubicBezTo>
                      <a:pt x="0" y="6"/>
                      <a:pt x="0" y="5"/>
                      <a:pt x="0" y="4"/>
                    </a:cubicBezTo>
                    <a:cubicBezTo>
                      <a:pt x="1" y="2"/>
                      <a:pt x="2" y="1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2" name="Freeform 182"/>
              <p:cNvSpPr/>
              <p:nvPr/>
            </p:nvSpPr>
            <p:spPr bwMode="auto">
              <a:xfrm>
                <a:off x="5213351" y="3476625"/>
                <a:ext cx="19050" cy="25400"/>
              </a:xfrm>
              <a:custGeom>
                <a:avLst/>
                <a:gdLst>
                  <a:gd name="T0" fmla="*/ 4 w 5"/>
                  <a:gd name="T1" fmla="*/ 1 h 7"/>
                  <a:gd name="T2" fmla="*/ 5 w 5"/>
                  <a:gd name="T3" fmla="*/ 3 h 7"/>
                  <a:gd name="T4" fmla="*/ 4 w 5"/>
                  <a:gd name="T5" fmla="*/ 5 h 7"/>
                  <a:gd name="T6" fmla="*/ 3 w 5"/>
                  <a:gd name="T7" fmla="*/ 6 h 7"/>
                  <a:gd name="T8" fmla="*/ 0 w 5"/>
                  <a:gd name="T9" fmla="*/ 6 h 7"/>
                  <a:gd name="T10" fmla="*/ 0 w 5"/>
                  <a:gd name="T11" fmla="*/ 5 h 7"/>
                  <a:gd name="T12" fmla="*/ 0 w 5"/>
                  <a:gd name="T13" fmla="*/ 3 h 7"/>
                  <a:gd name="T14" fmla="*/ 4 w 5"/>
                  <a:gd name="T15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7">
                    <a:moveTo>
                      <a:pt x="4" y="1"/>
                    </a:moveTo>
                    <a:cubicBezTo>
                      <a:pt x="5" y="1"/>
                      <a:pt x="5" y="2"/>
                      <a:pt x="5" y="3"/>
                    </a:cubicBezTo>
                    <a:cubicBezTo>
                      <a:pt x="5" y="3"/>
                      <a:pt x="5" y="4"/>
                      <a:pt x="4" y="5"/>
                    </a:cubicBezTo>
                    <a:cubicBezTo>
                      <a:pt x="4" y="5"/>
                      <a:pt x="3" y="6"/>
                      <a:pt x="3" y="6"/>
                    </a:cubicBezTo>
                    <a:cubicBezTo>
                      <a:pt x="1" y="7"/>
                      <a:pt x="0" y="7"/>
                      <a:pt x="0" y="6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4"/>
                      <a:pt x="0" y="3"/>
                    </a:cubicBezTo>
                    <a:cubicBezTo>
                      <a:pt x="1" y="2"/>
                      <a:pt x="3" y="0"/>
                      <a:pt x="4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3" name="Freeform 183"/>
              <p:cNvSpPr/>
              <p:nvPr/>
            </p:nvSpPr>
            <p:spPr bwMode="auto">
              <a:xfrm>
                <a:off x="5187951" y="3438525"/>
                <a:ext cx="22225" cy="26988"/>
              </a:xfrm>
              <a:custGeom>
                <a:avLst/>
                <a:gdLst>
                  <a:gd name="T0" fmla="*/ 3 w 6"/>
                  <a:gd name="T1" fmla="*/ 1 h 7"/>
                  <a:gd name="T2" fmla="*/ 6 w 6"/>
                  <a:gd name="T3" fmla="*/ 1 h 7"/>
                  <a:gd name="T4" fmla="*/ 6 w 6"/>
                  <a:gd name="T5" fmla="*/ 2 h 7"/>
                  <a:gd name="T6" fmla="*/ 3 w 6"/>
                  <a:gd name="T7" fmla="*/ 6 h 7"/>
                  <a:gd name="T8" fmla="*/ 1 w 6"/>
                  <a:gd name="T9" fmla="*/ 6 h 7"/>
                  <a:gd name="T10" fmla="*/ 1 w 6"/>
                  <a:gd name="T11" fmla="*/ 5 h 7"/>
                  <a:gd name="T12" fmla="*/ 3 w 6"/>
                  <a:gd name="T13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7">
                    <a:moveTo>
                      <a:pt x="3" y="1"/>
                    </a:moveTo>
                    <a:cubicBezTo>
                      <a:pt x="4" y="0"/>
                      <a:pt x="6" y="0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4"/>
                      <a:pt x="5" y="6"/>
                      <a:pt x="3" y="6"/>
                    </a:cubicBezTo>
                    <a:cubicBezTo>
                      <a:pt x="2" y="7"/>
                      <a:pt x="1" y="7"/>
                      <a:pt x="1" y="6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3"/>
                      <a:pt x="1" y="1"/>
                      <a:pt x="3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4" name="Freeform 184"/>
              <p:cNvSpPr/>
              <p:nvPr/>
            </p:nvSpPr>
            <p:spPr bwMode="auto">
              <a:xfrm>
                <a:off x="5210176" y="3348038"/>
                <a:ext cx="22225" cy="26988"/>
              </a:xfrm>
              <a:custGeom>
                <a:avLst/>
                <a:gdLst>
                  <a:gd name="T0" fmla="*/ 4 w 6"/>
                  <a:gd name="T1" fmla="*/ 0 h 7"/>
                  <a:gd name="T2" fmla="*/ 6 w 6"/>
                  <a:gd name="T3" fmla="*/ 2 h 7"/>
                  <a:gd name="T4" fmla="*/ 6 w 6"/>
                  <a:gd name="T5" fmla="*/ 3 h 7"/>
                  <a:gd name="T6" fmla="*/ 3 w 6"/>
                  <a:gd name="T7" fmla="*/ 6 h 7"/>
                  <a:gd name="T8" fmla="*/ 1 w 6"/>
                  <a:gd name="T9" fmla="*/ 5 h 7"/>
                  <a:gd name="T10" fmla="*/ 1 w 6"/>
                  <a:gd name="T11" fmla="*/ 4 h 7"/>
                  <a:gd name="T12" fmla="*/ 4 w 6"/>
                  <a:gd name="T1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7">
                    <a:moveTo>
                      <a:pt x="4" y="0"/>
                    </a:moveTo>
                    <a:cubicBezTo>
                      <a:pt x="5" y="0"/>
                      <a:pt x="6" y="1"/>
                      <a:pt x="6" y="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4"/>
                      <a:pt x="4" y="6"/>
                      <a:pt x="3" y="6"/>
                    </a:cubicBezTo>
                    <a:cubicBezTo>
                      <a:pt x="1" y="7"/>
                      <a:pt x="0" y="6"/>
                      <a:pt x="1" y="5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3"/>
                      <a:pt x="3" y="1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5" name="Freeform 185"/>
              <p:cNvSpPr/>
              <p:nvPr/>
            </p:nvSpPr>
            <p:spPr bwMode="auto">
              <a:xfrm>
                <a:off x="5254626" y="3375025"/>
                <a:ext cx="26988" cy="38100"/>
              </a:xfrm>
              <a:custGeom>
                <a:avLst/>
                <a:gdLst>
                  <a:gd name="T0" fmla="*/ 4 w 7"/>
                  <a:gd name="T1" fmla="*/ 0 h 10"/>
                  <a:gd name="T2" fmla="*/ 6 w 7"/>
                  <a:gd name="T3" fmla="*/ 2 h 10"/>
                  <a:gd name="T4" fmla="*/ 5 w 7"/>
                  <a:gd name="T5" fmla="*/ 6 h 10"/>
                  <a:gd name="T6" fmla="*/ 2 w 7"/>
                  <a:gd name="T7" fmla="*/ 10 h 10"/>
                  <a:gd name="T8" fmla="*/ 0 w 7"/>
                  <a:gd name="T9" fmla="*/ 8 h 10"/>
                  <a:gd name="T10" fmla="*/ 1 w 7"/>
                  <a:gd name="T11" fmla="*/ 4 h 10"/>
                  <a:gd name="T12" fmla="*/ 4 w 7"/>
                  <a:gd name="T1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10">
                    <a:moveTo>
                      <a:pt x="4" y="0"/>
                    </a:moveTo>
                    <a:cubicBezTo>
                      <a:pt x="6" y="0"/>
                      <a:pt x="7" y="0"/>
                      <a:pt x="6" y="2"/>
                    </a:cubicBezTo>
                    <a:cubicBezTo>
                      <a:pt x="6" y="3"/>
                      <a:pt x="6" y="5"/>
                      <a:pt x="5" y="6"/>
                    </a:cubicBezTo>
                    <a:cubicBezTo>
                      <a:pt x="5" y="8"/>
                      <a:pt x="4" y="10"/>
                      <a:pt x="2" y="10"/>
                    </a:cubicBezTo>
                    <a:cubicBezTo>
                      <a:pt x="1" y="10"/>
                      <a:pt x="0" y="10"/>
                      <a:pt x="0" y="8"/>
                    </a:cubicBezTo>
                    <a:cubicBezTo>
                      <a:pt x="1" y="7"/>
                      <a:pt x="1" y="5"/>
                      <a:pt x="1" y="4"/>
                    </a:cubicBezTo>
                    <a:cubicBezTo>
                      <a:pt x="2" y="2"/>
                      <a:pt x="3" y="1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6" name="Freeform 186"/>
              <p:cNvSpPr/>
              <p:nvPr/>
            </p:nvSpPr>
            <p:spPr bwMode="auto">
              <a:xfrm>
                <a:off x="5240338" y="3259138"/>
                <a:ext cx="19050" cy="28575"/>
              </a:xfrm>
              <a:custGeom>
                <a:avLst/>
                <a:gdLst>
                  <a:gd name="T0" fmla="*/ 2 w 5"/>
                  <a:gd name="T1" fmla="*/ 1 h 8"/>
                  <a:gd name="T2" fmla="*/ 5 w 5"/>
                  <a:gd name="T3" fmla="*/ 1 h 8"/>
                  <a:gd name="T4" fmla="*/ 5 w 5"/>
                  <a:gd name="T5" fmla="*/ 3 h 8"/>
                  <a:gd name="T6" fmla="*/ 5 w 5"/>
                  <a:gd name="T7" fmla="*/ 5 h 8"/>
                  <a:gd name="T8" fmla="*/ 3 w 5"/>
                  <a:gd name="T9" fmla="*/ 7 h 8"/>
                  <a:gd name="T10" fmla="*/ 0 w 5"/>
                  <a:gd name="T11" fmla="*/ 6 h 8"/>
                  <a:gd name="T12" fmla="*/ 0 w 5"/>
                  <a:gd name="T13" fmla="*/ 5 h 8"/>
                  <a:gd name="T14" fmla="*/ 1 w 5"/>
                  <a:gd name="T15" fmla="*/ 2 h 8"/>
                  <a:gd name="T16" fmla="*/ 2 w 5"/>
                  <a:gd name="T17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8">
                    <a:moveTo>
                      <a:pt x="2" y="1"/>
                    </a:moveTo>
                    <a:cubicBezTo>
                      <a:pt x="4" y="0"/>
                      <a:pt x="5" y="0"/>
                      <a:pt x="5" y="1"/>
                    </a:cubicBezTo>
                    <a:cubicBezTo>
                      <a:pt x="5" y="2"/>
                      <a:pt x="5" y="2"/>
                      <a:pt x="5" y="3"/>
                    </a:cubicBezTo>
                    <a:cubicBezTo>
                      <a:pt x="5" y="3"/>
                      <a:pt x="5" y="4"/>
                      <a:pt x="5" y="5"/>
                    </a:cubicBezTo>
                    <a:cubicBezTo>
                      <a:pt x="4" y="6"/>
                      <a:pt x="3" y="6"/>
                      <a:pt x="3" y="7"/>
                    </a:cubicBezTo>
                    <a:cubicBezTo>
                      <a:pt x="2" y="8"/>
                      <a:pt x="0" y="7"/>
                      <a:pt x="0" y="6"/>
                    </a:cubicBezTo>
                    <a:cubicBezTo>
                      <a:pt x="0" y="6"/>
                      <a:pt x="0" y="5"/>
                      <a:pt x="0" y="5"/>
                    </a:cubicBezTo>
                    <a:cubicBezTo>
                      <a:pt x="0" y="4"/>
                      <a:pt x="0" y="3"/>
                      <a:pt x="1" y="2"/>
                    </a:cubicBezTo>
                    <a:cubicBezTo>
                      <a:pt x="1" y="2"/>
                      <a:pt x="2" y="1"/>
                      <a:pt x="2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7" name="Freeform 187"/>
              <p:cNvSpPr/>
              <p:nvPr/>
            </p:nvSpPr>
            <p:spPr bwMode="auto">
              <a:xfrm>
                <a:off x="5243513" y="3187700"/>
                <a:ext cx="22225" cy="30163"/>
              </a:xfrm>
              <a:custGeom>
                <a:avLst/>
                <a:gdLst>
                  <a:gd name="T0" fmla="*/ 1 w 6"/>
                  <a:gd name="T1" fmla="*/ 4 h 8"/>
                  <a:gd name="T2" fmla="*/ 4 w 6"/>
                  <a:gd name="T3" fmla="*/ 0 h 8"/>
                  <a:gd name="T4" fmla="*/ 6 w 6"/>
                  <a:gd name="T5" fmla="*/ 2 h 8"/>
                  <a:gd name="T6" fmla="*/ 5 w 6"/>
                  <a:gd name="T7" fmla="*/ 5 h 8"/>
                  <a:gd name="T8" fmla="*/ 1 w 6"/>
                  <a:gd name="T9" fmla="*/ 8 h 8"/>
                  <a:gd name="T10" fmla="*/ 1 w 6"/>
                  <a:gd name="T11" fmla="*/ 4 h 8"/>
                  <a:gd name="T12" fmla="*/ 1 w 6"/>
                  <a:gd name="T13" fmla="*/ 4 h 8"/>
                  <a:gd name="T14" fmla="*/ 1 w 6"/>
                  <a:gd name="T15" fmla="*/ 4 h 8"/>
                  <a:gd name="T16" fmla="*/ 1 w 6"/>
                  <a:gd name="T17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8">
                    <a:moveTo>
                      <a:pt x="1" y="4"/>
                    </a:moveTo>
                    <a:cubicBezTo>
                      <a:pt x="1" y="2"/>
                      <a:pt x="2" y="1"/>
                      <a:pt x="4" y="0"/>
                    </a:cubicBezTo>
                    <a:cubicBezTo>
                      <a:pt x="5" y="0"/>
                      <a:pt x="6" y="0"/>
                      <a:pt x="6" y="2"/>
                    </a:cubicBezTo>
                    <a:cubicBezTo>
                      <a:pt x="6" y="3"/>
                      <a:pt x="5" y="4"/>
                      <a:pt x="5" y="5"/>
                    </a:cubicBezTo>
                    <a:cubicBezTo>
                      <a:pt x="4" y="7"/>
                      <a:pt x="2" y="8"/>
                      <a:pt x="1" y="8"/>
                    </a:cubicBezTo>
                    <a:cubicBezTo>
                      <a:pt x="0" y="7"/>
                      <a:pt x="0" y="6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8" name="Freeform 188"/>
              <p:cNvSpPr/>
              <p:nvPr/>
            </p:nvSpPr>
            <p:spPr bwMode="auto">
              <a:xfrm>
                <a:off x="5391151" y="3014663"/>
                <a:ext cx="25400" cy="25400"/>
              </a:xfrm>
              <a:custGeom>
                <a:avLst/>
                <a:gdLst>
                  <a:gd name="T0" fmla="*/ 3 w 7"/>
                  <a:gd name="T1" fmla="*/ 2 h 7"/>
                  <a:gd name="T2" fmla="*/ 4 w 7"/>
                  <a:gd name="T3" fmla="*/ 1 h 7"/>
                  <a:gd name="T4" fmla="*/ 6 w 7"/>
                  <a:gd name="T5" fmla="*/ 0 h 7"/>
                  <a:gd name="T6" fmla="*/ 7 w 7"/>
                  <a:gd name="T7" fmla="*/ 2 h 7"/>
                  <a:gd name="T8" fmla="*/ 6 w 7"/>
                  <a:gd name="T9" fmla="*/ 4 h 7"/>
                  <a:gd name="T10" fmla="*/ 5 w 7"/>
                  <a:gd name="T11" fmla="*/ 6 h 7"/>
                  <a:gd name="T12" fmla="*/ 3 w 7"/>
                  <a:gd name="T13" fmla="*/ 7 h 7"/>
                  <a:gd name="T14" fmla="*/ 1 w 7"/>
                  <a:gd name="T15" fmla="*/ 7 h 7"/>
                  <a:gd name="T16" fmla="*/ 0 w 7"/>
                  <a:gd name="T17" fmla="*/ 6 h 7"/>
                  <a:gd name="T18" fmla="*/ 1 w 7"/>
                  <a:gd name="T19" fmla="*/ 4 h 7"/>
                  <a:gd name="T20" fmla="*/ 3 w 7"/>
                  <a:gd name="T21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7">
                    <a:moveTo>
                      <a:pt x="3" y="2"/>
                    </a:moveTo>
                    <a:cubicBezTo>
                      <a:pt x="3" y="2"/>
                      <a:pt x="4" y="1"/>
                      <a:pt x="4" y="1"/>
                    </a:cubicBezTo>
                    <a:cubicBezTo>
                      <a:pt x="5" y="0"/>
                      <a:pt x="6" y="0"/>
                      <a:pt x="6" y="0"/>
                    </a:cubicBezTo>
                    <a:cubicBezTo>
                      <a:pt x="7" y="1"/>
                      <a:pt x="7" y="1"/>
                      <a:pt x="7" y="2"/>
                    </a:cubicBezTo>
                    <a:cubicBezTo>
                      <a:pt x="7" y="2"/>
                      <a:pt x="7" y="3"/>
                      <a:pt x="6" y="4"/>
                    </a:cubicBezTo>
                    <a:cubicBezTo>
                      <a:pt x="6" y="5"/>
                      <a:pt x="5" y="5"/>
                      <a:pt x="5" y="6"/>
                    </a:cubicBezTo>
                    <a:cubicBezTo>
                      <a:pt x="4" y="6"/>
                      <a:pt x="3" y="6"/>
                      <a:pt x="3" y="7"/>
                    </a:cubicBezTo>
                    <a:cubicBezTo>
                      <a:pt x="2" y="7"/>
                      <a:pt x="2" y="7"/>
                      <a:pt x="1" y="7"/>
                    </a:cubicBezTo>
                    <a:cubicBezTo>
                      <a:pt x="1" y="7"/>
                      <a:pt x="0" y="7"/>
                      <a:pt x="0" y="6"/>
                    </a:cubicBezTo>
                    <a:cubicBezTo>
                      <a:pt x="0" y="5"/>
                      <a:pt x="0" y="5"/>
                      <a:pt x="1" y="4"/>
                    </a:cubicBezTo>
                    <a:cubicBezTo>
                      <a:pt x="1" y="3"/>
                      <a:pt x="2" y="3"/>
                      <a:pt x="3" y="2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9" name="Freeform 189"/>
              <p:cNvSpPr/>
              <p:nvPr/>
            </p:nvSpPr>
            <p:spPr bwMode="auto">
              <a:xfrm>
                <a:off x="5345113" y="3048000"/>
                <a:ext cx="22225" cy="26988"/>
              </a:xfrm>
              <a:custGeom>
                <a:avLst/>
                <a:gdLst>
                  <a:gd name="T0" fmla="*/ 2 w 6"/>
                  <a:gd name="T1" fmla="*/ 2 h 7"/>
                  <a:gd name="T2" fmla="*/ 3 w 6"/>
                  <a:gd name="T3" fmla="*/ 1 h 7"/>
                  <a:gd name="T4" fmla="*/ 6 w 6"/>
                  <a:gd name="T5" fmla="*/ 1 h 7"/>
                  <a:gd name="T6" fmla="*/ 4 w 6"/>
                  <a:gd name="T7" fmla="*/ 5 h 7"/>
                  <a:gd name="T8" fmla="*/ 4 w 6"/>
                  <a:gd name="T9" fmla="*/ 5 h 7"/>
                  <a:gd name="T10" fmla="*/ 0 w 6"/>
                  <a:gd name="T11" fmla="*/ 6 h 7"/>
                  <a:gd name="T12" fmla="*/ 2 w 6"/>
                  <a:gd name="T13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7">
                    <a:moveTo>
                      <a:pt x="2" y="2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4" y="0"/>
                      <a:pt x="6" y="0"/>
                      <a:pt x="6" y="1"/>
                    </a:cubicBezTo>
                    <a:cubicBezTo>
                      <a:pt x="6" y="2"/>
                      <a:pt x="6" y="4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3" y="7"/>
                      <a:pt x="1" y="7"/>
                      <a:pt x="0" y="6"/>
                    </a:cubicBezTo>
                    <a:cubicBezTo>
                      <a:pt x="0" y="5"/>
                      <a:pt x="1" y="3"/>
                      <a:pt x="2" y="2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0" name="Freeform 190"/>
              <p:cNvSpPr/>
              <p:nvPr/>
            </p:nvSpPr>
            <p:spPr bwMode="auto">
              <a:xfrm>
                <a:off x="5289551" y="3097213"/>
                <a:ext cx="30163" cy="33338"/>
              </a:xfrm>
              <a:custGeom>
                <a:avLst/>
                <a:gdLst>
                  <a:gd name="T0" fmla="*/ 7 w 8"/>
                  <a:gd name="T1" fmla="*/ 1 h 9"/>
                  <a:gd name="T2" fmla="*/ 6 w 8"/>
                  <a:gd name="T3" fmla="*/ 5 h 9"/>
                  <a:gd name="T4" fmla="*/ 4 w 8"/>
                  <a:gd name="T5" fmla="*/ 7 h 9"/>
                  <a:gd name="T6" fmla="*/ 1 w 8"/>
                  <a:gd name="T7" fmla="*/ 9 h 9"/>
                  <a:gd name="T8" fmla="*/ 1 w 8"/>
                  <a:gd name="T9" fmla="*/ 5 h 9"/>
                  <a:gd name="T10" fmla="*/ 4 w 8"/>
                  <a:gd name="T11" fmla="*/ 2 h 9"/>
                  <a:gd name="T12" fmla="*/ 7 w 8"/>
                  <a:gd name="T1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9">
                    <a:moveTo>
                      <a:pt x="7" y="1"/>
                    </a:moveTo>
                    <a:cubicBezTo>
                      <a:pt x="8" y="2"/>
                      <a:pt x="8" y="3"/>
                      <a:pt x="6" y="5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9"/>
                      <a:pt x="1" y="9"/>
                      <a:pt x="1" y="9"/>
                    </a:cubicBezTo>
                    <a:cubicBezTo>
                      <a:pt x="0" y="8"/>
                      <a:pt x="0" y="6"/>
                      <a:pt x="1" y="5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5" y="1"/>
                      <a:pt x="6" y="0"/>
                      <a:pt x="7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1" name="Freeform 191"/>
              <p:cNvSpPr/>
              <p:nvPr/>
            </p:nvSpPr>
            <p:spPr bwMode="auto">
              <a:xfrm>
                <a:off x="5243513" y="3141663"/>
                <a:ext cx="26988" cy="26988"/>
              </a:xfrm>
              <a:custGeom>
                <a:avLst/>
                <a:gdLst>
                  <a:gd name="T0" fmla="*/ 5 w 7"/>
                  <a:gd name="T1" fmla="*/ 0 h 7"/>
                  <a:gd name="T2" fmla="*/ 6 w 7"/>
                  <a:gd name="T3" fmla="*/ 2 h 7"/>
                  <a:gd name="T4" fmla="*/ 5 w 7"/>
                  <a:gd name="T5" fmla="*/ 3 h 7"/>
                  <a:gd name="T6" fmla="*/ 2 w 7"/>
                  <a:gd name="T7" fmla="*/ 7 h 7"/>
                  <a:gd name="T8" fmla="*/ 1 w 7"/>
                  <a:gd name="T9" fmla="*/ 4 h 7"/>
                  <a:gd name="T10" fmla="*/ 1 w 7"/>
                  <a:gd name="T11" fmla="*/ 3 h 7"/>
                  <a:gd name="T12" fmla="*/ 5 w 7"/>
                  <a:gd name="T1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7">
                    <a:moveTo>
                      <a:pt x="5" y="0"/>
                    </a:moveTo>
                    <a:cubicBezTo>
                      <a:pt x="6" y="0"/>
                      <a:pt x="7" y="1"/>
                      <a:pt x="6" y="2"/>
                    </a:cubicBezTo>
                    <a:cubicBezTo>
                      <a:pt x="6" y="3"/>
                      <a:pt x="6" y="3"/>
                      <a:pt x="5" y="3"/>
                    </a:cubicBezTo>
                    <a:cubicBezTo>
                      <a:pt x="5" y="5"/>
                      <a:pt x="3" y="6"/>
                      <a:pt x="2" y="7"/>
                    </a:cubicBezTo>
                    <a:cubicBezTo>
                      <a:pt x="1" y="7"/>
                      <a:pt x="0" y="5"/>
                      <a:pt x="1" y="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1"/>
                      <a:pt x="3" y="0"/>
                      <a:pt x="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2" name="Freeform 192"/>
              <p:cNvSpPr/>
              <p:nvPr/>
            </p:nvSpPr>
            <p:spPr bwMode="auto">
              <a:xfrm>
                <a:off x="5292726" y="3062288"/>
                <a:ext cx="26988" cy="30163"/>
              </a:xfrm>
              <a:custGeom>
                <a:avLst/>
                <a:gdLst>
                  <a:gd name="T0" fmla="*/ 2 w 7"/>
                  <a:gd name="T1" fmla="*/ 2 h 8"/>
                  <a:gd name="T2" fmla="*/ 6 w 7"/>
                  <a:gd name="T3" fmla="*/ 0 h 8"/>
                  <a:gd name="T4" fmla="*/ 6 w 7"/>
                  <a:gd name="T5" fmla="*/ 3 h 8"/>
                  <a:gd name="T6" fmla="*/ 4 w 7"/>
                  <a:gd name="T7" fmla="*/ 6 h 8"/>
                  <a:gd name="T8" fmla="*/ 2 w 7"/>
                  <a:gd name="T9" fmla="*/ 8 h 8"/>
                  <a:gd name="T10" fmla="*/ 0 w 7"/>
                  <a:gd name="T11" fmla="*/ 8 h 8"/>
                  <a:gd name="T12" fmla="*/ 1 w 7"/>
                  <a:gd name="T13" fmla="*/ 4 h 8"/>
                  <a:gd name="T14" fmla="*/ 2 w 7"/>
                  <a:gd name="T15" fmla="*/ 3 h 8"/>
                  <a:gd name="T16" fmla="*/ 2 w 7"/>
                  <a:gd name="T17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8">
                    <a:moveTo>
                      <a:pt x="2" y="2"/>
                    </a:moveTo>
                    <a:cubicBezTo>
                      <a:pt x="3" y="1"/>
                      <a:pt x="5" y="0"/>
                      <a:pt x="6" y="0"/>
                    </a:cubicBezTo>
                    <a:cubicBezTo>
                      <a:pt x="7" y="0"/>
                      <a:pt x="7" y="2"/>
                      <a:pt x="6" y="3"/>
                    </a:cubicBezTo>
                    <a:cubicBezTo>
                      <a:pt x="6" y="4"/>
                      <a:pt x="5" y="5"/>
                      <a:pt x="4" y="6"/>
                    </a:cubicBezTo>
                    <a:cubicBezTo>
                      <a:pt x="3" y="7"/>
                      <a:pt x="3" y="7"/>
                      <a:pt x="2" y="8"/>
                    </a:cubicBezTo>
                    <a:cubicBezTo>
                      <a:pt x="1" y="8"/>
                      <a:pt x="1" y="8"/>
                      <a:pt x="0" y="8"/>
                    </a:cubicBezTo>
                    <a:cubicBezTo>
                      <a:pt x="0" y="7"/>
                      <a:pt x="0" y="5"/>
                      <a:pt x="1" y="4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2" y="2"/>
                      <a:pt x="2" y="2"/>
                      <a:pt x="2" y="2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3" name="Freeform 193"/>
              <p:cNvSpPr/>
              <p:nvPr/>
            </p:nvSpPr>
            <p:spPr bwMode="auto">
              <a:xfrm>
                <a:off x="5334001" y="3021013"/>
                <a:ext cx="26988" cy="26988"/>
              </a:xfrm>
              <a:custGeom>
                <a:avLst/>
                <a:gdLst>
                  <a:gd name="T0" fmla="*/ 2 w 7"/>
                  <a:gd name="T1" fmla="*/ 2 h 7"/>
                  <a:gd name="T2" fmla="*/ 2 w 7"/>
                  <a:gd name="T3" fmla="*/ 2 h 7"/>
                  <a:gd name="T4" fmla="*/ 3 w 7"/>
                  <a:gd name="T5" fmla="*/ 1 h 7"/>
                  <a:gd name="T6" fmla="*/ 4 w 7"/>
                  <a:gd name="T7" fmla="*/ 0 h 7"/>
                  <a:gd name="T8" fmla="*/ 6 w 7"/>
                  <a:gd name="T9" fmla="*/ 0 h 7"/>
                  <a:gd name="T10" fmla="*/ 7 w 7"/>
                  <a:gd name="T11" fmla="*/ 2 h 7"/>
                  <a:gd name="T12" fmla="*/ 5 w 7"/>
                  <a:gd name="T13" fmla="*/ 4 h 7"/>
                  <a:gd name="T14" fmla="*/ 3 w 7"/>
                  <a:gd name="T15" fmla="*/ 6 h 7"/>
                  <a:gd name="T16" fmla="*/ 0 w 7"/>
                  <a:gd name="T17" fmla="*/ 6 h 7"/>
                  <a:gd name="T18" fmla="*/ 2 w 7"/>
                  <a:gd name="T19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" h="7">
                    <a:moveTo>
                      <a:pt x="2" y="2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4" y="0"/>
                      <a:pt x="4" y="0"/>
                    </a:cubicBezTo>
                    <a:cubicBezTo>
                      <a:pt x="5" y="0"/>
                      <a:pt x="6" y="0"/>
                      <a:pt x="6" y="0"/>
                    </a:cubicBezTo>
                    <a:cubicBezTo>
                      <a:pt x="6" y="0"/>
                      <a:pt x="7" y="1"/>
                      <a:pt x="7" y="2"/>
                    </a:cubicBezTo>
                    <a:cubicBezTo>
                      <a:pt x="6" y="2"/>
                      <a:pt x="6" y="3"/>
                      <a:pt x="5" y="4"/>
                    </a:cubicBezTo>
                    <a:cubicBezTo>
                      <a:pt x="5" y="5"/>
                      <a:pt x="4" y="5"/>
                      <a:pt x="3" y="6"/>
                    </a:cubicBezTo>
                    <a:cubicBezTo>
                      <a:pt x="2" y="7"/>
                      <a:pt x="1" y="7"/>
                      <a:pt x="0" y="6"/>
                    </a:cubicBezTo>
                    <a:cubicBezTo>
                      <a:pt x="0" y="5"/>
                      <a:pt x="0" y="4"/>
                      <a:pt x="2" y="2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4" name="Freeform 194"/>
              <p:cNvSpPr/>
              <p:nvPr/>
            </p:nvSpPr>
            <p:spPr bwMode="auto">
              <a:xfrm>
                <a:off x="5207001" y="3246438"/>
                <a:ext cx="22225" cy="30163"/>
              </a:xfrm>
              <a:custGeom>
                <a:avLst/>
                <a:gdLst>
                  <a:gd name="T0" fmla="*/ 3 w 6"/>
                  <a:gd name="T1" fmla="*/ 1 h 8"/>
                  <a:gd name="T2" fmla="*/ 5 w 6"/>
                  <a:gd name="T3" fmla="*/ 2 h 8"/>
                  <a:gd name="T4" fmla="*/ 5 w 6"/>
                  <a:gd name="T5" fmla="*/ 2 h 8"/>
                  <a:gd name="T6" fmla="*/ 5 w 6"/>
                  <a:gd name="T7" fmla="*/ 3 h 8"/>
                  <a:gd name="T8" fmla="*/ 5 w 6"/>
                  <a:gd name="T9" fmla="*/ 3 h 8"/>
                  <a:gd name="T10" fmla="*/ 3 w 6"/>
                  <a:gd name="T11" fmla="*/ 7 h 8"/>
                  <a:gd name="T12" fmla="*/ 0 w 6"/>
                  <a:gd name="T13" fmla="*/ 7 h 8"/>
                  <a:gd name="T14" fmla="*/ 0 w 6"/>
                  <a:gd name="T15" fmla="*/ 4 h 8"/>
                  <a:gd name="T16" fmla="*/ 3 w 6"/>
                  <a:gd name="T17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8">
                    <a:moveTo>
                      <a:pt x="3" y="1"/>
                    </a:moveTo>
                    <a:cubicBezTo>
                      <a:pt x="4" y="0"/>
                      <a:pt x="5" y="1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6" y="4"/>
                      <a:pt x="5" y="6"/>
                      <a:pt x="3" y="7"/>
                    </a:cubicBezTo>
                    <a:cubicBezTo>
                      <a:pt x="2" y="8"/>
                      <a:pt x="1" y="8"/>
                      <a:pt x="0" y="7"/>
                    </a:cubicBezTo>
                    <a:cubicBezTo>
                      <a:pt x="0" y="6"/>
                      <a:pt x="0" y="5"/>
                      <a:pt x="0" y="4"/>
                    </a:cubicBezTo>
                    <a:cubicBezTo>
                      <a:pt x="0" y="3"/>
                      <a:pt x="1" y="1"/>
                      <a:pt x="3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5" name="Freeform 195"/>
              <p:cNvSpPr>
                <a:spLocks noEditPoints="1"/>
              </p:cNvSpPr>
              <p:nvPr/>
            </p:nvSpPr>
            <p:spPr bwMode="auto">
              <a:xfrm>
                <a:off x="5349876" y="3009900"/>
                <a:ext cx="371475" cy="214313"/>
              </a:xfrm>
              <a:custGeom>
                <a:avLst/>
                <a:gdLst>
                  <a:gd name="T0" fmla="*/ 99 w 99"/>
                  <a:gd name="T1" fmla="*/ 56 h 57"/>
                  <a:gd name="T2" fmla="*/ 99 w 99"/>
                  <a:gd name="T3" fmla="*/ 56 h 57"/>
                  <a:gd name="T4" fmla="*/ 98 w 99"/>
                  <a:gd name="T5" fmla="*/ 57 h 57"/>
                  <a:gd name="T6" fmla="*/ 99 w 99"/>
                  <a:gd name="T7" fmla="*/ 56 h 57"/>
                  <a:gd name="T8" fmla="*/ 5 w 99"/>
                  <a:gd name="T9" fmla="*/ 0 h 57"/>
                  <a:gd name="T10" fmla="*/ 0 w 99"/>
                  <a:gd name="T11" fmla="*/ 2 h 57"/>
                  <a:gd name="T12" fmla="*/ 5 w 99"/>
                  <a:gd name="T13" fmla="*/ 0 h 57"/>
                  <a:gd name="T14" fmla="*/ 5 w 99"/>
                  <a:gd name="T15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9" h="57">
                    <a:moveTo>
                      <a:pt x="99" y="56"/>
                    </a:moveTo>
                    <a:cubicBezTo>
                      <a:pt x="99" y="56"/>
                      <a:pt x="99" y="56"/>
                      <a:pt x="99" y="56"/>
                    </a:cubicBezTo>
                    <a:cubicBezTo>
                      <a:pt x="98" y="56"/>
                      <a:pt x="98" y="56"/>
                      <a:pt x="98" y="57"/>
                    </a:cubicBezTo>
                    <a:cubicBezTo>
                      <a:pt x="98" y="56"/>
                      <a:pt x="98" y="56"/>
                      <a:pt x="99" y="56"/>
                    </a:cubicBezTo>
                    <a:moveTo>
                      <a:pt x="5" y="0"/>
                    </a:moveTo>
                    <a:cubicBezTo>
                      <a:pt x="3" y="1"/>
                      <a:pt x="2" y="1"/>
                      <a:pt x="0" y="2"/>
                    </a:cubicBezTo>
                    <a:cubicBezTo>
                      <a:pt x="2" y="1"/>
                      <a:pt x="3" y="1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6" name="Freeform 196"/>
              <p:cNvSpPr/>
              <p:nvPr/>
            </p:nvSpPr>
            <p:spPr bwMode="auto">
              <a:xfrm>
                <a:off x="5311776" y="2368550"/>
                <a:ext cx="511175" cy="871538"/>
              </a:xfrm>
              <a:custGeom>
                <a:avLst/>
                <a:gdLst>
                  <a:gd name="T0" fmla="*/ 71 w 136"/>
                  <a:gd name="T1" fmla="*/ 225 h 232"/>
                  <a:gd name="T2" fmla="*/ 67 w 136"/>
                  <a:gd name="T3" fmla="*/ 225 h 232"/>
                  <a:gd name="T4" fmla="*/ 26 w 136"/>
                  <a:gd name="T5" fmla="*/ 217 h 232"/>
                  <a:gd name="T6" fmla="*/ 2 w 136"/>
                  <a:gd name="T7" fmla="*/ 201 h 232"/>
                  <a:gd name="T8" fmla="*/ 17 w 136"/>
                  <a:gd name="T9" fmla="*/ 165 h 232"/>
                  <a:gd name="T10" fmla="*/ 22 w 136"/>
                  <a:gd name="T11" fmla="*/ 137 h 232"/>
                  <a:gd name="T12" fmla="*/ 35 w 136"/>
                  <a:gd name="T13" fmla="*/ 113 h 232"/>
                  <a:gd name="T14" fmla="*/ 34 w 136"/>
                  <a:gd name="T15" fmla="*/ 90 h 232"/>
                  <a:gd name="T16" fmla="*/ 44 w 136"/>
                  <a:gd name="T17" fmla="*/ 60 h 232"/>
                  <a:gd name="T18" fmla="*/ 44 w 136"/>
                  <a:gd name="T19" fmla="*/ 38 h 232"/>
                  <a:gd name="T20" fmla="*/ 60 w 136"/>
                  <a:gd name="T21" fmla="*/ 17 h 232"/>
                  <a:gd name="T22" fmla="*/ 80 w 136"/>
                  <a:gd name="T23" fmla="*/ 6 h 232"/>
                  <a:gd name="T24" fmla="*/ 119 w 136"/>
                  <a:gd name="T25" fmla="*/ 34 h 232"/>
                  <a:gd name="T26" fmla="*/ 133 w 136"/>
                  <a:gd name="T27" fmla="*/ 114 h 232"/>
                  <a:gd name="T28" fmla="*/ 136 w 136"/>
                  <a:gd name="T29" fmla="*/ 159 h 232"/>
                  <a:gd name="T30" fmla="*/ 131 w 136"/>
                  <a:gd name="T31" fmla="*/ 199 h 232"/>
                  <a:gd name="T32" fmla="*/ 107 w 136"/>
                  <a:gd name="T33" fmla="*/ 227 h 232"/>
                  <a:gd name="T34" fmla="*/ 90 w 136"/>
                  <a:gd name="T35" fmla="*/ 228 h 232"/>
                  <a:gd name="T36" fmla="*/ 71 w 136"/>
                  <a:gd name="T37" fmla="*/ 225 h 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6" h="231">
                    <a:moveTo>
                      <a:pt x="71" y="225"/>
                    </a:moveTo>
                    <a:cubicBezTo>
                      <a:pt x="70" y="225"/>
                      <a:pt x="68" y="225"/>
                      <a:pt x="67" y="225"/>
                    </a:cubicBezTo>
                    <a:cubicBezTo>
                      <a:pt x="52" y="224"/>
                      <a:pt x="39" y="221"/>
                      <a:pt x="26" y="217"/>
                    </a:cubicBezTo>
                    <a:cubicBezTo>
                      <a:pt x="17" y="214"/>
                      <a:pt x="0" y="218"/>
                      <a:pt x="2" y="201"/>
                    </a:cubicBezTo>
                    <a:cubicBezTo>
                      <a:pt x="4" y="191"/>
                      <a:pt x="14" y="177"/>
                      <a:pt x="17" y="165"/>
                    </a:cubicBezTo>
                    <a:cubicBezTo>
                      <a:pt x="19" y="155"/>
                      <a:pt x="17" y="148"/>
                      <a:pt x="22" y="137"/>
                    </a:cubicBezTo>
                    <a:cubicBezTo>
                      <a:pt x="25" y="129"/>
                      <a:pt x="32" y="120"/>
                      <a:pt x="35" y="113"/>
                    </a:cubicBezTo>
                    <a:cubicBezTo>
                      <a:pt x="38" y="103"/>
                      <a:pt x="33" y="99"/>
                      <a:pt x="34" y="90"/>
                    </a:cubicBezTo>
                    <a:cubicBezTo>
                      <a:pt x="35" y="81"/>
                      <a:pt x="42" y="69"/>
                      <a:pt x="44" y="60"/>
                    </a:cubicBezTo>
                    <a:cubicBezTo>
                      <a:pt x="45" y="52"/>
                      <a:pt x="40" y="47"/>
                      <a:pt x="44" y="38"/>
                    </a:cubicBezTo>
                    <a:cubicBezTo>
                      <a:pt x="46" y="31"/>
                      <a:pt x="53" y="22"/>
                      <a:pt x="60" y="17"/>
                    </a:cubicBezTo>
                    <a:cubicBezTo>
                      <a:pt x="67" y="11"/>
                      <a:pt x="74" y="8"/>
                      <a:pt x="80" y="6"/>
                    </a:cubicBezTo>
                    <a:cubicBezTo>
                      <a:pt x="103" y="0"/>
                      <a:pt x="113" y="17"/>
                      <a:pt x="119" y="34"/>
                    </a:cubicBezTo>
                    <a:cubicBezTo>
                      <a:pt x="126" y="58"/>
                      <a:pt x="131" y="86"/>
                      <a:pt x="133" y="114"/>
                    </a:cubicBezTo>
                    <a:cubicBezTo>
                      <a:pt x="135" y="129"/>
                      <a:pt x="136" y="143"/>
                      <a:pt x="136" y="159"/>
                    </a:cubicBezTo>
                    <a:cubicBezTo>
                      <a:pt x="135" y="171"/>
                      <a:pt x="133" y="185"/>
                      <a:pt x="131" y="199"/>
                    </a:cubicBezTo>
                    <a:cubicBezTo>
                      <a:pt x="130" y="207"/>
                      <a:pt x="116" y="222"/>
                      <a:pt x="107" y="227"/>
                    </a:cubicBezTo>
                    <a:cubicBezTo>
                      <a:pt x="100" y="232"/>
                      <a:pt x="94" y="229"/>
                      <a:pt x="90" y="228"/>
                    </a:cubicBezTo>
                    <a:cubicBezTo>
                      <a:pt x="84" y="226"/>
                      <a:pt x="78" y="226"/>
                      <a:pt x="71" y="225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7" name="Freeform 197"/>
              <p:cNvSpPr/>
              <p:nvPr/>
            </p:nvSpPr>
            <p:spPr bwMode="auto">
              <a:xfrm>
                <a:off x="5664201" y="2736850"/>
                <a:ext cx="125413" cy="457200"/>
              </a:xfrm>
              <a:custGeom>
                <a:avLst/>
                <a:gdLst>
                  <a:gd name="T0" fmla="*/ 31 w 33"/>
                  <a:gd name="T1" fmla="*/ 78 h 122"/>
                  <a:gd name="T2" fmla="*/ 25 w 33"/>
                  <a:gd name="T3" fmla="*/ 110 h 122"/>
                  <a:gd name="T4" fmla="*/ 21 w 33"/>
                  <a:gd name="T5" fmla="*/ 117 h 122"/>
                  <a:gd name="T6" fmla="*/ 14 w 33"/>
                  <a:gd name="T7" fmla="*/ 115 h 122"/>
                  <a:gd name="T8" fmla="*/ 3 w 33"/>
                  <a:gd name="T9" fmla="*/ 78 h 122"/>
                  <a:gd name="T10" fmla="*/ 2 w 33"/>
                  <a:gd name="T11" fmla="*/ 43 h 122"/>
                  <a:gd name="T12" fmla="*/ 4 w 33"/>
                  <a:gd name="T13" fmla="*/ 20 h 122"/>
                  <a:gd name="T14" fmla="*/ 8 w 33"/>
                  <a:gd name="T15" fmla="*/ 6 h 122"/>
                  <a:gd name="T16" fmla="*/ 18 w 33"/>
                  <a:gd name="T17" fmla="*/ 7 h 122"/>
                  <a:gd name="T18" fmla="*/ 30 w 33"/>
                  <a:gd name="T19" fmla="*/ 31 h 122"/>
                  <a:gd name="T20" fmla="*/ 31 w 33"/>
                  <a:gd name="T21" fmla="*/ 78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3" h="122">
                    <a:moveTo>
                      <a:pt x="31" y="78"/>
                    </a:moveTo>
                    <a:cubicBezTo>
                      <a:pt x="30" y="88"/>
                      <a:pt x="29" y="97"/>
                      <a:pt x="25" y="110"/>
                    </a:cubicBezTo>
                    <a:cubicBezTo>
                      <a:pt x="24" y="112"/>
                      <a:pt x="23" y="115"/>
                      <a:pt x="21" y="117"/>
                    </a:cubicBezTo>
                    <a:cubicBezTo>
                      <a:pt x="16" y="122"/>
                      <a:pt x="15" y="117"/>
                      <a:pt x="14" y="115"/>
                    </a:cubicBezTo>
                    <a:cubicBezTo>
                      <a:pt x="8" y="105"/>
                      <a:pt x="5" y="92"/>
                      <a:pt x="3" y="78"/>
                    </a:cubicBezTo>
                    <a:cubicBezTo>
                      <a:pt x="1" y="68"/>
                      <a:pt x="0" y="56"/>
                      <a:pt x="2" y="43"/>
                    </a:cubicBezTo>
                    <a:cubicBezTo>
                      <a:pt x="2" y="35"/>
                      <a:pt x="3" y="28"/>
                      <a:pt x="4" y="20"/>
                    </a:cubicBezTo>
                    <a:cubicBezTo>
                      <a:pt x="5" y="17"/>
                      <a:pt x="5" y="10"/>
                      <a:pt x="8" y="6"/>
                    </a:cubicBezTo>
                    <a:cubicBezTo>
                      <a:pt x="13" y="0"/>
                      <a:pt x="16" y="6"/>
                      <a:pt x="18" y="7"/>
                    </a:cubicBezTo>
                    <a:cubicBezTo>
                      <a:pt x="24" y="12"/>
                      <a:pt x="28" y="21"/>
                      <a:pt x="30" y="31"/>
                    </a:cubicBezTo>
                    <a:cubicBezTo>
                      <a:pt x="33" y="45"/>
                      <a:pt x="32" y="61"/>
                      <a:pt x="31" y="78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8" name="Freeform 198"/>
              <p:cNvSpPr/>
              <p:nvPr/>
            </p:nvSpPr>
            <p:spPr bwMode="auto">
              <a:xfrm>
                <a:off x="5360988" y="2954338"/>
                <a:ext cx="333375" cy="239713"/>
              </a:xfrm>
              <a:custGeom>
                <a:avLst/>
                <a:gdLst>
                  <a:gd name="T0" fmla="*/ 4 w 89"/>
                  <a:gd name="T1" fmla="*/ 34 h 64"/>
                  <a:gd name="T2" fmla="*/ 23 w 89"/>
                  <a:gd name="T3" fmla="*/ 4 h 64"/>
                  <a:gd name="T4" fmla="*/ 66 w 89"/>
                  <a:gd name="T5" fmla="*/ 6 h 64"/>
                  <a:gd name="T6" fmla="*/ 75 w 89"/>
                  <a:gd name="T7" fmla="*/ 14 h 64"/>
                  <a:gd name="T8" fmla="*/ 79 w 89"/>
                  <a:gd name="T9" fmla="*/ 28 h 64"/>
                  <a:gd name="T10" fmla="*/ 80 w 89"/>
                  <a:gd name="T11" fmla="*/ 59 h 64"/>
                  <a:gd name="T12" fmla="*/ 74 w 89"/>
                  <a:gd name="T13" fmla="*/ 62 h 64"/>
                  <a:gd name="T14" fmla="*/ 58 w 89"/>
                  <a:gd name="T15" fmla="*/ 62 h 64"/>
                  <a:gd name="T16" fmla="*/ 6 w 89"/>
                  <a:gd name="T17" fmla="*/ 50 h 64"/>
                  <a:gd name="T18" fmla="*/ 0 w 89"/>
                  <a:gd name="T19" fmla="*/ 43 h 64"/>
                  <a:gd name="T20" fmla="*/ 4 w 89"/>
                  <a:gd name="T21" fmla="*/ 34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9" h="64">
                    <a:moveTo>
                      <a:pt x="4" y="34"/>
                    </a:moveTo>
                    <a:cubicBezTo>
                      <a:pt x="8" y="26"/>
                      <a:pt x="14" y="7"/>
                      <a:pt x="23" y="4"/>
                    </a:cubicBezTo>
                    <a:cubicBezTo>
                      <a:pt x="40" y="0"/>
                      <a:pt x="54" y="2"/>
                      <a:pt x="66" y="6"/>
                    </a:cubicBezTo>
                    <a:cubicBezTo>
                      <a:pt x="72" y="7"/>
                      <a:pt x="74" y="8"/>
                      <a:pt x="75" y="14"/>
                    </a:cubicBezTo>
                    <a:cubicBezTo>
                      <a:pt x="77" y="19"/>
                      <a:pt x="78" y="23"/>
                      <a:pt x="79" y="28"/>
                    </a:cubicBezTo>
                    <a:cubicBezTo>
                      <a:pt x="80" y="32"/>
                      <a:pt x="89" y="51"/>
                      <a:pt x="80" y="59"/>
                    </a:cubicBezTo>
                    <a:cubicBezTo>
                      <a:pt x="78" y="61"/>
                      <a:pt x="76" y="62"/>
                      <a:pt x="74" y="62"/>
                    </a:cubicBezTo>
                    <a:cubicBezTo>
                      <a:pt x="67" y="64"/>
                      <a:pt x="62" y="63"/>
                      <a:pt x="58" y="62"/>
                    </a:cubicBezTo>
                    <a:cubicBezTo>
                      <a:pt x="40" y="58"/>
                      <a:pt x="23" y="54"/>
                      <a:pt x="6" y="50"/>
                    </a:cubicBezTo>
                    <a:cubicBezTo>
                      <a:pt x="3" y="49"/>
                      <a:pt x="0" y="48"/>
                      <a:pt x="0" y="43"/>
                    </a:cubicBezTo>
                    <a:cubicBezTo>
                      <a:pt x="1" y="41"/>
                      <a:pt x="2" y="37"/>
                      <a:pt x="4" y="34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9" name="Freeform 199"/>
              <p:cNvSpPr/>
              <p:nvPr/>
            </p:nvSpPr>
            <p:spPr bwMode="auto">
              <a:xfrm>
                <a:off x="5449888" y="2814638"/>
                <a:ext cx="227013" cy="150813"/>
              </a:xfrm>
              <a:custGeom>
                <a:avLst/>
                <a:gdLst>
                  <a:gd name="T0" fmla="*/ 13 w 60"/>
                  <a:gd name="T1" fmla="*/ 7 h 40"/>
                  <a:gd name="T2" fmla="*/ 40 w 60"/>
                  <a:gd name="T3" fmla="*/ 2 h 40"/>
                  <a:gd name="T4" fmla="*/ 57 w 60"/>
                  <a:gd name="T5" fmla="*/ 17 h 40"/>
                  <a:gd name="T6" fmla="*/ 51 w 60"/>
                  <a:gd name="T7" fmla="*/ 34 h 40"/>
                  <a:gd name="T8" fmla="*/ 41 w 60"/>
                  <a:gd name="T9" fmla="*/ 38 h 40"/>
                  <a:gd name="T10" fmla="*/ 27 w 60"/>
                  <a:gd name="T11" fmla="*/ 36 h 40"/>
                  <a:gd name="T12" fmla="*/ 7 w 60"/>
                  <a:gd name="T13" fmla="*/ 34 h 40"/>
                  <a:gd name="T14" fmla="*/ 7 w 60"/>
                  <a:gd name="T15" fmla="*/ 16 h 40"/>
                  <a:gd name="T16" fmla="*/ 10 w 60"/>
                  <a:gd name="T17" fmla="*/ 10 h 40"/>
                  <a:gd name="T18" fmla="*/ 13 w 60"/>
                  <a:gd name="T19" fmla="*/ 7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0" h="40">
                    <a:moveTo>
                      <a:pt x="13" y="7"/>
                    </a:moveTo>
                    <a:cubicBezTo>
                      <a:pt x="24" y="0"/>
                      <a:pt x="32" y="1"/>
                      <a:pt x="40" y="2"/>
                    </a:cubicBezTo>
                    <a:cubicBezTo>
                      <a:pt x="48" y="2"/>
                      <a:pt x="60" y="4"/>
                      <a:pt x="57" y="17"/>
                    </a:cubicBezTo>
                    <a:cubicBezTo>
                      <a:pt x="56" y="22"/>
                      <a:pt x="54" y="28"/>
                      <a:pt x="51" y="34"/>
                    </a:cubicBezTo>
                    <a:cubicBezTo>
                      <a:pt x="48" y="40"/>
                      <a:pt x="43" y="38"/>
                      <a:pt x="41" y="38"/>
                    </a:cubicBezTo>
                    <a:cubicBezTo>
                      <a:pt x="36" y="38"/>
                      <a:pt x="31" y="37"/>
                      <a:pt x="27" y="36"/>
                    </a:cubicBezTo>
                    <a:cubicBezTo>
                      <a:pt x="21" y="35"/>
                      <a:pt x="14" y="34"/>
                      <a:pt x="7" y="34"/>
                    </a:cubicBezTo>
                    <a:cubicBezTo>
                      <a:pt x="0" y="33"/>
                      <a:pt x="3" y="25"/>
                      <a:pt x="7" y="16"/>
                    </a:cubicBezTo>
                    <a:cubicBezTo>
                      <a:pt x="7" y="14"/>
                      <a:pt x="8" y="12"/>
                      <a:pt x="10" y="10"/>
                    </a:cubicBezTo>
                    <a:cubicBezTo>
                      <a:pt x="11" y="9"/>
                      <a:pt x="12" y="8"/>
                      <a:pt x="13" y="7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0" name="Freeform 200"/>
              <p:cNvSpPr/>
              <p:nvPr/>
            </p:nvSpPr>
            <p:spPr bwMode="auto">
              <a:xfrm>
                <a:off x="5537201" y="2698750"/>
                <a:ext cx="150813" cy="120650"/>
              </a:xfrm>
              <a:custGeom>
                <a:avLst/>
                <a:gdLst>
                  <a:gd name="T0" fmla="*/ 21 w 40"/>
                  <a:gd name="T1" fmla="*/ 0 h 32"/>
                  <a:gd name="T2" fmla="*/ 39 w 40"/>
                  <a:gd name="T3" fmla="*/ 8 h 32"/>
                  <a:gd name="T4" fmla="*/ 32 w 40"/>
                  <a:gd name="T5" fmla="*/ 30 h 32"/>
                  <a:gd name="T6" fmla="*/ 21 w 40"/>
                  <a:gd name="T7" fmla="*/ 30 h 32"/>
                  <a:gd name="T8" fmla="*/ 8 w 40"/>
                  <a:gd name="T9" fmla="*/ 30 h 32"/>
                  <a:gd name="T10" fmla="*/ 2 w 40"/>
                  <a:gd name="T11" fmla="*/ 28 h 32"/>
                  <a:gd name="T12" fmla="*/ 1 w 40"/>
                  <a:gd name="T13" fmla="*/ 22 h 32"/>
                  <a:gd name="T14" fmla="*/ 2 w 40"/>
                  <a:gd name="T15" fmla="*/ 13 h 32"/>
                  <a:gd name="T16" fmla="*/ 12 w 40"/>
                  <a:gd name="T17" fmla="*/ 3 h 32"/>
                  <a:gd name="T18" fmla="*/ 21 w 40"/>
                  <a:gd name="T19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0" h="32">
                    <a:moveTo>
                      <a:pt x="21" y="0"/>
                    </a:moveTo>
                    <a:cubicBezTo>
                      <a:pt x="29" y="0"/>
                      <a:pt x="35" y="2"/>
                      <a:pt x="39" y="8"/>
                    </a:cubicBezTo>
                    <a:cubicBezTo>
                      <a:pt x="40" y="10"/>
                      <a:pt x="39" y="26"/>
                      <a:pt x="32" y="30"/>
                    </a:cubicBezTo>
                    <a:cubicBezTo>
                      <a:pt x="28" y="32"/>
                      <a:pt x="24" y="30"/>
                      <a:pt x="21" y="30"/>
                    </a:cubicBezTo>
                    <a:cubicBezTo>
                      <a:pt x="17" y="30"/>
                      <a:pt x="12" y="30"/>
                      <a:pt x="8" y="30"/>
                    </a:cubicBezTo>
                    <a:cubicBezTo>
                      <a:pt x="6" y="30"/>
                      <a:pt x="4" y="29"/>
                      <a:pt x="2" y="28"/>
                    </a:cubicBezTo>
                    <a:cubicBezTo>
                      <a:pt x="1" y="27"/>
                      <a:pt x="1" y="25"/>
                      <a:pt x="1" y="22"/>
                    </a:cubicBezTo>
                    <a:cubicBezTo>
                      <a:pt x="0" y="20"/>
                      <a:pt x="0" y="17"/>
                      <a:pt x="2" y="13"/>
                    </a:cubicBezTo>
                    <a:cubicBezTo>
                      <a:pt x="5" y="9"/>
                      <a:pt x="9" y="5"/>
                      <a:pt x="12" y="3"/>
                    </a:cubicBezTo>
                    <a:cubicBezTo>
                      <a:pt x="16" y="1"/>
                      <a:pt x="19" y="1"/>
                      <a:pt x="2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1" name="Freeform 201"/>
              <p:cNvSpPr/>
              <p:nvPr/>
            </p:nvSpPr>
            <p:spPr bwMode="auto">
              <a:xfrm>
                <a:off x="5521326" y="2608263"/>
                <a:ext cx="120650" cy="82550"/>
              </a:xfrm>
              <a:custGeom>
                <a:avLst/>
                <a:gdLst>
                  <a:gd name="T0" fmla="*/ 7 w 32"/>
                  <a:gd name="T1" fmla="*/ 2 h 22"/>
                  <a:gd name="T2" fmla="*/ 13 w 32"/>
                  <a:gd name="T3" fmla="*/ 1 h 22"/>
                  <a:gd name="T4" fmla="*/ 15 w 32"/>
                  <a:gd name="T5" fmla="*/ 1 h 22"/>
                  <a:gd name="T6" fmla="*/ 27 w 32"/>
                  <a:gd name="T7" fmla="*/ 0 h 22"/>
                  <a:gd name="T8" fmla="*/ 32 w 32"/>
                  <a:gd name="T9" fmla="*/ 2 h 22"/>
                  <a:gd name="T10" fmla="*/ 30 w 32"/>
                  <a:gd name="T11" fmla="*/ 10 h 22"/>
                  <a:gd name="T12" fmla="*/ 26 w 32"/>
                  <a:gd name="T13" fmla="*/ 16 h 22"/>
                  <a:gd name="T14" fmla="*/ 12 w 32"/>
                  <a:gd name="T15" fmla="*/ 21 h 22"/>
                  <a:gd name="T16" fmla="*/ 2 w 32"/>
                  <a:gd name="T17" fmla="*/ 18 h 22"/>
                  <a:gd name="T18" fmla="*/ 5 w 32"/>
                  <a:gd name="T19" fmla="*/ 4 h 22"/>
                  <a:gd name="T20" fmla="*/ 7 w 32"/>
                  <a:gd name="T21" fmla="*/ 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2" h="22">
                    <a:moveTo>
                      <a:pt x="7" y="2"/>
                    </a:moveTo>
                    <a:cubicBezTo>
                      <a:pt x="9" y="1"/>
                      <a:pt x="11" y="1"/>
                      <a:pt x="13" y="1"/>
                    </a:cubicBezTo>
                    <a:cubicBezTo>
                      <a:pt x="14" y="1"/>
                      <a:pt x="14" y="1"/>
                      <a:pt x="15" y="1"/>
                    </a:cubicBezTo>
                    <a:cubicBezTo>
                      <a:pt x="19" y="0"/>
                      <a:pt x="24" y="0"/>
                      <a:pt x="27" y="0"/>
                    </a:cubicBezTo>
                    <a:cubicBezTo>
                      <a:pt x="29" y="0"/>
                      <a:pt x="31" y="1"/>
                      <a:pt x="32" y="2"/>
                    </a:cubicBezTo>
                    <a:cubicBezTo>
                      <a:pt x="32" y="4"/>
                      <a:pt x="31" y="7"/>
                      <a:pt x="30" y="10"/>
                    </a:cubicBezTo>
                    <a:cubicBezTo>
                      <a:pt x="29" y="12"/>
                      <a:pt x="28" y="14"/>
                      <a:pt x="26" y="16"/>
                    </a:cubicBezTo>
                    <a:cubicBezTo>
                      <a:pt x="20" y="22"/>
                      <a:pt x="15" y="21"/>
                      <a:pt x="12" y="21"/>
                    </a:cubicBezTo>
                    <a:cubicBezTo>
                      <a:pt x="9" y="20"/>
                      <a:pt x="4" y="20"/>
                      <a:pt x="2" y="18"/>
                    </a:cubicBezTo>
                    <a:cubicBezTo>
                      <a:pt x="0" y="17"/>
                      <a:pt x="2" y="8"/>
                      <a:pt x="5" y="4"/>
                    </a:cubicBezTo>
                    <a:cubicBezTo>
                      <a:pt x="5" y="3"/>
                      <a:pt x="6" y="3"/>
                      <a:pt x="7" y="2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2" name="Freeform 202"/>
              <p:cNvSpPr/>
              <p:nvPr/>
            </p:nvSpPr>
            <p:spPr bwMode="auto">
              <a:xfrm>
                <a:off x="5540376" y="2540000"/>
                <a:ext cx="136525" cy="65088"/>
              </a:xfrm>
              <a:custGeom>
                <a:avLst/>
                <a:gdLst>
                  <a:gd name="T0" fmla="*/ 22 w 36"/>
                  <a:gd name="T1" fmla="*/ 0 h 17"/>
                  <a:gd name="T2" fmla="*/ 34 w 36"/>
                  <a:gd name="T3" fmla="*/ 7 h 17"/>
                  <a:gd name="T4" fmla="*/ 22 w 36"/>
                  <a:gd name="T5" fmla="*/ 17 h 17"/>
                  <a:gd name="T6" fmla="*/ 10 w 36"/>
                  <a:gd name="T7" fmla="*/ 16 h 17"/>
                  <a:gd name="T8" fmla="*/ 1 w 36"/>
                  <a:gd name="T9" fmla="*/ 13 h 17"/>
                  <a:gd name="T10" fmla="*/ 16 w 36"/>
                  <a:gd name="T11" fmla="*/ 0 h 17"/>
                  <a:gd name="T12" fmla="*/ 22 w 36"/>
                  <a:gd name="T13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17">
                    <a:moveTo>
                      <a:pt x="22" y="0"/>
                    </a:moveTo>
                    <a:cubicBezTo>
                      <a:pt x="29" y="0"/>
                      <a:pt x="36" y="1"/>
                      <a:pt x="34" y="7"/>
                    </a:cubicBezTo>
                    <a:cubicBezTo>
                      <a:pt x="32" y="15"/>
                      <a:pt x="26" y="17"/>
                      <a:pt x="22" y="17"/>
                    </a:cubicBezTo>
                    <a:cubicBezTo>
                      <a:pt x="18" y="17"/>
                      <a:pt x="14" y="16"/>
                      <a:pt x="10" y="16"/>
                    </a:cubicBezTo>
                    <a:cubicBezTo>
                      <a:pt x="7" y="15"/>
                      <a:pt x="1" y="16"/>
                      <a:pt x="1" y="13"/>
                    </a:cubicBezTo>
                    <a:cubicBezTo>
                      <a:pt x="0" y="4"/>
                      <a:pt x="12" y="0"/>
                      <a:pt x="16" y="0"/>
                    </a:cubicBezTo>
                    <a:cubicBezTo>
                      <a:pt x="18" y="0"/>
                      <a:pt x="20" y="0"/>
                      <a:pt x="2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3" name="Freeform 203"/>
              <p:cNvSpPr/>
              <p:nvPr/>
            </p:nvSpPr>
            <p:spPr bwMode="auto">
              <a:xfrm>
                <a:off x="5575301" y="2451100"/>
                <a:ext cx="127000" cy="85725"/>
              </a:xfrm>
              <a:custGeom>
                <a:avLst/>
                <a:gdLst>
                  <a:gd name="T0" fmla="*/ 8 w 34"/>
                  <a:gd name="T1" fmla="*/ 9 h 23"/>
                  <a:gd name="T2" fmla="*/ 33 w 34"/>
                  <a:gd name="T3" fmla="*/ 14 h 23"/>
                  <a:gd name="T4" fmla="*/ 32 w 34"/>
                  <a:gd name="T5" fmla="*/ 19 h 23"/>
                  <a:gd name="T6" fmla="*/ 24 w 34"/>
                  <a:gd name="T7" fmla="*/ 23 h 23"/>
                  <a:gd name="T8" fmla="*/ 5 w 34"/>
                  <a:gd name="T9" fmla="*/ 21 h 23"/>
                  <a:gd name="T10" fmla="*/ 1 w 34"/>
                  <a:gd name="T11" fmla="*/ 19 h 23"/>
                  <a:gd name="T12" fmla="*/ 8 w 34"/>
                  <a:gd name="T13" fmla="*/ 9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23">
                    <a:moveTo>
                      <a:pt x="8" y="9"/>
                    </a:moveTo>
                    <a:cubicBezTo>
                      <a:pt x="20" y="0"/>
                      <a:pt x="31" y="7"/>
                      <a:pt x="33" y="14"/>
                    </a:cubicBezTo>
                    <a:cubicBezTo>
                      <a:pt x="34" y="15"/>
                      <a:pt x="34" y="17"/>
                      <a:pt x="32" y="19"/>
                    </a:cubicBezTo>
                    <a:cubicBezTo>
                      <a:pt x="29" y="23"/>
                      <a:pt x="26" y="23"/>
                      <a:pt x="24" y="23"/>
                    </a:cubicBezTo>
                    <a:cubicBezTo>
                      <a:pt x="19" y="21"/>
                      <a:pt x="12" y="21"/>
                      <a:pt x="5" y="21"/>
                    </a:cubicBezTo>
                    <a:cubicBezTo>
                      <a:pt x="3" y="22"/>
                      <a:pt x="0" y="21"/>
                      <a:pt x="1" y="19"/>
                    </a:cubicBezTo>
                    <a:cubicBezTo>
                      <a:pt x="1" y="15"/>
                      <a:pt x="5" y="11"/>
                      <a:pt x="8" y="9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4" name="Freeform 204"/>
              <p:cNvSpPr/>
              <p:nvPr/>
            </p:nvSpPr>
            <p:spPr bwMode="auto">
              <a:xfrm>
                <a:off x="5341938" y="3074988"/>
                <a:ext cx="22225" cy="33338"/>
              </a:xfrm>
              <a:custGeom>
                <a:avLst/>
                <a:gdLst>
                  <a:gd name="T0" fmla="*/ 5 w 6"/>
                  <a:gd name="T1" fmla="*/ 0 h 9"/>
                  <a:gd name="T2" fmla="*/ 5 w 6"/>
                  <a:gd name="T3" fmla="*/ 3 h 9"/>
                  <a:gd name="T4" fmla="*/ 5 w 6"/>
                  <a:gd name="T5" fmla="*/ 4 h 9"/>
                  <a:gd name="T6" fmla="*/ 5 w 6"/>
                  <a:gd name="T7" fmla="*/ 4 h 9"/>
                  <a:gd name="T8" fmla="*/ 5 w 6"/>
                  <a:gd name="T9" fmla="*/ 4 h 9"/>
                  <a:gd name="T10" fmla="*/ 5 w 6"/>
                  <a:gd name="T11" fmla="*/ 4 h 9"/>
                  <a:gd name="T12" fmla="*/ 3 w 6"/>
                  <a:gd name="T13" fmla="*/ 8 h 9"/>
                  <a:gd name="T14" fmla="*/ 0 w 6"/>
                  <a:gd name="T15" fmla="*/ 8 h 9"/>
                  <a:gd name="T16" fmla="*/ 1 w 6"/>
                  <a:gd name="T17" fmla="*/ 3 h 9"/>
                  <a:gd name="T18" fmla="*/ 5 w 6"/>
                  <a:gd name="T1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9">
                    <a:moveTo>
                      <a:pt x="5" y="0"/>
                    </a:moveTo>
                    <a:cubicBezTo>
                      <a:pt x="6" y="1"/>
                      <a:pt x="6" y="2"/>
                      <a:pt x="5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6"/>
                      <a:pt x="4" y="8"/>
                      <a:pt x="3" y="8"/>
                    </a:cubicBezTo>
                    <a:cubicBezTo>
                      <a:pt x="1" y="9"/>
                      <a:pt x="0" y="9"/>
                      <a:pt x="0" y="8"/>
                    </a:cubicBezTo>
                    <a:cubicBezTo>
                      <a:pt x="0" y="6"/>
                      <a:pt x="0" y="4"/>
                      <a:pt x="1" y="3"/>
                    </a:cubicBezTo>
                    <a:cubicBezTo>
                      <a:pt x="2" y="1"/>
                      <a:pt x="4" y="0"/>
                      <a:pt x="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5" name="Freeform 206"/>
              <p:cNvSpPr/>
              <p:nvPr/>
            </p:nvSpPr>
            <p:spPr bwMode="auto">
              <a:xfrm>
                <a:off x="5364163" y="3017838"/>
                <a:ext cx="26988" cy="33338"/>
              </a:xfrm>
              <a:custGeom>
                <a:avLst/>
                <a:gdLst>
                  <a:gd name="T0" fmla="*/ 3 w 7"/>
                  <a:gd name="T1" fmla="*/ 1 h 9"/>
                  <a:gd name="T2" fmla="*/ 5 w 7"/>
                  <a:gd name="T3" fmla="*/ 0 h 9"/>
                  <a:gd name="T4" fmla="*/ 7 w 7"/>
                  <a:gd name="T5" fmla="*/ 1 h 9"/>
                  <a:gd name="T6" fmla="*/ 7 w 7"/>
                  <a:gd name="T7" fmla="*/ 3 h 9"/>
                  <a:gd name="T8" fmla="*/ 5 w 7"/>
                  <a:gd name="T9" fmla="*/ 6 h 9"/>
                  <a:gd name="T10" fmla="*/ 4 w 7"/>
                  <a:gd name="T11" fmla="*/ 8 h 9"/>
                  <a:gd name="T12" fmla="*/ 2 w 7"/>
                  <a:gd name="T13" fmla="*/ 9 h 9"/>
                  <a:gd name="T14" fmla="*/ 0 w 7"/>
                  <a:gd name="T15" fmla="*/ 8 h 9"/>
                  <a:gd name="T16" fmla="*/ 0 w 7"/>
                  <a:gd name="T17" fmla="*/ 6 h 9"/>
                  <a:gd name="T18" fmla="*/ 2 w 7"/>
                  <a:gd name="T19" fmla="*/ 3 h 9"/>
                  <a:gd name="T20" fmla="*/ 3 w 7"/>
                  <a:gd name="T21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9">
                    <a:moveTo>
                      <a:pt x="3" y="1"/>
                    </a:moveTo>
                    <a:cubicBezTo>
                      <a:pt x="4" y="1"/>
                      <a:pt x="5" y="0"/>
                      <a:pt x="5" y="0"/>
                    </a:cubicBezTo>
                    <a:cubicBezTo>
                      <a:pt x="6" y="0"/>
                      <a:pt x="6" y="1"/>
                      <a:pt x="7" y="1"/>
                    </a:cubicBezTo>
                    <a:cubicBezTo>
                      <a:pt x="7" y="2"/>
                      <a:pt x="7" y="2"/>
                      <a:pt x="7" y="3"/>
                    </a:cubicBezTo>
                    <a:cubicBezTo>
                      <a:pt x="6" y="4"/>
                      <a:pt x="6" y="5"/>
                      <a:pt x="5" y="6"/>
                    </a:cubicBezTo>
                    <a:cubicBezTo>
                      <a:pt x="5" y="7"/>
                      <a:pt x="4" y="7"/>
                      <a:pt x="4" y="8"/>
                    </a:cubicBezTo>
                    <a:cubicBezTo>
                      <a:pt x="3" y="8"/>
                      <a:pt x="2" y="9"/>
                      <a:pt x="2" y="9"/>
                    </a:cubicBezTo>
                    <a:cubicBezTo>
                      <a:pt x="1" y="9"/>
                      <a:pt x="1" y="9"/>
                      <a:pt x="0" y="8"/>
                    </a:cubicBezTo>
                    <a:cubicBezTo>
                      <a:pt x="0" y="8"/>
                      <a:pt x="0" y="7"/>
                      <a:pt x="0" y="6"/>
                    </a:cubicBezTo>
                    <a:cubicBezTo>
                      <a:pt x="1" y="5"/>
                      <a:pt x="1" y="4"/>
                      <a:pt x="2" y="3"/>
                    </a:cubicBezTo>
                    <a:cubicBezTo>
                      <a:pt x="2" y="3"/>
                      <a:pt x="3" y="2"/>
                      <a:pt x="3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6" name="Freeform 207"/>
              <p:cNvSpPr/>
              <p:nvPr/>
            </p:nvSpPr>
            <p:spPr bwMode="auto">
              <a:xfrm>
                <a:off x="5416550" y="2927350"/>
                <a:ext cx="26988" cy="38100"/>
              </a:xfrm>
              <a:custGeom>
                <a:avLst/>
                <a:gdLst>
                  <a:gd name="T0" fmla="*/ 3 w 7"/>
                  <a:gd name="T1" fmla="*/ 2 h 10"/>
                  <a:gd name="T2" fmla="*/ 5 w 7"/>
                  <a:gd name="T3" fmla="*/ 1 h 10"/>
                  <a:gd name="T4" fmla="*/ 7 w 7"/>
                  <a:gd name="T5" fmla="*/ 2 h 10"/>
                  <a:gd name="T6" fmla="*/ 5 w 7"/>
                  <a:gd name="T7" fmla="*/ 7 h 10"/>
                  <a:gd name="T8" fmla="*/ 2 w 7"/>
                  <a:gd name="T9" fmla="*/ 10 h 10"/>
                  <a:gd name="T10" fmla="*/ 0 w 7"/>
                  <a:gd name="T11" fmla="*/ 8 h 10"/>
                  <a:gd name="T12" fmla="*/ 1 w 7"/>
                  <a:gd name="T13" fmla="*/ 6 h 10"/>
                  <a:gd name="T14" fmla="*/ 2 w 7"/>
                  <a:gd name="T15" fmla="*/ 5 h 10"/>
                  <a:gd name="T16" fmla="*/ 2 w 7"/>
                  <a:gd name="T17" fmla="*/ 4 h 10"/>
                  <a:gd name="T18" fmla="*/ 3 w 7"/>
                  <a:gd name="T19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" h="10">
                    <a:moveTo>
                      <a:pt x="3" y="2"/>
                    </a:moveTo>
                    <a:cubicBezTo>
                      <a:pt x="3" y="1"/>
                      <a:pt x="4" y="1"/>
                      <a:pt x="5" y="1"/>
                    </a:cubicBezTo>
                    <a:cubicBezTo>
                      <a:pt x="6" y="0"/>
                      <a:pt x="7" y="1"/>
                      <a:pt x="7" y="2"/>
                    </a:cubicBezTo>
                    <a:cubicBezTo>
                      <a:pt x="6" y="4"/>
                      <a:pt x="6" y="5"/>
                      <a:pt x="5" y="7"/>
                    </a:cubicBezTo>
                    <a:cubicBezTo>
                      <a:pt x="5" y="9"/>
                      <a:pt x="3" y="10"/>
                      <a:pt x="2" y="10"/>
                    </a:cubicBezTo>
                    <a:cubicBezTo>
                      <a:pt x="1" y="10"/>
                      <a:pt x="0" y="9"/>
                      <a:pt x="0" y="8"/>
                    </a:cubicBezTo>
                    <a:cubicBezTo>
                      <a:pt x="1" y="7"/>
                      <a:pt x="1" y="6"/>
                      <a:pt x="1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2" y="3"/>
                      <a:pt x="2" y="3"/>
                      <a:pt x="3" y="2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7" name="Freeform 208"/>
              <p:cNvSpPr/>
              <p:nvPr/>
            </p:nvSpPr>
            <p:spPr bwMode="auto">
              <a:xfrm>
                <a:off x="5394325" y="2890838"/>
                <a:ext cx="33338" cy="63500"/>
              </a:xfrm>
              <a:custGeom>
                <a:avLst/>
                <a:gdLst>
                  <a:gd name="T0" fmla="*/ 8 w 9"/>
                  <a:gd name="T1" fmla="*/ 4 h 17"/>
                  <a:gd name="T2" fmla="*/ 6 w 9"/>
                  <a:gd name="T3" fmla="*/ 13 h 17"/>
                  <a:gd name="T4" fmla="*/ 1 w 9"/>
                  <a:gd name="T5" fmla="*/ 13 h 17"/>
                  <a:gd name="T6" fmla="*/ 3 w 9"/>
                  <a:gd name="T7" fmla="*/ 6 h 17"/>
                  <a:gd name="T8" fmla="*/ 8 w 9"/>
                  <a:gd name="T9" fmla="*/ 4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7">
                    <a:moveTo>
                      <a:pt x="8" y="4"/>
                    </a:moveTo>
                    <a:cubicBezTo>
                      <a:pt x="8" y="6"/>
                      <a:pt x="7" y="10"/>
                      <a:pt x="6" y="13"/>
                    </a:cubicBezTo>
                    <a:cubicBezTo>
                      <a:pt x="5" y="16"/>
                      <a:pt x="0" y="17"/>
                      <a:pt x="1" y="13"/>
                    </a:cubicBezTo>
                    <a:cubicBezTo>
                      <a:pt x="2" y="10"/>
                      <a:pt x="3" y="8"/>
                      <a:pt x="3" y="6"/>
                    </a:cubicBezTo>
                    <a:cubicBezTo>
                      <a:pt x="4" y="2"/>
                      <a:pt x="9" y="0"/>
                      <a:pt x="8" y="4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8" name="Freeform 209"/>
              <p:cNvSpPr/>
              <p:nvPr/>
            </p:nvSpPr>
            <p:spPr bwMode="auto">
              <a:xfrm>
                <a:off x="5438775" y="2852738"/>
                <a:ext cx="26988" cy="30163"/>
              </a:xfrm>
              <a:custGeom>
                <a:avLst/>
                <a:gdLst>
                  <a:gd name="T0" fmla="*/ 5 w 7"/>
                  <a:gd name="T1" fmla="*/ 0 h 8"/>
                  <a:gd name="T2" fmla="*/ 6 w 7"/>
                  <a:gd name="T3" fmla="*/ 2 h 8"/>
                  <a:gd name="T4" fmla="*/ 5 w 7"/>
                  <a:gd name="T5" fmla="*/ 5 h 8"/>
                  <a:gd name="T6" fmla="*/ 2 w 7"/>
                  <a:gd name="T7" fmla="*/ 8 h 8"/>
                  <a:gd name="T8" fmla="*/ 1 w 7"/>
                  <a:gd name="T9" fmla="*/ 6 h 8"/>
                  <a:gd name="T10" fmla="*/ 2 w 7"/>
                  <a:gd name="T11" fmla="*/ 3 h 8"/>
                  <a:gd name="T12" fmla="*/ 5 w 7"/>
                  <a:gd name="T1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8">
                    <a:moveTo>
                      <a:pt x="5" y="0"/>
                    </a:moveTo>
                    <a:cubicBezTo>
                      <a:pt x="7" y="0"/>
                      <a:pt x="7" y="1"/>
                      <a:pt x="6" y="2"/>
                    </a:cubicBezTo>
                    <a:cubicBezTo>
                      <a:pt x="6" y="3"/>
                      <a:pt x="6" y="4"/>
                      <a:pt x="5" y="5"/>
                    </a:cubicBezTo>
                    <a:cubicBezTo>
                      <a:pt x="5" y="7"/>
                      <a:pt x="3" y="8"/>
                      <a:pt x="2" y="8"/>
                    </a:cubicBezTo>
                    <a:cubicBezTo>
                      <a:pt x="1" y="8"/>
                      <a:pt x="0" y="7"/>
                      <a:pt x="1" y="6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1"/>
                      <a:pt x="4" y="0"/>
                      <a:pt x="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9" name="Freeform 210"/>
              <p:cNvSpPr/>
              <p:nvPr/>
            </p:nvSpPr>
            <p:spPr bwMode="auto">
              <a:xfrm>
                <a:off x="5487988" y="2751138"/>
                <a:ext cx="30163" cy="63500"/>
              </a:xfrm>
              <a:custGeom>
                <a:avLst/>
                <a:gdLst>
                  <a:gd name="T0" fmla="*/ 6 w 8"/>
                  <a:gd name="T1" fmla="*/ 1 h 17"/>
                  <a:gd name="T2" fmla="*/ 8 w 8"/>
                  <a:gd name="T3" fmla="*/ 2 h 17"/>
                  <a:gd name="T4" fmla="*/ 6 w 8"/>
                  <a:gd name="T5" fmla="*/ 13 h 17"/>
                  <a:gd name="T6" fmla="*/ 1 w 8"/>
                  <a:gd name="T7" fmla="*/ 13 h 17"/>
                  <a:gd name="T8" fmla="*/ 3 w 8"/>
                  <a:gd name="T9" fmla="*/ 4 h 17"/>
                  <a:gd name="T10" fmla="*/ 6 w 8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17">
                    <a:moveTo>
                      <a:pt x="6" y="1"/>
                    </a:moveTo>
                    <a:cubicBezTo>
                      <a:pt x="8" y="0"/>
                      <a:pt x="8" y="1"/>
                      <a:pt x="8" y="2"/>
                    </a:cubicBezTo>
                    <a:cubicBezTo>
                      <a:pt x="8" y="6"/>
                      <a:pt x="7" y="9"/>
                      <a:pt x="6" y="13"/>
                    </a:cubicBezTo>
                    <a:cubicBezTo>
                      <a:pt x="4" y="16"/>
                      <a:pt x="0" y="17"/>
                      <a:pt x="1" y="13"/>
                    </a:cubicBezTo>
                    <a:cubicBezTo>
                      <a:pt x="2" y="10"/>
                      <a:pt x="3" y="7"/>
                      <a:pt x="3" y="4"/>
                    </a:cubicBezTo>
                    <a:cubicBezTo>
                      <a:pt x="3" y="3"/>
                      <a:pt x="5" y="1"/>
                      <a:pt x="6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0" name="Freeform 211"/>
              <p:cNvSpPr/>
              <p:nvPr/>
            </p:nvSpPr>
            <p:spPr bwMode="auto">
              <a:xfrm>
                <a:off x="5449888" y="2781300"/>
                <a:ext cx="26988" cy="41275"/>
              </a:xfrm>
              <a:custGeom>
                <a:avLst/>
                <a:gdLst>
                  <a:gd name="T0" fmla="*/ 5 w 7"/>
                  <a:gd name="T1" fmla="*/ 0 h 11"/>
                  <a:gd name="T2" fmla="*/ 6 w 7"/>
                  <a:gd name="T3" fmla="*/ 3 h 11"/>
                  <a:gd name="T4" fmla="*/ 5 w 7"/>
                  <a:gd name="T5" fmla="*/ 8 h 11"/>
                  <a:gd name="T6" fmla="*/ 1 w 7"/>
                  <a:gd name="T7" fmla="*/ 11 h 11"/>
                  <a:gd name="T8" fmla="*/ 0 w 7"/>
                  <a:gd name="T9" fmla="*/ 8 h 11"/>
                  <a:gd name="T10" fmla="*/ 2 w 7"/>
                  <a:gd name="T11" fmla="*/ 3 h 11"/>
                  <a:gd name="T12" fmla="*/ 5 w 7"/>
                  <a:gd name="T1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11">
                    <a:moveTo>
                      <a:pt x="5" y="0"/>
                    </a:moveTo>
                    <a:cubicBezTo>
                      <a:pt x="7" y="0"/>
                      <a:pt x="7" y="1"/>
                      <a:pt x="6" y="3"/>
                    </a:cubicBezTo>
                    <a:cubicBezTo>
                      <a:pt x="6" y="4"/>
                      <a:pt x="5" y="6"/>
                      <a:pt x="5" y="8"/>
                    </a:cubicBezTo>
                    <a:cubicBezTo>
                      <a:pt x="4" y="9"/>
                      <a:pt x="3" y="11"/>
                      <a:pt x="1" y="11"/>
                    </a:cubicBezTo>
                    <a:cubicBezTo>
                      <a:pt x="0" y="11"/>
                      <a:pt x="0" y="10"/>
                      <a:pt x="0" y="8"/>
                    </a:cubicBezTo>
                    <a:cubicBezTo>
                      <a:pt x="1" y="6"/>
                      <a:pt x="1" y="5"/>
                      <a:pt x="2" y="3"/>
                    </a:cubicBezTo>
                    <a:cubicBezTo>
                      <a:pt x="2" y="2"/>
                      <a:pt x="4" y="0"/>
                      <a:pt x="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1" name="Freeform 212"/>
              <p:cNvSpPr/>
              <p:nvPr/>
            </p:nvSpPr>
            <p:spPr bwMode="auto">
              <a:xfrm>
                <a:off x="5495925" y="2709863"/>
                <a:ext cx="19050" cy="30163"/>
              </a:xfrm>
              <a:custGeom>
                <a:avLst/>
                <a:gdLst>
                  <a:gd name="T0" fmla="*/ 3 w 5"/>
                  <a:gd name="T1" fmla="*/ 1 h 8"/>
                  <a:gd name="T2" fmla="*/ 5 w 5"/>
                  <a:gd name="T3" fmla="*/ 2 h 8"/>
                  <a:gd name="T4" fmla="*/ 5 w 5"/>
                  <a:gd name="T5" fmla="*/ 3 h 8"/>
                  <a:gd name="T6" fmla="*/ 5 w 5"/>
                  <a:gd name="T7" fmla="*/ 5 h 8"/>
                  <a:gd name="T8" fmla="*/ 3 w 5"/>
                  <a:gd name="T9" fmla="*/ 7 h 8"/>
                  <a:gd name="T10" fmla="*/ 0 w 5"/>
                  <a:gd name="T11" fmla="*/ 6 h 8"/>
                  <a:gd name="T12" fmla="*/ 0 w 5"/>
                  <a:gd name="T13" fmla="*/ 5 h 8"/>
                  <a:gd name="T14" fmla="*/ 1 w 5"/>
                  <a:gd name="T15" fmla="*/ 3 h 8"/>
                  <a:gd name="T16" fmla="*/ 3 w 5"/>
                  <a:gd name="T17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8">
                    <a:moveTo>
                      <a:pt x="3" y="1"/>
                    </a:moveTo>
                    <a:cubicBezTo>
                      <a:pt x="4" y="0"/>
                      <a:pt x="5" y="0"/>
                      <a:pt x="5" y="2"/>
                    </a:cubicBezTo>
                    <a:cubicBezTo>
                      <a:pt x="5" y="2"/>
                      <a:pt x="5" y="3"/>
                      <a:pt x="5" y="3"/>
                    </a:cubicBezTo>
                    <a:cubicBezTo>
                      <a:pt x="5" y="4"/>
                      <a:pt x="5" y="4"/>
                      <a:pt x="5" y="5"/>
                    </a:cubicBezTo>
                    <a:cubicBezTo>
                      <a:pt x="4" y="6"/>
                      <a:pt x="4" y="7"/>
                      <a:pt x="3" y="7"/>
                    </a:cubicBezTo>
                    <a:cubicBezTo>
                      <a:pt x="2" y="8"/>
                      <a:pt x="0" y="8"/>
                      <a:pt x="0" y="6"/>
                    </a:cubicBezTo>
                    <a:cubicBezTo>
                      <a:pt x="0" y="6"/>
                      <a:pt x="0" y="5"/>
                      <a:pt x="0" y="5"/>
                    </a:cubicBezTo>
                    <a:cubicBezTo>
                      <a:pt x="0" y="4"/>
                      <a:pt x="0" y="4"/>
                      <a:pt x="1" y="3"/>
                    </a:cubicBezTo>
                    <a:cubicBezTo>
                      <a:pt x="1" y="2"/>
                      <a:pt x="2" y="1"/>
                      <a:pt x="3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2" name="Freeform 213"/>
              <p:cNvSpPr/>
              <p:nvPr/>
            </p:nvSpPr>
            <p:spPr bwMode="auto">
              <a:xfrm>
                <a:off x="5457825" y="2717800"/>
                <a:ext cx="22225" cy="30163"/>
              </a:xfrm>
              <a:custGeom>
                <a:avLst/>
                <a:gdLst>
                  <a:gd name="T0" fmla="*/ 1 w 6"/>
                  <a:gd name="T1" fmla="*/ 2 h 8"/>
                  <a:gd name="T2" fmla="*/ 0 w 6"/>
                  <a:gd name="T3" fmla="*/ 6 h 8"/>
                  <a:gd name="T4" fmla="*/ 2 w 6"/>
                  <a:gd name="T5" fmla="*/ 7 h 8"/>
                  <a:gd name="T6" fmla="*/ 5 w 6"/>
                  <a:gd name="T7" fmla="*/ 5 h 8"/>
                  <a:gd name="T8" fmla="*/ 6 w 6"/>
                  <a:gd name="T9" fmla="*/ 3 h 8"/>
                  <a:gd name="T10" fmla="*/ 6 w 6"/>
                  <a:gd name="T11" fmla="*/ 2 h 8"/>
                  <a:gd name="T12" fmla="*/ 5 w 6"/>
                  <a:gd name="T13" fmla="*/ 0 h 8"/>
                  <a:gd name="T14" fmla="*/ 3 w 6"/>
                  <a:gd name="T15" fmla="*/ 1 h 8"/>
                  <a:gd name="T16" fmla="*/ 1 w 6"/>
                  <a:gd name="T17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8">
                    <a:moveTo>
                      <a:pt x="1" y="2"/>
                    </a:moveTo>
                    <a:cubicBezTo>
                      <a:pt x="1" y="4"/>
                      <a:pt x="0" y="5"/>
                      <a:pt x="0" y="6"/>
                    </a:cubicBezTo>
                    <a:cubicBezTo>
                      <a:pt x="0" y="6"/>
                      <a:pt x="1" y="7"/>
                      <a:pt x="2" y="7"/>
                    </a:cubicBezTo>
                    <a:cubicBezTo>
                      <a:pt x="3" y="8"/>
                      <a:pt x="4" y="6"/>
                      <a:pt x="5" y="5"/>
                    </a:cubicBezTo>
                    <a:cubicBezTo>
                      <a:pt x="6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1"/>
                      <a:pt x="6" y="0"/>
                      <a:pt x="5" y="0"/>
                    </a:cubicBezTo>
                    <a:cubicBezTo>
                      <a:pt x="4" y="0"/>
                      <a:pt x="4" y="0"/>
                      <a:pt x="3" y="1"/>
                    </a:cubicBezTo>
                    <a:cubicBezTo>
                      <a:pt x="2" y="1"/>
                      <a:pt x="2" y="2"/>
                      <a:pt x="1" y="2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3" name="Freeform 214"/>
              <p:cNvSpPr/>
              <p:nvPr/>
            </p:nvSpPr>
            <p:spPr bwMode="auto">
              <a:xfrm>
                <a:off x="5495925" y="2646363"/>
                <a:ext cx="19050" cy="30163"/>
              </a:xfrm>
              <a:custGeom>
                <a:avLst/>
                <a:gdLst>
                  <a:gd name="T0" fmla="*/ 2 w 5"/>
                  <a:gd name="T1" fmla="*/ 1 h 8"/>
                  <a:gd name="T2" fmla="*/ 4 w 5"/>
                  <a:gd name="T3" fmla="*/ 1 h 8"/>
                  <a:gd name="T4" fmla="*/ 5 w 5"/>
                  <a:gd name="T5" fmla="*/ 2 h 8"/>
                  <a:gd name="T6" fmla="*/ 5 w 5"/>
                  <a:gd name="T7" fmla="*/ 3 h 8"/>
                  <a:gd name="T8" fmla="*/ 4 w 5"/>
                  <a:gd name="T9" fmla="*/ 5 h 8"/>
                  <a:gd name="T10" fmla="*/ 2 w 5"/>
                  <a:gd name="T11" fmla="*/ 7 h 8"/>
                  <a:gd name="T12" fmla="*/ 1 w 5"/>
                  <a:gd name="T13" fmla="*/ 8 h 8"/>
                  <a:gd name="T14" fmla="*/ 0 w 5"/>
                  <a:gd name="T15" fmla="*/ 6 h 8"/>
                  <a:gd name="T16" fmla="*/ 0 w 5"/>
                  <a:gd name="T17" fmla="*/ 5 h 8"/>
                  <a:gd name="T18" fmla="*/ 0 w 5"/>
                  <a:gd name="T19" fmla="*/ 3 h 8"/>
                  <a:gd name="T20" fmla="*/ 2 w 5"/>
                  <a:gd name="T21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8">
                    <a:moveTo>
                      <a:pt x="2" y="1"/>
                    </a:moveTo>
                    <a:cubicBezTo>
                      <a:pt x="3" y="1"/>
                      <a:pt x="4" y="0"/>
                      <a:pt x="4" y="1"/>
                    </a:cubicBezTo>
                    <a:cubicBezTo>
                      <a:pt x="5" y="1"/>
                      <a:pt x="5" y="1"/>
                      <a:pt x="5" y="2"/>
                    </a:cubicBezTo>
                    <a:cubicBezTo>
                      <a:pt x="5" y="2"/>
                      <a:pt x="5" y="3"/>
                      <a:pt x="5" y="3"/>
                    </a:cubicBezTo>
                    <a:cubicBezTo>
                      <a:pt x="5" y="4"/>
                      <a:pt x="5" y="5"/>
                      <a:pt x="4" y="5"/>
                    </a:cubicBezTo>
                    <a:cubicBezTo>
                      <a:pt x="4" y="6"/>
                      <a:pt x="3" y="7"/>
                      <a:pt x="2" y="7"/>
                    </a:cubicBezTo>
                    <a:cubicBezTo>
                      <a:pt x="2" y="8"/>
                      <a:pt x="1" y="8"/>
                      <a:pt x="1" y="8"/>
                    </a:cubicBezTo>
                    <a:cubicBezTo>
                      <a:pt x="0" y="7"/>
                      <a:pt x="0" y="7"/>
                      <a:pt x="0" y="6"/>
                    </a:cubicBezTo>
                    <a:cubicBezTo>
                      <a:pt x="0" y="6"/>
                      <a:pt x="0" y="5"/>
                      <a:pt x="0" y="5"/>
                    </a:cubicBezTo>
                    <a:cubicBezTo>
                      <a:pt x="0" y="4"/>
                      <a:pt x="0" y="4"/>
                      <a:pt x="0" y="3"/>
                    </a:cubicBezTo>
                    <a:cubicBezTo>
                      <a:pt x="1" y="2"/>
                      <a:pt x="2" y="1"/>
                      <a:pt x="2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4" name="Freeform 215"/>
              <p:cNvSpPr/>
              <p:nvPr/>
            </p:nvSpPr>
            <p:spPr bwMode="auto">
              <a:xfrm>
                <a:off x="5480050" y="2586038"/>
                <a:ext cx="26988" cy="33338"/>
              </a:xfrm>
              <a:custGeom>
                <a:avLst/>
                <a:gdLst>
                  <a:gd name="T0" fmla="*/ 4 w 7"/>
                  <a:gd name="T1" fmla="*/ 1 h 9"/>
                  <a:gd name="T2" fmla="*/ 6 w 7"/>
                  <a:gd name="T3" fmla="*/ 0 h 9"/>
                  <a:gd name="T4" fmla="*/ 7 w 7"/>
                  <a:gd name="T5" fmla="*/ 2 h 9"/>
                  <a:gd name="T6" fmla="*/ 6 w 7"/>
                  <a:gd name="T7" fmla="*/ 4 h 9"/>
                  <a:gd name="T8" fmla="*/ 6 w 7"/>
                  <a:gd name="T9" fmla="*/ 3 h 9"/>
                  <a:gd name="T10" fmla="*/ 6 w 7"/>
                  <a:gd name="T11" fmla="*/ 4 h 9"/>
                  <a:gd name="T12" fmla="*/ 6 w 7"/>
                  <a:gd name="T13" fmla="*/ 4 h 9"/>
                  <a:gd name="T14" fmla="*/ 6 w 7"/>
                  <a:gd name="T15" fmla="*/ 5 h 9"/>
                  <a:gd name="T16" fmla="*/ 6 w 7"/>
                  <a:gd name="T17" fmla="*/ 5 h 9"/>
                  <a:gd name="T18" fmla="*/ 3 w 7"/>
                  <a:gd name="T19" fmla="*/ 9 h 9"/>
                  <a:gd name="T20" fmla="*/ 1 w 7"/>
                  <a:gd name="T21" fmla="*/ 7 h 9"/>
                  <a:gd name="T22" fmla="*/ 2 w 7"/>
                  <a:gd name="T23" fmla="*/ 3 h 9"/>
                  <a:gd name="T24" fmla="*/ 4 w 7"/>
                  <a:gd name="T25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9">
                    <a:moveTo>
                      <a:pt x="4" y="1"/>
                    </a:moveTo>
                    <a:cubicBezTo>
                      <a:pt x="5" y="0"/>
                      <a:pt x="5" y="0"/>
                      <a:pt x="6" y="0"/>
                    </a:cubicBezTo>
                    <a:cubicBezTo>
                      <a:pt x="6" y="0"/>
                      <a:pt x="7" y="1"/>
                      <a:pt x="7" y="2"/>
                    </a:cubicBezTo>
                    <a:cubicBezTo>
                      <a:pt x="7" y="2"/>
                      <a:pt x="7" y="3"/>
                      <a:pt x="6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7"/>
                      <a:pt x="4" y="8"/>
                      <a:pt x="3" y="9"/>
                    </a:cubicBezTo>
                    <a:cubicBezTo>
                      <a:pt x="1" y="9"/>
                      <a:pt x="0" y="9"/>
                      <a:pt x="1" y="7"/>
                    </a:cubicBezTo>
                    <a:cubicBezTo>
                      <a:pt x="1" y="6"/>
                      <a:pt x="1" y="4"/>
                      <a:pt x="2" y="3"/>
                    </a:cubicBezTo>
                    <a:cubicBezTo>
                      <a:pt x="3" y="2"/>
                      <a:pt x="3" y="1"/>
                      <a:pt x="4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5" name="Freeform 216"/>
              <p:cNvSpPr/>
              <p:nvPr/>
            </p:nvSpPr>
            <p:spPr bwMode="auto">
              <a:xfrm>
                <a:off x="5457825" y="2668588"/>
                <a:ext cx="26988" cy="33338"/>
              </a:xfrm>
              <a:custGeom>
                <a:avLst/>
                <a:gdLst>
                  <a:gd name="T0" fmla="*/ 4 w 7"/>
                  <a:gd name="T1" fmla="*/ 0 h 9"/>
                  <a:gd name="T2" fmla="*/ 6 w 7"/>
                  <a:gd name="T3" fmla="*/ 2 h 9"/>
                  <a:gd name="T4" fmla="*/ 6 w 7"/>
                  <a:gd name="T5" fmla="*/ 5 h 9"/>
                  <a:gd name="T6" fmla="*/ 3 w 7"/>
                  <a:gd name="T7" fmla="*/ 9 h 9"/>
                  <a:gd name="T8" fmla="*/ 0 w 7"/>
                  <a:gd name="T9" fmla="*/ 7 h 9"/>
                  <a:gd name="T10" fmla="*/ 1 w 7"/>
                  <a:gd name="T11" fmla="*/ 4 h 9"/>
                  <a:gd name="T12" fmla="*/ 4 w 7"/>
                  <a:gd name="T1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9">
                    <a:moveTo>
                      <a:pt x="4" y="0"/>
                    </a:moveTo>
                    <a:cubicBezTo>
                      <a:pt x="6" y="0"/>
                      <a:pt x="7" y="0"/>
                      <a:pt x="6" y="2"/>
                    </a:cubicBezTo>
                    <a:cubicBezTo>
                      <a:pt x="6" y="3"/>
                      <a:pt x="6" y="4"/>
                      <a:pt x="6" y="5"/>
                    </a:cubicBezTo>
                    <a:cubicBezTo>
                      <a:pt x="5" y="7"/>
                      <a:pt x="4" y="8"/>
                      <a:pt x="3" y="9"/>
                    </a:cubicBezTo>
                    <a:cubicBezTo>
                      <a:pt x="1" y="9"/>
                      <a:pt x="0" y="8"/>
                      <a:pt x="0" y="7"/>
                    </a:cubicBezTo>
                    <a:cubicBezTo>
                      <a:pt x="1" y="6"/>
                      <a:pt x="1" y="5"/>
                      <a:pt x="1" y="4"/>
                    </a:cubicBezTo>
                    <a:cubicBezTo>
                      <a:pt x="2" y="2"/>
                      <a:pt x="3" y="1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6" name="Freeform 217"/>
              <p:cNvSpPr/>
              <p:nvPr/>
            </p:nvSpPr>
            <p:spPr bwMode="auto">
              <a:xfrm>
                <a:off x="5534025" y="2517775"/>
                <a:ext cx="25400" cy="30163"/>
              </a:xfrm>
              <a:custGeom>
                <a:avLst/>
                <a:gdLst>
                  <a:gd name="T0" fmla="*/ 5 w 7"/>
                  <a:gd name="T1" fmla="*/ 0 h 8"/>
                  <a:gd name="T2" fmla="*/ 7 w 7"/>
                  <a:gd name="T3" fmla="*/ 3 h 8"/>
                  <a:gd name="T4" fmla="*/ 5 w 7"/>
                  <a:gd name="T5" fmla="*/ 5 h 8"/>
                  <a:gd name="T6" fmla="*/ 2 w 7"/>
                  <a:gd name="T7" fmla="*/ 8 h 8"/>
                  <a:gd name="T8" fmla="*/ 1 w 7"/>
                  <a:gd name="T9" fmla="*/ 6 h 8"/>
                  <a:gd name="T10" fmla="*/ 2 w 7"/>
                  <a:gd name="T11" fmla="*/ 3 h 8"/>
                  <a:gd name="T12" fmla="*/ 5 w 7"/>
                  <a:gd name="T1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8">
                    <a:moveTo>
                      <a:pt x="5" y="0"/>
                    </a:moveTo>
                    <a:cubicBezTo>
                      <a:pt x="7" y="0"/>
                      <a:pt x="7" y="1"/>
                      <a:pt x="7" y="3"/>
                    </a:cubicBezTo>
                    <a:cubicBezTo>
                      <a:pt x="6" y="3"/>
                      <a:pt x="6" y="4"/>
                      <a:pt x="5" y="5"/>
                    </a:cubicBezTo>
                    <a:cubicBezTo>
                      <a:pt x="5" y="7"/>
                      <a:pt x="3" y="8"/>
                      <a:pt x="2" y="8"/>
                    </a:cubicBezTo>
                    <a:cubicBezTo>
                      <a:pt x="1" y="8"/>
                      <a:pt x="0" y="7"/>
                      <a:pt x="1" y="6"/>
                    </a:cubicBezTo>
                    <a:cubicBezTo>
                      <a:pt x="1" y="5"/>
                      <a:pt x="1" y="4"/>
                      <a:pt x="2" y="3"/>
                    </a:cubicBezTo>
                    <a:cubicBezTo>
                      <a:pt x="3" y="2"/>
                      <a:pt x="4" y="0"/>
                      <a:pt x="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7" name="Freeform 218"/>
              <p:cNvSpPr/>
              <p:nvPr/>
            </p:nvSpPr>
            <p:spPr bwMode="auto">
              <a:xfrm>
                <a:off x="5510213" y="2586038"/>
                <a:ext cx="23813" cy="25400"/>
              </a:xfrm>
              <a:custGeom>
                <a:avLst/>
                <a:gdLst>
                  <a:gd name="T0" fmla="*/ 5 w 6"/>
                  <a:gd name="T1" fmla="*/ 1 h 7"/>
                  <a:gd name="T2" fmla="*/ 6 w 6"/>
                  <a:gd name="T3" fmla="*/ 1 h 7"/>
                  <a:gd name="T4" fmla="*/ 5 w 6"/>
                  <a:gd name="T5" fmla="*/ 5 h 7"/>
                  <a:gd name="T6" fmla="*/ 1 w 6"/>
                  <a:gd name="T7" fmla="*/ 6 h 7"/>
                  <a:gd name="T8" fmla="*/ 1 w 6"/>
                  <a:gd name="T9" fmla="*/ 6 h 7"/>
                  <a:gd name="T10" fmla="*/ 2 w 6"/>
                  <a:gd name="T11" fmla="*/ 2 h 7"/>
                  <a:gd name="T12" fmla="*/ 5 w 6"/>
                  <a:gd name="T13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7">
                    <a:moveTo>
                      <a:pt x="5" y="1"/>
                    </a:move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4"/>
                      <a:pt x="5" y="5"/>
                    </a:cubicBezTo>
                    <a:cubicBezTo>
                      <a:pt x="4" y="6"/>
                      <a:pt x="2" y="7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0" y="6"/>
                      <a:pt x="1" y="4"/>
                      <a:pt x="2" y="2"/>
                    </a:cubicBezTo>
                    <a:cubicBezTo>
                      <a:pt x="3" y="1"/>
                      <a:pt x="5" y="0"/>
                      <a:pt x="5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8" name="Freeform 219"/>
              <p:cNvSpPr/>
              <p:nvPr/>
            </p:nvSpPr>
            <p:spPr bwMode="auto">
              <a:xfrm>
                <a:off x="5499100" y="2525713"/>
                <a:ext cx="22225" cy="26988"/>
              </a:xfrm>
              <a:custGeom>
                <a:avLst/>
                <a:gdLst>
                  <a:gd name="T0" fmla="*/ 6 w 6"/>
                  <a:gd name="T1" fmla="*/ 1 h 7"/>
                  <a:gd name="T2" fmla="*/ 5 w 6"/>
                  <a:gd name="T3" fmla="*/ 4 h 7"/>
                  <a:gd name="T4" fmla="*/ 5 w 6"/>
                  <a:gd name="T5" fmla="*/ 5 h 7"/>
                  <a:gd name="T6" fmla="*/ 1 w 6"/>
                  <a:gd name="T7" fmla="*/ 6 h 7"/>
                  <a:gd name="T8" fmla="*/ 2 w 6"/>
                  <a:gd name="T9" fmla="*/ 2 h 7"/>
                  <a:gd name="T10" fmla="*/ 2 w 6"/>
                  <a:gd name="T11" fmla="*/ 2 h 7"/>
                  <a:gd name="T12" fmla="*/ 6 w 6"/>
                  <a:gd name="T13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7">
                    <a:moveTo>
                      <a:pt x="6" y="1"/>
                    </a:moveTo>
                    <a:cubicBezTo>
                      <a:pt x="6" y="1"/>
                      <a:pt x="6" y="3"/>
                      <a:pt x="5" y="4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4" y="6"/>
                      <a:pt x="2" y="7"/>
                      <a:pt x="1" y="6"/>
                    </a:cubicBezTo>
                    <a:cubicBezTo>
                      <a:pt x="0" y="5"/>
                      <a:pt x="1" y="4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1"/>
                      <a:pt x="5" y="0"/>
                      <a:pt x="6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9" name="Freeform 220"/>
              <p:cNvSpPr/>
              <p:nvPr/>
            </p:nvSpPr>
            <p:spPr bwMode="auto">
              <a:xfrm>
                <a:off x="5559425" y="2443163"/>
                <a:ext cx="33338" cy="38100"/>
              </a:xfrm>
              <a:custGeom>
                <a:avLst/>
                <a:gdLst>
                  <a:gd name="T0" fmla="*/ 8 w 9"/>
                  <a:gd name="T1" fmla="*/ 1 h 10"/>
                  <a:gd name="T2" fmla="*/ 7 w 9"/>
                  <a:gd name="T3" fmla="*/ 5 h 10"/>
                  <a:gd name="T4" fmla="*/ 5 w 9"/>
                  <a:gd name="T5" fmla="*/ 8 h 10"/>
                  <a:gd name="T6" fmla="*/ 1 w 9"/>
                  <a:gd name="T7" fmla="*/ 9 h 10"/>
                  <a:gd name="T8" fmla="*/ 2 w 9"/>
                  <a:gd name="T9" fmla="*/ 5 h 10"/>
                  <a:gd name="T10" fmla="*/ 4 w 9"/>
                  <a:gd name="T11" fmla="*/ 2 h 10"/>
                  <a:gd name="T12" fmla="*/ 8 w 9"/>
                  <a:gd name="T13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10">
                    <a:moveTo>
                      <a:pt x="8" y="1"/>
                    </a:moveTo>
                    <a:cubicBezTo>
                      <a:pt x="9" y="2"/>
                      <a:pt x="8" y="3"/>
                      <a:pt x="7" y="5"/>
                    </a:cubicBezTo>
                    <a:cubicBezTo>
                      <a:pt x="6" y="6"/>
                      <a:pt x="6" y="7"/>
                      <a:pt x="5" y="8"/>
                    </a:cubicBezTo>
                    <a:cubicBezTo>
                      <a:pt x="4" y="9"/>
                      <a:pt x="2" y="10"/>
                      <a:pt x="1" y="9"/>
                    </a:cubicBezTo>
                    <a:cubicBezTo>
                      <a:pt x="0" y="8"/>
                      <a:pt x="1" y="7"/>
                      <a:pt x="2" y="5"/>
                    </a:cubicBezTo>
                    <a:cubicBezTo>
                      <a:pt x="3" y="4"/>
                      <a:pt x="3" y="3"/>
                      <a:pt x="4" y="2"/>
                    </a:cubicBezTo>
                    <a:cubicBezTo>
                      <a:pt x="5" y="1"/>
                      <a:pt x="7" y="0"/>
                      <a:pt x="8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0" name="Freeform 221"/>
              <p:cNvSpPr/>
              <p:nvPr/>
            </p:nvSpPr>
            <p:spPr bwMode="auto">
              <a:xfrm>
                <a:off x="5514975" y="2462213"/>
                <a:ext cx="25400" cy="30163"/>
              </a:xfrm>
              <a:custGeom>
                <a:avLst/>
                <a:gdLst>
                  <a:gd name="T0" fmla="*/ 6 w 7"/>
                  <a:gd name="T1" fmla="*/ 0 h 8"/>
                  <a:gd name="T2" fmla="*/ 6 w 7"/>
                  <a:gd name="T3" fmla="*/ 4 h 8"/>
                  <a:gd name="T4" fmla="*/ 5 w 7"/>
                  <a:gd name="T5" fmla="*/ 5 h 8"/>
                  <a:gd name="T6" fmla="*/ 1 w 7"/>
                  <a:gd name="T7" fmla="*/ 7 h 8"/>
                  <a:gd name="T8" fmla="*/ 1 w 7"/>
                  <a:gd name="T9" fmla="*/ 4 h 8"/>
                  <a:gd name="T10" fmla="*/ 2 w 7"/>
                  <a:gd name="T11" fmla="*/ 3 h 8"/>
                  <a:gd name="T12" fmla="*/ 6 w 7"/>
                  <a:gd name="T1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8">
                    <a:moveTo>
                      <a:pt x="6" y="0"/>
                    </a:moveTo>
                    <a:cubicBezTo>
                      <a:pt x="7" y="1"/>
                      <a:pt x="7" y="2"/>
                      <a:pt x="6" y="4"/>
                    </a:cubicBezTo>
                    <a:cubicBezTo>
                      <a:pt x="6" y="4"/>
                      <a:pt x="5" y="4"/>
                      <a:pt x="5" y="5"/>
                    </a:cubicBezTo>
                    <a:cubicBezTo>
                      <a:pt x="4" y="6"/>
                      <a:pt x="2" y="8"/>
                      <a:pt x="1" y="7"/>
                    </a:cubicBezTo>
                    <a:cubicBezTo>
                      <a:pt x="0" y="7"/>
                      <a:pt x="0" y="5"/>
                      <a:pt x="1" y="4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3" y="1"/>
                      <a:pt x="4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1" name="Freeform 222"/>
              <p:cNvSpPr/>
              <p:nvPr/>
            </p:nvSpPr>
            <p:spPr bwMode="auto">
              <a:xfrm>
                <a:off x="5729288" y="2611438"/>
                <a:ext cx="44450" cy="84138"/>
              </a:xfrm>
              <a:custGeom>
                <a:avLst/>
                <a:gdLst>
                  <a:gd name="T0" fmla="*/ 5 w 12"/>
                  <a:gd name="T1" fmla="*/ 2 h 22"/>
                  <a:gd name="T2" fmla="*/ 10 w 12"/>
                  <a:gd name="T3" fmla="*/ 3 h 22"/>
                  <a:gd name="T4" fmla="*/ 12 w 12"/>
                  <a:gd name="T5" fmla="*/ 12 h 22"/>
                  <a:gd name="T6" fmla="*/ 9 w 12"/>
                  <a:gd name="T7" fmla="*/ 19 h 22"/>
                  <a:gd name="T8" fmla="*/ 3 w 12"/>
                  <a:gd name="T9" fmla="*/ 20 h 22"/>
                  <a:gd name="T10" fmla="*/ 0 w 12"/>
                  <a:gd name="T11" fmla="*/ 9 h 22"/>
                  <a:gd name="T12" fmla="*/ 5 w 12"/>
                  <a:gd name="T13" fmla="*/ 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22">
                    <a:moveTo>
                      <a:pt x="5" y="2"/>
                    </a:moveTo>
                    <a:cubicBezTo>
                      <a:pt x="8" y="0"/>
                      <a:pt x="10" y="1"/>
                      <a:pt x="10" y="3"/>
                    </a:cubicBezTo>
                    <a:cubicBezTo>
                      <a:pt x="10" y="6"/>
                      <a:pt x="11" y="9"/>
                      <a:pt x="12" y="12"/>
                    </a:cubicBezTo>
                    <a:cubicBezTo>
                      <a:pt x="12" y="14"/>
                      <a:pt x="12" y="17"/>
                      <a:pt x="9" y="19"/>
                    </a:cubicBezTo>
                    <a:cubicBezTo>
                      <a:pt x="7" y="21"/>
                      <a:pt x="3" y="22"/>
                      <a:pt x="3" y="20"/>
                    </a:cubicBezTo>
                    <a:cubicBezTo>
                      <a:pt x="2" y="16"/>
                      <a:pt x="1" y="13"/>
                      <a:pt x="0" y="9"/>
                    </a:cubicBezTo>
                    <a:cubicBezTo>
                      <a:pt x="0" y="7"/>
                      <a:pt x="2" y="3"/>
                      <a:pt x="5" y="2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2" name="Freeform 223"/>
              <p:cNvSpPr/>
              <p:nvPr/>
            </p:nvSpPr>
            <p:spPr bwMode="auto">
              <a:xfrm>
                <a:off x="5688013" y="2660650"/>
                <a:ext cx="33338" cy="60325"/>
              </a:xfrm>
              <a:custGeom>
                <a:avLst/>
                <a:gdLst>
                  <a:gd name="T0" fmla="*/ 4 w 9"/>
                  <a:gd name="T1" fmla="*/ 1 h 16"/>
                  <a:gd name="T2" fmla="*/ 8 w 9"/>
                  <a:gd name="T3" fmla="*/ 2 h 16"/>
                  <a:gd name="T4" fmla="*/ 9 w 9"/>
                  <a:gd name="T5" fmla="*/ 9 h 16"/>
                  <a:gd name="T6" fmla="*/ 5 w 9"/>
                  <a:gd name="T7" fmla="*/ 15 h 16"/>
                  <a:gd name="T8" fmla="*/ 1 w 9"/>
                  <a:gd name="T9" fmla="*/ 14 h 16"/>
                  <a:gd name="T10" fmla="*/ 0 w 9"/>
                  <a:gd name="T11" fmla="*/ 7 h 16"/>
                  <a:gd name="T12" fmla="*/ 4 w 9"/>
                  <a:gd name="T13" fmla="*/ 1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16">
                    <a:moveTo>
                      <a:pt x="4" y="1"/>
                    </a:moveTo>
                    <a:cubicBezTo>
                      <a:pt x="6" y="0"/>
                      <a:pt x="8" y="0"/>
                      <a:pt x="8" y="2"/>
                    </a:cubicBezTo>
                    <a:cubicBezTo>
                      <a:pt x="8" y="4"/>
                      <a:pt x="8" y="7"/>
                      <a:pt x="9" y="9"/>
                    </a:cubicBezTo>
                    <a:cubicBezTo>
                      <a:pt x="9" y="11"/>
                      <a:pt x="7" y="14"/>
                      <a:pt x="5" y="15"/>
                    </a:cubicBezTo>
                    <a:cubicBezTo>
                      <a:pt x="3" y="16"/>
                      <a:pt x="1" y="16"/>
                      <a:pt x="1" y="14"/>
                    </a:cubicBezTo>
                    <a:cubicBezTo>
                      <a:pt x="1" y="11"/>
                      <a:pt x="0" y="9"/>
                      <a:pt x="0" y="7"/>
                    </a:cubicBezTo>
                    <a:cubicBezTo>
                      <a:pt x="0" y="5"/>
                      <a:pt x="2" y="2"/>
                      <a:pt x="4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3" name="Freeform 224"/>
              <p:cNvSpPr/>
              <p:nvPr/>
            </p:nvSpPr>
            <p:spPr bwMode="auto">
              <a:xfrm>
                <a:off x="5694363" y="2533650"/>
                <a:ext cx="60325" cy="101600"/>
              </a:xfrm>
              <a:custGeom>
                <a:avLst/>
                <a:gdLst>
                  <a:gd name="T0" fmla="*/ 9 w 16"/>
                  <a:gd name="T1" fmla="*/ 4 h 27"/>
                  <a:gd name="T2" fmla="*/ 14 w 16"/>
                  <a:gd name="T3" fmla="*/ 16 h 27"/>
                  <a:gd name="T4" fmla="*/ 7 w 16"/>
                  <a:gd name="T5" fmla="*/ 23 h 27"/>
                  <a:gd name="T6" fmla="*/ 2 w 16"/>
                  <a:gd name="T7" fmla="*/ 10 h 27"/>
                  <a:gd name="T8" fmla="*/ 9 w 16"/>
                  <a:gd name="T9" fmla="*/ 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27">
                    <a:moveTo>
                      <a:pt x="9" y="4"/>
                    </a:moveTo>
                    <a:cubicBezTo>
                      <a:pt x="11" y="8"/>
                      <a:pt x="13" y="12"/>
                      <a:pt x="14" y="16"/>
                    </a:cubicBezTo>
                    <a:cubicBezTo>
                      <a:pt x="16" y="20"/>
                      <a:pt x="8" y="27"/>
                      <a:pt x="7" y="23"/>
                    </a:cubicBezTo>
                    <a:cubicBezTo>
                      <a:pt x="6" y="18"/>
                      <a:pt x="4" y="14"/>
                      <a:pt x="2" y="10"/>
                    </a:cubicBezTo>
                    <a:cubicBezTo>
                      <a:pt x="0" y="7"/>
                      <a:pt x="8" y="0"/>
                      <a:pt x="9" y="4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4" name="Freeform 225"/>
              <p:cNvSpPr/>
              <p:nvPr/>
            </p:nvSpPr>
            <p:spPr bwMode="auto">
              <a:xfrm>
                <a:off x="5668963" y="2589213"/>
                <a:ext cx="41275" cy="76200"/>
              </a:xfrm>
              <a:custGeom>
                <a:avLst/>
                <a:gdLst>
                  <a:gd name="T0" fmla="*/ 7 w 11"/>
                  <a:gd name="T1" fmla="*/ 2 h 20"/>
                  <a:gd name="T2" fmla="*/ 10 w 11"/>
                  <a:gd name="T3" fmla="*/ 10 h 20"/>
                  <a:gd name="T4" fmla="*/ 3 w 11"/>
                  <a:gd name="T5" fmla="*/ 15 h 20"/>
                  <a:gd name="T6" fmla="*/ 0 w 11"/>
                  <a:gd name="T7" fmla="*/ 9 h 20"/>
                  <a:gd name="T8" fmla="*/ 2 w 11"/>
                  <a:gd name="T9" fmla="*/ 4 h 20"/>
                  <a:gd name="T10" fmla="*/ 7 w 11"/>
                  <a:gd name="T11" fmla="*/ 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20">
                    <a:moveTo>
                      <a:pt x="7" y="2"/>
                    </a:moveTo>
                    <a:cubicBezTo>
                      <a:pt x="9" y="4"/>
                      <a:pt x="10" y="7"/>
                      <a:pt x="10" y="10"/>
                    </a:cubicBezTo>
                    <a:cubicBezTo>
                      <a:pt x="11" y="15"/>
                      <a:pt x="3" y="20"/>
                      <a:pt x="3" y="15"/>
                    </a:cubicBezTo>
                    <a:cubicBezTo>
                      <a:pt x="2" y="13"/>
                      <a:pt x="2" y="11"/>
                      <a:pt x="0" y="9"/>
                    </a:cubicBezTo>
                    <a:cubicBezTo>
                      <a:pt x="0" y="8"/>
                      <a:pt x="0" y="6"/>
                      <a:pt x="2" y="4"/>
                    </a:cubicBezTo>
                    <a:cubicBezTo>
                      <a:pt x="3" y="2"/>
                      <a:pt x="6" y="0"/>
                      <a:pt x="7" y="2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5" name="Freeform 226"/>
              <p:cNvSpPr/>
              <p:nvPr/>
            </p:nvSpPr>
            <p:spPr bwMode="auto">
              <a:xfrm>
                <a:off x="5743575" y="2706688"/>
                <a:ext cx="38100" cy="55563"/>
              </a:xfrm>
              <a:custGeom>
                <a:avLst/>
                <a:gdLst>
                  <a:gd name="T0" fmla="*/ 3 w 10"/>
                  <a:gd name="T1" fmla="*/ 2 h 15"/>
                  <a:gd name="T2" fmla="*/ 8 w 10"/>
                  <a:gd name="T3" fmla="*/ 1 h 15"/>
                  <a:gd name="T4" fmla="*/ 10 w 10"/>
                  <a:gd name="T5" fmla="*/ 7 h 15"/>
                  <a:gd name="T6" fmla="*/ 7 w 10"/>
                  <a:gd name="T7" fmla="*/ 13 h 15"/>
                  <a:gd name="T8" fmla="*/ 3 w 10"/>
                  <a:gd name="T9" fmla="*/ 13 h 15"/>
                  <a:gd name="T10" fmla="*/ 1 w 10"/>
                  <a:gd name="T11" fmla="*/ 8 h 15"/>
                  <a:gd name="T12" fmla="*/ 3 w 10"/>
                  <a:gd name="T13" fmla="*/ 2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5">
                    <a:moveTo>
                      <a:pt x="3" y="2"/>
                    </a:moveTo>
                    <a:cubicBezTo>
                      <a:pt x="5" y="0"/>
                      <a:pt x="8" y="0"/>
                      <a:pt x="8" y="1"/>
                    </a:cubicBezTo>
                    <a:cubicBezTo>
                      <a:pt x="9" y="3"/>
                      <a:pt x="9" y="5"/>
                      <a:pt x="10" y="7"/>
                    </a:cubicBezTo>
                    <a:cubicBezTo>
                      <a:pt x="10" y="9"/>
                      <a:pt x="10" y="11"/>
                      <a:pt x="7" y="13"/>
                    </a:cubicBezTo>
                    <a:cubicBezTo>
                      <a:pt x="6" y="15"/>
                      <a:pt x="3" y="15"/>
                      <a:pt x="3" y="13"/>
                    </a:cubicBezTo>
                    <a:cubicBezTo>
                      <a:pt x="2" y="12"/>
                      <a:pt x="1" y="10"/>
                      <a:pt x="1" y="8"/>
                    </a:cubicBezTo>
                    <a:cubicBezTo>
                      <a:pt x="0" y="6"/>
                      <a:pt x="1" y="4"/>
                      <a:pt x="3" y="2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6" name="Freeform 227"/>
              <p:cNvSpPr>
                <a:spLocks noEditPoints="1"/>
              </p:cNvSpPr>
              <p:nvPr/>
            </p:nvSpPr>
            <p:spPr bwMode="auto">
              <a:xfrm>
                <a:off x="5367338" y="2386013"/>
                <a:ext cx="455613" cy="838200"/>
              </a:xfrm>
              <a:custGeom>
                <a:avLst/>
                <a:gdLst>
                  <a:gd name="T0" fmla="*/ 93 w 121"/>
                  <a:gd name="T1" fmla="*/ 223 h 223"/>
                  <a:gd name="T2" fmla="*/ 93 w 121"/>
                  <a:gd name="T3" fmla="*/ 223 h 223"/>
                  <a:gd name="T4" fmla="*/ 93 w 121"/>
                  <a:gd name="T5" fmla="*/ 223 h 223"/>
                  <a:gd name="T6" fmla="*/ 21 w 121"/>
                  <a:gd name="T7" fmla="*/ 101 h 223"/>
                  <a:gd name="T8" fmla="*/ 20 w 121"/>
                  <a:gd name="T9" fmla="*/ 108 h 223"/>
                  <a:gd name="T10" fmla="*/ 7 w 121"/>
                  <a:gd name="T11" fmla="*/ 132 h 223"/>
                  <a:gd name="T12" fmla="*/ 2 w 121"/>
                  <a:gd name="T13" fmla="*/ 160 h 223"/>
                  <a:gd name="T14" fmla="*/ 0 w 121"/>
                  <a:gd name="T15" fmla="*/ 166 h 223"/>
                  <a:gd name="T16" fmla="*/ 0 w 121"/>
                  <a:gd name="T17" fmla="*/ 166 h 223"/>
                  <a:gd name="T18" fmla="*/ 2 w 121"/>
                  <a:gd name="T19" fmla="*/ 160 h 223"/>
                  <a:gd name="T20" fmla="*/ 7 w 121"/>
                  <a:gd name="T21" fmla="*/ 132 h 223"/>
                  <a:gd name="T22" fmla="*/ 20 w 121"/>
                  <a:gd name="T23" fmla="*/ 108 h 223"/>
                  <a:gd name="T24" fmla="*/ 21 w 121"/>
                  <a:gd name="T25" fmla="*/ 101 h 223"/>
                  <a:gd name="T26" fmla="*/ 103 w 121"/>
                  <a:gd name="T27" fmla="*/ 29 h 223"/>
                  <a:gd name="T28" fmla="*/ 104 w 121"/>
                  <a:gd name="T29" fmla="*/ 29 h 223"/>
                  <a:gd name="T30" fmla="*/ 118 w 121"/>
                  <a:gd name="T31" fmla="*/ 109 h 223"/>
                  <a:gd name="T32" fmla="*/ 121 w 121"/>
                  <a:gd name="T33" fmla="*/ 148 h 223"/>
                  <a:gd name="T34" fmla="*/ 118 w 121"/>
                  <a:gd name="T35" fmla="*/ 109 h 223"/>
                  <a:gd name="T36" fmla="*/ 104 w 121"/>
                  <a:gd name="T37" fmla="*/ 29 h 223"/>
                  <a:gd name="T38" fmla="*/ 103 w 121"/>
                  <a:gd name="T39" fmla="*/ 29 h 223"/>
                  <a:gd name="T40" fmla="*/ 65 w 121"/>
                  <a:gd name="T41" fmla="*/ 1 h 223"/>
                  <a:gd name="T42" fmla="*/ 65 w 121"/>
                  <a:gd name="T43" fmla="*/ 1 h 223"/>
                  <a:gd name="T44" fmla="*/ 45 w 121"/>
                  <a:gd name="T45" fmla="*/ 12 h 223"/>
                  <a:gd name="T46" fmla="*/ 29 w 121"/>
                  <a:gd name="T47" fmla="*/ 33 h 223"/>
                  <a:gd name="T48" fmla="*/ 27 w 121"/>
                  <a:gd name="T49" fmla="*/ 40 h 223"/>
                  <a:gd name="T50" fmla="*/ 29 w 121"/>
                  <a:gd name="T51" fmla="*/ 33 h 223"/>
                  <a:gd name="T52" fmla="*/ 45 w 121"/>
                  <a:gd name="T53" fmla="*/ 12 h 223"/>
                  <a:gd name="T54" fmla="*/ 65 w 121"/>
                  <a:gd name="T55" fmla="*/ 1 h 223"/>
                  <a:gd name="T56" fmla="*/ 65 w 121"/>
                  <a:gd name="T57" fmla="*/ 1 h 223"/>
                  <a:gd name="T58" fmla="*/ 74 w 121"/>
                  <a:gd name="T59" fmla="*/ 0 h 223"/>
                  <a:gd name="T60" fmla="*/ 65 w 121"/>
                  <a:gd name="T61" fmla="*/ 1 h 223"/>
                  <a:gd name="T62" fmla="*/ 74 w 121"/>
                  <a:gd name="T63" fmla="*/ 0 h 223"/>
                  <a:gd name="T64" fmla="*/ 74 w 121"/>
                  <a:gd name="T65" fmla="*/ 0 h 223"/>
                  <a:gd name="T66" fmla="*/ 74 w 121"/>
                  <a:gd name="T67" fmla="*/ 0 h 223"/>
                  <a:gd name="T68" fmla="*/ 74 w 121"/>
                  <a:gd name="T69" fmla="*/ 0 h 223"/>
                  <a:gd name="T70" fmla="*/ 74 w 121"/>
                  <a:gd name="T71" fmla="*/ 0 h 2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20" h="223">
                    <a:moveTo>
                      <a:pt x="93" y="223"/>
                    </a:moveTo>
                    <a:cubicBezTo>
                      <a:pt x="93" y="223"/>
                      <a:pt x="93" y="223"/>
                      <a:pt x="93" y="223"/>
                    </a:cubicBezTo>
                    <a:cubicBezTo>
                      <a:pt x="93" y="223"/>
                      <a:pt x="93" y="223"/>
                      <a:pt x="93" y="223"/>
                    </a:cubicBezTo>
                    <a:moveTo>
                      <a:pt x="21" y="101"/>
                    </a:moveTo>
                    <a:cubicBezTo>
                      <a:pt x="21" y="103"/>
                      <a:pt x="20" y="105"/>
                      <a:pt x="20" y="108"/>
                    </a:cubicBezTo>
                    <a:cubicBezTo>
                      <a:pt x="17" y="115"/>
                      <a:pt x="10" y="124"/>
                      <a:pt x="7" y="132"/>
                    </a:cubicBezTo>
                    <a:cubicBezTo>
                      <a:pt x="2" y="143"/>
                      <a:pt x="4" y="150"/>
                      <a:pt x="2" y="160"/>
                    </a:cubicBezTo>
                    <a:cubicBezTo>
                      <a:pt x="1" y="162"/>
                      <a:pt x="0" y="164"/>
                      <a:pt x="0" y="166"/>
                    </a:cubicBezTo>
                    <a:cubicBezTo>
                      <a:pt x="0" y="166"/>
                      <a:pt x="0" y="166"/>
                      <a:pt x="0" y="166"/>
                    </a:cubicBezTo>
                    <a:cubicBezTo>
                      <a:pt x="0" y="164"/>
                      <a:pt x="1" y="162"/>
                      <a:pt x="2" y="160"/>
                    </a:cubicBezTo>
                    <a:cubicBezTo>
                      <a:pt x="4" y="150"/>
                      <a:pt x="2" y="143"/>
                      <a:pt x="7" y="132"/>
                    </a:cubicBezTo>
                    <a:cubicBezTo>
                      <a:pt x="10" y="124"/>
                      <a:pt x="17" y="115"/>
                      <a:pt x="20" y="108"/>
                    </a:cubicBezTo>
                    <a:cubicBezTo>
                      <a:pt x="20" y="105"/>
                      <a:pt x="21" y="103"/>
                      <a:pt x="21" y="101"/>
                    </a:cubicBezTo>
                    <a:moveTo>
                      <a:pt x="103" y="29"/>
                    </a:moveTo>
                    <a:cubicBezTo>
                      <a:pt x="103" y="29"/>
                      <a:pt x="104" y="29"/>
                      <a:pt x="104" y="29"/>
                    </a:cubicBezTo>
                    <a:cubicBezTo>
                      <a:pt x="111" y="53"/>
                      <a:pt x="116" y="81"/>
                      <a:pt x="118" y="109"/>
                    </a:cubicBezTo>
                    <a:cubicBezTo>
                      <a:pt x="120" y="122"/>
                      <a:pt x="121" y="135"/>
                      <a:pt x="121" y="148"/>
                    </a:cubicBezTo>
                    <a:cubicBezTo>
                      <a:pt x="121" y="135"/>
                      <a:pt x="120" y="122"/>
                      <a:pt x="118" y="109"/>
                    </a:cubicBezTo>
                    <a:cubicBezTo>
                      <a:pt x="116" y="81"/>
                      <a:pt x="111" y="53"/>
                      <a:pt x="104" y="29"/>
                    </a:cubicBezTo>
                    <a:cubicBezTo>
                      <a:pt x="104" y="29"/>
                      <a:pt x="103" y="29"/>
                      <a:pt x="103" y="29"/>
                    </a:cubicBezTo>
                    <a:moveTo>
                      <a:pt x="65" y="1"/>
                    </a:moveTo>
                    <a:cubicBezTo>
                      <a:pt x="65" y="1"/>
                      <a:pt x="65" y="1"/>
                      <a:pt x="65" y="1"/>
                    </a:cubicBezTo>
                    <a:cubicBezTo>
                      <a:pt x="59" y="3"/>
                      <a:pt x="52" y="6"/>
                      <a:pt x="45" y="12"/>
                    </a:cubicBezTo>
                    <a:cubicBezTo>
                      <a:pt x="38" y="17"/>
                      <a:pt x="31" y="26"/>
                      <a:pt x="29" y="33"/>
                    </a:cubicBezTo>
                    <a:cubicBezTo>
                      <a:pt x="28" y="36"/>
                      <a:pt x="27" y="38"/>
                      <a:pt x="27" y="40"/>
                    </a:cubicBezTo>
                    <a:cubicBezTo>
                      <a:pt x="27" y="38"/>
                      <a:pt x="28" y="36"/>
                      <a:pt x="29" y="33"/>
                    </a:cubicBezTo>
                    <a:cubicBezTo>
                      <a:pt x="31" y="26"/>
                      <a:pt x="38" y="17"/>
                      <a:pt x="45" y="12"/>
                    </a:cubicBezTo>
                    <a:cubicBezTo>
                      <a:pt x="52" y="6"/>
                      <a:pt x="59" y="3"/>
                      <a:pt x="65" y="1"/>
                    </a:cubicBezTo>
                    <a:cubicBezTo>
                      <a:pt x="65" y="1"/>
                      <a:pt x="65" y="1"/>
                      <a:pt x="65" y="1"/>
                    </a:cubicBezTo>
                    <a:moveTo>
                      <a:pt x="74" y="0"/>
                    </a:moveTo>
                    <a:cubicBezTo>
                      <a:pt x="71" y="0"/>
                      <a:pt x="68" y="0"/>
                      <a:pt x="65" y="1"/>
                    </a:cubicBezTo>
                    <a:cubicBezTo>
                      <a:pt x="68" y="0"/>
                      <a:pt x="71" y="0"/>
                      <a:pt x="74" y="0"/>
                    </a:cubicBezTo>
                    <a:moveTo>
                      <a:pt x="74" y="0"/>
                    </a:moveTo>
                    <a:cubicBezTo>
                      <a:pt x="74" y="0"/>
                      <a:pt x="74" y="0"/>
                      <a:pt x="74" y="0"/>
                    </a:cubicBezTo>
                    <a:cubicBezTo>
                      <a:pt x="74" y="0"/>
                      <a:pt x="74" y="0"/>
                      <a:pt x="74" y="0"/>
                    </a:cubicBezTo>
                    <a:cubicBezTo>
                      <a:pt x="74" y="0"/>
                      <a:pt x="74" y="0"/>
                      <a:pt x="7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7" name="Freeform 228"/>
              <p:cNvSpPr>
                <a:spLocks noEditPoints="1"/>
              </p:cNvSpPr>
              <p:nvPr/>
            </p:nvSpPr>
            <p:spPr bwMode="auto">
              <a:xfrm>
                <a:off x="5330825" y="3017838"/>
                <a:ext cx="374650" cy="409575"/>
              </a:xfrm>
              <a:custGeom>
                <a:avLst/>
                <a:gdLst>
                  <a:gd name="T0" fmla="*/ 100 w 100"/>
                  <a:gd name="T1" fmla="*/ 60 h 109"/>
                  <a:gd name="T2" fmla="*/ 98 w 100"/>
                  <a:gd name="T3" fmla="*/ 62 h 109"/>
                  <a:gd name="T4" fmla="*/ 89 w 100"/>
                  <a:gd name="T5" fmla="*/ 65 h 109"/>
                  <a:gd name="T6" fmla="*/ 81 w 100"/>
                  <a:gd name="T7" fmla="*/ 63 h 109"/>
                  <a:gd name="T8" fmla="*/ 79 w 100"/>
                  <a:gd name="T9" fmla="*/ 64 h 109"/>
                  <a:gd name="T10" fmla="*/ 76 w 100"/>
                  <a:gd name="T11" fmla="*/ 64 h 109"/>
                  <a:gd name="T12" fmla="*/ 78 w 100"/>
                  <a:gd name="T13" fmla="*/ 71 h 109"/>
                  <a:gd name="T14" fmla="*/ 78 w 100"/>
                  <a:gd name="T15" fmla="*/ 74 h 109"/>
                  <a:gd name="T16" fmla="*/ 75 w 100"/>
                  <a:gd name="T17" fmla="*/ 80 h 109"/>
                  <a:gd name="T18" fmla="*/ 73 w 100"/>
                  <a:gd name="T19" fmla="*/ 85 h 109"/>
                  <a:gd name="T20" fmla="*/ 71 w 100"/>
                  <a:gd name="T21" fmla="*/ 87 h 109"/>
                  <a:gd name="T22" fmla="*/ 73 w 100"/>
                  <a:gd name="T23" fmla="*/ 85 h 109"/>
                  <a:gd name="T24" fmla="*/ 78 w 100"/>
                  <a:gd name="T25" fmla="*/ 80 h 109"/>
                  <a:gd name="T26" fmla="*/ 77 w 100"/>
                  <a:gd name="T27" fmla="*/ 86 h 109"/>
                  <a:gd name="T28" fmla="*/ 75 w 100"/>
                  <a:gd name="T29" fmla="*/ 95 h 109"/>
                  <a:gd name="T30" fmla="*/ 62 w 100"/>
                  <a:gd name="T31" fmla="*/ 105 h 109"/>
                  <a:gd name="T32" fmla="*/ 61 w 100"/>
                  <a:gd name="T33" fmla="*/ 108 h 109"/>
                  <a:gd name="T34" fmla="*/ 61 w 100"/>
                  <a:gd name="T35" fmla="*/ 109 h 109"/>
                  <a:gd name="T36" fmla="*/ 67 w 100"/>
                  <a:gd name="T37" fmla="*/ 106 h 109"/>
                  <a:gd name="T38" fmla="*/ 85 w 100"/>
                  <a:gd name="T39" fmla="*/ 87 h 109"/>
                  <a:gd name="T40" fmla="*/ 98 w 100"/>
                  <a:gd name="T41" fmla="*/ 65 h 109"/>
                  <a:gd name="T42" fmla="*/ 100 w 100"/>
                  <a:gd name="T43" fmla="*/ 60 h 109"/>
                  <a:gd name="T44" fmla="*/ 5 w 100"/>
                  <a:gd name="T45" fmla="*/ 0 h 109"/>
                  <a:gd name="T46" fmla="*/ 0 w 100"/>
                  <a:gd name="T47" fmla="*/ 2 h 109"/>
                  <a:gd name="T48" fmla="*/ 3 w 100"/>
                  <a:gd name="T49" fmla="*/ 3 h 109"/>
                  <a:gd name="T50" fmla="*/ 3 w 100"/>
                  <a:gd name="T51" fmla="*/ 3 h 109"/>
                  <a:gd name="T52" fmla="*/ 3 w 100"/>
                  <a:gd name="T53" fmla="*/ 3 h 109"/>
                  <a:gd name="T54" fmla="*/ 4 w 100"/>
                  <a:gd name="T55" fmla="*/ 2 h 109"/>
                  <a:gd name="T56" fmla="*/ 5 w 100"/>
                  <a:gd name="T57" fmla="*/ 1 h 109"/>
                  <a:gd name="T58" fmla="*/ 5 w 100"/>
                  <a:gd name="T59" fmla="*/ 0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00" h="109">
                    <a:moveTo>
                      <a:pt x="100" y="60"/>
                    </a:moveTo>
                    <a:cubicBezTo>
                      <a:pt x="100" y="61"/>
                      <a:pt x="99" y="61"/>
                      <a:pt x="98" y="62"/>
                    </a:cubicBezTo>
                    <a:cubicBezTo>
                      <a:pt x="95" y="64"/>
                      <a:pt x="92" y="65"/>
                      <a:pt x="89" y="65"/>
                    </a:cubicBezTo>
                    <a:cubicBezTo>
                      <a:pt x="86" y="65"/>
                      <a:pt x="83" y="64"/>
                      <a:pt x="81" y="63"/>
                    </a:cubicBezTo>
                    <a:cubicBezTo>
                      <a:pt x="80" y="63"/>
                      <a:pt x="80" y="63"/>
                      <a:pt x="79" y="64"/>
                    </a:cubicBezTo>
                    <a:cubicBezTo>
                      <a:pt x="78" y="64"/>
                      <a:pt x="77" y="64"/>
                      <a:pt x="76" y="64"/>
                    </a:cubicBezTo>
                    <a:cubicBezTo>
                      <a:pt x="77" y="66"/>
                      <a:pt x="78" y="69"/>
                      <a:pt x="78" y="71"/>
                    </a:cubicBezTo>
                    <a:cubicBezTo>
                      <a:pt x="78" y="72"/>
                      <a:pt x="78" y="73"/>
                      <a:pt x="78" y="74"/>
                    </a:cubicBezTo>
                    <a:cubicBezTo>
                      <a:pt x="77" y="76"/>
                      <a:pt x="76" y="78"/>
                      <a:pt x="75" y="80"/>
                    </a:cubicBezTo>
                    <a:cubicBezTo>
                      <a:pt x="74" y="82"/>
                      <a:pt x="73" y="83"/>
                      <a:pt x="73" y="85"/>
                    </a:cubicBezTo>
                    <a:cubicBezTo>
                      <a:pt x="72" y="85"/>
                      <a:pt x="72" y="86"/>
                      <a:pt x="71" y="87"/>
                    </a:cubicBezTo>
                    <a:cubicBezTo>
                      <a:pt x="72" y="86"/>
                      <a:pt x="72" y="86"/>
                      <a:pt x="73" y="85"/>
                    </a:cubicBezTo>
                    <a:cubicBezTo>
                      <a:pt x="74" y="83"/>
                      <a:pt x="76" y="81"/>
                      <a:pt x="78" y="80"/>
                    </a:cubicBezTo>
                    <a:cubicBezTo>
                      <a:pt x="78" y="81"/>
                      <a:pt x="77" y="84"/>
                      <a:pt x="77" y="86"/>
                    </a:cubicBezTo>
                    <a:cubicBezTo>
                      <a:pt x="76" y="89"/>
                      <a:pt x="77" y="92"/>
                      <a:pt x="75" y="95"/>
                    </a:cubicBezTo>
                    <a:cubicBezTo>
                      <a:pt x="73" y="101"/>
                      <a:pt x="67" y="103"/>
                      <a:pt x="62" y="105"/>
                    </a:cubicBezTo>
                    <a:cubicBezTo>
                      <a:pt x="62" y="106"/>
                      <a:pt x="62" y="107"/>
                      <a:pt x="61" y="108"/>
                    </a:cubicBezTo>
                    <a:cubicBezTo>
                      <a:pt x="61" y="108"/>
                      <a:pt x="61" y="108"/>
                      <a:pt x="61" y="109"/>
                    </a:cubicBezTo>
                    <a:cubicBezTo>
                      <a:pt x="63" y="108"/>
                      <a:pt x="65" y="107"/>
                      <a:pt x="67" y="106"/>
                    </a:cubicBezTo>
                    <a:cubicBezTo>
                      <a:pt x="77" y="101"/>
                      <a:pt x="80" y="98"/>
                      <a:pt x="85" y="87"/>
                    </a:cubicBezTo>
                    <a:cubicBezTo>
                      <a:pt x="89" y="79"/>
                      <a:pt x="93" y="72"/>
                      <a:pt x="98" y="65"/>
                    </a:cubicBezTo>
                    <a:cubicBezTo>
                      <a:pt x="99" y="63"/>
                      <a:pt x="100" y="62"/>
                      <a:pt x="100" y="60"/>
                    </a:cubicBezTo>
                    <a:moveTo>
                      <a:pt x="5" y="0"/>
                    </a:moveTo>
                    <a:cubicBezTo>
                      <a:pt x="4" y="0"/>
                      <a:pt x="2" y="1"/>
                      <a:pt x="0" y="2"/>
                    </a:cubicBezTo>
                    <a:cubicBezTo>
                      <a:pt x="1" y="3"/>
                      <a:pt x="2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5" y="1"/>
                    </a:cubicBezTo>
                    <a:cubicBezTo>
                      <a:pt x="5" y="1"/>
                      <a:pt x="5" y="0"/>
                      <a:pt x="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8" name="Freeform 229"/>
              <p:cNvSpPr/>
              <p:nvPr/>
            </p:nvSpPr>
            <p:spPr bwMode="auto">
              <a:xfrm>
                <a:off x="5562600" y="3317875"/>
                <a:ext cx="60325" cy="95250"/>
              </a:xfrm>
              <a:custGeom>
                <a:avLst/>
                <a:gdLst>
                  <a:gd name="T0" fmla="*/ 16 w 16"/>
                  <a:gd name="T1" fmla="*/ 0 h 25"/>
                  <a:gd name="T2" fmla="*/ 11 w 16"/>
                  <a:gd name="T3" fmla="*/ 5 h 25"/>
                  <a:gd name="T4" fmla="*/ 9 w 16"/>
                  <a:gd name="T5" fmla="*/ 7 h 25"/>
                  <a:gd name="T6" fmla="*/ 0 w 16"/>
                  <a:gd name="T7" fmla="*/ 25 h 25"/>
                  <a:gd name="T8" fmla="*/ 13 w 16"/>
                  <a:gd name="T9" fmla="*/ 15 h 25"/>
                  <a:gd name="T10" fmla="*/ 15 w 16"/>
                  <a:gd name="T11" fmla="*/ 6 h 25"/>
                  <a:gd name="T12" fmla="*/ 16 w 16"/>
                  <a:gd name="T13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25">
                    <a:moveTo>
                      <a:pt x="16" y="0"/>
                    </a:moveTo>
                    <a:cubicBezTo>
                      <a:pt x="14" y="1"/>
                      <a:pt x="12" y="3"/>
                      <a:pt x="11" y="5"/>
                    </a:cubicBezTo>
                    <a:cubicBezTo>
                      <a:pt x="10" y="6"/>
                      <a:pt x="10" y="6"/>
                      <a:pt x="9" y="7"/>
                    </a:cubicBezTo>
                    <a:cubicBezTo>
                      <a:pt x="6" y="13"/>
                      <a:pt x="3" y="19"/>
                      <a:pt x="0" y="25"/>
                    </a:cubicBezTo>
                    <a:cubicBezTo>
                      <a:pt x="5" y="23"/>
                      <a:pt x="11" y="21"/>
                      <a:pt x="13" y="15"/>
                    </a:cubicBezTo>
                    <a:cubicBezTo>
                      <a:pt x="15" y="12"/>
                      <a:pt x="14" y="9"/>
                      <a:pt x="15" y="6"/>
                    </a:cubicBezTo>
                    <a:cubicBezTo>
                      <a:pt x="15" y="4"/>
                      <a:pt x="16" y="1"/>
                      <a:pt x="1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9" name="Freeform 230"/>
              <p:cNvSpPr/>
              <p:nvPr/>
            </p:nvSpPr>
            <p:spPr bwMode="auto">
              <a:xfrm>
                <a:off x="5605463" y="3246438"/>
                <a:ext cx="28575" cy="12700"/>
              </a:xfrm>
              <a:custGeom>
                <a:avLst/>
                <a:gdLst>
                  <a:gd name="T0" fmla="*/ 0 w 8"/>
                  <a:gd name="T1" fmla="*/ 0 h 3"/>
                  <a:gd name="T2" fmla="*/ 3 w 8"/>
                  <a:gd name="T3" fmla="*/ 3 h 3"/>
                  <a:gd name="T4" fmla="*/ 6 w 8"/>
                  <a:gd name="T5" fmla="*/ 3 h 3"/>
                  <a:gd name="T6" fmla="*/ 8 w 8"/>
                  <a:gd name="T7" fmla="*/ 2 h 3"/>
                  <a:gd name="T8" fmla="*/ 8 w 8"/>
                  <a:gd name="T9" fmla="*/ 2 h 3"/>
                  <a:gd name="T10" fmla="*/ 7 w 8"/>
                  <a:gd name="T11" fmla="*/ 2 h 3"/>
                  <a:gd name="T12" fmla="*/ 0 w 8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3">
                    <a:moveTo>
                      <a:pt x="0" y="0"/>
                    </a:moveTo>
                    <a:cubicBezTo>
                      <a:pt x="1" y="1"/>
                      <a:pt x="2" y="2"/>
                      <a:pt x="3" y="3"/>
                    </a:cubicBezTo>
                    <a:cubicBezTo>
                      <a:pt x="4" y="3"/>
                      <a:pt x="5" y="3"/>
                      <a:pt x="6" y="3"/>
                    </a:cubicBezTo>
                    <a:cubicBezTo>
                      <a:pt x="7" y="2"/>
                      <a:pt x="7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5" y="1"/>
                      <a:pt x="2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0" name="Freeform 231"/>
              <p:cNvSpPr/>
              <p:nvPr/>
            </p:nvSpPr>
            <p:spPr bwMode="auto">
              <a:xfrm>
                <a:off x="5341938" y="3021013"/>
                <a:ext cx="7938" cy="12700"/>
              </a:xfrm>
              <a:custGeom>
                <a:avLst/>
                <a:gdLst>
                  <a:gd name="T0" fmla="*/ 2 w 2"/>
                  <a:gd name="T1" fmla="*/ 0 h 3"/>
                  <a:gd name="T2" fmla="*/ 1 w 2"/>
                  <a:gd name="T3" fmla="*/ 1 h 3"/>
                  <a:gd name="T4" fmla="*/ 0 w 2"/>
                  <a:gd name="T5" fmla="*/ 2 h 3"/>
                  <a:gd name="T6" fmla="*/ 0 w 2"/>
                  <a:gd name="T7" fmla="*/ 2 h 3"/>
                  <a:gd name="T8" fmla="*/ 0 w 2"/>
                  <a:gd name="T9" fmla="*/ 2 h 3"/>
                  <a:gd name="T10" fmla="*/ 1 w 2"/>
                  <a:gd name="T11" fmla="*/ 3 h 3"/>
                  <a:gd name="T12" fmla="*/ 2 w 2"/>
                  <a:gd name="T13" fmla="*/ 0 h 3"/>
                  <a:gd name="T14" fmla="*/ 2 w 2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3"/>
                    </a:cubicBezTo>
                    <a:cubicBezTo>
                      <a:pt x="1" y="2"/>
                      <a:pt x="2" y="1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1" name="Freeform 232"/>
              <p:cNvSpPr>
                <a:spLocks noEditPoints="1"/>
              </p:cNvSpPr>
              <p:nvPr/>
            </p:nvSpPr>
            <p:spPr bwMode="auto">
              <a:xfrm>
                <a:off x="5349875" y="3009900"/>
                <a:ext cx="371475" cy="252413"/>
              </a:xfrm>
              <a:custGeom>
                <a:avLst/>
                <a:gdLst>
                  <a:gd name="T0" fmla="*/ 74 w 99"/>
                  <a:gd name="T1" fmla="*/ 56 h 67"/>
                  <a:gd name="T2" fmla="*/ 78 w 99"/>
                  <a:gd name="T3" fmla="*/ 60 h 67"/>
                  <a:gd name="T4" fmla="*/ 79 w 99"/>
                  <a:gd name="T5" fmla="*/ 62 h 67"/>
                  <a:gd name="T6" fmla="*/ 76 w 99"/>
                  <a:gd name="T7" fmla="*/ 65 h 67"/>
                  <a:gd name="T8" fmla="*/ 84 w 99"/>
                  <a:gd name="T9" fmla="*/ 67 h 67"/>
                  <a:gd name="T10" fmla="*/ 93 w 99"/>
                  <a:gd name="T11" fmla="*/ 64 h 67"/>
                  <a:gd name="T12" fmla="*/ 95 w 99"/>
                  <a:gd name="T13" fmla="*/ 62 h 67"/>
                  <a:gd name="T14" fmla="*/ 95 w 99"/>
                  <a:gd name="T15" fmla="*/ 62 h 67"/>
                  <a:gd name="T16" fmla="*/ 98 w 99"/>
                  <a:gd name="T17" fmla="*/ 57 h 67"/>
                  <a:gd name="T18" fmla="*/ 98 w 99"/>
                  <a:gd name="T19" fmla="*/ 57 h 67"/>
                  <a:gd name="T20" fmla="*/ 98 w 99"/>
                  <a:gd name="T21" fmla="*/ 57 h 67"/>
                  <a:gd name="T22" fmla="*/ 99 w 99"/>
                  <a:gd name="T23" fmla="*/ 56 h 67"/>
                  <a:gd name="T24" fmla="*/ 97 w 99"/>
                  <a:gd name="T25" fmla="*/ 56 h 67"/>
                  <a:gd name="T26" fmla="*/ 89 w 99"/>
                  <a:gd name="T27" fmla="*/ 59 h 67"/>
                  <a:gd name="T28" fmla="*/ 80 w 99"/>
                  <a:gd name="T29" fmla="*/ 57 h 67"/>
                  <a:gd name="T30" fmla="*/ 74 w 99"/>
                  <a:gd name="T31" fmla="*/ 56 h 67"/>
                  <a:gd name="T32" fmla="*/ 5 w 99"/>
                  <a:gd name="T33" fmla="*/ 0 h 67"/>
                  <a:gd name="T34" fmla="*/ 5 w 99"/>
                  <a:gd name="T35" fmla="*/ 0 h 67"/>
                  <a:gd name="T36" fmla="*/ 5 w 99"/>
                  <a:gd name="T37" fmla="*/ 0 h 67"/>
                  <a:gd name="T38" fmla="*/ 0 w 99"/>
                  <a:gd name="T39" fmla="*/ 2 h 67"/>
                  <a:gd name="T40" fmla="*/ 0 w 99"/>
                  <a:gd name="T41" fmla="*/ 2 h 67"/>
                  <a:gd name="T42" fmla="*/ 0 w 99"/>
                  <a:gd name="T43" fmla="*/ 2 h 67"/>
                  <a:gd name="T44" fmla="*/ 0 w 99"/>
                  <a:gd name="T45" fmla="*/ 3 h 67"/>
                  <a:gd name="T46" fmla="*/ 0 w 99"/>
                  <a:gd name="T47" fmla="*/ 3 h 67"/>
                  <a:gd name="T48" fmla="*/ 1 w 99"/>
                  <a:gd name="T49" fmla="*/ 3 h 67"/>
                  <a:gd name="T50" fmla="*/ 2 w 99"/>
                  <a:gd name="T51" fmla="*/ 3 h 67"/>
                  <a:gd name="T52" fmla="*/ 3 w 99"/>
                  <a:gd name="T53" fmla="*/ 5 h 67"/>
                  <a:gd name="T54" fmla="*/ 1 w 99"/>
                  <a:gd name="T55" fmla="*/ 7 h 67"/>
                  <a:gd name="T56" fmla="*/ 1 w 99"/>
                  <a:gd name="T57" fmla="*/ 7 h 67"/>
                  <a:gd name="T58" fmla="*/ 2 w 99"/>
                  <a:gd name="T59" fmla="*/ 7 h 67"/>
                  <a:gd name="T60" fmla="*/ 5 w 99"/>
                  <a:gd name="T61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99" h="67">
                    <a:moveTo>
                      <a:pt x="74" y="56"/>
                    </a:moveTo>
                    <a:cubicBezTo>
                      <a:pt x="75" y="57"/>
                      <a:pt x="77" y="58"/>
                      <a:pt x="78" y="60"/>
                    </a:cubicBezTo>
                    <a:cubicBezTo>
                      <a:pt x="78" y="60"/>
                      <a:pt x="79" y="61"/>
                      <a:pt x="79" y="62"/>
                    </a:cubicBezTo>
                    <a:cubicBezTo>
                      <a:pt x="78" y="63"/>
                      <a:pt x="77" y="64"/>
                      <a:pt x="76" y="65"/>
                    </a:cubicBezTo>
                    <a:cubicBezTo>
                      <a:pt x="78" y="66"/>
                      <a:pt x="81" y="67"/>
                      <a:pt x="84" y="67"/>
                    </a:cubicBezTo>
                    <a:cubicBezTo>
                      <a:pt x="87" y="67"/>
                      <a:pt x="90" y="66"/>
                      <a:pt x="93" y="64"/>
                    </a:cubicBezTo>
                    <a:cubicBezTo>
                      <a:pt x="94" y="63"/>
                      <a:pt x="95" y="63"/>
                      <a:pt x="95" y="62"/>
                    </a:cubicBezTo>
                    <a:cubicBezTo>
                      <a:pt x="95" y="62"/>
                      <a:pt x="95" y="62"/>
                      <a:pt x="95" y="62"/>
                    </a:cubicBezTo>
                    <a:cubicBezTo>
                      <a:pt x="96" y="61"/>
                      <a:pt x="97" y="59"/>
                      <a:pt x="98" y="57"/>
                    </a:cubicBezTo>
                    <a:cubicBezTo>
                      <a:pt x="98" y="57"/>
                      <a:pt x="98" y="57"/>
                      <a:pt x="98" y="57"/>
                    </a:cubicBezTo>
                    <a:cubicBezTo>
                      <a:pt x="98" y="57"/>
                      <a:pt x="98" y="57"/>
                      <a:pt x="98" y="57"/>
                    </a:cubicBezTo>
                    <a:cubicBezTo>
                      <a:pt x="98" y="56"/>
                      <a:pt x="98" y="56"/>
                      <a:pt x="99" y="56"/>
                    </a:cubicBezTo>
                    <a:cubicBezTo>
                      <a:pt x="98" y="56"/>
                      <a:pt x="98" y="56"/>
                      <a:pt x="97" y="56"/>
                    </a:cubicBezTo>
                    <a:cubicBezTo>
                      <a:pt x="94" y="58"/>
                      <a:pt x="91" y="59"/>
                      <a:pt x="89" y="59"/>
                    </a:cubicBezTo>
                    <a:cubicBezTo>
                      <a:pt x="85" y="59"/>
                      <a:pt x="82" y="58"/>
                      <a:pt x="80" y="57"/>
                    </a:cubicBezTo>
                    <a:cubicBezTo>
                      <a:pt x="78" y="56"/>
                      <a:pt x="76" y="56"/>
                      <a:pt x="74" y="56"/>
                    </a:cubicBezTo>
                    <a:moveTo>
                      <a:pt x="5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3" y="1"/>
                      <a:pt x="2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3" y="4"/>
                      <a:pt x="3" y="5"/>
                    </a:cubicBezTo>
                    <a:cubicBezTo>
                      <a:pt x="2" y="5"/>
                      <a:pt x="2" y="6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2" y="7"/>
                    </a:cubicBezTo>
                    <a:cubicBezTo>
                      <a:pt x="3" y="5"/>
                      <a:pt x="4" y="3"/>
                      <a:pt x="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2" name="Freeform 233"/>
              <p:cNvSpPr/>
              <p:nvPr/>
            </p:nvSpPr>
            <p:spPr bwMode="auto">
              <a:xfrm>
                <a:off x="5581650" y="3213100"/>
                <a:ext cx="65088" cy="41275"/>
              </a:xfrm>
              <a:custGeom>
                <a:avLst/>
                <a:gdLst>
                  <a:gd name="T0" fmla="*/ 0 w 17"/>
                  <a:gd name="T1" fmla="*/ 0 h 11"/>
                  <a:gd name="T2" fmla="*/ 4 w 17"/>
                  <a:gd name="T3" fmla="*/ 6 h 11"/>
                  <a:gd name="T4" fmla="*/ 6 w 17"/>
                  <a:gd name="T5" fmla="*/ 9 h 11"/>
                  <a:gd name="T6" fmla="*/ 13 w 17"/>
                  <a:gd name="T7" fmla="*/ 11 h 11"/>
                  <a:gd name="T8" fmla="*/ 14 w 17"/>
                  <a:gd name="T9" fmla="*/ 11 h 11"/>
                  <a:gd name="T10" fmla="*/ 14 w 17"/>
                  <a:gd name="T11" fmla="*/ 11 h 11"/>
                  <a:gd name="T12" fmla="*/ 17 w 17"/>
                  <a:gd name="T13" fmla="*/ 8 h 11"/>
                  <a:gd name="T14" fmla="*/ 16 w 17"/>
                  <a:gd name="T15" fmla="*/ 6 h 11"/>
                  <a:gd name="T16" fmla="*/ 12 w 17"/>
                  <a:gd name="T17" fmla="*/ 2 h 11"/>
                  <a:gd name="T18" fmla="*/ 0 w 17"/>
                  <a:gd name="T1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7" h="11">
                    <a:moveTo>
                      <a:pt x="0" y="0"/>
                    </a:moveTo>
                    <a:cubicBezTo>
                      <a:pt x="1" y="2"/>
                      <a:pt x="2" y="4"/>
                      <a:pt x="4" y="6"/>
                    </a:cubicBezTo>
                    <a:cubicBezTo>
                      <a:pt x="4" y="7"/>
                      <a:pt x="5" y="8"/>
                      <a:pt x="6" y="9"/>
                    </a:cubicBezTo>
                    <a:cubicBezTo>
                      <a:pt x="8" y="9"/>
                      <a:pt x="11" y="10"/>
                      <a:pt x="13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5" y="10"/>
                      <a:pt x="16" y="9"/>
                      <a:pt x="17" y="8"/>
                    </a:cubicBezTo>
                    <a:cubicBezTo>
                      <a:pt x="17" y="7"/>
                      <a:pt x="16" y="6"/>
                      <a:pt x="16" y="6"/>
                    </a:cubicBezTo>
                    <a:cubicBezTo>
                      <a:pt x="15" y="4"/>
                      <a:pt x="13" y="3"/>
                      <a:pt x="12" y="2"/>
                    </a:cubicBezTo>
                    <a:cubicBezTo>
                      <a:pt x="8" y="1"/>
                      <a:pt x="4" y="1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3" name="Freeform 234"/>
              <p:cNvSpPr/>
              <p:nvPr/>
            </p:nvSpPr>
            <p:spPr bwMode="auto">
              <a:xfrm>
                <a:off x="5345113" y="3021013"/>
                <a:ext cx="15875" cy="15875"/>
              </a:xfrm>
              <a:custGeom>
                <a:avLst/>
                <a:gdLst>
                  <a:gd name="T0" fmla="*/ 2 w 4"/>
                  <a:gd name="T1" fmla="*/ 0 h 4"/>
                  <a:gd name="T2" fmla="*/ 1 w 4"/>
                  <a:gd name="T3" fmla="*/ 0 h 4"/>
                  <a:gd name="T4" fmla="*/ 1 w 4"/>
                  <a:gd name="T5" fmla="*/ 0 h 4"/>
                  <a:gd name="T6" fmla="*/ 1 w 4"/>
                  <a:gd name="T7" fmla="*/ 0 h 4"/>
                  <a:gd name="T8" fmla="*/ 0 w 4"/>
                  <a:gd name="T9" fmla="*/ 3 h 4"/>
                  <a:gd name="T10" fmla="*/ 2 w 4"/>
                  <a:gd name="T11" fmla="*/ 4 h 4"/>
                  <a:gd name="T12" fmla="*/ 2 w 4"/>
                  <a:gd name="T13" fmla="*/ 4 h 4"/>
                  <a:gd name="T14" fmla="*/ 4 w 4"/>
                  <a:gd name="T15" fmla="*/ 2 h 4"/>
                  <a:gd name="T16" fmla="*/ 3 w 4"/>
                  <a:gd name="T17" fmla="*/ 0 h 4"/>
                  <a:gd name="T18" fmla="*/ 2 w 4"/>
                  <a:gd name="T1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" h="4">
                    <a:moveTo>
                      <a:pt x="2" y="0"/>
                    </a:move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2"/>
                      <a:pt x="0" y="3"/>
                    </a:cubicBezTo>
                    <a:cubicBezTo>
                      <a:pt x="1" y="3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3" y="2"/>
                      <a:pt x="4" y="2"/>
                    </a:cubicBezTo>
                    <a:cubicBezTo>
                      <a:pt x="4" y="1"/>
                      <a:pt x="3" y="0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4" name="Freeform 235"/>
              <p:cNvSpPr>
                <a:spLocks noEditPoints="1"/>
              </p:cNvSpPr>
              <p:nvPr/>
            </p:nvSpPr>
            <p:spPr bwMode="auto">
              <a:xfrm>
                <a:off x="5356225" y="2386013"/>
                <a:ext cx="466725" cy="846138"/>
              </a:xfrm>
              <a:custGeom>
                <a:avLst/>
                <a:gdLst>
                  <a:gd name="T0" fmla="*/ 21 w 124"/>
                  <a:gd name="T1" fmla="*/ 151 h 225"/>
                  <a:gd name="T2" fmla="*/ 18 w 124"/>
                  <a:gd name="T3" fmla="*/ 148 h 225"/>
                  <a:gd name="T4" fmla="*/ 18 w 124"/>
                  <a:gd name="T5" fmla="*/ 138 h 225"/>
                  <a:gd name="T6" fmla="*/ 27 w 124"/>
                  <a:gd name="T7" fmla="*/ 124 h 225"/>
                  <a:gd name="T8" fmla="*/ 70 w 124"/>
                  <a:gd name="T9" fmla="*/ 152 h 225"/>
                  <a:gd name="T10" fmla="*/ 38 w 124"/>
                  <a:gd name="T11" fmla="*/ 121 h 225"/>
                  <a:gd name="T12" fmla="*/ 26 w 124"/>
                  <a:gd name="T13" fmla="*/ 116 h 225"/>
                  <a:gd name="T14" fmla="*/ 30 w 124"/>
                  <a:gd name="T15" fmla="*/ 113 h 225"/>
                  <a:gd name="T16" fmla="*/ 41 w 124"/>
                  <a:gd name="T17" fmla="*/ 98 h 225"/>
                  <a:gd name="T18" fmla="*/ 96 w 124"/>
                  <a:gd name="T19" fmla="*/ 208 h 225"/>
                  <a:gd name="T20" fmla="*/ 100 w 124"/>
                  <a:gd name="T21" fmla="*/ 100 h 225"/>
                  <a:gd name="T22" fmla="*/ 29 w 124"/>
                  <a:gd name="T23" fmla="*/ 95 h 225"/>
                  <a:gd name="T24" fmla="*/ 32 w 124"/>
                  <a:gd name="T25" fmla="*/ 88 h 225"/>
                  <a:gd name="T26" fmla="*/ 37 w 124"/>
                  <a:gd name="T27" fmla="*/ 92 h 225"/>
                  <a:gd name="T28" fmla="*/ 42 w 124"/>
                  <a:gd name="T29" fmla="*/ 89 h 225"/>
                  <a:gd name="T30" fmla="*/ 104 w 124"/>
                  <a:gd name="T31" fmla="*/ 93 h 225"/>
                  <a:gd name="T32" fmla="*/ 107 w 124"/>
                  <a:gd name="T33" fmla="*/ 99 h 225"/>
                  <a:gd name="T34" fmla="*/ 50 w 124"/>
                  <a:gd name="T35" fmla="*/ 96 h 225"/>
                  <a:gd name="T36" fmla="*/ 76 w 124"/>
                  <a:gd name="T37" fmla="*/ 114 h 225"/>
                  <a:gd name="T38" fmla="*/ 33 w 124"/>
                  <a:gd name="T39" fmla="*/ 77 h 225"/>
                  <a:gd name="T40" fmla="*/ 88 w 124"/>
                  <a:gd name="T41" fmla="*/ 80 h 225"/>
                  <a:gd name="T42" fmla="*/ 91 w 124"/>
                  <a:gd name="T43" fmla="*/ 89 h 225"/>
                  <a:gd name="T44" fmla="*/ 39 w 124"/>
                  <a:gd name="T45" fmla="*/ 70 h 225"/>
                  <a:gd name="T46" fmla="*/ 39 w 124"/>
                  <a:gd name="T47" fmla="*/ 76 h 225"/>
                  <a:gd name="T48" fmla="*/ 107 w 124"/>
                  <a:gd name="T49" fmla="*/ 61 h 225"/>
                  <a:gd name="T50" fmla="*/ 59 w 124"/>
                  <a:gd name="T51" fmla="*/ 60 h 225"/>
                  <a:gd name="T52" fmla="*/ 60 w 124"/>
                  <a:gd name="T53" fmla="*/ 80 h 225"/>
                  <a:gd name="T54" fmla="*/ 57 w 124"/>
                  <a:gd name="T55" fmla="*/ 60 h 225"/>
                  <a:gd name="T56" fmla="*/ 89 w 124"/>
                  <a:gd name="T57" fmla="*/ 55 h 225"/>
                  <a:gd name="T58" fmla="*/ 42 w 124"/>
                  <a:gd name="T59" fmla="*/ 59 h 225"/>
                  <a:gd name="T60" fmla="*/ 43 w 124"/>
                  <a:gd name="T61" fmla="*/ 60 h 225"/>
                  <a:gd name="T62" fmla="*/ 39 w 124"/>
                  <a:gd name="T63" fmla="*/ 53 h 225"/>
                  <a:gd name="T64" fmla="*/ 39 w 124"/>
                  <a:gd name="T65" fmla="*/ 58 h 225"/>
                  <a:gd name="T66" fmla="*/ 92 w 124"/>
                  <a:gd name="T67" fmla="*/ 49 h 225"/>
                  <a:gd name="T68" fmla="*/ 71 w 124"/>
                  <a:gd name="T69" fmla="*/ 58 h 225"/>
                  <a:gd name="T70" fmla="*/ 83 w 124"/>
                  <a:gd name="T71" fmla="*/ 48 h 225"/>
                  <a:gd name="T72" fmla="*/ 43 w 124"/>
                  <a:gd name="T73" fmla="*/ 37 h 225"/>
                  <a:gd name="T74" fmla="*/ 48 w 124"/>
                  <a:gd name="T75" fmla="*/ 41 h 225"/>
                  <a:gd name="T76" fmla="*/ 49 w 124"/>
                  <a:gd name="T77" fmla="*/ 43 h 225"/>
                  <a:gd name="T78" fmla="*/ 91 w 124"/>
                  <a:gd name="T79" fmla="*/ 31 h 225"/>
                  <a:gd name="T80" fmla="*/ 62 w 124"/>
                  <a:gd name="T81" fmla="*/ 38 h 225"/>
                  <a:gd name="T82" fmla="*/ 48 w 124"/>
                  <a:gd name="T83" fmla="*/ 20 h 225"/>
                  <a:gd name="T84" fmla="*/ 56 w 124"/>
                  <a:gd name="T85" fmla="*/ 20 h 225"/>
                  <a:gd name="T86" fmla="*/ 56 w 124"/>
                  <a:gd name="T87" fmla="*/ 24 h 225"/>
                  <a:gd name="T88" fmla="*/ 48 w 124"/>
                  <a:gd name="T89" fmla="*/ 12 h 225"/>
                  <a:gd name="T90" fmla="*/ 21 w 124"/>
                  <a:gd name="T91" fmla="*/ 87 h 225"/>
                  <a:gd name="T92" fmla="*/ 3 w 124"/>
                  <a:gd name="T93" fmla="*/ 166 h 225"/>
                  <a:gd name="T94" fmla="*/ 7 w 124"/>
                  <a:gd name="T95" fmla="*/ 168 h 225"/>
                  <a:gd name="T96" fmla="*/ 5 w 124"/>
                  <a:gd name="T97" fmla="*/ 176 h 225"/>
                  <a:gd name="T98" fmla="*/ 80 w 124"/>
                  <a:gd name="T99" fmla="*/ 179 h 225"/>
                  <a:gd name="T100" fmla="*/ 60 w 124"/>
                  <a:gd name="T101" fmla="*/ 220 h 225"/>
                  <a:gd name="T102" fmla="*/ 97 w 124"/>
                  <a:gd name="T103" fmla="*/ 222 h 225"/>
                  <a:gd name="T104" fmla="*/ 106 w 124"/>
                  <a:gd name="T105" fmla="*/ 29 h 2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24" h="225">
                    <a:moveTo>
                      <a:pt x="18" y="148"/>
                    </a:moveTo>
                    <a:cubicBezTo>
                      <a:pt x="18" y="147"/>
                      <a:pt x="18" y="147"/>
                      <a:pt x="19" y="146"/>
                    </a:cubicBezTo>
                    <a:cubicBezTo>
                      <a:pt x="19" y="145"/>
                      <a:pt x="20" y="145"/>
                      <a:pt x="21" y="145"/>
                    </a:cubicBezTo>
                    <a:cubicBezTo>
                      <a:pt x="21" y="144"/>
                      <a:pt x="21" y="144"/>
                      <a:pt x="22" y="144"/>
                    </a:cubicBezTo>
                    <a:cubicBezTo>
                      <a:pt x="23" y="144"/>
                      <a:pt x="23" y="145"/>
                      <a:pt x="23" y="146"/>
                    </a:cubicBezTo>
                    <a:cubicBezTo>
                      <a:pt x="22" y="148"/>
                      <a:pt x="22" y="149"/>
                      <a:pt x="21" y="151"/>
                    </a:cubicBezTo>
                    <a:cubicBezTo>
                      <a:pt x="21" y="153"/>
                      <a:pt x="19" y="154"/>
                      <a:pt x="18" y="154"/>
                    </a:cubicBezTo>
                    <a:cubicBezTo>
                      <a:pt x="18" y="154"/>
                      <a:pt x="18" y="154"/>
                      <a:pt x="18" y="154"/>
                    </a:cubicBezTo>
                    <a:cubicBezTo>
                      <a:pt x="17" y="154"/>
                      <a:pt x="16" y="153"/>
                      <a:pt x="16" y="152"/>
                    </a:cubicBezTo>
                    <a:cubicBezTo>
                      <a:pt x="17" y="151"/>
                      <a:pt x="17" y="150"/>
                      <a:pt x="17" y="150"/>
                    </a:cubicBezTo>
                    <a:cubicBezTo>
                      <a:pt x="18" y="149"/>
                      <a:pt x="18" y="149"/>
                      <a:pt x="18" y="149"/>
                    </a:cubicBezTo>
                    <a:cubicBezTo>
                      <a:pt x="18" y="149"/>
                      <a:pt x="18" y="148"/>
                      <a:pt x="18" y="148"/>
                    </a:cubicBezTo>
                    <a:cubicBezTo>
                      <a:pt x="18" y="148"/>
                      <a:pt x="18" y="148"/>
                      <a:pt x="18" y="148"/>
                    </a:cubicBezTo>
                    <a:moveTo>
                      <a:pt x="12" y="150"/>
                    </a:moveTo>
                    <a:cubicBezTo>
                      <a:pt x="11" y="150"/>
                      <a:pt x="11" y="149"/>
                      <a:pt x="11" y="147"/>
                    </a:cubicBezTo>
                    <a:cubicBezTo>
                      <a:pt x="12" y="144"/>
                      <a:pt x="13" y="142"/>
                      <a:pt x="13" y="140"/>
                    </a:cubicBezTo>
                    <a:cubicBezTo>
                      <a:pt x="13" y="137"/>
                      <a:pt x="16" y="136"/>
                      <a:pt x="17" y="136"/>
                    </a:cubicBezTo>
                    <a:cubicBezTo>
                      <a:pt x="18" y="136"/>
                      <a:pt x="18" y="136"/>
                      <a:pt x="18" y="138"/>
                    </a:cubicBezTo>
                    <a:cubicBezTo>
                      <a:pt x="18" y="140"/>
                      <a:pt x="17" y="144"/>
                      <a:pt x="16" y="147"/>
                    </a:cubicBezTo>
                    <a:cubicBezTo>
                      <a:pt x="15" y="149"/>
                      <a:pt x="13" y="150"/>
                      <a:pt x="12" y="150"/>
                    </a:cubicBezTo>
                    <a:moveTo>
                      <a:pt x="24" y="132"/>
                    </a:moveTo>
                    <a:cubicBezTo>
                      <a:pt x="23" y="132"/>
                      <a:pt x="22" y="131"/>
                      <a:pt x="23" y="130"/>
                    </a:cubicBezTo>
                    <a:cubicBezTo>
                      <a:pt x="24" y="127"/>
                      <a:pt x="24" y="127"/>
                      <a:pt x="24" y="127"/>
                    </a:cubicBezTo>
                    <a:cubicBezTo>
                      <a:pt x="24" y="125"/>
                      <a:pt x="26" y="124"/>
                      <a:pt x="27" y="124"/>
                    </a:cubicBezTo>
                    <a:cubicBezTo>
                      <a:pt x="27" y="124"/>
                      <a:pt x="27" y="124"/>
                      <a:pt x="27" y="124"/>
                    </a:cubicBezTo>
                    <a:cubicBezTo>
                      <a:pt x="29" y="124"/>
                      <a:pt x="29" y="125"/>
                      <a:pt x="28" y="126"/>
                    </a:cubicBezTo>
                    <a:cubicBezTo>
                      <a:pt x="28" y="127"/>
                      <a:pt x="28" y="128"/>
                      <a:pt x="27" y="129"/>
                    </a:cubicBezTo>
                    <a:cubicBezTo>
                      <a:pt x="27" y="131"/>
                      <a:pt x="25" y="132"/>
                      <a:pt x="24" y="132"/>
                    </a:cubicBezTo>
                    <a:cubicBezTo>
                      <a:pt x="24" y="132"/>
                      <a:pt x="24" y="132"/>
                      <a:pt x="24" y="132"/>
                    </a:cubicBezTo>
                    <a:moveTo>
                      <a:pt x="70" y="152"/>
                    </a:moveTo>
                    <a:cubicBezTo>
                      <a:pt x="68" y="152"/>
                      <a:pt x="67" y="152"/>
                      <a:pt x="66" y="152"/>
                    </a:cubicBezTo>
                    <a:cubicBezTo>
                      <a:pt x="61" y="152"/>
                      <a:pt x="56" y="151"/>
                      <a:pt x="52" y="150"/>
                    </a:cubicBezTo>
                    <a:cubicBezTo>
                      <a:pt x="46" y="149"/>
                      <a:pt x="39" y="148"/>
                      <a:pt x="32" y="148"/>
                    </a:cubicBezTo>
                    <a:cubicBezTo>
                      <a:pt x="25" y="147"/>
                      <a:pt x="28" y="139"/>
                      <a:pt x="32" y="130"/>
                    </a:cubicBezTo>
                    <a:cubicBezTo>
                      <a:pt x="32" y="128"/>
                      <a:pt x="33" y="126"/>
                      <a:pt x="35" y="124"/>
                    </a:cubicBezTo>
                    <a:cubicBezTo>
                      <a:pt x="36" y="123"/>
                      <a:pt x="37" y="122"/>
                      <a:pt x="38" y="121"/>
                    </a:cubicBezTo>
                    <a:cubicBezTo>
                      <a:pt x="46" y="116"/>
                      <a:pt x="52" y="115"/>
                      <a:pt x="57" y="115"/>
                    </a:cubicBezTo>
                    <a:cubicBezTo>
                      <a:pt x="60" y="115"/>
                      <a:pt x="62" y="116"/>
                      <a:pt x="65" y="116"/>
                    </a:cubicBezTo>
                    <a:cubicBezTo>
                      <a:pt x="73" y="116"/>
                      <a:pt x="85" y="118"/>
                      <a:pt x="82" y="131"/>
                    </a:cubicBezTo>
                    <a:cubicBezTo>
                      <a:pt x="81" y="136"/>
                      <a:pt x="79" y="142"/>
                      <a:pt x="76" y="148"/>
                    </a:cubicBezTo>
                    <a:cubicBezTo>
                      <a:pt x="74" y="152"/>
                      <a:pt x="72" y="152"/>
                      <a:pt x="70" y="152"/>
                    </a:cubicBezTo>
                    <a:moveTo>
                      <a:pt x="26" y="116"/>
                    </a:moveTo>
                    <a:cubicBezTo>
                      <a:pt x="25" y="116"/>
                      <a:pt x="25" y="115"/>
                      <a:pt x="25" y="113"/>
                    </a:cubicBezTo>
                    <a:cubicBezTo>
                      <a:pt x="26" y="111"/>
                      <a:pt x="26" y="110"/>
                      <a:pt x="27" y="108"/>
                    </a:cubicBezTo>
                    <a:cubicBezTo>
                      <a:pt x="27" y="107"/>
                      <a:pt x="29" y="105"/>
                      <a:pt x="30" y="105"/>
                    </a:cubicBezTo>
                    <a:cubicBezTo>
                      <a:pt x="30" y="105"/>
                      <a:pt x="30" y="105"/>
                      <a:pt x="30" y="105"/>
                    </a:cubicBezTo>
                    <a:cubicBezTo>
                      <a:pt x="32" y="105"/>
                      <a:pt x="32" y="106"/>
                      <a:pt x="31" y="108"/>
                    </a:cubicBezTo>
                    <a:cubicBezTo>
                      <a:pt x="31" y="109"/>
                      <a:pt x="30" y="111"/>
                      <a:pt x="30" y="113"/>
                    </a:cubicBezTo>
                    <a:cubicBezTo>
                      <a:pt x="29" y="114"/>
                      <a:pt x="28" y="116"/>
                      <a:pt x="26" y="116"/>
                    </a:cubicBezTo>
                    <a:cubicBezTo>
                      <a:pt x="26" y="116"/>
                      <a:pt x="26" y="116"/>
                      <a:pt x="26" y="116"/>
                    </a:cubicBezTo>
                    <a:moveTo>
                      <a:pt x="37" y="113"/>
                    </a:moveTo>
                    <a:cubicBezTo>
                      <a:pt x="36" y="113"/>
                      <a:pt x="35" y="112"/>
                      <a:pt x="36" y="110"/>
                    </a:cubicBezTo>
                    <a:cubicBezTo>
                      <a:pt x="37" y="107"/>
                      <a:pt x="38" y="104"/>
                      <a:pt x="38" y="101"/>
                    </a:cubicBezTo>
                    <a:cubicBezTo>
                      <a:pt x="38" y="100"/>
                      <a:pt x="40" y="98"/>
                      <a:pt x="41" y="98"/>
                    </a:cubicBezTo>
                    <a:cubicBezTo>
                      <a:pt x="41" y="97"/>
                      <a:pt x="42" y="97"/>
                      <a:pt x="42" y="97"/>
                    </a:cubicBezTo>
                    <a:cubicBezTo>
                      <a:pt x="43" y="97"/>
                      <a:pt x="43" y="98"/>
                      <a:pt x="43" y="99"/>
                    </a:cubicBezTo>
                    <a:cubicBezTo>
                      <a:pt x="43" y="103"/>
                      <a:pt x="42" y="106"/>
                      <a:pt x="41" y="110"/>
                    </a:cubicBezTo>
                    <a:cubicBezTo>
                      <a:pt x="40" y="112"/>
                      <a:pt x="38" y="113"/>
                      <a:pt x="37" y="113"/>
                    </a:cubicBezTo>
                    <a:moveTo>
                      <a:pt x="100" y="212"/>
                    </a:moveTo>
                    <a:cubicBezTo>
                      <a:pt x="98" y="212"/>
                      <a:pt x="97" y="209"/>
                      <a:pt x="96" y="208"/>
                    </a:cubicBezTo>
                    <a:cubicBezTo>
                      <a:pt x="90" y="198"/>
                      <a:pt x="87" y="185"/>
                      <a:pt x="85" y="171"/>
                    </a:cubicBezTo>
                    <a:cubicBezTo>
                      <a:pt x="83" y="161"/>
                      <a:pt x="82" y="149"/>
                      <a:pt x="84" y="136"/>
                    </a:cubicBezTo>
                    <a:cubicBezTo>
                      <a:pt x="84" y="128"/>
                      <a:pt x="85" y="121"/>
                      <a:pt x="86" y="113"/>
                    </a:cubicBezTo>
                    <a:cubicBezTo>
                      <a:pt x="87" y="110"/>
                      <a:pt x="87" y="103"/>
                      <a:pt x="90" y="99"/>
                    </a:cubicBezTo>
                    <a:cubicBezTo>
                      <a:pt x="92" y="97"/>
                      <a:pt x="93" y="96"/>
                      <a:pt x="95" y="96"/>
                    </a:cubicBezTo>
                    <a:cubicBezTo>
                      <a:pt x="97" y="96"/>
                      <a:pt x="98" y="99"/>
                      <a:pt x="100" y="100"/>
                    </a:cubicBezTo>
                    <a:cubicBezTo>
                      <a:pt x="106" y="105"/>
                      <a:pt x="110" y="114"/>
                      <a:pt x="112" y="124"/>
                    </a:cubicBezTo>
                    <a:cubicBezTo>
                      <a:pt x="115" y="138"/>
                      <a:pt x="114" y="154"/>
                      <a:pt x="113" y="171"/>
                    </a:cubicBezTo>
                    <a:cubicBezTo>
                      <a:pt x="112" y="181"/>
                      <a:pt x="111" y="190"/>
                      <a:pt x="107" y="203"/>
                    </a:cubicBezTo>
                    <a:cubicBezTo>
                      <a:pt x="106" y="205"/>
                      <a:pt x="105" y="208"/>
                      <a:pt x="103" y="210"/>
                    </a:cubicBezTo>
                    <a:cubicBezTo>
                      <a:pt x="102" y="212"/>
                      <a:pt x="100" y="212"/>
                      <a:pt x="100" y="212"/>
                    </a:cubicBezTo>
                    <a:moveTo>
                      <a:pt x="29" y="95"/>
                    </a:moveTo>
                    <a:cubicBezTo>
                      <a:pt x="29" y="95"/>
                      <a:pt x="29" y="95"/>
                      <a:pt x="29" y="95"/>
                    </a:cubicBezTo>
                    <a:cubicBezTo>
                      <a:pt x="28" y="95"/>
                      <a:pt x="27" y="94"/>
                      <a:pt x="27" y="94"/>
                    </a:cubicBezTo>
                    <a:cubicBezTo>
                      <a:pt x="27" y="93"/>
                      <a:pt x="28" y="92"/>
                      <a:pt x="28" y="90"/>
                    </a:cubicBezTo>
                    <a:cubicBezTo>
                      <a:pt x="29" y="90"/>
                      <a:pt x="29" y="89"/>
                      <a:pt x="30" y="89"/>
                    </a:cubicBezTo>
                    <a:cubicBezTo>
                      <a:pt x="30" y="88"/>
                      <a:pt x="31" y="88"/>
                      <a:pt x="31" y="88"/>
                    </a:cubicBezTo>
                    <a:cubicBezTo>
                      <a:pt x="32" y="88"/>
                      <a:pt x="32" y="88"/>
                      <a:pt x="32" y="88"/>
                    </a:cubicBezTo>
                    <a:cubicBezTo>
                      <a:pt x="33" y="88"/>
                      <a:pt x="33" y="89"/>
                      <a:pt x="33" y="90"/>
                    </a:cubicBezTo>
                    <a:cubicBezTo>
                      <a:pt x="33" y="91"/>
                      <a:pt x="33" y="91"/>
                      <a:pt x="33" y="91"/>
                    </a:cubicBezTo>
                    <a:cubicBezTo>
                      <a:pt x="33" y="91"/>
                      <a:pt x="33" y="92"/>
                      <a:pt x="32" y="93"/>
                    </a:cubicBezTo>
                    <a:cubicBezTo>
                      <a:pt x="31" y="94"/>
                      <a:pt x="30" y="95"/>
                      <a:pt x="29" y="95"/>
                    </a:cubicBezTo>
                    <a:moveTo>
                      <a:pt x="38" y="94"/>
                    </a:moveTo>
                    <a:cubicBezTo>
                      <a:pt x="38" y="94"/>
                      <a:pt x="37" y="93"/>
                      <a:pt x="37" y="92"/>
                    </a:cubicBezTo>
                    <a:cubicBezTo>
                      <a:pt x="37" y="92"/>
                      <a:pt x="37" y="91"/>
                      <a:pt x="37" y="91"/>
                    </a:cubicBezTo>
                    <a:cubicBezTo>
                      <a:pt x="37" y="90"/>
                      <a:pt x="37" y="90"/>
                      <a:pt x="38" y="89"/>
                    </a:cubicBezTo>
                    <a:cubicBezTo>
                      <a:pt x="38" y="88"/>
                      <a:pt x="39" y="87"/>
                      <a:pt x="40" y="87"/>
                    </a:cubicBezTo>
                    <a:cubicBezTo>
                      <a:pt x="40" y="87"/>
                      <a:pt x="41" y="87"/>
                      <a:pt x="41" y="87"/>
                    </a:cubicBezTo>
                    <a:cubicBezTo>
                      <a:pt x="42" y="87"/>
                      <a:pt x="42" y="87"/>
                      <a:pt x="42" y="88"/>
                    </a:cubicBezTo>
                    <a:cubicBezTo>
                      <a:pt x="42" y="88"/>
                      <a:pt x="42" y="89"/>
                      <a:pt x="42" y="89"/>
                    </a:cubicBezTo>
                    <a:cubicBezTo>
                      <a:pt x="42" y="90"/>
                      <a:pt x="42" y="90"/>
                      <a:pt x="42" y="91"/>
                    </a:cubicBezTo>
                    <a:cubicBezTo>
                      <a:pt x="41" y="92"/>
                      <a:pt x="41" y="93"/>
                      <a:pt x="40" y="93"/>
                    </a:cubicBezTo>
                    <a:cubicBezTo>
                      <a:pt x="39" y="93"/>
                      <a:pt x="39" y="94"/>
                      <a:pt x="38" y="94"/>
                    </a:cubicBezTo>
                    <a:moveTo>
                      <a:pt x="107" y="99"/>
                    </a:moveTo>
                    <a:cubicBezTo>
                      <a:pt x="106" y="99"/>
                      <a:pt x="106" y="99"/>
                      <a:pt x="106" y="98"/>
                    </a:cubicBezTo>
                    <a:cubicBezTo>
                      <a:pt x="105" y="97"/>
                      <a:pt x="104" y="95"/>
                      <a:pt x="104" y="93"/>
                    </a:cubicBezTo>
                    <a:cubicBezTo>
                      <a:pt x="103" y="91"/>
                      <a:pt x="104" y="89"/>
                      <a:pt x="106" y="87"/>
                    </a:cubicBezTo>
                    <a:cubicBezTo>
                      <a:pt x="107" y="86"/>
                      <a:pt x="109" y="85"/>
                      <a:pt x="110" y="85"/>
                    </a:cubicBezTo>
                    <a:cubicBezTo>
                      <a:pt x="110" y="85"/>
                      <a:pt x="111" y="86"/>
                      <a:pt x="111" y="86"/>
                    </a:cubicBezTo>
                    <a:cubicBezTo>
                      <a:pt x="112" y="88"/>
                      <a:pt x="112" y="90"/>
                      <a:pt x="113" y="92"/>
                    </a:cubicBezTo>
                    <a:cubicBezTo>
                      <a:pt x="113" y="94"/>
                      <a:pt x="113" y="96"/>
                      <a:pt x="110" y="98"/>
                    </a:cubicBezTo>
                    <a:cubicBezTo>
                      <a:pt x="109" y="99"/>
                      <a:pt x="108" y="99"/>
                      <a:pt x="107" y="99"/>
                    </a:cubicBezTo>
                    <a:moveTo>
                      <a:pt x="76" y="114"/>
                    </a:moveTo>
                    <a:cubicBezTo>
                      <a:pt x="73" y="114"/>
                      <a:pt x="71" y="113"/>
                      <a:pt x="69" y="113"/>
                    </a:cubicBezTo>
                    <a:cubicBezTo>
                      <a:pt x="65" y="113"/>
                      <a:pt x="60" y="113"/>
                      <a:pt x="56" y="113"/>
                    </a:cubicBezTo>
                    <a:cubicBezTo>
                      <a:pt x="54" y="113"/>
                      <a:pt x="52" y="112"/>
                      <a:pt x="50" y="111"/>
                    </a:cubicBezTo>
                    <a:cubicBezTo>
                      <a:pt x="49" y="110"/>
                      <a:pt x="49" y="108"/>
                      <a:pt x="49" y="105"/>
                    </a:cubicBezTo>
                    <a:cubicBezTo>
                      <a:pt x="48" y="103"/>
                      <a:pt x="48" y="100"/>
                      <a:pt x="50" y="96"/>
                    </a:cubicBezTo>
                    <a:cubicBezTo>
                      <a:pt x="53" y="92"/>
                      <a:pt x="57" y="88"/>
                      <a:pt x="60" y="86"/>
                    </a:cubicBezTo>
                    <a:cubicBezTo>
                      <a:pt x="64" y="84"/>
                      <a:pt x="67" y="84"/>
                      <a:pt x="69" y="83"/>
                    </a:cubicBezTo>
                    <a:cubicBezTo>
                      <a:pt x="70" y="83"/>
                      <a:pt x="70" y="83"/>
                      <a:pt x="71" y="83"/>
                    </a:cubicBezTo>
                    <a:cubicBezTo>
                      <a:pt x="78" y="83"/>
                      <a:pt x="83" y="86"/>
                      <a:pt x="87" y="91"/>
                    </a:cubicBezTo>
                    <a:cubicBezTo>
                      <a:pt x="88" y="93"/>
                      <a:pt x="87" y="109"/>
                      <a:pt x="80" y="113"/>
                    </a:cubicBezTo>
                    <a:cubicBezTo>
                      <a:pt x="79" y="113"/>
                      <a:pt x="77" y="114"/>
                      <a:pt x="76" y="114"/>
                    </a:cubicBezTo>
                    <a:moveTo>
                      <a:pt x="29" y="84"/>
                    </a:moveTo>
                    <a:cubicBezTo>
                      <a:pt x="28" y="84"/>
                      <a:pt x="27" y="83"/>
                      <a:pt x="27" y="82"/>
                    </a:cubicBezTo>
                    <a:cubicBezTo>
                      <a:pt x="28" y="81"/>
                      <a:pt x="28" y="80"/>
                      <a:pt x="28" y="79"/>
                    </a:cubicBezTo>
                    <a:cubicBezTo>
                      <a:pt x="29" y="77"/>
                      <a:pt x="30" y="76"/>
                      <a:pt x="31" y="75"/>
                    </a:cubicBezTo>
                    <a:cubicBezTo>
                      <a:pt x="31" y="75"/>
                      <a:pt x="32" y="75"/>
                      <a:pt x="32" y="75"/>
                    </a:cubicBezTo>
                    <a:cubicBezTo>
                      <a:pt x="33" y="75"/>
                      <a:pt x="34" y="76"/>
                      <a:pt x="33" y="77"/>
                    </a:cubicBezTo>
                    <a:cubicBezTo>
                      <a:pt x="33" y="78"/>
                      <a:pt x="33" y="79"/>
                      <a:pt x="33" y="80"/>
                    </a:cubicBezTo>
                    <a:cubicBezTo>
                      <a:pt x="32" y="82"/>
                      <a:pt x="31" y="83"/>
                      <a:pt x="30" y="84"/>
                    </a:cubicBezTo>
                    <a:cubicBezTo>
                      <a:pt x="29" y="84"/>
                      <a:pt x="29" y="84"/>
                      <a:pt x="29" y="84"/>
                    </a:cubicBezTo>
                    <a:moveTo>
                      <a:pt x="91" y="89"/>
                    </a:moveTo>
                    <a:cubicBezTo>
                      <a:pt x="90" y="89"/>
                      <a:pt x="89" y="88"/>
                      <a:pt x="89" y="87"/>
                    </a:cubicBezTo>
                    <a:cubicBezTo>
                      <a:pt x="89" y="84"/>
                      <a:pt x="88" y="82"/>
                      <a:pt x="88" y="80"/>
                    </a:cubicBezTo>
                    <a:cubicBezTo>
                      <a:pt x="88" y="78"/>
                      <a:pt x="90" y="75"/>
                      <a:pt x="92" y="74"/>
                    </a:cubicBezTo>
                    <a:cubicBezTo>
                      <a:pt x="92" y="73"/>
                      <a:pt x="93" y="73"/>
                      <a:pt x="94" y="73"/>
                    </a:cubicBezTo>
                    <a:cubicBezTo>
                      <a:pt x="95" y="73"/>
                      <a:pt x="96" y="74"/>
                      <a:pt x="96" y="75"/>
                    </a:cubicBezTo>
                    <a:cubicBezTo>
                      <a:pt x="96" y="77"/>
                      <a:pt x="96" y="80"/>
                      <a:pt x="97" y="82"/>
                    </a:cubicBezTo>
                    <a:cubicBezTo>
                      <a:pt x="97" y="84"/>
                      <a:pt x="95" y="87"/>
                      <a:pt x="93" y="88"/>
                    </a:cubicBezTo>
                    <a:cubicBezTo>
                      <a:pt x="92" y="88"/>
                      <a:pt x="92" y="89"/>
                      <a:pt x="91" y="89"/>
                    </a:cubicBezTo>
                    <a:moveTo>
                      <a:pt x="38" y="77"/>
                    </a:moveTo>
                    <a:cubicBezTo>
                      <a:pt x="38" y="77"/>
                      <a:pt x="38" y="77"/>
                      <a:pt x="38" y="77"/>
                    </a:cubicBezTo>
                    <a:cubicBezTo>
                      <a:pt x="37" y="76"/>
                      <a:pt x="37" y="76"/>
                      <a:pt x="37" y="75"/>
                    </a:cubicBezTo>
                    <a:cubicBezTo>
                      <a:pt x="37" y="75"/>
                      <a:pt x="37" y="74"/>
                      <a:pt x="37" y="74"/>
                    </a:cubicBezTo>
                    <a:cubicBezTo>
                      <a:pt x="37" y="73"/>
                      <a:pt x="37" y="73"/>
                      <a:pt x="37" y="72"/>
                    </a:cubicBezTo>
                    <a:cubicBezTo>
                      <a:pt x="38" y="71"/>
                      <a:pt x="39" y="70"/>
                      <a:pt x="39" y="70"/>
                    </a:cubicBezTo>
                    <a:cubicBezTo>
                      <a:pt x="40" y="70"/>
                      <a:pt x="40" y="70"/>
                      <a:pt x="41" y="70"/>
                    </a:cubicBezTo>
                    <a:cubicBezTo>
                      <a:pt x="41" y="70"/>
                      <a:pt x="41" y="70"/>
                      <a:pt x="41" y="70"/>
                    </a:cubicBezTo>
                    <a:cubicBezTo>
                      <a:pt x="42" y="70"/>
                      <a:pt x="42" y="70"/>
                      <a:pt x="42" y="71"/>
                    </a:cubicBezTo>
                    <a:cubicBezTo>
                      <a:pt x="42" y="71"/>
                      <a:pt x="42" y="72"/>
                      <a:pt x="42" y="72"/>
                    </a:cubicBezTo>
                    <a:cubicBezTo>
                      <a:pt x="42" y="73"/>
                      <a:pt x="42" y="74"/>
                      <a:pt x="41" y="74"/>
                    </a:cubicBezTo>
                    <a:cubicBezTo>
                      <a:pt x="41" y="75"/>
                      <a:pt x="40" y="76"/>
                      <a:pt x="39" y="76"/>
                    </a:cubicBezTo>
                    <a:cubicBezTo>
                      <a:pt x="39" y="76"/>
                      <a:pt x="38" y="77"/>
                      <a:pt x="38" y="77"/>
                    </a:cubicBezTo>
                    <a:moveTo>
                      <a:pt x="104" y="81"/>
                    </a:moveTo>
                    <a:cubicBezTo>
                      <a:pt x="103" y="81"/>
                      <a:pt x="102" y="81"/>
                      <a:pt x="102" y="80"/>
                    </a:cubicBezTo>
                    <a:cubicBezTo>
                      <a:pt x="101" y="76"/>
                      <a:pt x="100" y="73"/>
                      <a:pt x="99" y="69"/>
                    </a:cubicBezTo>
                    <a:cubicBezTo>
                      <a:pt x="99" y="67"/>
                      <a:pt x="101" y="63"/>
                      <a:pt x="104" y="62"/>
                    </a:cubicBezTo>
                    <a:cubicBezTo>
                      <a:pt x="105" y="61"/>
                      <a:pt x="106" y="61"/>
                      <a:pt x="107" y="61"/>
                    </a:cubicBezTo>
                    <a:cubicBezTo>
                      <a:pt x="108" y="61"/>
                      <a:pt x="109" y="62"/>
                      <a:pt x="109" y="63"/>
                    </a:cubicBezTo>
                    <a:cubicBezTo>
                      <a:pt x="109" y="66"/>
                      <a:pt x="110" y="69"/>
                      <a:pt x="111" y="72"/>
                    </a:cubicBezTo>
                    <a:cubicBezTo>
                      <a:pt x="111" y="74"/>
                      <a:pt x="111" y="77"/>
                      <a:pt x="108" y="79"/>
                    </a:cubicBezTo>
                    <a:cubicBezTo>
                      <a:pt x="107" y="80"/>
                      <a:pt x="105" y="81"/>
                      <a:pt x="104" y="81"/>
                    </a:cubicBezTo>
                    <a:moveTo>
                      <a:pt x="58" y="60"/>
                    </a:moveTo>
                    <a:cubicBezTo>
                      <a:pt x="58" y="60"/>
                      <a:pt x="59" y="60"/>
                      <a:pt x="59" y="60"/>
                    </a:cubicBezTo>
                    <a:cubicBezTo>
                      <a:pt x="62" y="60"/>
                      <a:pt x="66" y="59"/>
                      <a:pt x="69" y="59"/>
                    </a:cubicBezTo>
                    <a:cubicBezTo>
                      <a:pt x="70" y="59"/>
                      <a:pt x="71" y="59"/>
                      <a:pt x="71" y="59"/>
                    </a:cubicBezTo>
                    <a:cubicBezTo>
                      <a:pt x="73" y="59"/>
                      <a:pt x="75" y="60"/>
                      <a:pt x="76" y="61"/>
                    </a:cubicBezTo>
                    <a:cubicBezTo>
                      <a:pt x="76" y="63"/>
                      <a:pt x="75" y="66"/>
                      <a:pt x="74" y="69"/>
                    </a:cubicBezTo>
                    <a:cubicBezTo>
                      <a:pt x="73" y="71"/>
                      <a:pt x="72" y="73"/>
                      <a:pt x="70" y="75"/>
                    </a:cubicBezTo>
                    <a:cubicBezTo>
                      <a:pt x="66" y="79"/>
                      <a:pt x="63" y="80"/>
                      <a:pt x="60" y="80"/>
                    </a:cubicBezTo>
                    <a:cubicBezTo>
                      <a:pt x="58" y="80"/>
                      <a:pt x="57" y="80"/>
                      <a:pt x="56" y="80"/>
                    </a:cubicBezTo>
                    <a:cubicBezTo>
                      <a:pt x="53" y="79"/>
                      <a:pt x="48" y="79"/>
                      <a:pt x="46" y="77"/>
                    </a:cubicBezTo>
                    <a:cubicBezTo>
                      <a:pt x="44" y="76"/>
                      <a:pt x="46" y="67"/>
                      <a:pt x="49" y="63"/>
                    </a:cubicBezTo>
                    <a:cubicBezTo>
                      <a:pt x="49" y="62"/>
                      <a:pt x="50" y="62"/>
                      <a:pt x="51" y="61"/>
                    </a:cubicBezTo>
                    <a:cubicBezTo>
                      <a:pt x="53" y="60"/>
                      <a:pt x="55" y="60"/>
                      <a:pt x="56" y="60"/>
                    </a:cubicBezTo>
                    <a:cubicBezTo>
                      <a:pt x="57" y="60"/>
                      <a:pt x="57" y="60"/>
                      <a:pt x="57" y="60"/>
                    </a:cubicBezTo>
                    <a:cubicBezTo>
                      <a:pt x="57" y="60"/>
                      <a:pt x="57" y="60"/>
                      <a:pt x="58" y="60"/>
                    </a:cubicBezTo>
                    <a:moveTo>
                      <a:pt x="87" y="71"/>
                    </a:moveTo>
                    <a:cubicBezTo>
                      <a:pt x="86" y="71"/>
                      <a:pt x="86" y="70"/>
                      <a:pt x="86" y="69"/>
                    </a:cubicBezTo>
                    <a:cubicBezTo>
                      <a:pt x="85" y="67"/>
                      <a:pt x="85" y="65"/>
                      <a:pt x="83" y="63"/>
                    </a:cubicBezTo>
                    <a:cubicBezTo>
                      <a:pt x="83" y="62"/>
                      <a:pt x="83" y="60"/>
                      <a:pt x="85" y="58"/>
                    </a:cubicBezTo>
                    <a:cubicBezTo>
                      <a:pt x="86" y="56"/>
                      <a:pt x="88" y="55"/>
                      <a:pt x="89" y="55"/>
                    </a:cubicBezTo>
                    <a:cubicBezTo>
                      <a:pt x="89" y="55"/>
                      <a:pt x="90" y="55"/>
                      <a:pt x="90" y="56"/>
                    </a:cubicBezTo>
                    <a:cubicBezTo>
                      <a:pt x="92" y="58"/>
                      <a:pt x="93" y="61"/>
                      <a:pt x="93" y="64"/>
                    </a:cubicBezTo>
                    <a:cubicBezTo>
                      <a:pt x="94" y="68"/>
                      <a:pt x="90" y="71"/>
                      <a:pt x="87" y="71"/>
                    </a:cubicBezTo>
                    <a:moveTo>
                      <a:pt x="43" y="60"/>
                    </a:moveTo>
                    <a:cubicBezTo>
                      <a:pt x="43" y="60"/>
                      <a:pt x="42" y="60"/>
                      <a:pt x="42" y="59"/>
                    </a:cubicBezTo>
                    <a:cubicBezTo>
                      <a:pt x="42" y="59"/>
                      <a:pt x="42" y="59"/>
                      <a:pt x="42" y="59"/>
                    </a:cubicBezTo>
                    <a:cubicBezTo>
                      <a:pt x="41" y="59"/>
                      <a:pt x="42" y="57"/>
                      <a:pt x="43" y="55"/>
                    </a:cubicBezTo>
                    <a:cubicBezTo>
                      <a:pt x="44" y="54"/>
                      <a:pt x="45" y="54"/>
                      <a:pt x="46" y="54"/>
                    </a:cubicBezTo>
                    <a:cubicBezTo>
                      <a:pt x="46" y="54"/>
                      <a:pt x="46" y="54"/>
                      <a:pt x="46" y="54"/>
                    </a:cubicBezTo>
                    <a:cubicBezTo>
                      <a:pt x="47" y="54"/>
                      <a:pt x="47" y="54"/>
                      <a:pt x="47" y="54"/>
                    </a:cubicBezTo>
                    <a:cubicBezTo>
                      <a:pt x="47" y="55"/>
                      <a:pt x="47" y="57"/>
                      <a:pt x="46" y="58"/>
                    </a:cubicBezTo>
                    <a:cubicBezTo>
                      <a:pt x="45" y="59"/>
                      <a:pt x="44" y="60"/>
                      <a:pt x="43" y="60"/>
                    </a:cubicBezTo>
                    <a:moveTo>
                      <a:pt x="35" y="62"/>
                    </a:moveTo>
                    <a:cubicBezTo>
                      <a:pt x="34" y="62"/>
                      <a:pt x="33" y="61"/>
                      <a:pt x="34" y="60"/>
                    </a:cubicBezTo>
                    <a:cubicBezTo>
                      <a:pt x="34" y="59"/>
                      <a:pt x="34" y="57"/>
                      <a:pt x="35" y="56"/>
                    </a:cubicBezTo>
                    <a:cubicBezTo>
                      <a:pt x="36" y="55"/>
                      <a:pt x="36" y="54"/>
                      <a:pt x="37" y="54"/>
                    </a:cubicBezTo>
                    <a:cubicBezTo>
                      <a:pt x="38" y="53"/>
                      <a:pt x="38" y="53"/>
                      <a:pt x="39" y="53"/>
                    </a:cubicBezTo>
                    <a:cubicBezTo>
                      <a:pt x="39" y="53"/>
                      <a:pt x="39" y="53"/>
                      <a:pt x="39" y="53"/>
                    </a:cubicBezTo>
                    <a:cubicBezTo>
                      <a:pt x="39" y="53"/>
                      <a:pt x="40" y="54"/>
                      <a:pt x="40" y="55"/>
                    </a:cubicBezTo>
                    <a:cubicBezTo>
                      <a:pt x="40" y="55"/>
                      <a:pt x="40" y="56"/>
                      <a:pt x="39" y="57"/>
                    </a:cubicBezTo>
                    <a:cubicBezTo>
                      <a:pt x="39" y="56"/>
                      <a:pt x="39" y="56"/>
                      <a:pt x="39" y="56"/>
                    </a:cubicBezTo>
                    <a:cubicBezTo>
                      <a:pt x="39" y="57"/>
                      <a:pt x="39" y="57"/>
                      <a:pt x="39" y="57"/>
                    </a:cubicBezTo>
                    <a:cubicBezTo>
                      <a:pt x="39" y="57"/>
                      <a:pt x="39" y="57"/>
                      <a:pt x="39" y="57"/>
                    </a:cubicBezTo>
                    <a:cubicBezTo>
                      <a:pt x="39" y="58"/>
                      <a:pt x="39" y="58"/>
                      <a:pt x="39" y="58"/>
                    </a:cubicBezTo>
                    <a:cubicBezTo>
                      <a:pt x="39" y="58"/>
                      <a:pt x="39" y="58"/>
                      <a:pt x="39" y="58"/>
                    </a:cubicBezTo>
                    <a:cubicBezTo>
                      <a:pt x="38" y="60"/>
                      <a:pt x="37" y="61"/>
                      <a:pt x="36" y="62"/>
                    </a:cubicBezTo>
                    <a:cubicBezTo>
                      <a:pt x="35" y="62"/>
                      <a:pt x="35" y="62"/>
                      <a:pt x="35" y="62"/>
                    </a:cubicBezTo>
                    <a:moveTo>
                      <a:pt x="99" y="63"/>
                    </a:moveTo>
                    <a:cubicBezTo>
                      <a:pt x="98" y="63"/>
                      <a:pt x="97" y="63"/>
                      <a:pt x="97" y="62"/>
                    </a:cubicBezTo>
                    <a:cubicBezTo>
                      <a:pt x="96" y="57"/>
                      <a:pt x="94" y="53"/>
                      <a:pt x="92" y="49"/>
                    </a:cubicBezTo>
                    <a:cubicBezTo>
                      <a:pt x="91" y="46"/>
                      <a:pt x="95" y="42"/>
                      <a:pt x="98" y="42"/>
                    </a:cubicBezTo>
                    <a:cubicBezTo>
                      <a:pt x="99" y="42"/>
                      <a:pt x="99" y="42"/>
                      <a:pt x="99" y="43"/>
                    </a:cubicBezTo>
                    <a:cubicBezTo>
                      <a:pt x="101" y="47"/>
                      <a:pt x="103" y="51"/>
                      <a:pt x="104" y="55"/>
                    </a:cubicBezTo>
                    <a:cubicBezTo>
                      <a:pt x="105" y="58"/>
                      <a:pt x="101" y="63"/>
                      <a:pt x="99" y="63"/>
                    </a:cubicBezTo>
                    <a:moveTo>
                      <a:pt x="72" y="58"/>
                    </a:moveTo>
                    <a:cubicBezTo>
                      <a:pt x="72" y="58"/>
                      <a:pt x="71" y="58"/>
                      <a:pt x="71" y="58"/>
                    </a:cubicBezTo>
                    <a:cubicBezTo>
                      <a:pt x="67" y="58"/>
                      <a:pt x="63" y="57"/>
                      <a:pt x="59" y="57"/>
                    </a:cubicBezTo>
                    <a:cubicBezTo>
                      <a:pt x="56" y="56"/>
                      <a:pt x="50" y="57"/>
                      <a:pt x="50" y="54"/>
                    </a:cubicBezTo>
                    <a:cubicBezTo>
                      <a:pt x="49" y="45"/>
                      <a:pt x="61" y="41"/>
                      <a:pt x="65" y="41"/>
                    </a:cubicBezTo>
                    <a:cubicBezTo>
                      <a:pt x="67" y="41"/>
                      <a:pt x="69" y="41"/>
                      <a:pt x="71" y="41"/>
                    </a:cubicBezTo>
                    <a:cubicBezTo>
                      <a:pt x="71" y="41"/>
                      <a:pt x="71" y="41"/>
                      <a:pt x="71" y="41"/>
                    </a:cubicBezTo>
                    <a:cubicBezTo>
                      <a:pt x="78" y="41"/>
                      <a:pt x="85" y="42"/>
                      <a:pt x="83" y="48"/>
                    </a:cubicBezTo>
                    <a:cubicBezTo>
                      <a:pt x="81" y="55"/>
                      <a:pt x="76" y="58"/>
                      <a:pt x="72" y="58"/>
                    </a:cubicBezTo>
                    <a:moveTo>
                      <a:pt x="40" y="43"/>
                    </a:moveTo>
                    <a:cubicBezTo>
                      <a:pt x="40" y="43"/>
                      <a:pt x="39" y="43"/>
                      <a:pt x="39" y="43"/>
                    </a:cubicBezTo>
                    <a:cubicBezTo>
                      <a:pt x="38" y="42"/>
                      <a:pt x="39" y="41"/>
                      <a:pt x="40" y="39"/>
                    </a:cubicBezTo>
                    <a:cubicBezTo>
                      <a:pt x="40" y="39"/>
                      <a:pt x="40" y="39"/>
                      <a:pt x="40" y="39"/>
                    </a:cubicBezTo>
                    <a:cubicBezTo>
                      <a:pt x="41" y="38"/>
                      <a:pt x="42" y="37"/>
                      <a:pt x="43" y="37"/>
                    </a:cubicBezTo>
                    <a:cubicBezTo>
                      <a:pt x="43" y="37"/>
                      <a:pt x="43" y="37"/>
                      <a:pt x="44" y="38"/>
                    </a:cubicBezTo>
                    <a:cubicBezTo>
                      <a:pt x="44" y="38"/>
                      <a:pt x="44" y="40"/>
                      <a:pt x="43" y="41"/>
                    </a:cubicBezTo>
                    <a:cubicBezTo>
                      <a:pt x="43" y="42"/>
                      <a:pt x="43" y="42"/>
                      <a:pt x="43" y="42"/>
                    </a:cubicBezTo>
                    <a:cubicBezTo>
                      <a:pt x="42" y="43"/>
                      <a:pt x="41" y="43"/>
                      <a:pt x="40" y="43"/>
                    </a:cubicBezTo>
                    <a:moveTo>
                      <a:pt x="49" y="43"/>
                    </a:moveTo>
                    <a:cubicBezTo>
                      <a:pt x="48" y="43"/>
                      <a:pt x="47" y="42"/>
                      <a:pt x="48" y="41"/>
                    </a:cubicBezTo>
                    <a:cubicBezTo>
                      <a:pt x="48" y="40"/>
                      <a:pt x="48" y="39"/>
                      <a:pt x="49" y="38"/>
                    </a:cubicBezTo>
                    <a:cubicBezTo>
                      <a:pt x="50" y="37"/>
                      <a:pt x="51" y="35"/>
                      <a:pt x="52" y="35"/>
                    </a:cubicBezTo>
                    <a:cubicBezTo>
                      <a:pt x="52" y="35"/>
                      <a:pt x="52" y="35"/>
                      <a:pt x="52" y="35"/>
                    </a:cubicBezTo>
                    <a:cubicBezTo>
                      <a:pt x="54" y="35"/>
                      <a:pt x="54" y="36"/>
                      <a:pt x="54" y="38"/>
                    </a:cubicBezTo>
                    <a:cubicBezTo>
                      <a:pt x="53" y="38"/>
                      <a:pt x="53" y="39"/>
                      <a:pt x="52" y="40"/>
                    </a:cubicBezTo>
                    <a:cubicBezTo>
                      <a:pt x="52" y="42"/>
                      <a:pt x="50" y="43"/>
                      <a:pt x="49" y="43"/>
                    </a:cubicBezTo>
                    <a:cubicBezTo>
                      <a:pt x="49" y="43"/>
                      <a:pt x="49" y="43"/>
                      <a:pt x="49" y="43"/>
                    </a:cubicBezTo>
                    <a:moveTo>
                      <a:pt x="62" y="38"/>
                    </a:moveTo>
                    <a:cubicBezTo>
                      <a:pt x="60" y="38"/>
                      <a:pt x="58" y="38"/>
                      <a:pt x="59" y="36"/>
                    </a:cubicBezTo>
                    <a:cubicBezTo>
                      <a:pt x="59" y="32"/>
                      <a:pt x="63" y="28"/>
                      <a:pt x="66" y="26"/>
                    </a:cubicBezTo>
                    <a:cubicBezTo>
                      <a:pt x="70" y="23"/>
                      <a:pt x="74" y="22"/>
                      <a:pt x="78" y="22"/>
                    </a:cubicBezTo>
                    <a:cubicBezTo>
                      <a:pt x="84" y="22"/>
                      <a:pt x="90" y="26"/>
                      <a:pt x="91" y="31"/>
                    </a:cubicBezTo>
                    <a:cubicBezTo>
                      <a:pt x="92" y="32"/>
                      <a:pt x="92" y="34"/>
                      <a:pt x="90" y="36"/>
                    </a:cubicBezTo>
                    <a:cubicBezTo>
                      <a:pt x="88" y="39"/>
                      <a:pt x="86" y="40"/>
                      <a:pt x="84" y="40"/>
                    </a:cubicBezTo>
                    <a:cubicBezTo>
                      <a:pt x="83" y="40"/>
                      <a:pt x="83" y="40"/>
                      <a:pt x="82" y="40"/>
                    </a:cubicBezTo>
                    <a:cubicBezTo>
                      <a:pt x="78" y="39"/>
                      <a:pt x="73" y="38"/>
                      <a:pt x="68" y="38"/>
                    </a:cubicBezTo>
                    <a:cubicBezTo>
                      <a:pt x="66" y="38"/>
                      <a:pt x="65" y="38"/>
                      <a:pt x="63" y="38"/>
                    </a:cubicBezTo>
                    <a:cubicBezTo>
                      <a:pt x="63" y="38"/>
                      <a:pt x="63" y="38"/>
                      <a:pt x="62" y="38"/>
                    </a:cubicBezTo>
                    <a:moveTo>
                      <a:pt x="44" y="27"/>
                    </a:moveTo>
                    <a:cubicBezTo>
                      <a:pt x="44" y="27"/>
                      <a:pt x="43" y="27"/>
                      <a:pt x="43" y="27"/>
                    </a:cubicBezTo>
                    <a:cubicBezTo>
                      <a:pt x="42" y="27"/>
                      <a:pt x="42" y="25"/>
                      <a:pt x="43" y="24"/>
                    </a:cubicBezTo>
                    <a:cubicBezTo>
                      <a:pt x="43" y="23"/>
                      <a:pt x="44" y="23"/>
                      <a:pt x="44" y="23"/>
                    </a:cubicBezTo>
                    <a:cubicBezTo>
                      <a:pt x="45" y="21"/>
                      <a:pt x="46" y="20"/>
                      <a:pt x="47" y="20"/>
                    </a:cubicBezTo>
                    <a:cubicBezTo>
                      <a:pt x="47" y="20"/>
                      <a:pt x="47" y="20"/>
                      <a:pt x="48" y="20"/>
                    </a:cubicBezTo>
                    <a:cubicBezTo>
                      <a:pt x="49" y="21"/>
                      <a:pt x="49" y="22"/>
                      <a:pt x="48" y="24"/>
                    </a:cubicBezTo>
                    <a:cubicBezTo>
                      <a:pt x="48" y="24"/>
                      <a:pt x="47" y="24"/>
                      <a:pt x="47" y="25"/>
                    </a:cubicBezTo>
                    <a:cubicBezTo>
                      <a:pt x="46" y="26"/>
                      <a:pt x="45" y="27"/>
                      <a:pt x="44" y="27"/>
                    </a:cubicBezTo>
                    <a:moveTo>
                      <a:pt x="56" y="24"/>
                    </a:moveTo>
                    <a:cubicBezTo>
                      <a:pt x="56" y="24"/>
                      <a:pt x="55" y="24"/>
                      <a:pt x="55" y="24"/>
                    </a:cubicBezTo>
                    <a:cubicBezTo>
                      <a:pt x="54" y="23"/>
                      <a:pt x="55" y="22"/>
                      <a:pt x="56" y="20"/>
                    </a:cubicBezTo>
                    <a:cubicBezTo>
                      <a:pt x="57" y="19"/>
                      <a:pt x="57" y="18"/>
                      <a:pt x="58" y="17"/>
                    </a:cubicBezTo>
                    <a:cubicBezTo>
                      <a:pt x="59" y="16"/>
                      <a:pt x="60" y="16"/>
                      <a:pt x="61" y="16"/>
                    </a:cubicBezTo>
                    <a:cubicBezTo>
                      <a:pt x="61" y="16"/>
                      <a:pt x="62" y="16"/>
                      <a:pt x="62" y="16"/>
                    </a:cubicBezTo>
                    <a:cubicBezTo>
                      <a:pt x="63" y="17"/>
                      <a:pt x="62" y="18"/>
                      <a:pt x="61" y="20"/>
                    </a:cubicBezTo>
                    <a:cubicBezTo>
                      <a:pt x="60" y="21"/>
                      <a:pt x="60" y="22"/>
                      <a:pt x="59" y="23"/>
                    </a:cubicBezTo>
                    <a:cubicBezTo>
                      <a:pt x="58" y="24"/>
                      <a:pt x="57" y="24"/>
                      <a:pt x="56" y="24"/>
                    </a:cubicBezTo>
                    <a:moveTo>
                      <a:pt x="77" y="0"/>
                    </a:moveTo>
                    <a:cubicBezTo>
                      <a:pt x="77" y="0"/>
                      <a:pt x="77" y="0"/>
                      <a:pt x="77" y="0"/>
                    </a:cubicBezTo>
                    <a:cubicBezTo>
                      <a:pt x="74" y="0"/>
                      <a:pt x="71" y="0"/>
                      <a:pt x="68" y="1"/>
                    </a:cubicBezTo>
                    <a:cubicBezTo>
                      <a:pt x="68" y="1"/>
                      <a:pt x="68" y="1"/>
                      <a:pt x="68" y="1"/>
                    </a:cubicBezTo>
                    <a:cubicBezTo>
                      <a:pt x="68" y="1"/>
                      <a:pt x="68" y="1"/>
                      <a:pt x="68" y="1"/>
                    </a:cubicBezTo>
                    <a:cubicBezTo>
                      <a:pt x="62" y="3"/>
                      <a:pt x="55" y="6"/>
                      <a:pt x="48" y="12"/>
                    </a:cubicBezTo>
                    <a:cubicBezTo>
                      <a:pt x="41" y="17"/>
                      <a:pt x="34" y="26"/>
                      <a:pt x="32" y="33"/>
                    </a:cubicBezTo>
                    <a:cubicBezTo>
                      <a:pt x="31" y="36"/>
                      <a:pt x="30" y="38"/>
                      <a:pt x="30" y="40"/>
                    </a:cubicBezTo>
                    <a:cubicBezTo>
                      <a:pt x="30" y="44"/>
                      <a:pt x="32" y="48"/>
                      <a:pt x="32" y="52"/>
                    </a:cubicBezTo>
                    <a:cubicBezTo>
                      <a:pt x="32" y="53"/>
                      <a:pt x="32" y="54"/>
                      <a:pt x="32" y="55"/>
                    </a:cubicBezTo>
                    <a:cubicBezTo>
                      <a:pt x="30" y="64"/>
                      <a:pt x="23" y="76"/>
                      <a:pt x="22" y="85"/>
                    </a:cubicBezTo>
                    <a:cubicBezTo>
                      <a:pt x="22" y="86"/>
                      <a:pt x="21" y="86"/>
                      <a:pt x="21" y="87"/>
                    </a:cubicBezTo>
                    <a:cubicBezTo>
                      <a:pt x="21" y="93"/>
                      <a:pt x="24" y="96"/>
                      <a:pt x="24" y="101"/>
                    </a:cubicBezTo>
                    <a:cubicBezTo>
                      <a:pt x="24" y="103"/>
                      <a:pt x="23" y="105"/>
                      <a:pt x="23" y="108"/>
                    </a:cubicBezTo>
                    <a:cubicBezTo>
                      <a:pt x="20" y="115"/>
                      <a:pt x="13" y="124"/>
                      <a:pt x="10" y="132"/>
                    </a:cubicBezTo>
                    <a:cubicBezTo>
                      <a:pt x="5" y="143"/>
                      <a:pt x="7" y="150"/>
                      <a:pt x="5" y="160"/>
                    </a:cubicBezTo>
                    <a:cubicBezTo>
                      <a:pt x="4" y="162"/>
                      <a:pt x="3" y="164"/>
                      <a:pt x="3" y="166"/>
                    </a:cubicBezTo>
                    <a:cubicBezTo>
                      <a:pt x="3" y="166"/>
                      <a:pt x="3" y="166"/>
                      <a:pt x="3" y="166"/>
                    </a:cubicBezTo>
                    <a:cubicBezTo>
                      <a:pt x="2" y="169"/>
                      <a:pt x="1" y="171"/>
                      <a:pt x="0" y="173"/>
                    </a:cubicBezTo>
                    <a:cubicBezTo>
                      <a:pt x="0" y="174"/>
                      <a:pt x="1" y="174"/>
                      <a:pt x="2" y="175"/>
                    </a:cubicBezTo>
                    <a:cubicBezTo>
                      <a:pt x="2" y="175"/>
                      <a:pt x="2" y="174"/>
                      <a:pt x="2" y="174"/>
                    </a:cubicBezTo>
                    <a:cubicBezTo>
                      <a:pt x="3" y="173"/>
                      <a:pt x="3" y="172"/>
                      <a:pt x="4" y="171"/>
                    </a:cubicBezTo>
                    <a:cubicBezTo>
                      <a:pt x="4" y="171"/>
                      <a:pt x="5" y="170"/>
                      <a:pt x="5" y="169"/>
                    </a:cubicBezTo>
                    <a:cubicBezTo>
                      <a:pt x="6" y="169"/>
                      <a:pt x="7" y="168"/>
                      <a:pt x="7" y="168"/>
                    </a:cubicBezTo>
                    <a:cubicBezTo>
                      <a:pt x="7" y="168"/>
                      <a:pt x="7" y="168"/>
                      <a:pt x="7" y="168"/>
                    </a:cubicBezTo>
                    <a:cubicBezTo>
                      <a:pt x="8" y="168"/>
                      <a:pt x="8" y="169"/>
                      <a:pt x="9" y="169"/>
                    </a:cubicBezTo>
                    <a:cubicBezTo>
                      <a:pt x="9" y="170"/>
                      <a:pt x="9" y="170"/>
                      <a:pt x="9" y="171"/>
                    </a:cubicBezTo>
                    <a:cubicBezTo>
                      <a:pt x="8" y="172"/>
                      <a:pt x="8" y="173"/>
                      <a:pt x="7" y="174"/>
                    </a:cubicBezTo>
                    <a:cubicBezTo>
                      <a:pt x="7" y="175"/>
                      <a:pt x="6" y="175"/>
                      <a:pt x="6" y="176"/>
                    </a:cubicBezTo>
                    <a:cubicBezTo>
                      <a:pt x="5" y="176"/>
                      <a:pt x="5" y="176"/>
                      <a:pt x="5" y="176"/>
                    </a:cubicBezTo>
                    <a:cubicBezTo>
                      <a:pt x="6" y="177"/>
                      <a:pt x="7" y="177"/>
                      <a:pt x="8" y="178"/>
                    </a:cubicBezTo>
                    <a:cubicBezTo>
                      <a:pt x="12" y="169"/>
                      <a:pt x="17" y="157"/>
                      <a:pt x="24" y="155"/>
                    </a:cubicBezTo>
                    <a:cubicBezTo>
                      <a:pt x="31" y="154"/>
                      <a:pt x="37" y="153"/>
                      <a:pt x="43" y="153"/>
                    </a:cubicBezTo>
                    <a:cubicBezTo>
                      <a:pt x="52" y="153"/>
                      <a:pt x="60" y="154"/>
                      <a:pt x="67" y="157"/>
                    </a:cubicBezTo>
                    <a:cubicBezTo>
                      <a:pt x="73" y="158"/>
                      <a:pt x="75" y="159"/>
                      <a:pt x="76" y="165"/>
                    </a:cubicBezTo>
                    <a:cubicBezTo>
                      <a:pt x="78" y="170"/>
                      <a:pt x="79" y="174"/>
                      <a:pt x="80" y="179"/>
                    </a:cubicBezTo>
                    <a:cubicBezTo>
                      <a:pt x="81" y="183"/>
                      <a:pt x="90" y="202"/>
                      <a:pt x="81" y="210"/>
                    </a:cubicBezTo>
                    <a:cubicBezTo>
                      <a:pt x="79" y="212"/>
                      <a:pt x="77" y="213"/>
                      <a:pt x="75" y="213"/>
                    </a:cubicBezTo>
                    <a:cubicBezTo>
                      <a:pt x="72" y="214"/>
                      <a:pt x="70" y="214"/>
                      <a:pt x="68" y="214"/>
                    </a:cubicBezTo>
                    <a:cubicBezTo>
                      <a:pt x="64" y="214"/>
                      <a:pt x="61" y="214"/>
                      <a:pt x="59" y="213"/>
                    </a:cubicBezTo>
                    <a:cubicBezTo>
                      <a:pt x="57" y="212"/>
                      <a:pt x="55" y="212"/>
                      <a:pt x="53" y="211"/>
                    </a:cubicBezTo>
                    <a:cubicBezTo>
                      <a:pt x="55" y="214"/>
                      <a:pt x="58" y="217"/>
                      <a:pt x="60" y="220"/>
                    </a:cubicBezTo>
                    <a:cubicBezTo>
                      <a:pt x="64" y="221"/>
                      <a:pt x="68" y="221"/>
                      <a:pt x="72" y="222"/>
                    </a:cubicBezTo>
                    <a:cubicBezTo>
                      <a:pt x="74" y="222"/>
                      <a:pt x="76" y="222"/>
                      <a:pt x="78" y="223"/>
                    </a:cubicBezTo>
                    <a:cubicBezTo>
                      <a:pt x="80" y="224"/>
                      <a:pt x="83" y="225"/>
                      <a:pt x="87" y="225"/>
                    </a:cubicBezTo>
                    <a:cubicBezTo>
                      <a:pt x="89" y="225"/>
                      <a:pt x="92" y="224"/>
                      <a:pt x="95" y="222"/>
                    </a:cubicBezTo>
                    <a:cubicBezTo>
                      <a:pt x="96" y="222"/>
                      <a:pt x="96" y="222"/>
                      <a:pt x="97" y="222"/>
                    </a:cubicBezTo>
                    <a:cubicBezTo>
                      <a:pt x="97" y="222"/>
                      <a:pt x="97" y="222"/>
                      <a:pt x="97" y="222"/>
                    </a:cubicBezTo>
                    <a:cubicBezTo>
                      <a:pt x="105" y="216"/>
                      <a:pt x="118" y="202"/>
                      <a:pt x="119" y="194"/>
                    </a:cubicBezTo>
                    <a:cubicBezTo>
                      <a:pt x="121" y="180"/>
                      <a:pt x="123" y="166"/>
                      <a:pt x="124" y="154"/>
                    </a:cubicBezTo>
                    <a:cubicBezTo>
                      <a:pt x="124" y="152"/>
                      <a:pt x="124" y="150"/>
                      <a:pt x="124" y="148"/>
                    </a:cubicBezTo>
                    <a:cubicBezTo>
                      <a:pt x="124" y="135"/>
                      <a:pt x="123" y="122"/>
                      <a:pt x="121" y="109"/>
                    </a:cubicBezTo>
                    <a:cubicBezTo>
                      <a:pt x="119" y="81"/>
                      <a:pt x="114" y="53"/>
                      <a:pt x="107" y="29"/>
                    </a:cubicBezTo>
                    <a:cubicBezTo>
                      <a:pt x="107" y="29"/>
                      <a:pt x="106" y="29"/>
                      <a:pt x="106" y="29"/>
                    </a:cubicBezTo>
                    <a:cubicBezTo>
                      <a:pt x="101" y="14"/>
                      <a:pt x="94" y="0"/>
                      <a:pt x="77" y="0"/>
                    </a:cubicBezTo>
                    <a:cubicBezTo>
                      <a:pt x="77" y="0"/>
                      <a:pt x="77" y="0"/>
                      <a:pt x="7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5" name="Freeform 236"/>
              <p:cNvSpPr/>
              <p:nvPr/>
            </p:nvSpPr>
            <p:spPr bwMode="auto">
              <a:xfrm>
                <a:off x="5664200" y="2747963"/>
                <a:ext cx="125413" cy="434975"/>
              </a:xfrm>
              <a:custGeom>
                <a:avLst/>
                <a:gdLst>
                  <a:gd name="T0" fmla="*/ 13 w 33"/>
                  <a:gd name="T1" fmla="*/ 0 h 116"/>
                  <a:gd name="T2" fmla="*/ 8 w 33"/>
                  <a:gd name="T3" fmla="*/ 3 h 116"/>
                  <a:gd name="T4" fmla="*/ 4 w 33"/>
                  <a:gd name="T5" fmla="*/ 17 h 116"/>
                  <a:gd name="T6" fmla="*/ 2 w 33"/>
                  <a:gd name="T7" fmla="*/ 40 h 116"/>
                  <a:gd name="T8" fmla="*/ 3 w 33"/>
                  <a:gd name="T9" fmla="*/ 75 h 116"/>
                  <a:gd name="T10" fmla="*/ 14 w 33"/>
                  <a:gd name="T11" fmla="*/ 112 h 116"/>
                  <a:gd name="T12" fmla="*/ 18 w 33"/>
                  <a:gd name="T13" fmla="*/ 116 h 116"/>
                  <a:gd name="T14" fmla="*/ 21 w 33"/>
                  <a:gd name="T15" fmla="*/ 114 h 116"/>
                  <a:gd name="T16" fmla="*/ 25 w 33"/>
                  <a:gd name="T17" fmla="*/ 107 h 116"/>
                  <a:gd name="T18" fmla="*/ 31 w 33"/>
                  <a:gd name="T19" fmla="*/ 75 h 116"/>
                  <a:gd name="T20" fmla="*/ 30 w 33"/>
                  <a:gd name="T21" fmla="*/ 28 h 116"/>
                  <a:gd name="T22" fmla="*/ 18 w 33"/>
                  <a:gd name="T23" fmla="*/ 4 h 116"/>
                  <a:gd name="T24" fmla="*/ 13 w 33"/>
                  <a:gd name="T25" fmla="*/ 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3" h="115">
                    <a:moveTo>
                      <a:pt x="13" y="0"/>
                    </a:moveTo>
                    <a:cubicBezTo>
                      <a:pt x="11" y="0"/>
                      <a:pt x="10" y="1"/>
                      <a:pt x="8" y="3"/>
                    </a:cubicBezTo>
                    <a:cubicBezTo>
                      <a:pt x="5" y="7"/>
                      <a:pt x="5" y="14"/>
                      <a:pt x="4" y="17"/>
                    </a:cubicBezTo>
                    <a:cubicBezTo>
                      <a:pt x="3" y="25"/>
                      <a:pt x="2" y="32"/>
                      <a:pt x="2" y="40"/>
                    </a:cubicBezTo>
                    <a:cubicBezTo>
                      <a:pt x="0" y="53"/>
                      <a:pt x="1" y="65"/>
                      <a:pt x="3" y="75"/>
                    </a:cubicBezTo>
                    <a:cubicBezTo>
                      <a:pt x="5" y="89"/>
                      <a:pt x="8" y="102"/>
                      <a:pt x="14" y="112"/>
                    </a:cubicBezTo>
                    <a:cubicBezTo>
                      <a:pt x="15" y="113"/>
                      <a:pt x="16" y="116"/>
                      <a:pt x="18" y="116"/>
                    </a:cubicBezTo>
                    <a:cubicBezTo>
                      <a:pt x="18" y="116"/>
                      <a:pt x="20" y="116"/>
                      <a:pt x="21" y="114"/>
                    </a:cubicBezTo>
                    <a:cubicBezTo>
                      <a:pt x="23" y="112"/>
                      <a:pt x="24" y="109"/>
                      <a:pt x="25" y="107"/>
                    </a:cubicBezTo>
                    <a:cubicBezTo>
                      <a:pt x="29" y="94"/>
                      <a:pt x="30" y="85"/>
                      <a:pt x="31" y="75"/>
                    </a:cubicBezTo>
                    <a:cubicBezTo>
                      <a:pt x="32" y="58"/>
                      <a:pt x="33" y="42"/>
                      <a:pt x="30" y="28"/>
                    </a:cubicBezTo>
                    <a:cubicBezTo>
                      <a:pt x="28" y="18"/>
                      <a:pt x="24" y="9"/>
                      <a:pt x="18" y="4"/>
                    </a:cubicBezTo>
                    <a:cubicBezTo>
                      <a:pt x="16" y="3"/>
                      <a:pt x="15" y="0"/>
                      <a:pt x="1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6" name="Freeform 237"/>
              <p:cNvSpPr/>
              <p:nvPr/>
            </p:nvSpPr>
            <p:spPr bwMode="auto">
              <a:xfrm>
                <a:off x="5386388" y="2962275"/>
                <a:ext cx="307975" cy="228600"/>
              </a:xfrm>
              <a:custGeom>
                <a:avLst/>
                <a:gdLst>
                  <a:gd name="T0" fmla="*/ 35 w 82"/>
                  <a:gd name="T1" fmla="*/ 0 h 61"/>
                  <a:gd name="T2" fmla="*/ 16 w 82"/>
                  <a:gd name="T3" fmla="*/ 2 h 61"/>
                  <a:gd name="T4" fmla="*/ 0 w 82"/>
                  <a:gd name="T5" fmla="*/ 25 h 61"/>
                  <a:gd name="T6" fmla="*/ 3 w 82"/>
                  <a:gd name="T7" fmla="*/ 27 h 61"/>
                  <a:gd name="T8" fmla="*/ 41 w 82"/>
                  <a:gd name="T9" fmla="*/ 54 h 61"/>
                  <a:gd name="T10" fmla="*/ 45 w 82"/>
                  <a:gd name="T11" fmla="*/ 58 h 61"/>
                  <a:gd name="T12" fmla="*/ 51 w 82"/>
                  <a:gd name="T13" fmla="*/ 60 h 61"/>
                  <a:gd name="T14" fmla="*/ 60 w 82"/>
                  <a:gd name="T15" fmla="*/ 61 h 61"/>
                  <a:gd name="T16" fmla="*/ 67 w 82"/>
                  <a:gd name="T17" fmla="*/ 60 h 61"/>
                  <a:gd name="T18" fmla="*/ 73 w 82"/>
                  <a:gd name="T19" fmla="*/ 57 h 61"/>
                  <a:gd name="T20" fmla="*/ 72 w 82"/>
                  <a:gd name="T21" fmla="*/ 26 h 61"/>
                  <a:gd name="T22" fmla="*/ 68 w 82"/>
                  <a:gd name="T23" fmla="*/ 12 h 61"/>
                  <a:gd name="T24" fmla="*/ 59 w 82"/>
                  <a:gd name="T25" fmla="*/ 4 h 61"/>
                  <a:gd name="T26" fmla="*/ 35 w 82"/>
                  <a:gd name="T27" fmla="*/ 0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82" h="61">
                    <a:moveTo>
                      <a:pt x="35" y="0"/>
                    </a:moveTo>
                    <a:cubicBezTo>
                      <a:pt x="29" y="0"/>
                      <a:pt x="23" y="1"/>
                      <a:pt x="16" y="2"/>
                    </a:cubicBezTo>
                    <a:cubicBezTo>
                      <a:pt x="9" y="4"/>
                      <a:pt x="4" y="16"/>
                      <a:pt x="0" y="25"/>
                    </a:cubicBezTo>
                    <a:cubicBezTo>
                      <a:pt x="1" y="25"/>
                      <a:pt x="2" y="26"/>
                      <a:pt x="3" y="27"/>
                    </a:cubicBezTo>
                    <a:cubicBezTo>
                      <a:pt x="17" y="35"/>
                      <a:pt x="30" y="43"/>
                      <a:pt x="41" y="54"/>
                    </a:cubicBezTo>
                    <a:cubicBezTo>
                      <a:pt x="42" y="56"/>
                      <a:pt x="43" y="57"/>
                      <a:pt x="45" y="58"/>
                    </a:cubicBezTo>
                    <a:cubicBezTo>
                      <a:pt x="47" y="59"/>
                      <a:pt x="49" y="59"/>
                      <a:pt x="51" y="60"/>
                    </a:cubicBezTo>
                    <a:cubicBezTo>
                      <a:pt x="53" y="61"/>
                      <a:pt x="56" y="61"/>
                      <a:pt x="60" y="61"/>
                    </a:cubicBezTo>
                    <a:cubicBezTo>
                      <a:pt x="62" y="61"/>
                      <a:pt x="64" y="61"/>
                      <a:pt x="67" y="60"/>
                    </a:cubicBezTo>
                    <a:cubicBezTo>
                      <a:pt x="69" y="60"/>
                      <a:pt x="71" y="59"/>
                      <a:pt x="73" y="57"/>
                    </a:cubicBezTo>
                    <a:cubicBezTo>
                      <a:pt x="82" y="49"/>
                      <a:pt x="73" y="30"/>
                      <a:pt x="72" y="26"/>
                    </a:cubicBezTo>
                    <a:cubicBezTo>
                      <a:pt x="71" y="21"/>
                      <a:pt x="70" y="17"/>
                      <a:pt x="68" y="12"/>
                    </a:cubicBezTo>
                    <a:cubicBezTo>
                      <a:pt x="67" y="6"/>
                      <a:pt x="65" y="5"/>
                      <a:pt x="59" y="4"/>
                    </a:cubicBezTo>
                    <a:cubicBezTo>
                      <a:pt x="52" y="1"/>
                      <a:pt x="44" y="0"/>
                      <a:pt x="3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7" name="Freeform 238"/>
              <p:cNvSpPr/>
              <p:nvPr/>
            </p:nvSpPr>
            <p:spPr bwMode="auto">
              <a:xfrm>
                <a:off x="5449888" y="2819400"/>
                <a:ext cx="227013" cy="138113"/>
              </a:xfrm>
              <a:custGeom>
                <a:avLst/>
                <a:gdLst>
                  <a:gd name="T0" fmla="*/ 32 w 60"/>
                  <a:gd name="T1" fmla="*/ 0 h 37"/>
                  <a:gd name="T2" fmla="*/ 13 w 60"/>
                  <a:gd name="T3" fmla="*/ 6 h 37"/>
                  <a:gd name="T4" fmla="*/ 10 w 60"/>
                  <a:gd name="T5" fmla="*/ 9 h 37"/>
                  <a:gd name="T6" fmla="*/ 7 w 60"/>
                  <a:gd name="T7" fmla="*/ 15 h 37"/>
                  <a:gd name="T8" fmla="*/ 7 w 60"/>
                  <a:gd name="T9" fmla="*/ 33 h 37"/>
                  <a:gd name="T10" fmla="*/ 27 w 60"/>
                  <a:gd name="T11" fmla="*/ 35 h 37"/>
                  <a:gd name="T12" fmla="*/ 41 w 60"/>
                  <a:gd name="T13" fmla="*/ 37 h 37"/>
                  <a:gd name="T14" fmla="*/ 45 w 60"/>
                  <a:gd name="T15" fmla="*/ 37 h 37"/>
                  <a:gd name="T16" fmla="*/ 51 w 60"/>
                  <a:gd name="T17" fmla="*/ 33 h 37"/>
                  <a:gd name="T18" fmla="*/ 57 w 60"/>
                  <a:gd name="T19" fmla="*/ 16 h 37"/>
                  <a:gd name="T20" fmla="*/ 40 w 60"/>
                  <a:gd name="T21" fmla="*/ 1 h 37"/>
                  <a:gd name="T22" fmla="*/ 32 w 60"/>
                  <a:gd name="T23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0" h="37">
                    <a:moveTo>
                      <a:pt x="32" y="0"/>
                    </a:moveTo>
                    <a:cubicBezTo>
                      <a:pt x="27" y="0"/>
                      <a:pt x="21" y="1"/>
                      <a:pt x="13" y="6"/>
                    </a:cubicBezTo>
                    <a:cubicBezTo>
                      <a:pt x="12" y="7"/>
                      <a:pt x="11" y="8"/>
                      <a:pt x="10" y="9"/>
                    </a:cubicBezTo>
                    <a:cubicBezTo>
                      <a:pt x="8" y="11"/>
                      <a:pt x="7" y="13"/>
                      <a:pt x="7" y="15"/>
                    </a:cubicBezTo>
                    <a:cubicBezTo>
                      <a:pt x="3" y="24"/>
                      <a:pt x="0" y="32"/>
                      <a:pt x="7" y="33"/>
                    </a:cubicBezTo>
                    <a:cubicBezTo>
                      <a:pt x="14" y="33"/>
                      <a:pt x="21" y="34"/>
                      <a:pt x="27" y="35"/>
                    </a:cubicBezTo>
                    <a:cubicBezTo>
                      <a:pt x="31" y="36"/>
                      <a:pt x="36" y="37"/>
                      <a:pt x="41" y="37"/>
                    </a:cubicBezTo>
                    <a:cubicBezTo>
                      <a:pt x="42" y="37"/>
                      <a:pt x="43" y="37"/>
                      <a:pt x="45" y="37"/>
                    </a:cubicBezTo>
                    <a:cubicBezTo>
                      <a:pt x="47" y="37"/>
                      <a:pt x="49" y="37"/>
                      <a:pt x="51" y="33"/>
                    </a:cubicBezTo>
                    <a:cubicBezTo>
                      <a:pt x="54" y="27"/>
                      <a:pt x="56" y="21"/>
                      <a:pt x="57" y="16"/>
                    </a:cubicBezTo>
                    <a:cubicBezTo>
                      <a:pt x="60" y="3"/>
                      <a:pt x="48" y="1"/>
                      <a:pt x="40" y="1"/>
                    </a:cubicBezTo>
                    <a:cubicBezTo>
                      <a:pt x="37" y="1"/>
                      <a:pt x="35" y="0"/>
                      <a:pt x="3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8" name="Freeform 239"/>
              <p:cNvSpPr/>
              <p:nvPr/>
            </p:nvSpPr>
            <p:spPr bwMode="auto">
              <a:xfrm>
                <a:off x="5537200" y="2698750"/>
                <a:ext cx="150813" cy="115888"/>
              </a:xfrm>
              <a:custGeom>
                <a:avLst/>
                <a:gdLst>
                  <a:gd name="T0" fmla="*/ 23 w 40"/>
                  <a:gd name="T1" fmla="*/ 0 h 31"/>
                  <a:gd name="T2" fmla="*/ 21 w 40"/>
                  <a:gd name="T3" fmla="*/ 0 h 31"/>
                  <a:gd name="T4" fmla="*/ 12 w 40"/>
                  <a:gd name="T5" fmla="*/ 3 h 31"/>
                  <a:gd name="T6" fmla="*/ 2 w 40"/>
                  <a:gd name="T7" fmla="*/ 13 h 31"/>
                  <a:gd name="T8" fmla="*/ 1 w 40"/>
                  <a:gd name="T9" fmla="*/ 22 h 31"/>
                  <a:gd name="T10" fmla="*/ 2 w 40"/>
                  <a:gd name="T11" fmla="*/ 28 h 31"/>
                  <a:gd name="T12" fmla="*/ 8 w 40"/>
                  <a:gd name="T13" fmla="*/ 30 h 31"/>
                  <a:gd name="T14" fmla="*/ 21 w 40"/>
                  <a:gd name="T15" fmla="*/ 30 h 31"/>
                  <a:gd name="T16" fmla="*/ 28 w 40"/>
                  <a:gd name="T17" fmla="*/ 31 h 31"/>
                  <a:gd name="T18" fmla="*/ 32 w 40"/>
                  <a:gd name="T19" fmla="*/ 30 h 31"/>
                  <a:gd name="T20" fmla="*/ 39 w 40"/>
                  <a:gd name="T21" fmla="*/ 8 h 31"/>
                  <a:gd name="T22" fmla="*/ 23 w 40"/>
                  <a:gd name="T23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0" h="31">
                    <a:moveTo>
                      <a:pt x="23" y="0"/>
                    </a:moveTo>
                    <a:cubicBezTo>
                      <a:pt x="22" y="0"/>
                      <a:pt x="22" y="0"/>
                      <a:pt x="21" y="0"/>
                    </a:cubicBezTo>
                    <a:cubicBezTo>
                      <a:pt x="19" y="1"/>
                      <a:pt x="16" y="1"/>
                      <a:pt x="12" y="3"/>
                    </a:cubicBezTo>
                    <a:cubicBezTo>
                      <a:pt x="9" y="5"/>
                      <a:pt x="5" y="9"/>
                      <a:pt x="2" y="13"/>
                    </a:cubicBezTo>
                    <a:cubicBezTo>
                      <a:pt x="0" y="17"/>
                      <a:pt x="0" y="20"/>
                      <a:pt x="1" y="22"/>
                    </a:cubicBezTo>
                    <a:cubicBezTo>
                      <a:pt x="1" y="25"/>
                      <a:pt x="1" y="27"/>
                      <a:pt x="2" y="28"/>
                    </a:cubicBezTo>
                    <a:cubicBezTo>
                      <a:pt x="4" y="29"/>
                      <a:pt x="6" y="30"/>
                      <a:pt x="8" y="30"/>
                    </a:cubicBezTo>
                    <a:cubicBezTo>
                      <a:pt x="12" y="30"/>
                      <a:pt x="17" y="30"/>
                      <a:pt x="21" y="30"/>
                    </a:cubicBezTo>
                    <a:cubicBezTo>
                      <a:pt x="23" y="30"/>
                      <a:pt x="25" y="31"/>
                      <a:pt x="28" y="31"/>
                    </a:cubicBezTo>
                    <a:cubicBezTo>
                      <a:pt x="29" y="31"/>
                      <a:pt x="31" y="30"/>
                      <a:pt x="32" y="30"/>
                    </a:cubicBezTo>
                    <a:cubicBezTo>
                      <a:pt x="39" y="26"/>
                      <a:pt x="40" y="10"/>
                      <a:pt x="39" y="8"/>
                    </a:cubicBezTo>
                    <a:cubicBezTo>
                      <a:pt x="35" y="3"/>
                      <a:pt x="30" y="0"/>
                      <a:pt x="2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9" name="Freeform 240"/>
              <p:cNvSpPr/>
              <p:nvPr/>
            </p:nvSpPr>
            <p:spPr bwMode="auto">
              <a:xfrm>
                <a:off x="5521325" y="2608263"/>
                <a:ext cx="120650" cy="79375"/>
              </a:xfrm>
              <a:custGeom>
                <a:avLst/>
                <a:gdLst>
                  <a:gd name="T0" fmla="*/ 25 w 32"/>
                  <a:gd name="T1" fmla="*/ 0 h 21"/>
                  <a:gd name="T2" fmla="*/ 15 w 32"/>
                  <a:gd name="T3" fmla="*/ 1 h 21"/>
                  <a:gd name="T4" fmla="*/ 14 w 32"/>
                  <a:gd name="T5" fmla="*/ 1 h 21"/>
                  <a:gd name="T6" fmla="*/ 13 w 32"/>
                  <a:gd name="T7" fmla="*/ 1 h 21"/>
                  <a:gd name="T8" fmla="*/ 12 w 32"/>
                  <a:gd name="T9" fmla="*/ 1 h 21"/>
                  <a:gd name="T10" fmla="*/ 7 w 32"/>
                  <a:gd name="T11" fmla="*/ 2 h 21"/>
                  <a:gd name="T12" fmla="*/ 5 w 32"/>
                  <a:gd name="T13" fmla="*/ 4 h 21"/>
                  <a:gd name="T14" fmla="*/ 2 w 32"/>
                  <a:gd name="T15" fmla="*/ 18 h 21"/>
                  <a:gd name="T16" fmla="*/ 12 w 32"/>
                  <a:gd name="T17" fmla="*/ 21 h 21"/>
                  <a:gd name="T18" fmla="*/ 16 w 32"/>
                  <a:gd name="T19" fmla="*/ 21 h 21"/>
                  <a:gd name="T20" fmla="*/ 26 w 32"/>
                  <a:gd name="T21" fmla="*/ 16 h 21"/>
                  <a:gd name="T22" fmla="*/ 30 w 32"/>
                  <a:gd name="T23" fmla="*/ 10 h 21"/>
                  <a:gd name="T24" fmla="*/ 32 w 32"/>
                  <a:gd name="T25" fmla="*/ 2 h 21"/>
                  <a:gd name="T26" fmla="*/ 27 w 32"/>
                  <a:gd name="T27" fmla="*/ 0 h 21"/>
                  <a:gd name="T28" fmla="*/ 25 w 32"/>
                  <a:gd name="T29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2" h="21">
                    <a:moveTo>
                      <a:pt x="25" y="0"/>
                    </a:moveTo>
                    <a:cubicBezTo>
                      <a:pt x="22" y="0"/>
                      <a:pt x="18" y="1"/>
                      <a:pt x="15" y="1"/>
                    </a:cubicBezTo>
                    <a:cubicBezTo>
                      <a:pt x="15" y="1"/>
                      <a:pt x="14" y="1"/>
                      <a:pt x="14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2" y="1"/>
                    </a:cubicBezTo>
                    <a:cubicBezTo>
                      <a:pt x="11" y="1"/>
                      <a:pt x="9" y="1"/>
                      <a:pt x="7" y="2"/>
                    </a:cubicBezTo>
                    <a:cubicBezTo>
                      <a:pt x="6" y="3"/>
                      <a:pt x="5" y="3"/>
                      <a:pt x="5" y="4"/>
                    </a:cubicBezTo>
                    <a:cubicBezTo>
                      <a:pt x="2" y="8"/>
                      <a:pt x="0" y="17"/>
                      <a:pt x="2" y="18"/>
                    </a:cubicBezTo>
                    <a:cubicBezTo>
                      <a:pt x="4" y="20"/>
                      <a:pt x="9" y="20"/>
                      <a:pt x="12" y="21"/>
                    </a:cubicBezTo>
                    <a:cubicBezTo>
                      <a:pt x="13" y="21"/>
                      <a:pt x="14" y="21"/>
                      <a:pt x="16" y="21"/>
                    </a:cubicBezTo>
                    <a:cubicBezTo>
                      <a:pt x="19" y="21"/>
                      <a:pt x="22" y="20"/>
                      <a:pt x="26" y="16"/>
                    </a:cubicBezTo>
                    <a:cubicBezTo>
                      <a:pt x="28" y="14"/>
                      <a:pt x="29" y="12"/>
                      <a:pt x="30" y="10"/>
                    </a:cubicBezTo>
                    <a:cubicBezTo>
                      <a:pt x="31" y="7"/>
                      <a:pt x="32" y="4"/>
                      <a:pt x="32" y="2"/>
                    </a:cubicBezTo>
                    <a:cubicBezTo>
                      <a:pt x="31" y="1"/>
                      <a:pt x="29" y="0"/>
                      <a:pt x="27" y="0"/>
                    </a:cubicBezTo>
                    <a:cubicBezTo>
                      <a:pt x="27" y="0"/>
                      <a:pt x="26" y="0"/>
                      <a:pt x="2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0" name="Freeform 241"/>
              <p:cNvSpPr/>
              <p:nvPr/>
            </p:nvSpPr>
            <p:spPr bwMode="auto">
              <a:xfrm>
                <a:off x="5540375" y="2540000"/>
                <a:ext cx="136525" cy="65088"/>
              </a:xfrm>
              <a:custGeom>
                <a:avLst/>
                <a:gdLst>
                  <a:gd name="T0" fmla="*/ 22 w 36"/>
                  <a:gd name="T1" fmla="*/ 0 h 17"/>
                  <a:gd name="T2" fmla="*/ 22 w 36"/>
                  <a:gd name="T3" fmla="*/ 0 h 17"/>
                  <a:gd name="T4" fmla="*/ 16 w 36"/>
                  <a:gd name="T5" fmla="*/ 0 h 17"/>
                  <a:gd name="T6" fmla="*/ 1 w 36"/>
                  <a:gd name="T7" fmla="*/ 13 h 17"/>
                  <a:gd name="T8" fmla="*/ 10 w 36"/>
                  <a:gd name="T9" fmla="*/ 16 h 17"/>
                  <a:gd name="T10" fmla="*/ 22 w 36"/>
                  <a:gd name="T11" fmla="*/ 17 h 17"/>
                  <a:gd name="T12" fmla="*/ 23 w 36"/>
                  <a:gd name="T13" fmla="*/ 17 h 17"/>
                  <a:gd name="T14" fmla="*/ 34 w 36"/>
                  <a:gd name="T15" fmla="*/ 7 h 17"/>
                  <a:gd name="T16" fmla="*/ 22 w 36"/>
                  <a:gd name="T17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6" h="17">
                    <a:moveTo>
                      <a:pt x="22" y="0"/>
                    </a:moveTo>
                    <a:cubicBezTo>
                      <a:pt x="22" y="0"/>
                      <a:pt x="22" y="0"/>
                      <a:pt x="22" y="0"/>
                    </a:cubicBezTo>
                    <a:cubicBezTo>
                      <a:pt x="20" y="0"/>
                      <a:pt x="18" y="0"/>
                      <a:pt x="16" y="0"/>
                    </a:cubicBezTo>
                    <a:cubicBezTo>
                      <a:pt x="12" y="0"/>
                      <a:pt x="0" y="4"/>
                      <a:pt x="1" y="13"/>
                    </a:cubicBezTo>
                    <a:cubicBezTo>
                      <a:pt x="1" y="16"/>
                      <a:pt x="7" y="15"/>
                      <a:pt x="10" y="16"/>
                    </a:cubicBezTo>
                    <a:cubicBezTo>
                      <a:pt x="14" y="16"/>
                      <a:pt x="18" y="17"/>
                      <a:pt x="22" y="17"/>
                    </a:cubicBezTo>
                    <a:cubicBezTo>
                      <a:pt x="22" y="17"/>
                      <a:pt x="23" y="17"/>
                      <a:pt x="23" y="17"/>
                    </a:cubicBezTo>
                    <a:cubicBezTo>
                      <a:pt x="27" y="17"/>
                      <a:pt x="32" y="14"/>
                      <a:pt x="34" y="7"/>
                    </a:cubicBezTo>
                    <a:cubicBezTo>
                      <a:pt x="36" y="1"/>
                      <a:pt x="29" y="0"/>
                      <a:pt x="2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1" name="Freeform 242"/>
              <p:cNvSpPr/>
              <p:nvPr/>
            </p:nvSpPr>
            <p:spPr bwMode="auto">
              <a:xfrm>
                <a:off x="5575300" y="2470150"/>
                <a:ext cx="127000" cy="66675"/>
              </a:xfrm>
              <a:custGeom>
                <a:avLst/>
                <a:gdLst>
                  <a:gd name="T0" fmla="*/ 20 w 34"/>
                  <a:gd name="T1" fmla="*/ 0 h 18"/>
                  <a:gd name="T2" fmla="*/ 8 w 34"/>
                  <a:gd name="T3" fmla="*/ 4 h 18"/>
                  <a:gd name="T4" fmla="*/ 1 w 34"/>
                  <a:gd name="T5" fmla="*/ 14 h 18"/>
                  <a:gd name="T6" fmla="*/ 4 w 34"/>
                  <a:gd name="T7" fmla="*/ 16 h 18"/>
                  <a:gd name="T8" fmla="*/ 5 w 34"/>
                  <a:gd name="T9" fmla="*/ 16 h 18"/>
                  <a:gd name="T10" fmla="*/ 10 w 34"/>
                  <a:gd name="T11" fmla="*/ 16 h 18"/>
                  <a:gd name="T12" fmla="*/ 24 w 34"/>
                  <a:gd name="T13" fmla="*/ 18 h 18"/>
                  <a:gd name="T14" fmla="*/ 26 w 34"/>
                  <a:gd name="T15" fmla="*/ 18 h 18"/>
                  <a:gd name="T16" fmla="*/ 32 w 34"/>
                  <a:gd name="T17" fmla="*/ 14 h 18"/>
                  <a:gd name="T18" fmla="*/ 33 w 34"/>
                  <a:gd name="T19" fmla="*/ 9 h 18"/>
                  <a:gd name="T20" fmla="*/ 20 w 34"/>
                  <a:gd name="T21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4" h="18">
                    <a:moveTo>
                      <a:pt x="20" y="0"/>
                    </a:moveTo>
                    <a:cubicBezTo>
                      <a:pt x="16" y="0"/>
                      <a:pt x="12" y="1"/>
                      <a:pt x="8" y="4"/>
                    </a:cubicBezTo>
                    <a:cubicBezTo>
                      <a:pt x="5" y="6"/>
                      <a:pt x="1" y="10"/>
                      <a:pt x="1" y="14"/>
                    </a:cubicBezTo>
                    <a:cubicBezTo>
                      <a:pt x="0" y="16"/>
                      <a:pt x="2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7" y="16"/>
                      <a:pt x="8" y="16"/>
                      <a:pt x="10" y="16"/>
                    </a:cubicBezTo>
                    <a:cubicBezTo>
                      <a:pt x="15" y="16"/>
                      <a:pt x="20" y="17"/>
                      <a:pt x="24" y="18"/>
                    </a:cubicBezTo>
                    <a:cubicBezTo>
                      <a:pt x="25" y="18"/>
                      <a:pt x="25" y="18"/>
                      <a:pt x="26" y="18"/>
                    </a:cubicBezTo>
                    <a:cubicBezTo>
                      <a:pt x="28" y="18"/>
                      <a:pt x="30" y="17"/>
                      <a:pt x="32" y="14"/>
                    </a:cubicBezTo>
                    <a:cubicBezTo>
                      <a:pt x="34" y="12"/>
                      <a:pt x="34" y="10"/>
                      <a:pt x="33" y="9"/>
                    </a:cubicBezTo>
                    <a:cubicBezTo>
                      <a:pt x="32" y="4"/>
                      <a:pt x="26" y="0"/>
                      <a:pt x="2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2" name="Freeform 243"/>
              <p:cNvSpPr/>
              <p:nvPr/>
            </p:nvSpPr>
            <p:spPr bwMode="auto">
              <a:xfrm>
                <a:off x="5265738" y="3543300"/>
                <a:ext cx="23813" cy="7938"/>
              </a:xfrm>
              <a:custGeom>
                <a:avLst/>
                <a:gdLst>
                  <a:gd name="T0" fmla="*/ 6 w 6"/>
                  <a:gd name="T1" fmla="*/ 0 h 2"/>
                  <a:gd name="T2" fmla="*/ 0 w 6"/>
                  <a:gd name="T3" fmla="*/ 2 h 2"/>
                  <a:gd name="T4" fmla="*/ 1 w 6"/>
                  <a:gd name="T5" fmla="*/ 2 h 2"/>
                  <a:gd name="T6" fmla="*/ 6 w 6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2">
                    <a:moveTo>
                      <a:pt x="6" y="0"/>
                    </a:moveTo>
                    <a:cubicBezTo>
                      <a:pt x="4" y="1"/>
                      <a:pt x="2" y="1"/>
                      <a:pt x="0" y="2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2" y="2"/>
                      <a:pt x="4" y="1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3" name="Freeform 244"/>
              <p:cNvSpPr/>
              <p:nvPr/>
            </p:nvSpPr>
            <p:spPr bwMode="auto">
              <a:xfrm>
                <a:off x="5364163" y="3017838"/>
                <a:ext cx="26988" cy="30163"/>
              </a:xfrm>
              <a:custGeom>
                <a:avLst/>
                <a:gdLst>
                  <a:gd name="T0" fmla="*/ 5 w 7"/>
                  <a:gd name="T1" fmla="*/ 0 h 8"/>
                  <a:gd name="T2" fmla="*/ 5 w 7"/>
                  <a:gd name="T3" fmla="*/ 0 h 8"/>
                  <a:gd name="T4" fmla="*/ 3 w 7"/>
                  <a:gd name="T5" fmla="*/ 1 h 8"/>
                  <a:gd name="T6" fmla="*/ 2 w 7"/>
                  <a:gd name="T7" fmla="*/ 3 h 8"/>
                  <a:gd name="T8" fmla="*/ 0 w 7"/>
                  <a:gd name="T9" fmla="*/ 6 h 8"/>
                  <a:gd name="T10" fmla="*/ 0 w 7"/>
                  <a:gd name="T11" fmla="*/ 7 h 8"/>
                  <a:gd name="T12" fmla="*/ 3 w 7"/>
                  <a:gd name="T13" fmla="*/ 8 h 8"/>
                  <a:gd name="T14" fmla="*/ 4 w 7"/>
                  <a:gd name="T15" fmla="*/ 8 h 8"/>
                  <a:gd name="T16" fmla="*/ 5 w 7"/>
                  <a:gd name="T17" fmla="*/ 6 h 8"/>
                  <a:gd name="T18" fmla="*/ 7 w 7"/>
                  <a:gd name="T19" fmla="*/ 3 h 8"/>
                  <a:gd name="T20" fmla="*/ 7 w 7"/>
                  <a:gd name="T21" fmla="*/ 1 h 8"/>
                  <a:gd name="T22" fmla="*/ 5 w 7"/>
                  <a:gd name="T2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" h="8">
                    <a:moveTo>
                      <a:pt x="5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4" y="1"/>
                      <a:pt x="3" y="1"/>
                    </a:cubicBezTo>
                    <a:cubicBezTo>
                      <a:pt x="3" y="2"/>
                      <a:pt x="2" y="3"/>
                      <a:pt x="2" y="3"/>
                    </a:cubicBezTo>
                    <a:cubicBezTo>
                      <a:pt x="1" y="4"/>
                      <a:pt x="1" y="5"/>
                      <a:pt x="0" y="6"/>
                    </a:cubicBezTo>
                    <a:cubicBezTo>
                      <a:pt x="0" y="6"/>
                      <a:pt x="0" y="7"/>
                      <a:pt x="0" y="7"/>
                    </a:cubicBezTo>
                    <a:cubicBezTo>
                      <a:pt x="1" y="7"/>
                      <a:pt x="2" y="8"/>
                      <a:pt x="3" y="8"/>
                    </a:cubicBezTo>
                    <a:cubicBezTo>
                      <a:pt x="3" y="8"/>
                      <a:pt x="3" y="8"/>
                      <a:pt x="4" y="8"/>
                    </a:cubicBezTo>
                    <a:cubicBezTo>
                      <a:pt x="4" y="7"/>
                      <a:pt x="5" y="7"/>
                      <a:pt x="5" y="6"/>
                    </a:cubicBezTo>
                    <a:cubicBezTo>
                      <a:pt x="6" y="5"/>
                      <a:pt x="6" y="4"/>
                      <a:pt x="7" y="3"/>
                    </a:cubicBezTo>
                    <a:cubicBezTo>
                      <a:pt x="7" y="2"/>
                      <a:pt x="7" y="2"/>
                      <a:pt x="7" y="1"/>
                    </a:cubicBezTo>
                    <a:cubicBezTo>
                      <a:pt x="6" y="1"/>
                      <a:pt x="6" y="0"/>
                      <a:pt x="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4" name="Freeform 245"/>
              <p:cNvSpPr/>
              <p:nvPr/>
            </p:nvSpPr>
            <p:spPr bwMode="auto">
              <a:xfrm>
                <a:off x="5416550" y="2927350"/>
                <a:ext cx="26988" cy="38100"/>
              </a:xfrm>
              <a:custGeom>
                <a:avLst/>
                <a:gdLst>
                  <a:gd name="T0" fmla="*/ 6 w 7"/>
                  <a:gd name="T1" fmla="*/ 0 h 10"/>
                  <a:gd name="T2" fmla="*/ 5 w 7"/>
                  <a:gd name="T3" fmla="*/ 1 h 10"/>
                  <a:gd name="T4" fmla="*/ 3 w 7"/>
                  <a:gd name="T5" fmla="*/ 2 h 10"/>
                  <a:gd name="T6" fmla="*/ 2 w 7"/>
                  <a:gd name="T7" fmla="*/ 4 h 10"/>
                  <a:gd name="T8" fmla="*/ 2 w 7"/>
                  <a:gd name="T9" fmla="*/ 4 h 10"/>
                  <a:gd name="T10" fmla="*/ 2 w 7"/>
                  <a:gd name="T11" fmla="*/ 5 h 10"/>
                  <a:gd name="T12" fmla="*/ 1 w 7"/>
                  <a:gd name="T13" fmla="*/ 6 h 10"/>
                  <a:gd name="T14" fmla="*/ 0 w 7"/>
                  <a:gd name="T15" fmla="*/ 8 h 10"/>
                  <a:gd name="T16" fmla="*/ 2 w 7"/>
                  <a:gd name="T17" fmla="*/ 10 h 10"/>
                  <a:gd name="T18" fmla="*/ 2 w 7"/>
                  <a:gd name="T19" fmla="*/ 10 h 10"/>
                  <a:gd name="T20" fmla="*/ 5 w 7"/>
                  <a:gd name="T21" fmla="*/ 7 h 10"/>
                  <a:gd name="T22" fmla="*/ 7 w 7"/>
                  <a:gd name="T23" fmla="*/ 2 h 10"/>
                  <a:gd name="T24" fmla="*/ 6 w 7"/>
                  <a:gd name="T25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10">
                    <a:moveTo>
                      <a:pt x="6" y="0"/>
                    </a:moveTo>
                    <a:cubicBezTo>
                      <a:pt x="5" y="0"/>
                      <a:pt x="5" y="0"/>
                      <a:pt x="5" y="1"/>
                    </a:cubicBezTo>
                    <a:cubicBezTo>
                      <a:pt x="4" y="1"/>
                      <a:pt x="3" y="1"/>
                      <a:pt x="3" y="2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7"/>
                      <a:pt x="0" y="8"/>
                    </a:cubicBezTo>
                    <a:cubicBezTo>
                      <a:pt x="0" y="9"/>
                      <a:pt x="1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3" y="10"/>
                      <a:pt x="5" y="9"/>
                      <a:pt x="5" y="7"/>
                    </a:cubicBezTo>
                    <a:cubicBezTo>
                      <a:pt x="6" y="5"/>
                      <a:pt x="6" y="4"/>
                      <a:pt x="7" y="2"/>
                    </a:cubicBezTo>
                    <a:cubicBezTo>
                      <a:pt x="7" y="1"/>
                      <a:pt x="7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5" name="Freeform 246"/>
              <p:cNvSpPr/>
              <p:nvPr/>
            </p:nvSpPr>
            <p:spPr bwMode="auto">
              <a:xfrm>
                <a:off x="5397500" y="2897188"/>
                <a:ext cx="26988" cy="52388"/>
              </a:xfrm>
              <a:custGeom>
                <a:avLst/>
                <a:gdLst>
                  <a:gd name="T0" fmla="*/ 6 w 7"/>
                  <a:gd name="T1" fmla="*/ 0 h 14"/>
                  <a:gd name="T2" fmla="*/ 2 w 7"/>
                  <a:gd name="T3" fmla="*/ 4 h 14"/>
                  <a:gd name="T4" fmla="*/ 0 w 7"/>
                  <a:gd name="T5" fmla="*/ 11 h 14"/>
                  <a:gd name="T6" fmla="*/ 1 w 7"/>
                  <a:gd name="T7" fmla="*/ 14 h 14"/>
                  <a:gd name="T8" fmla="*/ 5 w 7"/>
                  <a:gd name="T9" fmla="*/ 11 h 14"/>
                  <a:gd name="T10" fmla="*/ 7 w 7"/>
                  <a:gd name="T11" fmla="*/ 2 h 14"/>
                  <a:gd name="T12" fmla="*/ 6 w 7"/>
                  <a:gd name="T13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14">
                    <a:moveTo>
                      <a:pt x="6" y="0"/>
                    </a:moveTo>
                    <a:cubicBezTo>
                      <a:pt x="5" y="0"/>
                      <a:pt x="2" y="1"/>
                      <a:pt x="2" y="4"/>
                    </a:cubicBezTo>
                    <a:cubicBezTo>
                      <a:pt x="2" y="6"/>
                      <a:pt x="1" y="8"/>
                      <a:pt x="0" y="11"/>
                    </a:cubicBezTo>
                    <a:cubicBezTo>
                      <a:pt x="0" y="13"/>
                      <a:pt x="0" y="14"/>
                      <a:pt x="1" y="14"/>
                    </a:cubicBezTo>
                    <a:cubicBezTo>
                      <a:pt x="2" y="14"/>
                      <a:pt x="4" y="13"/>
                      <a:pt x="5" y="11"/>
                    </a:cubicBezTo>
                    <a:cubicBezTo>
                      <a:pt x="6" y="8"/>
                      <a:pt x="7" y="4"/>
                      <a:pt x="7" y="2"/>
                    </a:cubicBezTo>
                    <a:cubicBezTo>
                      <a:pt x="7" y="0"/>
                      <a:pt x="7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6" name="Freeform 247"/>
              <p:cNvSpPr/>
              <p:nvPr/>
            </p:nvSpPr>
            <p:spPr bwMode="auto">
              <a:xfrm>
                <a:off x="5438775" y="2852738"/>
                <a:ext cx="26988" cy="30163"/>
              </a:xfrm>
              <a:custGeom>
                <a:avLst/>
                <a:gdLst>
                  <a:gd name="T0" fmla="*/ 5 w 7"/>
                  <a:gd name="T1" fmla="*/ 0 h 8"/>
                  <a:gd name="T2" fmla="*/ 5 w 7"/>
                  <a:gd name="T3" fmla="*/ 0 h 8"/>
                  <a:gd name="T4" fmla="*/ 2 w 7"/>
                  <a:gd name="T5" fmla="*/ 3 h 8"/>
                  <a:gd name="T6" fmla="*/ 1 w 7"/>
                  <a:gd name="T7" fmla="*/ 6 h 8"/>
                  <a:gd name="T8" fmla="*/ 2 w 7"/>
                  <a:gd name="T9" fmla="*/ 8 h 8"/>
                  <a:gd name="T10" fmla="*/ 2 w 7"/>
                  <a:gd name="T11" fmla="*/ 8 h 8"/>
                  <a:gd name="T12" fmla="*/ 5 w 7"/>
                  <a:gd name="T13" fmla="*/ 5 h 8"/>
                  <a:gd name="T14" fmla="*/ 6 w 7"/>
                  <a:gd name="T15" fmla="*/ 2 h 8"/>
                  <a:gd name="T16" fmla="*/ 5 w 7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8">
                    <a:moveTo>
                      <a:pt x="5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1"/>
                      <a:pt x="2" y="3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0" y="7"/>
                      <a:pt x="1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5" y="7"/>
                      <a:pt x="5" y="5"/>
                    </a:cubicBezTo>
                    <a:cubicBezTo>
                      <a:pt x="6" y="4"/>
                      <a:pt x="6" y="3"/>
                      <a:pt x="6" y="2"/>
                    </a:cubicBezTo>
                    <a:cubicBezTo>
                      <a:pt x="7" y="1"/>
                      <a:pt x="7" y="0"/>
                      <a:pt x="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7" name="Freeform 248"/>
              <p:cNvSpPr/>
              <p:nvPr/>
            </p:nvSpPr>
            <p:spPr bwMode="auto">
              <a:xfrm>
                <a:off x="5487988" y="2751138"/>
                <a:ext cx="30163" cy="60325"/>
              </a:xfrm>
              <a:custGeom>
                <a:avLst/>
                <a:gdLst>
                  <a:gd name="T0" fmla="*/ 7 w 8"/>
                  <a:gd name="T1" fmla="*/ 0 h 16"/>
                  <a:gd name="T2" fmla="*/ 6 w 8"/>
                  <a:gd name="T3" fmla="*/ 1 h 16"/>
                  <a:gd name="T4" fmla="*/ 3 w 8"/>
                  <a:gd name="T5" fmla="*/ 4 h 16"/>
                  <a:gd name="T6" fmla="*/ 1 w 8"/>
                  <a:gd name="T7" fmla="*/ 13 h 16"/>
                  <a:gd name="T8" fmla="*/ 2 w 8"/>
                  <a:gd name="T9" fmla="*/ 16 h 16"/>
                  <a:gd name="T10" fmla="*/ 6 w 8"/>
                  <a:gd name="T11" fmla="*/ 13 h 16"/>
                  <a:gd name="T12" fmla="*/ 8 w 8"/>
                  <a:gd name="T13" fmla="*/ 2 h 16"/>
                  <a:gd name="T14" fmla="*/ 7 w 8"/>
                  <a:gd name="T1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16">
                    <a:moveTo>
                      <a:pt x="7" y="0"/>
                    </a:moveTo>
                    <a:cubicBezTo>
                      <a:pt x="7" y="0"/>
                      <a:pt x="6" y="0"/>
                      <a:pt x="6" y="1"/>
                    </a:cubicBezTo>
                    <a:cubicBezTo>
                      <a:pt x="5" y="1"/>
                      <a:pt x="3" y="3"/>
                      <a:pt x="3" y="4"/>
                    </a:cubicBezTo>
                    <a:cubicBezTo>
                      <a:pt x="3" y="7"/>
                      <a:pt x="2" y="10"/>
                      <a:pt x="1" y="13"/>
                    </a:cubicBezTo>
                    <a:cubicBezTo>
                      <a:pt x="0" y="15"/>
                      <a:pt x="1" y="16"/>
                      <a:pt x="2" y="16"/>
                    </a:cubicBezTo>
                    <a:cubicBezTo>
                      <a:pt x="3" y="16"/>
                      <a:pt x="5" y="15"/>
                      <a:pt x="6" y="13"/>
                    </a:cubicBezTo>
                    <a:cubicBezTo>
                      <a:pt x="7" y="9"/>
                      <a:pt x="8" y="6"/>
                      <a:pt x="8" y="2"/>
                    </a:cubicBezTo>
                    <a:cubicBezTo>
                      <a:pt x="8" y="1"/>
                      <a:pt x="8" y="0"/>
                      <a:pt x="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8" name="Freeform 249"/>
              <p:cNvSpPr/>
              <p:nvPr/>
            </p:nvSpPr>
            <p:spPr bwMode="auto">
              <a:xfrm>
                <a:off x="5449888" y="2781300"/>
                <a:ext cx="26988" cy="41275"/>
              </a:xfrm>
              <a:custGeom>
                <a:avLst/>
                <a:gdLst>
                  <a:gd name="T0" fmla="*/ 5 w 7"/>
                  <a:gd name="T1" fmla="*/ 0 h 11"/>
                  <a:gd name="T2" fmla="*/ 5 w 7"/>
                  <a:gd name="T3" fmla="*/ 0 h 11"/>
                  <a:gd name="T4" fmla="*/ 2 w 7"/>
                  <a:gd name="T5" fmla="*/ 3 h 11"/>
                  <a:gd name="T6" fmla="*/ 0 w 7"/>
                  <a:gd name="T7" fmla="*/ 8 h 11"/>
                  <a:gd name="T8" fmla="*/ 1 w 7"/>
                  <a:gd name="T9" fmla="*/ 11 h 11"/>
                  <a:gd name="T10" fmla="*/ 1 w 7"/>
                  <a:gd name="T11" fmla="*/ 11 h 11"/>
                  <a:gd name="T12" fmla="*/ 5 w 7"/>
                  <a:gd name="T13" fmla="*/ 8 h 11"/>
                  <a:gd name="T14" fmla="*/ 6 w 7"/>
                  <a:gd name="T15" fmla="*/ 3 h 11"/>
                  <a:gd name="T16" fmla="*/ 5 w 7"/>
                  <a:gd name="T17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11">
                    <a:moveTo>
                      <a:pt x="5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2"/>
                      <a:pt x="2" y="3"/>
                    </a:cubicBezTo>
                    <a:cubicBezTo>
                      <a:pt x="1" y="5"/>
                      <a:pt x="1" y="6"/>
                      <a:pt x="0" y="8"/>
                    </a:cubicBezTo>
                    <a:cubicBezTo>
                      <a:pt x="0" y="10"/>
                      <a:pt x="0" y="11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3" y="11"/>
                      <a:pt x="4" y="9"/>
                      <a:pt x="5" y="8"/>
                    </a:cubicBezTo>
                    <a:cubicBezTo>
                      <a:pt x="5" y="6"/>
                      <a:pt x="6" y="4"/>
                      <a:pt x="6" y="3"/>
                    </a:cubicBezTo>
                    <a:cubicBezTo>
                      <a:pt x="7" y="1"/>
                      <a:pt x="7" y="0"/>
                      <a:pt x="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9" name="Freeform 250"/>
              <p:cNvSpPr/>
              <p:nvPr/>
            </p:nvSpPr>
            <p:spPr bwMode="auto">
              <a:xfrm>
                <a:off x="5495925" y="2713038"/>
                <a:ext cx="19050" cy="26988"/>
              </a:xfrm>
              <a:custGeom>
                <a:avLst/>
                <a:gdLst>
                  <a:gd name="T0" fmla="*/ 4 w 5"/>
                  <a:gd name="T1" fmla="*/ 0 h 7"/>
                  <a:gd name="T2" fmla="*/ 3 w 5"/>
                  <a:gd name="T3" fmla="*/ 0 h 7"/>
                  <a:gd name="T4" fmla="*/ 1 w 5"/>
                  <a:gd name="T5" fmla="*/ 2 h 7"/>
                  <a:gd name="T6" fmla="*/ 0 w 5"/>
                  <a:gd name="T7" fmla="*/ 4 h 7"/>
                  <a:gd name="T8" fmla="*/ 0 w 5"/>
                  <a:gd name="T9" fmla="*/ 5 h 7"/>
                  <a:gd name="T10" fmla="*/ 1 w 5"/>
                  <a:gd name="T11" fmla="*/ 7 h 7"/>
                  <a:gd name="T12" fmla="*/ 3 w 5"/>
                  <a:gd name="T13" fmla="*/ 6 h 7"/>
                  <a:gd name="T14" fmla="*/ 5 w 5"/>
                  <a:gd name="T15" fmla="*/ 4 h 7"/>
                  <a:gd name="T16" fmla="*/ 5 w 5"/>
                  <a:gd name="T17" fmla="*/ 2 h 7"/>
                  <a:gd name="T18" fmla="*/ 5 w 5"/>
                  <a:gd name="T19" fmla="*/ 1 h 7"/>
                  <a:gd name="T20" fmla="*/ 4 w 5"/>
                  <a:gd name="T2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7">
                    <a:moveTo>
                      <a:pt x="4" y="0"/>
                    </a:moveTo>
                    <a:cubicBezTo>
                      <a:pt x="4" y="0"/>
                      <a:pt x="3" y="0"/>
                      <a:pt x="3" y="0"/>
                    </a:cubicBezTo>
                    <a:cubicBezTo>
                      <a:pt x="2" y="0"/>
                      <a:pt x="1" y="1"/>
                      <a:pt x="1" y="2"/>
                    </a:cubicBezTo>
                    <a:cubicBezTo>
                      <a:pt x="0" y="3"/>
                      <a:pt x="0" y="3"/>
                      <a:pt x="0" y="4"/>
                    </a:cubicBezTo>
                    <a:cubicBezTo>
                      <a:pt x="0" y="4"/>
                      <a:pt x="0" y="5"/>
                      <a:pt x="0" y="5"/>
                    </a:cubicBezTo>
                    <a:cubicBezTo>
                      <a:pt x="0" y="6"/>
                      <a:pt x="1" y="7"/>
                      <a:pt x="1" y="7"/>
                    </a:cubicBezTo>
                    <a:cubicBezTo>
                      <a:pt x="2" y="7"/>
                      <a:pt x="2" y="6"/>
                      <a:pt x="3" y="6"/>
                    </a:cubicBezTo>
                    <a:cubicBezTo>
                      <a:pt x="4" y="6"/>
                      <a:pt x="4" y="5"/>
                      <a:pt x="5" y="4"/>
                    </a:cubicBezTo>
                    <a:cubicBezTo>
                      <a:pt x="5" y="3"/>
                      <a:pt x="5" y="3"/>
                      <a:pt x="5" y="2"/>
                    </a:cubicBezTo>
                    <a:cubicBezTo>
                      <a:pt x="5" y="2"/>
                      <a:pt x="5" y="1"/>
                      <a:pt x="5" y="1"/>
                    </a:cubicBezTo>
                    <a:cubicBezTo>
                      <a:pt x="5" y="0"/>
                      <a:pt x="5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0" name="Freeform 251"/>
              <p:cNvSpPr/>
              <p:nvPr/>
            </p:nvSpPr>
            <p:spPr bwMode="auto">
              <a:xfrm>
                <a:off x="5457825" y="2717800"/>
                <a:ext cx="22225" cy="25400"/>
              </a:xfrm>
              <a:custGeom>
                <a:avLst/>
                <a:gdLst>
                  <a:gd name="T0" fmla="*/ 4 w 6"/>
                  <a:gd name="T1" fmla="*/ 0 h 7"/>
                  <a:gd name="T2" fmla="*/ 3 w 6"/>
                  <a:gd name="T3" fmla="*/ 1 h 7"/>
                  <a:gd name="T4" fmla="*/ 1 w 6"/>
                  <a:gd name="T5" fmla="*/ 2 h 7"/>
                  <a:gd name="T6" fmla="*/ 0 w 6"/>
                  <a:gd name="T7" fmla="*/ 6 h 7"/>
                  <a:gd name="T8" fmla="*/ 2 w 6"/>
                  <a:gd name="T9" fmla="*/ 7 h 7"/>
                  <a:gd name="T10" fmla="*/ 2 w 6"/>
                  <a:gd name="T11" fmla="*/ 7 h 7"/>
                  <a:gd name="T12" fmla="*/ 5 w 6"/>
                  <a:gd name="T13" fmla="*/ 5 h 7"/>
                  <a:gd name="T14" fmla="*/ 6 w 6"/>
                  <a:gd name="T15" fmla="*/ 3 h 7"/>
                  <a:gd name="T16" fmla="*/ 6 w 6"/>
                  <a:gd name="T17" fmla="*/ 2 h 7"/>
                  <a:gd name="T18" fmla="*/ 5 w 6"/>
                  <a:gd name="T19" fmla="*/ 0 h 7"/>
                  <a:gd name="T20" fmla="*/ 4 w 6"/>
                  <a:gd name="T2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7">
                    <a:moveTo>
                      <a:pt x="4" y="0"/>
                    </a:moveTo>
                    <a:cubicBezTo>
                      <a:pt x="4" y="0"/>
                      <a:pt x="3" y="0"/>
                      <a:pt x="3" y="1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4"/>
                      <a:pt x="0" y="5"/>
                      <a:pt x="0" y="6"/>
                    </a:cubicBezTo>
                    <a:cubicBezTo>
                      <a:pt x="0" y="6"/>
                      <a:pt x="1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3" y="7"/>
                      <a:pt x="4" y="6"/>
                      <a:pt x="5" y="5"/>
                    </a:cubicBezTo>
                    <a:cubicBezTo>
                      <a:pt x="6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1"/>
                      <a:pt x="6" y="0"/>
                      <a:pt x="5" y="0"/>
                    </a:cubicBezTo>
                    <a:cubicBezTo>
                      <a:pt x="5" y="0"/>
                      <a:pt x="5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1" name="Freeform 252"/>
              <p:cNvSpPr/>
              <p:nvPr/>
            </p:nvSpPr>
            <p:spPr bwMode="auto">
              <a:xfrm>
                <a:off x="5495925" y="2649538"/>
                <a:ext cx="19050" cy="26988"/>
              </a:xfrm>
              <a:custGeom>
                <a:avLst/>
                <a:gdLst>
                  <a:gd name="T0" fmla="*/ 4 w 5"/>
                  <a:gd name="T1" fmla="*/ 0 h 7"/>
                  <a:gd name="T2" fmla="*/ 2 w 5"/>
                  <a:gd name="T3" fmla="*/ 0 h 7"/>
                  <a:gd name="T4" fmla="*/ 0 w 5"/>
                  <a:gd name="T5" fmla="*/ 2 h 7"/>
                  <a:gd name="T6" fmla="*/ 0 w 5"/>
                  <a:gd name="T7" fmla="*/ 4 h 7"/>
                  <a:gd name="T8" fmla="*/ 0 w 5"/>
                  <a:gd name="T9" fmla="*/ 5 h 7"/>
                  <a:gd name="T10" fmla="*/ 1 w 5"/>
                  <a:gd name="T11" fmla="*/ 7 h 7"/>
                  <a:gd name="T12" fmla="*/ 1 w 5"/>
                  <a:gd name="T13" fmla="*/ 7 h 7"/>
                  <a:gd name="T14" fmla="*/ 2 w 5"/>
                  <a:gd name="T15" fmla="*/ 6 h 7"/>
                  <a:gd name="T16" fmla="*/ 4 w 5"/>
                  <a:gd name="T17" fmla="*/ 4 h 7"/>
                  <a:gd name="T18" fmla="*/ 5 w 5"/>
                  <a:gd name="T19" fmla="*/ 2 h 7"/>
                  <a:gd name="T20" fmla="*/ 5 w 5"/>
                  <a:gd name="T21" fmla="*/ 1 h 7"/>
                  <a:gd name="T22" fmla="*/ 4 w 5"/>
                  <a:gd name="T23" fmla="*/ 0 h 7"/>
                  <a:gd name="T24" fmla="*/ 4 w 5"/>
                  <a:gd name="T2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" h="7">
                    <a:moveTo>
                      <a:pt x="4" y="0"/>
                    </a:moveTo>
                    <a:cubicBezTo>
                      <a:pt x="3" y="0"/>
                      <a:pt x="3" y="0"/>
                      <a:pt x="2" y="0"/>
                    </a:cubicBezTo>
                    <a:cubicBezTo>
                      <a:pt x="2" y="0"/>
                      <a:pt x="1" y="1"/>
                      <a:pt x="0" y="2"/>
                    </a:cubicBezTo>
                    <a:cubicBezTo>
                      <a:pt x="0" y="3"/>
                      <a:pt x="0" y="3"/>
                      <a:pt x="0" y="4"/>
                    </a:cubicBezTo>
                    <a:cubicBezTo>
                      <a:pt x="0" y="4"/>
                      <a:pt x="0" y="5"/>
                      <a:pt x="0" y="5"/>
                    </a:cubicBezTo>
                    <a:cubicBezTo>
                      <a:pt x="0" y="6"/>
                      <a:pt x="0" y="6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2" y="6"/>
                      <a:pt x="2" y="6"/>
                    </a:cubicBezTo>
                    <a:cubicBezTo>
                      <a:pt x="3" y="6"/>
                      <a:pt x="4" y="5"/>
                      <a:pt x="4" y="4"/>
                    </a:cubicBezTo>
                    <a:cubicBezTo>
                      <a:pt x="5" y="4"/>
                      <a:pt x="5" y="3"/>
                      <a:pt x="5" y="2"/>
                    </a:cubicBezTo>
                    <a:cubicBezTo>
                      <a:pt x="5" y="2"/>
                      <a:pt x="5" y="1"/>
                      <a:pt x="5" y="1"/>
                    </a:cubicBezTo>
                    <a:cubicBezTo>
                      <a:pt x="5" y="0"/>
                      <a:pt x="5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2" name="Freeform 253"/>
              <p:cNvSpPr/>
              <p:nvPr/>
            </p:nvSpPr>
            <p:spPr bwMode="auto">
              <a:xfrm>
                <a:off x="5480050" y="2586038"/>
                <a:ext cx="26988" cy="33338"/>
              </a:xfrm>
              <a:custGeom>
                <a:avLst/>
                <a:gdLst>
                  <a:gd name="T0" fmla="*/ 6 w 7"/>
                  <a:gd name="T1" fmla="*/ 0 h 9"/>
                  <a:gd name="T2" fmla="*/ 4 w 7"/>
                  <a:gd name="T3" fmla="*/ 1 h 9"/>
                  <a:gd name="T4" fmla="*/ 2 w 7"/>
                  <a:gd name="T5" fmla="*/ 3 h 9"/>
                  <a:gd name="T6" fmla="*/ 1 w 7"/>
                  <a:gd name="T7" fmla="*/ 7 h 9"/>
                  <a:gd name="T8" fmla="*/ 2 w 7"/>
                  <a:gd name="T9" fmla="*/ 9 h 9"/>
                  <a:gd name="T10" fmla="*/ 3 w 7"/>
                  <a:gd name="T11" fmla="*/ 9 h 9"/>
                  <a:gd name="T12" fmla="*/ 6 w 7"/>
                  <a:gd name="T13" fmla="*/ 5 h 9"/>
                  <a:gd name="T14" fmla="*/ 6 w 7"/>
                  <a:gd name="T15" fmla="*/ 5 h 9"/>
                  <a:gd name="T16" fmla="*/ 6 w 7"/>
                  <a:gd name="T17" fmla="*/ 4 h 9"/>
                  <a:gd name="T18" fmla="*/ 6 w 7"/>
                  <a:gd name="T19" fmla="*/ 4 h 9"/>
                  <a:gd name="T20" fmla="*/ 6 w 7"/>
                  <a:gd name="T21" fmla="*/ 3 h 9"/>
                  <a:gd name="T22" fmla="*/ 6 w 7"/>
                  <a:gd name="T23" fmla="*/ 4 h 9"/>
                  <a:gd name="T24" fmla="*/ 7 w 7"/>
                  <a:gd name="T25" fmla="*/ 2 h 9"/>
                  <a:gd name="T26" fmla="*/ 6 w 7"/>
                  <a:gd name="T27" fmla="*/ 0 h 9"/>
                  <a:gd name="T28" fmla="*/ 6 w 7"/>
                  <a:gd name="T2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9">
                    <a:moveTo>
                      <a:pt x="6" y="0"/>
                    </a:moveTo>
                    <a:cubicBezTo>
                      <a:pt x="5" y="0"/>
                      <a:pt x="5" y="0"/>
                      <a:pt x="4" y="1"/>
                    </a:cubicBezTo>
                    <a:cubicBezTo>
                      <a:pt x="3" y="1"/>
                      <a:pt x="3" y="2"/>
                      <a:pt x="2" y="3"/>
                    </a:cubicBezTo>
                    <a:cubicBezTo>
                      <a:pt x="1" y="4"/>
                      <a:pt x="1" y="6"/>
                      <a:pt x="1" y="7"/>
                    </a:cubicBezTo>
                    <a:cubicBezTo>
                      <a:pt x="0" y="8"/>
                      <a:pt x="1" y="9"/>
                      <a:pt x="2" y="9"/>
                    </a:cubicBezTo>
                    <a:cubicBezTo>
                      <a:pt x="2" y="9"/>
                      <a:pt x="2" y="9"/>
                      <a:pt x="3" y="9"/>
                    </a:cubicBezTo>
                    <a:cubicBezTo>
                      <a:pt x="4" y="8"/>
                      <a:pt x="5" y="7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7" y="3"/>
                      <a:pt x="7" y="2"/>
                      <a:pt x="7" y="2"/>
                    </a:cubicBezTo>
                    <a:cubicBezTo>
                      <a:pt x="7" y="1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3" name="Freeform 254"/>
              <p:cNvSpPr/>
              <p:nvPr/>
            </p:nvSpPr>
            <p:spPr bwMode="auto">
              <a:xfrm>
                <a:off x="5457825" y="2668588"/>
                <a:ext cx="26988" cy="33338"/>
              </a:xfrm>
              <a:custGeom>
                <a:avLst/>
                <a:gdLst>
                  <a:gd name="T0" fmla="*/ 5 w 7"/>
                  <a:gd name="T1" fmla="*/ 0 h 9"/>
                  <a:gd name="T2" fmla="*/ 4 w 7"/>
                  <a:gd name="T3" fmla="*/ 0 h 9"/>
                  <a:gd name="T4" fmla="*/ 1 w 7"/>
                  <a:gd name="T5" fmla="*/ 4 h 9"/>
                  <a:gd name="T6" fmla="*/ 0 w 7"/>
                  <a:gd name="T7" fmla="*/ 7 h 9"/>
                  <a:gd name="T8" fmla="*/ 2 w 7"/>
                  <a:gd name="T9" fmla="*/ 9 h 9"/>
                  <a:gd name="T10" fmla="*/ 3 w 7"/>
                  <a:gd name="T11" fmla="*/ 9 h 9"/>
                  <a:gd name="T12" fmla="*/ 6 w 7"/>
                  <a:gd name="T13" fmla="*/ 5 h 9"/>
                  <a:gd name="T14" fmla="*/ 6 w 7"/>
                  <a:gd name="T15" fmla="*/ 2 h 9"/>
                  <a:gd name="T16" fmla="*/ 5 w 7"/>
                  <a:gd name="T1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9">
                    <a:moveTo>
                      <a:pt x="5" y="0"/>
                    </a:moveTo>
                    <a:cubicBezTo>
                      <a:pt x="5" y="0"/>
                      <a:pt x="4" y="0"/>
                      <a:pt x="4" y="0"/>
                    </a:cubicBezTo>
                    <a:cubicBezTo>
                      <a:pt x="3" y="1"/>
                      <a:pt x="2" y="2"/>
                      <a:pt x="1" y="4"/>
                    </a:cubicBezTo>
                    <a:cubicBezTo>
                      <a:pt x="1" y="5"/>
                      <a:pt x="1" y="6"/>
                      <a:pt x="0" y="7"/>
                    </a:cubicBezTo>
                    <a:cubicBezTo>
                      <a:pt x="0" y="8"/>
                      <a:pt x="1" y="9"/>
                      <a:pt x="2" y="9"/>
                    </a:cubicBezTo>
                    <a:cubicBezTo>
                      <a:pt x="2" y="9"/>
                      <a:pt x="2" y="9"/>
                      <a:pt x="3" y="9"/>
                    </a:cubicBezTo>
                    <a:cubicBezTo>
                      <a:pt x="4" y="8"/>
                      <a:pt x="5" y="7"/>
                      <a:pt x="6" y="5"/>
                    </a:cubicBezTo>
                    <a:cubicBezTo>
                      <a:pt x="6" y="4"/>
                      <a:pt x="6" y="3"/>
                      <a:pt x="6" y="2"/>
                    </a:cubicBezTo>
                    <a:cubicBezTo>
                      <a:pt x="7" y="1"/>
                      <a:pt x="6" y="0"/>
                      <a:pt x="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4" name="Freeform 255"/>
              <p:cNvSpPr/>
              <p:nvPr/>
            </p:nvSpPr>
            <p:spPr bwMode="auto">
              <a:xfrm>
                <a:off x="5534025" y="2517775"/>
                <a:ext cx="25400" cy="30163"/>
              </a:xfrm>
              <a:custGeom>
                <a:avLst/>
                <a:gdLst>
                  <a:gd name="T0" fmla="*/ 5 w 7"/>
                  <a:gd name="T1" fmla="*/ 0 h 8"/>
                  <a:gd name="T2" fmla="*/ 5 w 7"/>
                  <a:gd name="T3" fmla="*/ 0 h 8"/>
                  <a:gd name="T4" fmla="*/ 2 w 7"/>
                  <a:gd name="T5" fmla="*/ 3 h 8"/>
                  <a:gd name="T6" fmla="*/ 1 w 7"/>
                  <a:gd name="T7" fmla="*/ 6 h 8"/>
                  <a:gd name="T8" fmla="*/ 2 w 7"/>
                  <a:gd name="T9" fmla="*/ 8 h 8"/>
                  <a:gd name="T10" fmla="*/ 2 w 7"/>
                  <a:gd name="T11" fmla="*/ 8 h 8"/>
                  <a:gd name="T12" fmla="*/ 5 w 7"/>
                  <a:gd name="T13" fmla="*/ 5 h 8"/>
                  <a:gd name="T14" fmla="*/ 7 w 7"/>
                  <a:gd name="T15" fmla="*/ 3 h 8"/>
                  <a:gd name="T16" fmla="*/ 5 w 7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8">
                    <a:moveTo>
                      <a:pt x="5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3" y="2"/>
                      <a:pt x="2" y="3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0" y="7"/>
                      <a:pt x="1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5" y="7"/>
                      <a:pt x="5" y="5"/>
                    </a:cubicBezTo>
                    <a:cubicBezTo>
                      <a:pt x="6" y="4"/>
                      <a:pt x="6" y="3"/>
                      <a:pt x="7" y="3"/>
                    </a:cubicBezTo>
                    <a:cubicBezTo>
                      <a:pt x="7" y="1"/>
                      <a:pt x="7" y="0"/>
                      <a:pt x="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5" name="Freeform 256"/>
              <p:cNvSpPr/>
              <p:nvPr/>
            </p:nvSpPr>
            <p:spPr bwMode="auto">
              <a:xfrm>
                <a:off x="5510213" y="2589213"/>
                <a:ext cx="23813" cy="22225"/>
              </a:xfrm>
              <a:custGeom>
                <a:avLst/>
                <a:gdLst>
                  <a:gd name="T0" fmla="*/ 5 w 6"/>
                  <a:gd name="T1" fmla="*/ 0 h 6"/>
                  <a:gd name="T2" fmla="*/ 2 w 6"/>
                  <a:gd name="T3" fmla="*/ 1 h 6"/>
                  <a:gd name="T4" fmla="*/ 1 w 6"/>
                  <a:gd name="T5" fmla="*/ 5 h 6"/>
                  <a:gd name="T6" fmla="*/ 1 w 6"/>
                  <a:gd name="T7" fmla="*/ 5 h 6"/>
                  <a:gd name="T8" fmla="*/ 2 w 6"/>
                  <a:gd name="T9" fmla="*/ 6 h 6"/>
                  <a:gd name="T10" fmla="*/ 5 w 6"/>
                  <a:gd name="T11" fmla="*/ 4 h 6"/>
                  <a:gd name="T12" fmla="*/ 6 w 6"/>
                  <a:gd name="T13" fmla="*/ 0 h 6"/>
                  <a:gd name="T14" fmla="*/ 5 w 6"/>
                  <a:gd name="T15" fmla="*/ 0 h 6"/>
                  <a:gd name="T16" fmla="*/ 5 w 6"/>
                  <a:gd name="T1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5" y="0"/>
                    </a:moveTo>
                    <a:cubicBezTo>
                      <a:pt x="4" y="0"/>
                      <a:pt x="3" y="0"/>
                      <a:pt x="2" y="1"/>
                    </a:cubicBezTo>
                    <a:cubicBezTo>
                      <a:pt x="1" y="3"/>
                      <a:pt x="0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6"/>
                      <a:pt x="2" y="6"/>
                      <a:pt x="2" y="6"/>
                    </a:cubicBezTo>
                    <a:cubicBezTo>
                      <a:pt x="3" y="6"/>
                      <a:pt x="4" y="5"/>
                      <a:pt x="5" y="4"/>
                    </a:cubicBezTo>
                    <a:cubicBezTo>
                      <a:pt x="6" y="3"/>
                      <a:pt x="6" y="1"/>
                      <a:pt x="6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6" name="Freeform 257"/>
              <p:cNvSpPr/>
              <p:nvPr/>
            </p:nvSpPr>
            <p:spPr bwMode="auto">
              <a:xfrm>
                <a:off x="5499100" y="2525713"/>
                <a:ext cx="22225" cy="22225"/>
              </a:xfrm>
              <a:custGeom>
                <a:avLst/>
                <a:gdLst>
                  <a:gd name="T0" fmla="*/ 5 w 6"/>
                  <a:gd name="T1" fmla="*/ 0 h 6"/>
                  <a:gd name="T2" fmla="*/ 2 w 6"/>
                  <a:gd name="T3" fmla="*/ 2 h 6"/>
                  <a:gd name="T4" fmla="*/ 2 w 6"/>
                  <a:gd name="T5" fmla="*/ 2 h 6"/>
                  <a:gd name="T6" fmla="*/ 1 w 6"/>
                  <a:gd name="T7" fmla="*/ 6 h 6"/>
                  <a:gd name="T8" fmla="*/ 2 w 6"/>
                  <a:gd name="T9" fmla="*/ 6 h 6"/>
                  <a:gd name="T10" fmla="*/ 5 w 6"/>
                  <a:gd name="T11" fmla="*/ 5 h 6"/>
                  <a:gd name="T12" fmla="*/ 5 w 6"/>
                  <a:gd name="T13" fmla="*/ 4 h 6"/>
                  <a:gd name="T14" fmla="*/ 6 w 6"/>
                  <a:gd name="T15" fmla="*/ 1 h 6"/>
                  <a:gd name="T16" fmla="*/ 5 w 6"/>
                  <a:gd name="T1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5" y="0"/>
                    </a:moveTo>
                    <a:cubicBezTo>
                      <a:pt x="4" y="0"/>
                      <a:pt x="3" y="1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4"/>
                      <a:pt x="0" y="5"/>
                      <a:pt x="1" y="6"/>
                    </a:cubicBezTo>
                    <a:cubicBezTo>
                      <a:pt x="1" y="6"/>
                      <a:pt x="2" y="6"/>
                      <a:pt x="2" y="6"/>
                    </a:cubicBezTo>
                    <a:cubicBezTo>
                      <a:pt x="3" y="6"/>
                      <a:pt x="4" y="6"/>
                      <a:pt x="5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3"/>
                      <a:pt x="6" y="1"/>
                      <a:pt x="6" y="1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7" name="Freeform 258"/>
              <p:cNvSpPr/>
              <p:nvPr/>
            </p:nvSpPr>
            <p:spPr bwMode="auto">
              <a:xfrm>
                <a:off x="5559425" y="2446338"/>
                <a:ext cx="33338" cy="30163"/>
              </a:xfrm>
              <a:custGeom>
                <a:avLst/>
                <a:gdLst>
                  <a:gd name="T0" fmla="*/ 7 w 9"/>
                  <a:gd name="T1" fmla="*/ 0 h 8"/>
                  <a:gd name="T2" fmla="*/ 4 w 9"/>
                  <a:gd name="T3" fmla="*/ 1 h 8"/>
                  <a:gd name="T4" fmla="*/ 2 w 9"/>
                  <a:gd name="T5" fmla="*/ 4 h 8"/>
                  <a:gd name="T6" fmla="*/ 1 w 9"/>
                  <a:gd name="T7" fmla="*/ 8 h 8"/>
                  <a:gd name="T8" fmla="*/ 2 w 9"/>
                  <a:gd name="T9" fmla="*/ 8 h 8"/>
                  <a:gd name="T10" fmla="*/ 5 w 9"/>
                  <a:gd name="T11" fmla="*/ 7 h 8"/>
                  <a:gd name="T12" fmla="*/ 7 w 9"/>
                  <a:gd name="T13" fmla="*/ 4 h 8"/>
                  <a:gd name="T14" fmla="*/ 8 w 9"/>
                  <a:gd name="T15" fmla="*/ 0 h 8"/>
                  <a:gd name="T16" fmla="*/ 7 w 9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8">
                    <a:moveTo>
                      <a:pt x="7" y="0"/>
                    </a:moveTo>
                    <a:cubicBezTo>
                      <a:pt x="6" y="0"/>
                      <a:pt x="5" y="0"/>
                      <a:pt x="4" y="1"/>
                    </a:cubicBezTo>
                    <a:cubicBezTo>
                      <a:pt x="3" y="2"/>
                      <a:pt x="3" y="3"/>
                      <a:pt x="2" y="4"/>
                    </a:cubicBezTo>
                    <a:cubicBezTo>
                      <a:pt x="1" y="6"/>
                      <a:pt x="0" y="7"/>
                      <a:pt x="1" y="8"/>
                    </a:cubicBezTo>
                    <a:cubicBezTo>
                      <a:pt x="1" y="8"/>
                      <a:pt x="2" y="8"/>
                      <a:pt x="2" y="8"/>
                    </a:cubicBezTo>
                    <a:cubicBezTo>
                      <a:pt x="3" y="8"/>
                      <a:pt x="4" y="8"/>
                      <a:pt x="5" y="7"/>
                    </a:cubicBezTo>
                    <a:cubicBezTo>
                      <a:pt x="6" y="6"/>
                      <a:pt x="6" y="5"/>
                      <a:pt x="7" y="4"/>
                    </a:cubicBezTo>
                    <a:cubicBezTo>
                      <a:pt x="8" y="2"/>
                      <a:pt x="9" y="1"/>
                      <a:pt x="8" y="0"/>
                    </a:cubicBezTo>
                    <a:cubicBezTo>
                      <a:pt x="8" y="0"/>
                      <a:pt x="7" y="0"/>
                      <a:pt x="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8" name="Freeform 259"/>
              <p:cNvSpPr/>
              <p:nvPr/>
            </p:nvSpPr>
            <p:spPr bwMode="auto">
              <a:xfrm>
                <a:off x="5514975" y="2462213"/>
                <a:ext cx="25400" cy="25400"/>
              </a:xfrm>
              <a:custGeom>
                <a:avLst/>
                <a:gdLst>
                  <a:gd name="T0" fmla="*/ 5 w 7"/>
                  <a:gd name="T1" fmla="*/ 0 h 7"/>
                  <a:gd name="T2" fmla="*/ 2 w 7"/>
                  <a:gd name="T3" fmla="*/ 3 h 7"/>
                  <a:gd name="T4" fmla="*/ 1 w 7"/>
                  <a:gd name="T5" fmla="*/ 4 h 7"/>
                  <a:gd name="T6" fmla="*/ 1 w 7"/>
                  <a:gd name="T7" fmla="*/ 7 h 7"/>
                  <a:gd name="T8" fmla="*/ 2 w 7"/>
                  <a:gd name="T9" fmla="*/ 7 h 7"/>
                  <a:gd name="T10" fmla="*/ 5 w 7"/>
                  <a:gd name="T11" fmla="*/ 5 h 7"/>
                  <a:gd name="T12" fmla="*/ 6 w 7"/>
                  <a:gd name="T13" fmla="*/ 4 h 7"/>
                  <a:gd name="T14" fmla="*/ 6 w 7"/>
                  <a:gd name="T15" fmla="*/ 0 h 7"/>
                  <a:gd name="T16" fmla="*/ 5 w 7"/>
                  <a:gd name="T1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7">
                    <a:moveTo>
                      <a:pt x="5" y="0"/>
                    </a:moveTo>
                    <a:cubicBezTo>
                      <a:pt x="4" y="0"/>
                      <a:pt x="3" y="1"/>
                      <a:pt x="2" y="3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0" y="5"/>
                      <a:pt x="0" y="7"/>
                      <a:pt x="1" y="7"/>
                    </a:cubicBezTo>
                    <a:cubicBezTo>
                      <a:pt x="1" y="7"/>
                      <a:pt x="2" y="7"/>
                      <a:pt x="2" y="7"/>
                    </a:cubicBezTo>
                    <a:cubicBezTo>
                      <a:pt x="3" y="7"/>
                      <a:pt x="4" y="6"/>
                      <a:pt x="5" y="5"/>
                    </a:cubicBezTo>
                    <a:cubicBezTo>
                      <a:pt x="5" y="4"/>
                      <a:pt x="6" y="4"/>
                      <a:pt x="6" y="4"/>
                    </a:cubicBezTo>
                    <a:cubicBezTo>
                      <a:pt x="7" y="2"/>
                      <a:pt x="7" y="1"/>
                      <a:pt x="6" y="0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9" name="Freeform 260"/>
              <p:cNvSpPr/>
              <p:nvPr/>
            </p:nvSpPr>
            <p:spPr bwMode="auto">
              <a:xfrm>
                <a:off x="5729288" y="2616200"/>
                <a:ext cx="44450" cy="74613"/>
              </a:xfrm>
              <a:custGeom>
                <a:avLst/>
                <a:gdLst>
                  <a:gd name="T0" fmla="*/ 8 w 12"/>
                  <a:gd name="T1" fmla="*/ 0 h 20"/>
                  <a:gd name="T2" fmla="*/ 5 w 12"/>
                  <a:gd name="T3" fmla="*/ 1 h 20"/>
                  <a:gd name="T4" fmla="*/ 0 w 12"/>
                  <a:gd name="T5" fmla="*/ 8 h 20"/>
                  <a:gd name="T6" fmla="*/ 3 w 12"/>
                  <a:gd name="T7" fmla="*/ 19 h 20"/>
                  <a:gd name="T8" fmla="*/ 5 w 12"/>
                  <a:gd name="T9" fmla="*/ 20 h 20"/>
                  <a:gd name="T10" fmla="*/ 9 w 12"/>
                  <a:gd name="T11" fmla="*/ 18 h 20"/>
                  <a:gd name="T12" fmla="*/ 12 w 12"/>
                  <a:gd name="T13" fmla="*/ 11 h 20"/>
                  <a:gd name="T14" fmla="*/ 10 w 12"/>
                  <a:gd name="T15" fmla="*/ 2 h 20"/>
                  <a:gd name="T16" fmla="*/ 8 w 12"/>
                  <a:gd name="T17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" h="20">
                    <a:moveTo>
                      <a:pt x="8" y="0"/>
                    </a:moveTo>
                    <a:cubicBezTo>
                      <a:pt x="7" y="0"/>
                      <a:pt x="6" y="0"/>
                      <a:pt x="5" y="1"/>
                    </a:cubicBezTo>
                    <a:cubicBezTo>
                      <a:pt x="2" y="2"/>
                      <a:pt x="0" y="6"/>
                      <a:pt x="0" y="8"/>
                    </a:cubicBezTo>
                    <a:cubicBezTo>
                      <a:pt x="1" y="12"/>
                      <a:pt x="2" y="15"/>
                      <a:pt x="3" y="19"/>
                    </a:cubicBezTo>
                    <a:cubicBezTo>
                      <a:pt x="3" y="20"/>
                      <a:pt x="4" y="20"/>
                      <a:pt x="5" y="20"/>
                    </a:cubicBezTo>
                    <a:cubicBezTo>
                      <a:pt x="6" y="20"/>
                      <a:pt x="8" y="19"/>
                      <a:pt x="9" y="18"/>
                    </a:cubicBezTo>
                    <a:cubicBezTo>
                      <a:pt x="12" y="16"/>
                      <a:pt x="12" y="13"/>
                      <a:pt x="12" y="11"/>
                    </a:cubicBezTo>
                    <a:cubicBezTo>
                      <a:pt x="11" y="8"/>
                      <a:pt x="10" y="5"/>
                      <a:pt x="10" y="2"/>
                    </a:cubicBezTo>
                    <a:cubicBezTo>
                      <a:pt x="10" y="1"/>
                      <a:pt x="9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0" name="Freeform 261"/>
              <p:cNvSpPr/>
              <p:nvPr/>
            </p:nvSpPr>
            <p:spPr bwMode="auto">
              <a:xfrm>
                <a:off x="5688013" y="2660650"/>
                <a:ext cx="33338" cy="60325"/>
              </a:xfrm>
              <a:custGeom>
                <a:avLst/>
                <a:gdLst>
                  <a:gd name="T0" fmla="*/ 6 w 9"/>
                  <a:gd name="T1" fmla="*/ 0 h 16"/>
                  <a:gd name="T2" fmla="*/ 4 w 9"/>
                  <a:gd name="T3" fmla="*/ 1 h 16"/>
                  <a:gd name="T4" fmla="*/ 0 w 9"/>
                  <a:gd name="T5" fmla="*/ 7 h 16"/>
                  <a:gd name="T6" fmla="*/ 1 w 9"/>
                  <a:gd name="T7" fmla="*/ 14 h 16"/>
                  <a:gd name="T8" fmla="*/ 3 w 9"/>
                  <a:gd name="T9" fmla="*/ 16 h 16"/>
                  <a:gd name="T10" fmla="*/ 5 w 9"/>
                  <a:gd name="T11" fmla="*/ 15 h 16"/>
                  <a:gd name="T12" fmla="*/ 9 w 9"/>
                  <a:gd name="T13" fmla="*/ 9 h 16"/>
                  <a:gd name="T14" fmla="*/ 8 w 9"/>
                  <a:gd name="T15" fmla="*/ 2 h 16"/>
                  <a:gd name="T16" fmla="*/ 6 w 9"/>
                  <a:gd name="T1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16">
                    <a:moveTo>
                      <a:pt x="6" y="0"/>
                    </a:moveTo>
                    <a:cubicBezTo>
                      <a:pt x="5" y="0"/>
                      <a:pt x="4" y="0"/>
                      <a:pt x="4" y="1"/>
                    </a:cubicBezTo>
                    <a:cubicBezTo>
                      <a:pt x="2" y="2"/>
                      <a:pt x="0" y="5"/>
                      <a:pt x="0" y="7"/>
                    </a:cubicBezTo>
                    <a:cubicBezTo>
                      <a:pt x="0" y="9"/>
                      <a:pt x="1" y="11"/>
                      <a:pt x="1" y="14"/>
                    </a:cubicBezTo>
                    <a:cubicBezTo>
                      <a:pt x="1" y="15"/>
                      <a:pt x="2" y="16"/>
                      <a:pt x="3" y="16"/>
                    </a:cubicBezTo>
                    <a:cubicBezTo>
                      <a:pt x="4" y="16"/>
                      <a:pt x="4" y="15"/>
                      <a:pt x="5" y="15"/>
                    </a:cubicBezTo>
                    <a:cubicBezTo>
                      <a:pt x="7" y="14"/>
                      <a:pt x="9" y="11"/>
                      <a:pt x="9" y="9"/>
                    </a:cubicBezTo>
                    <a:cubicBezTo>
                      <a:pt x="8" y="7"/>
                      <a:pt x="8" y="4"/>
                      <a:pt x="8" y="2"/>
                    </a:cubicBezTo>
                    <a:cubicBezTo>
                      <a:pt x="8" y="1"/>
                      <a:pt x="7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1" name="Freeform 262"/>
              <p:cNvSpPr/>
              <p:nvPr/>
            </p:nvSpPr>
            <p:spPr bwMode="auto">
              <a:xfrm>
                <a:off x="5699125" y="2544763"/>
                <a:ext cx="52388" cy="79375"/>
              </a:xfrm>
              <a:custGeom>
                <a:avLst/>
                <a:gdLst>
                  <a:gd name="T0" fmla="*/ 7 w 14"/>
                  <a:gd name="T1" fmla="*/ 0 h 21"/>
                  <a:gd name="T2" fmla="*/ 1 w 14"/>
                  <a:gd name="T3" fmla="*/ 7 h 21"/>
                  <a:gd name="T4" fmla="*/ 6 w 14"/>
                  <a:gd name="T5" fmla="*/ 20 h 21"/>
                  <a:gd name="T6" fmla="*/ 8 w 14"/>
                  <a:gd name="T7" fmla="*/ 21 h 21"/>
                  <a:gd name="T8" fmla="*/ 13 w 14"/>
                  <a:gd name="T9" fmla="*/ 13 h 21"/>
                  <a:gd name="T10" fmla="*/ 8 w 14"/>
                  <a:gd name="T11" fmla="*/ 1 h 21"/>
                  <a:gd name="T12" fmla="*/ 7 w 14"/>
                  <a:gd name="T13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21">
                    <a:moveTo>
                      <a:pt x="7" y="0"/>
                    </a:moveTo>
                    <a:cubicBezTo>
                      <a:pt x="4" y="0"/>
                      <a:pt x="0" y="4"/>
                      <a:pt x="1" y="7"/>
                    </a:cubicBezTo>
                    <a:cubicBezTo>
                      <a:pt x="3" y="11"/>
                      <a:pt x="5" y="15"/>
                      <a:pt x="6" y="20"/>
                    </a:cubicBezTo>
                    <a:cubicBezTo>
                      <a:pt x="6" y="21"/>
                      <a:pt x="7" y="21"/>
                      <a:pt x="8" y="21"/>
                    </a:cubicBezTo>
                    <a:cubicBezTo>
                      <a:pt x="10" y="21"/>
                      <a:pt x="14" y="16"/>
                      <a:pt x="13" y="13"/>
                    </a:cubicBezTo>
                    <a:cubicBezTo>
                      <a:pt x="12" y="9"/>
                      <a:pt x="10" y="5"/>
                      <a:pt x="8" y="1"/>
                    </a:cubicBezTo>
                    <a:cubicBezTo>
                      <a:pt x="8" y="0"/>
                      <a:pt x="8" y="0"/>
                      <a:pt x="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2" name="Freeform 263"/>
              <p:cNvSpPr/>
              <p:nvPr/>
            </p:nvSpPr>
            <p:spPr bwMode="auto">
              <a:xfrm>
                <a:off x="5668963" y="2593975"/>
                <a:ext cx="41275" cy="58738"/>
              </a:xfrm>
              <a:custGeom>
                <a:avLst/>
                <a:gdLst>
                  <a:gd name="T0" fmla="*/ 6 w 11"/>
                  <a:gd name="T1" fmla="*/ 0 h 16"/>
                  <a:gd name="T2" fmla="*/ 2 w 11"/>
                  <a:gd name="T3" fmla="*/ 3 h 16"/>
                  <a:gd name="T4" fmla="*/ 0 w 11"/>
                  <a:gd name="T5" fmla="*/ 8 h 16"/>
                  <a:gd name="T6" fmla="*/ 3 w 11"/>
                  <a:gd name="T7" fmla="*/ 14 h 16"/>
                  <a:gd name="T8" fmla="*/ 4 w 11"/>
                  <a:gd name="T9" fmla="*/ 16 h 16"/>
                  <a:gd name="T10" fmla="*/ 10 w 11"/>
                  <a:gd name="T11" fmla="*/ 9 h 16"/>
                  <a:gd name="T12" fmla="*/ 7 w 11"/>
                  <a:gd name="T13" fmla="*/ 1 h 16"/>
                  <a:gd name="T14" fmla="*/ 6 w 11"/>
                  <a:gd name="T1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" h="16">
                    <a:moveTo>
                      <a:pt x="6" y="0"/>
                    </a:moveTo>
                    <a:cubicBezTo>
                      <a:pt x="5" y="0"/>
                      <a:pt x="3" y="1"/>
                      <a:pt x="2" y="3"/>
                    </a:cubicBezTo>
                    <a:cubicBezTo>
                      <a:pt x="0" y="5"/>
                      <a:pt x="0" y="7"/>
                      <a:pt x="0" y="8"/>
                    </a:cubicBezTo>
                    <a:cubicBezTo>
                      <a:pt x="2" y="10"/>
                      <a:pt x="2" y="12"/>
                      <a:pt x="3" y="14"/>
                    </a:cubicBezTo>
                    <a:cubicBezTo>
                      <a:pt x="3" y="15"/>
                      <a:pt x="3" y="16"/>
                      <a:pt x="4" y="16"/>
                    </a:cubicBezTo>
                    <a:cubicBezTo>
                      <a:pt x="7" y="16"/>
                      <a:pt x="11" y="13"/>
                      <a:pt x="10" y="9"/>
                    </a:cubicBezTo>
                    <a:cubicBezTo>
                      <a:pt x="10" y="6"/>
                      <a:pt x="9" y="3"/>
                      <a:pt x="7" y="1"/>
                    </a:cubicBezTo>
                    <a:cubicBezTo>
                      <a:pt x="7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3" name="Freeform 264"/>
              <p:cNvSpPr/>
              <p:nvPr/>
            </p:nvSpPr>
            <p:spPr bwMode="auto">
              <a:xfrm>
                <a:off x="5743575" y="2706688"/>
                <a:ext cx="38100" cy="52388"/>
              </a:xfrm>
              <a:custGeom>
                <a:avLst/>
                <a:gdLst>
                  <a:gd name="T0" fmla="*/ 7 w 10"/>
                  <a:gd name="T1" fmla="*/ 0 h 14"/>
                  <a:gd name="T2" fmla="*/ 3 w 10"/>
                  <a:gd name="T3" fmla="*/ 2 h 14"/>
                  <a:gd name="T4" fmla="*/ 1 w 10"/>
                  <a:gd name="T5" fmla="*/ 8 h 14"/>
                  <a:gd name="T6" fmla="*/ 3 w 10"/>
                  <a:gd name="T7" fmla="*/ 13 h 14"/>
                  <a:gd name="T8" fmla="*/ 4 w 10"/>
                  <a:gd name="T9" fmla="*/ 14 h 14"/>
                  <a:gd name="T10" fmla="*/ 7 w 10"/>
                  <a:gd name="T11" fmla="*/ 13 h 14"/>
                  <a:gd name="T12" fmla="*/ 10 w 10"/>
                  <a:gd name="T13" fmla="*/ 7 h 14"/>
                  <a:gd name="T14" fmla="*/ 8 w 10"/>
                  <a:gd name="T15" fmla="*/ 1 h 14"/>
                  <a:gd name="T16" fmla="*/ 7 w 10"/>
                  <a:gd name="T1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" h="14">
                    <a:moveTo>
                      <a:pt x="7" y="0"/>
                    </a:moveTo>
                    <a:cubicBezTo>
                      <a:pt x="6" y="0"/>
                      <a:pt x="4" y="1"/>
                      <a:pt x="3" y="2"/>
                    </a:cubicBezTo>
                    <a:cubicBezTo>
                      <a:pt x="1" y="4"/>
                      <a:pt x="0" y="6"/>
                      <a:pt x="1" y="8"/>
                    </a:cubicBezTo>
                    <a:cubicBezTo>
                      <a:pt x="1" y="10"/>
                      <a:pt x="2" y="12"/>
                      <a:pt x="3" y="13"/>
                    </a:cubicBezTo>
                    <a:cubicBezTo>
                      <a:pt x="3" y="14"/>
                      <a:pt x="3" y="14"/>
                      <a:pt x="4" y="14"/>
                    </a:cubicBezTo>
                    <a:cubicBezTo>
                      <a:pt x="5" y="14"/>
                      <a:pt x="6" y="14"/>
                      <a:pt x="7" y="13"/>
                    </a:cubicBezTo>
                    <a:cubicBezTo>
                      <a:pt x="10" y="11"/>
                      <a:pt x="10" y="9"/>
                      <a:pt x="10" y="7"/>
                    </a:cubicBezTo>
                    <a:cubicBezTo>
                      <a:pt x="9" y="5"/>
                      <a:pt x="9" y="3"/>
                      <a:pt x="8" y="1"/>
                    </a:cubicBezTo>
                    <a:cubicBezTo>
                      <a:pt x="8" y="1"/>
                      <a:pt x="7" y="0"/>
                      <a:pt x="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4" name="Freeform 265"/>
              <p:cNvSpPr/>
              <p:nvPr/>
            </p:nvSpPr>
            <p:spPr bwMode="auto">
              <a:xfrm>
                <a:off x="4981575" y="2987675"/>
                <a:ext cx="649288" cy="615950"/>
              </a:xfrm>
              <a:custGeom>
                <a:avLst/>
                <a:gdLst>
                  <a:gd name="T0" fmla="*/ 25 w 173"/>
                  <a:gd name="T1" fmla="*/ 12 h 164"/>
                  <a:gd name="T2" fmla="*/ 13 w 173"/>
                  <a:gd name="T3" fmla="*/ 35 h 164"/>
                  <a:gd name="T4" fmla="*/ 4 w 173"/>
                  <a:gd name="T5" fmla="*/ 52 h 164"/>
                  <a:gd name="T6" fmla="*/ 6 w 173"/>
                  <a:gd name="T7" fmla="*/ 58 h 164"/>
                  <a:gd name="T8" fmla="*/ 1 w 173"/>
                  <a:gd name="T9" fmla="*/ 74 h 164"/>
                  <a:gd name="T10" fmla="*/ 10 w 173"/>
                  <a:gd name="T11" fmla="*/ 85 h 164"/>
                  <a:gd name="T12" fmla="*/ 7 w 173"/>
                  <a:gd name="T13" fmla="*/ 101 h 164"/>
                  <a:gd name="T14" fmla="*/ 10 w 173"/>
                  <a:gd name="T15" fmla="*/ 105 h 164"/>
                  <a:gd name="T16" fmla="*/ 8 w 173"/>
                  <a:gd name="T17" fmla="*/ 132 h 164"/>
                  <a:gd name="T18" fmla="*/ 17 w 173"/>
                  <a:gd name="T19" fmla="*/ 141 h 164"/>
                  <a:gd name="T20" fmla="*/ 20 w 173"/>
                  <a:gd name="T21" fmla="*/ 153 h 164"/>
                  <a:gd name="T22" fmla="*/ 27 w 173"/>
                  <a:gd name="T23" fmla="*/ 159 h 164"/>
                  <a:gd name="T24" fmla="*/ 34 w 173"/>
                  <a:gd name="T25" fmla="*/ 157 h 164"/>
                  <a:gd name="T26" fmla="*/ 38 w 173"/>
                  <a:gd name="T27" fmla="*/ 160 h 164"/>
                  <a:gd name="T28" fmla="*/ 58 w 173"/>
                  <a:gd name="T29" fmla="*/ 156 h 164"/>
                  <a:gd name="T30" fmla="*/ 101 w 173"/>
                  <a:gd name="T31" fmla="*/ 145 h 164"/>
                  <a:gd name="T32" fmla="*/ 136 w 173"/>
                  <a:gd name="T33" fmla="*/ 134 h 164"/>
                  <a:gd name="T34" fmla="*/ 154 w 173"/>
                  <a:gd name="T35" fmla="*/ 116 h 164"/>
                  <a:gd name="T36" fmla="*/ 166 w 173"/>
                  <a:gd name="T37" fmla="*/ 93 h 164"/>
                  <a:gd name="T38" fmla="*/ 168 w 173"/>
                  <a:gd name="T39" fmla="*/ 88 h 164"/>
                  <a:gd name="T40" fmla="*/ 171 w 173"/>
                  <a:gd name="T41" fmla="*/ 82 h 164"/>
                  <a:gd name="T42" fmla="*/ 164 w 173"/>
                  <a:gd name="T43" fmla="*/ 66 h 164"/>
                  <a:gd name="T44" fmla="*/ 149 w 173"/>
                  <a:gd name="T45" fmla="*/ 47 h 164"/>
                  <a:gd name="T46" fmla="*/ 111 w 173"/>
                  <a:gd name="T47" fmla="*/ 20 h 164"/>
                  <a:gd name="T48" fmla="*/ 52 w 173"/>
                  <a:gd name="T49" fmla="*/ 1 h 164"/>
                  <a:gd name="T50" fmla="*/ 43 w 173"/>
                  <a:gd name="T51" fmla="*/ 2 h 164"/>
                  <a:gd name="T52" fmla="*/ 25 w 173"/>
                  <a:gd name="T53" fmla="*/ 12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73" h="164">
                    <a:moveTo>
                      <a:pt x="25" y="12"/>
                    </a:moveTo>
                    <a:cubicBezTo>
                      <a:pt x="19" y="19"/>
                      <a:pt x="18" y="28"/>
                      <a:pt x="13" y="35"/>
                    </a:cubicBezTo>
                    <a:cubicBezTo>
                      <a:pt x="9" y="41"/>
                      <a:pt x="3" y="46"/>
                      <a:pt x="4" y="52"/>
                    </a:cubicBezTo>
                    <a:cubicBezTo>
                      <a:pt x="5" y="54"/>
                      <a:pt x="6" y="56"/>
                      <a:pt x="6" y="58"/>
                    </a:cubicBezTo>
                    <a:cubicBezTo>
                      <a:pt x="6" y="63"/>
                      <a:pt x="0" y="69"/>
                      <a:pt x="1" y="74"/>
                    </a:cubicBezTo>
                    <a:cubicBezTo>
                      <a:pt x="2" y="80"/>
                      <a:pt x="9" y="80"/>
                      <a:pt x="10" y="85"/>
                    </a:cubicBezTo>
                    <a:cubicBezTo>
                      <a:pt x="11" y="90"/>
                      <a:pt x="5" y="96"/>
                      <a:pt x="7" y="101"/>
                    </a:cubicBezTo>
                    <a:cubicBezTo>
                      <a:pt x="8" y="103"/>
                      <a:pt x="9" y="103"/>
                      <a:pt x="10" y="105"/>
                    </a:cubicBezTo>
                    <a:cubicBezTo>
                      <a:pt x="15" y="111"/>
                      <a:pt x="5" y="124"/>
                      <a:pt x="8" y="132"/>
                    </a:cubicBezTo>
                    <a:cubicBezTo>
                      <a:pt x="10" y="136"/>
                      <a:pt x="15" y="138"/>
                      <a:pt x="17" y="141"/>
                    </a:cubicBezTo>
                    <a:cubicBezTo>
                      <a:pt x="19" y="144"/>
                      <a:pt x="19" y="149"/>
                      <a:pt x="20" y="153"/>
                    </a:cubicBezTo>
                    <a:cubicBezTo>
                      <a:pt x="20" y="156"/>
                      <a:pt x="23" y="160"/>
                      <a:pt x="27" y="159"/>
                    </a:cubicBezTo>
                    <a:cubicBezTo>
                      <a:pt x="29" y="159"/>
                      <a:pt x="32" y="157"/>
                      <a:pt x="34" y="157"/>
                    </a:cubicBezTo>
                    <a:cubicBezTo>
                      <a:pt x="35" y="157"/>
                      <a:pt x="37" y="159"/>
                      <a:pt x="38" y="160"/>
                    </a:cubicBezTo>
                    <a:cubicBezTo>
                      <a:pt x="43" y="164"/>
                      <a:pt x="51" y="159"/>
                      <a:pt x="58" y="156"/>
                    </a:cubicBezTo>
                    <a:cubicBezTo>
                      <a:pt x="72" y="150"/>
                      <a:pt x="86" y="147"/>
                      <a:pt x="101" y="145"/>
                    </a:cubicBezTo>
                    <a:cubicBezTo>
                      <a:pt x="113" y="142"/>
                      <a:pt x="124" y="138"/>
                      <a:pt x="136" y="134"/>
                    </a:cubicBezTo>
                    <a:cubicBezTo>
                      <a:pt x="147" y="131"/>
                      <a:pt x="150" y="127"/>
                      <a:pt x="154" y="116"/>
                    </a:cubicBezTo>
                    <a:cubicBezTo>
                      <a:pt x="157" y="108"/>
                      <a:pt x="161" y="100"/>
                      <a:pt x="166" y="93"/>
                    </a:cubicBezTo>
                    <a:cubicBezTo>
                      <a:pt x="166" y="91"/>
                      <a:pt x="167" y="90"/>
                      <a:pt x="168" y="88"/>
                    </a:cubicBezTo>
                    <a:cubicBezTo>
                      <a:pt x="169" y="86"/>
                      <a:pt x="170" y="84"/>
                      <a:pt x="171" y="82"/>
                    </a:cubicBezTo>
                    <a:cubicBezTo>
                      <a:pt x="173" y="75"/>
                      <a:pt x="167" y="71"/>
                      <a:pt x="164" y="66"/>
                    </a:cubicBezTo>
                    <a:cubicBezTo>
                      <a:pt x="159" y="59"/>
                      <a:pt x="154" y="53"/>
                      <a:pt x="149" y="47"/>
                    </a:cubicBezTo>
                    <a:cubicBezTo>
                      <a:pt x="138" y="36"/>
                      <a:pt x="125" y="28"/>
                      <a:pt x="111" y="20"/>
                    </a:cubicBezTo>
                    <a:cubicBezTo>
                      <a:pt x="94" y="9"/>
                      <a:pt x="75" y="0"/>
                      <a:pt x="52" y="1"/>
                    </a:cubicBezTo>
                    <a:cubicBezTo>
                      <a:pt x="49" y="1"/>
                      <a:pt x="46" y="1"/>
                      <a:pt x="43" y="2"/>
                    </a:cubicBezTo>
                    <a:cubicBezTo>
                      <a:pt x="36" y="4"/>
                      <a:pt x="30" y="7"/>
                      <a:pt x="25" y="12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5" name="Freeform 266"/>
              <p:cNvSpPr/>
              <p:nvPr/>
            </p:nvSpPr>
            <p:spPr bwMode="auto">
              <a:xfrm>
                <a:off x="5187950" y="3386138"/>
                <a:ext cx="338138" cy="169863"/>
              </a:xfrm>
              <a:custGeom>
                <a:avLst/>
                <a:gdLst>
                  <a:gd name="T0" fmla="*/ 76 w 90"/>
                  <a:gd name="T1" fmla="*/ 13 h 45"/>
                  <a:gd name="T2" fmla="*/ 84 w 90"/>
                  <a:gd name="T3" fmla="*/ 6 h 45"/>
                  <a:gd name="T4" fmla="*/ 89 w 90"/>
                  <a:gd name="T5" fmla="*/ 0 h 45"/>
                  <a:gd name="T6" fmla="*/ 89 w 90"/>
                  <a:gd name="T7" fmla="*/ 8 h 45"/>
                  <a:gd name="T8" fmla="*/ 89 w 90"/>
                  <a:gd name="T9" fmla="*/ 18 h 45"/>
                  <a:gd name="T10" fmla="*/ 70 w 90"/>
                  <a:gd name="T11" fmla="*/ 28 h 45"/>
                  <a:gd name="T12" fmla="*/ 5 w 90"/>
                  <a:gd name="T13" fmla="*/ 44 h 45"/>
                  <a:gd name="T14" fmla="*/ 8 w 90"/>
                  <a:gd name="T15" fmla="*/ 40 h 45"/>
                  <a:gd name="T16" fmla="*/ 60 w 90"/>
                  <a:gd name="T17" fmla="*/ 20 h 45"/>
                  <a:gd name="T18" fmla="*/ 76 w 90"/>
                  <a:gd name="T19" fmla="*/ 13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0" h="45">
                    <a:moveTo>
                      <a:pt x="76" y="13"/>
                    </a:moveTo>
                    <a:cubicBezTo>
                      <a:pt x="79" y="11"/>
                      <a:pt x="82" y="9"/>
                      <a:pt x="84" y="6"/>
                    </a:cubicBezTo>
                    <a:cubicBezTo>
                      <a:pt x="86" y="4"/>
                      <a:pt x="87" y="2"/>
                      <a:pt x="89" y="0"/>
                    </a:cubicBezTo>
                    <a:cubicBezTo>
                      <a:pt x="90" y="2"/>
                      <a:pt x="89" y="5"/>
                      <a:pt x="89" y="8"/>
                    </a:cubicBezTo>
                    <a:cubicBezTo>
                      <a:pt x="89" y="11"/>
                      <a:pt x="90" y="14"/>
                      <a:pt x="89" y="18"/>
                    </a:cubicBezTo>
                    <a:cubicBezTo>
                      <a:pt x="86" y="26"/>
                      <a:pt x="76" y="26"/>
                      <a:pt x="70" y="28"/>
                    </a:cubicBezTo>
                    <a:cubicBezTo>
                      <a:pt x="48" y="34"/>
                      <a:pt x="27" y="40"/>
                      <a:pt x="5" y="44"/>
                    </a:cubicBezTo>
                    <a:cubicBezTo>
                      <a:pt x="0" y="45"/>
                      <a:pt x="6" y="41"/>
                      <a:pt x="8" y="40"/>
                    </a:cubicBezTo>
                    <a:cubicBezTo>
                      <a:pt x="25" y="32"/>
                      <a:pt x="42" y="24"/>
                      <a:pt x="60" y="20"/>
                    </a:cubicBezTo>
                    <a:cubicBezTo>
                      <a:pt x="65" y="18"/>
                      <a:pt x="71" y="16"/>
                      <a:pt x="76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6" name="Freeform 267"/>
              <p:cNvSpPr/>
              <p:nvPr/>
            </p:nvSpPr>
            <p:spPr bwMode="auto">
              <a:xfrm>
                <a:off x="5127625" y="3371850"/>
                <a:ext cx="379413" cy="179388"/>
              </a:xfrm>
              <a:custGeom>
                <a:avLst/>
                <a:gdLst>
                  <a:gd name="T0" fmla="*/ 0 w 101"/>
                  <a:gd name="T1" fmla="*/ 32 h 48"/>
                  <a:gd name="T2" fmla="*/ 26 w 101"/>
                  <a:gd name="T3" fmla="*/ 23 h 48"/>
                  <a:gd name="T4" fmla="*/ 52 w 101"/>
                  <a:gd name="T5" fmla="*/ 16 h 48"/>
                  <a:gd name="T6" fmla="*/ 79 w 101"/>
                  <a:gd name="T7" fmla="*/ 8 h 48"/>
                  <a:gd name="T8" fmla="*/ 92 w 101"/>
                  <a:gd name="T9" fmla="*/ 3 h 48"/>
                  <a:gd name="T10" fmla="*/ 100 w 101"/>
                  <a:gd name="T11" fmla="*/ 2 h 48"/>
                  <a:gd name="T12" fmla="*/ 99 w 101"/>
                  <a:gd name="T13" fmla="*/ 4 h 48"/>
                  <a:gd name="T14" fmla="*/ 78 w 101"/>
                  <a:gd name="T15" fmla="*/ 18 h 48"/>
                  <a:gd name="T16" fmla="*/ 31 w 101"/>
                  <a:gd name="T17" fmla="*/ 37 h 48"/>
                  <a:gd name="T18" fmla="*/ 7 w 101"/>
                  <a:gd name="T19" fmla="*/ 48 h 48"/>
                  <a:gd name="T20" fmla="*/ 6 w 101"/>
                  <a:gd name="T21" fmla="*/ 48 h 48"/>
                  <a:gd name="T22" fmla="*/ 5 w 101"/>
                  <a:gd name="T23" fmla="*/ 47 h 48"/>
                  <a:gd name="T24" fmla="*/ 0 w 101"/>
                  <a:gd name="T25" fmla="*/ 32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0" h="48">
                    <a:moveTo>
                      <a:pt x="0" y="32"/>
                    </a:moveTo>
                    <a:cubicBezTo>
                      <a:pt x="0" y="32"/>
                      <a:pt x="23" y="24"/>
                      <a:pt x="26" y="23"/>
                    </a:cubicBezTo>
                    <a:cubicBezTo>
                      <a:pt x="34" y="20"/>
                      <a:pt x="43" y="18"/>
                      <a:pt x="52" y="16"/>
                    </a:cubicBezTo>
                    <a:cubicBezTo>
                      <a:pt x="61" y="13"/>
                      <a:pt x="70" y="11"/>
                      <a:pt x="79" y="8"/>
                    </a:cubicBezTo>
                    <a:cubicBezTo>
                      <a:pt x="83" y="6"/>
                      <a:pt x="87" y="4"/>
                      <a:pt x="92" y="3"/>
                    </a:cubicBezTo>
                    <a:cubicBezTo>
                      <a:pt x="94" y="3"/>
                      <a:pt x="101" y="0"/>
                      <a:pt x="100" y="2"/>
                    </a:cubicBezTo>
                    <a:cubicBezTo>
                      <a:pt x="100" y="3"/>
                      <a:pt x="99" y="3"/>
                      <a:pt x="99" y="4"/>
                    </a:cubicBezTo>
                    <a:cubicBezTo>
                      <a:pt x="94" y="10"/>
                      <a:pt x="85" y="14"/>
                      <a:pt x="78" y="18"/>
                    </a:cubicBezTo>
                    <a:cubicBezTo>
                      <a:pt x="63" y="26"/>
                      <a:pt x="46" y="30"/>
                      <a:pt x="31" y="37"/>
                    </a:cubicBezTo>
                    <a:cubicBezTo>
                      <a:pt x="23" y="41"/>
                      <a:pt x="15" y="45"/>
                      <a:pt x="7" y="48"/>
                    </a:cubicBezTo>
                    <a:cubicBezTo>
                      <a:pt x="7" y="48"/>
                      <a:pt x="6" y="48"/>
                      <a:pt x="6" y="48"/>
                    </a:cubicBezTo>
                    <a:cubicBezTo>
                      <a:pt x="6" y="48"/>
                      <a:pt x="5" y="47"/>
                      <a:pt x="5" y="47"/>
                    </a:cubicBezTo>
                    <a:cubicBezTo>
                      <a:pt x="3" y="42"/>
                      <a:pt x="2" y="37"/>
                      <a:pt x="0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7" name="Freeform 268"/>
              <p:cNvSpPr/>
              <p:nvPr/>
            </p:nvSpPr>
            <p:spPr bwMode="auto">
              <a:xfrm>
                <a:off x="5122863" y="3314700"/>
                <a:ext cx="395288" cy="157163"/>
              </a:xfrm>
              <a:custGeom>
                <a:avLst/>
                <a:gdLst>
                  <a:gd name="T0" fmla="*/ 103 w 105"/>
                  <a:gd name="T1" fmla="*/ 9 h 42"/>
                  <a:gd name="T2" fmla="*/ 98 w 105"/>
                  <a:gd name="T3" fmla="*/ 13 h 42"/>
                  <a:gd name="T4" fmla="*/ 93 w 105"/>
                  <a:gd name="T5" fmla="*/ 15 h 42"/>
                  <a:gd name="T6" fmla="*/ 49 w 105"/>
                  <a:gd name="T7" fmla="*/ 28 h 42"/>
                  <a:gd name="T8" fmla="*/ 5 w 105"/>
                  <a:gd name="T9" fmla="*/ 42 h 42"/>
                  <a:gd name="T10" fmla="*/ 2 w 105"/>
                  <a:gd name="T11" fmla="*/ 42 h 42"/>
                  <a:gd name="T12" fmla="*/ 2 w 105"/>
                  <a:gd name="T13" fmla="*/ 24 h 42"/>
                  <a:gd name="T14" fmla="*/ 2 w 105"/>
                  <a:gd name="T15" fmla="*/ 22 h 42"/>
                  <a:gd name="T16" fmla="*/ 5 w 105"/>
                  <a:gd name="T17" fmla="*/ 21 h 42"/>
                  <a:gd name="T18" fmla="*/ 17 w 105"/>
                  <a:gd name="T19" fmla="*/ 17 h 42"/>
                  <a:gd name="T20" fmla="*/ 61 w 105"/>
                  <a:gd name="T21" fmla="*/ 5 h 42"/>
                  <a:gd name="T22" fmla="*/ 103 w 105"/>
                  <a:gd name="T23" fmla="*/ 9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05" h="42">
                    <a:moveTo>
                      <a:pt x="103" y="9"/>
                    </a:moveTo>
                    <a:cubicBezTo>
                      <a:pt x="102" y="11"/>
                      <a:pt x="100" y="12"/>
                      <a:pt x="98" y="13"/>
                    </a:cubicBezTo>
                    <a:cubicBezTo>
                      <a:pt x="96" y="14"/>
                      <a:pt x="94" y="14"/>
                      <a:pt x="93" y="15"/>
                    </a:cubicBezTo>
                    <a:cubicBezTo>
                      <a:pt x="78" y="18"/>
                      <a:pt x="63" y="23"/>
                      <a:pt x="49" y="28"/>
                    </a:cubicBezTo>
                    <a:cubicBezTo>
                      <a:pt x="34" y="33"/>
                      <a:pt x="19" y="36"/>
                      <a:pt x="5" y="42"/>
                    </a:cubicBezTo>
                    <a:cubicBezTo>
                      <a:pt x="4" y="42"/>
                      <a:pt x="3" y="42"/>
                      <a:pt x="2" y="42"/>
                    </a:cubicBezTo>
                    <a:cubicBezTo>
                      <a:pt x="0" y="41"/>
                      <a:pt x="2" y="27"/>
                      <a:pt x="2" y="24"/>
                    </a:cubicBezTo>
                    <a:cubicBezTo>
                      <a:pt x="2" y="24"/>
                      <a:pt x="2" y="23"/>
                      <a:pt x="2" y="22"/>
                    </a:cubicBezTo>
                    <a:cubicBezTo>
                      <a:pt x="3" y="21"/>
                      <a:pt x="4" y="21"/>
                      <a:pt x="5" y="21"/>
                    </a:cubicBezTo>
                    <a:cubicBezTo>
                      <a:pt x="9" y="19"/>
                      <a:pt x="13" y="18"/>
                      <a:pt x="17" y="17"/>
                    </a:cubicBezTo>
                    <a:cubicBezTo>
                      <a:pt x="31" y="12"/>
                      <a:pt x="46" y="7"/>
                      <a:pt x="61" y="5"/>
                    </a:cubicBezTo>
                    <a:cubicBezTo>
                      <a:pt x="67" y="4"/>
                      <a:pt x="105" y="0"/>
                      <a:pt x="103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8" name="Freeform 269"/>
              <p:cNvSpPr/>
              <p:nvPr/>
            </p:nvSpPr>
            <p:spPr bwMode="auto">
              <a:xfrm>
                <a:off x="5094288" y="3273425"/>
                <a:ext cx="225425" cy="109538"/>
              </a:xfrm>
              <a:custGeom>
                <a:avLst/>
                <a:gdLst>
                  <a:gd name="T0" fmla="*/ 39 w 60"/>
                  <a:gd name="T1" fmla="*/ 0 h 29"/>
                  <a:gd name="T2" fmla="*/ 42 w 60"/>
                  <a:gd name="T3" fmla="*/ 0 h 29"/>
                  <a:gd name="T4" fmla="*/ 49 w 60"/>
                  <a:gd name="T5" fmla="*/ 3 h 29"/>
                  <a:gd name="T6" fmla="*/ 59 w 60"/>
                  <a:gd name="T7" fmla="*/ 6 h 29"/>
                  <a:gd name="T8" fmla="*/ 60 w 60"/>
                  <a:gd name="T9" fmla="*/ 10 h 29"/>
                  <a:gd name="T10" fmla="*/ 49 w 60"/>
                  <a:gd name="T11" fmla="*/ 14 h 29"/>
                  <a:gd name="T12" fmla="*/ 37 w 60"/>
                  <a:gd name="T13" fmla="*/ 18 h 29"/>
                  <a:gd name="T14" fmla="*/ 19 w 60"/>
                  <a:gd name="T15" fmla="*/ 27 h 29"/>
                  <a:gd name="T16" fmla="*/ 12 w 60"/>
                  <a:gd name="T17" fmla="*/ 28 h 29"/>
                  <a:gd name="T18" fmla="*/ 2 w 60"/>
                  <a:gd name="T19" fmla="*/ 17 h 29"/>
                  <a:gd name="T20" fmla="*/ 10 w 60"/>
                  <a:gd name="T21" fmla="*/ 9 h 29"/>
                  <a:gd name="T22" fmla="*/ 32 w 60"/>
                  <a:gd name="T23" fmla="*/ 2 h 29"/>
                  <a:gd name="T24" fmla="*/ 39 w 60"/>
                  <a:gd name="T25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0" h="28">
                    <a:moveTo>
                      <a:pt x="39" y="0"/>
                    </a:moveTo>
                    <a:cubicBezTo>
                      <a:pt x="40" y="0"/>
                      <a:pt x="41" y="0"/>
                      <a:pt x="42" y="0"/>
                    </a:cubicBezTo>
                    <a:cubicBezTo>
                      <a:pt x="45" y="0"/>
                      <a:pt x="47" y="2"/>
                      <a:pt x="49" y="3"/>
                    </a:cubicBezTo>
                    <a:cubicBezTo>
                      <a:pt x="52" y="4"/>
                      <a:pt x="56" y="4"/>
                      <a:pt x="59" y="6"/>
                    </a:cubicBezTo>
                    <a:cubicBezTo>
                      <a:pt x="60" y="7"/>
                      <a:pt x="60" y="9"/>
                      <a:pt x="60" y="10"/>
                    </a:cubicBezTo>
                    <a:cubicBezTo>
                      <a:pt x="59" y="14"/>
                      <a:pt x="52" y="14"/>
                      <a:pt x="49" y="14"/>
                    </a:cubicBezTo>
                    <a:cubicBezTo>
                      <a:pt x="45" y="15"/>
                      <a:pt x="41" y="16"/>
                      <a:pt x="37" y="18"/>
                    </a:cubicBezTo>
                    <a:cubicBezTo>
                      <a:pt x="31" y="21"/>
                      <a:pt x="25" y="24"/>
                      <a:pt x="19" y="27"/>
                    </a:cubicBezTo>
                    <a:cubicBezTo>
                      <a:pt x="17" y="28"/>
                      <a:pt x="14" y="29"/>
                      <a:pt x="12" y="28"/>
                    </a:cubicBezTo>
                    <a:cubicBezTo>
                      <a:pt x="7" y="28"/>
                      <a:pt x="4" y="21"/>
                      <a:pt x="2" y="17"/>
                    </a:cubicBezTo>
                    <a:cubicBezTo>
                      <a:pt x="0" y="12"/>
                      <a:pt x="5" y="10"/>
                      <a:pt x="10" y="9"/>
                    </a:cubicBezTo>
                    <a:cubicBezTo>
                      <a:pt x="17" y="7"/>
                      <a:pt x="25" y="4"/>
                      <a:pt x="32" y="2"/>
                    </a:cubicBezTo>
                    <a:cubicBezTo>
                      <a:pt x="34" y="2"/>
                      <a:pt x="37" y="1"/>
                      <a:pt x="3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9" name="Freeform 270"/>
              <p:cNvSpPr/>
              <p:nvPr/>
            </p:nvSpPr>
            <p:spPr bwMode="auto">
              <a:xfrm>
                <a:off x="5078413" y="3217863"/>
                <a:ext cx="161925" cy="85725"/>
              </a:xfrm>
              <a:custGeom>
                <a:avLst/>
                <a:gdLst>
                  <a:gd name="T0" fmla="*/ 24 w 43"/>
                  <a:gd name="T1" fmla="*/ 0 h 23"/>
                  <a:gd name="T2" fmla="*/ 42 w 43"/>
                  <a:gd name="T3" fmla="*/ 8 h 23"/>
                  <a:gd name="T4" fmla="*/ 29 w 43"/>
                  <a:gd name="T5" fmla="*/ 16 h 23"/>
                  <a:gd name="T6" fmla="*/ 12 w 43"/>
                  <a:gd name="T7" fmla="*/ 21 h 23"/>
                  <a:gd name="T8" fmla="*/ 8 w 43"/>
                  <a:gd name="T9" fmla="*/ 22 h 23"/>
                  <a:gd name="T10" fmla="*/ 4 w 43"/>
                  <a:gd name="T11" fmla="*/ 20 h 23"/>
                  <a:gd name="T12" fmla="*/ 0 w 43"/>
                  <a:gd name="T13" fmla="*/ 5 h 23"/>
                  <a:gd name="T14" fmla="*/ 1 w 43"/>
                  <a:gd name="T15" fmla="*/ 2 h 23"/>
                  <a:gd name="T16" fmla="*/ 5 w 43"/>
                  <a:gd name="T17" fmla="*/ 0 h 23"/>
                  <a:gd name="T18" fmla="*/ 13 w 43"/>
                  <a:gd name="T19" fmla="*/ 0 h 23"/>
                  <a:gd name="T20" fmla="*/ 24 w 43"/>
                  <a:gd name="T21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3" h="23">
                    <a:moveTo>
                      <a:pt x="24" y="0"/>
                    </a:moveTo>
                    <a:cubicBezTo>
                      <a:pt x="30" y="0"/>
                      <a:pt x="43" y="0"/>
                      <a:pt x="42" y="8"/>
                    </a:cubicBezTo>
                    <a:cubicBezTo>
                      <a:pt x="42" y="14"/>
                      <a:pt x="32" y="15"/>
                      <a:pt x="29" y="16"/>
                    </a:cubicBezTo>
                    <a:cubicBezTo>
                      <a:pt x="23" y="16"/>
                      <a:pt x="17" y="17"/>
                      <a:pt x="12" y="21"/>
                    </a:cubicBezTo>
                    <a:cubicBezTo>
                      <a:pt x="11" y="21"/>
                      <a:pt x="9" y="22"/>
                      <a:pt x="8" y="22"/>
                    </a:cubicBezTo>
                    <a:cubicBezTo>
                      <a:pt x="6" y="23"/>
                      <a:pt x="5" y="21"/>
                      <a:pt x="4" y="20"/>
                    </a:cubicBezTo>
                    <a:cubicBezTo>
                      <a:pt x="1" y="16"/>
                      <a:pt x="1" y="10"/>
                      <a:pt x="0" y="5"/>
                    </a:cubicBezTo>
                    <a:cubicBezTo>
                      <a:pt x="0" y="4"/>
                      <a:pt x="0" y="3"/>
                      <a:pt x="1" y="2"/>
                    </a:cubicBezTo>
                    <a:cubicBezTo>
                      <a:pt x="2" y="1"/>
                      <a:pt x="3" y="0"/>
                      <a:pt x="5" y="0"/>
                    </a:cubicBezTo>
                    <a:cubicBezTo>
                      <a:pt x="7" y="0"/>
                      <a:pt x="10" y="0"/>
                      <a:pt x="13" y="0"/>
                    </a:cubicBezTo>
                    <a:cubicBezTo>
                      <a:pt x="16" y="0"/>
                      <a:pt x="20" y="0"/>
                      <a:pt x="2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0" name="Freeform 271"/>
              <p:cNvSpPr/>
              <p:nvPr/>
            </p:nvSpPr>
            <p:spPr bwMode="auto">
              <a:xfrm>
                <a:off x="5086350" y="3122613"/>
                <a:ext cx="195263" cy="82550"/>
              </a:xfrm>
              <a:custGeom>
                <a:avLst/>
                <a:gdLst>
                  <a:gd name="T0" fmla="*/ 1 w 52"/>
                  <a:gd name="T1" fmla="*/ 16 h 22"/>
                  <a:gd name="T2" fmla="*/ 5 w 52"/>
                  <a:gd name="T3" fmla="*/ 2 h 22"/>
                  <a:gd name="T4" fmla="*/ 15 w 52"/>
                  <a:gd name="T5" fmla="*/ 3 h 22"/>
                  <a:gd name="T6" fmla="*/ 46 w 52"/>
                  <a:gd name="T7" fmla="*/ 15 h 22"/>
                  <a:gd name="T8" fmla="*/ 50 w 52"/>
                  <a:gd name="T9" fmla="*/ 17 h 22"/>
                  <a:gd name="T10" fmla="*/ 41 w 52"/>
                  <a:gd name="T11" fmla="*/ 21 h 22"/>
                  <a:gd name="T12" fmla="*/ 29 w 52"/>
                  <a:gd name="T13" fmla="*/ 22 h 22"/>
                  <a:gd name="T14" fmla="*/ 4 w 52"/>
                  <a:gd name="T15" fmla="*/ 20 h 22"/>
                  <a:gd name="T16" fmla="*/ 1 w 52"/>
                  <a:gd name="T17" fmla="*/ 19 h 22"/>
                  <a:gd name="T18" fmla="*/ 1 w 52"/>
                  <a:gd name="T19" fmla="*/ 16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2" h="22">
                    <a:moveTo>
                      <a:pt x="1" y="16"/>
                    </a:moveTo>
                    <a:cubicBezTo>
                      <a:pt x="1" y="12"/>
                      <a:pt x="1" y="5"/>
                      <a:pt x="5" y="2"/>
                    </a:cubicBezTo>
                    <a:cubicBezTo>
                      <a:pt x="8" y="0"/>
                      <a:pt x="12" y="2"/>
                      <a:pt x="15" y="3"/>
                    </a:cubicBezTo>
                    <a:cubicBezTo>
                      <a:pt x="25" y="7"/>
                      <a:pt x="35" y="11"/>
                      <a:pt x="46" y="15"/>
                    </a:cubicBezTo>
                    <a:cubicBezTo>
                      <a:pt x="47" y="15"/>
                      <a:pt x="50" y="16"/>
                      <a:pt x="50" y="17"/>
                    </a:cubicBezTo>
                    <a:cubicBezTo>
                      <a:pt x="52" y="21"/>
                      <a:pt x="42" y="21"/>
                      <a:pt x="41" y="21"/>
                    </a:cubicBezTo>
                    <a:cubicBezTo>
                      <a:pt x="37" y="22"/>
                      <a:pt x="33" y="21"/>
                      <a:pt x="29" y="22"/>
                    </a:cubicBezTo>
                    <a:cubicBezTo>
                      <a:pt x="21" y="22"/>
                      <a:pt x="12" y="21"/>
                      <a:pt x="4" y="20"/>
                    </a:cubicBezTo>
                    <a:cubicBezTo>
                      <a:pt x="3" y="20"/>
                      <a:pt x="1" y="20"/>
                      <a:pt x="1" y="19"/>
                    </a:cubicBezTo>
                    <a:cubicBezTo>
                      <a:pt x="0" y="18"/>
                      <a:pt x="1" y="17"/>
                      <a:pt x="1" y="16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1" name="Freeform 272"/>
              <p:cNvSpPr/>
              <p:nvPr/>
            </p:nvSpPr>
            <p:spPr bwMode="auto">
              <a:xfrm>
                <a:off x="5135563" y="3070225"/>
                <a:ext cx="266700" cy="131763"/>
              </a:xfrm>
              <a:custGeom>
                <a:avLst/>
                <a:gdLst>
                  <a:gd name="T0" fmla="*/ 2 w 71"/>
                  <a:gd name="T1" fmla="*/ 8 h 35"/>
                  <a:gd name="T2" fmla="*/ 9 w 71"/>
                  <a:gd name="T3" fmla="*/ 1 h 35"/>
                  <a:gd name="T4" fmla="*/ 14 w 71"/>
                  <a:gd name="T5" fmla="*/ 1 h 35"/>
                  <a:gd name="T6" fmla="*/ 45 w 71"/>
                  <a:gd name="T7" fmla="*/ 14 h 35"/>
                  <a:gd name="T8" fmla="*/ 64 w 71"/>
                  <a:gd name="T9" fmla="*/ 32 h 35"/>
                  <a:gd name="T10" fmla="*/ 61 w 71"/>
                  <a:gd name="T11" fmla="*/ 34 h 35"/>
                  <a:gd name="T12" fmla="*/ 50 w 71"/>
                  <a:gd name="T13" fmla="*/ 32 h 35"/>
                  <a:gd name="T14" fmla="*/ 3 w 71"/>
                  <a:gd name="T15" fmla="*/ 13 h 35"/>
                  <a:gd name="T16" fmla="*/ 1 w 71"/>
                  <a:gd name="T17" fmla="*/ 10 h 35"/>
                  <a:gd name="T18" fmla="*/ 2 w 71"/>
                  <a:gd name="T19" fmla="*/ 8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1" h="35">
                    <a:moveTo>
                      <a:pt x="2" y="8"/>
                    </a:moveTo>
                    <a:cubicBezTo>
                      <a:pt x="3" y="5"/>
                      <a:pt x="7" y="1"/>
                      <a:pt x="9" y="1"/>
                    </a:cubicBezTo>
                    <a:cubicBezTo>
                      <a:pt x="11" y="0"/>
                      <a:pt x="12" y="1"/>
                      <a:pt x="14" y="1"/>
                    </a:cubicBezTo>
                    <a:cubicBezTo>
                      <a:pt x="25" y="4"/>
                      <a:pt x="35" y="9"/>
                      <a:pt x="45" y="14"/>
                    </a:cubicBezTo>
                    <a:cubicBezTo>
                      <a:pt x="48" y="16"/>
                      <a:pt x="71" y="26"/>
                      <a:pt x="64" y="32"/>
                    </a:cubicBezTo>
                    <a:cubicBezTo>
                      <a:pt x="63" y="33"/>
                      <a:pt x="62" y="33"/>
                      <a:pt x="61" y="34"/>
                    </a:cubicBezTo>
                    <a:cubicBezTo>
                      <a:pt x="57" y="35"/>
                      <a:pt x="53" y="33"/>
                      <a:pt x="50" y="32"/>
                    </a:cubicBezTo>
                    <a:cubicBezTo>
                      <a:pt x="34" y="26"/>
                      <a:pt x="19" y="19"/>
                      <a:pt x="3" y="13"/>
                    </a:cubicBezTo>
                    <a:cubicBezTo>
                      <a:pt x="2" y="12"/>
                      <a:pt x="0" y="11"/>
                      <a:pt x="1" y="10"/>
                    </a:cubicBezTo>
                    <a:cubicBezTo>
                      <a:pt x="1" y="9"/>
                      <a:pt x="1" y="8"/>
                      <a:pt x="2" y="8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2" name="Freeform 273"/>
              <p:cNvSpPr/>
              <p:nvPr/>
            </p:nvSpPr>
            <p:spPr bwMode="auto">
              <a:xfrm>
                <a:off x="5232400" y="3028950"/>
                <a:ext cx="176213" cy="128588"/>
              </a:xfrm>
              <a:custGeom>
                <a:avLst/>
                <a:gdLst>
                  <a:gd name="T0" fmla="*/ 25 w 47"/>
                  <a:gd name="T1" fmla="*/ 4 h 34"/>
                  <a:gd name="T2" fmla="*/ 28 w 47"/>
                  <a:gd name="T3" fmla="*/ 7 h 34"/>
                  <a:gd name="T4" fmla="*/ 35 w 47"/>
                  <a:gd name="T5" fmla="*/ 13 h 34"/>
                  <a:gd name="T6" fmla="*/ 42 w 47"/>
                  <a:gd name="T7" fmla="*/ 22 h 34"/>
                  <a:gd name="T8" fmla="*/ 47 w 47"/>
                  <a:gd name="T9" fmla="*/ 30 h 34"/>
                  <a:gd name="T10" fmla="*/ 40 w 47"/>
                  <a:gd name="T11" fmla="*/ 30 h 34"/>
                  <a:gd name="T12" fmla="*/ 30 w 47"/>
                  <a:gd name="T13" fmla="*/ 24 h 34"/>
                  <a:gd name="T14" fmla="*/ 7 w 47"/>
                  <a:gd name="T15" fmla="*/ 14 h 34"/>
                  <a:gd name="T16" fmla="*/ 1 w 47"/>
                  <a:gd name="T17" fmla="*/ 8 h 34"/>
                  <a:gd name="T18" fmla="*/ 10 w 47"/>
                  <a:gd name="T19" fmla="*/ 1 h 34"/>
                  <a:gd name="T20" fmla="*/ 20 w 47"/>
                  <a:gd name="T21" fmla="*/ 1 h 34"/>
                  <a:gd name="T22" fmla="*/ 25 w 47"/>
                  <a:gd name="T23" fmla="*/ 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7" h="34">
                    <a:moveTo>
                      <a:pt x="25" y="4"/>
                    </a:moveTo>
                    <a:cubicBezTo>
                      <a:pt x="26" y="5"/>
                      <a:pt x="27" y="6"/>
                      <a:pt x="28" y="7"/>
                    </a:cubicBezTo>
                    <a:cubicBezTo>
                      <a:pt x="30" y="9"/>
                      <a:pt x="32" y="11"/>
                      <a:pt x="35" y="13"/>
                    </a:cubicBezTo>
                    <a:cubicBezTo>
                      <a:pt x="37" y="16"/>
                      <a:pt x="40" y="18"/>
                      <a:pt x="42" y="22"/>
                    </a:cubicBezTo>
                    <a:cubicBezTo>
                      <a:pt x="44" y="23"/>
                      <a:pt x="47" y="28"/>
                      <a:pt x="47" y="30"/>
                    </a:cubicBezTo>
                    <a:cubicBezTo>
                      <a:pt x="46" y="34"/>
                      <a:pt x="41" y="31"/>
                      <a:pt x="40" y="30"/>
                    </a:cubicBezTo>
                    <a:cubicBezTo>
                      <a:pt x="36" y="28"/>
                      <a:pt x="33" y="26"/>
                      <a:pt x="30" y="24"/>
                    </a:cubicBezTo>
                    <a:cubicBezTo>
                      <a:pt x="23" y="20"/>
                      <a:pt x="15" y="17"/>
                      <a:pt x="7" y="14"/>
                    </a:cubicBezTo>
                    <a:cubicBezTo>
                      <a:pt x="5" y="13"/>
                      <a:pt x="0" y="11"/>
                      <a:pt x="1" y="8"/>
                    </a:cubicBezTo>
                    <a:cubicBezTo>
                      <a:pt x="2" y="5"/>
                      <a:pt x="8" y="2"/>
                      <a:pt x="10" y="1"/>
                    </a:cubicBezTo>
                    <a:cubicBezTo>
                      <a:pt x="14" y="0"/>
                      <a:pt x="17" y="0"/>
                      <a:pt x="20" y="1"/>
                    </a:cubicBezTo>
                    <a:cubicBezTo>
                      <a:pt x="22" y="2"/>
                      <a:pt x="23" y="3"/>
                      <a:pt x="25" y="4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3" name="Freeform 274"/>
              <p:cNvSpPr/>
              <p:nvPr/>
            </p:nvSpPr>
            <p:spPr bwMode="auto">
              <a:xfrm>
                <a:off x="5262563" y="3209925"/>
                <a:ext cx="274638" cy="112713"/>
              </a:xfrm>
              <a:custGeom>
                <a:avLst/>
                <a:gdLst>
                  <a:gd name="T0" fmla="*/ 30 w 73"/>
                  <a:gd name="T1" fmla="*/ 2 h 30"/>
                  <a:gd name="T2" fmla="*/ 38 w 73"/>
                  <a:gd name="T3" fmla="*/ 0 h 30"/>
                  <a:gd name="T4" fmla="*/ 46 w 73"/>
                  <a:gd name="T5" fmla="*/ 3 h 30"/>
                  <a:gd name="T6" fmla="*/ 72 w 73"/>
                  <a:gd name="T7" fmla="*/ 23 h 30"/>
                  <a:gd name="T8" fmla="*/ 73 w 73"/>
                  <a:gd name="T9" fmla="*/ 26 h 30"/>
                  <a:gd name="T10" fmla="*/ 68 w 73"/>
                  <a:gd name="T11" fmla="*/ 29 h 30"/>
                  <a:gd name="T12" fmla="*/ 50 w 73"/>
                  <a:gd name="T13" fmla="*/ 29 h 30"/>
                  <a:gd name="T14" fmla="*/ 35 w 73"/>
                  <a:gd name="T15" fmla="*/ 24 h 30"/>
                  <a:gd name="T16" fmla="*/ 3 w 73"/>
                  <a:gd name="T17" fmla="*/ 13 h 30"/>
                  <a:gd name="T18" fmla="*/ 1 w 73"/>
                  <a:gd name="T19" fmla="*/ 6 h 30"/>
                  <a:gd name="T20" fmla="*/ 5 w 73"/>
                  <a:gd name="T21" fmla="*/ 2 h 30"/>
                  <a:gd name="T22" fmla="*/ 19 w 73"/>
                  <a:gd name="T23" fmla="*/ 2 h 30"/>
                  <a:gd name="T24" fmla="*/ 30 w 73"/>
                  <a:gd name="T25" fmla="*/ 2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3" h="30">
                    <a:moveTo>
                      <a:pt x="30" y="2"/>
                    </a:moveTo>
                    <a:cubicBezTo>
                      <a:pt x="33" y="2"/>
                      <a:pt x="35" y="0"/>
                      <a:pt x="38" y="0"/>
                    </a:cubicBezTo>
                    <a:cubicBezTo>
                      <a:pt x="41" y="0"/>
                      <a:pt x="44" y="2"/>
                      <a:pt x="46" y="3"/>
                    </a:cubicBezTo>
                    <a:cubicBezTo>
                      <a:pt x="55" y="9"/>
                      <a:pt x="64" y="15"/>
                      <a:pt x="72" y="23"/>
                    </a:cubicBezTo>
                    <a:cubicBezTo>
                      <a:pt x="72" y="24"/>
                      <a:pt x="73" y="25"/>
                      <a:pt x="73" y="26"/>
                    </a:cubicBezTo>
                    <a:cubicBezTo>
                      <a:pt x="72" y="28"/>
                      <a:pt x="70" y="29"/>
                      <a:pt x="68" y="29"/>
                    </a:cubicBezTo>
                    <a:cubicBezTo>
                      <a:pt x="62" y="30"/>
                      <a:pt x="56" y="30"/>
                      <a:pt x="50" y="29"/>
                    </a:cubicBezTo>
                    <a:cubicBezTo>
                      <a:pt x="45" y="28"/>
                      <a:pt x="41" y="25"/>
                      <a:pt x="35" y="24"/>
                    </a:cubicBezTo>
                    <a:cubicBezTo>
                      <a:pt x="23" y="23"/>
                      <a:pt x="12" y="20"/>
                      <a:pt x="3" y="13"/>
                    </a:cubicBezTo>
                    <a:cubicBezTo>
                      <a:pt x="1" y="11"/>
                      <a:pt x="0" y="9"/>
                      <a:pt x="1" y="6"/>
                    </a:cubicBezTo>
                    <a:cubicBezTo>
                      <a:pt x="2" y="5"/>
                      <a:pt x="4" y="3"/>
                      <a:pt x="5" y="2"/>
                    </a:cubicBezTo>
                    <a:cubicBezTo>
                      <a:pt x="10" y="1"/>
                      <a:pt x="15" y="1"/>
                      <a:pt x="19" y="2"/>
                    </a:cubicBezTo>
                    <a:cubicBezTo>
                      <a:pt x="23" y="2"/>
                      <a:pt x="27" y="2"/>
                      <a:pt x="30" y="2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4" name="Freeform 275"/>
              <p:cNvSpPr/>
              <p:nvPr/>
            </p:nvSpPr>
            <p:spPr bwMode="auto">
              <a:xfrm>
                <a:off x="5424488" y="3111500"/>
                <a:ext cx="127000" cy="158750"/>
              </a:xfrm>
              <a:custGeom>
                <a:avLst/>
                <a:gdLst>
                  <a:gd name="T0" fmla="*/ 20 w 34"/>
                  <a:gd name="T1" fmla="*/ 10 h 42"/>
                  <a:gd name="T2" fmla="*/ 28 w 34"/>
                  <a:gd name="T3" fmla="*/ 23 h 42"/>
                  <a:gd name="T4" fmla="*/ 32 w 34"/>
                  <a:gd name="T5" fmla="*/ 37 h 42"/>
                  <a:gd name="T6" fmla="*/ 29 w 34"/>
                  <a:gd name="T7" fmla="*/ 40 h 42"/>
                  <a:gd name="T8" fmla="*/ 15 w 34"/>
                  <a:gd name="T9" fmla="*/ 28 h 42"/>
                  <a:gd name="T10" fmla="*/ 0 w 34"/>
                  <a:gd name="T11" fmla="*/ 4 h 42"/>
                  <a:gd name="T12" fmla="*/ 0 w 34"/>
                  <a:gd name="T13" fmla="*/ 2 h 42"/>
                  <a:gd name="T14" fmla="*/ 4 w 34"/>
                  <a:gd name="T15" fmla="*/ 0 h 42"/>
                  <a:gd name="T16" fmla="*/ 20 w 34"/>
                  <a:gd name="T17" fmla="*/ 1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" h="42">
                    <a:moveTo>
                      <a:pt x="20" y="10"/>
                    </a:moveTo>
                    <a:cubicBezTo>
                      <a:pt x="24" y="14"/>
                      <a:pt x="26" y="18"/>
                      <a:pt x="28" y="23"/>
                    </a:cubicBezTo>
                    <a:cubicBezTo>
                      <a:pt x="30" y="27"/>
                      <a:pt x="34" y="31"/>
                      <a:pt x="32" y="37"/>
                    </a:cubicBezTo>
                    <a:cubicBezTo>
                      <a:pt x="31" y="38"/>
                      <a:pt x="30" y="39"/>
                      <a:pt x="29" y="40"/>
                    </a:cubicBezTo>
                    <a:cubicBezTo>
                      <a:pt x="26" y="42"/>
                      <a:pt x="17" y="30"/>
                      <a:pt x="15" y="28"/>
                    </a:cubicBezTo>
                    <a:cubicBezTo>
                      <a:pt x="8" y="22"/>
                      <a:pt x="1" y="15"/>
                      <a:pt x="0" y="4"/>
                    </a:cubicBezTo>
                    <a:cubicBezTo>
                      <a:pt x="0" y="3"/>
                      <a:pt x="0" y="3"/>
                      <a:pt x="0" y="2"/>
                    </a:cubicBezTo>
                    <a:cubicBezTo>
                      <a:pt x="1" y="0"/>
                      <a:pt x="3" y="0"/>
                      <a:pt x="4" y="0"/>
                    </a:cubicBezTo>
                    <a:cubicBezTo>
                      <a:pt x="11" y="0"/>
                      <a:pt x="16" y="5"/>
                      <a:pt x="20" y="1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5" name="Freeform 276"/>
              <p:cNvSpPr/>
              <p:nvPr/>
            </p:nvSpPr>
            <p:spPr bwMode="auto">
              <a:xfrm>
                <a:off x="5089525" y="3513138"/>
                <a:ext cx="26988" cy="34925"/>
              </a:xfrm>
              <a:custGeom>
                <a:avLst/>
                <a:gdLst>
                  <a:gd name="T0" fmla="*/ 2 w 7"/>
                  <a:gd name="T1" fmla="*/ 1 h 9"/>
                  <a:gd name="T2" fmla="*/ 6 w 7"/>
                  <a:gd name="T3" fmla="*/ 1 h 9"/>
                  <a:gd name="T4" fmla="*/ 7 w 7"/>
                  <a:gd name="T5" fmla="*/ 4 h 9"/>
                  <a:gd name="T6" fmla="*/ 7 w 7"/>
                  <a:gd name="T7" fmla="*/ 6 h 9"/>
                  <a:gd name="T8" fmla="*/ 6 w 7"/>
                  <a:gd name="T9" fmla="*/ 8 h 9"/>
                  <a:gd name="T10" fmla="*/ 2 w 7"/>
                  <a:gd name="T11" fmla="*/ 8 h 9"/>
                  <a:gd name="T12" fmla="*/ 1 w 7"/>
                  <a:gd name="T13" fmla="*/ 5 h 9"/>
                  <a:gd name="T14" fmla="*/ 0 w 7"/>
                  <a:gd name="T15" fmla="*/ 3 h 9"/>
                  <a:gd name="T16" fmla="*/ 2 w 7"/>
                  <a:gd name="T17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9">
                    <a:moveTo>
                      <a:pt x="2" y="1"/>
                    </a:moveTo>
                    <a:cubicBezTo>
                      <a:pt x="3" y="0"/>
                      <a:pt x="5" y="0"/>
                      <a:pt x="6" y="1"/>
                    </a:cubicBezTo>
                    <a:cubicBezTo>
                      <a:pt x="6" y="2"/>
                      <a:pt x="7" y="3"/>
                      <a:pt x="7" y="4"/>
                    </a:cubicBezTo>
                    <a:cubicBezTo>
                      <a:pt x="7" y="5"/>
                      <a:pt x="7" y="5"/>
                      <a:pt x="7" y="6"/>
                    </a:cubicBezTo>
                    <a:cubicBezTo>
                      <a:pt x="7" y="7"/>
                      <a:pt x="6" y="8"/>
                      <a:pt x="6" y="8"/>
                    </a:cubicBezTo>
                    <a:cubicBezTo>
                      <a:pt x="4" y="9"/>
                      <a:pt x="2" y="9"/>
                      <a:pt x="2" y="8"/>
                    </a:cubicBezTo>
                    <a:cubicBezTo>
                      <a:pt x="1" y="7"/>
                      <a:pt x="1" y="6"/>
                      <a:pt x="1" y="5"/>
                    </a:cubicBezTo>
                    <a:cubicBezTo>
                      <a:pt x="0" y="4"/>
                      <a:pt x="0" y="4"/>
                      <a:pt x="0" y="3"/>
                    </a:cubicBezTo>
                    <a:cubicBezTo>
                      <a:pt x="1" y="2"/>
                      <a:pt x="1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6" name="Freeform 277"/>
              <p:cNvSpPr/>
              <p:nvPr/>
            </p:nvSpPr>
            <p:spPr bwMode="auto">
              <a:xfrm>
                <a:off x="5075238" y="3457575"/>
                <a:ext cx="25400" cy="30163"/>
              </a:xfrm>
              <a:custGeom>
                <a:avLst/>
                <a:gdLst>
                  <a:gd name="T0" fmla="*/ 2 w 7"/>
                  <a:gd name="T1" fmla="*/ 0 h 8"/>
                  <a:gd name="T2" fmla="*/ 6 w 7"/>
                  <a:gd name="T3" fmla="*/ 2 h 8"/>
                  <a:gd name="T4" fmla="*/ 6 w 7"/>
                  <a:gd name="T5" fmla="*/ 2 h 8"/>
                  <a:gd name="T6" fmla="*/ 6 w 7"/>
                  <a:gd name="T7" fmla="*/ 2 h 8"/>
                  <a:gd name="T8" fmla="*/ 6 w 7"/>
                  <a:gd name="T9" fmla="*/ 6 h 8"/>
                  <a:gd name="T10" fmla="*/ 1 w 7"/>
                  <a:gd name="T11" fmla="*/ 7 h 8"/>
                  <a:gd name="T12" fmla="*/ 0 w 7"/>
                  <a:gd name="T13" fmla="*/ 5 h 8"/>
                  <a:gd name="T14" fmla="*/ 2 w 7"/>
                  <a:gd name="T1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8">
                    <a:moveTo>
                      <a:pt x="2" y="0"/>
                    </a:moveTo>
                    <a:cubicBezTo>
                      <a:pt x="4" y="0"/>
                      <a:pt x="5" y="0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2"/>
                      <a:pt x="7" y="5"/>
                      <a:pt x="6" y="6"/>
                    </a:cubicBezTo>
                    <a:cubicBezTo>
                      <a:pt x="4" y="7"/>
                      <a:pt x="3" y="8"/>
                      <a:pt x="1" y="7"/>
                    </a:cubicBezTo>
                    <a:cubicBezTo>
                      <a:pt x="1" y="6"/>
                      <a:pt x="0" y="5"/>
                      <a:pt x="0" y="5"/>
                    </a:cubicBezTo>
                    <a:cubicBezTo>
                      <a:pt x="0" y="3"/>
                      <a:pt x="1" y="1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7" name="Freeform 278"/>
              <p:cNvSpPr/>
              <p:nvPr/>
            </p:nvSpPr>
            <p:spPr bwMode="auto">
              <a:xfrm>
                <a:off x="5059363" y="3394075"/>
                <a:ext cx="22225" cy="30163"/>
              </a:xfrm>
              <a:custGeom>
                <a:avLst/>
                <a:gdLst>
                  <a:gd name="T0" fmla="*/ 3 w 6"/>
                  <a:gd name="T1" fmla="*/ 1 h 8"/>
                  <a:gd name="T2" fmla="*/ 6 w 6"/>
                  <a:gd name="T3" fmla="*/ 2 h 8"/>
                  <a:gd name="T4" fmla="*/ 6 w 6"/>
                  <a:gd name="T5" fmla="*/ 3 h 8"/>
                  <a:gd name="T6" fmla="*/ 4 w 6"/>
                  <a:gd name="T7" fmla="*/ 8 h 8"/>
                  <a:gd name="T8" fmla="*/ 1 w 6"/>
                  <a:gd name="T9" fmla="*/ 6 h 8"/>
                  <a:gd name="T10" fmla="*/ 0 w 6"/>
                  <a:gd name="T11" fmla="*/ 5 h 8"/>
                  <a:gd name="T12" fmla="*/ 3 w 6"/>
                  <a:gd name="T13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8">
                    <a:moveTo>
                      <a:pt x="3" y="1"/>
                    </a:moveTo>
                    <a:cubicBezTo>
                      <a:pt x="4" y="0"/>
                      <a:pt x="6" y="1"/>
                      <a:pt x="6" y="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5"/>
                      <a:pt x="6" y="7"/>
                      <a:pt x="4" y="8"/>
                    </a:cubicBezTo>
                    <a:cubicBezTo>
                      <a:pt x="3" y="8"/>
                      <a:pt x="1" y="8"/>
                      <a:pt x="1" y="6"/>
                    </a:cubicBezTo>
                    <a:cubicBezTo>
                      <a:pt x="0" y="6"/>
                      <a:pt x="0" y="5"/>
                      <a:pt x="0" y="5"/>
                    </a:cubicBezTo>
                    <a:cubicBezTo>
                      <a:pt x="0" y="4"/>
                      <a:pt x="1" y="2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8" name="Freeform 279"/>
              <p:cNvSpPr/>
              <p:nvPr/>
            </p:nvSpPr>
            <p:spPr bwMode="auto">
              <a:xfrm>
                <a:off x="5048250" y="3306763"/>
                <a:ext cx="26988" cy="38100"/>
              </a:xfrm>
              <a:custGeom>
                <a:avLst/>
                <a:gdLst>
                  <a:gd name="T0" fmla="*/ 3 w 7"/>
                  <a:gd name="T1" fmla="*/ 1 h 10"/>
                  <a:gd name="T2" fmla="*/ 6 w 7"/>
                  <a:gd name="T3" fmla="*/ 3 h 10"/>
                  <a:gd name="T4" fmla="*/ 6 w 7"/>
                  <a:gd name="T5" fmla="*/ 4 h 10"/>
                  <a:gd name="T6" fmla="*/ 6 w 7"/>
                  <a:gd name="T7" fmla="*/ 4 h 10"/>
                  <a:gd name="T8" fmla="*/ 6 w 7"/>
                  <a:gd name="T9" fmla="*/ 5 h 10"/>
                  <a:gd name="T10" fmla="*/ 6 w 7"/>
                  <a:gd name="T11" fmla="*/ 4 h 10"/>
                  <a:gd name="T12" fmla="*/ 6 w 7"/>
                  <a:gd name="T13" fmla="*/ 7 h 10"/>
                  <a:gd name="T14" fmla="*/ 5 w 7"/>
                  <a:gd name="T15" fmla="*/ 9 h 10"/>
                  <a:gd name="T16" fmla="*/ 3 w 7"/>
                  <a:gd name="T17" fmla="*/ 9 h 10"/>
                  <a:gd name="T18" fmla="*/ 1 w 7"/>
                  <a:gd name="T19" fmla="*/ 8 h 10"/>
                  <a:gd name="T20" fmla="*/ 0 w 7"/>
                  <a:gd name="T21" fmla="*/ 4 h 10"/>
                  <a:gd name="T22" fmla="*/ 3 w 7"/>
                  <a:gd name="T23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" h="10">
                    <a:moveTo>
                      <a:pt x="3" y="1"/>
                    </a:moveTo>
                    <a:cubicBezTo>
                      <a:pt x="5" y="0"/>
                      <a:pt x="6" y="1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5"/>
                      <a:pt x="7" y="6"/>
                      <a:pt x="6" y="7"/>
                    </a:cubicBezTo>
                    <a:cubicBezTo>
                      <a:pt x="6" y="7"/>
                      <a:pt x="6" y="8"/>
                      <a:pt x="5" y="9"/>
                    </a:cubicBezTo>
                    <a:cubicBezTo>
                      <a:pt x="4" y="9"/>
                      <a:pt x="3" y="10"/>
                      <a:pt x="3" y="9"/>
                    </a:cubicBezTo>
                    <a:cubicBezTo>
                      <a:pt x="2" y="9"/>
                      <a:pt x="1" y="9"/>
                      <a:pt x="1" y="8"/>
                    </a:cubicBezTo>
                    <a:cubicBezTo>
                      <a:pt x="1" y="7"/>
                      <a:pt x="0" y="6"/>
                      <a:pt x="0" y="4"/>
                    </a:cubicBezTo>
                    <a:cubicBezTo>
                      <a:pt x="0" y="3"/>
                      <a:pt x="2" y="1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9" name="Freeform 280"/>
              <p:cNvSpPr/>
              <p:nvPr/>
            </p:nvSpPr>
            <p:spPr bwMode="auto">
              <a:xfrm>
                <a:off x="5056188" y="3502025"/>
                <a:ext cx="25400" cy="26988"/>
              </a:xfrm>
              <a:custGeom>
                <a:avLst/>
                <a:gdLst>
                  <a:gd name="T0" fmla="*/ 5 w 7"/>
                  <a:gd name="T1" fmla="*/ 1 h 7"/>
                  <a:gd name="T2" fmla="*/ 7 w 7"/>
                  <a:gd name="T3" fmla="*/ 3 h 7"/>
                  <a:gd name="T4" fmla="*/ 6 w 7"/>
                  <a:gd name="T5" fmla="*/ 5 h 7"/>
                  <a:gd name="T6" fmla="*/ 4 w 7"/>
                  <a:gd name="T7" fmla="*/ 7 h 7"/>
                  <a:gd name="T8" fmla="*/ 1 w 7"/>
                  <a:gd name="T9" fmla="*/ 6 h 7"/>
                  <a:gd name="T10" fmla="*/ 1 w 7"/>
                  <a:gd name="T11" fmla="*/ 5 h 7"/>
                  <a:gd name="T12" fmla="*/ 1 w 7"/>
                  <a:gd name="T13" fmla="*/ 3 h 7"/>
                  <a:gd name="T14" fmla="*/ 5 w 7"/>
                  <a:gd name="T15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7">
                    <a:moveTo>
                      <a:pt x="5" y="1"/>
                    </a:moveTo>
                    <a:cubicBezTo>
                      <a:pt x="6" y="1"/>
                      <a:pt x="7" y="2"/>
                      <a:pt x="7" y="3"/>
                    </a:cubicBezTo>
                    <a:cubicBezTo>
                      <a:pt x="7" y="3"/>
                      <a:pt x="7" y="4"/>
                      <a:pt x="6" y="5"/>
                    </a:cubicBezTo>
                    <a:cubicBezTo>
                      <a:pt x="6" y="6"/>
                      <a:pt x="5" y="6"/>
                      <a:pt x="4" y="7"/>
                    </a:cubicBezTo>
                    <a:cubicBezTo>
                      <a:pt x="3" y="7"/>
                      <a:pt x="1" y="7"/>
                      <a:pt x="1" y="6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4"/>
                      <a:pt x="1" y="3"/>
                      <a:pt x="1" y="3"/>
                    </a:cubicBezTo>
                    <a:cubicBezTo>
                      <a:pt x="2" y="1"/>
                      <a:pt x="4" y="0"/>
                      <a:pt x="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0" name="Freeform 281"/>
              <p:cNvSpPr/>
              <p:nvPr/>
            </p:nvSpPr>
            <p:spPr bwMode="auto">
              <a:xfrm>
                <a:off x="5022850" y="3454400"/>
                <a:ext cx="25400" cy="30163"/>
              </a:xfrm>
              <a:custGeom>
                <a:avLst/>
                <a:gdLst>
                  <a:gd name="T0" fmla="*/ 3 w 7"/>
                  <a:gd name="T1" fmla="*/ 0 h 8"/>
                  <a:gd name="T2" fmla="*/ 6 w 7"/>
                  <a:gd name="T3" fmla="*/ 2 h 8"/>
                  <a:gd name="T4" fmla="*/ 6 w 7"/>
                  <a:gd name="T5" fmla="*/ 3 h 8"/>
                  <a:gd name="T6" fmla="*/ 4 w 7"/>
                  <a:gd name="T7" fmla="*/ 7 h 8"/>
                  <a:gd name="T8" fmla="*/ 1 w 7"/>
                  <a:gd name="T9" fmla="*/ 6 h 8"/>
                  <a:gd name="T10" fmla="*/ 0 w 7"/>
                  <a:gd name="T11" fmla="*/ 5 h 8"/>
                  <a:gd name="T12" fmla="*/ 3 w 7"/>
                  <a:gd name="T1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8">
                    <a:moveTo>
                      <a:pt x="3" y="0"/>
                    </a:moveTo>
                    <a:cubicBezTo>
                      <a:pt x="4" y="0"/>
                      <a:pt x="6" y="0"/>
                      <a:pt x="6" y="2"/>
                    </a:cubicBezTo>
                    <a:cubicBezTo>
                      <a:pt x="6" y="2"/>
                      <a:pt x="6" y="3"/>
                      <a:pt x="6" y="3"/>
                    </a:cubicBezTo>
                    <a:cubicBezTo>
                      <a:pt x="7" y="5"/>
                      <a:pt x="6" y="6"/>
                      <a:pt x="4" y="7"/>
                    </a:cubicBezTo>
                    <a:cubicBezTo>
                      <a:pt x="3" y="8"/>
                      <a:pt x="1" y="7"/>
                      <a:pt x="1" y="6"/>
                    </a:cubicBezTo>
                    <a:cubicBezTo>
                      <a:pt x="1" y="5"/>
                      <a:pt x="0" y="5"/>
                      <a:pt x="0" y="5"/>
                    </a:cubicBezTo>
                    <a:cubicBezTo>
                      <a:pt x="0" y="3"/>
                      <a:pt x="1" y="1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1" name="Freeform 282"/>
              <p:cNvSpPr/>
              <p:nvPr/>
            </p:nvSpPr>
            <p:spPr bwMode="auto">
              <a:xfrm>
                <a:off x="5037138" y="3352800"/>
                <a:ext cx="22225" cy="30163"/>
              </a:xfrm>
              <a:custGeom>
                <a:avLst/>
                <a:gdLst>
                  <a:gd name="T0" fmla="*/ 3 w 6"/>
                  <a:gd name="T1" fmla="*/ 1 h 8"/>
                  <a:gd name="T2" fmla="*/ 6 w 6"/>
                  <a:gd name="T3" fmla="*/ 3 h 8"/>
                  <a:gd name="T4" fmla="*/ 6 w 6"/>
                  <a:gd name="T5" fmla="*/ 4 h 8"/>
                  <a:gd name="T6" fmla="*/ 3 w 6"/>
                  <a:gd name="T7" fmla="*/ 7 h 8"/>
                  <a:gd name="T8" fmla="*/ 0 w 6"/>
                  <a:gd name="T9" fmla="*/ 5 h 8"/>
                  <a:gd name="T10" fmla="*/ 0 w 6"/>
                  <a:gd name="T11" fmla="*/ 4 h 8"/>
                  <a:gd name="T12" fmla="*/ 3 w 6"/>
                  <a:gd name="T13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8">
                    <a:moveTo>
                      <a:pt x="3" y="1"/>
                    </a:moveTo>
                    <a:cubicBezTo>
                      <a:pt x="4" y="0"/>
                      <a:pt x="6" y="1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5"/>
                      <a:pt x="4" y="7"/>
                      <a:pt x="3" y="7"/>
                    </a:cubicBezTo>
                    <a:cubicBezTo>
                      <a:pt x="1" y="8"/>
                      <a:pt x="0" y="7"/>
                      <a:pt x="0" y="5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1" y="1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2" name="Freeform 283"/>
              <p:cNvSpPr/>
              <p:nvPr/>
            </p:nvSpPr>
            <p:spPr bwMode="auto">
              <a:xfrm>
                <a:off x="5094288" y="3389313"/>
                <a:ext cx="25400" cy="46038"/>
              </a:xfrm>
              <a:custGeom>
                <a:avLst/>
                <a:gdLst>
                  <a:gd name="T0" fmla="*/ 4 w 7"/>
                  <a:gd name="T1" fmla="*/ 1 h 12"/>
                  <a:gd name="T2" fmla="*/ 7 w 7"/>
                  <a:gd name="T3" fmla="*/ 3 h 12"/>
                  <a:gd name="T4" fmla="*/ 6 w 7"/>
                  <a:gd name="T5" fmla="*/ 8 h 12"/>
                  <a:gd name="T6" fmla="*/ 3 w 7"/>
                  <a:gd name="T7" fmla="*/ 12 h 12"/>
                  <a:gd name="T8" fmla="*/ 1 w 7"/>
                  <a:gd name="T9" fmla="*/ 9 h 12"/>
                  <a:gd name="T10" fmla="*/ 1 w 7"/>
                  <a:gd name="T11" fmla="*/ 4 h 12"/>
                  <a:gd name="T12" fmla="*/ 4 w 7"/>
                  <a:gd name="T13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12">
                    <a:moveTo>
                      <a:pt x="4" y="1"/>
                    </a:moveTo>
                    <a:cubicBezTo>
                      <a:pt x="6" y="0"/>
                      <a:pt x="7" y="1"/>
                      <a:pt x="7" y="3"/>
                    </a:cubicBezTo>
                    <a:cubicBezTo>
                      <a:pt x="7" y="5"/>
                      <a:pt x="7" y="6"/>
                      <a:pt x="6" y="8"/>
                    </a:cubicBezTo>
                    <a:cubicBezTo>
                      <a:pt x="6" y="10"/>
                      <a:pt x="5" y="11"/>
                      <a:pt x="3" y="12"/>
                    </a:cubicBezTo>
                    <a:cubicBezTo>
                      <a:pt x="2" y="12"/>
                      <a:pt x="0" y="11"/>
                      <a:pt x="1" y="9"/>
                    </a:cubicBezTo>
                    <a:cubicBezTo>
                      <a:pt x="1" y="8"/>
                      <a:pt x="1" y="6"/>
                      <a:pt x="1" y="4"/>
                    </a:cubicBezTo>
                    <a:cubicBezTo>
                      <a:pt x="1" y="3"/>
                      <a:pt x="2" y="1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3" name="Freeform 284"/>
              <p:cNvSpPr/>
              <p:nvPr/>
            </p:nvSpPr>
            <p:spPr bwMode="auto">
              <a:xfrm>
                <a:off x="5051425" y="3254375"/>
                <a:ext cx="23813" cy="33338"/>
              </a:xfrm>
              <a:custGeom>
                <a:avLst/>
                <a:gdLst>
                  <a:gd name="T0" fmla="*/ 3 w 6"/>
                  <a:gd name="T1" fmla="*/ 1 h 9"/>
                  <a:gd name="T2" fmla="*/ 6 w 6"/>
                  <a:gd name="T3" fmla="*/ 2 h 9"/>
                  <a:gd name="T4" fmla="*/ 6 w 6"/>
                  <a:gd name="T5" fmla="*/ 4 h 9"/>
                  <a:gd name="T6" fmla="*/ 6 w 6"/>
                  <a:gd name="T7" fmla="*/ 6 h 9"/>
                  <a:gd name="T8" fmla="*/ 4 w 6"/>
                  <a:gd name="T9" fmla="*/ 8 h 9"/>
                  <a:gd name="T10" fmla="*/ 1 w 6"/>
                  <a:gd name="T11" fmla="*/ 7 h 9"/>
                  <a:gd name="T12" fmla="*/ 0 w 6"/>
                  <a:gd name="T13" fmla="*/ 5 h 9"/>
                  <a:gd name="T14" fmla="*/ 1 w 6"/>
                  <a:gd name="T15" fmla="*/ 3 h 9"/>
                  <a:gd name="T16" fmla="*/ 3 w 6"/>
                  <a:gd name="T17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9">
                    <a:moveTo>
                      <a:pt x="3" y="1"/>
                    </a:moveTo>
                    <a:cubicBezTo>
                      <a:pt x="4" y="0"/>
                      <a:pt x="6" y="1"/>
                      <a:pt x="6" y="2"/>
                    </a:cubicBezTo>
                    <a:cubicBezTo>
                      <a:pt x="6" y="3"/>
                      <a:pt x="6" y="3"/>
                      <a:pt x="6" y="4"/>
                    </a:cubicBezTo>
                    <a:cubicBezTo>
                      <a:pt x="6" y="5"/>
                      <a:pt x="6" y="5"/>
                      <a:pt x="6" y="6"/>
                    </a:cubicBezTo>
                    <a:cubicBezTo>
                      <a:pt x="6" y="7"/>
                      <a:pt x="5" y="8"/>
                      <a:pt x="4" y="8"/>
                    </a:cubicBezTo>
                    <a:cubicBezTo>
                      <a:pt x="3" y="9"/>
                      <a:pt x="1" y="8"/>
                      <a:pt x="1" y="7"/>
                    </a:cubicBezTo>
                    <a:cubicBezTo>
                      <a:pt x="1" y="6"/>
                      <a:pt x="0" y="5"/>
                      <a:pt x="0" y="5"/>
                    </a:cubicBezTo>
                    <a:cubicBezTo>
                      <a:pt x="0" y="4"/>
                      <a:pt x="0" y="3"/>
                      <a:pt x="1" y="3"/>
                    </a:cubicBezTo>
                    <a:cubicBezTo>
                      <a:pt x="1" y="2"/>
                      <a:pt x="2" y="1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4" name="Freeform 285"/>
              <p:cNvSpPr/>
              <p:nvPr/>
            </p:nvSpPr>
            <p:spPr bwMode="auto">
              <a:xfrm>
                <a:off x="5045075" y="3175000"/>
                <a:ext cx="25400" cy="30163"/>
              </a:xfrm>
              <a:custGeom>
                <a:avLst/>
                <a:gdLst>
                  <a:gd name="T0" fmla="*/ 1 w 7"/>
                  <a:gd name="T1" fmla="*/ 3 h 8"/>
                  <a:gd name="T2" fmla="*/ 4 w 7"/>
                  <a:gd name="T3" fmla="*/ 0 h 8"/>
                  <a:gd name="T4" fmla="*/ 7 w 7"/>
                  <a:gd name="T5" fmla="*/ 2 h 8"/>
                  <a:gd name="T6" fmla="*/ 6 w 7"/>
                  <a:gd name="T7" fmla="*/ 6 h 8"/>
                  <a:gd name="T8" fmla="*/ 2 w 7"/>
                  <a:gd name="T9" fmla="*/ 8 h 8"/>
                  <a:gd name="T10" fmla="*/ 1 w 7"/>
                  <a:gd name="T11" fmla="*/ 4 h 8"/>
                  <a:gd name="T12" fmla="*/ 1 w 7"/>
                  <a:gd name="T13" fmla="*/ 4 h 8"/>
                  <a:gd name="T14" fmla="*/ 1 w 7"/>
                  <a:gd name="T15" fmla="*/ 4 h 8"/>
                  <a:gd name="T16" fmla="*/ 1 w 7"/>
                  <a:gd name="T17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8">
                    <a:moveTo>
                      <a:pt x="1" y="3"/>
                    </a:moveTo>
                    <a:cubicBezTo>
                      <a:pt x="1" y="2"/>
                      <a:pt x="2" y="0"/>
                      <a:pt x="4" y="0"/>
                    </a:cubicBezTo>
                    <a:cubicBezTo>
                      <a:pt x="6" y="0"/>
                      <a:pt x="7" y="0"/>
                      <a:pt x="7" y="2"/>
                    </a:cubicBezTo>
                    <a:cubicBezTo>
                      <a:pt x="7" y="3"/>
                      <a:pt x="6" y="5"/>
                      <a:pt x="6" y="6"/>
                    </a:cubicBezTo>
                    <a:cubicBezTo>
                      <a:pt x="5" y="7"/>
                      <a:pt x="3" y="8"/>
                      <a:pt x="2" y="8"/>
                    </a:cubicBezTo>
                    <a:cubicBezTo>
                      <a:pt x="1" y="7"/>
                      <a:pt x="0" y="6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lnTo>
                      <a:pt x="1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5" name="Freeform 286"/>
              <p:cNvSpPr/>
              <p:nvPr/>
            </p:nvSpPr>
            <p:spPr bwMode="auto">
              <a:xfrm>
                <a:off x="5194300" y="3003550"/>
                <a:ext cx="26988" cy="30163"/>
              </a:xfrm>
              <a:custGeom>
                <a:avLst/>
                <a:gdLst>
                  <a:gd name="T0" fmla="*/ 2 w 7"/>
                  <a:gd name="T1" fmla="*/ 2 h 8"/>
                  <a:gd name="T2" fmla="*/ 4 w 7"/>
                  <a:gd name="T3" fmla="*/ 1 h 8"/>
                  <a:gd name="T4" fmla="*/ 6 w 7"/>
                  <a:gd name="T5" fmla="*/ 1 h 8"/>
                  <a:gd name="T6" fmla="*/ 7 w 7"/>
                  <a:gd name="T7" fmla="*/ 2 h 8"/>
                  <a:gd name="T8" fmla="*/ 7 w 7"/>
                  <a:gd name="T9" fmla="*/ 4 h 8"/>
                  <a:gd name="T10" fmla="*/ 5 w 7"/>
                  <a:gd name="T11" fmla="*/ 6 h 8"/>
                  <a:gd name="T12" fmla="*/ 3 w 7"/>
                  <a:gd name="T13" fmla="*/ 7 h 8"/>
                  <a:gd name="T14" fmla="*/ 1 w 7"/>
                  <a:gd name="T15" fmla="*/ 8 h 8"/>
                  <a:gd name="T16" fmla="*/ 0 w 7"/>
                  <a:gd name="T17" fmla="*/ 6 h 8"/>
                  <a:gd name="T18" fmla="*/ 0 w 7"/>
                  <a:gd name="T19" fmla="*/ 4 h 8"/>
                  <a:gd name="T20" fmla="*/ 2 w 7"/>
                  <a:gd name="T21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8">
                    <a:moveTo>
                      <a:pt x="2" y="2"/>
                    </a:moveTo>
                    <a:cubicBezTo>
                      <a:pt x="3" y="2"/>
                      <a:pt x="3" y="1"/>
                      <a:pt x="4" y="1"/>
                    </a:cubicBezTo>
                    <a:cubicBezTo>
                      <a:pt x="4" y="0"/>
                      <a:pt x="5" y="0"/>
                      <a:pt x="6" y="1"/>
                    </a:cubicBezTo>
                    <a:cubicBezTo>
                      <a:pt x="6" y="1"/>
                      <a:pt x="7" y="1"/>
                      <a:pt x="7" y="2"/>
                    </a:cubicBezTo>
                    <a:cubicBezTo>
                      <a:pt x="7" y="3"/>
                      <a:pt x="7" y="4"/>
                      <a:pt x="7" y="4"/>
                    </a:cubicBezTo>
                    <a:cubicBezTo>
                      <a:pt x="6" y="5"/>
                      <a:pt x="6" y="6"/>
                      <a:pt x="5" y="6"/>
                    </a:cubicBezTo>
                    <a:cubicBezTo>
                      <a:pt x="4" y="7"/>
                      <a:pt x="4" y="7"/>
                      <a:pt x="3" y="7"/>
                    </a:cubicBezTo>
                    <a:cubicBezTo>
                      <a:pt x="3" y="8"/>
                      <a:pt x="2" y="8"/>
                      <a:pt x="1" y="8"/>
                    </a:cubicBezTo>
                    <a:cubicBezTo>
                      <a:pt x="1" y="7"/>
                      <a:pt x="0" y="7"/>
                      <a:pt x="0" y="6"/>
                    </a:cubicBezTo>
                    <a:cubicBezTo>
                      <a:pt x="0" y="5"/>
                      <a:pt x="0" y="4"/>
                      <a:pt x="0" y="4"/>
                    </a:cubicBezTo>
                    <a:cubicBezTo>
                      <a:pt x="1" y="3"/>
                      <a:pt x="1" y="2"/>
                      <a:pt x="2" y="2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6" name="Freeform 287"/>
              <p:cNvSpPr/>
              <p:nvPr/>
            </p:nvSpPr>
            <p:spPr bwMode="auto">
              <a:xfrm>
                <a:off x="5141913" y="3033713"/>
                <a:ext cx="30163" cy="25400"/>
              </a:xfrm>
              <a:custGeom>
                <a:avLst/>
                <a:gdLst>
                  <a:gd name="T0" fmla="*/ 2 w 8"/>
                  <a:gd name="T1" fmla="*/ 2 h 7"/>
                  <a:gd name="T2" fmla="*/ 3 w 8"/>
                  <a:gd name="T3" fmla="*/ 1 h 7"/>
                  <a:gd name="T4" fmla="*/ 7 w 8"/>
                  <a:gd name="T5" fmla="*/ 1 h 7"/>
                  <a:gd name="T6" fmla="*/ 6 w 8"/>
                  <a:gd name="T7" fmla="*/ 6 h 7"/>
                  <a:gd name="T8" fmla="*/ 5 w 8"/>
                  <a:gd name="T9" fmla="*/ 6 h 7"/>
                  <a:gd name="T10" fmla="*/ 1 w 8"/>
                  <a:gd name="T11" fmla="*/ 6 h 7"/>
                  <a:gd name="T12" fmla="*/ 2 w 8"/>
                  <a:gd name="T13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7">
                    <a:moveTo>
                      <a:pt x="2" y="2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4" y="0"/>
                      <a:pt x="6" y="0"/>
                      <a:pt x="7" y="1"/>
                    </a:cubicBezTo>
                    <a:cubicBezTo>
                      <a:pt x="8" y="3"/>
                      <a:pt x="7" y="4"/>
                      <a:pt x="6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4" y="7"/>
                      <a:pt x="2" y="7"/>
                      <a:pt x="1" y="6"/>
                    </a:cubicBezTo>
                    <a:cubicBezTo>
                      <a:pt x="0" y="5"/>
                      <a:pt x="1" y="3"/>
                      <a:pt x="2" y="2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7" name="Freeform 288"/>
              <p:cNvSpPr/>
              <p:nvPr/>
            </p:nvSpPr>
            <p:spPr bwMode="auto">
              <a:xfrm>
                <a:off x="5086350" y="3081338"/>
                <a:ext cx="33338" cy="38100"/>
              </a:xfrm>
              <a:custGeom>
                <a:avLst/>
                <a:gdLst>
                  <a:gd name="T0" fmla="*/ 8 w 9"/>
                  <a:gd name="T1" fmla="*/ 1 h 10"/>
                  <a:gd name="T2" fmla="*/ 7 w 9"/>
                  <a:gd name="T3" fmla="*/ 5 h 10"/>
                  <a:gd name="T4" fmla="*/ 5 w 9"/>
                  <a:gd name="T5" fmla="*/ 8 h 10"/>
                  <a:gd name="T6" fmla="*/ 1 w 9"/>
                  <a:gd name="T7" fmla="*/ 9 h 10"/>
                  <a:gd name="T8" fmla="*/ 1 w 9"/>
                  <a:gd name="T9" fmla="*/ 4 h 10"/>
                  <a:gd name="T10" fmla="*/ 3 w 9"/>
                  <a:gd name="T11" fmla="*/ 2 h 10"/>
                  <a:gd name="T12" fmla="*/ 8 w 9"/>
                  <a:gd name="T13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10">
                    <a:moveTo>
                      <a:pt x="8" y="1"/>
                    </a:moveTo>
                    <a:cubicBezTo>
                      <a:pt x="9" y="2"/>
                      <a:pt x="9" y="4"/>
                      <a:pt x="7" y="5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4" y="9"/>
                      <a:pt x="2" y="10"/>
                      <a:pt x="1" y="9"/>
                    </a:cubicBezTo>
                    <a:cubicBezTo>
                      <a:pt x="0" y="8"/>
                      <a:pt x="0" y="6"/>
                      <a:pt x="1" y="4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5" y="1"/>
                      <a:pt x="7" y="0"/>
                      <a:pt x="8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8" name="Freeform 289"/>
              <p:cNvSpPr/>
              <p:nvPr/>
            </p:nvSpPr>
            <p:spPr bwMode="auto">
              <a:xfrm>
                <a:off x="5037138" y="3119438"/>
                <a:ext cx="26988" cy="30163"/>
              </a:xfrm>
              <a:custGeom>
                <a:avLst/>
                <a:gdLst>
                  <a:gd name="T0" fmla="*/ 5 w 7"/>
                  <a:gd name="T1" fmla="*/ 1 h 8"/>
                  <a:gd name="T2" fmla="*/ 7 w 7"/>
                  <a:gd name="T3" fmla="*/ 4 h 8"/>
                  <a:gd name="T4" fmla="*/ 7 w 7"/>
                  <a:gd name="T5" fmla="*/ 5 h 8"/>
                  <a:gd name="T6" fmla="*/ 3 w 7"/>
                  <a:gd name="T7" fmla="*/ 8 h 8"/>
                  <a:gd name="T8" fmla="*/ 1 w 7"/>
                  <a:gd name="T9" fmla="*/ 5 h 8"/>
                  <a:gd name="T10" fmla="*/ 1 w 7"/>
                  <a:gd name="T11" fmla="*/ 4 h 8"/>
                  <a:gd name="T12" fmla="*/ 5 w 7"/>
                  <a:gd name="T13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8">
                    <a:moveTo>
                      <a:pt x="5" y="1"/>
                    </a:moveTo>
                    <a:cubicBezTo>
                      <a:pt x="6" y="1"/>
                      <a:pt x="7" y="2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7"/>
                      <a:pt x="4" y="8"/>
                      <a:pt x="3" y="8"/>
                    </a:cubicBezTo>
                    <a:cubicBezTo>
                      <a:pt x="1" y="8"/>
                      <a:pt x="0" y="7"/>
                      <a:pt x="1" y="5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2"/>
                      <a:pt x="3" y="0"/>
                      <a:pt x="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9" name="Freeform 290"/>
              <p:cNvSpPr/>
              <p:nvPr/>
            </p:nvSpPr>
            <p:spPr bwMode="auto">
              <a:xfrm>
                <a:off x="5081588" y="3040063"/>
                <a:ext cx="30163" cy="34925"/>
              </a:xfrm>
              <a:custGeom>
                <a:avLst/>
                <a:gdLst>
                  <a:gd name="T0" fmla="*/ 2 w 8"/>
                  <a:gd name="T1" fmla="*/ 3 h 9"/>
                  <a:gd name="T2" fmla="*/ 6 w 8"/>
                  <a:gd name="T3" fmla="*/ 1 h 9"/>
                  <a:gd name="T4" fmla="*/ 7 w 8"/>
                  <a:gd name="T5" fmla="*/ 5 h 9"/>
                  <a:gd name="T6" fmla="*/ 5 w 8"/>
                  <a:gd name="T7" fmla="*/ 7 h 9"/>
                  <a:gd name="T8" fmla="*/ 3 w 8"/>
                  <a:gd name="T9" fmla="*/ 9 h 9"/>
                  <a:gd name="T10" fmla="*/ 1 w 8"/>
                  <a:gd name="T11" fmla="*/ 8 h 9"/>
                  <a:gd name="T12" fmla="*/ 1 w 8"/>
                  <a:gd name="T13" fmla="*/ 4 h 9"/>
                  <a:gd name="T14" fmla="*/ 2 w 8"/>
                  <a:gd name="T15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9">
                    <a:moveTo>
                      <a:pt x="2" y="3"/>
                    </a:moveTo>
                    <a:cubicBezTo>
                      <a:pt x="3" y="1"/>
                      <a:pt x="5" y="0"/>
                      <a:pt x="6" y="1"/>
                    </a:cubicBezTo>
                    <a:cubicBezTo>
                      <a:pt x="8" y="1"/>
                      <a:pt x="8" y="3"/>
                      <a:pt x="7" y="5"/>
                    </a:cubicBezTo>
                    <a:cubicBezTo>
                      <a:pt x="7" y="6"/>
                      <a:pt x="6" y="7"/>
                      <a:pt x="5" y="7"/>
                    </a:cubicBezTo>
                    <a:cubicBezTo>
                      <a:pt x="5" y="8"/>
                      <a:pt x="4" y="9"/>
                      <a:pt x="3" y="9"/>
                    </a:cubicBezTo>
                    <a:cubicBezTo>
                      <a:pt x="3" y="9"/>
                      <a:pt x="2" y="9"/>
                      <a:pt x="1" y="8"/>
                    </a:cubicBezTo>
                    <a:cubicBezTo>
                      <a:pt x="0" y="7"/>
                      <a:pt x="0" y="5"/>
                      <a:pt x="1" y="4"/>
                    </a:cubicBezTo>
                    <a:cubicBezTo>
                      <a:pt x="2" y="4"/>
                      <a:pt x="2" y="3"/>
                      <a:pt x="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0" name="Freeform 291"/>
              <p:cNvSpPr/>
              <p:nvPr/>
            </p:nvSpPr>
            <p:spPr bwMode="auto">
              <a:xfrm>
                <a:off x="5122863" y="2998788"/>
                <a:ext cx="30163" cy="30163"/>
              </a:xfrm>
              <a:custGeom>
                <a:avLst/>
                <a:gdLst>
                  <a:gd name="T0" fmla="*/ 2 w 8"/>
                  <a:gd name="T1" fmla="*/ 3 h 8"/>
                  <a:gd name="T2" fmla="*/ 2 w 8"/>
                  <a:gd name="T3" fmla="*/ 3 h 8"/>
                  <a:gd name="T4" fmla="*/ 3 w 8"/>
                  <a:gd name="T5" fmla="*/ 2 h 8"/>
                  <a:gd name="T6" fmla="*/ 5 w 8"/>
                  <a:gd name="T7" fmla="*/ 1 h 8"/>
                  <a:gd name="T8" fmla="*/ 7 w 8"/>
                  <a:gd name="T9" fmla="*/ 1 h 8"/>
                  <a:gd name="T10" fmla="*/ 8 w 8"/>
                  <a:gd name="T11" fmla="*/ 3 h 8"/>
                  <a:gd name="T12" fmla="*/ 7 w 8"/>
                  <a:gd name="T13" fmla="*/ 5 h 8"/>
                  <a:gd name="T14" fmla="*/ 5 w 8"/>
                  <a:gd name="T15" fmla="*/ 7 h 8"/>
                  <a:gd name="T16" fmla="*/ 1 w 8"/>
                  <a:gd name="T17" fmla="*/ 7 h 8"/>
                  <a:gd name="T18" fmla="*/ 2 w 8"/>
                  <a:gd name="T19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8">
                    <a:moveTo>
                      <a:pt x="2" y="3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1"/>
                      <a:pt x="5" y="1"/>
                      <a:pt x="5" y="1"/>
                    </a:cubicBezTo>
                    <a:cubicBezTo>
                      <a:pt x="6" y="0"/>
                      <a:pt x="7" y="1"/>
                      <a:pt x="7" y="1"/>
                    </a:cubicBezTo>
                    <a:cubicBezTo>
                      <a:pt x="8" y="1"/>
                      <a:pt x="8" y="2"/>
                      <a:pt x="8" y="3"/>
                    </a:cubicBezTo>
                    <a:cubicBezTo>
                      <a:pt x="8" y="4"/>
                      <a:pt x="8" y="4"/>
                      <a:pt x="7" y="5"/>
                    </a:cubicBezTo>
                    <a:cubicBezTo>
                      <a:pt x="6" y="6"/>
                      <a:pt x="6" y="7"/>
                      <a:pt x="5" y="7"/>
                    </a:cubicBezTo>
                    <a:cubicBezTo>
                      <a:pt x="4" y="8"/>
                      <a:pt x="2" y="8"/>
                      <a:pt x="1" y="7"/>
                    </a:cubicBezTo>
                    <a:cubicBezTo>
                      <a:pt x="0" y="6"/>
                      <a:pt x="1" y="4"/>
                      <a:pt x="2" y="3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1" name="Freeform 292"/>
              <p:cNvSpPr/>
              <p:nvPr/>
            </p:nvSpPr>
            <p:spPr bwMode="auto">
              <a:xfrm>
                <a:off x="5010150" y="3240088"/>
                <a:ext cx="23813" cy="30163"/>
              </a:xfrm>
              <a:custGeom>
                <a:avLst/>
                <a:gdLst>
                  <a:gd name="T0" fmla="*/ 3 w 6"/>
                  <a:gd name="T1" fmla="*/ 0 h 8"/>
                  <a:gd name="T2" fmla="*/ 5 w 6"/>
                  <a:gd name="T3" fmla="*/ 2 h 8"/>
                  <a:gd name="T4" fmla="*/ 5 w 6"/>
                  <a:gd name="T5" fmla="*/ 2 h 8"/>
                  <a:gd name="T6" fmla="*/ 5 w 6"/>
                  <a:gd name="T7" fmla="*/ 2 h 8"/>
                  <a:gd name="T8" fmla="*/ 6 w 6"/>
                  <a:gd name="T9" fmla="*/ 3 h 8"/>
                  <a:gd name="T10" fmla="*/ 4 w 6"/>
                  <a:gd name="T11" fmla="*/ 7 h 8"/>
                  <a:gd name="T12" fmla="*/ 0 w 6"/>
                  <a:gd name="T13" fmla="*/ 7 h 8"/>
                  <a:gd name="T14" fmla="*/ 0 w 6"/>
                  <a:gd name="T15" fmla="*/ 3 h 8"/>
                  <a:gd name="T16" fmla="*/ 3 w 6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8">
                    <a:moveTo>
                      <a:pt x="3" y="0"/>
                    </a:moveTo>
                    <a:cubicBezTo>
                      <a:pt x="4" y="0"/>
                      <a:pt x="6" y="0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4"/>
                      <a:pt x="6" y="6"/>
                      <a:pt x="4" y="7"/>
                    </a:cubicBezTo>
                    <a:cubicBezTo>
                      <a:pt x="3" y="8"/>
                      <a:pt x="1" y="8"/>
                      <a:pt x="0" y="7"/>
                    </a:cubicBezTo>
                    <a:cubicBezTo>
                      <a:pt x="0" y="6"/>
                      <a:pt x="0" y="5"/>
                      <a:pt x="0" y="3"/>
                    </a:cubicBezTo>
                    <a:cubicBezTo>
                      <a:pt x="0" y="2"/>
                      <a:pt x="1" y="0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2" name="Freeform 293"/>
              <p:cNvSpPr>
                <a:spLocks noEditPoints="1"/>
              </p:cNvSpPr>
              <p:nvPr/>
            </p:nvSpPr>
            <p:spPr bwMode="auto">
              <a:xfrm>
                <a:off x="5100638" y="2990850"/>
                <a:ext cx="522288" cy="339725"/>
              </a:xfrm>
              <a:custGeom>
                <a:avLst/>
                <a:gdLst>
                  <a:gd name="T0" fmla="*/ 101 w 139"/>
                  <a:gd name="T1" fmla="*/ 60 h 90"/>
                  <a:gd name="T2" fmla="*/ 86 w 139"/>
                  <a:gd name="T3" fmla="*/ 34 h 90"/>
                  <a:gd name="T4" fmla="*/ 90 w 139"/>
                  <a:gd name="T5" fmla="*/ 32 h 90"/>
                  <a:gd name="T6" fmla="*/ 114 w 139"/>
                  <a:gd name="T7" fmla="*/ 55 h 90"/>
                  <a:gd name="T8" fmla="*/ 115 w 139"/>
                  <a:gd name="T9" fmla="*/ 72 h 90"/>
                  <a:gd name="T10" fmla="*/ 67 w 139"/>
                  <a:gd name="T11" fmla="*/ 55 h 90"/>
                  <a:gd name="T12" fmla="*/ 12 w 139"/>
                  <a:gd name="T13" fmla="*/ 34 h 90"/>
                  <a:gd name="T14" fmla="*/ 11 w 139"/>
                  <a:gd name="T15" fmla="*/ 29 h 90"/>
                  <a:gd name="T16" fmla="*/ 20 w 139"/>
                  <a:gd name="T17" fmla="*/ 22 h 90"/>
                  <a:gd name="T18" fmla="*/ 54 w 139"/>
                  <a:gd name="T19" fmla="*/ 35 h 90"/>
                  <a:gd name="T20" fmla="*/ 70 w 139"/>
                  <a:gd name="T21" fmla="*/ 55 h 90"/>
                  <a:gd name="T22" fmla="*/ 14 w 139"/>
                  <a:gd name="T23" fmla="*/ 18 h 90"/>
                  <a:gd name="T24" fmla="*/ 13 w 139"/>
                  <a:gd name="T25" fmla="*/ 13 h 90"/>
                  <a:gd name="T26" fmla="*/ 16 w 139"/>
                  <a:gd name="T27" fmla="*/ 11 h 90"/>
                  <a:gd name="T28" fmla="*/ 17 w 139"/>
                  <a:gd name="T29" fmla="*/ 17 h 90"/>
                  <a:gd name="T30" fmla="*/ 14 w 139"/>
                  <a:gd name="T31" fmla="*/ 18 h 90"/>
                  <a:gd name="T32" fmla="*/ 75 w 139"/>
                  <a:gd name="T33" fmla="*/ 40 h 90"/>
                  <a:gd name="T34" fmla="*/ 42 w 139"/>
                  <a:gd name="T35" fmla="*/ 24 h 90"/>
                  <a:gd name="T36" fmla="*/ 45 w 139"/>
                  <a:gd name="T37" fmla="*/ 11 h 90"/>
                  <a:gd name="T38" fmla="*/ 55 w 139"/>
                  <a:gd name="T39" fmla="*/ 11 h 90"/>
                  <a:gd name="T40" fmla="*/ 63 w 139"/>
                  <a:gd name="T41" fmla="*/ 17 h 90"/>
                  <a:gd name="T42" fmla="*/ 77 w 139"/>
                  <a:gd name="T43" fmla="*/ 32 h 90"/>
                  <a:gd name="T44" fmla="*/ 80 w 139"/>
                  <a:gd name="T45" fmla="*/ 42 h 90"/>
                  <a:gd name="T46" fmla="*/ 26 w 139"/>
                  <a:gd name="T47" fmla="*/ 11 h 90"/>
                  <a:gd name="T48" fmla="*/ 25 w 139"/>
                  <a:gd name="T49" fmla="*/ 7 h 90"/>
                  <a:gd name="T50" fmla="*/ 29 w 139"/>
                  <a:gd name="T51" fmla="*/ 4 h 90"/>
                  <a:gd name="T52" fmla="*/ 31 w 139"/>
                  <a:gd name="T53" fmla="*/ 4 h 90"/>
                  <a:gd name="T54" fmla="*/ 32 w 139"/>
                  <a:gd name="T55" fmla="*/ 7 h 90"/>
                  <a:gd name="T56" fmla="*/ 28 w 139"/>
                  <a:gd name="T57" fmla="*/ 10 h 90"/>
                  <a:gd name="T58" fmla="*/ 23 w 139"/>
                  <a:gd name="T59" fmla="*/ 0 h 90"/>
                  <a:gd name="T60" fmla="*/ 11 w 139"/>
                  <a:gd name="T61" fmla="*/ 1 h 90"/>
                  <a:gd name="T62" fmla="*/ 11 w 139"/>
                  <a:gd name="T63" fmla="*/ 3 h 90"/>
                  <a:gd name="T64" fmla="*/ 12 w 139"/>
                  <a:gd name="T65" fmla="*/ 3 h 90"/>
                  <a:gd name="T66" fmla="*/ 14 w 139"/>
                  <a:gd name="T67" fmla="*/ 5 h 90"/>
                  <a:gd name="T68" fmla="*/ 11 w 139"/>
                  <a:gd name="T69" fmla="*/ 9 h 90"/>
                  <a:gd name="T70" fmla="*/ 8 w 139"/>
                  <a:gd name="T71" fmla="*/ 10 h 90"/>
                  <a:gd name="T72" fmla="*/ 4 w 139"/>
                  <a:gd name="T73" fmla="*/ 25 h 90"/>
                  <a:gd name="T74" fmla="*/ 1 w 139"/>
                  <a:gd name="T75" fmla="*/ 32 h 90"/>
                  <a:gd name="T76" fmla="*/ 1 w 139"/>
                  <a:gd name="T77" fmla="*/ 32 h 90"/>
                  <a:gd name="T78" fmla="*/ 1 w 139"/>
                  <a:gd name="T79" fmla="*/ 37 h 90"/>
                  <a:gd name="T80" fmla="*/ 11 w 139"/>
                  <a:gd name="T81" fmla="*/ 38 h 90"/>
                  <a:gd name="T82" fmla="*/ 46 w 139"/>
                  <a:gd name="T83" fmla="*/ 52 h 90"/>
                  <a:gd name="T84" fmla="*/ 25 w 139"/>
                  <a:gd name="T85" fmla="*/ 57 h 90"/>
                  <a:gd name="T86" fmla="*/ 12 w 139"/>
                  <a:gd name="T87" fmla="*/ 56 h 90"/>
                  <a:gd name="T88" fmla="*/ 23 w 139"/>
                  <a:gd name="T89" fmla="*/ 60 h 90"/>
                  <a:gd name="T90" fmla="*/ 35 w 139"/>
                  <a:gd name="T91" fmla="*/ 64 h 90"/>
                  <a:gd name="T92" fmla="*/ 44 w 139"/>
                  <a:gd name="T93" fmla="*/ 64 h 90"/>
                  <a:gd name="T94" fmla="*/ 56 w 139"/>
                  <a:gd name="T95" fmla="*/ 59 h 90"/>
                  <a:gd name="T96" fmla="*/ 70 w 139"/>
                  <a:gd name="T97" fmla="*/ 60 h 90"/>
                  <a:gd name="T98" fmla="*/ 81 w 139"/>
                  <a:gd name="T99" fmla="*/ 58 h 90"/>
                  <a:gd name="T100" fmla="*/ 89 w 139"/>
                  <a:gd name="T101" fmla="*/ 61 h 90"/>
                  <a:gd name="T102" fmla="*/ 116 w 139"/>
                  <a:gd name="T103" fmla="*/ 84 h 90"/>
                  <a:gd name="T104" fmla="*/ 126 w 139"/>
                  <a:gd name="T105" fmla="*/ 90 h 90"/>
                  <a:gd name="T106" fmla="*/ 136 w 139"/>
                  <a:gd name="T107" fmla="*/ 87 h 90"/>
                  <a:gd name="T108" fmla="*/ 139 w 139"/>
                  <a:gd name="T109" fmla="*/ 78 h 90"/>
                  <a:gd name="T110" fmla="*/ 121 w 139"/>
                  <a:gd name="T111" fmla="*/ 50 h 90"/>
                  <a:gd name="T112" fmla="*/ 79 w 139"/>
                  <a:gd name="T113" fmla="*/ 19 h 90"/>
                  <a:gd name="T114" fmla="*/ 73 w 139"/>
                  <a:gd name="T115" fmla="*/ 15 h 90"/>
                  <a:gd name="T116" fmla="*/ 68 w 139"/>
                  <a:gd name="T117" fmla="*/ 12 h 90"/>
                  <a:gd name="T118" fmla="*/ 65 w 139"/>
                  <a:gd name="T119" fmla="*/ 11 h 90"/>
                  <a:gd name="T120" fmla="*/ 61 w 139"/>
                  <a:gd name="T121" fmla="*/ 9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39" h="90">
                    <a:moveTo>
                      <a:pt x="114" y="72"/>
                    </a:moveTo>
                    <a:cubicBezTo>
                      <a:pt x="111" y="72"/>
                      <a:pt x="103" y="62"/>
                      <a:pt x="101" y="60"/>
                    </a:cubicBezTo>
                    <a:cubicBezTo>
                      <a:pt x="94" y="54"/>
                      <a:pt x="87" y="47"/>
                      <a:pt x="86" y="36"/>
                    </a:cubicBezTo>
                    <a:cubicBezTo>
                      <a:pt x="86" y="35"/>
                      <a:pt x="86" y="35"/>
                      <a:pt x="86" y="34"/>
                    </a:cubicBezTo>
                    <a:cubicBezTo>
                      <a:pt x="87" y="32"/>
                      <a:pt x="88" y="32"/>
                      <a:pt x="90" y="32"/>
                    </a:cubicBezTo>
                    <a:cubicBezTo>
                      <a:pt x="90" y="32"/>
                      <a:pt x="90" y="32"/>
                      <a:pt x="90" y="32"/>
                    </a:cubicBezTo>
                    <a:cubicBezTo>
                      <a:pt x="97" y="32"/>
                      <a:pt x="102" y="37"/>
                      <a:pt x="106" y="42"/>
                    </a:cubicBezTo>
                    <a:cubicBezTo>
                      <a:pt x="110" y="46"/>
                      <a:pt x="112" y="50"/>
                      <a:pt x="114" y="55"/>
                    </a:cubicBezTo>
                    <a:cubicBezTo>
                      <a:pt x="116" y="59"/>
                      <a:pt x="120" y="63"/>
                      <a:pt x="118" y="69"/>
                    </a:cubicBezTo>
                    <a:cubicBezTo>
                      <a:pt x="117" y="70"/>
                      <a:pt x="116" y="71"/>
                      <a:pt x="115" y="72"/>
                    </a:cubicBezTo>
                    <a:cubicBezTo>
                      <a:pt x="115" y="72"/>
                      <a:pt x="115" y="72"/>
                      <a:pt x="114" y="72"/>
                    </a:cubicBezTo>
                    <a:moveTo>
                      <a:pt x="67" y="55"/>
                    </a:moveTo>
                    <a:cubicBezTo>
                      <a:pt x="64" y="55"/>
                      <a:pt x="61" y="54"/>
                      <a:pt x="59" y="53"/>
                    </a:cubicBezTo>
                    <a:cubicBezTo>
                      <a:pt x="43" y="47"/>
                      <a:pt x="28" y="40"/>
                      <a:pt x="12" y="34"/>
                    </a:cubicBezTo>
                    <a:cubicBezTo>
                      <a:pt x="11" y="33"/>
                      <a:pt x="9" y="32"/>
                      <a:pt x="10" y="31"/>
                    </a:cubicBezTo>
                    <a:cubicBezTo>
                      <a:pt x="10" y="30"/>
                      <a:pt x="10" y="29"/>
                      <a:pt x="11" y="29"/>
                    </a:cubicBezTo>
                    <a:cubicBezTo>
                      <a:pt x="12" y="26"/>
                      <a:pt x="16" y="22"/>
                      <a:pt x="18" y="22"/>
                    </a:cubicBezTo>
                    <a:cubicBezTo>
                      <a:pt x="19" y="22"/>
                      <a:pt x="19" y="22"/>
                      <a:pt x="20" y="22"/>
                    </a:cubicBezTo>
                    <a:cubicBezTo>
                      <a:pt x="21" y="22"/>
                      <a:pt x="22" y="22"/>
                      <a:pt x="23" y="22"/>
                    </a:cubicBezTo>
                    <a:cubicBezTo>
                      <a:pt x="34" y="25"/>
                      <a:pt x="44" y="30"/>
                      <a:pt x="54" y="35"/>
                    </a:cubicBezTo>
                    <a:cubicBezTo>
                      <a:pt x="57" y="37"/>
                      <a:pt x="80" y="47"/>
                      <a:pt x="73" y="53"/>
                    </a:cubicBezTo>
                    <a:cubicBezTo>
                      <a:pt x="72" y="54"/>
                      <a:pt x="71" y="54"/>
                      <a:pt x="70" y="55"/>
                    </a:cubicBezTo>
                    <a:cubicBezTo>
                      <a:pt x="69" y="55"/>
                      <a:pt x="68" y="55"/>
                      <a:pt x="67" y="55"/>
                    </a:cubicBezTo>
                    <a:moveTo>
                      <a:pt x="14" y="18"/>
                    </a:moveTo>
                    <a:cubicBezTo>
                      <a:pt x="13" y="18"/>
                      <a:pt x="13" y="18"/>
                      <a:pt x="12" y="17"/>
                    </a:cubicBezTo>
                    <a:cubicBezTo>
                      <a:pt x="11" y="16"/>
                      <a:pt x="12" y="14"/>
                      <a:pt x="13" y="13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5" y="12"/>
                      <a:pt x="15" y="11"/>
                      <a:pt x="16" y="11"/>
                    </a:cubicBezTo>
                    <a:cubicBezTo>
                      <a:pt x="17" y="11"/>
                      <a:pt x="18" y="12"/>
                      <a:pt x="18" y="12"/>
                    </a:cubicBezTo>
                    <a:cubicBezTo>
                      <a:pt x="19" y="14"/>
                      <a:pt x="18" y="15"/>
                      <a:pt x="17" y="17"/>
                    </a:cubicBezTo>
                    <a:cubicBezTo>
                      <a:pt x="16" y="17"/>
                      <a:pt x="16" y="17"/>
                      <a:pt x="16" y="17"/>
                    </a:cubicBezTo>
                    <a:cubicBezTo>
                      <a:pt x="16" y="18"/>
                      <a:pt x="15" y="18"/>
                      <a:pt x="14" y="18"/>
                    </a:cubicBezTo>
                    <a:moveTo>
                      <a:pt x="80" y="42"/>
                    </a:moveTo>
                    <a:cubicBezTo>
                      <a:pt x="78" y="42"/>
                      <a:pt x="76" y="41"/>
                      <a:pt x="75" y="40"/>
                    </a:cubicBezTo>
                    <a:cubicBezTo>
                      <a:pt x="71" y="38"/>
                      <a:pt x="68" y="36"/>
                      <a:pt x="65" y="34"/>
                    </a:cubicBezTo>
                    <a:cubicBezTo>
                      <a:pt x="58" y="30"/>
                      <a:pt x="50" y="27"/>
                      <a:pt x="42" y="24"/>
                    </a:cubicBezTo>
                    <a:cubicBezTo>
                      <a:pt x="40" y="23"/>
                      <a:pt x="35" y="21"/>
                      <a:pt x="36" y="18"/>
                    </a:cubicBezTo>
                    <a:cubicBezTo>
                      <a:pt x="37" y="15"/>
                      <a:pt x="43" y="12"/>
                      <a:pt x="45" y="11"/>
                    </a:cubicBezTo>
                    <a:cubicBezTo>
                      <a:pt x="47" y="11"/>
                      <a:pt x="48" y="10"/>
                      <a:pt x="50" y="10"/>
                    </a:cubicBezTo>
                    <a:cubicBezTo>
                      <a:pt x="52" y="10"/>
                      <a:pt x="54" y="11"/>
                      <a:pt x="55" y="11"/>
                    </a:cubicBezTo>
                    <a:cubicBezTo>
                      <a:pt x="57" y="12"/>
                      <a:pt x="58" y="13"/>
                      <a:pt x="60" y="14"/>
                    </a:cubicBezTo>
                    <a:cubicBezTo>
                      <a:pt x="61" y="15"/>
                      <a:pt x="62" y="16"/>
                      <a:pt x="63" y="17"/>
                    </a:cubicBezTo>
                    <a:cubicBezTo>
                      <a:pt x="65" y="19"/>
                      <a:pt x="67" y="21"/>
                      <a:pt x="70" y="23"/>
                    </a:cubicBezTo>
                    <a:cubicBezTo>
                      <a:pt x="72" y="26"/>
                      <a:pt x="75" y="28"/>
                      <a:pt x="77" y="32"/>
                    </a:cubicBezTo>
                    <a:cubicBezTo>
                      <a:pt x="79" y="33"/>
                      <a:pt x="82" y="38"/>
                      <a:pt x="82" y="40"/>
                    </a:cubicBezTo>
                    <a:cubicBezTo>
                      <a:pt x="82" y="42"/>
                      <a:pt x="81" y="42"/>
                      <a:pt x="80" y="42"/>
                    </a:cubicBezTo>
                    <a:moveTo>
                      <a:pt x="27" y="11"/>
                    </a:moveTo>
                    <a:cubicBezTo>
                      <a:pt x="27" y="11"/>
                      <a:pt x="26" y="11"/>
                      <a:pt x="26" y="11"/>
                    </a:cubicBezTo>
                    <a:cubicBezTo>
                      <a:pt x="26" y="10"/>
                      <a:pt x="25" y="10"/>
                      <a:pt x="25" y="9"/>
                    </a:cubicBezTo>
                    <a:cubicBezTo>
                      <a:pt x="25" y="8"/>
                      <a:pt x="25" y="7"/>
                      <a:pt x="25" y="7"/>
                    </a:cubicBezTo>
                    <a:cubicBezTo>
                      <a:pt x="26" y="6"/>
                      <a:pt x="26" y="5"/>
                      <a:pt x="27" y="5"/>
                    </a:cubicBezTo>
                    <a:cubicBezTo>
                      <a:pt x="28" y="5"/>
                      <a:pt x="28" y="4"/>
                      <a:pt x="29" y="4"/>
                    </a:cubicBezTo>
                    <a:cubicBezTo>
                      <a:pt x="29" y="4"/>
                      <a:pt x="30" y="4"/>
                      <a:pt x="30" y="4"/>
                    </a:cubicBezTo>
                    <a:cubicBezTo>
                      <a:pt x="30" y="4"/>
                      <a:pt x="31" y="4"/>
                      <a:pt x="31" y="4"/>
                    </a:cubicBezTo>
                    <a:cubicBezTo>
                      <a:pt x="31" y="4"/>
                      <a:pt x="32" y="4"/>
                      <a:pt x="32" y="5"/>
                    </a:cubicBezTo>
                    <a:cubicBezTo>
                      <a:pt x="32" y="6"/>
                      <a:pt x="32" y="7"/>
                      <a:pt x="32" y="7"/>
                    </a:cubicBezTo>
                    <a:cubicBezTo>
                      <a:pt x="31" y="8"/>
                      <a:pt x="31" y="9"/>
                      <a:pt x="30" y="9"/>
                    </a:cubicBezTo>
                    <a:cubicBezTo>
                      <a:pt x="29" y="10"/>
                      <a:pt x="29" y="10"/>
                      <a:pt x="28" y="10"/>
                    </a:cubicBezTo>
                    <a:cubicBezTo>
                      <a:pt x="28" y="11"/>
                      <a:pt x="27" y="11"/>
                      <a:pt x="27" y="11"/>
                    </a:cubicBezTo>
                    <a:moveTo>
                      <a:pt x="23" y="0"/>
                    </a:moveTo>
                    <a:cubicBezTo>
                      <a:pt x="22" y="0"/>
                      <a:pt x="21" y="0"/>
                      <a:pt x="20" y="0"/>
                    </a:cubicBezTo>
                    <a:cubicBezTo>
                      <a:pt x="17" y="0"/>
                      <a:pt x="14" y="0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2"/>
                      <a:pt x="11" y="2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4" y="3"/>
                      <a:pt x="14" y="4"/>
                      <a:pt x="14" y="5"/>
                    </a:cubicBezTo>
                    <a:cubicBezTo>
                      <a:pt x="14" y="6"/>
                      <a:pt x="14" y="6"/>
                      <a:pt x="13" y="7"/>
                    </a:cubicBezTo>
                    <a:cubicBezTo>
                      <a:pt x="12" y="8"/>
                      <a:pt x="12" y="9"/>
                      <a:pt x="11" y="9"/>
                    </a:cubicBezTo>
                    <a:cubicBezTo>
                      <a:pt x="10" y="10"/>
                      <a:pt x="10" y="10"/>
                      <a:pt x="9" y="10"/>
                    </a:cubicBezTo>
                    <a:cubicBezTo>
                      <a:pt x="9" y="10"/>
                      <a:pt x="9" y="10"/>
                      <a:pt x="8" y="10"/>
                    </a:cubicBezTo>
                    <a:cubicBezTo>
                      <a:pt x="7" y="15"/>
                      <a:pt x="5" y="20"/>
                      <a:pt x="3" y="25"/>
                    </a:cubicBezTo>
                    <a:cubicBezTo>
                      <a:pt x="3" y="25"/>
                      <a:pt x="3" y="25"/>
                      <a:pt x="4" y="25"/>
                    </a:cubicBezTo>
                    <a:cubicBezTo>
                      <a:pt x="5" y="26"/>
                      <a:pt x="5" y="28"/>
                      <a:pt x="3" y="29"/>
                    </a:cubicBezTo>
                    <a:cubicBezTo>
                      <a:pt x="1" y="32"/>
                      <a:pt x="1" y="32"/>
                      <a:pt x="1" y="32"/>
                    </a:cubicBezTo>
                    <a:cubicBezTo>
                      <a:pt x="1" y="32"/>
                      <a:pt x="1" y="32"/>
                      <a:pt x="1" y="32"/>
                    </a:cubicBezTo>
                    <a:cubicBezTo>
                      <a:pt x="1" y="32"/>
                      <a:pt x="1" y="32"/>
                      <a:pt x="1" y="32"/>
                    </a:cubicBezTo>
                    <a:cubicBezTo>
                      <a:pt x="0" y="34"/>
                      <a:pt x="0" y="36"/>
                      <a:pt x="0" y="38"/>
                    </a:cubicBezTo>
                    <a:cubicBezTo>
                      <a:pt x="0" y="38"/>
                      <a:pt x="0" y="38"/>
                      <a:pt x="1" y="37"/>
                    </a:cubicBezTo>
                    <a:cubicBezTo>
                      <a:pt x="2" y="37"/>
                      <a:pt x="3" y="36"/>
                      <a:pt x="4" y="36"/>
                    </a:cubicBezTo>
                    <a:cubicBezTo>
                      <a:pt x="7" y="36"/>
                      <a:pt x="9" y="37"/>
                      <a:pt x="11" y="38"/>
                    </a:cubicBezTo>
                    <a:cubicBezTo>
                      <a:pt x="21" y="42"/>
                      <a:pt x="31" y="46"/>
                      <a:pt x="42" y="50"/>
                    </a:cubicBezTo>
                    <a:cubicBezTo>
                      <a:pt x="43" y="50"/>
                      <a:pt x="46" y="51"/>
                      <a:pt x="46" y="52"/>
                    </a:cubicBezTo>
                    <a:cubicBezTo>
                      <a:pt x="48" y="56"/>
                      <a:pt x="38" y="56"/>
                      <a:pt x="37" y="56"/>
                    </a:cubicBezTo>
                    <a:cubicBezTo>
                      <a:pt x="33" y="57"/>
                      <a:pt x="29" y="56"/>
                      <a:pt x="25" y="57"/>
                    </a:cubicBezTo>
                    <a:cubicBezTo>
                      <a:pt x="23" y="57"/>
                      <a:pt x="21" y="57"/>
                      <a:pt x="20" y="57"/>
                    </a:cubicBezTo>
                    <a:cubicBezTo>
                      <a:pt x="17" y="57"/>
                      <a:pt x="15" y="57"/>
                      <a:pt x="12" y="56"/>
                    </a:cubicBezTo>
                    <a:cubicBezTo>
                      <a:pt x="16" y="58"/>
                      <a:pt x="20" y="59"/>
                      <a:pt x="23" y="60"/>
                    </a:cubicBezTo>
                    <a:cubicBezTo>
                      <a:pt x="23" y="60"/>
                      <a:pt x="23" y="60"/>
                      <a:pt x="23" y="60"/>
                    </a:cubicBezTo>
                    <a:cubicBezTo>
                      <a:pt x="28" y="60"/>
                      <a:pt x="33" y="61"/>
                      <a:pt x="35" y="64"/>
                    </a:cubicBezTo>
                    <a:cubicBezTo>
                      <a:pt x="35" y="64"/>
                      <a:pt x="35" y="64"/>
                      <a:pt x="35" y="64"/>
                    </a:cubicBezTo>
                    <a:cubicBezTo>
                      <a:pt x="38" y="65"/>
                      <a:pt x="41" y="66"/>
                      <a:pt x="44" y="67"/>
                    </a:cubicBezTo>
                    <a:cubicBezTo>
                      <a:pt x="43" y="66"/>
                      <a:pt x="43" y="65"/>
                      <a:pt x="44" y="64"/>
                    </a:cubicBezTo>
                    <a:cubicBezTo>
                      <a:pt x="45" y="63"/>
                      <a:pt x="47" y="61"/>
                      <a:pt x="48" y="60"/>
                    </a:cubicBezTo>
                    <a:cubicBezTo>
                      <a:pt x="51" y="59"/>
                      <a:pt x="53" y="59"/>
                      <a:pt x="56" y="59"/>
                    </a:cubicBezTo>
                    <a:cubicBezTo>
                      <a:pt x="58" y="59"/>
                      <a:pt x="60" y="59"/>
                      <a:pt x="62" y="60"/>
                    </a:cubicBezTo>
                    <a:cubicBezTo>
                      <a:pt x="64" y="60"/>
                      <a:pt x="67" y="60"/>
                      <a:pt x="70" y="60"/>
                    </a:cubicBezTo>
                    <a:cubicBezTo>
                      <a:pt x="71" y="60"/>
                      <a:pt x="72" y="60"/>
                      <a:pt x="73" y="60"/>
                    </a:cubicBezTo>
                    <a:cubicBezTo>
                      <a:pt x="76" y="60"/>
                      <a:pt x="78" y="58"/>
                      <a:pt x="81" y="58"/>
                    </a:cubicBezTo>
                    <a:cubicBezTo>
                      <a:pt x="81" y="58"/>
                      <a:pt x="81" y="58"/>
                      <a:pt x="81" y="58"/>
                    </a:cubicBezTo>
                    <a:cubicBezTo>
                      <a:pt x="84" y="58"/>
                      <a:pt x="87" y="60"/>
                      <a:pt x="89" y="61"/>
                    </a:cubicBezTo>
                    <a:cubicBezTo>
                      <a:pt x="98" y="67"/>
                      <a:pt x="107" y="73"/>
                      <a:pt x="115" y="81"/>
                    </a:cubicBezTo>
                    <a:cubicBezTo>
                      <a:pt x="115" y="82"/>
                      <a:pt x="116" y="83"/>
                      <a:pt x="116" y="84"/>
                    </a:cubicBezTo>
                    <a:cubicBezTo>
                      <a:pt x="115" y="85"/>
                      <a:pt x="114" y="86"/>
                      <a:pt x="113" y="87"/>
                    </a:cubicBezTo>
                    <a:cubicBezTo>
                      <a:pt x="117" y="88"/>
                      <a:pt x="121" y="90"/>
                      <a:pt x="126" y="90"/>
                    </a:cubicBezTo>
                    <a:cubicBezTo>
                      <a:pt x="128" y="90"/>
                      <a:pt x="131" y="90"/>
                      <a:pt x="133" y="88"/>
                    </a:cubicBezTo>
                    <a:cubicBezTo>
                      <a:pt x="134" y="88"/>
                      <a:pt x="135" y="88"/>
                      <a:pt x="136" y="87"/>
                    </a:cubicBezTo>
                    <a:cubicBezTo>
                      <a:pt x="137" y="85"/>
                      <a:pt x="138" y="83"/>
                      <a:pt x="139" y="81"/>
                    </a:cubicBezTo>
                    <a:cubicBezTo>
                      <a:pt x="139" y="80"/>
                      <a:pt x="139" y="79"/>
                      <a:pt x="139" y="78"/>
                    </a:cubicBezTo>
                    <a:cubicBezTo>
                      <a:pt x="139" y="73"/>
                      <a:pt x="134" y="69"/>
                      <a:pt x="132" y="65"/>
                    </a:cubicBezTo>
                    <a:cubicBezTo>
                      <a:pt x="128" y="60"/>
                      <a:pt x="125" y="55"/>
                      <a:pt x="121" y="50"/>
                    </a:cubicBezTo>
                    <a:cubicBezTo>
                      <a:pt x="119" y="49"/>
                      <a:pt x="118" y="48"/>
                      <a:pt x="117" y="46"/>
                    </a:cubicBezTo>
                    <a:cubicBezTo>
                      <a:pt x="106" y="35"/>
                      <a:pt x="93" y="27"/>
                      <a:pt x="79" y="19"/>
                    </a:cubicBezTo>
                    <a:cubicBezTo>
                      <a:pt x="78" y="18"/>
                      <a:pt x="77" y="17"/>
                      <a:pt x="76" y="17"/>
                    </a:cubicBezTo>
                    <a:cubicBezTo>
                      <a:pt x="75" y="16"/>
                      <a:pt x="74" y="16"/>
                      <a:pt x="73" y="15"/>
                    </a:cubicBezTo>
                    <a:cubicBezTo>
                      <a:pt x="72" y="15"/>
                      <a:pt x="71" y="14"/>
                      <a:pt x="70" y="14"/>
                    </a:cubicBezTo>
                    <a:cubicBezTo>
                      <a:pt x="69" y="13"/>
                      <a:pt x="68" y="13"/>
                      <a:pt x="68" y="12"/>
                    </a:cubicBezTo>
                    <a:cubicBezTo>
                      <a:pt x="67" y="12"/>
                      <a:pt x="67" y="12"/>
                      <a:pt x="67" y="12"/>
                    </a:cubicBezTo>
                    <a:cubicBezTo>
                      <a:pt x="67" y="12"/>
                      <a:pt x="66" y="11"/>
                      <a:pt x="65" y="11"/>
                    </a:cubicBezTo>
                    <a:cubicBezTo>
                      <a:pt x="65" y="11"/>
                      <a:pt x="64" y="11"/>
                      <a:pt x="64" y="10"/>
                    </a:cubicBezTo>
                    <a:cubicBezTo>
                      <a:pt x="63" y="10"/>
                      <a:pt x="62" y="10"/>
                      <a:pt x="61" y="9"/>
                    </a:cubicBezTo>
                    <a:cubicBezTo>
                      <a:pt x="49" y="4"/>
                      <a:pt x="37" y="0"/>
                      <a:pt x="2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3" name="Freeform 294"/>
              <p:cNvSpPr/>
              <p:nvPr/>
            </p:nvSpPr>
            <p:spPr bwMode="auto">
              <a:xfrm>
                <a:off x="5187950" y="3217863"/>
                <a:ext cx="44450" cy="14288"/>
              </a:xfrm>
              <a:custGeom>
                <a:avLst/>
                <a:gdLst>
                  <a:gd name="T0" fmla="*/ 0 w 12"/>
                  <a:gd name="T1" fmla="*/ 0 h 4"/>
                  <a:gd name="T2" fmla="*/ 0 w 12"/>
                  <a:gd name="T3" fmla="*/ 0 h 4"/>
                  <a:gd name="T4" fmla="*/ 9 w 12"/>
                  <a:gd name="T5" fmla="*/ 3 h 4"/>
                  <a:gd name="T6" fmla="*/ 12 w 12"/>
                  <a:gd name="T7" fmla="*/ 4 h 4"/>
                  <a:gd name="T8" fmla="*/ 0 w 12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4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3" y="1"/>
                      <a:pt x="7" y="1"/>
                      <a:pt x="9" y="3"/>
                    </a:cubicBezTo>
                    <a:cubicBezTo>
                      <a:pt x="10" y="3"/>
                      <a:pt x="11" y="3"/>
                      <a:pt x="12" y="4"/>
                    </a:cubicBezTo>
                    <a:cubicBezTo>
                      <a:pt x="10" y="1"/>
                      <a:pt x="5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4" name="Freeform 295"/>
              <p:cNvSpPr/>
              <p:nvPr/>
            </p:nvSpPr>
            <p:spPr bwMode="auto">
              <a:xfrm>
                <a:off x="5100638" y="3127375"/>
                <a:ext cx="180975" cy="77788"/>
              </a:xfrm>
              <a:custGeom>
                <a:avLst/>
                <a:gdLst>
                  <a:gd name="T0" fmla="*/ 4 w 48"/>
                  <a:gd name="T1" fmla="*/ 0 h 21"/>
                  <a:gd name="T2" fmla="*/ 1 w 48"/>
                  <a:gd name="T3" fmla="*/ 1 h 21"/>
                  <a:gd name="T4" fmla="*/ 0 w 48"/>
                  <a:gd name="T5" fmla="*/ 2 h 21"/>
                  <a:gd name="T6" fmla="*/ 0 w 48"/>
                  <a:gd name="T7" fmla="*/ 2 h 21"/>
                  <a:gd name="T8" fmla="*/ 0 w 48"/>
                  <a:gd name="T9" fmla="*/ 3 h 21"/>
                  <a:gd name="T10" fmla="*/ 12 w 48"/>
                  <a:gd name="T11" fmla="*/ 20 h 21"/>
                  <a:gd name="T12" fmla="*/ 12 w 48"/>
                  <a:gd name="T13" fmla="*/ 20 h 21"/>
                  <a:gd name="T14" fmla="*/ 20 w 48"/>
                  <a:gd name="T15" fmla="*/ 21 h 21"/>
                  <a:gd name="T16" fmla="*/ 25 w 48"/>
                  <a:gd name="T17" fmla="*/ 21 h 21"/>
                  <a:gd name="T18" fmla="*/ 37 w 48"/>
                  <a:gd name="T19" fmla="*/ 20 h 21"/>
                  <a:gd name="T20" fmla="*/ 46 w 48"/>
                  <a:gd name="T21" fmla="*/ 16 h 21"/>
                  <a:gd name="T22" fmla="*/ 42 w 48"/>
                  <a:gd name="T23" fmla="*/ 14 h 21"/>
                  <a:gd name="T24" fmla="*/ 11 w 48"/>
                  <a:gd name="T25" fmla="*/ 2 h 21"/>
                  <a:gd name="T26" fmla="*/ 4 w 48"/>
                  <a:gd name="T27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8" h="21">
                    <a:moveTo>
                      <a:pt x="4" y="0"/>
                    </a:moveTo>
                    <a:cubicBezTo>
                      <a:pt x="3" y="0"/>
                      <a:pt x="2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0" y="13"/>
                      <a:pt x="5" y="18"/>
                      <a:pt x="12" y="20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5" y="21"/>
                      <a:pt x="17" y="21"/>
                      <a:pt x="20" y="21"/>
                    </a:cubicBezTo>
                    <a:cubicBezTo>
                      <a:pt x="21" y="21"/>
                      <a:pt x="23" y="21"/>
                      <a:pt x="25" y="21"/>
                    </a:cubicBezTo>
                    <a:cubicBezTo>
                      <a:pt x="29" y="20"/>
                      <a:pt x="33" y="21"/>
                      <a:pt x="37" y="20"/>
                    </a:cubicBezTo>
                    <a:cubicBezTo>
                      <a:pt x="38" y="20"/>
                      <a:pt x="48" y="20"/>
                      <a:pt x="46" y="16"/>
                    </a:cubicBezTo>
                    <a:cubicBezTo>
                      <a:pt x="46" y="15"/>
                      <a:pt x="43" y="14"/>
                      <a:pt x="42" y="14"/>
                    </a:cubicBezTo>
                    <a:cubicBezTo>
                      <a:pt x="31" y="10"/>
                      <a:pt x="21" y="6"/>
                      <a:pt x="11" y="2"/>
                    </a:cubicBezTo>
                    <a:cubicBezTo>
                      <a:pt x="9" y="1"/>
                      <a:pt x="7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5" name="Freeform 296"/>
              <p:cNvSpPr/>
              <p:nvPr/>
            </p:nvSpPr>
            <p:spPr bwMode="auto">
              <a:xfrm>
                <a:off x="5135563" y="3074988"/>
                <a:ext cx="266700" cy="123825"/>
              </a:xfrm>
              <a:custGeom>
                <a:avLst/>
                <a:gdLst>
                  <a:gd name="T0" fmla="*/ 11 w 71"/>
                  <a:gd name="T1" fmla="*/ 0 h 33"/>
                  <a:gd name="T2" fmla="*/ 9 w 71"/>
                  <a:gd name="T3" fmla="*/ 0 h 33"/>
                  <a:gd name="T4" fmla="*/ 2 w 71"/>
                  <a:gd name="T5" fmla="*/ 7 h 33"/>
                  <a:gd name="T6" fmla="*/ 1 w 71"/>
                  <a:gd name="T7" fmla="*/ 9 h 33"/>
                  <a:gd name="T8" fmla="*/ 3 w 71"/>
                  <a:gd name="T9" fmla="*/ 12 h 33"/>
                  <a:gd name="T10" fmla="*/ 50 w 71"/>
                  <a:gd name="T11" fmla="*/ 31 h 33"/>
                  <a:gd name="T12" fmla="*/ 58 w 71"/>
                  <a:gd name="T13" fmla="*/ 33 h 33"/>
                  <a:gd name="T14" fmla="*/ 61 w 71"/>
                  <a:gd name="T15" fmla="*/ 33 h 33"/>
                  <a:gd name="T16" fmla="*/ 64 w 71"/>
                  <a:gd name="T17" fmla="*/ 31 h 33"/>
                  <a:gd name="T18" fmla="*/ 45 w 71"/>
                  <a:gd name="T19" fmla="*/ 13 h 33"/>
                  <a:gd name="T20" fmla="*/ 14 w 71"/>
                  <a:gd name="T21" fmla="*/ 0 h 33"/>
                  <a:gd name="T22" fmla="*/ 11 w 71"/>
                  <a:gd name="T23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1" h="33">
                    <a:moveTo>
                      <a:pt x="11" y="0"/>
                    </a:moveTo>
                    <a:cubicBezTo>
                      <a:pt x="10" y="0"/>
                      <a:pt x="10" y="0"/>
                      <a:pt x="9" y="0"/>
                    </a:cubicBezTo>
                    <a:cubicBezTo>
                      <a:pt x="7" y="0"/>
                      <a:pt x="3" y="4"/>
                      <a:pt x="2" y="7"/>
                    </a:cubicBezTo>
                    <a:cubicBezTo>
                      <a:pt x="1" y="7"/>
                      <a:pt x="1" y="8"/>
                      <a:pt x="1" y="9"/>
                    </a:cubicBezTo>
                    <a:cubicBezTo>
                      <a:pt x="0" y="10"/>
                      <a:pt x="2" y="11"/>
                      <a:pt x="3" y="12"/>
                    </a:cubicBezTo>
                    <a:cubicBezTo>
                      <a:pt x="19" y="18"/>
                      <a:pt x="34" y="25"/>
                      <a:pt x="50" y="31"/>
                    </a:cubicBezTo>
                    <a:cubicBezTo>
                      <a:pt x="52" y="32"/>
                      <a:pt x="55" y="33"/>
                      <a:pt x="58" y="33"/>
                    </a:cubicBezTo>
                    <a:cubicBezTo>
                      <a:pt x="59" y="33"/>
                      <a:pt x="60" y="33"/>
                      <a:pt x="61" y="33"/>
                    </a:cubicBezTo>
                    <a:cubicBezTo>
                      <a:pt x="62" y="32"/>
                      <a:pt x="63" y="32"/>
                      <a:pt x="64" y="31"/>
                    </a:cubicBezTo>
                    <a:cubicBezTo>
                      <a:pt x="71" y="25"/>
                      <a:pt x="48" y="15"/>
                      <a:pt x="45" y="13"/>
                    </a:cubicBezTo>
                    <a:cubicBezTo>
                      <a:pt x="35" y="8"/>
                      <a:pt x="25" y="3"/>
                      <a:pt x="14" y="0"/>
                    </a:cubicBezTo>
                    <a:cubicBezTo>
                      <a:pt x="13" y="0"/>
                      <a:pt x="12" y="0"/>
                      <a:pt x="1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6" name="Freeform 297"/>
              <p:cNvSpPr/>
              <p:nvPr/>
            </p:nvSpPr>
            <p:spPr bwMode="auto">
              <a:xfrm>
                <a:off x="5232400" y="3028950"/>
                <a:ext cx="176213" cy="120650"/>
              </a:xfrm>
              <a:custGeom>
                <a:avLst/>
                <a:gdLst>
                  <a:gd name="T0" fmla="*/ 15 w 47"/>
                  <a:gd name="T1" fmla="*/ 0 h 32"/>
                  <a:gd name="T2" fmla="*/ 10 w 47"/>
                  <a:gd name="T3" fmla="*/ 1 h 32"/>
                  <a:gd name="T4" fmla="*/ 1 w 47"/>
                  <a:gd name="T5" fmla="*/ 8 h 32"/>
                  <a:gd name="T6" fmla="*/ 7 w 47"/>
                  <a:gd name="T7" fmla="*/ 14 h 32"/>
                  <a:gd name="T8" fmla="*/ 30 w 47"/>
                  <a:gd name="T9" fmla="*/ 24 h 32"/>
                  <a:gd name="T10" fmla="*/ 40 w 47"/>
                  <a:gd name="T11" fmla="*/ 30 h 32"/>
                  <a:gd name="T12" fmla="*/ 45 w 47"/>
                  <a:gd name="T13" fmla="*/ 32 h 32"/>
                  <a:gd name="T14" fmla="*/ 47 w 47"/>
                  <a:gd name="T15" fmla="*/ 30 h 32"/>
                  <a:gd name="T16" fmla="*/ 42 w 47"/>
                  <a:gd name="T17" fmla="*/ 22 h 32"/>
                  <a:gd name="T18" fmla="*/ 35 w 47"/>
                  <a:gd name="T19" fmla="*/ 13 h 32"/>
                  <a:gd name="T20" fmla="*/ 28 w 47"/>
                  <a:gd name="T21" fmla="*/ 7 h 32"/>
                  <a:gd name="T22" fmla="*/ 25 w 47"/>
                  <a:gd name="T23" fmla="*/ 4 h 32"/>
                  <a:gd name="T24" fmla="*/ 20 w 47"/>
                  <a:gd name="T25" fmla="*/ 1 h 32"/>
                  <a:gd name="T26" fmla="*/ 15 w 47"/>
                  <a:gd name="T27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7" h="32">
                    <a:moveTo>
                      <a:pt x="15" y="0"/>
                    </a:moveTo>
                    <a:cubicBezTo>
                      <a:pt x="13" y="0"/>
                      <a:pt x="12" y="1"/>
                      <a:pt x="10" y="1"/>
                    </a:cubicBezTo>
                    <a:cubicBezTo>
                      <a:pt x="8" y="2"/>
                      <a:pt x="2" y="5"/>
                      <a:pt x="1" y="8"/>
                    </a:cubicBezTo>
                    <a:cubicBezTo>
                      <a:pt x="0" y="11"/>
                      <a:pt x="5" y="13"/>
                      <a:pt x="7" y="14"/>
                    </a:cubicBezTo>
                    <a:cubicBezTo>
                      <a:pt x="15" y="17"/>
                      <a:pt x="23" y="20"/>
                      <a:pt x="30" y="24"/>
                    </a:cubicBezTo>
                    <a:cubicBezTo>
                      <a:pt x="33" y="26"/>
                      <a:pt x="36" y="28"/>
                      <a:pt x="40" y="30"/>
                    </a:cubicBezTo>
                    <a:cubicBezTo>
                      <a:pt x="41" y="31"/>
                      <a:pt x="43" y="32"/>
                      <a:pt x="45" y="32"/>
                    </a:cubicBezTo>
                    <a:cubicBezTo>
                      <a:pt x="46" y="32"/>
                      <a:pt x="47" y="32"/>
                      <a:pt x="47" y="30"/>
                    </a:cubicBezTo>
                    <a:cubicBezTo>
                      <a:pt x="47" y="28"/>
                      <a:pt x="44" y="23"/>
                      <a:pt x="42" y="22"/>
                    </a:cubicBezTo>
                    <a:cubicBezTo>
                      <a:pt x="40" y="18"/>
                      <a:pt x="37" y="16"/>
                      <a:pt x="35" y="13"/>
                    </a:cubicBezTo>
                    <a:cubicBezTo>
                      <a:pt x="32" y="11"/>
                      <a:pt x="30" y="9"/>
                      <a:pt x="28" y="7"/>
                    </a:cubicBezTo>
                    <a:cubicBezTo>
                      <a:pt x="27" y="6"/>
                      <a:pt x="26" y="5"/>
                      <a:pt x="25" y="4"/>
                    </a:cubicBezTo>
                    <a:cubicBezTo>
                      <a:pt x="23" y="3"/>
                      <a:pt x="22" y="2"/>
                      <a:pt x="20" y="1"/>
                    </a:cubicBezTo>
                    <a:cubicBezTo>
                      <a:pt x="19" y="1"/>
                      <a:pt x="17" y="0"/>
                      <a:pt x="1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7" name="Freeform 298"/>
              <p:cNvSpPr/>
              <p:nvPr/>
            </p:nvSpPr>
            <p:spPr bwMode="auto">
              <a:xfrm>
                <a:off x="5262563" y="3209925"/>
                <a:ext cx="274638" cy="107950"/>
              </a:xfrm>
              <a:custGeom>
                <a:avLst/>
                <a:gdLst>
                  <a:gd name="T0" fmla="*/ 38 w 73"/>
                  <a:gd name="T1" fmla="*/ 0 h 29"/>
                  <a:gd name="T2" fmla="*/ 30 w 73"/>
                  <a:gd name="T3" fmla="*/ 2 h 29"/>
                  <a:gd name="T4" fmla="*/ 27 w 73"/>
                  <a:gd name="T5" fmla="*/ 2 h 29"/>
                  <a:gd name="T6" fmla="*/ 19 w 73"/>
                  <a:gd name="T7" fmla="*/ 2 h 29"/>
                  <a:gd name="T8" fmla="*/ 13 w 73"/>
                  <a:gd name="T9" fmla="*/ 1 h 29"/>
                  <a:gd name="T10" fmla="*/ 5 w 73"/>
                  <a:gd name="T11" fmla="*/ 2 h 29"/>
                  <a:gd name="T12" fmla="*/ 1 w 73"/>
                  <a:gd name="T13" fmla="*/ 6 h 29"/>
                  <a:gd name="T14" fmla="*/ 1 w 73"/>
                  <a:gd name="T15" fmla="*/ 9 h 29"/>
                  <a:gd name="T16" fmla="*/ 1 w 73"/>
                  <a:gd name="T17" fmla="*/ 9 h 29"/>
                  <a:gd name="T18" fmla="*/ 40 w 73"/>
                  <a:gd name="T19" fmla="*/ 21 h 29"/>
                  <a:gd name="T20" fmla="*/ 45 w 73"/>
                  <a:gd name="T21" fmla="*/ 22 h 29"/>
                  <a:gd name="T22" fmla="*/ 69 w 73"/>
                  <a:gd name="T23" fmla="*/ 28 h 29"/>
                  <a:gd name="T24" fmla="*/ 70 w 73"/>
                  <a:gd name="T25" fmla="*/ 29 h 29"/>
                  <a:gd name="T26" fmla="*/ 70 w 73"/>
                  <a:gd name="T27" fmla="*/ 29 h 29"/>
                  <a:gd name="T28" fmla="*/ 73 w 73"/>
                  <a:gd name="T29" fmla="*/ 26 h 29"/>
                  <a:gd name="T30" fmla="*/ 72 w 73"/>
                  <a:gd name="T31" fmla="*/ 23 h 29"/>
                  <a:gd name="T32" fmla="*/ 46 w 73"/>
                  <a:gd name="T33" fmla="*/ 3 h 29"/>
                  <a:gd name="T34" fmla="*/ 38 w 73"/>
                  <a:gd name="T35" fmla="*/ 0 h 29"/>
                  <a:gd name="T36" fmla="*/ 38 w 73"/>
                  <a:gd name="T37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3" h="28">
                    <a:moveTo>
                      <a:pt x="38" y="0"/>
                    </a:moveTo>
                    <a:cubicBezTo>
                      <a:pt x="35" y="0"/>
                      <a:pt x="33" y="2"/>
                      <a:pt x="30" y="2"/>
                    </a:cubicBezTo>
                    <a:cubicBezTo>
                      <a:pt x="29" y="2"/>
                      <a:pt x="28" y="2"/>
                      <a:pt x="27" y="2"/>
                    </a:cubicBezTo>
                    <a:cubicBezTo>
                      <a:pt x="24" y="2"/>
                      <a:pt x="21" y="2"/>
                      <a:pt x="19" y="2"/>
                    </a:cubicBezTo>
                    <a:cubicBezTo>
                      <a:pt x="17" y="1"/>
                      <a:pt x="15" y="1"/>
                      <a:pt x="13" y="1"/>
                    </a:cubicBezTo>
                    <a:cubicBezTo>
                      <a:pt x="10" y="1"/>
                      <a:pt x="8" y="1"/>
                      <a:pt x="5" y="2"/>
                    </a:cubicBezTo>
                    <a:cubicBezTo>
                      <a:pt x="4" y="3"/>
                      <a:pt x="2" y="5"/>
                      <a:pt x="1" y="6"/>
                    </a:cubicBezTo>
                    <a:cubicBezTo>
                      <a:pt x="0" y="7"/>
                      <a:pt x="0" y="8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3" y="14"/>
                      <a:pt x="27" y="18"/>
                      <a:pt x="40" y="21"/>
                    </a:cubicBezTo>
                    <a:cubicBezTo>
                      <a:pt x="42" y="21"/>
                      <a:pt x="44" y="21"/>
                      <a:pt x="45" y="22"/>
                    </a:cubicBezTo>
                    <a:cubicBezTo>
                      <a:pt x="54" y="23"/>
                      <a:pt x="61" y="25"/>
                      <a:pt x="69" y="28"/>
                    </a:cubicBezTo>
                    <a:cubicBezTo>
                      <a:pt x="69" y="28"/>
                      <a:pt x="70" y="28"/>
                      <a:pt x="70" y="29"/>
                    </a:cubicBezTo>
                    <a:cubicBezTo>
                      <a:pt x="70" y="29"/>
                      <a:pt x="70" y="29"/>
                      <a:pt x="70" y="29"/>
                    </a:cubicBezTo>
                    <a:cubicBezTo>
                      <a:pt x="71" y="28"/>
                      <a:pt x="72" y="27"/>
                      <a:pt x="73" y="26"/>
                    </a:cubicBezTo>
                    <a:cubicBezTo>
                      <a:pt x="73" y="25"/>
                      <a:pt x="72" y="24"/>
                      <a:pt x="72" y="23"/>
                    </a:cubicBezTo>
                    <a:cubicBezTo>
                      <a:pt x="64" y="15"/>
                      <a:pt x="55" y="9"/>
                      <a:pt x="46" y="3"/>
                    </a:cubicBezTo>
                    <a:cubicBezTo>
                      <a:pt x="44" y="2"/>
                      <a:pt x="41" y="0"/>
                      <a:pt x="38" y="0"/>
                    </a:cubicBezTo>
                    <a:cubicBezTo>
                      <a:pt x="38" y="0"/>
                      <a:pt x="38" y="0"/>
                      <a:pt x="3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8" name="Freeform 299"/>
              <p:cNvSpPr/>
              <p:nvPr/>
            </p:nvSpPr>
            <p:spPr bwMode="auto">
              <a:xfrm>
                <a:off x="5424488" y="3111500"/>
                <a:ext cx="127000" cy="150813"/>
              </a:xfrm>
              <a:custGeom>
                <a:avLst/>
                <a:gdLst>
                  <a:gd name="T0" fmla="*/ 4 w 34"/>
                  <a:gd name="T1" fmla="*/ 0 h 40"/>
                  <a:gd name="T2" fmla="*/ 0 w 34"/>
                  <a:gd name="T3" fmla="*/ 2 h 40"/>
                  <a:gd name="T4" fmla="*/ 0 w 34"/>
                  <a:gd name="T5" fmla="*/ 4 h 40"/>
                  <a:gd name="T6" fmla="*/ 15 w 34"/>
                  <a:gd name="T7" fmla="*/ 28 h 40"/>
                  <a:gd name="T8" fmla="*/ 28 w 34"/>
                  <a:gd name="T9" fmla="*/ 40 h 40"/>
                  <a:gd name="T10" fmla="*/ 29 w 34"/>
                  <a:gd name="T11" fmla="*/ 40 h 40"/>
                  <a:gd name="T12" fmla="*/ 32 w 34"/>
                  <a:gd name="T13" fmla="*/ 37 h 40"/>
                  <a:gd name="T14" fmla="*/ 28 w 34"/>
                  <a:gd name="T15" fmla="*/ 23 h 40"/>
                  <a:gd name="T16" fmla="*/ 20 w 34"/>
                  <a:gd name="T17" fmla="*/ 10 h 40"/>
                  <a:gd name="T18" fmla="*/ 4 w 34"/>
                  <a:gd name="T19" fmla="*/ 0 h 40"/>
                  <a:gd name="T20" fmla="*/ 4 w 34"/>
                  <a:gd name="T21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4" h="40">
                    <a:moveTo>
                      <a:pt x="4" y="0"/>
                    </a:moveTo>
                    <a:cubicBezTo>
                      <a:pt x="2" y="0"/>
                      <a:pt x="1" y="0"/>
                      <a:pt x="0" y="2"/>
                    </a:cubicBezTo>
                    <a:cubicBezTo>
                      <a:pt x="0" y="3"/>
                      <a:pt x="0" y="3"/>
                      <a:pt x="0" y="4"/>
                    </a:cubicBezTo>
                    <a:cubicBezTo>
                      <a:pt x="1" y="15"/>
                      <a:pt x="8" y="22"/>
                      <a:pt x="15" y="28"/>
                    </a:cubicBezTo>
                    <a:cubicBezTo>
                      <a:pt x="17" y="30"/>
                      <a:pt x="25" y="40"/>
                      <a:pt x="28" y="40"/>
                    </a:cubicBezTo>
                    <a:cubicBezTo>
                      <a:pt x="29" y="40"/>
                      <a:pt x="29" y="40"/>
                      <a:pt x="29" y="40"/>
                    </a:cubicBezTo>
                    <a:cubicBezTo>
                      <a:pt x="30" y="39"/>
                      <a:pt x="31" y="38"/>
                      <a:pt x="32" y="37"/>
                    </a:cubicBezTo>
                    <a:cubicBezTo>
                      <a:pt x="34" y="31"/>
                      <a:pt x="30" y="27"/>
                      <a:pt x="28" y="23"/>
                    </a:cubicBezTo>
                    <a:cubicBezTo>
                      <a:pt x="26" y="18"/>
                      <a:pt x="24" y="14"/>
                      <a:pt x="20" y="10"/>
                    </a:cubicBezTo>
                    <a:cubicBezTo>
                      <a:pt x="16" y="5"/>
                      <a:pt x="11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9" name="Freeform 300"/>
              <p:cNvSpPr/>
              <p:nvPr/>
            </p:nvSpPr>
            <p:spPr bwMode="auto">
              <a:xfrm>
                <a:off x="5194300" y="3006725"/>
                <a:ext cx="26988" cy="26988"/>
              </a:xfrm>
              <a:custGeom>
                <a:avLst/>
                <a:gdLst>
                  <a:gd name="T0" fmla="*/ 5 w 7"/>
                  <a:gd name="T1" fmla="*/ 0 h 7"/>
                  <a:gd name="T2" fmla="*/ 4 w 7"/>
                  <a:gd name="T3" fmla="*/ 0 h 7"/>
                  <a:gd name="T4" fmla="*/ 2 w 7"/>
                  <a:gd name="T5" fmla="*/ 1 h 7"/>
                  <a:gd name="T6" fmla="*/ 0 w 7"/>
                  <a:gd name="T7" fmla="*/ 3 h 7"/>
                  <a:gd name="T8" fmla="*/ 0 w 7"/>
                  <a:gd name="T9" fmla="*/ 5 h 7"/>
                  <a:gd name="T10" fmla="*/ 1 w 7"/>
                  <a:gd name="T11" fmla="*/ 7 h 7"/>
                  <a:gd name="T12" fmla="*/ 2 w 7"/>
                  <a:gd name="T13" fmla="*/ 7 h 7"/>
                  <a:gd name="T14" fmla="*/ 3 w 7"/>
                  <a:gd name="T15" fmla="*/ 6 h 7"/>
                  <a:gd name="T16" fmla="*/ 5 w 7"/>
                  <a:gd name="T17" fmla="*/ 5 h 7"/>
                  <a:gd name="T18" fmla="*/ 7 w 7"/>
                  <a:gd name="T19" fmla="*/ 3 h 7"/>
                  <a:gd name="T20" fmla="*/ 7 w 7"/>
                  <a:gd name="T21" fmla="*/ 1 h 7"/>
                  <a:gd name="T22" fmla="*/ 6 w 7"/>
                  <a:gd name="T23" fmla="*/ 0 h 7"/>
                  <a:gd name="T24" fmla="*/ 5 w 7"/>
                  <a:gd name="T2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7">
                    <a:moveTo>
                      <a:pt x="5" y="0"/>
                    </a:moveTo>
                    <a:cubicBezTo>
                      <a:pt x="5" y="0"/>
                      <a:pt x="4" y="0"/>
                      <a:pt x="4" y="0"/>
                    </a:cubicBezTo>
                    <a:cubicBezTo>
                      <a:pt x="3" y="0"/>
                      <a:pt x="3" y="1"/>
                      <a:pt x="2" y="1"/>
                    </a:cubicBezTo>
                    <a:cubicBezTo>
                      <a:pt x="1" y="1"/>
                      <a:pt x="1" y="2"/>
                      <a:pt x="0" y="3"/>
                    </a:cubicBezTo>
                    <a:cubicBezTo>
                      <a:pt x="0" y="3"/>
                      <a:pt x="0" y="4"/>
                      <a:pt x="0" y="5"/>
                    </a:cubicBezTo>
                    <a:cubicBezTo>
                      <a:pt x="0" y="6"/>
                      <a:pt x="1" y="6"/>
                      <a:pt x="1" y="7"/>
                    </a:cubicBezTo>
                    <a:cubicBezTo>
                      <a:pt x="1" y="7"/>
                      <a:pt x="2" y="7"/>
                      <a:pt x="2" y="7"/>
                    </a:cubicBezTo>
                    <a:cubicBezTo>
                      <a:pt x="2" y="7"/>
                      <a:pt x="3" y="7"/>
                      <a:pt x="3" y="6"/>
                    </a:cubicBezTo>
                    <a:cubicBezTo>
                      <a:pt x="4" y="6"/>
                      <a:pt x="4" y="6"/>
                      <a:pt x="5" y="5"/>
                    </a:cubicBezTo>
                    <a:cubicBezTo>
                      <a:pt x="6" y="5"/>
                      <a:pt x="6" y="4"/>
                      <a:pt x="7" y="3"/>
                    </a:cubicBezTo>
                    <a:cubicBezTo>
                      <a:pt x="7" y="3"/>
                      <a:pt x="7" y="2"/>
                      <a:pt x="7" y="1"/>
                    </a:cubicBezTo>
                    <a:cubicBezTo>
                      <a:pt x="7" y="0"/>
                      <a:pt x="6" y="0"/>
                      <a:pt x="6" y="0"/>
                    </a:cubicBezTo>
                    <a:cubicBezTo>
                      <a:pt x="6" y="0"/>
                      <a:pt x="5" y="0"/>
                      <a:pt x="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0" name="Freeform 301"/>
              <p:cNvSpPr/>
              <p:nvPr/>
            </p:nvSpPr>
            <p:spPr bwMode="auto">
              <a:xfrm>
                <a:off x="5141913" y="3033713"/>
                <a:ext cx="30163" cy="25400"/>
              </a:xfrm>
              <a:custGeom>
                <a:avLst/>
                <a:gdLst>
                  <a:gd name="T0" fmla="*/ 5 w 8"/>
                  <a:gd name="T1" fmla="*/ 0 h 7"/>
                  <a:gd name="T2" fmla="*/ 3 w 8"/>
                  <a:gd name="T3" fmla="*/ 1 h 7"/>
                  <a:gd name="T4" fmla="*/ 2 w 8"/>
                  <a:gd name="T5" fmla="*/ 2 h 7"/>
                  <a:gd name="T6" fmla="*/ 1 w 8"/>
                  <a:gd name="T7" fmla="*/ 6 h 7"/>
                  <a:gd name="T8" fmla="*/ 3 w 8"/>
                  <a:gd name="T9" fmla="*/ 7 h 7"/>
                  <a:gd name="T10" fmla="*/ 5 w 8"/>
                  <a:gd name="T11" fmla="*/ 6 h 7"/>
                  <a:gd name="T12" fmla="*/ 6 w 8"/>
                  <a:gd name="T13" fmla="*/ 6 h 7"/>
                  <a:gd name="T14" fmla="*/ 7 w 8"/>
                  <a:gd name="T15" fmla="*/ 1 h 7"/>
                  <a:gd name="T16" fmla="*/ 5 w 8"/>
                  <a:gd name="T1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7">
                    <a:moveTo>
                      <a:pt x="5" y="0"/>
                    </a:moveTo>
                    <a:cubicBezTo>
                      <a:pt x="4" y="0"/>
                      <a:pt x="4" y="1"/>
                      <a:pt x="3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3"/>
                      <a:pt x="0" y="5"/>
                      <a:pt x="1" y="6"/>
                    </a:cubicBezTo>
                    <a:cubicBezTo>
                      <a:pt x="2" y="7"/>
                      <a:pt x="2" y="7"/>
                      <a:pt x="3" y="7"/>
                    </a:cubicBezTo>
                    <a:cubicBezTo>
                      <a:pt x="4" y="7"/>
                      <a:pt x="5" y="7"/>
                      <a:pt x="5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7" y="4"/>
                      <a:pt x="8" y="3"/>
                      <a:pt x="7" y="1"/>
                    </a:cubicBezTo>
                    <a:cubicBezTo>
                      <a:pt x="7" y="1"/>
                      <a:pt x="6" y="0"/>
                      <a:pt x="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1" name="Freeform 302"/>
              <p:cNvSpPr/>
              <p:nvPr/>
            </p:nvSpPr>
            <p:spPr bwMode="auto">
              <a:xfrm>
                <a:off x="5105400" y="3086100"/>
                <a:ext cx="14288" cy="25400"/>
              </a:xfrm>
              <a:custGeom>
                <a:avLst/>
                <a:gdLst>
                  <a:gd name="T0" fmla="*/ 2 w 4"/>
                  <a:gd name="T1" fmla="*/ 0 h 7"/>
                  <a:gd name="T2" fmla="*/ 2 w 4"/>
                  <a:gd name="T3" fmla="*/ 0 h 7"/>
                  <a:gd name="T4" fmla="*/ 0 w 4"/>
                  <a:gd name="T5" fmla="*/ 7 h 7"/>
                  <a:gd name="T6" fmla="*/ 0 w 4"/>
                  <a:gd name="T7" fmla="*/ 7 h 7"/>
                  <a:gd name="T8" fmla="*/ 0 w 4"/>
                  <a:gd name="T9" fmla="*/ 7 h 7"/>
                  <a:gd name="T10" fmla="*/ 2 w 4"/>
                  <a:gd name="T11" fmla="*/ 4 h 7"/>
                  <a:gd name="T12" fmla="*/ 3 w 4"/>
                  <a:gd name="T13" fmla="*/ 0 h 7"/>
                  <a:gd name="T14" fmla="*/ 2 w 4"/>
                  <a:gd name="T1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2"/>
                      <a:pt x="0" y="5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4" y="3"/>
                      <a:pt x="4" y="1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2" name="Freeform 303"/>
              <p:cNvSpPr/>
              <p:nvPr/>
            </p:nvSpPr>
            <p:spPr bwMode="auto">
              <a:xfrm>
                <a:off x="5130800" y="3003550"/>
                <a:ext cx="22225" cy="25400"/>
              </a:xfrm>
              <a:custGeom>
                <a:avLst/>
                <a:gdLst>
                  <a:gd name="T0" fmla="*/ 4 w 6"/>
                  <a:gd name="T1" fmla="*/ 0 h 7"/>
                  <a:gd name="T2" fmla="*/ 3 w 6"/>
                  <a:gd name="T3" fmla="*/ 0 h 7"/>
                  <a:gd name="T4" fmla="*/ 3 w 6"/>
                  <a:gd name="T5" fmla="*/ 0 h 7"/>
                  <a:gd name="T6" fmla="*/ 3 w 6"/>
                  <a:gd name="T7" fmla="*/ 0 h 7"/>
                  <a:gd name="T8" fmla="*/ 0 w 6"/>
                  <a:gd name="T9" fmla="*/ 7 h 7"/>
                  <a:gd name="T10" fmla="*/ 0 w 6"/>
                  <a:gd name="T11" fmla="*/ 7 h 7"/>
                  <a:gd name="T12" fmla="*/ 1 w 6"/>
                  <a:gd name="T13" fmla="*/ 7 h 7"/>
                  <a:gd name="T14" fmla="*/ 3 w 6"/>
                  <a:gd name="T15" fmla="*/ 6 h 7"/>
                  <a:gd name="T16" fmla="*/ 5 w 6"/>
                  <a:gd name="T17" fmla="*/ 4 h 7"/>
                  <a:gd name="T18" fmla="*/ 6 w 6"/>
                  <a:gd name="T19" fmla="*/ 2 h 7"/>
                  <a:gd name="T20" fmla="*/ 5 w 6"/>
                  <a:gd name="T21" fmla="*/ 0 h 7"/>
                  <a:gd name="T22" fmla="*/ 4 w 6"/>
                  <a:gd name="T2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" h="7">
                    <a:moveTo>
                      <a:pt x="4" y="0"/>
                    </a:moveTo>
                    <a:cubicBezTo>
                      <a:pt x="4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2"/>
                      <a:pt x="1" y="5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3" y="6"/>
                    </a:cubicBezTo>
                    <a:cubicBezTo>
                      <a:pt x="4" y="6"/>
                      <a:pt x="4" y="5"/>
                      <a:pt x="5" y="4"/>
                    </a:cubicBezTo>
                    <a:cubicBezTo>
                      <a:pt x="6" y="3"/>
                      <a:pt x="6" y="3"/>
                      <a:pt x="6" y="2"/>
                    </a:cubicBezTo>
                    <a:cubicBezTo>
                      <a:pt x="6" y="1"/>
                      <a:pt x="6" y="0"/>
                      <a:pt x="5" y="0"/>
                    </a:cubicBezTo>
                    <a:cubicBezTo>
                      <a:pt x="5" y="0"/>
                      <a:pt x="4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3" name="Freeform 304"/>
              <p:cNvSpPr/>
              <p:nvPr/>
            </p:nvSpPr>
            <p:spPr bwMode="auto">
              <a:xfrm>
                <a:off x="5122863" y="2314575"/>
                <a:ext cx="587375" cy="992188"/>
              </a:xfrm>
              <a:custGeom>
                <a:avLst/>
                <a:gdLst>
                  <a:gd name="T0" fmla="*/ 87 w 156"/>
                  <a:gd name="T1" fmla="*/ 252 h 264"/>
                  <a:gd name="T2" fmla="*/ 82 w 156"/>
                  <a:gd name="T3" fmla="*/ 251 h 264"/>
                  <a:gd name="T4" fmla="*/ 32 w 156"/>
                  <a:gd name="T5" fmla="*/ 235 h 264"/>
                  <a:gd name="T6" fmla="*/ 0 w 156"/>
                  <a:gd name="T7" fmla="*/ 212 h 264"/>
                  <a:gd name="T8" fmla="*/ 11 w 156"/>
                  <a:gd name="T9" fmla="*/ 174 h 264"/>
                  <a:gd name="T10" fmla="*/ 12 w 156"/>
                  <a:gd name="T11" fmla="*/ 142 h 264"/>
                  <a:gd name="T12" fmla="*/ 24 w 156"/>
                  <a:gd name="T13" fmla="*/ 117 h 264"/>
                  <a:gd name="T14" fmla="*/ 18 w 156"/>
                  <a:gd name="T15" fmla="*/ 90 h 264"/>
                  <a:gd name="T16" fmla="*/ 25 w 156"/>
                  <a:gd name="T17" fmla="*/ 57 h 264"/>
                  <a:gd name="T18" fmla="*/ 22 w 156"/>
                  <a:gd name="T19" fmla="*/ 33 h 264"/>
                  <a:gd name="T20" fmla="*/ 38 w 156"/>
                  <a:gd name="T21" fmla="*/ 11 h 264"/>
                  <a:gd name="T22" fmla="*/ 59 w 156"/>
                  <a:gd name="T23" fmla="*/ 2 h 264"/>
                  <a:gd name="T24" fmla="*/ 111 w 156"/>
                  <a:gd name="T25" fmla="*/ 41 h 264"/>
                  <a:gd name="T26" fmla="*/ 143 w 156"/>
                  <a:gd name="T27" fmla="*/ 135 h 264"/>
                  <a:gd name="T28" fmla="*/ 154 w 156"/>
                  <a:gd name="T29" fmla="*/ 188 h 264"/>
                  <a:gd name="T30" fmla="*/ 155 w 156"/>
                  <a:gd name="T31" fmla="*/ 232 h 264"/>
                  <a:gd name="T32" fmla="*/ 132 w 156"/>
                  <a:gd name="T33" fmla="*/ 261 h 264"/>
                  <a:gd name="T34" fmla="*/ 110 w 156"/>
                  <a:gd name="T35" fmla="*/ 258 h 264"/>
                  <a:gd name="T36" fmla="*/ 87 w 156"/>
                  <a:gd name="T37" fmla="*/ 252 h 2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56" h="264">
                    <a:moveTo>
                      <a:pt x="87" y="252"/>
                    </a:moveTo>
                    <a:cubicBezTo>
                      <a:pt x="85" y="252"/>
                      <a:pt x="84" y="251"/>
                      <a:pt x="82" y="251"/>
                    </a:cubicBezTo>
                    <a:cubicBezTo>
                      <a:pt x="65" y="247"/>
                      <a:pt x="48" y="242"/>
                      <a:pt x="32" y="235"/>
                    </a:cubicBezTo>
                    <a:cubicBezTo>
                      <a:pt x="20" y="230"/>
                      <a:pt x="0" y="231"/>
                      <a:pt x="0" y="212"/>
                    </a:cubicBezTo>
                    <a:cubicBezTo>
                      <a:pt x="0" y="201"/>
                      <a:pt x="9" y="186"/>
                      <a:pt x="11" y="174"/>
                    </a:cubicBezTo>
                    <a:cubicBezTo>
                      <a:pt x="13" y="163"/>
                      <a:pt x="9" y="154"/>
                      <a:pt x="12" y="142"/>
                    </a:cubicBezTo>
                    <a:cubicBezTo>
                      <a:pt x="15" y="134"/>
                      <a:pt x="22" y="125"/>
                      <a:pt x="24" y="117"/>
                    </a:cubicBezTo>
                    <a:cubicBezTo>
                      <a:pt x="26" y="106"/>
                      <a:pt x="19" y="100"/>
                      <a:pt x="18" y="90"/>
                    </a:cubicBezTo>
                    <a:cubicBezTo>
                      <a:pt x="18" y="80"/>
                      <a:pt x="25" y="67"/>
                      <a:pt x="25" y="57"/>
                    </a:cubicBezTo>
                    <a:cubicBezTo>
                      <a:pt x="25" y="48"/>
                      <a:pt x="19" y="43"/>
                      <a:pt x="22" y="33"/>
                    </a:cubicBezTo>
                    <a:cubicBezTo>
                      <a:pt x="23" y="25"/>
                      <a:pt x="30" y="16"/>
                      <a:pt x="38" y="11"/>
                    </a:cubicBezTo>
                    <a:cubicBezTo>
                      <a:pt x="45" y="6"/>
                      <a:pt x="53" y="3"/>
                      <a:pt x="59" y="2"/>
                    </a:cubicBezTo>
                    <a:cubicBezTo>
                      <a:pt x="87" y="0"/>
                      <a:pt x="101" y="20"/>
                      <a:pt x="111" y="41"/>
                    </a:cubicBezTo>
                    <a:cubicBezTo>
                      <a:pt x="125" y="70"/>
                      <a:pt x="135" y="102"/>
                      <a:pt x="143" y="135"/>
                    </a:cubicBezTo>
                    <a:cubicBezTo>
                      <a:pt x="148" y="152"/>
                      <a:pt x="152" y="169"/>
                      <a:pt x="154" y="188"/>
                    </a:cubicBezTo>
                    <a:cubicBezTo>
                      <a:pt x="156" y="201"/>
                      <a:pt x="155" y="217"/>
                      <a:pt x="155" y="232"/>
                    </a:cubicBezTo>
                    <a:cubicBezTo>
                      <a:pt x="155" y="242"/>
                      <a:pt x="141" y="256"/>
                      <a:pt x="132" y="261"/>
                    </a:cubicBezTo>
                    <a:cubicBezTo>
                      <a:pt x="123" y="264"/>
                      <a:pt x="116" y="260"/>
                      <a:pt x="110" y="258"/>
                    </a:cubicBezTo>
                    <a:cubicBezTo>
                      <a:pt x="103" y="255"/>
                      <a:pt x="95" y="254"/>
                      <a:pt x="87" y="25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4" name="Freeform 305"/>
              <p:cNvSpPr/>
              <p:nvPr/>
            </p:nvSpPr>
            <p:spPr bwMode="auto">
              <a:xfrm>
                <a:off x="5503863" y="2736850"/>
                <a:ext cx="165100" cy="528638"/>
              </a:xfrm>
              <a:custGeom>
                <a:avLst/>
                <a:gdLst>
                  <a:gd name="T0" fmla="*/ 42 w 44"/>
                  <a:gd name="T1" fmla="*/ 93 h 141"/>
                  <a:gd name="T2" fmla="*/ 41 w 44"/>
                  <a:gd name="T3" fmla="*/ 128 h 141"/>
                  <a:gd name="T4" fmla="*/ 38 w 44"/>
                  <a:gd name="T5" fmla="*/ 136 h 141"/>
                  <a:gd name="T6" fmla="*/ 29 w 44"/>
                  <a:gd name="T7" fmla="*/ 133 h 141"/>
                  <a:gd name="T8" fmla="*/ 9 w 44"/>
                  <a:gd name="T9" fmla="*/ 88 h 141"/>
                  <a:gd name="T10" fmla="*/ 1 w 44"/>
                  <a:gd name="T11" fmla="*/ 47 h 141"/>
                  <a:gd name="T12" fmla="*/ 0 w 44"/>
                  <a:gd name="T13" fmla="*/ 21 h 141"/>
                  <a:gd name="T14" fmla="*/ 3 w 44"/>
                  <a:gd name="T15" fmla="*/ 7 h 141"/>
                  <a:gd name="T16" fmla="*/ 14 w 44"/>
                  <a:gd name="T17" fmla="*/ 9 h 141"/>
                  <a:gd name="T18" fmla="*/ 34 w 44"/>
                  <a:gd name="T19" fmla="*/ 39 h 141"/>
                  <a:gd name="T20" fmla="*/ 42 w 44"/>
                  <a:gd name="T21" fmla="*/ 93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4" h="141">
                    <a:moveTo>
                      <a:pt x="42" y="93"/>
                    </a:moveTo>
                    <a:cubicBezTo>
                      <a:pt x="43" y="104"/>
                      <a:pt x="44" y="115"/>
                      <a:pt x="41" y="128"/>
                    </a:cubicBezTo>
                    <a:cubicBezTo>
                      <a:pt x="40" y="131"/>
                      <a:pt x="40" y="133"/>
                      <a:pt x="38" y="136"/>
                    </a:cubicBezTo>
                    <a:cubicBezTo>
                      <a:pt x="33" y="141"/>
                      <a:pt x="30" y="135"/>
                      <a:pt x="29" y="133"/>
                    </a:cubicBezTo>
                    <a:cubicBezTo>
                      <a:pt x="20" y="120"/>
                      <a:pt x="14" y="104"/>
                      <a:pt x="9" y="88"/>
                    </a:cubicBezTo>
                    <a:cubicBezTo>
                      <a:pt x="5" y="76"/>
                      <a:pt x="2" y="62"/>
                      <a:pt x="1" y="47"/>
                    </a:cubicBezTo>
                    <a:cubicBezTo>
                      <a:pt x="1" y="39"/>
                      <a:pt x="0" y="30"/>
                      <a:pt x="0" y="21"/>
                    </a:cubicBezTo>
                    <a:cubicBezTo>
                      <a:pt x="1" y="18"/>
                      <a:pt x="0" y="10"/>
                      <a:pt x="3" y="7"/>
                    </a:cubicBezTo>
                    <a:cubicBezTo>
                      <a:pt x="8" y="0"/>
                      <a:pt x="12" y="7"/>
                      <a:pt x="14" y="9"/>
                    </a:cubicBezTo>
                    <a:cubicBezTo>
                      <a:pt x="24" y="16"/>
                      <a:pt x="30" y="27"/>
                      <a:pt x="34" y="39"/>
                    </a:cubicBezTo>
                    <a:cubicBezTo>
                      <a:pt x="39" y="55"/>
                      <a:pt x="41" y="74"/>
                      <a:pt x="42" y="9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5" name="Freeform 306"/>
              <p:cNvSpPr/>
              <p:nvPr/>
            </p:nvSpPr>
            <p:spPr bwMode="auto">
              <a:xfrm>
                <a:off x="5172075" y="2949575"/>
                <a:ext cx="406400" cy="296863"/>
              </a:xfrm>
              <a:custGeom>
                <a:avLst/>
                <a:gdLst>
                  <a:gd name="T0" fmla="*/ 2 w 108"/>
                  <a:gd name="T1" fmla="*/ 33 h 79"/>
                  <a:gd name="T2" fmla="*/ 20 w 108"/>
                  <a:gd name="T3" fmla="*/ 2 h 79"/>
                  <a:gd name="T4" fmla="*/ 73 w 108"/>
                  <a:gd name="T5" fmla="*/ 11 h 79"/>
                  <a:gd name="T6" fmla="*/ 86 w 108"/>
                  <a:gd name="T7" fmla="*/ 22 h 79"/>
                  <a:gd name="T8" fmla="*/ 93 w 108"/>
                  <a:gd name="T9" fmla="*/ 39 h 79"/>
                  <a:gd name="T10" fmla="*/ 99 w 108"/>
                  <a:gd name="T11" fmla="*/ 75 h 79"/>
                  <a:gd name="T12" fmla="*/ 92 w 108"/>
                  <a:gd name="T13" fmla="*/ 77 h 79"/>
                  <a:gd name="T14" fmla="*/ 72 w 108"/>
                  <a:gd name="T15" fmla="*/ 74 h 79"/>
                  <a:gd name="T16" fmla="*/ 8 w 108"/>
                  <a:gd name="T17" fmla="*/ 51 h 79"/>
                  <a:gd name="T18" fmla="*/ 0 w 108"/>
                  <a:gd name="T19" fmla="*/ 43 h 79"/>
                  <a:gd name="T20" fmla="*/ 2 w 108"/>
                  <a:gd name="T21" fmla="*/ 33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08" h="79">
                    <a:moveTo>
                      <a:pt x="2" y="33"/>
                    </a:moveTo>
                    <a:cubicBezTo>
                      <a:pt x="6" y="25"/>
                      <a:pt x="10" y="4"/>
                      <a:pt x="20" y="2"/>
                    </a:cubicBezTo>
                    <a:cubicBezTo>
                      <a:pt x="41" y="0"/>
                      <a:pt x="58" y="5"/>
                      <a:pt x="73" y="11"/>
                    </a:cubicBezTo>
                    <a:cubicBezTo>
                      <a:pt x="80" y="14"/>
                      <a:pt x="83" y="16"/>
                      <a:pt x="86" y="22"/>
                    </a:cubicBezTo>
                    <a:cubicBezTo>
                      <a:pt x="88" y="28"/>
                      <a:pt x="91" y="33"/>
                      <a:pt x="93" y="39"/>
                    </a:cubicBezTo>
                    <a:cubicBezTo>
                      <a:pt x="95" y="44"/>
                      <a:pt x="108" y="67"/>
                      <a:pt x="99" y="75"/>
                    </a:cubicBezTo>
                    <a:cubicBezTo>
                      <a:pt x="97" y="76"/>
                      <a:pt x="94" y="77"/>
                      <a:pt x="92" y="77"/>
                    </a:cubicBezTo>
                    <a:cubicBezTo>
                      <a:pt x="85" y="79"/>
                      <a:pt x="78" y="76"/>
                      <a:pt x="72" y="74"/>
                    </a:cubicBezTo>
                    <a:cubicBezTo>
                      <a:pt x="51" y="67"/>
                      <a:pt x="30" y="59"/>
                      <a:pt x="8" y="51"/>
                    </a:cubicBezTo>
                    <a:cubicBezTo>
                      <a:pt x="4" y="50"/>
                      <a:pt x="0" y="48"/>
                      <a:pt x="0" y="43"/>
                    </a:cubicBezTo>
                    <a:cubicBezTo>
                      <a:pt x="0" y="40"/>
                      <a:pt x="1" y="37"/>
                      <a:pt x="2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6" name="Freeform 307"/>
              <p:cNvSpPr/>
              <p:nvPr/>
            </p:nvSpPr>
            <p:spPr bwMode="auto">
              <a:xfrm>
                <a:off x="5251450" y="2800350"/>
                <a:ext cx="252413" cy="187325"/>
              </a:xfrm>
              <a:custGeom>
                <a:avLst/>
                <a:gdLst>
                  <a:gd name="T0" fmla="*/ 11 w 67"/>
                  <a:gd name="T1" fmla="*/ 6 h 50"/>
                  <a:gd name="T2" fmla="*/ 42 w 67"/>
                  <a:gd name="T3" fmla="*/ 4 h 50"/>
                  <a:gd name="T4" fmla="*/ 66 w 67"/>
                  <a:gd name="T5" fmla="*/ 24 h 50"/>
                  <a:gd name="T6" fmla="*/ 61 w 67"/>
                  <a:gd name="T7" fmla="*/ 43 h 50"/>
                  <a:gd name="T8" fmla="*/ 49 w 67"/>
                  <a:gd name="T9" fmla="*/ 45 h 50"/>
                  <a:gd name="T10" fmla="*/ 32 w 67"/>
                  <a:gd name="T11" fmla="*/ 41 h 50"/>
                  <a:gd name="T12" fmla="*/ 8 w 67"/>
                  <a:gd name="T13" fmla="*/ 35 h 50"/>
                  <a:gd name="T14" fmla="*/ 4 w 67"/>
                  <a:gd name="T15" fmla="*/ 14 h 50"/>
                  <a:gd name="T16" fmla="*/ 7 w 67"/>
                  <a:gd name="T17" fmla="*/ 8 h 50"/>
                  <a:gd name="T18" fmla="*/ 11 w 67"/>
                  <a:gd name="T19" fmla="*/ 6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7" h="50">
                    <a:moveTo>
                      <a:pt x="11" y="6"/>
                    </a:moveTo>
                    <a:cubicBezTo>
                      <a:pt x="23" y="0"/>
                      <a:pt x="33" y="2"/>
                      <a:pt x="42" y="4"/>
                    </a:cubicBezTo>
                    <a:cubicBezTo>
                      <a:pt x="53" y="6"/>
                      <a:pt x="67" y="10"/>
                      <a:pt x="66" y="24"/>
                    </a:cubicBezTo>
                    <a:cubicBezTo>
                      <a:pt x="65" y="31"/>
                      <a:pt x="63" y="37"/>
                      <a:pt x="61" y="43"/>
                    </a:cubicBezTo>
                    <a:cubicBezTo>
                      <a:pt x="59" y="50"/>
                      <a:pt x="52" y="46"/>
                      <a:pt x="49" y="45"/>
                    </a:cubicBezTo>
                    <a:cubicBezTo>
                      <a:pt x="43" y="44"/>
                      <a:pt x="38" y="43"/>
                      <a:pt x="32" y="41"/>
                    </a:cubicBezTo>
                    <a:cubicBezTo>
                      <a:pt x="25" y="39"/>
                      <a:pt x="16" y="36"/>
                      <a:pt x="8" y="35"/>
                    </a:cubicBezTo>
                    <a:cubicBezTo>
                      <a:pt x="0" y="33"/>
                      <a:pt x="1" y="24"/>
                      <a:pt x="4" y="14"/>
                    </a:cubicBezTo>
                    <a:cubicBezTo>
                      <a:pt x="5" y="12"/>
                      <a:pt x="6" y="10"/>
                      <a:pt x="7" y="8"/>
                    </a:cubicBezTo>
                    <a:cubicBezTo>
                      <a:pt x="8" y="7"/>
                      <a:pt x="10" y="6"/>
                      <a:pt x="11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7" name="Freeform 308"/>
              <p:cNvSpPr/>
              <p:nvPr/>
            </p:nvSpPr>
            <p:spPr bwMode="auto">
              <a:xfrm>
                <a:off x="5322888" y="2679700"/>
                <a:ext cx="184150" cy="139700"/>
              </a:xfrm>
              <a:custGeom>
                <a:avLst/>
                <a:gdLst>
                  <a:gd name="T0" fmla="*/ 23 w 49"/>
                  <a:gd name="T1" fmla="*/ 0 h 37"/>
                  <a:gd name="T2" fmla="*/ 45 w 49"/>
                  <a:gd name="T3" fmla="*/ 11 h 37"/>
                  <a:gd name="T4" fmla="*/ 41 w 49"/>
                  <a:gd name="T5" fmla="*/ 35 h 37"/>
                  <a:gd name="T6" fmla="*/ 27 w 49"/>
                  <a:gd name="T7" fmla="*/ 33 h 37"/>
                  <a:gd name="T8" fmla="*/ 12 w 49"/>
                  <a:gd name="T9" fmla="*/ 31 h 37"/>
                  <a:gd name="T10" fmla="*/ 5 w 49"/>
                  <a:gd name="T11" fmla="*/ 28 h 37"/>
                  <a:gd name="T12" fmla="*/ 2 w 49"/>
                  <a:gd name="T13" fmla="*/ 21 h 37"/>
                  <a:gd name="T14" fmla="*/ 2 w 49"/>
                  <a:gd name="T15" fmla="*/ 11 h 37"/>
                  <a:gd name="T16" fmla="*/ 12 w 49"/>
                  <a:gd name="T17" fmla="*/ 1 h 37"/>
                  <a:gd name="T18" fmla="*/ 23 w 49"/>
                  <a:gd name="T19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9" h="37">
                    <a:moveTo>
                      <a:pt x="23" y="0"/>
                    </a:moveTo>
                    <a:cubicBezTo>
                      <a:pt x="32" y="1"/>
                      <a:pt x="40" y="4"/>
                      <a:pt x="45" y="11"/>
                    </a:cubicBezTo>
                    <a:cubicBezTo>
                      <a:pt x="47" y="14"/>
                      <a:pt x="49" y="33"/>
                      <a:pt x="41" y="35"/>
                    </a:cubicBezTo>
                    <a:cubicBezTo>
                      <a:pt x="37" y="37"/>
                      <a:pt x="31" y="34"/>
                      <a:pt x="27" y="33"/>
                    </a:cubicBezTo>
                    <a:cubicBezTo>
                      <a:pt x="22" y="33"/>
                      <a:pt x="17" y="32"/>
                      <a:pt x="12" y="31"/>
                    </a:cubicBezTo>
                    <a:cubicBezTo>
                      <a:pt x="9" y="31"/>
                      <a:pt x="6" y="30"/>
                      <a:pt x="5" y="28"/>
                    </a:cubicBezTo>
                    <a:cubicBezTo>
                      <a:pt x="3" y="27"/>
                      <a:pt x="2" y="24"/>
                      <a:pt x="2" y="21"/>
                    </a:cubicBezTo>
                    <a:cubicBezTo>
                      <a:pt x="1" y="18"/>
                      <a:pt x="0" y="15"/>
                      <a:pt x="2" y="11"/>
                    </a:cubicBezTo>
                    <a:cubicBezTo>
                      <a:pt x="4" y="7"/>
                      <a:pt x="8" y="3"/>
                      <a:pt x="12" y="1"/>
                    </a:cubicBezTo>
                    <a:cubicBezTo>
                      <a:pt x="16" y="0"/>
                      <a:pt x="20" y="0"/>
                      <a:pt x="2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8" name="Freeform 309"/>
              <p:cNvSpPr/>
              <p:nvPr/>
            </p:nvSpPr>
            <p:spPr bwMode="auto">
              <a:xfrm>
                <a:off x="5289550" y="2566988"/>
                <a:ext cx="138113" cy="98425"/>
              </a:xfrm>
              <a:custGeom>
                <a:avLst/>
                <a:gdLst>
                  <a:gd name="T0" fmla="*/ 6 w 37"/>
                  <a:gd name="T1" fmla="*/ 1 h 26"/>
                  <a:gd name="T2" fmla="*/ 15 w 37"/>
                  <a:gd name="T3" fmla="*/ 1 h 26"/>
                  <a:gd name="T4" fmla="*/ 30 w 37"/>
                  <a:gd name="T5" fmla="*/ 3 h 26"/>
                  <a:gd name="T6" fmla="*/ 36 w 37"/>
                  <a:gd name="T7" fmla="*/ 5 h 26"/>
                  <a:gd name="T8" fmla="*/ 35 w 37"/>
                  <a:gd name="T9" fmla="*/ 14 h 26"/>
                  <a:gd name="T10" fmla="*/ 31 w 37"/>
                  <a:gd name="T11" fmla="*/ 21 h 26"/>
                  <a:gd name="T12" fmla="*/ 15 w 37"/>
                  <a:gd name="T13" fmla="*/ 23 h 26"/>
                  <a:gd name="T14" fmla="*/ 2 w 37"/>
                  <a:gd name="T15" fmla="*/ 18 h 26"/>
                  <a:gd name="T16" fmla="*/ 3 w 37"/>
                  <a:gd name="T17" fmla="*/ 3 h 26"/>
                  <a:gd name="T18" fmla="*/ 6 w 37"/>
                  <a:gd name="T19" fmla="*/ 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7" h="26">
                    <a:moveTo>
                      <a:pt x="6" y="1"/>
                    </a:moveTo>
                    <a:cubicBezTo>
                      <a:pt x="10" y="0"/>
                      <a:pt x="13" y="1"/>
                      <a:pt x="15" y="1"/>
                    </a:cubicBezTo>
                    <a:cubicBezTo>
                      <a:pt x="20" y="1"/>
                      <a:pt x="26" y="2"/>
                      <a:pt x="30" y="3"/>
                    </a:cubicBezTo>
                    <a:cubicBezTo>
                      <a:pt x="32" y="3"/>
                      <a:pt x="35" y="4"/>
                      <a:pt x="36" y="5"/>
                    </a:cubicBezTo>
                    <a:cubicBezTo>
                      <a:pt x="37" y="8"/>
                      <a:pt x="36" y="11"/>
                      <a:pt x="35" y="14"/>
                    </a:cubicBezTo>
                    <a:cubicBezTo>
                      <a:pt x="34" y="16"/>
                      <a:pt x="33" y="19"/>
                      <a:pt x="31" y="21"/>
                    </a:cubicBezTo>
                    <a:cubicBezTo>
                      <a:pt x="25" y="26"/>
                      <a:pt x="19" y="24"/>
                      <a:pt x="15" y="23"/>
                    </a:cubicBezTo>
                    <a:cubicBezTo>
                      <a:pt x="11" y="22"/>
                      <a:pt x="5" y="21"/>
                      <a:pt x="2" y="18"/>
                    </a:cubicBezTo>
                    <a:cubicBezTo>
                      <a:pt x="0" y="17"/>
                      <a:pt x="0" y="7"/>
                      <a:pt x="3" y="3"/>
                    </a:cubicBezTo>
                    <a:cubicBezTo>
                      <a:pt x="4" y="2"/>
                      <a:pt x="5" y="2"/>
                      <a:pt x="6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9" name="Freeform 310"/>
              <p:cNvSpPr/>
              <p:nvPr/>
            </p:nvSpPr>
            <p:spPr bwMode="auto">
              <a:xfrm>
                <a:off x="5292725" y="2492375"/>
                <a:ext cx="161925" cy="82550"/>
              </a:xfrm>
              <a:custGeom>
                <a:avLst/>
                <a:gdLst>
                  <a:gd name="T0" fmla="*/ 26 w 43"/>
                  <a:gd name="T1" fmla="*/ 1 h 22"/>
                  <a:gd name="T2" fmla="*/ 42 w 43"/>
                  <a:gd name="T3" fmla="*/ 12 h 22"/>
                  <a:gd name="T4" fmla="*/ 29 w 43"/>
                  <a:gd name="T5" fmla="*/ 21 h 22"/>
                  <a:gd name="T6" fmla="*/ 13 w 43"/>
                  <a:gd name="T7" fmla="*/ 17 h 22"/>
                  <a:gd name="T8" fmla="*/ 2 w 43"/>
                  <a:gd name="T9" fmla="*/ 12 h 22"/>
                  <a:gd name="T10" fmla="*/ 18 w 43"/>
                  <a:gd name="T11" fmla="*/ 1 h 22"/>
                  <a:gd name="T12" fmla="*/ 26 w 43"/>
                  <a:gd name="T13" fmla="*/ 1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3" h="22">
                    <a:moveTo>
                      <a:pt x="26" y="1"/>
                    </a:moveTo>
                    <a:cubicBezTo>
                      <a:pt x="33" y="3"/>
                      <a:pt x="43" y="5"/>
                      <a:pt x="42" y="12"/>
                    </a:cubicBezTo>
                    <a:cubicBezTo>
                      <a:pt x="41" y="20"/>
                      <a:pt x="33" y="22"/>
                      <a:pt x="29" y="21"/>
                    </a:cubicBezTo>
                    <a:cubicBezTo>
                      <a:pt x="24" y="20"/>
                      <a:pt x="18" y="19"/>
                      <a:pt x="13" y="17"/>
                    </a:cubicBezTo>
                    <a:cubicBezTo>
                      <a:pt x="10" y="17"/>
                      <a:pt x="3" y="16"/>
                      <a:pt x="2" y="12"/>
                    </a:cubicBezTo>
                    <a:cubicBezTo>
                      <a:pt x="0" y="2"/>
                      <a:pt x="13" y="0"/>
                      <a:pt x="18" y="1"/>
                    </a:cubicBezTo>
                    <a:cubicBezTo>
                      <a:pt x="20" y="1"/>
                      <a:pt x="23" y="1"/>
                      <a:pt x="26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0" name="Freeform 311"/>
              <p:cNvSpPr/>
              <p:nvPr/>
            </p:nvSpPr>
            <p:spPr bwMode="auto">
              <a:xfrm>
                <a:off x="5326063" y="2398713"/>
                <a:ext cx="150813" cy="107950"/>
              </a:xfrm>
              <a:custGeom>
                <a:avLst/>
                <a:gdLst>
                  <a:gd name="T0" fmla="*/ 8 w 40"/>
                  <a:gd name="T1" fmla="*/ 8 h 29"/>
                  <a:gd name="T2" fmla="*/ 39 w 40"/>
                  <a:gd name="T3" fmla="*/ 18 h 29"/>
                  <a:gd name="T4" fmla="*/ 39 w 40"/>
                  <a:gd name="T5" fmla="*/ 24 h 29"/>
                  <a:gd name="T6" fmla="*/ 30 w 40"/>
                  <a:gd name="T7" fmla="*/ 27 h 29"/>
                  <a:gd name="T8" fmla="*/ 7 w 40"/>
                  <a:gd name="T9" fmla="*/ 22 h 29"/>
                  <a:gd name="T10" fmla="*/ 0 w 40"/>
                  <a:gd name="T11" fmla="*/ 18 h 29"/>
                  <a:gd name="T12" fmla="*/ 8 w 40"/>
                  <a:gd name="T13" fmla="*/ 8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0" h="28">
                    <a:moveTo>
                      <a:pt x="8" y="8"/>
                    </a:moveTo>
                    <a:cubicBezTo>
                      <a:pt x="21" y="0"/>
                      <a:pt x="35" y="10"/>
                      <a:pt x="39" y="18"/>
                    </a:cubicBezTo>
                    <a:cubicBezTo>
                      <a:pt x="40" y="20"/>
                      <a:pt x="40" y="22"/>
                      <a:pt x="39" y="24"/>
                    </a:cubicBezTo>
                    <a:cubicBezTo>
                      <a:pt x="36" y="29"/>
                      <a:pt x="32" y="28"/>
                      <a:pt x="30" y="27"/>
                    </a:cubicBezTo>
                    <a:cubicBezTo>
                      <a:pt x="23" y="25"/>
                      <a:pt x="15" y="23"/>
                      <a:pt x="7" y="22"/>
                    </a:cubicBezTo>
                    <a:cubicBezTo>
                      <a:pt x="4" y="22"/>
                      <a:pt x="1" y="21"/>
                      <a:pt x="0" y="18"/>
                    </a:cubicBezTo>
                    <a:cubicBezTo>
                      <a:pt x="0" y="15"/>
                      <a:pt x="4" y="10"/>
                      <a:pt x="8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1" name="Freeform 312"/>
              <p:cNvSpPr/>
              <p:nvPr/>
            </p:nvSpPr>
            <p:spPr bwMode="auto">
              <a:xfrm>
                <a:off x="5141913" y="3062288"/>
                <a:ext cx="26988" cy="38100"/>
              </a:xfrm>
              <a:custGeom>
                <a:avLst/>
                <a:gdLst>
                  <a:gd name="T0" fmla="*/ 6 w 7"/>
                  <a:gd name="T1" fmla="*/ 0 h 10"/>
                  <a:gd name="T2" fmla="*/ 7 w 7"/>
                  <a:gd name="T3" fmla="*/ 4 h 10"/>
                  <a:gd name="T4" fmla="*/ 6 w 7"/>
                  <a:gd name="T5" fmla="*/ 4 h 10"/>
                  <a:gd name="T6" fmla="*/ 6 w 7"/>
                  <a:gd name="T7" fmla="*/ 5 h 10"/>
                  <a:gd name="T8" fmla="*/ 6 w 7"/>
                  <a:gd name="T9" fmla="*/ 5 h 10"/>
                  <a:gd name="T10" fmla="*/ 6 w 7"/>
                  <a:gd name="T11" fmla="*/ 5 h 10"/>
                  <a:gd name="T12" fmla="*/ 4 w 7"/>
                  <a:gd name="T13" fmla="*/ 9 h 10"/>
                  <a:gd name="T14" fmla="*/ 1 w 7"/>
                  <a:gd name="T15" fmla="*/ 8 h 10"/>
                  <a:gd name="T16" fmla="*/ 1 w 7"/>
                  <a:gd name="T17" fmla="*/ 2 h 10"/>
                  <a:gd name="T18" fmla="*/ 6 w 7"/>
                  <a:gd name="T1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" h="10">
                    <a:moveTo>
                      <a:pt x="6" y="0"/>
                    </a:moveTo>
                    <a:cubicBezTo>
                      <a:pt x="7" y="1"/>
                      <a:pt x="7" y="2"/>
                      <a:pt x="7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7" y="7"/>
                      <a:pt x="6" y="9"/>
                      <a:pt x="4" y="9"/>
                    </a:cubicBezTo>
                    <a:cubicBezTo>
                      <a:pt x="3" y="10"/>
                      <a:pt x="1" y="9"/>
                      <a:pt x="1" y="8"/>
                    </a:cubicBezTo>
                    <a:cubicBezTo>
                      <a:pt x="0" y="6"/>
                      <a:pt x="1" y="4"/>
                      <a:pt x="1" y="2"/>
                    </a:cubicBezTo>
                    <a:cubicBezTo>
                      <a:pt x="2" y="1"/>
                      <a:pt x="4" y="0"/>
                      <a:pt x="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2" name="Freeform 313"/>
              <p:cNvSpPr/>
              <p:nvPr/>
            </p:nvSpPr>
            <p:spPr bwMode="auto">
              <a:xfrm>
                <a:off x="5165725" y="3003550"/>
                <a:ext cx="25400" cy="36513"/>
              </a:xfrm>
              <a:custGeom>
                <a:avLst/>
                <a:gdLst>
                  <a:gd name="T0" fmla="*/ 2 w 7"/>
                  <a:gd name="T1" fmla="*/ 1 h 10"/>
                  <a:gd name="T2" fmla="*/ 5 w 7"/>
                  <a:gd name="T3" fmla="*/ 0 h 10"/>
                  <a:gd name="T4" fmla="*/ 6 w 7"/>
                  <a:gd name="T5" fmla="*/ 1 h 10"/>
                  <a:gd name="T6" fmla="*/ 7 w 7"/>
                  <a:gd name="T7" fmla="*/ 4 h 10"/>
                  <a:gd name="T8" fmla="*/ 5 w 7"/>
                  <a:gd name="T9" fmla="*/ 7 h 10"/>
                  <a:gd name="T10" fmla="*/ 4 w 7"/>
                  <a:gd name="T11" fmla="*/ 9 h 10"/>
                  <a:gd name="T12" fmla="*/ 2 w 7"/>
                  <a:gd name="T13" fmla="*/ 9 h 10"/>
                  <a:gd name="T14" fmla="*/ 0 w 7"/>
                  <a:gd name="T15" fmla="*/ 8 h 10"/>
                  <a:gd name="T16" fmla="*/ 0 w 7"/>
                  <a:gd name="T17" fmla="*/ 6 h 10"/>
                  <a:gd name="T18" fmla="*/ 1 w 7"/>
                  <a:gd name="T19" fmla="*/ 3 h 10"/>
                  <a:gd name="T20" fmla="*/ 2 w 7"/>
                  <a:gd name="T21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10">
                    <a:moveTo>
                      <a:pt x="2" y="1"/>
                    </a:moveTo>
                    <a:cubicBezTo>
                      <a:pt x="3" y="1"/>
                      <a:pt x="4" y="0"/>
                      <a:pt x="5" y="0"/>
                    </a:cubicBezTo>
                    <a:cubicBezTo>
                      <a:pt x="5" y="0"/>
                      <a:pt x="6" y="1"/>
                      <a:pt x="6" y="1"/>
                    </a:cubicBezTo>
                    <a:cubicBezTo>
                      <a:pt x="7" y="2"/>
                      <a:pt x="7" y="3"/>
                      <a:pt x="7" y="4"/>
                    </a:cubicBezTo>
                    <a:cubicBezTo>
                      <a:pt x="6" y="5"/>
                      <a:pt x="6" y="6"/>
                      <a:pt x="5" y="7"/>
                    </a:cubicBezTo>
                    <a:cubicBezTo>
                      <a:pt x="5" y="7"/>
                      <a:pt x="5" y="8"/>
                      <a:pt x="4" y="9"/>
                    </a:cubicBezTo>
                    <a:cubicBezTo>
                      <a:pt x="3" y="9"/>
                      <a:pt x="2" y="10"/>
                      <a:pt x="2" y="9"/>
                    </a:cubicBezTo>
                    <a:cubicBezTo>
                      <a:pt x="1" y="9"/>
                      <a:pt x="0" y="9"/>
                      <a:pt x="0" y="8"/>
                    </a:cubicBezTo>
                    <a:cubicBezTo>
                      <a:pt x="0" y="8"/>
                      <a:pt x="0" y="7"/>
                      <a:pt x="0" y="6"/>
                    </a:cubicBezTo>
                    <a:cubicBezTo>
                      <a:pt x="0" y="5"/>
                      <a:pt x="1" y="4"/>
                      <a:pt x="1" y="3"/>
                    </a:cubicBezTo>
                    <a:cubicBezTo>
                      <a:pt x="1" y="2"/>
                      <a:pt x="2" y="2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3" name="Freeform 314"/>
              <p:cNvSpPr/>
              <p:nvPr/>
            </p:nvSpPr>
            <p:spPr bwMode="auto">
              <a:xfrm>
                <a:off x="5210175" y="2908300"/>
                <a:ext cx="30163" cy="41275"/>
              </a:xfrm>
              <a:custGeom>
                <a:avLst/>
                <a:gdLst>
                  <a:gd name="T0" fmla="*/ 3 w 8"/>
                  <a:gd name="T1" fmla="*/ 2 h 11"/>
                  <a:gd name="T2" fmla="*/ 5 w 8"/>
                  <a:gd name="T3" fmla="*/ 0 h 11"/>
                  <a:gd name="T4" fmla="*/ 8 w 8"/>
                  <a:gd name="T5" fmla="*/ 3 h 11"/>
                  <a:gd name="T6" fmla="*/ 6 w 8"/>
                  <a:gd name="T7" fmla="*/ 8 h 11"/>
                  <a:gd name="T8" fmla="*/ 3 w 8"/>
                  <a:gd name="T9" fmla="*/ 11 h 11"/>
                  <a:gd name="T10" fmla="*/ 1 w 8"/>
                  <a:gd name="T11" fmla="*/ 8 h 11"/>
                  <a:gd name="T12" fmla="*/ 2 w 8"/>
                  <a:gd name="T13" fmla="*/ 6 h 11"/>
                  <a:gd name="T14" fmla="*/ 2 w 8"/>
                  <a:gd name="T15" fmla="*/ 5 h 11"/>
                  <a:gd name="T16" fmla="*/ 2 w 8"/>
                  <a:gd name="T17" fmla="*/ 4 h 11"/>
                  <a:gd name="T18" fmla="*/ 3 w 8"/>
                  <a:gd name="T19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11">
                    <a:moveTo>
                      <a:pt x="3" y="2"/>
                    </a:moveTo>
                    <a:cubicBezTo>
                      <a:pt x="3" y="1"/>
                      <a:pt x="4" y="1"/>
                      <a:pt x="5" y="0"/>
                    </a:cubicBezTo>
                    <a:cubicBezTo>
                      <a:pt x="6" y="0"/>
                      <a:pt x="8" y="1"/>
                      <a:pt x="8" y="3"/>
                    </a:cubicBezTo>
                    <a:cubicBezTo>
                      <a:pt x="7" y="5"/>
                      <a:pt x="7" y="6"/>
                      <a:pt x="6" y="8"/>
                    </a:cubicBezTo>
                    <a:cubicBezTo>
                      <a:pt x="6" y="10"/>
                      <a:pt x="4" y="11"/>
                      <a:pt x="3" y="11"/>
                    </a:cubicBezTo>
                    <a:cubicBezTo>
                      <a:pt x="1" y="11"/>
                      <a:pt x="0" y="9"/>
                      <a:pt x="1" y="8"/>
                    </a:cubicBezTo>
                    <a:cubicBezTo>
                      <a:pt x="1" y="7"/>
                      <a:pt x="1" y="6"/>
                      <a:pt x="2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3"/>
                      <a:pt x="2" y="4"/>
                    </a:cubicBezTo>
                    <a:cubicBezTo>
                      <a:pt x="2" y="3"/>
                      <a:pt x="2" y="3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4" name="Freeform 315"/>
              <p:cNvSpPr/>
              <p:nvPr/>
            </p:nvSpPr>
            <p:spPr bwMode="auto">
              <a:xfrm>
                <a:off x="5183188" y="2863850"/>
                <a:ext cx="30163" cy="68263"/>
              </a:xfrm>
              <a:custGeom>
                <a:avLst/>
                <a:gdLst>
                  <a:gd name="T0" fmla="*/ 8 w 8"/>
                  <a:gd name="T1" fmla="*/ 4 h 18"/>
                  <a:gd name="T2" fmla="*/ 6 w 8"/>
                  <a:gd name="T3" fmla="*/ 14 h 18"/>
                  <a:gd name="T4" fmla="*/ 1 w 8"/>
                  <a:gd name="T5" fmla="*/ 14 h 18"/>
                  <a:gd name="T6" fmla="*/ 2 w 8"/>
                  <a:gd name="T7" fmla="*/ 5 h 18"/>
                  <a:gd name="T8" fmla="*/ 8 w 8"/>
                  <a:gd name="T9" fmla="*/ 4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18">
                    <a:moveTo>
                      <a:pt x="8" y="4"/>
                    </a:moveTo>
                    <a:cubicBezTo>
                      <a:pt x="8" y="7"/>
                      <a:pt x="7" y="11"/>
                      <a:pt x="6" y="14"/>
                    </a:cubicBezTo>
                    <a:cubicBezTo>
                      <a:pt x="5" y="18"/>
                      <a:pt x="0" y="18"/>
                      <a:pt x="1" y="14"/>
                    </a:cubicBezTo>
                    <a:cubicBezTo>
                      <a:pt x="1" y="11"/>
                      <a:pt x="2" y="8"/>
                      <a:pt x="2" y="5"/>
                    </a:cubicBezTo>
                    <a:cubicBezTo>
                      <a:pt x="2" y="2"/>
                      <a:pt x="8" y="0"/>
                      <a:pt x="8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5" name="Freeform 316"/>
              <p:cNvSpPr/>
              <p:nvPr/>
            </p:nvSpPr>
            <p:spPr bwMode="auto">
              <a:xfrm>
                <a:off x="5224463" y="2822575"/>
                <a:ext cx="26988" cy="38100"/>
              </a:xfrm>
              <a:custGeom>
                <a:avLst/>
                <a:gdLst>
                  <a:gd name="T0" fmla="*/ 5 w 7"/>
                  <a:gd name="T1" fmla="*/ 1 h 10"/>
                  <a:gd name="T2" fmla="*/ 7 w 7"/>
                  <a:gd name="T3" fmla="*/ 4 h 10"/>
                  <a:gd name="T4" fmla="*/ 6 w 7"/>
                  <a:gd name="T5" fmla="*/ 7 h 10"/>
                  <a:gd name="T6" fmla="*/ 3 w 7"/>
                  <a:gd name="T7" fmla="*/ 10 h 10"/>
                  <a:gd name="T8" fmla="*/ 1 w 7"/>
                  <a:gd name="T9" fmla="*/ 7 h 10"/>
                  <a:gd name="T10" fmla="*/ 1 w 7"/>
                  <a:gd name="T11" fmla="*/ 3 h 10"/>
                  <a:gd name="T12" fmla="*/ 5 w 7"/>
                  <a:gd name="T13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10">
                    <a:moveTo>
                      <a:pt x="5" y="1"/>
                    </a:moveTo>
                    <a:cubicBezTo>
                      <a:pt x="7" y="1"/>
                      <a:pt x="7" y="2"/>
                      <a:pt x="7" y="4"/>
                    </a:cubicBezTo>
                    <a:cubicBezTo>
                      <a:pt x="7" y="5"/>
                      <a:pt x="6" y="6"/>
                      <a:pt x="6" y="7"/>
                    </a:cubicBezTo>
                    <a:cubicBezTo>
                      <a:pt x="6" y="9"/>
                      <a:pt x="4" y="10"/>
                      <a:pt x="3" y="10"/>
                    </a:cubicBezTo>
                    <a:cubicBezTo>
                      <a:pt x="1" y="10"/>
                      <a:pt x="0" y="8"/>
                      <a:pt x="1" y="7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4" y="0"/>
                      <a:pt x="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6" name="Freeform 317"/>
              <p:cNvSpPr/>
              <p:nvPr/>
            </p:nvSpPr>
            <p:spPr bwMode="auto">
              <a:xfrm>
                <a:off x="5270500" y="2720975"/>
                <a:ext cx="30163" cy="68263"/>
              </a:xfrm>
              <a:custGeom>
                <a:avLst/>
                <a:gdLst>
                  <a:gd name="T0" fmla="*/ 5 w 8"/>
                  <a:gd name="T1" fmla="*/ 0 h 18"/>
                  <a:gd name="T2" fmla="*/ 8 w 8"/>
                  <a:gd name="T3" fmla="*/ 3 h 18"/>
                  <a:gd name="T4" fmla="*/ 7 w 8"/>
                  <a:gd name="T5" fmla="*/ 14 h 18"/>
                  <a:gd name="T6" fmla="*/ 1 w 8"/>
                  <a:gd name="T7" fmla="*/ 14 h 18"/>
                  <a:gd name="T8" fmla="*/ 2 w 8"/>
                  <a:gd name="T9" fmla="*/ 4 h 18"/>
                  <a:gd name="T10" fmla="*/ 5 w 8"/>
                  <a:gd name="T11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18">
                    <a:moveTo>
                      <a:pt x="5" y="0"/>
                    </a:moveTo>
                    <a:cubicBezTo>
                      <a:pt x="7" y="0"/>
                      <a:pt x="8" y="1"/>
                      <a:pt x="8" y="3"/>
                    </a:cubicBezTo>
                    <a:cubicBezTo>
                      <a:pt x="8" y="6"/>
                      <a:pt x="8" y="10"/>
                      <a:pt x="7" y="14"/>
                    </a:cubicBezTo>
                    <a:cubicBezTo>
                      <a:pt x="6" y="18"/>
                      <a:pt x="0" y="18"/>
                      <a:pt x="1" y="14"/>
                    </a:cubicBezTo>
                    <a:cubicBezTo>
                      <a:pt x="2" y="10"/>
                      <a:pt x="2" y="7"/>
                      <a:pt x="2" y="4"/>
                    </a:cubicBezTo>
                    <a:cubicBezTo>
                      <a:pt x="2" y="2"/>
                      <a:pt x="4" y="0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7" name="Freeform 318"/>
              <p:cNvSpPr/>
              <p:nvPr/>
            </p:nvSpPr>
            <p:spPr bwMode="auto">
              <a:xfrm>
                <a:off x="5224463" y="2747963"/>
                <a:ext cx="30163" cy="41275"/>
              </a:xfrm>
              <a:custGeom>
                <a:avLst/>
                <a:gdLst>
                  <a:gd name="T0" fmla="*/ 5 w 8"/>
                  <a:gd name="T1" fmla="*/ 0 h 11"/>
                  <a:gd name="T2" fmla="*/ 7 w 8"/>
                  <a:gd name="T3" fmla="*/ 3 h 11"/>
                  <a:gd name="T4" fmla="*/ 6 w 8"/>
                  <a:gd name="T5" fmla="*/ 8 h 11"/>
                  <a:gd name="T6" fmla="*/ 3 w 8"/>
                  <a:gd name="T7" fmla="*/ 11 h 11"/>
                  <a:gd name="T8" fmla="*/ 1 w 8"/>
                  <a:gd name="T9" fmla="*/ 8 h 11"/>
                  <a:gd name="T10" fmla="*/ 2 w 8"/>
                  <a:gd name="T11" fmla="*/ 3 h 11"/>
                  <a:gd name="T12" fmla="*/ 5 w 8"/>
                  <a:gd name="T1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11">
                    <a:moveTo>
                      <a:pt x="5" y="0"/>
                    </a:moveTo>
                    <a:cubicBezTo>
                      <a:pt x="7" y="0"/>
                      <a:pt x="8" y="2"/>
                      <a:pt x="7" y="3"/>
                    </a:cubicBezTo>
                    <a:cubicBezTo>
                      <a:pt x="7" y="5"/>
                      <a:pt x="7" y="7"/>
                      <a:pt x="6" y="8"/>
                    </a:cubicBezTo>
                    <a:cubicBezTo>
                      <a:pt x="6" y="10"/>
                      <a:pt x="4" y="11"/>
                      <a:pt x="3" y="11"/>
                    </a:cubicBezTo>
                    <a:cubicBezTo>
                      <a:pt x="1" y="11"/>
                      <a:pt x="0" y="10"/>
                      <a:pt x="1" y="8"/>
                    </a:cubicBezTo>
                    <a:cubicBezTo>
                      <a:pt x="1" y="6"/>
                      <a:pt x="1" y="5"/>
                      <a:pt x="2" y="3"/>
                    </a:cubicBezTo>
                    <a:cubicBezTo>
                      <a:pt x="2" y="1"/>
                      <a:pt x="4" y="0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8" name="Freeform 319"/>
              <p:cNvSpPr/>
              <p:nvPr/>
            </p:nvSpPr>
            <p:spPr bwMode="auto">
              <a:xfrm>
                <a:off x="5265738" y="2671763"/>
                <a:ext cx="23813" cy="30163"/>
              </a:xfrm>
              <a:custGeom>
                <a:avLst/>
                <a:gdLst>
                  <a:gd name="T0" fmla="*/ 3 w 6"/>
                  <a:gd name="T1" fmla="*/ 1 h 8"/>
                  <a:gd name="T2" fmla="*/ 6 w 6"/>
                  <a:gd name="T3" fmla="*/ 2 h 8"/>
                  <a:gd name="T4" fmla="*/ 6 w 6"/>
                  <a:gd name="T5" fmla="*/ 4 h 8"/>
                  <a:gd name="T6" fmla="*/ 6 w 6"/>
                  <a:gd name="T7" fmla="*/ 6 h 8"/>
                  <a:gd name="T8" fmla="*/ 4 w 6"/>
                  <a:gd name="T9" fmla="*/ 8 h 8"/>
                  <a:gd name="T10" fmla="*/ 1 w 6"/>
                  <a:gd name="T11" fmla="*/ 6 h 8"/>
                  <a:gd name="T12" fmla="*/ 0 w 6"/>
                  <a:gd name="T13" fmla="*/ 5 h 8"/>
                  <a:gd name="T14" fmla="*/ 1 w 6"/>
                  <a:gd name="T15" fmla="*/ 3 h 8"/>
                  <a:gd name="T16" fmla="*/ 3 w 6"/>
                  <a:gd name="T17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8">
                    <a:moveTo>
                      <a:pt x="3" y="1"/>
                    </a:moveTo>
                    <a:cubicBezTo>
                      <a:pt x="4" y="0"/>
                      <a:pt x="6" y="1"/>
                      <a:pt x="6" y="2"/>
                    </a:cubicBezTo>
                    <a:cubicBezTo>
                      <a:pt x="6" y="3"/>
                      <a:pt x="6" y="3"/>
                      <a:pt x="6" y="4"/>
                    </a:cubicBezTo>
                    <a:cubicBezTo>
                      <a:pt x="6" y="4"/>
                      <a:pt x="6" y="5"/>
                      <a:pt x="6" y="6"/>
                    </a:cubicBezTo>
                    <a:cubicBezTo>
                      <a:pt x="6" y="7"/>
                      <a:pt x="5" y="7"/>
                      <a:pt x="4" y="8"/>
                    </a:cubicBezTo>
                    <a:cubicBezTo>
                      <a:pt x="3" y="8"/>
                      <a:pt x="1" y="8"/>
                      <a:pt x="1" y="6"/>
                    </a:cubicBezTo>
                    <a:cubicBezTo>
                      <a:pt x="1" y="6"/>
                      <a:pt x="1" y="5"/>
                      <a:pt x="0" y="5"/>
                    </a:cubicBezTo>
                    <a:cubicBezTo>
                      <a:pt x="0" y="4"/>
                      <a:pt x="0" y="3"/>
                      <a:pt x="1" y="3"/>
                    </a:cubicBezTo>
                    <a:cubicBezTo>
                      <a:pt x="1" y="2"/>
                      <a:pt x="2" y="1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9" name="Freeform 320"/>
              <p:cNvSpPr/>
              <p:nvPr/>
            </p:nvSpPr>
            <p:spPr bwMode="auto">
              <a:xfrm>
                <a:off x="5224463" y="2676525"/>
                <a:ext cx="23813" cy="30163"/>
              </a:xfrm>
              <a:custGeom>
                <a:avLst/>
                <a:gdLst>
                  <a:gd name="T0" fmla="*/ 0 w 6"/>
                  <a:gd name="T1" fmla="*/ 2 h 8"/>
                  <a:gd name="T2" fmla="*/ 0 w 6"/>
                  <a:gd name="T3" fmla="*/ 5 h 8"/>
                  <a:gd name="T4" fmla="*/ 2 w 6"/>
                  <a:gd name="T5" fmla="*/ 7 h 8"/>
                  <a:gd name="T6" fmla="*/ 6 w 6"/>
                  <a:gd name="T7" fmla="*/ 5 h 8"/>
                  <a:gd name="T8" fmla="*/ 6 w 6"/>
                  <a:gd name="T9" fmla="*/ 3 h 8"/>
                  <a:gd name="T10" fmla="*/ 6 w 6"/>
                  <a:gd name="T11" fmla="*/ 2 h 8"/>
                  <a:gd name="T12" fmla="*/ 4 w 6"/>
                  <a:gd name="T13" fmla="*/ 0 h 8"/>
                  <a:gd name="T14" fmla="*/ 2 w 6"/>
                  <a:gd name="T15" fmla="*/ 0 h 8"/>
                  <a:gd name="T16" fmla="*/ 0 w 6"/>
                  <a:gd name="T17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8">
                    <a:moveTo>
                      <a:pt x="0" y="2"/>
                    </a:moveTo>
                    <a:cubicBezTo>
                      <a:pt x="0" y="3"/>
                      <a:pt x="0" y="4"/>
                      <a:pt x="0" y="5"/>
                    </a:cubicBezTo>
                    <a:cubicBezTo>
                      <a:pt x="0" y="6"/>
                      <a:pt x="1" y="7"/>
                      <a:pt x="2" y="7"/>
                    </a:cubicBezTo>
                    <a:cubicBezTo>
                      <a:pt x="3" y="8"/>
                      <a:pt x="5" y="7"/>
                      <a:pt x="6" y="5"/>
                    </a:cubicBezTo>
                    <a:cubicBezTo>
                      <a:pt x="6" y="5"/>
                      <a:pt x="6" y="4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1"/>
                      <a:pt x="5" y="0"/>
                      <a:pt x="4" y="0"/>
                    </a:cubicBezTo>
                    <a:cubicBezTo>
                      <a:pt x="4" y="0"/>
                      <a:pt x="3" y="0"/>
                      <a:pt x="2" y="0"/>
                    </a:cubicBezTo>
                    <a:cubicBezTo>
                      <a:pt x="2" y="0"/>
                      <a:pt x="1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0" name="Freeform 321"/>
              <p:cNvSpPr/>
              <p:nvPr/>
            </p:nvSpPr>
            <p:spPr bwMode="auto">
              <a:xfrm>
                <a:off x="5254625" y="2600325"/>
                <a:ext cx="23813" cy="30163"/>
              </a:xfrm>
              <a:custGeom>
                <a:avLst/>
                <a:gdLst>
                  <a:gd name="T0" fmla="*/ 2 w 6"/>
                  <a:gd name="T1" fmla="*/ 0 h 8"/>
                  <a:gd name="T2" fmla="*/ 4 w 6"/>
                  <a:gd name="T3" fmla="*/ 0 h 8"/>
                  <a:gd name="T4" fmla="*/ 6 w 6"/>
                  <a:gd name="T5" fmla="*/ 2 h 8"/>
                  <a:gd name="T6" fmla="*/ 6 w 6"/>
                  <a:gd name="T7" fmla="*/ 3 h 8"/>
                  <a:gd name="T8" fmla="*/ 5 w 6"/>
                  <a:gd name="T9" fmla="*/ 6 h 8"/>
                  <a:gd name="T10" fmla="*/ 4 w 6"/>
                  <a:gd name="T11" fmla="*/ 7 h 8"/>
                  <a:gd name="T12" fmla="*/ 1 w 6"/>
                  <a:gd name="T13" fmla="*/ 8 h 8"/>
                  <a:gd name="T14" fmla="*/ 0 w 6"/>
                  <a:gd name="T15" fmla="*/ 6 h 8"/>
                  <a:gd name="T16" fmla="*/ 0 w 6"/>
                  <a:gd name="T17" fmla="*/ 4 h 8"/>
                  <a:gd name="T18" fmla="*/ 0 w 6"/>
                  <a:gd name="T19" fmla="*/ 2 h 8"/>
                  <a:gd name="T20" fmla="*/ 2 w 6"/>
                  <a:gd name="T2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8">
                    <a:moveTo>
                      <a:pt x="2" y="0"/>
                    </a:move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6" y="1"/>
                      <a:pt x="6" y="2"/>
                    </a:cubicBezTo>
                    <a:cubicBezTo>
                      <a:pt x="6" y="2"/>
                      <a:pt x="6" y="3"/>
                      <a:pt x="6" y="3"/>
                    </a:cubicBezTo>
                    <a:cubicBezTo>
                      <a:pt x="6" y="4"/>
                      <a:pt x="6" y="5"/>
                      <a:pt x="5" y="6"/>
                    </a:cubicBezTo>
                    <a:cubicBezTo>
                      <a:pt x="5" y="6"/>
                      <a:pt x="4" y="7"/>
                      <a:pt x="4" y="7"/>
                    </a:cubicBezTo>
                    <a:cubicBezTo>
                      <a:pt x="3" y="8"/>
                      <a:pt x="2" y="8"/>
                      <a:pt x="1" y="8"/>
                    </a:cubicBezTo>
                    <a:cubicBezTo>
                      <a:pt x="1" y="7"/>
                      <a:pt x="0" y="7"/>
                      <a:pt x="0" y="6"/>
                    </a:cubicBezTo>
                    <a:cubicBezTo>
                      <a:pt x="0" y="6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2"/>
                    </a:cubicBezTo>
                    <a:cubicBezTo>
                      <a:pt x="1" y="1"/>
                      <a:pt x="1" y="1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1" name="Freeform 322"/>
              <p:cNvSpPr/>
              <p:nvPr/>
            </p:nvSpPr>
            <p:spPr bwMode="auto">
              <a:xfrm>
                <a:off x="5232400" y="2528888"/>
                <a:ext cx="22225" cy="34925"/>
              </a:xfrm>
              <a:custGeom>
                <a:avLst/>
                <a:gdLst>
                  <a:gd name="T0" fmla="*/ 3 w 6"/>
                  <a:gd name="T1" fmla="*/ 0 h 9"/>
                  <a:gd name="T2" fmla="*/ 5 w 6"/>
                  <a:gd name="T3" fmla="*/ 0 h 9"/>
                  <a:gd name="T4" fmla="*/ 6 w 6"/>
                  <a:gd name="T5" fmla="*/ 2 h 9"/>
                  <a:gd name="T6" fmla="*/ 6 w 6"/>
                  <a:gd name="T7" fmla="*/ 4 h 9"/>
                  <a:gd name="T8" fmla="*/ 6 w 6"/>
                  <a:gd name="T9" fmla="*/ 4 h 9"/>
                  <a:gd name="T10" fmla="*/ 6 w 6"/>
                  <a:gd name="T11" fmla="*/ 4 h 9"/>
                  <a:gd name="T12" fmla="*/ 6 w 6"/>
                  <a:gd name="T13" fmla="*/ 5 h 9"/>
                  <a:gd name="T14" fmla="*/ 6 w 6"/>
                  <a:gd name="T15" fmla="*/ 5 h 9"/>
                  <a:gd name="T16" fmla="*/ 5 w 6"/>
                  <a:gd name="T17" fmla="*/ 6 h 9"/>
                  <a:gd name="T18" fmla="*/ 2 w 6"/>
                  <a:gd name="T19" fmla="*/ 9 h 9"/>
                  <a:gd name="T20" fmla="*/ 0 w 6"/>
                  <a:gd name="T21" fmla="*/ 7 h 9"/>
                  <a:gd name="T22" fmla="*/ 1 w 6"/>
                  <a:gd name="T23" fmla="*/ 2 h 9"/>
                  <a:gd name="T24" fmla="*/ 3 w 6"/>
                  <a:gd name="T2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" h="9">
                    <a:moveTo>
                      <a:pt x="3" y="0"/>
                    </a:moveTo>
                    <a:cubicBezTo>
                      <a:pt x="3" y="0"/>
                      <a:pt x="4" y="0"/>
                      <a:pt x="5" y="0"/>
                    </a:cubicBezTo>
                    <a:cubicBezTo>
                      <a:pt x="5" y="0"/>
                      <a:pt x="6" y="1"/>
                      <a:pt x="6" y="2"/>
                    </a:cubicBezTo>
                    <a:cubicBezTo>
                      <a:pt x="6" y="2"/>
                      <a:pt x="6" y="3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7"/>
                      <a:pt x="4" y="9"/>
                      <a:pt x="2" y="9"/>
                    </a:cubicBezTo>
                    <a:cubicBezTo>
                      <a:pt x="1" y="9"/>
                      <a:pt x="0" y="9"/>
                      <a:pt x="0" y="7"/>
                    </a:cubicBez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1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2" name="Freeform 323"/>
              <p:cNvSpPr/>
              <p:nvPr/>
            </p:nvSpPr>
            <p:spPr bwMode="auto">
              <a:xfrm>
                <a:off x="5218113" y="2616200"/>
                <a:ext cx="22225" cy="41275"/>
              </a:xfrm>
              <a:custGeom>
                <a:avLst/>
                <a:gdLst>
                  <a:gd name="T0" fmla="*/ 3 w 6"/>
                  <a:gd name="T1" fmla="*/ 1 h 11"/>
                  <a:gd name="T2" fmla="*/ 6 w 6"/>
                  <a:gd name="T3" fmla="*/ 3 h 11"/>
                  <a:gd name="T4" fmla="*/ 6 w 6"/>
                  <a:gd name="T5" fmla="*/ 7 h 11"/>
                  <a:gd name="T6" fmla="*/ 3 w 6"/>
                  <a:gd name="T7" fmla="*/ 10 h 11"/>
                  <a:gd name="T8" fmla="*/ 0 w 6"/>
                  <a:gd name="T9" fmla="*/ 8 h 11"/>
                  <a:gd name="T10" fmla="*/ 0 w 6"/>
                  <a:gd name="T11" fmla="*/ 4 h 11"/>
                  <a:gd name="T12" fmla="*/ 3 w 6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11">
                    <a:moveTo>
                      <a:pt x="3" y="1"/>
                    </a:moveTo>
                    <a:cubicBezTo>
                      <a:pt x="5" y="0"/>
                      <a:pt x="6" y="1"/>
                      <a:pt x="6" y="3"/>
                    </a:cubicBezTo>
                    <a:cubicBezTo>
                      <a:pt x="6" y="4"/>
                      <a:pt x="6" y="5"/>
                      <a:pt x="6" y="7"/>
                    </a:cubicBezTo>
                    <a:cubicBezTo>
                      <a:pt x="6" y="8"/>
                      <a:pt x="4" y="10"/>
                      <a:pt x="3" y="10"/>
                    </a:cubicBezTo>
                    <a:cubicBezTo>
                      <a:pt x="1" y="11"/>
                      <a:pt x="0" y="10"/>
                      <a:pt x="0" y="8"/>
                    </a:cubicBezTo>
                    <a:cubicBezTo>
                      <a:pt x="0" y="7"/>
                      <a:pt x="0" y="6"/>
                      <a:pt x="0" y="4"/>
                    </a:cubicBezTo>
                    <a:cubicBezTo>
                      <a:pt x="1" y="3"/>
                      <a:pt x="2" y="1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3" name="Freeform 324"/>
              <p:cNvSpPr/>
              <p:nvPr/>
            </p:nvSpPr>
            <p:spPr bwMode="auto">
              <a:xfrm>
                <a:off x="5281613" y="2457450"/>
                <a:ext cx="25400" cy="38100"/>
              </a:xfrm>
              <a:custGeom>
                <a:avLst/>
                <a:gdLst>
                  <a:gd name="T0" fmla="*/ 5 w 7"/>
                  <a:gd name="T1" fmla="*/ 0 h 10"/>
                  <a:gd name="T2" fmla="*/ 7 w 7"/>
                  <a:gd name="T3" fmla="*/ 4 h 10"/>
                  <a:gd name="T4" fmla="*/ 6 w 7"/>
                  <a:gd name="T5" fmla="*/ 7 h 10"/>
                  <a:gd name="T6" fmla="*/ 2 w 7"/>
                  <a:gd name="T7" fmla="*/ 10 h 10"/>
                  <a:gd name="T8" fmla="*/ 0 w 7"/>
                  <a:gd name="T9" fmla="*/ 6 h 10"/>
                  <a:gd name="T10" fmla="*/ 1 w 7"/>
                  <a:gd name="T11" fmla="*/ 3 h 10"/>
                  <a:gd name="T12" fmla="*/ 5 w 7"/>
                  <a:gd name="T1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10">
                    <a:moveTo>
                      <a:pt x="5" y="0"/>
                    </a:moveTo>
                    <a:cubicBezTo>
                      <a:pt x="6" y="1"/>
                      <a:pt x="7" y="2"/>
                      <a:pt x="7" y="4"/>
                    </a:cubicBezTo>
                    <a:cubicBezTo>
                      <a:pt x="6" y="5"/>
                      <a:pt x="6" y="6"/>
                      <a:pt x="6" y="7"/>
                    </a:cubicBezTo>
                    <a:cubicBezTo>
                      <a:pt x="5" y="8"/>
                      <a:pt x="4" y="10"/>
                      <a:pt x="2" y="10"/>
                    </a:cubicBezTo>
                    <a:cubicBezTo>
                      <a:pt x="1" y="9"/>
                      <a:pt x="0" y="8"/>
                      <a:pt x="0" y="6"/>
                    </a:cubicBezTo>
                    <a:cubicBezTo>
                      <a:pt x="1" y="5"/>
                      <a:pt x="1" y="4"/>
                      <a:pt x="1" y="3"/>
                    </a:cubicBezTo>
                    <a:cubicBezTo>
                      <a:pt x="2" y="2"/>
                      <a:pt x="3" y="0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4" name="Freeform 325"/>
              <p:cNvSpPr/>
              <p:nvPr/>
            </p:nvSpPr>
            <p:spPr bwMode="auto">
              <a:xfrm>
                <a:off x="5265738" y="2533650"/>
                <a:ext cx="23813" cy="30163"/>
              </a:xfrm>
              <a:custGeom>
                <a:avLst/>
                <a:gdLst>
                  <a:gd name="T0" fmla="*/ 5 w 6"/>
                  <a:gd name="T1" fmla="*/ 1 h 8"/>
                  <a:gd name="T2" fmla="*/ 5 w 6"/>
                  <a:gd name="T3" fmla="*/ 1 h 8"/>
                  <a:gd name="T4" fmla="*/ 5 w 6"/>
                  <a:gd name="T5" fmla="*/ 6 h 8"/>
                  <a:gd name="T6" fmla="*/ 1 w 6"/>
                  <a:gd name="T7" fmla="*/ 7 h 8"/>
                  <a:gd name="T8" fmla="*/ 1 w 6"/>
                  <a:gd name="T9" fmla="*/ 6 h 8"/>
                  <a:gd name="T10" fmla="*/ 1 w 6"/>
                  <a:gd name="T11" fmla="*/ 2 h 8"/>
                  <a:gd name="T12" fmla="*/ 5 w 6"/>
                  <a:gd name="T13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8">
                    <a:moveTo>
                      <a:pt x="5" y="1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6" y="2"/>
                      <a:pt x="6" y="4"/>
                      <a:pt x="5" y="6"/>
                    </a:cubicBezTo>
                    <a:cubicBezTo>
                      <a:pt x="4" y="7"/>
                      <a:pt x="2" y="8"/>
                      <a:pt x="1" y="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0" y="6"/>
                      <a:pt x="0" y="4"/>
                      <a:pt x="1" y="2"/>
                    </a:cubicBezTo>
                    <a:cubicBezTo>
                      <a:pt x="2" y="1"/>
                      <a:pt x="4" y="0"/>
                      <a:pt x="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5" name="Freeform 326"/>
              <p:cNvSpPr/>
              <p:nvPr/>
            </p:nvSpPr>
            <p:spPr bwMode="auto">
              <a:xfrm>
                <a:off x="5240338" y="2462213"/>
                <a:ext cx="25400" cy="25400"/>
              </a:xfrm>
              <a:custGeom>
                <a:avLst/>
                <a:gdLst>
                  <a:gd name="T0" fmla="*/ 6 w 7"/>
                  <a:gd name="T1" fmla="*/ 1 h 7"/>
                  <a:gd name="T2" fmla="*/ 6 w 7"/>
                  <a:gd name="T3" fmla="*/ 5 h 7"/>
                  <a:gd name="T4" fmla="*/ 5 w 7"/>
                  <a:gd name="T5" fmla="*/ 6 h 7"/>
                  <a:gd name="T6" fmla="*/ 1 w 7"/>
                  <a:gd name="T7" fmla="*/ 6 h 7"/>
                  <a:gd name="T8" fmla="*/ 1 w 7"/>
                  <a:gd name="T9" fmla="*/ 2 h 7"/>
                  <a:gd name="T10" fmla="*/ 2 w 7"/>
                  <a:gd name="T11" fmla="*/ 2 h 7"/>
                  <a:gd name="T12" fmla="*/ 6 w 7"/>
                  <a:gd name="T13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7">
                    <a:moveTo>
                      <a:pt x="6" y="1"/>
                    </a:moveTo>
                    <a:cubicBezTo>
                      <a:pt x="7" y="2"/>
                      <a:pt x="7" y="4"/>
                      <a:pt x="6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4" y="7"/>
                      <a:pt x="2" y="7"/>
                      <a:pt x="1" y="6"/>
                    </a:cubicBezTo>
                    <a:cubicBezTo>
                      <a:pt x="0" y="5"/>
                      <a:pt x="0" y="4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1"/>
                      <a:pt x="5" y="0"/>
                      <a:pt x="6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6" name="Freeform 327"/>
              <p:cNvSpPr/>
              <p:nvPr/>
            </p:nvSpPr>
            <p:spPr bwMode="auto">
              <a:xfrm>
                <a:off x="5300663" y="2379663"/>
                <a:ext cx="33338" cy="36513"/>
              </a:xfrm>
              <a:custGeom>
                <a:avLst/>
                <a:gdLst>
                  <a:gd name="T0" fmla="*/ 8 w 9"/>
                  <a:gd name="T1" fmla="*/ 1 h 10"/>
                  <a:gd name="T2" fmla="*/ 8 w 9"/>
                  <a:gd name="T3" fmla="*/ 6 h 10"/>
                  <a:gd name="T4" fmla="*/ 6 w 9"/>
                  <a:gd name="T5" fmla="*/ 9 h 10"/>
                  <a:gd name="T6" fmla="*/ 2 w 9"/>
                  <a:gd name="T7" fmla="*/ 10 h 10"/>
                  <a:gd name="T8" fmla="*/ 2 w 9"/>
                  <a:gd name="T9" fmla="*/ 5 h 10"/>
                  <a:gd name="T10" fmla="*/ 4 w 9"/>
                  <a:gd name="T11" fmla="*/ 2 h 10"/>
                  <a:gd name="T12" fmla="*/ 8 w 9"/>
                  <a:gd name="T13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10">
                    <a:moveTo>
                      <a:pt x="8" y="1"/>
                    </a:moveTo>
                    <a:cubicBezTo>
                      <a:pt x="9" y="2"/>
                      <a:pt x="9" y="4"/>
                      <a:pt x="8" y="6"/>
                    </a:cubicBezTo>
                    <a:cubicBezTo>
                      <a:pt x="7" y="7"/>
                      <a:pt x="6" y="8"/>
                      <a:pt x="6" y="9"/>
                    </a:cubicBezTo>
                    <a:cubicBezTo>
                      <a:pt x="5" y="10"/>
                      <a:pt x="2" y="10"/>
                      <a:pt x="2" y="10"/>
                    </a:cubicBezTo>
                    <a:cubicBezTo>
                      <a:pt x="0" y="8"/>
                      <a:pt x="1" y="7"/>
                      <a:pt x="2" y="5"/>
                    </a:cubicBezTo>
                    <a:cubicBezTo>
                      <a:pt x="2" y="4"/>
                      <a:pt x="3" y="3"/>
                      <a:pt x="4" y="2"/>
                    </a:cubicBezTo>
                    <a:cubicBezTo>
                      <a:pt x="5" y="1"/>
                      <a:pt x="7" y="0"/>
                      <a:pt x="8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7" name="Freeform 328"/>
              <p:cNvSpPr/>
              <p:nvPr/>
            </p:nvSpPr>
            <p:spPr bwMode="auto">
              <a:xfrm>
                <a:off x="5248275" y="2390775"/>
                <a:ext cx="25400" cy="30163"/>
              </a:xfrm>
              <a:custGeom>
                <a:avLst/>
                <a:gdLst>
                  <a:gd name="T0" fmla="*/ 6 w 7"/>
                  <a:gd name="T1" fmla="*/ 1 h 8"/>
                  <a:gd name="T2" fmla="*/ 6 w 7"/>
                  <a:gd name="T3" fmla="*/ 5 h 8"/>
                  <a:gd name="T4" fmla="*/ 6 w 7"/>
                  <a:gd name="T5" fmla="*/ 6 h 8"/>
                  <a:gd name="T6" fmla="*/ 2 w 7"/>
                  <a:gd name="T7" fmla="*/ 8 h 8"/>
                  <a:gd name="T8" fmla="*/ 1 w 7"/>
                  <a:gd name="T9" fmla="*/ 4 h 8"/>
                  <a:gd name="T10" fmla="*/ 2 w 7"/>
                  <a:gd name="T11" fmla="*/ 3 h 8"/>
                  <a:gd name="T12" fmla="*/ 6 w 7"/>
                  <a:gd name="T13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8">
                    <a:moveTo>
                      <a:pt x="6" y="1"/>
                    </a:moveTo>
                    <a:cubicBezTo>
                      <a:pt x="7" y="1"/>
                      <a:pt x="7" y="3"/>
                      <a:pt x="6" y="5"/>
                    </a:cubicBezTo>
                    <a:cubicBezTo>
                      <a:pt x="6" y="5"/>
                      <a:pt x="6" y="5"/>
                      <a:pt x="6" y="6"/>
                    </a:cubicBezTo>
                    <a:cubicBezTo>
                      <a:pt x="5" y="7"/>
                      <a:pt x="3" y="8"/>
                      <a:pt x="2" y="8"/>
                    </a:cubicBezTo>
                    <a:cubicBezTo>
                      <a:pt x="0" y="7"/>
                      <a:pt x="0" y="6"/>
                      <a:pt x="1" y="4"/>
                    </a:cubicBezTo>
                    <a:cubicBezTo>
                      <a:pt x="1" y="4"/>
                      <a:pt x="1" y="3"/>
                      <a:pt x="2" y="3"/>
                    </a:cubicBezTo>
                    <a:cubicBezTo>
                      <a:pt x="2" y="1"/>
                      <a:pt x="4" y="0"/>
                      <a:pt x="6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8" name="Freeform 329"/>
              <p:cNvSpPr/>
              <p:nvPr/>
            </p:nvSpPr>
            <p:spPr bwMode="auto">
              <a:xfrm>
                <a:off x="5534025" y="2605088"/>
                <a:ext cx="58738" cy="90488"/>
              </a:xfrm>
              <a:custGeom>
                <a:avLst/>
                <a:gdLst>
                  <a:gd name="T0" fmla="*/ 5 w 16"/>
                  <a:gd name="T1" fmla="*/ 1 h 24"/>
                  <a:gd name="T2" fmla="*/ 11 w 16"/>
                  <a:gd name="T3" fmla="*/ 4 h 24"/>
                  <a:gd name="T4" fmla="*/ 15 w 16"/>
                  <a:gd name="T5" fmla="*/ 14 h 24"/>
                  <a:gd name="T6" fmla="*/ 13 w 16"/>
                  <a:gd name="T7" fmla="*/ 22 h 24"/>
                  <a:gd name="T8" fmla="*/ 6 w 16"/>
                  <a:gd name="T9" fmla="*/ 21 h 24"/>
                  <a:gd name="T10" fmla="*/ 1 w 16"/>
                  <a:gd name="T11" fmla="*/ 9 h 24"/>
                  <a:gd name="T12" fmla="*/ 5 w 16"/>
                  <a:gd name="T13" fmla="*/ 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24">
                    <a:moveTo>
                      <a:pt x="5" y="1"/>
                    </a:moveTo>
                    <a:cubicBezTo>
                      <a:pt x="8" y="0"/>
                      <a:pt x="10" y="1"/>
                      <a:pt x="11" y="4"/>
                    </a:cubicBezTo>
                    <a:cubicBezTo>
                      <a:pt x="12" y="7"/>
                      <a:pt x="14" y="11"/>
                      <a:pt x="15" y="14"/>
                    </a:cubicBezTo>
                    <a:cubicBezTo>
                      <a:pt x="16" y="16"/>
                      <a:pt x="16" y="20"/>
                      <a:pt x="13" y="22"/>
                    </a:cubicBezTo>
                    <a:cubicBezTo>
                      <a:pt x="10" y="24"/>
                      <a:pt x="7" y="24"/>
                      <a:pt x="6" y="21"/>
                    </a:cubicBezTo>
                    <a:cubicBezTo>
                      <a:pt x="4" y="17"/>
                      <a:pt x="2" y="13"/>
                      <a:pt x="1" y="9"/>
                    </a:cubicBezTo>
                    <a:cubicBezTo>
                      <a:pt x="0" y="6"/>
                      <a:pt x="2" y="2"/>
                      <a:pt x="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9" name="Freeform 330"/>
              <p:cNvSpPr/>
              <p:nvPr/>
            </p:nvSpPr>
            <p:spPr bwMode="auto">
              <a:xfrm>
                <a:off x="5487988" y="2649538"/>
                <a:ext cx="46038" cy="68263"/>
              </a:xfrm>
              <a:custGeom>
                <a:avLst/>
                <a:gdLst>
                  <a:gd name="T0" fmla="*/ 4 w 12"/>
                  <a:gd name="T1" fmla="*/ 1 h 18"/>
                  <a:gd name="T2" fmla="*/ 9 w 12"/>
                  <a:gd name="T3" fmla="*/ 3 h 18"/>
                  <a:gd name="T4" fmla="*/ 12 w 12"/>
                  <a:gd name="T5" fmla="*/ 11 h 18"/>
                  <a:gd name="T6" fmla="*/ 8 w 12"/>
                  <a:gd name="T7" fmla="*/ 17 h 18"/>
                  <a:gd name="T8" fmla="*/ 3 w 12"/>
                  <a:gd name="T9" fmla="*/ 15 h 18"/>
                  <a:gd name="T10" fmla="*/ 1 w 12"/>
                  <a:gd name="T11" fmla="*/ 7 h 18"/>
                  <a:gd name="T12" fmla="*/ 4 w 12"/>
                  <a:gd name="T13" fmla="*/ 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18">
                    <a:moveTo>
                      <a:pt x="4" y="1"/>
                    </a:moveTo>
                    <a:cubicBezTo>
                      <a:pt x="7" y="0"/>
                      <a:pt x="9" y="1"/>
                      <a:pt x="9" y="3"/>
                    </a:cubicBezTo>
                    <a:cubicBezTo>
                      <a:pt x="10" y="6"/>
                      <a:pt x="11" y="8"/>
                      <a:pt x="12" y="11"/>
                    </a:cubicBezTo>
                    <a:cubicBezTo>
                      <a:pt x="12" y="13"/>
                      <a:pt x="11" y="16"/>
                      <a:pt x="8" y="17"/>
                    </a:cubicBezTo>
                    <a:cubicBezTo>
                      <a:pt x="6" y="18"/>
                      <a:pt x="4" y="17"/>
                      <a:pt x="3" y="15"/>
                    </a:cubicBezTo>
                    <a:cubicBezTo>
                      <a:pt x="2" y="12"/>
                      <a:pt x="2" y="10"/>
                      <a:pt x="1" y="7"/>
                    </a:cubicBezTo>
                    <a:cubicBezTo>
                      <a:pt x="0" y="5"/>
                      <a:pt x="2" y="2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0" name="Freeform 331"/>
              <p:cNvSpPr/>
              <p:nvPr/>
            </p:nvSpPr>
            <p:spPr bwMode="auto">
              <a:xfrm>
                <a:off x="5480050" y="2506663"/>
                <a:ext cx="79375" cy="112713"/>
              </a:xfrm>
              <a:custGeom>
                <a:avLst/>
                <a:gdLst>
                  <a:gd name="T0" fmla="*/ 10 w 21"/>
                  <a:gd name="T1" fmla="*/ 4 h 30"/>
                  <a:gd name="T2" fmla="*/ 18 w 21"/>
                  <a:gd name="T3" fmla="*/ 20 h 30"/>
                  <a:gd name="T4" fmla="*/ 11 w 21"/>
                  <a:gd name="T5" fmla="*/ 26 h 30"/>
                  <a:gd name="T6" fmla="*/ 2 w 21"/>
                  <a:gd name="T7" fmla="*/ 11 h 30"/>
                  <a:gd name="T8" fmla="*/ 10 w 21"/>
                  <a:gd name="T9" fmla="*/ 4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30">
                    <a:moveTo>
                      <a:pt x="10" y="4"/>
                    </a:moveTo>
                    <a:cubicBezTo>
                      <a:pt x="13" y="9"/>
                      <a:pt x="16" y="14"/>
                      <a:pt x="18" y="20"/>
                    </a:cubicBezTo>
                    <a:cubicBezTo>
                      <a:pt x="21" y="24"/>
                      <a:pt x="13" y="30"/>
                      <a:pt x="11" y="26"/>
                    </a:cubicBezTo>
                    <a:cubicBezTo>
                      <a:pt x="8" y="21"/>
                      <a:pt x="5" y="16"/>
                      <a:pt x="2" y="11"/>
                    </a:cubicBezTo>
                    <a:cubicBezTo>
                      <a:pt x="0" y="6"/>
                      <a:pt x="8" y="0"/>
                      <a:pt x="1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1" name="Freeform 332"/>
              <p:cNvSpPr/>
              <p:nvPr/>
            </p:nvSpPr>
            <p:spPr bwMode="auto">
              <a:xfrm>
                <a:off x="5454650" y="2566988"/>
                <a:ext cx="55563" cy="82550"/>
              </a:xfrm>
              <a:custGeom>
                <a:avLst/>
                <a:gdLst>
                  <a:gd name="T0" fmla="*/ 8 w 15"/>
                  <a:gd name="T1" fmla="*/ 2 h 22"/>
                  <a:gd name="T2" fmla="*/ 14 w 15"/>
                  <a:gd name="T3" fmla="*/ 12 h 22"/>
                  <a:gd name="T4" fmla="*/ 5 w 15"/>
                  <a:gd name="T5" fmla="*/ 16 h 22"/>
                  <a:gd name="T6" fmla="*/ 1 w 15"/>
                  <a:gd name="T7" fmla="*/ 9 h 22"/>
                  <a:gd name="T8" fmla="*/ 2 w 15"/>
                  <a:gd name="T9" fmla="*/ 3 h 22"/>
                  <a:gd name="T10" fmla="*/ 8 w 15"/>
                  <a:gd name="T11" fmla="*/ 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" h="22">
                    <a:moveTo>
                      <a:pt x="8" y="2"/>
                    </a:moveTo>
                    <a:cubicBezTo>
                      <a:pt x="10" y="5"/>
                      <a:pt x="12" y="8"/>
                      <a:pt x="14" y="12"/>
                    </a:cubicBezTo>
                    <a:cubicBezTo>
                      <a:pt x="15" y="17"/>
                      <a:pt x="6" y="22"/>
                      <a:pt x="5" y="16"/>
                    </a:cubicBezTo>
                    <a:cubicBezTo>
                      <a:pt x="4" y="14"/>
                      <a:pt x="3" y="11"/>
                      <a:pt x="1" y="9"/>
                    </a:cubicBezTo>
                    <a:cubicBezTo>
                      <a:pt x="0" y="8"/>
                      <a:pt x="0" y="5"/>
                      <a:pt x="2" y="3"/>
                    </a:cubicBezTo>
                    <a:cubicBezTo>
                      <a:pt x="3" y="1"/>
                      <a:pt x="7" y="0"/>
                      <a:pt x="8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2" name="Freeform 333"/>
              <p:cNvSpPr/>
              <p:nvPr/>
            </p:nvSpPr>
            <p:spPr bwMode="auto">
              <a:xfrm>
                <a:off x="5567363" y="2713038"/>
                <a:ext cx="49213" cy="60325"/>
              </a:xfrm>
              <a:custGeom>
                <a:avLst/>
                <a:gdLst>
                  <a:gd name="T0" fmla="*/ 3 w 13"/>
                  <a:gd name="T1" fmla="*/ 1 h 16"/>
                  <a:gd name="T2" fmla="*/ 9 w 13"/>
                  <a:gd name="T3" fmla="*/ 2 h 16"/>
                  <a:gd name="T4" fmla="*/ 12 w 13"/>
                  <a:gd name="T5" fmla="*/ 8 h 16"/>
                  <a:gd name="T6" fmla="*/ 10 w 13"/>
                  <a:gd name="T7" fmla="*/ 15 h 16"/>
                  <a:gd name="T8" fmla="*/ 4 w 13"/>
                  <a:gd name="T9" fmla="*/ 14 h 16"/>
                  <a:gd name="T10" fmla="*/ 1 w 13"/>
                  <a:gd name="T11" fmla="*/ 8 h 16"/>
                  <a:gd name="T12" fmla="*/ 3 w 13"/>
                  <a:gd name="T13" fmla="*/ 1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16">
                    <a:moveTo>
                      <a:pt x="3" y="1"/>
                    </a:moveTo>
                    <a:cubicBezTo>
                      <a:pt x="5" y="0"/>
                      <a:pt x="8" y="0"/>
                      <a:pt x="9" y="2"/>
                    </a:cubicBezTo>
                    <a:cubicBezTo>
                      <a:pt x="10" y="4"/>
                      <a:pt x="11" y="6"/>
                      <a:pt x="12" y="8"/>
                    </a:cubicBezTo>
                    <a:cubicBezTo>
                      <a:pt x="13" y="10"/>
                      <a:pt x="12" y="13"/>
                      <a:pt x="10" y="15"/>
                    </a:cubicBezTo>
                    <a:cubicBezTo>
                      <a:pt x="8" y="16"/>
                      <a:pt x="5" y="16"/>
                      <a:pt x="4" y="14"/>
                    </a:cubicBezTo>
                    <a:cubicBezTo>
                      <a:pt x="3" y="12"/>
                      <a:pt x="2" y="10"/>
                      <a:pt x="1" y="8"/>
                    </a:cubicBezTo>
                    <a:cubicBezTo>
                      <a:pt x="0" y="6"/>
                      <a:pt x="1" y="3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3" name="Freeform 334"/>
              <p:cNvSpPr/>
              <p:nvPr/>
            </p:nvSpPr>
            <p:spPr bwMode="auto">
              <a:xfrm>
                <a:off x="5383213" y="2660650"/>
                <a:ext cx="860425" cy="947738"/>
              </a:xfrm>
              <a:custGeom>
                <a:avLst/>
                <a:gdLst>
                  <a:gd name="T0" fmla="*/ 224 w 229"/>
                  <a:gd name="T1" fmla="*/ 91 h 252"/>
                  <a:gd name="T2" fmla="*/ 133 w 229"/>
                  <a:gd name="T3" fmla="*/ 107 h 252"/>
                  <a:gd name="T4" fmla="*/ 128 w 229"/>
                  <a:gd name="T5" fmla="*/ 101 h 252"/>
                  <a:gd name="T6" fmla="*/ 121 w 229"/>
                  <a:gd name="T7" fmla="*/ 97 h 252"/>
                  <a:gd name="T8" fmla="*/ 120 w 229"/>
                  <a:gd name="T9" fmla="*/ 4 h 252"/>
                  <a:gd name="T10" fmla="*/ 113 w 229"/>
                  <a:gd name="T11" fmla="*/ 7 h 252"/>
                  <a:gd name="T12" fmla="*/ 113 w 229"/>
                  <a:gd name="T13" fmla="*/ 95 h 252"/>
                  <a:gd name="T14" fmla="*/ 92 w 229"/>
                  <a:gd name="T15" fmla="*/ 104 h 252"/>
                  <a:gd name="T16" fmla="*/ 89 w 229"/>
                  <a:gd name="T17" fmla="*/ 131 h 252"/>
                  <a:gd name="T18" fmla="*/ 46 w 229"/>
                  <a:gd name="T19" fmla="*/ 179 h 252"/>
                  <a:gd name="T20" fmla="*/ 5 w 229"/>
                  <a:gd name="T21" fmla="*/ 247 h 252"/>
                  <a:gd name="T22" fmla="*/ 66 w 229"/>
                  <a:gd name="T23" fmla="*/ 195 h 252"/>
                  <a:gd name="T24" fmla="*/ 105 w 229"/>
                  <a:gd name="T25" fmla="*/ 145 h 252"/>
                  <a:gd name="T26" fmla="*/ 131 w 229"/>
                  <a:gd name="T27" fmla="*/ 136 h 252"/>
                  <a:gd name="T28" fmla="*/ 136 w 229"/>
                  <a:gd name="T29" fmla="*/ 115 h 252"/>
                  <a:gd name="T30" fmla="*/ 223 w 229"/>
                  <a:gd name="T31" fmla="*/ 99 h 252"/>
                  <a:gd name="T32" fmla="*/ 224 w 229"/>
                  <a:gd name="T33" fmla="*/ 91 h 2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29" h="251">
                    <a:moveTo>
                      <a:pt x="224" y="91"/>
                    </a:moveTo>
                    <a:cubicBezTo>
                      <a:pt x="193" y="84"/>
                      <a:pt x="160" y="91"/>
                      <a:pt x="133" y="107"/>
                    </a:cubicBezTo>
                    <a:cubicBezTo>
                      <a:pt x="132" y="105"/>
                      <a:pt x="130" y="103"/>
                      <a:pt x="128" y="101"/>
                    </a:cubicBezTo>
                    <a:cubicBezTo>
                      <a:pt x="126" y="99"/>
                      <a:pt x="123" y="98"/>
                      <a:pt x="121" y="97"/>
                    </a:cubicBezTo>
                    <a:cubicBezTo>
                      <a:pt x="132" y="67"/>
                      <a:pt x="133" y="34"/>
                      <a:pt x="120" y="4"/>
                    </a:cubicBezTo>
                    <a:cubicBezTo>
                      <a:pt x="118" y="0"/>
                      <a:pt x="111" y="2"/>
                      <a:pt x="113" y="7"/>
                    </a:cubicBezTo>
                    <a:cubicBezTo>
                      <a:pt x="125" y="35"/>
                      <a:pt x="125" y="67"/>
                      <a:pt x="113" y="95"/>
                    </a:cubicBezTo>
                    <a:cubicBezTo>
                      <a:pt x="105" y="95"/>
                      <a:pt x="98" y="98"/>
                      <a:pt x="92" y="104"/>
                    </a:cubicBezTo>
                    <a:cubicBezTo>
                      <a:pt x="86" y="112"/>
                      <a:pt x="85" y="123"/>
                      <a:pt x="89" y="131"/>
                    </a:cubicBezTo>
                    <a:cubicBezTo>
                      <a:pt x="76" y="144"/>
                      <a:pt x="62" y="160"/>
                      <a:pt x="46" y="179"/>
                    </a:cubicBezTo>
                    <a:cubicBezTo>
                      <a:pt x="8" y="225"/>
                      <a:pt x="0" y="243"/>
                      <a:pt x="5" y="247"/>
                    </a:cubicBezTo>
                    <a:cubicBezTo>
                      <a:pt x="11" y="252"/>
                      <a:pt x="27" y="241"/>
                      <a:pt x="66" y="195"/>
                    </a:cubicBezTo>
                    <a:cubicBezTo>
                      <a:pt x="81" y="177"/>
                      <a:pt x="95" y="159"/>
                      <a:pt x="105" y="145"/>
                    </a:cubicBezTo>
                    <a:cubicBezTo>
                      <a:pt x="114" y="147"/>
                      <a:pt x="125" y="144"/>
                      <a:pt x="131" y="136"/>
                    </a:cubicBezTo>
                    <a:cubicBezTo>
                      <a:pt x="136" y="130"/>
                      <a:pt x="138" y="122"/>
                      <a:pt x="136" y="115"/>
                    </a:cubicBezTo>
                    <a:cubicBezTo>
                      <a:pt x="162" y="98"/>
                      <a:pt x="193" y="92"/>
                      <a:pt x="223" y="99"/>
                    </a:cubicBezTo>
                    <a:cubicBezTo>
                      <a:pt x="228" y="100"/>
                      <a:pt x="229" y="92"/>
                      <a:pt x="224" y="9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4" name="组合 23"/>
            <p:cNvGrpSpPr/>
            <p:nvPr/>
          </p:nvGrpSpPr>
          <p:grpSpPr>
            <a:xfrm>
              <a:off x="1667214" y="2078000"/>
              <a:ext cx="1262063" cy="1293813"/>
              <a:chOff x="4981575" y="2314575"/>
              <a:chExt cx="1262063" cy="1293813"/>
            </a:xfrm>
          </p:grpSpPr>
          <p:sp>
            <p:nvSpPr>
              <p:cNvPr id="25" name="Freeform 167"/>
              <p:cNvSpPr/>
              <p:nvPr/>
            </p:nvSpPr>
            <p:spPr bwMode="auto">
              <a:xfrm>
                <a:off x="5168901" y="2995613"/>
                <a:ext cx="560388" cy="563563"/>
              </a:xfrm>
              <a:custGeom>
                <a:avLst/>
                <a:gdLst>
                  <a:gd name="T0" fmla="*/ 32 w 149"/>
                  <a:gd name="T1" fmla="*/ 17 h 150"/>
                  <a:gd name="T2" fmla="*/ 19 w 149"/>
                  <a:gd name="T3" fmla="*/ 39 h 150"/>
                  <a:gd name="T4" fmla="*/ 9 w 149"/>
                  <a:gd name="T5" fmla="*/ 55 h 150"/>
                  <a:gd name="T6" fmla="*/ 10 w 149"/>
                  <a:gd name="T7" fmla="*/ 60 h 150"/>
                  <a:gd name="T8" fmla="*/ 3 w 149"/>
                  <a:gd name="T9" fmla="*/ 76 h 150"/>
                  <a:gd name="T10" fmla="*/ 10 w 149"/>
                  <a:gd name="T11" fmla="*/ 84 h 150"/>
                  <a:gd name="T12" fmla="*/ 5 w 149"/>
                  <a:gd name="T13" fmla="*/ 99 h 150"/>
                  <a:gd name="T14" fmla="*/ 8 w 149"/>
                  <a:gd name="T15" fmla="*/ 101 h 150"/>
                  <a:gd name="T16" fmla="*/ 2 w 149"/>
                  <a:gd name="T17" fmla="*/ 126 h 150"/>
                  <a:gd name="T18" fmla="*/ 9 w 149"/>
                  <a:gd name="T19" fmla="*/ 133 h 150"/>
                  <a:gd name="T20" fmla="*/ 9 w 149"/>
                  <a:gd name="T21" fmla="*/ 143 h 150"/>
                  <a:gd name="T22" fmla="*/ 15 w 149"/>
                  <a:gd name="T23" fmla="*/ 148 h 150"/>
                  <a:gd name="T24" fmla="*/ 21 w 149"/>
                  <a:gd name="T25" fmla="*/ 145 h 150"/>
                  <a:gd name="T26" fmla="*/ 24 w 149"/>
                  <a:gd name="T27" fmla="*/ 147 h 150"/>
                  <a:gd name="T28" fmla="*/ 41 w 149"/>
                  <a:gd name="T29" fmla="*/ 141 h 150"/>
                  <a:gd name="T30" fmla="*/ 79 w 149"/>
                  <a:gd name="T31" fmla="*/ 126 h 150"/>
                  <a:gd name="T32" fmla="*/ 110 w 149"/>
                  <a:gd name="T33" fmla="*/ 112 h 150"/>
                  <a:gd name="T34" fmla="*/ 128 w 149"/>
                  <a:gd name="T35" fmla="*/ 93 h 150"/>
                  <a:gd name="T36" fmla="*/ 141 w 149"/>
                  <a:gd name="T37" fmla="*/ 71 h 150"/>
                  <a:gd name="T38" fmla="*/ 143 w 149"/>
                  <a:gd name="T39" fmla="*/ 66 h 150"/>
                  <a:gd name="T40" fmla="*/ 146 w 149"/>
                  <a:gd name="T41" fmla="*/ 61 h 150"/>
                  <a:gd name="T42" fmla="*/ 142 w 149"/>
                  <a:gd name="T43" fmla="*/ 47 h 150"/>
                  <a:gd name="T44" fmla="*/ 132 w 149"/>
                  <a:gd name="T45" fmla="*/ 33 h 150"/>
                  <a:gd name="T46" fmla="*/ 104 w 149"/>
                  <a:gd name="T47" fmla="*/ 13 h 150"/>
                  <a:gd name="T48" fmla="*/ 56 w 149"/>
                  <a:gd name="T49" fmla="*/ 4 h 150"/>
                  <a:gd name="T50" fmla="*/ 48 w 149"/>
                  <a:gd name="T51" fmla="*/ 6 h 150"/>
                  <a:gd name="T52" fmla="*/ 32 w 149"/>
                  <a:gd name="T53" fmla="*/ 17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49" h="150">
                    <a:moveTo>
                      <a:pt x="32" y="17"/>
                    </a:moveTo>
                    <a:cubicBezTo>
                      <a:pt x="26" y="24"/>
                      <a:pt x="24" y="32"/>
                      <a:pt x="19" y="39"/>
                    </a:cubicBezTo>
                    <a:cubicBezTo>
                      <a:pt x="15" y="45"/>
                      <a:pt x="9" y="50"/>
                      <a:pt x="9" y="55"/>
                    </a:cubicBezTo>
                    <a:cubicBezTo>
                      <a:pt x="9" y="57"/>
                      <a:pt x="10" y="58"/>
                      <a:pt x="10" y="60"/>
                    </a:cubicBezTo>
                    <a:cubicBezTo>
                      <a:pt x="10" y="65"/>
                      <a:pt x="3" y="71"/>
                      <a:pt x="3" y="76"/>
                    </a:cubicBezTo>
                    <a:cubicBezTo>
                      <a:pt x="3" y="80"/>
                      <a:pt x="10" y="79"/>
                      <a:pt x="10" y="84"/>
                    </a:cubicBezTo>
                    <a:cubicBezTo>
                      <a:pt x="10" y="88"/>
                      <a:pt x="4" y="95"/>
                      <a:pt x="5" y="99"/>
                    </a:cubicBezTo>
                    <a:cubicBezTo>
                      <a:pt x="6" y="100"/>
                      <a:pt x="7" y="100"/>
                      <a:pt x="8" y="101"/>
                    </a:cubicBezTo>
                    <a:cubicBezTo>
                      <a:pt x="11" y="107"/>
                      <a:pt x="0" y="120"/>
                      <a:pt x="2" y="126"/>
                    </a:cubicBezTo>
                    <a:cubicBezTo>
                      <a:pt x="3" y="130"/>
                      <a:pt x="7" y="130"/>
                      <a:pt x="9" y="133"/>
                    </a:cubicBezTo>
                    <a:cubicBezTo>
                      <a:pt x="10" y="136"/>
                      <a:pt x="9" y="140"/>
                      <a:pt x="9" y="143"/>
                    </a:cubicBezTo>
                    <a:cubicBezTo>
                      <a:pt x="10" y="146"/>
                      <a:pt x="11" y="149"/>
                      <a:pt x="15" y="148"/>
                    </a:cubicBezTo>
                    <a:cubicBezTo>
                      <a:pt x="17" y="147"/>
                      <a:pt x="19" y="145"/>
                      <a:pt x="21" y="145"/>
                    </a:cubicBezTo>
                    <a:cubicBezTo>
                      <a:pt x="22" y="145"/>
                      <a:pt x="23" y="146"/>
                      <a:pt x="24" y="147"/>
                    </a:cubicBezTo>
                    <a:cubicBezTo>
                      <a:pt x="28" y="150"/>
                      <a:pt x="35" y="145"/>
                      <a:pt x="41" y="141"/>
                    </a:cubicBezTo>
                    <a:cubicBezTo>
                      <a:pt x="54" y="134"/>
                      <a:pt x="67" y="130"/>
                      <a:pt x="79" y="126"/>
                    </a:cubicBezTo>
                    <a:cubicBezTo>
                      <a:pt x="90" y="122"/>
                      <a:pt x="100" y="117"/>
                      <a:pt x="110" y="112"/>
                    </a:cubicBezTo>
                    <a:cubicBezTo>
                      <a:pt x="120" y="107"/>
                      <a:pt x="123" y="104"/>
                      <a:pt x="128" y="93"/>
                    </a:cubicBezTo>
                    <a:cubicBezTo>
                      <a:pt x="132" y="85"/>
                      <a:pt x="136" y="78"/>
                      <a:pt x="141" y="71"/>
                    </a:cubicBezTo>
                    <a:cubicBezTo>
                      <a:pt x="142" y="69"/>
                      <a:pt x="143" y="68"/>
                      <a:pt x="143" y="66"/>
                    </a:cubicBezTo>
                    <a:cubicBezTo>
                      <a:pt x="144" y="65"/>
                      <a:pt x="145" y="63"/>
                      <a:pt x="146" y="61"/>
                    </a:cubicBezTo>
                    <a:cubicBezTo>
                      <a:pt x="149" y="54"/>
                      <a:pt x="144" y="51"/>
                      <a:pt x="142" y="47"/>
                    </a:cubicBezTo>
                    <a:cubicBezTo>
                      <a:pt x="140" y="42"/>
                      <a:pt x="136" y="37"/>
                      <a:pt x="132" y="33"/>
                    </a:cubicBezTo>
                    <a:cubicBezTo>
                      <a:pt x="124" y="24"/>
                      <a:pt x="114" y="18"/>
                      <a:pt x="104" y="13"/>
                    </a:cubicBezTo>
                    <a:cubicBezTo>
                      <a:pt x="91" y="6"/>
                      <a:pt x="75" y="0"/>
                      <a:pt x="56" y="4"/>
                    </a:cubicBezTo>
                    <a:cubicBezTo>
                      <a:pt x="54" y="4"/>
                      <a:pt x="51" y="5"/>
                      <a:pt x="48" y="6"/>
                    </a:cubicBezTo>
                    <a:cubicBezTo>
                      <a:pt x="43" y="8"/>
                      <a:pt x="37" y="11"/>
                      <a:pt x="32" y="17"/>
                    </a:cubicBezTo>
                  </a:path>
                </a:pathLst>
              </a:custGeom>
              <a:solidFill>
                <a:srgbClr val="201B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" name="Freeform 168"/>
              <p:cNvSpPr/>
              <p:nvPr/>
            </p:nvSpPr>
            <p:spPr bwMode="auto">
              <a:xfrm>
                <a:off x="5319713" y="3317875"/>
                <a:ext cx="303213" cy="192088"/>
              </a:xfrm>
              <a:custGeom>
                <a:avLst/>
                <a:gdLst>
                  <a:gd name="T0" fmla="*/ 68 w 81"/>
                  <a:gd name="T1" fmla="*/ 12 h 51"/>
                  <a:gd name="T2" fmla="*/ 76 w 81"/>
                  <a:gd name="T3" fmla="*/ 5 h 51"/>
                  <a:gd name="T4" fmla="*/ 81 w 81"/>
                  <a:gd name="T5" fmla="*/ 0 h 51"/>
                  <a:gd name="T6" fmla="*/ 80 w 81"/>
                  <a:gd name="T7" fmla="*/ 6 h 51"/>
                  <a:gd name="T8" fmla="*/ 78 w 81"/>
                  <a:gd name="T9" fmla="*/ 15 h 51"/>
                  <a:gd name="T10" fmla="*/ 61 w 81"/>
                  <a:gd name="T11" fmla="*/ 26 h 51"/>
                  <a:gd name="T12" fmla="*/ 4 w 81"/>
                  <a:gd name="T13" fmla="*/ 50 h 51"/>
                  <a:gd name="T14" fmla="*/ 7 w 81"/>
                  <a:gd name="T15" fmla="*/ 45 h 51"/>
                  <a:gd name="T16" fmla="*/ 53 w 81"/>
                  <a:gd name="T17" fmla="*/ 21 h 51"/>
                  <a:gd name="T18" fmla="*/ 68 w 81"/>
                  <a:gd name="T19" fmla="*/ 12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1" h="51">
                    <a:moveTo>
                      <a:pt x="68" y="12"/>
                    </a:moveTo>
                    <a:cubicBezTo>
                      <a:pt x="71" y="10"/>
                      <a:pt x="73" y="8"/>
                      <a:pt x="76" y="5"/>
                    </a:cubicBezTo>
                    <a:cubicBezTo>
                      <a:pt x="77" y="3"/>
                      <a:pt x="79" y="1"/>
                      <a:pt x="81" y="0"/>
                    </a:cubicBezTo>
                    <a:cubicBezTo>
                      <a:pt x="81" y="1"/>
                      <a:pt x="80" y="4"/>
                      <a:pt x="80" y="6"/>
                    </a:cubicBezTo>
                    <a:cubicBezTo>
                      <a:pt x="79" y="9"/>
                      <a:pt x="80" y="12"/>
                      <a:pt x="78" y="15"/>
                    </a:cubicBezTo>
                    <a:cubicBezTo>
                      <a:pt x="75" y="23"/>
                      <a:pt x="66" y="24"/>
                      <a:pt x="61" y="26"/>
                    </a:cubicBezTo>
                    <a:cubicBezTo>
                      <a:pt x="42" y="35"/>
                      <a:pt x="23" y="43"/>
                      <a:pt x="4" y="50"/>
                    </a:cubicBezTo>
                    <a:cubicBezTo>
                      <a:pt x="0" y="51"/>
                      <a:pt x="5" y="46"/>
                      <a:pt x="7" y="45"/>
                    </a:cubicBezTo>
                    <a:cubicBezTo>
                      <a:pt x="22" y="36"/>
                      <a:pt x="38" y="27"/>
                      <a:pt x="53" y="21"/>
                    </a:cubicBezTo>
                    <a:cubicBezTo>
                      <a:pt x="58" y="19"/>
                      <a:pt x="63" y="16"/>
                      <a:pt x="68" y="12"/>
                    </a:cubicBezTo>
                  </a:path>
                </a:pathLst>
              </a:custGeom>
              <a:solidFill>
                <a:srgbClr val="F6CC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" name="Freeform 169"/>
              <p:cNvSpPr/>
              <p:nvPr/>
            </p:nvSpPr>
            <p:spPr bwMode="auto">
              <a:xfrm>
                <a:off x="5273676" y="3303588"/>
                <a:ext cx="338138" cy="206375"/>
              </a:xfrm>
              <a:custGeom>
                <a:avLst/>
                <a:gdLst>
                  <a:gd name="T0" fmla="*/ 0 w 90"/>
                  <a:gd name="T1" fmla="*/ 42 h 55"/>
                  <a:gd name="T2" fmla="*/ 23 w 90"/>
                  <a:gd name="T3" fmla="*/ 31 h 55"/>
                  <a:gd name="T4" fmla="*/ 46 w 90"/>
                  <a:gd name="T5" fmla="*/ 21 h 55"/>
                  <a:gd name="T6" fmla="*/ 70 w 90"/>
                  <a:gd name="T7" fmla="*/ 10 h 55"/>
                  <a:gd name="T8" fmla="*/ 82 w 90"/>
                  <a:gd name="T9" fmla="*/ 4 h 55"/>
                  <a:gd name="T10" fmla="*/ 89 w 90"/>
                  <a:gd name="T11" fmla="*/ 2 h 55"/>
                  <a:gd name="T12" fmla="*/ 88 w 90"/>
                  <a:gd name="T13" fmla="*/ 4 h 55"/>
                  <a:gd name="T14" fmla="*/ 68 w 90"/>
                  <a:gd name="T15" fmla="*/ 19 h 55"/>
                  <a:gd name="T16" fmla="*/ 26 w 90"/>
                  <a:gd name="T17" fmla="*/ 42 h 55"/>
                  <a:gd name="T18" fmla="*/ 4 w 90"/>
                  <a:gd name="T19" fmla="*/ 55 h 55"/>
                  <a:gd name="T20" fmla="*/ 3 w 90"/>
                  <a:gd name="T21" fmla="*/ 55 h 55"/>
                  <a:gd name="T22" fmla="*/ 3 w 90"/>
                  <a:gd name="T23" fmla="*/ 54 h 55"/>
                  <a:gd name="T24" fmla="*/ 0 w 90"/>
                  <a:gd name="T25" fmla="*/ 42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0" h="55">
                    <a:moveTo>
                      <a:pt x="0" y="42"/>
                    </a:moveTo>
                    <a:cubicBezTo>
                      <a:pt x="0" y="42"/>
                      <a:pt x="21" y="31"/>
                      <a:pt x="23" y="31"/>
                    </a:cubicBezTo>
                    <a:cubicBezTo>
                      <a:pt x="31" y="27"/>
                      <a:pt x="38" y="24"/>
                      <a:pt x="46" y="21"/>
                    </a:cubicBezTo>
                    <a:cubicBezTo>
                      <a:pt x="54" y="18"/>
                      <a:pt x="62" y="14"/>
                      <a:pt x="70" y="10"/>
                    </a:cubicBezTo>
                    <a:cubicBezTo>
                      <a:pt x="74" y="8"/>
                      <a:pt x="78" y="6"/>
                      <a:pt x="82" y="4"/>
                    </a:cubicBezTo>
                    <a:cubicBezTo>
                      <a:pt x="83" y="4"/>
                      <a:pt x="90" y="0"/>
                      <a:pt x="89" y="2"/>
                    </a:cubicBezTo>
                    <a:cubicBezTo>
                      <a:pt x="88" y="3"/>
                      <a:pt x="88" y="4"/>
                      <a:pt x="88" y="4"/>
                    </a:cubicBezTo>
                    <a:cubicBezTo>
                      <a:pt x="82" y="10"/>
                      <a:pt x="74" y="15"/>
                      <a:pt x="68" y="19"/>
                    </a:cubicBezTo>
                    <a:cubicBezTo>
                      <a:pt x="54" y="28"/>
                      <a:pt x="40" y="34"/>
                      <a:pt x="26" y="42"/>
                    </a:cubicBezTo>
                    <a:cubicBezTo>
                      <a:pt x="18" y="47"/>
                      <a:pt x="11" y="51"/>
                      <a:pt x="4" y="55"/>
                    </a:cubicBezTo>
                    <a:cubicBezTo>
                      <a:pt x="4" y="55"/>
                      <a:pt x="3" y="55"/>
                      <a:pt x="3" y="55"/>
                    </a:cubicBezTo>
                    <a:cubicBezTo>
                      <a:pt x="3" y="54"/>
                      <a:pt x="3" y="54"/>
                      <a:pt x="3" y="54"/>
                    </a:cubicBezTo>
                    <a:cubicBezTo>
                      <a:pt x="2" y="50"/>
                      <a:pt x="1" y="46"/>
                      <a:pt x="0" y="42"/>
                    </a:cubicBezTo>
                  </a:path>
                </a:pathLst>
              </a:custGeom>
              <a:solidFill>
                <a:srgbClr val="F6CC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" name="Freeform 170"/>
              <p:cNvSpPr/>
              <p:nvPr/>
            </p:nvSpPr>
            <p:spPr bwMode="auto">
              <a:xfrm>
                <a:off x="5273676" y="3254375"/>
                <a:ext cx="357188" cy="192088"/>
              </a:xfrm>
              <a:custGeom>
                <a:avLst/>
                <a:gdLst>
                  <a:gd name="T0" fmla="*/ 91 w 95"/>
                  <a:gd name="T1" fmla="*/ 8 h 51"/>
                  <a:gd name="T2" fmla="*/ 87 w 95"/>
                  <a:gd name="T3" fmla="*/ 12 h 51"/>
                  <a:gd name="T4" fmla="*/ 82 w 95"/>
                  <a:gd name="T5" fmla="*/ 14 h 51"/>
                  <a:gd name="T6" fmla="*/ 43 w 95"/>
                  <a:gd name="T7" fmla="*/ 32 h 51"/>
                  <a:gd name="T8" fmla="*/ 4 w 95"/>
                  <a:gd name="T9" fmla="*/ 50 h 51"/>
                  <a:gd name="T10" fmla="*/ 1 w 95"/>
                  <a:gd name="T11" fmla="*/ 50 h 51"/>
                  <a:gd name="T12" fmla="*/ 4 w 95"/>
                  <a:gd name="T13" fmla="*/ 35 h 51"/>
                  <a:gd name="T14" fmla="*/ 5 w 95"/>
                  <a:gd name="T15" fmla="*/ 33 h 51"/>
                  <a:gd name="T16" fmla="*/ 7 w 95"/>
                  <a:gd name="T17" fmla="*/ 31 h 51"/>
                  <a:gd name="T18" fmla="*/ 17 w 95"/>
                  <a:gd name="T19" fmla="*/ 26 h 51"/>
                  <a:gd name="T20" fmla="*/ 57 w 95"/>
                  <a:gd name="T21" fmla="*/ 9 h 51"/>
                  <a:gd name="T22" fmla="*/ 91 w 95"/>
                  <a:gd name="T23" fmla="*/ 8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5" h="51">
                    <a:moveTo>
                      <a:pt x="91" y="8"/>
                    </a:moveTo>
                    <a:cubicBezTo>
                      <a:pt x="90" y="9"/>
                      <a:pt x="89" y="11"/>
                      <a:pt x="87" y="12"/>
                    </a:cubicBezTo>
                    <a:cubicBezTo>
                      <a:pt x="85" y="13"/>
                      <a:pt x="83" y="14"/>
                      <a:pt x="82" y="14"/>
                    </a:cubicBezTo>
                    <a:cubicBezTo>
                      <a:pt x="69" y="19"/>
                      <a:pt x="56" y="26"/>
                      <a:pt x="43" y="32"/>
                    </a:cubicBezTo>
                    <a:cubicBezTo>
                      <a:pt x="30" y="38"/>
                      <a:pt x="17" y="43"/>
                      <a:pt x="4" y="50"/>
                    </a:cubicBezTo>
                    <a:cubicBezTo>
                      <a:pt x="3" y="50"/>
                      <a:pt x="2" y="51"/>
                      <a:pt x="1" y="50"/>
                    </a:cubicBezTo>
                    <a:cubicBezTo>
                      <a:pt x="0" y="50"/>
                      <a:pt x="4" y="37"/>
                      <a:pt x="4" y="35"/>
                    </a:cubicBezTo>
                    <a:cubicBezTo>
                      <a:pt x="4" y="34"/>
                      <a:pt x="4" y="33"/>
                      <a:pt x="5" y="33"/>
                    </a:cubicBezTo>
                    <a:cubicBezTo>
                      <a:pt x="5" y="32"/>
                      <a:pt x="6" y="31"/>
                      <a:pt x="7" y="31"/>
                    </a:cubicBezTo>
                    <a:cubicBezTo>
                      <a:pt x="10" y="29"/>
                      <a:pt x="14" y="28"/>
                      <a:pt x="17" y="26"/>
                    </a:cubicBezTo>
                    <a:cubicBezTo>
                      <a:pt x="30" y="20"/>
                      <a:pt x="44" y="13"/>
                      <a:pt x="57" y="9"/>
                    </a:cubicBezTo>
                    <a:cubicBezTo>
                      <a:pt x="62" y="8"/>
                      <a:pt x="95" y="0"/>
                      <a:pt x="91" y="8"/>
                    </a:cubicBezTo>
                  </a:path>
                </a:pathLst>
              </a:custGeom>
              <a:solidFill>
                <a:srgbClr val="F6CC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" name="Freeform 171"/>
              <p:cNvSpPr/>
              <p:nvPr/>
            </p:nvSpPr>
            <p:spPr bwMode="auto">
              <a:xfrm>
                <a:off x="5270501" y="3251200"/>
                <a:ext cx="192088" cy="107950"/>
              </a:xfrm>
              <a:custGeom>
                <a:avLst/>
                <a:gdLst>
                  <a:gd name="T0" fmla="*/ 34 w 51"/>
                  <a:gd name="T1" fmla="*/ 0 h 29"/>
                  <a:gd name="T2" fmla="*/ 37 w 51"/>
                  <a:gd name="T3" fmla="*/ 0 h 29"/>
                  <a:gd name="T4" fmla="*/ 42 w 51"/>
                  <a:gd name="T5" fmla="*/ 1 h 29"/>
                  <a:gd name="T6" fmla="*/ 50 w 51"/>
                  <a:gd name="T7" fmla="*/ 3 h 29"/>
                  <a:gd name="T8" fmla="*/ 50 w 51"/>
                  <a:gd name="T9" fmla="*/ 7 h 29"/>
                  <a:gd name="T10" fmla="*/ 41 w 51"/>
                  <a:gd name="T11" fmla="*/ 12 h 29"/>
                  <a:gd name="T12" fmla="*/ 30 w 51"/>
                  <a:gd name="T13" fmla="*/ 17 h 29"/>
                  <a:gd name="T14" fmla="*/ 14 w 51"/>
                  <a:gd name="T15" fmla="*/ 27 h 29"/>
                  <a:gd name="T16" fmla="*/ 8 w 51"/>
                  <a:gd name="T17" fmla="*/ 29 h 29"/>
                  <a:gd name="T18" fmla="*/ 1 w 51"/>
                  <a:gd name="T19" fmla="*/ 20 h 29"/>
                  <a:gd name="T20" fmla="*/ 8 w 51"/>
                  <a:gd name="T21" fmla="*/ 12 h 29"/>
                  <a:gd name="T22" fmla="*/ 28 w 51"/>
                  <a:gd name="T23" fmla="*/ 3 h 29"/>
                  <a:gd name="T24" fmla="*/ 34 w 51"/>
                  <a:gd name="T25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1" h="28">
                    <a:moveTo>
                      <a:pt x="34" y="0"/>
                    </a:moveTo>
                    <a:cubicBezTo>
                      <a:pt x="35" y="0"/>
                      <a:pt x="36" y="0"/>
                      <a:pt x="37" y="0"/>
                    </a:cubicBezTo>
                    <a:cubicBezTo>
                      <a:pt x="39" y="0"/>
                      <a:pt x="41" y="1"/>
                      <a:pt x="42" y="1"/>
                    </a:cubicBezTo>
                    <a:cubicBezTo>
                      <a:pt x="45" y="2"/>
                      <a:pt x="48" y="2"/>
                      <a:pt x="50" y="3"/>
                    </a:cubicBezTo>
                    <a:cubicBezTo>
                      <a:pt x="51" y="4"/>
                      <a:pt x="51" y="5"/>
                      <a:pt x="50" y="7"/>
                    </a:cubicBezTo>
                    <a:cubicBezTo>
                      <a:pt x="49" y="10"/>
                      <a:pt x="43" y="11"/>
                      <a:pt x="41" y="12"/>
                    </a:cubicBezTo>
                    <a:cubicBezTo>
                      <a:pt x="37" y="13"/>
                      <a:pt x="34" y="14"/>
                      <a:pt x="30" y="17"/>
                    </a:cubicBezTo>
                    <a:cubicBezTo>
                      <a:pt x="24" y="20"/>
                      <a:pt x="19" y="24"/>
                      <a:pt x="14" y="27"/>
                    </a:cubicBezTo>
                    <a:cubicBezTo>
                      <a:pt x="12" y="28"/>
                      <a:pt x="9" y="29"/>
                      <a:pt x="8" y="29"/>
                    </a:cubicBezTo>
                    <a:cubicBezTo>
                      <a:pt x="3" y="29"/>
                      <a:pt x="2" y="24"/>
                      <a:pt x="1" y="20"/>
                    </a:cubicBezTo>
                    <a:cubicBezTo>
                      <a:pt x="0" y="16"/>
                      <a:pt x="4" y="13"/>
                      <a:pt x="8" y="12"/>
                    </a:cubicBezTo>
                    <a:cubicBezTo>
                      <a:pt x="15" y="9"/>
                      <a:pt x="21" y="6"/>
                      <a:pt x="28" y="3"/>
                    </a:cubicBezTo>
                    <a:cubicBezTo>
                      <a:pt x="30" y="3"/>
                      <a:pt x="32" y="1"/>
                      <a:pt x="34" y="0"/>
                    </a:cubicBezTo>
                  </a:path>
                </a:pathLst>
              </a:custGeom>
              <a:solidFill>
                <a:srgbClr val="F6CC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" name="Freeform 172"/>
              <p:cNvSpPr/>
              <p:nvPr/>
            </p:nvSpPr>
            <p:spPr bwMode="auto">
              <a:xfrm>
                <a:off x="5262563" y="3201988"/>
                <a:ext cx="142875" cy="93663"/>
              </a:xfrm>
              <a:custGeom>
                <a:avLst/>
                <a:gdLst>
                  <a:gd name="T0" fmla="*/ 22 w 38"/>
                  <a:gd name="T1" fmla="*/ 2 h 25"/>
                  <a:gd name="T2" fmla="*/ 36 w 38"/>
                  <a:gd name="T3" fmla="*/ 7 h 25"/>
                  <a:gd name="T4" fmla="*/ 24 w 38"/>
                  <a:gd name="T5" fmla="*/ 16 h 25"/>
                  <a:gd name="T6" fmla="*/ 9 w 38"/>
                  <a:gd name="T7" fmla="*/ 22 h 25"/>
                  <a:gd name="T8" fmla="*/ 6 w 38"/>
                  <a:gd name="T9" fmla="*/ 24 h 25"/>
                  <a:gd name="T10" fmla="*/ 2 w 38"/>
                  <a:gd name="T11" fmla="*/ 23 h 25"/>
                  <a:gd name="T12" fmla="*/ 1 w 38"/>
                  <a:gd name="T13" fmla="*/ 10 h 25"/>
                  <a:gd name="T14" fmla="*/ 2 w 38"/>
                  <a:gd name="T15" fmla="*/ 8 h 25"/>
                  <a:gd name="T16" fmla="*/ 6 w 38"/>
                  <a:gd name="T17" fmla="*/ 5 h 25"/>
                  <a:gd name="T18" fmla="*/ 12 w 38"/>
                  <a:gd name="T19" fmla="*/ 4 h 25"/>
                  <a:gd name="T20" fmla="*/ 22 w 38"/>
                  <a:gd name="T21" fmla="*/ 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8" h="25">
                    <a:moveTo>
                      <a:pt x="22" y="2"/>
                    </a:moveTo>
                    <a:cubicBezTo>
                      <a:pt x="27" y="1"/>
                      <a:pt x="38" y="0"/>
                      <a:pt x="36" y="7"/>
                    </a:cubicBezTo>
                    <a:cubicBezTo>
                      <a:pt x="35" y="13"/>
                      <a:pt x="27" y="15"/>
                      <a:pt x="24" y="16"/>
                    </a:cubicBezTo>
                    <a:cubicBezTo>
                      <a:pt x="19" y="17"/>
                      <a:pt x="14" y="19"/>
                      <a:pt x="9" y="22"/>
                    </a:cubicBezTo>
                    <a:cubicBezTo>
                      <a:pt x="8" y="23"/>
                      <a:pt x="7" y="24"/>
                      <a:pt x="6" y="24"/>
                    </a:cubicBezTo>
                    <a:cubicBezTo>
                      <a:pt x="4" y="25"/>
                      <a:pt x="3" y="24"/>
                      <a:pt x="2" y="23"/>
                    </a:cubicBezTo>
                    <a:cubicBezTo>
                      <a:pt x="0" y="20"/>
                      <a:pt x="1" y="15"/>
                      <a:pt x="1" y="10"/>
                    </a:cubicBezTo>
                    <a:cubicBezTo>
                      <a:pt x="1" y="9"/>
                      <a:pt x="2" y="8"/>
                      <a:pt x="2" y="8"/>
                    </a:cubicBezTo>
                    <a:cubicBezTo>
                      <a:pt x="3" y="6"/>
                      <a:pt x="4" y="5"/>
                      <a:pt x="6" y="5"/>
                    </a:cubicBezTo>
                    <a:cubicBezTo>
                      <a:pt x="8" y="4"/>
                      <a:pt x="10" y="4"/>
                      <a:pt x="12" y="4"/>
                    </a:cubicBezTo>
                    <a:cubicBezTo>
                      <a:pt x="16" y="3"/>
                      <a:pt x="19" y="3"/>
                      <a:pt x="22" y="2"/>
                    </a:cubicBezTo>
                  </a:path>
                </a:pathLst>
              </a:custGeom>
              <a:solidFill>
                <a:srgbClr val="F6CC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" name="Freeform 173"/>
              <p:cNvSpPr/>
              <p:nvPr/>
            </p:nvSpPr>
            <p:spPr bwMode="auto">
              <a:xfrm>
                <a:off x="5278438" y="3133725"/>
                <a:ext cx="165100" cy="71438"/>
              </a:xfrm>
              <a:custGeom>
                <a:avLst/>
                <a:gdLst>
                  <a:gd name="T0" fmla="*/ 1 w 44"/>
                  <a:gd name="T1" fmla="*/ 15 h 19"/>
                  <a:gd name="T2" fmla="*/ 6 w 44"/>
                  <a:gd name="T3" fmla="*/ 2 h 19"/>
                  <a:gd name="T4" fmla="*/ 15 w 44"/>
                  <a:gd name="T5" fmla="*/ 2 h 19"/>
                  <a:gd name="T6" fmla="*/ 39 w 44"/>
                  <a:gd name="T7" fmla="*/ 8 h 19"/>
                  <a:gd name="T8" fmla="*/ 43 w 44"/>
                  <a:gd name="T9" fmla="*/ 9 h 19"/>
                  <a:gd name="T10" fmla="*/ 34 w 44"/>
                  <a:gd name="T11" fmla="*/ 15 h 19"/>
                  <a:gd name="T12" fmla="*/ 24 w 44"/>
                  <a:gd name="T13" fmla="*/ 16 h 19"/>
                  <a:gd name="T14" fmla="*/ 3 w 44"/>
                  <a:gd name="T15" fmla="*/ 19 h 19"/>
                  <a:gd name="T16" fmla="*/ 1 w 44"/>
                  <a:gd name="T17" fmla="*/ 18 h 19"/>
                  <a:gd name="T18" fmla="*/ 1 w 44"/>
                  <a:gd name="T19" fmla="*/ 15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4" h="19">
                    <a:moveTo>
                      <a:pt x="1" y="15"/>
                    </a:moveTo>
                    <a:cubicBezTo>
                      <a:pt x="2" y="11"/>
                      <a:pt x="3" y="5"/>
                      <a:pt x="6" y="2"/>
                    </a:cubicBezTo>
                    <a:cubicBezTo>
                      <a:pt x="9" y="0"/>
                      <a:pt x="13" y="1"/>
                      <a:pt x="15" y="2"/>
                    </a:cubicBezTo>
                    <a:cubicBezTo>
                      <a:pt x="23" y="4"/>
                      <a:pt x="31" y="6"/>
                      <a:pt x="39" y="8"/>
                    </a:cubicBezTo>
                    <a:cubicBezTo>
                      <a:pt x="40" y="9"/>
                      <a:pt x="43" y="9"/>
                      <a:pt x="43" y="9"/>
                    </a:cubicBezTo>
                    <a:cubicBezTo>
                      <a:pt x="44" y="13"/>
                      <a:pt x="35" y="14"/>
                      <a:pt x="34" y="15"/>
                    </a:cubicBezTo>
                    <a:cubicBezTo>
                      <a:pt x="31" y="15"/>
                      <a:pt x="28" y="16"/>
                      <a:pt x="24" y="16"/>
                    </a:cubicBezTo>
                    <a:cubicBezTo>
                      <a:pt x="17" y="18"/>
                      <a:pt x="10" y="18"/>
                      <a:pt x="3" y="19"/>
                    </a:cubicBezTo>
                    <a:cubicBezTo>
                      <a:pt x="2" y="19"/>
                      <a:pt x="1" y="19"/>
                      <a:pt x="1" y="18"/>
                    </a:cubicBezTo>
                    <a:cubicBezTo>
                      <a:pt x="0" y="17"/>
                      <a:pt x="1" y="16"/>
                      <a:pt x="1" y="15"/>
                    </a:cubicBezTo>
                  </a:path>
                </a:pathLst>
              </a:custGeom>
              <a:solidFill>
                <a:srgbClr val="F6CC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" name="Freeform 174"/>
              <p:cNvSpPr/>
              <p:nvPr/>
            </p:nvSpPr>
            <p:spPr bwMode="auto">
              <a:xfrm>
                <a:off x="5330826" y="3081338"/>
                <a:ext cx="217488" cy="90488"/>
              </a:xfrm>
              <a:custGeom>
                <a:avLst/>
                <a:gdLst>
                  <a:gd name="T0" fmla="*/ 2 w 58"/>
                  <a:gd name="T1" fmla="*/ 7 h 24"/>
                  <a:gd name="T2" fmla="*/ 9 w 58"/>
                  <a:gd name="T3" fmla="*/ 0 h 24"/>
                  <a:gd name="T4" fmla="*/ 13 w 58"/>
                  <a:gd name="T5" fmla="*/ 0 h 24"/>
                  <a:gd name="T6" fmla="*/ 38 w 58"/>
                  <a:gd name="T7" fmla="*/ 7 h 24"/>
                  <a:gd name="T8" fmla="*/ 51 w 58"/>
                  <a:gd name="T9" fmla="*/ 21 h 24"/>
                  <a:gd name="T10" fmla="*/ 49 w 58"/>
                  <a:gd name="T11" fmla="*/ 23 h 24"/>
                  <a:gd name="T12" fmla="*/ 39 w 58"/>
                  <a:gd name="T13" fmla="*/ 23 h 24"/>
                  <a:gd name="T14" fmla="*/ 2 w 58"/>
                  <a:gd name="T15" fmla="*/ 12 h 24"/>
                  <a:gd name="T16" fmla="*/ 1 w 58"/>
                  <a:gd name="T17" fmla="*/ 9 h 24"/>
                  <a:gd name="T18" fmla="*/ 2 w 58"/>
                  <a:gd name="T19" fmla="*/ 7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7" h="24">
                    <a:moveTo>
                      <a:pt x="2" y="7"/>
                    </a:moveTo>
                    <a:cubicBezTo>
                      <a:pt x="3" y="5"/>
                      <a:pt x="7" y="1"/>
                      <a:pt x="9" y="0"/>
                    </a:cubicBezTo>
                    <a:cubicBezTo>
                      <a:pt x="10" y="0"/>
                      <a:pt x="12" y="0"/>
                      <a:pt x="13" y="0"/>
                    </a:cubicBezTo>
                    <a:cubicBezTo>
                      <a:pt x="22" y="1"/>
                      <a:pt x="30" y="4"/>
                      <a:pt x="38" y="7"/>
                    </a:cubicBezTo>
                    <a:cubicBezTo>
                      <a:pt x="40" y="8"/>
                      <a:pt x="58" y="14"/>
                      <a:pt x="51" y="21"/>
                    </a:cubicBezTo>
                    <a:cubicBezTo>
                      <a:pt x="50" y="22"/>
                      <a:pt x="49" y="23"/>
                      <a:pt x="49" y="23"/>
                    </a:cubicBezTo>
                    <a:cubicBezTo>
                      <a:pt x="45" y="24"/>
                      <a:pt x="42" y="24"/>
                      <a:pt x="39" y="23"/>
                    </a:cubicBezTo>
                    <a:cubicBezTo>
                      <a:pt x="27" y="19"/>
                      <a:pt x="15" y="15"/>
                      <a:pt x="2" y="12"/>
                    </a:cubicBezTo>
                    <a:cubicBezTo>
                      <a:pt x="1" y="11"/>
                      <a:pt x="0" y="11"/>
                      <a:pt x="1" y="9"/>
                    </a:cubicBezTo>
                    <a:cubicBezTo>
                      <a:pt x="1" y="9"/>
                      <a:pt x="1" y="8"/>
                      <a:pt x="2" y="7"/>
                    </a:cubicBezTo>
                  </a:path>
                </a:pathLst>
              </a:custGeom>
              <a:solidFill>
                <a:srgbClr val="F6CC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" name="Freeform 175"/>
              <p:cNvSpPr/>
              <p:nvPr/>
            </p:nvSpPr>
            <p:spPr bwMode="auto">
              <a:xfrm>
                <a:off x="5416551" y="3025775"/>
                <a:ext cx="142875" cy="101600"/>
              </a:xfrm>
              <a:custGeom>
                <a:avLst/>
                <a:gdLst>
                  <a:gd name="T0" fmla="*/ 22 w 38"/>
                  <a:gd name="T1" fmla="*/ 3 h 27"/>
                  <a:gd name="T2" fmla="*/ 24 w 38"/>
                  <a:gd name="T3" fmla="*/ 5 h 27"/>
                  <a:gd name="T4" fmla="*/ 29 w 38"/>
                  <a:gd name="T5" fmla="*/ 10 h 27"/>
                  <a:gd name="T6" fmla="*/ 35 w 38"/>
                  <a:gd name="T7" fmla="*/ 16 h 27"/>
                  <a:gd name="T8" fmla="*/ 37 w 38"/>
                  <a:gd name="T9" fmla="*/ 24 h 27"/>
                  <a:gd name="T10" fmla="*/ 31 w 38"/>
                  <a:gd name="T11" fmla="*/ 24 h 27"/>
                  <a:gd name="T12" fmla="*/ 24 w 38"/>
                  <a:gd name="T13" fmla="*/ 20 h 27"/>
                  <a:gd name="T14" fmla="*/ 6 w 38"/>
                  <a:gd name="T15" fmla="*/ 14 h 27"/>
                  <a:gd name="T16" fmla="*/ 2 w 38"/>
                  <a:gd name="T17" fmla="*/ 9 h 27"/>
                  <a:gd name="T18" fmla="*/ 10 w 38"/>
                  <a:gd name="T19" fmla="*/ 2 h 27"/>
                  <a:gd name="T20" fmla="*/ 19 w 38"/>
                  <a:gd name="T21" fmla="*/ 1 h 27"/>
                  <a:gd name="T22" fmla="*/ 22 w 38"/>
                  <a:gd name="T23" fmla="*/ 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8" h="27">
                    <a:moveTo>
                      <a:pt x="22" y="3"/>
                    </a:moveTo>
                    <a:cubicBezTo>
                      <a:pt x="23" y="4"/>
                      <a:pt x="24" y="4"/>
                      <a:pt x="24" y="5"/>
                    </a:cubicBezTo>
                    <a:cubicBezTo>
                      <a:pt x="26" y="7"/>
                      <a:pt x="28" y="8"/>
                      <a:pt x="29" y="10"/>
                    </a:cubicBezTo>
                    <a:cubicBezTo>
                      <a:pt x="31" y="12"/>
                      <a:pt x="33" y="14"/>
                      <a:pt x="35" y="16"/>
                    </a:cubicBezTo>
                    <a:cubicBezTo>
                      <a:pt x="36" y="18"/>
                      <a:pt x="38" y="22"/>
                      <a:pt x="37" y="24"/>
                    </a:cubicBezTo>
                    <a:cubicBezTo>
                      <a:pt x="36" y="27"/>
                      <a:pt x="33" y="25"/>
                      <a:pt x="31" y="24"/>
                    </a:cubicBezTo>
                    <a:cubicBezTo>
                      <a:pt x="29" y="23"/>
                      <a:pt x="26" y="22"/>
                      <a:pt x="24" y="20"/>
                    </a:cubicBezTo>
                    <a:cubicBezTo>
                      <a:pt x="18" y="18"/>
                      <a:pt x="12" y="16"/>
                      <a:pt x="6" y="14"/>
                    </a:cubicBezTo>
                    <a:cubicBezTo>
                      <a:pt x="5" y="13"/>
                      <a:pt x="0" y="13"/>
                      <a:pt x="2" y="9"/>
                    </a:cubicBezTo>
                    <a:cubicBezTo>
                      <a:pt x="3" y="7"/>
                      <a:pt x="8" y="4"/>
                      <a:pt x="10" y="2"/>
                    </a:cubicBezTo>
                    <a:cubicBezTo>
                      <a:pt x="13" y="1"/>
                      <a:pt x="16" y="0"/>
                      <a:pt x="19" y="1"/>
                    </a:cubicBezTo>
                    <a:cubicBezTo>
                      <a:pt x="20" y="2"/>
                      <a:pt x="21" y="2"/>
                      <a:pt x="22" y="3"/>
                    </a:cubicBezTo>
                  </a:path>
                </a:pathLst>
              </a:custGeom>
              <a:solidFill>
                <a:srgbClr val="F6CC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" name="Freeform 176"/>
              <p:cNvSpPr/>
              <p:nvPr/>
            </p:nvSpPr>
            <p:spPr bwMode="auto">
              <a:xfrm>
                <a:off x="5421313" y="3171825"/>
                <a:ext cx="225425" cy="93663"/>
              </a:xfrm>
              <a:custGeom>
                <a:avLst/>
                <a:gdLst>
                  <a:gd name="T0" fmla="*/ 27 w 60"/>
                  <a:gd name="T1" fmla="*/ 3 h 25"/>
                  <a:gd name="T2" fmla="*/ 34 w 60"/>
                  <a:gd name="T3" fmla="*/ 0 h 25"/>
                  <a:gd name="T4" fmla="*/ 40 w 60"/>
                  <a:gd name="T5" fmla="*/ 2 h 25"/>
                  <a:gd name="T6" fmla="*/ 59 w 60"/>
                  <a:gd name="T7" fmla="*/ 17 h 25"/>
                  <a:gd name="T8" fmla="*/ 60 w 60"/>
                  <a:gd name="T9" fmla="*/ 19 h 25"/>
                  <a:gd name="T10" fmla="*/ 55 w 60"/>
                  <a:gd name="T11" fmla="*/ 23 h 25"/>
                  <a:gd name="T12" fmla="*/ 40 w 60"/>
                  <a:gd name="T13" fmla="*/ 24 h 25"/>
                  <a:gd name="T14" fmla="*/ 28 w 60"/>
                  <a:gd name="T15" fmla="*/ 23 h 25"/>
                  <a:gd name="T16" fmla="*/ 2 w 60"/>
                  <a:gd name="T17" fmla="*/ 16 h 25"/>
                  <a:gd name="T18" fmla="*/ 1 w 60"/>
                  <a:gd name="T19" fmla="*/ 11 h 25"/>
                  <a:gd name="T20" fmla="*/ 6 w 60"/>
                  <a:gd name="T21" fmla="*/ 7 h 25"/>
                  <a:gd name="T22" fmla="*/ 17 w 60"/>
                  <a:gd name="T23" fmla="*/ 4 h 25"/>
                  <a:gd name="T24" fmla="*/ 27 w 60"/>
                  <a:gd name="T25" fmla="*/ 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0" h="25">
                    <a:moveTo>
                      <a:pt x="27" y="3"/>
                    </a:moveTo>
                    <a:cubicBezTo>
                      <a:pt x="29" y="3"/>
                      <a:pt x="31" y="0"/>
                      <a:pt x="34" y="0"/>
                    </a:cubicBezTo>
                    <a:cubicBezTo>
                      <a:pt x="36" y="0"/>
                      <a:pt x="38" y="1"/>
                      <a:pt x="40" y="2"/>
                    </a:cubicBezTo>
                    <a:cubicBezTo>
                      <a:pt x="47" y="6"/>
                      <a:pt x="53" y="11"/>
                      <a:pt x="59" y="17"/>
                    </a:cubicBezTo>
                    <a:cubicBezTo>
                      <a:pt x="59" y="17"/>
                      <a:pt x="60" y="18"/>
                      <a:pt x="60" y="19"/>
                    </a:cubicBezTo>
                    <a:cubicBezTo>
                      <a:pt x="59" y="21"/>
                      <a:pt x="57" y="22"/>
                      <a:pt x="55" y="23"/>
                    </a:cubicBezTo>
                    <a:cubicBezTo>
                      <a:pt x="50" y="24"/>
                      <a:pt x="45" y="25"/>
                      <a:pt x="40" y="24"/>
                    </a:cubicBezTo>
                    <a:cubicBezTo>
                      <a:pt x="36" y="24"/>
                      <a:pt x="32" y="23"/>
                      <a:pt x="28" y="23"/>
                    </a:cubicBezTo>
                    <a:cubicBezTo>
                      <a:pt x="18" y="23"/>
                      <a:pt x="9" y="22"/>
                      <a:pt x="2" y="16"/>
                    </a:cubicBezTo>
                    <a:cubicBezTo>
                      <a:pt x="1" y="15"/>
                      <a:pt x="0" y="14"/>
                      <a:pt x="1" y="11"/>
                    </a:cubicBezTo>
                    <a:cubicBezTo>
                      <a:pt x="2" y="9"/>
                      <a:pt x="4" y="8"/>
                      <a:pt x="6" y="7"/>
                    </a:cubicBezTo>
                    <a:cubicBezTo>
                      <a:pt x="10" y="5"/>
                      <a:pt x="13" y="5"/>
                      <a:pt x="17" y="4"/>
                    </a:cubicBezTo>
                    <a:cubicBezTo>
                      <a:pt x="20" y="4"/>
                      <a:pt x="24" y="4"/>
                      <a:pt x="27" y="3"/>
                    </a:cubicBezTo>
                  </a:path>
                </a:pathLst>
              </a:custGeom>
              <a:solidFill>
                <a:srgbClr val="F6CC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" name="Freeform 177"/>
              <p:cNvSpPr/>
              <p:nvPr/>
            </p:nvSpPr>
            <p:spPr bwMode="auto">
              <a:xfrm>
                <a:off x="5570538" y="3078163"/>
                <a:ext cx="98425" cy="134938"/>
              </a:xfrm>
              <a:custGeom>
                <a:avLst/>
                <a:gdLst>
                  <a:gd name="T0" fmla="*/ 17 w 26"/>
                  <a:gd name="T1" fmla="*/ 8 h 36"/>
                  <a:gd name="T2" fmla="*/ 22 w 26"/>
                  <a:gd name="T3" fmla="*/ 18 h 36"/>
                  <a:gd name="T4" fmla="*/ 23 w 26"/>
                  <a:gd name="T5" fmla="*/ 31 h 36"/>
                  <a:gd name="T6" fmla="*/ 21 w 26"/>
                  <a:gd name="T7" fmla="*/ 33 h 36"/>
                  <a:gd name="T8" fmla="*/ 10 w 26"/>
                  <a:gd name="T9" fmla="*/ 25 h 36"/>
                  <a:gd name="T10" fmla="*/ 0 w 26"/>
                  <a:gd name="T11" fmla="*/ 5 h 36"/>
                  <a:gd name="T12" fmla="*/ 1 w 26"/>
                  <a:gd name="T13" fmla="*/ 3 h 36"/>
                  <a:gd name="T14" fmla="*/ 4 w 26"/>
                  <a:gd name="T15" fmla="*/ 1 h 36"/>
                  <a:gd name="T16" fmla="*/ 17 w 26"/>
                  <a:gd name="T17" fmla="*/ 8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6" h="36">
                    <a:moveTo>
                      <a:pt x="17" y="8"/>
                    </a:moveTo>
                    <a:cubicBezTo>
                      <a:pt x="19" y="11"/>
                      <a:pt x="20" y="14"/>
                      <a:pt x="22" y="18"/>
                    </a:cubicBezTo>
                    <a:cubicBezTo>
                      <a:pt x="23" y="22"/>
                      <a:pt x="26" y="25"/>
                      <a:pt x="23" y="31"/>
                    </a:cubicBezTo>
                    <a:cubicBezTo>
                      <a:pt x="22" y="32"/>
                      <a:pt x="22" y="33"/>
                      <a:pt x="21" y="33"/>
                    </a:cubicBezTo>
                    <a:cubicBezTo>
                      <a:pt x="18" y="36"/>
                      <a:pt x="12" y="26"/>
                      <a:pt x="10" y="25"/>
                    </a:cubicBezTo>
                    <a:cubicBezTo>
                      <a:pt x="5" y="20"/>
                      <a:pt x="0" y="14"/>
                      <a:pt x="0" y="5"/>
                    </a:cubicBezTo>
                    <a:cubicBezTo>
                      <a:pt x="0" y="5"/>
                      <a:pt x="0" y="4"/>
                      <a:pt x="1" y="3"/>
                    </a:cubicBezTo>
                    <a:cubicBezTo>
                      <a:pt x="2" y="2"/>
                      <a:pt x="3" y="1"/>
                      <a:pt x="4" y="1"/>
                    </a:cubicBezTo>
                    <a:cubicBezTo>
                      <a:pt x="10" y="0"/>
                      <a:pt x="14" y="4"/>
                      <a:pt x="17" y="8"/>
                    </a:cubicBezTo>
                  </a:path>
                </a:pathLst>
              </a:custGeom>
              <a:solidFill>
                <a:srgbClr val="F6CC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" name="Freeform 178"/>
              <p:cNvSpPr/>
              <p:nvPr/>
            </p:nvSpPr>
            <p:spPr bwMode="auto">
              <a:xfrm>
                <a:off x="5240338" y="3479800"/>
                <a:ext cx="22225" cy="38100"/>
              </a:xfrm>
              <a:custGeom>
                <a:avLst/>
                <a:gdLst>
                  <a:gd name="T0" fmla="*/ 1 w 6"/>
                  <a:gd name="T1" fmla="*/ 2 h 10"/>
                  <a:gd name="T2" fmla="*/ 5 w 6"/>
                  <a:gd name="T3" fmla="*/ 2 h 10"/>
                  <a:gd name="T4" fmla="*/ 5 w 6"/>
                  <a:gd name="T5" fmla="*/ 4 h 10"/>
                  <a:gd name="T6" fmla="*/ 5 w 6"/>
                  <a:gd name="T7" fmla="*/ 6 h 10"/>
                  <a:gd name="T8" fmla="*/ 4 w 6"/>
                  <a:gd name="T9" fmla="*/ 8 h 10"/>
                  <a:gd name="T10" fmla="*/ 0 w 6"/>
                  <a:gd name="T11" fmla="*/ 8 h 10"/>
                  <a:gd name="T12" fmla="*/ 0 w 6"/>
                  <a:gd name="T13" fmla="*/ 6 h 10"/>
                  <a:gd name="T14" fmla="*/ 0 w 6"/>
                  <a:gd name="T15" fmla="*/ 4 h 10"/>
                  <a:gd name="T16" fmla="*/ 1 w 6"/>
                  <a:gd name="T17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10">
                    <a:moveTo>
                      <a:pt x="1" y="2"/>
                    </a:moveTo>
                    <a:cubicBezTo>
                      <a:pt x="3" y="1"/>
                      <a:pt x="4" y="0"/>
                      <a:pt x="5" y="2"/>
                    </a:cubicBezTo>
                    <a:cubicBezTo>
                      <a:pt x="5" y="2"/>
                      <a:pt x="5" y="3"/>
                      <a:pt x="5" y="4"/>
                    </a:cubicBezTo>
                    <a:cubicBezTo>
                      <a:pt x="5" y="5"/>
                      <a:pt x="6" y="5"/>
                      <a:pt x="5" y="6"/>
                    </a:cubicBezTo>
                    <a:cubicBezTo>
                      <a:pt x="5" y="7"/>
                      <a:pt x="4" y="8"/>
                      <a:pt x="4" y="8"/>
                    </a:cubicBezTo>
                    <a:cubicBezTo>
                      <a:pt x="3" y="9"/>
                      <a:pt x="1" y="10"/>
                      <a:pt x="0" y="8"/>
                    </a:cubicBezTo>
                    <a:cubicBezTo>
                      <a:pt x="0" y="8"/>
                      <a:pt x="0" y="7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3"/>
                      <a:pt x="1" y="2"/>
                      <a:pt x="1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" name="Freeform 179"/>
              <p:cNvSpPr/>
              <p:nvPr/>
            </p:nvSpPr>
            <p:spPr bwMode="auto">
              <a:xfrm>
                <a:off x="5232401" y="3435350"/>
                <a:ext cx="22225" cy="25400"/>
              </a:xfrm>
              <a:custGeom>
                <a:avLst/>
                <a:gdLst>
                  <a:gd name="T0" fmla="*/ 2 w 6"/>
                  <a:gd name="T1" fmla="*/ 1 h 7"/>
                  <a:gd name="T2" fmla="*/ 5 w 6"/>
                  <a:gd name="T3" fmla="*/ 1 h 7"/>
                  <a:gd name="T4" fmla="*/ 5 w 6"/>
                  <a:gd name="T5" fmla="*/ 1 h 7"/>
                  <a:gd name="T6" fmla="*/ 5 w 6"/>
                  <a:gd name="T7" fmla="*/ 1 h 7"/>
                  <a:gd name="T8" fmla="*/ 4 w 6"/>
                  <a:gd name="T9" fmla="*/ 5 h 7"/>
                  <a:gd name="T10" fmla="*/ 1 w 6"/>
                  <a:gd name="T11" fmla="*/ 7 h 7"/>
                  <a:gd name="T12" fmla="*/ 0 w 6"/>
                  <a:gd name="T13" fmla="*/ 5 h 7"/>
                  <a:gd name="T14" fmla="*/ 2 w 6"/>
                  <a:gd name="T15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7">
                    <a:moveTo>
                      <a:pt x="2" y="1"/>
                    </a:moveTo>
                    <a:cubicBezTo>
                      <a:pt x="4" y="0"/>
                      <a:pt x="5" y="0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6" y="2"/>
                      <a:pt x="6" y="4"/>
                      <a:pt x="4" y="5"/>
                    </a:cubicBezTo>
                    <a:cubicBezTo>
                      <a:pt x="3" y="7"/>
                      <a:pt x="2" y="7"/>
                      <a:pt x="1" y="7"/>
                    </a:cubicBezTo>
                    <a:cubicBezTo>
                      <a:pt x="0" y="6"/>
                      <a:pt x="0" y="6"/>
                      <a:pt x="0" y="5"/>
                    </a:cubicBezTo>
                    <a:cubicBezTo>
                      <a:pt x="0" y="4"/>
                      <a:pt x="1" y="2"/>
                      <a:pt x="2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" name="Freeform 180"/>
              <p:cNvSpPr/>
              <p:nvPr/>
            </p:nvSpPr>
            <p:spPr bwMode="auto">
              <a:xfrm>
                <a:off x="5229226" y="3382963"/>
                <a:ext cx="19050" cy="25400"/>
              </a:xfrm>
              <a:custGeom>
                <a:avLst/>
                <a:gdLst>
                  <a:gd name="T0" fmla="*/ 2 w 5"/>
                  <a:gd name="T1" fmla="*/ 1 h 7"/>
                  <a:gd name="T2" fmla="*/ 5 w 5"/>
                  <a:gd name="T3" fmla="*/ 1 h 7"/>
                  <a:gd name="T4" fmla="*/ 5 w 5"/>
                  <a:gd name="T5" fmla="*/ 2 h 7"/>
                  <a:gd name="T6" fmla="*/ 3 w 5"/>
                  <a:gd name="T7" fmla="*/ 6 h 7"/>
                  <a:gd name="T8" fmla="*/ 0 w 5"/>
                  <a:gd name="T9" fmla="*/ 6 h 7"/>
                  <a:gd name="T10" fmla="*/ 0 w 5"/>
                  <a:gd name="T11" fmla="*/ 5 h 7"/>
                  <a:gd name="T12" fmla="*/ 2 w 5"/>
                  <a:gd name="T13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7">
                    <a:moveTo>
                      <a:pt x="2" y="1"/>
                    </a:moveTo>
                    <a:cubicBezTo>
                      <a:pt x="4" y="0"/>
                      <a:pt x="5" y="0"/>
                      <a:pt x="5" y="1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4"/>
                      <a:pt x="4" y="5"/>
                      <a:pt x="3" y="6"/>
                    </a:cubicBezTo>
                    <a:cubicBezTo>
                      <a:pt x="1" y="7"/>
                      <a:pt x="0" y="7"/>
                      <a:pt x="0" y="6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3"/>
                      <a:pt x="1" y="1"/>
                      <a:pt x="2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" name="Freeform 181"/>
              <p:cNvSpPr/>
              <p:nvPr/>
            </p:nvSpPr>
            <p:spPr bwMode="auto">
              <a:xfrm>
                <a:off x="5229226" y="3306763"/>
                <a:ext cx="22225" cy="30163"/>
              </a:xfrm>
              <a:custGeom>
                <a:avLst/>
                <a:gdLst>
                  <a:gd name="T0" fmla="*/ 3 w 6"/>
                  <a:gd name="T1" fmla="*/ 0 h 8"/>
                  <a:gd name="T2" fmla="*/ 5 w 6"/>
                  <a:gd name="T3" fmla="*/ 2 h 8"/>
                  <a:gd name="T4" fmla="*/ 5 w 6"/>
                  <a:gd name="T5" fmla="*/ 2 h 8"/>
                  <a:gd name="T6" fmla="*/ 5 w 6"/>
                  <a:gd name="T7" fmla="*/ 2 h 8"/>
                  <a:gd name="T8" fmla="*/ 6 w 6"/>
                  <a:gd name="T9" fmla="*/ 3 h 8"/>
                  <a:gd name="T10" fmla="*/ 5 w 6"/>
                  <a:gd name="T11" fmla="*/ 3 h 8"/>
                  <a:gd name="T12" fmla="*/ 5 w 6"/>
                  <a:gd name="T13" fmla="*/ 5 h 8"/>
                  <a:gd name="T14" fmla="*/ 4 w 6"/>
                  <a:gd name="T15" fmla="*/ 7 h 8"/>
                  <a:gd name="T16" fmla="*/ 2 w 6"/>
                  <a:gd name="T17" fmla="*/ 8 h 8"/>
                  <a:gd name="T18" fmla="*/ 0 w 6"/>
                  <a:gd name="T19" fmla="*/ 7 h 8"/>
                  <a:gd name="T20" fmla="*/ 0 w 6"/>
                  <a:gd name="T21" fmla="*/ 4 h 8"/>
                  <a:gd name="T22" fmla="*/ 3 w 6"/>
                  <a:gd name="T2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" h="8">
                    <a:moveTo>
                      <a:pt x="3" y="0"/>
                    </a:moveTo>
                    <a:cubicBezTo>
                      <a:pt x="5" y="0"/>
                      <a:pt x="6" y="0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6" y="4"/>
                      <a:pt x="6" y="4"/>
                      <a:pt x="5" y="5"/>
                    </a:cubicBezTo>
                    <a:cubicBezTo>
                      <a:pt x="5" y="6"/>
                      <a:pt x="4" y="6"/>
                      <a:pt x="4" y="7"/>
                    </a:cubicBezTo>
                    <a:cubicBezTo>
                      <a:pt x="3" y="7"/>
                      <a:pt x="2" y="8"/>
                      <a:pt x="2" y="8"/>
                    </a:cubicBezTo>
                    <a:cubicBezTo>
                      <a:pt x="1" y="8"/>
                      <a:pt x="1" y="8"/>
                      <a:pt x="0" y="7"/>
                    </a:cubicBezTo>
                    <a:cubicBezTo>
                      <a:pt x="0" y="6"/>
                      <a:pt x="0" y="5"/>
                      <a:pt x="0" y="4"/>
                    </a:cubicBezTo>
                    <a:cubicBezTo>
                      <a:pt x="1" y="2"/>
                      <a:pt x="2" y="1"/>
                      <a:pt x="3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" name="Freeform 182"/>
              <p:cNvSpPr/>
              <p:nvPr/>
            </p:nvSpPr>
            <p:spPr bwMode="auto">
              <a:xfrm>
                <a:off x="5213351" y="3476625"/>
                <a:ext cx="19050" cy="25400"/>
              </a:xfrm>
              <a:custGeom>
                <a:avLst/>
                <a:gdLst>
                  <a:gd name="T0" fmla="*/ 4 w 5"/>
                  <a:gd name="T1" fmla="*/ 1 h 7"/>
                  <a:gd name="T2" fmla="*/ 5 w 5"/>
                  <a:gd name="T3" fmla="*/ 3 h 7"/>
                  <a:gd name="T4" fmla="*/ 4 w 5"/>
                  <a:gd name="T5" fmla="*/ 5 h 7"/>
                  <a:gd name="T6" fmla="*/ 3 w 5"/>
                  <a:gd name="T7" fmla="*/ 6 h 7"/>
                  <a:gd name="T8" fmla="*/ 0 w 5"/>
                  <a:gd name="T9" fmla="*/ 6 h 7"/>
                  <a:gd name="T10" fmla="*/ 0 w 5"/>
                  <a:gd name="T11" fmla="*/ 5 h 7"/>
                  <a:gd name="T12" fmla="*/ 0 w 5"/>
                  <a:gd name="T13" fmla="*/ 3 h 7"/>
                  <a:gd name="T14" fmla="*/ 4 w 5"/>
                  <a:gd name="T15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7">
                    <a:moveTo>
                      <a:pt x="4" y="1"/>
                    </a:moveTo>
                    <a:cubicBezTo>
                      <a:pt x="5" y="1"/>
                      <a:pt x="5" y="2"/>
                      <a:pt x="5" y="3"/>
                    </a:cubicBezTo>
                    <a:cubicBezTo>
                      <a:pt x="5" y="3"/>
                      <a:pt x="5" y="4"/>
                      <a:pt x="4" y="5"/>
                    </a:cubicBezTo>
                    <a:cubicBezTo>
                      <a:pt x="4" y="5"/>
                      <a:pt x="3" y="6"/>
                      <a:pt x="3" y="6"/>
                    </a:cubicBezTo>
                    <a:cubicBezTo>
                      <a:pt x="1" y="7"/>
                      <a:pt x="0" y="7"/>
                      <a:pt x="0" y="6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4"/>
                      <a:pt x="0" y="3"/>
                    </a:cubicBezTo>
                    <a:cubicBezTo>
                      <a:pt x="1" y="2"/>
                      <a:pt x="3" y="0"/>
                      <a:pt x="4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" name="Freeform 183"/>
              <p:cNvSpPr/>
              <p:nvPr/>
            </p:nvSpPr>
            <p:spPr bwMode="auto">
              <a:xfrm>
                <a:off x="5187951" y="3438525"/>
                <a:ext cx="22225" cy="26988"/>
              </a:xfrm>
              <a:custGeom>
                <a:avLst/>
                <a:gdLst>
                  <a:gd name="T0" fmla="*/ 3 w 6"/>
                  <a:gd name="T1" fmla="*/ 1 h 7"/>
                  <a:gd name="T2" fmla="*/ 6 w 6"/>
                  <a:gd name="T3" fmla="*/ 1 h 7"/>
                  <a:gd name="T4" fmla="*/ 6 w 6"/>
                  <a:gd name="T5" fmla="*/ 2 h 7"/>
                  <a:gd name="T6" fmla="*/ 3 w 6"/>
                  <a:gd name="T7" fmla="*/ 6 h 7"/>
                  <a:gd name="T8" fmla="*/ 1 w 6"/>
                  <a:gd name="T9" fmla="*/ 6 h 7"/>
                  <a:gd name="T10" fmla="*/ 1 w 6"/>
                  <a:gd name="T11" fmla="*/ 5 h 7"/>
                  <a:gd name="T12" fmla="*/ 3 w 6"/>
                  <a:gd name="T13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7">
                    <a:moveTo>
                      <a:pt x="3" y="1"/>
                    </a:moveTo>
                    <a:cubicBezTo>
                      <a:pt x="4" y="0"/>
                      <a:pt x="6" y="0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4"/>
                      <a:pt x="5" y="6"/>
                      <a:pt x="3" y="6"/>
                    </a:cubicBezTo>
                    <a:cubicBezTo>
                      <a:pt x="2" y="7"/>
                      <a:pt x="1" y="7"/>
                      <a:pt x="1" y="6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3"/>
                      <a:pt x="1" y="1"/>
                      <a:pt x="3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" name="Freeform 184"/>
              <p:cNvSpPr/>
              <p:nvPr/>
            </p:nvSpPr>
            <p:spPr bwMode="auto">
              <a:xfrm>
                <a:off x="5210176" y="3348038"/>
                <a:ext cx="22225" cy="26988"/>
              </a:xfrm>
              <a:custGeom>
                <a:avLst/>
                <a:gdLst>
                  <a:gd name="T0" fmla="*/ 4 w 6"/>
                  <a:gd name="T1" fmla="*/ 0 h 7"/>
                  <a:gd name="T2" fmla="*/ 6 w 6"/>
                  <a:gd name="T3" fmla="*/ 2 h 7"/>
                  <a:gd name="T4" fmla="*/ 6 w 6"/>
                  <a:gd name="T5" fmla="*/ 3 h 7"/>
                  <a:gd name="T6" fmla="*/ 3 w 6"/>
                  <a:gd name="T7" fmla="*/ 6 h 7"/>
                  <a:gd name="T8" fmla="*/ 1 w 6"/>
                  <a:gd name="T9" fmla="*/ 5 h 7"/>
                  <a:gd name="T10" fmla="*/ 1 w 6"/>
                  <a:gd name="T11" fmla="*/ 4 h 7"/>
                  <a:gd name="T12" fmla="*/ 4 w 6"/>
                  <a:gd name="T1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7">
                    <a:moveTo>
                      <a:pt x="4" y="0"/>
                    </a:moveTo>
                    <a:cubicBezTo>
                      <a:pt x="5" y="0"/>
                      <a:pt x="6" y="1"/>
                      <a:pt x="6" y="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4"/>
                      <a:pt x="4" y="6"/>
                      <a:pt x="3" y="6"/>
                    </a:cubicBezTo>
                    <a:cubicBezTo>
                      <a:pt x="1" y="7"/>
                      <a:pt x="0" y="6"/>
                      <a:pt x="1" y="5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3"/>
                      <a:pt x="3" y="1"/>
                      <a:pt x="4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" name="Freeform 185"/>
              <p:cNvSpPr/>
              <p:nvPr/>
            </p:nvSpPr>
            <p:spPr bwMode="auto">
              <a:xfrm>
                <a:off x="5254626" y="3375025"/>
                <a:ext cx="26988" cy="38100"/>
              </a:xfrm>
              <a:custGeom>
                <a:avLst/>
                <a:gdLst>
                  <a:gd name="T0" fmla="*/ 4 w 7"/>
                  <a:gd name="T1" fmla="*/ 0 h 10"/>
                  <a:gd name="T2" fmla="*/ 6 w 7"/>
                  <a:gd name="T3" fmla="*/ 2 h 10"/>
                  <a:gd name="T4" fmla="*/ 5 w 7"/>
                  <a:gd name="T5" fmla="*/ 6 h 10"/>
                  <a:gd name="T6" fmla="*/ 2 w 7"/>
                  <a:gd name="T7" fmla="*/ 10 h 10"/>
                  <a:gd name="T8" fmla="*/ 0 w 7"/>
                  <a:gd name="T9" fmla="*/ 8 h 10"/>
                  <a:gd name="T10" fmla="*/ 1 w 7"/>
                  <a:gd name="T11" fmla="*/ 4 h 10"/>
                  <a:gd name="T12" fmla="*/ 4 w 7"/>
                  <a:gd name="T1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10">
                    <a:moveTo>
                      <a:pt x="4" y="0"/>
                    </a:moveTo>
                    <a:cubicBezTo>
                      <a:pt x="6" y="0"/>
                      <a:pt x="7" y="0"/>
                      <a:pt x="6" y="2"/>
                    </a:cubicBezTo>
                    <a:cubicBezTo>
                      <a:pt x="6" y="3"/>
                      <a:pt x="6" y="5"/>
                      <a:pt x="5" y="6"/>
                    </a:cubicBezTo>
                    <a:cubicBezTo>
                      <a:pt x="5" y="8"/>
                      <a:pt x="4" y="10"/>
                      <a:pt x="2" y="10"/>
                    </a:cubicBezTo>
                    <a:cubicBezTo>
                      <a:pt x="1" y="10"/>
                      <a:pt x="0" y="10"/>
                      <a:pt x="0" y="8"/>
                    </a:cubicBezTo>
                    <a:cubicBezTo>
                      <a:pt x="1" y="7"/>
                      <a:pt x="1" y="5"/>
                      <a:pt x="1" y="4"/>
                    </a:cubicBezTo>
                    <a:cubicBezTo>
                      <a:pt x="2" y="2"/>
                      <a:pt x="3" y="1"/>
                      <a:pt x="4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" name="Freeform 186"/>
              <p:cNvSpPr/>
              <p:nvPr/>
            </p:nvSpPr>
            <p:spPr bwMode="auto">
              <a:xfrm>
                <a:off x="5240338" y="3259138"/>
                <a:ext cx="19050" cy="28575"/>
              </a:xfrm>
              <a:custGeom>
                <a:avLst/>
                <a:gdLst>
                  <a:gd name="T0" fmla="*/ 2 w 5"/>
                  <a:gd name="T1" fmla="*/ 1 h 8"/>
                  <a:gd name="T2" fmla="*/ 5 w 5"/>
                  <a:gd name="T3" fmla="*/ 1 h 8"/>
                  <a:gd name="T4" fmla="*/ 5 w 5"/>
                  <a:gd name="T5" fmla="*/ 3 h 8"/>
                  <a:gd name="T6" fmla="*/ 5 w 5"/>
                  <a:gd name="T7" fmla="*/ 5 h 8"/>
                  <a:gd name="T8" fmla="*/ 3 w 5"/>
                  <a:gd name="T9" fmla="*/ 7 h 8"/>
                  <a:gd name="T10" fmla="*/ 0 w 5"/>
                  <a:gd name="T11" fmla="*/ 6 h 8"/>
                  <a:gd name="T12" fmla="*/ 0 w 5"/>
                  <a:gd name="T13" fmla="*/ 5 h 8"/>
                  <a:gd name="T14" fmla="*/ 1 w 5"/>
                  <a:gd name="T15" fmla="*/ 2 h 8"/>
                  <a:gd name="T16" fmla="*/ 2 w 5"/>
                  <a:gd name="T17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8">
                    <a:moveTo>
                      <a:pt x="2" y="1"/>
                    </a:moveTo>
                    <a:cubicBezTo>
                      <a:pt x="4" y="0"/>
                      <a:pt x="5" y="0"/>
                      <a:pt x="5" y="1"/>
                    </a:cubicBezTo>
                    <a:cubicBezTo>
                      <a:pt x="5" y="2"/>
                      <a:pt x="5" y="2"/>
                      <a:pt x="5" y="3"/>
                    </a:cubicBezTo>
                    <a:cubicBezTo>
                      <a:pt x="5" y="3"/>
                      <a:pt x="5" y="4"/>
                      <a:pt x="5" y="5"/>
                    </a:cubicBezTo>
                    <a:cubicBezTo>
                      <a:pt x="4" y="6"/>
                      <a:pt x="3" y="6"/>
                      <a:pt x="3" y="7"/>
                    </a:cubicBezTo>
                    <a:cubicBezTo>
                      <a:pt x="2" y="8"/>
                      <a:pt x="0" y="7"/>
                      <a:pt x="0" y="6"/>
                    </a:cubicBezTo>
                    <a:cubicBezTo>
                      <a:pt x="0" y="6"/>
                      <a:pt x="0" y="5"/>
                      <a:pt x="0" y="5"/>
                    </a:cubicBezTo>
                    <a:cubicBezTo>
                      <a:pt x="0" y="4"/>
                      <a:pt x="0" y="3"/>
                      <a:pt x="1" y="2"/>
                    </a:cubicBezTo>
                    <a:cubicBezTo>
                      <a:pt x="1" y="2"/>
                      <a:pt x="2" y="1"/>
                      <a:pt x="2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" name="Freeform 187"/>
              <p:cNvSpPr/>
              <p:nvPr/>
            </p:nvSpPr>
            <p:spPr bwMode="auto">
              <a:xfrm>
                <a:off x="5243513" y="3187700"/>
                <a:ext cx="22225" cy="30163"/>
              </a:xfrm>
              <a:custGeom>
                <a:avLst/>
                <a:gdLst>
                  <a:gd name="T0" fmla="*/ 1 w 6"/>
                  <a:gd name="T1" fmla="*/ 4 h 8"/>
                  <a:gd name="T2" fmla="*/ 4 w 6"/>
                  <a:gd name="T3" fmla="*/ 0 h 8"/>
                  <a:gd name="T4" fmla="*/ 6 w 6"/>
                  <a:gd name="T5" fmla="*/ 2 h 8"/>
                  <a:gd name="T6" fmla="*/ 5 w 6"/>
                  <a:gd name="T7" fmla="*/ 5 h 8"/>
                  <a:gd name="T8" fmla="*/ 1 w 6"/>
                  <a:gd name="T9" fmla="*/ 8 h 8"/>
                  <a:gd name="T10" fmla="*/ 1 w 6"/>
                  <a:gd name="T11" fmla="*/ 4 h 8"/>
                  <a:gd name="T12" fmla="*/ 1 w 6"/>
                  <a:gd name="T13" fmla="*/ 4 h 8"/>
                  <a:gd name="T14" fmla="*/ 1 w 6"/>
                  <a:gd name="T15" fmla="*/ 4 h 8"/>
                  <a:gd name="T16" fmla="*/ 1 w 6"/>
                  <a:gd name="T17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8">
                    <a:moveTo>
                      <a:pt x="1" y="4"/>
                    </a:moveTo>
                    <a:cubicBezTo>
                      <a:pt x="1" y="2"/>
                      <a:pt x="2" y="1"/>
                      <a:pt x="4" y="0"/>
                    </a:cubicBezTo>
                    <a:cubicBezTo>
                      <a:pt x="5" y="0"/>
                      <a:pt x="6" y="0"/>
                      <a:pt x="6" y="2"/>
                    </a:cubicBezTo>
                    <a:cubicBezTo>
                      <a:pt x="6" y="3"/>
                      <a:pt x="5" y="4"/>
                      <a:pt x="5" y="5"/>
                    </a:cubicBezTo>
                    <a:cubicBezTo>
                      <a:pt x="4" y="7"/>
                      <a:pt x="2" y="8"/>
                      <a:pt x="1" y="8"/>
                    </a:cubicBezTo>
                    <a:cubicBezTo>
                      <a:pt x="0" y="7"/>
                      <a:pt x="0" y="6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" name="Freeform 188"/>
              <p:cNvSpPr/>
              <p:nvPr/>
            </p:nvSpPr>
            <p:spPr bwMode="auto">
              <a:xfrm>
                <a:off x="5391151" y="3014663"/>
                <a:ext cx="25400" cy="25400"/>
              </a:xfrm>
              <a:custGeom>
                <a:avLst/>
                <a:gdLst>
                  <a:gd name="T0" fmla="*/ 3 w 7"/>
                  <a:gd name="T1" fmla="*/ 2 h 7"/>
                  <a:gd name="T2" fmla="*/ 4 w 7"/>
                  <a:gd name="T3" fmla="*/ 1 h 7"/>
                  <a:gd name="T4" fmla="*/ 6 w 7"/>
                  <a:gd name="T5" fmla="*/ 0 h 7"/>
                  <a:gd name="T6" fmla="*/ 7 w 7"/>
                  <a:gd name="T7" fmla="*/ 2 h 7"/>
                  <a:gd name="T8" fmla="*/ 6 w 7"/>
                  <a:gd name="T9" fmla="*/ 4 h 7"/>
                  <a:gd name="T10" fmla="*/ 5 w 7"/>
                  <a:gd name="T11" fmla="*/ 6 h 7"/>
                  <a:gd name="T12" fmla="*/ 3 w 7"/>
                  <a:gd name="T13" fmla="*/ 7 h 7"/>
                  <a:gd name="T14" fmla="*/ 1 w 7"/>
                  <a:gd name="T15" fmla="*/ 7 h 7"/>
                  <a:gd name="T16" fmla="*/ 0 w 7"/>
                  <a:gd name="T17" fmla="*/ 6 h 7"/>
                  <a:gd name="T18" fmla="*/ 1 w 7"/>
                  <a:gd name="T19" fmla="*/ 4 h 7"/>
                  <a:gd name="T20" fmla="*/ 3 w 7"/>
                  <a:gd name="T21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7">
                    <a:moveTo>
                      <a:pt x="3" y="2"/>
                    </a:moveTo>
                    <a:cubicBezTo>
                      <a:pt x="3" y="2"/>
                      <a:pt x="4" y="1"/>
                      <a:pt x="4" y="1"/>
                    </a:cubicBezTo>
                    <a:cubicBezTo>
                      <a:pt x="5" y="0"/>
                      <a:pt x="6" y="0"/>
                      <a:pt x="6" y="0"/>
                    </a:cubicBezTo>
                    <a:cubicBezTo>
                      <a:pt x="7" y="1"/>
                      <a:pt x="7" y="1"/>
                      <a:pt x="7" y="2"/>
                    </a:cubicBezTo>
                    <a:cubicBezTo>
                      <a:pt x="7" y="2"/>
                      <a:pt x="7" y="3"/>
                      <a:pt x="6" y="4"/>
                    </a:cubicBezTo>
                    <a:cubicBezTo>
                      <a:pt x="6" y="5"/>
                      <a:pt x="5" y="5"/>
                      <a:pt x="5" y="6"/>
                    </a:cubicBezTo>
                    <a:cubicBezTo>
                      <a:pt x="4" y="6"/>
                      <a:pt x="3" y="6"/>
                      <a:pt x="3" y="7"/>
                    </a:cubicBezTo>
                    <a:cubicBezTo>
                      <a:pt x="2" y="7"/>
                      <a:pt x="2" y="7"/>
                      <a:pt x="1" y="7"/>
                    </a:cubicBezTo>
                    <a:cubicBezTo>
                      <a:pt x="1" y="7"/>
                      <a:pt x="0" y="7"/>
                      <a:pt x="0" y="6"/>
                    </a:cubicBezTo>
                    <a:cubicBezTo>
                      <a:pt x="0" y="5"/>
                      <a:pt x="0" y="5"/>
                      <a:pt x="1" y="4"/>
                    </a:cubicBezTo>
                    <a:cubicBezTo>
                      <a:pt x="1" y="3"/>
                      <a:pt x="2" y="3"/>
                      <a:pt x="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" name="Freeform 189"/>
              <p:cNvSpPr/>
              <p:nvPr/>
            </p:nvSpPr>
            <p:spPr bwMode="auto">
              <a:xfrm>
                <a:off x="5345113" y="3048000"/>
                <a:ext cx="22225" cy="26988"/>
              </a:xfrm>
              <a:custGeom>
                <a:avLst/>
                <a:gdLst>
                  <a:gd name="T0" fmla="*/ 2 w 6"/>
                  <a:gd name="T1" fmla="*/ 2 h 7"/>
                  <a:gd name="T2" fmla="*/ 3 w 6"/>
                  <a:gd name="T3" fmla="*/ 1 h 7"/>
                  <a:gd name="T4" fmla="*/ 6 w 6"/>
                  <a:gd name="T5" fmla="*/ 1 h 7"/>
                  <a:gd name="T6" fmla="*/ 4 w 6"/>
                  <a:gd name="T7" fmla="*/ 5 h 7"/>
                  <a:gd name="T8" fmla="*/ 4 w 6"/>
                  <a:gd name="T9" fmla="*/ 5 h 7"/>
                  <a:gd name="T10" fmla="*/ 0 w 6"/>
                  <a:gd name="T11" fmla="*/ 6 h 7"/>
                  <a:gd name="T12" fmla="*/ 2 w 6"/>
                  <a:gd name="T13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7">
                    <a:moveTo>
                      <a:pt x="2" y="2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4" y="0"/>
                      <a:pt x="6" y="0"/>
                      <a:pt x="6" y="1"/>
                    </a:cubicBezTo>
                    <a:cubicBezTo>
                      <a:pt x="6" y="2"/>
                      <a:pt x="6" y="4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3" y="7"/>
                      <a:pt x="1" y="7"/>
                      <a:pt x="0" y="6"/>
                    </a:cubicBezTo>
                    <a:cubicBezTo>
                      <a:pt x="0" y="5"/>
                      <a:pt x="1" y="3"/>
                      <a:pt x="2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" name="Freeform 190"/>
              <p:cNvSpPr/>
              <p:nvPr/>
            </p:nvSpPr>
            <p:spPr bwMode="auto">
              <a:xfrm>
                <a:off x="5289551" y="3097213"/>
                <a:ext cx="30163" cy="33338"/>
              </a:xfrm>
              <a:custGeom>
                <a:avLst/>
                <a:gdLst>
                  <a:gd name="T0" fmla="*/ 7 w 8"/>
                  <a:gd name="T1" fmla="*/ 1 h 9"/>
                  <a:gd name="T2" fmla="*/ 6 w 8"/>
                  <a:gd name="T3" fmla="*/ 5 h 9"/>
                  <a:gd name="T4" fmla="*/ 4 w 8"/>
                  <a:gd name="T5" fmla="*/ 7 h 9"/>
                  <a:gd name="T6" fmla="*/ 1 w 8"/>
                  <a:gd name="T7" fmla="*/ 9 h 9"/>
                  <a:gd name="T8" fmla="*/ 1 w 8"/>
                  <a:gd name="T9" fmla="*/ 5 h 9"/>
                  <a:gd name="T10" fmla="*/ 4 w 8"/>
                  <a:gd name="T11" fmla="*/ 2 h 9"/>
                  <a:gd name="T12" fmla="*/ 7 w 8"/>
                  <a:gd name="T1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9">
                    <a:moveTo>
                      <a:pt x="7" y="1"/>
                    </a:moveTo>
                    <a:cubicBezTo>
                      <a:pt x="8" y="2"/>
                      <a:pt x="8" y="3"/>
                      <a:pt x="6" y="5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9"/>
                      <a:pt x="1" y="9"/>
                      <a:pt x="1" y="9"/>
                    </a:cubicBezTo>
                    <a:cubicBezTo>
                      <a:pt x="0" y="8"/>
                      <a:pt x="0" y="6"/>
                      <a:pt x="1" y="5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5" y="1"/>
                      <a:pt x="6" y="0"/>
                      <a:pt x="7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" name="Freeform 191"/>
              <p:cNvSpPr/>
              <p:nvPr/>
            </p:nvSpPr>
            <p:spPr bwMode="auto">
              <a:xfrm>
                <a:off x="5243513" y="3141663"/>
                <a:ext cx="26988" cy="26988"/>
              </a:xfrm>
              <a:custGeom>
                <a:avLst/>
                <a:gdLst>
                  <a:gd name="T0" fmla="*/ 5 w 7"/>
                  <a:gd name="T1" fmla="*/ 0 h 7"/>
                  <a:gd name="T2" fmla="*/ 6 w 7"/>
                  <a:gd name="T3" fmla="*/ 2 h 7"/>
                  <a:gd name="T4" fmla="*/ 5 w 7"/>
                  <a:gd name="T5" fmla="*/ 3 h 7"/>
                  <a:gd name="T6" fmla="*/ 2 w 7"/>
                  <a:gd name="T7" fmla="*/ 7 h 7"/>
                  <a:gd name="T8" fmla="*/ 1 w 7"/>
                  <a:gd name="T9" fmla="*/ 4 h 7"/>
                  <a:gd name="T10" fmla="*/ 1 w 7"/>
                  <a:gd name="T11" fmla="*/ 3 h 7"/>
                  <a:gd name="T12" fmla="*/ 5 w 7"/>
                  <a:gd name="T1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7">
                    <a:moveTo>
                      <a:pt x="5" y="0"/>
                    </a:moveTo>
                    <a:cubicBezTo>
                      <a:pt x="6" y="0"/>
                      <a:pt x="7" y="1"/>
                      <a:pt x="6" y="2"/>
                    </a:cubicBezTo>
                    <a:cubicBezTo>
                      <a:pt x="6" y="3"/>
                      <a:pt x="6" y="3"/>
                      <a:pt x="5" y="3"/>
                    </a:cubicBezTo>
                    <a:cubicBezTo>
                      <a:pt x="5" y="5"/>
                      <a:pt x="3" y="6"/>
                      <a:pt x="2" y="7"/>
                    </a:cubicBezTo>
                    <a:cubicBezTo>
                      <a:pt x="1" y="7"/>
                      <a:pt x="0" y="5"/>
                      <a:pt x="1" y="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1"/>
                      <a:pt x="3" y="0"/>
                      <a:pt x="5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" name="Freeform 192"/>
              <p:cNvSpPr/>
              <p:nvPr/>
            </p:nvSpPr>
            <p:spPr bwMode="auto">
              <a:xfrm>
                <a:off x="5292726" y="3062288"/>
                <a:ext cx="26988" cy="30163"/>
              </a:xfrm>
              <a:custGeom>
                <a:avLst/>
                <a:gdLst>
                  <a:gd name="T0" fmla="*/ 2 w 7"/>
                  <a:gd name="T1" fmla="*/ 2 h 8"/>
                  <a:gd name="T2" fmla="*/ 6 w 7"/>
                  <a:gd name="T3" fmla="*/ 0 h 8"/>
                  <a:gd name="T4" fmla="*/ 6 w 7"/>
                  <a:gd name="T5" fmla="*/ 3 h 8"/>
                  <a:gd name="T6" fmla="*/ 4 w 7"/>
                  <a:gd name="T7" fmla="*/ 6 h 8"/>
                  <a:gd name="T8" fmla="*/ 2 w 7"/>
                  <a:gd name="T9" fmla="*/ 8 h 8"/>
                  <a:gd name="T10" fmla="*/ 0 w 7"/>
                  <a:gd name="T11" fmla="*/ 8 h 8"/>
                  <a:gd name="T12" fmla="*/ 1 w 7"/>
                  <a:gd name="T13" fmla="*/ 4 h 8"/>
                  <a:gd name="T14" fmla="*/ 2 w 7"/>
                  <a:gd name="T15" fmla="*/ 3 h 8"/>
                  <a:gd name="T16" fmla="*/ 2 w 7"/>
                  <a:gd name="T17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8">
                    <a:moveTo>
                      <a:pt x="2" y="2"/>
                    </a:moveTo>
                    <a:cubicBezTo>
                      <a:pt x="3" y="1"/>
                      <a:pt x="5" y="0"/>
                      <a:pt x="6" y="0"/>
                    </a:cubicBezTo>
                    <a:cubicBezTo>
                      <a:pt x="7" y="0"/>
                      <a:pt x="7" y="2"/>
                      <a:pt x="6" y="3"/>
                    </a:cubicBezTo>
                    <a:cubicBezTo>
                      <a:pt x="6" y="4"/>
                      <a:pt x="5" y="5"/>
                      <a:pt x="4" y="6"/>
                    </a:cubicBezTo>
                    <a:cubicBezTo>
                      <a:pt x="3" y="7"/>
                      <a:pt x="3" y="7"/>
                      <a:pt x="2" y="8"/>
                    </a:cubicBezTo>
                    <a:cubicBezTo>
                      <a:pt x="1" y="8"/>
                      <a:pt x="1" y="8"/>
                      <a:pt x="0" y="8"/>
                    </a:cubicBezTo>
                    <a:cubicBezTo>
                      <a:pt x="0" y="7"/>
                      <a:pt x="0" y="5"/>
                      <a:pt x="1" y="4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2" y="2"/>
                      <a:pt x="2" y="2"/>
                      <a:pt x="2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" name="Freeform 193"/>
              <p:cNvSpPr/>
              <p:nvPr/>
            </p:nvSpPr>
            <p:spPr bwMode="auto">
              <a:xfrm>
                <a:off x="5334001" y="3021013"/>
                <a:ext cx="26988" cy="26988"/>
              </a:xfrm>
              <a:custGeom>
                <a:avLst/>
                <a:gdLst>
                  <a:gd name="T0" fmla="*/ 2 w 7"/>
                  <a:gd name="T1" fmla="*/ 2 h 7"/>
                  <a:gd name="T2" fmla="*/ 2 w 7"/>
                  <a:gd name="T3" fmla="*/ 2 h 7"/>
                  <a:gd name="T4" fmla="*/ 3 w 7"/>
                  <a:gd name="T5" fmla="*/ 1 h 7"/>
                  <a:gd name="T6" fmla="*/ 4 w 7"/>
                  <a:gd name="T7" fmla="*/ 0 h 7"/>
                  <a:gd name="T8" fmla="*/ 6 w 7"/>
                  <a:gd name="T9" fmla="*/ 0 h 7"/>
                  <a:gd name="T10" fmla="*/ 7 w 7"/>
                  <a:gd name="T11" fmla="*/ 2 h 7"/>
                  <a:gd name="T12" fmla="*/ 5 w 7"/>
                  <a:gd name="T13" fmla="*/ 4 h 7"/>
                  <a:gd name="T14" fmla="*/ 3 w 7"/>
                  <a:gd name="T15" fmla="*/ 6 h 7"/>
                  <a:gd name="T16" fmla="*/ 0 w 7"/>
                  <a:gd name="T17" fmla="*/ 6 h 7"/>
                  <a:gd name="T18" fmla="*/ 2 w 7"/>
                  <a:gd name="T19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" h="7">
                    <a:moveTo>
                      <a:pt x="2" y="2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4" y="0"/>
                      <a:pt x="4" y="0"/>
                    </a:cubicBezTo>
                    <a:cubicBezTo>
                      <a:pt x="5" y="0"/>
                      <a:pt x="6" y="0"/>
                      <a:pt x="6" y="0"/>
                    </a:cubicBezTo>
                    <a:cubicBezTo>
                      <a:pt x="6" y="0"/>
                      <a:pt x="7" y="1"/>
                      <a:pt x="7" y="2"/>
                    </a:cubicBezTo>
                    <a:cubicBezTo>
                      <a:pt x="6" y="2"/>
                      <a:pt x="6" y="3"/>
                      <a:pt x="5" y="4"/>
                    </a:cubicBezTo>
                    <a:cubicBezTo>
                      <a:pt x="5" y="5"/>
                      <a:pt x="4" y="5"/>
                      <a:pt x="3" y="6"/>
                    </a:cubicBezTo>
                    <a:cubicBezTo>
                      <a:pt x="2" y="7"/>
                      <a:pt x="1" y="7"/>
                      <a:pt x="0" y="6"/>
                    </a:cubicBezTo>
                    <a:cubicBezTo>
                      <a:pt x="0" y="5"/>
                      <a:pt x="0" y="4"/>
                      <a:pt x="2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" name="Freeform 194"/>
              <p:cNvSpPr/>
              <p:nvPr/>
            </p:nvSpPr>
            <p:spPr bwMode="auto">
              <a:xfrm>
                <a:off x="5207001" y="3246438"/>
                <a:ext cx="22225" cy="30163"/>
              </a:xfrm>
              <a:custGeom>
                <a:avLst/>
                <a:gdLst>
                  <a:gd name="T0" fmla="*/ 3 w 6"/>
                  <a:gd name="T1" fmla="*/ 1 h 8"/>
                  <a:gd name="T2" fmla="*/ 5 w 6"/>
                  <a:gd name="T3" fmla="*/ 2 h 8"/>
                  <a:gd name="T4" fmla="*/ 5 w 6"/>
                  <a:gd name="T5" fmla="*/ 2 h 8"/>
                  <a:gd name="T6" fmla="*/ 5 w 6"/>
                  <a:gd name="T7" fmla="*/ 3 h 8"/>
                  <a:gd name="T8" fmla="*/ 5 w 6"/>
                  <a:gd name="T9" fmla="*/ 3 h 8"/>
                  <a:gd name="T10" fmla="*/ 3 w 6"/>
                  <a:gd name="T11" fmla="*/ 7 h 8"/>
                  <a:gd name="T12" fmla="*/ 0 w 6"/>
                  <a:gd name="T13" fmla="*/ 7 h 8"/>
                  <a:gd name="T14" fmla="*/ 0 w 6"/>
                  <a:gd name="T15" fmla="*/ 4 h 8"/>
                  <a:gd name="T16" fmla="*/ 3 w 6"/>
                  <a:gd name="T17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8">
                    <a:moveTo>
                      <a:pt x="3" y="1"/>
                    </a:moveTo>
                    <a:cubicBezTo>
                      <a:pt x="4" y="0"/>
                      <a:pt x="5" y="1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6" y="4"/>
                      <a:pt x="5" y="6"/>
                      <a:pt x="3" y="7"/>
                    </a:cubicBezTo>
                    <a:cubicBezTo>
                      <a:pt x="2" y="8"/>
                      <a:pt x="1" y="8"/>
                      <a:pt x="0" y="7"/>
                    </a:cubicBezTo>
                    <a:cubicBezTo>
                      <a:pt x="0" y="6"/>
                      <a:pt x="0" y="5"/>
                      <a:pt x="0" y="4"/>
                    </a:cubicBezTo>
                    <a:cubicBezTo>
                      <a:pt x="0" y="3"/>
                      <a:pt x="1" y="1"/>
                      <a:pt x="3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" name="Freeform 195"/>
              <p:cNvSpPr>
                <a:spLocks noEditPoints="1"/>
              </p:cNvSpPr>
              <p:nvPr/>
            </p:nvSpPr>
            <p:spPr bwMode="auto">
              <a:xfrm>
                <a:off x="5349876" y="3009900"/>
                <a:ext cx="371475" cy="214313"/>
              </a:xfrm>
              <a:custGeom>
                <a:avLst/>
                <a:gdLst>
                  <a:gd name="T0" fmla="*/ 99 w 99"/>
                  <a:gd name="T1" fmla="*/ 56 h 57"/>
                  <a:gd name="T2" fmla="*/ 99 w 99"/>
                  <a:gd name="T3" fmla="*/ 56 h 57"/>
                  <a:gd name="T4" fmla="*/ 98 w 99"/>
                  <a:gd name="T5" fmla="*/ 57 h 57"/>
                  <a:gd name="T6" fmla="*/ 99 w 99"/>
                  <a:gd name="T7" fmla="*/ 56 h 57"/>
                  <a:gd name="T8" fmla="*/ 5 w 99"/>
                  <a:gd name="T9" fmla="*/ 0 h 57"/>
                  <a:gd name="T10" fmla="*/ 0 w 99"/>
                  <a:gd name="T11" fmla="*/ 2 h 57"/>
                  <a:gd name="T12" fmla="*/ 5 w 99"/>
                  <a:gd name="T13" fmla="*/ 0 h 57"/>
                  <a:gd name="T14" fmla="*/ 5 w 99"/>
                  <a:gd name="T15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9" h="57">
                    <a:moveTo>
                      <a:pt x="99" y="56"/>
                    </a:moveTo>
                    <a:cubicBezTo>
                      <a:pt x="99" y="56"/>
                      <a:pt x="99" y="56"/>
                      <a:pt x="99" y="56"/>
                    </a:cubicBezTo>
                    <a:cubicBezTo>
                      <a:pt x="98" y="56"/>
                      <a:pt x="98" y="56"/>
                      <a:pt x="98" y="57"/>
                    </a:cubicBezTo>
                    <a:cubicBezTo>
                      <a:pt x="98" y="56"/>
                      <a:pt x="98" y="56"/>
                      <a:pt x="99" y="56"/>
                    </a:cubicBezTo>
                    <a:moveTo>
                      <a:pt x="5" y="0"/>
                    </a:moveTo>
                    <a:cubicBezTo>
                      <a:pt x="3" y="1"/>
                      <a:pt x="2" y="1"/>
                      <a:pt x="0" y="2"/>
                    </a:cubicBezTo>
                    <a:cubicBezTo>
                      <a:pt x="2" y="1"/>
                      <a:pt x="3" y="1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solidFill>
                <a:srgbClr val="1812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" name="Freeform 196"/>
              <p:cNvSpPr/>
              <p:nvPr/>
            </p:nvSpPr>
            <p:spPr bwMode="auto">
              <a:xfrm>
                <a:off x="5311776" y="2368550"/>
                <a:ext cx="511175" cy="871538"/>
              </a:xfrm>
              <a:custGeom>
                <a:avLst/>
                <a:gdLst>
                  <a:gd name="T0" fmla="*/ 71 w 136"/>
                  <a:gd name="T1" fmla="*/ 225 h 232"/>
                  <a:gd name="T2" fmla="*/ 67 w 136"/>
                  <a:gd name="T3" fmla="*/ 225 h 232"/>
                  <a:gd name="T4" fmla="*/ 26 w 136"/>
                  <a:gd name="T5" fmla="*/ 217 h 232"/>
                  <a:gd name="T6" fmla="*/ 2 w 136"/>
                  <a:gd name="T7" fmla="*/ 201 h 232"/>
                  <a:gd name="T8" fmla="*/ 17 w 136"/>
                  <a:gd name="T9" fmla="*/ 165 h 232"/>
                  <a:gd name="T10" fmla="*/ 22 w 136"/>
                  <a:gd name="T11" fmla="*/ 137 h 232"/>
                  <a:gd name="T12" fmla="*/ 35 w 136"/>
                  <a:gd name="T13" fmla="*/ 113 h 232"/>
                  <a:gd name="T14" fmla="*/ 34 w 136"/>
                  <a:gd name="T15" fmla="*/ 90 h 232"/>
                  <a:gd name="T16" fmla="*/ 44 w 136"/>
                  <a:gd name="T17" fmla="*/ 60 h 232"/>
                  <a:gd name="T18" fmla="*/ 44 w 136"/>
                  <a:gd name="T19" fmla="*/ 38 h 232"/>
                  <a:gd name="T20" fmla="*/ 60 w 136"/>
                  <a:gd name="T21" fmla="*/ 17 h 232"/>
                  <a:gd name="T22" fmla="*/ 80 w 136"/>
                  <a:gd name="T23" fmla="*/ 6 h 232"/>
                  <a:gd name="T24" fmla="*/ 119 w 136"/>
                  <a:gd name="T25" fmla="*/ 34 h 232"/>
                  <a:gd name="T26" fmla="*/ 133 w 136"/>
                  <a:gd name="T27" fmla="*/ 114 h 232"/>
                  <a:gd name="T28" fmla="*/ 136 w 136"/>
                  <a:gd name="T29" fmla="*/ 159 h 232"/>
                  <a:gd name="T30" fmla="*/ 131 w 136"/>
                  <a:gd name="T31" fmla="*/ 199 h 232"/>
                  <a:gd name="T32" fmla="*/ 107 w 136"/>
                  <a:gd name="T33" fmla="*/ 227 h 232"/>
                  <a:gd name="T34" fmla="*/ 90 w 136"/>
                  <a:gd name="T35" fmla="*/ 228 h 232"/>
                  <a:gd name="T36" fmla="*/ 71 w 136"/>
                  <a:gd name="T37" fmla="*/ 225 h 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6" h="231">
                    <a:moveTo>
                      <a:pt x="71" y="225"/>
                    </a:moveTo>
                    <a:cubicBezTo>
                      <a:pt x="70" y="225"/>
                      <a:pt x="68" y="225"/>
                      <a:pt x="67" y="225"/>
                    </a:cubicBezTo>
                    <a:cubicBezTo>
                      <a:pt x="52" y="224"/>
                      <a:pt x="39" y="221"/>
                      <a:pt x="26" y="217"/>
                    </a:cubicBezTo>
                    <a:cubicBezTo>
                      <a:pt x="17" y="214"/>
                      <a:pt x="0" y="218"/>
                      <a:pt x="2" y="201"/>
                    </a:cubicBezTo>
                    <a:cubicBezTo>
                      <a:pt x="4" y="191"/>
                      <a:pt x="14" y="177"/>
                      <a:pt x="17" y="165"/>
                    </a:cubicBezTo>
                    <a:cubicBezTo>
                      <a:pt x="19" y="155"/>
                      <a:pt x="17" y="148"/>
                      <a:pt x="22" y="137"/>
                    </a:cubicBezTo>
                    <a:cubicBezTo>
                      <a:pt x="25" y="129"/>
                      <a:pt x="32" y="120"/>
                      <a:pt x="35" y="113"/>
                    </a:cubicBezTo>
                    <a:cubicBezTo>
                      <a:pt x="38" y="103"/>
                      <a:pt x="33" y="99"/>
                      <a:pt x="34" y="90"/>
                    </a:cubicBezTo>
                    <a:cubicBezTo>
                      <a:pt x="35" y="81"/>
                      <a:pt x="42" y="69"/>
                      <a:pt x="44" y="60"/>
                    </a:cubicBezTo>
                    <a:cubicBezTo>
                      <a:pt x="45" y="52"/>
                      <a:pt x="40" y="47"/>
                      <a:pt x="44" y="38"/>
                    </a:cubicBezTo>
                    <a:cubicBezTo>
                      <a:pt x="46" y="31"/>
                      <a:pt x="53" y="22"/>
                      <a:pt x="60" y="17"/>
                    </a:cubicBezTo>
                    <a:cubicBezTo>
                      <a:pt x="67" y="11"/>
                      <a:pt x="74" y="8"/>
                      <a:pt x="80" y="6"/>
                    </a:cubicBezTo>
                    <a:cubicBezTo>
                      <a:pt x="103" y="0"/>
                      <a:pt x="113" y="17"/>
                      <a:pt x="119" y="34"/>
                    </a:cubicBezTo>
                    <a:cubicBezTo>
                      <a:pt x="126" y="58"/>
                      <a:pt x="131" y="86"/>
                      <a:pt x="133" y="114"/>
                    </a:cubicBezTo>
                    <a:cubicBezTo>
                      <a:pt x="135" y="129"/>
                      <a:pt x="136" y="143"/>
                      <a:pt x="136" y="159"/>
                    </a:cubicBezTo>
                    <a:cubicBezTo>
                      <a:pt x="135" y="171"/>
                      <a:pt x="133" y="185"/>
                      <a:pt x="131" y="199"/>
                    </a:cubicBezTo>
                    <a:cubicBezTo>
                      <a:pt x="130" y="207"/>
                      <a:pt x="116" y="222"/>
                      <a:pt x="107" y="227"/>
                    </a:cubicBezTo>
                    <a:cubicBezTo>
                      <a:pt x="100" y="232"/>
                      <a:pt x="94" y="229"/>
                      <a:pt x="90" y="228"/>
                    </a:cubicBezTo>
                    <a:cubicBezTo>
                      <a:pt x="84" y="226"/>
                      <a:pt x="78" y="226"/>
                      <a:pt x="71" y="225"/>
                    </a:cubicBezTo>
                  </a:path>
                </a:pathLst>
              </a:custGeom>
              <a:solidFill>
                <a:srgbClr val="201B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" name="Freeform 197"/>
              <p:cNvSpPr/>
              <p:nvPr/>
            </p:nvSpPr>
            <p:spPr bwMode="auto">
              <a:xfrm>
                <a:off x="5664201" y="2736850"/>
                <a:ext cx="125413" cy="457200"/>
              </a:xfrm>
              <a:custGeom>
                <a:avLst/>
                <a:gdLst>
                  <a:gd name="T0" fmla="*/ 31 w 33"/>
                  <a:gd name="T1" fmla="*/ 78 h 122"/>
                  <a:gd name="T2" fmla="*/ 25 w 33"/>
                  <a:gd name="T3" fmla="*/ 110 h 122"/>
                  <a:gd name="T4" fmla="*/ 21 w 33"/>
                  <a:gd name="T5" fmla="*/ 117 h 122"/>
                  <a:gd name="T6" fmla="*/ 14 w 33"/>
                  <a:gd name="T7" fmla="*/ 115 h 122"/>
                  <a:gd name="T8" fmla="*/ 3 w 33"/>
                  <a:gd name="T9" fmla="*/ 78 h 122"/>
                  <a:gd name="T10" fmla="*/ 2 w 33"/>
                  <a:gd name="T11" fmla="*/ 43 h 122"/>
                  <a:gd name="T12" fmla="*/ 4 w 33"/>
                  <a:gd name="T13" fmla="*/ 20 h 122"/>
                  <a:gd name="T14" fmla="*/ 8 w 33"/>
                  <a:gd name="T15" fmla="*/ 6 h 122"/>
                  <a:gd name="T16" fmla="*/ 18 w 33"/>
                  <a:gd name="T17" fmla="*/ 7 h 122"/>
                  <a:gd name="T18" fmla="*/ 30 w 33"/>
                  <a:gd name="T19" fmla="*/ 31 h 122"/>
                  <a:gd name="T20" fmla="*/ 31 w 33"/>
                  <a:gd name="T21" fmla="*/ 78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3" h="122">
                    <a:moveTo>
                      <a:pt x="31" y="78"/>
                    </a:moveTo>
                    <a:cubicBezTo>
                      <a:pt x="30" y="88"/>
                      <a:pt x="29" y="97"/>
                      <a:pt x="25" y="110"/>
                    </a:cubicBezTo>
                    <a:cubicBezTo>
                      <a:pt x="24" y="112"/>
                      <a:pt x="23" y="115"/>
                      <a:pt x="21" y="117"/>
                    </a:cubicBezTo>
                    <a:cubicBezTo>
                      <a:pt x="16" y="122"/>
                      <a:pt x="15" y="117"/>
                      <a:pt x="14" y="115"/>
                    </a:cubicBezTo>
                    <a:cubicBezTo>
                      <a:pt x="8" y="105"/>
                      <a:pt x="5" y="92"/>
                      <a:pt x="3" y="78"/>
                    </a:cubicBezTo>
                    <a:cubicBezTo>
                      <a:pt x="1" y="68"/>
                      <a:pt x="0" y="56"/>
                      <a:pt x="2" y="43"/>
                    </a:cubicBezTo>
                    <a:cubicBezTo>
                      <a:pt x="2" y="35"/>
                      <a:pt x="3" y="28"/>
                      <a:pt x="4" y="20"/>
                    </a:cubicBezTo>
                    <a:cubicBezTo>
                      <a:pt x="5" y="17"/>
                      <a:pt x="5" y="10"/>
                      <a:pt x="8" y="6"/>
                    </a:cubicBezTo>
                    <a:cubicBezTo>
                      <a:pt x="13" y="0"/>
                      <a:pt x="16" y="6"/>
                      <a:pt x="18" y="7"/>
                    </a:cubicBezTo>
                    <a:cubicBezTo>
                      <a:pt x="24" y="12"/>
                      <a:pt x="28" y="21"/>
                      <a:pt x="30" y="31"/>
                    </a:cubicBezTo>
                    <a:cubicBezTo>
                      <a:pt x="33" y="45"/>
                      <a:pt x="32" y="61"/>
                      <a:pt x="31" y="78"/>
                    </a:cubicBezTo>
                  </a:path>
                </a:pathLst>
              </a:custGeom>
              <a:solidFill>
                <a:srgbClr val="F6CC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" name="Freeform 198"/>
              <p:cNvSpPr/>
              <p:nvPr/>
            </p:nvSpPr>
            <p:spPr bwMode="auto">
              <a:xfrm>
                <a:off x="5360988" y="2954338"/>
                <a:ext cx="333375" cy="239713"/>
              </a:xfrm>
              <a:custGeom>
                <a:avLst/>
                <a:gdLst>
                  <a:gd name="T0" fmla="*/ 4 w 89"/>
                  <a:gd name="T1" fmla="*/ 34 h 64"/>
                  <a:gd name="T2" fmla="*/ 23 w 89"/>
                  <a:gd name="T3" fmla="*/ 4 h 64"/>
                  <a:gd name="T4" fmla="*/ 66 w 89"/>
                  <a:gd name="T5" fmla="*/ 6 h 64"/>
                  <a:gd name="T6" fmla="*/ 75 w 89"/>
                  <a:gd name="T7" fmla="*/ 14 h 64"/>
                  <a:gd name="T8" fmla="*/ 79 w 89"/>
                  <a:gd name="T9" fmla="*/ 28 h 64"/>
                  <a:gd name="T10" fmla="*/ 80 w 89"/>
                  <a:gd name="T11" fmla="*/ 59 h 64"/>
                  <a:gd name="T12" fmla="*/ 74 w 89"/>
                  <a:gd name="T13" fmla="*/ 62 h 64"/>
                  <a:gd name="T14" fmla="*/ 58 w 89"/>
                  <a:gd name="T15" fmla="*/ 62 h 64"/>
                  <a:gd name="T16" fmla="*/ 6 w 89"/>
                  <a:gd name="T17" fmla="*/ 50 h 64"/>
                  <a:gd name="T18" fmla="*/ 0 w 89"/>
                  <a:gd name="T19" fmla="*/ 43 h 64"/>
                  <a:gd name="T20" fmla="*/ 4 w 89"/>
                  <a:gd name="T21" fmla="*/ 34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9" h="64">
                    <a:moveTo>
                      <a:pt x="4" y="34"/>
                    </a:moveTo>
                    <a:cubicBezTo>
                      <a:pt x="8" y="26"/>
                      <a:pt x="14" y="7"/>
                      <a:pt x="23" y="4"/>
                    </a:cubicBezTo>
                    <a:cubicBezTo>
                      <a:pt x="40" y="0"/>
                      <a:pt x="54" y="2"/>
                      <a:pt x="66" y="6"/>
                    </a:cubicBezTo>
                    <a:cubicBezTo>
                      <a:pt x="72" y="7"/>
                      <a:pt x="74" y="8"/>
                      <a:pt x="75" y="14"/>
                    </a:cubicBezTo>
                    <a:cubicBezTo>
                      <a:pt x="77" y="19"/>
                      <a:pt x="78" y="23"/>
                      <a:pt x="79" y="28"/>
                    </a:cubicBezTo>
                    <a:cubicBezTo>
                      <a:pt x="80" y="32"/>
                      <a:pt x="89" y="51"/>
                      <a:pt x="80" y="59"/>
                    </a:cubicBezTo>
                    <a:cubicBezTo>
                      <a:pt x="78" y="61"/>
                      <a:pt x="76" y="62"/>
                      <a:pt x="74" y="62"/>
                    </a:cubicBezTo>
                    <a:cubicBezTo>
                      <a:pt x="67" y="64"/>
                      <a:pt x="62" y="63"/>
                      <a:pt x="58" y="62"/>
                    </a:cubicBezTo>
                    <a:cubicBezTo>
                      <a:pt x="40" y="58"/>
                      <a:pt x="23" y="54"/>
                      <a:pt x="6" y="50"/>
                    </a:cubicBezTo>
                    <a:cubicBezTo>
                      <a:pt x="3" y="49"/>
                      <a:pt x="0" y="48"/>
                      <a:pt x="0" y="43"/>
                    </a:cubicBezTo>
                    <a:cubicBezTo>
                      <a:pt x="1" y="41"/>
                      <a:pt x="2" y="37"/>
                      <a:pt x="4" y="34"/>
                    </a:cubicBezTo>
                  </a:path>
                </a:pathLst>
              </a:custGeom>
              <a:solidFill>
                <a:srgbClr val="F6CC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" name="Freeform 199"/>
              <p:cNvSpPr/>
              <p:nvPr/>
            </p:nvSpPr>
            <p:spPr bwMode="auto">
              <a:xfrm>
                <a:off x="5449888" y="2814638"/>
                <a:ext cx="227013" cy="150813"/>
              </a:xfrm>
              <a:custGeom>
                <a:avLst/>
                <a:gdLst>
                  <a:gd name="T0" fmla="*/ 13 w 60"/>
                  <a:gd name="T1" fmla="*/ 7 h 40"/>
                  <a:gd name="T2" fmla="*/ 40 w 60"/>
                  <a:gd name="T3" fmla="*/ 2 h 40"/>
                  <a:gd name="T4" fmla="*/ 57 w 60"/>
                  <a:gd name="T5" fmla="*/ 17 h 40"/>
                  <a:gd name="T6" fmla="*/ 51 w 60"/>
                  <a:gd name="T7" fmla="*/ 34 h 40"/>
                  <a:gd name="T8" fmla="*/ 41 w 60"/>
                  <a:gd name="T9" fmla="*/ 38 h 40"/>
                  <a:gd name="T10" fmla="*/ 27 w 60"/>
                  <a:gd name="T11" fmla="*/ 36 h 40"/>
                  <a:gd name="T12" fmla="*/ 7 w 60"/>
                  <a:gd name="T13" fmla="*/ 34 h 40"/>
                  <a:gd name="T14" fmla="*/ 7 w 60"/>
                  <a:gd name="T15" fmla="*/ 16 h 40"/>
                  <a:gd name="T16" fmla="*/ 10 w 60"/>
                  <a:gd name="T17" fmla="*/ 10 h 40"/>
                  <a:gd name="T18" fmla="*/ 13 w 60"/>
                  <a:gd name="T19" fmla="*/ 7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0" h="40">
                    <a:moveTo>
                      <a:pt x="13" y="7"/>
                    </a:moveTo>
                    <a:cubicBezTo>
                      <a:pt x="24" y="0"/>
                      <a:pt x="32" y="1"/>
                      <a:pt x="40" y="2"/>
                    </a:cubicBezTo>
                    <a:cubicBezTo>
                      <a:pt x="48" y="2"/>
                      <a:pt x="60" y="4"/>
                      <a:pt x="57" y="17"/>
                    </a:cubicBezTo>
                    <a:cubicBezTo>
                      <a:pt x="56" y="22"/>
                      <a:pt x="54" y="28"/>
                      <a:pt x="51" y="34"/>
                    </a:cubicBezTo>
                    <a:cubicBezTo>
                      <a:pt x="48" y="40"/>
                      <a:pt x="43" y="38"/>
                      <a:pt x="41" y="38"/>
                    </a:cubicBezTo>
                    <a:cubicBezTo>
                      <a:pt x="36" y="38"/>
                      <a:pt x="31" y="37"/>
                      <a:pt x="27" y="36"/>
                    </a:cubicBezTo>
                    <a:cubicBezTo>
                      <a:pt x="21" y="35"/>
                      <a:pt x="14" y="34"/>
                      <a:pt x="7" y="34"/>
                    </a:cubicBezTo>
                    <a:cubicBezTo>
                      <a:pt x="0" y="33"/>
                      <a:pt x="3" y="25"/>
                      <a:pt x="7" y="16"/>
                    </a:cubicBezTo>
                    <a:cubicBezTo>
                      <a:pt x="7" y="14"/>
                      <a:pt x="8" y="12"/>
                      <a:pt x="10" y="10"/>
                    </a:cubicBezTo>
                    <a:cubicBezTo>
                      <a:pt x="11" y="9"/>
                      <a:pt x="12" y="8"/>
                      <a:pt x="13" y="7"/>
                    </a:cubicBezTo>
                  </a:path>
                </a:pathLst>
              </a:custGeom>
              <a:solidFill>
                <a:srgbClr val="F6CC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" name="Freeform 200"/>
              <p:cNvSpPr/>
              <p:nvPr/>
            </p:nvSpPr>
            <p:spPr bwMode="auto">
              <a:xfrm>
                <a:off x="5537201" y="2698750"/>
                <a:ext cx="150813" cy="120650"/>
              </a:xfrm>
              <a:custGeom>
                <a:avLst/>
                <a:gdLst>
                  <a:gd name="T0" fmla="*/ 21 w 40"/>
                  <a:gd name="T1" fmla="*/ 0 h 32"/>
                  <a:gd name="T2" fmla="*/ 39 w 40"/>
                  <a:gd name="T3" fmla="*/ 8 h 32"/>
                  <a:gd name="T4" fmla="*/ 32 w 40"/>
                  <a:gd name="T5" fmla="*/ 30 h 32"/>
                  <a:gd name="T6" fmla="*/ 21 w 40"/>
                  <a:gd name="T7" fmla="*/ 30 h 32"/>
                  <a:gd name="T8" fmla="*/ 8 w 40"/>
                  <a:gd name="T9" fmla="*/ 30 h 32"/>
                  <a:gd name="T10" fmla="*/ 2 w 40"/>
                  <a:gd name="T11" fmla="*/ 28 h 32"/>
                  <a:gd name="T12" fmla="*/ 1 w 40"/>
                  <a:gd name="T13" fmla="*/ 22 h 32"/>
                  <a:gd name="T14" fmla="*/ 2 w 40"/>
                  <a:gd name="T15" fmla="*/ 13 h 32"/>
                  <a:gd name="T16" fmla="*/ 12 w 40"/>
                  <a:gd name="T17" fmla="*/ 3 h 32"/>
                  <a:gd name="T18" fmla="*/ 21 w 40"/>
                  <a:gd name="T19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0" h="32">
                    <a:moveTo>
                      <a:pt x="21" y="0"/>
                    </a:moveTo>
                    <a:cubicBezTo>
                      <a:pt x="29" y="0"/>
                      <a:pt x="35" y="2"/>
                      <a:pt x="39" y="8"/>
                    </a:cubicBezTo>
                    <a:cubicBezTo>
                      <a:pt x="40" y="10"/>
                      <a:pt x="39" y="26"/>
                      <a:pt x="32" y="30"/>
                    </a:cubicBezTo>
                    <a:cubicBezTo>
                      <a:pt x="28" y="32"/>
                      <a:pt x="24" y="30"/>
                      <a:pt x="21" y="30"/>
                    </a:cubicBezTo>
                    <a:cubicBezTo>
                      <a:pt x="17" y="30"/>
                      <a:pt x="12" y="30"/>
                      <a:pt x="8" y="30"/>
                    </a:cubicBezTo>
                    <a:cubicBezTo>
                      <a:pt x="6" y="30"/>
                      <a:pt x="4" y="29"/>
                      <a:pt x="2" y="28"/>
                    </a:cubicBezTo>
                    <a:cubicBezTo>
                      <a:pt x="1" y="27"/>
                      <a:pt x="1" y="25"/>
                      <a:pt x="1" y="22"/>
                    </a:cubicBezTo>
                    <a:cubicBezTo>
                      <a:pt x="0" y="20"/>
                      <a:pt x="0" y="17"/>
                      <a:pt x="2" y="13"/>
                    </a:cubicBezTo>
                    <a:cubicBezTo>
                      <a:pt x="5" y="9"/>
                      <a:pt x="9" y="5"/>
                      <a:pt x="12" y="3"/>
                    </a:cubicBezTo>
                    <a:cubicBezTo>
                      <a:pt x="16" y="1"/>
                      <a:pt x="19" y="1"/>
                      <a:pt x="21" y="0"/>
                    </a:cubicBezTo>
                  </a:path>
                </a:pathLst>
              </a:custGeom>
              <a:solidFill>
                <a:srgbClr val="F6CC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" name="Freeform 201"/>
              <p:cNvSpPr/>
              <p:nvPr/>
            </p:nvSpPr>
            <p:spPr bwMode="auto">
              <a:xfrm>
                <a:off x="5521326" y="2608263"/>
                <a:ext cx="120650" cy="82550"/>
              </a:xfrm>
              <a:custGeom>
                <a:avLst/>
                <a:gdLst>
                  <a:gd name="T0" fmla="*/ 7 w 32"/>
                  <a:gd name="T1" fmla="*/ 2 h 22"/>
                  <a:gd name="T2" fmla="*/ 13 w 32"/>
                  <a:gd name="T3" fmla="*/ 1 h 22"/>
                  <a:gd name="T4" fmla="*/ 15 w 32"/>
                  <a:gd name="T5" fmla="*/ 1 h 22"/>
                  <a:gd name="T6" fmla="*/ 27 w 32"/>
                  <a:gd name="T7" fmla="*/ 0 h 22"/>
                  <a:gd name="T8" fmla="*/ 32 w 32"/>
                  <a:gd name="T9" fmla="*/ 2 h 22"/>
                  <a:gd name="T10" fmla="*/ 30 w 32"/>
                  <a:gd name="T11" fmla="*/ 10 h 22"/>
                  <a:gd name="T12" fmla="*/ 26 w 32"/>
                  <a:gd name="T13" fmla="*/ 16 h 22"/>
                  <a:gd name="T14" fmla="*/ 12 w 32"/>
                  <a:gd name="T15" fmla="*/ 21 h 22"/>
                  <a:gd name="T16" fmla="*/ 2 w 32"/>
                  <a:gd name="T17" fmla="*/ 18 h 22"/>
                  <a:gd name="T18" fmla="*/ 5 w 32"/>
                  <a:gd name="T19" fmla="*/ 4 h 22"/>
                  <a:gd name="T20" fmla="*/ 7 w 32"/>
                  <a:gd name="T21" fmla="*/ 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2" h="22">
                    <a:moveTo>
                      <a:pt x="7" y="2"/>
                    </a:moveTo>
                    <a:cubicBezTo>
                      <a:pt x="9" y="1"/>
                      <a:pt x="11" y="1"/>
                      <a:pt x="13" y="1"/>
                    </a:cubicBezTo>
                    <a:cubicBezTo>
                      <a:pt x="14" y="1"/>
                      <a:pt x="14" y="1"/>
                      <a:pt x="15" y="1"/>
                    </a:cubicBezTo>
                    <a:cubicBezTo>
                      <a:pt x="19" y="0"/>
                      <a:pt x="24" y="0"/>
                      <a:pt x="27" y="0"/>
                    </a:cubicBezTo>
                    <a:cubicBezTo>
                      <a:pt x="29" y="0"/>
                      <a:pt x="31" y="1"/>
                      <a:pt x="32" y="2"/>
                    </a:cubicBezTo>
                    <a:cubicBezTo>
                      <a:pt x="32" y="4"/>
                      <a:pt x="31" y="7"/>
                      <a:pt x="30" y="10"/>
                    </a:cubicBezTo>
                    <a:cubicBezTo>
                      <a:pt x="29" y="12"/>
                      <a:pt x="28" y="14"/>
                      <a:pt x="26" y="16"/>
                    </a:cubicBezTo>
                    <a:cubicBezTo>
                      <a:pt x="20" y="22"/>
                      <a:pt x="15" y="21"/>
                      <a:pt x="12" y="21"/>
                    </a:cubicBezTo>
                    <a:cubicBezTo>
                      <a:pt x="9" y="20"/>
                      <a:pt x="4" y="20"/>
                      <a:pt x="2" y="18"/>
                    </a:cubicBezTo>
                    <a:cubicBezTo>
                      <a:pt x="0" y="17"/>
                      <a:pt x="2" y="8"/>
                      <a:pt x="5" y="4"/>
                    </a:cubicBezTo>
                    <a:cubicBezTo>
                      <a:pt x="5" y="3"/>
                      <a:pt x="6" y="3"/>
                      <a:pt x="7" y="2"/>
                    </a:cubicBezTo>
                  </a:path>
                </a:pathLst>
              </a:custGeom>
              <a:solidFill>
                <a:srgbClr val="F6CC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" name="Freeform 202"/>
              <p:cNvSpPr/>
              <p:nvPr/>
            </p:nvSpPr>
            <p:spPr bwMode="auto">
              <a:xfrm>
                <a:off x="5540376" y="2540000"/>
                <a:ext cx="136525" cy="65088"/>
              </a:xfrm>
              <a:custGeom>
                <a:avLst/>
                <a:gdLst>
                  <a:gd name="T0" fmla="*/ 22 w 36"/>
                  <a:gd name="T1" fmla="*/ 0 h 17"/>
                  <a:gd name="T2" fmla="*/ 34 w 36"/>
                  <a:gd name="T3" fmla="*/ 7 h 17"/>
                  <a:gd name="T4" fmla="*/ 22 w 36"/>
                  <a:gd name="T5" fmla="*/ 17 h 17"/>
                  <a:gd name="T6" fmla="*/ 10 w 36"/>
                  <a:gd name="T7" fmla="*/ 16 h 17"/>
                  <a:gd name="T8" fmla="*/ 1 w 36"/>
                  <a:gd name="T9" fmla="*/ 13 h 17"/>
                  <a:gd name="T10" fmla="*/ 16 w 36"/>
                  <a:gd name="T11" fmla="*/ 0 h 17"/>
                  <a:gd name="T12" fmla="*/ 22 w 36"/>
                  <a:gd name="T13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17">
                    <a:moveTo>
                      <a:pt x="22" y="0"/>
                    </a:moveTo>
                    <a:cubicBezTo>
                      <a:pt x="29" y="0"/>
                      <a:pt x="36" y="1"/>
                      <a:pt x="34" y="7"/>
                    </a:cubicBezTo>
                    <a:cubicBezTo>
                      <a:pt x="32" y="15"/>
                      <a:pt x="26" y="17"/>
                      <a:pt x="22" y="17"/>
                    </a:cubicBezTo>
                    <a:cubicBezTo>
                      <a:pt x="18" y="17"/>
                      <a:pt x="14" y="16"/>
                      <a:pt x="10" y="16"/>
                    </a:cubicBezTo>
                    <a:cubicBezTo>
                      <a:pt x="7" y="15"/>
                      <a:pt x="1" y="16"/>
                      <a:pt x="1" y="13"/>
                    </a:cubicBezTo>
                    <a:cubicBezTo>
                      <a:pt x="0" y="4"/>
                      <a:pt x="12" y="0"/>
                      <a:pt x="16" y="0"/>
                    </a:cubicBezTo>
                    <a:cubicBezTo>
                      <a:pt x="18" y="0"/>
                      <a:pt x="20" y="0"/>
                      <a:pt x="22" y="0"/>
                    </a:cubicBezTo>
                  </a:path>
                </a:pathLst>
              </a:custGeom>
              <a:solidFill>
                <a:srgbClr val="F6CC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" name="Freeform 203"/>
              <p:cNvSpPr/>
              <p:nvPr/>
            </p:nvSpPr>
            <p:spPr bwMode="auto">
              <a:xfrm>
                <a:off x="5575301" y="2451100"/>
                <a:ext cx="127000" cy="85725"/>
              </a:xfrm>
              <a:custGeom>
                <a:avLst/>
                <a:gdLst>
                  <a:gd name="T0" fmla="*/ 8 w 34"/>
                  <a:gd name="T1" fmla="*/ 9 h 23"/>
                  <a:gd name="T2" fmla="*/ 33 w 34"/>
                  <a:gd name="T3" fmla="*/ 14 h 23"/>
                  <a:gd name="T4" fmla="*/ 32 w 34"/>
                  <a:gd name="T5" fmla="*/ 19 h 23"/>
                  <a:gd name="T6" fmla="*/ 24 w 34"/>
                  <a:gd name="T7" fmla="*/ 23 h 23"/>
                  <a:gd name="T8" fmla="*/ 5 w 34"/>
                  <a:gd name="T9" fmla="*/ 21 h 23"/>
                  <a:gd name="T10" fmla="*/ 1 w 34"/>
                  <a:gd name="T11" fmla="*/ 19 h 23"/>
                  <a:gd name="T12" fmla="*/ 8 w 34"/>
                  <a:gd name="T13" fmla="*/ 9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23">
                    <a:moveTo>
                      <a:pt x="8" y="9"/>
                    </a:moveTo>
                    <a:cubicBezTo>
                      <a:pt x="20" y="0"/>
                      <a:pt x="31" y="7"/>
                      <a:pt x="33" y="14"/>
                    </a:cubicBezTo>
                    <a:cubicBezTo>
                      <a:pt x="34" y="15"/>
                      <a:pt x="34" y="17"/>
                      <a:pt x="32" y="19"/>
                    </a:cubicBezTo>
                    <a:cubicBezTo>
                      <a:pt x="29" y="23"/>
                      <a:pt x="26" y="23"/>
                      <a:pt x="24" y="23"/>
                    </a:cubicBezTo>
                    <a:cubicBezTo>
                      <a:pt x="19" y="21"/>
                      <a:pt x="12" y="21"/>
                      <a:pt x="5" y="21"/>
                    </a:cubicBezTo>
                    <a:cubicBezTo>
                      <a:pt x="3" y="22"/>
                      <a:pt x="0" y="21"/>
                      <a:pt x="1" y="19"/>
                    </a:cubicBezTo>
                    <a:cubicBezTo>
                      <a:pt x="1" y="15"/>
                      <a:pt x="5" y="11"/>
                      <a:pt x="8" y="9"/>
                    </a:cubicBezTo>
                  </a:path>
                </a:pathLst>
              </a:custGeom>
              <a:solidFill>
                <a:srgbClr val="F6CC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" name="Freeform 204"/>
              <p:cNvSpPr/>
              <p:nvPr/>
            </p:nvSpPr>
            <p:spPr bwMode="auto">
              <a:xfrm>
                <a:off x="5341938" y="3074988"/>
                <a:ext cx="22225" cy="33338"/>
              </a:xfrm>
              <a:custGeom>
                <a:avLst/>
                <a:gdLst>
                  <a:gd name="T0" fmla="*/ 5 w 6"/>
                  <a:gd name="T1" fmla="*/ 0 h 9"/>
                  <a:gd name="T2" fmla="*/ 5 w 6"/>
                  <a:gd name="T3" fmla="*/ 3 h 9"/>
                  <a:gd name="T4" fmla="*/ 5 w 6"/>
                  <a:gd name="T5" fmla="*/ 4 h 9"/>
                  <a:gd name="T6" fmla="*/ 5 w 6"/>
                  <a:gd name="T7" fmla="*/ 4 h 9"/>
                  <a:gd name="T8" fmla="*/ 5 w 6"/>
                  <a:gd name="T9" fmla="*/ 4 h 9"/>
                  <a:gd name="T10" fmla="*/ 5 w 6"/>
                  <a:gd name="T11" fmla="*/ 4 h 9"/>
                  <a:gd name="T12" fmla="*/ 3 w 6"/>
                  <a:gd name="T13" fmla="*/ 8 h 9"/>
                  <a:gd name="T14" fmla="*/ 0 w 6"/>
                  <a:gd name="T15" fmla="*/ 8 h 9"/>
                  <a:gd name="T16" fmla="*/ 1 w 6"/>
                  <a:gd name="T17" fmla="*/ 3 h 9"/>
                  <a:gd name="T18" fmla="*/ 5 w 6"/>
                  <a:gd name="T1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9">
                    <a:moveTo>
                      <a:pt x="5" y="0"/>
                    </a:moveTo>
                    <a:cubicBezTo>
                      <a:pt x="6" y="1"/>
                      <a:pt x="6" y="2"/>
                      <a:pt x="5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6"/>
                      <a:pt x="4" y="8"/>
                      <a:pt x="3" y="8"/>
                    </a:cubicBezTo>
                    <a:cubicBezTo>
                      <a:pt x="1" y="9"/>
                      <a:pt x="0" y="9"/>
                      <a:pt x="0" y="8"/>
                    </a:cubicBezTo>
                    <a:cubicBezTo>
                      <a:pt x="0" y="6"/>
                      <a:pt x="0" y="4"/>
                      <a:pt x="1" y="3"/>
                    </a:cubicBezTo>
                    <a:cubicBezTo>
                      <a:pt x="2" y="1"/>
                      <a:pt x="4" y="0"/>
                      <a:pt x="5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" name="Freeform 206"/>
              <p:cNvSpPr/>
              <p:nvPr/>
            </p:nvSpPr>
            <p:spPr bwMode="auto">
              <a:xfrm>
                <a:off x="5364163" y="3017838"/>
                <a:ext cx="26988" cy="33338"/>
              </a:xfrm>
              <a:custGeom>
                <a:avLst/>
                <a:gdLst>
                  <a:gd name="T0" fmla="*/ 3 w 7"/>
                  <a:gd name="T1" fmla="*/ 1 h 9"/>
                  <a:gd name="T2" fmla="*/ 5 w 7"/>
                  <a:gd name="T3" fmla="*/ 0 h 9"/>
                  <a:gd name="T4" fmla="*/ 7 w 7"/>
                  <a:gd name="T5" fmla="*/ 1 h 9"/>
                  <a:gd name="T6" fmla="*/ 7 w 7"/>
                  <a:gd name="T7" fmla="*/ 3 h 9"/>
                  <a:gd name="T8" fmla="*/ 5 w 7"/>
                  <a:gd name="T9" fmla="*/ 6 h 9"/>
                  <a:gd name="T10" fmla="*/ 4 w 7"/>
                  <a:gd name="T11" fmla="*/ 8 h 9"/>
                  <a:gd name="T12" fmla="*/ 2 w 7"/>
                  <a:gd name="T13" fmla="*/ 9 h 9"/>
                  <a:gd name="T14" fmla="*/ 0 w 7"/>
                  <a:gd name="T15" fmla="*/ 8 h 9"/>
                  <a:gd name="T16" fmla="*/ 0 w 7"/>
                  <a:gd name="T17" fmla="*/ 6 h 9"/>
                  <a:gd name="T18" fmla="*/ 2 w 7"/>
                  <a:gd name="T19" fmla="*/ 3 h 9"/>
                  <a:gd name="T20" fmla="*/ 3 w 7"/>
                  <a:gd name="T21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9">
                    <a:moveTo>
                      <a:pt x="3" y="1"/>
                    </a:moveTo>
                    <a:cubicBezTo>
                      <a:pt x="4" y="1"/>
                      <a:pt x="5" y="0"/>
                      <a:pt x="5" y="0"/>
                    </a:cubicBezTo>
                    <a:cubicBezTo>
                      <a:pt x="6" y="0"/>
                      <a:pt x="6" y="1"/>
                      <a:pt x="7" y="1"/>
                    </a:cubicBezTo>
                    <a:cubicBezTo>
                      <a:pt x="7" y="2"/>
                      <a:pt x="7" y="2"/>
                      <a:pt x="7" y="3"/>
                    </a:cubicBezTo>
                    <a:cubicBezTo>
                      <a:pt x="6" y="4"/>
                      <a:pt x="6" y="5"/>
                      <a:pt x="5" y="6"/>
                    </a:cubicBezTo>
                    <a:cubicBezTo>
                      <a:pt x="5" y="7"/>
                      <a:pt x="4" y="7"/>
                      <a:pt x="4" y="8"/>
                    </a:cubicBezTo>
                    <a:cubicBezTo>
                      <a:pt x="3" y="8"/>
                      <a:pt x="2" y="9"/>
                      <a:pt x="2" y="9"/>
                    </a:cubicBezTo>
                    <a:cubicBezTo>
                      <a:pt x="1" y="9"/>
                      <a:pt x="1" y="9"/>
                      <a:pt x="0" y="8"/>
                    </a:cubicBezTo>
                    <a:cubicBezTo>
                      <a:pt x="0" y="8"/>
                      <a:pt x="0" y="7"/>
                      <a:pt x="0" y="6"/>
                    </a:cubicBezTo>
                    <a:cubicBezTo>
                      <a:pt x="1" y="5"/>
                      <a:pt x="1" y="4"/>
                      <a:pt x="2" y="3"/>
                    </a:cubicBezTo>
                    <a:cubicBezTo>
                      <a:pt x="2" y="3"/>
                      <a:pt x="3" y="2"/>
                      <a:pt x="3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" name="Freeform 207"/>
              <p:cNvSpPr/>
              <p:nvPr/>
            </p:nvSpPr>
            <p:spPr bwMode="auto">
              <a:xfrm>
                <a:off x="5416550" y="2927350"/>
                <a:ext cx="26988" cy="38100"/>
              </a:xfrm>
              <a:custGeom>
                <a:avLst/>
                <a:gdLst>
                  <a:gd name="T0" fmla="*/ 3 w 7"/>
                  <a:gd name="T1" fmla="*/ 2 h 10"/>
                  <a:gd name="T2" fmla="*/ 5 w 7"/>
                  <a:gd name="T3" fmla="*/ 1 h 10"/>
                  <a:gd name="T4" fmla="*/ 7 w 7"/>
                  <a:gd name="T5" fmla="*/ 2 h 10"/>
                  <a:gd name="T6" fmla="*/ 5 w 7"/>
                  <a:gd name="T7" fmla="*/ 7 h 10"/>
                  <a:gd name="T8" fmla="*/ 2 w 7"/>
                  <a:gd name="T9" fmla="*/ 10 h 10"/>
                  <a:gd name="T10" fmla="*/ 0 w 7"/>
                  <a:gd name="T11" fmla="*/ 8 h 10"/>
                  <a:gd name="T12" fmla="*/ 1 w 7"/>
                  <a:gd name="T13" fmla="*/ 6 h 10"/>
                  <a:gd name="T14" fmla="*/ 2 w 7"/>
                  <a:gd name="T15" fmla="*/ 5 h 10"/>
                  <a:gd name="T16" fmla="*/ 2 w 7"/>
                  <a:gd name="T17" fmla="*/ 4 h 10"/>
                  <a:gd name="T18" fmla="*/ 3 w 7"/>
                  <a:gd name="T19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" h="10">
                    <a:moveTo>
                      <a:pt x="3" y="2"/>
                    </a:moveTo>
                    <a:cubicBezTo>
                      <a:pt x="3" y="1"/>
                      <a:pt x="4" y="1"/>
                      <a:pt x="5" y="1"/>
                    </a:cubicBezTo>
                    <a:cubicBezTo>
                      <a:pt x="6" y="0"/>
                      <a:pt x="7" y="1"/>
                      <a:pt x="7" y="2"/>
                    </a:cubicBezTo>
                    <a:cubicBezTo>
                      <a:pt x="6" y="4"/>
                      <a:pt x="6" y="5"/>
                      <a:pt x="5" y="7"/>
                    </a:cubicBezTo>
                    <a:cubicBezTo>
                      <a:pt x="5" y="9"/>
                      <a:pt x="3" y="10"/>
                      <a:pt x="2" y="10"/>
                    </a:cubicBezTo>
                    <a:cubicBezTo>
                      <a:pt x="1" y="10"/>
                      <a:pt x="0" y="9"/>
                      <a:pt x="0" y="8"/>
                    </a:cubicBezTo>
                    <a:cubicBezTo>
                      <a:pt x="1" y="7"/>
                      <a:pt x="1" y="6"/>
                      <a:pt x="1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2" y="3"/>
                      <a:pt x="2" y="3"/>
                      <a:pt x="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5" name="Freeform 208"/>
              <p:cNvSpPr/>
              <p:nvPr/>
            </p:nvSpPr>
            <p:spPr bwMode="auto">
              <a:xfrm>
                <a:off x="5394325" y="2890838"/>
                <a:ext cx="33338" cy="63500"/>
              </a:xfrm>
              <a:custGeom>
                <a:avLst/>
                <a:gdLst>
                  <a:gd name="T0" fmla="*/ 8 w 9"/>
                  <a:gd name="T1" fmla="*/ 4 h 17"/>
                  <a:gd name="T2" fmla="*/ 6 w 9"/>
                  <a:gd name="T3" fmla="*/ 13 h 17"/>
                  <a:gd name="T4" fmla="*/ 1 w 9"/>
                  <a:gd name="T5" fmla="*/ 13 h 17"/>
                  <a:gd name="T6" fmla="*/ 3 w 9"/>
                  <a:gd name="T7" fmla="*/ 6 h 17"/>
                  <a:gd name="T8" fmla="*/ 8 w 9"/>
                  <a:gd name="T9" fmla="*/ 4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7">
                    <a:moveTo>
                      <a:pt x="8" y="4"/>
                    </a:moveTo>
                    <a:cubicBezTo>
                      <a:pt x="8" y="6"/>
                      <a:pt x="7" y="10"/>
                      <a:pt x="6" y="13"/>
                    </a:cubicBezTo>
                    <a:cubicBezTo>
                      <a:pt x="5" y="16"/>
                      <a:pt x="0" y="17"/>
                      <a:pt x="1" y="13"/>
                    </a:cubicBezTo>
                    <a:cubicBezTo>
                      <a:pt x="2" y="10"/>
                      <a:pt x="3" y="8"/>
                      <a:pt x="3" y="6"/>
                    </a:cubicBezTo>
                    <a:cubicBezTo>
                      <a:pt x="4" y="2"/>
                      <a:pt x="9" y="0"/>
                      <a:pt x="8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6" name="Freeform 209"/>
              <p:cNvSpPr/>
              <p:nvPr/>
            </p:nvSpPr>
            <p:spPr bwMode="auto">
              <a:xfrm>
                <a:off x="5438775" y="2852738"/>
                <a:ext cx="26988" cy="30163"/>
              </a:xfrm>
              <a:custGeom>
                <a:avLst/>
                <a:gdLst>
                  <a:gd name="T0" fmla="*/ 5 w 7"/>
                  <a:gd name="T1" fmla="*/ 0 h 8"/>
                  <a:gd name="T2" fmla="*/ 6 w 7"/>
                  <a:gd name="T3" fmla="*/ 2 h 8"/>
                  <a:gd name="T4" fmla="*/ 5 w 7"/>
                  <a:gd name="T5" fmla="*/ 5 h 8"/>
                  <a:gd name="T6" fmla="*/ 2 w 7"/>
                  <a:gd name="T7" fmla="*/ 8 h 8"/>
                  <a:gd name="T8" fmla="*/ 1 w 7"/>
                  <a:gd name="T9" fmla="*/ 6 h 8"/>
                  <a:gd name="T10" fmla="*/ 2 w 7"/>
                  <a:gd name="T11" fmla="*/ 3 h 8"/>
                  <a:gd name="T12" fmla="*/ 5 w 7"/>
                  <a:gd name="T1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8">
                    <a:moveTo>
                      <a:pt x="5" y="0"/>
                    </a:moveTo>
                    <a:cubicBezTo>
                      <a:pt x="7" y="0"/>
                      <a:pt x="7" y="1"/>
                      <a:pt x="6" y="2"/>
                    </a:cubicBezTo>
                    <a:cubicBezTo>
                      <a:pt x="6" y="3"/>
                      <a:pt x="6" y="4"/>
                      <a:pt x="5" y="5"/>
                    </a:cubicBezTo>
                    <a:cubicBezTo>
                      <a:pt x="5" y="7"/>
                      <a:pt x="3" y="8"/>
                      <a:pt x="2" y="8"/>
                    </a:cubicBezTo>
                    <a:cubicBezTo>
                      <a:pt x="1" y="8"/>
                      <a:pt x="0" y="7"/>
                      <a:pt x="1" y="6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1"/>
                      <a:pt x="4" y="0"/>
                      <a:pt x="5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7" name="Freeform 210"/>
              <p:cNvSpPr/>
              <p:nvPr/>
            </p:nvSpPr>
            <p:spPr bwMode="auto">
              <a:xfrm>
                <a:off x="5487988" y="2751138"/>
                <a:ext cx="30163" cy="63500"/>
              </a:xfrm>
              <a:custGeom>
                <a:avLst/>
                <a:gdLst>
                  <a:gd name="T0" fmla="*/ 6 w 8"/>
                  <a:gd name="T1" fmla="*/ 1 h 17"/>
                  <a:gd name="T2" fmla="*/ 8 w 8"/>
                  <a:gd name="T3" fmla="*/ 2 h 17"/>
                  <a:gd name="T4" fmla="*/ 6 w 8"/>
                  <a:gd name="T5" fmla="*/ 13 h 17"/>
                  <a:gd name="T6" fmla="*/ 1 w 8"/>
                  <a:gd name="T7" fmla="*/ 13 h 17"/>
                  <a:gd name="T8" fmla="*/ 3 w 8"/>
                  <a:gd name="T9" fmla="*/ 4 h 17"/>
                  <a:gd name="T10" fmla="*/ 6 w 8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17">
                    <a:moveTo>
                      <a:pt x="6" y="1"/>
                    </a:moveTo>
                    <a:cubicBezTo>
                      <a:pt x="8" y="0"/>
                      <a:pt x="8" y="1"/>
                      <a:pt x="8" y="2"/>
                    </a:cubicBezTo>
                    <a:cubicBezTo>
                      <a:pt x="8" y="6"/>
                      <a:pt x="7" y="9"/>
                      <a:pt x="6" y="13"/>
                    </a:cubicBezTo>
                    <a:cubicBezTo>
                      <a:pt x="4" y="16"/>
                      <a:pt x="0" y="17"/>
                      <a:pt x="1" y="13"/>
                    </a:cubicBezTo>
                    <a:cubicBezTo>
                      <a:pt x="2" y="10"/>
                      <a:pt x="3" y="7"/>
                      <a:pt x="3" y="4"/>
                    </a:cubicBezTo>
                    <a:cubicBezTo>
                      <a:pt x="3" y="3"/>
                      <a:pt x="5" y="1"/>
                      <a:pt x="6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8" name="Freeform 211"/>
              <p:cNvSpPr/>
              <p:nvPr/>
            </p:nvSpPr>
            <p:spPr bwMode="auto">
              <a:xfrm>
                <a:off x="5449888" y="2781300"/>
                <a:ext cx="26988" cy="41275"/>
              </a:xfrm>
              <a:custGeom>
                <a:avLst/>
                <a:gdLst>
                  <a:gd name="T0" fmla="*/ 5 w 7"/>
                  <a:gd name="T1" fmla="*/ 0 h 11"/>
                  <a:gd name="T2" fmla="*/ 6 w 7"/>
                  <a:gd name="T3" fmla="*/ 3 h 11"/>
                  <a:gd name="T4" fmla="*/ 5 w 7"/>
                  <a:gd name="T5" fmla="*/ 8 h 11"/>
                  <a:gd name="T6" fmla="*/ 1 w 7"/>
                  <a:gd name="T7" fmla="*/ 11 h 11"/>
                  <a:gd name="T8" fmla="*/ 0 w 7"/>
                  <a:gd name="T9" fmla="*/ 8 h 11"/>
                  <a:gd name="T10" fmla="*/ 2 w 7"/>
                  <a:gd name="T11" fmla="*/ 3 h 11"/>
                  <a:gd name="T12" fmla="*/ 5 w 7"/>
                  <a:gd name="T1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11">
                    <a:moveTo>
                      <a:pt x="5" y="0"/>
                    </a:moveTo>
                    <a:cubicBezTo>
                      <a:pt x="7" y="0"/>
                      <a:pt x="7" y="1"/>
                      <a:pt x="6" y="3"/>
                    </a:cubicBezTo>
                    <a:cubicBezTo>
                      <a:pt x="6" y="4"/>
                      <a:pt x="5" y="6"/>
                      <a:pt x="5" y="8"/>
                    </a:cubicBezTo>
                    <a:cubicBezTo>
                      <a:pt x="4" y="9"/>
                      <a:pt x="3" y="11"/>
                      <a:pt x="1" y="11"/>
                    </a:cubicBezTo>
                    <a:cubicBezTo>
                      <a:pt x="0" y="11"/>
                      <a:pt x="0" y="10"/>
                      <a:pt x="0" y="8"/>
                    </a:cubicBezTo>
                    <a:cubicBezTo>
                      <a:pt x="1" y="6"/>
                      <a:pt x="1" y="5"/>
                      <a:pt x="2" y="3"/>
                    </a:cubicBezTo>
                    <a:cubicBezTo>
                      <a:pt x="2" y="2"/>
                      <a:pt x="4" y="0"/>
                      <a:pt x="5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9" name="Freeform 212"/>
              <p:cNvSpPr/>
              <p:nvPr/>
            </p:nvSpPr>
            <p:spPr bwMode="auto">
              <a:xfrm>
                <a:off x="5495925" y="2709863"/>
                <a:ext cx="19050" cy="30163"/>
              </a:xfrm>
              <a:custGeom>
                <a:avLst/>
                <a:gdLst>
                  <a:gd name="T0" fmla="*/ 3 w 5"/>
                  <a:gd name="T1" fmla="*/ 1 h 8"/>
                  <a:gd name="T2" fmla="*/ 5 w 5"/>
                  <a:gd name="T3" fmla="*/ 2 h 8"/>
                  <a:gd name="T4" fmla="*/ 5 w 5"/>
                  <a:gd name="T5" fmla="*/ 3 h 8"/>
                  <a:gd name="T6" fmla="*/ 5 w 5"/>
                  <a:gd name="T7" fmla="*/ 5 h 8"/>
                  <a:gd name="T8" fmla="*/ 3 w 5"/>
                  <a:gd name="T9" fmla="*/ 7 h 8"/>
                  <a:gd name="T10" fmla="*/ 0 w 5"/>
                  <a:gd name="T11" fmla="*/ 6 h 8"/>
                  <a:gd name="T12" fmla="*/ 0 w 5"/>
                  <a:gd name="T13" fmla="*/ 5 h 8"/>
                  <a:gd name="T14" fmla="*/ 1 w 5"/>
                  <a:gd name="T15" fmla="*/ 3 h 8"/>
                  <a:gd name="T16" fmla="*/ 3 w 5"/>
                  <a:gd name="T17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8">
                    <a:moveTo>
                      <a:pt x="3" y="1"/>
                    </a:moveTo>
                    <a:cubicBezTo>
                      <a:pt x="4" y="0"/>
                      <a:pt x="5" y="0"/>
                      <a:pt x="5" y="2"/>
                    </a:cubicBezTo>
                    <a:cubicBezTo>
                      <a:pt x="5" y="2"/>
                      <a:pt x="5" y="3"/>
                      <a:pt x="5" y="3"/>
                    </a:cubicBezTo>
                    <a:cubicBezTo>
                      <a:pt x="5" y="4"/>
                      <a:pt x="5" y="4"/>
                      <a:pt x="5" y="5"/>
                    </a:cubicBezTo>
                    <a:cubicBezTo>
                      <a:pt x="4" y="6"/>
                      <a:pt x="4" y="7"/>
                      <a:pt x="3" y="7"/>
                    </a:cubicBezTo>
                    <a:cubicBezTo>
                      <a:pt x="2" y="8"/>
                      <a:pt x="0" y="8"/>
                      <a:pt x="0" y="6"/>
                    </a:cubicBezTo>
                    <a:cubicBezTo>
                      <a:pt x="0" y="6"/>
                      <a:pt x="0" y="5"/>
                      <a:pt x="0" y="5"/>
                    </a:cubicBezTo>
                    <a:cubicBezTo>
                      <a:pt x="0" y="4"/>
                      <a:pt x="0" y="4"/>
                      <a:pt x="1" y="3"/>
                    </a:cubicBezTo>
                    <a:cubicBezTo>
                      <a:pt x="1" y="2"/>
                      <a:pt x="2" y="1"/>
                      <a:pt x="3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0" name="Freeform 213"/>
              <p:cNvSpPr/>
              <p:nvPr/>
            </p:nvSpPr>
            <p:spPr bwMode="auto">
              <a:xfrm>
                <a:off x="5457825" y="2717800"/>
                <a:ext cx="22225" cy="30163"/>
              </a:xfrm>
              <a:custGeom>
                <a:avLst/>
                <a:gdLst>
                  <a:gd name="T0" fmla="*/ 1 w 6"/>
                  <a:gd name="T1" fmla="*/ 2 h 8"/>
                  <a:gd name="T2" fmla="*/ 0 w 6"/>
                  <a:gd name="T3" fmla="*/ 6 h 8"/>
                  <a:gd name="T4" fmla="*/ 2 w 6"/>
                  <a:gd name="T5" fmla="*/ 7 h 8"/>
                  <a:gd name="T6" fmla="*/ 5 w 6"/>
                  <a:gd name="T7" fmla="*/ 5 h 8"/>
                  <a:gd name="T8" fmla="*/ 6 w 6"/>
                  <a:gd name="T9" fmla="*/ 3 h 8"/>
                  <a:gd name="T10" fmla="*/ 6 w 6"/>
                  <a:gd name="T11" fmla="*/ 2 h 8"/>
                  <a:gd name="T12" fmla="*/ 5 w 6"/>
                  <a:gd name="T13" fmla="*/ 0 h 8"/>
                  <a:gd name="T14" fmla="*/ 3 w 6"/>
                  <a:gd name="T15" fmla="*/ 1 h 8"/>
                  <a:gd name="T16" fmla="*/ 1 w 6"/>
                  <a:gd name="T17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8">
                    <a:moveTo>
                      <a:pt x="1" y="2"/>
                    </a:moveTo>
                    <a:cubicBezTo>
                      <a:pt x="1" y="4"/>
                      <a:pt x="0" y="5"/>
                      <a:pt x="0" y="6"/>
                    </a:cubicBezTo>
                    <a:cubicBezTo>
                      <a:pt x="0" y="6"/>
                      <a:pt x="1" y="7"/>
                      <a:pt x="2" y="7"/>
                    </a:cubicBezTo>
                    <a:cubicBezTo>
                      <a:pt x="3" y="8"/>
                      <a:pt x="4" y="6"/>
                      <a:pt x="5" y="5"/>
                    </a:cubicBezTo>
                    <a:cubicBezTo>
                      <a:pt x="6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1"/>
                      <a:pt x="6" y="0"/>
                      <a:pt x="5" y="0"/>
                    </a:cubicBezTo>
                    <a:cubicBezTo>
                      <a:pt x="4" y="0"/>
                      <a:pt x="4" y="0"/>
                      <a:pt x="3" y="1"/>
                    </a:cubicBezTo>
                    <a:cubicBezTo>
                      <a:pt x="2" y="1"/>
                      <a:pt x="2" y="2"/>
                      <a:pt x="1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1" name="Freeform 214"/>
              <p:cNvSpPr/>
              <p:nvPr/>
            </p:nvSpPr>
            <p:spPr bwMode="auto">
              <a:xfrm>
                <a:off x="5495925" y="2646363"/>
                <a:ext cx="19050" cy="30163"/>
              </a:xfrm>
              <a:custGeom>
                <a:avLst/>
                <a:gdLst>
                  <a:gd name="T0" fmla="*/ 2 w 5"/>
                  <a:gd name="T1" fmla="*/ 1 h 8"/>
                  <a:gd name="T2" fmla="*/ 4 w 5"/>
                  <a:gd name="T3" fmla="*/ 1 h 8"/>
                  <a:gd name="T4" fmla="*/ 5 w 5"/>
                  <a:gd name="T5" fmla="*/ 2 h 8"/>
                  <a:gd name="T6" fmla="*/ 5 w 5"/>
                  <a:gd name="T7" fmla="*/ 3 h 8"/>
                  <a:gd name="T8" fmla="*/ 4 w 5"/>
                  <a:gd name="T9" fmla="*/ 5 h 8"/>
                  <a:gd name="T10" fmla="*/ 2 w 5"/>
                  <a:gd name="T11" fmla="*/ 7 h 8"/>
                  <a:gd name="T12" fmla="*/ 1 w 5"/>
                  <a:gd name="T13" fmla="*/ 8 h 8"/>
                  <a:gd name="T14" fmla="*/ 0 w 5"/>
                  <a:gd name="T15" fmla="*/ 6 h 8"/>
                  <a:gd name="T16" fmla="*/ 0 w 5"/>
                  <a:gd name="T17" fmla="*/ 5 h 8"/>
                  <a:gd name="T18" fmla="*/ 0 w 5"/>
                  <a:gd name="T19" fmla="*/ 3 h 8"/>
                  <a:gd name="T20" fmla="*/ 2 w 5"/>
                  <a:gd name="T21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8">
                    <a:moveTo>
                      <a:pt x="2" y="1"/>
                    </a:moveTo>
                    <a:cubicBezTo>
                      <a:pt x="3" y="1"/>
                      <a:pt x="4" y="0"/>
                      <a:pt x="4" y="1"/>
                    </a:cubicBezTo>
                    <a:cubicBezTo>
                      <a:pt x="5" y="1"/>
                      <a:pt x="5" y="1"/>
                      <a:pt x="5" y="2"/>
                    </a:cubicBezTo>
                    <a:cubicBezTo>
                      <a:pt x="5" y="2"/>
                      <a:pt x="5" y="3"/>
                      <a:pt x="5" y="3"/>
                    </a:cubicBezTo>
                    <a:cubicBezTo>
                      <a:pt x="5" y="4"/>
                      <a:pt x="5" y="5"/>
                      <a:pt x="4" y="5"/>
                    </a:cubicBezTo>
                    <a:cubicBezTo>
                      <a:pt x="4" y="6"/>
                      <a:pt x="3" y="7"/>
                      <a:pt x="2" y="7"/>
                    </a:cubicBezTo>
                    <a:cubicBezTo>
                      <a:pt x="2" y="8"/>
                      <a:pt x="1" y="8"/>
                      <a:pt x="1" y="8"/>
                    </a:cubicBezTo>
                    <a:cubicBezTo>
                      <a:pt x="0" y="7"/>
                      <a:pt x="0" y="7"/>
                      <a:pt x="0" y="6"/>
                    </a:cubicBezTo>
                    <a:cubicBezTo>
                      <a:pt x="0" y="6"/>
                      <a:pt x="0" y="5"/>
                      <a:pt x="0" y="5"/>
                    </a:cubicBezTo>
                    <a:cubicBezTo>
                      <a:pt x="0" y="4"/>
                      <a:pt x="0" y="4"/>
                      <a:pt x="0" y="3"/>
                    </a:cubicBezTo>
                    <a:cubicBezTo>
                      <a:pt x="1" y="2"/>
                      <a:pt x="2" y="1"/>
                      <a:pt x="2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2" name="Freeform 215"/>
              <p:cNvSpPr/>
              <p:nvPr/>
            </p:nvSpPr>
            <p:spPr bwMode="auto">
              <a:xfrm>
                <a:off x="5480050" y="2586038"/>
                <a:ext cx="26988" cy="33338"/>
              </a:xfrm>
              <a:custGeom>
                <a:avLst/>
                <a:gdLst>
                  <a:gd name="T0" fmla="*/ 4 w 7"/>
                  <a:gd name="T1" fmla="*/ 1 h 9"/>
                  <a:gd name="T2" fmla="*/ 6 w 7"/>
                  <a:gd name="T3" fmla="*/ 0 h 9"/>
                  <a:gd name="T4" fmla="*/ 7 w 7"/>
                  <a:gd name="T5" fmla="*/ 2 h 9"/>
                  <a:gd name="T6" fmla="*/ 6 w 7"/>
                  <a:gd name="T7" fmla="*/ 4 h 9"/>
                  <a:gd name="T8" fmla="*/ 6 w 7"/>
                  <a:gd name="T9" fmla="*/ 3 h 9"/>
                  <a:gd name="T10" fmla="*/ 6 w 7"/>
                  <a:gd name="T11" fmla="*/ 4 h 9"/>
                  <a:gd name="T12" fmla="*/ 6 w 7"/>
                  <a:gd name="T13" fmla="*/ 4 h 9"/>
                  <a:gd name="T14" fmla="*/ 6 w 7"/>
                  <a:gd name="T15" fmla="*/ 5 h 9"/>
                  <a:gd name="T16" fmla="*/ 6 w 7"/>
                  <a:gd name="T17" fmla="*/ 5 h 9"/>
                  <a:gd name="T18" fmla="*/ 3 w 7"/>
                  <a:gd name="T19" fmla="*/ 9 h 9"/>
                  <a:gd name="T20" fmla="*/ 1 w 7"/>
                  <a:gd name="T21" fmla="*/ 7 h 9"/>
                  <a:gd name="T22" fmla="*/ 2 w 7"/>
                  <a:gd name="T23" fmla="*/ 3 h 9"/>
                  <a:gd name="T24" fmla="*/ 4 w 7"/>
                  <a:gd name="T25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9">
                    <a:moveTo>
                      <a:pt x="4" y="1"/>
                    </a:moveTo>
                    <a:cubicBezTo>
                      <a:pt x="5" y="0"/>
                      <a:pt x="5" y="0"/>
                      <a:pt x="6" y="0"/>
                    </a:cubicBezTo>
                    <a:cubicBezTo>
                      <a:pt x="6" y="0"/>
                      <a:pt x="7" y="1"/>
                      <a:pt x="7" y="2"/>
                    </a:cubicBezTo>
                    <a:cubicBezTo>
                      <a:pt x="7" y="2"/>
                      <a:pt x="7" y="3"/>
                      <a:pt x="6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7"/>
                      <a:pt x="4" y="8"/>
                      <a:pt x="3" y="9"/>
                    </a:cubicBezTo>
                    <a:cubicBezTo>
                      <a:pt x="1" y="9"/>
                      <a:pt x="0" y="9"/>
                      <a:pt x="1" y="7"/>
                    </a:cubicBezTo>
                    <a:cubicBezTo>
                      <a:pt x="1" y="6"/>
                      <a:pt x="1" y="4"/>
                      <a:pt x="2" y="3"/>
                    </a:cubicBezTo>
                    <a:cubicBezTo>
                      <a:pt x="3" y="2"/>
                      <a:pt x="3" y="1"/>
                      <a:pt x="4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3" name="Freeform 216"/>
              <p:cNvSpPr/>
              <p:nvPr/>
            </p:nvSpPr>
            <p:spPr bwMode="auto">
              <a:xfrm>
                <a:off x="5457825" y="2668588"/>
                <a:ext cx="26988" cy="33338"/>
              </a:xfrm>
              <a:custGeom>
                <a:avLst/>
                <a:gdLst>
                  <a:gd name="T0" fmla="*/ 4 w 7"/>
                  <a:gd name="T1" fmla="*/ 0 h 9"/>
                  <a:gd name="T2" fmla="*/ 6 w 7"/>
                  <a:gd name="T3" fmla="*/ 2 h 9"/>
                  <a:gd name="T4" fmla="*/ 6 w 7"/>
                  <a:gd name="T5" fmla="*/ 5 h 9"/>
                  <a:gd name="T6" fmla="*/ 3 w 7"/>
                  <a:gd name="T7" fmla="*/ 9 h 9"/>
                  <a:gd name="T8" fmla="*/ 0 w 7"/>
                  <a:gd name="T9" fmla="*/ 7 h 9"/>
                  <a:gd name="T10" fmla="*/ 1 w 7"/>
                  <a:gd name="T11" fmla="*/ 4 h 9"/>
                  <a:gd name="T12" fmla="*/ 4 w 7"/>
                  <a:gd name="T1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9">
                    <a:moveTo>
                      <a:pt x="4" y="0"/>
                    </a:moveTo>
                    <a:cubicBezTo>
                      <a:pt x="6" y="0"/>
                      <a:pt x="7" y="0"/>
                      <a:pt x="6" y="2"/>
                    </a:cubicBezTo>
                    <a:cubicBezTo>
                      <a:pt x="6" y="3"/>
                      <a:pt x="6" y="4"/>
                      <a:pt x="6" y="5"/>
                    </a:cubicBezTo>
                    <a:cubicBezTo>
                      <a:pt x="5" y="7"/>
                      <a:pt x="4" y="8"/>
                      <a:pt x="3" y="9"/>
                    </a:cubicBezTo>
                    <a:cubicBezTo>
                      <a:pt x="1" y="9"/>
                      <a:pt x="0" y="8"/>
                      <a:pt x="0" y="7"/>
                    </a:cubicBezTo>
                    <a:cubicBezTo>
                      <a:pt x="1" y="6"/>
                      <a:pt x="1" y="5"/>
                      <a:pt x="1" y="4"/>
                    </a:cubicBezTo>
                    <a:cubicBezTo>
                      <a:pt x="2" y="2"/>
                      <a:pt x="3" y="1"/>
                      <a:pt x="4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4" name="Freeform 217"/>
              <p:cNvSpPr/>
              <p:nvPr/>
            </p:nvSpPr>
            <p:spPr bwMode="auto">
              <a:xfrm>
                <a:off x="5534025" y="2517775"/>
                <a:ext cx="25400" cy="30163"/>
              </a:xfrm>
              <a:custGeom>
                <a:avLst/>
                <a:gdLst>
                  <a:gd name="T0" fmla="*/ 5 w 7"/>
                  <a:gd name="T1" fmla="*/ 0 h 8"/>
                  <a:gd name="T2" fmla="*/ 7 w 7"/>
                  <a:gd name="T3" fmla="*/ 3 h 8"/>
                  <a:gd name="T4" fmla="*/ 5 w 7"/>
                  <a:gd name="T5" fmla="*/ 5 h 8"/>
                  <a:gd name="T6" fmla="*/ 2 w 7"/>
                  <a:gd name="T7" fmla="*/ 8 h 8"/>
                  <a:gd name="T8" fmla="*/ 1 w 7"/>
                  <a:gd name="T9" fmla="*/ 6 h 8"/>
                  <a:gd name="T10" fmla="*/ 2 w 7"/>
                  <a:gd name="T11" fmla="*/ 3 h 8"/>
                  <a:gd name="T12" fmla="*/ 5 w 7"/>
                  <a:gd name="T1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8">
                    <a:moveTo>
                      <a:pt x="5" y="0"/>
                    </a:moveTo>
                    <a:cubicBezTo>
                      <a:pt x="7" y="0"/>
                      <a:pt x="7" y="1"/>
                      <a:pt x="7" y="3"/>
                    </a:cubicBezTo>
                    <a:cubicBezTo>
                      <a:pt x="6" y="3"/>
                      <a:pt x="6" y="4"/>
                      <a:pt x="5" y="5"/>
                    </a:cubicBezTo>
                    <a:cubicBezTo>
                      <a:pt x="5" y="7"/>
                      <a:pt x="3" y="8"/>
                      <a:pt x="2" y="8"/>
                    </a:cubicBezTo>
                    <a:cubicBezTo>
                      <a:pt x="1" y="8"/>
                      <a:pt x="0" y="7"/>
                      <a:pt x="1" y="6"/>
                    </a:cubicBezTo>
                    <a:cubicBezTo>
                      <a:pt x="1" y="5"/>
                      <a:pt x="1" y="4"/>
                      <a:pt x="2" y="3"/>
                    </a:cubicBezTo>
                    <a:cubicBezTo>
                      <a:pt x="3" y="2"/>
                      <a:pt x="4" y="0"/>
                      <a:pt x="5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5" name="Freeform 218"/>
              <p:cNvSpPr/>
              <p:nvPr/>
            </p:nvSpPr>
            <p:spPr bwMode="auto">
              <a:xfrm>
                <a:off x="5510213" y="2586038"/>
                <a:ext cx="23813" cy="25400"/>
              </a:xfrm>
              <a:custGeom>
                <a:avLst/>
                <a:gdLst>
                  <a:gd name="T0" fmla="*/ 5 w 6"/>
                  <a:gd name="T1" fmla="*/ 1 h 7"/>
                  <a:gd name="T2" fmla="*/ 6 w 6"/>
                  <a:gd name="T3" fmla="*/ 1 h 7"/>
                  <a:gd name="T4" fmla="*/ 5 w 6"/>
                  <a:gd name="T5" fmla="*/ 5 h 7"/>
                  <a:gd name="T6" fmla="*/ 1 w 6"/>
                  <a:gd name="T7" fmla="*/ 6 h 7"/>
                  <a:gd name="T8" fmla="*/ 1 w 6"/>
                  <a:gd name="T9" fmla="*/ 6 h 7"/>
                  <a:gd name="T10" fmla="*/ 2 w 6"/>
                  <a:gd name="T11" fmla="*/ 2 h 7"/>
                  <a:gd name="T12" fmla="*/ 5 w 6"/>
                  <a:gd name="T13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7">
                    <a:moveTo>
                      <a:pt x="5" y="1"/>
                    </a:move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4"/>
                      <a:pt x="5" y="5"/>
                    </a:cubicBezTo>
                    <a:cubicBezTo>
                      <a:pt x="4" y="6"/>
                      <a:pt x="2" y="7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0" y="6"/>
                      <a:pt x="1" y="4"/>
                      <a:pt x="2" y="2"/>
                    </a:cubicBezTo>
                    <a:cubicBezTo>
                      <a:pt x="3" y="1"/>
                      <a:pt x="5" y="0"/>
                      <a:pt x="5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6" name="Freeform 219"/>
              <p:cNvSpPr/>
              <p:nvPr/>
            </p:nvSpPr>
            <p:spPr bwMode="auto">
              <a:xfrm>
                <a:off x="5499100" y="2525713"/>
                <a:ext cx="22225" cy="26988"/>
              </a:xfrm>
              <a:custGeom>
                <a:avLst/>
                <a:gdLst>
                  <a:gd name="T0" fmla="*/ 6 w 6"/>
                  <a:gd name="T1" fmla="*/ 1 h 7"/>
                  <a:gd name="T2" fmla="*/ 5 w 6"/>
                  <a:gd name="T3" fmla="*/ 4 h 7"/>
                  <a:gd name="T4" fmla="*/ 5 w 6"/>
                  <a:gd name="T5" fmla="*/ 5 h 7"/>
                  <a:gd name="T6" fmla="*/ 1 w 6"/>
                  <a:gd name="T7" fmla="*/ 6 h 7"/>
                  <a:gd name="T8" fmla="*/ 2 w 6"/>
                  <a:gd name="T9" fmla="*/ 2 h 7"/>
                  <a:gd name="T10" fmla="*/ 2 w 6"/>
                  <a:gd name="T11" fmla="*/ 2 h 7"/>
                  <a:gd name="T12" fmla="*/ 6 w 6"/>
                  <a:gd name="T13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7">
                    <a:moveTo>
                      <a:pt x="6" y="1"/>
                    </a:moveTo>
                    <a:cubicBezTo>
                      <a:pt x="6" y="1"/>
                      <a:pt x="6" y="3"/>
                      <a:pt x="5" y="4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4" y="6"/>
                      <a:pt x="2" y="7"/>
                      <a:pt x="1" y="6"/>
                    </a:cubicBezTo>
                    <a:cubicBezTo>
                      <a:pt x="0" y="5"/>
                      <a:pt x="1" y="4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1"/>
                      <a:pt x="5" y="0"/>
                      <a:pt x="6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" name="Freeform 220"/>
              <p:cNvSpPr/>
              <p:nvPr/>
            </p:nvSpPr>
            <p:spPr bwMode="auto">
              <a:xfrm>
                <a:off x="5559425" y="2443163"/>
                <a:ext cx="33338" cy="38100"/>
              </a:xfrm>
              <a:custGeom>
                <a:avLst/>
                <a:gdLst>
                  <a:gd name="T0" fmla="*/ 8 w 9"/>
                  <a:gd name="T1" fmla="*/ 1 h 10"/>
                  <a:gd name="T2" fmla="*/ 7 w 9"/>
                  <a:gd name="T3" fmla="*/ 5 h 10"/>
                  <a:gd name="T4" fmla="*/ 5 w 9"/>
                  <a:gd name="T5" fmla="*/ 8 h 10"/>
                  <a:gd name="T6" fmla="*/ 1 w 9"/>
                  <a:gd name="T7" fmla="*/ 9 h 10"/>
                  <a:gd name="T8" fmla="*/ 2 w 9"/>
                  <a:gd name="T9" fmla="*/ 5 h 10"/>
                  <a:gd name="T10" fmla="*/ 4 w 9"/>
                  <a:gd name="T11" fmla="*/ 2 h 10"/>
                  <a:gd name="T12" fmla="*/ 8 w 9"/>
                  <a:gd name="T13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10">
                    <a:moveTo>
                      <a:pt x="8" y="1"/>
                    </a:moveTo>
                    <a:cubicBezTo>
                      <a:pt x="9" y="2"/>
                      <a:pt x="8" y="3"/>
                      <a:pt x="7" y="5"/>
                    </a:cubicBezTo>
                    <a:cubicBezTo>
                      <a:pt x="6" y="6"/>
                      <a:pt x="6" y="7"/>
                      <a:pt x="5" y="8"/>
                    </a:cubicBezTo>
                    <a:cubicBezTo>
                      <a:pt x="4" y="9"/>
                      <a:pt x="2" y="10"/>
                      <a:pt x="1" y="9"/>
                    </a:cubicBezTo>
                    <a:cubicBezTo>
                      <a:pt x="0" y="8"/>
                      <a:pt x="1" y="7"/>
                      <a:pt x="2" y="5"/>
                    </a:cubicBezTo>
                    <a:cubicBezTo>
                      <a:pt x="3" y="4"/>
                      <a:pt x="3" y="3"/>
                      <a:pt x="4" y="2"/>
                    </a:cubicBezTo>
                    <a:cubicBezTo>
                      <a:pt x="5" y="1"/>
                      <a:pt x="7" y="0"/>
                      <a:pt x="8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" name="Freeform 221"/>
              <p:cNvSpPr/>
              <p:nvPr/>
            </p:nvSpPr>
            <p:spPr bwMode="auto">
              <a:xfrm>
                <a:off x="5514975" y="2462213"/>
                <a:ext cx="25400" cy="30163"/>
              </a:xfrm>
              <a:custGeom>
                <a:avLst/>
                <a:gdLst>
                  <a:gd name="T0" fmla="*/ 6 w 7"/>
                  <a:gd name="T1" fmla="*/ 0 h 8"/>
                  <a:gd name="T2" fmla="*/ 6 w 7"/>
                  <a:gd name="T3" fmla="*/ 4 h 8"/>
                  <a:gd name="T4" fmla="*/ 5 w 7"/>
                  <a:gd name="T5" fmla="*/ 5 h 8"/>
                  <a:gd name="T6" fmla="*/ 1 w 7"/>
                  <a:gd name="T7" fmla="*/ 7 h 8"/>
                  <a:gd name="T8" fmla="*/ 1 w 7"/>
                  <a:gd name="T9" fmla="*/ 4 h 8"/>
                  <a:gd name="T10" fmla="*/ 2 w 7"/>
                  <a:gd name="T11" fmla="*/ 3 h 8"/>
                  <a:gd name="T12" fmla="*/ 6 w 7"/>
                  <a:gd name="T1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8">
                    <a:moveTo>
                      <a:pt x="6" y="0"/>
                    </a:moveTo>
                    <a:cubicBezTo>
                      <a:pt x="7" y="1"/>
                      <a:pt x="7" y="2"/>
                      <a:pt x="6" y="4"/>
                    </a:cubicBezTo>
                    <a:cubicBezTo>
                      <a:pt x="6" y="4"/>
                      <a:pt x="5" y="4"/>
                      <a:pt x="5" y="5"/>
                    </a:cubicBezTo>
                    <a:cubicBezTo>
                      <a:pt x="4" y="6"/>
                      <a:pt x="2" y="8"/>
                      <a:pt x="1" y="7"/>
                    </a:cubicBezTo>
                    <a:cubicBezTo>
                      <a:pt x="0" y="7"/>
                      <a:pt x="0" y="5"/>
                      <a:pt x="1" y="4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3" y="1"/>
                      <a:pt x="4" y="0"/>
                      <a:pt x="6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" name="Freeform 222"/>
              <p:cNvSpPr/>
              <p:nvPr/>
            </p:nvSpPr>
            <p:spPr bwMode="auto">
              <a:xfrm>
                <a:off x="5729288" y="2611438"/>
                <a:ext cx="44450" cy="84138"/>
              </a:xfrm>
              <a:custGeom>
                <a:avLst/>
                <a:gdLst>
                  <a:gd name="T0" fmla="*/ 5 w 12"/>
                  <a:gd name="T1" fmla="*/ 2 h 22"/>
                  <a:gd name="T2" fmla="*/ 10 w 12"/>
                  <a:gd name="T3" fmla="*/ 3 h 22"/>
                  <a:gd name="T4" fmla="*/ 12 w 12"/>
                  <a:gd name="T5" fmla="*/ 12 h 22"/>
                  <a:gd name="T6" fmla="*/ 9 w 12"/>
                  <a:gd name="T7" fmla="*/ 19 h 22"/>
                  <a:gd name="T8" fmla="*/ 3 w 12"/>
                  <a:gd name="T9" fmla="*/ 20 h 22"/>
                  <a:gd name="T10" fmla="*/ 0 w 12"/>
                  <a:gd name="T11" fmla="*/ 9 h 22"/>
                  <a:gd name="T12" fmla="*/ 5 w 12"/>
                  <a:gd name="T13" fmla="*/ 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22">
                    <a:moveTo>
                      <a:pt x="5" y="2"/>
                    </a:moveTo>
                    <a:cubicBezTo>
                      <a:pt x="8" y="0"/>
                      <a:pt x="10" y="1"/>
                      <a:pt x="10" y="3"/>
                    </a:cubicBezTo>
                    <a:cubicBezTo>
                      <a:pt x="10" y="6"/>
                      <a:pt x="11" y="9"/>
                      <a:pt x="12" y="12"/>
                    </a:cubicBezTo>
                    <a:cubicBezTo>
                      <a:pt x="12" y="14"/>
                      <a:pt x="12" y="17"/>
                      <a:pt x="9" y="19"/>
                    </a:cubicBezTo>
                    <a:cubicBezTo>
                      <a:pt x="7" y="21"/>
                      <a:pt x="3" y="22"/>
                      <a:pt x="3" y="20"/>
                    </a:cubicBezTo>
                    <a:cubicBezTo>
                      <a:pt x="2" y="16"/>
                      <a:pt x="1" y="13"/>
                      <a:pt x="0" y="9"/>
                    </a:cubicBezTo>
                    <a:cubicBezTo>
                      <a:pt x="0" y="7"/>
                      <a:pt x="2" y="3"/>
                      <a:pt x="5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" name="Freeform 223"/>
              <p:cNvSpPr/>
              <p:nvPr/>
            </p:nvSpPr>
            <p:spPr bwMode="auto">
              <a:xfrm>
                <a:off x="5688013" y="2660650"/>
                <a:ext cx="33338" cy="60325"/>
              </a:xfrm>
              <a:custGeom>
                <a:avLst/>
                <a:gdLst>
                  <a:gd name="T0" fmla="*/ 4 w 9"/>
                  <a:gd name="T1" fmla="*/ 1 h 16"/>
                  <a:gd name="T2" fmla="*/ 8 w 9"/>
                  <a:gd name="T3" fmla="*/ 2 h 16"/>
                  <a:gd name="T4" fmla="*/ 9 w 9"/>
                  <a:gd name="T5" fmla="*/ 9 h 16"/>
                  <a:gd name="T6" fmla="*/ 5 w 9"/>
                  <a:gd name="T7" fmla="*/ 15 h 16"/>
                  <a:gd name="T8" fmla="*/ 1 w 9"/>
                  <a:gd name="T9" fmla="*/ 14 h 16"/>
                  <a:gd name="T10" fmla="*/ 0 w 9"/>
                  <a:gd name="T11" fmla="*/ 7 h 16"/>
                  <a:gd name="T12" fmla="*/ 4 w 9"/>
                  <a:gd name="T13" fmla="*/ 1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16">
                    <a:moveTo>
                      <a:pt x="4" y="1"/>
                    </a:moveTo>
                    <a:cubicBezTo>
                      <a:pt x="6" y="0"/>
                      <a:pt x="8" y="0"/>
                      <a:pt x="8" y="2"/>
                    </a:cubicBezTo>
                    <a:cubicBezTo>
                      <a:pt x="8" y="4"/>
                      <a:pt x="8" y="7"/>
                      <a:pt x="9" y="9"/>
                    </a:cubicBezTo>
                    <a:cubicBezTo>
                      <a:pt x="9" y="11"/>
                      <a:pt x="7" y="14"/>
                      <a:pt x="5" y="15"/>
                    </a:cubicBezTo>
                    <a:cubicBezTo>
                      <a:pt x="3" y="16"/>
                      <a:pt x="1" y="16"/>
                      <a:pt x="1" y="14"/>
                    </a:cubicBezTo>
                    <a:cubicBezTo>
                      <a:pt x="1" y="11"/>
                      <a:pt x="0" y="9"/>
                      <a:pt x="0" y="7"/>
                    </a:cubicBezTo>
                    <a:cubicBezTo>
                      <a:pt x="0" y="5"/>
                      <a:pt x="2" y="2"/>
                      <a:pt x="4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" name="Freeform 224"/>
              <p:cNvSpPr/>
              <p:nvPr/>
            </p:nvSpPr>
            <p:spPr bwMode="auto">
              <a:xfrm>
                <a:off x="5694363" y="2533650"/>
                <a:ext cx="60325" cy="101600"/>
              </a:xfrm>
              <a:custGeom>
                <a:avLst/>
                <a:gdLst>
                  <a:gd name="T0" fmla="*/ 9 w 16"/>
                  <a:gd name="T1" fmla="*/ 4 h 27"/>
                  <a:gd name="T2" fmla="*/ 14 w 16"/>
                  <a:gd name="T3" fmla="*/ 16 h 27"/>
                  <a:gd name="T4" fmla="*/ 7 w 16"/>
                  <a:gd name="T5" fmla="*/ 23 h 27"/>
                  <a:gd name="T6" fmla="*/ 2 w 16"/>
                  <a:gd name="T7" fmla="*/ 10 h 27"/>
                  <a:gd name="T8" fmla="*/ 9 w 16"/>
                  <a:gd name="T9" fmla="*/ 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27">
                    <a:moveTo>
                      <a:pt x="9" y="4"/>
                    </a:moveTo>
                    <a:cubicBezTo>
                      <a:pt x="11" y="8"/>
                      <a:pt x="13" y="12"/>
                      <a:pt x="14" y="16"/>
                    </a:cubicBezTo>
                    <a:cubicBezTo>
                      <a:pt x="16" y="20"/>
                      <a:pt x="8" y="27"/>
                      <a:pt x="7" y="23"/>
                    </a:cubicBezTo>
                    <a:cubicBezTo>
                      <a:pt x="6" y="18"/>
                      <a:pt x="4" y="14"/>
                      <a:pt x="2" y="10"/>
                    </a:cubicBezTo>
                    <a:cubicBezTo>
                      <a:pt x="0" y="7"/>
                      <a:pt x="8" y="0"/>
                      <a:pt x="9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2" name="Freeform 225"/>
              <p:cNvSpPr/>
              <p:nvPr/>
            </p:nvSpPr>
            <p:spPr bwMode="auto">
              <a:xfrm>
                <a:off x="5668963" y="2589213"/>
                <a:ext cx="41275" cy="76200"/>
              </a:xfrm>
              <a:custGeom>
                <a:avLst/>
                <a:gdLst>
                  <a:gd name="T0" fmla="*/ 7 w 11"/>
                  <a:gd name="T1" fmla="*/ 2 h 20"/>
                  <a:gd name="T2" fmla="*/ 10 w 11"/>
                  <a:gd name="T3" fmla="*/ 10 h 20"/>
                  <a:gd name="T4" fmla="*/ 3 w 11"/>
                  <a:gd name="T5" fmla="*/ 15 h 20"/>
                  <a:gd name="T6" fmla="*/ 0 w 11"/>
                  <a:gd name="T7" fmla="*/ 9 h 20"/>
                  <a:gd name="T8" fmla="*/ 2 w 11"/>
                  <a:gd name="T9" fmla="*/ 4 h 20"/>
                  <a:gd name="T10" fmla="*/ 7 w 11"/>
                  <a:gd name="T11" fmla="*/ 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20">
                    <a:moveTo>
                      <a:pt x="7" y="2"/>
                    </a:moveTo>
                    <a:cubicBezTo>
                      <a:pt x="9" y="4"/>
                      <a:pt x="10" y="7"/>
                      <a:pt x="10" y="10"/>
                    </a:cubicBezTo>
                    <a:cubicBezTo>
                      <a:pt x="11" y="15"/>
                      <a:pt x="3" y="20"/>
                      <a:pt x="3" y="15"/>
                    </a:cubicBezTo>
                    <a:cubicBezTo>
                      <a:pt x="2" y="13"/>
                      <a:pt x="2" y="11"/>
                      <a:pt x="0" y="9"/>
                    </a:cubicBezTo>
                    <a:cubicBezTo>
                      <a:pt x="0" y="8"/>
                      <a:pt x="0" y="6"/>
                      <a:pt x="2" y="4"/>
                    </a:cubicBezTo>
                    <a:cubicBezTo>
                      <a:pt x="3" y="2"/>
                      <a:pt x="6" y="0"/>
                      <a:pt x="7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3" name="Freeform 226"/>
              <p:cNvSpPr/>
              <p:nvPr/>
            </p:nvSpPr>
            <p:spPr bwMode="auto">
              <a:xfrm>
                <a:off x="5743575" y="2706688"/>
                <a:ext cx="38100" cy="55563"/>
              </a:xfrm>
              <a:custGeom>
                <a:avLst/>
                <a:gdLst>
                  <a:gd name="T0" fmla="*/ 3 w 10"/>
                  <a:gd name="T1" fmla="*/ 2 h 15"/>
                  <a:gd name="T2" fmla="*/ 8 w 10"/>
                  <a:gd name="T3" fmla="*/ 1 h 15"/>
                  <a:gd name="T4" fmla="*/ 10 w 10"/>
                  <a:gd name="T5" fmla="*/ 7 h 15"/>
                  <a:gd name="T6" fmla="*/ 7 w 10"/>
                  <a:gd name="T7" fmla="*/ 13 h 15"/>
                  <a:gd name="T8" fmla="*/ 3 w 10"/>
                  <a:gd name="T9" fmla="*/ 13 h 15"/>
                  <a:gd name="T10" fmla="*/ 1 w 10"/>
                  <a:gd name="T11" fmla="*/ 8 h 15"/>
                  <a:gd name="T12" fmla="*/ 3 w 10"/>
                  <a:gd name="T13" fmla="*/ 2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5">
                    <a:moveTo>
                      <a:pt x="3" y="2"/>
                    </a:moveTo>
                    <a:cubicBezTo>
                      <a:pt x="5" y="0"/>
                      <a:pt x="8" y="0"/>
                      <a:pt x="8" y="1"/>
                    </a:cubicBezTo>
                    <a:cubicBezTo>
                      <a:pt x="9" y="3"/>
                      <a:pt x="9" y="5"/>
                      <a:pt x="10" y="7"/>
                    </a:cubicBezTo>
                    <a:cubicBezTo>
                      <a:pt x="10" y="9"/>
                      <a:pt x="10" y="11"/>
                      <a:pt x="7" y="13"/>
                    </a:cubicBezTo>
                    <a:cubicBezTo>
                      <a:pt x="6" y="15"/>
                      <a:pt x="3" y="15"/>
                      <a:pt x="3" y="13"/>
                    </a:cubicBezTo>
                    <a:cubicBezTo>
                      <a:pt x="2" y="12"/>
                      <a:pt x="1" y="10"/>
                      <a:pt x="1" y="8"/>
                    </a:cubicBezTo>
                    <a:cubicBezTo>
                      <a:pt x="0" y="6"/>
                      <a:pt x="1" y="4"/>
                      <a:pt x="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4" name="Freeform 227"/>
              <p:cNvSpPr>
                <a:spLocks noEditPoints="1"/>
              </p:cNvSpPr>
              <p:nvPr/>
            </p:nvSpPr>
            <p:spPr bwMode="auto">
              <a:xfrm>
                <a:off x="5367338" y="2386013"/>
                <a:ext cx="455613" cy="838200"/>
              </a:xfrm>
              <a:custGeom>
                <a:avLst/>
                <a:gdLst>
                  <a:gd name="T0" fmla="*/ 93 w 121"/>
                  <a:gd name="T1" fmla="*/ 223 h 223"/>
                  <a:gd name="T2" fmla="*/ 93 w 121"/>
                  <a:gd name="T3" fmla="*/ 223 h 223"/>
                  <a:gd name="T4" fmla="*/ 93 w 121"/>
                  <a:gd name="T5" fmla="*/ 223 h 223"/>
                  <a:gd name="T6" fmla="*/ 21 w 121"/>
                  <a:gd name="T7" fmla="*/ 101 h 223"/>
                  <a:gd name="T8" fmla="*/ 20 w 121"/>
                  <a:gd name="T9" fmla="*/ 108 h 223"/>
                  <a:gd name="T10" fmla="*/ 7 w 121"/>
                  <a:gd name="T11" fmla="*/ 132 h 223"/>
                  <a:gd name="T12" fmla="*/ 2 w 121"/>
                  <a:gd name="T13" fmla="*/ 160 h 223"/>
                  <a:gd name="T14" fmla="*/ 0 w 121"/>
                  <a:gd name="T15" fmla="*/ 166 h 223"/>
                  <a:gd name="T16" fmla="*/ 0 w 121"/>
                  <a:gd name="T17" fmla="*/ 166 h 223"/>
                  <a:gd name="T18" fmla="*/ 2 w 121"/>
                  <a:gd name="T19" fmla="*/ 160 h 223"/>
                  <a:gd name="T20" fmla="*/ 7 w 121"/>
                  <a:gd name="T21" fmla="*/ 132 h 223"/>
                  <a:gd name="T22" fmla="*/ 20 w 121"/>
                  <a:gd name="T23" fmla="*/ 108 h 223"/>
                  <a:gd name="T24" fmla="*/ 21 w 121"/>
                  <a:gd name="T25" fmla="*/ 101 h 223"/>
                  <a:gd name="T26" fmla="*/ 103 w 121"/>
                  <a:gd name="T27" fmla="*/ 29 h 223"/>
                  <a:gd name="T28" fmla="*/ 104 w 121"/>
                  <a:gd name="T29" fmla="*/ 29 h 223"/>
                  <a:gd name="T30" fmla="*/ 118 w 121"/>
                  <a:gd name="T31" fmla="*/ 109 h 223"/>
                  <a:gd name="T32" fmla="*/ 121 w 121"/>
                  <a:gd name="T33" fmla="*/ 148 h 223"/>
                  <a:gd name="T34" fmla="*/ 118 w 121"/>
                  <a:gd name="T35" fmla="*/ 109 h 223"/>
                  <a:gd name="T36" fmla="*/ 104 w 121"/>
                  <a:gd name="T37" fmla="*/ 29 h 223"/>
                  <a:gd name="T38" fmla="*/ 103 w 121"/>
                  <a:gd name="T39" fmla="*/ 29 h 223"/>
                  <a:gd name="T40" fmla="*/ 65 w 121"/>
                  <a:gd name="T41" fmla="*/ 1 h 223"/>
                  <a:gd name="T42" fmla="*/ 65 w 121"/>
                  <a:gd name="T43" fmla="*/ 1 h 223"/>
                  <a:gd name="T44" fmla="*/ 45 w 121"/>
                  <a:gd name="T45" fmla="*/ 12 h 223"/>
                  <a:gd name="T46" fmla="*/ 29 w 121"/>
                  <a:gd name="T47" fmla="*/ 33 h 223"/>
                  <a:gd name="T48" fmla="*/ 27 w 121"/>
                  <a:gd name="T49" fmla="*/ 40 h 223"/>
                  <a:gd name="T50" fmla="*/ 29 w 121"/>
                  <a:gd name="T51" fmla="*/ 33 h 223"/>
                  <a:gd name="T52" fmla="*/ 45 w 121"/>
                  <a:gd name="T53" fmla="*/ 12 h 223"/>
                  <a:gd name="T54" fmla="*/ 65 w 121"/>
                  <a:gd name="T55" fmla="*/ 1 h 223"/>
                  <a:gd name="T56" fmla="*/ 65 w 121"/>
                  <a:gd name="T57" fmla="*/ 1 h 223"/>
                  <a:gd name="T58" fmla="*/ 74 w 121"/>
                  <a:gd name="T59" fmla="*/ 0 h 223"/>
                  <a:gd name="T60" fmla="*/ 65 w 121"/>
                  <a:gd name="T61" fmla="*/ 1 h 223"/>
                  <a:gd name="T62" fmla="*/ 74 w 121"/>
                  <a:gd name="T63" fmla="*/ 0 h 223"/>
                  <a:gd name="T64" fmla="*/ 74 w 121"/>
                  <a:gd name="T65" fmla="*/ 0 h 223"/>
                  <a:gd name="T66" fmla="*/ 74 w 121"/>
                  <a:gd name="T67" fmla="*/ 0 h 223"/>
                  <a:gd name="T68" fmla="*/ 74 w 121"/>
                  <a:gd name="T69" fmla="*/ 0 h 223"/>
                  <a:gd name="T70" fmla="*/ 74 w 121"/>
                  <a:gd name="T71" fmla="*/ 0 h 2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20" h="223">
                    <a:moveTo>
                      <a:pt x="93" y="223"/>
                    </a:moveTo>
                    <a:cubicBezTo>
                      <a:pt x="93" y="223"/>
                      <a:pt x="93" y="223"/>
                      <a:pt x="93" y="223"/>
                    </a:cubicBezTo>
                    <a:cubicBezTo>
                      <a:pt x="93" y="223"/>
                      <a:pt x="93" y="223"/>
                      <a:pt x="93" y="223"/>
                    </a:cubicBezTo>
                    <a:moveTo>
                      <a:pt x="21" y="101"/>
                    </a:moveTo>
                    <a:cubicBezTo>
                      <a:pt x="21" y="103"/>
                      <a:pt x="20" y="105"/>
                      <a:pt x="20" y="108"/>
                    </a:cubicBezTo>
                    <a:cubicBezTo>
                      <a:pt x="17" y="115"/>
                      <a:pt x="10" y="124"/>
                      <a:pt x="7" y="132"/>
                    </a:cubicBezTo>
                    <a:cubicBezTo>
                      <a:pt x="2" y="143"/>
                      <a:pt x="4" y="150"/>
                      <a:pt x="2" y="160"/>
                    </a:cubicBezTo>
                    <a:cubicBezTo>
                      <a:pt x="1" y="162"/>
                      <a:pt x="0" y="164"/>
                      <a:pt x="0" y="166"/>
                    </a:cubicBezTo>
                    <a:cubicBezTo>
                      <a:pt x="0" y="166"/>
                      <a:pt x="0" y="166"/>
                      <a:pt x="0" y="166"/>
                    </a:cubicBezTo>
                    <a:cubicBezTo>
                      <a:pt x="0" y="164"/>
                      <a:pt x="1" y="162"/>
                      <a:pt x="2" y="160"/>
                    </a:cubicBezTo>
                    <a:cubicBezTo>
                      <a:pt x="4" y="150"/>
                      <a:pt x="2" y="143"/>
                      <a:pt x="7" y="132"/>
                    </a:cubicBezTo>
                    <a:cubicBezTo>
                      <a:pt x="10" y="124"/>
                      <a:pt x="17" y="115"/>
                      <a:pt x="20" y="108"/>
                    </a:cubicBezTo>
                    <a:cubicBezTo>
                      <a:pt x="20" y="105"/>
                      <a:pt x="21" y="103"/>
                      <a:pt x="21" y="101"/>
                    </a:cubicBezTo>
                    <a:moveTo>
                      <a:pt x="103" y="29"/>
                    </a:moveTo>
                    <a:cubicBezTo>
                      <a:pt x="103" y="29"/>
                      <a:pt x="104" y="29"/>
                      <a:pt x="104" y="29"/>
                    </a:cubicBezTo>
                    <a:cubicBezTo>
                      <a:pt x="111" y="53"/>
                      <a:pt x="116" y="81"/>
                      <a:pt x="118" y="109"/>
                    </a:cubicBezTo>
                    <a:cubicBezTo>
                      <a:pt x="120" y="122"/>
                      <a:pt x="121" y="135"/>
                      <a:pt x="121" y="148"/>
                    </a:cubicBezTo>
                    <a:cubicBezTo>
                      <a:pt x="121" y="135"/>
                      <a:pt x="120" y="122"/>
                      <a:pt x="118" y="109"/>
                    </a:cubicBezTo>
                    <a:cubicBezTo>
                      <a:pt x="116" y="81"/>
                      <a:pt x="111" y="53"/>
                      <a:pt x="104" y="29"/>
                    </a:cubicBezTo>
                    <a:cubicBezTo>
                      <a:pt x="104" y="29"/>
                      <a:pt x="103" y="29"/>
                      <a:pt x="103" y="29"/>
                    </a:cubicBezTo>
                    <a:moveTo>
                      <a:pt x="65" y="1"/>
                    </a:moveTo>
                    <a:cubicBezTo>
                      <a:pt x="65" y="1"/>
                      <a:pt x="65" y="1"/>
                      <a:pt x="65" y="1"/>
                    </a:cubicBezTo>
                    <a:cubicBezTo>
                      <a:pt x="59" y="3"/>
                      <a:pt x="52" y="6"/>
                      <a:pt x="45" y="12"/>
                    </a:cubicBezTo>
                    <a:cubicBezTo>
                      <a:pt x="38" y="17"/>
                      <a:pt x="31" y="26"/>
                      <a:pt x="29" y="33"/>
                    </a:cubicBezTo>
                    <a:cubicBezTo>
                      <a:pt x="28" y="36"/>
                      <a:pt x="27" y="38"/>
                      <a:pt x="27" y="40"/>
                    </a:cubicBezTo>
                    <a:cubicBezTo>
                      <a:pt x="27" y="38"/>
                      <a:pt x="28" y="36"/>
                      <a:pt x="29" y="33"/>
                    </a:cubicBezTo>
                    <a:cubicBezTo>
                      <a:pt x="31" y="26"/>
                      <a:pt x="38" y="17"/>
                      <a:pt x="45" y="12"/>
                    </a:cubicBezTo>
                    <a:cubicBezTo>
                      <a:pt x="52" y="6"/>
                      <a:pt x="59" y="3"/>
                      <a:pt x="65" y="1"/>
                    </a:cubicBezTo>
                    <a:cubicBezTo>
                      <a:pt x="65" y="1"/>
                      <a:pt x="65" y="1"/>
                      <a:pt x="65" y="1"/>
                    </a:cubicBezTo>
                    <a:moveTo>
                      <a:pt x="74" y="0"/>
                    </a:moveTo>
                    <a:cubicBezTo>
                      <a:pt x="71" y="0"/>
                      <a:pt x="68" y="0"/>
                      <a:pt x="65" y="1"/>
                    </a:cubicBezTo>
                    <a:cubicBezTo>
                      <a:pt x="68" y="0"/>
                      <a:pt x="71" y="0"/>
                      <a:pt x="74" y="0"/>
                    </a:cubicBezTo>
                    <a:moveTo>
                      <a:pt x="74" y="0"/>
                    </a:moveTo>
                    <a:cubicBezTo>
                      <a:pt x="74" y="0"/>
                      <a:pt x="74" y="0"/>
                      <a:pt x="74" y="0"/>
                    </a:cubicBezTo>
                    <a:cubicBezTo>
                      <a:pt x="74" y="0"/>
                      <a:pt x="74" y="0"/>
                      <a:pt x="74" y="0"/>
                    </a:cubicBezTo>
                    <a:cubicBezTo>
                      <a:pt x="74" y="0"/>
                      <a:pt x="74" y="0"/>
                      <a:pt x="74" y="0"/>
                    </a:cubicBezTo>
                  </a:path>
                </a:pathLst>
              </a:custGeom>
              <a:solidFill>
                <a:srgbClr val="1270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5" name="Freeform 228"/>
              <p:cNvSpPr>
                <a:spLocks noEditPoints="1"/>
              </p:cNvSpPr>
              <p:nvPr/>
            </p:nvSpPr>
            <p:spPr bwMode="auto">
              <a:xfrm>
                <a:off x="5330825" y="3017838"/>
                <a:ext cx="374650" cy="409575"/>
              </a:xfrm>
              <a:custGeom>
                <a:avLst/>
                <a:gdLst>
                  <a:gd name="T0" fmla="*/ 100 w 100"/>
                  <a:gd name="T1" fmla="*/ 60 h 109"/>
                  <a:gd name="T2" fmla="*/ 98 w 100"/>
                  <a:gd name="T3" fmla="*/ 62 h 109"/>
                  <a:gd name="T4" fmla="*/ 89 w 100"/>
                  <a:gd name="T5" fmla="*/ 65 h 109"/>
                  <a:gd name="T6" fmla="*/ 81 w 100"/>
                  <a:gd name="T7" fmla="*/ 63 h 109"/>
                  <a:gd name="T8" fmla="*/ 79 w 100"/>
                  <a:gd name="T9" fmla="*/ 64 h 109"/>
                  <a:gd name="T10" fmla="*/ 76 w 100"/>
                  <a:gd name="T11" fmla="*/ 64 h 109"/>
                  <a:gd name="T12" fmla="*/ 78 w 100"/>
                  <a:gd name="T13" fmla="*/ 71 h 109"/>
                  <a:gd name="T14" fmla="*/ 78 w 100"/>
                  <a:gd name="T15" fmla="*/ 74 h 109"/>
                  <a:gd name="T16" fmla="*/ 75 w 100"/>
                  <a:gd name="T17" fmla="*/ 80 h 109"/>
                  <a:gd name="T18" fmla="*/ 73 w 100"/>
                  <a:gd name="T19" fmla="*/ 85 h 109"/>
                  <a:gd name="T20" fmla="*/ 71 w 100"/>
                  <a:gd name="T21" fmla="*/ 87 h 109"/>
                  <a:gd name="T22" fmla="*/ 73 w 100"/>
                  <a:gd name="T23" fmla="*/ 85 h 109"/>
                  <a:gd name="T24" fmla="*/ 78 w 100"/>
                  <a:gd name="T25" fmla="*/ 80 h 109"/>
                  <a:gd name="T26" fmla="*/ 77 w 100"/>
                  <a:gd name="T27" fmla="*/ 86 h 109"/>
                  <a:gd name="T28" fmla="*/ 75 w 100"/>
                  <a:gd name="T29" fmla="*/ 95 h 109"/>
                  <a:gd name="T30" fmla="*/ 62 w 100"/>
                  <a:gd name="T31" fmla="*/ 105 h 109"/>
                  <a:gd name="T32" fmla="*/ 61 w 100"/>
                  <a:gd name="T33" fmla="*/ 108 h 109"/>
                  <a:gd name="T34" fmla="*/ 61 w 100"/>
                  <a:gd name="T35" fmla="*/ 109 h 109"/>
                  <a:gd name="T36" fmla="*/ 67 w 100"/>
                  <a:gd name="T37" fmla="*/ 106 h 109"/>
                  <a:gd name="T38" fmla="*/ 85 w 100"/>
                  <a:gd name="T39" fmla="*/ 87 h 109"/>
                  <a:gd name="T40" fmla="*/ 98 w 100"/>
                  <a:gd name="T41" fmla="*/ 65 h 109"/>
                  <a:gd name="T42" fmla="*/ 100 w 100"/>
                  <a:gd name="T43" fmla="*/ 60 h 109"/>
                  <a:gd name="T44" fmla="*/ 5 w 100"/>
                  <a:gd name="T45" fmla="*/ 0 h 109"/>
                  <a:gd name="T46" fmla="*/ 0 w 100"/>
                  <a:gd name="T47" fmla="*/ 2 h 109"/>
                  <a:gd name="T48" fmla="*/ 3 w 100"/>
                  <a:gd name="T49" fmla="*/ 3 h 109"/>
                  <a:gd name="T50" fmla="*/ 3 w 100"/>
                  <a:gd name="T51" fmla="*/ 3 h 109"/>
                  <a:gd name="T52" fmla="*/ 3 w 100"/>
                  <a:gd name="T53" fmla="*/ 3 h 109"/>
                  <a:gd name="T54" fmla="*/ 4 w 100"/>
                  <a:gd name="T55" fmla="*/ 2 h 109"/>
                  <a:gd name="T56" fmla="*/ 5 w 100"/>
                  <a:gd name="T57" fmla="*/ 1 h 109"/>
                  <a:gd name="T58" fmla="*/ 5 w 100"/>
                  <a:gd name="T59" fmla="*/ 0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00" h="109">
                    <a:moveTo>
                      <a:pt x="100" y="60"/>
                    </a:moveTo>
                    <a:cubicBezTo>
                      <a:pt x="100" y="61"/>
                      <a:pt x="99" y="61"/>
                      <a:pt x="98" y="62"/>
                    </a:cubicBezTo>
                    <a:cubicBezTo>
                      <a:pt x="95" y="64"/>
                      <a:pt x="92" y="65"/>
                      <a:pt x="89" y="65"/>
                    </a:cubicBezTo>
                    <a:cubicBezTo>
                      <a:pt x="86" y="65"/>
                      <a:pt x="83" y="64"/>
                      <a:pt x="81" y="63"/>
                    </a:cubicBezTo>
                    <a:cubicBezTo>
                      <a:pt x="80" y="63"/>
                      <a:pt x="80" y="63"/>
                      <a:pt x="79" y="64"/>
                    </a:cubicBezTo>
                    <a:cubicBezTo>
                      <a:pt x="78" y="64"/>
                      <a:pt x="77" y="64"/>
                      <a:pt x="76" y="64"/>
                    </a:cubicBezTo>
                    <a:cubicBezTo>
                      <a:pt x="77" y="66"/>
                      <a:pt x="78" y="69"/>
                      <a:pt x="78" y="71"/>
                    </a:cubicBezTo>
                    <a:cubicBezTo>
                      <a:pt x="78" y="72"/>
                      <a:pt x="78" y="73"/>
                      <a:pt x="78" y="74"/>
                    </a:cubicBezTo>
                    <a:cubicBezTo>
                      <a:pt x="77" y="76"/>
                      <a:pt x="76" y="78"/>
                      <a:pt x="75" y="80"/>
                    </a:cubicBezTo>
                    <a:cubicBezTo>
                      <a:pt x="74" y="82"/>
                      <a:pt x="73" y="83"/>
                      <a:pt x="73" y="85"/>
                    </a:cubicBezTo>
                    <a:cubicBezTo>
                      <a:pt x="72" y="85"/>
                      <a:pt x="72" y="86"/>
                      <a:pt x="71" y="87"/>
                    </a:cubicBezTo>
                    <a:cubicBezTo>
                      <a:pt x="72" y="86"/>
                      <a:pt x="72" y="86"/>
                      <a:pt x="73" y="85"/>
                    </a:cubicBezTo>
                    <a:cubicBezTo>
                      <a:pt x="74" y="83"/>
                      <a:pt x="76" y="81"/>
                      <a:pt x="78" y="80"/>
                    </a:cubicBezTo>
                    <a:cubicBezTo>
                      <a:pt x="78" y="81"/>
                      <a:pt x="77" y="84"/>
                      <a:pt x="77" y="86"/>
                    </a:cubicBezTo>
                    <a:cubicBezTo>
                      <a:pt x="76" y="89"/>
                      <a:pt x="77" y="92"/>
                      <a:pt x="75" y="95"/>
                    </a:cubicBezTo>
                    <a:cubicBezTo>
                      <a:pt x="73" y="101"/>
                      <a:pt x="67" y="103"/>
                      <a:pt x="62" y="105"/>
                    </a:cubicBezTo>
                    <a:cubicBezTo>
                      <a:pt x="62" y="106"/>
                      <a:pt x="62" y="107"/>
                      <a:pt x="61" y="108"/>
                    </a:cubicBezTo>
                    <a:cubicBezTo>
                      <a:pt x="61" y="108"/>
                      <a:pt x="61" y="108"/>
                      <a:pt x="61" y="109"/>
                    </a:cubicBezTo>
                    <a:cubicBezTo>
                      <a:pt x="63" y="108"/>
                      <a:pt x="65" y="107"/>
                      <a:pt x="67" y="106"/>
                    </a:cubicBezTo>
                    <a:cubicBezTo>
                      <a:pt x="77" y="101"/>
                      <a:pt x="80" y="98"/>
                      <a:pt x="85" y="87"/>
                    </a:cubicBezTo>
                    <a:cubicBezTo>
                      <a:pt x="89" y="79"/>
                      <a:pt x="93" y="72"/>
                      <a:pt x="98" y="65"/>
                    </a:cubicBezTo>
                    <a:cubicBezTo>
                      <a:pt x="99" y="63"/>
                      <a:pt x="100" y="62"/>
                      <a:pt x="100" y="60"/>
                    </a:cubicBezTo>
                    <a:moveTo>
                      <a:pt x="5" y="0"/>
                    </a:moveTo>
                    <a:cubicBezTo>
                      <a:pt x="4" y="0"/>
                      <a:pt x="2" y="1"/>
                      <a:pt x="0" y="2"/>
                    </a:cubicBezTo>
                    <a:cubicBezTo>
                      <a:pt x="1" y="3"/>
                      <a:pt x="2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5" y="1"/>
                    </a:cubicBezTo>
                    <a:cubicBezTo>
                      <a:pt x="5" y="1"/>
                      <a:pt x="5" y="0"/>
                      <a:pt x="5" y="0"/>
                    </a:cubicBezTo>
                  </a:path>
                </a:pathLst>
              </a:custGeom>
              <a:solidFill>
                <a:srgbClr val="1915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" name="Freeform 229"/>
              <p:cNvSpPr/>
              <p:nvPr/>
            </p:nvSpPr>
            <p:spPr bwMode="auto">
              <a:xfrm>
                <a:off x="5562600" y="3317875"/>
                <a:ext cx="60325" cy="95250"/>
              </a:xfrm>
              <a:custGeom>
                <a:avLst/>
                <a:gdLst>
                  <a:gd name="T0" fmla="*/ 16 w 16"/>
                  <a:gd name="T1" fmla="*/ 0 h 25"/>
                  <a:gd name="T2" fmla="*/ 11 w 16"/>
                  <a:gd name="T3" fmla="*/ 5 h 25"/>
                  <a:gd name="T4" fmla="*/ 9 w 16"/>
                  <a:gd name="T5" fmla="*/ 7 h 25"/>
                  <a:gd name="T6" fmla="*/ 0 w 16"/>
                  <a:gd name="T7" fmla="*/ 25 h 25"/>
                  <a:gd name="T8" fmla="*/ 13 w 16"/>
                  <a:gd name="T9" fmla="*/ 15 h 25"/>
                  <a:gd name="T10" fmla="*/ 15 w 16"/>
                  <a:gd name="T11" fmla="*/ 6 h 25"/>
                  <a:gd name="T12" fmla="*/ 16 w 16"/>
                  <a:gd name="T13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25">
                    <a:moveTo>
                      <a:pt x="16" y="0"/>
                    </a:moveTo>
                    <a:cubicBezTo>
                      <a:pt x="14" y="1"/>
                      <a:pt x="12" y="3"/>
                      <a:pt x="11" y="5"/>
                    </a:cubicBezTo>
                    <a:cubicBezTo>
                      <a:pt x="10" y="6"/>
                      <a:pt x="10" y="6"/>
                      <a:pt x="9" y="7"/>
                    </a:cubicBezTo>
                    <a:cubicBezTo>
                      <a:pt x="6" y="13"/>
                      <a:pt x="3" y="19"/>
                      <a:pt x="0" y="25"/>
                    </a:cubicBezTo>
                    <a:cubicBezTo>
                      <a:pt x="5" y="23"/>
                      <a:pt x="11" y="21"/>
                      <a:pt x="13" y="15"/>
                    </a:cubicBezTo>
                    <a:cubicBezTo>
                      <a:pt x="15" y="12"/>
                      <a:pt x="14" y="9"/>
                      <a:pt x="15" y="6"/>
                    </a:cubicBezTo>
                    <a:cubicBezTo>
                      <a:pt x="15" y="4"/>
                      <a:pt x="16" y="1"/>
                      <a:pt x="16" y="0"/>
                    </a:cubicBezTo>
                  </a:path>
                </a:pathLst>
              </a:custGeom>
              <a:solidFill>
                <a:srgbClr val="C1A2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7" name="Freeform 230"/>
              <p:cNvSpPr/>
              <p:nvPr/>
            </p:nvSpPr>
            <p:spPr bwMode="auto">
              <a:xfrm>
                <a:off x="5605463" y="3246438"/>
                <a:ext cx="28575" cy="12700"/>
              </a:xfrm>
              <a:custGeom>
                <a:avLst/>
                <a:gdLst>
                  <a:gd name="T0" fmla="*/ 0 w 8"/>
                  <a:gd name="T1" fmla="*/ 0 h 3"/>
                  <a:gd name="T2" fmla="*/ 3 w 8"/>
                  <a:gd name="T3" fmla="*/ 3 h 3"/>
                  <a:gd name="T4" fmla="*/ 6 w 8"/>
                  <a:gd name="T5" fmla="*/ 3 h 3"/>
                  <a:gd name="T6" fmla="*/ 8 w 8"/>
                  <a:gd name="T7" fmla="*/ 2 h 3"/>
                  <a:gd name="T8" fmla="*/ 8 w 8"/>
                  <a:gd name="T9" fmla="*/ 2 h 3"/>
                  <a:gd name="T10" fmla="*/ 7 w 8"/>
                  <a:gd name="T11" fmla="*/ 2 h 3"/>
                  <a:gd name="T12" fmla="*/ 0 w 8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3">
                    <a:moveTo>
                      <a:pt x="0" y="0"/>
                    </a:moveTo>
                    <a:cubicBezTo>
                      <a:pt x="1" y="1"/>
                      <a:pt x="2" y="2"/>
                      <a:pt x="3" y="3"/>
                    </a:cubicBezTo>
                    <a:cubicBezTo>
                      <a:pt x="4" y="3"/>
                      <a:pt x="5" y="3"/>
                      <a:pt x="6" y="3"/>
                    </a:cubicBezTo>
                    <a:cubicBezTo>
                      <a:pt x="7" y="2"/>
                      <a:pt x="7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5" y="1"/>
                      <a:pt x="2" y="0"/>
                      <a:pt x="0" y="0"/>
                    </a:cubicBezTo>
                  </a:path>
                </a:pathLst>
              </a:custGeom>
              <a:solidFill>
                <a:srgbClr val="C1A2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8" name="Freeform 231"/>
              <p:cNvSpPr/>
              <p:nvPr/>
            </p:nvSpPr>
            <p:spPr bwMode="auto">
              <a:xfrm>
                <a:off x="5341938" y="3021013"/>
                <a:ext cx="7938" cy="12700"/>
              </a:xfrm>
              <a:custGeom>
                <a:avLst/>
                <a:gdLst>
                  <a:gd name="T0" fmla="*/ 2 w 2"/>
                  <a:gd name="T1" fmla="*/ 0 h 3"/>
                  <a:gd name="T2" fmla="*/ 1 w 2"/>
                  <a:gd name="T3" fmla="*/ 1 h 3"/>
                  <a:gd name="T4" fmla="*/ 0 w 2"/>
                  <a:gd name="T5" fmla="*/ 2 h 3"/>
                  <a:gd name="T6" fmla="*/ 0 w 2"/>
                  <a:gd name="T7" fmla="*/ 2 h 3"/>
                  <a:gd name="T8" fmla="*/ 0 w 2"/>
                  <a:gd name="T9" fmla="*/ 2 h 3"/>
                  <a:gd name="T10" fmla="*/ 1 w 2"/>
                  <a:gd name="T11" fmla="*/ 3 h 3"/>
                  <a:gd name="T12" fmla="*/ 2 w 2"/>
                  <a:gd name="T13" fmla="*/ 0 h 3"/>
                  <a:gd name="T14" fmla="*/ 2 w 2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3"/>
                    </a:cubicBezTo>
                    <a:cubicBezTo>
                      <a:pt x="1" y="2"/>
                      <a:pt x="2" y="1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C8CA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9" name="Freeform 232"/>
              <p:cNvSpPr>
                <a:spLocks noEditPoints="1"/>
              </p:cNvSpPr>
              <p:nvPr/>
            </p:nvSpPr>
            <p:spPr bwMode="auto">
              <a:xfrm>
                <a:off x="5349875" y="3009900"/>
                <a:ext cx="371475" cy="252413"/>
              </a:xfrm>
              <a:custGeom>
                <a:avLst/>
                <a:gdLst>
                  <a:gd name="T0" fmla="*/ 74 w 99"/>
                  <a:gd name="T1" fmla="*/ 56 h 67"/>
                  <a:gd name="T2" fmla="*/ 78 w 99"/>
                  <a:gd name="T3" fmla="*/ 60 h 67"/>
                  <a:gd name="T4" fmla="*/ 79 w 99"/>
                  <a:gd name="T5" fmla="*/ 62 h 67"/>
                  <a:gd name="T6" fmla="*/ 76 w 99"/>
                  <a:gd name="T7" fmla="*/ 65 h 67"/>
                  <a:gd name="T8" fmla="*/ 84 w 99"/>
                  <a:gd name="T9" fmla="*/ 67 h 67"/>
                  <a:gd name="T10" fmla="*/ 93 w 99"/>
                  <a:gd name="T11" fmla="*/ 64 h 67"/>
                  <a:gd name="T12" fmla="*/ 95 w 99"/>
                  <a:gd name="T13" fmla="*/ 62 h 67"/>
                  <a:gd name="T14" fmla="*/ 95 w 99"/>
                  <a:gd name="T15" fmla="*/ 62 h 67"/>
                  <a:gd name="T16" fmla="*/ 98 w 99"/>
                  <a:gd name="T17" fmla="*/ 57 h 67"/>
                  <a:gd name="T18" fmla="*/ 98 w 99"/>
                  <a:gd name="T19" fmla="*/ 57 h 67"/>
                  <a:gd name="T20" fmla="*/ 98 w 99"/>
                  <a:gd name="T21" fmla="*/ 57 h 67"/>
                  <a:gd name="T22" fmla="*/ 99 w 99"/>
                  <a:gd name="T23" fmla="*/ 56 h 67"/>
                  <a:gd name="T24" fmla="*/ 97 w 99"/>
                  <a:gd name="T25" fmla="*/ 56 h 67"/>
                  <a:gd name="T26" fmla="*/ 89 w 99"/>
                  <a:gd name="T27" fmla="*/ 59 h 67"/>
                  <a:gd name="T28" fmla="*/ 80 w 99"/>
                  <a:gd name="T29" fmla="*/ 57 h 67"/>
                  <a:gd name="T30" fmla="*/ 74 w 99"/>
                  <a:gd name="T31" fmla="*/ 56 h 67"/>
                  <a:gd name="T32" fmla="*/ 5 w 99"/>
                  <a:gd name="T33" fmla="*/ 0 h 67"/>
                  <a:gd name="T34" fmla="*/ 5 w 99"/>
                  <a:gd name="T35" fmla="*/ 0 h 67"/>
                  <a:gd name="T36" fmla="*/ 5 w 99"/>
                  <a:gd name="T37" fmla="*/ 0 h 67"/>
                  <a:gd name="T38" fmla="*/ 0 w 99"/>
                  <a:gd name="T39" fmla="*/ 2 h 67"/>
                  <a:gd name="T40" fmla="*/ 0 w 99"/>
                  <a:gd name="T41" fmla="*/ 2 h 67"/>
                  <a:gd name="T42" fmla="*/ 0 w 99"/>
                  <a:gd name="T43" fmla="*/ 2 h 67"/>
                  <a:gd name="T44" fmla="*/ 0 w 99"/>
                  <a:gd name="T45" fmla="*/ 3 h 67"/>
                  <a:gd name="T46" fmla="*/ 0 w 99"/>
                  <a:gd name="T47" fmla="*/ 3 h 67"/>
                  <a:gd name="T48" fmla="*/ 1 w 99"/>
                  <a:gd name="T49" fmla="*/ 3 h 67"/>
                  <a:gd name="T50" fmla="*/ 2 w 99"/>
                  <a:gd name="T51" fmla="*/ 3 h 67"/>
                  <a:gd name="T52" fmla="*/ 3 w 99"/>
                  <a:gd name="T53" fmla="*/ 5 h 67"/>
                  <a:gd name="T54" fmla="*/ 1 w 99"/>
                  <a:gd name="T55" fmla="*/ 7 h 67"/>
                  <a:gd name="T56" fmla="*/ 1 w 99"/>
                  <a:gd name="T57" fmla="*/ 7 h 67"/>
                  <a:gd name="T58" fmla="*/ 2 w 99"/>
                  <a:gd name="T59" fmla="*/ 7 h 67"/>
                  <a:gd name="T60" fmla="*/ 5 w 99"/>
                  <a:gd name="T61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99" h="67">
                    <a:moveTo>
                      <a:pt x="74" y="56"/>
                    </a:moveTo>
                    <a:cubicBezTo>
                      <a:pt x="75" y="57"/>
                      <a:pt x="77" y="58"/>
                      <a:pt x="78" y="60"/>
                    </a:cubicBezTo>
                    <a:cubicBezTo>
                      <a:pt x="78" y="60"/>
                      <a:pt x="79" y="61"/>
                      <a:pt x="79" y="62"/>
                    </a:cubicBezTo>
                    <a:cubicBezTo>
                      <a:pt x="78" y="63"/>
                      <a:pt x="77" y="64"/>
                      <a:pt x="76" y="65"/>
                    </a:cubicBezTo>
                    <a:cubicBezTo>
                      <a:pt x="78" y="66"/>
                      <a:pt x="81" y="67"/>
                      <a:pt x="84" y="67"/>
                    </a:cubicBezTo>
                    <a:cubicBezTo>
                      <a:pt x="87" y="67"/>
                      <a:pt x="90" y="66"/>
                      <a:pt x="93" y="64"/>
                    </a:cubicBezTo>
                    <a:cubicBezTo>
                      <a:pt x="94" y="63"/>
                      <a:pt x="95" y="63"/>
                      <a:pt x="95" y="62"/>
                    </a:cubicBezTo>
                    <a:cubicBezTo>
                      <a:pt x="95" y="62"/>
                      <a:pt x="95" y="62"/>
                      <a:pt x="95" y="62"/>
                    </a:cubicBezTo>
                    <a:cubicBezTo>
                      <a:pt x="96" y="61"/>
                      <a:pt x="97" y="59"/>
                      <a:pt x="98" y="57"/>
                    </a:cubicBezTo>
                    <a:cubicBezTo>
                      <a:pt x="98" y="57"/>
                      <a:pt x="98" y="57"/>
                      <a:pt x="98" y="57"/>
                    </a:cubicBezTo>
                    <a:cubicBezTo>
                      <a:pt x="98" y="57"/>
                      <a:pt x="98" y="57"/>
                      <a:pt x="98" y="57"/>
                    </a:cubicBezTo>
                    <a:cubicBezTo>
                      <a:pt x="98" y="56"/>
                      <a:pt x="98" y="56"/>
                      <a:pt x="99" y="56"/>
                    </a:cubicBezTo>
                    <a:cubicBezTo>
                      <a:pt x="98" y="56"/>
                      <a:pt x="98" y="56"/>
                      <a:pt x="97" y="56"/>
                    </a:cubicBezTo>
                    <a:cubicBezTo>
                      <a:pt x="94" y="58"/>
                      <a:pt x="91" y="59"/>
                      <a:pt x="89" y="59"/>
                    </a:cubicBezTo>
                    <a:cubicBezTo>
                      <a:pt x="85" y="59"/>
                      <a:pt x="82" y="58"/>
                      <a:pt x="80" y="57"/>
                    </a:cubicBezTo>
                    <a:cubicBezTo>
                      <a:pt x="78" y="56"/>
                      <a:pt x="76" y="56"/>
                      <a:pt x="74" y="56"/>
                    </a:cubicBezTo>
                    <a:moveTo>
                      <a:pt x="5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3" y="1"/>
                      <a:pt x="2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3" y="4"/>
                      <a:pt x="3" y="5"/>
                    </a:cubicBezTo>
                    <a:cubicBezTo>
                      <a:pt x="2" y="5"/>
                      <a:pt x="2" y="6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2" y="7"/>
                    </a:cubicBezTo>
                    <a:cubicBezTo>
                      <a:pt x="3" y="5"/>
                      <a:pt x="4" y="3"/>
                      <a:pt x="5" y="0"/>
                    </a:cubicBezTo>
                  </a:path>
                </a:pathLst>
              </a:custGeom>
              <a:solidFill>
                <a:srgbClr val="130E1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0" name="Freeform 233"/>
              <p:cNvSpPr/>
              <p:nvPr/>
            </p:nvSpPr>
            <p:spPr bwMode="auto">
              <a:xfrm>
                <a:off x="5581650" y="3213100"/>
                <a:ext cx="65088" cy="41275"/>
              </a:xfrm>
              <a:custGeom>
                <a:avLst/>
                <a:gdLst>
                  <a:gd name="T0" fmla="*/ 0 w 17"/>
                  <a:gd name="T1" fmla="*/ 0 h 11"/>
                  <a:gd name="T2" fmla="*/ 4 w 17"/>
                  <a:gd name="T3" fmla="*/ 6 h 11"/>
                  <a:gd name="T4" fmla="*/ 6 w 17"/>
                  <a:gd name="T5" fmla="*/ 9 h 11"/>
                  <a:gd name="T6" fmla="*/ 13 w 17"/>
                  <a:gd name="T7" fmla="*/ 11 h 11"/>
                  <a:gd name="T8" fmla="*/ 14 w 17"/>
                  <a:gd name="T9" fmla="*/ 11 h 11"/>
                  <a:gd name="T10" fmla="*/ 14 w 17"/>
                  <a:gd name="T11" fmla="*/ 11 h 11"/>
                  <a:gd name="T12" fmla="*/ 17 w 17"/>
                  <a:gd name="T13" fmla="*/ 8 h 11"/>
                  <a:gd name="T14" fmla="*/ 16 w 17"/>
                  <a:gd name="T15" fmla="*/ 6 h 11"/>
                  <a:gd name="T16" fmla="*/ 12 w 17"/>
                  <a:gd name="T17" fmla="*/ 2 h 11"/>
                  <a:gd name="T18" fmla="*/ 0 w 17"/>
                  <a:gd name="T1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7" h="11">
                    <a:moveTo>
                      <a:pt x="0" y="0"/>
                    </a:moveTo>
                    <a:cubicBezTo>
                      <a:pt x="1" y="2"/>
                      <a:pt x="2" y="4"/>
                      <a:pt x="4" y="6"/>
                    </a:cubicBezTo>
                    <a:cubicBezTo>
                      <a:pt x="4" y="7"/>
                      <a:pt x="5" y="8"/>
                      <a:pt x="6" y="9"/>
                    </a:cubicBezTo>
                    <a:cubicBezTo>
                      <a:pt x="8" y="9"/>
                      <a:pt x="11" y="10"/>
                      <a:pt x="13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5" y="10"/>
                      <a:pt x="16" y="9"/>
                      <a:pt x="17" y="8"/>
                    </a:cubicBezTo>
                    <a:cubicBezTo>
                      <a:pt x="17" y="7"/>
                      <a:pt x="16" y="6"/>
                      <a:pt x="16" y="6"/>
                    </a:cubicBezTo>
                    <a:cubicBezTo>
                      <a:pt x="15" y="4"/>
                      <a:pt x="13" y="3"/>
                      <a:pt x="12" y="2"/>
                    </a:cubicBezTo>
                    <a:cubicBezTo>
                      <a:pt x="8" y="1"/>
                      <a:pt x="4" y="1"/>
                      <a:pt x="0" y="0"/>
                    </a:cubicBezTo>
                  </a:path>
                </a:pathLst>
              </a:custGeom>
              <a:solidFill>
                <a:srgbClr val="8F6A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1" name="Freeform 234"/>
              <p:cNvSpPr/>
              <p:nvPr/>
            </p:nvSpPr>
            <p:spPr bwMode="auto">
              <a:xfrm>
                <a:off x="5345113" y="3021013"/>
                <a:ext cx="15875" cy="15875"/>
              </a:xfrm>
              <a:custGeom>
                <a:avLst/>
                <a:gdLst>
                  <a:gd name="T0" fmla="*/ 2 w 4"/>
                  <a:gd name="T1" fmla="*/ 0 h 4"/>
                  <a:gd name="T2" fmla="*/ 1 w 4"/>
                  <a:gd name="T3" fmla="*/ 0 h 4"/>
                  <a:gd name="T4" fmla="*/ 1 w 4"/>
                  <a:gd name="T5" fmla="*/ 0 h 4"/>
                  <a:gd name="T6" fmla="*/ 1 w 4"/>
                  <a:gd name="T7" fmla="*/ 0 h 4"/>
                  <a:gd name="T8" fmla="*/ 0 w 4"/>
                  <a:gd name="T9" fmla="*/ 3 h 4"/>
                  <a:gd name="T10" fmla="*/ 2 w 4"/>
                  <a:gd name="T11" fmla="*/ 4 h 4"/>
                  <a:gd name="T12" fmla="*/ 2 w 4"/>
                  <a:gd name="T13" fmla="*/ 4 h 4"/>
                  <a:gd name="T14" fmla="*/ 4 w 4"/>
                  <a:gd name="T15" fmla="*/ 2 h 4"/>
                  <a:gd name="T16" fmla="*/ 3 w 4"/>
                  <a:gd name="T17" fmla="*/ 0 h 4"/>
                  <a:gd name="T18" fmla="*/ 2 w 4"/>
                  <a:gd name="T1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" h="4">
                    <a:moveTo>
                      <a:pt x="2" y="0"/>
                    </a:move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2"/>
                      <a:pt x="0" y="3"/>
                    </a:cubicBezTo>
                    <a:cubicBezTo>
                      <a:pt x="1" y="3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3" y="2"/>
                      <a:pt x="4" y="2"/>
                    </a:cubicBezTo>
                    <a:cubicBezTo>
                      <a:pt x="4" y="1"/>
                      <a:pt x="3" y="0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</a:path>
                </a:pathLst>
              </a:custGeom>
              <a:solidFill>
                <a:srgbClr val="9485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2" name="Freeform 235"/>
              <p:cNvSpPr>
                <a:spLocks noEditPoints="1"/>
              </p:cNvSpPr>
              <p:nvPr/>
            </p:nvSpPr>
            <p:spPr bwMode="auto">
              <a:xfrm>
                <a:off x="5356225" y="2386013"/>
                <a:ext cx="466725" cy="846138"/>
              </a:xfrm>
              <a:custGeom>
                <a:avLst/>
                <a:gdLst>
                  <a:gd name="T0" fmla="*/ 21 w 124"/>
                  <a:gd name="T1" fmla="*/ 151 h 225"/>
                  <a:gd name="T2" fmla="*/ 18 w 124"/>
                  <a:gd name="T3" fmla="*/ 148 h 225"/>
                  <a:gd name="T4" fmla="*/ 18 w 124"/>
                  <a:gd name="T5" fmla="*/ 138 h 225"/>
                  <a:gd name="T6" fmla="*/ 27 w 124"/>
                  <a:gd name="T7" fmla="*/ 124 h 225"/>
                  <a:gd name="T8" fmla="*/ 70 w 124"/>
                  <a:gd name="T9" fmla="*/ 152 h 225"/>
                  <a:gd name="T10" fmla="*/ 38 w 124"/>
                  <a:gd name="T11" fmla="*/ 121 h 225"/>
                  <a:gd name="T12" fmla="*/ 26 w 124"/>
                  <a:gd name="T13" fmla="*/ 116 h 225"/>
                  <a:gd name="T14" fmla="*/ 30 w 124"/>
                  <a:gd name="T15" fmla="*/ 113 h 225"/>
                  <a:gd name="T16" fmla="*/ 41 w 124"/>
                  <a:gd name="T17" fmla="*/ 98 h 225"/>
                  <a:gd name="T18" fmla="*/ 96 w 124"/>
                  <a:gd name="T19" fmla="*/ 208 h 225"/>
                  <a:gd name="T20" fmla="*/ 100 w 124"/>
                  <a:gd name="T21" fmla="*/ 100 h 225"/>
                  <a:gd name="T22" fmla="*/ 29 w 124"/>
                  <a:gd name="T23" fmla="*/ 95 h 225"/>
                  <a:gd name="T24" fmla="*/ 32 w 124"/>
                  <a:gd name="T25" fmla="*/ 88 h 225"/>
                  <a:gd name="T26" fmla="*/ 37 w 124"/>
                  <a:gd name="T27" fmla="*/ 92 h 225"/>
                  <a:gd name="T28" fmla="*/ 42 w 124"/>
                  <a:gd name="T29" fmla="*/ 89 h 225"/>
                  <a:gd name="T30" fmla="*/ 104 w 124"/>
                  <a:gd name="T31" fmla="*/ 93 h 225"/>
                  <a:gd name="T32" fmla="*/ 107 w 124"/>
                  <a:gd name="T33" fmla="*/ 99 h 225"/>
                  <a:gd name="T34" fmla="*/ 50 w 124"/>
                  <a:gd name="T35" fmla="*/ 96 h 225"/>
                  <a:gd name="T36" fmla="*/ 76 w 124"/>
                  <a:gd name="T37" fmla="*/ 114 h 225"/>
                  <a:gd name="T38" fmla="*/ 33 w 124"/>
                  <a:gd name="T39" fmla="*/ 77 h 225"/>
                  <a:gd name="T40" fmla="*/ 88 w 124"/>
                  <a:gd name="T41" fmla="*/ 80 h 225"/>
                  <a:gd name="T42" fmla="*/ 91 w 124"/>
                  <a:gd name="T43" fmla="*/ 89 h 225"/>
                  <a:gd name="T44" fmla="*/ 39 w 124"/>
                  <a:gd name="T45" fmla="*/ 70 h 225"/>
                  <a:gd name="T46" fmla="*/ 39 w 124"/>
                  <a:gd name="T47" fmla="*/ 76 h 225"/>
                  <a:gd name="T48" fmla="*/ 107 w 124"/>
                  <a:gd name="T49" fmla="*/ 61 h 225"/>
                  <a:gd name="T50" fmla="*/ 59 w 124"/>
                  <a:gd name="T51" fmla="*/ 60 h 225"/>
                  <a:gd name="T52" fmla="*/ 60 w 124"/>
                  <a:gd name="T53" fmla="*/ 80 h 225"/>
                  <a:gd name="T54" fmla="*/ 57 w 124"/>
                  <a:gd name="T55" fmla="*/ 60 h 225"/>
                  <a:gd name="T56" fmla="*/ 89 w 124"/>
                  <a:gd name="T57" fmla="*/ 55 h 225"/>
                  <a:gd name="T58" fmla="*/ 42 w 124"/>
                  <a:gd name="T59" fmla="*/ 59 h 225"/>
                  <a:gd name="T60" fmla="*/ 43 w 124"/>
                  <a:gd name="T61" fmla="*/ 60 h 225"/>
                  <a:gd name="T62" fmla="*/ 39 w 124"/>
                  <a:gd name="T63" fmla="*/ 53 h 225"/>
                  <a:gd name="T64" fmla="*/ 39 w 124"/>
                  <a:gd name="T65" fmla="*/ 58 h 225"/>
                  <a:gd name="T66" fmla="*/ 92 w 124"/>
                  <a:gd name="T67" fmla="*/ 49 h 225"/>
                  <a:gd name="T68" fmla="*/ 71 w 124"/>
                  <a:gd name="T69" fmla="*/ 58 h 225"/>
                  <a:gd name="T70" fmla="*/ 83 w 124"/>
                  <a:gd name="T71" fmla="*/ 48 h 225"/>
                  <a:gd name="T72" fmla="*/ 43 w 124"/>
                  <a:gd name="T73" fmla="*/ 37 h 225"/>
                  <a:gd name="T74" fmla="*/ 48 w 124"/>
                  <a:gd name="T75" fmla="*/ 41 h 225"/>
                  <a:gd name="T76" fmla="*/ 49 w 124"/>
                  <a:gd name="T77" fmla="*/ 43 h 225"/>
                  <a:gd name="T78" fmla="*/ 91 w 124"/>
                  <a:gd name="T79" fmla="*/ 31 h 225"/>
                  <a:gd name="T80" fmla="*/ 62 w 124"/>
                  <a:gd name="T81" fmla="*/ 38 h 225"/>
                  <a:gd name="T82" fmla="*/ 48 w 124"/>
                  <a:gd name="T83" fmla="*/ 20 h 225"/>
                  <a:gd name="T84" fmla="*/ 56 w 124"/>
                  <a:gd name="T85" fmla="*/ 20 h 225"/>
                  <a:gd name="T86" fmla="*/ 56 w 124"/>
                  <a:gd name="T87" fmla="*/ 24 h 225"/>
                  <a:gd name="T88" fmla="*/ 48 w 124"/>
                  <a:gd name="T89" fmla="*/ 12 h 225"/>
                  <a:gd name="T90" fmla="*/ 21 w 124"/>
                  <a:gd name="T91" fmla="*/ 87 h 225"/>
                  <a:gd name="T92" fmla="*/ 3 w 124"/>
                  <a:gd name="T93" fmla="*/ 166 h 225"/>
                  <a:gd name="T94" fmla="*/ 7 w 124"/>
                  <a:gd name="T95" fmla="*/ 168 h 225"/>
                  <a:gd name="T96" fmla="*/ 5 w 124"/>
                  <a:gd name="T97" fmla="*/ 176 h 225"/>
                  <a:gd name="T98" fmla="*/ 80 w 124"/>
                  <a:gd name="T99" fmla="*/ 179 h 225"/>
                  <a:gd name="T100" fmla="*/ 60 w 124"/>
                  <a:gd name="T101" fmla="*/ 220 h 225"/>
                  <a:gd name="T102" fmla="*/ 97 w 124"/>
                  <a:gd name="T103" fmla="*/ 222 h 225"/>
                  <a:gd name="T104" fmla="*/ 106 w 124"/>
                  <a:gd name="T105" fmla="*/ 29 h 2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24" h="225">
                    <a:moveTo>
                      <a:pt x="18" y="148"/>
                    </a:moveTo>
                    <a:cubicBezTo>
                      <a:pt x="18" y="147"/>
                      <a:pt x="18" y="147"/>
                      <a:pt x="19" y="146"/>
                    </a:cubicBezTo>
                    <a:cubicBezTo>
                      <a:pt x="19" y="145"/>
                      <a:pt x="20" y="145"/>
                      <a:pt x="21" y="145"/>
                    </a:cubicBezTo>
                    <a:cubicBezTo>
                      <a:pt x="21" y="144"/>
                      <a:pt x="21" y="144"/>
                      <a:pt x="22" y="144"/>
                    </a:cubicBezTo>
                    <a:cubicBezTo>
                      <a:pt x="23" y="144"/>
                      <a:pt x="23" y="145"/>
                      <a:pt x="23" y="146"/>
                    </a:cubicBezTo>
                    <a:cubicBezTo>
                      <a:pt x="22" y="148"/>
                      <a:pt x="22" y="149"/>
                      <a:pt x="21" y="151"/>
                    </a:cubicBezTo>
                    <a:cubicBezTo>
                      <a:pt x="21" y="153"/>
                      <a:pt x="19" y="154"/>
                      <a:pt x="18" y="154"/>
                    </a:cubicBezTo>
                    <a:cubicBezTo>
                      <a:pt x="18" y="154"/>
                      <a:pt x="18" y="154"/>
                      <a:pt x="18" y="154"/>
                    </a:cubicBezTo>
                    <a:cubicBezTo>
                      <a:pt x="17" y="154"/>
                      <a:pt x="16" y="153"/>
                      <a:pt x="16" y="152"/>
                    </a:cubicBezTo>
                    <a:cubicBezTo>
                      <a:pt x="17" y="151"/>
                      <a:pt x="17" y="150"/>
                      <a:pt x="17" y="150"/>
                    </a:cubicBezTo>
                    <a:cubicBezTo>
                      <a:pt x="18" y="149"/>
                      <a:pt x="18" y="149"/>
                      <a:pt x="18" y="149"/>
                    </a:cubicBezTo>
                    <a:cubicBezTo>
                      <a:pt x="18" y="149"/>
                      <a:pt x="18" y="148"/>
                      <a:pt x="18" y="148"/>
                    </a:cubicBezTo>
                    <a:cubicBezTo>
                      <a:pt x="18" y="148"/>
                      <a:pt x="18" y="148"/>
                      <a:pt x="18" y="148"/>
                    </a:cubicBezTo>
                    <a:moveTo>
                      <a:pt x="12" y="150"/>
                    </a:moveTo>
                    <a:cubicBezTo>
                      <a:pt x="11" y="150"/>
                      <a:pt x="11" y="149"/>
                      <a:pt x="11" y="147"/>
                    </a:cubicBezTo>
                    <a:cubicBezTo>
                      <a:pt x="12" y="144"/>
                      <a:pt x="13" y="142"/>
                      <a:pt x="13" y="140"/>
                    </a:cubicBezTo>
                    <a:cubicBezTo>
                      <a:pt x="13" y="137"/>
                      <a:pt x="16" y="136"/>
                      <a:pt x="17" y="136"/>
                    </a:cubicBezTo>
                    <a:cubicBezTo>
                      <a:pt x="18" y="136"/>
                      <a:pt x="18" y="136"/>
                      <a:pt x="18" y="138"/>
                    </a:cubicBezTo>
                    <a:cubicBezTo>
                      <a:pt x="18" y="140"/>
                      <a:pt x="17" y="144"/>
                      <a:pt x="16" y="147"/>
                    </a:cubicBezTo>
                    <a:cubicBezTo>
                      <a:pt x="15" y="149"/>
                      <a:pt x="13" y="150"/>
                      <a:pt x="12" y="150"/>
                    </a:cubicBezTo>
                    <a:moveTo>
                      <a:pt x="24" y="132"/>
                    </a:moveTo>
                    <a:cubicBezTo>
                      <a:pt x="23" y="132"/>
                      <a:pt x="22" y="131"/>
                      <a:pt x="23" y="130"/>
                    </a:cubicBezTo>
                    <a:cubicBezTo>
                      <a:pt x="24" y="127"/>
                      <a:pt x="24" y="127"/>
                      <a:pt x="24" y="127"/>
                    </a:cubicBezTo>
                    <a:cubicBezTo>
                      <a:pt x="24" y="125"/>
                      <a:pt x="26" y="124"/>
                      <a:pt x="27" y="124"/>
                    </a:cubicBezTo>
                    <a:cubicBezTo>
                      <a:pt x="27" y="124"/>
                      <a:pt x="27" y="124"/>
                      <a:pt x="27" y="124"/>
                    </a:cubicBezTo>
                    <a:cubicBezTo>
                      <a:pt x="29" y="124"/>
                      <a:pt x="29" y="125"/>
                      <a:pt x="28" y="126"/>
                    </a:cubicBezTo>
                    <a:cubicBezTo>
                      <a:pt x="28" y="127"/>
                      <a:pt x="28" y="128"/>
                      <a:pt x="27" y="129"/>
                    </a:cubicBezTo>
                    <a:cubicBezTo>
                      <a:pt x="27" y="131"/>
                      <a:pt x="25" y="132"/>
                      <a:pt x="24" y="132"/>
                    </a:cubicBezTo>
                    <a:cubicBezTo>
                      <a:pt x="24" y="132"/>
                      <a:pt x="24" y="132"/>
                      <a:pt x="24" y="132"/>
                    </a:cubicBezTo>
                    <a:moveTo>
                      <a:pt x="70" y="152"/>
                    </a:moveTo>
                    <a:cubicBezTo>
                      <a:pt x="68" y="152"/>
                      <a:pt x="67" y="152"/>
                      <a:pt x="66" y="152"/>
                    </a:cubicBezTo>
                    <a:cubicBezTo>
                      <a:pt x="61" y="152"/>
                      <a:pt x="56" y="151"/>
                      <a:pt x="52" y="150"/>
                    </a:cubicBezTo>
                    <a:cubicBezTo>
                      <a:pt x="46" y="149"/>
                      <a:pt x="39" y="148"/>
                      <a:pt x="32" y="148"/>
                    </a:cubicBezTo>
                    <a:cubicBezTo>
                      <a:pt x="25" y="147"/>
                      <a:pt x="28" y="139"/>
                      <a:pt x="32" y="130"/>
                    </a:cubicBezTo>
                    <a:cubicBezTo>
                      <a:pt x="32" y="128"/>
                      <a:pt x="33" y="126"/>
                      <a:pt x="35" y="124"/>
                    </a:cubicBezTo>
                    <a:cubicBezTo>
                      <a:pt x="36" y="123"/>
                      <a:pt x="37" y="122"/>
                      <a:pt x="38" y="121"/>
                    </a:cubicBezTo>
                    <a:cubicBezTo>
                      <a:pt x="46" y="116"/>
                      <a:pt x="52" y="115"/>
                      <a:pt x="57" y="115"/>
                    </a:cubicBezTo>
                    <a:cubicBezTo>
                      <a:pt x="60" y="115"/>
                      <a:pt x="62" y="116"/>
                      <a:pt x="65" y="116"/>
                    </a:cubicBezTo>
                    <a:cubicBezTo>
                      <a:pt x="73" y="116"/>
                      <a:pt x="85" y="118"/>
                      <a:pt x="82" y="131"/>
                    </a:cubicBezTo>
                    <a:cubicBezTo>
                      <a:pt x="81" y="136"/>
                      <a:pt x="79" y="142"/>
                      <a:pt x="76" y="148"/>
                    </a:cubicBezTo>
                    <a:cubicBezTo>
                      <a:pt x="74" y="152"/>
                      <a:pt x="72" y="152"/>
                      <a:pt x="70" y="152"/>
                    </a:cubicBezTo>
                    <a:moveTo>
                      <a:pt x="26" y="116"/>
                    </a:moveTo>
                    <a:cubicBezTo>
                      <a:pt x="25" y="116"/>
                      <a:pt x="25" y="115"/>
                      <a:pt x="25" y="113"/>
                    </a:cubicBezTo>
                    <a:cubicBezTo>
                      <a:pt x="26" y="111"/>
                      <a:pt x="26" y="110"/>
                      <a:pt x="27" y="108"/>
                    </a:cubicBezTo>
                    <a:cubicBezTo>
                      <a:pt x="27" y="107"/>
                      <a:pt x="29" y="105"/>
                      <a:pt x="30" y="105"/>
                    </a:cubicBezTo>
                    <a:cubicBezTo>
                      <a:pt x="30" y="105"/>
                      <a:pt x="30" y="105"/>
                      <a:pt x="30" y="105"/>
                    </a:cubicBezTo>
                    <a:cubicBezTo>
                      <a:pt x="32" y="105"/>
                      <a:pt x="32" y="106"/>
                      <a:pt x="31" y="108"/>
                    </a:cubicBezTo>
                    <a:cubicBezTo>
                      <a:pt x="31" y="109"/>
                      <a:pt x="30" y="111"/>
                      <a:pt x="30" y="113"/>
                    </a:cubicBezTo>
                    <a:cubicBezTo>
                      <a:pt x="29" y="114"/>
                      <a:pt x="28" y="116"/>
                      <a:pt x="26" y="116"/>
                    </a:cubicBezTo>
                    <a:cubicBezTo>
                      <a:pt x="26" y="116"/>
                      <a:pt x="26" y="116"/>
                      <a:pt x="26" y="116"/>
                    </a:cubicBezTo>
                    <a:moveTo>
                      <a:pt x="37" y="113"/>
                    </a:moveTo>
                    <a:cubicBezTo>
                      <a:pt x="36" y="113"/>
                      <a:pt x="35" y="112"/>
                      <a:pt x="36" y="110"/>
                    </a:cubicBezTo>
                    <a:cubicBezTo>
                      <a:pt x="37" y="107"/>
                      <a:pt x="38" y="104"/>
                      <a:pt x="38" y="101"/>
                    </a:cubicBezTo>
                    <a:cubicBezTo>
                      <a:pt x="38" y="100"/>
                      <a:pt x="40" y="98"/>
                      <a:pt x="41" y="98"/>
                    </a:cubicBezTo>
                    <a:cubicBezTo>
                      <a:pt x="41" y="97"/>
                      <a:pt x="42" y="97"/>
                      <a:pt x="42" y="97"/>
                    </a:cubicBezTo>
                    <a:cubicBezTo>
                      <a:pt x="43" y="97"/>
                      <a:pt x="43" y="98"/>
                      <a:pt x="43" y="99"/>
                    </a:cubicBezTo>
                    <a:cubicBezTo>
                      <a:pt x="43" y="103"/>
                      <a:pt x="42" y="106"/>
                      <a:pt x="41" y="110"/>
                    </a:cubicBezTo>
                    <a:cubicBezTo>
                      <a:pt x="40" y="112"/>
                      <a:pt x="38" y="113"/>
                      <a:pt x="37" y="113"/>
                    </a:cubicBezTo>
                    <a:moveTo>
                      <a:pt x="100" y="212"/>
                    </a:moveTo>
                    <a:cubicBezTo>
                      <a:pt x="98" y="212"/>
                      <a:pt x="97" y="209"/>
                      <a:pt x="96" y="208"/>
                    </a:cubicBezTo>
                    <a:cubicBezTo>
                      <a:pt x="90" y="198"/>
                      <a:pt x="87" y="185"/>
                      <a:pt x="85" y="171"/>
                    </a:cubicBezTo>
                    <a:cubicBezTo>
                      <a:pt x="83" y="161"/>
                      <a:pt x="82" y="149"/>
                      <a:pt x="84" y="136"/>
                    </a:cubicBezTo>
                    <a:cubicBezTo>
                      <a:pt x="84" y="128"/>
                      <a:pt x="85" y="121"/>
                      <a:pt x="86" y="113"/>
                    </a:cubicBezTo>
                    <a:cubicBezTo>
                      <a:pt x="87" y="110"/>
                      <a:pt x="87" y="103"/>
                      <a:pt x="90" y="99"/>
                    </a:cubicBezTo>
                    <a:cubicBezTo>
                      <a:pt x="92" y="97"/>
                      <a:pt x="93" y="96"/>
                      <a:pt x="95" y="96"/>
                    </a:cubicBezTo>
                    <a:cubicBezTo>
                      <a:pt x="97" y="96"/>
                      <a:pt x="98" y="99"/>
                      <a:pt x="100" y="100"/>
                    </a:cubicBezTo>
                    <a:cubicBezTo>
                      <a:pt x="106" y="105"/>
                      <a:pt x="110" y="114"/>
                      <a:pt x="112" y="124"/>
                    </a:cubicBezTo>
                    <a:cubicBezTo>
                      <a:pt x="115" y="138"/>
                      <a:pt x="114" y="154"/>
                      <a:pt x="113" y="171"/>
                    </a:cubicBezTo>
                    <a:cubicBezTo>
                      <a:pt x="112" y="181"/>
                      <a:pt x="111" y="190"/>
                      <a:pt x="107" y="203"/>
                    </a:cubicBezTo>
                    <a:cubicBezTo>
                      <a:pt x="106" y="205"/>
                      <a:pt x="105" y="208"/>
                      <a:pt x="103" y="210"/>
                    </a:cubicBezTo>
                    <a:cubicBezTo>
                      <a:pt x="102" y="212"/>
                      <a:pt x="100" y="212"/>
                      <a:pt x="100" y="212"/>
                    </a:cubicBezTo>
                    <a:moveTo>
                      <a:pt x="29" y="95"/>
                    </a:moveTo>
                    <a:cubicBezTo>
                      <a:pt x="29" y="95"/>
                      <a:pt x="29" y="95"/>
                      <a:pt x="29" y="95"/>
                    </a:cubicBezTo>
                    <a:cubicBezTo>
                      <a:pt x="28" y="95"/>
                      <a:pt x="27" y="94"/>
                      <a:pt x="27" y="94"/>
                    </a:cubicBezTo>
                    <a:cubicBezTo>
                      <a:pt x="27" y="93"/>
                      <a:pt x="28" y="92"/>
                      <a:pt x="28" y="90"/>
                    </a:cubicBezTo>
                    <a:cubicBezTo>
                      <a:pt x="29" y="90"/>
                      <a:pt x="29" y="89"/>
                      <a:pt x="30" y="89"/>
                    </a:cubicBezTo>
                    <a:cubicBezTo>
                      <a:pt x="30" y="88"/>
                      <a:pt x="31" y="88"/>
                      <a:pt x="31" y="88"/>
                    </a:cubicBezTo>
                    <a:cubicBezTo>
                      <a:pt x="32" y="88"/>
                      <a:pt x="32" y="88"/>
                      <a:pt x="32" y="88"/>
                    </a:cubicBezTo>
                    <a:cubicBezTo>
                      <a:pt x="33" y="88"/>
                      <a:pt x="33" y="89"/>
                      <a:pt x="33" y="90"/>
                    </a:cubicBezTo>
                    <a:cubicBezTo>
                      <a:pt x="33" y="91"/>
                      <a:pt x="33" y="91"/>
                      <a:pt x="33" y="91"/>
                    </a:cubicBezTo>
                    <a:cubicBezTo>
                      <a:pt x="33" y="91"/>
                      <a:pt x="33" y="92"/>
                      <a:pt x="32" y="93"/>
                    </a:cubicBezTo>
                    <a:cubicBezTo>
                      <a:pt x="31" y="94"/>
                      <a:pt x="30" y="95"/>
                      <a:pt x="29" y="95"/>
                    </a:cubicBezTo>
                    <a:moveTo>
                      <a:pt x="38" y="94"/>
                    </a:moveTo>
                    <a:cubicBezTo>
                      <a:pt x="38" y="94"/>
                      <a:pt x="37" y="93"/>
                      <a:pt x="37" y="92"/>
                    </a:cubicBezTo>
                    <a:cubicBezTo>
                      <a:pt x="37" y="92"/>
                      <a:pt x="37" y="91"/>
                      <a:pt x="37" y="91"/>
                    </a:cubicBezTo>
                    <a:cubicBezTo>
                      <a:pt x="37" y="90"/>
                      <a:pt x="37" y="90"/>
                      <a:pt x="38" y="89"/>
                    </a:cubicBezTo>
                    <a:cubicBezTo>
                      <a:pt x="38" y="88"/>
                      <a:pt x="39" y="87"/>
                      <a:pt x="40" y="87"/>
                    </a:cubicBezTo>
                    <a:cubicBezTo>
                      <a:pt x="40" y="87"/>
                      <a:pt x="41" y="87"/>
                      <a:pt x="41" y="87"/>
                    </a:cubicBezTo>
                    <a:cubicBezTo>
                      <a:pt x="42" y="87"/>
                      <a:pt x="42" y="87"/>
                      <a:pt x="42" y="88"/>
                    </a:cubicBezTo>
                    <a:cubicBezTo>
                      <a:pt x="42" y="88"/>
                      <a:pt x="42" y="89"/>
                      <a:pt x="42" y="89"/>
                    </a:cubicBezTo>
                    <a:cubicBezTo>
                      <a:pt x="42" y="90"/>
                      <a:pt x="42" y="90"/>
                      <a:pt x="42" y="91"/>
                    </a:cubicBezTo>
                    <a:cubicBezTo>
                      <a:pt x="41" y="92"/>
                      <a:pt x="41" y="93"/>
                      <a:pt x="40" y="93"/>
                    </a:cubicBezTo>
                    <a:cubicBezTo>
                      <a:pt x="39" y="93"/>
                      <a:pt x="39" y="94"/>
                      <a:pt x="38" y="94"/>
                    </a:cubicBezTo>
                    <a:moveTo>
                      <a:pt x="107" y="99"/>
                    </a:moveTo>
                    <a:cubicBezTo>
                      <a:pt x="106" y="99"/>
                      <a:pt x="106" y="99"/>
                      <a:pt x="106" y="98"/>
                    </a:cubicBezTo>
                    <a:cubicBezTo>
                      <a:pt x="105" y="97"/>
                      <a:pt x="104" y="95"/>
                      <a:pt x="104" y="93"/>
                    </a:cubicBezTo>
                    <a:cubicBezTo>
                      <a:pt x="103" y="91"/>
                      <a:pt x="104" y="89"/>
                      <a:pt x="106" y="87"/>
                    </a:cubicBezTo>
                    <a:cubicBezTo>
                      <a:pt x="107" y="86"/>
                      <a:pt x="109" y="85"/>
                      <a:pt x="110" y="85"/>
                    </a:cubicBezTo>
                    <a:cubicBezTo>
                      <a:pt x="110" y="85"/>
                      <a:pt x="111" y="86"/>
                      <a:pt x="111" y="86"/>
                    </a:cubicBezTo>
                    <a:cubicBezTo>
                      <a:pt x="112" y="88"/>
                      <a:pt x="112" y="90"/>
                      <a:pt x="113" y="92"/>
                    </a:cubicBezTo>
                    <a:cubicBezTo>
                      <a:pt x="113" y="94"/>
                      <a:pt x="113" y="96"/>
                      <a:pt x="110" y="98"/>
                    </a:cubicBezTo>
                    <a:cubicBezTo>
                      <a:pt x="109" y="99"/>
                      <a:pt x="108" y="99"/>
                      <a:pt x="107" y="99"/>
                    </a:cubicBezTo>
                    <a:moveTo>
                      <a:pt x="76" y="114"/>
                    </a:moveTo>
                    <a:cubicBezTo>
                      <a:pt x="73" y="114"/>
                      <a:pt x="71" y="113"/>
                      <a:pt x="69" y="113"/>
                    </a:cubicBezTo>
                    <a:cubicBezTo>
                      <a:pt x="65" y="113"/>
                      <a:pt x="60" y="113"/>
                      <a:pt x="56" y="113"/>
                    </a:cubicBezTo>
                    <a:cubicBezTo>
                      <a:pt x="54" y="113"/>
                      <a:pt x="52" y="112"/>
                      <a:pt x="50" y="111"/>
                    </a:cubicBezTo>
                    <a:cubicBezTo>
                      <a:pt x="49" y="110"/>
                      <a:pt x="49" y="108"/>
                      <a:pt x="49" y="105"/>
                    </a:cubicBezTo>
                    <a:cubicBezTo>
                      <a:pt x="48" y="103"/>
                      <a:pt x="48" y="100"/>
                      <a:pt x="50" y="96"/>
                    </a:cubicBezTo>
                    <a:cubicBezTo>
                      <a:pt x="53" y="92"/>
                      <a:pt x="57" y="88"/>
                      <a:pt x="60" y="86"/>
                    </a:cubicBezTo>
                    <a:cubicBezTo>
                      <a:pt x="64" y="84"/>
                      <a:pt x="67" y="84"/>
                      <a:pt x="69" y="83"/>
                    </a:cubicBezTo>
                    <a:cubicBezTo>
                      <a:pt x="70" y="83"/>
                      <a:pt x="70" y="83"/>
                      <a:pt x="71" y="83"/>
                    </a:cubicBezTo>
                    <a:cubicBezTo>
                      <a:pt x="78" y="83"/>
                      <a:pt x="83" y="86"/>
                      <a:pt x="87" y="91"/>
                    </a:cubicBezTo>
                    <a:cubicBezTo>
                      <a:pt x="88" y="93"/>
                      <a:pt x="87" y="109"/>
                      <a:pt x="80" y="113"/>
                    </a:cubicBezTo>
                    <a:cubicBezTo>
                      <a:pt x="79" y="113"/>
                      <a:pt x="77" y="114"/>
                      <a:pt x="76" y="114"/>
                    </a:cubicBezTo>
                    <a:moveTo>
                      <a:pt x="29" y="84"/>
                    </a:moveTo>
                    <a:cubicBezTo>
                      <a:pt x="28" y="84"/>
                      <a:pt x="27" y="83"/>
                      <a:pt x="27" y="82"/>
                    </a:cubicBezTo>
                    <a:cubicBezTo>
                      <a:pt x="28" y="81"/>
                      <a:pt x="28" y="80"/>
                      <a:pt x="28" y="79"/>
                    </a:cubicBezTo>
                    <a:cubicBezTo>
                      <a:pt x="29" y="77"/>
                      <a:pt x="30" y="76"/>
                      <a:pt x="31" y="75"/>
                    </a:cubicBezTo>
                    <a:cubicBezTo>
                      <a:pt x="31" y="75"/>
                      <a:pt x="32" y="75"/>
                      <a:pt x="32" y="75"/>
                    </a:cubicBezTo>
                    <a:cubicBezTo>
                      <a:pt x="33" y="75"/>
                      <a:pt x="34" y="76"/>
                      <a:pt x="33" y="77"/>
                    </a:cubicBezTo>
                    <a:cubicBezTo>
                      <a:pt x="33" y="78"/>
                      <a:pt x="33" y="79"/>
                      <a:pt x="33" y="80"/>
                    </a:cubicBezTo>
                    <a:cubicBezTo>
                      <a:pt x="32" y="82"/>
                      <a:pt x="31" y="83"/>
                      <a:pt x="30" y="84"/>
                    </a:cubicBezTo>
                    <a:cubicBezTo>
                      <a:pt x="29" y="84"/>
                      <a:pt x="29" y="84"/>
                      <a:pt x="29" y="84"/>
                    </a:cubicBezTo>
                    <a:moveTo>
                      <a:pt x="91" y="89"/>
                    </a:moveTo>
                    <a:cubicBezTo>
                      <a:pt x="90" y="89"/>
                      <a:pt x="89" y="88"/>
                      <a:pt x="89" y="87"/>
                    </a:cubicBezTo>
                    <a:cubicBezTo>
                      <a:pt x="89" y="84"/>
                      <a:pt x="88" y="82"/>
                      <a:pt x="88" y="80"/>
                    </a:cubicBezTo>
                    <a:cubicBezTo>
                      <a:pt x="88" y="78"/>
                      <a:pt x="90" y="75"/>
                      <a:pt x="92" y="74"/>
                    </a:cubicBezTo>
                    <a:cubicBezTo>
                      <a:pt x="92" y="73"/>
                      <a:pt x="93" y="73"/>
                      <a:pt x="94" y="73"/>
                    </a:cubicBezTo>
                    <a:cubicBezTo>
                      <a:pt x="95" y="73"/>
                      <a:pt x="96" y="74"/>
                      <a:pt x="96" y="75"/>
                    </a:cubicBezTo>
                    <a:cubicBezTo>
                      <a:pt x="96" y="77"/>
                      <a:pt x="96" y="80"/>
                      <a:pt x="97" y="82"/>
                    </a:cubicBezTo>
                    <a:cubicBezTo>
                      <a:pt x="97" y="84"/>
                      <a:pt x="95" y="87"/>
                      <a:pt x="93" y="88"/>
                    </a:cubicBezTo>
                    <a:cubicBezTo>
                      <a:pt x="92" y="88"/>
                      <a:pt x="92" y="89"/>
                      <a:pt x="91" y="89"/>
                    </a:cubicBezTo>
                    <a:moveTo>
                      <a:pt x="38" y="77"/>
                    </a:moveTo>
                    <a:cubicBezTo>
                      <a:pt x="38" y="77"/>
                      <a:pt x="38" y="77"/>
                      <a:pt x="38" y="77"/>
                    </a:cubicBezTo>
                    <a:cubicBezTo>
                      <a:pt x="37" y="76"/>
                      <a:pt x="37" y="76"/>
                      <a:pt x="37" y="75"/>
                    </a:cubicBezTo>
                    <a:cubicBezTo>
                      <a:pt x="37" y="75"/>
                      <a:pt x="37" y="74"/>
                      <a:pt x="37" y="74"/>
                    </a:cubicBezTo>
                    <a:cubicBezTo>
                      <a:pt x="37" y="73"/>
                      <a:pt x="37" y="73"/>
                      <a:pt x="37" y="72"/>
                    </a:cubicBezTo>
                    <a:cubicBezTo>
                      <a:pt x="38" y="71"/>
                      <a:pt x="39" y="70"/>
                      <a:pt x="39" y="70"/>
                    </a:cubicBezTo>
                    <a:cubicBezTo>
                      <a:pt x="40" y="70"/>
                      <a:pt x="40" y="70"/>
                      <a:pt x="41" y="70"/>
                    </a:cubicBezTo>
                    <a:cubicBezTo>
                      <a:pt x="41" y="70"/>
                      <a:pt x="41" y="70"/>
                      <a:pt x="41" y="70"/>
                    </a:cubicBezTo>
                    <a:cubicBezTo>
                      <a:pt x="42" y="70"/>
                      <a:pt x="42" y="70"/>
                      <a:pt x="42" y="71"/>
                    </a:cubicBezTo>
                    <a:cubicBezTo>
                      <a:pt x="42" y="71"/>
                      <a:pt x="42" y="72"/>
                      <a:pt x="42" y="72"/>
                    </a:cubicBezTo>
                    <a:cubicBezTo>
                      <a:pt x="42" y="73"/>
                      <a:pt x="42" y="74"/>
                      <a:pt x="41" y="74"/>
                    </a:cubicBezTo>
                    <a:cubicBezTo>
                      <a:pt x="41" y="75"/>
                      <a:pt x="40" y="76"/>
                      <a:pt x="39" y="76"/>
                    </a:cubicBezTo>
                    <a:cubicBezTo>
                      <a:pt x="39" y="76"/>
                      <a:pt x="38" y="77"/>
                      <a:pt x="38" y="77"/>
                    </a:cubicBezTo>
                    <a:moveTo>
                      <a:pt x="104" y="81"/>
                    </a:moveTo>
                    <a:cubicBezTo>
                      <a:pt x="103" y="81"/>
                      <a:pt x="102" y="81"/>
                      <a:pt x="102" y="80"/>
                    </a:cubicBezTo>
                    <a:cubicBezTo>
                      <a:pt x="101" y="76"/>
                      <a:pt x="100" y="73"/>
                      <a:pt x="99" y="69"/>
                    </a:cubicBezTo>
                    <a:cubicBezTo>
                      <a:pt x="99" y="67"/>
                      <a:pt x="101" y="63"/>
                      <a:pt x="104" y="62"/>
                    </a:cubicBezTo>
                    <a:cubicBezTo>
                      <a:pt x="105" y="61"/>
                      <a:pt x="106" y="61"/>
                      <a:pt x="107" y="61"/>
                    </a:cubicBezTo>
                    <a:cubicBezTo>
                      <a:pt x="108" y="61"/>
                      <a:pt x="109" y="62"/>
                      <a:pt x="109" y="63"/>
                    </a:cubicBezTo>
                    <a:cubicBezTo>
                      <a:pt x="109" y="66"/>
                      <a:pt x="110" y="69"/>
                      <a:pt x="111" y="72"/>
                    </a:cubicBezTo>
                    <a:cubicBezTo>
                      <a:pt x="111" y="74"/>
                      <a:pt x="111" y="77"/>
                      <a:pt x="108" y="79"/>
                    </a:cubicBezTo>
                    <a:cubicBezTo>
                      <a:pt x="107" y="80"/>
                      <a:pt x="105" y="81"/>
                      <a:pt x="104" y="81"/>
                    </a:cubicBezTo>
                    <a:moveTo>
                      <a:pt x="58" y="60"/>
                    </a:moveTo>
                    <a:cubicBezTo>
                      <a:pt x="58" y="60"/>
                      <a:pt x="59" y="60"/>
                      <a:pt x="59" y="60"/>
                    </a:cubicBezTo>
                    <a:cubicBezTo>
                      <a:pt x="62" y="60"/>
                      <a:pt x="66" y="59"/>
                      <a:pt x="69" y="59"/>
                    </a:cubicBezTo>
                    <a:cubicBezTo>
                      <a:pt x="70" y="59"/>
                      <a:pt x="71" y="59"/>
                      <a:pt x="71" y="59"/>
                    </a:cubicBezTo>
                    <a:cubicBezTo>
                      <a:pt x="73" y="59"/>
                      <a:pt x="75" y="60"/>
                      <a:pt x="76" y="61"/>
                    </a:cubicBezTo>
                    <a:cubicBezTo>
                      <a:pt x="76" y="63"/>
                      <a:pt x="75" y="66"/>
                      <a:pt x="74" y="69"/>
                    </a:cubicBezTo>
                    <a:cubicBezTo>
                      <a:pt x="73" y="71"/>
                      <a:pt x="72" y="73"/>
                      <a:pt x="70" y="75"/>
                    </a:cubicBezTo>
                    <a:cubicBezTo>
                      <a:pt x="66" y="79"/>
                      <a:pt x="63" y="80"/>
                      <a:pt x="60" y="80"/>
                    </a:cubicBezTo>
                    <a:cubicBezTo>
                      <a:pt x="58" y="80"/>
                      <a:pt x="57" y="80"/>
                      <a:pt x="56" y="80"/>
                    </a:cubicBezTo>
                    <a:cubicBezTo>
                      <a:pt x="53" y="79"/>
                      <a:pt x="48" y="79"/>
                      <a:pt x="46" y="77"/>
                    </a:cubicBezTo>
                    <a:cubicBezTo>
                      <a:pt x="44" y="76"/>
                      <a:pt x="46" y="67"/>
                      <a:pt x="49" y="63"/>
                    </a:cubicBezTo>
                    <a:cubicBezTo>
                      <a:pt x="49" y="62"/>
                      <a:pt x="50" y="62"/>
                      <a:pt x="51" y="61"/>
                    </a:cubicBezTo>
                    <a:cubicBezTo>
                      <a:pt x="53" y="60"/>
                      <a:pt x="55" y="60"/>
                      <a:pt x="56" y="60"/>
                    </a:cubicBezTo>
                    <a:cubicBezTo>
                      <a:pt x="57" y="60"/>
                      <a:pt x="57" y="60"/>
                      <a:pt x="57" y="60"/>
                    </a:cubicBezTo>
                    <a:cubicBezTo>
                      <a:pt x="57" y="60"/>
                      <a:pt x="57" y="60"/>
                      <a:pt x="58" y="60"/>
                    </a:cubicBezTo>
                    <a:moveTo>
                      <a:pt x="87" y="71"/>
                    </a:moveTo>
                    <a:cubicBezTo>
                      <a:pt x="86" y="71"/>
                      <a:pt x="86" y="70"/>
                      <a:pt x="86" y="69"/>
                    </a:cubicBezTo>
                    <a:cubicBezTo>
                      <a:pt x="85" y="67"/>
                      <a:pt x="85" y="65"/>
                      <a:pt x="83" y="63"/>
                    </a:cubicBezTo>
                    <a:cubicBezTo>
                      <a:pt x="83" y="62"/>
                      <a:pt x="83" y="60"/>
                      <a:pt x="85" y="58"/>
                    </a:cubicBezTo>
                    <a:cubicBezTo>
                      <a:pt x="86" y="56"/>
                      <a:pt x="88" y="55"/>
                      <a:pt x="89" y="55"/>
                    </a:cubicBezTo>
                    <a:cubicBezTo>
                      <a:pt x="89" y="55"/>
                      <a:pt x="90" y="55"/>
                      <a:pt x="90" y="56"/>
                    </a:cubicBezTo>
                    <a:cubicBezTo>
                      <a:pt x="92" y="58"/>
                      <a:pt x="93" y="61"/>
                      <a:pt x="93" y="64"/>
                    </a:cubicBezTo>
                    <a:cubicBezTo>
                      <a:pt x="94" y="68"/>
                      <a:pt x="90" y="71"/>
                      <a:pt x="87" y="71"/>
                    </a:cubicBezTo>
                    <a:moveTo>
                      <a:pt x="43" y="60"/>
                    </a:moveTo>
                    <a:cubicBezTo>
                      <a:pt x="43" y="60"/>
                      <a:pt x="42" y="60"/>
                      <a:pt x="42" y="59"/>
                    </a:cubicBezTo>
                    <a:cubicBezTo>
                      <a:pt x="42" y="59"/>
                      <a:pt x="42" y="59"/>
                      <a:pt x="42" y="59"/>
                    </a:cubicBezTo>
                    <a:cubicBezTo>
                      <a:pt x="41" y="59"/>
                      <a:pt x="42" y="57"/>
                      <a:pt x="43" y="55"/>
                    </a:cubicBezTo>
                    <a:cubicBezTo>
                      <a:pt x="44" y="54"/>
                      <a:pt x="45" y="54"/>
                      <a:pt x="46" y="54"/>
                    </a:cubicBezTo>
                    <a:cubicBezTo>
                      <a:pt x="46" y="54"/>
                      <a:pt x="46" y="54"/>
                      <a:pt x="46" y="54"/>
                    </a:cubicBezTo>
                    <a:cubicBezTo>
                      <a:pt x="47" y="54"/>
                      <a:pt x="47" y="54"/>
                      <a:pt x="47" y="54"/>
                    </a:cubicBezTo>
                    <a:cubicBezTo>
                      <a:pt x="47" y="55"/>
                      <a:pt x="47" y="57"/>
                      <a:pt x="46" y="58"/>
                    </a:cubicBezTo>
                    <a:cubicBezTo>
                      <a:pt x="45" y="59"/>
                      <a:pt x="44" y="60"/>
                      <a:pt x="43" y="60"/>
                    </a:cubicBezTo>
                    <a:moveTo>
                      <a:pt x="35" y="62"/>
                    </a:moveTo>
                    <a:cubicBezTo>
                      <a:pt x="34" y="62"/>
                      <a:pt x="33" y="61"/>
                      <a:pt x="34" y="60"/>
                    </a:cubicBezTo>
                    <a:cubicBezTo>
                      <a:pt x="34" y="59"/>
                      <a:pt x="34" y="57"/>
                      <a:pt x="35" y="56"/>
                    </a:cubicBezTo>
                    <a:cubicBezTo>
                      <a:pt x="36" y="55"/>
                      <a:pt x="36" y="54"/>
                      <a:pt x="37" y="54"/>
                    </a:cubicBezTo>
                    <a:cubicBezTo>
                      <a:pt x="38" y="53"/>
                      <a:pt x="38" y="53"/>
                      <a:pt x="39" y="53"/>
                    </a:cubicBezTo>
                    <a:cubicBezTo>
                      <a:pt x="39" y="53"/>
                      <a:pt x="39" y="53"/>
                      <a:pt x="39" y="53"/>
                    </a:cubicBezTo>
                    <a:cubicBezTo>
                      <a:pt x="39" y="53"/>
                      <a:pt x="40" y="54"/>
                      <a:pt x="40" y="55"/>
                    </a:cubicBezTo>
                    <a:cubicBezTo>
                      <a:pt x="40" y="55"/>
                      <a:pt x="40" y="56"/>
                      <a:pt x="39" y="57"/>
                    </a:cubicBezTo>
                    <a:cubicBezTo>
                      <a:pt x="39" y="56"/>
                      <a:pt x="39" y="56"/>
                      <a:pt x="39" y="56"/>
                    </a:cubicBezTo>
                    <a:cubicBezTo>
                      <a:pt x="39" y="57"/>
                      <a:pt x="39" y="57"/>
                      <a:pt x="39" y="57"/>
                    </a:cubicBezTo>
                    <a:cubicBezTo>
                      <a:pt x="39" y="57"/>
                      <a:pt x="39" y="57"/>
                      <a:pt x="39" y="57"/>
                    </a:cubicBezTo>
                    <a:cubicBezTo>
                      <a:pt x="39" y="58"/>
                      <a:pt x="39" y="58"/>
                      <a:pt x="39" y="58"/>
                    </a:cubicBezTo>
                    <a:cubicBezTo>
                      <a:pt x="39" y="58"/>
                      <a:pt x="39" y="58"/>
                      <a:pt x="39" y="58"/>
                    </a:cubicBezTo>
                    <a:cubicBezTo>
                      <a:pt x="38" y="60"/>
                      <a:pt x="37" y="61"/>
                      <a:pt x="36" y="62"/>
                    </a:cubicBezTo>
                    <a:cubicBezTo>
                      <a:pt x="35" y="62"/>
                      <a:pt x="35" y="62"/>
                      <a:pt x="35" y="62"/>
                    </a:cubicBezTo>
                    <a:moveTo>
                      <a:pt x="99" y="63"/>
                    </a:moveTo>
                    <a:cubicBezTo>
                      <a:pt x="98" y="63"/>
                      <a:pt x="97" y="63"/>
                      <a:pt x="97" y="62"/>
                    </a:cubicBezTo>
                    <a:cubicBezTo>
                      <a:pt x="96" y="57"/>
                      <a:pt x="94" y="53"/>
                      <a:pt x="92" y="49"/>
                    </a:cubicBezTo>
                    <a:cubicBezTo>
                      <a:pt x="91" y="46"/>
                      <a:pt x="95" y="42"/>
                      <a:pt x="98" y="42"/>
                    </a:cubicBezTo>
                    <a:cubicBezTo>
                      <a:pt x="99" y="42"/>
                      <a:pt x="99" y="42"/>
                      <a:pt x="99" y="43"/>
                    </a:cubicBezTo>
                    <a:cubicBezTo>
                      <a:pt x="101" y="47"/>
                      <a:pt x="103" y="51"/>
                      <a:pt x="104" y="55"/>
                    </a:cubicBezTo>
                    <a:cubicBezTo>
                      <a:pt x="105" y="58"/>
                      <a:pt x="101" y="63"/>
                      <a:pt x="99" y="63"/>
                    </a:cubicBezTo>
                    <a:moveTo>
                      <a:pt x="72" y="58"/>
                    </a:moveTo>
                    <a:cubicBezTo>
                      <a:pt x="72" y="58"/>
                      <a:pt x="71" y="58"/>
                      <a:pt x="71" y="58"/>
                    </a:cubicBezTo>
                    <a:cubicBezTo>
                      <a:pt x="67" y="58"/>
                      <a:pt x="63" y="57"/>
                      <a:pt x="59" y="57"/>
                    </a:cubicBezTo>
                    <a:cubicBezTo>
                      <a:pt x="56" y="56"/>
                      <a:pt x="50" y="57"/>
                      <a:pt x="50" y="54"/>
                    </a:cubicBezTo>
                    <a:cubicBezTo>
                      <a:pt x="49" y="45"/>
                      <a:pt x="61" y="41"/>
                      <a:pt x="65" y="41"/>
                    </a:cubicBezTo>
                    <a:cubicBezTo>
                      <a:pt x="67" y="41"/>
                      <a:pt x="69" y="41"/>
                      <a:pt x="71" y="41"/>
                    </a:cubicBezTo>
                    <a:cubicBezTo>
                      <a:pt x="71" y="41"/>
                      <a:pt x="71" y="41"/>
                      <a:pt x="71" y="41"/>
                    </a:cubicBezTo>
                    <a:cubicBezTo>
                      <a:pt x="78" y="41"/>
                      <a:pt x="85" y="42"/>
                      <a:pt x="83" y="48"/>
                    </a:cubicBezTo>
                    <a:cubicBezTo>
                      <a:pt x="81" y="55"/>
                      <a:pt x="76" y="58"/>
                      <a:pt x="72" y="58"/>
                    </a:cubicBezTo>
                    <a:moveTo>
                      <a:pt x="40" y="43"/>
                    </a:moveTo>
                    <a:cubicBezTo>
                      <a:pt x="40" y="43"/>
                      <a:pt x="39" y="43"/>
                      <a:pt x="39" y="43"/>
                    </a:cubicBezTo>
                    <a:cubicBezTo>
                      <a:pt x="38" y="42"/>
                      <a:pt x="39" y="41"/>
                      <a:pt x="40" y="39"/>
                    </a:cubicBezTo>
                    <a:cubicBezTo>
                      <a:pt x="40" y="39"/>
                      <a:pt x="40" y="39"/>
                      <a:pt x="40" y="39"/>
                    </a:cubicBezTo>
                    <a:cubicBezTo>
                      <a:pt x="41" y="38"/>
                      <a:pt x="42" y="37"/>
                      <a:pt x="43" y="37"/>
                    </a:cubicBezTo>
                    <a:cubicBezTo>
                      <a:pt x="43" y="37"/>
                      <a:pt x="43" y="37"/>
                      <a:pt x="44" y="38"/>
                    </a:cubicBezTo>
                    <a:cubicBezTo>
                      <a:pt x="44" y="38"/>
                      <a:pt x="44" y="40"/>
                      <a:pt x="43" y="41"/>
                    </a:cubicBezTo>
                    <a:cubicBezTo>
                      <a:pt x="43" y="42"/>
                      <a:pt x="43" y="42"/>
                      <a:pt x="43" y="42"/>
                    </a:cubicBezTo>
                    <a:cubicBezTo>
                      <a:pt x="42" y="43"/>
                      <a:pt x="41" y="43"/>
                      <a:pt x="40" y="43"/>
                    </a:cubicBezTo>
                    <a:moveTo>
                      <a:pt x="49" y="43"/>
                    </a:moveTo>
                    <a:cubicBezTo>
                      <a:pt x="48" y="43"/>
                      <a:pt x="47" y="42"/>
                      <a:pt x="48" y="41"/>
                    </a:cubicBezTo>
                    <a:cubicBezTo>
                      <a:pt x="48" y="40"/>
                      <a:pt x="48" y="39"/>
                      <a:pt x="49" y="38"/>
                    </a:cubicBezTo>
                    <a:cubicBezTo>
                      <a:pt x="50" y="37"/>
                      <a:pt x="51" y="35"/>
                      <a:pt x="52" y="35"/>
                    </a:cubicBezTo>
                    <a:cubicBezTo>
                      <a:pt x="52" y="35"/>
                      <a:pt x="52" y="35"/>
                      <a:pt x="52" y="35"/>
                    </a:cubicBezTo>
                    <a:cubicBezTo>
                      <a:pt x="54" y="35"/>
                      <a:pt x="54" y="36"/>
                      <a:pt x="54" y="38"/>
                    </a:cubicBezTo>
                    <a:cubicBezTo>
                      <a:pt x="53" y="38"/>
                      <a:pt x="53" y="39"/>
                      <a:pt x="52" y="40"/>
                    </a:cubicBezTo>
                    <a:cubicBezTo>
                      <a:pt x="52" y="42"/>
                      <a:pt x="50" y="43"/>
                      <a:pt x="49" y="43"/>
                    </a:cubicBezTo>
                    <a:cubicBezTo>
                      <a:pt x="49" y="43"/>
                      <a:pt x="49" y="43"/>
                      <a:pt x="49" y="43"/>
                    </a:cubicBezTo>
                    <a:moveTo>
                      <a:pt x="62" y="38"/>
                    </a:moveTo>
                    <a:cubicBezTo>
                      <a:pt x="60" y="38"/>
                      <a:pt x="58" y="38"/>
                      <a:pt x="59" y="36"/>
                    </a:cubicBezTo>
                    <a:cubicBezTo>
                      <a:pt x="59" y="32"/>
                      <a:pt x="63" y="28"/>
                      <a:pt x="66" y="26"/>
                    </a:cubicBezTo>
                    <a:cubicBezTo>
                      <a:pt x="70" y="23"/>
                      <a:pt x="74" y="22"/>
                      <a:pt x="78" y="22"/>
                    </a:cubicBezTo>
                    <a:cubicBezTo>
                      <a:pt x="84" y="22"/>
                      <a:pt x="90" y="26"/>
                      <a:pt x="91" y="31"/>
                    </a:cubicBezTo>
                    <a:cubicBezTo>
                      <a:pt x="92" y="32"/>
                      <a:pt x="92" y="34"/>
                      <a:pt x="90" y="36"/>
                    </a:cubicBezTo>
                    <a:cubicBezTo>
                      <a:pt x="88" y="39"/>
                      <a:pt x="86" y="40"/>
                      <a:pt x="84" y="40"/>
                    </a:cubicBezTo>
                    <a:cubicBezTo>
                      <a:pt x="83" y="40"/>
                      <a:pt x="83" y="40"/>
                      <a:pt x="82" y="40"/>
                    </a:cubicBezTo>
                    <a:cubicBezTo>
                      <a:pt x="78" y="39"/>
                      <a:pt x="73" y="38"/>
                      <a:pt x="68" y="38"/>
                    </a:cubicBezTo>
                    <a:cubicBezTo>
                      <a:pt x="66" y="38"/>
                      <a:pt x="65" y="38"/>
                      <a:pt x="63" y="38"/>
                    </a:cubicBezTo>
                    <a:cubicBezTo>
                      <a:pt x="63" y="38"/>
                      <a:pt x="63" y="38"/>
                      <a:pt x="62" y="38"/>
                    </a:cubicBezTo>
                    <a:moveTo>
                      <a:pt x="44" y="27"/>
                    </a:moveTo>
                    <a:cubicBezTo>
                      <a:pt x="44" y="27"/>
                      <a:pt x="43" y="27"/>
                      <a:pt x="43" y="27"/>
                    </a:cubicBezTo>
                    <a:cubicBezTo>
                      <a:pt x="42" y="27"/>
                      <a:pt x="42" y="25"/>
                      <a:pt x="43" y="24"/>
                    </a:cubicBezTo>
                    <a:cubicBezTo>
                      <a:pt x="43" y="23"/>
                      <a:pt x="44" y="23"/>
                      <a:pt x="44" y="23"/>
                    </a:cubicBezTo>
                    <a:cubicBezTo>
                      <a:pt x="45" y="21"/>
                      <a:pt x="46" y="20"/>
                      <a:pt x="47" y="20"/>
                    </a:cubicBezTo>
                    <a:cubicBezTo>
                      <a:pt x="47" y="20"/>
                      <a:pt x="47" y="20"/>
                      <a:pt x="48" y="20"/>
                    </a:cubicBezTo>
                    <a:cubicBezTo>
                      <a:pt x="49" y="21"/>
                      <a:pt x="49" y="22"/>
                      <a:pt x="48" y="24"/>
                    </a:cubicBezTo>
                    <a:cubicBezTo>
                      <a:pt x="48" y="24"/>
                      <a:pt x="47" y="24"/>
                      <a:pt x="47" y="25"/>
                    </a:cubicBezTo>
                    <a:cubicBezTo>
                      <a:pt x="46" y="26"/>
                      <a:pt x="45" y="27"/>
                      <a:pt x="44" y="27"/>
                    </a:cubicBezTo>
                    <a:moveTo>
                      <a:pt x="56" y="24"/>
                    </a:moveTo>
                    <a:cubicBezTo>
                      <a:pt x="56" y="24"/>
                      <a:pt x="55" y="24"/>
                      <a:pt x="55" y="24"/>
                    </a:cubicBezTo>
                    <a:cubicBezTo>
                      <a:pt x="54" y="23"/>
                      <a:pt x="55" y="22"/>
                      <a:pt x="56" y="20"/>
                    </a:cubicBezTo>
                    <a:cubicBezTo>
                      <a:pt x="57" y="19"/>
                      <a:pt x="57" y="18"/>
                      <a:pt x="58" y="17"/>
                    </a:cubicBezTo>
                    <a:cubicBezTo>
                      <a:pt x="59" y="16"/>
                      <a:pt x="60" y="16"/>
                      <a:pt x="61" y="16"/>
                    </a:cubicBezTo>
                    <a:cubicBezTo>
                      <a:pt x="61" y="16"/>
                      <a:pt x="62" y="16"/>
                      <a:pt x="62" y="16"/>
                    </a:cubicBezTo>
                    <a:cubicBezTo>
                      <a:pt x="63" y="17"/>
                      <a:pt x="62" y="18"/>
                      <a:pt x="61" y="20"/>
                    </a:cubicBezTo>
                    <a:cubicBezTo>
                      <a:pt x="60" y="21"/>
                      <a:pt x="60" y="22"/>
                      <a:pt x="59" y="23"/>
                    </a:cubicBezTo>
                    <a:cubicBezTo>
                      <a:pt x="58" y="24"/>
                      <a:pt x="57" y="24"/>
                      <a:pt x="56" y="24"/>
                    </a:cubicBezTo>
                    <a:moveTo>
                      <a:pt x="77" y="0"/>
                    </a:moveTo>
                    <a:cubicBezTo>
                      <a:pt x="77" y="0"/>
                      <a:pt x="77" y="0"/>
                      <a:pt x="77" y="0"/>
                    </a:cubicBezTo>
                    <a:cubicBezTo>
                      <a:pt x="74" y="0"/>
                      <a:pt x="71" y="0"/>
                      <a:pt x="68" y="1"/>
                    </a:cubicBezTo>
                    <a:cubicBezTo>
                      <a:pt x="68" y="1"/>
                      <a:pt x="68" y="1"/>
                      <a:pt x="68" y="1"/>
                    </a:cubicBezTo>
                    <a:cubicBezTo>
                      <a:pt x="68" y="1"/>
                      <a:pt x="68" y="1"/>
                      <a:pt x="68" y="1"/>
                    </a:cubicBezTo>
                    <a:cubicBezTo>
                      <a:pt x="62" y="3"/>
                      <a:pt x="55" y="6"/>
                      <a:pt x="48" y="12"/>
                    </a:cubicBezTo>
                    <a:cubicBezTo>
                      <a:pt x="41" y="17"/>
                      <a:pt x="34" y="26"/>
                      <a:pt x="32" y="33"/>
                    </a:cubicBezTo>
                    <a:cubicBezTo>
                      <a:pt x="31" y="36"/>
                      <a:pt x="30" y="38"/>
                      <a:pt x="30" y="40"/>
                    </a:cubicBezTo>
                    <a:cubicBezTo>
                      <a:pt x="30" y="44"/>
                      <a:pt x="32" y="48"/>
                      <a:pt x="32" y="52"/>
                    </a:cubicBezTo>
                    <a:cubicBezTo>
                      <a:pt x="32" y="53"/>
                      <a:pt x="32" y="54"/>
                      <a:pt x="32" y="55"/>
                    </a:cubicBezTo>
                    <a:cubicBezTo>
                      <a:pt x="30" y="64"/>
                      <a:pt x="23" y="76"/>
                      <a:pt x="22" y="85"/>
                    </a:cubicBezTo>
                    <a:cubicBezTo>
                      <a:pt x="22" y="86"/>
                      <a:pt x="21" y="86"/>
                      <a:pt x="21" y="87"/>
                    </a:cubicBezTo>
                    <a:cubicBezTo>
                      <a:pt x="21" y="93"/>
                      <a:pt x="24" y="96"/>
                      <a:pt x="24" y="101"/>
                    </a:cubicBezTo>
                    <a:cubicBezTo>
                      <a:pt x="24" y="103"/>
                      <a:pt x="23" y="105"/>
                      <a:pt x="23" y="108"/>
                    </a:cubicBezTo>
                    <a:cubicBezTo>
                      <a:pt x="20" y="115"/>
                      <a:pt x="13" y="124"/>
                      <a:pt x="10" y="132"/>
                    </a:cubicBezTo>
                    <a:cubicBezTo>
                      <a:pt x="5" y="143"/>
                      <a:pt x="7" y="150"/>
                      <a:pt x="5" y="160"/>
                    </a:cubicBezTo>
                    <a:cubicBezTo>
                      <a:pt x="4" y="162"/>
                      <a:pt x="3" y="164"/>
                      <a:pt x="3" y="166"/>
                    </a:cubicBezTo>
                    <a:cubicBezTo>
                      <a:pt x="3" y="166"/>
                      <a:pt x="3" y="166"/>
                      <a:pt x="3" y="166"/>
                    </a:cubicBezTo>
                    <a:cubicBezTo>
                      <a:pt x="2" y="169"/>
                      <a:pt x="1" y="171"/>
                      <a:pt x="0" y="173"/>
                    </a:cubicBezTo>
                    <a:cubicBezTo>
                      <a:pt x="0" y="174"/>
                      <a:pt x="1" y="174"/>
                      <a:pt x="2" y="175"/>
                    </a:cubicBezTo>
                    <a:cubicBezTo>
                      <a:pt x="2" y="175"/>
                      <a:pt x="2" y="174"/>
                      <a:pt x="2" y="174"/>
                    </a:cubicBezTo>
                    <a:cubicBezTo>
                      <a:pt x="3" y="173"/>
                      <a:pt x="3" y="172"/>
                      <a:pt x="4" y="171"/>
                    </a:cubicBezTo>
                    <a:cubicBezTo>
                      <a:pt x="4" y="171"/>
                      <a:pt x="5" y="170"/>
                      <a:pt x="5" y="169"/>
                    </a:cubicBezTo>
                    <a:cubicBezTo>
                      <a:pt x="6" y="169"/>
                      <a:pt x="7" y="168"/>
                      <a:pt x="7" y="168"/>
                    </a:cubicBezTo>
                    <a:cubicBezTo>
                      <a:pt x="7" y="168"/>
                      <a:pt x="7" y="168"/>
                      <a:pt x="7" y="168"/>
                    </a:cubicBezTo>
                    <a:cubicBezTo>
                      <a:pt x="8" y="168"/>
                      <a:pt x="8" y="169"/>
                      <a:pt x="9" y="169"/>
                    </a:cubicBezTo>
                    <a:cubicBezTo>
                      <a:pt x="9" y="170"/>
                      <a:pt x="9" y="170"/>
                      <a:pt x="9" y="171"/>
                    </a:cubicBezTo>
                    <a:cubicBezTo>
                      <a:pt x="8" y="172"/>
                      <a:pt x="8" y="173"/>
                      <a:pt x="7" y="174"/>
                    </a:cubicBezTo>
                    <a:cubicBezTo>
                      <a:pt x="7" y="175"/>
                      <a:pt x="6" y="175"/>
                      <a:pt x="6" y="176"/>
                    </a:cubicBezTo>
                    <a:cubicBezTo>
                      <a:pt x="5" y="176"/>
                      <a:pt x="5" y="176"/>
                      <a:pt x="5" y="176"/>
                    </a:cubicBezTo>
                    <a:cubicBezTo>
                      <a:pt x="6" y="177"/>
                      <a:pt x="7" y="177"/>
                      <a:pt x="8" y="178"/>
                    </a:cubicBezTo>
                    <a:cubicBezTo>
                      <a:pt x="12" y="169"/>
                      <a:pt x="17" y="157"/>
                      <a:pt x="24" y="155"/>
                    </a:cubicBezTo>
                    <a:cubicBezTo>
                      <a:pt x="31" y="154"/>
                      <a:pt x="37" y="153"/>
                      <a:pt x="43" y="153"/>
                    </a:cubicBezTo>
                    <a:cubicBezTo>
                      <a:pt x="52" y="153"/>
                      <a:pt x="60" y="154"/>
                      <a:pt x="67" y="157"/>
                    </a:cubicBezTo>
                    <a:cubicBezTo>
                      <a:pt x="73" y="158"/>
                      <a:pt x="75" y="159"/>
                      <a:pt x="76" y="165"/>
                    </a:cubicBezTo>
                    <a:cubicBezTo>
                      <a:pt x="78" y="170"/>
                      <a:pt x="79" y="174"/>
                      <a:pt x="80" y="179"/>
                    </a:cubicBezTo>
                    <a:cubicBezTo>
                      <a:pt x="81" y="183"/>
                      <a:pt x="90" y="202"/>
                      <a:pt x="81" y="210"/>
                    </a:cubicBezTo>
                    <a:cubicBezTo>
                      <a:pt x="79" y="212"/>
                      <a:pt x="77" y="213"/>
                      <a:pt x="75" y="213"/>
                    </a:cubicBezTo>
                    <a:cubicBezTo>
                      <a:pt x="72" y="214"/>
                      <a:pt x="70" y="214"/>
                      <a:pt x="68" y="214"/>
                    </a:cubicBezTo>
                    <a:cubicBezTo>
                      <a:pt x="64" y="214"/>
                      <a:pt x="61" y="214"/>
                      <a:pt x="59" y="213"/>
                    </a:cubicBezTo>
                    <a:cubicBezTo>
                      <a:pt x="57" y="212"/>
                      <a:pt x="55" y="212"/>
                      <a:pt x="53" y="211"/>
                    </a:cubicBezTo>
                    <a:cubicBezTo>
                      <a:pt x="55" y="214"/>
                      <a:pt x="58" y="217"/>
                      <a:pt x="60" y="220"/>
                    </a:cubicBezTo>
                    <a:cubicBezTo>
                      <a:pt x="64" y="221"/>
                      <a:pt x="68" y="221"/>
                      <a:pt x="72" y="222"/>
                    </a:cubicBezTo>
                    <a:cubicBezTo>
                      <a:pt x="74" y="222"/>
                      <a:pt x="76" y="222"/>
                      <a:pt x="78" y="223"/>
                    </a:cubicBezTo>
                    <a:cubicBezTo>
                      <a:pt x="80" y="224"/>
                      <a:pt x="83" y="225"/>
                      <a:pt x="87" y="225"/>
                    </a:cubicBezTo>
                    <a:cubicBezTo>
                      <a:pt x="89" y="225"/>
                      <a:pt x="92" y="224"/>
                      <a:pt x="95" y="222"/>
                    </a:cubicBezTo>
                    <a:cubicBezTo>
                      <a:pt x="96" y="222"/>
                      <a:pt x="96" y="222"/>
                      <a:pt x="97" y="222"/>
                    </a:cubicBezTo>
                    <a:cubicBezTo>
                      <a:pt x="97" y="222"/>
                      <a:pt x="97" y="222"/>
                      <a:pt x="97" y="222"/>
                    </a:cubicBezTo>
                    <a:cubicBezTo>
                      <a:pt x="105" y="216"/>
                      <a:pt x="118" y="202"/>
                      <a:pt x="119" y="194"/>
                    </a:cubicBezTo>
                    <a:cubicBezTo>
                      <a:pt x="121" y="180"/>
                      <a:pt x="123" y="166"/>
                      <a:pt x="124" y="154"/>
                    </a:cubicBezTo>
                    <a:cubicBezTo>
                      <a:pt x="124" y="152"/>
                      <a:pt x="124" y="150"/>
                      <a:pt x="124" y="148"/>
                    </a:cubicBezTo>
                    <a:cubicBezTo>
                      <a:pt x="124" y="135"/>
                      <a:pt x="123" y="122"/>
                      <a:pt x="121" y="109"/>
                    </a:cubicBezTo>
                    <a:cubicBezTo>
                      <a:pt x="119" y="81"/>
                      <a:pt x="114" y="53"/>
                      <a:pt x="107" y="29"/>
                    </a:cubicBezTo>
                    <a:cubicBezTo>
                      <a:pt x="107" y="29"/>
                      <a:pt x="106" y="29"/>
                      <a:pt x="106" y="29"/>
                    </a:cubicBezTo>
                    <a:cubicBezTo>
                      <a:pt x="101" y="14"/>
                      <a:pt x="94" y="0"/>
                      <a:pt x="77" y="0"/>
                    </a:cubicBezTo>
                    <a:cubicBezTo>
                      <a:pt x="77" y="0"/>
                      <a:pt x="77" y="0"/>
                      <a:pt x="77" y="0"/>
                    </a:cubicBezTo>
                  </a:path>
                </a:pathLst>
              </a:custGeom>
              <a:solidFill>
                <a:srgbClr val="1915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" name="Freeform 236"/>
              <p:cNvSpPr/>
              <p:nvPr/>
            </p:nvSpPr>
            <p:spPr bwMode="auto">
              <a:xfrm>
                <a:off x="5664200" y="2747963"/>
                <a:ext cx="125413" cy="434975"/>
              </a:xfrm>
              <a:custGeom>
                <a:avLst/>
                <a:gdLst>
                  <a:gd name="T0" fmla="*/ 13 w 33"/>
                  <a:gd name="T1" fmla="*/ 0 h 116"/>
                  <a:gd name="T2" fmla="*/ 8 w 33"/>
                  <a:gd name="T3" fmla="*/ 3 h 116"/>
                  <a:gd name="T4" fmla="*/ 4 w 33"/>
                  <a:gd name="T5" fmla="*/ 17 h 116"/>
                  <a:gd name="T6" fmla="*/ 2 w 33"/>
                  <a:gd name="T7" fmla="*/ 40 h 116"/>
                  <a:gd name="T8" fmla="*/ 3 w 33"/>
                  <a:gd name="T9" fmla="*/ 75 h 116"/>
                  <a:gd name="T10" fmla="*/ 14 w 33"/>
                  <a:gd name="T11" fmla="*/ 112 h 116"/>
                  <a:gd name="T12" fmla="*/ 18 w 33"/>
                  <a:gd name="T13" fmla="*/ 116 h 116"/>
                  <a:gd name="T14" fmla="*/ 21 w 33"/>
                  <a:gd name="T15" fmla="*/ 114 h 116"/>
                  <a:gd name="T16" fmla="*/ 25 w 33"/>
                  <a:gd name="T17" fmla="*/ 107 h 116"/>
                  <a:gd name="T18" fmla="*/ 31 w 33"/>
                  <a:gd name="T19" fmla="*/ 75 h 116"/>
                  <a:gd name="T20" fmla="*/ 30 w 33"/>
                  <a:gd name="T21" fmla="*/ 28 h 116"/>
                  <a:gd name="T22" fmla="*/ 18 w 33"/>
                  <a:gd name="T23" fmla="*/ 4 h 116"/>
                  <a:gd name="T24" fmla="*/ 13 w 33"/>
                  <a:gd name="T25" fmla="*/ 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3" h="115">
                    <a:moveTo>
                      <a:pt x="13" y="0"/>
                    </a:moveTo>
                    <a:cubicBezTo>
                      <a:pt x="11" y="0"/>
                      <a:pt x="10" y="1"/>
                      <a:pt x="8" y="3"/>
                    </a:cubicBezTo>
                    <a:cubicBezTo>
                      <a:pt x="5" y="7"/>
                      <a:pt x="5" y="14"/>
                      <a:pt x="4" y="17"/>
                    </a:cubicBezTo>
                    <a:cubicBezTo>
                      <a:pt x="3" y="25"/>
                      <a:pt x="2" y="32"/>
                      <a:pt x="2" y="40"/>
                    </a:cubicBezTo>
                    <a:cubicBezTo>
                      <a:pt x="0" y="53"/>
                      <a:pt x="1" y="65"/>
                      <a:pt x="3" y="75"/>
                    </a:cubicBezTo>
                    <a:cubicBezTo>
                      <a:pt x="5" y="89"/>
                      <a:pt x="8" y="102"/>
                      <a:pt x="14" y="112"/>
                    </a:cubicBezTo>
                    <a:cubicBezTo>
                      <a:pt x="15" y="113"/>
                      <a:pt x="16" y="116"/>
                      <a:pt x="18" y="116"/>
                    </a:cubicBezTo>
                    <a:cubicBezTo>
                      <a:pt x="18" y="116"/>
                      <a:pt x="20" y="116"/>
                      <a:pt x="21" y="114"/>
                    </a:cubicBezTo>
                    <a:cubicBezTo>
                      <a:pt x="23" y="112"/>
                      <a:pt x="24" y="109"/>
                      <a:pt x="25" y="107"/>
                    </a:cubicBezTo>
                    <a:cubicBezTo>
                      <a:pt x="29" y="94"/>
                      <a:pt x="30" y="85"/>
                      <a:pt x="31" y="75"/>
                    </a:cubicBezTo>
                    <a:cubicBezTo>
                      <a:pt x="32" y="58"/>
                      <a:pt x="33" y="42"/>
                      <a:pt x="30" y="28"/>
                    </a:cubicBezTo>
                    <a:cubicBezTo>
                      <a:pt x="28" y="18"/>
                      <a:pt x="24" y="9"/>
                      <a:pt x="18" y="4"/>
                    </a:cubicBezTo>
                    <a:cubicBezTo>
                      <a:pt x="16" y="3"/>
                      <a:pt x="15" y="0"/>
                      <a:pt x="13" y="0"/>
                    </a:cubicBezTo>
                  </a:path>
                </a:pathLst>
              </a:custGeom>
              <a:solidFill>
                <a:srgbClr val="C1A2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" name="Freeform 237"/>
              <p:cNvSpPr/>
              <p:nvPr/>
            </p:nvSpPr>
            <p:spPr bwMode="auto">
              <a:xfrm>
                <a:off x="5386388" y="2962275"/>
                <a:ext cx="307975" cy="228600"/>
              </a:xfrm>
              <a:custGeom>
                <a:avLst/>
                <a:gdLst>
                  <a:gd name="T0" fmla="*/ 35 w 82"/>
                  <a:gd name="T1" fmla="*/ 0 h 61"/>
                  <a:gd name="T2" fmla="*/ 16 w 82"/>
                  <a:gd name="T3" fmla="*/ 2 h 61"/>
                  <a:gd name="T4" fmla="*/ 0 w 82"/>
                  <a:gd name="T5" fmla="*/ 25 h 61"/>
                  <a:gd name="T6" fmla="*/ 3 w 82"/>
                  <a:gd name="T7" fmla="*/ 27 h 61"/>
                  <a:gd name="T8" fmla="*/ 41 w 82"/>
                  <a:gd name="T9" fmla="*/ 54 h 61"/>
                  <a:gd name="T10" fmla="*/ 45 w 82"/>
                  <a:gd name="T11" fmla="*/ 58 h 61"/>
                  <a:gd name="T12" fmla="*/ 51 w 82"/>
                  <a:gd name="T13" fmla="*/ 60 h 61"/>
                  <a:gd name="T14" fmla="*/ 60 w 82"/>
                  <a:gd name="T15" fmla="*/ 61 h 61"/>
                  <a:gd name="T16" fmla="*/ 67 w 82"/>
                  <a:gd name="T17" fmla="*/ 60 h 61"/>
                  <a:gd name="T18" fmla="*/ 73 w 82"/>
                  <a:gd name="T19" fmla="*/ 57 h 61"/>
                  <a:gd name="T20" fmla="*/ 72 w 82"/>
                  <a:gd name="T21" fmla="*/ 26 h 61"/>
                  <a:gd name="T22" fmla="*/ 68 w 82"/>
                  <a:gd name="T23" fmla="*/ 12 h 61"/>
                  <a:gd name="T24" fmla="*/ 59 w 82"/>
                  <a:gd name="T25" fmla="*/ 4 h 61"/>
                  <a:gd name="T26" fmla="*/ 35 w 82"/>
                  <a:gd name="T27" fmla="*/ 0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82" h="61">
                    <a:moveTo>
                      <a:pt x="35" y="0"/>
                    </a:moveTo>
                    <a:cubicBezTo>
                      <a:pt x="29" y="0"/>
                      <a:pt x="23" y="1"/>
                      <a:pt x="16" y="2"/>
                    </a:cubicBezTo>
                    <a:cubicBezTo>
                      <a:pt x="9" y="4"/>
                      <a:pt x="4" y="16"/>
                      <a:pt x="0" y="25"/>
                    </a:cubicBezTo>
                    <a:cubicBezTo>
                      <a:pt x="1" y="25"/>
                      <a:pt x="2" y="26"/>
                      <a:pt x="3" y="27"/>
                    </a:cubicBezTo>
                    <a:cubicBezTo>
                      <a:pt x="17" y="35"/>
                      <a:pt x="30" y="43"/>
                      <a:pt x="41" y="54"/>
                    </a:cubicBezTo>
                    <a:cubicBezTo>
                      <a:pt x="42" y="56"/>
                      <a:pt x="43" y="57"/>
                      <a:pt x="45" y="58"/>
                    </a:cubicBezTo>
                    <a:cubicBezTo>
                      <a:pt x="47" y="59"/>
                      <a:pt x="49" y="59"/>
                      <a:pt x="51" y="60"/>
                    </a:cubicBezTo>
                    <a:cubicBezTo>
                      <a:pt x="53" y="61"/>
                      <a:pt x="56" y="61"/>
                      <a:pt x="60" y="61"/>
                    </a:cubicBezTo>
                    <a:cubicBezTo>
                      <a:pt x="62" y="61"/>
                      <a:pt x="64" y="61"/>
                      <a:pt x="67" y="60"/>
                    </a:cubicBezTo>
                    <a:cubicBezTo>
                      <a:pt x="69" y="60"/>
                      <a:pt x="71" y="59"/>
                      <a:pt x="73" y="57"/>
                    </a:cubicBezTo>
                    <a:cubicBezTo>
                      <a:pt x="82" y="49"/>
                      <a:pt x="73" y="30"/>
                      <a:pt x="72" y="26"/>
                    </a:cubicBezTo>
                    <a:cubicBezTo>
                      <a:pt x="71" y="21"/>
                      <a:pt x="70" y="17"/>
                      <a:pt x="68" y="12"/>
                    </a:cubicBezTo>
                    <a:cubicBezTo>
                      <a:pt x="67" y="6"/>
                      <a:pt x="65" y="5"/>
                      <a:pt x="59" y="4"/>
                    </a:cubicBezTo>
                    <a:cubicBezTo>
                      <a:pt x="52" y="1"/>
                      <a:pt x="44" y="0"/>
                      <a:pt x="35" y="0"/>
                    </a:cubicBezTo>
                  </a:path>
                </a:pathLst>
              </a:custGeom>
              <a:solidFill>
                <a:srgbClr val="C1A2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" name="Freeform 238"/>
              <p:cNvSpPr/>
              <p:nvPr/>
            </p:nvSpPr>
            <p:spPr bwMode="auto">
              <a:xfrm>
                <a:off x="5449888" y="2819400"/>
                <a:ext cx="227013" cy="138113"/>
              </a:xfrm>
              <a:custGeom>
                <a:avLst/>
                <a:gdLst>
                  <a:gd name="T0" fmla="*/ 32 w 60"/>
                  <a:gd name="T1" fmla="*/ 0 h 37"/>
                  <a:gd name="T2" fmla="*/ 13 w 60"/>
                  <a:gd name="T3" fmla="*/ 6 h 37"/>
                  <a:gd name="T4" fmla="*/ 10 w 60"/>
                  <a:gd name="T5" fmla="*/ 9 h 37"/>
                  <a:gd name="T6" fmla="*/ 7 w 60"/>
                  <a:gd name="T7" fmla="*/ 15 h 37"/>
                  <a:gd name="T8" fmla="*/ 7 w 60"/>
                  <a:gd name="T9" fmla="*/ 33 h 37"/>
                  <a:gd name="T10" fmla="*/ 27 w 60"/>
                  <a:gd name="T11" fmla="*/ 35 h 37"/>
                  <a:gd name="T12" fmla="*/ 41 w 60"/>
                  <a:gd name="T13" fmla="*/ 37 h 37"/>
                  <a:gd name="T14" fmla="*/ 45 w 60"/>
                  <a:gd name="T15" fmla="*/ 37 h 37"/>
                  <a:gd name="T16" fmla="*/ 51 w 60"/>
                  <a:gd name="T17" fmla="*/ 33 h 37"/>
                  <a:gd name="T18" fmla="*/ 57 w 60"/>
                  <a:gd name="T19" fmla="*/ 16 h 37"/>
                  <a:gd name="T20" fmla="*/ 40 w 60"/>
                  <a:gd name="T21" fmla="*/ 1 h 37"/>
                  <a:gd name="T22" fmla="*/ 32 w 60"/>
                  <a:gd name="T23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0" h="37">
                    <a:moveTo>
                      <a:pt x="32" y="0"/>
                    </a:moveTo>
                    <a:cubicBezTo>
                      <a:pt x="27" y="0"/>
                      <a:pt x="21" y="1"/>
                      <a:pt x="13" y="6"/>
                    </a:cubicBezTo>
                    <a:cubicBezTo>
                      <a:pt x="12" y="7"/>
                      <a:pt x="11" y="8"/>
                      <a:pt x="10" y="9"/>
                    </a:cubicBezTo>
                    <a:cubicBezTo>
                      <a:pt x="8" y="11"/>
                      <a:pt x="7" y="13"/>
                      <a:pt x="7" y="15"/>
                    </a:cubicBezTo>
                    <a:cubicBezTo>
                      <a:pt x="3" y="24"/>
                      <a:pt x="0" y="32"/>
                      <a:pt x="7" y="33"/>
                    </a:cubicBezTo>
                    <a:cubicBezTo>
                      <a:pt x="14" y="33"/>
                      <a:pt x="21" y="34"/>
                      <a:pt x="27" y="35"/>
                    </a:cubicBezTo>
                    <a:cubicBezTo>
                      <a:pt x="31" y="36"/>
                      <a:pt x="36" y="37"/>
                      <a:pt x="41" y="37"/>
                    </a:cubicBezTo>
                    <a:cubicBezTo>
                      <a:pt x="42" y="37"/>
                      <a:pt x="43" y="37"/>
                      <a:pt x="45" y="37"/>
                    </a:cubicBezTo>
                    <a:cubicBezTo>
                      <a:pt x="47" y="37"/>
                      <a:pt x="49" y="37"/>
                      <a:pt x="51" y="33"/>
                    </a:cubicBezTo>
                    <a:cubicBezTo>
                      <a:pt x="54" y="27"/>
                      <a:pt x="56" y="21"/>
                      <a:pt x="57" y="16"/>
                    </a:cubicBezTo>
                    <a:cubicBezTo>
                      <a:pt x="60" y="3"/>
                      <a:pt x="48" y="1"/>
                      <a:pt x="40" y="1"/>
                    </a:cubicBezTo>
                    <a:cubicBezTo>
                      <a:pt x="37" y="1"/>
                      <a:pt x="35" y="0"/>
                      <a:pt x="32" y="0"/>
                    </a:cubicBezTo>
                  </a:path>
                </a:pathLst>
              </a:custGeom>
              <a:solidFill>
                <a:srgbClr val="C1A2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" name="Freeform 239"/>
              <p:cNvSpPr/>
              <p:nvPr/>
            </p:nvSpPr>
            <p:spPr bwMode="auto">
              <a:xfrm>
                <a:off x="5537200" y="2698750"/>
                <a:ext cx="150813" cy="115888"/>
              </a:xfrm>
              <a:custGeom>
                <a:avLst/>
                <a:gdLst>
                  <a:gd name="T0" fmla="*/ 23 w 40"/>
                  <a:gd name="T1" fmla="*/ 0 h 31"/>
                  <a:gd name="T2" fmla="*/ 21 w 40"/>
                  <a:gd name="T3" fmla="*/ 0 h 31"/>
                  <a:gd name="T4" fmla="*/ 12 w 40"/>
                  <a:gd name="T5" fmla="*/ 3 h 31"/>
                  <a:gd name="T6" fmla="*/ 2 w 40"/>
                  <a:gd name="T7" fmla="*/ 13 h 31"/>
                  <a:gd name="T8" fmla="*/ 1 w 40"/>
                  <a:gd name="T9" fmla="*/ 22 h 31"/>
                  <a:gd name="T10" fmla="*/ 2 w 40"/>
                  <a:gd name="T11" fmla="*/ 28 h 31"/>
                  <a:gd name="T12" fmla="*/ 8 w 40"/>
                  <a:gd name="T13" fmla="*/ 30 h 31"/>
                  <a:gd name="T14" fmla="*/ 21 w 40"/>
                  <a:gd name="T15" fmla="*/ 30 h 31"/>
                  <a:gd name="T16" fmla="*/ 28 w 40"/>
                  <a:gd name="T17" fmla="*/ 31 h 31"/>
                  <a:gd name="T18" fmla="*/ 32 w 40"/>
                  <a:gd name="T19" fmla="*/ 30 h 31"/>
                  <a:gd name="T20" fmla="*/ 39 w 40"/>
                  <a:gd name="T21" fmla="*/ 8 h 31"/>
                  <a:gd name="T22" fmla="*/ 23 w 40"/>
                  <a:gd name="T23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0" h="31">
                    <a:moveTo>
                      <a:pt x="23" y="0"/>
                    </a:moveTo>
                    <a:cubicBezTo>
                      <a:pt x="22" y="0"/>
                      <a:pt x="22" y="0"/>
                      <a:pt x="21" y="0"/>
                    </a:cubicBezTo>
                    <a:cubicBezTo>
                      <a:pt x="19" y="1"/>
                      <a:pt x="16" y="1"/>
                      <a:pt x="12" y="3"/>
                    </a:cubicBezTo>
                    <a:cubicBezTo>
                      <a:pt x="9" y="5"/>
                      <a:pt x="5" y="9"/>
                      <a:pt x="2" y="13"/>
                    </a:cubicBezTo>
                    <a:cubicBezTo>
                      <a:pt x="0" y="17"/>
                      <a:pt x="0" y="20"/>
                      <a:pt x="1" y="22"/>
                    </a:cubicBezTo>
                    <a:cubicBezTo>
                      <a:pt x="1" y="25"/>
                      <a:pt x="1" y="27"/>
                      <a:pt x="2" y="28"/>
                    </a:cubicBezTo>
                    <a:cubicBezTo>
                      <a:pt x="4" y="29"/>
                      <a:pt x="6" y="30"/>
                      <a:pt x="8" y="30"/>
                    </a:cubicBezTo>
                    <a:cubicBezTo>
                      <a:pt x="12" y="30"/>
                      <a:pt x="17" y="30"/>
                      <a:pt x="21" y="30"/>
                    </a:cubicBezTo>
                    <a:cubicBezTo>
                      <a:pt x="23" y="30"/>
                      <a:pt x="25" y="31"/>
                      <a:pt x="28" y="31"/>
                    </a:cubicBezTo>
                    <a:cubicBezTo>
                      <a:pt x="29" y="31"/>
                      <a:pt x="31" y="30"/>
                      <a:pt x="32" y="30"/>
                    </a:cubicBezTo>
                    <a:cubicBezTo>
                      <a:pt x="39" y="26"/>
                      <a:pt x="40" y="10"/>
                      <a:pt x="39" y="8"/>
                    </a:cubicBezTo>
                    <a:cubicBezTo>
                      <a:pt x="35" y="3"/>
                      <a:pt x="30" y="0"/>
                      <a:pt x="23" y="0"/>
                    </a:cubicBezTo>
                  </a:path>
                </a:pathLst>
              </a:custGeom>
              <a:solidFill>
                <a:srgbClr val="C1A2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7" name="Freeform 240"/>
              <p:cNvSpPr/>
              <p:nvPr/>
            </p:nvSpPr>
            <p:spPr bwMode="auto">
              <a:xfrm>
                <a:off x="5521325" y="2608263"/>
                <a:ext cx="120650" cy="79375"/>
              </a:xfrm>
              <a:custGeom>
                <a:avLst/>
                <a:gdLst>
                  <a:gd name="T0" fmla="*/ 25 w 32"/>
                  <a:gd name="T1" fmla="*/ 0 h 21"/>
                  <a:gd name="T2" fmla="*/ 15 w 32"/>
                  <a:gd name="T3" fmla="*/ 1 h 21"/>
                  <a:gd name="T4" fmla="*/ 14 w 32"/>
                  <a:gd name="T5" fmla="*/ 1 h 21"/>
                  <a:gd name="T6" fmla="*/ 13 w 32"/>
                  <a:gd name="T7" fmla="*/ 1 h 21"/>
                  <a:gd name="T8" fmla="*/ 12 w 32"/>
                  <a:gd name="T9" fmla="*/ 1 h 21"/>
                  <a:gd name="T10" fmla="*/ 7 w 32"/>
                  <a:gd name="T11" fmla="*/ 2 h 21"/>
                  <a:gd name="T12" fmla="*/ 5 w 32"/>
                  <a:gd name="T13" fmla="*/ 4 h 21"/>
                  <a:gd name="T14" fmla="*/ 2 w 32"/>
                  <a:gd name="T15" fmla="*/ 18 h 21"/>
                  <a:gd name="T16" fmla="*/ 12 w 32"/>
                  <a:gd name="T17" fmla="*/ 21 h 21"/>
                  <a:gd name="T18" fmla="*/ 16 w 32"/>
                  <a:gd name="T19" fmla="*/ 21 h 21"/>
                  <a:gd name="T20" fmla="*/ 26 w 32"/>
                  <a:gd name="T21" fmla="*/ 16 h 21"/>
                  <a:gd name="T22" fmla="*/ 30 w 32"/>
                  <a:gd name="T23" fmla="*/ 10 h 21"/>
                  <a:gd name="T24" fmla="*/ 32 w 32"/>
                  <a:gd name="T25" fmla="*/ 2 h 21"/>
                  <a:gd name="T26" fmla="*/ 27 w 32"/>
                  <a:gd name="T27" fmla="*/ 0 h 21"/>
                  <a:gd name="T28" fmla="*/ 25 w 32"/>
                  <a:gd name="T29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2" h="21">
                    <a:moveTo>
                      <a:pt x="25" y="0"/>
                    </a:moveTo>
                    <a:cubicBezTo>
                      <a:pt x="22" y="0"/>
                      <a:pt x="18" y="1"/>
                      <a:pt x="15" y="1"/>
                    </a:cubicBezTo>
                    <a:cubicBezTo>
                      <a:pt x="15" y="1"/>
                      <a:pt x="14" y="1"/>
                      <a:pt x="14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2" y="1"/>
                    </a:cubicBezTo>
                    <a:cubicBezTo>
                      <a:pt x="11" y="1"/>
                      <a:pt x="9" y="1"/>
                      <a:pt x="7" y="2"/>
                    </a:cubicBezTo>
                    <a:cubicBezTo>
                      <a:pt x="6" y="3"/>
                      <a:pt x="5" y="3"/>
                      <a:pt x="5" y="4"/>
                    </a:cubicBezTo>
                    <a:cubicBezTo>
                      <a:pt x="2" y="8"/>
                      <a:pt x="0" y="17"/>
                      <a:pt x="2" y="18"/>
                    </a:cubicBezTo>
                    <a:cubicBezTo>
                      <a:pt x="4" y="20"/>
                      <a:pt x="9" y="20"/>
                      <a:pt x="12" y="21"/>
                    </a:cubicBezTo>
                    <a:cubicBezTo>
                      <a:pt x="13" y="21"/>
                      <a:pt x="14" y="21"/>
                      <a:pt x="16" y="21"/>
                    </a:cubicBezTo>
                    <a:cubicBezTo>
                      <a:pt x="19" y="21"/>
                      <a:pt x="22" y="20"/>
                      <a:pt x="26" y="16"/>
                    </a:cubicBezTo>
                    <a:cubicBezTo>
                      <a:pt x="28" y="14"/>
                      <a:pt x="29" y="12"/>
                      <a:pt x="30" y="10"/>
                    </a:cubicBezTo>
                    <a:cubicBezTo>
                      <a:pt x="31" y="7"/>
                      <a:pt x="32" y="4"/>
                      <a:pt x="32" y="2"/>
                    </a:cubicBezTo>
                    <a:cubicBezTo>
                      <a:pt x="31" y="1"/>
                      <a:pt x="29" y="0"/>
                      <a:pt x="27" y="0"/>
                    </a:cubicBezTo>
                    <a:cubicBezTo>
                      <a:pt x="27" y="0"/>
                      <a:pt x="26" y="0"/>
                      <a:pt x="25" y="0"/>
                    </a:cubicBezTo>
                  </a:path>
                </a:pathLst>
              </a:custGeom>
              <a:solidFill>
                <a:srgbClr val="C1A2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8" name="Freeform 241"/>
              <p:cNvSpPr/>
              <p:nvPr/>
            </p:nvSpPr>
            <p:spPr bwMode="auto">
              <a:xfrm>
                <a:off x="5540375" y="2540000"/>
                <a:ext cx="136525" cy="65088"/>
              </a:xfrm>
              <a:custGeom>
                <a:avLst/>
                <a:gdLst>
                  <a:gd name="T0" fmla="*/ 22 w 36"/>
                  <a:gd name="T1" fmla="*/ 0 h 17"/>
                  <a:gd name="T2" fmla="*/ 22 w 36"/>
                  <a:gd name="T3" fmla="*/ 0 h 17"/>
                  <a:gd name="T4" fmla="*/ 16 w 36"/>
                  <a:gd name="T5" fmla="*/ 0 h 17"/>
                  <a:gd name="T6" fmla="*/ 1 w 36"/>
                  <a:gd name="T7" fmla="*/ 13 h 17"/>
                  <a:gd name="T8" fmla="*/ 10 w 36"/>
                  <a:gd name="T9" fmla="*/ 16 h 17"/>
                  <a:gd name="T10" fmla="*/ 22 w 36"/>
                  <a:gd name="T11" fmla="*/ 17 h 17"/>
                  <a:gd name="T12" fmla="*/ 23 w 36"/>
                  <a:gd name="T13" fmla="*/ 17 h 17"/>
                  <a:gd name="T14" fmla="*/ 34 w 36"/>
                  <a:gd name="T15" fmla="*/ 7 h 17"/>
                  <a:gd name="T16" fmla="*/ 22 w 36"/>
                  <a:gd name="T17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6" h="17">
                    <a:moveTo>
                      <a:pt x="22" y="0"/>
                    </a:moveTo>
                    <a:cubicBezTo>
                      <a:pt x="22" y="0"/>
                      <a:pt x="22" y="0"/>
                      <a:pt x="22" y="0"/>
                    </a:cubicBezTo>
                    <a:cubicBezTo>
                      <a:pt x="20" y="0"/>
                      <a:pt x="18" y="0"/>
                      <a:pt x="16" y="0"/>
                    </a:cubicBezTo>
                    <a:cubicBezTo>
                      <a:pt x="12" y="0"/>
                      <a:pt x="0" y="4"/>
                      <a:pt x="1" y="13"/>
                    </a:cubicBezTo>
                    <a:cubicBezTo>
                      <a:pt x="1" y="16"/>
                      <a:pt x="7" y="15"/>
                      <a:pt x="10" y="16"/>
                    </a:cubicBezTo>
                    <a:cubicBezTo>
                      <a:pt x="14" y="16"/>
                      <a:pt x="18" y="17"/>
                      <a:pt x="22" y="17"/>
                    </a:cubicBezTo>
                    <a:cubicBezTo>
                      <a:pt x="22" y="17"/>
                      <a:pt x="23" y="17"/>
                      <a:pt x="23" y="17"/>
                    </a:cubicBezTo>
                    <a:cubicBezTo>
                      <a:pt x="27" y="17"/>
                      <a:pt x="32" y="14"/>
                      <a:pt x="34" y="7"/>
                    </a:cubicBezTo>
                    <a:cubicBezTo>
                      <a:pt x="36" y="1"/>
                      <a:pt x="29" y="0"/>
                      <a:pt x="22" y="0"/>
                    </a:cubicBezTo>
                  </a:path>
                </a:pathLst>
              </a:custGeom>
              <a:solidFill>
                <a:srgbClr val="C1A2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9" name="Freeform 242"/>
              <p:cNvSpPr/>
              <p:nvPr/>
            </p:nvSpPr>
            <p:spPr bwMode="auto">
              <a:xfrm>
                <a:off x="5575300" y="2470150"/>
                <a:ext cx="127000" cy="66675"/>
              </a:xfrm>
              <a:custGeom>
                <a:avLst/>
                <a:gdLst>
                  <a:gd name="T0" fmla="*/ 20 w 34"/>
                  <a:gd name="T1" fmla="*/ 0 h 18"/>
                  <a:gd name="T2" fmla="*/ 8 w 34"/>
                  <a:gd name="T3" fmla="*/ 4 h 18"/>
                  <a:gd name="T4" fmla="*/ 1 w 34"/>
                  <a:gd name="T5" fmla="*/ 14 h 18"/>
                  <a:gd name="T6" fmla="*/ 4 w 34"/>
                  <a:gd name="T7" fmla="*/ 16 h 18"/>
                  <a:gd name="T8" fmla="*/ 5 w 34"/>
                  <a:gd name="T9" fmla="*/ 16 h 18"/>
                  <a:gd name="T10" fmla="*/ 10 w 34"/>
                  <a:gd name="T11" fmla="*/ 16 h 18"/>
                  <a:gd name="T12" fmla="*/ 24 w 34"/>
                  <a:gd name="T13" fmla="*/ 18 h 18"/>
                  <a:gd name="T14" fmla="*/ 26 w 34"/>
                  <a:gd name="T15" fmla="*/ 18 h 18"/>
                  <a:gd name="T16" fmla="*/ 32 w 34"/>
                  <a:gd name="T17" fmla="*/ 14 h 18"/>
                  <a:gd name="T18" fmla="*/ 33 w 34"/>
                  <a:gd name="T19" fmla="*/ 9 h 18"/>
                  <a:gd name="T20" fmla="*/ 20 w 34"/>
                  <a:gd name="T21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4" h="18">
                    <a:moveTo>
                      <a:pt x="20" y="0"/>
                    </a:moveTo>
                    <a:cubicBezTo>
                      <a:pt x="16" y="0"/>
                      <a:pt x="12" y="1"/>
                      <a:pt x="8" y="4"/>
                    </a:cubicBezTo>
                    <a:cubicBezTo>
                      <a:pt x="5" y="6"/>
                      <a:pt x="1" y="10"/>
                      <a:pt x="1" y="14"/>
                    </a:cubicBezTo>
                    <a:cubicBezTo>
                      <a:pt x="0" y="16"/>
                      <a:pt x="2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7" y="16"/>
                      <a:pt x="8" y="16"/>
                      <a:pt x="10" y="16"/>
                    </a:cubicBezTo>
                    <a:cubicBezTo>
                      <a:pt x="15" y="16"/>
                      <a:pt x="20" y="17"/>
                      <a:pt x="24" y="18"/>
                    </a:cubicBezTo>
                    <a:cubicBezTo>
                      <a:pt x="25" y="18"/>
                      <a:pt x="25" y="18"/>
                      <a:pt x="26" y="18"/>
                    </a:cubicBezTo>
                    <a:cubicBezTo>
                      <a:pt x="28" y="18"/>
                      <a:pt x="30" y="17"/>
                      <a:pt x="32" y="14"/>
                    </a:cubicBezTo>
                    <a:cubicBezTo>
                      <a:pt x="34" y="12"/>
                      <a:pt x="34" y="10"/>
                      <a:pt x="33" y="9"/>
                    </a:cubicBezTo>
                    <a:cubicBezTo>
                      <a:pt x="32" y="4"/>
                      <a:pt x="26" y="0"/>
                      <a:pt x="20" y="0"/>
                    </a:cubicBezTo>
                  </a:path>
                </a:pathLst>
              </a:custGeom>
              <a:solidFill>
                <a:srgbClr val="C1A2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0" name="Freeform 243"/>
              <p:cNvSpPr/>
              <p:nvPr/>
            </p:nvSpPr>
            <p:spPr bwMode="auto">
              <a:xfrm>
                <a:off x="5265738" y="3543300"/>
                <a:ext cx="23813" cy="7938"/>
              </a:xfrm>
              <a:custGeom>
                <a:avLst/>
                <a:gdLst>
                  <a:gd name="T0" fmla="*/ 6 w 6"/>
                  <a:gd name="T1" fmla="*/ 0 h 2"/>
                  <a:gd name="T2" fmla="*/ 0 w 6"/>
                  <a:gd name="T3" fmla="*/ 2 h 2"/>
                  <a:gd name="T4" fmla="*/ 1 w 6"/>
                  <a:gd name="T5" fmla="*/ 2 h 2"/>
                  <a:gd name="T6" fmla="*/ 6 w 6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2">
                    <a:moveTo>
                      <a:pt x="6" y="0"/>
                    </a:moveTo>
                    <a:cubicBezTo>
                      <a:pt x="4" y="1"/>
                      <a:pt x="2" y="1"/>
                      <a:pt x="0" y="2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2" y="2"/>
                      <a:pt x="4" y="1"/>
                      <a:pt x="6" y="0"/>
                    </a:cubicBezTo>
                  </a:path>
                </a:pathLst>
              </a:custGeom>
              <a:solidFill>
                <a:srgbClr val="1915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1" name="Freeform 244"/>
              <p:cNvSpPr/>
              <p:nvPr/>
            </p:nvSpPr>
            <p:spPr bwMode="auto">
              <a:xfrm>
                <a:off x="5364163" y="3017838"/>
                <a:ext cx="26988" cy="30163"/>
              </a:xfrm>
              <a:custGeom>
                <a:avLst/>
                <a:gdLst>
                  <a:gd name="T0" fmla="*/ 5 w 7"/>
                  <a:gd name="T1" fmla="*/ 0 h 8"/>
                  <a:gd name="T2" fmla="*/ 5 w 7"/>
                  <a:gd name="T3" fmla="*/ 0 h 8"/>
                  <a:gd name="T4" fmla="*/ 3 w 7"/>
                  <a:gd name="T5" fmla="*/ 1 h 8"/>
                  <a:gd name="T6" fmla="*/ 2 w 7"/>
                  <a:gd name="T7" fmla="*/ 3 h 8"/>
                  <a:gd name="T8" fmla="*/ 0 w 7"/>
                  <a:gd name="T9" fmla="*/ 6 h 8"/>
                  <a:gd name="T10" fmla="*/ 0 w 7"/>
                  <a:gd name="T11" fmla="*/ 7 h 8"/>
                  <a:gd name="T12" fmla="*/ 3 w 7"/>
                  <a:gd name="T13" fmla="*/ 8 h 8"/>
                  <a:gd name="T14" fmla="*/ 4 w 7"/>
                  <a:gd name="T15" fmla="*/ 8 h 8"/>
                  <a:gd name="T16" fmla="*/ 5 w 7"/>
                  <a:gd name="T17" fmla="*/ 6 h 8"/>
                  <a:gd name="T18" fmla="*/ 7 w 7"/>
                  <a:gd name="T19" fmla="*/ 3 h 8"/>
                  <a:gd name="T20" fmla="*/ 7 w 7"/>
                  <a:gd name="T21" fmla="*/ 1 h 8"/>
                  <a:gd name="T22" fmla="*/ 5 w 7"/>
                  <a:gd name="T2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" h="8">
                    <a:moveTo>
                      <a:pt x="5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4" y="1"/>
                      <a:pt x="3" y="1"/>
                    </a:cubicBezTo>
                    <a:cubicBezTo>
                      <a:pt x="3" y="2"/>
                      <a:pt x="2" y="3"/>
                      <a:pt x="2" y="3"/>
                    </a:cubicBezTo>
                    <a:cubicBezTo>
                      <a:pt x="1" y="4"/>
                      <a:pt x="1" y="5"/>
                      <a:pt x="0" y="6"/>
                    </a:cubicBezTo>
                    <a:cubicBezTo>
                      <a:pt x="0" y="6"/>
                      <a:pt x="0" y="7"/>
                      <a:pt x="0" y="7"/>
                    </a:cubicBezTo>
                    <a:cubicBezTo>
                      <a:pt x="1" y="7"/>
                      <a:pt x="2" y="8"/>
                      <a:pt x="3" y="8"/>
                    </a:cubicBezTo>
                    <a:cubicBezTo>
                      <a:pt x="3" y="8"/>
                      <a:pt x="3" y="8"/>
                      <a:pt x="4" y="8"/>
                    </a:cubicBezTo>
                    <a:cubicBezTo>
                      <a:pt x="4" y="7"/>
                      <a:pt x="5" y="7"/>
                      <a:pt x="5" y="6"/>
                    </a:cubicBezTo>
                    <a:cubicBezTo>
                      <a:pt x="6" y="5"/>
                      <a:pt x="6" y="4"/>
                      <a:pt x="7" y="3"/>
                    </a:cubicBezTo>
                    <a:cubicBezTo>
                      <a:pt x="7" y="2"/>
                      <a:pt x="7" y="2"/>
                      <a:pt x="7" y="1"/>
                    </a:cubicBezTo>
                    <a:cubicBezTo>
                      <a:pt x="6" y="1"/>
                      <a:pt x="6" y="0"/>
                      <a:pt x="5" y="0"/>
                    </a:cubicBezTo>
                  </a:path>
                </a:pathLst>
              </a:custGeom>
              <a:solidFill>
                <a:srgbClr val="C8CA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2" name="Freeform 245"/>
              <p:cNvSpPr/>
              <p:nvPr/>
            </p:nvSpPr>
            <p:spPr bwMode="auto">
              <a:xfrm>
                <a:off x="5416550" y="2927350"/>
                <a:ext cx="26988" cy="38100"/>
              </a:xfrm>
              <a:custGeom>
                <a:avLst/>
                <a:gdLst>
                  <a:gd name="T0" fmla="*/ 6 w 7"/>
                  <a:gd name="T1" fmla="*/ 0 h 10"/>
                  <a:gd name="T2" fmla="*/ 5 w 7"/>
                  <a:gd name="T3" fmla="*/ 1 h 10"/>
                  <a:gd name="T4" fmla="*/ 3 w 7"/>
                  <a:gd name="T5" fmla="*/ 2 h 10"/>
                  <a:gd name="T6" fmla="*/ 2 w 7"/>
                  <a:gd name="T7" fmla="*/ 4 h 10"/>
                  <a:gd name="T8" fmla="*/ 2 w 7"/>
                  <a:gd name="T9" fmla="*/ 4 h 10"/>
                  <a:gd name="T10" fmla="*/ 2 w 7"/>
                  <a:gd name="T11" fmla="*/ 5 h 10"/>
                  <a:gd name="T12" fmla="*/ 1 w 7"/>
                  <a:gd name="T13" fmla="*/ 6 h 10"/>
                  <a:gd name="T14" fmla="*/ 0 w 7"/>
                  <a:gd name="T15" fmla="*/ 8 h 10"/>
                  <a:gd name="T16" fmla="*/ 2 w 7"/>
                  <a:gd name="T17" fmla="*/ 10 h 10"/>
                  <a:gd name="T18" fmla="*/ 2 w 7"/>
                  <a:gd name="T19" fmla="*/ 10 h 10"/>
                  <a:gd name="T20" fmla="*/ 5 w 7"/>
                  <a:gd name="T21" fmla="*/ 7 h 10"/>
                  <a:gd name="T22" fmla="*/ 7 w 7"/>
                  <a:gd name="T23" fmla="*/ 2 h 10"/>
                  <a:gd name="T24" fmla="*/ 6 w 7"/>
                  <a:gd name="T25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10">
                    <a:moveTo>
                      <a:pt x="6" y="0"/>
                    </a:moveTo>
                    <a:cubicBezTo>
                      <a:pt x="5" y="0"/>
                      <a:pt x="5" y="0"/>
                      <a:pt x="5" y="1"/>
                    </a:cubicBezTo>
                    <a:cubicBezTo>
                      <a:pt x="4" y="1"/>
                      <a:pt x="3" y="1"/>
                      <a:pt x="3" y="2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7"/>
                      <a:pt x="0" y="8"/>
                    </a:cubicBezTo>
                    <a:cubicBezTo>
                      <a:pt x="0" y="9"/>
                      <a:pt x="1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3" y="10"/>
                      <a:pt x="5" y="9"/>
                      <a:pt x="5" y="7"/>
                    </a:cubicBezTo>
                    <a:cubicBezTo>
                      <a:pt x="6" y="5"/>
                      <a:pt x="6" y="4"/>
                      <a:pt x="7" y="2"/>
                    </a:cubicBezTo>
                    <a:cubicBezTo>
                      <a:pt x="7" y="1"/>
                      <a:pt x="7" y="0"/>
                      <a:pt x="6" y="0"/>
                    </a:cubicBezTo>
                  </a:path>
                </a:pathLst>
              </a:custGeom>
              <a:solidFill>
                <a:srgbClr val="C8CA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3" name="Freeform 246"/>
              <p:cNvSpPr/>
              <p:nvPr/>
            </p:nvSpPr>
            <p:spPr bwMode="auto">
              <a:xfrm>
                <a:off x="5397500" y="2897188"/>
                <a:ext cx="26988" cy="52388"/>
              </a:xfrm>
              <a:custGeom>
                <a:avLst/>
                <a:gdLst>
                  <a:gd name="T0" fmla="*/ 6 w 7"/>
                  <a:gd name="T1" fmla="*/ 0 h 14"/>
                  <a:gd name="T2" fmla="*/ 2 w 7"/>
                  <a:gd name="T3" fmla="*/ 4 h 14"/>
                  <a:gd name="T4" fmla="*/ 0 w 7"/>
                  <a:gd name="T5" fmla="*/ 11 h 14"/>
                  <a:gd name="T6" fmla="*/ 1 w 7"/>
                  <a:gd name="T7" fmla="*/ 14 h 14"/>
                  <a:gd name="T8" fmla="*/ 5 w 7"/>
                  <a:gd name="T9" fmla="*/ 11 h 14"/>
                  <a:gd name="T10" fmla="*/ 7 w 7"/>
                  <a:gd name="T11" fmla="*/ 2 h 14"/>
                  <a:gd name="T12" fmla="*/ 6 w 7"/>
                  <a:gd name="T13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14">
                    <a:moveTo>
                      <a:pt x="6" y="0"/>
                    </a:moveTo>
                    <a:cubicBezTo>
                      <a:pt x="5" y="0"/>
                      <a:pt x="2" y="1"/>
                      <a:pt x="2" y="4"/>
                    </a:cubicBezTo>
                    <a:cubicBezTo>
                      <a:pt x="2" y="6"/>
                      <a:pt x="1" y="8"/>
                      <a:pt x="0" y="11"/>
                    </a:cubicBezTo>
                    <a:cubicBezTo>
                      <a:pt x="0" y="13"/>
                      <a:pt x="0" y="14"/>
                      <a:pt x="1" y="14"/>
                    </a:cubicBezTo>
                    <a:cubicBezTo>
                      <a:pt x="2" y="14"/>
                      <a:pt x="4" y="13"/>
                      <a:pt x="5" y="11"/>
                    </a:cubicBezTo>
                    <a:cubicBezTo>
                      <a:pt x="6" y="8"/>
                      <a:pt x="7" y="4"/>
                      <a:pt x="7" y="2"/>
                    </a:cubicBezTo>
                    <a:cubicBezTo>
                      <a:pt x="7" y="0"/>
                      <a:pt x="7" y="0"/>
                      <a:pt x="6" y="0"/>
                    </a:cubicBezTo>
                  </a:path>
                </a:pathLst>
              </a:custGeom>
              <a:solidFill>
                <a:srgbClr val="C8CA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4" name="Freeform 247"/>
              <p:cNvSpPr/>
              <p:nvPr/>
            </p:nvSpPr>
            <p:spPr bwMode="auto">
              <a:xfrm>
                <a:off x="5438775" y="2852738"/>
                <a:ext cx="26988" cy="30163"/>
              </a:xfrm>
              <a:custGeom>
                <a:avLst/>
                <a:gdLst>
                  <a:gd name="T0" fmla="*/ 5 w 7"/>
                  <a:gd name="T1" fmla="*/ 0 h 8"/>
                  <a:gd name="T2" fmla="*/ 5 w 7"/>
                  <a:gd name="T3" fmla="*/ 0 h 8"/>
                  <a:gd name="T4" fmla="*/ 2 w 7"/>
                  <a:gd name="T5" fmla="*/ 3 h 8"/>
                  <a:gd name="T6" fmla="*/ 1 w 7"/>
                  <a:gd name="T7" fmla="*/ 6 h 8"/>
                  <a:gd name="T8" fmla="*/ 2 w 7"/>
                  <a:gd name="T9" fmla="*/ 8 h 8"/>
                  <a:gd name="T10" fmla="*/ 2 w 7"/>
                  <a:gd name="T11" fmla="*/ 8 h 8"/>
                  <a:gd name="T12" fmla="*/ 5 w 7"/>
                  <a:gd name="T13" fmla="*/ 5 h 8"/>
                  <a:gd name="T14" fmla="*/ 6 w 7"/>
                  <a:gd name="T15" fmla="*/ 2 h 8"/>
                  <a:gd name="T16" fmla="*/ 5 w 7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8">
                    <a:moveTo>
                      <a:pt x="5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1"/>
                      <a:pt x="2" y="3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0" y="7"/>
                      <a:pt x="1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5" y="7"/>
                      <a:pt x="5" y="5"/>
                    </a:cubicBezTo>
                    <a:cubicBezTo>
                      <a:pt x="6" y="4"/>
                      <a:pt x="6" y="3"/>
                      <a:pt x="6" y="2"/>
                    </a:cubicBezTo>
                    <a:cubicBezTo>
                      <a:pt x="7" y="1"/>
                      <a:pt x="7" y="0"/>
                      <a:pt x="5" y="0"/>
                    </a:cubicBezTo>
                  </a:path>
                </a:pathLst>
              </a:custGeom>
              <a:solidFill>
                <a:srgbClr val="C8CA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5" name="Freeform 248"/>
              <p:cNvSpPr/>
              <p:nvPr/>
            </p:nvSpPr>
            <p:spPr bwMode="auto">
              <a:xfrm>
                <a:off x="5487988" y="2751138"/>
                <a:ext cx="30163" cy="60325"/>
              </a:xfrm>
              <a:custGeom>
                <a:avLst/>
                <a:gdLst>
                  <a:gd name="T0" fmla="*/ 7 w 8"/>
                  <a:gd name="T1" fmla="*/ 0 h 16"/>
                  <a:gd name="T2" fmla="*/ 6 w 8"/>
                  <a:gd name="T3" fmla="*/ 1 h 16"/>
                  <a:gd name="T4" fmla="*/ 3 w 8"/>
                  <a:gd name="T5" fmla="*/ 4 h 16"/>
                  <a:gd name="T6" fmla="*/ 1 w 8"/>
                  <a:gd name="T7" fmla="*/ 13 h 16"/>
                  <a:gd name="T8" fmla="*/ 2 w 8"/>
                  <a:gd name="T9" fmla="*/ 16 h 16"/>
                  <a:gd name="T10" fmla="*/ 6 w 8"/>
                  <a:gd name="T11" fmla="*/ 13 h 16"/>
                  <a:gd name="T12" fmla="*/ 8 w 8"/>
                  <a:gd name="T13" fmla="*/ 2 h 16"/>
                  <a:gd name="T14" fmla="*/ 7 w 8"/>
                  <a:gd name="T1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16">
                    <a:moveTo>
                      <a:pt x="7" y="0"/>
                    </a:moveTo>
                    <a:cubicBezTo>
                      <a:pt x="7" y="0"/>
                      <a:pt x="6" y="0"/>
                      <a:pt x="6" y="1"/>
                    </a:cubicBezTo>
                    <a:cubicBezTo>
                      <a:pt x="5" y="1"/>
                      <a:pt x="3" y="3"/>
                      <a:pt x="3" y="4"/>
                    </a:cubicBezTo>
                    <a:cubicBezTo>
                      <a:pt x="3" y="7"/>
                      <a:pt x="2" y="10"/>
                      <a:pt x="1" y="13"/>
                    </a:cubicBezTo>
                    <a:cubicBezTo>
                      <a:pt x="0" y="15"/>
                      <a:pt x="1" y="16"/>
                      <a:pt x="2" y="16"/>
                    </a:cubicBezTo>
                    <a:cubicBezTo>
                      <a:pt x="3" y="16"/>
                      <a:pt x="5" y="15"/>
                      <a:pt x="6" y="13"/>
                    </a:cubicBezTo>
                    <a:cubicBezTo>
                      <a:pt x="7" y="9"/>
                      <a:pt x="8" y="6"/>
                      <a:pt x="8" y="2"/>
                    </a:cubicBezTo>
                    <a:cubicBezTo>
                      <a:pt x="8" y="1"/>
                      <a:pt x="8" y="0"/>
                      <a:pt x="7" y="0"/>
                    </a:cubicBezTo>
                  </a:path>
                </a:pathLst>
              </a:custGeom>
              <a:solidFill>
                <a:srgbClr val="C8CA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6" name="Freeform 249"/>
              <p:cNvSpPr/>
              <p:nvPr/>
            </p:nvSpPr>
            <p:spPr bwMode="auto">
              <a:xfrm>
                <a:off x="5449888" y="2781300"/>
                <a:ext cx="26988" cy="41275"/>
              </a:xfrm>
              <a:custGeom>
                <a:avLst/>
                <a:gdLst>
                  <a:gd name="T0" fmla="*/ 5 w 7"/>
                  <a:gd name="T1" fmla="*/ 0 h 11"/>
                  <a:gd name="T2" fmla="*/ 5 w 7"/>
                  <a:gd name="T3" fmla="*/ 0 h 11"/>
                  <a:gd name="T4" fmla="*/ 2 w 7"/>
                  <a:gd name="T5" fmla="*/ 3 h 11"/>
                  <a:gd name="T6" fmla="*/ 0 w 7"/>
                  <a:gd name="T7" fmla="*/ 8 h 11"/>
                  <a:gd name="T8" fmla="*/ 1 w 7"/>
                  <a:gd name="T9" fmla="*/ 11 h 11"/>
                  <a:gd name="T10" fmla="*/ 1 w 7"/>
                  <a:gd name="T11" fmla="*/ 11 h 11"/>
                  <a:gd name="T12" fmla="*/ 5 w 7"/>
                  <a:gd name="T13" fmla="*/ 8 h 11"/>
                  <a:gd name="T14" fmla="*/ 6 w 7"/>
                  <a:gd name="T15" fmla="*/ 3 h 11"/>
                  <a:gd name="T16" fmla="*/ 5 w 7"/>
                  <a:gd name="T17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11">
                    <a:moveTo>
                      <a:pt x="5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2"/>
                      <a:pt x="2" y="3"/>
                    </a:cubicBezTo>
                    <a:cubicBezTo>
                      <a:pt x="1" y="5"/>
                      <a:pt x="1" y="6"/>
                      <a:pt x="0" y="8"/>
                    </a:cubicBezTo>
                    <a:cubicBezTo>
                      <a:pt x="0" y="10"/>
                      <a:pt x="0" y="11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3" y="11"/>
                      <a:pt x="4" y="9"/>
                      <a:pt x="5" y="8"/>
                    </a:cubicBezTo>
                    <a:cubicBezTo>
                      <a:pt x="5" y="6"/>
                      <a:pt x="6" y="4"/>
                      <a:pt x="6" y="3"/>
                    </a:cubicBezTo>
                    <a:cubicBezTo>
                      <a:pt x="7" y="1"/>
                      <a:pt x="7" y="0"/>
                      <a:pt x="5" y="0"/>
                    </a:cubicBezTo>
                  </a:path>
                </a:pathLst>
              </a:custGeom>
              <a:solidFill>
                <a:srgbClr val="C8CA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7" name="Freeform 250"/>
              <p:cNvSpPr/>
              <p:nvPr/>
            </p:nvSpPr>
            <p:spPr bwMode="auto">
              <a:xfrm>
                <a:off x="5495925" y="2713038"/>
                <a:ext cx="19050" cy="26988"/>
              </a:xfrm>
              <a:custGeom>
                <a:avLst/>
                <a:gdLst>
                  <a:gd name="T0" fmla="*/ 4 w 5"/>
                  <a:gd name="T1" fmla="*/ 0 h 7"/>
                  <a:gd name="T2" fmla="*/ 3 w 5"/>
                  <a:gd name="T3" fmla="*/ 0 h 7"/>
                  <a:gd name="T4" fmla="*/ 1 w 5"/>
                  <a:gd name="T5" fmla="*/ 2 h 7"/>
                  <a:gd name="T6" fmla="*/ 0 w 5"/>
                  <a:gd name="T7" fmla="*/ 4 h 7"/>
                  <a:gd name="T8" fmla="*/ 0 w 5"/>
                  <a:gd name="T9" fmla="*/ 5 h 7"/>
                  <a:gd name="T10" fmla="*/ 1 w 5"/>
                  <a:gd name="T11" fmla="*/ 7 h 7"/>
                  <a:gd name="T12" fmla="*/ 3 w 5"/>
                  <a:gd name="T13" fmla="*/ 6 h 7"/>
                  <a:gd name="T14" fmla="*/ 5 w 5"/>
                  <a:gd name="T15" fmla="*/ 4 h 7"/>
                  <a:gd name="T16" fmla="*/ 5 w 5"/>
                  <a:gd name="T17" fmla="*/ 2 h 7"/>
                  <a:gd name="T18" fmla="*/ 5 w 5"/>
                  <a:gd name="T19" fmla="*/ 1 h 7"/>
                  <a:gd name="T20" fmla="*/ 4 w 5"/>
                  <a:gd name="T2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7">
                    <a:moveTo>
                      <a:pt x="4" y="0"/>
                    </a:moveTo>
                    <a:cubicBezTo>
                      <a:pt x="4" y="0"/>
                      <a:pt x="3" y="0"/>
                      <a:pt x="3" y="0"/>
                    </a:cubicBezTo>
                    <a:cubicBezTo>
                      <a:pt x="2" y="0"/>
                      <a:pt x="1" y="1"/>
                      <a:pt x="1" y="2"/>
                    </a:cubicBezTo>
                    <a:cubicBezTo>
                      <a:pt x="0" y="3"/>
                      <a:pt x="0" y="3"/>
                      <a:pt x="0" y="4"/>
                    </a:cubicBezTo>
                    <a:cubicBezTo>
                      <a:pt x="0" y="4"/>
                      <a:pt x="0" y="5"/>
                      <a:pt x="0" y="5"/>
                    </a:cubicBezTo>
                    <a:cubicBezTo>
                      <a:pt x="0" y="6"/>
                      <a:pt x="1" y="7"/>
                      <a:pt x="1" y="7"/>
                    </a:cubicBezTo>
                    <a:cubicBezTo>
                      <a:pt x="2" y="7"/>
                      <a:pt x="2" y="6"/>
                      <a:pt x="3" y="6"/>
                    </a:cubicBezTo>
                    <a:cubicBezTo>
                      <a:pt x="4" y="6"/>
                      <a:pt x="4" y="5"/>
                      <a:pt x="5" y="4"/>
                    </a:cubicBezTo>
                    <a:cubicBezTo>
                      <a:pt x="5" y="3"/>
                      <a:pt x="5" y="3"/>
                      <a:pt x="5" y="2"/>
                    </a:cubicBezTo>
                    <a:cubicBezTo>
                      <a:pt x="5" y="2"/>
                      <a:pt x="5" y="1"/>
                      <a:pt x="5" y="1"/>
                    </a:cubicBezTo>
                    <a:cubicBezTo>
                      <a:pt x="5" y="0"/>
                      <a:pt x="5" y="0"/>
                      <a:pt x="4" y="0"/>
                    </a:cubicBezTo>
                  </a:path>
                </a:pathLst>
              </a:custGeom>
              <a:solidFill>
                <a:srgbClr val="C8CA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8" name="Freeform 251"/>
              <p:cNvSpPr/>
              <p:nvPr/>
            </p:nvSpPr>
            <p:spPr bwMode="auto">
              <a:xfrm>
                <a:off x="5457825" y="2717800"/>
                <a:ext cx="22225" cy="25400"/>
              </a:xfrm>
              <a:custGeom>
                <a:avLst/>
                <a:gdLst>
                  <a:gd name="T0" fmla="*/ 4 w 6"/>
                  <a:gd name="T1" fmla="*/ 0 h 7"/>
                  <a:gd name="T2" fmla="*/ 3 w 6"/>
                  <a:gd name="T3" fmla="*/ 1 h 7"/>
                  <a:gd name="T4" fmla="*/ 1 w 6"/>
                  <a:gd name="T5" fmla="*/ 2 h 7"/>
                  <a:gd name="T6" fmla="*/ 0 w 6"/>
                  <a:gd name="T7" fmla="*/ 6 h 7"/>
                  <a:gd name="T8" fmla="*/ 2 w 6"/>
                  <a:gd name="T9" fmla="*/ 7 h 7"/>
                  <a:gd name="T10" fmla="*/ 2 w 6"/>
                  <a:gd name="T11" fmla="*/ 7 h 7"/>
                  <a:gd name="T12" fmla="*/ 5 w 6"/>
                  <a:gd name="T13" fmla="*/ 5 h 7"/>
                  <a:gd name="T14" fmla="*/ 6 w 6"/>
                  <a:gd name="T15" fmla="*/ 3 h 7"/>
                  <a:gd name="T16" fmla="*/ 6 w 6"/>
                  <a:gd name="T17" fmla="*/ 2 h 7"/>
                  <a:gd name="T18" fmla="*/ 5 w 6"/>
                  <a:gd name="T19" fmla="*/ 0 h 7"/>
                  <a:gd name="T20" fmla="*/ 4 w 6"/>
                  <a:gd name="T2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7">
                    <a:moveTo>
                      <a:pt x="4" y="0"/>
                    </a:moveTo>
                    <a:cubicBezTo>
                      <a:pt x="4" y="0"/>
                      <a:pt x="3" y="0"/>
                      <a:pt x="3" y="1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4"/>
                      <a:pt x="0" y="5"/>
                      <a:pt x="0" y="6"/>
                    </a:cubicBezTo>
                    <a:cubicBezTo>
                      <a:pt x="0" y="6"/>
                      <a:pt x="1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3" y="7"/>
                      <a:pt x="4" y="6"/>
                      <a:pt x="5" y="5"/>
                    </a:cubicBezTo>
                    <a:cubicBezTo>
                      <a:pt x="6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1"/>
                      <a:pt x="6" y="0"/>
                      <a:pt x="5" y="0"/>
                    </a:cubicBezTo>
                    <a:cubicBezTo>
                      <a:pt x="5" y="0"/>
                      <a:pt x="5" y="0"/>
                      <a:pt x="4" y="0"/>
                    </a:cubicBezTo>
                  </a:path>
                </a:pathLst>
              </a:custGeom>
              <a:solidFill>
                <a:srgbClr val="C8CA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9" name="Freeform 252"/>
              <p:cNvSpPr/>
              <p:nvPr/>
            </p:nvSpPr>
            <p:spPr bwMode="auto">
              <a:xfrm>
                <a:off x="5495925" y="2649538"/>
                <a:ext cx="19050" cy="26988"/>
              </a:xfrm>
              <a:custGeom>
                <a:avLst/>
                <a:gdLst>
                  <a:gd name="T0" fmla="*/ 4 w 5"/>
                  <a:gd name="T1" fmla="*/ 0 h 7"/>
                  <a:gd name="T2" fmla="*/ 2 w 5"/>
                  <a:gd name="T3" fmla="*/ 0 h 7"/>
                  <a:gd name="T4" fmla="*/ 0 w 5"/>
                  <a:gd name="T5" fmla="*/ 2 h 7"/>
                  <a:gd name="T6" fmla="*/ 0 w 5"/>
                  <a:gd name="T7" fmla="*/ 4 h 7"/>
                  <a:gd name="T8" fmla="*/ 0 w 5"/>
                  <a:gd name="T9" fmla="*/ 5 h 7"/>
                  <a:gd name="T10" fmla="*/ 1 w 5"/>
                  <a:gd name="T11" fmla="*/ 7 h 7"/>
                  <a:gd name="T12" fmla="*/ 1 w 5"/>
                  <a:gd name="T13" fmla="*/ 7 h 7"/>
                  <a:gd name="T14" fmla="*/ 2 w 5"/>
                  <a:gd name="T15" fmla="*/ 6 h 7"/>
                  <a:gd name="T16" fmla="*/ 4 w 5"/>
                  <a:gd name="T17" fmla="*/ 4 h 7"/>
                  <a:gd name="T18" fmla="*/ 5 w 5"/>
                  <a:gd name="T19" fmla="*/ 2 h 7"/>
                  <a:gd name="T20" fmla="*/ 5 w 5"/>
                  <a:gd name="T21" fmla="*/ 1 h 7"/>
                  <a:gd name="T22" fmla="*/ 4 w 5"/>
                  <a:gd name="T23" fmla="*/ 0 h 7"/>
                  <a:gd name="T24" fmla="*/ 4 w 5"/>
                  <a:gd name="T2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" h="7">
                    <a:moveTo>
                      <a:pt x="4" y="0"/>
                    </a:moveTo>
                    <a:cubicBezTo>
                      <a:pt x="3" y="0"/>
                      <a:pt x="3" y="0"/>
                      <a:pt x="2" y="0"/>
                    </a:cubicBezTo>
                    <a:cubicBezTo>
                      <a:pt x="2" y="0"/>
                      <a:pt x="1" y="1"/>
                      <a:pt x="0" y="2"/>
                    </a:cubicBezTo>
                    <a:cubicBezTo>
                      <a:pt x="0" y="3"/>
                      <a:pt x="0" y="3"/>
                      <a:pt x="0" y="4"/>
                    </a:cubicBezTo>
                    <a:cubicBezTo>
                      <a:pt x="0" y="4"/>
                      <a:pt x="0" y="5"/>
                      <a:pt x="0" y="5"/>
                    </a:cubicBezTo>
                    <a:cubicBezTo>
                      <a:pt x="0" y="6"/>
                      <a:pt x="0" y="6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2" y="6"/>
                      <a:pt x="2" y="6"/>
                    </a:cubicBezTo>
                    <a:cubicBezTo>
                      <a:pt x="3" y="6"/>
                      <a:pt x="4" y="5"/>
                      <a:pt x="4" y="4"/>
                    </a:cubicBezTo>
                    <a:cubicBezTo>
                      <a:pt x="5" y="4"/>
                      <a:pt x="5" y="3"/>
                      <a:pt x="5" y="2"/>
                    </a:cubicBezTo>
                    <a:cubicBezTo>
                      <a:pt x="5" y="2"/>
                      <a:pt x="5" y="1"/>
                      <a:pt x="5" y="1"/>
                    </a:cubicBezTo>
                    <a:cubicBezTo>
                      <a:pt x="5" y="0"/>
                      <a:pt x="5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solidFill>
                <a:srgbClr val="C8CA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0" name="Freeform 253"/>
              <p:cNvSpPr/>
              <p:nvPr/>
            </p:nvSpPr>
            <p:spPr bwMode="auto">
              <a:xfrm>
                <a:off x="5480050" y="2586038"/>
                <a:ext cx="26988" cy="33338"/>
              </a:xfrm>
              <a:custGeom>
                <a:avLst/>
                <a:gdLst>
                  <a:gd name="T0" fmla="*/ 6 w 7"/>
                  <a:gd name="T1" fmla="*/ 0 h 9"/>
                  <a:gd name="T2" fmla="*/ 4 w 7"/>
                  <a:gd name="T3" fmla="*/ 1 h 9"/>
                  <a:gd name="T4" fmla="*/ 2 w 7"/>
                  <a:gd name="T5" fmla="*/ 3 h 9"/>
                  <a:gd name="T6" fmla="*/ 1 w 7"/>
                  <a:gd name="T7" fmla="*/ 7 h 9"/>
                  <a:gd name="T8" fmla="*/ 2 w 7"/>
                  <a:gd name="T9" fmla="*/ 9 h 9"/>
                  <a:gd name="T10" fmla="*/ 3 w 7"/>
                  <a:gd name="T11" fmla="*/ 9 h 9"/>
                  <a:gd name="T12" fmla="*/ 6 w 7"/>
                  <a:gd name="T13" fmla="*/ 5 h 9"/>
                  <a:gd name="T14" fmla="*/ 6 w 7"/>
                  <a:gd name="T15" fmla="*/ 5 h 9"/>
                  <a:gd name="T16" fmla="*/ 6 w 7"/>
                  <a:gd name="T17" fmla="*/ 4 h 9"/>
                  <a:gd name="T18" fmla="*/ 6 w 7"/>
                  <a:gd name="T19" fmla="*/ 4 h 9"/>
                  <a:gd name="T20" fmla="*/ 6 w 7"/>
                  <a:gd name="T21" fmla="*/ 3 h 9"/>
                  <a:gd name="T22" fmla="*/ 6 w 7"/>
                  <a:gd name="T23" fmla="*/ 4 h 9"/>
                  <a:gd name="T24" fmla="*/ 7 w 7"/>
                  <a:gd name="T25" fmla="*/ 2 h 9"/>
                  <a:gd name="T26" fmla="*/ 6 w 7"/>
                  <a:gd name="T27" fmla="*/ 0 h 9"/>
                  <a:gd name="T28" fmla="*/ 6 w 7"/>
                  <a:gd name="T2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9">
                    <a:moveTo>
                      <a:pt x="6" y="0"/>
                    </a:moveTo>
                    <a:cubicBezTo>
                      <a:pt x="5" y="0"/>
                      <a:pt x="5" y="0"/>
                      <a:pt x="4" y="1"/>
                    </a:cubicBezTo>
                    <a:cubicBezTo>
                      <a:pt x="3" y="1"/>
                      <a:pt x="3" y="2"/>
                      <a:pt x="2" y="3"/>
                    </a:cubicBezTo>
                    <a:cubicBezTo>
                      <a:pt x="1" y="4"/>
                      <a:pt x="1" y="6"/>
                      <a:pt x="1" y="7"/>
                    </a:cubicBezTo>
                    <a:cubicBezTo>
                      <a:pt x="0" y="8"/>
                      <a:pt x="1" y="9"/>
                      <a:pt x="2" y="9"/>
                    </a:cubicBezTo>
                    <a:cubicBezTo>
                      <a:pt x="2" y="9"/>
                      <a:pt x="2" y="9"/>
                      <a:pt x="3" y="9"/>
                    </a:cubicBezTo>
                    <a:cubicBezTo>
                      <a:pt x="4" y="8"/>
                      <a:pt x="5" y="7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7" y="3"/>
                      <a:pt x="7" y="2"/>
                      <a:pt x="7" y="2"/>
                    </a:cubicBezTo>
                    <a:cubicBezTo>
                      <a:pt x="7" y="1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solidFill>
                <a:srgbClr val="C8CA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1" name="Freeform 254"/>
              <p:cNvSpPr/>
              <p:nvPr/>
            </p:nvSpPr>
            <p:spPr bwMode="auto">
              <a:xfrm>
                <a:off x="5457825" y="2668588"/>
                <a:ext cx="26988" cy="33338"/>
              </a:xfrm>
              <a:custGeom>
                <a:avLst/>
                <a:gdLst>
                  <a:gd name="T0" fmla="*/ 5 w 7"/>
                  <a:gd name="T1" fmla="*/ 0 h 9"/>
                  <a:gd name="T2" fmla="*/ 4 w 7"/>
                  <a:gd name="T3" fmla="*/ 0 h 9"/>
                  <a:gd name="T4" fmla="*/ 1 w 7"/>
                  <a:gd name="T5" fmla="*/ 4 h 9"/>
                  <a:gd name="T6" fmla="*/ 0 w 7"/>
                  <a:gd name="T7" fmla="*/ 7 h 9"/>
                  <a:gd name="T8" fmla="*/ 2 w 7"/>
                  <a:gd name="T9" fmla="*/ 9 h 9"/>
                  <a:gd name="T10" fmla="*/ 3 w 7"/>
                  <a:gd name="T11" fmla="*/ 9 h 9"/>
                  <a:gd name="T12" fmla="*/ 6 w 7"/>
                  <a:gd name="T13" fmla="*/ 5 h 9"/>
                  <a:gd name="T14" fmla="*/ 6 w 7"/>
                  <a:gd name="T15" fmla="*/ 2 h 9"/>
                  <a:gd name="T16" fmla="*/ 5 w 7"/>
                  <a:gd name="T1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9">
                    <a:moveTo>
                      <a:pt x="5" y="0"/>
                    </a:moveTo>
                    <a:cubicBezTo>
                      <a:pt x="5" y="0"/>
                      <a:pt x="4" y="0"/>
                      <a:pt x="4" y="0"/>
                    </a:cubicBezTo>
                    <a:cubicBezTo>
                      <a:pt x="3" y="1"/>
                      <a:pt x="2" y="2"/>
                      <a:pt x="1" y="4"/>
                    </a:cubicBezTo>
                    <a:cubicBezTo>
                      <a:pt x="1" y="5"/>
                      <a:pt x="1" y="6"/>
                      <a:pt x="0" y="7"/>
                    </a:cubicBezTo>
                    <a:cubicBezTo>
                      <a:pt x="0" y="8"/>
                      <a:pt x="1" y="9"/>
                      <a:pt x="2" y="9"/>
                    </a:cubicBezTo>
                    <a:cubicBezTo>
                      <a:pt x="2" y="9"/>
                      <a:pt x="2" y="9"/>
                      <a:pt x="3" y="9"/>
                    </a:cubicBezTo>
                    <a:cubicBezTo>
                      <a:pt x="4" y="8"/>
                      <a:pt x="5" y="7"/>
                      <a:pt x="6" y="5"/>
                    </a:cubicBezTo>
                    <a:cubicBezTo>
                      <a:pt x="6" y="4"/>
                      <a:pt x="6" y="3"/>
                      <a:pt x="6" y="2"/>
                    </a:cubicBezTo>
                    <a:cubicBezTo>
                      <a:pt x="7" y="1"/>
                      <a:pt x="6" y="0"/>
                      <a:pt x="5" y="0"/>
                    </a:cubicBezTo>
                  </a:path>
                </a:pathLst>
              </a:custGeom>
              <a:solidFill>
                <a:srgbClr val="C8CA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2" name="Freeform 255"/>
              <p:cNvSpPr/>
              <p:nvPr/>
            </p:nvSpPr>
            <p:spPr bwMode="auto">
              <a:xfrm>
                <a:off x="5534025" y="2517775"/>
                <a:ext cx="25400" cy="30163"/>
              </a:xfrm>
              <a:custGeom>
                <a:avLst/>
                <a:gdLst>
                  <a:gd name="T0" fmla="*/ 5 w 7"/>
                  <a:gd name="T1" fmla="*/ 0 h 8"/>
                  <a:gd name="T2" fmla="*/ 5 w 7"/>
                  <a:gd name="T3" fmla="*/ 0 h 8"/>
                  <a:gd name="T4" fmla="*/ 2 w 7"/>
                  <a:gd name="T5" fmla="*/ 3 h 8"/>
                  <a:gd name="T6" fmla="*/ 1 w 7"/>
                  <a:gd name="T7" fmla="*/ 6 h 8"/>
                  <a:gd name="T8" fmla="*/ 2 w 7"/>
                  <a:gd name="T9" fmla="*/ 8 h 8"/>
                  <a:gd name="T10" fmla="*/ 2 w 7"/>
                  <a:gd name="T11" fmla="*/ 8 h 8"/>
                  <a:gd name="T12" fmla="*/ 5 w 7"/>
                  <a:gd name="T13" fmla="*/ 5 h 8"/>
                  <a:gd name="T14" fmla="*/ 7 w 7"/>
                  <a:gd name="T15" fmla="*/ 3 h 8"/>
                  <a:gd name="T16" fmla="*/ 5 w 7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8">
                    <a:moveTo>
                      <a:pt x="5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3" y="2"/>
                      <a:pt x="2" y="3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0" y="7"/>
                      <a:pt x="1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5" y="7"/>
                      <a:pt x="5" y="5"/>
                    </a:cubicBezTo>
                    <a:cubicBezTo>
                      <a:pt x="6" y="4"/>
                      <a:pt x="6" y="3"/>
                      <a:pt x="7" y="3"/>
                    </a:cubicBezTo>
                    <a:cubicBezTo>
                      <a:pt x="7" y="1"/>
                      <a:pt x="7" y="0"/>
                      <a:pt x="5" y="0"/>
                    </a:cubicBezTo>
                  </a:path>
                </a:pathLst>
              </a:custGeom>
              <a:solidFill>
                <a:srgbClr val="C8CA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3" name="Freeform 256"/>
              <p:cNvSpPr/>
              <p:nvPr/>
            </p:nvSpPr>
            <p:spPr bwMode="auto">
              <a:xfrm>
                <a:off x="5510213" y="2589213"/>
                <a:ext cx="23813" cy="22225"/>
              </a:xfrm>
              <a:custGeom>
                <a:avLst/>
                <a:gdLst>
                  <a:gd name="T0" fmla="*/ 5 w 6"/>
                  <a:gd name="T1" fmla="*/ 0 h 6"/>
                  <a:gd name="T2" fmla="*/ 2 w 6"/>
                  <a:gd name="T3" fmla="*/ 1 h 6"/>
                  <a:gd name="T4" fmla="*/ 1 w 6"/>
                  <a:gd name="T5" fmla="*/ 5 h 6"/>
                  <a:gd name="T6" fmla="*/ 1 w 6"/>
                  <a:gd name="T7" fmla="*/ 5 h 6"/>
                  <a:gd name="T8" fmla="*/ 2 w 6"/>
                  <a:gd name="T9" fmla="*/ 6 h 6"/>
                  <a:gd name="T10" fmla="*/ 5 w 6"/>
                  <a:gd name="T11" fmla="*/ 4 h 6"/>
                  <a:gd name="T12" fmla="*/ 6 w 6"/>
                  <a:gd name="T13" fmla="*/ 0 h 6"/>
                  <a:gd name="T14" fmla="*/ 5 w 6"/>
                  <a:gd name="T15" fmla="*/ 0 h 6"/>
                  <a:gd name="T16" fmla="*/ 5 w 6"/>
                  <a:gd name="T1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5" y="0"/>
                    </a:moveTo>
                    <a:cubicBezTo>
                      <a:pt x="4" y="0"/>
                      <a:pt x="3" y="0"/>
                      <a:pt x="2" y="1"/>
                    </a:cubicBezTo>
                    <a:cubicBezTo>
                      <a:pt x="1" y="3"/>
                      <a:pt x="0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6"/>
                      <a:pt x="2" y="6"/>
                      <a:pt x="2" y="6"/>
                    </a:cubicBezTo>
                    <a:cubicBezTo>
                      <a:pt x="3" y="6"/>
                      <a:pt x="4" y="5"/>
                      <a:pt x="5" y="4"/>
                    </a:cubicBezTo>
                    <a:cubicBezTo>
                      <a:pt x="6" y="3"/>
                      <a:pt x="6" y="1"/>
                      <a:pt x="6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solidFill>
                <a:srgbClr val="C8CA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4" name="Freeform 257"/>
              <p:cNvSpPr/>
              <p:nvPr/>
            </p:nvSpPr>
            <p:spPr bwMode="auto">
              <a:xfrm>
                <a:off x="5499100" y="2525713"/>
                <a:ext cx="22225" cy="22225"/>
              </a:xfrm>
              <a:custGeom>
                <a:avLst/>
                <a:gdLst>
                  <a:gd name="T0" fmla="*/ 5 w 6"/>
                  <a:gd name="T1" fmla="*/ 0 h 6"/>
                  <a:gd name="T2" fmla="*/ 2 w 6"/>
                  <a:gd name="T3" fmla="*/ 2 h 6"/>
                  <a:gd name="T4" fmla="*/ 2 w 6"/>
                  <a:gd name="T5" fmla="*/ 2 h 6"/>
                  <a:gd name="T6" fmla="*/ 1 w 6"/>
                  <a:gd name="T7" fmla="*/ 6 h 6"/>
                  <a:gd name="T8" fmla="*/ 2 w 6"/>
                  <a:gd name="T9" fmla="*/ 6 h 6"/>
                  <a:gd name="T10" fmla="*/ 5 w 6"/>
                  <a:gd name="T11" fmla="*/ 5 h 6"/>
                  <a:gd name="T12" fmla="*/ 5 w 6"/>
                  <a:gd name="T13" fmla="*/ 4 h 6"/>
                  <a:gd name="T14" fmla="*/ 6 w 6"/>
                  <a:gd name="T15" fmla="*/ 1 h 6"/>
                  <a:gd name="T16" fmla="*/ 5 w 6"/>
                  <a:gd name="T1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5" y="0"/>
                    </a:moveTo>
                    <a:cubicBezTo>
                      <a:pt x="4" y="0"/>
                      <a:pt x="3" y="1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4"/>
                      <a:pt x="0" y="5"/>
                      <a:pt x="1" y="6"/>
                    </a:cubicBezTo>
                    <a:cubicBezTo>
                      <a:pt x="1" y="6"/>
                      <a:pt x="2" y="6"/>
                      <a:pt x="2" y="6"/>
                    </a:cubicBezTo>
                    <a:cubicBezTo>
                      <a:pt x="3" y="6"/>
                      <a:pt x="4" y="6"/>
                      <a:pt x="5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3"/>
                      <a:pt x="6" y="1"/>
                      <a:pt x="6" y="1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solidFill>
                <a:srgbClr val="C8CA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5" name="Freeform 258"/>
              <p:cNvSpPr/>
              <p:nvPr/>
            </p:nvSpPr>
            <p:spPr bwMode="auto">
              <a:xfrm>
                <a:off x="5559425" y="2446338"/>
                <a:ext cx="33338" cy="30163"/>
              </a:xfrm>
              <a:custGeom>
                <a:avLst/>
                <a:gdLst>
                  <a:gd name="T0" fmla="*/ 7 w 9"/>
                  <a:gd name="T1" fmla="*/ 0 h 8"/>
                  <a:gd name="T2" fmla="*/ 4 w 9"/>
                  <a:gd name="T3" fmla="*/ 1 h 8"/>
                  <a:gd name="T4" fmla="*/ 2 w 9"/>
                  <a:gd name="T5" fmla="*/ 4 h 8"/>
                  <a:gd name="T6" fmla="*/ 1 w 9"/>
                  <a:gd name="T7" fmla="*/ 8 h 8"/>
                  <a:gd name="T8" fmla="*/ 2 w 9"/>
                  <a:gd name="T9" fmla="*/ 8 h 8"/>
                  <a:gd name="T10" fmla="*/ 5 w 9"/>
                  <a:gd name="T11" fmla="*/ 7 h 8"/>
                  <a:gd name="T12" fmla="*/ 7 w 9"/>
                  <a:gd name="T13" fmla="*/ 4 h 8"/>
                  <a:gd name="T14" fmla="*/ 8 w 9"/>
                  <a:gd name="T15" fmla="*/ 0 h 8"/>
                  <a:gd name="T16" fmla="*/ 7 w 9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8">
                    <a:moveTo>
                      <a:pt x="7" y="0"/>
                    </a:moveTo>
                    <a:cubicBezTo>
                      <a:pt x="6" y="0"/>
                      <a:pt x="5" y="0"/>
                      <a:pt x="4" y="1"/>
                    </a:cubicBezTo>
                    <a:cubicBezTo>
                      <a:pt x="3" y="2"/>
                      <a:pt x="3" y="3"/>
                      <a:pt x="2" y="4"/>
                    </a:cubicBezTo>
                    <a:cubicBezTo>
                      <a:pt x="1" y="6"/>
                      <a:pt x="0" y="7"/>
                      <a:pt x="1" y="8"/>
                    </a:cubicBezTo>
                    <a:cubicBezTo>
                      <a:pt x="1" y="8"/>
                      <a:pt x="2" y="8"/>
                      <a:pt x="2" y="8"/>
                    </a:cubicBezTo>
                    <a:cubicBezTo>
                      <a:pt x="3" y="8"/>
                      <a:pt x="4" y="8"/>
                      <a:pt x="5" y="7"/>
                    </a:cubicBezTo>
                    <a:cubicBezTo>
                      <a:pt x="6" y="6"/>
                      <a:pt x="6" y="5"/>
                      <a:pt x="7" y="4"/>
                    </a:cubicBezTo>
                    <a:cubicBezTo>
                      <a:pt x="8" y="2"/>
                      <a:pt x="9" y="1"/>
                      <a:pt x="8" y="0"/>
                    </a:cubicBezTo>
                    <a:cubicBezTo>
                      <a:pt x="8" y="0"/>
                      <a:pt x="7" y="0"/>
                      <a:pt x="7" y="0"/>
                    </a:cubicBezTo>
                  </a:path>
                </a:pathLst>
              </a:custGeom>
              <a:solidFill>
                <a:srgbClr val="C8CA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6" name="Freeform 259"/>
              <p:cNvSpPr/>
              <p:nvPr/>
            </p:nvSpPr>
            <p:spPr bwMode="auto">
              <a:xfrm>
                <a:off x="5514975" y="2462213"/>
                <a:ext cx="25400" cy="25400"/>
              </a:xfrm>
              <a:custGeom>
                <a:avLst/>
                <a:gdLst>
                  <a:gd name="T0" fmla="*/ 5 w 7"/>
                  <a:gd name="T1" fmla="*/ 0 h 7"/>
                  <a:gd name="T2" fmla="*/ 2 w 7"/>
                  <a:gd name="T3" fmla="*/ 3 h 7"/>
                  <a:gd name="T4" fmla="*/ 1 w 7"/>
                  <a:gd name="T5" fmla="*/ 4 h 7"/>
                  <a:gd name="T6" fmla="*/ 1 w 7"/>
                  <a:gd name="T7" fmla="*/ 7 h 7"/>
                  <a:gd name="T8" fmla="*/ 2 w 7"/>
                  <a:gd name="T9" fmla="*/ 7 h 7"/>
                  <a:gd name="T10" fmla="*/ 5 w 7"/>
                  <a:gd name="T11" fmla="*/ 5 h 7"/>
                  <a:gd name="T12" fmla="*/ 6 w 7"/>
                  <a:gd name="T13" fmla="*/ 4 h 7"/>
                  <a:gd name="T14" fmla="*/ 6 w 7"/>
                  <a:gd name="T15" fmla="*/ 0 h 7"/>
                  <a:gd name="T16" fmla="*/ 5 w 7"/>
                  <a:gd name="T1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7">
                    <a:moveTo>
                      <a:pt x="5" y="0"/>
                    </a:moveTo>
                    <a:cubicBezTo>
                      <a:pt x="4" y="0"/>
                      <a:pt x="3" y="1"/>
                      <a:pt x="2" y="3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0" y="5"/>
                      <a:pt x="0" y="7"/>
                      <a:pt x="1" y="7"/>
                    </a:cubicBezTo>
                    <a:cubicBezTo>
                      <a:pt x="1" y="7"/>
                      <a:pt x="2" y="7"/>
                      <a:pt x="2" y="7"/>
                    </a:cubicBezTo>
                    <a:cubicBezTo>
                      <a:pt x="3" y="7"/>
                      <a:pt x="4" y="6"/>
                      <a:pt x="5" y="5"/>
                    </a:cubicBezTo>
                    <a:cubicBezTo>
                      <a:pt x="5" y="4"/>
                      <a:pt x="6" y="4"/>
                      <a:pt x="6" y="4"/>
                    </a:cubicBezTo>
                    <a:cubicBezTo>
                      <a:pt x="7" y="2"/>
                      <a:pt x="7" y="1"/>
                      <a:pt x="6" y="0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solidFill>
                <a:srgbClr val="C8CA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7" name="Freeform 260"/>
              <p:cNvSpPr/>
              <p:nvPr/>
            </p:nvSpPr>
            <p:spPr bwMode="auto">
              <a:xfrm>
                <a:off x="5729288" y="2616200"/>
                <a:ext cx="44450" cy="74613"/>
              </a:xfrm>
              <a:custGeom>
                <a:avLst/>
                <a:gdLst>
                  <a:gd name="T0" fmla="*/ 8 w 12"/>
                  <a:gd name="T1" fmla="*/ 0 h 20"/>
                  <a:gd name="T2" fmla="*/ 5 w 12"/>
                  <a:gd name="T3" fmla="*/ 1 h 20"/>
                  <a:gd name="T4" fmla="*/ 0 w 12"/>
                  <a:gd name="T5" fmla="*/ 8 h 20"/>
                  <a:gd name="T6" fmla="*/ 3 w 12"/>
                  <a:gd name="T7" fmla="*/ 19 h 20"/>
                  <a:gd name="T8" fmla="*/ 5 w 12"/>
                  <a:gd name="T9" fmla="*/ 20 h 20"/>
                  <a:gd name="T10" fmla="*/ 9 w 12"/>
                  <a:gd name="T11" fmla="*/ 18 h 20"/>
                  <a:gd name="T12" fmla="*/ 12 w 12"/>
                  <a:gd name="T13" fmla="*/ 11 h 20"/>
                  <a:gd name="T14" fmla="*/ 10 w 12"/>
                  <a:gd name="T15" fmla="*/ 2 h 20"/>
                  <a:gd name="T16" fmla="*/ 8 w 12"/>
                  <a:gd name="T17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" h="20">
                    <a:moveTo>
                      <a:pt x="8" y="0"/>
                    </a:moveTo>
                    <a:cubicBezTo>
                      <a:pt x="7" y="0"/>
                      <a:pt x="6" y="0"/>
                      <a:pt x="5" y="1"/>
                    </a:cubicBezTo>
                    <a:cubicBezTo>
                      <a:pt x="2" y="2"/>
                      <a:pt x="0" y="6"/>
                      <a:pt x="0" y="8"/>
                    </a:cubicBezTo>
                    <a:cubicBezTo>
                      <a:pt x="1" y="12"/>
                      <a:pt x="2" y="15"/>
                      <a:pt x="3" y="19"/>
                    </a:cubicBezTo>
                    <a:cubicBezTo>
                      <a:pt x="3" y="20"/>
                      <a:pt x="4" y="20"/>
                      <a:pt x="5" y="20"/>
                    </a:cubicBezTo>
                    <a:cubicBezTo>
                      <a:pt x="6" y="20"/>
                      <a:pt x="8" y="19"/>
                      <a:pt x="9" y="18"/>
                    </a:cubicBezTo>
                    <a:cubicBezTo>
                      <a:pt x="12" y="16"/>
                      <a:pt x="12" y="13"/>
                      <a:pt x="12" y="11"/>
                    </a:cubicBezTo>
                    <a:cubicBezTo>
                      <a:pt x="11" y="8"/>
                      <a:pt x="10" y="5"/>
                      <a:pt x="10" y="2"/>
                    </a:cubicBezTo>
                    <a:cubicBezTo>
                      <a:pt x="10" y="1"/>
                      <a:pt x="9" y="0"/>
                      <a:pt x="8" y="0"/>
                    </a:cubicBezTo>
                  </a:path>
                </a:pathLst>
              </a:custGeom>
              <a:solidFill>
                <a:srgbClr val="C8CA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8" name="Freeform 261"/>
              <p:cNvSpPr/>
              <p:nvPr/>
            </p:nvSpPr>
            <p:spPr bwMode="auto">
              <a:xfrm>
                <a:off x="5688013" y="2660650"/>
                <a:ext cx="33338" cy="60325"/>
              </a:xfrm>
              <a:custGeom>
                <a:avLst/>
                <a:gdLst>
                  <a:gd name="T0" fmla="*/ 6 w 9"/>
                  <a:gd name="T1" fmla="*/ 0 h 16"/>
                  <a:gd name="T2" fmla="*/ 4 w 9"/>
                  <a:gd name="T3" fmla="*/ 1 h 16"/>
                  <a:gd name="T4" fmla="*/ 0 w 9"/>
                  <a:gd name="T5" fmla="*/ 7 h 16"/>
                  <a:gd name="T6" fmla="*/ 1 w 9"/>
                  <a:gd name="T7" fmla="*/ 14 h 16"/>
                  <a:gd name="T8" fmla="*/ 3 w 9"/>
                  <a:gd name="T9" fmla="*/ 16 h 16"/>
                  <a:gd name="T10" fmla="*/ 5 w 9"/>
                  <a:gd name="T11" fmla="*/ 15 h 16"/>
                  <a:gd name="T12" fmla="*/ 9 w 9"/>
                  <a:gd name="T13" fmla="*/ 9 h 16"/>
                  <a:gd name="T14" fmla="*/ 8 w 9"/>
                  <a:gd name="T15" fmla="*/ 2 h 16"/>
                  <a:gd name="T16" fmla="*/ 6 w 9"/>
                  <a:gd name="T1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16">
                    <a:moveTo>
                      <a:pt x="6" y="0"/>
                    </a:moveTo>
                    <a:cubicBezTo>
                      <a:pt x="5" y="0"/>
                      <a:pt x="4" y="0"/>
                      <a:pt x="4" y="1"/>
                    </a:cubicBezTo>
                    <a:cubicBezTo>
                      <a:pt x="2" y="2"/>
                      <a:pt x="0" y="5"/>
                      <a:pt x="0" y="7"/>
                    </a:cubicBezTo>
                    <a:cubicBezTo>
                      <a:pt x="0" y="9"/>
                      <a:pt x="1" y="11"/>
                      <a:pt x="1" y="14"/>
                    </a:cubicBezTo>
                    <a:cubicBezTo>
                      <a:pt x="1" y="15"/>
                      <a:pt x="2" y="16"/>
                      <a:pt x="3" y="16"/>
                    </a:cubicBezTo>
                    <a:cubicBezTo>
                      <a:pt x="4" y="16"/>
                      <a:pt x="4" y="15"/>
                      <a:pt x="5" y="15"/>
                    </a:cubicBezTo>
                    <a:cubicBezTo>
                      <a:pt x="7" y="14"/>
                      <a:pt x="9" y="11"/>
                      <a:pt x="9" y="9"/>
                    </a:cubicBezTo>
                    <a:cubicBezTo>
                      <a:pt x="8" y="7"/>
                      <a:pt x="8" y="4"/>
                      <a:pt x="8" y="2"/>
                    </a:cubicBezTo>
                    <a:cubicBezTo>
                      <a:pt x="8" y="1"/>
                      <a:pt x="7" y="0"/>
                      <a:pt x="6" y="0"/>
                    </a:cubicBezTo>
                  </a:path>
                </a:pathLst>
              </a:custGeom>
              <a:solidFill>
                <a:srgbClr val="C8CA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9" name="Freeform 262"/>
              <p:cNvSpPr/>
              <p:nvPr/>
            </p:nvSpPr>
            <p:spPr bwMode="auto">
              <a:xfrm>
                <a:off x="5699125" y="2544763"/>
                <a:ext cx="52388" cy="79375"/>
              </a:xfrm>
              <a:custGeom>
                <a:avLst/>
                <a:gdLst>
                  <a:gd name="T0" fmla="*/ 7 w 14"/>
                  <a:gd name="T1" fmla="*/ 0 h 21"/>
                  <a:gd name="T2" fmla="*/ 1 w 14"/>
                  <a:gd name="T3" fmla="*/ 7 h 21"/>
                  <a:gd name="T4" fmla="*/ 6 w 14"/>
                  <a:gd name="T5" fmla="*/ 20 h 21"/>
                  <a:gd name="T6" fmla="*/ 8 w 14"/>
                  <a:gd name="T7" fmla="*/ 21 h 21"/>
                  <a:gd name="T8" fmla="*/ 13 w 14"/>
                  <a:gd name="T9" fmla="*/ 13 h 21"/>
                  <a:gd name="T10" fmla="*/ 8 w 14"/>
                  <a:gd name="T11" fmla="*/ 1 h 21"/>
                  <a:gd name="T12" fmla="*/ 7 w 14"/>
                  <a:gd name="T13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21">
                    <a:moveTo>
                      <a:pt x="7" y="0"/>
                    </a:moveTo>
                    <a:cubicBezTo>
                      <a:pt x="4" y="0"/>
                      <a:pt x="0" y="4"/>
                      <a:pt x="1" y="7"/>
                    </a:cubicBezTo>
                    <a:cubicBezTo>
                      <a:pt x="3" y="11"/>
                      <a:pt x="5" y="15"/>
                      <a:pt x="6" y="20"/>
                    </a:cubicBezTo>
                    <a:cubicBezTo>
                      <a:pt x="6" y="21"/>
                      <a:pt x="7" y="21"/>
                      <a:pt x="8" y="21"/>
                    </a:cubicBezTo>
                    <a:cubicBezTo>
                      <a:pt x="10" y="21"/>
                      <a:pt x="14" y="16"/>
                      <a:pt x="13" y="13"/>
                    </a:cubicBezTo>
                    <a:cubicBezTo>
                      <a:pt x="12" y="9"/>
                      <a:pt x="10" y="5"/>
                      <a:pt x="8" y="1"/>
                    </a:cubicBezTo>
                    <a:cubicBezTo>
                      <a:pt x="8" y="0"/>
                      <a:pt x="8" y="0"/>
                      <a:pt x="7" y="0"/>
                    </a:cubicBezTo>
                  </a:path>
                </a:pathLst>
              </a:custGeom>
              <a:solidFill>
                <a:srgbClr val="C8CA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0" name="Freeform 263"/>
              <p:cNvSpPr/>
              <p:nvPr/>
            </p:nvSpPr>
            <p:spPr bwMode="auto">
              <a:xfrm>
                <a:off x="5668963" y="2593975"/>
                <a:ext cx="41275" cy="58738"/>
              </a:xfrm>
              <a:custGeom>
                <a:avLst/>
                <a:gdLst>
                  <a:gd name="T0" fmla="*/ 6 w 11"/>
                  <a:gd name="T1" fmla="*/ 0 h 16"/>
                  <a:gd name="T2" fmla="*/ 2 w 11"/>
                  <a:gd name="T3" fmla="*/ 3 h 16"/>
                  <a:gd name="T4" fmla="*/ 0 w 11"/>
                  <a:gd name="T5" fmla="*/ 8 h 16"/>
                  <a:gd name="T6" fmla="*/ 3 w 11"/>
                  <a:gd name="T7" fmla="*/ 14 h 16"/>
                  <a:gd name="T8" fmla="*/ 4 w 11"/>
                  <a:gd name="T9" fmla="*/ 16 h 16"/>
                  <a:gd name="T10" fmla="*/ 10 w 11"/>
                  <a:gd name="T11" fmla="*/ 9 h 16"/>
                  <a:gd name="T12" fmla="*/ 7 w 11"/>
                  <a:gd name="T13" fmla="*/ 1 h 16"/>
                  <a:gd name="T14" fmla="*/ 6 w 11"/>
                  <a:gd name="T1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" h="16">
                    <a:moveTo>
                      <a:pt x="6" y="0"/>
                    </a:moveTo>
                    <a:cubicBezTo>
                      <a:pt x="5" y="0"/>
                      <a:pt x="3" y="1"/>
                      <a:pt x="2" y="3"/>
                    </a:cubicBezTo>
                    <a:cubicBezTo>
                      <a:pt x="0" y="5"/>
                      <a:pt x="0" y="7"/>
                      <a:pt x="0" y="8"/>
                    </a:cubicBezTo>
                    <a:cubicBezTo>
                      <a:pt x="2" y="10"/>
                      <a:pt x="2" y="12"/>
                      <a:pt x="3" y="14"/>
                    </a:cubicBezTo>
                    <a:cubicBezTo>
                      <a:pt x="3" y="15"/>
                      <a:pt x="3" y="16"/>
                      <a:pt x="4" y="16"/>
                    </a:cubicBezTo>
                    <a:cubicBezTo>
                      <a:pt x="7" y="16"/>
                      <a:pt x="11" y="13"/>
                      <a:pt x="10" y="9"/>
                    </a:cubicBezTo>
                    <a:cubicBezTo>
                      <a:pt x="10" y="6"/>
                      <a:pt x="9" y="3"/>
                      <a:pt x="7" y="1"/>
                    </a:cubicBezTo>
                    <a:cubicBezTo>
                      <a:pt x="7" y="0"/>
                      <a:pt x="6" y="0"/>
                      <a:pt x="6" y="0"/>
                    </a:cubicBezTo>
                  </a:path>
                </a:pathLst>
              </a:custGeom>
              <a:solidFill>
                <a:srgbClr val="C8CA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1" name="Freeform 264"/>
              <p:cNvSpPr/>
              <p:nvPr/>
            </p:nvSpPr>
            <p:spPr bwMode="auto">
              <a:xfrm>
                <a:off x="5743575" y="2706688"/>
                <a:ext cx="38100" cy="52388"/>
              </a:xfrm>
              <a:custGeom>
                <a:avLst/>
                <a:gdLst>
                  <a:gd name="T0" fmla="*/ 7 w 10"/>
                  <a:gd name="T1" fmla="*/ 0 h 14"/>
                  <a:gd name="T2" fmla="*/ 3 w 10"/>
                  <a:gd name="T3" fmla="*/ 2 h 14"/>
                  <a:gd name="T4" fmla="*/ 1 w 10"/>
                  <a:gd name="T5" fmla="*/ 8 h 14"/>
                  <a:gd name="T6" fmla="*/ 3 w 10"/>
                  <a:gd name="T7" fmla="*/ 13 h 14"/>
                  <a:gd name="T8" fmla="*/ 4 w 10"/>
                  <a:gd name="T9" fmla="*/ 14 h 14"/>
                  <a:gd name="T10" fmla="*/ 7 w 10"/>
                  <a:gd name="T11" fmla="*/ 13 h 14"/>
                  <a:gd name="T12" fmla="*/ 10 w 10"/>
                  <a:gd name="T13" fmla="*/ 7 h 14"/>
                  <a:gd name="T14" fmla="*/ 8 w 10"/>
                  <a:gd name="T15" fmla="*/ 1 h 14"/>
                  <a:gd name="T16" fmla="*/ 7 w 10"/>
                  <a:gd name="T1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" h="14">
                    <a:moveTo>
                      <a:pt x="7" y="0"/>
                    </a:moveTo>
                    <a:cubicBezTo>
                      <a:pt x="6" y="0"/>
                      <a:pt x="4" y="1"/>
                      <a:pt x="3" y="2"/>
                    </a:cubicBezTo>
                    <a:cubicBezTo>
                      <a:pt x="1" y="4"/>
                      <a:pt x="0" y="6"/>
                      <a:pt x="1" y="8"/>
                    </a:cubicBezTo>
                    <a:cubicBezTo>
                      <a:pt x="1" y="10"/>
                      <a:pt x="2" y="12"/>
                      <a:pt x="3" y="13"/>
                    </a:cubicBezTo>
                    <a:cubicBezTo>
                      <a:pt x="3" y="14"/>
                      <a:pt x="3" y="14"/>
                      <a:pt x="4" y="14"/>
                    </a:cubicBezTo>
                    <a:cubicBezTo>
                      <a:pt x="5" y="14"/>
                      <a:pt x="6" y="14"/>
                      <a:pt x="7" y="13"/>
                    </a:cubicBezTo>
                    <a:cubicBezTo>
                      <a:pt x="10" y="11"/>
                      <a:pt x="10" y="9"/>
                      <a:pt x="10" y="7"/>
                    </a:cubicBezTo>
                    <a:cubicBezTo>
                      <a:pt x="9" y="5"/>
                      <a:pt x="9" y="3"/>
                      <a:pt x="8" y="1"/>
                    </a:cubicBezTo>
                    <a:cubicBezTo>
                      <a:pt x="8" y="1"/>
                      <a:pt x="7" y="0"/>
                      <a:pt x="7" y="0"/>
                    </a:cubicBezTo>
                  </a:path>
                </a:pathLst>
              </a:custGeom>
              <a:solidFill>
                <a:srgbClr val="C8CA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2" name="Freeform 265"/>
              <p:cNvSpPr/>
              <p:nvPr/>
            </p:nvSpPr>
            <p:spPr bwMode="auto">
              <a:xfrm>
                <a:off x="4981575" y="2987675"/>
                <a:ext cx="649288" cy="615950"/>
              </a:xfrm>
              <a:custGeom>
                <a:avLst/>
                <a:gdLst>
                  <a:gd name="T0" fmla="*/ 25 w 173"/>
                  <a:gd name="T1" fmla="*/ 12 h 164"/>
                  <a:gd name="T2" fmla="*/ 13 w 173"/>
                  <a:gd name="T3" fmla="*/ 35 h 164"/>
                  <a:gd name="T4" fmla="*/ 4 w 173"/>
                  <a:gd name="T5" fmla="*/ 52 h 164"/>
                  <a:gd name="T6" fmla="*/ 6 w 173"/>
                  <a:gd name="T7" fmla="*/ 58 h 164"/>
                  <a:gd name="T8" fmla="*/ 1 w 173"/>
                  <a:gd name="T9" fmla="*/ 74 h 164"/>
                  <a:gd name="T10" fmla="*/ 10 w 173"/>
                  <a:gd name="T11" fmla="*/ 85 h 164"/>
                  <a:gd name="T12" fmla="*/ 7 w 173"/>
                  <a:gd name="T13" fmla="*/ 101 h 164"/>
                  <a:gd name="T14" fmla="*/ 10 w 173"/>
                  <a:gd name="T15" fmla="*/ 105 h 164"/>
                  <a:gd name="T16" fmla="*/ 8 w 173"/>
                  <a:gd name="T17" fmla="*/ 132 h 164"/>
                  <a:gd name="T18" fmla="*/ 17 w 173"/>
                  <a:gd name="T19" fmla="*/ 141 h 164"/>
                  <a:gd name="T20" fmla="*/ 20 w 173"/>
                  <a:gd name="T21" fmla="*/ 153 h 164"/>
                  <a:gd name="T22" fmla="*/ 27 w 173"/>
                  <a:gd name="T23" fmla="*/ 159 h 164"/>
                  <a:gd name="T24" fmla="*/ 34 w 173"/>
                  <a:gd name="T25" fmla="*/ 157 h 164"/>
                  <a:gd name="T26" fmla="*/ 38 w 173"/>
                  <a:gd name="T27" fmla="*/ 160 h 164"/>
                  <a:gd name="T28" fmla="*/ 58 w 173"/>
                  <a:gd name="T29" fmla="*/ 156 h 164"/>
                  <a:gd name="T30" fmla="*/ 101 w 173"/>
                  <a:gd name="T31" fmla="*/ 145 h 164"/>
                  <a:gd name="T32" fmla="*/ 136 w 173"/>
                  <a:gd name="T33" fmla="*/ 134 h 164"/>
                  <a:gd name="T34" fmla="*/ 154 w 173"/>
                  <a:gd name="T35" fmla="*/ 116 h 164"/>
                  <a:gd name="T36" fmla="*/ 166 w 173"/>
                  <a:gd name="T37" fmla="*/ 93 h 164"/>
                  <a:gd name="T38" fmla="*/ 168 w 173"/>
                  <a:gd name="T39" fmla="*/ 88 h 164"/>
                  <a:gd name="T40" fmla="*/ 171 w 173"/>
                  <a:gd name="T41" fmla="*/ 82 h 164"/>
                  <a:gd name="T42" fmla="*/ 164 w 173"/>
                  <a:gd name="T43" fmla="*/ 66 h 164"/>
                  <a:gd name="T44" fmla="*/ 149 w 173"/>
                  <a:gd name="T45" fmla="*/ 47 h 164"/>
                  <a:gd name="T46" fmla="*/ 111 w 173"/>
                  <a:gd name="T47" fmla="*/ 20 h 164"/>
                  <a:gd name="T48" fmla="*/ 52 w 173"/>
                  <a:gd name="T49" fmla="*/ 1 h 164"/>
                  <a:gd name="T50" fmla="*/ 43 w 173"/>
                  <a:gd name="T51" fmla="*/ 2 h 164"/>
                  <a:gd name="T52" fmla="*/ 25 w 173"/>
                  <a:gd name="T53" fmla="*/ 12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73" h="164">
                    <a:moveTo>
                      <a:pt x="25" y="12"/>
                    </a:moveTo>
                    <a:cubicBezTo>
                      <a:pt x="19" y="19"/>
                      <a:pt x="18" y="28"/>
                      <a:pt x="13" y="35"/>
                    </a:cubicBezTo>
                    <a:cubicBezTo>
                      <a:pt x="9" y="41"/>
                      <a:pt x="3" y="46"/>
                      <a:pt x="4" y="52"/>
                    </a:cubicBezTo>
                    <a:cubicBezTo>
                      <a:pt x="5" y="54"/>
                      <a:pt x="6" y="56"/>
                      <a:pt x="6" y="58"/>
                    </a:cubicBezTo>
                    <a:cubicBezTo>
                      <a:pt x="6" y="63"/>
                      <a:pt x="0" y="69"/>
                      <a:pt x="1" y="74"/>
                    </a:cubicBezTo>
                    <a:cubicBezTo>
                      <a:pt x="2" y="80"/>
                      <a:pt x="9" y="80"/>
                      <a:pt x="10" y="85"/>
                    </a:cubicBezTo>
                    <a:cubicBezTo>
                      <a:pt x="11" y="90"/>
                      <a:pt x="5" y="96"/>
                      <a:pt x="7" y="101"/>
                    </a:cubicBezTo>
                    <a:cubicBezTo>
                      <a:pt x="8" y="103"/>
                      <a:pt x="9" y="103"/>
                      <a:pt x="10" y="105"/>
                    </a:cubicBezTo>
                    <a:cubicBezTo>
                      <a:pt x="15" y="111"/>
                      <a:pt x="5" y="124"/>
                      <a:pt x="8" y="132"/>
                    </a:cubicBezTo>
                    <a:cubicBezTo>
                      <a:pt x="10" y="136"/>
                      <a:pt x="15" y="138"/>
                      <a:pt x="17" y="141"/>
                    </a:cubicBezTo>
                    <a:cubicBezTo>
                      <a:pt x="19" y="144"/>
                      <a:pt x="19" y="149"/>
                      <a:pt x="20" y="153"/>
                    </a:cubicBezTo>
                    <a:cubicBezTo>
                      <a:pt x="20" y="156"/>
                      <a:pt x="23" y="160"/>
                      <a:pt x="27" y="159"/>
                    </a:cubicBezTo>
                    <a:cubicBezTo>
                      <a:pt x="29" y="159"/>
                      <a:pt x="32" y="157"/>
                      <a:pt x="34" y="157"/>
                    </a:cubicBezTo>
                    <a:cubicBezTo>
                      <a:pt x="35" y="157"/>
                      <a:pt x="37" y="159"/>
                      <a:pt x="38" y="160"/>
                    </a:cubicBezTo>
                    <a:cubicBezTo>
                      <a:pt x="43" y="164"/>
                      <a:pt x="51" y="159"/>
                      <a:pt x="58" y="156"/>
                    </a:cubicBezTo>
                    <a:cubicBezTo>
                      <a:pt x="72" y="150"/>
                      <a:pt x="86" y="147"/>
                      <a:pt x="101" y="145"/>
                    </a:cubicBezTo>
                    <a:cubicBezTo>
                      <a:pt x="113" y="142"/>
                      <a:pt x="124" y="138"/>
                      <a:pt x="136" y="134"/>
                    </a:cubicBezTo>
                    <a:cubicBezTo>
                      <a:pt x="147" y="131"/>
                      <a:pt x="150" y="127"/>
                      <a:pt x="154" y="116"/>
                    </a:cubicBezTo>
                    <a:cubicBezTo>
                      <a:pt x="157" y="108"/>
                      <a:pt x="161" y="100"/>
                      <a:pt x="166" y="93"/>
                    </a:cubicBezTo>
                    <a:cubicBezTo>
                      <a:pt x="166" y="91"/>
                      <a:pt x="167" y="90"/>
                      <a:pt x="168" y="88"/>
                    </a:cubicBezTo>
                    <a:cubicBezTo>
                      <a:pt x="169" y="86"/>
                      <a:pt x="170" y="84"/>
                      <a:pt x="171" y="82"/>
                    </a:cubicBezTo>
                    <a:cubicBezTo>
                      <a:pt x="173" y="75"/>
                      <a:pt x="167" y="71"/>
                      <a:pt x="164" y="66"/>
                    </a:cubicBezTo>
                    <a:cubicBezTo>
                      <a:pt x="159" y="59"/>
                      <a:pt x="154" y="53"/>
                      <a:pt x="149" y="47"/>
                    </a:cubicBezTo>
                    <a:cubicBezTo>
                      <a:pt x="138" y="36"/>
                      <a:pt x="125" y="28"/>
                      <a:pt x="111" y="20"/>
                    </a:cubicBezTo>
                    <a:cubicBezTo>
                      <a:pt x="94" y="9"/>
                      <a:pt x="75" y="0"/>
                      <a:pt x="52" y="1"/>
                    </a:cubicBezTo>
                    <a:cubicBezTo>
                      <a:pt x="49" y="1"/>
                      <a:pt x="46" y="1"/>
                      <a:pt x="43" y="2"/>
                    </a:cubicBezTo>
                    <a:cubicBezTo>
                      <a:pt x="36" y="4"/>
                      <a:pt x="30" y="7"/>
                      <a:pt x="25" y="12"/>
                    </a:cubicBezTo>
                  </a:path>
                </a:pathLst>
              </a:custGeom>
              <a:solidFill>
                <a:srgbClr val="201B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3" name="Freeform 266"/>
              <p:cNvSpPr/>
              <p:nvPr/>
            </p:nvSpPr>
            <p:spPr bwMode="auto">
              <a:xfrm>
                <a:off x="5187950" y="3386138"/>
                <a:ext cx="338138" cy="169863"/>
              </a:xfrm>
              <a:custGeom>
                <a:avLst/>
                <a:gdLst>
                  <a:gd name="T0" fmla="*/ 76 w 90"/>
                  <a:gd name="T1" fmla="*/ 13 h 45"/>
                  <a:gd name="T2" fmla="*/ 84 w 90"/>
                  <a:gd name="T3" fmla="*/ 6 h 45"/>
                  <a:gd name="T4" fmla="*/ 89 w 90"/>
                  <a:gd name="T5" fmla="*/ 0 h 45"/>
                  <a:gd name="T6" fmla="*/ 89 w 90"/>
                  <a:gd name="T7" fmla="*/ 8 h 45"/>
                  <a:gd name="T8" fmla="*/ 89 w 90"/>
                  <a:gd name="T9" fmla="*/ 18 h 45"/>
                  <a:gd name="T10" fmla="*/ 70 w 90"/>
                  <a:gd name="T11" fmla="*/ 28 h 45"/>
                  <a:gd name="T12" fmla="*/ 5 w 90"/>
                  <a:gd name="T13" fmla="*/ 44 h 45"/>
                  <a:gd name="T14" fmla="*/ 8 w 90"/>
                  <a:gd name="T15" fmla="*/ 40 h 45"/>
                  <a:gd name="T16" fmla="*/ 60 w 90"/>
                  <a:gd name="T17" fmla="*/ 20 h 45"/>
                  <a:gd name="T18" fmla="*/ 76 w 90"/>
                  <a:gd name="T19" fmla="*/ 13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0" h="45">
                    <a:moveTo>
                      <a:pt x="76" y="13"/>
                    </a:moveTo>
                    <a:cubicBezTo>
                      <a:pt x="79" y="11"/>
                      <a:pt x="82" y="9"/>
                      <a:pt x="84" y="6"/>
                    </a:cubicBezTo>
                    <a:cubicBezTo>
                      <a:pt x="86" y="4"/>
                      <a:pt x="87" y="2"/>
                      <a:pt x="89" y="0"/>
                    </a:cubicBezTo>
                    <a:cubicBezTo>
                      <a:pt x="90" y="2"/>
                      <a:pt x="89" y="5"/>
                      <a:pt x="89" y="8"/>
                    </a:cubicBezTo>
                    <a:cubicBezTo>
                      <a:pt x="89" y="11"/>
                      <a:pt x="90" y="14"/>
                      <a:pt x="89" y="18"/>
                    </a:cubicBezTo>
                    <a:cubicBezTo>
                      <a:pt x="86" y="26"/>
                      <a:pt x="76" y="26"/>
                      <a:pt x="70" y="28"/>
                    </a:cubicBezTo>
                    <a:cubicBezTo>
                      <a:pt x="48" y="34"/>
                      <a:pt x="27" y="40"/>
                      <a:pt x="5" y="44"/>
                    </a:cubicBezTo>
                    <a:cubicBezTo>
                      <a:pt x="0" y="45"/>
                      <a:pt x="6" y="41"/>
                      <a:pt x="8" y="40"/>
                    </a:cubicBezTo>
                    <a:cubicBezTo>
                      <a:pt x="25" y="32"/>
                      <a:pt x="42" y="24"/>
                      <a:pt x="60" y="20"/>
                    </a:cubicBezTo>
                    <a:cubicBezTo>
                      <a:pt x="65" y="18"/>
                      <a:pt x="71" y="16"/>
                      <a:pt x="76" y="13"/>
                    </a:cubicBezTo>
                    <a:close/>
                  </a:path>
                </a:pathLst>
              </a:custGeom>
              <a:solidFill>
                <a:srgbClr val="F6CC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4" name="Freeform 267"/>
              <p:cNvSpPr/>
              <p:nvPr/>
            </p:nvSpPr>
            <p:spPr bwMode="auto">
              <a:xfrm>
                <a:off x="5127625" y="3371850"/>
                <a:ext cx="379413" cy="179388"/>
              </a:xfrm>
              <a:custGeom>
                <a:avLst/>
                <a:gdLst>
                  <a:gd name="T0" fmla="*/ 0 w 101"/>
                  <a:gd name="T1" fmla="*/ 32 h 48"/>
                  <a:gd name="T2" fmla="*/ 26 w 101"/>
                  <a:gd name="T3" fmla="*/ 23 h 48"/>
                  <a:gd name="T4" fmla="*/ 52 w 101"/>
                  <a:gd name="T5" fmla="*/ 16 h 48"/>
                  <a:gd name="T6" fmla="*/ 79 w 101"/>
                  <a:gd name="T7" fmla="*/ 8 h 48"/>
                  <a:gd name="T8" fmla="*/ 92 w 101"/>
                  <a:gd name="T9" fmla="*/ 3 h 48"/>
                  <a:gd name="T10" fmla="*/ 100 w 101"/>
                  <a:gd name="T11" fmla="*/ 2 h 48"/>
                  <a:gd name="T12" fmla="*/ 99 w 101"/>
                  <a:gd name="T13" fmla="*/ 4 h 48"/>
                  <a:gd name="T14" fmla="*/ 78 w 101"/>
                  <a:gd name="T15" fmla="*/ 18 h 48"/>
                  <a:gd name="T16" fmla="*/ 31 w 101"/>
                  <a:gd name="T17" fmla="*/ 37 h 48"/>
                  <a:gd name="T18" fmla="*/ 7 w 101"/>
                  <a:gd name="T19" fmla="*/ 48 h 48"/>
                  <a:gd name="T20" fmla="*/ 6 w 101"/>
                  <a:gd name="T21" fmla="*/ 48 h 48"/>
                  <a:gd name="T22" fmla="*/ 5 w 101"/>
                  <a:gd name="T23" fmla="*/ 47 h 48"/>
                  <a:gd name="T24" fmla="*/ 0 w 101"/>
                  <a:gd name="T25" fmla="*/ 32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0" h="48">
                    <a:moveTo>
                      <a:pt x="0" y="32"/>
                    </a:moveTo>
                    <a:cubicBezTo>
                      <a:pt x="0" y="32"/>
                      <a:pt x="23" y="24"/>
                      <a:pt x="26" y="23"/>
                    </a:cubicBezTo>
                    <a:cubicBezTo>
                      <a:pt x="34" y="20"/>
                      <a:pt x="43" y="18"/>
                      <a:pt x="52" y="16"/>
                    </a:cubicBezTo>
                    <a:cubicBezTo>
                      <a:pt x="61" y="13"/>
                      <a:pt x="70" y="11"/>
                      <a:pt x="79" y="8"/>
                    </a:cubicBezTo>
                    <a:cubicBezTo>
                      <a:pt x="83" y="6"/>
                      <a:pt x="87" y="4"/>
                      <a:pt x="92" y="3"/>
                    </a:cubicBezTo>
                    <a:cubicBezTo>
                      <a:pt x="94" y="3"/>
                      <a:pt x="101" y="0"/>
                      <a:pt x="100" y="2"/>
                    </a:cubicBezTo>
                    <a:cubicBezTo>
                      <a:pt x="100" y="3"/>
                      <a:pt x="99" y="3"/>
                      <a:pt x="99" y="4"/>
                    </a:cubicBezTo>
                    <a:cubicBezTo>
                      <a:pt x="94" y="10"/>
                      <a:pt x="85" y="14"/>
                      <a:pt x="78" y="18"/>
                    </a:cubicBezTo>
                    <a:cubicBezTo>
                      <a:pt x="63" y="26"/>
                      <a:pt x="46" y="30"/>
                      <a:pt x="31" y="37"/>
                    </a:cubicBezTo>
                    <a:cubicBezTo>
                      <a:pt x="23" y="41"/>
                      <a:pt x="15" y="45"/>
                      <a:pt x="7" y="48"/>
                    </a:cubicBezTo>
                    <a:cubicBezTo>
                      <a:pt x="7" y="48"/>
                      <a:pt x="6" y="48"/>
                      <a:pt x="6" y="48"/>
                    </a:cubicBezTo>
                    <a:cubicBezTo>
                      <a:pt x="6" y="48"/>
                      <a:pt x="5" y="47"/>
                      <a:pt x="5" y="47"/>
                    </a:cubicBezTo>
                    <a:cubicBezTo>
                      <a:pt x="3" y="42"/>
                      <a:pt x="2" y="37"/>
                      <a:pt x="0" y="32"/>
                    </a:cubicBezTo>
                    <a:close/>
                  </a:path>
                </a:pathLst>
              </a:custGeom>
              <a:solidFill>
                <a:srgbClr val="F6CC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5" name="Freeform 268"/>
              <p:cNvSpPr/>
              <p:nvPr/>
            </p:nvSpPr>
            <p:spPr bwMode="auto">
              <a:xfrm>
                <a:off x="5122863" y="3314700"/>
                <a:ext cx="395288" cy="157163"/>
              </a:xfrm>
              <a:custGeom>
                <a:avLst/>
                <a:gdLst>
                  <a:gd name="T0" fmla="*/ 103 w 105"/>
                  <a:gd name="T1" fmla="*/ 9 h 42"/>
                  <a:gd name="T2" fmla="*/ 98 w 105"/>
                  <a:gd name="T3" fmla="*/ 13 h 42"/>
                  <a:gd name="T4" fmla="*/ 93 w 105"/>
                  <a:gd name="T5" fmla="*/ 15 h 42"/>
                  <a:gd name="T6" fmla="*/ 49 w 105"/>
                  <a:gd name="T7" fmla="*/ 28 h 42"/>
                  <a:gd name="T8" fmla="*/ 5 w 105"/>
                  <a:gd name="T9" fmla="*/ 42 h 42"/>
                  <a:gd name="T10" fmla="*/ 2 w 105"/>
                  <a:gd name="T11" fmla="*/ 42 h 42"/>
                  <a:gd name="T12" fmla="*/ 2 w 105"/>
                  <a:gd name="T13" fmla="*/ 24 h 42"/>
                  <a:gd name="T14" fmla="*/ 2 w 105"/>
                  <a:gd name="T15" fmla="*/ 22 h 42"/>
                  <a:gd name="T16" fmla="*/ 5 w 105"/>
                  <a:gd name="T17" fmla="*/ 21 h 42"/>
                  <a:gd name="T18" fmla="*/ 17 w 105"/>
                  <a:gd name="T19" fmla="*/ 17 h 42"/>
                  <a:gd name="T20" fmla="*/ 61 w 105"/>
                  <a:gd name="T21" fmla="*/ 5 h 42"/>
                  <a:gd name="T22" fmla="*/ 103 w 105"/>
                  <a:gd name="T23" fmla="*/ 9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05" h="42">
                    <a:moveTo>
                      <a:pt x="103" y="9"/>
                    </a:moveTo>
                    <a:cubicBezTo>
                      <a:pt x="102" y="11"/>
                      <a:pt x="100" y="12"/>
                      <a:pt x="98" y="13"/>
                    </a:cubicBezTo>
                    <a:cubicBezTo>
                      <a:pt x="96" y="14"/>
                      <a:pt x="94" y="14"/>
                      <a:pt x="93" y="15"/>
                    </a:cubicBezTo>
                    <a:cubicBezTo>
                      <a:pt x="78" y="18"/>
                      <a:pt x="63" y="23"/>
                      <a:pt x="49" y="28"/>
                    </a:cubicBezTo>
                    <a:cubicBezTo>
                      <a:pt x="34" y="33"/>
                      <a:pt x="19" y="36"/>
                      <a:pt x="5" y="42"/>
                    </a:cubicBezTo>
                    <a:cubicBezTo>
                      <a:pt x="4" y="42"/>
                      <a:pt x="3" y="42"/>
                      <a:pt x="2" y="42"/>
                    </a:cubicBezTo>
                    <a:cubicBezTo>
                      <a:pt x="0" y="41"/>
                      <a:pt x="2" y="27"/>
                      <a:pt x="2" y="24"/>
                    </a:cubicBezTo>
                    <a:cubicBezTo>
                      <a:pt x="2" y="24"/>
                      <a:pt x="2" y="23"/>
                      <a:pt x="2" y="22"/>
                    </a:cubicBezTo>
                    <a:cubicBezTo>
                      <a:pt x="3" y="21"/>
                      <a:pt x="4" y="21"/>
                      <a:pt x="5" y="21"/>
                    </a:cubicBezTo>
                    <a:cubicBezTo>
                      <a:pt x="9" y="19"/>
                      <a:pt x="13" y="18"/>
                      <a:pt x="17" y="17"/>
                    </a:cubicBezTo>
                    <a:cubicBezTo>
                      <a:pt x="31" y="12"/>
                      <a:pt x="46" y="7"/>
                      <a:pt x="61" y="5"/>
                    </a:cubicBezTo>
                    <a:cubicBezTo>
                      <a:pt x="67" y="4"/>
                      <a:pt x="105" y="0"/>
                      <a:pt x="103" y="9"/>
                    </a:cubicBezTo>
                    <a:close/>
                  </a:path>
                </a:pathLst>
              </a:custGeom>
              <a:solidFill>
                <a:srgbClr val="F6CC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6" name="Freeform 269"/>
              <p:cNvSpPr/>
              <p:nvPr/>
            </p:nvSpPr>
            <p:spPr bwMode="auto">
              <a:xfrm>
                <a:off x="5094288" y="3273425"/>
                <a:ext cx="225425" cy="109538"/>
              </a:xfrm>
              <a:custGeom>
                <a:avLst/>
                <a:gdLst>
                  <a:gd name="T0" fmla="*/ 39 w 60"/>
                  <a:gd name="T1" fmla="*/ 0 h 29"/>
                  <a:gd name="T2" fmla="*/ 42 w 60"/>
                  <a:gd name="T3" fmla="*/ 0 h 29"/>
                  <a:gd name="T4" fmla="*/ 49 w 60"/>
                  <a:gd name="T5" fmla="*/ 3 h 29"/>
                  <a:gd name="T6" fmla="*/ 59 w 60"/>
                  <a:gd name="T7" fmla="*/ 6 h 29"/>
                  <a:gd name="T8" fmla="*/ 60 w 60"/>
                  <a:gd name="T9" fmla="*/ 10 h 29"/>
                  <a:gd name="T10" fmla="*/ 49 w 60"/>
                  <a:gd name="T11" fmla="*/ 14 h 29"/>
                  <a:gd name="T12" fmla="*/ 37 w 60"/>
                  <a:gd name="T13" fmla="*/ 18 h 29"/>
                  <a:gd name="T14" fmla="*/ 19 w 60"/>
                  <a:gd name="T15" fmla="*/ 27 h 29"/>
                  <a:gd name="T16" fmla="*/ 12 w 60"/>
                  <a:gd name="T17" fmla="*/ 28 h 29"/>
                  <a:gd name="T18" fmla="*/ 2 w 60"/>
                  <a:gd name="T19" fmla="*/ 17 h 29"/>
                  <a:gd name="T20" fmla="*/ 10 w 60"/>
                  <a:gd name="T21" fmla="*/ 9 h 29"/>
                  <a:gd name="T22" fmla="*/ 32 w 60"/>
                  <a:gd name="T23" fmla="*/ 2 h 29"/>
                  <a:gd name="T24" fmla="*/ 39 w 60"/>
                  <a:gd name="T25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0" h="28">
                    <a:moveTo>
                      <a:pt x="39" y="0"/>
                    </a:moveTo>
                    <a:cubicBezTo>
                      <a:pt x="40" y="0"/>
                      <a:pt x="41" y="0"/>
                      <a:pt x="42" y="0"/>
                    </a:cubicBezTo>
                    <a:cubicBezTo>
                      <a:pt x="45" y="0"/>
                      <a:pt x="47" y="2"/>
                      <a:pt x="49" y="3"/>
                    </a:cubicBezTo>
                    <a:cubicBezTo>
                      <a:pt x="52" y="4"/>
                      <a:pt x="56" y="4"/>
                      <a:pt x="59" y="6"/>
                    </a:cubicBezTo>
                    <a:cubicBezTo>
                      <a:pt x="60" y="7"/>
                      <a:pt x="60" y="9"/>
                      <a:pt x="60" y="10"/>
                    </a:cubicBezTo>
                    <a:cubicBezTo>
                      <a:pt x="59" y="14"/>
                      <a:pt x="52" y="14"/>
                      <a:pt x="49" y="14"/>
                    </a:cubicBezTo>
                    <a:cubicBezTo>
                      <a:pt x="45" y="15"/>
                      <a:pt x="41" y="16"/>
                      <a:pt x="37" y="18"/>
                    </a:cubicBezTo>
                    <a:cubicBezTo>
                      <a:pt x="31" y="21"/>
                      <a:pt x="25" y="24"/>
                      <a:pt x="19" y="27"/>
                    </a:cubicBezTo>
                    <a:cubicBezTo>
                      <a:pt x="17" y="28"/>
                      <a:pt x="14" y="29"/>
                      <a:pt x="12" y="28"/>
                    </a:cubicBezTo>
                    <a:cubicBezTo>
                      <a:pt x="7" y="28"/>
                      <a:pt x="4" y="21"/>
                      <a:pt x="2" y="17"/>
                    </a:cubicBezTo>
                    <a:cubicBezTo>
                      <a:pt x="0" y="12"/>
                      <a:pt x="5" y="10"/>
                      <a:pt x="10" y="9"/>
                    </a:cubicBezTo>
                    <a:cubicBezTo>
                      <a:pt x="17" y="7"/>
                      <a:pt x="25" y="4"/>
                      <a:pt x="32" y="2"/>
                    </a:cubicBezTo>
                    <a:cubicBezTo>
                      <a:pt x="34" y="2"/>
                      <a:pt x="37" y="1"/>
                      <a:pt x="39" y="0"/>
                    </a:cubicBezTo>
                    <a:close/>
                  </a:path>
                </a:pathLst>
              </a:custGeom>
              <a:solidFill>
                <a:srgbClr val="F6CC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7" name="Freeform 270"/>
              <p:cNvSpPr/>
              <p:nvPr/>
            </p:nvSpPr>
            <p:spPr bwMode="auto">
              <a:xfrm>
                <a:off x="5078413" y="3217863"/>
                <a:ext cx="161925" cy="85725"/>
              </a:xfrm>
              <a:custGeom>
                <a:avLst/>
                <a:gdLst>
                  <a:gd name="T0" fmla="*/ 24 w 43"/>
                  <a:gd name="T1" fmla="*/ 0 h 23"/>
                  <a:gd name="T2" fmla="*/ 42 w 43"/>
                  <a:gd name="T3" fmla="*/ 8 h 23"/>
                  <a:gd name="T4" fmla="*/ 29 w 43"/>
                  <a:gd name="T5" fmla="*/ 16 h 23"/>
                  <a:gd name="T6" fmla="*/ 12 w 43"/>
                  <a:gd name="T7" fmla="*/ 21 h 23"/>
                  <a:gd name="T8" fmla="*/ 8 w 43"/>
                  <a:gd name="T9" fmla="*/ 22 h 23"/>
                  <a:gd name="T10" fmla="*/ 4 w 43"/>
                  <a:gd name="T11" fmla="*/ 20 h 23"/>
                  <a:gd name="T12" fmla="*/ 0 w 43"/>
                  <a:gd name="T13" fmla="*/ 5 h 23"/>
                  <a:gd name="T14" fmla="*/ 1 w 43"/>
                  <a:gd name="T15" fmla="*/ 2 h 23"/>
                  <a:gd name="T16" fmla="*/ 5 w 43"/>
                  <a:gd name="T17" fmla="*/ 0 h 23"/>
                  <a:gd name="T18" fmla="*/ 13 w 43"/>
                  <a:gd name="T19" fmla="*/ 0 h 23"/>
                  <a:gd name="T20" fmla="*/ 24 w 43"/>
                  <a:gd name="T21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3" h="23">
                    <a:moveTo>
                      <a:pt x="24" y="0"/>
                    </a:moveTo>
                    <a:cubicBezTo>
                      <a:pt x="30" y="0"/>
                      <a:pt x="43" y="0"/>
                      <a:pt x="42" y="8"/>
                    </a:cubicBezTo>
                    <a:cubicBezTo>
                      <a:pt x="42" y="14"/>
                      <a:pt x="32" y="15"/>
                      <a:pt x="29" y="16"/>
                    </a:cubicBezTo>
                    <a:cubicBezTo>
                      <a:pt x="23" y="16"/>
                      <a:pt x="17" y="17"/>
                      <a:pt x="12" y="21"/>
                    </a:cubicBezTo>
                    <a:cubicBezTo>
                      <a:pt x="11" y="21"/>
                      <a:pt x="9" y="22"/>
                      <a:pt x="8" y="22"/>
                    </a:cubicBezTo>
                    <a:cubicBezTo>
                      <a:pt x="6" y="23"/>
                      <a:pt x="5" y="21"/>
                      <a:pt x="4" y="20"/>
                    </a:cubicBezTo>
                    <a:cubicBezTo>
                      <a:pt x="1" y="16"/>
                      <a:pt x="1" y="10"/>
                      <a:pt x="0" y="5"/>
                    </a:cubicBezTo>
                    <a:cubicBezTo>
                      <a:pt x="0" y="4"/>
                      <a:pt x="0" y="3"/>
                      <a:pt x="1" y="2"/>
                    </a:cubicBezTo>
                    <a:cubicBezTo>
                      <a:pt x="2" y="1"/>
                      <a:pt x="3" y="0"/>
                      <a:pt x="5" y="0"/>
                    </a:cubicBezTo>
                    <a:cubicBezTo>
                      <a:pt x="7" y="0"/>
                      <a:pt x="10" y="0"/>
                      <a:pt x="13" y="0"/>
                    </a:cubicBezTo>
                    <a:cubicBezTo>
                      <a:pt x="16" y="0"/>
                      <a:pt x="20" y="0"/>
                      <a:pt x="24" y="0"/>
                    </a:cubicBezTo>
                  </a:path>
                </a:pathLst>
              </a:custGeom>
              <a:solidFill>
                <a:srgbClr val="F6CC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8" name="Freeform 271"/>
              <p:cNvSpPr/>
              <p:nvPr/>
            </p:nvSpPr>
            <p:spPr bwMode="auto">
              <a:xfrm>
                <a:off x="5086350" y="3122613"/>
                <a:ext cx="195263" cy="82550"/>
              </a:xfrm>
              <a:custGeom>
                <a:avLst/>
                <a:gdLst>
                  <a:gd name="T0" fmla="*/ 1 w 52"/>
                  <a:gd name="T1" fmla="*/ 16 h 22"/>
                  <a:gd name="T2" fmla="*/ 5 w 52"/>
                  <a:gd name="T3" fmla="*/ 2 h 22"/>
                  <a:gd name="T4" fmla="*/ 15 w 52"/>
                  <a:gd name="T5" fmla="*/ 3 h 22"/>
                  <a:gd name="T6" fmla="*/ 46 w 52"/>
                  <a:gd name="T7" fmla="*/ 15 h 22"/>
                  <a:gd name="T8" fmla="*/ 50 w 52"/>
                  <a:gd name="T9" fmla="*/ 17 h 22"/>
                  <a:gd name="T10" fmla="*/ 41 w 52"/>
                  <a:gd name="T11" fmla="*/ 21 h 22"/>
                  <a:gd name="T12" fmla="*/ 29 w 52"/>
                  <a:gd name="T13" fmla="*/ 22 h 22"/>
                  <a:gd name="T14" fmla="*/ 4 w 52"/>
                  <a:gd name="T15" fmla="*/ 20 h 22"/>
                  <a:gd name="T16" fmla="*/ 1 w 52"/>
                  <a:gd name="T17" fmla="*/ 19 h 22"/>
                  <a:gd name="T18" fmla="*/ 1 w 52"/>
                  <a:gd name="T19" fmla="*/ 16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2" h="22">
                    <a:moveTo>
                      <a:pt x="1" y="16"/>
                    </a:moveTo>
                    <a:cubicBezTo>
                      <a:pt x="1" y="12"/>
                      <a:pt x="1" y="5"/>
                      <a:pt x="5" y="2"/>
                    </a:cubicBezTo>
                    <a:cubicBezTo>
                      <a:pt x="8" y="0"/>
                      <a:pt x="12" y="2"/>
                      <a:pt x="15" y="3"/>
                    </a:cubicBezTo>
                    <a:cubicBezTo>
                      <a:pt x="25" y="7"/>
                      <a:pt x="35" y="11"/>
                      <a:pt x="46" y="15"/>
                    </a:cubicBezTo>
                    <a:cubicBezTo>
                      <a:pt x="47" y="15"/>
                      <a:pt x="50" y="16"/>
                      <a:pt x="50" y="17"/>
                    </a:cubicBezTo>
                    <a:cubicBezTo>
                      <a:pt x="52" y="21"/>
                      <a:pt x="42" y="21"/>
                      <a:pt x="41" y="21"/>
                    </a:cubicBezTo>
                    <a:cubicBezTo>
                      <a:pt x="37" y="22"/>
                      <a:pt x="33" y="21"/>
                      <a:pt x="29" y="22"/>
                    </a:cubicBezTo>
                    <a:cubicBezTo>
                      <a:pt x="21" y="22"/>
                      <a:pt x="12" y="21"/>
                      <a:pt x="4" y="20"/>
                    </a:cubicBezTo>
                    <a:cubicBezTo>
                      <a:pt x="3" y="20"/>
                      <a:pt x="1" y="20"/>
                      <a:pt x="1" y="19"/>
                    </a:cubicBezTo>
                    <a:cubicBezTo>
                      <a:pt x="0" y="18"/>
                      <a:pt x="1" y="17"/>
                      <a:pt x="1" y="16"/>
                    </a:cubicBezTo>
                  </a:path>
                </a:pathLst>
              </a:custGeom>
              <a:solidFill>
                <a:srgbClr val="F6CC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9" name="Freeform 272"/>
              <p:cNvSpPr/>
              <p:nvPr/>
            </p:nvSpPr>
            <p:spPr bwMode="auto">
              <a:xfrm>
                <a:off x="5135563" y="3070225"/>
                <a:ext cx="266700" cy="131763"/>
              </a:xfrm>
              <a:custGeom>
                <a:avLst/>
                <a:gdLst>
                  <a:gd name="T0" fmla="*/ 2 w 71"/>
                  <a:gd name="T1" fmla="*/ 8 h 35"/>
                  <a:gd name="T2" fmla="*/ 9 w 71"/>
                  <a:gd name="T3" fmla="*/ 1 h 35"/>
                  <a:gd name="T4" fmla="*/ 14 w 71"/>
                  <a:gd name="T5" fmla="*/ 1 h 35"/>
                  <a:gd name="T6" fmla="*/ 45 w 71"/>
                  <a:gd name="T7" fmla="*/ 14 h 35"/>
                  <a:gd name="T8" fmla="*/ 64 w 71"/>
                  <a:gd name="T9" fmla="*/ 32 h 35"/>
                  <a:gd name="T10" fmla="*/ 61 w 71"/>
                  <a:gd name="T11" fmla="*/ 34 h 35"/>
                  <a:gd name="T12" fmla="*/ 50 w 71"/>
                  <a:gd name="T13" fmla="*/ 32 h 35"/>
                  <a:gd name="T14" fmla="*/ 3 w 71"/>
                  <a:gd name="T15" fmla="*/ 13 h 35"/>
                  <a:gd name="T16" fmla="*/ 1 w 71"/>
                  <a:gd name="T17" fmla="*/ 10 h 35"/>
                  <a:gd name="T18" fmla="*/ 2 w 71"/>
                  <a:gd name="T19" fmla="*/ 8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1" h="35">
                    <a:moveTo>
                      <a:pt x="2" y="8"/>
                    </a:moveTo>
                    <a:cubicBezTo>
                      <a:pt x="3" y="5"/>
                      <a:pt x="7" y="1"/>
                      <a:pt x="9" y="1"/>
                    </a:cubicBezTo>
                    <a:cubicBezTo>
                      <a:pt x="11" y="0"/>
                      <a:pt x="12" y="1"/>
                      <a:pt x="14" y="1"/>
                    </a:cubicBezTo>
                    <a:cubicBezTo>
                      <a:pt x="25" y="4"/>
                      <a:pt x="35" y="9"/>
                      <a:pt x="45" y="14"/>
                    </a:cubicBezTo>
                    <a:cubicBezTo>
                      <a:pt x="48" y="16"/>
                      <a:pt x="71" y="26"/>
                      <a:pt x="64" y="32"/>
                    </a:cubicBezTo>
                    <a:cubicBezTo>
                      <a:pt x="63" y="33"/>
                      <a:pt x="62" y="33"/>
                      <a:pt x="61" y="34"/>
                    </a:cubicBezTo>
                    <a:cubicBezTo>
                      <a:pt x="57" y="35"/>
                      <a:pt x="53" y="33"/>
                      <a:pt x="50" y="32"/>
                    </a:cubicBezTo>
                    <a:cubicBezTo>
                      <a:pt x="34" y="26"/>
                      <a:pt x="19" y="19"/>
                      <a:pt x="3" y="13"/>
                    </a:cubicBezTo>
                    <a:cubicBezTo>
                      <a:pt x="2" y="12"/>
                      <a:pt x="0" y="11"/>
                      <a:pt x="1" y="10"/>
                    </a:cubicBezTo>
                    <a:cubicBezTo>
                      <a:pt x="1" y="9"/>
                      <a:pt x="1" y="8"/>
                      <a:pt x="2" y="8"/>
                    </a:cubicBezTo>
                  </a:path>
                </a:pathLst>
              </a:custGeom>
              <a:solidFill>
                <a:srgbClr val="F6CC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0" name="Freeform 273"/>
              <p:cNvSpPr/>
              <p:nvPr/>
            </p:nvSpPr>
            <p:spPr bwMode="auto">
              <a:xfrm>
                <a:off x="5232400" y="3028950"/>
                <a:ext cx="176213" cy="128588"/>
              </a:xfrm>
              <a:custGeom>
                <a:avLst/>
                <a:gdLst>
                  <a:gd name="T0" fmla="*/ 25 w 47"/>
                  <a:gd name="T1" fmla="*/ 4 h 34"/>
                  <a:gd name="T2" fmla="*/ 28 w 47"/>
                  <a:gd name="T3" fmla="*/ 7 h 34"/>
                  <a:gd name="T4" fmla="*/ 35 w 47"/>
                  <a:gd name="T5" fmla="*/ 13 h 34"/>
                  <a:gd name="T6" fmla="*/ 42 w 47"/>
                  <a:gd name="T7" fmla="*/ 22 h 34"/>
                  <a:gd name="T8" fmla="*/ 47 w 47"/>
                  <a:gd name="T9" fmla="*/ 30 h 34"/>
                  <a:gd name="T10" fmla="*/ 40 w 47"/>
                  <a:gd name="T11" fmla="*/ 30 h 34"/>
                  <a:gd name="T12" fmla="*/ 30 w 47"/>
                  <a:gd name="T13" fmla="*/ 24 h 34"/>
                  <a:gd name="T14" fmla="*/ 7 w 47"/>
                  <a:gd name="T15" fmla="*/ 14 h 34"/>
                  <a:gd name="T16" fmla="*/ 1 w 47"/>
                  <a:gd name="T17" fmla="*/ 8 h 34"/>
                  <a:gd name="T18" fmla="*/ 10 w 47"/>
                  <a:gd name="T19" fmla="*/ 1 h 34"/>
                  <a:gd name="T20" fmla="*/ 20 w 47"/>
                  <a:gd name="T21" fmla="*/ 1 h 34"/>
                  <a:gd name="T22" fmla="*/ 25 w 47"/>
                  <a:gd name="T23" fmla="*/ 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7" h="34">
                    <a:moveTo>
                      <a:pt x="25" y="4"/>
                    </a:moveTo>
                    <a:cubicBezTo>
                      <a:pt x="26" y="5"/>
                      <a:pt x="27" y="6"/>
                      <a:pt x="28" y="7"/>
                    </a:cubicBezTo>
                    <a:cubicBezTo>
                      <a:pt x="30" y="9"/>
                      <a:pt x="32" y="11"/>
                      <a:pt x="35" y="13"/>
                    </a:cubicBezTo>
                    <a:cubicBezTo>
                      <a:pt x="37" y="16"/>
                      <a:pt x="40" y="18"/>
                      <a:pt x="42" y="22"/>
                    </a:cubicBezTo>
                    <a:cubicBezTo>
                      <a:pt x="44" y="23"/>
                      <a:pt x="47" y="28"/>
                      <a:pt x="47" y="30"/>
                    </a:cubicBezTo>
                    <a:cubicBezTo>
                      <a:pt x="46" y="34"/>
                      <a:pt x="41" y="31"/>
                      <a:pt x="40" y="30"/>
                    </a:cubicBezTo>
                    <a:cubicBezTo>
                      <a:pt x="36" y="28"/>
                      <a:pt x="33" y="26"/>
                      <a:pt x="30" y="24"/>
                    </a:cubicBezTo>
                    <a:cubicBezTo>
                      <a:pt x="23" y="20"/>
                      <a:pt x="15" y="17"/>
                      <a:pt x="7" y="14"/>
                    </a:cubicBezTo>
                    <a:cubicBezTo>
                      <a:pt x="5" y="13"/>
                      <a:pt x="0" y="11"/>
                      <a:pt x="1" y="8"/>
                    </a:cubicBezTo>
                    <a:cubicBezTo>
                      <a:pt x="2" y="5"/>
                      <a:pt x="8" y="2"/>
                      <a:pt x="10" y="1"/>
                    </a:cubicBezTo>
                    <a:cubicBezTo>
                      <a:pt x="14" y="0"/>
                      <a:pt x="17" y="0"/>
                      <a:pt x="20" y="1"/>
                    </a:cubicBezTo>
                    <a:cubicBezTo>
                      <a:pt x="22" y="2"/>
                      <a:pt x="23" y="3"/>
                      <a:pt x="25" y="4"/>
                    </a:cubicBezTo>
                  </a:path>
                </a:pathLst>
              </a:custGeom>
              <a:solidFill>
                <a:srgbClr val="F6CC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1" name="Freeform 274"/>
              <p:cNvSpPr/>
              <p:nvPr/>
            </p:nvSpPr>
            <p:spPr bwMode="auto">
              <a:xfrm>
                <a:off x="5262563" y="3209925"/>
                <a:ext cx="274638" cy="112713"/>
              </a:xfrm>
              <a:custGeom>
                <a:avLst/>
                <a:gdLst>
                  <a:gd name="T0" fmla="*/ 30 w 73"/>
                  <a:gd name="T1" fmla="*/ 2 h 30"/>
                  <a:gd name="T2" fmla="*/ 38 w 73"/>
                  <a:gd name="T3" fmla="*/ 0 h 30"/>
                  <a:gd name="T4" fmla="*/ 46 w 73"/>
                  <a:gd name="T5" fmla="*/ 3 h 30"/>
                  <a:gd name="T6" fmla="*/ 72 w 73"/>
                  <a:gd name="T7" fmla="*/ 23 h 30"/>
                  <a:gd name="T8" fmla="*/ 73 w 73"/>
                  <a:gd name="T9" fmla="*/ 26 h 30"/>
                  <a:gd name="T10" fmla="*/ 68 w 73"/>
                  <a:gd name="T11" fmla="*/ 29 h 30"/>
                  <a:gd name="T12" fmla="*/ 50 w 73"/>
                  <a:gd name="T13" fmla="*/ 29 h 30"/>
                  <a:gd name="T14" fmla="*/ 35 w 73"/>
                  <a:gd name="T15" fmla="*/ 24 h 30"/>
                  <a:gd name="T16" fmla="*/ 3 w 73"/>
                  <a:gd name="T17" fmla="*/ 13 h 30"/>
                  <a:gd name="T18" fmla="*/ 1 w 73"/>
                  <a:gd name="T19" fmla="*/ 6 h 30"/>
                  <a:gd name="T20" fmla="*/ 5 w 73"/>
                  <a:gd name="T21" fmla="*/ 2 h 30"/>
                  <a:gd name="T22" fmla="*/ 19 w 73"/>
                  <a:gd name="T23" fmla="*/ 2 h 30"/>
                  <a:gd name="T24" fmla="*/ 30 w 73"/>
                  <a:gd name="T25" fmla="*/ 2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3" h="30">
                    <a:moveTo>
                      <a:pt x="30" y="2"/>
                    </a:moveTo>
                    <a:cubicBezTo>
                      <a:pt x="33" y="2"/>
                      <a:pt x="35" y="0"/>
                      <a:pt x="38" y="0"/>
                    </a:cubicBezTo>
                    <a:cubicBezTo>
                      <a:pt x="41" y="0"/>
                      <a:pt x="44" y="2"/>
                      <a:pt x="46" y="3"/>
                    </a:cubicBezTo>
                    <a:cubicBezTo>
                      <a:pt x="55" y="9"/>
                      <a:pt x="64" y="15"/>
                      <a:pt x="72" y="23"/>
                    </a:cubicBezTo>
                    <a:cubicBezTo>
                      <a:pt x="72" y="24"/>
                      <a:pt x="73" y="25"/>
                      <a:pt x="73" y="26"/>
                    </a:cubicBezTo>
                    <a:cubicBezTo>
                      <a:pt x="72" y="28"/>
                      <a:pt x="70" y="29"/>
                      <a:pt x="68" y="29"/>
                    </a:cubicBezTo>
                    <a:cubicBezTo>
                      <a:pt x="62" y="30"/>
                      <a:pt x="56" y="30"/>
                      <a:pt x="50" y="29"/>
                    </a:cubicBezTo>
                    <a:cubicBezTo>
                      <a:pt x="45" y="28"/>
                      <a:pt x="41" y="25"/>
                      <a:pt x="35" y="24"/>
                    </a:cubicBezTo>
                    <a:cubicBezTo>
                      <a:pt x="23" y="23"/>
                      <a:pt x="12" y="20"/>
                      <a:pt x="3" y="13"/>
                    </a:cubicBezTo>
                    <a:cubicBezTo>
                      <a:pt x="1" y="11"/>
                      <a:pt x="0" y="9"/>
                      <a:pt x="1" y="6"/>
                    </a:cubicBezTo>
                    <a:cubicBezTo>
                      <a:pt x="2" y="5"/>
                      <a:pt x="4" y="3"/>
                      <a:pt x="5" y="2"/>
                    </a:cubicBezTo>
                    <a:cubicBezTo>
                      <a:pt x="10" y="1"/>
                      <a:pt x="15" y="1"/>
                      <a:pt x="19" y="2"/>
                    </a:cubicBezTo>
                    <a:cubicBezTo>
                      <a:pt x="23" y="2"/>
                      <a:pt x="27" y="2"/>
                      <a:pt x="30" y="2"/>
                    </a:cubicBezTo>
                  </a:path>
                </a:pathLst>
              </a:custGeom>
              <a:solidFill>
                <a:srgbClr val="F6CC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2" name="Freeform 275"/>
              <p:cNvSpPr/>
              <p:nvPr/>
            </p:nvSpPr>
            <p:spPr bwMode="auto">
              <a:xfrm>
                <a:off x="5424488" y="3111500"/>
                <a:ext cx="127000" cy="158750"/>
              </a:xfrm>
              <a:custGeom>
                <a:avLst/>
                <a:gdLst>
                  <a:gd name="T0" fmla="*/ 20 w 34"/>
                  <a:gd name="T1" fmla="*/ 10 h 42"/>
                  <a:gd name="T2" fmla="*/ 28 w 34"/>
                  <a:gd name="T3" fmla="*/ 23 h 42"/>
                  <a:gd name="T4" fmla="*/ 32 w 34"/>
                  <a:gd name="T5" fmla="*/ 37 h 42"/>
                  <a:gd name="T6" fmla="*/ 29 w 34"/>
                  <a:gd name="T7" fmla="*/ 40 h 42"/>
                  <a:gd name="T8" fmla="*/ 15 w 34"/>
                  <a:gd name="T9" fmla="*/ 28 h 42"/>
                  <a:gd name="T10" fmla="*/ 0 w 34"/>
                  <a:gd name="T11" fmla="*/ 4 h 42"/>
                  <a:gd name="T12" fmla="*/ 0 w 34"/>
                  <a:gd name="T13" fmla="*/ 2 h 42"/>
                  <a:gd name="T14" fmla="*/ 4 w 34"/>
                  <a:gd name="T15" fmla="*/ 0 h 42"/>
                  <a:gd name="T16" fmla="*/ 20 w 34"/>
                  <a:gd name="T17" fmla="*/ 1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" h="42">
                    <a:moveTo>
                      <a:pt x="20" y="10"/>
                    </a:moveTo>
                    <a:cubicBezTo>
                      <a:pt x="24" y="14"/>
                      <a:pt x="26" y="18"/>
                      <a:pt x="28" y="23"/>
                    </a:cubicBezTo>
                    <a:cubicBezTo>
                      <a:pt x="30" y="27"/>
                      <a:pt x="34" y="31"/>
                      <a:pt x="32" y="37"/>
                    </a:cubicBezTo>
                    <a:cubicBezTo>
                      <a:pt x="31" y="38"/>
                      <a:pt x="30" y="39"/>
                      <a:pt x="29" y="40"/>
                    </a:cubicBezTo>
                    <a:cubicBezTo>
                      <a:pt x="26" y="42"/>
                      <a:pt x="17" y="30"/>
                      <a:pt x="15" y="28"/>
                    </a:cubicBezTo>
                    <a:cubicBezTo>
                      <a:pt x="8" y="22"/>
                      <a:pt x="1" y="15"/>
                      <a:pt x="0" y="4"/>
                    </a:cubicBezTo>
                    <a:cubicBezTo>
                      <a:pt x="0" y="3"/>
                      <a:pt x="0" y="3"/>
                      <a:pt x="0" y="2"/>
                    </a:cubicBezTo>
                    <a:cubicBezTo>
                      <a:pt x="1" y="0"/>
                      <a:pt x="3" y="0"/>
                      <a:pt x="4" y="0"/>
                    </a:cubicBezTo>
                    <a:cubicBezTo>
                      <a:pt x="11" y="0"/>
                      <a:pt x="16" y="5"/>
                      <a:pt x="20" y="10"/>
                    </a:cubicBezTo>
                  </a:path>
                </a:pathLst>
              </a:custGeom>
              <a:solidFill>
                <a:srgbClr val="F6CC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3" name="Freeform 276"/>
              <p:cNvSpPr/>
              <p:nvPr/>
            </p:nvSpPr>
            <p:spPr bwMode="auto">
              <a:xfrm>
                <a:off x="5089525" y="3513138"/>
                <a:ext cx="26988" cy="34925"/>
              </a:xfrm>
              <a:custGeom>
                <a:avLst/>
                <a:gdLst>
                  <a:gd name="T0" fmla="*/ 2 w 7"/>
                  <a:gd name="T1" fmla="*/ 1 h 9"/>
                  <a:gd name="T2" fmla="*/ 6 w 7"/>
                  <a:gd name="T3" fmla="*/ 1 h 9"/>
                  <a:gd name="T4" fmla="*/ 7 w 7"/>
                  <a:gd name="T5" fmla="*/ 4 h 9"/>
                  <a:gd name="T6" fmla="*/ 7 w 7"/>
                  <a:gd name="T7" fmla="*/ 6 h 9"/>
                  <a:gd name="T8" fmla="*/ 6 w 7"/>
                  <a:gd name="T9" fmla="*/ 8 h 9"/>
                  <a:gd name="T10" fmla="*/ 2 w 7"/>
                  <a:gd name="T11" fmla="*/ 8 h 9"/>
                  <a:gd name="T12" fmla="*/ 1 w 7"/>
                  <a:gd name="T13" fmla="*/ 5 h 9"/>
                  <a:gd name="T14" fmla="*/ 0 w 7"/>
                  <a:gd name="T15" fmla="*/ 3 h 9"/>
                  <a:gd name="T16" fmla="*/ 2 w 7"/>
                  <a:gd name="T17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9">
                    <a:moveTo>
                      <a:pt x="2" y="1"/>
                    </a:moveTo>
                    <a:cubicBezTo>
                      <a:pt x="3" y="0"/>
                      <a:pt x="5" y="0"/>
                      <a:pt x="6" y="1"/>
                    </a:cubicBezTo>
                    <a:cubicBezTo>
                      <a:pt x="6" y="2"/>
                      <a:pt x="7" y="3"/>
                      <a:pt x="7" y="4"/>
                    </a:cubicBezTo>
                    <a:cubicBezTo>
                      <a:pt x="7" y="5"/>
                      <a:pt x="7" y="5"/>
                      <a:pt x="7" y="6"/>
                    </a:cubicBezTo>
                    <a:cubicBezTo>
                      <a:pt x="7" y="7"/>
                      <a:pt x="6" y="8"/>
                      <a:pt x="6" y="8"/>
                    </a:cubicBezTo>
                    <a:cubicBezTo>
                      <a:pt x="4" y="9"/>
                      <a:pt x="2" y="9"/>
                      <a:pt x="2" y="8"/>
                    </a:cubicBezTo>
                    <a:cubicBezTo>
                      <a:pt x="1" y="7"/>
                      <a:pt x="1" y="6"/>
                      <a:pt x="1" y="5"/>
                    </a:cubicBezTo>
                    <a:cubicBezTo>
                      <a:pt x="0" y="4"/>
                      <a:pt x="0" y="4"/>
                      <a:pt x="0" y="3"/>
                    </a:cubicBezTo>
                    <a:cubicBezTo>
                      <a:pt x="1" y="2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4" name="Freeform 277"/>
              <p:cNvSpPr/>
              <p:nvPr/>
            </p:nvSpPr>
            <p:spPr bwMode="auto">
              <a:xfrm>
                <a:off x="5075238" y="3457575"/>
                <a:ext cx="25400" cy="30163"/>
              </a:xfrm>
              <a:custGeom>
                <a:avLst/>
                <a:gdLst>
                  <a:gd name="T0" fmla="*/ 2 w 7"/>
                  <a:gd name="T1" fmla="*/ 0 h 8"/>
                  <a:gd name="T2" fmla="*/ 6 w 7"/>
                  <a:gd name="T3" fmla="*/ 2 h 8"/>
                  <a:gd name="T4" fmla="*/ 6 w 7"/>
                  <a:gd name="T5" fmla="*/ 2 h 8"/>
                  <a:gd name="T6" fmla="*/ 6 w 7"/>
                  <a:gd name="T7" fmla="*/ 2 h 8"/>
                  <a:gd name="T8" fmla="*/ 6 w 7"/>
                  <a:gd name="T9" fmla="*/ 6 h 8"/>
                  <a:gd name="T10" fmla="*/ 1 w 7"/>
                  <a:gd name="T11" fmla="*/ 7 h 8"/>
                  <a:gd name="T12" fmla="*/ 0 w 7"/>
                  <a:gd name="T13" fmla="*/ 5 h 8"/>
                  <a:gd name="T14" fmla="*/ 2 w 7"/>
                  <a:gd name="T1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8">
                    <a:moveTo>
                      <a:pt x="2" y="0"/>
                    </a:moveTo>
                    <a:cubicBezTo>
                      <a:pt x="4" y="0"/>
                      <a:pt x="5" y="0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2"/>
                      <a:pt x="7" y="5"/>
                      <a:pt x="6" y="6"/>
                    </a:cubicBezTo>
                    <a:cubicBezTo>
                      <a:pt x="4" y="7"/>
                      <a:pt x="3" y="8"/>
                      <a:pt x="1" y="7"/>
                    </a:cubicBezTo>
                    <a:cubicBezTo>
                      <a:pt x="1" y="6"/>
                      <a:pt x="0" y="5"/>
                      <a:pt x="0" y="5"/>
                    </a:cubicBezTo>
                    <a:cubicBezTo>
                      <a:pt x="0" y="3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5" name="Freeform 278"/>
              <p:cNvSpPr/>
              <p:nvPr/>
            </p:nvSpPr>
            <p:spPr bwMode="auto">
              <a:xfrm>
                <a:off x="5059363" y="3394075"/>
                <a:ext cx="22225" cy="30163"/>
              </a:xfrm>
              <a:custGeom>
                <a:avLst/>
                <a:gdLst>
                  <a:gd name="T0" fmla="*/ 3 w 6"/>
                  <a:gd name="T1" fmla="*/ 1 h 8"/>
                  <a:gd name="T2" fmla="*/ 6 w 6"/>
                  <a:gd name="T3" fmla="*/ 2 h 8"/>
                  <a:gd name="T4" fmla="*/ 6 w 6"/>
                  <a:gd name="T5" fmla="*/ 3 h 8"/>
                  <a:gd name="T6" fmla="*/ 4 w 6"/>
                  <a:gd name="T7" fmla="*/ 8 h 8"/>
                  <a:gd name="T8" fmla="*/ 1 w 6"/>
                  <a:gd name="T9" fmla="*/ 6 h 8"/>
                  <a:gd name="T10" fmla="*/ 0 w 6"/>
                  <a:gd name="T11" fmla="*/ 5 h 8"/>
                  <a:gd name="T12" fmla="*/ 3 w 6"/>
                  <a:gd name="T13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8">
                    <a:moveTo>
                      <a:pt x="3" y="1"/>
                    </a:moveTo>
                    <a:cubicBezTo>
                      <a:pt x="4" y="0"/>
                      <a:pt x="6" y="1"/>
                      <a:pt x="6" y="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5"/>
                      <a:pt x="6" y="7"/>
                      <a:pt x="4" y="8"/>
                    </a:cubicBezTo>
                    <a:cubicBezTo>
                      <a:pt x="3" y="8"/>
                      <a:pt x="1" y="8"/>
                      <a:pt x="1" y="6"/>
                    </a:cubicBezTo>
                    <a:cubicBezTo>
                      <a:pt x="0" y="6"/>
                      <a:pt x="0" y="5"/>
                      <a:pt x="0" y="5"/>
                    </a:cubicBezTo>
                    <a:cubicBezTo>
                      <a:pt x="0" y="4"/>
                      <a:pt x="1" y="2"/>
                      <a:pt x="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6" name="Freeform 279"/>
              <p:cNvSpPr/>
              <p:nvPr/>
            </p:nvSpPr>
            <p:spPr bwMode="auto">
              <a:xfrm>
                <a:off x="5048250" y="3306763"/>
                <a:ext cx="26988" cy="38100"/>
              </a:xfrm>
              <a:custGeom>
                <a:avLst/>
                <a:gdLst>
                  <a:gd name="T0" fmla="*/ 3 w 7"/>
                  <a:gd name="T1" fmla="*/ 1 h 10"/>
                  <a:gd name="T2" fmla="*/ 6 w 7"/>
                  <a:gd name="T3" fmla="*/ 3 h 10"/>
                  <a:gd name="T4" fmla="*/ 6 w 7"/>
                  <a:gd name="T5" fmla="*/ 4 h 10"/>
                  <a:gd name="T6" fmla="*/ 6 w 7"/>
                  <a:gd name="T7" fmla="*/ 4 h 10"/>
                  <a:gd name="T8" fmla="*/ 6 w 7"/>
                  <a:gd name="T9" fmla="*/ 5 h 10"/>
                  <a:gd name="T10" fmla="*/ 6 w 7"/>
                  <a:gd name="T11" fmla="*/ 4 h 10"/>
                  <a:gd name="T12" fmla="*/ 6 w 7"/>
                  <a:gd name="T13" fmla="*/ 7 h 10"/>
                  <a:gd name="T14" fmla="*/ 5 w 7"/>
                  <a:gd name="T15" fmla="*/ 9 h 10"/>
                  <a:gd name="T16" fmla="*/ 3 w 7"/>
                  <a:gd name="T17" fmla="*/ 9 h 10"/>
                  <a:gd name="T18" fmla="*/ 1 w 7"/>
                  <a:gd name="T19" fmla="*/ 8 h 10"/>
                  <a:gd name="T20" fmla="*/ 0 w 7"/>
                  <a:gd name="T21" fmla="*/ 4 h 10"/>
                  <a:gd name="T22" fmla="*/ 3 w 7"/>
                  <a:gd name="T23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" h="10">
                    <a:moveTo>
                      <a:pt x="3" y="1"/>
                    </a:moveTo>
                    <a:cubicBezTo>
                      <a:pt x="5" y="0"/>
                      <a:pt x="6" y="1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5"/>
                      <a:pt x="7" y="6"/>
                      <a:pt x="6" y="7"/>
                    </a:cubicBezTo>
                    <a:cubicBezTo>
                      <a:pt x="6" y="7"/>
                      <a:pt x="6" y="8"/>
                      <a:pt x="5" y="9"/>
                    </a:cubicBezTo>
                    <a:cubicBezTo>
                      <a:pt x="4" y="9"/>
                      <a:pt x="3" y="10"/>
                      <a:pt x="3" y="9"/>
                    </a:cubicBezTo>
                    <a:cubicBezTo>
                      <a:pt x="2" y="9"/>
                      <a:pt x="1" y="9"/>
                      <a:pt x="1" y="8"/>
                    </a:cubicBezTo>
                    <a:cubicBezTo>
                      <a:pt x="1" y="7"/>
                      <a:pt x="0" y="6"/>
                      <a:pt x="0" y="4"/>
                    </a:cubicBezTo>
                    <a:cubicBezTo>
                      <a:pt x="0" y="3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7" name="Freeform 280"/>
              <p:cNvSpPr/>
              <p:nvPr/>
            </p:nvSpPr>
            <p:spPr bwMode="auto">
              <a:xfrm>
                <a:off x="5056188" y="3502025"/>
                <a:ext cx="25400" cy="26988"/>
              </a:xfrm>
              <a:custGeom>
                <a:avLst/>
                <a:gdLst>
                  <a:gd name="T0" fmla="*/ 5 w 7"/>
                  <a:gd name="T1" fmla="*/ 1 h 7"/>
                  <a:gd name="T2" fmla="*/ 7 w 7"/>
                  <a:gd name="T3" fmla="*/ 3 h 7"/>
                  <a:gd name="T4" fmla="*/ 6 w 7"/>
                  <a:gd name="T5" fmla="*/ 5 h 7"/>
                  <a:gd name="T6" fmla="*/ 4 w 7"/>
                  <a:gd name="T7" fmla="*/ 7 h 7"/>
                  <a:gd name="T8" fmla="*/ 1 w 7"/>
                  <a:gd name="T9" fmla="*/ 6 h 7"/>
                  <a:gd name="T10" fmla="*/ 1 w 7"/>
                  <a:gd name="T11" fmla="*/ 5 h 7"/>
                  <a:gd name="T12" fmla="*/ 1 w 7"/>
                  <a:gd name="T13" fmla="*/ 3 h 7"/>
                  <a:gd name="T14" fmla="*/ 5 w 7"/>
                  <a:gd name="T15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7">
                    <a:moveTo>
                      <a:pt x="5" y="1"/>
                    </a:moveTo>
                    <a:cubicBezTo>
                      <a:pt x="6" y="1"/>
                      <a:pt x="7" y="2"/>
                      <a:pt x="7" y="3"/>
                    </a:cubicBezTo>
                    <a:cubicBezTo>
                      <a:pt x="7" y="3"/>
                      <a:pt x="7" y="4"/>
                      <a:pt x="6" y="5"/>
                    </a:cubicBezTo>
                    <a:cubicBezTo>
                      <a:pt x="6" y="6"/>
                      <a:pt x="5" y="6"/>
                      <a:pt x="4" y="7"/>
                    </a:cubicBezTo>
                    <a:cubicBezTo>
                      <a:pt x="3" y="7"/>
                      <a:pt x="1" y="7"/>
                      <a:pt x="1" y="6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4"/>
                      <a:pt x="1" y="3"/>
                      <a:pt x="1" y="3"/>
                    </a:cubicBezTo>
                    <a:cubicBezTo>
                      <a:pt x="2" y="1"/>
                      <a:pt x="4" y="0"/>
                      <a:pt x="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8" name="Freeform 281"/>
              <p:cNvSpPr/>
              <p:nvPr/>
            </p:nvSpPr>
            <p:spPr bwMode="auto">
              <a:xfrm>
                <a:off x="5022850" y="3454400"/>
                <a:ext cx="25400" cy="30163"/>
              </a:xfrm>
              <a:custGeom>
                <a:avLst/>
                <a:gdLst>
                  <a:gd name="T0" fmla="*/ 3 w 7"/>
                  <a:gd name="T1" fmla="*/ 0 h 8"/>
                  <a:gd name="T2" fmla="*/ 6 w 7"/>
                  <a:gd name="T3" fmla="*/ 2 h 8"/>
                  <a:gd name="T4" fmla="*/ 6 w 7"/>
                  <a:gd name="T5" fmla="*/ 3 h 8"/>
                  <a:gd name="T6" fmla="*/ 4 w 7"/>
                  <a:gd name="T7" fmla="*/ 7 h 8"/>
                  <a:gd name="T8" fmla="*/ 1 w 7"/>
                  <a:gd name="T9" fmla="*/ 6 h 8"/>
                  <a:gd name="T10" fmla="*/ 0 w 7"/>
                  <a:gd name="T11" fmla="*/ 5 h 8"/>
                  <a:gd name="T12" fmla="*/ 3 w 7"/>
                  <a:gd name="T1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8">
                    <a:moveTo>
                      <a:pt x="3" y="0"/>
                    </a:moveTo>
                    <a:cubicBezTo>
                      <a:pt x="4" y="0"/>
                      <a:pt x="6" y="0"/>
                      <a:pt x="6" y="2"/>
                    </a:cubicBezTo>
                    <a:cubicBezTo>
                      <a:pt x="6" y="2"/>
                      <a:pt x="6" y="3"/>
                      <a:pt x="6" y="3"/>
                    </a:cubicBezTo>
                    <a:cubicBezTo>
                      <a:pt x="7" y="5"/>
                      <a:pt x="6" y="6"/>
                      <a:pt x="4" y="7"/>
                    </a:cubicBezTo>
                    <a:cubicBezTo>
                      <a:pt x="3" y="8"/>
                      <a:pt x="1" y="7"/>
                      <a:pt x="1" y="6"/>
                    </a:cubicBezTo>
                    <a:cubicBezTo>
                      <a:pt x="1" y="5"/>
                      <a:pt x="0" y="5"/>
                      <a:pt x="0" y="5"/>
                    </a:cubicBezTo>
                    <a:cubicBezTo>
                      <a:pt x="0" y="3"/>
                      <a:pt x="1" y="1"/>
                      <a:pt x="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9" name="Freeform 282"/>
              <p:cNvSpPr/>
              <p:nvPr/>
            </p:nvSpPr>
            <p:spPr bwMode="auto">
              <a:xfrm>
                <a:off x="5037138" y="3352800"/>
                <a:ext cx="22225" cy="30163"/>
              </a:xfrm>
              <a:custGeom>
                <a:avLst/>
                <a:gdLst>
                  <a:gd name="T0" fmla="*/ 3 w 6"/>
                  <a:gd name="T1" fmla="*/ 1 h 8"/>
                  <a:gd name="T2" fmla="*/ 6 w 6"/>
                  <a:gd name="T3" fmla="*/ 3 h 8"/>
                  <a:gd name="T4" fmla="*/ 6 w 6"/>
                  <a:gd name="T5" fmla="*/ 4 h 8"/>
                  <a:gd name="T6" fmla="*/ 3 w 6"/>
                  <a:gd name="T7" fmla="*/ 7 h 8"/>
                  <a:gd name="T8" fmla="*/ 0 w 6"/>
                  <a:gd name="T9" fmla="*/ 5 h 8"/>
                  <a:gd name="T10" fmla="*/ 0 w 6"/>
                  <a:gd name="T11" fmla="*/ 4 h 8"/>
                  <a:gd name="T12" fmla="*/ 3 w 6"/>
                  <a:gd name="T13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8">
                    <a:moveTo>
                      <a:pt x="3" y="1"/>
                    </a:moveTo>
                    <a:cubicBezTo>
                      <a:pt x="4" y="0"/>
                      <a:pt x="6" y="1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5"/>
                      <a:pt x="4" y="7"/>
                      <a:pt x="3" y="7"/>
                    </a:cubicBezTo>
                    <a:cubicBezTo>
                      <a:pt x="1" y="8"/>
                      <a:pt x="0" y="7"/>
                      <a:pt x="0" y="5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1" y="1"/>
                      <a:pt x="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0" name="Freeform 283"/>
              <p:cNvSpPr/>
              <p:nvPr/>
            </p:nvSpPr>
            <p:spPr bwMode="auto">
              <a:xfrm>
                <a:off x="5094288" y="3389313"/>
                <a:ext cx="25400" cy="46038"/>
              </a:xfrm>
              <a:custGeom>
                <a:avLst/>
                <a:gdLst>
                  <a:gd name="T0" fmla="*/ 4 w 7"/>
                  <a:gd name="T1" fmla="*/ 1 h 12"/>
                  <a:gd name="T2" fmla="*/ 7 w 7"/>
                  <a:gd name="T3" fmla="*/ 3 h 12"/>
                  <a:gd name="T4" fmla="*/ 6 w 7"/>
                  <a:gd name="T5" fmla="*/ 8 h 12"/>
                  <a:gd name="T6" fmla="*/ 3 w 7"/>
                  <a:gd name="T7" fmla="*/ 12 h 12"/>
                  <a:gd name="T8" fmla="*/ 1 w 7"/>
                  <a:gd name="T9" fmla="*/ 9 h 12"/>
                  <a:gd name="T10" fmla="*/ 1 w 7"/>
                  <a:gd name="T11" fmla="*/ 4 h 12"/>
                  <a:gd name="T12" fmla="*/ 4 w 7"/>
                  <a:gd name="T13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12">
                    <a:moveTo>
                      <a:pt x="4" y="1"/>
                    </a:moveTo>
                    <a:cubicBezTo>
                      <a:pt x="6" y="0"/>
                      <a:pt x="7" y="1"/>
                      <a:pt x="7" y="3"/>
                    </a:cubicBezTo>
                    <a:cubicBezTo>
                      <a:pt x="7" y="5"/>
                      <a:pt x="7" y="6"/>
                      <a:pt x="6" y="8"/>
                    </a:cubicBezTo>
                    <a:cubicBezTo>
                      <a:pt x="6" y="10"/>
                      <a:pt x="5" y="11"/>
                      <a:pt x="3" y="12"/>
                    </a:cubicBezTo>
                    <a:cubicBezTo>
                      <a:pt x="2" y="12"/>
                      <a:pt x="0" y="11"/>
                      <a:pt x="1" y="9"/>
                    </a:cubicBezTo>
                    <a:cubicBezTo>
                      <a:pt x="1" y="8"/>
                      <a:pt x="1" y="6"/>
                      <a:pt x="1" y="4"/>
                    </a:cubicBezTo>
                    <a:cubicBezTo>
                      <a:pt x="1" y="3"/>
                      <a:pt x="2" y="1"/>
                      <a:pt x="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1" name="Freeform 284"/>
              <p:cNvSpPr/>
              <p:nvPr/>
            </p:nvSpPr>
            <p:spPr bwMode="auto">
              <a:xfrm>
                <a:off x="5051425" y="3254375"/>
                <a:ext cx="23813" cy="33338"/>
              </a:xfrm>
              <a:custGeom>
                <a:avLst/>
                <a:gdLst>
                  <a:gd name="T0" fmla="*/ 3 w 6"/>
                  <a:gd name="T1" fmla="*/ 1 h 9"/>
                  <a:gd name="T2" fmla="*/ 6 w 6"/>
                  <a:gd name="T3" fmla="*/ 2 h 9"/>
                  <a:gd name="T4" fmla="*/ 6 w 6"/>
                  <a:gd name="T5" fmla="*/ 4 h 9"/>
                  <a:gd name="T6" fmla="*/ 6 w 6"/>
                  <a:gd name="T7" fmla="*/ 6 h 9"/>
                  <a:gd name="T8" fmla="*/ 4 w 6"/>
                  <a:gd name="T9" fmla="*/ 8 h 9"/>
                  <a:gd name="T10" fmla="*/ 1 w 6"/>
                  <a:gd name="T11" fmla="*/ 7 h 9"/>
                  <a:gd name="T12" fmla="*/ 0 w 6"/>
                  <a:gd name="T13" fmla="*/ 5 h 9"/>
                  <a:gd name="T14" fmla="*/ 1 w 6"/>
                  <a:gd name="T15" fmla="*/ 3 h 9"/>
                  <a:gd name="T16" fmla="*/ 3 w 6"/>
                  <a:gd name="T17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9">
                    <a:moveTo>
                      <a:pt x="3" y="1"/>
                    </a:moveTo>
                    <a:cubicBezTo>
                      <a:pt x="4" y="0"/>
                      <a:pt x="6" y="1"/>
                      <a:pt x="6" y="2"/>
                    </a:cubicBezTo>
                    <a:cubicBezTo>
                      <a:pt x="6" y="3"/>
                      <a:pt x="6" y="3"/>
                      <a:pt x="6" y="4"/>
                    </a:cubicBezTo>
                    <a:cubicBezTo>
                      <a:pt x="6" y="5"/>
                      <a:pt x="6" y="5"/>
                      <a:pt x="6" y="6"/>
                    </a:cubicBezTo>
                    <a:cubicBezTo>
                      <a:pt x="6" y="7"/>
                      <a:pt x="5" y="8"/>
                      <a:pt x="4" y="8"/>
                    </a:cubicBezTo>
                    <a:cubicBezTo>
                      <a:pt x="3" y="9"/>
                      <a:pt x="1" y="8"/>
                      <a:pt x="1" y="7"/>
                    </a:cubicBezTo>
                    <a:cubicBezTo>
                      <a:pt x="1" y="6"/>
                      <a:pt x="0" y="5"/>
                      <a:pt x="0" y="5"/>
                    </a:cubicBezTo>
                    <a:cubicBezTo>
                      <a:pt x="0" y="4"/>
                      <a:pt x="0" y="3"/>
                      <a:pt x="1" y="3"/>
                    </a:cubicBezTo>
                    <a:cubicBezTo>
                      <a:pt x="1" y="2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2" name="Freeform 285"/>
              <p:cNvSpPr/>
              <p:nvPr/>
            </p:nvSpPr>
            <p:spPr bwMode="auto">
              <a:xfrm>
                <a:off x="5045075" y="3175000"/>
                <a:ext cx="25400" cy="30163"/>
              </a:xfrm>
              <a:custGeom>
                <a:avLst/>
                <a:gdLst>
                  <a:gd name="T0" fmla="*/ 1 w 7"/>
                  <a:gd name="T1" fmla="*/ 3 h 8"/>
                  <a:gd name="T2" fmla="*/ 4 w 7"/>
                  <a:gd name="T3" fmla="*/ 0 h 8"/>
                  <a:gd name="T4" fmla="*/ 7 w 7"/>
                  <a:gd name="T5" fmla="*/ 2 h 8"/>
                  <a:gd name="T6" fmla="*/ 6 w 7"/>
                  <a:gd name="T7" fmla="*/ 6 h 8"/>
                  <a:gd name="T8" fmla="*/ 2 w 7"/>
                  <a:gd name="T9" fmla="*/ 8 h 8"/>
                  <a:gd name="T10" fmla="*/ 1 w 7"/>
                  <a:gd name="T11" fmla="*/ 4 h 8"/>
                  <a:gd name="T12" fmla="*/ 1 w 7"/>
                  <a:gd name="T13" fmla="*/ 4 h 8"/>
                  <a:gd name="T14" fmla="*/ 1 w 7"/>
                  <a:gd name="T15" fmla="*/ 4 h 8"/>
                  <a:gd name="T16" fmla="*/ 1 w 7"/>
                  <a:gd name="T17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8">
                    <a:moveTo>
                      <a:pt x="1" y="3"/>
                    </a:moveTo>
                    <a:cubicBezTo>
                      <a:pt x="1" y="2"/>
                      <a:pt x="2" y="0"/>
                      <a:pt x="4" y="0"/>
                    </a:cubicBezTo>
                    <a:cubicBezTo>
                      <a:pt x="6" y="0"/>
                      <a:pt x="7" y="0"/>
                      <a:pt x="7" y="2"/>
                    </a:cubicBezTo>
                    <a:cubicBezTo>
                      <a:pt x="7" y="3"/>
                      <a:pt x="6" y="5"/>
                      <a:pt x="6" y="6"/>
                    </a:cubicBezTo>
                    <a:cubicBezTo>
                      <a:pt x="5" y="7"/>
                      <a:pt x="3" y="8"/>
                      <a:pt x="2" y="8"/>
                    </a:cubicBezTo>
                    <a:cubicBezTo>
                      <a:pt x="1" y="7"/>
                      <a:pt x="0" y="6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3" name="Freeform 286"/>
              <p:cNvSpPr/>
              <p:nvPr/>
            </p:nvSpPr>
            <p:spPr bwMode="auto">
              <a:xfrm>
                <a:off x="5194300" y="3003550"/>
                <a:ext cx="26988" cy="30163"/>
              </a:xfrm>
              <a:custGeom>
                <a:avLst/>
                <a:gdLst>
                  <a:gd name="T0" fmla="*/ 2 w 7"/>
                  <a:gd name="T1" fmla="*/ 2 h 8"/>
                  <a:gd name="T2" fmla="*/ 4 w 7"/>
                  <a:gd name="T3" fmla="*/ 1 h 8"/>
                  <a:gd name="T4" fmla="*/ 6 w 7"/>
                  <a:gd name="T5" fmla="*/ 1 h 8"/>
                  <a:gd name="T6" fmla="*/ 7 w 7"/>
                  <a:gd name="T7" fmla="*/ 2 h 8"/>
                  <a:gd name="T8" fmla="*/ 7 w 7"/>
                  <a:gd name="T9" fmla="*/ 4 h 8"/>
                  <a:gd name="T10" fmla="*/ 5 w 7"/>
                  <a:gd name="T11" fmla="*/ 6 h 8"/>
                  <a:gd name="T12" fmla="*/ 3 w 7"/>
                  <a:gd name="T13" fmla="*/ 7 h 8"/>
                  <a:gd name="T14" fmla="*/ 1 w 7"/>
                  <a:gd name="T15" fmla="*/ 8 h 8"/>
                  <a:gd name="T16" fmla="*/ 0 w 7"/>
                  <a:gd name="T17" fmla="*/ 6 h 8"/>
                  <a:gd name="T18" fmla="*/ 0 w 7"/>
                  <a:gd name="T19" fmla="*/ 4 h 8"/>
                  <a:gd name="T20" fmla="*/ 2 w 7"/>
                  <a:gd name="T21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8">
                    <a:moveTo>
                      <a:pt x="2" y="2"/>
                    </a:moveTo>
                    <a:cubicBezTo>
                      <a:pt x="3" y="2"/>
                      <a:pt x="3" y="1"/>
                      <a:pt x="4" y="1"/>
                    </a:cubicBezTo>
                    <a:cubicBezTo>
                      <a:pt x="4" y="0"/>
                      <a:pt x="5" y="0"/>
                      <a:pt x="6" y="1"/>
                    </a:cubicBezTo>
                    <a:cubicBezTo>
                      <a:pt x="6" y="1"/>
                      <a:pt x="7" y="1"/>
                      <a:pt x="7" y="2"/>
                    </a:cubicBezTo>
                    <a:cubicBezTo>
                      <a:pt x="7" y="3"/>
                      <a:pt x="7" y="4"/>
                      <a:pt x="7" y="4"/>
                    </a:cubicBezTo>
                    <a:cubicBezTo>
                      <a:pt x="6" y="5"/>
                      <a:pt x="6" y="6"/>
                      <a:pt x="5" y="6"/>
                    </a:cubicBezTo>
                    <a:cubicBezTo>
                      <a:pt x="4" y="7"/>
                      <a:pt x="4" y="7"/>
                      <a:pt x="3" y="7"/>
                    </a:cubicBezTo>
                    <a:cubicBezTo>
                      <a:pt x="3" y="8"/>
                      <a:pt x="2" y="8"/>
                      <a:pt x="1" y="8"/>
                    </a:cubicBezTo>
                    <a:cubicBezTo>
                      <a:pt x="1" y="7"/>
                      <a:pt x="0" y="7"/>
                      <a:pt x="0" y="6"/>
                    </a:cubicBezTo>
                    <a:cubicBezTo>
                      <a:pt x="0" y="5"/>
                      <a:pt x="0" y="4"/>
                      <a:pt x="0" y="4"/>
                    </a:cubicBezTo>
                    <a:cubicBezTo>
                      <a:pt x="1" y="3"/>
                      <a:pt x="1" y="2"/>
                      <a:pt x="2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4" name="Freeform 287"/>
              <p:cNvSpPr/>
              <p:nvPr/>
            </p:nvSpPr>
            <p:spPr bwMode="auto">
              <a:xfrm>
                <a:off x="5141913" y="3033713"/>
                <a:ext cx="30163" cy="25400"/>
              </a:xfrm>
              <a:custGeom>
                <a:avLst/>
                <a:gdLst>
                  <a:gd name="T0" fmla="*/ 2 w 8"/>
                  <a:gd name="T1" fmla="*/ 2 h 7"/>
                  <a:gd name="T2" fmla="*/ 3 w 8"/>
                  <a:gd name="T3" fmla="*/ 1 h 7"/>
                  <a:gd name="T4" fmla="*/ 7 w 8"/>
                  <a:gd name="T5" fmla="*/ 1 h 7"/>
                  <a:gd name="T6" fmla="*/ 6 w 8"/>
                  <a:gd name="T7" fmla="*/ 6 h 7"/>
                  <a:gd name="T8" fmla="*/ 5 w 8"/>
                  <a:gd name="T9" fmla="*/ 6 h 7"/>
                  <a:gd name="T10" fmla="*/ 1 w 8"/>
                  <a:gd name="T11" fmla="*/ 6 h 7"/>
                  <a:gd name="T12" fmla="*/ 2 w 8"/>
                  <a:gd name="T13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7">
                    <a:moveTo>
                      <a:pt x="2" y="2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4" y="0"/>
                      <a:pt x="6" y="0"/>
                      <a:pt x="7" y="1"/>
                    </a:cubicBezTo>
                    <a:cubicBezTo>
                      <a:pt x="8" y="3"/>
                      <a:pt x="7" y="4"/>
                      <a:pt x="6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4" y="7"/>
                      <a:pt x="2" y="7"/>
                      <a:pt x="1" y="6"/>
                    </a:cubicBezTo>
                    <a:cubicBezTo>
                      <a:pt x="0" y="5"/>
                      <a:pt x="1" y="3"/>
                      <a:pt x="2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" name="Freeform 288"/>
              <p:cNvSpPr/>
              <p:nvPr/>
            </p:nvSpPr>
            <p:spPr bwMode="auto">
              <a:xfrm>
                <a:off x="5086350" y="3081338"/>
                <a:ext cx="33338" cy="38100"/>
              </a:xfrm>
              <a:custGeom>
                <a:avLst/>
                <a:gdLst>
                  <a:gd name="T0" fmla="*/ 8 w 9"/>
                  <a:gd name="T1" fmla="*/ 1 h 10"/>
                  <a:gd name="T2" fmla="*/ 7 w 9"/>
                  <a:gd name="T3" fmla="*/ 5 h 10"/>
                  <a:gd name="T4" fmla="*/ 5 w 9"/>
                  <a:gd name="T5" fmla="*/ 8 h 10"/>
                  <a:gd name="T6" fmla="*/ 1 w 9"/>
                  <a:gd name="T7" fmla="*/ 9 h 10"/>
                  <a:gd name="T8" fmla="*/ 1 w 9"/>
                  <a:gd name="T9" fmla="*/ 4 h 10"/>
                  <a:gd name="T10" fmla="*/ 3 w 9"/>
                  <a:gd name="T11" fmla="*/ 2 h 10"/>
                  <a:gd name="T12" fmla="*/ 8 w 9"/>
                  <a:gd name="T13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10">
                    <a:moveTo>
                      <a:pt x="8" y="1"/>
                    </a:moveTo>
                    <a:cubicBezTo>
                      <a:pt x="9" y="2"/>
                      <a:pt x="9" y="4"/>
                      <a:pt x="7" y="5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4" y="9"/>
                      <a:pt x="2" y="10"/>
                      <a:pt x="1" y="9"/>
                    </a:cubicBezTo>
                    <a:cubicBezTo>
                      <a:pt x="0" y="8"/>
                      <a:pt x="0" y="6"/>
                      <a:pt x="1" y="4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5" y="1"/>
                      <a:pt x="7" y="0"/>
                      <a:pt x="8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" name="Freeform 289"/>
              <p:cNvSpPr/>
              <p:nvPr/>
            </p:nvSpPr>
            <p:spPr bwMode="auto">
              <a:xfrm>
                <a:off x="5037138" y="3119438"/>
                <a:ext cx="26988" cy="30163"/>
              </a:xfrm>
              <a:custGeom>
                <a:avLst/>
                <a:gdLst>
                  <a:gd name="T0" fmla="*/ 5 w 7"/>
                  <a:gd name="T1" fmla="*/ 1 h 8"/>
                  <a:gd name="T2" fmla="*/ 7 w 7"/>
                  <a:gd name="T3" fmla="*/ 4 h 8"/>
                  <a:gd name="T4" fmla="*/ 7 w 7"/>
                  <a:gd name="T5" fmla="*/ 5 h 8"/>
                  <a:gd name="T6" fmla="*/ 3 w 7"/>
                  <a:gd name="T7" fmla="*/ 8 h 8"/>
                  <a:gd name="T8" fmla="*/ 1 w 7"/>
                  <a:gd name="T9" fmla="*/ 5 h 8"/>
                  <a:gd name="T10" fmla="*/ 1 w 7"/>
                  <a:gd name="T11" fmla="*/ 4 h 8"/>
                  <a:gd name="T12" fmla="*/ 5 w 7"/>
                  <a:gd name="T13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8">
                    <a:moveTo>
                      <a:pt x="5" y="1"/>
                    </a:moveTo>
                    <a:cubicBezTo>
                      <a:pt x="6" y="1"/>
                      <a:pt x="7" y="2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7"/>
                      <a:pt x="4" y="8"/>
                      <a:pt x="3" y="8"/>
                    </a:cubicBezTo>
                    <a:cubicBezTo>
                      <a:pt x="1" y="8"/>
                      <a:pt x="0" y="7"/>
                      <a:pt x="1" y="5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2"/>
                      <a:pt x="3" y="0"/>
                      <a:pt x="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" name="Freeform 290"/>
              <p:cNvSpPr/>
              <p:nvPr/>
            </p:nvSpPr>
            <p:spPr bwMode="auto">
              <a:xfrm>
                <a:off x="5081588" y="3040063"/>
                <a:ext cx="30163" cy="34925"/>
              </a:xfrm>
              <a:custGeom>
                <a:avLst/>
                <a:gdLst>
                  <a:gd name="T0" fmla="*/ 2 w 8"/>
                  <a:gd name="T1" fmla="*/ 3 h 9"/>
                  <a:gd name="T2" fmla="*/ 6 w 8"/>
                  <a:gd name="T3" fmla="*/ 1 h 9"/>
                  <a:gd name="T4" fmla="*/ 7 w 8"/>
                  <a:gd name="T5" fmla="*/ 5 h 9"/>
                  <a:gd name="T6" fmla="*/ 5 w 8"/>
                  <a:gd name="T7" fmla="*/ 7 h 9"/>
                  <a:gd name="T8" fmla="*/ 3 w 8"/>
                  <a:gd name="T9" fmla="*/ 9 h 9"/>
                  <a:gd name="T10" fmla="*/ 1 w 8"/>
                  <a:gd name="T11" fmla="*/ 8 h 9"/>
                  <a:gd name="T12" fmla="*/ 1 w 8"/>
                  <a:gd name="T13" fmla="*/ 4 h 9"/>
                  <a:gd name="T14" fmla="*/ 2 w 8"/>
                  <a:gd name="T15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9">
                    <a:moveTo>
                      <a:pt x="2" y="3"/>
                    </a:moveTo>
                    <a:cubicBezTo>
                      <a:pt x="3" y="1"/>
                      <a:pt x="5" y="0"/>
                      <a:pt x="6" y="1"/>
                    </a:cubicBezTo>
                    <a:cubicBezTo>
                      <a:pt x="8" y="1"/>
                      <a:pt x="8" y="3"/>
                      <a:pt x="7" y="5"/>
                    </a:cubicBezTo>
                    <a:cubicBezTo>
                      <a:pt x="7" y="6"/>
                      <a:pt x="6" y="7"/>
                      <a:pt x="5" y="7"/>
                    </a:cubicBezTo>
                    <a:cubicBezTo>
                      <a:pt x="5" y="8"/>
                      <a:pt x="4" y="9"/>
                      <a:pt x="3" y="9"/>
                    </a:cubicBezTo>
                    <a:cubicBezTo>
                      <a:pt x="3" y="9"/>
                      <a:pt x="2" y="9"/>
                      <a:pt x="1" y="8"/>
                    </a:cubicBezTo>
                    <a:cubicBezTo>
                      <a:pt x="0" y="7"/>
                      <a:pt x="0" y="5"/>
                      <a:pt x="1" y="4"/>
                    </a:cubicBezTo>
                    <a:cubicBezTo>
                      <a:pt x="2" y="4"/>
                      <a:pt x="2" y="3"/>
                      <a:pt x="2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" name="Freeform 291"/>
              <p:cNvSpPr/>
              <p:nvPr/>
            </p:nvSpPr>
            <p:spPr bwMode="auto">
              <a:xfrm>
                <a:off x="5122863" y="2998788"/>
                <a:ext cx="30163" cy="30163"/>
              </a:xfrm>
              <a:custGeom>
                <a:avLst/>
                <a:gdLst>
                  <a:gd name="T0" fmla="*/ 2 w 8"/>
                  <a:gd name="T1" fmla="*/ 3 h 8"/>
                  <a:gd name="T2" fmla="*/ 2 w 8"/>
                  <a:gd name="T3" fmla="*/ 3 h 8"/>
                  <a:gd name="T4" fmla="*/ 3 w 8"/>
                  <a:gd name="T5" fmla="*/ 2 h 8"/>
                  <a:gd name="T6" fmla="*/ 5 w 8"/>
                  <a:gd name="T7" fmla="*/ 1 h 8"/>
                  <a:gd name="T8" fmla="*/ 7 w 8"/>
                  <a:gd name="T9" fmla="*/ 1 h 8"/>
                  <a:gd name="T10" fmla="*/ 8 w 8"/>
                  <a:gd name="T11" fmla="*/ 3 h 8"/>
                  <a:gd name="T12" fmla="*/ 7 w 8"/>
                  <a:gd name="T13" fmla="*/ 5 h 8"/>
                  <a:gd name="T14" fmla="*/ 5 w 8"/>
                  <a:gd name="T15" fmla="*/ 7 h 8"/>
                  <a:gd name="T16" fmla="*/ 1 w 8"/>
                  <a:gd name="T17" fmla="*/ 7 h 8"/>
                  <a:gd name="T18" fmla="*/ 2 w 8"/>
                  <a:gd name="T19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8">
                    <a:moveTo>
                      <a:pt x="2" y="3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1"/>
                      <a:pt x="5" y="1"/>
                      <a:pt x="5" y="1"/>
                    </a:cubicBezTo>
                    <a:cubicBezTo>
                      <a:pt x="6" y="0"/>
                      <a:pt x="7" y="1"/>
                      <a:pt x="7" y="1"/>
                    </a:cubicBezTo>
                    <a:cubicBezTo>
                      <a:pt x="8" y="1"/>
                      <a:pt x="8" y="2"/>
                      <a:pt x="8" y="3"/>
                    </a:cubicBezTo>
                    <a:cubicBezTo>
                      <a:pt x="8" y="4"/>
                      <a:pt x="8" y="4"/>
                      <a:pt x="7" y="5"/>
                    </a:cubicBezTo>
                    <a:cubicBezTo>
                      <a:pt x="6" y="6"/>
                      <a:pt x="6" y="7"/>
                      <a:pt x="5" y="7"/>
                    </a:cubicBezTo>
                    <a:cubicBezTo>
                      <a:pt x="4" y="8"/>
                      <a:pt x="2" y="8"/>
                      <a:pt x="1" y="7"/>
                    </a:cubicBezTo>
                    <a:cubicBezTo>
                      <a:pt x="0" y="6"/>
                      <a:pt x="1" y="4"/>
                      <a:pt x="2" y="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" name="Freeform 292"/>
              <p:cNvSpPr/>
              <p:nvPr/>
            </p:nvSpPr>
            <p:spPr bwMode="auto">
              <a:xfrm>
                <a:off x="5010150" y="3240088"/>
                <a:ext cx="23813" cy="30163"/>
              </a:xfrm>
              <a:custGeom>
                <a:avLst/>
                <a:gdLst>
                  <a:gd name="T0" fmla="*/ 3 w 6"/>
                  <a:gd name="T1" fmla="*/ 0 h 8"/>
                  <a:gd name="T2" fmla="*/ 5 w 6"/>
                  <a:gd name="T3" fmla="*/ 2 h 8"/>
                  <a:gd name="T4" fmla="*/ 5 w 6"/>
                  <a:gd name="T5" fmla="*/ 2 h 8"/>
                  <a:gd name="T6" fmla="*/ 5 w 6"/>
                  <a:gd name="T7" fmla="*/ 2 h 8"/>
                  <a:gd name="T8" fmla="*/ 6 w 6"/>
                  <a:gd name="T9" fmla="*/ 3 h 8"/>
                  <a:gd name="T10" fmla="*/ 4 w 6"/>
                  <a:gd name="T11" fmla="*/ 7 h 8"/>
                  <a:gd name="T12" fmla="*/ 0 w 6"/>
                  <a:gd name="T13" fmla="*/ 7 h 8"/>
                  <a:gd name="T14" fmla="*/ 0 w 6"/>
                  <a:gd name="T15" fmla="*/ 3 h 8"/>
                  <a:gd name="T16" fmla="*/ 3 w 6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8">
                    <a:moveTo>
                      <a:pt x="3" y="0"/>
                    </a:moveTo>
                    <a:cubicBezTo>
                      <a:pt x="4" y="0"/>
                      <a:pt x="6" y="0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4"/>
                      <a:pt x="6" y="6"/>
                      <a:pt x="4" y="7"/>
                    </a:cubicBezTo>
                    <a:cubicBezTo>
                      <a:pt x="3" y="8"/>
                      <a:pt x="1" y="8"/>
                      <a:pt x="0" y="7"/>
                    </a:cubicBezTo>
                    <a:cubicBezTo>
                      <a:pt x="0" y="6"/>
                      <a:pt x="0" y="5"/>
                      <a:pt x="0" y="3"/>
                    </a:cubicBezTo>
                    <a:cubicBezTo>
                      <a:pt x="0" y="2"/>
                      <a:pt x="1" y="0"/>
                      <a:pt x="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" name="Freeform 293"/>
              <p:cNvSpPr>
                <a:spLocks noEditPoints="1"/>
              </p:cNvSpPr>
              <p:nvPr/>
            </p:nvSpPr>
            <p:spPr bwMode="auto">
              <a:xfrm>
                <a:off x="5100638" y="2990850"/>
                <a:ext cx="522288" cy="339725"/>
              </a:xfrm>
              <a:custGeom>
                <a:avLst/>
                <a:gdLst>
                  <a:gd name="T0" fmla="*/ 101 w 139"/>
                  <a:gd name="T1" fmla="*/ 60 h 90"/>
                  <a:gd name="T2" fmla="*/ 86 w 139"/>
                  <a:gd name="T3" fmla="*/ 34 h 90"/>
                  <a:gd name="T4" fmla="*/ 90 w 139"/>
                  <a:gd name="T5" fmla="*/ 32 h 90"/>
                  <a:gd name="T6" fmla="*/ 114 w 139"/>
                  <a:gd name="T7" fmla="*/ 55 h 90"/>
                  <a:gd name="T8" fmla="*/ 115 w 139"/>
                  <a:gd name="T9" fmla="*/ 72 h 90"/>
                  <a:gd name="T10" fmla="*/ 67 w 139"/>
                  <a:gd name="T11" fmla="*/ 55 h 90"/>
                  <a:gd name="T12" fmla="*/ 12 w 139"/>
                  <a:gd name="T13" fmla="*/ 34 h 90"/>
                  <a:gd name="T14" fmla="*/ 11 w 139"/>
                  <a:gd name="T15" fmla="*/ 29 h 90"/>
                  <a:gd name="T16" fmla="*/ 20 w 139"/>
                  <a:gd name="T17" fmla="*/ 22 h 90"/>
                  <a:gd name="T18" fmla="*/ 54 w 139"/>
                  <a:gd name="T19" fmla="*/ 35 h 90"/>
                  <a:gd name="T20" fmla="*/ 70 w 139"/>
                  <a:gd name="T21" fmla="*/ 55 h 90"/>
                  <a:gd name="T22" fmla="*/ 14 w 139"/>
                  <a:gd name="T23" fmla="*/ 18 h 90"/>
                  <a:gd name="T24" fmla="*/ 13 w 139"/>
                  <a:gd name="T25" fmla="*/ 13 h 90"/>
                  <a:gd name="T26" fmla="*/ 16 w 139"/>
                  <a:gd name="T27" fmla="*/ 11 h 90"/>
                  <a:gd name="T28" fmla="*/ 17 w 139"/>
                  <a:gd name="T29" fmla="*/ 17 h 90"/>
                  <a:gd name="T30" fmla="*/ 14 w 139"/>
                  <a:gd name="T31" fmla="*/ 18 h 90"/>
                  <a:gd name="T32" fmla="*/ 75 w 139"/>
                  <a:gd name="T33" fmla="*/ 40 h 90"/>
                  <a:gd name="T34" fmla="*/ 42 w 139"/>
                  <a:gd name="T35" fmla="*/ 24 h 90"/>
                  <a:gd name="T36" fmla="*/ 45 w 139"/>
                  <a:gd name="T37" fmla="*/ 11 h 90"/>
                  <a:gd name="T38" fmla="*/ 55 w 139"/>
                  <a:gd name="T39" fmla="*/ 11 h 90"/>
                  <a:gd name="T40" fmla="*/ 63 w 139"/>
                  <a:gd name="T41" fmla="*/ 17 h 90"/>
                  <a:gd name="T42" fmla="*/ 77 w 139"/>
                  <a:gd name="T43" fmla="*/ 32 h 90"/>
                  <a:gd name="T44" fmla="*/ 80 w 139"/>
                  <a:gd name="T45" fmla="*/ 42 h 90"/>
                  <a:gd name="T46" fmla="*/ 26 w 139"/>
                  <a:gd name="T47" fmla="*/ 11 h 90"/>
                  <a:gd name="T48" fmla="*/ 25 w 139"/>
                  <a:gd name="T49" fmla="*/ 7 h 90"/>
                  <a:gd name="T50" fmla="*/ 29 w 139"/>
                  <a:gd name="T51" fmla="*/ 4 h 90"/>
                  <a:gd name="T52" fmla="*/ 31 w 139"/>
                  <a:gd name="T53" fmla="*/ 4 h 90"/>
                  <a:gd name="T54" fmla="*/ 32 w 139"/>
                  <a:gd name="T55" fmla="*/ 7 h 90"/>
                  <a:gd name="T56" fmla="*/ 28 w 139"/>
                  <a:gd name="T57" fmla="*/ 10 h 90"/>
                  <a:gd name="T58" fmla="*/ 23 w 139"/>
                  <a:gd name="T59" fmla="*/ 0 h 90"/>
                  <a:gd name="T60" fmla="*/ 11 w 139"/>
                  <a:gd name="T61" fmla="*/ 1 h 90"/>
                  <a:gd name="T62" fmla="*/ 11 w 139"/>
                  <a:gd name="T63" fmla="*/ 3 h 90"/>
                  <a:gd name="T64" fmla="*/ 12 w 139"/>
                  <a:gd name="T65" fmla="*/ 3 h 90"/>
                  <a:gd name="T66" fmla="*/ 14 w 139"/>
                  <a:gd name="T67" fmla="*/ 5 h 90"/>
                  <a:gd name="T68" fmla="*/ 11 w 139"/>
                  <a:gd name="T69" fmla="*/ 9 h 90"/>
                  <a:gd name="T70" fmla="*/ 8 w 139"/>
                  <a:gd name="T71" fmla="*/ 10 h 90"/>
                  <a:gd name="T72" fmla="*/ 4 w 139"/>
                  <a:gd name="T73" fmla="*/ 25 h 90"/>
                  <a:gd name="T74" fmla="*/ 1 w 139"/>
                  <a:gd name="T75" fmla="*/ 32 h 90"/>
                  <a:gd name="T76" fmla="*/ 1 w 139"/>
                  <a:gd name="T77" fmla="*/ 32 h 90"/>
                  <a:gd name="T78" fmla="*/ 1 w 139"/>
                  <a:gd name="T79" fmla="*/ 37 h 90"/>
                  <a:gd name="T80" fmla="*/ 11 w 139"/>
                  <a:gd name="T81" fmla="*/ 38 h 90"/>
                  <a:gd name="T82" fmla="*/ 46 w 139"/>
                  <a:gd name="T83" fmla="*/ 52 h 90"/>
                  <a:gd name="T84" fmla="*/ 25 w 139"/>
                  <a:gd name="T85" fmla="*/ 57 h 90"/>
                  <a:gd name="T86" fmla="*/ 12 w 139"/>
                  <a:gd name="T87" fmla="*/ 56 h 90"/>
                  <a:gd name="T88" fmla="*/ 23 w 139"/>
                  <a:gd name="T89" fmla="*/ 60 h 90"/>
                  <a:gd name="T90" fmla="*/ 35 w 139"/>
                  <a:gd name="T91" fmla="*/ 64 h 90"/>
                  <a:gd name="T92" fmla="*/ 44 w 139"/>
                  <a:gd name="T93" fmla="*/ 64 h 90"/>
                  <a:gd name="T94" fmla="*/ 56 w 139"/>
                  <a:gd name="T95" fmla="*/ 59 h 90"/>
                  <a:gd name="T96" fmla="*/ 70 w 139"/>
                  <a:gd name="T97" fmla="*/ 60 h 90"/>
                  <a:gd name="T98" fmla="*/ 81 w 139"/>
                  <a:gd name="T99" fmla="*/ 58 h 90"/>
                  <a:gd name="T100" fmla="*/ 89 w 139"/>
                  <a:gd name="T101" fmla="*/ 61 h 90"/>
                  <a:gd name="T102" fmla="*/ 116 w 139"/>
                  <a:gd name="T103" fmla="*/ 84 h 90"/>
                  <a:gd name="T104" fmla="*/ 126 w 139"/>
                  <a:gd name="T105" fmla="*/ 90 h 90"/>
                  <a:gd name="T106" fmla="*/ 136 w 139"/>
                  <a:gd name="T107" fmla="*/ 87 h 90"/>
                  <a:gd name="T108" fmla="*/ 139 w 139"/>
                  <a:gd name="T109" fmla="*/ 78 h 90"/>
                  <a:gd name="T110" fmla="*/ 121 w 139"/>
                  <a:gd name="T111" fmla="*/ 50 h 90"/>
                  <a:gd name="T112" fmla="*/ 79 w 139"/>
                  <a:gd name="T113" fmla="*/ 19 h 90"/>
                  <a:gd name="T114" fmla="*/ 73 w 139"/>
                  <a:gd name="T115" fmla="*/ 15 h 90"/>
                  <a:gd name="T116" fmla="*/ 68 w 139"/>
                  <a:gd name="T117" fmla="*/ 12 h 90"/>
                  <a:gd name="T118" fmla="*/ 65 w 139"/>
                  <a:gd name="T119" fmla="*/ 11 h 90"/>
                  <a:gd name="T120" fmla="*/ 61 w 139"/>
                  <a:gd name="T121" fmla="*/ 9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39" h="90">
                    <a:moveTo>
                      <a:pt x="114" y="72"/>
                    </a:moveTo>
                    <a:cubicBezTo>
                      <a:pt x="111" y="72"/>
                      <a:pt x="103" y="62"/>
                      <a:pt x="101" y="60"/>
                    </a:cubicBezTo>
                    <a:cubicBezTo>
                      <a:pt x="94" y="54"/>
                      <a:pt x="87" y="47"/>
                      <a:pt x="86" y="36"/>
                    </a:cubicBezTo>
                    <a:cubicBezTo>
                      <a:pt x="86" y="35"/>
                      <a:pt x="86" y="35"/>
                      <a:pt x="86" y="34"/>
                    </a:cubicBezTo>
                    <a:cubicBezTo>
                      <a:pt x="87" y="32"/>
                      <a:pt x="88" y="32"/>
                      <a:pt x="90" y="32"/>
                    </a:cubicBezTo>
                    <a:cubicBezTo>
                      <a:pt x="90" y="32"/>
                      <a:pt x="90" y="32"/>
                      <a:pt x="90" y="32"/>
                    </a:cubicBezTo>
                    <a:cubicBezTo>
                      <a:pt x="97" y="32"/>
                      <a:pt x="102" y="37"/>
                      <a:pt x="106" y="42"/>
                    </a:cubicBezTo>
                    <a:cubicBezTo>
                      <a:pt x="110" y="46"/>
                      <a:pt x="112" y="50"/>
                      <a:pt x="114" y="55"/>
                    </a:cubicBezTo>
                    <a:cubicBezTo>
                      <a:pt x="116" y="59"/>
                      <a:pt x="120" y="63"/>
                      <a:pt x="118" y="69"/>
                    </a:cubicBezTo>
                    <a:cubicBezTo>
                      <a:pt x="117" y="70"/>
                      <a:pt x="116" y="71"/>
                      <a:pt x="115" y="72"/>
                    </a:cubicBezTo>
                    <a:cubicBezTo>
                      <a:pt x="115" y="72"/>
                      <a:pt x="115" y="72"/>
                      <a:pt x="114" y="72"/>
                    </a:cubicBezTo>
                    <a:moveTo>
                      <a:pt x="67" y="55"/>
                    </a:moveTo>
                    <a:cubicBezTo>
                      <a:pt x="64" y="55"/>
                      <a:pt x="61" y="54"/>
                      <a:pt x="59" y="53"/>
                    </a:cubicBezTo>
                    <a:cubicBezTo>
                      <a:pt x="43" y="47"/>
                      <a:pt x="28" y="40"/>
                      <a:pt x="12" y="34"/>
                    </a:cubicBezTo>
                    <a:cubicBezTo>
                      <a:pt x="11" y="33"/>
                      <a:pt x="9" y="32"/>
                      <a:pt x="10" y="31"/>
                    </a:cubicBezTo>
                    <a:cubicBezTo>
                      <a:pt x="10" y="30"/>
                      <a:pt x="10" y="29"/>
                      <a:pt x="11" y="29"/>
                    </a:cubicBezTo>
                    <a:cubicBezTo>
                      <a:pt x="12" y="26"/>
                      <a:pt x="16" y="22"/>
                      <a:pt x="18" y="22"/>
                    </a:cubicBezTo>
                    <a:cubicBezTo>
                      <a:pt x="19" y="22"/>
                      <a:pt x="19" y="22"/>
                      <a:pt x="20" y="22"/>
                    </a:cubicBezTo>
                    <a:cubicBezTo>
                      <a:pt x="21" y="22"/>
                      <a:pt x="22" y="22"/>
                      <a:pt x="23" y="22"/>
                    </a:cubicBezTo>
                    <a:cubicBezTo>
                      <a:pt x="34" y="25"/>
                      <a:pt x="44" y="30"/>
                      <a:pt x="54" y="35"/>
                    </a:cubicBezTo>
                    <a:cubicBezTo>
                      <a:pt x="57" y="37"/>
                      <a:pt x="80" y="47"/>
                      <a:pt x="73" y="53"/>
                    </a:cubicBezTo>
                    <a:cubicBezTo>
                      <a:pt x="72" y="54"/>
                      <a:pt x="71" y="54"/>
                      <a:pt x="70" y="55"/>
                    </a:cubicBezTo>
                    <a:cubicBezTo>
                      <a:pt x="69" y="55"/>
                      <a:pt x="68" y="55"/>
                      <a:pt x="67" y="55"/>
                    </a:cubicBezTo>
                    <a:moveTo>
                      <a:pt x="14" y="18"/>
                    </a:moveTo>
                    <a:cubicBezTo>
                      <a:pt x="13" y="18"/>
                      <a:pt x="13" y="18"/>
                      <a:pt x="12" y="17"/>
                    </a:cubicBezTo>
                    <a:cubicBezTo>
                      <a:pt x="11" y="16"/>
                      <a:pt x="12" y="14"/>
                      <a:pt x="13" y="13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5" y="12"/>
                      <a:pt x="15" y="11"/>
                      <a:pt x="16" y="11"/>
                    </a:cubicBezTo>
                    <a:cubicBezTo>
                      <a:pt x="17" y="11"/>
                      <a:pt x="18" y="12"/>
                      <a:pt x="18" y="12"/>
                    </a:cubicBezTo>
                    <a:cubicBezTo>
                      <a:pt x="19" y="14"/>
                      <a:pt x="18" y="15"/>
                      <a:pt x="17" y="17"/>
                    </a:cubicBezTo>
                    <a:cubicBezTo>
                      <a:pt x="16" y="17"/>
                      <a:pt x="16" y="17"/>
                      <a:pt x="16" y="17"/>
                    </a:cubicBezTo>
                    <a:cubicBezTo>
                      <a:pt x="16" y="18"/>
                      <a:pt x="15" y="18"/>
                      <a:pt x="14" y="18"/>
                    </a:cubicBezTo>
                    <a:moveTo>
                      <a:pt x="80" y="42"/>
                    </a:moveTo>
                    <a:cubicBezTo>
                      <a:pt x="78" y="42"/>
                      <a:pt x="76" y="41"/>
                      <a:pt x="75" y="40"/>
                    </a:cubicBezTo>
                    <a:cubicBezTo>
                      <a:pt x="71" y="38"/>
                      <a:pt x="68" y="36"/>
                      <a:pt x="65" y="34"/>
                    </a:cubicBezTo>
                    <a:cubicBezTo>
                      <a:pt x="58" y="30"/>
                      <a:pt x="50" y="27"/>
                      <a:pt x="42" y="24"/>
                    </a:cubicBezTo>
                    <a:cubicBezTo>
                      <a:pt x="40" y="23"/>
                      <a:pt x="35" y="21"/>
                      <a:pt x="36" y="18"/>
                    </a:cubicBezTo>
                    <a:cubicBezTo>
                      <a:pt x="37" y="15"/>
                      <a:pt x="43" y="12"/>
                      <a:pt x="45" y="11"/>
                    </a:cubicBezTo>
                    <a:cubicBezTo>
                      <a:pt x="47" y="11"/>
                      <a:pt x="48" y="10"/>
                      <a:pt x="50" y="10"/>
                    </a:cubicBezTo>
                    <a:cubicBezTo>
                      <a:pt x="52" y="10"/>
                      <a:pt x="54" y="11"/>
                      <a:pt x="55" y="11"/>
                    </a:cubicBezTo>
                    <a:cubicBezTo>
                      <a:pt x="57" y="12"/>
                      <a:pt x="58" y="13"/>
                      <a:pt x="60" y="14"/>
                    </a:cubicBezTo>
                    <a:cubicBezTo>
                      <a:pt x="61" y="15"/>
                      <a:pt x="62" y="16"/>
                      <a:pt x="63" y="17"/>
                    </a:cubicBezTo>
                    <a:cubicBezTo>
                      <a:pt x="65" y="19"/>
                      <a:pt x="67" y="21"/>
                      <a:pt x="70" y="23"/>
                    </a:cubicBezTo>
                    <a:cubicBezTo>
                      <a:pt x="72" y="26"/>
                      <a:pt x="75" y="28"/>
                      <a:pt x="77" y="32"/>
                    </a:cubicBezTo>
                    <a:cubicBezTo>
                      <a:pt x="79" y="33"/>
                      <a:pt x="82" y="38"/>
                      <a:pt x="82" y="40"/>
                    </a:cubicBezTo>
                    <a:cubicBezTo>
                      <a:pt x="82" y="42"/>
                      <a:pt x="81" y="42"/>
                      <a:pt x="80" y="42"/>
                    </a:cubicBezTo>
                    <a:moveTo>
                      <a:pt x="27" y="11"/>
                    </a:moveTo>
                    <a:cubicBezTo>
                      <a:pt x="27" y="11"/>
                      <a:pt x="26" y="11"/>
                      <a:pt x="26" y="11"/>
                    </a:cubicBezTo>
                    <a:cubicBezTo>
                      <a:pt x="26" y="10"/>
                      <a:pt x="25" y="10"/>
                      <a:pt x="25" y="9"/>
                    </a:cubicBezTo>
                    <a:cubicBezTo>
                      <a:pt x="25" y="8"/>
                      <a:pt x="25" y="7"/>
                      <a:pt x="25" y="7"/>
                    </a:cubicBezTo>
                    <a:cubicBezTo>
                      <a:pt x="26" y="6"/>
                      <a:pt x="26" y="5"/>
                      <a:pt x="27" y="5"/>
                    </a:cubicBezTo>
                    <a:cubicBezTo>
                      <a:pt x="28" y="5"/>
                      <a:pt x="28" y="4"/>
                      <a:pt x="29" y="4"/>
                    </a:cubicBezTo>
                    <a:cubicBezTo>
                      <a:pt x="29" y="4"/>
                      <a:pt x="30" y="4"/>
                      <a:pt x="30" y="4"/>
                    </a:cubicBezTo>
                    <a:cubicBezTo>
                      <a:pt x="30" y="4"/>
                      <a:pt x="31" y="4"/>
                      <a:pt x="31" y="4"/>
                    </a:cubicBezTo>
                    <a:cubicBezTo>
                      <a:pt x="31" y="4"/>
                      <a:pt x="32" y="4"/>
                      <a:pt x="32" y="5"/>
                    </a:cubicBezTo>
                    <a:cubicBezTo>
                      <a:pt x="32" y="6"/>
                      <a:pt x="32" y="7"/>
                      <a:pt x="32" y="7"/>
                    </a:cubicBezTo>
                    <a:cubicBezTo>
                      <a:pt x="31" y="8"/>
                      <a:pt x="31" y="9"/>
                      <a:pt x="30" y="9"/>
                    </a:cubicBezTo>
                    <a:cubicBezTo>
                      <a:pt x="29" y="10"/>
                      <a:pt x="29" y="10"/>
                      <a:pt x="28" y="10"/>
                    </a:cubicBezTo>
                    <a:cubicBezTo>
                      <a:pt x="28" y="11"/>
                      <a:pt x="27" y="11"/>
                      <a:pt x="27" y="11"/>
                    </a:cubicBezTo>
                    <a:moveTo>
                      <a:pt x="23" y="0"/>
                    </a:moveTo>
                    <a:cubicBezTo>
                      <a:pt x="22" y="0"/>
                      <a:pt x="21" y="0"/>
                      <a:pt x="20" y="0"/>
                    </a:cubicBezTo>
                    <a:cubicBezTo>
                      <a:pt x="17" y="0"/>
                      <a:pt x="14" y="0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2"/>
                      <a:pt x="11" y="2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4" y="3"/>
                      <a:pt x="14" y="4"/>
                      <a:pt x="14" y="5"/>
                    </a:cubicBezTo>
                    <a:cubicBezTo>
                      <a:pt x="14" y="6"/>
                      <a:pt x="14" y="6"/>
                      <a:pt x="13" y="7"/>
                    </a:cubicBezTo>
                    <a:cubicBezTo>
                      <a:pt x="12" y="8"/>
                      <a:pt x="12" y="9"/>
                      <a:pt x="11" y="9"/>
                    </a:cubicBezTo>
                    <a:cubicBezTo>
                      <a:pt x="10" y="10"/>
                      <a:pt x="10" y="10"/>
                      <a:pt x="9" y="10"/>
                    </a:cubicBezTo>
                    <a:cubicBezTo>
                      <a:pt x="9" y="10"/>
                      <a:pt x="9" y="10"/>
                      <a:pt x="8" y="10"/>
                    </a:cubicBezTo>
                    <a:cubicBezTo>
                      <a:pt x="7" y="15"/>
                      <a:pt x="5" y="20"/>
                      <a:pt x="3" y="25"/>
                    </a:cubicBezTo>
                    <a:cubicBezTo>
                      <a:pt x="3" y="25"/>
                      <a:pt x="3" y="25"/>
                      <a:pt x="4" y="25"/>
                    </a:cubicBezTo>
                    <a:cubicBezTo>
                      <a:pt x="5" y="26"/>
                      <a:pt x="5" y="28"/>
                      <a:pt x="3" y="29"/>
                    </a:cubicBezTo>
                    <a:cubicBezTo>
                      <a:pt x="1" y="32"/>
                      <a:pt x="1" y="32"/>
                      <a:pt x="1" y="32"/>
                    </a:cubicBezTo>
                    <a:cubicBezTo>
                      <a:pt x="1" y="32"/>
                      <a:pt x="1" y="32"/>
                      <a:pt x="1" y="32"/>
                    </a:cubicBezTo>
                    <a:cubicBezTo>
                      <a:pt x="1" y="32"/>
                      <a:pt x="1" y="32"/>
                      <a:pt x="1" y="32"/>
                    </a:cubicBezTo>
                    <a:cubicBezTo>
                      <a:pt x="0" y="34"/>
                      <a:pt x="0" y="36"/>
                      <a:pt x="0" y="38"/>
                    </a:cubicBezTo>
                    <a:cubicBezTo>
                      <a:pt x="0" y="38"/>
                      <a:pt x="0" y="38"/>
                      <a:pt x="1" y="37"/>
                    </a:cubicBezTo>
                    <a:cubicBezTo>
                      <a:pt x="2" y="37"/>
                      <a:pt x="3" y="36"/>
                      <a:pt x="4" y="36"/>
                    </a:cubicBezTo>
                    <a:cubicBezTo>
                      <a:pt x="7" y="36"/>
                      <a:pt x="9" y="37"/>
                      <a:pt x="11" y="38"/>
                    </a:cubicBezTo>
                    <a:cubicBezTo>
                      <a:pt x="21" y="42"/>
                      <a:pt x="31" y="46"/>
                      <a:pt x="42" y="50"/>
                    </a:cubicBezTo>
                    <a:cubicBezTo>
                      <a:pt x="43" y="50"/>
                      <a:pt x="46" y="51"/>
                      <a:pt x="46" y="52"/>
                    </a:cubicBezTo>
                    <a:cubicBezTo>
                      <a:pt x="48" y="56"/>
                      <a:pt x="38" y="56"/>
                      <a:pt x="37" y="56"/>
                    </a:cubicBezTo>
                    <a:cubicBezTo>
                      <a:pt x="33" y="57"/>
                      <a:pt x="29" y="56"/>
                      <a:pt x="25" y="57"/>
                    </a:cubicBezTo>
                    <a:cubicBezTo>
                      <a:pt x="23" y="57"/>
                      <a:pt x="21" y="57"/>
                      <a:pt x="20" y="57"/>
                    </a:cubicBezTo>
                    <a:cubicBezTo>
                      <a:pt x="17" y="57"/>
                      <a:pt x="15" y="57"/>
                      <a:pt x="12" y="56"/>
                    </a:cubicBezTo>
                    <a:cubicBezTo>
                      <a:pt x="16" y="58"/>
                      <a:pt x="20" y="59"/>
                      <a:pt x="23" y="60"/>
                    </a:cubicBezTo>
                    <a:cubicBezTo>
                      <a:pt x="23" y="60"/>
                      <a:pt x="23" y="60"/>
                      <a:pt x="23" y="60"/>
                    </a:cubicBezTo>
                    <a:cubicBezTo>
                      <a:pt x="28" y="60"/>
                      <a:pt x="33" y="61"/>
                      <a:pt x="35" y="64"/>
                    </a:cubicBezTo>
                    <a:cubicBezTo>
                      <a:pt x="35" y="64"/>
                      <a:pt x="35" y="64"/>
                      <a:pt x="35" y="64"/>
                    </a:cubicBezTo>
                    <a:cubicBezTo>
                      <a:pt x="38" y="65"/>
                      <a:pt x="41" y="66"/>
                      <a:pt x="44" y="67"/>
                    </a:cubicBezTo>
                    <a:cubicBezTo>
                      <a:pt x="43" y="66"/>
                      <a:pt x="43" y="65"/>
                      <a:pt x="44" y="64"/>
                    </a:cubicBezTo>
                    <a:cubicBezTo>
                      <a:pt x="45" y="63"/>
                      <a:pt x="47" y="61"/>
                      <a:pt x="48" y="60"/>
                    </a:cubicBezTo>
                    <a:cubicBezTo>
                      <a:pt x="51" y="59"/>
                      <a:pt x="53" y="59"/>
                      <a:pt x="56" y="59"/>
                    </a:cubicBezTo>
                    <a:cubicBezTo>
                      <a:pt x="58" y="59"/>
                      <a:pt x="60" y="59"/>
                      <a:pt x="62" y="60"/>
                    </a:cubicBezTo>
                    <a:cubicBezTo>
                      <a:pt x="64" y="60"/>
                      <a:pt x="67" y="60"/>
                      <a:pt x="70" y="60"/>
                    </a:cubicBezTo>
                    <a:cubicBezTo>
                      <a:pt x="71" y="60"/>
                      <a:pt x="72" y="60"/>
                      <a:pt x="73" y="60"/>
                    </a:cubicBezTo>
                    <a:cubicBezTo>
                      <a:pt x="76" y="60"/>
                      <a:pt x="78" y="58"/>
                      <a:pt x="81" y="58"/>
                    </a:cubicBezTo>
                    <a:cubicBezTo>
                      <a:pt x="81" y="58"/>
                      <a:pt x="81" y="58"/>
                      <a:pt x="81" y="58"/>
                    </a:cubicBezTo>
                    <a:cubicBezTo>
                      <a:pt x="84" y="58"/>
                      <a:pt x="87" y="60"/>
                      <a:pt x="89" y="61"/>
                    </a:cubicBezTo>
                    <a:cubicBezTo>
                      <a:pt x="98" y="67"/>
                      <a:pt x="107" y="73"/>
                      <a:pt x="115" y="81"/>
                    </a:cubicBezTo>
                    <a:cubicBezTo>
                      <a:pt x="115" y="82"/>
                      <a:pt x="116" y="83"/>
                      <a:pt x="116" y="84"/>
                    </a:cubicBezTo>
                    <a:cubicBezTo>
                      <a:pt x="115" y="85"/>
                      <a:pt x="114" y="86"/>
                      <a:pt x="113" y="87"/>
                    </a:cubicBezTo>
                    <a:cubicBezTo>
                      <a:pt x="117" y="88"/>
                      <a:pt x="121" y="90"/>
                      <a:pt x="126" y="90"/>
                    </a:cubicBezTo>
                    <a:cubicBezTo>
                      <a:pt x="128" y="90"/>
                      <a:pt x="131" y="90"/>
                      <a:pt x="133" y="88"/>
                    </a:cubicBezTo>
                    <a:cubicBezTo>
                      <a:pt x="134" y="88"/>
                      <a:pt x="135" y="88"/>
                      <a:pt x="136" y="87"/>
                    </a:cubicBezTo>
                    <a:cubicBezTo>
                      <a:pt x="137" y="85"/>
                      <a:pt x="138" y="83"/>
                      <a:pt x="139" y="81"/>
                    </a:cubicBezTo>
                    <a:cubicBezTo>
                      <a:pt x="139" y="80"/>
                      <a:pt x="139" y="79"/>
                      <a:pt x="139" y="78"/>
                    </a:cubicBezTo>
                    <a:cubicBezTo>
                      <a:pt x="139" y="73"/>
                      <a:pt x="134" y="69"/>
                      <a:pt x="132" y="65"/>
                    </a:cubicBezTo>
                    <a:cubicBezTo>
                      <a:pt x="128" y="60"/>
                      <a:pt x="125" y="55"/>
                      <a:pt x="121" y="50"/>
                    </a:cubicBezTo>
                    <a:cubicBezTo>
                      <a:pt x="119" y="49"/>
                      <a:pt x="118" y="48"/>
                      <a:pt x="117" y="46"/>
                    </a:cubicBezTo>
                    <a:cubicBezTo>
                      <a:pt x="106" y="35"/>
                      <a:pt x="93" y="27"/>
                      <a:pt x="79" y="19"/>
                    </a:cubicBezTo>
                    <a:cubicBezTo>
                      <a:pt x="78" y="18"/>
                      <a:pt x="77" y="17"/>
                      <a:pt x="76" y="17"/>
                    </a:cubicBezTo>
                    <a:cubicBezTo>
                      <a:pt x="75" y="16"/>
                      <a:pt x="74" y="16"/>
                      <a:pt x="73" y="15"/>
                    </a:cubicBezTo>
                    <a:cubicBezTo>
                      <a:pt x="72" y="15"/>
                      <a:pt x="71" y="14"/>
                      <a:pt x="70" y="14"/>
                    </a:cubicBezTo>
                    <a:cubicBezTo>
                      <a:pt x="69" y="13"/>
                      <a:pt x="68" y="13"/>
                      <a:pt x="68" y="12"/>
                    </a:cubicBezTo>
                    <a:cubicBezTo>
                      <a:pt x="67" y="12"/>
                      <a:pt x="67" y="12"/>
                      <a:pt x="67" y="12"/>
                    </a:cubicBezTo>
                    <a:cubicBezTo>
                      <a:pt x="67" y="12"/>
                      <a:pt x="66" y="11"/>
                      <a:pt x="65" y="11"/>
                    </a:cubicBezTo>
                    <a:cubicBezTo>
                      <a:pt x="65" y="11"/>
                      <a:pt x="64" y="11"/>
                      <a:pt x="64" y="10"/>
                    </a:cubicBezTo>
                    <a:cubicBezTo>
                      <a:pt x="63" y="10"/>
                      <a:pt x="62" y="10"/>
                      <a:pt x="61" y="9"/>
                    </a:cubicBezTo>
                    <a:cubicBezTo>
                      <a:pt x="49" y="4"/>
                      <a:pt x="37" y="0"/>
                      <a:pt x="23" y="0"/>
                    </a:cubicBezTo>
                  </a:path>
                </a:pathLst>
              </a:custGeom>
              <a:solidFill>
                <a:srgbClr val="1812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" name="Freeform 294"/>
              <p:cNvSpPr/>
              <p:nvPr/>
            </p:nvSpPr>
            <p:spPr bwMode="auto">
              <a:xfrm>
                <a:off x="5187950" y="3217863"/>
                <a:ext cx="44450" cy="14288"/>
              </a:xfrm>
              <a:custGeom>
                <a:avLst/>
                <a:gdLst>
                  <a:gd name="T0" fmla="*/ 0 w 12"/>
                  <a:gd name="T1" fmla="*/ 0 h 4"/>
                  <a:gd name="T2" fmla="*/ 0 w 12"/>
                  <a:gd name="T3" fmla="*/ 0 h 4"/>
                  <a:gd name="T4" fmla="*/ 9 w 12"/>
                  <a:gd name="T5" fmla="*/ 3 h 4"/>
                  <a:gd name="T6" fmla="*/ 12 w 12"/>
                  <a:gd name="T7" fmla="*/ 4 h 4"/>
                  <a:gd name="T8" fmla="*/ 0 w 12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4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3" y="1"/>
                      <a:pt x="7" y="1"/>
                      <a:pt x="9" y="3"/>
                    </a:cubicBezTo>
                    <a:cubicBezTo>
                      <a:pt x="10" y="3"/>
                      <a:pt x="11" y="3"/>
                      <a:pt x="12" y="4"/>
                    </a:cubicBezTo>
                    <a:cubicBezTo>
                      <a:pt x="10" y="1"/>
                      <a:pt x="5" y="0"/>
                      <a:pt x="0" y="0"/>
                    </a:cubicBezTo>
                  </a:path>
                </a:pathLst>
              </a:custGeom>
              <a:solidFill>
                <a:srgbClr val="B686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2" name="Freeform 295"/>
              <p:cNvSpPr/>
              <p:nvPr/>
            </p:nvSpPr>
            <p:spPr bwMode="auto">
              <a:xfrm>
                <a:off x="5100638" y="3127375"/>
                <a:ext cx="180975" cy="77788"/>
              </a:xfrm>
              <a:custGeom>
                <a:avLst/>
                <a:gdLst>
                  <a:gd name="T0" fmla="*/ 4 w 48"/>
                  <a:gd name="T1" fmla="*/ 0 h 21"/>
                  <a:gd name="T2" fmla="*/ 1 w 48"/>
                  <a:gd name="T3" fmla="*/ 1 h 21"/>
                  <a:gd name="T4" fmla="*/ 0 w 48"/>
                  <a:gd name="T5" fmla="*/ 2 h 21"/>
                  <a:gd name="T6" fmla="*/ 0 w 48"/>
                  <a:gd name="T7" fmla="*/ 2 h 21"/>
                  <a:gd name="T8" fmla="*/ 0 w 48"/>
                  <a:gd name="T9" fmla="*/ 3 h 21"/>
                  <a:gd name="T10" fmla="*/ 12 w 48"/>
                  <a:gd name="T11" fmla="*/ 20 h 21"/>
                  <a:gd name="T12" fmla="*/ 12 w 48"/>
                  <a:gd name="T13" fmla="*/ 20 h 21"/>
                  <a:gd name="T14" fmla="*/ 20 w 48"/>
                  <a:gd name="T15" fmla="*/ 21 h 21"/>
                  <a:gd name="T16" fmla="*/ 25 w 48"/>
                  <a:gd name="T17" fmla="*/ 21 h 21"/>
                  <a:gd name="T18" fmla="*/ 37 w 48"/>
                  <a:gd name="T19" fmla="*/ 20 h 21"/>
                  <a:gd name="T20" fmla="*/ 46 w 48"/>
                  <a:gd name="T21" fmla="*/ 16 h 21"/>
                  <a:gd name="T22" fmla="*/ 42 w 48"/>
                  <a:gd name="T23" fmla="*/ 14 h 21"/>
                  <a:gd name="T24" fmla="*/ 11 w 48"/>
                  <a:gd name="T25" fmla="*/ 2 h 21"/>
                  <a:gd name="T26" fmla="*/ 4 w 48"/>
                  <a:gd name="T27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8" h="21">
                    <a:moveTo>
                      <a:pt x="4" y="0"/>
                    </a:moveTo>
                    <a:cubicBezTo>
                      <a:pt x="3" y="0"/>
                      <a:pt x="2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0" y="13"/>
                      <a:pt x="5" y="18"/>
                      <a:pt x="12" y="20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5" y="21"/>
                      <a:pt x="17" y="21"/>
                      <a:pt x="20" y="21"/>
                    </a:cubicBezTo>
                    <a:cubicBezTo>
                      <a:pt x="21" y="21"/>
                      <a:pt x="23" y="21"/>
                      <a:pt x="25" y="21"/>
                    </a:cubicBezTo>
                    <a:cubicBezTo>
                      <a:pt x="29" y="20"/>
                      <a:pt x="33" y="21"/>
                      <a:pt x="37" y="20"/>
                    </a:cubicBezTo>
                    <a:cubicBezTo>
                      <a:pt x="38" y="20"/>
                      <a:pt x="48" y="20"/>
                      <a:pt x="46" y="16"/>
                    </a:cubicBezTo>
                    <a:cubicBezTo>
                      <a:pt x="46" y="15"/>
                      <a:pt x="43" y="14"/>
                      <a:pt x="42" y="14"/>
                    </a:cubicBezTo>
                    <a:cubicBezTo>
                      <a:pt x="31" y="10"/>
                      <a:pt x="21" y="6"/>
                      <a:pt x="11" y="2"/>
                    </a:cubicBezTo>
                    <a:cubicBezTo>
                      <a:pt x="9" y="1"/>
                      <a:pt x="7" y="0"/>
                      <a:pt x="4" y="0"/>
                    </a:cubicBezTo>
                  </a:path>
                </a:pathLst>
              </a:custGeom>
              <a:solidFill>
                <a:srgbClr val="B686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3" name="Freeform 296"/>
              <p:cNvSpPr/>
              <p:nvPr/>
            </p:nvSpPr>
            <p:spPr bwMode="auto">
              <a:xfrm>
                <a:off x="5135563" y="3074988"/>
                <a:ext cx="266700" cy="123825"/>
              </a:xfrm>
              <a:custGeom>
                <a:avLst/>
                <a:gdLst>
                  <a:gd name="T0" fmla="*/ 11 w 71"/>
                  <a:gd name="T1" fmla="*/ 0 h 33"/>
                  <a:gd name="T2" fmla="*/ 9 w 71"/>
                  <a:gd name="T3" fmla="*/ 0 h 33"/>
                  <a:gd name="T4" fmla="*/ 2 w 71"/>
                  <a:gd name="T5" fmla="*/ 7 h 33"/>
                  <a:gd name="T6" fmla="*/ 1 w 71"/>
                  <a:gd name="T7" fmla="*/ 9 h 33"/>
                  <a:gd name="T8" fmla="*/ 3 w 71"/>
                  <a:gd name="T9" fmla="*/ 12 h 33"/>
                  <a:gd name="T10" fmla="*/ 50 w 71"/>
                  <a:gd name="T11" fmla="*/ 31 h 33"/>
                  <a:gd name="T12" fmla="*/ 58 w 71"/>
                  <a:gd name="T13" fmla="*/ 33 h 33"/>
                  <a:gd name="T14" fmla="*/ 61 w 71"/>
                  <a:gd name="T15" fmla="*/ 33 h 33"/>
                  <a:gd name="T16" fmla="*/ 64 w 71"/>
                  <a:gd name="T17" fmla="*/ 31 h 33"/>
                  <a:gd name="T18" fmla="*/ 45 w 71"/>
                  <a:gd name="T19" fmla="*/ 13 h 33"/>
                  <a:gd name="T20" fmla="*/ 14 w 71"/>
                  <a:gd name="T21" fmla="*/ 0 h 33"/>
                  <a:gd name="T22" fmla="*/ 11 w 71"/>
                  <a:gd name="T23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1" h="33">
                    <a:moveTo>
                      <a:pt x="11" y="0"/>
                    </a:moveTo>
                    <a:cubicBezTo>
                      <a:pt x="10" y="0"/>
                      <a:pt x="10" y="0"/>
                      <a:pt x="9" y="0"/>
                    </a:cubicBezTo>
                    <a:cubicBezTo>
                      <a:pt x="7" y="0"/>
                      <a:pt x="3" y="4"/>
                      <a:pt x="2" y="7"/>
                    </a:cubicBezTo>
                    <a:cubicBezTo>
                      <a:pt x="1" y="7"/>
                      <a:pt x="1" y="8"/>
                      <a:pt x="1" y="9"/>
                    </a:cubicBezTo>
                    <a:cubicBezTo>
                      <a:pt x="0" y="10"/>
                      <a:pt x="2" y="11"/>
                      <a:pt x="3" y="12"/>
                    </a:cubicBezTo>
                    <a:cubicBezTo>
                      <a:pt x="19" y="18"/>
                      <a:pt x="34" y="25"/>
                      <a:pt x="50" y="31"/>
                    </a:cubicBezTo>
                    <a:cubicBezTo>
                      <a:pt x="52" y="32"/>
                      <a:pt x="55" y="33"/>
                      <a:pt x="58" y="33"/>
                    </a:cubicBezTo>
                    <a:cubicBezTo>
                      <a:pt x="59" y="33"/>
                      <a:pt x="60" y="33"/>
                      <a:pt x="61" y="33"/>
                    </a:cubicBezTo>
                    <a:cubicBezTo>
                      <a:pt x="62" y="32"/>
                      <a:pt x="63" y="32"/>
                      <a:pt x="64" y="31"/>
                    </a:cubicBezTo>
                    <a:cubicBezTo>
                      <a:pt x="71" y="25"/>
                      <a:pt x="48" y="15"/>
                      <a:pt x="45" y="13"/>
                    </a:cubicBezTo>
                    <a:cubicBezTo>
                      <a:pt x="35" y="8"/>
                      <a:pt x="25" y="3"/>
                      <a:pt x="14" y="0"/>
                    </a:cubicBezTo>
                    <a:cubicBezTo>
                      <a:pt x="13" y="0"/>
                      <a:pt x="12" y="0"/>
                      <a:pt x="11" y="0"/>
                    </a:cubicBezTo>
                  </a:path>
                </a:pathLst>
              </a:custGeom>
              <a:solidFill>
                <a:srgbClr val="B686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4" name="Freeform 297"/>
              <p:cNvSpPr/>
              <p:nvPr/>
            </p:nvSpPr>
            <p:spPr bwMode="auto">
              <a:xfrm>
                <a:off x="5232400" y="3028950"/>
                <a:ext cx="176213" cy="120650"/>
              </a:xfrm>
              <a:custGeom>
                <a:avLst/>
                <a:gdLst>
                  <a:gd name="T0" fmla="*/ 15 w 47"/>
                  <a:gd name="T1" fmla="*/ 0 h 32"/>
                  <a:gd name="T2" fmla="*/ 10 w 47"/>
                  <a:gd name="T3" fmla="*/ 1 h 32"/>
                  <a:gd name="T4" fmla="*/ 1 w 47"/>
                  <a:gd name="T5" fmla="*/ 8 h 32"/>
                  <a:gd name="T6" fmla="*/ 7 w 47"/>
                  <a:gd name="T7" fmla="*/ 14 h 32"/>
                  <a:gd name="T8" fmla="*/ 30 w 47"/>
                  <a:gd name="T9" fmla="*/ 24 h 32"/>
                  <a:gd name="T10" fmla="*/ 40 w 47"/>
                  <a:gd name="T11" fmla="*/ 30 h 32"/>
                  <a:gd name="T12" fmla="*/ 45 w 47"/>
                  <a:gd name="T13" fmla="*/ 32 h 32"/>
                  <a:gd name="T14" fmla="*/ 47 w 47"/>
                  <a:gd name="T15" fmla="*/ 30 h 32"/>
                  <a:gd name="T16" fmla="*/ 42 w 47"/>
                  <a:gd name="T17" fmla="*/ 22 h 32"/>
                  <a:gd name="T18" fmla="*/ 35 w 47"/>
                  <a:gd name="T19" fmla="*/ 13 h 32"/>
                  <a:gd name="T20" fmla="*/ 28 w 47"/>
                  <a:gd name="T21" fmla="*/ 7 h 32"/>
                  <a:gd name="T22" fmla="*/ 25 w 47"/>
                  <a:gd name="T23" fmla="*/ 4 h 32"/>
                  <a:gd name="T24" fmla="*/ 20 w 47"/>
                  <a:gd name="T25" fmla="*/ 1 h 32"/>
                  <a:gd name="T26" fmla="*/ 15 w 47"/>
                  <a:gd name="T27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7" h="32">
                    <a:moveTo>
                      <a:pt x="15" y="0"/>
                    </a:moveTo>
                    <a:cubicBezTo>
                      <a:pt x="13" y="0"/>
                      <a:pt x="12" y="1"/>
                      <a:pt x="10" y="1"/>
                    </a:cubicBezTo>
                    <a:cubicBezTo>
                      <a:pt x="8" y="2"/>
                      <a:pt x="2" y="5"/>
                      <a:pt x="1" y="8"/>
                    </a:cubicBezTo>
                    <a:cubicBezTo>
                      <a:pt x="0" y="11"/>
                      <a:pt x="5" y="13"/>
                      <a:pt x="7" y="14"/>
                    </a:cubicBezTo>
                    <a:cubicBezTo>
                      <a:pt x="15" y="17"/>
                      <a:pt x="23" y="20"/>
                      <a:pt x="30" y="24"/>
                    </a:cubicBezTo>
                    <a:cubicBezTo>
                      <a:pt x="33" y="26"/>
                      <a:pt x="36" y="28"/>
                      <a:pt x="40" y="30"/>
                    </a:cubicBezTo>
                    <a:cubicBezTo>
                      <a:pt x="41" y="31"/>
                      <a:pt x="43" y="32"/>
                      <a:pt x="45" y="32"/>
                    </a:cubicBezTo>
                    <a:cubicBezTo>
                      <a:pt x="46" y="32"/>
                      <a:pt x="47" y="32"/>
                      <a:pt x="47" y="30"/>
                    </a:cubicBezTo>
                    <a:cubicBezTo>
                      <a:pt x="47" y="28"/>
                      <a:pt x="44" y="23"/>
                      <a:pt x="42" y="22"/>
                    </a:cubicBezTo>
                    <a:cubicBezTo>
                      <a:pt x="40" y="18"/>
                      <a:pt x="37" y="16"/>
                      <a:pt x="35" y="13"/>
                    </a:cubicBezTo>
                    <a:cubicBezTo>
                      <a:pt x="32" y="11"/>
                      <a:pt x="30" y="9"/>
                      <a:pt x="28" y="7"/>
                    </a:cubicBezTo>
                    <a:cubicBezTo>
                      <a:pt x="27" y="6"/>
                      <a:pt x="26" y="5"/>
                      <a:pt x="25" y="4"/>
                    </a:cubicBezTo>
                    <a:cubicBezTo>
                      <a:pt x="23" y="3"/>
                      <a:pt x="22" y="2"/>
                      <a:pt x="20" y="1"/>
                    </a:cubicBezTo>
                    <a:cubicBezTo>
                      <a:pt x="19" y="1"/>
                      <a:pt x="17" y="0"/>
                      <a:pt x="15" y="0"/>
                    </a:cubicBezTo>
                  </a:path>
                </a:pathLst>
              </a:custGeom>
              <a:solidFill>
                <a:srgbClr val="B686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5" name="Freeform 298"/>
              <p:cNvSpPr/>
              <p:nvPr/>
            </p:nvSpPr>
            <p:spPr bwMode="auto">
              <a:xfrm>
                <a:off x="5262563" y="3209925"/>
                <a:ext cx="274638" cy="107950"/>
              </a:xfrm>
              <a:custGeom>
                <a:avLst/>
                <a:gdLst>
                  <a:gd name="T0" fmla="*/ 38 w 73"/>
                  <a:gd name="T1" fmla="*/ 0 h 29"/>
                  <a:gd name="T2" fmla="*/ 30 w 73"/>
                  <a:gd name="T3" fmla="*/ 2 h 29"/>
                  <a:gd name="T4" fmla="*/ 27 w 73"/>
                  <a:gd name="T5" fmla="*/ 2 h 29"/>
                  <a:gd name="T6" fmla="*/ 19 w 73"/>
                  <a:gd name="T7" fmla="*/ 2 h 29"/>
                  <a:gd name="T8" fmla="*/ 13 w 73"/>
                  <a:gd name="T9" fmla="*/ 1 h 29"/>
                  <a:gd name="T10" fmla="*/ 5 w 73"/>
                  <a:gd name="T11" fmla="*/ 2 h 29"/>
                  <a:gd name="T12" fmla="*/ 1 w 73"/>
                  <a:gd name="T13" fmla="*/ 6 h 29"/>
                  <a:gd name="T14" fmla="*/ 1 w 73"/>
                  <a:gd name="T15" fmla="*/ 9 h 29"/>
                  <a:gd name="T16" fmla="*/ 1 w 73"/>
                  <a:gd name="T17" fmla="*/ 9 h 29"/>
                  <a:gd name="T18" fmla="*/ 40 w 73"/>
                  <a:gd name="T19" fmla="*/ 21 h 29"/>
                  <a:gd name="T20" fmla="*/ 45 w 73"/>
                  <a:gd name="T21" fmla="*/ 22 h 29"/>
                  <a:gd name="T22" fmla="*/ 69 w 73"/>
                  <a:gd name="T23" fmla="*/ 28 h 29"/>
                  <a:gd name="T24" fmla="*/ 70 w 73"/>
                  <a:gd name="T25" fmla="*/ 29 h 29"/>
                  <a:gd name="T26" fmla="*/ 70 w 73"/>
                  <a:gd name="T27" fmla="*/ 29 h 29"/>
                  <a:gd name="T28" fmla="*/ 73 w 73"/>
                  <a:gd name="T29" fmla="*/ 26 h 29"/>
                  <a:gd name="T30" fmla="*/ 72 w 73"/>
                  <a:gd name="T31" fmla="*/ 23 h 29"/>
                  <a:gd name="T32" fmla="*/ 46 w 73"/>
                  <a:gd name="T33" fmla="*/ 3 h 29"/>
                  <a:gd name="T34" fmla="*/ 38 w 73"/>
                  <a:gd name="T35" fmla="*/ 0 h 29"/>
                  <a:gd name="T36" fmla="*/ 38 w 73"/>
                  <a:gd name="T37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3" h="28">
                    <a:moveTo>
                      <a:pt x="38" y="0"/>
                    </a:moveTo>
                    <a:cubicBezTo>
                      <a:pt x="35" y="0"/>
                      <a:pt x="33" y="2"/>
                      <a:pt x="30" y="2"/>
                    </a:cubicBezTo>
                    <a:cubicBezTo>
                      <a:pt x="29" y="2"/>
                      <a:pt x="28" y="2"/>
                      <a:pt x="27" y="2"/>
                    </a:cubicBezTo>
                    <a:cubicBezTo>
                      <a:pt x="24" y="2"/>
                      <a:pt x="21" y="2"/>
                      <a:pt x="19" y="2"/>
                    </a:cubicBezTo>
                    <a:cubicBezTo>
                      <a:pt x="17" y="1"/>
                      <a:pt x="15" y="1"/>
                      <a:pt x="13" y="1"/>
                    </a:cubicBezTo>
                    <a:cubicBezTo>
                      <a:pt x="10" y="1"/>
                      <a:pt x="8" y="1"/>
                      <a:pt x="5" y="2"/>
                    </a:cubicBezTo>
                    <a:cubicBezTo>
                      <a:pt x="4" y="3"/>
                      <a:pt x="2" y="5"/>
                      <a:pt x="1" y="6"/>
                    </a:cubicBezTo>
                    <a:cubicBezTo>
                      <a:pt x="0" y="7"/>
                      <a:pt x="0" y="8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3" y="14"/>
                      <a:pt x="27" y="18"/>
                      <a:pt x="40" y="21"/>
                    </a:cubicBezTo>
                    <a:cubicBezTo>
                      <a:pt x="42" y="21"/>
                      <a:pt x="44" y="21"/>
                      <a:pt x="45" y="22"/>
                    </a:cubicBezTo>
                    <a:cubicBezTo>
                      <a:pt x="54" y="23"/>
                      <a:pt x="61" y="25"/>
                      <a:pt x="69" y="28"/>
                    </a:cubicBezTo>
                    <a:cubicBezTo>
                      <a:pt x="69" y="28"/>
                      <a:pt x="70" y="28"/>
                      <a:pt x="70" y="29"/>
                    </a:cubicBezTo>
                    <a:cubicBezTo>
                      <a:pt x="70" y="29"/>
                      <a:pt x="70" y="29"/>
                      <a:pt x="70" y="29"/>
                    </a:cubicBezTo>
                    <a:cubicBezTo>
                      <a:pt x="71" y="28"/>
                      <a:pt x="72" y="27"/>
                      <a:pt x="73" y="26"/>
                    </a:cubicBezTo>
                    <a:cubicBezTo>
                      <a:pt x="73" y="25"/>
                      <a:pt x="72" y="24"/>
                      <a:pt x="72" y="23"/>
                    </a:cubicBezTo>
                    <a:cubicBezTo>
                      <a:pt x="64" y="15"/>
                      <a:pt x="55" y="9"/>
                      <a:pt x="46" y="3"/>
                    </a:cubicBezTo>
                    <a:cubicBezTo>
                      <a:pt x="44" y="2"/>
                      <a:pt x="41" y="0"/>
                      <a:pt x="38" y="0"/>
                    </a:cubicBezTo>
                    <a:cubicBezTo>
                      <a:pt x="38" y="0"/>
                      <a:pt x="38" y="0"/>
                      <a:pt x="38" y="0"/>
                    </a:cubicBezTo>
                  </a:path>
                </a:pathLst>
              </a:custGeom>
              <a:solidFill>
                <a:srgbClr val="B686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6" name="Freeform 299"/>
              <p:cNvSpPr/>
              <p:nvPr/>
            </p:nvSpPr>
            <p:spPr bwMode="auto">
              <a:xfrm>
                <a:off x="5424488" y="3111500"/>
                <a:ext cx="127000" cy="150813"/>
              </a:xfrm>
              <a:custGeom>
                <a:avLst/>
                <a:gdLst>
                  <a:gd name="T0" fmla="*/ 4 w 34"/>
                  <a:gd name="T1" fmla="*/ 0 h 40"/>
                  <a:gd name="T2" fmla="*/ 0 w 34"/>
                  <a:gd name="T3" fmla="*/ 2 h 40"/>
                  <a:gd name="T4" fmla="*/ 0 w 34"/>
                  <a:gd name="T5" fmla="*/ 4 h 40"/>
                  <a:gd name="T6" fmla="*/ 15 w 34"/>
                  <a:gd name="T7" fmla="*/ 28 h 40"/>
                  <a:gd name="T8" fmla="*/ 28 w 34"/>
                  <a:gd name="T9" fmla="*/ 40 h 40"/>
                  <a:gd name="T10" fmla="*/ 29 w 34"/>
                  <a:gd name="T11" fmla="*/ 40 h 40"/>
                  <a:gd name="T12" fmla="*/ 32 w 34"/>
                  <a:gd name="T13" fmla="*/ 37 h 40"/>
                  <a:gd name="T14" fmla="*/ 28 w 34"/>
                  <a:gd name="T15" fmla="*/ 23 h 40"/>
                  <a:gd name="T16" fmla="*/ 20 w 34"/>
                  <a:gd name="T17" fmla="*/ 10 h 40"/>
                  <a:gd name="T18" fmla="*/ 4 w 34"/>
                  <a:gd name="T19" fmla="*/ 0 h 40"/>
                  <a:gd name="T20" fmla="*/ 4 w 34"/>
                  <a:gd name="T21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4" h="40">
                    <a:moveTo>
                      <a:pt x="4" y="0"/>
                    </a:moveTo>
                    <a:cubicBezTo>
                      <a:pt x="2" y="0"/>
                      <a:pt x="1" y="0"/>
                      <a:pt x="0" y="2"/>
                    </a:cubicBezTo>
                    <a:cubicBezTo>
                      <a:pt x="0" y="3"/>
                      <a:pt x="0" y="3"/>
                      <a:pt x="0" y="4"/>
                    </a:cubicBezTo>
                    <a:cubicBezTo>
                      <a:pt x="1" y="15"/>
                      <a:pt x="8" y="22"/>
                      <a:pt x="15" y="28"/>
                    </a:cubicBezTo>
                    <a:cubicBezTo>
                      <a:pt x="17" y="30"/>
                      <a:pt x="25" y="40"/>
                      <a:pt x="28" y="40"/>
                    </a:cubicBezTo>
                    <a:cubicBezTo>
                      <a:pt x="29" y="40"/>
                      <a:pt x="29" y="40"/>
                      <a:pt x="29" y="40"/>
                    </a:cubicBezTo>
                    <a:cubicBezTo>
                      <a:pt x="30" y="39"/>
                      <a:pt x="31" y="38"/>
                      <a:pt x="32" y="37"/>
                    </a:cubicBezTo>
                    <a:cubicBezTo>
                      <a:pt x="34" y="31"/>
                      <a:pt x="30" y="27"/>
                      <a:pt x="28" y="23"/>
                    </a:cubicBezTo>
                    <a:cubicBezTo>
                      <a:pt x="26" y="18"/>
                      <a:pt x="24" y="14"/>
                      <a:pt x="20" y="10"/>
                    </a:cubicBezTo>
                    <a:cubicBezTo>
                      <a:pt x="16" y="5"/>
                      <a:pt x="11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solidFill>
                <a:srgbClr val="B686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7" name="Freeform 300"/>
              <p:cNvSpPr/>
              <p:nvPr/>
            </p:nvSpPr>
            <p:spPr bwMode="auto">
              <a:xfrm>
                <a:off x="5194300" y="3006725"/>
                <a:ext cx="26988" cy="26988"/>
              </a:xfrm>
              <a:custGeom>
                <a:avLst/>
                <a:gdLst>
                  <a:gd name="T0" fmla="*/ 5 w 7"/>
                  <a:gd name="T1" fmla="*/ 0 h 7"/>
                  <a:gd name="T2" fmla="*/ 4 w 7"/>
                  <a:gd name="T3" fmla="*/ 0 h 7"/>
                  <a:gd name="T4" fmla="*/ 2 w 7"/>
                  <a:gd name="T5" fmla="*/ 1 h 7"/>
                  <a:gd name="T6" fmla="*/ 0 w 7"/>
                  <a:gd name="T7" fmla="*/ 3 h 7"/>
                  <a:gd name="T8" fmla="*/ 0 w 7"/>
                  <a:gd name="T9" fmla="*/ 5 h 7"/>
                  <a:gd name="T10" fmla="*/ 1 w 7"/>
                  <a:gd name="T11" fmla="*/ 7 h 7"/>
                  <a:gd name="T12" fmla="*/ 2 w 7"/>
                  <a:gd name="T13" fmla="*/ 7 h 7"/>
                  <a:gd name="T14" fmla="*/ 3 w 7"/>
                  <a:gd name="T15" fmla="*/ 6 h 7"/>
                  <a:gd name="T16" fmla="*/ 5 w 7"/>
                  <a:gd name="T17" fmla="*/ 5 h 7"/>
                  <a:gd name="T18" fmla="*/ 7 w 7"/>
                  <a:gd name="T19" fmla="*/ 3 h 7"/>
                  <a:gd name="T20" fmla="*/ 7 w 7"/>
                  <a:gd name="T21" fmla="*/ 1 h 7"/>
                  <a:gd name="T22" fmla="*/ 6 w 7"/>
                  <a:gd name="T23" fmla="*/ 0 h 7"/>
                  <a:gd name="T24" fmla="*/ 5 w 7"/>
                  <a:gd name="T2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7">
                    <a:moveTo>
                      <a:pt x="5" y="0"/>
                    </a:moveTo>
                    <a:cubicBezTo>
                      <a:pt x="5" y="0"/>
                      <a:pt x="4" y="0"/>
                      <a:pt x="4" y="0"/>
                    </a:cubicBezTo>
                    <a:cubicBezTo>
                      <a:pt x="3" y="0"/>
                      <a:pt x="3" y="1"/>
                      <a:pt x="2" y="1"/>
                    </a:cubicBezTo>
                    <a:cubicBezTo>
                      <a:pt x="1" y="1"/>
                      <a:pt x="1" y="2"/>
                      <a:pt x="0" y="3"/>
                    </a:cubicBezTo>
                    <a:cubicBezTo>
                      <a:pt x="0" y="3"/>
                      <a:pt x="0" y="4"/>
                      <a:pt x="0" y="5"/>
                    </a:cubicBezTo>
                    <a:cubicBezTo>
                      <a:pt x="0" y="6"/>
                      <a:pt x="1" y="6"/>
                      <a:pt x="1" y="7"/>
                    </a:cubicBezTo>
                    <a:cubicBezTo>
                      <a:pt x="1" y="7"/>
                      <a:pt x="2" y="7"/>
                      <a:pt x="2" y="7"/>
                    </a:cubicBezTo>
                    <a:cubicBezTo>
                      <a:pt x="2" y="7"/>
                      <a:pt x="3" y="7"/>
                      <a:pt x="3" y="6"/>
                    </a:cubicBezTo>
                    <a:cubicBezTo>
                      <a:pt x="4" y="6"/>
                      <a:pt x="4" y="6"/>
                      <a:pt x="5" y="5"/>
                    </a:cubicBezTo>
                    <a:cubicBezTo>
                      <a:pt x="6" y="5"/>
                      <a:pt x="6" y="4"/>
                      <a:pt x="7" y="3"/>
                    </a:cubicBezTo>
                    <a:cubicBezTo>
                      <a:pt x="7" y="3"/>
                      <a:pt x="7" y="2"/>
                      <a:pt x="7" y="1"/>
                    </a:cubicBezTo>
                    <a:cubicBezTo>
                      <a:pt x="7" y="0"/>
                      <a:pt x="6" y="0"/>
                      <a:pt x="6" y="0"/>
                    </a:cubicBezTo>
                    <a:cubicBezTo>
                      <a:pt x="6" y="0"/>
                      <a:pt x="5" y="0"/>
                      <a:pt x="5" y="0"/>
                    </a:cubicBezTo>
                  </a:path>
                </a:pathLst>
              </a:custGeom>
              <a:solidFill>
                <a:srgbClr val="BDA8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8" name="Freeform 301"/>
              <p:cNvSpPr/>
              <p:nvPr/>
            </p:nvSpPr>
            <p:spPr bwMode="auto">
              <a:xfrm>
                <a:off x="5141913" y="3033713"/>
                <a:ext cx="30163" cy="25400"/>
              </a:xfrm>
              <a:custGeom>
                <a:avLst/>
                <a:gdLst>
                  <a:gd name="T0" fmla="*/ 5 w 8"/>
                  <a:gd name="T1" fmla="*/ 0 h 7"/>
                  <a:gd name="T2" fmla="*/ 3 w 8"/>
                  <a:gd name="T3" fmla="*/ 1 h 7"/>
                  <a:gd name="T4" fmla="*/ 2 w 8"/>
                  <a:gd name="T5" fmla="*/ 2 h 7"/>
                  <a:gd name="T6" fmla="*/ 1 w 8"/>
                  <a:gd name="T7" fmla="*/ 6 h 7"/>
                  <a:gd name="T8" fmla="*/ 3 w 8"/>
                  <a:gd name="T9" fmla="*/ 7 h 7"/>
                  <a:gd name="T10" fmla="*/ 5 w 8"/>
                  <a:gd name="T11" fmla="*/ 6 h 7"/>
                  <a:gd name="T12" fmla="*/ 6 w 8"/>
                  <a:gd name="T13" fmla="*/ 6 h 7"/>
                  <a:gd name="T14" fmla="*/ 7 w 8"/>
                  <a:gd name="T15" fmla="*/ 1 h 7"/>
                  <a:gd name="T16" fmla="*/ 5 w 8"/>
                  <a:gd name="T1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7">
                    <a:moveTo>
                      <a:pt x="5" y="0"/>
                    </a:moveTo>
                    <a:cubicBezTo>
                      <a:pt x="4" y="0"/>
                      <a:pt x="4" y="1"/>
                      <a:pt x="3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3"/>
                      <a:pt x="0" y="5"/>
                      <a:pt x="1" y="6"/>
                    </a:cubicBezTo>
                    <a:cubicBezTo>
                      <a:pt x="2" y="7"/>
                      <a:pt x="2" y="7"/>
                      <a:pt x="3" y="7"/>
                    </a:cubicBezTo>
                    <a:cubicBezTo>
                      <a:pt x="4" y="7"/>
                      <a:pt x="5" y="7"/>
                      <a:pt x="5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7" y="4"/>
                      <a:pt x="8" y="3"/>
                      <a:pt x="7" y="1"/>
                    </a:cubicBezTo>
                    <a:cubicBezTo>
                      <a:pt x="7" y="1"/>
                      <a:pt x="6" y="0"/>
                      <a:pt x="5" y="0"/>
                    </a:cubicBezTo>
                  </a:path>
                </a:pathLst>
              </a:custGeom>
              <a:solidFill>
                <a:srgbClr val="BDA8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9" name="Freeform 302"/>
              <p:cNvSpPr/>
              <p:nvPr/>
            </p:nvSpPr>
            <p:spPr bwMode="auto">
              <a:xfrm>
                <a:off x="5105400" y="3086100"/>
                <a:ext cx="14288" cy="25400"/>
              </a:xfrm>
              <a:custGeom>
                <a:avLst/>
                <a:gdLst>
                  <a:gd name="T0" fmla="*/ 2 w 4"/>
                  <a:gd name="T1" fmla="*/ 0 h 7"/>
                  <a:gd name="T2" fmla="*/ 2 w 4"/>
                  <a:gd name="T3" fmla="*/ 0 h 7"/>
                  <a:gd name="T4" fmla="*/ 0 w 4"/>
                  <a:gd name="T5" fmla="*/ 7 h 7"/>
                  <a:gd name="T6" fmla="*/ 0 w 4"/>
                  <a:gd name="T7" fmla="*/ 7 h 7"/>
                  <a:gd name="T8" fmla="*/ 0 w 4"/>
                  <a:gd name="T9" fmla="*/ 7 h 7"/>
                  <a:gd name="T10" fmla="*/ 2 w 4"/>
                  <a:gd name="T11" fmla="*/ 4 h 7"/>
                  <a:gd name="T12" fmla="*/ 3 w 4"/>
                  <a:gd name="T13" fmla="*/ 0 h 7"/>
                  <a:gd name="T14" fmla="*/ 2 w 4"/>
                  <a:gd name="T1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2"/>
                      <a:pt x="0" y="5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4" y="3"/>
                      <a:pt x="4" y="1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BDA8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0" name="Freeform 303"/>
              <p:cNvSpPr/>
              <p:nvPr/>
            </p:nvSpPr>
            <p:spPr bwMode="auto">
              <a:xfrm>
                <a:off x="5130800" y="3003550"/>
                <a:ext cx="22225" cy="25400"/>
              </a:xfrm>
              <a:custGeom>
                <a:avLst/>
                <a:gdLst>
                  <a:gd name="T0" fmla="*/ 4 w 6"/>
                  <a:gd name="T1" fmla="*/ 0 h 7"/>
                  <a:gd name="T2" fmla="*/ 3 w 6"/>
                  <a:gd name="T3" fmla="*/ 0 h 7"/>
                  <a:gd name="T4" fmla="*/ 3 w 6"/>
                  <a:gd name="T5" fmla="*/ 0 h 7"/>
                  <a:gd name="T6" fmla="*/ 3 w 6"/>
                  <a:gd name="T7" fmla="*/ 0 h 7"/>
                  <a:gd name="T8" fmla="*/ 0 w 6"/>
                  <a:gd name="T9" fmla="*/ 7 h 7"/>
                  <a:gd name="T10" fmla="*/ 0 w 6"/>
                  <a:gd name="T11" fmla="*/ 7 h 7"/>
                  <a:gd name="T12" fmla="*/ 1 w 6"/>
                  <a:gd name="T13" fmla="*/ 7 h 7"/>
                  <a:gd name="T14" fmla="*/ 3 w 6"/>
                  <a:gd name="T15" fmla="*/ 6 h 7"/>
                  <a:gd name="T16" fmla="*/ 5 w 6"/>
                  <a:gd name="T17" fmla="*/ 4 h 7"/>
                  <a:gd name="T18" fmla="*/ 6 w 6"/>
                  <a:gd name="T19" fmla="*/ 2 h 7"/>
                  <a:gd name="T20" fmla="*/ 5 w 6"/>
                  <a:gd name="T21" fmla="*/ 0 h 7"/>
                  <a:gd name="T22" fmla="*/ 4 w 6"/>
                  <a:gd name="T2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" h="7">
                    <a:moveTo>
                      <a:pt x="4" y="0"/>
                    </a:moveTo>
                    <a:cubicBezTo>
                      <a:pt x="4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2"/>
                      <a:pt x="1" y="5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3" y="6"/>
                    </a:cubicBezTo>
                    <a:cubicBezTo>
                      <a:pt x="4" y="6"/>
                      <a:pt x="4" y="5"/>
                      <a:pt x="5" y="4"/>
                    </a:cubicBezTo>
                    <a:cubicBezTo>
                      <a:pt x="6" y="3"/>
                      <a:pt x="6" y="3"/>
                      <a:pt x="6" y="2"/>
                    </a:cubicBezTo>
                    <a:cubicBezTo>
                      <a:pt x="6" y="1"/>
                      <a:pt x="6" y="0"/>
                      <a:pt x="5" y="0"/>
                    </a:cubicBezTo>
                    <a:cubicBezTo>
                      <a:pt x="5" y="0"/>
                      <a:pt x="4" y="0"/>
                      <a:pt x="4" y="0"/>
                    </a:cubicBezTo>
                  </a:path>
                </a:pathLst>
              </a:custGeom>
              <a:solidFill>
                <a:srgbClr val="BDA8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1" name="Freeform 304"/>
              <p:cNvSpPr/>
              <p:nvPr/>
            </p:nvSpPr>
            <p:spPr bwMode="auto">
              <a:xfrm>
                <a:off x="5122863" y="2314575"/>
                <a:ext cx="587375" cy="992188"/>
              </a:xfrm>
              <a:custGeom>
                <a:avLst/>
                <a:gdLst>
                  <a:gd name="T0" fmla="*/ 87 w 156"/>
                  <a:gd name="T1" fmla="*/ 252 h 264"/>
                  <a:gd name="T2" fmla="*/ 82 w 156"/>
                  <a:gd name="T3" fmla="*/ 251 h 264"/>
                  <a:gd name="T4" fmla="*/ 32 w 156"/>
                  <a:gd name="T5" fmla="*/ 235 h 264"/>
                  <a:gd name="T6" fmla="*/ 0 w 156"/>
                  <a:gd name="T7" fmla="*/ 212 h 264"/>
                  <a:gd name="T8" fmla="*/ 11 w 156"/>
                  <a:gd name="T9" fmla="*/ 174 h 264"/>
                  <a:gd name="T10" fmla="*/ 12 w 156"/>
                  <a:gd name="T11" fmla="*/ 142 h 264"/>
                  <a:gd name="T12" fmla="*/ 24 w 156"/>
                  <a:gd name="T13" fmla="*/ 117 h 264"/>
                  <a:gd name="T14" fmla="*/ 18 w 156"/>
                  <a:gd name="T15" fmla="*/ 90 h 264"/>
                  <a:gd name="T16" fmla="*/ 25 w 156"/>
                  <a:gd name="T17" fmla="*/ 57 h 264"/>
                  <a:gd name="T18" fmla="*/ 22 w 156"/>
                  <a:gd name="T19" fmla="*/ 33 h 264"/>
                  <a:gd name="T20" fmla="*/ 38 w 156"/>
                  <a:gd name="T21" fmla="*/ 11 h 264"/>
                  <a:gd name="T22" fmla="*/ 59 w 156"/>
                  <a:gd name="T23" fmla="*/ 2 h 264"/>
                  <a:gd name="T24" fmla="*/ 111 w 156"/>
                  <a:gd name="T25" fmla="*/ 41 h 264"/>
                  <a:gd name="T26" fmla="*/ 143 w 156"/>
                  <a:gd name="T27" fmla="*/ 135 h 264"/>
                  <a:gd name="T28" fmla="*/ 154 w 156"/>
                  <a:gd name="T29" fmla="*/ 188 h 264"/>
                  <a:gd name="T30" fmla="*/ 155 w 156"/>
                  <a:gd name="T31" fmla="*/ 232 h 264"/>
                  <a:gd name="T32" fmla="*/ 132 w 156"/>
                  <a:gd name="T33" fmla="*/ 261 h 264"/>
                  <a:gd name="T34" fmla="*/ 110 w 156"/>
                  <a:gd name="T35" fmla="*/ 258 h 264"/>
                  <a:gd name="T36" fmla="*/ 87 w 156"/>
                  <a:gd name="T37" fmla="*/ 252 h 2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56" h="264">
                    <a:moveTo>
                      <a:pt x="87" y="252"/>
                    </a:moveTo>
                    <a:cubicBezTo>
                      <a:pt x="85" y="252"/>
                      <a:pt x="84" y="251"/>
                      <a:pt x="82" y="251"/>
                    </a:cubicBezTo>
                    <a:cubicBezTo>
                      <a:pt x="65" y="247"/>
                      <a:pt x="48" y="242"/>
                      <a:pt x="32" y="235"/>
                    </a:cubicBezTo>
                    <a:cubicBezTo>
                      <a:pt x="20" y="230"/>
                      <a:pt x="0" y="231"/>
                      <a:pt x="0" y="212"/>
                    </a:cubicBezTo>
                    <a:cubicBezTo>
                      <a:pt x="0" y="201"/>
                      <a:pt x="9" y="186"/>
                      <a:pt x="11" y="174"/>
                    </a:cubicBezTo>
                    <a:cubicBezTo>
                      <a:pt x="13" y="163"/>
                      <a:pt x="9" y="154"/>
                      <a:pt x="12" y="142"/>
                    </a:cubicBezTo>
                    <a:cubicBezTo>
                      <a:pt x="15" y="134"/>
                      <a:pt x="22" y="125"/>
                      <a:pt x="24" y="117"/>
                    </a:cubicBezTo>
                    <a:cubicBezTo>
                      <a:pt x="26" y="106"/>
                      <a:pt x="19" y="100"/>
                      <a:pt x="18" y="90"/>
                    </a:cubicBezTo>
                    <a:cubicBezTo>
                      <a:pt x="18" y="80"/>
                      <a:pt x="25" y="67"/>
                      <a:pt x="25" y="57"/>
                    </a:cubicBezTo>
                    <a:cubicBezTo>
                      <a:pt x="25" y="48"/>
                      <a:pt x="19" y="43"/>
                      <a:pt x="22" y="33"/>
                    </a:cubicBezTo>
                    <a:cubicBezTo>
                      <a:pt x="23" y="25"/>
                      <a:pt x="30" y="16"/>
                      <a:pt x="38" y="11"/>
                    </a:cubicBezTo>
                    <a:cubicBezTo>
                      <a:pt x="45" y="6"/>
                      <a:pt x="53" y="3"/>
                      <a:pt x="59" y="2"/>
                    </a:cubicBezTo>
                    <a:cubicBezTo>
                      <a:pt x="87" y="0"/>
                      <a:pt x="101" y="20"/>
                      <a:pt x="111" y="41"/>
                    </a:cubicBezTo>
                    <a:cubicBezTo>
                      <a:pt x="125" y="70"/>
                      <a:pt x="135" y="102"/>
                      <a:pt x="143" y="135"/>
                    </a:cubicBezTo>
                    <a:cubicBezTo>
                      <a:pt x="148" y="152"/>
                      <a:pt x="152" y="169"/>
                      <a:pt x="154" y="188"/>
                    </a:cubicBezTo>
                    <a:cubicBezTo>
                      <a:pt x="156" y="201"/>
                      <a:pt x="155" y="217"/>
                      <a:pt x="155" y="232"/>
                    </a:cubicBezTo>
                    <a:cubicBezTo>
                      <a:pt x="155" y="242"/>
                      <a:pt x="141" y="256"/>
                      <a:pt x="132" y="261"/>
                    </a:cubicBezTo>
                    <a:cubicBezTo>
                      <a:pt x="123" y="264"/>
                      <a:pt x="116" y="260"/>
                      <a:pt x="110" y="258"/>
                    </a:cubicBezTo>
                    <a:cubicBezTo>
                      <a:pt x="103" y="255"/>
                      <a:pt x="95" y="254"/>
                      <a:pt x="87" y="252"/>
                    </a:cubicBezTo>
                    <a:close/>
                  </a:path>
                </a:pathLst>
              </a:custGeom>
              <a:solidFill>
                <a:srgbClr val="201B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2" name="Freeform 305"/>
              <p:cNvSpPr/>
              <p:nvPr/>
            </p:nvSpPr>
            <p:spPr bwMode="auto">
              <a:xfrm>
                <a:off x="5503863" y="2736850"/>
                <a:ext cx="165100" cy="528638"/>
              </a:xfrm>
              <a:custGeom>
                <a:avLst/>
                <a:gdLst>
                  <a:gd name="T0" fmla="*/ 42 w 44"/>
                  <a:gd name="T1" fmla="*/ 93 h 141"/>
                  <a:gd name="T2" fmla="*/ 41 w 44"/>
                  <a:gd name="T3" fmla="*/ 128 h 141"/>
                  <a:gd name="T4" fmla="*/ 38 w 44"/>
                  <a:gd name="T5" fmla="*/ 136 h 141"/>
                  <a:gd name="T6" fmla="*/ 29 w 44"/>
                  <a:gd name="T7" fmla="*/ 133 h 141"/>
                  <a:gd name="T8" fmla="*/ 9 w 44"/>
                  <a:gd name="T9" fmla="*/ 88 h 141"/>
                  <a:gd name="T10" fmla="*/ 1 w 44"/>
                  <a:gd name="T11" fmla="*/ 47 h 141"/>
                  <a:gd name="T12" fmla="*/ 0 w 44"/>
                  <a:gd name="T13" fmla="*/ 21 h 141"/>
                  <a:gd name="T14" fmla="*/ 3 w 44"/>
                  <a:gd name="T15" fmla="*/ 7 h 141"/>
                  <a:gd name="T16" fmla="*/ 14 w 44"/>
                  <a:gd name="T17" fmla="*/ 9 h 141"/>
                  <a:gd name="T18" fmla="*/ 34 w 44"/>
                  <a:gd name="T19" fmla="*/ 39 h 141"/>
                  <a:gd name="T20" fmla="*/ 42 w 44"/>
                  <a:gd name="T21" fmla="*/ 93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4" h="141">
                    <a:moveTo>
                      <a:pt x="42" y="93"/>
                    </a:moveTo>
                    <a:cubicBezTo>
                      <a:pt x="43" y="104"/>
                      <a:pt x="44" y="115"/>
                      <a:pt x="41" y="128"/>
                    </a:cubicBezTo>
                    <a:cubicBezTo>
                      <a:pt x="40" y="131"/>
                      <a:pt x="40" y="133"/>
                      <a:pt x="38" y="136"/>
                    </a:cubicBezTo>
                    <a:cubicBezTo>
                      <a:pt x="33" y="141"/>
                      <a:pt x="30" y="135"/>
                      <a:pt x="29" y="133"/>
                    </a:cubicBezTo>
                    <a:cubicBezTo>
                      <a:pt x="20" y="120"/>
                      <a:pt x="14" y="104"/>
                      <a:pt x="9" y="88"/>
                    </a:cubicBezTo>
                    <a:cubicBezTo>
                      <a:pt x="5" y="76"/>
                      <a:pt x="2" y="62"/>
                      <a:pt x="1" y="47"/>
                    </a:cubicBezTo>
                    <a:cubicBezTo>
                      <a:pt x="1" y="39"/>
                      <a:pt x="0" y="30"/>
                      <a:pt x="0" y="21"/>
                    </a:cubicBezTo>
                    <a:cubicBezTo>
                      <a:pt x="1" y="18"/>
                      <a:pt x="0" y="10"/>
                      <a:pt x="3" y="7"/>
                    </a:cubicBezTo>
                    <a:cubicBezTo>
                      <a:pt x="8" y="0"/>
                      <a:pt x="12" y="7"/>
                      <a:pt x="14" y="9"/>
                    </a:cubicBezTo>
                    <a:cubicBezTo>
                      <a:pt x="24" y="16"/>
                      <a:pt x="30" y="27"/>
                      <a:pt x="34" y="39"/>
                    </a:cubicBezTo>
                    <a:cubicBezTo>
                      <a:pt x="39" y="55"/>
                      <a:pt x="41" y="74"/>
                      <a:pt x="42" y="93"/>
                    </a:cubicBezTo>
                    <a:close/>
                  </a:path>
                </a:pathLst>
              </a:custGeom>
              <a:solidFill>
                <a:srgbClr val="F6CC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3" name="Freeform 306"/>
              <p:cNvSpPr/>
              <p:nvPr/>
            </p:nvSpPr>
            <p:spPr bwMode="auto">
              <a:xfrm>
                <a:off x="5172075" y="2949575"/>
                <a:ext cx="406400" cy="296863"/>
              </a:xfrm>
              <a:custGeom>
                <a:avLst/>
                <a:gdLst>
                  <a:gd name="T0" fmla="*/ 2 w 108"/>
                  <a:gd name="T1" fmla="*/ 33 h 79"/>
                  <a:gd name="T2" fmla="*/ 20 w 108"/>
                  <a:gd name="T3" fmla="*/ 2 h 79"/>
                  <a:gd name="T4" fmla="*/ 73 w 108"/>
                  <a:gd name="T5" fmla="*/ 11 h 79"/>
                  <a:gd name="T6" fmla="*/ 86 w 108"/>
                  <a:gd name="T7" fmla="*/ 22 h 79"/>
                  <a:gd name="T8" fmla="*/ 93 w 108"/>
                  <a:gd name="T9" fmla="*/ 39 h 79"/>
                  <a:gd name="T10" fmla="*/ 99 w 108"/>
                  <a:gd name="T11" fmla="*/ 75 h 79"/>
                  <a:gd name="T12" fmla="*/ 92 w 108"/>
                  <a:gd name="T13" fmla="*/ 77 h 79"/>
                  <a:gd name="T14" fmla="*/ 72 w 108"/>
                  <a:gd name="T15" fmla="*/ 74 h 79"/>
                  <a:gd name="T16" fmla="*/ 8 w 108"/>
                  <a:gd name="T17" fmla="*/ 51 h 79"/>
                  <a:gd name="T18" fmla="*/ 0 w 108"/>
                  <a:gd name="T19" fmla="*/ 43 h 79"/>
                  <a:gd name="T20" fmla="*/ 2 w 108"/>
                  <a:gd name="T21" fmla="*/ 33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08" h="79">
                    <a:moveTo>
                      <a:pt x="2" y="33"/>
                    </a:moveTo>
                    <a:cubicBezTo>
                      <a:pt x="6" y="25"/>
                      <a:pt x="10" y="4"/>
                      <a:pt x="20" y="2"/>
                    </a:cubicBezTo>
                    <a:cubicBezTo>
                      <a:pt x="41" y="0"/>
                      <a:pt x="58" y="5"/>
                      <a:pt x="73" y="11"/>
                    </a:cubicBezTo>
                    <a:cubicBezTo>
                      <a:pt x="80" y="14"/>
                      <a:pt x="83" y="16"/>
                      <a:pt x="86" y="22"/>
                    </a:cubicBezTo>
                    <a:cubicBezTo>
                      <a:pt x="88" y="28"/>
                      <a:pt x="91" y="33"/>
                      <a:pt x="93" y="39"/>
                    </a:cubicBezTo>
                    <a:cubicBezTo>
                      <a:pt x="95" y="44"/>
                      <a:pt x="108" y="67"/>
                      <a:pt x="99" y="75"/>
                    </a:cubicBezTo>
                    <a:cubicBezTo>
                      <a:pt x="97" y="76"/>
                      <a:pt x="94" y="77"/>
                      <a:pt x="92" y="77"/>
                    </a:cubicBezTo>
                    <a:cubicBezTo>
                      <a:pt x="85" y="79"/>
                      <a:pt x="78" y="76"/>
                      <a:pt x="72" y="74"/>
                    </a:cubicBezTo>
                    <a:cubicBezTo>
                      <a:pt x="51" y="67"/>
                      <a:pt x="30" y="59"/>
                      <a:pt x="8" y="51"/>
                    </a:cubicBezTo>
                    <a:cubicBezTo>
                      <a:pt x="4" y="50"/>
                      <a:pt x="0" y="48"/>
                      <a:pt x="0" y="43"/>
                    </a:cubicBezTo>
                    <a:cubicBezTo>
                      <a:pt x="0" y="40"/>
                      <a:pt x="1" y="37"/>
                      <a:pt x="2" y="33"/>
                    </a:cubicBezTo>
                    <a:close/>
                  </a:path>
                </a:pathLst>
              </a:custGeom>
              <a:solidFill>
                <a:srgbClr val="F6CC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4" name="Freeform 307"/>
              <p:cNvSpPr/>
              <p:nvPr/>
            </p:nvSpPr>
            <p:spPr bwMode="auto">
              <a:xfrm>
                <a:off x="5251450" y="2800350"/>
                <a:ext cx="252413" cy="187325"/>
              </a:xfrm>
              <a:custGeom>
                <a:avLst/>
                <a:gdLst>
                  <a:gd name="T0" fmla="*/ 11 w 67"/>
                  <a:gd name="T1" fmla="*/ 6 h 50"/>
                  <a:gd name="T2" fmla="*/ 42 w 67"/>
                  <a:gd name="T3" fmla="*/ 4 h 50"/>
                  <a:gd name="T4" fmla="*/ 66 w 67"/>
                  <a:gd name="T5" fmla="*/ 24 h 50"/>
                  <a:gd name="T6" fmla="*/ 61 w 67"/>
                  <a:gd name="T7" fmla="*/ 43 h 50"/>
                  <a:gd name="T8" fmla="*/ 49 w 67"/>
                  <a:gd name="T9" fmla="*/ 45 h 50"/>
                  <a:gd name="T10" fmla="*/ 32 w 67"/>
                  <a:gd name="T11" fmla="*/ 41 h 50"/>
                  <a:gd name="T12" fmla="*/ 8 w 67"/>
                  <a:gd name="T13" fmla="*/ 35 h 50"/>
                  <a:gd name="T14" fmla="*/ 4 w 67"/>
                  <a:gd name="T15" fmla="*/ 14 h 50"/>
                  <a:gd name="T16" fmla="*/ 7 w 67"/>
                  <a:gd name="T17" fmla="*/ 8 h 50"/>
                  <a:gd name="T18" fmla="*/ 11 w 67"/>
                  <a:gd name="T19" fmla="*/ 6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7" h="50">
                    <a:moveTo>
                      <a:pt x="11" y="6"/>
                    </a:moveTo>
                    <a:cubicBezTo>
                      <a:pt x="23" y="0"/>
                      <a:pt x="33" y="2"/>
                      <a:pt x="42" y="4"/>
                    </a:cubicBezTo>
                    <a:cubicBezTo>
                      <a:pt x="53" y="6"/>
                      <a:pt x="67" y="10"/>
                      <a:pt x="66" y="24"/>
                    </a:cubicBezTo>
                    <a:cubicBezTo>
                      <a:pt x="65" y="31"/>
                      <a:pt x="63" y="37"/>
                      <a:pt x="61" y="43"/>
                    </a:cubicBezTo>
                    <a:cubicBezTo>
                      <a:pt x="59" y="50"/>
                      <a:pt x="52" y="46"/>
                      <a:pt x="49" y="45"/>
                    </a:cubicBezTo>
                    <a:cubicBezTo>
                      <a:pt x="43" y="44"/>
                      <a:pt x="38" y="43"/>
                      <a:pt x="32" y="41"/>
                    </a:cubicBezTo>
                    <a:cubicBezTo>
                      <a:pt x="25" y="39"/>
                      <a:pt x="16" y="36"/>
                      <a:pt x="8" y="35"/>
                    </a:cubicBezTo>
                    <a:cubicBezTo>
                      <a:pt x="0" y="33"/>
                      <a:pt x="1" y="24"/>
                      <a:pt x="4" y="14"/>
                    </a:cubicBezTo>
                    <a:cubicBezTo>
                      <a:pt x="5" y="12"/>
                      <a:pt x="6" y="10"/>
                      <a:pt x="7" y="8"/>
                    </a:cubicBezTo>
                    <a:cubicBezTo>
                      <a:pt x="8" y="7"/>
                      <a:pt x="10" y="6"/>
                      <a:pt x="11" y="6"/>
                    </a:cubicBezTo>
                    <a:close/>
                  </a:path>
                </a:pathLst>
              </a:custGeom>
              <a:solidFill>
                <a:srgbClr val="F6CC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5" name="Freeform 308"/>
              <p:cNvSpPr/>
              <p:nvPr/>
            </p:nvSpPr>
            <p:spPr bwMode="auto">
              <a:xfrm>
                <a:off x="5322888" y="2679700"/>
                <a:ext cx="184150" cy="139700"/>
              </a:xfrm>
              <a:custGeom>
                <a:avLst/>
                <a:gdLst>
                  <a:gd name="T0" fmla="*/ 23 w 49"/>
                  <a:gd name="T1" fmla="*/ 0 h 37"/>
                  <a:gd name="T2" fmla="*/ 45 w 49"/>
                  <a:gd name="T3" fmla="*/ 11 h 37"/>
                  <a:gd name="T4" fmla="*/ 41 w 49"/>
                  <a:gd name="T5" fmla="*/ 35 h 37"/>
                  <a:gd name="T6" fmla="*/ 27 w 49"/>
                  <a:gd name="T7" fmla="*/ 33 h 37"/>
                  <a:gd name="T8" fmla="*/ 12 w 49"/>
                  <a:gd name="T9" fmla="*/ 31 h 37"/>
                  <a:gd name="T10" fmla="*/ 5 w 49"/>
                  <a:gd name="T11" fmla="*/ 28 h 37"/>
                  <a:gd name="T12" fmla="*/ 2 w 49"/>
                  <a:gd name="T13" fmla="*/ 21 h 37"/>
                  <a:gd name="T14" fmla="*/ 2 w 49"/>
                  <a:gd name="T15" fmla="*/ 11 h 37"/>
                  <a:gd name="T16" fmla="*/ 12 w 49"/>
                  <a:gd name="T17" fmla="*/ 1 h 37"/>
                  <a:gd name="T18" fmla="*/ 23 w 49"/>
                  <a:gd name="T19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9" h="37">
                    <a:moveTo>
                      <a:pt x="23" y="0"/>
                    </a:moveTo>
                    <a:cubicBezTo>
                      <a:pt x="32" y="1"/>
                      <a:pt x="40" y="4"/>
                      <a:pt x="45" y="11"/>
                    </a:cubicBezTo>
                    <a:cubicBezTo>
                      <a:pt x="47" y="14"/>
                      <a:pt x="49" y="33"/>
                      <a:pt x="41" y="35"/>
                    </a:cubicBezTo>
                    <a:cubicBezTo>
                      <a:pt x="37" y="37"/>
                      <a:pt x="31" y="34"/>
                      <a:pt x="27" y="33"/>
                    </a:cubicBezTo>
                    <a:cubicBezTo>
                      <a:pt x="22" y="33"/>
                      <a:pt x="17" y="32"/>
                      <a:pt x="12" y="31"/>
                    </a:cubicBezTo>
                    <a:cubicBezTo>
                      <a:pt x="9" y="31"/>
                      <a:pt x="6" y="30"/>
                      <a:pt x="5" y="28"/>
                    </a:cubicBezTo>
                    <a:cubicBezTo>
                      <a:pt x="3" y="27"/>
                      <a:pt x="2" y="24"/>
                      <a:pt x="2" y="21"/>
                    </a:cubicBezTo>
                    <a:cubicBezTo>
                      <a:pt x="1" y="18"/>
                      <a:pt x="0" y="15"/>
                      <a:pt x="2" y="11"/>
                    </a:cubicBezTo>
                    <a:cubicBezTo>
                      <a:pt x="4" y="7"/>
                      <a:pt x="8" y="3"/>
                      <a:pt x="12" y="1"/>
                    </a:cubicBezTo>
                    <a:cubicBezTo>
                      <a:pt x="16" y="0"/>
                      <a:pt x="20" y="0"/>
                      <a:pt x="23" y="0"/>
                    </a:cubicBezTo>
                    <a:close/>
                  </a:path>
                </a:pathLst>
              </a:custGeom>
              <a:solidFill>
                <a:srgbClr val="F6CC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6" name="Freeform 309"/>
              <p:cNvSpPr/>
              <p:nvPr/>
            </p:nvSpPr>
            <p:spPr bwMode="auto">
              <a:xfrm>
                <a:off x="5289550" y="2566988"/>
                <a:ext cx="138113" cy="98425"/>
              </a:xfrm>
              <a:custGeom>
                <a:avLst/>
                <a:gdLst>
                  <a:gd name="T0" fmla="*/ 6 w 37"/>
                  <a:gd name="T1" fmla="*/ 1 h 26"/>
                  <a:gd name="T2" fmla="*/ 15 w 37"/>
                  <a:gd name="T3" fmla="*/ 1 h 26"/>
                  <a:gd name="T4" fmla="*/ 30 w 37"/>
                  <a:gd name="T5" fmla="*/ 3 h 26"/>
                  <a:gd name="T6" fmla="*/ 36 w 37"/>
                  <a:gd name="T7" fmla="*/ 5 h 26"/>
                  <a:gd name="T8" fmla="*/ 35 w 37"/>
                  <a:gd name="T9" fmla="*/ 14 h 26"/>
                  <a:gd name="T10" fmla="*/ 31 w 37"/>
                  <a:gd name="T11" fmla="*/ 21 h 26"/>
                  <a:gd name="T12" fmla="*/ 15 w 37"/>
                  <a:gd name="T13" fmla="*/ 23 h 26"/>
                  <a:gd name="T14" fmla="*/ 2 w 37"/>
                  <a:gd name="T15" fmla="*/ 18 h 26"/>
                  <a:gd name="T16" fmla="*/ 3 w 37"/>
                  <a:gd name="T17" fmla="*/ 3 h 26"/>
                  <a:gd name="T18" fmla="*/ 6 w 37"/>
                  <a:gd name="T19" fmla="*/ 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7" h="26">
                    <a:moveTo>
                      <a:pt x="6" y="1"/>
                    </a:moveTo>
                    <a:cubicBezTo>
                      <a:pt x="10" y="0"/>
                      <a:pt x="13" y="1"/>
                      <a:pt x="15" y="1"/>
                    </a:cubicBezTo>
                    <a:cubicBezTo>
                      <a:pt x="20" y="1"/>
                      <a:pt x="26" y="2"/>
                      <a:pt x="30" y="3"/>
                    </a:cubicBezTo>
                    <a:cubicBezTo>
                      <a:pt x="32" y="3"/>
                      <a:pt x="35" y="4"/>
                      <a:pt x="36" y="5"/>
                    </a:cubicBezTo>
                    <a:cubicBezTo>
                      <a:pt x="37" y="8"/>
                      <a:pt x="36" y="11"/>
                      <a:pt x="35" y="14"/>
                    </a:cubicBezTo>
                    <a:cubicBezTo>
                      <a:pt x="34" y="16"/>
                      <a:pt x="33" y="19"/>
                      <a:pt x="31" y="21"/>
                    </a:cubicBezTo>
                    <a:cubicBezTo>
                      <a:pt x="25" y="26"/>
                      <a:pt x="19" y="24"/>
                      <a:pt x="15" y="23"/>
                    </a:cubicBezTo>
                    <a:cubicBezTo>
                      <a:pt x="11" y="22"/>
                      <a:pt x="5" y="21"/>
                      <a:pt x="2" y="18"/>
                    </a:cubicBezTo>
                    <a:cubicBezTo>
                      <a:pt x="0" y="17"/>
                      <a:pt x="0" y="7"/>
                      <a:pt x="3" y="3"/>
                    </a:cubicBezTo>
                    <a:cubicBezTo>
                      <a:pt x="4" y="2"/>
                      <a:pt x="5" y="2"/>
                      <a:pt x="6" y="1"/>
                    </a:cubicBezTo>
                    <a:close/>
                  </a:path>
                </a:pathLst>
              </a:custGeom>
              <a:solidFill>
                <a:srgbClr val="F6CC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7" name="Freeform 310"/>
              <p:cNvSpPr/>
              <p:nvPr/>
            </p:nvSpPr>
            <p:spPr bwMode="auto">
              <a:xfrm>
                <a:off x="5292725" y="2492375"/>
                <a:ext cx="161925" cy="82550"/>
              </a:xfrm>
              <a:custGeom>
                <a:avLst/>
                <a:gdLst>
                  <a:gd name="T0" fmla="*/ 26 w 43"/>
                  <a:gd name="T1" fmla="*/ 1 h 22"/>
                  <a:gd name="T2" fmla="*/ 42 w 43"/>
                  <a:gd name="T3" fmla="*/ 12 h 22"/>
                  <a:gd name="T4" fmla="*/ 29 w 43"/>
                  <a:gd name="T5" fmla="*/ 21 h 22"/>
                  <a:gd name="T6" fmla="*/ 13 w 43"/>
                  <a:gd name="T7" fmla="*/ 17 h 22"/>
                  <a:gd name="T8" fmla="*/ 2 w 43"/>
                  <a:gd name="T9" fmla="*/ 12 h 22"/>
                  <a:gd name="T10" fmla="*/ 18 w 43"/>
                  <a:gd name="T11" fmla="*/ 1 h 22"/>
                  <a:gd name="T12" fmla="*/ 26 w 43"/>
                  <a:gd name="T13" fmla="*/ 1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3" h="22">
                    <a:moveTo>
                      <a:pt x="26" y="1"/>
                    </a:moveTo>
                    <a:cubicBezTo>
                      <a:pt x="33" y="3"/>
                      <a:pt x="43" y="5"/>
                      <a:pt x="42" y="12"/>
                    </a:cubicBezTo>
                    <a:cubicBezTo>
                      <a:pt x="41" y="20"/>
                      <a:pt x="33" y="22"/>
                      <a:pt x="29" y="21"/>
                    </a:cubicBezTo>
                    <a:cubicBezTo>
                      <a:pt x="24" y="20"/>
                      <a:pt x="18" y="19"/>
                      <a:pt x="13" y="17"/>
                    </a:cubicBezTo>
                    <a:cubicBezTo>
                      <a:pt x="10" y="17"/>
                      <a:pt x="3" y="16"/>
                      <a:pt x="2" y="12"/>
                    </a:cubicBezTo>
                    <a:cubicBezTo>
                      <a:pt x="0" y="2"/>
                      <a:pt x="13" y="0"/>
                      <a:pt x="18" y="1"/>
                    </a:cubicBezTo>
                    <a:cubicBezTo>
                      <a:pt x="20" y="1"/>
                      <a:pt x="23" y="1"/>
                      <a:pt x="26" y="1"/>
                    </a:cubicBezTo>
                    <a:close/>
                  </a:path>
                </a:pathLst>
              </a:custGeom>
              <a:solidFill>
                <a:srgbClr val="F6CC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8" name="Freeform 311"/>
              <p:cNvSpPr/>
              <p:nvPr/>
            </p:nvSpPr>
            <p:spPr bwMode="auto">
              <a:xfrm>
                <a:off x="5326063" y="2398713"/>
                <a:ext cx="150813" cy="107950"/>
              </a:xfrm>
              <a:custGeom>
                <a:avLst/>
                <a:gdLst>
                  <a:gd name="T0" fmla="*/ 8 w 40"/>
                  <a:gd name="T1" fmla="*/ 8 h 29"/>
                  <a:gd name="T2" fmla="*/ 39 w 40"/>
                  <a:gd name="T3" fmla="*/ 18 h 29"/>
                  <a:gd name="T4" fmla="*/ 39 w 40"/>
                  <a:gd name="T5" fmla="*/ 24 h 29"/>
                  <a:gd name="T6" fmla="*/ 30 w 40"/>
                  <a:gd name="T7" fmla="*/ 27 h 29"/>
                  <a:gd name="T8" fmla="*/ 7 w 40"/>
                  <a:gd name="T9" fmla="*/ 22 h 29"/>
                  <a:gd name="T10" fmla="*/ 0 w 40"/>
                  <a:gd name="T11" fmla="*/ 18 h 29"/>
                  <a:gd name="T12" fmla="*/ 8 w 40"/>
                  <a:gd name="T13" fmla="*/ 8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0" h="28">
                    <a:moveTo>
                      <a:pt x="8" y="8"/>
                    </a:moveTo>
                    <a:cubicBezTo>
                      <a:pt x="21" y="0"/>
                      <a:pt x="35" y="10"/>
                      <a:pt x="39" y="18"/>
                    </a:cubicBezTo>
                    <a:cubicBezTo>
                      <a:pt x="40" y="20"/>
                      <a:pt x="40" y="22"/>
                      <a:pt x="39" y="24"/>
                    </a:cubicBezTo>
                    <a:cubicBezTo>
                      <a:pt x="36" y="29"/>
                      <a:pt x="32" y="28"/>
                      <a:pt x="30" y="27"/>
                    </a:cubicBezTo>
                    <a:cubicBezTo>
                      <a:pt x="23" y="25"/>
                      <a:pt x="15" y="23"/>
                      <a:pt x="7" y="22"/>
                    </a:cubicBezTo>
                    <a:cubicBezTo>
                      <a:pt x="4" y="22"/>
                      <a:pt x="1" y="21"/>
                      <a:pt x="0" y="18"/>
                    </a:cubicBezTo>
                    <a:cubicBezTo>
                      <a:pt x="0" y="15"/>
                      <a:pt x="4" y="10"/>
                      <a:pt x="8" y="8"/>
                    </a:cubicBezTo>
                    <a:close/>
                  </a:path>
                </a:pathLst>
              </a:custGeom>
              <a:solidFill>
                <a:srgbClr val="F6CC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9" name="Freeform 312"/>
              <p:cNvSpPr/>
              <p:nvPr/>
            </p:nvSpPr>
            <p:spPr bwMode="auto">
              <a:xfrm>
                <a:off x="5141913" y="3062288"/>
                <a:ext cx="26988" cy="38100"/>
              </a:xfrm>
              <a:custGeom>
                <a:avLst/>
                <a:gdLst>
                  <a:gd name="T0" fmla="*/ 6 w 7"/>
                  <a:gd name="T1" fmla="*/ 0 h 10"/>
                  <a:gd name="T2" fmla="*/ 7 w 7"/>
                  <a:gd name="T3" fmla="*/ 4 h 10"/>
                  <a:gd name="T4" fmla="*/ 6 w 7"/>
                  <a:gd name="T5" fmla="*/ 4 h 10"/>
                  <a:gd name="T6" fmla="*/ 6 w 7"/>
                  <a:gd name="T7" fmla="*/ 5 h 10"/>
                  <a:gd name="T8" fmla="*/ 6 w 7"/>
                  <a:gd name="T9" fmla="*/ 5 h 10"/>
                  <a:gd name="T10" fmla="*/ 6 w 7"/>
                  <a:gd name="T11" fmla="*/ 5 h 10"/>
                  <a:gd name="T12" fmla="*/ 4 w 7"/>
                  <a:gd name="T13" fmla="*/ 9 h 10"/>
                  <a:gd name="T14" fmla="*/ 1 w 7"/>
                  <a:gd name="T15" fmla="*/ 8 h 10"/>
                  <a:gd name="T16" fmla="*/ 1 w 7"/>
                  <a:gd name="T17" fmla="*/ 2 h 10"/>
                  <a:gd name="T18" fmla="*/ 6 w 7"/>
                  <a:gd name="T1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" h="10">
                    <a:moveTo>
                      <a:pt x="6" y="0"/>
                    </a:moveTo>
                    <a:cubicBezTo>
                      <a:pt x="7" y="1"/>
                      <a:pt x="7" y="2"/>
                      <a:pt x="7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7" y="7"/>
                      <a:pt x="6" y="9"/>
                      <a:pt x="4" y="9"/>
                    </a:cubicBezTo>
                    <a:cubicBezTo>
                      <a:pt x="3" y="10"/>
                      <a:pt x="1" y="9"/>
                      <a:pt x="1" y="8"/>
                    </a:cubicBezTo>
                    <a:cubicBezTo>
                      <a:pt x="0" y="6"/>
                      <a:pt x="1" y="4"/>
                      <a:pt x="1" y="2"/>
                    </a:cubicBezTo>
                    <a:cubicBezTo>
                      <a:pt x="2" y="1"/>
                      <a:pt x="4" y="0"/>
                      <a:pt x="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0" name="Freeform 313"/>
              <p:cNvSpPr/>
              <p:nvPr/>
            </p:nvSpPr>
            <p:spPr bwMode="auto">
              <a:xfrm>
                <a:off x="5165725" y="3003550"/>
                <a:ext cx="25400" cy="36513"/>
              </a:xfrm>
              <a:custGeom>
                <a:avLst/>
                <a:gdLst>
                  <a:gd name="T0" fmla="*/ 2 w 7"/>
                  <a:gd name="T1" fmla="*/ 1 h 10"/>
                  <a:gd name="T2" fmla="*/ 5 w 7"/>
                  <a:gd name="T3" fmla="*/ 0 h 10"/>
                  <a:gd name="T4" fmla="*/ 6 w 7"/>
                  <a:gd name="T5" fmla="*/ 1 h 10"/>
                  <a:gd name="T6" fmla="*/ 7 w 7"/>
                  <a:gd name="T7" fmla="*/ 4 h 10"/>
                  <a:gd name="T8" fmla="*/ 5 w 7"/>
                  <a:gd name="T9" fmla="*/ 7 h 10"/>
                  <a:gd name="T10" fmla="*/ 4 w 7"/>
                  <a:gd name="T11" fmla="*/ 9 h 10"/>
                  <a:gd name="T12" fmla="*/ 2 w 7"/>
                  <a:gd name="T13" fmla="*/ 9 h 10"/>
                  <a:gd name="T14" fmla="*/ 0 w 7"/>
                  <a:gd name="T15" fmla="*/ 8 h 10"/>
                  <a:gd name="T16" fmla="*/ 0 w 7"/>
                  <a:gd name="T17" fmla="*/ 6 h 10"/>
                  <a:gd name="T18" fmla="*/ 1 w 7"/>
                  <a:gd name="T19" fmla="*/ 3 h 10"/>
                  <a:gd name="T20" fmla="*/ 2 w 7"/>
                  <a:gd name="T21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10">
                    <a:moveTo>
                      <a:pt x="2" y="1"/>
                    </a:moveTo>
                    <a:cubicBezTo>
                      <a:pt x="3" y="1"/>
                      <a:pt x="4" y="0"/>
                      <a:pt x="5" y="0"/>
                    </a:cubicBezTo>
                    <a:cubicBezTo>
                      <a:pt x="5" y="0"/>
                      <a:pt x="6" y="1"/>
                      <a:pt x="6" y="1"/>
                    </a:cubicBezTo>
                    <a:cubicBezTo>
                      <a:pt x="7" y="2"/>
                      <a:pt x="7" y="3"/>
                      <a:pt x="7" y="4"/>
                    </a:cubicBezTo>
                    <a:cubicBezTo>
                      <a:pt x="6" y="5"/>
                      <a:pt x="6" y="6"/>
                      <a:pt x="5" y="7"/>
                    </a:cubicBezTo>
                    <a:cubicBezTo>
                      <a:pt x="5" y="7"/>
                      <a:pt x="5" y="8"/>
                      <a:pt x="4" y="9"/>
                    </a:cubicBezTo>
                    <a:cubicBezTo>
                      <a:pt x="3" y="9"/>
                      <a:pt x="2" y="10"/>
                      <a:pt x="2" y="9"/>
                    </a:cubicBezTo>
                    <a:cubicBezTo>
                      <a:pt x="1" y="9"/>
                      <a:pt x="0" y="9"/>
                      <a:pt x="0" y="8"/>
                    </a:cubicBezTo>
                    <a:cubicBezTo>
                      <a:pt x="0" y="8"/>
                      <a:pt x="0" y="7"/>
                      <a:pt x="0" y="6"/>
                    </a:cubicBezTo>
                    <a:cubicBezTo>
                      <a:pt x="0" y="5"/>
                      <a:pt x="1" y="4"/>
                      <a:pt x="1" y="3"/>
                    </a:cubicBezTo>
                    <a:cubicBezTo>
                      <a:pt x="1" y="2"/>
                      <a:pt x="2" y="2"/>
                      <a:pt x="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1" name="Freeform 314"/>
              <p:cNvSpPr/>
              <p:nvPr/>
            </p:nvSpPr>
            <p:spPr bwMode="auto">
              <a:xfrm>
                <a:off x="5210175" y="2908300"/>
                <a:ext cx="30163" cy="41275"/>
              </a:xfrm>
              <a:custGeom>
                <a:avLst/>
                <a:gdLst>
                  <a:gd name="T0" fmla="*/ 3 w 8"/>
                  <a:gd name="T1" fmla="*/ 2 h 11"/>
                  <a:gd name="T2" fmla="*/ 5 w 8"/>
                  <a:gd name="T3" fmla="*/ 0 h 11"/>
                  <a:gd name="T4" fmla="*/ 8 w 8"/>
                  <a:gd name="T5" fmla="*/ 3 h 11"/>
                  <a:gd name="T6" fmla="*/ 6 w 8"/>
                  <a:gd name="T7" fmla="*/ 8 h 11"/>
                  <a:gd name="T8" fmla="*/ 3 w 8"/>
                  <a:gd name="T9" fmla="*/ 11 h 11"/>
                  <a:gd name="T10" fmla="*/ 1 w 8"/>
                  <a:gd name="T11" fmla="*/ 8 h 11"/>
                  <a:gd name="T12" fmla="*/ 2 w 8"/>
                  <a:gd name="T13" fmla="*/ 6 h 11"/>
                  <a:gd name="T14" fmla="*/ 2 w 8"/>
                  <a:gd name="T15" fmla="*/ 5 h 11"/>
                  <a:gd name="T16" fmla="*/ 2 w 8"/>
                  <a:gd name="T17" fmla="*/ 4 h 11"/>
                  <a:gd name="T18" fmla="*/ 3 w 8"/>
                  <a:gd name="T19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11">
                    <a:moveTo>
                      <a:pt x="3" y="2"/>
                    </a:moveTo>
                    <a:cubicBezTo>
                      <a:pt x="3" y="1"/>
                      <a:pt x="4" y="1"/>
                      <a:pt x="5" y="0"/>
                    </a:cubicBezTo>
                    <a:cubicBezTo>
                      <a:pt x="6" y="0"/>
                      <a:pt x="8" y="1"/>
                      <a:pt x="8" y="3"/>
                    </a:cubicBezTo>
                    <a:cubicBezTo>
                      <a:pt x="7" y="5"/>
                      <a:pt x="7" y="6"/>
                      <a:pt x="6" y="8"/>
                    </a:cubicBezTo>
                    <a:cubicBezTo>
                      <a:pt x="6" y="10"/>
                      <a:pt x="4" y="11"/>
                      <a:pt x="3" y="11"/>
                    </a:cubicBezTo>
                    <a:cubicBezTo>
                      <a:pt x="1" y="11"/>
                      <a:pt x="0" y="9"/>
                      <a:pt x="1" y="8"/>
                    </a:cubicBezTo>
                    <a:cubicBezTo>
                      <a:pt x="1" y="7"/>
                      <a:pt x="1" y="6"/>
                      <a:pt x="2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3"/>
                      <a:pt x="2" y="4"/>
                    </a:cubicBezTo>
                    <a:cubicBezTo>
                      <a:pt x="2" y="3"/>
                      <a:pt x="2" y="3"/>
                      <a:pt x="3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2" name="Freeform 315"/>
              <p:cNvSpPr/>
              <p:nvPr/>
            </p:nvSpPr>
            <p:spPr bwMode="auto">
              <a:xfrm>
                <a:off x="5183188" y="2863850"/>
                <a:ext cx="30163" cy="68263"/>
              </a:xfrm>
              <a:custGeom>
                <a:avLst/>
                <a:gdLst>
                  <a:gd name="T0" fmla="*/ 8 w 8"/>
                  <a:gd name="T1" fmla="*/ 4 h 18"/>
                  <a:gd name="T2" fmla="*/ 6 w 8"/>
                  <a:gd name="T3" fmla="*/ 14 h 18"/>
                  <a:gd name="T4" fmla="*/ 1 w 8"/>
                  <a:gd name="T5" fmla="*/ 14 h 18"/>
                  <a:gd name="T6" fmla="*/ 2 w 8"/>
                  <a:gd name="T7" fmla="*/ 5 h 18"/>
                  <a:gd name="T8" fmla="*/ 8 w 8"/>
                  <a:gd name="T9" fmla="*/ 4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18">
                    <a:moveTo>
                      <a:pt x="8" y="4"/>
                    </a:moveTo>
                    <a:cubicBezTo>
                      <a:pt x="8" y="7"/>
                      <a:pt x="7" y="11"/>
                      <a:pt x="6" y="14"/>
                    </a:cubicBezTo>
                    <a:cubicBezTo>
                      <a:pt x="5" y="18"/>
                      <a:pt x="0" y="18"/>
                      <a:pt x="1" y="14"/>
                    </a:cubicBezTo>
                    <a:cubicBezTo>
                      <a:pt x="1" y="11"/>
                      <a:pt x="2" y="8"/>
                      <a:pt x="2" y="5"/>
                    </a:cubicBezTo>
                    <a:cubicBezTo>
                      <a:pt x="2" y="2"/>
                      <a:pt x="8" y="0"/>
                      <a:pt x="8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3" name="Freeform 316"/>
              <p:cNvSpPr/>
              <p:nvPr/>
            </p:nvSpPr>
            <p:spPr bwMode="auto">
              <a:xfrm>
                <a:off x="5224463" y="2822575"/>
                <a:ext cx="26988" cy="38100"/>
              </a:xfrm>
              <a:custGeom>
                <a:avLst/>
                <a:gdLst>
                  <a:gd name="T0" fmla="*/ 5 w 7"/>
                  <a:gd name="T1" fmla="*/ 1 h 10"/>
                  <a:gd name="T2" fmla="*/ 7 w 7"/>
                  <a:gd name="T3" fmla="*/ 4 h 10"/>
                  <a:gd name="T4" fmla="*/ 6 w 7"/>
                  <a:gd name="T5" fmla="*/ 7 h 10"/>
                  <a:gd name="T6" fmla="*/ 3 w 7"/>
                  <a:gd name="T7" fmla="*/ 10 h 10"/>
                  <a:gd name="T8" fmla="*/ 1 w 7"/>
                  <a:gd name="T9" fmla="*/ 7 h 10"/>
                  <a:gd name="T10" fmla="*/ 1 w 7"/>
                  <a:gd name="T11" fmla="*/ 3 h 10"/>
                  <a:gd name="T12" fmla="*/ 5 w 7"/>
                  <a:gd name="T13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10">
                    <a:moveTo>
                      <a:pt x="5" y="1"/>
                    </a:moveTo>
                    <a:cubicBezTo>
                      <a:pt x="7" y="1"/>
                      <a:pt x="7" y="2"/>
                      <a:pt x="7" y="4"/>
                    </a:cubicBezTo>
                    <a:cubicBezTo>
                      <a:pt x="7" y="5"/>
                      <a:pt x="6" y="6"/>
                      <a:pt x="6" y="7"/>
                    </a:cubicBezTo>
                    <a:cubicBezTo>
                      <a:pt x="6" y="9"/>
                      <a:pt x="4" y="10"/>
                      <a:pt x="3" y="10"/>
                    </a:cubicBezTo>
                    <a:cubicBezTo>
                      <a:pt x="1" y="10"/>
                      <a:pt x="0" y="8"/>
                      <a:pt x="1" y="7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4" y="0"/>
                      <a:pt x="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4" name="Freeform 317"/>
              <p:cNvSpPr/>
              <p:nvPr/>
            </p:nvSpPr>
            <p:spPr bwMode="auto">
              <a:xfrm>
                <a:off x="5270500" y="2720975"/>
                <a:ext cx="30163" cy="68263"/>
              </a:xfrm>
              <a:custGeom>
                <a:avLst/>
                <a:gdLst>
                  <a:gd name="T0" fmla="*/ 5 w 8"/>
                  <a:gd name="T1" fmla="*/ 0 h 18"/>
                  <a:gd name="T2" fmla="*/ 8 w 8"/>
                  <a:gd name="T3" fmla="*/ 3 h 18"/>
                  <a:gd name="T4" fmla="*/ 7 w 8"/>
                  <a:gd name="T5" fmla="*/ 14 h 18"/>
                  <a:gd name="T6" fmla="*/ 1 w 8"/>
                  <a:gd name="T7" fmla="*/ 14 h 18"/>
                  <a:gd name="T8" fmla="*/ 2 w 8"/>
                  <a:gd name="T9" fmla="*/ 4 h 18"/>
                  <a:gd name="T10" fmla="*/ 5 w 8"/>
                  <a:gd name="T11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18">
                    <a:moveTo>
                      <a:pt x="5" y="0"/>
                    </a:moveTo>
                    <a:cubicBezTo>
                      <a:pt x="7" y="0"/>
                      <a:pt x="8" y="1"/>
                      <a:pt x="8" y="3"/>
                    </a:cubicBezTo>
                    <a:cubicBezTo>
                      <a:pt x="8" y="6"/>
                      <a:pt x="8" y="10"/>
                      <a:pt x="7" y="14"/>
                    </a:cubicBezTo>
                    <a:cubicBezTo>
                      <a:pt x="6" y="18"/>
                      <a:pt x="0" y="18"/>
                      <a:pt x="1" y="14"/>
                    </a:cubicBezTo>
                    <a:cubicBezTo>
                      <a:pt x="2" y="10"/>
                      <a:pt x="2" y="7"/>
                      <a:pt x="2" y="4"/>
                    </a:cubicBezTo>
                    <a:cubicBezTo>
                      <a:pt x="2" y="2"/>
                      <a:pt x="4" y="0"/>
                      <a:pt x="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5" name="Freeform 318"/>
              <p:cNvSpPr/>
              <p:nvPr/>
            </p:nvSpPr>
            <p:spPr bwMode="auto">
              <a:xfrm>
                <a:off x="5224463" y="2747963"/>
                <a:ext cx="30163" cy="41275"/>
              </a:xfrm>
              <a:custGeom>
                <a:avLst/>
                <a:gdLst>
                  <a:gd name="T0" fmla="*/ 5 w 8"/>
                  <a:gd name="T1" fmla="*/ 0 h 11"/>
                  <a:gd name="T2" fmla="*/ 7 w 8"/>
                  <a:gd name="T3" fmla="*/ 3 h 11"/>
                  <a:gd name="T4" fmla="*/ 6 w 8"/>
                  <a:gd name="T5" fmla="*/ 8 h 11"/>
                  <a:gd name="T6" fmla="*/ 3 w 8"/>
                  <a:gd name="T7" fmla="*/ 11 h 11"/>
                  <a:gd name="T8" fmla="*/ 1 w 8"/>
                  <a:gd name="T9" fmla="*/ 8 h 11"/>
                  <a:gd name="T10" fmla="*/ 2 w 8"/>
                  <a:gd name="T11" fmla="*/ 3 h 11"/>
                  <a:gd name="T12" fmla="*/ 5 w 8"/>
                  <a:gd name="T1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11">
                    <a:moveTo>
                      <a:pt x="5" y="0"/>
                    </a:moveTo>
                    <a:cubicBezTo>
                      <a:pt x="7" y="0"/>
                      <a:pt x="8" y="2"/>
                      <a:pt x="7" y="3"/>
                    </a:cubicBezTo>
                    <a:cubicBezTo>
                      <a:pt x="7" y="5"/>
                      <a:pt x="7" y="7"/>
                      <a:pt x="6" y="8"/>
                    </a:cubicBezTo>
                    <a:cubicBezTo>
                      <a:pt x="6" y="10"/>
                      <a:pt x="4" y="11"/>
                      <a:pt x="3" y="11"/>
                    </a:cubicBezTo>
                    <a:cubicBezTo>
                      <a:pt x="1" y="11"/>
                      <a:pt x="0" y="10"/>
                      <a:pt x="1" y="8"/>
                    </a:cubicBezTo>
                    <a:cubicBezTo>
                      <a:pt x="1" y="6"/>
                      <a:pt x="1" y="5"/>
                      <a:pt x="2" y="3"/>
                    </a:cubicBezTo>
                    <a:cubicBezTo>
                      <a:pt x="2" y="1"/>
                      <a:pt x="4" y="0"/>
                      <a:pt x="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6" name="Freeform 319"/>
              <p:cNvSpPr/>
              <p:nvPr/>
            </p:nvSpPr>
            <p:spPr bwMode="auto">
              <a:xfrm>
                <a:off x="5265738" y="2671763"/>
                <a:ext cx="23813" cy="30163"/>
              </a:xfrm>
              <a:custGeom>
                <a:avLst/>
                <a:gdLst>
                  <a:gd name="T0" fmla="*/ 3 w 6"/>
                  <a:gd name="T1" fmla="*/ 1 h 8"/>
                  <a:gd name="T2" fmla="*/ 6 w 6"/>
                  <a:gd name="T3" fmla="*/ 2 h 8"/>
                  <a:gd name="T4" fmla="*/ 6 w 6"/>
                  <a:gd name="T5" fmla="*/ 4 h 8"/>
                  <a:gd name="T6" fmla="*/ 6 w 6"/>
                  <a:gd name="T7" fmla="*/ 6 h 8"/>
                  <a:gd name="T8" fmla="*/ 4 w 6"/>
                  <a:gd name="T9" fmla="*/ 8 h 8"/>
                  <a:gd name="T10" fmla="*/ 1 w 6"/>
                  <a:gd name="T11" fmla="*/ 6 h 8"/>
                  <a:gd name="T12" fmla="*/ 0 w 6"/>
                  <a:gd name="T13" fmla="*/ 5 h 8"/>
                  <a:gd name="T14" fmla="*/ 1 w 6"/>
                  <a:gd name="T15" fmla="*/ 3 h 8"/>
                  <a:gd name="T16" fmla="*/ 3 w 6"/>
                  <a:gd name="T17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8">
                    <a:moveTo>
                      <a:pt x="3" y="1"/>
                    </a:moveTo>
                    <a:cubicBezTo>
                      <a:pt x="4" y="0"/>
                      <a:pt x="6" y="1"/>
                      <a:pt x="6" y="2"/>
                    </a:cubicBezTo>
                    <a:cubicBezTo>
                      <a:pt x="6" y="3"/>
                      <a:pt x="6" y="3"/>
                      <a:pt x="6" y="4"/>
                    </a:cubicBezTo>
                    <a:cubicBezTo>
                      <a:pt x="6" y="4"/>
                      <a:pt x="6" y="5"/>
                      <a:pt x="6" y="6"/>
                    </a:cubicBezTo>
                    <a:cubicBezTo>
                      <a:pt x="6" y="7"/>
                      <a:pt x="5" y="7"/>
                      <a:pt x="4" y="8"/>
                    </a:cubicBezTo>
                    <a:cubicBezTo>
                      <a:pt x="3" y="8"/>
                      <a:pt x="1" y="8"/>
                      <a:pt x="1" y="6"/>
                    </a:cubicBezTo>
                    <a:cubicBezTo>
                      <a:pt x="1" y="6"/>
                      <a:pt x="1" y="5"/>
                      <a:pt x="0" y="5"/>
                    </a:cubicBezTo>
                    <a:cubicBezTo>
                      <a:pt x="0" y="4"/>
                      <a:pt x="0" y="3"/>
                      <a:pt x="1" y="3"/>
                    </a:cubicBezTo>
                    <a:cubicBezTo>
                      <a:pt x="1" y="2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7" name="Freeform 320"/>
              <p:cNvSpPr/>
              <p:nvPr/>
            </p:nvSpPr>
            <p:spPr bwMode="auto">
              <a:xfrm>
                <a:off x="5224463" y="2676525"/>
                <a:ext cx="23813" cy="30163"/>
              </a:xfrm>
              <a:custGeom>
                <a:avLst/>
                <a:gdLst>
                  <a:gd name="T0" fmla="*/ 0 w 6"/>
                  <a:gd name="T1" fmla="*/ 2 h 8"/>
                  <a:gd name="T2" fmla="*/ 0 w 6"/>
                  <a:gd name="T3" fmla="*/ 5 h 8"/>
                  <a:gd name="T4" fmla="*/ 2 w 6"/>
                  <a:gd name="T5" fmla="*/ 7 h 8"/>
                  <a:gd name="T6" fmla="*/ 6 w 6"/>
                  <a:gd name="T7" fmla="*/ 5 h 8"/>
                  <a:gd name="T8" fmla="*/ 6 w 6"/>
                  <a:gd name="T9" fmla="*/ 3 h 8"/>
                  <a:gd name="T10" fmla="*/ 6 w 6"/>
                  <a:gd name="T11" fmla="*/ 2 h 8"/>
                  <a:gd name="T12" fmla="*/ 4 w 6"/>
                  <a:gd name="T13" fmla="*/ 0 h 8"/>
                  <a:gd name="T14" fmla="*/ 2 w 6"/>
                  <a:gd name="T15" fmla="*/ 0 h 8"/>
                  <a:gd name="T16" fmla="*/ 0 w 6"/>
                  <a:gd name="T17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8">
                    <a:moveTo>
                      <a:pt x="0" y="2"/>
                    </a:moveTo>
                    <a:cubicBezTo>
                      <a:pt x="0" y="3"/>
                      <a:pt x="0" y="4"/>
                      <a:pt x="0" y="5"/>
                    </a:cubicBezTo>
                    <a:cubicBezTo>
                      <a:pt x="0" y="6"/>
                      <a:pt x="1" y="7"/>
                      <a:pt x="2" y="7"/>
                    </a:cubicBezTo>
                    <a:cubicBezTo>
                      <a:pt x="3" y="8"/>
                      <a:pt x="5" y="7"/>
                      <a:pt x="6" y="5"/>
                    </a:cubicBezTo>
                    <a:cubicBezTo>
                      <a:pt x="6" y="5"/>
                      <a:pt x="6" y="4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1"/>
                      <a:pt x="5" y="0"/>
                      <a:pt x="4" y="0"/>
                    </a:cubicBezTo>
                    <a:cubicBezTo>
                      <a:pt x="4" y="0"/>
                      <a:pt x="3" y="0"/>
                      <a:pt x="2" y="0"/>
                    </a:cubicBezTo>
                    <a:cubicBezTo>
                      <a:pt x="2" y="0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8" name="Freeform 321"/>
              <p:cNvSpPr/>
              <p:nvPr/>
            </p:nvSpPr>
            <p:spPr bwMode="auto">
              <a:xfrm>
                <a:off x="5254625" y="2600325"/>
                <a:ext cx="23813" cy="30163"/>
              </a:xfrm>
              <a:custGeom>
                <a:avLst/>
                <a:gdLst>
                  <a:gd name="T0" fmla="*/ 2 w 6"/>
                  <a:gd name="T1" fmla="*/ 0 h 8"/>
                  <a:gd name="T2" fmla="*/ 4 w 6"/>
                  <a:gd name="T3" fmla="*/ 0 h 8"/>
                  <a:gd name="T4" fmla="*/ 6 w 6"/>
                  <a:gd name="T5" fmla="*/ 2 h 8"/>
                  <a:gd name="T6" fmla="*/ 6 w 6"/>
                  <a:gd name="T7" fmla="*/ 3 h 8"/>
                  <a:gd name="T8" fmla="*/ 5 w 6"/>
                  <a:gd name="T9" fmla="*/ 6 h 8"/>
                  <a:gd name="T10" fmla="*/ 4 w 6"/>
                  <a:gd name="T11" fmla="*/ 7 h 8"/>
                  <a:gd name="T12" fmla="*/ 1 w 6"/>
                  <a:gd name="T13" fmla="*/ 8 h 8"/>
                  <a:gd name="T14" fmla="*/ 0 w 6"/>
                  <a:gd name="T15" fmla="*/ 6 h 8"/>
                  <a:gd name="T16" fmla="*/ 0 w 6"/>
                  <a:gd name="T17" fmla="*/ 4 h 8"/>
                  <a:gd name="T18" fmla="*/ 0 w 6"/>
                  <a:gd name="T19" fmla="*/ 2 h 8"/>
                  <a:gd name="T20" fmla="*/ 2 w 6"/>
                  <a:gd name="T2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8">
                    <a:moveTo>
                      <a:pt x="2" y="0"/>
                    </a:move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6" y="1"/>
                      <a:pt x="6" y="2"/>
                    </a:cubicBezTo>
                    <a:cubicBezTo>
                      <a:pt x="6" y="2"/>
                      <a:pt x="6" y="3"/>
                      <a:pt x="6" y="3"/>
                    </a:cubicBezTo>
                    <a:cubicBezTo>
                      <a:pt x="6" y="4"/>
                      <a:pt x="6" y="5"/>
                      <a:pt x="5" y="6"/>
                    </a:cubicBezTo>
                    <a:cubicBezTo>
                      <a:pt x="5" y="6"/>
                      <a:pt x="4" y="7"/>
                      <a:pt x="4" y="7"/>
                    </a:cubicBezTo>
                    <a:cubicBezTo>
                      <a:pt x="3" y="8"/>
                      <a:pt x="2" y="8"/>
                      <a:pt x="1" y="8"/>
                    </a:cubicBezTo>
                    <a:cubicBezTo>
                      <a:pt x="1" y="7"/>
                      <a:pt x="0" y="7"/>
                      <a:pt x="0" y="6"/>
                    </a:cubicBezTo>
                    <a:cubicBezTo>
                      <a:pt x="0" y="6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2"/>
                    </a:cubicBezTo>
                    <a:cubicBezTo>
                      <a:pt x="1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9" name="Freeform 322"/>
              <p:cNvSpPr/>
              <p:nvPr/>
            </p:nvSpPr>
            <p:spPr bwMode="auto">
              <a:xfrm>
                <a:off x="5232400" y="2528888"/>
                <a:ext cx="22225" cy="34925"/>
              </a:xfrm>
              <a:custGeom>
                <a:avLst/>
                <a:gdLst>
                  <a:gd name="T0" fmla="*/ 3 w 6"/>
                  <a:gd name="T1" fmla="*/ 0 h 9"/>
                  <a:gd name="T2" fmla="*/ 5 w 6"/>
                  <a:gd name="T3" fmla="*/ 0 h 9"/>
                  <a:gd name="T4" fmla="*/ 6 w 6"/>
                  <a:gd name="T5" fmla="*/ 2 h 9"/>
                  <a:gd name="T6" fmla="*/ 6 w 6"/>
                  <a:gd name="T7" fmla="*/ 4 h 9"/>
                  <a:gd name="T8" fmla="*/ 6 w 6"/>
                  <a:gd name="T9" fmla="*/ 4 h 9"/>
                  <a:gd name="T10" fmla="*/ 6 w 6"/>
                  <a:gd name="T11" fmla="*/ 4 h 9"/>
                  <a:gd name="T12" fmla="*/ 6 w 6"/>
                  <a:gd name="T13" fmla="*/ 5 h 9"/>
                  <a:gd name="T14" fmla="*/ 6 w 6"/>
                  <a:gd name="T15" fmla="*/ 5 h 9"/>
                  <a:gd name="T16" fmla="*/ 5 w 6"/>
                  <a:gd name="T17" fmla="*/ 6 h 9"/>
                  <a:gd name="T18" fmla="*/ 2 w 6"/>
                  <a:gd name="T19" fmla="*/ 9 h 9"/>
                  <a:gd name="T20" fmla="*/ 0 w 6"/>
                  <a:gd name="T21" fmla="*/ 7 h 9"/>
                  <a:gd name="T22" fmla="*/ 1 w 6"/>
                  <a:gd name="T23" fmla="*/ 2 h 9"/>
                  <a:gd name="T24" fmla="*/ 3 w 6"/>
                  <a:gd name="T2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" h="9">
                    <a:moveTo>
                      <a:pt x="3" y="0"/>
                    </a:moveTo>
                    <a:cubicBezTo>
                      <a:pt x="3" y="0"/>
                      <a:pt x="4" y="0"/>
                      <a:pt x="5" y="0"/>
                    </a:cubicBezTo>
                    <a:cubicBezTo>
                      <a:pt x="5" y="0"/>
                      <a:pt x="6" y="1"/>
                      <a:pt x="6" y="2"/>
                    </a:cubicBezTo>
                    <a:cubicBezTo>
                      <a:pt x="6" y="2"/>
                      <a:pt x="6" y="3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7"/>
                      <a:pt x="4" y="9"/>
                      <a:pt x="2" y="9"/>
                    </a:cubicBezTo>
                    <a:cubicBezTo>
                      <a:pt x="1" y="9"/>
                      <a:pt x="0" y="9"/>
                      <a:pt x="0" y="7"/>
                    </a:cubicBez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1"/>
                      <a:pt x="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0" name="Freeform 323"/>
              <p:cNvSpPr/>
              <p:nvPr/>
            </p:nvSpPr>
            <p:spPr bwMode="auto">
              <a:xfrm>
                <a:off x="5218113" y="2616200"/>
                <a:ext cx="22225" cy="41275"/>
              </a:xfrm>
              <a:custGeom>
                <a:avLst/>
                <a:gdLst>
                  <a:gd name="T0" fmla="*/ 3 w 6"/>
                  <a:gd name="T1" fmla="*/ 1 h 11"/>
                  <a:gd name="T2" fmla="*/ 6 w 6"/>
                  <a:gd name="T3" fmla="*/ 3 h 11"/>
                  <a:gd name="T4" fmla="*/ 6 w 6"/>
                  <a:gd name="T5" fmla="*/ 7 h 11"/>
                  <a:gd name="T6" fmla="*/ 3 w 6"/>
                  <a:gd name="T7" fmla="*/ 10 h 11"/>
                  <a:gd name="T8" fmla="*/ 0 w 6"/>
                  <a:gd name="T9" fmla="*/ 8 h 11"/>
                  <a:gd name="T10" fmla="*/ 0 w 6"/>
                  <a:gd name="T11" fmla="*/ 4 h 11"/>
                  <a:gd name="T12" fmla="*/ 3 w 6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11">
                    <a:moveTo>
                      <a:pt x="3" y="1"/>
                    </a:moveTo>
                    <a:cubicBezTo>
                      <a:pt x="5" y="0"/>
                      <a:pt x="6" y="1"/>
                      <a:pt x="6" y="3"/>
                    </a:cubicBezTo>
                    <a:cubicBezTo>
                      <a:pt x="6" y="4"/>
                      <a:pt x="6" y="5"/>
                      <a:pt x="6" y="7"/>
                    </a:cubicBezTo>
                    <a:cubicBezTo>
                      <a:pt x="6" y="8"/>
                      <a:pt x="4" y="10"/>
                      <a:pt x="3" y="10"/>
                    </a:cubicBezTo>
                    <a:cubicBezTo>
                      <a:pt x="1" y="11"/>
                      <a:pt x="0" y="10"/>
                      <a:pt x="0" y="8"/>
                    </a:cubicBezTo>
                    <a:cubicBezTo>
                      <a:pt x="0" y="7"/>
                      <a:pt x="0" y="6"/>
                      <a:pt x="0" y="4"/>
                    </a:cubicBezTo>
                    <a:cubicBezTo>
                      <a:pt x="1" y="3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1" name="Freeform 324"/>
              <p:cNvSpPr/>
              <p:nvPr/>
            </p:nvSpPr>
            <p:spPr bwMode="auto">
              <a:xfrm>
                <a:off x="5281613" y="2457450"/>
                <a:ext cx="25400" cy="38100"/>
              </a:xfrm>
              <a:custGeom>
                <a:avLst/>
                <a:gdLst>
                  <a:gd name="T0" fmla="*/ 5 w 7"/>
                  <a:gd name="T1" fmla="*/ 0 h 10"/>
                  <a:gd name="T2" fmla="*/ 7 w 7"/>
                  <a:gd name="T3" fmla="*/ 4 h 10"/>
                  <a:gd name="T4" fmla="*/ 6 w 7"/>
                  <a:gd name="T5" fmla="*/ 7 h 10"/>
                  <a:gd name="T6" fmla="*/ 2 w 7"/>
                  <a:gd name="T7" fmla="*/ 10 h 10"/>
                  <a:gd name="T8" fmla="*/ 0 w 7"/>
                  <a:gd name="T9" fmla="*/ 6 h 10"/>
                  <a:gd name="T10" fmla="*/ 1 w 7"/>
                  <a:gd name="T11" fmla="*/ 3 h 10"/>
                  <a:gd name="T12" fmla="*/ 5 w 7"/>
                  <a:gd name="T1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10">
                    <a:moveTo>
                      <a:pt x="5" y="0"/>
                    </a:moveTo>
                    <a:cubicBezTo>
                      <a:pt x="6" y="1"/>
                      <a:pt x="7" y="2"/>
                      <a:pt x="7" y="4"/>
                    </a:cubicBezTo>
                    <a:cubicBezTo>
                      <a:pt x="6" y="5"/>
                      <a:pt x="6" y="6"/>
                      <a:pt x="6" y="7"/>
                    </a:cubicBezTo>
                    <a:cubicBezTo>
                      <a:pt x="5" y="8"/>
                      <a:pt x="4" y="10"/>
                      <a:pt x="2" y="10"/>
                    </a:cubicBezTo>
                    <a:cubicBezTo>
                      <a:pt x="1" y="9"/>
                      <a:pt x="0" y="8"/>
                      <a:pt x="0" y="6"/>
                    </a:cubicBezTo>
                    <a:cubicBezTo>
                      <a:pt x="1" y="5"/>
                      <a:pt x="1" y="4"/>
                      <a:pt x="1" y="3"/>
                    </a:cubicBezTo>
                    <a:cubicBezTo>
                      <a:pt x="2" y="2"/>
                      <a:pt x="3" y="0"/>
                      <a:pt x="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2" name="Freeform 325"/>
              <p:cNvSpPr/>
              <p:nvPr/>
            </p:nvSpPr>
            <p:spPr bwMode="auto">
              <a:xfrm>
                <a:off x="5265738" y="2533650"/>
                <a:ext cx="23813" cy="30163"/>
              </a:xfrm>
              <a:custGeom>
                <a:avLst/>
                <a:gdLst>
                  <a:gd name="T0" fmla="*/ 5 w 6"/>
                  <a:gd name="T1" fmla="*/ 1 h 8"/>
                  <a:gd name="T2" fmla="*/ 5 w 6"/>
                  <a:gd name="T3" fmla="*/ 1 h 8"/>
                  <a:gd name="T4" fmla="*/ 5 w 6"/>
                  <a:gd name="T5" fmla="*/ 6 h 8"/>
                  <a:gd name="T6" fmla="*/ 1 w 6"/>
                  <a:gd name="T7" fmla="*/ 7 h 8"/>
                  <a:gd name="T8" fmla="*/ 1 w 6"/>
                  <a:gd name="T9" fmla="*/ 6 h 8"/>
                  <a:gd name="T10" fmla="*/ 1 w 6"/>
                  <a:gd name="T11" fmla="*/ 2 h 8"/>
                  <a:gd name="T12" fmla="*/ 5 w 6"/>
                  <a:gd name="T13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8">
                    <a:moveTo>
                      <a:pt x="5" y="1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6" y="2"/>
                      <a:pt x="6" y="4"/>
                      <a:pt x="5" y="6"/>
                    </a:cubicBezTo>
                    <a:cubicBezTo>
                      <a:pt x="4" y="7"/>
                      <a:pt x="2" y="8"/>
                      <a:pt x="1" y="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0" y="6"/>
                      <a:pt x="0" y="4"/>
                      <a:pt x="1" y="2"/>
                    </a:cubicBezTo>
                    <a:cubicBezTo>
                      <a:pt x="2" y="1"/>
                      <a:pt x="4" y="0"/>
                      <a:pt x="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3" name="Freeform 326"/>
              <p:cNvSpPr/>
              <p:nvPr/>
            </p:nvSpPr>
            <p:spPr bwMode="auto">
              <a:xfrm>
                <a:off x="5240338" y="2462213"/>
                <a:ext cx="25400" cy="25400"/>
              </a:xfrm>
              <a:custGeom>
                <a:avLst/>
                <a:gdLst>
                  <a:gd name="T0" fmla="*/ 6 w 7"/>
                  <a:gd name="T1" fmla="*/ 1 h 7"/>
                  <a:gd name="T2" fmla="*/ 6 w 7"/>
                  <a:gd name="T3" fmla="*/ 5 h 7"/>
                  <a:gd name="T4" fmla="*/ 5 w 7"/>
                  <a:gd name="T5" fmla="*/ 6 h 7"/>
                  <a:gd name="T6" fmla="*/ 1 w 7"/>
                  <a:gd name="T7" fmla="*/ 6 h 7"/>
                  <a:gd name="T8" fmla="*/ 1 w 7"/>
                  <a:gd name="T9" fmla="*/ 2 h 7"/>
                  <a:gd name="T10" fmla="*/ 2 w 7"/>
                  <a:gd name="T11" fmla="*/ 2 h 7"/>
                  <a:gd name="T12" fmla="*/ 6 w 7"/>
                  <a:gd name="T13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7">
                    <a:moveTo>
                      <a:pt x="6" y="1"/>
                    </a:moveTo>
                    <a:cubicBezTo>
                      <a:pt x="7" y="2"/>
                      <a:pt x="7" y="4"/>
                      <a:pt x="6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4" y="7"/>
                      <a:pt x="2" y="7"/>
                      <a:pt x="1" y="6"/>
                    </a:cubicBezTo>
                    <a:cubicBezTo>
                      <a:pt x="0" y="5"/>
                      <a:pt x="0" y="4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1"/>
                      <a:pt x="5" y="0"/>
                      <a:pt x="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4" name="Freeform 327"/>
              <p:cNvSpPr/>
              <p:nvPr/>
            </p:nvSpPr>
            <p:spPr bwMode="auto">
              <a:xfrm>
                <a:off x="5300663" y="2379663"/>
                <a:ext cx="33338" cy="36513"/>
              </a:xfrm>
              <a:custGeom>
                <a:avLst/>
                <a:gdLst>
                  <a:gd name="T0" fmla="*/ 8 w 9"/>
                  <a:gd name="T1" fmla="*/ 1 h 10"/>
                  <a:gd name="T2" fmla="*/ 8 w 9"/>
                  <a:gd name="T3" fmla="*/ 6 h 10"/>
                  <a:gd name="T4" fmla="*/ 6 w 9"/>
                  <a:gd name="T5" fmla="*/ 9 h 10"/>
                  <a:gd name="T6" fmla="*/ 2 w 9"/>
                  <a:gd name="T7" fmla="*/ 10 h 10"/>
                  <a:gd name="T8" fmla="*/ 2 w 9"/>
                  <a:gd name="T9" fmla="*/ 5 h 10"/>
                  <a:gd name="T10" fmla="*/ 4 w 9"/>
                  <a:gd name="T11" fmla="*/ 2 h 10"/>
                  <a:gd name="T12" fmla="*/ 8 w 9"/>
                  <a:gd name="T13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10">
                    <a:moveTo>
                      <a:pt x="8" y="1"/>
                    </a:moveTo>
                    <a:cubicBezTo>
                      <a:pt x="9" y="2"/>
                      <a:pt x="9" y="4"/>
                      <a:pt x="8" y="6"/>
                    </a:cubicBezTo>
                    <a:cubicBezTo>
                      <a:pt x="7" y="7"/>
                      <a:pt x="6" y="8"/>
                      <a:pt x="6" y="9"/>
                    </a:cubicBezTo>
                    <a:cubicBezTo>
                      <a:pt x="5" y="10"/>
                      <a:pt x="2" y="10"/>
                      <a:pt x="2" y="10"/>
                    </a:cubicBezTo>
                    <a:cubicBezTo>
                      <a:pt x="0" y="8"/>
                      <a:pt x="1" y="7"/>
                      <a:pt x="2" y="5"/>
                    </a:cubicBezTo>
                    <a:cubicBezTo>
                      <a:pt x="2" y="4"/>
                      <a:pt x="3" y="3"/>
                      <a:pt x="4" y="2"/>
                    </a:cubicBezTo>
                    <a:cubicBezTo>
                      <a:pt x="5" y="1"/>
                      <a:pt x="7" y="0"/>
                      <a:pt x="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5" name="Freeform 328"/>
              <p:cNvSpPr/>
              <p:nvPr/>
            </p:nvSpPr>
            <p:spPr bwMode="auto">
              <a:xfrm>
                <a:off x="5248275" y="2390775"/>
                <a:ext cx="25400" cy="30163"/>
              </a:xfrm>
              <a:custGeom>
                <a:avLst/>
                <a:gdLst>
                  <a:gd name="T0" fmla="*/ 6 w 7"/>
                  <a:gd name="T1" fmla="*/ 1 h 8"/>
                  <a:gd name="T2" fmla="*/ 6 w 7"/>
                  <a:gd name="T3" fmla="*/ 5 h 8"/>
                  <a:gd name="T4" fmla="*/ 6 w 7"/>
                  <a:gd name="T5" fmla="*/ 6 h 8"/>
                  <a:gd name="T6" fmla="*/ 2 w 7"/>
                  <a:gd name="T7" fmla="*/ 8 h 8"/>
                  <a:gd name="T8" fmla="*/ 1 w 7"/>
                  <a:gd name="T9" fmla="*/ 4 h 8"/>
                  <a:gd name="T10" fmla="*/ 2 w 7"/>
                  <a:gd name="T11" fmla="*/ 3 h 8"/>
                  <a:gd name="T12" fmla="*/ 6 w 7"/>
                  <a:gd name="T13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8">
                    <a:moveTo>
                      <a:pt x="6" y="1"/>
                    </a:moveTo>
                    <a:cubicBezTo>
                      <a:pt x="7" y="1"/>
                      <a:pt x="7" y="3"/>
                      <a:pt x="6" y="5"/>
                    </a:cubicBezTo>
                    <a:cubicBezTo>
                      <a:pt x="6" y="5"/>
                      <a:pt x="6" y="5"/>
                      <a:pt x="6" y="6"/>
                    </a:cubicBezTo>
                    <a:cubicBezTo>
                      <a:pt x="5" y="7"/>
                      <a:pt x="3" y="8"/>
                      <a:pt x="2" y="8"/>
                    </a:cubicBezTo>
                    <a:cubicBezTo>
                      <a:pt x="0" y="7"/>
                      <a:pt x="0" y="6"/>
                      <a:pt x="1" y="4"/>
                    </a:cubicBezTo>
                    <a:cubicBezTo>
                      <a:pt x="1" y="4"/>
                      <a:pt x="1" y="3"/>
                      <a:pt x="2" y="3"/>
                    </a:cubicBezTo>
                    <a:cubicBezTo>
                      <a:pt x="2" y="1"/>
                      <a:pt x="4" y="0"/>
                      <a:pt x="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6" name="Freeform 329"/>
              <p:cNvSpPr/>
              <p:nvPr/>
            </p:nvSpPr>
            <p:spPr bwMode="auto">
              <a:xfrm>
                <a:off x="5534025" y="2605088"/>
                <a:ext cx="58738" cy="90488"/>
              </a:xfrm>
              <a:custGeom>
                <a:avLst/>
                <a:gdLst>
                  <a:gd name="T0" fmla="*/ 5 w 16"/>
                  <a:gd name="T1" fmla="*/ 1 h 24"/>
                  <a:gd name="T2" fmla="*/ 11 w 16"/>
                  <a:gd name="T3" fmla="*/ 4 h 24"/>
                  <a:gd name="T4" fmla="*/ 15 w 16"/>
                  <a:gd name="T5" fmla="*/ 14 h 24"/>
                  <a:gd name="T6" fmla="*/ 13 w 16"/>
                  <a:gd name="T7" fmla="*/ 22 h 24"/>
                  <a:gd name="T8" fmla="*/ 6 w 16"/>
                  <a:gd name="T9" fmla="*/ 21 h 24"/>
                  <a:gd name="T10" fmla="*/ 1 w 16"/>
                  <a:gd name="T11" fmla="*/ 9 h 24"/>
                  <a:gd name="T12" fmla="*/ 5 w 16"/>
                  <a:gd name="T13" fmla="*/ 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24">
                    <a:moveTo>
                      <a:pt x="5" y="1"/>
                    </a:moveTo>
                    <a:cubicBezTo>
                      <a:pt x="8" y="0"/>
                      <a:pt x="10" y="1"/>
                      <a:pt x="11" y="4"/>
                    </a:cubicBezTo>
                    <a:cubicBezTo>
                      <a:pt x="12" y="7"/>
                      <a:pt x="14" y="11"/>
                      <a:pt x="15" y="14"/>
                    </a:cubicBezTo>
                    <a:cubicBezTo>
                      <a:pt x="16" y="16"/>
                      <a:pt x="16" y="20"/>
                      <a:pt x="13" y="22"/>
                    </a:cubicBezTo>
                    <a:cubicBezTo>
                      <a:pt x="10" y="24"/>
                      <a:pt x="7" y="24"/>
                      <a:pt x="6" y="21"/>
                    </a:cubicBezTo>
                    <a:cubicBezTo>
                      <a:pt x="4" y="17"/>
                      <a:pt x="2" y="13"/>
                      <a:pt x="1" y="9"/>
                    </a:cubicBezTo>
                    <a:cubicBezTo>
                      <a:pt x="0" y="6"/>
                      <a:pt x="2" y="2"/>
                      <a:pt x="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7" name="Freeform 330"/>
              <p:cNvSpPr/>
              <p:nvPr/>
            </p:nvSpPr>
            <p:spPr bwMode="auto">
              <a:xfrm>
                <a:off x="5487988" y="2649538"/>
                <a:ext cx="46038" cy="68263"/>
              </a:xfrm>
              <a:custGeom>
                <a:avLst/>
                <a:gdLst>
                  <a:gd name="T0" fmla="*/ 4 w 12"/>
                  <a:gd name="T1" fmla="*/ 1 h 18"/>
                  <a:gd name="T2" fmla="*/ 9 w 12"/>
                  <a:gd name="T3" fmla="*/ 3 h 18"/>
                  <a:gd name="T4" fmla="*/ 12 w 12"/>
                  <a:gd name="T5" fmla="*/ 11 h 18"/>
                  <a:gd name="T6" fmla="*/ 8 w 12"/>
                  <a:gd name="T7" fmla="*/ 17 h 18"/>
                  <a:gd name="T8" fmla="*/ 3 w 12"/>
                  <a:gd name="T9" fmla="*/ 15 h 18"/>
                  <a:gd name="T10" fmla="*/ 1 w 12"/>
                  <a:gd name="T11" fmla="*/ 7 h 18"/>
                  <a:gd name="T12" fmla="*/ 4 w 12"/>
                  <a:gd name="T13" fmla="*/ 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18">
                    <a:moveTo>
                      <a:pt x="4" y="1"/>
                    </a:moveTo>
                    <a:cubicBezTo>
                      <a:pt x="7" y="0"/>
                      <a:pt x="9" y="1"/>
                      <a:pt x="9" y="3"/>
                    </a:cubicBezTo>
                    <a:cubicBezTo>
                      <a:pt x="10" y="6"/>
                      <a:pt x="11" y="8"/>
                      <a:pt x="12" y="11"/>
                    </a:cubicBezTo>
                    <a:cubicBezTo>
                      <a:pt x="12" y="13"/>
                      <a:pt x="11" y="16"/>
                      <a:pt x="8" y="17"/>
                    </a:cubicBezTo>
                    <a:cubicBezTo>
                      <a:pt x="6" y="18"/>
                      <a:pt x="4" y="17"/>
                      <a:pt x="3" y="15"/>
                    </a:cubicBezTo>
                    <a:cubicBezTo>
                      <a:pt x="2" y="12"/>
                      <a:pt x="2" y="10"/>
                      <a:pt x="1" y="7"/>
                    </a:cubicBezTo>
                    <a:cubicBezTo>
                      <a:pt x="0" y="5"/>
                      <a:pt x="2" y="2"/>
                      <a:pt x="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8" name="Freeform 331"/>
              <p:cNvSpPr/>
              <p:nvPr/>
            </p:nvSpPr>
            <p:spPr bwMode="auto">
              <a:xfrm>
                <a:off x="5480050" y="2506663"/>
                <a:ext cx="79375" cy="112713"/>
              </a:xfrm>
              <a:custGeom>
                <a:avLst/>
                <a:gdLst>
                  <a:gd name="T0" fmla="*/ 10 w 21"/>
                  <a:gd name="T1" fmla="*/ 4 h 30"/>
                  <a:gd name="T2" fmla="*/ 18 w 21"/>
                  <a:gd name="T3" fmla="*/ 20 h 30"/>
                  <a:gd name="T4" fmla="*/ 11 w 21"/>
                  <a:gd name="T5" fmla="*/ 26 h 30"/>
                  <a:gd name="T6" fmla="*/ 2 w 21"/>
                  <a:gd name="T7" fmla="*/ 11 h 30"/>
                  <a:gd name="T8" fmla="*/ 10 w 21"/>
                  <a:gd name="T9" fmla="*/ 4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30">
                    <a:moveTo>
                      <a:pt x="10" y="4"/>
                    </a:moveTo>
                    <a:cubicBezTo>
                      <a:pt x="13" y="9"/>
                      <a:pt x="16" y="14"/>
                      <a:pt x="18" y="20"/>
                    </a:cubicBezTo>
                    <a:cubicBezTo>
                      <a:pt x="21" y="24"/>
                      <a:pt x="13" y="30"/>
                      <a:pt x="11" y="26"/>
                    </a:cubicBezTo>
                    <a:cubicBezTo>
                      <a:pt x="8" y="21"/>
                      <a:pt x="5" y="16"/>
                      <a:pt x="2" y="11"/>
                    </a:cubicBezTo>
                    <a:cubicBezTo>
                      <a:pt x="0" y="6"/>
                      <a:pt x="8" y="0"/>
                      <a:pt x="10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9" name="Freeform 332"/>
              <p:cNvSpPr/>
              <p:nvPr/>
            </p:nvSpPr>
            <p:spPr bwMode="auto">
              <a:xfrm>
                <a:off x="5454650" y="2566988"/>
                <a:ext cx="55563" cy="82550"/>
              </a:xfrm>
              <a:custGeom>
                <a:avLst/>
                <a:gdLst>
                  <a:gd name="T0" fmla="*/ 8 w 15"/>
                  <a:gd name="T1" fmla="*/ 2 h 22"/>
                  <a:gd name="T2" fmla="*/ 14 w 15"/>
                  <a:gd name="T3" fmla="*/ 12 h 22"/>
                  <a:gd name="T4" fmla="*/ 5 w 15"/>
                  <a:gd name="T5" fmla="*/ 16 h 22"/>
                  <a:gd name="T6" fmla="*/ 1 w 15"/>
                  <a:gd name="T7" fmla="*/ 9 h 22"/>
                  <a:gd name="T8" fmla="*/ 2 w 15"/>
                  <a:gd name="T9" fmla="*/ 3 h 22"/>
                  <a:gd name="T10" fmla="*/ 8 w 15"/>
                  <a:gd name="T11" fmla="*/ 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" h="22">
                    <a:moveTo>
                      <a:pt x="8" y="2"/>
                    </a:moveTo>
                    <a:cubicBezTo>
                      <a:pt x="10" y="5"/>
                      <a:pt x="12" y="8"/>
                      <a:pt x="14" y="12"/>
                    </a:cubicBezTo>
                    <a:cubicBezTo>
                      <a:pt x="15" y="17"/>
                      <a:pt x="6" y="22"/>
                      <a:pt x="5" y="16"/>
                    </a:cubicBezTo>
                    <a:cubicBezTo>
                      <a:pt x="4" y="14"/>
                      <a:pt x="3" y="11"/>
                      <a:pt x="1" y="9"/>
                    </a:cubicBezTo>
                    <a:cubicBezTo>
                      <a:pt x="0" y="8"/>
                      <a:pt x="0" y="5"/>
                      <a:pt x="2" y="3"/>
                    </a:cubicBezTo>
                    <a:cubicBezTo>
                      <a:pt x="3" y="1"/>
                      <a:pt x="7" y="0"/>
                      <a:pt x="8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0" name="Freeform 333"/>
              <p:cNvSpPr/>
              <p:nvPr/>
            </p:nvSpPr>
            <p:spPr bwMode="auto">
              <a:xfrm>
                <a:off x="5567363" y="2713038"/>
                <a:ext cx="49213" cy="60325"/>
              </a:xfrm>
              <a:custGeom>
                <a:avLst/>
                <a:gdLst>
                  <a:gd name="T0" fmla="*/ 3 w 13"/>
                  <a:gd name="T1" fmla="*/ 1 h 16"/>
                  <a:gd name="T2" fmla="*/ 9 w 13"/>
                  <a:gd name="T3" fmla="*/ 2 h 16"/>
                  <a:gd name="T4" fmla="*/ 12 w 13"/>
                  <a:gd name="T5" fmla="*/ 8 h 16"/>
                  <a:gd name="T6" fmla="*/ 10 w 13"/>
                  <a:gd name="T7" fmla="*/ 15 h 16"/>
                  <a:gd name="T8" fmla="*/ 4 w 13"/>
                  <a:gd name="T9" fmla="*/ 14 h 16"/>
                  <a:gd name="T10" fmla="*/ 1 w 13"/>
                  <a:gd name="T11" fmla="*/ 8 h 16"/>
                  <a:gd name="T12" fmla="*/ 3 w 13"/>
                  <a:gd name="T13" fmla="*/ 1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16">
                    <a:moveTo>
                      <a:pt x="3" y="1"/>
                    </a:moveTo>
                    <a:cubicBezTo>
                      <a:pt x="5" y="0"/>
                      <a:pt x="8" y="0"/>
                      <a:pt x="9" y="2"/>
                    </a:cubicBezTo>
                    <a:cubicBezTo>
                      <a:pt x="10" y="4"/>
                      <a:pt x="11" y="6"/>
                      <a:pt x="12" y="8"/>
                    </a:cubicBezTo>
                    <a:cubicBezTo>
                      <a:pt x="13" y="10"/>
                      <a:pt x="12" y="13"/>
                      <a:pt x="10" y="15"/>
                    </a:cubicBezTo>
                    <a:cubicBezTo>
                      <a:pt x="8" y="16"/>
                      <a:pt x="5" y="16"/>
                      <a:pt x="4" y="14"/>
                    </a:cubicBezTo>
                    <a:cubicBezTo>
                      <a:pt x="3" y="12"/>
                      <a:pt x="2" y="10"/>
                      <a:pt x="1" y="8"/>
                    </a:cubicBezTo>
                    <a:cubicBezTo>
                      <a:pt x="0" y="6"/>
                      <a:pt x="1" y="3"/>
                      <a:pt x="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1" name="Freeform 334"/>
              <p:cNvSpPr/>
              <p:nvPr/>
            </p:nvSpPr>
            <p:spPr bwMode="auto">
              <a:xfrm>
                <a:off x="5383213" y="2660650"/>
                <a:ext cx="860425" cy="947738"/>
              </a:xfrm>
              <a:custGeom>
                <a:avLst/>
                <a:gdLst>
                  <a:gd name="T0" fmla="*/ 224 w 229"/>
                  <a:gd name="T1" fmla="*/ 91 h 252"/>
                  <a:gd name="T2" fmla="*/ 133 w 229"/>
                  <a:gd name="T3" fmla="*/ 107 h 252"/>
                  <a:gd name="T4" fmla="*/ 128 w 229"/>
                  <a:gd name="T5" fmla="*/ 101 h 252"/>
                  <a:gd name="T6" fmla="*/ 121 w 229"/>
                  <a:gd name="T7" fmla="*/ 97 h 252"/>
                  <a:gd name="T8" fmla="*/ 120 w 229"/>
                  <a:gd name="T9" fmla="*/ 4 h 252"/>
                  <a:gd name="T10" fmla="*/ 113 w 229"/>
                  <a:gd name="T11" fmla="*/ 7 h 252"/>
                  <a:gd name="T12" fmla="*/ 113 w 229"/>
                  <a:gd name="T13" fmla="*/ 95 h 252"/>
                  <a:gd name="T14" fmla="*/ 92 w 229"/>
                  <a:gd name="T15" fmla="*/ 104 h 252"/>
                  <a:gd name="T16" fmla="*/ 89 w 229"/>
                  <a:gd name="T17" fmla="*/ 131 h 252"/>
                  <a:gd name="T18" fmla="*/ 46 w 229"/>
                  <a:gd name="T19" fmla="*/ 179 h 252"/>
                  <a:gd name="T20" fmla="*/ 5 w 229"/>
                  <a:gd name="T21" fmla="*/ 247 h 252"/>
                  <a:gd name="T22" fmla="*/ 66 w 229"/>
                  <a:gd name="T23" fmla="*/ 195 h 252"/>
                  <a:gd name="T24" fmla="*/ 105 w 229"/>
                  <a:gd name="T25" fmla="*/ 145 h 252"/>
                  <a:gd name="T26" fmla="*/ 131 w 229"/>
                  <a:gd name="T27" fmla="*/ 136 h 252"/>
                  <a:gd name="T28" fmla="*/ 136 w 229"/>
                  <a:gd name="T29" fmla="*/ 115 h 252"/>
                  <a:gd name="T30" fmla="*/ 223 w 229"/>
                  <a:gd name="T31" fmla="*/ 99 h 252"/>
                  <a:gd name="T32" fmla="*/ 224 w 229"/>
                  <a:gd name="T33" fmla="*/ 91 h 2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29" h="251">
                    <a:moveTo>
                      <a:pt x="224" y="91"/>
                    </a:moveTo>
                    <a:cubicBezTo>
                      <a:pt x="193" y="84"/>
                      <a:pt x="160" y="91"/>
                      <a:pt x="133" y="107"/>
                    </a:cubicBezTo>
                    <a:cubicBezTo>
                      <a:pt x="132" y="105"/>
                      <a:pt x="130" y="103"/>
                      <a:pt x="128" y="101"/>
                    </a:cubicBezTo>
                    <a:cubicBezTo>
                      <a:pt x="126" y="99"/>
                      <a:pt x="123" y="98"/>
                      <a:pt x="121" y="97"/>
                    </a:cubicBezTo>
                    <a:cubicBezTo>
                      <a:pt x="132" y="67"/>
                      <a:pt x="133" y="34"/>
                      <a:pt x="120" y="4"/>
                    </a:cubicBezTo>
                    <a:cubicBezTo>
                      <a:pt x="118" y="0"/>
                      <a:pt x="111" y="2"/>
                      <a:pt x="113" y="7"/>
                    </a:cubicBezTo>
                    <a:cubicBezTo>
                      <a:pt x="125" y="35"/>
                      <a:pt x="125" y="67"/>
                      <a:pt x="113" y="95"/>
                    </a:cubicBezTo>
                    <a:cubicBezTo>
                      <a:pt x="105" y="95"/>
                      <a:pt x="98" y="98"/>
                      <a:pt x="92" y="104"/>
                    </a:cubicBezTo>
                    <a:cubicBezTo>
                      <a:pt x="86" y="112"/>
                      <a:pt x="85" y="123"/>
                      <a:pt x="89" y="131"/>
                    </a:cubicBezTo>
                    <a:cubicBezTo>
                      <a:pt x="76" y="144"/>
                      <a:pt x="62" y="160"/>
                      <a:pt x="46" y="179"/>
                    </a:cubicBezTo>
                    <a:cubicBezTo>
                      <a:pt x="8" y="225"/>
                      <a:pt x="0" y="243"/>
                      <a:pt x="5" y="247"/>
                    </a:cubicBezTo>
                    <a:cubicBezTo>
                      <a:pt x="11" y="252"/>
                      <a:pt x="27" y="241"/>
                      <a:pt x="66" y="195"/>
                    </a:cubicBezTo>
                    <a:cubicBezTo>
                      <a:pt x="81" y="177"/>
                      <a:pt x="95" y="159"/>
                      <a:pt x="105" y="145"/>
                    </a:cubicBezTo>
                    <a:cubicBezTo>
                      <a:pt x="114" y="147"/>
                      <a:pt x="125" y="144"/>
                      <a:pt x="131" y="136"/>
                    </a:cubicBezTo>
                    <a:cubicBezTo>
                      <a:pt x="136" y="130"/>
                      <a:pt x="138" y="122"/>
                      <a:pt x="136" y="115"/>
                    </a:cubicBezTo>
                    <a:cubicBezTo>
                      <a:pt x="162" y="98"/>
                      <a:pt x="193" y="92"/>
                      <a:pt x="223" y="99"/>
                    </a:cubicBezTo>
                    <a:cubicBezTo>
                      <a:pt x="228" y="100"/>
                      <a:pt x="229" y="92"/>
                      <a:pt x="224" y="91"/>
                    </a:cubicBezTo>
                    <a:close/>
                  </a:path>
                </a:pathLst>
              </a:custGeom>
              <a:solidFill>
                <a:srgbClr val="1510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</p:grpSp>
      <p:grpSp>
        <p:nvGrpSpPr>
          <p:cNvPr id="192" name="组合 191"/>
          <p:cNvGrpSpPr/>
          <p:nvPr/>
        </p:nvGrpSpPr>
        <p:grpSpPr>
          <a:xfrm>
            <a:off x="5463547" y="2028764"/>
            <a:ext cx="1356905" cy="1362115"/>
            <a:chOff x="1133475" y="4165601"/>
            <a:chExt cx="1654176" cy="1660529"/>
          </a:xfrm>
        </p:grpSpPr>
        <p:sp>
          <p:nvSpPr>
            <p:cNvPr id="193" name="Freeform 454"/>
            <p:cNvSpPr>
              <a:spLocks noEditPoints="1"/>
            </p:cNvSpPr>
            <p:nvPr/>
          </p:nvSpPr>
          <p:spPr bwMode="auto">
            <a:xfrm>
              <a:off x="1160463" y="4259267"/>
              <a:ext cx="1627188" cy="1566863"/>
            </a:xfrm>
            <a:custGeom>
              <a:avLst/>
              <a:gdLst>
                <a:gd name="T0" fmla="*/ 125 w 433"/>
                <a:gd name="T1" fmla="*/ 268 h 417"/>
                <a:gd name="T2" fmla="*/ 118 w 433"/>
                <a:gd name="T3" fmla="*/ 208 h 417"/>
                <a:gd name="T4" fmla="*/ 121 w 433"/>
                <a:gd name="T5" fmla="*/ 223 h 417"/>
                <a:gd name="T6" fmla="*/ 118 w 433"/>
                <a:gd name="T7" fmla="*/ 0 h 417"/>
                <a:gd name="T8" fmla="*/ 99 w 433"/>
                <a:gd name="T9" fmla="*/ 43 h 417"/>
                <a:gd name="T10" fmla="*/ 103 w 433"/>
                <a:gd name="T11" fmla="*/ 128 h 417"/>
                <a:gd name="T12" fmla="*/ 112 w 433"/>
                <a:gd name="T13" fmla="*/ 184 h 417"/>
                <a:gd name="T14" fmla="*/ 110 w 433"/>
                <a:gd name="T15" fmla="*/ 272 h 417"/>
                <a:gd name="T16" fmla="*/ 21 w 433"/>
                <a:gd name="T17" fmla="*/ 254 h 417"/>
                <a:gd name="T18" fmla="*/ 6 w 433"/>
                <a:gd name="T19" fmla="*/ 263 h 417"/>
                <a:gd name="T20" fmla="*/ 22 w 433"/>
                <a:gd name="T21" fmla="*/ 262 h 417"/>
                <a:gd name="T22" fmla="*/ 108 w 433"/>
                <a:gd name="T23" fmla="*/ 304 h 417"/>
                <a:gd name="T24" fmla="*/ 137 w 433"/>
                <a:gd name="T25" fmla="*/ 314 h 417"/>
                <a:gd name="T26" fmla="*/ 161 w 433"/>
                <a:gd name="T27" fmla="*/ 342 h 417"/>
                <a:gd name="T28" fmla="*/ 162 w 433"/>
                <a:gd name="T29" fmla="*/ 342 h 417"/>
                <a:gd name="T30" fmla="*/ 164 w 433"/>
                <a:gd name="T31" fmla="*/ 343 h 417"/>
                <a:gd name="T32" fmla="*/ 249 w 433"/>
                <a:gd name="T33" fmla="*/ 417 h 417"/>
                <a:gd name="T34" fmla="*/ 227 w 433"/>
                <a:gd name="T35" fmla="*/ 375 h 417"/>
                <a:gd name="T36" fmla="*/ 253 w 433"/>
                <a:gd name="T37" fmla="*/ 378 h 417"/>
                <a:gd name="T38" fmla="*/ 400 w 433"/>
                <a:gd name="T39" fmla="*/ 349 h 417"/>
                <a:gd name="T40" fmla="*/ 411 w 433"/>
                <a:gd name="T41" fmla="*/ 341 h 417"/>
                <a:gd name="T42" fmla="*/ 426 w 433"/>
                <a:gd name="T43" fmla="*/ 303 h 417"/>
                <a:gd name="T44" fmla="*/ 427 w 433"/>
                <a:gd name="T45" fmla="*/ 271 h 417"/>
                <a:gd name="T46" fmla="*/ 416 w 433"/>
                <a:gd name="T47" fmla="*/ 248 h 417"/>
                <a:gd name="T48" fmla="*/ 382 w 433"/>
                <a:gd name="T49" fmla="*/ 220 h 417"/>
                <a:gd name="T50" fmla="*/ 329 w 433"/>
                <a:gd name="T51" fmla="*/ 197 h 417"/>
                <a:gd name="T52" fmla="*/ 331 w 433"/>
                <a:gd name="T53" fmla="*/ 166 h 417"/>
                <a:gd name="T54" fmla="*/ 331 w 433"/>
                <a:gd name="T55" fmla="*/ 132 h 417"/>
                <a:gd name="T56" fmla="*/ 312 w 433"/>
                <a:gd name="T57" fmla="*/ 80 h 417"/>
                <a:gd name="T58" fmla="*/ 280 w 433"/>
                <a:gd name="T59" fmla="*/ 44 h 417"/>
                <a:gd name="T60" fmla="*/ 247 w 433"/>
                <a:gd name="T61" fmla="*/ 24 h 417"/>
                <a:gd name="T62" fmla="*/ 202 w 433"/>
                <a:gd name="T63" fmla="*/ 33 h 417"/>
                <a:gd name="T64" fmla="*/ 166 w 433"/>
                <a:gd name="T65" fmla="*/ 75 h 417"/>
                <a:gd name="T66" fmla="*/ 149 w 433"/>
                <a:gd name="T67" fmla="*/ 32 h 417"/>
                <a:gd name="T68" fmla="*/ 136 w 433"/>
                <a:gd name="T69" fmla="*/ 16 h 417"/>
                <a:gd name="T70" fmla="*/ 118 w 433"/>
                <a:gd name="T71" fmla="*/ 0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32" h="417">
                  <a:moveTo>
                    <a:pt x="134" y="269"/>
                  </a:moveTo>
                  <a:cubicBezTo>
                    <a:pt x="131" y="268"/>
                    <a:pt x="128" y="268"/>
                    <a:pt x="125" y="268"/>
                  </a:cubicBezTo>
                  <a:cubicBezTo>
                    <a:pt x="113" y="245"/>
                    <a:pt x="110" y="220"/>
                    <a:pt x="116" y="198"/>
                  </a:cubicBezTo>
                  <a:cubicBezTo>
                    <a:pt x="117" y="201"/>
                    <a:pt x="117" y="205"/>
                    <a:pt x="118" y="208"/>
                  </a:cubicBezTo>
                  <a:cubicBezTo>
                    <a:pt x="118" y="208"/>
                    <a:pt x="118" y="208"/>
                    <a:pt x="118" y="208"/>
                  </a:cubicBezTo>
                  <a:cubicBezTo>
                    <a:pt x="119" y="213"/>
                    <a:pt x="120" y="218"/>
                    <a:pt x="121" y="223"/>
                  </a:cubicBezTo>
                  <a:cubicBezTo>
                    <a:pt x="125" y="238"/>
                    <a:pt x="129" y="254"/>
                    <a:pt x="134" y="269"/>
                  </a:cubicBezTo>
                  <a:moveTo>
                    <a:pt x="118" y="0"/>
                  </a:moveTo>
                  <a:cubicBezTo>
                    <a:pt x="113" y="0"/>
                    <a:pt x="109" y="3"/>
                    <a:pt x="106" y="8"/>
                  </a:cubicBezTo>
                  <a:cubicBezTo>
                    <a:pt x="102" y="17"/>
                    <a:pt x="100" y="31"/>
                    <a:pt x="99" y="43"/>
                  </a:cubicBezTo>
                  <a:cubicBezTo>
                    <a:pt x="98" y="53"/>
                    <a:pt x="98" y="64"/>
                    <a:pt x="98" y="78"/>
                  </a:cubicBezTo>
                  <a:cubicBezTo>
                    <a:pt x="98" y="94"/>
                    <a:pt x="100" y="111"/>
                    <a:pt x="103" y="128"/>
                  </a:cubicBezTo>
                  <a:cubicBezTo>
                    <a:pt x="105" y="146"/>
                    <a:pt x="109" y="165"/>
                    <a:pt x="113" y="183"/>
                  </a:cubicBezTo>
                  <a:cubicBezTo>
                    <a:pt x="112" y="183"/>
                    <a:pt x="112" y="183"/>
                    <a:pt x="112" y="184"/>
                  </a:cubicBezTo>
                  <a:cubicBezTo>
                    <a:pt x="100" y="210"/>
                    <a:pt x="103" y="241"/>
                    <a:pt x="117" y="269"/>
                  </a:cubicBezTo>
                  <a:cubicBezTo>
                    <a:pt x="114" y="269"/>
                    <a:pt x="112" y="270"/>
                    <a:pt x="110" y="272"/>
                  </a:cubicBezTo>
                  <a:cubicBezTo>
                    <a:pt x="107" y="273"/>
                    <a:pt x="105" y="275"/>
                    <a:pt x="104" y="277"/>
                  </a:cubicBezTo>
                  <a:cubicBezTo>
                    <a:pt x="79" y="263"/>
                    <a:pt x="50" y="254"/>
                    <a:pt x="21" y="254"/>
                  </a:cubicBezTo>
                  <a:cubicBezTo>
                    <a:pt x="16" y="254"/>
                    <a:pt x="10" y="255"/>
                    <a:pt x="5" y="255"/>
                  </a:cubicBezTo>
                  <a:cubicBezTo>
                    <a:pt x="0" y="256"/>
                    <a:pt x="1" y="263"/>
                    <a:pt x="6" y="263"/>
                  </a:cubicBezTo>
                  <a:cubicBezTo>
                    <a:pt x="6" y="263"/>
                    <a:pt x="6" y="263"/>
                    <a:pt x="7" y="263"/>
                  </a:cubicBezTo>
                  <a:cubicBezTo>
                    <a:pt x="12" y="262"/>
                    <a:pt x="17" y="262"/>
                    <a:pt x="22" y="262"/>
                  </a:cubicBezTo>
                  <a:cubicBezTo>
                    <a:pt x="50" y="262"/>
                    <a:pt x="78" y="270"/>
                    <a:pt x="101" y="284"/>
                  </a:cubicBezTo>
                  <a:cubicBezTo>
                    <a:pt x="100" y="290"/>
                    <a:pt x="102" y="298"/>
                    <a:pt x="108" y="304"/>
                  </a:cubicBezTo>
                  <a:cubicBezTo>
                    <a:pt x="115" y="311"/>
                    <a:pt x="124" y="314"/>
                    <a:pt x="132" y="314"/>
                  </a:cubicBezTo>
                  <a:cubicBezTo>
                    <a:pt x="134" y="314"/>
                    <a:pt x="136" y="314"/>
                    <a:pt x="137" y="314"/>
                  </a:cubicBezTo>
                  <a:cubicBezTo>
                    <a:pt x="144" y="322"/>
                    <a:pt x="152" y="331"/>
                    <a:pt x="161" y="340"/>
                  </a:cubicBezTo>
                  <a:cubicBezTo>
                    <a:pt x="161" y="341"/>
                    <a:pt x="161" y="341"/>
                    <a:pt x="161" y="342"/>
                  </a:cubicBezTo>
                  <a:cubicBezTo>
                    <a:pt x="161" y="341"/>
                    <a:pt x="161" y="341"/>
                    <a:pt x="161" y="341"/>
                  </a:cubicBezTo>
                  <a:cubicBezTo>
                    <a:pt x="162" y="342"/>
                    <a:pt x="162" y="342"/>
                    <a:pt x="162" y="342"/>
                  </a:cubicBezTo>
                  <a:cubicBezTo>
                    <a:pt x="162" y="343"/>
                    <a:pt x="162" y="343"/>
                    <a:pt x="162" y="343"/>
                  </a:cubicBezTo>
                  <a:cubicBezTo>
                    <a:pt x="163" y="343"/>
                    <a:pt x="163" y="343"/>
                    <a:pt x="164" y="343"/>
                  </a:cubicBezTo>
                  <a:cubicBezTo>
                    <a:pt x="170" y="350"/>
                    <a:pt x="176" y="357"/>
                    <a:pt x="183" y="363"/>
                  </a:cubicBezTo>
                  <a:cubicBezTo>
                    <a:pt x="222" y="404"/>
                    <a:pt x="241" y="417"/>
                    <a:pt x="249" y="417"/>
                  </a:cubicBezTo>
                  <a:cubicBezTo>
                    <a:pt x="250" y="417"/>
                    <a:pt x="251" y="417"/>
                    <a:pt x="251" y="416"/>
                  </a:cubicBezTo>
                  <a:cubicBezTo>
                    <a:pt x="256" y="413"/>
                    <a:pt x="251" y="402"/>
                    <a:pt x="227" y="375"/>
                  </a:cubicBezTo>
                  <a:cubicBezTo>
                    <a:pt x="235" y="377"/>
                    <a:pt x="243" y="378"/>
                    <a:pt x="252" y="378"/>
                  </a:cubicBezTo>
                  <a:cubicBezTo>
                    <a:pt x="252" y="378"/>
                    <a:pt x="252" y="378"/>
                    <a:pt x="253" y="378"/>
                  </a:cubicBezTo>
                  <a:cubicBezTo>
                    <a:pt x="263" y="378"/>
                    <a:pt x="273" y="376"/>
                    <a:pt x="283" y="374"/>
                  </a:cubicBezTo>
                  <a:cubicBezTo>
                    <a:pt x="322" y="365"/>
                    <a:pt x="359" y="352"/>
                    <a:pt x="400" y="349"/>
                  </a:cubicBezTo>
                  <a:cubicBezTo>
                    <a:pt x="404" y="348"/>
                    <a:pt x="408" y="348"/>
                    <a:pt x="409" y="345"/>
                  </a:cubicBezTo>
                  <a:cubicBezTo>
                    <a:pt x="410" y="344"/>
                    <a:pt x="410" y="342"/>
                    <a:pt x="411" y="341"/>
                  </a:cubicBezTo>
                  <a:cubicBezTo>
                    <a:pt x="412" y="331"/>
                    <a:pt x="429" y="329"/>
                    <a:pt x="430" y="319"/>
                  </a:cubicBezTo>
                  <a:cubicBezTo>
                    <a:pt x="431" y="314"/>
                    <a:pt x="426" y="309"/>
                    <a:pt x="426" y="303"/>
                  </a:cubicBezTo>
                  <a:cubicBezTo>
                    <a:pt x="426" y="297"/>
                    <a:pt x="433" y="292"/>
                    <a:pt x="432" y="286"/>
                  </a:cubicBezTo>
                  <a:cubicBezTo>
                    <a:pt x="432" y="281"/>
                    <a:pt x="428" y="276"/>
                    <a:pt x="427" y="271"/>
                  </a:cubicBezTo>
                  <a:cubicBezTo>
                    <a:pt x="426" y="266"/>
                    <a:pt x="429" y="261"/>
                    <a:pt x="426" y="256"/>
                  </a:cubicBezTo>
                  <a:cubicBezTo>
                    <a:pt x="424" y="253"/>
                    <a:pt x="420" y="251"/>
                    <a:pt x="416" y="248"/>
                  </a:cubicBezTo>
                  <a:cubicBezTo>
                    <a:pt x="408" y="243"/>
                    <a:pt x="407" y="234"/>
                    <a:pt x="399" y="228"/>
                  </a:cubicBezTo>
                  <a:cubicBezTo>
                    <a:pt x="394" y="224"/>
                    <a:pt x="387" y="223"/>
                    <a:pt x="382" y="220"/>
                  </a:cubicBezTo>
                  <a:cubicBezTo>
                    <a:pt x="375" y="217"/>
                    <a:pt x="370" y="213"/>
                    <a:pt x="364" y="209"/>
                  </a:cubicBezTo>
                  <a:cubicBezTo>
                    <a:pt x="354" y="202"/>
                    <a:pt x="342" y="198"/>
                    <a:pt x="329" y="197"/>
                  </a:cubicBezTo>
                  <a:cubicBezTo>
                    <a:pt x="334" y="193"/>
                    <a:pt x="334" y="187"/>
                    <a:pt x="333" y="182"/>
                  </a:cubicBezTo>
                  <a:cubicBezTo>
                    <a:pt x="332" y="177"/>
                    <a:pt x="330" y="171"/>
                    <a:pt x="331" y="166"/>
                  </a:cubicBezTo>
                  <a:cubicBezTo>
                    <a:pt x="333" y="161"/>
                    <a:pt x="339" y="157"/>
                    <a:pt x="339" y="151"/>
                  </a:cubicBezTo>
                  <a:cubicBezTo>
                    <a:pt x="339" y="144"/>
                    <a:pt x="333" y="138"/>
                    <a:pt x="331" y="132"/>
                  </a:cubicBezTo>
                  <a:cubicBezTo>
                    <a:pt x="328" y="120"/>
                    <a:pt x="333" y="109"/>
                    <a:pt x="327" y="98"/>
                  </a:cubicBezTo>
                  <a:cubicBezTo>
                    <a:pt x="323" y="92"/>
                    <a:pt x="315" y="87"/>
                    <a:pt x="312" y="80"/>
                  </a:cubicBezTo>
                  <a:cubicBezTo>
                    <a:pt x="306" y="71"/>
                    <a:pt x="309" y="59"/>
                    <a:pt x="299" y="53"/>
                  </a:cubicBezTo>
                  <a:cubicBezTo>
                    <a:pt x="293" y="49"/>
                    <a:pt x="285" y="48"/>
                    <a:pt x="280" y="44"/>
                  </a:cubicBezTo>
                  <a:cubicBezTo>
                    <a:pt x="277" y="42"/>
                    <a:pt x="276" y="39"/>
                    <a:pt x="274" y="37"/>
                  </a:cubicBezTo>
                  <a:cubicBezTo>
                    <a:pt x="267" y="30"/>
                    <a:pt x="257" y="25"/>
                    <a:pt x="247" y="24"/>
                  </a:cubicBezTo>
                  <a:cubicBezTo>
                    <a:pt x="244" y="23"/>
                    <a:pt x="241" y="23"/>
                    <a:pt x="238" y="23"/>
                  </a:cubicBezTo>
                  <a:cubicBezTo>
                    <a:pt x="225" y="23"/>
                    <a:pt x="211" y="27"/>
                    <a:pt x="202" y="33"/>
                  </a:cubicBezTo>
                  <a:cubicBezTo>
                    <a:pt x="187" y="43"/>
                    <a:pt x="177" y="57"/>
                    <a:pt x="169" y="70"/>
                  </a:cubicBezTo>
                  <a:cubicBezTo>
                    <a:pt x="168" y="71"/>
                    <a:pt x="167" y="73"/>
                    <a:pt x="166" y="75"/>
                  </a:cubicBezTo>
                  <a:cubicBezTo>
                    <a:pt x="164" y="70"/>
                    <a:pt x="161" y="66"/>
                    <a:pt x="159" y="61"/>
                  </a:cubicBezTo>
                  <a:cubicBezTo>
                    <a:pt x="155" y="51"/>
                    <a:pt x="154" y="40"/>
                    <a:pt x="149" y="32"/>
                  </a:cubicBezTo>
                  <a:cubicBezTo>
                    <a:pt x="146" y="28"/>
                    <a:pt x="142" y="27"/>
                    <a:pt x="140" y="23"/>
                  </a:cubicBezTo>
                  <a:cubicBezTo>
                    <a:pt x="138" y="21"/>
                    <a:pt x="137" y="18"/>
                    <a:pt x="136" y="16"/>
                  </a:cubicBezTo>
                  <a:cubicBezTo>
                    <a:pt x="132" y="8"/>
                    <a:pt x="127" y="3"/>
                    <a:pt x="123" y="1"/>
                  </a:cubicBezTo>
                  <a:cubicBezTo>
                    <a:pt x="121" y="0"/>
                    <a:pt x="120" y="0"/>
                    <a:pt x="118" y="0"/>
                  </a:cubicBezTo>
                </a:path>
              </a:pathLst>
            </a:custGeom>
            <a:solidFill>
              <a:srgbClr val="1270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4" name="Freeform 455"/>
            <p:cNvSpPr/>
            <p:nvPr/>
          </p:nvSpPr>
          <p:spPr bwMode="auto">
            <a:xfrm>
              <a:off x="1501775" y="4165601"/>
              <a:ext cx="563563" cy="1327150"/>
            </a:xfrm>
            <a:custGeom>
              <a:avLst/>
              <a:gdLst>
                <a:gd name="T0" fmla="*/ 63 w 150"/>
                <a:gd name="T1" fmla="*/ 339 h 353"/>
                <a:gd name="T2" fmla="*/ 51 w 150"/>
                <a:gd name="T3" fmla="*/ 314 h 353"/>
                <a:gd name="T4" fmla="*/ 24 w 150"/>
                <a:gd name="T5" fmla="*/ 225 h 353"/>
                <a:gd name="T6" fmla="*/ 21 w 150"/>
                <a:gd name="T7" fmla="*/ 210 h 353"/>
                <a:gd name="T8" fmla="*/ 21 w 150"/>
                <a:gd name="T9" fmla="*/ 209 h 353"/>
                <a:gd name="T10" fmla="*/ 17 w 150"/>
                <a:gd name="T11" fmla="*/ 192 h 353"/>
                <a:gd name="T12" fmla="*/ 17 w 150"/>
                <a:gd name="T13" fmla="*/ 192 h 353"/>
                <a:gd name="T14" fmla="*/ 17 w 150"/>
                <a:gd name="T15" fmla="*/ 191 h 353"/>
                <a:gd name="T16" fmla="*/ 5 w 150"/>
                <a:gd name="T17" fmla="*/ 130 h 353"/>
                <a:gd name="T18" fmla="*/ 0 w 150"/>
                <a:gd name="T19" fmla="*/ 79 h 353"/>
                <a:gd name="T20" fmla="*/ 2 w 150"/>
                <a:gd name="T21" fmla="*/ 45 h 353"/>
                <a:gd name="T22" fmla="*/ 9 w 150"/>
                <a:gd name="T23" fmla="*/ 10 h 353"/>
                <a:gd name="T24" fmla="*/ 25 w 150"/>
                <a:gd name="T25" fmla="*/ 3 h 353"/>
                <a:gd name="T26" fmla="*/ 38 w 150"/>
                <a:gd name="T27" fmla="*/ 17 h 353"/>
                <a:gd name="T28" fmla="*/ 42 w 150"/>
                <a:gd name="T29" fmla="*/ 25 h 353"/>
                <a:gd name="T30" fmla="*/ 51 w 150"/>
                <a:gd name="T31" fmla="*/ 34 h 353"/>
                <a:gd name="T32" fmla="*/ 61 w 150"/>
                <a:gd name="T33" fmla="*/ 62 h 353"/>
                <a:gd name="T34" fmla="*/ 70 w 150"/>
                <a:gd name="T35" fmla="*/ 81 h 353"/>
                <a:gd name="T36" fmla="*/ 77 w 150"/>
                <a:gd name="T37" fmla="*/ 114 h 353"/>
                <a:gd name="T38" fmla="*/ 84 w 150"/>
                <a:gd name="T39" fmla="*/ 133 h 353"/>
                <a:gd name="T40" fmla="*/ 83 w 150"/>
                <a:gd name="T41" fmla="*/ 148 h 353"/>
                <a:gd name="T42" fmla="*/ 87 w 150"/>
                <a:gd name="T43" fmla="*/ 164 h 353"/>
                <a:gd name="T44" fmla="*/ 88 w 150"/>
                <a:gd name="T45" fmla="*/ 178 h 353"/>
                <a:gd name="T46" fmla="*/ 104 w 150"/>
                <a:gd name="T47" fmla="*/ 192 h 353"/>
                <a:gd name="T48" fmla="*/ 113 w 150"/>
                <a:gd name="T49" fmla="*/ 204 h 353"/>
                <a:gd name="T50" fmla="*/ 121 w 150"/>
                <a:gd name="T51" fmla="*/ 212 h 353"/>
                <a:gd name="T52" fmla="*/ 131 w 150"/>
                <a:gd name="T53" fmla="*/ 233 h 353"/>
                <a:gd name="T54" fmla="*/ 136 w 150"/>
                <a:gd name="T55" fmla="*/ 241 h 353"/>
                <a:gd name="T56" fmla="*/ 139 w 150"/>
                <a:gd name="T57" fmla="*/ 256 h 353"/>
                <a:gd name="T58" fmla="*/ 144 w 150"/>
                <a:gd name="T59" fmla="*/ 271 h 353"/>
                <a:gd name="T60" fmla="*/ 144 w 150"/>
                <a:gd name="T61" fmla="*/ 288 h 353"/>
                <a:gd name="T62" fmla="*/ 149 w 150"/>
                <a:gd name="T63" fmla="*/ 304 h 353"/>
                <a:gd name="T64" fmla="*/ 144 w 150"/>
                <a:gd name="T65" fmla="*/ 324 h 353"/>
                <a:gd name="T66" fmla="*/ 145 w 150"/>
                <a:gd name="T67" fmla="*/ 328 h 353"/>
                <a:gd name="T68" fmla="*/ 142 w 150"/>
                <a:gd name="T69" fmla="*/ 331 h 353"/>
                <a:gd name="T70" fmla="*/ 98 w 150"/>
                <a:gd name="T71" fmla="*/ 350 h 353"/>
                <a:gd name="T72" fmla="*/ 87 w 150"/>
                <a:gd name="T73" fmla="*/ 353 h 353"/>
                <a:gd name="T74" fmla="*/ 65 w 150"/>
                <a:gd name="T75" fmla="*/ 341 h 353"/>
                <a:gd name="T76" fmla="*/ 63 w 150"/>
                <a:gd name="T77" fmla="*/ 339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50" h="353">
                  <a:moveTo>
                    <a:pt x="63" y="339"/>
                  </a:moveTo>
                  <a:cubicBezTo>
                    <a:pt x="58" y="334"/>
                    <a:pt x="55" y="324"/>
                    <a:pt x="51" y="314"/>
                  </a:cubicBezTo>
                  <a:cubicBezTo>
                    <a:pt x="40" y="284"/>
                    <a:pt x="31" y="254"/>
                    <a:pt x="24" y="225"/>
                  </a:cubicBezTo>
                  <a:cubicBezTo>
                    <a:pt x="23" y="220"/>
                    <a:pt x="22" y="215"/>
                    <a:pt x="21" y="210"/>
                  </a:cubicBezTo>
                  <a:cubicBezTo>
                    <a:pt x="21" y="209"/>
                    <a:pt x="21" y="209"/>
                    <a:pt x="21" y="209"/>
                  </a:cubicBezTo>
                  <a:cubicBezTo>
                    <a:pt x="20" y="204"/>
                    <a:pt x="18" y="198"/>
                    <a:pt x="17" y="192"/>
                  </a:cubicBezTo>
                  <a:cubicBezTo>
                    <a:pt x="17" y="192"/>
                    <a:pt x="17" y="192"/>
                    <a:pt x="17" y="192"/>
                  </a:cubicBezTo>
                  <a:cubicBezTo>
                    <a:pt x="17" y="191"/>
                    <a:pt x="17" y="191"/>
                    <a:pt x="17" y="191"/>
                  </a:cubicBezTo>
                  <a:cubicBezTo>
                    <a:pt x="12" y="171"/>
                    <a:pt x="8" y="150"/>
                    <a:pt x="5" y="130"/>
                  </a:cubicBezTo>
                  <a:cubicBezTo>
                    <a:pt x="3" y="113"/>
                    <a:pt x="1" y="95"/>
                    <a:pt x="0" y="79"/>
                  </a:cubicBezTo>
                  <a:cubicBezTo>
                    <a:pt x="0" y="66"/>
                    <a:pt x="1" y="54"/>
                    <a:pt x="2" y="45"/>
                  </a:cubicBezTo>
                  <a:cubicBezTo>
                    <a:pt x="3" y="33"/>
                    <a:pt x="4" y="19"/>
                    <a:pt x="9" y="10"/>
                  </a:cubicBezTo>
                  <a:cubicBezTo>
                    <a:pt x="12" y="3"/>
                    <a:pt x="19" y="0"/>
                    <a:pt x="25" y="3"/>
                  </a:cubicBezTo>
                  <a:cubicBezTo>
                    <a:pt x="30" y="5"/>
                    <a:pt x="35" y="10"/>
                    <a:pt x="38" y="17"/>
                  </a:cubicBezTo>
                  <a:cubicBezTo>
                    <a:pt x="40" y="20"/>
                    <a:pt x="41" y="23"/>
                    <a:pt x="42" y="25"/>
                  </a:cubicBezTo>
                  <a:cubicBezTo>
                    <a:pt x="45" y="29"/>
                    <a:pt x="48" y="30"/>
                    <a:pt x="51" y="34"/>
                  </a:cubicBezTo>
                  <a:cubicBezTo>
                    <a:pt x="56" y="41"/>
                    <a:pt x="57" y="53"/>
                    <a:pt x="61" y="62"/>
                  </a:cubicBezTo>
                  <a:cubicBezTo>
                    <a:pt x="64" y="69"/>
                    <a:pt x="68" y="74"/>
                    <a:pt x="70" y="81"/>
                  </a:cubicBezTo>
                  <a:cubicBezTo>
                    <a:pt x="74" y="91"/>
                    <a:pt x="74" y="103"/>
                    <a:pt x="77" y="114"/>
                  </a:cubicBezTo>
                  <a:cubicBezTo>
                    <a:pt x="79" y="120"/>
                    <a:pt x="83" y="127"/>
                    <a:pt x="84" y="133"/>
                  </a:cubicBezTo>
                  <a:cubicBezTo>
                    <a:pt x="85" y="139"/>
                    <a:pt x="83" y="143"/>
                    <a:pt x="83" y="148"/>
                  </a:cubicBezTo>
                  <a:cubicBezTo>
                    <a:pt x="84" y="153"/>
                    <a:pt x="85" y="158"/>
                    <a:pt x="87" y="164"/>
                  </a:cubicBezTo>
                  <a:cubicBezTo>
                    <a:pt x="88" y="169"/>
                    <a:pt x="89" y="175"/>
                    <a:pt x="88" y="178"/>
                  </a:cubicBezTo>
                  <a:cubicBezTo>
                    <a:pt x="93" y="180"/>
                    <a:pt x="99" y="185"/>
                    <a:pt x="104" y="192"/>
                  </a:cubicBezTo>
                  <a:cubicBezTo>
                    <a:pt x="107" y="196"/>
                    <a:pt x="110" y="200"/>
                    <a:pt x="113" y="204"/>
                  </a:cubicBezTo>
                  <a:cubicBezTo>
                    <a:pt x="115" y="207"/>
                    <a:pt x="118" y="208"/>
                    <a:pt x="121" y="212"/>
                  </a:cubicBezTo>
                  <a:cubicBezTo>
                    <a:pt x="125" y="219"/>
                    <a:pt x="127" y="227"/>
                    <a:pt x="131" y="233"/>
                  </a:cubicBezTo>
                  <a:cubicBezTo>
                    <a:pt x="133" y="236"/>
                    <a:pt x="135" y="238"/>
                    <a:pt x="136" y="241"/>
                  </a:cubicBezTo>
                  <a:cubicBezTo>
                    <a:pt x="139" y="246"/>
                    <a:pt x="138" y="251"/>
                    <a:pt x="139" y="256"/>
                  </a:cubicBezTo>
                  <a:cubicBezTo>
                    <a:pt x="141" y="261"/>
                    <a:pt x="143" y="266"/>
                    <a:pt x="144" y="271"/>
                  </a:cubicBezTo>
                  <a:cubicBezTo>
                    <a:pt x="145" y="277"/>
                    <a:pt x="143" y="281"/>
                    <a:pt x="144" y="288"/>
                  </a:cubicBezTo>
                  <a:cubicBezTo>
                    <a:pt x="145" y="293"/>
                    <a:pt x="148" y="299"/>
                    <a:pt x="149" y="304"/>
                  </a:cubicBezTo>
                  <a:cubicBezTo>
                    <a:pt x="150" y="313"/>
                    <a:pt x="144" y="315"/>
                    <a:pt x="144" y="324"/>
                  </a:cubicBezTo>
                  <a:cubicBezTo>
                    <a:pt x="145" y="325"/>
                    <a:pt x="145" y="327"/>
                    <a:pt x="145" y="328"/>
                  </a:cubicBezTo>
                  <a:cubicBezTo>
                    <a:pt x="145" y="331"/>
                    <a:pt x="143" y="331"/>
                    <a:pt x="142" y="331"/>
                  </a:cubicBezTo>
                  <a:cubicBezTo>
                    <a:pt x="125" y="332"/>
                    <a:pt x="113" y="343"/>
                    <a:pt x="98" y="350"/>
                  </a:cubicBezTo>
                  <a:cubicBezTo>
                    <a:pt x="95" y="352"/>
                    <a:pt x="91" y="353"/>
                    <a:pt x="87" y="353"/>
                  </a:cubicBezTo>
                  <a:cubicBezTo>
                    <a:pt x="80" y="352"/>
                    <a:pt x="72" y="347"/>
                    <a:pt x="65" y="341"/>
                  </a:cubicBezTo>
                  <a:cubicBezTo>
                    <a:pt x="64" y="340"/>
                    <a:pt x="64" y="340"/>
                    <a:pt x="63" y="339"/>
                  </a:cubicBezTo>
                  <a:close/>
                </a:path>
              </a:pathLst>
            </a:custGeom>
            <a:solidFill>
              <a:srgbClr val="3B3A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5" name="Freeform 456"/>
            <p:cNvSpPr/>
            <p:nvPr/>
          </p:nvSpPr>
          <p:spPr bwMode="auto">
            <a:xfrm>
              <a:off x="1520825" y="4229101"/>
              <a:ext cx="503238" cy="1247775"/>
            </a:xfrm>
            <a:custGeom>
              <a:avLst/>
              <a:gdLst>
                <a:gd name="T0" fmla="*/ 59 w 134"/>
                <a:gd name="T1" fmla="*/ 325 h 332"/>
                <a:gd name="T2" fmla="*/ 60 w 134"/>
                <a:gd name="T3" fmla="*/ 327 h 332"/>
                <a:gd name="T4" fmla="*/ 68 w 134"/>
                <a:gd name="T5" fmla="*/ 326 h 332"/>
                <a:gd name="T6" fmla="*/ 68 w 134"/>
                <a:gd name="T7" fmla="*/ 326 h 332"/>
                <a:gd name="T8" fmla="*/ 68 w 134"/>
                <a:gd name="T9" fmla="*/ 325 h 332"/>
                <a:gd name="T10" fmla="*/ 69 w 134"/>
                <a:gd name="T11" fmla="*/ 325 h 332"/>
                <a:gd name="T12" fmla="*/ 81 w 134"/>
                <a:gd name="T13" fmla="*/ 328 h 332"/>
                <a:gd name="T14" fmla="*/ 82 w 134"/>
                <a:gd name="T15" fmla="*/ 328 h 332"/>
                <a:gd name="T16" fmla="*/ 101 w 134"/>
                <a:gd name="T17" fmla="*/ 319 h 332"/>
                <a:gd name="T18" fmla="*/ 105 w 134"/>
                <a:gd name="T19" fmla="*/ 316 h 332"/>
                <a:gd name="T20" fmla="*/ 115 w 134"/>
                <a:gd name="T21" fmla="*/ 308 h 332"/>
                <a:gd name="T22" fmla="*/ 117 w 134"/>
                <a:gd name="T23" fmla="*/ 308 h 332"/>
                <a:gd name="T24" fmla="*/ 117 w 134"/>
                <a:gd name="T25" fmla="*/ 308 h 332"/>
                <a:gd name="T26" fmla="*/ 117 w 134"/>
                <a:gd name="T27" fmla="*/ 308 h 332"/>
                <a:gd name="T28" fmla="*/ 117 w 134"/>
                <a:gd name="T29" fmla="*/ 308 h 332"/>
                <a:gd name="T30" fmla="*/ 117 w 134"/>
                <a:gd name="T31" fmla="*/ 308 h 332"/>
                <a:gd name="T32" fmla="*/ 120 w 134"/>
                <a:gd name="T33" fmla="*/ 307 h 332"/>
                <a:gd name="T34" fmla="*/ 128 w 134"/>
                <a:gd name="T35" fmla="*/ 305 h 332"/>
                <a:gd name="T36" fmla="*/ 134 w 134"/>
                <a:gd name="T37" fmla="*/ 295 h 332"/>
                <a:gd name="T38" fmla="*/ 134 w 134"/>
                <a:gd name="T39" fmla="*/ 285 h 332"/>
                <a:gd name="T40" fmla="*/ 132 w 134"/>
                <a:gd name="T41" fmla="*/ 277 h 332"/>
                <a:gd name="T42" fmla="*/ 131 w 134"/>
                <a:gd name="T43" fmla="*/ 266 h 332"/>
                <a:gd name="T44" fmla="*/ 131 w 134"/>
                <a:gd name="T45" fmla="*/ 261 h 332"/>
                <a:gd name="T46" fmla="*/ 132 w 134"/>
                <a:gd name="T47" fmla="*/ 250 h 332"/>
                <a:gd name="T48" fmla="*/ 129 w 134"/>
                <a:gd name="T49" fmla="*/ 244 h 332"/>
                <a:gd name="T50" fmla="*/ 129 w 134"/>
                <a:gd name="T51" fmla="*/ 244 h 332"/>
                <a:gd name="T52" fmla="*/ 129 w 134"/>
                <a:gd name="T53" fmla="*/ 243 h 332"/>
                <a:gd name="T54" fmla="*/ 129 w 134"/>
                <a:gd name="T55" fmla="*/ 243 h 332"/>
                <a:gd name="T56" fmla="*/ 128 w 134"/>
                <a:gd name="T57" fmla="*/ 241 h 332"/>
                <a:gd name="T58" fmla="*/ 126 w 134"/>
                <a:gd name="T59" fmla="*/ 236 h 332"/>
                <a:gd name="T60" fmla="*/ 123 w 134"/>
                <a:gd name="T61" fmla="*/ 226 h 332"/>
                <a:gd name="T62" fmla="*/ 121 w 134"/>
                <a:gd name="T63" fmla="*/ 216 h 332"/>
                <a:gd name="T64" fmla="*/ 111 w 134"/>
                <a:gd name="T65" fmla="*/ 200 h 332"/>
                <a:gd name="T66" fmla="*/ 109 w 134"/>
                <a:gd name="T67" fmla="*/ 198 h 332"/>
                <a:gd name="T68" fmla="*/ 106 w 134"/>
                <a:gd name="T69" fmla="*/ 195 h 332"/>
                <a:gd name="T70" fmla="*/ 101 w 134"/>
                <a:gd name="T71" fmla="*/ 188 h 332"/>
                <a:gd name="T72" fmla="*/ 88 w 134"/>
                <a:gd name="T73" fmla="*/ 170 h 332"/>
                <a:gd name="T74" fmla="*/ 81 w 134"/>
                <a:gd name="T75" fmla="*/ 166 h 332"/>
                <a:gd name="T76" fmla="*/ 66 w 134"/>
                <a:gd name="T77" fmla="*/ 95 h 332"/>
                <a:gd name="T78" fmla="*/ 61 w 134"/>
                <a:gd name="T79" fmla="*/ 73 h 332"/>
                <a:gd name="T80" fmla="*/ 61 w 134"/>
                <a:gd name="T81" fmla="*/ 73 h 332"/>
                <a:gd name="T82" fmla="*/ 61 w 134"/>
                <a:gd name="T83" fmla="*/ 72 h 332"/>
                <a:gd name="T84" fmla="*/ 59 w 134"/>
                <a:gd name="T85" fmla="*/ 68 h 332"/>
                <a:gd name="T86" fmla="*/ 49 w 134"/>
                <a:gd name="T87" fmla="*/ 43 h 332"/>
                <a:gd name="T88" fmla="*/ 27 w 134"/>
                <a:gd name="T89" fmla="*/ 7 h 332"/>
                <a:gd name="T90" fmla="*/ 8 w 134"/>
                <a:gd name="T91" fmla="*/ 10 h 332"/>
                <a:gd name="T92" fmla="*/ 2 w 134"/>
                <a:gd name="T93" fmla="*/ 43 h 332"/>
                <a:gd name="T94" fmla="*/ 0 w 134"/>
                <a:gd name="T95" fmla="*/ 76 h 332"/>
                <a:gd name="T96" fmla="*/ 13 w 134"/>
                <a:gd name="T97" fmla="*/ 167 h 332"/>
                <a:gd name="T98" fmla="*/ 13 w 134"/>
                <a:gd name="T99" fmla="*/ 167 h 332"/>
                <a:gd name="T100" fmla="*/ 13 w 134"/>
                <a:gd name="T101" fmla="*/ 167 h 332"/>
                <a:gd name="T102" fmla="*/ 16 w 134"/>
                <a:gd name="T103" fmla="*/ 185 h 332"/>
                <a:gd name="T104" fmla="*/ 20 w 134"/>
                <a:gd name="T105" fmla="*/ 203 h 332"/>
                <a:gd name="T106" fmla="*/ 23 w 134"/>
                <a:gd name="T107" fmla="*/ 218 h 332"/>
                <a:gd name="T108" fmla="*/ 50 w 134"/>
                <a:gd name="T109" fmla="*/ 305 h 332"/>
                <a:gd name="T110" fmla="*/ 59 w 134"/>
                <a:gd name="T111" fmla="*/ 326 h 332"/>
                <a:gd name="T112" fmla="*/ 59 w 134"/>
                <a:gd name="T113" fmla="*/ 325 h 3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34" h="332">
                  <a:moveTo>
                    <a:pt x="59" y="325"/>
                  </a:moveTo>
                  <a:cubicBezTo>
                    <a:pt x="60" y="327"/>
                    <a:pt x="60" y="327"/>
                    <a:pt x="60" y="327"/>
                  </a:cubicBezTo>
                  <a:cubicBezTo>
                    <a:pt x="63" y="329"/>
                    <a:pt x="67" y="332"/>
                    <a:pt x="68" y="326"/>
                  </a:cubicBezTo>
                  <a:cubicBezTo>
                    <a:pt x="68" y="326"/>
                    <a:pt x="68" y="326"/>
                    <a:pt x="68" y="326"/>
                  </a:cubicBezTo>
                  <a:cubicBezTo>
                    <a:pt x="68" y="325"/>
                    <a:pt x="68" y="325"/>
                    <a:pt x="68" y="325"/>
                  </a:cubicBezTo>
                  <a:cubicBezTo>
                    <a:pt x="69" y="325"/>
                    <a:pt x="69" y="325"/>
                    <a:pt x="69" y="325"/>
                  </a:cubicBezTo>
                  <a:cubicBezTo>
                    <a:pt x="72" y="329"/>
                    <a:pt x="77" y="329"/>
                    <a:pt x="81" y="328"/>
                  </a:cubicBezTo>
                  <a:cubicBezTo>
                    <a:pt x="82" y="328"/>
                    <a:pt x="82" y="328"/>
                    <a:pt x="82" y="328"/>
                  </a:cubicBezTo>
                  <a:cubicBezTo>
                    <a:pt x="89" y="328"/>
                    <a:pt x="96" y="323"/>
                    <a:pt x="101" y="319"/>
                  </a:cubicBezTo>
                  <a:cubicBezTo>
                    <a:pt x="102" y="318"/>
                    <a:pt x="103" y="317"/>
                    <a:pt x="105" y="316"/>
                  </a:cubicBezTo>
                  <a:cubicBezTo>
                    <a:pt x="108" y="313"/>
                    <a:pt x="111" y="310"/>
                    <a:pt x="115" y="308"/>
                  </a:cubicBezTo>
                  <a:cubicBezTo>
                    <a:pt x="115" y="308"/>
                    <a:pt x="116" y="308"/>
                    <a:pt x="117" y="308"/>
                  </a:cubicBezTo>
                  <a:cubicBezTo>
                    <a:pt x="117" y="308"/>
                    <a:pt x="117" y="308"/>
                    <a:pt x="117" y="308"/>
                  </a:cubicBezTo>
                  <a:cubicBezTo>
                    <a:pt x="117" y="308"/>
                    <a:pt x="117" y="308"/>
                    <a:pt x="117" y="308"/>
                  </a:cubicBezTo>
                  <a:cubicBezTo>
                    <a:pt x="117" y="308"/>
                    <a:pt x="117" y="308"/>
                    <a:pt x="117" y="308"/>
                  </a:cubicBezTo>
                  <a:cubicBezTo>
                    <a:pt x="117" y="308"/>
                    <a:pt x="117" y="308"/>
                    <a:pt x="117" y="308"/>
                  </a:cubicBezTo>
                  <a:cubicBezTo>
                    <a:pt x="118" y="308"/>
                    <a:pt x="119" y="307"/>
                    <a:pt x="120" y="307"/>
                  </a:cubicBezTo>
                  <a:cubicBezTo>
                    <a:pt x="123" y="307"/>
                    <a:pt x="126" y="306"/>
                    <a:pt x="128" y="305"/>
                  </a:cubicBezTo>
                  <a:cubicBezTo>
                    <a:pt x="131" y="303"/>
                    <a:pt x="133" y="300"/>
                    <a:pt x="134" y="295"/>
                  </a:cubicBezTo>
                  <a:cubicBezTo>
                    <a:pt x="134" y="292"/>
                    <a:pt x="134" y="289"/>
                    <a:pt x="134" y="285"/>
                  </a:cubicBezTo>
                  <a:cubicBezTo>
                    <a:pt x="134" y="282"/>
                    <a:pt x="133" y="279"/>
                    <a:pt x="132" y="277"/>
                  </a:cubicBezTo>
                  <a:cubicBezTo>
                    <a:pt x="132" y="273"/>
                    <a:pt x="131" y="269"/>
                    <a:pt x="131" y="266"/>
                  </a:cubicBezTo>
                  <a:cubicBezTo>
                    <a:pt x="131" y="264"/>
                    <a:pt x="131" y="262"/>
                    <a:pt x="131" y="261"/>
                  </a:cubicBezTo>
                  <a:cubicBezTo>
                    <a:pt x="132" y="258"/>
                    <a:pt x="133" y="255"/>
                    <a:pt x="132" y="250"/>
                  </a:cubicBezTo>
                  <a:cubicBezTo>
                    <a:pt x="131" y="248"/>
                    <a:pt x="130" y="246"/>
                    <a:pt x="129" y="244"/>
                  </a:cubicBezTo>
                  <a:cubicBezTo>
                    <a:pt x="129" y="244"/>
                    <a:pt x="129" y="244"/>
                    <a:pt x="129" y="244"/>
                  </a:cubicBezTo>
                  <a:cubicBezTo>
                    <a:pt x="129" y="243"/>
                    <a:pt x="129" y="243"/>
                    <a:pt x="129" y="243"/>
                  </a:cubicBezTo>
                  <a:cubicBezTo>
                    <a:pt x="129" y="243"/>
                    <a:pt x="129" y="243"/>
                    <a:pt x="129" y="243"/>
                  </a:cubicBezTo>
                  <a:cubicBezTo>
                    <a:pt x="129" y="243"/>
                    <a:pt x="128" y="242"/>
                    <a:pt x="128" y="241"/>
                  </a:cubicBezTo>
                  <a:cubicBezTo>
                    <a:pt x="127" y="239"/>
                    <a:pt x="126" y="237"/>
                    <a:pt x="126" y="236"/>
                  </a:cubicBezTo>
                  <a:cubicBezTo>
                    <a:pt x="124" y="232"/>
                    <a:pt x="124" y="229"/>
                    <a:pt x="123" y="226"/>
                  </a:cubicBezTo>
                  <a:cubicBezTo>
                    <a:pt x="123" y="223"/>
                    <a:pt x="122" y="219"/>
                    <a:pt x="121" y="216"/>
                  </a:cubicBezTo>
                  <a:cubicBezTo>
                    <a:pt x="119" y="207"/>
                    <a:pt x="114" y="202"/>
                    <a:pt x="111" y="200"/>
                  </a:cubicBezTo>
                  <a:cubicBezTo>
                    <a:pt x="110" y="199"/>
                    <a:pt x="110" y="199"/>
                    <a:pt x="109" y="198"/>
                  </a:cubicBezTo>
                  <a:cubicBezTo>
                    <a:pt x="108" y="197"/>
                    <a:pt x="107" y="196"/>
                    <a:pt x="106" y="195"/>
                  </a:cubicBezTo>
                  <a:cubicBezTo>
                    <a:pt x="104" y="193"/>
                    <a:pt x="102" y="191"/>
                    <a:pt x="101" y="188"/>
                  </a:cubicBezTo>
                  <a:cubicBezTo>
                    <a:pt x="97" y="182"/>
                    <a:pt x="93" y="175"/>
                    <a:pt x="88" y="170"/>
                  </a:cubicBezTo>
                  <a:cubicBezTo>
                    <a:pt x="86" y="168"/>
                    <a:pt x="83" y="166"/>
                    <a:pt x="81" y="166"/>
                  </a:cubicBezTo>
                  <a:cubicBezTo>
                    <a:pt x="66" y="95"/>
                    <a:pt x="66" y="95"/>
                    <a:pt x="66" y="95"/>
                  </a:cubicBezTo>
                  <a:cubicBezTo>
                    <a:pt x="65" y="88"/>
                    <a:pt x="63" y="80"/>
                    <a:pt x="61" y="73"/>
                  </a:cubicBezTo>
                  <a:cubicBezTo>
                    <a:pt x="61" y="73"/>
                    <a:pt x="61" y="73"/>
                    <a:pt x="61" y="73"/>
                  </a:cubicBezTo>
                  <a:cubicBezTo>
                    <a:pt x="61" y="72"/>
                    <a:pt x="61" y="72"/>
                    <a:pt x="61" y="72"/>
                  </a:cubicBezTo>
                  <a:cubicBezTo>
                    <a:pt x="60" y="71"/>
                    <a:pt x="60" y="69"/>
                    <a:pt x="59" y="68"/>
                  </a:cubicBezTo>
                  <a:cubicBezTo>
                    <a:pt x="56" y="59"/>
                    <a:pt x="53" y="50"/>
                    <a:pt x="49" y="43"/>
                  </a:cubicBezTo>
                  <a:cubicBezTo>
                    <a:pt x="43" y="29"/>
                    <a:pt x="36" y="14"/>
                    <a:pt x="27" y="7"/>
                  </a:cubicBezTo>
                  <a:cubicBezTo>
                    <a:pt x="20" y="0"/>
                    <a:pt x="13" y="2"/>
                    <a:pt x="8" y="10"/>
                  </a:cubicBezTo>
                  <a:cubicBezTo>
                    <a:pt x="4" y="18"/>
                    <a:pt x="3" y="31"/>
                    <a:pt x="2" y="43"/>
                  </a:cubicBezTo>
                  <a:cubicBezTo>
                    <a:pt x="1" y="52"/>
                    <a:pt x="0" y="63"/>
                    <a:pt x="0" y="76"/>
                  </a:cubicBezTo>
                  <a:cubicBezTo>
                    <a:pt x="1" y="104"/>
                    <a:pt x="7" y="137"/>
                    <a:pt x="13" y="167"/>
                  </a:cubicBezTo>
                  <a:cubicBezTo>
                    <a:pt x="13" y="167"/>
                    <a:pt x="13" y="167"/>
                    <a:pt x="13" y="167"/>
                  </a:cubicBezTo>
                  <a:cubicBezTo>
                    <a:pt x="13" y="167"/>
                    <a:pt x="13" y="167"/>
                    <a:pt x="13" y="167"/>
                  </a:cubicBezTo>
                  <a:cubicBezTo>
                    <a:pt x="14" y="173"/>
                    <a:pt x="15" y="179"/>
                    <a:pt x="16" y="185"/>
                  </a:cubicBezTo>
                  <a:cubicBezTo>
                    <a:pt x="18" y="191"/>
                    <a:pt x="19" y="197"/>
                    <a:pt x="20" y="203"/>
                  </a:cubicBezTo>
                  <a:cubicBezTo>
                    <a:pt x="21" y="208"/>
                    <a:pt x="22" y="213"/>
                    <a:pt x="23" y="218"/>
                  </a:cubicBezTo>
                  <a:cubicBezTo>
                    <a:pt x="30" y="247"/>
                    <a:pt x="39" y="276"/>
                    <a:pt x="50" y="305"/>
                  </a:cubicBezTo>
                  <a:cubicBezTo>
                    <a:pt x="52" y="312"/>
                    <a:pt x="55" y="320"/>
                    <a:pt x="59" y="326"/>
                  </a:cubicBezTo>
                  <a:lnTo>
                    <a:pt x="59" y="325"/>
                  </a:lnTo>
                  <a:close/>
                </a:path>
              </a:pathLst>
            </a:custGeom>
            <a:solidFill>
              <a:srgbClr val="F2CB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6" name="Freeform 457"/>
            <p:cNvSpPr/>
            <p:nvPr/>
          </p:nvSpPr>
          <p:spPr bwMode="auto">
            <a:xfrm>
              <a:off x="1535113" y="4621213"/>
              <a:ext cx="49213" cy="212725"/>
            </a:xfrm>
            <a:custGeom>
              <a:avLst/>
              <a:gdLst>
                <a:gd name="T0" fmla="*/ 0 w 13"/>
                <a:gd name="T1" fmla="*/ 0 h 57"/>
                <a:gd name="T2" fmla="*/ 0 w 13"/>
                <a:gd name="T3" fmla="*/ 0 h 57"/>
                <a:gd name="T4" fmla="*/ 6 w 13"/>
                <a:gd name="T5" fmla="*/ 16 h 57"/>
                <a:gd name="T6" fmla="*/ 7 w 13"/>
                <a:gd name="T7" fmla="*/ 18 h 57"/>
                <a:gd name="T8" fmla="*/ 8 w 13"/>
                <a:gd name="T9" fmla="*/ 21 h 57"/>
                <a:gd name="T10" fmla="*/ 11 w 13"/>
                <a:gd name="T11" fmla="*/ 28 h 57"/>
                <a:gd name="T12" fmla="*/ 13 w 13"/>
                <a:gd name="T13" fmla="*/ 36 h 57"/>
                <a:gd name="T14" fmla="*/ 13 w 13"/>
                <a:gd name="T15" fmla="*/ 36 h 57"/>
                <a:gd name="T16" fmla="*/ 9 w 13"/>
                <a:gd name="T17" fmla="*/ 57 h 57"/>
                <a:gd name="T18" fmla="*/ 0 w 13"/>
                <a:gd name="T19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" h="57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5"/>
                    <a:pt x="3" y="11"/>
                    <a:pt x="6" y="16"/>
                  </a:cubicBezTo>
                  <a:cubicBezTo>
                    <a:pt x="6" y="17"/>
                    <a:pt x="7" y="17"/>
                    <a:pt x="7" y="18"/>
                  </a:cubicBezTo>
                  <a:cubicBezTo>
                    <a:pt x="7" y="19"/>
                    <a:pt x="8" y="20"/>
                    <a:pt x="8" y="21"/>
                  </a:cubicBezTo>
                  <a:cubicBezTo>
                    <a:pt x="9" y="23"/>
                    <a:pt x="10" y="26"/>
                    <a:pt x="11" y="28"/>
                  </a:cubicBezTo>
                  <a:cubicBezTo>
                    <a:pt x="12" y="31"/>
                    <a:pt x="12" y="33"/>
                    <a:pt x="13" y="36"/>
                  </a:cubicBezTo>
                  <a:cubicBezTo>
                    <a:pt x="13" y="36"/>
                    <a:pt x="13" y="36"/>
                    <a:pt x="13" y="36"/>
                  </a:cubicBezTo>
                  <a:cubicBezTo>
                    <a:pt x="11" y="41"/>
                    <a:pt x="9" y="48"/>
                    <a:pt x="9" y="57"/>
                  </a:cubicBezTo>
                  <a:cubicBezTo>
                    <a:pt x="5" y="38"/>
                    <a:pt x="2" y="18"/>
                    <a:pt x="0" y="0"/>
                  </a:cubicBezTo>
                  <a:close/>
                </a:path>
              </a:pathLst>
            </a:custGeom>
            <a:solidFill>
              <a:srgbClr val="F2CB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7" name="Freeform 458"/>
            <p:cNvSpPr/>
            <p:nvPr/>
          </p:nvSpPr>
          <p:spPr bwMode="auto">
            <a:xfrm>
              <a:off x="1528763" y="4248151"/>
              <a:ext cx="74613" cy="500063"/>
            </a:xfrm>
            <a:custGeom>
              <a:avLst/>
              <a:gdLst>
                <a:gd name="T0" fmla="*/ 19 w 20"/>
                <a:gd name="T1" fmla="*/ 1 h 133"/>
                <a:gd name="T2" fmla="*/ 19 w 20"/>
                <a:gd name="T3" fmla="*/ 1 h 133"/>
                <a:gd name="T4" fmla="*/ 13 w 20"/>
                <a:gd name="T5" fmla="*/ 58 h 133"/>
                <a:gd name="T6" fmla="*/ 14 w 20"/>
                <a:gd name="T7" fmla="*/ 74 h 133"/>
                <a:gd name="T8" fmla="*/ 16 w 20"/>
                <a:gd name="T9" fmla="*/ 113 h 133"/>
                <a:gd name="T10" fmla="*/ 20 w 20"/>
                <a:gd name="T11" fmla="*/ 130 h 133"/>
                <a:gd name="T12" fmla="*/ 20 w 20"/>
                <a:gd name="T13" fmla="*/ 130 h 133"/>
                <a:gd name="T14" fmla="*/ 19 w 20"/>
                <a:gd name="T15" fmla="*/ 130 h 133"/>
                <a:gd name="T16" fmla="*/ 17 w 20"/>
                <a:gd name="T17" fmla="*/ 132 h 133"/>
                <a:gd name="T18" fmla="*/ 16 w 20"/>
                <a:gd name="T19" fmla="*/ 133 h 133"/>
                <a:gd name="T20" fmla="*/ 14 w 20"/>
                <a:gd name="T21" fmla="*/ 127 h 133"/>
                <a:gd name="T22" fmla="*/ 11 w 20"/>
                <a:gd name="T23" fmla="*/ 119 h 133"/>
                <a:gd name="T24" fmla="*/ 10 w 20"/>
                <a:gd name="T25" fmla="*/ 115 h 133"/>
                <a:gd name="T26" fmla="*/ 9 w 20"/>
                <a:gd name="T27" fmla="*/ 114 h 133"/>
                <a:gd name="T28" fmla="*/ 1 w 20"/>
                <a:gd name="T29" fmla="*/ 91 h 133"/>
                <a:gd name="T30" fmla="*/ 1 w 20"/>
                <a:gd name="T31" fmla="*/ 91 h 133"/>
                <a:gd name="T32" fmla="*/ 0 w 20"/>
                <a:gd name="T33" fmla="*/ 73 h 133"/>
                <a:gd name="T34" fmla="*/ 1 w 20"/>
                <a:gd name="T35" fmla="*/ 40 h 133"/>
                <a:gd name="T36" fmla="*/ 3 w 20"/>
                <a:gd name="T37" fmla="*/ 22 h 133"/>
                <a:gd name="T38" fmla="*/ 8 w 20"/>
                <a:gd name="T39" fmla="*/ 8 h 133"/>
                <a:gd name="T40" fmla="*/ 19 w 20"/>
                <a:gd name="T41" fmla="*/ 1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0" h="133">
                  <a:moveTo>
                    <a:pt x="19" y="1"/>
                  </a:moveTo>
                  <a:cubicBezTo>
                    <a:pt x="19" y="1"/>
                    <a:pt x="19" y="1"/>
                    <a:pt x="19" y="1"/>
                  </a:cubicBezTo>
                  <a:cubicBezTo>
                    <a:pt x="14" y="17"/>
                    <a:pt x="13" y="36"/>
                    <a:pt x="13" y="58"/>
                  </a:cubicBezTo>
                  <a:cubicBezTo>
                    <a:pt x="13" y="63"/>
                    <a:pt x="14" y="69"/>
                    <a:pt x="14" y="74"/>
                  </a:cubicBezTo>
                  <a:cubicBezTo>
                    <a:pt x="16" y="113"/>
                    <a:pt x="16" y="113"/>
                    <a:pt x="16" y="113"/>
                  </a:cubicBezTo>
                  <a:cubicBezTo>
                    <a:pt x="17" y="117"/>
                    <a:pt x="18" y="124"/>
                    <a:pt x="20" y="130"/>
                  </a:cubicBezTo>
                  <a:cubicBezTo>
                    <a:pt x="20" y="130"/>
                    <a:pt x="20" y="130"/>
                    <a:pt x="20" y="130"/>
                  </a:cubicBezTo>
                  <a:cubicBezTo>
                    <a:pt x="19" y="130"/>
                    <a:pt x="19" y="130"/>
                    <a:pt x="19" y="130"/>
                  </a:cubicBezTo>
                  <a:cubicBezTo>
                    <a:pt x="18" y="130"/>
                    <a:pt x="17" y="131"/>
                    <a:pt x="17" y="132"/>
                  </a:cubicBezTo>
                  <a:cubicBezTo>
                    <a:pt x="17" y="132"/>
                    <a:pt x="17" y="133"/>
                    <a:pt x="16" y="133"/>
                  </a:cubicBezTo>
                  <a:cubicBezTo>
                    <a:pt x="16" y="131"/>
                    <a:pt x="15" y="129"/>
                    <a:pt x="14" y="127"/>
                  </a:cubicBezTo>
                  <a:cubicBezTo>
                    <a:pt x="13" y="124"/>
                    <a:pt x="12" y="121"/>
                    <a:pt x="11" y="119"/>
                  </a:cubicBezTo>
                  <a:cubicBezTo>
                    <a:pt x="11" y="117"/>
                    <a:pt x="10" y="116"/>
                    <a:pt x="10" y="115"/>
                  </a:cubicBezTo>
                  <a:cubicBezTo>
                    <a:pt x="9" y="115"/>
                    <a:pt x="9" y="114"/>
                    <a:pt x="9" y="114"/>
                  </a:cubicBezTo>
                  <a:cubicBezTo>
                    <a:pt x="5" y="107"/>
                    <a:pt x="3" y="98"/>
                    <a:pt x="1" y="91"/>
                  </a:cubicBezTo>
                  <a:cubicBezTo>
                    <a:pt x="1" y="91"/>
                    <a:pt x="1" y="91"/>
                    <a:pt x="1" y="91"/>
                  </a:cubicBezTo>
                  <a:cubicBezTo>
                    <a:pt x="0" y="85"/>
                    <a:pt x="0" y="79"/>
                    <a:pt x="0" y="73"/>
                  </a:cubicBezTo>
                  <a:cubicBezTo>
                    <a:pt x="0" y="60"/>
                    <a:pt x="1" y="49"/>
                    <a:pt x="1" y="40"/>
                  </a:cubicBezTo>
                  <a:cubicBezTo>
                    <a:pt x="2" y="34"/>
                    <a:pt x="2" y="28"/>
                    <a:pt x="3" y="22"/>
                  </a:cubicBezTo>
                  <a:cubicBezTo>
                    <a:pt x="4" y="17"/>
                    <a:pt x="6" y="12"/>
                    <a:pt x="8" y="8"/>
                  </a:cubicBezTo>
                  <a:cubicBezTo>
                    <a:pt x="10" y="3"/>
                    <a:pt x="14" y="0"/>
                    <a:pt x="19" y="1"/>
                  </a:cubicBezTo>
                  <a:close/>
                </a:path>
              </a:pathLst>
            </a:custGeom>
            <a:solidFill>
              <a:srgbClr val="F2CB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8" name="Freeform 459"/>
            <p:cNvSpPr/>
            <p:nvPr/>
          </p:nvSpPr>
          <p:spPr bwMode="auto">
            <a:xfrm>
              <a:off x="1581150" y="4256088"/>
              <a:ext cx="90488" cy="495300"/>
            </a:xfrm>
            <a:custGeom>
              <a:avLst/>
              <a:gdLst>
                <a:gd name="T0" fmla="*/ 24 w 24"/>
                <a:gd name="T1" fmla="*/ 21 h 132"/>
                <a:gd name="T2" fmla="*/ 24 w 24"/>
                <a:gd name="T3" fmla="*/ 21 h 132"/>
                <a:gd name="T4" fmla="*/ 24 w 24"/>
                <a:gd name="T5" fmla="*/ 21 h 132"/>
                <a:gd name="T6" fmla="*/ 13 w 24"/>
                <a:gd name="T7" fmla="*/ 132 h 132"/>
                <a:gd name="T8" fmla="*/ 13 w 24"/>
                <a:gd name="T9" fmla="*/ 132 h 132"/>
                <a:gd name="T10" fmla="*/ 8 w 24"/>
                <a:gd name="T11" fmla="*/ 129 h 132"/>
                <a:gd name="T12" fmla="*/ 8 w 24"/>
                <a:gd name="T13" fmla="*/ 129 h 132"/>
                <a:gd name="T14" fmla="*/ 4 w 24"/>
                <a:gd name="T15" fmla="*/ 112 h 132"/>
                <a:gd name="T16" fmla="*/ 2 w 24"/>
                <a:gd name="T17" fmla="*/ 73 h 132"/>
                <a:gd name="T18" fmla="*/ 1 w 24"/>
                <a:gd name="T19" fmla="*/ 58 h 132"/>
                <a:gd name="T20" fmla="*/ 7 w 24"/>
                <a:gd name="T21" fmla="*/ 0 h 132"/>
                <a:gd name="T22" fmla="*/ 12 w 24"/>
                <a:gd name="T23" fmla="*/ 3 h 132"/>
                <a:gd name="T24" fmla="*/ 24 w 24"/>
                <a:gd name="T25" fmla="*/ 21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4" h="132">
                  <a:moveTo>
                    <a:pt x="24" y="21"/>
                  </a:moveTo>
                  <a:cubicBezTo>
                    <a:pt x="24" y="21"/>
                    <a:pt x="24" y="21"/>
                    <a:pt x="24" y="21"/>
                  </a:cubicBezTo>
                  <a:cubicBezTo>
                    <a:pt x="24" y="21"/>
                    <a:pt x="24" y="21"/>
                    <a:pt x="24" y="21"/>
                  </a:cubicBezTo>
                  <a:cubicBezTo>
                    <a:pt x="18" y="54"/>
                    <a:pt x="15" y="92"/>
                    <a:pt x="13" y="132"/>
                  </a:cubicBezTo>
                  <a:cubicBezTo>
                    <a:pt x="13" y="132"/>
                    <a:pt x="13" y="132"/>
                    <a:pt x="13" y="132"/>
                  </a:cubicBezTo>
                  <a:cubicBezTo>
                    <a:pt x="8" y="129"/>
                    <a:pt x="8" y="129"/>
                    <a:pt x="8" y="129"/>
                  </a:cubicBezTo>
                  <a:cubicBezTo>
                    <a:pt x="8" y="129"/>
                    <a:pt x="8" y="129"/>
                    <a:pt x="8" y="129"/>
                  </a:cubicBezTo>
                  <a:cubicBezTo>
                    <a:pt x="6" y="124"/>
                    <a:pt x="4" y="117"/>
                    <a:pt x="4" y="112"/>
                  </a:cubicBezTo>
                  <a:cubicBezTo>
                    <a:pt x="2" y="73"/>
                    <a:pt x="2" y="73"/>
                    <a:pt x="2" y="73"/>
                  </a:cubicBezTo>
                  <a:cubicBezTo>
                    <a:pt x="1" y="68"/>
                    <a:pt x="1" y="63"/>
                    <a:pt x="1" y="58"/>
                  </a:cubicBezTo>
                  <a:cubicBezTo>
                    <a:pt x="0" y="35"/>
                    <a:pt x="2" y="15"/>
                    <a:pt x="7" y="0"/>
                  </a:cubicBezTo>
                  <a:cubicBezTo>
                    <a:pt x="8" y="1"/>
                    <a:pt x="10" y="2"/>
                    <a:pt x="12" y="3"/>
                  </a:cubicBezTo>
                  <a:cubicBezTo>
                    <a:pt x="16" y="7"/>
                    <a:pt x="20" y="13"/>
                    <a:pt x="24" y="21"/>
                  </a:cubicBezTo>
                  <a:close/>
                </a:path>
              </a:pathLst>
            </a:custGeom>
            <a:solidFill>
              <a:srgbClr val="F2CB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9" name="Freeform 460"/>
            <p:cNvSpPr/>
            <p:nvPr/>
          </p:nvSpPr>
          <p:spPr bwMode="auto">
            <a:xfrm>
              <a:off x="1636713" y="4341813"/>
              <a:ext cx="106363" cy="458788"/>
            </a:xfrm>
            <a:custGeom>
              <a:avLst/>
              <a:gdLst>
                <a:gd name="T0" fmla="*/ 27 w 28"/>
                <a:gd name="T1" fmla="*/ 38 h 122"/>
                <a:gd name="T2" fmla="*/ 28 w 28"/>
                <a:gd name="T3" fmla="*/ 41 h 122"/>
                <a:gd name="T4" fmla="*/ 28 w 28"/>
                <a:gd name="T5" fmla="*/ 41 h 122"/>
                <a:gd name="T6" fmla="*/ 8 w 28"/>
                <a:gd name="T7" fmla="*/ 122 h 122"/>
                <a:gd name="T8" fmla="*/ 4 w 28"/>
                <a:gd name="T9" fmla="*/ 114 h 122"/>
                <a:gd name="T10" fmla="*/ 0 w 28"/>
                <a:gd name="T11" fmla="*/ 111 h 122"/>
                <a:gd name="T12" fmla="*/ 11 w 28"/>
                <a:gd name="T13" fmla="*/ 1 h 122"/>
                <a:gd name="T14" fmla="*/ 11 w 28"/>
                <a:gd name="T15" fmla="*/ 0 h 122"/>
                <a:gd name="T16" fmla="*/ 11 w 28"/>
                <a:gd name="T17" fmla="*/ 0 h 122"/>
                <a:gd name="T18" fmla="*/ 17 w 28"/>
                <a:gd name="T19" fmla="*/ 14 h 122"/>
                <a:gd name="T20" fmla="*/ 27 w 28"/>
                <a:gd name="T21" fmla="*/ 38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" h="122">
                  <a:moveTo>
                    <a:pt x="27" y="38"/>
                  </a:moveTo>
                  <a:cubicBezTo>
                    <a:pt x="27" y="39"/>
                    <a:pt x="28" y="40"/>
                    <a:pt x="28" y="41"/>
                  </a:cubicBezTo>
                  <a:cubicBezTo>
                    <a:pt x="28" y="41"/>
                    <a:pt x="28" y="41"/>
                    <a:pt x="28" y="41"/>
                  </a:cubicBezTo>
                  <a:cubicBezTo>
                    <a:pt x="21" y="68"/>
                    <a:pt x="15" y="95"/>
                    <a:pt x="8" y="122"/>
                  </a:cubicBezTo>
                  <a:cubicBezTo>
                    <a:pt x="7" y="119"/>
                    <a:pt x="6" y="116"/>
                    <a:pt x="4" y="114"/>
                  </a:cubicBezTo>
                  <a:cubicBezTo>
                    <a:pt x="3" y="112"/>
                    <a:pt x="1" y="111"/>
                    <a:pt x="0" y="111"/>
                  </a:cubicBezTo>
                  <a:cubicBezTo>
                    <a:pt x="1" y="70"/>
                    <a:pt x="5" y="33"/>
                    <a:pt x="11" y="1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3" y="5"/>
                    <a:pt x="15" y="9"/>
                    <a:pt x="17" y="14"/>
                  </a:cubicBezTo>
                  <a:cubicBezTo>
                    <a:pt x="21" y="21"/>
                    <a:pt x="24" y="30"/>
                    <a:pt x="27" y="38"/>
                  </a:cubicBezTo>
                  <a:close/>
                </a:path>
              </a:pathLst>
            </a:custGeom>
            <a:solidFill>
              <a:srgbClr val="F2CB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0" name="Freeform 461"/>
            <p:cNvSpPr/>
            <p:nvPr/>
          </p:nvSpPr>
          <p:spPr bwMode="auto">
            <a:xfrm>
              <a:off x="1671638" y="4514851"/>
              <a:ext cx="107950" cy="319088"/>
            </a:xfrm>
            <a:custGeom>
              <a:avLst/>
              <a:gdLst>
                <a:gd name="T0" fmla="*/ 25 w 29"/>
                <a:gd name="T1" fmla="*/ 18 h 85"/>
                <a:gd name="T2" fmla="*/ 29 w 29"/>
                <a:gd name="T3" fmla="*/ 38 h 85"/>
                <a:gd name="T4" fmla="*/ 29 w 29"/>
                <a:gd name="T5" fmla="*/ 38 h 85"/>
                <a:gd name="T6" fmla="*/ 26 w 29"/>
                <a:gd name="T7" fmla="*/ 44 h 85"/>
                <a:gd name="T8" fmla="*/ 25 w 29"/>
                <a:gd name="T9" fmla="*/ 45 h 85"/>
                <a:gd name="T10" fmla="*/ 17 w 29"/>
                <a:gd name="T11" fmla="*/ 63 h 85"/>
                <a:gd name="T12" fmla="*/ 11 w 29"/>
                <a:gd name="T13" fmla="*/ 72 h 85"/>
                <a:gd name="T14" fmla="*/ 9 w 29"/>
                <a:gd name="T15" fmla="*/ 74 h 85"/>
                <a:gd name="T16" fmla="*/ 2 w 29"/>
                <a:gd name="T17" fmla="*/ 85 h 85"/>
                <a:gd name="T18" fmla="*/ 2 w 29"/>
                <a:gd name="T19" fmla="*/ 83 h 85"/>
                <a:gd name="T20" fmla="*/ 1 w 29"/>
                <a:gd name="T21" fmla="*/ 81 h 85"/>
                <a:gd name="T22" fmla="*/ 0 w 29"/>
                <a:gd name="T23" fmla="*/ 79 h 85"/>
                <a:gd name="T24" fmla="*/ 0 w 29"/>
                <a:gd name="T25" fmla="*/ 79 h 85"/>
                <a:gd name="T26" fmla="*/ 20 w 29"/>
                <a:gd name="T27" fmla="*/ 0 h 85"/>
                <a:gd name="T28" fmla="*/ 25 w 29"/>
                <a:gd name="T29" fmla="*/ 18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8" h="85">
                  <a:moveTo>
                    <a:pt x="25" y="18"/>
                  </a:moveTo>
                  <a:cubicBezTo>
                    <a:pt x="29" y="38"/>
                    <a:pt x="29" y="38"/>
                    <a:pt x="29" y="38"/>
                  </a:cubicBezTo>
                  <a:cubicBezTo>
                    <a:pt x="29" y="38"/>
                    <a:pt x="29" y="38"/>
                    <a:pt x="29" y="38"/>
                  </a:cubicBezTo>
                  <a:cubicBezTo>
                    <a:pt x="27" y="39"/>
                    <a:pt x="27" y="42"/>
                    <a:pt x="26" y="44"/>
                  </a:cubicBezTo>
                  <a:cubicBezTo>
                    <a:pt x="25" y="45"/>
                    <a:pt x="25" y="45"/>
                    <a:pt x="25" y="45"/>
                  </a:cubicBezTo>
                  <a:cubicBezTo>
                    <a:pt x="23" y="51"/>
                    <a:pt x="20" y="58"/>
                    <a:pt x="17" y="63"/>
                  </a:cubicBezTo>
                  <a:cubicBezTo>
                    <a:pt x="15" y="67"/>
                    <a:pt x="13" y="70"/>
                    <a:pt x="11" y="72"/>
                  </a:cubicBezTo>
                  <a:cubicBezTo>
                    <a:pt x="11" y="73"/>
                    <a:pt x="10" y="73"/>
                    <a:pt x="9" y="74"/>
                  </a:cubicBezTo>
                  <a:cubicBezTo>
                    <a:pt x="6" y="77"/>
                    <a:pt x="4" y="80"/>
                    <a:pt x="2" y="85"/>
                  </a:cubicBezTo>
                  <a:cubicBezTo>
                    <a:pt x="2" y="84"/>
                    <a:pt x="2" y="84"/>
                    <a:pt x="2" y="83"/>
                  </a:cubicBezTo>
                  <a:cubicBezTo>
                    <a:pt x="1" y="82"/>
                    <a:pt x="1" y="81"/>
                    <a:pt x="1" y="81"/>
                  </a:cubicBezTo>
                  <a:cubicBezTo>
                    <a:pt x="1" y="80"/>
                    <a:pt x="1" y="80"/>
                    <a:pt x="0" y="79"/>
                  </a:cubicBezTo>
                  <a:cubicBezTo>
                    <a:pt x="0" y="79"/>
                    <a:pt x="0" y="79"/>
                    <a:pt x="0" y="79"/>
                  </a:cubicBezTo>
                  <a:cubicBezTo>
                    <a:pt x="7" y="53"/>
                    <a:pt x="14" y="26"/>
                    <a:pt x="20" y="0"/>
                  </a:cubicBezTo>
                  <a:cubicBezTo>
                    <a:pt x="22" y="6"/>
                    <a:pt x="23" y="12"/>
                    <a:pt x="25" y="18"/>
                  </a:cubicBezTo>
                  <a:close/>
                </a:path>
              </a:pathLst>
            </a:custGeom>
            <a:solidFill>
              <a:srgbClr val="F2CB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1" name="Freeform 462"/>
            <p:cNvSpPr/>
            <p:nvPr/>
          </p:nvSpPr>
          <p:spPr bwMode="auto">
            <a:xfrm>
              <a:off x="1724025" y="4841876"/>
              <a:ext cx="119063" cy="244475"/>
            </a:xfrm>
            <a:custGeom>
              <a:avLst/>
              <a:gdLst>
                <a:gd name="T0" fmla="*/ 26 w 32"/>
                <a:gd name="T1" fmla="*/ 2 h 65"/>
                <a:gd name="T2" fmla="*/ 27 w 32"/>
                <a:gd name="T3" fmla="*/ 6 h 65"/>
                <a:gd name="T4" fmla="*/ 27 w 32"/>
                <a:gd name="T5" fmla="*/ 7 h 65"/>
                <a:gd name="T6" fmla="*/ 32 w 32"/>
                <a:gd name="T7" fmla="*/ 44 h 65"/>
                <a:gd name="T8" fmla="*/ 32 w 32"/>
                <a:gd name="T9" fmla="*/ 49 h 65"/>
                <a:gd name="T10" fmla="*/ 26 w 32"/>
                <a:gd name="T11" fmla="*/ 52 h 65"/>
                <a:gd name="T12" fmla="*/ 23 w 32"/>
                <a:gd name="T13" fmla="*/ 53 h 65"/>
                <a:gd name="T14" fmla="*/ 14 w 32"/>
                <a:gd name="T15" fmla="*/ 57 h 65"/>
                <a:gd name="T16" fmla="*/ 14 w 32"/>
                <a:gd name="T17" fmla="*/ 57 h 65"/>
                <a:gd name="T18" fmla="*/ 13 w 32"/>
                <a:gd name="T19" fmla="*/ 58 h 65"/>
                <a:gd name="T20" fmla="*/ 12 w 32"/>
                <a:gd name="T21" fmla="*/ 58 h 65"/>
                <a:gd name="T22" fmla="*/ 5 w 32"/>
                <a:gd name="T23" fmla="*/ 61 h 65"/>
                <a:gd name="T24" fmla="*/ 0 w 32"/>
                <a:gd name="T25" fmla="*/ 65 h 65"/>
                <a:gd name="T26" fmla="*/ 1 w 32"/>
                <a:gd name="T27" fmla="*/ 63 h 65"/>
                <a:gd name="T28" fmla="*/ 1 w 32"/>
                <a:gd name="T29" fmla="*/ 55 h 65"/>
                <a:gd name="T30" fmla="*/ 1 w 32"/>
                <a:gd name="T31" fmla="*/ 38 h 65"/>
                <a:gd name="T32" fmla="*/ 13 w 32"/>
                <a:gd name="T33" fmla="*/ 17 h 65"/>
                <a:gd name="T34" fmla="*/ 24 w 32"/>
                <a:gd name="T35" fmla="*/ 1 h 65"/>
                <a:gd name="T36" fmla="*/ 25 w 32"/>
                <a:gd name="T37" fmla="*/ 0 h 65"/>
                <a:gd name="T38" fmla="*/ 26 w 32"/>
                <a:gd name="T39" fmla="*/ 2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2" h="65">
                  <a:moveTo>
                    <a:pt x="26" y="2"/>
                  </a:moveTo>
                  <a:cubicBezTo>
                    <a:pt x="27" y="6"/>
                    <a:pt x="27" y="6"/>
                    <a:pt x="27" y="6"/>
                  </a:cubicBezTo>
                  <a:cubicBezTo>
                    <a:pt x="27" y="7"/>
                    <a:pt x="27" y="7"/>
                    <a:pt x="27" y="7"/>
                  </a:cubicBezTo>
                  <a:cubicBezTo>
                    <a:pt x="30" y="19"/>
                    <a:pt x="32" y="33"/>
                    <a:pt x="32" y="44"/>
                  </a:cubicBezTo>
                  <a:cubicBezTo>
                    <a:pt x="32" y="46"/>
                    <a:pt x="32" y="47"/>
                    <a:pt x="32" y="49"/>
                  </a:cubicBezTo>
                  <a:cubicBezTo>
                    <a:pt x="26" y="52"/>
                    <a:pt x="26" y="52"/>
                    <a:pt x="26" y="52"/>
                  </a:cubicBezTo>
                  <a:cubicBezTo>
                    <a:pt x="23" y="53"/>
                    <a:pt x="23" y="53"/>
                    <a:pt x="23" y="53"/>
                  </a:cubicBezTo>
                  <a:cubicBezTo>
                    <a:pt x="14" y="57"/>
                    <a:pt x="14" y="57"/>
                    <a:pt x="14" y="57"/>
                  </a:cubicBezTo>
                  <a:cubicBezTo>
                    <a:pt x="14" y="57"/>
                    <a:pt x="14" y="57"/>
                    <a:pt x="14" y="57"/>
                  </a:cubicBezTo>
                  <a:cubicBezTo>
                    <a:pt x="13" y="58"/>
                    <a:pt x="13" y="58"/>
                    <a:pt x="13" y="58"/>
                  </a:cubicBezTo>
                  <a:cubicBezTo>
                    <a:pt x="12" y="58"/>
                    <a:pt x="12" y="58"/>
                    <a:pt x="12" y="58"/>
                  </a:cubicBezTo>
                  <a:cubicBezTo>
                    <a:pt x="5" y="61"/>
                    <a:pt x="5" y="61"/>
                    <a:pt x="5" y="61"/>
                  </a:cubicBezTo>
                  <a:cubicBezTo>
                    <a:pt x="4" y="62"/>
                    <a:pt x="2" y="63"/>
                    <a:pt x="0" y="65"/>
                  </a:cubicBezTo>
                  <a:cubicBezTo>
                    <a:pt x="0" y="64"/>
                    <a:pt x="1" y="64"/>
                    <a:pt x="1" y="63"/>
                  </a:cubicBezTo>
                  <a:cubicBezTo>
                    <a:pt x="1" y="61"/>
                    <a:pt x="1" y="58"/>
                    <a:pt x="1" y="55"/>
                  </a:cubicBezTo>
                  <a:cubicBezTo>
                    <a:pt x="2" y="49"/>
                    <a:pt x="2" y="43"/>
                    <a:pt x="1" y="38"/>
                  </a:cubicBezTo>
                  <a:cubicBezTo>
                    <a:pt x="4" y="29"/>
                    <a:pt x="8" y="23"/>
                    <a:pt x="13" y="17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5" y="0"/>
                    <a:pt x="25" y="0"/>
                    <a:pt x="25" y="0"/>
                  </a:cubicBezTo>
                  <a:lnTo>
                    <a:pt x="26" y="2"/>
                  </a:lnTo>
                  <a:close/>
                </a:path>
              </a:pathLst>
            </a:custGeom>
            <a:solidFill>
              <a:srgbClr val="F2CB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2" name="Freeform 463"/>
            <p:cNvSpPr/>
            <p:nvPr/>
          </p:nvSpPr>
          <p:spPr bwMode="auto">
            <a:xfrm>
              <a:off x="1724025" y="5041901"/>
              <a:ext cx="115888" cy="187325"/>
            </a:xfrm>
            <a:custGeom>
              <a:avLst/>
              <a:gdLst>
                <a:gd name="T0" fmla="*/ 0 w 31"/>
                <a:gd name="T1" fmla="*/ 19 h 50"/>
                <a:gd name="T2" fmla="*/ 6 w 31"/>
                <a:gd name="T3" fmla="*/ 11 h 50"/>
                <a:gd name="T4" fmla="*/ 11 w 31"/>
                <a:gd name="T5" fmla="*/ 9 h 50"/>
                <a:gd name="T6" fmla="*/ 13 w 31"/>
                <a:gd name="T7" fmla="*/ 8 h 50"/>
                <a:gd name="T8" fmla="*/ 27 w 31"/>
                <a:gd name="T9" fmla="*/ 2 h 50"/>
                <a:gd name="T10" fmla="*/ 29 w 31"/>
                <a:gd name="T11" fmla="*/ 1 h 50"/>
                <a:gd name="T12" fmla="*/ 31 w 31"/>
                <a:gd name="T13" fmla="*/ 0 h 50"/>
                <a:gd name="T14" fmla="*/ 31 w 31"/>
                <a:gd name="T15" fmla="*/ 4 h 50"/>
                <a:gd name="T16" fmla="*/ 30 w 31"/>
                <a:gd name="T17" fmla="*/ 6 h 50"/>
                <a:gd name="T18" fmla="*/ 25 w 31"/>
                <a:gd name="T19" fmla="*/ 36 h 50"/>
                <a:gd name="T20" fmla="*/ 25 w 31"/>
                <a:gd name="T21" fmla="*/ 36 h 50"/>
                <a:gd name="T22" fmla="*/ 22 w 31"/>
                <a:gd name="T23" fmla="*/ 37 h 50"/>
                <a:gd name="T24" fmla="*/ 21 w 31"/>
                <a:gd name="T25" fmla="*/ 37 h 50"/>
                <a:gd name="T26" fmla="*/ 9 w 31"/>
                <a:gd name="T27" fmla="*/ 40 h 50"/>
                <a:gd name="T28" fmla="*/ 9 w 31"/>
                <a:gd name="T29" fmla="*/ 40 h 50"/>
                <a:gd name="T30" fmla="*/ 8 w 31"/>
                <a:gd name="T31" fmla="*/ 41 h 50"/>
                <a:gd name="T32" fmla="*/ 1 w 31"/>
                <a:gd name="T33" fmla="*/ 50 h 50"/>
                <a:gd name="T34" fmla="*/ 0 w 31"/>
                <a:gd name="T35" fmla="*/ 38 h 50"/>
                <a:gd name="T36" fmla="*/ 0 w 31"/>
                <a:gd name="T37" fmla="*/ 26 h 50"/>
                <a:gd name="T38" fmla="*/ 0 w 31"/>
                <a:gd name="T39" fmla="*/ 19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1" h="50">
                  <a:moveTo>
                    <a:pt x="0" y="19"/>
                  </a:moveTo>
                  <a:cubicBezTo>
                    <a:pt x="1" y="14"/>
                    <a:pt x="4" y="12"/>
                    <a:pt x="6" y="11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27" y="2"/>
                    <a:pt x="27" y="2"/>
                    <a:pt x="27" y="2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1" y="1"/>
                    <a:pt x="31" y="2"/>
                    <a:pt x="31" y="4"/>
                  </a:cubicBezTo>
                  <a:cubicBezTo>
                    <a:pt x="30" y="6"/>
                    <a:pt x="30" y="6"/>
                    <a:pt x="30" y="6"/>
                  </a:cubicBezTo>
                  <a:cubicBezTo>
                    <a:pt x="25" y="36"/>
                    <a:pt x="25" y="36"/>
                    <a:pt x="25" y="36"/>
                  </a:cubicBezTo>
                  <a:cubicBezTo>
                    <a:pt x="25" y="36"/>
                    <a:pt x="25" y="36"/>
                    <a:pt x="25" y="36"/>
                  </a:cubicBezTo>
                  <a:cubicBezTo>
                    <a:pt x="24" y="37"/>
                    <a:pt x="23" y="37"/>
                    <a:pt x="22" y="37"/>
                  </a:cubicBezTo>
                  <a:cubicBezTo>
                    <a:pt x="21" y="37"/>
                    <a:pt x="21" y="37"/>
                    <a:pt x="21" y="37"/>
                  </a:cubicBezTo>
                  <a:cubicBezTo>
                    <a:pt x="17" y="36"/>
                    <a:pt x="13" y="38"/>
                    <a:pt x="9" y="40"/>
                  </a:cubicBezTo>
                  <a:cubicBezTo>
                    <a:pt x="9" y="40"/>
                    <a:pt x="9" y="40"/>
                    <a:pt x="9" y="40"/>
                  </a:cubicBezTo>
                  <a:cubicBezTo>
                    <a:pt x="9" y="40"/>
                    <a:pt x="8" y="41"/>
                    <a:pt x="8" y="41"/>
                  </a:cubicBezTo>
                  <a:cubicBezTo>
                    <a:pt x="5" y="44"/>
                    <a:pt x="3" y="47"/>
                    <a:pt x="1" y="50"/>
                  </a:cubicBezTo>
                  <a:cubicBezTo>
                    <a:pt x="1" y="46"/>
                    <a:pt x="0" y="42"/>
                    <a:pt x="0" y="38"/>
                  </a:cubicBezTo>
                  <a:cubicBezTo>
                    <a:pt x="0" y="34"/>
                    <a:pt x="0" y="30"/>
                    <a:pt x="0" y="26"/>
                  </a:cubicBezTo>
                  <a:cubicBezTo>
                    <a:pt x="0" y="24"/>
                    <a:pt x="0" y="21"/>
                    <a:pt x="0" y="19"/>
                  </a:cubicBezTo>
                  <a:close/>
                </a:path>
              </a:pathLst>
            </a:custGeom>
            <a:solidFill>
              <a:srgbClr val="F2CB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3" name="Freeform 464"/>
            <p:cNvSpPr/>
            <p:nvPr/>
          </p:nvSpPr>
          <p:spPr bwMode="auto">
            <a:xfrm>
              <a:off x="1719263" y="5187951"/>
              <a:ext cx="93663" cy="150813"/>
            </a:xfrm>
            <a:custGeom>
              <a:avLst/>
              <a:gdLst>
                <a:gd name="T0" fmla="*/ 9 w 25"/>
                <a:gd name="T1" fmla="*/ 29 h 40"/>
                <a:gd name="T2" fmla="*/ 1 w 25"/>
                <a:gd name="T3" fmla="*/ 40 h 40"/>
                <a:gd name="T4" fmla="*/ 0 w 25"/>
                <a:gd name="T5" fmla="*/ 28 h 40"/>
                <a:gd name="T6" fmla="*/ 1 w 25"/>
                <a:gd name="T7" fmla="*/ 21 h 40"/>
                <a:gd name="T8" fmla="*/ 1 w 25"/>
                <a:gd name="T9" fmla="*/ 17 h 40"/>
                <a:gd name="T10" fmla="*/ 8 w 25"/>
                <a:gd name="T11" fmla="*/ 7 h 40"/>
                <a:gd name="T12" fmla="*/ 10 w 25"/>
                <a:gd name="T13" fmla="*/ 5 h 40"/>
                <a:gd name="T14" fmla="*/ 23 w 25"/>
                <a:gd name="T15" fmla="*/ 1 h 40"/>
                <a:gd name="T16" fmla="*/ 23 w 25"/>
                <a:gd name="T17" fmla="*/ 1 h 40"/>
                <a:gd name="T18" fmla="*/ 25 w 25"/>
                <a:gd name="T19" fmla="*/ 1 h 40"/>
                <a:gd name="T20" fmla="*/ 21 w 25"/>
                <a:gd name="T21" fmla="*/ 27 h 40"/>
                <a:gd name="T22" fmla="*/ 21 w 25"/>
                <a:gd name="T23" fmla="*/ 26 h 40"/>
                <a:gd name="T24" fmla="*/ 18 w 25"/>
                <a:gd name="T25" fmla="*/ 27 h 40"/>
                <a:gd name="T26" fmla="*/ 18 w 25"/>
                <a:gd name="T27" fmla="*/ 27 h 40"/>
                <a:gd name="T28" fmla="*/ 10 w 25"/>
                <a:gd name="T29" fmla="*/ 28 h 40"/>
                <a:gd name="T30" fmla="*/ 9 w 25"/>
                <a:gd name="T31" fmla="*/ 29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5" h="40">
                  <a:moveTo>
                    <a:pt x="9" y="29"/>
                  </a:moveTo>
                  <a:cubicBezTo>
                    <a:pt x="6" y="31"/>
                    <a:pt x="3" y="35"/>
                    <a:pt x="1" y="40"/>
                  </a:cubicBezTo>
                  <a:cubicBezTo>
                    <a:pt x="1" y="36"/>
                    <a:pt x="0" y="31"/>
                    <a:pt x="0" y="28"/>
                  </a:cubicBezTo>
                  <a:cubicBezTo>
                    <a:pt x="0" y="25"/>
                    <a:pt x="1" y="23"/>
                    <a:pt x="1" y="21"/>
                  </a:cubicBezTo>
                  <a:cubicBezTo>
                    <a:pt x="1" y="20"/>
                    <a:pt x="1" y="18"/>
                    <a:pt x="1" y="17"/>
                  </a:cubicBezTo>
                  <a:cubicBezTo>
                    <a:pt x="3" y="14"/>
                    <a:pt x="6" y="10"/>
                    <a:pt x="8" y="7"/>
                  </a:cubicBezTo>
                  <a:cubicBezTo>
                    <a:pt x="9" y="6"/>
                    <a:pt x="10" y="6"/>
                    <a:pt x="10" y="5"/>
                  </a:cubicBezTo>
                  <a:cubicBezTo>
                    <a:pt x="14" y="2"/>
                    <a:pt x="18" y="0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4" y="1"/>
                    <a:pt x="25" y="1"/>
                    <a:pt x="25" y="1"/>
                  </a:cubicBezTo>
                  <a:cubicBezTo>
                    <a:pt x="21" y="27"/>
                    <a:pt x="21" y="27"/>
                    <a:pt x="21" y="27"/>
                  </a:cubicBezTo>
                  <a:cubicBezTo>
                    <a:pt x="21" y="26"/>
                    <a:pt x="21" y="26"/>
                    <a:pt x="21" y="26"/>
                  </a:cubicBezTo>
                  <a:cubicBezTo>
                    <a:pt x="20" y="27"/>
                    <a:pt x="19" y="27"/>
                    <a:pt x="18" y="27"/>
                  </a:cubicBezTo>
                  <a:cubicBezTo>
                    <a:pt x="18" y="27"/>
                    <a:pt x="18" y="27"/>
                    <a:pt x="18" y="27"/>
                  </a:cubicBezTo>
                  <a:cubicBezTo>
                    <a:pt x="15" y="27"/>
                    <a:pt x="13" y="27"/>
                    <a:pt x="10" y="28"/>
                  </a:cubicBezTo>
                  <a:cubicBezTo>
                    <a:pt x="10" y="29"/>
                    <a:pt x="9" y="29"/>
                    <a:pt x="9" y="29"/>
                  </a:cubicBezTo>
                  <a:close/>
                </a:path>
              </a:pathLst>
            </a:custGeom>
            <a:solidFill>
              <a:srgbClr val="F2CB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4" name="Freeform 465"/>
            <p:cNvSpPr/>
            <p:nvPr/>
          </p:nvSpPr>
          <p:spPr bwMode="auto">
            <a:xfrm>
              <a:off x="1828800" y="4864101"/>
              <a:ext cx="82550" cy="233363"/>
            </a:xfrm>
            <a:custGeom>
              <a:avLst/>
              <a:gdLst>
                <a:gd name="T0" fmla="*/ 18 w 22"/>
                <a:gd name="T1" fmla="*/ 21 h 62"/>
                <a:gd name="T2" fmla="*/ 22 w 22"/>
                <a:gd name="T3" fmla="*/ 27 h 62"/>
                <a:gd name="T4" fmla="*/ 22 w 22"/>
                <a:gd name="T5" fmla="*/ 27 h 62"/>
                <a:gd name="T6" fmla="*/ 20 w 22"/>
                <a:gd name="T7" fmla="*/ 30 h 62"/>
                <a:gd name="T8" fmla="*/ 18 w 22"/>
                <a:gd name="T9" fmla="*/ 33 h 62"/>
                <a:gd name="T10" fmla="*/ 16 w 22"/>
                <a:gd name="T11" fmla="*/ 40 h 62"/>
                <a:gd name="T12" fmla="*/ 16 w 22"/>
                <a:gd name="T13" fmla="*/ 41 h 62"/>
                <a:gd name="T14" fmla="*/ 13 w 22"/>
                <a:gd name="T15" fmla="*/ 59 h 62"/>
                <a:gd name="T16" fmla="*/ 12 w 22"/>
                <a:gd name="T17" fmla="*/ 59 h 62"/>
                <a:gd name="T18" fmla="*/ 11 w 22"/>
                <a:gd name="T19" fmla="*/ 62 h 62"/>
                <a:gd name="T20" fmla="*/ 10 w 22"/>
                <a:gd name="T21" fmla="*/ 61 h 62"/>
                <a:gd name="T22" fmla="*/ 8 w 22"/>
                <a:gd name="T23" fmla="*/ 60 h 62"/>
                <a:gd name="T24" fmla="*/ 8 w 22"/>
                <a:gd name="T25" fmla="*/ 60 h 62"/>
                <a:gd name="T26" fmla="*/ 6 w 22"/>
                <a:gd name="T27" fmla="*/ 56 h 62"/>
                <a:gd name="T28" fmla="*/ 4 w 22"/>
                <a:gd name="T29" fmla="*/ 53 h 62"/>
                <a:gd name="T30" fmla="*/ 6 w 22"/>
                <a:gd name="T31" fmla="*/ 40 h 62"/>
                <a:gd name="T32" fmla="*/ 0 w 22"/>
                <a:gd name="T33" fmla="*/ 1 h 62"/>
                <a:gd name="T34" fmla="*/ 0 w 22"/>
                <a:gd name="T35" fmla="*/ 0 h 62"/>
                <a:gd name="T36" fmla="*/ 6 w 22"/>
                <a:gd name="T37" fmla="*/ 4 h 62"/>
                <a:gd name="T38" fmla="*/ 18 w 22"/>
                <a:gd name="T39" fmla="*/ 21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2" h="62">
                  <a:moveTo>
                    <a:pt x="18" y="21"/>
                  </a:moveTo>
                  <a:cubicBezTo>
                    <a:pt x="20" y="23"/>
                    <a:pt x="21" y="25"/>
                    <a:pt x="22" y="27"/>
                  </a:cubicBezTo>
                  <a:cubicBezTo>
                    <a:pt x="22" y="27"/>
                    <a:pt x="22" y="27"/>
                    <a:pt x="22" y="27"/>
                  </a:cubicBezTo>
                  <a:cubicBezTo>
                    <a:pt x="20" y="30"/>
                    <a:pt x="20" y="30"/>
                    <a:pt x="20" y="30"/>
                  </a:cubicBezTo>
                  <a:cubicBezTo>
                    <a:pt x="19" y="31"/>
                    <a:pt x="18" y="32"/>
                    <a:pt x="18" y="33"/>
                  </a:cubicBezTo>
                  <a:cubicBezTo>
                    <a:pt x="17" y="35"/>
                    <a:pt x="17" y="38"/>
                    <a:pt x="16" y="40"/>
                  </a:cubicBezTo>
                  <a:cubicBezTo>
                    <a:pt x="16" y="41"/>
                    <a:pt x="16" y="41"/>
                    <a:pt x="16" y="41"/>
                  </a:cubicBezTo>
                  <a:cubicBezTo>
                    <a:pt x="15" y="48"/>
                    <a:pt x="14" y="54"/>
                    <a:pt x="13" y="59"/>
                  </a:cubicBezTo>
                  <a:cubicBezTo>
                    <a:pt x="12" y="59"/>
                    <a:pt x="12" y="59"/>
                    <a:pt x="12" y="59"/>
                  </a:cubicBezTo>
                  <a:cubicBezTo>
                    <a:pt x="12" y="60"/>
                    <a:pt x="12" y="61"/>
                    <a:pt x="11" y="62"/>
                  </a:cubicBezTo>
                  <a:cubicBezTo>
                    <a:pt x="11" y="62"/>
                    <a:pt x="10" y="61"/>
                    <a:pt x="10" y="61"/>
                  </a:cubicBezTo>
                  <a:cubicBezTo>
                    <a:pt x="9" y="61"/>
                    <a:pt x="9" y="60"/>
                    <a:pt x="8" y="60"/>
                  </a:cubicBezTo>
                  <a:cubicBezTo>
                    <a:pt x="8" y="60"/>
                    <a:pt x="8" y="60"/>
                    <a:pt x="8" y="60"/>
                  </a:cubicBezTo>
                  <a:cubicBezTo>
                    <a:pt x="8" y="59"/>
                    <a:pt x="7" y="57"/>
                    <a:pt x="6" y="56"/>
                  </a:cubicBezTo>
                  <a:cubicBezTo>
                    <a:pt x="6" y="55"/>
                    <a:pt x="5" y="54"/>
                    <a:pt x="4" y="53"/>
                  </a:cubicBezTo>
                  <a:cubicBezTo>
                    <a:pt x="5" y="49"/>
                    <a:pt x="6" y="44"/>
                    <a:pt x="6" y="40"/>
                  </a:cubicBezTo>
                  <a:cubicBezTo>
                    <a:pt x="6" y="28"/>
                    <a:pt x="3" y="14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1"/>
                    <a:pt x="4" y="2"/>
                    <a:pt x="6" y="4"/>
                  </a:cubicBezTo>
                  <a:cubicBezTo>
                    <a:pt x="10" y="8"/>
                    <a:pt x="14" y="15"/>
                    <a:pt x="18" y="21"/>
                  </a:cubicBezTo>
                  <a:close/>
                </a:path>
              </a:pathLst>
            </a:custGeom>
            <a:solidFill>
              <a:srgbClr val="F2CB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5" name="Freeform 466"/>
            <p:cNvSpPr/>
            <p:nvPr/>
          </p:nvSpPr>
          <p:spPr bwMode="auto">
            <a:xfrm>
              <a:off x="1866900" y="4973638"/>
              <a:ext cx="130175" cy="195263"/>
            </a:xfrm>
            <a:custGeom>
              <a:avLst/>
              <a:gdLst>
                <a:gd name="T0" fmla="*/ 35 w 35"/>
                <a:gd name="T1" fmla="*/ 45 h 52"/>
                <a:gd name="T2" fmla="*/ 35 w 35"/>
                <a:gd name="T3" fmla="*/ 45 h 52"/>
                <a:gd name="T4" fmla="*/ 35 w 35"/>
                <a:gd name="T5" fmla="*/ 45 h 52"/>
                <a:gd name="T6" fmla="*/ 34 w 35"/>
                <a:gd name="T7" fmla="*/ 45 h 52"/>
                <a:gd name="T8" fmla="*/ 33 w 35"/>
                <a:gd name="T9" fmla="*/ 44 h 52"/>
                <a:gd name="T10" fmla="*/ 29 w 35"/>
                <a:gd name="T11" fmla="*/ 44 h 52"/>
                <a:gd name="T12" fmla="*/ 26 w 35"/>
                <a:gd name="T13" fmla="*/ 44 h 52"/>
                <a:gd name="T14" fmla="*/ 24 w 35"/>
                <a:gd name="T15" fmla="*/ 45 h 52"/>
                <a:gd name="T16" fmla="*/ 20 w 35"/>
                <a:gd name="T17" fmla="*/ 45 h 52"/>
                <a:gd name="T18" fmla="*/ 15 w 35"/>
                <a:gd name="T19" fmla="*/ 46 h 52"/>
                <a:gd name="T20" fmla="*/ 10 w 35"/>
                <a:gd name="T21" fmla="*/ 49 h 52"/>
                <a:gd name="T22" fmla="*/ 6 w 35"/>
                <a:gd name="T23" fmla="*/ 51 h 52"/>
                <a:gd name="T24" fmla="*/ 3 w 35"/>
                <a:gd name="T25" fmla="*/ 52 h 52"/>
                <a:gd name="T26" fmla="*/ 2 w 35"/>
                <a:gd name="T27" fmla="*/ 44 h 52"/>
                <a:gd name="T28" fmla="*/ 0 w 35"/>
                <a:gd name="T29" fmla="*/ 35 h 52"/>
                <a:gd name="T30" fmla="*/ 0 w 35"/>
                <a:gd name="T31" fmla="*/ 35 h 52"/>
                <a:gd name="T32" fmla="*/ 2 w 35"/>
                <a:gd name="T33" fmla="*/ 36 h 52"/>
                <a:gd name="T34" fmla="*/ 4 w 35"/>
                <a:gd name="T35" fmla="*/ 33 h 52"/>
                <a:gd name="T36" fmla="*/ 4 w 35"/>
                <a:gd name="T37" fmla="*/ 32 h 52"/>
                <a:gd name="T38" fmla="*/ 8 w 35"/>
                <a:gd name="T39" fmla="*/ 15 h 52"/>
                <a:gd name="T40" fmla="*/ 8 w 35"/>
                <a:gd name="T41" fmla="*/ 14 h 52"/>
                <a:gd name="T42" fmla="*/ 9 w 35"/>
                <a:gd name="T43" fmla="*/ 7 h 52"/>
                <a:gd name="T44" fmla="*/ 11 w 35"/>
                <a:gd name="T45" fmla="*/ 4 h 52"/>
                <a:gd name="T46" fmla="*/ 14 w 35"/>
                <a:gd name="T47" fmla="*/ 1 h 52"/>
                <a:gd name="T48" fmla="*/ 14 w 35"/>
                <a:gd name="T49" fmla="*/ 0 h 52"/>
                <a:gd name="T50" fmla="*/ 18 w 35"/>
                <a:gd name="T51" fmla="*/ 3 h 52"/>
                <a:gd name="T52" fmla="*/ 19 w 35"/>
                <a:gd name="T53" fmla="*/ 4 h 52"/>
                <a:gd name="T54" fmla="*/ 28 w 35"/>
                <a:gd name="T55" fmla="*/ 18 h 52"/>
                <a:gd name="T56" fmla="*/ 30 w 35"/>
                <a:gd name="T57" fmla="*/ 27 h 52"/>
                <a:gd name="T58" fmla="*/ 32 w 35"/>
                <a:gd name="T59" fmla="*/ 38 h 52"/>
                <a:gd name="T60" fmla="*/ 35 w 35"/>
                <a:gd name="T61" fmla="*/ 44 h 52"/>
                <a:gd name="T62" fmla="*/ 35 w 35"/>
                <a:gd name="T63" fmla="*/ 45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5" h="52">
                  <a:moveTo>
                    <a:pt x="35" y="45"/>
                  </a:moveTo>
                  <a:cubicBezTo>
                    <a:pt x="35" y="45"/>
                    <a:pt x="35" y="45"/>
                    <a:pt x="35" y="45"/>
                  </a:cubicBezTo>
                  <a:cubicBezTo>
                    <a:pt x="35" y="45"/>
                    <a:pt x="35" y="45"/>
                    <a:pt x="35" y="45"/>
                  </a:cubicBezTo>
                  <a:cubicBezTo>
                    <a:pt x="34" y="45"/>
                    <a:pt x="34" y="45"/>
                    <a:pt x="34" y="45"/>
                  </a:cubicBezTo>
                  <a:cubicBezTo>
                    <a:pt x="33" y="44"/>
                    <a:pt x="33" y="44"/>
                    <a:pt x="33" y="44"/>
                  </a:cubicBezTo>
                  <a:cubicBezTo>
                    <a:pt x="31" y="44"/>
                    <a:pt x="30" y="44"/>
                    <a:pt x="29" y="44"/>
                  </a:cubicBezTo>
                  <a:cubicBezTo>
                    <a:pt x="28" y="44"/>
                    <a:pt x="27" y="44"/>
                    <a:pt x="26" y="44"/>
                  </a:cubicBezTo>
                  <a:cubicBezTo>
                    <a:pt x="25" y="45"/>
                    <a:pt x="25" y="45"/>
                    <a:pt x="24" y="45"/>
                  </a:cubicBezTo>
                  <a:cubicBezTo>
                    <a:pt x="23" y="45"/>
                    <a:pt x="21" y="45"/>
                    <a:pt x="20" y="45"/>
                  </a:cubicBezTo>
                  <a:cubicBezTo>
                    <a:pt x="18" y="45"/>
                    <a:pt x="17" y="45"/>
                    <a:pt x="15" y="46"/>
                  </a:cubicBezTo>
                  <a:cubicBezTo>
                    <a:pt x="13" y="46"/>
                    <a:pt x="12" y="47"/>
                    <a:pt x="10" y="49"/>
                  </a:cubicBezTo>
                  <a:cubicBezTo>
                    <a:pt x="9" y="50"/>
                    <a:pt x="8" y="51"/>
                    <a:pt x="6" y="51"/>
                  </a:cubicBezTo>
                  <a:cubicBezTo>
                    <a:pt x="5" y="52"/>
                    <a:pt x="4" y="52"/>
                    <a:pt x="3" y="52"/>
                  </a:cubicBezTo>
                  <a:cubicBezTo>
                    <a:pt x="3" y="49"/>
                    <a:pt x="2" y="47"/>
                    <a:pt x="2" y="44"/>
                  </a:cubicBezTo>
                  <a:cubicBezTo>
                    <a:pt x="1" y="42"/>
                    <a:pt x="1" y="38"/>
                    <a:pt x="0" y="35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1" y="35"/>
                    <a:pt x="1" y="36"/>
                    <a:pt x="2" y="36"/>
                  </a:cubicBezTo>
                  <a:cubicBezTo>
                    <a:pt x="3" y="36"/>
                    <a:pt x="4" y="34"/>
                    <a:pt x="4" y="33"/>
                  </a:cubicBezTo>
                  <a:cubicBezTo>
                    <a:pt x="4" y="32"/>
                    <a:pt x="4" y="32"/>
                    <a:pt x="4" y="32"/>
                  </a:cubicBezTo>
                  <a:cubicBezTo>
                    <a:pt x="6" y="27"/>
                    <a:pt x="7" y="21"/>
                    <a:pt x="8" y="15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8" y="11"/>
                    <a:pt x="8" y="9"/>
                    <a:pt x="9" y="7"/>
                  </a:cubicBezTo>
                  <a:cubicBezTo>
                    <a:pt x="10" y="6"/>
                    <a:pt x="10" y="5"/>
                    <a:pt x="11" y="4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5" y="1"/>
                    <a:pt x="16" y="2"/>
                    <a:pt x="18" y="3"/>
                  </a:cubicBezTo>
                  <a:cubicBezTo>
                    <a:pt x="18" y="4"/>
                    <a:pt x="19" y="4"/>
                    <a:pt x="19" y="4"/>
                  </a:cubicBezTo>
                  <a:cubicBezTo>
                    <a:pt x="21" y="6"/>
                    <a:pt x="26" y="11"/>
                    <a:pt x="28" y="18"/>
                  </a:cubicBezTo>
                  <a:cubicBezTo>
                    <a:pt x="29" y="21"/>
                    <a:pt x="29" y="24"/>
                    <a:pt x="30" y="27"/>
                  </a:cubicBezTo>
                  <a:cubicBezTo>
                    <a:pt x="30" y="31"/>
                    <a:pt x="31" y="34"/>
                    <a:pt x="32" y="38"/>
                  </a:cubicBezTo>
                  <a:cubicBezTo>
                    <a:pt x="33" y="40"/>
                    <a:pt x="34" y="43"/>
                    <a:pt x="35" y="44"/>
                  </a:cubicBezTo>
                  <a:lnTo>
                    <a:pt x="35" y="45"/>
                  </a:lnTo>
                  <a:close/>
                </a:path>
              </a:pathLst>
            </a:custGeom>
            <a:solidFill>
              <a:srgbClr val="F2CB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6" name="Freeform 467"/>
            <p:cNvSpPr/>
            <p:nvPr/>
          </p:nvSpPr>
          <p:spPr bwMode="auto">
            <a:xfrm>
              <a:off x="1878013" y="5149851"/>
              <a:ext cx="134938" cy="128588"/>
            </a:xfrm>
            <a:custGeom>
              <a:avLst/>
              <a:gdLst>
                <a:gd name="T0" fmla="*/ 36 w 36"/>
                <a:gd name="T1" fmla="*/ 31 h 34"/>
                <a:gd name="T2" fmla="*/ 36 w 36"/>
                <a:gd name="T3" fmla="*/ 34 h 34"/>
                <a:gd name="T4" fmla="*/ 36 w 36"/>
                <a:gd name="T5" fmla="*/ 34 h 34"/>
                <a:gd name="T6" fmla="*/ 34 w 36"/>
                <a:gd name="T7" fmla="*/ 33 h 34"/>
                <a:gd name="T8" fmla="*/ 31 w 36"/>
                <a:gd name="T9" fmla="*/ 33 h 34"/>
                <a:gd name="T10" fmla="*/ 26 w 36"/>
                <a:gd name="T11" fmla="*/ 31 h 34"/>
                <a:gd name="T12" fmla="*/ 21 w 36"/>
                <a:gd name="T13" fmla="*/ 28 h 34"/>
                <a:gd name="T14" fmla="*/ 18 w 36"/>
                <a:gd name="T15" fmla="*/ 28 h 34"/>
                <a:gd name="T16" fmla="*/ 16 w 36"/>
                <a:gd name="T17" fmla="*/ 28 h 34"/>
                <a:gd name="T18" fmla="*/ 8 w 36"/>
                <a:gd name="T19" fmla="*/ 24 h 34"/>
                <a:gd name="T20" fmla="*/ 0 w 36"/>
                <a:gd name="T21" fmla="*/ 21 h 34"/>
                <a:gd name="T22" fmla="*/ 0 w 36"/>
                <a:gd name="T23" fmla="*/ 21 h 34"/>
                <a:gd name="T24" fmla="*/ 0 w 36"/>
                <a:gd name="T25" fmla="*/ 8 h 34"/>
                <a:gd name="T26" fmla="*/ 0 w 36"/>
                <a:gd name="T27" fmla="*/ 8 h 34"/>
                <a:gd name="T28" fmla="*/ 0 w 36"/>
                <a:gd name="T29" fmla="*/ 8 h 34"/>
                <a:gd name="T30" fmla="*/ 4 w 36"/>
                <a:gd name="T31" fmla="*/ 8 h 34"/>
                <a:gd name="T32" fmla="*/ 9 w 36"/>
                <a:gd name="T33" fmla="*/ 5 h 34"/>
                <a:gd name="T34" fmla="*/ 13 w 36"/>
                <a:gd name="T35" fmla="*/ 2 h 34"/>
                <a:gd name="T36" fmla="*/ 18 w 36"/>
                <a:gd name="T37" fmla="*/ 2 h 34"/>
                <a:gd name="T38" fmla="*/ 22 w 36"/>
                <a:gd name="T39" fmla="*/ 1 h 34"/>
                <a:gd name="T40" fmla="*/ 24 w 36"/>
                <a:gd name="T41" fmla="*/ 1 h 34"/>
                <a:gd name="T42" fmla="*/ 27 w 36"/>
                <a:gd name="T43" fmla="*/ 0 h 34"/>
                <a:gd name="T44" fmla="*/ 30 w 36"/>
                <a:gd name="T45" fmla="*/ 1 h 34"/>
                <a:gd name="T46" fmla="*/ 31 w 36"/>
                <a:gd name="T47" fmla="*/ 1 h 34"/>
                <a:gd name="T48" fmla="*/ 33 w 36"/>
                <a:gd name="T49" fmla="*/ 1 h 34"/>
                <a:gd name="T50" fmla="*/ 34 w 36"/>
                <a:gd name="T51" fmla="*/ 1 h 34"/>
                <a:gd name="T52" fmla="*/ 34 w 36"/>
                <a:gd name="T53" fmla="*/ 1 h 34"/>
                <a:gd name="T54" fmla="*/ 35 w 36"/>
                <a:gd name="T55" fmla="*/ 5 h 34"/>
                <a:gd name="T56" fmla="*/ 35 w 36"/>
                <a:gd name="T57" fmla="*/ 13 h 34"/>
                <a:gd name="T58" fmla="*/ 34 w 36"/>
                <a:gd name="T59" fmla="*/ 19 h 34"/>
                <a:gd name="T60" fmla="*/ 36 w 36"/>
                <a:gd name="T61" fmla="*/ 31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6" h="34">
                  <a:moveTo>
                    <a:pt x="36" y="31"/>
                  </a:moveTo>
                  <a:cubicBezTo>
                    <a:pt x="36" y="32"/>
                    <a:pt x="36" y="33"/>
                    <a:pt x="36" y="34"/>
                  </a:cubicBezTo>
                  <a:cubicBezTo>
                    <a:pt x="36" y="34"/>
                    <a:pt x="36" y="34"/>
                    <a:pt x="36" y="34"/>
                  </a:cubicBezTo>
                  <a:cubicBezTo>
                    <a:pt x="35" y="33"/>
                    <a:pt x="35" y="33"/>
                    <a:pt x="34" y="33"/>
                  </a:cubicBezTo>
                  <a:cubicBezTo>
                    <a:pt x="33" y="33"/>
                    <a:pt x="32" y="33"/>
                    <a:pt x="31" y="33"/>
                  </a:cubicBezTo>
                  <a:cubicBezTo>
                    <a:pt x="29" y="33"/>
                    <a:pt x="28" y="32"/>
                    <a:pt x="26" y="31"/>
                  </a:cubicBezTo>
                  <a:cubicBezTo>
                    <a:pt x="24" y="30"/>
                    <a:pt x="22" y="29"/>
                    <a:pt x="21" y="28"/>
                  </a:cubicBezTo>
                  <a:cubicBezTo>
                    <a:pt x="20" y="28"/>
                    <a:pt x="19" y="28"/>
                    <a:pt x="18" y="28"/>
                  </a:cubicBezTo>
                  <a:cubicBezTo>
                    <a:pt x="17" y="28"/>
                    <a:pt x="17" y="28"/>
                    <a:pt x="16" y="28"/>
                  </a:cubicBezTo>
                  <a:cubicBezTo>
                    <a:pt x="14" y="28"/>
                    <a:pt x="11" y="26"/>
                    <a:pt x="8" y="24"/>
                  </a:cubicBezTo>
                  <a:cubicBezTo>
                    <a:pt x="5" y="23"/>
                    <a:pt x="3" y="21"/>
                    <a:pt x="0" y="21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17"/>
                    <a:pt x="1" y="12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2" y="8"/>
                    <a:pt x="3" y="8"/>
                    <a:pt x="4" y="8"/>
                  </a:cubicBezTo>
                  <a:cubicBezTo>
                    <a:pt x="6" y="7"/>
                    <a:pt x="7" y="6"/>
                    <a:pt x="9" y="5"/>
                  </a:cubicBezTo>
                  <a:cubicBezTo>
                    <a:pt x="10" y="4"/>
                    <a:pt x="12" y="3"/>
                    <a:pt x="13" y="2"/>
                  </a:cubicBezTo>
                  <a:cubicBezTo>
                    <a:pt x="15" y="2"/>
                    <a:pt x="16" y="2"/>
                    <a:pt x="18" y="2"/>
                  </a:cubicBezTo>
                  <a:cubicBezTo>
                    <a:pt x="19" y="2"/>
                    <a:pt x="21" y="2"/>
                    <a:pt x="22" y="1"/>
                  </a:cubicBezTo>
                  <a:cubicBezTo>
                    <a:pt x="23" y="1"/>
                    <a:pt x="24" y="1"/>
                    <a:pt x="24" y="1"/>
                  </a:cubicBezTo>
                  <a:cubicBezTo>
                    <a:pt x="25" y="0"/>
                    <a:pt x="26" y="0"/>
                    <a:pt x="27" y="0"/>
                  </a:cubicBezTo>
                  <a:cubicBezTo>
                    <a:pt x="28" y="0"/>
                    <a:pt x="29" y="0"/>
                    <a:pt x="30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2" y="1"/>
                    <a:pt x="32" y="1"/>
                    <a:pt x="33" y="1"/>
                  </a:cubicBezTo>
                  <a:cubicBezTo>
                    <a:pt x="33" y="1"/>
                    <a:pt x="33" y="1"/>
                    <a:pt x="34" y="1"/>
                  </a:cubicBezTo>
                  <a:cubicBezTo>
                    <a:pt x="34" y="1"/>
                    <a:pt x="34" y="1"/>
                    <a:pt x="34" y="1"/>
                  </a:cubicBezTo>
                  <a:cubicBezTo>
                    <a:pt x="34" y="2"/>
                    <a:pt x="35" y="4"/>
                    <a:pt x="35" y="5"/>
                  </a:cubicBezTo>
                  <a:cubicBezTo>
                    <a:pt x="36" y="8"/>
                    <a:pt x="35" y="11"/>
                    <a:pt x="35" y="13"/>
                  </a:cubicBezTo>
                  <a:cubicBezTo>
                    <a:pt x="35" y="15"/>
                    <a:pt x="34" y="17"/>
                    <a:pt x="34" y="19"/>
                  </a:cubicBezTo>
                  <a:cubicBezTo>
                    <a:pt x="34" y="23"/>
                    <a:pt x="35" y="27"/>
                    <a:pt x="36" y="31"/>
                  </a:cubicBezTo>
                  <a:close/>
                </a:path>
              </a:pathLst>
            </a:custGeom>
            <a:solidFill>
              <a:srgbClr val="F2CB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7" name="Freeform 468"/>
            <p:cNvSpPr/>
            <p:nvPr/>
          </p:nvSpPr>
          <p:spPr bwMode="auto">
            <a:xfrm>
              <a:off x="1855788" y="5240338"/>
              <a:ext cx="165100" cy="131763"/>
            </a:xfrm>
            <a:custGeom>
              <a:avLst/>
              <a:gdLst>
                <a:gd name="T0" fmla="*/ 27 w 44"/>
                <a:gd name="T1" fmla="*/ 35 h 35"/>
                <a:gd name="T2" fmla="*/ 20 w 44"/>
                <a:gd name="T3" fmla="*/ 30 h 35"/>
                <a:gd name="T4" fmla="*/ 11 w 44"/>
                <a:gd name="T5" fmla="*/ 23 h 35"/>
                <a:gd name="T6" fmla="*/ 8 w 44"/>
                <a:gd name="T7" fmla="*/ 23 h 35"/>
                <a:gd name="T8" fmla="*/ 5 w 44"/>
                <a:gd name="T9" fmla="*/ 21 h 35"/>
                <a:gd name="T10" fmla="*/ 2 w 44"/>
                <a:gd name="T11" fmla="*/ 19 h 35"/>
                <a:gd name="T12" fmla="*/ 0 w 44"/>
                <a:gd name="T13" fmla="*/ 17 h 35"/>
                <a:gd name="T14" fmla="*/ 0 w 44"/>
                <a:gd name="T15" fmla="*/ 17 h 35"/>
                <a:gd name="T16" fmla="*/ 5 w 44"/>
                <a:gd name="T17" fmla="*/ 1 h 35"/>
                <a:gd name="T18" fmla="*/ 5 w 44"/>
                <a:gd name="T19" fmla="*/ 0 h 35"/>
                <a:gd name="T20" fmla="*/ 15 w 44"/>
                <a:gd name="T21" fmla="*/ 4 h 35"/>
                <a:gd name="T22" fmla="*/ 23 w 44"/>
                <a:gd name="T23" fmla="*/ 7 h 35"/>
                <a:gd name="T24" fmla="*/ 25 w 44"/>
                <a:gd name="T25" fmla="*/ 7 h 35"/>
                <a:gd name="T26" fmla="*/ 27 w 44"/>
                <a:gd name="T27" fmla="*/ 8 h 35"/>
                <a:gd name="T28" fmla="*/ 32 w 44"/>
                <a:gd name="T29" fmla="*/ 10 h 35"/>
                <a:gd name="T30" fmla="*/ 38 w 44"/>
                <a:gd name="T31" fmla="*/ 12 h 35"/>
                <a:gd name="T32" fmla="*/ 40 w 44"/>
                <a:gd name="T33" fmla="*/ 13 h 35"/>
                <a:gd name="T34" fmla="*/ 43 w 44"/>
                <a:gd name="T35" fmla="*/ 13 h 35"/>
                <a:gd name="T36" fmla="*/ 43 w 44"/>
                <a:gd name="T37" fmla="*/ 15 h 35"/>
                <a:gd name="T38" fmla="*/ 38 w 44"/>
                <a:gd name="T39" fmla="*/ 33 h 35"/>
                <a:gd name="T40" fmla="*/ 30 w 44"/>
                <a:gd name="T41" fmla="*/ 35 h 35"/>
                <a:gd name="T42" fmla="*/ 27 w 44"/>
                <a:gd name="T43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4" h="35">
                  <a:moveTo>
                    <a:pt x="27" y="35"/>
                  </a:moveTo>
                  <a:cubicBezTo>
                    <a:pt x="25" y="34"/>
                    <a:pt x="22" y="32"/>
                    <a:pt x="20" y="30"/>
                  </a:cubicBezTo>
                  <a:cubicBezTo>
                    <a:pt x="17" y="27"/>
                    <a:pt x="14" y="24"/>
                    <a:pt x="11" y="23"/>
                  </a:cubicBezTo>
                  <a:cubicBezTo>
                    <a:pt x="10" y="23"/>
                    <a:pt x="9" y="23"/>
                    <a:pt x="8" y="23"/>
                  </a:cubicBezTo>
                  <a:cubicBezTo>
                    <a:pt x="7" y="22"/>
                    <a:pt x="6" y="22"/>
                    <a:pt x="5" y="21"/>
                  </a:cubicBezTo>
                  <a:cubicBezTo>
                    <a:pt x="4" y="21"/>
                    <a:pt x="3" y="20"/>
                    <a:pt x="2" y="19"/>
                  </a:cubicBezTo>
                  <a:cubicBezTo>
                    <a:pt x="1" y="18"/>
                    <a:pt x="1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2" y="12"/>
                    <a:pt x="4" y="6"/>
                    <a:pt x="5" y="1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8" y="0"/>
                    <a:pt x="11" y="2"/>
                    <a:pt x="15" y="4"/>
                  </a:cubicBezTo>
                  <a:cubicBezTo>
                    <a:pt x="17" y="5"/>
                    <a:pt x="20" y="7"/>
                    <a:pt x="23" y="7"/>
                  </a:cubicBezTo>
                  <a:cubicBezTo>
                    <a:pt x="23" y="7"/>
                    <a:pt x="24" y="7"/>
                    <a:pt x="25" y="7"/>
                  </a:cubicBezTo>
                  <a:cubicBezTo>
                    <a:pt x="26" y="7"/>
                    <a:pt x="26" y="7"/>
                    <a:pt x="27" y="8"/>
                  </a:cubicBezTo>
                  <a:cubicBezTo>
                    <a:pt x="29" y="8"/>
                    <a:pt x="31" y="9"/>
                    <a:pt x="32" y="10"/>
                  </a:cubicBezTo>
                  <a:cubicBezTo>
                    <a:pt x="34" y="11"/>
                    <a:pt x="36" y="12"/>
                    <a:pt x="38" y="12"/>
                  </a:cubicBezTo>
                  <a:cubicBezTo>
                    <a:pt x="39" y="13"/>
                    <a:pt x="40" y="13"/>
                    <a:pt x="40" y="13"/>
                  </a:cubicBezTo>
                  <a:cubicBezTo>
                    <a:pt x="41" y="13"/>
                    <a:pt x="42" y="13"/>
                    <a:pt x="43" y="13"/>
                  </a:cubicBezTo>
                  <a:cubicBezTo>
                    <a:pt x="43" y="14"/>
                    <a:pt x="43" y="14"/>
                    <a:pt x="43" y="15"/>
                  </a:cubicBezTo>
                  <a:cubicBezTo>
                    <a:pt x="44" y="24"/>
                    <a:pt x="42" y="30"/>
                    <a:pt x="38" y="33"/>
                  </a:cubicBezTo>
                  <a:cubicBezTo>
                    <a:pt x="35" y="34"/>
                    <a:pt x="33" y="35"/>
                    <a:pt x="30" y="35"/>
                  </a:cubicBezTo>
                  <a:cubicBezTo>
                    <a:pt x="29" y="35"/>
                    <a:pt x="28" y="35"/>
                    <a:pt x="27" y="35"/>
                  </a:cubicBezTo>
                  <a:close/>
                </a:path>
              </a:pathLst>
            </a:custGeom>
            <a:solidFill>
              <a:srgbClr val="F2CB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8" name="Freeform 469"/>
            <p:cNvSpPr/>
            <p:nvPr/>
          </p:nvSpPr>
          <p:spPr bwMode="auto">
            <a:xfrm>
              <a:off x="1787525" y="5311776"/>
              <a:ext cx="157163" cy="139700"/>
            </a:xfrm>
            <a:custGeom>
              <a:avLst/>
              <a:gdLst>
                <a:gd name="T0" fmla="*/ 0 w 42"/>
                <a:gd name="T1" fmla="*/ 36 h 37"/>
                <a:gd name="T2" fmla="*/ 13 w 42"/>
                <a:gd name="T3" fmla="*/ 5 h 37"/>
                <a:gd name="T4" fmla="*/ 16 w 42"/>
                <a:gd name="T5" fmla="*/ 1 h 37"/>
                <a:gd name="T6" fmla="*/ 16 w 42"/>
                <a:gd name="T7" fmla="*/ 0 h 37"/>
                <a:gd name="T8" fmla="*/ 20 w 42"/>
                <a:gd name="T9" fmla="*/ 3 h 37"/>
                <a:gd name="T10" fmla="*/ 23 w 42"/>
                <a:gd name="T11" fmla="*/ 5 h 37"/>
                <a:gd name="T12" fmla="*/ 27 w 42"/>
                <a:gd name="T13" fmla="*/ 7 h 37"/>
                <a:gd name="T14" fmla="*/ 30 w 42"/>
                <a:gd name="T15" fmla="*/ 8 h 37"/>
                <a:gd name="T16" fmla="*/ 38 w 42"/>
                <a:gd name="T17" fmla="*/ 14 h 37"/>
                <a:gd name="T18" fmla="*/ 42 w 42"/>
                <a:gd name="T19" fmla="*/ 17 h 37"/>
                <a:gd name="T20" fmla="*/ 33 w 42"/>
                <a:gd name="T21" fmla="*/ 24 h 37"/>
                <a:gd name="T22" fmla="*/ 28 w 42"/>
                <a:gd name="T23" fmla="*/ 28 h 37"/>
                <a:gd name="T24" fmla="*/ 10 w 42"/>
                <a:gd name="T25" fmla="*/ 37 h 37"/>
                <a:gd name="T26" fmla="*/ 9 w 42"/>
                <a:gd name="T27" fmla="*/ 37 h 37"/>
                <a:gd name="T28" fmla="*/ 0 w 42"/>
                <a:gd name="T29" fmla="*/ 3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2" h="37">
                  <a:moveTo>
                    <a:pt x="0" y="36"/>
                  </a:moveTo>
                  <a:cubicBezTo>
                    <a:pt x="2" y="23"/>
                    <a:pt x="8" y="14"/>
                    <a:pt x="13" y="5"/>
                  </a:cubicBezTo>
                  <a:cubicBezTo>
                    <a:pt x="14" y="4"/>
                    <a:pt x="15" y="3"/>
                    <a:pt x="16" y="1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8" y="0"/>
                    <a:pt x="19" y="1"/>
                    <a:pt x="20" y="3"/>
                  </a:cubicBezTo>
                  <a:cubicBezTo>
                    <a:pt x="21" y="4"/>
                    <a:pt x="22" y="5"/>
                    <a:pt x="23" y="5"/>
                  </a:cubicBezTo>
                  <a:cubicBezTo>
                    <a:pt x="25" y="6"/>
                    <a:pt x="26" y="7"/>
                    <a:pt x="27" y="7"/>
                  </a:cubicBezTo>
                  <a:cubicBezTo>
                    <a:pt x="28" y="7"/>
                    <a:pt x="29" y="7"/>
                    <a:pt x="30" y="8"/>
                  </a:cubicBezTo>
                  <a:cubicBezTo>
                    <a:pt x="32" y="9"/>
                    <a:pt x="35" y="11"/>
                    <a:pt x="38" y="14"/>
                  </a:cubicBezTo>
                  <a:cubicBezTo>
                    <a:pt x="40" y="15"/>
                    <a:pt x="41" y="16"/>
                    <a:pt x="42" y="17"/>
                  </a:cubicBezTo>
                  <a:cubicBezTo>
                    <a:pt x="39" y="19"/>
                    <a:pt x="35" y="22"/>
                    <a:pt x="33" y="24"/>
                  </a:cubicBezTo>
                  <a:cubicBezTo>
                    <a:pt x="31" y="26"/>
                    <a:pt x="30" y="27"/>
                    <a:pt x="28" y="28"/>
                  </a:cubicBezTo>
                  <a:cubicBezTo>
                    <a:pt x="24" y="32"/>
                    <a:pt x="17" y="37"/>
                    <a:pt x="10" y="37"/>
                  </a:cubicBezTo>
                  <a:cubicBezTo>
                    <a:pt x="9" y="37"/>
                    <a:pt x="9" y="37"/>
                    <a:pt x="9" y="37"/>
                  </a:cubicBezTo>
                  <a:cubicBezTo>
                    <a:pt x="6" y="37"/>
                    <a:pt x="3" y="37"/>
                    <a:pt x="0" y="36"/>
                  </a:cubicBezTo>
                  <a:close/>
                </a:path>
              </a:pathLst>
            </a:custGeom>
            <a:solidFill>
              <a:srgbClr val="F2CB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9" name="Freeform 470"/>
            <p:cNvSpPr/>
            <p:nvPr/>
          </p:nvSpPr>
          <p:spPr bwMode="auto">
            <a:xfrm>
              <a:off x="1779588" y="5072063"/>
              <a:ext cx="98425" cy="371475"/>
            </a:xfrm>
            <a:custGeom>
              <a:avLst/>
              <a:gdLst>
                <a:gd name="T0" fmla="*/ 0 w 26"/>
                <a:gd name="T1" fmla="*/ 99 h 99"/>
                <a:gd name="T2" fmla="*/ 17 w 26"/>
                <a:gd name="T3" fmla="*/ 0 h 99"/>
                <a:gd name="T4" fmla="*/ 18 w 26"/>
                <a:gd name="T5" fmla="*/ 2 h 99"/>
                <a:gd name="T6" fmla="*/ 23 w 26"/>
                <a:gd name="T7" fmla="*/ 18 h 99"/>
                <a:gd name="T8" fmla="*/ 16 w 26"/>
                <a:gd name="T9" fmla="*/ 62 h 99"/>
                <a:gd name="T10" fmla="*/ 14 w 26"/>
                <a:gd name="T11" fmla="*/ 66 h 99"/>
                <a:gd name="T12" fmla="*/ 0 w 26"/>
                <a:gd name="T13" fmla="*/ 99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" h="99">
                  <a:moveTo>
                    <a:pt x="0" y="99"/>
                  </a:moveTo>
                  <a:cubicBezTo>
                    <a:pt x="17" y="0"/>
                    <a:pt x="17" y="0"/>
                    <a:pt x="17" y="0"/>
                  </a:cubicBezTo>
                  <a:cubicBezTo>
                    <a:pt x="17" y="1"/>
                    <a:pt x="18" y="2"/>
                    <a:pt x="18" y="2"/>
                  </a:cubicBezTo>
                  <a:cubicBezTo>
                    <a:pt x="21" y="7"/>
                    <a:pt x="23" y="13"/>
                    <a:pt x="23" y="18"/>
                  </a:cubicBezTo>
                  <a:cubicBezTo>
                    <a:pt x="26" y="35"/>
                    <a:pt x="24" y="50"/>
                    <a:pt x="16" y="62"/>
                  </a:cubicBezTo>
                  <a:cubicBezTo>
                    <a:pt x="16" y="64"/>
                    <a:pt x="15" y="65"/>
                    <a:pt x="14" y="66"/>
                  </a:cubicBezTo>
                  <a:cubicBezTo>
                    <a:pt x="8" y="75"/>
                    <a:pt x="2" y="85"/>
                    <a:pt x="0" y="99"/>
                  </a:cubicBezTo>
                  <a:close/>
                </a:path>
              </a:pathLst>
            </a:custGeom>
            <a:solidFill>
              <a:srgbClr val="EFA9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0" name="Freeform 471"/>
            <p:cNvSpPr/>
            <p:nvPr/>
          </p:nvSpPr>
          <p:spPr bwMode="auto">
            <a:xfrm>
              <a:off x="1727200" y="5300663"/>
              <a:ext cx="68263" cy="153988"/>
            </a:xfrm>
            <a:custGeom>
              <a:avLst/>
              <a:gdLst>
                <a:gd name="T0" fmla="*/ 12 w 18"/>
                <a:gd name="T1" fmla="*/ 39 h 41"/>
                <a:gd name="T2" fmla="*/ 10 w 18"/>
                <a:gd name="T3" fmla="*/ 41 h 41"/>
                <a:gd name="T4" fmla="*/ 3 w 18"/>
                <a:gd name="T5" fmla="*/ 29 h 41"/>
                <a:gd name="T6" fmla="*/ 0 w 18"/>
                <a:gd name="T7" fmla="*/ 15 h 41"/>
                <a:gd name="T8" fmla="*/ 7 w 18"/>
                <a:gd name="T9" fmla="*/ 3 h 41"/>
                <a:gd name="T10" fmla="*/ 7 w 18"/>
                <a:gd name="T11" fmla="*/ 3 h 41"/>
                <a:gd name="T12" fmla="*/ 9 w 18"/>
                <a:gd name="T13" fmla="*/ 2 h 41"/>
                <a:gd name="T14" fmla="*/ 9 w 18"/>
                <a:gd name="T15" fmla="*/ 2 h 41"/>
                <a:gd name="T16" fmla="*/ 16 w 18"/>
                <a:gd name="T17" fmla="*/ 0 h 41"/>
                <a:gd name="T18" fmla="*/ 17 w 18"/>
                <a:gd name="T19" fmla="*/ 0 h 41"/>
                <a:gd name="T20" fmla="*/ 18 w 18"/>
                <a:gd name="T21" fmla="*/ 0 h 41"/>
                <a:gd name="T22" fmla="*/ 12 w 18"/>
                <a:gd name="T23" fmla="*/ 36 h 41"/>
                <a:gd name="T24" fmla="*/ 12 w 18"/>
                <a:gd name="T25" fmla="*/ 38 h 41"/>
                <a:gd name="T26" fmla="*/ 12 w 18"/>
                <a:gd name="T27" fmla="*/ 39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8" h="41">
                  <a:moveTo>
                    <a:pt x="12" y="39"/>
                  </a:moveTo>
                  <a:cubicBezTo>
                    <a:pt x="11" y="41"/>
                    <a:pt x="11" y="41"/>
                    <a:pt x="10" y="41"/>
                  </a:cubicBezTo>
                  <a:cubicBezTo>
                    <a:pt x="7" y="39"/>
                    <a:pt x="4" y="34"/>
                    <a:pt x="3" y="29"/>
                  </a:cubicBezTo>
                  <a:cubicBezTo>
                    <a:pt x="2" y="24"/>
                    <a:pt x="1" y="20"/>
                    <a:pt x="0" y="15"/>
                  </a:cubicBezTo>
                  <a:cubicBezTo>
                    <a:pt x="2" y="10"/>
                    <a:pt x="4" y="6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8" y="3"/>
                    <a:pt x="8" y="3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11" y="1"/>
                    <a:pt x="13" y="0"/>
                    <a:pt x="16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7" y="0"/>
                    <a:pt x="18" y="1"/>
                    <a:pt x="18" y="0"/>
                  </a:cubicBezTo>
                  <a:cubicBezTo>
                    <a:pt x="12" y="36"/>
                    <a:pt x="12" y="36"/>
                    <a:pt x="12" y="36"/>
                  </a:cubicBezTo>
                  <a:cubicBezTo>
                    <a:pt x="12" y="38"/>
                    <a:pt x="12" y="38"/>
                    <a:pt x="12" y="38"/>
                  </a:cubicBezTo>
                  <a:lnTo>
                    <a:pt x="12" y="39"/>
                  </a:lnTo>
                  <a:close/>
                </a:path>
              </a:pathLst>
            </a:custGeom>
            <a:solidFill>
              <a:srgbClr val="F2CB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1" name="Freeform 472"/>
            <p:cNvSpPr/>
            <p:nvPr/>
          </p:nvSpPr>
          <p:spPr bwMode="auto">
            <a:xfrm>
              <a:off x="1573213" y="4748213"/>
              <a:ext cx="180975" cy="706438"/>
            </a:xfrm>
            <a:custGeom>
              <a:avLst/>
              <a:gdLst>
                <a:gd name="T0" fmla="*/ 45 w 48"/>
                <a:gd name="T1" fmla="*/ 186 h 188"/>
                <a:gd name="T2" fmla="*/ 37 w 48"/>
                <a:gd name="T3" fmla="*/ 166 h 188"/>
                <a:gd name="T4" fmla="*/ 11 w 48"/>
                <a:gd name="T5" fmla="*/ 81 h 188"/>
                <a:gd name="T6" fmla="*/ 8 w 48"/>
                <a:gd name="T7" fmla="*/ 66 h 188"/>
                <a:gd name="T8" fmla="*/ 4 w 48"/>
                <a:gd name="T9" fmla="*/ 47 h 188"/>
                <a:gd name="T10" fmla="*/ 0 w 48"/>
                <a:gd name="T11" fmla="*/ 30 h 188"/>
                <a:gd name="T12" fmla="*/ 6 w 48"/>
                <a:gd name="T13" fmla="*/ 2 h 188"/>
                <a:gd name="T14" fmla="*/ 8 w 48"/>
                <a:gd name="T15" fmla="*/ 0 h 188"/>
                <a:gd name="T16" fmla="*/ 11 w 48"/>
                <a:gd name="T17" fmla="*/ 1 h 188"/>
                <a:gd name="T18" fmla="*/ 17 w 48"/>
                <a:gd name="T19" fmla="*/ 6 h 188"/>
                <a:gd name="T20" fmla="*/ 21 w 48"/>
                <a:gd name="T21" fmla="*/ 8 h 188"/>
                <a:gd name="T22" fmla="*/ 26 w 48"/>
                <a:gd name="T23" fmla="*/ 19 h 188"/>
                <a:gd name="T24" fmla="*/ 26 w 48"/>
                <a:gd name="T25" fmla="*/ 22 h 188"/>
                <a:gd name="T26" fmla="*/ 31 w 48"/>
                <a:gd name="T27" fmla="*/ 33 h 188"/>
                <a:gd name="T28" fmla="*/ 38 w 48"/>
                <a:gd name="T29" fmla="*/ 51 h 188"/>
                <a:gd name="T30" fmla="*/ 40 w 48"/>
                <a:gd name="T31" fmla="*/ 78 h 188"/>
                <a:gd name="T32" fmla="*/ 39 w 48"/>
                <a:gd name="T33" fmla="*/ 86 h 188"/>
                <a:gd name="T34" fmla="*/ 38 w 48"/>
                <a:gd name="T35" fmla="*/ 95 h 188"/>
                <a:gd name="T36" fmla="*/ 38 w 48"/>
                <a:gd name="T37" fmla="*/ 102 h 188"/>
                <a:gd name="T38" fmla="*/ 38 w 48"/>
                <a:gd name="T39" fmla="*/ 115 h 188"/>
                <a:gd name="T40" fmla="*/ 39 w 48"/>
                <a:gd name="T41" fmla="*/ 132 h 188"/>
                <a:gd name="T42" fmla="*/ 38 w 48"/>
                <a:gd name="T43" fmla="*/ 136 h 188"/>
                <a:gd name="T44" fmla="*/ 38 w 48"/>
                <a:gd name="T45" fmla="*/ 143 h 188"/>
                <a:gd name="T46" fmla="*/ 39 w 48"/>
                <a:gd name="T47" fmla="*/ 158 h 188"/>
                <a:gd name="T48" fmla="*/ 39 w 48"/>
                <a:gd name="T49" fmla="*/ 160 h 188"/>
                <a:gd name="T50" fmla="*/ 40 w 48"/>
                <a:gd name="T51" fmla="*/ 166 h 188"/>
                <a:gd name="T52" fmla="*/ 40 w 48"/>
                <a:gd name="T53" fmla="*/ 166 h 188"/>
                <a:gd name="T54" fmla="*/ 43 w 48"/>
                <a:gd name="T55" fmla="*/ 176 h 188"/>
                <a:gd name="T56" fmla="*/ 48 w 48"/>
                <a:gd name="T57" fmla="*/ 188 h 188"/>
                <a:gd name="T58" fmla="*/ 45 w 48"/>
                <a:gd name="T59" fmla="*/ 186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48" h="188">
                  <a:moveTo>
                    <a:pt x="45" y="186"/>
                  </a:moveTo>
                  <a:cubicBezTo>
                    <a:pt x="42" y="180"/>
                    <a:pt x="40" y="173"/>
                    <a:pt x="37" y="166"/>
                  </a:cubicBezTo>
                  <a:cubicBezTo>
                    <a:pt x="26" y="137"/>
                    <a:pt x="18" y="109"/>
                    <a:pt x="11" y="81"/>
                  </a:cubicBezTo>
                  <a:cubicBezTo>
                    <a:pt x="10" y="76"/>
                    <a:pt x="9" y="71"/>
                    <a:pt x="8" y="66"/>
                  </a:cubicBezTo>
                  <a:cubicBezTo>
                    <a:pt x="7" y="60"/>
                    <a:pt x="5" y="53"/>
                    <a:pt x="4" y="47"/>
                  </a:cubicBezTo>
                  <a:cubicBezTo>
                    <a:pt x="3" y="42"/>
                    <a:pt x="1" y="36"/>
                    <a:pt x="0" y="30"/>
                  </a:cubicBezTo>
                  <a:cubicBezTo>
                    <a:pt x="0" y="18"/>
                    <a:pt x="3" y="8"/>
                    <a:pt x="6" y="2"/>
                  </a:cubicBezTo>
                  <a:cubicBezTo>
                    <a:pt x="7" y="1"/>
                    <a:pt x="7" y="0"/>
                    <a:pt x="8" y="0"/>
                  </a:cubicBezTo>
                  <a:cubicBezTo>
                    <a:pt x="9" y="0"/>
                    <a:pt x="10" y="1"/>
                    <a:pt x="11" y="1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8" y="6"/>
                    <a:pt x="20" y="7"/>
                    <a:pt x="21" y="8"/>
                  </a:cubicBezTo>
                  <a:cubicBezTo>
                    <a:pt x="23" y="11"/>
                    <a:pt x="24" y="15"/>
                    <a:pt x="26" y="19"/>
                  </a:cubicBezTo>
                  <a:cubicBezTo>
                    <a:pt x="26" y="20"/>
                    <a:pt x="26" y="21"/>
                    <a:pt x="26" y="22"/>
                  </a:cubicBezTo>
                  <a:cubicBezTo>
                    <a:pt x="28" y="25"/>
                    <a:pt x="29" y="29"/>
                    <a:pt x="31" y="33"/>
                  </a:cubicBezTo>
                  <a:cubicBezTo>
                    <a:pt x="34" y="39"/>
                    <a:pt x="36" y="45"/>
                    <a:pt x="38" y="51"/>
                  </a:cubicBezTo>
                  <a:cubicBezTo>
                    <a:pt x="40" y="60"/>
                    <a:pt x="40" y="68"/>
                    <a:pt x="40" y="78"/>
                  </a:cubicBezTo>
                  <a:cubicBezTo>
                    <a:pt x="40" y="81"/>
                    <a:pt x="39" y="83"/>
                    <a:pt x="39" y="86"/>
                  </a:cubicBezTo>
                  <a:cubicBezTo>
                    <a:pt x="39" y="89"/>
                    <a:pt x="38" y="92"/>
                    <a:pt x="38" y="95"/>
                  </a:cubicBezTo>
                  <a:cubicBezTo>
                    <a:pt x="38" y="97"/>
                    <a:pt x="38" y="100"/>
                    <a:pt x="38" y="102"/>
                  </a:cubicBezTo>
                  <a:cubicBezTo>
                    <a:pt x="38" y="106"/>
                    <a:pt x="38" y="110"/>
                    <a:pt x="38" y="115"/>
                  </a:cubicBezTo>
                  <a:cubicBezTo>
                    <a:pt x="39" y="121"/>
                    <a:pt x="39" y="127"/>
                    <a:pt x="39" y="132"/>
                  </a:cubicBezTo>
                  <a:cubicBezTo>
                    <a:pt x="39" y="133"/>
                    <a:pt x="38" y="135"/>
                    <a:pt x="38" y="136"/>
                  </a:cubicBezTo>
                  <a:cubicBezTo>
                    <a:pt x="38" y="138"/>
                    <a:pt x="38" y="140"/>
                    <a:pt x="38" y="143"/>
                  </a:cubicBezTo>
                  <a:cubicBezTo>
                    <a:pt x="38" y="148"/>
                    <a:pt x="38" y="153"/>
                    <a:pt x="39" y="158"/>
                  </a:cubicBezTo>
                  <a:cubicBezTo>
                    <a:pt x="39" y="159"/>
                    <a:pt x="39" y="159"/>
                    <a:pt x="39" y="160"/>
                  </a:cubicBezTo>
                  <a:cubicBezTo>
                    <a:pt x="40" y="162"/>
                    <a:pt x="40" y="164"/>
                    <a:pt x="40" y="166"/>
                  </a:cubicBezTo>
                  <a:cubicBezTo>
                    <a:pt x="40" y="166"/>
                    <a:pt x="40" y="166"/>
                    <a:pt x="40" y="166"/>
                  </a:cubicBezTo>
                  <a:cubicBezTo>
                    <a:pt x="41" y="169"/>
                    <a:pt x="42" y="173"/>
                    <a:pt x="43" y="176"/>
                  </a:cubicBezTo>
                  <a:cubicBezTo>
                    <a:pt x="44" y="181"/>
                    <a:pt x="46" y="185"/>
                    <a:pt x="48" y="188"/>
                  </a:cubicBezTo>
                  <a:cubicBezTo>
                    <a:pt x="47" y="187"/>
                    <a:pt x="46" y="187"/>
                    <a:pt x="45" y="186"/>
                  </a:cubicBezTo>
                  <a:close/>
                </a:path>
              </a:pathLst>
            </a:custGeom>
            <a:solidFill>
              <a:srgbClr val="EFA9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2" name="Freeform 473"/>
            <p:cNvSpPr>
              <a:spLocks noEditPoints="1"/>
            </p:cNvSpPr>
            <p:nvPr/>
          </p:nvSpPr>
          <p:spPr bwMode="auto">
            <a:xfrm>
              <a:off x="1520825" y="4229101"/>
              <a:ext cx="503238" cy="1247775"/>
            </a:xfrm>
            <a:custGeom>
              <a:avLst/>
              <a:gdLst>
                <a:gd name="T0" fmla="*/ 69 w 134"/>
                <a:gd name="T1" fmla="*/ 325 h 332"/>
                <a:gd name="T2" fmla="*/ 117 w 134"/>
                <a:gd name="T3" fmla="*/ 308 h 332"/>
                <a:gd name="T4" fmla="*/ 128 w 134"/>
                <a:gd name="T5" fmla="*/ 305 h 332"/>
                <a:gd name="T6" fmla="*/ 132 w 134"/>
                <a:gd name="T7" fmla="*/ 250 h 332"/>
                <a:gd name="T8" fmla="*/ 126 w 134"/>
                <a:gd name="T9" fmla="*/ 236 h 332"/>
                <a:gd name="T10" fmla="*/ 101 w 134"/>
                <a:gd name="T11" fmla="*/ 188 h 332"/>
                <a:gd name="T12" fmla="*/ 61 w 134"/>
                <a:gd name="T13" fmla="*/ 72 h 332"/>
                <a:gd name="T14" fmla="*/ 0 w 134"/>
                <a:gd name="T15" fmla="*/ 76 h 332"/>
                <a:gd name="T16" fmla="*/ 23 w 134"/>
                <a:gd name="T17" fmla="*/ 218 h 332"/>
                <a:gd name="T18" fmla="*/ 10 w 134"/>
                <a:gd name="T19" fmla="*/ 120 h 332"/>
                <a:gd name="T20" fmla="*/ 13 w 134"/>
                <a:gd name="T21" fmla="*/ 161 h 332"/>
                <a:gd name="T22" fmla="*/ 18 w 134"/>
                <a:gd name="T23" fmla="*/ 118 h 332"/>
                <a:gd name="T24" fmla="*/ 16 w 134"/>
                <a:gd name="T25" fmla="*/ 132 h 332"/>
                <a:gd name="T26" fmla="*/ 2 w 134"/>
                <a:gd name="T27" fmla="*/ 78 h 332"/>
                <a:gd name="T28" fmla="*/ 40 w 134"/>
                <a:gd name="T29" fmla="*/ 28 h 332"/>
                <a:gd name="T30" fmla="*/ 20 w 134"/>
                <a:gd name="T31" fmla="*/ 119 h 332"/>
                <a:gd name="T32" fmla="*/ 58 w 134"/>
                <a:gd name="T33" fmla="*/ 68 h 332"/>
                <a:gd name="T34" fmla="*/ 42 w 134"/>
                <a:gd name="T35" fmla="*/ 31 h 332"/>
                <a:gd name="T36" fmla="*/ 69 w 134"/>
                <a:gd name="T37" fmla="*/ 114 h 332"/>
                <a:gd name="T38" fmla="*/ 49 w 134"/>
                <a:gd name="T39" fmla="*/ 150 h 332"/>
                <a:gd name="T40" fmla="*/ 60 w 134"/>
                <a:gd name="T41" fmla="*/ 76 h 332"/>
                <a:gd name="T42" fmla="*/ 67 w 134"/>
                <a:gd name="T43" fmla="*/ 123 h 332"/>
                <a:gd name="T44" fmla="*/ 53 w 134"/>
                <a:gd name="T45" fmla="*/ 189 h 332"/>
                <a:gd name="T46" fmla="*/ 81 w 134"/>
                <a:gd name="T47" fmla="*/ 170 h 332"/>
                <a:gd name="T48" fmla="*/ 68 w 134"/>
                <a:gd name="T49" fmla="*/ 220 h 332"/>
                <a:gd name="T50" fmla="*/ 55 w 134"/>
                <a:gd name="T51" fmla="*/ 218 h 332"/>
                <a:gd name="T52" fmla="*/ 54 w 134"/>
                <a:gd name="T53" fmla="*/ 235 h 332"/>
                <a:gd name="T54" fmla="*/ 85 w 134"/>
                <a:gd name="T55" fmla="*/ 216 h 332"/>
                <a:gd name="T56" fmla="*/ 75 w 134"/>
                <a:gd name="T57" fmla="*/ 253 h 332"/>
                <a:gd name="T58" fmla="*/ 54 w 134"/>
                <a:gd name="T59" fmla="*/ 242 h 332"/>
                <a:gd name="T60" fmla="*/ 54 w 134"/>
                <a:gd name="T61" fmla="*/ 272 h 332"/>
                <a:gd name="T62" fmla="*/ 74 w 134"/>
                <a:gd name="T63" fmla="*/ 282 h 332"/>
                <a:gd name="T64" fmla="*/ 100 w 134"/>
                <a:gd name="T65" fmla="*/ 190 h 332"/>
                <a:gd name="T66" fmla="*/ 98 w 134"/>
                <a:gd name="T67" fmla="*/ 210 h 332"/>
                <a:gd name="T68" fmla="*/ 90 w 134"/>
                <a:gd name="T69" fmla="*/ 229 h 332"/>
                <a:gd name="T70" fmla="*/ 88 w 134"/>
                <a:gd name="T71" fmla="*/ 173 h 332"/>
                <a:gd name="T72" fmla="*/ 125 w 134"/>
                <a:gd name="T73" fmla="*/ 242 h 332"/>
                <a:gd name="T74" fmla="*/ 102 w 134"/>
                <a:gd name="T75" fmla="*/ 247 h 332"/>
                <a:gd name="T76" fmla="*/ 94 w 134"/>
                <a:gd name="T77" fmla="*/ 234 h 332"/>
                <a:gd name="T78" fmla="*/ 103 w 134"/>
                <a:gd name="T79" fmla="*/ 202 h 332"/>
                <a:gd name="T80" fmla="*/ 122 w 134"/>
                <a:gd name="T81" fmla="*/ 225 h 332"/>
                <a:gd name="T82" fmla="*/ 131 w 134"/>
                <a:gd name="T83" fmla="*/ 279 h 332"/>
                <a:gd name="T84" fmla="*/ 111 w 134"/>
                <a:gd name="T85" fmla="*/ 273 h 332"/>
                <a:gd name="T86" fmla="*/ 95 w 134"/>
                <a:gd name="T87" fmla="*/ 253 h 332"/>
                <a:gd name="T88" fmla="*/ 119 w 134"/>
                <a:gd name="T89" fmla="*/ 246 h 332"/>
                <a:gd name="T90" fmla="*/ 129 w 134"/>
                <a:gd name="T91" fmla="*/ 246 h 332"/>
                <a:gd name="T92" fmla="*/ 109 w 134"/>
                <a:gd name="T93" fmla="*/ 299 h 332"/>
                <a:gd name="T94" fmla="*/ 89 w 134"/>
                <a:gd name="T95" fmla="*/ 286 h 332"/>
                <a:gd name="T96" fmla="*/ 116 w 134"/>
                <a:gd name="T97" fmla="*/ 277 h 332"/>
                <a:gd name="T98" fmla="*/ 127 w 134"/>
                <a:gd name="T99" fmla="*/ 302 h 332"/>
                <a:gd name="T100" fmla="*/ 87 w 134"/>
                <a:gd name="T101" fmla="*/ 288 h 332"/>
                <a:gd name="T102" fmla="*/ 113 w 134"/>
                <a:gd name="T103" fmla="*/ 305 h 332"/>
                <a:gd name="T104" fmla="*/ 69 w 134"/>
                <a:gd name="T105" fmla="*/ 323 h 332"/>
                <a:gd name="T106" fmla="*/ 69 w 134"/>
                <a:gd name="T107" fmla="*/ 323 h 332"/>
                <a:gd name="T108" fmla="*/ 62 w 134"/>
                <a:gd name="T109" fmla="*/ 288 h 332"/>
                <a:gd name="T110" fmla="*/ 67 w 134"/>
                <a:gd name="T111" fmla="*/ 321 h 332"/>
                <a:gd name="T112" fmla="*/ 22 w 134"/>
                <a:gd name="T113" fmla="*/ 204 h 332"/>
                <a:gd name="T114" fmla="*/ 31 w 134"/>
                <a:gd name="T115" fmla="*/ 144 h 332"/>
                <a:gd name="T116" fmla="*/ 54 w 134"/>
                <a:gd name="T117" fmla="*/ 216 h 332"/>
                <a:gd name="T118" fmla="*/ 52 w 134"/>
                <a:gd name="T119" fmla="*/ 274 h 332"/>
                <a:gd name="T120" fmla="*/ 57 w 134"/>
                <a:gd name="T121" fmla="*/ 314 h 3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4" h="332">
                  <a:moveTo>
                    <a:pt x="59" y="325"/>
                  </a:moveTo>
                  <a:cubicBezTo>
                    <a:pt x="60" y="327"/>
                    <a:pt x="60" y="327"/>
                    <a:pt x="60" y="327"/>
                  </a:cubicBezTo>
                  <a:cubicBezTo>
                    <a:pt x="63" y="329"/>
                    <a:pt x="67" y="332"/>
                    <a:pt x="68" y="326"/>
                  </a:cubicBezTo>
                  <a:cubicBezTo>
                    <a:pt x="68" y="326"/>
                    <a:pt x="68" y="326"/>
                    <a:pt x="68" y="326"/>
                  </a:cubicBezTo>
                  <a:cubicBezTo>
                    <a:pt x="68" y="325"/>
                    <a:pt x="68" y="325"/>
                    <a:pt x="68" y="325"/>
                  </a:cubicBezTo>
                  <a:cubicBezTo>
                    <a:pt x="69" y="325"/>
                    <a:pt x="69" y="325"/>
                    <a:pt x="69" y="325"/>
                  </a:cubicBezTo>
                  <a:cubicBezTo>
                    <a:pt x="72" y="329"/>
                    <a:pt x="77" y="329"/>
                    <a:pt x="81" y="328"/>
                  </a:cubicBezTo>
                  <a:cubicBezTo>
                    <a:pt x="82" y="328"/>
                    <a:pt x="82" y="328"/>
                    <a:pt x="82" y="328"/>
                  </a:cubicBezTo>
                  <a:cubicBezTo>
                    <a:pt x="89" y="328"/>
                    <a:pt x="96" y="323"/>
                    <a:pt x="101" y="319"/>
                  </a:cubicBezTo>
                  <a:cubicBezTo>
                    <a:pt x="102" y="318"/>
                    <a:pt x="103" y="317"/>
                    <a:pt x="105" y="316"/>
                  </a:cubicBezTo>
                  <a:cubicBezTo>
                    <a:pt x="108" y="313"/>
                    <a:pt x="111" y="310"/>
                    <a:pt x="115" y="308"/>
                  </a:cubicBezTo>
                  <a:cubicBezTo>
                    <a:pt x="115" y="308"/>
                    <a:pt x="116" y="308"/>
                    <a:pt x="117" y="308"/>
                  </a:cubicBezTo>
                  <a:cubicBezTo>
                    <a:pt x="117" y="308"/>
                    <a:pt x="117" y="308"/>
                    <a:pt x="117" y="308"/>
                  </a:cubicBezTo>
                  <a:cubicBezTo>
                    <a:pt x="117" y="308"/>
                    <a:pt x="117" y="308"/>
                    <a:pt x="117" y="308"/>
                  </a:cubicBezTo>
                  <a:cubicBezTo>
                    <a:pt x="117" y="308"/>
                    <a:pt x="117" y="308"/>
                    <a:pt x="117" y="308"/>
                  </a:cubicBezTo>
                  <a:cubicBezTo>
                    <a:pt x="117" y="308"/>
                    <a:pt x="117" y="308"/>
                    <a:pt x="117" y="308"/>
                  </a:cubicBezTo>
                  <a:cubicBezTo>
                    <a:pt x="118" y="308"/>
                    <a:pt x="119" y="307"/>
                    <a:pt x="120" y="307"/>
                  </a:cubicBezTo>
                  <a:cubicBezTo>
                    <a:pt x="123" y="307"/>
                    <a:pt x="126" y="306"/>
                    <a:pt x="128" y="305"/>
                  </a:cubicBezTo>
                  <a:cubicBezTo>
                    <a:pt x="131" y="303"/>
                    <a:pt x="133" y="300"/>
                    <a:pt x="134" y="295"/>
                  </a:cubicBezTo>
                  <a:cubicBezTo>
                    <a:pt x="134" y="292"/>
                    <a:pt x="134" y="289"/>
                    <a:pt x="134" y="285"/>
                  </a:cubicBezTo>
                  <a:cubicBezTo>
                    <a:pt x="134" y="282"/>
                    <a:pt x="133" y="279"/>
                    <a:pt x="132" y="277"/>
                  </a:cubicBezTo>
                  <a:cubicBezTo>
                    <a:pt x="132" y="273"/>
                    <a:pt x="131" y="269"/>
                    <a:pt x="131" y="266"/>
                  </a:cubicBezTo>
                  <a:cubicBezTo>
                    <a:pt x="131" y="264"/>
                    <a:pt x="131" y="262"/>
                    <a:pt x="131" y="261"/>
                  </a:cubicBezTo>
                  <a:cubicBezTo>
                    <a:pt x="132" y="258"/>
                    <a:pt x="133" y="255"/>
                    <a:pt x="132" y="250"/>
                  </a:cubicBezTo>
                  <a:cubicBezTo>
                    <a:pt x="131" y="248"/>
                    <a:pt x="130" y="246"/>
                    <a:pt x="129" y="244"/>
                  </a:cubicBezTo>
                  <a:cubicBezTo>
                    <a:pt x="129" y="244"/>
                    <a:pt x="129" y="244"/>
                    <a:pt x="129" y="244"/>
                  </a:cubicBezTo>
                  <a:cubicBezTo>
                    <a:pt x="129" y="243"/>
                    <a:pt x="129" y="243"/>
                    <a:pt x="129" y="243"/>
                  </a:cubicBezTo>
                  <a:cubicBezTo>
                    <a:pt x="129" y="243"/>
                    <a:pt x="129" y="243"/>
                    <a:pt x="129" y="243"/>
                  </a:cubicBezTo>
                  <a:cubicBezTo>
                    <a:pt x="129" y="243"/>
                    <a:pt x="128" y="242"/>
                    <a:pt x="128" y="241"/>
                  </a:cubicBezTo>
                  <a:cubicBezTo>
                    <a:pt x="127" y="239"/>
                    <a:pt x="126" y="237"/>
                    <a:pt x="126" y="236"/>
                  </a:cubicBezTo>
                  <a:cubicBezTo>
                    <a:pt x="124" y="232"/>
                    <a:pt x="124" y="229"/>
                    <a:pt x="123" y="226"/>
                  </a:cubicBezTo>
                  <a:cubicBezTo>
                    <a:pt x="123" y="223"/>
                    <a:pt x="122" y="219"/>
                    <a:pt x="121" y="216"/>
                  </a:cubicBezTo>
                  <a:cubicBezTo>
                    <a:pt x="119" y="207"/>
                    <a:pt x="114" y="202"/>
                    <a:pt x="111" y="200"/>
                  </a:cubicBezTo>
                  <a:cubicBezTo>
                    <a:pt x="110" y="199"/>
                    <a:pt x="110" y="199"/>
                    <a:pt x="109" y="198"/>
                  </a:cubicBezTo>
                  <a:cubicBezTo>
                    <a:pt x="108" y="197"/>
                    <a:pt x="107" y="196"/>
                    <a:pt x="106" y="195"/>
                  </a:cubicBezTo>
                  <a:cubicBezTo>
                    <a:pt x="104" y="193"/>
                    <a:pt x="102" y="191"/>
                    <a:pt x="101" y="188"/>
                  </a:cubicBezTo>
                  <a:cubicBezTo>
                    <a:pt x="97" y="182"/>
                    <a:pt x="93" y="175"/>
                    <a:pt x="88" y="170"/>
                  </a:cubicBezTo>
                  <a:cubicBezTo>
                    <a:pt x="86" y="168"/>
                    <a:pt x="83" y="166"/>
                    <a:pt x="81" y="166"/>
                  </a:cubicBezTo>
                  <a:cubicBezTo>
                    <a:pt x="66" y="95"/>
                    <a:pt x="66" y="95"/>
                    <a:pt x="66" y="95"/>
                  </a:cubicBezTo>
                  <a:cubicBezTo>
                    <a:pt x="65" y="88"/>
                    <a:pt x="63" y="80"/>
                    <a:pt x="61" y="73"/>
                  </a:cubicBezTo>
                  <a:cubicBezTo>
                    <a:pt x="61" y="73"/>
                    <a:pt x="61" y="73"/>
                    <a:pt x="61" y="73"/>
                  </a:cubicBezTo>
                  <a:cubicBezTo>
                    <a:pt x="61" y="72"/>
                    <a:pt x="61" y="72"/>
                    <a:pt x="61" y="72"/>
                  </a:cubicBezTo>
                  <a:cubicBezTo>
                    <a:pt x="60" y="71"/>
                    <a:pt x="60" y="69"/>
                    <a:pt x="59" y="68"/>
                  </a:cubicBezTo>
                  <a:cubicBezTo>
                    <a:pt x="56" y="59"/>
                    <a:pt x="53" y="50"/>
                    <a:pt x="49" y="43"/>
                  </a:cubicBezTo>
                  <a:cubicBezTo>
                    <a:pt x="43" y="29"/>
                    <a:pt x="36" y="14"/>
                    <a:pt x="27" y="7"/>
                  </a:cubicBezTo>
                  <a:cubicBezTo>
                    <a:pt x="20" y="0"/>
                    <a:pt x="13" y="2"/>
                    <a:pt x="8" y="10"/>
                  </a:cubicBezTo>
                  <a:cubicBezTo>
                    <a:pt x="4" y="18"/>
                    <a:pt x="3" y="31"/>
                    <a:pt x="2" y="43"/>
                  </a:cubicBezTo>
                  <a:cubicBezTo>
                    <a:pt x="1" y="52"/>
                    <a:pt x="0" y="63"/>
                    <a:pt x="0" y="76"/>
                  </a:cubicBezTo>
                  <a:cubicBezTo>
                    <a:pt x="1" y="104"/>
                    <a:pt x="7" y="137"/>
                    <a:pt x="13" y="167"/>
                  </a:cubicBezTo>
                  <a:cubicBezTo>
                    <a:pt x="13" y="167"/>
                    <a:pt x="13" y="167"/>
                    <a:pt x="13" y="167"/>
                  </a:cubicBezTo>
                  <a:cubicBezTo>
                    <a:pt x="13" y="167"/>
                    <a:pt x="13" y="167"/>
                    <a:pt x="13" y="167"/>
                  </a:cubicBezTo>
                  <a:cubicBezTo>
                    <a:pt x="14" y="173"/>
                    <a:pt x="15" y="179"/>
                    <a:pt x="16" y="185"/>
                  </a:cubicBezTo>
                  <a:cubicBezTo>
                    <a:pt x="18" y="191"/>
                    <a:pt x="19" y="197"/>
                    <a:pt x="20" y="203"/>
                  </a:cubicBezTo>
                  <a:cubicBezTo>
                    <a:pt x="21" y="208"/>
                    <a:pt x="22" y="213"/>
                    <a:pt x="23" y="218"/>
                  </a:cubicBezTo>
                  <a:cubicBezTo>
                    <a:pt x="30" y="247"/>
                    <a:pt x="39" y="276"/>
                    <a:pt x="50" y="305"/>
                  </a:cubicBezTo>
                  <a:cubicBezTo>
                    <a:pt x="52" y="312"/>
                    <a:pt x="55" y="320"/>
                    <a:pt x="59" y="326"/>
                  </a:cubicBezTo>
                  <a:lnTo>
                    <a:pt x="59" y="325"/>
                  </a:lnTo>
                  <a:close/>
                  <a:moveTo>
                    <a:pt x="4" y="104"/>
                  </a:moveTo>
                  <a:cubicBezTo>
                    <a:pt x="4" y="104"/>
                    <a:pt x="4" y="104"/>
                    <a:pt x="4" y="104"/>
                  </a:cubicBezTo>
                  <a:cubicBezTo>
                    <a:pt x="5" y="109"/>
                    <a:pt x="7" y="115"/>
                    <a:pt x="10" y="120"/>
                  </a:cubicBezTo>
                  <a:cubicBezTo>
                    <a:pt x="10" y="121"/>
                    <a:pt x="11" y="121"/>
                    <a:pt x="11" y="122"/>
                  </a:cubicBezTo>
                  <a:cubicBezTo>
                    <a:pt x="11" y="123"/>
                    <a:pt x="12" y="124"/>
                    <a:pt x="12" y="125"/>
                  </a:cubicBezTo>
                  <a:cubicBezTo>
                    <a:pt x="13" y="127"/>
                    <a:pt x="14" y="130"/>
                    <a:pt x="15" y="132"/>
                  </a:cubicBezTo>
                  <a:cubicBezTo>
                    <a:pt x="16" y="135"/>
                    <a:pt x="16" y="137"/>
                    <a:pt x="17" y="140"/>
                  </a:cubicBezTo>
                  <a:cubicBezTo>
                    <a:pt x="17" y="140"/>
                    <a:pt x="17" y="140"/>
                    <a:pt x="17" y="140"/>
                  </a:cubicBezTo>
                  <a:cubicBezTo>
                    <a:pt x="15" y="145"/>
                    <a:pt x="13" y="152"/>
                    <a:pt x="13" y="161"/>
                  </a:cubicBezTo>
                  <a:cubicBezTo>
                    <a:pt x="9" y="142"/>
                    <a:pt x="6" y="122"/>
                    <a:pt x="4" y="104"/>
                  </a:cubicBezTo>
                  <a:close/>
                  <a:moveTo>
                    <a:pt x="21" y="6"/>
                  </a:moveTo>
                  <a:cubicBezTo>
                    <a:pt x="21" y="6"/>
                    <a:pt x="21" y="6"/>
                    <a:pt x="21" y="6"/>
                  </a:cubicBezTo>
                  <a:cubicBezTo>
                    <a:pt x="16" y="22"/>
                    <a:pt x="15" y="41"/>
                    <a:pt x="15" y="63"/>
                  </a:cubicBezTo>
                  <a:cubicBezTo>
                    <a:pt x="15" y="68"/>
                    <a:pt x="16" y="74"/>
                    <a:pt x="16" y="79"/>
                  </a:cubicBezTo>
                  <a:cubicBezTo>
                    <a:pt x="18" y="118"/>
                    <a:pt x="18" y="118"/>
                    <a:pt x="18" y="118"/>
                  </a:cubicBezTo>
                  <a:cubicBezTo>
                    <a:pt x="19" y="122"/>
                    <a:pt x="20" y="129"/>
                    <a:pt x="22" y="135"/>
                  </a:cubicBezTo>
                  <a:cubicBezTo>
                    <a:pt x="22" y="135"/>
                    <a:pt x="22" y="135"/>
                    <a:pt x="22" y="135"/>
                  </a:cubicBezTo>
                  <a:cubicBezTo>
                    <a:pt x="21" y="135"/>
                    <a:pt x="21" y="135"/>
                    <a:pt x="21" y="135"/>
                  </a:cubicBezTo>
                  <a:cubicBezTo>
                    <a:pt x="20" y="135"/>
                    <a:pt x="19" y="136"/>
                    <a:pt x="19" y="137"/>
                  </a:cubicBezTo>
                  <a:cubicBezTo>
                    <a:pt x="19" y="137"/>
                    <a:pt x="19" y="138"/>
                    <a:pt x="18" y="138"/>
                  </a:cubicBezTo>
                  <a:cubicBezTo>
                    <a:pt x="18" y="136"/>
                    <a:pt x="17" y="134"/>
                    <a:pt x="16" y="132"/>
                  </a:cubicBezTo>
                  <a:cubicBezTo>
                    <a:pt x="15" y="129"/>
                    <a:pt x="14" y="126"/>
                    <a:pt x="13" y="124"/>
                  </a:cubicBezTo>
                  <a:cubicBezTo>
                    <a:pt x="13" y="122"/>
                    <a:pt x="12" y="121"/>
                    <a:pt x="12" y="120"/>
                  </a:cubicBezTo>
                  <a:cubicBezTo>
                    <a:pt x="11" y="120"/>
                    <a:pt x="11" y="119"/>
                    <a:pt x="11" y="119"/>
                  </a:cubicBezTo>
                  <a:cubicBezTo>
                    <a:pt x="7" y="112"/>
                    <a:pt x="5" y="103"/>
                    <a:pt x="3" y="96"/>
                  </a:cubicBezTo>
                  <a:cubicBezTo>
                    <a:pt x="3" y="96"/>
                    <a:pt x="3" y="96"/>
                    <a:pt x="3" y="96"/>
                  </a:cubicBezTo>
                  <a:cubicBezTo>
                    <a:pt x="2" y="90"/>
                    <a:pt x="2" y="84"/>
                    <a:pt x="2" y="78"/>
                  </a:cubicBezTo>
                  <a:cubicBezTo>
                    <a:pt x="2" y="65"/>
                    <a:pt x="3" y="54"/>
                    <a:pt x="3" y="45"/>
                  </a:cubicBezTo>
                  <a:cubicBezTo>
                    <a:pt x="4" y="39"/>
                    <a:pt x="4" y="33"/>
                    <a:pt x="5" y="27"/>
                  </a:cubicBezTo>
                  <a:cubicBezTo>
                    <a:pt x="6" y="22"/>
                    <a:pt x="8" y="17"/>
                    <a:pt x="10" y="13"/>
                  </a:cubicBezTo>
                  <a:cubicBezTo>
                    <a:pt x="12" y="8"/>
                    <a:pt x="16" y="5"/>
                    <a:pt x="21" y="6"/>
                  </a:cubicBezTo>
                  <a:close/>
                  <a:moveTo>
                    <a:pt x="40" y="28"/>
                  </a:moveTo>
                  <a:cubicBezTo>
                    <a:pt x="40" y="28"/>
                    <a:pt x="40" y="28"/>
                    <a:pt x="40" y="28"/>
                  </a:cubicBezTo>
                  <a:cubicBezTo>
                    <a:pt x="40" y="28"/>
                    <a:pt x="40" y="28"/>
                    <a:pt x="40" y="28"/>
                  </a:cubicBezTo>
                  <a:cubicBezTo>
                    <a:pt x="34" y="61"/>
                    <a:pt x="31" y="99"/>
                    <a:pt x="29" y="139"/>
                  </a:cubicBezTo>
                  <a:cubicBezTo>
                    <a:pt x="29" y="139"/>
                    <a:pt x="29" y="139"/>
                    <a:pt x="29" y="139"/>
                  </a:cubicBezTo>
                  <a:cubicBezTo>
                    <a:pt x="24" y="136"/>
                    <a:pt x="24" y="136"/>
                    <a:pt x="24" y="136"/>
                  </a:cubicBezTo>
                  <a:cubicBezTo>
                    <a:pt x="24" y="136"/>
                    <a:pt x="24" y="136"/>
                    <a:pt x="24" y="136"/>
                  </a:cubicBezTo>
                  <a:cubicBezTo>
                    <a:pt x="22" y="131"/>
                    <a:pt x="20" y="124"/>
                    <a:pt x="20" y="119"/>
                  </a:cubicBezTo>
                  <a:cubicBezTo>
                    <a:pt x="18" y="80"/>
                    <a:pt x="18" y="80"/>
                    <a:pt x="18" y="80"/>
                  </a:cubicBezTo>
                  <a:cubicBezTo>
                    <a:pt x="17" y="75"/>
                    <a:pt x="17" y="70"/>
                    <a:pt x="17" y="65"/>
                  </a:cubicBezTo>
                  <a:cubicBezTo>
                    <a:pt x="16" y="42"/>
                    <a:pt x="18" y="22"/>
                    <a:pt x="23" y="7"/>
                  </a:cubicBezTo>
                  <a:cubicBezTo>
                    <a:pt x="24" y="8"/>
                    <a:pt x="26" y="9"/>
                    <a:pt x="28" y="10"/>
                  </a:cubicBezTo>
                  <a:cubicBezTo>
                    <a:pt x="32" y="14"/>
                    <a:pt x="36" y="20"/>
                    <a:pt x="40" y="28"/>
                  </a:cubicBezTo>
                  <a:close/>
                  <a:moveTo>
                    <a:pt x="58" y="68"/>
                  </a:moveTo>
                  <a:cubicBezTo>
                    <a:pt x="58" y="69"/>
                    <a:pt x="59" y="70"/>
                    <a:pt x="59" y="71"/>
                  </a:cubicBezTo>
                  <a:cubicBezTo>
                    <a:pt x="59" y="71"/>
                    <a:pt x="59" y="71"/>
                    <a:pt x="59" y="71"/>
                  </a:cubicBezTo>
                  <a:cubicBezTo>
                    <a:pt x="52" y="98"/>
                    <a:pt x="46" y="125"/>
                    <a:pt x="39" y="152"/>
                  </a:cubicBezTo>
                  <a:cubicBezTo>
                    <a:pt x="38" y="149"/>
                    <a:pt x="37" y="146"/>
                    <a:pt x="35" y="144"/>
                  </a:cubicBezTo>
                  <a:cubicBezTo>
                    <a:pt x="34" y="142"/>
                    <a:pt x="32" y="141"/>
                    <a:pt x="31" y="141"/>
                  </a:cubicBezTo>
                  <a:cubicBezTo>
                    <a:pt x="32" y="100"/>
                    <a:pt x="36" y="63"/>
                    <a:pt x="42" y="31"/>
                  </a:cubicBezTo>
                  <a:cubicBezTo>
                    <a:pt x="42" y="30"/>
                    <a:pt x="42" y="30"/>
                    <a:pt x="42" y="30"/>
                  </a:cubicBezTo>
                  <a:cubicBezTo>
                    <a:pt x="42" y="30"/>
                    <a:pt x="42" y="30"/>
                    <a:pt x="42" y="30"/>
                  </a:cubicBezTo>
                  <a:cubicBezTo>
                    <a:pt x="44" y="35"/>
                    <a:pt x="46" y="39"/>
                    <a:pt x="48" y="44"/>
                  </a:cubicBezTo>
                  <a:cubicBezTo>
                    <a:pt x="52" y="51"/>
                    <a:pt x="55" y="60"/>
                    <a:pt x="58" y="68"/>
                  </a:cubicBezTo>
                  <a:close/>
                  <a:moveTo>
                    <a:pt x="65" y="94"/>
                  </a:moveTo>
                  <a:cubicBezTo>
                    <a:pt x="69" y="114"/>
                    <a:pt x="69" y="114"/>
                    <a:pt x="69" y="114"/>
                  </a:cubicBezTo>
                  <a:cubicBezTo>
                    <a:pt x="69" y="114"/>
                    <a:pt x="69" y="114"/>
                    <a:pt x="69" y="114"/>
                  </a:cubicBezTo>
                  <a:cubicBezTo>
                    <a:pt x="67" y="115"/>
                    <a:pt x="67" y="118"/>
                    <a:pt x="66" y="120"/>
                  </a:cubicBezTo>
                  <a:cubicBezTo>
                    <a:pt x="65" y="121"/>
                    <a:pt x="65" y="121"/>
                    <a:pt x="65" y="121"/>
                  </a:cubicBezTo>
                  <a:cubicBezTo>
                    <a:pt x="63" y="127"/>
                    <a:pt x="60" y="134"/>
                    <a:pt x="57" y="139"/>
                  </a:cubicBezTo>
                  <a:cubicBezTo>
                    <a:pt x="55" y="143"/>
                    <a:pt x="53" y="146"/>
                    <a:pt x="51" y="148"/>
                  </a:cubicBezTo>
                  <a:cubicBezTo>
                    <a:pt x="51" y="149"/>
                    <a:pt x="50" y="149"/>
                    <a:pt x="49" y="150"/>
                  </a:cubicBezTo>
                  <a:cubicBezTo>
                    <a:pt x="46" y="153"/>
                    <a:pt x="44" y="156"/>
                    <a:pt x="42" y="161"/>
                  </a:cubicBezTo>
                  <a:cubicBezTo>
                    <a:pt x="42" y="160"/>
                    <a:pt x="42" y="160"/>
                    <a:pt x="42" y="159"/>
                  </a:cubicBezTo>
                  <a:cubicBezTo>
                    <a:pt x="41" y="158"/>
                    <a:pt x="41" y="157"/>
                    <a:pt x="41" y="157"/>
                  </a:cubicBezTo>
                  <a:cubicBezTo>
                    <a:pt x="41" y="156"/>
                    <a:pt x="41" y="156"/>
                    <a:pt x="40" y="155"/>
                  </a:cubicBezTo>
                  <a:cubicBezTo>
                    <a:pt x="40" y="155"/>
                    <a:pt x="40" y="155"/>
                    <a:pt x="40" y="155"/>
                  </a:cubicBezTo>
                  <a:cubicBezTo>
                    <a:pt x="47" y="129"/>
                    <a:pt x="54" y="102"/>
                    <a:pt x="60" y="76"/>
                  </a:cubicBezTo>
                  <a:cubicBezTo>
                    <a:pt x="62" y="82"/>
                    <a:pt x="63" y="88"/>
                    <a:pt x="65" y="94"/>
                  </a:cubicBezTo>
                  <a:close/>
                  <a:moveTo>
                    <a:pt x="50" y="153"/>
                  </a:moveTo>
                  <a:cubicBezTo>
                    <a:pt x="51" y="152"/>
                    <a:pt x="52" y="152"/>
                    <a:pt x="53" y="151"/>
                  </a:cubicBezTo>
                  <a:cubicBezTo>
                    <a:pt x="55" y="149"/>
                    <a:pt x="56" y="146"/>
                    <a:pt x="59" y="142"/>
                  </a:cubicBezTo>
                  <a:cubicBezTo>
                    <a:pt x="62" y="136"/>
                    <a:pt x="65" y="130"/>
                    <a:pt x="67" y="123"/>
                  </a:cubicBezTo>
                  <a:cubicBezTo>
                    <a:pt x="67" y="123"/>
                    <a:pt x="67" y="123"/>
                    <a:pt x="67" y="123"/>
                  </a:cubicBezTo>
                  <a:cubicBezTo>
                    <a:pt x="68" y="121"/>
                    <a:pt x="69" y="119"/>
                    <a:pt x="70" y="117"/>
                  </a:cubicBezTo>
                  <a:cubicBezTo>
                    <a:pt x="79" y="159"/>
                    <a:pt x="79" y="159"/>
                    <a:pt x="79" y="159"/>
                  </a:cubicBezTo>
                  <a:cubicBezTo>
                    <a:pt x="78" y="159"/>
                    <a:pt x="77" y="160"/>
                    <a:pt x="77" y="161"/>
                  </a:cubicBezTo>
                  <a:cubicBezTo>
                    <a:pt x="65" y="177"/>
                    <a:pt x="65" y="177"/>
                    <a:pt x="65" y="177"/>
                  </a:cubicBezTo>
                  <a:cubicBezTo>
                    <a:pt x="61" y="182"/>
                    <a:pt x="57" y="188"/>
                    <a:pt x="54" y="196"/>
                  </a:cubicBezTo>
                  <a:cubicBezTo>
                    <a:pt x="54" y="193"/>
                    <a:pt x="54" y="191"/>
                    <a:pt x="53" y="189"/>
                  </a:cubicBezTo>
                  <a:cubicBezTo>
                    <a:pt x="51" y="183"/>
                    <a:pt x="49" y="176"/>
                    <a:pt x="46" y="170"/>
                  </a:cubicBezTo>
                  <a:cubicBezTo>
                    <a:pt x="45" y="168"/>
                    <a:pt x="45" y="167"/>
                    <a:pt x="44" y="165"/>
                  </a:cubicBezTo>
                  <a:cubicBezTo>
                    <a:pt x="45" y="159"/>
                    <a:pt x="48" y="156"/>
                    <a:pt x="50" y="153"/>
                  </a:cubicBezTo>
                  <a:close/>
                  <a:moveTo>
                    <a:pt x="80" y="165"/>
                  </a:moveTo>
                  <a:cubicBezTo>
                    <a:pt x="81" y="169"/>
                    <a:pt x="81" y="169"/>
                    <a:pt x="81" y="169"/>
                  </a:cubicBezTo>
                  <a:cubicBezTo>
                    <a:pt x="81" y="170"/>
                    <a:pt x="81" y="170"/>
                    <a:pt x="81" y="170"/>
                  </a:cubicBezTo>
                  <a:cubicBezTo>
                    <a:pt x="84" y="182"/>
                    <a:pt x="86" y="196"/>
                    <a:pt x="86" y="207"/>
                  </a:cubicBezTo>
                  <a:cubicBezTo>
                    <a:pt x="86" y="209"/>
                    <a:pt x="86" y="210"/>
                    <a:pt x="86" y="212"/>
                  </a:cubicBezTo>
                  <a:cubicBezTo>
                    <a:pt x="80" y="215"/>
                    <a:pt x="80" y="215"/>
                    <a:pt x="80" y="215"/>
                  </a:cubicBezTo>
                  <a:cubicBezTo>
                    <a:pt x="77" y="216"/>
                    <a:pt x="77" y="216"/>
                    <a:pt x="77" y="216"/>
                  </a:cubicBezTo>
                  <a:cubicBezTo>
                    <a:pt x="68" y="220"/>
                    <a:pt x="68" y="220"/>
                    <a:pt x="68" y="220"/>
                  </a:cubicBezTo>
                  <a:cubicBezTo>
                    <a:pt x="68" y="220"/>
                    <a:pt x="68" y="220"/>
                    <a:pt x="68" y="220"/>
                  </a:cubicBezTo>
                  <a:cubicBezTo>
                    <a:pt x="67" y="221"/>
                    <a:pt x="67" y="221"/>
                    <a:pt x="67" y="221"/>
                  </a:cubicBezTo>
                  <a:cubicBezTo>
                    <a:pt x="66" y="221"/>
                    <a:pt x="66" y="221"/>
                    <a:pt x="66" y="221"/>
                  </a:cubicBezTo>
                  <a:cubicBezTo>
                    <a:pt x="59" y="224"/>
                    <a:pt x="59" y="224"/>
                    <a:pt x="59" y="224"/>
                  </a:cubicBezTo>
                  <a:cubicBezTo>
                    <a:pt x="58" y="225"/>
                    <a:pt x="56" y="226"/>
                    <a:pt x="54" y="228"/>
                  </a:cubicBezTo>
                  <a:cubicBezTo>
                    <a:pt x="54" y="227"/>
                    <a:pt x="55" y="227"/>
                    <a:pt x="55" y="226"/>
                  </a:cubicBezTo>
                  <a:cubicBezTo>
                    <a:pt x="55" y="224"/>
                    <a:pt x="55" y="221"/>
                    <a:pt x="55" y="218"/>
                  </a:cubicBezTo>
                  <a:cubicBezTo>
                    <a:pt x="56" y="212"/>
                    <a:pt x="56" y="206"/>
                    <a:pt x="55" y="201"/>
                  </a:cubicBezTo>
                  <a:cubicBezTo>
                    <a:pt x="58" y="192"/>
                    <a:pt x="62" y="186"/>
                    <a:pt x="67" y="180"/>
                  </a:cubicBezTo>
                  <a:cubicBezTo>
                    <a:pt x="78" y="164"/>
                    <a:pt x="78" y="164"/>
                    <a:pt x="78" y="164"/>
                  </a:cubicBezTo>
                  <a:cubicBezTo>
                    <a:pt x="79" y="163"/>
                    <a:pt x="79" y="163"/>
                    <a:pt x="79" y="163"/>
                  </a:cubicBezTo>
                  <a:lnTo>
                    <a:pt x="80" y="165"/>
                  </a:lnTo>
                  <a:close/>
                  <a:moveTo>
                    <a:pt x="54" y="235"/>
                  </a:moveTo>
                  <a:cubicBezTo>
                    <a:pt x="55" y="230"/>
                    <a:pt x="58" y="228"/>
                    <a:pt x="60" y="227"/>
                  </a:cubicBezTo>
                  <a:cubicBezTo>
                    <a:pt x="65" y="225"/>
                    <a:pt x="65" y="225"/>
                    <a:pt x="65" y="225"/>
                  </a:cubicBezTo>
                  <a:cubicBezTo>
                    <a:pt x="67" y="224"/>
                    <a:pt x="67" y="224"/>
                    <a:pt x="67" y="224"/>
                  </a:cubicBezTo>
                  <a:cubicBezTo>
                    <a:pt x="81" y="218"/>
                    <a:pt x="81" y="218"/>
                    <a:pt x="81" y="218"/>
                  </a:cubicBezTo>
                  <a:cubicBezTo>
                    <a:pt x="83" y="217"/>
                    <a:pt x="83" y="217"/>
                    <a:pt x="83" y="217"/>
                  </a:cubicBezTo>
                  <a:cubicBezTo>
                    <a:pt x="85" y="216"/>
                    <a:pt x="85" y="216"/>
                    <a:pt x="85" y="216"/>
                  </a:cubicBezTo>
                  <a:cubicBezTo>
                    <a:pt x="85" y="217"/>
                    <a:pt x="85" y="218"/>
                    <a:pt x="85" y="220"/>
                  </a:cubicBezTo>
                  <a:cubicBezTo>
                    <a:pt x="84" y="222"/>
                    <a:pt x="84" y="222"/>
                    <a:pt x="84" y="222"/>
                  </a:cubicBezTo>
                  <a:cubicBezTo>
                    <a:pt x="79" y="252"/>
                    <a:pt x="79" y="252"/>
                    <a:pt x="79" y="252"/>
                  </a:cubicBezTo>
                  <a:cubicBezTo>
                    <a:pt x="79" y="252"/>
                    <a:pt x="79" y="252"/>
                    <a:pt x="79" y="252"/>
                  </a:cubicBezTo>
                  <a:cubicBezTo>
                    <a:pt x="78" y="253"/>
                    <a:pt x="77" y="253"/>
                    <a:pt x="76" y="253"/>
                  </a:cubicBezTo>
                  <a:cubicBezTo>
                    <a:pt x="75" y="253"/>
                    <a:pt x="75" y="253"/>
                    <a:pt x="75" y="253"/>
                  </a:cubicBezTo>
                  <a:cubicBezTo>
                    <a:pt x="71" y="252"/>
                    <a:pt x="67" y="254"/>
                    <a:pt x="63" y="256"/>
                  </a:cubicBezTo>
                  <a:cubicBezTo>
                    <a:pt x="63" y="256"/>
                    <a:pt x="63" y="256"/>
                    <a:pt x="63" y="256"/>
                  </a:cubicBezTo>
                  <a:cubicBezTo>
                    <a:pt x="63" y="256"/>
                    <a:pt x="62" y="257"/>
                    <a:pt x="62" y="257"/>
                  </a:cubicBezTo>
                  <a:cubicBezTo>
                    <a:pt x="59" y="260"/>
                    <a:pt x="57" y="263"/>
                    <a:pt x="55" y="266"/>
                  </a:cubicBezTo>
                  <a:cubicBezTo>
                    <a:pt x="55" y="262"/>
                    <a:pt x="54" y="258"/>
                    <a:pt x="54" y="254"/>
                  </a:cubicBezTo>
                  <a:cubicBezTo>
                    <a:pt x="54" y="250"/>
                    <a:pt x="54" y="246"/>
                    <a:pt x="54" y="242"/>
                  </a:cubicBezTo>
                  <a:cubicBezTo>
                    <a:pt x="54" y="240"/>
                    <a:pt x="54" y="237"/>
                    <a:pt x="54" y="235"/>
                  </a:cubicBezTo>
                  <a:close/>
                  <a:moveTo>
                    <a:pt x="62" y="284"/>
                  </a:moveTo>
                  <a:cubicBezTo>
                    <a:pt x="59" y="286"/>
                    <a:pt x="56" y="290"/>
                    <a:pt x="54" y="295"/>
                  </a:cubicBezTo>
                  <a:cubicBezTo>
                    <a:pt x="54" y="291"/>
                    <a:pt x="53" y="286"/>
                    <a:pt x="53" y="283"/>
                  </a:cubicBezTo>
                  <a:cubicBezTo>
                    <a:pt x="53" y="280"/>
                    <a:pt x="54" y="278"/>
                    <a:pt x="54" y="276"/>
                  </a:cubicBezTo>
                  <a:cubicBezTo>
                    <a:pt x="54" y="275"/>
                    <a:pt x="54" y="273"/>
                    <a:pt x="54" y="272"/>
                  </a:cubicBezTo>
                  <a:cubicBezTo>
                    <a:pt x="56" y="269"/>
                    <a:pt x="59" y="265"/>
                    <a:pt x="61" y="262"/>
                  </a:cubicBezTo>
                  <a:cubicBezTo>
                    <a:pt x="62" y="261"/>
                    <a:pt x="63" y="261"/>
                    <a:pt x="63" y="260"/>
                  </a:cubicBezTo>
                  <a:cubicBezTo>
                    <a:pt x="67" y="257"/>
                    <a:pt x="71" y="255"/>
                    <a:pt x="76" y="256"/>
                  </a:cubicBezTo>
                  <a:cubicBezTo>
                    <a:pt x="76" y="256"/>
                    <a:pt x="76" y="256"/>
                    <a:pt x="76" y="256"/>
                  </a:cubicBezTo>
                  <a:cubicBezTo>
                    <a:pt x="77" y="256"/>
                    <a:pt x="78" y="256"/>
                    <a:pt x="78" y="256"/>
                  </a:cubicBezTo>
                  <a:cubicBezTo>
                    <a:pt x="74" y="282"/>
                    <a:pt x="74" y="282"/>
                    <a:pt x="74" y="282"/>
                  </a:cubicBezTo>
                  <a:cubicBezTo>
                    <a:pt x="74" y="281"/>
                    <a:pt x="74" y="281"/>
                    <a:pt x="74" y="281"/>
                  </a:cubicBezTo>
                  <a:cubicBezTo>
                    <a:pt x="73" y="282"/>
                    <a:pt x="72" y="282"/>
                    <a:pt x="71" y="282"/>
                  </a:cubicBezTo>
                  <a:cubicBezTo>
                    <a:pt x="71" y="282"/>
                    <a:pt x="71" y="282"/>
                    <a:pt x="71" y="282"/>
                  </a:cubicBezTo>
                  <a:cubicBezTo>
                    <a:pt x="68" y="282"/>
                    <a:pt x="66" y="282"/>
                    <a:pt x="63" y="283"/>
                  </a:cubicBezTo>
                  <a:cubicBezTo>
                    <a:pt x="63" y="284"/>
                    <a:pt x="62" y="284"/>
                    <a:pt x="62" y="284"/>
                  </a:cubicBezTo>
                  <a:close/>
                  <a:moveTo>
                    <a:pt x="100" y="190"/>
                  </a:moveTo>
                  <a:cubicBezTo>
                    <a:pt x="102" y="192"/>
                    <a:pt x="103" y="194"/>
                    <a:pt x="104" y="196"/>
                  </a:cubicBezTo>
                  <a:cubicBezTo>
                    <a:pt x="104" y="196"/>
                    <a:pt x="104" y="196"/>
                    <a:pt x="104" y="196"/>
                  </a:cubicBezTo>
                  <a:cubicBezTo>
                    <a:pt x="102" y="199"/>
                    <a:pt x="102" y="199"/>
                    <a:pt x="102" y="199"/>
                  </a:cubicBezTo>
                  <a:cubicBezTo>
                    <a:pt x="101" y="200"/>
                    <a:pt x="100" y="201"/>
                    <a:pt x="100" y="202"/>
                  </a:cubicBezTo>
                  <a:cubicBezTo>
                    <a:pt x="99" y="204"/>
                    <a:pt x="99" y="207"/>
                    <a:pt x="98" y="209"/>
                  </a:cubicBezTo>
                  <a:cubicBezTo>
                    <a:pt x="98" y="210"/>
                    <a:pt x="98" y="210"/>
                    <a:pt x="98" y="210"/>
                  </a:cubicBezTo>
                  <a:cubicBezTo>
                    <a:pt x="97" y="217"/>
                    <a:pt x="96" y="223"/>
                    <a:pt x="95" y="228"/>
                  </a:cubicBezTo>
                  <a:cubicBezTo>
                    <a:pt x="94" y="228"/>
                    <a:pt x="94" y="228"/>
                    <a:pt x="94" y="228"/>
                  </a:cubicBezTo>
                  <a:cubicBezTo>
                    <a:pt x="94" y="229"/>
                    <a:pt x="94" y="230"/>
                    <a:pt x="93" y="231"/>
                  </a:cubicBezTo>
                  <a:cubicBezTo>
                    <a:pt x="93" y="231"/>
                    <a:pt x="92" y="230"/>
                    <a:pt x="92" y="230"/>
                  </a:cubicBezTo>
                  <a:cubicBezTo>
                    <a:pt x="91" y="230"/>
                    <a:pt x="91" y="229"/>
                    <a:pt x="90" y="229"/>
                  </a:cubicBezTo>
                  <a:cubicBezTo>
                    <a:pt x="90" y="229"/>
                    <a:pt x="90" y="229"/>
                    <a:pt x="90" y="229"/>
                  </a:cubicBezTo>
                  <a:cubicBezTo>
                    <a:pt x="90" y="228"/>
                    <a:pt x="89" y="226"/>
                    <a:pt x="88" y="225"/>
                  </a:cubicBezTo>
                  <a:cubicBezTo>
                    <a:pt x="88" y="224"/>
                    <a:pt x="87" y="223"/>
                    <a:pt x="86" y="222"/>
                  </a:cubicBezTo>
                  <a:cubicBezTo>
                    <a:pt x="87" y="218"/>
                    <a:pt x="88" y="213"/>
                    <a:pt x="88" y="209"/>
                  </a:cubicBezTo>
                  <a:cubicBezTo>
                    <a:pt x="88" y="197"/>
                    <a:pt x="85" y="183"/>
                    <a:pt x="82" y="170"/>
                  </a:cubicBezTo>
                  <a:cubicBezTo>
                    <a:pt x="82" y="169"/>
                    <a:pt x="82" y="169"/>
                    <a:pt x="82" y="169"/>
                  </a:cubicBezTo>
                  <a:cubicBezTo>
                    <a:pt x="84" y="170"/>
                    <a:pt x="86" y="171"/>
                    <a:pt x="88" y="173"/>
                  </a:cubicBezTo>
                  <a:cubicBezTo>
                    <a:pt x="92" y="177"/>
                    <a:pt x="96" y="184"/>
                    <a:pt x="100" y="190"/>
                  </a:cubicBezTo>
                  <a:close/>
                  <a:moveTo>
                    <a:pt x="127" y="243"/>
                  </a:moveTo>
                  <a:cubicBezTo>
                    <a:pt x="127" y="243"/>
                    <a:pt x="127" y="243"/>
                    <a:pt x="127" y="243"/>
                  </a:cubicBezTo>
                  <a:cubicBezTo>
                    <a:pt x="127" y="243"/>
                    <a:pt x="127" y="243"/>
                    <a:pt x="127" y="243"/>
                  </a:cubicBezTo>
                  <a:cubicBezTo>
                    <a:pt x="126" y="243"/>
                    <a:pt x="126" y="243"/>
                    <a:pt x="126" y="243"/>
                  </a:cubicBezTo>
                  <a:cubicBezTo>
                    <a:pt x="125" y="242"/>
                    <a:pt x="125" y="242"/>
                    <a:pt x="125" y="242"/>
                  </a:cubicBezTo>
                  <a:cubicBezTo>
                    <a:pt x="123" y="242"/>
                    <a:pt x="122" y="242"/>
                    <a:pt x="121" y="242"/>
                  </a:cubicBezTo>
                  <a:cubicBezTo>
                    <a:pt x="120" y="242"/>
                    <a:pt x="119" y="242"/>
                    <a:pt x="118" y="242"/>
                  </a:cubicBezTo>
                  <a:cubicBezTo>
                    <a:pt x="117" y="243"/>
                    <a:pt x="117" y="243"/>
                    <a:pt x="116" y="243"/>
                  </a:cubicBezTo>
                  <a:cubicBezTo>
                    <a:pt x="115" y="243"/>
                    <a:pt x="113" y="243"/>
                    <a:pt x="112" y="243"/>
                  </a:cubicBezTo>
                  <a:cubicBezTo>
                    <a:pt x="110" y="243"/>
                    <a:pt x="109" y="243"/>
                    <a:pt x="107" y="244"/>
                  </a:cubicBezTo>
                  <a:cubicBezTo>
                    <a:pt x="105" y="244"/>
                    <a:pt x="104" y="245"/>
                    <a:pt x="102" y="247"/>
                  </a:cubicBezTo>
                  <a:cubicBezTo>
                    <a:pt x="101" y="248"/>
                    <a:pt x="100" y="249"/>
                    <a:pt x="98" y="249"/>
                  </a:cubicBezTo>
                  <a:cubicBezTo>
                    <a:pt x="97" y="250"/>
                    <a:pt x="96" y="250"/>
                    <a:pt x="95" y="250"/>
                  </a:cubicBezTo>
                  <a:cubicBezTo>
                    <a:pt x="95" y="247"/>
                    <a:pt x="94" y="245"/>
                    <a:pt x="94" y="242"/>
                  </a:cubicBezTo>
                  <a:cubicBezTo>
                    <a:pt x="93" y="240"/>
                    <a:pt x="93" y="236"/>
                    <a:pt x="92" y="233"/>
                  </a:cubicBezTo>
                  <a:cubicBezTo>
                    <a:pt x="92" y="233"/>
                    <a:pt x="92" y="233"/>
                    <a:pt x="92" y="233"/>
                  </a:cubicBezTo>
                  <a:cubicBezTo>
                    <a:pt x="93" y="233"/>
                    <a:pt x="93" y="234"/>
                    <a:pt x="94" y="234"/>
                  </a:cubicBezTo>
                  <a:cubicBezTo>
                    <a:pt x="95" y="234"/>
                    <a:pt x="96" y="232"/>
                    <a:pt x="96" y="231"/>
                  </a:cubicBezTo>
                  <a:cubicBezTo>
                    <a:pt x="96" y="230"/>
                    <a:pt x="96" y="230"/>
                    <a:pt x="96" y="230"/>
                  </a:cubicBezTo>
                  <a:cubicBezTo>
                    <a:pt x="98" y="225"/>
                    <a:pt x="99" y="219"/>
                    <a:pt x="100" y="213"/>
                  </a:cubicBezTo>
                  <a:cubicBezTo>
                    <a:pt x="100" y="212"/>
                    <a:pt x="100" y="212"/>
                    <a:pt x="100" y="212"/>
                  </a:cubicBezTo>
                  <a:cubicBezTo>
                    <a:pt x="100" y="209"/>
                    <a:pt x="100" y="207"/>
                    <a:pt x="101" y="205"/>
                  </a:cubicBezTo>
                  <a:cubicBezTo>
                    <a:pt x="102" y="204"/>
                    <a:pt x="102" y="203"/>
                    <a:pt x="103" y="202"/>
                  </a:cubicBezTo>
                  <a:cubicBezTo>
                    <a:pt x="106" y="199"/>
                    <a:pt x="106" y="199"/>
                    <a:pt x="106" y="199"/>
                  </a:cubicBezTo>
                  <a:cubicBezTo>
                    <a:pt x="106" y="198"/>
                    <a:pt x="106" y="198"/>
                    <a:pt x="106" y="198"/>
                  </a:cubicBezTo>
                  <a:cubicBezTo>
                    <a:pt x="107" y="199"/>
                    <a:pt x="108" y="200"/>
                    <a:pt x="110" y="201"/>
                  </a:cubicBezTo>
                  <a:cubicBezTo>
                    <a:pt x="110" y="202"/>
                    <a:pt x="111" y="202"/>
                    <a:pt x="111" y="202"/>
                  </a:cubicBezTo>
                  <a:cubicBezTo>
                    <a:pt x="113" y="204"/>
                    <a:pt x="118" y="209"/>
                    <a:pt x="120" y="216"/>
                  </a:cubicBezTo>
                  <a:cubicBezTo>
                    <a:pt x="121" y="219"/>
                    <a:pt x="121" y="222"/>
                    <a:pt x="122" y="225"/>
                  </a:cubicBezTo>
                  <a:cubicBezTo>
                    <a:pt x="122" y="229"/>
                    <a:pt x="123" y="232"/>
                    <a:pt x="124" y="236"/>
                  </a:cubicBezTo>
                  <a:cubicBezTo>
                    <a:pt x="125" y="238"/>
                    <a:pt x="126" y="241"/>
                    <a:pt x="127" y="242"/>
                  </a:cubicBezTo>
                  <a:lnTo>
                    <a:pt x="127" y="243"/>
                  </a:lnTo>
                  <a:close/>
                  <a:moveTo>
                    <a:pt x="131" y="276"/>
                  </a:moveTo>
                  <a:cubicBezTo>
                    <a:pt x="131" y="277"/>
                    <a:pt x="131" y="278"/>
                    <a:pt x="131" y="279"/>
                  </a:cubicBezTo>
                  <a:cubicBezTo>
                    <a:pt x="131" y="279"/>
                    <a:pt x="131" y="279"/>
                    <a:pt x="131" y="279"/>
                  </a:cubicBezTo>
                  <a:cubicBezTo>
                    <a:pt x="130" y="278"/>
                    <a:pt x="130" y="278"/>
                    <a:pt x="129" y="278"/>
                  </a:cubicBezTo>
                  <a:cubicBezTo>
                    <a:pt x="128" y="278"/>
                    <a:pt x="127" y="278"/>
                    <a:pt x="126" y="278"/>
                  </a:cubicBezTo>
                  <a:cubicBezTo>
                    <a:pt x="124" y="278"/>
                    <a:pt x="123" y="277"/>
                    <a:pt x="121" y="276"/>
                  </a:cubicBezTo>
                  <a:cubicBezTo>
                    <a:pt x="119" y="275"/>
                    <a:pt x="117" y="274"/>
                    <a:pt x="116" y="273"/>
                  </a:cubicBezTo>
                  <a:cubicBezTo>
                    <a:pt x="115" y="273"/>
                    <a:pt x="114" y="273"/>
                    <a:pt x="113" y="273"/>
                  </a:cubicBezTo>
                  <a:cubicBezTo>
                    <a:pt x="112" y="273"/>
                    <a:pt x="112" y="273"/>
                    <a:pt x="111" y="273"/>
                  </a:cubicBezTo>
                  <a:cubicBezTo>
                    <a:pt x="109" y="273"/>
                    <a:pt x="106" y="271"/>
                    <a:pt x="103" y="269"/>
                  </a:cubicBezTo>
                  <a:cubicBezTo>
                    <a:pt x="100" y="268"/>
                    <a:pt x="98" y="266"/>
                    <a:pt x="95" y="266"/>
                  </a:cubicBezTo>
                  <a:cubicBezTo>
                    <a:pt x="95" y="266"/>
                    <a:pt x="95" y="266"/>
                    <a:pt x="95" y="266"/>
                  </a:cubicBezTo>
                  <a:cubicBezTo>
                    <a:pt x="95" y="262"/>
                    <a:pt x="96" y="257"/>
                    <a:pt x="95" y="253"/>
                  </a:cubicBezTo>
                  <a:cubicBezTo>
                    <a:pt x="95" y="253"/>
                    <a:pt x="95" y="253"/>
                    <a:pt x="95" y="253"/>
                  </a:cubicBezTo>
                  <a:cubicBezTo>
                    <a:pt x="95" y="253"/>
                    <a:pt x="95" y="253"/>
                    <a:pt x="95" y="253"/>
                  </a:cubicBezTo>
                  <a:cubicBezTo>
                    <a:pt x="97" y="253"/>
                    <a:pt x="98" y="253"/>
                    <a:pt x="99" y="253"/>
                  </a:cubicBezTo>
                  <a:cubicBezTo>
                    <a:pt x="101" y="252"/>
                    <a:pt x="102" y="251"/>
                    <a:pt x="104" y="250"/>
                  </a:cubicBezTo>
                  <a:cubicBezTo>
                    <a:pt x="105" y="249"/>
                    <a:pt x="107" y="248"/>
                    <a:pt x="108" y="247"/>
                  </a:cubicBezTo>
                  <a:cubicBezTo>
                    <a:pt x="110" y="247"/>
                    <a:pt x="111" y="247"/>
                    <a:pt x="113" y="247"/>
                  </a:cubicBezTo>
                  <a:cubicBezTo>
                    <a:pt x="114" y="247"/>
                    <a:pt x="116" y="247"/>
                    <a:pt x="117" y="246"/>
                  </a:cubicBezTo>
                  <a:cubicBezTo>
                    <a:pt x="118" y="246"/>
                    <a:pt x="119" y="246"/>
                    <a:pt x="119" y="246"/>
                  </a:cubicBezTo>
                  <a:cubicBezTo>
                    <a:pt x="120" y="245"/>
                    <a:pt x="121" y="245"/>
                    <a:pt x="122" y="245"/>
                  </a:cubicBezTo>
                  <a:cubicBezTo>
                    <a:pt x="123" y="245"/>
                    <a:pt x="124" y="245"/>
                    <a:pt x="125" y="246"/>
                  </a:cubicBezTo>
                  <a:cubicBezTo>
                    <a:pt x="126" y="246"/>
                    <a:pt x="126" y="246"/>
                    <a:pt x="126" y="246"/>
                  </a:cubicBezTo>
                  <a:cubicBezTo>
                    <a:pt x="127" y="246"/>
                    <a:pt x="127" y="246"/>
                    <a:pt x="128" y="246"/>
                  </a:cubicBezTo>
                  <a:cubicBezTo>
                    <a:pt x="128" y="246"/>
                    <a:pt x="128" y="246"/>
                    <a:pt x="129" y="246"/>
                  </a:cubicBezTo>
                  <a:cubicBezTo>
                    <a:pt x="129" y="246"/>
                    <a:pt x="129" y="246"/>
                    <a:pt x="129" y="246"/>
                  </a:cubicBezTo>
                  <a:cubicBezTo>
                    <a:pt x="129" y="247"/>
                    <a:pt x="130" y="249"/>
                    <a:pt x="130" y="250"/>
                  </a:cubicBezTo>
                  <a:cubicBezTo>
                    <a:pt x="131" y="253"/>
                    <a:pt x="130" y="256"/>
                    <a:pt x="130" y="258"/>
                  </a:cubicBezTo>
                  <a:cubicBezTo>
                    <a:pt x="130" y="260"/>
                    <a:pt x="129" y="262"/>
                    <a:pt x="129" y="264"/>
                  </a:cubicBezTo>
                  <a:cubicBezTo>
                    <a:pt x="129" y="268"/>
                    <a:pt x="130" y="272"/>
                    <a:pt x="131" y="276"/>
                  </a:cubicBezTo>
                  <a:close/>
                  <a:moveTo>
                    <a:pt x="116" y="304"/>
                  </a:moveTo>
                  <a:cubicBezTo>
                    <a:pt x="114" y="303"/>
                    <a:pt x="111" y="301"/>
                    <a:pt x="109" y="299"/>
                  </a:cubicBezTo>
                  <a:cubicBezTo>
                    <a:pt x="106" y="296"/>
                    <a:pt x="103" y="293"/>
                    <a:pt x="100" y="292"/>
                  </a:cubicBezTo>
                  <a:cubicBezTo>
                    <a:pt x="99" y="292"/>
                    <a:pt x="98" y="292"/>
                    <a:pt x="97" y="292"/>
                  </a:cubicBezTo>
                  <a:cubicBezTo>
                    <a:pt x="96" y="291"/>
                    <a:pt x="95" y="291"/>
                    <a:pt x="94" y="290"/>
                  </a:cubicBezTo>
                  <a:cubicBezTo>
                    <a:pt x="93" y="290"/>
                    <a:pt x="92" y="289"/>
                    <a:pt x="91" y="288"/>
                  </a:cubicBezTo>
                  <a:cubicBezTo>
                    <a:pt x="90" y="287"/>
                    <a:pt x="90" y="286"/>
                    <a:pt x="89" y="286"/>
                  </a:cubicBezTo>
                  <a:cubicBezTo>
                    <a:pt x="89" y="286"/>
                    <a:pt x="89" y="286"/>
                    <a:pt x="89" y="286"/>
                  </a:cubicBezTo>
                  <a:cubicBezTo>
                    <a:pt x="91" y="281"/>
                    <a:pt x="93" y="275"/>
                    <a:pt x="94" y="270"/>
                  </a:cubicBezTo>
                  <a:cubicBezTo>
                    <a:pt x="94" y="269"/>
                    <a:pt x="94" y="269"/>
                    <a:pt x="94" y="269"/>
                  </a:cubicBezTo>
                  <a:cubicBezTo>
                    <a:pt x="97" y="269"/>
                    <a:pt x="100" y="271"/>
                    <a:pt x="104" y="273"/>
                  </a:cubicBezTo>
                  <a:cubicBezTo>
                    <a:pt x="106" y="274"/>
                    <a:pt x="109" y="276"/>
                    <a:pt x="112" y="276"/>
                  </a:cubicBezTo>
                  <a:cubicBezTo>
                    <a:pt x="112" y="276"/>
                    <a:pt x="113" y="276"/>
                    <a:pt x="114" y="276"/>
                  </a:cubicBezTo>
                  <a:cubicBezTo>
                    <a:pt x="115" y="276"/>
                    <a:pt x="115" y="276"/>
                    <a:pt x="116" y="277"/>
                  </a:cubicBezTo>
                  <a:cubicBezTo>
                    <a:pt x="118" y="277"/>
                    <a:pt x="120" y="278"/>
                    <a:pt x="121" y="279"/>
                  </a:cubicBezTo>
                  <a:cubicBezTo>
                    <a:pt x="123" y="280"/>
                    <a:pt x="125" y="281"/>
                    <a:pt x="127" y="281"/>
                  </a:cubicBezTo>
                  <a:cubicBezTo>
                    <a:pt x="128" y="282"/>
                    <a:pt x="129" y="282"/>
                    <a:pt x="129" y="282"/>
                  </a:cubicBezTo>
                  <a:cubicBezTo>
                    <a:pt x="130" y="282"/>
                    <a:pt x="131" y="282"/>
                    <a:pt x="132" y="282"/>
                  </a:cubicBezTo>
                  <a:cubicBezTo>
                    <a:pt x="132" y="283"/>
                    <a:pt x="132" y="283"/>
                    <a:pt x="132" y="284"/>
                  </a:cubicBezTo>
                  <a:cubicBezTo>
                    <a:pt x="133" y="293"/>
                    <a:pt x="131" y="299"/>
                    <a:pt x="127" y="302"/>
                  </a:cubicBezTo>
                  <a:cubicBezTo>
                    <a:pt x="124" y="303"/>
                    <a:pt x="122" y="304"/>
                    <a:pt x="119" y="304"/>
                  </a:cubicBezTo>
                  <a:cubicBezTo>
                    <a:pt x="118" y="304"/>
                    <a:pt x="117" y="304"/>
                    <a:pt x="116" y="304"/>
                  </a:cubicBezTo>
                  <a:close/>
                  <a:moveTo>
                    <a:pt x="71" y="324"/>
                  </a:moveTo>
                  <a:cubicBezTo>
                    <a:pt x="73" y="311"/>
                    <a:pt x="79" y="302"/>
                    <a:pt x="84" y="293"/>
                  </a:cubicBezTo>
                  <a:cubicBezTo>
                    <a:pt x="85" y="292"/>
                    <a:pt x="86" y="291"/>
                    <a:pt x="87" y="289"/>
                  </a:cubicBezTo>
                  <a:cubicBezTo>
                    <a:pt x="87" y="288"/>
                    <a:pt x="87" y="288"/>
                    <a:pt x="87" y="288"/>
                  </a:cubicBezTo>
                  <a:cubicBezTo>
                    <a:pt x="89" y="288"/>
                    <a:pt x="90" y="289"/>
                    <a:pt x="91" y="291"/>
                  </a:cubicBezTo>
                  <a:cubicBezTo>
                    <a:pt x="92" y="292"/>
                    <a:pt x="93" y="293"/>
                    <a:pt x="94" y="293"/>
                  </a:cubicBezTo>
                  <a:cubicBezTo>
                    <a:pt x="96" y="294"/>
                    <a:pt x="97" y="295"/>
                    <a:pt x="98" y="295"/>
                  </a:cubicBezTo>
                  <a:cubicBezTo>
                    <a:pt x="99" y="295"/>
                    <a:pt x="100" y="295"/>
                    <a:pt x="101" y="296"/>
                  </a:cubicBezTo>
                  <a:cubicBezTo>
                    <a:pt x="103" y="297"/>
                    <a:pt x="106" y="299"/>
                    <a:pt x="109" y="302"/>
                  </a:cubicBezTo>
                  <a:cubicBezTo>
                    <a:pt x="111" y="303"/>
                    <a:pt x="112" y="304"/>
                    <a:pt x="113" y="305"/>
                  </a:cubicBezTo>
                  <a:cubicBezTo>
                    <a:pt x="110" y="307"/>
                    <a:pt x="106" y="310"/>
                    <a:pt x="104" y="312"/>
                  </a:cubicBezTo>
                  <a:cubicBezTo>
                    <a:pt x="102" y="314"/>
                    <a:pt x="101" y="315"/>
                    <a:pt x="99" y="316"/>
                  </a:cubicBezTo>
                  <a:cubicBezTo>
                    <a:pt x="95" y="320"/>
                    <a:pt x="88" y="325"/>
                    <a:pt x="81" y="325"/>
                  </a:cubicBezTo>
                  <a:cubicBezTo>
                    <a:pt x="80" y="325"/>
                    <a:pt x="80" y="325"/>
                    <a:pt x="80" y="325"/>
                  </a:cubicBezTo>
                  <a:cubicBezTo>
                    <a:pt x="77" y="325"/>
                    <a:pt x="74" y="325"/>
                    <a:pt x="71" y="324"/>
                  </a:cubicBezTo>
                  <a:close/>
                  <a:moveTo>
                    <a:pt x="69" y="323"/>
                  </a:moveTo>
                  <a:cubicBezTo>
                    <a:pt x="86" y="224"/>
                    <a:pt x="86" y="224"/>
                    <a:pt x="86" y="224"/>
                  </a:cubicBezTo>
                  <a:cubicBezTo>
                    <a:pt x="86" y="225"/>
                    <a:pt x="87" y="226"/>
                    <a:pt x="87" y="226"/>
                  </a:cubicBezTo>
                  <a:cubicBezTo>
                    <a:pt x="90" y="231"/>
                    <a:pt x="92" y="237"/>
                    <a:pt x="92" y="242"/>
                  </a:cubicBezTo>
                  <a:cubicBezTo>
                    <a:pt x="95" y="259"/>
                    <a:pt x="93" y="274"/>
                    <a:pt x="85" y="286"/>
                  </a:cubicBezTo>
                  <a:cubicBezTo>
                    <a:pt x="85" y="288"/>
                    <a:pt x="84" y="289"/>
                    <a:pt x="83" y="290"/>
                  </a:cubicBezTo>
                  <a:cubicBezTo>
                    <a:pt x="77" y="299"/>
                    <a:pt x="71" y="309"/>
                    <a:pt x="69" y="323"/>
                  </a:cubicBezTo>
                  <a:close/>
                  <a:moveTo>
                    <a:pt x="67" y="324"/>
                  </a:moveTo>
                  <a:cubicBezTo>
                    <a:pt x="66" y="326"/>
                    <a:pt x="66" y="326"/>
                    <a:pt x="65" y="326"/>
                  </a:cubicBezTo>
                  <a:cubicBezTo>
                    <a:pt x="62" y="324"/>
                    <a:pt x="59" y="319"/>
                    <a:pt x="58" y="314"/>
                  </a:cubicBezTo>
                  <a:cubicBezTo>
                    <a:pt x="57" y="309"/>
                    <a:pt x="56" y="305"/>
                    <a:pt x="55" y="300"/>
                  </a:cubicBezTo>
                  <a:cubicBezTo>
                    <a:pt x="57" y="295"/>
                    <a:pt x="59" y="291"/>
                    <a:pt x="62" y="288"/>
                  </a:cubicBezTo>
                  <a:cubicBezTo>
                    <a:pt x="62" y="288"/>
                    <a:pt x="62" y="288"/>
                    <a:pt x="62" y="288"/>
                  </a:cubicBezTo>
                  <a:cubicBezTo>
                    <a:pt x="63" y="288"/>
                    <a:pt x="63" y="288"/>
                    <a:pt x="64" y="287"/>
                  </a:cubicBezTo>
                  <a:cubicBezTo>
                    <a:pt x="64" y="287"/>
                    <a:pt x="64" y="287"/>
                    <a:pt x="64" y="287"/>
                  </a:cubicBezTo>
                  <a:cubicBezTo>
                    <a:pt x="66" y="286"/>
                    <a:pt x="68" y="285"/>
                    <a:pt x="71" y="285"/>
                  </a:cubicBezTo>
                  <a:cubicBezTo>
                    <a:pt x="72" y="285"/>
                    <a:pt x="72" y="285"/>
                    <a:pt x="72" y="285"/>
                  </a:cubicBezTo>
                  <a:cubicBezTo>
                    <a:pt x="72" y="285"/>
                    <a:pt x="73" y="286"/>
                    <a:pt x="73" y="285"/>
                  </a:cubicBezTo>
                  <a:cubicBezTo>
                    <a:pt x="67" y="321"/>
                    <a:pt x="67" y="321"/>
                    <a:pt x="67" y="321"/>
                  </a:cubicBezTo>
                  <a:cubicBezTo>
                    <a:pt x="67" y="323"/>
                    <a:pt x="67" y="323"/>
                    <a:pt x="67" y="323"/>
                  </a:cubicBezTo>
                  <a:lnTo>
                    <a:pt x="67" y="324"/>
                  </a:lnTo>
                  <a:close/>
                  <a:moveTo>
                    <a:pt x="59" y="324"/>
                  </a:moveTo>
                  <a:cubicBezTo>
                    <a:pt x="56" y="318"/>
                    <a:pt x="54" y="311"/>
                    <a:pt x="51" y="304"/>
                  </a:cubicBezTo>
                  <a:cubicBezTo>
                    <a:pt x="40" y="275"/>
                    <a:pt x="32" y="247"/>
                    <a:pt x="25" y="219"/>
                  </a:cubicBezTo>
                  <a:cubicBezTo>
                    <a:pt x="24" y="214"/>
                    <a:pt x="23" y="209"/>
                    <a:pt x="22" y="204"/>
                  </a:cubicBezTo>
                  <a:cubicBezTo>
                    <a:pt x="21" y="198"/>
                    <a:pt x="19" y="191"/>
                    <a:pt x="18" y="185"/>
                  </a:cubicBezTo>
                  <a:cubicBezTo>
                    <a:pt x="17" y="180"/>
                    <a:pt x="15" y="174"/>
                    <a:pt x="14" y="168"/>
                  </a:cubicBezTo>
                  <a:cubicBezTo>
                    <a:pt x="14" y="156"/>
                    <a:pt x="17" y="146"/>
                    <a:pt x="20" y="140"/>
                  </a:cubicBezTo>
                  <a:cubicBezTo>
                    <a:pt x="21" y="139"/>
                    <a:pt x="21" y="138"/>
                    <a:pt x="22" y="138"/>
                  </a:cubicBezTo>
                  <a:cubicBezTo>
                    <a:pt x="23" y="138"/>
                    <a:pt x="24" y="139"/>
                    <a:pt x="25" y="139"/>
                  </a:cubicBezTo>
                  <a:cubicBezTo>
                    <a:pt x="31" y="144"/>
                    <a:pt x="31" y="144"/>
                    <a:pt x="31" y="144"/>
                  </a:cubicBezTo>
                  <a:cubicBezTo>
                    <a:pt x="32" y="144"/>
                    <a:pt x="34" y="145"/>
                    <a:pt x="35" y="146"/>
                  </a:cubicBezTo>
                  <a:cubicBezTo>
                    <a:pt x="37" y="149"/>
                    <a:pt x="38" y="153"/>
                    <a:pt x="40" y="157"/>
                  </a:cubicBezTo>
                  <a:cubicBezTo>
                    <a:pt x="40" y="158"/>
                    <a:pt x="40" y="159"/>
                    <a:pt x="40" y="160"/>
                  </a:cubicBezTo>
                  <a:cubicBezTo>
                    <a:pt x="42" y="163"/>
                    <a:pt x="43" y="167"/>
                    <a:pt x="45" y="171"/>
                  </a:cubicBezTo>
                  <a:cubicBezTo>
                    <a:pt x="48" y="177"/>
                    <a:pt x="50" y="183"/>
                    <a:pt x="52" y="189"/>
                  </a:cubicBezTo>
                  <a:cubicBezTo>
                    <a:pt x="54" y="198"/>
                    <a:pt x="54" y="206"/>
                    <a:pt x="54" y="216"/>
                  </a:cubicBezTo>
                  <a:cubicBezTo>
                    <a:pt x="54" y="219"/>
                    <a:pt x="53" y="221"/>
                    <a:pt x="53" y="224"/>
                  </a:cubicBezTo>
                  <a:cubicBezTo>
                    <a:pt x="53" y="227"/>
                    <a:pt x="52" y="230"/>
                    <a:pt x="52" y="233"/>
                  </a:cubicBezTo>
                  <a:cubicBezTo>
                    <a:pt x="52" y="235"/>
                    <a:pt x="52" y="238"/>
                    <a:pt x="52" y="240"/>
                  </a:cubicBezTo>
                  <a:cubicBezTo>
                    <a:pt x="52" y="244"/>
                    <a:pt x="52" y="248"/>
                    <a:pt x="52" y="253"/>
                  </a:cubicBezTo>
                  <a:cubicBezTo>
                    <a:pt x="53" y="259"/>
                    <a:pt x="53" y="265"/>
                    <a:pt x="53" y="270"/>
                  </a:cubicBezTo>
                  <a:cubicBezTo>
                    <a:pt x="53" y="271"/>
                    <a:pt x="52" y="273"/>
                    <a:pt x="52" y="274"/>
                  </a:cubicBezTo>
                  <a:cubicBezTo>
                    <a:pt x="52" y="276"/>
                    <a:pt x="52" y="278"/>
                    <a:pt x="52" y="281"/>
                  </a:cubicBezTo>
                  <a:cubicBezTo>
                    <a:pt x="52" y="286"/>
                    <a:pt x="52" y="291"/>
                    <a:pt x="53" y="296"/>
                  </a:cubicBezTo>
                  <a:cubicBezTo>
                    <a:pt x="53" y="297"/>
                    <a:pt x="53" y="297"/>
                    <a:pt x="53" y="298"/>
                  </a:cubicBezTo>
                  <a:cubicBezTo>
                    <a:pt x="54" y="300"/>
                    <a:pt x="54" y="302"/>
                    <a:pt x="54" y="304"/>
                  </a:cubicBezTo>
                  <a:cubicBezTo>
                    <a:pt x="54" y="304"/>
                    <a:pt x="54" y="304"/>
                    <a:pt x="54" y="304"/>
                  </a:cubicBezTo>
                  <a:cubicBezTo>
                    <a:pt x="55" y="307"/>
                    <a:pt x="56" y="311"/>
                    <a:pt x="57" y="314"/>
                  </a:cubicBezTo>
                  <a:cubicBezTo>
                    <a:pt x="58" y="319"/>
                    <a:pt x="60" y="323"/>
                    <a:pt x="62" y="326"/>
                  </a:cubicBezTo>
                  <a:cubicBezTo>
                    <a:pt x="61" y="325"/>
                    <a:pt x="60" y="325"/>
                    <a:pt x="59" y="32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3" name="Freeform 474"/>
            <p:cNvSpPr/>
            <p:nvPr/>
          </p:nvSpPr>
          <p:spPr bwMode="auto">
            <a:xfrm>
              <a:off x="1663700" y="4252913"/>
              <a:ext cx="1096963" cy="1341438"/>
            </a:xfrm>
            <a:custGeom>
              <a:avLst/>
              <a:gdLst>
                <a:gd name="T0" fmla="*/ 58 w 292"/>
                <a:gd name="T1" fmla="*/ 346 h 357"/>
                <a:gd name="T2" fmla="*/ 38 w 292"/>
                <a:gd name="T3" fmla="*/ 322 h 357"/>
                <a:gd name="T4" fmla="*/ 7 w 292"/>
                <a:gd name="T5" fmla="*/ 233 h 357"/>
                <a:gd name="T6" fmla="*/ 6 w 292"/>
                <a:gd name="T7" fmla="*/ 217 h 357"/>
                <a:gd name="T8" fmla="*/ 6 w 292"/>
                <a:gd name="T9" fmla="*/ 217 h 357"/>
                <a:gd name="T10" fmla="*/ 4 w 292"/>
                <a:gd name="T11" fmla="*/ 199 h 357"/>
                <a:gd name="T12" fmla="*/ 4 w 292"/>
                <a:gd name="T13" fmla="*/ 199 h 357"/>
                <a:gd name="T14" fmla="*/ 4 w 292"/>
                <a:gd name="T15" fmla="*/ 198 h 357"/>
                <a:gd name="T16" fmla="*/ 1 w 292"/>
                <a:gd name="T17" fmla="*/ 136 h 357"/>
                <a:gd name="T18" fmla="*/ 10 w 292"/>
                <a:gd name="T19" fmla="*/ 85 h 357"/>
                <a:gd name="T20" fmla="*/ 29 w 292"/>
                <a:gd name="T21" fmla="*/ 48 h 357"/>
                <a:gd name="T22" fmla="*/ 61 w 292"/>
                <a:gd name="T23" fmla="*/ 12 h 357"/>
                <a:gd name="T24" fmla="*/ 106 w 292"/>
                <a:gd name="T25" fmla="*/ 2 h 357"/>
                <a:gd name="T26" fmla="*/ 133 w 292"/>
                <a:gd name="T27" fmla="*/ 16 h 357"/>
                <a:gd name="T28" fmla="*/ 139 w 292"/>
                <a:gd name="T29" fmla="*/ 23 h 357"/>
                <a:gd name="T30" fmla="*/ 158 w 292"/>
                <a:gd name="T31" fmla="*/ 31 h 357"/>
                <a:gd name="T32" fmla="*/ 171 w 292"/>
                <a:gd name="T33" fmla="*/ 59 h 357"/>
                <a:gd name="T34" fmla="*/ 186 w 292"/>
                <a:gd name="T35" fmla="*/ 77 h 357"/>
                <a:gd name="T36" fmla="*/ 191 w 292"/>
                <a:gd name="T37" fmla="*/ 110 h 357"/>
                <a:gd name="T38" fmla="*/ 199 w 292"/>
                <a:gd name="T39" fmla="*/ 130 h 357"/>
                <a:gd name="T40" fmla="*/ 191 w 292"/>
                <a:gd name="T41" fmla="*/ 145 h 357"/>
                <a:gd name="T42" fmla="*/ 192 w 292"/>
                <a:gd name="T43" fmla="*/ 161 h 357"/>
                <a:gd name="T44" fmla="*/ 189 w 292"/>
                <a:gd name="T45" fmla="*/ 175 h 357"/>
                <a:gd name="T46" fmla="*/ 224 w 292"/>
                <a:gd name="T47" fmla="*/ 188 h 357"/>
                <a:gd name="T48" fmla="*/ 241 w 292"/>
                <a:gd name="T49" fmla="*/ 199 h 357"/>
                <a:gd name="T50" fmla="*/ 259 w 292"/>
                <a:gd name="T51" fmla="*/ 207 h 357"/>
                <a:gd name="T52" fmla="*/ 276 w 292"/>
                <a:gd name="T53" fmla="*/ 227 h 357"/>
                <a:gd name="T54" fmla="*/ 285 w 292"/>
                <a:gd name="T55" fmla="*/ 234 h 357"/>
                <a:gd name="T56" fmla="*/ 286 w 292"/>
                <a:gd name="T57" fmla="*/ 250 h 357"/>
                <a:gd name="T58" fmla="*/ 292 w 292"/>
                <a:gd name="T59" fmla="*/ 265 h 357"/>
                <a:gd name="T60" fmla="*/ 285 w 292"/>
                <a:gd name="T61" fmla="*/ 282 h 357"/>
                <a:gd name="T62" fmla="*/ 289 w 292"/>
                <a:gd name="T63" fmla="*/ 298 h 357"/>
                <a:gd name="T64" fmla="*/ 270 w 292"/>
                <a:gd name="T65" fmla="*/ 319 h 357"/>
                <a:gd name="T66" fmla="*/ 269 w 292"/>
                <a:gd name="T67" fmla="*/ 324 h 357"/>
                <a:gd name="T68" fmla="*/ 259 w 292"/>
                <a:gd name="T69" fmla="*/ 327 h 357"/>
                <a:gd name="T70" fmla="*/ 142 w 292"/>
                <a:gd name="T71" fmla="*/ 353 h 357"/>
                <a:gd name="T72" fmla="*/ 112 w 292"/>
                <a:gd name="T73" fmla="*/ 357 h 357"/>
                <a:gd name="T74" fmla="*/ 61 w 292"/>
                <a:gd name="T75" fmla="*/ 347 h 357"/>
                <a:gd name="T76" fmla="*/ 58 w 292"/>
                <a:gd name="T77" fmla="*/ 346 h 3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92" h="357">
                  <a:moveTo>
                    <a:pt x="58" y="346"/>
                  </a:moveTo>
                  <a:cubicBezTo>
                    <a:pt x="46" y="341"/>
                    <a:pt x="43" y="331"/>
                    <a:pt x="38" y="322"/>
                  </a:cubicBezTo>
                  <a:cubicBezTo>
                    <a:pt x="23" y="292"/>
                    <a:pt x="12" y="262"/>
                    <a:pt x="7" y="233"/>
                  </a:cubicBezTo>
                  <a:cubicBezTo>
                    <a:pt x="6" y="227"/>
                    <a:pt x="6" y="222"/>
                    <a:pt x="6" y="217"/>
                  </a:cubicBezTo>
                  <a:cubicBezTo>
                    <a:pt x="6" y="217"/>
                    <a:pt x="6" y="217"/>
                    <a:pt x="6" y="217"/>
                  </a:cubicBezTo>
                  <a:cubicBezTo>
                    <a:pt x="5" y="212"/>
                    <a:pt x="5" y="205"/>
                    <a:pt x="4" y="199"/>
                  </a:cubicBezTo>
                  <a:cubicBezTo>
                    <a:pt x="4" y="199"/>
                    <a:pt x="4" y="199"/>
                    <a:pt x="4" y="199"/>
                  </a:cubicBezTo>
                  <a:cubicBezTo>
                    <a:pt x="4" y="198"/>
                    <a:pt x="4" y="198"/>
                    <a:pt x="4" y="198"/>
                  </a:cubicBezTo>
                  <a:cubicBezTo>
                    <a:pt x="2" y="178"/>
                    <a:pt x="0" y="157"/>
                    <a:pt x="1" y="136"/>
                  </a:cubicBezTo>
                  <a:cubicBezTo>
                    <a:pt x="2" y="119"/>
                    <a:pt x="4" y="101"/>
                    <a:pt x="10" y="85"/>
                  </a:cubicBezTo>
                  <a:cubicBezTo>
                    <a:pt x="15" y="71"/>
                    <a:pt x="22" y="59"/>
                    <a:pt x="29" y="48"/>
                  </a:cubicBezTo>
                  <a:cubicBezTo>
                    <a:pt x="37" y="36"/>
                    <a:pt x="46" y="22"/>
                    <a:pt x="61" y="12"/>
                  </a:cubicBezTo>
                  <a:cubicBezTo>
                    <a:pt x="73" y="4"/>
                    <a:pt x="91" y="0"/>
                    <a:pt x="106" y="2"/>
                  </a:cubicBezTo>
                  <a:cubicBezTo>
                    <a:pt x="117" y="4"/>
                    <a:pt x="127" y="9"/>
                    <a:pt x="133" y="16"/>
                  </a:cubicBezTo>
                  <a:cubicBezTo>
                    <a:pt x="135" y="18"/>
                    <a:pt x="137" y="21"/>
                    <a:pt x="139" y="23"/>
                  </a:cubicBezTo>
                  <a:cubicBezTo>
                    <a:pt x="145" y="27"/>
                    <a:pt x="153" y="28"/>
                    <a:pt x="158" y="31"/>
                  </a:cubicBezTo>
                  <a:cubicBezTo>
                    <a:pt x="168" y="38"/>
                    <a:pt x="166" y="50"/>
                    <a:pt x="171" y="59"/>
                  </a:cubicBezTo>
                  <a:cubicBezTo>
                    <a:pt x="175" y="66"/>
                    <a:pt x="182" y="71"/>
                    <a:pt x="186" y="77"/>
                  </a:cubicBezTo>
                  <a:cubicBezTo>
                    <a:pt x="192" y="88"/>
                    <a:pt x="187" y="99"/>
                    <a:pt x="191" y="110"/>
                  </a:cubicBezTo>
                  <a:cubicBezTo>
                    <a:pt x="193" y="117"/>
                    <a:pt x="199" y="123"/>
                    <a:pt x="199" y="130"/>
                  </a:cubicBezTo>
                  <a:cubicBezTo>
                    <a:pt x="198" y="135"/>
                    <a:pt x="193" y="140"/>
                    <a:pt x="191" y="145"/>
                  </a:cubicBezTo>
                  <a:cubicBezTo>
                    <a:pt x="189" y="150"/>
                    <a:pt x="191" y="156"/>
                    <a:pt x="192" y="161"/>
                  </a:cubicBezTo>
                  <a:cubicBezTo>
                    <a:pt x="194" y="166"/>
                    <a:pt x="193" y="172"/>
                    <a:pt x="189" y="175"/>
                  </a:cubicBezTo>
                  <a:cubicBezTo>
                    <a:pt x="201" y="177"/>
                    <a:pt x="213" y="181"/>
                    <a:pt x="224" y="188"/>
                  </a:cubicBezTo>
                  <a:cubicBezTo>
                    <a:pt x="229" y="191"/>
                    <a:pt x="235" y="196"/>
                    <a:pt x="241" y="199"/>
                  </a:cubicBezTo>
                  <a:cubicBezTo>
                    <a:pt x="247" y="202"/>
                    <a:pt x="254" y="203"/>
                    <a:pt x="259" y="207"/>
                  </a:cubicBezTo>
                  <a:cubicBezTo>
                    <a:pt x="266" y="213"/>
                    <a:pt x="267" y="221"/>
                    <a:pt x="276" y="227"/>
                  </a:cubicBezTo>
                  <a:cubicBezTo>
                    <a:pt x="279" y="229"/>
                    <a:pt x="283" y="231"/>
                    <a:pt x="285" y="234"/>
                  </a:cubicBezTo>
                  <a:cubicBezTo>
                    <a:pt x="288" y="239"/>
                    <a:pt x="285" y="245"/>
                    <a:pt x="286" y="250"/>
                  </a:cubicBezTo>
                  <a:cubicBezTo>
                    <a:pt x="287" y="255"/>
                    <a:pt x="291" y="260"/>
                    <a:pt x="292" y="265"/>
                  </a:cubicBezTo>
                  <a:cubicBezTo>
                    <a:pt x="292" y="271"/>
                    <a:pt x="285" y="276"/>
                    <a:pt x="285" y="282"/>
                  </a:cubicBezTo>
                  <a:cubicBezTo>
                    <a:pt x="285" y="287"/>
                    <a:pt x="290" y="293"/>
                    <a:pt x="289" y="298"/>
                  </a:cubicBezTo>
                  <a:cubicBezTo>
                    <a:pt x="288" y="307"/>
                    <a:pt x="272" y="310"/>
                    <a:pt x="270" y="319"/>
                  </a:cubicBezTo>
                  <a:cubicBezTo>
                    <a:pt x="270" y="321"/>
                    <a:pt x="270" y="323"/>
                    <a:pt x="269" y="324"/>
                  </a:cubicBezTo>
                  <a:cubicBezTo>
                    <a:pt x="267" y="327"/>
                    <a:pt x="263" y="327"/>
                    <a:pt x="259" y="327"/>
                  </a:cubicBezTo>
                  <a:cubicBezTo>
                    <a:pt x="218" y="330"/>
                    <a:pt x="181" y="344"/>
                    <a:pt x="142" y="353"/>
                  </a:cubicBezTo>
                  <a:cubicBezTo>
                    <a:pt x="133" y="355"/>
                    <a:pt x="123" y="357"/>
                    <a:pt x="112" y="357"/>
                  </a:cubicBezTo>
                  <a:cubicBezTo>
                    <a:pt x="95" y="357"/>
                    <a:pt x="78" y="352"/>
                    <a:pt x="61" y="347"/>
                  </a:cubicBezTo>
                  <a:cubicBezTo>
                    <a:pt x="60" y="347"/>
                    <a:pt x="59" y="346"/>
                    <a:pt x="58" y="346"/>
                  </a:cubicBezTo>
                  <a:close/>
                </a:path>
              </a:pathLst>
            </a:custGeom>
            <a:solidFill>
              <a:srgbClr val="3B3A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4" name="Freeform 475"/>
            <p:cNvSpPr/>
            <p:nvPr/>
          </p:nvSpPr>
          <p:spPr bwMode="auto">
            <a:xfrm>
              <a:off x="1689100" y="4316413"/>
              <a:ext cx="1008063" cy="1270000"/>
            </a:xfrm>
            <a:custGeom>
              <a:avLst/>
              <a:gdLst>
                <a:gd name="T0" fmla="*/ 53 w 268"/>
                <a:gd name="T1" fmla="*/ 331 h 338"/>
                <a:gd name="T2" fmla="*/ 52 w 268"/>
                <a:gd name="T3" fmla="*/ 334 h 338"/>
                <a:gd name="T4" fmla="*/ 74 w 268"/>
                <a:gd name="T5" fmla="*/ 332 h 338"/>
                <a:gd name="T6" fmla="*/ 74 w 268"/>
                <a:gd name="T7" fmla="*/ 332 h 338"/>
                <a:gd name="T8" fmla="*/ 75 w 268"/>
                <a:gd name="T9" fmla="*/ 331 h 338"/>
                <a:gd name="T10" fmla="*/ 76 w 268"/>
                <a:gd name="T11" fmla="*/ 331 h 338"/>
                <a:gd name="T12" fmla="*/ 105 w 268"/>
                <a:gd name="T13" fmla="*/ 332 h 338"/>
                <a:gd name="T14" fmla="*/ 107 w 268"/>
                <a:gd name="T15" fmla="*/ 332 h 338"/>
                <a:gd name="T16" fmla="*/ 160 w 268"/>
                <a:gd name="T17" fmla="*/ 320 h 338"/>
                <a:gd name="T18" fmla="*/ 172 w 268"/>
                <a:gd name="T19" fmla="*/ 316 h 338"/>
                <a:gd name="T20" fmla="*/ 199 w 268"/>
                <a:gd name="T21" fmla="*/ 307 h 338"/>
                <a:gd name="T22" fmla="*/ 205 w 268"/>
                <a:gd name="T23" fmla="*/ 306 h 338"/>
                <a:gd name="T24" fmla="*/ 205 w 268"/>
                <a:gd name="T25" fmla="*/ 306 h 338"/>
                <a:gd name="T26" fmla="*/ 205 w 268"/>
                <a:gd name="T27" fmla="*/ 306 h 338"/>
                <a:gd name="T28" fmla="*/ 205 w 268"/>
                <a:gd name="T29" fmla="*/ 306 h 338"/>
                <a:gd name="T30" fmla="*/ 205 w 268"/>
                <a:gd name="T31" fmla="*/ 306 h 338"/>
                <a:gd name="T32" fmla="*/ 205 w 268"/>
                <a:gd name="T33" fmla="*/ 306 h 338"/>
                <a:gd name="T34" fmla="*/ 214 w 268"/>
                <a:gd name="T35" fmla="*/ 305 h 338"/>
                <a:gd name="T36" fmla="*/ 234 w 268"/>
                <a:gd name="T37" fmla="*/ 302 h 338"/>
                <a:gd name="T38" fmla="*/ 254 w 268"/>
                <a:gd name="T39" fmla="*/ 291 h 338"/>
                <a:gd name="T40" fmla="*/ 258 w 268"/>
                <a:gd name="T41" fmla="*/ 281 h 338"/>
                <a:gd name="T42" fmla="*/ 258 w 268"/>
                <a:gd name="T43" fmla="*/ 272 h 338"/>
                <a:gd name="T44" fmla="*/ 259 w 268"/>
                <a:gd name="T45" fmla="*/ 261 h 338"/>
                <a:gd name="T46" fmla="*/ 263 w 268"/>
                <a:gd name="T47" fmla="*/ 256 h 338"/>
                <a:gd name="T48" fmla="*/ 267 w 268"/>
                <a:gd name="T49" fmla="*/ 245 h 338"/>
                <a:gd name="T50" fmla="*/ 264 w 268"/>
                <a:gd name="T51" fmla="*/ 238 h 338"/>
                <a:gd name="T52" fmla="*/ 264 w 268"/>
                <a:gd name="T53" fmla="*/ 238 h 338"/>
                <a:gd name="T54" fmla="*/ 264 w 268"/>
                <a:gd name="T55" fmla="*/ 238 h 338"/>
                <a:gd name="T56" fmla="*/ 264 w 268"/>
                <a:gd name="T57" fmla="*/ 238 h 338"/>
                <a:gd name="T58" fmla="*/ 262 w 268"/>
                <a:gd name="T59" fmla="*/ 236 h 338"/>
                <a:gd name="T60" fmla="*/ 258 w 268"/>
                <a:gd name="T61" fmla="*/ 230 h 338"/>
                <a:gd name="T62" fmla="*/ 257 w 268"/>
                <a:gd name="T63" fmla="*/ 221 h 338"/>
                <a:gd name="T64" fmla="*/ 256 w 268"/>
                <a:gd name="T65" fmla="*/ 210 h 338"/>
                <a:gd name="T66" fmla="*/ 237 w 268"/>
                <a:gd name="T67" fmla="*/ 195 h 338"/>
                <a:gd name="T68" fmla="*/ 234 w 268"/>
                <a:gd name="T69" fmla="*/ 194 h 338"/>
                <a:gd name="T70" fmla="*/ 226 w 268"/>
                <a:gd name="T71" fmla="*/ 191 h 338"/>
                <a:gd name="T72" fmla="*/ 216 w 268"/>
                <a:gd name="T73" fmla="*/ 184 h 338"/>
                <a:gd name="T74" fmla="*/ 192 w 268"/>
                <a:gd name="T75" fmla="*/ 168 h 338"/>
                <a:gd name="T76" fmla="*/ 177 w 268"/>
                <a:gd name="T77" fmla="*/ 164 h 338"/>
                <a:gd name="T78" fmla="*/ 169 w 268"/>
                <a:gd name="T79" fmla="*/ 92 h 338"/>
                <a:gd name="T80" fmla="*/ 165 w 268"/>
                <a:gd name="T81" fmla="*/ 70 h 338"/>
                <a:gd name="T82" fmla="*/ 165 w 268"/>
                <a:gd name="T83" fmla="*/ 70 h 338"/>
                <a:gd name="T84" fmla="*/ 165 w 268"/>
                <a:gd name="T85" fmla="*/ 70 h 338"/>
                <a:gd name="T86" fmla="*/ 163 w 268"/>
                <a:gd name="T87" fmla="*/ 65 h 338"/>
                <a:gd name="T88" fmla="*/ 148 w 268"/>
                <a:gd name="T89" fmla="*/ 40 h 338"/>
                <a:gd name="T90" fmla="*/ 108 w 268"/>
                <a:gd name="T91" fmla="*/ 6 h 338"/>
                <a:gd name="T92" fmla="*/ 58 w 268"/>
                <a:gd name="T93" fmla="*/ 12 h 338"/>
                <a:gd name="T94" fmla="*/ 28 w 268"/>
                <a:gd name="T95" fmla="*/ 46 h 338"/>
                <a:gd name="T96" fmla="*/ 10 w 268"/>
                <a:gd name="T97" fmla="*/ 81 h 338"/>
                <a:gd name="T98" fmla="*/ 2 w 268"/>
                <a:gd name="T99" fmla="*/ 174 h 338"/>
                <a:gd name="T100" fmla="*/ 2 w 268"/>
                <a:gd name="T101" fmla="*/ 174 h 338"/>
                <a:gd name="T102" fmla="*/ 2 w 268"/>
                <a:gd name="T103" fmla="*/ 174 h 338"/>
                <a:gd name="T104" fmla="*/ 4 w 268"/>
                <a:gd name="T105" fmla="*/ 192 h 338"/>
                <a:gd name="T106" fmla="*/ 6 w 268"/>
                <a:gd name="T107" fmla="*/ 210 h 338"/>
                <a:gd name="T108" fmla="*/ 7 w 268"/>
                <a:gd name="T109" fmla="*/ 226 h 338"/>
                <a:gd name="T110" fmla="*/ 37 w 268"/>
                <a:gd name="T111" fmla="*/ 312 h 338"/>
                <a:gd name="T112" fmla="*/ 51 w 268"/>
                <a:gd name="T113" fmla="*/ 333 h 338"/>
                <a:gd name="T114" fmla="*/ 53 w 268"/>
                <a:gd name="T115" fmla="*/ 331 h 3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68" h="338">
                  <a:moveTo>
                    <a:pt x="53" y="331"/>
                  </a:moveTo>
                  <a:cubicBezTo>
                    <a:pt x="52" y="334"/>
                    <a:pt x="52" y="334"/>
                    <a:pt x="52" y="334"/>
                  </a:cubicBezTo>
                  <a:cubicBezTo>
                    <a:pt x="59" y="335"/>
                    <a:pt x="69" y="338"/>
                    <a:pt x="74" y="332"/>
                  </a:cubicBezTo>
                  <a:cubicBezTo>
                    <a:pt x="74" y="332"/>
                    <a:pt x="74" y="332"/>
                    <a:pt x="74" y="332"/>
                  </a:cubicBezTo>
                  <a:cubicBezTo>
                    <a:pt x="75" y="331"/>
                    <a:pt x="75" y="331"/>
                    <a:pt x="75" y="331"/>
                  </a:cubicBezTo>
                  <a:cubicBezTo>
                    <a:pt x="76" y="331"/>
                    <a:pt x="76" y="331"/>
                    <a:pt x="76" y="331"/>
                  </a:cubicBezTo>
                  <a:cubicBezTo>
                    <a:pt x="84" y="334"/>
                    <a:pt x="96" y="333"/>
                    <a:pt x="105" y="332"/>
                  </a:cubicBezTo>
                  <a:cubicBezTo>
                    <a:pt x="107" y="332"/>
                    <a:pt x="107" y="332"/>
                    <a:pt x="107" y="332"/>
                  </a:cubicBezTo>
                  <a:cubicBezTo>
                    <a:pt x="127" y="331"/>
                    <a:pt x="146" y="325"/>
                    <a:pt x="160" y="320"/>
                  </a:cubicBezTo>
                  <a:cubicBezTo>
                    <a:pt x="164" y="319"/>
                    <a:pt x="168" y="317"/>
                    <a:pt x="172" y="316"/>
                  </a:cubicBezTo>
                  <a:cubicBezTo>
                    <a:pt x="180" y="313"/>
                    <a:pt x="190" y="309"/>
                    <a:pt x="199" y="307"/>
                  </a:cubicBezTo>
                  <a:cubicBezTo>
                    <a:pt x="201" y="307"/>
                    <a:pt x="203" y="307"/>
                    <a:pt x="205" y="306"/>
                  </a:cubicBezTo>
                  <a:cubicBezTo>
                    <a:pt x="205" y="306"/>
                    <a:pt x="205" y="306"/>
                    <a:pt x="205" y="306"/>
                  </a:cubicBezTo>
                  <a:cubicBezTo>
                    <a:pt x="205" y="306"/>
                    <a:pt x="205" y="306"/>
                    <a:pt x="205" y="306"/>
                  </a:cubicBezTo>
                  <a:cubicBezTo>
                    <a:pt x="205" y="306"/>
                    <a:pt x="205" y="306"/>
                    <a:pt x="205" y="306"/>
                  </a:cubicBezTo>
                  <a:cubicBezTo>
                    <a:pt x="205" y="306"/>
                    <a:pt x="205" y="306"/>
                    <a:pt x="205" y="306"/>
                  </a:cubicBezTo>
                  <a:cubicBezTo>
                    <a:pt x="205" y="306"/>
                    <a:pt x="205" y="306"/>
                    <a:pt x="205" y="306"/>
                  </a:cubicBezTo>
                  <a:cubicBezTo>
                    <a:pt x="208" y="306"/>
                    <a:pt x="211" y="306"/>
                    <a:pt x="214" y="305"/>
                  </a:cubicBezTo>
                  <a:cubicBezTo>
                    <a:pt x="221" y="305"/>
                    <a:pt x="228" y="304"/>
                    <a:pt x="234" y="302"/>
                  </a:cubicBezTo>
                  <a:cubicBezTo>
                    <a:pt x="243" y="300"/>
                    <a:pt x="250" y="296"/>
                    <a:pt x="254" y="291"/>
                  </a:cubicBezTo>
                  <a:cubicBezTo>
                    <a:pt x="256" y="288"/>
                    <a:pt x="258" y="284"/>
                    <a:pt x="258" y="281"/>
                  </a:cubicBezTo>
                  <a:cubicBezTo>
                    <a:pt x="259" y="278"/>
                    <a:pt x="258" y="275"/>
                    <a:pt x="258" y="272"/>
                  </a:cubicBezTo>
                  <a:cubicBezTo>
                    <a:pt x="258" y="268"/>
                    <a:pt x="257" y="264"/>
                    <a:pt x="259" y="261"/>
                  </a:cubicBezTo>
                  <a:cubicBezTo>
                    <a:pt x="260" y="259"/>
                    <a:pt x="261" y="257"/>
                    <a:pt x="263" y="256"/>
                  </a:cubicBezTo>
                  <a:cubicBezTo>
                    <a:pt x="265" y="252"/>
                    <a:pt x="268" y="249"/>
                    <a:pt x="267" y="245"/>
                  </a:cubicBezTo>
                  <a:cubicBezTo>
                    <a:pt x="267" y="242"/>
                    <a:pt x="266" y="240"/>
                    <a:pt x="264" y="238"/>
                  </a:cubicBezTo>
                  <a:cubicBezTo>
                    <a:pt x="264" y="238"/>
                    <a:pt x="264" y="238"/>
                    <a:pt x="264" y="238"/>
                  </a:cubicBezTo>
                  <a:cubicBezTo>
                    <a:pt x="264" y="238"/>
                    <a:pt x="264" y="238"/>
                    <a:pt x="264" y="238"/>
                  </a:cubicBezTo>
                  <a:cubicBezTo>
                    <a:pt x="264" y="238"/>
                    <a:pt x="264" y="238"/>
                    <a:pt x="264" y="238"/>
                  </a:cubicBezTo>
                  <a:cubicBezTo>
                    <a:pt x="263" y="237"/>
                    <a:pt x="263" y="237"/>
                    <a:pt x="262" y="236"/>
                  </a:cubicBezTo>
                  <a:cubicBezTo>
                    <a:pt x="261" y="234"/>
                    <a:pt x="259" y="232"/>
                    <a:pt x="258" y="230"/>
                  </a:cubicBezTo>
                  <a:cubicBezTo>
                    <a:pt x="257" y="227"/>
                    <a:pt x="257" y="224"/>
                    <a:pt x="257" y="221"/>
                  </a:cubicBezTo>
                  <a:cubicBezTo>
                    <a:pt x="257" y="217"/>
                    <a:pt x="258" y="214"/>
                    <a:pt x="256" y="210"/>
                  </a:cubicBezTo>
                  <a:cubicBezTo>
                    <a:pt x="253" y="202"/>
                    <a:pt x="243" y="197"/>
                    <a:pt x="237" y="195"/>
                  </a:cubicBezTo>
                  <a:cubicBezTo>
                    <a:pt x="236" y="195"/>
                    <a:pt x="235" y="194"/>
                    <a:pt x="234" y="194"/>
                  </a:cubicBezTo>
                  <a:cubicBezTo>
                    <a:pt x="231" y="193"/>
                    <a:pt x="228" y="192"/>
                    <a:pt x="226" y="191"/>
                  </a:cubicBezTo>
                  <a:cubicBezTo>
                    <a:pt x="222" y="189"/>
                    <a:pt x="219" y="187"/>
                    <a:pt x="216" y="184"/>
                  </a:cubicBezTo>
                  <a:cubicBezTo>
                    <a:pt x="209" y="178"/>
                    <a:pt x="201" y="172"/>
                    <a:pt x="192" y="168"/>
                  </a:cubicBezTo>
                  <a:cubicBezTo>
                    <a:pt x="187" y="165"/>
                    <a:pt x="182" y="164"/>
                    <a:pt x="177" y="164"/>
                  </a:cubicBezTo>
                  <a:cubicBezTo>
                    <a:pt x="169" y="92"/>
                    <a:pt x="169" y="92"/>
                    <a:pt x="169" y="92"/>
                  </a:cubicBezTo>
                  <a:cubicBezTo>
                    <a:pt x="168" y="85"/>
                    <a:pt x="167" y="77"/>
                    <a:pt x="165" y="70"/>
                  </a:cubicBezTo>
                  <a:cubicBezTo>
                    <a:pt x="165" y="70"/>
                    <a:pt x="165" y="70"/>
                    <a:pt x="165" y="70"/>
                  </a:cubicBezTo>
                  <a:cubicBezTo>
                    <a:pt x="165" y="70"/>
                    <a:pt x="165" y="70"/>
                    <a:pt x="165" y="70"/>
                  </a:cubicBezTo>
                  <a:cubicBezTo>
                    <a:pt x="164" y="68"/>
                    <a:pt x="164" y="67"/>
                    <a:pt x="163" y="65"/>
                  </a:cubicBezTo>
                  <a:cubicBezTo>
                    <a:pt x="160" y="56"/>
                    <a:pt x="154" y="48"/>
                    <a:pt x="148" y="40"/>
                  </a:cubicBezTo>
                  <a:cubicBezTo>
                    <a:pt x="138" y="27"/>
                    <a:pt x="126" y="12"/>
                    <a:pt x="108" y="6"/>
                  </a:cubicBezTo>
                  <a:cubicBezTo>
                    <a:pt x="92" y="0"/>
                    <a:pt x="73" y="3"/>
                    <a:pt x="58" y="12"/>
                  </a:cubicBezTo>
                  <a:cubicBezTo>
                    <a:pt x="44" y="21"/>
                    <a:pt x="35" y="34"/>
                    <a:pt x="28" y="46"/>
                  </a:cubicBezTo>
                  <a:cubicBezTo>
                    <a:pt x="22" y="56"/>
                    <a:pt x="15" y="68"/>
                    <a:pt x="10" y="81"/>
                  </a:cubicBezTo>
                  <a:cubicBezTo>
                    <a:pt x="0" y="110"/>
                    <a:pt x="0" y="143"/>
                    <a:pt x="2" y="174"/>
                  </a:cubicBezTo>
                  <a:cubicBezTo>
                    <a:pt x="2" y="174"/>
                    <a:pt x="2" y="174"/>
                    <a:pt x="2" y="174"/>
                  </a:cubicBezTo>
                  <a:cubicBezTo>
                    <a:pt x="2" y="174"/>
                    <a:pt x="2" y="174"/>
                    <a:pt x="2" y="174"/>
                  </a:cubicBezTo>
                  <a:cubicBezTo>
                    <a:pt x="3" y="180"/>
                    <a:pt x="3" y="186"/>
                    <a:pt x="4" y="192"/>
                  </a:cubicBezTo>
                  <a:cubicBezTo>
                    <a:pt x="5" y="198"/>
                    <a:pt x="6" y="204"/>
                    <a:pt x="6" y="210"/>
                  </a:cubicBezTo>
                  <a:cubicBezTo>
                    <a:pt x="6" y="215"/>
                    <a:pt x="7" y="220"/>
                    <a:pt x="7" y="226"/>
                  </a:cubicBezTo>
                  <a:cubicBezTo>
                    <a:pt x="12" y="254"/>
                    <a:pt x="22" y="283"/>
                    <a:pt x="37" y="312"/>
                  </a:cubicBezTo>
                  <a:cubicBezTo>
                    <a:pt x="41" y="319"/>
                    <a:pt x="45" y="327"/>
                    <a:pt x="51" y="333"/>
                  </a:cubicBezTo>
                  <a:lnTo>
                    <a:pt x="53" y="331"/>
                  </a:lnTo>
                  <a:close/>
                </a:path>
              </a:pathLst>
            </a:custGeom>
            <a:solidFill>
              <a:srgbClr val="F2CB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5" name="Freeform 476"/>
            <p:cNvSpPr/>
            <p:nvPr/>
          </p:nvSpPr>
          <p:spPr bwMode="auto">
            <a:xfrm>
              <a:off x="1704975" y="4725988"/>
              <a:ext cx="82550" cy="217488"/>
            </a:xfrm>
            <a:custGeom>
              <a:avLst/>
              <a:gdLst>
                <a:gd name="T0" fmla="*/ 3 w 22"/>
                <a:gd name="T1" fmla="*/ 0 h 58"/>
                <a:gd name="T2" fmla="*/ 3 w 22"/>
                <a:gd name="T3" fmla="*/ 0 h 58"/>
                <a:gd name="T4" fmla="*/ 12 w 22"/>
                <a:gd name="T5" fmla="*/ 17 h 58"/>
                <a:gd name="T6" fmla="*/ 13 w 22"/>
                <a:gd name="T7" fmla="*/ 18 h 58"/>
                <a:gd name="T8" fmla="*/ 15 w 22"/>
                <a:gd name="T9" fmla="*/ 21 h 58"/>
                <a:gd name="T10" fmla="*/ 19 w 22"/>
                <a:gd name="T11" fmla="*/ 29 h 58"/>
                <a:gd name="T12" fmla="*/ 22 w 22"/>
                <a:gd name="T13" fmla="*/ 36 h 58"/>
                <a:gd name="T14" fmla="*/ 22 w 22"/>
                <a:gd name="T15" fmla="*/ 36 h 58"/>
                <a:gd name="T16" fmla="*/ 2 w 22"/>
                <a:gd name="T17" fmla="*/ 58 h 58"/>
                <a:gd name="T18" fmla="*/ 3 w 22"/>
                <a:gd name="T19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" h="57">
                  <a:moveTo>
                    <a:pt x="3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5" y="6"/>
                    <a:pt x="7" y="11"/>
                    <a:pt x="12" y="17"/>
                  </a:cubicBezTo>
                  <a:cubicBezTo>
                    <a:pt x="12" y="17"/>
                    <a:pt x="13" y="18"/>
                    <a:pt x="13" y="18"/>
                  </a:cubicBezTo>
                  <a:cubicBezTo>
                    <a:pt x="14" y="19"/>
                    <a:pt x="15" y="20"/>
                    <a:pt x="15" y="21"/>
                  </a:cubicBezTo>
                  <a:cubicBezTo>
                    <a:pt x="17" y="23"/>
                    <a:pt x="18" y="26"/>
                    <a:pt x="19" y="29"/>
                  </a:cubicBezTo>
                  <a:cubicBezTo>
                    <a:pt x="20" y="31"/>
                    <a:pt x="21" y="34"/>
                    <a:pt x="22" y="36"/>
                  </a:cubicBezTo>
                  <a:cubicBezTo>
                    <a:pt x="22" y="36"/>
                    <a:pt x="22" y="36"/>
                    <a:pt x="22" y="36"/>
                  </a:cubicBezTo>
                  <a:cubicBezTo>
                    <a:pt x="14" y="42"/>
                    <a:pt x="7" y="49"/>
                    <a:pt x="2" y="58"/>
                  </a:cubicBezTo>
                  <a:cubicBezTo>
                    <a:pt x="0" y="39"/>
                    <a:pt x="0" y="19"/>
                    <a:pt x="3" y="0"/>
                  </a:cubicBezTo>
                  <a:close/>
                </a:path>
              </a:pathLst>
            </a:custGeom>
            <a:solidFill>
              <a:srgbClr val="F2CB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6" name="Freeform 477"/>
            <p:cNvSpPr/>
            <p:nvPr/>
          </p:nvSpPr>
          <p:spPr bwMode="auto">
            <a:xfrm>
              <a:off x="1719263" y="4338638"/>
              <a:ext cx="315913" cy="514350"/>
            </a:xfrm>
            <a:custGeom>
              <a:avLst/>
              <a:gdLst>
                <a:gd name="T0" fmla="*/ 84 w 84"/>
                <a:gd name="T1" fmla="*/ 0 h 137"/>
                <a:gd name="T2" fmla="*/ 84 w 84"/>
                <a:gd name="T3" fmla="*/ 0 h 137"/>
                <a:gd name="T4" fmla="*/ 45 w 84"/>
                <a:gd name="T5" fmla="*/ 60 h 137"/>
                <a:gd name="T6" fmla="*/ 41 w 84"/>
                <a:gd name="T7" fmla="*/ 76 h 137"/>
                <a:gd name="T8" fmla="*/ 30 w 84"/>
                <a:gd name="T9" fmla="*/ 116 h 137"/>
                <a:gd name="T10" fmla="*/ 32 w 84"/>
                <a:gd name="T11" fmla="*/ 133 h 137"/>
                <a:gd name="T12" fmla="*/ 32 w 84"/>
                <a:gd name="T13" fmla="*/ 133 h 137"/>
                <a:gd name="T14" fmla="*/ 29 w 84"/>
                <a:gd name="T15" fmla="*/ 134 h 137"/>
                <a:gd name="T16" fmla="*/ 23 w 84"/>
                <a:gd name="T17" fmla="*/ 136 h 137"/>
                <a:gd name="T18" fmla="*/ 21 w 84"/>
                <a:gd name="T19" fmla="*/ 137 h 137"/>
                <a:gd name="T20" fmla="*/ 18 w 84"/>
                <a:gd name="T21" fmla="*/ 131 h 137"/>
                <a:gd name="T22" fmla="*/ 15 w 84"/>
                <a:gd name="T23" fmla="*/ 123 h 137"/>
                <a:gd name="T24" fmla="*/ 12 w 84"/>
                <a:gd name="T25" fmla="*/ 120 h 137"/>
                <a:gd name="T26" fmla="*/ 11 w 84"/>
                <a:gd name="T27" fmla="*/ 118 h 137"/>
                <a:gd name="T28" fmla="*/ 1 w 84"/>
                <a:gd name="T29" fmla="*/ 95 h 137"/>
                <a:gd name="T30" fmla="*/ 0 w 84"/>
                <a:gd name="T31" fmla="*/ 95 h 137"/>
                <a:gd name="T32" fmla="*/ 6 w 84"/>
                <a:gd name="T33" fmla="*/ 77 h 137"/>
                <a:gd name="T34" fmla="*/ 23 w 84"/>
                <a:gd name="T35" fmla="*/ 42 h 137"/>
                <a:gd name="T36" fmla="*/ 36 w 84"/>
                <a:gd name="T37" fmla="*/ 24 h 137"/>
                <a:gd name="T38" fmla="*/ 52 w 84"/>
                <a:gd name="T39" fmla="*/ 9 h 137"/>
                <a:gd name="T40" fmla="*/ 84 w 84"/>
                <a:gd name="T41" fmla="*/ 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4" h="137">
                  <a:moveTo>
                    <a:pt x="84" y="0"/>
                  </a:moveTo>
                  <a:cubicBezTo>
                    <a:pt x="84" y="0"/>
                    <a:pt x="84" y="0"/>
                    <a:pt x="84" y="0"/>
                  </a:cubicBezTo>
                  <a:cubicBezTo>
                    <a:pt x="66" y="17"/>
                    <a:pt x="53" y="37"/>
                    <a:pt x="45" y="60"/>
                  </a:cubicBezTo>
                  <a:cubicBezTo>
                    <a:pt x="44" y="65"/>
                    <a:pt x="42" y="71"/>
                    <a:pt x="41" y="76"/>
                  </a:cubicBezTo>
                  <a:cubicBezTo>
                    <a:pt x="30" y="116"/>
                    <a:pt x="30" y="116"/>
                    <a:pt x="30" y="116"/>
                  </a:cubicBezTo>
                  <a:cubicBezTo>
                    <a:pt x="29" y="121"/>
                    <a:pt x="29" y="128"/>
                    <a:pt x="32" y="133"/>
                  </a:cubicBezTo>
                  <a:cubicBezTo>
                    <a:pt x="32" y="133"/>
                    <a:pt x="32" y="133"/>
                    <a:pt x="32" y="133"/>
                  </a:cubicBezTo>
                  <a:cubicBezTo>
                    <a:pt x="31" y="133"/>
                    <a:pt x="30" y="133"/>
                    <a:pt x="29" y="134"/>
                  </a:cubicBezTo>
                  <a:cubicBezTo>
                    <a:pt x="27" y="134"/>
                    <a:pt x="25" y="135"/>
                    <a:pt x="23" y="136"/>
                  </a:cubicBezTo>
                  <a:cubicBezTo>
                    <a:pt x="23" y="136"/>
                    <a:pt x="22" y="137"/>
                    <a:pt x="21" y="137"/>
                  </a:cubicBezTo>
                  <a:cubicBezTo>
                    <a:pt x="20" y="135"/>
                    <a:pt x="19" y="133"/>
                    <a:pt x="18" y="131"/>
                  </a:cubicBezTo>
                  <a:cubicBezTo>
                    <a:pt x="17" y="128"/>
                    <a:pt x="16" y="125"/>
                    <a:pt x="15" y="123"/>
                  </a:cubicBezTo>
                  <a:cubicBezTo>
                    <a:pt x="14" y="122"/>
                    <a:pt x="13" y="121"/>
                    <a:pt x="12" y="120"/>
                  </a:cubicBezTo>
                  <a:cubicBezTo>
                    <a:pt x="11" y="119"/>
                    <a:pt x="11" y="119"/>
                    <a:pt x="11" y="118"/>
                  </a:cubicBezTo>
                  <a:cubicBezTo>
                    <a:pt x="5" y="111"/>
                    <a:pt x="2" y="103"/>
                    <a:pt x="1" y="95"/>
                  </a:cubicBezTo>
                  <a:cubicBezTo>
                    <a:pt x="0" y="95"/>
                    <a:pt x="0" y="95"/>
                    <a:pt x="0" y="95"/>
                  </a:cubicBezTo>
                  <a:cubicBezTo>
                    <a:pt x="2" y="89"/>
                    <a:pt x="3" y="83"/>
                    <a:pt x="6" y="77"/>
                  </a:cubicBezTo>
                  <a:cubicBezTo>
                    <a:pt x="10" y="64"/>
                    <a:pt x="17" y="52"/>
                    <a:pt x="23" y="42"/>
                  </a:cubicBezTo>
                  <a:cubicBezTo>
                    <a:pt x="27" y="36"/>
                    <a:pt x="31" y="30"/>
                    <a:pt x="36" y="24"/>
                  </a:cubicBezTo>
                  <a:cubicBezTo>
                    <a:pt x="41" y="18"/>
                    <a:pt x="46" y="13"/>
                    <a:pt x="52" y="9"/>
                  </a:cubicBezTo>
                  <a:cubicBezTo>
                    <a:pt x="62" y="3"/>
                    <a:pt x="73" y="0"/>
                    <a:pt x="84" y="0"/>
                  </a:cubicBezTo>
                  <a:close/>
                </a:path>
              </a:pathLst>
            </a:custGeom>
            <a:solidFill>
              <a:srgbClr val="F2CB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7" name="Freeform 478"/>
            <p:cNvSpPr/>
            <p:nvPr/>
          </p:nvSpPr>
          <p:spPr bwMode="auto">
            <a:xfrm>
              <a:off x="1843088" y="4341813"/>
              <a:ext cx="342900" cy="511175"/>
            </a:xfrm>
            <a:custGeom>
              <a:avLst/>
              <a:gdLst>
                <a:gd name="T0" fmla="*/ 91 w 91"/>
                <a:gd name="T1" fmla="*/ 19 h 136"/>
                <a:gd name="T2" fmla="*/ 91 w 91"/>
                <a:gd name="T3" fmla="*/ 19 h 136"/>
                <a:gd name="T4" fmla="*/ 90 w 91"/>
                <a:gd name="T5" fmla="*/ 20 h 136"/>
                <a:gd name="T6" fmla="*/ 15 w 91"/>
                <a:gd name="T7" fmla="*/ 136 h 136"/>
                <a:gd name="T8" fmla="*/ 15 w 91"/>
                <a:gd name="T9" fmla="*/ 136 h 136"/>
                <a:gd name="T10" fmla="*/ 4 w 91"/>
                <a:gd name="T11" fmla="*/ 133 h 136"/>
                <a:gd name="T12" fmla="*/ 3 w 91"/>
                <a:gd name="T13" fmla="*/ 133 h 136"/>
                <a:gd name="T14" fmla="*/ 1 w 91"/>
                <a:gd name="T15" fmla="*/ 116 h 136"/>
                <a:gd name="T16" fmla="*/ 12 w 91"/>
                <a:gd name="T17" fmla="*/ 76 h 136"/>
                <a:gd name="T18" fmla="*/ 16 w 91"/>
                <a:gd name="T19" fmla="*/ 60 h 136"/>
                <a:gd name="T20" fmla="*/ 56 w 91"/>
                <a:gd name="T21" fmla="*/ 0 h 136"/>
                <a:gd name="T22" fmla="*/ 56 w 91"/>
                <a:gd name="T23" fmla="*/ 0 h 136"/>
                <a:gd name="T24" fmla="*/ 66 w 91"/>
                <a:gd name="T25" fmla="*/ 2 h 136"/>
                <a:gd name="T26" fmla="*/ 91 w 91"/>
                <a:gd name="T27" fmla="*/ 19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1" h="136">
                  <a:moveTo>
                    <a:pt x="91" y="19"/>
                  </a:moveTo>
                  <a:cubicBezTo>
                    <a:pt x="91" y="19"/>
                    <a:pt x="91" y="19"/>
                    <a:pt x="91" y="19"/>
                  </a:cubicBezTo>
                  <a:cubicBezTo>
                    <a:pt x="90" y="19"/>
                    <a:pt x="90" y="20"/>
                    <a:pt x="90" y="20"/>
                  </a:cubicBezTo>
                  <a:cubicBezTo>
                    <a:pt x="62" y="54"/>
                    <a:pt x="36" y="94"/>
                    <a:pt x="15" y="136"/>
                  </a:cubicBezTo>
                  <a:cubicBezTo>
                    <a:pt x="15" y="136"/>
                    <a:pt x="15" y="136"/>
                    <a:pt x="15" y="136"/>
                  </a:cubicBezTo>
                  <a:cubicBezTo>
                    <a:pt x="4" y="133"/>
                    <a:pt x="4" y="133"/>
                    <a:pt x="4" y="133"/>
                  </a:cubicBezTo>
                  <a:cubicBezTo>
                    <a:pt x="4" y="133"/>
                    <a:pt x="3" y="133"/>
                    <a:pt x="3" y="133"/>
                  </a:cubicBezTo>
                  <a:cubicBezTo>
                    <a:pt x="0" y="128"/>
                    <a:pt x="0" y="121"/>
                    <a:pt x="1" y="116"/>
                  </a:cubicBezTo>
                  <a:cubicBezTo>
                    <a:pt x="12" y="76"/>
                    <a:pt x="12" y="76"/>
                    <a:pt x="12" y="76"/>
                  </a:cubicBezTo>
                  <a:cubicBezTo>
                    <a:pt x="13" y="71"/>
                    <a:pt x="14" y="66"/>
                    <a:pt x="16" y="60"/>
                  </a:cubicBezTo>
                  <a:cubicBezTo>
                    <a:pt x="24" y="37"/>
                    <a:pt x="37" y="16"/>
                    <a:pt x="56" y="0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59" y="0"/>
                    <a:pt x="63" y="1"/>
                    <a:pt x="66" y="2"/>
                  </a:cubicBezTo>
                  <a:cubicBezTo>
                    <a:pt x="76" y="6"/>
                    <a:pt x="84" y="12"/>
                    <a:pt x="91" y="19"/>
                  </a:cubicBezTo>
                  <a:close/>
                </a:path>
              </a:pathLst>
            </a:custGeom>
            <a:solidFill>
              <a:srgbClr val="F2CB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8" name="Freeform 479"/>
            <p:cNvSpPr/>
            <p:nvPr/>
          </p:nvSpPr>
          <p:spPr bwMode="auto">
            <a:xfrm>
              <a:off x="1914525" y="4424363"/>
              <a:ext cx="381000" cy="474663"/>
            </a:xfrm>
            <a:custGeom>
              <a:avLst/>
              <a:gdLst>
                <a:gd name="T0" fmla="*/ 100 w 101"/>
                <a:gd name="T1" fmla="*/ 37 h 126"/>
                <a:gd name="T2" fmla="*/ 101 w 101"/>
                <a:gd name="T3" fmla="*/ 40 h 126"/>
                <a:gd name="T4" fmla="*/ 101 w 101"/>
                <a:gd name="T5" fmla="*/ 40 h 126"/>
                <a:gd name="T6" fmla="*/ 16 w 101"/>
                <a:gd name="T7" fmla="*/ 126 h 126"/>
                <a:gd name="T8" fmla="*/ 9 w 101"/>
                <a:gd name="T9" fmla="*/ 118 h 126"/>
                <a:gd name="T10" fmla="*/ 0 w 101"/>
                <a:gd name="T11" fmla="*/ 115 h 126"/>
                <a:gd name="T12" fmla="*/ 74 w 101"/>
                <a:gd name="T13" fmla="*/ 0 h 126"/>
                <a:gd name="T14" fmla="*/ 74 w 101"/>
                <a:gd name="T15" fmla="*/ 0 h 126"/>
                <a:gd name="T16" fmla="*/ 74 w 101"/>
                <a:gd name="T17" fmla="*/ 0 h 126"/>
                <a:gd name="T18" fmla="*/ 85 w 101"/>
                <a:gd name="T19" fmla="*/ 13 h 126"/>
                <a:gd name="T20" fmla="*/ 100 w 101"/>
                <a:gd name="T21" fmla="*/ 37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0" h="125">
                  <a:moveTo>
                    <a:pt x="100" y="37"/>
                  </a:moveTo>
                  <a:cubicBezTo>
                    <a:pt x="100" y="38"/>
                    <a:pt x="100" y="39"/>
                    <a:pt x="101" y="40"/>
                  </a:cubicBezTo>
                  <a:cubicBezTo>
                    <a:pt x="101" y="40"/>
                    <a:pt x="101" y="40"/>
                    <a:pt x="101" y="40"/>
                  </a:cubicBezTo>
                  <a:cubicBezTo>
                    <a:pt x="72" y="68"/>
                    <a:pt x="44" y="97"/>
                    <a:pt x="16" y="126"/>
                  </a:cubicBezTo>
                  <a:cubicBezTo>
                    <a:pt x="14" y="123"/>
                    <a:pt x="12" y="120"/>
                    <a:pt x="9" y="118"/>
                  </a:cubicBezTo>
                  <a:cubicBezTo>
                    <a:pt x="6" y="116"/>
                    <a:pt x="3" y="116"/>
                    <a:pt x="0" y="115"/>
                  </a:cubicBezTo>
                  <a:cubicBezTo>
                    <a:pt x="21" y="73"/>
                    <a:pt x="46" y="34"/>
                    <a:pt x="74" y="0"/>
                  </a:cubicBezTo>
                  <a:cubicBezTo>
                    <a:pt x="74" y="0"/>
                    <a:pt x="74" y="0"/>
                    <a:pt x="74" y="0"/>
                  </a:cubicBezTo>
                  <a:cubicBezTo>
                    <a:pt x="74" y="0"/>
                    <a:pt x="74" y="0"/>
                    <a:pt x="74" y="0"/>
                  </a:cubicBezTo>
                  <a:cubicBezTo>
                    <a:pt x="78" y="4"/>
                    <a:pt x="82" y="8"/>
                    <a:pt x="85" y="13"/>
                  </a:cubicBezTo>
                  <a:cubicBezTo>
                    <a:pt x="91" y="20"/>
                    <a:pt x="96" y="28"/>
                    <a:pt x="100" y="37"/>
                  </a:cubicBezTo>
                  <a:close/>
                </a:path>
              </a:pathLst>
            </a:custGeom>
            <a:solidFill>
              <a:srgbClr val="F2CB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9" name="Freeform 480"/>
            <p:cNvSpPr/>
            <p:nvPr/>
          </p:nvSpPr>
          <p:spPr bwMode="auto">
            <a:xfrm>
              <a:off x="1979613" y="4591051"/>
              <a:ext cx="338138" cy="341313"/>
            </a:xfrm>
            <a:custGeom>
              <a:avLst/>
              <a:gdLst>
                <a:gd name="T0" fmla="*/ 88 w 90"/>
                <a:gd name="T1" fmla="*/ 19 h 91"/>
                <a:gd name="T2" fmla="*/ 90 w 90"/>
                <a:gd name="T3" fmla="*/ 38 h 91"/>
                <a:gd name="T4" fmla="*/ 90 w 90"/>
                <a:gd name="T5" fmla="*/ 38 h 91"/>
                <a:gd name="T6" fmla="*/ 79 w 90"/>
                <a:gd name="T7" fmla="*/ 45 h 91"/>
                <a:gd name="T8" fmla="*/ 79 w 90"/>
                <a:gd name="T9" fmla="*/ 46 h 91"/>
                <a:gd name="T10" fmla="*/ 50 w 90"/>
                <a:gd name="T11" fmla="*/ 66 h 91"/>
                <a:gd name="T12" fmla="*/ 31 w 90"/>
                <a:gd name="T13" fmla="*/ 76 h 91"/>
                <a:gd name="T14" fmla="*/ 25 w 90"/>
                <a:gd name="T15" fmla="*/ 79 h 91"/>
                <a:gd name="T16" fmla="*/ 3 w 90"/>
                <a:gd name="T17" fmla="*/ 91 h 91"/>
                <a:gd name="T18" fmla="*/ 2 w 90"/>
                <a:gd name="T19" fmla="*/ 89 h 91"/>
                <a:gd name="T20" fmla="*/ 1 w 90"/>
                <a:gd name="T21" fmla="*/ 86 h 91"/>
                <a:gd name="T22" fmla="*/ 0 w 90"/>
                <a:gd name="T23" fmla="*/ 85 h 91"/>
                <a:gd name="T24" fmla="*/ 0 w 90"/>
                <a:gd name="T25" fmla="*/ 85 h 91"/>
                <a:gd name="T26" fmla="*/ 85 w 90"/>
                <a:gd name="T27" fmla="*/ 0 h 91"/>
                <a:gd name="T28" fmla="*/ 88 w 90"/>
                <a:gd name="T29" fmla="*/ 19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0" h="91">
                  <a:moveTo>
                    <a:pt x="88" y="19"/>
                  </a:moveTo>
                  <a:cubicBezTo>
                    <a:pt x="90" y="38"/>
                    <a:pt x="90" y="38"/>
                    <a:pt x="90" y="38"/>
                  </a:cubicBezTo>
                  <a:cubicBezTo>
                    <a:pt x="90" y="38"/>
                    <a:pt x="90" y="38"/>
                    <a:pt x="90" y="38"/>
                  </a:cubicBezTo>
                  <a:cubicBezTo>
                    <a:pt x="86" y="40"/>
                    <a:pt x="83" y="43"/>
                    <a:pt x="79" y="45"/>
                  </a:cubicBezTo>
                  <a:cubicBezTo>
                    <a:pt x="79" y="46"/>
                    <a:pt x="79" y="46"/>
                    <a:pt x="79" y="46"/>
                  </a:cubicBezTo>
                  <a:cubicBezTo>
                    <a:pt x="70" y="53"/>
                    <a:pt x="60" y="60"/>
                    <a:pt x="50" y="66"/>
                  </a:cubicBezTo>
                  <a:cubicBezTo>
                    <a:pt x="43" y="71"/>
                    <a:pt x="37" y="74"/>
                    <a:pt x="31" y="76"/>
                  </a:cubicBezTo>
                  <a:cubicBezTo>
                    <a:pt x="29" y="77"/>
                    <a:pt x="27" y="78"/>
                    <a:pt x="25" y="79"/>
                  </a:cubicBezTo>
                  <a:cubicBezTo>
                    <a:pt x="17" y="82"/>
                    <a:pt x="8" y="85"/>
                    <a:pt x="3" y="91"/>
                  </a:cubicBezTo>
                  <a:cubicBezTo>
                    <a:pt x="3" y="90"/>
                    <a:pt x="2" y="89"/>
                    <a:pt x="2" y="89"/>
                  </a:cubicBezTo>
                  <a:cubicBezTo>
                    <a:pt x="2" y="88"/>
                    <a:pt x="1" y="87"/>
                    <a:pt x="1" y="86"/>
                  </a:cubicBezTo>
                  <a:cubicBezTo>
                    <a:pt x="1" y="86"/>
                    <a:pt x="1" y="86"/>
                    <a:pt x="0" y="85"/>
                  </a:cubicBezTo>
                  <a:cubicBezTo>
                    <a:pt x="0" y="85"/>
                    <a:pt x="0" y="85"/>
                    <a:pt x="0" y="85"/>
                  </a:cubicBezTo>
                  <a:cubicBezTo>
                    <a:pt x="28" y="57"/>
                    <a:pt x="57" y="28"/>
                    <a:pt x="85" y="0"/>
                  </a:cubicBezTo>
                  <a:cubicBezTo>
                    <a:pt x="86" y="6"/>
                    <a:pt x="87" y="13"/>
                    <a:pt x="88" y="19"/>
                  </a:cubicBezTo>
                  <a:close/>
                </a:path>
              </a:pathLst>
            </a:custGeom>
            <a:solidFill>
              <a:srgbClr val="F2CB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0" name="Freeform 481"/>
            <p:cNvSpPr/>
            <p:nvPr/>
          </p:nvSpPr>
          <p:spPr bwMode="auto">
            <a:xfrm>
              <a:off x="1997075" y="4921251"/>
              <a:ext cx="357188" cy="263525"/>
            </a:xfrm>
            <a:custGeom>
              <a:avLst/>
              <a:gdLst>
                <a:gd name="T0" fmla="*/ 91 w 95"/>
                <a:gd name="T1" fmla="*/ 3 h 70"/>
                <a:gd name="T2" fmla="*/ 91 w 95"/>
                <a:gd name="T3" fmla="*/ 6 h 70"/>
                <a:gd name="T4" fmla="*/ 92 w 95"/>
                <a:gd name="T5" fmla="*/ 7 h 70"/>
                <a:gd name="T6" fmla="*/ 89 w 95"/>
                <a:gd name="T7" fmla="*/ 45 h 70"/>
                <a:gd name="T8" fmla="*/ 86 w 95"/>
                <a:gd name="T9" fmla="*/ 50 h 70"/>
                <a:gd name="T10" fmla="*/ 70 w 95"/>
                <a:gd name="T11" fmla="*/ 54 h 70"/>
                <a:gd name="T12" fmla="*/ 63 w 95"/>
                <a:gd name="T13" fmla="*/ 55 h 70"/>
                <a:gd name="T14" fmla="*/ 37 w 95"/>
                <a:gd name="T15" fmla="*/ 61 h 70"/>
                <a:gd name="T16" fmla="*/ 37 w 95"/>
                <a:gd name="T17" fmla="*/ 61 h 70"/>
                <a:gd name="T18" fmla="*/ 34 w 95"/>
                <a:gd name="T19" fmla="*/ 61 h 70"/>
                <a:gd name="T20" fmla="*/ 31 w 95"/>
                <a:gd name="T21" fmla="*/ 62 h 70"/>
                <a:gd name="T22" fmla="*/ 14 w 95"/>
                <a:gd name="T23" fmla="*/ 66 h 70"/>
                <a:gd name="T24" fmla="*/ 0 w 95"/>
                <a:gd name="T25" fmla="*/ 70 h 70"/>
                <a:gd name="T26" fmla="*/ 1 w 95"/>
                <a:gd name="T27" fmla="*/ 69 h 70"/>
                <a:gd name="T28" fmla="*/ 7 w 95"/>
                <a:gd name="T29" fmla="*/ 60 h 70"/>
                <a:gd name="T30" fmla="*/ 13 w 95"/>
                <a:gd name="T31" fmla="*/ 42 h 70"/>
                <a:gd name="T32" fmla="*/ 51 w 95"/>
                <a:gd name="T33" fmla="*/ 19 h 70"/>
                <a:gd name="T34" fmla="*/ 87 w 95"/>
                <a:gd name="T35" fmla="*/ 1 h 70"/>
                <a:gd name="T36" fmla="*/ 91 w 95"/>
                <a:gd name="T37" fmla="*/ 0 h 70"/>
                <a:gd name="T38" fmla="*/ 91 w 95"/>
                <a:gd name="T39" fmla="*/ 3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95" h="70">
                  <a:moveTo>
                    <a:pt x="91" y="3"/>
                  </a:moveTo>
                  <a:cubicBezTo>
                    <a:pt x="91" y="6"/>
                    <a:pt x="91" y="6"/>
                    <a:pt x="91" y="6"/>
                  </a:cubicBezTo>
                  <a:cubicBezTo>
                    <a:pt x="92" y="7"/>
                    <a:pt x="92" y="7"/>
                    <a:pt x="92" y="7"/>
                  </a:cubicBezTo>
                  <a:cubicBezTo>
                    <a:pt x="93" y="19"/>
                    <a:pt x="95" y="33"/>
                    <a:pt x="89" y="45"/>
                  </a:cubicBezTo>
                  <a:cubicBezTo>
                    <a:pt x="88" y="46"/>
                    <a:pt x="87" y="48"/>
                    <a:pt x="86" y="50"/>
                  </a:cubicBezTo>
                  <a:cubicBezTo>
                    <a:pt x="70" y="54"/>
                    <a:pt x="70" y="54"/>
                    <a:pt x="70" y="54"/>
                  </a:cubicBezTo>
                  <a:cubicBezTo>
                    <a:pt x="63" y="55"/>
                    <a:pt x="63" y="55"/>
                    <a:pt x="63" y="55"/>
                  </a:cubicBezTo>
                  <a:cubicBezTo>
                    <a:pt x="37" y="61"/>
                    <a:pt x="37" y="61"/>
                    <a:pt x="37" y="61"/>
                  </a:cubicBezTo>
                  <a:cubicBezTo>
                    <a:pt x="37" y="61"/>
                    <a:pt x="37" y="61"/>
                    <a:pt x="37" y="61"/>
                  </a:cubicBezTo>
                  <a:cubicBezTo>
                    <a:pt x="34" y="61"/>
                    <a:pt x="34" y="61"/>
                    <a:pt x="34" y="61"/>
                  </a:cubicBezTo>
                  <a:cubicBezTo>
                    <a:pt x="31" y="62"/>
                    <a:pt x="31" y="62"/>
                    <a:pt x="31" y="62"/>
                  </a:cubicBezTo>
                  <a:cubicBezTo>
                    <a:pt x="14" y="66"/>
                    <a:pt x="14" y="66"/>
                    <a:pt x="14" y="66"/>
                  </a:cubicBezTo>
                  <a:cubicBezTo>
                    <a:pt x="9" y="67"/>
                    <a:pt x="4" y="68"/>
                    <a:pt x="0" y="70"/>
                  </a:cubicBezTo>
                  <a:cubicBezTo>
                    <a:pt x="0" y="70"/>
                    <a:pt x="1" y="69"/>
                    <a:pt x="1" y="69"/>
                  </a:cubicBezTo>
                  <a:cubicBezTo>
                    <a:pt x="3" y="66"/>
                    <a:pt x="5" y="63"/>
                    <a:pt x="7" y="60"/>
                  </a:cubicBezTo>
                  <a:cubicBezTo>
                    <a:pt x="10" y="54"/>
                    <a:pt x="13" y="48"/>
                    <a:pt x="13" y="42"/>
                  </a:cubicBezTo>
                  <a:cubicBezTo>
                    <a:pt x="24" y="33"/>
                    <a:pt x="38" y="26"/>
                    <a:pt x="51" y="19"/>
                  </a:cubicBezTo>
                  <a:cubicBezTo>
                    <a:pt x="87" y="1"/>
                    <a:pt x="87" y="1"/>
                    <a:pt x="87" y="1"/>
                  </a:cubicBezTo>
                  <a:cubicBezTo>
                    <a:pt x="89" y="0"/>
                    <a:pt x="90" y="0"/>
                    <a:pt x="91" y="0"/>
                  </a:cubicBezTo>
                  <a:lnTo>
                    <a:pt x="91" y="3"/>
                  </a:lnTo>
                  <a:close/>
                </a:path>
              </a:pathLst>
            </a:custGeom>
            <a:solidFill>
              <a:srgbClr val="F2CB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1" name="Freeform 482"/>
            <p:cNvSpPr/>
            <p:nvPr/>
          </p:nvSpPr>
          <p:spPr bwMode="auto">
            <a:xfrm>
              <a:off x="1938338" y="5124451"/>
              <a:ext cx="371475" cy="209550"/>
            </a:xfrm>
            <a:custGeom>
              <a:avLst/>
              <a:gdLst>
                <a:gd name="T0" fmla="*/ 11 w 99"/>
                <a:gd name="T1" fmla="*/ 24 h 56"/>
                <a:gd name="T2" fmla="*/ 31 w 99"/>
                <a:gd name="T3" fmla="*/ 15 h 56"/>
                <a:gd name="T4" fmla="*/ 44 w 99"/>
                <a:gd name="T5" fmla="*/ 12 h 56"/>
                <a:gd name="T6" fmla="*/ 50 w 99"/>
                <a:gd name="T7" fmla="*/ 11 h 56"/>
                <a:gd name="T8" fmla="*/ 86 w 99"/>
                <a:gd name="T9" fmla="*/ 3 h 56"/>
                <a:gd name="T10" fmla="*/ 92 w 99"/>
                <a:gd name="T11" fmla="*/ 2 h 56"/>
                <a:gd name="T12" fmla="*/ 99 w 99"/>
                <a:gd name="T13" fmla="*/ 0 h 56"/>
                <a:gd name="T14" fmla="*/ 96 w 99"/>
                <a:gd name="T15" fmla="*/ 4 h 56"/>
                <a:gd name="T16" fmla="*/ 94 w 99"/>
                <a:gd name="T17" fmla="*/ 7 h 56"/>
                <a:gd name="T18" fmla="*/ 68 w 99"/>
                <a:gd name="T19" fmla="*/ 39 h 56"/>
                <a:gd name="T20" fmla="*/ 67 w 99"/>
                <a:gd name="T21" fmla="*/ 38 h 56"/>
                <a:gd name="T22" fmla="*/ 59 w 99"/>
                <a:gd name="T23" fmla="*/ 39 h 56"/>
                <a:gd name="T24" fmla="*/ 58 w 99"/>
                <a:gd name="T25" fmla="*/ 39 h 56"/>
                <a:gd name="T26" fmla="*/ 26 w 99"/>
                <a:gd name="T27" fmla="*/ 45 h 56"/>
                <a:gd name="T28" fmla="*/ 26 w 99"/>
                <a:gd name="T29" fmla="*/ 45 h 56"/>
                <a:gd name="T30" fmla="*/ 21 w 99"/>
                <a:gd name="T31" fmla="*/ 46 h 56"/>
                <a:gd name="T32" fmla="*/ 0 w 99"/>
                <a:gd name="T33" fmla="*/ 56 h 56"/>
                <a:gd name="T34" fmla="*/ 4 w 99"/>
                <a:gd name="T35" fmla="*/ 44 h 56"/>
                <a:gd name="T36" fmla="*/ 8 w 99"/>
                <a:gd name="T37" fmla="*/ 31 h 56"/>
                <a:gd name="T38" fmla="*/ 11 w 99"/>
                <a:gd name="T39" fmla="*/ 24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99" h="56">
                  <a:moveTo>
                    <a:pt x="11" y="24"/>
                  </a:moveTo>
                  <a:cubicBezTo>
                    <a:pt x="16" y="19"/>
                    <a:pt x="24" y="17"/>
                    <a:pt x="31" y="15"/>
                  </a:cubicBezTo>
                  <a:cubicBezTo>
                    <a:pt x="44" y="12"/>
                    <a:pt x="44" y="12"/>
                    <a:pt x="44" y="12"/>
                  </a:cubicBezTo>
                  <a:cubicBezTo>
                    <a:pt x="50" y="11"/>
                    <a:pt x="50" y="11"/>
                    <a:pt x="50" y="11"/>
                  </a:cubicBezTo>
                  <a:cubicBezTo>
                    <a:pt x="86" y="3"/>
                    <a:pt x="86" y="3"/>
                    <a:pt x="86" y="3"/>
                  </a:cubicBezTo>
                  <a:cubicBezTo>
                    <a:pt x="92" y="2"/>
                    <a:pt x="92" y="2"/>
                    <a:pt x="92" y="2"/>
                  </a:cubicBezTo>
                  <a:cubicBezTo>
                    <a:pt x="99" y="0"/>
                    <a:pt x="99" y="0"/>
                    <a:pt x="99" y="0"/>
                  </a:cubicBezTo>
                  <a:cubicBezTo>
                    <a:pt x="98" y="2"/>
                    <a:pt x="97" y="3"/>
                    <a:pt x="96" y="4"/>
                  </a:cubicBezTo>
                  <a:cubicBezTo>
                    <a:pt x="94" y="7"/>
                    <a:pt x="94" y="7"/>
                    <a:pt x="94" y="7"/>
                  </a:cubicBezTo>
                  <a:cubicBezTo>
                    <a:pt x="68" y="39"/>
                    <a:pt x="68" y="39"/>
                    <a:pt x="68" y="39"/>
                  </a:cubicBezTo>
                  <a:cubicBezTo>
                    <a:pt x="67" y="38"/>
                    <a:pt x="67" y="38"/>
                    <a:pt x="67" y="38"/>
                  </a:cubicBezTo>
                  <a:cubicBezTo>
                    <a:pt x="65" y="39"/>
                    <a:pt x="62" y="39"/>
                    <a:pt x="59" y="39"/>
                  </a:cubicBezTo>
                  <a:cubicBezTo>
                    <a:pt x="58" y="39"/>
                    <a:pt x="58" y="39"/>
                    <a:pt x="58" y="39"/>
                  </a:cubicBezTo>
                  <a:cubicBezTo>
                    <a:pt x="47" y="40"/>
                    <a:pt x="36" y="42"/>
                    <a:pt x="26" y="45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25" y="45"/>
                    <a:pt x="23" y="46"/>
                    <a:pt x="21" y="46"/>
                  </a:cubicBezTo>
                  <a:cubicBezTo>
                    <a:pt x="13" y="49"/>
                    <a:pt x="6" y="53"/>
                    <a:pt x="0" y="56"/>
                  </a:cubicBezTo>
                  <a:cubicBezTo>
                    <a:pt x="2" y="52"/>
                    <a:pt x="3" y="48"/>
                    <a:pt x="4" y="44"/>
                  </a:cubicBezTo>
                  <a:cubicBezTo>
                    <a:pt x="5" y="39"/>
                    <a:pt x="6" y="35"/>
                    <a:pt x="8" y="31"/>
                  </a:cubicBezTo>
                  <a:cubicBezTo>
                    <a:pt x="9" y="29"/>
                    <a:pt x="10" y="27"/>
                    <a:pt x="11" y="24"/>
                  </a:cubicBezTo>
                  <a:close/>
                </a:path>
              </a:pathLst>
            </a:custGeom>
            <a:solidFill>
              <a:srgbClr val="F2CB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2" name="Freeform 483"/>
            <p:cNvSpPr/>
            <p:nvPr/>
          </p:nvSpPr>
          <p:spPr bwMode="auto">
            <a:xfrm>
              <a:off x="1889125" y="5281613"/>
              <a:ext cx="288925" cy="165100"/>
            </a:xfrm>
            <a:custGeom>
              <a:avLst/>
              <a:gdLst>
                <a:gd name="T0" fmla="*/ 23 w 77"/>
                <a:gd name="T1" fmla="*/ 32 h 44"/>
                <a:gd name="T2" fmla="*/ 0 w 77"/>
                <a:gd name="T3" fmla="*/ 44 h 44"/>
                <a:gd name="T4" fmla="*/ 3 w 77"/>
                <a:gd name="T5" fmla="*/ 31 h 44"/>
                <a:gd name="T6" fmla="*/ 7 w 77"/>
                <a:gd name="T7" fmla="*/ 25 h 44"/>
                <a:gd name="T8" fmla="*/ 10 w 77"/>
                <a:gd name="T9" fmla="*/ 20 h 44"/>
                <a:gd name="T10" fmla="*/ 32 w 77"/>
                <a:gd name="T11" fmla="*/ 9 h 44"/>
                <a:gd name="T12" fmla="*/ 37 w 77"/>
                <a:gd name="T13" fmla="*/ 7 h 44"/>
                <a:gd name="T14" fmla="*/ 72 w 77"/>
                <a:gd name="T15" fmla="*/ 1 h 44"/>
                <a:gd name="T16" fmla="*/ 72 w 77"/>
                <a:gd name="T17" fmla="*/ 1 h 44"/>
                <a:gd name="T18" fmla="*/ 77 w 77"/>
                <a:gd name="T19" fmla="*/ 0 h 44"/>
                <a:gd name="T20" fmla="*/ 55 w 77"/>
                <a:gd name="T21" fmla="*/ 28 h 44"/>
                <a:gd name="T22" fmla="*/ 55 w 77"/>
                <a:gd name="T23" fmla="*/ 28 h 44"/>
                <a:gd name="T24" fmla="*/ 47 w 77"/>
                <a:gd name="T25" fmla="*/ 29 h 44"/>
                <a:gd name="T26" fmla="*/ 46 w 77"/>
                <a:gd name="T27" fmla="*/ 29 h 44"/>
                <a:gd name="T28" fmla="*/ 28 w 77"/>
                <a:gd name="T29" fmla="*/ 31 h 44"/>
                <a:gd name="T30" fmla="*/ 23 w 77"/>
                <a:gd name="T31" fmla="*/ 3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7" h="44">
                  <a:moveTo>
                    <a:pt x="23" y="32"/>
                  </a:moveTo>
                  <a:cubicBezTo>
                    <a:pt x="15" y="35"/>
                    <a:pt x="7" y="39"/>
                    <a:pt x="0" y="44"/>
                  </a:cubicBezTo>
                  <a:cubicBezTo>
                    <a:pt x="0" y="40"/>
                    <a:pt x="1" y="35"/>
                    <a:pt x="3" y="31"/>
                  </a:cubicBezTo>
                  <a:cubicBezTo>
                    <a:pt x="4" y="29"/>
                    <a:pt x="5" y="27"/>
                    <a:pt x="7" y="25"/>
                  </a:cubicBezTo>
                  <a:cubicBezTo>
                    <a:pt x="8" y="23"/>
                    <a:pt x="9" y="22"/>
                    <a:pt x="10" y="20"/>
                  </a:cubicBezTo>
                  <a:cubicBezTo>
                    <a:pt x="16" y="16"/>
                    <a:pt x="23" y="12"/>
                    <a:pt x="32" y="9"/>
                  </a:cubicBezTo>
                  <a:cubicBezTo>
                    <a:pt x="34" y="8"/>
                    <a:pt x="35" y="8"/>
                    <a:pt x="37" y="7"/>
                  </a:cubicBezTo>
                  <a:cubicBezTo>
                    <a:pt x="47" y="3"/>
                    <a:pt x="59" y="1"/>
                    <a:pt x="72" y="1"/>
                  </a:cubicBezTo>
                  <a:cubicBezTo>
                    <a:pt x="72" y="1"/>
                    <a:pt x="72" y="1"/>
                    <a:pt x="72" y="1"/>
                  </a:cubicBezTo>
                  <a:cubicBezTo>
                    <a:pt x="74" y="1"/>
                    <a:pt x="76" y="1"/>
                    <a:pt x="77" y="0"/>
                  </a:cubicBezTo>
                  <a:cubicBezTo>
                    <a:pt x="55" y="28"/>
                    <a:pt x="55" y="28"/>
                    <a:pt x="55" y="28"/>
                  </a:cubicBezTo>
                  <a:cubicBezTo>
                    <a:pt x="55" y="28"/>
                    <a:pt x="55" y="28"/>
                    <a:pt x="55" y="28"/>
                  </a:cubicBezTo>
                  <a:cubicBezTo>
                    <a:pt x="53" y="29"/>
                    <a:pt x="50" y="29"/>
                    <a:pt x="47" y="29"/>
                  </a:cubicBezTo>
                  <a:cubicBezTo>
                    <a:pt x="46" y="29"/>
                    <a:pt x="46" y="29"/>
                    <a:pt x="46" y="29"/>
                  </a:cubicBezTo>
                  <a:cubicBezTo>
                    <a:pt x="40" y="29"/>
                    <a:pt x="34" y="29"/>
                    <a:pt x="28" y="31"/>
                  </a:cubicBezTo>
                  <a:cubicBezTo>
                    <a:pt x="26" y="31"/>
                    <a:pt x="25" y="32"/>
                    <a:pt x="23" y="32"/>
                  </a:cubicBezTo>
                  <a:close/>
                </a:path>
              </a:pathLst>
            </a:custGeom>
            <a:solidFill>
              <a:srgbClr val="F2CB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3" name="Freeform 484"/>
            <p:cNvSpPr/>
            <p:nvPr/>
          </p:nvSpPr>
          <p:spPr bwMode="auto">
            <a:xfrm>
              <a:off x="2309813" y="4943476"/>
              <a:ext cx="211138" cy="233363"/>
            </a:xfrm>
            <a:custGeom>
              <a:avLst/>
              <a:gdLst>
                <a:gd name="T0" fmla="*/ 49 w 56"/>
                <a:gd name="T1" fmla="*/ 20 h 62"/>
                <a:gd name="T2" fmla="*/ 56 w 56"/>
                <a:gd name="T3" fmla="*/ 25 h 62"/>
                <a:gd name="T4" fmla="*/ 56 w 56"/>
                <a:gd name="T5" fmla="*/ 25 h 62"/>
                <a:gd name="T6" fmla="*/ 49 w 56"/>
                <a:gd name="T7" fmla="*/ 28 h 62"/>
                <a:gd name="T8" fmla="*/ 42 w 56"/>
                <a:gd name="T9" fmla="*/ 32 h 62"/>
                <a:gd name="T10" fmla="*/ 35 w 56"/>
                <a:gd name="T11" fmla="*/ 40 h 62"/>
                <a:gd name="T12" fmla="*/ 35 w 56"/>
                <a:gd name="T13" fmla="*/ 41 h 62"/>
                <a:gd name="T14" fmla="*/ 18 w 56"/>
                <a:gd name="T15" fmla="*/ 59 h 62"/>
                <a:gd name="T16" fmla="*/ 18 w 56"/>
                <a:gd name="T17" fmla="*/ 60 h 62"/>
                <a:gd name="T18" fmla="*/ 13 w 56"/>
                <a:gd name="T19" fmla="*/ 62 h 62"/>
                <a:gd name="T20" fmla="*/ 10 w 56"/>
                <a:gd name="T21" fmla="*/ 62 h 62"/>
                <a:gd name="T22" fmla="*/ 7 w 56"/>
                <a:gd name="T23" fmla="*/ 61 h 62"/>
                <a:gd name="T24" fmla="*/ 7 w 56"/>
                <a:gd name="T25" fmla="*/ 61 h 62"/>
                <a:gd name="T26" fmla="*/ 4 w 56"/>
                <a:gd name="T27" fmla="*/ 57 h 62"/>
                <a:gd name="T28" fmla="*/ 0 w 56"/>
                <a:gd name="T29" fmla="*/ 54 h 62"/>
                <a:gd name="T30" fmla="*/ 10 w 56"/>
                <a:gd name="T31" fmla="*/ 40 h 62"/>
                <a:gd name="T32" fmla="*/ 12 w 56"/>
                <a:gd name="T33" fmla="*/ 1 h 62"/>
                <a:gd name="T34" fmla="*/ 12 w 56"/>
                <a:gd name="T35" fmla="*/ 0 h 62"/>
                <a:gd name="T36" fmla="*/ 26 w 56"/>
                <a:gd name="T37" fmla="*/ 4 h 62"/>
                <a:gd name="T38" fmla="*/ 49 w 56"/>
                <a:gd name="T39" fmla="*/ 2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6" h="62">
                  <a:moveTo>
                    <a:pt x="49" y="20"/>
                  </a:moveTo>
                  <a:cubicBezTo>
                    <a:pt x="51" y="21"/>
                    <a:pt x="54" y="23"/>
                    <a:pt x="56" y="25"/>
                  </a:cubicBezTo>
                  <a:cubicBezTo>
                    <a:pt x="56" y="25"/>
                    <a:pt x="56" y="25"/>
                    <a:pt x="56" y="25"/>
                  </a:cubicBezTo>
                  <a:cubicBezTo>
                    <a:pt x="49" y="28"/>
                    <a:pt x="49" y="28"/>
                    <a:pt x="49" y="28"/>
                  </a:cubicBezTo>
                  <a:cubicBezTo>
                    <a:pt x="47" y="29"/>
                    <a:pt x="44" y="31"/>
                    <a:pt x="42" y="32"/>
                  </a:cubicBezTo>
                  <a:cubicBezTo>
                    <a:pt x="39" y="34"/>
                    <a:pt x="37" y="37"/>
                    <a:pt x="35" y="40"/>
                  </a:cubicBezTo>
                  <a:cubicBezTo>
                    <a:pt x="35" y="41"/>
                    <a:pt x="35" y="41"/>
                    <a:pt x="35" y="41"/>
                  </a:cubicBezTo>
                  <a:cubicBezTo>
                    <a:pt x="30" y="48"/>
                    <a:pt x="25" y="54"/>
                    <a:pt x="18" y="59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7" y="61"/>
                    <a:pt x="15" y="62"/>
                    <a:pt x="13" y="62"/>
                  </a:cubicBezTo>
                  <a:cubicBezTo>
                    <a:pt x="13" y="62"/>
                    <a:pt x="11" y="62"/>
                    <a:pt x="10" y="62"/>
                  </a:cubicBezTo>
                  <a:cubicBezTo>
                    <a:pt x="9" y="62"/>
                    <a:pt x="8" y="62"/>
                    <a:pt x="7" y="61"/>
                  </a:cubicBezTo>
                  <a:cubicBezTo>
                    <a:pt x="7" y="61"/>
                    <a:pt x="7" y="61"/>
                    <a:pt x="7" y="61"/>
                  </a:cubicBezTo>
                  <a:cubicBezTo>
                    <a:pt x="6" y="60"/>
                    <a:pt x="5" y="58"/>
                    <a:pt x="4" y="57"/>
                  </a:cubicBezTo>
                  <a:cubicBezTo>
                    <a:pt x="3" y="56"/>
                    <a:pt x="2" y="55"/>
                    <a:pt x="0" y="54"/>
                  </a:cubicBezTo>
                  <a:cubicBezTo>
                    <a:pt x="4" y="50"/>
                    <a:pt x="7" y="45"/>
                    <a:pt x="10" y="40"/>
                  </a:cubicBezTo>
                  <a:cubicBezTo>
                    <a:pt x="15" y="28"/>
                    <a:pt x="14" y="14"/>
                    <a:pt x="12" y="1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6" y="0"/>
                    <a:pt x="21" y="2"/>
                    <a:pt x="26" y="4"/>
                  </a:cubicBezTo>
                  <a:cubicBezTo>
                    <a:pt x="34" y="7"/>
                    <a:pt x="42" y="14"/>
                    <a:pt x="49" y="20"/>
                  </a:cubicBezTo>
                  <a:close/>
                </a:path>
              </a:pathLst>
            </a:custGeom>
            <a:solidFill>
              <a:srgbClr val="F2CB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4" name="Freeform 485"/>
            <p:cNvSpPr/>
            <p:nvPr/>
          </p:nvSpPr>
          <p:spPr bwMode="auto">
            <a:xfrm>
              <a:off x="2343150" y="5045076"/>
              <a:ext cx="320675" cy="206375"/>
            </a:xfrm>
            <a:custGeom>
              <a:avLst/>
              <a:gdLst>
                <a:gd name="T0" fmla="*/ 85 w 85"/>
                <a:gd name="T1" fmla="*/ 44 h 55"/>
                <a:gd name="T2" fmla="*/ 85 w 85"/>
                <a:gd name="T3" fmla="*/ 44 h 55"/>
                <a:gd name="T4" fmla="*/ 84 w 85"/>
                <a:gd name="T5" fmla="*/ 44 h 55"/>
                <a:gd name="T6" fmla="*/ 81 w 85"/>
                <a:gd name="T7" fmla="*/ 44 h 55"/>
                <a:gd name="T8" fmla="*/ 79 w 85"/>
                <a:gd name="T9" fmla="*/ 44 h 55"/>
                <a:gd name="T10" fmla="*/ 70 w 85"/>
                <a:gd name="T11" fmla="*/ 43 h 55"/>
                <a:gd name="T12" fmla="*/ 62 w 85"/>
                <a:gd name="T13" fmla="*/ 44 h 55"/>
                <a:gd name="T14" fmla="*/ 58 w 85"/>
                <a:gd name="T15" fmla="*/ 45 h 55"/>
                <a:gd name="T16" fmla="*/ 47 w 85"/>
                <a:gd name="T17" fmla="*/ 46 h 55"/>
                <a:gd name="T18" fmla="*/ 34 w 85"/>
                <a:gd name="T19" fmla="*/ 47 h 55"/>
                <a:gd name="T20" fmla="*/ 21 w 85"/>
                <a:gd name="T21" fmla="*/ 51 h 55"/>
                <a:gd name="T22" fmla="*/ 10 w 85"/>
                <a:gd name="T23" fmla="*/ 54 h 55"/>
                <a:gd name="T24" fmla="*/ 1 w 85"/>
                <a:gd name="T25" fmla="*/ 55 h 55"/>
                <a:gd name="T26" fmla="*/ 2 w 85"/>
                <a:gd name="T27" fmla="*/ 47 h 55"/>
                <a:gd name="T28" fmla="*/ 0 w 85"/>
                <a:gd name="T29" fmla="*/ 38 h 55"/>
                <a:gd name="T30" fmla="*/ 1 w 85"/>
                <a:gd name="T31" fmla="*/ 38 h 55"/>
                <a:gd name="T32" fmla="*/ 5 w 85"/>
                <a:gd name="T33" fmla="*/ 39 h 55"/>
                <a:gd name="T34" fmla="*/ 12 w 85"/>
                <a:gd name="T35" fmla="*/ 35 h 55"/>
                <a:gd name="T36" fmla="*/ 12 w 85"/>
                <a:gd name="T37" fmla="*/ 35 h 55"/>
                <a:gd name="T38" fmla="*/ 29 w 85"/>
                <a:gd name="T39" fmla="*/ 16 h 55"/>
                <a:gd name="T40" fmla="*/ 30 w 85"/>
                <a:gd name="T41" fmla="*/ 15 h 55"/>
                <a:gd name="T42" fmla="*/ 36 w 85"/>
                <a:gd name="T43" fmla="*/ 8 h 55"/>
                <a:gd name="T44" fmla="*/ 42 w 85"/>
                <a:gd name="T45" fmla="*/ 4 h 55"/>
                <a:gd name="T46" fmla="*/ 51 w 85"/>
                <a:gd name="T47" fmla="*/ 1 h 55"/>
                <a:gd name="T48" fmla="*/ 51 w 85"/>
                <a:gd name="T49" fmla="*/ 0 h 55"/>
                <a:gd name="T50" fmla="*/ 59 w 85"/>
                <a:gd name="T51" fmla="*/ 3 h 55"/>
                <a:gd name="T52" fmla="*/ 62 w 85"/>
                <a:gd name="T53" fmla="*/ 4 h 55"/>
                <a:gd name="T54" fmla="*/ 79 w 85"/>
                <a:gd name="T55" fmla="*/ 17 h 55"/>
                <a:gd name="T56" fmla="*/ 79 w 85"/>
                <a:gd name="T57" fmla="*/ 26 h 55"/>
                <a:gd name="T58" fmla="*/ 81 w 85"/>
                <a:gd name="T59" fmla="*/ 37 h 55"/>
                <a:gd name="T60" fmla="*/ 85 w 85"/>
                <a:gd name="T61" fmla="*/ 43 h 55"/>
                <a:gd name="T62" fmla="*/ 85 w 85"/>
                <a:gd name="T63" fmla="*/ 44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85" h="55">
                  <a:moveTo>
                    <a:pt x="85" y="44"/>
                  </a:moveTo>
                  <a:cubicBezTo>
                    <a:pt x="85" y="44"/>
                    <a:pt x="85" y="44"/>
                    <a:pt x="85" y="44"/>
                  </a:cubicBezTo>
                  <a:cubicBezTo>
                    <a:pt x="85" y="44"/>
                    <a:pt x="85" y="44"/>
                    <a:pt x="84" y="44"/>
                  </a:cubicBezTo>
                  <a:cubicBezTo>
                    <a:pt x="83" y="44"/>
                    <a:pt x="82" y="44"/>
                    <a:pt x="81" y="44"/>
                  </a:cubicBezTo>
                  <a:cubicBezTo>
                    <a:pt x="79" y="44"/>
                    <a:pt x="79" y="44"/>
                    <a:pt x="79" y="44"/>
                  </a:cubicBezTo>
                  <a:cubicBezTo>
                    <a:pt x="76" y="43"/>
                    <a:pt x="73" y="43"/>
                    <a:pt x="70" y="43"/>
                  </a:cubicBezTo>
                  <a:cubicBezTo>
                    <a:pt x="67" y="43"/>
                    <a:pt x="65" y="44"/>
                    <a:pt x="62" y="44"/>
                  </a:cubicBezTo>
                  <a:cubicBezTo>
                    <a:pt x="61" y="45"/>
                    <a:pt x="59" y="45"/>
                    <a:pt x="58" y="45"/>
                  </a:cubicBezTo>
                  <a:cubicBezTo>
                    <a:pt x="54" y="46"/>
                    <a:pt x="50" y="46"/>
                    <a:pt x="47" y="46"/>
                  </a:cubicBezTo>
                  <a:cubicBezTo>
                    <a:pt x="43" y="46"/>
                    <a:pt x="38" y="47"/>
                    <a:pt x="34" y="47"/>
                  </a:cubicBezTo>
                  <a:cubicBezTo>
                    <a:pt x="30" y="48"/>
                    <a:pt x="25" y="49"/>
                    <a:pt x="21" y="51"/>
                  </a:cubicBezTo>
                  <a:cubicBezTo>
                    <a:pt x="18" y="52"/>
                    <a:pt x="14" y="53"/>
                    <a:pt x="10" y="54"/>
                  </a:cubicBezTo>
                  <a:cubicBezTo>
                    <a:pt x="7" y="55"/>
                    <a:pt x="4" y="55"/>
                    <a:pt x="1" y="55"/>
                  </a:cubicBezTo>
                  <a:cubicBezTo>
                    <a:pt x="1" y="52"/>
                    <a:pt x="2" y="50"/>
                    <a:pt x="2" y="47"/>
                  </a:cubicBezTo>
                  <a:cubicBezTo>
                    <a:pt x="2" y="45"/>
                    <a:pt x="1" y="41"/>
                    <a:pt x="0" y="38"/>
                  </a:cubicBezTo>
                  <a:cubicBezTo>
                    <a:pt x="0" y="38"/>
                    <a:pt x="1" y="38"/>
                    <a:pt x="1" y="38"/>
                  </a:cubicBezTo>
                  <a:cubicBezTo>
                    <a:pt x="2" y="38"/>
                    <a:pt x="4" y="39"/>
                    <a:pt x="5" y="39"/>
                  </a:cubicBezTo>
                  <a:cubicBezTo>
                    <a:pt x="8" y="38"/>
                    <a:pt x="10" y="36"/>
                    <a:pt x="12" y="35"/>
                  </a:cubicBezTo>
                  <a:cubicBezTo>
                    <a:pt x="12" y="35"/>
                    <a:pt x="12" y="35"/>
                    <a:pt x="12" y="35"/>
                  </a:cubicBezTo>
                  <a:cubicBezTo>
                    <a:pt x="19" y="29"/>
                    <a:pt x="24" y="23"/>
                    <a:pt x="29" y="16"/>
                  </a:cubicBezTo>
                  <a:cubicBezTo>
                    <a:pt x="30" y="15"/>
                    <a:pt x="30" y="15"/>
                    <a:pt x="30" y="15"/>
                  </a:cubicBezTo>
                  <a:cubicBezTo>
                    <a:pt x="32" y="12"/>
                    <a:pt x="33" y="10"/>
                    <a:pt x="36" y="8"/>
                  </a:cubicBezTo>
                  <a:cubicBezTo>
                    <a:pt x="38" y="6"/>
                    <a:pt x="40" y="5"/>
                    <a:pt x="42" y="4"/>
                  </a:cubicBezTo>
                  <a:cubicBezTo>
                    <a:pt x="51" y="1"/>
                    <a:pt x="51" y="1"/>
                    <a:pt x="51" y="1"/>
                  </a:cubicBezTo>
                  <a:cubicBezTo>
                    <a:pt x="51" y="0"/>
                    <a:pt x="51" y="0"/>
                    <a:pt x="51" y="0"/>
                  </a:cubicBezTo>
                  <a:cubicBezTo>
                    <a:pt x="53" y="1"/>
                    <a:pt x="56" y="2"/>
                    <a:pt x="59" y="3"/>
                  </a:cubicBezTo>
                  <a:cubicBezTo>
                    <a:pt x="60" y="3"/>
                    <a:pt x="61" y="4"/>
                    <a:pt x="62" y="4"/>
                  </a:cubicBezTo>
                  <a:cubicBezTo>
                    <a:pt x="67" y="6"/>
                    <a:pt x="76" y="10"/>
                    <a:pt x="79" y="17"/>
                  </a:cubicBezTo>
                  <a:cubicBezTo>
                    <a:pt x="80" y="20"/>
                    <a:pt x="80" y="23"/>
                    <a:pt x="79" y="26"/>
                  </a:cubicBezTo>
                  <a:cubicBezTo>
                    <a:pt x="79" y="30"/>
                    <a:pt x="79" y="33"/>
                    <a:pt x="81" y="37"/>
                  </a:cubicBezTo>
                  <a:cubicBezTo>
                    <a:pt x="82" y="40"/>
                    <a:pt x="84" y="41"/>
                    <a:pt x="85" y="43"/>
                  </a:cubicBezTo>
                  <a:lnTo>
                    <a:pt x="85" y="44"/>
                  </a:lnTo>
                  <a:close/>
                </a:path>
              </a:pathLst>
            </a:custGeom>
            <a:solidFill>
              <a:srgbClr val="F2CB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5" name="Freeform 486"/>
            <p:cNvSpPr/>
            <p:nvPr/>
          </p:nvSpPr>
          <p:spPr bwMode="auto">
            <a:xfrm>
              <a:off x="2320925" y="5218113"/>
              <a:ext cx="360363" cy="127000"/>
            </a:xfrm>
            <a:custGeom>
              <a:avLst/>
              <a:gdLst>
                <a:gd name="T0" fmla="*/ 86 w 96"/>
                <a:gd name="T1" fmla="*/ 32 h 34"/>
                <a:gd name="T2" fmla="*/ 87 w 96"/>
                <a:gd name="T3" fmla="*/ 34 h 34"/>
                <a:gd name="T4" fmla="*/ 87 w 96"/>
                <a:gd name="T5" fmla="*/ 34 h 34"/>
                <a:gd name="T6" fmla="*/ 80 w 96"/>
                <a:gd name="T7" fmla="*/ 34 h 34"/>
                <a:gd name="T8" fmla="*/ 73 w 96"/>
                <a:gd name="T9" fmla="*/ 34 h 34"/>
                <a:gd name="T10" fmla="*/ 61 w 96"/>
                <a:gd name="T11" fmla="*/ 33 h 34"/>
                <a:gd name="T12" fmla="*/ 49 w 96"/>
                <a:gd name="T13" fmla="*/ 31 h 34"/>
                <a:gd name="T14" fmla="*/ 43 w 96"/>
                <a:gd name="T15" fmla="*/ 31 h 34"/>
                <a:gd name="T16" fmla="*/ 38 w 96"/>
                <a:gd name="T17" fmla="*/ 31 h 34"/>
                <a:gd name="T18" fmla="*/ 19 w 96"/>
                <a:gd name="T19" fmla="*/ 28 h 34"/>
                <a:gd name="T20" fmla="*/ 0 w 96"/>
                <a:gd name="T21" fmla="*/ 26 h 34"/>
                <a:gd name="T22" fmla="*/ 0 w 96"/>
                <a:gd name="T23" fmla="*/ 26 h 34"/>
                <a:gd name="T24" fmla="*/ 6 w 96"/>
                <a:gd name="T25" fmla="*/ 12 h 34"/>
                <a:gd name="T26" fmla="*/ 6 w 96"/>
                <a:gd name="T27" fmla="*/ 12 h 34"/>
                <a:gd name="T28" fmla="*/ 6 w 96"/>
                <a:gd name="T29" fmla="*/ 12 h 34"/>
                <a:gd name="T30" fmla="*/ 17 w 96"/>
                <a:gd name="T31" fmla="*/ 11 h 34"/>
                <a:gd name="T32" fmla="*/ 29 w 96"/>
                <a:gd name="T33" fmla="*/ 8 h 34"/>
                <a:gd name="T34" fmla="*/ 41 w 96"/>
                <a:gd name="T35" fmla="*/ 4 h 34"/>
                <a:gd name="T36" fmla="*/ 53 w 96"/>
                <a:gd name="T37" fmla="*/ 3 h 34"/>
                <a:gd name="T38" fmla="*/ 65 w 96"/>
                <a:gd name="T39" fmla="*/ 2 h 34"/>
                <a:gd name="T40" fmla="*/ 70 w 96"/>
                <a:gd name="T41" fmla="*/ 2 h 34"/>
                <a:gd name="T42" fmla="*/ 77 w 96"/>
                <a:gd name="T43" fmla="*/ 1 h 34"/>
                <a:gd name="T44" fmla="*/ 85 w 96"/>
                <a:gd name="T45" fmla="*/ 1 h 34"/>
                <a:gd name="T46" fmla="*/ 88 w 96"/>
                <a:gd name="T47" fmla="*/ 1 h 34"/>
                <a:gd name="T48" fmla="*/ 91 w 96"/>
                <a:gd name="T49" fmla="*/ 1 h 34"/>
                <a:gd name="T50" fmla="*/ 94 w 96"/>
                <a:gd name="T51" fmla="*/ 1 h 34"/>
                <a:gd name="T52" fmla="*/ 94 w 96"/>
                <a:gd name="T53" fmla="*/ 1 h 34"/>
                <a:gd name="T54" fmla="*/ 95 w 96"/>
                <a:gd name="T55" fmla="*/ 5 h 34"/>
                <a:gd name="T56" fmla="*/ 91 w 96"/>
                <a:gd name="T57" fmla="*/ 13 h 34"/>
                <a:gd name="T58" fmla="*/ 87 w 96"/>
                <a:gd name="T59" fmla="*/ 19 h 34"/>
                <a:gd name="T60" fmla="*/ 86 w 96"/>
                <a:gd name="T61" fmla="*/ 32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96" h="34">
                  <a:moveTo>
                    <a:pt x="86" y="32"/>
                  </a:moveTo>
                  <a:cubicBezTo>
                    <a:pt x="87" y="33"/>
                    <a:pt x="87" y="33"/>
                    <a:pt x="87" y="34"/>
                  </a:cubicBezTo>
                  <a:cubicBezTo>
                    <a:pt x="87" y="34"/>
                    <a:pt x="87" y="34"/>
                    <a:pt x="87" y="34"/>
                  </a:cubicBezTo>
                  <a:cubicBezTo>
                    <a:pt x="84" y="34"/>
                    <a:pt x="82" y="34"/>
                    <a:pt x="80" y="34"/>
                  </a:cubicBezTo>
                  <a:cubicBezTo>
                    <a:pt x="78" y="34"/>
                    <a:pt x="75" y="34"/>
                    <a:pt x="73" y="34"/>
                  </a:cubicBezTo>
                  <a:cubicBezTo>
                    <a:pt x="69" y="34"/>
                    <a:pt x="65" y="33"/>
                    <a:pt x="61" y="33"/>
                  </a:cubicBezTo>
                  <a:cubicBezTo>
                    <a:pt x="57" y="32"/>
                    <a:pt x="53" y="31"/>
                    <a:pt x="49" y="31"/>
                  </a:cubicBezTo>
                  <a:cubicBezTo>
                    <a:pt x="47" y="31"/>
                    <a:pt x="45" y="31"/>
                    <a:pt x="43" y="31"/>
                  </a:cubicBezTo>
                  <a:cubicBezTo>
                    <a:pt x="41" y="31"/>
                    <a:pt x="39" y="31"/>
                    <a:pt x="38" y="31"/>
                  </a:cubicBezTo>
                  <a:cubicBezTo>
                    <a:pt x="32" y="31"/>
                    <a:pt x="25" y="30"/>
                    <a:pt x="19" y="28"/>
                  </a:cubicBezTo>
                  <a:cubicBezTo>
                    <a:pt x="13" y="27"/>
                    <a:pt x="6" y="26"/>
                    <a:pt x="0" y="26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3" y="21"/>
                    <a:pt x="5" y="17"/>
                    <a:pt x="6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10" y="12"/>
                    <a:pt x="14" y="12"/>
                    <a:pt x="17" y="11"/>
                  </a:cubicBezTo>
                  <a:cubicBezTo>
                    <a:pt x="21" y="10"/>
                    <a:pt x="25" y="9"/>
                    <a:pt x="29" y="8"/>
                  </a:cubicBezTo>
                  <a:cubicBezTo>
                    <a:pt x="33" y="7"/>
                    <a:pt x="37" y="5"/>
                    <a:pt x="41" y="4"/>
                  </a:cubicBezTo>
                  <a:cubicBezTo>
                    <a:pt x="45" y="4"/>
                    <a:pt x="49" y="4"/>
                    <a:pt x="53" y="3"/>
                  </a:cubicBezTo>
                  <a:cubicBezTo>
                    <a:pt x="57" y="3"/>
                    <a:pt x="61" y="3"/>
                    <a:pt x="65" y="2"/>
                  </a:cubicBezTo>
                  <a:cubicBezTo>
                    <a:pt x="67" y="2"/>
                    <a:pt x="68" y="2"/>
                    <a:pt x="70" y="2"/>
                  </a:cubicBezTo>
                  <a:cubicBezTo>
                    <a:pt x="72" y="1"/>
                    <a:pt x="75" y="1"/>
                    <a:pt x="77" y="1"/>
                  </a:cubicBezTo>
                  <a:cubicBezTo>
                    <a:pt x="80" y="0"/>
                    <a:pt x="82" y="1"/>
                    <a:pt x="85" y="1"/>
                  </a:cubicBezTo>
                  <a:cubicBezTo>
                    <a:pt x="88" y="1"/>
                    <a:pt x="88" y="1"/>
                    <a:pt x="88" y="1"/>
                  </a:cubicBezTo>
                  <a:cubicBezTo>
                    <a:pt x="89" y="1"/>
                    <a:pt x="90" y="1"/>
                    <a:pt x="91" y="1"/>
                  </a:cubicBezTo>
                  <a:cubicBezTo>
                    <a:pt x="92" y="1"/>
                    <a:pt x="93" y="1"/>
                    <a:pt x="94" y="1"/>
                  </a:cubicBezTo>
                  <a:cubicBezTo>
                    <a:pt x="94" y="1"/>
                    <a:pt x="94" y="1"/>
                    <a:pt x="94" y="1"/>
                  </a:cubicBezTo>
                  <a:cubicBezTo>
                    <a:pt x="95" y="2"/>
                    <a:pt x="95" y="3"/>
                    <a:pt x="95" y="5"/>
                  </a:cubicBezTo>
                  <a:cubicBezTo>
                    <a:pt x="96" y="8"/>
                    <a:pt x="94" y="11"/>
                    <a:pt x="91" y="13"/>
                  </a:cubicBezTo>
                  <a:cubicBezTo>
                    <a:pt x="90" y="15"/>
                    <a:pt x="88" y="17"/>
                    <a:pt x="87" y="19"/>
                  </a:cubicBezTo>
                  <a:cubicBezTo>
                    <a:pt x="86" y="23"/>
                    <a:pt x="86" y="28"/>
                    <a:pt x="86" y="32"/>
                  </a:cubicBezTo>
                  <a:close/>
                </a:path>
              </a:pathLst>
            </a:custGeom>
            <a:solidFill>
              <a:srgbClr val="F2CB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6" name="Freeform 487"/>
            <p:cNvSpPr/>
            <p:nvPr/>
          </p:nvSpPr>
          <p:spPr bwMode="auto">
            <a:xfrm>
              <a:off x="2230438" y="5327651"/>
              <a:ext cx="417513" cy="127000"/>
            </a:xfrm>
            <a:custGeom>
              <a:avLst/>
              <a:gdLst>
                <a:gd name="T0" fmla="*/ 61 w 111"/>
                <a:gd name="T1" fmla="*/ 34 h 34"/>
                <a:gd name="T2" fmla="*/ 46 w 111"/>
                <a:gd name="T3" fmla="*/ 29 h 34"/>
                <a:gd name="T4" fmla="*/ 25 w 111"/>
                <a:gd name="T5" fmla="*/ 23 h 34"/>
                <a:gd name="T6" fmla="*/ 19 w 111"/>
                <a:gd name="T7" fmla="*/ 23 h 34"/>
                <a:gd name="T8" fmla="*/ 11 w 111"/>
                <a:gd name="T9" fmla="*/ 22 h 34"/>
                <a:gd name="T10" fmla="*/ 5 w 111"/>
                <a:gd name="T11" fmla="*/ 20 h 34"/>
                <a:gd name="T12" fmla="*/ 0 w 111"/>
                <a:gd name="T13" fmla="*/ 18 h 34"/>
                <a:gd name="T14" fmla="*/ 0 w 111"/>
                <a:gd name="T15" fmla="*/ 18 h 34"/>
                <a:gd name="T16" fmla="*/ 21 w 111"/>
                <a:gd name="T17" fmla="*/ 1 h 34"/>
                <a:gd name="T18" fmla="*/ 21 w 111"/>
                <a:gd name="T19" fmla="*/ 0 h 34"/>
                <a:gd name="T20" fmla="*/ 43 w 111"/>
                <a:gd name="T21" fmla="*/ 3 h 34"/>
                <a:gd name="T22" fmla="*/ 62 w 111"/>
                <a:gd name="T23" fmla="*/ 5 h 34"/>
                <a:gd name="T24" fmla="*/ 67 w 111"/>
                <a:gd name="T25" fmla="*/ 5 h 34"/>
                <a:gd name="T26" fmla="*/ 73 w 111"/>
                <a:gd name="T27" fmla="*/ 5 h 34"/>
                <a:gd name="T28" fmla="*/ 85 w 111"/>
                <a:gd name="T29" fmla="*/ 7 h 34"/>
                <a:gd name="T30" fmla="*/ 98 w 111"/>
                <a:gd name="T31" fmla="*/ 9 h 34"/>
                <a:gd name="T32" fmla="*/ 104 w 111"/>
                <a:gd name="T33" fmla="*/ 9 h 34"/>
                <a:gd name="T34" fmla="*/ 111 w 111"/>
                <a:gd name="T35" fmla="*/ 9 h 34"/>
                <a:gd name="T36" fmla="*/ 111 w 111"/>
                <a:gd name="T37" fmla="*/ 11 h 34"/>
                <a:gd name="T38" fmla="*/ 89 w 111"/>
                <a:gd name="T39" fmla="*/ 30 h 34"/>
                <a:gd name="T40" fmla="*/ 69 w 111"/>
                <a:gd name="T41" fmla="*/ 33 h 34"/>
                <a:gd name="T42" fmla="*/ 61 w 111"/>
                <a:gd name="T43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10" h="34">
                  <a:moveTo>
                    <a:pt x="61" y="34"/>
                  </a:moveTo>
                  <a:cubicBezTo>
                    <a:pt x="56" y="33"/>
                    <a:pt x="51" y="31"/>
                    <a:pt x="46" y="29"/>
                  </a:cubicBezTo>
                  <a:cubicBezTo>
                    <a:pt x="39" y="27"/>
                    <a:pt x="32" y="24"/>
                    <a:pt x="25" y="23"/>
                  </a:cubicBezTo>
                  <a:cubicBezTo>
                    <a:pt x="23" y="23"/>
                    <a:pt x="21" y="23"/>
                    <a:pt x="19" y="23"/>
                  </a:cubicBezTo>
                  <a:cubicBezTo>
                    <a:pt x="16" y="23"/>
                    <a:pt x="14" y="23"/>
                    <a:pt x="11" y="22"/>
                  </a:cubicBezTo>
                  <a:cubicBezTo>
                    <a:pt x="9" y="22"/>
                    <a:pt x="7" y="21"/>
                    <a:pt x="5" y="20"/>
                  </a:cubicBezTo>
                  <a:cubicBezTo>
                    <a:pt x="3" y="19"/>
                    <a:pt x="2" y="19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9" y="13"/>
                    <a:pt x="16" y="7"/>
                    <a:pt x="21" y="1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8" y="0"/>
                    <a:pt x="35" y="1"/>
                    <a:pt x="43" y="3"/>
                  </a:cubicBezTo>
                  <a:cubicBezTo>
                    <a:pt x="49" y="4"/>
                    <a:pt x="56" y="5"/>
                    <a:pt x="62" y="5"/>
                  </a:cubicBezTo>
                  <a:cubicBezTo>
                    <a:pt x="64" y="5"/>
                    <a:pt x="66" y="5"/>
                    <a:pt x="67" y="5"/>
                  </a:cubicBezTo>
                  <a:cubicBezTo>
                    <a:pt x="69" y="5"/>
                    <a:pt x="71" y="5"/>
                    <a:pt x="73" y="5"/>
                  </a:cubicBezTo>
                  <a:cubicBezTo>
                    <a:pt x="77" y="5"/>
                    <a:pt x="81" y="6"/>
                    <a:pt x="85" y="7"/>
                  </a:cubicBezTo>
                  <a:cubicBezTo>
                    <a:pt x="89" y="8"/>
                    <a:pt x="93" y="8"/>
                    <a:pt x="98" y="9"/>
                  </a:cubicBezTo>
                  <a:cubicBezTo>
                    <a:pt x="100" y="9"/>
                    <a:pt x="102" y="9"/>
                    <a:pt x="104" y="9"/>
                  </a:cubicBezTo>
                  <a:cubicBezTo>
                    <a:pt x="107" y="9"/>
                    <a:pt x="109" y="8"/>
                    <a:pt x="111" y="9"/>
                  </a:cubicBezTo>
                  <a:cubicBezTo>
                    <a:pt x="111" y="9"/>
                    <a:pt x="111" y="10"/>
                    <a:pt x="111" y="11"/>
                  </a:cubicBezTo>
                  <a:cubicBezTo>
                    <a:pt x="110" y="19"/>
                    <a:pt x="101" y="27"/>
                    <a:pt x="89" y="30"/>
                  </a:cubicBezTo>
                  <a:cubicBezTo>
                    <a:pt x="83" y="32"/>
                    <a:pt x="76" y="32"/>
                    <a:pt x="69" y="33"/>
                  </a:cubicBezTo>
                  <a:cubicBezTo>
                    <a:pt x="66" y="33"/>
                    <a:pt x="63" y="34"/>
                    <a:pt x="61" y="34"/>
                  </a:cubicBezTo>
                  <a:close/>
                </a:path>
              </a:pathLst>
            </a:custGeom>
            <a:solidFill>
              <a:srgbClr val="F2CB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7" name="Freeform 488"/>
            <p:cNvSpPr/>
            <p:nvPr/>
          </p:nvSpPr>
          <p:spPr bwMode="auto">
            <a:xfrm>
              <a:off x="1997075" y="5405438"/>
              <a:ext cx="433388" cy="150813"/>
            </a:xfrm>
            <a:custGeom>
              <a:avLst/>
              <a:gdLst>
                <a:gd name="T0" fmla="*/ 0 w 115"/>
                <a:gd name="T1" fmla="*/ 39 h 40"/>
                <a:gd name="T2" fmla="*/ 48 w 115"/>
                <a:gd name="T3" fmla="*/ 5 h 40"/>
                <a:gd name="T4" fmla="*/ 56 w 115"/>
                <a:gd name="T5" fmla="*/ 1 h 40"/>
                <a:gd name="T6" fmla="*/ 57 w 115"/>
                <a:gd name="T7" fmla="*/ 0 h 40"/>
                <a:gd name="T8" fmla="*/ 66 w 115"/>
                <a:gd name="T9" fmla="*/ 2 h 40"/>
                <a:gd name="T10" fmla="*/ 72 w 115"/>
                <a:gd name="T11" fmla="*/ 4 h 40"/>
                <a:gd name="T12" fmla="*/ 82 w 115"/>
                <a:gd name="T13" fmla="*/ 5 h 40"/>
                <a:gd name="T14" fmla="*/ 87 w 115"/>
                <a:gd name="T15" fmla="*/ 6 h 40"/>
                <a:gd name="T16" fmla="*/ 107 w 115"/>
                <a:gd name="T17" fmla="*/ 11 h 40"/>
                <a:gd name="T18" fmla="*/ 115 w 115"/>
                <a:gd name="T19" fmla="*/ 14 h 40"/>
                <a:gd name="T20" fmla="*/ 88 w 115"/>
                <a:gd name="T21" fmla="*/ 23 h 40"/>
                <a:gd name="T22" fmla="*/ 76 w 115"/>
                <a:gd name="T23" fmla="*/ 27 h 40"/>
                <a:gd name="T24" fmla="*/ 25 w 115"/>
                <a:gd name="T25" fmla="*/ 39 h 40"/>
                <a:gd name="T26" fmla="*/ 22 w 115"/>
                <a:gd name="T27" fmla="*/ 39 h 40"/>
                <a:gd name="T28" fmla="*/ 0 w 115"/>
                <a:gd name="T29" fmla="*/ 39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15" h="40">
                  <a:moveTo>
                    <a:pt x="0" y="39"/>
                  </a:moveTo>
                  <a:cubicBezTo>
                    <a:pt x="11" y="25"/>
                    <a:pt x="31" y="15"/>
                    <a:pt x="48" y="5"/>
                  </a:cubicBezTo>
                  <a:cubicBezTo>
                    <a:pt x="50" y="4"/>
                    <a:pt x="53" y="2"/>
                    <a:pt x="56" y="1"/>
                  </a:cubicBezTo>
                  <a:cubicBezTo>
                    <a:pt x="56" y="1"/>
                    <a:pt x="57" y="0"/>
                    <a:pt x="57" y="0"/>
                  </a:cubicBezTo>
                  <a:cubicBezTo>
                    <a:pt x="60" y="0"/>
                    <a:pt x="63" y="1"/>
                    <a:pt x="66" y="2"/>
                  </a:cubicBezTo>
                  <a:cubicBezTo>
                    <a:pt x="68" y="3"/>
                    <a:pt x="70" y="4"/>
                    <a:pt x="72" y="4"/>
                  </a:cubicBezTo>
                  <a:cubicBezTo>
                    <a:pt x="76" y="5"/>
                    <a:pt x="79" y="5"/>
                    <a:pt x="82" y="5"/>
                  </a:cubicBezTo>
                  <a:cubicBezTo>
                    <a:pt x="84" y="5"/>
                    <a:pt x="86" y="5"/>
                    <a:pt x="87" y="6"/>
                  </a:cubicBezTo>
                  <a:cubicBezTo>
                    <a:pt x="94" y="6"/>
                    <a:pt x="100" y="9"/>
                    <a:pt x="107" y="11"/>
                  </a:cubicBezTo>
                  <a:cubicBezTo>
                    <a:pt x="109" y="12"/>
                    <a:pt x="112" y="13"/>
                    <a:pt x="115" y="14"/>
                  </a:cubicBezTo>
                  <a:cubicBezTo>
                    <a:pt x="105" y="16"/>
                    <a:pt x="96" y="20"/>
                    <a:pt x="88" y="23"/>
                  </a:cubicBezTo>
                  <a:cubicBezTo>
                    <a:pt x="84" y="24"/>
                    <a:pt x="80" y="26"/>
                    <a:pt x="76" y="27"/>
                  </a:cubicBezTo>
                  <a:cubicBezTo>
                    <a:pt x="62" y="32"/>
                    <a:pt x="44" y="37"/>
                    <a:pt x="25" y="39"/>
                  </a:cubicBezTo>
                  <a:cubicBezTo>
                    <a:pt x="22" y="39"/>
                    <a:pt x="22" y="39"/>
                    <a:pt x="22" y="39"/>
                  </a:cubicBezTo>
                  <a:cubicBezTo>
                    <a:pt x="16" y="39"/>
                    <a:pt x="7" y="40"/>
                    <a:pt x="0" y="39"/>
                  </a:cubicBezTo>
                  <a:close/>
                </a:path>
              </a:pathLst>
            </a:custGeom>
            <a:solidFill>
              <a:srgbClr val="F2CB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8" name="Freeform 489"/>
            <p:cNvSpPr/>
            <p:nvPr/>
          </p:nvSpPr>
          <p:spPr bwMode="auto">
            <a:xfrm>
              <a:off x="1982788" y="5157788"/>
              <a:ext cx="354013" cy="390525"/>
            </a:xfrm>
            <a:custGeom>
              <a:avLst/>
              <a:gdLst>
                <a:gd name="T0" fmla="*/ 0 w 94"/>
                <a:gd name="T1" fmla="*/ 104 h 104"/>
                <a:gd name="T2" fmla="*/ 85 w 94"/>
                <a:gd name="T3" fmla="*/ 0 h 104"/>
                <a:gd name="T4" fmla="*/ 88 w 94"/>
                <a:gd name="T5" fmla="*/ 2 h 104"/>
                <a:gd name="T6" fmla="*/ 94 w 94"/>
                <a:gd name="T7" fmla="*/ 17 h 104"/>
                <a:gd name="T8" fmla="*/ 57 w 94"/>
                <a:gd name="T9" fmla="*/ 64 h 104"/>
                <a:gd name="T10" fmla="*/ 49 w 94"/>
                <a:gd name="T11" fmla="*/ 68 h 104"/>
                <a:gd name="T12" fmla="*/ 0 w 94"/>
                <a:gd name="T13" fmla="*/ 10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4" h="104">
                  <a:moveTo>
                    <a:pt x="0" y="104"/>
                  </a:moveTo>
                  <a:cubicBezTo>
                    <a:pt x="85" y="0"/>
                    <a:pt x="85" y="0"/>
                    <a:pt x="85" y="0"/>
                  </a:cubicBezTo>
                  <a:cubicBezTo>
                    <a:pt x="86" y="0"/>
                    <a:pt x="87" y="1"/>
                    <a:pt x="88" y="2"/>
                  </a:cubicBezTo>
                  <a:cubicBezTo>
                    <a:pt x="93" y="6"/>
                    <a:pt x="94" y="13"/>
                    <a:pt x="94" y="17"/>
                  </a:cubicBezTo>
                  <a:cubicBezTo>
                    <a:pt x="94" y="34"/>
                    <a:pt x="82" y="50"/>
                    <a:pt x="57" y="64"/>
                  </a:cubicBezTo>
                  <a:cubicBezTo>
                    <a:pt x="55" y="66"/>
                    <a:pt x="52" y="67"/>
                    <a:pt x="49" y="68"/>
                  </a:cubicBezTo>
                  <a:cubicBezTo>
                    <a:pt x="32" y="78"/>
                    <a:pt x="11" y="89"/>
                    <a:pt x="0" y="104"/>
                  </a:cubicBezTo>
                  <a:close/>
                </a:path>
              </a:pathLst>
            </a:custGeom>
            <a:solidFill>
              <a:srgbClr val="EFA9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9" name="Freeform 490"/>
            <p:cNvSpPr/>
            <p:nvPr/>
          </p:nvSpPr>
          <p:spPr bwMode="auto">
            <a:xfrm>
              <a:off x="1884363" y="5402263"/>
              <a:ext cx="200025" cy="161925"/>
            </a:xfrm>
            <a:custGeom>
              <a:avLst/>
              <a:gdLst>
                <a:gd name="T0" fmla="*/ 19 w 53"/>
                <a:gd name="T1" fmla="*/ 41 h 43"/>
                <a:gd name="T2" fmla="*/ 14 w 53"/>
                <a:gd name="T3" fmla="*/ 43 h 43"/>
                <a:gd name="T4" fmla="*/ 2 w 53"/>
                <a:gd name="T5" fmla="*/ 31 h 43"/>
                <a:gd name="T6" fmla="*/ 1 w 53"/>
                <a:gd name="T7" fmla="*/ 17 h 43"/>
                <a:gd name="T8" fmla="*/ 23 w 53"/>
                <a:gd name="T9" fmla="*/ 4 h 43"/>
                <a:gd name="T10" fmla="*/ 23 w 53"/>
                <a:gd name="T11" fmla="*/ 4 h 43"/>
                <a:gd name="T12" fmla="*/ 28 w 53"/>
                <a:gd name="T13" fmla="*/ 3 h 43"/>
                <a:gd name="T14" fmla="*/ 28 w 53"/>
                <a:gd name="T15" fmla="*/ 3 h 43"/>
                <a:gd name="T16" fmla="*/ 48 w 53"/>
                <a:gd name="T17" fmla="*/ 0 h 43"/>
                <a:gd name="T18" fmla="*/ 49 w 53"/>
                <a:gd name="T19" fmla="*/ 0 h 43"/>
                <a:gd name="T20" fmla="*/ 53 w 53"/>
                <a:gd name="T21" fmla="*/ 0 h 43"/>
                <a:gd name="T22" fmla="*/ 22 w 53"/>
                <a:gd name="T23" fmla="*/ 37 h 43"/>
                <a:gd name="T24" fmla="*/ 20 w 53"/>
                <a:gd name="T25" fmla="*/ 40 h 43"/>
                <a:gd name="T26" fmla="*/ 19 w 53"/>
                <a:gd name="T27" fmla="*/ 41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2" h="43">
                  <a:moveTo>
                    <a:pt x="19" y="41"/>
                  </a:moveTo>
                  <a:cubicBezTo>
                    <a:pt x="18" y="42"/>
                    <a:pt x="16" y="43"/>
                    <a:pt x="14" y="43"/>
                  </a:cubicBezTo>
                  <a:cubicBezTo>
                    <a:pt x="8" y="41"/>
                    <a:pt x="4" y="36"/>
                    <a:pt x="2" y="31"/>
                  </a:cubicBezTo>
                  <a:cubicBezTo>
                    <a:pt x="1" y="27"/>
                    <a:pt x="0" y="22"/>
                    <a:pt x="1" y="17"/>
                  </a:cubicBezTo>
                  <a:cubicBezTo>
                    <a:pt x="7" y="11"/>
                    <a:pt x="15" y="7"/>
                    <a:pt x="23" y="4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25" y="4"/>
                    <a:pt x="26" y="3"/>
                    <a:pt x="28" y="3"/>
                  </a:cubicBezTo>
                  <a:cubicBezTo>
                    <a:pt x="28" y="3"/>
                    <a:pt x="28" y="3"/>
                    <a:pt x="28" y="3"/>
                  </a:cubicBezTo>
                  <a:cubicBezTo>
                    <a:pt x="34" y="1"/>
                    <a:pt x="41" y="0"/>
                    <a:pt x="48" y="0"/>
                  </a:cubicBezTo>
                  <a:cubicBezTo>
                    <a:pt x="49" y="0"/>
                    <a:pt x="49" y="0"/>
                    <a:pt x="49" y="0"/>
                  </a:cubicBezTo>
                  <a:cubicBezTo>
                    <a:pt x="50" y="0"/>
                    <a:pt x="51" y="0"/>
                    <a:pt x="53" y="0"/>
                  </a:cubicBezTo>
                  <a:cubicBezTo>
                    <a:pt x="22" y="37"/>
                    <a:pt x="22" y="37"/>
                    <a:pt x="22" y="37"/>
                  </a:cubicBezTo>
                  <a:cubicBezTo>
                    <a:pt x="20" y="40"/>
                    <a:pt x="20" y="40"/>
                    <a:pt x="20" y="40"/>
                  </a:cubicBezTo>
                  <a:lnTo>
                    <a:pt x="19" y="41"/>
                  </a:lnTo>
                  <a:close/>
                </a:path>
              </a:pathLst>
            </a:custGeom>
            <a:solidFill>
              <a:srgbClr val="F2CB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0" name="Freeform 491"/>
            <p:cNvSpPr/>
            <p:nvPr/>
          </p:nvSpPr>
          <p:spPr bwMode="auto">
            <a:xfrm>
              <a:off x="1712913" y="4852988"/>
              <a:ext cx="327025" cy="711200"/>
            </a:xfrm>
            <a:custGeom>
              <a:avLst/>
              <a:gdLst>
                <a:gd name="T0" fmla="*/ 47 w 87"/>
                <a:gd name="T1" fmla="*/ 188 h 189"/>
                <a:gd name="T2" fmla="*/ 34 w 87"/>
                <a:gd name="T3" fmla="*/ 168 h 189"/>
                <a:gd name="T4" fmla="*/ 5 w 87"/>
                <a:gd name="T5" fmla="*/ 83 h 189"/>
                <a:gd name="T6" fmla="*/ 4 w 87"/>
                <a:gd name="T7" fmla="*/ 68 h 189"/>
                <a:gd name="T8" fmla="*/ 1 w 87"/>
                <a:gd name="T9" fmla="*/ 49 h 189"/>
                <a:gd name="T10" fmla="*/ 0 w 87"/>
                <a:gd name="T11" fmla="*/ 32 h 189"/>
                <a:gd name="T12" fmla="*/ 28 w 87"/>
                <a:gd name="T13" fmla="*/ 2 h 189"/>
                <a:gd name="T14" fmla="*/ 32 w 87"/>
                <a:gd name="T15" fmla="*/ 0 h 189"/>
                <a:gd name="T16" fmla="*/ 39 w 87"/>
                <a:gd name="T17" fmla="*/ 1 h 189"/>
                <a:gd name="T18" fmla="*/ 54 w 87"/>
                <a:gd name="T19" fmla="*/ 4 h 189"/>
                <a:gd name="T20" fmla="*/ 61 w 87"/>
                <a:gd name="T21" fmla="*/ 7 h 189"/>
                <a:gd name="T22" fmla="*/ 68 w 87"/>
                <a:gd name="T23" fmla="*/ 17 h 189"/>
                <a:gd name="T24" fmla="*/ 70 w 87"/>
                <a:gd name="T25" fmla="*/ 20 h 189"/>
                <a:gd name="T26" fmla="*/ 76 w 87"/>
                <a:gd name="T27" fmla="*/ 31 h 189"/>
                <a:gd name="T28" fmla="*/ 85 w 87"/>
                <a:gd name="T29" fmla="*/ 49 h 189"/>
                <a:gd name="T30" fmla="*/ 79 w 87"/>
                <a:gd name="T31" fmla="*/ 76 h 189"/>
                <a:gd name="T32" fmla="*/ 74 w 87"/>
                <a:gd name="T33" fmla="*/ 85 h 189"/>
                <a:gd name="T34" fmla="*/ 68 w 87"/>
                <a:gd name="T35" fmla="*/ 94 h 189"/>
                <a:gd name="T36" fmla="*/ 64 w 87"/>
                <a:gd name="T37" fmla="*/ 102 h 189"/>
                <a:gd name="T38" fmla="*/ 60 w 87"/>
                <a:gd name="T39" fmla="*/ 114 h 189"/>
                <a:gd name="T40" fmla="*/ 54 w 87"/>
                <a:gd name="T41" fmla="*/ 132 h 189"/>
                <a:gd name="T42" fmla="*/ 51 w 87"/>
                <a:gd name="T43" fmla="*/ 136 h 189"/>
                <a:gd name="T44" fmla="*/ 46 w 87"/>
                <a:gd name="T45" fmla="*/ 144 h 189"/>
                <a:gd name="T46" fmla="*/ 43 w 87"/>
                <a:gd name="T47" fmla="*/ 159 h 189"/>
                <a:gd name="T48" fmla="*/ 43 w 87"/>
                <a:gd name="T49" fmla="*/ 161 h 189"/>
                <a:gd name="T50" fmla="*/ 43 w 87"/>
                <a:gd name="T51" fmla="*/ 167 h 189"/>
                <a:gd name="T52" fmla="*/ 43 w 87"/>
                <a:gd name="T53" fmla="*/ 167 h 189"/>
                <a:gd name="T54" fmla="*/ 44 w 87"/>
                <a:gd name="T55" fmla="*/ 178 h 189"/>
                <a:gd name="T56" fmla="*/ 53 w 87"/>
                <a:gd name="T57" fmla="*/ 189 h 189"/>
                <a:gd name="T58" fmla="*/ 47 w 87"/>
                <a:gd name="T59" fmla="*/ 188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87" h="189">
                  <a:moveTo>
                    <a:pt x="47" y="188"/>
                  </a:moveTo>
                  <a:cubicBezTo>
                    <a:pt x="42" y="182"/>
                    <a:pt x="38" y="175"/>
                    <a:pt x="34" y="168"/>
                  </a:cubicBezTo>
                  <a:cubicBezTo>
                    <a:pt x="20" y="140"/>
                    <a:pt x="10" y="111"/>
                    <a:pt x="5" y="83"/>
                  </a:cubicBezTo>
                  <a:cubicBezTo>
                    <a:pt x="4" y="78"/>
                    <a:pt x="4" y="73"/>
                    <a:pt x="4" y="68"/>
                  </a:cubicBezTo>
                  <a:cubicBezTo>
                    <a:pt x="3" y="62"/>
                    <a:pt x="3" y="55"/>
                    <a:pt x="1" y="49"/>
                  </a:cubicBezTo>
                  <a:cubicBezTo>
                    <a:pt x="1" y="43"/>
                    <a:pt x="1" y="38"/>
                    <a:pt x="0" y="32"/>
                  </a:cubicBezTo>
                  <a:cubicBezTo>
                    <a:pt x="6" y="19"/>
                    <a:pt x="15" y="9"/>
                    <a:pt x="28" y="2"/>
                  </a:cubicBezTo>
                  <a:cubicBezTo>
                    <a:pt x="29" y="1"/>
                    <a:pt x="30" y="0"/>
                    <a:pt x="32" y="0"/>
                  </a:cubicBezTo>
                  <a:cubicBezTo>
                    <a:pt x="34" y="0"/>
                    <a:pt x="36" y="0"/>
                    <a:pt x="39" y="1"/>
                  </a:cubicBezTo>
                  <a:cubicBezTo>
                    <a:pt x="54" y="4"/>
                    <a:pt x="54" y="4"/>
                    <a:pt x="54" y="4"/>
                  </a:cubicBezTo>
                  <a:cubicBezTo>
                    <a:pt x="56" y="5"/>
                    <a:pt x="59" y="5"/>
                    <a:pt x="61" y="7"/>
                  </a:cubicBezTo>
                  <a:cubicBezTo>
                    <a:pt x="65" y="9"/>
                    <a:pt x="67" y="13"/>
                    <a:pt x="68" y="17"/>
                  </a:cubicBezTo>
                  <a:cubicBezTo>
                    <a:pt x="69" y="18"/>
                    <a:pt x="69" y="19"/>
                    <a:pt x="70" y="20"/>
                  </a:cubicBezTo>
                  <a:cubicBezTo>
                    <a:pt x="71" y="23"/>
                    <a:pt x="74" y="27"/>
                    <a:pt x="76" y="31"/>
                  </a:cubicBezTo>
                  <a:cubicBezTo>
                    <a:pt x="80" y="37"/>
                    <a:pt x="84" y="43"/>
                    <a:pt x="85" y="49"/>
                  </a:cubicBezTo>
                  <a:cubicBezTo>
                    <a:pt x="87" y="57"/>
                    <a:pt x="85" y="66"/>
                    <a:pt x="79" y="76"/>
                  </a:cubicBezTo>
                  <a:cubicBezTo>
                    <a:pt x="77" y="79"/>
                    <a:pt x="76" y="82"/>
                    <a:pt x="74" y="85"/>
                  </a:cubicBezTo>
                  <a:cubicBezTo>
                    <a:pt x="72" y="88"/>
                    <a:pt x="70" y="91"/>
                    <a:pt x="68" y="94"/>
                  </a:cubicBezTo>
                  <a:cubicBezTo>
                    <a:pt x="66" y="97"/>
                    <a:pt x="65" y="99"/>
                    <a:pt x="64" y="102"/>
                  </a:cubicBezTo>
                  <a:cubicBezTo>
                    <a:pt x="62" y="106"/>
                    <a:pt x="61" y="110"/>
                    <a:pt x="60" y="114"/>
                  </a:cubicBezTo>
                  <a:cubicBezTo>
                    <a:pt x="59" y="121"/>
                    <a:pt x="57" y="127"/>
                    <a:pt x="54" y="132"/>
                  </a:cubicBezTo>
                  <a:cubicBezTo>
                    <a:pt x="53" y="134"/>
                    <a:pt x="52" y="135"/>
                    <a:pt x="51" y="136"/>
                  </a:cubicBezTo>
                  <a:cubicBezTo>
                    <a:pt x="49" y="139"/>
                    <a:pt x="47" y="141"/>
                    <a:pt x="46" y="144"/>
                  </a:cubicBezTo>
                  <a:cubicBezTo>
                    <a:pt x="44" y="149"/>
                    <a:pt x="43" y="154"/>
                    <a:pt x="43" y="159"/>
                  </a:cubicBezTo>
                  <a:cubicBezTo>
                    <a:pt x="43" y="160"/>
                    <a:pt x="43" y="161"/>
                    <a:pt x="43" y="161"/>
                  </a:cubicBezTo>
                  <a:cubicBezTo>
                    <a:pt x="43" y="163"/>
                    <a:pt x="43" y="165"/>
                    <a:pt x="43" y="167"/>
                  </a:cubicBezTo>
                  <a:cubicBezTo>
                    <a:pt x="43" y="167"/>
                    <a:pt x="43" y="167"/>
                    <a:pt x="43" y="167"/>
                  </a:cubicBezTo>
                  <a:cubicBezTo>
                    <a:pt x="43" y="171"/>
                    <a:pt x="43" y="174"/>
                    <a:pt x="44" y="178"/>
                  </a:cubicBezTo>
                  <a:cubicBezTo>
                    <a:pt x="46" y="182"/>
                    <a:pt x="49" y="186"/>
                    <a:pt x="53" y="189"/>
                  </a:cubicBezTo>
                  <a:cubicBezTo>
                    <a:pt x="51" y="189"/>
                    <a:pt x="49" y="188"/>
                    <a:pt x="47" y="188"/>
                  </a:cubicBezTo>
                  <a:close/>
                </a:path>
              </a:pathLst>
            </a:custGeom>
            <a:solidFill>
              <a:srgbClr val="EFA9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1" name="Freeform 492"/>
            <p:cNvSpPr>
              <a:spLocks noEditPoints="1"/>
            </p:cNvSpPr>
            <p:nvPr/>
          </p:nvSpPr>
          <p:spPr bwMode="auto">
            <a:xfrm>
              <a:off x="1689100" y="4316413"/>
              <a:ext cx="1008063" cy="1270000"/>
            </a:xfrm>
            <a:custGeom>
              <a:avLst/>
              <a:gdLst>
                <a:gd name="T0" fmla="*/ 76 w 268"/>
                <a:gd name="T1" fmla="*/ 331 h 338"/>
                <a:gd name="T2" fmla="*/ 205 w 268"/>
                <a:gd name="T3" fmla="*/ 306 h 338"/>
                <a:gd name="T4" fmla="*/ 214 w 268"/>
                <a:gd name="T5" fmla="*/ 305 h 338"/>
                <a:gd name="T6" fmla="*/ 263 w 268"/>
                <a:gd name="T7" fmla="*/ 256 h 338"/>
                <a:gd name="T8" fmla="*/ 262 w 268"/>
                <a:gd name="T9" fmla="*/ 236 h 338"/>
                <a:gd name="T10" fmla="*/ 226 w 268"/>
                <a:gd name="T11" fmla="*/ 191 h 338"/>
                <a:gd name="T12" fmla="*/ 165 w 268"/>
                <a:gd name="T13" fmla="*/ 70 h 338"/>
                <a:gd name="T14" fmla="*/ 28 w 268"/>
                <a:gd name="T15" fmla="*/ 46 h 338"/>
                <a:gd name="T16" fmla="*/ 6 w 268"/>
                <a:gd name="T17" fmla="*/ 210 h 338"/>
                <a:gd name="T18" fmla="*/ 7 w 268"/>
                <a:gd name="T19" fmla="*/ 109 h 338"/>
                <a:gd name="T20" fmla="*/ 26 w 268"/>
                <a:gd name="T21" fmla="*/ 145 h 338"/>
                <a:gd name="T22" fmla="*/ 49 w 268"/>
                <a:gd name="T23" fmla="*/ 82 h 338"/>
                <a:gd name="T24" fmla="*/ 29 w 268"/>
                <a:gd name="T25" fmla="*/ 143 h 338"/>
                <a:gd name="T26" fmla="*/ 8 w 268"/>
                <a:gd name="T27" fmla="*/ 101 h 338"/>
                <a:gd name="T28" fmla="*/ 132 w 268"/>
                <a:gd name="T29" fmla="*/ 26 h 338"/>
                <a:gd name="T30" fmla="*/ 44 w 268"/>
                <a:gd name="T31" fmla="*/ 140 h 338"/>
                <a:gd name="T32" fmla="*/ 107 w 268"/>
                <a:gd name="T33" fmla="*/ 9 h 338"/>
                <a:gd name="T34" fmla="*/ 69 w 268"/>
                <a:gd name="T35" fmla="*/ 147 h 338"/>
                <a:gd name="T36" fmla="*/ 160 w 268"/>
                <a:gd name="T37" fmla="*/ 66 h 338"/>
                <a:gd name="T38" fmla="*/ 127 w 268"/>
                <a:gd name="T39" fmla="*/ 139 h 338"/>
                <a:gd name="T40" fmla="*/ 77 w 268"/>
                <a:gd name="T41" fmla="*/ 158 h 338"/>
                <a:gd name="T42" fmla="*/ 129 w 268"/>
                <a:gd name="T43" fmla="*/ 142 h 338"/>
                <a:gd name="T44" fmla="*/ 131 w 268"/>
                <a:gd name="T45" fmla="*/ 177 h 338"/>
                <a:gd name="T46" fmla="*/ 173 w 268"/>
                <a:gd name="T47" fmla="*/ 164 h 338"/>
                <a:gd name="T48" fmla="*/ 145 w 268"/>
                <a:gd name="T49" fmla="*/ 216 h 338"/>
                <a:gd name="T50" fmla="*/ 82 w 268"/>
                <a:gd name="T51" fmla="*/ 231 h 338"/>
                <a:gd name="T52" fmla="*/ 173 w 268"/>
                <a:gd name="T53" fmla="*/ 161 h 338"/>
                <a:gd name="T54" fmla="*/ 152 w 268"/>
                <a:gd name="T55" fmla="*/ 218 h 338"/>
                <a:gd name="T56" fmla="*/ 133 w 268"/>
                <a:gd name="T57" fmla="*/ 253 h 338"/>
                <a:gd name="T58" fmla="*/ 66 w 268"/>
                <a:gd name="T59" fmla="*/ 271 h 338"/>
                <a:gd name="T60" fmla="*/ 56 w 268"/>
                <a:gd name="T61" fmla="*/ 288 h 338"/>
                <a:gd name="T62" fmla="*/ 125 w 268"/>
                <a:gd name="T63" fmla="*/ 258 h 338"/>
                <a:gd name="T64" fmla="*/ 81 w 268"/>
                <a:gd name="T65" fmla="*/ 288 h 338"/>
                <a:gd name="T66" fmla="*/ 207 w 268"/>
                <a:gd name="T67" fmla="*/ 199 h 338"/>
                <a:gd name="T68" fmla="*/ 175 w 268"/>
                <a:gd name="T69" fmla="*/ 229 h 338"/>
                <a:gd name="T70" fmla="*/ 177 w 268"/>
                <a:gd name="T71" fmla="*/ 168 h 338"/>
                <a:gd name="T72" fmla="*/ 258 w 268"/>
                <a:gd name="T73" fmla="*/ 238 h 338"/>
                <a:gd name="T74" fmla="*/ 221 w 268"/>
                <a:gd name="T75" fmla="*/ 240 h 338"/>
                <a:gd name="T76" fmla="*/ 174 w 268"/>
                <a:gd name="T77" fmla="*/ 232 h 338"/>
                <a:gd name="T78" fmla="*/ 204 w 268"/>
                <a:gd name="T79" fmla="*/ 209 h 338"/>
                <a:gd name="T80" fmla="*/ 236 w 268"/>
                <a:gd name="T81" fmla="*/ 198 h 338"/>
                <a:gd name="T82" fmla="*/ 254 w 268"/>
                <a:gd name="T83" fmla="*/ 272 h 338"/>
                <a:gd name="T84" fmla="*/ 217 w 268"/>
                <a:gd name="T85" fmla="*/ 271 h 338"/>
                <a:gd name="T86" fmla="*/ 174 w 268"/>
                <a:gd name="T87" fmla="*/ 252 h 338"/>
                <a:gd name="T88" fmla="*/ 221 w 268"/>
                <a:gd name="T89" fmla="*/ 243 h 338"/>
                <a:gd name="T90" fmla="*/ 259 w 268"/>
                <a:gd name="T91" fmla="*/ 241 h 338"/>
                <a:gd name="T92" fmla="*/ 254 w 268"/>
                <a:gd name="T93" fmla="*/ 272 h 338"/>
                <a:gd name="T94" fmla="*/ 149 w 268"/>
                <a:gd name="T95" fmla="*/ 289 h 338"/>
                <a:gd name="T96" fmla="*/ 206 w 268"/>
                <a:gd name="T97" fmla="*/ 274 h 338"/>
                <a:gd name="T98" fmla="*/ 255 w 268"/>
                <a:gd name="T99" fmla="*/ 278 h 338"/>
                <a:gd name="T100" fmla="*/ 130 w 268"/>
                <a:gd name="T101" fmla="*/ 295 h 338"/>
                <a:gd name="T102" fmla="*/ 169 w 268"/>
                <a:gd name="T103" fmla="*/ 296 h 338"/>
                <a:gd name="T104" fmla="*/ 104 w 268"/>
                <a:gd name="T105" fmla="*/ 329 h 338"/>
                <a:gd name="T106" fmla="*/ 135 w 268"/>
                <a:gd name="T107" fmla="*/ 288 h 338"/>
                <a:gd name="T108" fmla="*/ 53 w 268"/>
                <a:gd name="T109" fmla="*/ 306 h 338"/>
                <a:gd name="T110" fmla="*/ 101 w 268"/>
                <a:gd name="T111" fmla="*/ 289 h 338"/>
                <a:gd name="T112" fmla="*/ 40 w 268"/>
                <a:gd name="T113" fmla="*/ 311 h 338"/>
                <a:gd name="T114" fmla="*/ 38 w 268"/>
                <a:gd name="T115" fmla="*/ 143 h 338"/>
                <a:gd name="T116" fmla="*/ 82 w 268"/>
                <a:gd name="T117" fmla="*/ 174 h 338"/>
                <a:gd name="T118" fmla="*/ 66 w 268"/>
                <a:gd name="T119" fmla="*/ 257 h 338"/>
                <a:gd name="T120" fmla="*/ 49 w 268"/>
                <a:gd name="T121" fmla="*/ 310 h 3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68" h="338">
                  <a:moveTo>
                    <a:pt x="53" y="331"/>
                  </a:moveTo>
                  <a:cubicBezTo>
                    <a:pt x="52" y="334"/>
                    <a:pt x="52" y="334"/>
                    <a:pt x="52" y="334"/>
                  </a:cubicBezTo>
                  <a:cubicBezTo>
                    <a:pt x="59" y="335"/>
                    <a:pt x="69" y="338"/>
                    <a:pt x="74" y="332"/>
                  </a:cubicBezTo>
                  <a:cubicBezTo>
                    <a:pt x="74" y="332"/>
                    <a:pt x="74" y="332"/>
                    <a:pt x="74" y="332"/>
                  </a:cubicBezTo>
                  <a:cubicBezTo>
                    <a:pt x="75" y="331"/>
                    <a:pt x="75" y="331"/>
                    <a:pt x="75" y="331"/>
                  </a:cubicBezTo>
                  <a:cubicBezTo>
                    <a:pt x="76" y="331"/>
                    <a:pt x="76" y="331"/>
                    <a:pt x="76" y="331"/>
                  </a:cubicBezTo>
                  <a:cubicBezTo>
                    <a:pt x="84" y="334"/>
                    <a:pt x="96" y="333"/>
                    <a:pt x="105" y="332"/>
                  </a:cubicBezTo>
                  <a:cubicBezTo>
                    <a:pt x="107" y="332"/>
                    <a:pt x="107" y="332"/>
                    <a:pt x="107" y="332"/>
                  </a:cubicBezTo>
                  <a:cubicBezTo>
                    <a:pt x="127" y="331"/>
                    <a:pt x="146" y="325"/>
                    <a:pt x="160" y="320"/>
                  </a:cubicBezTo>
                  <a:cubicBezTo>
                    <a:pt x="164" y="319"/>
                    <a:pt x="168" y="317"/>
                    <a:pt x="172" y="316"/>
                  </a:cubicBezTo>
                  <a:cubicBezTo>
                    <a:pt x="180" y="313"/>
                    <a:pt x="190" y="309"/>
                    <a:pt x="199" y="307"/>
                  </a:cubicBezTo>
                  <a:cubicBezTo>
                    <a:pt x="201" y="307"/>
                    <a:pt x="203" y="307"/>
                    <a:pt x="205" y="306"/>
                  </a:cubicBezTo>
                  <a:cubicBezTo>
                    <a:pt x="205" y="306"/>
                    <a:pt x="205" y="306"/>
                    <a:pt x="205" y="306"/>
                  </a:cubicBezTo>
                  <a:cubicBezTo>
                    <a:pt x="205" y="306"/>
                    <a:pt x="205" y="306"/>
                    <a:pt x="205" y="306"/>
                  </a:cubicBezTo>
                  <a:cubicBezTo>
                    <a:pt x="205" y="306"/>
                    <a:pt x="205" y="306"/>
                    <a:pt x="205" y="306"/>
                  </a:cubicBezTo>
                  <a:cubicBezTo>
                    <a:pt x="205" y="306"/>
                    <a:pt x="205" y="306"/>
                    <a:pt x="205" y="306"/>
                  </a:cubicBezTo>
                  <a:cubicBezTo>
                    <a:pt x="205" y="306"/>
                    <a:pt x="205" y="306"/>
                    <a:pt x="205" y="306"/>
                  </a:cubicBezTo>
                  <a:cubicBezTo>
                    <a:pt x="208" y="306"/>
                    <a:pt x="211" y="306"/>
                    <a:pt x="214" y="305"/>
                  </a:cubicBezTo>
                  <a:cubicBezTo>
                    <a:pt x="221" y="305"/>
                    <a:pt x="228" y="304"/>
                    <a:pt x="234" y="302"/>
                  </a:cubicBezTo>
                  <a:cubicBezTo>
                    <a:pt x="243" y="300"/>
                    <a:pt x="250" y="296"/>
                    <a:pt x="254" y="291"/>
                  </a:cubicBezTo>
                  <a:cubicBezTo>
                    <a:pt x="256" y="288"/>
                    <a:pt x="258" y="284"/>
                    <a:pt x="258" y="281"/>
                  </a:cubicBezTo>
                  <a:cubicBezTo>
                    <a:pt x="259" y="278"/>
                    <a:pt x="258" y="275"/>
                    <a:pt x="258" y="272"/>
                  </a:cubicBezTo>
                  <a:cubicBezTo>
                    <a:pt x="258" y="268"/>
                    <a:pt x="257" y="264"/>
                    <a:pt x="259" y="261"/>
                  </a:cubicBezTo>
                  <a:cubicBezTo>
                    <a:pt x="260" y="259"/>
                    <a:pt x="261" y="257"/>
                    <a:pt x="263" y="256"/>
                  </a:cubicBezTo>
                  <a:cubicBezTo>
                    <a:pt x="265" y="252"/>
                    <a:pt x="268" y="249"/>
                    <a:pt x="267" y="245"/>
                  </a:cubicBezTo>
                  <a:cubicBezTo>
                    <a:pt x="267" y="242"/>
                    <a:pt x="266" y="240"/>
                    <a:pt x="264" y="238"/>
                  </a:cubicBezTo>
                  <a:cubicBezTo>
                    <a:pt x="264" y="238"/>
                    <a:pt x="264" y="238"/>
                    <a:pt x="264" y="238"/>
                  </a:cubicBezTo>
                  <a:cubicBezTo>
                    <a:pt x="264" y="238"/>
                    <a:pt x="264" y="238"/>
                    <a:pt x="264" y="238"/>
                  </a:cubicBezTo>
                  <a:cubicBezTo>
                    <a:pt x="264" y="238"/>
                    <a:pt x="264" y="238"/>
                    <a:pt x="264" y="238"/>
                  </a:cubicBezTo>
                  <a:cubicBezTo>
                    <a:pt x="263" y="237"/>
                    <a:pt x="263" y="237"/>
                    <a:pt x="262" y="236"/>
                  </a:cubicBezTo>
                  <a:cubicBezTo>
                    <a:pt x="261" y="234"/>
                    <a:pt x="259" y="232"/>
                    <a:pt x="258" y="230"/>
                  </a:cubicBezTo>
                  <a:cubicBezTo>
                    <a:pt x="257" y="227"/>
                    <a:pt x="257" y="224"/>
                    <a:pt x="257" y="221"/>
                  </a:cubicBezTo>
                  <a:cubicBezTo>
                    <a:pt x="257" y="217"/>
                    <a:pt x="258" y="214"/>
                    <a:pt x="256" y="210"/>
                  </a:cubicBezTo>
                  <a:cubicBezTo>
                    <a:pt x="253" y="202"/>
                    <a:pt x="243" y="197"/>
                    <a:pt x="237" y="195"/>
                  </a:cubicBezTo>
                  <a:cubicBezTo>
                    <a:pt x="236" y="195"/>
                    <a:pt x="235" y="194"/>
                    <a:pt x="234" y="194"/>
                  </a:cubicBezTo>
                  <a:cubicBezTo>
                    <a:pt x="231" y="193"/>
                    <a:pt x="228" y="192"/>
                    <a:pt x="226" y="191"/>
                  </a:cubicBezTo>
                  <a:cubicBezTo>
                    <a:pt x="222" y="189"/>
                    <a:pt x="219" y="187"/>
                    <a:pt x="216" y="184"/>
                  </a:cubicBezTo>
                  <a:cubicBezTo>
                    <a:pt x="209" y="178"/>
                    <a:pt x="201" y="172"/>
                    <a:pt x="192" y="168"/>
                  </a:cubicBezTo>
                  <a:cubicBezTo>
                    <a:pt x="187" y="165"/>
                    <a:pt x="182" y="164"/>
                    <a:pt x="177" y="164"/>
                  </a:cubicBezTo>
                  <a:cubicBezTo>
                    <a:pt x="169" y="92"/>
                    <a:pt x="169" y="92"/>
                    <a:pt x="169" y="92"/>
                  </a:cubicBezTo>
                  <a:cubicBezTo>
                    <a:pt x="168" y="85"/>
                    <a:pt x="167" y="77"/>
                    <a:pt x="165" y="70"/>
                  </a:cubicBezTo>
                  <a:cubicBezTo>
                    <a:pt x="165" y="70"/>
                    <a:pt x="165" y="70"/>
                    <a:pt x="165" y="70"/>
                  </a:cubicBezTo>
                  <a:cubicBezTo>
                    <a:pt x="165" y="70"/>
                    <a:pt x="165" y="70"/>
                    <a:pt x="165" y="70"/>
                  </a:cubicBezTo>
                  <a:cubicBezTo>
                    <a:pt x="164" y="68"/>
                    <a:pt x="164" y="67"/>
                    <a:pt x="163" y="65"/>
                  </a:cubicBezTo>
                  <a:cubicBezTo>
                    <a:pt x="160" y="56"/>
                    <a:pt x="154" y="48"/>
                    <a:pt x="148" y="40"/>
                  </a:cubicBezTo>
                  <a:cubicBezTo>
                    <a:pt x="138" y="27"/>
                    <a:pt x="126" y="12"/>
                    <a:pt x="108" y="6"/>
                  </a:cubicBezTo>
                  <a:cubicBezTo>
                    <a:pt x="92" y="0"/>
                    <a:pt x="73" y="3"/>
                    <a:pt x="58" y="12"/>
                  </a:cubicBezTo>
                  <a:cubicBezTo>
                    <a:pt x="44" y="21"/>
                    <a:pt x="35" y="34"/>
                    <a:pt x="28" y="46"/>
                  </a:cubicBezTo>
                  <a:cubicBezTo>
                    <a:pt x="22" y="56"/>
                    <a:pt x="15" y="68"/>
                    <a:pt x="10" y="81"/>
                  </a:cubicBezTo>
                  <a:cubicBezTo>
                    <a:pt x="0" y="110"/>
                    <a:pt x="0" y="143"/>
                    <a:pt x="2" y="174"/>
                  </a:cubicBezTo>
                  <a:cubicBezTo>
                    <a:pt x="2" y="174"/>
                    <a:pt x="2" y="174"/>
                    <a:pt x="2" y="174"/>
                  </a:cubicBezTo>
                  <a:cubicBezTo>
                    <a:pt x="2" y="174"/>
                    <a:pt x="2" y="174"/>
                    <a:pt x="2" y="174"/>
                  </a:cubicBezTo>
                  <a:cubicBezTo>
                    <a:pt x="3" y="180"/>
                    <a:pt x="3" y="186"/>
                    <a:pt x="4" y="192"/>
                  </a:cubicBezTo>
                  <a:cubicBezTo>
                    <a:pt x="5" y="198"/>
                    <a:pt x="6" y="204"/>
                    <a:pt x="6" y="210"/>
                  </a:cubicBezTo>
                  <a:cubicBezTo>
                    <a:pt x="6" y="215"/>
                    <a:pt x="7" y="220"/>
                    <a:pt x="7" y="226"/>
                  </a:cubicBezTo>
                  <a:cubicBezTo>
                    <a:pt x="12" y="254"/>
                    <a:pt x="22" y="283"/>
                    <a:pt x="37" y="312"/>
                  </a:cubicBezTo>
                  <a:cubicBezTo>
                    <a:pt x="41" y="319"/>
                    <a:pt x="45" y="327"/>
                    <a:pt x="51" y="333"/>
                  </a:cubicBezTo>
                  <a:lnTo>
                    <a:pt x="53" y="331"/>
                  </a:lnTo>
                  <a:close/>
                  <a:moveTo>
                    <a:pt x="7" y="109"/>
                  </a:moveTo>
                  <a:cubicBezTo>
                    <a:pt x="7" y="109"/>
                    <a:pt x="7" y="109"/>
                    <a:pt x="7" y="109"/>
                  </a:cubicBezTo>
                  <a:cubicBezTo>
                    <a:pt x="9" y="115"/>
                    <a:pt x="11" y="120"/>
                    <a:pt x="16" y="126"/>
                  </a:cubicBezTo>
                  <a:cubicBezTo>
                    <a:pt x="16" y="126"/>
                    <a:pt x="17" y="127"/>
                    <a:pt x="17" y="127"/>
                  </a:cubicBezTo>
                  <a:cubicBezTo>
                    <a:pt x="18" y="128"/>
                    <a:pt x="19" y="129"/>
                    <a:pt x="19" y="130"/>
                  </a:cubicBezTo>
                  <a:cubicBezTo>
                    <a:pt x="21" y="132"/>
                    <a:pt x="22" y="135"/>
                    <a:pt x="23" y="138"/>
                  </a:cubicBezTo>
                  <a:cubicBezTo>
                    <a:pt x="24" y="140"/>
                    <a:pt x="25" y="143"/>
                    <a:pt x="26" y="145"/>
                  </a:cubicBezTo>
                  <a:cubicBezTo>
                    <a:pt x="26" y="145"/>
                    <a:pt x="26" y="145"/>
                    <a:pt x="26" y="145"/>
                  </a:cubicBezTo>
                  <a:cubicBezTo>
                    <a:pt x="18" y="151"/>
                    <a:pt x="11" y="158"/>
                    <a:pt x="6" y="167"/>
                  </a:cubicBezTo>
                  <a:cubicBezTo>
                    <a:pt x="4" y="148"/>
                    <a:pt x="4" y="128"/>
                    <a:pt x="7" y="109"/>
                  </a:cubicBezTo>
                  <a:close/>
                  <a:moveTo>
                    <a:pt x="92" y="6"/>
                  </a:moveTo>
                  <a:cubicBezTo>
                    <a:pt x="92" y="6"/>
                    <a:pt x="92" y="6"/>
                    <a:pt x="92" y="6"/>
                  </a:cubicBezTo>
                  <a:cubicBezTo>
                    <a:pt x="74" y="23"/>
                    <a:pt x="61" y="43"/>
                    <a:pt x="53" y="66"/>
                  </a:cubicBezTo>
                  <a:cubicBezTo>
                    <a:pt x="52" y="71"/>
                    <a:pt x="50" y="77"/>
                    <a:pt x="49" y="82"/>
                  </a:cubicBezTo>
                  <a:cubicBezTo>
                    <a:pt x="38" y="122"/>
                    <a:pt x="38" y="122"/>
                    <a:pt x="38" y="122"/>
                  </a:cubicBezTo>
                  <a:cubicBezTo>
                    <a:pt x="37" y="127"/>
                    <a:pt x="37" y="134"/>
                    <a:pt x="40" y="139"/>
                  </a:cubicBezTo>
                  <a:cubicBezTo>
                    <a:pt x="40" y="139"/>
                    <a:pt x="40" y="139"/>
                    <a:pt x="40" y="139"/>
                  </a:cubicBezTo>
                  <a:cubicBezTo>
                    <a:pt x="39" y="139"/>
                    <a:pt x="38" y="139"/>
                    <a:pt x="37" y="140"/>
                  </a:cubicBezTo>
                  <a:cubicBezTo>
                    <a:pt x="35" y="140"/>
                    <a:pt x="33" y="141"/>
                    <a:pt x="31" y="142"/>
                  </a:cubicBezTo>
                  <a:cubicBezTo>
                    <a:pt x="31" y="142"/>
                    <a:pt x="30" y="143"/>
                    <a:pt x="29" y="143"/>
                  </a:cubicBezTo>
                  <a:cubicBezTo>
                    <a:pt x="28" y="141"/>
                    <a:pt x="27" y="139"/>
                    <a:pt x="26" y="137"/>
                  </a:cubicBezTo>
                  <a:cubicBezTo>
                    <a:pt x="25" y="134"/>
                    <a:pt x="24" y="131"/>
                    <a:pt x="23" y="129"/>
                  </a:cubicBezTo>
                  <a:cubicBezTo>
                    <a:pt x="22" y="128"/>
                    <a:pt x="21" y="127"/>
                    <a:pt x="20" y="126"/>
                  </a:cubicBezTo>
                  <a:cubicBezTo>
                    <a:pt x="19" y="125"/>
                    <a:pt x="19" y="125"/>
                    <a:pt x="19" y="124"/>
                  </a:cubicBezTo>
                  <a:cubicBezTo>
                    <a:pt x="13" y="117"/>
                    <a:pt x="10" y="109"/>
                    <a:pt x="9" y="101"/>
                  </a:cubicBezTo>
                  <a:cubicBezTo>
                    <a:pt x="8" y="101"/>
                    <a:pt x="8" y="101"/>
                    <a:pt x="8" y="101"/>
                  </a:cubicBezTo>
                  <a:cubicBezTo>
                    <a:pt x="10" y="95"/>
                    <a:pt x="11" y="89"/>
                    <a:pt x="14" y="83"/>
                  </a:cubicBezTo>
                  <a:cubicBezTo>
                    <a:pt x="18" y="70"/>
                    <a:pt x="25" y="58"/>
                    <a:pt x="31" y="48"/>
                  </a:cubicBezTo>
                  <a:cubicBezTo>
                    <a:pt x="35" y="42"/>
                    <a:pt x="39" y="36"/>
                    <a:pt x="44" y="30"/>
                  </a:cubicBezTo>
                  <a:cubicBezTo>
                    <a:pt x="49" y="24"/>
                    <a:pt x="54" y="19"/>
                    <a:pt x="60" y="15"/>
                  </a:cubicBezTo>
                  <a:cubicBezTo>
                    <a:pt x="70" y="9"/>
                    <a:pt x="81" y="6"/>
                    <a:pt x="92" y="6"/>
                  </a:cubicBezTo>
                  <a:close/>
                  <a:moveTo>
                    <a:pt x="132" y="26"/>
                  </a:moveTo>
                  <a:cubicBezTo>
                    <a:pt x="132" y="26"/>
                    <a:pt x="132" y="26"/>
                    <a:pt x="132" y="26"/>
                  </a:cubicBezTo>
                  <a:cubicBezTo>
                    <a:pt x="131" y="26"/>
                    <a:pt x="131" y="27"/>
                    <a:pt x="131" y="27"/>
                  </a:cubicBezTo>
                  <a:cubicBezTo>
                    <a:pt x="103" y="61"/>
                    <a:pt x="77" y="101"/>
                    <a:pt x="56" y="143"/>
                  </a:cubicBezTo>
                  <a:cubicBezTo>
                    <a:pt x="56" y="143"/>
                    <a:pt x="56" y="143"/>
                    <a:pt x="56" y="143"/>
                  </a:cubicBezTo>
                  <a:cubicBezTo>
                    <a:pt x="45" y="140"/>
                    <a:pt x="45" y="140"/>
                    <a:pt x="45" y="140"/>
                  </a:cubicBezTo>
                  <a:cubicBezTo>
                    <a:pt x="45" y="140"/>
                    <a:pt x="44" y="140"/>
                    <a:pt x="44" y="140"/>
                  </a:cubicBezTo>
                  <a:cubicBezTo>
                    <a:pt x="41" y="135"/>
                    <a:pt x="41" y="128"/>
                    <a:pt x="42" y="123"/>
                  </a:cubicBezTo>
                  <a:cubicBezTo>
                    <a:pt x="53" y="83"/>
                    <a:pt x="53" y="83"/>
                    <a:pt x="53" y="83"/>
                  </a:cubicBezTo>
                  <a:cubicBezTo>
                    <a:pt x="54" y="78"/>
                    <a:pt x="55" y="73"/>
                    <a:pt x="57" y="67"/>
                  </a:cubicBezTo>
                  <a:cubicBezTo>
                    <a:pt x="65" y="44"/>
                    <a:pt x="78" y="23"/>
                    <a:pt x="97" y="7"/>
                  </a:cubicBezTo>
                  <a:cubicBezTo>
                    <a:pt x="97" y="7"/>
                    <a:pt x="97" y="7"/>
                    <a:pt x="97" y="7"/>
                  </a:cubicBezTo>
                  <a:cubicBezTo>
                    <a:pt x="100" y="7"/>
                    <a:pt x="104" y="8"/>
                    <a:pt x="107" y="9"/>
                  </a:cubicBezTo>
                  <a:cubicBezTo>
                    <a:pt x="117" y="13"/>
                    <a:pt x="125" y="19"/>
                    <a:pt x="132" y="26"/>
                  </a:cubicBezTo>
                  <a:close/>
                  <a:moveTo>
                    <a:pt x="160" y="66"/>
                  </a:moveTo>
                  <a:cubicBezTo>
                    <a:pt x="160" y="67"/>
                    <a:pt x="160" y="68"/>
                    <a:pt x="161" y="69"/>
                  </a:cubicBezTo>
                  <a:cubicBezTo>
                    <a:pt x="161" y="69"/>
                    <a:pt x="161" y="69"/>
                    <a:pt x="161" y="69"/>
                  </a:cubicBezTo>
                  <a:cubicBezTo>
                    <a:pt x="132" y="97"/>
                    <a:pt x="104" y="126"/>
                    <a:pt x="76" y="155"/>
                  </a:cubicBezTo>
                  <a:cubicBezTo>
                    <a:pt x="74" y="152"/>
                    <a:pt x="72" y="149"/>
                    <a:pt x="69" y="147"/>
                  </a:cubicBezTo>
                  <a:cubicBezTo>
                    <a:pt x="66" y="145"/>
                    <a:pt x="63" y="145"/>
                    <a:pt x="60" y="144"/>
                  </a:cubicBezTo>
                  <a:cubicBezTo>
                    <a:pt x="81" y="102"/>
                    <a:pt x="106" y="63"/>
                    <a:pt x="134" y="29"/>
                  </a:cubicBezTo>
                  <a:cubicBezTo>
                    <a:pt x="134" y="29"/>
                    <a:pt x="134" y="29"/>
                    <a:pt x="134" y="29"/>
                  </a:cubicBezTo>
                  <a:cubicBezTo>
                    <a:pt x="134" y="29"/>
                    <a:pt x="134" y="29"/>
                    <a:pt x="134" y="29"/>
                  </a:cubicBezTo>
                  <a:cubicBezTo>
                    <a:pt x="138" y="33"/>
                    <a:pt x="142" y="37"/>
                    <a:pt x="145" y="42"/>
                  </a:cubicBezTo>
                  <a:cubicBezTo>
                    <a:pt x="151" y="49"/>
                    <a:pt x="156" y="57"/>
                    <a:pt x="160" y="66"/>
                  </a:cubicBezTo>
                  <a:close/>
                  <a:moveTo>
                    <a:pt x="165" y="92"/>
                  </a:moveTo>
                  <a:cubicBezTo>
                    <a:pt x="167" y="111"/>
                    <a:pt x="167" y="111"/>
                    <a:pt x="167" y="111"/>
                  </a:cubicBezTo>
                  <a:cubicBezTo>
                    <a:pt x="167" y="111"/>
                    <a:pt x="167" y="111"/>
                    <a:pt x="167" y="111"/>
                  </a:cubicBezTo>
                  <a:cubicBezTo>
                    <a:pt x="163" y="113"/>
                    <a:pt x="160" y="116"/>
                    <a:pt x="156" y="118"/>
                  </a:cubicBezTo>
                  <a:cubicBezTo>
                    <a:pt x="156" y="119"/>
                    <a:pt x="156" y="119"/>
                    <a:pt x="156" y="119"/>
                  </a:cubicBezTo>
                  <a:cubicBezTo>
                    <a:pt x="147" y="126"/>
                    <a:pt x="137" y="133"/>
                    <a:pt x="127" y="139"/>
                  </a:cubicBezTo>
                  <a:cubicBezTo>
                    <a:pt x="120" y="144"/>
                    <a:pt x="114" y="147"/>
                    <a:pt x="108" y="149"/>
                  </a:cubicBezTo>
                  <a:cubicBezTo>
                    <a:pt x="106" y="150"/>
                    <a:pt x="104" y="151"/>
                    <a:pt x="102" y="152"/>
                  </a:cubicBezTo>
                  <a:cubicBezTo>
                    <a:pt x="94" y="155"/>
                    <a:pt x="85" y="158"/>
                    <a:pt x="80" y="164"/>
                  </a:cubicBezTo>
                  <a:cubicBezTo>
                    <a:pt x="80" y="163"/>
                    <a:pt x="79" y="162"/>
                    <a:pt x="79" y="162"/>
                  </a:cubicBezTo>
                  <a:cubicBezTo>
                    <a:pt x="79" y="161"/>
                    <a:pt x="78" y="160"/>
                    <a:pt x="78" y="159"/>
                  </a:cubicBezTo>
                  <a:cubicBezTo>
                    <a:pt x="78" y="159"/>
                    <a:pt x="78" y="159"/>
                    <a:pt x="77" y="158"/>
                  </a:cubicBezTo>
                  <a:cubicBezTo>
                    <a:pt x="77" y="158"/>
                    <a:pt x="77" y="158"/>
                    <a:pt x="77" y="158"/>
                  </a:cubicBezTo>
                  <a:cubicBezTo>
                    <a:pt x="105" y="130"/>
                    <a:pt x="134" y="101"/>
                    <a:pt x="162" y="73"/>
                  </a:cubicBezTo>
                  <a:cubicBezTo>
                    <a:pt x="163" y="79"/>
                    <a:pt x="164" y="86"/>
                    <a:pt x="165" y="92"/>
                  </a:cubicBezTo>
                  <a:close/>
                  <a:moveTo>
                    <a:pt x="104" y="155"/>
                  </a:moveTo>
                  <a:cubicBezTo>
                    <a:pt x="106" y="154"/>
                    <a:pt x="108" y="153"/>
                    <a:pt x="110" y="152"/>
                  </a:cubicBezTo>
                  <a:cubicBezTo>
                    <a:pt x="116" y="150"/>
                    <a:pt x="122" y="147"/>
                    <a:pt x="129" y="142"/>
                  </a:cubicBezTo>
                  <a:cubicBezTo>
                    <a:pt x="139" y="136"/>
                    <a:pt x="149" y="129"/>
                    <a:pt x="158" y="122"/>
                  </a:cubicBezTo>
                  <a:cubicBezTo>
                    <a:pt x="159" y="121"/>
                    <a:pt x="159" y="121"/>
                    <a:pt x="159" y="121"/>
                  </a:cubicBezTo>
                  <a:cubicBezTo>
                    <a:pt x="162" y="119"/>
                    <a:pt x="165" y="117"/>
                    <a:pt x="168" y="115"/>
                  </a:cubicBezTo>
                  <a:cubicBezTo>
                    <a:pt x="172" y="157"/>
                    <a:pt x="172" y="157"/>
                    <a:pt x="172" y="157"/>
                  </a:cubicBezTo>
                  <a:cubicBezTo>
                    <a:pt x="170" y="158"/>
                    <a:pt x="169" y="158"/>
                    <a:pt x="167" y="159"/>
                  </a:cubicBezTo>
                  <a:cubicBezTo>
                    <a:pt x="131" y="177"/>
                    <a:pt x="131" y="177"/>
                    <a:pt x="131" y="177"/>
                  </a:cubicBezTo>
                  <a:cubicBezTo>
                    <a:pt x="119" y="183"/>
                    <a:pt x="106" y="190"/>
                    <a:pt x="96" y="198"/>
                  </a:cubicBezTo>
                  <a:cubicBezTo>
                    <a:pt x="96" y="196"/>
                    <a:pt x="95" y="194"/>
                    <a:pt x="95" y="192"/>
                  </a:cubicBezTo>
                  <a:cubicBezTo>
                    <a:pt x="93" y="185"/>
                    <a:pt x="89" y="179"/>
                    <a:pt x="85" y="173"/>
                  </a:cubicBezTo>
                  <a:cubicBezTo>
                    <a:pt x="84" y="171"/>
                    <a:pt x="83" y="169"/>
                    <a:pt x="82" y="168"/>
                  </a:cubicBezTo>
                  <a:cubicBezTo>
                    <a:pt x="87" y="161"/>
                    <a:pt x="96" y="158"/>
                    <a:pt x="104" y="155"/>
                  </a:cubicBezTo>
                  <a:close/>
                  <a:moveTo>
                    <a:pt x="173" y="164"/>
                  </a:moveTo>
                  <a:cubicBezTo>
                    <a:pt x="173" y="167"/>
                    <a:pt x="173" y="167"/>
                    <a:pt x="173" y="167"/>
                  </a:cubicBezTo>
                  <a:cubicBezTo>
                    <a:pt x="174" y="168"/>
                    <a:pt x="174" y="168"/>
                    <a:pt x="174" y="168"/>
                  </a:cubicBezTo>
                  <a:cubicBezTo>
                    <a:pt x="175" y="180"/>
                    <a:pt x="177" y="194"/>
                    <a:pt x="171" y="206"/>
                  </a:cubicBezTo>
                  <a:cubicBezTo>
                    <a:pt x="170" y="207"/>
                    <a:pt x="169" y="209"/>
                    <a:pt x="168" y="211"/>
                  </a:cubicBezTo>
                  <a:cubicBezTo>
                    <a:pt x="152" y="215"/>
                    <a:pt x="152" y="215"/>
                    <a:pt x="152" y="215"/>
                  </a:cubicBezTo>
                  <a:cubicBezTo>
                    <a:pt x="145" y="216"/>
                    <a:pt x="145" y="216"/>
                    <a:pt x="145" y="216"/>
                  </a:cubicBezTo>
                  <a:cubicBezTo>
                    <a:pt x="119" y="222"/>
                    <a:pt x="119" y="222"/>
                    <a:pt x="119" y="222"/>
                  </a:cubicBezTo>
                  <a:cubicBezTo>
                    <a:pt x="119" y="222"/>
                    <a:pt x="119" y="222"/>
                    <a:pt x="119" y="222"/>
                  </a:cubicBezTo>
                  <a:cubicBezTo>
                    <a:pt x="116" y="222"/>
                    <a:pt x="116" y="222"/>
                    <a:pt x="116" y="222"/>
                  </a:cubicBezTo>
                  <a:cubicBezTo>
                    <a:pt x="113" y="223"/>
                    <a:pt x="113" y="223"/>
                    <a:pt x="113" y="223"/>
                  </a:cubicBezTo>
                  <a:cubicBezTo>
                    <a:pt x="96" y="227"/>
                    <a:pt x="96" y="227"/>
                    <a:pt x="96" y="227"/>
                  </a:cubicBezTo>
                  <a:cubicBezTo>
                    <a:pt x="91" y="228"/>
                    <a:pt x="86" y="229"/>
                    <a:pt x="82" y="231"/>
                  </a:cubicBezTo>
                  <a:cubicBezTo>
                    <a:pt x="82" y="231"/>
                    <a:pt x="83" y="230"/>
                    <a:pt x="83" y="230"/>
                  </a:cubicBezTo>
                  <a:cubicBezTo>
                    <a:pt x="85" y="227"/>
                    <a:pt x="87" y="224"/>
                    <a:pt x="89" y="221"/>
                  </a:cubicBezTo>
                  <a:cubicBezTo>
                    <a:pt x="92" y="215"/>
                    <a:pt x="95" y="209"/>
                    <a:pt x="95" y="203"/>
                  </a:cubicBezTo>
                  <a:cubicBezTo>
                    <a:pt x="106" y="194"/>
                    <a:pt x="120" y="187"/>
                    <a:pt x="133" y="180"/>
                  </a:cubicBezTo>
                  <a:cubicBezTo>
                    <a:pt x="169" y="162"/>
                    <a:pt x="169" y="162"/>
                    <a:pt x="169" y="162"/>
                  </a:cubicBezTo>
                  <a:cubicBezTo>
                    <a:pt x="171" y="161"/>
                    <a:pt x="172" y="161"/>
                    <a:pt x="173" y="161"/>
                  </a:cubicBezTo>
                  <a:lnTo>
                    <a:pt x="173" y="164"/>
                  </a:lnTo>
                  <a:close/>
                  <a:moveTo>
                    <a:pt x="77" y="239"/>
                  </a:moveTo>
                  <a:cubicBezTo>
                    <a:pt x="82" y="234"/>
                    <a:pt x="90" y="232"/>
                    <a:pt x="97" y="230"/>
                  </a:cubicBezTo>
                  <a:cubicBezTo>
                    <a:pt x="110" y="227"/>
                    <a:pt x="110" y="227"/>
                    <a:pt x="110" y="227"/>
                  </a:cubicBezTo>
                  <a:cubicBezTo>
                    <a:pt x="116" y="226"/>
                    <a:pt x="116" y="226"/>
                    <a:pt x="116" y="226"/>
                  </a:cubicBezTo>
                  <a:cubicBezTo>
                    <a:pt x="152" y="218"/>
                    <a:pt x="152" y="218"/>
                    <a:pt x="152" y="218"/>
                  </a:cubicBezTo>
                  <a:cubicBezTo>
                    <a:pt x="158" y="217"/>
                    <a:pt x="158" y="217"/>
                    <a:pt x="158" y="217"/>
                  </a:cubicBezTo>
                  <a:cubicBezTo>
                    <a:pt x="165" y="215"/>
                    <a:pt x="165" y="215"/>
                    <a:pt x="165" y="215"/>
                  </a:cubicBezTo>
                  <a:cubicBezTo>
                    <a:pt x="164" y="217"/>
                    <a:pt x="163" y="218"/>
                    <a:pt x="162" y="219"/>
                  </a:cubicBezTo>
                  <a:cubicBezTo>
                    <a:pt x="160" y="222"/>
                    <a:pt x="160" y="222"/>
                    <a:pt x="160" y="222"/>
                  </a:cubicBezTo>
                  <a:cubicBezTo>
                    <a:pt x="134" y="254"/>
                    <a:pt x="134" y="254"/>
                    <a:pt x="134" y="254"/>
                  </a:cubicBezTo>
                  <a:cubicBezTo>
                    <a:pt x="133" y="253"/>
                    <a:pt x="133" y="253"/>
                    <a:pt x="133" y="253"/>
                  </a:cubicBezTo>
                  <a:cubicBezTo>
                    <a:pt x="131" y="254"/>
                    <a:pt x="128" y="254"/>
                    <a:pt x="125" y="254"/>
                  </a:cubicBezTo>
                  <a:cubicBezTo>
                    <a:pt x="124" y="254"/>
                    <a:pt x="124" y="254"/>
                    <a:pt x="124" y="254"/>
                  </a:cubicBezTo>
                  <a:cubicBezTo>
                    <a:pt x="113" y="255"/>
                    <a:pt x="102" y="257"/>
                    <a:pt x="92" y="260"/>
                  </a:cubicBezTo>
                  <a:cubicBezTo>
                    <a:pt x="92" y="260"/>
                    <a:pt x="92" y="260"/>
                    <a:pt x="92" y="260"/>
                  </a:cubicBezTo>
                  <a:cubicBezTo>
                    <a:pt x="91" y="260"/>
                    <a:pt x="89" y="261"/>
                    <a:pt x="87" y="261"/>
                  </a:cubicBezTo>
                  <a:cubicBezTo>
                    <a:pt x="79" y="264"/>
                    <a:pt x="72" y="268"/>
                    <a:pt x="66" y="271"/>
                  </a:cubicBezTo>
                  <a:cubicBezTo>
                    <a:pt x="68" y="267"/>
                    <a:pt x="69" y="263"/>
                    <a:pt x="70" y="259"/>
                  </a:cubicBezTo>
                  <a:cubicBezTo>
                    <a:pt x="71" y="254"/>
                    <a:pt x="72" y="250"/>
                    <a:pt x="74" y="246"/>
                  </a:cubicBezTo>
                  <a:cubicBezTo>
                    <a:pt x="75" y="244"/>
                    <a:pt x="76" y="242"/>
                    <a:pt x="77" y="239"/>
                  </a:cubicBezTo>
                  <a:close/>
                  <a:moveTo>
                    <a:pt x="76" y="289"/>
                  </a:moveTo>
                  <a:cubicBezTo>
                    <a:pt x="68" y="292"/>
                    <a:pt x="60" y="296"/>
                    <a:pt x="53" y="301"/>
                  </a:cubicBezTo>
                  <a:cubicBezTo>
                    <a:pt x="53" y="297"/>
                    <a:pt x="54" y="292"/>
                    <a:pt x="56" y="288"/>
                  </a:cubicBezTo>
                  <a:cubicBezTo>
                    <a:pt x="57" y="286"/>
                    <a:pt x="58" y="284"/>
                    <a:pt x="60" y="282"/>
                  </a:cubicBezTo>
                  <a:cubicBezTo>
                    <a:pt x="61" y="280"/>
                    <a:pt x="62" y="279"/>
                    <a:pt x="63" y="277"/>
                  </a:cubicBezTo>
                  <a:cubicBezTo>
                    <a:pt x="69" y="273"/>
                    <a:pt x="76" y="269"/>
                    <a:pt x="85" y="266"/>
                  </a:cubicBezTo>
                  <a:cubicBezTo>
                    <a:pt x="87" y="265"/>
                    <a:pt x="88" y="265"/>
                    <a:pt x="90" y="264"/>
                  </a:cubicBezTo>
                  <a:cubicBezTo>
                    <a:pt x="100" y="260"/>
                    <a:pt x="112" y="258"/>
                    <a:pt x="125" y="258"/>
                  </a:cubicBezTo>
                  <a:cubicBezTo>
                    <a:pt x="125" y="258"/>
                    <a:pt x="125" y="258"/>
                    <a:pt x="125" y="258"/>
                  </a:cubicBezTo>
                  <a:cubicBezTo>
                    <a:pt x="127" y="258"/>
                    <a:pt x="129" y="258"/>
                    <a:pt x="130" y="257"/>
                  </a:cubicBezTo>
                  <a:cubicBezTo>
                    <a:pt x="108" y="285"/>
                    <a:pt x="108" y="285"/>
                    <a:pt x="108" y="285"/>
                  </a:cubicBezTo>
                  <a:cubicBezTo>
                    <a:pt x="108" y="285"/>
                    <a:pt x="108" y="285"/>
                    <a:pt x="108" y="285"/>
                  </a:cubicBezTo>
                  <a:cubicBezTo>
                    <a:pt x="106" y="286"/>
                    <a:pt x="103" y="286"/>
                    <a:pt x="100" y="286"/>
                  </a:cubicBezTo>
                  <a:cubicBezTo>
                    <a:pt x="99" y="286"/>
                    <a:pt x="99" y="286"/>
                    <a:pt x="99" y="286"/>
                  </a:cubicBezTo>
                  <a:cubicBezTo>
                    <a:pt x="93" y="286"/>
                    <a:pt x="87" y="286"/>
                    <a:pt x="81" y="288"/>
                  </a:cubicBezTo>
                  <a:cubicBezTo>
                    <a:pt x="79" y="288"/>
                    <a:pt x="78" y="289"/>
                    <a:pt x="76" y="289"/>
                  </a:cubicBezTo>
                  <a:close/>
                  <a:moveTo>
                    <a:pt x="214" y="187"/>
                  </a:moveTo>
                  <a:cubicBezTo>
                    <a:pt x="216" y="188"/>
                    <a:pt x="219" y="190"/>
                    <a:pt x="221" y="192"/>
                  </a:cubicBezTo>
                  <a:cubicBezTo>
                    <a:pt x="221" y="192"/>
                    <a:pt x="221" y="192"/>
                    <a:pt x="221" y="192"/>
                  </a:cubicBezTo>
                  <a:cubicBezTo>
                    <a:pt x="214" y="195"/>
                    <a:pt x="214" y="195"/>
                    <a:pt x="214" y="195"/>
                  </a:cubicBezTo>
                  <a:cubicBezTo>
                    <a:pt x="212" y="196"/>
                    <a:pt x="209" y="198"/>
                    <a:pt x="207" y="199"/>
                  </a:cubicBezTo>
                  <a:cubicBezTo>
                    <a:pt x="204" y="201"/>
                    <a:pt x="202" y="204"/>
                    <a:pt x="200" y="207"/>
                  </a:cubicBezTo>
                  <a:cubicBezTo>
                    <a:pt x="200" y="208"/>
                    <a:pt x="200" y="208"/>
                    <a:pt x="200" y="208"/>
                  </a:cubicBezTo>
                  <a:cubicBezTo>
                    <a:pt x="195" y="215"/>
                    <a:pt x="190" y="221"/>
                    <a:pt x="183" y="226"/>
                  </a:cubicBezTo>
                  <a:cubicBezTo>
                    <a:pt x="183" y="227"/>
                    <a:pt x="183" y="227"/>
                    <a:pt x="183" y="227"/>
                  </a:cubicBezTo>
                  <a:cubicBezTo>
                    <a:pt x="182" y="228"/>
                    <a:pt x="180" y="229"/>
                    <a:pt x="178" y="229"/>
                  </a:cubicBezTo>
                  <a:cubicBezTo>
                    <a:pt x="178" y="229"/>
                    <a:pt x="176" y="229"/>
                    <a:pt x="175" y="229"/>
                  </a:cubicBezTo>
                  <a:cubicBezTo>
                    <a:pt x="174" y="229"/>
                    <a:pt x="173" y="229"/>
                    <a:pt x="172" y="228"/>
                  </a:cubicBezTo>
                  <a:cubicBezTo>
                    <a:pt x="172" y="228"/>
                    <a:pt x="172" y="228"/>
                    <a:pt x="172" y="228"/>
                  </a:cubicBezTo>
                  <a:cubicBezTo>
                    <a:pt x="171" y="227"/>
                    <a:pt x="170" y="225"/>
                    <a:pt x="169" y="224"/>
                  </a:cubicBezTo>
                  <a:cubicBezTo>
                    <a:pt x="168" y="223"/>
                    <a:pt x="167" y="222"/>
                    <a:pt x="165" y="221"/>
                  </a:cubicBezTo>
                  <a:cubicBezTo>
                    <a:pt x="169" y="217"/>
                    <a:pt x="172" y="212"/>
                    <a:pt x="175" y="207"/>
                  </a:cubicBezTo>
                  <a:cubicBezTo>
                    <a:pt x="180" y="195"/>
                    <a:pt x="179" y="181"/>
                    <a:pt x="177" y="168"/>
                  </a:cubicBezTo>
                  <a:cubicBezTo>
                    <a:pt x="177" y="167"/>
                    <a:pt x="177" y="167"/>
                    <a:pt x="177" y="167"/>
                  </a:cubicBezTo>
                  <a:cubicBezTo>
                    <a:pt x="181" y="167"/>
                    <a:pt x="186" y="169"/>
                    <a:pt x="191" y="171"/>
                  </a:cubicBezTo>
                  <a:cubicBezTo>
                    <a:pt x="199" y="174"/>
                    <a:pt x="207" y="181"/>
                    <a:pt x="214" y="187"/>
                  </a:cubicBezTo>
                  <a:close/>
                  <a:moveTo>
                    <a:pt x="259" y="238"/>
                  </a:moveTo>
                  <a:cubicBezTo>
                    <a:pt x="259" y="238"/>
                    <a:pt x="259" y="238"/>
                    <a:pt x="259" y="238"/>
                  </a:cubicBezTo>
                  <a:cubicBezTo>
                    <a:pt x="259" y="238"/>
                    <a:pt x="259" y="238"/>
                    <a:pt x="258" y="238"/>
                  </a:cubicBezTo>
                  <a:cubicBezTo>
                    <a:pt x="257" y="238"/>
                    <a:pt x="256" y="238"/>
                    <a:pt x="255" y="238"/>
                  </a:cubicBezTo>
                  <a:cubicBezTo>
                    <a:pt x="253" y="238"/>
                    <a:pt x="253" y="238"/>
                    <a:pt x="253" y="238"/>
                  </a:cubicBezTo>
                  <a:cubicBezTo>
                    <a:pt x="250" y="237"/>
                    <a:pt x="247" y="237"/>
                    <a:pt x="244" y="237"/>
                  </a:cubicBezTo>
                  <a:cubicBezTo>
                    <a:pt x="241" y="237"/>
                    <a:pt x="239" y="238"/>
                    <a:pt x="236" y="238"/>
                  </a:cubicBezTo>
                  <a:cubicBezTo>
                    <a:pt x="235" y="239"/>
                    <a:pt x="233" y="239"/>
                    <a:pt x="232" y="239"/>
                  </a:cubicBezTo>
                  <a:cubicBezTo>
                    <a:pt x="228" y="240"/>
                    <a:pt x="224" y="240"/>
                    <a:pt x="221" y="240"/>
                  </a:cubicBezTo>
                  <a:cubicBezTo>
                    <a:pt x="217" y="240"/>
                    <a:pt x="212" y="241"/>
                    <a:pt x="208" y="241"/>
                  </a:cubicBezTo>
                  <a:cubicBezTo>
                    <a:pt x="204" y="242"/>
                    <a:pt x="199" y="243"/>
                    <a:pt x="195" y="245"/>
                  </a:cubicBezTo>
                  <a:cubicBezTo>
                    <a:pt x="192" y="246"/>
                    <a:pt x="188" y="247"/>
                    <a:pt x="184" y="248"/>
                  </a:cubicBezTo>
                  <a:cubicBezTo>
                    <a:pt x="181" y="249"/>
                    <a:pt x="178" y="249"/>
                    <a:pt x="175" y="249"/>
                  </a:cubicBezTo>
                  <a:cubicBezTo>
                    <a:pt x="175" y="246"/>
                    <a:pt x="176" y="244"/>
                    <a:pt x="176" y="241"/>
                  </a:cubicBezTo>
                  <a:cubicBezTo>
                    <a:pt x="176" y="239"/>
                    <a:pt x="175" y="235"/>
                    <a:pt x="174" y="232"/>
                  </a:cubicBezTo>
                  <a:cubicBezTo>
                    <a:pt x="174" y="232"/>
                    <a:pt x="175" y="232"/>
                    <a:pt x="175" y="232"/>
                  </a:cubicBezTo>
                  <a:cubicBezTo>
                    <a:pt x="176" y="232"/>
                    <a:pt x="178" y="233"/>
                    <a:pt x="179" y="233"/>
                  </a:cubicBezTo>
                  <a:cubicBezTo>
                    <a:pt x="182" y="232"/>
                    <a:pt x="184" y="230"/>
                    <a:pt x="186" y="229"/>
                  </a:cubicBezTo>
                  <a:cubicBezTo>
                    <a:pt x="186" y="229"/>
                    <a:pt x="186" y="229"/>
                    <a:pt x="186" y="229"/>
                  </a:cubicBezTo>
                  <a:cubicBezTo>
                    <a:pt x="193" y="223"/>
                    <a:pt x="198" y="217"/>
                    <a:pt x="203" y="210"/>
                  </a:cubicBezTo>
                  <a:cubicBezTo>
                    <a:pt x="204" y="209"/>
                    <a:pt x="204" y="209"/>
                    <a:pt x="204" y="209"/>
                  </a:cubicBezTo>
                  <a:cubicBezTo>
                    <a:pt x="206" y="206"/>
                    <a:pt x="207" y="204"/>
                    <a:pt x="210" y="202"/>
                  </a:cubicBezTo>
                  <a:cubicBezTo>
                    <a:pt x="212" y="200"/>
                    <a:pt x="214" y="199"/>
                    <a:pt x="216" y="198"/>
                  </a:cubicBezTo>
                  <a:cubicBezTo>
                    <a:pt x="225" y="195"/>
                    <a:pt x="225" y="195"/>
                    <a:pt x="225" y="195"/>
                  </a:cubicBezTo>
                  <a:cubicBezTo>
                    <a:pt x="225" y="194"/>
                    <a:pt x="225" y="194"/>
                    <a:pt x="225" y="194"/>
                  </a:cubicBezTo>
                  <a:cubicBezTo>
                    <a:pt x="227" y="195"/>
                    <a:pt x="230" y="196"/>
                    <a:pt x="233" y="197"/>
                  </a:cubicBezTo>
                  <a:cubicBezTo>
                    <a:pt x="234" y="197"/>
                    <a:pt x="235" y="198"/>
                    <a:pt x="236" y="198"/>
                  </a:cubicBezTo>
                  <a:cubicBezTo>
                    <a:pt x="241" y="200"/>
                    <a:pt x="250" y="204"/>
                    <a:pt x="253" y="211"/>
                  </a:cubicBezTo>
                  <a:cubicBezTo>
                    <a:pt x="254" y="214"/>
                    <a:pt x="254" y="217"/>
                    <a:pt x="253" y="220"/>
                  </a:cubicBezTo>
                  <a:cubicBezTo>
                    <a:pt x="253" y="224"/>
                    <a:pt x="253" y="227"/>
                    <a:pt x="255" y="231"/>
                  </a:cubicBezTo>
                  <a:cubicBezTo>
                    <a:pt x="256" y="234"/>
                    <a:pt x="258" y="235"/>
                    <a:pt x="259" y="237"/>
                  </a:cubicBezTo>
                  <a:lnTo>
                    <a:pt x="259" y="238"/>
                  </a:lnTo>
                  <a:close/>
                  <a:moveTo>
                    <a:pt x="254" y="272"/>
                  </a:moveTo>
                  <a:cubicBezTo>
                    <a:pt x="255" y="273"/>
                    <a:pt x="255" y="273"/>
                    <a:pt x="255" y="274"/>
                  </a:cubicBezTo>
                  <a:cubicBezTo>
                    <a:pt x="255" y="274"/>
                    <a:pt x="255" y="274"/>
                    <a:pt x="255" y="274"/>
                  </a:cubicBezTo>
                  <a:cubicBezTo>
                    <a:pt x="252" y="274"/>
                    <a:pt x="250" y="274"/>
                    <a:pt x="248" y="274"/>
                  </a:cubicBezTo>
                  <a:cubicBezTo>
                    <a:pt x="246" y="274"/>
                    <a:pt x="243" y="274"/>
                    <a:pt x="241" y="274"/>
                  </a:cubicBezTo>
                  <a:cubicBezTo>
                    <a:pt x="237" y="274"/>
                    <a:pt x="233" y="273"/>
                    <a:pt x="229" y="273"/>
                  </a:cubicBezTo>
                  <a:cubicBezTo>
                    <a:pt x="225" y="272"/>
                    <a:pt x="221" y="271"/>
                    <a:pt x="217" y="271"/>
                  </a:cubicBezTo>
                  <a:cubicBezTo>
                    <a:pt x="215" y="271"/>
                    <a:pt x="213" y="271"/>
                    <a:pt x="211" y="271"/>
                  </a:cubicBezTo>
                  <a:cubicBezTo>
                    <a:pt x="209" y="271"/>
                    <a:pt x="207" y="271"/>
                    <a:pt x="206" y="271"/>
                  </a:cubicBezTo>
                  <a:cubicBezTo>
                    <a:pt x="200" y="271"/>
                    <a:pt x="193" y="270"/>
                    <a:pt x="187" y="268"/>
                  </a:cubicBezTo>
                  <a:cubicBezTo>
                    <a:pt x="181" y="267"/>
                    <a:pt x="174" y="266"/>
                    <a:pt x="168" y="266"/>
                  </a:cubicBezTo>
                  <a:cubicBezTo>
                    <a:pt x="168" y="266"/>
                    <a:pt x="168" y="266"/>
                    <a:pt x="168" y="266"/>
                  </a:cubicBezTo>
                  <a:cubicBezTo>
                    <a:pt x="171" y="261"/>
                    <a:pt x="173" y="257"/>
                    <a:pt x="174" y="252"/>
                  </a:cubicBezTo>
                  <a:cubicBezTo>
                    <a:pt x="174" y="252"/>
                    <a:pt x="174" y="252"/>
                    <a:pt x="174" y="252"/>
                  </a:cubicBezTo>
                  <a:cubicBezTo>
                    <a:pt x="174" y="252"/>
                    <a:pt x="174" y="252"/>
                    <a:pt x="174" y="252"/>
                  </a:cubicBezTo>
                  <a:cubicBezTo>
                    <a:pt x="178" y="252"/>
                    <a:pt x="182" y="252"/>
                    <a:pt x="185" y="251"/>
                  </a:cubicBezTo>
                  <a:cubicBezTo>
                    <a:pt x="189" y="250"/>
                    <a:pt x="193" y="249"/>
                    <a:pt x="197" y="248"/>
                  </a:cubicBezTo>
                  <a:cubicBezTo>
                    <a:pt x="201" y="247"/>
                    <a:pt x="205" y="245"/>
                    <a:pt x="209" y="244"/>
                  </a:cubicBezTo>
                  <a:cubicBezTo>
                    <a:pt x="213" y="244"/>
                    <a:pt x="217" y="244"/>
                    <a:pt x="221" y="243"/>
                  </a:cubicBezTo>
                  <a:cubicBezTo>
                    <a:pt x="225" y="243"/>
                    <a:pt x="229" y="243"/>
                    <a:pt x="233" y="242"/>
                  </a:cubicBezTo>
                  <a:cubicBezTo>
                    <a:pt x="235" y="242"/>
                    <a:pt x="236" y="242"/>
                    <a:pt x="238" y="242"/>
                  </a:cubicBezTo>
                  <a:cubicBezTo>
                    <a:pt x="240" y="241"/>
                    <a:pt x="243" y="241"/>
                    <a:pt x="245" y="241"/>
                  </a:cubicBezTo>
                  <a:cubicBezTo>
                    <a:pt x="248" y="240"/>
                    <a:pt x="250" y="241"/>
                    <a:pt x="253" y="241"/>
                  </a:cubicBezTo>
                  <a:cubicBezTo>
                    <a:pt x="256" y="241"/>
                    <a:pt x="256" y="241"/>
                    <a:pt x="256" y="241"/>
                  </a:cubicBezTo>
                  <a:cubicBezTo>
                    <a:pt x="257" y="241"/>
                    <a:pt x="258" y="241"/>
                    <a:pt x="259" y="241"/>
                  </a:cubicBezTo>
                  <a:cubicBezTo>
                    <a:pt x="260" y="241"/>
                    <a:pt x="261" y="241"/>
                    <a:pt x="262" y="241"/>
                  </a:cubicBezTo>
                  <a:cubicBezTo>
                    <a:pt x="262" y="241"/>
                    <a:pt x="262" y="241"/>
                    <a:pt x="262" y="241"/>
                  </a:cubicBezTo>
                  <a:cubicBezTo>
                    <a:pt x="263" y="242"/>
                    <a:pt x="263" y="243"/>
                    <a:pt x="263" y="245"/>
                  </a:cubicBezTo>
                  <a:cubicBezTo>
                    <a:pt x="264" y="248"/>
                    <a:pt x="262" y="251"/>
                    <a:pt x="259" y="253"/>
                  </a:cubicBezTo>
                  <a:cubicBezTo>
                    <a:pt x="258" y="255"/>
                    <a:pt x="256" y="257"/>
                    <a:pt x="255" y="259"/>
                  </a:cubicBezTo>
                  <a:cubicBezTo>
                    <a:pt x="254" y="263"/>
                    <a:pt x="254" y="268"/>
                    <a:pt x="254" y="272"/>
                  </a:cubicBezTo>
                  <a:close/>
                  <a:moveTo>
                    <a:pt x="205" y="303"/>
                  </a:moveTo>
                  <a:cubicBezTo>
                    <a:pt x="200" y="302"/>
                    <a:pt x="195" y="300"/>
                    <a:pt x="190" y="298"/>
                  </a:cubicBezTo>
                  <a:cubicBezTo>
                    <a:pt x="183" y="296"/>
                    <a:pt x="176" y="293"/>
                    <a:pt x="169" y="292"/>
                  </a:cubicBezTo>
                  <a:cubicBezTo>
                    <a:pt x="167" y="292"/>
                    <a:pt x="165" y="292"/>
                    <a:pt x="163" y="292"/>
                  </a:cubicBezTo>
                  <a:cubicBezTo>
                    <a:pt x="160" y="292"/>
                    <a:pt x="158" y="292"/>
                    <a:pt x="155" y="291"/>
                  </a:cubicBezTo>
                  <a:cubicBezTo>
                    <a:pt x="153" y="291"/>
                    <a:pt x="151" y="290"/>
                    <a:pt x="149" y="289"/>
                  </a:cubicBezTo>
                  <a:cubicBezTo>
                    <a:pt x="147" y="288"/>
                    <a:pt x="146" y="288"/>
                    <a:pt x="144" y="287"/>
                  </a:cubicBezTo>
                  <a:cubicBezTo>
                    <a:pt x="144" y="287"/>
                    <a:pt x="144" y="287"/>
                    <a:pt x="144" y="287"/>
                  </a:cubicBezTo>
                  <a:cubicBezTo>
                    <a:pt x="153" y="282"/>
                    <a:pt x="160" y="276"/>
                    <a:pt x="165" y="270"/>
                  </a:cubicBezTo>
                  <a:cubicBezTo>
                    <a:pt x="165" y="269"/>
                    <a:pt x="165" y="269"/>
                    <a:pt x="165" y="269"/>
                  </a:cubicBezTo>
                  <a:cubicBezTo>
                    <a:pt x="172" y="269"/>
                    <a:pt x="179" y="270"/>
                    <a:pt x="187" y="272"/>
                  </a:cubicBezTo>
                  <a:cubicBezTo>
                    <a:pt x="193" y="273"/>
                    <a:pt x="200" y="274"/>
                    <a:pt x="206" y="274"/>
                  </a:cubicBezTo>
                  <a:cubicBezTo>
                    <a:pt x="208" y="274"/>
                    <a:pt x="210" y="274"/>
                    <a:pt x="211" y="274"/>
                  </a:cubicBezTo>
                  <a:cubicBezTo>
                    <a:pt x="213" y="274"/>
                    <a:pt x="215" y="274"/>
                    <a:pt x="217" y="274"/>
                  </a:cubicBezTo>
                  <a:cubicBezTo>
                    <a:pt x="221" y="274"/>
                    <a:pt x="225" y="275"/>
                    <a:pt x="229" y="276"/>
                  </a:cubicBezTo>
                  <a:cubicBezTo>
                    <a:pt x="233" y="277"/>
                    <a:pt x="237" y="277"/>
                    <a:pt x="242" y="278"/>
                  </a:cubicBezTo>
                  <a:cubicBezTo>
                    <a:pt x="244" y="278"/>
                    <a:pt x="246" y="278"/>
                    <a:pt x="248" y="278"/>
                  </a:cubicBezTo>
                  <a:cubicBezTo>
                    <a:pt x="251" y="278"/>
                    <a:pt x="253" y="277"/>
                    <a:pt x="255" y="278"/>
                  </a:cubicBezTo>
                  <a:cubicBezTo>
                    <a:pt x="255" y="278"/>
                    <a:pt x="255" y="279"/>
                    <a:pt x="255" y="280"/>
                  </a:cubicBezTo>
                  <a:cubicBezTo>
                    <a:pt x="254" y="288"/>
                    <a:pt x="245" y="296"/>
                    <a:pt x="233" y="299"/>
                  </a:cubicBezTo>
                  <a:cubicBezTo>
                    <a:pt x="227" y="301"/>
                    <a:pt x="220" y="301"/>
                    <a:pt x="213" y="302"/>
                  </a:cubicBezTo>
                  <a:cubicBezTo>
                    <a:pt x="210" y="302"/>
                    <a:pt x="207" y="303"/>
                    <a:pt x="205" y="303"/>
                  </a:cubicBezTo>
                  <a:close/>
                  <a:moveTo>
                    <a:pt x="82" y="329"/>
                  </a:moveTo>
                  <a:cubicBezTo>
                    <a:pt x="93" y="315"/>
                    <a:pt x="113" y="305"/>
                    <a:pt x="130" y="295"/>
                  </a:cubicBezTo>
                  <a:cubicBezTo>
                    <a:pt x="132" y="294"/>
                    <a:pt x="135" y="292"/>
                    <a:pt x="138" y="291"/>
                  </a:cubicBezTo>
                  <a:cubicBezTo>
                    <a:pt x="138" y="291"/>
                    <a:pt x="139" y="290"/>
                    <a:pt x="139" y="290"/>
                  </a:cubicBezTo>
                  <a:cubicBezTo>
                    <a:pt x="142" y="290"/>
                    <a:pt x="145" y="291"/>
                    <a:pt x="148" y="292"/>
                  </a:cubicBezTo>
                  <a:cubicBezTo>
                    <a:pt x="150" y="293"/>
                    <a:pt x="152" y="294"/>
                    <a:pt x="154" y="294"/>
                  </a:cubicBezTo>
                  <a:cubicBezTo>
                    <a:pt x="158" y="295"/>
                    <a:pt x="161" y="295"/>
                    <a:pt x="164" y="295"/>
                  </a:cubicBezTo>
                  <a:cubicBezTo>
                    <a:pt x="166" y="295"/>
                    <a:pt x="168" y="295"/>
                    <a:pt x="169" y="296"/>
                  </a:cubicBezTo>
                  <a:cubicBezTo>
                    <a:pt x="176" y="296"/>
                    <a:pt x="182" y="299"/>
                    <a:pt x="189" y="301"/>
                  </a:cubicBezTo>
                  <a:cubicBezTo>
                    <a:pt x="191" y="302"/>
                    <a:pt x="194" y="303"/>
                    <a:pt x="197" y="304"/>
                  </a:cubicBezTo>
                  <a:cubicBezTo>
                    <a:pt x="187" y="306"/>
                    <a:pt x="178" y="310"/>
                    <a:pt x="170" y="313"/>
                  </a:cubicBezTo>
                  <a:cubicBezTo>
                    <a:pt x="166" y="314"/>
                    <a:pt x="162" y="316"/>
                    <a:pt x="158" y="317"/>
                  </a:cubicBezTo>
                  <a:cubicBezTo>
                    <a:pt x="144" y="322"/>
                    <a:pt x="126" y="327"/>
                    <a:pt x="107" y="329"/>
                  </a:cubicBezTo>
                  <a:cubicBezTo>
                    <a:pt x="104" y="329"/>
                    <a:pt x="104" y="329"/>
                    <a:pt x="104" y="329"/>
                  </a:cubicBezTo>
                  <a:cubicBezTo>
                    <a:pt x="98" y="329"/>
                    <a:pt x="89" y="330"/>
                    <a:pt x="82" y="329"/>
                  </a:cubicBezTo>
                  <a:close/>
                  <a:moveTo>
                    <a:pt x="78" y="328"/>
                  </a:moveTo>
                  <a:cubicBezTo>
                    <a:pt x="163" y="224"/>
                    <a:pt x="163" y="224"/>
                    <a:pt x="163" y="224"/>
                  </a:cubicBezTo>
                  <a:cubicBezTo>
                    <a:pt x="164" y="224"/>
                    <a:pt x="165" y="225"/>
                    <a:pt x="166" y="226"/>
                  </a:cubicBezTo>
                  <a:cubicBezTo>
                    <a:pt x="171" y="230"/>
                    <a:pt x="172" y="237"/>
                    <a:pt x="172" y="241"/>
                  </a:cubicBezTo>
                  <a:cubicBezTo>
                    <a:pt x="172" y="258"/>
                    <a:pt x="160" y="274"/>
                    <a:pt x="135" y="288"/>
                  </a:cubicBezTo>
                  <a:cubicBezTo>
                    <a:pt x="133" y="290"/>
                    <a:pt x="130" y="291"/>
                    <a:pt x="127" y="292"/>
                  </a:cubicBezTo>
                  <a:cubicBezTo>
                    <a:pt x="110" y="302"/>
                    <a:pt x="89" y="313"/>
                    <a:pt x="78" y="328"/>
                  </a:cubicBezTo>
                  <a:close/>
                  <a:moveTo>
                    <a:pt x="71" y="330"/>
                  </a:moveTo>
                  <a:cubicBezTo>
                    <a:pt x="70" y="331"/>
                    <a:pt x="68" y="332"/>
                    <a:pt x="66" y="332"/>
                  </a:cubicBezTo>
                  <a:cubicBezTo>
                    <a:pt x="60" y="330"/>
                    <a:pt x="56" y="325"/>
                    <a:pt x="54" y="320"/>
                  </a:cubicBezTo>
                  <a:cubicBezTo>
                    <a:pt x="53" y="316"/>
                    <a:pt x="52" y="311"/>
                    <a:pt x="53" y="306"/>
                  </a:cubicBezTo>
                  <a:cubicBezTo>
                    <a:pt x="59" y="300"/>
                    <a:pt x="67" y="296"/>
                    <a:pt x="75" y="293"/>
                  </a:cubicBezTo>
                  <a:cubicBezTo>
                    <a:pt x="75" y="293"/>
                    <a:pt x="75" y="293"/>
                    <a:pt x="75" y="293"/>
                  </a:cubicBezTo>
                  <a:cubicBezTo>
                    <a:pt x="77" y="293"/>
                    <a:pt x="78" y="292"/>
                    <a:pt x="80" y="292"/>
                  </a:cubicBezTo>
                  <a:cubicBezTo>
                    <a:pt x="80" y="292"/>
                    <a:pt x="80" y="292"/>
                    <a:pt x="80" y="292"/>
                  </a:cubicBezTo>
                  <a:cubicBezTo>
                    <a:pt x="86" y="290"/>
                    <a:pt x="93" y="289"/>
                    <a:pt x="100" y="289"/>
                  </a:cubicBezTo>
                  <a:cubicBezTo>
                    <a:pt x="101" y="289"/>
                    <a:pt x="101" y="289"/>
                    <a:pt x="101" y="289"/>
                  </a:cubicBezTo>
                  <a:cubicBezTo>
                    <a:pt x="102" y="289"/>
                    <a:pt x="103" y="289"/>
                    <a:pt x="105" y="289"/>
                  </a:cubicBezTo>
                  <a:cubicBezTo>
                    <a:pt x="74" y="326"/>
                    <a:pt x="74" y="326"/>
                    <a:pt x="74" y="326"/>
                  </a:cubicBezTo>
                  <a:cubicBezTo>
                    <a:pt x="72" y="329"/>
                    <a:pt x="72" y="329"/>
                    <a:pt x="72" y="329"/>
                  </a:cubicBezTo>
                  <a:lnTo>
                    <a:pt x="71" y="330"/>
                  </a:lnTo>
                  <a:close/>
                  <a:moveTo>
                    <a:pt x="53" y="331"/>
                  </a:moveTo>
                  <a:cubicBezTo>
                    <a:pt x="48" y="325"/>
                    <a:pt x="44" y="318"/>
                    <a:pt x="40" y="311"/>
                  </a:cubicBezTo>
                  <a:cubicBezTo>
                    <a:pt x="26" y="283"/>
                    <a:pt x="16" y="254"/>
                    <a:pt x="11" y="226"/>
                  </a:cubicBezTo>
                  <a:cubicBezTo>
                    <a:pt x="10" y="221"/>
                    <a:pt x="10" y="216"/>
                    <a:pt x="10" y="211"/>
                  </a:cubicBezTo>
                  <a:cubicBezTo>
                    <a:pt x="9" y="205"/>
                    <a:pt x="9" y="198"/>
                    <a:pt x="7" y="192"/>
                  </a:cubicBezTo>
                  <a:cubicBezTo>
                    <a:pt x="7" y="186"/>
                    <a:pt x="7" y="181"/>
                    <a:pt x="6" y="175"/>
                  </a:cubicBezTo>
                  <a:cubicBezTo>
                    <a:pt x="12" y="162"/>
                    <a:pt x="21" y="152"/>
                    <a:pt x="34" y="145"/>
                  </a:cubicBezTo>
                  <a:cubicBezTo>
                    <a:pt x="35" y="144"/>
                    <a:pt x="36" y="143"/>
                    <a:pt x="38" y="143"/>
                  </a:cubicBezTo>
                  <a:cubicBezTo>
                    <a:pt x="40" y="143"/>
                    <a:pt x="42" y="143"/>
                    <a:pt x="45" y="144"/>
                  </a:cubicBezTo>
                  <a:cubicBezTo>
                    <a:pt x="60" y="147"/>
                    <a:pt x="60" y="147"/>
                    <a:pt x="60" y="147"/>
                  </a:cubicBezTo>
                  <a:cubicBezTo>
                    <a:pt x="62" y="148"/>
                    <a:pt x="65" y="148"/>
                    <a:pt x="67" y="150"/>
                  </a:cubicBezTo>
                  <a:cubicBezTo>
                    <a:pt x="71" y="152"/>
                    <a:pt x="73" y="156"/>
                    <a:pt x="74" y="160"/>
                  </a:cubicBezTo>
                  <a:cubicBezTo>
                    <a:pt x="75" y="161"/>
                    <a:pt x="75" y="162"/>
                    <a:pt x="76" y="163"/>
                  </a:cubicBezTo>
                  <a:cubicBezTo>
                    <a:pt x="77" y="166"/>
                    <a:pt x="80" y="170"/>
                    <a:pt x="82" y="174"/>
                  </a:cubicBezTo>
                  <a:cubicBezTo>
                    <a:pt x="86" y="180"/>
                    <a:pt x="90" y="186"/>
                    <a:pt x="91" y="192"/>
                  </a:cubicBezTo>
                  <a:cubicBezTo>
                    <a:pt x="93" y="200"/>
                    <a:pt x="91" y="209"/>
                    <a:pt x="85" y="219"/>
                  </a:cubicBezTo>
                  <a:cubicBezTo>
                    <a:pt x="83" y="222"/>
                    <a:pt x="82" y="225"/>
                    <a:pt x="80" y="228"/>
                  </a:cubicBezTo>
                  <a:cubicBezTo>
                    <a:pt x="78" y="231"/>
                    <a:pt x="76" y="234"/>
                    <a:pt x="74" y="237"/>
                  </a:cubicBezTo>
                  <a:cubicBezTo>
                    <a:pt x="72" y="240"/>
                    <a:pt x="71" y="242"/>
                    <a:pt x="70" y="245"/>
                  </a:cubicBezTo>
                  <a:cubicBezTo>
                    <a:pt x="68" y="249"/>
                    <a:pt x="67" y="253"/>
                    <a:pt x="66" y="257"/>
                  </a:cubicBezTo>
                  <a:cubicBezTo>
                    <a:pt x="65" y="264"/>
                    <a:pt x="63" y="270"/>
                    <a:pt x="60" y="275"/>
                  </a:cubicBezTo>
                  <a:cubicBezTo>
                    <a:pt x="59" y="277"/>
                    <a:pt x="58" y="278"/>
                    <a:pt x="57" y="279"/>
                  </a:cubicBezTo>
                  <a:cubicBezTo>
                    <a:pt x="55" y="282"/>
                    <a:pt x="53" y="284"/>
                    <a:pt x="52" y="287"/>
                  </a:cubicBezTo>
                  <a:cubicBezTo>
                    <a:pt x="50" y="292"/>
                    <a:pt x="49" y="297"/>
                    <a:pt x="49" y="302"/>
                  </a:cubicBezTo>
                  <a:cubicBezTo>
                    <a:pt x="49" y="303"/>
                    <a:pt x="49" y="304"/>
                    <a:pt x="49" y="304"/>
                  </a:cubicBezTo>
                  <a:cubicBezTo>
                    <a:pt x="49" y="306"/>
                    <a:pt x="49" y="308"/>
                    <a:pt x="49" y="310"/>
                  </a:cubicBezTo>
                  <a:cubicBezTo>
                    <a:pt x="49" y="310"/>
                    <a:pt x="49" y="310"/>
                    <a:pt x="49" y="310"/>
                  </a:cubicBezTo>
                  <a:cubicBezTo>
                    <a:pt x="49" y="314"/>
                    <a:pt x="49" y="317"/>
                    <a:pt x="50" y="321"/>
                  </a:cubicBezTo>
                  <a:cubicBezTo>
                    <a:pt x="52" y="325"/>
                    <a:pt x="55" y="329"/>
                    <a:pt x="59" y="332"/>
                  </a:cubicBezTo>
                  <a:cubicBezTo>
                    <a:pt x="57" y="332"/>
                    <a:pt x="55" y="331"/>
                    <a:pt x="53" y="33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2" name="Freeform 493"/>
            <p:cNvSpPr/>
            <p:nvPr/>
          </p:nvSpPr>
          <p:spPr bwMode="auto">
            <a:xfrm>
              <a:off x="1133475" y="4846638"/>
              <a:ext cx="965200" cy="904875"/>
            </a:xfrm>
            <a:custGeom>
              <a:avLst/>
              <a:gdLst>
                <a:gd name="T0" fmla="*/ 5 w 257"/>
                <a:gd name="T1" fmla="*/ 76 h 241"/>
                <a:gd name="T2" fmla="*/ 105 w 257"/>
                <a:gd name="T3" fmla="*/ 98 h 241"/>
                <a:gd name="T4" fmla="*/ 110 w 257"/>
                <a:gd name="T5" fmla="*/ 93 h 241"/>
                <a:gd name="T6" fmla="*/ 118 w 257"/>
                <a:gd name="T7" fmla="*/ 89 h 241"/>
                <a:gd name="T8" fmla="*/ 112 w 257"/>
                <a:gd name="T9" fmla="*/ 5 h 241"/>
                <a:gd name="T10" fmla="*/ 121 w 257"/>
                <a:gd name="T11" fmla="*/ 8 h 241"/>
                <a:gd name="T12" fmla="*/ 126 w 257"/>
                <a:gd name="T13" fmla="*/ 88 h 241"/>
                <a:gd name="T14" fmla="*/ 149 w 257"/>
                <a:gd name="T15" fmla="*/ 98 h 241"/>
                <a:gd name="T16" fmla="*/ 154 w 257"/>
                <a:gd name="T17" fmla="*/ 124 h 241"/>
                <a:gd name="T18" fmla="*/ 203 w 257"/>
                <a:gd name="T19" fmla="*/ 171 h 241"/>
                <a:gd name="T20" fmla="*/ 252 w 257"/>
                <a:gd name="T21" fmla="*/ 237 h 241"/>
                <a:gd name="T22" fmla="*/ 183 w 257"/>
                <a:gd name="T23" fmla="*/ 184 h 241"/>
                <a:gd name="T24" fmla="*/ 138 w 257"/>
                <a:gd name="T25" fmla="*/ 135 h 241"/>
                <a:gd name="T26" fmla="*/ 109 w 257"/>
                <a:gd name="T27" fmla="*/ 125 h 241"/>
                <a:gd name="T28" fmla="*/ 102 w 257"/>
                <a:gd name="T29" fmla="*/ 105 h 241"/>
                <a:gd name="T30" fmla="*/ 7 w 257"/>
                <a:gd name="T31" fmla="*/ 83 h 241"/>
                <a:gd name="T32" fmla="*/ 5 w 257"/>
                <a:gd name="T33" fmla="*/ 76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57" h="241">
                  <a:moveTo>
                    <a:pt x="5" y="76"/>
                  </a:moveTo>
                  <a:cubicBezTo>
                    <a:pt x="39" y="72"/>
                    <a:pt x="75" y="81"/>
                    <a:pt x="105" y="98"/>
                  </a:cubicBezTo>
                  <a:cubicBezTo>
                    <a:pt x="106" y="96"/>
                    <a:pt x="108" y="94"/>
                    <a:pt x="110" y="93"/>
                  </a:cubicBezTo>
                  <a:cubicBezTo>
                    <a:pt x="112" y="91"/>
                    <a:pt x="115" y="90"/>
                    <a:pt x="118" y="89"/>
                  </a:cubicBezTo>
                  <a:cubicBezTo>
                    <a:pt x="103" y="61"/>
                    <a:pt x="101" y="31"/>
                    <a:pt x="112" y="5"/>
                  </a:cubicBezTo>
                  <a:cubicBezTo>
                    <a:pt x="114" y="0"/>
                    <a:pt x="122" y="3"/>
                    <a:pt x="121" y="8"/>
                  </a:cubicBezTo>
                  <a:cubicBezTo>
                    <a:pt x="109" y="33"/>
                    <a:pt x="112" y="62"/>
                    <a:pt x="126" y="88"/>
                  </a:cubicBezTo>
                  <a:cubicBezTo>
                    <a:pt x="134" y="89"/>
                    <a:pt x="143" y="92"/>
                    <a:pt x="149" y="98"/>
                  </a:cubicBezTo>
                  <a:cubicBezTo>
                    <a:pt x="156" y="106"/>
                    <a:pt x="158" y="116"/>
                    <a:pt x="154" y="124"/>
                  </a:cubicBezTo>
                  <a:cubicBezTo>
                    <a:pt x="169" y="136"/>
                    <a:pt x="186" y="153"/>
                    <a:pt x="203" y="171"/>
                  </a:cubicBezTo>
                  <a:cubicBezTo>
                    <a:pt x="248" y="216"/>
                    <a:pt x="257" y="233"/>
                    <a:pt x="252" y="237"/>
                  </a:cubicBezTo>
                  <a:cubicBezTo>
                    <a:pt x="246" y="241"/>
                    <a:pt x="228" y="230"/>
                    <a:pt x="183" y="184"/>
                  </a:cubicBezTo>
                  <a:cubicBezTo>
                    <a:pt x="165" y="166"/>
                    <a:pt x="150" y="149"/>
                    <a:pt x="138" y="135"/>
                  </a:cubicBezTo>
                  <a:cubicBezTo>
                    <a:pt x="128" y="136"/>
                    <a:pt x="116" y="133"/>
                    <a:pt x="109" y="125"/>
                  </a:cubicBezTo>
                  <a:cubicBezTo>
                    <a:pt x="103" y="119"/>
                    <a:pt x="100" y="111"/>
                    <a:pt x="102" y="105"/>
                  </a:cubicBezTo>
                  <a:cubicBezTo>
                    <a:pt x="73" y="88"/>
                    <a:pt x="39" y="80"/>
                    <a:pt x="7" y="83"/>
                  </a:cubicBezTo>
                  <a:cubicBezTo>
                    <a:pt x="2" y="84"/>
                    <a:pt x="0" y="77"/>
                    <a:pt x="5" y="76"/>
                  </a:cubicBezTo>
                  <a:close/>
                </a:path>
              </a:pathLst>
            </a:custGeom>
            <a:solidFill>
              <a:srgbClr val="1510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508" name="组合 507"/>
          <p:cNvGrpSpPr/>
          <p:nvPr/>
        </p:nvGrpSpPr>
        <p:grpSpPr>
          <a:xfrm>
            <a:off x="9064182" y="2066336"/>
            <a:ext cx="1354057" cy="1477477"/>
            <a:chOff x="10756365" y="1484375"/>
            <a:chExt cx="1682381" cy="1835727"/>
          </a:xfrm>
        </p:grpSpPr>
        <p:sp>
          <p:nvSpPr>
            <p:cNvPr id="458" name="Freeform 16"/>
            <p:cNvSpPr/>
            <p:nvPr/>
          </p:nvSpPr>
          <p:spPr bwMode="auto">
            <a:xfrm>
              <a:off x="11787574" y="2884505"/>
              <a:ext cx="31114" cy="26669"/>
            </a:xfrm>
            <a:custGeom>
              <a:avLst/>
              <a:gdLst>
                <a:gd name="T0" fmla="*/ 6 w 6"/>
                <a:gd name="T1" fmla="*/ 3 h 5"/>
                <a:gd name="T2" fmla="*/ 5 w 6"/>
                <a:gd name="T3" fmla="*/ 1 h 5"/>
                <a:gd name="T4" fmla="*/ 3 w 6"/>
                <a:gd name="T5" fmla="*/ 0 h 5"/>
                <a:gd name="T6" fmla="*/ 1 w 6"/>
                <a:gd name="T7" fmla="*/ 1 h 5"/>
                <a:gd name="T8" fmla="*/ 1 w 6"/>
                <a:gd name="T9" fmla="*/ 3 h 5"/>
                <a:gd name="T10" fmla="*/ 4 w 6"/>
                <a:gd name="T11" fmla="*/ 4 h 5"/>
                <a:gd name="T12" fmla="*/ 6 w 6"/>
                <a:gd name="T13" fmla="*/ 3 h 5"/>
                <a:gd name="T14" fmla="*/ 6 w 6"/>
                <a:gd name="T15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" h="5">
                  <a:moveTo>
                    <a:pt x="6" y="3"/>
                  </a:moveTo>
                  <a:cubicBezTo>
                    <a:pt x="6" y="2"/>
                    <a:pt x="6" y="2"/>
                    <a:pt x="5" y="1"/>
                  </a:cubicBezTo>
                  <a:cubicBezTo>
                    <a:pt x="5" y="1"/>
                    <a:pt x="4" y="0"/>
                    <a:pt x="3" y="0"/>
                  </a:cubicBezTo>
                  <a:cubicBezTo>
                    <a:pt x="2" y="0"/>
                    <a:pt x="1" y="0"/>
                    <a:pt x="1" y="1"/>
                  </a:cubicBezTo>
                  <a:cubicBezTo>
                    <a:pt x="0" y="2"/>
                    <a:pt x="1" y="3"/>
                    <a:pt x="1" y="3"/>
                  </a:cubicBezTo>
                  <a:cubicBezTo>
                    <a:pt x="2" y="4"/>
                    <a:pt x="3" y="4"/>
                    <a:pt x="4" y="4"/>
                  </a:cubicBezTo>
                  <a:cubicBezTo>
                    <a:pt x="5" y="5"/>
                    <a:pt x="6" y="4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</a:path>
              </a:pathLst>
            </a:custGeom>
            <a:solidFill>
              <a:srgbClr val="1BA8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9" name="Freeform 17"/>
            <p:cNvSpPr>
              <a:spLocks noEditPoints="1"/>
            </p:cNvSpPr>
            <p:nvPr/>
          </p:nvSpPr>
          <p:spPr bwMode="auto">
            <a:xfrm>
              <a:off x="10865266" y="1646613"/>
              <a:ext cx="1573480" cy="1673489"/>
            </a:xfrm>
            <a:custGeom>
              <a:avLst/>
              <a:gdLst>
                <a:gd name="T0" fmla="*/ 210 w 299"/>
                <a:gd name="T1" fmla="*/ 264 h 318"/>
                <a:gd name="T2" fmla="*/ 214 w 299"/>
                <a:gd name="T3" fmla="*/ 264 h 318"/>
                <a:gd name="T4" fmla="*/ 229 w 299"/>
                <a:gd name="T5" fmla="*/ 277 h 318"/>
                <a:gd name="T6" fmla="*/ 213 w 299"/>
                <a:gd name="T7" fmla="*/ 284 h 318"/>
                <a:gd name="T8" fmla="*/ 184 w 299"/>
                <a:gd name="T9" fmla="*/ 279 h 318"/>
                <a:gd name="T10" fmla="*/ 164 w 299"/>
                <a:gd name="T11" fmla="*/ 280 h 318"/>
                <a:gd name="T12" fmla="*/ 146 w 299"/>
                <a:gd name="T13" fmla="*/ 266 h 318"/>
                <a:gd name="T14" fmla="*/ 140 w 299"/>
                <a:gd name="T15" fmla="*/ 269 h 318"/>
                <a:gd name="T16" fmla="*/ 169 w 299"/>
                <a:gd name="T17" fmla="*/ 295 h 318"/>
                <a:gd name="T18" fmla="*/ 184 w 299"/>
                <a:gd name="T19" fmla="*/ 309 h 318"/>
                <a:gd name="T20" fmla="*/ 205 w 299"/>
                <a:gd name="T21" fmla="*/ 309 h 318"/>
                <a:gd name="T22" fmla="*/ 231 w 299"/>
                <a:gd name="T23" fmla="*/ 308 h 318"/>
                <a:gd name="T24" fmla="*/ 235 w 299"/>
                <a:gd name="T25" fmla="*/ 313 h 318"/>
                <a:gd name="T26" fmla="*/ 242 w 299"/>
                <a:gd name="T27" fmla="*/ 318 h 318"/>
                <a:gd name="T28" fmla="*/ 233 w 299"/>
                <a:gd name="T29" fmla="*/ 295 h 318"/>
                <a:gd name="T30" fmla="*/ 230 w 299"/>
                <a:gd name="T31" fmla="*/ 299 h 318"/>
                <a:gd name="T32" fmla="*/ 227 w 299"/>
                <a:gd name="T33" fmla="*/ 291 h 318"/>
                <a:gd name="T34" fmla="*/ 234 w 299"/>
                <a:gd name="T35" fmla="*/ 293 h 318"/>
                <a:gd name="T36" fmla="*/ 250 w 299"/>
                <a:gd name="T37" fmla="*/ 285 h 318"/>
                <a:gd name="T38" fmla="*/ 284 w 299"/>
                <a:gd name="T39" fmla="*/ 309 h 318"/>
                <a:gd name="T40" fmla="*/ 277 w 299"/>
                <a:gd name="T41" fmla="*/ 287 h 318"/>
                <a:gd name="T42" fmla="*/ 254 w 299"/>
                <a:gd name="T43" fmla="*/ 277 h 318"/>
                <a:gd name="T44" fmla="*/ 72 w 299"/>
                <a:gd name="T45" fmla="*/ 181 h 318"/>
                <a:gd name="T46" fmla="*/ 105 w 299"/>
                <a:gd name="T47" fmla="*/ 253 h 318"/>
                <a:gd name="T48" fmla="*/ 95 w 299"/>
                <a:gd name="T49" fmla="*/ 202 h 318"/>
                <a:gd name="T50" fmla="*/ 254 w 299"/>
                <a:gd name="T51" fmla="*/ 169 h 318"/>
                <a:gd name="T52" fmla="*/ 245 w 299"/>
                <a:gd name="T53" fmla="*/ 183 h 318"/>
                <a:gd name="T54" fmla="*/ 244 w 299"/>
                <a:gd name="T55" fmla="*/ 194 h 318"/>
                <a:gd name="T56" fmla="*/ 247 w 299"/>
                <a:gd name="T57" fmla="*/ 214 h 318"/>
                <a:gd name="T58" fmla="*/ 239 w 299"/>
                <a:gd name="T59" fmla="*/ 227 h 318"/>
                <a:gd name="T60" fmla="*/ 257 w 299"/>
                <a:gd name="T61" fmla="*/ 257 h 318"/>
                <a:gd name="T62" fmla="*/ 258 w 299"/>
                <a:gd name="T63" fmla="*/ 251 h 318"/>
                <a:gd name="T64" fmla="*/ 267 w 299"/>
                <a:gd name="T65" fmla="*/ 216 h 318"/>
                <a:gd name="T66" fmla="*/ 268 w 299"/>
                <a:gd name="T67" fmla="*/ 194 h 318"/>
                <a:gd name="T68" fmla="*/ 254 w 299"/>
                <a:gd name="T69" fmla="*/ 169 h 318"/>
                <a:gd name="T70" fmla="*/ 248 w 299"/>
                <a:gd name="T71" fmla="*/ 164 h 318"/>
                <a:gd name="T72" fmla="*/ 3 w 299"/>
                <a:gd name="T73" fmla="*/ 100 h 318"/>
                <a:gd name="T74" fmla="*/ 52 w 299"/>
                <a:gd name="T75" fmla="*/ 151 h 318"/>
                <a:gd name="T76" fmla="*/ 68 w 299"/>
                <a:gd name="T77" fmla="*/ 160 h 318"/>
                <a:gd name="T78" fmla="*/ 62 w 299"/>
                <a:gd name="T79" fmla="*/ 132 h 318"/>
                <a:gd name="T80" fmla="*/ 32 w 299"/>
                <a:gd name="T81" fmla="*/ 110 h 318"/>
                <a:gd name="T82" fmla="*/ 224 w 299"/>
                <a:gd name="T83" fmla="*/ 0 h 318"/>
                <a:gd name="T84" fmla="*/ 176 w 299"/>
                <a:gd name="T85" fmla="*/ 16 h 318"/>
                <a:gd name="T86" fmla="*/ 164 w 299"/>
                <a:gd name="T87" fmla="*/ 13 h 318"/>
                <a:gd name="T88" fmla="*/ 175 w 299"/>
                <a:gd name="T89" fmla="*/ 75 h 318"/>
                <a:gd name="T90" fmla="*/ 174 w 299"/>
                <a:gd name="T91" fmla="*/ 118 h 318"/>
                <a:gd name="T92" fmla="*/ 207 w 299"/>
                <a:gd name="T93" fmla="*/ 121 h 318"/>
                <a:gd name="T94" fmla="*/ 250 w 299"/>
                <a:gd name="T95" fmla="*/ 130 h 318"/>
                <a:gd name="T96" fmla="*/ 247 w 299"/>
                <a:gd name="T97" fmla="*/ 63 h 318"/>
                <a:gd name="T98" fmla="*/ 226 w 299"/>
                <a:gd name="T99" fmla="*/ 0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99" h="318">
                  <a:moveTo>
                    <a:pt x="210" y="264"/>
                  </a:moveTo>
                  <a:cubicBezTo>
                    <a:pt x="210" y="264"/>
                    <a:pt x="210" y="264"/>
                    <a:pt x="211" y="264"/>
                  </a:cubicBezTo>
                  <a:cubicBezTo>
                    <a:pt x="211" y="264"/>
                    <a:pt x="211" y="264"/>
                    <a:pt x="211" y="264"/>
                  </a:cubicBezTo>
                  <a:cubicBezTo>
                    <a:pt x="210" y="264"/>
                    <a:pt x="210" y="264"/>
                    <a:pt x="210" y="264"/>
                  </a:cubicBezTo>
                  <a:moveTo>
                    <a:pt x="230" y="256"/>
                  </a:moveTo>
                  <a:cubicBezTo>
                    <a:pt x="229" y="256"/>
                    <a:pt x="228" y="256"/>
                    <a:pt x="227" y="256"/>
                  </a:cubicBezTo>
                  <a:cubicBezTo>
                    <a:pt x="225" y="257"/>
                    <a:pt x="225" y="259"/>
                    <a:pt x="223" y="261"/>
                  </a:cubicBezTo>
                  <a:cubicBezTo>
                    <a:pt x="221" y="263"/>
                    <a:pt x="217" y="264"/>
                    <a:pt x="214" y="264"/>
                  </a:cubicBezTo>
                  <a:cubicBezTo>
                    <a:pt x="214" y="264"/>
                    <a:pt x="214" y="264"/>
                    <a:pt x="214" y="264"/>
                  </a:cubicBezTo>
                  <a:cubicBezTo>
                    <a:pt x="215" y="265"/>
                    <a:pt x="216" y="266"/>
                    <a:pt x="216" y="267"/>
                  </a:cubicBezTo>
                  <a:cubicBezTo>
                    <a:pt x="218" y="268"/>
                    <a:pt x="220" y="268"/>
                    <a:pt x="222" y="269"/>
                  </a:cubicBezTo>
                  <a:cubicBezTo>
                    <a:pt x="225" y="271"/>
                    <a:pt x="228" y="274"/>
                    <a:pt x="229" y="277"/>
                  </a:cubicBezTo>
                  <a:cubicBezTo>
                    <a:pt x="229" y="278"/>
                    <a:pt x="229" y="279"/>
                    <a:pt x="229" y="280"/>
                  </a:cubicBezTo>
                  <a:cubicBezTo>
                    <a:pt x="229" y="283"/>
                    <a:pt x="228" y="285"/>
                    <a:pt x="226" y="287"/>
                  </a:cubicBezTo>
                  <a:cubicBezTo>
                    <a:pt x="225" y="288"/>
                    <a:pt x="223" y="288"/>
                    <a:pt x="222" y="288"/>
                  </a:cubicBezTo>
                  <a:cubicBezTo>
                    <a:pt x="219" y="288"/>
                    <a:pt x="215" y="287"/>
                    <a:pt x="213" y="284"/>
                  </a:cubicBezTo>
                  <a:cubicBezTo>
                    <a:pt x="209" y="281"/>
                    <a:pt x="207" y="276"/>
                    <a:pt x="205" y="272"/>
                  </a:cubicBezTo>
                  <a:cubicBezTo>
                    <a:pt x="204" y="270"/>
                    <a:pt x="202" y="268"/>
                    <a:pt x="201" y="266"/>
                  </a:cubicBezTo>
                  <a:cubicBezTo>
                    <a:pt x="195" y="270"/>
                    <a:pt x="193" y="278"/>
                    <a:pt x="185" y="279"/>
                  </a:cubicBezTo>
                  <a:cubicBezTo>
                    <a:pt x="185" y="279"/>
                    <a:pt x="185" y="279"/>
                    <a:pt x="184" y="279"/>
                  </a:cubicBezTo>
                  <a:cubicBezTo>
                    <a:pt x="180" y="279"/>
                    <a:pt x="178" y="275"/>
                    <a:pt x="176" y="272"/>
                  </a:cubicBezTo>
                  <a:cubicBezTo>
                    <a:pt x="175" y="271"/>
                    <a:pt x="174" y="270"/>
                    <a:pt x="173" y="269"/>
                  </a:cubicBezTo>
                  <a:cubicBezTo>
                    <a:pt x="170" y="272"/>
                    <a:pt x="169" y="280"/>
                    <a:pt x="164" y="280"/>
                  </a:cubicBezTo>
                  <a:cubicBezTo>
                    <a:pt x="164" y="280"/>
                    <a:pt x="164" y="280"/>
                    <a:pt x="164" y="280"/>
                  </a:cubicBezTo>
                  <a:cubicBezTo>
                    <a:pt x="160" y="280"/>
                    <a:pt x="158" y="276"/>
                    <a:pt x="156" y="273"/>
                  </a:cubicBezTo>
                  <a:cubicBezTo>
                    <a:pt x="155" y="269"/>
                    <a:pt x="152" y="266"/>
                    <a:pt x="149" y="266"/>
                  </a:cubicBezTo>
                  <a:cubicBezTo>
                    <a:pt x="149" y="266"/>
                    <a:pt x="149" y="266"/>
                    <a:pt x="149" y="266"/>
                  </a:cubicBezTo>
                  <a:cubicBezTo>
                    <a:pt x="148" y="266"/>
                    <a:pt x="147" y="266"/>
                    <a:pt x="146" y="266"/>
                  </a:cubicBezTo>
                  <a:cubicBezTo>
                    <a:pt x="145" y="267"/>
                    <a:pt x="145" y="267"/>
                    <a:pt x="144" y="267"/>
                  </a:cubicBezTo>
                  <a:cubicBezTo>
                    <a:pt x="140" y="267"/>
                    <a:pt x="136" y="263"/>
                    <a:pt x="134" y="259"/>
                  </a:cubicBezTo>
                  <a:cubicBezTo>
                    <a:pt x="133" y="258"/>
                    <a:pt x="133" y="258"/>
                    <a:pt x="132" y="257"/>
                  </a:cubicBezTo>
                  <a:cubicBezTo>
                    <a:pt x="135" y="261"/>
                    <a:pt x="137" y="265"/>
                    <a:pt x="140" y="269"/>
                  </a:cubicBezTo>
                  <a:cubicBezTo>
                    <a:pt x="144" y="276"/>
                    <a:pt x="149" y="282"/>
                    <a:pt x="154" y="289"/>
                  </a:cubicBezTo>
                  <a:cubicBezTo>
                    <a:pt x="157" y="292"/>
                    <a:pt x="160" y="296"/>
                    <a:pt x="164" y="296"/>
                  </a:cubicBezTo>
                  <a:cubicBezTo>
                    <a:pt x="165" y="296"/>
                    <a:pt x="165" y="296"/>
                    <a:pt x="166" y="296"/>
                  </a:cubicBezTo>
                  <a:cubicBezTo>
                    <a:pt x="167" y="296"/>
                    <a:pt x="168" y="295"/>
                    <a:pt x="169" y="295"/>
                  </a:cubicBezTo>
                  <a:cubicBezTo>
                    <a:pt x="169" y="295"/>
                    <a:pt x="169" y="295"/>
                    <a:pt x="169" y="295"/>
                  </a:cubicBezTo>
                  <a:cubicBezTo>
                    <a:pt x="172" y="295"/>
                    <a:pt x="175" y="299"/>
                    <a:pt x="176" y="302"/>
                  </a:cubicBezTo>
                  <a:cubicBezTo>
                    <a:pt x="178" y="306"/>
                    <a:pt x="180" y="309"/>
                    <a:pt x="184" y="309"/>
                  </a:cubicBezTo>
                  <a:cubicBezTo>
                    <a:pt x="184" y="309"/>
                    <a:pt x="184" y="309"/>
                    <a:pt x="184" y="309"/>
                  </a:cubicBezTo>
                  <a:cubicBezTo>
                    <a:pt x="189" y="309"/>
                    <a:pt x="190" y="302"/>
                    <a:pt x="193" y="298"/>
                  </a:cubicBezTo>
                  <a:cubicBezTo>
                    <a:pt x="195" y="299"/>
                    <a:pt x="195" y="301"/>
                    <a:pt x="196" y="302"/>
                  </a:cubicBezTo>
                  <a:cubicBezTo>
                    <a:pt x="198" y="305"/>
                    <a:pt x="200" y="309"/>
                    <a:pt x="204" y="309"/>
                  </a:cubicBezTo>
                  <a:cubicBezTo>
                    <a:pt x="205" y="309"/>
                    <a:pt x="205" y="309"/>
                    <a:pt x="205" y="309"/>
                  </a:cubicBezTo>
                  <a:cubicBezTo>
                    <a:pt x="213" y="308"/>
                    <a:pt x="215" y="299"/>
                    <a:pt x="221" y="296"/>
                  </a:cubicBezTo>
                  <a:cubicBezTo>
                    <a:pt x="222" y="297"/>
                    <a:pt x="224" y="299"/>
                    <a:pt x="225" y="301"/>
                  </a:cubicBezTo>
                  <a:cubicBezTo>
                    <a:pt x="227" y="305"/>
                    <a:pt x="229" y="309"/>
                    <a:pt x="232" y="313"/>
                  </a:cubicBezTo>
                  <a:cubicBezTo>
                    <a:pt x="232" y="311"/>
                    <a:pt x="231" y="310"/>
                    <a:pt x="231" y="308"/>
                  </a:cubicBezTo>
                  <a:cubicBezTo>
                    <a:pt x="231" y="307"/>
                    <a:pt x="231" y="306"/>
                    <a:pt x="232" y="306"/>
                  </a:cubicBezTo>
                  <a:cubicBezTo>
                    <a:pt x="232" y="306"/>
                    <a:pt x="232" y="306"/>
                    <a:pt x="232" y="306"/>
                  </a:cubicBezTo>
                  <a:cubicBezTo>
                    <a:pt x="233" y="306"/>
                    <a:pt x="234" y="306"/>
                    <a:pt x="234" y="307"/>
                  </a:cubicBezTo>
                  <a:cubicBezTo>
                    <a:pt x="235" y="309"/>
                    <a:pt x="235" y="311"/>
                    <a:pt x="235" y="313"/>
                  </a:cubicBezTo>
                  <a:cubicBezTo>
                    <a:pt x="235" y="313"/>
                    <a:pt x="235" y="313"/>
                    <a:pt x="235" y="313"/>
                  </a:cubicBezTo>
                  <a:cubicBezTo>
                    <a:pt x="235" y="314"/>
                    <a:pt x="235" y="315"/>
                    <a:pt x="234" y="315"/>
                  </a:cubicBezTo>
                  <a:cubicBezTo>
                    <a:pt x="234" y="315"/>
                    <a:pt x="234" y="315"/>
                    <a:pt x="234" y="315"/>
                  </a:cubicBezTo>
                  <a:cubicBezTo>
                    <a:pt x="236" y="317"/>
                    <a:pt x="239" y="318"/>
                    <a:pt x="242" y="318"/>
                  </a:cubicBezTo>
                  <a:cubicBezTo>
                    <a:pt x="243" y="318"/>
                    <a:pt x="245" y="318"/>
                    <a:pt x="246" y="317"/>
                  </a:cubicBezTo>
                  <a:cubicBezTo>
                    <a:pt x="249" y="314"/>
                    <a:pt x="250" y="310"/>
                    <a:pt x="249" y="307"/>
                  </a:cubicBezTo>
                  <a:cubicBezTo>
                    <a:pt x="248" y="303"/>
                    <a:pt x="245" y="301"/>
                    <a:pt x="242" y="299"/>
                  </a:cubicBezTo>
                  <a:cubicBezTo>
                    <a:pt x="239" y="297"/>
                    <a:pt x="236" y="297"/>
                    <a:pt x="233" y="295"/>
                  </a:cubicBezTo>
                  <a:cubicBezTo>
                    <a:pt x="232" y="295"/>
                    <a:pt x="231" y="294"/>
                    <a:pt x="230" y="293"/>
                  </a:cubicBezTo>
                  <a:cubicBezTo>
                    <a:pt x="230" y="295"/>
                    <a:pt x="231" y="296"/>
                    <a:pt x="231" y="297"/>
                  </a:cubicBezTo>
                  <a:cubicBezTo>
                    <a:pt x="231" y="298"/>
                    <a:pt x="231" y="298"/>
                    <a:pt x="231" y="298"/>
                  </a:cubicBezTo>
                  <a:cubicBezTo>
                    <a:pt x="231" y="298"/>
                    <a:pt x="231" y="299"/>
                    <a:pt x="230" y="299"/>
                  </a:cubicBezTo>
                  <a:cubicBezTo>
                    <a:pt x="230" y="299"/>
                    <a:pt x="230" y="299"/>
                    <a:pt x="230" y="299"/>
                  </a:cubicBezTo>
                  <a:cubicBezTo>
                    <a:pt x="229" y="299"/>
                    <a:pt x="228" y="299"/>
                    <a:pt x="228" y="298"/>
                  </a:cubicBezTo>
                  <a:cubicBezTo>
                    <a:pt x="227" y="297"/>
                    <a:pt x="227" y="295"/>
                    <a:pt x="226" y="293"/>
                  </a:cubicBezTo>
                  <a:cubicBezTo>
                    <a:pt x="226" y="292"/>
                    <a:pt x="226" y="291"/>
                    <a:pt x="227" y="291"/>
                  </a:cubicBezTo>
                  <a:cubicBezTo>
                    <a:pt x="227" y="291"/>
                    <a:pt x="227" y="291"/>
                    <a:pt x="228" y="291"/>
                  </a:cubicBezTo>
                  <a:cubicBezTo>
                    <a:pt x="228" y="291"/>
                    <a:pt x="229" y="291"/>
                    <a:pt x="229" y="292"/>
                  </a:cubicBezTo>
                  <a:cubicBezTo>
                    <a:pt x="229" y="292"/>
                    <a:pt x="230" y="293"/>
                    <a:pt x="230" y="293"/>
                  </a:cubicBezTo>
                  <a:cubicBezTo>
                    <a:pt x="231" y="293"/>
                    <a:pt x="232" y="293"/>
                    <a:pt x="234" y="293"/>
                  </a:cubicBezTo>
                  <a:cubicBezTo>
                    <a:pt x="234" y="293"/>
                    <a:pt x="234" y="293"/>
                    <a:pt x="234" y="293"/>
                  </a:cubicBezTo>
                  <a:cubicBezTo>
                    <a:pt x="237" y="293"/>
                    <a:pt x="241" y="293"/>
                    <a:pt x="244" y="290"/>
                  </a:cubicBezTo>
                  <a:cubicBezTo>
                    <a:pt x="245" y="289"/>
                    <a:pt x="245" y="287"/>
                    <a:pt x="247" y="286"/>
                  </a:cubicBezTo>
                  <a:cubicBezTo>
                    <a:pt x="248" y="285"/>
                    <a:pt x="249" y="285"/>
                    <a:pt x="250" y="285"/>
                  </a:cubicBezTo>
                  <a:cubicBezTo>
                    <a:pt x="251" y="285"/>
                    <a:pt x="251" y="285"/>
                    <a:pt x="251" y="285"/>
                  </a:cubicBezTo>
                  <a:cubicBezTo>
                    <a:pt x="258" y="286"/>
                    <a:pt x="262" y="290"/>
                    <a:pt x="265" y="294"/>
                  </a:cubicBezTo>
                  <a:cubicBezTo>
                    <a:pt x="268" y="298"/>
                    <a:pt x="270" y="303"/>
                    <a:pt x="274" y="306"/>
                  </a:cubicBezTo>
                  <a:cubicBezTo>
                    <a:pt x="277" y="308"/>
                    <a:pt x="281" y="309"/>
                    <a:pt x="284" y="309"/>
                  </a:cubicBezTo>
                  <a:cubicBezTo>
                    <a:pt x="287" y="309"/>
                    <a:pt x="290" y="309"/>
                    <a:pt x="293" y="307"/>
                  </a:cubicBezTo>
                  <a:cubicBezTo>
                    <a:pt x="297" y="305"/>
                    <a:pt x="299" y="300"/>
                    <a:pt x="298" y="297"/>
                  </a:cubicBezTo>
                  <a:cubicBezTo>
                    <a:pt x="297" y="293"/>
                    <a:pt x="294" y="291"/>
                    <a:pt x="289" y="289"/>
                  </a:cubicBezTo>
                  <a:cubicBezTo>
                    <a:pt x="285" y="288"/>
                    <a:pt x="281" y="288"/>
                    <a:pt x="277" y="287"/>
                  </a:cubicBezTo>
                  <a:cubicBezTo>
                    <a:pt x="272" y="285"/>
                    <a:pt x="269" y="283"/>
                    <a:pt x="265" y="280"/>
                  </a:cubicBezTo>
                  <a:cubicBezTo>
                    <a:pt x="265" y="280"/>
                    <a:pt x="265" y="280"/>
                    <a:pt x="265" y="280"/>
                  </a:cubicBezTo>
                  <a:cubicBezTo>
                    <a:pt x="265" y="280"/>
                    <a:pt x="265" y="280"/>
                    <a:pt x="264" y="280"/>
                  </a:cubicBezTo>
                  <a:cubicBezTo>
                    <a:pt x="261" y="280"/>
                    <a:pt x="257" y="279"/>
                    <a:pt x="254" y="277"/>
                  </a:cubicBezTo>
                  <a:cubicBezTo>
                    <a:pt x="250" y="274"/>
                    <a:pt x="248" y="269"/>
                    <a:pt x="245" y="265"/>
                  </a:cubicBezTo>
                  <a:cubicBezTo>
                    <a:pt x="242" y="260"/>
                    <a:pt x="238" y="256"/>
                    <a:pt x="231" y="256"/>
                  </a:cubicBezTo>
                  <a:cubicBezTo>
                    <a:pt x="231" y="256"/>
                    <a:pt x="231" y="256"/>
                    <a:pt x="230" y="256"/>
                  </a:cubicBezTo>
                  <a:moveTo>
                    <a:pt x="72" y="181"/>
                  </a:moveTo>
                  <a:cubicBezTo>
                    <a:pt x="74" y="188"/>
                    <a:pt x="77" y="196"/>
                    <a:pt x="80" y="205"/>
                  </a:cubicBezTo>
                  <a:cubicBezTo>
                    <a:pt x="82" y="211"/>
                    <a:pt x="84" y="217"/>
                    <a:pt x="86" y="223"/>
                  </a:cubicBezTo>
                  <a:cubicBezTo>
                    <a:pt x="95" y="245"/>
                    <a:pt x="101" y="253"/>
                    <a:pt x="105" y="253"/>
                  </a:cubicBezTo>
                  <a:cubicBezTo>
                    <a:pt x="105" y="253"/>
                    <a:pt x="105" y="253"/>
                    <a:pt x="105" y="253"/>
                  </a:cubicBezTo>
                  <a:cubicBezTo>
                    <a:pt x="109" y="251"/>
                    <a:pt x="109" y="243"/>
                    <a:pt x="103" y="220"/>
                  </a:cubicBezTo>
                  <a:cubicBezTo>
                    <a:pt x="104" y="221"/>
                    <a:pt x="106" y="222"/>
                    <a:pt x="107" y="224"/>
                  </a:cubicBezTo>
                  <a:cubicBezTo>
                    <a:pt x="109" y="226"/>
                    <a:pt x="112" y="228"/>
                    <a:pt x="114" y="230"/>
                  </a:cubicBezTo>
                  <a:cubicBezTo>
                    <a:pt x="108" y="221"/>
                    <a:pt x="102" y="211"/>
                    <a:pt x="95" y="202"/>
                  </a:cubicBezTo>
                  <a:cubicBezTo>
                    <a:pt x="93" y="199"/>
                    <a:pt x="90" y="196"/>
                    <a:pt x="87" y="194"/>
                  </a:cubicBezTo>
                  <a:cubicBezTo>
                    <a:pt x="85" y="192"/>
                    <a:pt x="82" y="190"/>
                    <a:pt x="79" y="187"/>
                  </a:cubicBezTo>
                  <a:cubicBezTo>
                    <a:pt x="77" y="185"/>
                    <a:pt x="74" y="183"/>
                    <a:pt x="72" y="181"/>
                  </a:cubicBezTo>
                  <a:moveTo>
                    <a:pt x="254" y="169"/>
                  </a:moveTo>
                  <a:cubicBezTo>
                    <a:pt x="254" y="170"/>
                    <a:pt x="255" y="170"/>
                    <a:pt x="255" y="171"/>
                  </a:cubicBezTo>
                  <a:cubicBezTo>
                    <a:pt x="255" y="172"/>
                    <a:pt x="255" y="172"/>
                    <a:pt x="255" y="172"/>
                  </a:cubicBezTo>
                  <a:cubicBezTo>
                    <a:pt x="255" y="175"/>
                    <a:pt x="252" y="179"/>
                    <a:pt x="248" y="181"/>
                  </a:cubicBezTo>
                  <a:cubicBezTo>
                    <a:pt x="247" y="182"/>
                    <a:pt x="246" y="182"/>
                    <a:pt x="245" y="183"/>
                  </a:cubicBezTo>
                  <a:cubicBezTo>
                    <a:pt x="245" y="183"/>
                    <a:pt x="245" y="184"/>
                    <a:pt x="245" y="184"/>
                  </a:cubicBezTo>
                  <a:cubicBezTo>
                    <a:pt x="245" y="185"/>
                    <a:pt x="246" y="186"/>
                    <a:pt x="247" y="187"/>
                  </a:cubicBezTo>
                  <a:cubicBezTo>
                    <a:pt x="247" y="187"/>
                    <a:pt x="247" y="187"/>
                    <a:pt x="247" y="188"/>
                  </a:cubicBezTo>
                  <a:cubicBezTo>
                    <a:pt x="247" y="190"/>
                    <a:pt x="245" y="192"/>
                    <a:pt x="244" y="194"/>
                  </a:cubicBezTo>
                  <a:cubicBezTo>
                    <a:pt x="244" y="195"/>
                    <a:pt x="244" y="196"/>
                    <a:pt x="244" y="196"/>
                  </a:cubicBezTo>
                  <a:cubicBezTo>
                    <a:pt x="244" y="199"/>
                    <a:pt x="246" y="202"/>
                    <a:pt x="247" y="204"/>
                  </a:cubicBezTo>
                  <a:cubicBezTo>
                    <a:pt x="248" y="206"/>
                    <a:pt x="249" y="208"/>
                    <a:pt x="249" y="210"/>
                  </a:cubicBezTo>
                  <a:cubicBezTo>
                    <a:pt x="249" y="211"/>
                    <a:pt x="248" y="213"/>
                    <a:pt x="247" y="214"/>
                  </a:cubicBezTo>
                  <a:cubicBezTo>
                    <a:pt x="244" y="217"/>
                    <a:pt x="239" y="219"/>
                    <a:pt x="238" y="222"/>
                  </a:cubicBezTo>
                  <a:cubicBezTo>
                    <a:pt x="238" y="222"/>
                    <a:pt x="238" y="222"/>
                    <a:pt x="238" y="222"/>
                  </a:cubicBezTo>
                  <a:cubicBezTo>
                    <a:pt x="238" y="224"/>
                    <a:pt x="239" y="225"/>
                    <a:pt x="239" y="227"/>
                  </a:cubicBezTo>
                  <a:cubicBezTo>
                    <a:pt x="239" y="227"/>
                    <a:pt x="239" y="227"/>
                    <a:pt x="239" y="227"/>
                  </a:cubicBezTo>
                  <a:cubicBezTo>
                    <a:pt x="239" y="228"/>
                    <a:pt x="238" y="230"/>
                    <a:pt x="237" y="231"/>
                  </a:cubicBezTo>
                  <a:cubicBezTo>
                    <a:pt x="236" y="233"/>
                    <a:pt x="236" y="234"/>
                    <a:pt x="236" y="236"/>
                  </a:cubicBezTo>
                  <a:cubicBezTo>
                    <a:pt x="236" y="240"/>
                    <a:pt x="240" y="245"/>
                    <a:pt x="244" y="248"/>
                  </a:cubicBezTo>
                  <a:cubicBezTo>
                    <a:pt x="247" y="252"/>
                    <a:pt x="251" y="255"/>
                    <a:pt x="257" y="257"/>
                  </a:cubicBezTo>
                  <a:cubicBezTo>
                    <a:pt x="257" y="257"/>
                    <a:pt x="258" y="258"/>
                    <a:pt x="259" y="258"/>
                  </a:cubicBezTo>
                  <a:cubicBezTo>
                    <a:pt x="259" y="258"/>
                    <a:pt x="259" y="258"/>
                    <a:pt x="259" y="258"/>
                  </a:cubicBezTo>
                  <a:cubicBezTo>
                    <a:pt x="259" y="257"/>
                    <a:pt x="259" y="257"/>
                    <a:pt x="259" y="256"/>
                  </a:cubicBezTo>
                  <a:cubicBezTo>
                    <a:pt x="259" y="255"/>
                    <a:pt x="258" y="253"/>
                    <a:pt x="258" y="251"/>
                  </a:cubicBezTo>
                  <a:cubicBezTo>
                    <a:pt x="259" y="248"/>
                    <a:pt x="264" y="247"/>
                    <a:pt x="267" y="244"/>
                  </a:cubicBezTo>
                  <a:cubicBezTo>
                    <a:pt x="270" y="241"/>
                    <a:pt x="269" y="237"/>
                    <a:pt x="267" y="234"/>
                  </a:cubicBezTo>
                  <a:cubicBezTo>
                    <a:pt x="265" y="231"/>
                    <a:pt x="263" y="228"/>
                    <a:pt x="264" y="224"/>
                  </a:cubicBezTo>
                  <a:cubicBezTo>
                    <a:pt x="265" y="221"/>
                    <a:pt x="268" y="218"/>
                    <a:pt x="267" y="216"/>
                  </a:cubicBezTo>
                  <a:cubicBezTo>
                    <a:pt x="266" y="215"/>
                    <a:pt x="265" y="214"/>
                    <a:pt x="265" y="213"/>
                  </a:cubicBezTo>
                  <a:cubicBezTo>
                    <a:pt x="266" y="212"/>
                    <a:pt x="267" y="211"/>
                    <a:pt x="268" y="211"/>
                  </a:cubicBezTo>
                  <a:cubicBezTo>
                    <a:pt x="272" y="208"/>
                    <a:pt x="275" y="205"/>
                    <a:pt x="275" y="201"/>
                  </a:cubicBezTo>
                  <a:cubicBezTo>
                    <a:pt x="275" y="198"/>
                    <a:pt x="272" y="195"/>
                    <a:pt x="268" y="194"/>
                  </a:cubicBezTo>
                  <a:cubicBezTo>
                    <a:pt x="267" y="193"/>
                    <a:pt x="264" y="193"/>
                    <a:pt x="263" y="192"/>
                  </a:cubicBezTo>
                  <a:cubicBezTo>
                    <a:pt x="260" y="189"/>
                    <a:pt x="263" y="185"/>
                    <a:pt x="263" y="181"/>
                  </a:cubicBezTo>
                  <a:cubicBezTo>
                    <a:pt x="263" y="179"/>
                    <a:pt x="261" y="177"/>
                    <a:pt x="260" y="175"/>
                  </a:cubicBezTo>
                  <a:cubicBezTo>
                    <a:pt x="258" y="173"/>
                    <a:pt x="256" y="171"/>
                    <a:pt x="254" y="169"/>
                  </a:cubicBezTo>
                  <a:moveTo>
                    <a:pt x="242" y="158"/>
                  </a:moveTo>
                  <a:cubicBezTo>
                    <a:pt x="242" y="159"/>
                    <a:pt x="242" y="159"/>
                    <a:pt x="242" y="159"/>
                  </a:cubicBezTo>
                  <a:cubicBezTo>
                    <a:pt x="242" y="160"/>
                    <a:pt x="242" y="161"/>
                    <a:pt x="243" y="162"/>
                  </a:cubicBezTo>
                  <a:cubicBezTo>
                    <a:pt x="244" y="163"/>
                    <a:pt x="246" y="163"/>
                    <a:pt x="248" y="164"/>
                  </a:cubicBezTo>
                  <a:cubicBezTo>
                    <a:pt x="249" y="164"/>
                    <a:pt x="249" y="164"/>
                    <a:pt x="249" y="164"/>
                  </a:cubicBezTo>
                  <a:cubicBezTo>
                    <a:pt x="247" y="162"/>
                    <a:pt x="244" y="160"/>
                    <a:pt x="242" y="158"/>
                  </a:cubicBezTo>
                  <a:cubicBezTo>
                    <a:pt x="242" y="158"/>
                    <a:pt x="242" y="158"/>
                    <a:pt x="242" y="158"/>
                  </a:cubicBezTo>
                  <a:moveTo>
                    <a:pt x="3" y="100"/>
                  </a:moveTo>
                  <a:cubicBezTo>
                    <a:pt x="0" y="100"/>
                    <a:pt x="0" y="105"/>
                    <a:pt x="3" y="105"/>
                  </a:cubicBezTo>
                  <a:cubicBezTo>
                    <a:pt x="13" y="107"/>
                    <a:pt x="23" y="110"/>
                    <a:pt x="31" y="116"/>
                  </a:cubicBezTo>
                  <a:cubicBezTo>
                    <a:pt x="40" y="121"/>
                    <a:pt x="48" y="128"/>
                    <a:pt x="54" y="136"/>
                  </a:cubicBezTo>
                  <a:cubicBezTo>
                    <a:pt x="51" y="141"/>
                    <a:pt x="50" y="146"/>
                    <a:pt x="52" y="151"/>
                  </a:cubicBezTo>
                  <a:cubicBezTo>
                    <a:pt x="54" y="158"/>
                    <a:pt x="60" y="162"/>
                    <a:pt x="67" y="163"/>
                  </a:cubicBezTo>
                  <a:cubicBezTo>
                    <a:pt x="67" y="163"/>
                    <a:pt x="67" y="163"/>
                    <a:pt x="67" y="163"/>
                  </a:cubicBezTo>
                  <a:cubicBezTo>
                    <a:pt x="67" y="162"/>
                    <a:pt x="67" y="161"/>
                    <a:pt x="68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68" y="159"/>
                    <a:pt x="67" y="157"/>
                    <a:pt x="67" y="156"/>
                  </a:cubicBezTo>
                  <a:cubicBezTo>
                    <a:pt x="67" y="156"/>
                    <a:pt x="67" y="156"/>
                    <a:pt x="67" y="156"/>
                  </a:cubicBezTo>
                  <a:cubicBezTo>
                    <a:pt x="67" y="156"/>
                    <a:pt x="67" y="155"/>
                    <a:pt x="67" y="155"/>
                  </a:cubicBezTo>
                  <a:cubicBezTo>
                    <a:pt x="62" y="151"/>
                    <a:pt x="62" y="138"/>
                    <a:pt x="62" y="132"/>
                  </a:cubicBezTo>
                  <a:cubicBezTo>
                    <a:pt x="62" y="131"/>
                    <a:pt x="61" y="131"/>
                    <a:pt x="61" y="130"/>
                  </a:cubicBezTo>
                  <a:cubicBezTo>
                    <a:pt x="61" y="130"/>
                    <a:pt x="61" y="130"/>
                    <a:pt x="61" y="130"/>
                  </a:cubicBezTo>
                  <a:cubicBezTo>
                    <a:pt x="60" y="131"/>
                    <a:pt x="59" y="132"/>
                    <a:pt x="58" y="132"/>
                  </a:cubicBezTo>
                  <a:cubicBezTo>
                    <a:pt x="51" y="123"/>
                    <a:pt x="42" y="116"/>
                    <a:pt x="32" y="110"/>
                  </a:cubicBezTo>
                  <a:cubicBezTo>
                    <a:pt x="24" y="105"/>
                    <a:pt x="14" y="102"/>
                    <a:pt x="4" y="100"/>
                  </a:cubicBezTo>
                  <a:cubicBezTo>
                    <a:pt x="4" y="100"/>
                    <a:pt x="4" y="100"/>
                    <a:pt x="3" y="100"/>
                  </a:cubicBezTo>
                  <a:moveTo>
                    <a:pt x="226" y="0"/>
                  </a:moveTo>
                  <a:cubicBezTo>
                    <a:pt x="225" y="0"/>
                    <a:pt x="225" y="0"/>
                    <a:pt x="224" y="0"/>
                  </a:cubicBezTo>
                  <a:cubicBezTo>
                    <a:pt x="223" y="0"/>
                    <a:pt x="221" y="0"/>
                    <a:pt x="219" y="0"/>
                  </a:cubicBezTo>
                  <a:cubicBezTo>
                    <a:pt x="207" y="2"/>
                    <a:pt x="197" y="8"/>
                    <a:pt x="187" y="14"/>
                  </a:cubicBezTo>
                  <a:cubicBezTo>
                    <a:pt x="184" y="15"/>
                    <a:pt x="181" y="17"/>
                    <a:pt x="178" y="19"/>
                  </a:cubicBezTo>
                  <a:cubicBezTo>
                    <a:pt x="178" y="18"/>
                    <a:pt x="177" y="17"/>
                    <a:pt x="176" y="16"/>
                  </a:cubicBezTo>
                  <a:cubicBezTo>
                    <a:pt x="176" y="16"/>
                    <a:pt x="176" y="16"/>
                    <a:pt x="176" y="16"/>
                  </a:cubicBezTo>
                  <a:cubicBezTo>
                    <a:pt x="176" y="16"/>
                    <a:pt x="175" y="15"/>
                    <a:pt x="175" y="15"/>
                  </a:cubicBezTo>
                  <a:cubicBezTo>
                    <a:pt x="172" y="13"/>
                    <a:pt x="169" y="13"/>
                    <a:pt x="166" y="13"/>
                  </a:cubicBezTo>
                  <a:cubicBezTo>
                    <a:pt x="165" y="13"/>
                    <a:pt x="165" y="13"/>
                    <a:pt x="164" y="13"/>
                  </a:cubicBezTo>
                  <a:cubicBezTo>
                    <a:pt x="165" y="18"/>
                    <a:pt x="166" y="24"/>
                    <a:pt x="167" y="30"/>
                  </a:cubicBezTo>
                  <a:cubicBezTo>
                    <a:pt x="168" y="35"/>
                    <a:pt x="168" y="41"/>
                    <a:pt x="170" y="47"/>
                  </a:cubicBezTo>
                  <a:cubicBezTo>
                    <a:pt x="171" y="51"/>
                    <a:pt x="173" y="54"/>
                    <a:pt x="174" y="59"/>
                  </a:cubicBezTo>
                  <a:cubicBezTo>
                    <a:pt x="175" y="64"/>
                    <a:pt x="175" y="70"/>
                    <a:pt x="175" y="75"/>
                  </a:cubicBezTo>
                  <a:cubicBezTo>
                    <a:pt x="175" y="82"/>
                    <a:pt x="176" y="90"/>
                    <a:pt x="177" y="97"/>
                  </a:cubicBezTo>
                  <a:cubicBezTo>
                    <a:pt x="178" y="100"/>
                    <a:pt x="179" y="104"/>
                    <a:pt x="179" y="107"/>
                  </a:cubicBezTo>
                  <a:cubicBezTo>
                    <a:pt x="179" y="109"/>
                    <a:pt x="178" y="110"/>
                    <a:pt x="178" y="112"/>
                  </a:cubicBezTo>
                  <a:cubicBezTo>
                    <a:pt x="177" y="114"/>
                    <a:pt x="176" y="116"/>
                    <a:pt x="174" y="118"/>
                  </a:cubicBezTo>
                  <a:cubicBezTo>
                    <a:pt x="179" y="117"/>
                    <a:pt x="183" y="117"/>
                    <a:pt x="188" y="117"/>
                  </a:cubicBezTo>
                  <a:cubicBezTo>
                    <a:pt x="191" y="117"/>
                    <a:pt x="194" y="117"/>
                    <a:pt x="197" y="118"/>
                  </a:cubicBezTo>
                  <a:cubicBezTo>
                    <a:pt x="200" y="118"/>
                    <a:pt x="204" y="119"/>
                    <a:pt x="207" y="121"/>
                  </a:cubicBezTo>
                  <a:cubicBezTo>
                    <a:pt x="207" y="121"/>
                    <a:pt x="207" y="121"/>
                    <a:pt x="207" y="121"/>
                  </a:cubicBezTo>
                  <a:cubicBezTo>
                    <a:pt x="207" y="121"/>
                    <a:pt x="207" y="121"/>
                    <a:pt x="207" y="121"/>
                  </a:cubicBezTo>
                  <a:cubicBezTo>
                    <a:pt x="211" y="122"/>
                    <a:pt x="214" y="124"/>
                    <a:pt x="217" y="126"/>
                  </a:cubicBezTo>
                  <a:cubicBezTo>
                    <a:pt x="225" y="131"/>
                    <a:pt x="231" y="136"/>
                    <a:pt x="236" y="141"/>
                  </a:cubicBezTo>
                  <a:cubicBezTo>
                    <a:pt x="242" y="139"/>
                    <a:pt x="247" y="135"/>
                    <a:pt x="250" y="130"/>
                  </a:cubicBezTo>
                  <a:cubicBezTo>
                    <a:pt x="252" y="125"/>
                    <a:pt x="251" y="120"/>
                    <a:pt x="250" y="115"/>
                  </a:cubicBezTo>
                  <a:cubicBezTo>
                    <a:pt x="249" y="107"/>
                    <a:pt x="250" y="100"/>
                    <a:pt x="250" y="92"/>
                  </a:cubicBezTo>
                  <a:cubicBezTo>
                    <a:pt x="251" y="86"/>
                    <a:pt x="252" y="81"/>
                    <a:pt x="251" y="75"/>
                  </a:cubicBezTo>
                  <a:cubicBezTo>
                    <a:pt x="250" y="71"/>
                    <a:pt x="249" y="67"/>
                    <a:pt x="247" y="63"/>
                  </a:cubicBezTo>
                  <a:cubicBezTo>
                    <a:pt x="246" y="57"/>
                    <a:pt x="246" y="51"/>
                    <a:pt x="245" y="46"/>
                  </a:cubicBezTo>
                  <a:cubicBezTo>
                    <a:pt x="245" y="37"/>
                    <a:pt x="244" y="28"/>
                    <a:pt x="244" y="20"/>
                  </a:cubicBezTo>
                  <a:cubicBezTo>
                    <a:pt x="243" y="13"/>
                    <a:pt x="243" y="6"/>
                    <a:pt x="236" y="2"/>
                  </a:cubicBezTo>
                  <a:cubicBezTo>
                    <a:pt x="233" y="0"/>
                    <a:pt x="230" y="0"/>
                    <a:pt x="226" y="0"/>
                  </a:cubicBezTo>
                </a:path>
              </a:pathLst>
            </a:custGeom>
            <a:solidFill>
              <a:srgbClr val="1061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0" name="Freeform 18"/>
            <p:cNvSpPr>
              <a:spLocks noEditPoints="1"/>
            </p:cNvSpPr>
            <p:nvPr/>
          </p:nvSpPr>
          <p:spPr bwMode="auto">
            <a:xfrm>
              <a:off x="11976481" y="3037853"/>
              <a:ext cx="126679" cy="266691"/>
            </a:xfrm>
            <a:custGeom>
              <a:avLst/>
              <a:gdLst>
                <a:gd name="T0" fmla="*/ 21 w 24"/>
                <a:gd name="T1" fmla="*/ 42 h 51"/>
                <a:gd name="T2" fmla="*/ 21 w 24"/>
                <a:gd name="T3" fmla="*/ 42 h 51"/>
                <a:gd name="T4" fmla="*/ 20 w 24"/>
                <a:gd name="T5" fmla="*/ 44 h 51"/>
                <a:gd name="T6" fmla="*/ 21 w 24"/>
                <a:gd name="T7" fmla="*/ 49 h 51"/>
                <a:gd name="T8" fmla="*/ 22 w 24"/>
                <a:gd name="T9" fmla="*/ 50 h 51"/>
                <a:gd name="T10" fmla="*/ 23 w 24"/>
                <a:gd name="T11" fmla="*/ 51 h 51"/>
                <a:gd name="T12" fmla="*/ 23 w 24"/>
                <a:gd name="T13" fmla="*/ 51 h 51"/>
                <a:gd name="T14" fmla="*/ 24 w 24"/>
                <a:gd name="T15" fmla="*/ 49 h 51"/>
                <a:gd name="T16" fmla="*/ 24 w 24"/>
                <a:gd name="T17" fmla="*/ 49 h 51"/>
                <a:gd name="T18" fmla="*/ 23 w 24"/>
                <a:gd name="T19" fmla="*/ 43 h 51"/>
                <a:gd name="T20" fmla="*/ 21 w 24"/>
                <a:gd name="T21" fmla="*/ 42 h 51"/>
                <a:gd name="T22" fmla="*/ 17 w 24"/>
                <a:gd name="T23" fmla="*/ 27 h 51"/>
                <a:gd name="T24" fmla="*/ 16 w 24"/>
                <a:gd name="T25" fmla="*/ 27 h 51"/>
                <a:gd name="T26" fmla="*/ 15 w 24"/>
                <a:gd name="T27" fmla="*/ 29 h 51"/>
                <a:gd name="T28" fmla="*/ 17 w 24"/>
                <a:gd name="T29" fmla="*/ 34 h 51"/>
                <a:gd name="T30" fmla="*/ 19 w 24"/>
                <a:gd name="T31" fmla="*/ 35 h 51"/>
                <a:gd name="T32" fmla="*/ 19 w 24"/>
                <a:gd name="T33" fmla="*/ 35 h 51"/>
                <a:gd name="T34" fmla="*/ 20 w 24"/>
                <a:gd name="T35" fmla="*/ 34 h 51"/>
                <a:gd name="T36" fmla="*/ 20 w 24"/>
                <a:gd name="T37" fmla="*/ 33 h 51"/>
                <a:gd name="T38" fmla="*/ 19 w 24"/>
                <a:gd name="T39" fmla="*/ 29 h 51"/>
                <a:gd name="T40" fmla="*/ 19 w 24"/>
                <a:gd name="T41" fmla="*/ 29 h 51"/>
                <a:gd name="T42" fmla="*/ 19 w 24"/>
                <a:gd name="T43" fmla="*/ 29 h 51"/>
                <a:gd name="T44" fmla="*/ 18 w 24"/>
                <a:gd name="T45" fmla="*/ 28 h 51"/>
                <a:gd name="T46" fmla="*/ 17 w 24"/>
                <a:gd name="T47" fmla="*/ 27 h 51"/>
                <a:gd name="T48" fmla="*/ 0 w 24"/>
                <a:gd name="T49" fmla="*/ 0 h 51"/>
                <a:gd name="T50" fmla="*/ 0 w 24"/>
                <a:gd name="T51" fmla="*/ 0 h 51"/>
                <a:gd name="T52" fmla="*/ 2 w 24"/>
                <a:gd name="T53" fmla="*/ 2 h 51"/>
                <a:gd name="T54" fmla="*/ 5 w 24"/>
                <a:gd name="T55" fmla="*/ 3 h 51"/>
                <a:gd name="T56" fmla="*/ 3 w 24"/>
                <a:gd name="T57" fmla="*/ 0 h 51"/>
                <a:gd name="T58" fmla="*/ 3 w 24"/>
                <a:gd name="T59" fmla="*/ 0 h 51"/>
                <a:gd name="T60" fmla="*/ 0 w 24"/>
                <a:gd name="T61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4" h="51">
                  <a:moveTo>
                    <a:pt x="21" y="42"/>
                  </a:moveTo>
                  <a:cubicBezTo>
                    <a:pt x="21" y="42"/>
                    <a:pt x="21" y="42"/>
                    <a:pt x="21" y="42"/>
                  </a:cubicBezTo>
                  <a:cubicBezTo>
                    <a:pt x="20" y="42"/>
                    <a:pt x="20" y="43"/>
                    <a:pt x="20" y="44"/>
                  </a:cubicBezTo>
                  <a:cubicBezTo>
                    <a:pt x="20" y="46"/>
                    <a:pt x="21" y="47"/>
                    <a:pt x="21" y="49"/>
                  </a:cubicBezTo>
                  <a:cubicBezTo>
                    <a:pt x="21" y="49"/>
                    <a:pt x="22" y="50"/>
                    <a:pt x="22" y="50"/>
                  </a:cubicBezTo>
                  <a:cubicBezTo>
                    <a:pt x="22" y="50"/>
                    <a:pt x="23" y="51"/>
                    <a:pt x="23" y="51"/>
                  </a:cubicBezTo>
                  <a:cubicBezTo>
                    <a:pt x="23" y="51"/>
                    <a:pt x="23" y="51"/>
                    <a:pt x="23" y="51"/>
                  </a:cubicBezTo>
                  <a:cubicBezTo>
                    <a:pt x="24" y="51"/>
                    <a:pt x="24" y="50"/>
                    <a:pt x="24" y="49"/>
                  </a:cubicBezTo>
                  <a:cubicBezTo>
                    <a:pt x="24" y="49"/>
                    <a:pt x="24" y="49"/>
                    <a:pt x="24" y="49"/>
                  </a:cubicBezTo>
                  <a:cubicBezTo>
                    <a:pt x="24" y="47"/>
                    <a:pt x="24" y="45"/>
                    <a:pt x="23" y="43"/>
                  </a:cubicBezTo>
                  <a:cubicBezTo>
                    <a:pt x="23" y="42"/>
                    <a:pt x="22" y="42"/>
                    <a:pt x="21" y="42"/>
                  </a:cubicBezTo>
                  <a:moveTo>
                    <a:pt x="17" y="27"/>
                  </a:moveTo>
                  <a:cubicBezTo>
                    <a:pt x="16" y="27"/>
                    <a:pt x="16" y="27"/>
                    <a:pt x="16" y="27"/>
                  </a:cubicBezTo>
                  <a:cubicBezTo>
                    <a:pt x="15" y="27"/>
                    <a:pt x="15" y="28"/>
                    <a:pt x="15" y="29"/>
                  </a:cubicBezTo>
                  <a:cubicBezTo>
                    <a:pt x="16" y="31"/>
                    <a:pt x="16" y="33"/>
                    <a:pt x="17" y="34"/>
                  </a:cubicBezTo>
                  <a:cubicBezTo>
                    <a:pt x="17" y="35"/>
                    <a:pt x="18" y="35"/>
                    <a:pt x="19" y="35"/>
                  </a:cubicBezTo>
                  <a:cubicBezTo>
                    <a:pt x="19" y="35"/>
                    <a:pt x="19" y="35"/>
                    <a:pt x="19" y="35"/>
                  </a:cubicBezTo>
                  <a:cubicBezTo>
                    <a:pt x="20" y="35"/>
                    <a:pt x="20" y="34"/>
                    <a:pt x="20" y="34"/>
                  </a:cubicBezTo>
                  <a:cubicBezTo>
                    <a:pt x="20" y="33"/>
                    <a:pt x="20" y="33"/>
                    <a:pt x="20" y="33"/>
                  </a:cubicBezTo>
                  <a:cubicBezTo>
                    <a:pt x="20" y="32"/>
                    <a:pt x="19" y="31"/>
                    <a:pt x="19" y="29"/>
                  </a:cubicBezTo>
                  <a:cubicBezTo>
                    <a:pt x="19" y="29"/>
                    <a:pt x="19" y="29"/>
                    <a:pt x="19" y="29"/>
                  </a:cubicBezTo>
                  <a:cubicBezTo>
                    <a:pt x="19" y="29"/>
                    <a:pt x="19" y="29"/>
                    <a:pt x="19" y="29"/>
                  </a:cubicBezTo>
                  <a:cubicBezTo>
                    <a:pt x="19" y="29"/>
                    <a:pt x="18" y="28"/>
                    <a:pt x="18" y="28"/>
                  </a:cubicBezTo>
                  <a:cubicBezTo>
                    <a:pt x="18" y="27"/>
                    <a:pt x="17" y="27"/>
                    <a:pt x="17" y="27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1" y="1"/>
                    <a:pt x="2" y="2"/>
                  </a:cubicBezTo>
                  <a:cubicBezTo>
                    <a:pt x="3" y="2"/>
                    <a:pt x="4" y="3"/>
                    <a:pt x="5" y="3"/>
                  </a:cubicBezTo>
                  <a:cubicBezTo>
                    <a:pt x="5" y="2"/>
                    <a:pt x="4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</a:path>
              </a:pathLst>
            </a:custGeom>
            <a:solidFill>
              <a:srgbClr val="1274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1" name="Freeform 215"/>
            <p:cNvSpPr/>
            <p:nvPr/>
          </p:nvSpPr>
          <p:spPr bwMode="auto">
            <a:xfrm>
              <a:off x="11218630" y="2295562"/>
              <a:ext cx="857858" cy="877860"/>
            </a:xfrm>
            <a:custGeom>
              <a:avLst/>
              <a:gdLst>
                <a:gd name="T0" fmla="*/ 136 w 163"/>
                <a:gd name="T1" fmla="*/ 60 h 167"/>
                <a:gd name="T2" fmla="*/ 132 w 163"/>
                <a:gd name="T3" fmla="*/ 68 h 167"/>
                <a:gd name="T4" fmla="*/ 130 w 163"/>
                <a:gd name="T5" fmla="*/ 70 h 167"/>
                <a:gd name="T6" fmla="*/ 132 w 163"/>
                <a:gd name="T7" fmla="*/ 73 h 167"/>
                <a:gd name="T8" fmla="*/ 130 w 163"/>
                <a:gd name="T9" fmla="*/ 81 h 167"/>
                <a:gd name="T10" fmla="*/ 134 w 163"/>
                <a:gd name="T11" fmla="*/ 90 h 167"/>
                <a:gd name="T12" fmla="*/ 135 w 163"/>
                <a:gd name="T13" fmla="*/ 100 h 167"/>
                <a:gd name="T14" fmla="*/ 129 w 163"/>
                <a:gd name="T15" fmla="*/ 107 h 167"/>
                <a:gd name="T16" fmla="*/ 130 w 163"/>
                <a:gd name="T17" fmla="*/ 112 h 167"/>
                <a:gd name="T18" fmla="*/ 129 w 163"/>
                <a:gd name="T19" fmla="*/ 115 h 167"/>
                <a:gd name="T20" fmla="*/ 136 w 163"/>
                <a:gd name="T21" fmla="*/ 133 h 167"/>
                <a:gd name="T22" fmla="*/ 146 w 163"/>
                <a:gd name="T23" fmla="*/ 143 h 167"/>
                <a:gd name="T24" fmla="*/ 155 w 163"/>
                <a:gd name="T25" fmla="*/ 146 h 167"/>
                <a:gd name="T26" fmla="*/ 162 w 163"/>
                <a:gd name="T27" fmla="*/ 154 h 167"/>
                <a:gd name="T28" fmla="*/ 159 w 163"/>
                <a:gd name="T29" fmla="*/ 164 h 167"/>
                <a:gd name="T30" fmla="*/ 146 w 163"/>
                <a:gd name="T31" fmla="*/ 161 h 167"/>
                <a:gd name="T32" fmla="*/ 138 w 163"/>
                <a:gd name="T33" fmla="*/ 149 h 167"/>
                <a:gd name="T34" fmla="*/ 127 w 163"/>
                <a:gd name="T35" fmla="*/ 139 h 167"/>
                <a:gd name="T36" fmla="*/ 124 w 163"/>
                <a:gd name="T37" fmla="*/ 139 h 167"/>
                <a:gd name="T38" fmla="*/ 122 w 163"/>
                <a:gd name="T39" fmla="*/ 143 h 167"/>
                <a:gd name="T40" fmla="*/ 115 w 163"/>
                <a:gd name="T41" fmla="*/ 145 h 167"/>
                <a:gd name="T42" fmla="*/ 108 w 163"/>
                <a:gd name="T43" fmla="*/ 145 h 167"/>
                <a:gd name="T44" fmla="*/ 97 w 163"/>
                <a:gd name="T45" fmla="*/ 157 h 167"/>
                <a:gd name="T46" fmla="*/ 89 w 163"/>
                <a:gd name="T47" fmla="*/ 150 h 167"/>
                <a:gd name="T48" fmla="*/ 82 w 163"/>
                <a:gd name="T49" fmla="*/ 143 h 167"/>
                <a:gd name="T50" fmla="*/ 79 w 163"/>
                <a:gd name="T51" fmla="*/ 143 h 167"/>
                <a:gd name="T52" fmla="*/ 67 w 163"/>
                <a:gd name="T53" fmla="*/ 136 h 167"/>
                <a:gd name="T54" fmla="*/ 53 w 163"/>
                <a:gd name="T55" fmla="*/ 116 h 167"/>
                <a:gd name="T56" fmla="*/ 18 w 163"/>
                <a:gd name="T57" fmla="*/ 65 h 167"/>
                <a:gd name="T58" fmla="*/ 12 w 163"/>
                <a:gd name="T59" fmla="*/ 58 h 167"/>
                <a:gd name="T60" fmla="*/ 5 w 163"/>
                <a:gd name="T61" fmla="*/ 50 h 167"/>
                <a:gd name="T62" fmla="*/ 1 w 163"/>
                <a:gd name="T63" fmla="*/ 38 h 167"/>
                <a:gd name="T64" fmla="*/ 1 w 163"/>
                <a:gd name="T65" fmla="*/ 37 h 167"/>
                <a:gd name="T66" fmla="*/ 5 w 163"/>
                <a:gd name="T67" fmla="*/ 25 h 167"/>
                <a:gd name="T68" fmla="*/ 7 w 163"/>
                <a:gd name="T69" fmla="*/ 23 h 167"/>
                <a:gd name="T70" fmla="*/ 8 w 163"/>
                <a:gd name="T71" fmla="*/ 23 h 167"/>
                <a:gd name="T72" fmla="*/ 10 w 163"/>
                <a:gd name="T73" fmla="*/ 21 h 167"/>
                <a:gd name="T74" fmla="*/ 10 w 163"/>
                <a:gd name="T75" fmla="*/ 21 h 167"/>
                <a:gd name="T76" fmla="*/ 12 w 163"/>
                <a:gd name="T77" fmla="*/ 20 h 167"/>
                <a:gd name="T78" fmla="*/ 14 w 163"/>
                <a:gd name="T79" fmla="*/ 19 h 167"/>
                <a:gd name="T80" fmla="*/ 15 w 163"/>
                <a:gd name="T81" fmla="*/ 18 h 167"/>
                <a:gd name="T82" fmla="*/ 17 w 163"/>
                <a:gd name="T83" fmla="*/ 17 h 167"/>
                <a:gd name="T84" fmla="*/ 18 w 163"/>
                <a:gd name="T85" fmla="*/ 16 h 167"/>
                <a:gd name="T86" fmla="*/ 24 w 163"/>
                <a:gd name="T87" fmla="*/ 13 h 167"/>
                <a:gd name="T88" fmla="*/ 70 w 163"/>
                <a:gd name="T89" fmla="*/ 0 h 167"/>
                <a:gd name="T90" fmla="*/ 89 w 163"/>
                <a:gd name="T91" fmla="*/ 2 h 167"/>
                <a:gd name="T92" fmla="*/ 97 w 163"/>
                <a:gd name="T93" fmla="*/ 6 h 167"/>
                <a:gd name="T94" fmla="*/ 105 w 163"/>
                <a:gd name="T95" fmla="*/ 12 h 167"/>
                <a:gd name="T96" fmla="*/ 123 w 163"/>
                <a:gd name="T97" fmla="*/ 33 h 167"/>
                <a:gd name="T98" fmla="*/ 126 w 163"/>
                <a:gd name="T99" fmla="*/ 39 h 167"/>
                <a:gd name="T100" fmla="*/ 127 w 163"/>
                <a:gd name="T101" fmla="*/ 49 h 167"/>
                <a:gd name="T102" fmla="*/ 131 w 163"/>
                <a:gd name="T103" fmla="*/ 52 h 167"/>
                <a:gd name="T104" fmla="*/ 136 w 163"/>
                <a:gd name="T105" fmla="*/ 60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63" h="167">
                  <a:moveTo>
                    <a:pt x="136" y="60"/>
                  </a:moveTo>
                  <a:cubicBezTo>
                    <a:pt x="136" y="63"/>
                    <a:pt x="135" y="67"/>
                    <a:pt x="132" y="68"/>
                  </a:cubicBezTo>
                  <a:cubicBezTo>
                    <a:pt x="131" y="69"/>
                    <a:pt x="131" y="69"/>
                    <a:pt x="130" y="70"/>
                  </a:cubicBezTo>
                  <a:cubicBezTo>
                    <a:pt x="130" y="71"/>
                    <a:pt x="131" y="72"/>
                    <a:pt x="132" y="73"/>
                  </a:cubicBezTo>
                  <a:cubicBezTo>
                    <a:pt x="133" y="76"/>
                    <a:pt x="131" y="78"/>
                    <a:pt x="130" y="81"/>
                  </a:cubicBezTo>
                  <a:cubicBezTo>
                    <a:pt x="130" y="84"/>
                    <a:pt x="132" y="87"/>
                    <a:pt x="134" y="90"/>
                  </a:cubicBezTo>
                  <a:cubicBezTo>
                    <a:pt x="135" y="94"/>
                    <a:pt x="137" y="98"/>
                    <a:pt x="135" y="100"/>
                  </a:cubicBezTo>
                  <a:cubicBezTo>
                    <a:pt x="133" y="103"/>
                    <a:pt x="129" y="104"/>
                    <a:pt x="129" y="107"/>
                  </a:cubicBezTo>
                  <a:cubicBezTo>
                    <a:pt x="129" y="108"/>
                    <a:pt x="130" y="110"/>
                    <a:pt x="130" y="112"/>
                  </a:cubicBezTo>
                  <a:cubicBezTo>
                    <a:pt x="130" y="113"/>
                    <a:pt x="130" y="114"/>
                    <a:pt x="129" y="115"/>
                  </a:cubicBezTo>
                  <a:cubicBezTo>
                    <a:pt x="127" y="122"/>
                    <a:pt x="131" y="128"/>
                    <a:pt x="136" y="133"/>
                  </a:cubicBezTo>
                  <a:cubicBezTo>
                    <a:pt x="138" y="137"/>
                    <a:pt x="142" y="141"/>
                    <a:pt x="146" y="143"/>
                  </a:cubicBezTo>
                  <a:cubicBezTo>
                    <a:pt x="149" y="144"/>
                    <a:pt x="152" y="145"/>
                    <a:pt x="155" y="146"/>
                  </a:cubicBezTo>
                  <a:cubicBezTo>
                    <a:pt x="158" y="148"/>
                    <a:pt x="161" y="151"/>
                    <a:pt x="162" y="154"/>
                  </a:cubicBezTo>
                  <a:cubicBezTo>
                    <a:pt x="163" y="158"/>
                    <a:pt x="162" y="162"/>
                    <a:pt x="159" y="164"/>
                  </a:cubicBezTo>
                  <a:cubicBezTo>
                    <a:pt x="155" y="167"/>
                    <a:pt x="150" y="165"/>
                    <a:pt x="146" y="161"/>
                  </a:cubicBezTo>
                  <a:cubicBezTo>
                    <a:pt x="142" y="158"/>
                    <a:pt x="140" y="153"/>
                    <a:pt x="138" y="149"/>
                  </a:cubicBezTo>
                  <a:cubicBezTo>
                    <a:pt x="135" y="144"/>
                    <a:pt x="132" y="140"/>
                    <a:pt x="127" y="139"/>
                  </a:cubicBezTo>
                  <a:cubicBezTo>
                    <a:pt x="126" y="139"/>
                    <a:pt x="125" y="138"/>
                    <a:pt x="124" y="139"/>
                  </a:cubicBezTo>
                  <a:cubicBezTo>
                    <a:pt x="123" y="140"/>
                    <a:pt x="123" y="142"/>
                    <a:pt x="122" y="143"/>
                  </a:cubicBezTo>
                  <a:cubicBezTo>
                    <a:pt x="121" y="145"/>
                    <a:pt x="118" y="145"/>
                    <a:pt x="115" y="145"/>
                  </a:cubicBezTo>
                  <a:cubicBezTo>
                    <a:pt x="113" y="145"/>
                    <a:pt x="110" y="144"/>
                    <a:pt x="108" y="145"/>
                  </a:cubicBezTo>
                  <a:cubicBezTo>
                    <a:pt x="103" y="147"/>
                    <a:pt x="102" y="157"/>
                    <a:pt x="97" y="157"/>
                  </a:cubicBezTo>
                  <a:cubicBezTo>
                    <a:pt x="93" y="157"/>
                    <a:pt x="91" y="153"/>
                    <a:pt x="89" y="150"/>
                  </a:cubicBezTo>
                  <a:cubicBezTo>
                    <a:pt x="88" y="146"/>
                    <a:pt x="85" y="142"/>
                    <a:pt x="82" y="143"/>
                  </a:cubicBezTo>
                  <a:cubicBezTo>
                    <a:pt x="81" y="143"/>
                    <a:pt x="80" y="143"/>
                    <a:pt x="79" y="143"/>
                  </a:cubicBezTo>
                  <a:cubicBezTo>
                    <a:pt x="74" y="144"/>
                    <a:pt x="70" y="140"/>
                    <a:pt x="67" y="136"/>
                  </a:cubicBezTo>
                  <a:cubicBezTo>
                    <a:pt x="62" y="130"/>
                    <a:pt x="57" y="123"/>
                    <a:pt x="53" y="116"/>
                  </a:cubicBezTo>
                  <a:cubicBezTo>
                    <a:pt x="41" y="99"/>
                    <a:pt x="31" y="81"/>
                    <a:pt x="18" y="65"/>
                  </a:cubicBezTo>
                  <a:cubicBezTo>
                    <a:pt x="16" y="63"/>
                    <a:pt x="14" y="60"/>
                    <a:pt x="12" y="58"/>
                  </a:cubicBezTo>
                  <a:cubicBezTo>
                    <a:pt x="9" y="55"/>
                    <a:pt x="7" y="53"/>
                    <a:pt x="5" y="50"/>
                  </a:cubicBezTo>
                  <a:cubicBezTo>
                    <a:pt x="3" y="46"/>
                    <a:pt x="2" y="42"/>
                    <a:pt x="1" y="38"/>
                  </a:cubicBezTo>
                  <a:cubicBezTo>
                    <a:pt x="1" y="38"/>
                    <a:pt x="1" y="38"/>
                    <a:pt x="1" y="37"/>
                  </a:cubicBezTo>
                  <a:cubicBezTo>
                    <a:pt x="0" y="32"/>
                    <a:pt x="0" y="29"/>
                    <a:pt x="5" y="25"/>
                  </a:cubicBezTo>
                  <a:cubicBezTo>
                    <a:pt x="6" y="25"/>
                    <a:pt x="7" y="24"/>
                    <a:pt x="7" y="23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9" y="22"/>
                    <a:pt x="10" y="22"/>
                    <a:pt x="10" y="21"/>
                  </a:cubicBezTo>
                  <a:cubicBezTo>
                    <a:pt x="10" y="21"/>
                    <a:pt x="10" y="21"/>
                    <a:pt x="10" y="21"/>
                  </a:cubicBezTo>
                  <a:cubicBezTo>
                    <a:pt x="11" y="21"/>
                    <a:pt x="12" y="20"/>
                    <a:pt x="12" y="20"/>
                  </a:cubicBezTo>
                  <a:cubicBezTo>
                    <a:pt x="13" y="20"/>
                    <a:pt x="13" y="19"/>
                    <a:pt x="14" y="19"/>
                  </a:cubicBezTo>
                  <a:cubicBezTo>
                    <a:pt x="14" y="19"/>
                    <a:pt x="15" y="18"/>
                    <a:pt x="15" y="18"/>
                  </a:cubicBezTo>
                  <a:cubicBezTo>
                    <a:pt x="16" y="18"/>
                    <a:pt x="16" y="17"/>
                    <a:pt x="17" y="17"/>
                  </a:cubicBezTo>
                  <a:cubicBezTo>
                    <a:pt x="17" y="17"/>
                    <a:pt x="18" y="17"/>
                    <a:pt x="18" y="16"/>
                  </a:cubicBezTo>
                  <a:cubicBezTo>
                    <a:pt x="20" y="15"/>
                    <a:pt x="22" y="14"/>
                    <a:pt x="24" y="13"/>
                  </a:cubicBezTo>
                  <a:cubicBezTo>
                    <a:pt x="39" y="6"/>
                    <a:pt x="54" y="2"/>
                    <a:pt x="70" y="0"/>
                  </a:cubicBezTo>
                  <a:cubicBezTo>
                    <a:pt x="76" y="0"/>
                    <a:pt x="83" y="0"/>
                    <a:pt x="89" y="2"/>
                  </a:cubicBezTo>
                  <a:cubicBezTo>
                    <a:pt x="92" y="3"/>
                    <a:pt x="94" y="4"/>
                    <a:pt x="97" y="6"/>
                  </a:cubicBezTo>
                  <a:cubicBezTo>
                    <a:pt x="100" y="8"/>
                    <a:pt x="102" y="10"/>
                    <a:pt x="105" y="12"/>
                  </a:cubicBezTo>
                  <a:cubicBezTo>
                    <a:pt x="112" y="18"/>
                    <a:pt x="118" y="25"/>
                    <a:pt x="123" y="33"/>
                  </a:cubicBezTo>
                  <a:cubicBezTo>
                    <a:pt x="124" y="35"/>
                    <a:pt x="125" y="37"/>
                    <a:pt x="126" y="39"/>
                  </a:cubicBezTo>
                  <a:cubicBezTo>
                    <a:pt x="126" y="43"/>
                    <a:pt x="124" y="47"/>
                    <a:pt x="127" y="49"/>
                  </a:cubicBezTo>
                  <a:cubicBezTo>
                    <a:pt x="128" y="51"/>
                    <a:pt x="129" y="51"/>
                    <a:pt x="131" y="52"/>
                  </a:cubicBezTo>
                  <a:cubicBezTo>
                    <a:pt x="134" y="53"/>
                    <a:pt x="136" y="57"/>
                    <a:pt x="136" y="60"/>
                  </a:cubicBezTo>
                </a:path>
              </a:pathLst>
            </a:custGeom>
            <a:solidFill>
              <a:srgbClr val="47C2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2" name="Freeform 216"/>
            <p:cNvSpPr/>
            <p:nvPr/>
          </p:nvSpPr>
          <p:spPr bwMode="auto">
            <a:xfrm>
              <a:off x="11218630" y="2415573"/>
              <a:ext cx="131123" cy="222243"/>
            </a:xfrm>
            <a:custGeom>
              <a:avLst/>
              <a:gdLst>
                <a:gd name="T0" fmla="*/ 18 w 25"/>
                <a:gd name="T1" fmla="*/ 17 h 42"/>
                <a:gd name="T2" fmla="*/ 24 w 25"/>
                <a:gd name="T3" fmla="*/ 21 h 42"/>
                <a:gd name="T4" fmla="*/ 22 w 25"/>
                <a:gd name="T5" fmla="*/ 22 h 42"/>
                <a:gd name="T6" fmla="*/ 20 w 25"/>
                <a:gd name="T7" fmla="*/ 21 h 42"/>
                <a:gd name="T8" fmla="*/ 19 w 25"/>
                <a:gd name="T9" fmla="*/ 26 h 42"/>
                <a:gd name="T10" fmla="*/ 22 w 25"/>
                <a:gd name="T11" fmla="*/ 29 h 42"/>
                <a:gd name="T12" fmla="*/ 25 w 25"/>
                <a:gd name="T13" fmla="*/ 33 h 42"/>
                <a:gd name="T14" fmla="*/ 19 w 25"/>
                <a:gd name="T15" fmla="*/ 31 h 42"/>
                <a:gd name="T16" fmla="*/ 13 w 25"/>
                <a:gd name="T17" fmla="*/ 31 h 42"/>
                <a:gd name="T18" fmla="*/ 18 w 25"/>
                <a:gd name="T19" fmla="*/ 39 h 42"/>
                <a:gd name="T20" fmla="*/ 18 w 25"/>
                <a:gd name="T21" fmla="*/ 41 h 42"/>
                <a:gd name="T22" fmla="*/ 18 w 25"/>
                <a:gd name="T23" fmla="*/ 42 h 42"/>
                <a:gd name="T24" fmla="*/ 12 w 25"/>
                <a:gd name="T25" fmla="*/ 35 h 42"/>
                <a:gd name="T26" fmla="*/ 5 w 25"/>
                <a:gd name="T27" fmla="*/ 27 h 42"/>
                <a:gd name="T28" fmla="*/ 1 w 25"/>
                <a:gd name="T29" fmla="*/ 15 h 42"/>
                <a:gd name="T30" fmla="*/ 1 w 25"/>
                <a:gd name="T31" fmla="*/ 14 h 42"/>
                <a:gd name="T32" fmla="*/ 5 w 25"/>
                <a:gd name="T33" fmla="*/ 2 h 42"/>
                <a:gd name="T34" fmla="*/ 7 w 25"/>
                <a:gd name="T35" fmla="*/ 0 h 42"/>
                <a:gd name="T36" fmla="*/ 8 w 25"/>
                <a:gd name="T37" fmla="*/ 0 h 42"/>
                <a:gd name="T38" fmla="*/ 9 w 25"/>
                <a:gd name="T39" fmla="*/ 1 h 42"/>
                <a:gd name="T40" fmla="*/ 10 w 25"/>
                <a:gd name="T41" fmla="*/ 2 h 42"/>
                <a:gd name="T42" fmla="*/ 12 w 25"/>
                <a:gd name="T43" fmla="*/ 2 h 42"/>
                <a:gd name="T44" fmla="*/ 13 w 25"/>
                <a:gd name="T45" fmla="*/ 1 h 42"/>
                <a:gd name="T46" fmla="*/ 15 w 25"/>
                <a:gd name="T47" fmla="*/ 3 h 42"/>
                <a:gd name="T48" fmla="*/ 15 w 25"/>
                <a:gd name="T49" fmla="*/ 5 h 42"/>
                <a:gd name="T50" fmla="*/ 15 w 25"/>
                <a:gd name="T51" fmla="*/ 9 h 42"/>
                <a:gd name="T52" fmla="*/ 19 w 25"/>
                <a:gd name="T53" fmla="*/ 9 h 42"/>
                <a:gd name="T54" fmla="*/ 23 w 25"/>
                <a:gd name="T55" fmla="*/ 10 h 42"/>
                <a:gd name="T56" fmla="*/ 24 w 25"/>
                <a:gd name="T57" fmla="*/ 11 h 42"/>
                <a:gd name="T58" fmla="*/ 21 w 25"/>
                <a:gd name="T59" fmla="*/ 14 h 42"/>
                <a:gd name="T60" fmla="*/ 18 w 25"/>
                <a:gd name="T61" fmla="*/ 17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5" h="42">
                  <a:moveTo>
                    <a:pt x="18" y="17"/>
                  </a:moveTo>
                  <a:cubicBezTo>
                    <a:pt x="20" y="18"/>
                    <a:pt x="22" y="20"/>
                    <a:pt x="24" y="21"/>
                  </a:cubicBezTo>
                  <a:cubicBezTo>
                    <a:pt x="23" y="22"/>
                    <a:pt x="22" y="22"/>
                    <a:pt x="22" y="22"/>
                  </a:cubicBezTo>
                  <a:cubicBezTo>
                    <a:pt x="21" y="21"/>
                    <a:pt x="20" y="21"/>
                    <a:pt x="20" y="21"/>
                  </a:cubicBezTo>
                  <a:cubicBezTo>
                    <a:pt x="18" y="22"/>
                    <a:pt x="18" y="24"/>
                    <a:pt x="19" y="26"/>
                  </a:cubicBezTo>
                  <a:cubicBezTo>
                    <a:pt x="19" y="27"/>
                    <a:pt x="21" y="28"/>
                    <a:pt x="22" y="29"/>
                  </a:cubicBezTo>
                  <a:cubicBezTo>
                    <a:pt x="24" y="30"/>
                    <a:pt x="25" y="32"/>
                    <a:pt x="25" y="33"/>
                  </a:cubicBezTo>
                  <a:cubicBezTo>
                    <a:pt x="23" y="34"/>
                    <a:pt x="21" y="32"/>
                    <a:pt x="19" y="31"/>
                  </a:cubicBezTo>
                  <a:cubicBezTo>
                    <a:pt x="17" y="30"/>
                    <a:pt x="15" y="29"/>
                    <a:pt x="13" y="31"/>
                  </a:cubicBezTo>
                  <a:cubicBezTo>
                    <a:pt x="15" y="33"/>
                    <a:pt x="17" y="36"/>
                    <a:pt x="18" y="39"/>
                  </a:cubicBezTo>
                  <a:cubicBezTo>
                    <a:pt x="18" y="40"/>
                    <a:pt x="19" y="41"/>
                    <a:pt x="18" y="41"/>
                  </a:cubicBezTo>
                  <a:cubicBezTo>
                    <a:pt x="18" y="42"/>
                    <a:pt x="18" y="42"/>
                    <a:pt x="18" y="42"/>
                  </a:cubicBezTo>
                  <a:cubicBezTo>
                    <a:pt x="16" y="40"/>
                    <a:pt x="14" y="37"/>
                    <a:pt x="12" y="35"/>
                  </a:cubicBezTo>
                  <a:cubicBezTo>
                    <a:pt x="9" y="32"/>
                    <a:pt x="7" y="30"/>
                    <a:pt x="5" y="27"/>
                  </a:cubicBezTo>
                  <a:cubicBezTo>
                    <a:pt x="3" y="23"/>
                    <a:pt x="2" y="19"/>
                    <a:pt x="1" y="15"/>
                  </a:cubicBezTo>
                  <a:cubicBezTo>
                    <a:pt x="1" y="15"/>
                    <a:pt x="1" y="15"/>
                    <a:pt x="1" y="14"/>
                  </a:cubicBezTo>
                  <a:cubicBezTo>
                    <a:pt x="0" y="9"/>
                    <a:pt x="0" y="6"/>
                    <a:pt x="5" y="2"/>
                  </a:cubicBezTo>
                  <a:cubicBezTo>
                    <a:pt x="6" y="2"/>
                    <a:pt x="7" y="1"/>
                    <a:pt x="7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9" y="0"/>
                    <a:pt x="9" y="1"/>
                    <a:pt x="9" y="1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1" y="2"/>
                    <a:pt x="11" y="2"/>
                    <a:pt x="12" y="2"/>
                  </a:cubicBezTo>
                  <a:cubicBezTo>
                    <a:pt x="12" y="2"/>
                    <a:pt x="13" y="1"/>
                    <a:pt x="13" y="1"/>
                  </a:cubicBezTo>
                  <a:cubicBezTo>
                    <a:pt x="14" y="1"/>
                    <a:pt x="14" y="2"/>
                    <a:pt x="15" y="3"/>
                  </a:cubicBezTo>
                  <a:cubicBezTo>
                    <a:pt x="15" y="3"/>
                    <a:pt x="15" y="4"/>
                    <a:pt x="15" y="5"/>
                  </a:cubicBezTo>
                  <a:cubicBezTo>
                    <a:pt x="15" y="6"/>
                    <a:pt x="14" y="8"/>
                    <a:pt x="15" y="9"/>
                  </a:cubicBezTo>
                  <a:cubicBezTo>
                    <a:pt x="16" y="10"/>
                    <a:pt x="18" y="10"/>
                    <a:pt x="19" y="9"/>
                  </a:cubicBezTo>
                  <a:cubicBezTo>
                    <a:pt x="20" y="9"/>
                    <a:pt x="22" y="9"/>
                    <a:pt x="23" y="10"/>
                  </a:cubicBezTo>
                  <a:cubicBezTo>
                    <a:pt x="23" y="10"/>
                    <a:pt x="23" y="10"/>
                    <a:pt x="24" y="11"/>
                  </a:cubicBezTo>
                  <a:cubicBezTo>
                    <a:pt x="24" y="12"/>
                    <a:pt x="22" y="13"/>
                    <a:pt x="21" y="14"/>
                  </a:cubicBezTo>
                  <a:cubicBezTo>
                    <a:pt x="20" y="14"/>
                    <a:pt x="18" y="15"/>
                    <a:pt x="18" y="17"/>
                  </a:cubicBezTo>
                </a:path>
              </a:pathLst>
            </a:custGeom>
            <a:solidFill>
              <a:srgbClr val="2C91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3" name="Freeform 217"/>
            <p:cNvSpPr/>
            <p:nvPr/>
          </p:nvSpPr>
          <p:spPr bwMode="auto">
            <a:xfrm>
              <a:off x="11254189" y="2295562"/>
              <a:ext cx="822299" cy="877860"/>
            </a:xfrm>
            <a:custGeom>
              <a:avLst/>
              <a:gdLst>
                <a:gd name="T0" fmla="*/ 125 w 156"/>
                <a:gd name="T1" fmla="*/ 68 h 167"/>
                <a:gd name="T2" fmla="*/ 125 w 156"/>
                <a:gd name="T3" fmla="*/ 73 h 167"/>
                <a:gd name="T4" fmla="*/ 127 w 156"/>
                <a:gd name="T5" fmla="*/ 90 h 167"/>
                <a:gd name="T6" fmla="*/ 122 w 156"/>
                <a:gd name="T7" fmla="*/ 107 h 167"/>
                <a:gd name="T8" fmla="*/ 122 w 156"/>
                <a:gd name="T9" fmla="*/ 115 h 167"/>
                <a:gd name="T10" fmla="*/ 139 w 156"/>
                <a:gd name="T11" fmla="*/ 143 h 167"/>
                <a:gd name="T12" fmla="*/ 155 w 156"/>
                <a:gd name="T13" fmla="*/ 154 h 167"/>
                <a:gd name="T14" fmla="*/ 139 w 156"/>
                <a:gd name="T15" fmla="*/ 161 h 167"/>
                <a:gd name="T16" fmla="*/ 120 w 156"/>
                <a:gd name="T17" fmla="*/ 139 h 167"/>
                <a:gd name="T18" fmla="*/ 115 w 156"/>
                <a:gd name="T19" fmla="*/ 143 h 167"/>
                <a:gd name="T20" fmla="*/ 101 w 156"/>
                <a:gd name="T21" fmla="*/ 145 h 167"/>
                <a:gd name="T22" fmla="*/ 82 w 156"/>
                <a:gd name="T23" fmla="*/ 150 h 167"/>
                <a:gd name="T24" fmla="*/ 72 w 156"/>
                <a:gd name="T25" fmla="*/ 143 h 167"/>
                <a:gd name="T26" fmla="*/ 46 w 156"/>
                <a:gd name="T27" fmla="*/ 116 h 167"/>
                <a:gd name="T28" fmla="*/ 55 w 156"/>
                <a:gd name="T29" fmla="*/ 117 h 167"/>
                <a:gd name="T30" fmla="*/ 57 w 156"/>
                <a:gd name="T31" fmla="*/ 104 h 167"/>
                <a:gd name="T32" fmla="*/ 60 w 156"/>
                <a:gd name="T33" fmla="*/ 92 h 167"/>
                <a:gd name="T34" fmla="*/ 73 w 156"/>
                <a:gd name="T35" fmla="*/ 89 h 167"/>
                <a:gd name="T36" fmla="*/ 72 w 156"/>
                <a:gd name="T37" fmla="*/ 78 h 167"/>
                <a:gd name="T38" fmla="*/ 78 w 156"/>
                <a:gd name="T39" fmla="*/ 64 h 167"/>
                <a:gd name="T40" fmla="*/ 79 w 156"/>
                <a:gd name="T41" fmla="*/ 51 h 167"/>
                <a:gd name="T42" fmla="*/ 76 w 156"/>
                <a:gd name="T43" fmla="*/ 35 h 167"/>
                <a:gd name="T44" fmla="*/ 52 w 156"/>
                <a:gd name="T45" fmla="*/ 25 h 167"/>
                <a:gd name="T46" fmla="*/ 33 w 156"/>
                <a:gd name="T47" fmla="*/ 21 h 167"/>
                <a:gd name="T48" fmla="*/ 4 w 156"/>
                <a:gd name="T49" fmla="*/ 25 h 167"/>
                <a:gd name="T50" fmla="*/ 0 w 156"/>
                <a:gd name="T51" fmla="*/ 23 h 167"/>
                <a:gd name="T52" fmla="*/ 3 w 156"/>
                <a:gd name="T53" fmla="*/ 21 h 167"/>
                <a:gd name="T54" fmla="*/ 5 w 156"/>
                <a:gd name="T55" fmla="*/ 20 h 167"/>
                <a:gd name="T56" fmla="*/ 8 w 156"/>
                <a:gd name="T57" fmla="*/ 18 h 167"/>
                <a:gd name="T58" fmla="*/ 11 w 156"/>
                <a:gd name="T59" fmla="*/ 16 h 167"/>
                <a:gd name="T60" fmla="*/ 63 w 156"/>
                <a:gd name="T61" fmla="*/ 0 h 167"/>
                <a:gd name="T62" fmla="*/ 90 w 156"/>
                <a:gd name="T63" fmla="*/ 6 h 167"/>
                <a:gd name="T64" fmla="*/ 116 w 156"/>
                <a:gd name="T65" fmla="*/ 33 h 167"/>
                <a:gd name="T66" fmla="*/ 120 w 156"/>
                <a:gd name="T67" fmla="*/ 49 h 167"/>
                <a:gd name="T68" fmla="*/ 129 w 156"/>
                <a:gd name="T69" fmla="*/ 60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6" h="167">
                  <a:moveTo>
                    <a:pt x="129" y="60"/>
                  </a:moveTo>
                  <a:cubicBezTo>
                    <a:pt x="129" y="63"/>
                    <a:pt x="128" y="67"/>
                    <a:pt x="125" y="68"/>
                  </a:cubicBezTo>
                  <a:cubicBezTo>
                    <a:pt x="124" y="69"/>
                    <a:pt x="124" y="69"/>
                    <a:pt x="123" y="70"/>
                  </a:cubicBezTo>
                  <a:cubicBezTo>
                    <a:pt x="123" y="71"/>
                    <a:pt x="124" y="72"/>
                    <a:pt x="125" y="73"/>
                  </a:cubicBezTo>
                  <a:cubicBezTo>
                    <a:pt x="126" y="76"/>
                    <a:pt x="124" y="78"/>
                    <a:pt x="123" y="81"/>
                  </a:cubicBezTo>
                  <a:cubicBezTo>
                    <a:pt x="123" y="84"/>
                    <a:pt x="125" y="87"/>
                    <a:pt x="127" y="90"/>
                  </a:cubicBezTo>
                  <a:cubicBezTo>
                    <a:pt x="128" y="94"/>
                    <a:pt x="130" y="98"/>
                    <a:pt x="128" y="100"/>
                  </a:cubicBezTo>
                  <a:cubicBezTo>
                    <a:pt x="126" y="103"/>
                    <a:pt x="122" y="104"/>
                    <a:pt x="122" y="107"/>
                  </a:cubicBezTo>
                  <a:cubicBezTo>
                    <a:pt x="122" y="108"/>
                    <a:pt x="123" y="110"/>
                    <a:pt x="123" y="112"/>
                  </a:cubicBezTo>
                  <a:cubicBezTo>
                    <a:pt x="123" y="113"/>
                    <a:pt x="123" y="114"/>
                    <a:pt x="122" y="115"/>
                  </a:cubicBezTo>
                  <a:cubicBezTo>
                    <a:pt x="120" y="122"/>
                    <a:pt x="124" y="128"/>
                    <a:pt x="129" y="133"/>
                  </a:cubicBezTo>
                  <a:cubicBezTo>
                    <a:pt x="131" y="137"/>
                    <a:pt x="135" y="141"/>
                    <a:pt x="139" y="143"/>
                  </a:cubicBezTo>
                  <a:cubicBezTo>
                    <a:pt x="142" y="144"/>
                    <a:pt x="145" y="145"/>
                    <a:pt x="148" y="146"/>
                  </a:cubicBezTo>
                  <a:cubicBezTo>
                    <a:pt x="151" y="148"/>
                    <a:pt x="154" y="151"/>
                    <a:pt x="155" y="154"/>
                  </a:cubicBezTo>
                  <a:cubicBezTo>
                    <a:pt x="156" y="158"/>
                    <a:pt x="155" y="162"/>
                    <a:pt x="152" y="164"/>
                  </a:cubicBezTo>
                  <a:cubicBezTo>
                    <a:pt x="148" y="167"/>
                    <a:pt x="143" y="165"/>
                    <a:pt x="139" y="161"/>
                  </a:cubicBezTo>
                  <a:cubicBezTo>
                    <a:pt x="135" y="158"/>
                    <a:pt x="133" y="153"/>
                    <a:pt x="131" y="149"/>
                  </a:cubicBezTo>
                  <a:cubicBezTo>
                    <a:pt x="128" y="144"/>
                    <a:pt x="125" y="140"/>
                    <a:pt x="120" y="139"/>
                  </a:cubicBezTo>
                  <a:cubicBezTo>
                    <a:pt x="119" y="139"/>
                    <a:pt x="118" y="138"/>
                    <a:pt x="117" y="139"/>
                  </a:cubicBezTo>
                  <a:cubicBezTo>
                    <a:pt x="116" y="140"/>
                    <a:pt x="116" y="142"/>
                    <a:pt x="115" y="143"/>
                  </a:cubicBezTo>
                  <a:cubicBezTo>
                    <a:pt x="114" y="145"/>
                    <a:pt x="111" y="145"/>
                    <a:pt x="108" y="145"/>
                  </a:cubicBezTo>
                  <a:cubicBezTo>
                    <a:pt x="106" y="145"/>
                    <a:pt x="103" y="144"/>
                    <a:pt x="101" y="145"/>
                  </a:cubicBezTo>
                  <a:cubicBezTo>
                    <a:pt x="96" y="147"/>
                    <a:pt x="95" y="157"/>
                    <a:pt x="90" y="157"/>
                  </a:cubicBezTo>
                  <a:cubicBezTo>
                    <a:pt x="86" y="157"/>
                    <a:pt x="84" y="153"/>
                    <a:pt x="82" y="150"/>
                  </a:cubicBezTo>
                  <a:cubicBezTo>
                    <a:pt x="81" y="146"/>
                    <a:pt x="78" y="142"/>
                    <a:pt x="75" y="143"/>
                  </a:cubicBezTo>
                  <a:cubicBezTo>
                    <a:pt x="74" y="143"/>
                    <a:pt x="73" y="143"/>
                    <a:pt x="72" y="143"/>
                  </a:cubicBezTo>
                  <a:cubicBezTo>
                    <a:pt x="67" y="144"/>
                    <a:pt x="63" y="140"/>
                    <a:pt x="60" y="136"/>
                  </a:cubicBezTo>
                  <a:cubicBezTo>
                    <a:pt x="55" y="130"/>
                    <a:pt x="50" y="123"/>
                    <a:pt x="46" y="116"/>
                  </a:cubicBezTo>
                  <a:cubicBezTo>
                    <a:pt x="48" y="117"/>
                    <a:pt x="50" y="118"/>
                    <a:pt x="52" y="117"/>
                  </a:cubicBezTo>
                  <a:cubicBezTo>
                    <a:pt x="53" y="117"/>
                    <a:pt x="54" y="117"/>
                    <a:pt x="55" y="117"/>
                  </a:cubicBezTo>
                  <a:cubicBezTo>
                    <a:pt x="56" y="115"/>
                    <a:pt x="53" y="112"/>
                    <a:pt x="53" y="109"/>
                  </a:cubicBezTo>
                  <a:cubicBezTo>
                    <a:pt x="53" y="107"/>
                    <a:pt x="54" y="105"/>
                    <a:pt x="57" y="104"/>
                  </a:cubicBezTo>
                  <a:cubicBezTo>
                    <a:pt x="59" y="103"/>
                    <a:pt x="61" y="104"/>
                    <a:pt x="63" y="104"/>
                  </a:cubicBezTo>
                  <a:cubicBezTo>
                    <a:pt x="63" y="100"/>
                    <a:pt x="62" y="96"/>
                    <a:pt x="60" y="92"/>
                  </a:cubicBezTo>
                  <a:cubicBezTo>
                    <a:pt x="61" y="89"/>
                    <a:pt x="64" y="89"/>
                    <a:pt x="67" y="90"/>
                  </a:cubicBezTo>
                  <a:cubicBezTo>
                    <a:pt x="69" y="91"/>
                    <a:pt x="72" y="91"/>
                    <a:pt x="73" y="89"/>
                  </a:cubicBezTo>
                  <a:cubicBezTo>
                    <a:pt x="74" y="87"/>
                    <a:pt x="73" y="85"/>
                    <a:pt x="71" y="83"/>
                  </a:cubicBezTo>
                  <a:cubicBezTo>
                    <a:pt x="70" y="81"/>
                    <a:pt x="71" y="79"/>
                    <a:pt x="72" y="78"/>
                  </a:cubicBezTo>
                  <a:cubicBezTo>
                    <a:pt x="75" y="77"/>
                    <a:pt x="78" y="76"/>
                    <a:pt x="80" y="76"/>
                  </a:cubicBezTo>
                  <a:cubicBezTo>
                    <a:pt x="82" y="72"/>
                    <a:pt x="76" y="68"/>
                    <a:pt x="78" y="64"/>
                  </a:cubicBezTo>
                  <a:cubicBezTo>
                    <a:pt x="78" y="62"/>
                    <a:pt x="81" y="62"/>
                    <a:pt x="82" y="60"/>
                  </a:cubicBezTo>
                  <a:cubicBezTo>
                    <a:pt x="84" y="57"/>
                    <a:pt x="81" y="53"/>
                    <a:pt x="79" y="51"/>
                  </a:cubicBezTo>
                  <a:cubicBezTo>
                    <a:pt x="77" y="49"/>
                    <a:pt x="73" y="46"/>
                    <a:pt x="74" y="43"/>
                  </a:cubicBezTo>
                  <a:cubicBezTo>
                    <a:pt x="74" y="40"/>
                    <a:pt x="77" y="37"/>
                    <a:pt x="76" y="35"/>
                  </a:cubicBezTo>
                  <a:cubicBezTo>
                    <a:pt x="75" y="33"/>
                    <a:pt x="73" y="32"/>
                    <a:pt x="71" y="31"/>
                  </a:cubicBezTo>
                  <a:cubicBezTo>
                    <a:pt x="65" y="29"/>
                    <a:pt x="58" y="27"/>
                    <a:pt x="52" y="25"/>
                  </a:cubicBezTo>
                  <a:cubicBezTo>
                    <a:pt x="49" y="24"/>
                    <a:pt x="45" y="22"/>
                    <a:pt x="42" y="22"/>
                  </a:cubicBezTo>
                  <a:cubicBezTo>
                    <a:pt x="39" y="21"/>
                    <a:pt x="36" y="21"/>
                    <a:pt x="33" y="21"/>
                  </a:cubicBezTo>
                  <a:cubicBezTo>
                    <a:pt x="24" y="21"/>
                    <a:pt x="16" y="26"/>
                    <a:pt x="8" y="26"/>
                  </a:cubicBezTo>
                  <a:cubicBezTo>
                    <a:pt x="6" y="26"/>
                    <a:pt x="5" y="25"/>
                    <a:pt x="4" y="25"/>
                  </a:cubicBezTo>
                  <a:cubicBezTo>
                    <a:pt x="3" y="25"/>
                    <a:pt x="3" y="25"/>
                    <a:pt x="3" y="25"/>
                  </a:cubicBezTo>
                  <a:cubicBezTo>
                    <a:pt x="2" y="24"/>
                    <a:pt x="1" y="24"/>
                    <a:pt x="0" y="23"/>
                  </a:cubicBezTo>
                  <a:cubicBezTo>
                    <a:pt x="1" y="23"/>
                    <a:pt x="1" y="23"/>
                    <a:pt x="1" y="23"/>
                  </a:cubicBezTo>
                  <a:cubicBezTo>
                    <a:pt x="2" y="22"/>
                    <a:pt x="3" y="22"/>
                    <a:pt x="3" y="21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4" y="21"/>
                    <a:pt x="5" y="20"/>
                    <a:pt x="5" y="20"/>
                  </a:cubicBezTo>
                  <a:cubicBezTo>
                    <a:pt x="6" y="20"/>
                    <a:pt x="6" y="19"/>
                    <a:pt x="7" y="19"/>
                  </a:cubicBezTo>
                  <a:cubicBezTo>
                    <a:pt x="7" y="19"/>
                    <a:pt x="8" y="18"/>
                    <a:pt x="8" y="18"/>
                  </a:cubicBezTo>
                  <a:cubicBezTo>
                    <a:pt x="9" y="18"/>
                    <a:pt x="9" y="17"/>
                    <a:pt x="10" y="17"/>
                  </a:cubicBezTo>
                  <a:cubicBezTo>
                    <a:pt x="10" y="17"/>
                    <a:pt x="11" y="17"/>
                    <a:pt x="11" y="16"/>
                  </a:cubicBezTo>
                  <a:cubicBezTo>
                    <a:pt x="13" y="15"/>
                    <a:pt x="15" y="14"/>
                    <a:pt x="17" y="13"/>
                  </a:cubicBezTo>
                  <a:cubicBezTo>
                    <a:pt x="32" y="6"/>
                    <a:pt x="47" y="2"/>
                    <a:pt x="63" y="0"/>
                  </a:cubicBezTo>
                  <a:cubicBezTo>
                    <a:pt x="69" y="0"/>
                    <a:pt x="76" y="0"/>
                    <a:pt x="82" y="2"/>
                  </a:cubicBezTo>
                  <a:cubicBezTo>
                    <a:pt x="85" y="3"/>
                    <a:pt x="87" y="4"/>
                    <a:pt x="90" y="6"/>
                  </a:cubicBezTo>
                  <a:cubicBezTo>
                    <a:pt x="93" y="8"/>
                    <a:pt x="95" y="10"/>
                    <a:pt x="98" y="12"/>
                  </a:cubicBezTo>
                  <a:cubicBezTo>
                    <a:pt x="105" y="18"/>
                    <a:pt x="111" y="25"/>
                    <a:pt x="116" y="33"/>
                  </a:cubicBezTo>
                  <a:cubicBezTo>
                    <a:pt x="117" y="35"/>
                    <a:pt x="118" y="37"/>
                    <a:pt x="119" y="39"/>
                  </a:cubicBezTo>
                  <a:cubicBezTo>
                    <a:pt x="119" y="43"/>
                    <a:pt x="117" y="47"/>
                    <a:pt x="120" y="49"/>
                  </a:cubicBezTo>
                  <a:cubicBezTo>
                    <a:pt x="121" y="51"/>
                    <a:pt x="122" y="51"/>
                    <a:pt x="124" y="52"/>
                  </a:cubicBezTo>
                  <a:cubicBezTo>
                    <a:pt x="127" y="53"/>
                    <a:pt x="129" y="57"/>
                    <a:pt x="129" y="60"/>
                  </a:cubicBezTo>
                </a:path>
              </a:pathLst>
            </a:custGeom>
            <a:solidFill>
              <a:srgbClr val="3534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4" name="Freeform 218"/>
            <p:cNvSpPr/>
            <p:nvPr/>
          </p:nvSpPr>
          <p:spPr bwMode="auto">
            <a:xfrm>
              <a:off x="11218630" y="2462244"/>
              <a:ext cx="26669" cy="26669"/>
            </a:xfrm>
            <a:custGeom>
              <a:avLst/>
              <a:gdLst>
                <a:gd name="T0" fmla="*/ 0 w 5"/>
                <a:gd name="T1" fmla="*/ 0 h 5"/>
                <a:gd name="T2" fmla="*/ 0 w 5"/>
                <a:gd name="T3" fmla="*/ 1 h 5"/>
                <a:gd name="T4" fmla="*/ 1 w 5"/>
                <a:gd name="T5" fmla="*/ 5 h 5"/>
                <a:gd name="T6" fmla="*/ 1 w 5"/>
                <a:gd name="T7" fmla="*/ 5 h 5"/>
                <a:gd name="T8" fmla="*/ 5 w 5"/>
                <a:gd name="T9" fmla="*/ 1 h 5"/>
                <a:gd name="T10" fmla="*/ 5 w 5"/>
                <a:gd name="T11" fmla="*/ 1 h 5"/>
                <a:gd name="T12" fmla="*/ 2 w 5"/>
                <a:gd name="T13" fmla="*/ 0 h 5"/>
                <a:gd name="T14" fmla="*/ 0 w 5"/>
                <a:gd name="T1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" h="5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2"/>
                    <a:pt x="1" y="4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4"/>
                    <a:pt x="3" y="2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3" y="1"/>
                    <a:pt x="2" y="0"/>
                  </a:cubicBezTo>
                  <a:cubicBezTo>
                    <a:pt x="2" y="0"/>
                    <a:pt x="1" y="0"/>
                    <a:pt x="0" y="0"/>
                  </a:cubicBezTo>
                </a:path>
              </a:pathLst>
            </a:custGeom>
            <a:solidFill>
              <a:srgbClr val="1546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5" name="Freeform 219"/>
            <p:cNvSpPr/>
            <p:nvPr/>
          </p:nvSpPr>
          <p:spPr bwMode="auto">
            <a:xfrm>
              <a:off x="11180850" y="1557716"/>
              <a:ext cx="626725" cy="911196"/>
            </a:xfrm>
            <a:custGeom>
              <a:avLst/>
              <a:gdLst>
                <a:gd name="T0" fmla="*/ 103 w 119"/>
                <a:gd name="T1" fmla="*/ 21 h 173"/>
                <a:gd name="T2" fmla="*/ 107 w 119"/>
                <a:gd name="T3" fmla="*/ 47 h 173"/>
                <a:gd name="T4" fmla="*/ 110 w 119"/>
                <a:gd name="T5" fmla="*/ 64 h 173"/>
                <a:gd name="T6" fmla="*/ 114 w 119"/>
                <a:gd name="T7" fmla="*/ 76 h 173"/>
                <a:gd name="T8" fmla="*/ 115 w 119"/>
                <a:gd name="T9" fmla="*/ 92 h 173"/>
                <a:gd name="T10" fmla="*/ 117 w 119"/>
                <a:gd name="T11" fmla="*/ 114 h 173"/>
                <a:gd name="T12" fmla="*/ 118 w 119"/>
                <a:gd name="T13" fmla="*/ 129 h 173"/>
                <a:gd name="T14" fmla="*/ 100 w 119"/>
                <a:gd name="T15" fmla="*/ 142 h 173"/>
                <a:gd name="T16" fmla="*/ 86 w 119"/>
                <a:gd name="T17" fmla="*/ 146 h 173"/>
                <a:gd name="T18" fmla="*/ 35 w 119"/>
                <a:gd name="T19" fmla="*/ 165 h 173"/>
                <a:gd name="T20" fmla="*/ 29 w 119"/>
                <a:gd name="T21" fmla="*/ 167 h 173"/>
                <a:gd name="T22" fmla="*/ 9 w 119"/>
                <a:gd name="T23" fmla="*/ 172 h 173"/>
                <a:gd name="T24" fmla="*/ 2 w 119"/>
                <a:gd name="T25" fmla="*/ 149 h 173"/>
                <a:gd name="T26" fmla="*/ 1 w 119"/>
                <a:gd name="T27" fmla="*/ 137 h 173"/>
                <a:gd name="T28" fmla="*/ 0 w 119"/>
                <a:gd name="T29" fmla="*/ 124 h 173"/>
                <a:gd name="T30" fmla="*/ 1 w 119"/>
                <a:gd name="T31" fmla="*/ 120 h 173"/>
                <a:gd name="T32" fmla="*/ 1 w 119"/>
                <a:gd name="T33" fmla="*/ 109 h 173"/>
                <a:gd name="T34" fmla="*/ 27 w 119"/>
                <a:gd name="T35" fmla="*/ 49 h 173"/>
                <a:gd name="T36" fmla="*/ 46 w 119"/>
                <a:gd name="T37" fmla="*/ 22 h 173"/>
                <a:gd name="T38" fmla="*/ 61 w 119"/>
                <a:gd name="T39" fmla="*/ 10 h 173"/>
                <a:gd name="T40" fmla="*/ 83 w 119"/>
                <a:gd name="T41" fmla="*/ 0 h 173"/>
                <a:gd name="T42" fmla="*/ 96 w 119"/>
                <a:gd name="T43" fmla="*/ 3 h 173"/>
                <a:gd name="T44" fmla="*/ 103 w 119"/>
                <a:gd name="T45" fmla="*/ 21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19" h="173">
                  <a:moveTo>
                    <a:pt x="103" y="21"/>
                  </a:moveTo>
                  <a:cubicBezTo>
                    <a:pt x="104" y="30"/>
                    <a:pt x="106" y="38"/>
                    <a:pt x="107" y="47"/>
                  </a:cubicBezTo>
                  <a:cubicBezTo>
                    <a:pt x="108" y="52"/>
                    <a:pt x="108" y="58"/>
                    <a:pt x="110" y="64"/>
                  </a:cubicBezTo>
                  <a:cubicBezTo>
                    <a:pt x="111" y="68"/>
                    <a:pt x="113" y="71"/>
                    <a:pt x="114" y="76"/>
                  </a:cubicBezTo>
                  <a:cubicBezTo>
                    <a:pt x="115" y="81"/>
                    <a:pt x="115" y="87"/>
                    <a:pt x="115" y="92"/>
                  </a:cubicBezTo>
                  <a:cubicBezTo>
                    <a:pt x="115" y="99"/>
                    <a:pt x="116" y="107"/>
                    <a:pt x="117" y="114"/>
                  </a:cubicBezTo>
                  <a:cubicBezTo>
                    <a:pt x="118" y="119"/>
                    <a:pt x="119" y="124"/>
                    <a:pt x="118" y="129"/>
                  </a:cubicBezTo>
                  <a:cubicBezTo>
                    <a:pt x="116" y="136"/>
                    <a:pt x="108" y="140"/>
                    <a:pt x="100" y="142"/>
                  </a:cubicBezTo>
                  <a:cubicBezTo>
                    <a:pt x="96" y="144"/>
                    <a:pt x="91" y="145"/>
                    <a:pt x="86" y="146"/>
                  </a:cubicBezTo>
                  <a:cubicBezTo>
                    <a:pt x="69" y="152"/>
                    <a:pt x="52" y="157"/>
                    <a:pt x="35" y="165"/>
                  </a:cubicBezTo>
                  <a:cubicBezTo>
                    <a:pt x="34" y="165"/>
                    <a:pt x="31" y="166"/>
                    <a:pt x="29" y="167"/>
                  </a:cubicBezTo>
                  <a:cubicBezTo>
                    <a:pt x="23" y="170"/>
                    <a:pt x="15" y="173"/>
                    <a:pt x="9" y="172"/>
                  </a:cubicBezTo>
                  <a:cubicBezTo>
                    <a:pt x="2" y="171"/>
                    <a:pt x="2" y="155"/>
                    <a:pt x="2" y="149"/>
                  </a:cubicBezTo>
                  <a:cubicBezTo>
                    <a:pt x="1" y="145"/>
                    <a:pt x="1" y="141"/>
                    <a:pt x="1" y="137"/>
                  </a:cubicBezTo>
                  <a:cubicBezTo>
                    <a:pt x="0" y="132"/>
                    <a:pt x="0" y="128"/>
                    <a:pt x="0" y="124"/>
                  </a:cubicBezTo>
                  <a:cubicBezTo>
                    <a:pt x="1" y="122"/>
                    <a:pt x="1" y="121"/>
                    <a:pt x="1" y="120"/>
                  </a:cubicBezTo>
                  <a:cubicBezTo>
                    <a:pt x="1" y="116"/>
                    <a:pt x="1" y="113"/>
                    <a:pt x="1" y="109"/>
                  </a:cubicBezTo>
                  <a:cubicBezTo>
                    <a:pt x="5" y="88"/>
                    <a:pt x="17" y="67"/>
                    <a:pt x="27" y="49"/>
                  </a:cubicBezTo>
                  <a:cubicBezTo>
                    <a:pt x="33" y="39"/>
                    <a:pt x="38" y="29"/>
                    <a:pt x="46" y="22"/>
                  </a:cubicBezTo>
                  <a:cubicBezTo>
                    <a:pt x="51" y="17"/>
                    <a:pt x="56" y="14"/>
                    <a:pt x="61" y="10"/>
                  </a:cubicBezTo>
                  <a:cubicBezTo>
                    <a:pt x="68" y="5"/>
                    <a:pt x="75" y="1"/>
                    <a:pt x="83" y="0"/>
                  </a:cubicBezTo>
                  <a:cubicBezTo>
                    <a:pt x="88" y="0"/>
                    <a:pt x="93" y="0"/>
                    <a:pt x="96" y="3"/>
                  </a:cubicBezTo>
                  <a:cubicBezTo>
                    <a:pt x="101" y="8"/>
                    <a:pt x="102" y="15"/>
                    <a:pt x="103" y="21"/>
                  </a:cubicBezTo>
                </a:path>
              </a:pathLst>
            </a:custGeom>
            <a:solidFill>
              <a:srgbClr val="47C2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6" name="Freeform 220"/>
            <p:cNvSpPr/>
            <p:nvPr/>
          </p:nvSpPr>
          <p:spPr bwMode="auto">
            <a:xfrm>
              <a:off x="11180850" y="2188886"/>
              <a:ext cx="164460" cy="280026"/>
            </a:xfrm>
            <a:custGeom>
              <a:avLst/>
              <a:gdLst>
                <a:gd name="T0" fmla="*/ 23 w 31"/>
                <a:gd name="T1" fmla="*/ 45 h 53"/>
                <a:gd name="T2" fmla="*/ 29 w 31"/>
                <a:gd name="T3" fmla="*/ 47 h 53"/>
                <a:gd name="T4" fmla="*/ 9 w 31"/>
                <a:gd name="T5" fmla="*/ 52 h 53"/>
                <a:gd name="T6" fmla="*/ 2 w 31"/>
                <a:gd name="T7" fmla="*/ 29 h 53"/>
                <a:gd name="T8" fmla="*/ 1 w 31"/>
                <a:gd name="T9" fmla="*/ 17 h 53"/>
                <a:gd name="T10" fmla="*/ 0 w 31"/>
                <a:gd name="T11" fmla="*/ 4 h 53"/>
                <a:gd name="T12" fmla="*/ 1 w 31"/>
                <a:gd name="T13" fmla="*/ 0 h 53"/>
                <a:gd name="T14" fmla="*/ 5 w 31"/>
                <a:gd name="T15" fmla="*/ 6 h 53"/>
                <a:gd name="T16" fmla="*/ 8 w 31"/>
                <a:gd name="T17" fmla="*/ 0 h 53"/>
                <a:gd name="T18" fmla="*/ 10 w 31"/>
                <a:gd name="T19" fmla="*/ 13 h 53"/>
                <a:gd name="T20" fmla="*/ 12 w 31"/>
                <a:gd name="T21" fmla="*/ 25 h 53"/>
                <a:gd name="T22" fmla="*/ 13 w 31"/>
                <a:gd name="T23" fmla="*/ 29 h 53"/>
                <a:gd name="T24" fmla="*/ 18 w 31"/>
                <a:gd name="T25" fmla="*/ 31 h 53"/>
                <a:gd name="T26" fmla="*/ 17 w 31"/>
                <a:gd name="T27" fmla="*/ 41 h 53"/>
                <a:gd name="T28" fmla="*/ 31 w 31"/>
                <a:gd name="T29" fmla="*/ 41 h 53"/>
                <a:gd name="T30" fmla="*/ 23 w 31"/>
                <a:gd name="T31" fmla="*/ 45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1" h="52">
                  <a:moveTo>
                    <a:pt x="23" y="45"/>
                  </a:moveTo>
                  <a:cubicBezTo>
                    <a:pt x="24" y="47"/>
                    <a:pt x="27" y="47"/>
                    <a:pt x="29" y="47"/>
                  </a:cubicBezTo>
                  <a:cubicBezTo>
                    <a:pt x="23" y="50"/>
                    <a:pt x="15" y="53"/>
                    <a:pt x="9" y="52"/>
                  </a:cubicBezTo>
                  <a:cubicBezTo>
                    <a:pt x="2" y="51"/>
                    <a:pt x="2" y="35"/>
                    <a:pt x="2" y="29"/>
                  </a:cubicBezTo>
                  <a:cubicBezTo>
                    <a:pt x="1" y="25"/>
                    <a:pt x="1" y="21"/>
                    <a:pt x="1" y="17"/>
                  </a:cubicBezTo>
                  <a:cubicBezTo>
                    <a:pt x="0" y="12"/>
                    <a:pt x="0" y="8"/>
                    <a:pt x="0" y="4"/>
                  </a:cubicBezTo>
                  <a:cubicBezTo>
                    <a:pt x="1" y="2"/>
                    <a:pt x="1" y="1"/>
                    <a:pt x="1" y="0"/>
                  </a:cubicBezTo>
                  <a:cubicBezTo>
                    <a:pt x="3" y="2"/>
                    <a:pt x="4" y="4"/>
                    <a:pt x="5" y="6"/>
                  </a:cubicBezTo>
                  <a:cubicBezTo>
                    <a:pt x="6" y="4"/>
                    <a:pt x="7" y="2"/>
                    <a:pt x="8" y="0"/>
                  </a:cubicBezTo>
                  <a:cubicBezTo>
                    <a:pt x="10" y="4"/>
                    <a:pt x="10" y="9"/>
                    <a:pt x="10" y="13"/>
                  </a:cubicBezTo>
                  <a:cubicBezTo>
                    <a:pt x="10" y="17"/>
                    <a:pt x="10" y="21"/>
                    <a:pt x="12" y="25"/>
                  </a:cubicBezTo>
                  <a:cubicBezTo>
                    <a:pt x="12" y="27"/>
                    <a:pt x="12" y="28"/>
                    <a:pt x="13" y="29"/>
                  </a:cubicBezTo>
                  <a:cubicBezTo>
                    <a:pt x="15" y="30"/>
                    <a:pt x="17" y="30"/>
                    <a:pt x="18" y="31"/>
                  </a:cubicBezTo>
                  <a:cubicBezTo>
                    <a:pt x="20" y="34"/>
                    <a:pt x="15" y="38"/>
                    <a:pt x="17" y="41"/>
                  </a:cubicBezTo>
                  <a:cubicBezTo>
                    <a:pt x="21" y="39"/>
                    <a:pt x="26" y="39"/>
                    <a:pt x="31" y="41"/>
                  </a:cubicBezTo>
                  <a:cubicBezTo>
                    <a:pt x="28" y="41"/>
                    <a:pt x="25" y="43"/>
                    <a:pt x="23" y="45"/>
                  </a:cubicBezTo>
                </a:path>
              </a:pathLst>
            </a:custGeom>
            <a:solidFill>
              <a:srgbClr val="2C91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7" name="Freeform 221"/>
            <p:cNvSpPr/>
            <p:nvPr/>
          </p:nvSpPr>
          <p:spPr bwMode="auto">
            <a:xfrm>
              <a:off x="11180850" y="1557716"/>
              <a:ext cx="626725" cy="768960"/>
            </a:xfrm>
            <a:custGeom>
              <a:avLst/>
              <a:gdLst>
                <a:gd name="T0" fmla="*/ 103 w 119"/>
                <a:gd name="T1" fmla="*/ 21 h 146"/>
                <a:gd name="T2" fmla="*/ 107 w 119"/>
                <a:gd name="T3" fmla="*/ 47 h 146"/>
                <a:gd name="T4" fmla="*/ 110 w 119"/>
                <a:gd name="T5" fmla="*/ 64 h 146"/>
                <a:gd name="T6" fmla="*/ 114 w 119"/>
                <a:gd name="T7" fmla="*/ 76 h 146"/>
                <a:gd name="T8" fmla="*/ 115 w 119"/>
                <a:gd name="T9" fmla="*/ 92 h 146"/>
                <a:gd name="T10" fmla="*/ 117 w 119"/>
                <a:gd name="T11" fmla="*/ 114 h 146"/>
                <a:gd name="T12" fmla="*/ 118 w 119"/>
                <a:gd name="T13" fmla="*/ 129 h 146"/>
                <a:gd name="T14" fmla="*/ 100 w 119"/>
                <a:gd name="T15" fmla="*/ 142 h 146"/>
                <a:gd name="T16" fmla="*/ 86 w 119"/>
                <a:gd name="T17" fmla="*/ 146 h 146"/>
                <a:gd name="T18" fmla="*/ 88 w 119"/>
                <a:gd name="T19" fmla="*/ 143 h 146"/>
                <a:gd name="T20" fmla="*/ 84 w 119"/>
                <a:gd name="T21" fmla="*/ 140 h 146"/>
                <a:gd name="T22" fmla="*/ 80 w 119"/>
                <a:gd name="T23" fmla="*/ 141 h 146"/>
                <a:gd name="T24" fmla="*/ 70 w 119"/>
                <a:gd name="T25" fmla="*/ 143 h 146"/>
                <a:gd name="T26" fmla="*/ 68 w 119"/>
                <a:gd name="T27" fmla="*/ 142 h 146"/>
                <a:gd name="T28" fmla="*/ 70 w 119"/>
                <a:gd name="T29" fmla="*/ 137 h 146"/>
                <a:gd name="T30" fmla="*/ 76 w 119"/>
                <a:gd name="T31" fmla="*/ 134 h 146"/>
                <a:gd name="T32" fmla="*/ 74 w 119"/>
                <a:gd name="T33" fmla="*/ 127 h 146"/>
                <a:gd name="T34" fmla="*/ 61 w 119"/>
                <a:gd name="T35" fmla="*/ 125 h 146"/>
                <a:gd name="T36" fmla="*/ 61 w 119"/>
                <a:gd name="T37" fmla="*/ 125 h 146"/>
                <a:gd name="T38" fmla="*/ 60 w 119"/>
                <a:gd name="T39" fmla="*/ 121 h 146"/>
                <a:gd name="T40" fmla="*/ 68 w 119"/>
                <a:gd name="T41" fmla="*/ 117 h 146"/>
                <a:gd name="T42" fmla="*/ 70 w 119"/>
                <a:gd name="T43" fmla="*/ 115 h 146"/>
                <a:gd name="T44" fmla="*/ 70 w 119"/>
                <a:gd name="T45" fmla="*/ 114 h 146"/>
                <a:gd name="T46" fmla="*/ 64 w 119"/>
                <a:gd name="T47" fmla="*/ 110 h 146"/>
                <a:gd name="T48" fmla="*/ 57 w 119"/>
                <a:gd name="T49" fmla="*/ 110 h 146"/>
                <a:gd name="T50" fmla="*/ 55 w 119"/>
                <a:gd name="T51" fmla="*/ 109 h 146"/>
                <a:gd name="T52" fmla="*/ 55 w 119"/>
                <a:gd name="T53" fmla="*/ 105 h 146"/>
                <a:gd name="T54" fmla="*/ 60 w 119"/>
                <a:gd name="T55" fmla="*/ 102 h 146"/>
                <a:gd name="T56" fmla="*/ 63 w 119"/>
                <a:gd name="T57" fmla="*/ 97 h 146"/>
                <a:gd name="T58" fmla="*/ 57 w 119"/>
                <a:gd name="T59" fmla="*/ 95 h 146"/>
                <a:gd name="T60" fmla="*/ 51 w 119"/>
                <a:gd name="T61" fmla="*/ 96 h 146"/>
                <a:gd name="T62" fmla="*/ 54 w 119"/>
                <a:gd name="T63" fmla="*/ 92 h 146"/>
                <a:gd name="T64" fmla="*/ 58 w 119"/>
                <a:gd name="T65" fmla="*/ 87 h 146"/>
                <a:gd name="T66" fmla="*/ 55 w 119"/>
                <a:gd name="T67" fmla="*/ 87 h 146"/>
                <a:gd name="T68" fmla="*/ 53 w 119"/>
                <a:gd name="T69" fmla="*/ 83 h 146"/>
                <a:gd name="T70" fmla="*/ 55 w 119"/>
                <a:gd name="T71" fmla="*/ 80 h 146"/>
                <a:gd name="T72" fmla="*/ 51 w 119"/>
                <a:gd name="T73" fmla="*/ 79 h 146"/>
                <a:gd name="T74" fmla="*/ 47 w 119"/>
                <a:gd name="T75" fmla="*/ 79 h 146"/>
                <a:gd name="T76" fmla="*/ 47 w 119"/>
                <a:gd name="T77" fmla="*/ 74 h 146"/>
                <a:gd name="T78" fmla="*/ 47 w 119"/>
                <a:gd name="T79" fmla="*/ 68 h 146"/>
                <a:gd name="T80" fmla="*/ 44 w 119"/>
                <a:gd name="T81" fmla="*/ 68 h 146"/>
                <a:gd name="T82" fmla="*/ 40 w 119"/>
                <a:gd name="T83" fmla="*/ 70 h 146"/>
                <a:gd name="T84" fmla="*/ 33 w 119"/>
                <a:gd name="T85" fmla="*/ 66 h 146"/>
                <a:gd name="T86" fmla="*/ 33 w 119"/>
                <a:gd name="T87" fmla="*/ 65 h 146"/>
                <a:gd name="T88" fmla="*/ 9 w 119"/>
                <a:gd name="T89" fmla="*/ 100 h 146"/>
                <a:gd name="T90" fmla="*/ 1 w 119"/>
                <a:gd name="T91" fmla="*/ 137 h 146"/>
                <a:gd name="T92" fmla="*/ 1 w 119"/>
                <a:gd name="T93" fmla="*/ 120 h 146"/>
                <a:gd name="T94" fmla="*/ 1 w 119"/>
                <a:gd name="T95" fmla="*/ 109 h 146"/>
                <a:gd name="T96" fmla="*/ 27 w 119"/>
                <a:gd name="T97" fmla="*/ 49 h 146"/>
                <a:gd name="T98" fmla="*/ 46 w 119"/>
                <a:gd name="T99" fmla="*/ 22 h 146"/>
                <a:gd name="T100" fmla="*/ 61 w 119"/>
                <a:gd name="T101" fmla="*/ 10 h 146"/>
                <a:gd name="T102" fmla="*/ 83 w 119"/>
                <a:gd name="T103" fmla="*/ 0 h 146"/>
                <a:gd name="T104" fmla="*/ 96 w 119"/>
                <a:gd name="T105" fmla="*/ 3 h 146"/>
                <a:gd name="T106" fmla="*/ 103 w 119"/>
                <a:gd name="T107" fmla="*/ 21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19" h="146">
                  <a:moveTo>
                    <a:pt x="103" y="21"/>
                  </a:moveTo>
                  <a:cubicBezTo>
                    <a:pt x="104" y="30"/>
                    <a:pt x="106" y="38"/>
                    <a:pt x="107" y="47"/>
                  </a:cubicBezTo>
                  <a:cubicBezTo>
                    <a:pt x="108" y="52"/>
                    <a:pt x="108" y="58"/>
                    <a:pt x="110" y="64"/>
                  </a:cubicBezTo>
                  <a:cubicBezTo>
                    <a:pt x="111" y="68"/>
                    <a:pt x="113" y="71"/>
                    <a:pt x="114" y="76"/>
                  </a:cubicBezTo>
                  <a:cubicBezTo>
                    <a:pt x="115" y="81"/>
                    <a:pt x="115" y="87"/>
                    <a:pt x="115" y="92"/>
                  </a:cubicBezTo>
                  <a:cubicBezTo>
                    <a:pt x="115" y="99"/>
                    <a:pt x="116" y="107"/>
                    <a:pt x="117" y="114"/>
                  </a:cubicBezTo>
                  <a:cubicBezTo>
                    <a:pt x="118" y="119"/>
                    <a:pt x="119" y="124"/>
                    <a:pt x="118" y="129"/>
                  </a:cubicBezTo>
                  <a:cubicBezTo>
                    <a:pt x="116" y="136"/>
                    <a:pt x="108" y="140"/>
                    <a:pt x="100" y="142"/>
                  </a:cubicBezTo>
                  <a:cubicBezTo>
                    <a:pt x="96" y="144"/>
                    <a:pt x="91" y="145"/>
                    <a:pt x="86" y="146"/>
                  </a:cubicBezTo>
                  <a:cubicBezTo>
                    <a:pt x="87" y="146"/>
                    <a:pt x="88" y="145"/>
                    <a:pt x="88" y="143"/>
                  </a:cubicBezTo>
                  <a:cubicBezTo>
                    <a:pt x="88" y="142"/>
                    <a:pt x="86" y="140"/>
                    <a:pt x="84" y="140"/>
                  </a:cubicBezTo>
                  <a:cubicBezTo>
                    <a:pt x="83" y="140"/>
                    <a:pt x="81" y="141"/>
                    <a:pt x="80" y="141"/>
                  </a:cubicBezTo>
                  <a:cubicBezTo>
                    <a:pt x="77" y="142"/>
                    <a:pt x="74" y="143"/>
                    <a:pt x="70" y="143"/>
                  </a:cubicBezTo>
                  <a:cubicBezTo>
                    <a:pt x="70" y="143"/>
                    <a:pt x="69" y="143"/>
                    <a:pt x="68" y="142"/>
                  </a:cubicBezTo>
                  <a:cubicBezTo>
                    <a:pt x="66" y="141"/>
                    <a:pt x="68" y="138"/>
                    <a:pt x="70" y="137"/>
                  </a:cubicBezTo>
                  <a:cubicBezTo>
                    <a:pt x="72" y="136"/>
                    <a:pt x="75" y="136"/>
                    <a:pt x="76" y="134"/>
                  </a:cubicBezTo>
                  <a:cubicBezTo>
                    <a:pt x="77" y="132"/>
                    <a:pt x="76" y="129"/>
                    <a:pt x="74" y="127"/>
                  </a:cubicBezTo>
                  <a:cubicBezTo>
                    <a:pt x="71" y="125"/>
                    <a:pt x="65" y="124"/>
                    <a:pt x="61" y="125"/>
                  </a:cubicBezTo>
                  <a:cubicBezTo>
                    <a:pt x="61" y="125"/>
                    <a:pt x="61" y="125"/>
                    <a:pt x="61" y="125"/>
                  </a:cubicBezTo>
                  <a:cubicBezTo>
                    <a:pt x="59" y="125"/>
                    <a:pt x="58" y="122"/>
                    <a:pt x="60" y="121"/>
                  </a:cubicBezTo>
                  <a:cubicBezTo>
                    <a:pt x="63" y="120"/>
                    <a:pt x="65" y="118"/>
                    <a:pt x="68" y="117"/>
                  </a:cubicBezTo>
                  <a:cubicBezTo>
                    <a:pt x="69" y="116"/>
                    <a:pt x="69" y="116"/>
                    <a:pt x="70" y="115"/>
                  </a:cubicBezTo>
                  <a:cubicBezTo>
                    <a:pt x="70" y="115"/>
                    <a:pt x="70" y="114"/>
                    <a:pt x="70" y="114"/>
                  </a:cubicBezTo>
                  <a:cubicBezTo>
                    <a:pt x="69" y="111"/>
                    <a:pt x="66" y="110"/>
                    <a:pt x="64" y="110"/>
                  </a:cubicBezTo>
                  <a:cubicBezTo>
                    <a:pt x="62" y="109"/>
                    <a:pt x="59" y="110"/>
                    <a:pt x="57" y="110"/>
                  </a:cubicBezTo>
                  <a:cubicBezTo>
                    <a:pt x="56" y="110"/>
                    <a:pt x="56" y="110"/>
                    <a:pt x="55" y="109"/>
                  </a:cubicBezTo>
                  <a:cubicBezTo>
                    <a:pt x="54" y="109"/>
                    <a:pt x="54" y="107"/>
                    <a:pt x="55" y="105"/>
                  </a:cubicBezTo>
                  <a:cubicBezTo>
                    <a:pt x="57" y="104"/>
                    <a:pt x="59" y="103"/>
                    <a:pt x="60" y="102"/>
                  </a:cubicBezTo>
                  <a:cubicBezTo>
                    <a:pt x="62" y="101"/>
                    <a:pt x="64" y="99"/>
                    <a:pt x="63" y="97"/>
                  </a:cubicBezTo>
                  <a:cubicBezTo>
                    <a:pt x="62" y="95"/>
                    <a:pt x="59" y="94"/>
                    <a:pt x="57" y="95"/>
                  </a:cubicBezTo>
                  <a:cubicBezTo>
                    <a:pt x="55" y="96"/>
                    <a:pt x="53" y="97"/>
                    <a:pt x="51" y="96"/>
                  </a:cubicBezTo>
                  <a:cubicBezTo>
                    <a:pt x="50" y="94"/>
                    <a:pt x="52" y="93"/>
                    <a:pt x="54" y="92"/>
                  </a:cubicBezTo>
                  <a:cubicBezTo>
                    <a:pt x="56" y="91"/>
                    <a:pt x="59" y="89"/>
                    <a:pt x="58" y="87"/>
                  </a:cubicBezTo>
                  <a:cubicBezTo>
                    <a:pt x="57" y="87"/>
                    <a:pt x="56" y="87"/>
                    <a:pt x="55" y="87"/>
                  </a:cubicBezTo>
                  <a:cubicBezTo>
                    <a:pt x="53" y="87"/>
                    <a:pt x="52" y="85"/>
                    <a:pt x="53" y="83"/>
                  </a:cubicBezTo>
                  <a:cubicBezTo>
                    <a:pt x="54" y="82"/>
                    <a:pt x="54" y="81"/>
                    <a:pt x="55" y="80"/>
                  </a:cubicBezTo>
                  <a:cubicBezTo>
                    <a:pt x="54" y="79"/>
                    <a:pt x="53" y="79"/>
                    <a:pt x="51" y="79"/>
                  </a:cubicBezTo>
                  <a:cubicBezTo>
                    <a:pt x="50" y="80"/>
                    <a:pt x="48" y="80"/>
                    <a:pt x="47" y="79"/>
                  </a:cubicBezTo>
                  <a:cubicBezTo>
                    <a:pt x="45" y="78"/>
                    <a:pt x="46" y="75"/>
                    <a:pt x="47" y="74"/>
                  </a:cubicBezTo>
                  <a:cubicBezTo>
                    <a:pt x="48" y="72"/>
                    <a:pt x="49" y="69"/>
                    <a:pt x="47" y="68"/>
                  </a:cubicBezTo>
                  <a:cubicBezTo>
                    <a:pt x="47" y="68"/>
                    <a:pt x="45" y="68"/>
                    <a:pt x="44" y="68"/>
                  </a:cubicBezTo>
                  <a:cubicBezTo>
                    <a:pt x="43" y="69"/>
                    <a:pt x="42" y="69"/>
                    <a:pt x="40" y="70"/>
                  </a:cubicBezTo>
                  <a:cubicBezTo>
                    <a:pt x="38" y="70"/>
                    <a:pt x="34" y="69"/>
                    <a:pt x="33" y="66"/>
                  </a:cubicBezTo>
                  <a:cubicBezTo>
                    <a:pt x="33" y="65"/>
                    <a:pt x="33" y="65"/>
                    <a:pt x="33" y="65"/>
                  </a:cubicBezTo>
                  <a:cubicBezTo>
                    <a:pt x="23" y="75"/>
                    <a:pt x="15" y="87"/>
                    <a:pt x="9" y="100"/>
                  </a:cubicBezTo>
                  <a:cubicBezTo>
                    <a:pt x="4" y="112"/>
                    <a:pt x="3" y="124"/>
                    <a:pt x="1" y="137"/>
                  </a:cubicBezTo>
                  <a:cubicBezTo>
                    <a:pt x="0" y="131"/>
                    <a:pt x="0" y="126"/>
                    <a:pt x="1" y="120"/>
                  </a:cubicBezTo>
                  <a:cubicBezTo>
                    <a:pt x="1" y="116"/>
                    <a:pt x="1" y="113"/>
                    <a:pt x="1" y="109"/>
                  </a:cubicBezTo>
                  <a:cubicBezTo>
                    <a:pt x="5" y="88"/>
                    <a:pt x="17" y="67"/>
                    <a:pt x="27" y="49"/>
                  </a:cubicBezTo>
                  <a:cubicBezTo>
                    <a:pt x="33" y="39"/>
                    <a:pt x="38" y="29"/>
                    <a:pt x="46" y="22"/>
                  </a:cubicBezTo>
                  <a:cubicBezTo>
                    <a:pt x="51" y="17"/>
                    <a:pt x="56" y="14"/>
                    <a:pt x="61" y="10"/>
                  </a:cubicBezTo>
                  <a:cubicBezTo>
                    <a:pt x="68" y="5"/>
                    <a:pt x="75" y="1"/>
                    <a:pt x="83" y="0"/>
                  </a:cubicBezTo>
                  <a:cubicBezTo>
                    <a:pt x="88" y="0"/>
                    <a:pt x="93" y="0"/>
                    <a:pt x="96" y="3"/>
                  </a:cubicBezTo>
                  <a:cubicBezTo>
                    <a:pt x="101" y="8"/>
                    <a:pt x="102" y="15"/>
                    <a:pt x="103" y="21"/>
                  </a:cubicBezTo>
                </a:path>
              </a:pathLst>
            </a:custGeom>
            <a:solidFill>
              <a:srgbClr val="3534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8" name="Freeform 222"/>
            <p:cNvSpPr/>
            <p:nvPr/>
          </p:nvSpPr>
          <p:spPr bwMode="auto">
            <a:xfrm>
              <a:off x="11587554" y="2895618"/>
              <a:ext cx="157792" cy="100010"/>
            </a:xfrm>
            <a:custGeom>
              <a:avLst/>
              <a:gdLst>
                <a:gd name="T0" fmla="*/ 0 w 30"/>
                <a:gd name="T1" fmla="*/ 0 h 19"/>
                <a:gd name="T2" fmla="*/ 2 w 30"/>
                <a:gd name="T3" fmla="*/ 1 h 19"/>
                <a:gd name="T4" fmla="*/ 5 w 30"/>
                <a:gd name="T5" fmla="*/ 3 h 19"/>
                <a:gd name="T6" fmla="*/ 10 w 30"/>
                <a:gd name="T7" fmla="*/ 7 h 19"/>
                <a:gd name="T8" fmla="*/ 15 w 30"/>
                <a:gd name="T9" fmla="*/ 10 h 19"/>
                <a:gd name="T10" fmla="*/ 20 w 30"/>
                <a:gd name="T11" fmla="*/ 14 h 19"/>
                <a:gd name="T12" fmla="*/ 25 w 30"/>
                <a:gd name="T13" fmla="*/ 16 h 19"/>
                <a:gd name="T14" fmla="*/ 28 w 30"/>
                <a:gd name="T15" fmla="*/ 19 h 19"/>
                <a:gd name="T16" fmla="*/ 30 w 30"/>
                <a:gd name="T17" fmla="*/ 19 h 19"/>
                <a:gd name="T18" fmla="*/ 28 w 30"/>
                <a:gd name="T19" fmla="*/ 19 h 19"/>
                <a:gd name="T20" fmla="*/ 25 w 30"/>
                <a:gd name="T21" fmla="*/ 17 h 19"/>
                <a:gd name="T22" fmla="*/ 20 w 30"/>
                <a:gd name="T23" fmla="*/ 15 h 19"/>
                <a:gd name="T24" fmla="*/ 17 w 30"/>
                <a:gd name="T25" fmla="*/ 13 h 19"/>
                <a:gd name="T26" fmla="*/ 14 w 30"/>
                <a:gd name="T27" fmla="*/ 12 h 19"/>
                <a:gd name="T28" fmla="*/ 11 w 30"/>
                <a:gd name="T29" fmla="*/ 10 h 19"/>
                <a:gd name="T30" fmla="*/ 9 w 30"/>
                <a:gd name="T31" fmla="*/ 8 h 19"/>
                <a:gd name="T32" fmla="*/ 4 w 30"/>
                <a:gd name="T33" fmla="*/ 4 h 19"/>
                <a:gd name="T34" fmla="*/ 1 w 30"/>
                <a:gd name="T35" fmla="*/ 1 h 19"/>
                <a:gd name="T36" fmla="*/ 0 w 30"/>
                <a:gd name="T3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0" h="19">
                  <a:moveTo>
                    <a:pt x="0" y="0"/>
                  </a:moveTo>
                  <a:cubicBezTo>
                    <a:pt x="0" y="0"/>
                    <a:pt x="1" y="1"/>
                    <a:pt x="2" y="1"/>
                  </a:cubicBezTo>
                  <a:cubicBezTo>
                    <a:pt x="2" y="2"/>
                    <a:pt x="4" y="2"/>
                    <a:pt x="5" y="3"/>
                  </a:cubicBezTo>
                  <a:cubicBezTo>
                    <a:pt x="6" y="4"/>
                    <a:pt x="8" y="5"/>
                    <a:pt x="10" y="7"/>
                  </a:cubicBezTo>
                  <a:cubicBezTo>
                    <a:pt x="11" y="8"/>
                    <a:pt x="13" y="9"/>
                    <a:pt x="15" y="10"/>
                  </a:cubicBezTo>
                  <a:cubicBezTo>
                    <a:pt x="17" y="11"/>
                    <a:pt x="19" y="12"/>
                    <a:pt x="20" y="14"/>
                  </a:cubicBezTo>
                  <a:cubicBezTo>
                    <a:pt x="22" y="15"/>
                    <a:pt x="24" y="16"/>
                    <a:pt x="25" y="16"/>
                  </a:cubicBezTo>
                  <a:cubicBezTo>
                    <a:pt x="26" y="17"/>
                    <a:pt x="28" y="18"/>
                    <a:pt x="28" y="19"/>
                  </a:cubicBezTo>
                  <a:cubicBezTo>
                    <a:pt x="29" y="19"/>
                    <a:pt x="30" y="19"/>
                    <a:pt x="30" y="19"/>
                  </a:cubicBezTo>
                  <a:cubicBezTo>
                    <a:pt x="30" y="19"/>
                    <a:pt x="29" y="19"/>
                    <a:pt x="28" y="19"/>
                  </a:cubicBezTo>
                  <a:cubicBezTo>
                    <a:pt x="27" y="19"/>
                    <a:pt x="26" y="18"/>
                    <a:pt x="25" y="17"/>
                  </a:cubicBezTo>
                  <a:cubicBezTo>
                    <a:pt x="23" y="17"/>
                    <a:pt x="21" y="16"/>
                    <a:pt x="20" y="15"/>
                  </a:cubicBezTo>
                  <a:cubicBezTo>
                    <a:pt x="19" y="15"/>
                    <a:pt x="18" y="14"/>
                    <a:pt x="17" y="13"/>
                  </a:cubicBezTo>
                  <a:cubicBezTo>
                    <a:pt x="16" y="13"/>
                    <a:pt x="15" y="12"/>
                    <a:pt x="14" y="12"/>
                  </a:cubicBezTo>
                  <a:cubicBezTo>
                    <a:pt x="13" y="11"/>
                    <a:pt x="12" y="10"/>
                    <a:pt x="11" y="10"/>
                  </a:cubicBezTo>
                  <a:cubicBezTo>
                    <a:pt x="10" y="9"/>
                    <a:pt x="9" y="9"/>
                    <a:pt x="9" y="8"/>
                  </a:cubicBezTo>
                  <a:cubicBezTo>
                    <a:pt x="7" y="7"/>
                    <a:pt x="5" y="5"/>
                    <a:pt x="4" y="4"/>
                  </a:cubicBezTo>
                  <a:cubicBezTo>
                    <a:pt x="3" y="3"/>
                    <a:pt x="2" y="2"/>
                    <a:pt x="1" y="1"/>
                  </a:cubicBezTo>
                  <a:cubicBezTo>
                    <a:pt x="1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230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9" name="Freeform 223"/>
            <p:cNvSpPr/>
            <p:nvPr/>
          </p:nvSpPr>
          <p:spPr bwMode="auto">
            <a:xfrm>
              <a:off x="11618668" y="2815610"/>
              <a:ext cx="204463" cy="173349"/>
            </a:xfrm>
            <a:custGeom>
              <a:avLst/>
              <a:gdLst>
                <a:gd name="T0" fmla="*/ 0 w 39"/>
                <a:gd name="T1" fmla="*/ 0 h 33"/>
                <a:gd name="T2" fmla="*/ 2 w 39"/>
                <a:gd name="T3" fmla="*/ 1 h 33"/>
                <a:gd name="T4" fmla="*/ 6 w 39"/>
                <a:gd name="T5" fmla="*/ 5 h 33"/>
                <a:gd name="T6" fmla="*/ 13 w 39"/>
                <a:gd name="T7" fmla="*/ 10 h 33"/>
                <a:gd name="T8" fmla="*/ 20 w 39"/>
                <a:gd name="T9" fmla="*/ 16 h 33"/>
                <a:gd name="T10" fmla="*/ 23 w 39"/>
                <a:gd name="T11" fmla="*/ 19 h 33"/>
                <a:gd name="T12" fmla="*/ 27 w 39"/>
                <a:gd name="T13" fmla="*/ 22 h 33"/>
                <a:gd name="T14" fmla="*/ 33 w 39"/>
                <a:gd name="T15" fmla="*/ 27 h 33"/>
                <a:gd name="T16" fmla="*/ 37 w 39"/>
                <a:gd name="T17" fmla="*/ 31 h 33"/>
                <a:gd name="T18" fmla="*/ 39 w 39"/>
                <a:gd name="T19" fmla="*/ 33 h 33"/>
                <a:gd name="T20" fmla="*/ 32 w 39"/>
                <a:gd name="T21" fmla="*/ 28 h 33"/>
                <a:gd name="T22" fmla="*/ 26 w 39"/>
                <a:gd name="T23" fmla="*/ 23 h 33"/>
                <a:gd name="T24" fmla="*/ 22 w 39"/>
                <a:gd name="T25" fmla="*/ 20 h 33"/>
                <a:gd name="T26" fmla="*/ 19 w 39"/>
                <a:gd name="T27" fmla="*/ 17 h 33"/>
                <a:gd name="T28" fmla="*/ 15 w 39"/>
                <a:gd name="T29" fmla="*/ 14 h 33"/>
                <a:gd name="T30" fmla="*/ 12 w 39"/>
                <a:gd name="T31" fmla="*/ 11 h 33"/>
                <a:gd name="T32" fmla="*/ 6 w 39"/>
                <a:gd name="T33" fmla="*/ 6 h 33"/>
                <a:gd name="T34" fmla="*/ 0 w 39"/>
                <a:gd name="T35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9" h="33">
                  <a:moveTo>
                    <a:pt x="0" y="0"/>
                  </a:moveTo>
                  <a:cubicBezTo>
                    <a:pt x="0" y="0"/>
                    <a:pt x="1" y="0"/>
                    <a:pt x="2" y="1"/>
                  </a:cubicBezTo>
                  <a:cubicBezTo>
                    <a:pt x="3" y="2"/>
                    <a:pt x="5" y="3"/>
                    <a:pt x="6" y="5"/>
                  </a:cubicBezTo>
                  <a:cubicBezTo>
                    <a:pt x="8" y="6"/>
                    <a:pt x="10" y="8"/>
                    <a:pt x="13" y="10"/>
                  </a:cubicBezTo>
                  <a:cubicBezTo>
                    <a:pt x="15" y="12"/>
                    <a:pt x="17" y="14"/>
                    <a:pt x="20" y="16"/>
                  </a:cubicBezTo>
                  <a:cubicBezTo>
                    <a:pt x="21" y="17"/>
                    <a:pt x="22" y="18"/>
                    <a:pt x="23" y="19"/>
                  </a:cubicBezTo>
                  <a:cubicBezTo>
                    <a:pt x="25" y="20"/>
                    <a:pt x="26" y="21"/>
                    <a:pt x="27" y="22"/>
                  </a:cubicBezTo>
                  <a:cubicBezTo>
                    <a:pt x="29" y="24"/>
                    <a:pt x="31" y="26"/>
                    <a:pt x="33" y="27"/>
                  </a:cubicBezTo>
                  <a:cubicBezTo>
                    <a:pt x="35" y="29"/>
                    <a:pt x="36" y="30"/>
                    <a:pt x="37" y="31"/>
                  </a:cubicBezTo>
                  <a:cubicBezTo>
                    <a:pt x="38" y="32"/>
                    <a:pt x="39" y="33"/>
                    <a:pt x="39" y="33"/>
                  </a:cubicBezTo>
                  <a:cubicBezTo>
                    <a:pt x="39" y="33"/>
                    <a:pt x="36" y="31"/>
                    <a:pt x="32" y="28"/>
                  </a:cubicBezTo>
                  <a:cubicBezTo>
                    <a:pt x="30" y="27"/>
                    <a:pt x="28" y="25"/>
                    <a:pt x="26" y="23"/>
                  </a:cubicBezTo>
                  <a:cubicBezTo>
                    <a:pt x="25" y="22"/>
                    <a:pt x="23" y="21"/>
                    <a:pt x="22" y="20"/>
                  </a:cubicBezTo>
                  <a:cubicBezTo>
                    <a:pt x="21" y="19"/>
                    <a:pt x="20" y="18"/>
                    <a:pt x="19" y="17"/>
                  </a:cubicBezTo>
                  <a:cubicBezTo>
                    <a:pt x="17" y="16"/>
                    <a:pt x="16" y="15"/>
                    <a:pt x="15" y="14"/>
                  </a:cubicBezTo>
                  <a:cubicBezTo>
                    <a:pt x="14" y="13"/>
                    <a:pt x="13" y="12"/>
                    <a:pt x="12" y="11"/>
                  </a:cubicBezTo>
                  <a:cubicBezTo>
                    <a:pt x="9" y="9"/>
                    <a:pt x="7" y="7"/>
                    <a:pt x="6" y="6"/>
                  </a:cubicBezTo>
                  <a:cubicBezTo>
                    <a:pt x="2" y="2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230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0" name="Freeform 224"/>
            <p:cNvSpPr/>
            <p:nvPr/>
          </p:nvSpPr>
          <p:spPr bwMode="auto">
            <a:xfrm>
              <a:off x="11696453" y="2773384"/>
              <a:ext cx="337809" cy="346699"/>
            </a:xfrm>
            <a:custGeom>
              <a:avLst/>
              <a:gdLst>
                <a:gd name="T0" fmla="*/ 0 w 64"/>
                <a:gd name="T1" fmla="*/ 0 h 66"/>
                <a:gd name="T2" fmla="*/ 1 w 64"/>
                <a:gd name="T3" fmla="*/ 0 h 66"/>
                <a:gd name="T4" fmla="*/ 3 w 64"/>
                <a:gd name="T5" fmla="*/ 2 h 66"/>
                <a:gd name="T6" fmla="*/ 11 w 64"/>
                <a:gd name="T7" fmla="*/ 9 h 66"/>
                <a:gd name="T8" fmla="*/ 16 w 64"/>
                <a:gd name="T9" fmla="*/ 14 h 66"/>
                <a:gd name="T10" fmla="*/ 21 w 64"/>
                <a:gd name="T11" fmla="*/ 20 h 66"/>
                <a:gd name="T12" fmla="*/ 33 w 64"/>
                <a:gd name="T13" fmla="*/ 32 h 66"/>
                <a:gd name="T14" fmla="*/ 38 w 64"/>
                <a:gd name="T15" fmla="*/ 39 h 66"/>
                <a:gd name="T16" fmla="*/ 44 w 64"/>
                <a:gd name="T17" fmla="*/ 45 h 66"/>
                <a:gd name="T18" fmla="*/ 49 w 64"/>
                <a:gd name="T19" fmla="*/ 51 h 66"/>
                <a:gd name="T20" fmla="*/ 53 w 64"/>
                <a:gd name="T21" fmla="*/ 57 h 66"/>
                <a:gd name="T22" fmla="*/ 58 w 64"/>
                <a:gd name="T23" fmla="*/ 61 h 66"/>
                <a:gd name="T24" fmla="*/ 61 w 64"/>
                <a:gd name="T25" fmla="*/ 64 h 66"/>
                <a:gd name="T26" fmla="*/ 62 w 64"/>
                <a:gd name="T27" fmla="*/ 65 h 66"/>
                <a:gd name="T28" fmla="*/ 63 w 64"/>
                <a:gd name="T29" fmla="*/ 65 h 66"/>
                <a:gd name="T30" fmla="*/ 64 w 64"/>
                <a:gd name="T31" fmla="*/ 66 h 66"/>
                <a:gd name="T32" fmla="*/ 63 w 64"/>
                <a:gd name="T33" fmla="*/ 65 h 66"/>
                <a:gd name="T34" fmla="*/ 61 w 64"/>
                <a:gd name="T35" fmla="*/ 64 h 66"/>
                <a:gd name="T36" fmla="*/ 57 w 64"/>
                <a:gd name="T37" fmla="*/ 61 h 66"/>
                <a:gd name="T38" fmla="*/ 53 w 64"/>
                <a:gd name="T39" fmla="*/ 57 h 66"/>
                <a:gd name="T40" fmla="*/ 43 w 64"/>
                <a:gd name="T41" fmla="*/ 46 h 66"/>
                <a:gd name="T42" fmla="*/ 37 w 64"/>
                <a:gd name="T43" fmla="*/ 40 h 66"/>
                <a:gd name="T44" fmla="*/ 32 w 64"/>
                <a:gd name="T45" fmla="*/ 33 h 66"/>
                <a:gd name="T46" fmla="*/ 26 w 64"/>
                <a:gd name="T47" fmla="*/ 27 h 66"/>
                <a:gd name="T48" fmla="*/ 20 w 64"/>
                <a:gd name="T49" fmla="*/ 21 h 66"/>
                <a:gd name="T50" fmla="*/ 10 w 64"/>
                <a:gd name="T51" fmla="*/ 10 h 66"/>
                <a:gd name="T52" fmla="*/ 3 w 64"/>
                <a:gd name="T53" fmla="*/ 3 h 66"/>
                <a:gd name="T54" fmla="*/ 0 w 64"/>
                <a:gd name="T55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64" h="66">
                  <a:moveTo>
                    <a:pt x="0" y="0"/>
                  </a:moveTo>
                  <a:cubicBezTo>
                    <a:pt x="0" y="0"/>
                    <a:pt x="0" y="0"/>
                    <a:pt x="1" y="0"/>
                  </a:cubicBezTo>
                  <a:cubicBezTo>
                    <a:pt x="1" y="1"/>
                    <a:pt x="2" y="1"/>
                    <a:pt x="3" y="2"/>
                  </a:cubicBezTo>
                  <a:cubicBezTo>
                    <a:pt x="5" y="4"/>
                    <a:pt x="7" y="6"/>
                    <a:pt x="11" y="9"/>
                  </a:cubicBezTo>
                  <a:cubicBezTo>
                    <a:pt x="12" y="11"/>
                    <a:pt x="14" y="12"/>
                    <a:pt x="16" y="14"/>
                  </a:cubicBezTo>
                  <a:cubicBezTo>
                    <a:pt x="18" y="16"/>
                    <a:pt x="19" y="18"/>
                    <a:pt x="21" y="20"/>
                  </a:cubicBezTo>
                  <a:cubicBezTo>
                    <a:pt x="25" y="23"/>
                    <a:pt x="29" y="28"/>
                    <a:pt x="33" y="32"/>
                  </a:cubicBezTo>
                  <a:cubicBezTo>
                    <a:pt x="35" y="34"/>
                    <a:pt x="37" y="37"/>
                    <a:pt x="38" y="39"/>
                  </a:cubicBezTo>
                  <a:cubicBezTo>
                    <a:pt x="40" y="41"/>
                    <a:pt x="42" y="43"/>
                    <a:pt x="44" y="45"/>
                  </a:cubicBezTo>
                  <a:cubicBezTo>
                    <a:pt x="45" y="47"/>
                    <a:pt x="47" y="50"/>
                    <a:pt x="49" y="51"/>
                  </a:cubicBezTo>
                  <a:cubicBezTo>
                    <a:pt x="50" y="53"/>
                    <a:pt x="52" y="55"/>
                    <a:pt x="53" y="57"/>
                  </a:cubicBezTo>
                  <a:cubicBezTo>
                    <a:pt x="55" y="58"/>
                    <a:pt x="56" y="60"/>
                    <a:pt x="58" y="61"/>
                  </a:cubicBezTo>
                  <a:cubicBezTo>
                    <a:pt x="59" y="62"/>
                    <a:pt x="60" y="63"/>
                    <a:pt x="61" y="64"/>
                  </a:cubicBezTo>
                  <a:cubicBezTo>
                    <a:pt x="62" y="64"/>
                    <a:pt x="62" y="64"/>
                    <a:pt x="62" y="65"/>
                  </a:cubicBezTo>
                  <a:cubicBezTo>
                    <a:pt x="63" y="65"/>
                    <a:pt x="63" y="65"/>
                    <a:pt x="63" y="65"/>
                  </a:cubicBezTo>
                  <a:cubicBezTo>
                    <a:pt x="64" y="66"/>
                    <a:pt x="64" y="66"/>
                    <a:pt x="64" y="66"/>
                  </a:cubicBezTo>
                  <a:cubicBezTo>
                    <a:pt x="64" y="66"/>
                    <a:pt x="64" y="66"/>
                    <a:pt x="63" y="65"/>
                  </a:cubicBezTo>
                  <a:cubicBezTo>
                    <a:pt x="63" y="65"/>
                    <a:pt x="62" y="65"/>
                    <a:pt x="61" y="64"/>
                  </a:cubicBezTo>
                  <a:cubicBezTo>
                    <a:pt x="60" y="63"/>
                    <a:pt x="59" y="62"/>
                    <a:pt x="57" y="61"/>
                  </a:cubicBezTo>
                  <a:cubicBezTo>
                    <a:pt x="56" y="60"/>
                    <a:pt x="54" y="59"/>
                    <a:pt x="53" y="57"/>
                  </a:cubicBezTo>
                  <a:cubicBezTo>
                    <a:pt x="50" y="54"/>
                    <a:pt x="46" y="51"/>
                    <a:pt x="43" y="46"/>
                  </a:cubicBezTo>
                  <a:cubicBezTo>
                    <a:pt x="41" y="44"/>
                    <a:pt x="39" y="42"/>
                    <a:pt x="37" y="40"/>
                  </a:cubicBezTo>
                  <a:cubicBezTo>
                    <a:pt x="35" y="38"/>
                    <a:pt x="33" y="36"/>
                    <a:pt x="32" y="33"/>
                  </a:cubicBezTo>
                  <a:cubicBezTo>
                    <a:pt x="30" y="31"/>
                    <a:pt x="28" y="29"/>
                    <a:pt x="26" y="27"/>
                  </a:cubicBezTo>
                  <a:cubicBezTo>
                    <a:pt x="24" y="25"/>
                    <a:pt x="22" y="23"/>
                    <a:pt x="20" y="21"/>
                  </a:cubicBezTo>
                  <a:cubicBezTo>
                    <a:pt x="16" y="17"/>
                    <a:pt x="13" y="13"/>
                    <a:pt x="10" y="10"/>
                  </a:cubicBezTo>
                  <a:cubicBezTo>
                    <a:pt x="7" y="7"/>
                    <a:pt x="4" y="4"/>
                    <a:pt x="3" y="3"/>
                  </a:cubicBezTo>
                  <a:cubicBezTo>
                    <a:pt x="1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230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1" name="Freeform 225"/>
            <p:cNvSpPr/>
            <p:nvPr/>
          </p:nvSpPr>
          <p:spPr bwMode="auto">
            <a:xfrm>
              <a:off x="11718678" y="2668930"/>
              <a:ext cx="173349" cy="131124"/>
            </a:xfrm>
            <a:custGeom>
              <a:avLst/>
              <a:gdLst>
                <a:gd name="T0" fmla="*/ 0 w 33"/>
                <a:gd name="T1" fmla="*/ 0 h 25"/>
                <a:gd name="T2" fmla="*/ 5 w 33"/>
                <a:gd name="T3" fmla="*/ 4 h 25"/>
                <a:gd name="T4" fmla="*/ 11 w 33"/>
                <a:gd name="T5" fmla="*/ 7 h 25"/>
                <a:gd name="T6" fmla="*/ 14 w 33"/>
                <a:gd name="T7" fmla="*/ 9 h 25"/>
                <a:gd name="T8" fmla="*/ 17 w 33"/>
                <a:gd name="T9" fmla="*/ 12 h 25"/>
                <a:gd name="T10" fmla="*/ 20 w 33"/>
                <a:gd name="T11" fmla="*/ 14 h 25"/>
                <a:gd name="T12" fmla="*/ 23 w 33"/>
                <a:gd name="T13" fmla="*/ 17 h 25"/>
                <a:gd name="T14" fmla="*/ 28 w 33"/>
                <a:gd name="T15" fmla="*/ 21 h 25"/>
                <a:gd name="T16" fmla="*/ 33 w 33"/>
                <a:gd name="T17" fmla="*/ 25 h 25"/>
                <a:gd name="T18" fmla="*/ 27 w 33"/>
                <a:gd name="T19" fmla="*/ 22 h 25"/>
                <a:gd name="T20" fmla="*/ 22 w 33"/>
                <a:gd name="T21" fmla="*/ 18 h 25"/>
                <a:gd name="T22" fmla="*/ 19 w 33"/>
                <a:gd name="T23" fmla="*/ 16 h 25"/>
                <a:gd name="T24" fmla="*/ 16 w 33"/>
                <a:gd name="T25" fmla="*/ 13 h 25"/>
                <a:gd name="T26" fmla="*/ 13 w 33"/>
                <a:gd name="T27" fmla="*/ 11 h 25"/>
                <a:gd name="T28" fmla="*/ 10 w 33"/>
                <a:gd name="T29" fmla="*/ 9 h 25"/>
                <a:gd name="T30" fmla="*/ 5 w 33"/>
                <a:gd name="T31" fmla="*/ 5 h 25"/>
                <a:gd name="T32" fmla="*/ 0 w 33"/>
                <a:gd name="T33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3" h="25">
                  <a:moveTo>
                    <a:pt x="0" y="0"/>
                  </a:moveTo>
                  <a:cubicBezTo>
                    <a:pt x="0" y="0"/>
                    <a:pt x="2" y="2"/>
                    <a:pt x="5" y="4"/>
                  </a:cubicBezTo>
                  <a:cubicBezTo>
                    <a:pt x="7" y="5"/>
                    <a:pt x="9" y="6"/>
                    <a:pt x="11" y="7"/>
                  </a:cubicBezTo>
                  <a:cubicBezTo>
                    <a:pt x="12" y="8"/>
                    <a:pt x="13" y="9"/>
                    <a:pt x="14" y="9"/>
                  </a:cubicBezTo>
                  <a:cubicBezTo>
                    <a:pt x="15" y="10"/>
                    <a:pt x="16" y="11"/>
                    <a:pt x="17" y="12"/>
                  </a:cubicBezTo>
                  <a:cubicBezTo>
                    <a:pt x="18" y="13"/>
                    <a:pt x="19" y="13"/>
                    <a:pt x="20" y="14"/>
                  </a:cubicBezTo>
                  <a:cubicBezTo>
                    <a:pt x="21" y="15"/>
                    <a:pt x="22" y="16"/>
                    <a:pt x="23" y="17"/>
                  </a:cubicBezTo>
                  <a:cubicBezTo>
                    <a:pt x="25" y="18"/>
                    <a:pt x="26" y="20"/>
                    <a:pt x="28" y="21"/>
                  </a:cubicBezTo>
                  <a:cubicBezTo>
                    <a:pt x="31" y="24"/>
                    <a:pt x="33" y="25"/>
                    <a:pt x="33" y="25"/>
                  </a:cubicBezTo>
                  <a:cubicBezTo>
                    <a:pt x="33" y="25"/>
                    <a:pt x="30" y="24"/>
                    <a:pt x="27" y="22"/>
                  </a:cubicBezTo>
                  <a:cubicBezTo>
                    <a:pt x="26" y="21"/>
                    <a:pt x="24" y="19"/>
                    <a:pt x="22" y="18"/>
                  </a:cubicBezTo>
                  <a:cubicBezTo>
                    <a:pt x="21" y="17"/>
                    <a:pt x="20" y="16"/>
                    <a:pt x="19" y="16"/>
                  </a:cubicBezTo>
                  <a:cubicBezTo>
                    <a:pt x="18" y="15"/>
                    <a:pt x="17" y="14"/>
                    <a:pt x="16" y="13"/>
                  </a:cubicBezTo>
                  <a:cubicBezTo>
                    <a:pt x="15" y="13"/>
                    <a:pt x="14" y="12"/>
                    <a:pt x="13" y="11"/>
                  </a:cubicBezTo>
                  <a:cubicBezTo>
                    <a:pt x="12" y="10"/>
                    <a:pt x="11" y="9"/>
                    <a:pt x="10" y="9"/>
                  </a:cubicBezTo>
                  <a:cubicBezTo>
                    <a:pt x="8" y="7"/>
                    <a:pt x="6" y="6"/>
                    <a:pt x="5" y="5"/>
                  </a:cubicBezTo>
                  <a:cubicBezTo>
                    <a:pt x="2" y="2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230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2" name="Freeform 226"/>
            <p:cNvSpPr/>
            <p:nvPr/>
          </p:nvSpPr>
          <p:spPr bwMode="auto">
            <a:xfrm>
              <a:off x="11738679" y="2588923"/>
              <a:ext cx="126678" cy="91120"/>
            </a:xfrm>
            <a:custGeom>
              <a:avLst/>
              <a:gdLst>
                <a:gd name="T0" fmla="*/ 0 w 24"/>
                <a:gd name="T1" fmla="*/ 0 h 17"/>
                <a:gd name="T2" fmla="*/ 4 w 24"/>
                <a:gd name="T3" fmla="*/ 2 h 17"/>
                <a:gd name="T4" fmla="*/ 8 w 24"/>
                <a:gd name="T5" fmla="*/ 4 h 17"/>
                <a:gd name="T6" fmla="*/ 10 w 24"/>
                <a:gd name="T7" fmla="*/ 6 h 17"/>
                <a:gd name="T8" fmla="*/ 13 w 24"/>
                <a:gd name="T9" fmla="*/ 7 h 17"/>
                <a:gd name="T10" fmla="*/ 15 w 24"/>
                <a:gd name="T11" fmla="*/ 9 h 17"/>
                <a:gd name="T12" fmla="*/ 17 w 24"/>
                <a:gd name="T13" fmla="*/ 11 h 17"/>
                <a:gd name="T14" fmla="*/ 21 w 24"/>
                <a:gd name="T15" fmla="*/ 14 h 17"/>
                <a:gd name="T16" fmla="*/ 24 w 24"/>
                <a:gd name="T17" fmla="*/ 17 h 17"/>
                <a:gd name="T18" fmla="*/ 20 w 24"/>
                <a:gd name="T19" fmla="*/ 15 h 17"/>
                <a:gd name="T20" fmla="*/ 16 w 24"/>
                <a:gd name="T21" fmla="*/ 12 h 17"/>
                <a:gd name="T22" fmla="*/ 14 w 24"/>
                <a:gd name="T23" fmla="*/ 11 h 17"/>
                <a:gd name="T24" fmla="*/ 12 w 24"/>
                <a:gd name="T25" fmla="*/ 9 h 17"/>
                <a:gd name="T26" fmla="*/ 9 w 24"/>
                <a:gd name="T27" fmla="*/ 7 h 17"/>
                <a:gd name="T28" fmla="*/ 7 w 24"/>
                <a:gd name="T29" fmla="*/ 6 h 17"/>
                <a:gd name="T30" fmla="*/ 3 w 24"/>
                <a:gd name="T31" fmla="*/ 3 h 17"/>
                <a:gd name="T32" fmla="*/ 0 w 24"/>
                <a:gd name="T33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4" h="17">
                  <a:moveTo>
                    <a:pt x="0" y="0"/>
                  </a:moveTo>
                  <a:cubicBezTo>
                    <a:pt x="0" y="0"/>
                    <a:pt x="2" y="0"/>
                    <a:pt x="4" y="2"/>
                  </a:cubicBezTo>
                  <a:cubicBezTo>
                    <a:pt x="5" y="3"/>
                    <a:pt x="7" y="3"/>
                    <a:pt x="8" y="4"/>
                  </a:cubicBezTo>
                  <a:cubicBezTo>
                    <a:pt x="9" y="5"/>
                    <a:pt x="10" y="5"/>
                    <a:pt x="10" y="6"/>
                  </a:cubicBezTo>
                  <a:cubicBezTo>
                    <a:pt x="11" y="6"/>
                    <a:pt x="12" y="7"/>
                    <a:pt x="13" y="7"/>
                  </a:cubicBezTo>
                  <a:cubicBezTo>
                    <a:pt x="13" y="8"/>
                    <a:pt x="14" y="9"/>
                    <a:pt x="15" y="9"/>
                  </a:cubicBezTo>
                  <a:cubicBezTo>
                    <a:pt x="16" y="10"/>
                    <a:pt x="16" y="10"/>
                    <a:pt x="17" y="11"/>
                  </a:cubicBezTo>
                  <a:cubicBezTo>
                    <a:pt x="18" y="12"/>
                    <a:pt x="19" y="13"/>
                    <a:pt x="21" y="14"/>
                  </a:cubicBezTo>
                  <a:cubicBezTo>
                    <a:pt x="23" y="16"/>
                    <a:pt x="24" y="17"/>
                    <a:pt x="24" y="17"/>
                  </a:cubicBezTo>
                  <a:cubicBezTo>
                    <a:pt x="24" y="17"/>
                    <a:pt x="22" y="16"/>
                    <a:pt x="20" y="15"/>
                  </a:cubicBezTo>
                  <a:cubicBezTo>
                    <a:pt x="19" y="14"/>
                    <a:pt x="17" y="13"/>
                    <a:pt x="16" y="12"/>
                  </a:cubicBezTo>
                  <a:cubicBezTo>
                    <a:pt x="15" y="12"/>
                    <a:pt x="14" y="11"/>
                    <a:pt x="14" y="11"/>
                  </a:cubicBezTo>
                  <a:cubicBezTo>
                    <a:pt x="13" y="10"/>
                    <a:pt x="12" y="10"/>
                    <a:pt x="12" y="9"/>
                  </a:cubicBezTo>
                  <a:cubicBezTo>
                    <a:pt x="11" y="8"/>
                    <a:pt x="10" y="8"/>
                    <a:pt x="9" y="7"/>
                  </a:cubicBezTo>
                  <a:cubicBezTo>
                    <a:pt x="9" y="7"/>
                    <a:pt x="8" y="6"/>
                    <a:pt x="7" y="6"/>
                  </a:cubicBezTo>
                  <a:cubicBezTo>
                    <a:pt x="6" y="5"/>
                    <a:pt x="5" y="4"/>
                    <a:pt x="3" y="3"/>
                  </a:cubicBezTo>
                  <a:cubicBezTo>
                    <a:pt x="1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230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3" name="Freeform 227"/>
            <p:cNvSpPr/>
            <p:nvPr/>
          </p:nvSpPr>
          <p:spPr bwMode="auto">
            <a:xfrm>
              <a:off x="11703120" y="2488913"/>
              <a:ext cx="166681" cy="115566"/>
            </a:xfrm>
            <a:custGeom>
              <a:avLst/>
              <a:gdLst>
                <a:gd name="T0" fmla="*/ 0 w 32"/>
                <a:gd name="T1" fmla="*/ 0 h 22"/>
                <a:gd name="T2" fmla="*/ 6 w 32"/>
                <a:gd name="T3" fmla="*/ 2 h 22"/>
                <a:gd name="T4" fmla="*/ 12 w 32"/>
                <a:gd name="T5" fmla="*/ 5 h 22"/>
                <a:gd name="T6" fmla="*/ 15 w 32"/>
                <a:gd name="T7" fmla="*/ 6 h 22"/>
                <a:gd name="T8" fmla="*/ 18 w 32"/>
                <a:gd name="T9" fmla="*/ 8 h 22"/>
                <a:gd name="T10" fmla="*/ 21 w 32"/>
                <a:gd name="T11" fmla="*/ 10 h 22"/>
                <a:gd name="T12" fmla="*/ 24 w 32"/>
                <a:gd name="T13" fmla="*/ 12 h 22"/>
                <a:gd name="T14" fmla="*/ 26 w 32"/>
                <a:gd name="T15" fmla="*/ 15 h 22"/>
                <a:gd name="T16" fmla="*/ 29 w 32"/>
                <a:gd name="T17" fmla="*/ 17 h 22"/>
                <a:gd name="T18" fmla="*/ 29 w 32"/>
                <a:gd name="T19" fmla="*/ 18 h 22"/>
                <a:gd name="T20" fmla="*/ 30 w 32"/>
                <a:gd name="T21" fmla="*/ 19 h 22"/>
                <a:gd name="T22" fmla="*/ 31 w 32"/>
                <a:gd name="T23" fmla="*/ 20 h 22"/>
                <a:gd name="T24" fmla="*/ 32 w 32"/>
                <a:gd name="T25" fmla="*/ 22 h 22"/>
                <a:gd name="T26" fmla="*/ 31 w 32"/>
                <a:gd name="T27" fmla="*/ 21 h 22"/>
                <a:gd name="T28" fmla="*/ 30 w 32"/>
                <a:gd name="T29" fmla="*/ 19 h 22"/>
                <a:gd name="T30" fmla="*/ 28 w 32"/>
                <a:gd name="T31" fmla="*/ 18 h 22"/>
                <a:gd name="T32" fmla="*/ 26 w 32"/>
                <a:gd name="T33" fmla="*/ 16 h 22"/>
                <a:gd name="T34" fmla="*/ 23 w 32"/>
                <a:gd name="T35" fmla="*/ 14 h 22"/>
                <a:gd name="T36" fmla="*/ 20 w 32"/>
                <a:gd name="T37" fmla="*/ 12 h 22"/>
                <a:gd name="T38" fmla="*/ 17 w 32"/>
                <a:gd name="T39" fmla="*/ 10 h 22"/>
                <a:gd name="T40" fmla="*/ 11 w 32"/>
                <a:gd name="T41" fmla="*/ 6 h 22"/>
                <a:gd name="T42" fmla="*/ 6 w 32"/>
                <a:gd name="T43" fmla="*/ 3 h 22"/>
                <a:gd name="T44" fmla="*/ 2 w 32"/>
                <a:gd name="T45" fmla="*/ 1 h 22"/>
                <a:gd name="T46" fmla="*/ 0 w 32"/>
                <a:gd name="T47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2" h="22">
                  <a:moveTo>
                    <a:pt x="0" y="0"/>
                  </a:moveTo>
                  <a:cubicBezTo>
                    <a:pt x="0" y="0"/>
                    <a:pt x="3" y="1"/>
                    <a:pt x="6" y="2"/>
                  </a:cubicBezTo>
                  <a:cubicBezTo>
                    <a:pt x="8" y="3"/>
                    <a:pt x="10" y="4"/>
                    <a:pt x="12" y="5"/>
                  </a:cubicBezTo>
                  <a:cubicBezTo>
                    <a:pt x="13" y="5"/>
                    <a:pt x="14" y="6"/>
                    <a:pt x="15" y="6"/>
                  </a:cubicBezTo>
                  <a:cubicBezTo>
                    <a:pt x="16" y="7"/>
                    <a:pt x="17" y="7"/>
                    <a:pt x="18" y="8"/>
                  </a:cubicBezTo>
                  <a:cubicBezTo>
                    <a:pt x="19" y="9"/>
                    <a:pt x="20" y="9"/>
                    <a:pt x="21" y="10"/>
                  </a:cubicBezTo>
                  <a:cubicBezTo>
                    <a:pt x="22" y="11"/>
                    <a:pt x="23" y="12"/>
                    <a:pt x="24" y="12"/>
                  </a:cubicBezTo>
                  <a:cubicBezTo>
                    <a:pt x="25" y="13"/>
                    <a:pt x="26" y="14"/>
                    <a:pt x="26" y="15"/>
                  </a:cubicBezTo>
                  <a:cubicBezTo>
                    <a:pt x="27" y="15"/>
                    <a:pt x="28" y="16"/>
                    <a:pt x="29" y="17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30" y="19"/>
                    <a:pt x="30" y="19"/>
                    <a:pt x="30" y="19"/>
                  </a:cubicBezTo>
                  <a:cubicBezTo>
                    <a:pt x="31" y="19"/>
                    <a:pt x="31" y="20"/>
                    <a:pt x="31" y="20"/>
                  </a:cubicBezTo>
                  <a:cubicBezTo>
                    <a:pt x="32" y="21"/>
                    <a:pt x="32" y="22"/>
                    <a:pt x="32" y="22"/>
                  </a:cubicBezTo>
                  <a:cubicBezTo>
                    <a:pt x="32" y="22"/>
                    <a:pt x="32" y="21"/>
                    <a:pt x="31" y="21"/>
                  </a:cubicBezTo>
                  <a:cubicBezTo>
                    <a:pt x="31" y="20"/>
                    <a:pt x="30" y="20"/>
                    <a:pt x="30" y="19"/>
                  </a:cubicBezTo>
                  <a:cubicBezTo>
                    <a:pt x="29" y="19"/>
                    <a:pt x="29" y="18"/>
                    <a:pt x="28" y="18"/>
                  </a:cubicBezTo>
                  <a:cubicBezTo>
                    <a:pt x="27" y="17"/>
                    <a:pt x="26" y="16"/>
                    <a:pt x="26" y="16"/>
                  </a:cubicBezTo>
                  <a:cubicBezTo>
                    <a:pt x="25" y="15"/>
                    <a:pt x="24" y="14"/>
                    <a:pt x="23" y="14"/>
                  </a:cubicBezTo>
                  <a:cubicBezTo>
                    <a:pt x="22" y="13"/>
                    <a:pt x="21" y="12"/>
                    <a:pt x="20" y="12"/>
                  </a:cubicBezTo>
                  <a:cubicBezTo>
                    <a:pt x="19" y="11"/>
                    <a:pt x="18" y="10"/>
                    <a:pt x="17" y="10"/>
                  </a:cubicBezTo>
                  <a:cubicBezTo>
                    <a:pt x="15" y="9"/>
                    <a:pt x="13" y="7"/>
                    <a:pt x="11" y="6"/>
                  </a:cubicBezTo>
                  <a:cubicBezTo>
                    <a:pt x="9" y="5"/>
                    <a:pt x="7" y="4"/>
                    <a:pt x="6" y="3"/>
                  </a:cubicBezTo>
                  <a:cubicBezTo>
                    <a:pt x="4" y="2"/>
                    <a:pt x="3" y="2"/>
                    <a:pt x="2" y="1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230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4" name="Freeform 228"/>
            <p:cNvSpPr/>
            <p:nvPr/>
          </p:nvSpPr>
          <p:spPr bwMode="auto">
            <a:xfrm>
              <a:off x="11612001" y="2395571"/>
              <a:ext cx="191129" cy="88897"/>
            </a:xfrm>
            <a:custGeom>
              <a:avLst/>
              <a:gdLst>
                <a:gd name="T0" fmla="*/ 0 w 36"/>
                <a:gd name="T1" fmla="*/ 0 h 17"/>
                <a:gd name="T2" fmla="*/ 0 w 36"/>
                <a:gd name="T3" fmla="*/ 0 h 17"/>
                <a:gd name="T4" fmla="*/ 2 w 36"/>
                <a:gd name="T5" fmla="*/ 0 h 17"/>
                <a:gd name="T6" fmla="*/ 6 w 36"/>
                <a:gd name="T7" fmla="*/ 1 h 17"/>
                <a:gd name="T8" fmla="*/ 9 w 36"/>
                <a:gd name="T9" fmla="*/ 1 h 17"/>
                <a:gd name="T10" fmla="*/ 12 w 36"/>
                <a:gd name="T11" fmla="*/ 3 h 17"/>
                <a:gd name="T12" fmla="*/ 16 w 36"/>
                <a:gd name="T13" fmla="*/ 4 h 17"/>
                <a:gd name="T14" fmla="*/ 19 w 36"/>
                <a:gd name="T15" fmla="*/ 6 h 17"/>
                <a:gd name="T16" fmla="*/ 22 w 36"/>
                <a:gd name="T17" fmla="*/ 7 h 17"/>
                <a:gd name="T18" fmla="*/ 25 w 36"/>
                <a:gd name="T19" fmla="*/ 9 h 17"/>
                <a:gd name="T20" fmla="*/ 28 w 36"/>
                <a:gd name="T21" fmla="*/ 11 h 17"/>
                <a:gd name="T22" fmla="*/ 31 w 36"/>
                <a:gd name="T23" fmla="*/ 13 h 17"/>
                <a:gd name="T24" fmla="*/ 35 w 36"/>
                <a:gd name="T25" fmla="*/ 16 h 17"/>
                <a:gd name="T26" fmla="*/ 36 w 36"/>
                <a:gd name="T27" fmla="*/ 17 h 17"/>
                <a:gd name="T28" fmla="*/ 34 w 36"/>
                <a:gd name="T29" fmla="*/ 16 h 17"/>
                <a:gd name="T30" fmla="*/ 30 w 36"/>
                <a:gd name="T31" fmla="*/ 14 h 17"/>
                <a:gd name="T32" fmla="*/ 25 w 36"/>
                <a:gd name="T33" fmla="*/ 11 h 17"/>
                <a:gd name="T34" fmla="*/ 22 w 36"/>
                <a:gd name="T35" fmla="*/ 9 h 17"/>
                <a:gd name="T36" fmla="*/ 18 w 36"/>
                <a:gd name="T37" fmla="*/ 7 h 17"/>
                <a:gd name="T38" fmla="*/ 15 w 36"/>
                <a:gd name="T39" fmla="*/ 6 h 17"/>
                <a:gd name="T40" fmla="*/ 12 w 36"/>
                <a:gd name="T41" fmla="*/ 4 h 17"/>
                <a:gd name="T42" fmla="*/ 6 w 36"/>
                <a:gd name="T43" fmla="*/ 2 h 17"/>
                <a:gd name="T44" fmla="*/ 2 w 36"/>
                <a:gd name="T45" fmla="*/ 0 h 17"/>
                <a:gd name="T46" fmla="*/ 0 w 36"/>
                <a:gd name="T4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6" h="17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3" y="0"/>
                    <a:pt x="4" y="0"/>
                    <a:pt x="6" y="1"/>
                  </a:cubicBezTo>
                  <a:cubicBezTo>
                    <a:pt x="7" y="1"/>
                    <a:pt x="8" y="1"/>
                    <a:pt x="9" y="1"/>
                  </a:cubicBezTo>
                  <a:cubicBezTo>
                    <a:pt x="10" y="2"/>
                    <a:pt x="11" y="2"/>
                    <a:pt x="12" y="3"/>
                  </a:cubicBezTo>
                  <a:cubicBezTo>
                    <a:pt x="13" y="3"/>
                    <a:pt x="14" y="4"/>
                    <a:pt x="16" y="4"/>
                  </a:cubicBezTo>
                  <a:cubicBezTo>
                    <a:pt x="17" y="5"/>
                    <a:pt x="18" y="5"/>
                    <a:pt x="19" y="6"/>
                  </a:cubicBezTo>
                  <a:cubicBezTo>
                    <a:pt x="20" y="6"/>
                    <a:pt x="21" y="7"/>
                    <a:pt x="22" y="7"/>
                  </a:cubicBezTo>
                  <a:cubicBezTo>
                    <a:pt x="23" y="8"/>
                    <a:pt x="24" y="9"/>
                    <a:pt x="25" y="9"/>
                  </a:cubicBezTo>
                  <a:cubicBezTo>
                    <a:pt x="26" y="10"/>
                    <a:pt x="27" y="11"/>
                    <a:pt x="28" y="11"/>
                  </a:cubicBezTo>
                  <a:cubicBezTo>
                    <a:pt x="29" y="12"/>
                    <a:pt x="30" y="12"/>
                    <a:pt x="31" y="13"/>
                  </a:cubicBezTo>
                  <a:cubicBezTo>
                    <a:pt x="32" y="14"/>
                    <a:pt x="34" y="15"/>
                    <a:pt x="35" y="16"/>
                  </a:cubicBezTo>
                  <a:cubicBezTo>
                    <a:pt x="35" y="16"/>
                    <a:pt x="36" y="17"/>
                    <a:pt x="36" y="17"/>
                  </a:cubicBezTo>
                  <a:cubicBezTo>
                    <a:pt x="36" y="17"/>
                    <a:pt x="35" y="16"/>
                    <a:pt x="34" y="16"/>
                  </a:cubicBezTo>
                  <a:cubicBezTo>
                    <a:pt x="33" y="15"/>
                    <a:pt x="32" y="15"/>
                    <a:pt x="30" y="14"/>
                  </a:cubicBezTo>
                  <a:cubicBezTo>
                    <a:pt x="29" y="13"/>
                    <a:pt x="27" y="12"/>
                    <a:pt x="25" y="11"/>
                  </a:cubicBezTo>
                  <a:cubicBezTo>
                    <a:pt x="24" y="10"/>
                    <a:pt x="23" y="10"/>
                    <a:pt x="22" y="9"/>
                  </a:cubicBezTo>
                  <a:cubicBezTo>
                    <a:pt x="20" y="9"/>
                    <a:pt x="19" y="8"/>
                    <a:pt x="18" y="7"/>
                  </a:cubicBezTo>
                  <a:cubicBezTo>
                    <a:pt x="17" y="7"/>
                    <a:pt x="16" y="6"/>
                    <a:pt x="15" y="6"/>
                  </a:cubicBezTo>
                  <a:cubicBezTo>
                    <a:pt x="14" y="5"/>
                    <a:pt x="13" y="5"/>
                    <a:pt x="12" y="4"/>
                  </a:cubicBezTo>
                  <a:cubicBezTo>
                    <a:pt x="10" y="3"/>
                    <a:pt x="8" y="2"/>
                    <a:pt x="6" y="2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1" y="0"/>
                    <a:pt x="0" y="0"/>
                    <a:pt x="0" y="0"/>
                  </a:cubicBezTo>
                </a:path>
              </a:pathLst>
            </a:custGeom>
            <a:solidFill>
              <a:srgbClr val="3230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5" name="Freeform 229"/>
            <p:cNvSpPr/>
            <p:nvPr/>
          </p:nvSpPr>
          <p:spPr bwMode="auto">
            <a:xfrm>
              <a:off x="11649782" y="2226666"/>
              <a:ext cx="80007" cy="35559"/>
            </a:xfrm>
            <a:custGeom>
              <a:avLst/>
              <a:gdLst>
                <a:gd name="T0" fmla="*/ 0 w 15"/>
                <a:gd name="T1" fmla="*/ 7 h 7"/>
                <a:gd name="T2" fmla="*/ 2 w 15"/>
                <a:gd name="T3" fmla="*/ 5 h 7"/>
                <a:gd name="T4" fmla="*/ 5 w 15"/>
                <a:gd name="T5" fmla="*/ 4 h 7"/>
                <a:gd name="T6" fmla="*/ 7 w 15"/>
                <a:gd name="T7" fmla="*/ 2 h 7"/>
                <a:gd name="T8" fmla="*/ 10 w 15"/>
                <a:gd name="T9" fmla="*/ 1 h 7"/>
                <a:gd name="T10" fmla="*/ 13 w 15"/>
                <a:gd name="T11" fmla="*/ 0 h 7"/>
                <a:gd name="T12" fmla="*/ 15 w 15"/>
                <a:gd name="T13" fmla="*/ 0 h 7"/>
                <a:gd name="T14" fmla="*/ 13 w 15"/>
                <a:gd name="T15" fmla="*/ 1 h 7"/>
                <a:gd name="T16" fmla="*/ 11 w 15"/>
                <a:gd name="T17" fmla="*/ 3 h 7"/>
                <a:gd name="T18" fmla="*/ 8 w 15"/>
                <a:gd name="T19" fmla="*/ 4 h 7"/>
                <a:gd name="T20" fmla="*/ 5 w 15"/>
                <a:gd name="T21" fmla="*/ 5 h 7"/>
                <a:gd name="T22" fmla="*/ 3 w 15"/>
                <a:gd name="T23" fmla="*/ 6 h 7"/>
                <a:gd name="T24" fmla="*/ 0 w 15"/>
                <a:gd name="T25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5" h="7">
                  <a:moveTo>
                    <a:pt x="0" y="7"/>
                  </a:moveTo>
                  <a:cubicBezTo>
                    <a:pt x="0" y="7"/>
                    <a:pt x="1" y="6"/>
                    <a:pt x="2" y="5"/>
                  </a:cubicBezTo>
                  <a:cubicBezTo>
                    <a:pt x="3" y="5"/>
                    <a:pt x="4" y="4"/>
                    <a:pt x="5" y="4"/>
                  </a:cubicBezTo>
                  <a:cubicBezTo>
                    <a:pt x="6" y="3"/>
                    <a:pt x="6" y="3"/>
                    <a:pt x="7" y="2"/>
                  </a:cubicBezTo>
                  <a:cubicBezTo>
                    <a:pt x="8" y="2"/>
                    <a:pt x="9" y="1"/>
                    <a:pt x="10" y="1"/>
                  </a:cubicBezTo>
                  <a:cubicBezTo>
                    <a:pt x="11" y="1"/>
                    <a:pt x="12" y="0"/>
                    <a:pt x="13" y="0"/>
                  </a:cubicBezTo>
                  <a:cubicBezTo>
                    <a:pt x="14" y="0"/>
                    <a:pt x="15" y="0"/>
                    <a:pt x="15" y="0"/>
                  </a:cubicBezTo>
                  <a:cubicBezTo>
                    <a:pt x="15" y="0"/>
                    <a:pt x="14" y="0"/>
                    <a:pt x="13" y="1"/>
                  </a:cubicBezTo>
                  <a:cubicBezTo>
                    <a:pt x="13" y="2"/>
                    <a:pt x="12" y="2"/>
                    <a:pt x="11" y="3"/>
                  </a:cubicBezTo>
                  <a:cubicBezTo>
                    <a:pt x="10" y="3"/>
                    <a:pt x="9" y="3"/>
                    <a:pt x="8" y="4"/>
                  </a:cubicBezTo>
                  <a:cubicBezTo>
                    <a:pt x="7" y="4"/>
                    <a:pt x="6" y="5"/>
                    <a:pt x="5" y="5"/>
                  </a:cubicBezTo>
                  <a:cubicBezTo>
                    <a:pt x="5" y="5"/>
                    <a:pt x="4" y="6"/>
                    <a:pt x="3" y="6"/>
                  </a:cubicBezTo>
                  <a:cubicBezTo>
                    <a:pt x="1" y="6"/>
                    <a:pt x="0" y="7"/>
                    <a:pt x="0" y="7"/>
                  </a:cubicBezTo>
                  <a:close/>
                </a:path>
              </a:pathLst>
            </a:custGeom>
            <a:solidFill>
              <a:srgbClr val="3230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6" name="Freeform 230"/>
            <p:cNvSpPr/>
            <p:nvPr/>
          </p:nvSpPr>
          <p:spPr bwMode="auto">
            <a:xfrm>
              <a:off x="11612001" y="2137769"/>
              <a:ext cx="133346" cy="51117"/>
            </a:xfrm>
            <a:custGeom>
              <a:avLst/>
              <a:gdLst>
                <a:gd name="T0" fmla="*/ 0 w 25"/>
                <a:gd name="T1" fmla="*/ 10 h 10"/>
                <a:gd name="T2" fmla="*/ 4 w 25"/>
                <a:gd name="T3" fmla="*/ 8 h 10"/>
                <a:gd name="T4" fmla="*/ 7 w 25"/>
                <a:gd name="T5" fmla="*/ 6 h 10"/>
                <a:gd name="T6" fmla="*/ 10 w 25"/>
                <a:gd name="T7" fmla="*/ 5 h 10"/>
                <a:gd name="T8" fmla="*/ 12 w 25"/>
                <a:gd name="T9" fmla="*/ 4 h 10"/>
                <a:gd name="T10" fmla="*/ 14 w 25"/>
                <a:gd name="T11" fmla="*/ 3 h 10"/>
                <a:gd name="T12" fmla="*/ 17 w 25"/>
                <a:gd name="T13" fmla="*/ 2 h 10"/>
                <a:gd name="T14" fmla="*/ 21 w 25"/>
                <a:gd name="T15" fmla="*/ 1 h 10"/>
                <a:gd name="T16" fmla="*/ 25 w 25"/>
                <a:gd name="T17" fmla="*/ 0 h 10"/>
                <a:gd name="T18" fmla="*/ 21 w 25"/>
                <a:gd name="T19" fmla="*/ 2 h 10"/>
                <a:gd name="T20" fmla="*/ 17 w 25"/>
                <a:gd name="T21" fmla="*/ 4 h 10"/>
                <a:gd name="T22" fmla="*/ 15 w 25"/>
                <a:gd name="T23" fmla="*/ 5 h 10"/>
                <a:gd name="T24" fmla="*/ 13 w 25"/>
                <a:gd name="T25" fmla="*/ 6 h 10"/>
                <a:gd name="T26" fmla="*/ 10 w 25"/>
                <a:gd name="T27" fmla="*/ 7 h 10"/>
                <a:gd name="T28" fmla="*/ 8 w 25"/>
                <a:gd name="T29" fmla="*/ 7 h 10"/>
                <a:gd name="T30" fmla="*/ 4 w 25"/>
                <a:gd name="T31" fmla="*/ 9 h 10"/>
                <a:gd name="T32" fmla="*/ 0 w 25"/>
                <a:gd name="T33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5" h="10">
                  <a:moveTo>
                    <a:pt x="0" y="10"/>
                  </a:moveTo>
                  <a:cubicBezTo>
                    <a:pt x="0" y="10"/>
                    <a:pt x="1" y="9"/>
                    <a:pt x="4" y="8"/>
                  </a:cubicBezTo>
                  <a:cubicBezTo>
                    <a:pt x="5" y="7"/>
                    <a:pt x="6" y="7"/>
                    <a:pt x="7" y="6"/>
                  </a:cubicBezTo>
                  <a:cubicBezTo>
                    <a:pt x="8" y="6"/>
                    <a:pt x="9" y="5"/>
                    <a:pt x="10" y="5"/>
                  </a:cubicBezTo>
                  <a:cubicBezTo>
                    <a:pt x="10" y="4"/>
                    <a:pt x="11" y="4"/>
                    <a:pt x="12" y="4"/>
                  </a:cubicBezTo>
                  <a:cubicBezTo>
                    <a:pt x="13" y="3"/>
                    <a:pt x="14" y="3"/>
                    <a:pt x="14" y="3"/>
                  </a:cubicBezTo>
                  <a:cubicBezTo>
                    <a:pt x="15" y="2"/>
                    <a:pt x="16" y="2"/>
                    <a:pt x="17" y="2"/>
                  </a:cubicBezTo>
                  <a:cubicBezTo>
                    <a:pt x="18" y="1"/>
                    <a:pt x="20" y="1"/>
                    <a:pt x="21" y="1"/>
                  </a:cubicBezTo>
                  <a:cubicBezTo>
                    <a:pt x="24" y="0"/>
                    <a:pt x="25" y="0"/>
                    <a:pt x="25" y="0"/>
                  </a:cubicBezTo>
                  <a:cubicBezTo>
                    <a:pt x="25" y="0"/>
                    <a:pt x="24" y="1"/>
                    <a:pt x="21" y="2"/>
                  </a:cubicBezTo>
                  <a:cubicBezTo>
                    <a:pt x="20" y="2"/>
                    <a:pt x="19" y="3"/>
                    <a:pt x="17" y="4"/>
                  </a:cubicBezTo>
                  <a:cubicBezTo>
                    <a:pt x="17" y="4"/>
                    <a:pt x="16" y="4"/>
                    <a:pt x="15" y="5"/>
                  </a:cubicBezTo>
                  <a:cubicBezTo>
                    <a:pt x="14" y="5"/>
                    <a:pt x="14" y="5"/>
                    <a:pt x="13" y="6"/>
                  </a:cubicBezTo>
                  <a:cubicBezTo>
                    <a:pt x="12" y="6"/>
                    <a:pt x="11" y="6"/>
                    <a:pt x="10" y="7"/>
                  </a:cubicBezTo>
                  <a:cubicBezTo>
                    <a:pt x="10" y="7"/>
                    <a:pt x="9" y="7"/>
                    <a:pt x="8" y="7"/>
                  </a:cubicBezTo>
                  <a:cubicBezTo>
                    <a:pt x="7" y="8"/>
                    <a:pt x="5" y="9"/>
                    <a:pt x="4" y="9"/>
                  </a:cubicBezTo>
                  <a:cubicBezTo>
                    <a:pt x="2" y="10"/>
                    <a:pt x="0" y="10"/>
                    <a:pt x="0" y="10"/>
                  </a:cubicBezTo>
                  <a:close/>
                </a:path>
              </a:pathLst>
            </a:custGeom>
            <a:solidFill>
              <a:srgbClr val="3230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7" name="Freeform 231"/>
            <p:cNvSpPr/>
            <p:nvPr/>
          </p:nvSpPr>
          <p:spPr bwMode="auto">
            <a:xfrm>
              <a:off x="11560884" y="2053317"/>
              <a:ext cx="151125" cy="57783"/>
            </a:xfrm>
            <a:custGeom>
              <a:avLst/>
              <a:gdLst>
                <a:gd name="T0" fmla="*/ 0 w 29"/>
                <a:gd name="T1" fmla="*/ 11 h 11"/>
                <a:gd name="T2" fmla="*/ 1 w 29"/>
                <a:gd name="T3" fmla="*/ 10 h 11"/>
                <a:gd name="T4" fmla="*/ 3 w 29"/>
                <a:gd name="T5" fmla="*/ 9 h 11"/>
                <a:gd name="T6" fmla="*/ 4 w 29"/>
                <a:gd name="T7" fmla="*/ 7 h 11"/>
                <a:gd name="T8" fmla="*/ 8 w 29"/>
                <a:gd name="T9" fmla="*/ 5 h 11"/>
                <a:gd name="T10" fmla="*/ 11 w 29"/>
                <a:gd name="T11" fmla="*/ 4 h 11"/>
                <a:gd name="T12" fmla="*/ 14 w 29"/>
                <a:gd name="T13" fmla="*/ 2 h 11"/>
                <a:gd name="T14" fmla="*/ 17 w 29"/>
                <a:gd name="T15" fmla="*/ 1 h 11"/>
                <a:gd name="T16" fmla="*/ 19 w 29"/>
                <a:gd name="T17" fmla="*/ 1 h 11"/>
                <a:gd name="T18" fmla="*/ 24 w 29"/>
                <a:gd name="T19" fmla="*/ 0 h 11"/>
                <a:gd name="T20" fmla="*/ 26 w 29"/>
                <a:gd name="T21" fmla="*/ 0 h 11"/>
                <a:gd name="T22" fmla="*/ 28 w 29"/>
                <a:gd name="T23" fmla="*/ 0 h 11"/>
                <a:gd name="T24" fmla="*/ 29 w 29"/>
                <a:gd name="T25" fmla="*/ 0 h 11"/>
                <a:gd name="T26" fmla="*/ 25 w 29"/>
                <a:gd name="T27" fmla="*/ 1 h 11"/>
                <a:gd name="T28" fmla="*/ 22 w 29"/>
                <a:gd name="T29" fmla="*/ 2 h 11"/>
                <a:gd name="T30" fmla="*/ 20 w 29"/>
                <a:gd name="T31" fmla="*/ 2 h 11"/>
                <a:gd name="T32" fmla="*/ 17 w 29"/>
                <a:gd name="T33" fmla="*/ 3 h 11"/>
                <a:gd name="T34" fmla="*/ 14 w 29"/>
                <a:gd name="T35" fmla="*/ 4 h 11"/>
                <a:gd name="T36" fmla="*/ 12 w 29"/>
                <a:gd name="T37" fmla="*/ 5 h 11"/>
                <a:gd name="T38" fmla="*/ 9 w 29"/>
                <a:gd name="T39" fmla="*/ 6 h 11"/>
                <a:gd name="T40" fmla="*/ 7 w 29"/>
                <a:gd name="T41" fmla="*/ 7 h 11"/>
                <a:gd name="T42" fmla="*/ 5 w 29"/>
                <a:gd name="T43" fmla="*/ 8 h 11"/>
                <a:gd name="T44" fmla="*/ 0 w 29"/>
                <a:gd name="T45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8" h="11">
                  <a:moveTo>
                    <a:pt x="0" y="11"/>
                  </a:moveTo>
                  <a:cubicBezTo>
                    <a:pt x="0" y="11"/>
                    <a:pt x="1" y="10"/>
                    <a:pt x="1" y="10"/>
                  </a:cubicBezTo>
                  <a:cubicBezTo>
                    <a:pt x="2" y="9"/>
                    <a:pt x="2" y="9"/>
                    <a:pt x="3" y="9"/>
                  </a:cubicBezTo>
                  <a:cubicBezTo>
                    <a:pt x="3" y="8"/>
                    <a:pt x="4" y="8"/>
                    <a:pt x="4" y="7"/>
                  </a:cubicBezTo>
                  <a:cubicBezTo>
                    <a:pt x="5" y="7"/>
                    <a:pt x="7" y="6"/>
                    <a:pt x="8" y="5"/>
                  </a:cubicBezTo>
                  <a:cubicBezTo>
                    <a:pt x="9" y="4"/>
                    <a:pt x="10" y="4"/>
                    <a:pt x="11" y="4"/>
                  </a:cubicBezTo>
                  <a:cubicBezTo>
                    <a:pt x="12" y="3"/>
                    <a:pt x="13" y="3"/>
                    <a:pt x="14" y="2"/>
                  </a:cubicBezTo>
                  <a:cubicBezTo>
                    <a:pt x="15" y="2"/>
                    <a:pt x="16" y="2"/>
                    <a:pt x="17" y="1"/>
                  </a:cubicBezTo>
                  <a:cubicBezTo>
                    <a:pt x="17" y="1"/>
                    <a:pt x="18" y="1"/>
                    <a:pt x="19" y="1"/>
                  </a:cubicBezTo>
                  <a:cubicBezTo>
                    <a:pt x="21" y="0"/>
                    <a:pt x="23" y="0"/>
                    <a:pt x="24" y="0"/>
                  </a:cubicBezTo>
                  <a:cubicBezTo>
                    <a:pt x="25" y="0"/>
                    <a:pt x="26" y="0"/>
                    <a:pt x="26" y="0"/>
                  </a:cubicBezTo>
                  <a:cubicBezTo>
                    <a:pt x="27" y="0"/>
                    <a:pt x="27" y="0"/>
                    <a:pt x="28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7" y="0"/>
                    <a:pt x="25" y="1"/>
                  </a:cubicBezTo>
                  <a:cubicBezTo>
                    <a:pt x="24" y="1"/>
                    <a:pt x="23" y="2"/>
                    <a:pt x="22" y="2"/>
                  </a:cubicBezTo>
                  <a:cubicBezTo>
                    <a:pt x="21" y="2"/>
                    <a:pt x="21" y="2"/>
                    <a:pt x="20" y="2"/>
                  </a:cubicBezTo>
                  <a:cubicBezTo>
                    <a:pt x="19" y="3"/>
                    <a:pt x="18" y="3"/>
                    <a:pt x="17" y="3"/>
                  </a:cubicBezTo>
                  <a:cubicBezTo>
                    <a:pt x="16" y="4"/>
                    <a:pt x="15" y="4"/>
                    <a:pt x="14" y="4"/>
                  </a:cubicBezTo>
                  <a:cubicBezTo>
                    <a:pt x="14" y="5"/>
                    <a:pt x="13" y="5"/>
                    <a:pt x="12" y="5"/>
                  </a:cubicBezTo>
                  <a:cubicBezTo>
                    <a:pt x="11" y="6"/>
                    <a:pt x="10" y="6"/>
                    <a:pt x="9" y="6"/>
                  </a:cubicBezTo>
                  <a:cubicBezTo>
                    <a:pt x="8" y="7"/>
                    <a:pt x="8" y="7"/>
                    <a:pt x="7" y="7"/>
                  </a:cubicBezTo>
                  <a:cubicBezTo>
                    <a:pt x="6" y="8"/>
                    <a:pt x="5" y="8"/>
                    <a:pt x="5" y="8"/>
                  </a:cubicBezTo>
                  <a:cubicBezTo>
                    <a:pt x="2" y="10"/>
                    <a:pt x="0" y="11"/>
                    <a:pt x="0" y="11"/>
                  </a:cubicBezTo>
                  <a:close/>
                </a:path>
              </a:pathLst>
            </a:custGeom>
            <a:solidFill>
              <a:srgbClr val="3230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8" name="Freeform 232"/>
            <p:cNvSpPr/>
            <p:nvPr/>
          </p:nvSpPr>
          <p:spPr bwMode="auto">
            <a:xfrm>
              <a:off x="11549773" y="1915526"/>
              <a:ext cx="131123" cy="122234"/>
            </a:xfrm>
            <a:custGeom>
              <a:avLst/>
              <a:gdLst>
                <a:gd name="T0" fmla="*/ 0 w 25"/>
                <a:gd name="T1" fmla="*/ 23 h 23"/>
                <a:gd name="T2" fmla="*/ 1 w 25"/>
                <a:gd name="T3" fmla="*/ 21 h 23"/>
                <a:gd name="T4" fmla="*/ 2 w 25"/>
                <a:gd name="T5" fmla="*/ 20 h 23"/>
                <a:gd name="T6" fmla="*/ 3 w 25"/>
                <a:gd name="T7" fmla="*/ 18 h 23"/>
                <a:gd name="T8" fmla="*/ 7 w 25"/>
                <a:gd name="T9" fmla="*/ 14 h 23"/>
                <a:gd name="T10" fmla="*/ 9 w 25"/>
                <a:gd name="T11" fmla="*/ 12 h 23"/>
                <a:gd name="T12" fmla="*/ 11 w 25"/>
                <a:gd name="T13" fmla="*/ 10 h 23"/>
                <a:gd name="T14" fmla="*/ 14 w 25"/>
                <a:gd name="T15" fmla="*/ 8 h 23"/>
                <a:gd name="T16" fmla="*/ 16 w 25"/>
                <a:gd name="T17" fmla="*/ 6 h 23"/>
                <a:gd name="T18" fmla="*/ 21 w 25"/>
                <a:gd name="T19" fmla="*/ 3 h 23"/>
                <a:gd name="T20" fmla="*/ 25 w 25"/>
                <a:gd name="T21" fmla="*/ 0 h 23"/>
                <a:gd name="T22" fmla="*/ 21 w 25"/>
                <a:gd name="T23" fmla="*/ 4 h 23"/>
                <a:gd name="T24" fmla="*/ 17 w 25"/>
                <a:gd name="T25" fmla="*/ 7 h 23"/>
                <a:gd name="T26" fmla="*/ 12 w 25"/>
                <a:gd name="T27" fmla="*/ 11 h 23"/>
                <a:gd name="T28" fmla="*/ 8 w 25"/>
                <a:gd name="T29" fmla="*/ 15 h 23"/>
                <a:gd name="T30" fmla="*/ 6 w 25"/>
                <a:gd name="T31" fmla="*/ 17 h 23"/>
                <a:gd name="T32" fmla="*/ 4 w 25"/>
                <a:gd name="T33" fmla="*/ 19 h 23"/>
                <a:gd name="T34" fmla="*/ 1 w 25"/>
                <a:gd name="T35" fmla="*/ 22 h 23"/>
                <a:gd name="T36" fmla="*/ 0 w 25"/>
                <a:gd name="T37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5" h="23">
                  <a:moveTo>
                    <a:pt x="0" y="23"/>
                  </a:moveTo>
                  <a:cubicBezTo>
                    <a:pt x="0" y="23"/>
                    <a:pt x="1" y="22"/>
                    <a:pt x="1" y="21"/>
                  </a:cubicBezTo>
                  <a:cubicBezTo>
                    <a:pt x="1" y="21"/>
                    <a:pt x="2" y="20"/>
                    <a:pt x="2" y="20"/>
                  </a:cubicBezTo>
                  <a:cubicBezTo>
                    <a:pt x="2" y="19"/>
                    <a:pt x="3" y="19"/>
                    <a:pt x="3" y="18"/>
                  </a:cubicBezTo>
                  <a:cubicBezTo>
                    <a:pt x="4" y="17"/>
                    <a:pt x="5" y="15"/>
                    <a:pt x="7" y="14"/>
                  </a:cubicBezTo>
                  <a:cubicBezTo>
                    <a:pt x="7" y="13"/>
                    <a:pt x="8" y="12"/>
                    <a:pt x="9" y="12"/>
                  </a:cubicBezTo>
                  <a:cubicBezTo>
                    <a:pt x="10" y="11"/>
                    <a:pt x="10" y="10"/>
                    <a:pt x="11" y="10"/>
                  </a:cubicBezTo>
                  <a:cubicBezTo>
                    <a:pt x="12" y="9"/>
                    <a:pt x="13" y="8"/>
                    <a:pt x="14" y="8"/>
                  </a:cubicBezTo>
                  <a:cubicBezTo>
                    <a:pt x="15" y="7"/>
                    <a:pt x="15" y="6"/>
                    <a:pt x="16" y="6"/>
                  </a:cubicBezTo>
                  <a:cubicBezTo>
                    <a:pt x="18" y="5"/>
                    <a:pt x="19" y="4"/>
                    <a:pt x="21" y="3"/>
                  </a:cubicBezTo>
                  <a:cubicBezTo>
                    <a:pt x="24" y="1"/>
                    <a:pt x="25" y="0"/>
                    <a:pt x="25" y="0"/>
                  </a:cubicBezTo>
                  <a:cubicBezTo>
                    <a:pt x="25" y="0"/>
                    <a:pt x="24" y="2"/>
                    <a:pt x="21" y="4"/>
                  </a:cubicBezTo>
                  <a:cubicBezTo>
                    <a:pt x="20" y="5"/>
                    <a:pt x="19" y="6"/>
                    <a:pt x="17" y="7"/>
                  </a:cubicBezTo>
                  <a:cubicBezTo>
                    <a:pt x="16" y="8"/>
                    <a:pt x="14" y="10"/>
                    <a:pt x="12" y="11"/>
                  </a:cubicBezTo>
                  <a:cubicBezTo>
                    <a:pt x="11" y="12"/>
                    <a:pt x="9" y="14"/>
                    <a:pt x="8" y="15"/>
                  </a:cubicBezTo>
                  <a:cubicBezTo>
                    <a:pt x="7" y="16"/>
                    <a:pt x="6" y="16"/>
                    <a:pt x="6" y="17"/>
                  </a:cubicBezTo>
                  <a:cubicBezTo>
                    <a:pt x="5" y="18"/>
                    <a:pt x="5" y="18"/>
                    <a:pt x="4" y="19"/>
                  </a:cubicBezTo>
                  <a:cubicBezTo>
                    <a:pt x="3" y="20"/>
                    <a:pt x="2" y="21"/>
                    <a:pt x="1" y="22"/>
                  </a:cubicBezTo>
                  <a:cubicBezTo>
                    <a:pt x="1" y="22"/>
                    <a:pt x="0" y="23"/>
                    <a:pt x="0" y="23"/>
                  </a:cubicBezTo>
                  <a:close/>
                </a:path>
              </a:pathLst>
            </a:custGeom>
            <a:solidFill>
              <a:srgbClr val="3230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9" name="Freeform 233"/>
            <p:cNvSpPr/>
            <p:nvPr/>
          </p:nvSpPr>
          <p:spPr bwMode="auto">
            <a:xfrm>
              <a:off x="11518659" y="1811073"/>
              <a:ext cx="135567" cy="151125"/>
            </a:xfrm>
            <a:custGeom>
              <a:avLst/>
              <a:gdLst>
                <a:gd name="T0" fmla="*/ 0 w 26"/>
                <a:gd name="T1" fmla="*/ 29 h 29"/>
                <a:gd name="T2" fmla="*/ 3 w 26"/>
                <a:gd name="T3" fmla="*/ 24 h 29"/>
                <a:gd name="T4" fmla="*/ 7 w 26"/>
                <a:gd name="T5" fmla="*/ 19 h 29"/>
                <a:gd name="T6" fmla="*/ 9 w 26"/>
                <a:gd name="T7" fmla="*/ 16 h 29"/>
                <a:gd name="T8" fmla="*/ 11 w 26"/>
                <a:gd name="T9" fmla="*/ 13 h 29"/>
                <a:gd name="T10" fmla="*/ 14 w 26"/>
                <a:gd name="T11" fmla="*/ 11 h 29"/>
                <a:gd name="T12" fmla="*/ 16 w 26"/>
                <a:gd name="T13" fmla="*/ 8 h 29"/>
                <a:gd name="T14" fmla="*/ 21 w 26"/>
                <a:gd name="T15" fmla="*/ 4 h 29"/>
                <a:gd name="T16" fmla="*/ 26 w 26"/>
                <a:gd name="T17" fmla="*/ 0 h 29"/>
                <a:gd name="T18" fmla="*/ 24 w 26"/>
                <a:gd name="T19" fmla="*/ 2 h 29"/>
                <a:gd name="T20" fmla="*/ 22 w 26"/>
                <a:gd name="T21" fmla="*/ 5 h 29"/>
                <a:gd name="T22" fmla="*/ 18 w 26"/>
                <a:gd name="T23" fmla="*/ 9 h 29"/>
                <a:gd name="T24" fmla="*/ 13 w 26"/>
                <a:gd name="T25" fmla="*/ 15 h 29"/>
                <a:gd name="T26" fmla="*/ 8 w 26"/>
                <a:gd name="T27" fmla="*/ 20 h 29"/>
                <a:gd name="T28" fmla="*/ 4 w 26"/>
                <a:gd name="T29" fmla="*/ 24 h 29"/>
                <a:gd name="T30" fmla="*/ 1 w 26"/>
                <a:gd name="T31" fmla="*/ 28 h 29"/>
                <a:gd name="T32" fmla="*/ 0 w 26"/>
                <a:gd name="T33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6" h="28">
                  <a:moveTo>
                    <a:pt x="0" y="29"/>
                  </a:moveTo>
                  <a:cubicBezTo>
                    <a:pt x="0" y="29"/>
                    <a:pt x="1" y="27"/>
                    <a:pt x="3" y="24"/>
                  </a:cubicBezTo>
                  <a:cubicBezTo>
                    <a:pt x="4" y="22"/>
                    <a:pt x="6" y="20"/>
                    <a:pt x="7" y="19"/>
                  </a:cubicBezTo>
                  <a:cubicBezTo>
                    <a:pt x="8" y="18"/>
                    <a:pt x="8" y="17"/>
                    <a:pt x="9" y="16"/>
                  </a:cubicBezTo>
                  <a:cubicBezTo>
                    <a:pt x="10" y="15"/>
                    <a:pt x="11" y="14"/>
                    <a:pt x="11" y="13"/>
                  </a:cubicBezTo>
                  <a:cubicBezTo>
                    <a:pt x="12" y="12"/>
                    <a:pt x="13" y="11"/>
                    <a:pt x="14" y="11"/>
                  </a:cubicBezTo>
                  <a:cubicBezTo>
                    <a:pt x="15" y="10"/>
                    <a:pt x="16" y="9"/>
                    <a:pt x="16" y="8"/>
                  </a:cubicBezTo>
                  <a:cubicBezTo>
                    <a:pt x="18" y="7"/>
                    <a:pt x="19" y="5"/>
                    <a:pt x="21" y="4"/>
                  </a:cubicBezTo>
                  <a:cubicBezTo>
                    <a:pt x="24" y="2"/>
                    <a:pt x="26" y="0"/>
                    <a:pt x="26" y="0"/>
                  </a:cubicBezTo>
                  <a:cubicBezTo>
                    <a:pt x="26" y="0"/>
                    <a:pt x="25" y="1"/>
                    <a:pt x="24" y="2"/>
                  </a:cubicBezTo>
                  <a:cubicBezTo>
                    <a:pt x="24" y="2"/>
                    <a:pt x="23" y="3"/>
                    <a:pt x="22" y="5"/>
                  </a:cubicBezTo>
                  <a:cubicBezTo>
                    <a:pt x="20" y="6"/>
                    <a:pt x="19" y="8"/>
                    <a:pt x="18" y="9"/>
                  </a:cubicBezTo>
                  <a:cubicBezTo>
                    <a:pt x="16" y="11"/>
                    <a:pt x="14" y="13"/>
                    <a:pt x="13" y="15"/>
                  </a:cubicBezTo>
                  <a:cubicBezTo>
                    <a:pt x="11" y="16"/>
                    <a:pt x="10" y="18"/>
                    <a:pt x="8" y="20"/>
                  </a:cubicBezTo>
                  <a:cubicBezTo>
                    <a:pt x="7" y="21"/>
                    <a:pt x="5" y="23"/>
                    <a:pt x="4" y="24"/>
                  </a:cubicBezTo>
                  <a:cubicBezTo>
                    <a:pt x="3" y="26"/>
                    <a:pt x="2" y="27"/>
                    <a:pt x="1" y="28"/>
                  </a:cubicBezTo>
                  <a:cubicBezTo>
                    <a:pt x="0" y="28"/>
                    <a:pt x="0" y="29"/>
                    <a:pt x="0" y="29"/>
                  </a:cubicBezTo>
                  <a:close/>
                </a:path>
              </a:pathLst>
            </a:custGeom>
            <a:solidFill>
              <a:srgbClr val="3230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0" name="Freeform 234"/>
            <p:cNvSpPr/>
            <p:nvPr/>
          </p:nvSpPr>
          <p:spPr bwMode="auto">
            <a:xfrm>
              <a:off x="11487545" y="1688838"/>
              <a:ext cx="131123" cy="211131"/>
            </a:xfrm>
            <a:custGeom>
              <a:avLst/>
              <a:gdLst>
                <a:gd name="T0" fmla="*/ 0 w 25"/>
                <a:gd name="T1" fmla="*/ 40 h 40"/>
                <a:gd name="T2" fmla="*/ 0 w 25"/>
                <a:gd name="T3" fmla="*/ 38 h 40"/>
                <a:gd name="T4" fmla="*/ 1 w 25"/>
                <a:gd name="T5" fmla="*/ 36 h 40"/>
                <a:gd name="T6" fmla="*/ 2 w 25"/>
                <a:gd name="T7" fmla="*/ 33 h 40"/>
                <a:gd name="T8" fmla="*/ 6 w 25"/>
                <a:gd name="T9" fmla="*/ 26 h 40"/>
                <a:gd name="T10" fmla="*/ 8 w 25"/>
                <a:gd name="T11" fmla="*/ 22 h 40"/>
                <a:gd name="T12" fmla="*/ 10 w 25"/>
                <a:gd name="T13" fmla="*/ 19 h 40"/>
                <a:gd name="T14" fmla="*/ 13 w 25"/>
                <a:gd name="T15" fmla="*/ 15 h 40"/>
                <a:gd name="T16" fmla="*/ 15 w 25"/>
                <a:gd name="T17" fmla="*/ 11 h 40"/>
                <a:gd name="T18" fmla="*/ 20 w 25"/>
                <a:gd name="T19" fmla="*/ 5 h 40"/>
                <a:gd name="T20" fmla="*/ 22 w 25"/>
                <a:gd name="T21" fmla="*/ 3 h 40"/>
                <a:gd name="T22" fmla="*/ 24 w 25"/>
                <a:gd name="T23" fmla="*/ 2 h 40"/>
                <a:gd name="T24" fmla="*/ 25 w 25"/>
                <a:gd name="T25" fmla="*/ 0 h 40"/>
                <a:gd name="T26" fmla="*/ 21 w 25"/>
                <a:gd name="T27" fmla="*/ 6 h 40"/>
                <a:gd name="T28" fmla="*/ 19 w 25"/>
                <a:gd name="T29" fmla="*/ 9 h 40"/>
                <a:gd name="T30" fmla="*/ 17 w 25"/>
                <a:gd name="T31" fmla="*/ 12 h 40"/>
                <a:gd name="T32" fmla="*/ 12 w 25"/>
                <a:gd name="T33" fmla="*/ 20 h 40"/>
                <a:gd name="T34" fmla="*/ 7 w 25"/>
                <a:gd name="T35" fmla="*/ 27 h 40"/>
                <a:gd name="T36" fmla="*/ 5 w 25"/>
                <a:gd name="T37" fmla="*/ 31 h 40"/>
                <a:gd name="T38" fmla="*/ 3 w 25"/>
                <a:gd name="T39" fmla="*/ 34 h 40"/>
                <a:gd name="T40" fmla="*/ 0 w 25"/>
                <a:gd name="T41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40">
                  <a:moveTo>
                    <a:pt x="0" y="40"/>
                  </a:moveTo>
                  <a:cubicBezTo>
                    <a:pt x="0" y="40"/>
                    <a:pt x="0" y="40"/>
                    <a:pt x="0" y="38"/>
                  </a:cubicBezTo>
                  <a:cubicBezTo>
                    <a:pt x="1" y="38"/>
                    <a:pt x="1" y="37"/>
                    <a:pt x="1" y="36"/>
                  </a:cubicBezTo>
                  <a:cubicBezTo>
                    <a:pt x="2" y="35"/>
                    <a:pt x="2" y="34"/>
                    <a:pt x="2" y="33"/>
                  </a:cubicBezTo>
                  <a:cubicBezTo>
                    <a:pt x="3" y="31"/>
                    <a:pt x="4" y="29"/>
                    <a:pt x="6" y="26"/>
                  </a:cubicBezTo>
                  <a:cubicBezTo>
                    <a:pt x="6" y="25"/>
                    <a:pt x="7" y="24"/>
                    <a:pt x="8" y="22"/>
                  </a:cubicBezTo>
                  <a:cubicBezTo>
                    <a:pt x="9" y="21"/>
                    <a:pt x="9" y="20"/>
                    <a:pt x="10" y="19"/>
                  </a:cubicBezTo>
                  <a:cubicBezTo>
                    <a:pt x="11" y="17"/>
                    <a:pt x="12" y="16"/>
                    <a:pt x="13" y="15"/>
                  </a:cubicBezTo>
                  <a:cubicBezTo>
                    <a:pt x="14" y="14"/>
                    <a:pt x="14" y="12"/>
                    <a:pt x="15" y="11"/>
                  </a:cubicBezTo>
                  <a:cubicBezTo>
                    <a:pt x="17" y="9"/>
                    <a:pt x="19" y="7"/>
                    <a:pt x="20" y="5"/>
                  </a:cubicBezTo>
                  <a:cubicBezTo>
                    <a:pt x="21" y="5"/>
                    <a:pt x="22" y="4"/>
                    <a:pt x="22" y="3"/>
                  </a:cubicBezTo>
                  <a:cubicBezTo>
                    <a:pt x="23" y="3"/>
                    <a:pt x="23" y="2"/>
                    <a:pt x="24" y="2"/>
                  </a:cubicBezTo>
                  <a:cubicBezTo>
                    <a:pt x="25" y="1"/>
                    <a:pt x="25" y="0"/>
                    <a:pt x="25" y="0"/>
                  </a:cubicBezTo>
                  <a:cubicBezTo>
                    <a:pt x="25" y="0"/>
                    <a:pt x="24" y="3"/>
                    <a:pt x="21" y="6"/>
                  </a:cubicBezTo>
                  <a:cubicBezTo>
                    <a:pt x="20" y="7"/>
                    <a:pt x="20" y="8"/>
                    <a:pt x="19" y="9"/>
                  </a:cubicBezTo>
                  <a:cubicBezTo>
                    <a:pt x="18" y="10"/>
                    <a:pt x="17" y="11"/>
                    <a:pt x="17" y="12"/>
                  </a:cubicBezTo>
                  <a:cubicBezTo>
                    <a:pt x="15" y="15"/>
                    <a:pt x="13" y="17"/>
                    <a:pt x="12" y="20"/>
                  </a:cubicBezTo>
                  <a:cubicBezTo>
                    <a:pt x="10" y="22"/>
                    <a:pt x="9" y="25"/>
                    <a:pt x="7" y="27"/>
                  </a:cubicBezTo>
                  <a:cubicBezTo>
                    <a:pt x="6" y="28"/>
                    <a:pt x="6" y="29"/>
                    <a:pt x="5" y="31"/>
                  </a:cubicBezTo>
                  <a:cubicBezTo>
                    <a:pt x="4" y="32"/>
                    <a:pt x="4" y="33"/>
                    <a:pt x="3" y="34"/>
                  </a:cubicBezTo>
                  <a:cubicBezTo>
                    <a:pt x="1" y="38"/>
                    <a:pt x="0" y="40"/>
                    <a:pt x="0" y="40"/>
                  </a:cubicBezTo>
                  <a:close/>
                </a:path>
              </a:pathLst>
            </a:custGeom>
            <a:solidFill>
              <a:srgbClr val="3230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1" name="Freeform 235"/>
            <p:cNvSpPr/>
            <p:nvPr/>
          </p:nvSpPr>
          <p:spPr bwMode="auto">
            <a:xfrm>
              <a:off x="11445318" y="1599941"/>
              <a:ext cx="162237" cy="242245"/>
            </a:xfrm>
            <a:custGeom>
              <a:avLst/>
              <a:gdLst>
                <a:gd name="T0" fmla="*/ 0 w 31"/>
                <a:gd name="T1" fmla="*/ 46 h 46"/>
                <a:gd name="T2" fmla="*/ 0 w 31"/>
                <a:gd name="T3" fmla="*/ 44 h 46"/>
                <a:gd name="T4" fmla="*/ 1 w 31"/>
                <a:gd name="T5" fmla="*/ 41 h 46"/>
                <a:gd name="T6" fmla="*/ 3 w 31"/>
                <a:gd name="T7" fmla="*/ 38 h 46"/>
                <a:gd name="T8" fmla="*/ 5 w 31"/>
                <a:gd name="T9" fmla="*/ 34 h 46"/>
                <a:gd name="T10" fmla="*/ 7 w 31"/>
                <a:gd name="T11" fmla="*/ 30 h 46"/>
                <a:gd name="T12" fmla="*/ 9 w 31"/>
                <a:gd name="T13" fmla="*/ 25 h 46"/>
                <a:gd name="T14" fmla="*/ 12 w 31"/>
                <a:gd name="T15" fmla="*/ 21 h 46"/>
                <a:gd name="T16" fmla="*/ 15 w 31"/>
                <a:gd name="T17" fmla="*/ 17 h 46"/>
                <a:gd name="T18" fmla="*/ 18 w 31"/>
                <a:gd name="T19" fmla="*/ 13 h 46"/>
                <a:gd name="T20" fmla="*/ 21 w 31"/>
                <a:gd name="T21" fmla="*/ 9 h 46"/>
                <a:gd name="T22" fmla="*/ 24 w 31"/>
                <a:gd name="T23" fmla="*/ 6 h 46"/>
                <a:gd name="T24" fmla="*/ 27 w 31"/>
                <a:gd name="T25" fmla="*/ 4 h 46"/>
                <a:gd name="T26" fmla="*/ 29 w 31"/>
                <a:gd name="T27" fmla="*/ 2 h 46"/>
                <a:gd name="T28" fmla="*/ 31 w 31"/>
                <a:gd name="T29" fmla="*/ 0 h 46"/>
                <a:gd name="T30" fmla="*/ 29 w 31"/>
                <a:gd name="T31" fmla="*/ 2 h 46"/>
                <a:gd name="T32" fmla="*/ 25 w 31"/>
                <a:gd name="T33" fmla="*/ 7 h 46"/>
                <a:gd name="T34" fmla="*/ 22 w 31"/>
                <a:gd name="T35" fmla="*/ 10 h 46"/>
                <a:gd name="T36" fmla="*/ 20 w 31"/>
                <a:gd name="T37" fmla="*/ 14 h 46"/>
                <a:gd name="T38" fmla="*/ 17 w 31"/>
                <a:gd name="T39" fmla="*/ 18 h 46"/>
                <a:gd name="T40" fmla="*/ 14 w 31"/>
                <a:gd name="T41" fmla="*/ 22 h 46"/>
                <a:gd name="T42" fmla="*/ 11 w 31"/>
                <a:gd name="T43" fmla="*/ 26 h 46"/>
                <a:gd name="T44" fmla="*/ 8 w 31"/>
                <a:gd name="T45" fmla="*/ 31 h 46"/>
                <a:gd name="T46" fmla="*/ 6 w 31"/>
                <a:gd name="T47" fmla="*/ 35 h 46"/>
                <a:gd name="T48" fmla="*/ 4 w 31"/>
                <a:gd name="T49" fmla="*/ 38 h 46"/>
                <a:gd name="T50" fmla="*/ 1 w 31"/>
                <a:gd name="T51" fmla="*/ 44 h 46"/>
                <a:gd name="T52" fmla="*/ 0 w 31"/>
                <a:gd name="T53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1" h="46">
                  <a:moveTo>
                    <a:pt x="0" y="46"/>
                  </a:moveTo>
                  <a:cubicBezTo>
                    <a:pt x="0" y="46"/>
                    <a:pt x="0" y="45"/>
                    <a:pt x="0" y="44"/>
                  </a:cubicBezTo>
                  <a:cubicBezTo>
                    <a:pt x="1" y="43"/>
                    <a:pt x="1" y="42"/>
                    <a:pt x="1" y="41"/>
                  </a:cubicBezTo>
                  <a:cubicBezTo>
                    <a:pt x="2" y="40"/>
                    <a:pt x="2" y="39"/>
                    <a:pt x="3" y="38"/>
                  </a:cubicBezTo>
                  <a:cubicBezTo>
                    <a:pt x="3" y="37"/>
                    <a:pt x="4" y="35"/>
                    <a:pt x="5" y="34"/>
                  </a:cubicBezTo>
                  <a:cubicBezTo>
                    <a:pt x="5" y="33"/>
                    <a:pt x="6" y="31"/>
                    <a:pt x="7" y="30"/>
                  </a:cubicBezTo>
                  <a:cubicBezTo>
                    <a:pt x="8" y="28"/>
                    <a:pt x="8" y="27"/>
                    <a:pt x="9" y="25"/>
                  </a:cubicBezTo>
                  <a:cubicBezTo>
                    <a:pt x="10" y="24"/>
                    <a:pt x="11" y="22"/>
                    <a:pt x="12" y="21"/>
                  </a:cubicBezTo>
                  <a:cubicBezTo>
                    <a:pt x="13" y="19"/>
                    <a:pt x="14" y="18"/>
                    <a:pt x="15" y="17"/>
                  </a:cubicBezTo>
                  <a:cubicBezTo>
                    <a:pt x="16" y="15"/>
                    <a:pt x="17" y="14"/>
                    <a:pt x="18" y="13"/>
                  </a:cubicBezTo>
                  <a:cubicBezTo>
                    <a:pt x="19" y="11"/>
                    <a:pt x="20" y="10"/>
                    <a:pt x="21" y="9"/>
                  </a:cubicBezTo>
                  <a:cubicBezTo>
                    <a:pt x="22" y="8"/>
                    <a:pt x="23" y="7"/>
                    <a:pt x="24" y="6"/>
                  </a:cubicBezTo>
                  <a:cubicBezTo>
                    <a:pt x="25" y="5"/>
                    <a:pt x="26" y="4"/>
                    <a:pt x="27" y="4"/>
                  </a:cubicBezTo>
                  <a:cubicBezTo>
                    <a:pt x="28" y="3"/>
                    <a:pt x="28" y="2"/>
                    <a:pt x="29" y="2"/>
                  </a:cubicBezTo>
                  <a:cubicBezTo>
                    <a:pt x="30" y="1"/>
                    <a:pt x="31" y="0"/>
                    <a:pt x="31" y="0"/>
                  </a:cubicBezTo>
                  <a:cubicBezTo>
                    <a:pt x="31" y="0"/>
                    <a:pt x="30" y="1"/>
                    <a:pt x="29" y="2"/>
                  </a:cubicBezTo>
                  <a:cubicBezTo>
                    <a:pt x="28" y="3"/>
                    <a:pt x="27" y="5"/>
                    <a:pt x="25" y="7"/>
                  </a:cubicBezTo>
                  <a:cubicBezTo>
                    <a:pt x="24" y="8"/>
                    <a:pt x="23" y="9"/>
                    <a:pt x="22" y="10"/>
                  </a:cubicBezTo>
                  <a:cubicBezTo>
                    <a:pt x="21" y="11"/>
                    <a:pt x="21" y="13"/>
                    <a:pt x="20" y="14"/>
                  </a:cubicBezTo>
                  <a:cubicBezTo>
                    <a:pt x="19" y="15"/>
                    <a:pt x="18" y="16"/>
                    <a:pt x="17" y="18"/>
                  </a:cubicBezTo>
                  <a:cubicBezTo>
                    <a:pt x="16" y="19"/>
                    <a:pt x="15" y="21"/>
                    <a:pt x="14" y="22"/>
                  </a:cubicBezTo>
                  <a:cubicBezTo>
                    <a:pt x="13" y="24"/>
                    <a:pt x="12" y="25"/>
                    <a:pt x="11" y="26"/>
                  </a:cubicBezTo>
                  <a:cubicBezTo>
                    <a:pt x="10" y="28"/>
                    <a:pt x="9" y="29"/>
                    <a:pt x="8" y="31"/>
                  </a:cubicBezTo>
                  <a:cubicBezTo>
                    <a:pt x="7" y="32"/>
                    <a:pt x="6" y="33"/>
                    <a:pt x="6" y="35"/>
                  </a:cubicBezTo>
                  <a:cubicBezTo>
                    <a:pt x="5" y="36"/>
                    <a:pt x="4" y="37"/>
                    <a:pt x="4" y="38"/>
                  </a:cubicBezTo>
                  <a:cubicBezTo>
                    <a:pt x="2" y="41"/>
                    <a:pt x="1" y="43"/>
                    <a:pt x="1" y="44"/>
                  </a:cubicBezTo>
                  <a:cubicBezTo>
                    <a:pt x="0" y="45"/>
                    <a:pt x="0" y="46"/>
                    <a:pt x="0" y="46"/>
                  </a:cubicBezTo>
                  <a:close/>
                </a:path>
              </a:pathLst>
            </a:custGeom>
            <a:solidFill>
              <a:srgbClr val="3230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2" name="Freeform 236"/>
            <p:cNvSpPr/>
            <p:nvPr/>
          </p:nvSpPr>
          <p:spPr bwMode="auto">
            <a:xfrm>
              <a:off x="11307527" y="1679949"/>
              <a:ext cx="180016" cy="224466"/>
            </a:xfrm>
            <a:custGeom>
              <a:avLst/>
              <a:gdLst>
                <a:gd name="T0" fmla="*/ 0 w 34"/>
                <a:gd name="T1" fmla="*/ 43 h 43"/>
                <a:gd name="T2" fmla="*/ 1 w 34"/>
                <a:gd name="T3" fmla="*/ 41 h 43"/>
                <a:gd name="T4" fmla="*/ 2 w 34"/>
                <a:gd name="T5" fmla="*/ 38 h 43"/>
                <a:gd name="T6" fmla="*/ 4 w 34"/>
                <a:gd name="T7" fmla="*/ 35 h 43"/>
                <a:gd name="T8" fmla="*/ 9 w 34"/>
                <a:gd name="T9" fmla="*/ 28 h 43"/>
                <a:gd name="T10" fmla="*/ 11 w 34"/>
                <a:gd name="T11" fmla="*/ 23 h 43"/>
                <a:gd name="T12" fmla="*/ 15 w 34"/>
                <a:gd name="T13" fmla="*/ 19 h 43"/>
                <a:gd name="T14" fmla="*/ 18 w 34"/>
                <a:gd name="T15" fmla="*/ 15 h 43"/>
                <a:gd name="T16" fmla="*/ 21 w 34"/>
                <a:gd name="T17" fmla="*/ 12 h 43"/>
                <a:gd name="T18" fmla="*/ 27 w 34"/>
                <a:gd name="T19" fmla="*/ 5 h 43"/>
                <a:gd name="T20" fmla="*/ 30 w 34"/>
                <a:gd name="T21" fmla="*/ 3 h 43"/>
                <a:gd name="T22" fmla="*/ 32 w 34"/>
                <a:gd name="T23" fmla="*/ 1 h 43"/>
                <a:gd name="T24" fmla="*/ 34 w 34"/>
                <a:gd name="T25" fmla="*/ 0 h 43"/>
                <a:gd name="T26" fmla="*/ 28 w 34"/>
                <a:gd name="T27" fmla="*/ 6 h 43"/>
                <a:gd name="T28" fmla="*/ 25 w 34"/>
                <a:gd name="T29" fmla="*/ 9 h 43"/>
                <a:gd name="T30" fmla="*/ 22 w 34"/>
                <a:gd name="T31" fmla="*/ 13 h 43"/>
                <a:gd name="T32" fmla="*/ 19 w 34"/>
                <a:gd name="T33" fmla="*/ 17 h 43"/>
                <a:gd name="T34" fmla="*/ 16 w 34"/>
                <a:gd name="T35" fmla="*/ 21 h 43"/>
                <a:gd name="T36" fmla="*/ 13 w 34"/>
                <a:gd name="T37" fmla="*/ 25 h 43"/>
                <a:gd name="T38" fmla="*/ 10 w 34"/>
                <a:gd name="T39" fmla="*/ 29 h 43"/>
                <a:gd name="T40" fmla="*/ 7 w 34"/>
                <a:gd name="T41" fmla="*/ 32 h 43"/>
                <a:gd name="T42" fmla="*/ 5 w 34"/>
                <a:gd name="T43" fmla="*/ 36 h 43"/>
                <a:gd name="T44" fmla="*/ 0 w 34"/>
                <a:gd name="T45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4" h="43">
                  <a:moveTo>
                    <a:pt x="0" y="43"/>
                  </a:moveTo>
                  <a:cubicBezTo>
                    <a:pt x="0" y="43"/>
                    <a:pt x="0" y="42"/>
                    <a:pt x="1" y="41"/>
                  </a:cubicBezTo>
                  <a:cubicBezTo>
                    <a:pt x="1" y="40"/>
                    <a:pt x="2" y="39"/>
                    <a:pt x="2" y="38"/>
                  </a:cubicBezTo>
                  <a:cubicBezTo>
                    <a:pt x="3" y="37"/>
                    <a:pt x="3" y="36"/>
                    <a:pt x="4" y="35"/>
                  </a:cubicBezTo>
                  <a:cubicBezTo>
                    <a:pt x="5" y="33"/>
                    <a:pt x="7" y="30"/>
                    <a:pt x="9" y="28"/>
                  </a:cubicBezTo>
                  <a:cubicBezTo>
                    <a:pt x="10" y="26"/>
                    <a:pt x="10" y="25"/>
                    <a:pt x="11" y="23"/>
                  </a:cubicBezTo>
                  <a:cubicBezTo>
                    <a:pt x="12" y="22"/>
                    <a:pt x="14" y="21"/>
                    <a:pt x="15" y="19"/>
                  </a:cubicBezTo>
                  <a:cubicBezTo>
                    <a:pt x="16" y="18"/>
                    <a:pt x="17" y="17"/>
                    <a:pt x="18" y="15"/>
                  </a:cubicBezTo>
                  <a:cubicBezTo>
                    <a:pt x="19" y="14"/>
                    <a:pt x="20" y="13"/>
                    <a:pt x="21" y="12"/>
                  </a:cubicBezTo>
                  <a:cubicBezTo>
                    <a:pt x="23" y="9"/>
                    <a:pt x="25" y="7"/>
                    <a:pt x="27" y="5"/>
                  </a:cubicBezTo>
                  <a:cubicBezTo>
                    <a:pt x="28" y="5"/>
                    <a:pt x="29" y="4"/>
                    <a:pt x="30" y="3"/>
                  </a:cubicBezTo>
                  <a:cubicBezTo>
                    <a:pt x="31" y="2"/>
                    <a:pt x="31" y="2"/>
                    <a:pt x="32" y="1"/>
                  </a:cubicBezTo>
                  <a:cubicBezTo>
                    <a:pt x="33" y="0"/>
                    <a:pt x="34" y="0"/>
                    <a:pt x="34" y="0"/>
                  </a:cubicBezTo>
                  <a:cubicBezTo>
                    <a:pt x="34" y="0"/>
                    <a:pt x="32" y="2"/>
                    <a:pt x="28" y="6"/>
                  </a:cubicBezTo>
                  <a:cubicBezTo>
                    <a:pt x="27" y="7"/>
                    <a:pt x="26" y="8"/>
                    <a:pt x="25" y="9"/>
                  </a:cubicBezTo>
                  <a:cubicBezTo>
                    <a:pt x="24" y="10"/>
                    <a:pt x="23" y="12"/>
                    <a:pt x="22" y="13"/>
                  </a:cubicBezTo>
                  <a:cubicBezTo>
                    <a:pt x="21" y="14"/>
                    <a:pt x="20" y="15"/>
                    <a:pt x="19" y="17"/>
                  </a:cubicBezTo>
                  <a:cubicBezTo>
                    <a:pt x="18" y="18"/>
                    <a:pt x="17" y="19"/>
                    <a:pt x="16" y="21"/>
                  </a:cubicBezTo>
                  <a:cubicBezTo>
                    <a:pt x="15" y="22"/>
                    <a:pt x="14" y="23"/>
                    <a:pt x="13" y="25"/>
                  </a:cubicBezTo>
                  <a:cubicBezTo>
                    <a:pt x="12" y="26"/>
                    <a:pt x="11" y="27"/>
                    <a:pt x="10" y="29"/>
                  </a:cubicBezTo>
                  <a:cubicBezTo>
                    <a:pt x="9" y="30"/>
                    <a:pt x="8" y="31"/>
                    <a:pt x="7" y="32"/>
                  </a:cubicBezTo>
                  <a:cubicBezTo>
                    <a:pt x="6" y="34"/>
                    <a:pt x="6" y="35"/>
                    <a:pt x="5" y="36"/>
                  </a:cubicBezTo>
                  <a:cubicBezTo>
                    <a:pt x="2" y="40"/>
                    <a:pt x="0" y="43"/>
                    <a:pt x="0" y="43"/>
                  </a:cubicBezTo>
                  <a:close/>
                </a:path>
              </a:pathLst>
            </a:custGeom>
            <a:solidFill>
              <a:srgbClr val="3230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3" name="Freeform 237"/>
            <p:cNvSpPr/>
            <p:nvPr/>
          </p:nvSpPr>
          <p:spPr bwMode="auto">
            <a:xfrm>
              <a:off x="11218630" y="2257780"/>
              <a:ext cx="1115659" cy="868970"/>
            </a:xfrm>
            <a:custGeom>
              <a:avLst/>
              <a:gdLst>
                <a:gd name="T0" fmla="*/ 188 w 212"/>
                <a:gd name="T1" fmla="*/ 56 h 165"/>
                <a:gd name="T2" fmla="*/ 181 w 212"/>
                <a:gd name="T3" fmla="*/ 65 h 165"/>
                <a:gd name="T4" fmla="*/ 178 w 212"/>
                <a:gd name="T5" fmla="*/ 67 h 165"/>
                <a:gd name="T6" fmla="*/ 180 w 212"/>
                <a:gd name="T7" fmla="*/ 71 h 165"/>
                <a:gd name="T8" fmla="*/ 177 w 212"/>
                <a:gd name="T9" fmla="*/ 78 h 165"/>
                <a:gd name="T10" fmla="*/ 180 w 212"/>
                <a:gd name="T11" fmla="*/ 88 h 165"/>
                <a:gd name="T12" fmla="*/ 180 w 212"/>
                <a:gd name="T13" fmla="*/ 98 h 165"/>
                <a:gd name="T14" fmla="*/ 171 w 212"/>
                <a:gd name="T15" fmla="*/ 106 h 165"/>
                <a:gd name="T16" fmla="*/ 172 w 212"/>
                <a:gd name="T17" fmla="*/ 111 h 165"/>
                <a:gd name="T18" fmla="*/ 170 w 212"/>
                <a:gd name="T19" fmla="*/ 115 h 165"/>
                <a:gd name="T20" fmla="*/ 177 w 212"/>
                <a:gd name="T21" fmla="*/ 132 h 165"/>
                <a:gd name="T22" fmla="*/ 190 w 212"/>
                <a:gd name="T23" fmla="*/ 141 h 165"/>
                <a:gd name="T24" fmla="*/ 202 w 212"/>
                <a:gd name="T25" fmla="*/ 144 h 165"/>
                <a:gd name="T26" fmla="*/ 211 w 212"/>
                <a:gd name="T27" fmla="*/ 151 h 165"/>
                <a:gd name="T28" fmla="*/ 206 w 212"/>
                <a:gd name="T29" fmla="*/ 161 h 165"/>
                <a:gd name="T30" fmla="*/ 187 w 212"/>
                <a:gd name="T31" fmla="*/ 161 h 165"/>
                <a:gd name="T32" fmla="*/ 178 w 212"/>
                <a:gd name="T33" fmla="*/ 149 h 165"/>
                <a:gd name="T34" fmla="*/ 164 w 212"/>
                <a:gd name="T35" fmla="*/ 140 h 165"/>
                <a:gd name="T36" fmla="*/ 160 w 212"/>
                <a:gd name="T37" fmla="*/ 140 h 165"/>
                <a:gd name="T38" fmla="*/ 156 w 212"/>
                <a:gd name="T39" fmla="*/ 145 h 165"/>
                <a:gd name="T40" fmla="*/ 147 w 212"/>
                <a:gd name="T41" fmla="*/ 148 h 165"/>
                <a:gd name="T42" fmla="*/ 136 w 212"/>
                <a:gd name="T43" fmla="*/ 149 h 165"/>
                <a:gd name="T44" fmla="*/ 118 w 212"/>
                <a:gd name="T45" fmla="*/ 163 h 165"/>
                <a:gd name="T46" fmla="*/ 109 w 212"/>
                <a:gd name="T47" fmla="*/ 156 h 165"/>
                <a:gd name="T48" fmla="*/ 99 w 212"/>
                <a:gd name="T49" fmla="*/ 150 h 165"/>
                <a:gd name="T50" fmla="*/ 95 w 212"/>
                <a:gd name="T51" fmla="*/ 151 h 165"/>
                <a:gd name="T52" fmla="*/ 79 w 212"/>
                <a:gd name="T53" fmla="*/ 146 h 165"/>
                <a:gd name="T54" fmla="*/ 62 w 212"/>
                <a:gd name="T55" fmla="*/ 127 h 165"/>
                <a:gd name="T56" fmla="*/ 20 w 212"/>
                <a:gd name="T57" fmla="*/ 78 h 165"/>
                <a:gd name="T58" fmla="*/ 12 w 212"/>
                <a:gd name="T59" fmla="*/ 71 h 165"/>
                <a:gd name="T60" fmla="*/ 4 w 212"/>
                <a:gd name="T61" fmla="*/ 64 h 165"/>
                <a:gd name="T62" fmla="*/ 0 w 212"/>
                <a:gd name="T63" fmla="*/ 52 h 165"/>
                <a:gd name="T64" fmla="*/ 0 w 212"/>
                <a:gd name="T65" fmla="*/ 51 h 165"/>
                <a:gd name="T66" fmla="*/ 7 w 212"/>
                <a:gd name="T67" fmla="*/ 38 h 165"/>
                <a:gd name="T68" fmla="*/ 12 w 212"/>
                <a:gd name="T69" fmla="*/ 35 h 165"/>
                <a:gd name="T70" fmla="*/ 13 w 212"/>
                <a:gd name="T71" fmla="*/ 35 h 165"/>
                <a:gd name="T72" fmla="*/ 16 w 212"/>
                <a:gd name="T73" fmla="*/ 33 h 165"/>
                <a:gd name="T74" fmla="*/ 16 w 212"/>
                <a:gd name="T75" fmla="*/ 33 h 165"/>
                <a:gd name="T76" fmla="*/ 19 w 212"/>
                <a:gd name="T77" fmla="*/ 31 h 165"/>
                <a:gd name="T78" fmla="*/ 21 w 212"/>
                <a:gd name="T79" fmla="*/ 30 h 165"/>
                <a:gd name="T80" fmla="*/ 23 w 212"/>
                <a:gd name="T81" fmla="*/ 29 h 165"/>
                <a:gd name="T82" fmla="*/ 25 w 212"/>
                <a:gd name="T83" fmla="*/ 28 h 165"/>
                <a:gd name="T84" fmla="*/ 28 w 212"/>
                <a:gd name="T85" fmla="*/ 27 h 165"/>
                <a:gd name="T86" fmla="*/ 37 w 212"/>
                <a:gd name="T87" fmla="*/ 22 h 165"/>
                <a:gd name="T88" fmla="*/ 103 w 212"/>
                <a:gd name="T89" fmla="*/ 3 h 165"/>
                <a:gd name="T90" fmla="*/ 130 w 212"/>
                <a:gd name="T91" fmla="*/ 2 h 165"/>
                <a:gd name="T92" fmla="*/ 140 w 212"/>
                <a:gd name="T93" fmla="*/ 5 h 165"/>
                <a:gd name="T94" fmla="*/ 150 w 212"/>
                <a:gd name="T95" fmla="*/ 10 h 165"/>
                <a:gd name="T96" fmla="*/ 173 w 212"/>
                <a:gd name="T97" fmla="*/ 29 h 165"/>
                <a:gd name="T98" fmla="*/ 176 w 212"/>
                <a:gd name="T99" fmla="*/ 35 h 165"/>
                <a:gd name="T100" fmla="*/ 176 w 212"/>
                <a:gd name="T101" fmla="*/ 46 h 165"/>
                <a:gd name="T102" fmla="*/ 181 w 212"/>
                <a:gd name="T103" fmla="*/ 48 h 165"/>
                <a:gd name="T104" fmla="*/ 188 w 212"/>
                <a:gd name="T105" fmla="*/ 56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11" h="165">
                  <a:moveTo>
                    <a:pt x="188" y="56"/>
                  </a:moveTo>
                  <a:cubicBezTo>
                    <a:pt x="188" y="59"/>
                    <a:pt x="185" y="63"/>
                    <a:pt x="181" y="65"/>
                  </a:cubicBezTo>
                  <a:cubicBezTo>
                    <a:pt x="180" y="66"/>
                    <a:pt x="179" y="66"/>
                    <a:pt x="178" y="67"/>
                  </a:cubicBezTo>
                  <a:cubicBezTo>
                    <a:pt x="178" y="68"/>
                    <a:pt x="179" y="69"/>
                    <a:pt x="180" y="71"/>
                  </a:cubicBezTo>
                  <a:cubicBezTo>
                    <a:pt x="181" y="73"/>
                    <a:pt x="178" y="76"/>
                    <a:pt x="177" y="78"/>
                  </a:cubicBezTo>
                  <a:cubicBezTo>
                    <a:pt x="176" y="82"/>
                    <a:pt x="178" y="85"/>
                    <a:pt x="180" y="88"/>
                  </a:cubicBezTo>
                  <a:cubicBezTo>
                    <a:pt x="182" y="91"/>
                    <a:pt x="183" y="95"/>
                    <a:pt x="180" y="98"/>
                  </a:cubicBezTo>
                  <a:cubicBezTo>
                    <a:pt x="177" y="101"/>
                    <a:pt x="172" y="103"/>
                    <a:pt x="171" y="106"/>
                  </a:cubicBezTo>
                  <a:cubicBezTo>
                    <a:pt x="171" y="108"/>
                    <a:pt x="172" y="109"/>
                    <a:pt x="172" y="111"/>
                  </a:cubicBezTo>
                  <a:cubicBezTo>
                    <a:pt x="172" y="112"/>
                    <a:pt x="171" y="114"/>
                    <a:pt x="170" y="115"/>
                  </a:cubicBezTo>
                  <a:cubicBezTo>
                    <a:pt x="166" y="122"/>
                    <a:pt x="172" y="128"/>
                    <a:pt x="177" y="132"/>
                  </a:cubicBezTo>
                  <a:cubicBezTo>
                    <a:pt x="180" y="136"/>
                    <a:pt x="184" y="139"/>
                    <a:pt x="190" y="141"/>
                  </a:cubicBezTo>
                  <a:cubicBezTo>
                    <a:pt x="194" y="142"/>
                    <a:pt x="198" y="142"/>
                    <a:pt x="202" y="144"/>
                  </a:cubicBezTo>
                  <a:cubicBezTo>
                    <a:pt x="207" y="145"/>
                    <a:pt x="210" y="148"/>
                    <a:pt x="211" y="151"/>
                  </a:cubicBezTo>
                  <a:cubicBezTo>
                    <a:pt x="212" y="154"/>
                    <a:pt x="210" y="159"/>
                    <a:pt x="206" y="161"/>
                  </a:cubicBezTo>
                  <a:cubicBezTo>
                    <a:pt x="200" y="165"/>
                    <a:pt x="192" y="164"/>
                    <a:pt x="187" y="161"/>
                  </a:cubicBezTo>
                  <a:cubicBezTo>
                    <a:pt x="183" y="158"/>
                    <a:pt x="181" y="153"/>
                    <a:pt x="178" y="149"/>
                  </a:cubicBezTo>
                  <a:cubicBezTo>
                    <a:pt x="175" y="144"/>
                    <a:pt x="171" y="140"/>
                    <a:pt x="164" y="140"/>
                  </a:cubicBezTo>
                  <a:cubicBezTo>
                    <a:pt x="163" y="140"/>
                    <a:pt x="161" y="140"/>
                    <a:pt x="160" y="140"/>
                  </a:cubicBezTo>
                  <a:cubicBezTo>
                    <a:pt x="158" y="141"/>
                    <a:pt x="158" y="143"/>
                    <a:pt x="156" y="145"/>
                  </a:cubicBezTo>
                  <a:cubicBezTo>
                    <a:pt x="154" y="147"/>
                    <a:pt x="150" y="148"/>
                    <a:pt x="147" y="148"/>
                  </a:cubicBezTo>
                  <a:cubicBezTo>
                    <a:pt x="143" y="148"/>
                    <a:pt x="139" y="147"/>
                    <a:pt x="136" y="149"/>
                  </a:cubicBezTo>
                  <a:cubicBezTo>
                    <a:pt x="128" y="152"/>
                    <a:pt x="126" y="162"/>
                    <a:pt x="118" y="163"/>
                  </a:cubicBezTo>
                  <a:cubicBezTo>
                    <a:pt x="113" y="163"/>
                    <a:pt x="111" y="160"/>
                    <a:pt x="109" y="156"/>
                  </a:cubicBezTo>
                  <a:cubicBezTo>
                    <a:pt x="107" y="153"/>
                    <a:pt x="104" y="149"/>
                    <a:pt x="99" y="150"/>
                  </a:cubicBezTo>
                  <a:cubicBezTo>
                    <a:pt x="98" y="150"/>
                    <a:pt x="96" y="151"/>
                    <a:pt x="95" y="151"/>
                  </a:cubicBezTo>
                  <a:cubicBezTo>
                    <a:pt x="88" y="153"/>
                    <a:pt x="83" y="149"/>
                    <a:pt x="79" y="146"/>
                  </a:cubicBezTo>
                  <a:cubicBezTo>
                    <a:pt x="73" y="140"/>
                    <a:pt x="67" y="133"/>
                    <a:pt x="62" y="127"/>
                  </a:cubicBezTo>
                  <a:cubicBezTo>
                    <a:pt x="49" y="110"/>
                    <a:pt x="36" y="93"/>
                    <a:pt x="20" y="78"/>
                  </a:cubicBezTo>
                  <a:cubicBezTo>
                    <a:pt x="18" y="76"/>
                    <a:pt x="15" y="74"/>
                    <a:pt x="12" y="71"/>
                  </a:cubicBezTo>
                  <a:cubicBezTo>
                    <a:pt x="9" y="69"/>
                    <a:pt x="6" y="67"/>
                    <a:pt x="4" y="64"/>
                  </a:cubicBezTo>
                  <a:cubicBezTo>
                    <a:pt x="2" y="60"/>
                    <a:pt x="1" y="56"/>
                    <a:pt x="0" y="52"/>
                  </a:cubicBezTo>
                  <a:cubicBezTo>
                    <a:pt x="0" y="52"/>
                    <a:pt x="0" y="51"/>
                    <a:pt x="0" y="51"/>
                  </a:cubicBezTo>
                  <a:cubicBezTo>
                    <a:pt x="0" y="46"/>
                    <a:pt x="1" y="42"/>
                    <a:pt x="7" y="38"/>
                  </a:cubicBezTo>
                  <a:cubicBezTo>
                    <a:pt x="9" y="37"/>
                    <a:pt x="10" y="36"/>
                    <a:pt x="12" y="35"/>
                  </a:cubicBezTo>
                  <a:cubicBezTo>
                    <a:pt x="12" y="35"/>
                    <a:pt x="12" y="35"/>
                    <a:pt x="13" y="35"/>
                  </a:cubicBezTo>
                  <a:cubicBezTo>
                    <a:pt x="14" y="34"/>
                    <a:pt x="15" y="34"/>
                    <a:pt x="16" y="33"/>
                  </a:cubicBezTo>
                  <a:cubicBezTo>
                    <a:pt x="16" y="33"/>
                    <a:pt x="16" y="33"/>
                    <a:pt x="16" y="33"/>
                  </a:cubicBezTo>
                  <a:cubicBezTo>
                    <a:pt x="17" y="32"/>
                    <a:pt x="18" y="32"/>
                    <a:pt x="19" y="31"/>
                  </a:cubicBezTo>
                  <a:cubicBezTo>
                    <a:pt x="20" y="31"/>
                    <a:pt x="20" y="30"/>
                    <a:pt x="21" y="30"/>
                  </a:cubicBezTo>
                  <a:cubicBezTo>
                    <a:pt x="22" y="30"/>
                    <a:pt x="23" y="29"/>
                    <a:pt x="23" y="29"/>
                  </a:cubicBezTo>
                  <a:cubicBezTo>
                    <a:pt x="24" y="29"/>
                    <a:pt x="25" y="28"/>
                    <a:pt x="25" y="28"/>
                  </a:cubicBezTo>
                  <a:cubicBezTo>
                    <a:pt x="26" y="27"/>
                    <a:pt x="27" y="27"/>
                    <a:pt x="28" y="27"/>
                  </a:cubicBezTo>
                  <a:cubicBezTo>
                    <a:pt x="31" y="25"/>
                    <a:pt x="34" y="24"/>
                    <a:pt x="37" y="22"/>
                  </a:cubicBezTo>
                  <a:cubicBezTo>
                    <a:pt x="58" y="13"/>
                    <a:pt x="81" y="6"/>
                    <a:pt x="103" y="3"/>
                  </a:cubicBezTo>
                  <a:cubicBezTo>
                    <a:pt x="112" y="1"/>
                    <a:pt x="121" y="0"/>
                    <a:pt x="130" y="2"/>
                  </a:cubicBezTo>
                  <a:cubicBezTo>
                    <a:pt x="133" y="2"/>
                    <a:pt x="137" y="3"/>
                    <a:pt x="140" y="5"/>
                  </a:cubicBezTo>
                  <a:cubicBezTo>
                    <a:pt x="144" y="6"/>
                    <a:pt x="147" y="8"/>
                    <a:pt x="150" y="10"/>
                  </a:cubicBezTo>
                  <a:cubicBezTo>
                    <a:pt x="159" y="16"/>
                    <a:pt x="167" y="22"/>
                    <a:pt x="173" y="29"/>
                  </a:cubicBezTo>
                  <a:cubicBezTo>
                    <a:pt x="174" y="31"/>
                    <a:pt x="176" y="33"/>
                    <a:pt x="176" y="35"/>
                  </a:cubicBezTo>
                  <a:cubicBezTo>
                    <a:pt x="176" y="39"/>
                    <a:pt x="173" y="44"/>
                    <a:pt x="176" y="46"/>
                  </a:cubicBezTo>
                  <a:cubicBezTo>
                    <a:pt x="177" y="47"/>
                    <a:pt x="179" y="47"/>
                    <a:pt x="181" y="48"/>
                  </a:cubicBezTo>
                  <a:cubicBezTo>
                    <a:pt x="185" y="49"/>
                    <a:pt x="188" y="52"/>
                    <a:pt x="188" y="56"/>
                  </a:cubicBezTo>
                </a:path>
              </a:pathLst>
            </a:custGeom>
            <a:solidFill>
              <a:srgbClr val="47C2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4" name="Freeform 238"/>
            <p:cNvSpPr/>
            <p:nvPr/>
          </p:nvSpPr>
          <p:spPr bwMode="auto">
            <a:xfrm>
              <a:off x="11218630" y="2442242"/>
              <a:ext cx="173349" cy="226688"/>
            </a:xfrm>
            <a:custGeom>
              <a:avLst/>
              <a:gdLst>
                <a:gd name="T0" fmla="*/ 24 w 33"/>
                <a:gd name="T1" fmla="*/ 16 h 43"/>
                <a:gd name="T2" fmla="*/ 32 w 33"/>
                <a:gd name="T3" fmla="*/ 20 h 43"/>
                <a:gd name="T4" fmla="*/ 28 w 33"/>
                <a:gd name="T5" fmla="*/ 21 h 43"/>
                <a:gd name="T6" fmla="*/ 26 w 33"/>
                <a:gd name="T7" fmla="*/ 21 h 43"/>
                <a:gd name="T8" fmla="*/ 24 w 33"/>
                <a:gd name="T9" fmla="*/ 25 h 43"/>
                <a:gd name="T10" fmla="*/ 28 w 33"/>
                <a:gd name="T11" fmla="*/ 29 h 43"/>
                <a:gd name="T12" fmla="*/ 31 w 33"/>
                <a:gd name="T13" fmla="*/ 33 h 43"/>
                <a:gd name="T14" fmla="*/ 24 w 33"/>
                <a:gd name="T15" fmla="*/ 31 h 43"/>
                <a:gd name="T16" fmla="*/ 16 w 33"/>
                <a:gd name="T17" fmla="*/ 32 h 43"/>
                <a:gd name="T18" fmla="*/ 21 w 33"/>
                <a:gd name="T19" fmla="*/ 40 h 43"/>
                <a:gd name="T20" fmla="*/ 21 w 33"/>
                <a:gd name="T21" fmla="*/ 42 h 43"/>
                <a:gd name="T22" fmla="*/ 20 w 33"/>
                <a:gd name="T23" fmla="*/ 43 h 43"/>
                <a:gd name="T24" fmla="*/ 12 w 33"/>
                <a:gd name="T25" fmla="*/ 36 h 43"/>
                <a:gd name="T26" fmla="*/ 4 w 33"/>
                <a:gd name="T27" fmla="*/ 29 h 43"/>
                <a:gd name="T28" fmla="*/ 0 w 33"/>
                <a:gd name="T29" fmla="*/ 17 h 43"/>
                <a:gd name="T30" fmla="*/ 0 w 33"/>
                <a:gd name="T31" fmla="*/ 16 h 43"/>
                <a:gd name="T32" fmla="*/ 7 w 33"/>
                <a:gd name="T33" fmla="*/ 3 h 43"/>
                <a:gd name="T34" fmla="*/ 12 w 33"/>
                <a:gd name="T35" fmla="*/ 0 h 43"/>
                <a:gd name="T36" fmla="*/ 13 w 33"/>
                <a:gd name="T37" fmla="*/ 0 h 43"/>
                <a:gd name="T38" fmla="*/ 14 w 33"/>
                <a:gd name="T39" fmla="*/ 1 h 43"/>
                <a:gd name="T40" fmla="*/ 15 w 33"/>
                <a:gd name="T41" fmla="*/ 2 h 43"/>
                <a:gd name="T42" fmla="*/ 17 w 33"/>
                <a:gd name="T43" fmla="*/ 1 h 43"/>
                <a:gd name="T44" fmla="*/ 20 w 33"/>
                <a:gd name="T45" fmla="*/ 1 h 43"/>
                <a:gd name="T46" fmla="*/ 21 w 33"/>
                <a:gd name="T47" fmla="*/ 2 h 43"/>
                <a:gd name="T48" fmla="*/ 21 w 33"/>
                <a:gd name="T49" fmla="*/ 4 h 43"/>
                <a:gd name="T50" fmla="*/ 21 w 33"/>
                <a:gd name="T51" fmla="*/ 8 h 43"/>
                <a:gd name="T52" fmla="*/ 27 w 33"/>
                <a:gd name="T53" fmla="*/ 8 h 43"/>
                <a:gd name="T54" fmla="*/ 32 w 33"/>
                <a:gd name="T55" fmla="*/ 8 h 43"/>
                <a:gd name="T56" fmla="*/ 33 w 33"/>
                <a:gd name="T57" fmla="*/ 9 h 43"/>
                <a:gd name="T58" fmla="*/ 29 w 33"/>
                <a:gd name="T59" fmla="*/ 13 h 43"/>
                <a:gd name="T60" fmla="*/ 24 w 33"/>
                <a:gd name="T61" fmla="*/ 16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3" h="43">
                  <a:moveTo>
                    <a:pt x="24" y="16"/>
                  </a:moveTo>
                  <a:cubicBezTo>
                    <a:pt x="27" y="17"/>
                    <a:pt x="29" y="19"/>
                    <a:pt x="32" y="20"/>
                  </a:cubicBezTo>
                  <a:cubicBezTo>
                    <a:pt x="31" y="21"/>
                    <a:pt x="30" y="21"/>
                    <a:pt x="28" y="21"/>
                  </a:cubicBezTo>
                  <a:cubicBezTo>
                    <a:pt x="28" y="21"/>
                    <a:pt x="27" y="21"/>
                    <a:pt x="26" y="21"/>
                  </a:cubicBezTo>
                  <a:cubicBezTo>
                    <a:pt x="24" y="21"/>
                    <a:pt x="23" y="24"/>
                    <a:pt x="24" y="25"/>
                  </a:cubicBezTo>
                  <a:cubicBezTo>
                    <a:pt x="25" y="27"/>
                    <a:pt x="27" y="28"/>
                    <a:pt x="28" y="29"/>
                  </a:cubicBezTo>
                  <a:cubicBezTo>
                    <a:pt x="30" y="29"/>
                    <a:pt x="32" y="31"/>
                    <a:pt x="31" y="33"/>
                  </a:cubicBezTo>
                  <a:cubicBezTo>
                    <a:pt x="28" y="34"/>
                    <a:pt x="26" y="32"/>
                    <a:pt x="24" y="31"/>
                  </a:cubicBezTo>
                  <a:cubicBezTo>
                    <a:pt x="21" y="30"/>
                    <a:pt x="18" y="30"/>
                    <a:pt x="16" y="32"/>
                  </a:cubicBezTo>
                  <a:cubicBezTo>
                    <a:pt x="18" y="34"/>
                    <a:pt x="20" y="37"/>
                    <a:pt x="21" y="40"/>
                  </a:cubicBezTo>
                  <a:cubicBezTo>
                    <a:pt x="21" y="40"/>
                    <a:pt x="22" y="41"/>
                    <a:pt x="21" y="42"/>
                  </a:cubicBezTo>
                  <a:cubicBezTo>
                    <a:pt x="21" y="43"/>
                    <a:pt x="20" y="43"/>
                    <a:pt x="20" y="43"/>
                  </a:cubicBezTo>
                  <a:cubicBezTo>
                    <a:pt x="18" y="41"/>
                    <a:pt x="15" y="39"/>
                    <a:pt x="12" y="36"/>
                  </a:cubicBezTo>
                  <a:cubicBezTo>
                    <a:pt x="9" y="34"/>
                    <a:pt x="6" y="32"/>
                    <a:pt x="4" y="29"/>
                  </a:cubicBezTo>
                  <a:cubicBezTo>
                    <a:pt x="2" y="25"/>
                    <a:pt x="1" y="21"/>
                    <a:pt x="0" y="17"/>
                  </a:cubicBezTo>
                  <a:cubicBezTo>
                    <a:pt x="0" y="17"/>
                    <a:pt x="0" y="16"/>
                    <a:pt x="0" y="16"/>
                  </a:cubicBezTo>
                  <a:cubicBezTo>
                    <a:pt x="0" y="11"/>
                    <a:pt x="1" y="7"/>
                    <a:pt x="7" y="3"/>
                  </a:cubicBezTo>
                  <a:cubicBezTo>
                    <a:pt x="9" y="2"/>
                    <a:pt x="10" y="1"/>
                    <a:pt x="12" y="0"/>
                  </a:cubicBezTo>
                  <a:cubicBezTo>
                    <a:pt x="12" y="0"/>
                    <a:pt x="12" y="0"/>
                    <a:pt x="13" y="0"/>
                  </a:cubicBezTo>
                  <a:cubicBezTo>
                    <a:pt x="13" y="0"/>
                    <a:pt x="13" y="1"/>
                    <a:pt x="14" y="1"/>
                  </a:cubicBezTo>
                  <a:cubicBezTo>
                    <a:pt x="14" y="1"/>
                    <a:pt x="15" y="1"/>
                    <a:pt x="15" y="2"/>
                  </a:cubicBezTo>
                  <a:cubicBezTo>
                    <a:pt x="16" y="2"/>
                    <a:pt x="17" y="2"/>
                    <a:pt x="17" y="1"/>
                  </a:cubicBezTo>
                  <a:cubicBezTo>
                    <a:pt x="18" y="1"/>
                    <a:pt x="19" y="1"/>
                    <a:pt x="20" y="1"/>
                  </a:cubicBezTo>
                  <a:cubicBezTo>
                    <a:pt x="21" y="1"/>
                    <a:pt x="21" y="1"/>
                    <a:pt x="21" y="2"/>
                  </a:cubicBezTo>
                  <a:cubicBezTo>
                    <a:pt x="22" y="3"/>
                    <a:pt x="22" y="3"/>
                    <a:pt x="21" y="4"/>
                  </a:cubicBezTo>
                  <a:cubicBezTo>
                    <a:pt x="21" y="6"/>
                    <a:pt x="20" y="7"/>
                    <a:pt x="21" y="8"/>
                  </a:cubicBezTo>
                  <a:cubicBezTo>
                    <a:pt x="22" y="10"/>
                    <a:pt x="25" y="9"/>
                    <a:pt x="27" y="8"/>
                  </a:cubicBezTo>
                  <a:cubicBezTo>
                    <a:pt x="29" y="8"/>
                    <a:pt x="31" y="8"/>
                    <a:pt x="32" y="8"/>
                  </a:cubicBezTo>
                  <a:cubicBezTo>
                    <a:pt x="32" y="8"/>
                    <a:pt x="33" y="9"/>
                    <a:pt x="33" y="9"/>
                  </a:cubicBezTo>
                  <a:cubicBezTo>
                    <a:pt x="33" y="11"/>
                    <a:pt x="31" y="12"/>
                    <a:pt x="29" y="13"/>
                  </a:cubicBezTo>
                  <a:cubicBezTo>
                    <a:pt x="27" y="14"/>
                    <a:pt x="24" y="15"/>
                    <a:pt x="24" y="16"/>
                  </a:cubicBezTo>
                </a:path>
              </a:pathLst>
            </a:custGeom>
            <a:solidFill>
              <a:srgbClr val="2C91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5" name="Freeform 239"/>
            <p:cNvSpPr/>
            <p:nvPr/>
          </p:nvSpPr>
          <p:spPr bwMode="auto">
            <a:xfrm>
              <a:off x="11280858" y="2257780"/>
              <a:ext cx="1053431" cy="868970"/>
            </a:xfrm>
            <a:custGeom>
              <a:avLst/>
              <a:gdLst>
                <a:gd name="T0" fmla="*/ 169 w 200"/>
                <a:gd name="T1" fmla="*/ 65 h 165"/>
                <a:gd name="T2" fmla="*/ 168 w 200"/>
                <a:gd name="T3" fmla="*/ 71 h 165"/>
                <a:gd name="T4" fmla="*/ 168 w 200"/>
                <a:gd name="T5" fmla="*/ 88 h 165"/>
                <a:gd name="T6" fmla="*/ 159 w 200"/>
                <a:gd name="T7" fmla="*/ 106 h 165"/>
                <a:gd name="T8" fmla="*/ 158 w 200"/>
                <a:gd name="T9" fmla="*/ 115 h 165"/>
                <a:gd name="T10" fmla="*/ 178 w 200"/>
                <a:gd name="T11" fmla="*/ 141 h 165"/>
                <a:gd name="T12" fmla="*/ 199 w 200"/>
                <a:gd name="T13" fmla="*/ 151 h 165"/>
                <a:gd name="T14" fmla="*/ 175 w 200"/>
                <a:gd name="T15" fmla="*/ 161 h 165"/>
                <a:gd name="T16" fmla="*/ 152 w 200"/>
                <a:gd name="T17" fmla="*/ 140 h 165"/>
                <a:gd name="T18" fmla="*/ 144 w 200"/>
                <a:gd name="T19" fmla="*/ 145 h 165"/>
                <a:gd name="T20" fmla="*/ 124 w 200"/>
                <a:gd name="T21" fmla="*/ 149 h 165"/>
                <a:gd name="T22" fmla="*/ 97 w 200"/>
                <a:gd name="T23" fmla="*/ 156 h 165"/>
                <a:gd name="T24" fmla="*/ 83 w 200"/>
                <a:gd name="T25" fmla="*/ 151 h 165"/>
                <a:gd name="T26" fmla="*/ 50 w 200"/>
                <a:gd name="T27" fmla="*/ 127 h 165"/>
                <a:gd name="T28" fmla="*/ 63 w 200"/>
                <a:gd name="T29" fmla="*/ 126 h 165"/>
                <a:gd name="T30" fmla="*/ 67 w 200"/>
                <a:gd name="T31" fmla="*/ 112 h 165"/>
                <a:gd name="T32" fmla="*/ 74 w 200"/>
                <a:gd name="T33" fmla="*/ 99 h 165"/>
                <a:gd name="T34" fmla="*/ 93 w 200"/>
                <a:gd name="T35" fmla="*/ 94 h 165"/>
                <a:gd name="T36" fmla="*/ 93 w 200"/>
                <a:gd name="T37" fmla="*/ 83 h 165"/>
                <a:gd name="T38" fmla="*/ 102 w 200"/>
                <a:gd name="T39" fmla="*/ 68 h 165"/>
                <a:gd name="T40" fmla="*/ 106 w 200"/>
                <a:gd name="T41" fmla="*/ 53 h 165"/>
                <a:gd name="T42" fmla="*/ 104 w 200"/>
                <a:gd name="T43" fmla="*/ 37 h 165"/>
                <a:gd name="T44" fmla="*/ 72 w 200"/>
                <a:gd name="T45" fmla="*/ 30 h 165"/>
                <a:gd name="T46" fmla="*/ 46 w 200"/>
                <a:gd name="T47" fmla="*/ 28 h 165"/>
                <a:gd name="T48" fmla="*/ 4 w 200"/>
                <a:gd name="T49" fmla="*/ 37 h 165"/>
                <a:gd name="T50" fmla="*/ 0 w 200"/>
                <a:gd name="T51" fmla="*/ 35 h 165"/>
                <a:gd name="T52" fmla="*/ 4 w 200"/>
                <a:gd name="T53" fmla="*/ 33 h 165"/>
                <a:gd name="T54" fmla="*/ 7 w 200"/>
                <a:gd name="T55" fmla="*/ 31 h 165"/>
                <a:gd name="T56" fmla="*/ 11 w 200"/>
                <a:gd name="T57" fmla="*/ 29 h 165"/>
                <a:gd name="T58" fmla="*/ 16 w 200"/>
                <a:gd name="T59" fmla="*/ 27 h 165"/>
                <a:gd name="T60" fmla="*/ 91 w 200"/>
                <a:gd name="T61" fmla="*/ 3 h 165"/>
                <a:gd name="T62" fmla="*/ 128 w 200"/>
                <a:gd name="T63" fmla="*/ 5 h 165"/>
                <a:gd name="T64" fmla="*/ 161 w 200"/>
                <a:gd name="T65" fmla="*/ 29 h 165"/>
                <a:gd name="T66" fmla="*/ 164 w 200"/>
                <a:gd name="T67" fmla="*/ 46 h 165"/>
                <a:gd name="T68" fmla="*/ 176 w 200"/>
                <a:gd name="T69" fmla="*/ 56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00" h="165">
                  <a:moveTo>
                    <a:pt x="176" y="56"/>
                  </a:moveTo>
                  <a:cubicBezTo>
                    <a:pt x="176" y="59"/>
                    <a:pt x="173" y="63"/>
                    <a:pt x="169" y="65"/>
                  </a:cubicBezTo>
                  <a:cubicBezTo>
                    <a:pt x="168" y="66"/>
                    <a:pt x="167" y="66"/>
                    <a:pt x="166" y="67"/>
                  </a:cubicBezTo>
                  <a:cubicBezTo>
                    <a:pt x="166" y="68"/>
                    <a:pt x="167" y="69"/>
                    <a:pt x="168" y="71"/>
                  </a:cubicBezTo>
                  <a:cubicBezTo>
                    <a:pt x="169" y="73"/>
                    <a:pt x="166" y="76"/>
                    <a:pt x="165" y="78"/>
                  </a:cubicBezTo>
                  <a:cubicBezTo>
                    <a:pt x="164" y="82"/>
                    <a:pt x="166" y="85"/>
                    <a:pt x="168" y="88"/>
                  </a:cubicBezTo>
                  <a:cubicBezTo>
                    <a:pt x="170" y="91"/>
                    <a:pt x="171" y="95"/>
                    <a:pt x="168" y="98"/>
                  </a:cubicBezTo>
                  <a:cubicBezTo>
                    <a:pt x="165" y="101"/>
                    <a:pt x="160" y="103"/>
                    <a:pt x="159" y="106"/>
                  </a:cubicBezTo>
                  <a:cubicBezTo>
                    <a:pt x="159" y="108"/>
                    <a:pt x="160" y="109"/>
                    <a:pt x="160" y="111"/>
                  </a:cubicBezTo>
                  <a:cubicBezTo>
                    <a:pt x="160" y="112"/>
                    <a:pt x="159" y="114"/>
                    <a:pt x="158" y="115"/>
                  </a:cubicBezTo>
                  <a:cubicBezTo>
                    <a:pt x="154" y="122"/>
                    <a:pt x="160" y="128"/>
                    <a:pt x="165" y="132"/>
                  </a:cubicBezTo>
                  <a:cubicBezTo>
                    <a:pt x="168" y="136"/>
                    <a:pt x="172" y="139"/>
                    <a:pt x="178" y="141"/>
                  </a:cubicBezTo>
                  <a:cubicBezTo>
                    <a:pt x="182" y="142"/>
                    <a:pt x="186" y="142"/>
                    <a:pt x="190" y="144"/>
                  </a:cubicBezTo>
                  <a:cubicBezTo>
                    <a:pt x="195" y="145"/>
                    <a:pt x="198" y="148"/>
                    <a:pt x="199" y="151"/>
                  </a:cubicBezTo>
                  <a:cubicBezTo>
                    <a:pt x="200" y="154"/>
                    <a:pt x="198" y="159"/>
                    <a:pt x="194" y="161"/>
                  </a:cubicBezTo>
                  <a:cubicBezTo>
                    <a:pt x="188" y="165"/>
                    <a:pt x="180" y="164"/>
                    <a:pt x="175" y="161"/>
                  </a:cubicBezTo>
                  <a:cubicBezTo>
                    <a:pt x="171" y="158"/>
                    <a:pt x="169" y="153"/>
                    <a:pt x="166" y="149"/>
                  </a:cubicBezTo>
                  <a:cubicBezTo>
                    <a:pt x="163" y="144"/>
                    <a:pt x="159" y="140"/>
                    <a:pt x="152" y="140"/>
                  </a:cubicBezTo>
                  <a:cubicBezTo>
                    <a:pt x="151" y="140"/>
                    <a:pt x="149" y="140"/>
                    <a:pt x="148" y="140"/>
                  </a:cubicBezTo>
                  <a:cubicBezTo>
                    <a:pt x="146" y="141"/>
                    <a:pt x="146" y="143"/>
                    <a:pt x="144" y="145"/>
                  </a:cubicBezTo>
                  <a:cubicBezTo>
                    <a:pt x="142" y="147"/>
                    <a:pt x="138" y="148"/>
                    <a:pt x="135" y="148"/>
                  </a:cubicBezTo>
                  <a:cubicBezTo>
                    <a:pt x="131" y="148"/>
                    <a:pt x="127" y="147"/>
                    <a:pt x="124" y="149"/>
                  </a:cubicBezTo>
                  <a:cubicBezTo>
                    <a:pt x="116" y="152"/>
                    <a:pt x="114" y="162"/>
                    <a:pt x="106" y="163"/>
                  </a:cubicBezTo>
                  <a:cubicBezTo>
                    <a:pt x="101" y="163"/>
                    <a:pt x="99" y="160"/>
                    <a:pt x="97" y="156"/>
                  </a:cubicBezTo>
                  <a:cubicBezTo>
                    <a:pt x="95" y="153"/>
                    <a:pt x="92" y="149"/>
                    <a:pt x="87" y="150"/>
                  </a:cubicBezTo>
                  <a:cubicBezTo>
                    <a:pt x="86" y="150"/>
                    <a:pt x="84" y="151"/>
                    <a:pt x="83" y="151"/>
                  </a:cubicBezTo>
                  <a:cubicBezTo>
                    <a:pt x="76" y="153"/>
                    <a:pt x="71" y="149"/>
                    <a:pt x="67" y="146"/>
                  </a:cubicBezTo>
                  <a:cubicBezTo>
                    <a:pt x="61" y="140"/>
                    <a:pt x="55" y="133"/>
                    <a:pt x="50" y="127"/>
                  </a:cubicBezTo>
                  <a:cubicBezTo>
                    <a:pt x="53" y="127"/>
                    <a:pt x="56" y="127"/>
                    <a:pt x="59" y="127"/>
                  </a:cubicBezTo>
                  <a:cubicBezTo>
                    <a:pt x="60" y="127"/>
                    <a:pt x="62" y="127"/>
                    <a:pt x="63" y="126"/>
                  </a:cubicBezTo>
                  <a:cubicBezTo>
                    <a:pt x="65" y="124"/>
                    <a:pt x="62" y="121"/>
                    <a:pt x="61" y="118"/>
                  </a:cubicBezTo>
                  <a:cubicBezTo>
                    <a:pt x="61" y="116"/>
                    <a:pt x="64" y="113"/>
                    <a:pt x="67" y="112"/>
                  </a:cubicBezTo>
                  <a:cubicBezTo>
                    <a:pt x="70" y="111"/>
                    <a:pt x="74" y="111"/>
                    <a:pt x="77" y="111"/>
                  </a:cubicBezTo>
                  <a:cubicBezTo>
                    <a:pt x="78" y="107"/>
                    <a:pt x="77" y="103"/>
                    <a:pt x="74" y="99"/>
                  </a:cubicBezTo>
                  <a:cubicBezTo>
                    <a:pt x="76" y="96"/>
                    <a:pt x="80" y="96"/>
                    <a:pt x="83" y="96"/>
                  </a:cubicBezTo>
                  <a:cubicBezTo>
                    <a:pt x="87" y="96"/>
                    <a:pt x="91" y="96"/>
                    <a:pt x="93" y="94"/>
                  </a:cubicBezTo>
                  <a:cubicBezTo>
                    <a:pt x="95" y="92"/>
                    <a:pt x="92" y="90"/>
                    <a:pt x="91" y="88"/>
                  </a:cubicBezTo>
                  <a:cubicBezTo>
                    <a:pt x="89" y="86"/>
                    <a:pt x="91" y="84"/>
                    <a:pt x="93" y="83"/>
                  </a:cubicBezTo>
                  <a:cubicBezTo>
                    <a:pt x="97" y="82"/>
                    <a:pt x="101" y="80"/>
                    <a:pt x="105" y="79"/>
                  </a:cubicBezTo>
                  <a:cubicBezTo>
                    <a:pt x="108" y="75"/>
                    <a:pt x="100" y="72"/>
                    <a:pt x="102" y="68"/>
                  </a:cubicBezTo>
                  <a:cubicBezTo>
                    <a:pt x="104" y="65"/>
                    <a:pt x="108" y="64"/>
                    <a:pt x="109" y="62"/>
                  </a:cubicBezTo>
                  <a:cubicBezTo>
                    <a:pt x="112" y="59"/>
                    <a:pt x="110" y="56"/>
                    <a:pt x="106" y="53"/>
                  </a:cubicBezTo>
                  <a:cubicBezTo>
                    <a:pt x="103" y="51"/>
                    <a:pt x="99" y="49"/>
                    <a:pt x="100" y="45"/>
                  </a:cubicBezTo>
                  <a:cubicBezTo>
                    <a:pt x="101" y="42"/>
                    <a:pt x="105" y="39"/>
                    <a:pt x="104" y="37"/>
                  </a:cubicBezTo>
                  <a:cubicBezTo>
                    <a:pt x="103" y="35"/>
                    <a:pt x="101" y="34"/>
                    <a:pt x="98" y="34"/>
                  </a:cubicBezTo>
                  <a:cubicBezTo>
                    <a:pt x="89" y="33"/>
                    <a:pt x="80" y="31"/>
                    <a:pt x="72" y="30"/>
                  </a:cubicBezTo>
                  <a:cubicBezTo>
                    <a:pt x="67" y="29"/>
                    <a:pt x="63" y="28"/>
                    <a:pt x="58" y="28"/>
                  </a:cubicBezTo>
                  <a:cubicBezTo>
                    <a:pt x="54" y="28"/>
                    <a:pt x="50" y="28"/>
                    <a:pt x="46" y="28"/>
                  </a:cubicBezTo>
                  <a:cubicBezTo>
                    <a:pt x="34" y="30"/>
                    <a:pt x="21" y="36"/>
                    <a:pt x="9" y="37"/>
                  </a:cubicBezTo>
                  <a:cubicBezTo>
                    <a:pt x="8" y="37"/>
                    <a:pt x="6" y="37"/>
                    <a:pt x="4" y="37"/>
                  </a:cubicBezTo>
                  <a:cubicBezTo>
                    <a:pt x="4" y="37"/>
                    <a:pt x="3" y="37"/>
                    <a:pt x="3" y="37"/>
                  </a:cubicBezTo>
                  <a:cubicBezTo>
                    <a:pt x="2" y="36"/>
                    <a:pt x="1" y="36"/>
                    <a:pt x="0" y="35"/>
                  </a:cubicBezTo>
                  <a:cubicBezTo>
                    <a:pt x="0" y="35"/>
                    <a:pt x="0" y="35"/>
                    <a:pt x="1" y="35"/>
                  </a:cubicBezTo>
                  <a:cubicBezTo>
                    <a:pt x="2" y="34"/>
                    <a:pt x="3" y="34"/>
                    <a:pt x="4" y="33"/>
                  </a:cubicBezTo>
                  <a:cubicBezTo>
                    <a:pt x="4" y="33"/>
                    <a:pt x="4" y="33"/>
                    <a:pt x="4" y="33"/>
                  </a:cubicBezTo>
                  <a:cubicBezTo>
                    <a:pt x="5" y="32"/>
                    <a:pt x="6" y="32"/>
                    <a:pt x="7" y="31"/>
                  </a:cubicBezTo>
                  <a:cubicBezTo>
                    <a:pt x="8" y="31"/>
                    <a:pt x="8" y="30"/>
                    <a:pt x="9" y="30"/>
                  </a:cubicBezTo>
                  <a:cubicBezTo>
                    <a:pt x="10" y="30"/>
                    <a:pt x="11" y="29"/>
                    <a:pt x="11" y="29"/>
                  </a:cubicBezTo>
                  <a:cubicBezTo>
                    <a:pt x="12" y="29"/>
                    <a:pt x="13" y="28"/>
                    <a:pt x="13" y="28"/>
                  </a:cubicBezTo>
                  <a:cubicBezTo>
                    <a:pt x="14" y="27"/>
                    <a:pt x="15" y="27"/>
                    <a:pt x="16" y="27"/>
                  </a:cubicBezTo>
                  <a:cubicBezTo>
                    <a:pt x="19" y="25"/>
                    <a:pt x="22" y="24"/>
                    <a:pt x="25" y="22"/>
                  </a:cubicBezTo>
                  <a:cubicBezTo>
                    <a:pt x="46" y="13"/>
                    <a:pt x="69" y="6"/>
                    <a:pt x="91" y="3"/>
                  </a:cubicBezTo>
                  <a:cubicBezTo>
                    <a:pt x="100" y="1"/>
                    <a:pt x="109" y="0"/>
                    <a:pt x="118" y="2"/>
                  </a:cubicBezTo>
                  <a:cubicBezTo>
                    <a:pt x="121" y="2"/>
                    <a:pt x="125" y="3"/>
                    <a:pt x="128" y="5"/>
                  </a:cubicBezTo>
                  <a:cubicBezTo>
                    <a:pt x="132" y="6"/>
                    <a:pt x="135" y="8"/>
                    <a:pt x="138" y="10"/>
                  </a:cubicBezTo>
                  <a:cubicBezTo>
                    <a:pt x="147" y="16"/>
                    <a:pt x="155" y="22"/>
                    <a:pt x="161" y="29"/>
                  </a:cubicBezTo>
                  <a:cubicBezTo>
                    <a:pt x="162" y="31"/>
                    <a:pt x="164" y="33"/>
                    <a:pt x="164" y="35"/>
                  </a:cubicBezTo>
                  <a:cubicBezTo>
                    <a:pt x="164" y="39"/>
                    <a:pt x="161" y="44"/>
                    <a:pt x="164" y="46"/>
                  </a:cubicBezTo>
                  <a:cubicBezTo>
                    <a:pt x="165" y="47"/>
                    <a:pt x="167" y="47"/>
                    <a:pt x="169" y="48"/>
                  </a:cubicBezTo>
                  <a:cubicBezTo>
                    <a:pt x="173" y="49"/>
                    <a:pt x="176" y="52"/>
                    <a:pt x="176" y="56"/>
                  </a:cubicBezTo>
                </a:path>
              </a:pathLst>
            </a:custGeom>
            <a:solidFill>
              <a:srgbClr val="3534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6" name="Freeform 240"/>
            <p:cNvSpPr>
              <a:spLocks noEditPoints="1"/>
            </p:cNvSpPr>
            <p:nvPr/>
          </p:nvSpPr>
          <p:spPr bwMode="auto">
            <a:xfrm>
              <a:off x="11296416" y="2404460"/>
              <a:ext cx="291138" cy="84452"/>
            </a:xfrm>
            <a:custGeom>
              <a:avLst/>
              <a:gdLst>
                <a:gd name="T0" fmla="*/ 0 w 55"/>
                <a:gd name="T1" fmla="*/ 9 h 16"/>
                <a:gd name="T2" fmla="*/ 0 w 55"/>
                <a:gd name="T3" fmla="*/ 9 h 16"/>
                <a:gd name="T4" fmla="*/ 0 w 55"/>
                <a:gd name="T5" fmla="*/ 9 h 16"/>
                <a:gd name="T6" fmla="*/ 0 w 55"/>
                <a:gd name="T7" fmla="*/ 9 h 16"/>
                <a:gd name="T8" fmla="*/ 0 w 55"/>
                <a:gd name="T9" fmla="*/ 9 h 16"/>
                <a:gd name="T10" fmla="*/ 50 w 55"/>
                <a:gd name="T11" fmla="*/ 0 h 16"/>
                <a:gd name="T12" fmla="*/ 43 w 55"/>
                <a:gd name="T13" fmla="*/ 0 h 16"/>
                <a:gd name="T14" fmla="*/ 6 w 55"/>
                <a:gd name="T15" fmla="*/ 9 h 16"/>
                <a:gd name="T16" fmla="*/ 6 w 55"/>
                <a:gd name="T17" fmla="*/ 9 h 16"/>
                <a:gd name="T18" fmla="*/ 6 w 55"/>
                <a:gd name="T19" fmla="*/ 9 h 16"/>
                <a:gd name="T20" fmla="*/ 6 w 55"/>
                <a:gd name="T21" fmla="*/ 11 h 16"/>
                <a:gd name="T22" fmla="*/ 6 w 55"/>
                <a:gd name="T23" fmla="*/ 15 h 16"/>
                <a:gd name="T24" fmla="*/ 8 w 55"/>
                <a:gd name="T25" fmla="*/ 16 h 16"/>
                <a:gd name="T26" fmla="*/ 12 w 55"/>
                <a:gd name="T27" fmla="*/ 15 h 16"/>
                <a:gd name="T28" fmla="*/ 15 w 55"/>
                <a:gd name="T29" fmla="*/ 15 h 16"/>
                <a:gd name="T30" fmla="*/ 17 w 55"/>
                <a:gd name="T31" fmla="*/ 15 h 16"/>
                <a:gd name="T32" fmla="*/ 17 w 55"/>
                <a:gd name="T33" fmla="*/ 15 h 16"/>
                <a:gd name="T34" fmla="*/ 19 w 55"/>
                <a:gd name="T35" fmla="*/ 14 h 16"/>
                <a:gd name="T36" fmla="*/ 22 w 55"/>
                <a:gd name="T37" fmla="*/ 13 h 16"/>
                <a:gd name="T38" fmla="*/ 28 w 55"/>
                <a:gd name="T39" fmla="*/ 10 h 16"/>
                <a:gd name="T40" fmla="*/ 55 w 55"/>
                <a:gd name="T41" fmla="*/ 0 h 16"/>
                <a:gd name="T42" fmla="*/ 50 w 55"/>
                <a:gd name="T4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5" h="16">
                  <a:moveTo>
                    <a:pt x="0" y="9"/>
                  </a:move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moveTo>
                    <a:pt x="50" y="0"/>
                  </a:moveTo>
                  <a:cubicBezTo>
                    <a:pt x="48" y="0"/>
                    <a:pt x="45" y="0"/>
                    <a:pt x="43" y="0"/>
                  </a:cubicBezTo>
                  <a:cubicBezTo>
                    <a:pt x="31" y="2"/>
                    <a:pt x="18" y="8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7" y="10"/>
                    <a:pt x="7" y="10"/>
                    <a:pt x="6" y="11"/>
                  </a:cubicBezTo>
                  <a:cubicBezTo>
                    <a:pt x="6" y="13"/>
                    <a:pt x="5" y="14"/>
                    <a:pt x="6" y="15"/>
                  </a:cubicBezTo>
                  <a:cubicBezTo>
                    <a:pt x="6" y="16"/>
                    <a:pt x="7" y="16"/>
                    <a:pt x="8" y="16"/>
                  </a:cubicBezTo>
                  <a:cubicBezTo>
                    <a:pt x="9" y="16"/>
                    <a:pt x="11" y="16"/>
                    <a:pt x="12" y="15"/>
                  </a:cubicBezTo>
                  <a:cubicBezTo>
                    <a:pt x="13" y="15"/>
                    <a:pt x="14" y="15"/>
                    <a:pt x="15" y="15"/>
                  </a:cubicBezTo>
                  <a:cubicBezTo>
                    <a:pt x="16" y="15"/>
                    <a:pt x="16" y="15"/>
                    <a:pt x="17" y="15"/>
                  </a:cubicBezTo>
                  <a:cubicBezTo>
                    <a:pt x="17" y="15"/>
                    <a:pt x="17" y="15"/>
                    <a:pt x="17" y="15"/>
                  </a:cubicBezTo>
                  <a:cubicBezTo>
                    <a:pt x="17" y="15"/>
                    <a:pt x="18" y="14"/>
                    <a:pt x="19" y="14"/>
                  </a:cubicBezTo>
                  <a:cubicBezTo>
                    <a:pt x="20" y="14"/>
                    <a:pt x="21" y="13"/>
                    <a:pt x="22" y="13"/>
                  </a:cubicBezTo>
                  <a:cubicBezTo>
                    <a:pt x="24" y="12"/>
                    <a:pt x="26" y="11"/>
                    <a:pt x="28" y="10"/>
                  </a:cubicBezTo>
                  <a:cubicBezTo>
                    <a:pt x="36" y="7"/>
                    <a:pt x="46" y="4"/>
                    <a:pt x="55" y="0"/>
                  </a:cubicBezTo>
                  <a:cubicBezTo>
                    <a:pt x="54" y="0"/>
                    <a:pt x="52" y="0"/>
                    <a:pt x="50" y="0"/>
                  </a:cubicBezTo>
                </a:path>
              </a:pathLst>
            </a:custGeom>
            <a:solidFill>
              <a:srgbClr val="225E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7" name="Freeform 241"/>
            <p:cNvSpPr/>
            <p:nvPr/>
          </p:nvSpPr>
          <p:spPr bwMode="auto">
            <a:xfrm>
              <a:off x="11218630" y="2442242"/>
              <a:ext cx="168905" cy="84452"/>
            </a:xfrm>
            <a:custGeom>
              <a:avLst/>
              <a:gdLst>
                <a:gd name="T0" fmla="*/ 12 w 32"/>
                <a:gd name="T1" fmla="*/ 0 h 16"/>
                <a:gd name="T2" fmla="*/ 12 w 32"/>
                <a:gd name="T3" fmla="*/ 0 h 16"/>
                <a:gd name="T4" fmla="*/ 7 w 32"/>
                <a:gd name="T5" fmla="*/ 3 h 16"/>
                <a:gd name="T6" fmla="*/ 5 w 32"/>
                <a:gd name="T7" fmla="*/ 5 h 16"/>
                <a:gd name="T8" fmla="*/ 0 w 32"/>
                <a:gd name="T9" fmla="*/ 13 h 16"/>
                <a:gd name="T10" fmla="*/ 0 w 32"/>
                <a:gd name="T11" fmla="*/ 16 h 16"/>
                <a:gd name="T12" fmla="*/ 1 w 32"/>
                <a:gd name="T13" fmla="*/ 16 h 16"/>
                <a:gd name="T14" fmla="*/ 2 w 32"/>
                <a:gd name="T15" fmla="*/ 16 h 16"/>
                <a:gd name="T16" fmla="*/ 21 w 32"/>
                <a:gd name="T17" fmla="*/ 12 h 16"/>
                <a:gd name="T18" fmla="*/ 32 w 32"/>
                <a:gd name="T19" fmla="*/ 8 h 16"/>
                <a:gd name="T20" fmla="*/ 30 w 32"/>
                <a:gd name="T21" fmla="*/ 8 h 16"/>
                <a:gd name="T22" fmla="*/ 27 w 32"/>
                <a:gd name="T23" fmla="*/ 8 h 16"/>
                <a:gd name="T24" fmla="*/ 23 w 32"/>
                <a:gd name="T25" fmla="*/ 9 h 16"/>
                <a:gd name="T26" fmla="*/ 21 w 32"/>
                <a:gd name="T27" fmla="*/ 8 h 16"/>
                <a:gd name="T28" fmla="*/ 21 w 32"/>
                <a:gd name="T29" fmla="*/ 4 h 16"/>
                <a:gd name="T30" fmla="*/ 21 w 32"/>
                <a:gd name="T31" fmla="*/ 2 h 16"/>
                <a:gd name="T32" fmla="*/ 21 w 32"/>
                <a:gd name="T33" fmla="*/ 2 h 16"/>
                <a:gd name="T34" fmla="*/ 20 w 32"/>
                <a:gd name="T35" fmla="*/ 2 h 16"/>
                <a:gd name="T36" fmla="*/ 16 w 32"/>
                <a:gd name="T37" fmla="*/ 2 h 16"/>
                <a:gd name="T38" fmla="*/ 15 w 32"/>
                <a:gd name="T39" fmla="*/ 2 h 16"/>
                <a:gd name="T40" fmla="*/ 15 w 32"/>
                <a:gd name="T41" fmla="*/ 2 h 16"/>
                <a:gd name="T42" fmla="*/ 15 w 32"/>
                <a:gd name="T43" fmla="*/ 2 h 16"/>
                <a:gd name="T44" fmla="*/ 12 w 32"/>
                <a:gd name="T4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2" h="16">
                  <a:moveTo>
                    <a:pt x="12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10" y="1"/>
                    <a:pt x="9" y="2"/>
                    <a:pt x="7" y="3"/>
                  </a:cubicBezTo>
                  <a:cubicBezTo>
                    <a:pt x="6" y="3"/>
                    <a:pt x="6" y="4"/>
                    <a:pt x="5" y="5"/>
                  </a:cubicBezTo>
                  <a:cubicBezTo>
                    <a:pt x="1" y="7"/>
                    <a:pt x="0" y="10"/>
                    <a:pt x="0" y="13"/>
                  </a:cubicBezTo>
                  <a:cubicBezTo>
                    <a:pt x="0" y="14"/>
                    <a:pt x="0" y="15"/>
                    <a:pt x="0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7" y="16"/>
                    <a:pt x="14" y="15"/>
                    <a:pt x="21" y="12"/>
                  </a:cubicBezTo>
                  <a:cubicBezTo>
                    <a:pt x="25" y="11"/>
                    <a:pt x="28" y="9"/>
                    <a:pt x="32" y="8"/>
                  </a:cubicBezTo>
                  <a:cubicBezTo>
                    <a:pt x="31" y="8"/>
                    <a:pt x="31" y="8"/>
                    <a:pt x="30" y="8"/>
                  </a:cubicBezTo>
                  <a:cubicBezTo>
                    <a:pt x="29" y="8"/>
                    <a:pt x="28" y="8"/>
                    <a:pt x="27" y="8"/>
                  </a:cubicBezTo>
                  <a:cubicBezTo>
                    <a:pt x="26" y="9"/>
                    <a:pt x="24" y="9"/>
                    <a:pt x="23" y="9"/>
                  </a:cubicBezTo>
                  <a:cubicBezTo>
                    <a:pt x="22" y="9"/>
                    <a:pt x="21" y="9"/>
                    <a:pt x="21" y="8"/>
                  </a:cubicBezTo>
                  <a:cubicBezTo>
                    <a:pt x="20" y="7"/>
                    <a:pt x="21" y="6"/>
                    <a:pt x="21" y="4"/>
                  </a:cubicBezTo>
                  <a:cubicBezTo>
                    <a:pt x="22" y="3"/>
                    <a:pt x="22" y="3"/>
                    <a:pt x="21" y="2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1" y="2"/>
                    <a:pt x="20" y="2"/>
                    <a:pt x="20" y="2"/>
                  </a:cubicBezTo>
                  <a:cubicBezTo>
                    <a:pt x="19" y="2"/>
                    <a:pt x="18" y="2"/>
                    <a:pt x="16" y="2"/>
                  </a:cubicBezTo>
                  <a:cubicBezTo>
                    <a:pt x="16" y="2"/>
                    <a:pt x="16" y="2"/>
                    <a:pt x="15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4" y="1"/>
                    <a:pt x="13" y="1"/>
                    <a:pt x="12" y="0"/>
                  </a:cubicBezTo>
                </a:path>
              </a:pathLst>
            </a:custGeom>
            <a:solidFill>
              <a:srgbClr val="1546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8" name="Freeform 242"/>
            <p:cNvSpPr/>
            <p:nvPr/>
          </p:nvSpPr>
          <p:spPr bwMode="auto">
            <a:xfrm>
              <a:off x="11280858" y="2262225"/>
              <a:ext cx="673395" cy="191129"/>
            </a:xfrm>
            <a:custGeom>
              <a:avLst/>
              <a:gdLst>
                <a:gd name="T0" fmla="*/ 109 w 128"/>
                <a:gd name="T1" fmla="*/ 0 h 36"/>
                <a:gd name="T2" fmla="*/ 95 w 128"/>
                <a:gd name="T3" fmla="*/ 1 h 36"/>
                <a:gd name="T4" fmla="*/ 91 w 128"/>
                <a:gd name="T5" fmla="*/ 2 h 36"/>
                <a:gd name="T6" fmla="*/ 67 w 128"/>
                <a:gd name="T7" fmla="*/ 7 h 36"/>
                <a:gd name="T8" fmla="*/ 25 w 128"/>
                <a:gd name="T9" fmla="*/ 21 h 36"/>
                <a:gd name="T10" fmla="*/ 16 w 128"/>
                <a:gd name="T11" fmla="*/ 26 h 36"/>
                <a:gd name="T12" fmla="*/ 13 w 128"/>
                <a:gd name="T13" fmla="*/ 27 h 36"/>
                <a:gd name="T14" fmla="*/ 11 w 128"/>
                <a:gd name="T15" fmla="*/ 28 h 36"/>
                <a:gd name="T16" fmla="*/ 9 w 128"/>
                <a:gd name="T17" fmla="*/ 29 h 36"/>
                <a:gd name="T18" fmla="*/ 7 w 128"/>
                <a:gd name="T19" fmla="*/ 30 h 36"/>
                <a:gd name="T20" fmla="*/ 5 w 128"/>
                <a:gd name="T21" fmla="*/ 32 h 36"/>
                <a:gd name="T22" fmla="*/ 4 w 128"/>
                <a:gd name="T23" fmla="*/ 32 h 36"/>
                <a:gd name="T24" fmla="*/ 4 w 128"/>
                <a:gd name="T25" fmla="*/ 32 h 36"/>
                <a:gd name="T26" fmla="*/ 1 w 128"/>
                <a:gd name="T27" fmla="*/ 34 h 36"/>
                <a:gd name="T28" fmla="*/ 0 w 128"/>
                <a:gd name="T29" fmla="*/ 34 h 36"/>
                <a:gd name="T30" fmla="*/ 0 w 128"/>
                <a:gd name="T31" fmla="*/ 34 h 36"/>
                <a:gd name="T32" fmla="*/ 3 w 128"/>
                <a:gd name="T33" fmla="*/ 36 h 36"/>
                <a:gd name="T34" fmla="*/ 3 w 128"/>
                <a:gd name="T35" fmla="*/ 36 h 36"/>
                <a:gd name="T36" fmla="*/ 3 w 128"/>
                <a:gd name="T37" fmla="*/ 36 h 36"/>
                <a:gd name="T38" fmla="*/ 4 w 128"/>
                <a:gd name="T39" fmla="*/ 36 h 36"/>
                <a:gd name="T40" fmla="*/ 8 w 128"/>
                <a:gd name="T41" fmla="*/ 36 h 36"/>
                <a:gd name="T42" fmla="*/ 9 w 128"/>
                <a:gd name="T43" fmla="*/ 36 h 36"/>
                <a:gd name="T44" fmla="*/ 9 w 128"/>
                <a:gd name="T45" fmla="*/ 36 h 36"/>
                <a:gd name="T46" fmla="*/ 46 w 128"/>
                <a:gd name="T47" fmla="*/ 27 h 36"/>
                <a:gd name="T48" fmla="*/ 53 w 128"/>
                <a:gd name="T49" fmla="*/ 27 h 36"/>
                <a:gd name="T50" fmla="*/ 58 w 128"/>
                <a:gd name="T51" fmla="*/ 27 h 36"/>
                <a:gd name="T52" fmla="*/ 58 w 128"/>
                <a:gd name="T53" fmla="*/ 27 h 36"/>
                <a:gd name="T54" fmla="*/ 68 w 128"/>
                <a:gd name="T55" fmla="*/ 23 h 36"/>
                <a:gd name="T56" fmla="*/ 105 w 128"/>
                <a:gd name="T57" fmla="*/ 11 h 36"/>
                <a:gd name="T58" fmla="*/ 105 w 128"/>
                <a:gd name="T59" fmla="*/ 11 h 36"/>
                <a:gd name="T60" fmla="*/ 125 w 128"/>
                <a:gd name="T61" fmla="*/ 5 h 36"/>
                <a:gd name="T62" fmla="*/ 128 w 128"/>
                <a:gd name="T63" fmla="*/ 4 h 36"/>
                <a:gd name="T64" fmla="*/ 118 w 128"/>
                <a:gd name="T65" fmla="*/ 1 h 36"/>
                <a:gd name="T66" fmla="*/ 109 w 128"/>
                <a:gd name="T67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28" h="36">
                  <a:moveTo>
                    <a:pt x="109" y="0"/>
                  </a:moveTo>
                  <a:cubicBezTo>
                    <a:pt x="104" y="0"/>
                    <a:pt x="100" y="0"/>
                    <a:pt x="95" y="1"/>
                  </a:cubicBezTo>
                  <a:cubicBezTo>
                    <a:pt x="94" y="1"/>
                    <a:pt x="92" y="1"/>
                    <a:pt x="91" y="2"/>
                  </a:cubicBezTo>
                  <a:cubicBezTo>
                    <a:pt x="83" y="3"/>
                    <a:pt x="75" y="5"/>
                    <a:pt x="67" y="7"/>
                  </a:cubicBezTo>
                  <a:cubicBezTo>
                    <a:pt x="53" y="10"/>
                    <a:pt x="38" y="15"/>
                    <a:pt x="25" y="21"/>
                  </a:cubicBezTo>
                  <a:cubicBezTo>
                    <a:pt x="22" y="23"/>
                    <a:pt x="19" y="24"/>
                    <a:pt x="16" y="26"/>
                  </a:cubicBezTo>
                  <a:cubicBezTo>
                    <a:pt x="15" y="26"/>
                    <a:pt x="14" y="26"/>
                    <a:pt x="13" y="27"/>
                  </a:cubicBezTo>
                  <a:cubicBezTo>
                    <a:pt x="13" y="27"/>
                    <a:pt x="12" y="28"/>
                    <a:pt x="11" y="28"/>
                  </a:cubicBezTo>
                  <a:cubicBezTo>
                    <a:pt x="11" y="28"/>
                    <a:pt x="10" y="29"/>
                    <a:pt x="9" y="29"/>
                  </a:cubicBezTo>
                  <a:cubicBezTo>
                    <a:pt x="8" y="29"/>
                    <a:pt x="8" y="30"/>
                    <a:pt x="7" y="30"/>
                  </a:cubicBezTo>
                  <a:cubicBezTo>
                    <a:pt x="6" y="31"/>
                    <a:pt x="5" y="31"/>
                    <a:pt x="5" y="32"/>
                  </a:cubicBezTo>
                  <a:cubicBezTo>
                    <a:pt x="4" y="32"/>
                    <a:pt x="4" y="32"/>
                    <a:pt x="4" y="32"/>
                  </a:cubicBezTo>
                  <a:cubicBezTo>
                    <a:pt x="4" y="32"/>
                    <a:pt x="4" y="32"/>
                    <a:pt x="4" y="32"/>
                  </a:cubicBezTo>
                  <a:cubicBezTo>
                    <a:pt x="3" y="33"/>
                    <a:pt x="2" y="33"/>
                    <a:pt x="1" y="34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1" y="35"/>
                    <a:pt x="2" y="35"/>
                    <a:pt x="3" y="36"/>
                  </a:cubicBezTo>
                  <a:cubicBezTo>
                    <a:pt x="3" y="36"/>
                    <a:pt x="3" y="36"/>
                    <a:pt x="3" y="36"/>
                  </a:cubicBezTo>
                  <a:cubicBezTo>
                    <a:pt x="3" y="36"/>
                    <a:pt x="3" y="36"/>
                    <a:pt x="3" y="36"/>
                  </a:cubicBezTo>
                  <a:cubicBezTo>
                    <a:pt x="4" y="36"/>
                    <a:pt x="4" y="36"/>
                    <a:pt x="4" y="36"/>
                  </a:cubicBezTo>
                  <a:cubicBezTo>
                    <a:pt x="6" y="36"/>
                    <a:pt x="7" y="36"/>
                    <a:pt x="8" y="36"/>
                  </a:cubicBezTo>
                  <a:cubicBezTo>
                    <a:pt x="8" y="36"/>
                    <a:pt x="9" y="36"/>
                    <a:pt x="9" y="36"/>
                  </a:cubicBezTo>
                  <a:cubicBezTo>
                    <a:pt x="9" y="36"/>
                    <a:pt x="9" y="36"/>
                    <a:pt x="9" y="36"/>
                  </a:cubicBezTo>
                  <a:cubicBezTo>
                    <a:pt x="21" y="35"/>
                    <a:pt x="34" y="29"/>
                    <a:pt x="46" y="27"/>
                  </a:cubicBezTo>
                  <a:cubicBezTo>
                    <a:pt x="48" y="27"/>
                    <a:pt x="51" y="27"/>
                    <a:pt x="53" y="27"/>
                  </a:cubicBezTo>
                  <a:cubicBezTo>
                    <a:pt x="55" y="27"/>
                    <a:pt x="57" y="27"/>
                    <a:pt x="58" y="27"/>
                  </a:cubicBezTo>
                  <a:cubicBezTo>
                    <a:pt x="58" y="27"/>
                    <a:pt x="58" y="27"/>
                    <a:pt x="58" y="27"/>
                  </a:cubicBezTo>
                  <a:cubicBezTo>
                    <a:pt x="62" y="26"/>
                    <a:pt x="65" y="25"/>
                    <a:pt x="68" y="23"/>
                  </a:cubicBezTo>
                  <a:cubicBezTo>
                    <a:pt x="81" y="19"/>
                    <a:pt x="94" y="15"/>
                    <a:pt x="105" y="11"/>
                  </a:cubicBezTo>
                  <a:cubicBezTo>
                    <a:pt x="105" y="11"/>
                    <a:pt x="105" y="11"/>
                    <a:pt x="105" y="11"/>
                  </a:cubicBezTo>
                  <a:cubicBezTo>
                    <a:pt x="112" y="9"/>
                    <a:pt x="119" y="7"/>
                    <a:pt x="125" y="5"/>
                  </a:cubicBezTo>
                  <a:cubicBezTo>
                    <a:pt x="126" y="4"/>
                    <a:pt x="127" y="4"/>
                    <a:pt x="128" y="4"/>
                  </a:cubicBezTo>
                  <a:cubicBezTo>
                    <a:pt x="125" y="2"/>
                    <a:pt x="121" y="1"/>
                    <a:pt x="118" y="1"/>
                  </a:cubicBezTo>
                  <a:cubicBezTo>
                    <a:pt x="115" y="0"/>
                    <a:pt x="112" y="0"/>
                    <a:pt x="109" y="0"/>
                  </a:cubicBezTo>
                </a:path>
              </a:pathLst>
            </a:custGeom>
            <a:solidFill>
              <a:srgbClr val="1919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9" name="Freeform 243"/>
            <p:cNvSpPr/>
            <p:nvPr/>
          </p:nvSpPr>
          <p:spPr bwMode="auto">
            <a:xfrm>
              <a:off x="11180850" y="1484375"/>
              <a:ext cx="906751" cy="1015651"/>
            </a:xfrm>
            <a:custGeom>
              <a:avLst/>
              <a:gdLst>
                <a:gd name="T0" fmla="*/ 164 w 172"/>
                <a:gd name="T1" fmla="*/ 21 h 193"/>
                <a:gd name="T2" fmla="*/ 165 w 172"/>
                <a:gd name="T3" fmla="*/ 47 h 193"/>
                <a:gd name="T4" fmla="*/ 167 w 172"/>
                <a:gd name="T5" fmla="*/ 64 h 193"/>
                <a:gd name="T6" fmla="*/ 171 w 172"/>
                <a:gd name="T7" fmla="*/ 76 h 193"/>
                <a:gd name="T8" fmla="*/ 170 w 172"/>
                <a:gd name="T9" fmla="*/ 94 h 193"/>
                <a:gd name="T10" fmla="*/ 170 w 172"/>
                <a:gd name="T11" fmla="*/ 116 h 193"/>
                <a:gd name="T12" fmla="*/ 170 w 172"/>
                <a:gd name="T13" fmla="*/ 132 h 193"/>
                <a:gd name="T14" fmla="*/ 143 w 172"/>
                <a:gd name="T15" fmla="*/ 148 h 193"/>
                <a:gd name="T16" fmla="*/ 122 w 172"/>
                <a:gd name="T17" fmla="*/ 155 h 193"/>
                <a:gd name="T18" fmla="*/ 48 w 172"/>
                <a:gd name="T19" fmla="*/ 181 h 193"/>
                <a:gd name="T20" fmla="*/ 39 w 172"/>
                <a:gd name="T21" fmla="*/ 185 h 193"/>
                <a:gd name="T22" fmla="*/ 10 w 172"/>
                <a:gd name="T23" fmla="*/ 193 h 193"/>
                <a:gd name="T24" fmla="*/ 2 w 172"/>
                <a:gd name="T25" fmla="*/ 170 h 193"/>
                <a:gd name="T26" fmla="*/ 3 w 172"/>
                <a:gd name="T27" fmla="*/ 157 h 193"/>
                <a:gd name="T28" fmla="*/ 4 w 172"/>
                <a:gd name="T29" fmla="*/ 143 h 193"/>
                <a:gd name="T30" fmla="*/ 5 w 172"/>
                <a:gd name="T31" fmla="*/ 139 h 193"/>
                <a:gd name="T32" fmla="*/ 8 w 172"/>
                <a:gd name="T33" fmla="*/ 128 h 193"/>
                <a:gd name="T34" fmla="*/ 53 w 172"/>
                <a:gd name="T35" fmla="*/ 61 h 193"/>
                <a:gd name="T36" fmla="*/ 84 w 172"/>
                <a:gd name="T37" fmla="*/ 29 h 193"/>
                <a:gd name="T38" fmla="*/ 107 w 172"/>
                <a:gd name="T39" fmla="*/ 15 h 193"/>
                <a:gd name="T40" fmla="*/ 139 w 172"/>
                <a:gd name="T41" fmla="*/ 1 h 193"/>
                <a:gd name="T42" fmla="*/ 156 w 172"/>
                <a:gd name="T43" fmla="*/ 3 h 193"/>
                <a:gd name="T44" fmla="*/ 164 w 172"/>
                <a:gd name="T45" fmla="*/ 21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72" h="193">
                  <a:moveTo>
                    <a:pt x="164" y="21"/>
                  </a:moveTo>
                  <a:cubicBezTo>
                    <a:pt x="164" y="30"/>
                    <a:pt x="165" y="38"/>
                    <a:pt x="165" y="47"/>
                  </a:cubicBezTo>
                  <a:cubicBezTo>
                    <a:pt x="166" y="53"/>
                    <a:pt x="166" y="59"/>
                    <a:pt x="167" y="64"/>
                  </a:cubicBezTo>
                  <a:cubicBezTo>
                    <a:pt x="168" y="68"/>
                    <a:pt x="170" y="72"/>
                    <a:pt x="171" y="76"/>
                  </a:cubicBezTo>
                  <a:cubicBezTo>
                    <a:pt x="172" y="82"/>
                    <a:pt x="171" y="88"/>
                    <a:pt x="170" y="94"/>
                  </a:cubicBezTo>
                  <a:cubicBezTo>
                    <a:pt x="170" y="101"/>
                    <a:pt x="169" y="109"/>
                    <a:pt x="170" y="116"/>
                  </a:cubicBezTo>
                  <a:cubicBezTo>
                    <a:pt x="171" y="121"/>
                    <a:pt x="172" y="126"/>
                    <a:pt x="170" y="132"/>
                  </a:cubicBezTo>
                  <a:cubicBezTo>
                    <a:pt x="165" y="140"/>
                    <a:pt x="153" y="145"/>
                    <a:pt x="143" y="148"/>
                  </a:cubicBezTo>
                  <a:cubicBezTo>
                    <a:pt x="136" y="150"/>
                    <a:pt x="129" y="152"/>
                    <a:pt x="122" y="155"/>
                  </a:cubicBezTo>
                  <a:cubicBezTo>
                    <a:pt x="97" y="163"/>
                    <a:pt x="72" y="171"/>
                    <a:pt x="48" y="181"/>
                  </a:cubicBezTo>
                  <a:cubicBezTo>
                    <a:pt x="45" y="182"/>
                    <a:pt x="42" y="183"/>
                    <a:pt x="39" y="185"/>
                  </a:cubicBezTo>
                  <a:cubicBezTo>
                    <a:pt x="29" y="189"/>
                    <a:pt x="18" y="193"/>
                    <a:pt x="10" y="193"/>
                  </a:cubicBezTo>
                  <a:cubicBezTo>
                    <a:pt x="0" y="193"/>
                    <a:pt x="2" y="176"/>
                    <a:pt x="2" y="170"/>
                  </a:cubicBezTo>
                  <a:cubicBezTo>
                    <a:pt x="2" y="165"/>
                    <a:pt x="3" y="161"/>
                    <a:pt x="3" y="157"/>
                  </a:cubicBezTo>
                  <a:cubicBezTo>
                    <a:pt x="3" y="152"/>
                    <a:pt x="4" y="148"/>
                    <a:pt x="4" y="143"/>
                  </a:cubicBezTo>
                  <a:cubicBezTo>
                    <a:pt x="5" y="142"/>
                    <a:pt x="5" y="140"/>
                    <a:pt x="5" y="139"/>
                  </a:cubicBezTo>
                  <a:cubicBezTo>
                    <a:pt x="6" y="135"/>
                    <a:pt x="7" y="131"/>
                    <a:pt x="8" y="128"/>
                  </a:cubicBezTo>
                  <a:cubicBezTo>
                    <a:pt x="16" y="105"/>
                    <a:pt x="36" y="81"/>
                    <a:pt x="53" y="61"/>
                  </a:cubicBezTo>
                  <a:cubicBezTo>
                    <a:pt x="62" y="50"/>
                    <a:pt x="71" y="38"/>
                    <a:pt x="84" y="29"/>
                  </a:cubicBezTo>
                  <a:cubicBezTo>
                    <a:pt x="91" y="24"/>
                    <a:pt x="99" y="20"/>
                    <a:pt x="107" y="15"/>
                  </a:cubicBezTo>
                  <a:cubicBezTo>
                    <a:pt x="117" y="9"/>
                    <a:pt x="127" y="3"/>
                    <a:pt x="139" y="1"/>
                  </a:cubicBezTo>
                  <a:cubicBezTo>
                    <a:pt x="145" y="0"/>
                    <a:pt x="152" y="1"/>
                    <a:pt x="156" y="3"/>
                  </a:cubicBezTo>
                  <a:cubicBezTo>
                    <a:pt x="163" y="7"/>
                    <a:pt x="163" y="14"/>
                    <a:pt x="164" y="21"/>
                  </a:cubicBezTo>
                  <a:close/>
                </a:path>
              </a:pathLst>
            </a:custGeom>
            <a:solidFill>
              <a:srgbClr val="47C2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0" name="Freeform 244"/>
            <p:cNvSpPr/>
            <p:nvPr/>
          </p:nvSpPr>
          <p:spPr bwMode="auto">
            <a:xfrm>
              <a:off x="11180850" y="2211110"/>
              <a:ext cx="222243" cy="288916"/>
            </a:xfrm>
            <a:custGeom>
              <a:avLst/>
              <a:gdLst>
                <a:gd name="T0" fmla="*/ 31 w 42"/>
                <a:gd name="T1" fmla="*/ 45 h 55"/>
                <a:gd name="T2" fmla="*/ 39 w 42"/>
                <a:gd name="T3" fmla="*/ 47 h 55"/>
                <a:gd name="T4" fmla="*/ 10 w 42"/>
                <a:gd name="T5" fmla="*/ 55 h 55"/>
                <a:gd name="T6" fmla="*/ 2 w 42"/>
                <a:gd name="T7" fmla="*/ 32 h 55"/>
                <a:gd name="T8" fmla="*/ 3 w 42"/>
                <a:gd name="T9" fmla="*/ 19 h 55"/>
                <a:gd name="T10" fmla="*/ 4 w 42"/>
                <a:gd name="T11" fmla="*/ 5 h 55"/>
                <a:gd name="T12" fmla="*/ 6 w 42"/>
                <a:gd name="T13" fmla="*/ 1 h 55"/>
                <a:gd name="T14" fmla="*/ 10 w 42"/>
                <a:gd name="T15" fmla="*/ 7 h 55"/>
                <a:gd name="T16" fmla="*/ 16 w 42"/>
                <a:gd name="T17" fmla="*/ 0 h 55"/>
                <a:gd name="T18" fmla="*/ 16 w 42"/>
                <a:gd name="T19" fmla="*/ 13 h 55"/>
                <a:gd name="T20" fmla="*/ 17 w 42"/>
                <a:gd name="T21" fmla="*/ 26 h 55"/>
                <a:gd name="T22" fmla="*/ 19 w 42"/>
                <a:gd name="T23" fmla="*/ 29 h 55"/>
                <a:gd name="T24" fmla="*/ 25 w 42"/>
                <a:gd name="T25" fmla="*/ 31 h 55"/>
                <a:gd name="T26" fmla="*/ 22 w 42"/>
                <a:gd name="T27" fmla="*/ 41 h 55"/>
                <a:gd name="T28" fmla="*/ 42 w 42"/>
                <a:gd name="T29" fmla="*/ 39 h 55"/>
                <a:gd name="T30" fmla="*/ 31 w 42"/>
                <a:gd name="T31" fmla="*/ 45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2" h="55">
                  <a:moveTo>
                    <a:pt x="31" y="45"/>
                  </a:moveTo>
                  <a:cubicBezTo>
                    <a:pt x="31" y="47"/>
                    <a:pt x="35" y="47"/>
                    <a:pt x="39" y="47"/>
                  </a:cubicBezTo>
                  <a:cubicBezTo>
                    <a:pt x="29" y="51"/>
                    <a:pt x="18" y="55"/>
                    <a:pt x="10" y="55"/>
                  </a:cubicBezTo>
                  <a:cubicBezTo>
                    <a:pt x="0" y="55"/>
                    <a:pt x="2" y="38"/>
                    <a:pt x="2" y="32"/>
                  </a:cubicBezTo>
                  <a:cubicBezTo>
                    <a:pt x="2" y="27"/>
                    <a:pt x="3" y="23"/>
                    <a:pt x="3" y="19"/>
                  </a:cubicBezTo>
                  <a:cubicBezTo>
                    <a:pt x="3" y="14"/>
                    <a:pt x="4" y="10"/>
                    <a:pt x="4" y="5"/>
                  </a:cubicBezTo>
                  <a:cubicBezTo>
                    <a:pt x="5" y="4"/>
                    <a:pt x="5" y="2"/>
                    <a:pt x="6" y="1"/>
                  </a:cubicBezTo>
                  <a:cubicBezTo>
                    <a:pt x="8" y="3"/>
                    <a:pt x="9" y="5"/>
                    <a:pt x="10" y="7"/>
                  </a:cubicBezTo>
                  <a:cubicBezTo>
                    <a:pt x="12" y="5"/>
                    <a:pt x="14" y="2"/>
                    <a:pt x="16" y="0"/>
                  </a:cubicBezTo>
                  <a:cubicBezTo>
                    <a:pt x="18" y="4"/>
                    <a:pt x="17" y="9"/>
                    <a:pt x="16" y="13"/>
                  </a:cubicBezTo>
                  <a:cubicBezTo>
                    <a:pt x="15" y="18"/>
                    <a:pt x="16" y="22"/>
                    <a:pt x="17" y="26"/>
                  </a:cubicBezTo>
                  <a:cubicBezTo>
                    <a:pt x="17" y="27"/>
                    <a:pt x="18" y="29"/>
                    <a:pt x="19" y="29"/>
                  </a:cubicBezTo>
                  <a:cubicBezTo>
                    <a:pt x="21" y="30"/>
                    <a:pt x="24" y="30"/>
                    <a:pt x="25" y="31"/>
                  </a:cubicBezTo>
                  <a:cubicBezTo>
                    <a:pt x="28" y="34"/>
                    <a:pt x="20" y="38"/>
                    <a:pt x="22" y="41"/>
                  </a:cubicBezTo>
                  <a:cubicBezTo>
                    <a:pt x="29" y="39"/>
                    <a:pt x="36" y="39"/>
                    <a:pt x="42" y="39"/>
                  </a:cubicBezTo>
                  <a:cubicBezTo>
                    <a:pt x="38" y="41"/>
                    <a:pt x="34" y="42"/>
                    <a:pt x="31" y="45"/>
                  </a:cubicBezTo>
                  <a:close/>
                </a:path>
              </a:pathLst>
            </a:custGeom>
            <a:solidFill>
              <a:srgbClr val="2C91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1" name="Freeform 245"/>
            <p:cNvSpPr/>
            <p:nvPr/>
          </p:nvSpPr>
          <p:spPr bwMode="auto">
            <a:xfrm>
              <a:off x="11196406" y="1484375"/>
              <a:ext cx="891193" cy="826743"/>
            </a:xfrm>
            <a:custGeom>
              <a:avLst/>
              <a:gdLst>
                <a:gd name="T0" fmla="*/ 161 w 169"/>
                <a:gd name="T1" fmla="*/ 21 h 157"/>
                <a:gd name="T2" fmla="*/ 162 w 169"/>
                <a:gd name="T3" fmla="*/ 47 h 157"/>
                <a:gd name="T4" fmla="*/ 164 w 169"/>
                <a:gd name="T5" fmla="*/ 64 h 157"/>
                <a:gd name="T6" fmla="*/ 168 w 169"/>
                <a:gd name="T7" fmla="*/ 76 h 157"/>
                <a:gd name="T8" fmla="*/ 167 w 169"/>
                <a:gd name="T9" fmla="*/ 94 h 157"/>
                <a:gd name="T10" fmla="*/ 167 w 169"/>
                <a:gd name="T11" fmla="*/ 116 h 157"/>
                <a:gd name="T12" fmla="*/ 167 w 169"/>
                <a:gd name="T13" fmla="*/ 132 h 157"/>
                <a:gd name="T14" fmla="*/ 140 w 169"/>
                <a:gd name="T15" fmla="*/ 148 h 157"/>
                <a:gd name="T16" fmla="*/ 119 w 169"/>
                <a:gd name="T17" fmla="*/ 155 h 157"/>
                <a:gd name="T18" fmla="*/ 122 w 169"/>
                <a:gd name="T19" fmla="*/ 151 h 157"/>
                <a:gd name="T20" fmla="*/ 118 w 169"/>
                <a:gd name="T21" fmla="*/ 148 h 157"/>
                <a:gd name="T22" fmla="*/ 111 w 169"/>
                <a:gd name="T23" fmla="*/ 150 h 157"/>
                <a:gd name="T24" fmla="*/ 97 w 169"/>
                <a:gd name="T25" fmla="*/ 153 h 157"/>
                <a:gd name="T26" fmla="*/ 95 w 169"/>
                <a:gd name="T27" fmla="*/ 153 h 157"/>
                <a:gd name="T28" fmla="*/ 98 w 169"/>
                <a:gd name="T29" fmla="*/ 147 h 157"/>
                <a:gd name="T30" fmla="*/ 106 w 169"/>
                <a:gd name="T31" fmla="*/ 143 h 157"/>
                <a:gd name="T32" fmla="*/ 104 w 169"/>
                <a:gd name="T33" fmla="*/ 136 h 157"/>
                <a:gd name="T34" fmla="*/ 87 w 169"/>
                <a:gd name="T35" fmla="*/ 136 h 157"/>
                <a:gd name="T36" fmla="*/ 87 w 169"/>
                <a:gd name="T37" fmla="*/ 136 h 157"/>
                <a:gd name="T38" fmla="*/ 85 w 169"/>
                <a:gd name="T39" fmla="*/ 132 h 157"/>
                <a:gd name="T40" fmla="*/ 98 w 169"/>
                <a:gd name="T41" fmla="*/ 126 h 157"/>
                <a:gd name="T42" fmla="*/ 100 w 169"/>
                <a:gd name="T43" fmla="*/ 124 h 157"/>
                <a:gd name="T44" fmla="*/ 100 w 169"/>
                <a:gd name="T45" fmla="*/ 123 h 157"/>
                <a:gd name="T46" fmla="*/ 93 w 169"/>
                <a:gd name="T47" fmla="*/ 119 h 157"/>
                <a:gd name="T48" fmla="*/ 83 w 169"/>
                <a:gd name="T49" fmla="*/ 120 h 157"/>
                <a:gd name="T50" fmla="*/ 80 w 169"/>
                <a:gd name="T51" fmla="*/ 120 h 157"/>
                <a:gd name="T52" fmla="*/ 81 w 169"/>
                <a:gd name="T53" fmla="*/ 116 h 157"/>
                <a:gd name="T54" fmla="*/ 89 w 169"/>
                <a:gd name="T55" fmla="*/ 112 h 157"/>
                <a:gd name="T56" fmla="*/ 93 w 169"/>
                <a:gd name="T57" fmla="*/ 106 h 157"/>
                <a:gd name="T58" fmla="*/ 85 w 169"/>
                <a:gd name="T59" fmla="*/ 105 h 157"/>
                <a:gd name="T60" fmla="*/ 76 w 169"/>
                <a:gd name="T61" fmla="*/ 107 h 157"/>
                <a:gd name="T62" fmla="*/ 82 w 169"/>
                <a:gd name="T63" fmla="*/ 102 h 157"/>
                <a:gd name="T64" fmla="*/ 88 w 169"/>
                <a:gd name="T65" fmla="*/ 96 h 157"/>
                <a:gd name="T66" fmla="*/ 84 w 169"/>
                <a:gd name="T67" fmla="*/ 97 h 157"/>
                <a:gd name="T68" fmla="*/ 81 w 169"/>
                <a:gd name="T69" fmla="*/ 93 h 157"/>
                <a:gd name="T70" fmla="*/ 85 w 169"/>
                <a:gd name="T71" fmla="*/ 89 h 157"/>
                <a:gd name="T72" fmla="*/ 73 w 169"/>
                <a:gd name="T73" fmla="*/ 90 h 157"/>
                <a:gd name="T74" fmla="*/ 75 w 169"/>
                <a:gd name="T75" fmla="*/ 84 h 157"/>
                <a:gd name="T76" fmla="*/ 76 w 169"/>
                <a:gd name="T77" fmla="*/ 78 h 157"/>
                <a:gd name="T78" fmla="*/ 71 w 169"/>
                <a:gd name="T79" fmla="*/ 79 h 157"/>
                <a:gd name="T80" fmla="*/ 65 w 169"/>
                <a:gd name="T81" fmla="*/ 80 h 157"/>
                <a:gd name="T82" fmla="*/ 56 w 169"/>
                <a:gd name="T83" fmla="*/ 78 h 157"/>
                <a:gd name="T84" fmla="*/ 55 w 169"/>
                <a:gd name="T85" fmla="*/ 77 h 157"/>
                <a:gd name="T86" fmla="*/ 17 w 169"/>
                <a:gd name="T87" fmla="*/ 117 h 157"/>
                <a:gd name="T88" fmla="*/ 0 w 169"/>
                <a:gd name="T89" fmla="*/ 157 h 157"/>
                <a:gd name="T90" fmla="*/ 2 w 169"/>
                <a:gd name="T91" fmla="*/ 139 h 157"/>
                <a:gd name="T92" fmla="*/ 5 w 169"/>
                <a:gd name="T93" fmla="*/ 128 h 157"/>
                <a:gd name="T94" fmla="*/ 50 w 169"/>
                <a:gd name="T95" fmla="*/ 61 h 157"/>
                <a:gd name="T96" fmla="*/ 81 w 169"/>
                <a:gd name="T97" fmla="*/ 29 h 157"/>
                <a:gd name="T98" fmla="*/ 104 w 169"/>
                <a:gd name="T99" fmla="*/ 15 h 157"/>
                <a:gd name="T100" fmla="*/ 136 w 169"/>
                <a:gd name="T101" fmla="*/ 1 h 157"/>
                <a:gd name="T102" fmla="*/ 153 w 169"/>
                <a:gd name="T103" fmla="*/ 3 h 157"/>
                <a:gd name="T104" fmla="*/ 161 w 169"/>
                <a:gd name="T105" fmla="*/ 21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69" h="157">
                  <a:moveTo>
                    <a:pt x="161" y="21"/>
                  </a:moveTo>
                  <a:cubicBezTo>
                    <a:pt x="161" y="30"/>
                    <a:pt x="162" y="38"/>
                    <a:pt x="162" y="47"/>
                  </a:cubicBezTo>
                  <a:cubicBezTo>
                    <a:pt x="163" y="53"/>
                    <a:pt x="163" y="59"/>
                    <a:pt x="164" y="64"/>
                  </a:cubicBezTo>
                  <a:cubicBezTo>
                    <a:pt x="165" y="68"/>
                    <a:pt x="167" y="72"/>
                    <a:pt x="168" y="76"/>
                  </a:cubicBezTo>
                  <a:cubicBezTo>
                    <a:pt x="169" y="82"/>
                    <a:pt x="168" y="88"/>
                    <a:pt x="167" y="94"/>
                  </a:cubicBezTo>
                  <a:cubicBezTo>
                    <a:pt x="167" y="101"/>
                    <a:pt x="166" y="109"/>
                    <a:pt x="167" y="116"/>
                  </a:cubicBezTo>
                  <a:cubicBezTo>
                    <a:pt x="168" y="121"/>
                    <a:pt x="169" y="126"/>
                    <a:pt x="167" y="132"/>
                  </a:cubicBezTo>
                  <a:cubicBezTo>
                    <a:pt x="162" y="140"/>
                    <a:pt x="150" y="145"/>
                    <a:pt x="140" y="148"/>
                  </a:cubicBezTo>
                  <a:cubicBezTo>
                    <a:pt x="133" y="150"/>
                    <a:pt x="126" y="152"/>
                    <a:pt x="119" y="155"/>
                  </a:cubicBezTo>
                  <a:cubicBezTo>
                    <a:pt x="121" y="154"/>
                    <a:pt x="122" y="152"/>
                    <a:pt x="122" y="151"/>
                  </a:cubicBezTo>
                  <a:cubicBezTo>
                    <a:pt x="122" y="149"/>
                    <a:pt x="120" y="148"/>
                    <a:pt x="118" y="148"/>
                  </a:cubicBezTo>
                  <a:cubicBezTo>
                    <a:pt x="115" y="149"/>
                    <a:pt x="113" y="149"/>
                    <a:pt x="111" y="150"/>
                  </a:cubicBezTo>
                  <a:cubicBezTo>
                    <a:pt x="106" y="152"/>
                    <a:pt x="102" y="153"/>
                    <a:pt x="97" y="153"/>
                  </a:cubicBezTo>
                  <a:cubicBezTo>
                    <a:pt x="96" y="153"/>
                    <a:pt x="95" y="153"/>
                    <a:pt x="95" y="153"/>
                  </a:cubicBezTo>
                  <a:cubicBezTo>
                    <a:pt x="92" y="152"/>
                    <a:pt x="95" y="148"/>
                    <a:pt x="98" y="147"/>
                  </a:cubicBezTo>
                  <a:cubicBezTo>
                    <a:pt x="101" y="146"/>
                    <a:pt x="104" y="145"/>
                    <a:pt x="106" y="143"/>
                  </a:cubicBezTo>
                  <a:cubicBezTo>
                    <a:pt x="109" y="141"/>
                    <a:pt x="107" y="138"/>
                    <a:pt x="104" y="136"/>
                  </a:cubicBezTo>
                  <a:cubicBezTo>
                    <a:pt x="100" y="135"/>
                    <a:pt x="92" y="135"/>
                    <a:pt x="87" y="136"/>
                  </a:cubicBezTo>
                  <a:cubicBezTo>
                    <a:pt x="87" y="136"/>
                    <a:pt x="87" y="136"/>
                    <a:pt x="87" y="136"/>
                  </a:cubicBezTo>
                  <a:cubicBezTo>
                    <a:pt x="84" y="137"/>
                    <a:pt x="82" y="133"/>
                    <a:pt x="85" y="132"/>
                  </a:cubicBezTo>
                  <a:cubicBezTo>
                    <a:pt x="90" y="130"/>
                    <a:pt x="94" y="128"/>
                    <a:pt x="98" y="126"/>
                  </a:cubicBezTo>
                  <a:cubicBezTo>
                    <a:pt x="99" y="126"/>
                    <a:pt x="100" y="125"/>
                    <a:pt x="100" y="124"/>
                  </a:cubicBezTo>
                  <a:cubicBezTo>
                    <a:pt x="100" y="124"/>
                    <a:pt x="100" y="123"/>
                    <a:pt x="100" y="123"/>
                  </a:cubicBezTo>
                  <a:cubicBezTo>
                    <a:pt x="99" y="120"/>
                    <a:pt x="96" y="119"/>
                    <a:pt x="93" y="119"/>
                  </a:cubicBezTo>
                  <a:cubicBezTo>
                    <a:pt x="90" y="119"/>
                    <a:pt x="86" y="120"/>
                    <a:pt x="83" y="120"/>
                  </a:cubicBezTo>
                  <a:cubicBezTo>
                    <a:pt x="82" y="120"/>
                    <a:pt x="81" y="121"/>
                    <a:pt x="80" y="120"/>
                  </a:cubicBezTo>
                  <a:cubicBezTo>
                    <a:pt x="79" y="120"/>
                    <a:pt x="80" y="117"/>
                    <a:pt x="81" y="116"/>
                  </a:cubicBezTo>
                  <a:cubicBezTo>
                    <a:pt x="83" y="114"/>
                    <a:pt x="86" y="113"/>
                    <a:pt x="89" y="112"/>
                  </a:cubicBezTo>
                  <a:cubicBezTo>
                    <a:pt x="92" y="110"/>
                    <a:pt x="94" y="108"/>
                    <a:pt x="93" y="106"/>
                  </a:cubicBezTo>
                  <a:cubicBezTo>
                    <a:pt x="92" y="104"/>
                    <a:pt x="88" y="104"/>
                    <a:pt x="85" y="105"/>
                  </a:cubicBezTo>
                  <a:cubicBezTo>
                    <a:pt x="82" y="106"/>
                    <a:pt x="79" y="107"/>
                    <a:pt x="76" y="107"/>
                  </a:cubicBezTo>
                  <a:cubicBezTo>
                    <a:pt x="75" y="105"/>
                    <a:pt x="79" y="103"/>
                    <a:pt x="82" y="102"/>
                  </a:cubicBezTo>
                  <a:cubicBezTo>
                    <a:pt x="85" y="101"/>
                    <a:pt x="88" y="99"/>
                    <a:pt x="88" y="96"/>
                  </a:cubicBezTo>
                  <a:cubicBezTo>
                    <a:pt x="86" y="97"/>
                    <a:pt x="85" y="97"/>
                    <a:pt x="84" y="97"/>
                  </a:cubicBezTo>
                  <a:cubicBezTo>
                    <a:pt x="81" y="97"/>
                    <a:pt x="79" y="95"/>
                    <a:pt x="81" y="93"/>
                  </a:cubicBezTo>
                  <a:cubicBezTo>
                    <a:pt x="83" y="91"/>
                    <a:pt x="84" y="90"/>
                    <a:pt x="85" y="89"/>
                  </a:cubicBezTo>
                  <a:cubicBezTo>
                    <a:pt x="82" y="87"/>
                    <a:pt x="76" y="92"/>
                    <a:pt x="73" y="90"/>
                  </a:cubicBezTo>
                  <a:cubicBezTo>
                    <a:pt x="71" y="89"/>
                    <a:pt x="73" y="86"/>
                    <a:pt x="75" y="84"/>
                  </a:cubicBezTo>
                  <a:cubicBezTo>
                    <a:pt x="76" y="82"/>
                    <a:pt x="78" y="79"/>
                    <a:pt x="76" y="78"/>
                  </a:cubicBezTo>
                  <a:cubicBezTo>
                    <a:pt x="74" y="78"/>
                    <a:pt x="73" y="78"/>
                    <a:pt x="71" y="79"/>
                  </a:cubicBezTo>
                  <a:cubicBezTo>
                    <a:pt x="69" y="79"/>
                    <a:pt x="67" y="80"/>
                    <a:pt x="65" y="80"/>
                  </a:cubicBezTo>
                  <a:cubicBezTo>
                    <a:pt x="61" y="82"/>
                    <a:pt x="57" y="81"/>
                    <a:pt x="56" y="78"/>
                  </a:cubicBezTo>
                  <a:cubicBezTo>
                    <a:pt x="55" y="77"/>
                    <a:pt x="55" y="77"/>
                    <a:pt x="55" y="77"/>
                  </a:cubicBezTo>
                  <a:cubicBezTo>
                    <a:pt x="40" y="89"/>
                    <a:pt x="27" y="103"/>
                    <a:pt x="17" y="117"/>
                  </a:cubicBezTo>
                  <a:cubicBezTo>
                    <a:pt x="9" y="130"/>
                    <a:pt x="4" y="143"/>
                    <a:pt x="0" y="157"/>
                  </a:cubicBezTo>
                  <a:cubicBezTo>
                    <a:pt x="0" y="151"/>
                    <a:pt x="1" y="145"/>
                    <a:pt x="2" y="139"/>
                  </a:cubicBezTo>
                  <a:cubicBezTo>
                    <a:pt x="3" y="135"/>
                    <a:pt x="4" y="131"/>
                    <a:pt x="5" y="128"/>
                  </a:cubicBezTo>
                  <a:cubicBezTo>
                    <a:pt x="13" y="105"/>
                    <a:pt x="33" y="81"/>
                    <a:pt x="50" y="61"/>
                  </a:cubicBezTo>
                  <a:cubicBezTo>
                    <a:pt x="59" y="50"/>
                    <a:pt x="68" y="38"/>
                    <a:pt x="81" y="29"/>
                  </a:cubicBezTo>
                  <a:cubicBezTo>
                    <a:pt x="88" y="24"/>
                    <a:pt x="96" y="20"/>
                    <a:pt x="104" y="15"/>
                  </a:cubicBezTo>
                  <a:cubicBezTo>
                    <a:pt x="114" y="9"/>
                    <a:pt x="124" y="3"/>
                    <a:pt x="136" y="1"/>
                  </a:cubicBezTo>
                  <a:cubicBezTo>
                    <a:pt x="142" y="0"/>
                    <a:pt x="149" y="1"/>
                    <a:pt x="153" y="3"/>
                  </a:cubicBezTo>
                  <a:cubicBezTo>
                    <a:pt x="160" y="7"/>
                    <a:pt x="160" y="14"/>
                    <a:pt x="161" y="21"/>
                  </a:cubicBezTo>
                  <a:close/>
                </a:path>
              </a:pathLst>
            </a:custGeom>
            <a:solidFill>
              <a:srgbClr val="3534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2" name="Freeform 246"/>
            <p:cNvSpPr/>
            <p:nvPr/>
          </p:nvSpPr>
          <p:spPr bwMode="auto">
            <a:xfrm>
              <a:off x="11676451" y="2900063"/>
              <a:ext cx="204463" cy="84452"/>
            </a:xfrm>
            <a:custGeom>
              <a:avLst/>
              <a:gdLst>
                <a:gd name="T0" fmla="*/ 0 w 39"/>
                <a:gd name="T1" fmla="*/ 0 h 16"/>
                <a:gd name="T2" fmla="*/ 2 w 39"/>
                <a:gd name="T3" fmla="*/ 1 h 16"/>
                <a:gd name="T4" fmla="*/ 6 w 39"/>
                <a:gd name="T5" fmla="*/ 3 h 16"/>
                <a:gd name="T6" fmla="*/ 12 w 39"/>
                <a:gd name="T7" fmla="*/ 5 h 16"/>
                <a:gd name="T8" fmla="*/ 19 w 39"/>
                <a:gd name="T9" fmla="*/ 8 h 16"/>
                <a:gd name="T10" fmla="*/ 27 w 39"/>
                <a:gd name="T11" fmla="*/ 11 h 16"/>
                <a:gd name="T12" fmla="*/ 33 w 39"/>
                <a:gd name="T13" fmla="*/ 14 h 16"/>
                <a:gd name="T14" fmla="*/ 37 w 39"/>
                <a:gd name="T15" fmla="*/ 15 h 16"/>
                <a:gd name="T16" fmla="*/ 39 w 39"/>
                <a:gd name="T17" fmla="*/ 16 h 16"/>
                <a:gd name="T18" fmla="*/ 37 w 39"/>
                <a:gd name="T19" fmla="*/ 16 h 16"/>
                <a:gd name="T20" fmla="*/ 32 w 39"/>
                <a:gd name="T21" fmla="*/ 15 h 16"/>
                <a:gd name="T22" fmla="*/ 25 w 39"/>
                <a:gd name="T23" fmla="*/ 13 h 16"/>
                <a:gd name="T24" fmla="*/ 22 w 39"/>
                <a:gd name="T25" fmla="*/ 12 h 16"/>
                <a:gd name="T26" fmla="*/ 18 w 39"/>
                <a:gd name="T27" fmla="*/ 10 h 16"/>
                <a:gd name="T28" fmla="*/ 14 w 39"/>
                <a:gd name="T29" fmla="*/ 9 h 16"/>
                <a:gd name="T30" fmla="*/ 11 w 39"/>
                <a:gd name="T31" fmla="*/ 7 h 16"/>
                <a:gd name="T32" fmla="*/ 5 w 39"/>
                <a:gd name="T33" fmla="*/ 4 h 16"/>
                <a:gd name="T34" fmla="*/ 2 w 39"/>
                <a:gd name="T35" fmla="*/ 1 h 16"/>
                <a:gd name="T36" fmla="*/ 0 w 39"/>
                <a:gd name="T3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9" h="16">
                  <a:moveTo>
                    <a:pt x="0" y="0"/>
                  </a:moveTo>
                  <a:cubicBezTo>
                    <a:pt x="0" y="0"/>
                    <a:pt x="1" y="0"/>
                    <a:pt x="2" y="1"/>
                  </a:cubicBezTo>
                  <a:cubicBezTo>
                    <a:pt x="3" y="1"/>
                    <a:pt x="4" y="2"/>
                    <a:pt x="6" y="3"/>
                  </a:cubicBezTo>
                  <a:cubicBezTo>
                    <a:pt x="8" y="3"/>
                    <a:pt x="10" y="4"/>
                    <a:pt x="12" y="5"/>
                  </a:cubicBezTo>
                  <a:cubicBezTo>
                    <a:pt x="15" y="6"/>
                    <a:pt x="17" y="7"/>
                    <a:pt x="19" y="8"/>
                  </a:cubicBezTo>
                  <a:cubicBezTo>
                    <a:pt x="22" y="9"/>
                    <a:pt x="24" y="10"/>
                    <a:pt x="27" y="11"/>
                  </a:cubicBezTo>
                  <a:cubicBezTo>
                    <a:pt x="29" y="12"/>
                    <a:pt x="31" y="13"/>
                    <a:pt x="33" y="14"/>
                  </a:cubicBezTo>
                  <a:cubicBezTo>
                    <a:pt x="35" y="14"/>
                    <a:pt x="36" y="15"/>
                    <a:pt x="37" y="15"/>
                  </a:cubicBezTo>
                  <a:cubicBezTo>
                    <a:pt x="38" y="16"/>
                    <a:pt x="39" y="16"/>
                    <a:pt x="39" y="16"/>
                  </a:cubicBezTo>
                  <a:cubicBezTo>
                    <a:pt x="39" y="16"/>
                    <a:pt x="38" y="16"/>
                    <a:pt x="37" y="16"/>
                  </a:cubicBezTo>
                  <a:cubicBezTo>
                    <a:pt x="36" y="15"/>
                    <a:pt x="34" y="15"/>
                    <a:pt x="32" y="15"/>
                  </a:cubicBezTo>
                  <a:cubicBezTo>
                    <a:pt x="30" y="14"/>
                    <a:pt x="28" y="14"/>
                    <a:pt x="25" y="13"/>
                  </a:cubicBezTo>
                  <a:cubicBezTo>
                    <a:pt x="24" y="12"/>
                    <a:pt x="23" y="12"/>
                    <a:pt x="22" y="12"/>
                  </a:cubicBezTo>
                  <a:cubicBezTo>
                    <a:pt x="20" y="11"/>
                    <a:pt x="19" y="11"/>
                    <a:pt x="18" y="10"/>
                  </a:cubicBezTo>
                  <a:cubicBezTo>
                    <a:pt x="17" y="10"/>
                    <a:pt x="15" y="9"/>
                    <a:pt x="14" y="9"/>
                  </a:cubicBezTo>
                  <a:cubicBezTo>
                    <a:pt x="13" y="8"/>
                    <a:pt x="12" y="7"/>
                    <a:pt x="11" y="7"/>
                  </a:cubicBezTo>
                  <a:cubicBezTo>
                    <a:pt x="9" y="6"/>
                    <a:pt x="7" y="5"/>
                    <a:pt x="5" y="4"/>
                  </a:cubicBezTo>
                  <a:cubicBezTo>
                    <a:pt x="4" y="3"/>
                    <a:pt x="2" y="2"/>
                    <a:pt x="2" y="1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230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3" name="Freeform 247"/>
            <p:cNvSpPr/>
            <p:nvPr/>
          </p:nvSpPr>
          <p:spPr bwMode="auto">
            <a:xfrm>
              <a:off x="11734234" y="2811166"/>
              <a:ext cx="257802" cy="151125"/>
            </a:xfrm>
            <a:custGeom>
              <a:avLst/>
              <a:gdLst>
                <a:gd name="T0" fmla="*/ 0 w 49"/>
                <a:gd name="T1" fmla="*/ 0 h 29"/>
                <a:gd name="T2" fmla="*/ 2 w 49"/>
                <a:gd name="T3" fmla="*/ 1 h 29"/>
                <a:gd name="T4" fmla="*/ 8 w 49"/>
                <a:gd name="T5" fmla="*/ 4 h 29"/>
                <a:gd name="T6" fmla="*/ 16 w 49"/>
                <a:gd name="T7" fmla="*/ 9 h 29"/>
                <a:gd name="T8" fmla="*/ 25 w 49"/>
                <a:gd name="T9" fmla="*/ 14 h 29"/>
                <a:gd name="T10" fmla="*/ 30 w 49"/>
                <a:gd name="T11" fmla="*/ 17 h 29"/>
                <a:gd name="T12" fmla="*/ 34 w 49"/>
                <a:gd name="T13" fmla="*/ 19 h 29"/>
                <a:gd name="T14" fmla="*/ 42 w 49"/>
                <a:gd name="T15" fmla="*/ 24 h 29"/>
                <a:gd name="T16" fmla="*/ 47 w 49"/>
                <a:gd name="T17" fmla="*/ 28 h 29"/>
                <a:gd name="T18" fmla="*/ 49 w 49"/>
                <a:gd name="T19" fmla="*/ 29 h 29"/>
                <a:gd name="T20" fmla="*/ 41 w 49"/>
                <a:gd name="T21" fmla="*/ 25 h 29"/>
                <a:gd name="T22" fmla="*/ 33 w 49"/>
                <a:gd name="T23" fmla="*/ 21 h 29"/>
                <a:gd name="T24" fmla="*/ 28 w 49"/>
                <a:gd name="T25" fmla="*/ 18 h 29"/>
                <a:gd name="T26" fmla="*/ 23 w 49"/>
                <a:gd name="T27" fmla="*/ 16 h 29"/>
                <a:gd name="T28" fmla="*/ 19 w 49"/>
                <a:gd name="T29" fmla="*/ 13 h 29"/>
                <a:gd name="T30" fmla="*/ 14 w 49"/>
                <a:gd name="T31" fmla="*/ 10 h 29"/>
                <a:gd name="T32" fmla="*/ 7 w 49"/>
                <a:gd name="T33" fmla="*/ 5 h 29"/>
                <a:gd name="T34" fmla="*/ 0 w 49"/>
                <a:gd name="T35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9" h="28">
                  <a:moveTo>
                    <a:pt x="0" y="0"/>
                  </a:moveTo>
                  <a:cubicBezTo>
                    <a:pt x="0" y="0"/>
                    <a:pt x="1" y="1"/>
                    <a:pt x="2" y="1"/>
                  </a:cubicBezTo>
                  <a:cubicBezTo>
                    <a:pt x="4" y="2"/>
                    <a:pt x="6" y="3"/>
                    <a:pt x="8" y="4"/>
                  </a:cubicBezTo>
                  <a:cubicBezTo>
                    <a:pt x="10" y="6"/>
                    <a:pt x="13" y="7"/>
                    <a:pt x="16" y="9"/>
                  </a:cubicBezTo>
                  <a:cubicBezTo>
                    <a:pt x="19" y="10"/>
                    <a:pt x="22" y="12"/>
                    <a:pt x="25" y="14"/>
                  </a:cubicBezTo>
                  <a:cubicBezTo>
                    <a:pt x="27" y="15"/>
                    <a:pt x="28" y="16"/>
                    <a:pt x="30" y="17"/>
                  </a:cubicBezTo>
                  <a:cubicBezTo>
                    <a:pt x="31" y="18"/>
                    <a:pt x="33" y="19"/>
                    <a:pt x="34" y="19"/>
                  </a:cubicBezTo>
                  <a:cubicBezTo>
                    <a:pt x="37" y="21"/>
                    <a:pt x="40" y="23"/>
                    <a:pt x="42" y="24"/>
                  </a:cubicBezTo>
                  <a:cubicBezTo>
                    <a:pt x="44" y="25"/>
                    <a:pt x="46" y="27"/>
                    <a:pt x="47" y="28"/>
                  </a:cubicBezTo>
                  <a:cubicBezTo>
                    <a:pt x="49" y="28"/>
                    <a:pt x="49" y="29"/>
                    <a:pt x="49" y="29"/>
                  </a:cubicBezTo>
                  <a:cubicBezTo>
                    <a:pt x="49" y="29"/>
                    <a:pt x="46" y="27"/>
                    <a:pt x="41" y="25"/>
                  </a:cubicBezTo>
                  <a:cubicBezTo>
                    <a:pt x="38" y="24"/>
                    <a:pt x="36" y="22"/>
                    <a:pt x="33" y="21"/>
                  </a:cubicBezTo>
                  <a:cubicBezTo>
                    <a:pt x="31" y="20"/>
                    <a:pt x="30" y="19"/>
                    <a:pt x="28" y="18"/>
                  </a:cubicBezTo>
                  <a:cubicBezTo>
                    <a:pt x="26" y="18"/>
                    <a:pt x="25" y="17"/>
                    <a:pt x="23" y="16"/>
                  </a:cubicBezTo>
                  <a:cubicBezTo>
                    <a:pt x="22" y="15"/>
                    <a:pt x="20" y="14"/>
                    <a:pt x="19" y="13"/>
                  </a:cubicBezTo>
                  <a:cubicBezTo>
                    <a:pt x="17" y="12"/>
                    <a:pt x="16" y="11"/>
                    <a:pt x="14" y="10"/>
                  </a:cubicBezTo>
                  <a:cubicBezTo>
                    <a:pt x="12" y="9"/>
                    <a:pt x="9" y="7"/>
                    <a:pt x="7" y="5"/>
                  </a:cubicBezTo>
                  <a:cubicBezTo>
                    <a:pt x="3" y="2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230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4" name="Freeform 248"/>
            <p:cNvSpPr/>
            <p:nvPr/>
          </p:nvSpPr>
          <p:spPr bwMode="auto">
            <a:xfrm>
              <a:off x="11845355" y="2753382"/>
              <a:ext cx="431151" cy="320030"/>
            </a:xfrm>
            <a:custGeom>
              <a:avLst/>
              <a:gdLst>
                <a:gd name="T0" fmla="*/ 0 w 82"/>
                <a:gd name="T1" fmla="*/ 0 h 61"/>
                <a:gd name="T2" fmla="*/ 1 w 82"/>
                <a:gd name="T3" fmla="*/ 1 h 61"/>
                <a:gd name="T4" fmla="*/ 4 w 82"/>
                <a:gd name="T5" fmla="*/ 3 h 61"/>
                <a:gd name="T6" fmla="*/ 15 w 82"/>
                <a:gd name="T7" fmla="*/ 9 h 61"/>
                <a:gd name="T8" fmla="*/ 21 w 82"/>
                <a:gd name="T9" fmla="*/ 13 h 61"/>
                <a:gd name="T10" fmla="*/ 28 w 82"/>
                <a:gd name="T11" fmla="*/ 18 h 61"/>
                <a:gd name="T12" fmla="*/ 43 w 82"/>
                <a:gd name="T13" fmla="*/ 30 h 61"/>
                <a:gd name="T14" fmla="*/ 50 w 82"/>
                <a:gd name="T15" fmla="*/ 36 h 61"/>
                <a:gd name="T16" fmla="*/ 56 w 82"/>
                <a:gd name="T17" fmla="*/ 42 h 61"/>
                <a:gd name="T18" fmla="*/ 62 w 82"/>
                <a:gd name="T19" fmla="*/ 48 h 61"/>
                <a:gd name="T20" fmla="*/ 68 w 82"/>
                <a:gd name="T21" fmla="*/ 52 h 61"/>
                <a:gd name="T22" fmla="*/ 74 w 82"/>
                <a:gd name="T23" fmla="*/ 56 h 61"/>
                <a:gd name="T24" fmla="*/ 78 w 82"/>
                <a:gd name="T25" fmla="*/ 59 h 61"/>
                <a:gd name="T26" fmla="*/ 80 w 82"/>
                <a:gd name="T27" fmla="*/ 60 h 61"/>
                <a:gd name="T28" fmla="*/ 81 w 82"/>
                <a:gd name="T29" fmla="*/ 60 h 61"/>
                <a:gd name="T30" fmla="*/ 82 w 82"/>
                <a:gd name="T31" fmla="*/ 61 h 61"/>
                <a:gd name="T32" fmla="*/ 81 w 82"/>
                <a:gd name="T33" fmla="*/ 60 h 61"/>
                <a:gd name="T34" fmla="*/ 78 w 82"/>
                <a:gd name="T35" fmla="*/ 59 h 61"/>
                <a:gd name="T36" fmla="*/ 73 w 82"/>
                <a:gd name="T37" fmla="*/ 57 h 61"/>
                <a:gd name="T38" fmla="*/ 67 w 82"/>
                <a:gd name="T39" fmla="*/ 53 h 61"/>
                <a:gd name="T40" fmla="*/ 54 w 82"/>
                <a:gd name="T41" fmla="*/ 43 h 61"/>
                <a:gd name="T42" fmla="*/ 47 w 82"/>
                <a:gd name="T43" fmla="*/ 37 h 61"/>
                <a:gd name="T44" fmla="*/ 40 w 82"/>
                <a:gd name="T45" fmla="*/ 31 h 61"/>
                <a:gd name="T46" fmla="*/ 33 w 82"/>
                <a:gd name="T47" fmla="*/ 25 h 61"/>
                <a:gd name="T48" fmla="*/ 26 w 82"/>
                <a:gd name="T49" fmla="*/ 20 h 61"/>
                <a:gd name="T50" fmla="*/ 13 w 82"/>
                <a:gd name="T51" fmla="*/ 10 h 61"/>
                <a:gd name="T52" fmla="*/ 4 w 82"/>
                <a:gd name="T53" fmla="*/ 3 h 61"/>
                <a:gd name="T54" fmla="*/ 0 w 82"/>
                <a:gd name="T55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82" h="61">
                  <a:moveTo>
                    <a:pt x="0" y="0"/>
                  </a:moveTo>
                  <a:cubicBezTo>
                    <a:pt x="0" y="0"/>
                    <a:pt x="1" y="1"/>
                    <a:pt x="1" y="1"/>
                  </a:cubicBezTo>
                  <a:cubicBezTo>
                    <a:pt x="2" y="1"/>
                    <a:pt x="3" y="2"/>
                    <a:pt x="4" y="3"/>
                  </a:cubicBezTo>
                  <a:cubicBezTo>
                    <a:pt x="7" y="4"/>
                    <a:pt x="10" y="6"/>
                    <a:pt x="15" y="9"/>
                  </a:cubicBezTo>
                  <a:cubicBezTo>
                    <a:pt x="17" y="10"/>
                    <a:pt x="19" y="12"/>
                    <a:pt x="21" y="13"/>
                  </a:cubicBezTo>
                  <a:cubicBezTo>
                    <a:pt x="23" y="15"/>
                    <a:pt x="26" y="16"/>
                    <a:pt x="28" y="18"/>
                  </a:cubicBezTo>
                  <a:cubicBezTo>
                    <a:pt x="33" y="22"/>
                    <a:pt x="38" y="26"/>
                    <a:pt x="43" y="30"/>
                  </a:cubicBezTo>
                  <a:cubicBezTo>
                    <a:pt x="45" y="32"/>
                    <a:pt x="47" y="34"/>
                    <a:pt x="50" y="36"/>
                  </a:cubicBezTo>
                  <a:cubicBezTo>
                    <a:pt x="52" y="38"/>
                    <a:pt x="54" y="40"/>
                    <a:pt x="56" y="42"/>
                  </a:cubicBezTo>
                  <a:cubicBezTo>
                    <a:pt x="58" y="44"/>
                    <a:pt x="60" y="46"/>
                    <a:pt x="62" y="48"/>
                  </a:cubicBezTo>
                  <a:cubicBezTo>
                    <a:pt x="64" y="49"/>
                    <a:pt x="66" y="51"/>
                    <a:pt x="68" y="52"/>
                  </a:cubicBezTo>
                  <a:cubicBezTo>
                    <a:pt x="70" y="54"/>
                    <a:pt x="72" y="55"/>
                    <a:pt x="74" y="56"/>
                  </a:cubicBezTo>
                  <a:cubicBezTo>
                    <a:pt x="75" y="57"/>
                    <a:pt x="77" y="58"/>
                    <a:pt x="78" y="59"/>
                  </a:cubicBezTo>
                  <a:cubicBezTo>
                    <a:pt x="79" y="59"/>
                    <a:pt x="79" y="59"/>
                    <a:pt x="80" y="60"/>
                  </a:cubicBezTo>
                  <a:cubicBezTo>
                    <a:pt x="80" y="60"/>
                    <a:pt x="81" y="60"/>
                    <a:pt x="81" y="60"/>
                  </a:cubicBezTo>
                  <a:cubicBezTo>
                    <a:pt x="82" y="61"/>
                    <a:pt x="82" y="61"/>
                    <a:pt x="82" y="61"/>
                  </a:cubicBezTo>
                  <a:cubicBezTo>
                    <a:pt x="82" y="61"/>
                    <a:pt x="82" y="61"/>
                    <a:pt x="81" y="60"/>
                  </a:cubicBezTo>
                  <a:cubicBezTo>
                    <a:pt x="80" y="60"/>
                    <a:pt x="79" y="60"/>
                    <a:pt x="78" y="59"/>
                  </a:cubicBezTo>
                  <a:cubicBezTo>
                    <a:pt x="76" y="59"/>
                    <a:pt x="75" y="58"/>
                    <a:pt x="73" y="57"/>
                  </a:cubicBezTo>
                  <a:cubicBezTo>
                    <a:pt x="71" y="56"/>
                    <a:pt x="69" y="55"/>
                    <a:pt x="67" y="53"/>
                  </a:cubicBezTo>
                  <a:cubicBezTo>
                    <a:pt x="63" y="51"/>
                    <a:pt x="59" y="47"/>
                    <a:pt x="54" y="43"/>
                  </a:cubicBezTo>
                  <a:cubicBezTo>
                    <a:pt x="52" y="41"/>
                    <a:pt x="50" y="39"/>
                    <a:pt x="47" y="37"/>
                  </a:cubicBezTo>
                  <a:cubicBezTo>
                    <a:pt x="45" y="35"/>
                    <a:pt x="43" y="33"/>
                    <a:pt x="40" y="31"/>
                  </a:cubicBezTo>
                  <a:cubicBezTo>
                    <a:pt x="38" y="29"/>
                    <a:pt x="36" y="27"/>
                    <a:pt x="33" y="25"/>
                  </a:cubicBezTo>
                  <a:cubicBezTo>
                    <a:pt x="31" y="23"/>
                    <a:pt x="29" y="21"/>
                    <a:pt x="26" y="20"/>
                  </a:cubicBezTo>
                  <a:cubicBezTo>
                    <a:pt x="22" y="16"/>
                    <a:pt x="17" y="13"/>
                    <a:pt x="13" y="10"/>
                  </a:cubicBezTo>
                  <a:cubicBezTo>
                    <a:pt x="10" y="7"/>
                    <a:pt x="6" y="5"/>
                    <a:pt x="4" y="3"/>
                  </a:cubicBezTo>
                  <a:cubicBezTo>
                    <a:pt x="2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230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5" name="Freeform 249"/>
            <p:cNvSpPr/>
            <p:nvPr/>
          </p:nvSpPr>
          <p:spPr bwMode="auto">
            <a:xfrm>
              <a:off x="11892027" y="2646706"/>
              <a:ext cx="226688" cy="111121"/>
            </a:xfrm>
            <a:custGeom>
              <a:avLst/>
              <a:gdLst>
                <a:gd name="T0" fmla="*/ 0 w 43"/>
                <a:gd name="T1" fmla="*/ 0 h 21"/>
                <a:gd name="T2" fmla="*/ 7 w 43"/>
                <a:gd name="T3" fmla="*/ 2 h 21"/>
                <a:gd name="T4" fmla="*/ 14 w 43"/>
                <a:gd name="T5" fmla="*/ 5 h 21"/>
                <a:gd name="T6" fmla="*/ 18 w 43"/>
                <a:gd name="T7" fmla="*/ 7 h 21"/>
                <a:gd name="T8" fmla="*/ 22 w 43"/>
                <a:gd name="T9" fmla="*/ 9 h 21"/>
                <a:gd name="T10" fmla="*/ 26 w 43"/>
                <a:gd name="T11" fmla="*/ 11 h 21"/>
                <a:gd name="T12" fmla="*/ 30 w 43"/>
                <a:gd name="T13" fmla="*/ 13 h 21"/>
                <a:gd name="T14" fmla="*/ 37 w 43"/>
                <a:gd name="T15" fmla="*/ 17 h 21"/>
                <a:gd name="T16" fmla="*/ 43 w 43"/>
                <a:gd name="T17" fmla="*/ 21 h 21"/>
                <a:gd name="T18" fmla="*/ 36 w 43"/>
                <a:gd name="T19" fmla="*/ 18 h 21"/>
                <a:gd name="T20" fmla="*/ 29 w 43"/>
                <a:gd name="T21" fmla="*/ 15 h 21"/>
                <a:gd name="T22" fmla="*/ 25 w 43"/>
                <a:gd name="T23" fmla="*/ 13 h 21"/>
                <a:gd name="T24" fmla="*/ 21 w 43"/>
                <a:gd name="T25" fmla="*/ 11 h 21"/>
                <a:gd name="T26" fmla="*/ 17 w 43"/>
                <a:gd name="T27" fmla="*/ 9 h 21"/>
                <a:gd name="T28" fmla="*/ 13 w 43"/>
                <a:gd name="T29" fmla="*/ 7 h 21"/>
                <a:gd name="T30" fmla="*/ 6 w 43"/>
                <a:gd name="T31" fmla="*/ 3 h 21"/>
                <a:gd name="T32" fmla="*/ 0 w 43"/>
                <a:gd name="T33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3" h="21">
                  <a:moveTo>
                    <a:pt x="0" y="0"/>
                  </a:moveTo>
                  <a:cubicBezTo>
                    <a:pt x="0" y="0"/>
                    <a:pt x="3" y="0"/>
                    <a:pt x="7" y="2"/>
                  </a:cubicBezTo>
                  <a:cubicBezTo>
                    <a:pt x="9" y="3"/>
                    <a:pt x="12" y="4"/>
                    <a:pt x="14" y="5"/>
                  </a:cubicBezTo>
                  <a:cubicBezTo>
                    <a:pt x="16" y="6"/>
                    <a:pt x="17" y="6"/>
                    <a:pt x="18" y="7"/>
                  </a:cubicBezTo>
                  <a:cubicBezTo>
                    <a:pt x="20" y="8"/>
                    <a:pt x="21" y="8"/>
                    <a:pt x="22" y="9"/>
                  </a:cubicBezTo>
                  <a:cubicBezTo>
                    <a:pt x="24" y="10"/>
                    <a:pt x="25" y="10"/>
                    <a:pt x="26" y="11"/>
                  </a:cubicBezTo>
                  <a:cubicBezTo>
                    <a:pt x="28" y="12"/>
                    <a:pt x="29" y="13"/>
                    <a:pt x="30" y="13"/>
                  </a:cubicBezTo>
                  <a:cubicBezTo>
                    <a:pt x="33" y="15"/>
                    <a:pt x="35" y="16"/>
                    <a:pt x="37" y="17"/>
                  </a:cubicBezTo>
                  <a:cubicBezTo>
                    <a:pt x="40" y="19"/>
                    <a:pt x="43" y="21"/>
                    <a:pt x="43" y="21"/>
                  </a:cubicBezTo>
                  <a:cubicBezTo>
                    <a:pt x="43" y="21"/>
                    <a:pt x="40" y="20"/>
                    <a:pt x="36" y="18"/>
                  </a:cubicBezTo>
                  <a:cubicBezTo>
                    <a:pt x="34" y="17"/>
                    <a:pt x="31" y="16"/>
                    <a:pt x="29" y="15"/>
                  </a:cubicBezTo>
                  <a:cubicBezTo>
                    <a:pt x="27" y="14"/>
                    <a:pt x="26" y="14"/>
                    <a:pt x="25" y="13"/>
                  </a:cubicBezTo>
                  <a:cubicBezTo>
                    <a:pt x="23" y="12"/>
                    <a:pt x="22" y="12"/>
                    <a:pt x="21" y="11"/>
                  </a:cubicBezTo>
                  <a:cubicBezTo>
                    <a:pt x="19" y="10"/>
                    <a:pt x="18" y="10"/>
                    <a:pt x="17" y="9"/>
                  </a:cubicBezTo>
                  <a:cubicBezTo>
                    <a:pt x="15" y="8"/>
                    <a:pt x="14" y="7"/>
                    <a:pt x="13" y="7"/>
                  </a:cubicBezTo>
                  <a:cubicBezTo>
                    <a:pt x="10" y="6"/>
                    <a:pt x="8" y="4"/>
                    <a:pt x="6" y="3"/>
                  </a:cubicBezTo>
                  <a:cubicBezTo>
                    <a:pt x="2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230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6" name="Freeform 250"/>
            <p:cNvSpPr/>
            <p:nvPr/>
          </p:nvSpPr>
          <p:spPr bwMode="auto">
            <a:xfrm>
              <a:off x="11934252" y="2557809"/>
              <a:ext cx="162237" cy="73341"/>
            </a:xfrm>
            <a:custGeom>
              <a:avLst/>
              <a:gdLst>
                <a:gd name="T0" fmla="*/ 0 w 31"/>
                <a:gd name="T1" fmla="*/ 0 h 14"/>
                <a:gd name="T2" fmla="*/ 5 w 31"/>
                <a:gd name="T3" fmla="*/ 1 h 14"/>
                <a:gd name="T4" fmla="*/ 11 w 31"/>
                <a:gd name="T5" fmla="*/ 3 h 14"/>
                <a:gd name="T6" fmla="*/ 14 w 31"/>
                <a:gd name="T7" fmla="*/ 4 h 14"/>
                <a:gd name="T8" fmla="*/ 17 w 31"/>
                <a:gd name="T9" fmla="*/ 6 h 14"/>
                <a:gd name="T10" fmla="*/ 20 w 31"/>
                <a:gd name="T11" fmla="*/ 7 h 14"/>
                <a:gd name="T12" fmla="*/ 22 w 31"/>
                <a:gd name="T13" fmla="*/ 9 h 14"/>
                <a:gd name="T14" fmla="*/ 27 w 31"/>
                <a:gd name="T15" fmla="*/ 11 h 14"/>
                <a:gd name="T16" fmla="*/ 31 w 31"/>
                <a:gd name="T17" fmla="*/ 14 h 14"/>
                <a:gd name="T18" fmla="*/ 26 w 31"/>
                <a:gd name="T19" fmla="*/ 12 h 14"/>
                <a:gd name="T20" fmla="*/ 21 w 31"/>
                <a:gd name="T21" fmla="*/ 10 h 14"/>
                <a:gd name="T22" fmla="*/ 18 w 31"/>
                <a:gd name="T23" fmla="*/ 9 h 14"/>
                <a:gd name="T24" fmla="*/ 15 w 31"/>
                <a:gd name="T25" fmla="*/ 8 h 14"/>
                <a:gd name="T26" fmla="*/ 12 w 31"/>
                <a:gd name="T27" fmla="*/ 6 h 14"/>
                <a:gd name="T28" fmla="*/ 9 w 31"/>
                <a:gd name="T29" fmla="*/ 5 h 14"/>
                <a:gd name="T30" fmla="*/ 5 w 31"/>
                <a:gd name="T31" fmla="*/ 2 h 14"/>
                <a:gd name="T32" fmla="*/ 0 w 31"/>
                <a:gd name="T3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" h="14">
                  <a:moveTo>
                    <a:pt x="0" y="0"/>
                  </a:moveTo>
                  <a:cubicBezTo>
                    <a:pt x="0" y="0"/>
                    <a:pt x="2" y="0"/>
                    <a:pt x="5" y="1"/>
                  </a:cubicBezTo>
                  <a:cubicBezTo>
                    <a:pt x="7" y="2"/>
                    <a:pt x="9" y="2"/>
                    <a:pt x="11" y="3"/>
                  </a:cubicBezTo>
                  <a:cubicBezTo>
                    <a:pt x="12" y="4"/>
                    <a:pt x="13" y="4"/>
                    <a:pt x="14" y="4"/>
                  </a:cubicBezTo>
                  <a:cubicBezTo>
                    <a:pt x="15" y="5"/>
                    <a:pt x="16" y="5"/>
                    <a:pt x="17" y="6"/>
                  </a:cubicBezTo>
                  <a:cubicBezTo>
                    <a:pt x="18" y="6"/>
                    <a:pt x="19" y="7"/>
                    <a:pt x="20" y="7"/>
                  </a:cubicBezTo>
                  <a:cubicBezTo>
                    <a:pt x="21" y="8"/>
                    <a:pt x="21" y="8"/>
                    <a:pt x="22" y="9"/>
                  </a:cubicBezTo>
                  <a:cubicBezTo>
                    <a:pt x="24" y="10"/>
                    <a:pt x="26" y="11"/>
                    <a:pt x="27" y="11"/>
                  </a:cubicBezTo>
                  <a:cubicBezTo>
                    <a:pt x="30" y="13"/>
                    <a:pt x="31" y="14"/>
                    <a:pt x="31" y="14"/>
                  </a:cubicBezTo>
                  <a:cubicBezTo>
                    <a:pt x="31" y="14"/>
                    <a:pt x="29" y="14"/>
                    <a:pt x="26" y="12"/>
                  </a:cubicBezTo>
                  <a:cubicBezTo>
                    <a:pt x="24" y="12"/>
                    <a:pt x="23" y="11"/>
                    <a:pt x="21" y="10"/>
                  </a:cubicBezTo>
                  <a:cubicBezTo>
                    <a:pt x="20" y="10"/>
                    <a:pt x="19" y="9"/>
                    <a:pt x="18" y="9"/>
                  </a:cubicBezTo>
                  <a:cubicBezTo>
                    <a:pt x="17" y="9"/>
                    <a:pt x="16" y="8"/>
                    <a:pt x="15" y="8"/>
                  </a:cubicBezTo>
                  <a:cubicBezTo>
                    <a:pt x="14" y="7"/>
                    <a:pt x="13" y="7"/>
                    <a:pt x="12" y="6"/>
                  </a:cubicBezTo>
                  <a:cubicBezTo>
                    <a:pt x="11" y="6"/>
                    <a:pt x="10" y="5"/>
                    <a:pt x="9" y="5"/>
                  </a:cubicBezTo>
                  <a:cubicBezTo>
                    <a:pt x="8" y="4"/>
                    <a:pt x="6" y="3"/>
                    <a:pt x="5" y="2"/>
                  </a:cubicBezTo>
                  <a:cubicBezTo>
                    <a:pt x="2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230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7" name="Freeform 251"/>
            <p:cNvSpPr/>
            <p:nvPr/>
          </p:nvSpPr>
          <p:spPr bwMode="auto">
            <a:xfrm>
              <a:off x="11896472" y="2457799"/>
              <a:ext cx="222243" cy="95565"/>
            </a:xfrm>
            <a:custGeom>
              <a:avLst/>
              <a:gdLst>
                <a:gd name="T0" fmla="*/ 0 w 42"/>
                <a:gd name="T1" fmla="*/ 0 h 18"/>
                <a:gd name="T2" fmla="*/ 8 w 42"/>
                <a:gd name="T3" fmla="*/ 1 h 18"/>
                <a:gd name="T4" fmla="*/ 16 w 42"/>
                <a:gd name="T5" fmla="*/ 3 h 18"/>
                <a:gd name="T6" fmla="*/ 20 w 42"/>
                <a:gd name="T7" fmla="*/ 4 h 18"/>
                <a:gd name="T8" fmla="*/ 24 w 42"/>
                <a:gd name="T9" fmla="*/ 6 h 18"/>
                <a:gd name="T10" fmla="*/ 28 w 42"/>
                <a:gd name="T11" fmla="*/ 8 h 18"/>
                <a:gd name="T12" fmla="*/ 32 w 42"/>
                <a:gd name="T13" fmla="*/ 9 h 18"/>
                <a:gd name="T14" fmla="*/ 35 w 42"/>
                <a:gd name="T15" fmla="*/ 11 h 18"/>
                <a:gd name="T16" fmla="*/ 38 w 42"/>
                <a:gd name="T17" fmla="*/ 13 h 18"/>
                <a:gd name="T18" fmla="*/ 39 w 42"/>
                <a:gd name="T19" fmla="*/ 14 h 18"/>
                <a:gd name="T20" fmla="*/ 40 w 42"/>
                <a:gd name="T21" fmla="*/ 15 h 18"/>
                <a:gd name="T22" fmla="*/ 41 w 42"/>
                <a:gd name="T23" fmla="*/ 17 h 18"/>
                <a:gd name="T24" fmla="*/ 42 w 42"/>
                <a:gd name="T25" fmla="*/ 18 h 18"/>
                <a:gd name="T26" fmla="*/ 41 w 42"/>
                <a:gd name="T27" fmla="*/ 17 h 18"/>
                <a:gd name="T28" fmla="*/ 39 w 42"/>
                <a:gd name="T29" fmla="*/ 16 h 18"/>
                <a:gd name="T30" fmla="*/ 37 w 42"/>
                <a:gd name="T31" fmla="*/ 14 h 18"/>
                <a:gd name="T32" fmla="*/ 34 w 42"/>
                <a:gd name="T33" fmla="*/ 13 h 18"/>
                <a:gd name="T34" fmla="*/ 30 w 42"/>
                <a:gd name="T35" fmla="*/ 11 h 18"/>
                <a:gd name="T36" fmla="*/ 27 w 42"/>
                <a:gd name="T37" fmla="*/ 9 h 18"/>
                <a:gd name="T38" fmla="*/ 23 w 42"/>
                <a:gd name="T39" fmla="*/ 8 h 18"/>
                <a:gd name="T40" fmla="*/ 14 w 42"/>
                <a:gd name="T41" fmla="*/ 5 h 18"/>
                <a:gd name="T42" fmla="*/ 7 w 42"/>
                <a:gd name="T43" fmla="*/ 2 h 18"/>
                <a:gd name="T44" fmla="*/ 2 w 42"/>
                <a:gd name="T45" fmla="*/ 1 h 18"/>
                <a:gd name="T46" fmla="*/ 0 w 42"/>
                <a:gd name="T4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42" h="18">
                  <a:moveTo>
                    <a:pt x="0" y="0"/>
                  </a:moveTo>
                  <a:cubicBezTo>
                    <a:pt x="0" y="0"/>
                    <a:pt x="3" y="0"/>
                    <a:pt x="8" y="1"/>
                  </a:cubicBezTo>
                  <a:cubicBezTo>
                    <a:pt x="10" y="2"/>
                    <a:pt x="13" y="2"/>
                    <a:pt x="16" y="3"/>
                  </a:cubicBezTo>
                  <a:cubicBezTo>
                    <a:pt x="17" y="4"/>
                    <a:pt x="18" y="4"/>
                    <a:pt x="20" y="4"/>
                  </a:cubicBezTo>
                  <a:cubicBezTo>
                    <a:pt x="21" y="5"/>
                    <a:pt x="23" y="5"/>
                    <a:pt x="24" y="6"/>
                  </a:cubicBezTo>
                  <a:cubicBezTo>
                    <a:pt x="25" y="6"/>
                    <a:pt x="27" y="7"/>
                    <a:pt x="28" y="8"/>
                  </a:cubicBezTo>
                  <a:cubicBezTo>
                    <a:pt x="29" y="8"/>
                    <a:pt x="31" y="9"/>
                    <a:pt x="32" y="9"/>
                  </a:cubicBezTo>
                  <a:cubicBezTo>
                    <a:pt x="33" y="10"/>
                    <a:pt x="34" y="11"/>
                    <a:pt x="35" y="11"/>
                  </a:cubicBezTo>
                  <a:cubicBezTo>
                    <a:pt x="36" y="12"/>
                    <a:pt x="37" y="13"/>
                    <a:pt x="38" y="13"/>
                  </a:cubicBezTo>
                  <a:cubicBezTo>
                    <a:pt x="38" y="14"/>
                    <a:pt x="39" y="14"/>
                    <a:pt x="39" y="14"/>
                  </a:cubicBezTo>
                  <a:cubicBezTo>
                    <a:pt x="40" y="15"/>
                    <a:pt x="40" y="15"/>
                    <a:pt x="40" y="15"/>
                  </a:cubicBezTo>
                  <a:cubicBezTo>
                    <a:pt x="40" y="16"/>
                    <a:pt x="41" y="16"/>
                    <a:pt x="41" y="17"/>
                  </a:cubicBezTo>
                  <a:cubicBezTo>
                    <a:pt x="42" y="18"/>
                    <a:pt x="42" y="18"/>
                    <a:pt x="42" y="18"/>
                  </a:cubicBezTo>
                  <a:cubicBezTo>
                    <a:pt x="42" y="18"/>
                    <a:pt x="42" y="18"/>
                    <a:pt x="41" y="17"/>
                  </a:cubicBezTo>
                  <a:cubicBezTo>
                    <a:pt x="40" y="17"/>
                    <a:pt x="40" y="16"/>
                    <a:pt x="39" y="16"/>
                  </a:cubicBezTo>
                  <a:cubicBezTo>
                    <a:pt x="38" y="15"/>
                    <a:pt x="38" y="15"/>
                    <a:pt x="37" y="14"/>
                  </a:cubicBezTo>
                  <a:cubicBezTo>
                    <a:pt x="36" y="14"/>
                    <a:pt x="35" y="13"/>
                    <a:pt x="34" y="13"/>
                  </a:cubicBezTo>
                  <a:cubicBezTo>
                    <a:pt x="33" y="12"/>
                    <a:pt x="31" y="12"/>
                    <a:pt x="30" y="11"/>
                  </a:cubicBezTo>
                  <a:cubicBezTo>
                    <a:pt x="29" y="10"/>
                    <a:pt x="28" y="10"/>
                    <a:pt x="27" y="9"/>
                  </a:cubicBezTo>
                  <a:cubicBezTo>
                    <a:pt x="25" y="9"/>
                    <a:pt x="24" y="8"/>
                    <a:pt x="23" y="8"/>
                  </a:cubicBezTo>
                  <a:cubicBezTo>
                    <a:pt x="20" y="7"/>
                    <a:pt x="17" y="6"/>
                    <a:pt x="14" y="5"/>
                  </a:cubicBezTo>
                  <a:cubicBezTo>
                    <a:pt x="12" y="4"/>
                    <a:pt x="9" y="3"/>
                    <a:pt x="7" y="2"/>
                  </a:cubicBezTo>
                  <a:cubicBezTo>
                    <a:pt x="5" y="2"/>
                    <a:pt x="3" y="1"/>
                    <a:pt x="2" y="1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230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8" name="Freeform 252"/>
            <p:cNvSpPr/>
            <p:nvPr/>
          </p:nvSpPr>
          <p:spPr bwMode="auto">
            <a:xfrm>
              <a:off x="11787572" y="2368902"/>
              <a:ext cx="251134" cy="68896"/>
            </a:xfrm>
            <a:custGeom>
              <a:avLst/>
              <a:gdLst>
                <a:gd name="T0" fmla="*/ 0 w 48"/>
                <a:gd name="T1" fmla="*/ 0 h 13"/>
                <a:gd name="T2" fmla="*/ 0 w 48"/>
                <a:gd name="T3" fmla="*/ 0 h 13"/>
                <a:gd name="T4" fmla="*/ 2 w 48"/>
                <a:gd name="T5" fmla="*/ 0 h 13"/>
                <a:gd name="T6" fmla="*/ 8 w 48"/>
                <a:gd name="T7" fmla="*/ 0 h 13"/>
                <a:gd name="T8" fmla="*/ 12 w 48"/>
                <a:gd name="T9" fmla="*/ 1 h 13"/>
                <a:gd name="T10" fmla="*/ 16 w 48"/>
                <a:gd name="T11" fmla="*/ 2 h 13"/>
                <a:gd name="T12" fmla="*/ 21 w 48"/>
                <a:gd name="T13" fmla="*/ 3 h 13"/>
                <a:gd name="T14" fmla="*/ 25 w 48"/>
                <a:gd name="T15" fmla="*/ 4 h 13"/>
                <a:gd name="T16" fmla="*/ 30 w 48"/>
                <a:gd name="T17" fmla="*/ 5 h 13"/>
                <a:gd name="T18" fmla="*/ 34 w 48"/>
                <a:gd name="T19" fmla="*/ 7 h 13"/>
                <a:gd name="T20" fmla="*/ 38 w 48"/>
                <a:gd name="T21" fmla="*/ 8 h 13"/>
                <a:gd name="T22" fmla="*/ 41 w 48"/>
                <a:gd name="T23" fmla="*/ 10 h 13"/>
                <a:gd name="T24" fmla="*/ 46 w 48"/>
                <a:gd name="T25" fmla="*/ 12 h 13"/>
                <a:gd name="T26" fmla="*/ 48 w 48"/>
                <a:gd name="T27" fmla="*/ 13 h 13"/>
                <a:gd name="T28" fmla="*/ 46 w 48"/>
                <a:gd name="T29" fmla="*/ 12 h 13"/>
                <a:gd name="T30" fmla="*/ 40 w 48"/>
                <a:gd name="T31" fmla="*/ 11 h 13"/>
                <a:gd name="T32" fmla="*/ 33 w 48"/>
                <a:gd name="T33" fmla="*/ 8 h 13"/>
                <a:gd name="T34" fmla="*/ 29 w 48"/>
                <a:gd name="T35" fmla="*/ 7 h 13"/>
                <a:gd name="T36" fmla="*/ 24 w 48"/>
                <a:gd name="T37" fmla="*/ 6 h 13"/>
                <a:gd name="T38" fmla="*/ 20 w 48"/>
                <a:gd name="T39" fmla="*/ 4 h 13"/>
                <a:gd name="T40" fmla="*/ 15 w 48"/>
                <a:gd name="T41" fmla="*/ 3 h 13"/>
                <a:gd name="T42" fmla="*/ 7 w 48"/>
                <a:gd name="T43" fmla="*/ 1 h 13"/>
                <a:gd name="T44" fmla="*/ 2 w 48"/>
                <a:gd name="T45" fmla="*/ 0 h 13"/>
                <a:gd name="T46" fmla="*/ 0 w 48"/>
                <a:gd name="T47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48" h="1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3" y="0"/>
                    <a:pt x="6" y="0"/>
                    <a:pt x="8" y="0"/>
                  </a:cubicBezTo>
                  <a:cubicBezTo>
                    <a:pt x="9" y="0"/>
                    <a:pt x="11" y="0"/>
                    <a:pt x="12" y="1"/>
                  </a:cubicBezTo>
                  <a:cubicBezTo>
                    <a:pt x="13" y="1"/>
                    <a:pt x="15" y="1"/>
                    <a:pt x="16" y="2"/>
                  </a:cubicBezTo>
                  <a:cubicBezTo>
                    <a:pt x="18" y="2"/>
                    <a:pt x="19" y="2"/>
                    <a:pt x="21" y="3"/>
                  </a:cubicBezTo>
                  <a:cubicBezTo>
                    <a:pt x="22" y="3"/>
                    <a:pt x="24" y="3"/>
                    <a:pt x="25" y="4"/>
                  </a:cubicBezTo>
                  <a:cubicBezTo>
                    <a:pt x="27" y="4"/>
                    <a:pt x="28" y="5"/>
                    <a:pt x="30" y="5"/>
                  </a:cubicBezTo>
                  <a:cubicBezTo>
                    <a:pt x="31" y="6"/>
                    <a:pt x="33" y="6"/>
                    <a:pt x="34" y="7"/>
                  </a:cubicBezTo>
                  <a:cubicBezTo>
                    <a:pt x="35" y="7"/>
                    <a:pt x="37" y="8"/>
                    <a:pt x="38" y="8"/>
                  </a:cubicBezTo>
                  <a:cubicBezTo>
                    <a:pt x="39" y="9"/>
                    <a:pt x="40" y="9"/>
                    <a:pt x="41" y="10"/>
                  </a:cubicBezTo>
                  <a:cubicBezTo>
                    <a:pt x="43" y="10"/>
                    <a:pt x="45" y="11"/>
                    <a:pt x="46" y="12"/>
                  </a:cubicBezTo>
                  <a:cubicBezTo>
                    <a:pt x="47" y="13"/>
                    <a:pt x="48" y="13"/>
                    <a:pt x="48" y="13"/>
                  </a:cubicBezTo>
                  <a:cubicBezTo>
                    <a:pt x="48" y="13"/>
                    <a:pt x="47" y="13"/>
                    <a:pt x="46" y="12"/>
                  </a:cubicBezTo>
                  <a:cubicBezTo>
                    <a:pt x="44" y="12"/>
                    <a:pt x="43" y="11"/>
                    <a:pt x="40" y="11"/>
                  </a:cubicBezTo>
                  <a:cubicBezTo>
                    <a:pt x="38" y="10"/>
                    <a:pt x="36" y="9"/>
                    <a:pt x="33" y="8"/>
                  </a:cubicBezTo>
                  <a:cubicBezTo>
                    <a:pt x="31" y="8"/>
                    <a:pt x="30" y="7"/>
                    <a:pt x="29" y="7"/>
                  </a:cubicBezTo>
                  <a:cubicBezTo>
                    <a:pt x="27" y="7"/>
                    <a:pt x="26" y="6"/>
                    <a:pt x="24" y="6"/>
                  </a:cubicBezTo>
                  <a:cubicBezTo>
                    <a:pt x="23" y="5"/>
                    <a:pt x="21" y="5"/>
                    <a:pt x="20" y="4"/>
                  </a:cubicBezTo>
                  <a:cubicBezTo>
                    <a:pt x="18" y="4"/>
                    <a:pt x="17" y="4"/>
                    <a:pt x="15" y="3"/>
                  </a:cubicBezTo>
                  <a:cubicBezTo>
                    <a:pt x="12" y="3"/>
                    <a:pt x="10" y="2"/>
                    <a:pt x="7" y="1"/>
                  </a:cubicBezTo>
                  <a:cubicBezTo>
                    <a:pt x="5" y="1"/>
                    <a:pt x="3" y="0"/>
                    <a:pt x="2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230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9" name="Freeform 253"/>
            <p:cNvSpPr/>
            <p:nvPr/>
          </p:nvSpPr>
          <p:spPr bwMode="auto">
            <a:xfrm>
              <a:off x="11854245" y="2173328"/>
              <a:ext cx="115566" cy="53338"/>
            </a:xfrm>
            <a:custGeom>
              <a:avLst/>
              <a:gdLst>
                <a:gd name="T0" fmla="*/ 0 w 22"/>
                <a:gd name="T1" fmla="*/ 10 h 10"/>
                <a:gd name="T2" fmla="*/ 4 w 22"/>
                <a:gd name="T3" fmla="*/ 8 h 10"/>
                <a:gd name="T4" fmla="*/ 7 w 22"/>
                <a:gd name="T5" fmla="*/ 6 h 10"/>
                <a:gd name="T6" fmla="*/ 11 w 22"/>
                <a:gd name="T7" fmla="*/ 4 h 10"/>
                <a:gd name="T8" fmla="*/ 15 w 22"/>
                <a:gd name="T9" fmla="*/ 2 h 10"/>
                <a:gd name="T10" fmla="*/ 19 w 22"/>
                <a:gd name="T11" fmla="*/ 1 h 10"/>
                <a:gd name="T12" fmla="*/ 22 w 22"/>
                <a:gd name="T13" fmla="*/ 0 h 10"/>
                <a:gd name="T14" fmla="*/ 19 w 22"/>
                <a:gd name="T15" fmla="*/ 2 h 10"/>
                <a:gd name="T16" fmla="*/ 16 w 22"/>
                <a:gd name="T17" fmla="*/ 4 h 10"/>
                <a:gd name="T18" fmla="*/ 12 w 22"/>
                <a:gd name="T19" fmla="*/ 6 h 10"/>
                <a:gd name="T20" fmla="*/ 8 w 22"/>
                <a:gd name="T21" fmla="*/ 7 h 10"/>
                <a:gd name="T22" fmla="*/ 4 w 22"/>
                <a:gd name="T23" fmla="*/ 9 h 10"/>
                <a:gd name="T24" fmla="*/ 0 w 22"/>
                <a:gd name="T2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2" h="10">
                  <a:moveTo>
                    <a:pt x="0" y="10"/>
                  </a:moveTo>
                  <a:cubicBezTo>
                    <a:pt x="0" y="10"/>
                    <a:pt x="2" y="9"/>
                    <a:pt x="4" y="8"/>
                  </a:cubicBezTo>
                  <a:cubicBezTo>
                    <a:pt x="5" y="7"/>
                    <a:pt x="6" y="7"/>
                    <a:pt x="7" y="6"/>
                  </a:cubicBezTo>
                  <a:cubicBezTo>
                    <a:pt x="8" y="5"/>
                    <a:pt x="10" y="5"/>
                    <a:pt x="11" y="4"/>
                  </a:cubicBezTo>
                  <a:cubicBezTo>
                    <a:pt x="12" y="3"/>
                    <a:pt x="14" y="3"/>
                    <a:pt x="15" y="2"/>
                  </a:cubicBezTo>
                  <a:cubicBezTo>
                    <a:pt x="16" y="2"/>
                    <a:pt x="18" y="2"/>
                    <a:pt x="19" y="1"/>
                  </a:cubicBezTo>
                  <a:cubicBezTo>
                    <a:pt x="21" y="0"/>
                    <a:pt x="22" y="0"/>
                    <a:pt x="22" y="0"/>
                  </a:cubicBezTo>
                  <a:cubicBezTo>
                    <a:pt x="22" y="0"/>
                    <a:pt x="21" y="1"/>
                    <a:pt x="19" y="2"/>
                  </a:cubicBezTo>
                  <a:cubicBezTo>
                    <a:pt x="18" y="3"/>
                    <a:pt x="17" y="3"/>
                    <a:pt x="16" y="4"/>
                  </a:cubicBezTo>
                  <a:cubicBezTo>
                    <a:pt x="15" y="5"/>
                    <a:pt x="13" y="5"/>
                    <a:pt x="12" y="6"/>
                  </a:cubicBezTo>
                  <a:cubicBezTo>
                    <a:pt x="11" y="6"/>
                    <a:pt x="9" y="7"/>
                    <a:pt x="8" y="7"/>
                  </a:cubicBezTo>
                  <a:cubicBezTo>
                    <a:pt x="6" y="8"/>
                    <a:pt x="5" y="8"/>
                    <a:pt x="4" y="9"/>
                  </a:cubicBezTo>
                  <a:cubicBezTo>
                    <a:pt x="2" y="9"/>
                    <a:pt x="0" y="10"/>
                    <a:pt x="0" y="10"/>
                  </a:cubicBezTo>
                  <a:close/>
                </a:path>
              </a:pathLst>
            </a:custGeom>
            <a:solidFill>
              <a:srgbClr val="3230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0" name="Freeform 254"/>
            <p:cNvSpPr/>
            <p:nvPr/>
          </p:nvSpPr>
          <p:spPr bwMode="auto">
            <a:xfrm>
              <a:off x="11812020" y="2079986"/>
              <a:ext cx="195574" cy="77786"/>
            </a:xfrm>
            <a:custGeom>
              <a:avLst/>
              <a:gdLst>
                <a:gd name="T0" fmla="*/ 0 w 37"/>
                <a:gd name="T1" fmla="*/ 15 h 15"/>
                <a:gd name="T2" fmla="*/ 5 w 37"/>
                <a:gd name="T3" fmla="*/ 12 h 15"/>
                <a:gd name="T4" fmla="*/ 11 w 37"/>
                <a:gd name="T5" fmla="*/ 9 h 15"/>
                <a:gd name="T6" fmla="*/ 14 w 37"/>
                <a:gd name="T7" fmla="*/ 8 h 15"/>
                <a:gd name="T8" fmla="*/ 18 w 37"/>
                <a:gd name="T9" fmla="*/ 6 h 15"/>
                <a:gd name="T10" fmla="*/ 21 w 37"/>
                <a:gd name="T11" fmla="*/ 5 h 15"/>
                <a:gd name="T12" fmla="*/ 25 w 37"/>
                <a:gd name="T13" fmla="*/ 4 h 15"/>
                <a:gd name="T14" fmla="*/ 31 w 37"/>
                <a:gd name="T15" fmla="*/ 2 h 15"/>
                <a:gd name="T16" fmla="*/ 37 w 37"/>
                <a:gd name="T17" fmla="*/ 0 h 15"/>
                <a:gd name="T18" fmla="*/ 31 w 37"/>
                <a:gd name="T19" fmla="*/ 3 h 15"/>
                <a:gd name="T20" fmla="*/ 26 w 37"/>
                <a:gd name="T21" fmla="*/ 5 h 15"/>
                <a:gd name="T22" fmla="*/ 22 w 37"/>
                <a:gd name="T23" fmla="*/ 7 h 15"/>
                <a:gd name="T24" fmla="*/ 19 w 37"/>
                <a:gd name="T25" fmla="*/ 8 h 15"/>
                <a:gd name="T26" fmla="*/ 15 w 37"/>
                <a:gd name="T27" fmla="*/ 9 h 15"/>
                <a:gd name="T28" fmla="*/ 12 w 37"/>
                <a:gd name="T29" fmla="*/ 11 h 15"/>
                <a:gd name="T30" fmla="*/ 6 w 37"/>
                <a:gd name="T31" fmla="*/ 13 h 15"/>
                <a:gd name="T32" fmla="*/ 0 w 37"/>
                <a:gd name="T33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7" h="15">
                  <a:moveTo>
                    <a:pt x="0" y="15"/>
                  </a:moveTo>
                  <a:cubicBezTo>
                    <a:pt x="0" y="15"/>
                    <a:pt x="2" y="14"/>
                    <a:pt x="5" y="12"/>
                  </a:cubicBezTo>
                  <a:cubicBezTo>
                    <a:pt x="7" y="11"/>
                    <a:pt x="9" y="10"/>
                    <a:pt x="11" y="9"/>
                  </a:cubicBezTo>
                  <a:cubicBezTo>
                    <a:pt x="12" y="9"/>
                    <a:pt x="13" y="8"/>
                    <a:pt x="14" y="8"/>
                  </a:cubicBezTo>
                  <a:cubicBezTo>
                    <a:pt x="16" y="7"/>
                    <a:pt x="17" y="7"/>
                    <a:pt x="18" y="6"/>
                  </a:cubicBezTo>
                  <a:cubicBezTo>
                    <a:pt x="19" y="6"/>
                    <a:pt x="20" y="5"/>
                    <a:pt x="21" y="5"/>
                  </a:cubicBezTo>
                  <a:cubicBezTo>
                    <a:pt x="23" y="4"/>
                    <a:pt x="24" y="4"/>
                    <a:pt x="25" y="4"/>
                  </a:cubicBezTo>
                  <a:cubicBezTo>
                    <a:pt x="27" y="3"/>
                    <a:pt x="29" y="2"/>
                    <a:pt x="31" y="2"/>
                  </a:cubicBezTo>
                  <a:cubicBezTo>
                    <a:pt x="35" y="1"/>
                    <a:pt x="37" y="0"/>
                    <a:pt x="37" y="0"/>
                  </a:cubicBezTo>
                  <a:cubicBezTo>
                    <a:pt x="37" y="0"/>
                    <a:pt x="35" y="1"/>
                    <a:pt x="31" y="3"/>
                  </a:cubicBezTo>
                  <a:cubicBezTo>
                    <a:pt x="30" y="3"/>
                    <a:pt x="28" y="4"/>
                    <a:pt x="26" y="5"/>
                  </a:cubicBezTo>
                  <a:cubicBezTo>
                    <a:pt x="24" y="6"/>
                    <a:pt x="23" y="6"/>
                    <a:pt x="22" y="7"/>
                  </a:cubicBezTo>
                  <a:cubicBezTo>
                    <a:pt x="21" y="7"/>
                    <a:pt x="20" y="8"/>
                    <a:pt x="19" y="8"/>
                  </a:cubicBezTo>
                  <a:cubicBezTo>
                    <a:pt x="18" y="9"/>
                    <a:pt x="16" y="9"/>
                    <a:pt x="15" y="9"/>
                  </a:cubicBezTo>
                  <a:cubicBezTo>
                    <a:pt x="14" y="10"/>
                    <a:pt x="13" y="10"/>
                    <a:pt x="12" y="11"/>
                  </a:cubicBezTo>
                  <a:cubicBezTo>
                    <a:pt x="10" y="12"/>
                    <a:pt x="8" y="12"/>
                    <a:pt x="6" y="13"/>
                  </a:cubicBezTo>
                  <a:cubicBezTo>
                    <a:pt x="2" y="14"/>
                    <a:pt x="0" y="15"/>
                    <a:pt x="0" y="15"/>
                  </a:cubicBezTo>
                  <a:close/>
                </a:path>
              </a:pathLst>
            </a:custGeom>
            <a:solidFill>
              <a:srgbClr val="3230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1" name="Freeform 255"/>
            <p:cNvSpPr/>
            <p:nvPr/>
          </p:nvSpPr>
          <p:spPr bwMode="auto">
            <a:xfrm>
              <a:off x="11754236" y="1999978"/>
              <a:ext cx="222243" cy="80007"/>
            </a:xfrm>
            <a:custGeom>
              <a:avLst/>
              <a:gdLst>
                <a:gd name="T0" fmla="*/ 0 w 42"/>
                <a:gd name="T1" fmla="*/ 15 h 15"/>
                <a:gd name="T2" fmla="*/ 1 w 42"/>
                <a:gd name="T3" fmla="*/ 14 h 15"/>
                <a:gd name="T4" fmla="*/ 3 w 42"/>
                <a:gd name="T5" fmla="*/ 12 h 15"/>
                <a:gd name="T6" fmla="*/ 5 w 42"/>
                <a:gd name="T7" fmla="*/ 11 h 15"/>
                <a:gd name="T8" fmla="*/ 12 w 42"/>
                <a:gd name="T9" fmla="*/ 7 h 15"/>
                <a:gd name="T10" fmla="*/ 16 w 42"/>
                <a:gd name="T11" fmla="*/ 6 h 15"/>
                <a:gd name="T12" fmla="*/ 20 w 42"/>
                <a:gd name="T13" fmla="*/ 4 h 15"/>
                <a:gd name="T14" fmla="*/ 24 w 42"/>
                <a:gd name="T15" fmla="*/ 3 h 15"/>
                <a:gd name="T16" fmla="*/ 28 w 42"/>
                <a:gd name="T17" fmla="*/ 2 h 15"/>
                <a:gd name="T18" fmla="*/ 35 w 42"/>
                <a:gd name="T19" fmla="*/ 0 h 15"/>
                <a:gd name="T20" fmla="*/ 38 w 42"/>
                <a:gd name="T21" fmla="*/ 0 h 15"/>
                <a:gd name="T22" fmla="*/ 40 w 42"/>
                <a:gd name="T23" fmla="*/ 0 h 15"/>
                <a:gd name="T24" fmla="*/ 42 w 42"/>
                <a:gd name="T25" fmla="*/ 0 h 15"/>
                <a:gd name="T26" fmla="*/ 35 w 42"/>
                <a:gd name="T27" fmla="*/ 1 h 15"/>
                <a:gd name="T28" fmla="*/ 32 w 42"/>
                <a:gd name="T29" fmla="*/ 2 h 15"/>
                <a:gd name="T30" fmla="*/ 28 w 42"/>
                <a:gd name="T31" fmla="*/ 3 h 15"/>
                <a:gd name="T32" fmla="*/ 24 w 42"/>
                <a:gd name="T33" fmla="*/ 5 h 15"/>
                <a:gd name="T34" fmla="*/ 20 w 42"/>
                <a:gd name="T35" fmla="*/ 6 h 15"/>
                <a:gd name="T36" fmla="*/ 16 w 42"/>
                <a:gd name="T37" fmla="*/ 8 h 15"/>
                <a:gd name="T38" fmla="*/ 13 w 42"/>
                <a:gd name="T39" fmla="*/ 9 h 15"/>
                <a:gd name="T40" fmla="*/ 9 w 42"/>
                <a:gd name="T41" fmla="*/ 10 h 15"/>
                <a:gd name="T42" fmla="*/ 6 w 42"/>
                <a:gd name="T43" fmla="*/ 12 h 15"/>
                <a:gd name="T44" fmla="*/ 0 w 42"/>
                <a:gd name="T45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2" h="15">
                  <a:moveTo>
                    <a:pt x="0" y="15"/>
                  </a:moveTo>
                  <a:cubicBezTo>
                    <a:pt x="0" y="15"/>
                    <a:pt x="0" y="14"/>
                    <a:pt x="1" y="14"/>
                  </a:cubicBezTo>
                  <a:cubicBezTo>
                    <a:pt x="2" y="13"/>
                    <a:pt x="2" y="13"/>
                    <a:pt x="3" y="12"/>
                  </a:cubicBezTo>
                  <a:cubicBezTo>
                    <a:pt x="4" y="12"/>
                    <a:pt x="4" y="11"/>
                    <a:pt x="5" y="11"/>
                  </a:cubicBezTo>
                  <a:cubicBezTo>
                    <a:pt x="7" y="10"/>
                    <a:pt x="9" y="9"/>
                    <a:pt x="12" y="7"/>
                  </a:cubicBezTo>
                  <a:cubicBezTo>
                    <a:pt x="13" y="7"/>
                    <a:pt x="14" y="6"/>
                    <a:pt x="16" y="6"/>
                  </a:cubicBezTo>
                  <a:cubicBezTo>
                    <a:pt x="17" y="5"/>
                    <a:pt x="18" y="5"/>
                    <a:pt x="20" y="4"/>
                  </a:cubicBezTo>
                  <a:cubicBezTo>
                    <a:pt x="21" y="4"/>
                    <a:pt x="22" y="3"/>
                    <a:pt x="24" y="3"/>
                  </a:cubicBezTo>
                  <a:cubicBezTo>
                    <a:pt x="25" y="2"/>
                    <a:pt x="26" y="2"/>
                    <a:pt x="28" y="2"/>
                  </a:cubicBezTo>
                  <a:cubicBezTo>
                    <a:pt x="30" y="1"/>
                    <a:pt x="33" y="1"/>
                    <a:pt x="35" y="0"/>
                  </a:cubicBezTo>
                  <a:cubicBezTo>
                    <a:pt x="36" y="0"/>
                    <a:pt x="37" y="0"/>
                    <a:pt x="38" y="0"/>
                  </a:cubicBezTo>
                  <a:cubicBezTo>
                    <a:pt x="39" y="0"/>
                    <a:pt x="39" y="0"/>
                    <a:pt x="40" y="0"/>
                  </a:cubicBezTo>
                  <a:cubicBezTo>
                    <a:pt x="41" y="0"/>
                    <a:pt x="42" y="0"/>
                    <a:pt x="42" y="0"/>
                  </a:cubicBezTo>
                  <a:cubicBezTo>
                    <a:pt x="42" y="0"/>
                    <a:pt x="39" y="0"/>
                    <a:pt x="35" y="1"/>
                  </a:cubicBezTo>
                  <a:cubicBezTo>
                    <a:pt x="34" y="2"/>
                    <a:pt x="33" y="2"/>
                    <a:pt x="32" y="2"/>
                  </a:cubicBezTo>
                  <a:cubicBezTo>
                    <a:pt x="31" y="3"/>
                    <a:pt x="29" y="3"/>
                    <a:pt x="28" y="3"/>
                  </a:cubicBezTo>
                  <a:cubicBezTo>
                    <a:pt x="27" y="4"/>
                    <a:pt x="26" y="4"/>
                    <a:pt x="24" y="5"/>
                  </a:cubicBezTo>
                  <a:cubicBezTo>
                    <a:pt x="23" y="5"/>
                    <a:pt x="22" y="6"/>
                    <a:pt x="20" y="6"/>
                  </a:cubicBezTo>
                  <a:cubicBezTo>
                    <a:pt x="19" y="7"/>
                    <a:pt x="18" y="7"/>
                    <a:pt x="16" y="8"/>
                  </a:cubicBezTo>
                  <a:cubicBezTo>
                    <a:pt x="15" y="8"/>
                    <a:pt x="14" y="9"/>
                    <a:pt x="13" y="9"/>
                  </a:cubicBezTo>
                  <a:cubicBezTo>
                    <a:pt x="11" y="10"/>
                    <a:pt x="10" y="10"/>
                    <a:pt x="9" y="10"/>
                  </a:cubicBezTo>
                  <a:cubicBezTo>
                    <a:pt x="8" y="11"/>
                    <a:pt x="7" y="11"/>
                    <a:pt x="6" y="12"/>
                  </a:cubicBezTo>
                  <a:cubicBezTo>
                    <a:pt x="2" y="14"/>
                    <a:pt x="0" y="15"/>
                    <a:pt x="0" y="15"/>
                  </a:cubicBezTo>
                  <a:close/>
                </a:path>
              </a:pathLst>
            </a:custGeom>
            <a:solidFill>
              <a:srgbClr val="3230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2" name="Freeform 256"/>
            <p:cNvSpPr/>
            <p:nvPr/>
          </p:nvSpPr>
          <p:spPr bwMode="auto">
            <a:xfrm>
              <a:off x="11749792" y="1857743"/>
              <a:ext cx="200019" cy="142235"/>
            </a:xfrm>
            <a:custGeom>
              <a:avLst/>
              <a:gdLst>
                <a:gd name="T0" fmla="*/ 0 w 38"/>
                <a:gd name="T1" fmla="*/ 27 h 27"/>
                <a:gd name="T2" fmla="*/ 1 w 38"/>
                <a:gd name="T3" fmla="*/ 26 h 27"/>
                <a:gd name="T4" fmla="*/ 2 w 38"/>
                <a:gd name="T5" fmla="*/ 24 h 27"/>
                <a:gd name="T6" fmla="*/ 4 w 38"/>
                <a:gd name="T7" fmla="*/ 22 h 27"/>
                <a:gd name="T8" fmla="*/ 10 w 38"/>
                <a:gd name="T9" fmla="*/ 17 h 27"/>
                <a:gd name="T10" fmla="*/ 13 w 38"/>
                <a:gd name="T11" fmla="*/ 15 h 27"/>
                <a:gd name="T12" fmla="*/ 17 w 38"/>
                <a:gd name="T13" fmla="*/ 12 h 27"/>
                <a:gd name="T14" fmla="*/ 21 w 38"/>
                <a:gd name="T15" fmla="*/ 10 h 27"/>
                <a:gd name="T16" fmla="*/ 24 w 38"/>
                <a:gd name="T17" fmla="*/ 7 h 27"/>
                <a:gd name="T18" fmla="*/ 31 w 38"/>
                <a:gd name="T19" fmla="*/ 4 h 27"/>
                <a:gd name="T20" fmla="*/ 38 w 38"/>
                <a:gd name="T21" fmla="*/ 0 h 27"/>
                <a:gd name="T22" fmla="*/ 32 w 38"/>
                <a:gd name="T23" fmla="*/ 5 h 27"/>
                <a:gd name="T24" fmla="*/ 26 w 38"/>
                <a:gd name="T25" fmla="*/ 9 h 27"/>
                <a:gd name="T26" fmla="*/ 18 w 38"/>
                <a:gd name="T27" fmla="*/ 14 h 27"/>
                <a:gd name="T28" fmla="*/ 11 w 38"/>
                <a:gd name="T29" fmla="*/ 18 h 27"/>
                <a:gd name="T30" fmla="*/ 8 w 38"/>
                <a:gd name="T31" fmla="*/ 21 h 27"/>
                <a:gd name="T32" fmla="*/ 5 w 38"/>
                <a:gd name="T33" fmla="*/ 23 h 27"/>
                <a:gd name="T34" fmla="*/ 1 w 38"/>
                <a:gd name="T35" fmla="*/ 26 h 27"/>
                <a:gd name="T36" fmla="*/ 0 w 38"/>
                <a:gd name="T37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8" h="27">
                  <a:moveTo>
                    <a:pt x="0" y="27"/>
                  </a:moveTo>
                  <a:cubicBezTo>
                    <a:pt x="0" y="27"/>
                    <a:pt x="0" y="27"/>
                    <a:pt x="1" y="26"/>
                  </a:cubicBezTo>
                  <a:cubicBezTo>
                    <a:pt x="1" y="26"/>
                    <a:pt x="2" y="25"/>
                    <a:pt x="2" y="24"/>
                  </a:cubicBezTo>
                  <a:cubicBezTo>
                    <a:pt x="3" y="24"/>
                    <a:pt x="3" y="23"/>
                    <a:pt x="4" y="22"/>
                  </a:cubicBezTo>
                  <a:cubicBezTo>
                    <a:pt x="6" y="21"/>
                    <a:pt x="8" y="19"/>
                    <a:pt x="10" y="17"/>
                  </a:cubicBezTo>
                  <a:cubicBezTo>
                    <a:pt x="11" y="16"/>
                    <a:pt x="12" y="16"/>
                    <a:pt x="13" y="15"/>
                  </a:cubicBezTo>
                  <a:cubicBezTo>
                    <a:pt x="14" y="14"/>
                    <a:pt x="16" y="13"/>
                    <a:pt x="17" y="12"/>
                  </a:cubicBezTo>
                  <a:cubicBezTo>
                    <a:pt x="18" y="11"/>
                    <a:pt x="19" y="11"/>
                    <a:pt x="21" y="10"/>
                  </a:cubicBezTo>
                  <a:cubicBezTo>
                    <a:pt x="22" y="9"/>
                    <a:pt x="23" y="8"/>
                    <a:pt x="24" y="7"/>
                  </a:cubicBezTo>
                  <a:cubicBezTo>
                    <a:pt x="27" y="6"/>
                    <a:pt x="29" y="5"/>
                    <a:pt x="31" y="4"/>
                  </a:cubicBezTo>
                  <a:cubicBezTo>
                    <a:pt x="35" y="2"/>
                    <a:pt x="38" y="0"/>
                    <a:pt x="38" y="0"/>
                  </a:cubicBezTo>
                  <a:cubicBezTo>
                    <a:pt x="38" y="0"/>
                    <a:pt x="36" y="2"/>
                    <a:pt x="32" y="5"/>
                  </a:cubicBezTo>
                  <a:cubicBezTo>
                    <a:pt x="30" y="6"/>
                    <a:pt x="28" y="7"/>
                    <a:pt x="26" y="9"/>
                  </a:cubicBezTo>
                  <a:cubicBezTo>
                    <a:pt x="23" y="10"/>
                    <a:pt x="21" y="12"/>
                    <a:pt x="18" y="14"/>
                  </a:cubicBezTo>
                  <a:cubicBezTo>
                    <a:pt x="16" y="15"/>
                    <a:pt x="14" y="17"/>
                    <a:pt x="11" y="18"/>
                  </a:cubicBezTo>
                  <a:cubicBezTo>
                    <a:pt x="10" y="19"/>
                    <a:pt x="9" y="20"/>
                    <a:pt x="8" y="21"/>
                  </a:cubicBezTo>
                  <a:cubicBezTo>
                    <a:pt x="7" y="22"/>
                    <a:pt x="6" y="22"/>
                    <a:pt x="5" y="23"/>
                  </a:cubicBezTo>
                  <a:cubicBezTo>
                    <a:pt x="4" y="24"/>
                    <a:pt x="2" y="25"/>
                    <a:pt x="1" y="26"/>
                  </a:cubicBezTo>
                  <a:cubicBezTo>
                    <a:pt x="0" y="27"/>
                    <a:pt x="0" y="27"/>
                    <a:pt x="0" y="27"/>
                  </a:cubicBezTo>
                  <a:close/>
                </a:path>
              </a:pathLst>
            </a:custGeom>
            <a:solidFill>
              <a:srgbClr val="3230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3" name="Freeform 257"/>
            <p:cNvSpPr/>
            <p:nvPr/>
          </p:nvSpPr>
          <p:spPr bwMode="auto">
            <a:xfrm>
              <a:off x="11712010" y="1753290"/>
              <a:ext cx="211130" cy="177794"/>
            </a:xfrm>
            <a:custGeom>
              <a:avLst/>
              <a:gdLst>
                <a:gd name="T0" fmla="*/ 0 w 40"/>
                <a:gd name="T1" fmla="*/ 34 h 34"/>
                <a:gd name="T2" fmla="*/ 5 w 40"/>
                <a:gd name="T3" fmla="*/ 28 h 34"/>
                <a:gd name="T4" fmla="*/ 11 w 40"/>
                <a:gd name="T5" fmla="*/ 22 h 34"/>
                <a:gd name="T6" fmla="*/ 14 w 40"/>
                <a:gd name="T7" fmla="*/ 19 h 34"/>
                <a:gd name="T8" fmla="*/ 18 w 40"/>
                <a:gd name="T9" fmla="*/ 16 h 34"/>
                <a:gd name="T10" fmla="*/ 22 w 40"/>
                <a:gd name="T11" fmla="*/ 13 h 34"/>
                <a:gd name="T12" fmla="*/ 26 w 40"/>
                <a:gd name="T13" fmla="*/ 10 h 34"/>
                <a:gd name="T14" fmla="*/ 33 w 40"/>
                <a:gd name="T15" fmla="*/ 5 h 34"/>
                <a:gd name="T16" fmla="*/ 40 w 40"/>
                <a:gd name="T17" fmla="*/ 0 h 34"/>
                <a:gd name="T18" fmla="*/ 38 w 40"/>
                <a:gd name="T19" fmla="*/ 2 h 34"/>
                <a:gd name="T20" fmla="*/ 34 w 40"/>
                <a:gd name="T21" fmla="*/ 6 h 34"/>
                <a:gd name="T22" fmla="*/ 27 w 40"/>
                <a:gd name="T23" fmla="*/ 11 h 34"/>
                <a:gd name="T24" fmla="*/ 20 w 40"/>
                <a:gd name="T25" fmla="*/ 17 h 34"/>
                <a:gd name="T26" fmla="*/ 13 w 40"/>
                <a:gd name="T27" fmla="*/ 23 h 34"/>
                <a:gd name="T28" fmla="*/ 6 w 40"/>
                <a:gd name="T29" fmla="*/ 29 h 34"/>
                <a:gd name="T30" fmla="*/ 2 w 40"/>
                <a:gd name="T31" fmla="*/ 32 h 34"/>
                <a:gd name="T32" fmla="*/ 0 w 40"/>
                <a:gd name="T33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0" h="34">
                  <a:moveTo>
                    <a:pt x="0" y="34"/>
                  </a:moveTo>
                  <a:cubicBezTo>
                    <a:pt x="0" y="34"/>
                    <a:pt x="2" y="31"/>
                    <a:pt x="5" y="28"/>
                  </a:cubicBezTo>
                  <a:cubicBezTo>
                    <a:pt x="7" y="26"/>
                    <a:pt x="9" y="24"/>
                    <a:pt x="11" y="22"/>
                  </a:cubicBezTo>
                  <a:cubicBezTo>
                    <a:pt x="12" y="21"/>
                    <a:pt x="13" y="20"/>
                    <a:pt x="14" y="19"/>
                  </a:cubicBezTo>
                  <a:cubicBezTo>
                    <a:pt x="16" y="18"/>
                    <a:pt x="17" y="17"/>
                    <a:pt x="18" y="16"/>
                  </a:cubicBezTo>
                  <a:cubicBezTo>
                    <a:pt x="19" y="15"/>
                    <a:pt x="21" y="14"/>
                    <a:pt x="22" y="13"/>
                  </a:cubicBezTo>
                  <a:cubicBezTo>
                    <a:pt x="23" y="12"/>
                    <a:pt x="24" y="11"/>
                    <a:pt x="26" y="10"/>
                  </a:cubicBezTo>
                  <a:cubicBezTo>
                    <a:pt x="28" y="8"/>
                    <a:pt x="31" y="6"/>
                    <a:pt x="33" y="5"/>
                  </a:cubicBezTo>
                  <a:cubicBezTo>
                    <a:pt x="37" y="2"/>
                    <a:pt x="40" y="0"/>
                    <a:pt x="40" y="0"/>
                  </a:cubicBezTo>
                  <a:cubicBezTo>
                    <a:pt x="40" y="0"/>
                    <a:pt x="39" y="1"/>
                    <a:pt x="38" y="2"/>
                  </a:cubicBezTo>
                  <a:cubicBezTo>
                    <a:pt x="37" y="3"/>
                    <a:pt x="35" y="4"/>
                    <a:pt x="34" y="6"/>
                  </a:cubicBezTo>
                  <a:cubicBezTo>
                    <a:pt x="32" y="7"/>
                    <a:pt x="30" y="9"/>
                    <a:pt x="27" y="11"/>
                  </a:cubicBezTo>
                  <a:cubicBezTo>
                    <a:pt x="25" y="13"/>
                    <a:pt x="22" y="15"/>
                    <a:pt x="20" y="17"/>
                  </a:cubicBezTo>
                  <a:cubicBezTo>
                    <a:pt x="17" y="19"/>
                    <a:pt x="15" y="21"/>
                    <a:pt x="13" y="23"/>
                  </a:cubicBezTo>
                  <a:cubicBezTo>
                    <a:pt x="10" y="25"/>
                    <a:pt x="8" y="27"/>
                    <a:pt x="6" y="29"/>
                  </a:cubicBezTo>
                  <a:cubicBezTo>
                    <a:pt x="4" y="30"/>
                    <a:pt x="3" y="31"/>
                    <a:pt x="2" y="32"/>
                  </a:cubicBezTo>
                  <a:cubicBezTo>
                    <a:pt x="0" y="33"/>
                    <a:pt x="0" y="34"/>
                    <a:pt x="0" y="34"/>
                  </a:cubicBezTo>
                  <a:close/>
                </a:path>
              </a:pathLst>
            </a:custGeom>
            <a:solidFill>
              <a:srgbClr val="3230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4" name="Freeform 258"/>
            <p:cNvSpPr/>
            <p:nvPr/>
          </p:nvSpPr>
          <p:spPr bwMode="auto">
            <a:xfrm>
              <a:off x="11672006" y="1631055"/>
              <a:ext cx="220020" cy="242245"/>
            </a:xfrm>
            <a:custGeom>
              <a:avLst/>
              <a:gdLst>
                <a:gd name="T0" fmla="*/ 0 w 42"/>
                <a:gd name="T1" fmla="*/ 46 h 46"/>
                <a:gd name="T2" fmla="*/ 2 w 42"/>
                <a:gd name="T3" fmla="*/ 43 h 46"/>
                <a:gd name="T4" fmla="*/ 3 w 42"/>
                <a:gd name="T5" fmla="*/ 41 h 46"/>
                <a:gd name="T6" fmla="*/ 5 w 42"/>
                <a:gd name="T7" fmla="*/ 38 h 46"/>
                <a:gd name="T8" fmla="*/ 11 w 42"/>
                <a:gd name="T9" fmla="*/ 30 h 46"/>
                <a:gd name="T10" fmla="*/ 14 w 42"/>
                <a:gd name="T11" fmla="*/ 26 h 46"/>
                <a:gd name="T12" fmla="*/ 18 w 42"/>
                <a:gd name="T13" fmla="*/ 21 h 46"/>
                <a:gd name="T14" fmla="*/ 22 w 42"/>
                <a:gd name="T15" fmla="*/ 17 h 46"/>
                <a:gd name="T16" fmla="*/ 26 w 42"/>
                <a:gd name="T17" fmla="*/ 13 h 46"/>
                <a:gd name="T18" fmla="*/ 34 w 42"/>
                <a:gd name="T19" fmla="*/ 6 h 46"/>
                <a:gd name="T20" fmla="*/ 38 w 42"/>
                <a:gd name="T21" fmla="*/ 4 h 46"/>
                <a:gd name="T22" fmla="*/ 40 w 42"/>
                <a:gd name="T23" fmla="*/ 2 h 46"/>
                <a:gd name="T24" fmla="*/ 42 w 42"/>
                <a:gd name="T25" fmla="*/ 0 h 46"/>
                <a:gd name="T26" fmla="*/ 35 w 42"/>
                <a:gd name="T27" fmla="*/ 7 h 46"/>
                <a:gd name="T28" fmla="*/ 32 w 42"/>
                <a:gd name="T29" fmla="*/ 10 h 46"/>
                <a:gd name="T30" fmla="*/ 28 w 42"/>
                <a:gd name="T31" fmla="*/ 14 h 46"/>
                <a:gd name="T32" fmla="*/ 20 w 42"/>
                <a:gd name="T33" fmla="*/ 22 h 46"/>
                <a:gd name="T34" fmla="*/ 13 w 42"/>
                <a:gd name="T35" fmla="*/ 31 h 46"/>
                <a:gd name="T36" fmla="*/ 9 w 42"/>
                <a:gd name="T37" fmla="*/ 35 h 46"/>
                <a:gd name="T38" fmla="*/ 6 w 42"/>
                <a:gd name="T39" fmla="*/ 38 h 46"/>
                <a:gd name="T40" fmla="*/ 0 w 42"/>
                <a:gd name="T41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2" h="46">
                  <a:moveTo>
                    <a:pt x="0" y="46"/>
                  </a:moveTo>
                  <a:cubicBezTo>
                    <a:pt x="0" y="46"/>
                    <a:pt x="1" y="45"/>
                    <a:pt x="2" y="43"/>
                  </a:cubicBezTo>
                  <a:cubicBezTo>
                    <a:pt x="2" y="43"/>
                    <a:pt x="3" y="42"/>
                    <a:pt x="3" y="41"/>
                  </a:cubicBezTo>
                  <a:cubicBezTo>
                    <a:pt x="4" y="40"/>
                    <a:pt x="4" y="39"/>
                    <a:pt x="5" y="38"/>
                  </a:cubicBezTo>
                  <a:cubicBezTo>
                    <a:pt x="7" y="35"/>
                    <a:pt x="9" y="33"/>
                    <a:pt x="11" y="30"/>
                  </a:cubicBezTo>
                  <a:cubicBezTo>
                    <a:pt x="12" y="29"/>
                    <a:pt x="13" y="27"/>
                    <a:pt x="14" y="26"/>
                  </a:cubicBezTo>
                  <a:cubicBezTo>
                    <a:pt x="16" y="24"/>
                    <a:pt x="17" y="23"/>
                    <a:pt x="18" y="21"/>
                  </a:cubicBezTo>
                  <a:cubicBezTo>
                    <a:pt x="20" y="20"/>
                    <a:pt x="21" y="18"/>
                    <a:pt x="22" y="17"/>
                  </a:cubicBezTo>
                  <a:cubicBezTo>
                    <a:pt x="24" y="16"/>
                    <a:pt x="25" y="14"/>
                    <a:pt x="26" y="13"/>
                  </a:cubicBezTo>
                  <a:cubicBezTo>
                    <a:pt x="29" y="10"/>
                    <a:pt x="32" y="8"/>
                    <a:pt x="34" y="6"/>
                  </a:cubicBezTo>
                  <a:cubicBezTo>
                    <a:pt x="35" y="5"/>
                    <a:pt x="37" y="4"/>
                    <a:pt x="38" y="4"/>
                  </a:cubicBezTo>
                  <a:cubicBezTo>
                    <a:pt x="39" y="3"/>
                    <a:pt x="39" y="2"/>
                    <a:pt x="40" y="2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2" y="0"/>
                    <a:pt x="40" y="3"/>
                    <a:pt x="35" y="7"/>
                  </a:cubicBezTo>
                  <a:cubicBezTo>
                    <a:pt x="34" y="8"/>
                    <a:pt x="33" y="9"/>
                    <a:pt x="32" y="10"/>
                  </a:cubicBezTo>
                  <a:cubicBezTo>
                    <a:pt x="31" y="11"/>
                    <a:pt x="30" y="13"/>
                    <a:pt x="28" y="14"/>
                  </a:cubicBezTo>
                  <a:cubicBezTo>
                    <a:pt x="26" y="17"/>
                    <a:pt x="23" y="19"/>
                    <a:pt x="20" y="22"/>
                  </a:cubicBezTo>
                  <a:cubicBezTo>
                    <a:pt x="18" y="25"/>
                    <a:pt x="15" y="28"/>
                    <a:pt x="13" y="31"/>
                  </a:cubicBezTo>
                  <a:cubicBezTo>
                    <a:pt x="12" y="32"/>
                    <a:pt x="10" y="33"/>
                    <a:pt x="9" y="35"/>
                  </a:cubicBezTo>
                  <a:cubicBezTo>
                    <a:pt x="8" y="36"/>
                    <a:pt x="7" y="37"/>
                    <a:pt x="6" y="38"/>
                  </a:cubicBezTo>
                  <a:cubicBezTo>
                    <a:pt x="3" y="43"/>
                    <a:pt x="0" y="46"/>
                    <a:pt x="0" y="46"/>
                  </a:cubicBezTo>
                  <a:close/>
                </a:path>
              </a:pathLst>
            </a:custGeom>
            <a:solidFill>
              <a:srgbClr val="3230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5" name="Freeform 259"/>
            <p:cNvSpPr/>
            <p:nvPr/>
          </p:nvSpPr>
          <p:spPr bwMode="auto">
            <a:xfrm>
              <a:off x="11623112" y="1542158"/>
              <a:ext cx="264468" cy="273359"/>
            </a:xfrm>
            <a:custGeom>
              <a:avLst/>
              <a:gdLst>
                <a:gd name="T0" fmla="*/ 0 w 50"/>
                <a:gd name="T1" fmla="*/ 52 h 52"/>
                <a:gd name="T2" fmla="*/ 1 w 50"/>
                <a:gd name="T3" fmla="*/ 49 h 52"/>
                <a:gd name="T4" fmla="*/ 3 w 50"/>
                <a:gd name="T5" fmla="*/ 47 h 52"/>
                <a:gd name="T6" fmla="*/ 5 w 50"/>
                <a:gd name="T7" fmla="*/ 43 h 52"/>
                <a:gd name="T8" fmla="*/ 8 w 50"/>
                <a:gd name="T9" fmla="*/ 39 h 52"/>
                <a:gd name="T10" fmla="*/ 12 w 50"/>
                <a:gd name="T11" fmla="*/ 34 h 52"/>
                <a:gd name="T12" fmla="*/ 16 w 50"/>
                <a:gd name="T13" fmla="*/ 29 h 52"/>
                <a:gd name="T14" fmla="*/ 21 w 50"/>
                <a:gd name="T15" fmla="*/ 24 h 52"/>
                <a:gd name="T16" fmla="*/ 26 w 50"/>
                <a:gd name="T17" fmla="*/ 19 h 52"/>
                <a:gd name="T18" fmla="*/ 31 w 50"/>
                <a:gd name="T19" fmla="*/ 14 h 52"/>
                <a:gd name="T20" fmla="*/ 36 w 50"/>
                <a:gd name="T21" fmla="*/ 10 h 52"/>
                <a:gd name="T22" fmla="*/ 40 w 50"/>
                <a:gd name="T23" fmla="*/ 7 h 52"/>
                <a:gd name="T24" fmla="*/ 44 w 50"/>
                <a:gd name="T25" fmla="*/ 4 h 52"/>
                <a:gd name="T26" fmla="*/ 47 w 50"/>
                <a:gd name="T27" fmla="*/ 1 h 52"/>
                <a:gd name="T28" fmla="*/ 50 w 50"/>
                <a:gd name="T29" fmla="*/ 0 h 52"/>
                <a:gd name="T30" fmla="*/ 47 w 50"/>
                <a:gd name="T31" fmla="*/ 2 h 52"/>
                <a:gd name="T32" fmla="*/ 41 w 50"/>
                <a:gd name="T33" fmla="*/ 7 h 52"/>
                <a:gd name="T34" fmla="*/ 37 w 50"/>
                <a:gd name="T35" fmla="*/ 11 h 52"/>
                <a:gd name="T36" fmla="*/ 32 w 50"/>
                <a:gd name="T37" fmla="*/ 15 h 52"/>
                <a:gd name="T38" fmla="*/ 28 w 50"/>
                <a:gd name="T39" fmla="*/ 20 h 52"/>
                <a:gd name="T40" fmla="*/ 23 w 50"/>
                <a:gd name="T41" fmla="*/ 25 h 52"/>
                <a:gd name="T42" fmla="*/ 18 w 50"/>
                <a:gd name="T43" fmla="*/ 30 h 52"/>
                <a:gd name="T44" fmla="*/ 14 w 50"/>
                <a:gd name="T45" fmla="*/ 35 h 52"/>
                <a:gd name="T46" fmla="*/ 10 w 50"/>
                <a:gd name="T47" fmla="*/ 39 h 52"/>
                <a:gd name="T48" fmla="*/ 6 w 50"/>
                <a:gd name="T49" fmla="*/ 43 h 52"/>
                <a:gd name="T50" fmla="*/ 1 w 50"/>
                <a:gd name="T51" fmla="*/ 50 h 52"/>
                <a:gd name="T52" fmla="*/ 0 w 50"/>
                <a:gd name="T53" fmla="*/ 5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50" h="52">
                  <a:moveTo>
                    <a:pt x="0" y="52"/>
                  </a:moveTo>
                  <a:cubicBezTo>
                    <a:pt x="0" y="52"/>
                    <a:pt x="0" y="51"/>
                    <a:pt x="1" y="49"/>
                  </a:cubicBezTo>
                  <a:cubicBezTo>
                    <a:pt x="1" y="49"/>
                    <a:pt x="2" y="48"/>
                    <a:pt x="3" y="47"/>
                  </a:cubicBezTo>
                  <a:cubicBezTo>
                    <a:pt x="3" y="45"/>
                    <a:pt x="4" y="44"/>
                    <a:pt x="5" y="43"/>
                  </a:cubicBezTo>
                  <a:cubicBezTo>
                    <a:pt x="6" y="41"/>
                    <a:pt x="7" y="40"/>
                    <a:pt x="8" y="39"/>
                  </a:cubicBezTo>
                  <a:cubicBezTo>
                    <a:pt x="9" y="37"/>
                    <a:pt x="11" y="35"/>
                    <a:pt x="12" y="34"/>
                  </a:cubicBezTo>
                  <a:cubicBezTo>
                    <a:pt x="13" y="32"/>
                    <a:pt x="15" y="30"/>
                    <a:pt x="16" y="29"/>
                  </a:cubicBezTo>
                  <a:cubicBezTo>
                    <a:pt x="18" y="27"/>
                    <a:pt x="19" y="25"/>
                    <a:pt x="21" y="24"/>
                  </a:cubicBezTo>
                  <a:cubicBezTo>
                    <a:pt x="22" y="22"/>
                    <a:pt x="24" y="21"/>
                    <a:pt x="26" y="19"/>
                  </a:cubicBezTo>
                  <a:cubicBezTo>
                    <a:pt x="27" y="17"/>
                    <a:pt x="29" y="16"/>
                    <a:pt x="31" y="14"/>
                  </a:cubicBezTo>
                  <a:cubicBezTo>
                    <a:pt x="32" y="13"/>
                    <a:pt x="34" y="11"/>
                    <a:pt x="36" y="10"/>
                  </a:cubicBezTo>
                  <a:cubicBezTo>
                    <a:pt x="37" y="9"/>
                    <a:pt x="39" y="8"/>
                    <a:pt x="40" y="7"/>
                  </a:cubicBezTo>
                  <a:cubicBezTo>
                    <a:pt x="41" y="6"/>
                    <a:pt x="43" y="5"/>
                    <a:pt x="44" y="4"/>
                  </a:cubicBezTo>
                  <a:cubicBezTo>
                    <a:pt x="45" y="3"/>
                    <a:pt x="46" y="2"/>
                    <a:pt x="47" y="1"/>
                  </a:cubicBezTo>
                  <a:cubicBezTo>
                    <a:pt x="49" y="0"/>
                    <a:pt x="50" y="0"/>
                    <a:pt x="50" y="0"/>
                  </a:cubicBezTo>
                  <a:cubicBezTo>
                    <a:pt x="50" y="0"/>
                    <a:pt x="49" y="0"/>
                    <a:pt x="47" y="2"/>
                  </a:cubicBezTo>
                  <a:cubicBezTo>
                    <a:pt x="46" y="3"/>
                    <a:pt x="44" y="5"/>
                    <a:pt x="41" y="7"/>
                  </a:cubicBezTo>
                  <a:cubicBezTo>
                    <a:pt x="40" y="8"/>
                    <a:pt x="38" y="10"/>
                    <a:pt x="37" y="11"/>
                  </a:cubicBezTo>
                  <a:cubicBezTo>
                    <a:pt x="35" y="12"/>
                    <a:pt x="34" y="14"/>
                    <a:pt x="32" y="15"/>
                  </a:cubicBezTo>
                  <a:cubicBezTo>
                    <a:pt x="31" y="17"/>
                    <a:pt x="29" y="18"/>
                    <a:pt x="28" y="20"/>
                  </a:cubicBezTo>
                  <a:cubicBezTo>
                    <a:pt x="26" y="22"/>
                    <a:pt x="24" y="23"/>
                    <a:pt x="23" y="25"/>
                  </a:cubicBezTo>
                  <a:cubicBezTo>
                    <a:pt x="21" y="26"/>
                    <a:pt x="20" y="28"/>
                    <a:pt x="18" y="30"/>
                  </a:cubicBezTo>
                  <a:cubicBezTo>
                    <a:pt x="17" y="31"/>
                    <a:pt x="15" y="33"/>
                    <a:pt x="14" y="35"/>
                  </a:cubicBezTo>
                  <a:cubicBezTo>
                    <a:pt x="12" y="36"/>
                    <a:pt x="11" y="38"/>
                    <a:pt x="10" y="39"/>
                  </a:cubicBezTo>
                  <a:cubicBezTo>
                    <a:pt x="9" y="41"/>
                    <a:pt x="8" y="42"/>
                    <a:pt x="6" y="43"/>
                  </a:cubicBezTo>
                  <a:cubicBezTo>
                    <a:pt x="4" y="46"/>
                    <a:pt x="3" y="48"/>
                    <a:pt x="1" y="50"/>
                  </a:cubicBezTo>
                  <a:cubicBezTo>
                    <a:pt x="0" y="51"/>
                    <a:pt x="0" y="52"/>
                    <a:pt x="0" y="52"/>
                  </a:cubicBezTo>
                  <a:close/>
                </a:path>
              </a:pathLst>
            </a:custGeom>
            <a:solidFill>
              <a:srgbClr val="3230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6" name="Freeform 260"/>
            <p:cNvSpPr/>
            <p:nvPr/>
          </p:nvSpPr>
          <p:spPr bwMode="auto">
            <a:xfrm>
              <a:off x="11423094" y="1637723"/>
              <a:ext cx="284471" cy="262247"/>
            </a:xfrm>
            <a:custGeom>
              <a:avLst/>
              <a:gdLst>
                <a:gd name="T0" fmla="*/ 0 w 54"/>
                <a:gd name="T1" fmla="*/ 50 h 50"/>
                <a:gd name="T2" fmla="*/ 2 w 54"/>
                <a:gd name="T3" fmla="*/ 48 h 50"/>
                <a:gd name="T4" fmla="*/ 4 w 54"/>
                <a:gd name="T5" fmla="*/ 45 h 50"/>
                <a:gd name="T6" fmla="*/ 7 w 54"/>
                <a:gd name="T7" fmla="*/ 41 h 50"/>
                <a:gd name="T8" fmla="*/ 14 w 54"/>
                <a:gd name="T9" fmla="*/ 33 h 50"/>
                <a:gd name="T10" fmla="*/ 19 w 54"/>
                <a:gd name="T11" fmla="*/ 28 h 50"/>
                <a:gd name="T12" fmla="*/ 24 w 54"/>
                <a:gd name="T13" fmla="*/ 23 h 50"/>
                <a:gd name="T14" fmla="*/ 29 w 54"/>
                <a:gd name="T15" fmla="*/ 19 h 50"/>
                <a:gd name="T16" fmla="*/ 34 w 54"/>
                <a:gd name="T17" fmla="*/ 14 h 50"/>
                <a:gd name="T18" fmla="*/ 44 w 54"/>
                <a:gd name="T19" fmla="*/ 7 h 50"/>
                <a:gd name="T20" fmla="*/ 48 w 54"/>
                <a:gd name="T21" fmla="*/ 4 h 50"/>
                <a:gd name="T22" fmla="*/ 51 w 54"/>
                <a:gd name="T23" fmla="*/ 2 h 50"/>
                <a:gd name="T24" fmla="*/ 54 w 54"/>
                <a:gd name="T25" fmla="*/ 0 h 50"/>
                <a:gd name="T26" fmla="*/ 45 w 54"/>
                <a:gd name="T27" fmla="*/ 8 h 50"/>
                <a:gd name="T28" fmla="*/ 40 w 54"/>
                <a:gd name="T29" fmla="*/ 11 h 50"/>
                <a:gd name="T30" fmla="*/ 36 w 54"/>
                <a:gd name="T31" fmla="*/ 15 h 50"/>
                <a:gd name="T32" fmla="*/ 31 w 54"/>
                <a:gd name="T33" fmla="*/ 20 h 50"/>
                <a:gd name="T34" fmla="*/ 26 w 54"/>
                <a:gd name="T35" fmla="*/ 24 h 50"/>
                <a:gd name="T36" fmla="*/ 21 w 54"/>
                <a:gd name="T37" fmla="*/ 29 h 50"/>
                <a:gd name="T38" fmla="*/ 16 w 54"/>
                <a:gd name="T39" fmla="*/ 34 h 50"/>
                <a:gd name="T40" fmla="*/ 12 w 54"/>
                <a:gd name="T41" fmla="*/ 38 h 50"/>
                <a:gd name="T42" fmla="*/ 8 w 54"/>
                <a:gd name="T43" fmla="*/ 42 h 50"/>
                <a:gd name="T44" fmla="*/ 0 w 54"/>
                <a:gd name="T45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4" h="50">
                  <a:moveTo>
                    <a:pt x="0" y="50"/>
                  </a:moveTo>
                  <a:cubicBezTo>
                    <a:pt x="0" y="50"/>
                    <a:pt x="0" y="49"/>
                    <a:pt x="2" y="48"/>
                  </a:cubicBezTo>
                  <a:cubicBezTo>
                    <a:pt x="2" y="47"/>
                    <a:pt x="3" y="46"/>
                    <a:pt x="4" y="45"/>
                  </a:cubicBezTo>
                  <a:cubicBezTo>
                    <a:pt x="5" y="44"/>
                    <a:pt x="5" y="43"/>
                    <a:pt x="7" y="41"/>
                  </a:cubicBezTo>
                  <a:cubicBezTo>
                    <a:pt x="9" y="39"/>
                    <a:pt x="11" y="36"/>
                    <a:pt x="14" y="33"/>
                  </a:cubicBezTo>
                  <a:cubicBezTo>
                    <a:pt x="16" y="31"/>
                    <a:pt x="17" y="30"/>
                    <a:pt x="19" y="28"/>
                  </a:cubicBezTo>
                  <a:cubicBezTo>
                    <a:pt x="20" y="26"/>
                    <a:pt x="22" y="25"/>
                    <a:pt x="24" y="23"/>
                  </a:cubicBezTo>
                  <a:cubicBezTo>
                    <a:pt x="25" y="22"/>
                    <a:pt x="27" y="20"/>
                    <a:pt x="29" y="19"/>
                  </a:cubicBezTo>
                  <a:cubicBezTo>
                    <a:pt x="31" y="17"/>
                    <a:pt x="32" y="16"/>
                    <a:pt x="34" y="14"/>
                  </a:cubicBezTo>
                  <a:cubicBezTo>
                    <a:pt x="37" y="11"/>
                    <a:pt x="41" y="9"/>
                    <a:pt x="44" y="7"/>
                  </a:cubicBezTo>
                  <a:cubicBezTo>
                    <a:pt x="45" y="6"/>
                    <a:pt x="46" y="5"/>
                    <a:pt x="48" y="4"/>
                  </a:cubicBezTo>
                  <a:cubicBezTo>
                    <a:pt x="49" y="3"/>
                    <a:pt x="50" y="3"/>
                    <a:pt x="51" y="2"/>
                  </a:cubicBezTo>
                  <a:cubicBezTo>
                    <a:pt x="53" y="1"/>
                    <a:pt x="54" y="0"/>
                    <a:pt x="54" y="0"/>
                  </a:cubicBezTo>
                  <a:cubicBezTo>
                    <a:pt x="54" y="0"/>
                    <a:pt x="50" y="3"/>
                    <a:pt x="45" y="8"/>
                  </a:cubicBezTo>
                  <a:cubicBezTo>
                    <a:pt x="43" y="9"/>
                    <a:pt x="42" y="10"/>
                    <a:pt x="40" y="11"/>
                  </a:cubicBezTo>
                  <a:cubicBezTo>
                    <a:pt x="39" y="13"/>
                    <a:pt x="37" y="14"/>
                    <a:pt x="36" y="15"/>
                  </a:cubicBezTo>
                  <a:cubicBezTo>
                    <a:pt x="34" y="17"/>
                    <a:pt x="32" y="18"/>
                    <a:pt x="31" y="20"/>
                  </a:cubicBezTo>
                  <a:cubicBezTo>
                    <a:pt x="29" y="21"/>
                    <a:pt x="27" y="23"/>
                    <a:pt x="26" y="24"/>
                  </a:cubicBezTo>
                  <a:cubicBezTo>
                    <a:pt x="24" y="26"/>
                    <a:pt x="22" y="27"/>
                    <a:pt x="21" y="29"/>
                  </a:cubicBezTo>
                  <a:cubicBezTo>
                    <a:pt x="19" y="31"/>
                    <a:pt x="17" y="32"/>
                    <a:pt x="16" y="34"/>
                  </a:cubicBezTo>
                  <a:cubicBezTo>
                    <a:pt x="14" y="35"/>
                    <a:pt x="13" y="37"/>
                    <a:pt x="12" y="38"/>
                  </a:cubicBezTo>
                  <a:cubicBezTo>
                    <a:pt x="10" y="39"/>
                    <a:pt x="9" y="41"/>
                    <a:pt x="8" y="42"/>
                  </a:cubicBezTo>
                  <a:cubicBezTo>
                    <a:pt x="3" y="47"/>
                    <a:pt x="0" y="50"/>
                    <a:pt x="0" y="50"/>
                  </a:cubicBezTo>
                  <a:close/>
                </a:path>
              </a:pathLst>
            </a:custGeom>
            <a:solidFill>
              <a:srgbClr val="3230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7" name="Freeform 261"/>
            <p:cNvSpPr/>
            <p:nvPr/>
          </p:nvSpPr>
          <p:spPr bwMode="auto">
            <a:xfrm>
              <a:off x="10756365" y="1846632"/>
              <a:ext cx="582276" cy="984537"/>
            </a:xfrm>
            <a:custGeom>
              <a:avLst/>
              <a:gdLst>
                <a:gd name="T0" fmla="*/ 92 w 111"/>
                <a:gd name="T1" fmla="*/ 2 h 187"/>
                <a:gd name="T2" fmla="*/ 69 w 111"/>
                <a:gd name="T3" fmla="*/ 61 h 187"/>
                <a:gd name="T4" fmla="*/ 64 w 111"/>
                <a:gd name="T5" fmla="*/ 62 h 187"/>
                <a:gd name="T6" fmla="*/ 59 w 111"/>
                <a:gd name="T7" fmla="*/ 65 h 187"/>
                <a:gd name="T8" fmla="*/ 5 w 111"/>
                <a:gd name="T9" fmla="*/ 32 h 187"/>
                <a:gd name="T10" fmla="*/ 4 w 111"/>
                <a:gd name="T11" fmla="*/ 38 h 187"/>
                <a:gd name="T12" fmla="*/ 55 w 111"/>
                <a:gd name="T13" fmla="*/ 69 h 187"/>
                <a:gd name="T14" fmla="*/ 53 w 111"/>
                <a:gd name="T15" fmla="*/ 84 h 187"/>
                <a:gd name="T16" fmla="*/ 68 w 111"/>
                <a:gd name="T17" fmla="*/ 95 h 187"/>
                <a:gd name="T18" fmla="*/ 81 w 111"/>
                <a:gd name="T19" fmla="*/ 137 h 187"/>
                <a:gd name="T20" fmla="*/ 106 w 111"/>
                <a:gd name="T21" fmla="*/ 185 h 187"/>
                <a:gd name="T22" fmla="*/ 97 w 111"/>
                <a:gd name="T23" fmla="*/ 131 h 187"/>
                <a:gd name="T24" fmla="*/ 81 w 111"/>
                <a:gd name="T25" fmla="*/ 91 h 187"/>
                <a:gd name="T26" fmla="*/ 86 w 111"/>
                <a:gd name="T27" fmla="*/ 73 h 187"/>
                <a:gd name="T28" fmla="*/ 75 w 111"/>
                <a:gd name="T29" fmla="*/ 62 h 187"/>
                <a:gd name="T30" fmla="*/ 96 w 111"/>
                <a:gd name="T31" fmla="*/ 6 h 187"/>
                <a:gd name="T32" fmla="*/ 92 w 111"/>
                <a:gd name="T33" fmla="*/ 2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10" h="187">
                  <a:moveTo>
                    <a:pt x="92" y="2"/>
                  </a:moveTo>
                  <a:cubicBezTo>
                    <a:pt x="77" y="18"/>
                    <a:pt x="69" y="39"/>
                    <a:pt x="69" y="61"/>
                  </a:cubicBezTo>
                  <a:cubicBezTo>
                    <a:pt x="68" y="61"/>
                    <a:pt x="66" y="61"/>
                    <a:pt x="64" y="62"/>
                  </a:cubicBezTo>
                  <a:cubicBezTo>
                    <a:pt x="62" y="63"/>
                    <a:pt x="60" y="63"/>
                    <a:pt x="59" y="65"/>
                  </a:cubicBezTo>
                  <a:cubicBezTo>
                    <a:pt x="46" y="48"/>
                    <a:pt x="26" y="36"/>
                    <a:pt x="5" y="32"/>
                  </a:cubicBezTo>
                  <a:cubicBezTo>
                    <a:pt x="1" y="32"/>
                    <a:pt x="0" y="37"/>
                    <a:pt x="4" y="38"/>
                  </a:cubicBezTo>
                  <a:cubicBezTo>
                    <a:pt x="24" y="41"/>
                    <a:pt x="43" y="52"/>
                    <a:pt x="55" y="69"/>
                  </a:cubicBezTo>
                  <a:cubicBezTo>
                    <a:pt x="52" y="73"/>
                    <a:pt x="51" y="79"/>
                    <a:pt x="53" y="84"/>
                  </a:cubicBezTo>
                  <a:cubicBezTo>
                    <a:pt x="55" y="90"/>
                    <a:pt x="61" y="95"/>
                    <a:pt x="68" y="95"/>
                  </a:cubicBezTo>
                  <a:cubicBezTo>
                    <a:pt x="71" y="107"/>
                    <a:pt x="75" y="122"/>
                    <a:pt x="81" y="137"/>
                  </a:cubicBezTo>
                  <a:cubicBezTo>
                    <a:pt x="94" y="176"/>
                    <a:pt x="102" y="187"/>
                    <a:pt x="106" y="185"/>
                  </a:cubicBezTo>
                  <a:cubicBezTo>
                    <a:pt x="111" y="183"/>
                    <a:pt x="110" y="170"/>
                    <a:pt x="97" y="131"/>
                  </a:cubicBezTo>
                  <a:cubicBezTo>
                    <a:pt x="92" y="116"/>
                    <a:pt x="86" y="102"/>
                    <a:pt x="81" y="91"/>
                  </a:cubicBezTo>
                  <a:cubicBezTo>
                    <a:pt x="86" y="86"/>
                    <a:pt x="88" y="79"/>
                    <a:pt x="86" y="73"/>
                  </a:cubicBezTo>
                  <a:cubicBezTo>
                    <a:pt x="84" y="67"/>
                    <a:pt x="80" y="63"/>
                    <a:pt x="75" y="62"/>
                  </a:cubicBezTo>
                  <a:cubicBezTo>
                    <a:pt x="74" y="41"/>
                    <a:pt x="82" y="21"/>
                    <a:pt x="96" y="6"/>
                  </a:cubicBezTo>
                  <a:cubicBezTo>
                    <a:pt x="99" y="3"/>
                    <a:pt x="95" y="0"/>
                    <a:pt x="92" y="2"/>
                  </a:cubicBezTo>
                  <a:close/>
                </a:path>
              </a:pathLst>
            </a:custGeom>
            <a:solidFill>
              <a:srgbClr val="1510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37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0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6" presetClass="entr" presetSubtype="37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6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31" presetClass="entr" presetSubtype="0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6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6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6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" dur="6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31" presetClass="entr" presetSubtype="0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6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6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6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6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0" presetClass="entr" presetSubtype="0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10" presetClass="entr" presetSubtype="0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31" presetClass="entr" presetSubtype="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" dur="6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6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6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6" dur="6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10" presetClass="entr" presetSubtype="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10" presetClass="entr" presetSubtype="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6" grpId="0"/>
      <p:bldP spid="13" grpId="0"/>
      <p:bldP spid="14" grpId="0"/>
      <p:bldP spid="15" grpId="0"/>
      <p:bldP spid="16" grpId="0" animBg="1"/>
      <p:bldP spid="17" grpId="0" animBg="1"/>
      <p:bldP spid="18" grpId="0" animBg="1"/>
      <p:bldP spid="19" grpId="0"/>
      <p:bldP spid="20" grpId="0"/>
      <p:bldP spid="21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MH_Entry_1"/>
          <p:cNvSpPr/>
          <p:nvPr>
            <p:custDataLst>
              <p:tags r:id="rId1"/>
            </p:custDataLst>
          </p:nvPr>
        </p:nvSpPr>
        <p:spPr>
          <a:xfrm>
            <a:off x="4089400" y="256571"/>
            <a:ext cx="4016089" cy="498614"/>
          </a:xfrm>
          <a:prstGeom prst="roundRect">
            <a:avLst>
              <a:gd name="adj" fmla="val 9124"/>
            </a:avLst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r>
              <a:rPr lang="zh-CN" altLang="en-US" sz="2800" spc="2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此处输入您的标题</a:t>
            </a:r>
          </a:p>
        </p:txBody>
      </p:sp>
      <p:cxnSp>
        <p:nvCxnSpPr>
          <p:cNvPr id="5" name="直接连接符 4"/>
          <p:cNvCxnSpPr/>
          <p:nvPr/>
        </p:nvCxnSpPr>
        <p:spPr>
          <a:xfrm>
            <a:off x="460301" y="772316"/>
            <a:ext cx="11363399" cy="0"/>
          </a:xfrm>
          <a:prstGeom prst="line">
            <a:avLst/>
          </a:prstGeom>
          <a:ln>
            <a:solidFill>
              <a:srgbClr val="10618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矩形 5"/>
          <p:cNvSpPr/>
          <p:nvPr/>
        </p:nvSpPr>
        <p:spPr>
          <a:xfrm>
            <a:off x="4025900" y="806443"/>
            <a:ext cx="4154344" cy="2616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dist"/>
            <a:r>
              <a:rPr lang="en-US" altLang="zh-CN" sz="11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LOREM IPSUM DOLOR SIT AMET CONSECTETUER LOREM</a:t>
            </a:r>
            <a:endParaRPr lang="zh-CN" altLang="en-US" sz="1100">
              <a:solidFill>
                <a:schemeClr val="bg1"/>
              </a:solidFill>
            </a:endParaRPr>
          </a:p>
        </p:txBody>
      </p:sp>
      <p:cxnSp>
        <p:nvCxnSpPr>
          <p:cNvPr id="7" name="直接连接符 6"/>
          <p:cNvCxnSpPr/>
          <p:nvPr/>
        </p:nvCxnSpPr>
        <p:spPr>
          <a:xfrm>
            <a:off x="434901" y="6756206"/>
            <a:ext cx="11363399" cy="0"/>
          </a:xfrm>
          <a:prstGeom prst="line">
            <a:avLst/>
          </a:prstGeom>
          <a:ln>
            <a:solidFill>
              <a:srgbClr val="10618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reeform 269"/>
          <p:cNvSpPr/>
          <p:nvPr/>
        </p:nvSpPr>
        <p:spPr bwMode="auto">
          <a:xfrm>
            <a:off x="7746857" y="239440"/>
            <a:ext cx="420687" cy="461963"/>
          </a:xfrm>
          <a:custGeom>
            <a:avLst/>
            <a:gdLst>
              <a:gd name="T0" fmla="*/ 97 w 112"/>
              <a:gd name="T1" fmla="*/ 116 h 123"/>
              <a:gd name="T2" fmla="*/ 109 w 112"/>
              <a:gd name="T3" fmla="*/ 122 h 123"/>
              <a:gd name="T4" fmla="*/ 112 w 112"/>
              <a:gd name="T5" fmla="*/ 119 h 123"/>
              <a:gd name="T6" fmla="*/ 111 w 112"/>
              <a:gd name="T7" fmla="*/ 116 h 123"/>
              <a:gd name="T8" fmla="*/ 107 w 112"/>
              <a:gd name="T9" fmla="*/ 108 h 123"/>
              <a:gd name="T10" fmla="*/ 105 w 112"/>
              <a:gd name="T11" fmla="*/ 95 h 123"/>
              <a:gd name="T12" fmla="*/ 90 w 112"/>
              <a:gd name="T13" fmla="*/ 85 h 123"/>
              <a:gd name="T14" fmla="*/ 96 w 112"/>
              <a:gd name="T15" fmla="*/ 77 h 123"/>
              <a:gd name="T16" fmla="*/ 93 w 112"/>
              <a:gd name="T17" fmla="*/ 68 h 123"/>
              <a:gd name="T18" fmla="*/ 104 w 112"/>
              <a:gd name="T19" fmla="*/ 51 h 123"/>
              <a:gd name="T20" fmla="*/ 93 w 112"/>
              <a:gd name="T21" fmla="*/ 35 h 123"/>
              <a:gd name="T22" fmla="*/ 98 w 112"/>
              <a:gd name="T23" fmla="*/ 11 h 123"/>
              <a:gd name="T24" fmla="*/ 94 w 112"/>
              <a:gd name="T25" fmla="*/ 1 h 123"/>
              <a:gd name="T26" fmla="*/ 92 w 112"/>
              <a:gd name="T27" fmla="*/ 0 h 123"/>
              <a:gd name="T28" fmla="*/ 89 w 112"/>
              <a:gd name="T29" fmla="*/ 2 h 123"/>
              <a:gd name="T30" fmla="*/ 73 w 112"/>
              <a:gd name="T31" fmla="*/ 25 h 123"/>
              <a:gd name="T32" fmla="*/ 59 w 112"/>
              <a:gd name="T33" fmla="*/ 50 h 123"/>
              <a:gd name="T34" fmla="*/ 55 w 112"/>
              <a:gd name="T35" fmla="*/ 63 h 123"/>
              <a:gd name="T36" fmla="*/ 55 w 112"/>
              <a:gd name="T37" fmla="*/ 74 h 123"/>
              <a:gd name="T38" fmla="*/ 53 w 112"/>
              <a:gd name="T39" fmla="*/ 77 h 123"/>
              <a:gd name="T40" fmla="*/ 50 w 112"/>
              <a:gd name="T41" fmla="*/ 75 h 123"/>
              <a:gd name="T42" fmla="*/ 50 w 112"/>
              <a:gd name="T43" fmla="*/ 71 h 123"/>
              <a:gd name="T44" fmla="*/ 48 w 112"/>
              <a:gd name="T45" fmla="*/ 64 h 123"/>
              <a:gd name="T46" fmla="*/ 42 w 112"/>
              <a:gd name="T47" fmla="*/ 61 h 123"/>
              <a:gd name="T48" fmla="*/ 41 w 112"/>
              <a:gd name="T49" fmla="*/ 59 h 123"/>
              <a:gd name="T50" fmla="*/ 21 w 112"/>
              <a:gd name="T51" fmla="*/ 34 h 123"/>
              <a:gd name="T52" fmla="*/ 17 w 112"/>
              <a:gd name="T53" fmla="*/ 31 h 123"/>
              <a:gd name="T54" fmla="*/ 10 w 112"/>
              <a:gd name="T55" fmla="*/ 36 h 123"/>
              <a:gd name="T56" fmla="*/ 12 w 112"/>
              <a:gd name="T57" fmla="*/ 40 h 123"/>
              <a:gd name="T58" fmla="*/ 16 w 112"/>
              <a:gd name="T59" fmla="*/ 38 h 123"/>
              <a:gd name="T60" fmla="*/ 13 w 112"/>
              <a:gd name="T61" fmla="*/ 34 h 123"/>
              <a:gd name="T62" fmla="*/ 18 w 112"/>
              <a:gd name="T63" fmla="*/ 33 h 123"/>
              <a:gd name="T64" fmla="*/ 22 w 112"/>
              <a:gd name="T65" fmla="*/ 37 h 123"/>
              <a:gd name="T66" fmla="*/ 27 w 112"/>
              <a:gd name="T67" fmla="*/ 43 h 123"/>
              <a:gd name="T68" fmla="*/ 38 w 112"/>
              <a:gd name="T69" fmla="*/ 62 h 123"/>
              <a:gd name="T70" fmla="*/ 30 w 112"/>
              <a:gd name="T71" fmla="*/ 63 h 123"/>
              <a:gd name="T72" fmla="*/ 17 w 112"/>
              <a:gd name="T73" fmla="*/ 58 h 123"/>
              <a:gd name="T74" fmla="*/ 9 w 112"/>
              <a:gd name="T75" fmla="*/ 57 h 123"/>
              <a:gd name="T76" fmla="*/ 5 w 112"/>
              <a:gd name="T77" fmla="*/ 58 h 123"/>
              <a:gd name="T78" fmla="*/ 0 w 112"/>
              <a:gd name="T79" fmla="*/ 65 h 123"/>
              <a:gd name="T80" fmla="*/ 5 w 112"/>
              <a:gd name="T81" fmla="*/ 72 h 123"/>
              <a:gd name="T82" fmla="*/ 8 w 112"/>
              <a:gd name="T83" fmla="*/ 70 h 123"/>
              <a:gd name="T84" fmla="*/ 7 w 112"/>
              <a:gd name="T85" fmla="*/ 68 h 123"/>
              <a:gd name="T86" fmla="*/ 4 w 112"/>
              <a:gd name="T87" fmla="*/ 68 h 123"/>
              <a:gd name="T88" fmla="*/ 2 w 112"/>
              <a:gd name="T89" fmla="*/ 63 h 123"/>
              <a:gd name="T90" fmla="*/ 6 w 112"/>
              <a:gd name="T91" fmla="*/ 60 h 123"/>
              <a:gd name="T92" fmla="*/ 11 w 112"/>
              <a:gd name="T93" fmla="*/ 59 h 123"/>
              <a:gd name="T94" fmla="*/ 34 w 112"/>
              <a:gd name="T95" fmla="*/ 67 h 123"/>
              <a:gd name="T96" fmla="*/ 38 w 112"/>
              <a:gd name="T97" fmla="*/ 74 h 123"/>
              <a:gd name="T98" fmla="*/ 47 w 112"/>
              <a:gd name="T99" fmla="*/ 79 h 123"/>
              <a:gd name="T100" fmla="*/ 50 w 112"/>
              <a:gd name="T101" fmla="*/ 82 h 123"/>
              <a:gd name="T102" fmla="*/ 67 w 112"/>
              <a:gd name="T103" fmla="*/ 100 h 123"/>
              <a:gd name="T104" fmla="*/ 81 w 112"/>
              <a:gd name="T105" fmla="*/ 117 h 123"/>
              <a:gd name="T106" fmla="*/ 83 w 112"/>
              <a:gd name="T107" fmla="*/ 118 h 123"/>
              <a:gd name="T108" fmla="*/ 84 w 112"/>
              <a:gd name="T109" fmla="*/ 118 h 123"/>
              <a:gd name="T110" fmla="*/ 83 w 112"/>
              <a:gd name="T111" fmla="*/ 113 h 123"/>
              <a:gd name="T112" fmla="*/ 81 w 112"/>
              <a:gd name="T113" fmla="*/ 109 h 123"/>
              <a:gd name="T114" fmla="*/ 81 w 112"/>
              <a:gd name="T115" fmla="*/ 108 h 123"/>
              <a:gd name="T116" fmla="*/ 83 w 112"/>
              <a:gd name="T117" fmla="*/ 108 h 123"/>
              <a:gd name="T118" fmla="*/ 97 w 112"/>
              <a:gd name="T119" fmla="*/ 116 h 1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12" h="123">
                <a:moveTo>
                  <a:pt x="97" y="116"/>
                </a:moveTo>
                <a:cubicBezTo>
                  <a:pt x="101" y="118"/>
                  <a:pt x="104" y="123"/>
                  <a:pt x="109" y="122"/>
                </a:cubicBezTo>
                <a:cubicBezTo>
                  <a:pt x="110" y="122"/>
                  <a:pt x="112" y="121"/>
                  <a:pt x="112" y="119"/>
                </a:cubicBezTo>
                <a:cubicBezTo>
                  <a:pt x="112" y="118"/>
                  <a:pt x="112" y="117"/>
                  <a:pt x="111" y="116"/>
                </a:cubicBezTo>
                <a:cubicBezTo>
                  <a:pt x="109" y="113"/>
                  <a:pt x="108" y="111"/>
                  <a:pt x="107" y="108"/>
                </a:cubicBezTo>
                <a:cubicBezTo>
                  <a:pt x="107" y="103"/>
                  <a:pt x="107" y="99"/>
                  <a:pt x="105" y="95"/>
                </a:cubicBezTo>
                <a:cubicBezTo>
                  <a:pt x="102" y="89"/>
                  <a:pt x="96" y="87"/>
                  <a:pt x="90" y="85"/>
                </a:cubicBezTo>
                <a:cubicBezTo>
                  <a:pt x="90" y="82"/>
                  <a:pt x="94" y="80"/>
                  <a:pt x="96" y="77"/>
                </a:cubicBezTo>
                <a:cubicBezTo>
                  <a:pt x="97" y="74"/>
                  <a:pt x="96" y="70"/>
                  <a:pt x="93" y="68"/>
                </a:cubicBezTo>
                <a:cubicBezTo>
                  <a:pt x="100" y="65"/>
                  <a:pt x="104" y="58"/>
                  <a:pt x="104" y="51"/>
                </a:cubicBezTo>
                <a:cubicBezTo>
                  <a:pt x="104" y="45"/>
                  <a:pt x="99" y="38"/>
                  <a:pt x="93" y="35"/>
                </a:cubicBezTo>
                <a:cubicBezTo>
                  <a:pt x="97" y="28"/>
                  <a:pt x="99" y="19"/>
                  <a:pt x="98" y="11"/>
                </a:cubicBezTo>
                <a:cubicBezTo>
                  <a:pt x="98" y="7"/>
                  <a:pt x="97" y="3"/>
                  <a:pt x="94" y="1"/>
                </a:cubicBezTo>
                <a:cubicBezTo>
                  <a:pt x="93" y="1"/>
                  <a:pt x="93" y="0"/>
                  <a:pt x="92" y="0"/>
                </a:cubicBezTo>
                <a:cubicBezTo>
                  <a:pt x="91" y="0"/>
                  <a:pt x="90" y="1"/>
                  <a:pt x="89" y="2"/>
                </a:cubicBezTo>
                <a:cubicBezTo>
                  <a:pt x="83" y="10"/>
                  <a:pt x="78" y="17"/>
                  <a:pt x="73" y="25"/>
                </a:cubicBezTo>
                <a:cubicBezTo>
                  <a:pt x="67" y="33"/>
                  <a:pt x="62" y="41"/>
                  <a:pt x="59" y="50"/>
                </a:cubicBezTo>
                <a:cubicBezTo>
                  <a:pt x="57" y="54"/>
                  <a:pt x="56" y="59"/>
                  <a:pt x="55" y="63"/>
                </a:cubicBezTo>
                <a:cubicBezTo>
                  <a:pt x="55" y="67"/>
                  <a:pt x="56" y="71"/>
                  <a:pt x="55" y="74"/>
                </a:cubicBezTo>
                <a:cubicBezTo>
                  <a:pt x="55" y="75"/>
                  <a:pt x="54" y="76"/>
                  <a:pt x="53" y="77"/>
                </a:cubicBezTo>
                <a:cubicBezTo>
                  <a:pt x="52" y="77"/>
                  <a:pt x="51" y="76"/>
                  <a:pt x="50" y="75"/>
                </a:cubicBezTo>
                <a:cubicBezTo>
                  <a:pt x="50" y="73"/>
                  <a:pt x="50" y="72"/>
                  <a:pt x="50" y="71"/>
                </a:cubicBezTo>
                <a:cubicBezTo>
                  <a:pt x="50" y="69"/>
                  <a:pt x="50" y="66"/>
                  <a:pt x="48" y="64"/>
                </a:cubicBezTo>
                <a:cubicBezTo>
                  <a:pt x="46" y="61"/>
                  <a:pt x="45" y="63"/>
                  <a:pt x="42" y="61"/>
                </a:cubicBezTo>
                <a:cubicBezTo>
                  <a:pt x="42" y="61"/>
                  <a:pt x="41" y="60"/>
                  <a:pt x="41" y="59"/>
                </a:cubicBezTo>
                <a:cubicBezTo>
                  <a:pt x="35" y="51"/>
                  <a:pt x="28" y="42"/>
                  <a:pt x="21" y="34"/>
                </a:cubicBezTo>
                <a:cubicBezTo>
                  <a:pt x="20" y="32"/>
                  <a:pt x="19" y="31"/>
                  <a:pt x="17" y="31"/>
                </a:cubicBezTo>
                <a:cubicBezTo>
                  <a:pt x="13" y="29"/>
                  <a:pt x="10" y="32"/>
                  <a:pt x="10" y="36"/>
                </a:cubicBezTo>
                <a:cubicBezTo>
                  <a:pt x="11" y="38"/>
                  <a:pt x="11" y="39"/>
                  <a:pt x="12" y="40"/>
                </a:cubicBezTo>
                <a:cubicBezTo>
                  <a:pt x="14" y="41"/>
                  <a:pt x="16" y="40"/>
                  <a:pt x="16" y="38"/>
                </a:cubicBezTo>
                <a:cubicBezTo>
                  <a:pt x="14" y="39"/>
                  <a:pt x="12" y="36"/>
                  <a:pt x="13" y="34"/>
                </a:cubicBezTo>
                <a:cubicBezTo>
                  <a:pt x="14" y="33"/>
                  <a:pt x="16" y="32"/>
                  <a:pt x="18" y="33"/>
                </a:cubicBezTo>
                <a:cubicBezTo>
                  <a:pt x="19" y="34"/>
                  <a:pt x="20" y="35"/>
                  <a:pt x="22" y="37"/>
                </a:cubicBezTo>
                <a:cubicBezTo>
                  <a:pt x="23" y="39"/>
                  <a:pt x="25" y="41"/>
                  <a:pt x="27" y="43"/>
                </a:cubicBezTo>
                <a:cubicBezTo>
                  <a:pt x="32" y="48"/>
                  <a:pt x="37" y="54"/>
                  <a:pt x="38" y="62"/>
                </a:cubicBezTo>
                <a:cubicBezTo>
                  <a:pt x="40" y="68"/>
                  <a:pt x="34" y="65"/>
                  <a:pt x="30" y="63"/>
                </a:cubicBezTo>
                <a:cubicBezTo>
                  <a:pt x="26" y="61"/>
                  <a:pt x="21" y="59"/>
                  <a:pt x="17" y="58"/>
                </a:cubicBezTo>
                <a:cubicBezTo>
                  <a:pt x="14" y="57"/>
                  <a:pt x="11" y="57"/>
                  <a:pt x="9" y="57"/>
                </a:cubicBezTo>
                <a:cubicBezTo>
                  <a:pt x="7" y="57"/>
                  <a:pt x="6" y="58"/>
                  <a:pt x="5" y="58"/>
                </a:cubicBezTo>
                <a:cubicBezTo>
                  <a:pt x="2" y="59"/>
                  <a:pt x="0" y="62"/>
                  <a:pt x="0" y="65"/>
                </a:cubicBezTo>
                <a:cubicBezTo>
                  <a:pt x="0" y="68"/>
                  <a:pt x="2" y="71"/>
                  <a:pt x="5" y="72"/>
                </a:cubicBezTo>
                <a:cubicBezTo>
                  <a:pt x="6" y="72"/>
                  <a:pt x="8" y="71"/>
                  <a:pt x="8" y="70"/>
                </a:cubicBezTo>
                <a:cubicBezTo>
                  <a:pt x="8" y="69"/>
                  <a:pt x="7" y="68"/>
                  <a:pt x="7" y="68"/>
                </a:cubicBezTo>
                <a:cubicBezTo>
                  <a:pt x="6" y="68"/>
                  <a:pt x="5" y="68"/>
                  <a:pt x="4" y="68"/>
                </a:cubicBezTo>
                <a:cubicBezTo>
                  <a:pt x="2" y="67"/>
                  <a:pt x="1" y="65"/>
                  <a:pt x="2" y="63"/>
                </a:cubicBezTo>
                <a:cubicBezTo>
                  <a:pt x="2" y="61"/>
                  <a:pt x="4" y="60"/>
                  <a:pt x="6" y="60"/>
                </a:cubicBezTo>
                <a:cubicBezTo>
                  <a:pt x="8" y="59"/>
                  <a:pt x="9" y="59"/>
                  <a:pt x="11" y="59"/>
                </a:cubicBezTo>
                <a:cubicBezTo>
                  <a:pt x="19" y="60"/>
                  <a:pt x="27" y="63"/>
                  <a:pt x="34" y="67"/>
                </a:cubicBezTo>
                <a:cubicBezTo>
                  <a:pt x="37" y="68"/>
                  <a:pt x="36" y="71"/>
                  <a:pt x="38" y="74"/>
                </a:cubicBezTo>
                <a:cubicBezTo>
                  <a:pt x="39" y="77"/>
                  <a:pt x="43" y="77"/>
                  <a:pt x="47" y="79"/>
                </a:cubicBezTo>
                <a:cubicBezTo>
                  <a:pt x="48" y="79"/>
                  <a:pt x="49" y="81"/>
                  <a:pt x="50" y="82"/>
                </a:cubicBezTo>
                <a:cubicBezTo>
                  <a:pt x="55" y="88"/>
                  <a:pt x="61" y="94"/>
                  <a:pt x="67" y="100"/>
                </a:cubicBezTo>
                <a:cubicBezTo>
                  <a:pt x="72" y="106"/>
                  <a:pt x="76" y="112"/>
                  <a:pt x="81" y="117"/>
                </a:cubicBezTo>
                <a:cubicBezTo>
                  <a:pt x="82" y="118"/>
                  <a:pt x="83" y="119"/>
                  <a:pt x="83" y="118"/>
                </a:cubicBezTo>
                <a:cubicBezTo>
                  <a:pt x="84" y="118"/>
                  <a:pt x="84" y="118"/>
                  <a:pt x="84" y="118"/>
                </a:cubicBezTo>
                <a:cubicBezTo>
                  <a:pt x="84" y="116"/>
                  <a:pt x="84" y="114"/>
                  <a:pt x="83" y="113"/>
                </a:cubicBezTo>
                <a:cubicBezTo>
                  <a:pt x="83" y="112"/>
                  <a:pt x="82" y="110"/>
                  <a:pt x="81" y="109"/>
                </a:cubicBezTo>
                <a:cubicBezTo>
                  <a:pt x="81" y="108"/>
                  <a:pt x="81" y="108"/>
                  <a:pt x="81" y="108"/>
                </a:cubicBezTo>
                <a:cubicBezTo>
                  <a:pt x="82" y="107"/>
                  <a:pt x="83" y="108"/>
                  <a:pt x="83" y="108"/>
                </a:cubicBezTo>
                <a:cubicBezTo>
                  <a:pt x="88" y="111"/>
                  <a:pt x="93" y="112"/>
                  <a:pt x="97" y="116"/>
                </a:cubicBezTo>
                <a:close/>
              </a:path>
            </a:pathLst>
          </a:custGeom>
          <a:solidFill>
            <a:srgbClr val="10618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9" name="Freeform 269"/>
          <p:cNvSpPr/>
          <p:nvPr/>
        </p:nvSpPr>
        <p:spPr bwMode="auto">
          <a:xfrm flipH="1">
            <a:off x="4025900" y="239440"/>
            <a:ext cx="420687" cy="461963"/>
          </a:xfrm>
          <a:custGeom>
            <a:avLst/>
            <a:gdLst>
              <a:gd name="T0" fmla="*/ 97 w 112"/>
              <a:gd name="T1" fmla="*/ 116 h 123"/>
              <a:gd name="T2" fmla="*/ 109 w 112"/>
              <a:gd name="T3" fmla="*/ 122 h 123"/>
              <a:gd name="T4" fmla="*/ 112 w 112"/>
              <a:gd name="T5" fmla="*/ 119 h 123"/>
              <a:gd name="T6" fmla="*/ 111 w 112"/>
              <a:gd name="T7" fmla="*/ 116 h 123"/>
              <a:gd name="T8" fmla="*/ 107 w 112"/>
              <a:gd name="T9" fmla="*/ 108 h 123"/>
              <a:gd name="T10" fmla="*/ 105 w 112"/>
              <a:gd name="T11" fmla="*/ 95 h 123"/>
              <a:gd name="T12" fmla="*/ 90 w 112"/>
              <a:gd name="T13" fmla="*/ 85 h 123"/>
              <a:gd name="T14" fmla="*/ 96 w 112"/>
              <a:gd name="T15" fmla="*/ 77 h 123"/>
              <a:gd name="T16" fmla="*/ 93 w 112"/>
              <a:gd name="T17" fmla="*/ 68 h 123"/>
              <a:gd name="T18" fmla="*/ 104 w 112"/>
              <a:gd name="T19" fmla="*/ 51 h 123"/>
              <a:gd name="T20" fmla="*/ 93 w 112"/>
              <a:gd name="T21" fmla="*/ 35 h 123"/>
              <a:gd name="T22" fmla="*/ 98 w 112"/>
              <a:gd name="T23" fmla="*/ 11 h 123"/>
              <a:gd name="T24" fmla="*/ 94 w 112"/>
              <a:gd name="T25" fmla="*/ 1 h 123"/>
              <a:gd name="T26" fmla="*/ 92 w 112"/>
              <a:gd name="T27" fmla="*/ 0 h 123"/>
              <a:gd name="T28" fmla="*/ 89 w 112"/>
              <a:gd name="T29" fmla="*/ 2 h 123"/>
              <a:gd name="T30" fmla="*/ 73 w 112"/>
              <a:gd name="T31" fmla="*/ 25 h 123"/>
              <a:gd name="T32" fmla="*/ 59 w 112"/>
              <a:gd name="T33" fmla="*/ 50 h 123"/>
              <a:gd name="T34" fmla="*/ 55 w 112"/>
              <a:gd name="T35" fmla="*/ 63 h 123"/>
              <a:gd name="T36" fmla="*/ 55 w 112"/>
              <a:gd name="T37" fmla="*/ 74 h 123"/>
              <a:gd name="T38" fmla="*/ 53 w 112"/>
              <a:gd name="T39" fmla="*/ 77 h 123"/>
              <a:gd name="T40" fmla="*/ 50 w 112"/>
              <a:gd name="T41" fmla="*/ 75 h 123"/>
              <a:gd name="T42" fmla="*/ 50 w 112"/>
              <a:gd name="T43" fmla="*/ 71 h 123"/>
              <a:gd name="T44" fmla="*/ 48 w 112"/>
              <a:gd name="T45" fmla="*/ 64 h 123"/>
              <a:gd name="T46" fmla="*/ 42 w 112"/>
              <a:gd name="T47" fmla="*/ 61 h 123"/>
              <a:gd name="T48" fmla="*/ 41 w 112"/>
              <a:gd name="T49" fmla="*/ 59 h 123"/>
              <a:gd name="T50" fmla="*/ 21 w 112"/>
              <a:gd name="T51" fmla="*/ 34 h 123"/>
              <a:gd name="T52" fmla="*/ 17 w 112"/>
              <a:gd name="T53" fmla="*/ 31 h 123"/>
              <a:gd name="T54" fmla="*/ 10 w 112"/>
              <a:gd name="T55" fmla="*/ 36 h 123"/>
              <a:gd name="T56" fmla="*/ 12 w 112"/>
              <a:gd name="T57" fmla="*/ 40 h 123"/>
              <a:gd name="T58" fmla="*/ 16 w 112"/>
              <a:gd name="T59" fmla="*/ 38 h 123"/>
              <a:gd name="T60" fmla="*/ 13 w 112"/>
              <a:gd name="T61" fmla="*/ 34 h 123"/>
              <a:gd name="T62" fmla="*/ 18 w 112"/>
              <a:gd name="T63" fmla="*/ 33 h 123"/>
              <a:gd name="T64" fmla="*/ 22 w 112"/>
              <a:gd name="T65" fmla="*/ 37 h 123"/>
              <a:gd name="T66" fmla="*/ 27 w 112"/>
              <a:gd name="T67" fmla="*/ 43 h 123"/>
              <a:gd name="T68" fmla="*/ 38 w 112"/>
              <a:gd name="T69" fmla="*/ 62 h 123"/>
              <a:gd name="T70" fmla="*/ 30 w 112"/>
              <a:gd name="T71" fmla="*/ 63 h 123"/>
              <a:gd name="T72" fmla="*/ 17 w 112"/>
              <a:gd name="T73" fmla="*/ 58 h 123"/>
              <a:gd name="T74" fmla="*/ 9 w 112"/>
              <a:gd name="T75" fmla="*/ 57 h 123"/>
              <a:gd name="T76" fmla="*/ 5 w 112"/>
              <a:gd name="T77" fmla="*/ 58 h 123"/>
              <a:gd name="T78" fmla="*/ 0 w 112"/>
              <a:gd name="T79" fmla="*/ 65 h 123"/>
              <a:gd name="T80" fmla="*/ 5 w 112"/>
              <a:gd name="T81" fmla="*/ 72 h 123"/>
              <a:gd name="T82" fmla="*/ 8 w 112"/>
              <a:gd name="T83" fmla="*/ 70 h 123"/>
              <a:gd name="T84" fmla="*/ 7 w 112"/>
              <a:gd name="T85" fmla="*/ 68 h 123"/>
              <a:gd name="T86" fmla="*/ 4 w 112"/>
              <a:gd name="T87" fmla="*/ 68 h 123"/>
              <a:gd name="T88" fmla="*/ 2 w 112"/>
              <a:gd name="T89" fmla="*/ 63 h 123"/>
              <a:gd name="T90" fmla="*/ 6 w 112"/>
              <a:gd name="T91" fmla="*/ 60 h 123"/>
              <a:gd name="T92" fmla="*/ 11 w 112"/>
              <a:gd name="T93" fmla="*/ 59 h 123"/>
              <a:gd name="T94" fmla="*/ 34 w 112"/>
              <a:gd name="T95" fmla="*/ 67 h 123"/>
              <a:gd name="T96" fmla="*/ 38 w 112"/>
              <a:gd name="T97" fmla="*/ 74 h 123"/>
              <a:gd name="T98" fmla="*/ 47 w 112"/>
              <a:gd name="T99" fmla="*/ 79 h 123"/>
              <a:gd name="T100" fmla="*/ 50 w 112"/>
              <a:gd name="T101" fmla="*/ 82 h 123"/>
              <a:gd name="T102" fmla="*/ 67 w 112"/>
              <a:gd name="T103" fmla="*/ 100 h 123"/>
              <a:gd name="T104" fmla="*/ 81 w 112"/>
              <a:gd name="T105" fmla="*/ 117 h 123"/>
              <a:gd name="T106" fmla="*/ 83 w 112"/>
              <a:gd name="T107" fmla="*/ 118 h 123"/>
              <a:gd name="T108" fmla="*/ 84 w 112"/>
              <a:gd name="T109" fmla="*/ 118 h 123"/>
              <a:gd name="T110" fmla="*/ 83 w 112"/>
              <a:gd name="T111" fmla="*/ 113 h 123"/>
              <a:gd name="T112" fmla="*/ 81 w 112"/>
              <a:gd name="T113" fmla="*/ 109 h 123"/>
              <a:gd name="T114" fmla="*/ 81 w 112"/>
              <a:gd name="T115" fmla="*/ 108 h 123"/>
              <a:gd name="T116" fmla="*/ 83 w 112"/>
              <a:gd name="T117" fmla="*/ 108 h 123"/>
              <a:gd name="T118" fmla="*/ 97 w 112"/>
              <a:gd name="T119" fmla="*/ 116 h 1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12" h="123">
                <a:moveTo>
                  <a:pt x="97" y="116"/>
                </a:moveTo>
                <a:cubicBezTo>
                  <a:pt x="101" y="118"/>
                  <a:pt x="104" y="123"/>
                  <a:pt x="109" y="122"/>
                </a:cubicBezTo>
                <a:cubicBezTo>
                  <a:pt x="110" y="122"/>
                  <a:pt x="112" y="121"/>
                  <a:pt x="112" y="119"/>
                </a:cubicBezTo>
                <a:cubicBezTo>
                  <a:pt x="112" y="118"/>
                  <a:pt x="112" y="117"/>
                  <a:pt x="111" y="116"/>
                </a:cubicBezTo>
                <a:cubicBezTo>
                  <a:pt x="109" y="113"/>
                  <a:pt x="108" y="111"/>
                  <a:pt x="107" y="108"/>
                </a:cubicBezTo>
                <a:cubicBezTo>
                  <a:pt x="107" y="103"/>
                  <a:pt x="107" y="99"/>
                  <a:pt x="105" y="95"/>
                </a:cubicBezTo>
                <a:cubicBezTo>
                  <a:pt x="102" y="89"/>
                  <a:pt x="96" y="87"/>
                  <a:pt x="90" y="85"/>
                </a:cubicBezTo>
                <a:cubicBezTo>
                  <a:pt x="90" y="82"/>
                  <a:pt x="94" y="80"/>
                  <a:pt x="96" y="77"/>
                </a:cubicBezTo>
                <a:cubicBezTo>
                  <a:pt x="97" y="74"/>
                  <a:pt x="96" y="70"/>
                  <a:pt x="93" y="68"/>
                </a:cubicBezTo>
                <a:cubicBezTo>
                  <a:pt x="100" y="65"/>
                  <a:pt x="104" y="58"/>
                  <a:pt x="104" y="51"/>
                </a:cubicBezTo>
                <a:cubicBezTo>
                  <a:pt x="104" y="45"/>
                  <a:pt x="99" y="38"/>
                  <a:pt x="93" y="35"/>
                </a:cubicBezTo>
                <a:cubicBezTo>
                  <a:pt x="97" y="28"/>
                  <a:pt x="99" y="19"/>
                  <a:pt x="98" y="11"/>
                </a:cubicBezTo>
                <a:cubicBezTo>
                  <a:pt x="98" y="7"/>
                  <a:pt x="97" y="3"/>
                  <a:pt x="94" y="1"/>
                </a:cubicBezTo>
                <a:cubicBezTo>
                  <a:pt x="93" y="1"/>
                  <a:pt x="93" y="0"/>
                  <a:pt x="92" y="0"/>
                </a:cubicBezTo>
                <a:cubicBezTo>
                  <a:pt x="91" y="0"/>
                  <a:pt x="90" y="1"/>
                  <a:pt x="89" y="2"/>
                </a:cubicBezTo>
                <a:cubicBezTo>
                  <a:pt x="83" y="10"/>
                  <a:pt x="78" y="17"/>
                  <a:pt x="73" y="25"/>
                </a:cubicBezTo>
                <a:cubicBezTo>
                  <a:pt x="67" y="33"/>
                  <a:pt x="62" y="41"/>
                  <a:pt x="59" y="50"/>
                </a:cubicBezTo>
                <a:cubicBezTo>
                  <a:pt x="57" y="54"/>
                  <a:pt x="56" y="59"/>
                  <a:pt x="55" y="63"/>
                </a:cubicBezTo>
                <a:cubicBezTo>
                  <a:pt x="55" y="67"/>
                  <a:pt x="56" y="71"/>
                  <a:pt x="55" y="74"/>
                </a:cubicBezTo>
                <a:cubicBezTo>
                  <a:pt x="55" y="75"/>
                  <a:pt x="54" y="76"/>
                  <a:pt x="53" y="77"/>
                </a:cubicBezTo>
                <a:cubicBezTo>
                  <a:pt x="52" y="77"/>
                  <a:pt x="51" y="76"/>
                  <a:pt x="50" y="75"/>
                </a:cubicBezTo>
                <a:cubicBezTo>
                  <a:pt x="50" y="73"/>
                  <a:pt x="50" y="72"/>
                  <a:pt x="50" y="71"/>
                </a:cubicBezTo>
                <a:cubicBezTo>
                  <a:pt x="50" y="69"/>
                  <a:pt x="50" y="66"/>
                  <a:pt x="48" y="64"/>
                </a:cubicBezTo>
                <a:cubicBezTo>
                  <a:pt x="46" y="61"/>
                  <a:pt x="45" y="63"/>
                  <a:pt x="42" y="61"/>
                </a:cubicBezTo>
                <a:cubicBezTo>
                  <a:pt x="42" y="61"/>
                  <a:pt x="41" y="60"/>
                  <a:pt x="41" y="59"/>
                </a:cubicBezTo>
                <a:cubicBezTo>
                  <a:pt x="35" y="51"/>
                  <a:pt x="28" y="42"/>
                  <a:pt x="21" y="34"/>
                </a:cubicBezTo>
                <a:cubicBezTo>
                  <a:pt x="20" y="32"/>
                  <a:pt x="19" y="31"/>
                  <a:pt x="17" y="31"/>
                </a:cubicBezTo>
                <a:cubicBezTo>
                  <a:pt x="13" y="29"/>
                  <a:pt x="10" y="32"/>
                  <a:pt x="10" y="36"/>
                </a:cubicBezTo>
                <a:cubicBezTo>
                  <a:pt x="11" y="38"/>
                  <a:pt x="11" y="39"/>
                  <a:pt x="12" y="40"/>
                </a:cubicBezTo>
                <a:cubicBezTo>
                  <a:pt x="14" y="41"/>
                  <a:pt x="16" y="40"/>
                  <a:pt x="16" y="38"/>
                </a:cubicBezTo>
                <a:cubicBezTo>
                  <a:pt x="14" y="39"/>
                  <a:pt x="12" y="36"/>
                  <a:pt x="13" y="34"/>
                </a:cubicBezTo>
                <a:cubicBezTo>
                  <a:pt x="14" y="33"/>
                  <a:pt x="16" y="32"/>
                  <a:pt x="18" y="33"/>
                </a:cubicBezTo>
                <a:cubicBezTo>
                  <a:pt x="19" y="34"/>
                  <a:pt x="20" y="35"/>
                  <a:pt x="22" y="37"/>
                </a:cubicBezTo>
                <a:cubicBezTo>
                  <a:pt x="23" y="39"/>
                  <a:pt x="25" y="41"/>
                  <a:pt x="27" y="43"/>
                </a:cubicBezTo>
                <a:cubicBezTo>
                  <a:pt x="32" y="48"/>
                  <a:pt x="37" y="54"/>
                  <a:pt x="38" y="62"/>
                </a:cubicBezTo>
                <a:cubicBezTo>
                  <a:pt x="40" y="68"/>
                  <a:pt x="34" y="65"/>
                  <a:pt x="30" y="63"/>
                </a:cubicBezTo>
                <a:cubicBezTo>
                  <a:pt x="26" y="61"/>
                  <a:pt x="21" y="59"/>
                  <a:pt x="17" y="58"/>
                </a:cubicBezTo>
                <a:cubicBezTo>
                  <a:pt x="14" y="57"/>
                  <a:pt x="11" y="57"/>
                  <a:pt x="9" y="57"/>
                </a:cubicBezTo>
                <a:cubicBezTo>
                  <a:pt x="7" y="57"/>
                  <a:pt x="6" y="58"/>
                  <a:pt x="5" y="58"/>
                </a:cubicBezTo>
                <a:cubicBezTo>
                  <a:pt x="2" y="59"/>
                  <a:pt x="0" y="62"/>
                  <a:pt x="0" y="65"/>
                </a:cubicBezTo>
                <a:cubicBezTo>
                  <a:pt x="0" y="68"/>
                  <a:pt x="2" y="71"/>
                  <a:pt x="5" y="72"/>
                </a:cubicBezTo>
                <a:cubicBezTo>
                  <a:pt x="6" y="72"/>
                  <a:pt x="8" y="71"/>
                  <a:pt x="8" y="70"/>
                </a:cubicBezTo>
                <a:cubicBezTo>
                  <a:pt x="8" y="69"/>
                  <a:pt x="7" y="68"/>
                  <a:pt x="7" y="68"/>
                </a:cubicBezTo>
                <a:cubicBezTo>
                  <a:pt x="6" y="68"/>
                  <a:pt x="5" y="68"/>
                  <a:pt x="4" y="68"/>
                </a:cubicBezTo>
                <a:cubicBezTo>
                  <a:pt x="2" y="67"/>
                  <a:pt x="1" y="65"/>
                  <a:pt x="2" y="63"/>
                </a:cubicBezTo>
                <a:cubicBezTo>
                  <a:pt x="2" y="61"/>
                  <a:pt x="4" y="60"/>
                  <a:pt x="6" y="60"/>
                </a:cubicBezTo>
                <a:cubicBezTo>
                  <a:pt x="8" y="59"/>
                  <a:pt x="9" y="59"/>
                  <a:pt x="11" y="59"/>
                </a:cubicBezTo>
                <a:cubicBezTo>
                  <a:pt x="19" y="60"/>
                  <a:pt x="27" y="63"/>
                  <a:pt x="34" y="67"/>
                </a:cubicBezTo>
                <a:cubicBezTo>
                  <a:pt x="37" y="68"/>
                  <a:pt x="36" y="71"/>
                  <a:pt x="38" y="74"/>
                </a:cubicBezTo>
                <a:cubicBezTo>
                  <a:pt x="39" y="77"/>
                  <a:pt x="43" y="77"/>
                  <a:pt x="47" y="79"/>
                </a:cubicBezTo>
                <a:cubicBezTo>
                  <a:pt x="48" y="79"/>
                  <a:pt x="49" y="81"/>
                  <a:pt x="50" y="82"/>
                </a:cubicBezTo>
                <a:cubicBezTo>
                  <a:pt x="55" y="88"/>
                  <a:pt x="61" y="94"/>
                  <a:pt x="67" y="100"/>
                </a:cubicBezTo>
                <a:cubicBezTo>
                  <a:pt x="72" y="106"/>
                  <a:pt x="76" y="112"/>
                  <a:pt x="81" y="117"/>
                </a:cubicBezTo>
                <a:cubicBezTo>
                  <a:pt x="82" y="118"/>
                  <a:pt x="83" y="119"/>
                  <a:pt x="83" y="118"/>
                </a:cubicBezTo>
                <a:cubicBezTo>
                  <a:pt x="84" y="118"/>
                  <a:pt x="84" y="118"/>
                  <a:pt x="84" y="118"/>
                </a:cubicBezTo>
                <a:cubicBezTo>
                  <a:pt x="84" y="116"/>
                  <a:pt x="84" y="114"/>
                  <a:pt x="83" y="113"/>
                </a:cubicBezTo>
                <a:cubicBezTo>
                  <a:pt x="83" y="112"/>
                  <a:pt x="82" y="110"/>
                  <a:pt x="81" y="109"/>
                </a:cubicBezTo>
                <a:cubicBezTo>
                  <a:pt x="81" y="108"/>
                  <a:pt x="81" y="108"/>
                  <a:pt x="81" y="108"/>
                </a:cubicBezTo>
                <a:cubicBezTo>
                  <a:pt x="82" y="107"/>
                  <a:pt x="83" y="108"/>
                  <a:pt x="83" y="108"/>
                </a:cubicBezTo>
                <a:cubicBezTo>
                  <a:pt x="88" y="111"/>
                  <a:pt x="93" y="112"/>
                  <a:pt x="97" y="116"/>
                </a:cubicBezTo>
                <a:close/>
              </a:path>
            </a:pathLst>
          </a:custGeom>
          <a:solidFill>
            <a:srgbClr val="10618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0" name="菱形 9"/>
          <p:cNvSpPr/>
          <p:nvPr/>
        </p:nvSpPr>
        <p:spPr>
          <a:xfrm>
            <a:off x="2060575" y="2401888"/>
            <a:ext cx="1366838" cy="1365250"/>
          </a:xfrm>
          <a:prstGeom prst="diamond">
            <a:avLst/>
          </a:prstGeom>
          <a:solidFill>
            <a:schemeClr val="accent4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anchor="ctr"/>
          <a:lstStyle/>
          <a:p>
            <a:pPr algn="ctr" eaLnBrk="1" fontAlgn="auto" hangingPunct="1">
              <a:spcBef>
                <a:spcPct val="0"/>
              </a:spcBef>
              <a:spcAft>
                <a:spcPct val="0"/>
              </a:spcAft>
              <a:defRPr/>
            </a:pPr>
            <a:endParaRPr lang="zh-CN" altLang="en-US" kern="0">
              <a:solidFill>
                <a:sysClr val="window" lastClr="FFFFFF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1" name="菱形 10"/>
          <p:cNvSpPr/>
          <p:nvPr/>
        </p:nvSpPr>
        <p:spPr>
          <a:xfrm>
            <a:off x="3568700" y="2401888"/>
            <a:ext cx="1365250" cy="1365250"/>
          </a:xfrm>
          <a:prstGeom prst="diamond">
            <a:avLst/>
          </a:prstGeom>
          <a:solidFill>
            <a:schemeClr val="accent1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anchor="ctr"/>
          <a:lstStyle/>
          <a:p>
            <a:pPr algn="ctr" eaLnBrk="1" fontAlgn="auto" hangingPunct="1">
              <a:spcBef>
                <a:spcPct val="0"/>
              </a:spcBef>
              <a:spcAft>
                <a:spcPct val="0"/>
              </a:spcAft>
              <a:defRPr/>
            </a:pPr>
            <a:endParaRPr lang="zh-CN" altLang="en-US" kern="0">
              <a:solidFill>
                <a:sysClr val="window" lastClr="FFFFFF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2" name="菱形 11"/>
          <p:cNvSpPr/>
          <p:nvPr/>
        </p:nvSpPr>
        <p:spPr>
          <a:xfrm>
            <a:off x="5075238" y="2063750"/>
            <a:ext cx="2041525" cy="2041525"/>
          </a:xfrm>
          <a:prstGeom prst="diamond">
            <a:avLst/>
          </a:prstGeom>
          <a:solidFill>
            <a:schemeClr val="accent2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anchor="ctr"/>
          <a:lstStyle/>
          <a:p>
            <a:pPr algn="ctr" eaLnBrk="1" fontAlgn="auto" hangingPunct="1">
              <a:spcBef>
                <a:spcPct val="0"/>
              </a:spcBef>
              <a:spcAft>
                <a:spcPct val="0"/>
              </a:spcAft>
              <a:defRPr/>
            </a:pPr>
            <a:endParaRPr lang="zh-CN" altLang="en-US" kern="0">
              <a:solidFill>
                <a:sysClr val="window" lastClr="FFFFFF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3" name="菱形 12"/>
          <p:cNvSpPr/>
          <p:nvPr/>
        </p:nvSpPr>
        <p:spPr>
          <a:xfrm>
            <a:off x="7258050" y="2401888"/>
            <a:ext cx="1365250" cy="1365250"/>
          </a:xfrm>
          <a:prstGeom prst="diamond">
            <a:avLst/>
          </a:prstGeom>
          <a:solidFill>
            <a:schemeClr val="accent3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anchor="ctr"/>
          <a:lstStyle/>
          <a:p>
            <a:pPr algn="ctr" eaLnBrk="1" fontAlgn="auto" hangingPunct="1">
              <a:spcBef>
                <a:spcPct val="0"/>
              </a:spcBef>
              <a:spcAft>
                <a:spcPct val="0"/>
              </a:spcAft>
              <a:defRPr/>
            </a:pPr>
            <a:endParaRPr lang="zh-CN" altLang="en-US" kern="0">
              <a:solidFill>
                <a:sysClr val="window" lastClr="FFFFFF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4" name="菱形 13"/>
          <p:cNvSpPr/>
          <p:nvPr/>
        </p:nvSpPr>
        <p:spPr>
          <a:xfrm>
            <a:off x="8764588" y="2401888"/>
            <a:ext cx="1366837" cy="1365250"/>
          </a:xfrm>
          <a:prstGeom prst="diamond">
            <a:avLst/>
          </a:prstGeom>
          <a:solidFill>
            <a:schemeClr val="accent1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anchor="ctr"/>
          <a:lstStyle/>
          <a:p>
            <a:pPr algn="ctr" eaLnBrk="1" fontAlgn="auto" hangingPunct="1">
              <a:spcBef>
                <a:spcPct val="0"/>
              </a:spcBef>
              <a:spcAft>
                <a:spcPct val="0"/>
              </a:spcAft>
              <a:defRPr/>
            </a:pPr>
            <a:endParaRPr lang="zh-CN" altLang="en-US" kern="0">
              <a:solidFill>
                <a:sysClr val="window" lastClr="FFFFFF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5" name="菱形 14"/>
          <p:cNvSpPr/>
          <p:nvPr/>
        </p:nvSpPr>
        <p:spPr>
          <a:xfrm>
            <a:off x="3236913" y="3248025"/>
            <a:ext cx="520700" cy="519113"/>
          </a:xfrm>
          <a:prstGeom prst="diamond">
            <a:avLst/>
          </a:prstGeom>
          <a:solidFill>
            <a:schemeClr val="bg1">
              <a:lumMod val="95000"/>
            </a:schemeClr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anchor="ctr"/>
          <a:lstStyle/>
          <a:p>
            <a:pPr algn="ctr" eaLnBrk="1" fontAlgn="auto" hangingPunct="1">
              <a:spcBef>
                <a:spcPct val="0"/>
              </a:spcBef>
              <a:spcAft>
                <a:spcPct val="0"/>
              </a:spcAft>
              <a:defRPr/>
            </a:pPr>
            <a:endParaRPr lang="zh-CN" altLang="en-US" kern="0">
              <a:solidFill>
                <a:sysClr val="window" lastClr="FFFFFF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6" name="菱形 15"/>
          <p:cNvSpPr/>
          <p:nvPr/>
        </p:nvSpPr>
        <p:spPr>
          <a:xfrm>
            <a:off x="4729163" y="2401888"/>
            <a:ext cx="520700" cy="520700"/>
          </a:xfrm>
          <a:prstGeom prst="diamond">
            <a:avLst/>
          </a:prstGeom>
          <a:solidFill>
            <a:schemeClr val="bg1">
              <a:lumMod val="95000"/>
            </a:schemeClr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anchor="ctr"/>
          <a:lstStyle/>
          <a:p>
            <a:pPr algn="ctr" eaLnBrk="1" fontAlgn="auto" hangingPunct="1">
              <a:spcBef>
                <a:spcPct val="0"/>
              </a:spcBef>
              <a:spcAft>
                <a:spcPct val="0"/>
              </a:spcAft>
              <a:defRPr/>
            </a:pPr>
            <a:endParaRPr lang="zh-CN" altLang="en-US" kern="0">
              <a:solidFill>
                <a:sysClr val="window" lastClr="FFFFFF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7" name="菱形 16"/>
          <p:cNvSpPr/>
          <p:nvPr/>
        </p:nvSpPr>
        <p:spPr>
          <a:xfrm>
            <a:off x="6931025" y="3244850"/>
            <a:ext cx="520700" cy="519113"/>
          </a:xfrm>
          <a:prstGeom prst="diamond">
            <a:avLst/>
          </a:prstGeom>
          <a:solidFill>
            <a:schemeClr val="bg1">
              <a:lumMod val="95000"/>
            </a:schemeClr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anchor="ctr"/>
          <a:lstStyle/>
          <a:p>
            <a:pPr algn="ctr" eaLnBrk="1" fontAlgn="auto" hangingPunct="1">
              <a:spcBef>
                <a:spcPct val="0"/>
              </a:spcBef>
              <a:spcAft>
                <a:spcPct val="0"/>
              </a:spcAft>
              <a:defRPr/>
            </a:pPr>
            <a:endParaRPr lang="zh-CN" altLang="en-US" kern="0">
              <a:solidFill>
                <a:sysClr val="window" lastClr="FFFFFF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8" name="菱形 17"/>
          <p:cNvSpPr/>
          <p:nvPr/>
        </p:nvSpPr>
        <p:spPr>
          <a:xfrm>
            <a:off x="8434388" y="2417763"/>
            <a:ext cx="520700" cy="520700"/>
          </a:xfrm>
          <a:prstGeom prst="diamond">
            <a:avLst/>
          </a:prstGeom>
          <a:solidFill>
            <a:schemeClr val="bg1">
              <a:lumMod val="95000"/>
            </a:schemeClr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anchor="ctr"/>
          <a:lstStyle/>
          <a:p>
            <a:pPr algn="ctr" eaLnBrk="1" fontAlgn="auto" hangingPunct="1">
              <a:spcBef>
                <a:spcPct val="0"/>
              </a:spcBef>
              <a:spcAft>
                <a:spcPct val="0"/>
              </a:spcAft>
              <a:defRPr/>
            </a:pPr>
            <a:endParaRPr lang="zh-CN" altLang="en-US" kern="0">
              <a:solidFill>
                <a:sysClr val="window" lastClr="FFFFFF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9" name="文本框 85"/>
          <p:cNvSpPr txBox="1"/>
          <p:nvPr/>
        </p:nvSpPr>
        <p:spPr>
          <a:xfrm>
            <a:off x="5287963" y="4232275"/>
            <a:ext cx="1616075" cy="338138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ctr" eaLnBrk="1" fontAlgn="auto" hangingPunct="1">
              <a:spcBef>
                <a:spcPct val="0"/>
              </a:spcBef>
              <a:spcAft>
                <a:spcPct val="0"/>
              </a:spcAft>
              <a:defRPr/>
            </a:pPr>
            <a:r>
              <a:rPr lang="zh-CN" altLang="en-US" sz="1600" kern="0">
                <a:latin typeface="宋体" panose="02010600030101010101" pitchFamily="2" charset="-122"/>
                <a:ea typeface="宋体" panose="02010600030101010101" pitchFamily="2" charset="-122"/>
              </a:rPr>
              <a:t>点击添加标题</a:t>
            </a:r>
          </a:p>
        </p:txBody>
      </p:sp>
      <p:sp>
        <p:nvSpPr>
          <p:cNvPr id="20" name="文本框 86"/>
          <p:cNvSpPr txBox="1"/>
          <p:nvPr/>
        </p:nvSpPr>
        <p:spPr>
          <a:xfrm>
            <a:off x="3530600" y="3933825"/>
            <a:ext cx="1439863" cy="307975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ctr" eaLnBrk="1" fontAlgn="auto" hangingPunct="1">
              <a:spcBef>
                <a:spcPct val="0"/>
              </a:spcBef>
              <a:spcAft>
                <a:spcPct val="0"/>
              </a:spcAft>
              <a:defRPr/>
            </a:pPr>
            <a:r>
              <a:rPr lang="zh-CN" altLang="en-US" sz="1400" kern="0">
                <a:latin typeface="宋体" panose="02010600030101010101" pitchFamily="2" charset="-122"/>
                <a:ea typeface="宋体" panose="02010600030101010101" pitchFamily="2" charset="-122"/>
              </a:rPr>
              <a:t>点击添加标题</a:t>
            </a:r>
          </a:p>
        </p:txBody>
      </p:sp>
      <p:sp>
        <p:nvSpPr>
          <p:cNvPr id="21" name="文本框 87"/>
          <p:cNvSpPr txBox="1"/>
          <p:nvPr/>
        </p:nvSpPr>
        <p:spPr>
          <a:xfrm>
            <a:off x="2017713" y="3933825"/>
            <a:ext cx="1441450" cy="307975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ctr" eaLnBrk="1" fontAlgn="auto" hangingPunct="1">
              <a:spcBef>
                <a:spcPct val="0"/>
              </a:spcBef>
              <a:spcAft>
                <a:spcPct val="0"/>
              </a:spcAft>
              <a:defRPr/>
            </a:pPr>
            <a:r>
              <a:rPr lang="zh-CN" altLang="en-US" sz="1400" kern="0">
                <a:latin typeface="宋体" panose="02010600030101010101" pitchFamily="2" charset="-122"/>
                <a:ea typeface="宋体" panose="02010600030101010101" pitchFamily="2" charset="-122"/>
              </a:rPr>
              <a:t>点击添加标题</a:t>
            </a:r>
          </a:p>
        </p:txBody>
      </p:sp>
      <p:sp>
        <p:nvSpPr>
          <p:cNvPr id="22" name="文本框 88"/>
          <p:cNvSpPr txBox="1"/>
          <p:nvPr/>
        </p:nvSpPr>
        <p:spPr>
          <a:xfrm>
            <a:off x="8732838" y="3933825"/>
            <a:ext cx="1441450" cy="307975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ctr" eaLnBrk="1" fontAlgn="auto" hangingPunct="1">
              <a:spcBef>
                <a:spcPct val="0"/>
              </a:spcBef>
              <a:spcAft>
                <a:spcPct val="0"/>
              </a:spcAft>
              <a:defRPr/>
            </a:pPr>
            <a:r>
              <a:rPr lang="zh-CN" altLang="en-US" sz="1400" kern="0">
                <a:latin typeface="宋体" panose="02010600030101010101" pitchFamily="2" charset="-122"/>
                <a:ea typeface="宋体" panose="02010600030101010101" pitchFamily="2" charset="-122"/>
              </a:rPr>
              <a:t>点击添加标题</a:t>
            </a:r>
          </a:p>
        </p:txBody>
      </p:sp>
      <p:sp>
        <p:nvSpPr>
          <p:cNvPr id="23" name="文本框 89"/>
          <p:cNvSpPr txBox="1"/>
          <p:nvPr/>
        </p:nvSpPr>
        <p:spPr>
          <a:xfrm>
            <a:off x="7221538" y="3933825"/>
            <a:ext cx="1439862" cy="307975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ctr" eaLnBrk="1" fontAlgn="auto" hangingPunct="1">
              <a:spcBef>
                <a:spcPct val="0"/>
              </a:spcBef>
              <a:spcAft>
                <a:spcPct val="0"/>
              </a:spcAft>
              <a:defRPr/>
            </a:pPr>
            <a:r>
              <a:rPr lang="zh-CN" altLang="en-US" sz="1400" kern="0">
                <a:latin typeface="宋体" panose="02010600030101010101" pitchFamily="2" charset="-122"/>
                <a:ea typeface="宋体" panose="02010600030101010101" pitchFamily="2" charset="-122"/>
              </a:rPr>
              <a:t>点击添加标题</a:t>
            </a:r>
          </a:p>
        </p:txBody>
      </p:sp>
      <p:sp>
        <p:nvSpPr>
          <p:cNvPr id="24" name="KSO_Shape"/>
          <p:cNvSpPr/>
          <p:nvPr/>
        </p:nvSpPr>
        <p:spPr bwMode="auto">
          <a:xfrm>
            <a:off x="2490788" y="2786063"/>
            <a:ext cx="590550" cy="534987"/>
          </a:xfrm>
          <a:custGeom>
            <a:avLst/>
            <a:gdLst>
              <a:gd name="T0" fmla="*/ 726341 w 2395538"/>
              <a:gd name="T1" fmla="*/ 2170112 h 2170112"/>
              <a:gd name="T2" fmla="*/ 1441768 w 2395538"/>
              <a:gd name="T3" fmla="*/ 728510 h 2170112"/>
              <a:gd name="T4" fmla="*/ 1885633 w 2395538"/>
              <a:gd name="T5" fmla="*/ 1143658 h 2170112"/>
              <a:gd name="T6" fmla="*/ 1870393 w 2395538"/>
              <a:gd name="T7" fmla="*/ 1187775 h 2170112"/>
              <a:gd name="T8" fmla="*/ 1824038 w 2395538"/>
              <a:gd name="T9" fmla="*/ 1209358 h 2170112"/>
              <a:gd name="T10" fmla="*/ 1774825 w 2395538"/>
              <a:gd name="T11" fmla="*/ 1196345 h 2170112"/>
              <a:gd name="T12" fmla="*/ 87630 w 2395538"/>
              <a:gd name="T13" fmla="*/ 1207136 h 2170112"/>
              <a:gd name="T14" fmla="*/ 36195 w 2395538"/>
              <a:gd name="T15" fmla="*/ 1203010 h 2170112"/>
              <a:gd name="T16" fmla="*/ 2540 w 2395538"/>
              <a:gd name="T17" fmla="*/ 1166510 h 2170112"/>
              <a:gd name="T18" fmla="*/ 7937 w 2395538"/>
              <a:gd name="T19" fmla="*/ 1121123 h 2170112"/>
              <a:gd name="T20" fmla="*/ 1968140 w 2395538"/>
              <a:gd name="T21" fmla="*/ 219388 h 2170112"/>
              <a:gd name="T22" fmla="*/ 2114413 w 2395538"/>
              <a:gd name="T23" fmla="*/ 243789 h 2170112"/>
              <a:gd name="T24" fmla="*/ 2240697 w 2395538"/>
              <a:gd name="T25" fmla="*/ 284667 h 2170112"/>
              <a:gd name="T26" fmla="*/ 2388557 w 2395538"/>
              <a:gd name="T27" fmla="*/ 355016 h 2170112"/>
              <a:gd name="T28" fmla="*/ 2336521 w 2395538"/>
              <a:gd name="T29" fmla="*/ 373079 h 2170112"/>
              <a:gd name="T30" fmla="*/ 2250533 w 2395538"/>
              <a:gd name="T31" fmla="*/ 415225 h 2170112"/>
              <a:gd name="T32" fmla="*/ 2138845 w 2395538"/>
              <a:gd name="T33" fmla="*/ 508390 h 2170112"/>
              <a:gd name="T34" fmla="*/ 2044926 w 2395538"/>
              <a:gd name="T35" fmla="*/ 621519 h 2170112"/>
              <a:gd name="T36" fmla="*/ 1960525 w 2395538"/>
              <a:gd name="T37" fmla="*/ 747006 h 2170112"/>
              <a:gd name="T38" fmla="*/ 1902777 w 2395538"/>
              <a:gd name="T39" fmla="*/ 803412 h 2170112"/>
              <a:gd name="T40" fmla="*/ 1832020 w 2395538"/>
              <a:gd name="T41" fmla="*/ 843974 h 2170112"/>
              <a:gd name="T42" fmla="*/ 1753013 w 2395538"/>
              <a:gd name="T43" fmla="*/ 868374 h 2170112"/>
              <a:gd name="T44" fmla="*/ 1568664 w 2395538"/>
              <a:gd name="T45" fmla="*/ 707079 h 2170112"/>
              <a:gd name="T46" fmla="*/ 1657507 w 2395538"/>
              <a:gd name="T47" fmla="*/ 590147 h 2170112"/>
              <a:gd name="T48" fmla="*/ 1736514 w 2395538"/>
              <a:gd name="T49" fmla="*/ 513143 h 2170112"/>
              <a:gd name="T50" fmla="*/ 1825674 w 2395538"/>
              <a:gd name="T51" fmla="*/ 448498 h 2170112"/>
              <a:gd name="T52" fmla="*/ 1925622 w 2395538"/>
              <a:gd name="T53" fmla="*/ 399381 h 2170112"/>
              <a:gd name="T54" fmla="*/ 2033820 w 2395538"/>
              <a:gd name="T55" fmla="*/ 369910 h 2170112"/>
              <a:gd name="T56" fmla="*/ 2147095 w 2395538"/>
              <a:gd name="T57" fmla="*/ 361671 h 2170112"/>
              <a:gd name="T58" fmla="*/ 2032234 w 2395538"/>
              <a:gd name="T59" fmla="*/ 356601 h 2170112"/>
              <a:gd name="T60" fmla="*/ 1917373 w 2395538"/>
              <a:gd name="T61" fmla="*/ 373713 h 2170112"/>
              <a:gd name="T62" fmla="*/ 1806953 w 2395538"/>
              <a:gd name="T63" fmla="*/ 412690 h 2170112"/>
              <a:gd name="T64" fmla="*/ 1703832 w 2395538"/>
              <a:gd name="T65" fmla="*/ 469730 h 2170112"/>
              <a:gd name="T66" fmla="*/ 1610230 w 2395538"/>
              <a:gd name="T67" fmla="*/ 542297 h 2170112"/>
              <a:gd name="T68" fmla="*/ 1526146 w 2395538"/>
              <a:gd name="T69" fmla="*/ 625638 h 2170112"/>
              <a:gd name="T70" fmla="*/ 1409381 w 2395538"/>
              <a:gd name="T71" fmla="*/ 589196 h 2170112"/>
              <a:gd name="T72" fmla="*/ 1430322 w 2395538"/>
              <a:gd name="T73" fmla="*/ 523601 h 2170112"/>
              <a:gd name="T74" fmla="*/ 1476648 w 2395538"/>
              <a:gd name="T75" fmla="*/ 444696 h 2170112"/>
              <a:gd name="T76" fmla="*/ 1541376 w 2395538"/>
              <a:gd name="T77" fmla="*/ 367375 h 2170112"/>
              <a:gd name="T78" fmla="*/ 1611816 w 2395538"/>
              <a:gd name="T79" fmla="*/ 308117 h 2170112"/>
              <a:gd name="T80" fmla="*/ 1686381 w 2395538"/>
              <a:gd name="T81" fmla="*/ 265337 h 2170112"/>
              <a:gd name="T82" fmla="*/ 1763166 w 2395538"/>
              <a:gd name="T83" fmla="*/ 237134 h 2170112"/>
              <a:gd name="T84" fmla="*/ 1910075 w 2395538"/>
              <a:gd name="T85" fmla="*/ 217487 h 2170112"/>
              <a:gd name="T86" fmla="*/ 1198124 w 2395538"/>
              <a:gd name="T87" fmla="*/ 20298 h 2170112"/>
              <a:gd name="T88" fmla="*/ 1336237 w 2395538"/>
              <a:gd name="T89" fmla="*/ 78653 h 2170112"/>
              <a:gd name="T90" fmla="*/ 1406886 w 2395538"/>
              <a:gd name="T91" fmla="*/ 127177 h 2170112"/>
              <a:gd name="T92" fmla="*/ 1468305 w 2395538"/>
              <a:gd name="T93" fmla="*/ 191241 h 2170112"/>
              <a:gd name="T94" fmla="*/ 1512540 w 2395538"/>
              <a:gd name="T95" fmla="*/ 273066 h 2170112"/>
              <a:gd name="T96" fmla="*/ 1474351 w 2395538"/>
              <a:gd name="T97" fmla="*/ 374554 h 2170112"/>
              <a:gd name="T98" fmla="*/ 1420252 w 2395538"/>
              <a:gd name="T99" fmla="*/ 385654 h 2170112"/>
              <a:gd name="T100" fmla="*/ 1384927 w 2395538"/>
              <a:gd name="T101" fmla="*/ 273700 h 2170112"/>
              <a:gd name="T102" fmla="*/ 1348012 w 2395538"/>
              <a:gd name="T103" fmla="*/ 208050 h 2170112"/>
              <a:gd name="T104" fmla="*/ 1299640 w 2395538"/>
              <a:gd name="T105" fmla="*/ 150963 h 2170112"/>
              <a:gd name="T106" fmla="*/ 1242040 w 2395538"/>
              <a:gd name="T107" fmla="*/ 104659 h 2170112"/>
              <a:gd name="T108" fmla="*/ 1280546 w 2395538"/>
              <a:gd name="T109" fmla="*/ 143986 h 2170112"/>
              <a:gd name="T110" fmla="*/ 1323508 w 2395538"/>
              <a:gd name="T111" fmla="*/ 202024 h 2170112"/>
              <a:gd name="T112" fmla="*/ 1356923 w 2395538"/>
              <a:gd name="T113" fmla="*/ 274969 h 2170112"/>
              <a:gd name="T114" fmla="*/ 1381108 w 2395538"/>
              <a:gd name="T115" fmla="*/ 413880 h 2170112"/>
              <a:gd name="T116" fmla="*/ 1369652 w 2395538"/>
              <a:gd name="T117" fmla="*/ 554378 h 2170112"/>
              <a:gd name="T118" fmla="*/ 1166937 w 2395538"/>
              <a:gd name="T119" fmla="*/ 363136 h 2170112"/>
              <a:gd name="T120" fmla="*/ 1178711 w 2395538"/>
              <a:gd name="T121" fmla="*/ 227079 h 2170112"/>
              <a:gd name="T122" fmla="*/ 1172028 w 2395538"/>
              <a:gd name="T123" fmla="*/ 132568 h 2170112"/>
              <a:gd name="T124" fmla="*/ 1144342 w 2395538"/>
              <a:gd name="T125" fmla="*/ 45670 h 21701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395538" h="2170112">
                <a:moveTo>
                  <a:pt x="940433" y="595312"/>
                </a:moveTo>
                <a:lnTo>
                  <a:pt x="1643062" y="1217102"/>
                </a:lnTo>
                <a:lnTo>
                  <a:pt x="1643062" y="2170112"/>
                </a:lnTo>
                <a:lnTo>
                  <a:pt x="1433735" y="2170112"/>
                </a:lnTo>
                <a:lnTo>
                  <a:pt x="1159290" y="2170112"/>
                </a:lnTo>
                <a:lnTo>
                  <a:pt x="1159290" y="1557214"/>
                </a:lnTo>
                <a:lnTo>
                  <a:pt x="726341" y="1557214"/>
                </a:lnTo>
                <a:lnTo>
                  <a:pt x="726341" y="2170112"/>
                </a:lnTo>
                <a:lnTo>
                  <a:pt x="612307" y="2170112"/>
                </a:lnTo>
                <a:lnTo>
                  <a:pt x="242887" y="2170112"/>
                </a:lnTo>
                <a:lnTo>
                  <a:pt x="242887" y="1655658"/>
                </a:lnTo>
                <a:lnTo>
                  <a:pt x="242887" y="1217102"/>
                </a:lnTo>
                <a:lnTo>
                  <a:pt x="940433" y="595312"/>
                </a:lnTo>
                <a:close/>
                <a:moveTo>
                  <a:pt x="942657" y="284162"/>
                </a:moveTo>
                <a:lnTo>
                  <a:pt x="1252855" y="559975"/>
                </a:lnTo>
                <a:lnTo>
                  <a:pt x="1441768" y="728510"/>
                </a:lnTo>
                <a:lnTo>
                  <a:pt x="1865630" y="1106523"/>
                </a:lnTo>
                <a:lnTo>
                  <a:pt x="1870393" y="1110966"/>
                </a:lnTo>
                <a:lnTo>
                  <a:pt x="1874520" y="1115727"/>
                </a:lnTo>
                <a:lnTo>
                  <a:pt x="1878013" y="1121123"/>
                </a:lnTo>
                <a:lnTo>
                  <a:pt x="1880553" y="1126519"/>
                </a:lnTo>
                <a:lnTo>
                  <a:pt x="1882775" y="1132232"/>
                </a:lnTo>
                <a:lnTo>
                  <a:pt x="1884680" y="1137627"/>
                </a:lnTo>
                <a:lnTo>
                  <a:pt x="1885633" y="1143658"/>
                </a:lnTo>
                <a:lnTo>
                  <a:pt x="1885950" y="1149053"/>
                </a:lnTo>
                <a:lnTo>
                  <a:pt x="1885633" y="1155084"/>
                </a:lnTo>
                <a:lnTo>
                  <a:pt x="1884680" y="1160797"/>
                </a:lnTo>
                <a:lnTo>
                  <a:pt x="1882775" y="1166510"/>
                </a:lnTo>
                <a:lnTo>
                  <a:pt x="1880553" y="1171906"/>
                </a:lnTo>
                <a:lnTo>
                  <a:pt x="1878013" y="1177619"/>
                </a:lnTo>
                <a:lnTo>
                  <a:pt x="1874520" y="1182697"/>
                </a:lnTo>
                <a:lnTo>
                  <a:pt x="1870393" y="1187775"/>
                </a:lnTo>
                <a:lnTo>
                  <a:pt x="1865630" y="1192219"/>
                </a:lnTo>
                <a:lnTo>
                  <a:pt x="1860550" y="1196345"/>
                </a:lnTo>
                <a:lnTo>
                  <a:pt x="1855153" y="1200153"/>
                </a:lnTo>
                <a:lnTo>
                  <a:pt x="1849438" y="1203010"/>
                </a:lnTo>
                <a:lnTo>
                  <a:pt x="1843405" y="1205549"/>
                </a:lnTo>
                <a:lnTo>
                  <a:pt x="1836738" y="1207453"/>
                </a:lnTo>
                <a:lnTo>
                  <a:pt x="1830705" y="1208723"/>
                </a:lnTo>
                <a:lnTo>
                  <a:pt x="1824038" y="1209358"/>
                </a:lnTo>
                <a:lnTo>
                  <a:pt x="1817688" y="1209675"/>
                </a:lnTo>
                <a:lnTo>
                  <a:pt x="1811020" y="1209358"/>
                </a:lnTo>
                <a:lnTo>
                  <a:pt x="1804670" y="1208723"/>
                </a:lnTo>
                <a:lnTo>
                  <a:pt x="1798320" y="1207453"/>
                </a:lnTo>
                <a:lnTo>
                  <a:pt x="1792288" y="1205549"/>
                </a:lnTo>
                <a:lnTo>
                  <a:pt x="1785938" y="1203010"/>
                </a:lnTo>
                <a:lnTo>
                  <a:pt x="1780223" y="1200153"/>
                </a:lnTo>
                <a:lnTo>
                  <a:pt x="1774825" y="1196345"/>
                </a:lnTo>
                <a:lnTo>
                  <a:pt x="1769745" y="1192219"/>
                </a:lnTo>
                <a:lnTo>
                  <a:pt x="942657" y="455553"/>
                </a:lnTo>
                <a:lnTo>
                  <a:pt x="116205" y="1192219"/>
                </a:lnTo>
                <a:lnTo>
                  <a:pt x="111125" y="1196345"/>
                </a:lnTo>
                <a:lnTo>
                  <a:pt x="105410" y="1200153"/>
                </a:lnTo>
                <a:lnTo>
                  <a:pt x="99695" y="1203010"/>
                </a:lnTo>
                <a:lnTo>
                  <a:pt x="93662" y="1205549"/>
                </a:lnTo>
                <a:lnTo>
                  <a:pt x="87630" y="1207136"/>
                </a:lnTo>
                <a:lnTo>
                  <a:pt x="80962" y="1208723"/>
                </a:lnTo>
                <a:lnTo>
                  <a:pt x="74930" y="1209358"/>
                </a:lnTo>
                <a:lnTo>
                  <a:pt x="68262" y="1209675"/>
                </a:lnTo>
                <a:lnTo>
                  <a:pt x="61277" y="1209358"/>
                </a:lnTo>
                <a:lnTo>
                  <a:pt x="55245" y="1208723"/>
                </a:lnTo>
                <a:lnTo>
                  <a:pt x="48577" y="1207136"/>
                </a:lnTo>
                <a:lnTo>
                  <a:pt x="42545" y="1205549"/>
                </a:lnTo>
                <a:lnTo>
                  <a:pt x="36195" y="1203010"/>
                </a:lnTo>
                <a:lnTo>
                  <a:pt x="30797" y="1200153"/>
                </a:lnTo>
                <a:lnTo>
                  <a:pt x="25082" y="1196345"/>
                </a:lnTo>
                <a:lnTo>
                  <a:pt x="20002" y="1192219"/>
                </a:lnTo>
                <a:lnTo>
                  <a:pt x="15240" y="1187775"/>
                </a:lnTo>
                <a:lnTo>
                  <a:pt x="11112" y="1182697"/>
                </a:lnTo>
                <a:lnTo>
                  <a:pt x="7937" y="1177619"/>
                </a:lnTo>
                <a:lnTo>
                  <a:pt x="5080" y="1171906"/>
                </a:lnTo>
                <a:lnTo>
                  <a:pt x="2540" y="1166510"/>
                </a:lnTo>
                <a:lnTo>
                  <a:pt x="1270" y="1160797"/>
                </a:lnTo>
                <a:lnTo>
                  <a:pt x="317" y="1155084"/>
                </a:lnTo>
                <a:lnTo>
                  <a:pt x="0" y="1149053"/>
                </a:lnTo>
                <a:lnTo>
                  <a:pt x="317" y="1143658"/>
                </a:lnTo>
                <a:lnTo>
                  <a:pt x="1270" y="1137627"/>
                </a:lnTo>
                <a:lnTo>
                  <a:pt x="2540" y="1131914"/>
                </a:lnTo>
                <a:lnTo>
                  <a:pt x="5080" y="1126201"/>
                </a:lnTo>
                <a:lnTo>
                  <a:pt x="7937" y="1121123"/>
                </a:lnTo>
                <a:lnTo>
                  <a:pt x="11112" y="1115727"/>
                </a:lnTo>
                <a:lnTo>
                  <a:pt x="15240" y="1110966"/>
                </a:lnTo>
                <a:lnTo>
                  <a:pt x="20002" y="1106523"/>
                </a:lnTo>
                <a:lnTo>
                  <a:pt x="942657" y="284162"/>
                </a:lnTo>
                <a:close/>
                <a:moveTo>
                  <a:pt x="1910075" y="217487"/>
                </a:moveTo>
                <a:lnTo>
                  <a:pt x="1929430" y="217487"/>
                </a:lnTo>
                <a:lnTo>
                  <a:pt x="1948785" y="218121"/>
                </a:lnTo>
                <a:lnTo>
                  <a:pt x="1968140" y="219388"/>
                </a:lnTo>
                <a:lnTo>
                  <a:pt x="1986860" y="220973"/>
                </a:lnTo>
                <a:lnTo>
                  <a:pt x="2005898" y="222874"/>
                </a:lnTo>
                <a:lnTo>
                  <a:pt x="2024301" y="225726"/>
                </a:lnTo>
                <a:lnTo>
                  <a:pt x="2043022" y="228578"/>
                </a:lnTo>
                <a:lnTo>
                  <a:pt x="2061425" y="231747"/>
                </a:lnTo>
                <a:lnTo>
                  <a:pt x="2079193" y="235550"/>
                </a:lnTo>
                <a:lnTo>
                  <a:pt x="2097279" y="239669"/>
                </a:lnTo>
                <a:lnTo>
                  <a:pt x="2114413" y="243789"/>
                </a:lnTo>
                <a:lnTo>
                  <a:pt x="2131865" y="248542"/>
                </a:lnTo>
                <a:lnTo>
                  <a:pt x="2148364" y="252979"/>
                </a:lnTo>
                <a:lnTo>
                  <a:pt x="2164546" y="258049"/>
                </a:lnTo>
                <a:lnTo>
                  <a:pt x="2181046" y="263119"/>
                </a:lnTo>
                <a:lnTo>
                  <a:pt x="2196593" y="268189"/>
                </a:lnTo>
                <a:lnTo>
                  <a:pt x="2211506" y="273893"/>
                </a:lnTo>
                <a:lnTo>
                  <a:pt x="2226419" y="278963"/>
                </a:lnTo>
                <a:lnTo>
                  <a:pt x="2240697" y="284667"/>
                </a:lnTo>
                <a:lnTo>
                  <a:pt x="2267668" y="295758"/>
                </a:lnTo>
                <a:lnTo>
                  <a:pt x="2292734" y="306216"/>
                </a:lnTo>
                <a:lnTo>
                  <a:pt x="2315579" y="316673"/>
                </a:lnTo>
                <a:lnTo>
                  <a:pt x="2335886" y="326496"/>
                </a:lnTo>
                <a:lnTo>
                  <a:pt x="2353338" y="335686"/>
                </a:lnTo>
                <a:lnTo>
                  <a:pt x="2368251" y="343608"/>
                </a:lnTo>
                <a:lnTo>
                  <a:pt x="2379991" y="349946"/>
                </a:lnTo>
                <a:lnTo>
                  <a:pt x="2388557" y="355016"/>
                </a:lnTo>
                <a:lnTo>
                  <a:pt x="2395538" y="359136"/>
                </a:lnTo>
                <a:lnTo>
                  <a:pt x="2386971" y="360403"/>
                </a:lnTo>
                <a:lnTo>
                  <a:pt x="2378721" y="361988"/>
                </a:lnTo>
                <a:lnTo>
                  <a:pt x="2370154" y="363572"/>
                </a:lnTo>
                <a:lnTo>
                  <a:pt x="2361587" y="365791"/>
                </a:lnTo>
                <a:lnTo>
                  <a:pt x="2353020" y="368009"/>
                </a:lnTo>
                <a:lnTo>
                  <a:pt x="2345088" y="370544"/>
                </a:lnTo>
                <a:lnTo>
                  <a:pt x="2336521" y="373079"/>
                </a:lnTo>
                <a:lnTo>
                  <a:pt x="2328271" y="375614"/>
                </a:lnTo>
                <a:lnTo>
                  <a:pt x="2320656" y="379100"/>
                </a:lnTo>
                <a:lnTo>
                  <a:pt x="2312406" y="382269"/>
                </a:lnTo>
                <a:lnTo>
                  <a:pt x="2304157" y="385755"/>
                </a:lnTo>
                <a:lnTo>
                  <a:pt x="2296541" y="389557"/>
                </a:lnTo>
                <a:lnTo>
                  <a:pt x="2280677" y="397162"/>
                </a:lnTo>
                <a:lnTo>
                  <a:pt x="2265446" y="405718"/>
                </a:lnTo>
                <a:lnTo>
                  <a:pt x="2250533" y="415225"/>
                </a:lnTo>
                <a:lnTo>
                  <a:pt x="2235303" y="425049"/>
                </a:lnTo>
                <a:lnTo>
                  <a:pt x="2220708" y="435189"/>
                </a:lnTo>
                <a:lnTo>
                  <a:pt x="2206429" y="446280"/>
                </a:lnTo>
                <a:lnTo>
                  <a:pt x="2192468" y="457688"/>
                </a:lnTo>
                <a:lnTo>
                  <a:pt x="2178825" y="469730"/>
                </a:lnTo>
                <a:lnTo>
                  <a:pt x="2164863" y="482088"/>
                </a:lnTo>
                <a:lnTo>
                  <a:pt x="2151854" y="495081"/>
                </a:lnTo>
                <a:lnTo>
                  <a:pt x="2138845" y="508390"/>
                </a:lnTo>
                <a:lnTo>
                  <a:pt x="2126153" y="521699"/>
                </a:lnTo>
                <a:lnTo>
                  <a:pt x="2113779" y="535325"/>
                </a:lnTo>
                <a:lnTo>
                  <a:pt x="2101721" y="549268"/>
                </a:lnTo>
                <a:lnTo>
                  <a:pt x="2089664" y="563528"/>
                </a:lnTo>
                <a:lnTo>
                  <a:pt x="2078242" y="578105"/>
                </a:lnTo>
                <a:lnTo>
                  <a:pt x="2066819" y="592682"/>
                </a:lnTo>
                <a:lnTo>
                  <a:pt x="2055714" y="607259"/>
                </a:lnTo>
                <a:lnTo>
                  <a:pt x="2044926" y="621519"/>
                </a:lnTo>
                <a:lnTo>
                  <a:pt x="2034455" y="636413"/>
                </a:lnTo>
                <a:lnTo>
                  <a:pt x="2024301" y="650989"/>
                </a:lnTo>
                <a:lnTo>
                  <a:pt x="2014782" y="665566"/>
                </a:lnTo>
                <a:lnTo>
                  <a:pt x="1995745" y="694403"/>
                </a:lnTo>
                <a:lnTo>
                  <a:pt x="1977976" y="722289"/>
                </a:lnTo>
                <a:lnTo>
                  <a:pt x="1972582" y="730845"/>
                </a:lnTo>
                <a:lnTo>
                  <a:pt x="1966553" y="739084"/>
                </a:lnTo>
                <a:lnTo>
                  <a:pt x="1960525" y="747006"/>
                </a:lnTo>
                <a:lnTo>
                  <a:pt x="1954179" y="755245"/>
                </a:lnTo>
                <a:lnTo>
                  <a:pt x="1947833" y="762534"/>
                </a:lnTo>
                <a:lnTo>
                  <a:pt x="1940852" y="770139"/>
                </a:lnTo>
                <a:lnTo>
                  <a:pt x="1933872" y="777111"/>
                </a:lnTo>
                <a:lnTo>
                  <a:pt x="1926257" y="784082"/>
                </a:lnTo>
                <a:lnTo>
                  <a:pt x="1918642" y="790737"/>
                </a:lnTo>
                <a:lnTo>
                  <a:pt x="1911027" y="797075"/>
                </a:lnTo>
                <a:lnTo>
                  <a:pt x="1902777" y="803412"/>
                </a:lnTo>
                <a:lnTo>
                  <a:pt x="1894527" y="809116"/>
                </a:lnTo>
                <a:lnTo>
                  <a:pt x="1886277" y="815137"/>
                </a:lnTo>
                <a:lnTo>
                  <a:pt x="1877710" y="820524"/>
                </a:lnTo>
                <a:lnTo>
                  <a:pt x="1868826" y="825911"/>
                </a:lnTo>
                <a:lnTo>
                  <a:pt x="1859625" y="830665"/>
                </a:lnTo>
                <a:lnTo>
                  <a:pt x="1850740" y="835735"/>
                </a:lnTo>
                <a:lnTo>
                  <a:pt x="1841539" y="839854"/>
                </a:lnTo>
                <a:lnTo>
                  <a:pt x="1832020" y="843974"/>
                </a:lnTo>
                <a:lnTo>
                  <a:pt x="1822501" y="848410"/>
                </a:lnTo>
                <a:lnTo>
                  <a:pt x="1812665" y="851896"/>
                </a:lnTo>
                <a:lnTo>
                  <a:pt x="1803146" y="855065"/>
                </a:lnTo>
                <a:lnTo>
                  <a:pt x="1793310" y="858551"/>
                </a:lnTo>
                <a:lnTo>
                  <a:pt x="1783473" y="861403"/>
                </a:lnTo>
                <a:lnTo>
                  <a:pt x="1773320" y="863938"/>
                </a:lnTo>
                <a:lnTo>
                  <a:pt x="1763166" y="866156"/>
                </a:lnTo>
                <a:lnTo>
                  <a:pt x="1753013" y="868374"/>
                </a:lnTo>
                <a:lnTo>
                  <a:pt x="1742542" y="870276"/>
                </a:lnTo>
                <a:lnTo>
                  <a:pt x="1732706" y="871860"/>
                </a:lnTo>
                <a:lnTo>
                  <a:pt x="1722235" y="873128"/>
                </a:lnTo>
                <a:lnTo>
                  <a:pt x="1711764" y="874078"/>
                </a:lnTo>
                <a:lnTo>
                  <a:pt x="1701611" y="874712"/>
                </a:lnTo>
                <a:lnTo>
                  <a:pt x="1548674" y="738450"/>
                </a:lnTo>
                <a:lnTo>
                  <a:pt x="1558510" y="722923"/>
                </a:lnTo>
                <a:lnTo>
                  <a:pt x="1568664" y="707079"/>
                </a:lnTo>
                <a:lnTo>
                  <a:pt x="1578500" y="691234"/>
                </a:lnTo>
                <a:lnTo>
                  <a:pt x="1589288" y="676024"/>
                </a:lnTo>
                <a:lnTo>
                  <a:pt x="1605470" y="653841"/>
                </a:lnTo>
                <a:lnTo>
                  <a:pt x="1622287" y="631976"/>
                </a:lnTo>
                <a:lnTo>
                  <a:pt x="1630854" y="621202"/>
                </a:lnTo>
                <a:lnTo>
                  <a:pt x="1639738" y="610745"/>
                </a:lnTo>
                <a:lnTo>
                  <a:pt x="1648305" y="600604"/>
                </a:lnTo>
                <a:lnTo>
                  <a:pt x="1657507" y="590147"/>
                </a:lnTo>
                <a:lnTo>
                  <a:pt x="1667026" y="580007"/>
                </a:lnTo>
                <a:lnTo>
                  <a:pt x="1676545" y="569866"/>
                </a:lnTo>
                <a:lnTo>
                  <a:pt x="1686063" y="560043"/>
                </a:lnTo>
                <a:lnTo>
                  <a:pt x="1695582" y="550219"/>
                </a:lnTo>
                <a:lnTo>
                  <a:pt x="1705418" y="540396"/>
                </a:lnTo>
                <a:lnTo>
                  <a:pt x="1715572" y="531523"/>
                </a:lnTo>
                <a:lnTo>
                  <a:pt x="1726043" y="522016"/>
                </a:lnTo>
                <a:lnTo>
                  <a:pt x="1736514" y="513143"/>
                </a:lnTo>
                <a:lnTo>
                  <a:pt x="1746984" y="503954"/>
                </a:lnTo>
                <a:lnTo>
                  <a:pt x="1757772" y="495714"/>
                </a:lnTo>
                <a:lnTo>
                  <a:pt x="1768878" y="487158"/>
                </a:lnTo>
                <a:lnTo>
                  <a:pt x="1779983" y="478919"/>
                </a:lnTo>
                <a:lnTo>
                  <a:pt x="1791089" y="470680"/>
                </a:lnTo>
                <a:lnTo>
                  <a:pt x="1802194" y="463075"/>
                </a:lnTo>
                <a:lnTo>
                  <a:pt x="1813934" y="455470"/>
                </a:lnTo>
                <a:lnTo>
                  <a:pt x="1825674" y="448498"/>
                </a:lnTo>
                <a:lnTo>
                  <a:pt x="1838048" y="441210"/>
                </a:lnTo>
                <a:lnTo>
                  <a:pt x="1850106" y="434238"/>
                </a:lnTo>
                <a:lnTo>
                  <a:pt x="1862163" y="427901"/>
                </a:lnTo>
                <a:lnTo>
                  <a:pt x="1874537" y="421563"/>
                </a:lnTo>
                <a:lnTo>
                  <a:pt x="1887229" y="415859"/>
                </a:lnTo>
                <a:lnTo>
                  <a:pt x="1899921" y="409838"/>
                </a:lnTo>
                <a:lnTo>
                  <a:pt x="1912613" y="404451"/>
                </a:lnTo>
                <a:lnTo>
                  <a:pt x="1925622" y="399381"/>
                </a:lnTo>
                <a:lnTo>
                  <a:pt x="1938631" y="394627"/>
                </a:lnTo>
                <a:lnTo>
                  <a:pt x="1951958" y="390191"/>
                </a:lnTo>
                <a:lnTo>
                  <a:pt x="1965284" y="385755"/>
                </a:lnTo>
                <a:lnTo>
                  <a:pt x="1978928" y="382269"/>
                </a:lnTo>
                <a:lnTo>
                  <a:pt x="1992572" y="378783"/>
                </a:lnTo>
                <a:lnTo>
                  <a:pt x="2006215" y="375297"/>
                </a:lnTo>
                <a:lnTo>
                  <a:pt x="2019859" y="372445"/>
                </a:lnTo>
                <a:lnTo>
                  <a:pt x="2033820" y="369910"/>
                </a:lnTo>
                <a:lnTo>
                  <a:pt x="2047781" y="368009"/>
                </a:lnTo>
                <a:lnTo>
                  <a:pt x="2062059" y="366107"/>
                </a:lnTo>
                <a:lnTo>
                  <a:pt x="2076021" y="364206"/>
                </a:lnTo>
                <a:lnTo>
                  <a:pt x="2089981" y="362938"/>
                </a:lnTo>
                <a:lnTo>
                  <a:pt x="2104260" y="362305"/>
                </a:lnTo>
                <a:lnTo>
                  <a:pt x="2118538" y="361671"/>
                </a:lnTo>
                <a:lnTo>
                  <a:pt x="2132817" y="361354"/>
                </a:lnTo>
                <a:lnTo>
                  <a:pt x="2147095" y="361671"/>
                </a:lnTo>
                <a:lnTo>
                  <a:pt x="2133134" y="359770"/>
                </a:lnTo>
                <a:lnTo>
                  <a:pt x="2118538" y="358502"/>
                </a:lnTo>
                <a:lnTo>
                  <a:pt x="2104260" y="357235"/>
                </a:lnTo>
                <a:lnTo>
                  <a:pt x="2089981" y="356601"/>
                </a:lnTo>
                <a:lnTo>
                  <a:pt x="2075703" y="355967"/>
                </a:lnTo>
                <a:lnTo>
                  <a:pt x="2061425" y="355967"/>
                </a:lnTo>
                <a:lnTo>
                  <a:pt x="2046829" y="355967"/>
                </a:lnTo>
                <a:lnTo>
                  <a:pt x="2032234" y="356601"/>
                </a:lnTo>
                <a:lnTo>
                  <a:pt x="2017955" y="357552"/>
                </a:lnTo>
                <a:lnTo>
                  <a:pt x="2003677" y="358819"/>
                </a:lnTo>
                <a:lnTo>
                  <a:pt x="1989081" y="360403"/>
                </a:lnTo>
                <a:lnTo>
                  <a:pt x="1974803" y="362305"/>
                </a:lnTo>
                <a:lnTo>
                  <a:pt x="1960525" y="364523"/>
                </a:lnTo>
                <a:lnTo>
                  <a:pt x="1946246" y="367375"/>
                </a:lnTo>
                <a:lnTo>
                  <a:pt x="1931968" y="370227"/>
                </a:lnTo>
                <a:lnTo>
                  <a:pt x="1917373" y="373713"/>
                </a:lnTo>
                <a:lnTo>
                  <a:pt x="1903411" y="377515"/>
                </a:lnTo>
                <a:lnTo>
                  <a:pt x="1889450" y="381318"/>
                </a:lnTo>
                <a:lnTo>
                  <a:pt x="1875489" y="385755"/>
                </a:lnTo>
                <a:lnTo>
                  <a:pt x="1861528" y="390508"/>
                </a:lnTo>
                <a:lnTo>
                  <a:pt x="1847567" y="395578"/>
                </a:lnTo>
                <a:lnTo>
                  <a:pt x="1833924" y="400965"/>
                </a:lnTo>
                <a:lnTo>
                  <a:pt x="1820280" y="406669"/>
                </a:lnTo>
                <a:lnTo>
                  <a:pt x="1806953" y="412690"/>
                </a:lnTo>
                <a:lnTo>
                  <a:pt x="1793627" y="418711"/>
                </a:lnTo>
                <a:lnTo>
                  <a:pt x="1780618" y="425366"/>
                </a:lnTo>
                <a:lnTo>
                  <a:pt x="1766974" y="432020"/>
                </a:lnTo>
                <a:lnTo>
                  <a:pt x="1754282" y="438992"/>
                </a:lnTo>
                <a:lnTo>
                  <a:pt x="1741273" y="446280"/>
                </a:lnTo>
                <a:lnTo>
                  <a:pt x="1728898" y="453885"/>
                </a:lnTo>
                <a:lnTo>
                  <a:pt x="1716207" y="461808"/>
                </a:lnTo>
                <a:lnTo>
                  <a:pt x="1703832" y="469730"/>
                </a:lnTo>
                <a:lnTo>
                  <a:pt x="1691775" y="478286"/>
                </a:lnTo>
                <a:lnTo>
                  <a:pt x="1679717" y="486842"/>
                </a:lnTo>
                <a:lnTo>
                  <a:pt x="1667660" y="495398"/>
                </a:lnTo>
                <a:lnTo>
                  <a:pt x="1655920" y="504270"/>
                </a:lnTo>
                <a:lnTo>
                  <a:pt x="1644180" y="513460"/>
                </a:lnTo>
                <a:lnTo>
                  <a:pt x="1632758" y="522967"/>
                </a:lnTo>
                <a:lnTo>
                  <a:pt x="1621335" y="532473"/>
                </a:lnTo>
                <a:lnTo>
                  <a:pt x="1610230" y="542297"/>
                </a:lnTo>
                <a:lnTo>
                  <a:pt x="1599124" y="551804"/>
                </a:lnTo>
                <a:lnTo>
                  <a:pt x="1588336" y="561944"/>
                </a:lnTo>
                <a:lnTo>
                  <a:pt x="1577548" y="572084"/>
                </a:lnTo>
                <a:lnTo>
                  <a:pt x="1566760" y="582542"/>
                </a:lnTo>
                <a:lnTo>
                  <a:pt x="1556606" y="592999"/>
                </a:lnTo>
                <a:lnTo>
                  <a:pt x="1546136" y="603773"/>
                </a:lnTo>
                <a:lnTo>
                  <a:pt x="1535982" y="614547"/>
                </a:lnTo>
                <a:lnTo>
                  <a:pt x="1526146" y="625638"/>
                </a:lnTo>
                <a:lnTo>
                  <a:pt x="1514406" y="638631"/>
                </a:lnTo>
                <a:lnTo>
                  <a:pt x="1503301" y="651623"/>
                </a:lnTo>
                <a:lnTo>
                  <a:pt x="1492195" y="664932"/>
                </a:lnTo>
                <a:lnTo>
                  <a:pt x="1481407" y="678559"/>
                </a:lnTo>
                <a:lnTo>
                  <a:pt x="1406525" y="612012"/>
                </a:lnTo>
                <a:lnTo>
                  <a:pt x="1407160" y="604407"/>
                </a:lnTo>
                <a:lnTo>
                  <a:pt x="1408112" y="596802"/>
                </a:lnTo>
                <a:lnTo>
                  <a:pt x="1409381" y="589196"/>
                </a:lnTo>
                <a:lnTo>
                  <a:pt x="1410967" y="581274"/>
                </a:lnTo>
                <a:lnTo>
                  <a:pt x="1412554" y="573352"/>
                </a:lnTo>
                <a:lnTo>
                  <a:pt x="1415092" y="565430"/>
                </a:lnTo>
                <a:lnTo>
                  <a:pt x="1417313" y="557191"/>
                </a:lnTo>
                <a:lnTo>
                  <a:pt x="1420169" y="548952"/>
                </a:lnTo>
                <a:lnTo>
                  <a:pt x="1423025" y="540396"/>
                </a:lnTo>
                <a:lnTo>
                  <a:pt x="1426198" y="532157"/>
                </a:lnTo>
                <a:lnTo>
                  <a:pt x="1430322" y="523601"/>
                </a:lnTo>
                <a:lnTo>
                  <a:pt x="1434130" y="514728"/>
                </a:lnTo>
                <a:lnTo>
                  <a:pt x="1438572" y="505855"/>
                </a:lnTo>
                <a:lnTo>
                  <a:pt x="1443332" y="497299"/>
                </a:lnTo>
                <a:lnTo>
                  <a:pt x="1448408" y="488109"/>
                </a:lnTo>
                <a:lnTo>
                  <a:pt x="1453802" y="478919"/>
                </a:lnTo>
                <a:lnTo>
                  <a:pt x="1461100" y="467195"/>
                </a:lnTo>
                <a:lnTo>
                  <a:pt x="1469033" y="455787"/>
                </a:lnTo>
                <a:lnTo>
                  <a:pt x="1476648" y="444696"/>
                </a:lnTo>
                <a:lnTo>
                  <a:pt x="1484263" y="433921"/>
                </a:lnTo>
                <a:lnTo>
                  <a:pt x="1492195" y="423464"/>
                </a:lnTo>
                <a:lnTo>
                  <a:pt x="1500128" y="413641"/>
                </a:lnTo>
                <a:lnTo>
                  <a:pt x="1508060" y="403817"/>
                </a:lnTo>
                <a:lnTo>
                  <a:pt x="1516310" y="393994"/>
                </a:lnTo>
                <a:lnTo>
                  <a:pt x="1524877" y="384804"/>
                </a:lnTo>
                <a:lnTo>
                  <a:pt x="1533127" y="375614"/>
                </a:lnTo>
                <a:lnTo>
                  <a:pt x="1541376" y="367375"/>
                </a:lnTo>
                <a:lnTo>
                  <a:pt x="1549943" y="358819"/>
                </a:lnTo>
                <a:lnTo>
                  <a:pt x="1558828" y="350580"/>
                </a:lnTo>
                <a:lnTo>
                  <a:pt x="1567077" y="342975"/>
                </a:lnTo>
                <a:lnTo>
                  <a:pt x="1575962" y="335369"/>
                </a:lnTo>
                <a:lnTo>
                  <a:pt x="1584846" y="328081"/>
                </a:lnTo>
                <a:lnTo>
                  <a:pt x="1594047" y="321109"/>
                </a:lnTo>
                <a:lnTo>
                  <a:pt x="1602932" y="314455"/>
                </a:lnTo>
                <a:lnTo>
                  <a:pt x="1611816" y="308117"/>
                </a:lnTo>
                <a:lnTo>
                  <a:pt x="1621018" y="301779"/>
                </a:lnTo>
                <a:lnTo>
                  <a:pt x="1630219" y="296075"/>
                </a:lnTo>
                <a:lnTo>
                  <a:pt x="1639421" y="290054"/>
                </a:lnTo>
                <a:lnTo>
                  <a:pt x="1648622" y="284667"/>
                </a:lnTo>
                <a:lnTo>
                  <a:pt x="1657824" y="279280"/>
                </a:lnTo>
                <a:lnTo>
                  <a:pt x="1667343" y="274527"/>
                </a:lnTo>
                <a:lnTo>
                  <a:pt x="1676862" y="269457"/>
                </a:lnTo>
                <a:lnTo>
                  <a:pt x="1686381" y="265337"/>
                </a:lnTo>
                <a:lnTo>
                  <a:pt x="1695582" y="261218"/>
                </a:lnTo>
                <a:lnTo>
                  <a:pt x="1705101" y="256781"/>
                </a:lnTo>
                <a:lnTo>
                  <a:pt x="1714937" y="252979"/>
                </a:lnTo>
                <a:lnTo>
                  <a:pt x="1724456" y="249493"/>
                </a:lnTo>
                <a:lnTo>
                  <a:pt x="1734292" y="246007"/>
                </a:lnTo>
                <a:lnTo>
                  <a:pt x="1743494" y="242838"/>
                </a:lnTo>
                <a:lnTo>
                  <a:pt x="1753330" y="239986"/>
                </a:lnTo>
                <a:lnTo>
                  <a:pt x="1763166" y="237134"/>
                </a:lnTo>
                <a:lnTo>
                  <a:pt x="1773003" y="234599"/>
                </a:lnTo>
                <a:lnTo>
                  <a:pt x="1792675" y="230163"/>
                </a:lnTo>
                <a:lnTo>
                  <a:pt x="1812030" y="226360"/>
                </a:lnTo>
                <a:lnTo>
                  <a:pt x="1831702" y="222874"/>
                </a:lnTo>
                <a:lnTo>
                  <a:pt x="1851375" y="220656"/>
                </a:lnTo>
                <a:lnTo>
                  <a:pt x="1870730" y="219072"/>
                </a:lnTo>
                <a:lnTo>
                  <a:pt x="1890402" y="217804"/>
                </a:lnTo>
                <a:lnTo>
                  <a:pt x="1910075" y="217487"/>
                </a:lnTo>
                <a:close/>
                <a:moveTo>
                  <a:pt x="1112837" y="0"/>
                </a:moveTo>
                <a:lnTo>
                  <a:pt x="1116656" y="634"/>
                </a:lnTo>
                <a:lnTo>
                  <a:pt x="1128112" y="2854"/>
                </a:lnTo>
                <a:lnTo>
                  <a:pt x="1146570" y="6660"/>
                </a:lnTo>
                <a:lnTo>
                  <a:pt x="1157708" y="9197"/>
                </a:lnTo>
                <a:lnTo>
                  <a:pt x="1170119" y="12369"/>
                </a:lnTo>
                <a:lnTo>
                  <a:pt x="1183485" y="16175"/>
                </a:lnTo>
                <a:lnTo>
                  <a:pt x="1198124" y="20298"/>
                </a:lnTo>
                <a:lnTo>
                  <a:pt x="1213399" y="25372"/>
                </a:lnTo>
                <a:lnTo>
                  <a:pt x="1229629" y="30763"/>
                </a:lnTo>
                <a:lnTo>
                  <a:pt x="1246495" y="37106"/>
                </a:lnTo>
                <a:lnTo>
                  <a:pt x="1263998" y="43767"/>
                </a:lnTo>
                <a:lnTo>
                  <a:pt x="1281501" y="51378"/>
                </a:lnTo>
                <a:lnTo>
                  <a:pt x="1299640" y="59307"/>
                </a:lnTo>
                <a:lnTo>
                  <a:pt x="1317780" y="68504"/>
                </a:lnTo>
                <a:lnTo>
                  <a:pt x="1336237" y="78653"/>
                </a:lnTo>
                <a:lnTo>
                  <a:pt x="1345148" y="84045"/>
                </a:lnTo>
                <a:lnTo>
                  <a:pt x="1354058" y="89436"/>
                </a:lnTo>
                <a:lnTo>
                  <a:pt x="1363287" y="95462"/>
                </a:lnTo>
                <a:lnTo>
                  <a:pt x="1372198" y="101171"/>
                </a:lnTo>
                <a:lnTo>
                  <a:pt x="1381108" y="107514"/>
                </a:lnTo>
                <a:lnTo>
                  <a:pt x="1389701" y="113540"/>
                </a:lnTo>
                <a:lnTo>
                  <a:pt x="1398293" y="120517"/>
                </a:lnTo>
                <a:lnTo>
                  <a:pt x="1406886" y="127177"/>
                </a:lnTo>
                <a:lnTo>
                  <a:pt x="1415160" y="134471"/>
                </a:lnTo>
                <a:lnTo>
                  <a:pt x="1423116" y="141449"/>
                </a:lnTo>
                <a:lnTo>
                  <a:pt x="1431390" y="149377"/>
                </a:lnTo>
                <a:lnTo>
                  <a:pt x="1439346" y="157306"/>
                </a:lnTo>
                <a:lnTo>
                  <a:pt x="1446665" y="165552"/>
                </a:lnTo>
                <a:lnTo>
                  <a:pt x="1454303" y="173798"/>
                </a:lnTo>
                <a:lnTo>
                  <a:pt x="1461304" y="182361"/>
                </a:lnTo>
                <a:lnTo>
                  <a:pt x="1468305" y="191241"/>
                </a:lnTo>
                <a:lnTo>
                  <a:pt x="1474988" y="200756"/>
                </a:lnTo>
                <a:lnTo>
                  <a:pt x="1481034" y="209953"/>
                </a:lnTo>
                <a:lnTo>
                  <a:pt x="1487399" y="219785"/>
                </a:lnTo>
                <a:lnTo>
                  <a:pt x="1492809" y="229616"/>
                </a:lnTo>
                <a:lnTo>
                  <a:pt x="1498537" y="240082"/>
                </a:lnTo>
                <a:lnTo>
                  <a:pt x="1503311" y="250865"/>
                </a:lnTo>
                <a:lnTo>
                  <a:pt x="1508084" y="261648"/>
                </a:lnTo>
                <a:lnTo>
                  <a:pt x="1512540" y="273066"/>
                </a:lnTo>
                <a:lnTo>
                  <a:pt x="1516358" y="284483"/>
                </a:lnTo>
                <a:lnTo>
                  <a:pt x="1519859" y="296218"/>
                </a:lnTo>
                <a:lnTo>
                  <a:pt x="1523041" y="308269"/>
                </a:lnTo>
                <a:lnTo>
                  <a:pt x="1525587" y="320955"/>
                </a:lnTo>
                <a:lnTo>
                  <a:pt x="1512540" y="333641"/>
                </a:lnTo>
                <a:lnTo>
                  <a:pt x="1499492" y="346645"/>
                </a:lnTo>
                <a:lnTo>
                  <a:pt x="1486763" y="360599"/>
                </a:lnTo>
                <a:lnTo>
                  <a:pt x="1474351" y="374554"/>
                </a:lnTo>
                <a:lnTo>
                  <a:pt x="1462259" y="389777"/>
                </a:lnTo>
                <a:lnTo>
                  <a:pt x="1450484" y="405000"/>
                </a:lnTo>
                <a:lnTo>
                  <a:pt x="1439027" y="420540"/>
                </a:lnTo>
                <a:lnTo>
                  <a:pt x="1427889" y="437032"/>
                </a:lnTo>
                <a:lnTo>
                  <a:pt x="1426616" y="424346"/>
                </a:lnTo>
                <a:lnTo>
                  <a:pt x="1424389" y="411343"/>
                </a:lnTo>
                <a:lnTo>
                  <a:pt x="1422479" y="398340"/>
                </a:lnTo>
                <a:lnTo>
                  <a:pt x="1420252" y="385654"/>
                </a:lnTo>
                <a:lnTo>
                  <a:pt x="1417706" y="373285"/>
                </a:lnTo>
                <a:lnTo>
                  <a:pt x="1414842" y="360599"/>
                </a:lnTo>
                <a:lnTo>
                  <a:pt x="1411341" y="348230"/>
                </a:lnTo>
                <a:lnTo>
                  <a:pt x="1408159" y="335544"/>
                </a:lnTo>
                <a:lnTo>
                  <a:pt x="1402112" y="317467"/>
                </a:lnTo>
                <a:lnTo>
                  <a:pt x="1396065" y="299706"/>
                </a:lnTo>
                <a:lnTo>
                  <a:pt x="1388746" y="281946"/>
                </a:lnTo>
                <a:lnTo>
                  <a:pt x="1384927" y="273700"/>
                </a:lnTo>
                <a:lnTo>
                  <a:pt x="1381108" y="265137"/>
                </a:lnTo>
                <a:lnTo>
                  <a:pt x="1376653" y="256574"/>
                </a:lnTo>
                <a:lnTo>
                  <a:pt x="1372516" y="248328"/>
                </a:lnTo>
                <a:lnTo>
                  <a:pt x="1368061" y="240082"/>
                </a:lnTo>
                <a:lnTo>
                  <a:pt x="1363287" y="231836"/>
                </a:lnTo>
                <a:lnTo>
                  <a:pt x="1358514" y="223591"/>
                </a:lnTo>
                <a:lnTo>
                  <a:pt x="1353104" y="215979"/>
                </a:lnTo>
                <a:lnTo>
                  <a:pt x="1348012" y="208050"/>
                </a:lnTo>
                <a:lnTo>
                  <a:pt x="1342284" y="200121"/>
                </a:lnTo>
                <a:lnTo>
                  <a:pt x="1336874" y="192827"/>
                </a:lnTo>
                <a:lnTo>
                  <a:pt x="1330827" y="185215"/>
                </a:lnTo>
                <a:lnTo>
                  <a:pt x="1325099" y="178238"/>
                </a:lnTo>
                <a:lnTo>
                  <a:pt x="1319053" y="171261"/>
                </a:lnTo>
                <a:lnTo>
                  <a:pt x="1312688" y="164284"/>
                </a:lnTo>
                <a:lnTo>
                  <a:pt x="1306323" y="157623"/>
                </a:lnTo>
                <a:lnTo>
                  <a:pt x="1299640" y="150963"/>
                </a:lnTo>
                <a:lnTo>
                  <a:pt x="1292957" y="144620"/>
                </a:lnTo>
                <a:lnTo>
                  <a:pt x="1286274" y="138277"/>
                </a:lnTo>
                <a:lnTo>
                  <a:pt x="1278955" y="132251"/>
                </a:lnTo>
                <a:lnTo>
                  <a:pt x="1271636" y="126225"/>
                </a:lnTo>
                <a:lnTo>
                  <a:pt x="1264635" y="120834"/>
                </a:lnTo>
                <a:lnTo>
                  <a:pt x="1257315" y="115125"/>
                </a:lnTo>
                <a:lnTo>
                  <a:pt x="1249996" y="110051"/>
                </a:lnTo>
                <a:lnTo>
                  <a:pt x="1242040" y="104659"/>
                </a:lnTo>
                <a:lnTo>
                  <a:pt x="1234402" y="99902"/>
                </a:lnTo>
                <a:lnTo>
                  <a:pt x="1241403" y="105611"/>
                </a:lnTo>
                <a:lnTo>
                  <a:pt x="1248086" y="111637"/>
                </a:lnTo>
                <a:lnTo>
                  <a:pt x="1255088" y="117663"/>
                </a:lnTo>
                <a:lnTo>
                  <a:pt x="1262089" y="124006"/>
                </a:lnTo>
                <a:lnTo>
                  <a:pt x="1268135" y="130666"/>
                </a:lnTo>
                <a:lnTo>
                  <a:pt x="1274818" y="137009"/>
                </a:lnTo>
                <a:lnTo>
                  <a:pt x="1280546" y="143986"/>
                </a:lnTo>
                <a:lnTo>
                  <a:pt x="1286911" y="150646"/>
                </a:lnTo>
                <a:lnTo>
                  <a:pt x="1292321" y="157623"/>
                </a:lnTo>
                <a:lnTo>
                  <a:pt x="1298367" y="164601"/>
                </a:lnTo>
                <a:lnTo>
                  <a:pt x="1303459" y="171895"/>
                </a:lnTo>
                <a:lnTo>
                  <a:pt x="1308869" y="179190"/>
                </a:lnTo>
                <a:lnTo>
                  <a:pt x="1313961" y="186484"/>
                </a:lnTo>
                <a:lnTo>
                  <a:pt x="1318734" y="194095"/>
                </a:lnTo>
                <a:lnTo>
                  <a:pt x="1323508" y="202024"/>
                </a:lnTo>
                <a:lnTo>
                  <a:pt x="1327963" y="209636"/>
                </a:lnTo>
                <a:lnTo>
                  <a:pt x="1332418" y="217565"/>
                </a:lnTo>
                <a:lnTo>
                  <a:pt x="1336237" y="225493"/>
                </a:lnTo>
                <a:lnTo>
                  <a:pt x="1340056" y="233422"/>
                </a:lnTo>
                <a:lnTo>
                  <a:pt x="1344193" y="241668"/>
                </a:lnTo>
                <a:lnTo>
                  <a:pt x="1347376" y="249914"/>
                </a:lnTo>
                <a:lnTo>
                  <a:pt x="1350558" y="257843"/>
                </a:lnTo>
                <a:lnTo>
                  <a:pt x="1356923" y="274969"/>
                </a:lnTo>
                <a:lnTo>
                  <a:pt x="1362333" y="291778"/>
                </a:lnTo>
                <a:lnTo>
                  <a:pt x="1366788" y="308904"/>
                </a:lnTo>
                <a:lnTo>
                  <a:pt x="1370925" y="326030"/>
                </a:lnTo>
                <a:lnTo>
                  <a:pt x="1374107" y="343790"/>
                </a:lnTo>
                <a:lnTo>
                  <a:pt x="1376653" y="360916"/>
                </a:lnTo>
                <a:lnTo>
                  <a:pt x="1378562" y="378677"/>
                </a:lnTo>
                <a:lnTo>
                  <a:pt x="1380472" y="396120"/>
                </a:lnTo>
                <a:lnTo>
                  <a:pt x="1381108" y="413880"/>
                </a:lnTo>
                <a:lnTo>
                  <a:pt x="1381427" y="431641"/>
                </a:lnTo>
                <a:lnTo>
                  <a:pt x="1381108" y="449401"/>
                </a:lnTo>
                <a:lnTo>
                  <a:pt x="1380472" y="466844"/>
                </a:lnTo>
                <a:lnTo>
                  <a:pt x="1378881" y="484605"/>
                </a:lnTo>
                <a:lnTo>
                  <a:pt x="1377290" y="502048"/>
                </a:lnTo>
                <a:lnTo>
                  <a:pt x="1375380" y="519491"/>
                </a:lnTo>
                <a:lnTo>
                  <a:pt x="1372516" y="536934"/>
                </a:lnTo>
                <a:lnTo>
                  <a:pt x="1369652" y="554378"/>
                </a:lnTo>
                <a:lnTo>
                  <a:pt x="1367106" y="564843"/>
                </a:lnTo>
                <a:lnTo>
                  <a:pt x="1364878" y="574675"/>
                </a:lnTo>
                <a:lnTo>
                  <a:pt x="1334646" y="547717"/>
                </a:lnTo>
                <a:lnTo>
                  <a:pt x="1168210" y="399609"/>
                </a:lnTo>
                <a:lnTo>
                  <a:pt x="1166618" y="387557"/>
                </a:lnTo>
                <a:lnTo>
                  <a:pt x="1166300" y="375188"/>
                </a:lnTo>
                <a:lnTo>
                  <a:pt x="1166618" y="369479"/>
                </a:lnTo>
                <a:lnTo>
                  <a:pt x="1166937" y="363136"/>
                </a:lnTo>
                <a:lnTo>
                  <a:pt x="1167573" y="357110"/>
                </a:lnTo>
                <a:lnTo>
                  <a:pt x="1168528" y="350767"/>
                </a:lnTo>
                <a:lnTo>
                  <a:pt x="1171074" y="330153"/>
                </a:lnTo>
                <a:lnTo>
                  <a:pt x="1173620" y="308269"/>
                </a:lnTo>
                <a:lnTo>
                  <a:pt x="1175847" y="285435"/>
                </a:lnTo>
                <a:lnTo>
                  <a:pt x="1177438" y="262283"/>
                </a:lnTo>
                <a:lnTo>
                  <a:pt x="1178393" y="238814"/>
                </a:lnTo>
                <a:lnTo>
                  <a:pt x="1178711" y="227079"/>
                </a:lnTo>
                <a:lnTo>
                  <a:pt x="1178711" y="215027"/>
                </a:lnTo>
                <a:lnTo>
                  <a:pt x="1178393" y="203293"/>
                </a:lnTo>
                <a:lnTo>
                  <a:pt x="1178075" y="191241"/>
                </a:lnTo>
                <a:lnTo>
                  <a:pt x="1177438" y="179507"/>
                </a:lnTo>
                <a:lnTo>
                  <a:pt x="1176484" y="167772"/>
                </a:lnTo>
                <a:lnTo>
                  <a:pt x="1175211" y="155720"/>
                </a:lnTo>
                <a:lnTo>
                  <a:pt x="1173938" y="144303"/>
                </a:lnTo>
                <a:lnTo>
                  <a:pt x="1172028" y="132568"/>
                </a:lnTo>
                <a:lnTo>
                  <a:pt x="1169801" y="121151"/>
                </a:lnTo>
                <a:lnTo>
                  <a:pt x="1167573" y="109734"/>
                </a:lnTo>
                <a:lnTo>
                  <a:pt x="1164391" y="98633"/>
                </a:lnTo>
                <a:lnTo>
                  <a:pt x="1161208" y="87533"/>
                </a:lnTo>
                <a:lnTo>
                  <a:pt x="1157708" y="76750"/>
                </a:lnTo>
                <a:lnTo>
                  <a:pt x="1153571" y="66284"/>
                </a:lnTo>
                <a:lnTo>
                  <a:pt x="1149115" y="55818"/>
                </a:lnTo>
                <a:lnTo>
                  <a:pt x="1144342" y="45670"/>
                </a:lnTo>
                <a:lnTo>
                  <a:pt x="1138932" y="35838"/>
                </a:lnTo>
                <a:lnTo>
                  <a:pt x="1133204" y="26641"/>
                </a:lnTo>
                <a:lnTo>
                  <a:pt x="1126839" y="17443"/>
                </a:lnTo>
                <a:lnTo>
                  <a:pt x="1119838" y="8563"/>
                </a:lnTo>
                <a:lnTo>
                  <a:pt x="1112837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anchor="ctr">
            <a:scene3d>
              <a:camera prst="orthographicFront"/>
              <a:lightRig rig="threePt" dir="t"/>
            </a:scene3d>
            <a:sp3d contourW="12700">
              <a:contourClr>
                <a:srgbClr val="FFFFFF"/>
              </a:contourClr>
            </a:sp3d>
          </a:bodyPr>
          <a:lstStyle/>
          <a:p>
            <a:pPr algn="ctr" eaLnBrk="1" fontAlgn="auto" hangingPunct="1">
              <a:spcBef>
                <a:spcPct val="0"/>
              </a:spcBef>
              <a:spcAft>
                <a:spcPct val="0"/>
              </a:spcAft>
              <a:defRPr/>
            </a:pPr>
            <a:endParaRPr lang="zh-CN" altLang="en-US">
              <a:solidFill>
                <a:srgbClr val="FFFFFF"/>
              </a:solidFill>
              <a:latin typeface="宋体" panose="02010600030101010101" pitchFamily="2" charset="-122"/>
              <a:ea typeface="宋体" panose="02010600030101010101" pitchFamily="2" charset="-122"/>
            </a:endParaRPr>
          </a:p>
        </p:txBody>
      </p:sp>
      <p:sp>
        <p:nvSpPr>
          <p:cNvPr id="25" name="KSO_Shape"/>
          <p:cNvSpPr/>
          <p:nvPr/>
        </p:nvSpPr>
        <p:spPr bwMode="auto">
          <a:xfrm>
            <a:off x="4059238" y="2822575"/>
            <a:ext cx="384175" cy="523875"/>
          </a:xfrm>
          <a:custGeom>
            <a:avLst/>
            <a:gdLst>
              <a:gd name="T0" fmla="*/ 821150 w 1122363"/>
              <a:gd name="T1" fmla="*/ 1319439 h 1531938"/>
              <a:gd name="T2" fmla="*/ 818610 w 1122363"/>
              <a:gd name="T3" fmla="*/ 1374324 h 1531938"/>
              <a:gd name="T4" fmla="*/ 763001 w 1122363"/>
              <a:gd name="T5" fmla="*/ 1407818 h 1531938"/>
              <a:gd name="T6" fmla="*/ 617712 w 1122363"/>
              <a:gd name="T7" fmla="*/ 1069756 h 1531938"/>
              <a:gd name="T8" fmla="*/ 595045 w 1122363"/>
              <a:gd name="T9" fmla="*/ 1020228 h 1531938"/>
              <a:gd name="T10" fmla="*/ 616862 w 1122363"/>
              <a:gd name="T11" fmla="*/ 985788 h 1531938"/>
              <a:gd name="T12" fmla="*/ 638822 w 1122363"/>
              <a:gd name="T13" fmla="*/ 861065 h 1531938"/>
              <a:gd name="T14" fmla="*/ 533011 w 1122363"/>
              <a:gd name="T15" fmla="*/ 900272 h 1531938"/>
              <a:gd name="T16" fmla="*/ 472344 w 1122363"/>
              <a:gd name="T17" fmla="*/ 959225 h 1531938"/>
              <a:gd name="T18" fmla="*/ 447514 w 1122363"/>
              <a:gd name="T19" fmla="*/ 1068950 h 1531938"/>
              <a:gd name="T20" fmla="*/ 483631 w 1122363"/>
              <a:gd name="T21" fmla="*/ 1155544 h 1531938"/>
              <a:gd name="T22" fmla="*/ 563202 w 1122363"/>
              <a:gd name="T23" fmla="*/ 1213369 h 1531938"/>
              <a:gd name="T24" fmla="*/ 641644 w 1122363"/>
              <a:gd name="T25" fmla="*/ 1407149 h 1531938"/>
              <a:gd name="T26" fmla="*/ 522288 w 1122363"/>
              <a:gd name="T27" fmla="*/ 1360326 h 1531938"/>
              <a:gd name="T28" fmla="*/ 562920 w 1122363"/>
              <a:gd name="T29" fmla="*/ 1503052 h 1531938"/>
              <a:gd name="T30" fmla="*/ 767489 w 1122363"/>
              <a:gd name="T31" fmla="*/ 1526182 h 1531938"/>
              <a:gd name="T32" fmla="*/ 873019 w 1122363"/>
              <a:gd name="T33" fmla="*/ 1493462 h 1531938"/>
              <a:gd name="T34" fmla="*/ 940739 w 1122363"/>
              <a:gd name="T35" fmla="*/ 1437049 h 1531938"/>
              <a:gd name="T36" fmla="*/ 975445 w 1122363"/>
              <a:gd name="T37" fmla="*/ 1352710 h 1531938"/>
              <a:gd name="T38" fmla="*/ 957387 w 1122363"/>
              <a:gd name="T39" fmla="*/ 1244960 h 1531938"/>
              <a:gd name="T40" fmla="*/ 862579 w 1122363"/>
              <a:gd name="T41" fmla="*/ 1159211 h 1531938"/>
              <a:gd name="T42" fmla="*/ 777366 w 1122363"/>
              <a:gd name="T43" fmla="*/ 984893 h 1531938"/>
              <a:gd name="T44" fmla="*/ 941021 w 1122363"/>
              <a:gd name="T45" fmla="*/ 1068103 h 1531938"/>
              <a:gd name="T46" fmla="*/ 812918 w 1122363"/>
              <a:gd name="T47" fmla="*/ 868963 h 1531938"/>
              <a:gd name="T48" fmla="*/ 768618 w 1122363"/>
              <a:gd name="T49" fmla="*/ 464758 h 1531938"/>
              <a:gd name="T50" fmla="*/ 956258 w 1122363"/>
              <a:gd name="T51" fmla="*/ 515531 h 1531938"/>
              <a:gd name="T52" fmla="*/ 1106652 w 1122363"/>
              <a:gd name="T53" fmla="*/ 632589 h 1531938"/>
              <a:gd name="T54" fmla="*/ 1227702 w 1122363"/>
              <a:gd name="T55" fmla="*/ 820164 h 1531938"/>
              <a:gd name="T56" fmla="*/ 1327023 w 1122363"/>
              <a:gd name="T57" fmla="*/ 1081925 h 1531938"/>
              <a:gd name="T58" fmla="*/ 1396717 w 1122363"/>
              <a:gd name="T59" fmla="*/ 1393892 h 1531938"/>
              <a:gd name="T60" fmla="*/ 1355239 w 1122363"/>
              <a:gd name="T61" fmla="*/ 1597827 h 1531938"/>
              <a:gd name="T62" fmla="*/ 1228829 w 1122363"/>
              <a:gd name="T63" fmla="*/ 1750144 h 1531938"/>
              <a:gd name="T64" fmla="*/ 1040908 w 1122363"/>
              <a:gd name="T65" fmla="*/ 1850561 h 1531938"/>
              <a:gd name="T66" fmla="*/ 813764 w 1122363"/>
              <a:gd name="T67" fmla="*/ 1899358 h 1531938"/>
              <a:gd name="T68" fmla="*/ 571385 w 1122363"/>
              <a:gd name="T69" fmla="*/ 1896538 h 1531938"/>
              <a:gd name="T70" fmla="*/ 341985 w 1122363"/>
              <a:gd name="T71" fmla="*/ 1837867 h 1531938"/>
              <a:gd name="T72" fmla="*/ 152933 w 1122363"/>
              <a:gd name="T73" fmla="*/ 1725604 h 1531938"/>
              <a:gd name="T74" fmla="*/ 31320 w 1122363"/>
              <a:gd name="T75" fmla="*/ 1563133 h 1531938"/>
              <a:gd name="T76" fmla="*/ 3668 w 1122363"/>
              <a:gd name="T77" fmla="*/ 1352710 h 1531938"/>
              <a:gd name="T78" fmla="*/ 126691 w 1122363"/>
              <a:gd name="T79" fmla="*/ 958096 h 1531938"/>
              <a:gd name="T80" fmla="*/ 230811 w 1122363"/>
              <a:gd name="T81" fmla="*/ 743160 h 1531938"/>
              <a:gd name="T82" fmla="*/ 362301 w 1122363"/>
              <a:gd name="T83" fmla="*/ 582099 h 1531938"/>
              <a:gd name="T84" fmla="*/ 534421 w 1122363"/>
              <a:gd name="T85" fmla="*/ 485632 h 1531938"/>
              <a:gd name="T86" fmla="*/ 596426 w 1122363"/>
              <a:gd name="T87" fmla="*/ 1978 h 1531938"/>
              <a:gd name="T88" fmla="*/ 686940 w 1122363"/>
              <a:gd name="T89" fmla="*/ 37299 h 1531938"/>
              <a:gd name="T90" fmla="*/ 778299 w 1122363"/>
              <a:gd name="T91" fmla="*/ 32213 h 1531938"/>
              <a:gd name="T92" fmla="*/ 882912 w 1122363"/>
              <a:gd name="T93" fmla="*/ 282 h 1531938"/>
              <a:gd name="T94" fmla="*/ 944383 w 1122363"/>
              <a:gd name="T95" fmla="*/ 34192 h 1531938"/>
              <a:gd name="T96" fmla="*/ 991755 w 1122363"/>
              <a:gd name="T97" fmla="*/ 157394 h 1531938"/>
              <a:gd name="T98" fmla="*/ 1048714 w 1122363"/>
              <a:gd name="T99" fmla="*/ 165023 h 1531938"/>
              <a:gd name="T100" fmla="*/ 1092702 w 1122363"/>
              <a:gd name="T101" fmla="*/ 159655 h 1531938"/>
              <a:gd name="T102" fmla="*/ 1063377 w 1122363"/>
              <a:gd name="T103" fmla="*/ 261663 h 1531938"/>
              <a:gd name="T104" fmla="*/ 978784 w 1122363"/>
              <a:gd name="T105" fmla="*/ 348130 h 1531938"/>
              <a:gd name="T106" fmla="*/ 836387 w 1122363"/>
              <a:gd name="T107" fmla="*/ 422166 h 1531938"/>
              <a:gd name="T108" fmla="*/ 657614 w 1122363"/>
              <a:gd name="T109" fmla="*/ 404646 h 1531938"/>
              <a:gd name="T110" fmla="*/ 554694 w 1122363"/>
              <a:gd name="T111" fmla="*/ 419340 h 1531938"/>
              <a:gd name="T112" fmla="*/ 313322 w 1122363"/>
              <a:gd name="T113" fmla="*/ 219560 h 1531938"/>
              <a:gd name="T114" fmla="*/ 410321 w 1122363"/>
              <a:gd name="T115" fmla="*/ 170392 h 1531938"/>
              <a:gd name="T116" fmla="*/ 485327 w 1122363"/>
              <a:gd name="T117" fmla="*/ 159089 h 1531938"/>
              <a:gd name="T118" fmla="*/ 519164 w 1122363"/>
              <a:gd name="T119" fmla="*/ 54537 h 1531938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1122363" h="1531938">
                <a:moveTo>
                  <a:pt x="600075" y="1019175"/>
                </a:moveTo>
                <a:lnTo>
                  <a:pt x="608240" y="1022344"/>
                </a:lnTo>
                <a:lnTo>
                  <a:pt x="615950" y="1025965"/>
                </a:lnTo>
                <a:lnTo>
                  <a:pt x="622981" y="1029134"/>
                </a:lnTo>
                <a:lnTo>
                  <a:pt x="629331" y="1032303"/>
                </a:lnTo>
                <a:lnTo>
                  <a:pt x="635227" y="1035925"/>
                </a:lnTo>
                <a:lnTo>
                  <a:pt x="640443" y="1039093"/>
                </a:lnTo>
                <a:lnTo>
                  <a:pt x="644979" y="1042488"/>
                </a:lnTo>
                <a:lnTo>
                  <a:pt x="649061" y="1045884"/>
                </a:lnTo>
                <a:lnTo>
                  <a:pt x="652236" y="1049505"/>
                </a:lnTo>
                <a:lnTo>
                  <a:pt x="655411" y="1053127"/>
                </a:lnTo>
                <a:lnTo>
                  <a:pt x="657906" y="1056974"/>
                </a:lnTo>
                <a:lnTo>
                  <a:pt x="659720" y="1061049"/>
                </a:lnTo>
                <a:lnTo>
                  <a:pt x="661534" y="1065576"/>
                </a:lnTo>
                <a:lnTo>
                  <a:pt x="662668" y="1070329"/>
                </a:lnTo>
                <a:lnTo>
                  <a:pt x="663348" y="1074856"/>
                </a:lnTo>
                <a:lnTo>
                  <a:pt x="663575" y="1080062"/>
                </a:lnTo>
                <a:lnTo>
                  <a:pt x="663575" y="1083230"/>
                </a:lnTo>
                <a:lnTo>
                  <a:pt x="663348" y="1086626"/>
                </a:lnTo>
                <a:lnTo>
                  <a:pt x="662895" y="1089568"/>
                </a:lnTo>
                <a:lnTo>
                  <a:pt x="662441" y="1092510"/>
                </a:lnTo>
                <a:lnTo>
                  <a:pt x="661761" y="1095227"/>
                </a:lnTo>
                <a:lnTo>
                  <a:pt x="660854" y="1097716"/>
                </a:lnTo>
                <a:lnTo>
                  <a:pt x="659947" y="1100432"/>
                </a:lnTo>
                <a:lnTo>
                  <a:pt x="659040" y="1102922"/>
                </a:lnTo>
                <a:lnTo>
                  <a:pt x="657679" y="1105186"/>
                </a:lnTo>
                <a:lnTo>
                  <a:pt x="656545" y="1107449"/>
                </a:lnTo>
                <a:lnTo>
                  <a:pt x="654957" y="1109486"/>
                </a:lnTo>
                <a:lnTo>
                  <a:pt x="653143" y="1111523"/>
                </a:lnTo>
                <a:lnTo>
                  <a:pt x="651556" y="1113334"/>
                </a:lnTo>
                <a:lnTo>
                  <a:pt x="649515" y="1115145"/>
                </a:lnTo>
                <a:lnTo>
                  <a:pt x="647473" y="1116729"/>
                </a:lnTo>
                <a:lnTo>
                  <a:pt x="645206" y="1118087"/>
                </a:lnTo>
                <a:lnTo>
                  <a:pt x="640670" y="1120803"/>
                </a:lnTo>
                <a:lnTo>
                  <a:pt x="635681" y="1123520"/>
                </a:lnTo>
                <a:lnTo>
                  <a:pt x="630238" y="1126009"/>
                </a:lnTo>
                <a:lnTo>
                  <a:pt x="625022" y="1128046"/>
                </a:lnTo>
                <a:lnTo>
                  <a:pt x="619125" y="1130310"/>
                </a:lnTo>
                <a:lnTo>
                  <a:pt x="613002" y="1132121"/>
                </a:lnTo>
                <a:lnTo>
                  <a:pt x="606652" y="1133705"/>
                </a:lnTo>
                <a:lnTo>
                  <a:pt x="600075" y="1135063"/>
                </a:lnTo>
                <a:lnTo>
                  <a:pt x="600075" y="1019175"/>
                </a:lnTo>
                <a:close/>
                <a:moveTo>
                  <a:pt x="538162" y="779462"/>
                </a:moveTo>
                <a:lnTo>
                  <a:pt x="538162" y="877887"/>
                </a:lnTo>
                <a:lnTo>
                  <a:pt x="529967" y="875827"/>
                </a:lnTo>
                <a:lnTo>
                  <a:pt x="522227" y="873538"/>
                </a:lnTo>
                <a:lnTo>
                  <a:pt x="515398" y="870791"/>
                </a:lnTo>
                <a:lnTo>
                  <a:pt x="509024" y="868273"/>
                </a:lnTo>
                <a:lnTo>
                  <a:pt x="503333" y="865298"/>
                </a:lnTo>
                <a:lnTo>
                  <a:pt x="500829" y="863467"/>
                </a:lnTo>
                <a:lnTo>
                  <a:pt x="498553" y="861864"/>
                </a:lnTo>
                <a:lnTo>
                  <a:pt x="496276" y="860262"/>
                </a:lnTo>
                <a:lnTo>
                  <a:pt x="494227" y="858431"/>
                </a:lnTo>
                <a:lnTo>
                  <a:pt x="492406" y="856600"/>
                </a:lnTo>
                <a:lnTo>
                  <a:pt x="490813" y="854540"/>
                </a:lnTo>
                <a:lnTo>
                  <a:pt x="487626" y="850877"/>
                </a:lnTo>
                <a:lnTo>
                  <a:pt x="485122" y="846986"/>
                </a:lnTo>
                <a:lnTo>
                  <a:pt x="482618" y="843324"/>
                </a:lnTo>
                <a:lnTo>
                  <a:pt x="481024" y="839662"/>
                </a:lnTo>
                <a:lnTo>
                  <a:pt x="479658" y="835999"/>
                </a:lnTo>
                <a:lnTo>
                  <a:pt x="478520" y="832337"/>
                </a:lnTo>
                <a:lnTo>
                  <a:pt x="478065" y="828903"/>
                </a:lnTo>
                <a:lnTo>
                  <a:pt x="477837" y="825241"/>
                </a:lnTo>
                <a:lnTo>
                  <a:pt x="477837" y="822952"/>
                </a:lnTo>
                <a:lnTo>
                  <a:pt x="478065" y="820434"/>
                </a:lnTo>
                <a:lnTo>
                  <a:pt x="478520" y="817916"/>
                </a:lnTo>
                <a:lnTo>
                  <a:pt x="478975" y="815627"/>
                </a:lnTo>
                <a:lnTo>
                  <a:pt x="479431" y="813339"/>
                </a:lnTo>
                <a:lnTo>
                  <a:pt x="480341" y="810821"/>
                </a:lnTo>
                <a:lnTo>
                  <a:pt x="481252" y="808761"/>
                </a:lnTo>
                <a:lnTo>
                  <a:pt x="482162" y="806701"/>
                </a:lnTo>
                <a:lnTo>
                  <a:pt x="483528" y="804869"/>
                </a:lnTo>
                <a:lnTo>
                  <a:pt x="484894" y="802809"/>
                </a:lnTo>
                <a:lnTo>
                  <a:pt x="486260" y="800978"/>
                </a:lnTo>
                <a:lnTo>
                  <a:pt x="487853" y="799147"/>
                </a:lnTo>
                <a:lnTo>
                  <a:pt x="489447" y="797545"/>
                </a:lnTo>
                <a:lnTo>
                  <a:pt x="491496" y="795714"/>
                </a:lnTo>
                <a:lnTo>
                  <a:pt x="495593" y="792738"/>
                </a:lnTo>
                <a:lnTo>
                  <a:pt x="500146" y="789991"/>
                </a:lnTo>
                <a:lnTo>
                  <a:pt x="504699" y="787244"/>
                </a:lnTo>
                <a:lnTo>
                  <a:pt x="509935" y="785184"/>
                </a:lnTo>
                <a:lnTo>
                  <a:pt x="515170" y="783582"/>
                </a:lnTo>
                <a:lnTo>
                  <a:pt x="520634" y="781980"/>
                </a:lnTo>
                <a:lnTo>
                  <a:pt x="526097" y="780835"/>
                </a:lnTo>
                <a:lnTo>
                  <a:pt x="532016" y="779920"/>
                </a:lnTo>
                <a:lnTo>
                  <a:pt x="538162" y="779462"/>
                </a:lnTo>
                <a:close/>
                <a:moveTo>
                  <a:pt x="538626" y="654332"/>
                </a:moveTo>
                <a:lnTo>
                  <a:pt x="538626" y="688810"/>
                </a:lnTo>
                <a:lnTo>
                  <a:pt x="530011" y="689945"/>
                </a:lnTo>
                <a:lnTo>
                  <a:pt x="521624" y="691079"/>
                </a:lnTo>
                <a:lnTo>
                  <a:pt x="513236" y="692440"/>
                </a:lnTo>
                <a:lnTo>
                  <a:pt x="505302" y="694028"/>
                </a:lnTo>
                <a:lnTo>
                  <a:pt x="497594" y="695842"/>
                </a:lnTo>
                <a:lnTo>
                  <a:pt x="490113" y="697657"/>
                </a:lnTo>
                <a:lnTo>
                  <a:pt x="482859" y="699471"/>
                </a:lnTo>
                <a:lnTo>
                  <a:pt x="475831" y="701740"/>
                </a:lnTo>
                <a:lnTo>
                  <a:pt x="469257" y="704008"/>
                </a:lnTo>
                <a:lnTo>
                  <a:pt x="462683" y="706276"/>
                </a:lnTo>
                <a:lnTo>
                  <a:pt x="456336" y="708998"/>
                </a:lnTo>
                <a:lnTo>
                  <a:pt x="450215" y="711720"/>
                </a:lnTo>
                <a:lnTo>
                  <a:pt x="444321" y="714442"/>
                </a:lnTo>
                <a:lnTo>
                  <a:pt x="438654" y="717618"/>
                </a:lnTo>
                <a:lnTo>
                  <a:pt x="433440" y="720567"/>
                </a:lnTo>
                <a:lnTo>
                  <a:pt x="428226" y="723969"/>
                </a:lnTo>
                <a:lnTo>
                  <a:pt x="423238" y="727372"/>
                </a:lnTo>
                <a:lnTo>
                  <a:pt x="418478" y="731001"/>
                </a:lnTo>
                <a:lnTo>
                  <a:pt x="413944" y="734403"/>
                </a:lnTo>
                <a:lnTo>
                  <a:pt x="409410" y="738033"/>
                </a:lnTo>
                <a:lnTo>
                  <a:pt x="405556" y="741435"/>
                </a:lnTo>
                <a:lnTo>
                  <a:pt x="401476" y="744837"/>
                </a:lnTo>
                <a:lnTo>
                  <a:pt x="397849" y="748694"/>
                </a:lnTo>
                <a:lnTo>
                  <a:pt x="394221" y="752323"/>
                </a:lnTo>
                <a:lnTo>
                  <a:pt x="391048" y="755952"/>
                </a:lnTo>
                <a:lnTo>
                  <a:pt x="387874" y="760035"/>
                </a:lnTo>
                <a:lnTo>
                  <a:pt x="384927" y="763664"/>
                </a:lnTo>
                <a:lnTo>
                  <a:pt x="382207" y="767520"/>
                </a:lnTo>
                <a:lnTo>
                  <a:pt x="379486" y="771377"/>
                </a:lnTo>
                <a:lnTo>
                  <a:pt x="377219" y="775460"/>
                </a:lnTo>
                <a:lnTo>
                  <a:pt x="375179" y="779316"/>
                </a:lnTo>
                <a:lnTo>
                  <a:pt x="373366" y="783399"/>
                </a:lnTo>
                <a:lnTo>
                  <a:pt x="369738" y="791338"/>
                </a:lnTo>
                <a:lnTo>
                  <a:pt x="367018" y="799277"/>
                </a:lnTo>
                <a:lnTo>
                  <a:pt x="364298" y="806989"/>
                </a:lnTo>
                <a:lnTo>
                  <a:pt x="362258" y="814701"/>
                </a:lnTo>
                <a:lnTo>
                  <a:pt x="360671" y="822187"/>
                </a:lnTo>
                <a:lnTo>
                  <a:pt x="359537" y="829672"/>
                </a:lnTo>
                <a:lnTo>
                  <a:pt x="358857" y="836931"/>
                </a:lnTo>
                <a:lnTo>
                  <a:pt x="358630" y="844189"/>
                </a:lnTo>
                <a:lnTo>
                  <a:pt x="358857" y="851901"/>
                </a:lnTo>
                <a:lnTo>
                  <a:pt x="359537" y="859614"/>
                </a:lnTo>
                <a:lnTo>
                  <a:pt x="360444" y="867326"/>
                </a:lnTo>
                <a:lnTo>
                  <a:pt x="362031" y="874811"/>
                </a:lnTo>
                <a:lnTo>
                  <a:pt x="363844" y="882297"/>
                </a:lnTo>
                <a:lnTo>
                  <a:pt x="366111" y="889782"/>
                </a:lnTo>
                <a:lnTo>
                  <a:pt x="368832" y="897267"/>
                </a:lnTo>
                <a:lnTo>
                  <a:pt x="371779" y="904526"/>
                </a:lnTo>
                <a:lnTo>
                  <a:pt x="373592" y="907928"/>
                </a:lnTo>
                <a:lnTo>
                  <a:pt x="375633" y="911558"/>
                </a:lnTo>
                <a:lnTo>
                  <a:pt x="377673" y="915187"/>
                </a:lnTo>
                <a:lnTo>
                  <a:pt x="379940" y="918816"/>
                </a:lnTo>
                <a:lnTo>
                  <a:pt x="382660" y="922219"/>
                </a:lnTo>
                <a:lnTo>
                  <a:pt x="385380" y="925848"/>
                </a:lnTo>
                <a:lnTo>
                  <a:pt x="388554" y="929250"/>
                </a:lnTo>
                <a:lnTo>
                  <a:pt x="391501" y="932880"/>
                </a:lnTo>
                <a:lnTo>
                  <a:pt x="395128" y="936282"/>
                </a:lnTo>
                <a:lnTo>
                  <a:pt x="398529" y="939685"/>
                </a:lnTo>
                <a:lnTo>
                  <a:pt x="402609" y="943087"/>
                </a:lnTo>
                <a:lnTo>
                  <a:pt x="406463" y="946489"/>
                </a:lnTo>
                <a:lnTo>
                  <a:pt x="410770" y="949892"/>
                </a:lnTo>
                <a:lnTo>
                  <a:pt x="415077" y="953294"/>
                </a:lnTo>
                <a:lnTo>
                  <a:pt x="424372" y="959646"/>
                </a:lnTo>
                <a:lnTo>
                  <a:pt x="429586" y="963048"/>
                </a:lnTo>
                <a:lnTo>
                  <a:pt x="434800" y="966224"/>
                </a:lnTo>
                <a:lnTo>
                  <a:pt x="440467" y="969626"/>
                </a:lnTo>
                <a:lnTo>
                  <a:pt x="446361" y="972575"/>
                </a:lnTo>
                <a:lnTo>
                  <a:pt x="452482" y="975751"/>
                </a:lnTo>
                <a:lnTo>
                  <a:pt x="459056" y="978473"/>
                </a:lnTo>
                <a:lnTo>
                  <a:pt x="465630" y="981421"/>
                </a:lnTo>
                <a:lnTo>
                  <a:pt x="472658" y="984370"/>
                </a:lnTo>
                <a:lnTo>
                  <a:pt x="479912" y="987092"/>
                </a:lnTo>
                <a:lnTo>
                  <a:pt x="487619" y="989814"/>
                </a:lnTo>
                <a:lnTo>
                  <a:pt x="495327" y="992309"/>
                </a:lnTo>
                <a:lnTo>
                  <a:pt x="503488" y="994804"/>
                </a:lnTo>
                <a:lnTo>
                  <a:pt x="520490" y="1000021"/>
                </a:lnTo>
                <a:lnTo>
                  <a:pt x="538626" y="1004785"/>
                </a:lnTo>
                <a:lnTo>
                  <a:pt x="538626" y="1135439"/>
                </a:lnTo>
                <a:lnTo>
                  <a:pt x="530918" y="1134305"/>
                </a:lnTo>
                <a:lnTo>
                  <a:pt x="523210" y="1133171"/>
                </a:lnTo>
                <a:lnTo>
                  <a:pt x="515503" y="1131583"/>
                </a:lnTo>
                <a:lnTo>
                  <a:pt x="507795" y="1129768"/>
                </a:lnTo>
                <a:lnTo>
                  <a:pt x="500088" y="1127727"/>
                </a:lnTo>
                <a:lnTo>
                  <a:pt x="492607" y="1125685"/>
                </a:lnTo>
                <a:lnTo>
                  <a:pt x="485126" y="1123417"/>
                </a:lnTo>
                <a:lnTo>
                  <a:pt x="477645" y="1120695"/>
                </a:lnTo>
                <a:lnTo>
                  <a:pt x="470164" y="1117973"/>
                </a:lnTo>
                <a:lnTo>
                  <a:pt x="462683" y="1115024"/>
                </a:lnTo>
                <a:lnTo>
                  <a:pt x="455429" y="1111849"/>
                </a:lnTo>
                <a:lnTo>
                  <a:pt x="448175" y="1108673"/>
                </a:lnTo>
                <a:lnTo>
                  <a:pt x="440920" y="1105044"/>
                </a:lnTo>
                <a:lnTo>
                  <a:pt x="433893" y="1101641"/>
                </a:lnTo>
                <a:lnTo>
                  <a:pt x="426639" y="1097785"/>
                </a:lnTo>
                <a:lnTo>
                  <a:pt x="419611" y="1093929"/>
                </a:lnTo>
                <a:lnTo>
                  <a:pt x="405783" y="1085310"/>
                </a:lnTo>
                <a:lnTo>
                  <a:pt x="392181" y="1076690"/>
                </a:lnTo>
                <a:lnTo>
                  <a:pt x="379033" y="1067617"/>
                </a:lnTo>
                <a:lnTo>
                  <a:pt x="366338" y="1058317"/>
                </a:lnTo>
                <a:lnTo>
                  <a:pt x="366338" y="1169917"/>
                </a:lnTo>
                <a:lnTo>
                  <a:pt x="376313" y="1175588"/>
                </a:lnTo>
                <a:lnTo>
                  <a:pt x="386287" y="1181032"/>
                </a:lnTo>
                <a:lnTo>
                  <a:pt x="396715" y="1186249"/>
                </a:lnTo>
                <a:lnTo>
                  <a:pt x="407370" y="1191466"/>
                </a:lnTo>
                <a:lnTo>
                  <a:pt x="418251" y="1196003"/>
                </a:lnTo>
                <a:lnTo>
                  <a:pt x="429359" y="1200539"/>
                </a:lnTo>
                <a:lnTo>
                  <a:pt x="440694" y="1204849"/>
                </a:lnTo>
                <a:lnTo>
                  <a:pt x="452255" y="1208705"/>
                </a:lnTo>
                <a:lnTo>
                  <a:pt x="464043" y="1212561"/>
                </a:lnTo>
                <a:lnTo>
                  <a:pt x="475151" y="1215964"/>
                </a:lnTo>
                <a:lnTo>
                  <a:pt x="486486" y="1218686"/>
                </a:lnTo>
                <a:lnTo>
                  <a:pt x="497367" y="1221634"/>
                </a:lnTo>
                <a:lnTo>
                  <a:pt x="508022" y="1223903"/>
                </a:lnTo>
                <a:lnTo>
                  <a:pt x="518450" y="1225944"/>
                </a:lnTo>
                <a:lnTo>
                  <a:pt x="528878" y="1227759"/>
                </a:lnTo>
                <a:lnTo>
                  <a:pt x="538626" y="1229120"/>
                </a:lnTo>
                <a:lnTo>
                  <a:pt x="538626" y="1297396"/>
                </a:lnTo>
                <a:lnTo>
                  <a:pt x="600740" y="1297396"/>
                </a:lnTo>
                <a:lnTo>
                  <a:pt x="600740" y="1229120"/>
                </a:lnTo>
                <a:lnTo>
                  <a:pt x="608674" y="1228213"/>
                </a:lnTo>
                <a:lnTo>
                  <a:pt x="616608" y="1227305"/>
                </a:lnTo>
                <a:lnTo>
                  <a:pt x="624089" y="1225944"/>
                </a:lnTo>
                <a:lnTo>
                  <a:pt x="631570" y="1224810"/>
                </a:lnTo>
                <a:lnTo>
                  <a:pt x="638824" y="1223449"/>
                </a:lnTo>
                <a:lnTo>
                  <a:pt x="645852" y="1221861"/>
                </a:lnTo>
                <a:lnTo>
                  <a:pt x="652880" y="1220273"/>
                </a:lnTo>
                <a:lnTo>
                  <a:pt x="659454" y="1218232"/>
                </a:lnTo>
                <a:lnTo>
                  <a:pt x="666028" y="1216191"/>
                </a:lnTo>
                <a:lnTo>
                  <a:pt x="672375" y="1214149"/>
                </a:lnTo>
                <a:lnTo>
                  <a:pt x="678723" y="1211881"/>
                </a:lnTo>
                <a:lnTo>
                  <a:pt x="684617" y="1209386"/>
                </a:lnTo>
                <a:lnTo>
                  <a:pt x="690284" y="1206890"/>
                </a:lnTo>
                <a:lnTo>
                  <a:pt x="695951" y="1203942"/>
                </a:lnTo>
                <a:lnTo>
                  <a:pt x="701392" y="1200993"/>
                </a:lnTo>
                <a:lnTo>
                  <a:pt x="706833" y="1198044"/>
                </a:lnTo>
                <a:lnTo>
                  <a:pt x="711593" y="1194868"/>
                </a:lnTo>
                <a:lnTo>
                  <a:pt x="716581" y="1191693"/>
                </a:lnTo>
                <a:lnTo>
                  <a:pt x="721341" y="1188290"/>
                </a:lnTo>
                <a:lnTo>
                  <a:pt x="725875" y="1184888"/>
                </a:lnTo>
                <a:lnTo>
                  <a:pt x="730182" y="1181486"/>
                </a:lnTo>
                <a:lnTo>
                  <a:pt x="734263" y="1178083"/>
                </a:lnTo>
                <a:lnTo>
                  <a:pt x="738343" y="1174227"/>
                </a:lnTo>
                <a:lnTo>
                  <a:pt x="742197" y="1170825"/>
                </a:lnTo>
                <a:lnTo>
                  <a:pt x="745824" y="1166968"/>
                </a:lnTo>
                <a:lnTo>
                  <a:pt x="749225" y="1163339"/>
                </a:lnTo>
                <a:lnTo>
                  <a:pt x="752625" y="1159256"/>
                </a:lnTo>
                <a:lnTo>
                  <a:pt x="755799" y="1155627"/>
                </a:lnTo>
                <a:lnTo>
                  <a:pt x="758746" y="1151544"/>
                </a:lnTo>
                <a:lnTo>
                  <a:pt x="761466" y="1147461"/>
                </a:lnTo>
                <a:lnTo>
                  <a:pt x="763960" y="1143378"/>
                </a:lnTo>
                <a:lnTo>
                  <a:pt x="766453" y="1139295"/>
                </a:lnTo>
                <a:lnTo>
                  <a:pt x="770760" y="1130676"/>
                </a:lnTo>
                <a:lnTo>
                  <a:pt x="774614" y="1122056"/>
                </a:lnTo>
                <a:lnTo>
                  <a:pt x="777561" y="1113436"/>
                </a:lnTo>
                <a:lnTo>
                  <a:pt x="778921" y="1109354"/>
                </a:lnTo>
                <a:lnTo>
                  <a:pt x="780055" y="1105044"/>
                </a:lnTo>
                <a:lnTo>
                  <a:pt x="781415" y="1100507"/>
                </a:lnTo>
                <a:lnTo>
                  <a:pt x="782322" y="1096424"/>
                </a:lnTo>
                <a:lnTo>
                  <a:pt x="783002" y="1092114"/>
                </a:lnTo>
                <a:lnTo>
                  <a:pt x="783682" y="1087805"/>
                </a:lnTo>
                <a:lnTo>
                  <a:pt x="784135" y="1083495"/>
                </a:lnTo>
                <a:lnTo>
                  <a:pt x="784589" y="1079185"/>
                </a:lnTo>
                <a:lnTo>
                  <a:pt x="784816" y="1074875"/>
                </a:lnTo>
                <a:lnTo>
                  <a:pt x="784816" y="1070339"/>
                </a:lnTo>
                <a:lnTo>
                  <a:pt x="784589" y="1061719"/>
                </a:lnTo>
                <a:lnTo>
                  <a:pt x="784135" y="1053326"/>
                </a:lnTo>
                <a:lnTo>
                  <a:pt x="783229" y="1045161"/>
                </a:lnTo>
                <a:lnTo>
                  <a:pt x="781869" y="1037222"/>
                </a:lnTo>
                <a:lnTo>
                  <a:pt x="779828" y="1029509"/>
                </a:lnTo>
                <a:lnTo>
                  <a:pt x="777788" y="1022251"/>
                </a:lnTo>
                <a:lnTo>
                  <a:pt x="775294" y="1014992"/>
                </a:lnTo>
                <a:lnTo>
                  <a:pt x="772347" y="1007960"/>
                </a:lnTo>
                <a:lnTo>
                  <a:pt x="769174" y="1001156"/>
                </a:lnTo>
                <a:lnTo>
                  <a:pt x="765320" y="994577"/>
                </a:lnTo>
                <a:lnTo>
                  <a:pt x="761466" y="988226"/>
                </a:lnTo>
                <a:lnTo>
                  <a:pt x="756705" y="982329"/>
                </a:lnTo>
                <a:lnTo>
                  <a:pt x="752172" y="976431"/>
                </a:lnTo>
                <a:lnTo>
                  <a:pt x="746731" y="970987"/>
                </a:lnTo>
                <a:lnTo>
                  <a:pt x="741064" y="965543"/>
                </a:lnTo>
                <a:lnTo>
                  <a:pt x="734943" y="960553"/>
                </a:lnTo>
                <a:lnTo>
                  <a:pt x="728822" y="955563"/>
                </a:lnTo>
                <a:lnTo>
                  <a:pt x="722248" y="950572"/>
                </a:lnTo>
                <a:lnTo>
                  <a:pt x="715220" y="946036"/>
                </a:lnTo>
                <a:lnTo>
                  <a:pt x="708193" y="941272"/>
                </a:lnTo>
                <a:lnTo>
                  <a:pt x="700712" y="936509"/>
                </a:lnTo>
                <a:lnTo>
                  <a:pt x="693004" y="932199"/>
                </a:lnTo>
                <a:lnTo>
                  <a:pt x="685070" y="927889"/>
                </a:lnTo>
                <a:lnTo>
                  <a:pt x="676456" y="923806"/>
                </a:lnTo>
                <a:lnTo>
                  <a:pt x="668068" y="919497"/>
                </a:lnTo>
                <a:lnTo>
                  <a:pt x="659227" y="915641"/>
                </a:lnTo>
                <a:lnTo>
                  <a:pt x="650159" y="911558"/>
                </a:lnTo>
                <a:lnTo>
                  <a:pt x="641091" y="907475"/>
                </a:lnTo>
                <a:lnTo>
                  <a:pt x="631117" y="903845"/>
                </a:lnTo>
                <a:lnTo>
                  <a:pt x="621369" y="899989"/>
                </a:lnTo>
                <a:lnTo>
                  <a:pt x="611394" y="896587"/>
                </a:lnTo>
                <a:lnTo>
                  <a:pt x="600740" y="892958"/>
                </a:lnTo>
                <a:lnTo>
                  <a:pt x="600740" y="785894"/>
                </a:lnTo>
                <a:lnTo>
                  <a:pt x="612755" y="788616"/>
                </a:lnTo>
                <a:lnTo>
                  <a:pt x="624543" y="792018"/>
                </a:lnTo>
                <a:lnTo>
                  <a:pt x="636331" y="795421"/>
                </a:lnTo>
                <a:lnTo>
                  <a:pt x="647892" y="799504"/>
                </a:lnTo>
                <a:lnTo>
                  <a:pt x="659227" y="803813"/>
                </a:lnTo>
                <a:lnTo>
                  <a:pt x="670562" y="808577"/>
                </a:lnTo>
                <a:lnTo>
                  <a:pt x="681443" y="813794"/>
                </a:lnTo>
                <a:lnTo>
                  <a:pt x="692324" y="819465"/>
                </a:lnTo>
                <a:lnTo>
                  <a:pt x="702752" y="824909"/>
                </a:lnTo>
                <a:lnTo>
                  <a:pt x="712727" y="830806"/>
                </a:lnTo>
                <a:lnTo>
                  <a:pt x="722475" y="836477"/>
                </a:lnTo>
                <a:lnTo>
                  <a:pt x="731542" y="842148"/>
                </a:lnTo>
                <a:lnTo>
                  <a:pt x="740157" y="847592"/>
                </a:lnTo>
                <a:lnTo>
                  <a:pt x="748318" y="853262"/>
                </a:lnTo>
                <a:lnTo>
                  <a:pt x="756025" y="858933"/>
                </a:lnTo>
                <a:lnTo>
                  <a:pt x="763280" y="864604"/>
                </a:lnTo>
                <a:lnTo>
                  <a:pt x="763280" y="748240"/>
                </a:lnTo>
                <a:lnTo>
                  <a:pt x="752625" y="741889"/>
                </a:lnTo>
                <a:lnTo>
                  <a:pt x="741744" y="735764"/>
                </a:lnTo>
                <a:lnTo>
                  <a:pt x="731316" y="730547"/>
                </a:lnTo>
                <a:lnTo>
                  <a:pt x="720888" y="725103"/>
                </a:lnTo>
                <a:lnTo>
                  <a:pt x="710913" y="720340"/>
                </a:lnTo>
                <a:lnTo>
                  <a:pt x="701165" y="716030"/>
                </a:lnTo>
                <a:lnTo>
                  <a:pt x="691644" y="711720"/>
                </a:lnTo>
                <a:lnTo>
                  <a:pt x="682123" y="708318"/>
                </a:lnTo>
                <a:lnTo>
                  <a:pt x="672602" y="704689"/>
                </a:lnTo>
                <a:lnTo>
                  <a:pt x="663081" y="701740"/>
                </a:lnTo>
                <a:lnTo>
                  <a:pt x="653106" y="698791"/>
                </a:lnTo>
                <a:lnTo>
                  <a:pt x="643132" y="696296"/>
                </a:lnTo>
                <a:lnTo>
                  <a:pt x="632930" y="694254"/>
                </a:lnTo>
                <a:lnTo>
                  <a:pt x="622276" y="691986"/>
                </a:lnTo>
                <a:lnTo>
                  <a:pt x="611848" y="690171"/>
                </a:lnTo>
                <a:lnTo>
                  <a:pt x="600740" y="688810"/>
                </a:lnTo>
                <a:lnTo>
                  <a:pt x="600740" y="654332"/>
                </a:lnTo>
                <a:lnTo>
                  <a:pt x="538626" y="654332"/>
                </a:lnTo>
                <a:close/>
                <a:moveTo>
                  <a:pt x="549280" y="371475"/>
                </a:moveTo>
                <a:lnTo>
                  <a:pt x="564015" y="371475"/>
                </a:lnTo>
                <a:lnTo>
                  <a:pt x="577844" y="371475"/>
                </a:lnTo>
                <a:lnTo>
                  <a:pt x="591219" y="371929"/>
                </a:lnTo>
                <a:lnTo>
                  <a:pt x="604594" y="372609"/>
                </a:lnTo>
                <a:lnTo>
                  <a:pt x="617515" y="373743"/>
                </a:lnTo>
                <a:lnTo>
                  <a:pt x="630210" y="375104"/>
                </a:lnTo>
                <a:lnTo>
                  <a:pt x="642905" y="376692"/>
                </a:lnTo>
                <a:lnTo>
                  <a:pt x="655373" y="378507"/>
                </a:lnTo>
                <a:lnTo>
                  <a:pt x="667388" y="380775"/>
                </a:lnTo>
                <a:lnTo>
                  <a:pt x="679403" y="383497"/>
                </a:lnTo>
                <a:lnTo>
                  <a:pt x="691191" y="386219"/>
                </a:lnTo>
                <a:lnTo>
                  <a:pt x="702752" y="389168"/>
                </a:lnTo>
                <a:lnTo>
                  <a:pt x="714314" y="392797"/>
                </a:lnTo>
                <a:lnTo>
                  <a:pt x="725422" y="396426"/>
                </a:lnTo>
                <a:lnTo>
                  <a:pt x="736530" y="400509"/>
                </a:lnTo>
                <a:lnTo>
                  <a:pt x="747184" y="405046"/>
                </a:lnTo>
                <a:lnTo>
                  <a:pt x="757839" y="409582"/>
                </a:lnTo>
                <a:lnTo>
                  <a:pt x="768267" y="414573"/>
                </a:lnTo>
                <a:lnTo>
                  <a:pt x="778468" y="420017"/>
                </a:lnTo>
                <a:lnTo>
                  <a:pt x="788669" y="425461"/>
                </a:lnTo>
                <a:lnTo>
                  <a:pt x="798644" y="431358"/>
                </a:lnTo>
                <a:lnTo>
                  <a:pt x="808392" y="437709"/>
                </a:lnTo>
                <a:lnTo>
                  <a:pt x="818140" y="444288"/>
                </a:lnTo>
                <a:lnTo>
                  <a:pt x="827434" y="451092"/>
                </a:lnTo>
                <a:lnTo>
                  <a:pt x="836729" y="458351"/>
                </a:lnTo>
                <a:lnTo>
                  <a:pt x="845796" y="466063"/>
                </a:lnTo>
                <a:lnTo>
                  <a:pt x="854864" y="473775"/>
                </a:lnTo>
                <a:lnTo>
                  <a:pt x="863705" y="481941"/>
                </a:lnTo>
                <a:lnTo>
                  <a:pt x="872319" y="490561"/>
                </a:lnTo>
                <a:lnTo>
                  <a:pt x="880934" y="499407"/>
                </a:lnTo>
                <a:lnTo>
                  <a:pt x="889095" y="508707"/>
                </a:lnTo>
                <a:lnTo>
                  <a:pt x="897483" y="518234"/>
                </a:lnTo>
                <a:lnTo>
                  <a:pt x="905417" y="527988"/>
                </a:lnTo>
                <a:lnTo>
                  <a:pt x="913351" y="538422"/>
                </a:lnTo>
                <a:lnTo>
                  <a:pt x="921512" y="548856"/>
                </a:lnTo>
                <a:lnTo>
                  <a:pt x="929220" y="559744"/>
                </a:lnTo>
                <a:lnTo>
                  <a:pt x="936701" y="571086"/>
                </a:lnTo>
                <a:lnTo>
                  <a:pt x="944182" y="582654"/>
                </a:lnTo>
                <a:lnTo>
                  <a:pt x="951436" y="594449"/>
                </a:lnTo>
                <a:lnTo>
                  <a:pt x="958690" y="606925"/>
                </a:lnTo>
                <a:lnTo>
                  <a:pt x="965944" y="619627"/>
                </a:lnTo>
                <a:lnTo>
                  <a:pt x="972745" y="632330"/>
                </a:lnTo>
                <a:lnTo>
                  <a:pt x="979546" y="645713"/>
                </a:lnTo>
                <a:lnTo>
                  <a:pt x="986347" y="659549"/>
                </a:lnTo>
                <a:lnTo>
                  <a:pt x="993148" y="673613"/>
                </a:lnTo>
                <a:lnTo>
                  <a:pt x="999722" y="687903"/>
                </a:lnTo>
                <a:lnTo>
                  <a:pt x="1006069" y="702647"/>
                </a:lnTo>
                <a:lnTo>
                  <a:pt x="1012643" y="717845"/>
                </a:lnTo>
                <a:lnTo>
                  <a:pt x="1018991" y="733269"/>
                </a:lnTo>
                <a:lnTo>
                  <a:pt x="1025111" y="748920"/>
                </a:lnTo>
                <a:lnTo>
                  <a:pt x="1031005" y="765252"/>
                </a:lnTo>
                <a:lnTo>
                  <a:pt x="1037126" y="781584"/>
                </a:lnTo>
                <a:lnTo>
                  <a:pt x="1043247" y="798823"/>
                </a:lnTo>
                <a:lnTo>
                  <a:pt x="1049141" y="816062"/>
                </a:lnTo>
                <a:lnTo>
                  <a:pt x="1054808" y="833528"/>
                </a:lnTo>
                <a:lnTo>
                  <a:pt x="1060476" y="851674"/>
                </a:lnTo>
                <a:lnTo>
                  <a:pt x="1066143" y="870048"/>
                </a:lnTo>
                <a:lnTo>
                  <a:pt x="1071810" y="888875"/>
                </a:lnTo>
                <a:lnTo>
                  <a:pt x="1077478" y="907928"/>
                </a:lnTo>
                <a:lnTo>
                  <a:pt x="1082692" y="927436"/>
                </a:lnTo>
                <a:lnTo>
                  <a:pt x="1088132" y="947624"/>
                </a:lnTo>
                <a:lnTo>
                  <a:pt x="1093573" y="967812"/>
                </a:lnTo>
                <a:lnTo>
                  <a:pt x="1098787" y="988453"/>
                </a:lnTo>
                <a:lnTo>
                  <a:pt x="1109215" y="1030870"/>
                </a:lnTo>
                <a:lnTo>
                  <a:pt x="1112615" y="1046522"/>
                </a:lnTo>
                <a:lnTo>
                  <a:pt x="1115789" y="1061946"/>
                </a:lnTo>
                <a:lnTo>
                  <a:pt x="1118056" y="1076917"/>
                </a:lnTo>
                <a:lnTo>
                  <a:pt x="1119870" y="1091888"/>
                </a:lnTo>
                <a:lnTo>
                  <a:pt x="1121456" y="1106405"/>
                </a:lnTo>
                <a:lnTo>
                  <a:pt x="1122136" y="1120922"/>
                </a:lnTo>
                <a:lnTo>
                  <a:pt x="1122363" y="1134985"/>
                </a:lnTo>
                <a:lnTo>
                  <a:pt x="1122136" y="1148822"/>
                </a:lnTo>
                <a:lnTo>
                  <a:pt x="1121456" y="1162659"/>
                </a:lnTo>
                <a:lnTo>
                  <a:pt x="1120096" y="1176042"/>
                </a:lnTo>
                <a:lnTo>
                  <a:pt x="1118509" y="1188971"/>
                </a:lnTo>
                <a:lnTo>
                  <a:pt x="1116469" y="1201900"/>
                </a:lnTo>
                <a:lnTo>
                  <a:pt x="1113749" y="1214603"/>
                </a:lnTo>
                <a:lnTo>
                  <a:pt x="1110575" y="1227078"/>
                </a:lnTo>
                <a:lnTo>
                  <a:pt x="1107175" y="1239100"/>
                </a:lnTo>
                <a:lnTo>
                  <a:pt x="1103321" y="1250896"/>
                </a:lnTo>
                <a:lnTo>
                  <a:pt x="1098787" y="1262464"/>
                </a:lnTo>
                <a:lnTo>
                  <a:pt x="1094026" y="1274032"/>
                </a:lnTo>
                <a:lnTo>
                  <a:pt x="1088812" y="1284920"/>
                </a:lnTo>
                <a:lnTo>
                  <a:pt x="1083145" y="1296035"/>
                </a:lnTo>
                <a:lnTo>
                  <a:pt x="1077251" y="1306469"/>
                </a:lnTo>
                <a:lnTo>
                  <a:pt x="1070904" y="1317130"/>
                </a:lnTo>
                <a:lnTo>
                  <a:pt x="1064103" y="1327110"/>
                </a:lnTo>
                <a:lnTo>
                  <a:pt x="1056849" y="1336864"/>
                </a:lnTo>
                <a:lnTo>
                  <a:pt x="1049368" y="1346845"/>
                </a:lnTo>
                <a:lnTo>
                  <a:pt x="1041660" y="1356145"/>
                </a:lnTo>
                <a:lnTo>
                  <a:pt x="1033499" y="1365218"/>
                </a:lnTo>
                <a:lnTo>
                  <a:pt x="1024658" y="1374064"/>
                </a:lnTo>
                <a:lnTo>
                  <a:pt x="1015817" y="1382911"/>
                </a:lnTo>
                <a:lnTo>
                  <a:pt x="1006749" y="1391303"/>
                </a:lnTo>
                <a:lnTo>
                  <a:pt x="997228" y="1399469"/>
                </a:lnTo>
                <a:lnTo>
                  <a:pt x="987253" y="1407408"/>
                </a:lnTo>
                <a:lnTo>
                  <a:pt x="977279" y="1415121"/>
                </a:lnTo>
                <a:lnTo>
                  <a:pt x="967078" y="1422606"/>
                </a:lnTo>
                <a:lnTo>
                  <a:pt x="956196" y="1429638"/>
                </a:lnTo>
                <a:lnTo>
                  <a:pt x="945315" y="1436669"/>
                </a:lnTo>
                <a:lnTo>
                  <a:pt x="934207" y="1443474"/>
                </a:lnTo>
                <a:lnTo>
                  <a:pt x="922872" y="1449826"/>
                </a:lnTo>
                <a:lnTo>
                  <a:pt x="911084" y="1455950"/>
                </a:lnTo>
                <a:lnTo>
                  <a:pt x="899296" y="1461848"/>
                </a:lnTo>
                <a:lnTo>
                  <a:pt x="887055" y="1467745"/>
                </a:lnTo>
                <a:lnTo>
                  <a:pt x="874586" y="1473189"/>
                </a:lnTo>
                <a:lnTo>
                  <a:pt x="862118" y="1478179"/>
                </a:lnTo>
                <a:lnTo>
                  <a:pt x="849197" y="1483396"/>
                </a:lnTo>
                <a:lnTo>
                  <a:pt x="836275" y="1488160"/>
                </a:lnTo>
                <a:lnTo>
                  <a:pt x="823127" y="1492470"/>
                </a:lnTo>
                <a:lnTo>
                  <a:pt x="809752" y="1496779"/>
                </a:lnTo>
                <a:lnTo>
                  <a:pt x="796377" y="1500862"/>
                </a:lnTo>
                <a:lnTo>
                  <a:pt x="782549" y="1504492"/>
                </a:lnTo>
                <a:lnTo>
                  <a:pt x="768720" y="1508348"/>
                </a:lnTo>
                <a:lnTo>
                  <a:pt x="754892" y="1511523"/>
                </a:lnTo>
                <a:lnTo>
                  <a:pt x="740610" y="1514472"/>
                </a:lnTo>
                <a:lnTo>
                  <a:pt x="726555" y="1517194"/>
                </a:lnTo>
                <a:lnTo>
                  <a:pt x="712047" y="1519689"/>
                </a:lnTo>
                <a:lnTo>
                  <a:pt x="697538" y="1521958"/>
                </a:lnTo>
                <a:lnTo>
                  <a:pt x="683030" y="1524226"/>
                </a:lnTo>
                <a:lnTo>
                  <a:pt x="668521" y="1526040"/>
                </a:lnTo>
                <a:lnTo>
                  <a:pt x="653786" y="1527401"/>
                </a:lnTo>
                <a:lnTo>
                  <a:pt x="638824" y="1528762"/>
                </a:lnTo>
                <a:lnTo>
                  <a:pt x="624089" y="1529897"/>
                </a:lnTo>
                <a:lnTo>
                  <a:pt x="609128" y="1530804"/>
                </a:lnTo>
                <a:lnTo>
                  <a:pt x="594166" y="1531484"/>
                </a:lnTo>
                <a:lnTo>
                  <a:pt x="579204" y="1531938"/>
                </a:lnTo>
                <a:lnTo>
                  <a:pt x="564015" y="1531938"/>
                </a:lnTo>
                <a:lnTo>
                  <a:pt x="549054" y="1531938"/>
                </a:lnTo>
                <a:lnTo>
                  <a:pt x="533865" y="1531484"/>
                </a:lnTo>
                <a:lnTo>
                  <a:pt x="518903" y="1530804"/>
                </a:lnTo>
                <a:lnTo>
                  <a:pt x="503941" y="1529670"/>
                </a:lnTo>
                <a:lnTo>
                  <a:pt x="488980" y="1528309"/>
                </a:lnTo>
                <a:lnTo>
                  <a:pt x="474018" y="1526948"/>
                </a:lnTo>
                <a:lnTo>
                  <a:pt x="459056" y="1525133"/>
                </a:lnTo>
                <a:lnTo>
                  <a:pt x="444321" y="1523319"/>
                </a:lnTo>
                <a:lnTo>
                  <a:pt x="429359" y="1520823"/>
                </a:lnTo>
                <a:lnTo>
                  <a:pt x="414851" y="1518328"/>
                </a:lnTo>
                <a:lnTo>
                  <a:pt x="400115" y="1515606"/>
                </a:lnTo>
                <a:lnTo>
                  <a:pt x="385607" y="1512204"/>
                </a:lnTo>
                <a:lnTo>
                  <a:pt x="371325" y="1509028"/>
                </a:lnTo>
                <a:lnTo>
                  <a:pt x="357044" y="1505172"/>
                </a:lnTo>
                <a:lnTo>
                  <a:pt x="342989" y="1501543"/>
                </a:lnTo>
                <a:lnTo>
                  <a:pt x="329160" y="1497233"/>
                </a:lnTo>
                <a:lnTo>
                  <a:pt x="315332" y="1492696"/>
                </a:lnTo>
                <a:lnTo>
                  <a:pt x="301730" y="1488160"/>
                </a:lnTo>
                <a:lnTo>
                  <a:pt x="288129" y="1483170"/>
                </a:lnTo>
                <a:lnTo>
                  <a:pt x="274754" y="1477952"/>
                </a:lnTo>
                <a:lnTo>
                  <a:pt x="261832" y="1472735"/>
                </a:lnTo>
                <a:lnTo>
                  <a:pt x="248910" y="1466838"/>
                </a:lnTo>
                <a:lnTo>
                  <a:pt x="235988" y="1460940"/>
                </a:lnTo>
                <a:lnTo>
                  <a:pt x="223520" y="1454816"/>
                </a:lnTo>
                <a:lnTo>
                  <a:pt x="211505" y="1448238"/>
                </a:lnTo>
                <a:lnTo>
                  <a:pt x="199264" y="1441660"/>
                </a:lnTo>
                <a:lnTo>
                  <a:pt x="187703" y="1434855"/>
                </a:lnTo>
                <a:lnTo>
                  <a:pt x="176141" y="1427596"/>
                </a:lnTo>
                <a:lnTo>
                  <a:pt x="164806" y="1420111"/>
                </a:lnTo>
                <a:lnTo>
                  <a:pt x="153925" y="1412399"/>
                </a:lnTo>
                <a:lnTo>
                  <a:pt x="143497" y="1404233"/>
                </a:lnTo>
                <a:lnTo>
                  <a:pt x="132843" y="1396067"/>
                </a:lnTo>
                <a:lnTo>
                  <a:pt x="122868" y="1387674"/>
                </a:lnTo>
                <a:lnTo>
                  <a:pt x="113120" y="1379055"/>
                </a:lnTo>
                <a:lnTo>
                  <a:pt x="103826" y="1370208"/>
                </a:lnTo>
                <a:lnTo>
                  <a:pt x="94758" y="1361135"/>
                </a:lnTo>
                <a:lnTo>
                  <a:pt x="86144" y="1351608"/>
                </a:lnTo>
                <a:lnTo>
                  <a:pt x="77756" y="1342081"/>
                </a:lnTo>
                <a:lnTo>
                  <a:pt x="69822" y="1332328"/>
                </a:lnTo>
                <a:lnTo>
                  <a:pt x="62341" y="1322120"/>
                </a:lnTo>
                <a:lnTo>
                  <a:pt x="55086" y="1311913"/>
                </a:lnTo>
                <a:lnTo>
                  <a:pt x="48286" y="1301479"/>
                </a:lnTo>
                <a:lnTo>
                  <a:pt x="41711" y="1290591"/>
                </a:lnTo>
                <a:lnTo>
                  <a:pt x="35817" y="1279703"/>
                </a:lnTo>
                <a:lnTo>
                  <a:pt x="30150" y="1268361"/>
                </a:lnTo>
                <a:lnTo>
                  <a:pt x="25163" y="1257020"/>
                </a:lnTo>
                <a:lnTo>
                  <a:pt x="20402" y="1245225"/>
                </a:lnTo>
                <a:lnTo>
                  <a:pt x="16095" y="1233203"/>
                </a:lnTo>
                <a:lnTo>
                  <a:pt x="12468" y="1221181"/>
                </a:lnTo>
                <a:lnTo>
                  <a:pt x="9068" y="1208932"/>
                </a:lnTo>
                <a:lnTo>
                  <a:pt x="6347" y="1196229"/>
                </a:lnTo>
                <a:lnTo>
                  <a:pt x="4080" y="1183527"/>
                </a:lnTo>
                <a:lnTo>
                  <a:pt x="2493" y="1170371"/>
                </a:lnTo>
                <a:lnTo>
                  <a:pt x="907" y="1157215"/>
                </a:lnTo>
                <a:lnTo>
                  <a:pt x="226" y="1143605"/>
                </a:lnTo>
                <a:lnTo>
                  <a:pt x="0" y="1129995"/>
                </a:lnTo>
                <a:lnTo>
                  <a:pt x="453" y="1116158"/>
                </a:lnTo>
                <a:lnTo>
                  <a:pt x="1133" y="1102095"/>
                </a:lnTo>
                <a:lnTo>
                  <a:pt x="2947" y="1087805"/>
                </a:lnTo>
                <a:lnTo>
                  <a:pt x="4760" y="1073288"/>
                </a:lnTo>
                <a:lnTo>
                  <a:pt x="7481" y="1058544"/>
                </a:lnTo>
                <a:lnTo>
                  <a:pt x="10654" y="1043573"/>
                </a:lnTo>
                <a:lnTo>
                  <a:pt x="14508" y="1028375"/>
                </a:lnTo>
                <a:lnTo>
                  <a:pt x="19042" y="1012951"/>
                </a:lnTo>
                <a:lnTo>
                  <a:pt x="29697" y="978473"/>
                </a:lnTo>
                <a:lnTo>
                  <a:pt x="40578" y="944448"/>
                </a:lnTo>
                <a:lnTo>
                  <a:pt x="51233" y="911104"/>
                </a:lnTo>
                <a:lnTo>
                  <a:pt x="62114" y="878667"/>
                </a:lnTo>
                <a:lnTo>
                  <a:pt x="73222" y="846684"/>
                </a:lnTo>
                <a:lnTo>
                  <a:pt x="84557" y="815608"/>
                </a:lnTo>
                <a:lnTo>
                  <a:pt x="95891" y="785213"/>
                </a:lnTo>
                <a:lnTo>
                  <a:pt x="101785" y="770469"/>
                </a:lnTo>
                <a:lnTo>
                  <a:pt x="107679" y="755725"/>
                </a:lnTo>
                <a:lnTo>
                  <a:pt x="113574" y="741435"/>
                </a:lnTo>
                <a:lnTo>
                  <a:pt x="119468" y="727145"/>
                </a:lnTo>
                <a:lnTo>
                  <a:pt x="125588" y="713081"/>
                </a:lnTo>
                <a:lnTo>
                  <a:pt x="131936" y="699245"/>
                </a:lnTo>
                <a:lnTo>
                  <a:pt x="138283" y="685635"/>
                </a:lnTo>
                <a:lnTo>
                  <a:pt x="144631" y="672479"/>
                </a:lnTo>
                <a:lnTo>
                  <a:pt x="151205" y="659322"/>
                </a:lnTo>
                <a:lnTo>
                  <a:pt x="157552" y="646393"/>
                </a:lnTo>
                <a:lnTo>
                  <a:pt x="164353" y="633691"/>
                </a:lnTo>
                <a:lnTo>
                  <a:pt x="171381" y="621669"/>
                </a:lnTo>
                <a:lnTo>
                  <a:pt x="178181" y="609420"/>
                </a:lnTo>
                <a:lnTo>
                  <a:pt x="185436" y="597625"/>
                </a:lnTo>
                <a:lnTo>
                  <a:pt x="192463" y="585830"/>
                </a:lnTo>
                <a:lnTo>
                  <a:pt x="199944" y="574488"/>
                </a:lnTo>
                <a:lnTo>
                  <a:pt x="207425" y="563600"/>
                </a:lnTo>
                <a:lnTo>
                  <a:pt x="215133" y="552712"/>
                </a:lnTo>
                <a:lnTo>
                  <a:pt x="222840" y="542051"/>
                </a:lnTo>
                <a:lnTo>
                  <a:pt x="230774" y="531844"/>
                </a:lnTo>
                <a:lnTo>
                  <a:pt x="238935" y="521863"/>
                </a:lnTo>
                <a:lnTo>
                  <a:pt x="247324" y="512110"/>
                </a:lnTo>
                <a:lnTo>
                  <a:pt x="255711" y="502810"/>
                </a:lnTo>
                <a:lnTo>
                  <a:pt x="264326" y="493736"/>
                </a:lnTo>
                <a:lnTo>
                  <a:pt x="272940" y="484663"/>
                </a:lnTo>
                <a:lnTo>
                  <a:pt x="282008" y="476271"/>
                </a:lnTo>
                <a:lnTo>
                  <a:pt x="291076" y="468105"/>
                </a:lnTo>
                <a:lnTo>
                  <a:pt x="300597" y="460166"/>
                </a:lnTo>
                <a:lnTo>
                  <a:pt x="310118" y="452453"/>
                </a:lnTo>
                <a:lnTo>
                  <a:pt x="319639" y="445195"/>
                </a:lnTo>
                <a:lnTo>
                  <a:pt x="329840" y="438163"/>
                </a:lnTo>
                <a:lnTo>
                  <a:pt x="339815" y="431585"/>
                </a:lnTo>
                <a:lnTo>
                  <a:pt x="350243" y="425234"/>
                </a:lnTo>
                <a:lnTo>
                  <a:pt x="360897" y="419336"/>
                </a:lnTo>
                <a:lnTo>
                  <a:pt x="371552" y="413665"/>
                </a:lnTo>
                <a:lnTo>
                  <a:pt x="382660" y="408222"/>
                </a:lnTo>
                <a:lnTo>
                  <a:pt x="393995" y="403231"/>
                </a:lnTo>
                <a:lnTo>
                  <a:pt x="405556" y="398695"/>
                </a:lnTo>
                <a:lnTo>
                  <a:pt x="417344" y="394385"/>
                </a:lnTo>
                <a:lnTo>
                  <a:pt x="429359" y="390529"/>
                </a:lnTo>
                <a:lnTo>
                  <a:pt x="441601" y="386899"/>
                </a:lnTo>
                <a:lnTo>
                  <a:pt x="454069" y="383724"/>
                </a:lnTo>
                <a:lnTo>
                  <a:pt x="466764" y="380775"/>
                </a:lnTo>
                <a:lnTo>
                  <a:pt x="479912" y="378280"/>
                </a:lnTo>
                <a:lnTo>
                  <a:pt x="493287" y="376238"/>
                </a:lnTo>
                <a:lnTo>
                  <a:pt x="506888" y="374424"/>
                </a:lnTo>
                <a:lnTo>
                  <a:pt x="520717" y="373063"/>
                </a:lnTo>
                <a:lnTo>
                  <a:pt x="534772" y="372156"/>
                </a:lnTo>
                <a:lnTo>
                  <a:pt x="549280" y="371475"/>
                </a:lnTo>
                <a:close/>
                <a:moveTo>
                  <a:pt x="455387" y="0"/>
                </a:moveTo>
                <a:lnTo>
                  <a:pt x="463542" y="227"/>
                </a:lnTo>
                <a:lnTo>
                  <a:pt x="471471" y="682"/>
                </a:lnTo>
                <a:lnTo>
                  <a:pt x="479174" y="1591"/>
                </a:lnTo>
                <a:lnTo>
                  <a:pt x="486423" y="2500"/>
                </a:lnTo>
                <a:lnTo>
                  <a:pt x="493446" y="3863"/>
                </a:lnTo>
                <a:lnTo>
                  <a:pt x="500242" y="5681"/>
                </a:lnTo>
                <a:lnTo>
                  <a:pt x="506812" y="7499"/>
                </a:lnTo>
                <a:lnTo>
                  <a:pt x="512702" y="9317"/>
                </a:lnTo>
                <a:lnTo>
                  <a:pt x="518592" y="11362"/>
                </a:lnTo>
                <a:lnTo>
                  <a:pt x="524256" y="13861"/>
                </a:lnTo>
                <a:lnTo>
                  <a:pt x="529466" y="16361"/>
                </a:lnTo>
                <a:lnTo>
                  <a:pt x="534450" y="18861"/>
                </a:lnTo>
                <a:lnTo>
                  <a:pt x="539207" y="21587"/>
                </a:lnTo>
                <a:lnTo>
                  <a:pt x="543738" y="24314"/>
                </a:lnTo>
                <a:lnTo>
                  <a:pt x="547816" y="27268"/>
                </a:lnTo>
                <a:lnTo>
                  <a:pt x="551894" y="29995"/>
                </a:lnTo>
                <a:lnTo>
                  <a:pt x="555292" y="32722"/>
                </a:lnTo>
                <a:lnTo>
                  <a:pt x="558916" y="35676"/>
                </a:lnTo>
                <a:lnTo>
                  <a:pt x="564807" y="40903"/>
                </a:lnTo>
                <a:lnTo>
                  <a:pt x="569790" y="45902"/>
                </a:lnTo>
                <a:lnTo>
                  <a:pt x="574095" y="50674"/>
                </a:lnTo>
                <a:lnTo>
                  <a:pt x="577040" y="54310"/>
                </a:lnTo>
                <a:lnTo>
                  <a:pt x="579079" y="57491"/>
                </a:lnTo>
                <a:lnTo>
                  <a:pt x="581118" y="59990"/>
                </a:lnTo>
                <a:lnTo>
                  <a:pt x="590406" y="51810"/>
                </a:lnTo>
                <a:lnTo>
                  <a:pt x="599467" y="44311"/>
                </a:lnTo>
                <a:lnTo>
                  <a:pt x="608076" y="37494"/>
                </a:lnTo>
                <a:lnTo>
                  <a:pt x="616685" y="31359"/>
                </a:lnTo>
                <a:lnTo>
                  <a:pt x="625293" y="25905"/>
                </a:lnTo>
                <a:lnTo>
                  <a:pt x="633449" y="21360"/>
                </a:lnTo>
                <a:lnTo>
                  <a:pt x="641151" y="17043"/>
                </a:lnTo>
                <a:lnTo>
                  <a:pt x="648854" y="13407"/>
                </a:lnTo>
                <a:lnTo>
                  <a:pt x="656103" y="10226"/>
                </a:lnTo>
                <a:lnTo>
                  <a:pt x="663126" y="7499"/>
                </a:lnTo>
                <a:lnTo>
                  <a:pt x="669922" y="5454"/>
                </a:lnTo>
                <a:lnTo>
                  <a:pt x="676492" y="3409"/>
                </a:lnTo>
                <a:lnTo>
                  <a:pt x="682608" y="2272"/>
                </a:lnTo>
                <a:lnTo>
                  <a:pt x="688498" y="1136"/>
                </a:lnTo>
                <a:lnTo>
                  <a:pt x="694162" y="454"/>
                </a:lnTo>
                <a:lnTo>
                  <a:pt x="699599" y="227"/>
                </a:lnTo>
                <a:lnTo>
                  <a:pt x="704583" y="0"/>
                </a:lnTo>
                <a:lnTo>
                  <a:pt x="709340" y="227"/>
                </a:lnTo>
                <a:lnTo>
                  <a:pt x="713871" y="454"/>
                </a:lnTo>
                <a:lnTo>
                  <a:pt x="717949" y="909"/>
                </a:lnTo>
                <a:lnTo>
                  <a:pt x="721800" y="1591"/>
                </a:lnTo>
                <a:lnTo>
                  <a:pt x="725198" y="2272"/>
                </a:lnTo>
                <a:lnTo>
                  <a:pt x="728596" y="3181"/>
                </a:lnTo>
                <a:lnTo>
                  <a:pt x="731315" y="3863"/>
                </a:lnTo>
                <a:lnTo>
                  <a:pt x="736299" y="5908"/>
                </a:lnTo>
                <a:lnTo>
                  <a:pt x="739697" y="7499"/>
                </a:lnTo>
                <a:lnTo>
                  <a:pt x="742415" y="8862"/>
                </a:lnTo>
                <a:lnTo>
                  <a:pt x="746720" y="13180"/>
                </a:lnTo>
                <a:lnTo>
                  <a:pt x="751024" y="17497"/>
                </a:lnTo>
                <a:lnTo>
                  <a:pt x="754875" y="22269"/>
                </a:lnTo>
                <a:lnTo>
                  <a:pt x="758726" y="27496"/>
                </a:lnTo>
                <a:lnTo>
                  <a:pt x="762124" y="32495"/>
                </a:lnTo>
                <a:lnTo>
                  <a:pt x="765523" y="37949"/>
                </a:lnTo>
                <a:lnTo>
                  <a:pt x="768694" y="43629"/>
                </a:lnTo>
                <a:lnTo>
                  <a:pt x="771639" y="49310"/>
                </a:lnTo>
                <a:lnTo>
                  <a:pt x="774584" y="54764"/>
                </a:lnTo>
                <a:lnTo>
                  <a:pt x="777076" y="60672"/>
                </a:lnTo>
                <a:lnTo>
                  <a:pt x="779342" y="66808"/>
                </a:lnTo>
                <a:lnTo>
                  <a:pt x="781834" y="72716"/>
                </a:lnTo>
                <a:lnTo>
                  <a:pt x="785911" y="84305"/>
                </a:lnTo>
                <a:lnTo>
                  <a:pt x="789536" y="95894"/>
                </a:lnTo>
                <a:lnTo>
                  <a:pt x="792481" y="106801"/>
                </a:lnTo>
                <a:lnTo>
                  <a:pt x="794973" y="117254"/>
                </a:lnTo>
                <a:lnTo>
                  <a:pt x="796785" y="126571"/>
                </a:lnTo>
                <a:lnTo>
                  <a:pt x="798371" y="134524"/>
                </a:lnTo>
                <a:lnTo>
                  <a:pt x="800183" y="146568"/>
                </a:lnTo>
                <a:lnTo>
                  <a:pt x="800636" y="150658"/>
                </a:lnTo>
                <a:lnTo>
                  <a:pt x="805847" y="149294"/>
                </a:lnTo>
                <a:lnTo>
                  <a:pt x="810831" y="147931"/>
                </a:lnTo>
                <a:lnTo>
                  <a:pt x="815362" y="146340"/>
                </a:lnTo>
                <a:lnTo>
                  <a:pt x="820119" y="144522"/>
                </a:lnTo>
                <a:lnTo>
                  <a:pt x="824197" y="142705"/>
                </a:lnTo>
                <a:lnTo>
                  <a:pt x="828275" y="140887"/>
                </a:lnTo>
                <a:lnTo>
                  <a:pt x="832352" y="139069"/>
                </a:lnTo>
                <a:lnTo>
                  <a:pt x="835750" y="136796"/>
                </a:lnTo>
                <a:lnTo>
                  <a:pt x="839375" y="134751"/>
                </a:lnTo>
                <a:lnTo>
                  <a:pt x="842547" y="132706"/>
                </a:lnTo>
                <a:lnTo>
                  <a:pt x="848663" y="128389"/>
                </a:lnTo>
                <a:lnTo>
                  <a:pt x="853647" y="124071"/>
                </a:lnTo>
                <a:lnTo>
                  <a:pt x="858405" y="119754"/>
                </a:lnTo>
                <a:lnTo>
                  <a:pt x="862482" y="115663"/>
                </a:lnTo>
                <a:lnTo>
                  <a:pt x="865654" y="111800"/>
                </a:lnTo>
                <a:lnTo>
                  <a:pt x="868372" y="108392"/>
                </a:lnTo>
                <a:lnTo>
                  <a:pt x="870638" y="105211"/>
                </a:lnTo>
                <a:lnTo>
                  <a:pt x="873130" y="100439"/>
                </a:lnTo>
                <a:lnTo>
                  <a:pt x="874036" y="98848"/>
                </a:lnTo>
                <a:lnTo>
                  <a:pt x="875395" y="106347"/>
                </a:lnTo>
                <a:lnTo>
                  <a:pt x="876755" y="113846"/>
                </a:lnTo>
                <a:lnTo>
                  <a:pt x="877434" y="121117"/>
                </a:lnTo>
                <a:lnTo>
                  <a:pt x="877887" y="128389"/>
                </a:lnTo>
                <a:lnTo>
                  <a:pt x="877887" y="135433"/>
                </a:lnTo>
                <a:lnTo>
                  <a:pt x="877434" y="142250"/>
                </a:lnTo>
                <a:lnTo>
                  <a:pt x="876755" y="149067"/>
                </a:lnTo>
                <a:lnTo>
                  <a:pt x="875622" y="155884"/>
                </a:lnTo>
                <a:lnTo>
                  <a:pt x="874263" y="162474"/>
                </a:lnTo>
                <a:lnTo>
                  <a:pt x="872903" y="168837"/>
                </a:lnTo>
                <a:lnTo>
                  <a:pt x="870864" y="175199"/>
                </a:lnTo>
                <a:lnTo>
                  <a:pt x="868599" y="181335"/>
                </a:lnTo>
                <a:lnTo>
                  <a:pt x="866334" y="187243"/>
                </a:lnTo>
                <a:lnTo>
                  <a:pt x="863615" y="193378"/>
                </a:lnTo>
                <a:lnTo>
                  <a:pt x="860670" y="199287"/>
                </a:lnTo>
                <a:lnTo>
                  <a:pt x="857725" y="204967"/>
                </a:lnTo>
                <a:lnTo>
                  <a:pt x="854327" y="210421"/>
                </a:lnTo>
                <a:lnTo>
                  <a:pt x="850702" y="215875"/>
                </a:lnTo>
                <a:lnTo>
                  <a:pt x="847078" y="221328"/>
                </a:lnTo>
                <a:lnTo>
                  <a:pt x="843000" y="226328"/>
                </a:lnTo>
                <a:lnTo>
                  <a:pt x="838922" y="231554"/>
                </a:lnTo>
                <a:lnTo>
                  <a:pt x="834844" y="236553"/>
                </a:lnTo>
                <a:lnTo>
                  <a:pt x="830313" y="241325"/>
                </a:lnTo>
                <a:lnTo>
                  <a:pt x="826009" y="246097"/>
                </a:lnTo>
                <a:lnTo>
                  <a:pt x="821252" y="250869"/>
                </a:lnTo>
                <a:lnTo>
                  <a:pt x="816494" y="255187"/>
                </a:lnTo>
                <a:lnTo>
                  <a:pt x="811737" y="259731"/>
                </a:lnTo>
                <a:lnTo>
                  <a:pt x="806753" y="264049"/>
                </a:lnTo>
                <a:lnTo>
                  <a:pt x="796785" y="272229"/>
                </a:lnTo>
                <a:lnTo>
                  <a:pt x="786364" y="279955"/>
                </a:lnTo>
                <a:lnTo>
                  <a:pt x="776170" y="287227"/>
                </a:lnTo>
                <a:lnTo>
                  <a:pt x="765749" y="294044"/>
                </a:lnTo>
                <a:lnTo>
                  <a:pt x="755328" y="300180"/>
                </a:lnTo>
                <a:lnTo>
                  <a:pt x="745360" y="305860"/>
                </a:lnTo>
                <a:lnTo>
                  <a:pt x="735619" y="311314"/>
                </a:lnTo>
                <a:lnTo>
                  <a:pt x="725878" y="316313"/>
                </a:lnTo>
                <a:lnTo>
                  <a:pt x="717043" y="320631"/>
                </a:lnTo>
                <a:lnTo>
                  <a:pt x="708661" y="324721"/>
                </a:lnTo>
                <a:lnTo>
                  <a:pt x="700732" y="327902"/>
                </a:lnTo>
                <a:lnTo>
                  <a:pt x="693709" y="331084"/>
                </a:lnTo>
                <a:lnTo>
                  <a:pt x="681929" y="335628"/>
                </a:lnTo>
                <a:lnTo>
                  <a:pt x="674453" y="338583"/>
                </a:lnTo>
                <a:lnTo>
                  <a:pt x="671961" y="339492"/>
                </a:lnTo>
                <a:lnTo>
                  <a:pt x="658142" y="336083"/>
                </a:lnTo>
                <a:lnTo>
                  <a:pt x="644776" y="333583"/>
                </a:lnTo>
                <a:lnTo>
                  <a:pt x="632089" y="331311"/>
                </a:lnTo>
                <a:lnTo>
                  <a:pt x="619630" y="329266"/>
                </a:lnTo>
                <a:lnTo>
                  <a:pt x="607623" y="327675"/>
                </a:lnTo>
                <a:lnTo>
                  <a:pt x="596069" y="326539"/>
                </a:lnTo>
                <a:lnTo>
                  <a:pt x="584969" y="325630"/>
                </a:lnTo>
                <a:lnTo>
                  <a:pt x="574548" y="324948"/>
                </a:lnTo>
                <a:lnTo>
                  <a:pt x="564127" y="324494"/>
                </a:lnTo>
                <a:lnTo>
                  <a:pt x="554612" y="324494"/>
                </a:lnTo>
                <a:lnTo>
                  <a:pt x="545324" y="324494"/>
                </a:lnTo>
                <a:lnTo>
                  <a:pt x="536715" y="324948"/>
                </a:lnTo>
                <a:lnTo>
                  <a:pt x="528333" y="325403"/>
                </a:lnTo>
                <a:lnTo>
                  <a:pt x="520178" y="326085"/>
                </a:lnTo>
                <a:lnTo>
                  <a:pt x="512702" y="326766"/>
                </a:lnTo>
                <a:lnTo>
                  <a:pt x="505679" y="327675"/>
                </a:lnTo>
                <a:lnTo>
                  <a:pt x="499109" y="328811"/>
                </a:lnTo>
                <a:lnTo>
                  <a:pt x="492993" y="329948"/>
                </a:lnTo>
                <a:lnTo>
                  <a:pt x="487329" y="331311"/>
                </a:lnTo>
                <a:lnTo>
                  <a:pt x="481892" y="332447"/>
                </a:lnTo>
                <a:lnTo>
                  <a:pt x="472604" y="334947"/>
                </a:lnTo>
                <a:lnTo>
                  <a:pt x="465128" y="337219"/>
                </a:lnTo>
                <a:lnTo>
                  <a:pt x="459012" y="339719"/>
                </a:lnTo>
                <a:lnTo>
                  <a:pt x="454934" y="341309"/>
                </a:lnTo>
                <a:lnTo>
                  <a:pt x="451536" y="342900"/>
                </a:lnTo>
                <a:lnTo>
                  <a:pt x="445646" y="337219"/>
                </a:lnTo>
                <a:lnTo>
                  <a:pt x="439529" y="331311"/>
                </a:lnTo>
                <a:lnTo>
                  <a:pt x="425710" y="318813"/>
                </a:lnTo>
                <a:lnTo>
                  <a:pt x="410532" y="305860"/>
                </a:lnTo>
                <a:lnTo>
                  <a:pt x="394221" y="292454"/>
                </a:lnTo>
                <a:lnTo>
                  <a:pt x="377456" y="279274"/>
                </a:lnTo>
                <a:lnTo>
                  <a:pt x="360239" y="266094"/>
                </a:lnTo>
                <a:lnTo>
                  <a:pt x="343249" y="252914"/>
                </a:lnTo>
                <a:lnTo>
                  <a:pt x="326258" y="240416"/>
                </a:lnTo>
                <a:lnTo>
                  <a:pt x="295222" y="217693"/>
                </a:lnTo>
                <a:lnTo>
                  <a:pt x="269849" y="199514"/>
                </a:lnTo>
                <a:lnTo>
                  <a:pt x="252405" y="187243"/>
                </a:lnTo>
                <a:lnTo>
                  <a:pt x="246062" y="183153"/>
                </a:lnTo>
                <a:lnTo>
                  <a:pt x="251726" y="176563"/>
                </a:lnTo>
                <a:lnTo>
                  <a:pt x="257616" y="170655"/>
                </a:lnTo>
                <a:lnTo>
                  <a:pt x="263506" y="165428"/>
                </a:lnTo>
                <a:lnTo>
                  <a:pt x="269623" y="160656"/>
                </a:lnTo>
                <a:lnTo>
                  <a:pt x="275286" y="156339"/>
                </a:lnTo>
                <a:lnTo>
                  <a:pt x="281629" y="152476"/>
                </a:lnTo>
                <a:lnTo>
                  <a:pt x="287746" y="149294"/>
                </a:lnTo>
                <a:lnTo>
                  <a:pt x="293863" y="146568"/>
                </a:lnTo>
                <a:lnTo>
                  <a:pt x="299979" y="144068"/>
                </a:lnTo>
                <a:lnTo>
                  <a:pt x="306096" y="142023"/>
                </a:lnTo>
                <a:lnTo>
                  <a:pt x="311986" y="140432"/>
                </a:lnTo>
                <a:lnTo>
                  <a:pt x="317876" y="139069"/>
                </a:lnTo>
                <a:lnTo>
                  <a:pt x="323766" y="138160"/>
                </a:lnTo>
                <a:lnTo>
                  <a:pt x="329656" y="137024"/>
                </a:lnTo>
                <a:lnTo>
                  <a:pt x="335093" y="136569"/>
                </a:lnTo>
                <a:lnTo>
                  <a:pt x="340530" y="136342"/>
                </a:lnTo>
                <a:lnTo>
                  <a:pt x="345967" y="136342"/>
                </a:lnTo>
                <a:lnTo>
                  <a:pt x="350951" y="136569"/>
                </a:lnTo>
                <a:lnTo>
                  <a:pt x="355708" y="136796"/>
                </a:lnTo>
                <a:lnTo>
                  <a:pt x="360466" y="137251"/>
                </a:lnTo>
                <a:lnTo>
                  <a:pt x="368848" y="138614"/>
                </a:lnTo>
                <a:lnTo>
                  <a:pt x="376097" y="139978"/>
                </a:lnTo>
                <a:lnTo>
                  <a:pt x="382214" y="141341"/>
                </a:lnTo>
                <a:lnTo>
                  <a:pt x="386518" y="142705"/>
                </a:lnTo>
                <a:lnTo>
                  <a:pt x="390369" y="143841"/>
                </a:lnTo>
                <a:lnTo>
                  <a:pt x="389916" y="135888"/>
                </a:lnTo>
                <a:lnTo>
                  <a:pt x="389916" y="127934"/>
                </a:lnTo>
                <a:lnTo>
                  <a:pt x="390369" y="120208"/>
                </a:lnTo>
                <a:lnTo>
                  <a:pt x="391049" y="112482"/>
                </a:lnTo>
                <a:lnTo>
                  <a:pt x="392182" y="105211"/>
                </a:lnTo>
                <a:lnTo>
                  <a:pt x="393767" y="98166"/>
                </a:lnTo>
                <a:lnTo>
                  <a:pt x="395580" y="91122"/>
                </a:lnTo>
                <a:lnTo>
                  <a:pt x="397619" y="84305"/>
                </a:lnTo>
                <a:lnTo>
                  <a:pt x="399884" y="77942"/>
                </a:lnTo>
                <a:lnTo>
                  <a:pt x="402376" y="71807"/>
                </a:lnTo>
                <a:lnTo>
                  <a:pt x="405095" y="65671"/>
                </a:lnTo>
                <a:lnTo>
                  <a:pt x="407813" y="59763"/>
                </a:lnTo>
                <a:lnTo>
                  <a:pt x="410985" y="54310"/>
                </a:lnTo>
                <a:lnTo>
                  <a:pt x="413930" y="49083"/>
                </a:lnTo>
                <a:lnTo>
                  <a:pt x="417101" y="43857"/>
                </a:lnTo>
                <a:lnTo>
                  <a:pt x="420273" y="39085"/>
                </a:lnTo>
                <a:lnTo>
                  <a:pt x="423444" y="34540"/>
                </a:lnTo>
                <a:lnTo>
                  <a:pt x="426616" y="30222"/>
                </a:lnTo>
                <a:lnTo>
                  <a:pt x="432959" y="22496"/>
                </a:lnTo>
                <a:lnTo>
                  <a:pt x="438849" y="15679"/>
                </a:lnTo>
                <a:lnTo>
                  <a:pt x="444060" y="10226"/>
                </a:lnTo>
                <a:lnTo>
                  <a:pt x="448817" y="5908"/>
                </a:lnTo>
                <a:lnTo>
                  <a:pt x="452215" y="2500"/>
                </a:lnTo>
                <a:lnTo>
                  <a:pt x="455387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anchor="ctr">
            <a:scene3d>
              <a:camera prst="orthographicFront"/>
              <a:lightRig rig="threePt" dir="t"/>
            </a:scene3d>
            <a:sp3d contourW="12700">
              <a:contourClr>
                <a:srgbClr val="FFFFFF"/>
              </a:contourClr>
            </a:sp3d>
          </a:bodyPr>
          <a:lstStyle/>
          <a:p>
            <a:pPr algn="ctr" eaLnBrk="1" fontAlgn="auto" hangingPunct="1">
              <a:spcBef>
                <a:spcPct val="0"/>
              </a:spcBef>
              <a:spcAft>
                <a:spcPct val="0"/>
              </a:spcAft>
              <a:defRPr/>
            </a:pPr>
            <a:endParaRPr lang="zh-CN" altLang="en-US">
              <a:solidFill>
                <a:srgbClr val="FFFFFF"/>
              </a:solidFill>
              <a:latin typeface="宋体" panose="02010600030101010101" pitchFamily="2" charset="-122"/>
              <a:ea typeface="宋体" panose="02010600030101010101" pitchFamily="2" charset="-122"/>
            </a:endParaRPr>
          </a:p>
        </p:txBody>
      </p:sp>
      <p:sp>
        <p:nvSpPr>
          <p:cNvPr id="27" name="KSO_Shape"/>
          <p:cNvSpPr/>
          <p:nvPr/>
        </p:nvSpPr>
        <p:spPr bwMode="auto">
          <a:xfrm>
            <a:off x="7729538" y="2871788"/>
            <a:ext cx="422275" cy="427037"/>
          </a:xfrm>
          <a:custGeom>
            <a:avLst/>
            <a:gdLst>
              <a:gd name="T0" fmla="*/ 2147483646 w 5438"/>
              <a:gd name="T1" fmla="*/ 0 h 5494"/>
              <a:gd name="T2" fmla="*/ 0 w 5438"/>
              <a:gd name="T3" fmla="*/ 2147483646 h 5494"/>
              <a:gd name="T4" fmla="*/ 2147483646 w 5438"/>
              <a:gd name="T5" fmla="*/ 2147483646 h 5494"/>
              <a:gd name="T6" fmla="*/ 2147483646 w 5438"/>
              <a:gd name="T7" fmla="*/ 2147483646 h 5494"/>
              <a:gd name="T8" fmla="*/ 2147483646 w 5438"/>
              <a:gd name="T9" fmla="*/ 2147483646 h 5494"/>
              <a:gd name="T10" fmla="*/ 2147483646 w 5438"/>
              <a:gd name="T11" fmla="*/ 2147483646 h 5494"/>
              <a:gd name="T12" fmla="*/ 2147483646 w 5438"/>
              <a:gd name="T13" fmla="*/ 2147483646 h 5494"/>
              <a:gd name="T14" fmla="*/ 2147483646 w 5438"/>
              <a:gd name="T15" fmla="*/ 2147483646 h 5494"/>
              <a:gd name="T16" fmla="*/ 2147483646 w 5438"/>
              <a:gd name="T17" fmla="*/ 2147483646 h 5494"/>
              <a:gd name="T18" fmla="*/ 2147483646 w 5438"/>
              <a:gd name="T19" fmla="*/ 2147483646 h 5494"/>
              <a:gd name="T20" fmla="*/ 2147483646 w 5438"/>
              <a:gd name="T21" fmla="*/ 2147483646 h 5494"/>
              <a:gd name="T22" fmla="*/ 2147483646 w 5438"/>
              <a:gd name="T23" fmla="*/ 2147483646 h 5494"/>
              <a:gd name="T24" fmla="*/ 2147483646 w 5438"/>
              <a:gd name="T25" fmla="*/ 2147483646 h 5494"/>
              <a:gd name="T26" fmla="*/ 2147483646 w 5438"/>
              <a:gd name="T27" fmla="*/ 2147483646 h 5494"/>
              <a:gd name="T28" fmla="*/ 2147483646 w 5438"/>
              <a:gd name="T29" fmla="*/ 2147483646 h 5494"/>
              <a:gd name="T30" fmla="*/ 2147483646 w 5438"/>
              <a:gd name="T31" fmla="*/ 2147483646 h 5494"/>
              <a:gd name="T32" fmla="*/ 2147483646 w 5438"/>
              <a:gd name="T33" fmla="*/ 2147483646 h 5494"/>
              <a:gd name="T34" fmla="*/ 2147483646 w 5438"/>
              <a:gd name="T35" fmla="*/ 2147483646 h 5494"/>
              <a:gd name="T36" fmla="*/ 2147483646 w 5438"/>
              <a:gd name="T37" fmla="*/ 2147483646 h 5494"/>
              <a:gd name="T38" fmla="*/ 2147483646 w 5438"/>
              <a:gd name="T39" fmla="*/ 2147483646 h 5494"/>
              <a:gd name="T40" fmla="*/ 2147483646 w 5438"/>
              <a:gd name="T41" fmla="*/ 2147483646 h 5494"/>
              <a:gd name="T42" fmla="*/ 2147483646 w 5438"/>
              <a:gd name="T43" fmla="*/ 2147483646 h 5494"/>
              <a:gd name="T44" fmla="*/ 2147483646 w 5438"/>
              <a:gd name="T45" fmla="*/ 2147483646 h 5494"/>
              <a:gd name="T46" fmla="*/ 2147483646 w 5438"/>
              <a:gd name="T47" fmla="*/ 2147483646 h 5494"/>
              <a:gd name="T48" fmla="*/ 2147483646 w 5438"/>
              <a:gd name="T49" fmla="*/ 2147483646 h 5494"/>
              <a:gd name="T50" fmla="*/ 2147483646 w 5438"/>
              <a:gd name="T51" fmla="*/ 2147483646 h 5494"/>
              <a:gd name="T52" fmla="*/ 2147483646 w 5438"/>
              <a:gd name="T53" fmla="*/ 2147483646 h 5494"/>
              <a:gd name="T54" fmla="*/ 2147483646 w 5438"/>
              <a:gd name="T55" fmla="*/ 2147483646 h 5494"/>
              <a:gd name="T56" fmla="*/ 2147483646 w 5438"/>
              <a:gd name="T57" fmla="*/ 2147483646 h 5494"/>
              <a:gd name="T58" fmla="*/ 2147483646 w 5438"/>
              <a:gd name="T59" fmla="*/ 2147483646 h 5494"/>
              <a:gd name="T60" fmla="*/ 2147483646 w 5438"/>
              <a:gd name="T61" fmla="*/ 2147483646 h 5494"/>
              <a:gd name="T62" fmla="*/ 2147483646 w 5438"/>
              <a:gd name="T63" fmla="*/ 2147483646 h 5494"/>
              <a:gd name="T64" fmla="*/ 2147483646 w 5438"/>
              <a:gd name="T65" fmla="*/ 2147483646 h 5494"/>
              <a:gd name="T66" fmla="*/ 2147483646 w 5438"/>
              <a:gd name="T67" fmla="*/ 2147483646 h 5494"/>
              <a:gd name="T68" fmla="*/ 2147483646 w 5438"/>
              <a:gd name="T69" fmla="*/ 2147483646 h 5494"/>
              <a:gd name="T70" fmla="*/ 2147483646 w 5438"/>
              <a:gd name="T71" fmla="*/ 2147483646 h 5494"/>
              <a:gd name="T72" fmla="*/ 2147483646 w 5438"/>
              <a:gd name="T73" fmla="*/ 2147483646 h 5494"/>
              <a:gd name="T74" fmla="*/ 2147483646 w 5438"/>
              <a:gd name="T75" fmla="*/ 2147483646 h 5494"/>
              <a:gd name="T76" fmla="*/ 2147483646 w 5438"/>
              <a:gd name="T77" fmla="*/ 2147483646 h 5494"/>
              <a:gd name="T78" fmla="*/ 2147483646 w 5438"/>
              <a:gd name="T79" fmla="*/ 2147483646 h 5494"/>
              <a:gd name="T80" fmla="*/ 2147483646 w 5438"/>
              <a:gd name="T81" fmla="*/ 2147483646 h 5494"/>
              <a:gd name="T82" fmla="*/ 2147483646 w 5438"/>
              <a:gd name="T83" fmla="*/ 2147483646 h 5494"/>
              <a:gd name="T84" fmla="*/ 2147483646 w 5438"/>
              <a:gd name="T85" fmla="*/ 2147483646 h 5494"/>
              <a:gd name="T86" fmla="*/ 2147483646 w 5438"/>
              <a:gd name="T87" fmla="*/ 2147483646 h 5494"/>
              <a:gd name="T88" fmla="*/ 2147483646 w 5438"/>
              <a:gd name="T89" fmla="*/ 2147483646 h 5494"/>
              <a:gd name="T90" fmla="*/ 2147483646 w 5438"/>
              <a:gd name="T91" fmla="*/ 2147483646 h 5494"/>
              <a:gd name="T92" fmla="*/ 2147483646 w 5438"/>
              <a:gd name="T93" fmla="*/ 2147483646 h 5494"/>
              <a:gd name="T94" fmla="*/ 2147483646 w 5438"/>
              <a:gd name="T95" fmla="*/ 2147483646 h 5494"/>
              <a:gd name="T96" fmla="*/ 2147483646 w 5438"/>
              <a:gd name="T97" fmla="*/ 2147483646 h 5494"/>
              <a:gd name="T98" fmla="*/ 2147483646 w 5438"/>
              <a:gd name="T99" fmla="*/ 2147483646 h 5494"/>
              <a:gd name="T100" fmla="*/ 2147483646 w 5438"/>
              <a:gd name="T101" fmla="*/ 2147483646 h 5494"/>
              <a:gd name="T102" fmla="*/ 2147483646 w 5438"/>
              <a:gd name="T103" fmla="*/ 2147483646 h 5494"/>
              <a:gd name="T104" fmla="*/ 2147483646 w 5438"/>
              <a:gd name="T105" fmla="*/ 2147483646 h 5494"/>
              <a:gd name="T106" fmla="*/ 2147483646 w 5438"/>
              <a:gd name="T107" fmla="*/ 2147483646 h 5494"/>
              <a:gd name="T108" fmla="*/ 2147483646 w 5438"/>
              <a:gd name="T109" fmla="*/ 2147483646 h 5494"/>
              <a:gd name="T110" fmla="*/ 2147483646 w 5438"/>
              <a:gd name="T111" fmla="*/ 2147483646 h 5494"/>
              <a:gd name="T112" fmla="*/ 2147483646 w 5438"/>
              <a:gd name="T113" fmla="*/ 2147483646 h 5494"/>
              <a:gd name="T114" fmla="*/ 2147483646 w 5438"/>
              <a:gd name="T115" fmla="*/ 2147483646 h 5494"/>
              <a:gd name="T116" fmla="*/ 2147483646 w 5438"/>
              <a:gd name="T117" fmla="*/ 2147483646 h 5494"/>
              <a:gd name="T118" fmla="*/ 2147483646 w 5438"/>
              <a:gd name="T119" fmla="*/ 2147483646 h 5494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5438" h="5494">
                <a:moveTo>
                  <a:pt x="2825" y="454"/>
                </a:moveTo>
                <a:lnTo>
                  <a:pt x="2825" y="0"/>
                </a:lnTo>
                <a:lnTo>
                  <a:pt x="2514" y="0"/>
                </a:lnTo>
                <a:lnTo>
                  <a:pt x="2514" y="454"/>
                </a:lnTo>
                <a:lnTo>
                  <a:pt x="0" y="454"/>
                </a:lnTo>
                <a:lnTo>
                  <a:pt x="0" y="1259"/>
                </a:lnTo>
                <a:lnTo>
                  <a:pt x="276" y="1259"/>
                </a:lnTo>
                <a:lnTo>
                  <a:pt x="276" y="4295"/>
                </a:lnTo>
                <a:lnTo>
                  <a:pt x="2197" y="4295"/>
                </a:lnTo>
                <a:lnTo>
                  <a:pt x="1028" y="5252"/>
                </a:lnTo>
                <a:lnTo>
                  <a:pt x="1225" y="5494"/>
                </a:lnTo>
                <a:lnTo>
                  <a:pt x="2689" y="4295"/>
                </a:lnTo>
                <a:lnTo>
                  <a:pt x="2699" y="4295"/>
                </a:lnTo>
                <a:lnTo>
                  <a:pt x="4163" y="5494"/>
                </a:lnTo>
                <a:lnTo>
                  <a:pt x="4360" y="5252"/>
                </a:lnTo>
                <a:lnTo>
                  <a:pt x="3192" y="4295"/>
                </a:lnTo>
                <a:lnTo>
                  <a:pt x="5105" y="4295"/>
                </a:lnTo>
                <a:lnTo>
                  <a:pt x="5105" y="1259"/>
                </a:lnTo>
                <a:lnTo>
                  <a:pt x="5438" y="1259"/>
                </a:lnTo>
                <a:lnTo>
                  <a:pt x="5438" y="454"/>
                </a:lnTo>
                <a:lnTo>
                  <a:pt x="2825" y="454"/>
                </a:lnTo>
                <a:close/>
                <a:moveTo>
                  <a:pt x="4793" y="3983"/>
                </a:moveTo>
                <a:lnTo>
                  <a:pt x="587" y="3983"/>
                </a:lnTo>
                <a:lnTo>
                  <a:pt x="587" y="1259"/>
                </a:lnTo>
                <a:lnTo>
                  <a:pt x="4793" y="1259"/>
                </a:lnTo>
                <a:lnTo>
                  <a:pt x="4793" y="3983"/>
                </a:lnTo>
                <a:close/>
                <a:moveTo>
                  <a:pt x="1611" y="3281"/>
                </a:moveTo>
                <a:lnTo>
                  <a:pt x="1611" y="2471"/>
                </a:lnTo>
                <a:lnTo>
                  <a:pt x="2422" y="2471"/>
                </a:lnTo>
                <a:lnTo>
                  <a:pt x="2420" y="2429"/>
                </a:lnTo>
                <a:lnTo>
                  <a:pt x="2417" y="2388"/>
                </a:lnTo>
                <a:lnTo>
                  <a:pt x="2412" y="2347"/>
                </a:lnTo>
                <a:lnTo>
                  <a:pt x="2405" y="2308"/>
                </a:lnTo>
                <a:lnTo>
                  <a:pt x="2396" y="2268"/>
                </a:lnTo>
                <a:lnTo>
                  <a:pt x="2385" y="2230"/>
                </a:lnTo>
                <a:lnTo>
                  <a:pt x="2373" y="2192"/>
                </a:lnTo>
                <a:lnTo>
                  <a:pt x="2358" y="2156"/>
                </a:lnTo>
                <a:lnTo>
                  <a:pt x="2341" y="2120"/>
                </a:lnTo>
                <a:lnTo>
                  <a:pt x="2324" y="2085"/>
                </a:lnTo>
                <a:lnTo>
                  <a:pt x="2304" y="2051"/>
                </a:lnTo>
                <a:lnTo>
                  <a:pt x="2284" y="2018"/>
                </a:lnTo>
                <a:lnTo>
                  <a:pt x="2260" y="1986"/>
                </a:lnTo>
                <a:lnTo>
                  <a:pt x="2237" y="1956"/>
                </a:lnTo>
                <a:lnTo>
                  <a:pt x="2210" y="1926"/>
                </a:lnTo>
                <a:lnTo>
                  <a:pt x="2184" y="1898"/>
                </a:lnTo>
                <a:lnTo>
                  <a:pt x="2156" y="1871"/>
                </a:lnTo>
                <a:lnTo>
                  <a:pt x="2126" y="1846"/>
                </a:lnTo>
                <a:lnTo>
                  <a:pt x="2096" y="1822"/>
                </a:lnTo>
                <a:lnTo>
                  <a:pt x="2064" y="1799"/>
                </a:lnTo>
                <a:lnTo>
                  <a:pt x="2031" y="1778"/>
                </a:lnTo>
                <a:lnTo>
                  <a:pt x="1997" y="1759"/>
                </a:lnTo>
                <a:lnTo>
                  <a:pt x="1962" y="1741"/>
                </a:lnTo>
                <a:lnTo>
                  <a:pt x="1926" y="1724"/>
                </a:lnTo>
                <a:lnTo>
                  <a:pt x="1890" y="1710"/>
                </a:lnTo>
                <a:lnTo>
                  <a:pt x="1852" y="1697"/>
                </a:lnTo>
                <a:lnTo>
                  <a:pt x="1814" y="1686"/>
                </a:lnTo>
                <a:lnTo>
                  <a:pt x="1774" y="1677"/>
                </a:lnTo>
                <a:lnTo>
                  <a:pt x="1735" y="1670"/>
                </a:lnTo>
                <a:lnTo>
                  <a:pt x="1694" y="1665"/>
                </a:lnTo>
                <a:lnTo>
                  <a:pt x="1653" y="1662"/>
                </a:lnTo>
                <a:lnTo>
                  <a:pt x="1611" y="1660"/>
                </a:lnTo>
                <a:lnTo>
                  <a:pt x="1569" y="1662"/>
                </a:lnTo>
                <a:lnTo>
                  <a:pt x="1528" y="1665"/>
                </a:lnTo>
                <a:lnTo>
                  <a:pt x="1487" y="1670"/>
                </a:lnTo>
                <a:lnTo>
                  <a:pt x="1448" y="1677"/>
                </a:lnTo>
                <a:lnTo>
                  <a:pt x="1408" y="1686"/>
                </a:lnTo>
                <a:lnTo>
                  <a:pt x="1369" y="1697"/>
                </a:lnTo>
                <a:lnTo>
                  <a:pt x="1332" y="1710"/>
                </a:lnTo>
                <a:lnTo>
                  <a:pt x="1295" y="1724"/>
                </a:lnTo>
                <a:lnTo>
                  <a:pt x="1260" y="1741"/>
                </a:lnTo>
                <a:lnTo>
                  <a:pt x="1224" y="1759"/>
                </a:lnTo>
                <a:lnTo>
                  <a:pt x="1191" y="1778"/>
                </a:lnTo>
                <a:lnTo>
                  <a:pt x="1157" y="1799"/>
                </a:lnTo>
                <a:lnTo>
                  <a:pt x="1126" y="1822"/>
                </a:lnTo>
                <a:lnTo>
                  <a:pt x="1096" y="1846"/>
                </a:lnTo>
                <a:lnTo>
                  <a:pt x="1066" y="1871"/>
                </a:lnTo>
                <a:lnTo>
                  <a:pt x="1038" y="1898"/>
                </a:lnTo>
                <a:lnTo>
                  <a:pt x="1011" y="1926"/>
                </a:lnTo>
                <a:lnTo>
                  <a:pt x="986" y="1956"/>
                </a:lnTo>
                <a:lnTo>
                  <a:pt x="962" y="1986"/>
                </a:lnTo>
                <a:lnTo>
                  <a:pt x="939" y="2018"/>
                </a:lnTo>
                <a:lnTo>
                  <a:pt x="918" y="2051"/>
                </a:lnTo>
                <a:lnTo>
                  <a:pt x="899" y="2085"/>
                </a:lnTo>
                <a:lnTo>
                  <a:pt x="881" y="2120"/>
                </a:lnTo>
                <a:lnTo>
                  <a:pt x="864" y="2156"/>
                </a:lnTo>
                <a:lnTo>
                  <a:pt x="850" y="2192"/>
                </a:lnTo>
                <a:lnTo>
                  <a:pt x="837" y="2230"/>
                </a:lnTo>
                <a:lnTo>
                  <a:pt x="826" y="2268"/>
                </a:lnTo>
                <a:lnTo>
                  <a:pt x="817" y="2308"/>
                </a:lnTo>
                <a:lnTo>
                  <a:pt x="809" y="2347"/>
                </a:lnTo>
                <a:lnTo>
                  <a:pt x="804" y="2388"/>
                </a:lnTo>
                <a:lnTo>
                  <a:pt x="801" y="2429"/>
                </a:lnTo>
                <a:lnTo>
                  <a:pt x="800" y="2471"/>
                </a:lnTo>
                <a:lnTo>
                  <a:pt x="801" y="2513"/>
                </a:lnTo>
                <a:lnTo>
                  <a:pt x="804" y="2554"/>
                </a:lnTo>
                <a:lnTo>
                  <a:pt x="809" y="2595"/>
                </a:lnTo>
                <a:lnTo>
                  <a:pt x="817" y="2634"/>
                </a:lnTo>
                <a:lnTo>
                  <a:pt x="826" y="2674"/>
                </a:lnTo>
                <a:lnTo>
                  <a:pt x="837" y="2712"/>
                </a:lnTo>
                <a:lnTo>
                  <a:pt x="850" y="2750"/>
                </a:lnTo>
                <a:lnTo>
                  <a:pt x="864" y="2786"/>
                </a:lnTo>
                <a:lnTo>
                  <a:pt x="881" y="2822"/>
                </a:lnTo>
                <a:lnTo>
                  <a:pt x="899" y="2857"/>
                </a:lnTo>
                <a:lnTo>
                  <a:pt x="918" y="2891"/>
                </a:lnTo>
                <a:lnTo>
                  <a:pt x="939" y="2924"/>
                </a:lnTo>
                <a:lnTo>
                  <a:pt x="962" y="2956"/>
                </a:lnTo>
                <a:lnTo>
                  <a:pt x="986" y="2986"/>
                </a:lnTo>
                <a:lnTo>
                  <a:pt x="1011" y="3016"/>
                </a:lnTo>
                <a:lnTo>
                  <a:pt x="1038" y="3044"/>
                </a:lnTo>
                <a:lnTo>
                  <a:pt x="1066" y="3070"/>
                </a:lnTo>
                <a:lnTo>
                  <a:pt x="1096" y="3097"/>
                </a:lnTo>
                <a:lnTo>
                  <a:pt x="1126" y="3120"/>
                </a:lnTo>
                <a:lnTo>
                  <a:pt x="1157" y="3144"/>
                </a:lnTo>
                <a:lnTo>
                  <a:pt x="1191" y="3164"/>
                </a:lnTo>
                <a:lnTo>
                  <a:pt x="1224" y="3184"/>
                </a:lnTo>
                <a:lnTo>
                  <a:pt x="1260" y="3201"/>
                </a:lnTo>
                <a:lnTo>
                  <a:pt x="1295" y="3218"/>
                </a:lnTo>
                <a:lnTo>
                  <a:pt x="1332" y="3233"/>
                </a:lnTo>
                <a:lnTo>
                  <a:pt x="1369" y="3245"/>
                </a:lnTo>
                <a:lnTo>
                  <a:pt x="1408" y="3256"/>
                </a:lnTo>
                <a:lnTo>
                  <a:pt x="1448" y="3265"/>
                </a:lnTo>
                <a:lnTo>
                  <a:pt x="1487" y="3272"/>
                </a:lnTo>
                <a:lnTo>
                  <a:pt x="1528" y="3277"/>
                </a:lnTo>
                <a:lnTo>
                  <a:pt x="1569" y="3280"/>
                </a:lnTo>
                <a:lnTo>
                  <a:pt x="1611" y="3281"/>
                </a:lnTo>
                <a:close/>
                <a:moveTo>
                  <a:pt x="1838" y="3503"/>
                </a:moveTo>
                <a:lnTo>
                  <a:pt x="1838" y="3503"/>
                </a:lnTo>
                <a:lnTo>
                  <a:pt x="1881" y="3502"/>
                </a:lnTo>
                <a:lnTo>
                  <a:pt x="1921" y="3499"/>
                </a:lnTo>
                <a:lnTo>
                  <a:pt x="1962" y="3493"/>
                </a:lnTo>
                <a:lnTo>
                  <a:pt x="2002" y="3486"/>
                </a:lnTo>
                <a:lnTo>
                  <a:pt x="2041" y="3477"/>
                </a:lnTo>
                <a:lnTo>
                  <a:pt x="2080" y="3466"/>
                </a:lnTo>
                <a:lnTo>
                  <a:pt x="2117" y="3453"/>
                </a:lnTo>
                <a:lnTo>
                  <a:pt x="2154" y="3439"/>
                </a:lnTo>
                <a:lnTo>
                  <a:pt x="2190" y="3422"/>
                </a:lnTo>
                <a:lnTo>
                  <a:pt x="2225" y="3404"/>
                </a:lnTo>
                <a:lnTo>
                  <a:pt x="2259" y="3385"/>
                </a:lnTo>
                <a:lnTo>
                  <a:pt x="2292" y="3364"/>
                </a:lnTo>
                <a:lnTo>
                  <a:pt x="2323" y="3341"/>
                </a:lnTo>
                <a:lnTo>
                  <a:pt x="2355" y="3317"/>
                </a:lnTo>
                <a:lnTo>
                  <a:pt x="2384" y="3292"/>
                </a:lnTo>
                <a:lnTo>
                  <a:pt x="2411" y="3265"/>
                </a:lnTo>
                <a:lnTo>
                  <a:pt x="2439" y="3237"/>
                </a:lnTo>
                <a:lnTo>
                  <a:pt x="2464" y="3207"/>
                </a:lnTo>
                <a:lnTo>
                  <a:pt x="2488" y="3177"/>
                </a:lnTo>
                <a:lnTo>
                  <a:pt x="2511" y="3146"/>
                </a:lnTo>
                <a:lnTo>
                  <a:pt x="2532" y="3112"/>
                </a:lnTo>
                <a:lnTo>
                  <a:pt x="2551" y="3079"/>
                </a:lnTo>
                <a:lnTo>
                  <a:pt x="2570" y="3043"/>
                </a:lnTo>
                <a:lnTo>
                  <a:pt x="2586" y="3008"/>
                </a:lnTo>
                <a:lnTo>
                  <a:pt x="2600" y="2971"/>
                </a:lnTo>
                <a:lnTo>
                  <a:pt x="2612" y="2933"/>
                </a:lnTo>
                <a:lnTo>
                  <a:pt x="2623" y="2895"/>
                </a:lnTo>
                <a:lnTo>
                  <a:pt x="2633" y="2855"/>
                </a:lnTo>
                <a:lnTo>
                  <a:pt x="2640" y="2816"/>
                </a:lnTo>
                <a:lnTo>
                  <a:pt x="2645" y="2775"/>
                </a:lnTo>
                <a:lnTo>
                  <a:pt x="2648" y="2734"/>
                </a:lnTo>
                <a:lnTo>
                  <a:pt x="2649" y="2692"/>
                </a:lnTo>
                <a:lnTo>
                  <a:pt x="1838" y="2692"/>
                </a:lnTo>
                <a:lnTo>
                  <a:pt x="1838" y="3503"/>
                </a:lnTo>
                <a:close/>
                <a:moveTo>
                  <a:pt x="4318" y="1839"/>
                </a:moveTo>
                <a:lnTo>
                  <a:pt x="3281" y="1839"/>
                </a:lnTo>
                <a:lnTo>
                  <a:pt x="3281" y="2150"/>
                </a:lnTo>
                <a:lnTo>
                  <a:pt x="4318" y="2150"/>
                </a:lnTo>
                <a:lnTo>
                  <a:pt x="4318" y="1839"/>
                </a:lnTo>
                <a:close/>
                <a:moveTo>
                  <a:pt x="4318" y="2411"/>
                </a:moveTo>
                <a:lnTo>
                  <a:pt x="3281" y="2411"/>
                </a:lnTo>
                <a:lnTo>
                  <a:pt x="3281" y="2723"/>
                </a:lnTo>
                <a:lnTo>
                  <a:pt x="4318" y="2723"/>
                </a:lnTo>
                <a:lnTo>
                  <a:pt x="4318" y="2411"/>
                </a:lnTo>
                <a:close/>
                <a:moveTo>
                  <a:pt x="4318" y="2983"/>
                </a:moveTo>
                <a:lnTo>
                  <a:pt x="3281" y="2983"/>
                </a:lnTo>
                <a:lnTo>
                  <a:pt x="3281" y="3295"/>
                </a:lnTo>
                <a:lnTo>
                  <a:pt x="4318" y="3295"/>
                </a:lnTo>
                <a:lnTo>
                  <a:pt x="4318" y="298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anchor="ctr">
            <a:scene3d>
              <a:camera prst="orthographicFront"/>
              <a:lightRig rig="threePt" dir="t"/>
            </a:scene3d>
            <a:sp3d contourW="12700">
              <a:contourClr>
                <a:srgbClr val="FFFFFF"/>
              </a:contourClr>
            </a:sp3d>
          </a:bodyPr>
          <a:lstStyle/>
          <a:p>
            <a:pPr algn="ctr" eaLnBrk="1" fontAlgn="auto" hangingPunct="1">
              <a:spcBef>
                <a:spcPct val="0"/>
              </a:spcBef>
              <a:spcAft>
                <a:spcPct val="0"/>
              </a:spcAft>
              <a:defRPr/>
            </a:pPr>
            <a:endParaRPr lang="zh-CN" altLang="en-US">
              <a:solidFill>
                <a:srgbClr val="FFFFFF"/>
              </a:solidFill>
              <a:latin typeface="宋体" panose="02010600030101010101" pitchFamily="2" charset="-122"/>
              <a:ea typeface="宋体" panose="02010600030101010101" pitchFamily="2" charset="-122"/>
            </a:endParaRPr>
          </a:p>
        </p:txBody>
      </p:sp>
      <p:sp>
        <p:nvSpPr>
          <p:cNvPr id="28" name="KSO_Shape"/>
          <p:cNvSpPr/>
          <p:nvPr/>
        </p:nvSpPr>
        <p:spPr>
          <a:xfrm>
            <a:off x="9240838" y="2887663"/>
            <a:ext cx="412750" cy="395287"/>
          </a:xfrm>
          <a:custGeom>
            <a:avLst/>
            <a:gdLst/>
            <a:ahLst/>
            <a:cxnLst/>
            <a:rect l="l" t="t" r="r" b="b"/>
            <a:pathLst>
              <a:path w="1889279" h="1810503">
                <a:moveTo>
                  <a:pt x="1408636" y="1462945"/>
                </a:moveTo>
                <a:cubicBezTo>
                  <a:pt x="1471912" y="1494489"/>
                  <a:pt x="1528819" y="1532588"/>
                  <a:pt x="1575786" y="1578162"/>
                </a:cubicBezTo>
                <a:cubicBezTo>
                  <a:pt x="1467281" y="1672800"/>
                  <a:pt x="1335058" y="1742507"/>
                  <a:pt x="1188886" y="1779443"/>
                </a:cubicBezTo>
                <a:cubicBezTo>
                  <a:pt x="1278166" y="1700386"/>
                  <a:pt x="1353810" y="1592053"/>
                  <a:pt x="1408636" y="1462945"/>
                </a:cubicBezTo>
                <a:close/>
                <a:moveTo>
                  <a:pt x="494888" y="1445849"/>
                </a:moveTo>
                <a:cubicBezTo>
                  <a:pt x="556747" y="1590569"/>
                  <a:pt x="643865" y="1709702"/>
                  <a:pt x="747068" y="1790925"/>
                </a:cubicBezTo>
                <a:cubicBezTo>
                  <a:pt x="576321" y="1756303"/>
                  <a:pt x="422614" y="1677538"/>
                  <a:pt x="300900" y="1566189"/>
                </a:cubicBezTo>
                <a:cubicBezTo>
                  <a:pt x="355309" y="1517036"/>
                  <a:pt x="421005" y="1476420"/>
                  <a:pt x="494888" y="1445849"/>
                </a:cubicBezTo>
                <a:close/>
                <a:moveTo>
                  <a:pt x="900586" y="1355871"/>
                </a:moveTo>
                <a:lnTo>
                  <a:pt x="900586" y="1808904"/>
                </a:lnTo>
                <a:lnTo>
                  <a:pt x="884222" y="1808113"/>
                </a:lnTo>
                <a:cubicBezTo>
                  <a:pt x="745280" y="1742581"/>
                  <a:pt x="627378" y="1604992"/>
                  <a:pt x="551037" y="1423344"/>
                </a:cubicBezTo>
                <a:cubicBezTo>
                  <a:pt x="655969" y="1381011"/>
                  <a:pt x="774745" y="1357337"/>
                  <a:pt x="900586" y="1355871"/>
                </a:cubicBezTo>
                <a:close/>
                <a:moveTo>
                  <a:pt x="953521" y="1355186"/>
                </a:moveTo>
                <a:cubicBezTo>
                  <a:pt x="1099660" y="1356509"/>
                  <a:pt x="1236550" y="1386650"/>
                  <a:pt x="1354036" y="1440083"/>
                </a:cubicBezTo>
                <a:cubicBezTo>
                  <a:pt x="1283551" y="1605630"/>
                  <a:pt x="1178611" y="1734316"/>
                  <a:pt x="1054486" y="1804443"/>
                </a:cubicBezTo>
                <a:lnTo>
                  <a:pt x="953521" y="1810503"/>
                </a:lnTo>
                <a:close/>
                <a:moveTo>
                  <a:pt x="1517159" y="931303"/>
                </a:moveTo>
                <a:lnTo>
                  <a:pt x="1889279" y="931303"/>
                </a:lnTo>
                <a:cubicBezTo>
                  <a:pt x="1883282" y="1167646"/>
                  <a:pt x="1781715" y="1381244"/>
                  <a:pt x="1618873" y="1536894"/>
                </a:cubicBezTo>
                <a:cubicBezTo>
                  <a:pt x="1566437" y="1485571"/>
                  <a:pt x="1502786" y="1442774"/>
                  <a:pt x="1431939" y="1407715"/>
                </a:cubicBezTo>
                <a:cubicBezTo>
                  <a:pt x="1485774" y="1266553"/>
                  <a:pt x="1516428" y="1104135"/>
                  <a:pt x="1517159" y="931303"/>
                </a:cubicBezTo>
                <a:close/>
                <a:moveTo>
                  <a:pt x="953521" y="931303"/>
                </a:moveTo>
                <a:lnTo>
                  <a:pt x="1456842" y="931303"/>
                </a:lnTo>
                <a:cubicBezTo>
                  <a:pt x="1456123" y="1096196"/>
                  <a:pt x="1427268" y="1250986"/>
                  <a:pt x="1375819" y="1384691"/>
                </a:cubicBezTo>
                <a:cubicBezTo>
                  <a:pt x="1251537" y="1327928"/>
                  <a:pt x="1107288" y="1296191"/>
                  <a:pt x="953521" y="1294902"/>
                </a:cubicBezTo>
                <a:close/>
                <a:moveTo>
                  <a:pt x="448568" y="931303"/>
                </a:moveTo>
                <a:lnTo>
                  <a:pt x="900586" y="931303"/>
                </a:lnTo>
                <a:lnTo>
                  <a:pt x="900586" y="1295603"/>
                </a:lnTo>
                <a:cubicBezTo>
                  <a:pt x="766605" y="1297053"/>
                  <a:pt x="640053" y="1322469"/>
                  <a:pt x="528061" y="1368046"/>
                </a:cubicBezTo>
                <a:cubicBezTo>
                  <a:pt x="478984" y="1238632"/>
                  <a:pt x="450499" y="1089843"/>
                  <a:pt x="448568" y="931303"/>
                </a:cubicBezTo>
                <a:close/>
                <a:moveTo>
                  <a:pt x="0" y="931303"/>
                </a:moveTo>
                <a:lnTo>
                  <a:pt x="388264" y="931303"/>
                </a:lnTo>
                <a:cubicBezTo>
                  <a:pt x="390220" y="1097785"/>
                  <a:pt x="420532" y="1254193"/>
                  <a:pt x="473139" y="1390578"/>
                </a:cubicBezTo>
                <a:cubicBezTo>
                  <a:pt x="391203" y="1423988"/>
                  <a:pt x="318506" y="1469260"/>
                  <a:pt x="258353" y="1524144"/>
                </a:cubicBezTo>
                <a:cubicBezTo>
                  <a:pt x="102364" y="1370026"/>
                  <a:pt x="5849" y="1161456"/>
                  <a:pt x="0" y="931303"/>
                </a:cubicBezTo>
                <a:close/>
                <a:moveTo>
                  <a:pt x="536834" y="421694"/>
                </a:moveTo>
                <a:cubicBezTo>
                  <a:pt x="646682" y="464986"/>
                  <a:pt x="770110" y="489176"/>
                  <a:pt x="900586" y="490537"/>
                </a:cubicBezTo>
                <a:lnTo>
                  <a:pt x="900586" y="875390"/>
                </a:lnTo>
                <a:lnTo>
                  <a:pt x="448805" y="875390"/>
                </a:lnTo>
                <a:cubicBezTo>
                  <a:pt x="451150" y="709592"/>
                  <a:pt x="482649" y="554587"/>
                  <a:pt x="536834" y="421694"/>
                </a:cubicBezTo>
                <a:close/>
                <a:moveTo>
                  <a:pt x="1356131" y="409527"/>
                </a:moveTo>
                <a:cubicBezTo>
                  <a:pt x="1415590" y="544412"/>
                  <a:pt x="1451132" y="703874"/>
                  <a:pt x="1455052" y="875390"/>
                </a:cubicBezTo>
                <a:lnTo>
                  <a:pt x="953521" y="875390"/>
                </a:lnTo>
                <a:lnTo>
                  <a:pt x="953521" y="491238"/>
                </a:lnTo>
                <a:cubicBezTo>
                  <a:pt x="1099303" y="490092"/>
                  <a:pt x="1236528" y="461431"/>
                  <a:pt x="1356131" y="409527"/>
                </a:cubicBezTo>
                <a:close/>
                <a:moveTo>
                  <a:pt x="271202" y="273767"/>
                </a:moveTo>
                <a:cubicBezTo>
                  <a:pt x="330895" y="324894"/>
                  <a:pt x="401533" y="367494"/>
                  <a:pt x="480768" y="398692"/>
                </a:cubicBezTo>
                <a:cubicBezTo>
                  <a:pt x="424147" y="539118"/>
                  <a:pt x="390867" y="701724"/>
                  <a:pt x="388496" y="875390"/>
                </a:cubicBezTo>
                <a:lnTo>
                  <a:pt x="238" y="875390"/>
                </a:lnTo>
                <a:cubicBezTo>
                  <a:pt x="7162" y="640451"/>
                  <a:pt x="108645" y="428248"/>
                  <a:pt x="271202" y="273767"/>
                </a:cubicBezTo>
                <a:close/>
                <a:moveTo>
                  <a:pt x="1605567" y="261436"/>
                </a:moveTo>
                <a:cubicBezTo>
                  <a:pt x="1775300" y="417133"/>
                  <a:pt x="1881942" y="634296"/>
                  <a:pt x="1889035" y="875390"/>
                </a:cubicBezTo>
                <a:lnTo>
                  <a:pt x="1515364" y="875390"/>
                </a:lnTo>
                <a:cubicBezTo>
                  <a:pt x="1511419" y="696081"/>
                  <a:pt x="1474168" y="529014"/>
                  <a:pt x="1413107" y="386152"/>
                </a:cubicBezTo>
                <a:cubicBezTo>
                  <a:pt x="1485941" y="353453"/>
                  <a:pt x="1551126" y="311628"/>
                  <a:pt x="1605567" y="261436"/>
                </a:cubicBezTo>
                <a:close/>
                <a:moveTo>
                  <a:pt x="748157" y="19413"/>
                </a:moveTo>
                <a:cubicBezTo>
                  <a:pt x="649482" y="96557"/>
                  <a:pt x="565491" y="208310"/>
                  <a:pt x="504779" y="344256"/>
                </a:cubicBezTo>
                <a:cubicBezTo>
                  <a:pt x="432706" y="315858"/>
                  <a:pt x="368354" y="277545"/>
                  <a:pt x="313920" y="231604"/>
                </a:cubicBezTo>
                <a:cubicBezTo>
                  <a:pt x="434240" y="127070"/>
                  <a:pt x="583275" y="52667"/>
                  <a:pt x="748157" y="19413"/>
                </a:cubicBezTo>
                <a:close/>
                <a:moveTo>
                  <a:pt x="1137621" y="18543"/>
                </a:moveTo>
                <a:cubicBezTo>
                  <a:pt x="1297904" y="50310"/>
                  <a:pt x="1443338" y="120918"/>
                  <a:pt x="1562575" y="219802"/>
                </a:cubicBezTo>
                <a:cubicBezTo>
                  <a:pt x="1512842" y="265093"/>
                  <a:pt x="1453308" y="302843"/>
                  <a:pt x="1386970" y="332857"/>
                </a:cubicBezTo>
                <a:cubicBezTo>
                  <a:pt x="1323718" y="199817"/>
                  <a:pt x="1237626" y="91674"/>
                  <a:pt x="1137621" y="18543"/>
                </a:cubicBezTo>
                <a:close/>
                <a:moveTo>
                  <a:pt x="900586" y="1702"/>
                </a:moveTo>
                <a:lnTo>
                  <a:pt x="900586" y="430269"/>
                </a:lnTo>
                <a:cubicBezTo>
                  <a:pt x="778345" y="428899"/>
                  <a:pt x="662774" y="406468"/>
                  <a:pt x="560047" y="366408"/>
                </a:cubicBezTo>
                <a:cubicBezTo>
                  <a:pt x="637783" y="193348"/>
                  <a:pt x="753999" y="63227"/>
                  <a:pt x="890213" y="2203"/>
                </a:cubicBezTo>
                <a:close/>
                <a:moveTo>
                  <a:pt x="953521" y="0"/>
                </a:moveTo>
                <a:lnTo>
                  <a:pt x="981035" y="1330"/>
                </a:lnTo>
                <a:cubicBezTo>
                  <a:pt x="1124068" y="53565"/>
                  <a:pt x="1247786" y="180867"/>
                  <a:pt x="1332000" y="354889"/>
                </a:cubicBezTo>
                <a:cubicBezTo>
                  <a:pt x="1219743" y="403080"/>
                  <a:pt x="1090709" y="429800"/>
                  <a:pt x="953521" y="430954"/>
                </a:cubicBezTo>
                <a:close/>
              </a:path>
            </a:pathLst>
          </a:custGeom>
          <a:solidFill>
            <a:srgbClr val="FFFFFF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>
            <a:scene3d>
              <a:camera prst="orthographicFront"/>
              <a:lightRig rig="threePt" dir="t"/>
            </a:scene3d>
            <a:sp3d contourW="12700">
              <a:contourClr>
                <a:srgbClr val="FFFFFF"/>
              </a:contourClr>
            </a:sp3d>
          </a:bodyPr>
          <a:lstStyle/>
          <a:p>
            <a:pPr algn="ctr" eaLnBrk="1" fontAlgn="auto" hangingPunct="1">
              <a:spcBef>
                <a:spcPct val="0"/>
              </a:spcBef>
              <a:spcAft>
                <a:spcPct val="0"/>
              </a:spcAft>
              <a:defRPr/>
            </a:pPr>
            <a:endParaRPr lang="zh-CN" altLang="en-US">
              <a:solidFill>
                <a:srgbClr val="FFFFFF"/>
              </a:solidFill>
              <a:latin typeface="宋体" panose="02010600030101010101" pitchFamily="2" charset="-122"/>
              <a:ea typeface="宋体" panose="02010600030101010101" pitchFamily="2" charset="-122"/>
            </a:endParaRPr>
          </a:p>
        </p:txBody>
      </p:sp>
      <p:sp>
        <p:nvSpPr>
          <p:cNvPr id="29" name="矩形 28"/>
          <p:cNvSpPr>
            <a:spLocks noChangeArrowheads="1"/>
          </p:cNvSpPr>
          <p:nvPr/>
        </p:nvSpPr>
        <p:spPr bwMode="auto">
          <a:xfrm>
            <a:off x="2017713" y="5299213"/>
            <a:ext cx="8134350" cy="687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defTabSz="4572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defTabSz="4572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defTabSz="4572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defTabSz="4572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>
              <a:lnSpc>
                <a:spcPct val="130000"/>
              </a:lnSpc>
              <a:spcBef>
                <a:spcPts val="600"/>
              </a:spcBef>
              <a:spcAft>
                <a:spcPts val="600"/>
              </a:spcAft>
              <a:buFontTx/>
              <a:buNone/>
            </a:pPr>
            <a:r>
              <a:rPr lang="zh-CN" altLang="en-US" sz="1600" dirty="0">
                <a:solidFill>
                  <a:schemeClr val="bg1"/>
                </a:solidFill>
                <a:latin typeface="宋体" panose="02010600030101010101" pitchFamily="2" charset="-122"/>
              </a:rPr>
              <a:t>点击输入您需要的文字内容，点击输入您需要的文字内容。点击输入您需要的文字内容，点击输入您需要的文字内容。</a:t>
            </a:r>
            <a:endParaRPr lang="en-US" altLang="zh-CN" sz="1600" dirty="0">
              <a:solidFill>
                <a:schemeClr val="bg1"/>
              </a:solidFill>
              <a:latin typeface="宋体" panose="02010600030101010101" pitchFamily="2" charset="-122"/>
            </a:endParaRPr>
          </a:p>
        </p:txBody>
      </p:sp>
      <p:sp>
        <p:nvSpPr>
          <p:cNvPr id="30" name="矩形 29"/>
          <p:cNvSpPr/>
          <p:nvPr/>
        </p:nvSpPr>
        <p:spPr>
          <a:xfrm>
            <a:off x="2039938" y="5030788"/>
            <a:ext cx="8112125" cy="46037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ct val="0"/>
              </a:spcBef>
              <a:spcAft>
                <a:spcPct val="0"/>
              </a:spcAft>
              <a:defRPr/>
            </a:pPr>
            <a:endParaRPr lang="zh-CN" altLang="en-US">
              <a:solidFill>
                <a:schemeClr val="tx1"/>
              </a:solidFill>
              <a:latin typeface="宋体" panose="02010600030101010101" pitchFamily="2" charset="-122"/>
              <a:ea typeface="宋体" panose="02010600030101010101" pitchFamily="2" charset="-122"/>
            </a:endParaRPr>
          </a:p>
        </p:txBody>
      </p:sp>
      <p:grpSp>
        <p:nvGrpSpPr>
          <p:cNvPr id="31" name="组合 30"/>
          <p:cNvGrpSpPr/>
          <p:nvPr/>
        </p:nvGrpSpPr>
        <p:grpSpPr>
          <a:xfrm>
            <a:off x="5245152" y="2090211"/>
            <a:ext cx="1793174" cy="1626653"/>
            <a:chOff x="2933700" y="517525"/>
            <a:chExt cx="1624013" cy="1473200"/>
          </a:xfrm>
        </p:grpSpPr>
        <p:sp>
          <p:nvSpPr>
            <p:cNvPr id="32" name="Freeform 240"/>
            <p:cNvSpPr/>
            <p:nvPr/>
          </p:nvSpPr>
          <p:spPr bwMode="auto">
            <a:xfrm>
              <a:off x="3587750" y="517525"/>
              <a:ext cx="625475" cy="1101725"/>
            </a:xfrm>
            <a:custGeom>
              <a:avLst/>
              <a:gdLst>
                <a:gd name="T0" fmla="*/ 78 w 222"/>
                <a:gd name="T1" fmla="*/ 391 h 391"/>
                <a:gd name="T2" fmla="*/ 76 w 222"/>
                <a:gd name="T3" fmla="*/ 391 h 391"/>
                <a:gd name="T4" fmla="*/ 73 w 222"/>
                <a:gd name="T5" fmla="*/ 391 h 391"/>
                <a:gd name="T6" fmla="*/ 71 w 222"/>
                <a:gd name="T7" fmla="*/ 390 h 391"/>
                <a:gd name="T8" fmla="*/ 64 w 222"/>
                <a:gd name="T9" fmla="*/ 386 h 391"/>
                <a:gd name="T10" fmla="*/ 23 w 222"/>
                <a:gd name="T11" fmla="*/ 337 h 391"/>
                <a:gd name="T12" fmla="*/ 5 w 222"/>
                <a:gd name="T13" fmla="*/ 275 h 391"/>
                <a:gd name="T14" fmla="*/ 1 w 222"/>
                <a:gd name="T15" fmla="*/ 250 h 391"/>
                <a:gd name="T16" fmla="*/ 0 w 222"/>
                <a:gd name="T17" fmla="*/ 229 h 391"/>
                <a:gd name="T18" fmla="*/ 4 w 222"/>
                <a:gd name="T19" fmla="*/ 209 h 391"/>
                <a:gd name="T20" fmla="*/ 11 w 222"/>
                <a:gd name="T21" fmla="*/ 195 h 391"/>
                <a:gd name="T22" fmla="*/ 30 w 222"/>
                <a:gd name="T23" fmla="*/ 159 h 391"/>
                <a:gd name="T24" fmla="*/ 47 w 222"/>
                <a:gd name="T25" fmla="*/ 132 h 391"/>
                <a:gd name="T26" fmla="*/ 66 w 222"/>
                <a:gd name="T27" fmla="*/ 108 h 391"/>
                <a:gd name="T28" fmla="*/ 81 w 222"/>
                <a:gd name="T29" fmla="*/ 87 h 391"/>
                <a:gd name="T30" fmla="*/ 87 w 222"/>
                <a:gd name="T31" fmla="*/ 79 h 391"/>
                <a:gd name="T32" fmla="*/ 102 w 222"/>
                <a:gd name="T33" fmla="*/ 65 h 391"/>
                <a:gd name="T34" fmla="*/ 136 w 222"/>
                <a:gd name="T35" fmla="*/ 35 h 391"/>
                <a:gd name="T36" fmla="*/ 201 w 222"/>
                <a:gd name="T37" fmla="*/ 0 h 391"/>
                <a:gd name="T38" fmla="*/ 212 w 222"/>
                <a:gd name="T39" fmla="*/ 5 h 391"/>
                <a:gd name="T40" fmla="*/ 216 w 222"/>
                <a:gd name="T41" fmla="*/ 16 h 391"/>
                <a:gd name="T42" fmla="*/ 217 w 222"/>
                <a:gd name="T43" fmla="*/ 21 h 391"/>
                <a:gd name="T44" fmla="*/ 207 w 222"/>
                <a:gd name="T45" fmla="*/ 147 h 391"/>
                <a:gd name="T46" fmla="*/ 199 w 222"/>
                <a:gd name="T47" fmla="*/ 186 h 391"/>
                <a:gd name="T48" fmla="*/ 181 w 222"/>
                <a:gd name="T49" fmla="*/ 241 h 391"/>
                <a:gd name="T50" fmla="*/ 154 w 222"/>
                <a:gd name="T51" fmla="*/ 313 h 391"/>
                <a:gd name="T52" fmla="*/ 136 w 222"/>
                <a:gd name="T53" fmla="*/ 344 h 391"/>
                <a:gd name="T54" fmla="*/ 132 w 222"/>
                <a:gd name="T55" fmla="*/ 349 h 391"/>
                <a:gd name="T56" fmla="*/ 126 w 222"/>
                <a:gd name="T57" fmla="*/ 356 h 391"/>
                <a:gd name="T58" fmla="*/ 125 w 222"/>
                <a:gd name="T59" fmla="*/ 357 h 391"/>
                <a:gd name="T60" fmla="*/ 116 w 222"/>
                <a:gd name="T61" fmla="*/ 369 h 391"/>
                <a:gd name="T62" fmla="*/ 105 w 222"/>
                <a:gd name="T63" fmla="*/ 378 h 391"/>
                <a:gd name="T64" fmla="*/ 105 w 222"/>
                <a:gd name="T65" fmla="*/ 378 h 391"/>
                <a:gd name="T66" fmla="*/ 103 w 222"/>
                <a:gd name="T67" fmla="*/ 379 h 391"/>
                <a:gd name="T68" fmla="*/ 102 w 222"/>
                <a:gd name="T69" fmla="*/ 380 h 391"/>
                <a:gd name="T70" fmla="*/ 89 w 222"/>
                <a:gd name="T71" fmla="*/ 388 h 391"/>
                <a:gd name="T72" fmla="*/ 88 w 222"/>
                <a:gd name="T73" fmla="*/ 388 h 391"/>
                <a:gd name="T74" fmla="*/ 78 w 222"/>
                <a:gd name="T75" fmla="*/ 391 h 3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21" h="391">
                  <a:moveTo>
                    <a:pt x="78" y="391"/>
                  </a:moveTo>
                  <a:cubicBezTo>
                    <a:pt x="77" y="391"/>
                    <a:pt x="77" y="391"/>
                    <a:pt x="76" y="391"/>
                  </a:cubicBezTo>
                  <a:cubicBezTo>
                    <a:pt x="75" y="391"/>
                    <a:pt x="74" y="391"/>
                    <a:pt x="73" y="391"/>
                  </a:cubicBezTo>
                  <a:cubicBezTo>
                    <a:pt x="72" y="391"/>
                    <a:pt x="71" y="391"/>
                    <a:pt x="71" y="390"/>
                  </a:cubicBezTo>
                  <a:cubicBezTo>
                    <a:pt x="68" y="390"/>
                    <a:pt x="66" y="388"/>
                    <a:pt x="64" y="386"/>
                  </a:cubicBezTo>
                  <a:cubicBezTo>
                    <a:pt x="48" y="373"/>
                    <a:pt x="33" y="358"/>
                    <a:pt x="23" y="337"/>
                  </a:cubicBezTo>
                  <a:cubicBezTo>
                    <a:pt x="14" y="319"/>
                    <a:pt x="9" y="297"/>
                    <a:pt x="5" y="275"/>
                  </a:cubicBezTo>
                  <a:cubicBezTo>
                    <a:pt x="3" y="267"/>
                    <a:pt x="2" y="259"/>
                    <a:pt x="1" y="250"/>
                  </a:cubicBezTo>
                  <a:cubicBezTo>
                    <a:pt x="0" y="243"/>
                    <a:pt x="0" y="236"/>
                    <a:pt x="0" y="229"/>
                  </a:cubicBezTo>
                  <a:cubicBezTo>
                    <a:pt x="0" y="222"/>
                    <a:pt x="1" y="216"/>
                    <a:pt x="4" y="209"/>
                  </a:cubicBezTo>
                  <a:cubicBezTo>
                    <a:pt x="5" y="204"/>
                    <a:pt x="8" y="199"/>
                    <a:pt x="11" y="195"/>
                  </a:cubicBezTo>
                  <a:cubicBezTo>
                    <a:pt x="17" y="183"/>
                    <a:pt x="24" y="171"/>
                    <a:pt x="30" y="159"/>
                  </a:cubicBezTo>
                  <a:cubicBezTo>
                    <a:pt x="36" y="150"/>
                    <a:pt x="41" y="140"/>
                    <a:pt x="47" y="132"/>
                  </a:cubicBezTo>
                  <a:cubicBezTo>
                    <a:pt x="53" y="124"/>
                    <a:pt x="60" y="116"/>
                    <a:pt x="66" y="108"/>
                  </a:cubicBezTo>
                  <a:cubicBezTo>
                    <a:pt x="71" y="101"/>
                    <a:pt x="75" y="94"/>
                    <a:pt x="81" y="87"/>
                  </a:cubicBezTo>
                  <a:cubicBezTo>
                    <a:pt x="83" y="84"/>
                    <a:pt x="85" y="82"/>
                    <a:pt x="87" y="79"/>
                  </a:cubicBezTo>
                  <a:cubicBezTo>
                    <a:pt x="92" y="74"/>
                    <a:pt x="97" y="70"/>
                    <a:pt x="102" y="65"/>
                  </a:cubicBezTo>
                  <a:cubicBezTo>
                    <a:pt x="113" y="55"/>
                    <a:pt x="125" y="45"/>
                    <a:pt x="136" y="35"/>
                  </a:cubicBezTo>
                  <a:cubicBezTo>
                    <a:pt x="159" y="14"/>
                    <a:pt x="180" y="0"/>
                    <a:pt x="201" y="0"/>
                  </a:cubicBezTo>
                  <a:cubicBezTo>
                    <a:pt x="205" y="1"/>
                    <a:pt x="210" y="1"/>
                    <a:pt x="212" y="5"/>
                  </a:cubicBezTo>
                  <a:cubicBezTo>
                    <a:pt x="215" y="8"/>
                    <a:pt x="216" y="12"/>
                    <a:pt x="216" y="16"/>
                  </a:cubicBezTo>
                  <a:cubicBezTo>
                    <a:pt x="217" y="18"/>
                    <a:pt x="217" y="20"/>
                    <a:pt x="217" y="21"/>
                  </a:cubicBezTo>
                  <a:cubicBezTo>
                    <a:pt x="222" y="57"/>
                    <a:pt x="214" y="103"/>
                    <a:pt x="207" y="147"/>
                  </a:cubicBezTo>
                  <a:cubicBezTo>
                    <a:pt x="205" y="160"/>
                    <a:pt x="203" y="173"/>
                    <a:pt x="199" y="186"/>
                  </a:cubicBezTo>
                  <a:cubicBezTo>
                    <a:pt x="194" y="204"/>
                    <a:pt x="187" y="222"/>
                    <a:pt x="181" y="241"/>
                  </a:cubicBezTo>
                  <a:cubicBezTo>
                    <a:pt x="173" y="265"/>
                    <a:pt x="165" y="289"/>
                    <a:pt x="154" y="313"/>
                  </a:cubicBezTo>
                  <a:cubicBezTo>
                    <a:pt x="149" y="324"/>
                    <a:pt x="143" y="334"/>
                    <a:pt x="136" y="344"/>
                  </a:cubicBezTo>
                  <a:cubicBezTo>
                    <a:pt x="135" y="346"/>
                    <a:pt x="133" y="347"/>
                    <a:pt x="132" y="349"/>
                  </a:cubicBezTo>
                  <a:cubicBezTo>
                    <a:pt x="130" y="352"/>
                    <a:pt x="128" y="354"/>
                    <a:pt x="126" y="356"/>
                  </a:cubicBezTo>
                  <a:cubicBezTo>
                    <a:pt x="125" y="357"/>
                    <a:pt x="125" y="357"/>
                    <a:pt x="125" y="357"/>
                  </a:cubicBezTo>
                  <a:cubicBezTo>
                    <a:pt x="122" y="361"/>
                    <a:pt x="118" y="367"/>
                    <a:pt x="116" y="369"/>
                  </a:cubicBezTo>
                  <a:cubicBezTo>
                    <a:pt x="112" y="372"/>
                    <a:pt x="108" y="375"/>
                    <a:pt x="105" y="378"/>
                  </a:cubicBezTo>
                  <a:cubicBezTo>
                    <a:pt x="105" y="378"/>
                    <a:pt x="105" y="378"/>
                    <a:pt x="105" y="378"/>
                  </a:cubicBezTo>
                  <a:cubicBezTo>
                    <a:pt x="104" y="378"/>
                    <a:pt x="104" y="379"/>
                    <a:pt x="103" y="379"/>
                  </a:cubicBezTo>
                  <a:cubicBezTo>
                    <a:pt x="102" y="380"/>
                    <a:pt x="102" y="380"/>
                    <a:pt x="102" y="380"/>
                  </a:cubicBezTo>
                  <a:cubicBezTo>
                    <a:pt x="98" y="383"/>
                    <a:pt x="93" y="386"/>
                    <a:pt x="89" y="388"/>
                  </a:cubicBezTo>
                  <a:cubicBezTo>
                    <a:pt x="89" y="388"/>
                    <a:pt x="88" y="388"/>
                    <a:pt x="88" y="388"/>
                  </a:cubicBezTo>
                  <a:cubicBezTo>
                    <a:pt x="84" y="390"/>
                    <a:pt x="81" y="391"/>
                    <a:pt x="78" y="391"/>
                  </a:cubicBezTo>
                </a:path>
              </a:pathLst>
            </a:custGeom>
            <a:solidFill>
              <a:srgbClr val="E1ED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" name="Freeform 241"/>
            <p:cNvSpPr/>
            <p:nvPr/>
          </p:nvSpPr>
          <p:spPr bwMode="auto">
            <a:xfrm>
              <a:off x="3638550" y="1058863"/>
              <a:ext cx="71438" cy="149225"/>
            </a:xfrm>
            <a:custGeom>
              <a:avLst/>
              <a:gdLst>
                <a:gd name="T0" fmla="*/ 14 w 25"/>
                <a:gd name="T1" fmla="*/ 51 h 53"/>
                <a:gd name="T2" fmla="*/ 23 w 25"/>
                <a:gd name="T3" fmla="*/ 37 h 53"/>
                <a:gd name="T4" fmla="*/ 24 w 25"/>
                <a:gd name="T5" fmla="*/ 23 h 53"/>
                <a:gd name="T6" fmla="*/ 25 w 25"/>
                <a:gd name="T7" fmla="*/ 8 h 53"/>
                <a:gd name="T8" fmla="*/ 19 w 25"/>
                <a:gd name="T9" fmla="*/ 2 h 53"/>
                <a:gd name="T10" fmla="*/ 14 w 25"/>
                <a:gd name="T11" fmla="*/ 7 h 53"/>
                <a:gd name="T12" fmla="*/ 1 w 25"/>
                <a:gd name="T13" fmla="*/ 27 h 53"/>
                <a:gd name="T14" fmla="*/ 6 w 25"/>
                <a:gd name="T15" fmla="*/ 48 h 53"/>
                <a:gd name="T16" fmla="*/ 14 w 25"/>
                <a:gd name="T17" fmla="*/ 5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52">
                  <a:moveTo>
                    <a:pt x="14" y="51"/>
                  </a:moveTo>
                  <a:cubicBezTo>
                    <a:pt x="18" y="49"/>
                    <a:pt x="22" y="43"/>
                    <a:pt x="23" y="37"/>
                  </a:cubicBezTo>
                  <a:cubicBezTo>
                    <a:pt x="24" y="32"/>
                    <a:pt x="24" y="27"/>
                    <a:pt x="24" y="23"/>
                  </a:cubicBezTo>
                  <a:cubicBezTo>
                    <a:pt x="24" y="18"/>
                    <a:pt x="24" y="13"/>
                    <a:pt x="25" y="8"/>
                  </a:cubicBezTo>
                  <a:cubicBezTo>
                    <a:pt x="25" y="3"/>
                    <a:pt x="23" y="0"/>
                    <a:pt x="19" y="2"/>
                  </a:cubicBezTo>
                  <a:cubicBezTo>
                    <a:pt x="17" y="3"/>
                    <a:pt x="15" y="4"/>
                    <a:pt x="14" y="7"/>
                  </a:cubicBezTo>
                  <a:cubicBezTo>
                    <a:pt x="8" y="10"/>
                    <a:pt x="2" y="19"/>
                    <a:pt x="1" y="27"/>
                  </a:cubicBezTo>
                  <a:cubicBezTo>
                    <a:pt x="0" y="36"/>
                    <a:pt x="4" y="44"/>
                    <a:pt x="6" y="48"/>
                  </a:cubicBezTo>
                  <a:cubicBezTo>
                    <a:pt x="8" y="51"/>
                    <a:pt x="10" y="53"/>
                    <a:pt x="14" y="51"/>
                  </a:cubicBezTo>
                </a:path>
              </a:pathLst>
            </a:custGeom>
            <a:solidFill>
              <a:srgbClr val="F8CB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" name="Freeform 242"/>
            <p:cNvSpPr/>
            <p:nvPr/>
          </p:nvSpPr>
          <p:spPr bwMode="auto">
            <a:xfrm>
              <a:off x="3771900" y="869950"/>
              <a:ext cx="85725" cy="185738"/>
            </a:xfrm>
            <a:custGeom>
              <a:avLst/>
              <a:gdLst>
                <a:gd name="T0" fmla="*/ 29 w 31"/>
                <a:gd name="T1" fmla="*/ 44 h 66"/>
                <a:gd name="T2" fmla="*/ 30 w 31"/>
                <a:gd name="T3" fmla="*/ 10 h 66"/>
                <a:gd name="T4" fmla="*/ 16 w 31"/>
                <a:gd name="T5" fmla="*/ 17 h 66"/>
                <a:gd name="T6" fmla="*/ 9 w 31"/>
                <a:gd name="T7" fmla="*/ 25 h 66"/>
                <a:gd name="T8" fmla="*/ 8 w 31"/>
                <a:gd name="T9" fmla="*/ 26 h 66"/>
                <a:gd name="T10" fmla="*/ 3 w 31"/>
                <a:gd name="T11" fmla="*/ 33 h 66"/>
                <a:gd name="T12" fmla="*/ 1 w 31"/>
                <a:gd name="T13" fmla="*/ 48 h 66"/>
                <a:gd name="T14" fmla="*/ 11 w 31"/>
                <a:gd name="T15" fmla="*/ 65 h 66"/>
                <a:gd name="T16" fmla="*/ 29 w 31"/>
                <a:gd name="T17" fmla="*/ 44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1" h="66">
                  <a:moveTo>
                    <a:pt x="29" y="44"/>
                  </a:moveTo>
                  <a:cubicBezTo>
                    <a:pt x="31" y="32"/>
                    <a:pt x="30" y="20"/>
                    <a:pt x="30" y="10"/>
                  </a:cubicBezTo>
                  <a:cubicBezTo>
                    <a:pt x="30" y="0"/>
                    <a:pt x="19" y="8"/>
                    <a:pt x="16" y="17"/>
                  </a:cubicBezTo>
                  <a:cubicBezTo>
                    <a:pt x="13" y="19"/>
                    <a:pt x="11" y="21"/>
                    <a:pt x="9" y="25"/>
                  </a:cubicBezTo>
                  <a:cubicBezTo>
                    <a:pt x="9" y="25"/>
                    <a:pt x="8" y="26"/>
                    <a:pt x="8" y="26"/>
                  </a:cubicBezTo>
                  <a:cubicBezTo>
                    <a:pt x="6" y="28"/>
                    <a:pt x="4" y="30"/>
                    <a:pt x="3" y="33"/>
                  </a:cubicBezTo>
                  <a:cubicBezTo>
                    <a:pt x="0" y="39"/>
                    <a:pt x="0" y="44"/>
                    <a:pt x="1" y="48"/>
                  </a:cubicBezTo>
                  <a:cubicBezTo>
                    <a:pt x="3" y="55"/>
                    <a:pt x="5" y="64"/>
                    <a:pt x="11" y="65"/>
                  </a:cubicBezTo>
                  <a:cubicBezTo>
                    <a:pt x="18" y="66"/>
                    <a:pt x="27" y="55"/>
                    <a:pt x="29" y="44"/>
                  </a:cubicBezTo>
                </a:path>
              </a:pathLst>
            </a:custGeom>
            <a:solidFill>
              <a:srgbClr val="F8CB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" name="Freeform 243"/>
            <p:cNvSpPr/>
            <p:nvPr/>
          </p:nvSpPr>
          <p:spPr bwMode="auto">
            <a:xfrm>
              <a:off x="3587750" y="517525"/>
              <a:ext cx="611188" cy="704850"/>
            </a:xfrm>
            <a:custGeom>
              <a:avLst/>
              <a:gdLst>
                <a:gd name="T0" fmla="*/ 1 w 217"/>
                <a:gd name="T1" fmla="*/ 250 h 250"/>
                <a:gd name="T2" fmla="*/ 0 w 217"/>
                <a:gd name="T3" fmla="*/ 229 h 250"/>
                <a:gd name="T4" fmla="*/ 4 w 217"/>
                <a:gd name="T5" fmla="*/ 209 h 250"/>
                <a:gd name="T6" fmla="*/ 11 w 217"/>
                <a:gd name="T7" fmla="*/ 195 h 250"/>
                <a:gd name="T8" fmla="*/ 30 w 217"/>
                <a:gd name="T9" fmla="*/ 159 h 250"/>
                <a:gd name="T10" fmla="*/ 47 w 217"/>
                <a:gd name="T11" fmla="*/ 132 h 250"/>
                <a:gd name="T12" fmla="*/ 66 w 217"/>
                <a:gd name="T13" fmla="*/ 108 h 250"/>
                <a:gd name="T14" fmla="*/ 81 w 217"/>
                <a:gd name="T15" fmla="*/ 87 h 250"/>
                <a:gd name="T16" fmla="*/ 87 w 217"/>
                <a:gd name="T17" fmla="*/ 79 h 250"/>
                <a:gd name="T18" fmla="*/ 102 w 217"/>
                <a:gd name="T19" fmla="*/ 65 h 250"/>
                <a:gd name="T20" fmla="*/ 136 w 217"/>
                <a:gd name="T21" fmla="*/ 35 h 250"/>
                <a:gd name="T22" fmla="*/ 201 w 217"/>
                <a:gd name="T23" fmla="*/ 0 h 250"/>
                <a:gd name="T24" fmla="*/ 212 w 217"/>
                <a:gd name="T25" fmla="*/ 5 h 250"/>
                <a:gd name="T26" fmla="*/ 216 w 217"/>
                <a:gd name="T27" fmla="*/ 16 h 250"/>
                <a:gd name="T28" fmla="*/ 217 w 217"/>
                <a:gd name="T29" fmla="*/ 21 h 250"/>
                <a:gd name="T30" fmla="*/ 197 w 217"/>
                <a:gd name="T31" fmla="*/ 19 h 250"/>
                <a:gd name="T32" fmla="*/ 168 w 217"/>
                <a:gd name="T33" fmla="*/ 35 h 250"/>
                <a:gd name="T34" fmla="*/ 109 w 217"/>
                <a:gd name="T35" fmla="*/ 80 h 250"/>
                <a:gd name="T36" fmla="*/ 78 w 217"/>
                <a:gd name="T37" fmla="*/ 115 h 250"/>
                <a:gd name="T38" fmla="*/ 43 w 217"/>
                <a:gd name="T39" fmla="*/ 162 h 250"/>
                <a:gd name="T40" fmla="*/ 33 w 217"/>
                <a:gd name="T41" fmla="*/ 176 h 250"/>
                <a:gd name="T42" fmla="*/ 22 w 217"/>
                <a:gd name="T43" fmla="*/ 197 h 250"/>
                <a:gd name="T44" fmla="*/ 6 w 217"/>
                <a:gd name="T45" fmla="*/ 237 h 250"/>
                <a:gd name="T46" fmla="*/ 1 w 217"/>
                <a:gd name="T47" fmla="*/ 250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16" h="250">
                  <a:moveTo>
                    <a:pt x="1" y="250"/>
                  </a:moveTo>
                  <a:cubicBezTo>
                    <a:pt x="0" y="243"/>
                    <a:pt x="0" y="236"/>
                    <a:pt x="0" y="229"/>
                  </a:cubicBezTo>
                  <a:cubicBezTo>
                    <a:pt x="0" y="222"/>
                    <a:pt x="1" y="216"/>
                    <a:pt x="4" y="209"/>
                  </a:cubicBezTo>
                  <a:cubicBezTo>
                    <a:pt x="5" y="204"/>
                    <a:pt x="8" y="199"/>
                    <a:pt x="11" y="195"/>
                  </a:cubicBezTo>
                  <a:cubicBezTo>
                    <a:pt x="17" y="183"/>
                    <a:pt x="24" y="171"/>
                    <a:pt x="30" y="159"/>
                  </a:cubicBezTo>
                  <a:cubicBezTo>
                    <a:pt x="36" y="150"/>
                    <a:pt x="41" y="140"/>
                    <a:pt x="47" y="132"/>
                  </a:cubicBezTo>
                  <a:cubicBezTo>
                    <a:pt x="53" y="124"/>
                    <a:pt x="60" y="116"/>
                    <a:pt x="66" y="108"/>
                  </a:cubicBezTo>
                  <a:cubicBezTo>
                    <a:pt x="71" y="101"/>
                    <a:pt x="75" y="94"/>
                    <a:pt x="81" y="87"/>
                  </a:cubicBezTo>
                  <a:cubicBezTo>
                    <a:pt x="83" y="84"/>
                    <a:pt x="85" y="82"/>
                    <a:pt x="87" y="79"/>
                  </a:cubicBezTo>
                  <a:cubicBezTo>
                    <a:pt x="92" y="74"/>
                    <a:pt x="97" y="70"/>
                    <a:pt x="102" y="65"/>
                  </a:cubicBezTo>
                  <a:cubicBezTo>
                    <a:pt x="113" y="55"/>
                    <a:pt x="125" y="45"/>
                    <a:pt x="136" y="35"/>
                  </a:cubicBezTo>
                  <a:cubicBezTo>
                    <a:pt x="159" y="14"/>
                    <a:pt x="180" y="0"/>
                    <a:pt x="201" y="0"/>
                  </a:cubicBezTo>
                  <a:cubicBezTo>
                    <a:pt x="205" y="1"/>
                    <a:pt x="210" y="1"/>
                    <a:pt x="212" y="5"/>
                  </a:cubicBezTo>
                  <a:cubicBezTo>
                    <a:pt x="215" y="8"/>
                    <a:pt x="216" y="12"/>
                    <a:pt x="216" y="16"/>
                  </a:cubicBezTo>
                  <a:cubicBezTo>
                    <a:pt x="217" y="18"/>
                    <a:pt x="217" y="20"/>
                    <a:pt x="217" y="21"/>
                  </a:cubicBezTo>
                  <a:cubicBezTo>
                    <a:pt x="211" y="19"/>
                    <a:pt x="206" y="16"/>
                    <a:pt x="197" y="19"/>
                  </a:cubicBezTo>
                  <a:cubicBezTo>
                    <a:pt x="187" y="22"/>
                    <a:pt x="178" y="28"/>
                    <a:pt x="168" y="35"/>
                  </a:cubicBezTo>
                  <a:cubicBezTo>
                    <a:pt x="149" y="48"/>
                    <a:pt x="129" y="62"/>
                    <a:pt x="109" y="80"/>
                  </a:cubicBezTo>
                  <a:cubicBezTo>
                    <a:pt x="99" y="91"/>
                    <a:pt x="88" y="102"/>
                    <a:pt x="78" y="115"/>
                  </a:cubicBezTo>
                  <a:cubicBezTo>
                    <a:pt x="67" y="131"/>
                    <a:pt x="55" y="146"/>
                    <a:pt x="43" y="162"/>
                  </a:cubicBezTo>
                  <a:cubicBezTo>
                    <a:pt x="39" y="166"/>
                    <a:pt x="36" y="171"/>
                    <a:pt x="33" y="176"/>
                  </a:cubicBezTo>
                  <a:cubicBezTo>
                    <a:pt x="29" y="182"/>
                    <a:pt x="25" y="190"/>
                    <a:pt x="22" y="197"/>
                  </a:cubicBezTo>
                  <a:cubicBezTo>
                    <a:pt x="16" y="210"/>
                    <a:pt x="11" y="224"/>
                    <a:pt x="6" y="237"/>
                  </a:cubicBezTo>
                  <a:cubicBezTo>
                    <a:pt x="4" y="242"/>
                    <a:pt x="3" y="246"/>
                    <a:pt x="1" y="250"/>
                  </a:cubicBezTo>
                </a:path>
              </a:pathLst>
            </a:custGeom>
            <a:solidFill>
              <a:srgbClr val="7EB4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" name="Freeform 244"/>
            <p:cNvSpPr/>
            <p:nvPr/>
          </p:nvSpPr>
          <p:spPr bwMode="auto">
            <a:xfrm>
              <a:off x="3943350" y="815975"/>
              <a:ext cx="223838" cy="704850"/>
            </a:xfrm>
            <a:custGeom>
              <a:avLst/>
              <a:gdLst>
                <a:gd name="T0" fmla="*/ 0 w 80"/>
                <a:gd name="T1" fmla="*/ 250 h 250"/>
                <a:gd name="T2" fmla="*/ 1 w 80"/>
                <a:gd name="T3" fmla="*/ 247 h 250"/>
                <a:gd name="T4" fmla="*/ 6 w 80"/>
                <a:gd name="T5" fmla="*/ 237 h 250"/>
                <a:gd name="T6" fmla="*/ 8 w 80"/>
                <a:gd name="T7" fmla="*/ 231 h 250"/>
                <a:gd name="T8" fmla="*/ 11 w 80"/>
                <a:gd name="T9" fmla="*/ 225 h 250"/>
                <a:gd name="T10" fmla="*/ 21 w 80"/>
                <a:gd name="T11" fmla="*/ 200 h 250"/>
                <a:gd name="T12" fmla="*/ 26 w 80"/>
                <a:gd name="T13" fmla="*/ 187 h 250"/>
                <a:gd name="T14" fmla="*/ 30 w 80"/>
                <a:gd name="T15" fmla="*/ 174 h 250"/>
                <a:gd name="T16" fmla="*/ 35 w 80"/>
                <a:gd name="T17" fmla="*/ 160 h 250"/>
                <a:gd name="T18" fmla="*/ 40 w 80"/>
                <a:gd name="T19" fmla="*/ 146 h 250"/>
                <a:gd name="T20" fmla="*/ 49 w 80"/>
                <a:gd name="T21" fmla="*/ 119 h 250"/>
                <a:gd name="T22" fmla="*/ 53 w 80"/>
                <a:gd name="T23" fmla="*/ 105 h 250"/>
                <a:gd name="T24" fmla="*/ 57 w 80"/>
                <a:gd name="T25" fmla="*/ 92 h 250"/>
                <a:gd name="T26" fmla="*/ 64 w 80"/>
                <a:gd name="T27" fmla="*/ 67 h 250"/>
                <a:gd name="T28" fmla="*/ 71 w 80"/>
                <a:gd name="T29" fmla="*/ 45 h 250"/>
                <a:gd name="T30" fmla="*/ 76 w 80"/>
                <a:gd name="T31" fmla="*/ 26 h 250"/>
                <a:gd name="T32" fmla="*/ 79 w 80"/>
                <a:gd name="T33" fmla="*/ 12 h 250"/>
                <a:gd name="T34" fmla="*/ 80 w 80"/>
                <a:gd name="T35" fmla="*/ 3 h 250"/>
                <a:gd name="T36" fmla="*/ 80 w 80"/>
                <a:gd name="T37" fmla="*/ 0 h 250"/>
                <a:gd name="T38" fmla="*/ 80 w 80"/>
                <a:gd name="T39" fmla="*/ 3 h 250"/>
                <a:gd name="T40" fmla="*/ 80 w 80"/>
                <a:gd name="T41" fmla="*/ 12 h 250"/>
                <a:gd name="T42" fmla="*/ 78 w 80"/>
                <a:gd name="T43" fmla="*/ 26 h 250"/>
                <a:gd name="T44" fmla="*/ 73 w 80"/>
                <a:gd name="T45" fmla="*/ 44 h 250"/>
                <a:gd name="T46" fmla="*/ 68 w 80"/>
                <a:gd name="T47" fmla="*/ 67 h 250"/>
                <a:gd name="T48" fmla="*/ 61 w 80"/>
                <a:gd name="T49" fmla="*/ 91 h 250"/>
                <a:gd name="T50" fmla="*/ 54 w 80"/>
                <a:gd name="T51" fmla="*/ 118 h 250"/>
                <a:gd name="T52" fmla="*/ 49 w 80"/>
                <a:gd name="T53" fmla="*/ 132 h 250"/>
                <a:gd name="T54" fmla="*/ 45 w 80"/>
                <a:gd name="T55" fmla="*/ 146 h 250"/>
                <a:gd name="T56" fmla="*/ 40 w 80"/>
                <a:gd name="T57" fmla="*/ 160 h 250"/>
                <a:gd name="T58" fmla="*/ 35 w 80"/>
                <a:gd name="T59" fmla="*/ 174 h 250"/>
                <a:gd name="T60" fmla="*/ 25 w 80"/>
                <a:gd name="T61" fmla="*/ 201 h 250"/>
                <a:gd name="T62" fmla="*/ 14 w 80"/>
                <a:gd name="T63" fmla="*/ 226 h 250"/>
                <a:gd name="T64" fmla="*/ 6 w 80"/>
                <a:gd name="T65" fmla="*/ 243 h 250"/>
                <a:gd name="T66" fmla="*/ 0 w 80"/>
                <a:gd name="T67" fmla="*/ 250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0" h="250">
                  <a:moveTo>
                    <a:pt x="0" y="250"/>
                  </a:moveTo>
                  <a:cubicBezTo>
                    <a:pt x="0" y="249"/>
                    <a:pt x="1" y="248"/>
                    <a:pt x="1" y="247"/>
                  </a:cubicBezTo>
                  <a:cubicBezTo>
                    <a:pt x="3" y="244"/>
                    <a:pt x="4" y="240"/>
                    <a:pt x="6" y="237"/>
                  </a:cubicBezTo>
                  <a:cubicBezTo>
                    <a:pt x="7" y="235"/>
                    <a:pt x="7" y="233"/>
                    <a:pt x="8" y="231"/>
                  </a:cubicBezTo>
                  <a:cubicBezTo>
                    <a:pt x="9" y="229"/>
                    <a:pt x="10" y="227"/>
                    <a:pt x="11" y="225"/>
                  </a:cubicBezTo>
                  <a:cubicBezTo>
                    <a:pt x="14" y="217"/>
                    <a:pt x="17" y="209"/>
                    <a:pt x="21" y="200"/>
                  </a:cubicBezTo>
                  <a:cubicBezTo>
                    <a:pt x="22" y="196"/>
                    <a:pt x="24" y="192"/>
                    <a:pt x="26" y="187"/>
                  </a:cubicBezTo>
                  <a:cubicBezTo>
                    <a:pt x="27" y="183"/>
                    <a:pt x="29" y="178"/>
                    <a:pt x="30" y="174"/>
                  </a:cubicBezTo>
                  <a:cubicBezTo>
                    <a:pt x="32" y="169"/>
                    <a:pt x="34" y="165"/>
                    <a:pt x="35" y="160"/>
                  </a:cubicBezTo>
                  <a:cubicBezTo>
                    <a:pt x="37" y="155"/>
                    <a:pt x="38" y="151"/>
                    <a:pt x="40" y="146"/>
                  </a:cubicBezTo>
                  <a:cubicBezTo>
                    <a:pt x="43" y="137"/>
                    <a:pt x="46" y="128"/>
                    <a:pt x="49" y="119"/>
                  </a:cubicBezTo>
                  <a:cubicBezTo>
                    <a:pt x="50" y="114"/>
                    <a:pt x="52" y="110"/>
                    <a:pt x="53" y="105"/>
                  </a:cubicBezTo>
                  <a:cubicBezTo>
                    <a:pt x="54" y="101"/>
                    <a:pt x="56" y="96"/>
                    <a:pt x="57" y="92"/>
                  </a:cubicBezTo>
                  <a:cubicBezTo>
                    <a:pt x="59" y="84"/>
                    <a:pt x="62" y="75"/>
                    <a:pt x="64" y="67"/>
                  </a:cubicBezTo>
                  <a:cubicBezTo>
                    <a:pt x="66" y="59"/>
                    <a:pt x="69" y="52"/>
                    <a:pt x="71" y="45"/>
                  </a:cubicBezTo>
                  <a:cubicBezTo>
                    <a:pt x="72" y="38"/>
                    <a:pt x="74" y="32"/>
                    <a:pt x="76" y="26"/>
                  </a:cubicBezTo>
                  <a:cubicBezTo>
                    <a:pt x="77" y="21"/>
                    <a:pt x="78" y="16"/>
                    <a:pt x="79" y="12"/>
                  </a:cubicBezTo>
                  <a:cubicBezTo>
                    <a:pt x="79" y="8"/>
                    <a:pt x="80" y="5"/>
                    <a:pt x="80" y="3"/>
                  </a:cubicBezTo>
                  <a:cubicBezTo>
                    <a:pt x="80" y="2"/>
                    <a:pt x="80" y="0"/>
                    <a:pt x="80" y="0"/>
                  </a:cubicBezTo>
                  <a:cubicBezTo>
                    <a:pt x="80" y="0"/>
                    <a:pt x="80" y="1"/>
                    <a:pt x="80" y="3"/>
                  </a:cubicBezTo>
                  <a:cubicBezTo>
                    <a:pt x="80" y="5"/>
                    <a:pt x="80" y="8"/>
                    <a:pt x="80" y="12"/>
                  </a:cubicBezTo>
                  <a:cubicBezTo>
                    <a:pt x="79" y="15"/>
                    <a:pt x="79" y="20"/>
                    <a:pt x="78" y="26"/>
                  </a:cubicBezTo>
                  <a:cubicBezTo>
                    <a:pt x="77" y="31"/>
                    <a:pt x="75" y="38"/>
                    <a:pt x="73" y="44"/>
                  </a:cubicBezTo>
                  <a:cubicBezTo>
                    <a:pt x="72" y="51"/>
                    <a:pt x="70" y="59"/>
                    <a:pt x="68" y="67"/>
                  </a:cubicBezTo>
                  <a:cubicBezTo>
                    <a:pt x="66" y="74"/>
                    <a:pt x="64" y="83"/>
                    <a:pt x="61" y="91"/>
                  </a:cubicBezTo>
                  <a:cubicBezTo>
                    <a:pt x="59" y="100"/>
                    <a:pt x="56" y="109"/>
                    <a:pt x="54" y="118"/>
                  </a:cubicBezTo>
                  <a:cubicBezTo>
                    <a:pt x="52" y="123"/>
                    <a:pt x="51" y="127"/>
                    <a:pt x="49" y="132"/>
                  </a:cubicBezTo>
                  <a:cubicBezTo>
                    <a:pt x="48" y="137"/>
                    <a:pt x="46" y="141"/>
                    <a:pt x="45" y="146"/>
                  </a:cubicBezTo>
                  <a:cubicBezTo>
                    <a:pt x="43" y="151"/>
                    <a:pt x="42" y="155"/>
                    <a:pt x="40" y="160"/>
                  </a:cubicBezTo>
                  <a:cubicBezTo>
                    <a:pt x="38" y="165"/>
                    <a:pt x="37" y="169"/>
                    <a:pt x="35" y="174"/>
                  </a:cubicBezTo>
                  <a:cubicBezTo>
                    <a:pt x="32" y="183"/>
                    <a:pt x="28" y="192"/>
                    <a:pt x="25" y="201"/>
                  </a:cubicBezTo>
                  <a:cubicBezTo>
                    <a:pt x="21" y="210"/>
                    <a:pt x="18" y="218"/>
                    <a:pt x="14" y="226"/>
                  </a:cubicBezTo>
                  <a:cubicBezTo>
                    <a:pt x="11" y="232"/>
                    <a:pt x="9" y="238"/>
                    <a:pt x="6" y="243"/>
                  </a:cubicBezTo>
                  <a:cubicBezTo>
                    <a:pt x="4" y="246"/>
                    <a:pt x="2" y="248"/>
                    <a:pt x="0" y="250"/>
                  </a:cubicBezTo>
                </a:path>
              </a:pathLst>
            </a:custGeom>
            <a:solidFill>
              <a:srgbClr val="7EB4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" name="Freeform 245"/>
            <p:cNvSpPr/>
            <p:nvPr/>
          </p:nvSpPr>
          <p:spPr bwMode="auto">
            <a:xfrm>
              <a:off x="3875088" y="728663"/>
              <a:ext cx="204788" cy="858838"/>
            </a:xfrm>
            <a:custGeom>
              <a:avLst/>
              <a:gdLst>
                <a:gd name="T0" fmla="*/ 0 w 73"/>
                <a:gd name="T1" fmla="*/ 305 h 305"/>
                <a:gd name="T2" fmla="*/ 8 w 73"/>
                <a:gd name="T3" fmla="*/ 283 h 305"/>
                <a:gd name="T4" fmla="*/ 17 w 73"/>
                <a:gd name="T5" fmla="*/ 257 h 305"/>
                <a:gd name="T6" fmla="*/ 27 w 73"/>
                <a:gd name="T7" fmla="*/ 227 h 305"/>
                <a:gd name="T8" fmla="*/ 29 w 73"/>
                <a:gd name="T9" fmla="*/ 220 h 305"/>
                <a:gd name="T10" fmla="*/ 37 w 73"/>
                <a:gd name="T11" fmla="*/ 196 h 305"/>
                <a:gd name="T12" fmla="*/ 46 w 73"/>
                <a:gd name="T13" fmla="*/ 164 h 305"/>
                <a:gd name="T14" fmla="*/ 55 w 73"/>
                <a:gd name="T15" fmla="*/ 132 h 305"/>
                <a:gd name="T16" fmla="*/ 62 w 73"/>
                <a:gd name="T17" fmla="*/ 101 h 305"/>
                <a:gd name="T18" fmla="*/ 67 w 73"/>
                <a:gd name="T19" fmla="*/ 74 h 305"/>
                <a:gd name="T20" fmla="*/ 69 w 73"/>
                <a:gd name="T21" fmla="*/ 50 h 305"/>
                <a:gd name="T22" fmla="*/ 72 w 73"/>
                <a:gd name="T23" fmla="*/ 14 h 305"/>
                <a:gd name="T24" fmla="*/ 73 w 73"/>
                <a:gd name="T25" fmla="*/ 0 h 305"/>
                <a:gd name="T26" fmla="*/ 73 w 73"/>
                <a:gd name="T27" fmla="*/ 13 h 305"/>
                <a:gd name="T28" fmla="*/ 73 w 73"/>
                <a:gd name="T29" fmla="*/ 28 h 305"/>
                <a:gd name="T30" fmla="*/ 72 w 73"/>
                <a:gd name="T31" fmla="*/ 48 h 305"/>
                <a:gd name="T32" fmla="*/ 71 w 73"/>
                <a:gd name="T33" fmla="*/ 72 h 305"/>
                <a:gd name="T34" fmla="*/ 67 w 73"/>
                <a:gd name="T35" fmla="*/ 100 h 305"/>
                <a:gd name="T36" fmla="*/ 60 w 73"/>
                <a:gd name="T37" fmla="*/ 131 h 305"/>
                <a:gd name="T38" fmla="*/ 51 w 73"/>
                <a:gd name="T39" fmla="*/ 163 h 305"/>
                <a:gd name="T40" fmla="*/ 41 w 73"/>
                <a:gd name="T41" fmla="*/ 196 h 305"/>
                <a:gd name="T42" fmla="*/ 31 w 73"/>
                <a:gd name="T43" fmla="*/ 227 h 305"/>
                <a:gd name="T44" fmla="*/ 24 w 73"/>
                <a:gd name="T45" fmla="*/ 247 h 305"/>
                <a:gd name="T46" fmla="*/ 21 w 73"/>
                <a:gd name="T47" fmla="*/ 257 h 305"/>
                <a:gd name="T48" fmla="*/ 11 w 73"/>
                <a:gd name="T49" fmla="*/ 283 h 305"/>
                <a:gd name="T50" fmla="*/ 5 w 73"/>
                <a:gd name="T51" fmla="*/ 296 h 305"/>
                <a:gd name="T52" fmla="*/ 3 w 73"/>
                <a:gd name="T53" fmla="*/ 303 h 305"/>
                <a:gd name="T54" fmla="*/ 3 w 73"/>
                <a:gd name="T55" fmla="*/ 303 h 305"/>
                <a:gd name="T56" fmla="*/ 1 w 73"/>
                <a:gd name="T57" fmla="*/ 304 h 305"/>
                <a:gd name="T58" fmla="*/ 0 w 73"/>
                <a:gd name="T59" fmla="*/ 305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73" h="305">
                  <a:moveTo>
                    <a:pt x="0" y="305"/>
                  </a:moveTo>
                  <a:cubicBezTo>
                    <a:pt x="3" y="298"/>
                    <a:pt x="5" y="291"/>
                    <a:pt x="8" y="283"/>
                  </a:cubicBezTo>
                  <a:cubicBezTo>
                    <a:pt x="11" y="275"/>
                    <a:pt x="14" y="266"/>
                    <a:pt x="17" y="257"/>
                  </a:cubicBezTo>
                  <a:cubicBezTo>
                    <a:pt x="20" y="247"/>
                    <a:pt x="23" y="238"/>
                    <a:pt x="27" y="227"/>
                  </a:cubicBezTo>
                  <a:cubicBezTo>
                    <a:pt x="28" y="225"/>
                    <a:pt x="28" y="222"/>
                    <a:pt x="29" y="220"/>
                  </a:cubicBezTo>
                  <a:cubicBezTo>
                    <a:pt x="32" y="212"/>
                    <a:pt x="34" y="204"/>
                    <a:pt x="37" y="196"/>
                  </a:cubicBezTo>
                  <a:cubicBezTo>
                    <a:pt x="40" y="186"/>
                    <a:pt x="43" y="175"/>
                    <a:pt x="46" y="164"/>
                  </a:cubicBezTo>
                  <a:cubicBezTo>
                    <a:pt x="49" y="153"/>
                    <a:pt x="52" y="143"/>
                    <a:pt x="55" y="132"/>
                  </a:cubicBezTo>
                  <a:cubicBezTo>
                    <a:pt x="57" y="122"/>
                    <a:pt x="60" y="111"/>
                    <a:pt x="62" y="101"/>
                  </a:cubicBezTo>
                  <a:cubicBezTo>
                    <a:pt x="64" y="92"/>
                    <a:pt x="65" y="82"/>
                    <a:pt x="67" y="74"/>
                  </a:cubicBezTo>
                  <a:cubicBezTo>
                    <a:pt x="68" y="65"/>
                    <a:pt x="68" y="57"/>
                    <a:pt x="69" y="50"/>
                  </a:cubicBezTo>
                  <a:cubicBezTo>
                    <a:pt x="70" y="35"/>
                    <a:pt x="71" y="22"/>
                    <a:pt x="72" y="14"/>
                  </a:cubicBezTo>
                  <a:cubicBezTo>
                    <a:pt x="73" y="6"/>
                    <a:pt x="73" y="1"/>
                    <a:pt x="73" y="0"/>
                  </a:cubicBezTo>
                  <a:cubicBezTo>
                    <a:pt x="73" y="1"/>
                    <a:pt x="73" y="5"/>
                    <a:pt x="73" y="13"/>
                  </a:cubicBezTo>
                  <a:cubicBezTo>
                    <a:pt x="73" y="17"/>
                    <a:pt x="73" y="22"/>
                    <a:pt x="73" y="28"/>
                  </a:cubicBezTo>
                  <a:cubicBezTo>
                    <a:pt x="73" y="34"/>
                    <a:pt x="72" y="40"/>
                    <a:pt x="72" y="48"/>
                  </a:cubicBezTo>
                  <a:cubicBezTo>
                    <a:pt x="72" y="55"/>
                    <a:pt x="72" y="63"/>
                    <a:pt x="71" y="72"/>
                  </a:cubicBezTo>
                  <a:cubicBezTo>
                    <a:pt x="70" y="80"/>
                    <a:pt x="68" y="90"/>
                    <a:pt x="67" y="100"/>
                  </a:cubicBezTo>
                  <a:cubicBezTo>
                    <a:pt x="65" y="110"/>
                    <a:pt x="62" y="120"/>
                    <a:pt x="60" y="131"/>
                  </a:cubicBezTo>
                  <a:cubicBezTo>
                    <a:pt x="57" y="141"/>
                    <a:pt x="54" y="152"/>
                    <a:pt x="51" y="163"/>
                  </a:cubicBezTo>
                  <a:cubicBezTo>
                    <a:pt x="48" y="174"/>
                    <a:pt x="45" y="185"/>
                    <a:pt x="41" y="196"/>
                  </a:cubicBezTo>
                  <a:cubicBezTo>
                    <a:pt x="38" y="206"/>
                    <a:pt x="35" y="217"/>
                    <a:pt x="31" y="227"/>
                  </a:cubicBezTo>
                  <a:cubicBezTo>
                    <a:pt x="29" y="234"/>
                    <a:pt x="27" y="240"/>
                    <a:pt x="24" y="247"/>
                  </a:cubicBezTo>
                  <a:cubicBezTo>
                    <a:pt x="23" y="250"/>
                    <a:pt x="22" y="253"/>
                    <a:pt x="21" y="257"/>
                  </a:cubicBezTo>
                  <a:cubicBezTo>
                    <a:pt x="17" y="266"/>
                    <a:pt x="14" y="275"/>
                    <a:pt x="11" y="283"/>
                  </a:cubicBezTo>
                  <a:cubicBezTo>
                    <a:pt x="9" y="288"/>
                    <a:pt x="7" y="292"/>
                    <a:pt x="5" y="296"/>
                  </a:cubicBezTo>
                  <a:cubicBezTo>
                    <a:pt x="5" y="299"/>
                    <a:pt x="4" y="301"/>
                    <a:pt x="3" y="303"/>
                  </a:cubicBezTo>
                  <a:cubicBezTo>
                    <a:pt x="3" y="303"/>
                    <a:pt x="3" y="303"/>
                    <a:pt x="3" y="303"/>
                  </a:cubicBezTo>
                  <a:cubicBezTo>
                    <a:pt x="2" y="303"/>
                    <a:pt x="2" y="304"/>
                    <a:pt x="1" y="304"/>
                  </a:cubicBezTo>
                  <a:cubicBezTo>
                    <a:pt x="0" y="305"/>
                    <a:pt x="0" y="305"/>
                    <a:pt x="0" y="305"/>
                  </a:cubicBezTo>
                </a:path>
              </a:pathLst>
            </a:custGeom>
            <a:solidFill>
              <a:srgbClr val="7EB4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" name="Freeform 246"/>
            <p:cNvSpPr/>
            <p:nvPr/>
          </p:nvSpPr>
          <p:spPr bwMode="auto">
            <a:xfrm>
              <a:off x="3835400" y="796925"/>
              <a:ext cx="104775" cy="812800"/>
            </a:xfrm>
            <a:custGeom>
              <a:avLst/>
              <a:gdLst>
                <a:gd name="T0" fmla="*/ 0 w 37"/>
                <a:gd name="T1" fmla="*/ 289 h 289"/>
                <a:gd name="T2" fmla="*/ 1 w 37"/>
                <a:gd name="T3" fmla="*/ 283 h 289"/>
                <a:gd name="T4" fmla="*/ 3 w 37"/>
                <a:gd name="T5" fmla="*/ 275 h 289"/>
                <a:gd name="T6" fmla="*/ 6 w 37"/>
                <a:gd name="T7" fmla="*/ 265 h 289"/>
                <a:gd name="T8" fmla="*/ 8 w 37"/>
                <a:gd name="T9" fmla="*/ 254 h 289"/>
                <a:gd name="T10" fmla="*/ 11 w 37"/>
                <a:gd name="T11" fmla="*/ 242 h 289"/>
                <a:gd name="T12" fmla="*/ 13 w 37"/>
                <a:gd name="T13" fmla="*/ 230 h 289"/>
                <a:gd name="T14" fmla="*/ 16 w 37"/>
                <a:gd name="T15" fmla="*/ 217 h 289"/>
                <a:gd name="T16" fmla="*/ 19 w 37"/>
                <a:gd name="T17" fmla="*/ 203 h 289"/>
                <a:gd name="T18" fmla="*/ 23 w 37"/>
                <a:gd name="T19" fmla="*/ 175 h 289"/>
                <a:gd name="T20" fmla="*/ 27 w 37"/>
                <a:gd name="T21" fmla="*/ 146 h 289"/>
                <a:gd name="T22" fmla="*/ 30 w 37"/>
                <a:gd name="T23" fmla="*/ 117 h 289"/>
                <a:gd name="T24" fmla="*/ 32 w 37"/>
                <a:gd name="T25" fmla="*/ 90 h 289"/>
                <a:gd name="T26" fmla="*/ 33 w 37"/>
                <a:gd name="T27" fmla="*/ 78 h 289"/>
                <a:gd name="T28" fmla="*/ 33 w 37"/>
                <a:gd name="T29" fmla="*/ 66 h 289"/>
                <a:gd name="T30" fmla="*/ 33 w 37"/>
                <a:gd name="T31" fmla="*/ 54 h 289"/>
                <a:gd name="T32" fmla="*/ 33 w 37"/>
                <a:gd name="T33" fmla="*/ 44 h 289"/>
                <a:gd name="T34" fmla="*/ 33 w 37"/>
                <a:gd name="T35" fmla="*/ 34 h 289"/>
                <a:gd name="T36" fmla="*/ 33 w 37"/>
                <a:gd name="T37" fmla="*/ 26 h 289"/>
                <a:gd name="T38" fmla="*/ 33 w 37"/>
                <a:gd name="T39" fmla="*/ 18 h 289"/>
                <a:gd name="T40" fmla="*/ 33 w 37"/>
                <a:gd name="T41" fmla="*/ 12 h 289"/>
                <a:gd name="T42" fmla="*/ 32 w 37"/>
                <a:gd name="T43" fmla="*/ 0 h 289"/>
                <a:gd name="T44" fmla="*/ 34 w 37"/>
                <a:gd name="T45" fmla="*/ 11 h 289"/>
                <a:gd name="T46" fmla="*/ 35 w 37"/>
                <a:gd name="T47" fmla="*/ 17 h 289"/>
                <a:gd name="T48" fmla="*/ 35 w 37"/>
                <a:gd name="T49" fmla="*/ 24 h 289"/>
                <a:gd name="T50" fmla="*/ 36 w 37"/>
                <a:gd name="T51" fmla="*/ 32 h 289"/>
                <a:gd name="T52" fmla="*/ 36 w 37"/>
                <a:gd name="T53" fmla="*/ 42 h 289"/>
                <a:gd name="T54" fmla="*/ 37 w 37"/>
                <a:gd name="T55" fmla="*/ 52 h 289"/>
                <a:gd name="T56" fmla="*/ 37 w 37"/>
                <a:gd name="T57" fmla="*/ 63 h 289"/>
                <a:gd name="T58" fmla="*/ 37 w 37"/>
                <a:gd name="T59" fmla="*/ 75 h 289"/>
                <a:gd name="T60" fmla="*/ 37 w 37"/>
                <a:gd name="T61" fmla="*/ 87 h 289"/>
                <a:gd name="T62" fmla="*/ 35 w 37"/>
                <a:gd name="T63" fmla="*/ 114 h 289"/>
                <a:gd name="T64" fmla="*/ 32 w 37"/>
                <a:gd name="T65" fmla="*/ 143 h 289"/>
                <a:gd name="T66" fmla="*/ 28 w 37"/>
                <a:gd name="T67" fmla="*/ 172 h 289"/>
                <a:gd name="T68" fmla="*/ 23 w 37"/>
                <a:gd name="T69" fmla="*/ 201 h 289"/>
                <a:gd name="T70" fmla="*/ 20 w 37"/>
                <a:gd name="T71" fmla="*/ 215 h 289"/>
                <a:gd name="T72" fmla="*/ 17 w 37"/>
                <a:gd name="T73" fmla="*/ 228 h 289"/>
                <a:gd name="T74" fmla="*/ 14 w 37"/>
                <a:gd name="T75" fmla="*/ 241 h 289"/>
                <a:gd name="T76" fmla="*/ 11 w 37"/>
                <a:gd name="T77" fmla="*/ 253 h 289"/>
                <a:gd name="T78" fmla="*/ 8 w 37"/>
                <a:gd name="T79" fmla="*/ 264 h 289"/>
                <a:gd name="T80" fmla="*/ 5 w 37"/>
                <a:gd name="T81" fmla="*/ 274 h 289"/>
                <a:gd name="T82" fmla="*/ 3 w 37"/>
                <a:gd name="T83" fmla="*/ 283 h 289"/>
                <a:gd name="T84" fmla="*/ 1 w 37"/>
                <a:gd name="T85" fmla="*/ 289 h 289"/>
                <a:gd name="T86" fmla="*/ 0 w 37"/>
                <a:gd name="T87" fmla="*/ 289 h 2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7" h="289">
                  <a:moveTo>
                    <a:pt x="0" y="289"/>
                  </a:moveTo>
                  <a:cubicBezTo>
                    <a:pt x="0" y="288"/>
                    <a:pt x="1" y="286"/>
                    <a:pt x="1" y="283"/>
                  </a:cubicBezTo>
                  <a:cubicBezTo>
                    <a:pt x="2" y="281"/>
                    <a:pt x="3" y="278"/>
                    <a:pt x="3" y="275"/>
                  </a:cubicBezTo>
                  <a:cubicBezTo>
                    <a:pt x="4" y="272"/>
                    <a:pt x="5" y="268"/>
                    <a:pt x="6" y="265"/>
                  </a:cubicBezTo>
                  <a:cubicBezTo>
                    <a:pt x="7" y="261"/>
                    <a:pt x="7" y="258"/>
                    <a:pt x="8" y="254"/>
                  </a:cubicBezTo>
                  <a:cubicBezTo>
                    <a:pt x="9" y="250"/>
                    <a:pt x="10" y="246"/>
                    <a:pt x="11" y="242"/>
                  </a:cubicBezTo>
                  <a:cubicBezTo>
                    <a:pt x="12" y="238"/>
                    <a:pt x="13" y="234"/>
                    <a:pt x="13" y="230"/>
                  </a:cubicBezTo>
                  <a:cubicBezTo>
                    <a:pt x="14" y="225"/>
                    <a:pt x="15" y="221"/>
                    <a:pt x="16" y="217"/>
                  </a:cubicBezTo>
                  <a:cubicBezTo>
                    <a:pt x="17" y="212"/>
                    <a:pt x="18" y="208"/>
                    <a:pt x="19" y="203"/>
                  </a:cubicBezTo>
                  <a:cubicBezTo>
                    <a:pt x="20" y="194"/>
                    <a:pt x="22" y="184"/>
                    <a:pt x="23" y="175"/>
                  </a:cubicBezTo>
                  <a:cubicBezTo>
                    <a:pt x="25" y="165"/>
                    <a:pt x="26" y="155"/>
                    <a:pt x="27" y="146"/>
                  </a:cubicBezTo>
                  <a:cubicBezTo>
                    <a:pt x="28" y="136"/>
                    <a:pt x="29" y="127"/>
                    <a:pt x="30" y="117"/>
                  </a:cubicBezTo>
                  <a:cubicBezTo>
                    <a:pt x="31" y="108"/>
                    <a:pt x="31" y="99"/>
                    <a:pt x="32" y="90"/>
                  </a:cubicBezTo>
                  <a:cubicBezTo>
                    <a:pt x="32" y="86"/>
                    <a:pt x="32" y="82"/>
                    <a:pt x="33" y="78"/>
                  </a:cubicBezTo>
                  <a:cubicBezTo>
                    <a:pt x="33" y="74"/>
                    <a:pt x="33" y="70"/>
                    <a:pt x="33" y="66"/>
                  </a:cubicBezTo>
                  <a:cubicBezTo>
                    <a:pt x="33" y="62"/>
                    <a:pt x="33" y="58"/>
                    <a:pt x="33" y="54"/>
                  </a:cubicBezTo>
                  <a:cubicBezTo>
                    <a:pt x="33" y="51"/>
                    <a:pt x="33" y="47"/>
                    <a:pt x="33" y="44"/>
                  </a:cubicBezTo>
                  <a:cubicBezTo>
                    <a:pt x="33" y="41"/>
                    <a:pt x="33" y="37"/>
                    <a:pt x="33" y="34"/>
                  </a:cubicBezTo>
                  <a:cubicBezTo>
                    <a:pt x="33" y="31"/>
                    <a:pt x="33" y="29"/>
                    <a:pt x="33" y="26"/>
                  </a:cubicBezTo>
                  <a:cubicBezTo>
                    <a:pt x="33" y="23"/>
                    <a:pt x="33" y="21"/>
                    <a:pt x="33" y="18"/>
                  </a:cubicBezTo>
                  <a:cubicBezTo>
                    <a:pt x="33" y="16"/>
                    <a:pt x="33" y="14"/>
                    <a:pt x="33" y="12"/>
                  </a:cubicBezTo>
                  <a:cubicBezTo>
                    <a:pt x="32" y="5"/>
                    <a:pt x="32" y="1"/>
                    <a:pt x="32" y="0"/>
                  </a:cubicBezTo>
                  <a:cubicBezTo>
                    <a:pt x="32" y="1"/>
                    <a:pt x="33" y="5"/>
                    <a:pt x="34" y="11"/>
                  </a:cubicBezTo>
                  <a:cubicBezTo>
                    <a:pt x="34" y="13"/>
                    <a:pt x="34" y="15"/>
                    <a:pt x="35" y="17"/>
                  </a:cubicBezTo>
                  <a:cubicBezTo>
                    <a:pt x="35" y="19"/>
                    <a:pt x="35" y="22"/>
                    <a:pt x="35" y="24"/>
                  </a:cubicBezTo>
                  <a:cubicBezTo>
                    <a:pt x="35" y="27"/>
                    <a:pt x="36" y="29"/>
                    <a:pt x="36" y="32"/>
                  </a:cubicBezTo>
                  <a:cubicBezTo>
                    <a:pt x="36" y="35"/>
                    <a:pt x="36" y="38"/>
                    <a:pt x="36" y="42"/>
                  </a:cubicBezTo>
                  <a:cubicBezTo>
                    <a:pt x="37" y="45"/>
                    <a:pt x="37" y="48"/>
                    <a:pt x="37" y="52"/>
                  </a:cubicBezTo>
                  <a:cubicBezTo>
                    <a:pt x="37" y="55"/>
                    <a:pt x="37" y="59"/>
                    <a:pt x="37" y="63"/>
                  </a:cubicBezTo>
                  <a:cubicBezTo>
                    <a:pt x="37" y="67"/>
                    <a:pt x="37" y="71"/>
                    <a:pt x="37" y="75"/>
                  </a:cubicBezTo>
                  <a:cubicBezTo>
                    <a:pt x="37" y="79"/>
                    <a:pt x="37" y="83"/>
                    <a:pt x="37" y="87"/>
                  </a:cubicBezTo>
                  <a:cubicBezTo>
                    <a:pt x="36" y="96"/>
                    <a:pt x="36" y="105"/>
                    <a:pt x="35" y="114"/>
                  </a:cubicBezTo>
                  <a:cubicBezTo>
                    <a:pt x="35" y="124"/>
                    <a:pt x="33" y="133"/>
                    <a:pt x="32" y="143"/>
                  </a:cubicBezTo>
                  <a:cubicBezTo>
                    <a:pt x="31" y="153"/>
                    <a:pt x="30" y="162"/>
                    <a:pt x="28" y="172"/>
                  </a:cubicBezTo>
                  <a:cubicBezTo>
                    <a:pt x="27" y="182"/>
                    <a:pt x="25" y="192"/>
                    <a:pt x="23" y="201"/>
                  </a:cubicBezTo>
                  <a:cubicBezTo>
                    <a:pt x="22" y="206"/>
                    <a:pt x="21" y="210"/>
                    <a:pt x="20" y="215"/>
                  </a:cubicBezTo>
                  <a:cubicBezTo>
                    <a:pt x="19" y="220"/>
                    <a:pt x="18" y="224"/>
                    <a:pt x="17" y="228"/>
                  </a:cubicBezTo>
                  <a:cubicBezTo>
                    <a:pt x="16" y="233"/>
                    <a:pt x="15" y="237"/>
                    <a:pt x="14" y="241"/>
                  </a:cubicBezTo>
                  <a:cubicBezTo>
                    <a:pt x="13" y="245"/>
                    <a:pt x="12" y="249"/>
                    <a:pt x="11" y="253"/>
                  </a:cubicBezTo>
                  <a:cubicBezTo>
                    <a:pt x="10" y="257"/>
                    <a:pt x="9" y="261"/>
                    <a:pt x="8" y="264"/>
                  </a:cubicBezTo>
                  <a:cubicBezTo>
                    <a:pt x="7" y="268"/>
                    <a:pt x="6" y="271"/>
                    <a:pt x="5" y="274"/>
                  </a:cubicBezTo>
                  <a:cubicBezTo>
                    <a:pt x="5" y="278"/>
                    <a:pt x="4" y="280"/>
                    <a:pt x="3" y="283"/>
                  </a:cubicBezTo>
                  <a:cubicBezTo>
                    <a:pt x="2" y="285"/>
                    <a:pt x="2" y="287"/>
                    <a:pt x="1" y="289"/>
                  </a:cubicBezTo>
                  <a:cubicBezTo>
                    <a:pt x="1" y="289"/>
                    <a:pt x="0" y="289"/>
                    <a:pt x="0" y="289"/>
                  </a:cubicBezTo>
                </a:path>
              </a:pathLst>
            </a:custGeom>
            <a:solidFill>
              <a:srgbClr val="7EB4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" name="Freeform 247"/>
            <p:cNvSpPr/>
            <p:nvPr/>
          </p:nvSpPr>
          <p:spPr bwMode="auto">
            <a:xfrm>
              <a:off x="3714750" y="1036638"/>
              <a:ext cx="104775" cy="582613"/>
            </a:xfrm>
            <a:custGeom>
              <a:avLst/>
              <a:gdLst>
                <a:gd name="T0" fmla="*/ 33 w 37"/>
                <a:gd name="T1" fmla="*/ 207 h 207"/>
                <a:gd name="T2" fmla="*/ 31 w 37"/>
                <a:gd name="T3" fmla="*/ 207 h 207"/>
                <a:gd name="T4" fmla="*/ 32 w 37"/>
                <a:gd name="T5" fmla="*/ 203 h 207"/>
                <a:gd name="T6" fmla="*/ 33 w 37"/>
                <a:gd name="T7" fmla="*/ 186 h 207"/>
                <a:gd name="T8" fmla="*/ 33 w 37"/>
                <a:gd name="T9" fmla="*/ 167 h 207"/>
                <a:gd name="T10" fmla="*/ 32 w 37"/>
                <a:gd name="T11" fmla="*/ 146 h 207"/>
                <a:gd name="T12" fmla="*/ 31 w 37"/>
                <a:gd name="T13" fmla="*/ 135 h 207"/>
                <a:gd name="T14" fmla="*/ 30 w 37"/>
                <a:gd name="T15" fmla="*/ 124 h 207"/>
                <a:gd name="T16" fmla="*/ 29 w 37"/>
                <a:gd name="T17" fmla="*/ 113 h 207"/>
                <a:gd name="T18" fmla="*/ 28 w 37"/>
                <a:gd name="T19" fmla="*/ 102 h 207"/>
                <a:gd name="T20" fmla="*/ 27 w 37"/>
                <a:gd name="T21" fmla="*/ 91 h 207"/>
                <a:gd name="T22" fmla="*/ 25 w 37"/>
                <a:gd name="T23" fmla="*/ 80 h 207"/>
                <a:gd name="T24" fmla="*/ 21 w 37"/>
                <a:gd name="T25" fmla="*/ 60 h 207"/>
                <a:gd name="T26" fmla="*/ 17 w 37"/>
                <a:gd name="T27" fmla="*/ 43 h 207"/>
                <a:gd name="T28" fmla="*/ 15 w 37"/>
                <a:gd name="T29" fmla="*/ 35 h 207"/>
                <a:gd name="T30" fmla="*/ 12 w 37"/>
                <a:gd name="T31" fmla="*/ 28 h 207"/>
                <a:gd name="T32" fmla="*/ 10 w 37"/>
                <a:gd name="T33" fmla="*/ 21 h 207"/>
                <a:gd name="T34" fmla="*/ 8 w 37"/>
                <a:gd name="T35" fmla="*/ 16 h 207"/>
                <a:gd name="T36" fmla="*/ 4 w 37"/>
                <a:gd name="T37" fmla="*/ 7 h 207"/>
                <a:gd name="T38" fmla="*/ 0 w 37"/>
                <a:gd name="T39" fmla="*/ 0 h 207"/>
                <a:gd name="T40" fmla="*/ 5 w 37"/>
                <a:gd name="T41" fmla="*/ 6 h 207"/>
                <a:gd name="T42" fmla="*/ 10 w 37"/>
                <a:gd name="T43" fmla="*/ 13 h 207"/>
                <a:gd name="T44" fmla="*/ 12 w 37"/>
                <a:gd name="T45" fmla="*/ 18 h 207"/>
                <a:gd name="T46" fmla="*/ 15 w 37"/>
                <a:gd name="T47" fmla="*/ 24 h 207"/>
                <a:gd name="T48" fmla="*/ 18 w 37"/>
                <a:gd name="T49" fmla="*/ 31 h 207"/>
                <a:gd name="T50" fmla="*/ 21 w 37"/>
                <a:gd name="T51" fmla="*/ 38 h 207"/>
                <a:gd name="T52" fmla="*/ 26 w 37"/>
                <a:gd name="T53" fmla="*/ 56 h 207"/>
                <a:gd name="T54" fmla="*/ 28 w 37"/>
                <a:gd name="T55" fmla="*/ 65 h 207"/>
                <a:gd name="T56" fmla="*/ 30 w 37"/>
                <a:gd name="T57" fmla="*/ 76 h 207"/>
                <a:gd name="T58" fmla="*/ 32 w 37"/>
                <a:gd name="T59" fmla="*/ 86 h 207"/>
                <a:gd name="T60" fmla="*/ 33 w 37"/>
                <a:gd name="T61" fmla="*/ 97 h 207"/>
                <a:gd name="T62" fmla="*/ 35 w 37"/>
                <a:gd name="T63" fmla="*/ 108 h 207"/>
                <a:gd name="T64" fmla="*/ 35 w 37"/>
                <a:gd name="T65" fmla="*/ 120 h 207"/>
                <a:gd name="T66" fmla="*/ 36 w 37"/>
                <a:gd name="T67" fmla="*/ 131 h 207"/>
                <a:gd name="T68" fmla="*/ 37 w 37"/>
                <a:gd name="T69" fmla="*/ 142 h 207"/>
                <a:gd name="T70" fmla="*/ 37 w 37"/>
                <a:gd name="T71" fmla="*/ 164 h 207"/>
                <a:gd name="T72" fmla="*/ 36 w 37"/>
                <a:gd name="T73" fmla="*/ 184 h 207"/>
                <a:gd name="T74" fmla="*/ 34 w 37"/>
                <a:gd name="T75" fmla="*/ 202 h 207"/>
                <a:gd name="T76" fmla="*/ 33 w 37"/>
                <a:gd name="T77" fmla="*/ 207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7" h="206">
                  <a:moveTo>
                    <a:pt x="33" y="207"/>
                  </a:moveTo>
                  <a:cubicBezTo>
                    <a:pt x="32" y="207"/>
                    <a:pt x="32" y="207"/>
                    <a:pt x="31" y="207"/>
                  </a:cubicBezTo>
                  <a:cubicBezTo>
                    <a:pt x="32" y="206"/>
                    <a:pt x="32" y="204"/>
                    <a:pt x="32" y="203"/>
                  </a:cubicBezTo>
                  <a:cubicBezTo>
                    <a:pt x="33" y="197"/>
                    <a:pt x="33" y="192"/>
                    <a:pt x="33" y="186"/>
                  </a:cubicBezTo>
                  <a:cubicBezTo>
                    <a:pt x="33" y="180"/>
                    <a:pt x="33" y="173"/>
                    <a:pt x="33" y="167"/>
                  </a:cubicBezTo>
                  <a:cubicBezTo>
                    <a:pt x="32" y="160"/>
                    <a:pt x="32" y="153"/>
                    <a:pt x="32" y="146"/>
                  </a:cubicBezTo>
                  <a:cubicBezTo>
                    <a:pt x="31" y="142"/>
                    <a:pt x="31" y="139"/>
                    <a:pt x="31" y="135"/>
                  </a:cubicBezTo>
                  <a:cubicBezTo>
                    <a:pt x="31" y="131"/>
                    <a:pt x="30" y="128"/>
                    <a:pt x="30" y="124"/>
                  </a:cubicBezTo>
                  <a:cubicBezTo>
                    <a:pt x="30" y="120"/>
                    <a:pt x="30" y="117"/>
                    <a:pt x="29" y="113"/>
                  </a:cubicBezTo>
                  <a:cubicBezTo>
                    <a:pt x="29" y="109"/>
                    <a:pt x="28" y="105"/>
                    <a:pt x="28" y="102"/>
                  </a:cubicBezTo>
                  <a:cubicBezTo>
                    <a:pt x="28" y="98"/>
                    <a:pt x="27" y="95"/>
                    <a:pt x="27" y="91"/>
                  </a:cubicBezTo>
                  <a:cubicBezTo>
                    <a:pt x="26" y="87"/>
                    <a:pt x="26" y="84"/>
                    <a:pt x="25" y="80"/>
                  </a:cubicBezTo>
                  <a:cubicBezTo>
                    <a:pt x="24" y="74"/>
                    <a:pt x="23" y="67"/>
                    <a:pt x="21" y="60"/>
                  </a:cubicBezTo>
                  <a:cubicBezTo>
                    <a:pt x="20" y="54"/>
                    <a:pt x="19" y="48"/>
                    <a:pt x="17" y="43"/>
                  </a:cubicBezTo>
                  <a:cubicBezTo>
                    <a:pt x="16" y="40"/>
                    <a:pt x="15" y="37"/>
                    <a:pt x="15" y="35"/>
                  </a:cubicBezTo>
                  <a:cubicBezTo>
                    <a:pt x="14" y="32"/>
                    <a:pt x="13" y="30"/>
                    <a:pt x="12" y="28"/>
                  </a:cubicBezTo>
                  <a:cubicBezTo>
                    <a:pt x="12" y="25"/>
                    <a:pt x="11" y="23"/>
                    <a:pt x="10" y="21"/>
                  </a:cubicBezTo>
                  <a:cubicBezTo>
                    <a:pt x="9" y="19"/>
                    <a:pt x="8" y="17"/>
                    <a:pt x="8" y="16"/>
                  </a:cubicBezTo>
                  <a:cubicBezTo>
                    <a:pt x="6" y="12"/>
                    <a:pt x="5" y="9"/>
                    <a:pt x="4" y="7"/>
                  </a:cubicBezTo>
                  <a:cubicBezTo>
                    <a:pt x="1" y="3"/>
                    <a:pt x="0" y="0"/>
                    <a:pt x="0" y="0"/>
                  </a:cubicBezTo>
                  <a:cubicBezTo>
                    <a:pt x="0" y="0"/>
                    <a:pt x="2" y="2"/>
                    <a:pt x="5" y="6"/>
                  </a:cubicBezTo>
                  <a:cubicBezTo>
                    <a:pt x="6" y="8"/>
                    <a:pt x="8" y="10"/>
                    <a:pt x="10" y="13"/>
                  </a:cubicBezTo>
                  <a:cubicBezTo>
                    <a:pt x="10" y="15"/>
                    <a:pt x="11" y="17"/>
                    <a:pt x="12" y="18"/>
                  </a:cubicBezTo>
                  <a:cubicBezTo>
                    <a:pt x="13" y="20"/>
                    <a:pt x="14" y="22"/>
                    <a:pt x="15" y="24"/>
                  </a:cubicBezTo>
                  <a:cubicBezTo>
                    <a:pt x="16" y="26"/>
                    <a:pt x="17" y="28"/>
                    <a:pt x="18" y="31"/>
                  </a:cubicBezTo>
                  <a:cubicBezTo>
                    <a:pt x="19" y="33"/>
                    <a:pt x="20" y="36"/>
                    <a:pt x="21" y="38"/>
                  </a:cubicBezTo>
                  <a:cubicBezTo>
                    <a:pt x="23" y="44"/>
                    <a:pt x="25" y="49"/>
                    <a:pt x="26" y="56"/>
                  </a:cubicBezTo>
                  <a:cubicBezTo>
                    <a:pt x="27" y="59"/>
                    <a:pt x="28" y="62"/>
                    <a:pt x="28" y="65"/>
                  </a:cubicBezTo>
                  <a:cubicBezTo>
                    <a:pt x="29" y="69"/>
                    <a:pt x="30" y="72"/>
                    <a:pt x="30" y="76"/>
                  </a:cubicBezTo>
                  <a:cubicBezTo>
                    <a:pt x="31" y="79"/>
                    <a:pt x="31" y="83"/>
                    <a:pt x="32" y="86"/>
                  </a:cubicBezTo>
                  <a:cubicBezTo>
                    <a:pt x="33" y="90"/>
                    <a:pt x="33" y="93"/>
                    <a:pt x="33" y="97"/>
                  </a:cubicBezTo>
                  <a:cubicBezTo>
                    <a:pt x="34" y="101"/>
                    <a:pt x="34" y="105"/>
                    <a:pt x="35" y="108"/>
                  </a:cubicBezTo>
                  <a:cubicBezTo>
                    <a:pt x="35" y="112"/>
                    <a:pt x="35" y="116"/>
                    <a:pt x="35" y="120"/>
                  </a:cubicBezTo>
                  <a:cubicBezTo>
                    <a:pt x="36" y="123"/>
                    <a:pt x="36" y="127"/>
                    <a:pt x="36" y="131"/>
                  </a:cubicBezTo>
                  <a:cubicBezTo>
                    <a:pt x="36" y="135"/>
                    <a:pt x="36" y="138"/>
                    <a:pt x="37" y="142"/>
                  </a:cubicBezTo>
                  <a:cubicBezTo>
                    <a:pt x="37" y="150"/>
                    <a:pt x="37" y="157"/>
                    <a:pt x="37" y="164"/>
                  </a:cubicBezTo>
                  <a:cubicBezTo>
                    <a:pt x="37" y="171"/>
                    <a:pt x="37" y="177"/>
                    <a:pt x="36" y="184"/>
                  </a:cubicBezTo>
                  <a:cubicBezTo>
                    <a:pt x="36" y="190"/>
                    <a:pt x="35" y="196"/>
                    <a:pt x="34" y="202"/>
                  </a:cubicBezTo>
                  <a:cubicBezTo>
                    <a:pt x="34" y="204"/>
                    <a:pt x="33" y="205"/>
                    <a:pt x="33" y="207"/>
                  </a:cubicBezTo>
                </a:path>
              </a:pathLst>
            </a:custGeom>
            <a:solidFill>
              <a:srgbClr val="7EB4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" name="Freeform 248"/>
            <p:cNvSpPr/>
            <p:nvPr/>
          </p:nvSpPr>
          <p:spPr bwMode="auto">
            <a:xfrm>
              <a:off x="3624263" y="1235075"/>
              <a:ext cx="169863" cy="384175"/>
            </a:xfrm>
            <a:custGeom>
              <a:avLst/>
              <a:gdLst>
                <a:gd name="T0" fmla="*/ 60 w 60"/>
                <a:gd name="T1" fmla="*/ 136 h 136"/>
                <a:gd name="T2" fmla="*/ 58 w 60"/>
                <a:gd name="T3" fmla="*/ 135 h 136"/>
                <a:gd name="T4" fmla="*/ 57 w 60"/>
                <a:gd name="T5" fmla="*/ 132 h 136"/>
                <a:gd name="T6" fmla="*/ 56 w 60"/>
                <a:gd name="T7" fmla="*/ 127 h 136"/>
                <a:gd name="T8" fmla="*/ 55 w 60"/>
                <a:gd name="T9" fmla="*/ 121 h 136"/>
                <a:gd name="T10" fmla="*/ 52 w 60"/>
                <a:gd name="T11" fmla="*/ 108 h 136"/>
                <a:gd name="T12" fmla="*/ 50 w 60"/>
                <a:gd name="T13" fmla="*/ 101 h 136"/>
                <a:gd name="T14" fmla="*/ 48 w 60"/>
                <a:gd name="T15" fmla="*/ 93 h 136"/>
                <a:gd name="T16" fmla="*/ 43 w 60"/>
                <a:gd name="T17" fmla="*/ 79 h 136"/>
                <a:gd name="T18" fmla="*/ 38 w 60"/>
                <a:gd name="T19" fmla="*/ 65 h 136"/>
                <a:gd name="T20" fmla="*/ 32 w 60"/>
                <a:gd name="T21" fmla="*/ 51 h 136"/>
                <a:gd name="T22" fmla="*/ 26 w 60"/>
                <a:gd name="T23" fmla="*/ 38 h 136"/>
                <a:gd name="T24" fmla="*/ 22 w 60"/>
                <a:gd name="T25" fmla="*/ 33 h 136"/>
                <a:gd name="T26" fmla="*/ 19 w 60"/>
                <a:gd name="T27" fmla="*/ 27 h 136"/>
                <a:gd name="T28" fmla="*/ 13 w 60"/>
                <a:gd name="T29" fmla="*/ 18 h 136"/>
                <a:gd name="T30" fmla="*/ 10 w 60"/>
                <a:gd name="T31" fmla="*/ 14 h 136"/>
                <a:gd name="T32" fmla="*/ 8 w 60"/>
                <a:gd name="T33" fmla="*/ 10 h 136"/>
                <a:gd name="T34" fmla="*/ 3 w 60"/>
                <a:gd name="T35" fmla="*/ 4 h 136"/>
                <a:gd name="T36" fmla="*/ 0 w 60"/>
                <a:gd name="T37" fmla="*/ 0 h 136"/>
                <a:gd name="T38" fmla="*/ 4 w 60"/>
                <a:gd name="T39" fmla="*/ 3 h 136"/>
                <a:gd name="T40" fmla="*/ 9 w 60"/>
                <a:gd name="T41" fmla="*/ 8 h 136"/>
                <a:gd name="T42" fmla="*/ 13 w 60"/>
                <a:gd name="T43" fmla="*/ 10 h 136"/>
                <a:gd name="T44" fmla="*/ 16 w 60"/>
                <a:gd name="T45" fmla="*/ 14 h 136"/>
                <a:gd name="T46" fmla="*/ 19 w 60"/>
                <a:gd name="T47" fmla="*/ 18 h 136"/>
                <a:gd name="T48" fmla="*/ 23 w 60"/>
                <a:gd name="T49" fmla="*/ 22 h 136"/>
                <a:gd name="T50" fmla="*/ 30 w 60"/>
                <a:gd name="T51" fmla="*/ 33 h 136"/>
                <a:gd name="T52" fmla="*/ 37 w 60"/>
                <a:gd name="T53" fmla="*/ 45 h 136"/>
                <a:gd name="T54" fmla="*/ 43 w 60"/>
                <a:gd name="T55" fmla="*/ 58 h 136"/>
                <a:gd name="T56" fmla="*/ 48 w 60"/>
                <a:gd name="T57" fmla="*/ 73 h 136"/>
                <a:gd name="T58" fmla="*/ 53 w 60"/>
                <a:gd name="T59" fmla="*/ 89 h 136"/>
                <a:gd name="T60" fmla="*/ 54 w 60"/>
                <a:gd name="T61" fmla="*/ 96 h 136"/>
                <a:gd name="T62" fmla="*/ 56 w 60"/>
                <a:gd name="T63" fmla="*/ 104 h 136"/>
                <a:gd name="T64" fmla="*/ 57 w 60"/>
                <a:gd name="T65" fmla="*/ 111 h 136"/>
                <a:gd name="T66" fmla="*/ 58 w 60"/>
                <a:gd name="T67" fmla="*/ 118 h 136"/>
                <a:gd name="T68" fmla="*/ 59 w 60"/>
                <a:gd name="T69" fmla="*/ 124 h 136"/>
                <a:gd name="T70" fmla="*/ 59 w 60"/>
                <a:gd name="T71" fmla="*/ 130 h 136"/>
                <a:gd name="T72" fmla="*/ 60 w 60"/>
                <a:gd name="T73" fmla="*/ 136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60" h="136">
                  <a:moveTo>
                    <a:pt x="60" y="136"/>
                  </a:moveTo>
                  <a:cubicBezTo>
                    <a:pt x="59" y="136"/>
                    <a:pt x="58" y="136"/>
                    <a:pt x="58" y="135"/>
                  </a:cubicBezTo>
                  <a:cubicBezTo>
                    <a:pt x="58" y="134"/>
                    <a:pt x="57" y="133"/>
                    <a:pt x="57" y="132"/>
                  </a:cubicBezTo>
                  <a:cubicBezTo>
                    <a:pt x="57" y="130"/>
                    <a:pt x="56" y="129"/>
                    <a:pt x="56" y="127"/>
                  </a:cubicBezTo>
                  <a:cubicBezTo>
                    <a:pt x="56" y="125"/>
                    <a:pt x="55" y="123"/>
                    <a:pt x="55" y="121"/>
                  </a:cubicBezTo>
                  <a:cubicBezTo>
                    <a:pt x="54" y="117"/>
                    <a:pt x="53" y="112"/>
                    <a:pt x="52" y="108"/>
                  </a:cubicBezTo>
                  <a:cubicBezTo>
                    <a:pt x="51" y="105"/>
                    <a:pt x="51" y="103"/>
                    <a:pt x="50" y="101"/>
                  </a:cubicBezTo>
                  <a:cubicBezTo>
                    <a:pt x="49" y="98"/>
                    <a:pt x="49" y="96"/>
                    <a:pt x="48" y="93"/>
                  </a:cubicBezTo>
                  <a:cubicBezTo>
                    <a:pt x="46" y="89"/>
                    <a:pt x="45" y="84"/>
                    <a:pt x="43" y="79"/>
                  </a:cubicBezTo>
                  <a:cubicBezTo>
                    <a:pt x="42" y="74"/>
                    <a:pt x="40" y="69"/>
                    <a:pt x="38" y="65"/>
                  </a:cubicBezTo>
                  <a:cubicBezTo>
                    <a:pt x="36" y="60"/>
                    <a:pt x="34" y="55"/>
                    <a:pt x="32" y="51"/>
                  </a:cubicBezTo>
                  <a:cubicBezTo>
                    <a:pt x="30" y="47"/>
                    <a:pt x="28" y="42"/>
                    <a:pt x="26" y="38"/>
                  </a:cubicBezTo>
                  <a:cubicBezTo>
                    <a:pt x="24" y="37"/>
                    <a:pt x="23" y="35"/>
                    <a:pt x="22" y="33"/>
                  </a:cubicBezTo>
                  <a:cubicBezTo>
                    <a:pt x="21" y="31"/>
                    <a:pt x="20" y="29"/>
                    <a:pt x="19" y="27"/>
                  </a:cubicBezTo>
                  <a:cubicBezTo>
                    <a:pt x="17" y="24"/>
                    <a:pt x="15" y="21"/>
                    <a:pt x="13" y="18"/>
                  </a:cubicBezTo>
                  <a:cubicBezTo>
                    <a:pt x="12" y="16"/>
                    <a:pt x="11" y="15"/>
                    <a:pt x="10" y="14"/>
                  </a:cubicBezTo>
                  <a:cubicBezTo>
                    <a:pt x="9" y="13"/>
                    <a:pt x="8" y="11"/>
                    <a:pt x="8" y="10"/>
                  </a:cubicBezTo>
                  <a:cubicBezTo>
                    <a:pt x="6" y="8"/>
                    <a:pt x="5" y="6"/>
                    <a:pt x="3" y="4"/>
                  </a:cubicBezTo>
                  <a:cubicBezTo>
                    <a:pt x="1" y="2"/>
                    <a:pt x="0" y="0"/>
                    <a:pt x="0" y="0"/>
                  </a:cubicBezTo>
                  <a:cubicBezTo>
                    <a:pt x="0" y="0"/>
                    <a:pt x="1" y="1"/>
                    <a:pt x="4" y="3"/>
                  </a:cubicBezTo>
                  <a:cubicBezTo>
                    <a:pt x="6" y="4"/>
                    <a:pt x="7" y="6"/>
                    <a:pt x="9" y="8"/>
                  </a:cubicBezTo>
                  <a:cubicBezTo>
                    <a:pt x="10" y="8"/>
                    <a:pt x="11" y="9"/>
                    <a:pt x="13" y="10"/>
                  </a:cubicBezTo>
                  <a:cubicBezTo>
                    <a:pt x="14" y="11"/>
                    <a:pt x="15" y="13"/>
                    <a:pt x="16" y="14"/>
                  </a:cubicBezTo>
                  <a:cubicBezTo>
                    <a:pt x="17" y="15"/>
                    <a:pt x="18" y="16"/>
                    <a:pt x="19" y="18"/>
                  </a:cubicBezTo>
                  <a:cubicBezTo>
                    <a:pt x="20" y="19"/>
                    <a:pt x="22" y="21"/>
                    <a:pt x="23" y="22"/>
                  </a:cubicBezTo>
                  <a:cubicBezTo>
                    <a:pt x="25" y="25"/>
                    <a:pt x="28" y="29"/>
                    <a:pt x="30" y="33"/>
                  </a:cubicBezTo>
                  <a:cubicBezTo>
                    <a:pt x="32" y="37"/>
                    <a:pt x="35" y="40"/>
                    <a:pt x="37" y="45"/>
                  </a:cubicBezTo>
                  <a:cubicBezTo>
                    <a:pt x="39" y="49"/>
                    <a:pt x="41" y="54"/>
                    <a:pt x="43" y="58"/>
                  </a:cubicBezTo>
                  <a:cubicBezTo>
                    <a:pt x="45" y="63"/>
                    <a:pt x="47" y="68"/>
                    <a:pt x="48" y="73"/>
                  </a:cubicBezTo>
                  <a:cubicBezTo>
                    <a:pt x="50" y="78"/>
                    <a:pt x="51" y="84"/>
                    <a:pt x="53" y="89"/>
                  </a:cubicBezTo>
                  <a:cubicBezTo>
                    <a:pt x="53" y="91"/>
                    <a:pt x="54" y="94"/>
                    <a:pt x="54" y="96"/>
                  </a:cubicBezTo>
                  <a:cubicBezTo>
                    <a:pt x="55" y="99"/>
                    <a:pt x="55" y="101"/>
                    <a:pt x="56" y="104"/>
                  </a:cubicBezTo>
                  <a:cubicBezTo>
                    <a:pt x="56" y="106"/>
                    <a:pt x="57" y="109"/>
                    <a:pt x="57" y="111"/>
                  </a:cubicBezTo>
                  <a:cubicBezTo>
                    <a:pt x="57" y="113"/>
                    <a:pt x="58" y="116"/>
                    <a:pt x="58" y="118"/>
                  </a:cubicBezTo>
                  <a:cubicBezTo>
                    <a:pt x="58" y="120"/>
                    <a:pt x="59" y="122"/>
                    <a:pt x="59" y="124"/>
                  </a:cubicBezTo>
                  <a:cubicBezTo>
                    <a:pt x="59" y="126"/>
                    <a:pt x="59" y="128"/>
                    <a:pt x="59" y="130"/>
                  </a:cubicBezTo>
                  <a:cubicBezTo>
                    <a:pt x="59" y="132"/>
                    <a:pt x="60" y="134"/>
                    <a:pt x="60" y="136"/>
                  </a:cubicBezTo>
                </a:path>
              </a:pathLst>
            </a:custGeom>
            <a:solidFill>
              <a:srgbClr val="7EB4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" name="Freeform 249"/>
            <p:cNvSpPr/>
            <p:nvPr/>
          </p:nvSpPr>
          <p:spPr bwMode="auto">
            <a:xfrm>
              <a:off x="4094163" y="785813"/>
              <a:ext cx="53975" cy="39688"/>
            </a:xfrm>
            <a:custGeom>
              <a:avLst/>
              <a:gdLst>
                <a:gd name="T0" fmla="*/ 3 w 19"/>
                <a:gd name="T1" fmla="*/ 12 h 14"/>
                <a:gd name="T2" fmla="*/ 14 w 19"/>
                <a:gd name="T3" fmla="*/ 8 h 14"/>
                <a:gd name="T4" fmla="*/ 16 w 19"/>
                <a:gd name="T5" fmla="*/ 1 h 14"/>
                <a:gd name="T6" fmla="*/ 4 w 19"/>
                <a:gd name="T7" fmla="*/ 5 h 14"/>
                <a:gd name="T8" fmla="*/ 3 w 19"/>
                <a:gd name="T9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14">
                  <a:moveTo>
                    <a:pt x="3" y="12"/>
                  </a:moveTo>
                  <a:cubicBezTo>
                    <a:pt x="7" y="10"/>
                    <a:pt x="10" y="9"/>
                    <a:pt x="14" y="8"/>
                  </a:cubicBezTo>
                  <a:cubicBezTo>
                    <a:pt x="17" y="8"/>
                    <a:pt x="19" y="0"/>
                    <a:pt x="16" y="1"/>
                  </a:cubicBezTo>
                  <a:cubicBezTo>
                    <a:pt x="12" y="1"/>
                    <a:pt x="8" y="3"/>
                    <a:pt x="4" y="5"/>
                  </a:cubicBezTo>
                  <a:cubicBezTo>
                    <a:pt x="1" y="7"/>
                    <a:pt x="0" y="14"/>
                    <a:pt x="3" y="12"/>
                  </a:cubicBezTo>
                </a:path>
              </a:pathLst>
            </a:custGeom>
            <a:solidFill>
              <a:srgbClr val="4D4D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" name="Freeform 250"/>
            <p:cNvSpPr/>
            <p:nvPr/>
          </p:nvSpPr>
          <p:spPr bwMode="auto">
            <a:xfrm>
              <a:off x="4127500" y="869950"/>
              <a:ext cx="25400" cy="22225"/>
            </a:xfrm>
            <a:custGeom>
              <a:avLst/>
              <a:gdLst>
                <a:gd name="T0" fmla="*/ 9 w 9"/>
                <a:gd name="T1" fmla="*/ 4 h 8"/>
                <a:gd name="T2" fmla="*/ 8 w 9"/>
                <a:gd name="T3" fmla="*/ 0 h 8"/>
                <a:gd name="T4" fmla="*/ 5 w 9"/>
                <a:gd name="T5" fmla="*/ 0 h 8"/>
                <a:gd name="T6" fmla="*/ 1 w 9"/>
                <a:gd name="T7" fmla="*/ 5 h 8"/>
                <a:gd name="T8" fmla="*/ 2 w 9"/>
                <a:gd name="T9" fmla="*/ 8 h 8"/>
                <a:gd name="T10" fmla="*/ 5 w 9"/>
                <a:gd name="T11" fmla="*/ 8 h 8"/>
                <a:gd name="T12" fmla="*/ 9 w 9"/>
                <a:gd name="T13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8">
                  <a:moveTo>
                    <a:pt x="9" y="4"/>
                  </a:moveTo>
                  <a:cubicBezTo>
                    <a:pt x="9" y="1"/>
                    <a:pt x="9" y="0"/>
                    <a:pt x="8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1"/>
                    <a:pt x="2" y="3"/>
                    <a:pt x="1" y="5"/>
                  </a:cubicBezTo>
                  <a:cubicBezTo>
                    <a:pt x="0" y="7"/>
                    <a:pt x="1" y="8"/>
                    <a:pt x="2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6" y="8"/>
                    <a:pt x="8" y="6"/>
                    <a:pt x="9" y="4"/>
                  </a:cubicBezTo>
                </a:path>
              </a:pathLst>
            </a:custGeom>
            <a:solidFill>
              <a:srgbClr val="4D4D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" name="Freeform 251"/>
            <p:cNvSpPr/>
            <p:nvPr/>
          </p:nvSpPr>
          <p:spPr bwMode="auto">
            <a:xfrm>
              <a:off x="3998913" y="869950"/>
              <a:ext cx="42863" cy="58738"/>
            </a:xfrm>
            <a:custGeom>
              <a:avLst/>
              <a:gdLst>
                <a:gd name="T0" fmla="*/ 4 w 15"/>
                <a:gd name="T1" fmla="*/ 18 h 21"/>
                <a:gd name="T2" fmla="*/ 12 w 15"/>
                <a:gd name="T3" fmla="*/ 10 h 21"/>
                <a:gd name="T4" fmla="*/ 11 w 15"/>
                <a:gd name="T5" fmla="*/ 3 h 21"/>
                <a:gd name="T6" fmla="*/ 1 w 15"/>
                <a:gd name="T7" fmla="*/ 15 h 21"/>
                <a:gd name="T8" fmla="*/ 0 w 15"/>
                <a:gd name="T9" fmla="*/ 20 h 21"/>
                <a:gd name="T10" fmla="*/ 4 w 15"/>
                <a:gd name="T11" fmla="*/ 18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21">
                  <a:moveTo>
                    <a:pt x="4" y="18"/>
                  </a:moveTo>
                  <a:cubicBezTo>
                    <a:pt x="7" y="15"/>
                    <a:pt x="9" y="12"/>
                    <a:pt x="12" y="10"/>
                  </a:cubicBezTo>
                  <a:cubicBezTo>
                    <a:pt x="15" y="7"/>
                    <a:pt x="15" y="0"/>
                    <a:pt x="11" y="3"/>
                  </a:cubicBezTo>
                  <a:cubicBezTo>
                    <a:pt x="8" y="7"/>
                    <a:pt x="4" y="10"/>
                    <a:pt x="1" y="15"/>
                  </a:cubicBezTo>
                  <a:cubicBezTo>
                    <a:pt x="0" y="16"/>
                    <a:pt x="0" y="19"/>
                    <a:pt x="0" y="20"/>
                  </a:cubicBezTo>
                  <a:cubicBezTo>
                    <a:pt x="1" y="21"/>
                    <a:pt x="3" y="20"/>
                    <a:pt x="4" y="18"/>
                  </a:cubicBezTo>
                </a:path>
              </a:pathLst>
            </a:custGeom>
            <a:solidFill>
              <a:srgbClr val="4D4D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" name="Freeform 252"/>
            <p:cNvSpPr/>
            <p:nvPr/>
          </p:nvSpPr>
          <p:spPr bwMode="auto">
            <a:xfrm>
              <a:off x="3933825" y="1227138"/>
              <a:ext cx="42863" cy="57150"/>
            </a:xfrm>
            <a:custGeom>
              <a:avLst/>
              <a:gdLst>
                <a:gd name="T0" fmla="*/ 14 w 15"/>
                <a:gd name="T1" fmla="*/ 10 h 20"/>
                <a:gd name="T2" fmla="*/ 14 w 15"/>
                <a:gd name="T3" fmla="*/ 9 h 20"/>
                <a:gd name="T4" fmla="*/ 11 w 15"/>
                <a:gd name="T5" fmla="*/ 1 h 20"/>
                <a:gd name="T6" fmla="*/ 2 w 15"/>
                <a:gd name="T7" fmla="*/ 10 h 20"/>
                <a:gd name="T8" fmla="*/ 2 w 15"/>
                <a:gd name="T9" fmla="*/ 11 h 20"/>
                <a:gd name="T10" fmla="*/ 5 w 15"/>
                <a:gd name="T11" fmla="*/ 20 h 20"/>
                <a:gd name="T12" fmla="*/ 14 w 15"/>
                <a:gd name="T13" fmla="*/ 1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20">
                  <a:moveTo>
                    <a:pt x="14" y="10"/>
                  </a:moveTo>
                  <a:cubicBezTo>
                    <a:pt x="14" y="9"/>
                    <a:pt x="14" y="9"/>
                    <a:pt x="14" y="9"/>
                  </a:cubicBezTo>
                  <a:cubicBezTo>
                    <a:pt x="15" y="4"/>
                    <a:pt x="14" y="0"/>
                    <a:pt x="11" y="1"/>
                  </a:cubicBezTo>
                  <a:cubicBezTo>
                    <a:pt x="8" y="1"/>
                    <a:pt x="4" y="5"/>
                    <a:pt x="2" y="10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0" y="16"/>
                    <a:pt x="2" y="20"/>
                    <a:pt x="5" y="20"/>
                  </a:cubicBezTo>
                  <a:cubicBezTo>
                    <a:pt x="8" y="19"/>
                    <a:pt x="12" y="15"/>
                    <a:pt x="14" y="10"/>
                  </a:cubicBezTo>
                </a:path>
              </a:pathLst>
            </a:custGeom>
            <a:solidFill>
              <a:srgbClr val="4D4D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" name="Freeform 253"/>
            <p:cNvSpPr/>
            <p:nvPr/>
          </p:nvSpPr>
          <p:spPr bwMode="auto">
            <a:xfrm>
              <a:off x="3827463" y="1216025"/>
              <a:ext cx="22225" cy="33338"/>
            </a:xfrm>
            <a:custGeom>
              <a:avLst/>
              <a:gdLst>
                <a:gd name="T0" fmla="*/ 7 w 8"/>
                <a:gd name="T1" fmla="*/ 6 h 12"/>
                <a:gd name="T2" fmla="*/ 8 w 8"/>
                <a:gd name="T3" fmla="*/ 6 h 12"/>
                <a:gd name="T4" fmla="*/ 6 w 8"/>
                <a:gd name="T5" fmla="*/ 1 h 12"/>
                <a:gd name="T6" fmla="*/ 1 w 8"/>
                <a:gd name="T7" fmla="*/ 7 h 12"/>
                <a:gd name="T8" fmla="*/ 1 w 8"/>
                <a:gd name="T9" fmla="*/ 7 h 12"/>
                <a:gd name="T10" fmla="*/ 2 w 8"/>
                <a:gd name="T11" fmla="*/ 12 h 12"/>
                <a:gd name="T12" fmla="*/ 7 w 8"/>
                <a:gd name="T13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12">
                  <a:moveTo>
                    <a:pt x="7" y="6"/>
                  </a:moveTo>
                  <a:cubicBezTo>
                    <a:pt x="8" y="6"/>
                    <a:pt x="8" y="6"/>
                    <a:pt x="8" y="6"/>
                  </a:cubicBezTo>
                  <a:cubicBezTo>
                    <a:pt x="8" y="3"/>
                    <a:pt x="8" y="0"/>
                    <a:pt x="6" y="1"/>
                  </a:cubicBezTo>
                  <a:cubicBezTo>
                    <a:pt x="4" y="1"/>
                    <a:pt x="2" y="4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0" y="10"/>
                    <a:pt x="1" y="12"/>
                    <a:pt x="2" y="12"/>
                  </a:cubicBezTo>
                  <a:cubicBezTo>
                    <a:pt x="4" y="12"/>
                    <a:pt x="6" y="9"/>
                    <a:pt x="7" y="6"/>
                  </a:cubicBezTo>
                </a:path>
              </a:pathLst>
            </a:custGeom>
            <a:solidFill>
              <a:srgbClr val="4D4D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" name="Freeform 254"/>
            <p:cNvSpPr/>
            <p:nvPr/>
          </p:nvSpPr>
          <p:spPr bwMode="auto">
            <a:xfrm>
              <a:off x="3649663" y="1074738"/>
              <a:ext cx="50800" cy="71438"/>
            </a:xfrm>
            <a:custGeom>
              <a:avLst/>
              <a:gdLst>
                <a:gd name="T0" fmla="*/ 12 w 18"/>
                <a:gd name="T1" fmla="*/ 20 h 25"/>
                <a:gd name="T2" fmla="*/ 16 w 18"/>
                <a:gd name="T3" fmla="*/ 12 h 25"/>
                <a:gd name="T4" fmla="*/ 17 w 18"/>
                <a:gd name="T5" fmla="*/ 11 h 25"/>
                <a:gd name="T6" fmla="*/ 17 w 18"/>
                <a:gd name="T7" fmla="*/ 3 h 25"/>
                <a:gd name="T8" fmla="*/ 13 w 18"/>
                <a:gd name="T9" fmla="*/ 0 h 25"/>
                <a:gd name="T10" fmla="*/ 6 w 18"/>
                <a:gd name="T11" fmla="*/ 4 h 25"/>
                <a:gd name="T12" fmla="*/ 2 w 18"/>
                <a:gd name="T13" fmla="*/ 13 h 25"/>
                <a:gd name="T14" fmla="*/ 1 w 18"/>
                <a:gd name="T15" fmla="*/ 14 h 25"/>
                <a:gd name="T16" fmla="*/ 1 w 18"/>
                <a:gd name="T17" fmla="*/ 22 h 25"/>
                <a:gd name="T18" fmla="*/ 5 w 18"/>
                <a:gd name="T19" fmla="*/ 24 h 25"/>
                <a:gd name="T20" fmla="*/ 12 w 18"/>
                <a:gd name="T21" fmla="*/ 2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" h="25">
                  <a:moveTo>
                    <a:pt x="12" y="20"/>
                  </a:moveTo>
                  <a:cubicBezTo>
                    <a:pt x="14" y="18"/>
                    <a:pt x="15" y="15"/>
                    <a:pt x="16" y="12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7" y="8"/>
                    <a:pt x="18" y="5"/>
                    <a:pt x="17" y="3"/>
                  </a:cubicBezTo>
                  <a:cubicBezTo>
                    <a:pt x="16" y="1"/>
                    <a:pt x="15" y="0"/>
                    <a:pt x="13" y="0"/>
                  </a:cubicBezTo>
                  <a:cubicBezTo>
                    <a:pt x="11" y="1"/>
                    <a:pt x="8" y="2"/>
                    <a:pt x="6" y="4"/>
                  </a:cubicBezTo>
                  <a:cubicBezTo>
                    <a:pt x="4" y="7"/>
                    <a:pt x="3" y="10"/>
                    <a:pt x="2" y="13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0" y="17"/>
                    <a:pt x="0" y="20"/>
                    <a:pt x="1" y="22"/>
                  </a:cubicBezTo>
                  <a:cubicBezTo>
                    <a:pt x="2" y="23"/>
                    <a:pt x="3" y="25"/>
                    <a:pt x="5" y="24"/>
                  </a:cubicBezTo>
                  <a:cubicBezTo>
                    <a:pt x="7" y="24"/>
                    <a:pt x="10" y="23"/>
                    <a:pt x="12" y="20"/>
                  </a:cubicBezTo>
                </a:path>
              </a:pathLst>
            </a:custGeom>
            <a:solidFill>
              <a:srgbClr val="4D4D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" name="Freeform 255"/>
            <p:cNvSpPr/>
            <p:nvPr/>
          </p:nvSpPr>
          <p:spPr bwMode="auto">
            <a:xfrm>
              <a:off x="3765550" y="881063"/>
              <a:ext cx="87313" cy="120650"/>
            </a:xfrm>
            <a:custGeom>
              <a:avLst/>
              <a:gdLst>
                <a:gd name="T0" fmla="*/ 12 w 31"/>
                <a:gd name="T1" fmla="*/ 36 h 43"/>
                <a:gd name="T2" fmla="*/ 25 w 31"/>
                <a:gd name="T3" fmla="*/ 18 h 43"/>
                <a:gd name="T4" fmla="*/ 30 w 31"/>
                <a:gd name="T5" fmla="*/ 4 h 43"/>
                <a:gd name="T6" fmla="*/ 20 w 31"/>
                <a:gd name="T7" fmla="*/ 5 h 43"/>
                <a:gd name="T8" fmla="*/ 4 w 31"/>
                <a:gd name="T9" fmla="*/ 27 h 43"/>
                <a:gd name="T10" fmla="*/ 2 w 31"/>
                <a:gd name="T11" fmla="*/ 41 h 43"/>
                <a:gd name="T12" fmla="*/ 12 w 31"/>
                <a:gd name="T13" fmla="*/ 36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" h="43">
                  <a:moveTo>
                    <a:pt x="12" y="36"/>
                  </a:moveTo>
                  <a:cubicBezTo>
                    <a:pt x="16" y="29"/>
                    <a:pt x="20" y="24"/>
                    <a:pt x="25" y="18"/>
                  </a:cubicBezTo>
                  <a:cubicBezTo>
                    <a:pt x="29" y="14"/>
                    <a:pt x="31" y="7"/>
                    <a:pt x="30" y="4"/>
                  </a:cubicBezTo>
                  <a:cubicBezTo>
                    <a:pt x="28" y="0"/>
                    <a:pt x="24" y="1"/>
                    <a:pt x="20" y="5"/>
                  </a:cubicBezTo>
                  <a:cubicBezTo>
                    <a:pt x="14" y="11"/>
                    <a:pt x="9" y="19"/>
                    <a:pt x="4" y="27"/>
                  </a:cubicBezTo>
                  <a:cubicBezTo>
                    <a:pt x="1" y="32"/>
                    <a:pt x="0" y="38"/>
                    <a:pt x="2" y="41"/>
                  </a:cubicBezTo>
                  <a:cubicBezTo>
                    <a:pt x="4" y="43"/>
                    <a:pt x="9" y="41"/>
                    <a:pt x="12" y="36"/>
                  </a:cubicBezTo>
                </a:path>
              </a:pathLst>
            </a:custGeom>
            <a:solidFill>
              <a:srgbClr val="4D4D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" name="Freeform 256"/>
            <p:cNvSpPr/>
            <p:nvPr/>
          </p:nvSpPr>
          <p:spPr bwMode="auto">
            <a:xfrm>
              <a:off x="3852863" y="1587500"/>
              <a:ext cx="22225" cy="14288"/>
            </a:xfrm>
            <a:custGeom>
              <a:avLst/>
              <a:gdLst>
                <a:gd name="T0" fmla="*/ 8 w 8"/>
                <a:gd name="T1" fmla="*/ 0 h 5"/>
                <a:gd name="T2" fmla="*/ 8 w 8"/>
                <a:gd name="T3" fmla="*/ 0 h 5"/>
                <a:gd name="T4" fmla="*/ 0 w 8"/>
                <a:gd name="T5" fmla="*/ 5 h 5"/>
                <a:gd name="T6" fmla="*/ 0 w 8"/>
                <a:gd name="T7" fmla="*/ 5 h 5"/>
                <a:gd name="T8" fmla="*/ 8 w 8"/>
                <a:gd name="T9" fmla="*/ 0 h 5"/>
                <a:gd name="T10" fmla="*/ 8 w 8"/>
                <a:gd name="T11" fmla="*/ 0 h 5"/>
                <a:gd name="T12" fmla="*/ 8 w 8"/>
                <a:gd name="T1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5">
                  <a:moveTo>
                    <a:pt x="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5" y="2"/>
                    <a:pt x="3" y="4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3" y="4"/>
                    <a:pt x="5" y="2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</a:path>
              </a:pathLst>
            </a:custGeom>
            <a:solidFill>
              <a:srgbClr val="A7B1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" name="Freeform 257"/>
            <p:cNvSpPr/>
            <p:nvPr/>
          </p:nvSpPr>
          <p:spPr bwMode="auto">
            <a:xfrm>
              <a:off x="3390900" y="765175"/>
              <a:ext cx="565150" cy="963613"/>
            </a:xfrm>
            <a:custGeom>
              <a:avLst/>
              <a:gdLst>
                <a:gd name="T0" fmla="*/ 127 w 201"/>
                <a:gd name="T1" fmla="*/ 338 h 342"/>
                <a:gd name="T2" fmla="*/ 125 w 201"/>
                <a:gd name="T3" fmla="*/ 339 h 342"/>
                <a:gd name="T4" fmla="*/ 121 w 201"/>
                <a:gd name="T5" fmla="*/ 341 h 342"/>
                <a:gd name="T6" fmla="*/ 119 w 201"/>
                <a:gd name="T7" fmla="*/ 341 h 342"/>
                <a:gd name="T8" fmla="*/ 111 w 201"/>
                <a:gd name="T9" fmla="*/ 342 h 342"/>
                <a:gd name="T10" fmla="*/ 55 w 201"/>
                <a:gd name="T11" fmla="*/ 330 h 342"/>
                <a:gd name="T12" fmla="*/ 20 w 201"/>
                <a:gd name="T13" fmla="*/ 297 h 342"/>
                <a:gd name="T14" fmla="*/ 9 w 201"/>
                <a:gd name="T15" fmla="*/ 282 h 342"/>
                <a:gd name="T16" fmla="*/ 2 w 201"/>
                <a:gd name="T17" fmla="*/ 267 h 342"/>
                <a:gd name="T18" fmla="*/ 1 w 201"/>
                <a:gd name="T19" fmla="*/ 252 h 342"/>
                <a:gd name="T20" fmla="*/ 4 w 201"/>
                <a:gd name="T21" fmla="*/ 239 h 342"/>
                <a:gd name="T22" fmla="*/ 16 w 201"/>
                <a:gd name="T23" fmla="*/ 204 h 342"/>
                <a:gd name="T24" fmla="*/ 26 w 201"/>
                <a:gd name="T25" fmla="*/ 176 h 342"/>
                <a:gd name="T26" fmla="*/ 40 w 201"/>
                <a:gd name="T27" fmla="*/ 150 h 342"/>
                <a:gd name="T28" fmla="*/ 50 w 201"/>
                <a:gd name="T29" fmla="*/ 127 h 342"/>
                <a:gd name="T30" fmla="*/ 67 w 201"/>
                <a:gd name="T31" fmla="*/ 101 h 342"/>
                <a:gd name="T32" fmla="*/ 95 w 201"/>
                <a:gd name="T33" fmla="*/ 62 h 342"/>
                <a:gd name="T34" fmla="*/ 153 w 201"/>
                <a:gd name="T35" fmla="*/ 5 h 342"/>
                <a:gd name="T36" fmla="*/ 167 w 201"/>
                <a:gd name="T37" fmla="*/ 1 h 342"/>
                <a:gd name="T38" fmla="*/ 174 w 201"/>
                <a:gd name="T39" fmla="*/ 7 h 342"/>
                <a:gd name="T40" fmla="*/ 176 w 201"/>
                <a:gd name="T41" fmla="*/ 10 h 342"/>
                <a:gd name="T42" fmla="*/ 199 w 201"/>
                <a:gd name="T43" fmla="*/ 102 h 342"/>
                <a:gd name="T44" fmla="*/ 201 w 201"/>
                <a:gd name="T45" fmla="*/ 133 h 342"/>
                <a:gd name="T46" fmla="*/ 196 w 201"/>
                <a:gd name="T47" fmla="*/ 180 h 342"/>
                <a:gd name="T48" fmla="*/ 186 w 201"/>
                <a:gd name="T49" fmla="*/ 244 h 342"/>
                <a:gd name="T50" fmla="*/ 176 w 201"/>
                <a:gd name="T51" fmla="*/ 275 h 342"/>
                <a:gd name="T52" fmla="*/ 173 w 201"/>
                <a:gd name="T53" fmla="*/ 280 h 342"/>
                <a:gd name="T54" fmla="*/ 168 w 201"/>
                <a:gd name="T55" fmla="*/ 289 h 342"/>
                <a:gd name="T56" fmla="*/ 168 w 201"/>
                <a:gd name="T57" fmla="*/ 290 h 342"/>
                <a:gd name="T58" fmla="*/ 161 w 201"/>
                <a:gd name="T59" fmla="*/ 303 h 342"/>
                <a:gd name="T60" fmla="*/ 152 w 201"/>
                <a:gd name="T61" fmla="*/ 315 h 342"/>
                <a:gd name="T62" fmla="*/ 152 w 201"/>
                <a:gd name="T63" fmla="*/ 315 h 342"/>
                <a:gd name="T64" fmla="*/ 149 w 201"/>
                <a:gd name="T65" fmla="*/ 317 h 342"/>
                <a:gd name="T66" fmla="*/ 138 w 201"/>
                <a:gd name="T67" fmla="*/ 330 h 342"/>
                <a:gd name="T68" fmla="*/ 137 w 201"/>
                <a:gd name="T69" fmla="*/ 331 h 342"/>
                <a:gd name="T70" fmla="*/ 127 w 201"/>
                <a:gd name="T71" fmla="*/ 338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01" h="342">
                  <a:moveTo>
                    <a:pt x="127" y="338"/>
                  </a:moveTo>
                  <a:cubicBezTo>
                    <a:pt x="126" y="338"/>
                    <a:pt x="126" y="339"/>
                    <a:pt x="125" y="339"/>
                  </a:cubicBezTo>
                  <a:cubicBezTo>
                    <a:pt x="124" y="340"/>
                    <a:pt x="123" y="340"/>
                    <a:pt x="121" y="341"/>
                  </a:cubicBezTo>
                  <a:cubicBezTo>
                    <a:pt x="121" y="341"/>
                    <a:pt x="120" y="341"/>
                    <a:pt x="119" y="341"/>
                  </a:cubicBezTo>
                  <a:cubicBezTo>
                    <a:pt x="116" y="342"/>
                    <a:pt x="114" y="342"/>
                    <a:pt x="111" y="342"/>
                  </a:cubicBezTo>
                  <a:cubicBezTo>
                    <a:pt x="91" y="341"/>
                    <a:pt x="71" y="339"/>
                    <a:pt x="55" y="330"/>
                  </a:cubicBezTo>
                  <a:cubicBezTo>
                    <a:pt x="41" y="322"/>
                    <a:pt x="30" y="310"/>
                    <a:pt x="20" y="297"/>
                  </a:cubicBezTo>
                  <a:cubicBezTo>
                    <a:pt x="16" y="292"/>
                    <a:pt x="12" y="287"/>
                    <a:pt x="9" y="282"/>
                  </a:cubicBezTo>
                  <a:cubicBezTo>
                    <a:pt x="6" y="277"/>
                    <a:pt x="4" y="273"/>
                    <a:pt x="2" y="267"/>
                  </a:cubicBezTo>
                  <a:cubicBezTo>
                    <a:pt x="1" y="263"/>
                    <a:pt x="0" y="258"/>
                    <a:pt x="1" y="252"/>
                  </a:cubicBezTo>
                  <a:cubicBezTo>
                    <a:pt x="2" y="247"/>
                    <a:pt x="3" y="243"/>
                    <a:pt x="4" y="239"/>
                  </a:cubicBezTo>
                  <a:cubicBezTo>
                    <a:pt x="8" y="227"/>
                    <a:pt x="12" y="215"/>
                    <a:pt x="16" y="204"/>
                  </a:cubicBezTo>
                  <a:cubicBezTo>
                    <a:pt x="19" y="194"/>
                    <a:pt x="22" y="185"/>
                    <a:pt x="26" y="176"/>
                  </a:cubicBezTo>
                  <a:cubicBezTo>
                    <a:pt x="30" y="167"/>
                    <a:pt x="36" y="159"/>
                    <a:pt x="40" y="150"/>
                  </a:cubicBezTo>
                  <a:cubicBezTo>
                    <a:pt x="43" y="142"/>
                    <a:pt x="46" y="135"/>
                    <a:pt x="50" y="127"/>
                  </a:cubicBezTo>
                  <a:cubicBezTo>
                    <a:pt x="55" y="118"/>
                    <a:pt x="61" y="110"/>
                    <a:pt x="67" y="101"/>
                  </a:cubicBezTo>
                  <a:cubicBezTo>
                    <a:pt x="76" y="88"/>
                    <a:pt x="85" y="75"/>
                    <a:pt x="95" y="62"/>
                  </a:cubicBezTo>
                  <a:cubicBezTo>
                    <a:pt x="114" y="36"/>
                    <a:pt x="132" y="15"/>
                    <a:pt x="153" y="5"/>
                  </a:cubicBezTo>
                  <a:cubicBezTo>
                    <a:pt x="158" y="2"/>
                    <a:pt x="163" y="0"/>
                    <a:pt x="167" y="1"/>
                  </a:cubicBezTo>
                  <a:cubicBezTo>
                    <a:pt x="170" y="2"/>
                    <a:pt x="172" y="5"/>
                    <a:pt x="174" y="7"/>
                  </a:cubicBezTo>
                  <a:cubicBezTo>
                    <a:pt x="175" y="8"/>
                    <a:pt x="175" y="9"/>
                    <a:pt x="176" y="10"/>
                  </a:cubicBezTo>
                  <a:cubicBezTo>
                    <a:pt x="190" y="33"/>
                    <a:pt x="195" y="68"/>
                    <a:pt x="199" y="102"/>
                  </a:cubicBezTo>
                  <a:cubicBezTo>
                    <a:pt x="200" y="112"/>
                    <a:pt x="201" y="122"/>
                    <a:pt x="201" y="133"/>
                  </a:cubicBezTo>
                  <a:cubicBezTo>
                    <a:pt x="200" y="148"/>
                    <a:pt x="198" y="164"/>
                    <a:pt x="196" y="180"/>
                  </a:cubicBezTo>
                  <a:cubicBezTo>
                    <a:pt x="193" y="201"/>
                    <a:pt x="192" y="222"/>
                    <a:pt x="186" y="244"/>
                  </a:cubicBezTo>
                  <a:cubicBezTo>
                    <a:pt x="184" y="254"/>
                    <a:pt x="180" y="265"/>
                    <a:pt x="176" y="275"/>
                  </a:cubicBezTo>
                  <a:cubicBezTo>
                    <a:pt x="175" y="277"/>
                    <a:pt x="174" y="279"/>
                    <a:pt x="173" y="280"/>
                  </a:cubicBezTo>
                  <a:cubicBezTo>
                    <a:pt x="171" y="283"/>
                    <a:pt x="170" y="286"/>
                    <a:pt x="168" y="289"/>
                  </a:cubicBezTo>
                  <a:cubicBezTo>
                    <a:pt x="168" y="289"/>
                    <a:pt x="168" y="290"/>
                    <a:pt x="168" y="290"/>
                  </a:cubicBezTo>
                  <a:cubicBezTo>
                    <a:pt x="165" y="294"/>
                    <a:pt x="163" y="300"/>
                    <a:pt x="161" y="303"/>
                  </a:cubicBezTo>
                  <a:cubicBezTo>
                    <a:pt x="158" y="307"/>
                    <a:pt x="155" y="311"/>
                    <a:pt x="152" y="315"/>
                  </a:cubicBezTo>
                  <a:cubicBezTo>
                    <a:pt x="152" y="315"/>
                    <a:pt x="152" y="315"/>
                    <a:pt x="152" y="315"/>
                  </a:cubicBezTo>
                  <a:cubicBezTo>
                    <a:pt x="151" y="316"/>
                    <a:pt x="150" y="317"/>
                    <a:pt x="149" y="317"/>
                  </a:cubicBezTo>
                  <a:cubicBezTo>
                    <a:pt x="145" y="322"/>
                    <a:pt x="142" y="326"/>
                    <a:pt x="138" y="330"/>
                  </a:cubicBezTo>
                  <a:cubicBezTo>
                    <a:pt x="137" y="330"/>
                    <a:pt x="137" y="331"/>
                    <a:pt x="137" y="331"/>
                  </a:cubicBezTo>
                  <a:cubicBezTo>
                    <a:pt x="133" y="334"/>
                    <a:pt x="130" y="336"/>
                    <a:pt x="127" y="338"/>
                  </a:cubicBezTo>
                </a:path>
              </a:pathLst>
            </a:custGeom>
            <a:solidFill>
              <a:srgbClr val="E1ED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" name="Freeform 258"/>
            <p:cNvSpPr/>
            <p:nvPr/>
          </p:nvSpPr>
          <p:spPr bwMode="auto">
            <a:xfrm>
              <a:off x="3444875" y="1384300"/>
              <a:ext cx="76200" cy="123825"/>
            </a:xfrm>
            <a:custGeom>
              <a:avLst/>
              <a:gdLst>
                <a:gd name="T0" fmla="*/ 21 w 27"/>
                <a:gd name="T1" fmla="*/ 40 h 44"/>
                <a:gd name="T2" fmla="*/ 27 w 27"/>
                <a:gd name="T3" fmla="*/ 26 h 44"/>
                <a:gd name="T4" fmla="*/ 24 w 27"/>
                <a:gd name="T5" fmla="*/ 16 h 44"/>
                <a:gd name="T6" fmla="*/ 21 w 27"/>
                <a:gd name="T7" fmla="*/ 5 h 44"/>
                <a:gd name="T8" fmla="*/ 13 w 27"/>
                <a:gd name="T9" fmla="*/ 4 h 44"/>
                <a:gd name="T10" fmla="*/ 9 w 27"/>
                <a:gd name="T11" fmla="*/ 10 h 44"/>
                <a:gd name="T12" fmla="*/ 1 w 27"/>
                <a:gd name="T13" fmla="*/ 31 h 44"/>
                <a:gd name="T14" fmla="*/ 12 w 27"/>
                <a:gd name="T15" fmla="*/ 43 h 44"/>
                <a:gd name="T16" fmla="*/ 21 w 27"/>
                <a:gd name="T17" fmla="*/ 4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" h="44">
                  <a:moveTo>
                    <a:pt x="21" y="40"/>
                  </a:moveTo>
                  <a:cubicBezTo>
                    <a:pt x="25" y="37"/>
                    <a:pt x="27" y="30"/>
                    <a:pt x="27" y="26"/>
                  </a:cubicBezTo>
                  <a:cubicBezTo>
                    <a:pt x="26" y="22"/>
                    <a:pt x="25" y="19"/>
                    <a:pt x="24" y="16"/>
                  </a:cubicBezTo>
                  <a:cubicBezTo>
                    <a:pt x="23" y="12"/>
                    <a:pt x="22" y="9"/>
                    <a:pt x="21" y="5"/>
                  </a:cubicBezTo>
                  <a:cubicBezTo>
                    <a:pt x="19" y="2"/>
                    <a:pt x="17" y="0"/>
                    <a:pt x="13" y="4"/>
                  </a:cubicBezTo>
                  <a:cubicBezTo>
                    <a:pt x="11" y="5"/>
                    <a:pt x="10" y="8"/>
                    <a:pt x="9" y="10"/>
                  </a:cubicBezTo>
                  <a:cubicBezTo>
                    <a:pt x="3" y="15"/>
                    <a:pt x="0" y="25"/>
                    <a:pt x="1" y="31"/>
                  </a:cubicBezTo>
                  <a:cubicBezTo>
                    <a:pt x="2" y="37"/>
                    <a:pt x="8" y="41"/>
                    <a:pt x="12" y="43"/>
                  </a:cubicBezTo>
                  <a:cubicBezTo>
                    <a:pt x="14" y="43"/>
                    <a:pt x="17" y="44"/>
                    <a:pt x="21" y="40"/>
                  </a:cubicBezTo>
                </a:path>
              </a:pathLst>
            </a:custGeom>
            <a:solidFill>
              <a:srgbClr val="F8CB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" name="Freeform 259"/>
            <p:cNvSpPr/>
            <p:nvPr/>
          </p:nvSpPr>
          <p:spPr bwMode="auto">
            <a:xfrm>
              <a:off x="3540125" y="1176338"/>
              <a:ext cx="96838" cy="160338"/>
            </a:xfrm>
            <a:custGeom>
              <a:avLst/>
              <a:gdLst>
                <a:gd name="T0" fmla="*/ 33 w 34"/>
                <a:gd name="T1" fmla="*/ 30 h 57"/>
                <a:gd name="T2" fmla="*/ 24 w 34"/>
                <a:gd name="T3" fmla="*/ 7 h 57"/>
                <a:gd name="T4" fmla="*/ 12 w 34"/>
                <a:gd name="T5" fmla="*/ 19 h 57"/>
                <a:gd name="T6" fmla="*/ 7 w 34"/>
                <a:gd name="T7" fmla="*/ 28 h 57"/>
                <a:gd name="T8" fmla="*/ 5 w 34"/>
                <a:gd name="T9" fmla="*/ 30 h 57"/>
                <a:gd name="T10" fmla="*/ 2 w 34"/>
                <a:gd name="T11" fmla="*/ 37 h 57"/>
                <a:gd name="T12" fmla="*/ 4 w 34"/>
                <a:gd name="T13" fmla="*/ 48 h 57"/>
                <a:gd name="T14" fmla="*/ 19 w 34"/>
                <a:gd name="T15" fmla="*/ 55 h 57"/>
                <a:gd name="T16" fmla="*/ 33 w 34"/>
                <a:gd name="T17" fmla="*/ 3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" h="57">
                  <a:moveTo>
                    <a:pt x="33" y="30"/>
                  </a:moveTo>
                  <a:cubicBezTo>
                    <a:pt x="31" y="21"/>
                    <a:pt x="27" y="14"/>
                    <a:pt x="24" y="7"/>
                  </a:cubicBezTo>
                  <a:cubicBezTo>
                    <a:pt x="22" y="0"/>
                    <a:pt x="12" y="11"/>
                    <a:pt x="12" y="19"/>
                  </a:cubicBezTo>
                  <a:cubicBezTo>
                    <a:pt x="9" y="21"/>
                    <a:pt x="8" y="24"/>
                    <a:pt x="7" y="28"/>
                  </a:cubicBezTo>
                  <a:cubicBezTo>
                    <a:pt x="6" y="29"/>
                    <a:pt x="6" y="29"/>
                    <a:pt x="5" y="30"/>
                  </a:cubicBezTo>
                  <a:cubicBezTo>
                    <a:pt x="4" y="32"/>
                    <a:pt x="3" y="34"/>
                    <a:pt x="2" y="37"/>
                  </a:cubicBezTo>
                  <a:cubicBezTo>
                    <a:pt x="0" y="43"/>
                    <a:pt x="2" y="46"/>
                    <a:pt x="4" y="48"/>
                  </a:cubicBezTo>
                  <a:cubicBezTo>
                    <a:pt x="8" y="52"/>
                    <a:pt x="13" y="57"/>
                    <a:pt x="19" y="55"/>
                  </a:cubicBezTo>
                  <a:cubicBezTo>
                    <a:pt x="27" y="52"/>
                    <a:pt x="34" y="39"/>
                    <a:pt x="33" y="30"/>
                  </a:cubicBezTo>
                </a:path>
              </a:pathLst>
            </a:custGeom>
            <a:solidFill>
              <a:srgbClr val="F8CB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" name="Freeform 260"/>
            <p:cNvSpPr/>
            <p:nvPr/>
          </p:nvSpPr>
          <p:spPr bwMode="auto">
            <a:xfrm>
              <a:off x="3390900" y="765175"/>
              <a:ext cx="495300" cy="793750"/>
            </a:xfrm>
            <a:custGeom>
              <a:avLst/>
              <a:gdLst>
                <a:gd name="T0" fmla="*/ 9 w 176"/>
                <a:gd name="T1" fmla="*/ 282 h 282"/>
                <a:gd name="T2" fmla="*/ 2 w 176"/>
                <a:gd name="T3" fmla="*/ 267 h 282"/>
                <a:gd name="T4" fmla="*/ 1 w 176"/>
                <a:gd name="T5" fmla="*/ 252 h 282"/>
                <a:gd name="T6" fmla="*/ 4 w 176"/>
                <a:gd name="T7" fmla="*/ 239 h 282"/>
                <a:gd name="T8" fmla="*/ 16 w 176"/>
                <a:gd name="T9" fmla="*/ 204 h 282"/>
                <a:gd name="T10" fmla="*/ 26 w 176"/>
                <a:gd name="T11" fmla="*/ 176 h 282"/>
                <a:gd name="T12" fmla="*/ 40 w 176"/>
                <a:gd name="T13" fmla="*/ 150 h 282"/>
                <a:gd name="T14" fmla="*/ 50 w 176"/>
                <a:gd name="T15" fmla="*/ 127 h 282"/>
                <a:gd name="T16" fmla="*/ 67 w 176"/>
                <a:gd name="T17" fmla="*/ 101 h 282"/>
                <a:gd name="T18" fmla="*/ 95 w 176"/>
                <a:gd name="T19" fmla="*/ 62 h 282"/>
                <a:gd name="T20" fmla="*/ 153 w 176"/>
                <a:gd name="T21" fmla="*/ 5 h 282"/>
                <a:gd name="T22" fmla="*/ 167 w 176"/>
                <a:gd name="T23" fmla="*/ 1 h 282"/>
                <a:gd name="T24" fmla="*/ 174 w 176"/>
                <a:gd name="T25" fmla="*/ 7 h 282"/>
                <a:gd name="T26" fmla="*/ 176 w 176"/>
                <a:gd name="T27" fmla="*/ 10 h 282"/>
                <a:gd name="T28" fmla="*/ 154 w 176"/>
                <a:gd name="T29" fmla="*/ 19 h 282"/>
                <a:gd name="T30" fmla="*/ 128 w 176"/>
                <a:gd name="T31" fmla="*/ 45 h 282"/>
                <a:gd name="T32" fmla="*/ 55 w 176"/>
                <a:gd name="T33" fmla="*/ 148 h 282"/>
                <a:gd name="T34" fmla="*/ 30 w 176"/>
                <a:gd name="T35" fmla="*/ 199 h 282"/>
                <a:gd name="T36" fmla="*/ 23 w 176"/>
                <a:gd name="T37" fmla="*/ 214 h 282"/>
                <a:gd name="T38" fmla="*/ 17 w 176"/>
                <a:gd name="T39" fmla="*/ 234 h 282"/>
                <a:gd name="T40" fmla="*/ 11 w 176"/>
                <a:gd name="T41" fmla="*/ 270 h 282"/>
                <a:gd name="T42" fmla="*/ 9 w 176"/>
                <a:gd name="T43" fmla="*/ 282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76" h="282">
                  <a:moveTo>
                    <a:pt x="9" y="282"/>
                  </a:moveTo>
                  <a:cubicBezTo>
                    <a:pt x="6" y="277"/>
                    <a:pt x="4" y="273"/>
                    <a:pt x="2" y="267"/>
                  </a:cubicBezTo>
                  <a:cubicBezTo>
                    <a:pt x="1" y="263"/>
                    <a:pt x="0" y="258"/>
                    <a:pt x="1" y="252"/>
                  </a:cubicBezTo>
                  <a:cubicBezTo>
                    <a:pt x="2" y="247"/>
                    <a:pt x="3" y="243"/>
                    <a:pt x="4" y="239"/>
                  </a:cubicBezTo>
                  <a:cubicBezTo>
                    <a:pt x="8" y="227"/>
                    <a:pt x="12" y="215"/>
                    <a:pt x="16" y="204"/>
                  </a:cubicBezTo>
                  <a:cubicBezTo>
                    <a:pt x="19" y="194"/>
                    <a:pt x="22" y="185"/>
                    <a:pt x="26" y="176"/>
                  </a:cubicBezTo>
                  <a:cubicBezTo>
                    <a:pt x="30" y="167"/>
                    <a:pt x="36" y="159"/>
                    <a:pt x="40" y="150"/>
                  </a:cubicBezTo>
                  <a:cubicBezTo>
                    <a:pt x="43" y="142"/>
                    <a:pt x="46" y="135"/>
                    <a:pt x="50" y="127"/>
                  </a:cubicBezTo>
                  <a:cubicBezTo>
                    <a:pt x="55" y="118"/>
                    <a:pt x="61" y="110"/>
                    <a:pt x="67" y="101"/>
                  </a:cubicBezTo>
                  <a:cubicBezTo>
                    <a:pt x="76" y="88"/>
                    <a:pt x="85" y="75"/>
                    <a:pt x="95" y="62"/>
                  </a:cubicBezTo>
                  <a:cubicBezTo>
                    <a:pt x="114" y="36"/>
                    <a:pt x="132" y="15"/>
                    <a:pt x="153" y="5"/>
                  </a:cubicBezTo>
                  <a:cubicBezTo>
                    <a:pt x="158" y="2"/>
                    <a:pt x="163" y="0"/>
                    <a:pt x="167" y="1"/>
                  </a:cubicBezTo>
                  <a:cubicBezTo>
                    <a:pt x="170" y="2"/>
                    <a:pt x="172" y="5"/>
                    <a:pt x="174" y="7"/>
                  </a:cubicBezTo>
                  <a:cubicBezTo>
                    <a:pt x="175" y="8"/>
                    <a:pt x="175" y="9"/>
                    <a:pt x="176" y="10"/>
                  </a:cubicBezTo>
                  <a:cubicBezTo>
                    <a:pt x="169" y="12"/>
                    <a:pt x="163" y="12"/>
                    <a:pt x="154" y="19"/>
                  </a:cubicBezTo>
                  <a:cubicBezTo>
                    <a:pt x="145" y="26"/>
                    <a:pt x="136" y="36"/>
                    <a:pt x="128" y="45"/>
                  </a:cubicBezTo>
                  <a:cubicBezTo>
                    <a:pt x="102" y="75"/>
                    <a:pt x="74" y="109"/>
                    <a:pt x="55" y="148"/>
                  </a:cubicBezTo>
                  <a:cubicBezTo>
                    <a:pt x="46" y="165"/>
                    <a:pt x="38" y="182"/>
                    <a:pt x="30" y="199"/>
                  </a:cubicBezTo>
                  <a:cubicBezTo>
                    <a:pt x="27" y="204"/>
                    <a:pt x="25" y="209"/>
                    <a:pt x="23" y="214"/>
                  </a:cubicBezTo>
                  <a:cubicBezTo>
                    <a:pt x="20" y="220"/>
                    <a:pt x="19" y="227"/>
                    <a:pt x="17" y="234"/>
                  </a:cubicBezTo>
                  <a:cubicBezTo>
                    <a:pt x="14" y="246"/>
                    <a:pt x="12" y="258"/>
                    <a:pt x="11" y="270"/>
                  </a:cubicBezTo>
                  <a:cubicBezTo>
                    <a:pt x="10" y="274"/>
                    <a:pt x="9" y="278"/>
                    <a:pt x="9" y="282"/>
                  </a:cubicBezTo>
                </a:path>
              </a:pathLst>
            </a:custGeom>
            <a:solidFill>
              <a:srgbClr val="7EB4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" name="Freeform 261"/>
            <p:cNvSpPr/>
            <p:nvPr/>
          </p:nvSpPr>
          <p:spPr bwMode="auto">
            <a:xfrm>
              <a:off x="3863975" y="974725"/>
              <a:ext cx="66675" cy="604838"/>
            </a:xfrm>
            <a:custGeom>
              <a:avLst/>
              <a:gdLst>
                <a:gd name="T0" fmla="*/ 0 w 24"/>
                <a:gd name="T1" fmla="*/ 215 h 215"/>
                <a:gd name="T2" fmla="*/ 1 w 24"/>
                <a:gd name="T3" fmla="*/ 212 h 215"/>
                <a:gd name="T4" fmla="*/ 3 w 24"/>
                <a:gd name="T5" fmla="*/ 202 h 215"/>
                <a:gd name="T6" fmla="*/ 4 w 24"/>
                <a:gd name="T7" fmla="*/ 197 h 215"/>
                <a:gd name="T8" fmla="*/ 5 w 24"/>
                <a:gd name="T9" fmla="*/ 192 h 215"/>
                <a:gd name="T10" fmla="*/ 9 w 24"/>
                <a:gd name="T11" fmla="*/ 169 h 215"/>
                <a:gd name="T12" fmla="*/ 11 w 24"/>
                <a:gd name="T13" fmla="*/ 158 h 215"/>
                <a:gd name="T14" fmla="*/ 12 w 24"/>
                <a:gd name="T15" fmla="*/ 146 h 215"/>
                <a:gd name="T16" fmla="*/ 14 w 24"/>
                <a:gd name="T17" fmla="*/ 134 h 215"/>
                <a:gd name="T18" fmla="*/ 15 w 24"/>
                <a:gd name="T19" fmla="*/ 122 h 215"/>
                <a:gd name="T20" fmla="*/ 17 w 24"/>
                <a:gd name="T21" fmla="*/ 99 h 215"/>
                <a:gd name="T22" fmla="*/ 18 w 24"/>
                <a:gd name="T23" fmla="*/ 87 h 215"/>
                <a:gd name="T24" fmla="*/ 19 w 24"/>
                <a:gd name="T25" fmla="*/ 76 h 215"/>
                <a:gd name="T26" fmla="*/ 20 w 24"/>
                <a:gd name="T27" fmla="*/ 55 h 215"/>
                <a:gd name="T28" fmla="*/ 21 w 24"/>
                <a:gd name="T29" fmla="*/ 36 h 215"/>
                <a:gd name="T30" fmla="*/ 21 w 24"/>
                <a:gd name="T31" fmla="*/ 21 h 215"/>
                <a:gd name="T32" fmla="*/ 21 w 24"/>
                <a:gd name="T33" fmla="*/ 9 h 215"/>
                <a:gd name="T34" fmla="*/ 20 w 24"/>
                <a:gd name="T35" fmla="*/ 3 h 215"/>
                <a:gd name="T36" fmla="*/ 19 w 24"/>
                <a:gd name="T37" fmla="*/ 0 h 215"/>
                <a:gd name="T38" fmla="*/ 20 w 24"/>
                <a:gd name="T39" fmla="*/ 2 h 215"/>
                <a:gd name="T40" fmla="*/ 22 w 24"/>
                <a:gd name="T41" fmla="*/ 8 h 215"/>
                <a:gd name="T42" fmla="*/ 23 w 24"/>
                <a:gd name="T43" fmla="*/ 19 h 215"/>
                <a:gd name="T44" fmla="*/ 24 w 24"/>
                <a:gd name="T45" fmla="*/ 34 h 215"/>
                <a:gd name="T46" fmla="*/ 24 w 24"/>
                <a:gd name="T47" fmla="*/ 52 h 215"/>
                <a:gd name="T48" fmla="*/ 23 w 24"/>
                <a:gd name="T49" fmla="*/ 73 h 215"/>
                <a:gd name="T50" fmla="*/ 22 w 24"/>
                <a:gd name="T51" fmla="*/ 96 h 215"/>
                <a:gd name="T52" fmla="*/ 21 w 24"/>
                <a:gd name="T53" fmla="*/ 107 h 215"/>
                <a:gd name="T54" fmla="*/ 20 w 24"/>
                <a:gd name="T55" fmla="*/ 119 h 215"/>
                <a:gd name="T56" fmla="*/ 19 w 24"/>
                <a:gd name="T57" fmla="*/ 131 h 215"/>
                <a:gd name="T58" fmla="*/ 17 w 24"/>
                <a:gd name="T59" fmla="*/ 144 h 215"/>
                <a:gd name="T60" fmla="*/ 13 w 24"/>
                <a:gd name="T61" fmla="*/ 168 h 215"/>
                <a:gd name="T62" fmla="*/ 9 w 24"/>
                <a:gd name="T63" fmla="*/ 191 h 215"/>
                <a:gd name="T64" fmla="*/ 5 w 24"/>
                <a:gd name="T65" fmla="*/ 206 h 215"/>
                <a:gd name="T66" fmla="*/ 0 w 24"/>
                <a:gd name="T67" fmla="*/ 215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4" h="215">
                  <a:moveTo>
                    <a:pt x="0" y="215"/>
                  </a:moveTo>
                  <a:cubicBezTo>
                    <a:pt x="0" y="214"/>
                    <a:pt x="1" y="213"/>
                    <a:pt x="1" y="212"/>
                  </a:cubicBezTo>
                  <a:cubicBezTo>
                    <a:pt x="1" y="209"/>
                    <a:pt x="2" y="206"/>
                    <a:pt x="3" y="202"/>
                  </a:cubicBezTo>
                  <a:cubicBezTo>
                    <a:pt x="3" y="201"/>
                    <a:pt x="4" y="199"/>
                    <a:pt x="4" y="197"/>
                  </a:cubicBezTo>
                  <a:cubicBezTo>
                    <a:pt x="4" y="195"/>
                    <a:pt x="5" y="194"/>
                    <a:pt x="5" y="192"/>
                  </a:cubicBezTo>
                  <a:cubicBezTo>
                    <a:pt x="6" y="185"/>
                    <a:pt x="8" y="177"/>
                    <a:pt x="9" y="169"/>
                  </a:cubicBezTo>
                  <a:cubicBezTo>
                    <a:pt x="10" y="166"/>
                    <a:pt x="10" y="162"/>
                    <a:pt x="11" y="158"/>
                  </a:cubicBezTo>
                  <a:cubicBezTo>
                    <a:pt x="11" y="154"/>
                    <a:pt x="12" y="150"/>
                    <a:pt x="12" y="146"/>
                  </a:cubicBezTo>
                  <a:cubicBezTo>
                    <a:pt x="13" y="142"/>
                    <a:pt x="13" y="138"/>
                    <a:pt x="14" y="134"/>
                  </a:cubicBezTo>
                  <a:cubicBezTo>
                    <a:pt x="14" y="130"/>
                    <a:pt x="15" y="126"/>
                    <a:pt x="15" y="122"/>
                  </a:cubicBezTo>
                  <a:cubicBezTo>
                    <a:pt x="16" y="114"/>
                    <a:pt x="17" y="106"/>
                    <a:pt x="17" y="99"/>
                  </a:cubicBezTo>
                  <a:cubicBezTo>
                    <a:pt x="17" y="95"/>
                    <a:pt x="18" y="91"/>
                    <a:pt x="18" y="87"/>
                  </a:cubicBezTo>
                  <a:cubicBezTo>
                    <a:pt x="18" y="83"/>
                    <a:pt x="18" y="80"/>
                    <a:pt x="19" y="76"/>
                  </a:cubicBezTo>
                  <a:cubicBezTo>
                    <a:pt x="19" y="69"/>
                    <a:pt x="20" y="62"/>
                    <a:pt x="20" y="55"/>
                  </a:cubicBezTo>
                  <a:cubicBezTo>
                    <a:pt x="20" y="48"/>
                    <a:pt x="20" y="42"/>
                    <a:pt x="21" y="36"/>
                  </a:cubicBezTo>
                  <a:cubicBezTo>
                    <a:pt x="21" y="31"/>
                    <a:pt x="21" y="25"/>
                    <a:pt x="21" y="21"/>
                  </a:cubicBezTo>
                  <a:cubicBezTo>
                    <a:pt x="21" y="16"/>
                    <a:pt x="21" y="12"/>
                    <a:pt x="21" y="9"/>
                  </a:cubicBezTo>
                  <a:cubicBezTo>
                    <a:pt x="20" y="6"/>
                    <a:pt x="20" y="4"/>
                    <a:pt x="20" y="3"/>
                  </a:cubicBezTo>
                  <a:cubicBezTo>
                    <a:pt x="20" y="1"/>
                    <a:pt x="19" y="1"/>
                    <a:pt x="19" y="0"/>
                  </a:cubicBezTo>
                  <a:cubicBezTo>
                    <a:pt x="19" y="0"/>
                    <a:pt x="20" y="1"/>
                    <a:pt x="20" y="2"/>
                  </a:cubicBezTo>
                  <a:cubicBezTo>
                    <a:pt x="20" y="4"/>
                    <a:pt x="21" y="6"/>
                    <a:pt x="22" y="8"/>
                  </a:cubicBezTo>
                  <a:cubicBezTo>
                    <a:pt x="22" y="11"/>
                    <a:pt x="23" y="15"/>
                    <a:pt x="23" y="19"/>
                  </a:cubicBezTo>
                  <a:cubicBezTo>
                    <a:pt x="23" y="24"/>
                    <a:pt x="24" y="29"/>
                    <a:pt x="24" y="34"/>
                  </a:cubicBezTo>
                  <a:cubicBezTo>
                    <a:pt x="24" y="40"/>
                    <a:pt x="24" y="46"/>
                    <a:pt x="24" y="52"/>
                  </a:cubicBezTo>
                  <a:cubicBezTo>
                    <a:pt x="24" y="59"/>
                    <a:pt x="23" y="66"/>
                    <a:pt x="23" y="73"/>
                  </a:cubicBezTo>
                  <a:cubicBezTo>
                    <a:pt x="23" y="80"/>
                    <a:pt x="23" y="88"/>
                    <a:pt x="22" y="96"/>
                  </a:cubicBezTo>
                  <a:cubicBezTo>
                    <a:pt x="22" y="99"/>
                    <a:pt x="21" y="103"/>
                    <a:pt x="21" y="107"/>
                  </a:cubicBezTo>
                  <a:cubicBezTo>
                    <a:pt x="21" y="111"/>
                    <a:pt x="20" y="115"/>
                    <a:pt x="20" y="119"/>
                  </a:cubicBezTo>
                  <a:cubicBezTo>
                    <a:pt x="20" y="123"/>
                    <a:pt x="19" y="127"/>
                    <a:pt x="19" y="131"/>
                  </a:cubicBezTo>
                  <a:cubicBezTo>
                    <a:pt x="18" y="136"/>
                    <a:pt x="18" y="140"/>
                    <a:pt x="17" y="144"/>
                  </a:cubicBezTo>
                  <a:cubicBezTo>
                    <a:pt x="16" y="152"/>
                    <a:pt x="15" y="160"/>
                    <a:pt x="13" y="168"/>
                  </a:cubicBezTo>
                  <a:cubicBezTo>
                    <a:pt x="12" y="176"/>
                    <a:pt x="10" y="183"/>
                    <a:pt x="9" y="191"/>
                  </a:cubicBezTo>
                  <a:cubicBezTo>
                    <a:pt x="7" y="196"/>
                    <a:pt x="6" y="201"/>
                    <a:pt x="5" y="206"/>
                  </a:cubicBezTo>
                  <a:cubicBezTo>
                    <a:pt x="3" y="209"/>
                    <a:pt x="2" y="212"/>
                    <a:pt x="0" y="215"/>
                  </a:cubicBezTo>
                </a:path>
              </a:pathLst>
            </a:custGeom>
            <a:solidFill>
              <a:srgbClr val="7EB4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" name="Freeform 262"/>
            <p:cNvSpPr/>
            <p:nvPr/>
          </p:nvSpPr>
          <p:spPr bwMode="auto">
            <a:xfrm>
              <a:off x="3802063" y="960438"/>
              <a:ext cx="55563" cy="696913"/>
            </a:xfrm>
            <a:custGeom>
              <a:avLst/>
              <a:gdLst>
                <a:gd name="T0" fmla="*/ 3 w 20"/>
                <a:gd name="T1" fmla="*/ 248 h 248"/>
                <a:gd name="T2" fmla="*/ 6 w 20"/>
                <a:gd name="T3" fmla="*/ 229 h 248"/>
                <a:gd name="T4" fmla="*/ 9 w 20"/>
                <a:gd name="T5" fmla="*/ 206 h 248"/>
                <a:gd name="T6" fmla="*/ 11 w 20"/>
                <a:gd name="T7" fmla="*/ 181 h 248"/>
                <a:gd name="T8" fmla="*/ 13 w 20"/>
                <a:gd name="T9" fmla="*/ 155 h 248"/>
                <a:gd name="T10" fmla="*/ 15 w 20"/>
                <a:gd name="T11" fmla="*/ 127 h 248"/>
                <a:gd name="T12" fmla="*/ 15 w 20"/>
                <a:gd name="T13" fmla="*/ 101 h 248"/>
                <a:gd name="T14" fmla="*/ 15 w 20"/>
                <a:gd name="T15" fmla="*/ 76 h 248"/>
                <a:gd name="T16" fmla="*/ 13 w 20"/>
                <a:gd name="T17" fmla="*/ 54 h 248"/>
                <a:gd name="T18" fmla="*/ 9 w 20"/>
                <a:gd name="T19" fmla="*/ 37 h 248"/>
                <a:gd name="T20" fmla="*/ 2 w 20"/>
                <a:gd name="T21" fmla="*/ 10 h 248"/>
                <a:gd name="T22" fmla="*/ 0 w 20"/>
                <a:gd name="T23" fmla="*/ 0 h 248"/>
                <a:gd name="T24" fmla="*/ 3 w 20"/>
                <a:gd name="T25" fmla="*/ 9 h 248"/>
                <a:gd name="T26" fmla="*/ 7 w 20"/>
                <a:gd name="T27" fmla="*/ 20 h 248"/>
                <a:gd name="T28" fmla="*/ 12 w 20"/>
                <a:gd name="T29" fmla="*/ 34 h 248"/>
                <a:gd name="T30" fmla="*/ 16 w 20"/>
                <a:gd name="T31" fmla="*/ 51 h 248"/>
                <a:gd name="T32" fmla="*/ 19 w 20"/>
                <a:gd name="T33" fmla="*/ 72 h 248"/>
                <a:gd name="T34" fmla="*/ 20 w 20"/>
                <a:gd name="T35" fmla="*/ 97 h 248"/>
                <a:gd name="T36" fmla="*/ 20 w 20"/>
                <a:gd name="T37" fmla="*/ 124 h 248"/>
                <a:gd name="T38" fmla="*/ 18 w 20"/>
                <a:gd name="T39" fmla="*/ 152 h 248"/>
                <a:gd name="T40" fmla="*/ 16 w 20"/>
                <a:gd name="T41" fmla="*/ 179 h 248"/>
                <a:gd name="T42" fmla="*/ 12 w 20"/>
                <a:gd name="T43" fmla="*/ 204 h 248"/>
                <a:gd name="T44" fmla="*/ 9 w 20"/>
                <a:gd name="T45" fmla="*/ 228 h 248"/>
                <a:gd name="T46" fmla="*/ 6 w 20"/>
                <a:gd name="T47" fmla="*/ 246 h 248"/>
                <a:gd name="T48" fmla="*/ 6 w 20"/>
                <a:gd name="T49" fmla="*/ 246 h 248"/>
                <a:gd name="T50" fmla="*/ 3 w 20"/>
                <a:gd name="T51" fmla="*/ 248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0" h="248">
                  <a:moveTo>
                    <a:pt x="3" y="248"/>
                  </a:moveTo>
                  <a:cubicBezTo>
                    <a:pt x="4" y="243"/>
                    <a:pt x="5" y="236"/>
                    <a:pt x="6" y="229"/>
                  </a:cubicBezTo>
                  <a:cubicBezTo>
                    <a:pt x="7" y="222"/>
                    <a:pt x="8" y="214"/>
                    <a:pt x="9" y="206"/>
                  </a:cubicBezTo>
                  <a:cubicBezTo>
                    <a:pt x="10" y="198"/>
                    <a:pt x="10" y="190"/>
                    <a:pt x="11" y="181"/>
                  </a:cubicBezTo>
                  <a:cubicBezTo>
                    <a:pt x="12" y="172"/>
                    <a:pt x="13" y="164"/>
                    <a:pt x="13" y="155"/>
                  </a:cubicBezTo>
                  <a:cubicBezTo>
                    <a:pt x="14" y="146"/>
                    <a:pt x="14" y="136"/>
                    <a:pt x="15" y="127"/>
                  </a:cubicBezTo>
                  <a:cubicBezTo>
                    <a:pt x="15" y="118"/>
                    <a:pt x="15" y="109"/>
                    <a:pt x="15" y="101"/>
                  </a:cubicBezTo>
                  <a:cubicBezTo>
                    <a:pt x="15" y="92"/>
                    <a:pt x="15" y="84"/>
                    <a:pt x="15" y="76"/>
                  </a:cubicBezTo>
                  <a:cubicBezTo>
                    <a:pt x="14" y="68"/>
                    <a:pt x="14" y="61"/>
                    <a:pt x="13" y="54"/>
                  </a:cubicBezTo>
                  <a:cubicBezTo>
                    <a:pt x="11" y="48"/>
                    <a:pt x="10" y="42"/>
                    <a:pt x="9" y="37"/>
                  </a:cubicBezTo>
                  <a:cubicBezTo>
                    <a:pt x="6" y="26"/>
                    <a:pt x="4" y="17"/>
                    <a:pt x="2" y="10"/>
                  </a:cubicBezTo>
                  <a:cubicBezTo>
                    <a:pt x="1" y="4"/>
                    <a:pt x="0" y="1"/>
                    <a:pt x="0" y="0"/>
                  </a:cubicBezTo>
                  <a:cubicBezTo>
                    <a:pt x="0" y="1"/>
                    <a:pt x="1" y="4"/>
                    <a:pt x="3" y="9"/>
                  </a:cubicBezTo>
                  <a:cubicBezTo>
                    <a:pt x="4" y="12"/>
                    <a:pt x="6" y="16"/>
                    <a:pt x="7" y="20"/>
                  </a:cubicBezTo>
                  <a:cubicBezTo>
                    <a:pt x="8" y="24"/>
                    <a:pt x="10" y="28"/>
                    <a:pt x="12" y="34"/>
                  </a:cubicBezTo>
                  <a:cubicBezTo>
                    <a:pt x="13" y="39"/>
                    <a:pt x="15" y="44"/>
                    <a:pt x="16" y="51"/>
                  </a:cubicBezTo>
                  <a:cubicBezTo>
                    <a:pt x="18" y="57"/>
                    <a:pt x="19" y="65"/>
                    <a:pt x="19" y="72"/>
                  </a:cubicBezTo>
                  <a:cubicBezTo>
                    <a:pt x="20" y="80"/>
                    <a:pt x="20" y="89"/>
                    <a:pt x="20" y="97"/>
                  </a:cubicBezTo>
                  <a:cubicBezTo>
                    <a:pt x="20" y="106"/>
                    <a:pt x="20" y="115"/>
                    <a:pt x="20" y="124"/>
                  </a:cubicBezTo>
                  <a:cubicBezTo>
                    <a:pt x="19" y="133"/>
                    <a:pt x="19" y="142"/>
                    <a:pt x="18" y="152"/>
                  </a:cubicBezTo>
                  <a:cubicBezTo>
                    <a:pt x="17" y="161"/>
                    <a:pt x="16" y="170"/>
                    <a:pt x="16" y="179"/>
                  </a:cubicBezTo>
                  <a:cubicBezTo>
                    <a:pt x="15" y="188"/>
                    <a:pt x="13" y="196"/>
                    <a:pt x="12" y="204"/>
                  </a:cubicBezTo>
                  <a:cubicBezTo>
                    <a:pt x="11" y="213"/>
                    <a:pt x="10" y="221"/>
                    <a:pt x="9" y="228"/>
                  </a:cubicBezTo>
                  <a:cubicBezTo>
                    <a:pt x="8" y="234"/>
                    <a:pt x="7" y="240"/>
                    <a:pt x="6" y="246"/>
                  </a:cubicBezTo>
                  <a:cubicBezTo>
                    <a:pt x="6" y="246"/>
                    <a:pt x="6" y="246"/>
                    <a:pt x="6" y="246"/>
                  </a:cubicBezTo>
                  <a:cubicBezTo>
                    <a:pt x="5" y="247"/>
                    <a:pt x="4" y="248"/>
                    <a:pt x="3" y="248"/>
                  </a:cubicBezTo>
                </a:path>
              </a:pathLst>
            </a:custGeom>
            <a:solidFill>
              <a:srgbClr val="7EB4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" name="Freeform 263"/>
            <p:cNvSpPr/>
            <p:nvPr/>
          </p:nvSpPr>
          <p:spPr bwMode="auto">
            <a:xfrm>
              <a:off x="3659188" y="1089025"/>
              <a:ext cx="123825" cy="608013"/>
            </a:xfrm>
            <a:custGeom>
              <a:avLst/>
              <a:gdLst>
                <a:gd name="T0" fmla="*/ 42 w 44"/>
                <a:gd name="T1" fmla="*/ 216 h 216"/>
                <a:gd name="T2" fmla="*/ 42 w 44"/>
                <a:gd name="T3" fmla="*/ 211 h 216"/>
                <a:gd name="T4" fmla="*/ 42 w 44"/>
                <a:gd name="T5" fmla="*/ 204 h 216"/>
                <a:gd name="T6" fmla="*/ 42 w 44"/>
                <a:gd name="T7" fmla="*/ 196 h 216"/>
                <a:gd name="T8" fmla="*/ 41 w 44"/>
                <a:gd name="T9" fmla="*/ 187 h 216"/>
                <a:gd name="T10" fmla="*/ 41 w 44"/>
                <a:gd name="T11" fmla="*/ 178 h 216"/>
                <a:gd name="T12" fmla="*/ 40 w 44"/>
                <a:gd name="T13" fmla="*/ 168 h 216"/>
                <a:gd name="T14" fmla="*/ 40 w 44"/>
                <a:gd name="T15" fmla="*/ 157 h 216"/>
                <a:gd name="T16" fmla="*/ 39 w 44"/>
                <a:gd name="T17" fmla="*/ 147 h 216"/>
                <a:gd name="T18" fmla="*/ 36 w 44"/>
                <a:gd name="T19" fmla="*/ 125 h 216"/>
                <a:gd name="T20" fmla="*/ 33 w 44"/>
                <a:gd name="T21" fmla="*/ 103 h 216"/>
                <a:gd name="T22" fmla="*/ 28 w 44"/>
                <a:gd name="T23" fmla="*/ 82 h 216"/>
                <a:gd name="T24" fmla="*/ 23 w 44"/>
                <a:gd name="T25" fmla="*/ 62 h 216"/>
                <a:gd name="T26" fmla="*/ 20 w 44"/>
                <a:gd name="T27" fmla="*/ 53 h 216"/>
                <a:gd name="T28" fmla="*/ 18 w 44"/>
                <a:gd name="T29" fmla="*/ 45 h 216"/>
                <a:gd name="T30" fmla="*/ 15 w 44"/>
                <a:gd name="T31" fmla="*/ 37 h 216"/>
                <a:gd name="T32" fmla="*/ 12 w 44"/>
                <a:gd name="T33" fmla="*/ 29 h 216"/>
                <a:gd name="T34" fmla="*/ 10 w 44"/>
                <a:gd name="T35" fmla="*/ 23 h 216"/>
                <a:gd name="T36" fmla="*/ 7 w 44"/>
                <a:gd name="T37" fmla="*/ 17 h 216"/>
                <a:gd name="T38" fmla="*/ 5 w 44"/>
                <a:gd name="T39" fmla="*/ 12 h 216"/>
                <a:gd name="T40" fmla="*/ 3 w 44"/>
                <a:gd name="T41" fmla="*/ 8 h 216"/>
                <a:gd name="T42" fmla="*/ 0 w 44"/>
                <a:gd name="T43" fmla="*/ 0 h 216"/>
                <a:gd name="T44" fmla="*/ 4 w 44"/>
                <a:gd name="T45" fmla="*/ 7 h 216"/>
                <a:gd name="T46" fmla="*/ 7 w 44"/>
                <a:gd name="T47" fmla="*/ 10 h 216"/>
                <a:gd name="T48" fmla="*/ 9 w 44"/>
                <a:gd name="T49" fmla="*/ 15 h 216"/>
                <a:gd name="T50" fmla="*/ 12 w 44"/>
                <a:gd name="T51" fmla="*/ 20 h 216"/>
                <a:gd name="T52" fmla="*/ 15 w 44"/>
                <a:gd name="T53" fmla="*/ 26 h 216"/>
                <a:gd name="T54" fmla="*/ 18 w 44"/>
                <a:gd name="T55" fmla="*/ 33 h 216"/>
                <a:gd name="T56" fmla="*/ 21 w 44"/>
                <a:gd name="T57" fmla="*/ 40 h 216"/>
                <a:gd name="T58" fmla="*/ 24 w 44"/>
                <a:gd name="T59" fmla="*/ 49 h 216"/>
                <a:gd name="T60" fmla="*/ 27 w 44"/>
                <a:gd name="T61" fmla="*/ 57 h 216"/>
                <a:gd name="T62" fmla="*/ 33 w 44"/>
                <a:gd name="T63" fmla="*/ 77 h 216"/>
                <a:gd name="T64" fmla="*/ 38 w 44"/>
                <a:gd name="T65" fmla="*/ 98 h 216"/>
                <a:gd name="T66" fmla="*/ 41 w 44"/>
                <a:gd name="T67" fmla="*/ 120 h 216"/>
                <a:gd name="T68" fmla="*/ 43 w 44"/>
                <a:gd name="T69" fmla="*/ 143 h 216"/>
                <a:gd name="T70" fmla="*/ 44 w 44"/>
                <a:gd name="T71" fmla="*/ 154 h 216"/>
                <a:gd name="T72" fmla="*/ 44 w 44"/>
                <a:gd name="T73" fmla="*/ 165 h 216"/>
                <a:gd name="T74" fmla="*/ 44 w 44"/>
                <a:gd name="T75" fmla="*/ 175 h 216"/>
                <a:gd name="T76" fmla="*/ 44 w 44"/>
                <a:gd name="T77" fmla="*/ 185 h 216"/>
                <a:gd name="T78" fmla="*/ 44 w 44"/>
                <a:gd name="T79" fmla="*/ 194 h 216"/>
                <a:gd name="T80" fmla="*/ 44 w 44"/>
                <a:gd name="T81" fmla="*/ 203 h 216"/>
                <a:gd name="T82" fmla="*/ 43 w 44"/>
                <a:gd name="T83" fmla="*/ 210 h 216"/>
                <a:gd name="T84" fmla="*/ 43 w 44"/>
                <a:gd name="T85" fmla="*/ 215 h 216"/>
                <a:gd name="T86" fmla="*/ 42 w 44"/>
                <a:gd name="T87" fmla="*/ 216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" h="216">
                  <a:moveTo>
                    <a:pt x="42" y="216"/>
                  </a:moveTo>
                  <a:cubicBezTo>
                    <a:pt x="42" y="214"/>
                    <a:pt x="42" y="213"/>
                    <a:pt x="42" y="211"/>
                  </a:cubicBezTo>
                  <a:cubicBezTo>
                    <a:pt x="42" y="209"/>
                    <a:pt x="42" y="206"/>
                    <a:pt x="42" y="204"/>
                  </a:cubicBezTo>
                  <a:cubicBezTo>
                    <a:pt x="42" y="201"/>
                    <a:pt x="42" y="199"/>
                    <a:pt x="42" y="196"/>
                  </a:cubicBezTo>
                  <a:cubicBezTo>
                    <a:pt x="41" y="193"/>
                    <a:pt x="41" y="190"/>
                    <a:pt x="41" y="187"/>
                  </a:cubicBezTo>
                  <a:cubicBezTo>
                    <a:pt x="41" y="184"/>
                    <a:pt x="41" y="181"/>
                    <a:pt x="41" y="178"/>
                  </a:cubicBezTo>
                  <a:cubicBezTo>
                    <a:pt x="41" y="174"/>
                    <a:pt x="40" y="171"/>
                    <a:pt x="40" y="168"/>
                  </a:cubicBezTo>
                  <a:cubicBezTo>
                    <a:pt x="40" y="164"/>
                    <a:pt x="40" y="161"/>
                    <a:pt x="40" y="157"/>
                  </a:cubicBezTo>
                  <a:cubicBezTo>
                    <a:pt x="39" y="154"/>
                    <a:pt x="39" y="150"/>
                    <a:pt x="39" y="147"/>
                  </a:cubicBezTo>
                  <a:cubicBezTo>
                    <a:pt x="38" y="139"/>
                    <a:pt x="37" y="132"/>
                    <a:pt x="36" y="125"/>
                  </a:cubicBezTo>
                  <a:cubicBezTo>
                    <a:pt x="35" y="117"/>
                    <a:pt x="34" y="110"/>
                    <a:pt x="33" y="103"/>
                  </a:cubicBezTo>
                  <a:cubicBezTo>
                    <a:pt x="31" y="96"/>
                    <a:pt x="30" y="88"/>
                    <a:pt x="28" y="82"/>
                  </a:cubicBezTo>
                  <a:cubicBezTo>
                    <a:pt x="27" y="75"/>
                    <a:pt x="25" y="68"/>
                    <a:pt x="23" y="62"/>
                  </a:cubicBezTo>
                  <a:cubicBezTo>
                    <a:pt x="22" y="59"/>
                    <a:pt x="21" y="56"/>
                    <a:pt x="20" y="53"/>
                  </a:cubicBezTo>
                  <a:cubicBezTo>
                    <a:pt x="20" y="50"/>
                    <a:pt x="19" y="47"/>
                    <a:pt x="18" y="45"/>
                  </a:cubicBezTo>
                  <a:cubicBezTo>
                    <a:pt x="17" y="42"/>
                    <a:pt x="16" y="39"/>
                    <a:pt x="15" y="37"/>
                  </a:cubicBezTo>
                  <a:cubicBezTo>
                    <a:pt x="14" y="34"/>
                    <a:pt x="13" y="32"/>
                    <a:pt x="12" y="29"/>
                  </a:cubicBezTo>
                  <a:cubicBezTo>
                    <a:pt x="11" y="27"/>
                    <a:pt x="11" y="25"/>
                    <a:pt x="10" y="23"/>
                  </a:cubicBezTo>
                  <a:cubicBezTo>
                    <a:pt x="9" y="21"/>
                    <a:pt x="8" y="19"/>
                    <a:pt x="7" y="17"/>
                  </a:cubicBezTo>
                  <a:cubicBezTo>
                    <a:pt x="7" y="15"/>
                    <a:pt x="6" y="14"/>
                    <a:pt x="5" y="12"/>
                  </a:cubicBezTo>
                  <a:cubicBezTo>
                    <a:pt x="5" y="10"/>
                    <a:pt x="4" y="9"/>
                    <a:pt x="3" y="8"/>
                  </a:cubicBezTo>
                  <a:cubicBezTo>
                    <a:pt x="1" y="3"/>
                    <a:pt x="0" y="0"/>
                    <a:pt x="0" y="0"/>
                  </a:cubicBezTo>
                  <a:cubicBezTo>
                    <a:pt x="0" y="0"/>
                    <a:pt x="2" y="3"/>
                    <a:pt x="4" y="7"/>
                  </a:cubicBezTo>
                  <a:cubicBezTo>
                    <a:pt x="5" y="8"/>
                    <a:pt x="6" y="9"/>
                    <a:pt x="7" y="10"/>
                  </a:cubicBezTo>
                  <a:cubicBezTo>
                    <a:pt x="7" y="12"/>
                    <a:pt x="8" y="13"/>
                    <a:pt x="9" y="15"/>
                  </a:cubicBezTo>
                  <a:cubicBezTo>
                    <a:pt x="10" y="16"/>
                    <a:pt x="11" y="18"/>
                    <a:pt x="12" y="20"/>
                  </a:cubicBezTo>
                  <a:cubicBezTo>
                    <a:pt x="13" y="22"/>
                    <a:pt x="14" y="24"/>
                    <a:pt x="15" y="26"/>
                  </a:cubicBezTo>
                  <a:cubicBezTo>
                    <a:pt x="16" y="28"/>
                    <a:pt x="17" y="30"/>
                    <a:pt x="18" y="33"/>
                  </a:cubicBezTo>
                  <a:cubicBezTo>
                    <a:pt x="19" y="35"/>
                    <a:pt x="20" y="38"/>
                    <a:pt x="21" y="40"/>
                  </a:cubicBezTo>
                  <a:cubicBezTo>
                    <a:pt x="22" y="43"/>
                    <a:pt x="23" y="46"/>
                    <a:pt x="24" y="49"/>
                  </a:cubicBezTo>
                  <a:cubicBezTo>
                    <a:pt x="25" y="51"/>
                    <a:pt x="26" y="54"/>
                    <a:pt x="27" y="57"/>
                  </a:cubicBezTo>
                  <a:cubicBezTo>
                    <a:pt x="29" y="64"/>
                    <a:pt x="31" y="70"/>
                    <a:pt x="33" y="77"/>
                  </a:cubicBezTo>
                  <a:cubicBezTo>
                    <a:pt x="35" y="84"/>
                    <a:pt x="36" y="91"/>
                    <a:pt x="38" y="98"/>
                  </a:cubicBezTo>
                  <a:cubicBezTo>
                    <a:pt x="39" y="105"/>
                    <a:pt x="40" y="113"/>
                    <a:pt x="41" y="120"/>
                  </a:cubicBezTo>
                  <a:cubicBezTo>
                    <a:pt x="42" y="128"/>
                    <a:pt x="42" y="135"/>
                    <a:pt x="43" y="143"/>
                  </a:cubicBezTo>
                  <a:cubicBezTo>
                    <a:pt x="43" y="147"/>
                    <a:pt x="43" y="150"/>
                    <a:pt x="44" y="154"/>
                  </a:cubicBezTo>
                  <a:cubicBezTo>
                    <a:pt x="44" y="158"/>
                    <a:pt x="44" y="161"/>
                    <a:pt x="44" y="165"/>
                  </a:cubicBezTo>
                  <a:cubicBezTo>
                    <a:pt x="44" y="168"/>
                    <a:pt x="44" y="172"/>
                    <a:pt x="44" y="175"/>
                  </a:cubicBezTo>
                  <a:cubicBezTo>
                    <a:pt x="44" y="178"/>
                    <a:pt x="44" y="182"/>
                    <a:pt x="44" y="185"/>
                  </a:cubicBezTo>
                  <a:cubicBezTo>
                    <a:pt x="44" y="188"/>
                    <a:pt x="44" y="191"/>
                    <a:pt x="44" y="194"/>
                  </a:cubicBezTo>
                  <a:cubicBezTo>
                    <a:pt x="44" y="197"/>
                    <a:pt x="44" y="200"/>
                    <a:pt x="44" y="203"/>
                  </a:cubicBezTo>
                  <a:cubicBezTo>
                    <a:pt x="43" y="205"/>
                    <a:pt x="43" y="208"/>
                    <a:pt x="43" y="210"/>
                  </a:cubicBezTo>
                  <a:cubicBezTo>
                    <a:pt x="43" y="212"/>
                    <a:pt x="43" y="213"/>
                    <a:pt x="43" y="215"/>
                  </a:cubicBezTo>
                  <a:cubicBezTo>
                    <a:pt x="42" y="215"/>
                    <a:pt x="42" y="216"/>
                    <a:pt x="42" y="216"/>
                  </a:cubicBezTo>
                </a:path>
              </a:pathLst>
            </a:custGeom>
            <a:solidFill>
              <a:srgbClr val="7EB4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" name="Freeform 264"/>
            <p:cNvSpPr/>
            <p:nvPr/>
          </p:nvSpPr>
          <p:spPr bwMode="auto">
            <a:xfrm>
              <a:off x="3498850" y="1365250"/>
              <a:ext cx="249238" cy="354013"/>
            </a:xfrm>
            <a:custGeom>
              <a:avLst/>
              <a:gdLst>
                <a:gd name="T0" fmla="*/ 89 w 89"/>
                <a:gd name="T1" fmla="*/ 125 h 126"/>
                <a:gd name="T2" fmla="*/ 87 w 89"/>
                <a:gd name="T3" fmla="*/ 126 h 126"/>
                <a:gd name="T4" fmla="*/ 87 w 89"/>
                <a:gd name="T5" fmla="*/ 122 h 126"/>
                <a:gd name="T6" fmla="*/ 83 w 89"/>
                <a:gd name="T7" fmla="*/ 110 h 126"/>
                <a:gd name="T8" fmla="*/ 78 w 89"/>
                <a:gd name="T9" fmla="*/ 97 h 126"/>
                <a:gd name="T10" fmla="*/ 72 w 89"/>
                <a:gd name="T11" fmla="*/ 84 h 126"/>
                <a:gd name="T12" fmla="*/ 68 w 89"/>
                <a:gd name="T13" fmla="*/ 76 h 126"/>
                <a:gd name="T14" fmla="*/ 64 w 89"/>
                <a:gd name="T15" fmla="*/ 69 h 126"/>
                <a:gd name="T16" fmla="*/ 60 w 89"/>
                <a:gd name="T17" fmla="*/ 62 h 126"/>
                <a:gd name="T18" fmla="*/ 56 w 89"/>
                <a:gd name="T19" fmla="*/ 55 h 126"/>
                <a:gd name="T20" fmla="*/ 52 w 89"/>
                <a:gd name="T21" fmla="*/ 48 h 126"/>
                <a:gd name="T22" fmla="*/ 47 w 89"/>
                <a:gd name="T23" fmla="*/ 42 h 126"/>
                <a:gd name="T24" fmla="*/ 38 w 89"/>
                <a:gd name="T25" fmla="*/ 30 h 126"/>
                <a:gd name="T26" fmla="*/ 29 w 89"/>
                <a:gd name="T27" fmla="*/ 20 h 126"/>
                <a:gd name="T28" fmla="*/ 24 w 89"/>
                <a:gd name="T29" fmla="*/ 16 h 126"/>
                <a:gd name="T30" fmla="*/ 20 w 89"/>
                <a:gd name="T31" fmla="*/ 12 h 126"/>
                <a:gd name="T32" fmla="*/ 16 w 89"/>
                <a:gd name="T33" fmla="*/ 9 h 126"/>
                <a:gd name="T34" fmla="*/ 12 w 89"/>
                <a:gd name="T35" fmla="*/ 7 h 126"/>
                <a:gd name="T36" fmla="*/ 5 w 89"/>
                <a:gd name="T37" fmla="*/ 3 h 126"/>
                <a:gd name="T38" fmla="*/ 0 w 89"/>
                <a:gd name="T39" fmla="*/ 0 h 126"/>
                <a:gd name="T40" fmla="*/ 6 w 89"/>
                <a:gd name="T41" fmla="*/ 1 h 126"/>
                <a:gd name="T42" fmla="*/ 13 w 89"/>
                <a:gd name="T43" fmla="*/ 4 h 126"/>
                <a:gd name="T44" fmla="*/ 18 w 89"/>
                <a:gd name="T45" fmla="*/ 6 h 126"/>
                <a:gd name="T46" fmla="*/ 22 w 89"/>
                <a:gd name="T47" fmla="*/ 8 h 126"/>
                <a:gd name="T48" fmla="*/ 27 w 89"/>
                <a:gd name="T49" fmla="*/ 11 h 126"/>
                <a:gd name="T50" fmla="*/ 32 w 89"/>
                <a:gd name="T51" fmla="*/ 15 h 126"/>
                <a:gd name="T52" fmla="*/ 42 w 89"/>
                <a:gd name="T53" fmla="*/ 24 h 126"/>
                <a:gd name="T54" fmla="*/ 47 w 89"/>
                <a:gd name="T55" fmla="*/ 30 h 126"/>
                <a:gd name="T56" fmla="*/ 52 w 89"/>
                <a:gd name="T57" fmla="*/ 36 h 126"/>
                <a:gd name="T58" fmla="*/ 56 w 89"/>
                <a:gd name="T59" fmla="*/ 42 h 126"/>
                <a:gd name="T60" fmla="*/ 61 w 89"/>
                <a:gd name="T61" fmla="*/ 49 h 126"/>
                <a:gd name="T62" fmla="*/ 65 w 89"/>
                <a:gd name="T63" fmla="*/ 56 h 126"/>
                <a:gd name="T64" fmla="*/ 69 w 89"/>
                <a:gd name="T65" fmla="*/ 63 h 126"/>
                <a:gd name="T66" fmla="*/ 72 w 89"/>
                <a:gd name="T67" fmla="*/ 71 h 126"/>
                <a:gd name="T68" fmla="*/ 76 w 89"/>
                <a:gd name="T69" fmla="*/ 78 h 126"/>
                <a:gd name="T70" fmla="*/ 82 w 89"/>
                <a:gd name="T71" fmla="*/ 93 h 126"/>
                <a:gd name="T72" fmla="*/ 86 w 89"/>
                <a:gd name="T73" fmla="*/ 107 h 126"/>
                <a:gd name="T74" fmla="*/ 89 w 89"/>
                <a:gd name="T75" fmla="*/ 121 h 126"/>
                <a:gd name="T76" fmla="*/ 89 w 89"/>
                <a:gd name="T77" fmla="*/ 125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89" h="125">
                  <a:moveTo>
                    <a:pt x="89" y="125"/>
                  </a:moveTo>
                  <a:cubicBezTo>
                    <a:pt x="88" y="125"/>
                    <a:pt x="88" y="126"/>
                    <a:pt x="87" y="126"/>
                  </a:cubicBezTo>
                  <a:cubicBezTo>
                    <a:pt x="87" y="125"/>
                    <a:pt x="87" y="124"/>
                    <a:pt x="87" y="122"/>
                  </a:cubicBezTo>
                  <a:cubicBezTo>
                    <a:pt x="86" y="118"/>
                    <a:pt x="85" y="114"/>
                    <a:pt x="83" y="110"/>
                  </a:cubicBezTo>
                  <a:cubicBezTo>
                    <a:pt x="82" y="106"/>
                    <a:pt x="80" y="102"/>
                    <a:pt x="78" y="97"/>
                  </a:cubicBezTo>
                  <a:cubicBezTo>
                    <a:pt x="76" y="93"/>
                    <a:pt x="74" y="88"/>
                    <a:pt x="72" y="84"/>
                  </a:cubicBezTo>
                  <a:cubicBezTo>
                    <a:pt x="70" y="81"/>
                    <a:pt x="69" y="79"/>
                    <a:pt x="68" y="76"/>
                  </a:cubicBezTo>
                  <a:cubicBezTo>
                    <a:pt x="67" y="74"/>
                    <a:pt x="65" y="72"/>
                    <a:pt x="64" y="69"/>
                  </a:cubicBezTo>
                  <a:cubicBezTo>
                    <a:pt x="63" y="67"/>
                    <a:pt x="62" y="64"/>
                    <a:pt x="60" y="62"/>
                  </a:cubicBezTo>
                  <a:cubicBezTo>
                    <a:pt x="59" y="60"/>
                    <a:pt x="57" y="57"/>
                    <a:pt x="56" y="55"/>
                  </a:cubicBezTo>
                  <a:cubicBezTo>
                    <a:pt x="55" y="53"/>
                    <a:pt x="53" y="51"/>
                    <a:pt x="52" y="48"/>
                  </a:cubicBezTo>
                  <a:cubicBezTo>
                    <a:pt x="50" y="46"/>
                    <a:pt x="49" y="44"/>
                    <a:pt x="47" y="42"/>
                  </a:cubicBezTo>
                  <a:cubicBezTo>
                    <a:pt x="44" y="38"/>
                    <a:pt x="41" y="34"/>
                    <a:pt x="38" y="30"/>
                  </a:cubicBezTo>
                  <a:cubicBezTo>
                    <a:pt x="35" y="27"/>
                    <a:pt x="32" y="23"/>
                    <a:pt x="29" y="20"/>
                  </a:cubicBezTo>
                  <a:cubicBezTo>
                    <a:pt x="27" y="19"/>
                    <a:pt x="26" y="17"/>
                    <a:pt x="24" y="16"/>
                  </a:cubicBezTo>
                  <a:cubicBezTo>
                    <a:pt x="23" y="15"/>
                    <a:pt x="21" y="14"/>
                    <a:pt x="20" y="12"/>
                  </a:cubicBezTo>
                  <a:cubicBezTo>
                    <a:pt x="19" y="11"/>
                    <a:pt x="17" y="10"/>
                    <a:pt x="16" y="9"/>
                  </a:cubicBezTo>
                  <a:cubicBezTo>
                    <a:pt x="15" y="8"/>
                    <a:pt x="13" y="7"/>
                    <a:pt x="12" y="7"/>
                  </a:cubicBezTo>
                  <a:cubicBezTo>
                    <a:pt x="9" y="5"/>
                    <a:pt x="7" y="4"/>
                    <a:pt x="5" y="3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2" y="0"/>
                    <a:pt x="6" y="1"/>
                  </a:cubicBezTo>
                  <a:cubicBezTo>
                    <a:pt x="8" y="2"/>
                    <a:pt x="11" y="3"/>
                    <a:pt x="13" y="4"/>
                  </a:cubicBezTo>
                  <a:cubicBezTo>
                    <a:pt x="15" y="5"/>
                    <a:pt x="16" y="5"/>
                    <a:pt x="18" y="6"/>
                  </a:cubicBezTo>
                  <a:cubicBezTo>
                    <a:pt x="19" y="7"/>
                    <a:pt x="21" y="7"/>
                    <a:pt x="22" y="8"/>
                  </a:cubicBezTo>
                  <a:cubicBezTo>
                    <a:pt x="24" y="9"/>
                    <a:pt x="25" y="10"/>
                    <a:pt x="27" y="11"/>
                  </a:cubicBezTo>
                  <a:cubicBezTo>
                    <a:pt x="29" y="13"/>
                    <a:pt x="30" y="14"/>
                    <a:pt x="32" y="15"/>
                  </a:cubicBezTo>
                  <a:cubicBezTo>
                    <a:pt x="35" y="18"/>
                    <a:pt x="39" y="21"/>
                    <a:pt x="42" y="24"/>
                  </a:cubicBezTo>
                  <a:cubicBezTo>
                    <a:pt x="44" y="26"/>
                    <a:pt x="45" y="28"/>
                    <a:pt x="47" y="30"/>
                  </a:cubicBezTo>
                  <a:cubicBezTo>
                    <a:pt x="48" y="32"/>
                    <a:pt x="50" y="34"/>
                    <a:pt x="52" y="36"/>
                  </a:cubicBezTo>
                  <a:cubicBezTo>
                    <a:pt x="53" y="38"/>
                    <a:pt x="55" y="40"/>
                    <a:pt x="56" y="42"/>
                  </a:cubicBezTo>
                  <a:cubicBezTo>
                    <a:pt x="58" y="44"/>
                    <a:pt x="59" y="47"/>
                    <a:pt x="61" y="49"/>
                  </a:cubicBezTo>
                  <a:cubicBezTo>
                    <a:pt x="62" y="51"/>
                    <a:pt x="63" y="54"/>
                    <a:pt x="65" y="56"/>
                  </a:cubicBezTo>
                  <a:cubicBezTo>
                    <a:pt x="66" y="59"/>
                    <a:pt x="67" y="61"/>
                    <a:pt x="69" y="63"/>
                  </a:cubicBezTo>
                  <a:cubicBezTo>
                    <a:pt x="70" y="66"/>
                    <a:pt x="71" y="68"/>
                    <a:pt x="72" y="71"/>
                  </a:cubicBezTo>
                  <a:cubicBezTo>
                    <a:pt x="73" y="73"/>
                    <a:pt x="75" y="76"/>
                    <a:pt x="76" y="78"/>
                  </a:cubicBezTo>
                  <a:cubicBezTo>
                    <a:pt x="78" y="83"/>
                    <a:pt x="80" y="88"/>
                    <a:pt x="82" y="93"/>
                  </a:cubicBezTo>
                  <a:cubicBezTo>
                    <a:pt x="83" y="98"/>
                    <a:pt x="85" y="102"/>
                    <a:pt x="86" y="107"/>
                  </a:cubicBezTo>
                  <a:cubicBezTo>
                    <a:pt x="87" y="112"/>
                    <a:pt x="88" y="116"/>
                    <a:pt x="89" y="121"/>
                  </a:cubicBezTo>
                  <a:cubicBezTo>
                    <a:pt x="89" y="122"/>
                    <a:pt x="89" y="124"/>
                    <a:pt x="89" y="125"/>
                  </a:cubicBezTo>
                </a:path>
              </a:pathLst>
            </a:custGeom>
            <a:solidFill>
              <a:srgbClr val="7EB4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" name="Freeform 265"/>
            <p:cNvSpPr/>
            <p:nvPr/>
          </p:nvSpPr>
          <p:spPr bwMode="auto">
            <a:xfrm>
              <a:off x="3452813" y="1547813"/>
              <a:ext cx="279400" cy="177800"/>
            </a:xfrm>
            <a:custGeom>
              <a:avLst/>
              <a:gdLst>
                <a:gd name="T0" fmla="*/ 99 w 99"/>
                <a:gd name="T1" fmla="*/ 63 h 63"/>
                <a:gd name="T2" fmla="*/ 97 w 99"/>
                <a:gd name="T3" fmla="*/ 63 h 63"/>
                <a:gd name="T4" fmla="*/ 96 w 99"/>
                <a:gd name="T5" fmla="*/ 61 h 63"/>
                <a:gd name="T6" fmla="*/ 93 w 99"/>
                <a:gd name="T7" fmla="*/ 58 h 63"/>
                <a:gd name="T8" fmla="*/ 90 w 99"/>
                <a:gd name="T9" fmla="*/ 55 h 63"/>
                <a:gd name="T10" fmla="*/ 84 w 99"/>
                <a:gd name="T11" fmla="*/ 47 h 63"/>
                <a:gd name="T12" fmla="*/ 80 w 99"/>
                <a:gd name="T13" fmla="*/ 43 h 63"/>
                <a:gd name="T14" fmla="*/ 76 w 99"/>
                <a:gd name="T15" fmla="*/ 40 h 63"/>
                <a:gd name="T16" fmla="*/ 67 w 99"/>
                <a:gd name="T17" fmla="*/ 32 h 63"/>
                <a:gd name="T18" fmla="*/ 58 w 99"/>
                <a:gd name="T19" fmla="*/ 25 h 63"/>
                <a:gd name="T20" fmla="*/ 48 w 99"/>
                <a:gd name="T21" fmla="*/ 19 h 63"/>
                <a:gd name="T22" fmla="*/ 38 w 99"/>
                <a:gd name="T23" fmla="*/ 14 h 63"/>
                <a:gd name="T24" fmla="*/ 33 w 99"/>
                <a:gd name="T25" fmla="*/ 11 h 63"/>
                <a:gd name="T26" fmla="*/ 28 w 99"/>
                <a:gd name="T27" fmla="*/ 9 h 63"/>
                <a:gd name="T28" fmla="*/ 19 w 99"/>
                <a:gd name="T29" fmla="*/ 6 h 63"/>
                <a:gd name="T30" fmla="*/ 15 w 99"/>
                <a:gd name="T31" fmla="*/ 5 h 63"/>
                <a:gd name="T32" fmla="*/ 12 w 99"/>
                <a:gd name="T33" fmla="*/ 4 h 63"/>
                <a:gd name="T34" fmla="*/ 5 w 99"/>
                <a:gd name="T35" fmla="*/ 2 h 63"/>
                <a:gd name="T36" fmla="*/ 0 w 99"/>
                <a:gd name="T37" fmla="*/ 1 h 63"/>
                <a:gd name="T38" fmla="*/ 6 w 99"/>
                <a:gd name="T39" fmla="*/ 0 h 63"/>
                <a:gd name="T40" fmla="*/ 13 w 99"/>
                <a:gd name="T41" fmla="*/ 1 h 63"/>
                <a:gd name="T42" fmla="*/ 17 w 99"/>
                <a:gd name="T43" fmla="*/ 1 h 63"/>
                <a:gd name="T44" fmla="*/ 21 w 99"/>
                <a:gd name="T45" fmla="*/ 2 h 63"/>
                <a:gd name="T46" fmla="*/ 26 w 99"/>
                <a:gd name="T47" fmla="*/ 3 h 63"/>
                <a:gd name="T48" fmla="*/ 31 w 99"/>
                <a:gd name="T49" fmla="*/ 4 h 63"/>
                <a:gd name="T50" fmla="*/ 41 w 99"/>
                <a:gd name="T51" fmla="*/ 7 h 63"/>
                <a:gd name="T52" fmla="*/ 51 w 99"/>
                <a:gd name="T53" fmla="*/ 12 h 63"/>
                <a:gd name="T54" fmla="*/ 61 w 99"/>
                <a:gd name="T55" fmla="*/ 18 h 63"/>
                <a:gd name="T56" fmla="*/ 71 w 99"/>
                <a:gd name="T57" fmla="*/ 26 h 63"/>
                <a:gd name="T58" fmla="*/ 79 w 99"/>
                <a:gd name="T59" fmla="*/ 34 h 63"/>
                <a:gd name="T60" fmla="*/ 83 w 99"/>
                <a:gd name="T61" fmla="*/ 38 h 63"/>
                <a:gd name="T62" fmla="*/ 87 w 99"/>
                <a:gd name="T63" fmla="*/ 42 h 63"/>
                <a:gd name="T64" fmla="*/ 90 w 99"/>
                <a:gd name="T65" fmla="*/ 47 h 63"/>
                <a:gd name="T66" fmla="*/ 93 w 99"/>
                <a:gd name="T67" fmla="*/ 51 h 63"/>
                <a:gd name="T68" fmla="*/ 95 w 99"/>
                <a:gd name="T69" fmla="*/ 55 h 63"/>
                <a:gd name="T70" fmla="*/ 97 w 99"/>
                <a:gd name="T71" fmla="*/ 59 h 63"/>
                <a:gd name="T72" fmla="*/ 99 w 99"/>
                <a:gd name="T73" fmla="*/ 6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9" h="62">
                  <a:moveTo>
                    <a:pt x="99" y="63"/>
                  </a:moveTo>
                  <a:cubicBezTo>
                    <a:pt x="99" y="63"/>
                    <a:pt x="98" y="63"/>
                    <a:pt x="97" y="63"/>
                  </a:cubicBezTo>
                  <a:cubicBezTo>
                    <a:pt x="97" y="63"/>
                    <a:pt x="96" y="62"/>
                    <a:pt x="96" y="61"/>
                  </a:cubicBezTo>
                  <a:cubicBezTo>
                    <a:pt x="95" y="60"/>
                    <a:pt x="94" y="59"/>
                    <a:pt x="93" y="58"/>
                  </a:cubicBezTo>
                  <a:cubicBezTo>
                    <a:pt x="92" y="57"/>
                    <a:pt x="91" y="56"/>
                    <a:pt x="90" y="55"/>
                  </a:cubicBezTo>
                  <a:cubicBezTo>
                    <a:pt x="88" y="52"/>
                    <a:pt x="86" y="50"/>
                    <a:pt x="84" y="47"/>
                  </a:cubicBezTo>
                  <a:cubicBezTo>
                    <a:pt x="82" y="46"/>
                    <a:pt x="81" y="45"/>
                    <a:pt x="80" y="43"/>
                  </a:cubicBezTo>
                  <a:cubicBezTo>
                    <a:pt x="79" y="42"/>
                    <a:pt x="77" y="41"/>
                    <a:pt x="76" y="40"/>
                  </a:cubicBezTo>
                  <a:cubicBezTo>
                    <a:pt x="73" y="37"/>
                    <a:pt x="70" y="34"/>
                    <a:pt x="67" y="32"/>
                  </a:cubicBezTo>
                  <a:cubicBezTo>
                    <a:pt x="64" y="30"/>
                    <a:pt x="61" y="27"/>
                    <a:pt x="58" y="25"/>
                  </a:cubicBezTo>
                  <a:cubicBezTo>
                    <a:pt x="54" y="23"/>
                    <a:pt x="51" y="21"/>
                    <a:pt x="48" y="19"/>
                  </a:cubicBezTo>
                  <a:cubicBezTo>
                    <a:pt x="44" y="17"/>
                    <a:pt x="41" y="15"/>
                    <a:pt x="38" y="14"/>
                  </a:cubicBezTo>
                  <a:cubicBezTo>
                    <a:pt x="36" y="13"/>
                    <a:pt x="35" y="12"/>
                    <a:pt x="33" y="11"/>
                  </a:cubicBezTo>
                  <a:cubicBezTo>
                    <a:pt x="31" y="11"/>
                    <a:pt x="30" y="10"/>
                    <a:pt x="28" y="9"/>
                  </a:cubicBezTo>
                  <a:cubicBezTo>
                    <a:pt x="25" y="8"/>
                    <a:pt x="22" y="7"/>
                    <a:pt x="19" y="6"/>
                  </a:cubicBezTo>
                  <a:cubicBezTo>
                    <a:pt x="18" y="6"/>
                    <a:pt x="17" y="5"/>
                    <a:pt x="15" y="5"/>
                  </a:cubicBezTo>
                  <a:cubicBezTo>
                    <a:pt x="14" y="4"/>
                    <a:pt x="13" y="4"/>
                    <a:pt x="12" y="4"/>
                  </a:cubicBezTo>
                  <a:cubicBezTo>
                    <a:pt x="9" y="3"/>
                    <a:pt x="7" y="2"/>
                    <a:pt x="5" y="2"/>
                  </a:cubicBezTo>
                  <a:cubicBezTo>
                    <a:pt x="2" y="1"/>
                    <a:pt x="0" y="1"/>
                    <a:pt x="0" y="1"/>
                  </a:cubicBezTo>
                  <a:cubicBezTo>
                    <a:pt x="0" y="1"/>
                    <a:pt x="3" y="0"/>
                    <a:pt x="6" y="0"/>
                  </a:cubicBezTo>
                  <a:cubicBezTo>
                    <a:pt x="8" y="0"/>
                    <a:pt x="10" y="1"/>
                    <a:pt x="13" y="1"/>
                  </a:cubicBezTo>
                  <a:cubicBezTo>
                    <a:pt x="14" y="1"/>
                    <a:pt x="15" y="1"/>
                    <a:pt x="17" y="1"/>
                  </a:cubicBezTo>
                  <a:cubicBezTo>
                    <a:pt x="18" y="1"/>
                    <a:pt x="20" y="2"/>
                    <a:pt x="21" y="2"/>
                  </a:cubicBezTo>
                  <a:cubicBezTo>
                    <a:pt x="23" y="2"/>
                    <a:pt x="24" y="2"/>
                    <a:pt x="26" y="3"/>
                  </a:cubicBezTo>
                  <a:cubicBezTo>
                    <a:pt x="27" y="3"/>
                    <a:pt x="29" y="4"/>
                    <a:pt x="31" y="4"/>
                  </a:cubicBezTo>
                  <a:cubicBezTo>
                    <a:pt x="34" y="5"/>
                    <a:pt x="37" y="6"/>
                    <a:pt x="41" y="7"/>
                  </a:cubicBezTo>
                  <a:cubicBezTo>
                    <a:pt x="44" y="9"/>
                    <a:pt x="48" y="10"/>
                    <a:pt x="51" y="12"/>
                  </a:cubicBezTo>
                  <a:cubicBezTo>
                    <a:pt x="55" y="14"/>
                    <a:pt x="58" y="16"/>
                    <a:pt x="61" y="18"/>
                  </a:cubicBezTo>
                  <a:cubicBezTo>
                    <a:pt x="65" y="21"/>
                    <a:pt x="68" y="23"/>
                    <a:pt x="71" y="26"/>
                  </a:cubicBezTo>
                  <a:cubicBezTo>
                    <a:pt x="74" y="28"/>
                    <a:pt x="77" y="31"/>
                    <a:pt x="79" y="34"/>
                  </a:cubicBezTo>
                  <a:cubicBezTo>
                    <a:pt x="81" y="35"/>
                    <a:pt x="82" y="37"/>
                    <a:pt x="83" y="38"/>
                  </a:cubicBezTo>
                  <a:cubicBezTo>
                    <a:pt x="84" y="39"/>
                    <a:pt x="86" y="41"/>
                    <a:pt x="87" y="42"/>
                  </a:cubicBezTo>
                  <a:cubicBezTo>
                    <a:pt x="88" y="44"/>
                    <a:pt x="89" y="45"/>
                    <a:pt x="90" y="47"/>
                  </a:cubicBezTo>
                  <a:cubicBezTo>
                    <a:pt x="91" y="48"/>
                    <a:pt x="92" y="50"/>
                    <a:pt x="93" y="51"/>
                  </a:cubicBezTo>
                  <a:cubicBezTo>
                    <a:pt x="94" y="52"/>
                    <a:pt x="94" y="54"/>
                    <a:pt x="95" y="55"/>
                  </a:cubicBezTo>
                  <a:cubicBezTo>
                    <a:pt x="96" y="56"/>
                    <a:pt x="97" y="58"/>
                    <a:pt x="97" y="59"/>
                  </a:cubicBezTo>
                  <a:cubicBezTo>
                    <a:pt x="98" y="60"/>
                    <a:pt x="99" y="61"/>
                    <a:pt x="99" y="63"/>
                  </a:cubicBezTo>
                </a:path>
              </a:pathLst>
            </a:custGeom>
            <a:solidFill>
              <a:srgbClr val="7EB4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" name="Freeform 266"/>
            <p:cNvSpPr/>
            <p:nvPr/>
          </p:nvSpPr>
          <p:spPr bwMode="auto">
            <a:xfrm>
              <a:off x="3838575" y="962025"/>
              <a:ext cx="50800" cy="57150"/>
            </a:xfrm>
            <a:custGeom>
              <a:avLst/>
              <a:gdLst>
                <a:gd name="T0" fmla="*/ 4 w 18"/>
                <a:gd name="T1" fmla="*/ 17 h 20"/>
                <a:gd name="T2" fmla="*/ 14 w 18"/>
                <a:gd name="T3" fmla="*/ 9 h 20"/>
                <a:gd name="T4" fmla="*/ 15 w 18"/>
                <a:gd name="T5" fmla="*/ 2 h 20"/>
                <a:gd name="T6" fmla="*/ 3 w 18"/>
                <a:gd name="T7" fmla="*/ 12 h 20"/>
                <a:gd name="T8" fmla="*/ 4 w 18"/>
                <a:gd name="T9" fmla="*/ 17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20">
                  <a:moveTo>
                    <a:pt x="4" y="17"/>
                  </a:moveTo>
                  <a:cubicBezTo>
                    <a:pt x="8" y="14"/>
                    <a:pt x="11" y="11"/>
                    <a:pt x="14" y="9"/>
                  </a:cubicBezTo>
                  <a:cubicBezTo>
                    <a:pt x="18" y="7"/>
                    <a:pt x="18" y="0"/>
                    <a:pt x="15" y="2"/>
                  </a:cubicBezTo>
                  <a:cubicBezTo>
                    <a:pt x="11" y="5"/>
                    <a:pt x="7" y="8"/>
                    <a:pt x="3" y="12"/>
                  </a:cubicBezTo>
                  <a:cubicBezTo>
                    <a:pt x="0" y="15"/>
                    <a:pt x="1" y="20"/>
                    <a:pt x="4" y="17"/>
                  </a:cubicBezTo>
                </a:path>
              </a:pathLst>
            </a:custGeom>
            <a:solidFill>
              <a:srgbClr val="4D4D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" name="Freeform 267"/>
            <p:cNvSpPr/>
            <p:nvPr/>
          </p:nvSpPr>
          <p:spPr bwMode="auto">
            <a:xfrm>
              <a:off x="3894138" y="1019175"/>
              <a:ext cx="23813" cy="28575"/>
            </a:xfrm>
            <a:custGeom>
              <a:avLst/>
              <a:gdLst>
                <a:gd name="T0" fmla="*/ 8 w 8"/>
                <a:gd name="T1" fmla="*/ 3 h 10"/>
                <a:gd name="T2" fmla="*/ 6 w 8"/>
                <a:gd name="T3" fmla="*/ 1 h 10"/>
                <a:gd name="T4" fmla="*/ 3 w 8"/>
                <a:gd name="T5" fmla="*/ 3 h 10"/>
                <a:gd name="T6" fmla="*/ 0 w 8"/>
                <a:gd name="T7" fmla="*/ 7 h 10"/>
                <a:gd name="T8" fmla="*/ 3 w 8"/>
                <a:gd name="T9" fmla="*/ 9 h 10"/>
                <a:gd name="T10" fmla="*/ 6 w 8"/>
                <a:gd name="T11" fmla="*/ 7 h 10"/>
                <a:gd name="T12" fmla="*/ 8 w 8"/>
                <a:gd name="T13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10">
                  <a:moveTo>
                    <a:pt x="8" y="3"/>
                  </a:moveTo>
                  <a:cubicBezTo>
                    <a:pt x="8" y="1"/>
                    <a:pt x="7" y="0"/>
                    <a:pt x="6" y="1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2" y="3"/>
                    <a:pt x="0" y="6"/>
                    <a:pt x="0" y="7"/>
                  </a:cubicBezTo>
                  <a:cubicBezTo>
                    <a:pt x="0" y="9"/>
                    <a:pt x="1" y="10"/>
                    <a:pt x="3" y="9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8" y="4"/>
                    <a:pt x="8" y="3"/>
                  </a:cubicBezTo>
                </a:path>
              </a:pathLst>
            </a:custGeom>
            <a:solidFill>
              <a:srgbClr val="4D4D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" name="Freeform 268"/>
            <p:cNvSpPr/>
            <p:nvPr/>
          </p:nvSpPr>
          <p:spPr bwMode="auto">
            <a:xfrm>
              <a:off x="3765550" y="1081088"/>
              <a:ext cx="36513" cy="58738"/>
            </a:xfrm>
            <a:custGeom>
              <a:avLst/>
              <a:gdLst>
                <a:gd name="T0" fmla="*/ 5 w 13"/>
                <a:gd name="T1" fmla="*/ 17 h 21"/>
                <a:gd name="T2" fmla="*/ 10 w 13"/>
                <a:gd name="T3" fmla="*/ 8 h 21"/>
                <a:gd name="T4" fmla="*/ 8 w 13"/>
                <a:gd name="T5" fmla="*/ 4 h 21"/>
                <a:gd name="T6" fmla="*/ 1 w 13"/>
                <a:gd name="T7" fmla="*/ 17 h 21"/>
                <a:gd name="T8" fmla="*/ 1 w 13"/>
                <a:gd name="T9" fmla="*/ 20 h 21"/>
                <a:gd name="T10" fmla="*/ 5 w 13"/>
                <a:gd name="T11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21">
                  <a:moveTo>
                    <a:pt x="5" y="17"/>
                  </a:moveTo>
                  <a:cubicBezTo>
                    <a:pt x="6" y="14"/>
                    <a:pt x="8" y="11"/>
                    <a:pt x="10" y="8"/>
                  </a:cubicBezTo>
                  <a:cubicBezTo>
                    <a:pt x="13" y="4"/>
                    <a:pt x="11" y="0"/>
                    <a:pt x="8" y="4"/>
                  </a:cubicBezTo>
                  <a:cubicBezTo>
                    <a:pt x="5" y="8"/>
                    <a:pt x="3" y="12"/>
                    <a:pt x="1" y="17"/>
                  </a:cubicBezTo>
                  <a:cubicBezTo>
                    <a:pt x="0" y="18"/>
                    <a:pt x="0" y="20"/>
                    <a:pt x="1" y="20"/>
                  </a:cubicBezTo>
                  <a:cubicBezTo>
                    <a:pt x="3" y="21"/>
                    <a:pt x="4" y="19"/>
                    <a:pt x="5" y="17"/>
                  </a:cubicBezTo>
                </a:path>
              </a:pathLst>
            </a:custGeom>
            <a:solidFill>
              <a:srgbClr val="4D4D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" name="Freeform 269"/>
            <p:cNvSpPr/>
            <p:nvPr/>
          </p:nvSpPr>
          <p:spPr bwMode="auto">
            <a:xfrm>
              <a:off x="3794125" y="1358900"/>
              <a:ext cx="33338" cy="57150"/>
            </a:xfrm>
            <a:custGeom>
              <a:avLst/>
              <a:gdLst>
                <a:gd name="T0" fmla="*/ 12 w 12"/>
                <a:gd name="T1" fmla="*/ 7 h 20"/>
                <a:gd name="T2" fmla="*/ 12 w 12"/>
                <a:gd name="T3" fmla="*/ 6 h 20"/>
                <a:gd name="T4" fmla="*/ 6 w 12"/>
                <a:gd name="T5" fmla="*/ 2 h 20"/>
                <a:gd name="T6" fmla="*/ 0 w 12"/>
                <a:gd name="T7" fmla="*/ 14 h 20"/>
                <a:gd name="T8" fmla="*/ 0 w 12"/>
                <a:gd name="T9" fmla="*/ 14 h 20"/>
                <a:gd name="T10" fmla="*/ 5 w 12"/>
                <a:gd name="T11" fmla="*/ 18 h 20"/>
                <a:gd name="T12" fmla="*/ 12 w 12"/>
                <a:gd name="T13" fmla="*/ 7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20">
                  <a:moveTo>
                    <a:pt x="12" y="7"/>
                  </a:moveTo>
                  <a:cubicBezTo>
                    <a:pt x="12" y="6"/>
                    <a:pt x="12" y="6"/>
                    <a:pt x="12" y="6"/>
                  </a:cubicBezTo>
                  <a:cubicBezTo>
                    <a:pt x="12" y="2"/>
                    <a:pt x="9" y="0"/>
                    <a:pt x="6" y="2"/>
                  </a:cubicBezTo>
                  <a:cubicBezTo>
                    <a:pt x="3" y="4"/>
                    <a:pt x="0" y="9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8"/>
                    <a:pt x="2" y="20"/>
                    <a:pt x="5" y="18"/>
                  </a:cubicBezTo>
                  <a:cubicBezTo>
                    <a:pt x="8" y="16"/>
                    <a:pt x="11" y="11"/>
                    <a:pt x="12" y="7"/>
                  </a:cubicBezTo>
                </a:path>
              </a:pathLst>
            </a:custGeom>
            <a:solidFill>
              <a:srgbClr val="4D4D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" name="Freeform 270"/>
            <p:cNvSpPr/>
            <p:nvPr/>
          </p:nvSpPr>
          <p:spPr bwMode="auto">
            <a:xfrm>
              <a:off x="3670300" y="1419225"/>
              <a:ext cx="19050" cy="33338"/>
            </a:xfrm>
            <a:custGeom>
              <a:avLst/>
              <a:gdLst>
                <a:gd name="T0" fmla="*/ 7 w 7"/>
                <a:gd name="T1" fmla="*/ 4 h 12"/>
                <a:gd name="T2" fmla="*/ 7 w 7"/>
                <a:gd name="T3" fmla="*/ 4 h 12"/>
                <a:gd name="T4" fmla="*/ 4 w 7"/>
                <a:gd name="T5" fmla="*/ 1 h 12"/>
                <a:gd name="T6" fmla="*/ 0 w 7"/>
                <a:gd name="T7" fmla="*/ 8 h 12"/>
                <a:gd name="T8" fmla="*/ 0 w 7"/>
                <a:gd name="T9" fmla="*/ 9 h 12"/>
                <a:gd name="T10" fmla="*/ 3 w 7"/>
                <a:gd name="T11" fmla="*/ 11 h 12"/>
                <a:gd name="T12" fmla="*/ 7 w 7"/>
                <a:gd name="T13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12">
                  <a:moveTo>
                    <a:pt x="7" y="4"/>
                  </a:moveTo>
                  <a:cubicBezTo>
                    <a:pt x="7" y="4"/>
                    <a:pt x="7" y="4"/>
                    <a:pt x="7" y="4"/>
                  </a:cubicBezTo>
                  <a:cubicBezTo>
                    <a:pt x="7" y="1"/>
                    <a:pt x="6" y="0"/>
                    <a:pt x="4" y="1"/>
                  </a:cubicBezTo>
                  <a:cubicBezTo>
                    <a:pt x="2" y="3"/>
                    <a:pt x="1" y="5"/>
                    <a:pt x="0" y="8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11"/>
                    <a:pt x="2" y="12"/>
                    <a:pt x="3" y="11"/>
                  </a:cubicBezTo>
                  <a:cubicBezTo>
                    <a:pt x="5" y="10"/>
                    <a:pt x="7" y="7"/>
                    <a:pt x="7" y="4"/>
                  </a:cubicBezTo>
                </a:path>
              </a:pathLst>
            </a:custGeom>
            <a:solidFill>
              <a:srgbClr val="4D4D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" name="Freeform 271"/>
            <p:cNvSpPr/>
            <p:nvPr/>
          </p:nvSpPr>
          <p:spPr bwMode="auto">
            <a:xfrm>
              <a:off x="3452813" y="1404938"/>
              <a:ext cx="46038" cy="65088"/>
            </a:xfrm>
            <a:custGeom>
              <a:avLst/>
              <a:gdLst>
                <a:gd name="T0" fmla="*/ 13 w 16"/>
                <a:gd name="T1" fmla="*/ 15 h 23"/>
                <a:gd name="T2" fmla="*/ 16 w 16"/>
                <a:gd name="T3" fmla="*/ 7 h 23"/>
                <a:gd name="T4" fmla="*/ 16 w 16"/>
                <a:gd name="T5" fmla="*/ 6 h 23"/>
                <a:gd name="T6" fmla="*/ 14 w 16"/>
                <a:gd name="T7" fmla="*/ 1 h 23"/>
                <a:gd name="T8" fmla="*/ 9 w 16"/>
                <a:gd name="T9" fmla="*/ 1 h 23"/>
                <a:gd name="T10" fmla="*/ 3 w 16"/>
                <a:gd name="T11" fmla="*/ 7 h 23"/>
                <a:gd name="T12" fmla="*/ 0 w 16"/>
                <a:gd name="T13" fmla="*/ 16 h 23"/>
                <a:gd name="T14" fmla="*/ 0 w 16"/>
                <a:gd name="T15" fmla="*/ 16 h 23"/>
                <a:gd name="T16" fmla="*/ 2 w 16"/>
                <a:gd name="T17" fmla="*/ 22 h 23"/>
                <a:gd name="T18" fmla="*/ 7 w 16"/>
                <a:gd name="T19" fmla="*/ 22 h 23"/>
                <a:gd name="T20" fmla="*/ 13 w 16"/>
                <a:gd name="T21" fmla="*/ 15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" h="23">
                  <a:moveTo>
                    <a:pt x="13" y="15"/>
                  </a:moveTo>
                  <a:cubicBezTo>
                    <a:pt x="14" y="13"/>
                    <a:pt x="15" y="10"/>
                    <a:pt x="16" y="7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6" y="4"/>
                    <a:pt x="15" y="2"/>
                    <a:pt x="14" y="1"/>
                  </a:cubicBezTo>
                  <a:cubicBezTo>
                    <a:pt x="13" y="0"/>
                    <a:pt x="11" y="0"/>
                    <a:pt x="9" y="1"/>
                  </a:cubicBezTo>
                  <a:cubicBezTo>
                    <a:pt x="7" y="2"/>
                    <a:pt x="5" y="4"/>
                    <a:pt x="3" y="7"/>
                  </a:cubicBezTo>
                  <a:cubicBezTo>
                    <a:pt x="2" y="10"/>
                    <a:pt x="1" y="13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9"/>
                    <a:pt x="1" y="21"/>
                    <a:pt x="2" y="22"/>
                  </a:cubicBezTo>
                  <a:cubicBezTo>
                    <a:pt x="3" y="23"/>
                    <a:pt x="5" y="23"/>
                    <a:pt x="7" y="22"/>
                  </a:cubicBezTo>
                  <a:cubicBezTo>
                    <a:pt x="9" y="20"/>
                    <a:pt x="11" y="18"/>
                    <a:pt x="13" y="15"/>
                  </a:cubicBezTo>
                </a:path>
              </a:pathLst>
            </a:custGeom>
            <a:solidFill>
              <a:srgbClr val="4D4D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" name="Freeform 272"/>
            <p:cNvSpPr/>
            <p:nvPr/>
          </p:nvSpPr>
          <p:spPr bwMode="auto">
            <a:xfrm>
              <a:off x="3538538" y="1190625"/>
              <a:ext cx="69850" cy="119063"/>
            </a:xfrm>
            <a:custGeom>
              <a:avLst/>
              <a:gdLst>
                <a:gd name="T0" fmla="*/ 13 w 25"/>
                <a:gd name="T1" fmla="*/ 33 h 42"/>
                <a:gd name="T2" fmla="*/ 22 w 25"/>
                <a:gd name="T3" fmla="*/ 14 h 42"/>
                <a:gd name="T4" fmla="*/ 23 w 25"/>
                <a:gd name="T5" fmla="*/ 1 h 42"/>
                <a:gd name="T6" fmla="*/ 13 w 25"/>
                <a:gd name="T7" fmla="*/ 7 h 42"/>
                <a:gd name="T8" fmla="*/ 2 w 25"/>
                <a:gd name="T9" fmla="*/ 31 h 42"/>
                <a:gd name="T10" fmla="*/ 3 w 25"/>
                <a:gd name="T11" fmla="*/ 42 h 42"/>
                <a:gd name="T12" fmla="*/ 13 w 25"/>
                <a:gd name="T13" fmla="*/ 33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" h="42">
                  <a:moveTo>
                    <a:pt x="13" y="33"/>
                  </a:moveTo>
                  <a:cubicBezTo>
                    <a:pt x="15" y="26"/>
                    <a:pt x="18" y="20"/>
                    <a:pt x="22" y="14"/>
                  </a:cubicBezTo>
                  <a:cubicBezTo>
                    <a:pt x="25" y="9"/>
                    <a:pt x="25" y="3"/>
                    <a:pt x="23" y="1"/>
                  </a:cubicBezTo>
                  <a:cubicBezTo>
                    <a:pt x="20" y="0"/>
                    <a:pt x="16" y="2"/>
                    <a:pt x="13" y="7"/>
                  </a:cubicBezTo>
                  <a:cubicBezTo>
                    <a:pt x="8" y="15"/>
                    <a:pt x="4" y="23"/>
                    <a:pt x="2" y="31"/>
                  </a:cubicBezTo>
                  <a:cubicBezTo>
                    <a:pt x="0" y="36"/>
                    <a:pt x="0" y="41"/>
                    <a:pt x="3" y="42"/>
                  </a:cubicBezTo>
                  <a:cubicBezTo>
                    <a:pt x="6" y="42"/>
                    <a:pt x="11" y="38"/>
                    <a:pt x="13" y="33"/>
                  </a:cubicBezTo>
                </a:path>
              </a:pathLst>
            </a:custGeom>
            <a:solidFill>
              <a:srgbClr val="4D4D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" name="Freeform 273"/>
            <p:cNvSpPr>
              <a:spLocks noEditPoints="1"/>
            </p:cNvSpPr>
            <p:nvPr/>
          </p:nvSpPr>
          <p:spPr bwMode="auto">
            <a:xfrm>
              <a:off x="3790950" y="517525"/>
              <a:ext cx="409575" cy="1101725"/>
            </a:xfrm>
            <a:custGeom>
              <a:avLst/>
              <a:gdLst>
                <a:gd name="T0" fmla="*/ 20 w 146"/>
                <a:gd name="T1" fmla="*/ 389 h 391"/>
                <a:gd name="T2" fmla="*/ 19 w 146"/>
                <a:gd name="T3" fmla="*/ 391 h 391"/>
                <a:gd name="T4" fmla="*/ 20 w 146"/>
                <a:gd name="T5" fmla="*/ 389 h 391"/>
                <a:gd name="T6" fmla="*/ 8 w 146"/>
                <a:gd name="T7" fmla="*/ 87 h 391"/>
                <a:gd name="T8" fmla="*/ 0 w 146"/>
                <a:gd name="T9" fmla="*/ 99 h 391"/>
                <a:gd name="T10" fmla="*/ 0 w 146"/>
                <a:gd name="T11" fmla="*/ 99 h 391"/>
                <a:gd name="T12" fmla="*/ 8 w 146"/>
                <a:gd name="T13" fmla="*/ 87 h 391"/>
                <a:gd name="T14" fmla="*/ 129 w 146"/>
                <a:gd name="T15" fmla="*/ 0 h 391"/>
                <a:gd name="T16" fmla="*/ 129 w 146"/>
                <a:gd name="T17" fmla="*/ 0 h 391"/>
                <a:gd name="T18" fmla="*/ 140 w 146"/>
                <a:gd name="T19" fmla="*/ 5 h 391"/>
                <a:gd name="T20" fmla="*/ 144 w 146"/>
                <a:gd name="T21" fmla="*/ 16 h 391"/>
                <a:gd name="T22" fmla="*/ 145 w 146"/>
                <a:gd name="T23" fmla="*/ 21 h 391"/>
                <a:gd name="T24" fmla="*/ 145 w 146"/>
                <a:gd name="T25" fmla="*/ 21 h 391"/>
                <a:gd name="T26" fmla="*/ 145 w 146"/>
                <a:gd name="T27" fmla="*/ 21 h 391"/>
                <a:gd name="T28" fmla="*/ 146 w 146"/>
                <a:gd name="T29" fmla="*/ 46 h 391"/>
                <a:gd name="T30" fmla="*/ 145 w 146"/>
                <a:gd name="T31" fmla="*/ 21 h 391"/>
                <a:gd name="T32" fmla="*/ 144 w 146"/>
                <a:gd name="T33" fmla="*/ 16 h 391"/>
                <a:gd name="T34" fmla="*/ 140 w 146"/>
                <a:gd name="T35" fmla="*/ 5 h 391"/>
                <a:gd name="T36" fmla="*/ 129 w 146"/>
                <a:gd name="T37" fmla="*/ 0 h 391"/>
                <a:gd name="T38" fmla="*/ 129 w 146"/>
                <a:gd name="T39" fmla="*/ 0 h 391"/>
                <a:gd name="T40" fmla="*/ 127 w 146"/>
                <a:gd name="T41" fmla="*/ 0 h 391"/>
                <a:gd name="T42" fmla="*/ 127 w 146"/>
                <a:gd name="T43" fmla="*/ 0 h 391"/>
                <a:gd name="T44" fmla="*/ 127 w 146"/>
                <a:gd name="T45" fmla="*/ 0 h 391"/>
                <a:gd name="T46" fmla="*/ 127 w 146"/>
                <a:gd name="T47" fmla="*/ 0 h 391"/>
                <a:gd name="T48" fmla="*/ 64 w 146"/>
                <a:gd name="T49" fmla="*/ 35 h 391"/>
                <a:gd name="T50" fmla="*/ 30 w 146"/>
                <a:gd name="T51" fmla="*/ 65 h 391"/>
                <a:gd name="T52" fmla="*/ 15 w 146"/>
                <a:gd name="T53" fmla="*/ 79 h 391"/>
                <a:gd name="T54" fmla="*/ 9 w 146"/>
                <a:gd name="T55" fmla="*/ 87 h 391"/>
                <a:gd name="T56" fmla="*/ 9 w 146"/>
                <a:gd name="T57" fmla="*/ 87 h 391"/>
                <a:gd name="T58" fmla="*/ 9 w 146"/>
                <a:gd name="T59" fmla="*/ 87 h 391"/>
                <a:gd name="T60" fmla="*/ 15 w 146"/>
                <a:gd name="T61" fmla="*/ 79 h 391"/>
                <a:gd name="T62" fmla="*/ 15 w 146"/>
                <a:gd name="T63" fmla="*/ 79 h 391"/>
                <a:gd name="T64" fmla="*/ 30 w 146"/>
                <a:gd name="T65" fmla="*/ 65 h 391"/>
                <a:gd name="T66" fmla="*/ 64 w 146"/>
                <a:gd name="T67" fmla="*/ 35 h 391"/>
                <a:gd name="T68" fmla="*/ 127 w 146"/>
                <a:gd name="T69" fmla="*/ 0 h 391"/>
                <a:gd name="T70" fmla="*/ 127 w 146"/>
                <a:gd name="T71" fmla="*/ 0 h 391"/>
                <a:gd name="T72" fmla="*/ 127 w 146"/>
                <a:gd name="T73" fmla="*/ 0 h 3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46" h="391">
                  <a:moveTo>
                    <a:pt x="20" y="389"/>
                  </a:moveTo>
                  <a:cubicBezTo>
                    <a:pt x="20" y="390"/>
                    <a:pt x="19" y="390"/>
                    <a:pt x="19" y="391"/>
                  </a:cubicBezTo>
                  <a:cubicBezTo>
                    <a:pt x="19" y="390"/>
                    <a:pt x="20" y="390"/>
                    <a:pt x="20" y="389"/>
                  </a:cubicBezTo>
                  <a:moveTo>
                    <a:pt x="8" y="87"/>
                  </a:moveTo>
                  <a:cubicBezTo>
                    <a:pt x="6" y="91"/>
                    <a:pt x="3" y="95"/>
                    <a:pt x="0" y="99"/>
                  </a:cubicBezTo>
                  <a:cubicBezTo>
                    <a:pt x="0" y="99"/>
                    <a:pt x="0" y="99"/>
                    <a:pt x="0" y="99"/>
                  </a:cubicBezTo>
                  <a:cubicBezTo>
                    <a:pt x="3" y="95"/>
                    <a:pt x="6" y="91"/>
                    <a:pt x="8" y="87"/>
                  </a:cubicBezTo>
                  <a:moveTo>
                    <a:pt x="129" y="0"/>
                  </a:moveTo>
                  <a:cubicBezTo>
                    <a:pt x="129" y="0"/>
                    <a:pt x="129" y="0"/>
                    <a:pt x="129" y="0"/>
                  </a:cubicBezTo>
                  <a:cubicBezTo>
                    <a:pt x="133" y="1"/>
                    <a:pt x="138" y="1"/>
                    <a:pt x="140" y="5"/>
                  </a:cubicBezTo>
                  <a:cubicBezTo>
                    <a:pt x="143" y="8"/>
                    <a:pt x="144" y="12"/>
                    <a:pt x="144" y="16"/>
                  </a:cubicBezTo>
                  <a:cubicBezTo>
                    <a:pt x="145" y="18"/>
                    <a:pt x="145" y="20"/>
                    <a:pt x="145" y="21"/>
                  </a:cubicBezTo>
                  <a:cubicBezTo>
                    <a:pt x="145" y="21"/>
                    <a:pt x="145" y="21"/>
                    <a:pt x="145" y="21"/>
                  </a:cubicBezTo>
                  <a:cubicBezTo>
                    <a:pt x="145" y="21"/>
                    <a:pt x="145" y="21"/>
                    <a:pt x="145" y="21"/>
                  </a:cubicBezTo>
                  <a:cubicBezTo>
                    <a:pt x="146" y="29"/>
                    <a:pt x="146" y="37"/>
                    <a:pt x="146" y="46"/>
                  </a:cubicBezTo>
                  <a:cubicBezTo>
                    <a:pt x="146" y="37"/>
                    <a:pt x="146" y="29"/>
                    <a:pt x="145" y="21"/>
                  </a:cubicBezTo>
                  <a:cubicBezTo>
                    <a:pt x="145" y="20"/>
                    <a:pt x="145" y="18"/>
                    <a:pt x="144" y="16"/>
                  </a:cubicBezTo>
                  <a:cubicBezTo>
                    <a:pt x="144" y="12"/>
                    <a:pt x="143" y="8"/>
                    <a:pt x="140" y="5"/>
                  </a:cubicBezTo>
                  <a:cubicBezTo>
                    <a:pt x="138" y="1"/>
                    <a:pt x="133" y="1"/>
                    <a:pt x="129" y="0"/>
                  </a:cubicBezTo>
                  <a:cubicBezTo>
                    <a:pt x="129" y="0"/>
                    <a:pt x="129" y="0"/>
                    <a:pt x="129" y="0"/>
                  </a:cubicBezTo>
                  <a:moveTo>
                    <a:pt x="127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7" y="0"/>
                    <a:pt x="127" y="0"/>
                    <a:pt x="127" y="0"/>
                  </a:cubicBezTo>
                  <a:moveTo>
                    <a:pt x="127" y="0"/>
                  </a:moveTo>
                  <a:cubicBezTo>
                    <a:pt x="107" y="0"/>
                    <a:pt x="87" y="15"/>
                    <a:pt x="64" y="35"/>
                  </a:cubicBezTo>
                  <a:cubicBezTo>
                    <a:pt x="53" y="45"/>
                    <a:pt x="41" y="55"/>
                    <a:pt x="30" y="65"/>
                  </a:cubicBezTo>
                  <a:cubicBezTo>
                    <a:pt x="25" y="70"/>
                    <a:pt x="20" y="74"/>
                    <a:pt x="15" y="79"/>
                  </a:cubicBezTo>
                  <a:cubicBezTo>
                    <a:pt x="13" y="82"/>
                    <a:pt x="11" y="84"/>
                    <a:pt x="9" y="87"/>
                  </a:cubicBezTo>
                  <a:cubicBezTo>
                    <a:pt x="9" y="87"/>
                    <a:pt x="9" y="87"/>
                    <a:pt x="9" y="87"/>
                  </a:cubicBezTo>
                  <a:cubicBezTo>
                    <a:pt x="9" y="87"/>
                    <a:pt x="9" y="87"/>
                    <a:pt x="9" y="87"/>
                  </a:cubicBezTo>
                  <a:cubicBezTo>
                    <a:pt x="11" y="84"/>
                    <a:pt x="13" y="82"/>
                    <a:pt x="15" y="79"/>
                  </a:cubicBezTo>
                  <a:cubicBezTo>
                    <a:pt x="15" y="79"/>
                    <a:pt x="15" y="79"/>
                    <a:pt x="15" y="79"/>
                  </a:cubicBezTo>
                  <a:cubicBezTo>
                    <a:pt x="20" y="74"/>
                    <a:pt x="25" y="70"/>
                    <a:pt x="30" y="65"/>
                  </a:cubicBezTo>
                  <a:cubicBezTo>
                    <a:pt x="41" y="55"/>
                    <a:pt x="53" y="45"/>
                    <a:pt x="64" y="35"/>
                  </a:cubicBezTo>
                  <a:cubicBezTo>
                    <a:pt x="87" y="15"/>
                    <a:pt x="107" y="0"/>
                    <a:pt x="127" y="0"/>
                  </a:cubicBezTo>
                  <a:cubicBezTo>
                    <a:pt x="127" y="0"/>
                    <a:pt x="127" y="0"/>
                    <a:pt x="127" y="0"/>
                  </a:cubicBezTo>
                  <a:cubicBezTo>
                    <a:pt x="127" y="0"/>
                    <a:pt x="127" y="0"/>
                    <a:pt x="127" y="0"/>
                  </a:cubicBezTo>
                </a:path>
              </a:pathLst>
            </a:custGeom>
            <a:solidFill>
              <a:srgbClr val="AEB0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" name="Freeform 274"/>
            <p:cNvSpPr>
              <a:spLocks noEditPoints="1"/>
            </p:cNvSpPr>
            <p:nvPr/>
          </p:nvSpPr>
          <p:spPr bwMode="auto">
            <a:xfrm>
              <a:off x="3883025" y="568325"/>
              <a:ext cx="317500" cy="1014413"/>
            </a:xfrm>
            <a:custGeom>
              <a:avLst/>
              <a:gdLst>
                <a:gd name="T0" fmla="*/ 41 w 113"/>
                <a:gd name="T1" fmla="*/ 127 h 360"/>
                <a:gd name="T2" fmla="*/ 52 w 113"/>
                <a:gd name="T3" fmla="*/ 110 h 360"/>
                <a:gd name="T4" fmla="*/ 53 w 113"/>
                <a:gd name="T5" fmla="*/ 117 h 360"/>
                <a:gd name="T6" fmla="*/ 42 w 113"/>
                <a:gd name="T7" fmla="*/ 127 h 360"/>
                <a:gd name="T8" fmla="*/ 88 w 113"/>
                <a:gd name="T9" fmla="*/ 112 h 360"/>
                <a:gd name="T10" fmla="*/ 95 w 113"/>
                <a:gd name="T11" fmla="*/ 107 h 360"/>
                <a:gd name="T12" fmla="*/ 96 w 113"/>
                <a:gd name="T13" fmla="*/ 111 h 360"/>
                <a:gd name="T14" fmla="*/ 89 w 113"/>
                <a:gd name="T15" fmla="*/ 115 h 360"/>
                <a:gd name="T16" fmla="*/ 77 w 113"/>
                <a:gd name="T17" fmla="*/ 90 h 360"/>
                <a:gd name="T18" fmla="*/ 91 w 113"/>
                <a:gd name="T19" fmla="*/ 78 h 360"/>
                <a:gd name="T20" fmla="*/ 89 w 113"/>
                <a:gd name="T21" fmla="*/ 85 h 360"/>
                <a:gd name="T22" fmla="*/ 77 w 113"/>
                <a:gd name="T23" fmla="*/ 90 h 360"/>
                <a:gd name="T24" fmla="*/ 92 w 113"/>
                <a:gd name="T25" fmla="*/ 1 h 360"/>
                <a:gd name="T26" fmla="*/ 4 w 113"/>
                <a:gd name="T27" fmla="*/ 62 h 360"/>
                <a:gd name="T28" fmla="*/ 7 w 113"/>
                <a:gd name="T29" fmla="*/ 66 h 360"/>
                <a:gd name="T30" fmla="*/ 33 w 113"/>
                <a:gd name="T31" fmla="*/ 162 h 360"/>
                <a:gd name="T32" fmla="*/ 35 w 113"/>
                <a:gd name="T33" fmla="*/ 195 h 360"/>
                <a:gd name="T34" fmla="*/ 31 w 113"/>
                <a:gd name="T35" fmla="*/ 235 h 360"/>
                <a:gd name="T36" fmla="*/ 32 w 113"/>
                <a:gd name="T37" fmla="*/ 244 h 360"/>
                <a:gd name="T38" fmla="*/ 29 w 113"/>
                <a:gd name="T39" fmla="*/ 255 h 360"/>
                <a:gd name="T40" fmla="*/ 26 w 113"/>
                <a:gd name="T41" fmla="*/ 277 h 360"/>
                <a:gd name="T42" fmla="*/ 34 w 113"/>
                <a:gd name="T43" fmla="*/ 253 h 360"/>
                <a:gd name="T44" fmla="*/ 52 w 113"/>
                <a:gd name="T45" fmla="*/ 189 h 360"/>
                <a:gd name="T46" fmla="*/ 64 w 113"/>
                <a:gd name="T47" fmla="*/ 131 h 360"/>
                <a:gd name="T48" fmla="*/ 69 w 113"/>
                <a:gd name="T49" fmla="*/ 71 h 360"/>
                <a:gd name="T50" fmla="*/ 70 w 113"/>
                <a:gd name="T51" fmla="*/ 70 h 360"/>
                <a:gd name="T52" fmla="*/ 69 w 113"/>
                <a:gd name="T53" fmla="*/ 105 h 360"/>
                <a:gd name="T54" fmla="*/ 64 w 113"/>
                <a:gd name="T55" fmla="*/ 157 h 360"/>
                <a:gd name="T56" fmla="*/ 48 w 113"/>
                <a:gd name="T57" fmla="*/ 220 h 360"/>
                <a:gd name="T58" fmla="*/ 28 w 113"/>
                <a:gd name="T59" fmla="*/ 284 h 360"/>
                <a:gd name="T60" fmla="*/ 21 w 113"/>
                <a:gd name="T61" fmla="*/ 304 h 360"/>
                <a:gd name="T62" fmla="*/ 18 w 113"/>
                <a:gd name="T63" fmla="*/ 316 h 360"/>
                <a:gd name="T64" fmla="*/ 5 w 113"/>
                <a:gd name="T65" fmla="*/ 349 h 360"/>
                <a:gd name="T66" fmla="*/ 2 w 113"/>
                <a:gd name="T67" fmla="*/ 353 h 360"/>
                <a:gd name="T68" fmla="*/ 11 w 113"/>
                <a:gd name="T69" fmla="*/ 351 h 360"/>
                <a:gd name="T70" fmla="*/ 21 w 113"/>
                <a:gd name="T71" fmla="*/ 338 h 360"/>
                <a:gd name="T72" fmla="*/ 22 w 113"/>
                <a:gd name="T73" fmla="*/ 335 h 360"/>
                <a:gd name="T74" fmla="*/ 29 w 113"/>
                <a:gd name="T75" fmla="*/ 319 h 360"/>
                <a:gd name="T76" fmla="*/ 42 w 113"/>
                <a:gd name="T77" fmla="*/ 288 h 360"/>
                <a:gd name="T78" fmla="*/ 51 w 113"/>
                <a:gd name="T79" fmla="*/ 262 h 360"/>
                <a:gd name="T80" fmla="*/ 61 w 113"/>
                <a:gd name="T81" fmla="*/ 234 h 360"/>
                <a:gd name="T82" fmla="*/ 74 w 113"/>
                <a:gd name="T83" fmla="*/ 193 h 360"/>
                <a:gd name="T84" fmla="*/ 85 w 113"/>
                <a:gd name="T85" fmla="*/ 155 h 360"/>
                <a:gd name="T86" fmla="*/ 97 w 113"/>
                <a:gd name="T87" fmla="*/ 114 h 360"/>
                <a:gd name="T88" fmla="*/ 101 w 113"/>
                <a:gd name="T89" fmla="*/ 91 h 360"/>
                <a:gd name="T90" fmla="*/ 101 w 113"/>
                <a:gd name="T91" fmla="*/ 91 h 360"/>
                <a:gd name="T92" fmla="*/ 99 w 113"/>
                <a:gd name="T93" fmla="*/ 114 h 360"/>
                <a:gd name="T94" fmla="*/ 89 w 113"/>
                <a:gd name="T95" fmla="*/ 155 h 360"/>
                <a:gd name="T96" fmla="*/ 75 w 113"/>
                <a:gd name="T97" fmla="*/ 206 h 360"/>
                <a:gd name="T98" fmla="*/ 66 w 113"/>
                <a:gd name="T99" fmla="*/ 234 h 360"/>
                <a:gd name="T100" fmla="*/ 56 w 113"/>
                <a:gd name="T101" fmla="*/ 262 h 360"/>
                <a:gd name="T102" fmla="*/ 35 w 113"/>
                <a:gd name="T103" fmla="*/ 314 h 360"/>
                <a:gd name="T104" fmla="*/ 21 w 113"/>
                <a:gd name="T105" fmla="*/ 338 h 360"/>
                <a:gd name="T106" fmla="*/ 31 w 113"/>
                <a:gd name="T107" fmla="*/ 326 h 360"/>
                <a:gd name="T108" fmla="*/ 76 w 113"/>
                <a:gd name="T109" fmla="*/ 223 h 360"/>
                <a:gd name="T110" fmla="*/ 102 w 113"/>
                <a:gd name="T111" fmla="*/ 129 h 360"/>
                <a:gd name="T112" fmla="*/ 112 w 113"/>
                <a:gd name="T113" fmla="*/ 3 h 360"/>
                <a:gd name="T114" fmla="*/ 98 w 113"/>
                <a:gd name="T115" fmla="*/ 0 h 3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13" h="360">
                  <a:moveTo>
                    <a:pt x="42" y="127"/>
                  </a:moveTo>
                  <a:cubicBezTo>
                    <a:pt x="42" y="127"/>
                    <a:pt x="42" y="127"/>
                    <a:pt x="41" y="127"/>
                  </a:cubicBezTo>
                  <a:cubicBezTo>
                    <a:pt x="41" y="126"/>
                    <a:pt x="41" y="123"/>
                    <a:pt x="42" y="122"/>
                  </a:cubicBezTo>
                  <a:cubicBezTo>
                    <a:pt x="45" y="117"/>
                    <a:pt x="49" y="114"/>
                    <a:pt x="52" y="110"/>
                  </a:cubicBezTo>
                  <a:cubicBezTo>
                    <a:pt x="53" y="110"/>
                    <a:pt x="53" y="110"/>
                    <a:pt x="54" y="110"/>
                  </a:cubicBezTo>
                  <a:cubicBezTo>
                    <a:pt x="56" y="110"/>
                    <a:pt x="55" y="114"/>
                    <a:pt x="53" y="117"/>
                  </a:cubicBezTo>
                  <a:cubicBezTo>
                    <a:pt x="50" y="119"/>
                    <a:pt x="48" y="122"/>
                    <a:pt x="45" y="125"/>
                  </a:cubicBezTo>
                  <a:cubicBezTo>
                    <a:pt x="44" y="126"/>
                    <a:pt x="43" y="127"/>
                    <a:pt x="42" y="127"/>
                  </a:cubicBezTo>
                  <a:moveTo>
                    <a:pt x="89" y="115"/>
                  </a:moveTo>
                  <a:cubicBezTo>
                    <a:pt x="88" y="115"/>
                    <a:pt x="88" y="114"/>
                    <a:pt x="88" y="112"/>
                  </a:cubicBezTo>
                  <a:cubicBezTo>
                    <a:pt x="89" y="110"/>
                    <a:pt x="90" y="108"/>
                    <a:pt x="92" y="107"/>
                  </a:cubicBezTo>
                  <a:cubicBezTo>
                    <a:pt x="95" y="107"/>
                    <a:pt x="95" y="107"/>
                    <a:pt x="95" y="107"/>
                  </a:cubicBezTo>
                  <a:cubicBezTo>
                    <a:pt x="95" y="107"/>
                    <a:pt x="95" y="107"/>
                    <a:pt x="95" y="107"/>
                  </a:cubicBezTo>
                  <a:cubicBezTo>
                    <a:pt x="96" y="107"/>
                    <a:pt x="96" y="109"/>
                    <a:pt x="96" y="111"/>
                  </a:cubicBezTo>
                  <a:cubicBezTo>
                    <a:pt x="95" y="113"/>
                    <a:pt x="93" y="115"/>
                    <a:pt x="92" y="115"/>
                  </a:cubicBezTo>
                  <a:cubicBezTo>
                    <a:pt x="89" y="115"/>
                    <a:pt x="89" y="115"/>
                    <a:pt x="89" y="115"/>
                  </a:cubicBezTo>
                  <a:cubicBezTo>
                    <a:pt x="89" y="115"/>
                    <a:pt x="89" y="115"/>
                    <a:pt x="89" y="115"/>
                  </a:cubicBezTo>
                  <a:moveTo>
                    <a:pt x="77" y="90"/>
                  </a:moveTo>
                  <a:cubicBezTo>
                    <a:pt x="75" y="90"/>
                    <a:pt x="76" y="84"/>
                    <a:pt x="79" y="82"/>
                  </a:cubicBezTo>
                  <a:cubicBezTo>
                    <a:pt x="83" y="80"/>
                    <a:pt x="87" y="78"/>
                    <a:pt x="91" y="78"/>
                  </a:cubicBezTo>
                  <a:cubicBezTo>
                    <a:pt x="91" y="78"/>
                    <a:pt x="91" y="78"/>
                    <a:pt x="92" y="78"/>
                  </a:cubicBezTo>
                  <a:cubicBezTo>
                    <a:pt x="94" y="78"/>
                    <a:pt x="92" y="85"/>
                    <a:pt x="89" y="85"/>
                  </a:cubicBezTo>
                  <a:cubicBezTo>
                    <a:pt x="85" y="86"/>
                    <a:pt x="82" y="87"/>
                    <a:pt x="78" y="89"/>
                  </a:cubicBezTo>
                  <a:cubicBezTo>
                    <a:pt x="78" y="89"/>
                    <a:pt x="78" y="90"/>
                    <a:pt x="77" y="90"/>
                  </a:cubicBezTo>
                  <a:moveTo>
                    <a:pt x="98" y="0"/>
                  </a:moveTo>
                  <a:cubicBezTo>
                    <a:pt x="96" y="0"/>
                    <a:pt x="94" y="0"/>
                    <a:pt x="92" y="1"/>
                  </a:cubicBezTo>
                  <a:cubicBezTo>
                    <a:pt x="82" y="4"/>
                    <a:pt x="73" y="10"/>
                    <a:pt x="63" y="17"/>
                  </a:cubicBezTo>
                  <a:cubicBezTo>
                    <a:pt x="44" y="30"/>
                    <a:pt x="24" y="44"/>
                    <a:pt x="4" y="62"/>
                  </a:cubicBezTo>
                  <a:cubicBezTo>
                    <a:pt x="5" y="63"/>
                    <a:pt x="6" y="65"/>
                    <a:pt x="7" y="66"/>
                  </a:cubicBezTo>
                  <a:cubicBezTo>
                    <a:pt x="7" y="66"/>
                    <a:pt x="7" y="66"/>
                    <a:pt x="7" y="66"/>
                  </a:cubicBezTo>
                  <a:cubicBezTo>
                    <a:pt x="8" y="67"/>
                    <a:pt x="9" y="68"/>
                    <a:pt x="9" y="69"/>
                  </a:cubicBezTo>
                  <a:cubicBezTo>
                    <a:pt x="25" y="92"/>
                    <a:pt x="29" y="130"/>
                    <a:pt x="33" y="162"/>
                  </a:cubicBezTo>
                  <a:cubicBezTo>
                    <a:pt x="33" y="163"/>
                    <a:pt x="33" y="163"/>
                    <a:pt x="33" y="163"/>
                  </a:cubicBezTo>
                  <a:cubicBezTo>
                    <a:pt x="34" y="173"/>
                    <a:pt x="35" y="183"/>
                    <a:pt x="35" y="195"/>
                  </a:cubicBezTo>
                  <a:cubicBezTo>
                    <a:pt x="35" y="207"/>
                    <a:pt x="33" y="220"/>
                    <a:pt x="32" y="232"/>
                  </a:cubicBezTo>
                  <a:cubicBezTo>
                    <a:pt x="31" y="233"/>
                    <a:pt x="31" y="234"/>
                    <a:pt x="31" y="235"/>
                  </a:cubicBezTo>
                  <a:cubicBezTo>
                    <a:pt x="32" y="237"/>
                    <a:pt x="33" y="240"/>
                    <a:pt x="32" y="243"/>
                  </a:cubicBezTo>
                  <a:cubicBezTo>
                    <a:pt x="32" y="244"/>
                    <a:pt x="32" y="244"/>
                    <a:pt x="32" y="244"/>
                  </a:cubicBezTo>
                  <a:cubicBezTo>
                    <a:pt x="31" y="245"/>
                    <a:pt x="30" y="247"/>
                    <a:pt x="30" y="248"/>
                  </a:cubicBezTo>
                  <a:cubicBezTo>
                    <a:pt x="29" y="250"/>
                    <a:pt x="29" y="253"/>
                    <a:pt x="29" y="255"/>
                  </a:cubicBezTo>
                  <a:cubicBezTo>
                    <a:pt x="28" y="262"/>
                    <a:pt x="27" y="269"/>
                    <a:pt x="26" y="277"/>
                  </a:cubicBezTo>
                  <a:cubicBezTo>
                    <a:pt x="26" y="277"/>
                    <a:pt x="26" y="277"/>
                    <a:pt x="26" y="277"/>
                  </a:cubicBezTo>
                  <a:cubicBezTo>
                    <a:pt x="26" y="277"/>
                    <a:pt x="26" y="277"/>
                    <a:pt x="26" y="277"/>
                  </a:cubicBezTo>
                  <a:cubicBezTo>
                    <a:pt x="29" y="269"/>
                    <a:pt x="31" y="261"/>
                    <a:pt x="34" y="253"/>
                  </a:cubicBezTo>
                  <a:cubicBezTo>
                    <a:pt x="37" y="243"/>
                    <a:pt x="40" y="232"/>
                    <a:pt x="43" y="221"/>
                  </a:cubicBezTo>
                  <a:cubicBezTo>
                    <a:pt x="46" y="210"/>
                    <a:pt x="49" y="200"/>
                    <a:pt x="52" y="189"/>
                  </a:cubicBezTo>
                  <a:cubicBezTo>
                    <a:pt x="54" y="179"/>
                    <a:pt x="57" y="168"/>
                    <a:pt x="59" y="158"/>
                  </a:cubicBezTo>
                  <a:cubicBezTo>
                    <a:pt x="61" y="149"/>
                    <a:pt x="62" y="139"/>
                    <a:pt x="64" y="131"/>
                  </a:cubicBezTo>
                  <a:cubicBezTo>
                    <a:pt x="65" y="122"/>
                    <a:pt x="65" y="114"/>
                    <a:pt x="66" y="107"/>
                  </a:cubicBezTo>
                  <a:cubicBezTo>
                    <a:pt x="67" y="92"/>
                    <a:pt x="68" y="79"/>
                    <a:pt x="69" y="71"/>
                  </a:cubicBezTo>
                  <a:cubicBezTo>
                    <a:pt x="70" y="63"/>
                    <a:pt x="70" y="58"/>
                    <a:pt x="70" y="57"/>
                  </a:cubicBezTo>
                  <a:cubicBezTo>
                    <a:pt x="70" y="58"/>
                    <a:pt x="70" y="62"/>
                    <a:pt x="70" y="70"/>
                  </a:cubicBezTo>
                  <a:cubicBezTo>
                    <a:pt x="70" y="74"/>
                    <a:pt x="70" y="79"/>
                    <a:pt x="70" y="85"/>
                  </a:cubicBezTo>
                  <a:cubicBezTo>
                    <a:pt x="70" y="91"/>
                    <a:pt x="69" y="97"/>
                    <a:pt x="69" y="105"/>
                  </a:cubicBezTo>
                  <a:cubicBezTo>
                    <a:pt x="69" y="112"/>
                    <a:pt x="69" y="120"/>
                    <a:pt x="68" y="129"/>
                  </a:cubicBezTo>
                  <a:cubicBezTo>
                    <a:pt x="67" y="137"/>
                    <a:pt x="65" y="147"/>
                    <a:pt x="64" y="157"/>
                  </a:cubicBezTo>
                  <a:cubicBezTo>
                    <a:pt x="62" y="167"/>
                    <a:pt x="59" y="177"/>
                    <a:pt x="57" y="188"/>
                  </a:cubicBezTo>
                  <a:cubicBezTo>
                    <a:pt x="54" y="198"/>
                    <a:pt x="51" y="209"/>
                    <a:pt x="48" y="220"/>
                  </a:cubicBezTo>
                  <a:cubicBezTo>
                    <a:pt x="45" y="231"/>
                    <a:pt x="42" y="242"/>
                    <a:pt x="38" y="253"/>
                  </a:cubicBezTo>
                  <a:cubicBezTo>
                    <a:pt x="35" y="263"/>
                    <a:pt x="32" y="274"/>
                    <a:pt x="28" y="284"/>
                  </a:cubicBezTo>
                  <a:cubicBezTo>
                    <a:pt x="26" y="291"/>
                    <a:pt x="24" y="297"/>
                    <a:pt x="21" y="304"/>
                  </a:cubicBezTo>
                  <a:cubicBezTo>
                    <a:pt x="21" y="304"/>
                    <a:pt x="21" y="304"/>
                    <a:pt x="21" y="304"/>
                  </a:cubicBezTo>
                  <a:cubicBezTo>
                    <a:pt x="21" y="305"/>
                    <a:pt x="21" y="306"/>
                    <a:pt x="20" y="308"/>
                  </a:cubicBezTo>
                  <a:cubicBezTo>
                    <a:pt x="19" y="311"/>
                    <a:pt x="19" y="314"/>
                    <a:pt x="18" y="316"/>
                  </a:cubicBezTo>
                  <a:cubicBezTo>
                    <a:pt x="15" y="325"/>
                    <a:pt x="12" y="334"/>
                    <a:pt x="8" y="343"/>
                  </a:cubicBezTo>
                  <a:cubicBezTo>
                    <a:pt x="7" y="345"/>
                    <a:pt x="6" y="347"/>
                    <a:pt x="5" y="349"/>
                  </a:cubicBezTo>
                  <a:cubicBezTo>
                    <a:pt x="4" y="351"/>
                    <a:pt x="3" y="352"/>
                    <a:pt x="2" y="353"/>
                  </a:cubicBezTo>
                  <a:cubicBezTo>
                    <a:pt x="2" y="353"/>
                    <a:pt x="2" y="353"/>
                    <a:pt x="2" y="353"/>
                  </a:cubicBezTo>
                  <a:cubicBezTo>
                    <a:pt x="2" y="356"/>
                    <a:pt x="1" y="358"/>
                    <a:pt x="0" y="360"/>
                  </a:cubicBezTo>
                  <a:cubicBezTo>
                    <a:pt x="3" y="357"/>
                    <a:pt x="7" y="354"/>
                    <a:pt x="11" y="351"/>
                  </a:cubicBezTo>
                  <a:cubicBezTo>
                    <a:pt x="13" y="349"/>
                    <a:pt x="17" y="343"/>
                    <a:pt x="20" y="339"/>
                  </a:cubicBezTo>
                  <a:cubicBezTo>
                    <a:pt x="21" y="338"/>
                    <a:pt x="21" y="338"/>
                    <a:pt x="21" y="338"/>
                  </a:cubicBezTo>
                  <a:cubicBezTo>
                    <a:pt x="21" y="338"/>
                    <a:pt x="21" y="338"/>
                    <a:pt x="21" y="338"/>
                  </a:cubicBezTo>
                  <a:cubicBezTo>
                    <a:pt x="21" y="337"/>
                    <a:pt x="22" y="336"/>
                    <a:pt x="22" y="335"/>
                  </a:cubicBezTo>
                  <a:cubicBezTo>
                    <a:pt x="24" y="332"/>
                    <a:pt x="25" y="328"/>
                    <a:pt x="27" y="325"/>
                  </a:cubicBezTo>
                  <a:cubicBezTo>
                    <a:pt x="28" y="323"/>
                    <a:pt x="28" y="321"/>
                    <a:pt x="29" y="319"/>
                  </a:cubicBezTo>
                  <a:cubicBezTo>
                    <a:pt x="30" y="317"/>
                    <a:pt x="31" y="315"/>
                    <a:pt x="32" y="313"/>
                  </a:cubicBezTo>
                  <a:cubicBezTo>
                    <a:pt x="35" y="305"/>
                    <a:pt x="38" y="297"/>
                    <a:pt x="42" y="288"/>
                  </a:cubicBezTo>
                  <a:cubicBezTo>
                    <a:pt x="43" y="284"/>
                    <a:pt x="45" y="280"/>
                    <a:pt x="47" y="275"/>
                  </a:cubicBezTo>
                  <a:cubicBezTo>
                    <a:pt x="48" y="271"/>
                    <a:pt x="50" y="266"/>
                    <a:pt x="51" y="262"/>
                  </a:cubicBezTo>
                  <a:cubicBezTo>
                    <a:pt x="53" y="257"/>
                    <a:pt x="55" y="253"/>
                    <a:pt x="56" y="248"/>
                  </a:cubicBezTo>
                  <a:cubicBezTo>
                    <a:pt x="58" y="243"/>
                    <a:pt x="59" y="239"/>
                    <a:pt x="61" y="234"/>
                  </a:cubicBezTo>
                  <a:cubicBezTo>
                    <a:pt x="64" y="225"/>
                    <a:pt x="67" y="216"/>
                    <a:pt x="70" y="207"/>
                  </a:cubicBezTo>
                  <a:cubicBezTo>
                    <a:pt x="71" y="202"/>
                    <a:pt x="73" y="198"/>
                    <a:pt x="74" y="193"/>
                  </a:cubicBezTo>
                  <a:cubicBezTo>
                    <a:pt x="75" y="189"/>
                    <a:pt x="77" y="184"/>
                    <a:pt x="78" y="180"/>
                  </a:cubicBezTo>
                  <a:cubicBezTo>
                    <a:pt x="80" y="172"/>
                    <a:pt x="83" y="163"/>
                    <a:pt x="85" y="155"/>
                  </a:cubicBezTo>
                  <a:cubicBezTo>
                    <a:pt x="87" y="147"/>
                    <a:pt x="90" y="140"/>
                    <a:pt x="92" y="133"/>
                  </a:cubicBezTo>
                  <a:cubicBezTo>
                    <a:pt x="93" y="126"/>
                    <a:pt x="95" y="120"/>
                    <a:pt x="97" y="114"/>
                  </a:cubicBezTo>
                  <a:cubicBezTo>
                    <a:pt x="98" y="109"/>
                    <a:pt x="99" y="104"/>
                    <a:pt x="100" y="100"/>
                  </a:cubicBezTo>
                  <a:cubicBezTo>
                    <a:pt x="100" y="96"/>
                    <a:pt x="101" y="93"/>
                    <a:pt x="101" y="91"/>
                  </a:cubicBezTo>
                  <a:cubicBezTo>
                    <a:pt x="101" y="90"/>
                    <a:pt x="101" y="88"/>
                    <a:pt x="101" y="88"/>
                  </a:cubicBezTo>
                  <a:cubicBezTo>
                    <a:pt x="101" y="88"/>
                    <a:pt x="101" y="89"/>
                    <a:pt x="101" y="91"/>
                  </a:cubicBezTo>
                  <a:cubicBezTo>
                    <a:pt x="101" y="93"/>
                    <a:pt x="101" y="96"/>
                    <a:pt x="101" y="100"/>
                  </a:cubicBezTo>
                  <a:cubicBezTo>
                    <a:pt x="100" y="103"/>
                    <a:pt x="100" y="108"/>
                    <a:pt x="99" y="114"/>
                  </a:cubicBezTo>
                  <a:cubicBezTo>
                    <a:pt x="98" y="119"/>
                    <a:pt x="96" y="126"/>
                    <a:pt x="94" y="132"/>
                  </a:cubicBezTo>
                  <a:cubicBezTo>
                    <a:pt x="93" y="139"/>
                    <a:pt x="91" y="147"/>
                    <a:pt x="89" y="155"/>
                  </a:cubicBezTo>
                  <a:cubicBezTo>
                    <a:pt x="87" y="162"/>
                    <a:pt x="85" y="171"/>
                    <a:pt x="82" y="179"/>
                  </a:cubicBezTo>
                  <a:cubicBezTo>
                    <a:pt x="80" y="188"/>
                    <a:pt x="77" y="197"/>
                    <a:pt x="75" y="206"/>
                  </a:cubicBezTo>
                  <a:cubicBezTo>
                    <a:pt x="73" y="211"/>
                    <a:pt x="72" y="215"/>
                    <a:pt x="70" y="220"/>
                  </a:cubicBezTo>
                  <a:cubicBezTo>
                    <a:pt x="69" y="225"/>
                    <a:pt x="67" y="229"/>
                    <a:pt x="66" y="234"/>
                  </a:cubicBezTo>
                  <a:cubicBezTo>
                    <a:pt x="64" y="239"/>
                    <a:pt x="63" y="243"/>
                    <a:pt x="61" y="248"/>
                  </a:cubicBezTo>
                  <a:cubicBezTo>
                    <a:pt x="59" y="253"/>
                    <a:pt x="58" y="257"/>
                    <a:pt x="56" y="262"/>
                  </a:cubicBezTo>
                  <a:cubicBezTo>
                    <a:pt x="53" y="271"/>
                    <a:pt x="49" y="280"/>
                    <a:pt x="46" y="289"/>
                  </a:cubicBezTo>
                  <a:cubicBezTo>
                    <a:pt x="42" y="298"/>
                    <a:pt x="39" y="306"/>
                    <a:pt x="35" y="314"/>
                  </a:cubicBezTo>
                  <a:cubicBezTo>
                    <a:pt x="32" y="320"/>
                    <a:pt x="30" y="326"/>
                    <a:pt x="27" y="331"/>
                  </a:cubicBezTo>
                  <a:cubicBezTo>
                    <a:pt x="25" y="334"/>
                    <a:pt x="23" y="336"/>
                    <a:pt x="21" y="338"/>
                  </a:cubicBezTo>
                  <a:cubicBezTo>
                    <a:pt x="23" y="336"/>
                    <a:pt x="25" y="334"/>
                    <a:pt x="27" y="331"/>
                  </a:cubicBezTo>
                  <a:cubicBezTo>
                    <a:pt x="28" y="329"/>
                    <a:pt x="30" y="328"/>
                    <a:pt x="31" y="326"/>
                  </a:cubicBezTo>
                  <a:cubicBezTo>
                    <a:pt x="38" y="316"/>
                    <a:pt x="44" y="306"/>
                    <a:pt x="49" y="295"/>
                  </a:cubicBezTo>
                  <a:cubicBezTo>
                    <a:pt x="60" y="271"/>
                    <a:pt x="68" y="247"/>
                    <a:pt x="76" y="223"/>
                  </a:cubicBezTo>
                  <a:cubicBezTo>
                    <a:pt x="82" y="204"/>
                    <a:pt x="89" y="186"/>
                    <a:pt x="94" y="168"/>
                  </a:cubicBezTo>
                  <a:cubicBezTo>
                    <a:pt x="98" y="155"/>
                    <a:pt x="100" y="142"/>
                    <a:pt x="102" y="129"/>
                  </a:cubicBezTo>
                  <a:cubicBezTo>
                    <a:pt x="108" y="94"/>
                    <a:pt x="113" y="59"/>
                    <a:pt x="113" y="28"/>
                  </a:cubicBezTo>
                  <a:cubicBezTo>
                    <a:pt x="113" y="19"/>
                    <a:pt x="113" y="11"/>
                    <a:pt x="112" y="3"/>
                  </a:cubicBezTo>
                  <a:cubicBezTo>
                    <a:pt x="112" y="3"/>
                    <a:pt x="112" y="3"/>
                    <a:pt x="112" y="3"/>
                  </a:cubicBezTo>
                  <a:cubicBezTo>
                    <a:pt x="107" y="2"/>
                    <a:pt x="104" y="0"/>
                    <a:pt x="98" y="0"/>
                  </a:cubicBezTo>
                </a:path>
              </a:pathLst>
            </a:custGeom>
            <a:solidFill>
              <a:srgbClr val="9AA4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" name="Freeform 275"/>
            <p:cNvSpPr/>
            <p:nvPr/>
          </p:nvSpPr>
          <p:spPr bwMode="auto">
            <a:xfrm>
              <a:off x="3833813" y="517525"/>
              <a:ext cx="365125" cy="225425"/>
            </a:xfrm>
            <a:custGeom>
              <a:avLst/>
              <a:gdLst>
                <a:gd name="T0" fmla="*/ 112 w 130"/>
                <a:gd name="T1" fmla="*/ 0 h 80"/>
                <a:gd name="T2" fmla="*/ 49 w 130"/>
                <a:gd name="T3" fmla="*/ 35 h 80"/>
                <a:gd name="T4" fmla="*/ 15 w 130"/>
                <a:gd name="T5" fmla="*/ 65 h 80"/>
                <a:gd name="T6" fmla="*/ 0 w 130"/>
                <a:gd name="T7" fmla="*/ 79 h 80"/>
                <a:gd name="T8" fmla="*/ 12 w 130"/>
                <a:gd name="T9" fmla="*/ 76 h 80"/>
                <a:gd name="T10" fmla="*/ 16 w 130"/>
                <a:gd name="T11" fmla="*/ 76 h 80"/>
                <a:gd name="T12" fmla="*/ 22 w 130"/>
                <a:gd name="T13" fmla="*/ 80 h 80"/>
                <a:gd name="T14" fmla="*/ 22 w 130"/>
                <a:gd name="T15" fmla="*/ 80 h 80"/>
                <a:gd name="T16" fmla="*/ 81 w 130"/>
                <a:gd name="T17" fmla="*/ 35 h 80"/>
                <a:gd name="T18" fmla="*/ 110 w 130"/>
                <a:gd name="T19" fmla="*/ 19 h 80"/>
                <a:gd name="T20" fmla="*/ 116 w 130"/>
                <a:gd name="T21" fmla="*/ 18 h 80"/>
                <a:gd name="T22" fmla="*/ 130 w 130"/>
                <a:gd name="T23" fmla="*/ 21 h 80"/>
                <a:gd name="T24" fmla="*/ 130 w 130"/>
                <a:gd name="T25" fmla="*/ 21 h 80"/>
                <a:gd name="T26" fmla="*/ 129 w 130"/>
                <a:gd name="T27" fmla="*/ 16 h 80"/>
                <a:gd name="T28" fmla="*/ 125 w 130"/>
                <a:gd name="T29" fmla="*/ 5 h 80"/>
                <a:gd name="T30" fmla="*/ 114 w 130"/>
                <a:gd name="T31" fmla="*/ 0 h 80"/>
                <a:gd name="T32" fmla="*/ 114 w 130"/>
                <a:gd name="T33" fmla="*/ 0 h 80"/>
                <a:gd name="T34" fmla="*/ 112 w 130"/>
                <a:gd name="T35" fmla="*/ 0 h 80"/>
                <a:gd name="T36" fmla="*/ 112 w 130"/>
                <a:gd name="T37" fmla="*/ 0 h 80"/>
                <a:gd name="T38" fmla="*/ 112 w 130"/>
                <a:gd name="T39" fmla="*/ 0 h 80"/>
                <a:gd name="T40" fmla="*/ 112 w 130"/>
                <a:gd name="T41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30" h="80">
                  <a:moveTo>
                    <a:pt x="112" y="0"/>
                  </a:moveTo>
                  <a:cubicBezTo>
                    <a:pt x="92" y="0"/>
                    <a:pt x="72" y="15"/>
                    <a:pt x="49" y="35"/>
                  </a:cubicBezTo>
                  <a:cubicBezTo>
                    <a:pt x="38" y="45"/>
                    <a:pt x="26" y="55"/>
                    <a:pt x="15" y="65"/>
                  </a:cubicBezTo>
                  <a:cubicBezTo>
                    <a:pt x="10" y="70"/>
                    <a:pt x="5" y="74"/>
                    <a:pt x="0" y="79"/>
                  </a:cubicBezTo>
                  <a:cubicBezTo>
                    <a:pt x="4" y="77"/>
                    <a:pt x="9" y="76"/>
                    <a:pt x="12" y="76"/>
                  </a:cubicBezTo>
                  <a:cubicBezTo>
                    <a:pt x="14" y="76"/>
                    <a:pt x="15" y="76"/>
                    <a:pt x="16" y="76"/>
                  </a:cubicBezTo>
                  <a:cubicBezTo>
                    <a:pt x="18" y="77"/>
                    <a:pt x="21" y="79"/>
                    <a:pt x="22" y="80"/>
                  </a:cubicBezTo>
                  <a:cubicBezTo>
                    <a:pt x="22" y="80"/>
                    <a:pt x="22" y="80"/>
                    <a:pt x="22" y="80"/>
                  </a:cubicBezTo>
                  <a:cubicBezTo>
                    <a:pt x="42" y="62"/>
                    <a:pt x="62" y="48"/>
                    <a:pt x="81" y="35"/>
                  </a:cubicBezTo>
                  <a:cubicBezTo>
                    <a:pt x="91" y="28"/>
                    <a:pt x="100" y="22"/>
                    <a:pt x="110" y="19"/>
                  </a:cubicBezTo>
                  <a:cubicBezTo>
                    <a:pt x="112" y="18"/>
                    <a:pt x="114" y="18"/>
                    <a:pt x="116" y="18"/>
                  </a:cubicBezTo>
                  <a:cubicBezTo>
                    <a:pt x="122" y="18"/>
                    <a:pt x="125" y="20"/>
                    <a:pt x="130" y="21"/>
                  </a:cubicBezTo>
                  <a:cubicBezTo>
                    <a:pt x="130" y="21"/>
                    <a:pt x="130" y="21"/>
                    <a:pt x="130" y="21"/>
                  </a:cubicBezTo>
                  <a:cubicBezTo>
                    <a:pt x="130" y="20"/>
                    <a:pt x="130" y="18"/>
                    <a:pt x="129" y="16"/>
                  </a:cubicBezTo>
                  <a:cubicBezTo>
                    <a:pt x="129" y="12"/>
                    <a:pt x="128" y="8"/>
                    <a:pt x="125" y="5"/>
                  </a:cubicBezTo>
                  <a:cubicBezTo>
                    <a:pt x="123" y="1"/>
                    <a:pt x="118" y="1"/>
                    <a:pt x="114" y="0"/>
                  </a:cubicBezTo>
                  <a:cubicBezTo>
                    <a:pt x="114" y="0"/>
                    <a:pt x="114" y="0"/>
                    <a:pt x="114" y="0"/>
                  </a:cubicBezTo>
                  <a:cubicBezTo>
                    <a:pt x="113" y="0"/>
                    <a:pt x="113" y="0"/>
                    <a:pt x="112" y="0"/>
                  </a:cubicBezTo>
                  <a:cubicBezTo>
                    <a:pt x="112" y="0"/>
                    <a:pt x="112" y="0"/>
                    <a:pt x="112" y="0"/>
                  </a:cubicBezTo>
                  <a:cubicBezTo>
                    <a:pt x="112" y="0"/>
                    <a:pt x="112" y="0"/>
                    <a:pt x="112" y="0"/>
                  </a:cubicBezTo>
                  <a:cubicBezTo>
                    <a:pt x="112" y="0"/>
                    <a:pt x="112" y="0"/>
                    <a:pt x="112" y="0"/>
                  </a:cubicBezTo>
                </a:path>
              </a:pathLst>
            </a:custGeom>
            <a:solidFill>
              <a:srgbClr val="567C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" name="Freeform 276"/>
            <p:cNvSpPr/>
            <p:nvPr/>
          </p:nvSpPr>
          <p:spPr bwMode="auto">
            <a:xfrm>
              <a:off x="3943350" y="815975"/>
              <a:ext cx="223838" cy="704850"/>
            </a:xfrm>
            <a:custGeom>
              <a:avLst/>
              <a:gdLst>
                <a:gd name="T0" fmla="*/ 80 w 80"/>
                <a:gd name="T1" fmla="*/ 0 h 250"/>
                <a:gd name="T2" fmla="*/ 80 w 80"/>
                <a:gd name="T3" fmla="*/ 3 h 250"/>
                <a:gd name="T4" fmla="*/ 79 w 80"/>
                <a:gd name="T5" fmla="*/ 12 h 250"/>
                <a:gd name="T6" fmla="*/ 76 w 80"/>
                <a:gd name="T7" fmla="*/ 26 h 250"/>
                <a:gd name="T8" fmla="*/ 71 w 80"/>
                <a:gd name="T9" fmla="*/ 45 h 250"/>
                <a:gd name="T10" fmla="*/ 64 w 80"/>
                <a:gd name="T11" fmla="*/ 67 h 250"/>
                <a:gd name="T12" fmla="*/ 57 w 80"/>
                <a:gd name="T13" fmla="*/ 92 h 250"/>
                <a:gd name="T14" fmla="*/ 53 w 80"/>
                <a:gd name="T15" fmla="*/ 105 h 250"/>
                <a:gd name="T16" fmla="*/ 49 w 80"/>
                <a:gd name="T17" fmla="*/ 119 h 250"/>
                <a:gd name="T18" fmla="*/ 40 w 80"/>
                <a:gd name="T19" fmla="*/ 146 h 250"/>
                <a:gd name="T20" fmla="*/ 35 w 80"/>
                <a:gd name="T21" fmla="*/ 160 h 250"/>
                <a:gd name="T22" fmla="*/ 30 w 80"/>
                <a:gd name="T23" fmla="*/ 174 h 250"/>
                <a:gd name="T24" fmla="*/ 26 w 80"/>
                <a:gd name="T25" fmla="*/ 187 h 250"/>
                <a:gd name="T26" fmla="*/ 21 w 80"/>
                <a:gd name="T27" fmla="*/ 200 h 250"/>
                <a:gd name="T28" fmla="*/ 11 w 80"/>
                <a:gd name="T29" fmla="*/ 225 h 250"/>
                <a:gd name="T30" fmla="*/ 8 w 80"/>
                <a:gd name="T31" fmla="*/ 231 h 250"/>
                <a:gd name="T32" fmla="*/ 6 w 80"/>
                <a:gd name="T33" fmla="*/ 237 h 250"/>
                <a:gd name="T34" fmla="*/ 1 w 80"/>
                <a:gd name="T35" fmla="*/ 247 h 250"/>
                <a:gd name="T36" fmla="*/ 0 w 80"/>
                <a:gd name="T37" fmla="*/ 250 h 250"/>
                <a:gd name="T38" fmla="*/ 0 w 80"/>
                <a:gd name="T39" fmla="*/ 250 h 250"/>
                <a:gd name="T40" fmla="*/ 6 w 80"/>
                <a:gd name="T41" fmla="*/ 243 h 250"/>
                <a:gd name="T42" fmla="*/ 14 w 80"/>
                <a:gd name="T43" fmla="*/ 226 h 250"/>
                <a:gd name="T44" fmla="*/ 25 w 80"/>
                <a:gd name="T45" fmla="*/ 201 h 250"/>
                <a:gd name="T46" fmla="*/ 35 w 80"/>
                <a:gd name="T47" fmla="*/ 174 h 250"/>
                <a:gd name="T48" fmla="*/ 40 w 80"/>
                <a:gd name="T49" fmla="*/ 160 h 250"/>
                <a:gd name="T50" fmla="*/ 45 w 80"/>
                <a:gd name="T51" fmla="*/ 146 h 250"/>
                <a:gd name="T52" fmla="*/ 49 w 80"/>
                <a:gd name="T53" fmla="*/ 132 h 250"/>
                <a:gd name="T54" fmla="*/ 54 w 80"/>
                <a:gd name="T55" fmla="*/ 118 h 250"/>
                <a:gd name="T56" fmla="*/ 61 w 80"/>
                <a:gd name="T57" fmla="*/ 91 h 250"/>
                <a:gd name="T58" fmla="*/ 68 w 80"/>
                <a:gd name="T59" fmla="*/ 67 h 250"/>
                <a:gd name="T60" fmla="*/ 73 w 80"/>
                <a:gd name="T61" fmla="*/ 44 h 250"/>
                <a:gd name="T62" fmla="*/ 78 w 80"/>
                <a:gd name="T63" fmla="*/ 26 h 250"/>
                <a:gd name="T64" fmla="*/ 80 w 80"/>
                <a:gd name="T65" fmla="*/ 12 h 250"/>
                <a:gd name="T66" fmla="*/ 80 w 80"/>
                <a:gd name="T67" fmla="*/ 3 h 250"/>
                <a:gd name="T68" fmla="*/ 80 w 80"/>
                <a:gd name="T69" fmla="*/ 0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80" h="250">
                  <a:moveTo>
                    <a:pt x="80" y="0"/>
                  </a:moveTo>
                  <a:cubicBezTo>
                    <a:pt x="80" y="0"/>
                    <a:pt x="80" y="2"/>
                    <a:pt x="80" y="3"/>
                  </a:cubicBezTo>
                  <a:cubicBezTo>
                    <a:pt x="80" y="5"/>
                    <a:pt x="79" y="8"/>
                    <a:pt x="79" y="12"/>
                  </a:cubicBezTo>
                  <a:cubicBezTo>
                    <a:pt x="78" y="16"/>
                    <a:pt x="77" y="21"/>
                    <a:pt x="76" y="26"/>
                  </a:cubicBezTo>
                  <a:cubicBezTo>
                    <a:pt x="74" y="32"/>
                    <a:pt x="72" y="38"/>
                    <a:pt x="71" y="45"/>
                  </a:cubicBezTo>
                  <a:cubicBezTo>
                    <a:pt x="69" y="52"/>
                    <a:pt x="66" y="59"/>
                    <a:pt x="64" y="67"/>
                  </a:cubicBezTo>
                  <a:cubicBezTo>
                    <a:pt x="62" y="75"/>
                    <a:pt x="59" y="84"/>
                    <a:pt x="57" y="92"/>
                  </a:cubicBezTo>
                  <a:cubicBezTo>
                    <a:pt x="56" y="96"/>
                    <a:pt x="54" y="101"/>
                    <a:pt x="53" y="105"/>
                  </a:cubicBezTo>
                  <a:cubicBezTo>
                    <a:pt x="52" y="110"/>
                    <a:pt x="50" y="114"/>
                    <a:pt x="49" y="119"/>
                  </a:cubicBezTo>
                  <a:cubicBezTo>
                    <a:pt x="46" y="128"/>
                    <a:pt x="43" y="137"/>
                    <a:pt x="40" y="146"/>
                  </a:cubicBezTo>
                  <a:cubicBezTo>
                    <a:pt x="38" y="151"/>
                    <a:pt x="37" y="155"/>
                    <a:pt x="35" y="160"/>
                  </a:cubicBezTo>
                  <a:cubicBezTo>
                    <a:pt x="34" y="165"/>
                    <a:pt x="32" y="169"/>
                    <a:pt x="30" y="174"/>
                  </a:cubicBezTo>
                  <a:cubicBezTo>
                    <a:pt x="29" y="178"/>
                    <a:pt x="27" y="183"/>
                    <a:pt x="26" y="187"/>
                  </a:cubicBezTo>
                  <a:cubicBezTo>
                    <a:pt x="24" y="192"/>
                    <a:pt x="22" y="196"/>
                    <a:pt x="21" y="200"/>
                  </a:cubicBezTo>
                  <a:cubicBezTo>
                    <a:pt x="17" y="209"/>
                    <a:pt x="14" y="217"/>
                    <a:pt x="11" y="225"/>
                  </a:cubicBezTo>
                  <a:cubicBezTo>
                    <a:pt x="10" y="227"/>
                    <a:pt x="9" y="229"/>
                    <a:pt x="8" y="231"/>
                  </a:cubicBezTo>
                  <a:cubicBezTo>
                    <a:pt x="7" y="233"/>
                    <a:pt x="7" y="235"/>
                    <a:pt x="6" y="237"/>
                  </a:cubicBezTo>
                  <a:cubicBezTo>
                    <a:pt x="4" y="240"/>
                    <a:pt x="3" y="244"/>
                    <a:pt x="1" y="247"/>
                  </a:cubicBezTo>
                  <a:cubicBezTo>
                    <a:pt x="1" y="248"/>
                    <a:pt x="0" y="249"/>
                    <a:pt x="0" y="250"/>
                  </a:cubicBezTo>
                  <a:cubicBezTo>
                    <a:pt x="0" y="250"/>
                    <a:pt x="0" y="250"/>
                    <a:pt x="0" y="250"/>
                  </a:cubicBezTo>
                  <a:cubicBezTo>
                    <a:pt x="2" y="248"/>
                    <a:pt x="4" y="246"/>
                    <a:pt x="6" y="243"/>
                  </a:cubicBezTo>
                  <a:cubicBezTo>
                    <a:pt x="9" y="238"/>
                    <a:pt x="11" y="232"/>
                    <a:pt x="14" y="226"/>
                  </a:cubicBezTo>
                  <a:cubicBezTo>
                    <a:pt x="18" y="218"/>
                    <a:pt x="21" y="210"/>
                    <a:pt x="25" y="201"/>
                  </a:cubicBezTo>
                  <a:cubicBezTo>
                    <a:pt x="28" y="192"/>
                    <a:pt x="32" y="183"/>
                    <a:pt x="35" y="174"/>
                  </a:cubicBezTo>
                  <a:cubicBezTo>
                    <a:pt x="37" y="169"/>
                    <a:pt x="38" y="165"/>
                    <a:pt x="40" y="160"/>
                  </a:cubicBezTo>
                  <a:cubicBezTo>
                    <a:pt x="42" y="155"/>
                    <a:pt x="43" y="151"/>
                    <a:pt x="45" y="146"/>
                  </a:cubicBezTo>
                  <a:cubicBezTo>
                    <a:pt x="46" y="141"/>
                    <a:pt x="48" y="137"/>
                    <a:pt x="49" y="132"/>
                  </a:cubicBezTo>
                  <a:cubicBezTo>
                    <a:pt x="51" y="127"/>
                    <a:pt x="52" y="123"/>
                    <a:pt x="54" y="118"/>
                  </a:cubicBezTo>
                  <a:cubicBezTo>
                    <a:pt x="56" y="109"/>
                    <a:pt x="59" y="100"/>
                    <a:pt x="61" y="91"/>
                  </a:cubicBezTo>
                  <a:cubicBezTo>
                    <a:pt x="64" y="83"/>
                    <a:pt x="66" y="74"/>
                    <a:pt x="68" y="67"/>
                  </a:cubicBezTo>
                  <a:cubicBezTo>
                    <a:pt x="70" y="59"/>
                    <a:pt x="72" y="51"/>
                    <a:pt x="73" y="44"/>
                  </a:cubicBezTo>
                  <a:cubicBezTo>
                    <a:pt x="75" y="38"/>
                    <a:pt x="77" y="31"/>
                    <a:pt x="78" y="26"/>
                  </a:cubicBezTo>
                  <a:cubicBezTo>
                    <a:pt x="79" y="20"/>
                    <a:pt x="79" y="15"/>
                    <a:pt x="80" y="12"/>
                  </a:cubicBezTo>
                  <a:cubicBezTo>
                    <a:pt x="80" y="8"/>
                    <a:pt x="80" y="5"/>
                    <a:pt x="80" y="3"/>
                  </a:cubicBezTo>
                  <a:cubicBezTo>
                    <a:pt x="80" y="1"/>
                    <a:pt x="80" y="0"/>
                    <a:pt x="80" y="0"/>
                  </a:cubicBezTo>
                </a:path>
              </a:pathLst>
            </a:custGeom>
            <a:solidFill>
              <a:srgbClr val="567C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9" name="Freeform 277"/>
            <p:cNvSpPr>
              <a:spLocks noEditPoints="1"/>
            </p:cNvSpPr>
            <p:nvPr/>
          </p:nvSpPr>
          <p:spPr bwMode="auto">
            <a:xfrm>
              <a:off x="3878263" y="728663"/>
              <a:ext cx="201613" cy="855663"/>
            </a:xfrm>
            <a:custGeom>
              <a:avLst/>
              <a:gdLst>
                <a:gd name="T0" fmla="*/ 4 w 72"/>
                <a:gd name="T1" fmla="*/ 296 h 304"/>
                <a:gd name="T2" fmla="*/ 4 w 72"/>
                <a:gd name="T3" fmla="*/ 296 h 304"/>
                <a:gd name="T4" fmla="*/ 1 w 72"/>
                <a:gd name="T5" fmla="*/ 302 h 304"/>
                <a:gd name="T6" fmla="*/ 1 w 72"/>
                <a:gd name="T7" fmla="*/ 303 h 304"/>
                <a:gd name="T8" fmla="*/ 0 w 72"/>
                <a:gd name="T9" fmla="*/ 304 h 304"/>
                <a:gd name="T10" fmla="*/ 2 w 72"/>
                <a:gd name="T11" fmla="*/ 303 h 304"/>
                <a:gd name="T12" fmla="*/ 2 w 72"/>
                <a:gd name="T13" fmla="*/ 303 h 304"/>
                <a:gd name="T14" fmla="*/ 2 w 72"/>
                <a:gd name="T15" fmla="*/ 303 h 304"/>
                <a:gd name="T16" fmla="*/ 4 w 72"/>
                <a:gd name="T17" fmla="*/ 296 h 304"/>
                <a:gd name="T18" fmla="*/ 4 w 72"/>
                <a:gd name="T19" fmla="*/ 296 h 304"/>
                <a:gd name="T20" fmla="*/ 72 w 72"/>
                <a:gd name="T21" fmla="*/ 0 h 304"/>
                <a:gd name="T22" fmla="*/ 71 w 72"/>
                <a:gd name="T23" fmla="*/ 14 h 304"/>
                <a:gd name="T24" fmla="*/ 68 w 72"/>
                <a:gd name="T25" fmla="*/ 50 h 304"/>
                <a:gd name="T26" fmla="*/ 66 w 72"/>
                <a:gd name="T27" fmla="*/ 74 h 304"/>
                <a:gd name="T28" fmla="*/ 61 w 72"/>
                <a:gd name="T29" fmla="*/ 101 h 304"/>
                <a:gd name="T30" fmla="*/ 54 w 72"/>
                <a:gd name="T31" fmla="*/ 132 h 304"/>
                <a:gd name="T32" fmla="*/ 45 w 72"/>
                <a:gd name="T33" fmla="*/ 164 h 304"/>
                <a:gd name="T34" fmla="*/ 36 w 72"/>
                <a:gd name="T35" fmla="*/ 196 h 304"/>
                <a:gd name="T36" fmla="*/ 28 w 72"/>
                <a:gd name="T37" fmla="*/ 220 h 304"/>
                <a:gd name="T38" fmla="*/ 28 w 72"/>
                <a:gd name="T39" fmla="*/ 220 h 304"/>
                <a:gd name="T40" fmla="*/ 23 w 72"/>
                <a:gd name="T41" fmla="*/ 247 h 304"/>
                <a:gd name="T42" fmla="*/ 23 w 72"/>
                <a:gd name="T43" fmla="*/ 247 h 304"/>
                <a:gd name="T44" fmla="*/ 23 w 72"/>
                <a:gd name="T45" fmla="*/ 247 h 304"/>
                <a:gd name="T46" fmla="*/ 30 w 72"/>
                <a:gd name="T47" fmla="*/ 227 h 304"/>
                <a:gd name="T48" fmla="*/ 40 w 72"/>
                <a:gd name="T49" fmla="*/ 196 h 304"/>
                <a:gd name="T50" fmla="*/ 50 w 72"/>
                <a:gd name="T51" fmla="*/ 163 h 304"/>
                <a:gd name="T52" fmla="*/ 59 w 72"/>
                <a:gd name="T53" fmla="*/ 131 h 304"/>
                <a:gd name="T54" fmla="*/ 66 w 72"/>
                <a:gd name="T55" fmla="*/ 100 h 304"/>
                <a:gd name="T56" fmla="*/ 70 w 72"/>
                <a:gd name="T57" fmla="*/ 72 h 304"/>
                <a:gd name="T58" fmla="*/ 71 w 72"/>
                <a:gd name="T59" fmla="*/ 48 h 304"/>
                <a:gd name="T60" fmla="*/ 72 w 72"/>
                <a:gd name="T61" fmla="*/ 28 h 304"/>
                <a:gd name="T62" fmla="*/ 72 w 72"/>
                <a:gd name="T63" fmla="*/ 13 h 304"/>
                <a:gd name="T64" fmla="*/ 72 w 72"/>
                <a:gd name="T65" fmla="*/ 0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2" h="304">
                  <a:moveTo>
                    <a:pt x="4" y="296"/>
                  </a:moveTo>
                  <a:cubicBezTo>
                    <a:pt x="4" y="296"/>
                    <a:pt x="4" y="296"/>
                    <a:pt x="4" y="296"/>
                  </a:cubicBezTo>
                  <a:cubicBezTo>
                    <a:pt x="3" y="298"/>
                    <a:pt x="2" y="300"/>
                    <a:pt x="1" y="302"/>
                  </a:cubicBezTo>
                  <a:cubicBezTo>
                    <a:pt x="1" y="302"/>
                    <a:pt x="1" y="302"/>
                    <a:pt x="1" y="303"/>
                  </a:cubicBezTo>
                  <a:cubicBezTo>
                    <a:pt x="1" y="303"/>
                    <a:pt x="0" y="304"/>
                    <a:pt x="0" y="304"/>
                  </a:cubicBezTo>
                  <a:cubicBezTo>
                    <a:pt x="1" y="304"/>
                    <a:pt x="1" y="303"/>
                    <a:pt x="2" y="303"/>
                  </a:cubicBezTo>
                  <a:cubicBezTo>
                    <a:pt x="2" y="303"/>
                    <a:pt x="2" y="303"/>
                    <a:pt x="2" y="303"/>
                  </a:cubicBezTo>
                  <a:cubicBezTo>
                    <a:pt x="2" y="303"/>
                    <a:pt x="2" y="303"/>
                    <a:pt x="2" y="303"/>
                  </a:cubicBezTo>
                  <a:cubicBezTo>
                    <a:pt x="3" y="301"/>
                    <a:pt x="4" y="299"/>
                    <a:pt x="4" y="296"/>
                  </a:cubicBezTo>
                  <a:cubicBezTo>
                    <a:pt x="4" y="296"/>
                    <a:pt x="4" y="296"/>
                    <a:pt x="4" y="296"/>
                  </a:cubicBezTo>
                  <a:moveTo>
                    <a:pt x="72" y="0"/>
                  </a:moveTo>
                  <a:cubicBezTo>
                    <a:pt x="72" y="1"/>
                    <a:pt x="72" y="6"/>
                    <a:pt x="71" y="14"/>
                  </a:cubicBezTo>
                  <a:cubicBezTo>
                    <a:pt x="70" y="22"/>
                    <a:pt x="69" y="35"/>
                    <a:pt x="68" y="50"/>
                  </a:cubicBezTo>
                  <a:cubicBezTo>
                    <a:pt x="67" y="57"/>
                    <a:pt x="67" y="65"/>
                    <a:pt x="66" y="74"/>
                  </a:cubicBezTo>
                  <a:cubicBezTo>
                    <a:pt x="64" y="82"/>
                    <a:pt x="63" y="92"/>
                    <a:pt x="61" y="101"/>
                  </a:cubicBezTo>
                  <a:cubicBezTo>
                    <a:pt x="59" y="111"/>
                    <a:pt x="56" y="122"/>
                    <a:pt x="54" y="132"/>
                  </a:cubicBezTo>
                  <a:cubicBezTo>
                    <a:pt x="51" y="143"/>
                    <a:pt x="48" y="153"/>
                    <a:pt x="45" y="164"/>
                  </a:cubicBezTo>
                  <a:cubicBezTo>
                    <a:pt x="42" y="175"/>
                    <a:pt x="39" y="186"/>
                    <a:pt x="36" y="196"/>
                  </a:cubicBezTo>
                  <a:cubicBezTo>
                    <a:pt x="33" y="204"/>
                    <a:pt x="31" y="212"/>
                    <a:pt x="28" y="220"/>
                  </a:cubicBezTo>
                  <a:cubicBezTo>
                    <a:pt x="28" y="220"/>
                    <a:pt x="28" y="220"/>
                    <a:pt x="28" y="220"/>
                  </a:cubicBezTo>
                  <a:cubicBezTo>
                    <a:pt x="27" y="229"/>
                    <a:pt x="25" y="237"/>
                    <a:pt x="23" y="247"/>
                  </a:cubicBezTo>
                  <a:cubicBezTo>
                    <a:pt x="23" y="247"/>
                    <a:pt x="23" y="247"/>
                    <a:pt x="23" y="247"/>
                  </a:cubicBezTo>
                  <a:cubicBezTo>
                    <a:pt x="23" y="247"/>
                    <a:pt x="23" y="247"/>
                    <a:pt x="23" y="247"/>
                  </a:cubicBezTo>
                  <a:cubicBezTo>
                    <a:pt x="26" y="240"/>
                    <a:pt x="28" y="234"/>
                    <a:pt x="30" y="227"/>
                  </a:cubicBezTo>
                  <a:cubicBezTo>
                    <a:pt x="34" y="217"/>
                    <a:pt x="37" y="206"/>
                    <a:pt x="40" y="196"/>
                  </a:cubicBezTo>
                  <a:cubicBezTo>
                    <a:pt x="44" y="185"/>
                    <a:pt x="47" y="174"/>
                    <a:pt x="50" y="163"/>
                  </a:cubicBezTo>
                  <a:cubicBezTo>
                    <a:pt x="53" y="152"/>
                    <a:pt x="56" y="141"/>
                    <a:pt x="59" y="131"/>
                  </a:cubicBezTo>
                  <a:cubicBezTo>
                    <a:pt x="61" y="120"/>
                    <a:pt x="64" y="110"/>
                    <a:pt x="66" y="100"/>
                  </a:cubicBezTo>
                  <a:cubicBezTo>
                    <a:pt x="67" y="90"/>
                    <a:pt x="69" y="80"/>
                    <a:pt x="70" y="72"/>
                  </a:cubicBezTo>
                  <a:cubicBezTo>
                    <a:pt x="71" y="63"/>
                    <a:pt x="71" y="55"/>
                    <a:pt x="71" y="48"/>
                  </a:cubicBezTo>
                  <a:cubicBezTo>
                    <a:pt x="71" y="40"/>
                    <a:pt x="72" y="34"/>
                    <a:pt x="72" y="28"/>
                  </a:cubicBezTo>
                  <a:cubicBezTo>
                    <a:pt x="72" y="22"/>
                    <a:pt x="72" y="17"/>
                    <a:pt x="72" y="13"/>
                  </a:cubicBezTo>
                  <a:cubicBezTo>
                    <a:pt x="72" y="5"/>
                    <a:pt x="72" y="1"/>
                    <a:pt x="72" y="0"/>
                  </a:cubicBezTo>
                </a:path>
              </a:pathLst>
            </a:custGeom>
            <a:solidFill>
              <a:srgbClr val="567C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" name="Freeform 278"/>
            <p:cNvSpPr/>
            <p:nvPr/>
          </p:nvSpPr>
          <p:spPr bwMode="auto">
            <a:xfrm>
              <a:off x="4094163" y="787400"/>
              <a:ext cx="53975" cy="34925"/>
            </a:xfrm>
            <a:custGeom>
              <a:avLst/>
              <a:gdLst>
                <a:gd name="T0" fmla="*/ 17 w 19"/>
                <a:gd name="T1" fmla="*/ 0 h 12"/>
                <a:gd name="T2" fmla="*/ 16 w 19"/>
                <a:gd name="T3" fmla="*/ 0 h 12"/>
                <a:gd name="T4" fmla="*/ 4 w 19"/>
                <a:gd name="T5" fmla="*/ 4 h 12"/>
                <a:gd name="T6" fmla="*/ 2 w 19"/>
                <a:gd name="T7" fmla="*/ 12 h 12"/>
                <a:gd name="T8" fmla="*/ 3 w 19"/>
                <a:gd name="T9" fmla="*/ 11 h 12"/>
                <a:gd name="T10" fmla="*/ 14 w 19"/>
                <a:gd name="T11" fmla="*/ 7 h 12"/>
                <a:gd name="T12" fmla="*/ 17 w 19"/>
                <a:gd name="T1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" h="12">
                  <a:moveTo>
                    <a:pt x="17" y="0"/>
                  </a:moveTo>
                  <a:cubicBezTo>
                    <a:pt x="16" y="0"/>
                    <a:pt x="16" y="0"/>
                    <a:pt x="16" y="0"/>
                  </a:cubicBezTo>
                  <a:cubicBezTo>
                    <a:pt x="12" y="0"/>
                    <a:pt x="8" y="2"/>
                    <a:pt x="4" y="4"/>
                  </a:cubicBezTo>
                  <a:cubicBezTo>
                    <a:pt x="1" y="6"/>
                    <a:pt x="0" y="12"/>
                    <a:pt x="2" y="12"/>
                  </a:cubicBezTo>
                  <a:cubicBezTo>
                    <a:pt x="3" y="12"/>
                    <a:pt x="3" y="11"/>
                    <a:pt x="3" y="11"/>
                  </a:cubicBezTo>
                  <a:cubicBezTo>
                    <a:pt x="7" y="9"/>
                    <a:pt x="10" y="8"/>
                    <a:pt x="14" y="7"/>
                  </a:cubicBezTo>
                  <a:cubicBezTo>
                    <a:pt x="17" y="7"/>
                    <a:pt x="19" y="0"/>
                    <a:pt x="17" y="0"/>
                  </a:cubicBezTo>
                </a:path>
              </a:pathLst>
            </a:custGeom>
            <a:solidFill>
              <a:srgbClr val="3535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" name="Freeform 279"/>
            <p:cNvSpPr/>
            <p:nvPr/>
          </p:nvSpPr>
          <p:spPr bwMode="auto">
            <a:xfrm>
              <a:off x="4130675" y="869950"/>
              <a:ext cx="22225" cy="22225"/>
            </a:xfrm>
            <a:custGeom>
              <a:avLst/>
              <a:gdLst>
                <a:gd name="T0" fmla="*/ 7 w 8"/>
                <a:gd name="T1" fmla="*/ 0 h 8"/>
                <a:gd name="T2" fmla="*/ 7 w 8"/>
                <a:gd name="T3" fmla="*/ 0 h 8"/>
                <a:gd name="T4" fmla="*/ 4 w 8"/>
                <a:gd name="T5" fmla="*/ 0 h 8"/>
                <a:gd name="T6" fmla="*/ 0 w 8"/>
                <a:gd name="T7" fmla="*/ 5 h 8"/>
                <a:gd name="T8" fmla="*/ 1 w 8"/>
                <a:gd name="T9" fmla="*/ 8 h 8"/>
                <a:gd name="T10" fmla="*/ 1 w 8"/>
                <a:gd name="T11" fmla="*/ 8 h 8"/>
                <a:gd name="T12" fmla="*/ 4 w 8"/>
                <a:gd name="T13" fmla="*/ 8 h 8"/>
                <a:gd name="T14" fmla="*/ 8 w 8"/>
                <a:gd name="T15" fmla="*/ 4 h 8"/>
                <a:gd name="T16" fmla="*/ 7 w 8"/>
                <a:gd name="T1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8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1"/>
                    <a:pt x="1" y="3"/>
                    <a:pt x="0" y="5"/>
                  </a:cubicBezTo>
                  <a:cubicBezTo>
                    <a:pt x="0" y="7"/>
                    <a:pt x="0" y="8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5" y="8"/>
                    <a:pt x="7" y="6"/>
                    <a:pt x="8" y="4"/>
                  </a:cubicBezTo>
                  <a:cubicBezTo>
                    <a:pt x="8" y="2"/>
                    <a:pt x="8" y="0"/>
                    <a:pt x="7" y="0"/>
                  </a:cubicBezTo>
                </a:path>
              </a:pathLst>
            </a:custGeom>
            <a:solidFill>
              <a:srgbClr val="3535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" name="Freeform 280"/>
            <p:cNvSpPr/>
            <p:nvPr/>
          </p:nvSpPr>
          <p:spPr bwMode="auto">
            <a:xfrm>
              <a:off x="3998913" y="877888"/>
              <a:ext cx="42863" cy="47625"/>
            </a:xfrm>
            <a:custGeom>
              <a:avLst/>
              <a:gdLst>
                <a:gd name="T0" fmla="*/ 13 w 15"/>
                <a:gd name="T1" fmla="*/ 0 h 17"/>
                <a:gd name="T2" fmla="*/ 11 w 15"/>
                <a:gd name="T3" fmla="*/ 0 h 17"/>
                <a:gd name="T4" fmla="*/ 1 w 15"/>
                <a:gd name="T5" fmla="*/ 12 h 17"/>
                <a:gd name="T6" fmla="*/ 0 w 15"/>
                <a:gd name="T7" fmla="*/ 17 h 17"/>
                <a:gd name="T8" fmla="*/ 1 w 15"/>
                <a:gd name="T9" fmla="*/ 17 h 17"/>
                <a:gd name="T10" fmla="*/ 4 w 15"/>
                <a:gd name="T11" fmla="*/ 15 h 17"/>
                <a:gd name="T12" fmla="*/ 12 w 15"/>
                <a:gd name="T13" fmla="*/ 7 h 17"/>
                <a:gd name="T14" fmla="*/ 13 w 15"/>
                <a:gd name="T15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" h="17">
                  <a:moveTo>
                    <a:pt x="13" y="0"/>
                  </a:moveTo>
                  <a:cubicBezTo>
                    <a:pt x="12" y="0"/>
                    <a:pt x="12" y="0"/>
                    <a:pt x="11" y="0"/>
                  </a:cubicBezTo>
                  <a:cubicBezTo>
                    <a:pt x="8" y="4"/>
                    <a:pt x="4" y="7"/>
                    <a:pt x="1" y="12"/>
                  </a:cubicBezTo>
                  <a:cubicBezTo>
                    <a:pt x="0" y="13"/>
                    <a:pt x="0" y="16"/>
                    <a:pt x="0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2" y="17"/>
                    <a:pt x="3" y="16"/>
                    <a:pt x="4" y="15"/>
                  </a:cubicBezTo>
                  <a:cubicBezTo>
                    <a:pt x="7" y="12"/>
                    <a:pt x="9" y="9"/>
                    <a:pt x="12" y="7"/>
                  </a:cubicBezTo>
                  <a:cubicBezTo>
                    <a:pt x="14" y="4"/>
                    <a:pt x="15" y="0"/>
                    <a:pt x="13" y="0"/>
                  </a:cubicBezTo>
                </a:path>
              </a:pathLst>
            </a:custGeom>
            <a:solidFill>
              <a:srgbClr val="3535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" name="Freeform 281"/>
            <p:cNvSpPr/>
            <p:nvPr/>
          </p:nvSpPr>
          <p:spPr bwMode="auto">
            <a:xfrm>
              <a:off x="3968750" y="1230313"/>
              <a:ext cx="7938" cy="36513"/>
            </a:xfrm>
            <a:custGeom>
              <a:avLst/>
              <a:gdLst>
                <a:gd name="T0" fmla="*/ 1 w 3"/>
                <a:gd name="T1" fmla="*/ 0 h 13"/>
                <a:gd name="T2" fmla="*/ 1 w 3"/>
                <a:gd name="T3" fmla="*/ 0 h 13"/>
                <a:gd name="T4" fmla="*/ 0 w 3"/>
                <a:gd name="T5" fmla="*/ 7 h 13"/>
                <a:gd name="T6" fmla="*/ 0 w 3"/>
                <a:gd name="T7" fmla="*/ 13 h 13"/>
                <a:gd name="T8" fmla="*/ 0 w 3"/>
                <a:gd name="T9" fmla="*/ 13 h 13"/>
                <a:gd name="T10" fmla="*/ 2 w 3"/>
                <a:gd name="T11" fmla="*/ 9 h 13"/>
                <a:gd name="T12" fmla="*/ 2 w 3"/>
                <a:gd name="T13" fmla="*/ 8 h 13"/>
                <a:gd name="T14" fmla="*/ 1 w 3"/>
                <a:gd name="T1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13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3"/>
                    <a:pt x="1" y="5"/>
                    <a:pt x="0" y="7"/>
                  </a:cubicBezTo>
                  <a:cubicBezTo>
                    <a:pt x="0" y="9"/>
                    <a:pt x="0" y="11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2"/>
                    <a:pt x="1" y="10"/>
                    <a:pt x="2" y="9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5"/>
                    <a:pt x="2" y="2"/>
                    <a:pt x="1" y="0"/>
                  </a:cubicBezTo>
                </a:path>
              </a:pathLst>
            </a:custGeom>
            <a:solidFill>
              <a:srgbClr val="3535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" name="Freeform 282"/>
            <p:cNvSpPr/>
            <p:nvPr/>
          </p:nvSpPr>
          <p:spPr bwMode="auto">
            <a:xfrm>
              <a:off x="3867150" y="742950"/>
              <a:ext cx="114300" cy="501650"/>
            </a:xfrm>
            <a:custGeom>
              <a:avLst/>
              <a:gdLst>
                <a:gd name="T0" fmla="*/ 10 w 41"/>
                <a:gd name="T1" fmla="*/ 0 h 178"/>
                <a:gd name="T2" fmla="*/ 10 w 41"/>
                <a:gd name="T3" fmla="*/ 0 h 178"/>
                <a:gd name="T4" fmla="*/ 0 w 41"/>
                <a:gd name="T5" fmla="*/ 10 h 178"/>
                <a:gd name="T6" fmla="*/ 5 w 41"/>
                <a:gd name="T7" fmla="*/ 15 h 178"/>
                <a:gd name="T8" fmla="*/ 7 w 41"/>
                <a:gd name="T9" fmla="*/ 18 h 178"/>
                <a:gd name="T10" fmla="*/ 7 w 41"/>
                <a:gd name="T11" fmla="*/ 18 h 178"/>
                <a:gd name="T12" fmla="*/ 7 w 41"/>
                <a:gd name="T13" fmla="*/ 18 h 178"/>
                <a:gd name="T14" fmla="*/ 22 w 41"/>
                <a:gd name="T15" fmla="*/ 60 h 178"/>
                <a:gd name="T16" fmla="*/ 22 w 41"/>
                <a:gd name="T17" fmla="*/ 53 h 178"/>
                <a:gd name="T18" fmla="*/ 22 w 41"/>
                <a:gd name="T19" fmla="*/ 45 h 178"/>
                <a:gd name="T20" fmla="*/ 22 w 41"/>
                <a:gd name="T21" fmla="*/ 37 h 178"/>
                <a:gd name="T22" fmla="*/ 22 w 41"/>
                <a:gd name="T23" fmla="*/ 31 h 178"/>
                <a:gd name="T24" fmla="*/ 21 w 41"/>
                <a:gd name="T25" fmla="*/ 19 h 178"/>
                <a:gd name="T26" fmla="*/ 23 w 41"/>
                <a:gd name="T27" fmla="*/ 30 h 178"/>
                <a:gd name="T28" fmla="*/ 24 w 41"/>
                <a:gd name="T29" fmla="*/ 36 h 178"/>
                <a:gd name="T30" fmla="*/ 24 w 41"/>
                <a:gd name="T31" fmla="*/ 43 h 178"/>
                <a:gd name="T32" fmla="*/ 25 w 41"/>
                <a:gd name="T33" fmla="*/ 51 h 178"/>
                <a:gd name="T34" fmla="*/ 25 w 41"/>
                <a:gd name="T35" fmla="*/ 61 h 178"/>
                <a:gd name="T36" fmla="*/ 26 w 41"/>
                <a:gd name="T37" fmla="*/ 71 h 178"/>
                <a:gd name="T38" fmla="*/ 26 w 41"/>
                <a:gd name="T39" fmla="*/ 82 h 178"/>
                <a:gd name="T40" fmla="*/ 26 w 41"/>
                <a:gd name="T41" fmla="*/ 83 h 178"/>
                <a:gd name="T42" fmla="*/ 30 w 41"/>
                <a:gd name="T43" fmla="*/ 110 h 178"/>
                <a:gd name="T44" fmla="*/ 32 w 41"/>
                <a:gd name="T45" fmla="*/ 141 h 178"/>
                <a:gd name="T46" fmla="*/ 28 w 41"/>
                <a:gd name="T47" fmla="*/ 178 h 178"/>
                <a:gd name="T48" fmla="*/ 35 w 41"/>
                <a:gd name="T49" fmla="*/ 173 h 178"/>
                <a:gd name="T50" fmla="*/ 35 w 41"/>
                <a:gd name="T51" fmla="*/ 172 h 178"/>
                <a:gd name="T52" fmla="*/ 37 w 41"/>
                <a:gd name="T53" fmla="*/ 173 h 178"/>
                <a:gd name="T54" fmla="*/ 38 w 41"/>
                <a:gd name="T55" fmla="*/ 170 h 178"/>
                <a:gd name="T56" fmla="*/ 41 w 41"/>
                <a:gd name="T57" fmla="*/ 133 h 178"/>
                <a:gd name="T58" fmla="*/ 39 w 41"/>
                <a:gd name="T59" fmla="*/ 101 h 178"/>
                <a:gd name="T60" fmla="*/ 39 w 41"/>
                <a:gd name="T61" fmla="*/ 100 h 178"/>
                <a:gd name="T62" fmla="*/ 15 w 41"/>
                <a:gd name="T63" fmla="*/ 7 h 178"/>
                <a:gd name="T64" fmla="*/ 13 w 41"/>
                <a:gd name="T65" fmla="*/ 4 h 178"/>
                <a:gd name="T66" fmla="*/ 13 w 41"/>
                <a:gd name="T67" fmla="*/ 4 h 178"/>
                <a:gd name="T68" fmla="*/ 10 w 41"/>
                <a:gd name="T69" fmla="*/ 0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1" h="178">
                  <a:moveTo>
                    <a:pt x="10" y="0"/>
                  </a:moveTo>
                  <a:cubicBezTo>
                    <a:pt x="10" y="0"/>
                    <a:pt x="10" y="0"/>
                    <a:pt x="10" y="0"/>
                  </a:cubicBezTo>
                  <a:cubicBezTo>
                    <a:pt x="7" y="4"/>
                    <a:pt x="4" y="7"/>
                    <a:pt x="0" y="10"/>
                  </a:cubicBezTo>
                  <a:cubicBezTo>
                    <a:pt x="2" y="12"/>
                    <a:pt x="4" y="13"/>
                    <a:pt x="5" y="15"/>
                  </a:cubicBezTo>
                  <a:cubicBezTo>
                    <a:pt x="6" y="16"/>
                    <a:pt x="6" y="17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14" y="30"/>
                    <a:pt x="19" y="44"/>
                    <a:pt x="22" y="60"/>
                  </a:cubicBezTo>
                  <a:cubicBezTo>
                    <a:pt x="22" y="58"/>
                    <a:pt x="22" y="56"/>
                    <a:pt x="22" y="53"/>
                  </a:cubicBezTo>
                  <a:cubicBezTo>
                    <a:pt x="22" y="50"/>
                    <a:pt x="22" y="48"/>
                    <a:pt x="22" y="45"/>
                  </a:cubicBezTo>
                  <a:cubicBezTo>
                    <a:pt x="22" y="42"/>
                    <a:pt x="22" y="40"/>
                    <a:pt x="22" y="37"/>
                  </a:cubicBezTo>
                  <a:cubicBezTo>
                    <a:pt x="22" y="35"/>
                    <a:pt x="22" y="33"/>
                    <a:pt x="22" y="31"/>
                  </a:cubicBezTo>
                  <a:cubicBezTo>
                    <a:pt x="21" y="24"/>
                    <a:pt x="21" y="20"/>
                    <a:pt x="21" y="19"/>
                  </a:cubicBezTo>
                  <a:cubicBezTo>
                    <a:pt x="21" y="20"/>
                    <a:pt x="22" y="24"/>
                    <a:pt x="23" y="30"/>
                  </a:cubicBezTo>
                  <a:cubicBezTo>
                    <a:pt x="23" y="32"/>
                    <a:pt x="23" y="34"/>
                    <a:pt x="24" y="36"/>
                  </a:cubicBezTo>
                  <a:cubicBezTo>
                    <a:pt x="24" y="38"/>
                    <a:pt x="24" y="41"/>
                    <a:pt x="24" y="43"/>
                  </a:cubicBezTo>
                  <a:cubicBezTo>
                    <a:pt x="24" y="46"/>
                    <a:pt x="25" y="48"/>
                    <a:pt x="25" y="51"/>
                  </a:cubicBezTo>
                  <a:cubicBezTo>
                    <a:pt x="25" y="54"/>
                    <a:pt x="25" y="57"/>
                    <a:pt x="25" y="61"/>
                  </a:cubicBezTo>
                  <a:cubicBezTo>
                    <a:pt x="26" y="64"/>
                    <a:pt x="26" y="67"/>
                    <a:pt x="26" y="71"/>
                  </a:cubicBezTo>
                  <a:cubicBezTo>
                    <a:pt x="26" y="74"/>
                    <a:pt x="26" y="78"/>
                    <a:pt x="26" y="82"/>
                  </a:cubicBezTo>
                  <a:cubicBezTo>
                    <a:pt x="26" y="82"/>
                    <a:pt x="26" y="82"/>
                    <a:pt x="26" y="83"/>
                  </a:cubicBezTo>
                  <a:cubicBezTo>
                    <a:pt x="27" y="92"/>
                    <a:pt x="28" y="101"/>
                    <a:pt x="30" y="110"/>
                  </a:cubicBezTo>
                  <a:cubicBezTo>
                    <a:pt x="31" y="120"/>
                    <a:pt x="32" y="130"/>
                    <a:pt x="32" y="141"/>
                  </a:cubicBezTo>
                  <a:cubicBezTo>
                    <a:pt x="31" y="153"/>
                    <a:pt x="30" y="165"/>
                    <a:pt x="28" y="178"/>
                  </a:cubicBezTo>
                  <a:cubicBezTo>
                    <a:pt x="30" y="175"/>
                    <a:pt x="33" y="173"/>
                    <a:pt x="35" y="173"/>
                  </a:cubicBezTo>
                  <a:cubicBezTo>
                    <a:pt x="35" y="172"/>
                    <a:pt x="35" y="172"/>
                    <a:pt x="35" y="172"/>
                  </a:cubicBezTo>
                  <a:cubicBezTo>
                    <a:pt x="36" y="172"/>
                    <a:pt x="37" y="173"/>
                    <a:pt x="37" y="173"/>
                  </a:cubicBezTo>
                  <a:cubicBezTo>
                    <a:pt x="37" y="172"/>
                    <a:pt x="37" y="171"/>
                    <a:pt x="38" y="170"/>
                  </a:cubicBezTo>
                  <a:cubicBezTo>
                    <a:pt x="39" y="158"/>
                    <a:pt x="41" y="145"/>
                    <a:pt x="41" y="133"/>
                  </a:cubicBezTo>
                  <a:cubicBezTo>
                    <a:pt x="41" y="121"/>
                    <a:pt x="40" y="111"/>
                    <a:pt x="39" y="101"/>
                  </a:cubicBezTo>
                  <a:cubicBezTo>
                    <a:pt x="39" y="100"/>
                    <a:pt x="39" y="100"/>
                    <a:pt x="39" y="100"/>
                  </a:cubicBezTo>
                  <a:cubicBezTo>
                    <a:pt x="35" y="68"/>
                    <a:pt x="31" y="30"/>
                    <a:pt x="15" y="7"/>
                  </a:cubicBezTo>
                  <a:cubicBezTo>
                    <a:pt x="15" y="6"/>
                    <a:pt x="14" y="5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2" y="3"/>
                    <a:pt x="11" y="1"/>
                    <a:pt x="10" y="0"/>
                  </a:cubicBezTo>
                </a:path>
              </a:pathLst>
            </a:custGeom>
            <a:solidFill>
              <a:srgbClr val="727A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5" name="Freeform 283"/>
            <p:cNvSpPr/>
            <p:nvPr/>
          </p:nvSpPr>
          <p:spPr bwMode="auto">
            <a:xfrm>
              <a:off x="3790950" y="731838"/>
              <a:ext cx="103188" cy="65088"/>
            </a:xfrm>
            <a:custGeom>
              <a:avLst/>
              <a:gdLst>
                <a:gd name="T0" fmla="*/ 27 w 37"/>
                <a:gd name="T1" fmla="*/ 0 h 23"/>
                <a:gd name="T2" fmla="*/ 15 w 37"/>
                <a:gd name="T3" fmla="*/ 3 h 23"/>
                <a:gd name="T4" fmla="*/ 15 w 37"/>
                <a:gd name="T5" fmla="*/ 3 h 23"/>
                <a:gd name="T6" fmla="*/ 9 w 37"/>
                <a:gd name="T7" fmla="*/ 11 h 23"/>
                <a:gd name="T8" fmla="*/ 9 w 37"/>
                <a:gd name="T9" fmla="*/ 11 h 23"/>
                <a:gd name="T10" fmla="*/ 8 w 37"/>
                <a:gd name="T11" fmla="*/ 11 h 23"/>
                <a:gd name="T12" fmla="*/ 0 w 37"/>
                <a:gd name="T13" fmla="*/ 23 h 23"/>
                <a:gd name="T14" fmla="*/ 11 w 37"/>
                <a:gd name="T15" fmla="*/ 17 h 23"/>
                <a:gd name="T16" fmla="*/ 23 w 37"/>
                <a:gd name="T17" fmla="*/ 13 h 23"/>
                <a:gd name="T18" fmla="*/ 25 w 37"/>
                <a:gd name="T19" fmla="*/ 13 h 23"/>
                <a:gd name="T20" fmla="*/ 27 w 37"/>
                <a:gd name="T21" fmla="*/ 14 h 23"/>
                <a:gd name="T22" fmla="*/ 37 w 37"/>
                <a:gd name="T23" fmla="*/ 4 h 23"/>
                <a:gd name="T24" fmla="*/ 37 w 37"/>
                <a:gd name="T25" fmla="*/ 4 h 23"/>
                <a:gd name="T26" fmla="*/ 37 w 37"/>
                <a:gd name="T27" fmla="*/ 4 h 23"/>
                <a:gd name="T28" fmla="*/ 31 w 37"/>
                <a:gd name="T29" fmla="*/ 0 h 23"/>
                <a:gd name="T30" fmla="*/ 27 w 37"/>
                <a:gd name="T31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7" h="23">
                  <a:moveTo>
                    <a:pt x="27" y="0"/>
                  </a:moveTo>
                  <a:cubicBezTo>
                    <a:pt x="24" y="0"/>
                    <a:pt x="19" y="1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3" y="6"/>
                    <a:pt x="11" y="8"/>
                    <a:pt x="9" y="11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9" y="11"/>
                    <a:pt x="9" y="11"/>
                    <a:pt x="8" y="11"/>
                  </a:cubicBezTo>
                  <a:cubicBezTo>
                    <a:pt x="6" y="15"/>
                    <a:pt x="3" y="19"/>
                    <a:pt x="0" y="23"/>
                  </a:cubicBezTo>
                  <a:cubicBezTo>
                    <a:pt x="4" y="21"/>
                    <a:pt x="7" y="18"/>
                    <a:pt x="11" y="17"/>
                  </a:cubicBezTo>
                  <a:cubicBezTo>
                    <a:pt x="15" y="15"/>
                    <a:pt x="19" y="13"/>
                    <a:pt x="23" y="13"/>
                  </a:cubicBezTo>
                  <a:cubicBezTo>
                    <a:pt x="24" y="13"/>
                    <a:pt x="24" y="13"/>
                    <a:pt x="25" y="13"/>
                  </a:cubicBezTo>
                  <a:cubicBezTo>
                    <a:pt x="26" y="14"/>
                    <a:pt x="27" y="14"/>
                    <a:pt x="27" y="14"/>
                  </a:cubicBezTo>
                  <a:cubicBezTo>
                    <a:pt x="31" y="11"/>
                    <a:pt x="34" y="8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6" y="3"/>
                    <a:pt x="33" y="1"/>
                    <a:pt x="31" y="0"/>
                  </a:cubicBezTo>
                  <a:cubicBezTo>
                    <a:pt x="30" y="0"/>
                    <a:pt x="29" y="0"/>
                    <a:pt x="27" y="0"/>
                  </a:cubicBezTo>
                </a:path>
              </a:pathLst>
            </a:custGeom>
            <a:solidFill>
              <a:srgbClr val="405C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6" name="Freeform 284"/>
            <p:cNvSpPr/>
            <p:nvPr/>
          </p:nvSpPr>
          <p:spPr bwMode="auto">
            <a:xfrm>
              <a:off x="3925888" y="796925"/>
              <a:ext cx="14288" cy="179388"/>
            </a:xfrm>
            <a:custGeom>
              <a:avLst/>
              <a:gdLst>
                <a:gd name="T0" fmla="*/ 0 w 5"/>
                <a:gd name="T1" fmla="*/ 0 h 64"/>
                <a:gd name="T2" fmla="*/ 1 w 5"/>
                <a:gd name="T3" fmla="*/ 12 h 64"/>
                <a:gd name="T4" fmla="*/ 1 w 5"/>
                <a:gd name="T5" fmla="*/ 18 h 64"/>
                <a:gd name="T6" fmla="*/ 1 w 5"/>
                <a:gd name="T7" fmla="*/ 26 h 64"/>
                <a:gd name="T8" fmla="*/ 1 w 5"/>
                <a:gd name="T9" fmla="*/ 34 h 64"/>
                <a:gd name="T10" fmla="*/ 1 w 5"/>
                <a:gd name="T11" fmla="*/ 41 h 64"/>
                <a:gd name="T12" fmla="*/ 5 w 5"/>
                <a:gd name="T13" fmla="*/ 64 h 64"/>
                <a:gd name="T14" fmla="*/ 5 w 5"/>
                <a:gd name="T15" fmla="*/ 63 h 64"/>
                <a:gd name="T16" fmla="*/ 5 w 5"/>
                <a:gd name="T17" fmla="*/ 52 h 64"/>
                <a:gd name="T18" fmla="*/ 4 w 5"/>
                <a:gd name="T19" fmla="*/ 42 h 64"/>
                <a:gd name="T20" fmla="*/ 4 w 5"/>
                <a:gd name="T21" fmla="*/ 32 h 64"/>
                <a:gd name="T22" fmla="*/ 3 w 5"/>
                <a:gd name="T23" fmla="*/ 24 h 64"/>
                <a:gd name="T24" fmla="*/ 3 w 5"/>
                <a:gd name="T25" fmla="*/ 17 h 64"/>
                <a:gd name="T26" fmla="*/ 2 w 5"/>
                <a:gd name="T27" fmla="*/ 11 h 64"/>
                <a:gd name="T28" fmla="*/ 0 w 5"/>
                <a:gd name="T29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64">
                  <a:moveTo>
                    <a:pt x="0" y="0"/>
                  </a:moveTo>
                  <a:cubicBezTo>
                    <a:pt x="0" y="1"/>
                    <a:pt x="0" y="5"/>
                    <a:pt x="1" y="12"/>
                  </a:cubicBezTo>
                  <a:cubicBezTo>
                    <a:pt x="1" y="14"/>
                    <a:pt x="1" y="16"/>
                    <a:pt x="1" y="18"/>
                  </a:cubicBezTo>
                  <a:cubicBezTo>
                    <a:pt x="1" y="21"/>
                    <a:pt x="1" y="23"/>
                    <a:pt x="1" y="26"/>
                  </a:cubicBezTo>
                  <a:cubicBezTo>
                    <a:pt x="1" y="29"/>
                    <a:pt x="1" y="31"/>
                    <a:pt x="1" y="34"/>
                  </a:cubicBezTo>
                  <a:cubicBezTo>
                    <a:pt x="1" y="37"/>
                    <a:pt x="1" y="39"/>
                    <a:pt x="1" y="41"/>
                  </a:cubicBezTo>
                  <a:cubicBezTo>
                    <a:pt x="3" y="49"/>
                    <a:pt x="4" y="56"/>
                    <a:pt x="5" y="64"/>
                  </a:cubicBezTo>
                  <a:cubicBezTo>
                    <a:pt x="5" y="63"/>
                    <a:pt x="5" y="63"/>
                    <a:pt x="5" y="63"/>
                  </a:cubicBezTo>
                  <a:cubicBezTo>
                    <a:pt x="5" y="59"/>
                    <a:pt x="5" y="55"/>
                    <a:pt x="5" y="52"/>
                  </a:cubicBezTo>
                  <a:cubicBezTo>
                    <a:pt x="5" y="48"/>
                    <a:pt x="5" y="45"/>
                    <a:pt x="4" y="42"/>
                  </a:cubicBezTo>
                  <a:cubicBezTo>
                    <a:pt x="4" y="38"/>
                    <a:pt x="4" y="35"/>
                    <a:pt x="4" y="32"/>
                  </a:cubicBezTo>
                  <a:cubicBezTo>
                    <a:pt x="4" y="29"/>
                    <a:pt x="3" y="27"/>
                    <a:pt x="3" y="24"/>
                  </a:cubicBezTo>
                  <a:cubicBezTo>
                    <a:pt x="3" y="22"/>
                    <a:pt x="3" y="19"/>
                    <a:pt x="3" y="17"/>
                  </a:cubicBezTo>
                  <a:cubicBezTo>
                    <a:pt x="2" y="15"/>
                    <a:pt x="2" y="13"/>
                    <a:pt x="2" y="11"/>
                  </a:cubicBezTo>
                  <a:cubicBezTo>
                    <a:pt x="1" y="5"/>
                    <a:pt x="0" y="1"/>
                    <a:pt x="0" y="0"/>
                  </a:cubicBezTo>
                </a:path>
              </a:pathLst>
            </a:custGeom>
            <a:solidFill>
              <a:srgbClr val="405C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7" name="Freeform 285"/>
            <p:cNvSpPr>
              <a:spLocks noEditPoints="1"/>
            </p:cNvSpPr>
            <p:nvPr/>
          </p:nvSpPr>
          <p:spPr bwMode="auto">
            <a:xfrm>
              <a:off x="3852863" y="1266825"/>
              <a:ext cx="115888" cy="334963"/>
            </a:xfrm>
            <a:custGeom>
              <a:avLst/>
              <a:gdLst>
                <a:gd name="T0" fmla="*/ 32 w 41"/>
                <a:gd name="T1" fmla="*/ 56 h 119"/>
                <a:gd name="T2" fmla="*/ 29 w 41"/>
                <a:gd name="T3" fmla="*/ 66 h 119"/>
                <a:gd name="T4" fmla="*/ 19 w 41"/>
                <a:gd name="T5" fmla="*/ 92 h 119"/>
                <a:gd name="T6" fmla="*/ 13 w 41"/>
                <a:gd name="T7" fmla="*/ 105 h 119"/>
                <a:gd name="T8" fmla="*/ 16 w 41"/>
                <a:gd name="T9" fmla="*/ 101 h 119"/>
                <a:gd name="T10" fmla="*/ 19 w 41"/>
                <a:gd name="T11" fmla="*/ 95 h 119"/>
                <a:gd name="T12" fmla="*/ 29 w 41"/>
                <a:gd name="T13" fmla="*/ 68 h 119"/>
                <a:gd name="T14" fmla="*/ 31 w 41"/>
                <a:gd name="T15" fmla="*/ 60 h 119"/>
                <a:gd name="T16" fmla="*/ 32 w 41"/>
                <a:gd name="T17" fmla="*/ 56 h 119"/>
                <a:gd name="T18" fmla="*/ 41 w 41"/>
                <a:gd name="T19" fmla="*/ 0 h 119"/>
                <a:gd name="T20" fmla="*/ 34 w 41"/>
                <a:gd name="T21" fmla="*/ 6 h 119"/>
                <a:gd name="T22" fmla="*/ 33 w 41"/>
                <a:gd name="T23" fmla="*/ 6 h 119"/>
                <a:gd name="T24" fmla="*/ 32 w 41"/>
                <a:gd name="T25" fmla="*/ 5 h 119"/>
                <a:gd name="T26" fmla="*/ 22 w 41"/>
                <a:gd name="T27" fmla="*/ 66 h 119"/>
                <a:gd name="T28" fmla="*/ 12 w 41"/>
                <a:gd name="T29" fmla="*/ 97 h 119"/>
                <a:gd name="T30" fmla="*/ 9 w 41"/>
                <a:gd name="T31" fmla="*/ 102 h 119"/>
                <a:gd name="T32" fmla="*/ 4 w 41"/>
                <a:gd name="T33" fmla="*/ 111 h 119"/>
                <a:gd name="T34" fmla="*/ 4 w 41"/>
                <a:gd name="T35" fmla="*/ 112 h 119"/>
                <a:gd name="T36" fmla="*/ 0 w 41"/>
                <a:gd name="T37" fmla="*/ 119 h 119"/>
                <a:gd name="T38" fmla="*/ 8 w 41"/>
                <a:gd name="T39" fmla="*/ 114 h 119"/>
                <a:gd name="T40" fmla="*/ 8 w 41"/>
                <a:gd name="T41" fmla="*/ 114 h 119"/>
                <a:gd name="T42" fmla="*/ 16 w 41"/>
                <a:gd name="T43" fmla="*/ 92 h 119"/>
                <a:gd name="T44" fmla="*/ 25 w 41"/>
                <a:gd name="T45" fmla="*/ 66 h 119"/>
                <a:gd name="T46" fmla="*/ 35 w 41"/>
                <a:gd name="T47" fmla="*/ 36 h 119"/>
                <a:gd name="T48" fmla="*/ 37 w 41"/>
                <a:gd name="T49" fmla="*/ 29 h 119"/>
                <a:gd name="T50" fmla="*/ 37 w 41"/>
                <a:gd name="T51" fmla="*/ 29 h 119"/>
                <a:gd name="T52" fmla="*/ 40 w 41"/>
                <a:gd name="T53" fmla="*/ 7 h 119"/>
                <a:gd name="T54" fmla="*/ 41 w 41"/>
                <a:gd name="T55" fmla="*/ 0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41" h="119">
                  <a:moveTo>
                    <a:pt x="32" y="56"/>
                  </a:moveTo>
                  <a:cubicBezTo>
                    <a:pt x="31" y="59"/>
                    <a:pt x="30" y="62"/>
                    <a:pt x="29" y="66"/>
                  </a:cubicBezTo>
                  <a:cubicBezTo>
                    <a:pt x="25" y="75"/>
                    <a:pt x="22" y="84"/>
                    <a:pt x="19" y="92"/>
                  </a:cubicBezTo>
                  <a:cubicBezTo>
                    <a:pt x="17" y="97"/>
                    <a:pt x="15" y="101"/>
                    <a:pt x="13" y="105"/>
                  </a:cubicBezTo>
                  <a:cubicBezTo>
                    <a:pt x="14" y="104"/>
                    <a:pt x="15" y="103"/>
                    <a:pt x="16" y="101"/>
                  </a:cubicBezTo>
                  <a:cubicBezTo>
                    <a:pt x="17" y="99"/>
                    <a:pt x="18" y="97"/>
                    <a:pt x="19" y="95"/>
                  </a:cubicBezTo>
                  <a:cubicBezTo>
                    <a:pt x="23" y="86"/>
                    <a:pt x="26" y="77"/>
                    <a:pt x="29" y="68"/>
                  </a:cubicBezTo>
                  <a:cubicBezTo>
                    <a:pt x="30" y="66"/>
                    <a:pt x="30" y="63"/>
                    <a:pt x="31" y="60"/>
                  </a:cubicBezTo>
                  <a:cubicBezTo>
                    <a:pt x="32" y="58"/>
                    <a:pt x="32" y="57"/>
                    <a:pt x="32" y="56"/>
                  </a:cubicBezTo>
                  <a:moveTo>
                    <a:pt x="41" y="0"/>
                  </a:moveTo>
                  <a:cubicBezTo>
                    <a:pt x="39" y="3"/>
                    <a:pt x="36" y="5"/>
                    <a:pt x="34" y="6"/>
                  </a:cubicBezTo>
                  <a:cubicBezTo>
                    <a:pt x="34" y="6"/>
                    <a:pt x="34" y="6"/>
                    <a:pt x="33" y="6"/>
                  </a:cubicBezTo>
                  <a:cubicBezTo>
                    <a:pt x="33" y="6"/>
                    <a:pt x="32" y="5"/>
                    <a:pt x="32" y="5"/>
                  </a:cubicBezTo>
                  <a:cubicBezTo>
                    <a:pt x="29" y="25"/>
                    <a:pt x="28" y="45"/>
                    <a:pt x="22" y="66"/>
                  </a:cubicBezTo>
                  <a:cubicBezTo>
                    <a:pt x="20" y="76"/>
                    <a:pt x="16" y="87"/>
                    <a:pt x="12" y="97"/>
                  </a:cubicBezTo>
                  <a:cubicBezTo>
                    <a:pt x="11" y="99"/>
                    <a:pt x="10" y="101"/>
                    <a:pt x="9" y="102"/>
                  </a:cubicBezTo>
                  <a:cubicBezTo>
                    <a:pt x="7" y="105"/>
                    <a:pt x="6" y="108"/>
                    <a:pt x="4" y="111"/>
                  </a:cubicBezTo>
                  <a:cubicBezTo>
                    <a:pt x="4" y="111"/>
                    <a:pt x="4" y="112"/>
                    <a:pt x="4" y="112"/>
                  </a:cubicBezTo>
                  <a:cubicBezTo>
                    <a:pt x="2" y="114"/>
                    <a:pt x="1" y="117"/>
                    <a:pt x="0" y="119"/>
                  </a:cubicBezTo>
                  <a:cubicBezTo>
                    <a:pt x="3" y="118"/>
                    <a:pt x="5" y="116"/>
                    <a:pt x="8" y="114"/>
                  </a:cubicBezTo>
                  <a:cubicBezTo>
                    <a:pt x="8" y="114"/>
                    <a:pt x="8" y="114"/>
                    <a:pt x="8" y="114"/>
                  </a:cubicBezTo>
                  <a:cubicBezTo>
                    <a:pt x="11" y="107"/>
                    <a:pt x="13" y="100"/>
                    <a:pt x="16" y="92"/>
                  </a:cubicBezTo>
                  <a:cubicBezTo>
                    <a:pt x="19" y="84"/>
                    <a:pt x="22" y="75"/>
                    <a:pt x="25" y="66"/>
                  </a:cubicBezTo>
                  <a:cubicBezTo>
                    <a:pt x="28" y="56"/>
                    <a:pt x="31" y="47"/>
                    <a:pt x="35" y="36"/>
                  </a:cubicBezTo>
                  <a:cubicBezTo>
                    <a:pt x="36" y="34"/>
                    <a:pt x="36" y="31"/>
                    <a:pt x="37" y="29"/>
                  </a:cubicBezTo>
                  <a:cubicBezTo>
                    <a:pt x="37" y="29"/>
                    <a:pt x="37" y="29"/>
                    <a:pt x="37" y="29"/>
                  </a:cubicBezTo>
                  <a:cubicBezTo>
                    <a:pt x="38" y="21"/>
                    <a:pt x="39" y="14"/>
                    <a:pt x="40" y="7"/>
                  </a:cubicBezTo>
                  <a:cubicBezTo>
                    <a:pt x="40" y="5"/>
                    <a:pt x="40" y="2"/>
                    <a:pt x="41" y="0"/>
                  </a:cubicBezTo>
                </a:path>
              </a:pathLst>
            </a:custGeom>
            <a:solidFill>
              <a:srgbClr val="727A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8" name="Freeform 286"/>
            <p:cNvSpPr/>
            <p:nvPr/>
          </p:nvSpPr>
          <p:spPr bwMode="auto">
            <a:xfrm>
              <a:off x="3875088" y="1347788"/>
              <a:ext cx="80963" cy="239713"/>
            </a:xfrm>
            <a:custGeom>
              <a:avLst/>
              <a:gdLst>
                <a:gd name="T0" fmla="*/ 29 w 29"/>
                <a:gd name="T1" fmla="*/ 0 h 85"/>
                <a:gd name="T2" fmla="*/ 27 w 29"/>
                <a:gd name="T3" fmla="*/ 7 h 85"/>
                <a:gd name="T4" fmla="*/ 17 w 29"/>
                <a:gd name="T5" fmla="*/ 37 h 85"/>
                <a:gd name="T6" fmla="*/ 8 w 29"/>
                <a:gd name="T7" fmla="*/ 63 h 85"/>
                <a:gd name="T8" fmla="*/ 0 w 29"/>
                <a:gd name="T9" fmla="*/ 85 h 85"/>
                <a:gd name="T10" fmla="*/ 1 w 29"/>
                <a:gd name="T11" fmla="*/ 84 h 85"/>
                <a:gd name="T12" fmla="*/ 1 w 29"/>
                <a:gd name="T13" fmla="*/ 84 h 85"/>
                <a:gd name="T14" fmla="*/ 2 w 29"/>
                <a:gd name="T15" fmla="*/ 83 h 85"/>
                <a:gd name="T16" fmla="*/ 2 w 29"/>
                <a:gd name="T17" fmla="*/ 82 h 85"/>
                <a:gd name="T18" fmla="*/ 5 w 29"/>
                <a:gd name="T19" fmla="*/ 76 h 85"/>
                <a:gd name="T20" fmla="*/ 5 w 29"/>
                <a:gd name="T21" fmla="*/ 76 h 85"/>
                <a:gd name="T22" fmla="*/ 11 w 29"/>
                <a:gd name="T23" fmla="*/ 63 h 85"/>
                <a:gd name="T24" fmla="*/ 21 w 29"/>
                <a:gd name="T25" fmla="*/ 37 h 85"/>
                <a:gd name="T26" fmla="*/ 24 w 29"/>
                <a:gd name="T27" fmla="*/ 27 h 85"/>
                <a:gd name="T28" fmla="*/ 24 w 29"/>
                <a:gd name="T29" fmla="*/ 27 h 85"/>
                <a:gd name="T30" fmla="*/ 29 w 29"/>
                <a:gd name="T31" fmla="*/ 0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" h="85">
                  <a:moveTo>
                    <a:pt x="29" y="0"/>
                  </a:moveTo>
                  <a:cubicBezTo>
                    <a:pt x="28" y="2"/>
                    <a:pt x="28" y="5"/>
                    <a:pt x="27" y="7"/>
                  </a:cubicBezTo>
                  <a:cubicBezTo>
                    <a:pt x="23" y="18"/>
                    <a:pt x="20" y="27"/>
                    <a:pt x="17" y="37"/>
                  </a:cubicBezTo>
                  <a:cubicBezTo>
                    <a:pt x="14" y="46"/>
                    <a:pt x="11" y="55"/>
                    <a:pt x="8" y="63"/>
                  </a:cubicBezTo>
                  <a:cubicBezTo>
                    <a:pt x="5" y="71"/>
                    <a:pt x="3" y="78"/>
                    <a:pt x="0" y="85"/>
                  </a:cubicBezTo>
                  <a:cubicBezTo>
                    <a:pt x="1" y="84"/>
                    <a:pt x="1" y="84"/>
                    <a:pt x="1" y="84"/>
                  </a:cubicBezTo>
                  <a:cubicBezTo>
                    <a:pt x="1" y="84"/>
                    <a:pt x="1" y="84"/>
                    <a:pt x="1" y="84"/>
                  </a:cubicBezTo>
                  <a:cubicBezTo>
                    <a:pt x="1" y="84"/>
                    <a:pt x="2" y="83"/>
                    <a:pt x="2" y="83"/>
                  </a:cubicBezTo>
                  <a:cubicBezTo>
                    <a:pt x="2" y="82"/>
                    <a:pt x="2" y="82"/>
                    <a:pt x="2" y="82"/>
                  </a:cubicBezTo>
                  <a:cubicBezTo>
                    <a:pt x="3" y="80"/>
                    <a:pt x="4" y="78"/>
                    <a:pt x="5" y="76"/>
                  </a:cubicBezTo>
                  <a:cubicBezTo>
                    <a:pt x="5" y="76"/>
                    <a:pt x="5" y="76"/>
                    <a:pt x="5" y="76"/>
                  </a:cubicBezTo>
                  <a:cubicBezTo>
                    <a:pt x="7" y="72"/>
                    <a:pt x="9" y="68"/>
                    <a:pt x="11" y="63"/>
                  </a:cubicBezTo>
                  <a:cubicBezTo>
                    <a:pt x="14" y="55"/>
                    <a:pt x="17" y="46"/>
                    <a:pt x="21" y="37"/>
                  </a:cubicBezTo>
                  <a:cubicBezTo>
                    <a:pt x="22" y="33"/>
                    <a:pt x="23" y="30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6" y="17"/>
                    <a:pt x="28" y="9"/>
                    <a:pt x="29" y="0"/>
                  </a:cubicBezTo>
                </a:path>
              </a:pathLst>
            </a:custGeom>
            <a:solidFill>
              <a:srgbClr val="405C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9" name="Freeform 287"/>
            <p:cNvSpPr/>
            <p:nvPr/>
          </p:nvSpPr>
          <p:spPr bwMode="auto">
            <a:xfrm>
              <a:off x="3943350" y="1227138"/>
              <a:ext cx="26988" cy="57150"/>
            </a:xfrm>
            <a:custGeom>
              <a:avLst/>
              <a:gdLst>
                <a:gd name="T0" fmla="*/ 8 w 10"/>
                <a:gd name="T1" fmla="*/ 0 h 20"/>
                <a:gd name="T2" fmla="*/ 8 w 10"/>
                <a:gd name="T3" fmla="*/ 1 h 20"/>
                <a:gd name="T4" fmla="*/ 1 w 10"/>
                <a:gd name="T5" fmla="*/ 6 h 20"/>
                <a:gd name="T6" fmla="*/ 0 w 10"/>
                <a:gd name="T7" fmla="*/ 16 h 20"/>
                <a:gd name="T8" fmla="*/ 0 w 10"/>
                <a:gd name="T9" fmla="*/ 19 h 20"/>
                <a:gd name="T10" fmla="*/ 1 w 10"/>
                <a:gd name="T11" fmla="*/ 20 h 20"/>
                <a:gd name="T12" fmla="*/ 2 w 10"/>
                <a:gd name="T13" fmla="*/ 20 h 20"/>
                <a:gd name="T14" fmla="*/ 9 w 10"/>
                <a:gd name="T15" fmla="*/ 14 h 20"/>
                <a:gd name="T16" fmla="*/ 9 w 10"/>
                <a:gd name="T17" fmla="*/ 14 h 20"/>
                <a:gd name="T18" fmla="*/ 9 w 10"/>
                <a:gd name="T19" fmla="*/ 8 h 20"/>
                <a:gd name="T20" fmla="*/ 10 w 10"/>
                <a:gd name="T21" fmla="*/ 1 h 20"/>
                <a:gd name="T22" fmla="*/ 10 w 10"/>
                <a:gd name="T23" fmla="*/ 1 h 20"/>
                <a:gd name="T24" fmla="*/ 8 w 10"/>
                <a:gd name="T25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" h="20">
                  <a:moveTo>
                    <a:pt x="8" y="0"/>
                  </a:moveTo>
                  <a:cubicBezTo>
                    <a:pt x="8" y="0"/>
                    <a:pt x="8" y="0"/>
                    <a:pt x="8" y="1"/>
                  </a:cubicBezTo>
                  <a:cubicBezTo>
                    <a:pt x="6" y="1"/>
                    <a:pt x="3" y="3"/>
                    <a:pt x="1" y="6"/>
                  </a:cubicBezTo>
                  <a:cubicBezTo>
                    <a:pt x="1" y="9"/>
                    <a:pt x="0" y="13"/>
                    <a:pt x="0" y="16"/>
                  </a:cubicBezTo>
                  <a:cubicBezTo>
                    <a:pt x="0" y="17"/>
                    <a:pt x="0" y="18"/>
                    <a:pt x="0" y="19"/>
                  </a:cubicBezTo>
                  <a:cubicBezTo>
                    <a:pt x="0" y="19"/>
                    <a:pt x="1" y="20"/>
                    <a:pt x="1" y="2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4" y="19"/>
                    <a:pt x="7" y="17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2"/>
                    <a:pt x="9" y="10"/>
                    <a:pt x="9" y="8"/>
                  </a:cubicBezTo>
                  <a:cubicBezTo>
                    <a:pt x="10" y="6"/>
                    <a:pt x="10" y="4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9" y="0"/>
                    <a:pt x="8" y="0"/>
                  </a:cubicBezTo>
                </a:path>
              </a:pathLst>
            </a:custGeom>
            <a:solidFill>
              <a:srgbClr val="2727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0" name="Freeform 288"/>
            <p:cNvSpPr>
              <a:spLocks noEditPoints="1"/>
            </p:cNvSpPr>
            <p:nvPr/>
          </p:nvSpPr>
          <p:spPr bwMode="auto">
            <a:xfrm>
              <a:off x="3681413" y="793750"/>
              <a:ext cx="274638" cy="935038"/>
            </a:xfrm>
            <a:custGeom>
              <a:avLst/>
              <a:gdLst>
                <a:gd name="T0" fmla="*/ 0 w 98"/>
                <a:gd name="T1" fmla="*/ 332 h 332"/>
                <a:gd name="T2" fmla="*/ 9 w 98"/>
                <a:gd name="T3" fmla="*/ 332 h 332"/>
                <a:gd name="T4" fmla="*/ 15 w 98"/>
                <a:gd name="T5" fmla="*/ 329 h 332"/>
                <a:gd name="T6" fmla="*/ 21 w 98"/>
                <a:gd name="T7" fmla="*/ 323 h 332"/>
                <a:gd name="T8" fmla="*/ 16 w 98"/>
                <a:gd name="T9" fmla="*/ 327 h 332"/>
                <a:gd name="T10" fmla="*/ 18 w 98"/>
                <a:gd name="T11" fmla="*/ 331 h 332"/>
                <a:gd name="T12" fmla="*/ 22 w 98"/>
                <a:gd name="T13" fmla="*/ 325 h 332"/>
                <a:gd name="T14" fmla="*/ 34 w 98"/>
                <a:gd name="T15" fmla="*/ 315 h 332"/>
                <a:gd name="T16" fmla="*/ 32 w 98"/>
                <a:gd name="T17" fmla="*/ 316 h 332"/>
                <a:gd name="T18" fmla="*/ 24 w 98"/>
                <a:gd name="T19" fmla="*/ 324 h 332"/>
                <a:gd name="T20" fmla="*/ 24 w 98"/>
                <a:gd name="T21" fmla="*/ 328 h 332"/>
                <a:gd name="T22" fmla="*/ 34 w 98"/>
                <a:gd name="T23" fmla="*/ 321 h 332"/>
                <a:gd name="T24" fmla="*/ 34 w 98"/>
                <a:gd name="T25" fmla="*/ 315 h 332"/>
                <a:gd name="T26" fmla="*/ 46 w 98"/>
                <a:gd name="T27" fmla="*/ 304 h 332"/>
                <a:gd name="T28" fmla="*/ 35 w 98"/>
                <a:gd name="T29" fmla="*/ 315 h 332"/>
                <a:gd name="T30" fmla="*/ 46 w 98"/>
                <a:gd name="T31" fmla="*/ 307 h 332"/>
                <a:gd name="T32" fmla="*/ 47 w 98"/>
                <a:gd name="T33" fmla="*/ 303 h 332"/>
                <a:gd name="T34" fmla="*/ 76 w 98"/>
                <a:gd name="T35" fmla="*/ 87 h 332"/>
                <a:gd name="T36" fmla="*/ 82 w 98"/>
                <a:gd name="T37" fmla="*/ 81 h 332"/>
                <a:gd name="T38" fmla="*/ 84 w 98"/>
                <a:gd name="T39" fmla="*/ 83 h 332"/>
                <a:gd name="T40" fmla="*/ 79 w 98"/>
                <a:gd name="T41" fmla="*/ 89 h 332"/>
                <a:gd name="T42" fmla="*/ 58 w 98"/>
                <a:gd name="T43" fmla="*/ 78 h 332"/>
                <a:gd name="T44" fmla="*/ 71 w 98"/>
                <a:gd name="T45" fmla="*/ 62 h 332"/>
                <a:gd name="T46" fmla="*/ 70 w 98"/>
                <a:gd name="T47" fmla="*/ 69 h 332"/>
                <a:gd name="T48" fmla="*/ 58 w 98"/>
                <a:gd name="T49" fmla="*/ 78 h 332"/>
                <a:gd name="T50" fmla="*/ 51 w 98"/>
                <a:gd name="T51" fmla="*/ 9 h 332"/>
                <a:gd name="T52" fmla="*/ 58 w 98"/>
                <a:gd name="T53" fmla="*/ 91 h 332"/>
                <a:gd name="T54" fmla="*/ 73 w 98"/>
                <a:gd name="T55" fmla="*/ 178 h 332"/>
                <a:gd name="T56" fmla="*/ 76 w 98"/>
                <a:gd name="T57" fmla="*/ 222 h 332"/>
                <a:gd name="T58" fmla="*/ 79 w 98"/>
                <a:gd name="T59" fmla="*/ 198 h 332"/>
                <a:gd name="T60" fmla="*/ 82 w 98"/>
                <a:gd name="T61" fmla="*/ 163 h 332"/>
                <a:gd name="T62" fmla="*/ 84 w 98"/>
                <a:gd name="T63" fmla="*/ 140 h 332"/>
                <a:gd name="T64" fmla="*/ 86 w 98"/>
                <a:gd name="T65" fmla="*/ 100 h 332"/>
                <a:gd name="T66" fmla="*/ 86 w 98"/>
                <a:gd name="T67" fmla="*/ 73 h 332"/>
                <a:gd name="T68" fmla="*/ 84 w 98"/>
                <a:gd name="T69" fmla="*/ 64 h 332"/>
                <a:gd name="T70" fmla="*/ 87 w 98"/>
                <a:gd name="T71" fmla="*/ 72 h 332"/>
                <a:gd name="T72" fmla="*/ 89 w 98"/>
                <a:gd name="T73" fmla="*/ 98 h 332"/>
                <a:gd name="T74" fmla="*/ 88 w 98"/>
                <a:gd name="T75" fmla="*/ 137 h 332"/>
                <a:gd name="T76" fmla="*/ 86 w 98"/>
                <a:gd name="T77" fmla="*/ 171 h 332"/>
                <a:gd name="T78" fmla="*/ 84 w 98"/>
                <a:gd name="T79" fmla="*/ 195 h 332"/>
                <a:gd name="T80" fmla="*/ 78 w 98"/>
                <a:gd name="T81" fmla="*/ 232 h 332"/>
                <a:gd name="T82" fmla="*/ 70 w 98"/>
                <a:gd name="T83" fmla="*/ 270 h 332"/>
                <a:gd name="T84" fmla="*/ 66 w 98"/>
                <a:gd name="T85" fmla="*/ 276 h 332"/>
                <a:gd name="T86" fmla="*/ 63 w 98"/>
                <a:gd name="T87" fmla="*/ 277 h 332"/>
                <a:gd name="T88" fmla="*/ 55 w 98"/>
                <a:gd name="T89" fmla="*/ 291 h 332"/>
                <a:gd name="T90" fmla="*/ 50 w 98"/>
                <a:gd name="T91" fmla="*/ 299 h 332"/>
                <a:gd name="T92" fmla="*/ 58 w 98"/>
                <a:gd name="T93" fmla="*/ 293 h 332"/>
                <a:gd name="T94" fmla="*/ 59 w 98"/>
                <a:gd name="T95" fmla="*/ 291 h 332"/>
                <a:gd name="T96" fmla="*/ 61 w 98"/>
                <a:gd name="T97" fmla="*/ 287 h 332"/>
                <a:gd name="T98" fmla="*/ 65 w 98"/>
                <a:gd name="T99" fmla="*/ 279 h 332"/>
                <a:gd name="T100" fmla="*/ 73 w 98"/>
                <a:gd name="T101" fmla="*/ 265 h 332"/>
                <a:gd name="T102" fmla="*/ 93 w 98"/>
                <a:gd name="T103" fmla="*/ 173 h 332"/>
                <a:gd name="T104" fmla="*/ 94 w 98"/>
                <a:gd name="T105" fmla="*/ 160 h 332"/>
                <a:gd name="T106" fmla="*/ 96 w 98"/>
                <a:gd name="T107" fmla="*/ 92 h 332"/>
                <a:gd name="T108" fmla="*/ 88 w 98"/>
                <a:gd name="T109" fmla="*/ 42 h 332"/>
                <a:gd name="T110" fmla="*/ 73 w 98"/>
                <a:gd name="T111" fmla="*/ 0 h 3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98" h="332">
                  <a:moveTo>
                    <a:pt x="13" y="328"/>
                  </a:moveTo>
                  <a:cubicBezTo>
                    <a:pt x="9" y="329"/>
                    <a:pt x="5" y="331"/>
                    <a:pt x="0" y="332"/>
                  </a:cubicBezTo>
                  <a:cubicBezTo>
                    <a:pt x="3" y="332"/>
                    <a:pt x="5" y="332"/>
                    <a:pt x="8" y="332"/>
                  </a:cubicBezTo>
                  <a:cubicBezTo>
                    <a:pt x="8" y="332"/>
                    <a:pt x="9" y="332"/>
                    <a:pt x="9" y="332"/>
                  </a:cubicBezTo>
                  <a:cubicBezTo>
                    <a:pt x="11" y="332"/>
                    <a:pt x="14" y="332"/>
                    <a:pt x="16" y="331"/>
                  </a:cubicBezTo>
                  <a:cubicBezTo>
                    <a:pt x="16" y="331"/>
                    <a:pt x="15" y="330"/>
                    <a:pt x="15" y="329"/>
                  </a:cubicBezTo>
                  <a:cubicBezTo>
                    <a:pt x="14" y="329"/>
                    <a:pt x="14" y="328"/>
                    <a:pt x="13" y="328"/>
                  </a:cubicBezTo>
                  <a:moveTo>
                    <a:pt x="21" y="323"/>
                  </a:moveTo>
                  <a:cubicBezTo>
                    <a:pt x="20" y="324"/>
                    <a:pt x="18" y="325"/>
                    <a:pt x="16" y="326"/>
                  </a:cubicBezTo>
                  <a:cubicBezTo>
                    <a:pt x="16" y="327"/>
                    <a:pt x="16" y="327"/>
                    <a:pt x="16" y="327"/>
                  </a:cubicBezTo>
                  <a:cubicBezTo>
                    <a:pt x="17" y="328"/>
                    <a:pt x="18" y="329"/>
                    <a:pt x="18" y="331"/>
                  </a:cubicBezTo>
                  <a:cubicBezTo>
                    <a:pt x="18" y="331"/>
                    <a:pt x="18" y="331"/>
                    <a:pt x="18" y="331"/>
                  </a:cubicBezTo>
                  <a:cubicBezTo>
                    <a:pt x="20" y="330"/>
                    <a:pt x="21" y="330"/>
                    <a:pt x="22" y="329"/>
                  </a:cubicBezTo>
                  <a:cubicBezTo>
                    <a:pt x="22" y="328"/>
                    <a:pt x="22" y="327"/>
                    <a:pt x="22" y="325"/>
                  </a:cubicBezTo>
                  <a:cubicBezTo>
                    <a:pt x="22" y="325"/>
                    <a:pt x="21" y="324"/>
                    <a:pt x="21" y="323"/>
                  </a:cubicBezTo>
                  <a:moveTo>
                    <a:pt x="34" y="315"/>
                  </a:moveTo>
                  <a:cubicBezTo>
                    <a:pt x="33" y="315"/>
                    <a:pt x="33" y="315"/>
                    <a:pt x="33" y="316"/>
                  </a:cubicBezTo>
                  <a:cubicBezTo>
                    <a:pt x="32" y="316"/>
                    <a:pt x="32" y="316"/>
                    <a:pt x="32" y="316"/>
                  </a:cubicBezTo>
                  <a:cubicBezTo>
                    <a:pt x="29" y="318"/>
                    <a:pt x="26" y="320"/>
                    <a:pt x="23" y="322"/>
                  </a:cubicBezTo>
                  <a:cubicBezTo>
                    <a:pt x="24" y="323"/>
                    <a:pt x="24" y="323"/>
                    <a:pt x="24" y="324"/>
                  </a:cubicBezTo>
                  <a:cubicBezTo>
                    <a:pt x="24" y="325"/>
                    <a:pt x="24" y="327"/>
                    <a:pt x="24" y="328"/>
                  </a:cubicBezTo>
                  <a:cubicBezTo>
                    <a:pt x="24" y="328"/>
                    <a:pt x="24" y="328"/>
                    <a:pt x="24" y="328"/>
                  </a:cubicBezTo>
                  <a:cubicBezTo>
                    <a:pt x="27" y="326"/>
                    <a:pt x="30" y="324"/>
                    <a:pt x="34" y="321"/>
                  </a:cubicBezTo>
                  <a:cubicBezTo>
                    <a:pt x="34" y="321"/>
                    <a:pt x="34" y="321"/>
                    <a:pt x="34" y="321"/>
                  </a:cubicBezTo>
                  <a:cubicBezTo>
                    <a:pt x="34" y="319"/>
                    <a:pt x="34" y="318"/>
                    <a:pt x="34" y="316"/>
                  </a:cubicBezTo>
                  <a:cubicBezTo>
                    <a:pt x="34" y="316"/>
                    <a:pt x="34" y="315"/>
                    <a:pt x="34" y="315"/>
                  </a:cubicBezTo>
                  <a:moveTo>
                    <a:pt x="47" y="303"/>
                  </a:moveTo>
                  <a:cubicBezTo>
                    <a:pt x="47" y="304"/>
                    <a:pt x="46" y="304"/>
                    <a:pt x="46" y="304"/>
                  </a:cubicBezTo>
                  <a:cubicBezTo>
                    <a:pt x="42" y="307"/>
                    <a:pt x="39" y="311"/>
                    <a:pt x="35" y="313"/>
                  </a:cubicBezTo>
                  <a:cubicBezTo>
                    <a:pt x="35" y="314"/>
                    <a:pt x="35" y="314"/>
                    <a:pt x="35" y="315"/>
                  </a:cubicBezTo>
                  <a:cubicBezTo>
                    <a:pt x="35" y="317"/>
                    <a:pt x="35" y="318"/>
                    <a:pt x="35" y="320"/>
                  </a:cubicBezTo>
                  <a:cubicBezTo>
                    <a:pt x="39" y="316"/>
                    <a:pt x="42" y="312"/>
                    <a:pt x="46" y="307"/>
                  </a:cubicBezTo>
                  <a:cubicBezTo>
                    <a:pt x="46" y="307"/>
                    <a:pt x="46" y="307"/>
                    <a:pt x="46" y="307"/>
                  </a:cubicBezTo>
                  <a:cubicBezTo>
                    <a:pt x="47" y="306"/>
                    <a:pt x="47" y="305"/>
                    <a:pt x="47" y="303"/>
                  </a:cubicBezTo>
                  <a:moveTo>
                    <a:pt x="78" y="90"/>
                  </a:moveTo>
                  <a:cubicBezTo>
                    <a:pt x="77" y="90"/>
                    <a:pt x="76" y="89"/>
                    <a:pt x="76" y="87"/>
                  </a:cubicBezTo>
                  <a:cubicBezTo>
                    <a:pt x="76" y="86"/>
                    <a:pt x="78" y="83"/>
                    <a:pt x="79" y="83"/>
                  </a:cubicBezTo>
                  <a:cubicBezTo>
                    <a:pt x="82" y="81"/>
                    <a:pt x="82" y="81"/>
                    <a:pt x="82" y="81"/>
                  </a:cubicBezTo>
                  <a:cubicBezTo>
                    <a:pt x="82" y="81"/>
                    <a:pt x="83" y="81"/>
                    <a:pt x="83" y="81"/>
                  </a:cubicBezTo>
                  <a:cubicBezTo>
                    <a:pt x="84" y="81"/>
                    <a:pt x="84" y="81"/>
                    <a:pt x="84" y="83"/>
                  </a:cubicBezTo>
                  <a:cubicBezTo>
                    <a:pt x="84" y="84"/>
                    <a:pt x="83" y="87"/>
                    <a:pt x="82" y="87"/>
                  </a:cubicBezTo>
                  <a:cubicBezTo>
                    <a:pt x="79" y="89"/>
                    <a:pt x="79" y="89"/>
                    <a:pt x="79" y="89"/>
                  </a:cubicBezTo>
                  <a:cubicBezTo>
                    <a:pt x="78" y="89"/>
                    <a:pt x="78" y="90"/>
                    <a:pt x="78" y="90"/>
                  </a:cubicBezTo>
                  <a:moveTo>
                    <a:pt x="58" y="78"/>
                  </a:moveTo>
                  <a:cubicBezTo>
                    <a:pt x="57" y="78"/>
                    <a:pt x="57" y="74"/>
                    <a:pt x="59" y="72"/>
                  </a:cubicBezTo>
                  <a:cubicBezTo>
                    <a:pt x="63" y="68"/>
                    <a:pt x="67" y="65"/>
                    <a:pt x="71" y="62"/>
                  </a:cubicBezTo>
                  <a:cubicBezTo>
                    <a:pt x="71" y="62"/>
                    <a:pt x="72" y="62"/>
                    <a:pt x="72" y="62"/>
                  </a:cubicBezTo>
                  <a:cubicBezTo>
                    <a:pt x="74" y="62"/>
                    <a:pt x="73" y="67"/>
                    <a:pt x="70" y="69"/>
                  </a:cubicBezTo>
                  <a:cubicBezTo>
                    <a:pt x="67" y="71"/>
                    <a:pt x="64" y="74"/>
                    <a:pt x="60" y="77"/>
                  </a:cubicBezTo>
                  <a:cubicBezTo>
                    <a:pt x="60" y="78"/>
                    <a:pt x="59" y="78"/>
                    <a:pt x="58" y="78"/>
                  </a:cubicBezTo>
                  <a:moveTo>
                    <a:pt x="73" y="0"/>
                  </a:moveTo>
                  <a:cubicBezTo>
                    <a:pt x="66" y="2"/>
                    <a:pt x="60" y="2"/>
                    <a:pt x="51" y="9"/>
                  </a:cubicBezTo>
                  <a:cubicBezTo>
                    <a:pt x="45" y="14"/>
                    <a:pt x="38" y="21"/>
                    <a:pt x="32" y="27"/>
                  </a:cubicBezTo>
                  <a:cubicBezTo>
                    <a:pt x="42" y="48"/>
                    <a:pt x="51" y="70"/>
                    <a:pt x="58" y="91"/>
                  </a:cubicBezTo>
                  <a:cubicBezTo>
                    <a:pt x="63" y="103"/>
                    <a:pt x="67" y="115"/>
                    <a:pt x="69" y="127"/>
                  </a:cubicBezTo>
                  <a:cubicBezTo>
                    <a:pt x="73" y="143"/>
                    <a:pt x="72" y="161"/>
                    <a:pt x="73" y="178"/>
                  </a:cubicBezTo>
                  <a:cubicBezTo>
                    <a:pt x="74" y="194"/>
                    <a:pt x="75" y="211"/>
                    <a:pt x="75" y="227"/>
                  </a:cubicBezTo>
                  <a:cubicBezTo>
                    <a:pt x="75" y="225"/>
                    <a:pt x="75" y="224"/>
                    <a:pt x="76" y="222"/>
                  </a:cubicBezTo>
                  <a:cubicBezTo>
                    <a:pt x="76" y="218"/>
                    <a:pt x="77" y="214"/>
                    <a:pt x="77" y="210"/>
                  </a:cubicBezTo>
                  <a:cubicBezTo>
                    <a:pt x="78" y="206"/>
                    <a:pt x="78" y="202"/>
                    <a:pt x="79" y="198"/>
                  </a:cubicBezTo>
                  <a:cubicBezTo>
                    <a:pt x="79" y="194"/>
                    <a:pt x="80" y="190"/>
                    <a:pt x="80" y="186"/>
                  </a:cubicBezTo>
                  <a:cubicBezTo>
                    <a:pt x="81" y="178"/>
                    <a:pt x="82" y="170"/>
                    <a:pt x="82" y="163"/>
                  </a:cubicBezTo>
                  <a:cubicBezTo>
                    <a:pt x="82" y="159"/>
                    <a:pt x="83" y="155"/>
                    <a:pt x="83" y="151"/>
                  </a:cubicBezTo>
                  <a:cubicBezTo>
                    <a:pt x="83" y="147"/>
                    <a:pt x="83" y="144"/>
                    <a:pt x="84" y="140"/>
                  </a:cubicBezTo>
                  <a:cubicBezTo>
                    <a:pt x="84" y="133"/>
                    <a:pt x="85" y="126"/>
                    <a:pt x="85" y="119"/>
                  </a:cubicBezTo>
                  <a:cubicBezTo>
                    <a:pt x="85" y="112"/>
                    <a:pt x="85" y="106"/>
                    <a:pt x="86" y="100"/>
                  </a:cubicBezTo>
                  <a:cubicBezTo>
                    <a:pt x="86" y="95"/>
                    <a:pt x="86" y="89"/>
                    <a:pt x="86" y="85"/>
                  </a:cubicBezTo>
                  <a:cubicBezTo>
                    <a:pt x="86" y="80"/>
                    <a:pt x="86" y="76"/>
                    <a:pt x="86" y="73"/>
                  </a:cubicBezTo>
                  <a:cubicBezTo>
                    <a:pt x="85" y="70"/>
                    <a:pt x="85" y="68"/>
                    <a:pt x="85" y="67"/>
                  </a:cubicBezTo>
                  <a:cubicBezTo>
                    <a:pt x="85" y="65"/>
                    <a:pt x="84" y="65"/>
                    <a:pt x="84" y="64"/>
                  </a:cubicBezTo>
                  <a:cubicBezTo>
                    <a:pt x="84" y="64"/>
                    <a:pt x="85" y="65"/>
                    <a:pt x="85" y="66"/>
                  </a:cubicBezTo>
                  <a:cubicBezTo>
                    <a:pt x="85" y="68"/>
                    <a:pt x="86" y="70"/>
                    <a:pt x="87" y="72"/>
                  </a:cubicBezTo>
                  <a:cubicBezTo>
                    <a:pt x="87" y="75"/>
                    <a:pt x="88" y="79"/>
                    <a:pt x="88" y="83"/>
                  </a:cubicBezTo>
                  <a:cubicBezTo>
                    <a:pt x="88" y="88"/>
                    <a:pt x="89" y="93"/>
                    <a:pt x="89" y="98"/>
                  </a:cubicBezTo>
                  <a:cubicBezTo>
                    <a:pt x="89" y="104"/>
                    <a:pt x="89" y="110"/>
                    <a:pt x="89" y="116"/>
                  </a:cubicBezTo>
                  <a:cubicBezTo>
                    <a:pt x="89" y="123"/>
                    <a:pt x="88" y="130"/>
                    <a:pt x="88" y="137"/>
                  </a:cubicBezTo>
                  <a:cubicBezTo>
                    <a:pt x="88" y="144"/>
                    <a:pt x="88" y="152"/>
                    <a:pt x="87" y="160"/>
                  </a:cubicBezTo>
                  <a:cubicBezTo>
                    <a:pt x="87" y="163"/>
                    <a:pt x="86" y="167"/>
                    <a:pt x="86" y="171"/>
                  </a:cubicBezTo>
                  <a:cubicBezTo>
                    <a:pt x="86" y="175"/>
                    <a:pt x="85" y="179"/>
                    <a:pt x="85" y="183"/>
                  </a:cubicBezTo>
                  <a:cubicBezTo>
                    <a:pt x="85" y="187"/>
                    <a:pt x="84" y="191"/>
                    <a:pt x="84" y="195"/>
                  </a:cubicBezTo>
                  <a:cubicBezTo>
                    <a:pt x="83" y="200"/>
                    <a:pt x="83" y="204"/>
                    <a:pt x="82" y="208"/>
                  </a:cubicBezTo>
                  <a:cubicBezTo>
                    <a:pt x="81" y="216"/>
                    <a:pt x="80" y="224"/>
                    <a:pt x="78" y="232"/>
                  </a:cubicBezTo>
                  <a:cubicBezTo>
                    <a:pt x="77" y="240"/>
                    <a:pt x="75" y="247"/>
                    <a:pt x="74" y="255"/>
                  </a:cubicBezTo>
                  <a:cubicBezTo>
                    <a:pt x="72" y="260"/>
                    <a:pt x="71" y="265"/>
                    <a:pt x="70" y="270"/>
                  </a:cubicBezTo>
                  <a:cubicBezTo>
                    <a:pt x="68" y="273"/>
                    <a:pt x="67" y="276"/>
                    <a:pt x="65" y="279"/>
                  </a:cubicBezTo>
                  <a:cubicBezTo>
                    <a:pt x="65" y="278"/>
                    <a:pt x="66" y="277"/>
                    <a:pt x="66" y="276"/>
                  </a:cubicBezTo>
                  <a:cubicBezTo>
                    <a:pt x="66" y="273"/>
                    <a:pt x="67" y="270"/>
                    <a:pt x="68" y="267"/>
                  </a:cubicBezTo>
                  <a:cubicBezTo>
                    <a:pt x="66" y="271"/>
                    <a:pt x="65" y="274"/>
                    <a:pt x="63" y="277"/>
                  </a:cubicBezTo>
                  <a:cubicBezTo>
                    <a:pt x="62" y="279"/>
                    <a:pt x="61" y="281"/>
                    <a:pt x="60" y="283"/>
                  </a:cubicBezTo>
                  <a:cubicBezTo>
                    <a:pt x="58" y="286"/>
                    <a:pt x="57" y="288"/>
                    <a:pt x="55" y="291"/>
                  </a:cubicBezTo>
                  <a:cubicBezTo>
                    <a:pt x="54" y="291"/>
                    <a:pt x="54" y="292"/>
                    <a:pt x="54" y="292"/>
                  </a:cubicBezTo>
                  <a:cubicBezTo>
                    <a:pt x="53" y="294"/>
                    <a:pt x="51" y="297"/>
                    <a:pt x="50" y="299"/>
                  </a:cubicBezTo>
                  <a:cubicBezTo>
                    <a:pt x="49" y="301"/>
                    <a:pt x="49" y="303"/>
                    <a:pt x="49" y="305"/>
                  </a:cubicBezTo>
                  <a:cubicBezTo>
                    <a:pt x="52" y="301"/>
                    <a:pt x="55" y="297"/>
                    <a:pt x="58" y="293"/>
                  </a:cubicBezTo>
                  <a:cubicBezTo>
                    <a:pt x="58" y="293"/>
                    <a:pt x="58" y="293"/>
                    <a:pt x="58" y="293"/>
                  </a:cubicBezTo>
                  <a:cubicBezTo>
                    <a:pt x="58" y="292"/>
                    <a:pt x="59" y="292"/>
                    <a:pt x="59" y="291"/>
                  </a:cubicBezTo>
                  <a:cubicBezTo>
                    <a:pt x="60" y="290"/>
                    <a:pt x="60" y="289"/>
                    <a:pt x="61" y="287"/>
                  </a:cubicBezTo>
                  <a:cubicBezTo>
                    <a:pt x="61" y="287"/>
                    <a:pt x="61" y="287"/>
                    <a:pt x="61" y="287"/>
                  </a:cubicBezTo>
                  <a:cubicBezTo>
                    <a:pt x="62" y="285"/>
                    <a:pt x="63" y="282"/>
                    <a:pt x="65" y="280"/>
                  </a:cubicBezTo>
                  <a:cubicBezTo>
                    <a:pt x="65" y="280"/>
                    <a:pt x="65" y="279"/>
                    <a:pt x="65" y="279"/>
                  </a:cubicBezTo>
                  <a:cubicBezTo>
                    <a:pt x="67" y="276"/>
                    <a:pt x="68" y="273"/>
                    <a:pt x="70" y="270"/>
                  </a:cubicBezTo>
                  <a:cubicBezTo>
                    <a:pt x="71" y="269"/>
                    <a:pt x="72" y="267"/>
                    <a:pt x="73" y="265"/>
                  </a:cubicBezTo>
                  <a:cubicBezTo>
                    <a:pt x="77" y="255"/>
                    <a:pt x="81" y="244"/>
                    <a:pt x="83" y="234"/>
                  </a:cubicBezTo>
                  <a:cubicBezTo>
                    <a:pt x="89" y="213"/>
                    <a:pt x="90" y="193"/>
                    <a:pt x="93" y="173"/>
                  </a:cubicBezTo>
                  <a:cubicBezTo>
                    <a:pt x="93" y="172"/>
                    <a:pt x="93" y="171"/>
                    <a:pt x="93" y="170"/>
                  </a:cubicBezTo>
                  <a:cubicBezTo>
                    <a:pt x="93" y="167"/>
                    <a:pt x="94" y="163"/>
                    <a:pt x="94" y="160"/>
                  </a:cubicBezTo>
                  <a:cubicBezTo>
                    <a:pt x="96" y="147"/>
                    <a:pt x="97" y="135"/>
                    <a:pt x="98" y="123"/>
                  </a:cubicBezTo>
                  <a:cubicBezTo>
                    <a:pt x="98" y="112"/>
                    <a:pt x="97" y="102"/>
                    <a:pt x="96" y="92"/>
                  </a:cubicBezTo>
                  <a:cubicBezTo>
                    <a:pt x="94" y="83"/>
                    <a:pt x="93" y="74"/>
                    <a:pt x="92" y="65"/>
                  </a:cubicBezTo>
                  <a:cubicBezTo>
                    <a:pt x="91" y="57"/>
                    <a:pt x="90" y="50"/>
                    <a:pt x="88" y="42"/>
                  </a:cubicBezTo>
                  <a:cubicBezTo>
                    <a:pt x="85" y="26"/>
                    <a:pt x="80" y="12"/>
                    <a:pt x="73" y="0"/>
                  </a:cubicBezTo>
                  <a:cubicBezTo>
                    <a:pt x="73" y="0"/>
                    <a:pt x="73" y="0"/>
                    <a:pt x="73" y="0"/>
                  </a:cubicBezTo>
                </a:path>
              </a:pathLst>
            </a:custGeom>
            <a:solidFill>
              <a:srgbClr val="9AA4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1" name="Freeform 289"/>
            <p:cNvSpPr/>
            <p:nvPr/>
          </p:nvSpPr>
          <p:spPr bwMode="auto">
            <a:xfrm>
              <a:off x="3748088" y="768350"/>
              <a:ext cx="138113" cy="101600"/>
            </a:xfrm>
            <a:custGeom>
              <a:avLst/>
              <a:gdLst>
                <a:gd name="T0" fmla="*/ 38 w 49"/>
                <a:gd name="T1" fmla="*/ 0 h 36"/>
                <a:gd name="T2" fmla="*/ 26 w 49"/>
                <a:gd name="T3" fmla="*/ 4 h 36"/>
                <a:gd name="T4" fmla="*/ 15 w 49"/>
                <a:gd name="T5" fmla="*/ 10 h 36"/>
                <a:gd name="T6" fmla="*/ 15 w 49"/>
                <a:gd name="T7" fmla="*/ 10 h 36"/>
                <a:gd name="T8" fmla="*/ 15 w 49"/>
                <a:gd name="T9" fmla="*/ 10 h 36"/>
                <a:gd name="T10" fmla="*/ 15 w 49"/>
                <a:gd name="T11" fmla="*/ 10 h 36"/>
                <a:gd name="T12" fmla="*/ 0 w 49"/>
                <a:gd name="T13" fmla="*/ 22 h 36"/>
                <a:gd name="T14" fmla="*/ 8 w 49"/>
                <a:gd name="T15" fmla="*/ 36 h 36"/>
                <a:gd name="T16" fmla="*/ 27 w 49"/>
                <a:gd name="T17" fmla="*/ 18 h 36"/>
                <a:gd name="T18" fmla="*/ 49 w 49"/>
                <a:gd name="T19" fmla="*/ 9 h 36"/>
                <a:gd name="T20" fmla="*/ 49 w 49"/>
                <a:gd name="T21" fmla="*/ 9 h 36"/>
                <a:gd name="T22" fmla="*/ 47 w 49"/>
                <a:gd name="T23" fmla="*/ 6 h 36"/>
                <a:gd name="T24" fmla="*/ 42 w 49"/>
                <a:gd name="T25" fmla="*/ 1 h 36"/>
                <a:gd name="T26" fmla="*/ 40 w 49"/>
                <a:gd name="T27" fmla="*/ 0 h 36"/>
                <a:gd name="T28" fmla="*/ 38 w 49"/>
                <a:gd name="T29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9" h="36">
                  <a:moveTo>
                    <a:pt x="38" y="0"/>
                  </a:moveTo>
                  <a:cubicBezTo>
                    <a:pt x="34" y="0"/>
                    <a:pt x="30" y="2"/>
                    <a:pt x="26" y="4"/>
                  </a:cubicBezTo>
                  <a:cubicBezTo>
                    <a:pt x="22" y="5"/>
                    <a:pt x="19" y="8"/>
                    <a:pt x="15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0" y="13"/>
                    <a:pt x="5" y="17"/>
                    <a:pt x="0" y="22"/>
                  </a:cubicBezTo>
                  <a:cubicBezTo>
                    <a:pt x="3" y="27"/>
                    <a:pt x="6" y="31"/>
                    <a:pt x="8" y="36"/>
                  </a:cubicBezTo>
                  <a:cubicBezTo>
                    <a:pt x="14" y="30"/>
                    <a:pt x="21" y="23"/>
                    <a:pt x="27" y="18"/>
                  </a:cubicBezTo>
                  <a:cubicBezTo>
                    <a:pt x="36" y="11"/>
                    <a:pt x="42" y="11"/>
                    <a:pt x="49" y="9"/>
                  </a:cubicBezTo>
                  <a:cubicBezTo>
                    <a:pt x="49" y="9"/>
                    <a:pt x="49" y="9"/>
                    <a:pt x="49" y="9"/>
                  </a:cubicBezTo>
                  <a:cubicBezTo>
                    <a:pt x="48" y="8"/>
                    <a:pt x="48" y="7"/>
                    <a:pt x="47" y="6"/>
                  </a:cubicBezTo>
                  <a:cubicBezTo>
                    <a:pt x="46" y="4"/>
                    <a:pt x="44" y="3"/>
                    <a:pt x="42" y="1"/>
                  </a:cubicBezTo>
                  <a:cubicBezTo>
                    <a:pt x="42" y="1"/>
                    <a:pt x="41" y="1"/>
                    <a:pt x="40" y="0"/>
                  </a:cubicBezTo>
                  <a:cubicBezTo>
                    <a:pt x="39" y="0"/>
                    <a:pt x="39" y="0"/>
                    <a:pt x="38" y="0"/>
                  </a:cubicBezTo>
                </a:path>
              </a:pathLst>
            </a:custGeom>
            <a:solidFill>
              <a:srgbClr val="567C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2" name="Freeform 290"/>
            <p:cNvSpPr/>
            <p:nvPr/>
          </p:nvSpPr>
          <p:spPr bwMode="auto">
            <a:xfrm>
              <a:off x="3863975" y="974725"/>
              <a:ext cx="66675" cy="604838"/>
            </a:xfrm>
            <a:custGeom>
              <a:avLst/>
              <a:gdLst>
                <a:gd name="T0" fmla="*/ 19 w 24"/>
                <a:gd name="T1" fmla="*/ 0 h 215"/>
                <a:gd name="T2" fmla="*/ 20 w 24"/>
                <a:gd name="T3" fmla="*/ 3 h 215"/>
                <a:gd name="T4" fmla="*/ 21 w 24"/>
                <a:gd name="T5" fmla="*/ 9 h 215"/>
                <a:gd name="T6" fmla="*/ 21 w 24"/>
                <a:gd name="T7" fmla="*/ 21 h 215"/>
                <a:gd name="T8" fmla="*/ 21 w 24"/>
                <a:gd name="T9" fmla="*/ 36 h 215"/>
                <a:gd name="T10" fmla="*/ 20 w 24"/>
                <a:gd name="T11" fmla="*/ 55 h 215"/>
                <a:gd name="T12" fmla="*/ 19 w 24"/>
                <a:gd name="T13" fmla="*/ 76 h 215"/>
                <a:gd name="T14" fmla="*/ 18 w 24"/>
                <a:gd name="T15" fmla="*/ 87 h 215"/>
                <a:gd name="T16" fmla="*/ 17 w 24"/>
                <a:gd name="T17" fmla="*/ 99 h 215"/>
                <a:gd name="T18" fmla="*/ 15 w 24"/>
                <a:gd name="T19" fmla="*/ 122 h 215"/>
                <a:gd name="T20" fmla="*/ 14 w 24"/>
                <a:gd name="T21" fmla="*/ 134 h 215"/>
                <a:gd name="T22" fmla="*/ 12 w 24"/>
                <a:gd name="T23" fmla="*/ 146 h 215"/>
                <a:gd name="T24" fmla="*/ 11 w 24"/>
                <a:gd name="T25" fmla="*/ 158 h 215"/>
                <a:gd name="T26" fmla="*/ 10 w 24"/>
                <a:gd name="T27" fmla="*/ 163 h 215"/>
                <a:gd name="T28" fmla="*/ 8 w 24"/>
                <a:gd name="T29" fmla="*/ 183 h 215"/>
                <a:gd name="T30" fmla="*/ 3 w 24"/>
                <a:gd name="T31" fmla="*/ 203 h 215"/>
                <a:gd name="T32" fmla="*/ 1 w 24"/>
                <a:gd name="T33" fmla="*/ 212 h 215"/>
                <a:gd name="T34" fmla="*/ 0 w 24"/>
                <a:gd name="T35" fmla="*/ 215 h 215"/>
                <a:gd name="T36" fmla="*/ 5 w 24"/>
                <a:gd name="T37" fmla="*/ 206 h 215"/>
                <a:gd name="T38" fmla="*/ 9 w 24"/>
                <a:gd name="T39" fmla="*/ 191 h 215"/>
                <a:gd name="T40" fmla="*/ 13 w 24"/>
                <a:gd name="T41" fmla="*/ 168 h 215"/>
                <a:gd name="T42" fmla="*/ 17 w 24"/>
                <a:gd name="T43" fmla="*/ 144 h 215"/>
                <a:gd name="T44" fmla="*/ 19 w 24"/>
                <a:gd name="T45" fmla="*/ 131 h 215"/>
                <a:gd name="T46" fmla="*/ 20 w 24"/>
                <a:gd name="T47" fmla="*/ 119 h 215"/>
                <a:gd name="T48" fmla="*/ 21 w 24"/>
                <a:gd name="T49" fmla="*/ 107 h 215"/>
                <a:gd name="T50" fmla="*/ 22 w 24"/>
                <a:gd name="T51" fmla="*/ 96 h 215"/>
                <a:gd name="T52" fmla="*/ 23 w 24"/>
                <a:gd name="T53" fmla="*/ 73 h 215"/>
                <a:gd name="T54" fmla="*/ 24 w 24"/>
                <a:gd name="T55" fmla="*/ 52 h 215"/>
                <a:gd name="T56" fmla="*/ 24 w 24"/>
                <a:gd name="T57" fmla="*/ 34 h 215"/>
                <a:gd name="T58" fmla="*/ 23 w 24"/>
                <a:gd name="T59" fmla="*/ 19 h 215"/>
                <a:gd name="T60" fmla="*/ 22 w 24"/>
                <a:gd name="T61" fmla="*/ 8 h 215"/>
                <a:gd name="T62" fmla="*/ 20 w 24"/>
                <a:gd name="T63" fmla="*/ 2 h 215"/>
                <a:gd name="T64" fmla="*/ 19 w 24"/>
                <a:gd name="T65" fmla="*/ 0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4" h="215">
                  <a:moveTo>
                    <a:pt x="19" y="0"/>
                  </a:moveTo>
                  <a:cubicBezTo>
                    <a:pt x="19" y="1"/>
                    <a:pt x="20" y="1"/>
                    <a:pt x="20" y="3"/>
                  </a:cubicBezTo>
                  <a:cubicBezTo>
                    <a:pt x="20" y="4"/>
                    <a:pt x="20" y="6"/>
                    <a:pt x="21" y="9"/>
                  </a:cubicBezTo>
                  <a:cubicBezTo>
                    <a:pt x="21" y="12"/>
                    <a:pt x="21" y="16"/>
                    <a:pt x="21" y="21"/>
                  </a:cubicBezTo>
                  <a:cubicBezTo>
                    <a:pt x="21" y="25"/>
                    <a:pt x="21" y="31"/>
                    <a:pt x="21" y="36"/>
                  </a:cubicBezTo>
                  <a:cubicBezTo>
                    <a:pt x="20" y="42"/>
                    <a:pt x="20" y="48"/>
                    <a:pt x="20" y="55"/>
                  </a:cubicBezTo>
                  <a:cubicBezTo>
                    <a:pt x="20" y="62"/>
                    <a:pt x="19" y="69"/>
                    <a:pt x="19" y="76"/>
                  </a:cubicBezTo>
                  <a:cubicBezTo>
                    <a:pt x="18" y="80"/>
                    <a:pt x="18" y="83"/>
                    <a:pt x="18" y="87"/>
                  </a:cubicBezTo>
                  <a:cubicBezTo>
                    <a:pt x="18" y="91"/>
                    <a:pt x="17" y="95"/>
                    <a:pt x="17" y="99"/>
                  </a:cubicBezTo>
                  <a:cubicBezTo>
                    <a:pt x="17" y="106"/>
                    <a:pt x="16" y="114"/>
                    <a:pt x="15" y="122"/>
                  </a:cubicBezTo>
                  <a:cubicBezTo>
                    <a:pt x="15" y="126"/>
                    <a:pt x="14" y="130"/>
                    <a:pt x="14" y="134"/>
                  </a:cubicBezTo>
                  <a:cubicBezTo>
                    <a:pt x="13" y="138"/>
                    <a:pt x="13" y="142"/>
                    <a:pt x="12" y="146"/>
                  </a:cubicBezTo>
                  <a:cubicBezTo>
                    <a:pt x="12" y="150"/>
                    <a:pt x="11" y="154"/>
                    <a:pt x="11" y="158"/>
                  </a:cubicBezTo>
                  <a:cubicBezTo>
                    <a:pt x="10" y="160"/>
                    <a:pt x="10" y="161"/>
                    <a:pt x="10" y="163"/>
                  </a:cubicBezTo>
                  <a:cubicBezTo>
                    <a:pt x="10" y="170"/>
                    <a:pt x="9" y="176"/>
                    <a:pt x="8" y="183"/>
                  </a:cubicBezTo>
                  <a:cubicBezTo>
                    <a:pt x="7" y="189"/>
                    <a:pt x="5" y="196"/>
                    <a:pt x="3" y="203"/>
                  </a:cubicBezTo>
                  <a:cubicBezTo>
                    <a:pt x="2" y="206"/>
                    <a:pt x="1" y="209"/>
                    <a:pt x="1" y="212"/>
                  </a:cubicBezTo>
                  <a:cubicBezTo>
                    <a:pt x="1" y="213"/>
                    <a:pt x="0" y="214"/>
                    <a:pt x="0" y="215"/>
                  </a:cubicBezTo>
                  <a:cubicBezTo>
                    <a:pt x="2" y="212"/>
                    <a:pt x="3" y="209"/>
                    <a:pt x="5" y="206"/>
                  </a:cubicBezTo>
                  <a:cubicBezTo>
                    <a:pt x="6" y="201"/>
                    <a:pt x="7" y="196"/>
                    <a:pt x="9" y="191"/>
                  </a:cubicBezTo>
                  <a:cubicBezTo>
                    <a:pt x="10" y="183"/>
                    <a:pt x="12" y="176"/>
                    <a:pt x="13" y="168"/>
                  </a:cubicBezTo>
                  <a:cubicBezTo>
                    <a:pt x="15" y="160"/>
                    <a:pt x="16" y="152"/>
                    <a:pt x="17" y="144"/>
                  </a:cubicBezTo>
                  <a:cubicBezTo>
                    <a:pt x="18" y="140"/>
                    <a:pt x="18" y="136"/>
                    <a:pt x="19" y="131"/>
                  </a:cubicBezTo>
                  <a:cubicBezTo>
                    <a:pt x="19" y="127"/>
                    <a:pt x="20" y="123"/>
                    <a:pt x="20" y="119"/>
                  </a:cubicBezTo>
                  <a:cubicBezTo>
                    <a:pt x="20" y="115"/>
                    <a:pt x="21" y="111"/>
                    <a:pt x="21" y="107"/>
                  </a:cubicBezTo>
                  <a:cubicBezTo>
                    <a:pt x="21" y="103"/>
                    <a:pt x="22" y="99"/>
                    <a:pt x="22" y="96"/>
                  </a:cubicBezTo>
                  <a:cubicBezTo>
                    <a:pt x="23" y="88"/>
                    <a:pt x="23" y="80"/>
                    <a:pt x="23" y="73"/>
                  </a:cubicBezTo>
                  <a:cubicBezTo>
                    <a:pt x="23" y="66"/>
                    <a:pt x="24" y="59"/>
                    <a:pt x="24" y="52"/>
                  </a:cubicBezTo>
                  <a:cubicBezTo>
                    <a:pt x="24" y="46"/>
                    <a:pt x="24" y="40"/>
                    <a:pt x="24" y="34"/>
                  </a:cubicBezTo>
                  <a:cubicBezTo>
                    <a:pt x="24" y="29"/>
                    <a:pt x="23" y="24"/>
                    <a:pt x="23" y="19"/>
                  </a:cubicBezTo>
                  <a:cubicBezTo>
                    <a:pt x="23" y="15"/>
                    <a:pt x="22" y="11"/>
                    <a:pt x="22" y="8"/>
                  </a:cubicBezTo>
                  <a:cubicBezTo>
                    <a:pt x="21" y="6"/>
                    <a:pt x="20" y="4"/>
                    <a:pt x="20" y="2"/>
                  </a:cubicBezTo>
                  <a:cubicBezTo>
                    <a:pt x="20" y="1"/>
                    <a:pt x="19" y="0"/>
                    <a:pt x="19" y="0"/>
                  </a:cubicBezTo>
                </a:path>
              </a:pathLst>
            </a:custGeom>
            <a:solidFill>
              <a:srgbClr val="567C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3" name="Freeform 291"/>
            <p:cNvSpPr/>
            <p:nvPr/>
          </p:nvSpPr>
          <p:spPr bwMode="auto">
            <a:xfrm>
              <a:off x="3810000" y="1635125"/>
              <a:ext cx="11113" cy="22225"/>
            </a:xfrm>
            <a:custGeom>
              <a:avLst/>
              <a:gdLst>
                <a:gd name="T0" fmla="*/ 4 w 4"/>
                <a:gd name="T1" fmla="*/ 0 h 8"/>
                <a:gd name="T2" fmla="*/ 1 w 4"/>
                <a:gd name="T3" fmla="*/ 4 h 8"/>
                <a:gd name="T4" fmla="*/ 0 w 4"/>
                <a:gd name="T5" fmla="*/ 8 h 8"/>
                <a:gd name="T6" fmla="*/ 3 w 4"/>
                <a:gd name="T7" fmla="*/ 6 h 8"/>
                <a:gd name="T8" fmla="*/ 3 w 4"/>
                <a:gd name="T9" fmla="*/ 6 h 8"/>
                <a:gd name="T10" fmla="*/ 3 w 4"/>
                <a:gd name="T11" fmla="*/ 6 h 8"/>
                <a:gd name="T12" fmla="*/ 3 w 4"/>
                <a:gd name="T13" fmla="*/ 6 h 8"/>
                <a:gd name="T14" fmla="*/ 4 w 4"/>
                <a:gd name="T1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8">
                  <a:moveTo>
                    <a:pt x="4" y="0"/>
                  </a:moveTo>
                  <a:cubicBezTo>
                    <a:pt x="3" y="2"/>
                    <a:pt x="2" y="3"/>
                    <a:pt x="1" y="4"/>
                  </a:cubicBezTo>
                  <a:cubicBezTo>
                    <a:pt x="1" y="6"/>
                    <a:pt x="1" y="7"/>
                    <a:pt x="0" y="8"/>
                  </a:cubicBezTo>
                  <a:cubicBezTo>
                    <a:pt x="1" y="8"/>
                    <a:pt x="2" y="7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4"/>
                    <a:pt x="3" y="2"/>
                    <a:pt x="4" y="0"/>
                  </a:cubicBezTo>
                </a:path>
              </a:pathLst>
            </a:custGeom>
            <a:solidFill>
              <a:srgbClr val="567C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" name="Freeform 292"/>
            <p:cNvSpPr/>
            <p:nvPr/>
          </p:nvSpPr>
          <p:spPr bwMode="auto">
            <a:xfrm>
              <a:off x="3776663" y="1674813"/>
              <a:ext cx="3175" cy="22225"/>
            </a:xfrm>
            <a:custGeom>
              <a:avLst/>
              <a:gdLst>
                <a:gd name="T0" fmla="*/ 1 w 1"/>
                <a:gd name="T1" fmla="*/ 0 h 8"/>
                <a:gd name="T2" fmla="*/ 0 w 1"/>
                <a:gd name="T3" fmla="*/ 1 h 8"/>
                <a:gd name="T4" fmla="*/ 0 w 1"/>
                <a:gd name="T5" fmla="*/ 1 h 8"/>
                <a:gd name="T6" fmla="*/ 0 w 1"/>
                <a:gd name="T7" fmla="*/ 1 h 8"/>
                <a:gd name="T8" fmla="*/ 0 w 1"/>
                <a:gd name="T9" fmla="*/ 2 h 8"/>
                <a:gd name="T10" fmla="*/ 0 w 1"/>
                <a:gd name="T11" fmla="*/ 3 h 8"/>
                <a:gd name="T12" fmla="*/ 0 w 1"/>
                <a:gd name="T13" fmla="*/ 8 h 8"/>
                <a:gd name="T14" fmla="*/ 1 w 1"/>
                <a:gd name="T15" fmla="*/ 7 h 8"/>
                <a:gd name="T16" fmla="*/ 1 w 1"/>
                <a:gd name="T17" fmla="*/ 7 h 8"/>
                <a:gd name="T18" fmla="*/ 1 w 1"/>
                <a:gd name="T19" fmla="*/ 2 h 8"/>
                <a:gd name="T20" fmla="*/ 1 w 1"/>
                <a:gd name="T2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" h="8">
                  <a:moveTo>
                    <a:pt x="1" y="0"/>
                  </a:moveTo>
                  <a:cubicBezTo>
                    <a:pt x="1" y="1"/>
                    <a:pt x="1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0" y="5"/>
                    <a:pt x="0" y="6"/>
                    <a:pt x="0" y="8"/>
                  </a:cubicBezTo>
                  <a:cubicBezTo>
                    <a:pt x="0" y="8"/>
                    <a:pt x="0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5"/>
                    <a:pt x="1" y="4"/>
                    <a:pt x="1" y="2"/>
                  </a:cubicBezTo>
                  <a:cubicBezTo>
                    <a:pt x="1" y="1"/>
                    <a:pt x="1" y="1"/>
                    <a:pt x="1" y="0"/>
                  </a:cubicBezTo>
                </a:path>
              </a:pathLst>
            </a:custGeom>
            <a:solidFill>
              <a:srgbClr val="567C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" name="Freeform 293"/>
            <p:cNvSpPr/>
            <p:nvPr/>
          </p:nvSpPr>
          <p:spPr bwMode="auto">
            <a:xfrm>
              <a:off x="3740150" y="1700213"/>
              <a:ext cx="7938" cy="19050"/>
            </a:xfrm>
            <a:custGeom>
              <a:avLst/>
              <a:gdLst>
                <a:gd name="T0" fmla="*/ 2 w 3"/>
                <a:gd name="T1" fmla="*/ 0 h 7"/>
                <a:gd name="T2" fmla="*/ 0 w 3"/>
                <a:gd name="T3" fmla="*/ 1 h 7"/>
                <a:gd name="T4" fmla="*/ 1 w 3"/>
                <a:gd name="T5" fmla="*/ 3 h 7"/>
                <a:gd name="T6" fmla="*/ 1 w 3"/>
                <a:gd name="T7" fmla="*/ 7 h 7"/>
                <a:gd name="T8" fmla="*/ 1 w 3"/>
                <a:gd name="T9" fmla="*/ 7 h 7"/>
                <a:gd name="T10" fmla="*/ 3 w 3"/>
                <a:gd name="T11" fmla="*/ 6 h 7"/>
                <a:gd name="T12" fmla="*/ 3 w 3"/>
                <a:gd name="T13" fmla="*/ 2 h 7"/>
                <a:gd name="T14" fmla="*/ 2 w 3"/>
                <a:gd name="T1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7">
                  <a:moveTo>
                    <a:pt x="2" y="0"/>
                  </a:moveTo>
                  <a:cubicBezTo>
                    <a:pt x="2" y="1"/>
                    <a:pt x="1" y="1"/>
                    <a:pt x="0" y="1"/>
                  </a:cubicBezTo>
                  <a:cubicBezTo>
                    <a:pt x="0" y="2"/>
                    <a:pt x="1" y="3"/>
                    <a:pt x="1" y="3"/>
                  </a:cubicBezTo>
                  <a:cubicBezTo>
                    <a:pt x="1" y="5"/>
                    <a:pt x="1" y="6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2" y="6"/>
                    <a:pt x="3" y="6"/>
                  </a:cubicBezTo>
                  <a:cubicBezTo>
                    <a:pt x="3" y="5"/>
                    <a:pt x="3" y="3"/>
                    <a:pt x="3" y="2"/>
                  </a:cubicBezTo>
                  <a:cubicBezTo>
                    <a:pt x="3" y="1"/>
                    <a:pt x="3" y="1"/>
                    <a:pt x="2" y="0"/>
                  </a:cubicBezTo>
                </a:path>
              </a:pathLst>
            </a:custGeom>
            <a:solidFill>
              <a:srgbClr val="567C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6" name="Freeform 294"/>
            <p:cNvSpPr/>
            <p:nvPr/>
          </p:nvSpPr>
          <p:spPr bwMode="auto">
            <a:xfrm>
              <a:off x="3717925" y="1711325"/>
              <a:ext cx="14288" cy="14288"/>
            </a:xfrm>
            <a:custGeom>
              <a:avLst/>
              <a:gdLst>
                <a:gd name="T0" fmla="*/ 3 w 5"/>
                <a:gd name="T1" fmla="*/ 0 h 5"/>
                <a:gd name="T2" fmla="*/ 3 w 5"/>
                <a:gd name="T3" fmla="*/ 0 h 5"/>
                <a:gd name="T4" fmla="*/ 1 w 5"/>
                <a:gd name="T5" fmla="*/ 1 h 5"/>
                <a:gd name="T6" fmla="*/ 0 w 5"/>
                <a:gd name="T7" fmla="*/ 2 h 5"/>
                <a:gd name="T8" fmla="*/ 2 w 5"/>
                <a:gd name="T9" fmla="*/ 3 h 5"/>
                <a:gd name="T10" fmla="*/ 3 w 5"/>
                <a:gd name="T11" fmla="*/ 5 h 5"/>
                <a:gd name="T12" fmla="*/ 3 w 5"/>
                <a:gd name="T13" fmla="*/ 5 h 5"/>
                <a:gd name="T14" fmla="*/ 5 w 5"/>
                <a:gd name="T15" fmla="*/ 5 h 5"/>
                <a:gd name="T16" fmla="*/ 3 w 5"/>
                <a:gd name="T17" fmla="*/ 1 h 5"/>
                <a:gd name="T18" fmla="*/ 3 w 5"/>
                <a:gd name="T1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5">
                  <a:moveTo>
                    <a:pt x="3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2" y="1"/>
                    <a:pt x="2" y="1"/>
                    <a:pt x="1" y="1"/>
                  </a:cubicBezTo>
                  <a:cubicBezTo>
                    <a:pt x="1" y="1"/>
                    <a:pt x="1" y="1"/>
                    <a:pt x="0" y="2"/>
                  </a:cubicBezTo>
                  <a:cubicBezTo>
                    <a:pt x="1" y="2"/>
                    <a:pt x="1" y="3"/>
                    <a:pt x="2" y="3"/>
                  </a:cubicBezTo>
                  <a:cubicBezTo>
                    <a:pt x="2" y="4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5"/>
                    <a:pt x="5" y="5"/>
                    <a:pt x="5" y="5"/>
                  </a:cubicBezTo>
                  <a:cubicBezTo>
                    <a:pt x="5" y="3"/>
                    <a:pt x="4" y="2"/>
                    <a:pt x="3" y="1"/>
                  </a:cubicBezTo>
                  <a:cubicBezTo>
                    <a:pt x="3" y="1"/>
                    <a:pt x="3" y="1"/>
                    <a:pt x="3" y="0"/>
                  </a:cubicBezTo>
                </a:path>
              </a:pathLst>
            </a:custGeom>
            <a:solidFill>
              <a:srgbClr val="567C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7" name="Freeform 295"/>
            <p:cNvSpPr/>
            <p:nvPr/>
          </p:nvSpPr>
          <p:spPr bwMode="auto">
            <a:xfrm>
              <a:off x="3841750" y="968375"/>
              <a:ext cx="47625" cy="44450"/>
            </a:xfrm>
            <a:custGeom>
              <a:avLst/>
              <a:gdLst>
                <a:gd name="T0" fmla="*/ 15 w 17"/>
                <a:gd name="T1" fmla="*/ 0 h 16"/>
                <a:gd name="T2" fmla="*/ 14 w 17"/>
                <a:gd name="T3" fmla="*/ 0 h 16"/>
                <a:gd name="T4" fmla="*/ 2 w 17"/>
                <a:gd name="T5" fmla="*/ 10 h 16"/>
                <a:gd name="T6" fmla="*/ 1 w 17"/>
                <a:gd name="T7" fmla="*/ 16 h 16"/>
                <a:gd name="T8" fmla="*/ 3 w 17"/>
                <a:gd name="T9" fmla="*/ 15 h 16"/>
                <a:gd name="T10" fmla="*/ 13 w 17"/>
                <a:gd name="T11" fmla="*/ 7 h 16"/>
                <a:gd name="T12" fmla="*/ 15 w 17"/>
                <a:gd name="T1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16">
                  <a:moveTo>
                    <a:pt x="15" y="0"/>
                  </a:moveTo>
                  <a:cubicBezTo>
                    <a:pt x="15" y="0"/>
                    <a:pt x="14" y="0"/>
                    <a:pt x="14" y="0"/>
                  </a:cubicBezTo>
                  <a:cubicBezTo>
                    <a:pt x="10" y="3"/>
                    <a:pt x="6" y="6"/>
                    <a:pt x="2" y="10"/>
                  </a:cubicBezTo>
                  <a:cubicBezTo>
                    <a:pt x="0" y="12"/>
                    <a:pt x="0" y="16"/>
                    <a:pt x="1" y="16"/>
                  </a:cubicBezTo>
                  <a:cubicBezTo>
                    <a:pt x="2" y="16"/>
                    <a:pt x="3" y="16"/>
                    <a:pt x="3" y="15"/>
                  </a:cubicBezTo>
                  <a:cubicBezTo>
                    <a:pt x="7" y="12"/>
                    <a:pt x="10" y="9"/>
                    <a:pt x="13" y="7"/>
                  </a:cubicBezTo>
                  <a:cubicBezTo>
                    <a:pt x="16" y="5"/>
                    <a:pt x="17" y="0"/>
                    <a:pt x="15" y="0"/>
                  </a:cubicBezTo>
                </a:path>
              </a:pathLst>
            </a:custGeom>
            <a:solidFill>
              <a:srgbClr val="3535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8" name="Freeform 296"/>
            <p:cNvSpPr/>
            <p:nvPr/>
          </p:nvSpPr>
          <p:spPr bwMode="auto">
            <a:xfrm>
              <a:off x="3894138" y="1022350"/>
              <a:ext cx="23813" cy="25400"/>
            </a:xfrm>
            <a:custGeom>
              <a:avLst/>
              <a:gdLst>
                <a:gd name="T0" fmla="*/ 7 w 8"/>
                <a:gd name="T1" fmla="*/ 0 h 9"/>
                <a:gd name="T2" fmla="*/ 6 w 8"/>
                <a:gd name="T3" fmla="*/ 0 h 9"/>
                <a:gd name="T4" fmla="*/ 3 w 8"/>
                <a:gd name="T5" fmla="*/ 2 h 9"/>
                <a:gd name="T6" fmla="*/ 0 w 8"/>
                <a:gd name="T7" fmla="*/ 6 h 9"/>
                <a:gd name="T8" fmla="*/ 2 w 8"/>
                <a:gd name="T9" fmla="*/ 9 h 9"/>
                <a:gd name="T10" fmla="*/ 3 w 8"/>
                <a:gd name="T11" fmla="*/ 8 h 9"/>
                <a:gd name="T12" fmla="*/ 6 w 8"/>
                <a:gd name="T13" fmla="*/ 6 h 9"/>
                <a:gd name="T14" fmla="*/ 8 w 8"/>
                <a:gd name="T15" fmla="*/ 2 h 9"/>
                <a:gd name="T16" fmla="*/ 7 w 8"/>
                <a:gd name="T1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9">
                  <a:moveTo>
                    <a:pt x="7" y="0"/>
                  </a:moveTo>
                  <a:cubicBezTo>
                    <a:pt x="7" y="0"/>
                    <a:pt x="6" y="0"/>
                    <a:pt x="6" y="0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2"/>
                    <a:pt x="0" y="5"/>
                    <a:pt x="0" y="6"/>
                  </a:cubicBezTo>
                  <a:cubicBezTo>
                    <a:pt x="0" y="8"/>
                    <a:pt x="1" y="9"/>
                    <a:pt x="2" y="9"/>
                  </a:cubicBezTo>
                  <a:cubicBezTo>
                    <a:pt x="2" y="9"/>
                    <a:pt x="2" y="8"/>
                    <a:pt x="3" y="8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6"/>
                    <a:pt x="8" y="3"/>
                    <a:pt x="8" y="2"/>
                  </a:cubicBezTo>
                  <a:cubicBezTo>
                    <a:pt x="8" y="0"/>
                    <a:pt x="8" y="0"/>
                    <a:pt x="7" y="0"/>
                  </a:cubicBezTo>
                </a:path>
              </a:pathLst>
            </a:custGeom>
            <a:solidFill>
              <a:srgbClr val="3535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9" name="Freeform 297"/>
            <p:cNvSpPr/>
            <p:nvPr/>
          </p:nvSpPr>
          <p:spPr bwMode="auto">
            <a:xfrm>
              <a:off x="3054350" y="692150"/>
              <a:ext cx="842963" cy="1039813"/>
            </a:xfrm>
            <a:custGeom>
              <a:avLst/>
              <a:gdLst>
                <a:gd name="T0" fmla="*/ 223 w 300"/>
                <a:gd name="T1" fmla="*/ 368 h 369"/>
                <a:gd name="T2" fmla="*/ 221 w 300"/>
                <a:gd name="T3" fmla="*/ 368 h 369"/>
                <a:gd name="T4" fmla="*/ 215 w 300"/>
                <a:gd name="T5" fmla="*/ 369 h 369"/>
                <a:gd name="T6" fmla="*/ 212 w 300"/>
                <a:gd name="T7" fmla="*/ 369 h 369"/>
                <a:gd name="T8" fmla="*/ 198 w 300"/>
                <a:gd name="T9" fmla="*/ 367 h 369"/>
                <a:gd name="T10" fmla="*/ 105 w 300"/>
                <a:gd name="T11" fmla="*/ 333 h 369"/>
                <a:gd name="T12" fmla="*/ 41 w 300"/>
                <a:gd name="T13" fmla="*/ 284 h 369"/>
                <a:gd name="T14" fmla="*/ 20 w 300"/>
                <a:gd name="T15" fmla="*/ 263 h 369"/>
                <a:gd name="T16" fmla="*/ 6 w 300"/>
                <a:gd name="T17" fmla="*/ 245 h 369"/>
                <a:gd name="T18" fmla="*/ 0 w 300"/>
                <a:gd name="T19" fmla="*/ 227 h 369"/>
                <a:gd name="T20" fmla="*/ 2 w 300"/>
                <a:gd name="T21" fmla="*/ 213 h 369"/>
                <a:gd name="T22" fmla="*/ 12 w 300"/>
                <a:gd name="T23" fmla="*/ 178 h 369"/>
                <a:gd name="T24" fmla="*/ 22 w 300"/>
                <a:gd name="T25" fmla="*/ 151 h 369"/>
                <a:gd name="T26" fmla="*/ 38 w 300"/>
                <a:gd name="T27" fmla="*/ 126 h 369"/>
                <a:gd name="T28" fmla="*/ 48 w 300"/>
                <a:gd name="T29" fmla="*/ 104 h 369"/>
                <a:gd name="T30" fmla="*/ 54 w 300"/>
                <a:gd name="T31" fmla="*/ 96 h 369"/>
                <a:gd name="T32" fmla="*/ 69 w 300"/>
                <a:gd name="T33" fmla="*/ 80 h 369"/>
                <a:gd name="T34" fmla="*/ 105 w 300"/>
                <a:gd name="T35" fmla="*/ 46 h 369"/>
                <a:gd name="T36" fmla="*/ 185 w 300"/>
                <a:gd name="T37" fmla="*/ 2 h 369"/>
                <a:gd name="T38" fmla="*/ 206 w 300"/>
                <a:gd name="T39" fmla="*/ 3 h 369"/>
                <a:gd name="T40" fmla="*/ 219 w 300"/>
                <a:gd name="T41" fmla="*/ 12 h 369"/>
                <a:gd name="T42" fmla="*/ 223 w 300"/>
                <a:gd name="T43" fmla="*/ 16 h 369"/>
                <a:gd name="T44" fmla="*/ 281 w 300"/>
                <a:gd name="T45" fmla="*/ 127 h 369"/>
                <a:gd name="T46" fmla="*/ 292 w 300"/>
                <a:gd name="T47" fmla="*/ 163 h 369"/>
                <a:gd name="T48" fmla="*/ 296 w 300"/>
                <a:gd name="T49" fmla="*/ 214 h 369"/>
                <a:gd name="T50" fmla="*/ 296 w 300"/>
                <a:gd name="T51" fmla="*/ 283 h 369"/>
                <a:gd name="T52" fmla="*/ 286 w 300"/>
                <a:gd name="T53" fmla="*/ 313 h 369"/>
                <a:gd name="T54" fmla="*/ 283 w 300"/>
                <a:gd name="T55" fmla="*/ 319 h 369"/>
                <a:gd name="T56" fmla="*/ 278 w 300"/>
                <a:gd name="T57" fmla="*/ 327 h 369"/>
                <a:gd name="T58" fmla="*/ 277 w 300"/>
                <a:gd name="T59" fmla="*/ 328 h 369"/>
                <a:gd name="T60" fmla="*/ 269 w 300"/>
                <a:gd name="T61" fmla="*/ 340 h 369"/>
                <a:gd name="T62" fmla="*/ 257 w 300"/>
                <a:gd name="T63" fmla="*/ 350 h 369"/>
                <a:gd name="T64" fmla="*/ 257 w 300"/>
                <a:gd name="T65" fmla="*/ 350 h 369"/>
                <a:gd name="T66" fmla="*/ 256 w 300"/>
                <a:gd name="T67" fmla="*/ 352 h 369"/>
                <a:gd name="T68" fmla="*/ 255 w 300"/>
                <a:gd name="T69" fmla="*/ 352 h 369"/>
                <a:gd name="T70" fmla="*/ 239 w 300"/>
                <a:gd name="T71" fmla="*/ 362 h 369"/>
                <a:gd name="T72" fmla="*/ 237 w 300"/>
                <a:gd name="T73" fmla="*/ 363 h 369"/>
                <a:gd name="T74" fmla="*/ 223 w 300"/>
                <a:gd name="T75" fmla="*/ 368 h 3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0" h="369">
                  <a:moveTo>
                    <a:pt x="223" y="368"/>
                  </a:moveTo>
                  <a:cubicBezTo>
                    <a:pt x="222" y="368"/>
                    <a:pt x="222" y="368"/>
                    <a:pt x="221" y="368"/>
                  </a:cubicBezTo>
                  <a:cubicBezTo>
                    <a:pt x="219" y="369"/>
                    <a:pt x="217" y="369"/>
                    <a:pt x="215" y="369"/>
                  </a:cubicBezTo>
                  <a:cubicBezTo>
                    <a:pt x="214" y="369"/>
                    <a:pt x="213" y="369"/>
                    <a:pt x="212" y="369"/>
                  </a:cubicBezTo>
                  <a:cubicBezTo>
                    <a:pt x="207" y="369"/>
                    <a:pt x="203" y="368"/>
                    <a:pt x="198" y="367"/>
                  </a:cubicBezTo>
                  <a:cubicBezTo>
                    <a:pt x="166" y="359"/>
                    <a:pt x="134" y="349"/>
                    <a:pt x="105" y="333"/>
                  </a:cubicBezTo>
                  <a:cubicBezTo>
                    <a:pt x="82" y="320"/>
                    <a:pt x="61" y="302"/>
                    <a:pt x="41" y="284"/>
                  </a:cubicBezTo>
                  <a:cubicBezTo>
                    <a:pt x="34" y="278"/>
                    <a:pt x="26" y="271"/>
                    <a:pt x="20" y="263"/>
                  </a:cubicBezTo>
                  <a:cubicBezTo>
                    <a:pt x="14" y="258"/>
                    <a:pt x="10" y="252"/>
                    <a:pt x="6" y="245"/>
                  </a:cubicBezTo>
                  <a:cubicBezTo>
                    <a:pt x="3" y="240"/>
                    <a:pt x="0" y="234"/>
                    <a:pt x="0" y="227"/>
                  </a:cubicBezTo>
                  <a:cubicBezTo>
                    <a:pt x="0" y="222"/>
                    <a:pt x="1" y="218"/>
                    <a:pt x="2" y="213"/>
                  </a:cubicBezTo>
                  <a:cubicBezTo>
                    <a:pt x="6" y="202"/>
                    <a:pt x="9" y="190"/>
                    <a:pt x="12" y="178"/>
                  </a:cubicBezTo>
                  <a:cubicBezTo>
                    <a:pt x="15" y="169"/>
                    <a:pt x="18" y="159"/>
                    <a:pt x="22" y="151"/>
                  </a:cubicBezTo>
                  <a:cubicBezTo>
                    <a:pt x="27" y="142"/>
                    <a:pt x="33" y="134"/>
                    <a:pt x="38" y="126"/>
                  </a:cubicBezTo>
                  <a:cubicBezTo>
                    <a:pt x="42" y="119"/>
                    <a:pt x="44" y="111"/>
                    <a:pt x="48" y="104"/>
                  </a:cubicBezTo>
                  <a:cubicBezTo>
                    <a:pt x="50" y="101"/>
                    <a:pt x="52" y="99"/>
                    <a:pt x="54" y="96"/>
                  </a:cubicBezTo>
                  <a:cubicBezTo>
                    <a:pt x="59" y="90"/>
                    <a:pt x="64" y="85"/>
                    <a:pt x="69" y="80"/>
                  </a:cubicBezTo>
                  <a:cubicBezTo>
                    <a:pt x="81" y="69"/>
                    <a:pt x="93" y="58"/>
                    <a:pt x="105" y="46"/>
                  </a:cubicBezTo>
                  <a:cubicBezTo>
                    <a:pt x="129" y="23"/>
                    <a:pt x="153" y="6"/>
                    <a:pt x="185" y="2"/>
                  </a:cubicBezTo>
                  <a:cubicBezTo>
                    <a:pt x="193" y="1"/>
                    <a:pt x="200" y="0"/>
                    <a:pt x="206" y="3"/>
                  </a:cubicBezTo>
                  <a:cubicBezTo>
                    <a:pt x="211" y="5"/>
                    <a:pt x="215" y="8"/>
                    <a:pt x="219" y="12"/>
                  </a:cubicBezTo>
                  <a:cubicBezTo>
                    <a:pt x="221" y="13"/>
                    <a:pt x="222" y="15"/>
                    <a:pt x="223" y="16"/>
                  </a:cubicBezTo>
                  <a:cubicBezTo>
                    <a:pt x="252" y="46"/>
                    <a:pt x="267" y="87"/>
                    <a:pt x="281" y="127"/>
                  </a:cubicBezTo>
                  <a:cubicBezTo>
                    <a:pt x="286" y="139"/>
                    <a:pt x="290" y="151"/>
                    <a:pt x="292" y="163"/>
                  </a:cubicBezTo>
                  <a:cubicBezTo>
                    <a:pt x="296" y="179"/>
                    <a:pt x="295" y="197"/>
                    <a:pt x="296" y="214"/>
                  </a:cubicBezTo>
                  <a:cubicBezTo>
                    <a:pt x="297" y="237"/>
                    <a:pt x="300" y="259"/>
                    <a:pt x="296" y="283"/>
                  </a:cubicBezTo>
                  <a:cubicBezTo>
                    <a:pt x="294" y="293"/>
                    <a:pt x="291" y="304"/>
                    <a:pt x="286" y="313"/>
                  </a:cubicBezTo>
                  <a:cubicBezTo>
                    <a:pt x="285" y="315"/>
                    <a:pt x="284" y="317"/>
                    <a:pt x="283" y="319"/>
                  </a:cubicBezTo>
                  <a:cubicBezTo>
                    <a:pt x="281" y="322"/>
                    <a:pt x="280" y="324"/>
                    <a:pt x="278" y="327"/>
                  </a:cubicBezTo>
                  <a:cubicBezTo>
                    <a:pt x="277" y="327"/>
                    <a:pt x="277" y="328"/>
                    <a:pt x="277" y="328"/>
                  </a:cubicBezTo>
                  <a:cubicBezTo>
                    <a:pt x="275" y="331"/>
                    <a:pt x="272" y="338"/>
                    <a:pt x="269" y="340"/>
                  </a:cubicBezTo>
                  <a:cubicBezTo>
                    <a:pt x="265" y="344"/>
                    <a:pt x="261" y="347"/>
                    <a:pt x="257" y="350"/>
                  </a:cubicBezTo>
                  <a:cubicBezTo>
                    <a:pt x="257" y="350"/>
                    <a:pt x="257" y="350"/>
                    <a:pt x="257" y="350"/>
                  </a:cubicBezTo>
                  <a:cubicBezTo>
                    <a:pt x="257" y="351"/>
                    <a:pt x="256" y="351"/>
                    <a:pt x="256" y="352"/>
                  </a:cubicBezTo>
                  <a:cubicBezTo>
                    <a:pt x="255" y="352"/>
                    <a:pt x="255" y="352"/>
                    <a:pt x="255" y="352"/>
                  </a:cubicBezTo>
                  <a:cubicBezTo>
                    <a:pt x="249" y="356"/>
                    <a:pt x="244" y="360"/>
                    <a:pt x="239" y="362"/>
                  </a:cubicBezTo>
                  <a:cubicBezTo>
                    <a:pt x="238" y="363"/>
                    <a:pt x="238" y="363"/>
                    <a:pt x="237" y="363"/>
                  </a:cubicBezTo>
                  <a:cubicBezTo>
                    <a:pt x="233" y="365"/>
                    <a:pt x="228" y="367"/>
                    <a:pt x="223" y="368"/>
                  </a:cubicBezTo>
                </a:path>
              </a:pathLst>
            </a:custGeom>
            <a:solidFill>
              <a:srgbClr val="E1ED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0" name="Freeform 298"/>
            <p:cNvSpPr/>
            <p:nvPr/>
          </p:nvSpPr>
          <p:spPr bwMode="auto">
            <a:xfrm>
              <a:off x="3130550" y="1266825"/>
              <a:ext cx="125413" cy="138113"/>
            </a:xfrm>
            <a:custGeom>
              <a:avLst/>
              <a:gdLst>
                <a:gd name="T0" fmla="*/ 38 w 45"/>
                <a:gd name="T1" fmla="*/ 46 h 49"/>
                <a:gd name="T2" fmla="*/ 44 w 45"/>
                <a:gd name="T3" fmla="*/ 32 h 49"/>
                <a:gd name="T4" fmla="*/ 36 w 45"/>
                <a:gd name="T5" fmla="*/ 19 h 49"/>
                <a:gd name="T6" fmla="*/ 29 w 45"/>
                <a:gd name="T7" fmla="*/ 6 h 49"/>
                <a:gd name="T8" fmla="*/ 16 w 45"/>
                <a:gd name="T9" fmla="*/ 3 h 49"/>
                <a:gd name="T10" fmla="*/ 11 w 45"/>
                <a:gd name="T11" fmla="*/ 8 h 49"/>
                <a:gd name="T12" fmla="*/ 3 w 45"/>
                <a:gd name="T13" fmla="*/ 28 h 49"/>
                <a:gd name="T14" fmla="*/ 24 w 45"/>
                <a:gd name="T15" fmla="*/ 46 h 49"/>
                <a:gd name="T16" fmla="*/ 38 w 45"/>
                <a:gd name="T17" fmla="*/ 46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5" h="49">
                  <a:moveTo>
                    <a:pt x="38" y="46"/>
                  </a:moveTo>
                  <a:cubicBezTo>
                    <a:pt x="43" y="44"/>
                    <a:pt x="45" y="37"/>
                    <a:pt x="44" y="32"/>
                  </a:cubicBezTo>
                  <a:cubicBezTo>
                    <a:pt x="42" y="27"/>
                    <a:pt x="39" y="23"/>
                    <a:pt x="36" y="19"/>
                  </a:cubicBezTo>
                  <a:cubicBezTo>
                    <a:pt x="34" y="15"/>
                    <a:pt x="31" y="11"/>
                    <a:pt x="29" y="6"/>
                  </a:cubicBezTo>
                  <a:cubicBezTo>
                    <a:pt x="26" y="2"/>
                    <a:pt x="21" y="0"/>
                    <a:pt x="16" y="3"/>
                  </a:cubicBezTo>
                  <a:cubicBezTo>
                    <a:pt x="14" y="4"/>
                    <a:pt x="12" y="6"/>
                    <a:pt x="11" y="8"/>
                  </a:cubicBezTo>
                  <a:cubicBezTo>
                    <a:pt x="4" y="12"/>
                    <a:pt x="0" y="21"/>
                    <a:pt x="3" y="28"/>
                  </a:cubicBezTo>
                  <a:cubicBezTo>
                    <a:pt x="7" y="36"/>
                    <a:pt x="17" y="42"/>
                    <a:pt x="24" y="46"/>
                  </a:cubicBezTo>
                  <a:cubicBezTo>
                    <a:pt x="28" y="48"/>
                    <a:pt x="33" y="49"/>
                    <a:pt x="38" y="46"/>
                  </a:cubicBezTo>
                </a:path>
              </a:pathLst>
            </a:custGeom>
            <a:solidFill>
              <a:srgbClr val="F8CB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1" name="Freeform 299"/>
            <p:cNvSpPr/>
            <p:nvPr/>
          </p:nvSpPr>
          <p:spPr bwMode="auto">
            <a:xfrm>
              <a:off x="3248025" y="1069975"/>
              <a:ext cx="149225" cy="171450"/>
            </a:xfrm>
            <a:custGeom>
              <a:avLst/>
              <a:gdLst>
                <a:gd name="T0" fmla="*/ 49 w 53"/>
                <a:gd name="T1" fmla="*/ 38 h 61"/>
                <a:gd name="T2" fmla="*/ 30 w 53"/>
                <a:gd name="T3" fmla="*/ 8 h 61"/>
                <a:gd name="T4" fmla="*/ 12 w 53"/>
                <a:gd name="T5" fmla="*/ 18 h 61"/>
                <a:gd name="T6" fmla="*/ 7 w 53"/>
                <a:gd name="T7" fmla="*/ 26 h 61"/>
                <a:gd name="T8" fmla="*/ 5 w 53"/>
                <a:gd name="T9" fmla="*/ 27 h 61"/>
                <a:gd name="T10" fmla="*/ 1 w 53"/>
                <a:gd name="T11" fmla="*/ 34 h 61"/>
                <a:gd name="T12" fmla="*/ 7 w 53"/>
                <a:gd name="T13" fmla="*/ 48 h 61"/>
                <a:gd name="T14" fmla="*/ 34 w 53"/>
                <a:gd name="T15" fmla="*/ 60 h 61"/>
                <a:gd name="T16" fmla="*/ 49 w 53"/>
                <a:gd name="T17" fmla="*/ 38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2" h="61">
                  <a:moveTo>
                    <a:pt x="49" y="38"/>
                  </a:moveTo>
                  <a:cubicBezTo>
                    <a:pt x="45" y="27"/>
                    <a:pt x="36" y="17"/>
                    <a:pt x="30" y="8"/>
                  </a:cubicBezTo>
                  <a:cubicBezTo>
                    <a:pt x="24" y="0"/>
                    <a:pt x="11" y="9"/>
                    <a:pt x="12" y="18"/>
                  </a:cubicBezTo>
                  <a:cubicBezTo>
                    <a:pt x="9" y="20"/>
                    <a:pt x="7" y="22"/>
                    <a:pt x="7" y="26"/>
                  </a:cubicBezTo>
                  <a:cubicBezTo>
                    <a:pt x="6" y="26"/>
                    <a:pt x="5" y="27"/>
                    <a:pt x="5" y="27"/>
                  </a:cubicBezTo>
                  <a:cubicBezTo>
                    <a:pt x="3" y="30"/>
                    <a:pt x="2" y="31"/>
                    <a:pt x="1" y="34"/>
                  </a:cubicBezTo>
                  <a:cubicBezTo>
                    <a:pt x="0" y="40"/>
                    <a:pt x="3" y="44"/>
                    <a:pt x="7" y="48"/>
                  </a:cubicBezTo>
                  <a:cubicBezTo>
                    <a:pt x="14" y="53"/>
                    <a:pt x="23" y="61"/>
                    <a:pt x="34" y="60"/>
                  </a:cubicBezTo>
                  <a:cubicBezTo>
                    <a:pt x="45" y="60"/>
                    <a:pt x="53" y="48"/>
                    <a:pt x="49" y="38"/>
                  </a:cubicBezTo>
                </a:path>
              </a:pathLst>
            </a:custGeom>
            <a:solidFill>
              <a:srgbClr val="F8CB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2" name="Freeform 300"/>
            <p:cNvSpPr/>
            <p:nvPr/>
          </p:nvSpPr>
          <p:spPr bwMode="auto">
            <a:xfrm>
              <a:off x="3054350" y="692150"/>
              <a:ext cx="627063" cy="741363"/>
            </a:xfrm>
            <a:custGeom>
              <a:avLst/>
              <a:gdLst>
                <a:gd name="T0" fmla="*/ 20 w 223"/>
                <a:gd name="T1" fmla="*/ 263 h 263"/>
                <a:gd name="T2" fmla="*/ 6 w 223"/>
                <a:gd name="T3" fmla="*/ 245 h 263"/>
                <a:gd name="T4" fmla="*/ 0 w 223"/>
                <a:gd name="T5" fmla="*/ 227 h 263"/>
                <a:gd name="T6" fmla="*/ 2 w 223"/>
                <a:gd name="T7" fmla="*/ 213 h 263"/>
                <a:gd name="T8" fmla="*/ 12 w 223"/>
                <a:gd name="T9" fmla="*/ 178 h 263"/>
                <a:gd name="T10" fmla="*/ 22 w 223"/>
                <a:gd name="T11" fmla="*/ 151 h 263"/>
                <a:gd name="T12" fmla="*/ 38 w 223"/>
                <a:gd name="T13" fmla="*/ 126 h 263"/>
                <a:gd name="T14" fmla="*/ 48 w 223"/>
                <a:gd name="T15" fmla="*/ 104 h 263"/>
                <a:gd name="T16" fmla="*/ 54 w 223"/>
                <a:gd name="T17" fmla="*/ 96 h 263"/>
                <a:gd name="T18" fmla="*/ 69 w 223"/>
                <a:gd name="T19" fmla="*/ 80 h 263"/>
                <a:gd name="T20" fmla="*/ 105 w 223"/>
                <a:gd name="T21" fmla="*/ 46 h 263"/>
                <a:gd name="T22" fmla="*/ 185 w 223"/>
                <a:gd name="T23" fmla="*/ 2 h 263"/>
                <a:gd name="T24" fmla="*/ 206 w 223"/>
                <a:gd name="T25" fmla="*/ 3 h 263"/>
                <a:gd name="T26" fmla="*/ 219 w 223"/>
                <a:gd name="T27" fmla="*/ 12 h 263"/>
                <a:gd name="T28" fmla="*/ 223 w 223"/>
                <a:gd name="T29" fmla="*/ 16 h 263"/>
                <a:gd name="T30" fmla="*/ 190 w 223"/>
                <a:gd name="T31" fmla="*/ 18 h 263"/>
                <a:gd name="T32" fmla="*/ 154 w 223"/>
                <a:gd name="T33" fmla="*/ 39 h 263"/>
                <a:gd name="T34" fmla="*/ 90 w 223"/>
                <a:gd name="T35" fmla="*/ 92 h 263"/>
                <a:gd name="T36" fmla="*/ 61 w 223"/>
                <a:gd name="T37" fmla="*/ 129 h 263"/>
                <a:gd name="T38" fmla="*/ 33 w 223"/>
                <a:gd name="T39" fmla="*/ 178 h 263"/>
                <a:gd name="T40" fmla="*/ 26 w 223"/>
                <a:gd name="T41" fmla="*/ 192 h 263"/>
                <a:gd name="T42" fmla="*/ 22 w 223"/>
                <a:gd name="T43" fmla="*/ 212 h 263"/>
                <a:gd name="T44" fmla="*/ 20 w 223"/>
                <a:gd name="T45" fmla="*/ 251 h 263"/>
                <a:gd name="T46" fmla="*/ 20 w 223"/>
                <a:gd name="T47" fmla="*/ 263 h 2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23" h="263">
                  <a:moveTo>
                    <a:pt x="20" y="263"/>
                  </a:moveTo>
                  <a:cubicBezTo>
                    <a:pt x="14" y="258"/>
                    <a:pt x="10" y="252"/>
                    <a:pt x="6" y="245"/>
                  </a:cubicBezTo>
                  <a:cubicBezTo>
                    <a:pt x="3" y="240"/>
                    <a:pt x="0" y="234"/>
                    <a:pt x="0" y="227"/>
                  </a:cubicBezTo>
                  <a:cubicBezTo>
                    <a:pt x="0" y="222"/>
                    <a:pt x="1" y="218"/>
                    <a:pt x="2" y="213"/>
                  </a:cubicBezTo>
                  <a:cubicBezTo>
                    <a:pt x="6" y="202"/>
                    <a:pt x="9" y="190"/>
                    <a:pt x="12" y="178"/>
                  </a:cubicBezTo>
                  <a:cubicBezTo>
                    <a:pt x="15" y="169"/>
                    <a:pt x="18" y="159"/>
                    <a:pt x="22" y="151"/>
                  </a:cubicBezTo>
                  <a:cubicBezTo>
                    <a:pt x="27" y="142"/>
                    <a:pt x="33" y="134"/>
                    <a:pt x="38" y="126"/>
                  </a:cubicBezTo>
                  <a:cubicBezTo>
                    <a:pt x="42" y="119"/>
                    <a:pt x="44" y="111"/>
                    <a:pt x="48" y="104"/>
                  </a:cubicBezTo>
                  <a:cubicBezTo>
                    <a:pt x="50" y="101"/>
                    <a:pt x="52" y="99"/>
                    <a:pt x="54" y="96"/>
                  </a:cubicBezTo>
                  <a:cubicBezTo>
                    <a:pt x="59" y="90"/>
                    <a:pt x="64" y="85"/>
                    <a:pt x="69" y="80"/>
                  </a:cubicBezTo>
                  <a:cubicBezTo>
                    <a:pt x="81" y="69"/>
                    <a:pt x="93" y="58"/>
                    <a:pt x="105" y="46"/>
                  </a:cubicBezTo>
                  <a:cubicBezTo>
                    <a:pt x="129" y="23"/>
                    <a:pt x="153" y="6"/>
                    <a:pt x="185" y="2"/>
                  </a:cubicBezTo>
                  <a:cubicBezTo>
                    <a:pt x="193" y="1"/>
                    <a:pt x="200" y="0"/>
                    <a:pt x="206" y="3"/>
                  </a:cubicBezTo>
                  <a:cubicBezTo>
                    <a:pt x="211" y="5"/>
                    <a:pt x="215" y="8"/>
                    <a:pt x="219" y="12"/>
                  </a:cubicBezTo>
                  <a:cubicBezTo>
                    <a:pt x="221" y="13"/>
                    <a:pt x="222" y="15"/>
                    <a:pt x="223" y="16"/>
                  </a:cubicBezTo>
                  <a:cubicBezTo>
                    <a:pt x="212" y="16"/>
                    <a:pt x="202" y="14"/>
                    <a:pt x="190" y="18"/>
                  </a:cubicBezTo>
                  <a:cubicBezTo>
                    <a:pt x="177" y="23"/>
                    <a:pt x="166" y="31"/>
                    <a:pt x="154" y="39"/>
                  </a:cubicBezTo>
                  <a:cubicBezTo>
                    <a:pt x="132" y="54"/>
                    <a:pt x="109" y="72"/>
                    <a:pt x="90" y="92"/>
                  </a:cubicBezTo>
                  <a:cubicBezTo>
                    <a:pt x="79" y="103"/>
                    <a:pt x="69" y="115"/>
                    <a:pt x="61" y="129"/>
                  </a:cubicBezTo>
                  <a:cubicBezTo>
                    <a:pt x="52" y="145"/>
                    <a:pt x="43" y="161"/>
                    <a:pt x="33" y="178"/>
                  </a:cubicBezTo>
                  <a:cubicBezTo>
                    <a:pt x="31" y="182"/>
                    <a:pt x="28" y="187"/>
                    <a:pt x="26" y="192"/>
                  </a:cubicBezTo>
                  <a:cubicBezTo>
                    <a:pt x="24" y="199"/>
                    <a:pt x="23" y="206"/>
                    <a:pt x="22" y="212"/>
                  </a:cubicBezTo>
                  <a:cubicBezTo>
                    <a:pt x="20" y="225"/>
                    <a:pt x="20" y="238"/>
                    <a:pt x="20" y="251"/>
                  </a:cubicBezTo>
                  <a:cubicBezTo>
                    <a:pt x="20" y="255"/>
                    <a:pt x="20" y="259"/>
                    <a:pt x="20" y="263"/>
                  </a:cubicBezTo>
                </a:path>
              </a:pathLst>
            </a:custGeom>
            <a:solidFill>
              <a:srgbClr val="7EB4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3" name="Freeform 301"/>
            <p:cNvSpPr/>
            <p:nvPr/>
          </p:nvSpPr>
          <p:spPr bwMode="auto">
            <a:xfrm>
              <a:off x="3776663" y="950913"/>
              <a:ext cx="87313" cy="661988"/>
            </a:xfrm>
            <a:custGeom>
              <a:avLst/>
              <a:gdLst>
                <a:gd name="T0" fmla="*/ 21 w 31"/>
                <a:gd name="T1" fmla="*/ 235 h 235"/>
                <a:gd name="T2" fmla="*/ 21 w 31"/>
                <a:gd name="T3" fmla="*/ 232 h 235"/>
                <a:gd name="T4" fmla="*/ 22 w 31"/>
                <a:gd name="T5" fmla="*/ 221 h 235"/>
                <a:gd name="T6" fmla="*/ 23 w 31"/>
                <a:gd name="T7" fmla="*/ 216 h 235"/>
                <a:gd name="T8" fmla="*/ 23 w 31"/>
                <a:gd name="T9" fmla="*/ 210 h 235"/>
                <a:gd name="T10" fmla="*/ 24 w 31"/>
                <a:gd name="T11" fmla="*/ 187 h 235"/>
                <a:gd name="T12" fmla="*/ 24 w 31"/>
                <a:gd name="T13" fmla="*/ 174 h 235"/>
                <a:gd name="T14" fmla="*/ 24 w 31"/>
                <a:gd name="T15" fmla="*/ 161 h 235"/>
                <a:gd name="T16" fmla="*/ 23 w 31"/>
                <a:gd name="T17" fmla="*/ 148 h 235"/>
                <a:gd name="T18" fmla="*/ 22 w 31"/>
                <a:gd name="T19" fmla="*/ 135 h 235"/>
                <a:gd name="T20" fmla="*/ 20 w 31"/>
                <a:gd name="T21" fmla="*/ 110 h 235"/>
                <a:gd name="T22" fmla="*/ 19 w 31"/>
                <a:gd name="T23" fmla="*/ 97 h 235"/>
                <a:gd name="T24" fmla="*/ 17 w 31"/>
                <a:gd name="T25" fmla="*/ 85 h 235"/>
                <a:gd name="T26" fmla="*/ 14 w 31"/>
                <a:gd name="T27" fmla="*/ 62 h 235"/>
                <a:gd name="T28" fmla="*/ 11 w 31"/>
                <a:gd name="T29" fmla="*/ 41 h 235"/>
                <a:gd name="T30" fmla="*/ 7 w 31"/>
                <a:gd name="T31" fmla="*/ 24 h 235"/>
                <a:gd name="T32" fmla="*/ 4 w 31"/>
                <a:gd name="T33" fmla="*/ 11 h 235"/>
                <a:gd name="T34" fmla="*/ 1 w 31"/>
                <a:gd name="T35" fmla="*/ 3 h 235"/>
                <a:gd name="T36" fmla="*/ 0 w 31"/>
                <a:gd name="T37" fmla="*/ 0 h 235"/>
                <a:gd name="T38" fmla="*/ 1 w 31"/>
                <a:gd name="T39" fmla="*/ 2 h 235"/>
                <a:gd name="T40" fmla="*/ 5 w 31"/>
                <a:gd name="T41" fmla="*/ 10 h 235"/>
                <a:gd name="T42" fmla="*/ 10 w 31"/>
                <a:gd name="T43" fmla="*/ 23 h 235"/>
                <a:gd name="T44" fmla="*/ 15 w 31"/>
                <a:gd name="T45" fmla="*/ 40 h 235"/>
                <a:gd name="T46" fmla="*/ 19 w 31"/>
                <a:gd name="T47" fmla="*/ 60 h 235"/>
                <a:gd name="T48" fmla="*/ 23 w 31"/>
                <a:gd name="T49" fmla="*/ 83 h 235"/>
                <a:gd name="T50" fmla="*/ 27 w 31"/>
                <a:gd name="T51" fmla="*/ 108 h 235"/>
                <a:gd name="T52" fmla="*/ 28 w 31"/>
                <a:gd name="T53" fmla="*/ 121 h 235"/>
                <a:gd name="T54" fmla="*/ 30 w 31"/>
                <a:gd name="T55" fmla="*/ 134 h 235"/>
                <a:gd name="T56" fmla="*/ 30 w 31"/>
                <a:gd name="T57" fmla="*/ 147 h 235"/>
                <a:gd name="T58" fmla="*/ 31 w 31"/>
                <a:gd name="T59" fmla="*/ 160 h 235"/>
                <a:gd name="T60" fmla="*/ 30 w 31"/>
                <a:gd name="T61" fmla="*/ 186 h 235"/>
                <a:gd name="T62" fmla="*/ 28 w 31"/>
                <a:gd name="T63" fmla="*/ 210 h 235"/>
                <a:gd name="T64" fmla="*/ 26 w 31"/>
                <a:gd name="T65" fmla="*/ 227 h 235"/>
                <a:gd name="T66" fmla="*/ 21 w 31"/>
                <a:gd name="T67" fmla="*/ 235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1" h="235">
                  <a:moveTo>
                    <a:pt x="21" y="235"/>
                  </a:moveTo>
                  <a:cubicBezTo>
                    <a:pt x="21" y="234"/>
                    <a:pt x="21" y="233"/>
                    <a:pt x="21" y="232"/>
                  </a:cubicBezTo>
                  <a:cubicBezTo>
                    <a:pt x="21" y="228"/>
                    <a:pt x="22" y="225"/>
                    <a:pt x="22" y="221"/>
                  </a:cubicBezTo>
                  <a:cubicBezTo>
                    <a:pt x="22" y="220"/>
                    <a:pt x="22" y="218"/>
                    <a:pt x="23" y="216"/>
                  </a:cubicBezTo>
                  <a:cubicBezTo>
                    <a:pt x="23" y="214"/>
                    <a:pt x="23" y="212"/>
                    <a:pt x="23" y="210"/>
                  </a:cubicBezTo>
                  <a:cubicBezTo>
                    <a:pt x="23" y="203"/>
                    <a:pt x="24" y="195"/>
                    <a:pt x="24" y="187"/>
                  </a:cubicBezTo>
                  <a:cubicBezTo>
                    <a:pt x="24" y="183"/>
                    <a:pt x="24" y="178"/>
                    <a:pt x="24" y="174"/>
                  </a:cubicBezTo>
                  <a:cubicBezTo>
                    <a:pt x="24" y="170"/>
                    <a:pt x="24" y="166"/>
                    <a:pt x="24" y="161"/>
                  </a:cubicBezTo>
                  <a:cubicBezTo>
                    <a:pt x="24" y="157"/>
                    <a:pt x="23" y="153"/>
                    <a:pt x="23" y="148"/>
                  </a:cubicBezTo>
                  <a:cubicBezTo>
                    <a:pt x="23" y="144"/>
                    <a:pt x="23" y="140"/>
                    <a:pt x="22" y="135"/>
                  </a:cubicBezTo>
                  <a:cubicBezTo>
                    <a:pt x="22" y="127"/>
                    <a:pt x="21" y="118"/>
                    <a:pt x="20" y="110"/>
                  </a:cubicBezTo>
                  <a:cubicBezTo>
                    <a:pt x="19" y="105"/>
                    <a:pt x="19" y="101"/>
                    <a:pt x="19" y="97"/>
                  </a:cubicBezTo>
                  <a:cubicBezTo>
                    <a:pt x="18" y="93"/>
                    <a:pt x="17" y="89"/>
                    <a:pt x="17" y="85"/>
                  </a:cubicBezTo>
                  <a:cubicBezTo>
                    <a:pt x="16" y="77"/>
                    <a:pt x="15" y="69"/>
                    <a:pt x="14" y="62"/>
                  </a:cubicBezTo>
                  <a:cubicBezTo>
                    <a:pt x="13" y="54"/>
                    <a:pt x="12" y="47"/>
                    <a:pt x="11" y="41"/>
                  </a:cubicBezTo>
                  <a:cubicBezTo>
                    <a:pt x="9" y="35"/>
                    <a:pt x="9" y="29"/>
                    <a:pt x="7" y="24"/>
                  </a:cubicBezTo>
                  <a:cubicBezTo>
                    <a:pt x="6" y="18"/>
                    <a:pt x="5" y="14"/>
                    <a:pt x="4" y="11"/>
                  </a:cubicBezTo>
                  <a:cubicBezTo>
                    <a:pt x="3" y="7"/>
                    <a:pt x="2" y="4"/>
                    <a:pt x="1" y="3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1"/>
                    <a:pt x="1" y="2"/>
                  </a:cubicBezTo>
                  <a:cubicBezTo>
                    <a:pt x="2" y="4"/>
                    <a:pt x="4" y="7"/>
                    <a:pt x="5" y="10"/>
                  </a:cubicBezTo>
                  <a:cubicBezTo>
                    <a:pt x="7" y="13"/>
                    <a:pt x="9" y="18"/>
                    <a:pt x="10" y="23"/>
                  </a:cubicBezTo>
                  <a:cubicBezTo>
                    <a:pt x="12" y="28"/>
                    <a:pt x="13" y="33"/>
                    <a:pt x="15" y="40"/>
                  </a:cubicBezTo>
                  <a:cubicBezTo>
                    <a:pt x="16" y="46"/>
                    <a:pt x="18" y="53"/>
                    <a:pt x="19" y="60"/>
                  </a:cubicBezTo>
                  <a:cubicBezTo>
                    <a:pt x="21" y="67"/>
                    <a:pt x="22" y="75"/>
                    <a:pt x="23" y="83"/>
                  </a:cubicBezTo>
                  <a:cubicBezTo>
                    <a:pt x="25" y="91"/>
                    <a:pt x="26" y="100"/>
                    <a:pt x="27" y="108"/>
                  </a:cubicBezTo>
                  <a:cubicBezTo>
                    <a:pt x="28" y="112"/>
                    <a:pt x="28" y="117"/>
                    <a:pt x="28" y="121"/>
                  </a:cubicBezTo>
                  <a:cubicBezTo>
                    <a:pt x="29" y="125"/>
                    <a:pt x="29" y="130"/>
                    <a:pt x="30" y="134"/>
                  </a:cubicBezTo>
                  <a:cubicBezTo>
                    <a:pt x="30" y="138"/>
                    <a:pt x="30" y="143"/>
                    <a:pt x="30" y="147"/>
                  </a:cubicBezTo>
                  <a:cubicBezTo>
                    <a:pt x="30" y="152"/>
                    <a:pt x="31" y="156"/>
                    <a:pt x="31" y="160"/>
                  </a:cubicBezTo>
                  <a:cubicBezTo>
                    <a:pt x="31" y="169"/>
                    <a:pt x="31" y="178"/>
                    <a:pt x="30" y="186"/>
                  </a:cubicBezTo>
                  <a:cubicBezTo>
                    <a:pt x="30" y="195"/>
                    <a:pt x="29" y="203"/>
                    <a:pt x="28" y="210"/>
                  </a:cubicBezTo>
                  <a:cubicBezTo>
                    <a:pt x="28" y="216"/>
                    <a:pt x="27" y="222"/>
                    <a:pt x="26" y="227"/>
                  </a:cubicBezTo>
                  <a:cubicBezTo>
                    <a:pt x="24" y="230"/>
                    <a:pt x="23" y="232"/>
                    <a:pt x="21" y="235"/>
                  </a:cubicBezTo>
                  <a:close/>
                </a:path>
              </a:pathLst>
            </a:custGeom>
            <a:solidFill>
              <a:srgbClr val="7EB4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4" name="Freeform 302"/>
            <p:cNvSpPr/>
            <p:nvPr/>
          </p:nvSpPr>
          <p:spPr bwMode="auto">
            <a:xfrm>
              <a:off x="3586163" y="895350"/>
              <a:ext cx="193675" cy="787400"/>
            </a:xfrm>
            <a:custGeom>
              <a:avLst/>
              <a:gdLst>
                <a:gd name="T0" fmla="*/ 66 w 69"/>
                <a:gd name="T1" fmla="*/ 280 h 280"/>
                <a:gd name="T2" fmla="*/ 65 w 69"/>
                <a:gd name="T3" fmla="*/ 260 h 280"/>
                <a:gd name="T4" fmla="*/ 64 w 69"/>
                <a:gd name="T5" fmla="*/ 235 h 280"/>
                <a:gd name="T6" fmla="*/ 62 w 69"/>
                <a:gd name="T7" fmla="*/ 207 h 280"/>
                <a:gd name="T8" fmla="*/ 61 w 69"/>
                <a:gd name="T9" fmla="*/ 200 h 280"/>
                <a:gd name="T10" fmla="*/ 58 w 69"/>
                <a:gd name="T11" fmla="*/ 178 h 280"/>
                <a:gd name="T12" fmla="*/ 54 w 69"/>
                <a:gd name="T13" fmla="*/ 148 h 280"/>
                <a:gd name="T14" fmla="*/ 49 w 69"/>
                <a:gd name="T15" fmla="*/ 118 h 280"/>
                <a:gd name="T16" fmla="*/ 42 w 69"/>
                <a:gd name="T17" fmla="*/ 90 h 280"/>
                <a:gd name="T18" fmla="*/ 33 w 69"/>
                <a:gd name="T19" fmla="*/ 65 h 280"/>
                <a:gd name="T20" fmla="*/ 23 w 69"/>
                <a:gd name="T21" fmla="*/ 44 h 280"/>
                <a:gd name="T22" fmla="*/ 6 w 69"/>
                <a:gd name="T23" fmla="*/ 12 h 280"/>
                <a:gd name="T24" fmla="*/ 0 w 69"/>
                <a:gd name="T25" fmla="*/ 0 h 280"/>
                <a:gd name="T26" fmla="*/ 8 w 69"/>
                <a:gd name="T27" fmla="*/ 11 h 280"/>
                <a:gd name="T28" fmla="*/ 16 w 69"/>
                <a:gd name="T29" fmla="*/ 24 h 280"/>
                <a:gd name="T30" fmla="*/ 27 w 69"/>
                <a:gd name="T31" fmla="*/ 41 h 280"/>
                <a:gd name="T32" fmla="*/ 39 w 69"/>
                <a:gd name="T33" fmla="*/ 62 h 280"/>
                <a:gd name="T34" fmla="*/ 49 w 69"/>
                <a:gd name="T35" fmla="*/ 88 h 280"/>
                <a:gd name="T36" fmla="*/ 56 w 69"/>
                <a:gd name="T37" fmla="*/ 116 h 280"/>
                <a:gd name="T38" fmla="*/ 62 w 69"/>
                <a:gd name="T39" fmla="*/ 146 h 280"/>
                <a:gd name="T40" fmla="*/ 66 w 69"/>
                <a:gd name="T41" fmla="*/ 176 h 280"/>
                <a:gd name="T42" fmla="*/ 68 w 69"/>
                <a:gd name="T43" fmla="*/ 206 h 280"/>
                <a:gd name="T44" fmla="*/ 69 w 69"/>
                <a:gd name="T45" fmla="*/ 225 h 280"/>
                <a:gd name="T46" fmla="*/ 69 w 69"/>
                <a:gd name="T47" fmla="*/ 234 h 280"/>
                <a:gd name="T48" fmla="*/ 69 w 69"/>
                <a:gd name="T49" fmla="*/ 259 h 280"/>
                <a:gd name="T50" fmla="*/ 69 w 69"/>
                <a:gd name="T51" fmla="*/ 272 h 280"/>
                <a:gd name="T52" fmla="*/ 68 w 69"/>
                <a:gd name="T53" fmla="*/ 278 h 280"/>
                <a:gd name="T54" fmla="*/ 68 w 69"/>
                <a:gd name="T55" fmla="*/ 278 h 280"/>
                <a:gd name="T56" fmla="*/ 67 w 69"/>
                <a:gd name="T57" fmla="*/ 280 h 280"/>
                <a:gd name="T58" fmla="*/ 66 w 69"/>
                <a:gd name="T59" fmla="*/ 280 h 2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69" h="280">
                  <a:moveTo>
                    <a:pt x="66" y="280"/>
                  </a:moveTo>
                  <a:cubicBezTo>
                    <a:pt x="65" y="274"/>
                    <a:pt x="65" y="267"/>
                    <a:pt x="65" y="260"/>
                  </a:cubicBezTo>
                  <a:cubicBezTo>
                    <a:pt x="65" y="252"/>
                    <a:pt x="64" y="244"/>
                    <a:pt x="64" y="235"/>
                  </a:cubicBezTo>
                  <a:cubicBezTo>
                    <a:pt x="63" y="226"/>
                    <a:pt x="62" y="217"/>
                    <a:pt x="62" y="207"/>
                  </a:cubicBezTo>
                  <a:cubicBezTo>
                    <a:pt x="61" y="205"/>
                    <a:pt x="61" y="203"/>
                    <a:pt x="61" y="200"/>
                  </a:cubicBezTo>
                  <a:cubicBezTo>
                    <a:pt x="60" y="193"/>
                    <a:pt x="59" y="186"/>
                    <a:pt x="58" y="178"/>
                  </a:cubicBezTo>
                  <a:cubicBezTo>
                    <a:pt x="57" y="168"/>
                    <a:pt x="56" y="158"/>
                    <a:pt x="54" y="148"/>
                  </a:cubicBezTo>
                  <a:cubicBezTo>
                    <a:pt x="53" y="138"/>
                    <a:pt x="51" y="128"/>
                    <a:pt x="49" y="118"/>
                  </a:cubicBezTo>
                  <a:cubicBezTo>
                    <a:pt x="47" y="109"/>
                    <a:pt x="45" y="99"/>
                    <a:pt x="42" y="90"/>
                  </a:cubicBezTo>
                  <a:cubicBezTo>
                    <a:pt x="40" y="81"/>
                    <a:pt x="37" y="73"/>
                    <a:pt x="33" y="65"/>
                  </a:cubicBezTo>
                  <a:cubicBezTo>
                    <a:pt x="30" y="58"/>
                    <a:pt x="26" y="50"/>
                    <a:pt x="23" y="44"/>
                  </a:cubicBezTo>
                  <a:cubicBezTo>
                    <a:pt x="16" y="31"/>
                    <a:pt x="10" y="20"/>
                    <a:pt x="6" y="12"/>
                  </a:cubicBezTo>
                  <a:cubicBezTo>
                    <a:pt x="3" y="5"/>
                    <a:pt x="0" y="1"/>
                    <a:pt x="0" y="0"/>
                  </a:cubicBezTo>
                  <a:cubicBezTo>
                    <a:pt x="0" y="1"/>
                    <a:pt x="3" y="5"/>
                    <a:pt x="8" y="11"/>
                  </a:cubicBezTo>
                  <a:cubicBezTo>
                    <a:pt x="10" y="15"/>
                    <a:pt x="13" y="19"/>
                    <a:pt x="16" y="24"/>
                  </a:cubicBezTo>
                  <a:cubicBezTo>
                    <a:pt x="19" y="29"/>
                    <a:pt x="23" y="35"/>
                    <a:pt x="27" y="41"/>
                  </a:cubicBezTo>
                  <a:cubicBezTo>
                    <a:pt x="31" y="48"/>
                    <a:pt x="35" y="55"/>
                    <a:pt x="39" y="62"/>
                  </a:cubicBezTo>
                  <a:cubicBezTo>
                    <a:pt x="42" y="70"/>
                    <a:pt x="46" y="79"/>
                    <a:pt x="49" y="88"/>
                  </a:cubicBezTo>
                  <a:cubicBezTo>
                    <a:pt x="52" y="97"/>
                    <a:pt x="54" y="106"/>
                    <a:pt x="56" y="116"/>
                  </a:cubicBezTo>
                  <a:cubicBezTo>
                    <a:pt x="58" y="126"/>
                    <a:pt x="60" y="136"/>
                    <a:pt x="62" y="146"/>
                  </a:cubicBezTo>
                  <a:cubicBezTo>
                    <a:pt x="63" y="156"/>
                    <a:pt x="64" y="166"/>
                    <a:pt x="66" y="176"/>
                  </a:cubicBezTo>
                  <a:cubicBezTo>
                    <a:pt x="67" y="187"/>
                    <a:pt x="67" y="196"/>
                    <a:pt x="68" y="206"/>
                  </a:cubicBezTo>
                  <a:cubicBezTo>
                    <a:pt x="69" y="212"/>
                    <a:pt x="69" y="219"/>
                    <a:pt x="69" y="225"/>
                  </a:cubicBezTo>
                  <a:cubicBezTo>
                    <a:pt x="69" y="228"/>
                    <a:pt x="69" y="231"/>
                    <a:pt x="69" y="234"/>
                  </a:cubicBezTo>
                  <a:cubicBezTo>
                    <a:pt x="69" y="243"/>
                    <a:pt x="69" y="251"/>
                    <a:pt x="69" y="259"/>
                  </a:cubicBezTo>
                  <a:cubicBezTo>
                    <a:pt x="69" y="264"/>
                    <a:pt x="69" y="268"/>
                    <a:pt x="69" y="272"/>
                  </a:cubicBezTo>
                  <a:cubicBezTo>
                    <a:pt x="69" y="274"/>
                    <a:pt x="69" y="276"/>
                    <a:pt x="68" y="278"/>
                  </a:cubicBezTo>
                  <a:cubicBezTo>
                    <a:pt x="68" y="278"/>
                    <a:pt x="68" y="278"/>
                    <a:pt x="68" y="278"/>
                  </a:cubicBezTo>
                  <a:cubicBezTo>
                    <a:pt x="68" y="279"/>
                    <a:pt x="67" y="279"/>
                    <a:pt x="67" y="280"/>
                  </a:cubicBezTo>
                  <a:cubicBezTo>
                    <a:pt x="66" y="280"/>
                    <a:pt x="66" y="280"/>
                    <a:pt x="66" y="280"/>
                  </a:cubicBezTo>
                </a:path>
              </a:pathLst>
            </a:custGeom>
            <a:solidFill>
              <a:srgbClr val="7EB4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5" name="Freeform 303"/>
            <p:cNvSpPr/>
            <p:nvPr/>
          </p:nvSpPr>
          <p:spPr bwMode="auto">
            <a:xfrm>
              <a:off x="3386138" y="987425"/>
              <a:ext cx="339725" cy="727075"/>
            </a:xfrm>
            <a:custGeom>
              <a:avLst/>
              <a:gdLst>
                <a:gd name="T0" fmla="*/ 119 w 121"/>
                <a:gd name="T1" fmla="*/ 258 h 258"/>
                <a:gd name="T2" fmla="*/ 118 w 121"/>
                <a:gd name="T3" fmla="*/ 253 h 258"/>
                <a:gd name="T4" fmla="*/ 116 w 121"/>
                <a:gd name="T5" fmla="*/ 245 h 258"/>
                <a:gd name="T6" fmla="*/ 114 w 121"/>
                <a:gd name="T7" fmla="*/ 236 h 258"/>
                <a:gd name="T8" fmla="*/ 112 w 121"/>
                <a:gd name="T9" fmla="*/ 226 h 258"/>
                <a:gd name="T10" fmla="*/ 109 w 121"/>
                <a:gd name="T11" fmla="*/ 215 h 258"/>
                <a:gd name="T12" fmla="*/ 105 w 121"/>
                <a:gd name="T13" fmla="*/ 203 h 258"/>
                <a:gd name="T14" fmla="*/ 102 w 121"/>
                <a:gd name="T15" fmla="*/ 191 h 258"/>
                <a:gd name="T16" fmla="*/ 98 w 121"/>
                <a:gd name="T17" fmla="*/ 179 h 258"/>
                <a:gd name="T18" fmla="*/ 88 w 121"/>
                <a:gd name="T19" fmla="*/ 154 h 258"/>
                <a:gd name="T20" fmla="*/ 77 w 121"/>
                <a:gd name="T21" fmla="*/ 128 h 258"/>
                <a:gd name="T22" fmla="*/ 65 w 121"/>
                <a:gd name="T23" fmla="*/ 102 h 258"/>
                <a:gd name="T24" fmla="*/ 52 w 121"/>
                <a:gd name="T25" fmla="*/ 79 h 258"/>
                <a:gd name="T26" fmla="*/ 46 w 121"/>
                <a:gd name="T27" fmla="*/ 68 h 258"/>
                <a:gd name="T28" fmla="*/ 39 w 121"/>
                <a:gd name="T29" fmla="*/ 57 h 258"/>
                <a:gd name="T30" fmla="*/ 33 w 121"/>
                <a:gd name="T31" fmla="*/ 47 h 258"/>
                <a:gd name="T32" fmla="*/ 27 w 121"/>
                <a:gd name="T33" fmla="*/ 38 h 258"/>
                <a:gd name="T34" fmla="*/ 21 w 121"/>
                <a:gd name="T35" fmla="*/ 30 h 258"/>
                <a:gd name="T36" fmla="*/ 16 w 121"/>
                <a:gd name="T37" fmla="*/ 23 h 258"/>
                <a:gd name="T38" fmla="*/ 12 w 121"/>
                <a:gd name="T39" fmla="*/ 16 h 258"/>
                <a:gd name="T40" fmla="*/ 7 w 121"/>
                <a:gd name="T41" fmla="*/ 11 h 258"/>
                <a:gd name="T42" fmla="*/ 0 w 121"/>
                <a:gd name="T43" fmla="*/ 0 h 258"/>
                <a:gd name="T44" fmla="*/ 9 w 121"/>
                <a:gd name="T45" fmla="*/ 10 h 258"/>
                <a:gd name="T46" fmla="*/ 13 w 121"/>
                <a:gd name="T47" fmla="*/ 15 h 258"/>
                <a:gd name="T48" fmla="*/ 19 w 121"/>
                <a:gd name="T49" fmla="*/ 21 h 258"/>
                <a:gd name="T50" fmla="*/ 24 w 121"/>
                <a:gd name="T51" fmla="*/ 27 h 258"/>
                <a:gd name="T52" fmla="*/ 31 w 121"/>
                <a:gd name="T53" fmla="*/ 35 h 258"/>
                <a:gd name="T54" fmla="*/ 37 w 121"/>
                <a:gd name="T55" fmla="*/ 44 h 258"/>
                <a:gd name="T56" fmla="*/ 44 w 121"/>
                <a:gd name="T57" fmla="*/ 54 h 258"/>
                <a:gd name="T58" fmla="*/ 51 w 121"/>
                <a:gd name="T59" fmla="*/ 64 h 258"/>
                <a:gd name="T60" fmla="*/ 58 w 121"/>
                <a:gd name="T61" fmla="*/ 75 h 258"/>
                <a:gd name="T62" fmla="*/ 72 w 121"/>
                <a:gd name="T63" fmla="*/ 99 h 258"/>
                <a:gd name="T64" fmla="*/ 84 w 121"/>
                <a:gd name="T65" fmla="*/ 124 h 258"/>
                <a:gd name="T66" fmla="*/ 95 w 121"/>
                <a:gd name="T67" fmla="*/ 150 h 258"/>
                <a:gd name="T68" fmla="*/ 104 w 121"/>
                <a:gd name="T69" fmla="*/ 176 h 258"/>
                <a:gd name="T70" fmla="*/ 107 w 121"/>
                <a:gd name="T71" fmla="*/ 189 h 258"/>
                <a:gd name="T72" fmla="*/ 111 w 121"/>
                <a:gd name="T73" fmla="*/ 201 h 258"/>
                <a:gd name="T74" fmla="*/ 114 w 121"/>
                <a:gd name="T75" fmla="*/ 213 h 258"/>
                <a:gd name="T76" fmla="*/ 116 w 121"/>
                <a:gd name="T77" fmla="*/ 224 h 258"/>
                <a:gd name="T78" fmla="*/ 118 w 121"/>
                <a:gd name="T79" fmla="*/ 235 h 258"/>
                <a:gd name="T80" fmla="*/ 119 w 121"/>
                <a:gd name="T81" fmla="*/ 244 h 258"/>
                <a:gd name="T82" fmla="*/ 120 w 121"/>
                <a:gd name="T83" fmla="*/ 252 h 258"/>
                <a:gd name="T84" fmla="*/ 121 w 121"/>
                <a:gd name="T85" fmla="*/ 257 h 258"/>
                <a:gd name="T86" fmla="*/ 119 w 121"/>
                <a:gd name="T87" fmla="*/ 258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20" h="258">
                  <a:moveTo>
                    <a:pt x="119" y="258"/>
                  </a:moveTo>
                  <a:cubicBezTo>
                    <a:pt x="119" y="256"/>
                    <a:pt x="119" y="255"/>
                    <a:pt x="118" y="253"/>
                  </a:cubicBezTo>
                  <a:cubicBezTo>
                    <a:pt x="118" y="250"/>
                    <a:pt x="117" y="248"/>
                    <a:pt x="116" y="245"/>
                  </a:cubicBezTo>
                  <a:cubicBezTo>
                    <a:pt x="116" y="242"/>
                    <a:pt x="115" y="239"/>
                    <a:pt x="114" y="236"/>
                  </a:cubicBezTo>
                  <a:cubicBezTo>
                    <a:pt x="113" y="232"/>
                    <a:pt x="112" y="229"/>
                    <a:pt x="112" y="226"/>
                  </a:cubicBezTo>
                  <a:cubicBezTo>
                    <a:pt x="111" y="222"/>
                    <a:pt x="110" y="219"/>
                    <a:pt x="109" y="215"/>
                  </a:cubicBezTo>
                  <a:cubicBezTo>
                    <a:pt x="108" y="211"/>
                    <a:pt x="106" y="207"/>
                    <a:pt x="105" y="203"/>
                  </a:cubicBezTo>
                  <a:cubicBezTo>
                    <a:pt x="104" y="200"/>
                    <a:pt x="103" y="196"/>
                    <a:pt x="102" y="191"/>
                  </a:cubicBezTo>
                  <a:cubicBezTo>
                    <a:pt x="100" y="187"/>
                    <a:pt x="99" y="183"/>
                    <a:pt x="98" y="179"/>
                  </a:cubicBezTo>
                  <a:cubicBezTo>
                    <a:pt x="95" y="171"/>
                    <a:pt x="92" y="162"/>
                    <a:pt x="88" y="154"/>
                  </a:cubicBezTo>
                  <a:cubicBezTo>
                    <a:pt x="85" y="145"/>
                    <a:pt x="81" y="136"/>
                    <a:pt x="77" y="128"/>
                  </a:cubicBezTo>
                  <a:cubicBezTo>
                    <a:pt x="73" y="119"/>
                    <a:pt x="69" y="111"/>
                    <a:pt x="65" y="102"/>
                  </a:cubicBezTo>
                  <a:cubicBezTo>
                    <a:pt x="61" y="94"/>
                    <a:pt x="57" y="86"/>
                    <a:pt x="52" y="79"/>
                  </a:cubicBezTo>
                  <a:cubicBezTo>
                    <a:pt x="50" y="75"/>
                    <a:pt x="48" y="71"/>
                    <a:pt x="46" y="68"/>
                  </a:cubicBezTo>
                  <a:cubicBezTo>
                    <a:pt x="44" y="64"/>
                    <a:pt x="42" y="60"/>
                    <a:pt x="39" y="57"/>
                  </a:cubicBezTo>
                  <a:cubicBezTo>
                    <a:pt x="37" y="54"/>
                    <a:pt x="35" y="50"/>
                    <a:pt x="33" y="47"/>
                  </a:cubicBezTo>
                  <a:cubicBezTo>
                    <a:pt x="31" y="44"/>
                    <a:pt x="29" y="41"/>
                    <a:pt x="27" y="38"/>
                  </a:cubicBezTo>
                  <a:cubicBezTo>
                    <a:pt x="25" y="35"/>
                    <a:pt x="23" y="32"/>
                    <a:pt x="21" y="30"/>
                  </a:cubicBezTo>
                  <a:cubicBezTo>
                    <a:pt x="20" y="27"/>
                    <a:pt x="18" y="25"/>
                    <a:pt x="16" y="23"/>
                  </a:cubicBezTo>
                  <a:cubicBezTo>
                    <a:pt x="15" y="20"/>
                    <a:pt x="13" y="18"/>
                    <a:pt x="12" y="16"/>
                  </a:cubicBezTo>
                  <a:cubicBezTo>
                    <a:pt x="10" y="14"/>
                    <a:pt x="9" y="12"/>
                    <a:pt x="7" y="11"/>
                  </a:cubicBezTo>
                  <a:cubicBezTo>
                    <a:pt x="3" y="5"/>
                    <a:pt x="0" y="1"/>
                    <a:pt x="0" y="0"/>
                  </a:cubicBezTo>
                  <a:cubicBezTo>
                    <a:pt x="0" y="1"/>
                    <a:pt x="3" y="4"/>
                    <a:pt x="9" y="10"/>
                  </a:cubicBezTo>
                  <a:cubicBezTo>
                    <a:pt x="10" y="11"/>
                    <a:pt x="12" y="13"/>
                    <a:pt x="13" y="15"/>
                  </a:cubicBezTo>
                  <a:cubicBezTo>
                    <a:pt x="15" y="16"/>
                    <a:pt x="17" y="18"/>
                    <a:pt x="19" y="21"/>
                  </a:cubicBezTo>
                  <a:cubicBezTo>
                    <a:pt x="20" y="23"/>
                    <a:pt x="22" y="25"/>
                    <a:pt x="24" y="27"/>
                  </a:cubicBezTo>
                  <a:cubicBezTo>
                    <a:pt x="26" y="30"/>
                    <a:pt x="28" y="33"/>
                    <a:pt x="31" y="35"/>
                  </a:cubicBezTo>
                  <a:cubicBezTo>
                    <a:pt x="33" y="38"/>
                    <a:pt x="35" y="41"/>
                    <a:pt x="37" y="44"/>
                  </a:cubicBezTo>
                  <a:cubicBezTo>
                    <a:pt x="40" y="47"/>
                    <a:pt x="42" y="50"/>
                    <a:pt x="44" y="54"/>
                  </a:cubicBezTo>
                  <a:cubicBezTo>
                    <a:pt x="47" y="57"/>
                    <a:pt x="49" y="60"/>
                    <a:pt x="51" y="64"/>
                  </a:cubicBezTo>
                  <a:cubicBezTo>
                    <a:pt x="53" y="67"/>
                    <a:pt x="56" y="71"/>
                    <a:pt x="58" y="75"/>
                  </a:cubicBezTo>
                  <a:cubicBezTo>
                    <a:pt x="63" y="83"/>
                    <a:pt x="67" y="90"/>
                    <a:pt x="72" y="99"/>
                  </a:cubicBezTo>
                  <a:cubicBezTo>
                    <a:pt x="76" y="107"/>
                    <a:pt x="80" y="115"/>
                    <a:pt x="84" y="124"/>
                  </a:cubicBezTo>
                  <a:cubicBezTo>
                    <a:pt x="88" y="133"/>
                    <a:pt x="92" y="141"/>
                    <a:pt x="95" y="150"/>
                  </a:cubicBezTo>
                  <a:cubicBezTo>
                    <a:pt x="98" y="159"/>
                    <a:pt x="101" y="168"/>
                    <a:pt x="104" y="176"/>
                  </a:cubicBezTo>
                  <a:cubicBezTo>
                    <a:pt x="105" y="181"/>
                    <a:pt x="106" y="185"/>
                    <a:pt x="107" y="189"/>
                  </a:cubicBezTo>
                  <a:cubicBezTo>
                    <a:pt x="109" y="193"/>
                    <a:pt x="110" y="197"/>
                    <a:pt x="111" y="201"/>
                  </a:cubicBezTo>
                  <a:cubicBezTo>
                    <a:pt x="112" y="205"/>
                    <a:pt x="113" y="209"/>
                    <a:pt x="114" y="213"/>
                  </a:cubicBezTo>
                  <a:cubicBezTo>
                    <a:pt x="114" y="217"/>
                    <a:pt x="115" y="221"/>
                    <a:pt x="116" y="224"/>
                  </a:cubicBezTo>
                  <a:cubicBezTo>
                    <a:pt x="116" y="228"/>
                    <a:pt x="117" y="231"/>
                    <a:pt x="118" y="235"/>
                  </a:cubicBezTo>
                  <a:cubicBezTo>
                    <a:pt x="118" y="238"/>
                    <a:pt x="119" y="241"/>
                    <a:pt x="119" y="244"/>
                  </a:cubicBezTo>
                  <a:cubicBezTo>
                    <a:pt x="119" y="247"/>
                    <a:pt x="120" y="250"/>
                    <a:pt x="120" y="252"/>
                  </a:cubicBezTo>
                  <a:cubicBezTo>
                    <a:pt x="120" y="254"/>
                    <a:pt x="121" y="256"/>
                    <a:pt x="121" y="257"/>
                  </a:cubicBezTo>
                  <a:cubicBezTo>
                    <a:pt x="120" y="258"/>
                    <a:pt x="120" y="258"/>
                    <a:pt x="119" y="258"/>
                  </a:cubicBezTo>
                </a:path>
              </a:pathLst>
            </a:custGeom>
            <a:solidFill>
              <a:srgbClr val="7EB4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6" name="Freeform 304"/>
            <p:cNvSpPr/>
            <p:nvPr/>
          </p:nvSpPr>
          <p:spPr bwMode="auto">
            <a:xfrm>
              <a:off x="3192463" y="1244600"/>
              <a:ext cx="488950" cy="484188"/>
            </a:xfrm>
            <a:custGeom>
              <a:avLst/>
              <a:gdLst>
                <a:gd name="T0" fmla="*/ 174 w 174"/>
                <a:gd name="T1" fmla="*/ 172 h 172"/>
                <a:gd name="T2" fmla="*/ 172 w 174"/>
                <a:gd name="T3" fmla="*/ 172 h 172"/>
                <a:gd name="T4" fmla="*/ 170 w 174"/>
                <a:gd name="T5" fmla="*/ 168 h 172"/>
                <a:gd name="T6" fmla="*/ 162 w 174"/>
                <a:gd name="T7" fmla="*/ 153 h 172"/>
                <a:gd name="T8" fmla="*/ 150 w 174"/>
                <a:gd name="T9" fmla="*/ 137 h 172"/>
                <a:gd name="T10" fmla="*/ 136 w 174"/>
                <a:gd name="T11" fmla="*/ 119 h 172"/>
                <a:gd name="T12" fmla="*/ 129 w 174"/>
                <a:gd name="T13" fmla="*/ 110 h 172"/>
                <a:gd name="T14" fmla="*/ 121 w 174"/>
                <a:gd name="T15" fmla="*/ 100 h 172"/>
                <a:gd name="T16" fmla="*/ 113 w 174"/>
                <a:gd name="T17" fmla="*/ 91 h 172"/>
                <a:gd name="T18" fmla="*/ 105 w 174"/>
                <a:gd name="T19" fmla="*/ 82 h 172"/>
                <a:gd name="T20" fmla="*/ 96 w 174"/>
                <a:gd name="T21" fmla="*/ 73 h 172"/>
                <a:gd name="T22" fmla="*/ 87 w 174"/>
                <a:gd name="T23" fmla="*/ 64 h 172"/>
                <a:gd name="T24" fmla="*/ 70 w 174"/>
                <a:gd name="T25" fmla="*/ 48 h 172"/>
                <a:gd name="T26" fmla="*/ 53 w 174"/>
                <a:gd name="T27" fmla="*/ 33 h 172"/>
                <a:gd name="T28" fmla="*/ 44 w 174"/>
                <a:gd name="T29" fmla="*/ 27 h 172"/>
                <a:gd name="T30" fmla="*/ 36 w 174"/>
                <a:gd name="T31" fmla="*/ 21 h 172"/>
                <a:gd name="T32" fmla="*/ 29 w 174"/>
                <a:gd name="T33" fmla="*/ 16 h 172"/>
                <a:gd name="T34" fmla="*/ 22 w 174"/>
                <a:gd name="T35" fmla="*/ 12 h 172"/>
                <a:gd name="T36" fmla="*/ 11 w 174"/>
                <a:gd name="T37" fmla="*/ 5 h 172"/>
                <a:gd name="T38" fmla="*/ 0 w 174"/>
                <a:gd name="T39" fmla="*/ 0 h 172"/>
                <a:gd name="T40" fmla="*/ 11 w 174"/>
                <a:gd name="T41" fmla="*/ 4 h 172"/>
                <a:gd name="T42" fmla="*/ 24 w 174"/>
                <a:gd name="T43" fmla="*/ 9 h 172"/>
                <a:gd name="T44" fmla="*/ 31 w 174"/>
                <a:gd name="T45" fmla="*/ 13 h 172"/>
                <a:gd name="T46" fmla="*/ 39 w 174"/>
                <a:gd name="T47" fmla="*/ 18 h 172"/>
                <a:gd name="T48" fmla="*/ 48 w 174"/>
                <a:gd name="T49" fmla="*/ 23 h 172"/>
                <a:gd name="T50" fmla="*/ 56 w 174"/>
                <a:gd name="T51" fmla="*/ 29 h 172"/>
                <a:gd name="T52" fmla="*/ 75 w 174"/>
                <a:gd name="T53" fmla="*/ 42 h 172"/>
                <a:gd name="T54" fmla="*/ 84 w 174"/>
                <a:gd name="T55" fmla="*/ 50 h 172"/>
                <a:gd name="T56" fmla="*/ 93 w 174"/>
                <a:gd name="T57" fmla="*/ 59 h 172"/>
                <a:gd name="T58" fmla="*/ 102 w 174"/>
                <a:gd name="T59" fmla="*/ 67 h 172"/>
                <a:gd name="T60" fmla="*/ 110 w 174"/>
                <a:gd name="T61" fmla="*/ 76 h 172"/>
                <a:gd name="T62" fmla="*/ 119 w 174"/>
                <a:gd name="T63" fmla="*/ 86 h 172"/>
                <a:gd name="T64" fmla="*/ 127 w 174"/>
                <a:gd name="T65" fmla="*/ 96 h 172"/>
                <a:gd name="T66" fmla="*/ 134 w 174"/>
                <a:gd name="T67" fmla="*/ 105 h 172"/>
                <a:gd name="T68" fmla="*/ 142 w 174"/>
                <a:gd name="T69" fmla="*/ 115 h 172"/>
                <a:gd name="T70" fmla="*/ 155 w 174"/>
                <a:gd name="T71" fmla="*/ 133 h 172"/>
                <a:gd name="T72" fmla="*/ 166 w 174"/>
                <a:gd name="T73" fmla="*/ 151 h 172"/>
                <a:gd name="T74" fmla="*/ 173 w 174"/>
                <a:gd name="T75" fmla="*/ 167 h 172"/>
                <a:gd name="T76" fmla="*/ 174 w 174"/>
                <a:gd name="T77" fmla="*/ 172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4" h="172">
                  <a:moveTo>
                    <a:pt x="174" y="172"/>
                  </a:moveTo>
                  <a:cubicBezTo>
                    <a:pt x="173" y="172"/>
                    <a:pt x="173" y="172"/>
                    <a:pt x="172" y="172"/>
                  </a:cubicBezTo>
                  <a:cubicBezTo>
                    <a:pt x="171" y="171"/>
                    <a:pt x="171" y="170"/>
                    <a:pt x="170" y="168"/>
                  </a:cubicBezTo>
                  <a:cubicBezTo>
                    <a:pt x="168" y="163"/>
                    <a:pt x="165" y="158"/>
                    <a:pt x="162" y="153"/>
                  </a:cubicBezTo>
                  <a:cubicBezTo>
                    <a:pt x="159" y="148"/>
                    <a:pt x="155" y="143"/>
                    <a:pt x="150" y="137"/>
                  </a:cubicBezTo>
                  <a:cubicBezTo>
                    <a:pt x="146" y="131"/>
                    <a:pt x="141" y="125"/>
                    <a:pt x="136" y="119"/>
                  </a:cubicBezTo>
                  <a:cubicBezTo>
                    <a:pt x="134" y="116"/>
                    <a:pt x="131" y="113"/>
                    <a:pt x="129" y="110"/>
                  </a:cubicBezTo>
                  <a:cubicBezTo>
                    <a:pt x="126" y="107"/>
                    <a:pt x="124" y="104"/>
                    <a:pt x="121" y="100"/>
                  </a:cubicBezTo>
                  <a:cubicBezTo>
                    <a:pt x="118" y="97"/>
                    <a:pt x="116" y="94"/>
                    <a:pt x="113" y="91"/>
                  </a:cubicBezTo>
                  <a:cubicBezTo>
                    <a:pt x="110" y="88"/>
                    <a:pt x="107" y="85"/>
                    <a:pt x="105" y="82"/>
                  </a:cubicBezTo>
                  <a:cubicBezTo>
                    <a:pt x="102" y="79"/>
                    <a:pt x="99" y="76"/>
                    <a:pt x="96" y="73"/>
                  </a:cubicBezTo>
                  <a:cubicBezTo>
                    <a:pt x="93" y="70"/>
                    <a:pt x="90" y="67"/>
                    <a:pt x="87" y="64"/>
                  </a:cubicBezTo>
                  <a:cubicBezTo>
                    <a:pt x="82" y="58"/>
                    <a:pt x="76" y="53"/>
                    <a:pt x="70" y="48"/>
                  </a:cubicBezTo>
                  <a:cubicBezTo>
                    <a:pt x="64" y="42"/>
                    <a:pt x="58" y="38"/>
                    <a:pt x="53" y="33"/>
                  </a:cubicBezTo>
                  <a:cubicBezTo>
                    <a:pt x="50" y="31"/>
                    <a:pt x="47" y="29"/>
                    <a:pt x="44" y="27"/>
                  </a:cubicBezTo>
                  <a:cubicBezTo>
                    <a:pt x="42" y="25"/>
                    <a:pt x="39" y="23"/>
                    <a:pt x="36" y="21"/>
                  </a:cubicBezTo>
                  <a:cubicBezTo>
                    <a:pt x="34" y="19"/>
                    <a:pt x="31" y="18"/>
                    <a:pt x="29" y="16"/>
                  </a:cubicBezTo>
                  <a:cubicBezTo>
                    <a:pt x="27" y="15"/>
                    <a:pt x="24" y="13"/>
                    <a:pt x="22" y="12"/>
                  </a:cubicBezTo>
                  <a:cubicBezTo>
                    <a:pt x="18" y="9"/>
                    <a:pt x="14" y="7"/>
                    <a:pt x="11" y="5"/>
                  </a:cubicBezTo>
                  <a:cubicBezTo>
                    <a:pt x="5" y="2"/>
                    <a:pt x="1" y="0"/>
                    <a:pt x="0" y="0"/>
                  </a:cubicBezTo>
                  <a:cubicBezTo>
                    <a:pt x="1" y="0"/>
                    <a:pt x="5" y="2"/>
                    <a:pt x="11" y="4"/>
                  </a:cubicBezTo>
                  <a:cubicBezTo>
                    <a:pt x="15" y="5"/>
                    <a:pt x="19" y="7"/>
                    <a:pt x="24" y="9"/>
                  </a:cubicBezTo>
                  <a:cubicBezTo>
                    <a:pt x="26" y="11"/>
                    <a:pt x="28" y="12"/>
                    <a:pt x="31" y="13"/>
                  </a:cubicBezTo>
                  <a:cubicBezTo>
                    <a:pt x="34" y="14"/>
                    <a:pt x="36" y="16"/>
                    <a:pt x="39" y="18"/>
                  </a:cubicBezTo>
                  <a:cubicBezTo>
                    <a:pt x="42" y="19"/>
                    <a:pt x="45" y="21"/>
                    <a:pt x="48" y="23"/>
                  </a:cubicBezTo>
                  <a:cubicBezTo>
                    <a:pt x="50" y="25"/>
                    <a:pt x="53" y="27"/>
                    <a:pt x="56" y="29"/>
                  </a:cubicBezTo>
                  <a:cubicBezTo>
                    <a:pt x="62" y="33"/>
                    <a:pt x="68" y="37"/>
                    <a:pt x="75" y="42"/>
                  </a:cubicBezTo>
                  <a:cubicBezTo>
                    <a:pt x="78" y="45"/>
                    <a:pt x="81" y="47"/>
                    <a:pt x="84" y="50"/>
                  </a:cubicBezTo>
                  <a:cubicBezTo>
                    <a:pt x="87" y="53"/>
                    <a:pt x="90" y="56"/>
                    <a:pt x="93" y="59"/>
                  </a:cubicBezTo>
                  <a:cubicBezTo>
                    <a:pt x="96" y="61"/>
                    <a:pt x="99" y="64"/>
                    <a:pt x="102" y="67"/>
                  </a:cubicBezTo>
                  <a:cubicBezTo>
                    <a:pt x="105" y="70"/>
                    <a:pt x="107" y="73"/>
                    <a:pt x="110" y="76"/>
                  </a:cubicBezTo>
                  <a:cubicBezTo>
                    <a:pt x="113" y="80"/>
                    <a:pt x="116" y="83"/>
                    <a:pt x="119" y="86"/>
                  </a:cubicBezTo>
                  <a:cubicBezTo>
                    <a:pt x="121" y="89"/>
                    <a:pt x="124" y="92"/>
                    <a:pt x="127" y="96"/>
                  </a:cubicBezTo>
                  <a:cubicBezTo>
                    <a:pt x="129" y="99"/>
                    <a:pt x="132" y="102"/>
                    <a:pt x="134" y="105"/>
                  </a:cubicBezTo>
                  <a:cubicBezTo>
                    <a:pt x="137" y="108"/>
                    <a:pt x="139" y="112"/>
                    <a:pt x="142" y="115"/>
                  </a:cubicBezTo>
                  <a:cubicBezTo>
                    <a:pt x="146" y="121"/>
                    <a:pt x="151" y="127"/>
                    <a:pt x="155" y="133"/>
                  </a:cubicBezTo>
                  <a:cubicBezTo>
                    <a:pt x="159" y="139"/>
                    <a:pt x="163" y="145"/>
                    <a:pt x="166" y="151"/>
                  </a:cubicBezTo>
                  <a:cubicBezTo>
                    <a:pt x="169" y="156"/>
                    <a:pt x="171" y="162"/>
                    <a:pt x="173" y="167"/>
                  </a:cubicBezTo>
                  <a:cubicBezTo>
                    <a:pt x="173" y="169"/>
                    <a:pt x="174" y="170"/>
                    <a:pt x="174" y="172"/>
                  </a:cubicBezTo>
                </a:path>
              </a:pathLst>
            </a:custGeom>
            <a:solidFill>
              <a:srgbClr val="7EB4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7" name="Freeform 305"/>
            <p:cNvSpPr/>
            <p:nvPr/>
          </p:nvSpPr>
          <p:spPr bwMode="auto">
            <a:xfrm>
              <a:off x="3170238" y="1438275"/>
              <a:ext cx="488950" cy="293688"/>
            </a:xfrm>
            <a:custGeom>
              <a:avLst/>
              <a:gdLst>
                <a:gd name="T0" fmla="*/ 174 w 174"/>
                <a:gd name="T1" fmla="*/ 104 h 104"/>
                <a:gd name="T2" fmla="*/ 171 w 174"/>
                <a:gd name="T3" fmla="*/ 104 h 104"/>
                <a:gd name="T4" fmla="*/ 168 w 174"/>
                <a:gd name="T5" fmla="*/ 101 h 104"/>
                <a:gd name="T6" fmla="*/ 163 w 174"/>
                <a:gd name="T7" fmla="*/ 97 h 104"/>
                <a:gd name="T8" fmla="*/ 157 w 174"/>
                <a:gd name="T9" fmla="*/ 92 h 104"/>
                <a:gd name="T10" fmla="*/ 145 w 174"/>
                <a:gd name="T11" fmla="*/ 81 h 104"/>
                <a:gd name="T12" fmla="*/ 138 w 174"/>
                <a:gd name="T13" fmla="*/ 76 h 104"/>
                <a:gd name="T14" fmla="*/ 131 w 174"/>
                <a:gd name="T15" fmla="*/ 70 h 104"/>
                <a:gd name="T16" fmla="*/ 115 w 174"/>
                <a:gd name="T17" fmla="*/ 58 h 104"/>
                <a:gd name="T18" fmla="*/ 98 w 174"/>
                <a:gd name="T19" fmla="*/ 47 h 104"/>
                <a:gd name="T20" fmla="*/ 81 w 174"/>
                <a:gd name="T21" fmla="*/ 37 h 104"/>
                <a:gd name="T22" fmla="*/ 63 w 174"/>
                <a:gd name="T23" fmla="*/ 27 h 104"/>
                <a:gd name="T24" fmla="*/ 55 w 174"/>
                <a:gd name="T25" fmla="*/ 23 h 104"/>
                <a:gd name="T26" fmla="*/ 47 w 174"/>
                <a:gd name="T27" fmla="*/ 19 h 104"/>
                <a:gd name="T28" fmla="*/ 32 w 174"/>
                <a:gd name="T29" fmla="*/ 12 h 104"/>
                <a:gd name="T30" fmla="*/ 25 w 174"/>
                <a:gd name="T31" fmla="*/ 9 h 104"/>
                <a:gd name="T32" fmla="*/ 19 w 174"/>
                <a:gd name="T33" fmla="*/ 7 h 104"/>
                <a:gd name="T34" fmla="*/ 8 w 174"/>
                <a:gd name="T35" fmla="*/ 3 h 104"/>
                <a:gd name="T36" fmla="*/ 0 w 174"/>
                <a:gd name="T37" fmla="*/ 0 h 104"/>
                <a:gd name="T38" fmla="*/ 9 w 174"/>
                <a:gd name="T39" fmla="*/ 2 h 104"/>
                <a:gd name="T40" fmla="*/ 20 w 174"/>
                <a:gd name="T41" fmla="*/ 4 h 104"/>
                <a:gd name="T42" fmla="*/ 26 w 174"/>
                <a:gd name="T43" fmla="*/ 6 h 104"/>
                <a:gd name="T44" fmla="*/ 33 w 174"/>
                <a:gd name="T45" fmla="*/ 8 h 104"/>
                <a:gd name="T46" fmla="*/ 41 w 174"/>
                <a:gd name="T47" fmla="*/ 11 h 104"/>
                <a:gd name="T48" fmla="*/ 49 w 174"/>
                <a:gd name="T49" fmla="*/ 14 h 104"/>
                <a:gd name="T50" fmla="*/ 67 w 174"/>
                <a:gd name="T51" fmla="*/ 21 h 104"/>
                <a:gd name="T52" fmla="*/ 85 w 174"/>
                <a:gd name="T53" fmla="*/ 30 h 104"/>
                <a:gd name="T54" fmla="*/ 102 w 174"/>
                <a:gd name="T55" fmla="*/ 41 h 104"/>
                <a:gd name="T56" fmla="*/ 119 w 174"/>
                <a:gd name="T57" fmla="*/ 52 h 104"/>
                <a:gd name="T58" fmla="*/ 135 w 174"/>
                <a:gd name="T59" fmla="*/ 64 h 104"/>
                <a:gd name="T60" fmla="*/ 142 w 174"/>
                <a:gd name="T61" fmla="*/ 71 h 104"/>
                <a:gd name="T62" fmla="*/ 149 w 174"/>
                <a:gd name="T63" fmla="*/ 77 h 104"/>
                <a:gd name="T64" fmla="*/ 155 w 174"/>
                <a:gd name="T65" fmla="*/ 83 h 104"/>
                <a:gd name="T66" fmla="*/ 161 w 174"/>
                <a:gd name="T67" fmla="*/ 89 h 104"/>
                <a:gd name="T68" fmla="*/ 166 w 174"/>
                <a:gd name="T69" fmla="*/ 94 h 104"/>
                <a:gd name="T70" fmla="*/ 170 w 174"/>
                <a:gd name="T71" fmla="*/ 99 h 104"/>
                <a:gd name="T72" fmla="*/ 174 w 174"/>
                <a:gd name="T73" fmla="*/ 10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74" h="104">
                  <a:moveTo>
                    <a:pt x="174" y="104"/>
                  </a:moveTo>
                  <a:cubicBezTo>
                    <a:pt x="173" y="104"/>
                    <a:pt x="172" y="104"/>
                    <a:pt x="171" y="104"/>
                  </a:cubicBezTo>
                  <a:cubicBezTo>
                    <a:pt x="170" y="103"/>
                    <a:pt x="169" y="102"/>
                    <a:pt x="168" y="101"/>
                  </a:cubicBezTo>
                  <a:cubicBezTo>
                    <a:pt x="166" y="100"/>
                    <a:pt x="165" y="98"/>
                    <a:pt x="163" y="97"/>
                  </a:cubicBezTo>
                  <a:cubicBezTo>
                    <a:pt x="161" y="95"/>
                    <a:pt x="159" y="93"/>
                    <a:pt x="157" y="92"/>
                  </a:cubicBezTo>
                  <a:cubicBezTo>
                    <a:pt x="154" y="88"/>
                    <a:pt x="149" y="85"/>
                    <a:pt x="145" y="81"/>
                  </a:cubicBezTo>
                  <a:cubicBezTo>
                    <a:pt x="143" y="79"/>
                    <a:pt x="140" y="77"/>
                    <a:pt x="138" y="76"/>
                  </a:cubicBezTo>
                  <a:cubicBezTo>
                    <a:pt x="135" y="74"/>
                    <a:pt x="133" y="72"/>
                    <a:pt x="131" y="70"/>
                  </a:cubicBezTo>
                  <a:cubicBezTo>
                    <a:pt x="125" y="66"/>
                    <a:pt x="120" y="62"/>
                    <a:pt x="115" y="58"/>
                  </a:cubicBezTo>
                  <a:cubicBezTo>
                    <a:pt x="109" y="54"/>
                    <a:pt x="104" y="51"/>
                    <a:pt x="98" y="47"/>
                  </a:cubicBezTo>
                  <a:cubicBezTo>
                    <a:pt x="92" y="44"/>
                    <a:pt x="86" y="40"/>
                    <a:pt x="81" y="37"/>
                  </a:cubicBezTo>
                  <a:cubicBezTo>
                    <a:pt x="75" y="33"/>
                    <a:pt x="69" y="30"/>
                    <a:pt x="63" y="27"/>
                  </a:cubicBezTo>
                  <a:cubicBezTo>
                    <a:pt x="60" y="26"/>
                    <a:pt x="58" y="24"/>
                    <a:pt x="55" y="23"/>
                  </a:cubicBezTo>
                  <a:cubicBezTo>
                    <a:pt x="52" y="22"/>
                    <a:pt x="49" y="20"/>
                    <a:pt x="47" y="19"/>
                  </a:cubicBezTo>
                  <a:cubicBezTo>
                    <a:pt x="41" y="17"/>
                    <a:pt x="36" y="14"/>
                    <a:pt x="32" y="12"/>
                  </a:cubicBezTo>
                  <a:cubicBezTo>
                    <a:pt x="29" y="11"/>
                    <a:pt x="27" y="10"/>
                    <a:pt x="25" y="9"/>
                  </a:cubicBezTo>
                  <a:cubicBezTo>
                    <a:pt x="23" y="9"/>
                    <a:pt x="21" y="8"/>
                    <a:pt x="19" y="7"/>
                  </a:cubicBezTo>
                  <a:cubicBezTo>
                    <a:pt x="15" y="5"/>
                    <a:pt x="11" y="4"/>
                    <a:pt x="8" y="3"/>
                  </a:cubicBezTo>
                  <a:cubicBezTo>
                    <a:pt x="3" y="1"/>
                    <a:pt x="0" y="0"/>
                    <a:pt x="0" y="0"/>
                  </a:cubicBezTo>
                  <a:cubicBezTo>
                    <a:pt x="0" y="0"/>
                    <a:pt x="3" y="0"/>
                    <a:pt x="9" y="2"/>
                  </a:cubicBezTo>
                  <a:cubicBezTo>
                    <a:pt x="12" y="2"/>
                    <a:pt x="16" y="3"/>
                    <a:pt x="20" y="4"/>
                  </a:cubicBezTo>
                  <a:cubicBezTo>
                    <a:pt x="22" y="5"/>
                    <a:pt x="24" y="5"/>
                    <a:pt x="26" y="6"/>
                  </a:cubicBezTo>
                  <a:cubicBezTo>
                    <a:pt x="29" y="7"/>
                    <a:pt x="31" y="8"/>
                    <a:pt x="33" y="8"/>
                  </a:cubicBezTo>
                  <a:cubicBezTo>
                    <a:pt x="36" y="9"/>
                    <a:pt x="39" y="10"/>
                    <a:pt x="41" y="11"/>
                  </a:cubicBezTo>
                  <a:cubicBezTo>
                    <a:pt x="44" y="12"/>
                    <a:pt x="47" y="13"/>
                    <a:pt x="49" y="14"/>
                  </a:cubicBezTo>
                  <a:cubicBezTo>
                    <a:pt x="55" y="16"/>
                    <a:pt x="61" y="19"/>
                    <a:pt x="67" y="21"/>
                  </a:cubicBezTo>
                  <a:cubicBezTo>
                    <a:pt x="72" y="24"/>
                    <a:pt x="79" y="27"/>
                    <a:pt x="85" y="30"/>
                  </a:cubicBezTo>
                  <a:cubicBezTo>
                    <a:pt x="91" y="33"/>
                    <a:pt x="96" y="37"/>
                    <a:pt x="102" y="41"/>
                  </a:cubicBezTo>
                  <a:cubicBezTo>
                    <a:pt x="108" y="44"/>
                    <a:pt x="114" y="48"/>
                    <a:pt x="119" y="52"/>
                  </a:cubicBezTo>
                  <a:cubicBezTo>
                    <a:pt x="125" y="56"/>
                    <a:pt x="130" y="60"/>
                    <a:pt x="135" y="64"/>
                  </a:cubicBezTo>
                  <a:cubicBezTo>
                    <a:pt x="137" y="66"/>
                    <a:pt x="140" y="69"/>
                    <a:pt x="142" y="71"/>
                  </a:cubicBezTo>
                  <a:cubicBezTo>
                    <a:pt x="144" y="73"/>
                    <a:pt x="147" y="75"/>
                    <a:pt x="149" y="77"/>
                  </a:cubicBezTo>
                  <a:cubicBezTo>
                    <a:pt x="151" y="79"/>
                    <a:pt x="153" y="81"/>
                    <a:pt x="155" y="83"/>
                  </a:cubicBezTo>
                  <a:cubicBezTo>
                    <a:pt x="157" y="85"/>
                    <a:pt x="159" y="87"/>
                    <a:pt x="161" y="89"/>
                  </a:cubicBezTo>
                  <a:cubicBezTo>
                    <a:pt x="162" y="90"/>
                    <a:pt x="164" y="92"/>
                    <a:pt x="166" y="94"/>
                  </a:cubicBezTo>
                  <a:cubicBezTo>
                    <a:pt x="167" y="96"/>
                    <a:pt x="168" y="97"/>
                    <a:pt x="170" y="99"/>
                  </a:cubicBezTo>
                  <a:cubicBezTo>
                    <a:pt x="171" y="101"/>
                    <a:pt x="173" y="102"/>
                    <a:pt x="174" y="104"/>
                  </a:cubicBezTo>
                </a:path>
              </a:pathLst>
            </a:custGeom>
            <a:solidFill>
              <a:srgbClr val="7EB4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8" name="Freeform 306"/>
            <p:cNvSpPr/>
            <p:nvPr/>
          </p:nvSpPr>
          <p:spPr bwMode="auto">
            <a:xfrm>
              <a:off x="3656013" y="928688"/>
              <a:ext cx="73025" cy="46038"/>
            </a:xfrm>
            <a:custGeom>
              <a:avLst/>
              <a:gdLst>
                <a:gd name="T0" fmla="*/ 7 w 26"/>
                <a:gd name="T1" fmla="*/ 14 h 16"/>
                <a:gd name="T2" fmla="*/ 21 w 26"/>
                <a:gd name="T3" fmla="*/ 8 h 16"/>
                <a:gd name="T4" fmla="*/ 20 w 26"/>
                <a:gd name="T5" fmla="*/ 1 h 16"/>
                <a:gd name="T6" fmla="*/ 4 w 26"/>
                <a:gd name="T7" fmla="*/ 7 h 16"/>
                <a:gd name="T8" fmla="*/ 7 w 26"/>
                <a:gd name="T9" fmla="*/ 1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16">
                  <a:moveTo>
                    <a:pt x="7" y="14"/>
                  </a:moveTo>
                  <a:cubicBezTo>
                    <a:pt x="12" y="11"/>
                    <a:pt x="16" y="10"/>
                    <a:pt x="21" y="8"/>
                  </a:cubicBezTo>
                  <a:cubicBezTo>
                    <a:pt x="26" y="7"/>
                    <a:pt x="25" y="0"/>
                    <a:pt x="20" y="1"/>
                  </a:cubicBezTo>
                  <a:cubicBezTo>
                    <a:pt x="15" y="2"/>
                    <a:pt x="9" y="5"/>
                    <a:pt x="4" y="7"/>
                  </a:cubicBezTo>
                  <a:cubicBezTo>
                    <a:pt x="0" y="10"/>
                    <a:pt x="3" y="16"/>
                    <a:pt x="7" y="14"/>
                  </a:cubicBezTo>
                  <a:close/>
                </a:path>
              </a:pathLst>
            </a:custGeom>
            <a:solidFill>
              <a:srgbClr val="4D4D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9" name="Freeform 307"/>
            <p:cNvSpPr/>
            <p:nvPr/>
          </p:nvSpPr>
          <p:spPr bwMode="auto">
            <a:xfrm>
              <a:off x="3754438" y="998538"/>
              <a:ext cx="33338" cy="25400"/>
            </a:xfrm>
            <a:custGeom>
              <a:avLst/>
              <a:gdLst>
                <a:gd name="T0" fmla="*/ 12 w 12"/>
                <a:gd name="T1" fmla="*/ 3 h 9"/>
                <a:gd name="T2" fmla="*/ 8 w 12"/>
                <a:gd name="T3" fmla="*/ 1 h 9"/>
                <a:gd name="T4" fmla="*/ 4 w 12"/>
                <a:gd name="T5" fmla="*/ 2 h 9"/>
                <a:gd name="T6" fmla="*/ 1 w 12"/>
                <a:gd name="T7" fmla="*/ 6 h 9"/>
                <a:gd name="T8" fmla="*/ 5 w 12"/>
                <a:gd name="T9" fmla="*/ 9 h 9"/>
                <a:gd name="T10" fmla="*/ 9 w 12"/>
                <a:gd name="T11" fmla="*/ 8 h 9"/>
                <a:gd name="T12" fmla="*/ 12 w 12"/>
                <a:gd name="T13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9">
                  <a:moveTo>
                    <a:pt x="12" y="3"/>
                  </a:moveTo>
                  <a:cubicBezTo>
                    <a:pt x="12" y="2"/>
                    <a:pt x="10" y="0"/>
                    <a:pt x="8" y="1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2" y="2"/>
                    <a:pt x="0" y="4"/>
                    <a:pt x="1" y="6"/>
                  </a:cubicBezTo>
                  <a:cubicBezTo>
                    <a:pt x="1" y="8"/>
                    <a:pt x="3" y="9"/>
                    <a:pt x="5" y="9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1" y="8"/>
                    <a:pt x="12" y="5"/>
                    <a:pt x="12" y="3"/>
                  </a:cubicBezTo>
                  <a:close/>
                </a:path>
              </a:pathLst>
            </a:custGeom>
            <a:solidFill>
              <a:srgbClr val="4D4D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0" name="Freeform 308"/>
            <p:cNvSpPr/>
            <p:nvPr/>
          </p:nvSpPr>
          <p:spPr bwMode="auto">
            <a:xfrm>
              <a:off x="3568700" y="1027113"/>
              <a:ext cx="50800" cy="58738"/>
            </a:xfrm>
            <a:custGeom>
              <a:avLst/>
              <a:gdLst>
                <a:gd name="T0" fmla="*/ 8 w 18"/>
                <a:gd name="T1" fmla="*/ 18 h 21"/>
                <a:gd name="T2" fmla="*/ 14 w 18"/>
                <a:gd name="T3" fmla="*/ 9 h 21"/>
                <a:gd name="T4" fmla="*/ 10 w 18"/>
                <a:gd name="T5" fmla="*/ 3 h 21"/>
                <a:gd name="T6" fmla="*/ 1 w 18"/>
                <a:gd name="T7" fmla="*/ 15 h 21"/>
                <a:gd name="T8" fmla="*/ 3 w 18"/>
                <a:gd name="T9" fmla="*/ 20 h 21"/>
                <a:gd name="T10" fmla="*/ 8 w 18"/>
                <a:gd name="T11" fmla="*/ 18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" h="21">
                  <a:moveTo>
                    <a:pt x="8" y="18"/>
                  </a:moveTo>
                  <a:cubicBezTo>
                    <a:pt x="9" y="14"/>
                    <a:pt x="11" y="11"/>
                    <a:pt x="14" y="9"/>
                  </a:cubicBezTo>
                  <a:cubicBezTo>
                    <a:pt x="18" y="5"/>
                    <a:pt x="13" y="0"/>
                    <a:pt x="10" y="3"/>
                  </a:cubicBezTo>
                  <a:cubicBezTo>
                    <a:pt x="6" y="7"/>
                    <a:pt x="3" y="11"/>
                    <a:pt x="1" y="15"/>
                  </a:cubicBezTo>
                  <a:cubicBezTo>
                    <a:pt x="0" y="17"/>
                    <a:pt x="1" y="19"/>
                    <a:pt x="3" y="20"/>
                  </a:cubicBezTo>
                  <a:cubicBezTo>
                    <a:pt x="5" y="21"/>
                    <a:pt x="7" y="19"/>
                    <a:pt x="8" y="18"/>
                  </a:cubicBezTo>
                  <a:close/>
                </a:path>
              </a:pathLst>
            </a:custGeom>
            <a:solidFill>
              <a:srgbClr val="4D4D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1" name="Freeform 309"/>
            <p:cNvSpPr/>
            <p:nvPr/>
          </p:nvSpPr>
          <p:spPr bwMode="auto">
            <a:xfrm>
              <a:off x="3675063" y="1350963"/>
              <a:ext cx="50800" cy="57150"/>
            </a:xfrm>
            <a:custGeom>
              <a:avLst/>
              <a:gdLst>
                <a:gd name="T0" fmla="*/ 18 w 18"/>
                <a:gd name="T1" fmla="*/ 8 h 20"/>
                <a:gd name="T2" fmla="*/ 18 w 18"/>
                <a:gd name="T3" fmla="*/ 8 h 20"/>
                <a:gd name="T4" fmla="*/ 8 w 18"/>
                <a:gd name="T5" fmla="*/ 1 h 20"/>
                <a:gd name="T6" fmla="*/ 0 w 18"/>
                <a:gd name="T7" fmla="*/ 12 h 20"/>
                <a:gd name="T8" fmla="*/ 1 w 18"/>
                <a:gd name="T9" fmla="*/ 12 h 20"/>
                <a:gd name="T10" fmla="*/ 10 w 18"/>
                <a:gd name="T11" fmla="*/ 19 h 20"/>
                <a:gd name="T12" fmla="*/ 18 w 18"/>
                <a:gd name="T13" fmla="*/ 8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20">
                  <a:moveTo>
                    <a:pt x="18" y="8"/>
                  </a:moveTo>
                  <a:cubicBezTo>
                    <a:pt x="18" y="8"/>
                    <a:pt x="18" y="8"/>
                    <a:pt x="18" y="8"/>
                  </a:cubicBezTo>
                  <a:cubicBezTo>
                    <a:pt x="17" y="3"/>
                    <a:pt x="13" y="0"/>
                    <a:pt x="8" y="1"/>
                  </a:cubicBezTo>
                  <a:cubicBezTo>
                    <a:pt x="3" y="2"/>
                    <a:pt x="0" y="7"/>
                    <a:pt x="0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7"/>
                    <a:pt x="6" y="20"/>
                    <a:pt x="10" y="19"/>
                  </a:cubicBezTo>
                  <a:cubicBezTo>
                    <a:pt x="15" y="18"/>
                    <a:pt x="18" y="13"/>
                    <a:pt x="18" y="8"/>
                  </a:cubicBezTo>
                </a:path>
              </a:pathLst>
            </a:custGeom>
            <a:solidFill>
              <a:srgbClr val="4D4D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2" name="Freeform 310"/>
            <p:cNvSpPr/>
            <p:nvPr/>
          </p:nvSpPr>
          <p:spPr bwMode="auto">
            <a:xfrm>
              <a:off x="3489325" y="1371600"/>
              <a:ext cx="31750" cy="33338"/>
            </a:xfrm>
            <a:custGeom>
              <a:avLst/>
              <a:gdLst>
                <a:gd name="T0" fmla="*/ 10 w 11"/>
                <a:gd name="T1" fmla="*/ 5 h 12"/>
                <a:gd name="T2" fmla="*/ 10 w 11"/>
                <a:gd name="T3" fmla="*/ 4 h 12"/>
                <a:gd name="T4" fmla="*/ 5 w 11"/>
                <a:gd name="T5" fmla="*/ 1 h 12"/>
                <a:gd name="T6" fmla="*/ 0 w 11"/>
                <a:gd name="T7" fmla="*/ 7 h 12"/>
                <a:gd name="T8" fmla="*/ 1 w 11"/>
                <a:gd name="T9" fmla="*/ 8 h 12"/>
                <a:gd name="T10" fmla="*/ 6 w 11"/>
                <a:gd name="T11" fmla="*/ 11 h 12"/>
                <a:gd name="T12" fmla="*/ 10 w 11"/>
                <a:gd name="T13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12">
                  <a:moveTo>
                    <a:pt x="10" y="5"/>
                  </a:moveTo>
                  <a:cubicBezTo>
                    <a:pt x="10" y="4"/>
                    <a:pt x="10" y="4"/>
                    <a:pt x="10" y="4"/>
                  </a:cubicBezTo>
                  <a:cubicBezTo>
                    <a:pt x="10" y="2"/>
                    <a:pt x="7" y="0"/>
                    <a:pt x="5" y="1"/>
                  </a:cubicBezTo>
                  <a:cubicBezTo>
                    <a:pt x="2" y="1"/>
                    <a:pt x="0" y="4"/>
                    <a:pt x="0" y="7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10"/>
                    <a:pt x="3" y="12"/>
                    <a:pt x="6" y="11"/>
                  </a:cubicBezTo>
                  <a:cubicBezTo>
                    <a:pt x="9" y="10"/>
                    <a:pt x="11" y="8"/>
                    <a:pt x="10" y="5"/>
                  </a:cubicBezTo>
                </a:path>
              </a:pathLst>
            </a:custGeom>
            <a:solidFill>
              <a:srgbClr val="4D4D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3" name="Freeform 311"/>
            <p:cNvSpPr/>
            <p:nvPr/>
          </p:nvSpPr>
          <p:spPr bwMode="auto">
            <a:xfrm>
              <a:off x="3144838" y="1284288"/>
              <a:ext cx="63500" cy="66675"/>
            </a:xfrm>
            <a:custGeom>
              <a:avLst/>
              <a:gdLst>
                <a:gd name="T0" fmla="*/ 20 w 23"/>
                <a:gd name="T1" fmla="*/ 18 h 24"/>
                <a:gd name="T2" fmla="*/ 22 w 23"/>
                <a:gd name="T3" fmla="*/ 10 h 24"/>
                <a:gd name="T4" fmla="*/ 22 w 23"/>
                <a:gd name="T5" fmla="*/ 9 h 24"/>
                <a:gd name="T6" fmla="*/ 18 w 23"/>
                <a:gd name="T7" fmla="*/ 2 h 24"/>
                <a:gd name="T8" fmla="*/ 10 w 23"/>
                <a:gd name="T9" fmla="*/ 1 h 24"/>
                <a:gd name="T10" fmla="*/ 3 w 23"/>
                <a:gd name="T11" fmla="*/ 6 h 24"/>
                <a:gd name="T12" fmla="*/ 0 w 23"/>
                <a:gd name="T13" fmla="*/ 14 h 24"/>
                <a:gd name="T14" fmla="*/ 0 w 23"/>
                <a:gd name="T15" fmla="*/ 15 h 24"/>
                <a:gd name="T16" fmla="*/ 5 w 23"/>
                <a:gd name="T17" fmla="*/ 22 h 24"/>
                <a:gd name="T18" fmla="*/ 13 w 23"/>
                <a:gd name="T19" fmla="*/ 23 h 24"/>
                <a:gd name="T20" fmla="*/ 20 w 23"/>
                <a:gd name="T21" fmla="*/ 18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" h="24">
                  <a:moveTo>
                    <a:pt x="20" y="18"/>
                  </a:moveTo>
                  <a:cubicBezTo>
                    <a:pt x="22" y="16"/>
                    <a:pt x="23" y="13"/>
                    <a:pt x="22" y="10"/>
                  </a:cubicBezTo>
                  <a:cubicBezTo>
                    <a:pt x="22" y="9"/>
                    <a:pt x="22" y="9"/>
                    <a:pt x="22" y="9"/>
                  </a:cubicBezTo>
                  <a:cubicBezTo>
                    <a:pt x="22" y="6"/>
                    <a:pt x="20" y="4"/>
                    <a:pt x="18" y="2"/>
                  </a:cubicBezTo>
                  <a:cubicBezTo>
                    <a:pt x="16" y="1"/>
                    <a:pt x="13" y="0"/>
                    <a:pt x="10" y="1"/>
                  </a:cubicBezTo>
                  <a:cubicBezTo>
                    <a:pt x="7" y="2"/>
                    <a:pt x="4" y="3"/>
                    <a:pt x="3" y="6"/>
                  </a:cubicBezTo>
                  <a:cubicBezTo>
                    <a:pt x="1" y="8"/>
                    <a:pt x="0" y="11"/>
                    <a:pt x="0" y="14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" y="18"/>
                    <a:pt x="2" y="20"/>
                    <a:pt x="5" y="22"/>
                  </a:cubicBezTo>
                  <a:cubicBezTo>
                    <a:pt x="7" y="23"/>
                    <a:pt x="10" y="24"/>
                    <a:pt x="13" y="23"/>
                  </a:cubicBezTo>
                  <a:cubicBezTo>
                    <a:pt x="16" y="23"/>
                    <a:pt x="18" y="21"/>
                    <a:pt x="20" y="18"/>
                  </a:cubicBezTo>
                </a:path>
              </a:pathLst>
            </a:custGeom>
            <a:solidFill>
              <a:srgbClr val="4D4D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4" name="Freeform 312"/>
            <p:cNvSpPr/>
            <p:nvPr/>
          </p:nvSpPr>
          <p:spPr bwMode="auto">
            <a:xfrm>
              <a:off x="3240088" y="1081088"/>
              <a:ext cx="95250" cy="120650"/>
            </a:xfrm>
            <a:custGeom>
              <a:avLst/>
              <a:gdLst>
                <a:gd name="T0" fmla="*/ 20 w 34"/>
                <a:gd name="T1" fmla="*/ 35 h 43"/>
                <a:gd name="T2" fmla="*/ 30 w 34"/>
                <a:gd name="T3" fmla="*/ 17 h 43"/>
                <a:gd name="T4" fmla="*/ 28 w 34"/>
                <a:gd name="T5" fmla="*/ 3 h 43"/>
                <a:gd name="T6" fmla="*/ 15 w 34"/>
                <a:gd name="T7" fmla="*/ 6 h 43"/>
                <a:gd name="T8" fmla="*/ 2 w 34"/>
                <a:gd name="T9" fmla="*/ 29 h 43"/>
                <a:gd name="T10" fmla="*/ 7 w 34"/>
                <a:gd name="T11" fmla="*/ 41 h 43"/>
                <a:gd name="T12" fmla="*/ 20 w 34"/>
                <a:gd name="T13" fmla="*/ 35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" h="43">
                  <a:moveTo>
                    <a:pt x="20" y="35"/>
                  </a:moveTo>
                  <a:cubicBezTo>
                    <a:pt x="22" y="28"/>
                    <a:pt x="25" y="22"/>
                    <a:pt x="30" y="17"/>
                  </a:cubicBezTo>
                  <a:cubicBezTo>
                    <a:pt x="34" y="12"/>
                    <a:pt x="32" y="5"/>
                    <a:pt x="28" y="3"/>
                  </a:cubicBezTo>
                  <a:cubicBezTo>
                    <a:pt x="24" y="0"/>
                    <a:pt x="18" y="2"/>
                    <a:pt x="15" y="6"/>
                  </a:cubicBezTo>
                  <a:cubicBezTo>
                    <a:pt x="9" y="13"/>
                    <a:pt x="4" y="21"/>
                    <a:pt x="2" y="29"/>
                  </a:cubicBezTo>
                  <a:cubicBezTo>
                    <a:pt x="0" y="34"/>
                    <a:pt x="2" y="40"/>
                    <a:pt x="7" y="41"/>
                  </a:cubicBezTo>
                  <a:cubicBezTo>
                    <a:pt x="12" y="43"/>
                    <a:pt x="18" y="40"/>
                    <a:pt x="20" y="35"/>
                  </a:cubicBezTo>
                </a:path>
              </a:pathLst>
            </a:custGeom>
            <a:solidFill>
              <a:srgbClr val="4D4D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5" name="Freeform 313"/>
            <p:cNvSpPr>
              <a:spLocks noEditPoints="1"/>
            </p:cNvSpPr>
            <p:nvPr/>
          </p:nvSpPr>
          <p:spPr bwMode="auto">
            <a:xfrm>
              <a:off x="3109913" y="950913"/>
              <a:ext cx="677863" cy="781050"/>
            </a:xfrm>
            <a:custGeom>
              <a:avLst/>
              <a:gdLst>
                <a:gd name="T0" fmla="*/ 238 w 241"/>
                <a:gd name="T1" fmla="*/ 239 h 277"/>
                <a:gd name="T2" fmla="*/ 240 w 241"/>
                <a:gd name="T3" fmla="*/ 216 h 277"/>
                <a:gd name="T4" fmla="*/ 140 w 241"/>
                <a:gd name="T5" fmla="*/ 160 h 277"/>
                <a:gd name="T6" fmla="*/ 141 w 241"/>
                <a:gd name="T7" fmla="*/ 150 h 277"/>
                <a:gd name="T8" fmla="*/ 140 w 241"/>
                <a:gd name="T9" fmla="*/ 160 h 277"/>
                <a:gd name="T10" fmla="*/ 18 w 241"/>
                <a:gd name="T11" fmla="*/ 120 h 277"/>
                <a:gd name="T12" fmla="*/ 43 w 241"/>
                <a:gd name="T13" fmla="*/ 131 h 277"/>
                <a:gd name="T14" fmla="*/ 70 w 241"/>
                <a:gd name="T15" fmla="*/ 47 h 277"/>
                <a:gd name="T16" fmla="*/ 83 w 241"/>
                <a:gd name="T17" fmla="*/ 102 h 277"/>
                <a:gd name="T18" fmla="*/ 53 w 241"/>
                <a:gd name="T19" fmla="*/ 87 h 277"/>
                <a:gd name="T20" fmla="*/ 70 w 241"/>
                <a:gd name="T21" fmla="*/ 0 h 277"/>
                <a:gd name="T22" fmla="*/ 6 w 241"/>
                <a:gd name="T23" fmla="*/ 100 h 277"/>
                <a:gd name="T24" fmla="*/ 21 w 241"/>
                <a:gd name="T25" fmla="*/ 192 h 277"/>
                <a:gd name="T26" fmla="*/ 189 w 241"/>
                <a:gd name="T27" fmla="*/ 274 h 277"/>
                <a:gd name="T28" fmla="*/ 159 w 241"/>
                <a:gd name="T29" fmla="*/ 249 h 277"/>
                <a:gd name="T30" fmla="*/ 102 w 241"/>
                <a:gd name="T31" fmla="*/ 210 h 277"/>
                <a:gd name="T32" fmla="*/ 53 w 241"/>
                <a:gd name="T33" fmla="*/ 185 h 277"/>
                <a:gd name="T34" fmla="*/ 21 w 241"/>
                <a:gd name="T35" fmla="*/ 173 h 277"/>
                <a:gd name="T36" fmla="*/ 54 w 241"/>
                <a:gd name="T37" fmla="*/ 181 h 277"/>
                <a:gd name="T38" fmla="*/ 106 w 241"/>
                <a:gd name="T39" fmla="*/ 203 h 277"/>
                <a:gd name="T40" fmla="*/ 163 w 241"/>
                <a:gd name="T41" fmla="*/ 244 h 277"/>
                <a:gd name="T42" fmla="*/ 187 w 241"/>
                <a:gd name="T43" fmla="*/ 267 h 277"/>
                <a:gd name="T44" fmla="*/ 201 w 241"/>
                <a:gd name="T45" fmla="*/ 276 h 277"/>
                <a:gd name="T46" fmla="*/ 165 w 241"/>
                <a:gd name="T47" fmla="*/ 223 h 277"/>
                <a:gd name="T48" fmla="*/ 134 w 241"/>
                <a:gd name="T49" fmla="*/ 186 h 277"/>
                <a:gd name="T50" fmla="*/ 82 w 241"/>
                <a:gd name="T51" fmla="*/ 137 h 277"/>
                <a:gd name="T52" fmla="*/ 51 w 241"/>
                <a:gd name="T53" fmla="*/ 116 h 277"/>
                <a:gd name="T54" fmla="*/ 53 w 241"/>
                <a:gd name="T55" fmla="*/ 113 h 277"/>
                <a:gd name="T56" fmla="*/ 85 w 241"/>
                <a:gd name="T57" fmla="*/ 133 h 277"/>
                <a:gd name="T58" fmla="*/ 131 w 241"/>
                <a:gd name="T59" fmla="*/ 171 h 277"/>
                <a:gd name="T60" fmla="*/ 163 w 241"/>
                <a:gd name="T61" fmla="*/ 209 h 277"/>
                <a:gd name="T62" fmla="*/ 202 w 241"/>
                <a:gd name="T63" fmla="*/ 271 h 277"/>
                <a:gd name="T64" fmla="*/ 216 w 241"/>
                <a:gd name="T65" fmla="*/ 266 h 277"/>
                <a:gd name="T66" fmla="*/ 207 w 241"/>
                <a:gd name="T67" fmla="*/ 228 h 277"/>
                <a:gd name="T68" fmla="*/ 186 w 241"/>
                <a:gd name="T69" fmla="*/ 167 h 277"/>
                <a:gd name="T70" fmla="*/ 144 w 241"/>
                <a:gd name="T71" fmla="*/ 81 h 277"/>
                <a:gd name="T72" fmla="*/ 119 w 241"/>
                <a:gd name="T73" fmla="*/ 43 h 277"/>
                <a:gd name="T74" fmla="*/ 98 w 241"/>
                <a:gd name="T75" fmla="*/ 13 h 277"/>
                <a:gd name="T76" fmla="*/ 122 w 241"/>
                <a:gd name="T77" fmla="*/ 40 h 277"/>
                <a:gd name="T78" fmla="*/ 149 w 241"/>
                <a:gd name="T79" fmla="*/ 77 h 277"/>
                <a:gd name="T80" fmla="*/ 193 w 241"/>
                <a:gd name="T81" fmla="*/ 163 h 277"/>
                <a:gd name="T82" fmla="*/ 212 w 241"/>
                <a:gd name="T83" fmla="*/ 226 h 277"/>
                <a:gd name="T84" fmla="*/ 218 w 241"/>
                <a:gd name="T85" fmla="*/ 265 h 277"/>
                <a:gd name="T86" fmla="*/ 234 w 241"/>
                <a:gd name="T87" fmla="*/ 240 h 277"/>
                <a:gd name="T88" fmla="*/ 230 w 241"/>
                <a:gd name="T89" fmla="*/ 180 h 277"/>
                <a:gd name="T90" fmla="*/ 209 w 241"/>
                <a:gd name="T91" fmla="*/ 161 h 277"/>
                <a:gd name="T92" fmla="*/ 211 w 241"/>
                <a:gd name="T93" fmla="*/ 143 h 277"/>
                <a:gd name="T94" fmla="*/ 173 w 241"/>
                <a:gd name="T95" fmla="*/ 80 h 277"/>
                <a:gd name="T96" fmla="*/ 76 w 241"/>
                <a:gd name="T97" fmla="*/ 2 h 2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41" h="277">
                  <a:moveTo>
                    <a:pt x="238" y="205"/>
                  </a:moveTo>
                  <a:cubicBezTo>
                    <a:pt x="238" y="205"/>
                    <a:pt x="238" y="205"/>
                    <a:pt x="238" y="205"/>
                  </a:cubicBezTo>
                  <a:cubicBezTo>
                    <a:pt x="238" y="208"/>
                    <a:pt x="238" y="211"/>
                    <a:pt x="238" y="214"/>
                  </a:cubicBezTo>
                  <a:cubicBezTo>
                    <a:pt x="238" y="223"/>
                    <a:pt x="238" y="231"/>
                    <a:pt x="238" y="239"/>
                  </a:cubicBezTo>
                  <a:cubicBezTo>
                    <a:pt x="238" y="244"/>
                    <a:pt x="238" y="248"/>
                    <a:pt x="238" y="252"/>
                  </a:cubicBezTo>
                  <a:cubicBezTo>
                    <a:pt x="238" y="251"/>
                    <a:pt x="238" y="249"/>
                    <a:pt x="239" y="248"/>
                  </a:cubicBezTo>
                  <a:cubicBezTo>
                    <a:pt x="239" y="246"/>
                    <a:pt x="240" y="244"/>
                    <a:pt x="240" y="241"/>
                  </a:cubicBezTo>
                  <a:cubicBezTo>
                    <a:pt x="241" y="233"/>
                    <a:pt x="241" y="225"/>
                    <a:pt x="240" y="216"/>
                  </a:cubicBezTo>
                  <a:cubicBezTo>
                    <a:pt x="240" y="214"/>
                    <a:pt x="239" y="211"/>
                    <a:pt x="239" y="209"/>
                  </a:cubicBezTo>
                  <a:cubicBezTo>
                    <a:pt x="239" y="207"/>
                    <a:pt x="238" y="206"/>
                    <a:pt x="238" y="205"/>
                  </a:cubicBezTo>
                  <a:cubicBezTo>
                    <a:pt x="238" y="205"/>
                    <a:pt x="238" y="205"/>
                    <a:pt x="238" y="205"/>
                  </a:cubicBezTo>
                  <a:moveTo>
                    <a:pt x="140" y="160"/>
                  </a:moveTo>
                  <a:cubicBezTo>
                    <a:pt x="138" y="160"/>
                    <a:pt x="136" y="159"/>
                    <a:pt x="136" y="157"/>
                  </a:cubicBezTo>
                  <a:cubicBezTo>
                    <a:pt x="135" y="156"/>
                    <a:pt x="135" y="156"/>
                    <a:pt x="135" y="156"/>
                  </a:cubicBezTo>
                  <a:cubicBezTo>
                    <a:pt x="135" y="153"/>
                    <a:pt x="137" y="150"/>
                    <a:pt x="140" y="150"/>
                  </a:cubicBezTo>
                  <a:cubicBezTo>
                    <a:pt x="140" y="150"/>
                    <a:pt x="141" y="150"/>
                    <a:pt x="141" y="150"/>
                  </a:cubicBezTo>
                  <a:cubicBezTo>
                    <a:pt x="143" y="150"/>
                    <a:pt x="145" y="151"/>
                    <a:pt x="145" y="153"/>
                  </a:cubicBezTo>
                  <a:cubicBezTo>
                    <a:pt x="145" y="154"/>
                    <a:pt x="145" y="154"/>
                    <a:pt x="145" y="154"/>
                  </a:cubicBezTo>
                  <a:cubicBezTo>
                    <a:pt x="146" y="157"/>
                    <a:pt x="144" y="159"/>
                    <a:pt x="141" y="160"/>
                  </a:cubicBezTo>
                  <a:cubicBezTo>
                    <a:pt x="141" y="160"/>
                    <a:pt x="140" y="160"/>
                    <a:pt x="140" y="160"/>
                  </a:cubicBezTo>
                  <a:moveTo>
                    <a:pt x="39" y="160"/>
                  </a:moveTo>
                  <a:cubicBezTo>
                    <a:pt x="36" y="160"/>
                    <a:pt x="33" y="159"/>
                    <a:pt x="31" y="158"/>
                  </a:cubicBezTo>
                  <a:cubicBezTo>
                    <a:pt x="24" y="154"/>
                    <a:pt x="14" y="148"/>
                    <a:pt x="10" y="140"/>
                  </a:cubicBezTo>
                  <a:cubicBezTo>
                    <a:pt x="7" y="133"/>
                    <a:pt x="11" y="124"/>
                    <a:pt x="18" y="120"/>
                  </a:cubicBezTo>
                  <a:cubicBezTo>
                    <a:pt x="19" y="118"/>
                    <a:pt x="21" y="116"/>
                    <a:pt x="23" y="115"/>
                  </a:cubicBezTo>
                  <a:cubicBezTo>
                    <a:pt x="24" y="114"/>
                    <a:pt x="26" y="113"/>
                    <a:pt x="27" y="113"/>
                  </a:cubicBezTo>
                  <a:cubicBezTo>
                    <a:pt x="31" y="113"/>
                    <a:pt x="34" y="115"/>
                    <a:pt x="36" y="118"/>
                  </a:cubicBezTo>
                  <a:cubicBezTo>
                    <a:pt x="38" y="123"/>
                    <a:pt x="41" y="127"/>
                    <a:pt x="43" y="131"/>
                  </a:cubicBezTo>
                  <a:cubicBezTo>
                    <a:pt x="46" y="135"/>
                    <a:pt x="49" y="139"/>
                    <a:pt x="51" y="144"/>
                  </a:cubicBezTo>
                  <a:cubicBezTo>
                    <a:pt x="52" y="149"/>
                    <a:pt x="50" y="156"/>
                    <a:pt x="45" y="158"/>
                  </a:cubicBezTo>
                  <a:cubicBezTo>
                    <a:pt x="43" y="159"/>
                    <a:pt x="41" y="160"/>
                    <a:pt x="39" y="160"/>
                  </a:cubicBezTo>
                  <a:moveTo>
                    <a:pt x="70" y="47"/>
                  </a:moveTo>
                  <a:cubicBezTo>
                    <a:pt x="71" y="47"/>
                    <a:pt x="72" y="47"/>
                    <a:pt x="73" y="47"/>
                  </a:cubicBezTo>
                  <a:cubicBezTo>
                    <a:pt x="75" y="47"/>
                    <a:pt x="77" y="48"/>
                    <a:pt x="79" y="50"/>
                  </a:cubicBezTo>
                  <a:cubicBezTo>
                    <a:pt x="85" y="59"/>
                    <a:pt x="94" y="69"/>
                    <a:pt x="98" y="80"/>
                  </a:cubicBezTo>
                  <a:cubicBezTo>
                    <a:pt x="102" y="90"/>
                    <a:pt x="94" y="102"/>
                    <a:pt x="83" y="102"/>
                  </a:cubicBezTo>
                  <a:cubicBezTo>
                    <a:pt x="82" y="102"/>
                    <a:pt x="82" y="102"/>
                    <a:pt x="82" y="102"/>
                  </a:cubicBezTo>
                  <a:cubicBezTo>
                    <a:pt x="72" y="102"/>
                    <a:pt x="63" y="95"/>
                    <a:pt x="56" y="90"/>
                  </a:cubicBezTo>
                  <a:cubicBezTo>
                    <a:pt x="55" y="89"/>
                    <a:pt x="55" y="88"/>
                    <a:pt x="54" y="88"/>
                  </a:cubicBezTo>
                  <a:cubicBezTo>
                    <a:pt x="54" y="88"/>
                    <a:pt x="53" y="87"/>
                    <a:pt x="53" y="87"/>
                  </a:cubicBezTo>
                  <a:cubicBezTo>
                    <a:pt x="48" y="86"/>
                    <a:pt x="46" y="80"/>
                    <a:pt x="48" y="75"/>
                  </a:cubicBezTo>
                  <a:cubicBezTo>
                    <a:pt x="50" y="67"/>
                    <a:pt x="55" y="59"/>
                    <a:pt x="61" y="52"/>
                  </a:cubicBezTo>
                  <a:cubicBezTo>
                    <a:pt x="63" y="49"/>
                    <a:pt x="66" y="47"/>
                    <a:pt x="70" y="47"/>
                  </a:cubicBezTo>
                  <a:moveTo>
                    <a:pt x="70" y="0"/>
                  </a:moveTo>
                  <a:cubicBezTo>
                    <a:pt x="70" y="0"/>
                    <a:pt x="70" y="0"/>
                    <a:pt x="70" y="0"/>
                  </a:cubicBezTo>
                  <a:cubicBezTo>
                    <a:pt x="59" y="11"/>
                    <a:pt x="49" y="23"/>
                    <a:pt x="41" y="37"/>
                  </a:cubicBezTo>
                  <a:cubicBezTo>
                    <a:pt x="32" y="53"/>
                    <a:pt x="23" y="69"/>
                    <a:pt x="13" y="86"/>
                  </a:cubicBezTo>
                  <a:cubicBezTo>
                    <a:pt x="11" y="90"/>
                    <a:pt x="8" y="95"/>
                    <a:pt x="6" y="100"/>
                  </a:cubicBezTo>
                  <a:cubicBezTo>
                    <a:pt x="4" y="107"/>
                    <a:pt x="3" y="114"/>
                    <a:pt x="2" y="120"/>
                  </a:cubicBezTo>
                  <a:cubicBezTo>
                    <a:pt x="0" y="133"/>
                    <a:pt x="0" y="146"/>
                    <a:pt x="0" y="159"/>
                  </a:cubicBezTo>
                  <a:cubicBezTo>
                    <a:pt x="0" y="163"/>
                    <a:pt x="0" y="167"/>
                    <a:pt x="0" y="171"/>
                  </a:cubicBezTo>
                  <a:cubicBezTo>
                    <a:pt x="6" y="179"/>
                    <a:pt x="14" y="186"/>
                    <a:pt x="21" y="192"/>
                  </a:cubicBezTo>
                  <a:cubicBezTo>
                    <a:pt x="41" y="210"/>
                    <a:pt x="62" y="228"/>
                    <a:pt x="85" y="241"/>
                  </a:cubicBezTo>
                  <a:cubicBezTo>
                    <a:pt x="114" y="257"/>
                    <a:pt x="146" y="267"/>
                    <a:pt x="178" y="275"/>
                  </a:cubicBezTo>
                  <a:cubicBezTo>
                    <a:pt x="183" y="276"/>
                    <a:pt x="187" y="277"/>
                    <a:pt x="192" y="277"/>
                  </a:cubicBezTo>
                  <a:cubicBezTo>
                    <a:pt x="191" y="276"/>
                    <a:pt x="190" y="275"/>
                    <a:pt x="189" y="274"/>
                  </a:cubicBezTo>
                  <a:cubicBezTo>
                    <a:pt x="187" y="273"/>
                    <a:pt x="186" y="271"/>
                    <a:pt x="184" y="270"/>
                  </a:cubicBezTo>
                  <a:cubicBezTo>
                    <a:pt x="182" y="268"/>
                    <a:pt x="180" y="266"/>
                    <a:pt x="178" y="265"/>
                  </a:cubicBezTo>
                  <a:cubicBezTo>
                    <a:pt x="175" y="261"/>
                    <a:pt x="170" y="258"/>
                    <a:pt x="166" y="254"/>
                  </a:cubicBezTo>
                  <a:cubicBezTo>
                    <a:pt x="164" y="252"/>
                    <a:pt x="161" y="250"/>
                    <a:pt x="159" y="249"/>
                  </a:cubicBezTo>
                  <a:cubicBezTo>
                    <a:pt x="156" y="247"/>
                    <a:pt x="154" y="245"/>
                    <a:pt x="152" y="243"/>
                  </a:cubicBezTo>
                  <a:cubicBezTo>
                    <a:pt x="146" y="239"/>
                    <a:pt x="141" y="235"/>
                    <a:pt x="136" y="231"/>
                  </a:cubicBezTo>
                  <a:cubicBezTo>
                    <a:pt x="130" y="227"/>
                    <a:pt x="125" y="224"/>
                    <a:pt x="119" y="220"/>
                  </a:cubicBezTo>
                  <a:cubicBezTo>
                    <a:pt x="113" y="217"/>
                    <a:pt x="107" y="213"/>
                    <a:pt x="102" y="210"/>
                  </a:cubicBezTo>
                  <a:cubicBezTo>
                    <a:pt x="96" y="206"/>
                    <a:pt x="90" y="203"/>
                    <a:pt x="84" y="200"/>
                  </a:cubicBezTo>
                  <a:cubicBezTo>
                    <a:pt x="81" y="199"/>
                    <a:pt x="79" y="197"/>
                    <a:pt x="76" y="196"/>
                  </a:cubicBezTo>
                  <a:cubicBezTo>
                    <a:pt x="73" y="195"/>
                    <a:pt x="70" y="193"/>
                    <a:pt x="68" y="192"/>
                  </a:cubicBezTo>
                  <a:cubicBezTo>
                    <a:pt x="62" y="190"/>
                    <a:pt x="57" y="187"/>
                    <a:pt x="53" y="185"/>
                  </a:cubicBezTo>
                  <a:cubicBezTo>
                    <a:pt x="50" y="184"/>
                    <a:pt x="48" y="183"/>
                    <a:pt x="46" y="182"/>
                  </a:cubicBezTo>
                  <a:cubicBezTo>
                    <a:pt x="44" y="182"/>
                    <a:pt x="42" y="181"/>
                    <a:pt x="40" y="180"/>
                  </a:cubicBezTo>
                  <a:cubicBezTo>
                    <a:pt x="36" y="178"/>
                    <a:pt x="32" y="177"/>
                    <a:pt x="29" y="176"/>
                  </a:cubicBezTo>
                  <a:cubicBezTo>
                    <a:pt x="24" y="174"/>
                    <a:pt x="21" y="173"/>
                    <a:pt x="21" y="173"/>
                  </a:cubicBezTo>
                  <a:cubicBezTo>
                    <a:pt x="21" y="173"/>
                    <a:pt x="24" y="173"/>
                    <a:pt x="30" y="175"/>
                  </a:cubicBezTo>
                  <a:cubicBezTo>
                    <a:pt x="33" y="175"/>
                    <a:pt x="37" y="176"/>
                    <a:pt x="41" y="177"/>
                  </a:cubicBezTo>
                  <a:cubicBezTo>
                    <a:pt x="43" y="178"/>
                    <a:pt x="45" y="178"/>
                    <a:pt x="47" y="179"/>
                  </a:cubicBezTo>
                  <a:cubicBezTo>
                    <a:pt x="50" y="180"/>
                    <a:pt x="52" y="181"/>
                    <a:pt x="54" y="181"/>
                  </a:cubicBezTo>
                  <a:cubicBezTo>
                    <a:pt x="57" y="182"/>
                    <a:pt x="60" y="183"/>
                    <a:pt x="62" y="184"/>
                  </a:cubicBezTo>
                  <a:cubicBezTo>
                    <a:pt x="65" y="185"/>
                    <a:pt x="68" y="186"/>
                    <a:pt x="70" y="187"/>
                  </a:cubicBezTo>
                  <a:cubicBezTo>
                    <a:pt x="76" y="189"/>
                    <a:pt x="82" y="192"/>
                    <a:pt x="88" y="194"/>
                  </a:cubicBezTo>
                  <a:cubicBezTo>
                    <a:pt x="93" y="197"/>
                    <a:pt x="100" y="200"/>
                    <a:pt x="106" y="203"/>
                  </a:cubicBezTo>
                  <a:cubicBezTo>
                    <a:pt x="112" y="206"/>
                    <a:pt x="117" y="210"/>
                    <a:pt x="123" y="214"/>
                  </a:cubicBezTo>
                  <a:cubicBezTo>
                    <a:pt x="129" y="217"/>
                    <a:pt x="135" y="221"/>
                    <a:pt x="140" y="225"/>
                  </a:cubicBezTo>
                  <a:cubicBezTo>
                    <a:pt x="146" y="229"/>
                    <a:pt x="151" y="233"/>
                    <a:pt x="156" y="237"/>
                  </a:cubicBezTo>
                  <a:cubicBezTo>
                    <a:pt x="158" y="239"/>
                    <a:pt x="161" y="242"/>
                    <a:pt x="163" y="244"/>
                  </a:cubicBezTo>
                  <a:cubicBezTo>
                    <a:pt x="165" y="246"/>
                    <a:pt x="168" y="248"/>
                    <a:pt x="170" y="250"/>
                  </a:cubicBezTo>
                  <a:cubicBezTo>
                    <a:pt x="172" y="252"/>
                    <a:pt x="174" y="254"/>
                    <a:pt x="176" y="256"/>
                  </a:cubicBezTo>
                  <a:cubicBezTo>
                    <a:pt x="178" y="258"/>
                    <a:pt x="180" y="260"/>
                    <a:pt x="182" y="262"/>
                  </a:cubicBezTo>
                  <a:cubicBezTo>
                    <a:pt x="183" y="263"/>
                    <a:pt x="185" y="265"/>
                    <a:pt x="187" y="267"/>
                  </a:cubicBezTo>
                  <a:cubicBezTo>
                    <a:pt x="188" y="269"/>
                    <a:pt x="189" y="270"/>
                    <a:pt x="191" y="272"/>
                  </a:cubicBezTo>
                  <a:cubicBezTo>
                    <a:pt x="192" y="274"/>
                    <a:pt x="194" y="275"/>
                    <a:pt x="195" y="277"/>
                  </a:cubicBezTo>
                  <a:cubicBezTo>
                    <a:pt x="195" y="277"/>
                    <a:pt x="195" y="277"/>
                    <a:pt x="195" y="277"/>
                  </a:cubicBezTo>
                  <a:cubicBezTo>
                    <a:pt x="197" y="277"/>
                    <a:pt x="199" y="277"/>
                    <a:pt x="201" y="276"/>
                  </a:cubicBezTo>
                  <a:cubicBezTo>
                    <a:pt x="200" y="275"/>
                    <a:pt x="200" y="274"/>
                    <a:pt x="199" y="272"/>
                  </a:cubicBezTo>
                  <a:cubicBezTo>
                    <a:pt x="197" y="267"/>
                    <a:pt x="194" y="262"/>
                    <a:pt x="191" y="257"/>
                  </a:cubicBezTo>
                  <a:cubicBezTo>
                    <a:pt x="188" y="252"/>
                    <a:pt x="184" y="247"/>
                    <a:pt x="179" y="241"/>
                  </a:cubicBezTo>
                  <a:cubicBezTo>
                    <a:pt x="175" y="235"/>
                    <a:pt x="170" y="229"/>
                    <a:pt x="165" y="223"/>
                  </a:cubicBezTo>
                  <a:cubicBezTo>
                    <a:pt x="163" y="220"/>
                    <a:pt x="160" y="217"/>
                    <a:pt x="158" y="214"/>
                  </a:cubicBezTo>
                  <a:cubicBezTo>
                    <a:pt x="155" y="211"/>
                    <a:pt x="153" y="208"/>
                    <a:pt x="150" y="204"/>
                  </a:cubicBezTo>
                  <a:cubicBezTo>
                    <a:pt x="147" y="201"/>
                    <a:pt x="145" y="198"/>
                    <a:pt x="142" y="195"/>
                  </a:cubicBezTo>
                  <a:cubicBezTo>
                    <a:pt x="139" y="192"/>
                    <a:pt x="136" y="189"/>
                    <a:pt x="134" y="186"/>
                  </a:cubicBezTo>
                  <a:cubicBezTo>
                    <a:pt x="131" y="183"/>
                    <a:pt x="128" y="180"/>
                    <a:pt x="125" y="177"/>
                  </a:cubicBezTo>
                  <a:cubicBezTo>
                    <a:pt x="122" y="174"/>
                    <a:pt x="119" y="171"/>
                    <a:pt x="116" y="168"/>
                  </a:cubicBezTo>
                  <a:cubicBezTo>
                    <a:pt x="111" y="162"/>
                    <a:pt x="105" y="157"/>
                    <a:pt x="99" y="152"/>
                  </a:cubicBezTo>
                  <a:cubicBezTo>
                    <a:pt x="93" y="146"/>
                    <a:pt x="87" y="142"/>
                    <a:pt x="82" y="137"/>
                  </a:cubicBezTo>
                  <a:cubicBezTo>
                    <a:pt x="79" y="135"/>
                    <a:pt x="76" y="133"/>
                    <a:pt x="73" y="131"/>
                  </a:cubicBezTo>
                  <a:cubicBezTo>
                    <a:pt x="71" y="129"/>
                    <a:pt x="68" y="127"/>
                    <a:pt x="65" y="125"/>
                  </a:cubicBezTo>
                  <a:cubicBezTo>
                    <a:pt x="63" y="123"/>
                    <a:pt x="60" y="122"/>
                    <a:pt x="58" y="120"/>
                  </a:cubicBezTo>
                  <a:cubicBezTo>
                    <a:pt x="56" y="119"/>
                    <a:pt x="53" y="117"/>
                    <a:pt x="51" y="116"/>
                  </a:cubicBezTo>
                  <a:cubicBezTo>
                    <a:pt x="47" y="113"/>
                    <a:pt x="43" y="111"/>
                    <a:pt x="40" y="109"/>
                  </a:cubicBezTo>
                  <a:cubicBezTo>
                    <a:pt x="34" y="106"/>
                    <a:pt x="30" y="104"/>
                    <a:pt x="29" y="104"/>
                  </a:cubicBezTo>
                  <a:cubicBezTo>
                    <a:pt x="30" y="104"/>
                    <a:pt x="34" y="106"/>
                    <a:pt x="40" y="108"/>
                  </a:cubicBezTo>
                  <a:cubicBezTo>
                    <a:pt x="44" y="109"/>
                    <a:pt x="48" y="111"/>
                    <a:pt x="53" y="113"/>
                  </a:cubicBezTo>
                  <a:cubicBezTo>
                    <a:pt x="55" y="115"/>
                    <a:pt x="57" y="116"/>
                    <a:pt x="60" y="117"/>
                  </a:cubicBezTo>
                  <a:cubicBezTo>
                    <a:pt x="63" y="118"/>
                    <a:pt x="65" y="120"/>
                    <a:pt x="68" y="122"/>
                  </a:cubicBezTo>
                  <a:cubicBezTo>
                    <a:pt x="71" y="123"/>
                    <a:pt x="74" y="125"/>
                    <a:pt x="77" y="127"/>
                  </a:cubicBezTo>
                  <a:cubicBezTo>
                    <a:pt x="79" y="129"/>
                    <a:pt x="82" y="131"/>
                    <a:pt x="85" y="133"/>
                  </a:cubicBezTo>
                  <a:cubicBezTo>
                    <a:pt x="91" y="137"/>
                    <a:pt x="97" y="141"/>
                    <a:pt x="104" y="146"/>
                  </a:cubicBezTo>
                  <a:cubicBezTo>
                    <a:pt x="107" y="149"/>
                    <a:pt x="110" y="151"/>
                    <a:pt x="113" y="154"/>
                  </a:cubicBezTo>
                  <a:cubicBezTo>
                    <a:pt x="116" y="157"/>
                    <a:pt x="119" y="160"/>
                    <a:pt x="122" y="163"/>
                  </a:cubicBezTo>
                  <a:cubicBezTo>
                    <a:pt x="125" y="165"/>
                    <a:pt x="128" y="168"/>
                    <a:pt x="131" y="171"/>
                  </a:cubicBezTo>
                  <a:cubicBezTo>
                    <a:pt x="134" y="174"/>
                    <a:pt x="136" y="177"/>
                    <a:pt x="139" y="180"/>
                  </a:cubicBezTo>
                  <a:cubicBezTo>
                    <a:pt x="142" y="184"/>
                    <a:pt x="145" y="187"/>
                    <a:pt x="148" y="190"/>
                  </a:cubicBezTo>
                  <a:cubicBezTo>
                    <a:pt x="150" y="193"/>
                    <a:pt x="153" y="196"/>
                    <a:pt x="156" y="200"/>
                  </a:cubicBezTo>
                  <a:cubicBezTo>
                    <a:pt x="158" y="203"/>
                    <a:pt x="161" y="206"/>
                    <a:pt x="163" y="209"/>
                  </a:cubicBezTo>
                  <a:cubicBezTo>
                    <a:pt x="166" y="212"/>
                    <a:pt x="168" y="216"/>
                    <a:pt x="171" y="219"/>
                  </a:cubicBezTo>
                  <a:cubicBezTo>
                    <a:pt x="175" y="225"/>
                    <a:pt x="180" y="231"/>
                    <a:pt x="184" y="237"/>
                  </a:cubicBezTo>
                  <a:cubicBezTo>
                    <a:pt x="188" y="243"/>
                    <a:pt x="192" y="249"/>
                    <a:pt x="195" y="255"/>
                  </a:cubicBezTo>
                  <a:cubicBezTo>
                    <a:pt x="198" y="260"/>
                    <a:pt x="200" y="266"/>
                    <a:pt x="202" y="271"/>
                  </a:cubicBezTo>
                  <a:cubicBezTo>
                    <a:pt x="202" y="273"/>
                    <a:pt x="203" y="274"/>
                    <a:pt x="203" y="276"/>
                  </a:cubicBezTo>
                  <a:cubicBezTo>
                    <a:pt x="203" y="276"/>
                    <a:pt x="203" y="276"/>
                    <a:pt x="203" y="276"/>
                  </a:cubicBezTo>
                  <a:cubicBezTo>
                    <a:pt x="208" y="275"/>
                    <a:pt x="213" y="273"/>
                    <a:pt x="217" y="271"/>
                  </a:cubicBezTo>
                  <a:cubicBezTo>
                    <a:pt x="217" y="269"/>
                    <a:pt x="217" y="268"/>
                    <a:pt x="216" y="266"/>
                  </a:cubicBezTo>
                  <a:cubicBezTo>
                    <a:pt x="216" y="263"/>
                    <a:pt x="215" y="261"/>
                    <a:pt x="214" y="258"/>
                  </a:cubicBezTo>
                  <a:cubicBezTo>
                    <a:pt x="214" y="255"/>
                    <a:pt x="213" y="252"/>
                    <a:pt x="212" y="249"/>
                  </a:cubicBezTo>
                  <a:cubicBezTo>
                    <a:pt x="211" y="245"/>
                    <a:pt x="210" y="242"/>
                    <a:pt x="210" y="239"/>
                  </a:cubicBezTo>
                  <a:cubicBezTo>
                    <a:pt x="209" y="235"/>
                    <a:pt x="208" y="232"/>
                    <a:pt x="207" y="228"/>
                  </a:cubicBezTo>
                  <a:cubicBezTo>
                    <a:pt x="206" y="224"/>
                    <a:pt x="204" y="220"/>
                    <a:pt x="203" y="216"/>
                  </a:cubicBezTo>
                  <a:cubicBezTo>
                    <a:pt x="202" y="213"/>
                    <a:pt x="201" y="209"/>
                    <a:pt x="200" y="204"/>
                  </a:cubicBezTo>
                  <a:cubicBezTo>
                    <a:pt x="198" y="200"/>
                    <a:pt x="197" y="196"/>
                    <a:pt x="196" y="192"/>
                  </a:cubicBezTo>
                  <a:cubicBezTo>
                    <a:pt x="193" y="184"/>
                    <a:pt x="190" y="175"/>
                    <a:pt x="186" y="167"/>
                  </a:cubicBezTo>
                  <a:cubicBezTo>
                    <a:pt x="183" y="158"/>
                    <a:pt x="179" y="149"/>
                    <a:pt x="175" y="141"/>
                  </a:cubicBezTo>
                  <a:cubicBezTo>
                    <a:pt x="171" y="132"/>
                    <a:pt x="167" y="124"/>
                    <a:pt x="163" y="115"/>
                  </a:cubicBezTo>
                  <a:cubicBezTo>
                    <a:pt x="159" y="107"/>
                    <a:pt x="155" y="99"/>
                    <a:pt x="150" y="92"/>
                  </a:cubicBezTo>
                  <a:cubicBezTo>
                    <a:pt x="148" y="88"/>
                    <a:pt x="146" y="84"/>
                    <a:pt x="144" y="81"/>
                  </a:cubicBezTo>
                  <a:cubicBezTo>
                    <a:pt x="142" y="77"/>
                    <a:pt x="140" y="73"/>
                    <a:pt x="137" y="70"/>
                  </a:cubicBezTo>
                  <a:cubicBezTo>
                    <a:pt x="135" y="67"/>
                    <a:pt x="133" y="63"/>
                    <a:pt x="131" y="60"/>
                  </a:cubicBezTo>
                  <a:cubicBezTo>
                    <a:pt x="129" y="57"/>
                    <a:pt x="127" y="54"/>
                    <a:pt x="125" y="51"/>
                  </a:cubicBezTo>
                  <a:cubicBezTo>
                    <a:pt x="123" y="48"/>
                    <a:pt x="121" y="45"/>
                    <a:pt x="119" y="43"/>
                  </a:cubicBezTo>
                  <a:cubicBezTo>
                    <a:pt x="118" y="40"/>
                    <a:pt x="116" y="38"/>
                    <a:pt x="114" y="36"/>
                  </a:cubicBezTo>
                  <a:cubicBezTo>
                    <a:pt x="113" y="33"/>
                    <a:pt x="111" y="31"/>
                    <a:pt x="110" y="29"/>
                  </a:cubicBezTo>
                  <a:cubicBezTo>
                    <a:pt x="108" y="27"/>
                    <a:pt x="107" y="25"/>
                    <a:pt x="105" y="24"/>
                  </a:cubicBezTo>
                  <a:cubicBezTo>
                    <a:pt x="101" y="18"/>
                    <a:pt x="98" y="14"/>
                    <a:pt x="98" y="13"/>
                  </a:cubicBezTo>
                  <a:cubicBezTo>
                    <a:pt x="98" y="14"/>
                    <a:pt x="101" y="17"/>
                    <a:pt x="107" y="23"/>
                  </a:cubicBezTo>
                  <a:cubicBezTo>
                    <a:pt x="108" y="24"/>
                    <a:pt x="110" y="26"/>
                    <a:pt x="111" y="28"/>
                  </a:cubicBezTo>
                  <a:cubicBezTo>
                    <a:pt x="113" y="29"/>
                    <a:pt x="115" y="31"/>
                    <a:pt x="117" y="34"/>
                  </a:cubicBezTo>
                  <a:cubicBezTo>
                    <a:pt x="118" y="36"/>
                    <a:pt x="120" y="38"/>
                    <a:pt x="122" y="40"/>
                  </a:cubicBezTo>
                  <a:cubicBezTo>
                    <a:pt x="124" y="43"/>
                    <a:pt x="126" y="46"/>
                    <a:pt x="129" y="48"/>
                  </a:cubicBezTo>
                  <a:cubicBezTo>
                    <a:pt x="131" y="51"/>
                    <a:pt x="133" y="54"/>
                    <a:pt x="135" y="57"/>
                  </a:cubicBezTo>
                  <a:cubicBezTo>
                    <a:pt x="138" y="60"/>
                    <a:pt x="140" y="63"/>
                    <a:pt x="142" y="67"/>
                  </a:cubicBezTo>
                  <a:cubicBezTo>
                    <a:pt x="145" y="70"/>
                    <a:pt x="147" y="73"/>
                    <a:pt x="149" y="77"/>
                  </a:cubicBezTo>
                  <a:cubicBezTo>
                    <a:pt x="151" y="80"/>
                    <a:pt x="154" y="84"/>
                    <a:pt x="156" y="88"/>
                  </a:cubicBezTo>
                  <a:cubicBezTo>
                    <a:pt x="161" y="96"/>
                    <a:pt x="165" y="103"/>
                    <a:pt x="170" y="112"/>
                  </a:cubicBezTo>
                  <a:cubicBezTo>
                    <a:pt x="174" y="120"/>
                    <a:pt x="178" y="128"/>
                    <a:pt x="182" y="137"/>
                  </a:cubicBezTo>
                  <a:cubicBezTo>
                    <a:pt x="186" y="146"/>
                    <a:pt x="190" y="154"/>
                    <a:pt x="193" y="163"/>
                  </a:cubicBezTo>
                  <a:cubicBezTo>
                    <a:pt x="196" y="172"/>
                    <a:pt x="199" y="181"/>
                    <a:pt x="202" y="189"/>
                  </a:cubicBezTo>
                  <a:cubicBezTo>
                    <a:pt x="203" y="194"/>
                    <a:pt x="204" y="198"/>
                    <a:pt x="205" y="202"/>
                  </a:cubicBezTo>
                  <a:cubicBezTo>
                    <a:pt x="207" y="206"/>
                    <a:pt x="208" y="210"/>
                    <a:pt x="209" y="214"/>
                  </a:cubicBezTo>
                  <a:cubicBezTo>
                    <a:pt x="210" y="218"/>
                    <a:pt x="211" y="222"/>
                    <a:pt x="212" y="226"/>
                  </a:cubicBezTo>
                  <a:cubicBezTo>
                    <a:pt x="212" y="230"/>
                    <a:pt x="213" y="234"/>
                    <a:pt x="214" y="237"/>
                  </a:cubicBezTo>
                  <a:cubicBezTo>
                    <a:pt x="214" y="241"/>
                    <a:pt x="215" y="244"/>
                    <a:pt x="216" y="248"/>
                  </a:cubicBezTo>
                  <a:cubicBezTo>
                    <a:pt x="216" y="251"/>
                    <a:pt x="217" y="254"/>
                    <a:pt x="217" y="257"/>
                  </a:cubicBezTo>
                  <a:cubicBezTo>
                    <a:pt x="217" y="260"/>
                    <a:pt x="218" y="263"/>
                    <a:pt x="218" y="265"/>
                  </a:cubicBezTo>
                  <a:cubicBezTo>
                    <a:pt x="218" y="267"/>
                    <a:pt x="219" y="269"/>
                    <a:pt x="219" y="270"/>
                  </a:cubicBezTo>
                  <a:cubicBezTo>
                    <a:pt x="219" y="270"/>
                    <a:pt x="219" y="270"/>
                    <a:pt x="219" y="270"/>
                  </a:cubicBezTo>
                  <a:cubicBezTo>
                    <a:pt x="224" y="268"/>
                    <a:pt x="229" y="264"/>
                    <a:pt x="235" y="260"/>
                  </a:cubicBezTo>
                  <a:cubicBezTo>
                    <a:pt x="234" y="254"/>
                    <a:pt x="234" y="247"/>
                    <a:pt x="234" y="240"/>
                  </a:cubicBezTo>
                  <a:cubicBezTo>
                    <a:pt x="234" y="232"/>
                    <a:pt x="233" y="224"/>
                    <a:pt x="233" y="215"/>
                  </a:cubicBezTo>
                  <a:cubicBezTo>
                    <a:pt x="232" y="206"/>
                    <a:pt x="231" y="197"/>
                    <a:pt x="231" y="187"/>
                  </a:cubicBezTo>
                  <a:cubicBezTo>
                    <a:pt x="230" y="185"/>
                    <a:pt x="230" y="183"/>
                    <a:pt x="230" y="180"/>
                  </a:cubicBezTo>
                  <a:cubicBezTo>
                    <a:pt x="230" y="180"/>
                    <a:pt x="230" y="180"/>
                    <a:pt x="230" y="180"/>
                  </a:cubicBezTo>
                  <a:cubicBezTo>
                    <a:pt x="227" y="174"/>
                    <a:pt x="224" y="167"/>
                    <a:pt x="221" y="161"/>
                  </a:cubicBezTo>
                  <a:cubicBezTo>
                    <a:pt x="220" y="159"/>
                    <a:pt x="219" y="157"/>
                    <a:pt x="218" y="155"/>
                  </a:cubicBezTo>
                  <a:cubicBezTo>
                    <a:pt x="217" y="158"/>
                    <a:pt x="214" y="160"/>
                    <a:pt x="211" y="161"/>
                  </a:cubicBezTo>
                  <a:cubicBezTo>
                    <a:pt x="210" y="161"/>
                    <a:pt x="210" y="161"/>
                    <a:pt x="209" y="161"/>
                  </a:cubicBezTo>
                  <a:cubicBezTo>
                    <a:pt x="205" y="161"/>
                    <a:pt x="202" y="158"/>
                    <a:pt x="202" y="154"/>
                  </a:cubicBezTo>
                  <a:cubicBezTo>
                    <a:pt x="201" y="154"/>
                    <a:pt x="201" y="154"/>
                    <a:pt x="201" y="154"/>
                  </a:cubicBezTo>
                  <a:cubicBezTo>
                    <a:pt x="201" y="149"/>
                    <a:pt x="204" y="144"/>
                    <a:pt x="209" y="143"/>
                  </a:cubicBezTo>
                  <a:cubicBezTo>
                    <a:pt x="210" y="143"/>
                    <a:pt x="210" y="143"/>
                    <a:pt x="211" y="143"/>
                  </a:cubicBezTo>
                  <a:cubicBezTo>
                    <a:pt x="212" y="143"/>
                    <a:pt x="212" y="143"/>
                    <a:pt x="213" y="143"/>
                  </a:cubicBezTo>
                  <a:cubicBezTo>
                    <a:pt x="213" y="142"/>
                    <a:pt x="212" y="141"/>
                    <a:pt x="212" y="141"/>
                  </a:cubicBezTo>
                  <a:cubicBezTo>
                    <a:pt x="207" y="129"/>
                    <a:pt x="202" y="118"/>
                    <a:pt x="195" y="107"/>
                  </a:cubicBezTo>
                  <a:cubicBezTo>
                    <a:pt x="189" y="97"/>
                    <a:pt x="181" y="88"/>
                    <a:pt x="173" y="80"/>
                  </a:cubicBezTo>
                  <a:cubicBezTo>
                    <a:pt x="173" y="80"/>
                    <a:pt x="173" y="80"/>
                    <a:pt x="173" y="80"/>
                  </a:cubicBezTo>
                  <a:cubicBezTo>
                    <a:pt x="148" y="52"/>
                    <a:pt x="119" y="21"/>
                    <a:pt x="81" y="4"/>
                  </a:cubicBezTo>
                  <a:cubicBezTo>
                    <a:pt x="79" y="4"/>
                    <a:pt x="78" y="3"/>
                    <a:pt x="76" y="2"/>
                  </a:cubicBezTo>
                  <a:cubicBezTo>
                    <a:pt x="76" y="2"/>
                    <a:pt x="76" y="2"/>
                    <a:pt x="76" y="2"/>
                  </a:cubicBezTo>
                  <a:cubicBezTo>
                    <a:pt x="74" y="1"/>
                    <a:pt x="72" y="0"/>
                    <a:pt x="70" y="0"/>
                  </a:cubicBezTo>
                </a:path>
              </a:pathLst>
            </a:custGeom>
            <a:solidFill>
              <a:srgbClr val="A7B1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6" name="Freeform 314"/>
            <p:cNvSpPr>
              <a:spLocks noEditPoints="1"/>
            </p:cNvSpPr>
            <p:nvPr/>
          </p:nvSpPr>
          <p:spPr bwMode="auto">
            <a:xfrm>
              <a:off x="3130550" y="1270000"/>
              <a:ext cx="125413" cy="131763"/>
            </a:xfrm>
            <a:custGeom>
              <a:avLst/>
              <a:gdLst>
                <a:gd name="T0" fmla="*/ 15 w 45"/>
                <a:gd name="T1" fmla="*/ 29 h 47"/>
                <a:gd name="T2" fmla="*/ 10 w 45"/>
                <a:gd name="T3" fmla="*/ 27 h 47"/>
                <a:gd name="T4" fmla="*/ 5 w 45"/>
                <a:gd name="T5" fmla="*/ 20 h 47"/>
                <a:gd name="T6" fmla="*/ 5 w 45"/>
                <a:gd name="T7" fmla="*/ 19 h 47"/>
                <a:gd name="T8" fmla="*/ 8 w 45"/>
                <a:gd name="T9" fmla="*/ 11 h 47"/>
                <a:gd name="T10" fmla="*/ 15 w 45"/>
                <a:gd name="T11" fmla="*/ 6 h 47"/>
                <a:gd name="T12" fmla="*/ 17 w 45"/>
                <a:gd name="T13" fmla="*/ 5 h 47"/>
                <a:gd name="T14" fmla="*/ 23 w 45"/>
                <a:gd name="T15" fmla="*/ 7 h 47"/>
                <a:gd name="T16" fmla="*/ 27 w 45"/>
                <a:gd name="T17" fmla="*/ 14 h 47"/>
                <a:gd name="T18" fmla="*/ 27 w 45"/>
                <a:gd name="T19" fmla="*/ 15 h 47"/>
                <a:gd name="T20" fmla="*/ 25 w 45"/>
                <a:gd name="T21" fmla="*/ 23 h 47"/>
                <a:gd name="T22" fmla="*/ 18 w 45"/>
                <a:gd name="T23" fmla="*/ 28 h 47"/>
                <a:gd name="T24" fmla="*/ 15 w 45"/>
                <a:gd name="T25" fmla="*/ 29 h 47"/>
                <a:gd name="T26" fmla="*/ 20 w 45"/>
                <a:gd name="T27" fmla="*/ 0 h 47"/>
                <a:gd name="T28" fmla="*/ 16 w 45"/>
                <a:gd name="T29" fmla="*/ 2 h 47"/>
                <a:gd name="T30" fmla="*/ 11 w 45"/>
                <a:gd name="T31" fmla="*/ 7 h 47"/>
                <a:gd name="T32" fmla="*/ 3 w 45"/>
                <a:gd name="T33" fmla="*/ 27 h 47"/>
                <a:gd name="T34" fmla="*/ 24 w 45"/>
                <a:gd name="T35" fmla="*/ 45 h 47"/>
                <a:gd name="T36" fmla="*/ 32 w 45"/>
                <a:gd name="T37" fmla="*/ 47 h 47"/>
                <a:gd name="T38" fmla="*/ 38 w 45"/>
                <a:gd name="T39" fmla="*/ 45 h 47"/>
                <a:gd name="T40" fmla="*/ 44 w 45"/>
                <a:gd name="T41" fmla="*/ 31 h 47"/>
                <a:gd name="T42" fmla="*/ 36 w 45"/>
                <a:gd name="T43" fmla="*/ 18 h 47"/>
                <a:gd name="T44" fmla="*/ 29 w 45"/>
                <a:gd name="T45" fmla="*/ 5 h 47"/>
                <a:gd name="T46" fmla="*/ 20 w 45"/>
                <a:gd name="T47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45" h="47">
                  <a:moveTo>
                    <a:pt x="15" y="29"/>
                  </a:moveTo>
                  <a:cubicBezTo>
                    <a:pt x="13" y="29"/>
                    <a:pt x="11" y="28"/>
                    <a:pt x="10" y="27"/>
                  </a:cubicBezTo>
                  <a:cubicBezTo>
                    <a:pt x="7" y="25"/>
                    <a:pt x="6" y="23"/>
                    <a:pt x="5" y="20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5" y="16"/>
                    <a:pt x="6" y="13"/>
                    <a:pt x="8" y="11"/>
                  </a:cubicBezTo>
                  <a:cubicBezTo>
                    <a:pt x="9" y="8"/>
                    <a:pt x="12" y="7"/>
                    <a:pt x="15" y="6"/>
                  </a:cubicBezTo>
                  <a:cubicBezTo>
                    <a:pt x="16" y="6"/>
                    <a:pt x="17" y="5"/>
                    <a:pt x="17" y="5"/>
                  </a:cubicBezTo>
                  <a:cubicBezTo>
                    <a:pt x="20" y="5"/>
                    <a:pt x="22" y="6"/>
                    <a:pt x="23" y="7"/>
                  </a:cubicBezTo>
                  <a:cubicBezTo>
                    <a:pt x="25" y="9"/>
                    <a:pt x="27" y="11"/>
                    <a:pt x="27" y="14"/>
                  </a:cubicBezTo>
                  <a:cubicBezTo>
                    <a:pt x="27" y="15"/>
                    <a:pt x="27" y="15"/>
                    <a:pt x="27" y="15"/>
                  </a:cubicBezTo>
                  <a:cubicBezTo>
                    <a:pt x="28" y="18"/>
                    <a:pt x="27" y="21"/>
                    <a:pt x="25" y="23"/>
                  </a:cubicBezTo>
                  <a:cubicBezTo>
                    <a:pt x="23" y="26"/>
                    <a:pt x="21" y="28"/>
                    <a:pt x="18" y="28"/>
                  </a:cubicBezTo>
                  <a:cubicBezTo>
                    <a:pt x="17" y="29"/>
                    <a:pt x="16" y="29"/>
                    <a:pt x="15" y="29"/>
                  </a:cubicBezTo>
                  <a:moveTo>
                    <a:pt x="20" y="0"/>
                  </a:moveTo>
                  <a:cubicBezTo>
                    <a:pt x="19" y="0"/>
                    <a:pt x="17" y="1"/>
                    <a:pt x="16" y="2"/>
                  </a:cubicBezTo>
                  <a:cubicBezTo>
                    <a:pt x="14" y="3"/>
                    <a:pt x="12" y="5"/>
                    <a:pt x="11" y="7"/>
                  </a:cubicBezTo>
                  <a:cubicBezTo>
                    <a:pt x="4" y="11"/>
                    <a:pt x="0" y="20"/>
                    <a:pt x="3" y="27"/>
                  </a:cubicBezTo>
                  <a:cubicBezTo>
                    <a:pt x="7" y="35"/>
                    <a:pt x="17" y="41"/>
                    <a:pt x="24" y="45"/>
                  </a:cubicBezTo>
                  <a:cubicBezTo>
                    <a:pt x="26" y="46"/>
                    <a:pt x="29" y="47"/>
                    <a:pt x="32" y="47"/>
                  </a:cubicBezTo>
                  <a:cubicBezTo>
                    <a:pt x="34" y="47"/>
                    <a:pt x="36" y="46"/>
                    <a:pt x="38" y="45"/>
                  </a:cubicBezTo>
                  <a:cubicBezTo>
                    <a:pt x="43" y="43"/>
                    <a:pt x="45" y="36"/>
                    <a:pt x="44" y="31"/>
                  </a:cubicBezTo>
                  <a:cubicBezTo>
                    <a:pt x="42" y="26"/>
                    <a:pt x="39" y="22"/>
                    <a:pt x="36" y="18"/>
                  </a:cubicBezTo>
                  <a:cubicBezTo>
                    <a:pt x="34" y="14"/>
                    <a:pt x="31" y="10"/>
                    <a:pt x="29" y="5"/>
                  </a:cubicBezTo>
                  <a:cubicBezTo>
                    <a:pt x="27" y="2"/>
                    <a:pt x="24" y="0"/>
                    <a:pt x="20" y="0"/>
                  </a:cubicBezTo>
                </a:path>
              </a:pathLst>
            </a:custGeom>
            <a:solidFill>
              <a:srgbClr val="B8985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7" name="Freeform 315"/>
            <p:cNvSpPr/>
            <p:nvPr/>
          </p:nvSpPr>
          <p:spPr bwMode="auto">
            <a:xfrm>
              <a:off x="3262313" y="1084263"/>
              <a:ext cx="134938" cy="153988"/>
            </a:xfrm>
            <a:custGeom>
              <a:avLst/>
              <a:gdLst>
                <a:gd name="T0" fmla="*/ 19 w 48"/>
                <a:gd name="T1" fmla="*/ 0 h 55"/>
                <a:gd name="T2" fmla="*/ 16 w 48"/>
                <a:gd name="T3" fmla="*/ 0 h 55"/>
                <a:gd name="T4" fmla="*/ 16 w 48"/>
                <a:gd name="T5" fmla="*/ 0 h 55"/>
                <a:gd name="T6" fmla="*/ 20 w 48"/>
                <a:gd name="T7" fmla="*/ 2 h 55"/>
                <a:gd name="T8" fmla="*/ 22 w 48"/>
                <a:gd name="T9" fmla="*/ 16 h 55"/>
                <a:gd name="T10" fmla="*/ 12 w 48"/>
                <a:gd name="T11" fmla="*/ 34 h 55"/>
                <a:gd name="T12" fmla="*/ 2 w 48"/>
                <a:gd name="T13" fmla="*/ 41 h 55"/>
                <a:gd name="T14" fmla="*/ 0 w 48"/>
                <a:gd name="T15" fmla="*/ 41 h 55"/>
                <a:gd name="T16" fmla="*/ 2 w 48"/>
                <a:gd name="T17" fmla="*/ 43 h 55"/>
                <a:gd name="T18" fmla="*/ 28 w 48"/>
                <a:gd name="T19" fmla="*/ 55 h 55"/>
                <a:gd name="T20" fmla="*/ 29 w 48"/>
                <a:gd name="T21" fmla="*/ 55 h 55"/>
                <a:gd name="T22" fmla="*/ 44 w 48"/>
                <a:gd name="T23" fmla="*/ 33 h 55"/>
                <a:gd name="T24" fmla="*/ 25 w 48"/>
                <a:gd name="T25" fmla="*/ 3 h 55"/>
                <a:gd name="T26" fmla="*/ 19 w 48"/>
                <a:gd name="T27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8" h="55">
                  <a:moveTo>
                    <a:pt x="19" y="0"/>
                  </a:moveTo>
                  <a:cubicBezTo>
                    <a:pt x="18" y="0"/>
                    <a:pt x="17" y="0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7" y="0"/>
                    <a:pt x="19" y="1"/>
                    <a:pt x="20" y="2"/>
                  </a:cubicBezTo>
                  <a:cubicBezTo>
                    <a:pt x="24" y="4"/>
                    <a:pt x="26" y="11"/>
                    <a:pt x="22" y="16"/>
                  </a:cubicBezTo>
                  <a:cubicBezTo>
                    <a:pt x="17" y="21"/>
                    <a:pt x="14" y="27"/>
                    <a:pt x="12" y="34"/>
                  </a:cubicBezTo>
                  <a:cubicBezTo>
                    <a:pt x="11" y="38"/>
                    <a:pt x="6" y="41"/>
                    <a:pt x="2" y="41"/>
                  </a:cubicBezTo>
                  <a:cubicBezTo>
                    <a:pt x="1" y="41"/>
                    <a:pt x="0" y="41"/>
                    <a:pt x="0" y="41"/>
                  </a:cubicBezTo>
                  <a:cubicBezTo>
                    <a:pt x="1" y="41"/>
                    <a:pt x="1" y="42"/>
                    <a:pt x="2" y="43"/>
                  </a:cubicBezTo>
                  <a:cubicBezTo>
                    <a:pt x="9" y="48"/>
                    <a:pt x="18" y="55"/>
                    <a:pt x="28" y="55"/>
                  </a:cubicBezTo>
                  <a:cubicBezTo>
                    <a:pt x="28" y="55"/>
                    <a:pt x="28" y="55"/>
                    <a:pt x="29" y="55"/>
                  </a:cubicBezTo>
                  <a:cubicBezTo>
                    <a:pt x="40" y="55"/>
                    <a:pt x="48" y="43"/>
                    <a:pt x="44" y="33"/>
                  </a:cubicBezTo>
                  <a:cubicBezTo>
                    <a:pt x="40" y="22"/>
                    <a:pt x="31" y="12"/>
                    <a:pt x="25" y="3"/>
                  </a:cubicBezTo>
                  <a:cubicBezTo>
                    <a:pt x="23" y="1"/>
                    <a:pt x="21" y="0"/>
                    <a:pt x="19" y="0"/>
                  </a:cubicBezTo>
                </a:path>
              </a:pathLst>
            </a:custGeom>
            <a:solidFill>
              <a:srgbClr val="B8985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8" name="Freeform 316"/>
            <p:cNvSpPr/>
            <p:nvPr/>
          </p:nvSpPr>
          <p:spPr bwMode="auto">
            <a:xfrm>
              <a:off x="3054350" y="946150"/>
              <a:ext cx="252413" cy="487363"/>
            </a:xfrm>
            <a:custGeom>
              <a:avLst/>
              <a:gdLst>
                <a:gd name="T0" fmla="*/ 77 w 90"/>
                <a:gd name="T1" fmla="*/ 0 h 173"/>
                <a:gd name="T2" fmla="*/ 77 w 90"/>
                <a:gd name="T3" fmla="*/ 0 h 173"/>
                <a:gd name="T4" fmla="*/ 54 w 90"/>
                <a:gd name="T5" fmla="*/ 6 h 173"/>
                <a:gd name="T6" fmla="*/ 54 w 90"/>
                <a:gd name="T7" fmla="*/ 6 h 173"/>
                <a:gd name="T8" fmla="*/ 48 w 90"/>
                <a:gd name="T9" fmla="*/ 14 h 173"/>
                <a:gd name="T10" fmla="*/ 38 w 90"/>
                <a:gd name="T11" fmla="*/ 36 h 173"/>
                <a:gd name="T12" fmla="*/ 22 w 90"/>
                <a:gd name="T13" fmla="*/ 61 h 173"/>
                <a:gd name="T14" fmla="*/ 12 w 90"/>
                <a:gd name="T15" fmla="*/ 88 h 173"/>
                <a:gd name="T16" fmla="*/ 2 w 90"/>
                <a:gd name="T17" fmla="*/ 123 h 173"/>
                <a:gd name="T18" fmla="*/ 0 w 90"/>
                <a:gd name="T19" fmla="*/ 137 h 173"/>
                <a:gd name="T20" fmla="*/ 6 w 90"/>
                <a:gd name="T21" fmla="*/ 155 h 173"/>
                <a:gd name="T22" fmla="*/ 20 w 90"/>
                <a:gd name="T23" fmla="*/ 173 h 173"/>
                <a:gd name="T24" fmla="*/ 20 w 90"/>
                <a:gd name="T25" fmla="*/ 173 h 173"/>
                <a:gd name="T26" fmla="*/ 20 w 90"/>
                <a:gd name="T27" fmla="*/ 161 h 173"/>
                <a:gd name="T28" fmla="*/ 22 w 90"/>
                <a:gd name="T29" fmla="*/ 122 h 173"/>
                <a:gd name="T30" fmla="*/ 26 w 90"/>
                <a:gd name="T31" fmla="*/ 102 h 173"/>
                <a:gd name="T32" fmla="*/ 33 w 90"/>
                <a:gd name="T33" fmla="*/ 88 h 173"/>
                <a:gd name="T34" fmla="*/ 61 w 90"/>
                <a:gd name="T35" fmla="*/ 39 h 173"/>
                <a:gd name="T36" fmla="*/ 90 w 90"/>
                <a:gd name="T37" fmla="*/ 2 h 173"/>
                <a:gd name="T38" fmla="*/ 90 w 90"/>
                <a:gd name="T39" fmla="*/ 2 h 173"/>
                <a:gd name="T40" fmla="*/ 90 w 90"/>
                <a:gd name="T41" fmla="*/ 2 h 173"/>
                <a:gd name="T42" fmla="*/ 77 w 90"/>
                <a:gd name="T43" fmla="*/ 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90" h="173">
                  <a:moveTo>
                    <a:pt x="77" y="0"/>
                  </a:moveTo>
                  <a:cubicBezTo>
                    <a:pt x="77" y="0"/>
                    <a:pt x="77" y="0"/>
                    <a:pt x="77" y="0"/>
                  </a:cubicBezTo>
                  <a:cubicBezTo>
                    <a:pt x="69" y="0"/>
                    <a:pt x="61" y="3"/>
                    <a:pt x="54" y="6"/>
                  </a:cubicBezTo>
                  <a:cubicBezTo>
                    <a:pt x="54" y="6"/>
                    <a:pt x="54" y="6"/>
                    <a:pt x="54" y="6"/>
                  </a:cubicBezTo>
                  <a:cubicBezTo>
                    <a:pt x="52" y="9"/>
                    <a:pt x="50" y="11"/>
                    <a:pt x="48" y="14"/>
                  </a:cubicBezTo>
                  <a:cubicBezTo>
                    <a:pt x="44" y="21"/>
                    <a:pt x="42" y="29"/>
                    <a:pt x="38" y="36"/>
                  </a:cubicBezTo>
                  <a:cubicBezTo>
                    <a:pt x="33" y="44"/>
                    <a:pt x="27" y="52"/>
                    <a:pt x="22" y="61"/>
                  </a:cubicBezTo>
                  <a:cubicBezTo>
                    <a:pt x="18" y="69"/>
                    <a:pt x="15" y="79"/>
                    <a:pt x="12" y="88"/>
                  </a:cubicBezTo>
                  <a:cubicBezTo>
                    <a:pt x="9" y="100"/>
                    <a:pt x="6" y="112"/>
                    <a:pt x="2" y="123"/>
                  </a:cubicBezTo>
                  <a:cubicBezTo>
                    <a:pt x="1" y="128"/>
                    <a:pt x="0" y="132"/>
                    <a:pt x="0" y="137"/>
                  </a:cubicBezTo>
                  <a:cubicBezTo>
                    <a:pt x="0" y="144"/>
                    <a:pt x="3" y="150"/>
                    <a:pt x="6" y="155"/>
                  </a:cubicBezTo>
                  <a:cubicBezTo>
                    <a:pt x="10" y="162"/>
                    <a:pt x="14" y="168"/>
                    <a:pt x="20" y="173"/>
                  </a:cubicBezTo>
                  <a:cubicBezTo>
                    <a:pt x="20" y="173"/>
                    <a:pt x="20" y="173"/>
                    <a:pt x="20" y="173"/>
                  </a:cubicBezTo>
                  <a:cubicBezTo>
                    <a:pt x="20" y="169"/>
                    <a:pt x="20" y="165"/>
                    <a:pt x="20" y="161"/>
                  </a:cubicBezTo>
                  <a:cubicBezTo>
                    <a:pt x="20" y="148"/>
                    <a:pt x="20" y="135"/>
                    <a:pt x="22" y="122"/>
                  </a:cubicBezTo>
                  <a:cubicBezTo>
                    <a:pt x="23" y="116"/>
                    <a:pt x="24" y="109"/>
                    <a:pt x="26" y="102"/>
                  </a:cubicBezTo>
                  <a:cubicBezTo>
                    <a:pt x="28" y="97"/>
                    <a:pt x="31" y="92"/>
                    <a:pt x="33" y="88"/>
                  </a:cubicBezTo>
                  <a:cubicBezTo>
                    <a:pt x="43" y="71"/>
                    <a:pt x="52" y="55"/>
                    <a:pt x="61" y="39"/>
                  </a:cubicBezTo>
                  <a:cubicBezTo>
                    <a:pt x="69" y="25"/>
                    <a:pt x="79" y="13"/>
                    <a:pt x="90" y="2"/>
                  </a:cubicBezTo>
                  <a:cubicBezTo>
                    <a:pt x="90" y="2"/>
                    <a:pt x="90" y="2"/>
                    <a:pt x="90" y="2"/>
                  </a:cubicBezTo>
                  <a:cubicBezTo>
                    <a:pt x="90" y="2"/>
                    <a:pt x="90" y="2"/>
                    <a:pt x="90" y="2"/>
                  </a:cubicBezTo>
                  <a:cubicBezTo>
                    <a:pt x="86" y="1"/>
                    <a:pt x="82" y="0"/>
                    <a:pt x="77" y="0"/>
                  </a:cubicBezTo>
                </a:path>
              </a:pathLst>
            </a:custGeom>
            <a:solidFill>
              <a:srgbClr val="5E86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9" name="Freeform 317"/>
            <p:cNvSpPr/>
            <p:nvPr/>
          </p:nvSpPr>
          <p:spPr bwMode="auto">
            <a:xfrm>
              <a:off x="3757613" y="1458913"/>
              <a:ext cx="22225" cy="223838"/>
            </a:xfrm>
            <a:custGeom>
              <a:avLst/>
              <a:gdLst>
                <a:gd name="T0" fmla="*/ 0 w 8"/>
                <a:gd name="T1" fmla="*/ 0 h 80"/>
                <a:gd name="T2" fmla="*/ 0 w 8"/>
                <a:gd name="T3" fmla="*/ 0 h 80"/>
                <a:gd name="T4" fmla="*/ 1 w 8"/>
                <a:gd name="T5" fmla="*/ 7 h 80"/>
                <a:gd name="T6" fmla="*/ 3 w 8"/>
                <a:gd name="T7" fmla="*/ 35 h 80"/>
                <a:gd name="T8" fmla="*/ 4 w 8"/>
                <a:gd name="T9" fmla="*/ 60 h 80"/>
                <a:gd name="T10" fmla="*/ 5 w 8"/>
                <a:gd name="T11" fmla="*/ 80 h 80"/>
                <a:gd name="T12" fmla="*/ 5 w 8"/>
                <a:gd name="T13" fmla="*/ 80 h 80"/>
                <a:gd name="T14" fmla="*/ 6 w 8"/>
                <a:gd name="T15" fmla="*/ 80 h 80"/>
                <a:gd name="T16" fmla="*/ 6 w 8"/>
                <a:gd name="T17" fmla="*/ 78 h 80"/>
                <a:gd name="T18" fmla="*/ 6 w 8"/>
                <a:gd name="T19" fmla="*/ 77 h 80"/>
                <a:gd name="T20" fmla="*/ 8 w 8"/>
                <a:gd name="T21" fmla="*/ 72 h 80"/>
                <a:gd name="T22" fmla="*/ 8 w 8"/>
                <a:gd name="T23" fmla="*/ 72 h 80"/>
                <a:gd name="T24" fmla="*/ 8 w 8"/>
                <a:gd name="T25" fmla="*/ 59 h 80"/>
                <a:gd name="T26" fmla="*/ 8 w 8"/>
                <a:gd name="T27" fmla="*/ 34 h 80"/>
                <a:gd name="T28" fmla="*/ 8 w 8"/>
                <a:gd name="T29" fmla="*/ 25 h 80"/>
                <a:gd name="T30" fmla="*/ 8 w 8"/>
                <a:gd name="T31" fmla="*/ 25 h 80"/>
                <a:gd name="T32" fmla="*/ 0 w 8"/>
                <a:gd name="T33" fmla="*/ 0 h 80"/>
                <a:gd name="T34" fmla="*/ 0 w 8"/>
                <a:gd name="T35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8" h="8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3"/>
                    <a:pt x="0" y="5"/>
                    <a:pt x="1" y="7"/>
                  </a:cubicBezTo>
                  <a:cubicBezTo>
                    <a:pt x="1" y="17"/>
                    <a:pt x="2" y="26"/>
                    <a:pt x="3" y="35"/>
                  </a:cubicBezTo>
                  <a:cubicBezTo>
                    <a:pt x="3" y="44"/>
                    <a:pt x="4" y="52"/>
                    <a:pt x="4" y="60"/>
                  </a:cubicBezTo>
                  <a:cubicBezTo>
                    <a:pt x="4" y="67"/>
                    <a:pt x="4" y="74"/>
                    <a:pt x="5" y="80"/>
                  </a:cubicBezTo>
                  <a:cubicBezTo>
                    <a:pt x="5" y="80"/>
                    <a:pt x="5" y="80"/>
                    <a:pt x="5" y="80"/>
                  </a:cubicBezTo>
                  <a:cubicBezTo>
                    <a:pt x="5" y="80"/>
                    <a:pt x="5" y="80"/>
                    <a:pt x="6" y="80"/>
                  </a:cubicBezTo>
                  <a:cubicBezTo>
                    <a:pt x="6" y="79"/>
                    <a:pt x="6" y="79"/>
                    <a:pt x="6" y="78"/>
                  </a:cubicBezTo>
                  <a:cubicBezTo>
                    <a:pt x="6" y="78"/>
                    <a:pt x="6" y="78"/>
                    <a:pt x="6" y="77"/>
                  </a:cubicBezTo>
                  <a:cubicBezTo>
                    <a:pt x="7" y="76"/>
                    <a:pt x="7" y="74"/>
                    <a:pt x="8" y="72"/>
                  </a:cubicBezTo>
                  <a:cubicBezTo>
                    <a:pt x="8" y="72"/>
                    <a:pt x="8" y="72"/>
                    <a:pt x="8" y="72"/>
                  </a:cubicBezTo>
                  <a:cubicBezTo>
                    <a:pt x="8" y="68"/>
                    <a:pt x="8" y="64"/>
                    <a:pt x="8" y="59"/>
                  </a:cubicBezTo>
                  <a:cubicBezTo>
                    <a:pt x="8" y="51"/>
                    <a:pt x="8" y="43"/>
                    <a:pt x="8" y="34"/>
                  </a:cubicBezTo>
                  <a:cubicBezTo>
                    <a:pt x="8" y="31"/>
                    <a:pt x="8" y="28"/>
                    <a:pt x="8" y="25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6" y="16"/>
                    <a:pt x="3" y="8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5E86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0" name="Freeform 318"/>
            <p:cNvSpPr/>
            <p:nvPr/>
          </p:nvSpPr>
          <p:spPr bwMode="auto">
            <a:xfrm>
              <a:off x="3386138" y="987425"/>
              <a:ext cx="339725" cy="727075"/>
            </a:xfrm>
            <a:custGeom>
              <a:avLst/>
              <a:gdLst>
                <a:gd name="T0" fmla="*/ 0 w 121"/>
                <a:gd name="T1" fmla="*/ 0 h 258"/>
                <a:gd name="T2" fmla="*/ 7 w 121"/>
                <a:gd name="T3" fmla="*/ 11 h 258"/>
                <a:gd name="T4" fmla="*/ 12 w 121"/>
                <a:gd name="T5" fmla="*/ 16 h 258"/>
                <a:gd name="T6" fmla="*/ 16 w 121"/>
                <a:gd name="T7" fmla="*/ 23 h 258"/>
                <a:gd name="T8" fmla="*/ 21 w 121"/>
                <a:gd name="T9" fmla="*/ 30 h 258"/>
                <a:gd name="T10" fmla="*/ 27 w 121"/>
                <a:gd name="T11" fmla="*/ 38 h 258"/>
                <a:gd name="T12" fmla="*/ 33 w 121"/>
                <a:gd name="T13" fmla="*/ 47 h 258"/>
                <a:gd name="T14" fmla="*/ 39 w 121"/>
                <a:gd name="T15" fmla="*/ 57 h 258"/>
                <a:gd name="T16" fmla="*/ 46 w 121"/>
                <a:gd name="T17" fmla="*/ 68 h 258"/>
                <a:gd name="T18" fmla="*/ 52 w 121"/>
                <a:gd name="T19" fmla="*/ 79 h 258"/>
                <a:gd name="T20" fmla="*/ 65 w 121"/>
                <a:gd name="T21" fmla="*/ 102 h 258"/>
                <a:gd name="T22" fmla="*/ 77 w 121"/>
                <a:gd name="T23" fmla="*/ 128 h 258"/>
                <a:gd name="T24" fmla="*/ 88 w 121"/>
                <a:gd name="T25" fmla="*/ 154 h 258"/>
                <a:gd name="T26" fmla="*/ 98 w 121"/>
                <a:gd name="T27" fmla="*/ 179 h 258"/>
                <a:gd name="T28" fmla="*/ 102 w 121"/>
                <a:gd name="T29" fmla="*/ 191 h 258"/>
                <a:gd name="T30" fmla="*/ 105 w 121"/>
                <a:gd name="T31" fmla="*/ 203 h 258"/>
                <a:gd name="T32" fmla="*/ 109 w 121"/>
                <a:gd name="T33" fmla="*/ 215 h 258"/>
                <a:gd name="T34" fmla="*/ 112 w 121"/>
                <a:gd name="T35" fmla="*/ 226 h 258"/>
                <a:gd name="T36" fmla="*/ 114 w 121"/>
                <a:gd name="T37" fmla="*/ 236 h 258"/>
                <a:gd name="T38" fmla="*/ 116 w 121"/>
                <a:gd name="T39" fmla="*/ 245 h 258"/>
                <a:gd name="T40" fmla="*/ 118 w 121"/>
                <a:gd name="T41" fmla="*/ 253 h 258"/>
                <a:gd name="T42" fmla="*/ 119 w 121"/>
                <a:gd name="T43" fmla="*/ 258 h 258"/>
                <a:gd name="T44" fmla="*/ 119 w 121"/>
                <a:gd name="T45" fmla="*/ 258 h 258"/>
                <a:gd name="T46" fmla="*/ 121 w 121"/>
                <a:gd name="T47" fmla="*/ 257 h 258"/>
                <a:gd name="T48" fmla="*/ 120 w 121"/>
                <a:gd name="T49" fmla="*/ 252 h 258"/>
                <a:gd name="T50" fmla="*/ 119 w 121"/>
                <a:gd name="T51" fmla="*/ 244 h 258"/>
                <a:gd name="T52" fmla="*/ 118 w 121"/>
                <a:gd name="T53" fmla="*/ 235 h 258"/>
                <a:gd name="T54" fmla="*/ 116 w 121"/>
                <a:gd name="T55" fmla="*/ 224 h 258"/>
                <a:gd name="T56" fmla="*/ 114 w 121"/>
                <a:gd name="T57" fmla="*/ 213 h 258"/>
                <a:gd name="T58" fmla="*/ 111 w 121"/>
                <a:gd name="T59" fmla="*/ 201 h 258"/>
                <a:gd name="T60" fmla="*/ 107 w 121"/>
                <a:gd name="T61" fmla="*/ 189 h 258"/>
                <a:gd name="T62" fmla="*/ 104 w 121"/>
                <a:gd name="T63" fmla="*/ 176 h 258"/>
                <a:gd name="T64" fmla="*/ 95 w 121"/>
                <a:gd name="T65" fmla="*/ 150 h 258"/>
                <a:gd name="T66" fmla="*/ 84 w 121"/>
                <a:gd name="T67" fmla="*/ 124 h 258"/>
                <a:gd name="T68" fmla="*/ 72 w 121"/>
                <a:gd name="T69" fmla="*/ 99 h 258"/>
                <a:gd name="T70" fmla="*/ 58 w 121"/>
                <a:gd name="T71" fmla="*/ 75 h 258"/>
                <a:gd name="T72" fmla="*/ 51 w 121"/>
                <a:gd name="T73" fmla="*/ 64 h 258"/>
                <a:gd name="T74" fmla="*/ 44 w 121"/>
                <a:gd name="T75" fmla="*/ 54 h 258"/>
                <a:gd name="T76" fmla="*/ 37 w 121"/>
                <a:gd name="T77" fmla="*/ 44 h 258"/>
                <a:gd name="T78" fmla="*/ 31 w 121"/>
                <a:gd name="T79" fmla="*/ 35 h 258"/>
                <a:gd name="T80" fmla="*/ 24 w 121"/>
                <a:gd name="T81" fmla="*/ 27 h 258"/>
                <a:gd name="T82" fmla="*/ 19 w 121"/>
                <a:gd name="T83" fmla="*/ 21 h 258"/>
                <a:gd name="T84" fmla="*/ 13 w 121"/>
                <a:gd name="T85" fmla="*/ 15 h 258"/>
                <a:gd name="T86" fmla="*/ 9 w 121"/>
                <a:gd name="T87" fmla="*/ 10 h 258"/>
                <a:gd name="T88" fmla="*/ 0 w 121"/>
                <a:gd name="T89" fmla="*/ 0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20" h="258">
                  <a:moveTo>
                    <a:pt x="0" y="0"/>
                  </a:moveTo>
                  <a:cubicBezTo>
                    <a:pt x="0" y="1"/>
                    <a:pt x="3" y="5"/>
                    <a:pt x="7" y="11"/>
                  </a:cubicBezTo>
                  <a:cubicBezTo>
                    <a:pt x="9" y="12"/>
                    <a:pt x="10" y="14"/>
                    <a:pt x="12" y="16"/>
                  </a:cubicBezTo>
                  <a:cubicBezTo>
                    <a:pt x="13" y="18"/>
                    <a:pt x="15" y="20"/>
                    <a:pt x="16" y="23"/>
                  </a:cubicBezTo>
                  <a:cubicBezTo>
                    <a:pt x="18" y="25"/>
                    <a:pt x="20" y="27"/>
                    <a:pt x="21" y="30"/>
                  </a:cubicBezTo>
                  <a:cubicBezTo>
                    <a:pt x="23" y="32"/>
                    <a:pt x="25" y="35"/>
                    <a:pt x="27" y="38"/>
                  </a:cubicBezTo>
                  <a:cubicBezTo>
                    <a:pt x="29" y="41"/>
                    <a:pt x="31" y="44"/>
                    <a:pt x="33" y="47"/>
                  </a:cubicBezTo>
                  <a:cubicBezTo>
                    <a:pt x="35" y="50"/>
                    <a:pt x="37" y="54"/>
                    <a:pt x="39" y="57"/>
                  </a:cubicBezTo>
                  <a:cubicBezTo>
                    <a:pt x="42" y="60"/>
                    <a:pt x="44" y="64"/>
                    <a:pt x="46" y="68"/>
                  </a:cubicBezTo>
                  <a:cubicBezTo>
                    <a:pt x="48" y="71"/>
                    <a:pt x="50" y="75"/>
                    <a:pt x="52" y="79"/>
                  </a:cubicBezTo>
                  <a:cubicBezTo>
                    <a:pt x="57" y="86"/>
                    <a:pt x="61" y="94"/>
                    <a:pt x="65" y="102"/>
                  </a:cubicBezTo>
                  <a:cubicBezTo>
                    <a:pt x="69" y="111"/>
                    <a:pt x="73" y="119"/>
                    <a:pt x="77" y="128"/>
                  </a:cubicBezTo>
                  <a:cubicBezTo>
                    <a:pt x="81" y="136"/>
                    <a:pt x="85" y="145"/>
                    <a:pt x="88" y="154"/>
                  </a:cubicBezTo>
                  <a:cubicBezTo>
                    <a:pt x="92" y="162"/>
                    <a:pt x="95" y="171"/>
                    <a:pt x="98" y="179"/>
                  </a:cubicBezTo>
                  <a:cubicBezTo>
                    <a:pt x="99" y="183"/>
                    <a:pt x="100" y="187"/>
                    <a:pt x="102" y="191"/>
                  </a:cubicBezTo>
                  <a:cubicBezTo>
                    <a:pt x="103" y="196"/>
                    <a:pt x="104" y="200"/>
                    <a:pt x="105" y="203"/>
                  </a:cubicBezTo>
                  <a:cubicBezTo>
                    <a:pt x="106" y="207"/>
                    <a:pt x="108" y="211"/>
                    <a:pt x="109" y="215"/>
                  </a:cubicBezTo>
                  <a:cubicBezTo>
                    <a:pt x="110" y="219"/>
                    <a:pt x="111" y="222"/>
                    <a:pt x="112" y="226"/>
                  </a:cubicBezTo>
                  <a:cubicBezTo>
                    <a:pt x="112" y="229"/>
                    <a:pt x="113" y="232"/>
                    <a:pt x="114" y="236"/>
                  </a:cubicBezTo>
                  <a:cubicBezTo>
                    <a:pt x="115" y="239"/>
                    <a:pt x="116" y="242"/>
                    <a:pt x="116" y="245"/>
                  </a:cubicBezTo>
                  <a:cubicBezTo>
                    <a:pt x="117" y="248"/>
                    <a:pt x="118" y="250"/>
                    <a:pt x="118" y="253"/>
                  </a:cubicBezTo>
                  <a:cubicBezTo>
                    <a:pt x="119" y="255"/>
                    <a:pt x="119" y="256"/>
                    <a:pt x="119" y="258"/>
                  </a:cubicBezTo>
                  <a:cubicBezTo>
                    <a:pt x="119" y="258"/>
                    <a:pt x="119" y="258"/>
                    <a:pt x="119" y="258"/>
                  </a:cubicBezTo>
                  <a:cubicBezTo>
                    <a:pt x="120" y="258"/>
                    <a:pt x="120" y="258"/>
                    <a:pt x="121" y="257"/>
                  </a:cubicBezTo>
                  <a:cubicBezTo>
                    <a:pt x="121" y="256"/>
                    <a:pt x="120" y="254"/>
                    <a:pt x="120" y="252"/>
                  </a:cubicBezTo>
                  <a:cubicBezTo>
                    <a:pt x="120" y="250"/>
                    <a:pt x="119" y="247"/>
                    <a:pt x="119" y="244"/>
                  </a:cubicBezTo>
                  <a:cubicBezTo>
                    <a:pt x="119" y="241"/>
                    <a:pt x="118" y="238"/>
                    <a:pt x="118" y="235"/>
                  </a:cubicBezTo>
                  <a:cubicBezTo>
                    <a:pt x="117" y="231"/>
                    <a:pt x="116" y="228"/>
                    <a:pt x="116" y="224"/>
                  </a:cubicBezTo>
                  <a:cubicBezTo>
                    <a:pt x="115" y="221"/>
                    <a:pt x="114" y="217"/>
                    <a:pt x="114" y="213"/>
                  </a:cubicBezTo>
                  <a:cubicBezTo>
                    <a:pt x="113" y="209"/>
                    <a:pt x="112" y="205"/>
                    <a:pt x="111" y="201"/>
                  </a:cubicBezTo>
                  <a:cubicBezTo>
                    <a:pt x="110" y="197"/>
                    <a:pt x="109" y="193"/>
                    <a:pt x="107" y="189"/>
                  </a:cubicBezTo>
                  <a:cubicBezTo>
                    <a:pt x="106" y="185"/>
                    <a:pt x="105" y="181"/>
                    <a:pt x="104" y="176"/>
                  </a:cubicBezTo>
                  <a:cubicBezTo>
                    <a:pt x="101" y="168"/>
                    <a:pt x="98" y="159"/>
                    <a:pt x="95" y="150"/>
                  </a:cubicBezTo>
                  <a:cubicBezTo>
                    <a:pt x="92" y="141"/>
                    <a:pt x="88" y="133"/>
                    <a:pt x="84" y="124"/>
                  </a:cubicBezTo>
                  <a:cubicBezTo>
                    <a:pt x="80" y="115"/>
                    <a:pt x="76" y="107"/>
                    <a:pt x="72" y="99"/>
                  </a:cubicBezTo>
                  <a:cubicBezTo>
                    <a:pt x="67" y="90"/>
                    <a:pt x="63" y="83"/>
                    <a:pt x="58" y="75"/>
                  </a:cubicBezTo>
                  <a:cubicBezTo>
                    <a:pt x="56" y="71"/>
                    <a:pt x="53" y="67"/>
                    <a:pt x="51" y="64"/>
                  </a:cubicBezTo>
                  <a:cubicBezTo>
                    <a:pt x="49" y="60"/>
                    <a:pt x="47" y="57"/>
                    <a:pt x="44" y="54"/>
                  </a:cubicBezTo>
                  <a:cubicBezTo>
                    <a:pt x="42" y="50"/>
                    <a:pt x="40" y="47"/>
                    <a:pt x="37" y="44"/>
                  </a:cubicBezTo>
                  <a:cubicBezTo>
                    <a:pt x="35" y="41"/>
                    <a:pt x="33" y="38"/>
                    <a:pt x="31" y="35"/>
                  </a:cubicBezTo>
                  <a:cubicBezTo>
                    <a:pt x="28" y="33"/>
                    <a:pt x="26" y="30"/>
                    <a:pt x="24" y="27"/>
                  </a:cubicBezTo>
                  <a:cubicBezTo>
                    <a:pt x="22" y="25"/>
                    <a:pt x="20" y="23"/>
                    <a:pt x="19" y="21"/>
                  </a:cubicBezTo>
                  <a:cubicBezTo>
                    <a:pt x="17" y="18"/>
                    <a:pt x="15" y="16"/>
                    <a:pt x="13" y="15"/>
                  </a:cubicBezTo>
                  <a:cubicBezTo>
                    <a:pt x="12" y="13"/>
                    <a:pt x="10" y="11"/>
                    <a:pt x="9" y="10"/>
                  </a:cubicBezTo>
                  <a:cubicBezTo>
                    <a:pt x="3" y="4"/>
                    <a:pt x="0" y="1"/>
                    <a:pt x="0" y="0"/>
                  </a:cubicBezTo>
                </a:path>
              </a:pathLst>
            </a:custGeom>
            <a:solidFill>
              <a:srgbClr val="5E86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1" name="Freeform 319"/>
            <p:cNvSpPr/>
            <p:nvPr/>
          </p:nvSpPr>
          <p:spPr bwMode="auto">
            <a:xfrm>
              <a:off x="3192463" y="1244600"/>
              <a:ext cx="488950" cy="484188"/>
            </a:xfrm>
            <a:custGeom>
              <a:avLst/>
              <a:gdLst>
                <a:gd name="T0" fmla="*/ 0 w 174"/>
                <a:gd name="T1" fmla="*/ 0 h 172"/>
                <a:gd name="T2" fmla="*/ 11 w 174"/>
                <a:gd name="T3" fmla="*/ 5 h 172"/>
                <a:gd name="T4" fmla="*/ 22 w 174"/>
                <a:gd name="T5" fmla="*/ 12 h 172"/>
                <a:gd name="T6" fmla="*/ 29 w 174"/>
                <a:gd name="T7" fmla="*/ 16 h 172"/>
                <a:gd name="T8" fmla="*/ 36 w 174"/>
                <a:gd name="T9" fmla="*/ 21 h 172"/>
                <a:gd name="T10" fmla="*/ 44 w 174"/>
                <a:gd name="T11" fmla="*/ 27 h 172"/>
                <a:gd name="T12" fmla="*/ 53 w 174"/>
                <a:gd name="T13" fmla="*/ 33 h 172"/>
                <a:gd name="T14" fmla="*/ 70 w 174"/>
                <a:gd name="T15" fmla="*/ 48 h 172"/>
                <a:gd name="T16" fmla="*/ 87 w 174"/>
                <a:gd name="T17" fmla="*/ 64 h 172"/>
                <a:gd name="T18" fmla="*/ 96 w 174"/>
                <a:gd name="T19" fmla="*/ 73 h 172"/>
                <a:gd name="T20" fmla="*/ 105 w 174"/>
                <a:gd name="T21" fmla="*/ 82 h 172"/>
                <a:gd name="T22" fmla="*/ 113 w 174"/>
                <a:gd name="T23" fmla="*/ 91 h 172"/>
                <a:gd name="T24" fmla="*/ 121 w 174"/>
                <a:gd name="T25" fmla="*/ 100 h 172"/>
                <a:gd name="T26" fmla="*/ 129 w 174"/>
                <a:gd name="T27" fmla="*/ 110 h 172"/>
                <a:gd name="T28" fmla="*/ 136 w 174"/>
                <a:gd name="T29" fmla="*/ 119 h 172"/>
                <a:gd name="T30" fmla="*/ 150 w 174"/>
                <a:gd name="T31" fmla="*/ 137 h 172"/>
                <a:gd name="T32" fmla="*/ 162 w 174"/>
                <a:gd name="T33" fmla="*/ 153 h 172"/>
                <a:gd name="T34" fmla="*/ 170 w 174"/>
                <a:gd name="T35" fmla="*/ 168 h 172"/>
                <a:gd name="T36" fmla="*/ 172 w 174"/>
                <a:gd name="T37" fmla="*/ 172 h 172"/>
                <a:gd name="T38" fmla="*/ 172 w 174"/>
                <a:gd name="T39" fmla="*/ 172 h 172"/>
                <a:gd name="T40" fmla="*/ 174 w 174"/>
                <a:gd name="T41" fmla="*/ 172 h 172"/>
                <a:gd name="T42" fmla="*/ 173 w 174"/>
                <a:gd name="T43" fmla="*/ 167 h 172"/>
                <a:gd name="T44" fmla="*/ 166 w 174"/>
                <a:gd name="T45" fmla="*/ 151 h 172"/>
                <a:gd name="T46" fmla="*/ 155 w 174"/>
                <a:gd name="T47" fmla="*/ 133 h 172"/>
                <a:gd name="T48" fmla="*/ 142 w 174"/>
                <a:gd name="T49" fmla="*/ 115 h 172"/>
                <a:gd name="T50" fmla="*/ 134 w 174"/>
                <a:gd name="T51" fmla="*/ 105 h 172"/>
                <a:gd name="T52" fmla="*/ 127 w 174"/>
                <a:gd name="T53" fmla="*/ 96 h 172"/>
                <a:gd name="T54" fmla="*/ 119 w 174"/>
                <a:gd name="T55" fmla="*/ 86 h 172"/>
                <a:gd name="T56" fmla="*/ 110 w 174"/>
                <a:gd name="T57" fmla="*/ 76 h 172"/>
                <a:gd name="T58" fmla="*/ 102 w 174"/>
                <a:gd name="T59" fmla="*/ 67 h 172"/>
                <a:gd name="T60" fmla="*/ 93 w 174"/>
                <a:gd name="T61" fmla="*/ 59 h 172"/>
                <a:gd name="T62" fmla="*/ 84 w 174"/>
                <a:gd name="T63" fmla="*/ 50 h 172"/>
                <a:gd name="T64" fmla="*/ 75 w 174"/>
                <a:gd name="T65" fmla="*/ 42 h 172"/>
                <a:gd name="T66" fmla="*/ 56 w 174"/>
                <a:gd name="T67" fmla="*/ 29 h 172"/>
                <a:gd name="T68" fmla="*/ 48 w 174"/>
                <a:gd name="T69" fmla="*/ 23 h 172"/>
                <a:gd name="T70" fmla="*/ 39 w 174"/>
                <a:gd name="T71" fmla="*/ 18 h 172"/>
                <a:gd name="T72" fmla="*/ 31 w 174"/>
                <a:gd name="T73" fmla="*/ 13 h 172"/>
                <a:gd name="T74" fmla="*/ 24 w 174"/>
                <a:gd name="T75" fmla="*/ 9 h 172"/>
                <a:gd name="T76" fmla="*/ 11 w 174"/>
                <a:gd name="T77" fmla="*/ 4 h 172"/>
                <a:gd name="T78" fmla="*/ 0 w 174"/>
                <a:gd name="T79" fmla="*/ 0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74" h="172">
                  <a:moveTo>
                    <a:pt x="0" y="0"/>
                  </a:moveTo>
                  <a:cubicBezTo>
                    <a:pt x="1" y="0"/>
                    <a:pt x="5" y="2"/>
                    <a:pt x="11" y="5"/>
                  </a:cubicBezTo>
                  <a:cubicBezTo>
                    <a:pt x="14" y="7"/>
                    <a:pt x="18" y="9"/>
                    <a:pt x="22" y="12"/>
                  </a:cubicBezTo>
                  <a:cubicBezTo>
                    <a:pt x="24" y="13"/>
                    <a:pt x="27" y="15"/>
                    <a:pt x="29" y="16"/>
                  </a:cubicBezTo>
                  <a:cubicBezTo>
                    <a:pt x="31" y="18"/>
                    <a:pt x="34" y="19"/>
                    <a:pt x="36" y="21"/>
                  </a:cubicBezTo>
                  <a:cubicBezTo>
                    <a:pt x="39" y="23"/>
                    <a:pt x="42" y="25"/>
                    <a:pt x="44" y="27"/>
                  </a:cubicBezTo>
                  <a:cubicBezTo>
                    <a:pt x="47" y="29"/>
                    <a:pt x="50" y="31"/>
                    <a:pt x="53" y="33"/>
                  </a:cubicBezTo>
                  <a:cubicBezTo>
                    <a:pt x="58" y="38"/>
                    <a:pt x="64" y="42"/>
                    <a:pt x="70" y="48"/>
                  </a:cubicBezTo>
                  <a:cubicBezTo>
                    <a:pt x="76" y="53"/>
                    <a:pt x="82" y="58"/>
                    <a:pt x="87" y="64"/>
                  </a:cubicBezTo>
                  <a:cubicBezTo>
                    <a:pt x="90" y="67"/>
                    <a:pt x="93" y="70"/>
                    <a:pt x="96" y="73"/>
                  </a:cubicBezTo>
                  <a:cubicBezTo>
                    <a:pt x="99" y="76"/>
                    <a:pt x="102" y="79"/>
                    <a:pt x="105" y="82"/>
                  </a:cubicBezTo>
                  <a:cubicBezTo>
                    <a:pt x="107" y="85"/>
                    <a:pt x="110" y="88"/>
                    <a:pt x="113" y="91"/>
                  </a:cubicBezTo>
                  <a:cubicBezTo>
                    <a:pt x="116" y="94"/>
                    <a:pt x="118" y="97"/>
                    <a:pt x="121" y="100"/>
                  </a:cubicBezTo>
                  <a:cubicBezTo>
                    <a:pt x="124" y="104"/>
                    <a:pt x="126" y="107"/>
                    <a:pt x="129" y="110"/>
                  </a:cubicBezTo>
                  <a:cubicBezTo>
                    <a:pt x="131" y="113"/>
                    <a:pt x="134" y="116"/>
                    <a:pt x="136" y="119"/>
                  </a:cubicBezTo>
                  <a:cubicBezTo>
                    <a:pt x="141" y="125"/>
                    <a:pt x="146" y="131"/>
                    <a:pt x="150" y="137"/>
                  </a:cubicBezTo>
                  <a:cubicBezTo>
                    <a:pt x="155" y="143"/>
                    <a:pt x="159" y="148"/>
                    <a:pt x="162" y="153"/>
                  </a:cubicBezTo>
                  <a:cubicBezTo>
                    <a:pt x="165" y="158"/>
                    <a:pt x="168" y="163"/>
                    <a:pt x="170" y="168"/>
                  </a:cubicBezTo>
                  <a:cubicBezTo>
                    <a:pt x="171" y="170"/>
                    <a:pt x="171" y="171"/>
                    <a:pt x="172" y="172"/>
                  </a:cubicBezTo>
                  <a:cubicBezTo>
                    <a:pt x="172" y="172"/>
                    <a:pt x="172" y="172"/>
                    <a:pt x="172" y="172"/>
                  </a:cubicBezTo>
                  <a:cubicBezTo>
                    <a:pt x="173" y="172"/>
                    <a:pt x="173" y="172"/>
                    <a:pt x="174" y="172"/>
                  </a:cubicBezTo>
                  <a:cubicBezTo>
                    <a:pt x="174" y="170"/>
                    <a:pt x="173" y="169"/>
                    <a:pt x="173" y="167"/>
                  </a:cubicBezTo>
                  <a:cubicBezTo>
                    <a:pt x="171" y="162"/>
                    <a:pt x="169" y="156"/>
                    <a:pt x="166" y="151"/>
                  </a:cubicBezTo>
                  <a:cubicBezTo>
                    <a:pt x="163" y="145"/>
                    <a:pt x="159" y="139"/>
                    <a:pt x="155" y="133"/>
                  </a:cubicBezTo>
                  <a:cubicBezTo>
                    <a:pt x="151" y="127"/>
                    <a:pt x="146" y="121"/>
                    <a:pt x="142" y="115"/>
                  </a:cubicBezTo>
                  <a:cubicBezTo>
                    <a:pt x="139" y="112"/>
                    <a:pt x="137" y="108"/>
                    <a:pt x="134" y="105"/>
                  </a:cubicBezTo>
                  <a:cubicBezTo>
                    <a:pt x="132" y="102"/>
                    <a:pt x="129" y="99"/>
                    <a:pt x="127" y="96"/>
                  </a:cubicBezTo>
                  <a:cubicBezTo>
                    <a:pt x="124" y="92"/>
                    <a:pt x="121" y="89"/>
                    <a:pt x="119" y="86"/>
                  </a:cubicBezTo>
                  <a:cubicBezTo>
                    <a:pt x="116" y="83"/>
                    <a:pt x="113" y="80"/>
                    <a:pt x="110" y="76"/>
                  </a:cubicBezTo>
                  <a:cubicBezTo>
                    <a:pt x="107" y="73"/>
                    <a:pt x="105" y="70"/>
                    <a:pt x="102" y="67"/>
                  </a:cubicBezTo>
                  <a:cubicBezTo>
                    <a:pt x="99" y="64"/>
                    <a:pt x="96" y="61"/>
                    <a:pt x="93" y="59"/>
                  </a:cubicBezTo>
                  <a:cubicBezTo>
                    <a:pt x="90" y="56"/>
                    <a:pt x="87" y="53"/>
                    <a:pt x="84" y="50"/>
                  </a:cubicBezTo>
                  <a:cubicBezTo>
                    <a:pt x="81" y="47"/>
                    <a:pt x="78" y="45"/>
                    <a:pt x="75" y="42"/>
                  </a:cubicBezTo>
                  <a:cubicBezTo>
                    <a:pt x="68" y="37"/>
                    <a:pt x="62" y="33"/>
                    <a:pt x="56" y="29"/>
                  </a:cubicBezTo>
                  <a:cubicBezTo>
                    <a:pt x="53" y="27"/>
                    <a:pt x="50" y="25"/>
                    <a:pt x="48" y="23"/>
                  </a:cubicBezTo>
                  <a:cubicBezTo>
                    <a:pt x="45" y="21"/>
                    <a:pt x="42" y="19"/>
                    <a:pt x="39" y="18"/>
                  </a:cubicBezTo>
                  <a:cubicBezTo>
                    <a:pt x="36" y="16"/>
                    <a:pt x="34" y="14"/>
                    <a:pt x="31" y="13"/>
                  </a:cubicBezTo>
                  <a:cubicBezTo>
                    <a:pt x="28" y="12"/>
                    <a:pt x="26" y="11"/>
                    <a:pt x="24" y="9"/>
                  </a:cubicBezTo>
                  <a:cubicBezTo>
                    <a:pt x="19" y="7"/>
                    <a:pt x="15" y="5"/>
                    <a:pt x="11" y="4"/>
                  </a:cubicBezTo>
                  <a:cubicBezTo>
                    <a:pt x="5" y="2"/>
                    <a:pt x="1" y="0"/>
                    <a:pt x="0" y="0"/>
                  </a:cubicBezTo>
                </a:path>
              </a:pathLst>
            </a:custGeom>
            <a:solidFill>
              <a:srgbClr val="5E86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2" name="Freeform 320"/>
            <p:cNvSpPr/>
            <p:nvPr/>
          </p:nvSpPr>
          <p:spPr bwMode="auto">
            <a:xfrm>
              <a:off x="3170238" y="1438275"/>
              <a:ext cx="488950" cy="293688"/>
            </a:xfrm>
            <a:custGeom>
              <a:avLst/>
              <a:gdLst>
                <a:gd name="T0" fmla="*/ 0 w 174"/>
                <a:gd name="T1" fmla="*/ 0 h 104"/>
                <a:gd name="T2" fmla="*/ 8 w 174"/>
                <a:gd name="T3" fmla="*/ 3 h 104"/>
                <a:gd name="T4" fmla="*/ 19 w 174"/>
                <a:gd name="T5" fmla="*/ 7 h 104"/>
                <a:gd name="T6" fmla="*/ 25 w 174"/>
                <a:gd name="T7" fmla="*/ 9 h 104"/>
                <a:gd name="T8" fmla="*/ 32 w 174"/>
                <a:gd name="T9" fmla="*/ 12 h 104"/>
                <a:gd name="T10" fmla="*/ 47 w 174"/>
                <a:gd name="T11" fmla="*/ 19 h 104"/>
                <a:gd name="T12" fmla="*/ 55 w 174"/>
                <a:gd name="T13" fmla="*/ 23 h 104"/>
                <a:gd name="T14" fmla="*/ 63 w 174"/>
                <a:gd name="T15" fmla="*/ 27 h 104"/>
                <a:gd name="T16" fmla="*/ 81 w 174"/>
                <a:gd name="T17" fmla="*/ 37 h 104"/>
                <a:gd name="T18" fmla="*/ 98 w 174"/>
                <a:gd name="T19" fmla="*/ 47 h 104"/>
                <a:gd name="T20" fmla="*/ 115 w 174"/>
                <a:gd name="T21" fmla="*/ 58 h 104"/>
                <a:gd name="T22" fmla="*/ 131 w 174"/>
                <a:gd name="T23" fmla="*/ 70 h 104"/>
                <a:gd name="T24" fmla="*/ 138 w 174"/>
                <a:gd name="T25" fmla="*/ 76 h 104"/>
                <a:gd name="T26" fmla="*/ 145 w 174"/>
                <a:gd name="T27" fmla="*/ 81 h 104"/>
                <a:gd name="T28" fmla="*/ 157 w 174"/>
                <a:gd name="T29" fmla="*/ 92 h 104"/>
                <a:gd name="T30" fmla="*/ 163 w 174"/>
                <a:gd name="T31" fmla="*/ 97 h 104"/>
                <a:gd name="T32" fmla="*/ 168 w 174"/>
                <a:gd name="T33" fmla="*/ 101 h 104"/>
                <a:gd name="T34" fmla="*/ 171 w 174"/>
                <a:gd name="T35" fmla="*/ 104 h 104"/>
                <a:gd name="T36" fmla="*/ 171 w 174"/>
                <a:gd name="T37" fmla="*/ 104 h 104"/>
                <a:gd name="T38" fmla="*/ 172 w 174"/>
                <a:gd name="T39" fmla="*/ 104 h 104"/>
                <a:gd name="T40" fmla="*/ 174 w 174"/>
                <a:gd name="T41" fmla="*/ 104 h 104"/>
                <a:gd name="T42" fmla="*/ 170 w 174"/>
                <a:gd name="T43" fmla="*/ 99 h 104"/>
                <a:gd name="T44" fmla="*/ 166 w 174"/>
                <a:gd name="T45" fmla="*/ 94 h 104"/>
                <a:gd name="T46" fmla="*/ 161 w 174"/>
                <a:gd name="T47" fmla="*/ 89 h 104"/>
                <a:gd name="T48" fmla="*/ 155 w 174"/>
                <a:gd name="T49" fmla="*/ 83 h 104"/>
                <a:gd name="T50" fmla="*/ 149 w 174"/>
                <a:gd name="T51" fmla="*/ 77 h 104"/>
                <a:gd name="T52" fmla="*/ 142 w 174"/>
                <a:gd name="T53" fmla="*/ 71 h 104"/>
                <a:gd name="T54" fmla="*/ 135 w 174"/>
                <a:gd name="T55" fmla="*/ 64 h 104"/>
                <a:gd name="T56" fmla="*/ 119 w 174"/>
                <a:gd name="T57" fmla="*/ 52 h 104"/>
                <a:gd name="T58" fmla="*/ 102 w 174"/>
                <a:gd name="T59" fmla="*/ 41 h 104"/>
                <a:gd name="T60" fmla="*/ 85 w 174"/>
                <a:gd name="T61" fmla="*/ 30 h 104"/>
                <a:gd name="T62" fmla="*/ 67 w 174"/>
                <a:gd name="T63" fmla="*/ 21 h 104"/>
                <a:gd name="T64" fmla="*/ 49 w 174"/>
                <a:gd name="T65" fmla="*/ 14 h 104"/>
                <a:gd name="T66" fmla="*/ 41 w 174"/>
                <a:gd name="T67" fmla="*/ 11 h 104"/>
                <a:gd name="T68" fmla="*/ 33 w 174"/>
                <a:gd name="T69" fmla="*/ 8 h 104"/>
                <a:gd name="T70" fmla="*/ 26 w 174"/>
                <a:gd name="T71" fmla="*/ 6 h 104"/>
                <a:gd name="T72" fmla="*/ 20 w 174"/>
                <a:gd name="T73" fmla="*/ 4 h 104"/>
                <a:gd name="T74" fmla="*/ 9 w 174"/>
                <a:gd name="T75" fmla="*/ 2 h 104"/>
                <a:gd name="T76" fmla="*/ 0 w 174"/>
                <a:gd name="T77" fmla="*/ 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4" h="104">
                  <a:moveTo>
                    <a:pt x="0" y="0"/>
                  </a:moveTo>
                  <a:cubicBezTo>
                    <a:pt x="0" y="0"/>
                    <a:pt x="3" y="1"/>
                    <a:pt x="8" y="3"/>
                  </a:cubicBezTo>
                  <a:cubicBezTo>
                    <a:pt x="11" y="4"/>
                    <a:pt x="15" y="5"/>
                    <a:pt x="19" y="7"/>
                  </a:cubicBezTo>
                  <a:cubicBezTo>
                    <a:pt x="21" y="8"/>
                    <a:pt x="23" y="9"/>
                    <a:pt x="25" y="9"/>
                  </a:cubicBezTo>
                  <a:cubicBezTo>
                    <a:pt x="27" y="10"/>
                    <a:pt x="29" y="11"/>
                    <a:pt x="32" y="12"/>
                  </a:cubicBezTo>
                  <a:cubicBezTo>
                    <a:pt x="36" y="14"/>
                    <a:pt x="41" y="17"/>
                    <a:pt x="47" y="19"/>
                  </a:cubicBezTo>
                  <a:cubicBezTo>
                    <a:pt x="49" y="20"/>
                    <a:pt x="52" y="22"/>
                    <a:pt x="55" y="23"/>
                  </a:cubicBezTo>
                  <a:cubicBezTo>
                    <a:pt x="58" y="24"/>
                    <a:pt x="60" y="26"/>
                    <a:pt x="63" y="27"/>
                  </a:cubicBezTo>
                  <a:cubicBezTo>
                    <a:pt x="69" y="30"/>
                    <a:pt x="75" y="33"/>
                    <a:pt x="81" y="37"/>
                  </a:cubicBezTo>
                  <a:cubicBezTo>
                    <a:pt x="86" y="40"/>
                    <a:pt x="92" y="44"/>
                    <a:pt x="98" y="47"/>
                  </a:cubicBezTo>
                  <a:cubicBezTo>
                    <a:pt x="104" y="51"/>
                    <a:pt x="109" y="54"/>
                    <a:pt x="115" y="58"/>
                  </a:cubicBezTo>
                  <a:cubicBezTo>
                    <a:pt x="120" y="62"/>
                    <a:pt x="125" y="66"/>
                    <a:pt x="131" y="70"/>
                  </a:cubicBezTo>
                  <a:cubicBezTo>
                    <a:pt x="133" y="72"/>
                    <a:pt x="135" y="74"/>
                    <a:pt x="138" y="76"/>
                  </a:cubicBezTo>
                  <a:cubicBezTo>
                    <a:pt x="140" y="77"/>
                    <a:pt x="143" y="79"/>
                    <a:pt x="145" y="81"/>
                  </a:cubicBezTo>
                  <a:cubicBezTo>
                    <a:pt x="149" y="85"/>
                    <a:pt x="154" y="88"/>
                    <a:pt x="157" y="92"/>
                  </a:cubicBezTo>
                  <a:cubicBezTo>
                    <a:pt x="159" y="93"/>
                    <a:pt x="161" y="95"/>
                    <a:pt x="163" y="97"/>
                  </a:cubicBezTo>
                  <a:cubicBezTo>
                    <a:pt x="165" y="98"/>
                    <a:pt x="166" y="100"/>
                    <a:pt x="168" y="101"/>
                  </a:cubicBezTo>
                  <a:cubicBezTo>
                    <a:pt x="169" y="102"/>
                    <a:pt x="170" y="103"/>
                    <a:pt x="171" y="104"/>
                  </a:cubicBezTo>
                  <a:cubicBezTo>
                    <a:pt x="171" y="104"/>
                    <a:pt x="171" y="104"/>
                    <a:pt x="171" y="104"/>
                  </a:cubicBezTo>
                  <a:cubicBezTo>
                    <a:pt x="171" y="104"/>
                    <a:pt x="172" y="104"/>
                    <a:pt x="172" y="104"/>
                  </a:cubicBezTo>
                  <a:cubicBezTo>
                    <a:pt x="173" y="104"/>
                    <a:pt x="173" y="104"/>
                    <a:pt x="174" y="104"/>
                  </a:cubicBezTo>
                  <a:cubicBezTo>
                    <a:pt x="173" y="102"/>
                    <a:pt x="171" y="101"/>
                    <a:pt x="170" y="99"/>
                  </a:cubicBezTo>
                  <a:cubicBezTo>
                    <a:pt x="168" y="97"/>
                    <a:pt x="167" y="96"/>
                    <a:pt x="166" y="94"/>
                  </a:cubicBezTo>
                  <a:cubicBezTo>
                    <a:pt x="164" y="92"/>
                    <a:pt x="162" y="90"/>
                    <a:pt x="161" y="89"/>
                  </a:cubicBezTo>
                  <a:cubicBezTo>
                    <a:pt x="159" y="87"/>
                    <a:pt x="157" y="85"/>
                    <a:pt x="155" y="83"/>
                  </a:cubicBezTo>
                  <a:cubicBezTo>
                    <a:pt x="153" y="81"/>
                    <a:pt x="151" y="79"/>
                    <a:pt x="149" y="77"/>
                  </a:cubicBezTo>
                  <a:cubicBezTo>
                    <a:pt x="147" y="75"/>
                    <a:pt x="144" y="73"/>
                    <a:pt x="142" y="71"/>
                  </a:cubicBezTo>
                  <a:cubicBezTo>
                    <a:pt x="140" y="69"/>
                    <a:pt x="137" y="66"/>
                    <a:pt x="135" y="64"/>
                  </a:cubicBezTo>
                  <a:cubicBezTo>
                    <a:pt x="130" y="60"/>
                    <a:pt x="125" y="56"/>
                    <a:pt x="119" y="52"/>
                  </a:cubicBezTo>
                  <a:cubicBezTo>
                    <a:pt x="114" y="48"/>
                    <a:pt x="108" y="44"/>
                    <a:pt x="102" y="41"/>
                  </a:cubicBezTo>
                  <a:cubicBezTo>
                    <a:pt x="96" y="37"/>
                    <a:pt x="91" y="33"/>
                    <a:pt x="85" y="30"/>
                  </a:cubicBezTo>
                  <a:cubicBezTo>
                    <a:pt x="79" y="27"/>
                    <a:pt x="72" y="24"/>
                    <a:pt x="67" y="21"/>
                  </a:cubicBezTo>
                  <a:cubicBezTo>
                    <a:pt x="61" y="19"/>
                    <a:pt x="55" y="16"/>
                    <a:pt x="49" y="14"/>
                  </a:cubicBezTo>
                  <a:cubicBezTo>
                    <a:pt x="47" y="13"/>
                    <a:pt x="44" y="12"/>
                    <a:pt x="41" y="11"/>
                  </a:cubicBezTo>
                  <a:cubicBezTo>
                    <a:pt x="39" y="10"/>
                    <a:pt x="36" y="9"/>
                    <a:pt x="33" y="8"/>
                  </a:cubicBezTo>
                  <a:cubicBezTo>
                    <a:pt x="31" y="8"/>
                    <a:pt x="29" y="7"/>
                    <a:pt x="26" y="6"/>
                  </a:cubicBezTo>
                  <a:cubicBezTo>
                    <a:pt x="24" y="5"/>
                    <a:pt x="22" y="5"/>
                    <a:pt x="20" y="4"/>
                  </a:cubicBezTo>
                  <a:cubicBezTo>
                    <a:pt x="16" y="3"/>
                    <a:pt x="12" y="2"/>
                    <a:pt x="9" y="2"/>
                  </a:cubicBezTo>
                  <a:cubicBezTo>
                    <a:pt x="3" y="0"/>
                    <a:pt x="0" y="0"/>
                    <a:pt x="0" y="0"/>
                  </a:cubicBezTo>
                </a:path>
              </a:pathLst>
            </a:custGeom>
            <a:solidFill>
              <a:srgbClr val="5E86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3" name="Freeform 321"/>
            <p:cNvSpPr/>
            <p:nvPr/>
          </p:nvSpPr>
          <p:spPr bwMode="auto">
            <a:xfrm>
              <a:off x="3675063" y="1354138"/>
              <a:ext cx="47625" cy="50800"/>
            </a:xfrm>
            <a:custGeom>
              <a:avLst/>
              <a:gdLst>
                <a:gd name="T0" fmla="*/ 10 w 17"/>
                <a:gd name="T1" fmla="*/ 0 h 18"/>
                <a:gd name="T2" fmla="*/ 8 w 17"/>
                <a:gd name="T3" fmla="*/ 0 h 18"/>
                <a:gd name="T4" fmla="*/ 0 w 17"/>
                <a:gd name="T5" fmla="*/ 11 h 18"/>
                <a:gd name="T6" fmla="*/ 1 w 17"/>
                <a:gd name="T7" fmla="*/ 11 h 18"/>
                <a:gd name="T8" fmla="*/ 8 w 17"/>
                <a:gd name="T9" fmla="*/ 18 h 18"/>
                <a:gd name="T10" fmla="*/ 10 w 17"/>
                <a:gd name="T11" fmla="*/ 18 h 18"/>
                <a:gd name="T12" fmla="*/ 17 w 17"/>
                <a:gd name="T13" fmla="*/ 12 h 18"/>
                <a:gd name="T14" fmla="*/ 17 w 17"/>
                <a:gd name="T15" fmla="*/ 12 h 18"/>
                <a:gd name="T16" fmla="*/ 15 w 17"/>
                <a:gd name="T17" fmla="*/ 6 h 18"/>
                <a:gd name="T18" fmla="*/ 12 w 17"/>
                <a:gd name="T19" fmla="*/ 0 h 18"/>
                <a:gd name="T20" fmla="*/ 12 w 17"/>
                <a:gd name="T21" fmla="*/ 0 h 18"/>
                <a:gd name="T22" fmla="*/ 10 w 17"/>
                <a:gd name="T23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7" h="18">
                  <a:moveTo>
                    <a:pt x="10" y="0"/>
                  </a:moveTo>
                  <a:cubicBezTo>
                    <a:pt x="9" y="0"/>
                    <a:pt x="9" y="0"/>
                    <a:pt x="8" y="0"/>
                  </a:cubicBezTo>
                  <a:cubicBezTo>
                    <a:pt x="3" y="1"/>
                    <a:pt x="0" y="6"/>
                    <a:pt x="0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5"/>
                    <a:pt x="4" y="18"/>
                    <a:pt x="8" y="18"/>
                  </a:cubicBezTo>
                  <a:cubicBezTo>
                    <a:pt x="9" y="18"/>
                    <a:pt x="9" y="18"/>
                    <a:pt x="10" y="18"/>
                  </a:cubicBezTo>
                  <a:cubicBezTo>
                    <a:pt x="13" y="17"/>
                    <a:pt x="16" y="15"/>
                    <a:pt x="17" y="12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6" y="10"/>
                    <a:pt x="16" y="8"/>
                    <a:pt x="15" y="6"/>
                  </a:cubicBezTo>
                  <a:cubicBezTo>
                    <a:pt x="14" y="4"/>
                    <a:pt x="13" y="2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1" y="0"/>
                    <a:pt x="11" y="0"/>
                    <a:pt x="10" y="0"/>
                  </a:cubicBezTo>
                </a:path>
              </a:pathLst>
            </a:custGeom>
            <a:solidFill>
              <a:srgbClr val="3939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4" name="Freeform 322"/>
            <p:cNvSpPr/>
            <p:nvPr/>
          </p:nvSpPr>
          <p:spPr bwMode="auto">
            <a:xfrm>
              <a:off x="3489325" y="1373188"/>
              <a:ext cx="31750" cy="28575"/>
            </a:xfrm>
            <a:custGeom>
              <a:avLst/>
              <a:gdLst>
                <a:gd name="T0" fmla="*/ 6 w 11"/>
                <a:gd name="T1" fmla="*/ 0 h 10"/>
                <a:gd name="T2" fmla="*/ 5 w 11"/>
                <a:gd name="T3" fmla="*/ 0 h 10"/>
                <a:gd name="T4" fmla="*/ 0 w 11"/>
                <a:gd name="T5" fmla="*/ 6 h 10"/>
                <a:gd name="T6" fmla="*/ 1 w 11"/>
                <a:gd name="T7" fmla="*/ 7 h 10"/>
                <a:gd name="T8" fmla="*/ 5 w 11"/>
                <a:gd name="T9" fmla="*/ 10 h 10"/>
                <a:gd name="T10" fmla="*/ 6 w 11"/>
                <a:gd name="T11" fmla="*/ 10 h 10"/>
                <a:gd name="T12" fmla="*/ 10 w 11"/>
                <a:gd name="T13" fmla="*/ 4 h 10"/>
                <a:gd name="T14" fmla="*/ 10 w 11"/>
                <a:gd name="T15" fmla="*/ 3 h 10"/>
                <a:gd name="T16" fmla="*/ 6 w 11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10">
                  <a:moveTo>
                    <a:pt x="6" y="0"/>
                  </a:moveTo>
                  <a:cubicBezTo>
                    <a:pt x="6" y="0"/>
                    <a:pt x="5" y="0"/>
                    <a:pt x="5" y="0"/>
                  </a:cubicBezTo>
                  <a:cubicBezTo>
                    <a:pt x="2" y="0"/>
                    <a:pt x="0" y="3"/>
                    <a:pt x="0" y="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9"/>
                    <a:pt x="3" y="10"/>
                    <a:pt x="5" y="10"/>
                  </a:cubicBezTo>
                  <a:cubicBezTo>
                    <a:pt x="5" y="10"/>
                    <a:pt x="6" y="10"/>
                    <a:pt x="6" y="10"/>
                  </a:cubicBezTo>
                  <a:cubicBezTo>
                    <a:pt x="9" y="9"/>
                    <a:pt x="11" y="7"/>
                    <a:pt x="10" y="4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1"/>
                    <a:pt x="8" y="0"/>
                    <a:pt x="6" y="0"/>
                  </a:cubicBezTo>
                </a:path>
              </a:pathLst>
            </a:custGeom>
            <a:solidFill>
              <a:srgbClr val="3939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5" name="Freeform 323"/>
            <p:cNvSpPr/>
            <p:nvPr/>
          </p:nvSpPr>
          <p:spPr bwMode="auto">
            <a:xfrm>
              <a:off x="3144838" y="1284288"/>
              <a:ext cx="63500" cy="66675"/>
            </a:xfrm>
            <a:custGeom>
              <a:avLst/>
              <a:gdLst>
                <a:gd name="T0" fmla="*/ 12 w 23"/>
                <a:gd name="T1" fmla="*/ 0 h 24"/>
                <a:gd name="T2" fmla="*/ 10 w 23"/>
                <a:gd name="T3" fmla="*/ 1 h 24"/>
                <a:gd name="T4" fmla="*/ 3 w 23"/>
                <a:gd name="T5" fmla="*/ 6 h 24"/>
                <a:gd name="T6" fmla="*/ 0 w 23"/>
                <a:gd name="T7" fmla="*/ 14 h 24"/>
                <a:gd name="T8" fmla="*/ 0 w 23"/>
                <a:gd name="T9" fmla="*/ 15 h 24"/>
                <a:gd name="T10" fmla="*/ 5 w 23"/>
                <a:gd name="T11" fmla="*/ 22 h 24"/>
                <a:gd name="T12" fmla="*/ 10 w 23"/>
                <a:gd name="T13" fmla="*/ 24 h 24"/>
                <a:gd name="T14" fmla="*/ 13 w 23"/>
                <a:gd name="T15" fmla="*/ 23 h 24"/>
                <a:gd name="T16" fmla="*/ 20 w 23"/>
                <a:gd name="T17" fmla="*/ 18 h 24"/>
                <a:gd name="T18" fmla="*/ 22 w 23"/>
                <a:gd name="T19" fmla="*/ 10 h 24"/>
                <a:gd name="T20" fmla="*/ 22 w 23"/>
                <a:gd name="T21" fmla="*/ 9 h 24"/>
                <a:gd name="T22" fmla="*/ 18 w 23"/>
                <a:gd name="T23" fmla="*/ 2 h 24"/>
                <a:gd name="T24" fmla="*/ 12 w 23"/>
                <a:gd name="T2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3" h="24">
                  <a:moveTo>
                    <a:pt x="12" y="0"/>
                  </a:moveTo>
                  <a:cubicBezTo>
                    <a:pt x="12" y="0"/>
                    <a:pt x="11" y="1"/>
                    <a:pt x="10" y="1"/>
                  </a:cubicBezTo>
                  <a:cubicBezTo>
                    <a:pt x="7" y="2"/>
                    <a:pt x="4" y="3"/>
                    <a:pt x="3" y="6"/>
                  </a:cubicBezTo>
                  <a:cubicBezTo>
                    <a:pt x="1" y="8"/>
                    <a:pt x="0" y="11"/>
                    <a:pt x="0" y="14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" y="18"/>
                    <a:pt x="2" y="20"/>
                    <a:pt x="5" y="22"/>
                  </a:cubicBezTo>
                  <a:cubicBezTo>
                    <a:pt x="6" y="23"/>
                    <a:pt x="8" y="24"/>
                    <a:pt x="10" y="24"/>
                  </a:cubicBezTo>
                  <a:cubicBezTo>
                    <a:pt x="11" y="24"/>
                    <a:pt x="12" y="24"/>
                    <a:pt x="13" y="23"/>
                  </a:cubicBezTo>
                  <a:cubicBezTo>
                    <a:pt x="16" y="23"/>
                    <a:pt x="18" y="21"/>
                    <a:pt x="20" y="18"/>
                  </a:cubicBezTo>
                  <a:cubicBezTo>
                    <a:pt x="22" y="16"/>
                    <a:pt x="23" y="13"/>
                    <a:pt x="22" y="10"/>
                  </a:cubicBezTo>
                  <a:cubicBezTo>
                    <a:pt x="22" y="9"/>
                    <a:pt x="22" y="9"/>
                    <a:pt x="22" y="9"/>
                  </a:cubicBezTo>
                  <a:cubicBezTo>
                    <a:pt x="22" y="6"/>
                    <a:pt x="20" y="4"/>
                    <a:pt x="18" y="2"/>
                  </a:cubicBezTo>
                  <a:cubicBezTo>
                    <a:pt x="17" y="1"/>
                    <a:pt x="15" y="0"/>
                    <a:pt x="12" y="0"/>
                  </a:cubicBezTo>
                </a:path>
              </a:pathLst>
            </a:custGeom>
            <a:solidFill>
              <a:srgbClr val="3939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6" name="Freeform 324"/>
            <p:cNvSpPr/>
            <p:nvPr/>
          </p:nvSpPr>
          <p:spPr bwMode="auto">
            <a:xfrm>
              <a:off x="3240088" y="1084263"/>
              <a:ext cx="95250" cy="114300"/>
            </a:xfrm>
            <a:custGeom>
              <a:avLst/>
              <a:gdLst>
                <a:gd name="T0" fmla="*/ 24 w 34"/>
                <a:gd name="T1" fmla="*/ 0 h 41"/>
                <a:gd name="T2" fmla="*/ 24 w 34"/>
                <a:gd name="T3" fmla="*/ 0 h 41"/>
                <a:gd name="T4" fmla="*/ 15 w 34"/>
                <a:gd name="T5" fmla="*/ 5 h 41"/>
                <a:gd name="T6" fmla="*/ 2 w 34"/>
                <a:gd name="T7" fmla="*/ 28 h 41"/>
                <a:gd name="T8" fmla="*/ 7 w 34"/>
                <a:gd name="T9" fmla="*/ 40 h 41"/>
                <a:gd name="T10" fmla="*/ 8 w 34"/>
                <a:gd name="T11" fmla="*/ 41 h 41"/>
                <a:gd name="T12" fmla="*/ 10 w 34"/>
                <a:gd name="T13" fmla="*/ 41 h 41"/>
                <a:gd name="T14" fmla="*/ 20 w 34"/>
                <a:gd name="T15" fmla="*/ 34 h 41"/>
                <a:gd name="T16" fmla="*/ 30 w 34"/>
                <a:gd name="T17" fmla="*/ 16 h 41"/>
                <a:gd name="T18" fmla="*/ 28 w 34"/>
                <a:gd name="T19" fmla="*/ 2 h 41"/>
                <a:gd name="T20" fmla="*/ 24 w 34"/>
                <a:gd name="T2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4" h="41">
                  <a:moveTo>
                    <a:pt x="24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17" y="2"/>
                    <a:pt x="15" y="5"/>
                  </a:cubicBezTo>
                  <a:cubicBezTo>
                    <a:pt x="9" y="12"/>
                    <a:pt x="4" y="20"/>
                    <a:pt x="2" y="28"/>
                  </a:cubicBezTo>
                  <a:cubicBezTo>
                    <a:pt x="0" y="33"/>
                    <a:pt x="2" y="39"/>
                    <a:pt x="7" y="40"/>
                  </a:cubicBezTo>
                  <a:cubicBezTo>
                    <a:pt x="7" y="40"/>
                    <a:pt x="8" y="41"/>
                    <a:pt x="8" y="41"/>
                  </a:cubicBezTo>
                  <a:cubicBezTo>
                    <a:pt x="8" y="41"/>
                    <a:pt x="9" y="41"/>
                    <a:pt x="10" y="41"/>
                  </a:cubicBezTo>
                  <a:cubicBezTo>
                    <a:pt x="14" y="41"/>
                    <a:pt x="19" y="38"/>
                    <a:pt x="20" y="34"/>
                  </a:cubicBezTo>
                  <a:cubicBezTo>
                    <a:pt x="22" y="27"/>
                    <a:pt x="25" y="21"/>
                    <a:pt x="30" y="16"/>
                  </a:cubicBezTo>
                  <a:cubicBezTo>
                    <a:pt x="34" y="11"/>
                    <a:pt x="32" y="4"/>
                    <a:pt x="28" y="2"/>
                  </a:cubicBezTo>
                  <a:cubicBezTo>
                    <a:pt x="27" y="1"/>
                    <a:pt x="25" y="0"/>
                    <a:pt x="24" y="0"/>
                  </a:cubicBezTo>
                </a:path>
              </a:pathLst>
            </a:custGeom>
            <a:solidFill>
              <a:srgbClr val="3939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7" name="Freeform 325"/>
            <p:cNvSpPr/>
            <p:nvPr/>
          </p:nvSpPr>
          <p:spPr bwMode="auto">
            <a:xfrm>
              <a:off x="2933700" y="979488"/>
              <a:ext cx="825500" cy="884238"/>
            </a:xfrm>
            <a:custGeom>
              <a:avLst/>
              <a:gdLst>
                <a:gd name="T0" fmla="*/ 254 w 294"/>
                <a:gd name="T1" fmla="*/ 301 h 314"/>
                <a:gd name="T2" fmla="*/ 252 w 294"/>
                <a:gd name="T3" fmla="*/ 302 h 314"/>
                <a:gd name="T4" fmla="*/ 247 w 294"/>
                <a:gd name="T5" fmla="*/ 304 h 314"/>
                <a:gd name="T6" fmla="*/ 244 w 294"/>
                <a:gd name="T7" fmla="*/ 305 h 314"/>
                <a:gd name="T8" fmla="*/ 231 w 294"/>
                <a:gd name="T9" fmla="*/ 308 h 314"/>
                <a:gd name="T10" fmla="*/ 136 w 294"/>
                <a:gd name="T11" fmla="*/ 310 h 314"/>
                <a:gd name="T12" fmla="*/ 62 w 294"/>
                <a:gd name="T13" fmla="*/ 290 h 314"/>
                <a:gd name="T14" fmla="*/ 36 w 294"/>
                <a:gd name="T15" fmla="*/ 279 h 314"/>
                <a:gd name="T16" fmla="*/ 17 w 294"/>
                <a:gd name="T17" fmla="*/ 268 h 314"/>
                <a:gd name="T18" fmla="*/ 6 w 294"/>
                <a:gd name="T19" fmla="*/ 255 h 314"/>
                <a:gd name="T20" fmla="*/ 4 w 294"/>
                <a:gd name="T21" fmla="*/ 243 h 314"/>
                <a:gd name="T22" fmla="*/ 1 w 294"/>
                <a:gd name="T23" fmla="*/ 210 h 314"/>
                <a:gd name="T24" fmla="*/ 1 w 294"/>
                <a:gd name="T25" fmla="*/ 184 h 314"/>
                <a:gd name="T26" fmla="*/ 7 w 294"/>
                <a:gd name="T27" fmla="*/ 158 h 314"/>
                <a:gd name="T28" fmla="*/ 9 w 294"/>
                <a:gd name="T29" fmla="*/ 136 h 314"/>
                <a:gd name="T30" fmla="*/ 20 w 294"/>
                <a:gd name="T31" fmla="*/ 110 h 314"/>
                <a:gd name="T32" fmla="*/ 41 w 294"/>
                <a:gd name="T33" fmla="*/ 70 h 314"/>
                <a:gd name="T34" fmla="*/ 99 w 294"/>
                <a:gd name="T35" fmla="*/ 6 h 314"/>
                <a:gd name="T36" fmla="*/ 119 w 294"/>
                <a:gd name="T37" fmla="*/ 0 h 314"/>
                <a:gd name="T38" fmla="*/ 133 w 294"/>
                <a:gd name="T39" fmla="*/ 4 h 314"/>
                <a:gd name="T40" fmla="*/ 138 w 294"/>
                <a:gd name="T41" fmla="*/ 6 h 314"/>
                <a:gd name="T42" fmla="*/ 227 w 294"/>
                <a:gd name="T43" fmla="*/ 80 h 314"/>
                <a:gd name="T44" fmla="*/ 249 w 294"/>
                <a:gd name="T45" fmla="*/ 107 h 314"/>
                <a:gd name="T46" fmla="*/ 269 w 294"/>
                <a:gd name="T47" fmla="*/ 148 h 314"/>
                <a:gd name="T48" fmla="*/ 292 w 294"/>
                <a:gd name="T49" fmla="*/ 206 h 314"/>
                <a:gd name="T50" fmla="*/ 293 w 294"/>
                <a:gd name="T51" fmla="*/ 235 h 314"/>
                <a:gd name="T52" fmla="*/ 292 w 294"/>
                <a:gd name="T53" fmla="*/ 240 h 314"/>
                <a:gd name="T54" fmla="*/ 289 w 294"/>
                <a:gd name="T55" fmla="*/ 249 h 314"/>
                <a:gd name="T56" fmla="*/ 289 w 294"/>
                <a:gd name="T57" fmla="*/ 250 h 314"/>
                <a:gd name="T58" fmla="*/ 286 w 294"/>
                <a:gd name="T59" fmla="*/ 263 h 314"/>
                <a:gd name="T60" fmla="*/ 279 w 294"/>
                <a:gd name="T61" fmla="*/ 275 h 314"/>
                <a:gd name="T62" fmla="*/ 279 w 294"/>
                <a:gd name="T63" fmla="*/ 275 h 314"/>
                <a:gd name="T64" fmla="*/ 277 w 294"/>
                <a:gd name="T65" fmla="*/ 278 h 314"/>
                <a:gd name="T66" fmla="*/ 266 w 294"/>
                <a:gd name="T67" fmla="*/ 291 h 314"/>
                <a:gd name="T68" fmla="*/ 265 w 294"/>
                <a:gd name="T69" fmla="*/ 292 h 314"/>
                <a:gd name="T70" fmla="*/ 254 w 294"/>
                <a:gd name="T71" fmla="*/ 301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94" h="314">
                  <a:moveTo>
                    <a:pt x="254" y="301"/>
                  </a:moveTo>
                  <a:cubicBezTo>
                    <a:pt x="253" y="301"/>
                    <a:pt x="252" y="302"/>
                    <a:pt x="252" y="302"/>
                  </a:cubicBezTo>
                  <a:cubicBezTo>
                    <a:pt x="250" y="303"/>
                    <a:pt x="248" y="304"/>
                    <a:pt x="247" y="304"/>
                  </a:cubicBezTo>
                  <a:cubicBezTo>
                    <a:pt x="246" y="305"/>
                    <a:pt x="245" y="305"/>
                    <a:pt x="244" y="305"/>
                  </a:cubicBezTo>
                  <a:cubicBezTo>
                    <a:pt x="240" y="307"/>
                    <a:pt x="236" y="307"/>
                    <a:pt x="231" y="308"/>
                  </a:cubicBezTo>
                  <a:cubicBezTo>
                    <a:pt x="199" y="312"/>
                    <a:pt x="167" y="314"/>
                    <a:pt x="136" y="310"/>
                  </a:cubicBezTo>
                  <a:cubicBezTo>
                    <a:pt x="110" y="306"/>
                    <a:pt x="86" y="298"/>
                    <a:pt x="62" y="290"/>
                  </a:cubicBezTo>
                  <a:cubicBezTo>
                    <a:pt x="53" y="287"/>
                    <a:pt x="44" y="283"/>
                    <a:pt x="36" y="279"/>
                  </a:cubicBezTo>
                  <a:cubicBezTo>
                    <a:pt x="29" y="276"/>
                    <a:pt x="23" y="272"/>
                    <a:pt x="17" y="268"/>
                  </a:cubicBezTo>
                  <a:cubicBezTo>
                    <a:pt x="13" y="265"/>
                    <a:pt x="8" y="260"/>
                    <a:pt x="6" y="255"/>
                  </a:cubicBezTo>
                  <a:cubicBezTo>
                    <a:pt x="4" y="251"/>
                    <a:pt x="4" y="247"/>
                    <a:pt x="4" y="243"/>
                  </a:cubicBezTo>
                  <a:cubicBezTo>
                    <a:pt x="3" y="232"/>
                    <a:pt x="2" y="221"/>
                    <a:pt x="1" y="210"/>
                  </a:cubicBezTo>
                  <a:cubicBezTo>
                    <a:pt x="0" y="201"/>
                    <a:pt x="0" y="193"/>
                    <a:pt x="1" y="184"/>
                  </a:cubicBezTo>
                  <a:cubicBezTo>
                    <a:pt x="2" y="175"/>
                    <a:pt x="5" y="167"/>
                    <a:pt x="7" y="158"/>
                  </a:cubicBezTo>
                  <a:cubicBezTo>
                    <a:pt x="8" y="151"/>
                    <a:pt x="8" y="143"/>
                    <a:pt x="9" y="136"/>
                  </a:cubicBezTo>
                  <a:cubicBezTo>
                    <a:pt x="11" y="127"/>
                    <a:pt x="16" y="118"/>
                    <a:pt x="20" y="110"/>
                  </a:cubicBezTo>
                  <a:cubicBezTo>
                    <a:pt x="27" y="96"/>
                    <a:pt x="34" y="83"/>
                    <a:pt x="41" y="70"/>
                  </a:cubicBezTo>
                  <a:cubicBezTo>
                    <a:pt x="55" y="42"/>
                    <a:pt x="71" y="20"/>
                    <a:pt x="99" y="6"/>
                  </a:cubicBezTo>
                  <a:cubicBezTo>
                    <a:pt x="105" y="3"/>
                    <a:pt x="112" y="0"/>
                    <a:pt x="119" y="0"/>
                  </a:cubicBezTo>
                  <a:cubicBezTo>
                    <a:pt x="124" y="0"/>
                    <a:pt x="129" y="2"/>
                    <a:pt x="133" y="4"/>
                  </a:cubicBezTo>
                  <a:cubicBezTo>
                    <a:pt x="135" y="5"/>
                    <a:pt x="136" y="5"/>
                    <a:pt x="138" y="6"/>
                  </a:cubicBezTo>
                  <a:cubicBezTo>
                    <a:pt x="174" y="22"/>
                    <a:pt x="201" y="52"/>
                    <a:pt x="227" y="80"/>
                  </a:cubicBezTo>
                  <a:cubicBezTo>
                    <a:pt x="235" y="89"/>
                    <a:pt x="243" y="97"/>
                    <a:pt x="249" y="107"/>
                  </a:cubicBezTo>
                  <a:cubicBezTo>
                    <a:pt x="257" y="120"/>
                    <a:pt x="263" y="134"/>
                    <a:pt x="269" y="148"/>
                  </a:cubicBezTo>
                  <a:cubicBezTo>
                    <a:pt x="277" y="167"/>
                    <a:pt x="287" y="185"/>
                    <a:pt x="292" y="206"/>
                  </a:cubicBezTo>
                  <a:cubicBezTo>
                    <a:pt x="293" y="215"/>
                    <a:pt x="294" y="225"/>
                    <a:pt x="293" y="235"/>
                  </a:cubicBezTo>
                  <a:cubicBezTo>
                    <a:pt x="293" y="237"/>
                    <a:pt x="292" y="239"/>
                    <a:pt x="292" y="240"/>
                  </a:cubicBezTo>
                  <a:cubicBezTo>
                    <a:pt x="291" y="243"/>
                    <a:pt x="290" y="246"/>
                    <a:pt x="289" y="249"/>
                  </a:cubicBezTo>
                  <a:cubicBezTo>
                    <a:pt x="289" y="249"/>
                    <a:pt x="289" y="250"/>
                    <a:pt x="289" y="250"/>
                  </a:cubicBezTo>
                  <a:cubicBezTo>
                    <a:pt x="288" y="254"/>
                    <a:pt x="288" y="260"/>
                    <a:pt x="286" y="263"/>
                  </a:cubicBezTo>
                  <a:cubicBezTo>
                    <a:pt x="284" y="267"/>
                    <a:pt x="281" y="271"/>
                    <a:pt x="279" y="275"/>
                  </a:cubicBezTo>
                  <a:cubicBezTo>
                    <a:pt x="279" y="275"/>
                    <a:pt x="279" y="275"/>
                    <a:pt x="279" y="275"/>
                  </a:cubicBezTo>
                  <a:cubicBezTo>
                    <a:pt x="278" y="276"/>
                    <a:pt x="278" y="277"/>
                    <a:pt x="277" y="278"/>
                  </a:cubicBezTo>
                  <a:cubicBezTo>
                    <a:pt x="274" y="283"/>
                    <a:pt x="270" y="287"/>
                    <a:pt x="266" y="291"/>
                  </a:cubicBezTo>
                  <a:cubicBezTo>
                    <a:pt x="266" y="292"/>
                    <a:pt x="265" y="292"/>
                    <a:pt x="265" y="292"/>
                  </a:cubicBezTo>
                  <a:cubicBezTo>
                    <a:pt x="262" y="296"/>
                    <a:pt x="258" y="298"/>
                    <a:pt x="254" y="301"/>
                  </a:cubicBezTo>
                  <a:close/>
                </a:path>
              </a:pathLst>
            </a:custGeom>
            <a:solidFill>
              <a:srgbClr val="E1ED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8" name="Freeform 326"/>
            <p:cNvSpPr/>
            <p:nvPr/>
          </p:nvSpPr>
          <p:spPr bwMode="auto">
            <a:xfrm>
              <a:off x="3017838" y="1598613"/>
              <a:ext cx="128588" cy="107950"/>
            </a:xfrm>
            <a:custGeom>
              <a:avLst/>
              <a:gdLst>
                <a:gd name="T0" fmla="*/ 42 w 46"/>
                <a:gd name="T1" fmla="*/ 34 h 38"/>
                <a:gd name="T2" fmla="*/ 43 w 46"/>
                <a:gd name="T3" fmla="*/ 20 h 38"/>
                <a:gd name="T4" fmla="*/ 32 w 46"/>
                <a:gd name="T5" fmla="*/ 11 h 38"/>
                <a:gd name="T6" fmla="*/ 21 w 46"/>
                <a:gd name="T7" fmla="*/ 3 h 38"/>
                <a:gd name="T8" fmla="*/ 8 w 46"/>
                <a:gd name="T9" fmla="*/ 4 h 38"/>
                <a:gd name="T10" fmla="*/ 5 w 46"/>
                <a:gd name="T11" fmla="*/ 10 h 38"/>
                <a:gd name="T12" fmla="*/ 5 w 46"/>
                <a:gd name="T13" fmla="*/ 30 h 38"/>
                <a:gd name="T14" fmla="*/ 30 w 46"/>
                <a:gd name="T15" fmla="*/ 37 h 38"/>
                <a:gd name="T16" fmla="*/ 42 w 46"/>
                <a:gd name="T17" fmla="*/ 34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6" h="38">
                  <a:moveTo>
                    <a:pt x="42" y="34"/>
                  </a:moveTo>
                  <a:cubicBezTo>
                    <a:pt x="46" y="30"/>
                    <a:pt x="46" y="23"/>
                    <a:pt x="43" y="20"/>
                  </a:cubicBezTo>
                  <a:cubicBezTo>
                    <a:pt x="40" y="16"/>
                    <a:pt x="36" y="14"/>
                    <a:pt x="32" y="11"/>
                  </a:cubicBezTo>
                  <a:cubicBezTo>
                    <a:pt x="28" y="9"/>
                    <a:pt x="25" y="6"/>
                    <a:pt x="21" y="3"/>
                  </a:cubicBezTo>
                  <a:cubicBezTo>
                    <a:pt x="17" y="0"/>
                    <a:pt x="12" y="0"/>
                    <a:pt x="8" y="4"/>
                  </a:cubicBezTo>
                  <a:cubicBezTo>
                    <a:pt x="6" y="6"/>
                    <a:pt x="5" y="8"/>
                    <a:pt x="5" y="10"/>
                  </a:cubicBezTo>
                  <a:cubicBezTo>
                    <a:pt x="0" y="16"/>
                    <a:pt x="0" y="25"/>
                    <a:pt x="5" y="30"/>
                  </a:cubicBezTo>
                  <a:cubicBezTo>
                    <a:pt x="11" y="35"/>
                    <a:pt x="22" y="37"/>
                    <a:pt x="30" y="37"/>
                  </a:cubicBezTo>
                  <a:cubicBezTo>
                    <a:pt x="34" y="38"/>
                    <a:pt x="39" y="37"/>
                    <a:pt x="42" y="34"/>
                  </a:cubicBezTo>
                  <a:close/>
                </a:path>
              </a:pathLst>
            </a:custGeom>
            <a:solidFill>
              <a:srgbClr val="F8CB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9" name="Freeform 327"/>
            <p:cNvSpPr/>
            <p:nvPr/>
          </p:nvSpPr>
          <p:spPr bwMode="auto">
            <a:xfrm>
              <a:off x="3073400" y="1393825"/>
              <a:ext cx="144463" cy="142875"/>
            </a:xfrm>
            <a:custGeom>
              <a:avLst/>
              <a:gdLst>
                <a:gd name="T0" fmla="*/ 44 w 51"/>
                <a:gd name="T1" fmla="*/ 23 h 51"/>
                <a:gd name="T2" fmla="*/ 17 w 51"/>
                <a:gd name="T3" fmla="*/ 5 h 51"/>
                <a:gd name="T4" fmla="*/ 5 w 51"/>
                <a:gd name="T5" fmla="*/ 19 h 51"/>
                <a:gd name="T6" fmla="*/ 2 w 51"/>
                <a:gd name="T7" fmla="*/ 27 h 51"/>
                <a:gd name="T8" fmla="*/ 1 w 51"/>
                <a:gd name="T9" fmla="*/ 29 h 51"/>
                <a:gd name="T10" fmla="*/ 0 w 51"/>
                <a:gd name="T11" fmla="*/ 36 h 51"/>
                <a:gd name="T12" fmla="*/ 10 w 51"/>
                <a:gd name="T13" fmla="*/ 45 h 51"/>
                <a:gd name="T14" fmla="*/ 38 w 51"/>
                <a:gd name="T15" fmla="*/ 47 h 51"/>
                <a:gd name="T16" fmla="*/ 44 w 51"/>
                <a:gd name="T17" fmla="*/ 23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1" h="51">
                  <a:moveTo>
                    <a:pt x="44" y="23"/>
                  </a:moveTo>
                  <a:cubicBezTo>
                    <a:pt x="37" y="16"/>
                    <a:pt x="26" y="10"/>
                    <a:pt x="17" y="5"/>
                  </a:cubicBezTo>
                  <a:cubicBezTo>
                    <a:pt x="9" y="0"/>
                    <a:pt x="1" y="12"/>
                    <a:pt x="5" y="19"/>
                  </a:cubicBezTo>
                  <a:cubicBezTo>
                    <a:pt x="3" y="21"/>
                    <a:pt x="1" y="24"/>
                    <a:pt x="2" y="27"/>
                  </a:cubicBezTo>
                  <a:cubicBezTo>
                    <a:pt x="2" y="28"/>
                    <a:pt x="1" y="28"/>
                    <a:pt x="1" y="29"/>
                  </a:cubicBezTo>
                  <a:cubicBezTo>
                    <a:pt x="0" y="32"/>
                    <a:pt x="0" y="34"/>
                    <a:pt x="0" y="36"/>
                  </a:cubicBezTo>
                  <a:cubicBezTo>
                    <a:pt x="1" y="42"/>
                    <a:pt x="5" y="44"/>
                    <a:pt x="10" y="45"/>
                  </a:cubicBezTo>
                  <a:cubicBezTo>
                    <a:pt x="18" y="48"/>
                    <a:pt x="29" y="51"/>
                    <a:pt x="38" y="47"/>
                  </a:cubicBezTo>
                  <a:cubicBezTo>
                    <a:pt x="48" y="43"/>
                    <a:pt x="51" y="31"/>
                    <a:pt x="44" y="23"/>
                  </a:cubicBezTo>
                  <a:close/>
                </a:path>
              </a:pathLst>
            </a:custGeom>
            <a:solidFill>
              <a:srgbClr val="F8CB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0" name="Freeform 328"/>
            <p:cNvSpPr/>
            <p:nvPr/>
          </p:nvSpPr>
          <p:spPr bwMode="auto">
            <a:xfrm>
              <a:off x="2933700" y="979488"/>
              <a:ext cx="387350" cy="785813"/>
            </a:xfrm>
            <a:custGeom>
              <a:avLst/>
              <a:gdLst>
                <a:gd name="T0" fmla="*/ 36 w 138"/>
                <a:gd name="T1" fmla="*/ 279 h 279"/>
                <a:gd name="T2" fmla="*/ 17 w 138"/>
                <a:gd name="T3" fmla="*/ 268 h 279"/>
                <a:gd name="T4" fmla="*/ 6 w 138"/>
                <a:gd name="T5" fmla="*/ 255 h 279"/>
                <a:gd name="T6" fmla="*/ 4 w 138"/>
                <a:gd name="T7" fmla="*/ 243 h 279"/>
                <a:gd name="T8" fmla="*/ 1 w 138"/>
                <a:gd name="T9" fmla="*/ 210 h 279"/>
                <a:gd name="T10" fmla="*/ 1 w 138"/>
                <a:gd name="T11" fmla="*/ 184 h 279"/>
                <a:gd name="T12" fmla="*/ 7 w 138"/>
                <a:gd name="T13" fmla="*/ 158 h 279"/>
                <a:gd name="T14" fmla="*/ 9 w 138"/>
                <a:gd name="T15" fmla="*/ 136 h 279"/>
                <a:gd name="T16" fmla="*/ 20 w 138"/>
                <a:gd name="T17" fmla="*/ 110 h 279"/>
                <a:gd name="T18" fmla="*/ 41 w 138"/>
                <a:gd name="T19" fmla="*/ 70 h 279"/>
                <a:gd name="T20" fmla="*/ 99 w 138"/>
                <a:gd name="T21" fmla="*/ 6 h 279"/>
                <a:gd name="T22" fmla="*/ 119 w 138"/>
                <a:gd name="T23" fmla="*/ 0 h 279"/>
                <a:gd name="T24" fmla="*/ 133 w 138"/>
                <a:gd name="T25" fmla="*/ 4 h 279"/>
                <a:gd name="T26" fmla="*/ 138 w 138"/>
                <a:gd name="T27" fmla="*/ 6 h 279"/>
                <a:gd name="T28" fmla="*/ 109 w 138"/>
                <a:gd name="T29" fmla="*/ 19 h 279"/>
                <a:gd name="T30" fmla="*/ 83 w 138"/>
                <a:gd name="T31" fmla="*/ 47 h 279"/>
                <a:gd name="T32" fmla="*/ 29 w 138"/>
                <a:gd name="T33" fmla="*/ 153 h 279"/>
                <a:gd name="T34" fmla="*/ 20 w 138"/>
                <a:gd name="T35" fmla="*/ 203 h 279"/>
                <a:gd name="T36" fmla="*/ 18 w 138"/>
                <a:gd name="T37" fmla="*/ 217 h 279"/>
                <a:gd name="T38" fmla="*/ 21 w 138"/>
                <a:gd name="T39" fmla="*/ 236 h 279"/>
                <a:gd name="T40" fmla="*/ 32 w 138"/>
                <a:gd name="T41" fmla="*/ 269 h 279"/>
                <a:gd name="T42" fmla="*/ 36 w 138"/>
                <a:gd name="T43" fmla="*/ 279 h 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38" h="279">
                  <a:moveTo>
                    <a:pt x="36" y="279"/>
                  </a:moveTo>
                  <a:cubicBezTo>
                    <a:pt x="29" y="276"/>
                    <a:pt x="23" y="272"/>
                    <a:pt x="17" y="268"/>
                  </a:cubicBezTo>
                  <a:cubicBezTo>
                    <a:pt x="13" y="265"/>
                    <a:pt x="8" y="260"/>
                    <a:pt x="6" y="255"/>
                  </a:cubicBezTo>
                  <a:cubicBezTo>
                    <a:pt x="4" y="251"/>
                    <a:pt x="4" y="247"/>
                    <a:pt x="4" y="243"/>
                  </a:cubicBezTo>
                  <a:cubicBezTo>
                    <a:pt x="3" y="232"/>
                    <a:pt x="2" y="221"/>
                    <a:pt x="1" y="210"/>
                  </a:cubicBezTo>
                  <a:cubicBezTo>
                    <a:pt x="0" y="201"/>
                    <a:pt x="0" y="193"/>
                    <a:pt x="1" y="184"/>
                  </a:cubicBezTo>
                  <a:cubicBezTo>
                    <a:pt x="2" y="175"/>
                    <a:pt x="5" y="167"/>
                    <a:pt x="7" y="158"/>
                  </a:cubicBezTo>
                  <a:cubicBezTo>
                    <a:pt x="8" y="151"/>
                    <a:pt x="8" y="143"/>
                    <a:pt x="9" y="136"/>
                  </a:cubicBezTo>
                  <a:cubicBezTo>
                    <a:pt x="11" y="127"/>
                    <a:pt x="16" y="118"/>
                    <a:pt x="20" y="110"/>
                  </a:cubicBezTo>
                  <a:cubicBezTo>
                    <a:pt x="27" y="96"/>
                    <a:pt x="34" y="83"/>
                    <a:pt x="41" y="70"/>
                  </a:cubicBezTo>
                  <a:cubicBezTo>
                    <a:pt x="55" y="42"/>
                    <a:pt x="71" y="20"/>
                    <a:pt x="99" y="6"/>
                  </a:cubicBezTo>
                  <a:cubicBezTo>
                    <a:pt x="105" y="3"/>
                    <a:pt x="112" y="0"/>
                    <a:pt x="119" y="0"/>
                  </a:cubicBezTo>
                  <a:cubicBezTo>
                    <a:pt x="124" y="0"/>
                    <a:pt x="129" y="2"/>
                    <a:pt x="133" y="4"/>
                  </a:cubicBezTo>
                  <a:cubicBezTo>
                    <a:pt x="135" y="5"/>
                    <a:pt x="136" y="5"/>
                    <a:pt x="138" y="6"/>
                  </a:cubicBezTo>
                  <a:cubicBezTo>
                    <a:pt x="128" y="9"/>
                    <a:pt x="119" y="11"/>
                    <a:pt x="109" y="19"/>
                  </a:cubicBezTo>
                  <a:cubicBezTo>
                    <a:pt x="99" y="27"/>
                    <a:pt x="91" y="37"/>
                    <a:pt x="83" y="47"/>
                  </a:cubicBezTo>
                  <a:cubicBezTo>
                    <a:pt x="60" y="79"/>
                    <a:pt x="36" y="114"/>
                    <a:pt x="29" y="153"/>
                  </a:cubicBezTo>
                  <a:cubicBezTo>
                    <a:pt x="26" y="169"/>
                    <a:pt x="23" y="186"/>
                    <a:pt x="20" y="203"/>
                  </a:cubicBezTo>
                  <a:cubicBezTo>
                    <a:pt x="19" y="207"/>
                    <a:pt x="18" y="212"/>
                    <a:pt x="18" y="217"/>
                  </a:cubicBezTo>
                  <a:cubicBezTo>
                    <a:pt x="18" y="223"/>
                    <a:pt x="19" y="230"/>
                    <a:pt x="21" y="236"/>
                  </a:cubicBezTo>
                  <a:cubicBezTo>
                    <a:pt x="24" y="247"/>
                    <a:pt x="28" y="258"/>
                    <a:pt x="32" y="269"/>
                  </a:cubicBezTo>
                  <a:cubicBezTo>
                    <a:pt x="33" y="272"/>
                    <a:pt x="35" y="276"/>
                    <a:pt x="36" y="279"/>
                  </a:cubicBezTo>
                  <a:close/>
                </a:path>
              </a:pathLst>
            </a:custGeom>
            <a:solidFill>
              <a:srgbClr val="7EB4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1" name="Freeform 329"/>
            <p:cNvSpPr/>
            <p:nvPr/>
          </p:nvSpPr>
          <p:spPr bwMode="auto">
            <a:xfrm>
              <a:off x="3476625" y="1146175"/>
              <a:ext cx="277813" cy="534988"/>
            </a:xfrm>
            <a:custGeom>
              <a:avLst/>
              <a:gdLst>
                <a:gd name="T0" fmla="*/ 96 w 99"/>
                <a:gd name="T1" fmla="*/ 190 h 190"/>
                <a:gd name="T2" fmla="*/ 96 w 99"/>
                <a:gd name="T3" fmla="*/ 187 h 190"/>
                <a:gd name="T4" fmla="*/ 93 w 99"/>
                <a:gd name="T5" fmla="*/ 178 h 190"/>
                <a:gd name="T6" fmla="*/ 92 w 99"/>
                <a:gd name="T7" fmla="*/ 174 h 190"/>
                <a:gd name="T8" fmla="*/ 90 w 99"/>
                <a:gd name="T9" fmla="*/ 169 h 190"/>
                <a:gd name="T10" fmla="*/ 84 w 99"/>
                <a:gd name="T11" fmla="*/ 148 h 190"/>
                <a:gd name="T12" fmla="*/ 79 w 99"/>
                <a:gd name="T13" fmla="*/ 138 h 190"/>
                <a:gd name="T14" fmla="*/ 75 w 99"/>
                <a:gd name="T15" fmla="*/ 127 h 190"/>
                <a:gd name="T16" fmla="*/ 70 w 99"/>
                <a:gd name="T17" fmla="*/ 117 h 190"/>
                <a:gd name="T18" fmla="*/ 65 w 99"/>
                <a:gd name="T19" fmla="*/ 106 h 190"/>
                <a:gd name="T20" fmla="*/ 55 w 99"/>
                <a:gd name="T21" fmla="*/ 85 h 190"/>
                <a:gd name="T22" fmla="*/ 49 w 99"/>
                <a:gd name="T23" fmla="*/ 75 h 190"/>
                <a:gd name="T24" fmla="*/ 44 w 99"/>
                <a:gd name="T25" fmla="*/ 65 h 190"/>
                <a:gd name="T26" fmla="*/ 33 w 99"/>
                <a:gd name="T27" fmla="*/ 47 h 190"/>
                <a:gd name="T28" fmla="*/ 24 w 99"/>
                <a:gd name="T29" fmla="*/ 31 h 190"/>
                <a:gd name="T30" fmla="*/ 15 w 99"/>
                <a:gd name="T31" fmla="*/ 17 h 190"/>
                <a:gd name="T32" fmla="*/ 8 w 99"/>
                <a:gd name="T33" fmla="*/ 7 h 190"/>
                <a:gd name="T34" fmla="*/ 2 w 99"/>
                <a:gd name="T35" fmla="*/ 2 h 190"/>
                <a:gd name="T36" fmla="*/ 0 w 99"/>
                <a:gd name="T37" fmla="*/ 0 h 190"/>
                <a:gd name="T38" fmla="*/ 3 w 99"/>
                <a:gd name="T39" fmla="*/ 1 h 190"/>
                <a:gd name="T40" fmla="*/ 9 w 99"/>
                <a:gd name="T41" fmla="*/ 6 h 190"/>
                <a:gd name="T42" fmla="*/ 17 w 99"/>
                <a:gd name="T43" fmla="*/ 15 h 190"/>
                <a:gd name="T44" fmla="*/ 27 w 99"/>
                <a:gd name="T45" fmla="*/ 28 h 190"/>
                <a:gd name="T46" fmla="*/ 38 w 99"/>
                <a:gd name="T47" fmla="*/ 44 h 190"/>
                <a:gd name="T48" fmla="*/ 49 w 99"/>
                <a:gd name="T49" fmla="*/ 62 h 190"/>
                <a:gd name="T50" fmla="*/ 61 w 99"/>
                <a:gd name="T51" fmla="*/ 82 h 190"/>
                <a:gd name="T52" fmla="*/ 66 w 99"/>
                <a:gd name="T53" fmla="*/ 92 h 190"/>
                <a:gd name="T54" fmla="*/ 71 w 99"/>
                <a:gd name="T55" fmla="*/ 103 h 190"/>
                <a:gd name="T56" fmla="*/ 76 w 99"/>
                <a:gd name="T57" fmla="*/ 113 h 190"/>
                <a:gd name="T58" fmla="*/ 81 w 99"/>
                <a:gd name="T59" fmla="*/ 124 h 190"/>
                <a:gd name="T60" fmla="*/ 89 w 99"/>
                <a:gd name="T61" fmla="*/ 146 h 190"/>
                <a:gd name="T62" fmla="*/ 95 w 99"/>
                <a:gd name="T63" fmla="*/ 167 h 190"/>
                <a:gd name="T64" fmla="*/ 99 w 99"/>
                <a:gd name="T65" fmla="*/ 181 h 190"/>
                <a:gd name="T66" fmla="*/ 96 w 99"/>
                <a:gd name="T67" fmla="*/ 190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99" h="190">
                  <a:moveTo>
                    <a:pt x="96" y="190"/>
                  </a:moveTo>
                  <a:cubicBezTo>
                    <a:pt x="96" y="189"/>
                    <a:pt x="96" y="188"/>
                    <a:pt x="96" y="187"/>
                  </a:cubicBezTo>
                  <a:cubicBezTo>
                    <a:pt x="95" y="184"/>
                    <a:pt x="94" y="181"/>
                    <a:pt x="93" y="178"/>
                  </a:cubicBezTo>
                  <a:cubicBezTo>
                    <a:pt x="93" y="177"/>
                    <a:pt x="92" y="175"/>
                    <a:pt x="92" y="174"/>
                  </a:cubicBezTo>
                  <a:cubicBezTo>
                    <a:pt x="91" y="172"/>
                    <a:pt x="91" y="170"/>
                    <a:pt x="90" y="169"/>
                  </a:cubicBezTo>
                  <a:cubicBezTo>
                    <a:pt x="88" y="162"/>
                    <a:pt x="86" y="155"/>
                    <a:pt x="84" y="148"/>
                  </a:cubicBezTo>
                  <a:cubicBezTo>
                    <a:pt x="82" y="145"/>
                    <a:pt x="81" y="142"/>
                    <a:pt x="79" y="138"/>
                  </a:cubicBezTo>
                  <a:cubicBezTo>
                    <a:pt x="78" y="134"/>
                    <a:pt x="76" y="131"/>
                    <a:pt x="75" y="127"/>
                  </a:cubicBezTo>
                  <a:cubicBezTo>
                    <a:pt x="74" y="124"/>
                    <a:pt x="72" y="120"/>
                    <a:pt x="70" y="117"/>
                  </a:cubicBezTo>
                  <a:cubicBezTo>
                    <a:pt x="69" y="113"/>
                    <a:pt x="67" y="110"/>
                    <a:pt x="65" y="106"/>
                  </a:cubicBezTo>
                  <a:cubicBezTo>
                    <a:pt x="62" y="99"/>
                    <a:pt x="58" y="92"/>
                    <a:pt x="55" y="85"/>
                  </a:cubicBezTo>
                  <a:cubicBezTo>
                    <a:pt x="53" y="82"/>
                    <a:pt x="51" y="78"/>
                    <a:pt x="49" y="75"/>
                  </a:cubicBezTo>
                  <a:cubicBezTo>
                    <a:pt x="47" y="72"/>
                    <a:pt x="46" y="69"/>
                    <a:pt x="44" y="65"/>
                  </a:cubicBezTo>
                  <a:cubicBezTo>
                    <a:pt x="40" y="59"/>
                    <a:pt x="37" y="53"/>
                    <a:pt x="33" y="47"/>
                  </a:cubicBezTo>
                  <a:cubicBezTo>
                    <a:pt x="30" y="41"/>
                    <a:pt x="27" y="36"/>
                    <a:pt x="24" y="31"/>
                  </a:cubicBezTo>
                  <a:cubicBezTo>
                    <a:pt x="21" y="26"/>
                    <a:pt x="18" y="21"/>
                    <a:pt x="15" y="17"/>
                  </a:cubicBezTo>
                  <a:cubicBezTo>
                    <a:pt x="12" y="13"/>
                    <a:pt x="10" y="10"/>
                    <a:pt x="8" y="7"/>
                  </a:cubicBezTo>
                  <a:cubicBezTo>
                    <a:pt x="6" y="5"/>
                    <a:pt x="4" y="3"/>
                    <a:pt x="2" y="2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1" y="0"/>
                    <a:pt x="3" y="1"/>
                  </a:cubicBezTo>
                  <a:cubicBezTo>
                    <a:pt x="4" y="2"/>
                    <a:pt x="6" y="4"/>
                    <a:pt x="9" y="6"/>
                  </a:cubicBezTo>
                  <a:cubicBezTo>
                    <a:pt x="11" y="9"/>
                    <a:pt x="14" y="12"/>
                    <a:pt x="17" y="15"/>
                  </a:cubicBezTo>
                  <a:cubicBezTo>
                    <a:pt x="20" y="19"/>
                    <a:pt x="24" y="23"/>
                    <a:pt x="27" y="28"/>
                  </a:cubicBezTo>
                  <a:cubicBezTo>
                    <a:pt x="30" y="33"/>
                    <a:pt x="34" y="38"/>
                    <a:pt x="38" y="44"/>
                  </a:cubicBezTo>
                  <a:cubicBezTo>
                    <a:pt x="41" y="50"/>
                    <a:pt x="45" y="56"/>
                    <a:pt x="49" y="62"/>
                  </a:cubicBezTo>
                  <a:cubicBezTo>
                    <a:pt x="53" y="68"/>
                    <a:pt x="57" y="75"/>
                    <a:pt x="61" y="82"/>
                  </a:cubicBezTo>
                  <a:cubicBezTo>
                    <a:pt x="62" y="85"/>
                    <a:pt x="64" y="88"/>
                    <a:pt x="66" y="92"/>
                  </a:cubicBezTo>
                  <a:cubicBezTo>
                    <a:pt x="68" y="95"/>
                    <a:pt x="70" y="99"/>
                    <a:pt x="71" y="103"/>
                  </a:cubicBezTo>
                  <a:cubicBezTo>
                    <a:pt x="73" y="106"/>
                    <a:pt x="75" y="110"/>
                    <a:pt x="76" y="113"/>
                  </a:cubicBezTo>
                  <a:cubicBezTo>
                    <a:pt x="78" y="117"/>
                    <a:pt x="80" y="121"/>
                    <a:pt x="81" y="124"/>
                  </a:cubicBezTo>
                  <a:cubicBezTo>
                    <a:pt x="84" y="131"/>
                    <a:pt x="87" y="139"/>
                    <a:pt x="89" y="146"/>
                  </a:cubicBezTo>
                  <a:cubicBezTo>
                    <a:pt x="92" y="153"/>
                    <a:pt x="94" y="160"/>
                    <a:pt x="95" y="167"/>
                  </a:cubicBezTo>
                  <a:cubicBezTo>
                    <a:pt x="97" y="172"/>
                    <a:pt x="98" y="177"/>
                    <a:pt x="99" y="181"/>
                  </a:cubicBezTo>
                  <a:cubicBezTo>
                    <a:pt x="98" y="184"/>
                    <a:pt x="97" y="187"/>
                    <a:pt x="96" y="190"/>
                  </a:cubicBezTo>
                  <a:close/>
                </a:path>
              </a:pathLst>
            </a:custGeom>
            <a:solidFill>
              <a:srgbClr val="7EB4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2" name="Freeform 330"/>
            <p:cNvSpPr/>
            <p:nvPr/>
          </p:nvSpPr>
          <p:spPr bwMode="auto">
            <a:xfrm>
              <a:off x="3287713" y="1160463"/>
              <a:ext cx="430213" cy="601663"/>
            </a:xfrm>
            <a:custGeom>
              <a:avLst/>
              <a:gdLst>
                <a:gd name="T0" fmla="*/ 151 w 153"/>
                <a:gd name="T1" fmla="*/ 214 h 214"/>
                <a:gd name="T2" fmla="*/ 144 w 153"/>
                <a:gd name="T3" fmla="*/ 197 h 214"/>
                <a:gd name="T4" fmla="*/ 134 w 153"/>
                <a:gd name="T5" fmla="*/ 176 h 214"/>
                <a:gd name="T6" fmla="*/ 123 w 153"/>
                <a:gd name="T7" fmla="*/ 154 h 214"/>
                <a:gd name="T8" fmla="*/ 111 w 153"/>
                <a:gd name="T9" fmla="*/ 130 h 214"/>
                <a:gd name="T10" fmla="*/ 97 w 153"/>
                <a:gd name="T11" fmla="*/ 107 h 214"/>
                <a:gd name="T12" fmla="*/ 83 w 153"/>
                <a:gd name="T13" fmla="*/ 83 h 214"/>
                <a:gd name="T14" fmla="*/ 68 w 153"/>
                <a:gd name="T15" fmla="*/ 62 h 214"/>
                <a:gd name="T16" fmla="*/ 51 w 153"/>
                <a:gd name="T17" fmla="*/ 44 h 214"/>
                <a:gd name="T18" fmla="*/ 35 w 153"/>
                <a:gd name="T19" fmla="*/ 29 h 214"/>
                <a:gd name="T20" fmla="*/ 9 w 153"/>
                <a:gd name="T21" fmla="*/ 8 h 214"/>
                <a:gd name="T22" fmla="*/ 0 w 153"/>
                <a:gd name="T23" fmla="*/ 0 h 214"/>
                <a:gd name="T24" fmla="*/ 10 w 153"/>
                <a:gd name="T25" fmla="*/ 7 h 214"/>
                <a:gd name="T26" fmla="*/ 22 w 153"/>
                <a:gd name="T27" fmla="*/ 15 h 214"/>
                <a:gd name="T28" fmla="*/ 37 w 153"/>
                <a:gd name="T29" fmla="*/ 26 h 214"/>
                <a:gd name="T30" fmla="*/ 55 w 153"/>
                <a:gd name="T31" fmla="*/ 40 h 214"/>
                <a:gd name="T32" fmla="*/ 72 w 153"/>
                <a:gd name="T33" fmla="*/ 58 h 214"/>
                <a:gd name="T34" fmla="*/ 88 w 153"/>
                <a:gd name="T35" fmla="*/ 79 h 214"/>
                <a:gd name="T36" fmla="*/ 103 w 153"/>
                <a:gd name="T37" fmla="*/ 103 h 214"/>
                <a:gd name="T38" fmla="*/ 117 w 153"/>
                <a:gd name="T39" fmla="*/ 127 h 214"/>
                <a:gd name="T40" fmla="*/ 129 w 153"/>
                <a:gd name="T41" fmla="*/ 151 h 214"/>
                <a:gd name="T42" fmla="*/ 139 w 153"/>
                <a:gd name="T43" fmla="*/ 174 h 214"/>
                <a:gd name="T44" fmla="*/ 147 w 153"/>
                <a:gd name="T45" fmla="*/ 195 h 214"/>
                <a:gd name="T46" fmla="*/ 153 w 153"/>
                <a:gd name="T47" fmla="*/ 211 h 214"/>
                <a:gd name="T48" fmla="*/ 153 w 153"/>
                <a:gd name="T49" fmla="*/ 211 h 214"/>
                <a:gd name="T50" fmla="*/ 151 w 153"/>
                <a:gd name="T51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53" h="214">
                  <a:moveTo>
                    <a:pt x="151" y="214"/>
                  </a:moveTo>
                  <a:cubicBezTo>
                    <a:pt x="149" y="209"/>
                    <a:pt x="146" y="203"/>
                    <a:pt x="144" y="197"/>
                  </a:cubicBezTo>
                  <a:cubicBezTo>
                    <a:pt x="141" y="190"/>
                    <a:pt x="138" y="183"/>
                    <a:pt x="134" y="176"/>
                  </a:cubicBezTo>
                  <a:cubicBezTo>
                    <a:pt x="131" y="169"/>
                    <a:pt x="127" y="162"/>
                    <a:pt x="123" y="154"/>
                  </a:cubicBezTo>
                  <a:cubicBezTo>
                    <a:pt x="120" y="146"/>
                    <a:pt x="115" y="138"/>
                    <a:pt x="111" y="130"/>
                  </a:cubicBezTo>
                  <a:cubicBezTo>
                    <a:pt x="107" y="122"/>
                    <a:pt x="102" y="114"/>
                    <a:pt x="97" y="107"/>
                  </a:cubicBezTo>
                  <a:cubicBezTo>
                    <a:pt x="93" y="99"/>
                    <a:pt x="88" y="91"/>
                    <a:pt x="83" y="83"/>
                  </a:cubicBezTo>
                  <a:cubicBezTo>
                    <a:pt x="78" y="76"/>
                    <a:pt x="73" y="69"/>
                    <a:pt x="68" y="62"/>
                  </a:cubicBezTo>
                  <a:cubicBezTo>
                    <a:pt x="62" y="55"/>
                    <a:pt x="57" y="49"/>
                    <a:pt x="51" y="44"/>
                  </a:cubicBezTo>
                  <a:cubicBezTo>
                    <a:pt x="46" y="39"/>
                    <a:pt x="40" y="34"/>
                    <a:pt x="35" y="29"/>
                  </a:cubicBezTo>
                  <a:cubicBezTo>
                    <a:pt x="24" y="21"/>
                    <a:pt x="15" y="13"/>
                    <a:pt x="9" y="8"/>
                  </a:cubicBezTo>
                  <a:cubicBezTo>
                    <a:pt x="4" y="3"/>
                    <a:pt x="0" y="0"/>
                    <a:pt x="0" y="0"/>
                  </a:cubicBezTo>
                  <a:cubicBezTo>
                    <a:pt x="0" y="0"/>
                    <a:pt x="4" y="3"/>
                    <a:pt x="10" y="7"/>
                  </a:cubicBezTo>
                  <a:cubicBezTo>
                    <a:pt x="14" y="9"/>
                    <a:pt x="18" y="12"/>
                    <a:pt x="22" y="15"/>
                  </a:cubicBezTo>
                  <a:cubicBezTo>
                    <a:pt x="27" y="18"/>
                    <a:pt x="32" y="22"/>
                    <a:pt x="37" y="26"/>
                  </a:cubicBezTo>
                  <a:cubicBezTo>
                    <a:pt x="43" y="30"/>
                    <a:pt x="49" y="35"/>
                    <a:pt x="55" y="40"/>
                  </a:cubicBezTo>
                  <a:cubicBezTo>
                    <a:pt x="61" y="45"/>
                    <a:pt x="67" y="51"/>
                    <a:pt x="72" y="58"/>
                  </a:cubicBezTo>
                  <a:cubicBezTo>
                    <a:pt x="78" y="64"/>
                    <a:pt x="83" y="72"/>
                    <a:pt x="88" y="79"/>
                  </a:cubicBezTo>
                  <a:cubicBezTo>
                    <a:pt x="94" y="87"/>
                    <a:pt x="99" y="95"/>
                    <a:pt x="103" y="103"/>
                  </a:cubicBezTo>
                  <a:cubicBezTo>
                    <a:pt x="108" y="111"/>
                    <a:pt x="113" y="119"/>
                    <a:pt x="117" y="127"/>
                  </a:cubicBezTo>
                  <a:cubicBezTo>
                    <a:pt x="121" y="135"/>
                    <a:pt x="125" y="143"/>
                    <a:pt x="129" y="151"/>
                  </a:cubicBezTo>
                  <a:cubicBezTo>
                    <a:pt x="133" y="159"/>
                    <a:pt x="136" y="166"/>
                    <a:pt x="139" y="174"/>
                  </a:cubicBezTo>
                  <a:cubicBezTo>
                    <a:pt x="142" y="181"/>
                    <a:pt x="145" y="188"/>
                    <a:pt x="147" y="195"/>
                  </a:cubicBezTo>
                  <a:cubicBezTo>
                    <a:pt x="149" y="201"/>
                    <a:pt x="151" y="206"/>
                    <a:pt x="153" y="211"/>
                  </a:cubicBezTo>
                  <a:cubicBezTo>
                    <a:pt x="153" y="211"/>
                    <a:pt x="153" y="211"/>
                    <a:pt x="153" y="211"/>
                  </a:cubicBezTo>
                  <a:cubicBezTo>
                    <a:pt x="152" y="212"/>
                    <a:pt x="152" y="213"/>
                    <a:pt x="151" y="214"/>
                  </a:cubicBezTo>
                  <a:close/>
                </a:path>
              </a:pathLst>
            </a:custGeom>
            <a:solidFill>
              <a:srgbClr val="7EB4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3" name="Freeform 331"/>
            <p:cNvSpPr/>
            <p:nvPr/>
          </p:nvSpPr>
          <p:spPr bwMode="auto">
            <a:xfrm>
              <a:off x="3135313" y="1303338"/>
              <a:ext cx="546100" cy="498475"/>
            </a:xfrm>
            <a:custGeom>
              <a:avLst/>
              <a:gdLst>
                <a:gd name="T0" fmla="*/ 193 w 194"/>
                <a:gd name="T1" fmla="*/ 177 h 177"/>
                <a:gd name="T2" fmla="*/ 190 w 194"/>
                <a:gd name="T3" fmla="*/ 173 h 177"/>
                <a:gd name="T4" fmla="*/ 186 w 194"/>
                <a:gd name="T5" fmla="*/ 167 h 177"/>
                <a:gd name="T6" fmla="*/ 181 w 194"/>
                <a:gd name="T7" fmla="*/ 160 h 177"/>
                <a:gd name="T8" fmla="*/ 175 w 194"/>
                <a:gd name="T9" fmla="*/ 153 h 177"/>
                <a:gd name="T10" fmla="*/ 169 w 194"/>
                <a:gd name="T11" fmla="*/ 144 h 177"/>
                <a:gd name="T12" fmla="*/ 162 w 194"/>
                <a:gd name="T13" fmla="*/ 136 h 177"/>
                <a:gd name="T14" fmla="*/ 155 w 194"/>
                <a:gd name="T15" fmla="*/ 127 h 177"/>
                <a:gd name="T16" fmla="*/ 147 w 194"/>
                <a:gd name="T17" fmla="*/ 118 h 177"/>
                <a:gd name="T18" fmla="*/ 130 w 194"/>
                <a:gd name="T19" fmla="*/ 100 h 177"/>
                <a:gd name="T20" fmla="*/ 112 w 194"/>
                <a:gd name="T21" fmla="*/ 82 h 177"/>
                <a:gd name="T22" fmla="*/ 93 w 194"/>
                <a:gd name="T23" fmla="*/ 64 h 177"/>
                <a:gd name="T24" fmla="*/ 74 w 194"/>
                <a:gd name="T25" fmla="*/ 49 h 177"/>
                <a:gd name="T26" fmla="*/ 64 w 194"/>
                <a:gd name="T27" fmla="*/ 41 h 177"/>
                <a:gd name="T28" fmla="*/ 55 w 194"/>
                <a:gd name="T29" fmla="*/ 35 h 177"/>
                <a:gd name="T30" fmla="*/ 46 w 194"/>
                <a:gd name="T31" fmla="*/ 28 h 177"/>
                <a:gd name="T32" fmla="*/ 37 w 194"/>
                <a:gd name="T33" fmla="*/ 23 h 177"/>
                <a:gd name="T34" fmla="*/ 30 w 194"/>
                <a:gd name="T35" fmla="*/ 18 h 177"/>
                <a:gd name="T36" fmla="*/ 22 w 194"/>
                <a:gd name="T37" fmla="*/ 13 h 177"/>
                <a:gd name="T38" fmla="*/ 16 w 194"/>
                <a:gd name="T39" fmla="*/ 9 h 177"/>
                <a:gd name="T40" fmla="*/ 11 w 194"/>
                <a:gd name="T41" fmla="*/ 6 h 177"/>
                <a:gd name="T42" fmla="*/ 0 w 194"/>
                <a:gd name="T43" fmla="*/ 0 h 177"/>
                <a:gd name="T44" fmla="*/ 11 w 194"/>
                <a:gd name="T45" fmla="*/ 5 h 177"/>
                <a:gd name="T46" fmla="*/ 17 w 194"/>
                <a:gd name="T47" fmla="*/ 7 h 177"/>
                <a:gd name="T48" fmla="*/ 24 w 194"/>
                <a:gd name="T49" fmla="*/ 11 h 177"/>
                <a:gd name="T50" fmla="*/ 32 w 194"/>
                <a:gd name="T51" fmla="*/ 15 h 177"/>
                <a:gd name="T52" fmla="*/ 40 w 194"/>
                <a:gd name="T53" fmla="*/ 19 h 177"/>
                <a:gd name="T54" fmla="*/ 49 w 194"/>
                <a:gd name="T55" fmla="*/ 24 h 177"/>
                <a:gd name="T56" fmla="*/ 58 w 194"/>
                <a:gd name="T57" fmla="*/ 30 h 177"/>
                <a:gd name="T58" fmla="*/ 68 w 194"/>
                <a:gd name="T59" fmla="*/ 37 h 177"/>
                <a:gd name="T60" fmla="*/ 77 w 194"/>
                <a:gd name="T61" fmla="*/ 44 h 177"/>
                <a:gd name="T62" fmla="*/ 97 w 194"/>
                <a:gd name="T63" fmla="*/ 59 h 177"/>
                <a:gd name="T64" fmla="*/ 117 w 194"/>
                <a:gd name="T65" fmla="*/ 76 h 177"/>
                <a:gd name="T66" fmla="*/ 135 w 194"/>
                <a:gd name="T67" fmla="*/ 95 h 177"/>
                <a:gd name="T68" fmla="*/ 152 w 194"/>
                <a:gd name="T69" fmla="*/ 114 h 177"/>
                <a:gd name="T70" fmla="*/ 160 w 194"/>
                <a:gd name="T71" fmla="*/ 123 h 177"/>
                <a:gd name="T72" fmla="*/ 167 w 194"/>
                <a:gd name="T73" fmla="*/ 133 h 177"/>
                <a:gd name="T74" fmla="*/ 173 w 194"/>
                <a:gd name="T75" fmla="*/ 142 h 177"/>
                <a:gd name="T76" fmla="*/ 179 w 194"/>
                <a:gd name="T77" fmla="*/ 150 h 177"/>
                <a:gd name="T78" fmla="*/ 184 w 194"/>
                <a:gd name="T79" fmla="*/ 158 h 177"/>
                <a:gd name="T80" fmla="*/ 188 w 194"/>
                <a:gd name="T81" fmla="*/ 165 h 177"/>
                <a:gd name="T82" fmla="*/ 192 w 194"/>
                <a:gd name="T83" fmla="*/ 172 h 177"/>
                <a:gd name="T84" fmla="*/ 194 w 194"/>
                <a:gd name="T85" fmla="*/ 176 h 177"/>
                <a:gd name="T86" fmla="*/ 193 w 194"/>
                <a:gd name="T87" fmla="*/ 177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94" h="177">
                  <a:moveTo>
                    <a:pt x="193" y="177"/>
                  </a:moveTo>
                  <a:cubicBezTo>
                    <a:pt x="192" y="176"/>
                    <a:pt x="191" y="175"/>
                    <a:pt x="190" y="173"/>
                  </a:cubicBezTo>
                  <a:cubicBezTo>
                    <a:pt x="189" y="171"/>
                    <a:pt x="187" y="169"/>
                    <a:pt x="186" y="167"/>
                  </a:cubicBezTo>
                  <a:cubicBezTo>
                    <a:pt x="184" y="165"/>
                    <a:pt x="183" y="163"/>
                    <a:pt x="181" y="160"/>
                  </a:cubicBezTo>
                  <a:cubicBezTo>
                    <a:pt x="179" y="158"/>
                    <a:pt x="177" y="155"/>
                    <a:pt x="175" y="153"/>
                  </a:cubicBezTo>
                  <a:cubicBezTo>
                    <a:pt x="173" y="150"/>
                    <a:pt x="171" y="147"/>
                    <a:pt x="169" y="144"/>
                  </a:cubicBezTo>
                  <a:cubicBezTo>
                    <a:pt x="167" y="142"/>
                    <a:pt x="165" y="139"/>
                    <a:pt x="162" y="136"/>
                  </a:cubicBezTo>
                  <a:cubicBezTo>
                    <a:pt x="160" y="133"/>
                    <a:pt x="158" y="130"/>
                    <a:pt x="155" y="127"/>
                  </a:cubicBezTo>
                  <a:cubicBezTo>
                    <a:pt x="153" y="124"/>
                    <a:pt x="150" y="121"/>
                    <a:pt x="147" y="118"/>
                  </a:cubicBezTo>
                  <a:cubicBezTo>
                    <a:pt x="142" y="112"/>
                    <a:pt x="136" y="106"/>
                    <a:pt x="130" y="100"/>
                  </a:cubicBezTo>
                  <a:cubicBezTo>
                    <a:pt x="125" y="93"/>
                    <a:pt x="118" y="88"/>
                    <a:pt x="112" y="82"/>
                  </a:cubicBezTo>
                  <a:cubicBezTo>
                    <a:pt x="106" y="76"/>
                    <a:pt x="99" y="70"/>
                    <a:pt x="93" y="64"/>
                  </a:cubicBezTo>
                  <a:cubicBezTo>
                    <a:pt x="86" y="59"/>
                    <a:pt x="80" y="54"/>
                    <a:pt x="74" y="49"/>
                  </a:cubicBezTo>
                  <a:cubicBezTo>
                    <a:pt x="70" y="46"/>
                    <a:pt x="67" y="44"/>
                    <a:pt x="64" y="41"/>
                  </a:cubicBezTo>
                  <a:cubicBezTo>
                    <a:pt x="61" y="39"/>
                    <a:pt x="58" y="37"/>
                    <a:pt x="55" y="35"/>
                  </a:cubicBezTo>
                  <a:cubicBezTo>
                    <a:pt x="52" y="33"/>
                    <a:pt x="49" y="30"/>
                    <a:pt x="46" y="28"/>
                  </a:cubicBezTo>
                  <a:cubicBezTo>
                    <a:pt x="43" y="26"/>
                    <a:pt x="40" y="25"/>
                    <a:pt x="37" y="23"/>
                  </a:cubicBezTo>
                  <a:cubicBezTo>
                    <a:pt x="35" y="21"/>
                    <a:pt x="32" y="19"/>
                    <a:pt x="30" y="18"/>
                  </a:cubicBezTo>
                  <a:cubicBezTo>
                    <a:pt x="27" y="16"/>
                    <a:pt x="25" y="15"/>
                    <a:pt x="22" y="13"/>
                  </a:cubicBezTo>
                  <a:cubicBezTo>
                    <a:pt x="20" y="12"/>
                    <a:pt x="18" y="10"/>
                    <a:pt x="16" y="9"/>
                  </a:cubicBezTo>
                  <a:cubicBezTo>
                    <a:pt x="14" y="8"/>
                    <a:pt x="12" y="7"/>
                    <a:pt x="11" y="6"/>
                  </a:cubicBezTo>
                  <a:cubicBezTo>
                    <a:pt x="5" y="2"/>
                    <a:pt x="1" y="0"/>
                    <a:pt x="0" y="0"/>
                  </a:cubicBezTo>
                  <a:cubicBezTo>
                    <a:pt x="1" y="0"/>
                    <a:pt x="5" y="2"/>
                    <a:pt x="11" y="5"/>
                  </a:cubicBezTo>
                  <a:cubicBezTo>
                    <a:pt x="13" y="6"/>
                    <a:pt x="15" y="6"/>
                    <a:pt x="17" y="7"/>
                  </a:cubicBezTo>
                  <a:cubicBezTo>
                    <a:pt x="19" y="9"/>
                    <a:pt x="22" y="10"/>
                    <a:pt x="24" y="11"/>
                  </a:cubicBezTo>
                  <a:cubicBezTo>
                    <a:pt x="26" y="12"/>
                    <a:pt x="29" y="13"/>
                    <a:pt x="32" y="15"/>
                  </a:cubicBezTo>
                  <a:cubicBezTo>
                    <a:pt x="34" y="16"/>
                    <a:pt x="37" y="18"/>
                    <a:pt x="40" y="19"/>
                  </a:cubicBezTo>
                  <a:cubicBezTo>
                    <a:pt x="43" y="21"/>
                    <a:pt x="46" y="23"/>
                    <a:pt x="49" y="24"/>
                  </a:cubicBezTo>
                  <a:cubicBezTo>
                    <a:pt x="52" y="26"/>
                    <a:pt x="55" y="28"/>
                    <a:pt x="58" y="30"/>
                  </a:cubicBezTo>
                  <a:cubicBezTo>
                    <a:pt x="61" y="32"/>
                    <a:pt x="64" y="34"/>
                    <a:pt x="68" y="37"/>
                  </a:cubicBezTo>
                  <a:cubicBezTo>
                    <a:pt x="71" y="39"/>
                    <a:pt x="74" y="41"/>
                    <a:pt x="77" y="44"/>
                  </a:cubicBezTo>
                  <a:cubicBezTo>
                    <a:pt x="84" y="49"/>
                    <a:pt x="91" y="53"/>
                    <a:pt x="97" y="59"/>
                  </a:cubicBezTo>
                  <a:cubicBezTo>
                    <a:pt x="104" y="64"/>
                    <a:pt x="111" y="70"/>
                    <a:pt x="117" y="76"/>
                  </a:cubicBezTo>
                  <a:cubicBezTo>
                    <a:pt x="123" y="82"/>
                    <a:pt x="130" y="88"/>
                    <a:pt x="135" y="95"/>
                  </a:cubicBezTo>
                  <a:cubicBezTo>
                    <a:pt x="141" y="101"/>
                    <a:pt x="147" y="108"/>
                    <a:pt x="152" y="114"/>
                  </a:cubicBezTo>
                  <a:cubicBezTo>
                    <a:pt x="155" y="117"/>
                    <a:pt x="157" y="120"/>
                    <a:pt x="160" y="123"/>
                  </a:cubicBezTo>
                  <a:cubicBezTo>
                    <a:pt x="162" y="126"/>
                    <a:pt x="164" y="129"/>
                    <a:pt x="167" y="133"/>
                  </a:cubicBezTo>
                  <a:cubicBezTo>
                    <a:pt x="169" y="136"/>
                    <a:pt x="171" y="139"/>
                    <a:pt x="173" y="142"/>
                  </a:cubicBezTo>
                  <a:cubicBezTo>
                    <a:pt x="175" y="144"/>
                    <a:pt x="177" y="147"/>
                    <a:pt x="179" y="150"/>
                  </a:cubicBezTo>
                  <a:cubicBezTo>
                    <a:pt x="180" y="153"/>
                    <a:pt x="182" y="155"/>
                    <a:pt x="184" y="158"/>
                  </a:cubicBezTo>
                  <a:cubicBezTo>
                    <a:pt x="185" y="161"/>
                    <a:pt x="187" y="163"/>
                    <a:pt x="188" y="165"/>
                  </a:cubicBezTo>
                  <a:cubicBezTo>
                    <a:pt x="189" y="168"/>
                    <a:pt x="191" y="170"/>
                    <a:pt x="192" y="172"/>
                  </a:cubicBezTo>
                  <a:cubicBezTo>
                    <a:pt x="193" y="173"/>
                    <a:pt x="193" y="175"/>
                    <a:pt x="194" y="176"/>
                  </a:cubicBezTo>
                  <a:cubicBezTo>
                    <a:pt x="194" y="177"/>
                    <a:pt x="193" y="177"/>
                    <a:pt x="193" y="177"/>
                  </a:cubicBezTo>
                  <a:close/>
                </a:path>
              </a:pathLst>
            </a:custGeom>
            <a:solidFill>
              <a:srgbClr val="7EB4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4" name="Freeform 332"/>
            <p:cNvSpPr/>
            <p:nvPr/>
          </p:nvSpPr>
          <p:spPr bwMode="auto">
            <a:xfrm>
              <a:off x="3048000" y="1579563"/>
              <a:ext cx="600075" cy="250825"/>
            </a:xfrm>
            <a:custGeom>
              <a:avLst/>
              <a:gdLst>
                <a:gd name="T0" fmla="*/ 213 w 213"/>
                <a:gd name="T1" fmla="*/ 88 h 89"/>
                <a:gd name="T2" fmla="*/ 211 w 213"/>
                <a:gd name="T3" fmla="*/ 89 h 89"/>
                <a:gd name="T4" fmla="*/ 208 w 213"/>
                <a:gd name="T5" fmla="*/ 86 h 89"/>
                <a:gd name="T6" fmla="*/ 196 w 213"/>
                <a:gd name="T7" fmla="*/ 76 h 89"/>
                <a:gd name="T8" fmla="*/ 180 w 213"/>
                <a:gd name="T9" fmla="*/ 66 h 89"/>
                <a:gd name="T10" fmla="*/ 161 w 213"/>
                <a:gd name="T11" fmla="*/ 56 h 89"/>
                <a:gd name="T12" fmla="*/ 151 w 213"/>
                <a:gd name="T13" fmla="*/ 51 h 89"/>
                <a:gd name="T14" fmla="*/ 141 w 213"/>
                <a:gd name="T15" fmla="*/ 45 h 89"/>
                <a:gd name="T16" fmla="*/ 131 w 213"/>
                <a:gd name="T17" fmla="*/ 40 h 89"/>
                <a:gd name="T18" fmla="*/ 120 w 213"/>
                <a:gd name="T19" fmla="*/ 35 h 89"/>
                <a:gd name="T20" fmla="*/ 110 w 213"/>
                <a:gd name="T21" fmla="*/ 30 h 89"/>
                <a:gd name="T22" fmla="*/ 99 w 213"/>
                <a:gd name="T23" fmla="*/ 25 h 89"/>
                <a:gd name="T24" fmla="*/ 78 w 213"/>
                <a:gd name="T25" fmla="*/ 17 h 89"/>
                <a:gd name="T26" fmla="*/ 58 w 213"/>
                <a:gd name="T27" fmla="*/ 11 h 89"/>
                <a:gd name="T28" fmla="*/ 48 w 213"/>
                <a:gd name="T29" fmla="*/ 8 h 89"/>
                <a:gd name="T30" fmla="*/ 39 w 213"/>
                <a:gd name="T31" fmla="*/ 6 h 89"/>
                <a:gd name="T32" fmla="*/ 31 w 213"/>
                <a:gd name="T33" fmla="*/ 4 h 89"/>
                <a:gd name="T34" fmla="*/ 23 w 213"/>
                <a:gd name="T35" fmla="*/ 3 h 89"/>
                <a:gd name="T36" fmla="*/ 10 w 213"/>
                <a:gd name="T37" fmla="*/ 1 h 89"/>
                <a:gd name="T38" fmla="*/ 0 w 213"/>
                <a:gd name="T39" fmla="*/ 0 h 89"/>
                <a:gd name="T40" fmla="*/ 11 w 213"/>
                <a:gd name="T41" fmla="*/ 0 h 89"/>
                <a:gd name="T42" fmla="*/ 24 w 213"/>
                <a:gd name="T43" fmla="*/ 0 h 89"/>
                <a:gd name="T44" fmla="*/ 31 w 213"/>
                <a:gd name="T45" fmla="*/ 1 h 89"/>
                <a:gd name="T46" fmla="*/ 40 w 213"/>
                <a:gd name="T47" fmla="*/ 2 h 89"/>
                <a:gd name="T48" fmla="*/ 49 w 213"/>
                <a:gd name="T49" fmla="*/ 4 h 89"/>
                <a:gd name="T50" fmla="*/ 59 w 213"/>
                <a:gd name="T51" fmla="*/ 6 h 89"/>
                <a:gd name="T52" fmla="*/ 80 w 213"/>
                <a:gd name="T53" fmla="*/ 11 h 89"/>
                <a:gd name="T54" fmla="*/ 91 w 213"/>
                <a:gd name="T55" fmla="*/ 15 h 89"/>
                <a:gd name="T56" fmla="*/ 102 w 213"/>
                <a:gd name="T57" fmla="*/ 19 h 89"/>
                <a:gd name="T58" fmla="*/ 113 w 213"/>
                <a:gd name="T59" fmla="*/ 24 h 89"/>
                <a:gd name="T60" fmla="*/ 124 w 213"/>
                <a:gd name="T61" fmla="*/ 29 h 89"/>
                <a:gd name="T62" fmla="*/ 134 w 213"/>
                <a:gd name="T63" fmla="*/ 34 h 89"/>
                <a:gd name="T64" fmla="*/ 145 w 213"/>
                <a:gd name="T65" fmla="*/ 39 h 89"/>
                <a:gd name="T66" fmla="*/ 155 w 213"/>
                <a:gd name="T67" fmla="*/ 45 h 89"/>
                <a:gd name="T68" fmla="*/ 165 w 213"/>
                <a:gd name="T69" fmla="*/ 50 h 89"/>
                <a:gd name="T70" fmla="*/ 183 w 213"/>
                <a:gd name="T71" fmla="*/ 62 h 89"/>
                <a:gd name="T72" fmla="*/ 198 w 213"/>
                <a:gd name="T73" fmla="*/ 73 h 89"/>
                <a:gd name="T74" fmla="*/ 210 w 213"/>
                <a:gd name="T75" fmla="*/ 84 h 89"/>
                <a:gd name="T76" fmla="*/ 213 w 213"/>
                <a:gd name="T77" fmla="*/ 88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13" h="89">
                  <a:moveTo>
                    <a:pt x="213" y="88"/>
                  </a:moveTo>
                  <a:cubicBezTo>
                    <a:pt x="212" y="88"/>
                    <a:pt x="211" y="89"/>
                    <a:pt x="211" y="89"/>
                  </a:cubicBezTo>
                  <a:cubicBezTo>
                    <a:pt x="210" y="88"/>
                    <a:pt x="209" y="87"/>
                    <a:pt x="208" y="86"/>
                  </a:cubicBezTo>
                  <a:cubicBezTo>
                    <a:pt x="205" y="83"/>
                    <a:pt x="200" y="79"/>
                    <a:pt x="196" y="76"/>
                  </a:cubicBezTo>
                  <a:cubicBezTo>
                    <a:pt x="191" y="73"/>
                    <a:pt x="185" y="70"/>
                    <a:pt x="180" y="66"/>
                  </a:cubicBezTo>
                  <a:cubicBezTo>
                    <a:pt x="174" y="63"/>
                    <a:pt x="168" y="59"/>
                    <a:pt x="161" y="56"/>
                  </a:cubicBezTo>
                  <a:cubicBezTo>
                    <a:pt x="158" y="54"/>
                    <a:pt x="155" y="52"/>
                    <a:pt x="151" y="51"/>
                  </a:cubicBezTo>
                  <a:cubicBezTo>
                    <a:pt x="148" y="49"/>
                    <a:pt x="145" y="47"/>
                    <a:pt x="141" y="45"/>
                  </a:cubicBezTo>
                  <a:cubicBezTo>
                    <a:pt x="138" y="43"/>
                    <a:pt x="134" y="42"/>
                    <a:pt x="131" y="40"/>
                  </a:cubicBezTo>
                  <a:cubicBezTo>
                    <a:pt x="127" y="38"/>
                    <a:pt x="124" y="37"/>
                    <a:pt x="120" y="35"/>
                  </a:cubicBezTo>
                  <a:cubicBezTo>
                    <a:pt x="117" y="33"/>
                    <a:pt x="113" y="32"/>
                    <a:pt x="110" y="30"/>
                  </a:cubicBezTo>
                  <a:cubicBezTo>
                    <a:pt x="106" y="28"/>
                    <a:pt x="103" y="27"/>
                    <a:pt x="99" y="25"/>
                  </a:cubicBezTo>
                  <a:cubicBezTo>
                    <a:pt x="92" y="23"/>
                    <a:pt x="85" y="20"/>
                    <a:pt x="78" y="17"/>
                  </a:cubicBezTo>
                  <a:cubicBezTo>
                    <a:pt x="71" y="15"/>
                    <a:pt x="64" y="13"/>
                    <a:pt x="58" y="11"/>
                  </a:cubicBezTo>
                  <a:cubicBezTo>
                    <a:pt x="54" y="10"/>
                    <a:pt x="51" y="9"/>
                    <a:pt x="48" y="8"/>
                  </a:cubicBezTo>
                  <a:cubicBezTo>
                    <a:pt x="45" y="7"/>
                    <a:pt x="42" y="7"/>
                    <a:pt x="39" y="6"/>
                  </a:cubicBezTo>
                  <a:cubicBezTo>
                    <a:pt x="36" y="5"/>
                    <a:pt x="33" y="5"/>
                    <a:pt x="31" y="4"/>
                  </a:cubicBezTo>
                  <a:cubicBezTo>
                    <a:pt x="28" y="4"/>
                    <a:pt x="25" y="3"/>
                    <a:pt x="23" y="3"/>
                  </a:cubicBezTo>
                  <a:cubicBezTo>
                    <a:pt x="18" y="2"/>
                    <a:pt x="14" y="2"/>
                    <a:pt x="10" y="1"/>
                  </a:cubicBezTo>
                  <a:cubicBezTo>
                    <a:pt x="4" y="0"/>
                    <a:pt x="0" y="0"/>
                    <a:pt x="0" y="0"/>
                  </a:cubicBezTo>
                  <a:cubicBezTo>
                    <a:pt x="0" y="0"/>
                    <a:pt x="4" y="0"/>
                    <a:pt x="11" y="0"/>
                  </a:cubicBezTo>
                  <a:cubicBezTo>
                    <a:pt x="14" y="0"/>
                    <a:pt x="19" y="0"/>
                    <a:pt x="24" y="0"/>
                  </a:cubicBezTo>
                  <a:cubicBezTo>
                    <a:pt x="26" y="1"/>
                    <a:pt x="29" y="1"/>
                    <a:pt x="31" y="1"/>
                  </a:cubicBezTo>
                  <a:cubicBezTo>
                    <a:pt x="34" y="1"/>
                    <a:pt x="37" y="2"/>
                    <a:pt x="40" y="2"/>
                  </a:cubicBezTo>
                  <a:cubicBezTo>
                    <a:pt x="43" y="3"/>
                    <a:pt x="46" y="3"/>
                    <a:pt x="49" y="4"/>
                  </a:cubicBezTo>
                  <a:cubicBezTo>
                    <a:pt x="53" y="4"/>
                    <a:pt x="56" y="5"/>
                    <a:pt x="59" y="6"/>
                  </a:cubicBezTo>
                  <a:cubicBezTo>
                    <a:pt x="66" y="7"/>
                    <a:pt x="73" y="9"/>
                    <a:pt x="80" y="11"/>
                  </a:cubicBezTo>
                  <a:cubicBezTo>
                    <a:pt x="84" y="13"/>
                    <a:pt x="87" y="14"/>
                    <a:pt x="91" y="15"/>
                  </a:cubicBezTo>
                  <a:cubicBezTo>
                    <a:pt x="95" y="16"/>
                    <a:pt x="98" y="18"/>
                    <a:pt x="102" y="19"/>
                  </a:cubicBezTo>
                  <a:cubicBezTo>
                    <a:pt x="106" y="21"/>
                    <a:pt x="109" y="22"/>
                    <a:pt x="113" y="24"/>
                  </a:cubicBezTo>
                  <a:cubicBezTo>
                    <a:pt x="117" y="25"/>
                    <a:pt x="120" y="27"/>
                    <a:pt x="124" y="29"/>
                  </a:cubicBezTo>
                  <a:cubicBezTo>
                    <a:pt x="127" y="30"/>
                    <a:pt x="131" y="32"/>
                    <a:pt x="134" y="34"/>
                  </a:cubicBezTo>
                  <a:cubicBezTo>
                    <a:pt x="138" y="36"/>
                    <a:pt x="141" y="37"/>
                    <a:pt x="145" y="39"/>
                  </a:cubicBezTo>
                  <a:cubicBezTo>
                    <a:pt x="148" y="41"/>
                    <a:pt x="152" y="43"/>
                    <a:pt x="155" y="45"/>
                  </a:cubicBezTo>
                  <a:cubicBezTo>
                    <a:pt x="158" y="47"/>
                    <a:pt x="161" y="49"/>
                    <a:pt x="165" y="50"/>
                  </a:cubicBezTo>
                  <a:cubicBezTo>
                    <a:pt x="171" y="54"/>
                    <a:pt x="177" y="58"/>
                    <a:pt x="183" y="62"/>
                  </a:cubicBezTo>
                  <a:cubicBezTo>
                    <a:pt x="188" y="65"/>
                    <a:pt x="194" y="69"/>
                    <a:pt x="198" y="73"/>
                  </a:cubicBezTo>
                  <a:cubicBezTo>
                    <a:pt x="203" y="77"/>
                    <a:pt x="207" y="80"/>
                    <a:pt x="210" y="84"/>
                  </a:cubicBezTo>
                  <a:cubicBezTo>
                    <a:pt x="211" y="85"/>
                    <a:pt x="212" y="87"/>
                    <a:pt x="213" y="88"/>
                  </a:cubicBezTo>
                  <a:close/>
                </a:path>
              </a:pathLst>
            </a:custGeom>
            <a:solidFill>
              <a:srgbClr val="7EB4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5" name="Freeform 333"/>
            <p:cNvSpPr/>
            <p:nvPr/>
          </p:nvSpPr>
          <p:spPr bwMode="auto">
            <a:xfrm>
              <a:off x="3087688" y="1736725"/>
              <a:ext cx="539750" cy="101600"/>
            </a:xfrm>
            <a:custGeom>
              <a:avLst/>
              <a:gdLst>
                <a:gd name="T0" fmla="*/ 192 w 192"/>
                <a:gd name="T1" fmla="*/ 35 h 36"/>
                <a:gd name="T2" fmla="*/ 189 w 192"/>
                <a:gd name="T3" fmla="*/ 36 h 36"/>
                <a:gd name="T4" fmla="*/ 185 w 192"/>
                <a:gd name="T5" fmla="*/ 35 h 36"/>
                <a:gd name="T6" fmla="*/ 179 w 192"/>
                <a:gd name="T7" fmla="*/ 33 h 36"/>
                <a:gd name="T8" fmla="*/ 173 w 192"/>
                <a:gd name="T9" fmla="*/ 31 h 36"/>
                <a:gd name="T10" fmla="*/ 158 w 192"/>
                <a:gd name="T11" fmla="*/ 26 h 36"/>
                <a:gd name="T12" fmla="*/ 150 w 192"/>
                <a:gd name="T13" fmla="*/ 23 h 36"/>
                <a:gd name="T14" fmla="*/ 141 w 192"/>
                <a:gd name="T15" fmla="*/ 21 h 36"/>
                <a:gd name="T16" fmla="*/ 123 w 192"/>
                <a:gd name="T17" fmla="*/ 16 h 36"/>
                <a:gd name="T18" fmla="*/ 104 w 192"/>
                <a:gd name="T19" fmla="*/ 12 h 36"/>
                <a:gd name="T20" fmla="*/ 85 w 192"/>
                <a:gd name="T21" fmla="*/ 9 h 36"/>
                <a:gd name="T22" fmla="*/ 67 w 192"/>
                <a:gd name="T23" fmla="*/ 7 h 36"/>
                <a:gd name="T24" fmla="*/ 58 w 192"/>
                <a:gd name="T25" fmla="*/ 6 h 36"/>
                <a:gd name="T26" fmla="*/ 49 w 192"/>
                <a:gd name="T27" fmla="*/ 5 h 36"/>
                <a:gd name="T28" fmla="*/ 33 w 192"/>
                <a:gd name="T29" fmla="*/ 5 h 36"/>
                <a:gd name="T30" fmla="*/ 26 w 192"/>
                <a:gd name="T31" fmla="*/ 4 h 36"/>
                <a:gd name="T32" fmla="*/ 20 w 192"/>
                <a:gd name="T33" fmla="*/ 4 h 36"/>
                <a:gd name="T34" fmla="*/ 9 w 192"/>
                <a:gd name="T35" fmla="*/ 4 h 36"/>
                <a:gd name="T36" fmla="*/ 0 w 192"/>
                <a:gd name="T37" fmla="*/ 4 h 36"/>
                <a:gd name="T38" fmla="*/ 9 w 192"/>
                <a:gd name="T39" fmla="*/ 3 h 36"/>
                <a:gd name="T40" fmla="*/ 20 w 192"/>
                <a:gd name="T41" fmla="*/ 2 h 36"/>
                <a:gd name="T42" fmla="*/ 26 w 192"/>
                <a:gd name="T43" fmla="*/ 1 h 36"/>
                <a:gd name="T44" fmla="*/ 34 w 192"/>
                <a:gd name="T45" fmla="*/ 1 h 36"/>
                <a:gd name="T46" fmla="*/ 41 w 192"/>
                <a:gd name="T47" fmla="*/ 0 h 36"/>
                <a:gd name="T48" fmla="*/ 50 w 192"/>
                <a:gd name="T49" fmla="*/ 0 h 36"/>
                <a:gd name="T50" fmla="*/ 68 w 192"/>
                <a:gd name="T51" fmla="*/ 1 h 36"/>
                <a:gd name="T52" fmla="*/ 87 w 192"/>
                <a:gd name="T53" fmla="*/ 3 h 36"/>
                <a:gd name="T54" fmla="*/ 106 w 192"/>
                <a:gd name="T55" fmla="*/ 5 h 36"/>
                <a:gd name="T56" fmla="*/ 125 w 192"/>
                <a:gd name="T57" fmla="*/ 10 h 36"/>
                <a:gd name="T58" fmla="*/ 144 w 192"/>
                <a:gd name="T59" fmla="*/ 15 h 36"/>
                <a:gd name="T60" fmla="*/ 152 w 192"/>
                <a:gd name="T61" fmla="*/ 18 h 36"/>
                <a:gd name="T62" fmla="*/ 160 w 192"/>
                <a:gd name="T63" fmla="*/ 21 h 36"/>
                <a:gd name="T64" fmla="*/ 168 w 192"/>
                <a:gd name="T65" fmla="*/ 24 h 36"/>
                <a:gd name="T66" fmla="*/ 175 w 192"/>
                <a:gd name="T67" fmla="*/ 27 h 36"/>
                <a:gd name="T68" fmla="*/ 181 w 192"/>
                <a:gd name="T69" fmla="*/ 30 h 36"/>
                <a:gd name="T70" fmla="*/ 186 w 192"/>
                <a:gd name="T71" fmla="*/ 33 h 36"/>
                <a:gd name="T72" fmla="*/ 192 w 192"/>
                <a:gd name="T73" fmla="*/ 3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92" h="36">
                  <a:moveTo>
                    <a:pt x="192" y="35"/>
                  </a:moveTo>
                  <a:cubicBezTo>
                    <a:pt x="191" y="36"/>
                    <a:pt x="190" y="36"/>
                    <a:pt x="189" y="36"/>
                  </a:cubicBezTo>
                  <a:cubicBezTo>
                    <a:pt x="187" y="36"/>
                    <a:pt x="186" y="35"/>
                    <a:pt x="185" y="35"/>
                  </a:cubicBezTo>
                  <a:cubicBezTo>
                    <a:pt x="183" y="34"/>
                    <a:pt x="181" y="34"/>
                    <a:pt x="179" y="33"/>
                  </a:cubicBezTo>
                  <a:cubicBezTo>
                    <a:pt x="177" y="32"/>
                    <a:pt x="175" y="31"/>
                    <a:pt x="173" y="31"/>
                  </a:cubicBezTo>
                  <a:cubicBezTo>
                    <a:pt x="168" y="29"/>
                    <a:pt x="163" y="27"/>
                    <a:pt x="158" y="26"/>
                  </a:cubicBezTo>
                  <a:cubicBezTo>
                    <a:pt x="155" y="25"/>
                    <a:pt x="153" y="24"/>
                    <a:pt x="150" y="23"/>
                  </a:cubicBezTo>
                  <a:cubicBezTo>
                    <a:pt x="147" y="22"/>
                    <a:pt x="144" y="22"/>
                    <a:pt x="141" y="21"/>
                  </a:cubicBezTo>
                  <a:cubicBezTo>
                    <a:pt x="136" y="19"/>
                    <a:pt x="129" y="18"/>
                    <a:pt x="123" y="16"/>
                  </a:cubicBezTo>
                  <a:cubicBezTo>
                    <a:pt x="117" y="15"/>
                    <a:pt x="111" y="14"/>
                    <a:pt x="104" y="12"/>
                  </a:cubicBezTo>
                  <a:cubicBezTo>
                    <a:pt x="98" y="11"/>
                    <a:pt x="92" y="10"/>
                    <a:pt x="85" y="9"/>
                  </a:cubicBezTo>
                  <a:cubicBezTo>
                    <a:pt x="79" y="8"/>
                    <a:pt x="73" y="8"/>
                    <a:pt x="67" y="7"/>
                  </a:cubicBezTo>
                  <a:cubicBezTo>
                    <a:pt x="64" y="7"/>
                    <a:pt x="61" y="6"/>
                    <a:pt x="58" y="6"/>
                  </a:cubicBezTo>
                  <a:cubicBezTo>
                    <a:pt x="55" y="6"/>
                    <a:pt x="52" y="6"/>
                    <a:pt x="49" y="5"/>
                  </a:cubicBezTo>
                  <a:cubicBezTo>
                    <a:pt x="43" y="5"/>
                    <a:pt x="38" y="5"/>
                    <a:pt x="33" y="5"/>
                  </a:cubicBezTo>
                  <a:cubicBezTo>
                    <a:pt x="31" y="5"/>
                    <a:pt x="28" y="4"/>
                    <a:pt x="26" y="4"/>
                  </a:cubicBezTo>
                  <a:cubicBezTo>
                    <a:pt x="24" y="4"/>
                    <a:pt x="22" y="4"/>
                    <a:pt x="20" y="4"/>
                  </a:cubicBezTo>
                  <a:cubicBezTo>
                    <a:pt x="16" y="4"/>
                    <a:pt x="12" y="4"/>
                    <a:pt x="9" y="4"/>
                  </a:cubicBezTo>
                  <a:cubicBezTo>
                    <a:pt x="4" y="4"/>
                    <a:pt x="1" y="4"/>
                    <a:pt x="0" y="4"/>
                  </a:cubicBezTo>
                  <a:cubicBezTo>
                    <a:pt x="0" y="4"/>
                    <a:pt x="4" y="4"/>
                    <a:pt x="9" y="3"/>
                  </a:cubicBezTo>
                  <a:cubicBezTo>
                    <a:pt x="12" y="2"/>
                    <a:pt x="16" y="2"/>
                    <a:pt x="20" y="2"/>
                  </a:cubicBezTo>
                  <a:cubicBezTo>
                    <a:pt x="22" y="1"/>
                    <a:pt x="24" y="1"/>
                    <a:pt x="26" y="1"/>
                  </a:cubicBezTo>
                  <a:cubicBezTo>
                    <a:pt x="29" y="1"/>
                    <a:pt x="31" y="1"/>
                    <a:pt x="34" y="1"/>
                  </a:cubicBezTo>
                  <a:cubicBezTo>
                    <a:pt x="36" y="1"/>
                    <a:pt x="39" y="0"/>
                    <a:pt x="41" y="0"/>
                  </a:cubicBezTo>
                  <a:cubicBezTo>
                    <a:pt x="44" y="0"/>
                    <a:pt x="47" y="0"/>
                    <a:pt x="50" y="0"/>
                  </a:cubicBezTo>
                  <a:cubicBezTo>
                    <a:pt x="55" y="0"/>
                    <a:pt x="62" y="1"/>
                    <a:pt x="68" y="1"/>
                  </a:cubicBezTo>
                  <a:cubicBezTo>
                    <a:pt x="74" y="1"/>
                    <a:pt x="80" y="2"/>
                    <a:pt x="87" y="3"/>
                  </a:cubicBezTo>
                  <a:cubicBezTo>
                    <a:pt x="93" y="3"/>
                    <a:pt x="100" y="4"/>
                    <a:pt x="106" y="5"/>
                  </a:cubicBezTo>
                  <a:cubicBezTo>
                    <a:pt x="113" y="7"/>
                    <a:pt x="119" y="8"/>
                    <a:pt x="125" y="10"/>
                  </a:cubicBezTo>
                  <a:cubicBezTo>
                    <a:pt x="132" y="11"/>
                    <a:pt x="138" y="13"/>
                    <a:pt x="144" y="15"/>
                  </a:cubicBezTo>
                  <a:cubicBezTo>
                    <a:pt x="146" y="16"/>
                    <a:pt x="149" y="17"/>
                    <a:pt x="152" y="18"/>
                  </a:cubicBezTo>
                  <a:cubicBezTo>
                    <a:pt x="155" y="19"/>
                    <a:pt x="158" y="20"/>
                    <a:pt x="160" y="21"/>
                  </a:cubicBezTo>
                  <a:cubicBezTo>
                    <a:pt x="163" y="22"/>
                    <a:pt x="165" y="23"/>
                    <a:pt x="168" y="24"/>
                  </a:cubicBezTo>
                  <a:cubicBezTo>
                    <a:pt x="170" y="25"/>
                    <a:pt x="172" y="26"/>
                    <a:pt x="175" y="27"/>
                  </a:cubicBezTo>
                  <a:cubicBezTo>
                    <a:pt x="177" y="28"/>
                    <a:pt x="179" y="29"/>
                    <a:pt x="181" y="30"/>
                  </a:cubicBezTo>
                  <a:cubicBezTo>
                    <a:pt x="183" y="31"/>
                    <a:pt x="185" y="32"/>
                    <a:pt x="186" y="33"/>
                  </a:cubicBezTo>
                  <a:cubicBezTo>
                    <a:pt x="188" y="33"/>
                    <a:pt x="190" y="34"/>
                    <a:pt x="192" y="35"/>
                  </a:cubicBezTo>
                  <a:close/>
                </a:path>
              </a:pathLst>
            </a:custGeom>
            <a:solidFill>
              <a:srgbClr val="7EB4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6" name="Freeform 334"/>
            <p:cNvSpPr/>
            <p:nvPr/>
          </p:nvSpPr>
          <p:spPr bwMode="auto">
            <a:xfrm>
              <a:off x="3368675" y="1143000"/>
              <a:ext cx="65088" cy="58738"/>
            </a:xfrm>
            <a:custGeom>
              <a:avLst/>
              <a:gdLst>
                <a:gd name="T0" fmla="*/ 8 w 23"/>
                <a:gd name="T1" fmla="*/ 17 h 21"/>
                <a:gd name="T2" fmla="*/ 19 w 23"/>
                <a:gd name="T3" fmla="*/ 8 h 21"/>
                <a:gd name="T4" fmla="*/ 16 w 23"/>
                <a:gd name="T5" fmla="*/ 2 h 21"/>
                <a:gd name="T6" fmla="*/ 3 w 23"/>
                <a:gd name="T7" fmla="*/ 13 h 21"/>
                <a:gd name="T8" fmla="*/ 8 w 23"/>
                <a:gd name="T9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21">
                  <a:moveTo>
                    <a:pt x="8" y="17"/>
                  </a:moveTo>
                  <a:cubicBezTo>
                    <a:pt x="11" y="14"/>
                    <a:pt x="15" y="11"/>
                    <a:pt x="19" y="8"/>
                  </a:cubicBezTo>
                  <a:cubicBezTo>
                    <a:pt x="23" y="5"/>
                    <a:pt x="20" y="0"/>
                    <a:pt x="16" y="2"/>
                  </a:cubicBezTo>
                  <a:cubicBezTo>
                    <a:pt x="11" y="5"/>
                    <a:pt x="7" y="9"/>
                    <a:pt x="3" y="13"/>
                  </a:cubicBezTo>
                  <a:cubicBezTo>
                    <a:pt x="0" y="16"/>
                    <a:pt x="5" y="21"/>
                    <a:pt x="8" y="17"/>
                  </a:cubicBezTo>
                  <a:close/>
                </a:path>
              </a:pathLst>
            </a:custGeom>
            <a:solidFill>
              <a:srgbClr val="4D4D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7" name="Freeform 335"/>
            <p:cNvSpPr/>
            <p:nvPr/>
          </p:nvSpPr>
          <p:spPr bwMode="auto">
            <a:xfrm>
              <a:off x="3478213" y="1185863"/>
              <a:ext cx="31750" cy="26988"/>
            </a:xfrm>
            <a:custGeom>
              <a:avLst/>
              <a:gdLst>
                <a:gd name="T0" fmla="*/ 10 w 11"/>
                <a:gd name="T1" fmla="*/ 2 h 10"/>
                <a:gd name="T2" fmla="*/ 5 w 11"/>
                <a:gd name="T3" fmla="*/ 1 h 10"/>
                <a:gd name="T4" fmla="*/ 2 w 11"/>
                <a:gd name="T5" fmla="*/ 3 h 10"/>
                <a:gd name="T6" fmla="*/ 0 w 11"/>
                <a:gd name="T7" fmla="*/ 8 h 10"/>
                <a:gd name="T8" fmla="*/ 5 w 11"/>
                <a:gd name="T9" fmla="*/ 9 h 10"/>
                <a:gd name="T10" fmla="*/ 8 w 11"/>
                <a:gd name="T11" fmla="*/ 6 h 10"/>
                <a:gd name="T12" fmla="*/ 10 w 11"/>
                <a:gd name="T13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10">
                  <a:moveTo>
                    <a:pt x="10" y="2"/>
                  </a:moveTo>
                  <a:cubicBezTo>
                    <a:pt x="9" y="0"/>
                    <a:pt x="7" y="0"/>
                    <a:pt x="5" y="1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0" y="4"/>
                    <a:pt x="0" y="6"/>
                    <a:pt x="0" y="8"/>
                  </a:cubicBezTo>
                  <a:cubicBezTo>
                    <a:pt x="1" y="9"/>
                    <a:pt x="3" y="10"/>
                    <a:pt x="5" y="9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10" y="5"/>
                    <a:pt x="11" y="3"/>
                    <a:pt x="10" y="2"/>
                  </a:cubicBezTo>
                  <a:close/>
                </a:path>
              </a:pathLst>
            </a:custGeom>
            <a:solidFill>
              <a:srgbClr val="4D4D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8" name="Freeform 336"/>
            <p:cNvSpPr/>
            <p:nvPr/>
          </p:nvSpPr>
          <p:spPr bwMode="auto">
            <a:xfrm>
              <a:off x="3330575" y="1263650"/>
              <a:ext cx="33338" cy="57150"/>
            </a:xfrm>
            <a:custGeom>
              <a:avLst/>
              <a:gdLst>
                <a:gd name="T0" fmla="*/ 7 w 12"/>
                <a:gd name="T1" fmla="*/ 17 h 20"/>
                <a:gd name="T2" fmla="*/ 10 w 12"/>
                <a:gd name="T3" fmla="*/ 7 h 20"/>
                <a:gd name="T4" fmla="*/ 4 w 12"/>
                <a:gd name="T5" fmla="*/ 4 h 20"/>
                <a:gd name="T6" fmla="*/ 0 w 12"/>
                <a:gd name="T7" fmla="*/ 17 h 20"/>
                <a:gd name="T8" fmla="*/ 4 w 12"/>
                <a:gd name="T9" fmla="*/ 20 h 20"/>
                <a:gd name="T10" fmla="*/ 7 w 12"/>
                <a:gd name="T11" fmla="*/ 17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20">
                  <a:moveTo>
                    <a:pt x="7" y="17"/>
                  </a:moveTo>
                  <a:cubicBezTo>
                    <a:pt x="8" y="13"/>
                    <a:pt x="9" y="10"/>
                    <a:pt x="10" y="7"/>
                  </a:cubicBezTo>
                  <a:cubicBezTo>
                    <a:pt x="12" y="3"/>
                    <a:pt x="7" y="0"/>
                    <a:pt x="4" y="4"/>
                  </a:cubicBezTo>
                  <a:cubicBezTo>
                    <a:pt x="2" y="8"/>
                    <a:pt x="1" y="12"/>
                    <a:pt x="0" y="17"/>
                  </a:cubicBezTo>
                  <a:cubicBezTo>
                    <a:pt x="0" y="19"/>
                    <a:pt x="2" y="20"/>
                    <a:pt x="4" y="20"/>
                  </a:cubicBezTo>
                  <a:cubicBezTo>
                    <a:pt x="6" y="20"/>
                    <a:pt x="7" y="18"/>
                    <a:pt x="7" y="17"/>
                  </a:cubicBezTo>
                  <a:close/>
                </a:path>
              </a:pathLst>
            </a:custGeom>
            <a:solidFill>
              <a:srgbClr val="4D4D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9" name="Freeform 337"/>
            <p:cNvSpPr/>
            <p:nvPr/>
          </p:nvSpPr>
          <p:spPr bwMode="auto">
            <a:xfrm>
              <a:off x="3524250" y="1500188"/>
              <a:ext cx="52388" cy="53975"/>
            </a:xfrm>
            <a:custGeom>
              <a:avLst/>
              <a:gdLst>
                <a:gd name="T0" fmla="*/ 17 w 19"/>
                <a:gd name="T1" fmla="*/ 6 h 19"/>
                <a:gd name="T2" fmla="*/ 16 w 19"/>
                <a:gd name="T3" fmla="*/ 5 h 19"/>
                <a:gd name="T4" fmla="*/ 5 w 19"/>
                <a:gd name="T5" fmla="*/ 3 h 19"/>
                <a:gd name="T6" fmla="*/ 2 w 19"/>
                <a:gd name="T7" fmla="*/ 14 h 19"/>
                <a:gd name="T8" fmla="*/ 2 w 19"/>
                <a:gd name="T9" fmla="*/ 15 h 19"/>
                <a:gd name="T10" fmla="*/ 13 w 19"/>
                <a:gd name="T11" fmla="*/ 17 h 19"/>
                <a:gd name="T12" fmla="*/ 17 w 19"/>
                <a:gd name="T13" fmla="*/ 6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" h="19">
                  <a:moveTo>
                    <a:pt x="17" y="6"/>
                  </a:moveTo>
                  <a:cubicBezTo>
                    <a:pt x="16" y="5"/>
                    <a:pt x="16" y="5"/>
                    <a:pt x="16" y="5"/>
                  </a:cubicBezTo>
                  <a:cubicBezTo>
                    <a:pt x="14" y="1"/>
                    <a:pt x="9" y="0"/>
                    <a:pt x="5" y="3"/>
                  </a:cubicBezTo>
                  <a:cubicBezTo>
                    <a:pt x="2" y="5"/>
                    <a:pt x="0" y="10"/>
                    <a:pt x="2" y="14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4" y="18"/>
                    <a:pt x="9" y="19"/>
                    <a:pt x="13" y="17"/>
                  </a:cubicBezTo>
                  <a:cubicBezTo>
                    <a:pt x="17" y="14"/>
                    <a:pt x="19" y="9"/>
                    <a:pt x="17" y="6"/>
                  </a:cubicBezTo>
                  <a:close/>
                </a:path>
              </a:pathLst>
            </a:custGeom>
            <a:solidFill>
              <a:srgbClr val="4D4D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0" name="Freeform 338"/>
            <p:cNvSpPr/>
            <p:nvPr/>
          </p:nvSpPr>
          <p:spPr bwMode="auto">
            <a:xfrm>
              <a:off x="3360738" y="1582738"/>
              <a:ext cx="30163" cy="33338"/>
            </a:xfrm>
            <a:custGeom>
              <a:avLst/>
              <a:gdLst>
                <a:gd name="T0" fmla="*/ 10 w 11"/>
                <a:gd name="T1" fmla="*/ 4 h 12"/>
                <a:gd name="T2" fmla="*/ 9 w 11"/>
                <a:gd name="T3" fmla="*/ 3 h 12"/>
                <a:gd name="T4" fmla="*/ 3 w 11"/>
                <a:gd name="T5" fmla="*/ 2 h 12"/>
                <a:gd name="T6" fmla="*/ 1 w 11"/>
                <a:gd name="T7" fmla="*/ 8 h 12"/>
                <a:gd name="T8" fmla="*/ 2 w 11"/>
                <a:gd name="T9" fmla="*/ 9 h 12"/>
                <a:gd name="T10" fmla="*/ 8 w 11"/>
                <a:gd name="T11" fmla="*/ 10 h 12"/>
                <a:gd name="T12" fmla="*/ 10 w 11"/>
                <a:gd name="T13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12">
                  <a:moveTo>
                    <a:pt x="10" y="4"/>
                  </a:moveTo>
                  <a:cubicBezTo>
                    <a:pt x="9" y="3"/>
                    <a:pt x="9" y="3"/>
                    <a:pt x="9" y="3"/>
                  </a:cubicBezTo>
                  <a:cubicBezTo>
                    <a:pt x="8" y="1"/>
                    <a:pt x="5" y="0"/>
                    <a:pt x="3" y="2"/>
                  </a:cubicBezTo>
                  <a:cubicBezTo>
                    <a:pt x="1" y="3"/>
                    <a:pt x="0" y="6"/>
                    <a:pt x="1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11"/>
                    <a:pt x="6" y="12"/>
                    <a:pt x="8" y="10"/>
                  </a:cubicBezTo>
                  <a:cubicBezTo>
                    <a:pt x="10" y="9"/>
                    <a:pt x="11" y="6"/>
                    <a:pt x="10" y="4"/>
                  </a:cubicBezTo>
                  <a:close/>
                </a:path>
              </a:pathLst>
            </a:custGeom>
            <a:solidFill>
              <a:srgbClr val="4D4D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1" name="Freeform 339"/>
            <p:cNvSpPr/>
            <p:nvPr/>
          </p:nvSpPr>
          <p:spPr bwMode="auto">
            <a:xfrm>
              <a:off x="3025775" y="1616075"/>
              <a:ext cx="58738" cy="61913"/>
            </a:xfrm>
            <a:custGeom>
              <a:avLst/>
              <a:gdLst>
                <a:gd name="T0" fmla="*/ 21 w 21"/>
                <a:gd name="T1" fmla="*/ 13 h 22"/>
                <a:gd name="T2" fmla="*/ 20 w 21"/>
                <a:gd name="T3" fmla="*/ 5 h 22"/>
                <a:gd name="T4" fmla="*/ 20 w 21"/>
                <a:gd name="T5" fmla="*/ 5 h 22"/>
                <a:gd name="T6" fmla="*/ 14 w 21"/>
                <a:gd name="T7" fmla="*/ 0 h 22"/>
                <a:gd name="T8" fmla="*/ 6 w 21"/>
                <a:gd name="T9" fmla="*/ 2 h 22"/>
                <a:gd name="T10" fmla="*/ 1 w 21"/>
                <a:gd name="T11" fmla="*/ 8 h 22"/>
                <a:gd name="T12" fmla="*/ 1 w 21"/>
                <a:gd name="T13" fmla="*/ 16 h 22"/>
                <a:gd name="T14" fmla="*/ 2 w 21"/>
                <a:gd name="T15" fmla="*/ 17 h 22"/>
                <a:gd name="T16" fmla="*/ 8 w 21"/>
                <a:gd name="T17" fmla="*/ 21 h 22"/>
                <a:gd name="T18" fmla="*/ 16 w 21"/>
                <a:gd name="T19" fmla="*/ 20 h 22"/>
                <a:gd name="T20" fmla="*/ 21 w 21"/>
                <a:gd name="T21" fmla="*/ 13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" h="22">
                  <a:moveTo>
                    <a:pt x="21" y="13"/>
                  </a:moveTo>
                  <a:cubicBezTo>
                    <a:pt x="21" y="10"/>
                    <a:pt x="21" y="8"/>
                    <a:pt x="20" y="5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18" y="2"/>
                    <a:pt x="16" y="1"/>
                    <a:pt x="14" y="0"/>
                  </a:cubicBezTo>
                  <a:cubicBezTo>
                    <a:pt x="11" y="0"/>
                    <a:pt x="8" y="0"/>
                    <a:pt x="6" y="2"/>
                  </a:cubicBezTo>
                  <a:cubicBezTo>
                    <a:pt x="3" y="3"/>
                    <a:pt x="1" y="6"/>
                    <a:pt x="1" y="8"/>
                  </a:cubicBezTo>
                  <a:cubicBezTo>
                    <a:pt x="0" y="11"/>
                    <a:pt x="0" y="14"/>
                    <a:pt x="1" y="16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3" y="19"/>
                    <a:pt x="5" y="21"/>
                    <a:pt x="8" y="21"/>
                  </a:cubicBezTo>
                  <a:cubicBezTo>
                    <a:pt x="10" y="22"/>
                    <a:pt x="13" y="21"/>
                    <a:pt x="16" y="20"/>
                  </a:cubicBezTo>
                  <a:cubicBezTo>
                    <a:pt x="18" y="18"/>
                    <a:pt x="20" y="16"/>
                    <a:pt x="21" y="13"/>
                  </a:cubicBezTo>
                  <a:close/>
                </a:path>
              </a:pathLst>
            </a:custGeom>
            <a:solidFill>
              <a:srgbClr val="4D4D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2" name="Freeform 340"/>
            <p:cNvSpPr/>
            <p:nvPr/>
          </p:nvSpPr>
          <p:spPr bwMode="auto">
            <a:xfrm>
              <a:off x="3065463" y="1404938"/>
              <a:ext cx="68263" cy="115888"/>
            </a:xfrm>
            <a:custGeom>
              <a:avLst/>
              <a:gdLst>
                <a:gd name="T0" fmla="*/ 19 w 24"/>
                <a:gd name="T1" fmla="*/ 31 h 41"/>
                <a:gd name="T2" fmla="*/ 22 w 24"/>
                <a:gd name="T3" fmla="*/ 12 h 41"/>
                <a:gd name="T4" fmla="*/ 16 w 24"/>
                <a:gd name="T5" fmla="*/ 1 h 41"/>
                <a:gd name="T6" fmla="*/ 4 w 24"/>
                <a:gd name="T7" fmla="*/ 8 h 41"/>
                <a:gd name="T8" fmla="*/ 1 w 24"/>
                <a:gd name="T9" fmla="*/ 32 h 41"/>
                <a:gd name="T10" fmla="*/ 9 w 24"/>
                <a:gd name="T11" fmla="*/ 40 h 41"/>
                <a:gd name="T12" fmla="*/ 19 w 24"/>
                <a:gd name="T13" fmla="*/ 3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" h="41">
                  <a:moveTo>
                    <a:pt x="19" y="31"/>
                  </a:moveTo>
                  <a:cubicBezTo>
                    <a:pt x="19" y="24"/>
                    <a:pt x="19" y="19"/>
                    <a:pt x="22" y="12"/>
                  </a:cubicBezTo>
                  <a:cubicBezTo>
                    <a:pt x="24" y="7"/>
                    <a:pt x="20" y="2"/>
                    <a:pt x="16" y="1"/>
                  </a:cubicBezTo>
                  <a:cubicBezTo>
                    <a:pt x="11" y="0"/>
                    <a:pt x="6" y="4"/>
                    <a:pt x="4" y="8"/>
                  </a:cubicBezTo>
                  <a:cubicBezTo>
                    <a:pt x="2" y="16"/>
                    <a:pt x="0" y="24"/>
                    <a:pt x="1" y="32"/>
                  </a:cubicBezTo>
                  <a:cubicBezTo>
                    <a:pt x="1" y="37"/>
                    <a:pt x="4" y="41"/>
                    <a:pt x="9" y="40"/>
                  </a:cubicBezTo>
                  <a:cubicBezTo>
                    <a:pt x="14" y="40"/>
                    <a:pt x="19" y="36"/>
                    <a:pt x="19" y="31"/>
                  </a:cubicBezTo>
                  <a:close/>
                </a:path>
              </a:pathLst>
            </a:custGeom>
            <a:solidFill>
              <a:srgbClr val="4D4D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3" name="Freeform 341"/>
            <p:cNvSpPr/>
            <p:nvPr/>
          </p:nvSpPr>
          <p:spPr bwMode="auto">
            <a:xfrm>
              <a:off x="3343275" y="996950"/>
              <a:ext cx="1214438" cy="993775"/>
            </a:xfrm>
            <a:custGeom>
              <a:avLst/>
              <a:gdLst>
                <a:gd name="T0" fmla="*/ 311 w 432"/>
                <a:gd name="T1" fmla="*/ 9 h 353"/>
                <a:gd name="T2" fmla="*/ 263 w 432"/>
                <a:gd name="T3" fmla="*/ 160 h 353"/>
                <a:gd name="T4" fmla="*/ 272 w 432"/>
                <a:gd name="T5" fmla="*/ 171 h 353"/>
                <a:gd name="T6" fmla="*/ 277 w 432"/>
                <a:gd name="T7" fmla="*/ 185 h 353"/>
                <a:gd name="T8" fmla="*/ 425 w 432"/>
                <a:gd name="T9" fmla="*/ 210 h 353"/>
                <a:gd name="T10" fmla="*/ 419 w 432"/>
                <a:gd name="T11" fmla="*/ 222 h 353"/>
                <a:gd name="T12" fmla="*/ 277 w 432"/>
                <a:gd name="T13" fmla="*/ 199 h 353"/>
                <a:gd name="T14" fmla="*/ 258 w 432"/>
                <a:gd name="T15" fmla="*/ 232 h 353"/>
                <a:gd name="T16" fmla="*/ 213 w 432"/>
                <a:gd name="T17" fmla="*/ 230 h 353"/>
                <a:gd name="T18" fmla="*/ 126 w 432"/>
                <a:gd name="T19" fmla="*/ 291 h 353"/>
                <a:gd name="T20" fmla="*/ 6 w 432"/>
                <a:gd name="T21" fmla="*/ 342 h 353"/>
                <a:gd name="T22" fmla="*/ 105 w 432"/>
                <a:gd name="T23" fmla="*/ 253 h 353"/>
                <a:gd name="T24" fmla="*/ 196 w 432"/>
                <a:gd name="T25" fmla="*/ 199 h 353"/>
                <a:gd name="T26" fmla="*/ 215 w 432"/>
                <a:gd name="T27" fmla="*/ 156 h 353"/>
                <a:gd name="T28" fmla="*/ 252 w 432"/>
                <a:gd name="T29" fmla="*/ 153 h 353"/>
                <a:gd name="T30" fmla="*/ 298 w 432"/>
                <a:gd name="T31" fmla="*/ 9 h 353"/>
                <a:gd name="T32" fmla="*/ 311 w 432"/>
                <a:gd name="T33" fmla="*/ 9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32" h="353">
                  <a:moveTo>
                    <a:pt x="311" y="9"/>
                  </a:moveTo>
                  <a:cubicBezTo>
                    <a:pt x="314" y="64"/>
                    <a:pt x="296" y="119"/>
                    <a:pt x="263" y="160"/>
                  </a:cubicBezTo>
                  <a:cubicBezTo>
                    <a:pt x="266" y="163"/>
                    <a:pt x="269" y="167"/>
                    <a:pt x="272" y="171"/>
                  </a:cubicBezTo>
                  <a:cubicBezTo>
                    <a:pt x="274" y="176"/>
                    <a:pt x="276" y="180"/>
                    <a:pt x="277" y="185"/>
                  </a:cubicBezTo>
                  <a:cubicBezTo>
                    <a:pt x="327" y="173"/>
                    <a:pt x="380" y="181"/>
                    <a:pt x="425" y="210"/>
                  </a:cubicBezTo>
                  <a:cubicBezTo>
                    <a:pt x="432" y="215"/>
                    <a:pt x="426" y="227"/>
                    <a:pt x="419" y="222"/>
                  </a:cubicBezTo>
                  <a:cubicBezTo>
                    <a:pt x="376" y="194"/>
                    <a:pt x="325" y="186"/>
                    <a:pt x="277" y="199"/>
                  </a:cubicBezTo>
                  <a:cubicBezTo>
                    <a:pt x="276" y="212"/>
                    <a:pt x="269" y="224"/>
                    <a:pt x="258" y="232"/>
                  </a:cubicBezTo>
                  <a:cubicBezTo>
                    <a:pt x="243" y="241"/>
                    <a:pt x="226" y="240"/>
                    <a:pt x="213" y="230"/>
                  </a:cubicBezTo>
                  <a:cubicBezTo>
                    <a:pt x="189" y="248"/>
                    <a:pt x="159" y="269"/>
                    <a:pt x="126" y="291"/>
                  </a:cubicBezTo>
                  <a:cubicBezTo>
                    <a:pt x="42" y="345"/>
                    <a:pt x="12" y="353"/>
                    <a:pt x="6" y="342"/>
                  </a:cubicBezTo>
                  <a:cubicBezTo>
                    <a:pt x="0" y="332"/>
                    <a:pt x="21" y="306"/>
                    <a:pt x="105" y="253"/>
                  </a:cubicBezTo>
                  <a:cubicBezTo>
                    <a:pt x="138" y="231"/>
                    <a:pt x="169" y="213"/>
                    <a:pt x="196" y="199"/>
                  </a:cubicBezTo>
                  <a:cubicBezTo>
                    <a:pt x="194" y="183"/>
                    <a:pt x="201" y="166"/>
                    <a:pt x="215" y="156"/>
                  </a:cubicBezTo>
                  <a:cubicBezTo>
                    <a:pt x="227" y="149"/>
                    <a:pt x="240" y="148"/>
                    <a:pt x="252" y="153"/>
                  </a:cubicBezTo>
                  <a:cubicBezTo>
                    <a:pt x="284" y="114"/>
                    <a:pt x="302" y="62"/>
                    <a:pt x="298" y="9"/>
                  </a:cubicBezTo>
                  <a:cubicBezTo>
                    <a:pt x="298" y="0"/>
                    <a:pt x="311" y="0"/>
                    <a:pt x="311" y="9"/>
                  </a:cubicBezTo>
                  <a:close/>
                </a:path>
              </a:pathLst>
            </a:custGeom>
            <a:solidFill>
              <a:srgbClr val="1510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37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0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6" presetClass="entr" presetSubtype="37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6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11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grpId="0" nodeType="withEffect">
                                  <p:stCondLst>
                                    <p:cond delay="11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nodeType="withEffect">
                                  <p:stCondLst>
                                    <p:cond delay="13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0" presetClass="entr" presetSubtype="0" fill="hold" grpId="0" nodeType="withEffect">
                                  <p:stCondLst>
                                    <p:cond delay="13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0" presetClass="entr" presetSubtype="0" fill="hold" nodeType="withEffect">
                                  <p:stCondLst>
                                    <p:cond delay="13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10" presetClass="entr" presetSubtype="0" fill="hold" grpId="0" nodeType="withEffect">
                                  <p:stCondLst>
                                    <p:cond delay="130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10" presetClass="entr" presetSubtype="0" fill="hold" grpId="0" nodeType="withEffect">
                                  <p:stCondLst>
                                    <p:cond delay="130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10" presetClass="entr" presetSubtype="0" fill="hold" grpId="0" nodeType="withEffect">
                                  <p:stCondLst>
                                    <p:cond delay="130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10" presetClass="entr" presetSubtype="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10" presetClass="entr" presetSubtype="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10" presetClass="entr" presetSubtype="0" fill="hold" nodeType="withEffect">
                                  <p:stCondLst>
                                    <p:cond delay="190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10" presetClass="entr" presetSubtype="0" fill="hold" grpId="0" nodeType="withEffect">
                                  <p:stCondLst>
                                    <p:cond delay="190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10" presetClass="entr" presetSubtype="0" fill="hold" nodeType="withEffect">
                                  <p:stCondLst>
                                    <p:cond delay="190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10" presetClass="entr" presetSubtype="0" fill="hold" grpId="0" nodeType="withEffect">
                                  <p:stCondLst>
                                    <p:cond delay="190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4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10" presetClass="entr" presetSubtype="0" fill="hold" grpId="0" nodeType="withEffect">
                                  <p:stCondLst>
                                    <p:cond delay="190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10" presetClass="entr" presetSubtype="0" fill="hold" grpId="0" nodeType="withEffect">
                                  <p:stCondLst>
                                    <p:cond delay="190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0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10" presetClass="entr" presetSubtype="0" fill="hold" grpId="0" nodeType="withEffect">
                                  <p:stCondLst>
                                    <p:cond delay="210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3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4" presetID="10" presetClass="entr" presetSubtype="0" fill="hold" grpId="0" nodeType="withEffect">
                                  <p:stCondLst>
                                    <p:cond delay="210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6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6" grpId="0"/>
      <p:bldP spid="10" grpId="0" animBg="1"/>
      <p:bldP spid="11" grpId="0" animBg="1"/>
      <p:bldP spid="12" grpId="0" animBg="1"/>
      <p:bldP spid="13" grpId="0" animBg="1"/>
      <p:bldP spid="14" grpId="0" animBg="1"/>
      <p:bldP spid="15" grpId="0" animBg="1"/>
      <p:bldP spid="16" grpId="0" animBg="1"/>
      <p:bldP spid="17" grpId="0" animBg="1"/>
      <p:bldP spid="18" grpId="0" animBg="1"/>
      <p:bldP spid="19" grpId="0"/>
      <p:bldP spid="20" grpId="0"/>
      <p:bldP spid="21" grpId="0"/>
      <p:bldP spid="22" grpId="0"/>
      <p:bldP spid="23" grpId="0"/>
      <p:bldP spid="29" grpId="0"/>
      <p:bldP spid="30" grpId="0" animBg="1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MH_Entry_1"/>
          <p:cNvSpPr/>
          <p:nvPr>
            <p:custDataLst>
              <p:tags r:id="rId1"/>
            </p:custDataLst>
          </p:nvPr>
        </p:nvSpPr>
        <p:spPr>
          <a:xfrm>
            <a:off x="4089400" y="256571"/>
            <a:ext cx="4016089" cy="498614"/>
          </a:xfrm>
          <a:prstGeom prst="roundRect">
            <a:avLst>
              <a:gd name="adj" fmla="val 9124"/>
            </a:avLst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r>
              <a:rPr lang="zh-CN" altLang="en-US" sz="2800" spc="2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此处输入您的标题</a:t>
            </a:r>
          </a:p>
        </p:txBody>
      </p:sp>
      <p:cxnSp>
        <p:nvCxnSpPr>
          <p:cNvPr id="5" name="直接连接符 4"/>
          <p:cNvCxnSpPr/>
          <p:nvPr/>
        </p:nvCxnSpPr>
        <p:spPr>
          <a:xfrm>
            <a:off x="460301" y="772316"/>
            <a:ext cx="11363399" cy="0"/>
          </a:xfrm>
          <a:prstGeom prst="line">
            <a:avLst/>
          </a:prstGeom>
          <a:ln>
            <a:solidFill>
              <a:srgbClr val="10618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矩形 5"/>
          <p:cNvSpPr/>
          <p:nvPr/>
        </p:nvSpPr>
        <p:spPr>
          <a:xfrm>
            <a:off x="4025900" y="806443"/>
            <a:ext cx="4154344" cy="2616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dist"/>
            <a:r>
              <a:rPr lang="en-US" altLang="zh-CN" sz="11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LOREM IPSUM DOLOR SIT AMET CONSECTETUER LOREM</a:t>
            </a:r>
            <a:endParaRPr lang="zh-CN" altLang="en-US" sz="1100">
              <a:solidFill>
                <a:schemeClr val="bg1"/>
              </a:solidFill>
            </a:endParaRPr>
          </a:p>
        </p:txBody>
      </p:sp>
      <p:cxnSp>
        <p:nvCxnSpPr>
          <p:cNvPr id="7" name="直接连接符 6"/>
          <p:cNvCxnSpPr/>
          <p:nvPr/>
        </p:nvCxnSpPr>
        <p:spPr>
          <a:xfrm>
            <a:off x="434901" y="6756206"/>
            <a:ext cx="11363399" cy="0"/>
          </a:xfrm>
          <a:prstGeom prst="line">
            <a:avLst/>
          </a:prstGeom>
          <a:ln>
            <a:solidFill>
              <a:srgbClr val="10618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reeform 269"/>
          <p:cNvSpPr/>
          <p:nvPr/>
        </p:nvSpPr>
        <p:spPr bwMode="auto">
          <a:xfrm>
            <a:off x="7746857" y="239440"/>
            <a:ext cx="420687" cy="461963"/>
          </a:xfrm>
          <a:custGeom>
            <a:avLst/>
            <a:gdLst>
              <a:gd name="T0" fmla="*/ 97 w 112"/>
              <a:gd name="T1" fmla="*/ 116 h 123"/>
              <a:gd name="T2" fmla="*/ 109 w 112"/>
              <a:gd name="T3" fmla="*/ 122 h 123"/>
              <a:gd name="T4" fmla="*/ 112 w 112"/>
              <a:gd name="T5" fmla="*/ 119 h 123"/>
              <a:gd name="T6" fmla="*/ 111 w 112"/>
              <a:gd name="T7" fmla="*/ 116 h 123"/>
              <a:gd name="T8" fmla="*/ 107 w 112"/>
              <a:gd name="T9" fmla="*/ 108 h 123"/>
              <a:gd name="T10" fmla="*/ 105 w 112"/>
              <a:gd name="T11" fmla="*/ 95 h 123"/>
              <a:gd name="T12" fmla="*/ 90 w 112"/>
              <a:gd name="T13" fmla="*/ 85 h 123"/>
              <a:gd name="T14" fmla="*/ 96 w 112"/>
              <a:gd name="T15" fmla="*/ 77 h 123"/>
              <a:gd name="T16" fmla="*/ 93 w 112"/>
              <a:gd name="T17" fmla="*/ 68 h 123"/>
              <a:gd name="T18" fmla="*/ 104 w 112"/>
              <a:gd name="T19" fmla="*/ 51 h 123"/>
              <a:gd name="T20" fmla="*/ 93 w 112"/>
              <a:gd name="T21" fmla="*/ 35 h 123"/>
              <a:gd name="T22" fmla="*/ 98 w 112"/>
              <a:gd name="T23" fmla="*/ 11 h 123"/>
              <a:gd name="T24" fmla="*/ 94 w 112"/>
              <a:gd name="T25" fmla="*/ 1 h 123"/>
              <a:gd name="T26" fmla="*/ 92 w 112"/>
              <a:gd name="T27" fmla="*/ 0 h 123"/>
              <a:gd name="T28" fmla="*/ 89 w 112"/>
              <a:gd name="T29" fmla="*/ 2 h 123"/>
              <a:gd name="T30" fmla="*/ 73 w 112"/>
              <a:gd name="T31" fmla="*/ 25 h 123"/>
              <a:gd name="T32" fmla="*/ 59 w 112"/>
              <a:gd name="T33" fmla="*/ 50 h 123"/>
              <a:gd name="T34" fmla="*/ 55 w 112"/>
              <a:gd name="T35" fmla="*/ 63 h 123"/>
              <a:gd name="T36" fmla="*/ 55 w 112"/>
              <a:gd name="T37" fmla="*/ 74 h 123"/>
              <a:gd name="T38" fmla="*/ 53 w 112"/>
              <a:gd name="T39" fmla="*/ 77 h 123"/>
              <a:gd name="T40" fmla="*/ 50 w 112"/>
              <a:gd name="T41" fmla="*/ 75 h 123"/>
              <a:gd name="T42" fmla="*/ 50 w 112"/>
              <a:gd name="T43" fmla="*/ 71 h 123"/>
              <a:gd name="T44" fmla="*/ 48 w 112"/>
              <a:gd name="T45" fmla="*/ 64 h 123"/>
              <a:gd name="T46" fmla="*/ 42 w 112"/>
              <a:gd name="T47" fmla="*/ 61 h 123"/>
              <a:gd name="T48" fmla="*/ 41 w 112"/>
              <a:gd name="T49" fmla="*/ 59 h 123"/>
              <a:gd name="T50" fmla="*/ 21 w 112"/>
              <a:gd name="T51" fmla="*/ 34 h 123"/>
              <a:gd name="T52" fmla="*/ 17 w 112"/>
              <a:gd name="T53" fmla="*/ 31 h 123"/>
              <a:gd name="T54" fmla="*/ 10 w 112"/>
              <a:gd name="T55" fmla="*/ 36 h 123"/>
              <a:gd name="T56" fmla="*/ 12 w 112"/>
              <a:gd name="T57" fmla="*/ 40 h 123"/>
              <a:gd name="T58" fmla="*/ 16 w 112"/>
              <a:gd name="T59" fmla="*/ 38 h 123"/>
              <a:gd name="T60" fmla="*/ 13 w 112"/>
              <a:gd name="T61" fmla="*/ 34 h 123"/>
              <a:gd name="T62" fmla="*/ 18 w 112"/>
              <a:gd name="T63" fmla="*/ 33 h 123"/>
              <a:gd name="T64" fmla="*/ 22 w 112"/>
              <a:gd name="T65" fmla="*/ 37 h 123"/>
              <a:gd name="T66" fmla="*/ 27 w 112"/>
              <a:gd name="T67" fmla="*/ 43 h 123"/>
              <a:gd name="T68" fmla="*/ 38 w 112"/>
              <a:gd name="T69" fmla="*/ 62 h 123"/>
              <a:gd name="T70" fmla="*/ 30 w 112"/>
              <a:gd name="T71" fmla="*/ 63 h 123"/>
              <a:gd name="T72" fmla="*/ 17 w 112"/>
              <a:gd name="T73" fmla="*/ 58 h 123"/>
              <a:gd name="T74" fmla="*/ 9 w 112"/>
              <a:gd name="T75" fmla="*/ 57 h 123"/>
              <a:gd name="T76" fmla="*/ 5 w 112"/>
              <a:gd name="T77" fmla="*/ 58 h 123"/>
              <a:gd name="T78" fmla="*/ 0 w 112"/>
              <a:gd name="T79" fmla="*/ 65 h 123"/>
              <a:gd name="T80" fmla="*/ 5 w 112"/>
              <a:gd name="T81" fmla="*/ 72 h 123"/>
              <a:gd name="T82" fmla="*/ 8 w 112"/>
              <a:gd name="T83" fmla="*/ 70 h 123"/>
              <a:gd name="T84" fmla="*/ 7 w 112"/>
              <a:gd name="T85" fmla="*/ 68 h 123"/>
              <a:gd name="T86" fmla="*/ 4 w 112"/>
              <a:gd name="T87" fmla="*/ 68 h 123"/>
              <a:gd name="T88" fmla="*/ 2 w 112"/>
              <a:gd name="T89" fmla="*/ 63 h 123"/>
              <a:gd name="T90" fmla="*/ 6 w 112"/>
              <a:gd name="T91" fmla="*/ 60 h 123"/>
              <a:gd name="T92" fmla="*/ 11 w 112"/>
              <a:gd name="T93" fmla="*/ 59 h 123"/>
              <a:gd name="T94" fmla="*/ 34 w 112"/>
              <a:gd name="T95" fmla="*/ 67 h 123"/>
              <a:gd name="T96" fmla="*/ 38 w 112"/>
              <a:gd name="T97" fmla="*/ 74 h 123"/>
              <a:gd name="T98" fmla="*/ 47 w 112"/>
              <a:gd name="T99" fmla="*/ 79 h 123"/>
              <a:gd name="T100" fmla="*/ 50 w 112"/>
              <a:gd name="T101" fmla="*/ 82 h 123"/>
              <a:gd name="T102" fmla="*/ 67 w 112"/>
              <a:gd name="T103" fmla="*/ 100 h 123"/>
              <a:gd name="T104" fmla="*/ 81 w 112"/>
              <a:gd name="T105" fmla="*/ 117 h 123"/>
              <a:gd name="T106" fmla="*/ 83 w 112"/>
              <a:gd name="T107" fmla="*/ 118 h 123"/>
              <a:gd name="T108" fmla="*/ 84 w 112"/>
              <a:gd name="T109" fmla="*/ 118 h 123"/>
              <a:gd name="T110" fmla="*/ 83 w 112"/>
              <a:gd name="T111" fmla="*/ 113 h 123"/>
              <a:gd name="T112" fmla="*/ 81 w 112"/>
              <a:gd name="T113" fmla="*/ 109 h 123"/>
              <a:gd name="T114" fmla="*/ 81 w 112"/>
              <a:gd name="T115" fmla="*/ 108 h 123"/>
              <a:gd name="T116" fmla="*/ 83 w 112"/>
              <a:gd name="T117" fmla="*/ 108 h 123"/>
              <a:gd name="T118" fmla="*/ 97 w 112"/>
              <a:gd name="T119" fmla="*/ 116 h 1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12" h="123">
                <a:moveTo>
                  <a:pt x="97" y="116"/>
                </a:moveTo>
                <a:cubicBezTo>
                  <a:pt x="101" y="118"/>
                  <a:pt x="104" y="123"/>
                  <a:pt x="109" y="122"/>
                </a:cubicBezTo>
                <a:cubicBezTo>
                  <a:pt x="110" y="122"/>
                  <a:pt x="112" y="121"/>
                  <a:pt x="112" y="119"/>
                </a:cubicBezTo>
                <a:cubicBezTo>
                  <a:pt x="112" y="118"/>
                  <a:pt x="112" y="117"/>
                  <a:pt x="111" y="116"/>
                </a:cubicBezTo>
                <a:cubicBezTo>
                  <a:pt x="109" y="113"/>
                  <a:pt x="108" y="111"/>
                  <a:pt x="107" y="108"/>
                </a:cubicBezTo>
                <a:cubicBezTo>
                  <a:pt x="107" y="103"/>
                  <a:pt x="107" y="99"/>
                  <a:pt x="105" y="95"/>
                </a:cubicBezTo>
                <a:cubicBezTo>
                  <a:pt x="102" y="89"/>
                  <a:pt x="96" y="87"/>
                  <a:pt x="90" y="85"/>
                </a:cubicBezTo>
                <a:cubicBezTo>
                  <a:pt x="90" y="82"/>
                  <a:pt x="94" y="80"/>
                  <a:pt x="96" y="77"/>
                </a:cubicBezTo>
                <a:cubicBezTo>
                  <a:pt x="97" y="74"/>
                  <a:pt x="96" y="70"/>
                  <a:pt x="93" y="68"/>
                </a:cubicBezTo>
                <a:cubicBezTo>
                  <a:pt x="100" y="65"/>
                  <a:pt x="104" y="58"/>
                  <a:pt x="104" y="51"/>
                </a:cubicBezTo>
                <a:cubicBezTo>
                  <a:pt x="104" y="45"/>
                  <a:pt x="99" y="38"/>
                  <a:pt x="93" y="35"/>
                </a:cubicBezTo>
                <a:cubicBezTo>
                  <a:pt x="97" y="28"/>
                  <a:pt x="99" y="19"/>
                  <a:pt x="98" y="11"/>
                </a:cubicBezTo>
                <a:cubicBezTo>
                  <a:pt x="98" y="7"/>
                  <a:pt x="97" y="3"/>
                  <a:pt x="94" y="1"/>
                </a:cubicBezTo>
                <a:cubicBezTo>
                  <a:pt x="93" y="1"/>
                  <a:pt x="93" y="0"/>
                  <a:pt x="92" y="0"/>
                </a:cubicBezTo>
                <a:cubicBezTo>
                  <a:pt x="91" y="0"/>
                  <a:pt x="90" y="1"/>
                  <a:pt x="89" y="2"/>
                </a:cubicBezTo>
                <a:cubicBezTo>
                  <a:pt x="83" y="10"/>
                  <a:pt x="78" y="17"/>
                  <a:pt x="73" y="25"/>
                </a:cubicBezTo>
                <a:cubicBezTo>
                  <a:pt x="67" y="33"/>
                  <a:pt x="62" y="41"/>
                  <a:pt x="59" y="50"/>
                </a:cubicBezTo>
                <a:cubicBezTo>
                  <a:pt x="57" y="54"/>
                  <a:pt x="56" y="59"/>
                  <a:pt x="55" y="63"/>
                </a:cubicBezTo>
                <a:cubicBezTo>
                  <a:pt x="55" y="67"/>
                  <a:pt x="56" y="71"/>
                  <a:pt x="55" y="74"/>
                </a:cubicBezTo>
                <a:cubicBezTo>
                  <a:pt x="55" y="75"/>
                  <a:pt x="54" y="76"/>
                  <a:pt x="53" y="77"/>
                </a:cubicBezTo>
                <a:cubicBezTo>
                  <a:pt x="52" y="77"/>
                  <a:pt x="51" y="76"/>
                  <a:pt x="50" y="75"/>
                </a:cubicBezTo>
                <a:cubicBezTo>
                  <a:pt x="50" y="73"/>
                  <a:pt x="50" y="72"/>
                  <a:pt x="50" y="71"/>
                </a:cubicBezTo>
                <a:cubicBezTo>
                  <a:pt x="50" y="69"/>
                  <a:pt x="50" y="66"/>
                  <a:pt x="48" y="64"/>
                </a:cubicBezTo>
                <a:cubicBezTo>
                  <a:pt x="46" y="61"/>
                  <a:pt x="45" y="63"/>
                  <a:pt x="42" y="61"/>
                </a:cubicBezTo>
                <a:cubicBezTo>
                  <a:pt x="42" y="61"/>
                  <a:pt x="41" y="60"/>
                  <a:pt x="41" y="59"/>
                </a:cubicBezTo>
                <a:cubicBezTo>
                  <a:pt x="35" y="51"/>
                  <a:pt x="28" y="42"/>
                  <a:pt x="21" y="34"/>
                </a:cubicBezTo>
                <a:cubicBezTo>
                  <a:pt x="20" y="32"/>
                  <a:pt x="19" y="31"/>
                  <a:pt x="17" y="31"/>
                </a:cubicBezTo>
                <a:cubicBezTo>
                  <a:pt x="13" y="29"/>
                  <a:pt x="10" y="32"/>
                  <a:pt x="10" y="36"/>
                </a:cubicBezTo>
                <a:cubicBezTo>
                  <a:pt x="11" y="38"/>
                  <a:pt x="11" y="39"/>
                  <a:pt x="12" y="40"/>
                </a:cubicBezTo>
                <a:cubicBezTo>
                  <a:pt x="14" y="41"/>
                  <a:pt x="16" y="40"/>
                  <a:pt x="16" y="38"/>
                </a:cubicBezTo>
                <a:cubicBezTo>
                  <a:pt x="14" y="39"/>
                  <a:pt x="12" y="36"/>
                  <a:pt x="13" y="34"/>
                </a:cubicBezTo>
                <a:cubicBezTo>
                  <a:pt x="14" y="33"/>
                  <a:pt x="16" y="32"/>
                  <a:pt x="18" y="33"/>
                </a:cubicBezTo>
                <a:cubicBezTo>
                  <a:pt x="19" y="34"/>
                  <a:pt x="20" y="35"/>
                  <a:pt x="22" y="37"/>
                </a:cubicBezTo>
                <a:cubicBezTo>
                  <a:pt x="23" y="39"/>
                  <a:pt x="25" y="41"/>
                  <a:pt x="27" y="43"/>
                </a:cubicBezTo>
                <a:cubicBezTo>
                  <a:pt x="32" y="48"/>
                  <a:pt x="37" y="54"/>
                  <a:pt x="38" y="62"/>
                </a:cubicBezTo>
                <a:cubicBezTo>
                  <a:pt x="40" y="68"/>
                  <a:pt x="34" y="65"/>
                  <a:pt x="30" y="63"/>
                </a:cubicBezTo>
                <a:cubicBezTo>
                  <a:pt x="26" y="61"/>
                  <a:pt x="21" y="59"/>
                  <a:pt x="17" y="58"/>
                </a:cubicBezTo>
                <a:cubicBezTo>
                  <a:pt x="14" y="57"/>
                  <a:pt x="11" y="57"/>
                  <a:pt x="9" y="57"/>
                </a:cubicBezTo>
                <a:cubicBezTo>
                  <a:pt x="7" y="57"/>
                  <a:pt x="6" y="58"/>
                  <a:pt x="5" y="58"/>
                </a:cubicBezTo>
                <a:cubicBezTo>
                  <a:pt x="2" y="59"/>
                  <a:pt x="0" y="62"/>
                  <a:pt x="0" y="65"/>
                </a:cubicBezTo>
                <a:cubicBezTo>
                  <a:pt x="0" y="68"/>
                  <a:pt x="2" y="71"/>
                  <a:pt x="5" y="72"/>
                </a:cubicBezTo>
                <a:cubicBezTo>
                  <a:pt x="6" y="72"/>
                  <a:pt x="8" y="71"/>
                  <a:pt x="8" y="70"/>
                </a:cubicBezTo>
                <a:cubicBezTo>
                  <a:pt x="8" y="69"/>
                  <a:pt x="7" y="68"/>
                  <a:pt x="7" y="68"/>
                </a:cubicBezTo>
                <a:cubicBezTo>
                  <a:pt x="6" y="68"/>
                  <a:pt x="5" y="68"/>
                  <a:pt x="4" y="68"/>
                </a:cubicBezTo>
                <a:cubicBezTo>
                  <a:pt x="2" y="67"/>
                  <a:pt x="1" y="65"/>
                  <a:pt x="2" y="63"/>
                </a:cubicBezTo>
                <a:cubicBezTo>
                  <a:pt x="2" y="61"/>
                  <a:pt x="4" y="60"/>
                  <a:pt x="6" y="60"/>
                </a:cubicBezTo>
                <a:cubicBezTo>
                  <a:pt x="8" y="59"/>
                  <a:pt x="9" y="59"/>
                  <a:pt x="11" y="59"/>
                </a:cubicBezTo>
                <a:cubicBezTo>
                  <a:pt x="19" y="60"/>
                  <a:pt x="27" y="63"/>
                  <a:pt x="34" y="67"/>
                </a:cubicBezTo>
                <a:cubicBezTo>
                  <a:pt x="37" y="68"/>
                  <a:pt x="36" y="71"/>
                  <a:pt x="38" y="74"/>
                </a:cubicBezTo>
                <a:cubicBezTo>
                  <a:pt x="39" y="77"/>
                  <a:pt x="43" y="77"/>
                  <a:pt x="47" y="79"/>
                </a:cubicBezTo>
                <a:cubicBezTo>
                  <a:pt x="48" y="79"/>
                  <a:pt x="49" y="81"/>
                  <a:pt x="50" y="82"/>
                </a:cubicBezTo>
                <a:cubicBezTo>
                  <a:pt x="55" y="88"/>
                  <a:pt x="61" y="94"/>
                  <a:pt x="67" y="100"/>
                </a:cubicBezTo>
                <a:cubicBezTo>
                  <a:pt x="72" y="106"/>
                  <a:pt x="76" y="112"/>
                  <a:pt x="81" y="117"/>
                </a:cubicBezTo>
                <a:cubicBezTo>
                  <a:pt x="82" y="118"/>
                  <a:pt x="83" y="119"/>
                  <a:pt x="83" y="118"/>
                </a:cubicBezTo>
                <a:cubicBezTo>
                  <a:pt x="84" y="118"/>
                  <a:pt x="84" y="118"/>
                  <a:pt x="84" y="118"/>
                </a:cubicBezTo>
                <a:cubicBezTo>
                  <a:pt x="84" y="116"/>
                  <a:pt x="84" y="114"/>
                  <a:pt x="83" y="113"/>
                </a:cubicBezTo>
                <a:cubicBezTo>
                  <a:pt x="83" y="112"/>
                  <a:pt x="82" y="110"/>
                  <a:pt x="81" y="109"/>
                </a:cubicBezTo>
                <a:cubicBezTo>
                  <a:pt x="81" y="108"/>
                  <a:pt x="81" y="108"/>
                  <a:pt x="81" y="108"/>
                </a:cubicBezTo>
                <a:cubicBezTo>
                  <a:pt x="82" y="107"/>
                  <a:pt x="83" y="108"/>
                  <a:pt x="83" y="108"/>
                </a:cubicBezTo>
                <a:cubicBezTo>
                  <a:pt x="88" y="111"/>
                  <a:pt x="93" y="112"/>
                  <a:pt x="97" y="116"/>
                </a:cubicBezTo>
                <a:close/>
              </a:path>
            </a:pathLst>
          </a:custGeom>
          <a:solidFill>
            <a:srgbClr val="10618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9" name="Freeform 269"/>
          <p:cNvSpPr/>
          <p:nvPr/>
        </p:nvSpPr>
        <p:spPr bwMode="auto">
          <a:xfrm flipH="1">
            <a:off x="4025900" y="239440"/>
            <a:ext cx="420687" cy="461963"/>
          </a:xfrm>
          <a:custGeom>
            <a:avLst/>
            <a:gdLst>
              <a:gd name="T0" fmla="*/ 97 w 112"/>
              <a:gd name="T1" fmla="*/ 116 h 123"/>
              <a:gd name="T2" fmla="*/ 109 w 112"/>
              <a:gd name="T3" fmla="*/ 122 h 123"/>
              <a:gd name="T4" fmla="*/ 112 w 112"/>
              <a:gd name="T5" fmla="*/ 119 h 123"/>
              <a:gd name="T6" fmla="*/ 111 w 112"/>
              <a:gd name="T7" fmla="*/ 116 h 123"/>
              <a:gd name="T8" fmla="*/ 107 w 112"/>
              <a:gd name="T9" fmla="*/ 108 h 123"/>
              <a:gd name="T10" fmla="*/ 105 w 112"/>
              <a:gd name="T11" fmla="*/ 95 h 123"/>
              <a:gd name="T12" fmla="*/ 90 w 112"/>
              <a:gd name="T13" fmla="*/ 85 h 123"/>
              <a:gd name="T14" fmla="*/ 96 w 112"/>
              <a:gd name="T15" fmla="*/ 77 h 123"/>
              <a:gd name="T16" fmla="*/ 93 w 112"/>
              <a:gd name="T17" fmla="*/ 68 h 123"/>
              <a:gd name="T18" fmla="*/ 104 w 112"/>
              <a:gd name="T19" fmla="*/ 51 h 123"/>
              <a:gd name="T20" fmla="*/ 93 w 112"/>
              <a:gd name="T21" fmla="*/ 35 h 123"/>
              <a:gd name="T22" fmla="*/ 98 w 112"/>
              <a:gd name="T23" fmla="*/ 11 h 123"/>
              <a:gd name="T24" fmla="*/ 94 w 112"/>
              <a:gd name="T25" fmla="*/ 1 h 123"/>
              <a:gd name="T26" fmla="*/ 92 w 112"/>
              <a:gd name="T27" fmla="*/ 0 h 123"/>
              <a:gd name="T28" fmla="*/ 89 w 112"/>
              <a:gd name="T29" fmla="*/ 2 h 123"/>
              <a:gd name="T30" fmla="*/ 73 w 112"/>
              <a:gd name="T31" fmla="*/ 25 h 123"/>
              <a:gd name="T32" fmla="*/ 59 w 112"/>
              <a:gd name="T33" fmla="*/ 50 h 123"/>
              <a:gd name="T34" fmla="*/ 55 w 112"/>
              <a:gd name="T35" fmla="*/ 63 h 123"/>
              <a:gd name="T36" fmla="*/ 55 w 112"/>
              <a:gd name="T37" fmla="*/ 74 h 123"/>
              <a:gd name="T38" fmla="*/ 53 w 112"/>
              <a:gd name="T39" fmla="*/ 77 h 123"/>
              <a:gd name="T40" fmla="*/ 50 w 112"/>
              <a:gd name="T41" fmla="*/ 75 h 123"/>
              <a:gd name="T42" fmla="*/ 50 w 112"/>
              <a:gd name="T43" fmla="*/ 71 h 123"/>
              <a:gd name="T44" fmla="*/ 48 w 112"/>
              <a:gd name="T45" fmla="*/ 64 h 123"/>
              <a:gd name="T46" fmla="*/ 42 w 112"/>
              <a:gd name="T47" fmla="*/ 61 h 123"/>
              <a:gd name="T48" fmla="*/ 41 w 112"/>
              <a:gd name="T49" fmla="*/ 59 h 123"/>
              <a:gd name="T50" fmla="*/ 21 w 112"/>
              <a:gd name="T51" fmla="*/ 34 h 123"/>
              <a:gd name="T52" fmla="*/ 17 w 112"/>
              <a:gd name="T53" fmla="*/ 31 h 123"/>
              <a:gd name="T54" fmla="*/ 10 w 112"/>
              <a:gd name="T55" fmla="*/ 36 h 123"/>
              <a:gd name="T56" fmla="*/ 12 w 112"/>
              <a:gd name="T57" fmla="*/ 40 h 123"/>
              <a:gd name="T58" fmla="*/ 16 w 112"/>
              <a:gd name="T59" fmla="*/ 38 h 123"/>
              <a:gd name="T60" fmla="*/ 13 w 112"/>
              <a:gd name="T61" fmla="*/ 34 h 123"/>
              <a:gd name="T62" fmla="*/ 18 w 112"/>
              <a:gd name="T63" fmla="*/ 33 h 123"/>
              <a:gd name="T64" fmla="*/ 22 w 112"/>
              <a:gd name="T65" fmla="*/ 37 h 123"/>
              <a:gd name="T66" fmla="*/ 27 w 112"/>
              <a:gd name="T67" fmla="*/ 43 h 123"/>
              <a:gd name="T68" fmla="*/ 38 w 112"/>
              <a:gd name="T69" fmla="*/ 62 h 123"/>
              <a:gd name="T70" fmla="*/ 30 w 112"/>
              <a:gd name="T71" fmla="*/ 63 h 123"/>
              <a:gd name="T72" fmla="*/ 17 w 112"/>
              <a:gd name="T73" fmla="*/ 58 h 123"/>
              <a:gd name="T74" fmla="*/ 9 w 112"/>
              <a:gd name="T75" fmla="*/ 57 h 123"/>
              <a:gd name="T76" fmla="*/ 5 w 112"/>
              <a:gd name="T77" fmla="*/ 58 h 123"/>
              <a:gd name="T78" fmla="*/ 0 w 112"/>
              <a:gd name="T79" fmla="*/ 65 h 123"/>
              <a:gd name="T80" fmla="*/ 5 w 112"/>
              <a:gd name="T81" fmla="*/ 72 h 123"/>
              <a:gd name="T82" fmla="*/ 8 w 112"/>
              <a:gd name="T83" fmla="*/ 70 h 123"/>
              <a:gd name="T84" fmla="*/ 7 w 112"/>
              <a:gd name="T85" fmla="*/ 68 h 123"/>
              <a:gd name="T86" fmla="*/ 4 w 112"/>
              <a:gd name="T87" fmla="*/ 68 h 123"/>
              <a:gd name="T88" fmla="*/ 2 w 112"/>
              <a:gd name="T89" fmla="*/ 63 h 123"/>
              <a:gd name="T90" fmla="*/ 6 w 112"/>
              <a:gd name="T91" fmla="*/ 60 h 123"/>
              <a:gd name="T92" fmla="*/ 11 w 112"/>
              <a:gd name="T93" fmla="*/ 59 h 123"/>
              <a:gd name="T94" fmla="*/ 34 w 112"/>
              <a:gd name="T95" fmla="*/ 67 h 123"/>
              <a:gd name="T96" fmla="*/ 38 w 112"/>
              <a:gd name="T97" fmla="*/ 74 h 123"/>
              <a:gd name="T98" fmla="*/ 47 w 112"/>
              <a:gd name="T99" fmla="*/ 79 h 123"/>
              <a:gd name="T100" fmla="*/ 50 w 112"/>
              <a:gd name="T101" fmla="*/ 82 h 123"/>
              <a:gd name="T102" fmla="*/ 67 w 112"/>
              <a:gd name="T103" fmla="*/ 100 h 123"/>
              <a:gd name="T104" fmla="*/ 81 w 112"/>
              <a:gd name="T105" fmla="*/ 117 h 123"/>
              <a:gd name="T106" fmla="*/ 83 w 112"/>
              <a:gd name="T107" fmla="*/ 118 h 123"/>
              <a:gd name="T108" fmla="*/ 84 w 112"/>
              <a:gd name="T109" fmla="*/ 118 h 123"/>
              <a:gd name="T110" fmla="*/ 83 w 112"/>
              <a:gd name="T111" fmla="*/ 113 h 123"/>
              <a:gd name="T112" fmla="*/ 81 w 112"/>
              <a:gd name="T113" fmla="*/ 109 h 123"/>
              <a:gd name="T114" fmla="*/ 81 w 112"/>
              <a:gd name="T115" fmla="*/ 108 h 123"/>
              <a:gd name="T116" fmla="*/ 83 w 112"/>
              <a:gd name="T117" fmla="*/ 108 h 123"/>
              <a:gd name="T118" fmla="*/ 97 w 112"/>
              <a:gd name="T119" fmla="*/ 116 h 1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12" h="123">
                <a:moveTo>
                  <a:pt x="97" y="116"/>
                </a:moveTo>
                <a:cubicBezTo>
                  <a:pt x="101" y="118"/>
                  <a:pt x="104" y="123"/>
                  <a:pt x="109" y="122"/>
                </a:cubicBezTo>
                <a:cubicBezTo>
                  <a:pt x="110" y="122"/>
                  <a:pt x="112" y="121"/>
                  <a:pt x="112" y="119"/>
                </a:cubicBezTo>
                <a:cubicBezTo>
                  <a:pt x="112" y="118"/>
                  <a:pt x="112" y="117"/>
                  <a:pt x="111" y="116"/>
                </a:cubicBezTo>
                <a:cubicBezTo>
                  <a:pt x="109" y="113"/>
                  <a:pt x="108" y="111"/>
                  <a:pt x="107" y="108"/>
                </a:cubicBezTo>
                <a:cubicBezTo>
                  <a:pt x="107" y="103"/>
                  <a:pt x="107" y="99"/>
                  <a:pt x="105" y="95"/>
                </a:cubicBezTo>
                <a:cubicBezTo>
                  <a:pt x="102" y="89"/>
                  <a:pt x="96" y="87"/>
                  <a:pt x="90" y="85"/>
                </a:cubicBezTo>
                <a:cubicBezTo>
                  <a:pt x="90" y="82"/>
                  <a:pt x="94" y="80"/>
                  <a:pt x="96" y="77"/>
                </a:cubicBezTo>
                <a:cubicBezTo>
                  <a:pt x="97" y="74"/>
                  <a:pt x="96" y="70"/>
                  <a:pt x="93" y="68"/>
                </a:cubicBezTo>
                <a:cubicBezTo>
                  <a:pt x="100" y="65"/>
                  <a:pt x="104" y="58"/>
                  <a:pt x="104" y="51"/>
                </a:cubicBezTo>
                <a:cubicBezTo>
                  <a:pt x="104" y="45"/>
                  <a:pt x="99" y="38"/>
                  <a:pt x="93" y="35"/>
                </a:cubicBezTo>
                <a:cubicBezTo>
                  <a:pt x="97" y="28"/>
                  <a:pt x="99" y="19"/>
                  <a:pt x="98" y="11"/>
                </a:cubicBezTo>
                <a:cubicBezTo>
                  <a:pt x="98" y="7"/>
                  <a:pt x="97" y="3"/>
                  <a:pt x="94" y="1"/>
                </a:cubicBezTo>
                <a:cubicBezTo>
                  <a:pt x="93" y="1"/>
                  <a:pt x="93" y="0"/>
                  <a:pt x="92" y="0"/>
                </a:cubicBezTo>
                <a:cubicBezTo>
                  <a:pt x="91" y="0"/>
                  <a:pt x="90" y="1"/>
                  <a:pt x="89" y="2"/>
                </a:cubicBezTo>
                <a:cubicBezTo>
                  <a:pt x="83" y="10"/>
                  <a:pt x="78" y="17"/>
                  <a:pt x="73" y="25"/>
                </a:cubicBezTo>
                <a:cubicBezTo>
                  <a:pt x="67" y="33"/>
                  <a:pt x="62" y="41"/>
                  <a:pt x="59" y="50"/>
                </a:cubicBezTo>
                <a:cubicBezTo>
                  <a:pt x="57" y="54"/>
                  <a:pt x="56" y="59"/>
                  <a:pt x="55" y="63"/>
                </a:cubicBezTo>
                <a:cubicBezTo>
                  <a:pt x="55" y="67"/>
                  <a:pt x="56" y="71"/>
                  <a:pt x="55" y="74"/>
                </a:cubicBezTo>
                <a:cubicBezTo>
                  <a:pt x="55" y="75"/>
                  <a:pt x="54" y="76"/>
                  <a:pt x="53" y="77"/>
                </a:cubicBezTo>
                <a:cubicBezTo>
                  <a:pt x="52" y="77"/>
                  <a:pt x="51" y="76"/>
                  <a:pt x="50" y="75"/>
                </a:cubicBezTo>
                <a:cubicBezTo>
                  <a:pt x="50" y="73"/>
                  <a:pt x="50" y="72"/>
                  <a:pt x="50" y="71"/>
                </a:cubicBezTo>
                <a:cubicBezTo>
                  <a:pt x="50" y="69"/>
                  <a:pt x="50" y="66"/>
                  <a:pt x="48" y="64"/>
                </a:cubicBezTo>
                <a:cubicBezTo>
                  <a:pt x="46" y="61"/>
                  <a:pt x="45" y="63"/>
                  <a:pt x="42" y="61"/>
                </a:cubicBezTo>
                <a:cubicBezTo>
                  <a:pt x="42" y="61"/>
                  <a:pt x="41" y="60"/>
                  <a:pt x="41" y="59"/>
                </a:cubicBezTo>
                <a:cubicBezTo>
                  <a:pt x="35" y="51"/>
                  <a:pt x="28" y="42"/>
                  <a:pt x="21" y="34"/>
                </a:cubicBezTo>
                <a:cubicBezTo>
                  <a:pt x="20" y="32"/>
                  <a:pt x="19" y="31"/>
                  <a:pt x="17" y="31"/>
                </a:cubicBezTo>
                <a:cubicBezTo>
                  <a:pt x="13" y="29"/>
                  <a:pt x="10" y="32"/>
                  <a:pt x="10" y="36"/>
                </a:cubicBezTo>
                <a:cubicBezTo>
                  <a:pt x="11" y="38"/>
                  <a:pt x="11" y="39"/>
                  <a:pt x="12" y="40"/>
                </a:cubicBezTo>
                <a:cubicBezTo>
                  <a:pt x="14" y="41"/>
                  <a:pt x="16" y="40"/>
                  <a:pt x="16" y="38"/>
                </a:cubicBezTo>
                <a:cubicBezTo>
                  <a:pt x="14" y="39"/>
                  <a:pt x="12" y="36"/>
                  <a:pt x="13" y="34"/>
                </a:cubicBezTo>
                <a:cubicBezTo>
                  <a:pt x="14" y="33"/>
                  <a:pt x="16" y="32"/>
                  <a:pt x="18" y="33"/>
                </a:cubicBezTo>
                <a:cubicBezTo>
                  <a:pt x="19" y="34"/>
                  <a:pt x="20" y="35"/>
                  <a:pt x="22" y="37"/>
                </a:cubicBezTo>
                <a:cubicBezTo>
                  <a:pt x="23" y="39"/>
                  <a:pt x="25" y="41"/>
                  <a:pt x="27" y="43"/>
                </a:cubicBezTo>
                <a:cubicBezTo>
                  <a:pt x="32" y="48"/>
                  <a:pt x="37" y="54"/>
                  <a:pt x="38" y="62"/>
                </a:cubicBezTo>
                <a:cubicBezTo>
                  <a:pt x="40" y="68"/>
                  <a:pt x="34" y="65"/>
                  <a:pt x="30" y="63"/>
                </a:cubicBezTo>
                <a:cubicBezTo>
                  <a:pt x="26" y="61"/>
                  <a:pt x="21" y="59"/>
                  <a:pt x="17" y="58"/>
                </a:cubicBezTo>
                <a:cubicBezTo>
                  <a:pt x="14" y="57"/>
                  <a:pt x="11" y="57"/>
                  <a:pt x="9" y="57"/>
                </a:cubicBezTo>
                <a:cubicBezTo>
                  <a:pt x="7" y="57"/>
                  <a:pt x="6" y="58"/>
                  <a:pt x="5" y="58"/>
                </a:cubicBezTo>
                <a:cubicBezTo>
                  <a:pt x="2" y="59"/>
                  <a:pt x="0" y="62"/>
                  <a:pt x="0" y="65"/>
                </a:cubicBezTo>
                <a:cubicBezTo>
                  <a:pt x="0" y="68"/>
                  <a:pt x="2" y="71"/>
                  <a:pt x="5" y="72"/>
                </a:cubicBezTo>
                <a:cubicBezTo>
                  <a:pt x="6" y="72"/>
                  <a:pt x="8" y="71"/>
                  <a:pt x="8" y="70"/>
                </a:cubicBezTo>
                <a:cubicBezTo>
                  <a:pt x="8" y="69"/>
                  <a:pt x="7" y="68"/>
                  <a:pt x="7" y="68"/>
                </a:cubicBezTo>
                <a:cubicBezTo>
                  <a:pt x="6" y="68"/>
                  <a:pt x="5" y="68"/>
                  <a:pt x="4" y="68"/>
                </a:cubicBezTo>
                <a:cubicBezTo>
                  <a:pt x="2" y="67"/>
                  <a:pt x="1" y="65"/>
                  <a:pt x="2" y="63"/>
                </a:cubicBezTo>
                <a:cubicBezTo>
                  <a:pt x="2" y="61"/>
                  <a:pt x="4" y="60"/>
                  <a:pt x="6" y="60"/>
                </a:cubicBezTo>
                <a:cubicBezTo>
                  <a:pt x="8" y="59"/>
                  <a:pt x="9" y="59"/>
                  <a:pt x="11" y="59"/>
                </a:cubicBezTo>
                <a:cubicBezTo>
                  <a:pt x="19" y="60"/>
                  <a:pt x="27" y="63"/>
                  <a:pt x="34" y="67"/>
                </a:cubicBezTo>
                <a:cubicBezTo>
                  <a:pt x="37" y="68"/>
                  <a:pt x="36" y="71"/>
                  <a:pt x="38" y="74"/>
                </a:cubicBezTo>
                <a:cubicBezTo>
                  <a:pt x="39" y="77"/>
                  <a:pt x="43" y="77"/>
                  <a:pt x="47" y="79"/>
                </a:cubicBezTo>
                <a:cubicBezTo>
                  <a:pt x="48" y="79"/>
                  <a:pt x="49" y="81"/>
                  <a:pt x="50" y="82"/>
                </a:cubicBezTo>
                <a:cubicBezTo>
                  <a:pt x="55" y="88"/>
                  <a:pt x="61" y="94"/>
                  <a:pt x="67" y="100"/>
                </a:cubicBezTo>
                <a:cubicBezTo>
                  <a:pt x="72" y="106"/>
                  <a:pt x="76" y="112"/>
                  <a:pt x="81" y="117"/>
                </a:cubicBezTo>
                <a:cubicBezTo>
                  <a:pt x="82" y="118"/>
                  <a:pt x="83" y="119"/>
                  <a:pt x="83" y="118"/>
                </a:cubicBezTo>
                <a:cubicBezTo>
                  <a:pt x="84" y="118"/>
                  <a:pt x="84" y="118"/>
                  <a:pt x="84" y="118"/>
                </a:cubicBezTo>
                <a:cubicBezTo>
                  <a:pt x="84" y="116"/>
                  <a:pt x="84" y="114"/>
                  <a:pt x="83" y="113"/>
                </a:cubicBezTo>
                <a:cubicBezTo>
                  <a:pt x="83" y="112"/>
                  <a:pt x="82" y="110"/>
                  <a:pt x="81" y="109"/>
                </a:cubicBezTo>
                <a:cubicBezTo>
                  <a:pt x="81" y="108"/>
                  <a:pt x="81" y="108"/>
                  <a:pt x="81" y="108"/>
                </a:cubicBezTo>
                <a:cubicBezTo>
                  <a:pt x="82" y="107"/>
                  <a:pt x="83" y="108"/>
                  <a:pt x="83" y="108"/>
                </a:cubicBezTo>
                <a:cubicBezTo>
                  <a:pt x="88" y="111"/>
                  <a:pt x="93" y="112"/>
                  <a:pt x="97" y="116"/>
                </a:cubicBezTo>
                <a:close/>
              </a:path>
            </a:pathLst>
          </a:custGeom>
          <a:solidFill>
            <a:srgbClr val="10618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0" name="MH_Other_1"/>
          <p:cNvSpPr>
            <a:spLocks noChangeArrowheads="1"/>
          </p:cNvSpPr>
          <p:nvPr/>
        </p:nvSpPr>
        <p:spPr bwMode="auto">
          <a:xfrm>
            <a:off x="4775200" y="2409330"/>
            <a:ext cx="2644775" cy="2660650"/>
          </a:xfrm>
          <a:prstGeom prst="ellipse">
            <a:avLst/>
          </a:prstGeom>
          <a:noFill/>
          <a:ln w="53975" cmpd="dbl">
            <a:solidFill>
              <a:schemeClr val="accent3">
                <a:lumMod val="60000"/>
                <a:lumOff val="40000"/>
              </a:schemeClr>
            </a:solidFill>
            <a:bevel/>
          </a:ln>
        </p:spPr>
        <p:txBody>
          <a:bodyPr anchor="ctr">
            <a:normAutofit/>
          </a:bodyPr>
          <a:lstStyle/>
          <a:p>
            <a:pPr algn="ctr" eaLnBrk="1" fontAlgn="auto" hangingPunct="1">
              <a:spcBef>
                <a:spcPct val="0"/>
              </a:spcBef>
              <a:spcAft>
                <a:spcPct val="0"/>
              </a:spcAft>
              <a:defRPr/>
            </a:pPr>
            <a:endParaRPr lang="zh-CN" altLang="zh-CN" sz="8000">
              <a:latin typeface="+mn-lt"/>
              <a:ea typeface="宋体" panose="02010600030101010101" pitchFamily="2" charset="-122"/>
              <a:sym typeface="Calibri" panose="020F0502020204030204" pitchFamily="34" charset="0"/>
            </a:endParaRPr>
          </a:p>
        </p:txBody>
      </p:sp>
      <p:sp>
        <p:nvSpPr>
          <p:cNvPr id="11" name="MH_Other_2"/>
          <p:cNvSpPr>
            <a:spLocks noChangeArrowheads="1"/>
          </p:cNvSpPr>
          <p:nvPr/>
        </p:nvSpPr>
        <p:spPr bwMode="auto">
          <a:xfrm>
            <a:off x="4692650" y="2372818"/>
            <a:ext cx="830263" cy="835025"/>
          </a:xfrm>
          <a:prstGeom prst="ellipse">
            <a:avLst/>
          </a:prstGeom>
          <a:solidFill>
            <a:schemeClr val="accent2"/>
          </a:solidFill>
          <a:ln w="28575">
            <a:noFill/>
            <a:bevel/>
          </a:ln>
        </p:spPr>
        <p:txBody>
          <a:bodyPr anchor="ctr">
            <a:normAutofit fontScale="47500" lnSpcReduction="20000"/>
          </a:bodyPr>
          <a:lstStyle/>
          <a:p>
            <a:pPr algn="ctr" eaLnBrk="1" fontAlgn="auto" hangingPunct="1">
              <a:spcBef>
                <a:spcPct val="0"/>
              </a:spcBef>
              <a:spcAft>
                <a:spcPct val="0"/>
              </a:spcAft>
              <a:defRPr/>
            </a:pPr>
            <a:endParaRPr lang="zh-CN" altLang="zh-CN" sz="8000">
              <a:latin typeface="+mn-lt"/>
              <a:ea typeface="宋体" panose="02010600030101010101" pitchFamily="2" charset="-122"/>
              <a:sym typeface="Calibri" panose="020F0502020204030204" pitchFamily="34" charset="0"/>
            </a:endParaRPr>
          </a:p>
        </p:txBody>
      </p:sp>
      <p:sp>
        <p:nvSpPr>
          <p:cNvPr id="12" name="MH_Other_3"/>
          <p:cNvSpPr>
            <a:spLocks noChangeArrowheads="1"/>
          </p:cNvSpPr>
          <p:nvPr/>
        </p:nvSpPr>
        <p:spPr bwMode="auto">
          <a:xfrm>
            <a:off x="4310063" y="3322143"/>
            <a:ext cx="830262" cy="835025"/>
          </a:xfrm>
          <a:prstGeom prst="ellipse">
            <a:avLst/>
          </a:prstGeom>
          <a:solidFill>
            <a:schemeClr val="accent3"/>
          </a:solidFill>
          <a:ln w="28575">
            <a:noFill/>
            <a:bevel/>
          </a:ln>
        </p:spPr>
        <p:txBody>
          <a:bodyPr anchor="ctr">
            <a:normAutofit fontScale="47500" lnSpcReduction="20000"/>
          </a:bodyPr>
          <a:lstStyle/>
          <a:p>
            <a:pPr algn="ctr" eaLnBrk="1" fontAlgn="auto" hangingPunct="1">
              <a:spcBef>
                <a:spcPct val="0"/>
              </a:spcBef>
              <a:spcAft>
                <a:spcPct val="0"/>
              </a:spcAft>
              <a:defRPr/>
            </a:pPr>
            <a:endParaRPr lang="zh-CN" altLang="zh-CN" sz="8000">
              <a:latin typeface="+mn-lt"/>
              <a:ea typeface="宋体" panose="02010600030101010101" pitchFamily="2" charset="-122"/>
              <a:sym typeface="Calibri" panose="020F0502020204030204" pitchFamily="34" charset="0"/>
            </a:endParaRPr>
          </a:p>
        </p:txBody>
      </p:sp>
      <p:sp>
        <p:nvSpPr>
          <p:cNvPr id="13" name="MH_Other_4"/>
          <p:cNvSpPr>
            <a:spLocks noChangeArrowheads="1"/>
          </p:cNvSpPr>
          <p:nvPr/>
        </p:nvSpPr>
        <p:spPr bwMode="auto">
          <a:xfrm>
            <a:off x="4692650" y="4319093"/>
            <a:ext cx="830263" cy="836612"/>
          </a:xfrm>
          <a:prstGeom prst="ellipse">
            <a:avLst/>
          </a:prstGeom>
          <a:solidFill>
            <a:schemeClr val="accent1"/>
          </a:solidFill>
          <a:ln w="28575">
            <a:noFill/>
            <a:bevel/>
          </a:ln>
        </p:spPr>
        <p:txBody>
          <a:bodyPr anchor="ctr">
            <a:normAutofit fontScale="47500" lnSpcReduction="20000"/>
          </a:bodyPr>
          <a:lstStyle/>
          <a:p>
            <a:pPr algn="ctr" eaLnBrk="1" fontAlgn="auto" hangingPunct="1">
              <a:spcBef>
                <a:spcPct val="0"/>
              </a:spcBef>
              <a:spcAft>
                <a:spcPct val="0"/>
              </a:spcAft>
              <a:defRPr/>
            </a:pPr>
            <a:endParaRPr lang="zh-CN" altLang="zh-CN" sz="8000">
              <a:latin typeface="+mn-lt"/>
              <a:ea typeface="宋体" panose="02010600030101010101" pitchFamily="2" charset="-122"/>
              <a:sym typeface="Calibri" panose="020F0502020204030204" pitchFamily="34" charset="0"/>
            </a:endParaRPr>
          </a:p>
        </p:txBody>
      </p:sp>
      <p:sp>
        <p:nvSpPr>
          <p:cNvPr id="14" name="MH_Other_5"/>
          <p:cNvSpPr>
            <a:spLocks noChangeArrowheads="1"/>
          </p:cNvSpPr>
          <p:nvPr/>
        </p:nvSpPr>
        <p:spPr bwMode="auto">
          <a:xfrm>
            <a:off x="6684963" y="2372818"/>
            <a:ext cx="830262" cy="835025"/>
          </a:xfrm>
          <a:prstGeom prst="ellipse">
            <a:avLst/>
          </a:prstGeom>
          <a:solidFill>
            <a:schemeClr val="accent1"/>
          </a:solidFill>
          <a:ln w="28575">
            <a:noFill/>
            <a:bevel/>
          </a:ln>
        </p:spPr>
        <p:txBody>
          <a:bodyPr anchor="ctr">
            <a:normAutofit fontScale="47500" lnSpcReduction="20000"/>
          </a:bodyPr>
          <a:lstStyle/>
          <a:p>
            <a:pPr algn="ctr" eaLnBrk="1" fontAlgn="auto" hangingPunct="1">
              <a:spcBef>
                <a:spcPct val="0"/>
              </a:spcBef>
              <a:spcAft>
                <a:spcPct val="0"/>
              </a:spcAft>
              <a:defRPr/>
            </a:pPr>
            <a:endParaRPr lang="zh-CN" altLang="zh-CN" sz="8000">
              <a:latin typeface="+mn-lt"/>
              <a:ea typeface="宋体" panose="02010600030101010101" pitchFamily="2" charset="-122"/>
              <a:sym typeface="Calibri" panose="020F0502020204030204" pitchFamily="34" charset="0"/>
            </a:endParaRPr>
          </a:p>
        </p:txBody>
      </p:sp>
      <p:sp>
        <p:nvSpPr>
          <p:cNvPr id="15" name="MH_Other_6"/>
          <p:cNvSpPr>
            <a:spLocks noChangeArrowheads="1"/>
          </p:cNvSpPr>
          <p:nvPr/>
        </p:nvSpPr>
        <p:spPr bwMode="auto">
          <a:xfrm>
            <a:off x="7016750" y="3322143"/>
            <a:ext cx="831850" cy="835025"/>
          </a:xfrm>
          <a:prstGeom prst="ellipse">
            <a:avLst/>
          </a:prstGeom>
          <a:solidFill>
            <a:schemeClr val="accent3"/>
          </a:solidFill>
          <a:ln w="28575">
            <a:noFill/>
            <a:bevel/>
          </a:ln>
        </p:spPr>
        <p:txBody>
          <a:bodyPr anchor="ctr">
            <a:normAutofit fontScale="47500" lnSpcReduction="20000"/>
          </a:bodyPr>
          <a:lstStyle/>
          <a:p>
            <a:pPr algn="ctr" eaLnBrk="1" fontAlgn="auto" hangingPunct="1">
              <a:spcBef>
                <a:spcPct val="0"/>
              </a:spcBef>
              <a:spcAft>
                <a:spcPct val="0"/>
              </a:spcAft>
              <a:defRPr/>
            </a:pPr>
            <a:endParaRPr lang="zh-CN" altLang="zh-CN" sz="8000">
              <a:latin typeface="+mn-lt"/>
              <a:ea typeface="宋体" panose="02010600030101010101" pitchFamily="2" charset="-122"/>
              <a:sym typeface="Calibri" panose="020F0502020204030204" pitchFamily="34" charset="0"/>
            </a:endParaRPr>
          </a:p>
        </p:txBody>
      </p:sp>
      <p:sp>
        <p:nvSpPr>
          <p:cNvPr id="16" name="MH_Other_7"/>
          <p:cNvSpPr>
            <a:spLocks noChangeArrowheads="1"/>
          </p:cNvSpPr>
          <p:nvPr/>
        </p:nvSpPr>
        <p:spPr bwMode="auto">
          <a:xfrm>
            <a:off x="6684963" y="4319093"/>
            <a:ext cx="830262" cy="836612"/>
          </a:xfrm>
          <a:prstGeom prst="ellipse">
            <a:avLst/>
          </a:prstGeom>
          <a:solidFill>
            <a:schemeClr val="accent2"/>
          </a:solidFill>
          <a:ln w="28575">
            <a:noFill/>
            <a:bevel/>
          </a:ln>
        </p:spPr>
        <p:txBody>
          <a:bodyPr anchor="ctr">
            <a:normAutofit fontScale="47500" lnSpcReduction="20000"/>
          </a:bodyPr>
          <a:lstStyle/>
          <a:p>
            <a:pPr algn="ctr" eaLnBrk="1" fontAlgn="auto" hangingPunct="1">
              <a:spcBef>
                <a:spcPct val="0"/>
              </a:spcBef>
              <a:spcAft>
                <a:spcPct val="0"/>
              </a:spcAft>
              <a:defRPr/>
            </a:pPr>
            <a:endParaRPr lang="zh-CN" altLang="zh-CN" sz="8000">
              <a:latin typeface="+mn-lt"/>
              <a:ea typeface="宋体" panose="02010600030101010101" pitchFamily="2" charset="-122"/>
              <a:sym typeface="Calibri" panose="020F0502020204030204" pitchFamily="34" charset="0"/>
            </a:endParaRPr>
          </a:p>
        </p:txBody>
      </p:sp>
      <p:sp>
        <p:nvSpPr>
          <p:cNvPr id="17" name="MH_Other_8"/>
          <p:cNvSpPr>
            <a:spLocks noChangeArrowheads="1"/>
          </p:cNvSpPr>
          <p:nvPr/>
        </p:nvSpPr>
        <p:spPr bwMode="auto">
          <a:xfrm>
            <a:off x="5053013" y="2806205"/>
            <a:ext cx="82550" cy="82550"/>
          </a:xfrm>
          <a:custGeom>
            <a:avLst/>
            <a:gdLst>
              <a:gd name="T0" fmla="*/ 89848 w 36"/>
              <a:gd name="T1" fmla="*/ 49916 h 36"/>
              <a:gd name="T2" fmla="*/ 39932 w 36"/>
              <a:gd name="T3" fmla="*/ 0 h 36"/>
              <a:gd name="T4" fmla="*/ 39932 w 36"/>
              <a:gd name="T5" fmla="*/ 0 h 36"/>
              <a:gd name="T6" fmla="*/ 0 w 36"/>
              <a:gd name="T7" fmla="*/ 89848 h 36"/>
              <a:gd name="T8" fmla="*/ 89848 w 36"/>
              <a:gd name="T9" fmla="*/ 49916 h 3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6"/>
              <a:gd name="T16" fmla="*/ 0 h 36"/>
              <a:gd name="T17" fmla="*/ 36 w 36"/>
              <a:gd name="T18" fmla="*/ 36 h 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6" h="36">
                <a:moveTo>
                  <a:pt x="36" y="20"/>
                </a:moveTo>
                <a:lnTo>
                  <a:pt x="16" y="0"/>
                </a:lnTo>
                <a:lnTo>
                  <a:pt x="0" y="36"/>
                </a:lnTo>
                <a:lnTo>
                  <a:pt x="36" y="20"/>
                </a:lnTo>
                <a:close/>
              </a:path>
            </a:pathLst>
          </a:custGeom>
          <a:solidFill>
            <a:srgbClr val="FEFFFF"/>
          </a:solidFill>
          <a:ln w="9525" cmpd="sng">
            <a:noFill/>
            <a:bevel/>
          </a:ln>
        </p:spPr>
        <p:txBody>
          <a:bodyPr>
            <a:normAutofit fontScale="25000" lnSpcReduction="20000"/>
          </a:bodyPr>
          <a:lstStyle/>
          <a:p>
            <a:pPr eaLnBrk="1" fontAlgn="auto" hangingPunct="1">
              <a:spcBef>
                <a:spcPct val="0"/>
              </a:spcBef>
              <a:spcAft>
                <a:spcPct val="0"/>
              </a:spcAft>
              <a:defRPr/>
            </a:pPr>
            <a:endParaRPr lang="zh-CN" altLang="en-US" sz="1600">
              <a:latin typeface="+mn-lt"/>
              <a:ea typeface="宋体" panose="02010600030101010101" pitchFamily="2" charset="-122"/>
            </a:endParaRPr>
          </a:p>
        </p:txBody>
      </p:sp>
      <p:sp>
        <p:nvSpPr>
          <p:cNvPr id="18" name="MH_Other_9"/>
          <p:cNvSpPr>
            <a:spLocks noChangeArrowheads="1"/>
          </p:cNvSpPr>
          <p:nvPr/>
        </p:nvSpPr>
        <p:spPr bwMode="auto">
          <a:xfrm>
            <a:off x="5135563" y="2852243"/>
            <a:ext cx="1587" cy="1587"/>
          </a:xfrm>
          <a:prstGeom prst="rect">
            <a:avLst/>
          </a:prstGeom>
          <a:solidFill>
            <a:srgbClr val="FEFFFF"/>
          </a:solidFill>
          <a:ln w="9525">
            <a:noFill/>
            <a:bevel/>
          </a:ln>
        </p:spPr>
        <p:txBody>
          <a:bodyPr>
            <a:normAutofit fontScale="25000" lnSpcReduction="20000"/>
          </a:bodyPr>
          <a:lstStyle/>
          <a:p>
            <a:pPr eaLnBrk="1" fontAlgn="auto" hangingPunct="1">
              <a:spcBef>
                <a:spcPct val="0"/>
              </a:spcBef>
              <a:spcAft>
                <a:spcPct val="0"/>
              </a:spcAft>
              <a:defRPr/>
            </a:pPr>
            <a:endParaRPr lang="zh-CN" altLang="zh-CN" sz="1600">
              <a:latin typeface="+mn-lt"/>
              <a:ea typeface="宋体" panose="02010600030101010101" pitchFamily="2" charset="-122"/>
              <a:sym typeface="Calibri" panose="020F0502020204030204" pitchFamily="34" charset="0"/>
            </a:endParaRPr>
          </a:p>
        </p:txBody>
      </p:sp>
      <p:sp>
        <p:nvSpPr>
          <p:cNvPr id="19" name="MH_Other_10"/>
          <p:cNvSpPr>
            <a:spLocks noChangeArrowheads="1"/>
          </p:cNvSpPr>
          <p:nvPr/>
        </p:nvSpPr>
        <p:spPr bwMode="auto">
          <a:xfrm>
            <a:off x="5100638" y="2607768"/>
            <a:ext cx="209550" cy="204787"/>
          </a:xfrm>
          <a:custGeom>
            <a:avLst/>
            <a:gdLst>
              <a:gd name="T0" fmla="*/ 202159 w 91"/>
              <a:gd name="T1" fmla="*/ 0 h 89"/>
              <a:gd name="T2" fmla="*/ 0 w 91"/>
              <a:gd name="T3" fmla="*/ 202159 h 89"/>
              <a:gd name="T4" fmla="*/ 19966 w 91"/>
              <a:gd name="T5" fmla="*/ 222125 h 89"/>
              <a:gd name="T6" fmla="*/ 227117 w 91"/>
              <a:gd name="T7" fmla="*/ 19966 h 89"/>
              <a:gd name="T8" fmla="*/ 202159 w 91"/>
              <a:gd name="T9" fmla="*/ 0 h 8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91"/>
              <a:gd name="T16" fmla="*/ 0 h 89"/>
              <a:gd name="T17" fmla="*/ 91 w 91"/>
              <a:gd name="T18" fmla="*/ 89 h 8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91" h="89">
                <a:moveTo>
                  <a:pt x="81" y="0"/>
                </a:moveTo>
                <a:lnTo>
                  <a:pt x="0" y="81"/>
                </a:lnTo>
                <a:lnTo>
                  <a:pt x="8" y="89"/>
                </a:lnTo>
                <a:lnTo>
                  <a:pt x="91" y="8"/>
                </a:lnTo>
                <a:lnTo>
                  <a:pt x="81" y="0"/>
                </a:lnTo>
                <a:close/>
              </a:path>
            </a:pathLst>
          </a:custGeom>
          <a:solidFill>
            <a:srgbClr val="FEFFFF"/>
          </a:solidFill>
          <a:ln w="9525" cmpd="sng">
            <a:noFill/>
            <a:bevel/>
          </a:ln>
        </p:spPr>
        <p:txBody>
          <a:bodyPr>
            <a:normAutofit fontScale="55000" lnSpcReduction="20000"/>
          </a:bodyPr>
          <a:lstStyle/>
          <a:p>
            <a:pPr eaLnBrk="1" fontAlgn="auto" hangingPunct="1">
              <a:spcBef>
                <a:spcPct val="0"/>
              </a:spcBef>
              <a:spcAft>
                <a:spcPct val="0"/>
              </a:spcAft>
              <a:defRPr/>
            </a:pPr>
            <a:endParaRPr lang="zh-CN" altLang="en-US" sz="1600">
              <a:latin typeface="+mn-lt"/>
              <a:ea typeface="宋体" panose="02010600030101010101" pitchFamily="2" charset="-122"/>
            </a:endParaRPr>
          </a:p>
        </p:txBody>
      </p:sp>
      <p:sp>
        <p:nvSpPr>
          <p:cNvPr id="20" name="MH_Other_11"/>
          <p:cNvSpPr>
            <a:spLocks noChangeArrowheads="1"/>
          </p:cNvSpPr>
          <p:nvPr/>
        </p:nvSpPr>
        <p:spPr bwMode="auto">
          <a:xfrm>
            <a:off x="5129213" y="2636343"/>
            <a:ext cx="207962" cy="206375"/>
          </a:xfrm>
          <a:custGeom>
            <a:avLst/>
            <a:gdLst>
              <a:gd name="T0" fmla="*/ 0 w 91"/>
              <a:gd name="T1" fmla="*/ 204654 h 90"/>
              <a:gd name="T2" fmla="*/ 19966 w 91"/>
              <a:gd name="T3" fmla="*/ 224620 h 90"/>
              <a:gd name="T4" fmla="*/ 227117 w 91"/>
              <a:gd name="T5" fmla="*/ 19966 h 90"/>
              <a:gd name="T6" fmla="*/ 207151 w 91"/>
              <a:gd name="T7" fmla="*/ 0 h 90"/>
              <a:gd name="T8" fmla="*/ 0 w 91"/>
              <a:gd name="T9" fmla="*/ 204654 h 9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91"/>
              <a:gd name="T16" fmla="*/ 0 h 90"/>
              <a:gd name="T17" fmla="*/ 91 w 91"/>
              <a:gd name="T18" fmla="*/ 90 h 9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91" h="90">
                <a:moveTo>
                  <a:pt x="0" y="82"/>
                </a:moveTo>
                <a:lnTo>
                  <a:pt x="8" y="90"/>
                </a:lnTo>
                <a:lnTo>
                  <a:pt x="91" y="8"/>
                </a:lnTo>
                <a:lnTo>
                  <a:pt x="83" y="0"/>
                </a:lnTo>
                <a:lnTo>
                  <a:pt x="0" y="82"/>
                </a:lnTo>
                <a:close/>
              </a:path>
            </a:pathLst>
          </a:custGeom>
          <a:solidFill>
            <a:srgbClr val="FEFFFF"/>
          </a:solidFill>
          <a:ln w="9525" cmpd="sng">
            <a:noFill/>
            <a:bevel/>
          </a:ln>
        </p:spPr>
        <p:txBody>
          <a:bodyPr>
            <a:normAutofit fontScale="55000" lnSpcReduction="20000"/>
          </a:bodyPr>
          <a:lstStyle/>
          <a:p>
            <a:pPr eaLnBrk="1" fontAlgn="auto" hangingPunct="1">
              <a:spcBef>
                <a:spcPct val="0"/>
              </a:spcBef>
              <a:spcAft>
                <a:spcPct val="0"/>
              </a:spcAft>
              <a:defRPr/>
            </a:pPr>
            <a:endParaRPr lang="zh-CN" altLang="en-US" sz="1600">
              <a:latin typeface="+mn-lt"/>
              <a:ea typeface="宋体" panose="02010600030101010101" pitchFamily="2" charset="-122"/>
            </a:endParaRPr>
          </a:p>
        </p:txBody>
      </p:sp>
      <p:sp>
        <p:nvSpPr>
          <p:cNvPr id="21" name="MH_Other_12"/>
          <p:cNvSpPr>
            <a:spLocks noChangeArrowheads="1"/>
          </p:cNvSpPr>
          <p:nvPr/>
        </p:nvSpPr>
        <p:spPr bwMode="auto">
          <a:xfrm>
            <a:off x="5300663" y="2580780"/>
            <a:ext cx="65087" cy="60325"/>
          </a:xfrm>
          <a:custGeom>
            <a:avLst/>
            <a:gdLst>
              <a:gd name="T0" fmla="*/ 46588 w 21"/>
              <a:gd name="T1" fmla="*/ 19467 h 20"/>
              <a:gd name="T2" fmla="*/ 0 w 21"/>
              <a:gd name="T3" fmla="*/ 19467 h 20"/>
              <a:gd name="T4" fmla="*/ 49916 w 21"/>
              <a:gd name="T5" fmla="*/ 64890 h 20"/>
              <a:gd name="T6" fmla="*/ 46588 w 21"/>
              <a:gd name="T7" fmla="*/ 19467 h 20"/>
              <a:gd name="T8" fmla="*/ 0 60000 65536"/>
              <a:gd name="T9" fmla="*/ 0 60000 65536"/>
              <a:gd name="T10" fmla="*/ 0 60000 65536"/>
              <a:gd name="T11" fmla="*/ 0 60000 65536"/>
              <a:gd name="T12" fmla="*/ 0 w 21"/>
              <a:gd name="T13" fmla="*/ 0 h 20"/>
              <a:gd name="T14" fmla="*/ 21 w 21"/>
              <a:gd name="T15" fmla="*/ 20 h 2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" h="20">
                <a:moveTo>
                  <a:pt x="14" y="6"/>
                </a:moveTo>
                <a:cubicBezTo>
                  <a:pt x="8" y="0"/>
                  <a:pt x="0" y="6"/>
                  <a:pt x="0" y="6"/>
                </a:cubicBezTo>
                <a:cubicBezTo>
                  <a:pt x="15" y="20"/>
                  <a:pt x="15" y="20"/>
                  <a:pt x="15" y="20"/>
                </a:cubicBezTo>
                <a:cubicBezTo>
                  <a:pt x="15" y="20"/>
                  <a:pt x="21" y="13"/>
                  <a:pt x="14" y="6"/>
                </a:cubicBezTo>
                <a:close/>
              </a:path>
            </a:pathLst>
          </a:custGeom>
          <a:solidFill>
            <a:srgbClr val="FEFFFF"/>
          </a:solidFill>
          <a:ln w="9525" cmpd="sng">
            <a:noFill/>
            <a:bevel/>
          </a:ln>
        </p:spPr>
        <p:txBody>
          <a:bodyPr>
            <a:normAutofit fontScale="25000" lnSpcReduction="20000"/>
          </a:bodyPr>
          <a:lstStyle/>
          <a:p>
            <a:pPr eaLnBrk="1" fontAlgn="auto" hangingPunct="1">
              <a:spcBef>
                <a:spcPct val="0"/>
              </a:spcBef>
              <a:spcAft>
                <a:spcPct val="0"/>
              </a:spcAft>
              <a:defRPr/>
            </a:pPr>
            <a:endParaRPr lang="zh-CN" altLang="en-US" sz="1600">
              <a:latin typeface="+mn-lt"/>
              <a:ea typeface="宋体" panose="02010600030101010101" pitchFamily="2" charset="-122"/>
            </a:endParaRPr>
          </a:p>
        </p:txBody>
      </p:sp>
      <p:sp>
        <p:nvSpPr>
          <p:cNvPr id="22" name="MH_Other_13"/>
          <p:cNvSpPr>
            <a:spLocks noChangeArrowheads="1"/>
          </p:cNvSpPr>
          <p:nvPr/>
        </p:nvSpPr>
        <p:spPr bwMode="auto">
          <a:xfrm>
            <a:off x="4906963" y="2590305"/>
            <a:ext cx="384175" cy="379413"/>
          </a:xfrm>
          <a:custGeom>
            <a:avLst/>
            <a:gdLst>
              <a:gd name="T0" fmla="*/ 2147483646 w 167"/>
              <a:gd name="T1" fmla="*/ 2147483646 h 165"/>
              <a:gd name="T2" fmla="*/ 2147483646 w 167"/>
              <a:gd name="T3" fmla="*/ 2147483646 h 165"/>
              <a:gd name="T4" fmla="*/ 2147483646 w 167"/>
              <a:gd name="T5" fmla="*/ 2147483646 h 165"/>
              <a:gd name="T6" fmla="*/ 2147483646 w 167"/>
              <a:gd name="T7" fmla="*/ 2147483646 h 165"/>
              <a:gd name="T8" fmla="*/ 2147483646 w 167"/>
              <a:gd name="T9" fmla="*/ 0 h 165"/>
              <a:gd name="T10" fmla="*/ 0 w 167"/>
              <a:gd name="T11" fmla="*/ 0 h 165"/>
              <a:gd name="T12" fmla="*/ 0 w 167"/>
              <a:gd name="T13" fmla="*/ 2147483646 h 165"/>
              <a:gd name="T14" fmla="*/ 2147483646 w 167"/>
              <a:gd name="T15" fmla="*/ 2147483646 h 165"/>
              <a:gd name="T16" fmla="*/ 2147483646 w 167"/>
              <a:gd name="T17" fmla="*/ 2147483646 h 165"/>
              <a:gd name="T18" fmla="*/ 2147483646 w 167"/>
              <a:gd name="T19" fmla="*/ 2147483646 h 165"/>
              <a:gd name="T20" fmla="*/ 2147483646 w 167"/>
              <a:gd name="T21" fmla="*/ 2147483646 h 165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167"/>
              <a:gd name="T34" fmla="*/ 0 h 165"/>
              <a:gd name="T35" fmla="*/ 167 w 167"/>
              <a:gd name="T36" fmla="*/ 165 h 165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167" h="165">
                <a:moveTo>
                  <a:pt x="147" y="145"/>
                </a:moveTo>
                <a:lnTo>
                  <a:pt x="20" y="145"/>
                </a:lnTo>
                <a:lnTo>
                  <a:pt x="20" y="20"/>
                </a:lnTo>
                <a:lnTo>
                  <a:pt x="139" y="20"/>
                </a:lnTo>
                <a:lnTo>
                  <a:pt x="160" y="0"/>
                </a:lnTo>
                <a:lnTo>
                  <a:pt x="0" y="0"/>
                </a:lnTo>
                <a:lnTo>
                  <a:pt x="0" y="165"/>
                </a:lnTo>
                <a:lnTo>
                  <a:pt x="167" y="165"/>
                </a:lnTo>
                <a:lnTo>
                  <a:pt x="167" y="61"/>
                </a:lnTo>
                <a:lnTo>
                  <a:pt x="147" y="81"/>
                </a:lnTo>
                <a:lnTo>
                  <a:pt x="147" y="145"/>
                </a:lnTo>
                <a:close/>
              </a:path>
            </a:pathLst>
          </a:custGeom>
          <a:solidFill>
            <a:srgbClr val="FE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3" name="MH_Other_14"/>
          <p:cNvSpPr>
            <a:spLocks noEditPoints="1" noChangeArrowheads="1"/>
          </p:cNvSpPr>
          <p:nvPr/>
        </p:nvSpPr>
        <p:spPr bwMode="auto">
          <a:xfrm>
            <a:off x="4500563" y="3536455"/>
            <a:ext cx="430212" cy="425450"/>
          </a:xfrm>
          <a:custGeom>
            <a:avLst/>
            <a:gdLst>
              <a:gd name="T0" fmla="*/ 2147483646 w 95"/>
              <a:gd name="T1" fmla="*/ 2147483646 h 93"/>
              <a:gd name="T2" fmla="*/ 2147483646 w 95"/>
              <a:gd name="T3" fmla="*/ 2147483646 h 93"/>
              <a:gd name="T4" fmla="*/ 2147483646 w 95"/>
              <a:gd name="T5" fmla="*/ 2147483646 h 93"/>
              <a:gd name="T6" fmla="*/ 2147483646 w 95"/>
              <a:gd name="T7" fmla="*/ 2147483646 h 93"/>
              <a:gd name="T8" fmla="*/ 2147483646 w 95"/>
              <a:gd name="T9" fmla="*/ 2147483646 h 93"/>
              <a:gd name="T10" fmla="*/ 2147483646 w 95"/>
              <a:gd name="T11" fmla="*/ 2147483646 h 93"/>
              <a:gd name="T12" fmla="*/ 2147483646 w 95"/>
              <a:gd name="T13" fmla="*/ 2147483646 h 93"/>
              <a:gd name="T14" fmla="*/ 2147483646 w 95"/>
              <a:gd name="T15" fmla="*/ 2147483646 h 93"/>
              <a:gd name="T16" fmla="*/ 2147483646 w 95"/>
              <a:gd name="T17" fmla="*/ 2147483646 h 93"/>
              <a:gd name="T18" fmla="*/ 2147483646 w 95"/>
              <a:gd name="T19" fmla="*/ 0 h 93"/>
              <a:gd name="T20" fmla="*/ 2147483646 w 95"/>
              <a:gd name="T21" fmla="*/ 0 h 93"/>
              <a:gd name="T22" fmla="*/ 2147483646 w 95"/>
              <a:gd name="T23" fmla="*/ 2147483646 h 93"/>
              <a:gd name="T24" fmla="*/ 2147483646 w 95"/>
              <a:gd name="T25" fmla="*/ 2147483646 h 93"/>
              <a:gd name="T26" fmla="*/ 2147483646 w 95"/>
              <a:gd name="T27" fmla="*/ 2147483646 h 93"/>
              <a:gd name="T28" fmla="*/ 2147483646 w 95"/>
              <a:gd name="T29" fmla="*/ 2147483646 h 93"/>
              <a:gd name="T30" fmla="*/ 2147483646 w 95"/>
              <a:gd name="T31" fmla="*/ 2147483646 h 93"/>
              <a:gd name="T32" fmla="*/ 2147483646 w 95"/>
              <a:gd name="T33" fmla="*/ 2147483646 h 93"/>
              <a:gd name="T34" fmla="*/ 0 w 95"/>
              <a:gd name="T35" fmla="*/ 2147483646 h 93"/>
              <a:gd name="T36" fmla="*/ 0 w 95"/>
              <a:gd name="T37" fmla="*/ 2147483646 h 93"/>
              <a:gd name="T38" fmla="*/ 2147483646 w 95"/>
              <a:gd name="T39" fmla="*/ 2147483646 h 93"/>
              <a:gd name="T40" fmla="*/ 2147483646 w 95"/>
              <a:gd name="T41" fmla="*/ 2147483646 h 93"/>
              <a:gd name="T42" fmla="*/ 2147483646 w 95"/>
              <a:gd name="T43" fmla="*/ 2147483646 h 93"/>
              <a:gd name="T44" fmla="*/ 2147483646 w 95"/>
              <a:gd name="T45" fmla="*/ 2147483646 h 93"/>
              <a:gd name="T46" fmla="*/ 2147483646 w 95"/>
              <a:gd name="T47" fmla="*/ 2147483646 h 93"/>
              <a:gd name="T48" fmla="*/ 2147483646 w 95"/>
              <a:gd name="T49" fmla="*/ 2147483646 h 93"/>
              <a:gd name="T50" fmla="*/ 2147483646 w 95"/>
              <a:gd name="T51" fmla="*/ 2147483646 h 93"/>
              <a:gd name="T52" fmla="*/ 2147483646 w 95"/>
              <a:gd name="T53" fmla="*/ 2147483646 h 93"/>
              <a:gd name="T54" fmla="*/ 2147483646 w 95"/>
              <a:gd name="T55" fmla="*/ 2147483646 h 93"/>
              <a:gd name="T56" fmla="*/ 2147483646 w 95"/>
              <a:gd name="T57" fmla="*/ 2147483646 h 93"/>
              <a:gd name="T58" fmla="*/ 2147483646 w 95"/>
              <a:gd name="T59" fmla="*/ 2147483646 h 93"/>
              <a:gd name="T60" fmla="*/ 2147483646 w 95"/>
              <a:gd name="T61" fmla="*/ 2147483646 h 93"/>
              <a:gd name="T62" fmla="*/ 2147483646 w 95"/>
              <a:gd name="T63" fmla="*/ 2147483646 h 93"/>
              <a:gd name="T64" fmla="*/ 2147483646 w 95"/>
              <a:gd name="T65" fmla="*/ 2147483646 h 93"/>
              <a:gd name="T66" fmla="*/ 2147483646 w 95"/>
              <a:gd name="T67" fmla="*/ 2147483646 h 93"/>
              <a:gd name="T68" fmla="*/ 2147483646 w 95"/>
              <a:gd name="T69" fmla="*/ 2147483646 h 93"/>
              <a:gd name="T70" fmla="*/ 2147483646 w 95"/>
              <a:gd name="T71" fmla="*/ 2147483646 h 93"/>
              <a:gd name="T72" fmla="*/ 2147483646 w 95"/>
              <a:gd name="T73" fmla="*/ 2147483646 h 93"/>
              <a:gd name="T74" fmla="*/ 2147483646 w 95"/>
              <a:gd name="T75" fmla="*/ 2147483646 h 93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95"/>
              <a:gd name="T115" fmla="*/ 0 h 93"/>
              <a:gd name="T116" fmla="*/ 95 w 95"/>
              <a:gd name="T117" fmla="*/ 93 h 93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95" h="93">
                <a:moveTo>
                  <a:pt x="82" y="57"/>
                </a:moveTo>
                <a:cubicBezTo>
                  <a:pt x="82" y="57"/>
                  <a:pt x="95" y="52"/>
                  <a:pt x="95" y="51"/>
                </a:cubicBezTo>
                <a:cubicBezTo>
                  <a:pt x="95" y="41"/>
                  <a:pt x="95" y="41"/>
                  <a:pt x="95" y="41"/>
                </a:cubicBezTo>
                <a:cubicBezTo>
                  <a:pt x="95" y="40"/>
                  <a:pt x="82" y="36"/>
                  <a:pt x="82" y="36"/>
                </a:cubicBezTo>
                <a:cubicBezTo>
                  <a:pt x="80" y="30"/>
                  <a:pt x="80" y="30"/>
                  <a:pt x="80" y="30"/>
                </a:cubicBezTo>
                <a:cubicBezTo>
                  <a:pt x="80" y="30"/>
                  <a:pt x="85" y="17"/>
                  <a:pt x="85" y="17"/>
                </a:cubicBezTo>
                <a:cubicBezTo>
                  <a:pt x="77" y="10"/>
                  <a:pt x="77" y="10"/>
                  <a:pt x="77" y="10"/>
                </a:cubicBezTo>
                <a:cubicBezTo>
                  <a:pt x="77" y="9"/>
                  <a:pt x="64" y="15"/>
                  <a:pt x="64" y="15"/>
                </a:cubicBezTo>
                <a:cubicBezTo>
                  <a:pt x="59" y="13"/>
                  <a:pt x="59" y="13"/>
                  <a:pt x="59" y="13"/>
                </a:cubicBezTo>
                <a:cubicBezTo>
                  <a:pt x="59" y="13"/>
                  <a:pt x="53" y="0"/>
                  <a:pt x="53" y="0"/>
                </a:cubicBezTo>
                <a:cubicBezTo>
                  <a:pt x="42" y="0"/>
                  <a:pt x="42" y="0"/>
                  <a:pt x="42" y="0"/>
                </a:cubicBezTo>
                <a:cubicBezTo>
                  <a:pt x="42" y="0"/>
                  <a:pt x="37" y="13"/>
                  <a:pt x="37" y="13"/>
                </a:cubicBezTo>
                <a:cubicBezTo>
                  <a:pt x="31" y="15"/>
                  <a:pt x="31" y="15"/>
                  <a:pt x="31" y="15"/>
                </a:cubicBezTo>
                <a:cubicBezTo>
                  <a:pt x="31" y="15"/>
                  <a:pt x="18" y="10"/>
                  <a:pt x="18" y="10"/>
                </a:cubicBezTo>
                <a:cubicBezTo>
                  <a:pt x="10" y="17"/>
                  <a:pt x="10" y="17"/>
                  <a:pt x="10" y="17"/>
                </a:cubicBezTo>
                <a:cubicBezTo>
                  <a:pt x="10" y="18"/>
                  <a:pt x="16" y="30"/>
                  <a:pt x="16" y="30"/>
                </a:cubicBezTo>
                <a:cubicBezTo>
                  <a:pt x="13" y="36"/>
                  <a:pt x="13" y="36"/>
                  <a:pt x="13" y="36"/>
                </a:cubicBezTo>
                <a:cubicBezTo>
                  <a:pt x="13" y="36"/>
                  <a:pt x="0" y="41"/>
                  <a:pt x="0" y="41"/>
                </a:cubicBezTo>
                <a:cubicBezTo>
                  <a:pt x="0" y="52"/>
                  <a:pt x="0" y="52"/>
                  <a:pt x="0" y="52"/>
                </a:cubicBezTo>
                <a:cubicBezTo>
                  <a:pt x="0" y="52"/>
                  <a:pt x="13" y="57"/>
                  <a:pt x="13" y="57"/>
                </a:cubicBezTo>
                <a:cubicBezTo>
                  <a:pt x="16" y="63"/>
                  <a:pt x="16" y="63"/>
                  <a:pt x="16" y="63"/>
                </a:cubicBezTo>
                <a:cubicBezTo>
                  <a:pt x="16" y="63"/>
                  <a:pt x="10" y="75"/>
                  <a:pt x="11" y="76"/>
                </a:cubicBezTo>
                <a:cubicBezTo>
                  <a:pt x="18" y="83"/>
                  <a:pt x="18" y="83"/>
                  <a:pt x="18" y="83"/>
                </a:cubicBezTo>
                <a:cubicBezTo>
                  <a:pt x="19" y="84"/>
                  <a:pt x="31" y="78"/>
                  <a:pt x="31" y="78"/>
                </a:cubicBezTo>
                <a:cubicBezTo>
                  <a:pt x="37" y="80"/>
                  <a:pt x="37" y="80"/>
                  <a:pt x="37" y="80"/>
                </a:cubicBezTo>
                <a:cubicBezTo>
                  <a:pt x="37" y="80"/>
                  <a:pt x="42" y="93"/>
                  <a:pt x="43" y="93"/>
                </a:cubicBezTo>
                <a:cubicBezTo>
                  <a:pt x="53" y="93"/>
                  <a:pt x="53" y="93"/>
                  <a:pt x="53" y="93"/>
                </a:cubicBezTo>
                <a:cubicBezTo>
                  <a:pt x="54" y="93"/>
                  <a:pt x="59" y="80"/>
                  <a:pt x="59" y="80"/>
                </a:cubicBezTo>
                <a:cubicBezTo>
                  <a:pt x="64" y="78"/>
                  <a:pt x="64" y="78"/>
                  <a:pt x="64" y="78"/>
                </a:cubicBezTo>
                <a:cubicBezTo>
                  <a:pt x="64" y="78"/>
                  <a:pt x="77" y="83"/>
                  <a:pt x="78" y="83"/>
                </a:cubicBezTo>
                <a:cubicBezTo>
                  <a:pt x="85" y="75"/>
                  <a:pt x="85" y="75"/>
                  <a:pt x="85" y="75"/>
                </a:cubicBezTo>
                <a:cubicBezTo>
                  <a:pt x="86" y="75"/>
                  <a:pt x="80" y="63"/>
                  <a:pt x="80" y="63"/>
                </a:cubicBezTo>
                <a:lnTo>
                  <a:pt x="82" y="57"/>
                </a:lnTo>
                <a:close/>
                <a:moveTo>
                  <a:pt x="48" y="61"/>
                </a:moveTo>
                <a:cubicBezTo>
                  <a:pt x="39" y="61"/>
                  <a:pt x="33" y="55"/>
                  <a:pt x="33" y="46"/>
                </a:cubicBezTo>
                <a:cubicBezTo>
                  <a:pt x="33" y="38"/>
                  <a:pt x="39" y="32"/>
                  <a:pt x="48" y="32"/>
                </a:cubicBezTo>
                <a:cubicBezTo>
                  <a:pt x="56" y="32"/>
                  <a:pt x="63" y="38"/>
                  <a:pt x="63" y="46"/>
                </a:cubicBezTo>
                <a:cubicBezTo>
                  <a:pt x="63" y="55"/>
                  <a:pt x="56" y="61"/>
                  <a:pt x="48" y="61"/>
                </a:cubicBezTo>
                <a:close/>
              </a:path>
            </a:pathLst>
          </a:custGeom>
          <a:solidFill>
            <a:srgbClr val="FE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4" name="MH_Other_15"/>
          <p:cNvSpPr>
            <a:spLocks noChangeArrowheads="1"/>
          </p:cNvSpPr>
          <p:nvPr/>
        </p:nvSpPr>
        <p:spPr bwMode="auto">
          <a:xfrm>
            <a:off x="4670425" y="3704730"/>
            <a:ext cx="88900" cy="85725"/>
          </a:xfrm>
          <a:prstGeom prst="ellipse">
            <a:avLst/>
          </a:prstGeom>
          <a:solidFill>
            <a:srgbClr val="FEFFFF"/>
          </a:solidFill>
          <a:ln w="9525">
            <a:noFill/>
            <a:bevel/>
          </a:ln>
        </p:spPr>
        <p:txBody>
          <a:bodyPr>
            <a:normAutofit fontScale="25000" lnSpcReduction="20000"/>
          </a:bodyPr>
          <a:lstStyle/>
          <a:p>
            <a:pPr eaLnBrk="1" fontAlgn="auto" hangingPunct="1">
              <a:spcBef>
                <a:spcPct val="0"/>
              </a:spcBef>
              <a:spcAft>
                <a:spcPct val="0"/>
              </a:spcAft>
              <a:defRPr/>
            </a:pPr>
            <a:endParaRPr lang="zh-CN" altLang="zh-CN" sz="1600">
              <a:latin typeface="+mn-lt"/>
              <a:ea typeface="宋体" panose="02010600030101010101" pitchFamily="2" charset="-122"/>
              <a:sym typeface="Calibri" panose="020F0502020204030204" pitchFamily="34" charset="0"/>
            </a:endParaRPr>
          </a:p>
        </p:txBody>
      </p:sp>
      <p:sp>
        <p:nvSpPr>
          <p:cNvPr id="25" name="MH_Other_16"/>
          <p:cNvSpPr>
            <a:spLocks noChangeArrowheads="1"/>
          </p:cNvSpPr>
          <p:nvPr/>
        </p:nvSpPr>
        <p:spPr bwMode="auto">
          <a:xfrm>
            <a:off x="7256463" y="3496768"/>
            <a:ext cx="352425" cy="442912"/>
          </a:xfrm>
          <a:custGeom>
            <a:avLst/>
            <a:gdLst>
              <a:gd name="T0" fmla="*/ 7193 w 352425"/>
              <a:gd name="T1" fmla="*/ 298444 h 442913"/>
              <a:gd name="T2" fmla="*/ 176213 w 352425"/>
              <a:gd name="T3" fmla="*/ 352618 h 442913"/>
              <a:gd name="T4" fmla="*/ 345233 w 352425"/>
              <a:gd name="T5" fmla="*/ 298444 h 442913"/>
              <a:gd name="T6" fmla="*/ 352425 w 352425"/>
              <a:gd name="T7" fmla="*/ 312890 h 442913"/>
              <a:gd name="T8" fmla="*/ 352425 w 352425"/>
              <a:gd name="T9" fmla="*/ 367064 h 442913"/>
              <a:gd name="T10" fmla="*/ 176213 w 352425"/>
              <a:gd name="T11" fmla="*/ 442907 h 442913"/>
              <a:gd name="T12" fmla="*/ 0 w 352425"/>
              <a:gd name="T13" fmla="*/ 367064 h 442913"/>
              <a:gd name="T14" fmla="*/ 0 w 352425"/>
              <a:gd name="T15" fmla="*/ 312890 h 442913"/>
              <a:gd name="T16" fmla="*/ 7193 w 352425"/>
              <a:gd name="T17" fmla="*/ 298444 h 442913"/>
              <a:gd name="T18" fmla="*/ 7193 w 352425"/>
              <a:gd name="T19" fmla="*/ 184150 h 442913"/>
              <a:gd name="T20" fmla="*/ 176213 w 352425"/>
              <a:gd name="T21" fmla="*/ 243199 h 442913"/>
              <a:gd name="T22" fmla="*/ 345233 w 352425"/>
              <a:gd name="T23" fmla="*/ 184150 h 442913"/>
              <a:gd name="T24" fmla="*/ 352425 w 352425"/>
              <a:gd name="T25" fmla="*/ 202605 h 442913"/>
              <a:gd name="T26" fmla="*/ 352425 w 352425"/>
              <a:gd name="T27" fmla="*/ 257963 h 442913"/>
              <a:gd name="T28" fmla="*/ 176213 w 352425"/>
              <a:gd name="T29" fmla="*/ 331782 h 442913"/>
              <a:gd name="T30" fmla="*/ 0 w 352425"/>
              <a:gd name="T31" fmla="*/ 257963 h 442913"/>
              <a:gd name="T32" fmla="*/ 0 w 352425"/>
              <a:gd name="T33" fmla="*/ 202605 h 442913"/>
              <a:gd name="T34" fmla="*/ 7193 w 352425"/>
              <a:gd name="T35" fmla="*/ 184150 h 442913"/>
              <a:gd name="T36" fmla="*/ 7193 w 352425"/>
              <a:gd name="T37" fmla="*/ 76200 h 442913"/>
              <a:gd name="T38" fmla="*/ 176213 w 352425"/>
              <a:gd name="T39" fmla="*/ 130795 h 442913"/>
              <a:gd name="T40" fmla="*/ 345233 w 352425"/>
              <a:gd name="T41" fmla="*/ 76200 h 442913"/>
              <a:gd name="T42" fmla="*/ 352425 w 352425"/>
              <a:gd name="T43" fmla="*/ 94398 h 442913"/>
              <a:gd name="T44" fmla="*/ 352425 w 352425"/>
              <a:gd name="T45" fmla="*/ 148993 h 442913"/>
              <a:gd name="T46" fmla="*/ 176213 w 352425"/>
              <a:gd name="T47" fmla="*/ 225419 h 442913"/>
              <a:gd name="T48" fmla="*/ 0 w 352425"/>
              <a:gd name="T49" fmla="*/ 148993 h 442913"/>
              <a:gd name="T50" fmla="*/ 0 w 352425"/>
              <a:gd name="T51" fmla="*/ 94398 h 442913"/>
              <a:gd name="T52" fmla="*/ 7193 w 352425"/>
              <a:gd name="T53" fmla="*/ 76200 h 442913"/>
              <a:gd name="T54" fmla="*/ 177006 w 352425"/>
              <a:gd name="T55" fmla="*/ 0 h 442913"/>
              <a:gd name="T56" fmla="*/ 349250 w 352425"/>
              <a:gd name="T57" fmla="*/ 57944 h 442913"/>
              <a:gd name="T58" fmla="*/ 177006 w 352425"/>
              <a:gd name="T59" fmla="*/ 115888 h 442913"/>
              <a:gd name="T60" fmla="*/ 4762 w 352425"/>
              <a:gd name="T61" fmla="*/ 57944 h 442913"/>
              <a:gd name="T62" fmla="*/ 177006 w 352425"/>
              <a:gd name="T63" fmla="*/ 0 h 442913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352425" h="442913">
                <a:moveTo>
                  <a:pt x="7193" y="298450"/>
                </a:moveTo>
                <a:cubicBezTo>
                  <a:pt x="25173" y="330954"/>
                  <a:pt x="93501" y="352624"/>
                  <a:pt x="176213" y="352624"/>
                </a:cubicBezTo>
                <a:cubicBezTo>
                  <a:pt x="258925" y="352624"/>
                  <a:pt x="327252" y="330954"/>
                  <a:pt x="345233" y="298450"/>
                </a:cubicBezTo>
                <a:cubicBezTo>
                  <a:pt x="348829" y="302062"/>
                  <a:pt x="352425" y="309285"/>
                  <a:pt x="352425" y="312896"/>
                </a:cubicBezTo>
                <a:cubicBezTo>
                  <a:pt x="352425" y="312896"/>
                  <a:pt x="352425" y="312896"/>
                  <a:pt x="352425" y="367070"/>
                </a:cubicBezTo>
                <a:cubicBezTo>
                  <a:pt x="352425" y="410409"/>
                  <a:pt x="273309" y="442913"/>
                  <a:pt x="176213" y="442913"/>
                </a:cubicBezTo>
                <a:cubicBezTo>
                  <a:pt x="79116" y="442913"/>
                  <a:pt x="0" y="410409"/>
                  <a:pt x="0" y="367070"/>
                </a:cubicBezTo>
                <a:cubicBezTo>
                  <a:pt x="0" y="367070"/>
                  <a:pt x="0" y="367070"/>
                  <a:pt x="0" y="312896"/>
                </a:cubicBezTo>
                <a:cubicBezTo>
                  <a:pt x="0" y="309285"/>
                  <a:pt x="3596" y="302062"/>
                  <a:pt x="7193" y="298450"/>
                </a:cubicBezTo>
                <a:close/>
                <a:moveTo>
                  <a:pt x="7193" y="184150"/>
                </a:moveTo>
                <a:cubicBezTo>
                  <a:pt x="25173" y="217369"/>
                  <a:pt x="93501" y="243205"/>
                  <a:pt x="176213" y="243205"/>
                </a:cubicBezTo>
                <a:cubicBezTo>
                  <a:pt x="258925" y="243205"/>
                  <a:pt x="327252" y="217369"/>
                  <a:pt x="345233" y="184150"/>
                </a:cubicBezTo>
                <a:cubicBezTo>
                  <a:pt x="348829" y="191532"/>
                  <a:pt x="352425" y="195223"/>
                  <a:pt x="352425" y="202605"/>
                </a:cubicBezTo>
                <a:cubicBezTo>
                  <a:pt x="352425" y="202605"/>
                  <a:pt x="352425" y="202605"/>
                  <a:pt x="352425" y="257969"/>
                </a:cubicBezTo>
                <a:cubicBezTo>
                  <a:pt x="352425" y="298570"/>
                  <a:pt x="273309" y="331788"/>
                  <a:pt x="176213" y="331788"/>
                </a:cubicBezTo>
                <a:cubicBezTo>
                  <a:pt x="79116" y="331788"/>
                  <a:pt x="0" y="298570"/>
                  <a:pt x="0" y="257969"/>
                </a:cubicBezTo>
                <a:cubicBezTo>
                  <a:pt x="0" y="257969"/>
                  <a:pt x="0" y="257969"/>
                  <a:pt x="0" y="202605"/>
                </a:cubicBezTo>
                <a:cubicBezTo>
                  <a:pt x="0" y="195223"/>
                  <a:pt x="3596" y="191532"/>
                  <a:pt x="7193" y="184150"/>
                </a:cubicBezTo>
                <a:close/>
                <a:moveTo>
                  <a:pt x="7193" y="76200"/>
                </a:moveTo>
                <a:cubicBezTo>
                  <a:pt x="10789" y="108957"/>
                  <a:pt x="86308" y="130795"/>
                  <a:pt x="176213" y="130795"/>
                </a:cubicBezTo>
                <a:cubicBezTo>
                  <a:pt x="269713" y="130795"/>
                  <a:pt x="341637" y="108957"/>
                  <a:pt x="345233" y="76200"/>
                </a:cubicBezTo>
                <a:cubicBezTo>
                  <a:pt x="348829" y="83479"/>
                  <a:pt x="352425" y="87119"/>
                  <a:pt x="352425" y="94398"/>
                </a:cubicBezTo>
                <a:cubicBezTo>
                  <a:pt x="352425" y="94398"/>
                  <a:pt x="352425" y="94398"/>
                  <a:pt x="352425" y="148993"/>
                </a:cubicBezTo>
                <a:cubicBezTo>
                  <a:pt x="352425" y="189029"/>
                  <a:pt x="273309" y="225425"/>
                  <a:pt x="176213" y="225425"/>
                </a:cubicBezTo>
                <a:cubicBezTo>
                  <a:pt x="79116" y="225425"/>
                  <a:pt x="0" y="189029"/>
                  <a:pt x="0" y="148993"/>
                </a:cubicBezTo>
                <a:cubicBezTo>
                  <a:pt x="0" y="148993"/>
                  <a:pt x="0" y="148993"/>
                  <a:pt x="0" y="94398"/>
                </a:cubicBezTo>
                <a:cubicBezTo>
                  <a:pt x="0" y="87119"/>
                  <a:pt x="3596" y="83479"/>
                  <a:pt x="7193" y="76200"/>
                </a:cubicBezTo>
                <a:close/>
                <a:moveTo>
                  <a:pt x="177006" y="0"/>
                </a:moveTo>
                <a:cubicBezTo>
                  <a:pt x="272134" y="0"/>
                  <a:pt x="349250" y="25942"/>
                  <a:pt x="349250" y="57944"/>
                </a:cubicBezTo>
                <a:cubicBezTo>
                  <a:pt x="349250" y="89946"/>
                  <a:pt x="272134" y="115888"/>
                  <a:pt x="177006" y="115888"/>
                </a:cubicBezTo>
                <a:cubicBezTo>
                  <a:pt x="81878" y="115888"/>
                  <a:pt x="4762" y="89946"/>
                  <a:pt x="4762" y="57944"/>
                </a:cubicBezTo>
                <a:cubicBezTo>
                  <a:pt x="4762" y="25942"/>
                  <a:pt x="81878" y="0"/>
                  <a:pt x="177006" y="0"/>
                </a:cubicBezTo>
                <a:close/>
              </a:path>
            </a:pathLst>
          </a:custGeom>
          <a:solidFill>
            <a:srgbClr val="FE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6" name="MH_Other_17"/>
          <p:cNvSpPr>
            <a:spLocks noEditPoints="1" noChangeArrowheads="1"/>
          </p:cNvSpPr>
          <p:nvPr/>
        </p:nvSpPr>
        <p:spPr bwMode="auto">
          <a:xfrm>
            <a:off x="4868863" y="4534993"/>
            <a:ext cx="412750" cy="404812"/>
          </a:xfrm>
          <a:custGeom>
            <a:avLst/>
            <a:gdLst>
              <a:gd name="T0" fmla="*/ 2147483646 w 113"/>
              <a:gd name="T1" fmla="*/ 2147483646 h 112"/>
              <a:gd name="T2" fmla="*/ 2147483646 w 113"/>
              <a:gd name="T3" fmla="*/ 2147483646 h 112"/>
              <a:gd name="T4" fmla="*/ 2147483646 w 113"/>
              <a:gd name="T5" fmla="*/ 2147483646 h 112"/>
              <a:gd name="T6" fmla="*/ 2147483646 w 113"/>
              <a:gd name="T7" fmla="*/ 2147483646 h 112"/>
              <a:gd name="T8" fmla="*/ 2147483646 w 113"/>
              <a:gd name="T9" fmla="*/ 2147483646 h 112"/>
              <a:gd name="T10" fmla="*/ 2147483646 w 113"/>
              <a:gd name="T11" fmla="*/ 2147483646 h 112"/>
              <a:gd name="T12" fmla="*/ 2147483646 w 113"/>
              <a:gd name="T13" fmla="*/ 2147483646 h 112"/>
              <a:gd name="T14" fmla="*/ 2147483646 w 113"/>
              <a:gd name="T15" fmla="*/ 2147483646 h 112"/>
              <a:gd name="T16" fmla="*/ 2147483646 w 113"/>
              <a:gd name="T17" fmla="*/ 2147483646 h 112"/>
              <a:gd name="T18" fmla="*/ 2147483646 w 113"/>
              <a:gd name="T19" fmla="*/ 2147483646 h 112"/>
              <a:gd name="T20" fmla="*/ 2147483646 w 113"/>
              <a:gd name="T21" fmla="*/ 2147483646 h 112"/>
              <a:gd name="T22" fmla="*/ 2147483646 w 113"/>
              <a:gd name="T23" fmla="*/ 2147483646 h 112"/>
              <a:gd name="T24" fmla="*/ 2147483646 w 113"/>
              <a:gd name="T25" fmla="*/ 2147483646 h 112"/>
              <a:gd name="T26" fmla="*/ 2147483646 w 113"/>
              <a:gd name="T27" fmla="*/ 2147483646 h 112"/>
              <a:gd name="T28" fmla="*/ 2147483646 w 113"/>
              <a:gd name="T29" fmla="*/ 2147483646 h 112"/>
              <a:gd name="T30" fmla="*/ 2147483646 w 113"/>
              <a:gd name="T31" fmla="*/ 2147483646 h 112"/>
              <a:gd name="T32" fmla="*/ 2147483646 w 113"/>
              <a:gd name="T33" fmla="*/ 2147483646 h 112"/>
              <a:gd name="T34" fmla="*/ 2147483646 w 113"/>
              <a:gd name="T35" fmla="*/ 2147483646 h 112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113"/>
              <a:gd name="T55" fmla="*/ 0 h 112"/>
              <a:gd name="T56" fmla="*/ 113 w 113"/>
              <a:gd name="T57" fmla="*/ 112 h 112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113" h="112">
                <a:moveTo>
                  <a:pt x="14" y="13"/>
                </a:moveTo>
                <a:cubicBezTo>
                  <a:pt x="0" y="27"/>
                  <a:pt x="0" y="49"/>
                  <a:pt x="14" y="63"/>
                </a:cubicBezTo>
                <a:cubicBezTo>
                  <a:pt x="23" y="72"/>
                  <a:pt x="37" y="75"/>
                  <a:pt x="49" y="71"/>
                </a:cubicBezTo>
                <a:cubicBezTo>
                  <a:pt x="60" y="82"/>
                  <a:pt x="60" y="82"/>
                  <a:pt x="60" y="82"/>
                </a:cubicBezTo>
                <a:cubicBezTo>
                  <a:pt x="60" y="82"/>
                  <a:pt x="70" y="74"/>
                  <a:pt x="75" y="79"/>
                </a:cubicBezTo>
                <a:cubicBezTo>
                  <a:pt x="79" y="83"/>
                  <a:pt x="76" y="89"/>
                  <a:pt x="75" y="93"/>
                </a:cubicBezTo>
                <a:cubicBezTo>
                  <a:pt x="74" y="95"/>
                  <a:pt x="73" y="99"/>
                  <a:pt x="78" y="97"/>
                </a:cubicBezTo>
                <a:cubicBezTo>
                  <a:pt x="81" y="96"/>
                  <a:pt x="88" y="92"/>
                  <a:pt x="92" y="97"/>
                </a:cubicBezTo>
                <a:cubicBezTo>
                  <a:pt x="97" y="102"/>
                  <a:pt x="91" y="112"/>
                  <a:pt x="91" y="112"/>
                </a:cubicBezTo>
                <a:cubicBezTo>
                  <a:pt x="113" y="112"/>
                  <a:pt x="113" y="112"/>
                  <a:pt x="113" y="112"/>
                </a:cubicBezTo>
                <a:cubicBezTo>
                  <a:pt x="113" y="91"/>
                  <a:pt x="113" y="91"/>
                  <a:pt x="113" y="91"/>
                </a:cubicBezTo>
                <a:cubicBezTo>
                  <a:pt x="71" y="49"/>
                  <a:pt x="71" y="49"/>
                  <a:pt x="71" y="49"/>
                </a:cubicBezTo>
                <a:cubicBezTo>
                  <a:pt x="75" y="37"/>
                  <a:pt x="72" y="23"/>
                  <a:pt x="63" y="13"/>
                </a:cubicBezTo>
                <a:cubicBezTo>
                  <a:pt x="49" y="0"/>
                  <a:pt x="27" y="0"/>
                  <a:pt x="14" y="13"/>
                </a:cubicBezTo>
                <a:close/>
                <a:moveTo>
                  <a:pt x="17" y="53"/>
                </a:moveTo>
                <a:cubicBezTo>
                  <a:pt x="11" y="43"/>
                  <a:pt x="12" y="29"/>
                  <a:pt x="20" y="20"/>
                </a:cubicBezTo>
                <a:cubicBezTo>
                  <a:pt x="29" y="12"/>
                  <a:pt x="43" y="11"/>
                  <a:pt x="53" y="17"/>
                </a:cubicBezTo>
                <a:lnTo>
                  <a:pt x="17" y="53"/>
                </a:lnTo>
                <a:close/>
              </a:path>
            </a:pathLst>
          </a:custGeom>
          <a:solidFill>
            <a:srgbClr val="FE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7" name="MH_Other_18"/>
          <p:cNvSpPr>
            <a:spLocks noEditPoints="1" noChangeArrowheads="1"/>
          </p:cNvSpPr>
          <p:nvPr/>
        </p:nvSpPr>
        <p:spPr bwMode="auto">
          <a:xfrm>
            <a:off x="6883400" y="4511180"/>
            <a:ext cx="434975" cy="428625"/>
          </a:xfrm>
          <a:custGeom>
            <a:avLst/>
            <a:gdLst>
              <a:gd name="T0" fmla="*/ 2147483646 w 120"/>
              <a:gd name="T1" fmla="*/ 2147483646 h 118"/>
              <a:gd name="T2" fmla="*/ 2147483646 w 120"/>
              <a:gd name="T3" fmla="*/ 2147483646 h 118"/>
              <a:gd name="T4" fmla="*/ 2147483646 w 120"/>
              <a:gd name="T5" fmla="*/ 2147483646 h 118"/>
              <a:gd name="T6" fmla="*/ 2147483646 w 120"/>
              <a:gd name="T7" fmla="*/ 2147483646 h 118"/>
              <a:gd name="T8" fmla="*/ 2147483646 w 120"/>
              <a:gd name="T9" fmla="*/ 2147483646 h 118"/>
              <a:gd name="T10" fmla="*/ 2147483646 w 120"/>
              <a:gd name="T11" fmla="*/ 2147483646 h 118"/>
              <a:gd name="T12" fmla="*/ 2147483646 w 120"/>
              <a:gd name="T13" fmla="*/ 2147483646 h 118"/>
              <a:gd name="T14" fmla="*/ 2147483646 w 120"/>
              <a:gd name="T15" fmla="*/ 2147483646 h 118"/>
              <a:gd name="T16" fmla="*/ 2147483646 w 120"/>
              <a:gd name="T17" fmla="*/ 2147483646 h 118"/>
              <a:gd name="T18" fmla="*/ 2147483646 w 120"/>
              <a:gd name="T19" fmla="*/ 2147483646 h 118"/>
              <a:gd name="T20" fmla="*/ 2147483646 w 120"/>
              <a:gd name="T21" fmla="*/ 2147483646 h 118"/>
              <a:gd name="T22" fmla="*/ 2147483646 w 120"/>
              <a:gd name="T23" fmla="*/ 2147483646 h 118"/>
              <a:gd name="T24" fmla="*/ 2147483646 w 120"/>
              <a:gd name="T25" fmla="*/ 2147483646 h 118"/>
              <a:gd name="T26" fmla="*/ 2147483646 w 120"/>
              <a:gd name="T27" fmla="*/ 2147483646 h 118"/>
              <a:gd name="T28" fmla="*/ 2147483646 w 120"/>
              <a:gd name="T29" fmla="*/ 2147483646 h 118"/>
              <a:gd name="T30" fmla="*/ 2147483646 w 120"/>
              <a:gd name="T31" fmla="*/ 2147483646 h 118"/>
              <a:gd name="T32" fmla="*/ 2147483646 w 120"/>
              <a:gd name="T33" fmla="*/ 2147483646 h 118"/>
              <a:gd name="T34" fmla="*/ 2147483646 w 120"/>
              <a:gd name="T35" fmla="*/ 2147483646 h 118"/>
              <a:gd name="T36" fmla="*/ 2147483646 w 120"/>
              <a:gd name="T37" fmla="*/ 2147483646 h 118"/>
              <a:gd name="T38" fmla="*/ 2147483646 w 120"/>
              <a:gd name="T39" fmla="*/ 2147483646 h 118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w 120"/>
              <a:gd name="T61" fmla="*/ 0 h 118"/>
              <a:gd name="T62" fmla="*/ 120 w 120"/>
              <a:gd name="T63" fmla="*/ 118 h 118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T60" t="T61" r="T62" b="T63"/>
            <a:pathLst>
              <a:path w="120" h="118">
                <a:moveTo>
                  <a:pt x="53" y="35"/>
                </a:moveTo>
                <a:cubicBezTo>
                  <a:pt x="56" y="26"/>
                  <a:pt x="54" y="16"/>
                  <a:pt x="47" y="9"/>
                </a:cubicBezTo>
                <a:cubicBezTo>
                  <a:pt x="40" y="2"/>
                  <a:pt x="30" y="0"/>
                  <a:pt x="21" y="2"/>
                </a:cubicBezTo>
                <a:cubicBezTo>
                  <a:pt x="36" y="17"/>
                  <a:pt x="36" y="17"/>
                  <a:pt x="36" y="17"/>
                </a:cubicBezTo>
                <a:cubicBezTo>
                  <a:pt x="32" y="32"/>
                  <a:pt x="32" y="32"/>
                  <a:pt x="32" y="32"/>
                </a:cubicBezTo>
                <a:cubicBezTo>
                  <a:pt x="17" y="36"/>
                  <a:pt x="17" y="36"/>
                  <a:pt x="17" y="36"/>
                </a:cubicBezTo>
                <a:cubicBezTo>
                  <a:pt x="2" y="21"/>
                  <a:pt x="2" y="21"/>
                  <a:pt x="2" y="21"/>
                </a:cubicBezTo>
                <a:cubicBezTo>
                  <a:pt x="0" y="30"/>
                  <a:pt x="2" y="40"/>
                  <a:pt x="9" y="47"/>
                </a:cubicBezTo>
                <a:cubicBezTo>
                  <a:pt x="17" y="54"/>
                  <a:pt x="27" y="56"/>
                  <a:pt x="36" y="53"/>
                </a:cubicBezTo>
                <a:cubicBezTo>
                  <a:pt x="36" y="53"/>
                  <a:pt x="36" y="53"/>
                  <a:pt x="36" y="53"/>
                </a:cubicBezTo>
                <a:cubicBezTo>
                  <a:pt x="98" y="115"/>
                  <a:pt x="98" y="115"/>
                  <a:pt x="98" y="115"/>
                </a:cubicBezTo>
                <a:cubicBezTo>
                  <a:pt x="100" y="117"/>
                  <a:pt x="103" y="118"/>
                  <a:pt x="107" y="118"/>
                </a:cubicBezTo>
                <a:cubicBezTo>
                  <a:pt x="110" y="118"/>
                  <a:pt x="113" y="117"/>
                  <a:pt x="115" y="115"/>
                </a:cubicBezTo>
                <a:cubicBezTo>
                  <a:pt x="120" y="110"/>
                  <a:pt x="120" y="102"/>
                  <a:pt x="115" y="97"/>
                </a:cubicBezTo>
                <a:lnTo>
                  <a:pt x="53" y="35"/>
                </a:lnTo>
                <a:close/>
                <a:moveTo>
                  <a:pt x="108" y="113"/>
                </a:moveTo>
                <a:cubicBezTo>
                  <a:pt x="105" y="113"/>
                  <a:pt x="103" y="110"/>
                  <a:pt x="103" y="108"/>
                </a:cubicBezTo>
                <a:cubicBezTo>
                  <a:pt x="103" y="105"/>
                  <a:pt x="105" y="103"/>
                  <a:pt x="108" y="103"/>
                </a:cubicBezTo>
                <a:cubicBezTo>
                  <a:pt x="110" y="103"/>
                  <a:pt x="113" y="105"/>
                  <a:pt x="113" y="108"/>
                </a:cubicBezTo>
                <a:cubicBezTo>
                  <a:pt x="113" y="110"/>
                  <a:pt x="110" y="113"/>
                  <a:pt x="108" y="113"/>
                </a:cubicBezTo>
                <a:close/>
              </a:path>
            </a:pathLst>
          </a:custGeom>
          <a:solidFill>
            <a:srgbClr val="FE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8" name="MH_Other_19"/>
          <p:cNvSpPr>
            <a:spLocks noEditPoints="1" noChangeArrowheads="1"/>
          </p:cNvSpPr>
          <p:nvPr/>
        </p:nvSpPr>
        <p:spPr bwMode="auto">
          <a:xfrm>
            <a:off x="6873875" y="2506168"/>
            <a:ext cx="201613" cy="368300"/>
          </a:xfrm>
          <a:custGeom>
            <a:avLst/>
            <a:gdLst>
              <a:gd name="T0" fmla="*/ 2147483646 w 50"/>
              <a:gd name="T1" fmla="*/ 2147483646 h 90"/>
              <a:gd name="T2" fmla="*/ 2147483646 w 50"/>
              <a:gd name="T3" fmla="*/ 2147483646 h 90"/>
              <a:gd name="T4" fmla="*/ 2147483646 w 50"/>
              <a:gd name="T5" fmla="*/ 0 h 90"/>
              <a:gd name="T6" fmla="*/ 2147483646 w 50"/>
              <a:gd name="T7" fmla="*/ 0 h 90"/>
              <a:gd name="T8" fmla="*/ 0 w 50"/>
              <a:gd name="T9" fmla="*/ 2147483646 h 90"/>
              <a:gd name="T10" fmla="*/ 0 w 50"/>
              <a:gd name="T11" fmla="*/ 2147483646 h 90"/>
              <a:gd name="T12" fmla="*/ 2147483646 w 50"/>
              <a:gd name="T13" fmla="*/ 2147483646 h 90"/>
              <a:gd name="T14" fmla="*/ 2147483646 w 50"/>
              <a:gd name="T15" fmla="*/ 2147483646 h 90"/>
              <a:gd name="T16" fmla="*/ 2147483646 w 50"/>
              <a:gd name="T17" fmla="*/ 2147483646 h 90"/>
              <a:gd name="T18" fmla="*/ 2147483646 w 50"/>
              <a:gd name="T19" fmla="*/ 2147483646 h 90"/>
              <a:gd name="T20" fmla="*/ 2147483646 w 50"/>
              <a:gd name="T21" fmla="*/ 2147483646 h 90"/>
              <a:gd name="T22" fmla="*/ 2147483646 w 50"/>
              <a:gd name="T23" fmla="*/ 2147483646 h 90"/>
              <a:gd name="T24" fmla="*/ 2147483646 w 50"/>
              <a:gd name="T25" fmla="*/ 2147483646 h 90"/>
              <a:gd name="T26" fmla="*/ 2147483646 w 50"/>
              <a:gd name="T27" fmla="*/ 2147483646 h 90"/>
              <a:gd name="T28" fmla="*/ 2147483646 w 50"/>
              <a:gd name="T29" fmla="*/ 2147483646 h 90"/>
              <a:gd name="T30" fmla="*/ 2147483646 w 50"/>
              <a:gd name="T31" fmla="*/ 2147483646 h 90"/>
              <a:gd name="T32" fmla="*/ 2147483646 w 50"/>
              <a:gd name="T33" fmla="*/ 2147483646 h 90"/>
              <a:gd name="T34" fmla="*/ 2147483646 w 50"/>
              <a:gd name="T35" fmla="*/ 2147483646 h 90"/>
              <a:gd name="T36" fmla="*/ 2147483646 w 50"/>
              <a:gd name="T37" fmla="*/ 2147483646 h 90"/>
              <a:gd name="T38" fmla="*/ 2147483646 w 50"/>
              <a:gd name="T39" fmla="*/ 2147483646 h 90"/>
              <a:gd name="T40" fmla="*/ 2147483646 w 50"/>
              <a:gd name="T41" fmla="*/ 2147483646 h 90"/>
              <a:gd name="T42" fmla="*/ 2147483646 w 50"/>
              <a:gd name="T43" fmla="*/ 2147483646 h 90"/>
              <a:gd name="T44" fmla="*/ 2147483646 w 50"/>
              <a:gd name="T45" fmla="*/ 2147483646 h 90"/>
              <a:gd name="T46" fmla="*/ 2147483646 w 50"/>
              <a:gd name="T47" fmla="*/ 2147483646 h 90"/>
              <a:gd name="T48" fmla="*/ 2147483646 w 50"/>
              <a:gd name="T49" fmla="*/ 2147483646 h 90"/>
              <a:gd name="T50" fmla="*/ 2147483646 w 50"/>
              <a:gd name="T51" fmla="*/ 2147483646 h 90"/>
              <a:gd name="T52" fmla="*/ 2147483646 w 50"/>
              <a:gd name="T53" fmla="*/ 2147483646 h 90"/>
              <a:gd name="T54" fmla="*/ 2147483646 w 50"/>
              <a:gd name="T55" fmla="*/ 2147483646 h 90"/>
              <a:gd name="T56" fmla="*/ 2147483646 w 50"/>
              <a:gd name="T57" fmla="*/ 2147483646 h 90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w 50"/>
              <a:gd name="T88" fmla="*/ 0 h 90"/>
              <a:gd name="T89" fmla="*/ 50 w 50"/>
              <a:gd name="T90" fmla="*/ 90 h 90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T87" t="T88" r="T89" b="T90"/>
            <a:pathLst>
              <a:path w="50" h="90">
                <a:moveTo>
                  <a:pt x="50" y="83"/>
                </a:moveTo>
                <a:cubicBezTo>
                  <a:pt x="50" y="7"/>
                  <a:pt x="50" y="7"/>
                  <a:pt x="50" y="7"/>
                </a:cubicBezTo>
                <a:cubicBezTo>
                  <a:pt x="50" y="3"/>
                  <a:pt x="47" y="0"/>
                  <a:pt x="44" y="0"/>
                </a:cubicBezTo>
                <a:cubicBezTo>
                  <a:pt x="6" y="0"/>
                  <a:pt x="6" y="0"/>
                  <a:pt x="6" y="0"/>
                </a:cubicBezTo>
                <a:cubicBezTo>
                  <a:pt x="3" y="0"/>
                  <a:pt x="0" y="3"/>
                  <a:pt x="0" y="7"/>
                </a:cubicBezTo>
                <a:cubicBezTo>
                  <a:pt x="0" y="83"/>
                  <a:pt x="0" y="83"/>
                  <a:pt x="0" y="83"/>
                </a:cubicBezTo>
                <a:cubicBezTo>
                  <a:pt x="0" y="87"/>
                  <a:pt x="3" y="90"/>
                  <a:pt x="6" y="90"/>
                </a:cubicBezTo>
                <a:cubicBezTo>
                  <a:pt x="44" y="90"/>
                  <a:pt x="44" y="90"/>
                  <a:pt x="44" y="90"/>
                </a:cubicBezTo>
                <a:cubicBezTo>
                  <a:pt x="47" y="90"/>
                  <a:pt x="50" y="87"/>
                  <a:pt x="50" y="83"/>
                </a:cubicBezTo>
                <a:close/>
                <a:moveTo>
                  <a:pt x="39" y="5"/>
                </a:moveTo>
                <a:cubicBezTo>
                  <a:pt x="40" y="5"/>
                  <a:pt x="41" y="5"/>
                  <a:pt x="41" y="6"/>
                </a:cubicBezTo>
                <a:cubicBezTo>
                  <a:pt x="41" y="7"/>
                  <a:pt x="40" y="8"/>
                  <a:pt x="39" y="8"/>
                </a:cubicBezTo>
                <a:cubicBezTo>
                  <a:pt x="38" y="8"/>
                  <a:pt x="38" y="7"/>
                  <a:pt x="38" y="6"/>
                </a:cubicBezTo>
                <a:cubicBezTo>
                  <a:pt x="38" y="5"/>
                  <a:pt x="38" y="5"/>
                  <a:pt x="39" y="5"/>
                </a:cubicBezTo>
                <a:close/>
                <a:moveTo>
                  <a:pt x="16" y="5"/>
                </a:moveTo>
                <a:cubicBezTo>
                  <a:pt x="34" y="5"/>
                  <a:pt x="34" y="5"/>
                  <a:pt x="34" y="5"/>
                </a:cubicBezTo>
                <a:cubicBezTo>
                  <a:pt x="34" y="7"/>
                  <a:pt x="34" y="7"/>
                  <a:pt x="34" y="7"/>
                </a:cubicBezTo>
                <a:cubicBezTo>
                  <a:pt x="16" y="7"/>
                  <a:pt x="16" y="7"/>
                  <a:pt x="16" y="7"/>
                </a:cubicBezTo>
                <a:lnTo>
                  <a:pt x="16" y="5"/>
                </a:lnTo>
                <a:close/>
                <a:moveTo>
                  <a:pt x="5" y="69"/>
                </a:moveTo>
                <a:cubicBezTo>
                  <a:pt x="5" y="11"/>
                  <a:pt x="5" y="11"/>
                  <a:pt x="5" y="11"/>
                </a:cubicBezTo>
                <a:cubicBezTo>
                  <a:pt x="45" y="11"/>
                  <a:pt x="45" y="11"/>
                  <a:pt x="45" y="11"/>
                </a:cubicBezTo>
                <a:cubicBezTo>
                  <a:pt x="45" y="69"/>
                  <a:pt x="45" y="69"/>
                  <a:pt x="45" y="69"/>
                </a:cubicBezTo>
                <a:lnTo>
                  <a:pt x="5" y="69"/>
                </a:lnTo>
                <a:close/>
                <a:moveTo>
                  <a:pt x="25" y="83"/>
                </a:moveTo>
                <a:cubicBezTo>
                  <a:pt x="23" y="83"/>
                  <a:pt x="21" y="81"/>
                  <a:pt x="21" y="79"/>
                </a:cubicBezTo>
                <a:cubicBezTo>
                  <a:pt x="21" y="77"/>
                  <a:pt x="23" y="75"/>
                  <a:pt x="25" y="75"/>
                </a:cubicBezTo>
                <a:cubicBezTo>
                  <a:pt x="27" y="75"/>
                  <a:pt x="29" y="77"/>
                  <a:pt x="29" y="79"/>
                </a:cubicBezTo>
                <a:cubicBezTo>
                  <a:pt x="29" y="81"/>
                  <a:pt x="27" y="83"/>
                  <a:pt x="25" y="83"/>
                </a:cubicBezTo>
                <a:close/>
              </a:path>
            </a:pathLst>
          </a:custGeom>
          <a:solidFill>
            <a:srgbClr val="FE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9" name="MH_Other_20"/>
          <p:cNvSpPr>
            <a:spLocks noEditPoints="1" noChangeArrowheads="1"/>
          </p:cNvSpPr>
          <p:nvPr/>
        </p:nvSpPr>
        <p:spPr bwMode="auto">
          <a:xfrm>
            <a:off x="7110413" y="2644280"/>
            <a:ext cx="207962" cy="368300"/>
          </a:xfrm>
          <a:custGeom>
            <a:avLst/>
            <a:gdLst>
              <a:gd name="T0" fmla="*/ 2147483646 w 51"/>
              <a:gd name="T1" fmla="*/ 0 h 90"/>
              <a:gd name="T2" fmla="*/ 2147483646 w 51"/>
              <a:gd name="T3" fmla="*/ 0 h 90"/>
              <a:gd name="T4" fmla="*/ 0 w 51"/>
              <a:gd name="T5" fmla="*/ 2147483646 h 90"/>
              <a:gd name="T6" fmla="*/ 0 w 51"/>
              <a:gd name="T7" fmla="*/ 2147483646 h 90"/>
              <a:gd name="T8" fmla="*/ 2147483646 w 51"/>
              <a:gd name="T9" fmla="*/ 2147483646 h 90"/>
              <a:gd name="T10" fmla="*/ 2147483646 w 51"/>
              <a:gd name="T11" fmla="*/ 2147483646 h 90"/>
              <a:gd name="T12" fmla="*/ 2147483646 w 51"/>
              <a:gd name="T13" fmla="*/ 2147483646 h 90"/>
              <a:gd name="T14" fmla="*/ 2147483646 w 51"/>
              <a:gd name="T15" fmla="*/ 2147483646 h 90"/>
              <a:gd name="T16" fmla="*/ 2147483646 w 51"/>
              <a:gd name="T17" fmla="*/ 0 h 90"/>
              <a:gd name="T18" fmla="*/ 2147483646 w 51"/>
              <a:gd name="T19" fmla="*/ 2147483646 h 90"/>
              <a:gd name="T20" fmla="*/ 2147483646 w 51"/>
              <a:gd name="T21" fmla="*/ 2147483646 h 90"/>
              <a:gd name="T22" fmla="*/ 2147483646 w 51"/>
              <a:gd name="T23" fmla="*/ 2147483646 h 90"/>
              <a:gd name="T24" fmla="*/ 2147483646 w 51"/>
              <a:gd name="T25" fmla="*/ 2147483646 h 90"/>
              <a:gd name="T26" fmla="*/ 2147483646 w 51"/>
              <a:gd name="T27" fmla="*/ 2147483646 h 90"/>
              <a:gd name="T28" fmla="*/ 2147483646 w 51"/>
              <a:gd name="T29" fmla="*/ 2147483646 h 90"/>
              <a:gd name="T30" fmla="*/ 2147483646 w 51"/>
              <a:gd name="T31" fmla="*/ 2147483646 h 90"/>
              <a:gd name="T32" fmla="*/ 2147483646 w 51"/>
              <a:gd name="T33" fmla="*/ 2147483646 h 90"/>
              <a:gd name="T34" fmla="*/ 2147483646 w 51"/>
              <a:gd name="T35" fmla="*/ 2147483646 h 90"/>
              <a:gd name="T36" fmla="*/ 2147483646 w 51"/>
              <a:gd name="T37" fmla="*/ 2147483646 h 90"/>
              <a:gd name="T38" fmla="*/ 2147483646 w 51"/>
              <a:gd name="T39" fmla="*/ 2147483646 h 90"/>
              <a:gd name="T40" fmla="*/ 2147483646 w 51"/>
              <a:gd name="T41" fmla="*/ 2147483646 h 90"/>
              <a:gd name="T42" fmla="*/ 2147483646 w 51"/>
              <a:gd name="T43" fmla="*/ 2147483646 h 90"/>
              <a:gd name="T44" fmla="*/ 2147483646 w 51"/>
              <a:gd name="T45" fmla="*/ 2147483646 h 90"/>
              <a:gd name="T46" fmla="*/ 2147483646 w 51"/>
              <a:gd name="T47" fmla="*/ 2147483646 h 90"/>
              <a:gd name="T48" fmla="*/ 2147483646 w 51"/>
              <a:gd name="T49" fmla="*/ 2147483646 h 90"/>
              <a:gd name="T50" fmla="*/ 2147483646 w 51"/>
              <a:gd name="T51" fmla="*/ 2147483646 h 90"/>
              <a:gd name="T52" fmla="*/ 2147483646 w 51"/>
              <a:gd name="T53" fmla="*/ 2147483646 h 90"/>
              <a:gd name="T54" fmla="*/ 2147483646 w 51"/>
              <a:gd name="T55" fmla="*/ 2147483646 h 90"/>
              <a:gd name="T56" fmla="*/ 2147483646 w 51"/>
              <a:gd name="T57" fmla="*/ 2147483646 h 90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w 51"/>
              <a:gd name="T88" fmla="*/ 0 h 90"/>
              <a:gd name="T89" fmla="*/ 51 w 51"/>
              <a:gd name="T90" fmla="*/ 90 h 90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T87" t="T88" r="T89" b="T90"/>
            <a:pathLst>
              <a:path w="51" h="90">
                <a:moveTo>
                  <a:pt x="44" y="0"/>
                </a:moveTo>
                <a:cubicBezTo>
                  <a:pt x="7" y="0"/>
                  <a:pt x="7" y="0"/>
                  <a:pt x="7" y="0"/>
                </a:cubicBezTo>
                <a:cubicBezTo>
                  <a:pt x="3" y="0"/>
                  <a:pt x="0" y="3"/>
                  <a:pt x="0" y="7"/>
                </a:cubicBezTo>
                <a:cubicBezTo>
                  <a:pt x="0" y="83"/>
                  <a:pt x="0" y="83"/>
                  <a:pt x="0" y="83"/>
                </a:cubicBezTo>
                <a:cubicBezTo>
                  <a:pt x="0" y="87"/>
                  <a:pt x="3" y="90"/>
                  <a:pt x="7" y="90"/>
                </a:cubicBezTo>
                <a:cubicBezTo>
                  <a:pt x="44" y="90"/>
                  <a:pt x="44" y="90"/>
                  <a:pt x="44" y="90"/>
                </a:cubicBezTo>
                <a:cubicBezTo>
                  <a:pt x="48" y="90"/>
                  <a:pt x="51" y="87"/>
                  <a:pt x="51" y="83"/>
                </a:cubicBezTo>
                <a:cubicBezTo>
                  <a:pt x="51" y="7"/>
                  <a:pt x="51" y="7"/>
                  <a:pt x="51" y="7"/>
                </a:cubicBezTo>
                <a:cubicBezTo>
                  <a:pt x="51" y="3"/>
                  <a:pt x="48" y="0"/>
                  <a:pt x="44" y="0"/>
                </a:cubicBezTo>
                <a:close/>
                <a:moveTo>
                  <a:pt x="40" y="5"/>
                </a:moveTo>
                <a:cubicBezTo>
                  <a:pt x="41" y="5"/>
                  <a:pt x="42" y="5"/>
                  <a:pt x="42" y="6"/>
                </a:cubicBezTo>
                <a:cubicBezTo>
                  <a:pt x="42" y="7"/>
                  <a:pt x="41" y="8"/>
                  <a:pt x="40" y="8"/>
                </a:cubicBezTo>
                <a:cubicBezTo>
                  <a:pt x="39" y="8"/>
                  <a:pt x="38" y="7"/>
                  <a:pt x="38" y="6"/>
                </a:cubicBezTo>
                <a:cubicBezTo>
                  <a:pt x="38" y="5"/>
                  <a:pt x="39" y="5"/>
                  <a:pt x="40" y="5"/>
                </a:cubicBezTo>
                <a:close/>
                <a:moveTo>
                  <a:pt x="17" y="5"/>
                </a:moveTo>
                <a:cubicBezTo>
                  <a:pt x="34" y="5"/>
                  <a:pt x="34" y="5"/>
                  <a:pt x="34" y="5"/>
                </a:cubicBezTo>
                <a:cubicBezTo>
                  <a:pt x="34" y="7"/>
                  <a:pt x="34" y="7"/>
                  <a:pt x="34" y="7"/>
                </a:cubicBezTo>
                <a:cubicBezTo>
                  <a:pt x="17" y="7"/>
                  <a:pt x="17" y="7"/>
                  <a:pt x="17" y="7"/>
                </a:cubicBezTo>
                <a:lnTo>
                  <a:pt x="17" y="5"/>
                </a:lnTo>
                <a:close/>
                <a:moveTo>
                  <a:pt x="26" y="83"/>
                </a:moveTo>
                <a:cubicBezTo>
                  <a:pt x="23" y="83"/>
                  <a:pt x="21" y="81"/>
                  <a:pt x="21" y="79"/>
                </a:cubicBezTo>
                <a:cubicBezTo>
                  <a:pt x="21" y="77"/>
                  <a:pt x="23" y="75"/>
                  <a:pt x="26" y="75"/>
                </a:cubicBezTo>
                <a:cubicBezTo>
                  <a:pt x="28" y="75"/>
                  <a:pt x="30" y="77"/>
                  <a:pt x="30" y="79"/>
                </a:cubicBezTo>
                <a:cubicBezTo>
                  <a:pt x="30" y="81"/>
                  <a:pt x="28" y="83"/>
                  <a:pt x="26" y="83"/>
                </a:cubicBezTo>
                <a:close/>
                <a:moveTo>
                  <a:pt x="46" y="69"/>
                </a:moveTo>
                <a:cubicBezTo>
                  <a:pt x="5" y="69"/>
                  <a:pt x="5" y="69"/>
                  <a:pt x="5" y="69"/>
                </a:cubicBezTo>
                <a:cubicBezTo>
                  <a:pt x="5" y="11"/>
                  <a:pt x="5" y="11"/>
                  <a:pt x="5" y="11"/>
                </a:cubicBezTo>
                <a:cubicBezTo>
                  <a:pt x="46" y="11"/>
                  <a:pt x="46" y="11"/>
                  <a:pt x="46" y="11"/>
                </a:cubicBezTo>
                <a:lnTo>
                  <a:pt x="46" y="69"/>
                </a:lnTo>
                <a:close/>
              </a:path>
            </a:pathLst>
          </a:custGeom>
          <a:solidFill>
            <a:srgbClr val="FE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0" name="MH_Other_21"/>
          <p:cNvSpPr>
            <a:spLocks noChangeArrowheads="1"/>
          </p:cNvSpPr>
          <p:nvPr/>
        </p:nvSpPr>
        <p:spPr bwMode="auto">
          <a:xfrm>
            <a:off x="7094538" y="2528393"/>
            <a:ext cx="122237" cy="100012"/>
          </a:xfrm>
          <a:custGeom>
            <a:avLst/>
            <a:gdLst>
              <a:gd name="T0" fmla="*/ 79865 w 40"/>
              <a:gd name="T1" fmla="*/ 82362 h 33"/>
              <a:gd name="T2" fmla="*/ 99831 w 40"/>
              <a:gd name="T3" fmla="*/ 82362 h 33"/>
              <a:gd name="T4" fmla="*/ 99831 w 40"/>
              <a:gd name="T5" fmla="*/ 19967 h 33"/>
              <a:gd name="T6" fmla="*/ 99831 w 40"/>
              <a:gd name="T7" fmla="*/ 0 h 33"/>
              <a:gd name="T8" fmla="*/ 79865 w 40"/>
              <a:gd name="T9" fmla="*/ 0 h 33"/>
              <a:gd name="T10" fmla="*/ 0 w 40"/>
              <a:gd name="T11" fmla="*/ 0 h 33"/>
              <a:gd name="T12" fmla="*/ 0 w 40"/>
              <a:gd name="T13" fmla="*/ 19967 h 33"/>
              <a:gd name="T14" fmla="*/ 79865 w 40"/>
              <a:gd name="T15" fmla="*/ 19967 h 33"/>
              <a:gd name="T16" fmla="*/ 79865 w 40"/>
              <a:gd name="T17" fmla="*/ 82362 h 3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40"/>
              <a:gd name="T28" fmla="*/ 0 h 33"/>
              <a:gd name="T29" fmla="*/ 40 w 40"/>
              <a:gd name="T30" fmla="*/ 33 h 33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40" h="33">
                <a:moveTo>
                  <a:pt x="32" y="33"/>
                </a:moveTo>
                <a:lnTo>
                  <a:pt x="40" y="33"/>
                </a:lnTo>
                <a:lnTo>
                  <a:pt x="40" y="8"/>
                </a:lnTo>
                <a:lnTo>
                  <a:pt x="40" y="0"/>
                </a:lnTo>
                <a:lnTo>
                  <a:pt x="32" y="0"/>
                </a:lnTo>
                <a:lnTo>
                  <a:pt x="0" y="0"/>
                </a:lnTo>
                <a:lnTo>
                  <a:pt x="0" y="8"/>
                </a:lnTo>
                <a:lnTo>
                  <a:pt x="32" y="8"/>
                </a:lnTo>
                <a:lnTo>
                  <a:pt x="32" y="33"/>
                </a:lnTo>
                <a:close/>
              </a:path>
            </a:pathLst>
          </a:custGeom>
          <a:solidFill>
            <a:srgbClr val="FEFFFF"/>
          </a:solidFill>
          <a:ln w="9525" cmpd="sng">
            <a:noFill/>
            <a:bevel/>
          </a:ln>
        </p:spPr>
        <p:txBody>
          <a:bodyPr>
            <a:normAutofit fontScale="25000" lnSpcReduction="20000"/>
          </a:bodyPr>
          <a:lstStyle/>
          <a:p>
            <a:pPr eaLnBrk="1" fontAlgn="auto" hangingPunct="1">
              <a:spcBef>
                <a:spcPct val="0"/>
              </a:spcBef>
              <a:spcAft>
                <a:spcPct val="0"/>
              </a:spcAft>
              <a:defRPr/>
            </a:pPr>
            <a:endParaRPr lang="zh-CN" altLang="en-US" sz="1600">
              <a:latin typeface="+mn-lt"/>
              <a:ea typeface="宋体" panose="02010600030101010101" pitchFamily="2" charset="-122"/>
            </a:endParaRPr>
          </a:p>
        </p:txBody>
      </p:sp>
      <p:sp>
        <p:nvSpPr>
          <p:cNvPr id="31" name="MH_Other_22"/>
          <p:cNvSpPr>
            <a:spLocks noChangeArrowheads="1"/>
          </p:cNvSpPr>
          <p:nvPr/>
        </p:nvSpPr>
        <p:spPr bwMode="auto">
          <a:xfrm>
            <a:off x="6985000" y="2896693"/>
            <a:ext cx="100013" cy="100012"/>
          </a:xfrm>
          <a:custGeom>
            <a:avLst/>
            <a:gdLst>
              <a:gd name="T0" fmla="*/ 19967 w 33"/>
              <a:gd name="T1" fmla="*/ 0 h 33"/>
              <a:gd name="T2" fmla="*/ 0 w 33"/>
              <a:gd name="T3" fmla="*/ 0 h 33"/>
              <a:gd name="T4" fmla="*/ 0 w 33"/>
              <a:gd name="T5" fmla="*/ 62395 h 33"/>
              <a:gd name="T6" fmla="*/ 0 w 33"/>
              <a:gd name="T7" fmla="*/ 82362 h 33"/>
              <a:gd name="T8" fmla="*/ 19967 w 33"/>
              <a:gd name="T9" fmla="*/ 82362 h 33"/>
              <a:gd name="T10" fmla="*/ 82362 w 33"/>
              <a:gd name="T11" fmla="*/ 82362 h 33"/>
              <a:gd name="T12" fmla="*/ 82362 w 33"/>
              <a:gd name="T13" fmla="*/ 62395 h 33"/>
              <a:gd name="T14" fmla="*/ 19967 w 33"/>
              <a:gd name="T15" fmla="*/ 62395 h 33"/>
              <a:gd name="T16" fmla="*/ 19967 w 33"/>
              <a:gd name="T17" fmla="*/ 0 h 3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33"/>
              <a:gd name="T28" fmla="*/ 0 h 33"/>
              <a:gd name="T29" fmla="*/ 33 w 33"/>
              <a:gd name="T30" fmla="*/ 33 h 33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33" h="33">
                <a:moveTo>
                  <a:pt x="8" y="0"/>
                </a:moveTo>
                <a:lnTo>
                  <a:pt x="0" y="0"/>
                </a:lnTo>
                <a:lnTo>
                  <a:pt x="0" y="25"/>
                </a:lnTo>
                <a:lnTo>
                  <a:pt x="0" y="33"/>
                </a:lnTo>
                <a:lnTo>
                  <a:pt x="8" y="33"/>
                </a:lnTo>
                <a:lnTo>
                  <a:pt x="33" y="33"/>
                </a:lnTo>
                <a:lnTo>
                  <a:pt x="33" y="25"/>
                </a:lnTo>
                <a:lnTo>
                  <a:pt x="8" y="25"/>
                </a:lnTo>
                <a:lnTo>
                  <a:pt x="8" y="0"/>
                </a:lnTo>
                <a:close/>
              </a:path>
            </a:pathLst>
          </a:custGeom>
          <a:solidFill>
            <a:srgbClr val="FEFFFF"/>
          </a:solidFill>
          <a:ln w="9525" cmpd="sng">
            <a:noFill/>
            <a:bevel/>
          </a:ln>
        </p:spPr>
        <p:txBody>
          <a:bodyPr>
            <a:normAutofit fontScale="25000" lnSpcReduction="20000"/>
          </a:bodyPr>
          <a:lstStyle/>
          <a:p>
            <a:pPr eaLnBrk="1" fontAlgn="auto" hangingPunct="1">
              <a:spcBef>
                <a:spcPct val="0"/>
              </a:spcBef>
              <a:spcAft>
                <a:spcPct val="0"/>
              </a:spcAft>
              <a:defRPr/>
            </a:pPr>
            <a:endParaRPr lang="zh-CN" altLang="en-US" sz="1600">
              <a:latin typeface="+mn-lt"/>
              <a:ea typeface="宋体" panose="02010600030101010101" pitchFamily="2" charset="-122"/>
            </a:endParaRPr>
          </a:p>
        </p:txBody>
      </p:sp>
      <p:sp>
        <p:nvSpPr>
          <p:cNvPr id="32" name="MH_SubTitle_1"/>
          <p:cNvSpPr>
            <a:spLocks noChangeArrowheads="1"/>
          </p:cNvSpPr>
          <p:nvPr/>
        </p:nvSpPr>
        <p:spPr bwMode="auto">
          <a:xfrm>
            <a:off x="1401763" y="2444255"/>
            <a:ext cx="3033712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defTabSz="4572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defTabSz="4572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defTabSz="4572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defTabSz="4572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zh-CN" altLang="en-US" sz="1600" dirty="0">
                <a:latin typeface="宋体" panose="02010600030101010101" pitchFamily="2" charset="-122"/>
              </a:rPr>
              <a:t>点击输入您需要的文字内容，点击输入您需要的文字内容。</a:t>
            </a:r>
            <a:endParaRPr lang="zh-CN" altLang="en-US" sz="1600" dirty="0"/>
          </a:p>
        </p:txBody>
      </p:sp>
      <p:sp>
        <p:nvSpPr>
          <p:cNvPr id="33" name="MH_SubTitle_2"/>
          <p:cNvSpPr>
            <a:spLocks noChangeArrowheads="1"/>
          </p:cNvSpPr>
          <p:nvPr/>
        </p:nvSpPr>
        <p:spPr bwMode="auto">
          <a:xfrm>
            <a:off x="984250" y="3404693"/>
            <a:ext cx="306705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defTabSz="4572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defTabSz="4572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defTabSz="4572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defTabSz="4572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zh-CN" altLang="en-US" sz="1600" dirty="0">
                <a:latin typeface="宋体" panose="02010600030101010101" pitchFamily="2" charset="-122"/>
              </a:rPr>
              <a:t>点击输入您需要的文字内容，点击输入您需要的文字内容。</a:t>
            </a:r>
            <a:endParaRPr lang="zh-CN" altLang="en-US" sz="1600" dirty="0"/>
          </a:p>
        </p:txBody>
      </p:sp>
      <p:sp>
        <p:nvSpPr>
          <p:cNvPr id="34" name="MH_SubTitle_3"/>
          <p:cNvSpPr>
            <a:spLocks noChangeArrowheads="1"/>
          </p:cNvSpPr>
          <p:nvPr/>
        </p:nvSpPr>
        <p:spPr bwMode="auto">
          <a:xfrm>
            <a:off x="1401763" y="4400055"/>
            <a:ext cx="3033712" cy="5857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defTabSz="4572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defTabSz="4572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defTabSz="4572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defTabSz="4572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zh-CN" altLang="en-US" sz="1600" dirty="0">
                <a:latin typeface="宋体" panose="02010600030101010101" pitchFamily="2" charset="-122"/>
              </a:rPr>
              <a:t>点击输入您需要的文字内容，点击输入您需要的文字内容。</a:t>
            </a:r>
            <a:endParaRPr lang="zh-CN" altLang="en-US" sz="1600" dirty="0"/>
          </a:p>
        </p:txBody>
      </p:sp>
      <p:sp>
        <p:nvSpPr>
          <p:cNvPr id="35" name="MH_SubTitle_4"/>
          <p:cNvSpPr>
            <a:spLocks noChangeArrowheads="1"/>
          </p:cNvSpPr>
          <p:nvPr/>
        </p:nvSpPr>
        <p:spPr bwMode="auto">
          <a:xfrm>
            <a:off x="7770813" y="2444255"/>
            <a:ext cx="3052762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defTabSz="4572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defTabSz="4572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defTabSz="4572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defTabSz="4572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zh-CN" altLang="en-US" sz="1600" dirty="0">
                <a:latin typeface="宋体" panose="02010600030101010101" pitchFamily="2" charset="-122"/>
              </a:rPr>
              <a:t>点击输入您需要的文字内容，点击输入您需要的文字内容。</a:t>
            </a:r>
            <a:endParaRPr lang="zh-CN" altLang="en-US" sz="1600" dirty="0"/>
          </a:p>
        </p:txBody>
      </p:sp>
      <p:sp>
        <p:nvSpPr>
          <p:cNvPr id="36" name="MH_SubTitle_5"/>
          <p:cNvSpPr>
            <a:spLocks noChangeArrowheads="1"/>
          </p:cNvSpPr>
          <p:nvPr/>
        </p:nvSpPr>
        <p:spPr bwMode="auto">
          <a:xfrm>
            <a:off x="8110538" y="3404693"/>
            <a:ext cx="3209925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defTabSz="4572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defTabSz="4572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defTabSz="4572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defTabSz="4572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zh-CN" altLang="en-US" sz="1600" dirty="0">
                <a:latin typeface="宋体" panose="02010600030101010101" pitchFamily="2" charset="-122"/>
              </a:rPr>
              <a:t>点击输入您需要的文字内容，点击输入您需要的文字内容。</a:t>
            </a:r>
            <a:endParaRPr lang="zh-CN" altLang="en-US" sz="1600" dirty="0"/>
          </a:p>
        </p:txBody>
      </p:sp>
      <p:sp>
        <p:nvSpPr>
          <p:cNvPr id="37" name="MH_SubTitle_6"/>
          <p:cNvSpPr>
            <a:spLocks noChangeArrowheads="1"/>
          </p:cNvSpPr>
          <p:nvPr/>
        </p:nvSpPr>
        <p:spPr bwMode="auto">
          <a:xfrm>
            <a:off x="7770813" y="4400055"/>
            <a:ext cx="3052762" cy="5857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defTabSz="4572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defTabSz="4572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defTabSz="4572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defTabSz="4572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zh-CN" altLang="en-US" sz="1600" dirty="0">
                <a:latin typeface="宋体" panose="02010600030101010101" pitchFamily="2" charset="-122"/>
              </a:rPr>
              <a:t>点击输入您需要的文字内容，点击输入您需要的文字内容。</a:t>
            </a:r>
            <a:endParaRPr lang="zh-CN" altLang="en-US" sz="1600" dirty="0"/>
          </a:p>
        </p:txBody>
      </p:sp>
      <p:grpSp>
        <p:nvGrpSpPr>
          <p:cNvPr id="105" name="组合 104"/>
          <p:cNvGrpSpPr/>
          <p:nvPr/>
        </p:nvGrpSpPr>
        <p:grpSpPr>
          <a:xfrm>
            <a:off x="5202238" y="2904631"/>
            <a:ext cx="1799416" cy="1750186"/>
            <a:chOff x="2967832" y="5282545"/>
            <a:chExt cx="2015330" cy="1960193"/>
          </a:xfrm>
        </p:grpSpPr>
        <p:grpSp>
          <p:nvGrpSpPr>
            <p:cNvPr id="71" name="组合 70"/>
            <p:cNvGrpSpPr/>
            <p:nvPr/>
          </p:nvGrpSpPr>
          <p:grpSpPr>
            <a:xfrm>
              <a:off x="3043237" y="5295872"/>
              <a:ext cx="1939925" cy="1946866"/>
              <a:chOff x="4156075" y="5664200"/>
              <a:chExt cx="887413" cy="890588"/>
            </a:xfrm>
            <a:solidFill>
              <a:srgbClr val="106180"/>
            </a:solidFill>
          </p:grpSpPr>
          <p:sp>
            <p:nvSpPr>
              <p:cNvPr id="39" name="Freeform 5"/>
              <p:cNvSpPr/>
              <p:nvPr/>
            </p:nvSpPr>
            <p:spPr bwMode="auto">
              <a:xfrm>
                <a:off x="4506913" y="5664200"/>
                <a:ext cx="185738" cy="417513"/>
              </a:xfrm>
              <a:custGeom>
                <a:avLst/>
                <a:gdLst>
                  <a:gd name="T0" fmla="*/ 41 w 66"/>
                  <a:gd name="T1" fmla="*/ 120 h 148"/>
                  <a:gd name="T2" fmla="*/ 33 w 66"/>
                  <a:gd name="T3" fmla="*/ 148 h 148"/>
                  <a:gd name="T4" fmla="*/ 25 w 66"/>
                  <a:gd name="T5" fmla="*/ 120 h 148"/>
                  <a:gd name="T6" fmla="*/ 33 w 66"/>
                  <a:gd name="T7" fmla="*/ 0 h 148"/>
                  <a:gd name="T8" fmla="*/ 41 w 66"/>
                  <a:gd name="T9" fmla="*/ 120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6" h="148">
                    <a:moveTo>
                      <a:pt x="41" y="120"/>
                    </a:moveTo>
                    <a:cubicBezTo>
                      <a:pt x="37" y="137"/>
                      <a:pt x="33" y="148"/>
                      <a:pt x="33" y="148"/>
                    </a:cubicBezTo>
                    <a:cubicBezTo>
                      <a:pt x="33" y="148"/>
                      <a:pt x="29" y="137"/>
                      <a:pt x="25" y="120"/>
                    </a:cubicBezTo>
                    <a:cubicBezTo>
                      <a:pt x="14" y="77"/>
                      <a:pt x="0" y="0"/>
                      <a:pt x="33" y="0"/>
                    </a:cubicBezTo>
                    <a:cubicBezTo>
                      <a:pt x="66" y="0"/>
                      <a:pt x="51" y="77"/>
                      <a:pt x="41" y="1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" name="Freeform 6"/>
              <p:cNvSpPr/>
              <p:nvPr/>
            </p:nvSpPr>
            <p:spPr bwMode="auto">
              <a:xfrm>
                <a:off x="4576763" y="6002338"/>
                <a:ext cx="46038" cy="79375"/>
              </a:xfrm>
              <a:custGeom>
                <a:avLst/>
                <a:gdLst>
                  <a:gd name="T0" fmla="*/ 16 w 16"/>
                  <a:gd name="T1" fmla="*/ 0 h 28"/>
                  <a:gd name="T2" fmla="*/ 8 w 16"/>
                  <a:gd name="T3" fmla="*/ 28 h 28"/>
                  <a:gd name="T4" fmla="*/ 0 w 16"/>
                  <a:gd name="T5" fmla="*/ 0 h 28"/>
                  <a:gd name="T6" fmla="*/ 16 w 16"/>
                  <a:gd name="T7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28">
                    <a:moveTo>
                      <a:pt x="16" y="0"/>
                    </a:moveTo>
                    <a:cubicBezTo>
                      <a:pt x="12" y="17"/>
                      <a:pt x="8" y="28"/>
                      <a:pt x="8" y="28"/>
                    </a:cubicBezTo>
                    <a:cubicBezTo>
                      <a:pt x="8" y="28"/>
                      <a:pt x="4" y="17"/>
                      <a:pt x="0" y="0"/>
                    </a:cubicBezTo>
                    <a:cubicBezTo>
                      <a:pt x="5" y="2"/>
                      <a:pt x="11" y="2"/>
                      <a:pt x="1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" name="Freeform 7"/>
              <p:cNvSpPr/>
              <p:nvPr/>
            </p:nvSpPr>
            <p:spPr bwMode="auto">
              <a:xfrm>
                <a:off x="4506913" y="6132513"/>
                <a:ext cx="185738" cy="422275"/>
              </a:xfrm>
              <a:custGeom>
                <a:avLst/>
                <a:gdLst>
                  <a:gd name="T0" fmla="*/ 41 w 66"/>
                  <a:gd name="T1" fmla="*/ 29 h 149"/>
                  <a:gd name="T2" fmla="*/ 33 w 66"/>
                  <a:gd name="T3" fmla="*/ 0 h 149"/>
                  <a:gd name="T4" fmla="*/ 25 w 66"/>
                  <a:gd name="T5" fmla="*/ 29 h 149"/>
                  <a:gd name="T6" fmla="*/ 33 w 66"/>
                  <a:gd name="T7" fmla="*/ 149 h 149"/>
                  <a:gd name="T8" fmla="*/ 41 w 66"/>
                  <a:gd name="T9" fmla="*/ 29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6" h="149">
                    <a:moveTo>
                      <a:pt x="41" y="29"/>
                    </a:moveTo>
                    <a:cubicBezTo>
                      <a:pt x="37" y="12"/>
                      <a:pt x="33" y="0"/>
                      <a:pt x="33" y="0"/>
                    </a:cubicBezTo>
                    <a:cubicBezTo>
                      <a:pt x="33" y="0"/>
                      <a:pt x="29" y="12"/>
                      <a:pt x="25" y="29"/>
                    </a:cubicBezTo>
                    <a:cubicBezTo>
                      <a:pt x="14" y="72"/>
                      <a:pt x="0" y="149"/>
                      <a:pt x="33" y="149"/>
                    </a:cubicBezTo>
                    <a:cubicBezTo>
                      <a:pt x="66" y="149"/>
                      <a:pt x="51" y="72"/>
                      <a:pt x="41" y="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" name="Freeform 8"/>
              <p:cNvSpPr/>
              <p:nvPr/>
            </p:nvSpPr>
            <p:spPr bwMode="auto">
              <a:xfrm>
                <a:off x="4576763" y="6132513"/>
                <a:ext cx="46038" cy="82550"/>
              </a:xfrm>
              <a:custGeom>
                <a:avLst/>
                <a:gdLst>
                  <a:gd name="T0" fmla="*/ 16 w 16"/>
                  <a:gd name="T1" fmla="*/ 29 h 29"/>
                  <a:gd name="T2" fmla="*/ 8 w 16"/>
                  <a:gd name="T3" fmla="*/ 0 h 29"/>
                  <a:gd name="T4" fmla="*/ 0 w 16"/>
                  <a:gd name="T5" fmla="*/ 29 h 29"/>
                  <a:gd name="T6" fmla="*/ 16 w 16"/>
                  <a:gd name="T7" fmla="*/ 2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28">
                    <a:moveTo>
                      <a:pt x="16" y="29"/>
                    </a:moveTo>
                    <a:cubicBezTo>
                      <a:pt x="12" y="12"/>
                      <a:pt x="8" y="0"/>
                      <a:pt x="8" y="0"/>
                    </a:cubicBezTo>
                    <a:cubicBezTo>
                      <a:pt x="8" y="0"/>
                      <a:pt x="4" y="12"/>
                      <a:pt x="0" y="29"/>
                    </a:cubicBezTo>
                    <a:cubicBezTo>
                      <a:pt x="5" y="26"/>
                      <a:pt x="11" y="26"/>
                      <a:pt x="16" y="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" name="Freeform 9"/>
              <p:cNvSpPr/>
              <p:nvPr/>
            </p:nvSpPr>
            <p:spPr bwMode="auto">
              <a:xfrm>
                <a:off x="4297363" y="5678488"/>
                <a:ext cx="288925" cy="409575"/>
              </a:xfrm>
              <a:custGeom>
                <a:avLst/>
                <a:gdLst>
                  <a:gd name="T0" fmla="*/ 95 w 102"/>
                  <a:gd name="T1" fmla="*/ 116 h 145"/>
                  <a:gd name="T2" fmla="*/ 102 w 102"/>
                  <a:gd name="T3" fmla="*/ 145 h 145"/>
                  <a:gd name="T4" fmla="*/ 81 w 102"/>
                  <a:gd name="T5" fmla="*/ 124 h 145"/>
                  <a:gd name="T6" fmla="*/ 28 w 102"/>
                  <a:gd name="T7" fmla="*/ 16 h 145"/>
                  <a:gd name="T8" fmla="*/ 95 w 102"/>
                  <a:gd name="T9" fmla="*/ 116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2" h="145">
                    <a:moveTo>
                      <a:pt x="95" y="116"/>
                    </a:moveTo>
                    <a:cubicBezTo>
                      <a:pt x="100" y="133"/>
                      <a:pt x="102" y="145"/>
                      <a:pt x="102" y="145"/>
                    </a:cubicBezTo>
                    <a:cubicBezTo>
                      <a:pt x="102" y="145"/>
                      <a:pt x="93" y="136"/>
                      <a:pt x="81" y="124"/>
                    </a:cubicBezTo>
                    <a:cubicBezTo>
                      <a:pt x="50" y="92"/>
                      <a:pt x="0" y="33"/>
                      <a:pt x="28" y="16"/>
                    </a:cubicBezTo>
                    <a:cubicBezTo>
                      <a:pt x="57" y="0"/>
                      <a:pt x="83" y="73"/>
                      <a:pt x="95" y="1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" name="Freeform 10"/>
              <p:cNvSpPr/>
              <p:nvPr/>
            </p:nvSpPr>
            <p:spPr bwMode="auto">
              <a:xfrm>
                <a:off x="4525963" y="6005513"/>
                <a:ext cx="60325" cy="82550"/>
              </a:xfrm>
              <a:custGeom>
                <a:avLst/>
                <a:gdLst>
                  <a:gd name="T0" fmla="*/ 14 w 21"/>
                  <a:gd name="T1" fmla="*/ 0 h 29"/>
                  <a:gd name="T2" fmla="*/ 21 w 21"/>
                  <a:gd name="T3" fmla="*/ 29 h 29"/>
                  <a:gd name="T4" fmla="*/ 0 w 21"/>
                  <a:gd name="T5" fmla="*/ 8 h 29"/>
                  <a:gd name="T6" fmla="*/ 14 w 21"/>
                  <a:gd name="T7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" h="28">
                    <a:moveTo>
                      <a:pt x="14" y="0"/>
                    </a:moveTo>
                    <a:cubicBezTo>
                      <a:pt x="19" y="17"/>
                      <a:pt x="21" y="29"/>
                      <a:pt x="21" y="29"/>
                    </a:cubicBezTo>
                    <a:cubicBezTo>
                      <a:pt x="21" y="29"/>
                      <a:pt x="12" y="20"/>
                      <a:pt x="0" y="8"/>
                    </a:cubicBezTo>
                    <a:cubicBezTo>
                      <a:pt x="6" y="7"/>
                      <a:pt x="11" y="4"/>
                      <a:pt x="1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" name="Freeform 11"/>
              <p:cNvSpPr/>
              <p:nvPr/>
            </p:nvSpPr>
            <p:spPr bwMode="auto">
              <a:xfrm>
                <a:off x="4611688" y="6130925"/>
                <a:ext cx="290513" cy="409575"/>
              </a:xfrm>
              <a:custGeom>
                <a:avLst/>
                <a:gdLst>
                  <a:gd name="T0" fmla="*/ 21 w 103"/>
                  <a:gd name="T1" fmla="*/ 21 h 145"/>
                  <a:gd name="T2" fmla="*/ 0 w 103"/>
                  <a:gd name="T3" fmla="*/ 0 h 145"/>
                  <a:gd name="T4" fmla="*/ 8 w 103"/>
                  <a:gd name="T5" fmla="*/ 29 h 145"/>
                  <a:gd name="T6" fmla="*/ 75 w 103"/>
                  <a:gd name="T7" fmla="*/ 129 h 145"/>
                  <a:gd name="T8" fmla="*/ 21 w 103"/>
                  <a:gd name="T9" fmla="*/ 21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3" h="145">
                    <a:moveTo>
                      <a:pt x="21" y="21"/>
                    </a:moveTo>
                    <a:cubicBezTo>
                      <a:pt x="9" y="8"/>
                      <a:pt x="0" y="0"/>
                      <a:pt x="0" y="0"/>
                    </a:cubicBezTo>
                    <a:cubicBezTo>
                      <a:pt x="0" y="0"/>
                      <a:pt x="3" y="12"/>
                      <a:pt x="8" y="29"/>
                    </a:cubicBezTo>
                    <a:cubicBezTo>
                      <a:pt x="20" y="71"/>
                      <a:pt x="46" y="145"/>
                      <a:pt x="75" y="129"/>
                    </a:cubicBezTo>
                    <a:cubicBezTo>
                      <a:pt x="103" y="112"/>
                      <a:pt x="52" y="53"/>
                      <a:pt x="21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" name="Freeform 12"/>
              <p:cNvSpPr/>
              <p:nvPr/>
            </p:nvSpPr>
            <p:spPr bwMode="auto">
              <a:xfrm>
                <a:off x="4611688" y="6130925"/>
                <a:ext cx="58738" cy="80963"/>
              </a:xfrm>
              <a:custGeom>
                <a:avLst/>
                <a:gdLst>
                  <a:gd name="T0" fmla="*/ 21 w 21"/>
                  <a:gd name="T1" fmla="*/ 21 h 29"/>
                  <a:gd name="T2" fmla="*/ 0 w 21"/>
                  <a:gd name="T3" fmla="*/ 0 h 29"/>
                  <a:gd name="T4" fmla="*/ 8 w 21"/>
                  <a:gd name="T5" fmla="*/ 29 h 29"/>
                  <a:gd name="T6" fmla="*/ 21 w 21"/>
                  <a:gd name="T7" fmla="*/ 21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" h="28">
                    <a:moveTo>
                      <a:pt x="21" y="21"/>
                    </a:moveTo>
                    <a:cubicBezTo>
                      <a:pt x="9" y="8"/>
                      <a:pt x="0" y="0"/>
                      <a:pt x="0" y="0"/>
                    </a:cubicBezTo>
                    <a:cubicBezTo>
                      <a:pt x="0" y="0"/>
                      <a:pt x="3" y="12"/>
                      <a:pt x="8" y="29"/>
                    </a:cubicBezTo>
                    <a:cubicBezTo>
                      <a:pt x="11" y="24"/>
                      <a:pt x="16" y="21"/>
                      <a:pt x="21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" name="Freeform 13"/>
              <p:cNvSpPr/>
              <p:nvPr/>
            </p:nvSpPr>
            <p:spPr bwMode="auto">
              <a:xfrm>
                <a:off x="4167188" y="5805488"/>
                <a:ext cx="409575" cy="290513"/>
              </a:xfrm>
              <a:custGeom>
                <a:avLst/>
                <a:gdLst>
                  <a:gd name="T0" fmla="*/ 124 w 145"/>
                  <a:gd name="T1" fmla="*/ 82 h 103"/>
                  <a:gd name="T2" fmla="*/ 145 w 145"/>
                  <a:gd name="T3" fmla="*/ 103 h 103"/>
                  <a:gd name="T4" fmla="*/ 116 w 145"/>
                  <a:gd name="T5" fmla="*/ 95 h 103"/>
                  <a:gd name="T6" fmla="*/ 17 w 145"/>
                  <a:gd name="T7" fmla="*/ 29 h 103"/>
                  <a:gd name="T8" fmla="*/ 124 w 145"/>
                  <a:gd name="T9" fmla="*/ 82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5" h="103">
                    <a:moveTo>
                      <a:pt x="124" y="82"/>
                    </a:moveTo>
                    <a:cubicBezTo>
                      <a:pt x="137" y="94"/>
                      <a:pt x="145" y="103"/>
                      <a:pt x="145" y="103"/>
                    </a:cubicBezTo>
                    <a:cubicBezTo>
                      <a:pt x="145" y="103"/>
                      <a:pt x="133" y="100"/>
                      <a:pt x="116" y="95"/>
                    </a:cubicBezTo>
                    <a:cubicBezTo>
                      <a:pt x="74" y="83"/>
                      <a:pt x="0" y="57"/>
                      <a:pt x="17" y="29"/>
                    </a:cubicBezTo>
                    <a:cubicBezTo>
                      <a:pt x="33" y="0"/>
                      <a:pt x="92" y="51"/>
                      <a:pt x="124" y="8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" name="Freeform 14"/>
              <p:cNvSpPr/>
              <p:nvPr/>
            </p:nvSpPr>
            <p:spPr bwMode="auto">
              <a:xfrm>
                <a:off x="4495800" y="6037263"/>
                <a:ext cx="80963" cy="58738"/>
              </a:xfrm>
              <a:custGeom>
                <a:avLst/>
                <a:gdLst>
                  <a:gd name="T0" fmla="*/ 8 w 29"/>
                  <a:gd name="T1" fmla="*/ 0 h 21"/>
                  <a:gd name="T2" fmla="*/ 29 w 29"/>
                  <a:gd name="T3" fmla="*/ 21 h 21"/>
                  <a:gd name="T4" fmla="*/ 0 w 29"/>
                  <a:gd name="T5" fmla="*/ 13 h 21"/>
                  <a:gd name="T6" fmla="*/ 8 w 29"/>
                  <a:gd name="T7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21">
                    <a:moveTo>
                      <a:pt x="8" y="0"/>
                    </a:moveTo>
                    <a:cubicBezTo>
                      <a:pt x="21" y="12"/>
                      <a:pt x="29" y="21"/>
                      <a:pt x="29" y="21"/>
                    </a:cubicBezTo>
                    <a:cubicBezTo>
                      <a:pt x="29" y="21"/>
                      <a:pt x="17" y="18"/>
                      <a:pt x="0" y="13"/>
                    </a:cubicBezTo>
                    <a:cubicBezTo>
                      <a:pt x="5" y="10"/>
                      <a:pt x="8" y="5"/>
                      <a:pt x="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" name="Freeform 15"/>
              <p:cNvSpPr/>
              <p:nvPr/>
            </p:nvSpPr>
            <p:spPr bwMode="auto">
              <a:xfrm>
                <a:off x="4622800" y="6121400"/>
                <a:ext cx="409575" cy="292100"/>
              </a:xfrm>
              <a:custGeom>
                <a:avLst/>
                <a:gdLst>
                  <a:gd name="T0" fmla="*/ 28 w 145"/>
                  <a:gd name="T1" fmla="*/ 7 h 103"/>
                  <a:gd name="T2" fmla="*/ 0 w 145"/>
                  <a:gd name="T3" fmla="*/ 0 h 103"/>
                  <a:gd name="T4" fmla="*/ 21 w 145"/>
                  <a:gd name="T5" fmla="*/ 21 h 103"/>
                  <a:gd name="T6" fmla="*/ 128 w 145"/>
                  <a:gd name="T7" fmla="*/ 74 h 103"/>
                  <a:gd name="T8" fmla="*/ 28 w 145"/>
                  <a:gd name="T9" fmla="*/ 7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5" h="103">
                    <a:moveTo>
                      <a:pt x="28" y="7"/>
                    </a:moveTo>
                    <a:cubicBezTo>
                      <a:pt x="12" y="2"/>
                      <a:pt x="0" y="0"/>
                      <a:pt x="0" y="0"/>
                    </a:cubicBezTo>
                    <a:cubicBezTo>
                      <a:pt x="0" y="0"/>
                      <a:pt x="8" y="9"/>
                      <a:pt x="21" y="21"/>
                    </a:cubicBezTo>
                    <a:cubicBezTo>
                      <a:pt x="52" y="52"/>
                      <a:pt x="112" y="103"/>
                      <a:pt x="128" y="74"/>
                    </a:cubicBezTo>
                    <a:cubicBezTo>
                      <a:pt x="145" y="45"/>
                      <a:pt x="71" y="20"/>
                      <a:pt x="28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" name="Freeform 16"/>
              <p:cNvSpPr/>
              <p:nvPr/>
            </p:nvSpPr>
            <p:spPr bwMode="auto">
              <a:xfrm>
                <a:off x="4622800" y="6121400"/>
                <a:ext cx="79375" cy="60325"/>
              </a:xfrm>
              <a:custGeom>
                <a:avLst/>
                <a:gdLst>
                  <a:gd name="T0" fmla="*/ 28 w 28"/>
                  <a:gd name="T1" fmla="*/ 7 h 21"/>
                  <a:gd name="T2" fmla="*/ 0 w 28"/>
                  <a:gd name="T3" fmla="*/ 0 h 21"/>
                  <a:gd name="T4" fmla="*/ 21 w 28"/>
                  <a:gd name="T5" fmla="*/ 21 h 21"/>
                  <a:gd name="T6" fmla="*/ 28 w 28"/>
                  <a:gd name="T7" fmla="*/ 7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21">
                    <a:moveTo>
                      <a:pt x="28" y="7"/>
                    </a:moveTo>
                    <a:cubicBezTo>
                      <a:pt x="12" y="2"/>
                      <a:pt x="0" y="0"/>
                      <a:pt x="0" y="0"/>
                    </a:cubicBezTo>
                    <a:cubicBezTo>
                      <a:pt x="0" y="0"/>
                      <a:pt x="8" y="9"/>
                      <a:pt x="21" y="21"/>
                    </a:cubicBezTo>
                    <a:cubicBezTo>
                      <a:pt x="21" y="15"/>
                      <a:pt x="24" y="10"/>
                      <a:pt x="28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" name="Freeform 17"/>
              <p:cNvSpPr/>
              <p:nvPr/>
            </p:nvSpPr>
            <p:spPr bwMode="auto">
              <a:xfrm>
                <a:off x="4156075" y="6015038"/>
                <a:ext cx="417513" cy="185738"/>
              </a:xfrm>
              <a:custGeom>
                <a:avLst/>
                <a:gdLst>
                  <a:gd name="T0" fmla="*/ 119 w 148"/>
                  <a:gd name="T1" fmla="*/ 25 h 66"/>
                  <a:gd name="T2" fmla="*/ 148 w 148"/>
                  <a:gd name="T3" fmla="*/ 33 h 66"/>
                  <a:gd name="T4" fmla="*/ 119 w 148"/>
                  <a:gd name="T5" fmla="*/ 41 h 66"/>
                  <a:gd name="T6" fmla="*/ 0 w 148"/>
                  <a:gd name="T7" fmla="*/ 33 h 66"/>
                  <a:gd name="T8" fmla="*/ 119 w 148"/>
                  <a:gd name="T9" fmla="*/ 25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8" h="66">
                    <a:moveTo>
                      <a:pt x="119" y="25"/>
                    </a:moveTo>
                    <a:cubicBezTo>
                      <a:pt x="136" y="30"/>
                      <a:pt x="148" y="33"/>
                      <a:pt x="148" y="33"/>
                    </a:cubicBezTo>
                    <a:cubicBezTo>
                      <a:pt x="148" y="33"/>
                      <a:pt x="136" y="37"/>
                      <a:pt x="119" y="41"/>
                    </a:cubicBezTo>
                    <a:cubicBezTo>
                      <a:pt x="76" y="52"/>
                      <a:pt x="0" y="66"/>
                      <a:pt x="0" y="33"/>
                    </a:cubicBezTo>
                    <a:cubicBezTo>
                      <a:pt x="0" y="0"/>
                      <a:pt x="76" y="15"/>
                      <a:pt x="119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" name="Freeform 18"/>
              <p:cNvSpPr/>
              <p:nvPr/>
            </p:nvSpPr>
            <p:spPr bwMode="auto">
              <a:xfrm>
                <a:off x="4492625" y="6084888"/>
                <a:ext cx="80963" cy="46038"/>
              </a:xfrm>
              <a:custGeom>
                <a:avLst/>
                <a:gdLst>
                  <a:gd name="T0" fmla="*/ 0 w 29"/>
                  <a:gd name="T1" fmla="*/ 0 h 16"/>
                  <a:gd name="T2" fmla="*/ 29 w 29"/>
                  <a:gd name="T3" fmla="*/ 8 h 16"/>
                  <a:gd name="T4" fmla="*/ 0 w 29"/>
                  <a:gd name="T5" fmla="*/ 16 h 16"/>
                  <a:gd name="T6" fmla="*/ 0 w 29"/>
                  <a:gd name="T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16">
                    <a:moveTo>
                      <a:pt x="0" y="0"/>
                    </a:moveTo>
                    <a:cubicBezTo>
                      <a:pt x="17" y="5"/>
                      <a:pt x="29" y="8"/>
                      <a:pt x="29" y="8"/>
                    </a:cubicBezTo>
                    <a:cubicBezTo>
                      <a:pt x="29" y="8"/>
                      <a:pt x="17" y="12"/>
                      <a:pt x="0" y="16"/>
                    </a:cubicBezTo>
                    <a:cubicBezTo>
                      <a:pt x="3" y="11"/>
                      <a:pt x="3" y="5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" name="Freeform 19"/>
              <p:cNvSpPr/>
              <p:nvPr/>
            </p:nvSpPr>
            <p:spPr bwMode="auto">
              <a:xfrm>
                <a:off x="4181475" y="6099175"/>
                <a:ext cx="392113" cy="84138"/>
              </a:xfrm>
              <a:custGeom>
                <a:avLst/>
                <a:gdLst>
                  <a:gd name="T0" fmla="*/ 127 w 139"/>
                  <a:gd name="T1" fmla="*/ 0 h 30"/>
                  <a:gd name="T2" fmla="*/ 99 w 139"/>
                  <a:gd name="T3" fmla="*/ 7 h 30"/>
                  <a:gd name="T4" fmla="*/ 0 w 139"/>
                  <a:gd name="T5" fmla="*/ 19 h 30"/>
                  <a:gd name="T6" fmla="*/ 110 w 139"/>
                  <a:gd name="T7" fmla="*/ 11 h 30"/>
                  <a:gd name="T8" fmla="*/ 139 w 139"/>
                  <a:gd name="T9" fmla="*/ 3 h 30"/>
                  <a:gd name="T10" fmla="*/ 127 w 139"/>
                  <a:gd name="T11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9" h="30">
                    <a:moveTo>
                      <a:pt x="127" y="0"/>
                    </a:moveTo>
                    <a:cubicBezTo>
                      <a:pt x="124" y="1"/>
                      <a:pt x="113" y="4"/>
                      <a:pt x="99" y="7"/>
                    </a:cubicBezTo>
                    <a:cubicBezTo>
                      <a:pt x="70" y="15"/>
                      <a:pt x="26" y="23"/>
                      <a:pt x="0" y="19"/>
                    </a:cubicBezTo>
                    <a:cubicBezTo>
                      <a:pt x="22" y="30"/>
                      <a:pt x="77" y="20"/>
                      <a:pt x="110" y="11"/>
                    </a:cubicBezTo>
                    <a:cubicBezTo>
                      <a:pt x="127" y="7"/>
                      <a:pt x="139" y="3"/>
                      <a:pt x="139" y="3"/>
                    </a:cubicBezTo>
                    <a:cubicBezTo>
                      <a:pt x="139" y="3"/>
                      <a:pt x="134" y="2"/>
                      <a:pt x="12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" name="Freeform 20"/>
              <p:cNvSpPr/>
              <p:nvPr/>
            </p:nvSpPr>
            <p:spPr bwMode="auto">
              <a:xfrm>
                <a:off x="4624388" y="6015038"/>
                <a:ext cx="419100" cy="185738"/>
              </a:xfrm>
              <a:custGeom>
                <a:avLst/>
                <a:gdLst>
                  <a:gd name="T0" fmla="*/ 29 w 148"/>
                  <a:gd name="T1" fmla="*/ 25 h 66"/>
                  <a:gd name="T2" fmla="*/ 0 w 148"/>
                  <a:gd name="T3" fmla="*/ 33 h 66"/>
                  <a:gd name="T4" fmla="*/ 28 w 148"/>
                  <a:gd name="T5" fmla="*/ 41 h 66"/>
                  <a:gd name="T6" fmla="*/ 148 w 148"/>
                  <a:gd name="T7" fmla="*/ 33 h 66"/>
                  <a:gd name="T8" fmla="*/ 29 w 148"/>
                  <a:gd name="T9" fmla="*/ 25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8" h="66">
                    <a:moveTo>
                      <a:pt x="29" y="25"/>
                    </a:moveTo>
                    <a:cubicBezTo>
                      <a:pt x="12" y="30"/>
                      <a:pt x="0" y="33"/>
                      <a:pt x="0" y="33"/>
                    </a:cubicBezTo>
                    <a:cubicBezTo>
                      <a:pt x="0" y="33"/>
                      <a:pt x="12" y="37"/>
                      <a:pt x="28" y="41"/>
                    </a:cubicBezTo>
                    <a:cubicBezTo>
                      <a:pt x="72" y="52"/>
                      <a:pt x="148" y="66"/>
                      <a:pt x="148" y="33"/>
                    </a:cubicBezTo>
                    <a:cubicBezTo>
                      <a:pt x="148" y="0"/>
                      <a:pt x="72" y="15"/>
                      <a:pt x="29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" name="Freeform 21"/>
              <p:cNvSpPr/>
              <p:nvPr/>
            </p:nvSpPr>
            <p:spPr bwMode="auto">
              <a:xfrm>
                <a:off x="4624388" y="6084888"/>
                <a:ext cx="82550" cy="46038"/>
              </a:xfrm>
              <a:custGeom>
                <a:avLst/>
                <a:gdLst>
                  <a:gd name="T0" fmla="*/ 29 w 29"/>
                  <a:gd name="T1" fmla="*/ 0 h 16"/>
                  <a:gd name="T2" fmla="*/ 0 w 29"/>
                  <a:gd name="T3" fmla="*/ 8 h 16"/>
                  <a:gd name="T4" fmla="*/ 28 w 29"/>
                  <a:gd name="T5" fmla="*/ 16 h 16"/>
                  <a:gd name="T6" fmla="*/ 29 w 29"/>
                  <a:gd name="T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16">
                    <a:moveTo>
                      <a:pt x="29" y="0"/>
                    </a:moveTo>
                    <a:cubicBezTo>
                      <a:pt x="12" y="5"/>
                      <a:pt x="0" y="8"/>
                      <a:pt x="0" y="8"/>
                    </a:cubicBezTo>
                    <a:cubicBezTo>
                      <a:pt x="0" y="8"/>
                      <a:pt x="12" y="12"/>
                      <a:pt x="28" y="16"/>
                    </a:cubicBezTo>
                    <a:cubicBezTo>
                      <a:pt x="26" y="11"/>
                      <a:pt x="26" y="5"/>
                      <a:pt x="2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" name="Freeform 22"/>
              <p:cNvSpPr/>
              <p:nvPr/>
            </p:nvSpPr>
            <p:spPr bwMode="auto">
              <a:xfrm>
                <a:off x="4624388" y="6099175"/>
                <a:ext cx="412750" cy="93663"/>
              </a:xfrm>
              <a:custGeom>
                <a:avLst/>
                <a:gdLst>
                  <a:gd name="T0" fmla="*/ 32 w 146"/>
                  <a:gd name="T1" fmla="*/ 7 h 33"/>
                  <a:gd name="T2" fmla="*/ 9 w 146"/>
                  <a:gd name="T3" fmla="*/ 0 h 33"/>
                  <a:gd name="T4" fmla="*/ 0 w 146"/>
                  <a:gd name="T5" fmla="*/ 3 h 33"/>
                  <a:gd name="T6" fmla="*/ 28 w 146"/>
                  <a:gd name="T7" fmla="*/ 11 h 33"/>
                  <a:gd name="T8" fmla="*/ 146 w 146"/>
                  <a:gd name="T9" fmla="*/ 12 h 33"/>
                  <a:gd name="T10" fmla="*/ 32 w 146"/>
                  <a:gd name="T11" fmla="*/ 7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6" h="33">
                    <a:moveTo>
                      <a:pt x="32" y="7"/>
                    </a:moveTo>
                    <a:cubicBezTo>
                      <a:pt x="23" y="4"/>
                      <a:pt x="15" y="2"/>
                      <a:pt x="9" y="0"/>
                    </a:cubicBezTo>
                    <a:cubicBezTo>
                      <a:pt x="3" y="2"/>
                      <a:pt x="0" y="3"/>
                      <a:pt x="0" y="3"/>
                    </a:cubicBezTo>
                    <a:cubicBezTo>
                      <a:pt x="0" y="3"/>
                      <a:pt x="12" y="7"/>
                      <a:pt x="28" y="11"/>
                    </a:cubicBezTo>
                    <a:cubicBezTo>
                      <a:pt x="67" y="21"/>
                      <a:pt x="133" y="33"/>
                      <a:pt x="146" y="12"/>
                    </a:cubicBezTo>
                    <a:cubicBezTo>
                      <a:pt x="127" y="27"/>
                      <a:pt x="68" y="16"/>
                      <a:pt x="32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" name="Freeform 23"/>
              <p:cNvSpPr/>
              <p:nvPr/>
            </p:nvSpPr>
            <p:spPr bwMode="auto">
              <a:xfrm>
                <a:off x="4167188" y="6121400"/>
                <a:ext cx="409575" cy="292100"/>
              </a:xfrm>
              <a:custGeom>
                <a:avLst/>
                <a:gdLst>
                  <a:gd name="T0" fmla="*/ 116 w 145"/>
                  <a:gd name="T1" fmla="*/ 7 h 103"/>
                  <a:gd name="T2" fmla="*/ 145 w 145"/>
                  <a:gd name="T3" fmla="*/ 0 h 103"/>
                  <a:gd name="T4" fmla="*/ 124 w 145"/>
                  <a:gd name="T5" fmla="*/ 21 h 103"/>
                  <a:gd name="T6" fmla="*/ 17 w 145"/>
                  <a:gd name="T7" fmla="*/ 74 h 103"/>
                  <a:gd name="T8" fmla="*/ 116 w 145"/>
                  <a:gd name="T9" fmla="*/ 7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5" h="103">
                    <a:moveTo>
                      <a:pt x="116" y="7"/>
                    </a:moveTo>
                    <a:cubicBezTo>
                      <a:pt x="133" y="2"/>
                      <a:pt x="145" y="0"/>
                      <a:pt x="145" y="0"/>
                    </a:cubicBezTo>
                    <a:cubicBezTo>
                      <a:pt x="145" y="0"/>
                      <a:pt x="137" y="9"/>
                      <a:pt x="124" y="21"/>
                    </a:cubicBezTo>
                    <a:cubicBezTo>
                      <a:pt x="92" y="52"/>
                      <a:pt x="33" y="103"/>
                      <a:pt x="17" y="74"/>
                    </a:cubicBezTo>
                    <a:cubicBezTo>
                      <a:pt x="0" y="45"/>
                      <a:pt x="74" y="20"/>
                      <a:pt x="116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" name="Freeform 24"/>
              <p:cNvSpPr/>
              <p:nvPr/>
            </p:nvSpPr>
            <p:spPr bwMode="auto">
              <a:xfrm>
                <a:off x="4495800" y="6121400"/>
                <a:ext cx="80963" cy="60325"/>
              </a:xfrm>
              <a:custGeom>
                <a:avLst/>
                <a:gdLst>
                  <a:gd name="T0" fmla="*/ 0 w 29"/>
                  <a:gd name="T1" fmla="*/ 7 h 21"/>
                  <a:gd name="T2" fmla="*/ 29 w 29"/>
                  <a:gd name="T3" fmla="*/ 0 h 21"/>
                  <a:gd name="T4" fmla="*/ 8 w 29"/>
                  <a:gd name="T5" fmla="*/ 21 h 21"/>
                  <a:gd name="T6" fmla="*/ 0 w 29"/>
                  <a:gd name="T7" fmla="*/ 7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21">
                    <a:moveTo>
                      <a:pt x="0" y="7"/>
                    </a:moveTo>
                    <a:cubicBezTo>
                      <a:pt x="17" y="2"/>
                      <a:pt x="29" y="0"/>
                      <a:pt x="29" y="0"/>
                    </a:cubicBezTo>
                    <a:cubicBezTo>
                      <a:pt x="29" y="0"/>
                      <a:pt x="21" y="9"/>
                      <a:pt x="8" y="21"/>
                    </a:cubicBezTo>
                    <a:cubicBezTo>
                      <a:pt x="8" y="15"/>
                      <a:pt x="5" y="10"/>
                      <a:pt x="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" name="Freeform 25"/>
              <p:cNvSpPr/>
              <p:nvPr/>
            </p:nvSpPr>
            <p:spPr bwMode="auto">
              <a:xfrm>
                <a:off x="4217988" y="6121400"/>
                <a:ext cx="358775" cy="282575"/>
              </a:xfrm>
              <a:custGeom>
                <a:avLst/>
                <a:gdLst>
                  <a:gd name="T0" fmla="*/ 115 w 127"/>
                  <a:gd name="T1" fmla="*/ 3 h 100"/>
                  <a:gd name="T2" fmla="*/ 101 w 127"/>
                  <a:gd name="T3" fmla="*/ 16 h 100"/>
                  <a:gd name="T4" fmla="*/ 0 w 127"/>
                  <a:gd name="T5" fmla="*/ 76 h 100"/>
                  <a:gd name="T6" fmla="*/ 106 w 127"/>
                  <a:gd name="T7" fmla="*/ 21 h 100"/>
                  <a:gd name="T8" fmla="*/ 127 w 127"/>
                  <a:gd name="T9" fmla="*/ 0 h 100"/>
                  <a:gd name="T10" fmla="*/ 115 w 127"/>
                  <a:gd name="T11" fmla="*/ 3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7" h="100">
                    <a:moveTo>
                      <a:pt x="115" y="3"/>
                    </a:moveTo>
                    <a:cubicBezTo>
                      <a:pt x="111" y="6"/>
                      <a:pt x="107" y="11"/>
                      <a:pt x="101" y="16"/>
                    </a:cubicBezTo>
                    <a:cubicBezTo>
                      <a:pt x="72" y="44"/>
                      <a:pt x="22" y="88"/>
                      <a:pt x="0" y="76"/>
                    </a:cubicBezTo>
                    <a:cubicBezTo>
                      <a:pt x="18" y="100"/>
                      <a:pt x="75" y="51"/>
                      <a:pt x="106" y="21"/>
                    </a:cubicBezTo>
                    <a:cubicBezTo>
                      <a:pt x="119" y="9"/>
                      <a:pt x="127" y="0"/>
                      <a:pt x="127" y="0"/>
                    </a:cubicBezTo>
                    <a:cubicBezTo>
                      <a:pt x="127" y="0"/>
                      <a:pt x="122" y="1"/>
                      <a:pt x="115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" name="Freeform 26"/>
              <p:cNvSpPr/>
              <p:nvPr/>
            </p:nvSpPr>
            <p:spPr bwMode="auto">
              <a:xfrm>
                <a:off x="4622800" y="5805488"/>
                <a:ext cx="409575" cy="290513"/>
              </a:xfrm>
              <a:custGeom>
                <a:avLst/>
                <a:gdLst>
                  <a:gd name="T0" fmla="*/ 21 w 145"/>
                  <a:gd name="T1" fmla="*/ 82 h 103"/>
                  <a:gd name="T2" fmla="*/ 0 w 145"/>
                  <a:gd name="T3" fmla="*/ 103 h 103"/>
                  <a:gd name="T4" fmla="*/ 28 w 145"/>
                  <a:gd name="T5" fmla="*/ 95 h 103"/>
                  <a:gd name="T6" fmla="*/ 128 w 145"/>
                  <a:gd name="T7" fmla="*/ 29 h 103"/>
                  <a:gd name="T8" fmla="*/ 21 w 145"/>
                  <a:gd name="T9" fmla="*/ 82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5" h="103">
                    <a:moveTo>
                      <a:pt x="21" y="82"/>
                    </a:moveTo>
                    <a:cubicBezTo>
                      <a:pt x="8" y="94"/>
                      <a:pt x="0" y="103"/>
                      <a:pt x="0" y="103"/>
                    </a:cubicBezTo>
                    <a:cubicBezTo>
                      <a:pt x="0" y="103"/>
                      <a:pt x="12" y="100"/>
                      <a:pt x="28" y="95"/>
                    </a:cubicBezTo>
                    <a:cubicBezTo>
                      <a:pt x="71" y="83"/>
                      <a:pt x="145" y="57"/>
                      <a:pt x="128" y="29"/>
                    </a:cubicBezTo>
                    <a:cubicBezTo>
                      <a:pt x="112" y="0"/>
                      <a:pt x="53" y="51"/>
                      <a:pt x="21" y="8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" name="Freeform 27"/>
              <p:cNvSpPr/>
              <p:nvPr/>
            </p:nvSpPr>
            <p:spPr bwMode="auto">
              <a:xfrm>
                <a:off x="4622800" y="6037263"/>
                <a:ext cx="79375" cy="58738"/>
              </a:xfrm>
              <a:custGeom>
                <a:avLst/>
                <a:gdLst>
                  <a:gd name="T0" fmla="*/ 21 w 28"/>
                  <a:gd name="T1" fmla="*/ 0 h 21"/>
                  <a:gd name="T2" fmla="*/ 0 w 28"/>
                  <a:gd name="T3" fmla="*/ 21 h 21"/>
                  <a:gd name="T4" fmla="*/ 28 w 28"/>
                  <a:gd name="T5" fmla="*/ 13 h 21"/>
                  <a:gd name="T6" fmla="*/ 21 w 28"/>
                  <a:gd name="T7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21">
                    <a:moveTo>
                      <a:pt x="21" y="0"/>
                    </a:moveTo>
                    <a:cubicBezTo>
                      <a:pt x="8" y="12"/>
                      <a:pt x="0" y="21"/>
                      <a:pt x="0" y="21"/>
                    </a:cubicBezTo>
                    <a:cubicBezTo>
                      <a:pt x="0" y="21"/>
                      <a:pt x="12" y="18"/>
                      <a:pt x="28" y="13"/>
                    </a:cubicBezTo>
                    <a:cubicBezTo>
                      <a:pt x="24" y="10"/>
                      <a:pt x="21" y="5"/>
                      <a:pt x="2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" name="Freeform 28"/>
              <p:cNvSpPr/>
              <p:nvPr/>
            </p:nvSpPr>
            <p:spPr bwMode="auto">
              <a:xfrm>
                <a:off x="4622800" y="5924550"/>
                <a:ext cx="366713" cy="171450"/>
              </a:xfrm>
              <a:custGeom>
                <a:avLst/>
                <a:gdLst>
                  <a:gd name="T0" fmla="*/ 32 w 130"/>
                  <a:gd name="T1" fmla="*/ 46 h 61"/>
                  <a:gd name="T2" fmla="*/ 7 w 130"/>
                  <a:gd name="T3" fmla="*/ 53 h 61"/>
                  <a:gd name="T4" fmla="*/ 0 w 130"/>
                  <a:gd name="T5" fmla="*/ 61 h 61"/>
                  <a:gd name="T6" fmla="*/ 28 w 130"/>
                  <a:gd name="T7" fmla="*/ 53 h 61"/>
                  <a:gd name="T8" fmla="*/ 130 w 130"/>
                  <a:gd name="T9" fmla="*/ 0 h 61"/>
                  <a:gd name="T10" fmla="*/ 32 w 130"/>
                  <a:gd name="T11" fmla="*/ 46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0" h="61">
                    <a:moveTo>
                      <a:pt x="32" y="46"/>
                    </a:moveTo>
                    <a:cubicBezTo>
                      <a:pt x="21" y="50"/>
                      <a:pt x="12" y="52"/>
                      <a:pt x="7" y="53"/>
                    </a:cubicBezTo>
                    <a:cubicBezTo>
                      <a:pt x="2" y="58"/>
                      <a:pt x="0" y="61"/>
                      <a:pt x="0" y="61"/>
                    </a:cubicBezTo>
                    <a:cubicBezTo>
                      <a:pt x="0" y="61"/>
                      <a:pt x="12" y="58"/>
                      <a:pt x="28" y="53"/>
                    </a:cubicBezTo>
                    <a:cubicBezTo>
                      <a:pt x="64" y="43"/>
                      <a:pt x="122" y="23"/>
                      <a:pt x="130" y="0"/>
                    </a:cubicBezTo>
                    <a:cubicBezTo>
                      <a:pt x="115" y="20"/>
                      <a:pt x="64" y="37"/>
                      <a:pt x="32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" name="Freeform 29"/>
              <p:cNvSpPr/>
              <p:nvPr/>
            </p:nvSpPr>
            <p:spPr bwMode="auto">
              <a:xfrm>
                <a:off x="4297363" y="6130925"/>
                <a:ext cx="288925" cy="409575"/>
              </a:xfrm>
              <a:custGeom>
                <a:avLst/>
                <a:gdLst>
                  <a:gd name="T0" fmla="*/ 81 w 102"/>
                  <a:gd name="T1" fmla="*/ 21 h 145"/>
                  <a:gd name="T2" fmla="*/ 102 w 102"/>
                  <a:gd name="T3" fmla="*/ 0 h 145"/>
                  <a:gd name="T4" fmla="*/ 95 w 102"/>
                  <a:gd name="T5" fmla="*/ 29 h 145"/>
                  <a:gd name="T6" fmla="*/ 28 w 102"/>
                  <a:gd name="T7" fmla="*/ 129 h 145"/>
                  <a:gd name="T8" fmla="*/ 81 w 102"/>
                  <a:gd name="T9" fmla="*/ 21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2" h="145">
                    <a:moveTo>
                      <a:pt x="81" y="21"/>
                    </a:moveTo>
                    <a:cubicBezTo>
                      <a:pt x="93" y="8"/>
                      <a:pt x="102" y="0"/>
                      <a:pt x="102" y="0"/>
                    </a:cubicBezTo>
                    <a:cubicBezTo>
                      <a:pt x="102" y="0"/>
                      <a:pt x="100" y="12"/>
                      <a:pt x="95" y="29"/>
                    </a:cubicBezTo>
                    <a:cubicBezTo>
                      <a:pt x="83" y="71"/>
                      <a:pt x="57" y="145"/>
                      <a:pt x="28" y="129"/>
                    </a:cubicBezTo>
                    <a:cubicBezTo>
                      <a:pt x="0" y="112"/>
                      <a:pt x="50" y="53"/>
                      <a:pt x="81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" name="Freeform 30"/>
              <p:cNvSpPr/>
              <p:nvPr/>
            </p:nvSpPr>
            <p:spPr bwMode="auto">
              <a:xfrm>
                <a:off x="4525963" y="6130925"/>
                <a:ext cx="60325" cy="80963"/>
              </a:xfrm>
              <a:custGeom>
                <a:avLst/>
                <a:gdLst>
                  <a:gd name="T0" fmla="*/ 0 w 21"/>
                  <a:gd name="T1" fmla="*/ 21 h 29"/>
                  <a:gd name="T2" fmla="*/ 21 w 21"/>
                  <a:gd name="T3" fmla="*/ 0 h 29"/>
                  <a:gd name="T4" fmla="*/ 14 w 21"/>
                  <a:gd name="T5" fmla="*/ 29 h 29"/>
                  <a:gd name="T6" fmla="*/ 0 w 21"/>
                  <a:gd name="T7" fmla="*/ 21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" h="28">
                    <a:moveTo>
                      <a:pt x="0" y="21"/>
                    </a:moveTo>
                    <a:cubicBezTo>
                      <a:pt x="12" y="8"/>
                      <a:pt x="21" y="0"/>
                      <a:pt x="21" y="0"/>
                    </a:cubicBezTo>
                    <a:cubicBezTo>
                      <a:pt x="21" y="0"/>
                      <a:pt x="19" y="12"/>
                      <a:pt x="14" y="29"/>
                    </a:cubicBezTo>
                    <a:cubicBezTo>
                      <a:pt x="11" y="24"/>
                      <a:pt x="6" y="21"/>
                      <a:pt x="0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5" name="Freeform 31"/>
              <p:cNvSpPr/>
              <p:nvPr/>
            </p:nvSpPr>
            <p:spPr bwMode="auto">
              <a:xfrm>
                <a:off x="4611688" y="5678488"/>
                <a:ext cx="290513" cy="409575"/>
              </a:xfrm>
              <a:custGeom>
                <a:avLst/>
                <a:gdLst>
                  <a:gd name="T0" fmla="*/ 8 w 103"/>
                  <a:gd name="T1" fmla="*/ 116 h 145"/>
                  <a:gd name="T2" fmla="*/ 0 w 103"/>
                  <a:gd name="T3" fmla="*/ 145 h 145"/>
                  <a:gd name="T4" fmla="*/ 21 w 103"/>
                  <a:gd name="T5" fmla="*/ 124 h 145"/>
                  <a:gd name="T6" fmla="*/ 75 w 103"/>
                  <a:gd name="T7" fmla="*/ 16 h 145"/>
                  <a:gd name="T8" fmla="*/ 8 w 103"/>
                  <a:gd name="T9" fmla="*/ 116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3" h="145">
                    <a:moveTo>
                      <a:pt x="8" y="116"/>
                    </a:moveTo>
                    <a:cubicBezTo>
                      <a:pt x="3" y="133"/>
                      <a:pt x="0" y="145"/>
                      <a:pt x="0" y="145"/>
                    </a:cubicBezTo>
                    <a:cubicBezTo>
                      <a:pt x="0" y="145"/>
                      <a:pt x="9" y="136"/>
                      <a:pt x="21" y="124"/>
                    </a:cubicBezTo>
                    <a:cubicBezTo>
                      <a:pt x="52" y="92"/>
                      <a:pt x="103" y="33"/>
                      <a:pt x="75" y="16"/>
                    </a:cubicBezTo>
                    <a:cubicBezTo>
                      <a:pt x="46" y="0"/>
                      <a:pt x="20" y="73"/>
                      <a:pt x="8" y="1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6" name="Freeform 32"/>
              <p:cNvSpPr/>
              <p:nvPr/>
            </p:nvSpPr>
            <p:spPr bwMode="auto">
              <a:xfrm>
                <a:off x="4611688" y="6005513"/>
                <a:ext cx="58738" cy="82550"/>
              </a:xfrm>
              <a:custGeom>
                <a:avLst/>
                <a:gdLst>
                  <a:gd name="T0" fmla="*/ 8 w 21"/>
                  <a:gd name="T1" fmla="*/ 0 h 29"/>
                  <a:gd name="T2" fmla="*/ 0 w 21"/>
                  <a:gd name="T3" fmla="*/ 29 h 29"/>
                  <a:gd name="T4" fmla="*/ 21 w 21"/>
                  <a:gd name="T5" fmla="*/ 8 h 29"/>
                  <a:gd name="T6" fmla="*/ 8 w 21"/>
                  <a:gd name="T7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" h="28">
                    <a:moveTo>
                      <a:pt x="8" y="0"/>
                    </a:moveTo>
                    <a:cubicBezTo>
                      <a:pt x="3" y="17"/>
                      <a:pt x="0" y="29"/>
                      <a:pt x="0" y="29"/>
                    </a:cubicBezTo>
                    <a:cubicBezTo>
                      <a:pt x="0" y="29"/>
                      <a:pt x="9" y="20"/>
                      <a:pt x="21" y="8"/>
                    </a:cubicBezTo>
                    <a:cubicBezTo>
                      <a:pt x="16" y="7"/>
                      <a:pt x="11" y="4"/>
                      <a:pt x="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7" name="Freeform 33"/>
              <p:cNvSpPr/>
              <p:nvPr/>
            </p:nvSpPr>
            <p:spPr bwMode="auto">
              <a:xfrm>
                <a:off x="4611688" y="5762625"/>
                <a:ext cx="236538" cy="325438"/>
              </a:xfrm>
              <a:custGeom>
                <a:avLst/>
                <a:gdLst>
                  <a:gd name="T0" fmla="*/ 24 w 84"/>
                  <a:gd name="T1" fmla="*/ 80 h 115"/>
                  <a:gd name="T2" fmla="*/ 4 w 84"/>
                  <a:gd name="T3" fmla="*/ 99 h 115"/>
                  <a:gd name="T4" fmla="*/ 0 w 84"/>
                  <a:gd name="T5" fmla="*/ 115 h 115"/>
                  <a:gd name="T6" fmla="*/ 21 w 84"/>
                  <a:gd name="T7" fmla="*/ 94 h 115"/>
                  <a:gd name="T8" fmla="*/ 83 w 84"/>
                  <a:gd name="T9" fmla="*/ 0 h 115"/>
                  <a:gd name="T10" fmla="*/ 24 w 84"/>
                  <a:gd name="T11" fmla="*/ 80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4" h="115">
                    <a:moveTo>
                      <a:pt x="24" y="80"/>
                    </a:moveTo>
                    <a:cubicBezTo>
                      <a:pt x="15" y="90"/>
                      <a:pt x="7" y="97"/>
                      <a:pt x="4" y="99"/>
                    </a:cubicBezTo>
                    <a:cubicBezTo>
                      <a:pt x="2" y="109"/>
                      <a:pt x="0" y="115"/>
                      <a:pt x="0" y="115"/>
                    </a:cubicBezTo>
                    <a:cubicBezTo>
                      <a:pt x="0" y="115"/>
                      <a:pt x="9" y="106"/>
                      <a:pt x="21" y="94"/>
                    </a:cubicBezTo>
                    <a:cubicBezTo>
                      <a:pt x="46" y="68"/>
                      <a:pt x="84" y="25"/>
                      <a:pt x="83" y="0"/>
                    </a:cubicBezTo>
                    <a:cubicBezTo>
                      <a:pt x="74" y="25"/>
                      <a:pt x="45" y="58"/>
                      <a:pt x="24" y="8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8" name="Oval 34"/>
              <p:cNvSpPr>
                <a:spLocks noChangeArrowheads="1"/>
              </p:cNvSpPr>
              <p:nvPr/>
            </p:nvSpPr>
            <p:spPr bwMode="auto">
              <a:xfrm>
                <a:off x="4525963" y="6026150"/>
                <a:ext cx="147638" cy="146050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9" name="Freeform 35"/>
              <p:cNvSpPr>
                <a:spLocks noEditPoints="1"/>
              </p:cNvSpPr>
              <p:nvPr/>
            </p:nvSpPr>
            <p:spPr bwMode="auto">
              <a:xfrm>
                <a:off x="4540250" y="6037263"/>
                <a:ext cx="119063" cy="120650"/>
              </a:xfrm>
              <a:custGeom>
                <a:avLst/>
                <a:gdLst>
                  <a:gd name="T0" fmla="*/ 29 w 42"/>
                  <a:gd name="T1" fmla="*/ 3 h 43"/>
                  <a:gd name="T2" fmla="*/ 13 w 42"/>
                  <a:gd name="T3" fmla="*/ 5 h 43"/>
                  <a:gd name="T4" fmla="*/ 25 w 42"/>
                  <a:gd name="T5" fmla="*/ 2 h 43"/>
                  <a:gd name="T6" fmla="*/ 8 w 42"/>
                  <a:gd name="T7" fmla="*/ 24 h 43"/>
                  <a:gd name="T8" fmla="*/ 2 w 42"/>
                  <a:gd name="T9" fmla="*/ 18 h 43"/>
                  <a:gd name="T10" fmla="*/ 0 w 42"/>
                  <a:gd name="T11" fmla="*/ 24 h 43"/>
                  <a:gd name="T12" fmla="*/ 3 w 42"/>
                  <a:gd name="T13" fmla="*/ 32 h 43"/>
                  <a:gd name="T14" fmla="*/ 9 w 42"/>
                  <a:gd name="T15" fmla="*/ 31 h 43"/>
                  <a:gd name="T16" fmla="*/ 12 w 42"/>
                  <a:gd name="T17" fmla="*/ 30 h 43"/>
                  <a:gd name="T18" fmla="*/ 28 w 42"/>
                  <a:gd name="T19" fmla="*/ 3 h 43"/>
                  <a:gd name="T20" fmla="*/ 29 w 42"/>
                  <a:gd name="T21" fmla="*/ 3 h 43"/>
                  <a:gd name="T22" fmla="*/ 17 w 42"/>
                  <a:gd name="T23" fmla="*/ 3 h 43"/>
                  <a:gd name="T24" fmla="*/ 21 w 42"/>
                  <a:gd name="T25" fmla="*/ 0 h 43"/>
                  <a:gd name="T26" fmla="*/ 5 w 42"/>
                  <a:gd name="T27" fmla="*/ 19 h 43"/>
                  <a:gd name="T28" fmla="*/ 1 w 42"/>
                  <a:gd name="T29" fmla="*/ 29 h 43"/>
                  <a:gd name="T30" fmla="*/ 4 w 42"/>
                  <a:gd name="T31" fmla="*/ 32 h 43"/>
                  <a:gd name="T32" fmla="*/ 10 w 42"/>
                  <a:gd name="T33" fmla="*/ 31 h 43"/>
                  <a:gd name="T34" fmla="*/ 12 w 42"/>
                  <a:gd name="T35" fmla="*/ 30 h 43"/>
                  <a:gd name="T36" fmla="*/ 40 w 42"/>
                  <a:gd name="T37" fmla="*/ 12 h 43"/>
                  <a:gd name="T38" fmla="*/ 38 w 42"/>
                  <a:gd name="T39" fmla="*/ 9 h 43"/>
                  <a:gd name="T40" fmla="*/ 32 w 42"/>
                  <a:gd name="T41" fmla="*/ 3 h 43"/>
                  <a:gd name="T42" fmla="*/ 16 w 42"/>
                  <a:gd name="T43" fmla="*/ 1 h 43"/>
                  <a:gd name="T44" fmla="*/ 0 w 42"/>
                  <a:gd name="T45" fmla="*/ 18 h 43"/>
                  <a:gd name="T46" fmla="*/ 0 w 42"/>
                  <a:gd name="T47" fmla="*/ 24 h 43"/>
                  <a:gd name="T48" fmla="*/ 6 w 42"/>
                  <a:gd name="T49" fmla="*/ 37 h 43"/>
                  <a:gd name="T50" fmla="*/ 18 w 42"/>
                  <a:gd name="T51" fmla="*/ 43 h 43"/>
                  <a:gd name="T52" fmla="*/ 28 w 42"/>
                  <a:gd name="T53" fmla="*/ 42 h 43"/>
                  <a:gd name="T54" fmla="*/ 41 w 42"/>
                  <a:gd name="T55" fmla="*/ 29 h 43"/>
                  <a:gd name="T56" fmla="*/ 42 w 42"/>
                  <a:gd name="T57" fmla="*/ 18 h 43"/>
                  <a:gd name="T58" fmla="*/ 26 w 42"/>
                  <a:gd name="T59" fmla="*/ 34 h 43"/>
                  <a:gd name="T60" fmla="*/ 12 w 42"/>
                  <a:gd name="T61" fmla="*/ 30 h 43"/>
                  <a:gd name="T62" fmla="*/ 7 w 42"/>
                  <a:gd name="T63" fmla="*/ 19 h 43"/>
                  <a:gd name="T64" fmla="*/ 13 w 42"/>
                  <a:gd name="T65" fmla="*/ 5 h 43"/>
                  <a:gd name="T66" fmla="*/ 25 w 42"/>
                  <a:gd name="T67" fmla="*/ 2 h 43"/>
                  <a:gd name="T68" fmla="*/ 35 w 42"/>
                  <a:gd name="T69" fmla="*/ 8 h 43"/>
                  <a:gd name="T70" fmla="*/ 39 w 42"/>
                  <a:gd name="T71" fmla="*/ 16 h 43"/>
                  <a:gd name="T72" fmla="*/ 8 w 42"/>
                  <a:gd name="T73" fmla="*/ 24 h 43"/>
                  <a:gd name="T74" fmla="*/ 5 w 42"/>
                  <a:gd name="T75" fmla="*/ 19 h 43"/>
                  <a:gd name="T76" fmla="*/ 0 w 42"/>
                  <a:gd name="T77" fmla="*/ 24 h 43"/>
                  <a:gd name="T78" fmla="*/ 3 w 42"/>
                  <a:gd name="T79" fmla="*/ 32 h 43"/>
                  <a:gd name="T80" fmla="*/ 8 w 42"/>
                  <a:gd name="T81" fmla="*/ 31 h 43"/>
                  <a:gd name="T82" fmla="*/ 12 w 42"/>
                  <a:gd name="T83" fmla="*/ 30 h 43"/>
                  <a:gd name="T84" fmla="*/ 16 w 42"/>
                  <a:gd name="T85" fmla="*/ 1 h 43"/>
                  <a:gd name="T86" fmla="*/ 17 w 42"/>
                  <a:gd name="T87" fmla="*/ 3 h 43"/>
                  <a:gd name="T88" fmla="*/ 21 w 42"/>
                  <a:gd name="T89" fmla="*/ 0 h 43"/>
                  <a:gd name="T90" fmla="*/ 29 w 42"/>
                  <a:gd name="T91" fmla="*/ 3 h 43"/>
                  <a:gd name="T92" fmla="*/ 7 w 42"/>
                  <a:gd name="T93" fmla="*/ 19 h 43"/>
                  <a:gd name="T94" fmla="*/ 2 w 42"/>
                  <a:gd name="T95" fmla="*/ 18 h 43"/>
                  <a:gd name="T96" fmla="*/ 1 w 42"/>
                  <a:gd name="T97" fmla="*/ 29 h 43"/>
                  <a:gd name="T98" fmla="*/ 4 w 42"/>
                  <a:gd name="T99" fmla="*/ 32 h 43"/>
                  <a:gd name="T100" fmla="*/ 10 w 42"/>
                  <a:gd name="T101" fmla="*/ 31 h 43"/>
                  <a:gd name="T102" fmla="*/ 12 w 42"/>
                  <a:gd name="T103" fmla="*/ 30 h 43"/>
                  <a:gd name="T104" fmla="*/ 13 w 42"/>
                  <a:gd name="T105" fmla="*/ 5 h 43"/>
                  <a:gd name="T106" fmla="*/ 25 w 42"/>
                  <a:gd name="T107" fmla="*/ 2 h 43"/>
                  <a:gd name="T108" fmla="*/ 28 w 42"/>
                  <a:gd name="T109" fmla="*/ 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42" h="43">
                    <a:moveTo>
                      <a:pt x="29" y="3"/>
                    </a:moveTo>
                    <a:cubicBezTo>
                      <a:pt x="29" y="3"/>
                      <a:pt x="28" y="3"/>
                      <a:pt x="28" y="3"/>
                    </a:cubicBezTo>
                    <a:cubicBezTo>
                      <a:pt x="28" y="3"/>
                      <a:pt x="28" y="3"/>
                      <a:pt x="28" y="3"/>
                    </a:cubicBezTo>
                    <a:cubicBezTo>
                      <a:pt x="28" y="3"/>
                      <a:pt x="29" y="3"/>
                      <a:pt x="29" y="3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29" y="3"/>
                      <a:pt x="29" y="3"/>
                      <a:pt x="29" y="3"/>
                    </a:cubicBezTo>
                    <a:close/>
                    <a:moveTo>
                      <a:pt x="21" y="0"/>
                    </a:moveTo>
                    <a:cubicBezTo>
                      <a:pt x="19" y="0"/>
                      <a:pt x="18" y="0"/>
                      <a:pt x="16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5" y="1"/>
                      <a:pt x="14" y="1"/>
                      <a:pt x="12" y="2"/>
                    </a:cubicBezTo>
                    <a:cubicBezTo>
                      <a:pt x="13" y="3"/>
                      <a:pt x="13" y="4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4" y="4"/>
                      <a:pt x="16" y="4"/>
                      <a:pt x="17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9" y="2"/>
                      <a:pt x="21" y="2"/>
                      <a:pt x="23" y="2"/>
                    </a:cubicBezTo>
                    <a:cubicBezTo>
                      <a:pt x="24" y="2"/>
                      <a:pt x="24" y="2"/>
                      <a:pt x="25" y="2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4" y="0"/>
                      <a:pt x="22" y="0"/>
                      <a:pt x="21" y="0"/>
                    </a:cubicBezTo>
                    <a:close/>
                    <a:moveTo>
                      <a:pt x="9" y="26"/>
                    </a:moveTo>
                    <a:cubicBezTo>
                      <a:pt x="9" y="26"/>
                      <a:pt x="8" y="25"/>
                      <a:pt x="8" y="24"/>
                    </a:cubicBezTo>
                    <a:cubicBezTo>
                      <a:pt x="8" y="24"/>
                      <a:pt x="8" y="24"/>
                      <a:pt x="8" y="24"/>
                    </a:cubicBezTo>
                    <a:cubicBezTo>
                      <a:pt x="8" y="24"/>
                      <a:pt x="8" y="24"/>
                      <a:pt x="8" y="24"/>
                    </a:cubicBezTo>
                    <a:cubicBezTo>
                      <a:pt x="7" y="23"/>
                      <a:pt x="7" y="21"/>
                      <a:pt x="7" y="19"/>
                    </a:cubicBezTo>
                    <a:cubicBezTo>
                      <a:pt x="7" y="19"/>
                      <a:pt x="7" y="19"/>
                      <a:pt x="7" y="19"/>
                    </a:cubicBezTo>
                    <a:cubicBezTo>
                      <a:pt x="6" y="19"/>
                      <a:pt x="6" y="19"/>
                      <a:pt x="5" y="19"/>
                    </a:cubicBezTo>
                    <a:cubicBezTo>
                      <a:pt x="5" y="19"/>
                      <a:pt x="5" y="19"/>
                      <a:pt x="5" y="19"/>
                    </a:cubicBezTo>
                    <a:cubicBezTo>
                      <a:pt x="4" y="19"/>
                      <a:pt x="3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9"/>
                      <a:pt x="2" y="19"/>
                      <a:pt x="2" y="20"/>
                    </a:cubicBezTo>
                    <a:cubicBezTo>
                      <a:pt x="1" y="21"/>
                      <a:pt x="1" y="21"/>
                      <a:pt x="1" y="22"/>
                    </a:cubicBezTo>
                    <a:cubicBezTo>
                      <a:pt x="0" y="23"/>
                      <a:pt x="0" y="24"/>
                      <a:pt x="0" y="24"/>
                    </a:cubicBezTo>
                    <a:cubicBezTo>
                      <a:pt x="0" y="24"/>
                      <a:pt x="0" y="24"/>
                      <a:pt x="0" y="24"/>
                    </a:cubicBezTo>
                    <a:cubicBezTo>
                      <a:pt x="0" y="26"/>
                      <a:pt x="0" y="27"/>
                      <a:pt x="1" y="29"/>
                    </a:cubicBezTo>
                    <a:cubicBezTo>
                      <a:pt x="1" y="29"/>
                      <a:pt x="1" y="29"/>
                      <a:pt x="1" y="29"/>
                    </a:cubicBezTo>
                    <a:cubicBezTo>
                      <a:pt x="1" y="30"/>
                      <a:pt x="2" y="31"/>
                      <a:pt x="3" y="32"/>
                    </a:cubicBezTo>
                    <a:cubicBezTo>
                      <a:pt x="3" y="32"/>
                      <a:pt x="3" y="32"/>
                      <a:pt x="3" y="32"/>
                    </a:cubicBezTo>
                    <a:cubicBezTo>
                      <a:pt x="3" y="32"/>
                      <a:pt x="3" y="32"/>
                      <a:pt x="3" y="32"/>
                    </a:cubicBezTo>
                    <a:cubicBezTo>
                      <a:pt x="3" y="32"/>
                      <a:pt x="3" y="32"/>
                      <a:pt x="3" y="32"/>
                    </a:cubicBezTo>
                    <a:cubicBezTo>
                      <a:pt x="3" y="32"/>
                      <a:pt x="3" y="32"/>
                      <a:pt x="3" y="32"/>
                    </a:cubicBezTo>
                    <a:cubicBezTo>
                      <a:pt x="3" y="32"/>
                      <a:pt x="4" y="32"/>
                      <a:pt x="4" y="32"/>
                    </a:cubicBezTo>
                    <a:cubicBezTo>
                      <a:pt x="5" y="32"/>
                      <a:pt x="6" y="31"/>
                      <a:pt x="7" y="31"/>
                    </a:cubicBezTo>
                    <a:cubicBezTo>
                      <a:pt x="7" y="31"/>
                      <a:pt x="8" y="31"/>
                      <a:pt x="8" y="31"/>
                    </a:cubicBezTo>
                    <a:cubicBezTo>
                      <a:pt x="8" y="31"/>
                      <a:pt x="8" y="31"/>
                      <a:pt x="8" y="31"/>
                    </a:cubicBezTo>
                    <a:cubicBezTo>
                      <a:pt x="9" y="31"/>
                      <a:pt x="9" y="31"/>
                      <a:pt x="9" y="31"/>
                    </a:cubicBezTo>
                    <a:cubicBezTo>
                      <a:pt x="9" y="31"/>
                      <a:pt x="10" y="31"/>
                      <a:pt x="10" y="31"/>
                    </a:cubicBezTo>
                    <a:cubicBezTo>
                      <a:pt x="10" y="31"/>
                      <a:pt x="10" y="31"/>
                      <a:pt x="10" y="31"/>
                    </a:cubicBezTo>
                    <a:cubicBezTo>
                      <a:pt x="10" y="31"/>
                      <a:pt x="10" y="30"/>
                      <a:pt x="10" y="30"/>
                    </a:cubicBezTo>
                    <a:cubicBezTo>
                      <a:pt x="11" y="30"/>
                      <a:pt x="11" y="30"/>
                      <a:pt x="11" y="30"/>
                    </a:cubicBezTo>
                    <a:cubicBezTo>
                      <a:pt x="11" y="30"/>
                      <a:pt x="12" y="30"/>
                      <a:pt x="12" y="30"/>
                    </a:cubicBezTo>
                    <a:cubicBezTo>
                      <a:pt x="12" y="30"/>
                      <a:pt x="12" y="30"/>
                      <a:pt x="12" y="30"/>
                    </a:cubicBezTo>
                    <a:cubicBezTo>
                      <a:pt x="12" y="30"/>
                      <a:pt x="12" y="30"/>
                      <a:pt x="12" y="30"/>
                    </a:cubicBezTo>
                    <a:cubicBezTo>
                      <a:pt x="12" y="30"/>
                      <a:pt x="12" y="30"/>
                      <a:pt x="12" y="30"/>
                    </a:cubicBezTo>
                    <a:cubicBezTo>
                      <a:pt x="11" y="29"/>
                      <a:pt x="10" y="28"/>
                      <a:pt x="9" y="26"/>
                    </a:cubicBezTo>
                    <a:close/>
                    <a:moveTo>
                      <a:pt x="28" y="3"/>
                    </a:moveTo>
                    <a:cubicBezTo>
                      <a:pt x="28" y="3"/>
                      <a:pt x="28" y="3"/>
                      <a:pt x="28" y="3"/>
                    </a:cubicBezTo>
                    <a:cubicBezTo>
                      <a:pt x="28" y="3"/>
                      <a:pt x="28" y="3"/>
                      <a:pt x="28" y="3"/>
                    </a:cubicBezTo>
                    <a:cubicBezTo>
                      <a:pt x="28" y="3"/>
                      <a:pt x="28" y="3"/>
                      <a:pt x="28" y="3"/>
                    </a:cubicBezTo>
                    <a:cubicBezTo>
                      <a:pt x="28" y="3"/>
                      <a:pt x="29" y="3"/>
                      <a:pt x="29" y="3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29" y="3"/>
                      <a:pt x="28" y="3"/>
                      <a:pt x="28" y="3"/>
                    </a:cubicBezTo>
                    <a:close/>
                    <a:moveTo>
                      <a:pt x="16" y="1"/>
                    </a:moveTo>
                    <a:cubicBezTo>
                      <a:pt x="16" y="1"/>
                      <a:pt x="16" y="1"/>
                      <a:pt x="16" y="1"/>
                    </a:cubicBezTo>
                    <a:cubicBezTo>
                      <a:pt x="15" y="1"/>
                      <a:pt x="14" y="1"/>
                      <a:pt x="12" y="2"/>
                    </a:cubicBezTo>
                    <a:cubicBezTo>
                      <a:pt x="13" y="3"/>
                      <a:pt x="13" y="4"/>
                      <a:pt x="13" y="5"/>
                    </a:cubicBezTo>
                    <a:cubicBezTo>
                      <a:pt x="14" y="4"/>
                      <a:pt x="16" y="4"/>
                      <a:pt x="17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9" y="2"/>
                      <a:pt x="21" y="2"/>
                      <a:pt x="23" y="2"/>
                    </a:cubicBezTo>
                    <a:cubicBezTo>
                      <a:pt x="24" y="2"/>
                      <a:pt x="24" y="2"/>
                      <a:pt x="25" y="2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4" y="0"/>
                      <a:pt x="22" y="0"/>
                      <a:pt x="21" y="0"/>
                    </a:cubicBezTo>
                    <a:cubicBezTo>
                      <a:pt x="19" y="0"/>
                      <a:pt x="18" y="0"/>
                      <a:pt x="16" y="1"/>
                    </a:cubicBezTo>
                    <a:close/>
                    <a:moveTo>
                      <a:pt x="8" y="24"/>
                    </a:moveTo>
                    <a:cubicBezTo>
                      <a:pt x="8" y="24"/>
                      <a:pt x="8" y="24"/>
                      <a:pt x="8" y="24"/>
                    </a:cubicBezTo>
                    <a:cubicBezTo>
                      <a:pt x="8" y="24"/>
                      <a:pt x="8" y="24"/>
                      <a:pt x="8" y="24"/>
                    </a:cubicBezTo>
                    <a:cubicBezTo>
                      <a:pt x="7" y="23"/>
                      <a:pt x="7" y="21"/>
                      <a:pt x="7" y="19"/>
                    </a:cubicBezTo>
                    <a:cubicBezTo>
                      <a:pt x="6" y="19"/>
                      <a:pt x="6" y="19"/>
                      <a:pt x="5" y="19"/>
                    </a:cubicBezTo>
                    <a:cubicBezTo>
                      <a:pt x="5" y="19"/>
                      <a:pt x="5" y="19"/>
                      <a:pt x="5" y="19"/>
                    </a:cubicBezTo>
                    <a:cubicBezTo>
                      <a:pt x="4" y="19"/>
                      <a:pt x="3" y="18"/>
                      <a:pt x="2" y="18"/>
                    </a:cubicBezTo>
                    <a:cubicBezTo>
                      <a:pt x="2" y="19"/>
                      <a:pt x="2" y="19"/>
                      <a:pt x="2" y="20"/>
                    </a:cubicBezTo>
                    <a:cubicBezTo>
                      <a:pt x="1" y="21"/>
                      <a:pt x="1" y="21"/>
                      <a:pt x="1" y="22"/>
                    </a:cubicBezTo>
                    <a:cubicBezTo>
                      <a:pt x="0" y="23"/>
                      <a:pt x="0" y="24"/>
                      <a:pt x="0" y="24"/>
                    </a:cubicBezTo>
                    <a:cubicBezTo>
                      <a:pt x="0" y="26"/>
                      <a:pt x="0" y="27"/>
                      <a:pt x="1" y="29"/>
                    </a:cubicBezTo>
                    <a:cubicBezTo>
                      <a:pt x="1" y="29"/>
                      <a:pt x="1" y="29"/>
                      <a:pt x="1" y="29"/>
                    </a:cubicBezTo>
                    <a:cubicBezTo>
                      <a:pt x="1" y="30"/>
                      <a:pt x="2" y="31"/>
                      <a:pt x="3" y="32"/>
                    </a:cubicBezTo>
                    <a:cubicBezTo>
                      <a:pt x="3" y="32"/>
                      <a:pt x="3" y="32"/>
                      <a:pt x="3" y="32"/>
                    </a:cubicBezTo>
                    <a:cubicBezTo>
                      <a:pt x="3" y="32"/>
                      <a:pt x="3" y="32"/>
                      <a:pt x="3" y="32"/>
                    </a:cubicBezTo>
                    <a:cubicBezTo>
                      <a:pt x="3" y="32"/>
                      <a:pt x="3" y="32"/>
                      <a:pt x="3" y="32"/>
                    </a:cubicBezTo>
                    <a:cubicBezTo>
                      <a:pt x="3" y="32"/>
                      <a:pt x="4" y="32"/>
                      <a:pt x="4" y="32"/>
                    </a:cubicBezTo>
                    <a:cubicBezTo>
                      <a:pt x="5" y="32"/>
                      <a:pt x="6" y="31"/>
                      <a:pt x="7" y="31"/>
                    </a:cubicBezTo>
                    <a:cubicBezTo>
                      <a:pt x="7" y="31"/>
                      <a:pt x="8" y="31"/>
                      <a:pt x="8" y="31"/>
                    </a:cubicBezTo>
                    <a:cubicBezTo>
                      <a:pt x="8" y="31"/>
                      <a:pt x="8" y="31"/>
                      <a:pt x="8" y="31"/>
                    </a:cubicBezTo>
                    <a:cubicBezTo>
                      <a:pt x="9" y="31"/>
                      <a:pt x="9" y="31"/>
                      <a:pt x="9" y="31"/>
                    </a:cubicBezTo>
                    <a:cubicBezTo>
                      <a:pt x="9" y="31"/>
                      <a:pt x="10" y="31"/>
                      <a:pt x="10" y="31"/>
                    </a:cubicBezTo>
                    <a:cubicBezTo>
                      <a:pt x="10" y="31"/>
                      <a:pt x="10" y="31"/>
                      <a:pt x="10" y="31"/>
                    </a:cubicBezTo>
                    <a:cubicBezTo>
                      <a:pt x="10" y="31"/>
                      <a:pt x="10" y="30"/>
                      <a:pt x="10" y="30"/>
                    </a:cubicBezTo>
                    <a:cubicBezTo>
                      <a:pt x="11" y="30"/>
                      <a:pt x="11" y="30"/>
                      <a:pt x="11" y="30"/>
                    </a:cubicBezTo>
                    <a:cubicBezTo>
                      <a:pt x="11" y="30"/>
                      <a:pt x="12" y="30"/>
                      <a:pt x="12" y="30"/>
                    </a:cubicBezTo>
                    <a:cubicBezTo>
                      <a:pt x="12" y="30"/>
                      <a:pt x="12" y="30"/>
                      <a:pt x="12" y="30"/>
                    </a:cubicBezTo>
                    <a:cubicBezTo>
                      <a:pt x="12" y="30"/>
                      <a:pt x="12" y="30"/>
                      <a:pt x="12" y="30"/>
                    </a:cubicBezTo>
                    <a:cubicBezTo>
                      <a:pt x="12" y="30"/>
                      <a:pt x="12" y="30"/>
                      <a:pt x="12" y="30"/>
                    </a:cubicBezTo>
                    <a:cubicBezTo>
                      <a:pt x="12" y="30"/>
                      <a:pt x="12" y="30"/>
                      <a:pt x="12" y="30"/>
                    </a:cubicBezTo>
                    <a:cubicBezTo>
                      <a:pt x="11" y="29"/>
                      <a:pt x="10" y="28"/>
                      <a:pt x="9" y="26"/>
                    </a:cubicBezTo>
                    <a:cubicBezTo>
                      <a:pt x="9" y="26"/>
                      <a:pt x="8" y="25"/>
                      <a:pt x="8" y="24"/>
                    </a:cubicBezTo>
                    <a:close/>
                    <a:moveTo>
                      <a:pt x="42" y="18"/>
                    </a:moveTo>
                    <a:cubicBezTo>
                      <a:pt x="41" y="16"/>
                      <a:pt x="41" y="14"/>
                      <a:pt x="40" y="12"/>
                    </a:cubicBezTo>
                    <a:cubicBezTo>
                      <a:pt x="40" y="12"/>
                      <a:pt x="40" y="12"/>
                      <a:pt x="40" y="12"/>
                    </a:cubicBezTo>
                    <a:cubicBezTo>
                      <a:pt x="40" y="11"/>
                      <a:pt x="39" y="11"/>
                      <a:pt x="39" y="10"/>
                    </a:cubicBezTo>
                    <a:cubicBezTo>
                      <a:pt x="39" y="10"/>
                      <a:pt x="39" y="10"/>
                      <a:pt x="39" y="10"/>
                    </a:cubicBezTo>
                    <a:cubicBezTo>
                      <a:pt x="39" y="10"/>
                      <a:pt x="39" y="10"/>
                      <a:pt x="39" y="10"/>
                    </a:cubicBezTo>
                    <a:cubicBezTo>
                      <a:pt x="39" y="10"/>
                      <a:pt x="38" y="9"/>
                      <a:pt x="38" y="9"/>
                    </a:cubicBezTo>
                    <a:cubicBezTo>
                      <a:pt x="38" y="9"/>
                      <a:pt x="38" y="9"/>
                      <a:pt x="38" y="9"/>
                    </a:cubicBezTo>
                    <a:cubicBezTo>
                      <a:pt x="38" y="9"/>
                      <a:pt x="38" y="9"/>
                      <a:pt x="38" y="9"/>
                    </a:cubicBezTo>
                    <a:cubicBezTo>
                      <a:pt x="38" y="8"/>
                      <a:pt x="37" y="8"/>
                      <a:pt x="36" y="7"/>
                    </a:cubicBezTo>
                    <a:cubicBezTo>
                      <a:pt x="36" y="7"/>
                      <a:pt x="36" y="7"/>
                      <a:pt x="36" y="7"/>
                    </a:cubicBezTo>
                    <a:cubicBezTo>
                      <a:pt x="35" y="6"/>
                      <a:pt x="34" y="5"/>
                      <a:pt x="33" y="4"/>
                    </a:cubicBezTo>
                    <a:cubicBezTo>
                      <a:pt x="33" y="4"/>
                      <a:pt x="33" y="4"/>
                      <a:pt x="32" y="4"/>
                    </a:cubicBezTo>
                    <a:cubicBezTo>
                      <a:pt x="32" y="4"/>
                      <a:pt x="32" y="4"/>
                      <a:pt x="32" y="4"/>
                    </a:cubicBezTo>
                    <a:cubicBezTo>
                      <a:pt x="32" y="3"/>
                      <a:pt x="32" y="3"/>
                      <a:pt x="32" y="3"/>
                    </a:cubicBezTo>
                    <a:cubicBezTo>
                      <a:pt x="31" y="3"/>
                      <a:pt x="30" y="2"/>
                      <a:pt x="30" y="2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28" y="1"/>
                      <a:pt x="27" y="1"/>
                      <a:pt x="25" y="1"/>
                    </a:cubicBezTo>
                    <a:cubicBezTo>
                      <a:pt x="24" y="0"/>
                      <a:pt x="22" y="0"/>
                      <a:pt x="21" y="0"/>
                    </a:cubicBezTo>
                    <a:cubicBezTo>
                      <a:pt x="19" y="0"/>
                      <a:pt x="18" y="0"/>
                      <a:pt x="16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5" y="1"/>
                      <a:pt x="14" y="1"/>
                      <a:pt x="12" y="2"/>
                    </a:cubicBezTo>
                    <a:cubicBezTo>
                      <a:pt x="11" y="3"/>
                      <a:pt x="9" y="4"/>
                      <a:pt x="8" y="5"/>
                    </a:cubicBezTo>
                    <a:cubicBezTo>
                      <a:pt x="7" y="5"/>
                      <a:pt x="6" y="6"/>
                      <a:pt x="5" y="7"/>
                    </a:cubicBezTo>
                    <a:cubicBezTo>
                      <a:pt x="4" y="8"/>
                      <a:pt x="4" y="9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1" y="12"/>
                      <a:pt x="0" y="15"/>
                      <a:pt x="0" y="18"/>
                    </a:cubicBezTo>
                    <a:cubicBezTo>
                      <a:pt x="0" y="19"/>
                      <a:pt x="0" y="20"/>
                      <a:pt x="0" y="2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0" y="23"/>
                      <a:pt x="0" y="24"/>
                    </a:cubicBezTo>
                    <a:cubicBezTo>
                      <a:pt x="0" y="24"/>
                      <a:pt x="0" y="24"/>
                      <a:pt x="0" y="24"/>
                    </a:cubicBezTo>
                    <a:cubicBezTo>
                      <a:pt x="0" y="26"/>
                      <a:pt x="0" y="27"/>
                      <a:pt x="1" y="29"/>
                    </a:cubicBezTo>
                    <a:cubicBezTo>
                      <a:pt x="1" y="29"/>
                      <a:pt x="1" y="29"/>
                      <a:pt x="1" y="29"/>
                    </a:cubicBezTo>
                    <a:cubicBezTo>
                      <a:pt x="1" y="30"/>
                      <a:pt x="2" y="31"/>
                      <a:pt x="3" y="32"/>
                    </a:cubicBezTo>
                    <a:cubicBezTo>
                      <a:pt x="3" y="32"/>
                      <a:pt x="3" y="32"/>
                      <a:pt x="3" y="32"/>
                    </a:cubicBezTo>
                    <a:cubicBezTo>
                      <a:pt x="4" y="34"/>
                      <a:pt x="5" y="36"/>
                      <a:pt x="6" y="37"/>
                    </a:cubicBezTo>
                    <a:cubicBezTo>
                      <a:pt x="6" y="37"/>
                      <a:pt x="6" y="37"/>
                      <a:pt x="6" y="37"/>
                    </a:cubicBezTo>
                    <a:cubicBezTo>
                      <a:pt x="7" y="38"/>
                      <a:pt x="8" y="39"/>
                      <a:pt x="10" y="40"/>
                    </a:cubicBezTo>
                    <a:cubicBezTo>
                      <a:pt x="10" y="40"/>
                      <a:pt x="10" y="40"/>
                      <a:pt x="10" y="40"/>
                    </a:cubicBezTo>
                    <a:cubicBezTo>
                      <a:pt x="11" y="41"/>
                      <a:pt x="13" y="41"/>
                      <a:pt x="14" y="42"/>
                    </a:cubicBezTo>
                    <a:cubicBezTo>
                      <a:pt x="15" y="42"/>
                      <a:pt x="16" y="42"/>
                      <a:pt x="17" y="43"/>
                    </a:cubicBezTo>
                    <a:cubicBezTo>
                      <a:pt x="18" y="43"/>
                      <a:pt x="18" y="43"/>
                      <a:pt x="18" y="43"/>
                    </a:cubicBezTo>
                    <a:cubicBezTo>
                      <a:pt x="18" y="43"/>
                      <a:pt x="18" y="43"/>
                      <a:pt x="18" y="43"/>
                    </a:cubicBezTo>
                    <a:cubicBezTo>
                      <a:pt x="19" y="43"/>
                      <a:pt x="20" y="43"/>
                      <a:pt x="21" y="43"/>
                    </a:cubicBezTo>
                    <a:cubicBezTo>
                      <a:pt x="22" y="43"/>
                      <a:pt x="23" y="43"/>
                      <a:pt x="23" y="43"/>
                    </a:cubicBezTo>
                    <a:cubicBezTo>
                      <a:pt x="23" y="43"/>
                      <a:pt x="23" y="43"/>
                      <a:pt x="23" y="43"/>
                    </a:cubicBezTo>
                    <a:cubicBezTo>
                      <a:pt x="25" y="43"/>
                      <a:pt x="26" y="42"/>
                      <a:pt x="27" y="42"/>
                    </a:cubicBezTo>
                    <a:cubicBezTo>
                      <a:pt x="28" y="42"/>
                      <a:pt x="28" y="42"/>
                      <a:pt x="28" y="42"/>
                    </a:cubicBezTo>
                    <a:cubicBezTo>
                      <a:pt x="29" y="41"/>
                      <a:pt x="31" y="41"/>
                      <a:pt x="32" y="40"/>
                    </a:cubicBezTo>
                    <a:cubicBezTo>
                      <a:pt x="33" y="39"/>
                      <a:pt x="35" y="38"/>
                      <a:pt x="36" y="37"/>
                    </a:cubicBezTo>
                    <a:cubicBezTo>
                      <a:pt x="36" y="37"/>
                      <a:pt x="36" y="37"/>
                      <a:pt x="36" y="37"/>
                    </a:cubicBezTo>
                    <a:cubicBezTo>
                      <a:pt x="37" y="36"/>
                      <a:pt x="38" y="34"/>
                      <a:pt x="39" y="32"/>
                    </a:cubicBezTo>
                    <a:cubicBezTo>
                      <a:pt x="40" y="31"/>
                      <a:pt x="41" y="30"/>
                      <a:pt x="41" y="29"/>
                    </a:cubicBezTo>
                    <a:cubicBezTo>
                      <a:pt x="41" y="29"/>
                      <a:pt x="41" y="29"/>
                      <a:pt x="41" y="29"/>
                    </a:cubicBezTo>
                    <a:cubicBezTo>
                      <a:pt x="42" y="27"/>
                      <a:pt x="42" y="25"/>
                      <a:pt x="42" y="23"/>
                    </a:cubicBezTo>
                    <a:cubicBezTo>
                      <a:pt x="42" y="23"/>
                      <a:pt x="42" y="23"/>
                      <a:pt x="42" y="23"/>
                    </a:cubicBezTo>
                    <a:cubicBezTo>
                      <a:pt x="42" y="23"/>
                      <a:pt x="42" y="22"/>
                      <a:pt x="42" y="22"/>
                    </a:cubicBezTo>
                    <a:cubicBezTo>
                      <a:pt x="42" y="22"/>
                      <a:pt x="42" y="22"/>
                      <a:pt x="42" y="22"/>
                    </a:cubicBezTo>
                    <a:cubicBezTo>
                      <a:pt x="42" y="22"/>
                      <a:pt x="42" y="22"/>
                      <a:pt x="42" y="22"/>
                    </a:cubicBezTo>
                    <a:cubicBezTo>
                      <a:pt x="42" y="20"/>
                      <a:pt x="42" y="19"/>
                      <a:pt x="42" y="18"/>
                    </a:cubicBezTo>
                    <a:close/>
                    <a:moveTo>
                      <a:pt x="39" y="23"/>
                    </a:moveTo>
                    <a:cubicBezTo>
                      <a:pt x="38" y="24"/>
                      <a:pt x="37" y="26"/>
                      <a:pt x="36" y="27"/>
                    </a:cubicBezTo>
                    <a:cubicBezTo>
                      <a:pt x="35" y="29"/>
                      <a:pt x="34" y="30"/>
                      <a:pt x="33" y="31"/>
                    </a:cubicBezTo>
                    <a:cubicBezTo>
                      <a:pt x="32" y="31"/>
                      <a:pt x="32" y="32"/>
                      <a:pt x="31" y="32"/>
                    </a:cubicBezTo>
                    <a:cubicBezTo>
                      <a:pt x="30" y="33"/>
                      <a:pt x="28" y="34"/>
                      <a:pt x="26" y="34"/>
                    </a:cubicBezTo>
                    <a:cubicBezTo>
                      <a:pt x="26" y="34"/>
                      <a:pt x="26" y="34"/>
                      <a:pt x="26" y="34"/>
                    </a:cubicBezTo>
                    <a:cubicBezTo>
                      <a:pt x="25" y="34"/>
                      <a:pt x="24" y="34"/>
                      <a:pt x="23" y="34"/>
                    </a:cubicBezTo>
                    <a:cubicBezTo>
                      <a:pt x="22" y="34"/>
                      <a:pt x="22" y="34"/>
                      <a:pt x="21" y="34"/>
                    </a:cubicBezTo>
                    <a:cubicBezTo>
                      <a:pt x="21" y="34"/>
                      <a:pt x="21" y="34"/>
                      <a:pt x="21" y="34"/>
                    </a:cubicBezTo>
                    <a:cubicBezTo>
                      <a:pt x="18" y="34"/>
                      <a:pt x="15" y="32"/>
                      <a:pt x="12" y="30"/>
                    </a:cubicBezTo>
                    <a:cubicBezTo>
                      <a:pt x="12" y="30"/>
                      <a:pt x="12" y="30"/>
                      <a:pt x="12" y="30"/>
                    </a:cubicBezTo>
                    <a:cubicBezTo>
                      <a:pt x="12" y="30"/>
                      <a:pt x="12" y="30"/>
                      <a:pt x="12" y="30"/>
                    </a:cubicBezTo>
                    <a:cubicBezTo>
                      <a:pt x="12" y="30"/>
                      <a:pt x="12" y="30"/>
                      <a:pt x="12" y="30"/>
                    </a:cubicBezTo>
                    <a:cubicBezTo>
                      <a:pt x="11" y="29"/>
                      <a:pt x="10" y="28"/>
                      <a:pt x="9" y="26"/>
                    </a:cubicBezTo>
                    <a:cubicBezTo>
                      <a:pt x="9" y="26"/>
                      <a:pt x="8" y="25"/>
                      <a:pt x="8" y="24"/>
                    </a:cubicBezTo>
                    <a:cubicBezTo>
                      <a:pt x="8" y="24"/>
                      <a:pt x="8" y="24"/>
                      <a:pt x="8" y="24"/>
                    </a:cubicBezTo>
                    <a:cubicBezTo>
                      <a:pt x="8" y="24"/>
                      <a:pt x="8" y="24"/>
                      <a:pt x="8" y="24"/>
                    </a:cubicBezTo>
                    <a:cubicBezTo>
                      <a:pt x="7" y="23"/>
                      <a:pt x="7" y="21"/>
                      <a:pt x="7" y="19"/>
                    </a:cubicBezTo>
                    <a:cubicBezTo>
                      <a:pt x="7" y="19"/>
                      <a:pt x="7" y="19"/>
                      <a:pt x="7" y="19"/>
                    </a:cubicBezTo>
                    <a:cubicBezTo>
                      <a:pt x="7" y="19"/>
                      <a:pt x="7" y="19"/>
                      <a:pt x="7" y="18"/>
                    </a:cubicBezTo>
                    <a:cubicBezTo>
                      <a:pt x="7" y="17"/>
                      <a:pt x="7" y="16"/>
                      <a:pt x="7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8" y="13"/>
                      <a:pt x="8" y="12"/>
                      <a:pt x="9" y="10"/>
                    </a:cubicBezTo>
                    <a:cubicBezTo>
                      <a:pt x="10" y="8"/>
                      <a:pt x="11" y="7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4" y="4"/>
                      <a:pt x="16" y="4"/>
                      <a:pt x="17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9" y="2"/>
                      <a:pt x="21" y="2"/>
                      <a:pt x="23" y="2"/>
                    </a:cubicBezTo>
                    <a:cubicBezTo>
                      <a:pt x="24" y="2"/>
                      <a:pt x="24" y="2"/>
                      <a:pt x="25" y="2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6" y="2"/>
                      <a:pt x="27" y="2"/>
                      <a:pt x="28" y="3"/>
                    </a:cubicBezTo>
                    <a:cubicBezTo>
                      <a:pt x="28" y="3"/>
                      <a:pt x="28" y="3"/>
                      <a:pt x="28" y="3"/>
                    </a:cubicBezTo>
                    <a:cubicBezTo>
                      <a:pt x="28" y="3"/>
                      <a:pt x="28" y="3"/>
                      <a:pt x="28" y="3"/>
                    </a:cubicBezTo>
                    <a:cubicBezTo>
                      <a:pt x="28" y="3"/>
                      <a:pt x="29" y="3"/>
                      <a:pt x="29" y="3"/>
                    </a:cubicBezTo>
                    <a:cubicBezTo>
                      <a:pt x="30" y="4"/>
                      <a:pt x="32" y="4"/>
                      <a:pt x="33" y="5"/>
                    </a:cubicBezTo>
                    <a:cubicBezTo>
                      <a:pt x="34" y="6"/>
                      <a:pt x="35" y="7"/>
                      <a:pt x="35" y="8"/>
                    </a:cubicBezTo>
                    <a:cubicBezTo>
                      <a:pt x="35" y="8"/>
                      <a:pt x="35" y="8"/>
                      <a:pt x="35" y="8"/>
                    </a:cubicBezTo>
                    <a:cubicBezTo>
                      <a:pt x="36" y="9"/>
                      <a:pt x="37" y="10"/>
                      <a:pt x="38" y="11"/>
                    </a:cubicBezTo>
                    <a:cubicBezTo>
                      <a:pt x="38" y="12"/>
                      <a:pt x="38" y="12"/>
                      <a:pt x="38" y="12"/>
                    </a:cubicBezTo>
                    <a:cubicBezTo>
                      <a:pt x="38" y="12"/>
                      <a:pt x="38" y="12"/>
                      <a:pt x="38" y="13"/>
                    </a:cubicBezTo>
                    <a:cubicBezTo>
                      <a:pt x="38" y="13"/>
                      <a:pt x="38" y="13"/>
                      <a:pt x="38" y="13"/>
                    </a:cubicBezTo>
                    <a:cubicBezTo>
                      <a:pt x="39" y="14"/>
                      <a:pt x="39" y="15"/>
                      <a:pt x="39" y="16"/>
                    </a:cubicBezTo>
                    <a:cubicBezTo>
                      <a:pt x="39" y="16"/>
                      <a:pt x="39" y="16"/>
                      <a:pt x="39" y="16"/>
                    </a:cubicBezTo>
                    <a:cubicBezTo>
                      <a:pt x="39" y="17"/>
                      <a:pt x="39" y="17"/>
                      <a:pt x="39" y="18"/>
                    </a:cubicBezTo>
                    <a:cubicBezTo>
                      <a:pt x="39" y="18"/>
                      <a:pt x="39" y="18"/>
                      <a:pt x="39" y="18"/>
                    </a:cubicBezTo>
                    <a:cubicBezTo>
                      <a:pt x="39" y="20"/>
                      <a:pt x="39" y="21"/>
                      <a:pt x="39" y="23"/>
                    </a:cubicBezTo>
                    <a:close/>
                    <a:moveTo>
                      <a:pt x="9" y="26"/>
                    </a:moveTo>
                    <a:cubicBezTo>
                      <a:pt x="9" y="26"/>
                      <a:pt x="8" y="25"/>
                      <a:pt x="8" y="24"/>
                    </a:cubicBezTo>
                    <a:cubicBezTo>
                      <a:pt x="8" y="24"/>
                      <a:pt x="8" y="24"/>
                      <a:pt x="8" y="24"/>
                    </a:cubicBezTo>
                    <a:cubicBezTo>
                      <a:pt x="8" y="24"/>
                      <a:pt x="8" y="24"/>
                      <a:pt x="8" y="24"/>
                    </a:cubicBezTo>
                    <a:cubicBezTo>
                      <a:pt x="7" y="23"/>
                      <a:pt x="7" y="21"/>
                      <a:pt x="7" y="19"/>
                    </a:cubicBezTo>
                    <a:cubicBezTo>
                      <a:pt x="7" y="19"/>
                      <a:pt x="7" y="19"/>
                      <a:pt x="7" y="19"/>
                    </a:cubicBezTo>
                    <a:cubicBezTo>
                      <a:pt x="6" y="19"/>
                      <a:pt x="6" y="19"/>
                      <a:pt x="5" y="19"/>
                    </a:cubicBezTo>
                    <a:cubicBezTo>
                      <a:pt x="5" y="19"/>
                      <a:pt x="5" y="19"/>
                      <a:pt x="5" y="19"/>
                    </a:cubicBezTo>
                    <a:cubicBezTo>
                      <a:pt x="4" y="19"/>
                      <a:pt x="3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9"/>
                      <a:pt x="2" y="19"/>
                      <a:pt x="2" y="20"/>
                    </a:cubicBezTo>
                    <a:cubicBezTo>
                      <a:pt x="1" y="21"/>
                      <a:pt x="1" y="21"/>
                      <a:pt x="1" y="22"/>
                    </a:cubicBezTo>
                    <a:cubicBezTo>
                      <a:pt x="0" y="23"/>
                      <a:pt x="0" y="24"/>
                      <a:pt x="0" y="24"/>
                    </a:cubicBezTo>
                    <a:cubicBezTo>
                      <a:pt x="0" y="24"/>
                      <a:pt x="0" y="24"/>
                      <a:pt x="0" y="24"/>
                    </a:cubicBezTo>
                    <a:cubicBezTo>
                      <a:pt x="0" y="26"/>
                      <a:pt x="0" y="27"/>
                      <a:pt x="1" y="29"/>
                    </a:cubicBezTo>
                    <a:cubicBezTo>
                      <a:pt x="1" y="29"/>
                      <a:pt x="1" y="29"/>
                      <a:pt x="1" y="29"/>
                    </a:cubicBezTo>
                    <a:cubicBezTo>
                      <a:pt x="1" y="30"/>
                      <a:pt x="2" y="31"/>
                      <a:pt x="3" y="32"/>
                    </a:cubicBezTo>
                    <a:cubicBezTo>
                      <a:pt x="3" y="32"/>
                      <a:pt x="3" y="32"/>
                      <a:pt x="3" y="32"/>
                    </a:cubicBezTo>
                    <a:cubicBezTo>
                      <a:pt x="3" y="32"/>
                      <a:pt x="3" y="32"/>
                      <a:pt x="3" y="32"/>
                    </a:cubicBezTo>
                    <a:cubicBezTo>
                      <a:pt x="3" y="32"/>
                      <a:pt x="3" y="32"/>
                      <a:pt x="3" y="32"/>
                    </a:cubicBezTo>
                    <a:cubicBezTo>
                      <a:pt x="3" y="32"/>
                      <a:pt x="3" y="32"/>
                      <a:pt x="3" y="32"/>
                    </a:cubicBezTo>
                    <a:cubicBezTo>
                      <a:pt x="3" y="32"/>
                      <a:pt x="4" y="32"/>
                      <a:pt x="4" y="32"/>
                    </a:cubicBezTo>
                    <a:cubicBezTo>
                      <a:pt x="5" y="32"/>
                      <a:pt x="6" y="31"/>
                      <a:pt x="7" y="31"/>
                    </a:cubicBezTo>
                    <a:cubicBezTo>
                      <a:pt x="7" y="31"/>
                      <a:pt x="8" y="31"/>
                      <a:pt x="8" y="31"/>
                    </a:cubicBezTo>
                    <a:cubicBezTo>
                      <a:pt x="8" y="31"/>
                      <a:pt x="8" y="31"/>
                      <a:pt x="8" y="31"/>
                    </a:cubicBezTo>
                    <a:cubicBezTo>
                      <a:pt x="9" y="31"/>
                      <a:pt x="9" y="31"/>
                      <a:pt x="9" y="31"/>
                    </a:cubicBezTo>
                    <a:cubicBezTo>
                      <a:pt x="9" y="31"/>
                      <a:pt x="10" y="31"/>
                      <a:pt x="10" y="31"/>
                    </a:cubicBezTo>
                    <a:cubicBezTo>
                      <a:pt x="10" y="31"/>
                      <a:pt x="10" y="31"/>
                      <a:pt x="10" y="31"/>
                    </a:cubicBezTo>
                    <a:cubicBezTo>
                      <a:pt x="10" y="31"/>
                      <a:pt x="10" y="30"/>
                      <a:pt x="10" y="30"/>
                    </a:cubicBezTo>
                    <a:cubicBezTo>
                      <a:pt x="11" y="30"/>
                      <a:pt x="11" y="30"/>
                      <a:pt x="11" y="30"/>
                    </a:cubicBezTo>
                    <a:cubicBezTo>
                      <a:pt x="11" y="30"/>
                      <a:pt x="12" y="30"/>
                      <a:pt x="12" y="30"/>
                    </a:cubicBezTo>
                    <a:cubicBezTo>
                      <a:pt x="12" y="30"/>
                      <a:pt x="12" y="30"/>
                      <a:pt x="12" y="30"/>
                    </a:cubicBezTo>
                    <a:cubicBezTo>
                      <a:pt x="12" y="30"/>
                      <a:pt x="12" y="30"/>
                      <a:pt x="12" y="30"/>
                    </a:cubicBezTo>
                    <a:cubicBezTo>
                      <a:pt x="12" y="30"/>
                      <a:pt x="12" y="30"/>
                      <a:pt x="12" y="30"/>
                    </a:cubicBezTo>
                    <a:cubicBezTo>
                      <a:pt x="11" y="29"/>
                      <a:pt x="10" y="28"/>
                      <a:pt x="9" y="26"/>
                    </a:cubicBezTo>
                    <a:close/>
                    <a:moveTo>
                      <a:pt x="21" y="0"/>
                    </a:moveTo>
                    <a:cubicBezTo>
                      <a:pt x="19" y="0"/>
                      <a:pt x="18" y="0"/>
                      <a:pt x="16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5" y="1"/>
                      <a:pt x="14" y="1"/>
                      <a:pt x="12" y="2"/>
                    </a:cubicBezTo>
                    <a:cubicBezTo>
                      <a:pt x="13" y="3"/>
                      <a:pt x="13" y="4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4" y="4"/>
                      <a:pt x="16" y="4"/>
                      <a:pt x="17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9" y="2"/>
                      <a:pt x="21" y="2"/>
                      <a:pt x="23" y="2"/>
                    </a:cubicBezTo>
                    <a:cubicBezTo>
                      <a:pt x="24" y="2"/>
                      <a:pt x="24" y="2"/>
                      <a:pt x="25" y="2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4" y="0"/>
                      <a:pt x="22" y="0"/>
                      <a:pt x="21" y="0"/>
                    </a:cubicBezTo>
                    <a:close/>
                    <a:moveTo>
                      <a:pt x="29" y="3"/>
                    </a:moveTo>
                    <a:cubicBezTo>
                      <a:pt x="29" y="3"/>
                      <a:pt x="28" y="3"/>
                      <a:pt x="28" y="3"/>
                    </a:cubicBezTo>
                    <a:cubicBezTo>
                      <a:pt x="28" y="3"/>
                      <a:pt x="28" y="3"/>
                      <a:pt x="28" y="3"/>
                    </a:cubicBezTo>
                    <a:cubicBezTo>
                      <a:pt x="28" y="3"/>
                      <a:pt x="29" y="3"/>
                      <a:pt x="29" y="3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29" y="3"/>
                      <a:pt x="29" y="3"/>
                      <a:pt x="29" y="3"/>
                    </a:cubicBezTo>
                    <a:close/>
                    <a:moveTo>
                      <a:pt x="9" y="26"/>
                    </a:moveTo>
                    <a:cubicBezTo>
                      <a:pt x="9" y="26"/>
                      <a:pt x="8" y="25"/>
                      <a:pt x="8" y="24"/>
                    </a:cubicBezTo>
                    <a:cubicBezTo>
                      <a:pt x="8" y="24"/>
                      <a:pt x="8" y="24"/>
                      <a:pt x="8" y="24"/>
                    </a:cubicBezTo>
                    <a:cubicBezTo>
                      <a:pt x="8" y="24"/>
                      <a:pt x="8" y="24"/>
                      <a:pt x="8" y="24"/>
                    </a:cubicBezTo>
                    <a:cubicBezTo>
                      <a:pt x="7" y="23"/>
                      <a:pt x="7" y="21"/>
                      <a:pt x="7" y="19"/>
                    </a:cubicBezTo>
                    <a:cubicBezTo>
                      <a:pt x="7" y="19"/>
                      <a:pt x="7" y="19"/>
                      <a:pt x="7" y="19"/>
                    </a:cubicBezTo>
                    <a:cubicBezTo>
                      <a:pt x="6" y="19"/>
                      <a:pt x="6" y="19"/>
                      <a:pt x="5" y="19"/>
                    </a:cubicBezTo>
                    <a:cubicBezTo>
                      <a:pt x="5" y="19"/>
                      <a:pt x="5" y="19"/>
                      <a:pt x="5" y="19"/>
                    </a:cubicBezTo>
                    <a:cubicBezTo>
                      <a:pt x="4" y="19"/>
                      <a:pt x="3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9"/>
                      <a:pt x="2" y="19"/>
                      <a:pt x="2" y="20"/>
                    </a:cubicBezTo>
                    <a:cubicBezTo>
                      <a:pt x="1" y="21"/>
                      <a:pt x="1" y="21"/>
                      <a:pt x="1" y="22"/>
                    </a:cubicBezTo>
                    <a:cubicBezTo>
                      <a:pt x="0" y="23"/>
                      <a:pt x="0" y="24"/>
                      <a:pt x="0" y="24"/>
                    </a:cubicBezTo>
                    <a:cubicBezTo>
                      <a:pt x="0" y="24"/>
                      <a:pt x="0" y="24"/>
                      <a:pt x="0" y="24"/>
                    </a:cubicBezTo>
                    <a:cubicBezTo>
                      <a:pt x="0" y="26"/>
                      <a:pt x="0" y="27"/>
                      <a:pt x="1" y="29"/>
                    </a:cubicBezTo>
                    <a:cubicBezTo>
                      <a:pt x="1" y="29"/>
                      <a:pt x="1" y="29"/>
                      <a:pt x="1" y="29"/>
                    </a:cubicBezTo>
                    <a:cubicBezTo>
                      <a:pt x="1" y="30"/>
                      <a:pt x="2" y="31"/>
                      <a:pt x="3" y="32"/>
                    </a:cubicBezTo>
                    <a:cubicBezTo>
                      <a:pt x="3" y="32"/>
                      <a:pt x="3" y="32"/>
                      <a:pt x="3" y="32"/>
                    </a:cubicBezTo>
                    <a:cubicBezTo>
                      <a:pt x="3" y="32"/>
                      <a:pt x="3" y="32"/>
                      <a:pt x="3" y="32"/>
                    </a:cubicBezTo>
                    <a:cubicBezTo>
                      <a:pt x="3" y="32"/>
                      <a:pt x="3" y="32"/>
                      <a:pt x="3" y="32"/>
                    </a:cubicBezTo>
                    <a:cubicBezTo>
                      <a:pt x="3" y="32"/>
                      <a:pt x="3" y="32"/>
                      <a:pt x="3" y="32"/>
                    </a:cubicBezTo>
                    <a:cubicBezTo>
                      <a:pt x="3" y="32"/>
                      <a:pt x="4" y="32"/>
                      <a:pt x="4" y="32"/>
                    </a:cubicBezTo>
                    <a:cubicBezTo>
                      <a:pt x="5" y="32"/>
                      <a:pt x="6" y="31"/>
                      <a:pt x="7" y="31"/>
                    </a:cubicBezTo>
                    <a:cubicBezTo>
                      <a:pt x="7" y="31"/>
                      <a:pt x="8" y="31"/>
                      <a:pt x="8" y="31"/>
                    </a:cubicBezTo>
                    <a:cubicBezTo>
                      <a:pt x="8" y="31"/>
                      <a:pt x="8" y="31"/>
                      <a:pt x="8" y="31"/>
                    </a:cubicBezTo>
                    <a:cubicBezTo>
                      <a:pt x="9" y="31"/>
                      <a:pt x="9" y="31"/>
                      <a:pt x="9" y="31"/>
                    </a:cubicBezTo>
                    <a:cubicBezTo>
                      <a:pt x="9" y="31"/>
                      <a:pt x="10" y="31"/>
                      <a:pt x="10" y="31"/>
                    </a:cubicBezTo>
                    <a:cubicBezTo>
                      <a:pt x="10" y="31"/>
                      <a:pt x="10" y="31"/>
                      <a:pt x="10" y="31"/>
                    </a:cubicBezTo>
                    <a:cubicBezTo>
                      <a:pt x="10" y="31"/>
                      <a:pt x="10" y="30"/>
                      <a:pt x="10" y="30"/>
                    </a:cubicBezTo>
                    <a:cubicBezTo>
                      <a:pt x="11" y="30"/>
                      <a:pt x="11" y="30"/>
                      <a:pt x="11" y="30"/>
                    </a:cubicBezTo>
                    <a:cubicBezTo>
                      <a:pt x="11" y="30"/>
                      <a:pt x="12" y="30"/>
                      <a:pt x="12" y="30"/>
                    </a:cubicBezTo>
                    <a:cubicBezTo>
                      <a:pt x="12" y="30"/>
                      <a:pt x="12" y="30"/>
                      <a:pt x="12" y="30"/>
                    </a:cubicBezTo>
                    <a:cubicBezTo>
                      <a:pt x="12" y="30"/>
                      <a:pt x="12" y="30"/>
                      <a:pt x="12" y="30"/>
                    </a:cubicBezTo>
                    <a:cubicBezTo>
                      <a:pt x="12" y="30"/>
                      <a:pt x="12" y="30"/>
                      <a:pt x="12" y="30"/>
                    </a:cubicBezTo>
                    <a:cubicBezTo>
                      <a:pt x="11" y="29"/>
                      <a:pt x="10" y="28"/>
                      <a:pt x="9" y="26"/>
                    </a:cubicBezTo>
                    <a:close/>
                    <a:moveTo>
                      <a:pt x="21" y="0"/>
                    </a:moveTo>
                    <a:cubicBezTo>
                      <a:pt x="19" y="0"/>
                      <a:pt x="18" y="0"/>
                      <a:pt x="16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5" y="1"/>
                      <a:pt x="14" y="1"/>
                      <a:pt x="12" y="2"/>
                    </a:cubicBezTo>
                    <a:cubicBezTo>
                      <a:pt x="13" y="3"/>
                      <a:pt x="13" y="4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4" y="4"/>
                      <a:pt x="16" y="4"/>
                      <a:pt x="17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9" y="2"/>
                      <a:pt x="21" y="2"/>
                      <a:pt x="23" y="2"/>
                    </a:cubicBezTo>
                    <a:cubicBezTo>
                      <a:pt x="24" y="2"/>
                      <a:pt x="24" y="2"/>
                      <a:pt x="25" y="2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4" y="0"/>
                      <a:pt x="22" y="0"/>
                      <a:pt x="21" y="0"/>
                    </a:cubicBezTo>
                    <a:close/>
                    <a:moveTo>
                      <a:pt x="29" y="3"/>
                    </a:moveTo>
                    <a:cubicBezTo>
                      <a:pt x="29" y="3"/>
                      <a:pt x="28" y="3"/>
                      <a:pt x="28" y="3"/>
                    </a:cubicBezTo>
                    <a:cubicBezTo>
                      <a:pt x="28" y="3"/>
                      <a:pt x="28" y="3"/>
                      <a:pt x="28" y="3"/>
                    </a:cubicBezTo>
                    <a:cubicBezTo>
                      <a:pt x="28" y="3"/>
                      <a:pt x="29" y="3"/>
                      <a:pt x="29" y="3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29" y="3"/>
                      <a:pt x="29" y="3"/>
                      <a:pt x="29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0" name="Oval 36"/>
              <p:cNvSpPr>
                <a:spLocks noChangeArrowheads="1"/>
              </p:cNvSpPr>
              <p:nvPr/>
            </p:nvSpPr>
            <p:spPr bwMode="auto">
              <a:xfrm>
                <a:off x="4587875" y="6045200"/>
                <a:ext cx="61913" cy="6191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72" name="组合 71"/>
            <p:cNvGrpSpPr/>
            <p:nvPr/>
          </p:nvGrpSpPr>
          <p:grpSpPr>
            <a:xfrm>
              <a:off x="2967832" y="5282545"/>
              <a:ext cx="1939925" cy="1946866"/>
              <a:chOff x="4156075" y="5664200"/>
              <a:chExt cx="887413" cy="890588"/>
            </a:xfrm>
          </p:grpSpPr>
          <p:sp>
            <p:nvSpPr>
              <p:cNvPr id="73" name="Freeform 5"/>
              <p:cNvSpPr/>
              <p:nvPr/>
            </p:nvSpPr>
            <p:spPr bwMode="auto">
              <a:xfrm>
                <a:off x="4506913" y="5664200"/>
                <a:ext cx="185738" cy="417513"/>
              </a:xfrm>
              <a:custGeom>
                <a:avLst/>
                <a:gdLst>
                  <a:gd name="T0" fmla="*/ 41 w 66"/>
                  <a:gd name="T1" fmla="*/ 120 h 148"/>
                  <a:gd name="T2" fmla="*/ 33 w 66"/>
                  <a:gd name="T3" fmla="*/ 148 h 148"/>
                  <a:gd name="T4" fmla="*/ 25 w 66"/>
                  <a:gd name="T5" fmla="*/ 120 h 148"/>
                  <a:gd name="T6" fmla="*/ 33 w 66"/>
                  <a:gd name="T7" fmla="*/ 0 h 148"/>
                  <a:gd name="T8" fmla="*/ 41 w 66"/>
                  <a:gd name="T9" fmla="*/ 120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6" h="148">
                    <a:moveTo>
                      <a:pt x="41" y="120"/>
                    </a:moveTo>
                    <a:cubicBezTo>
                      <a:pt x="37" y="137"/>
                      <a:pt x="33" y="148"/>
                      <a:pt x="33" y="148"/>
                    </a:cubicBezTo>
                    <a:cubicBezTo>
                      <a:pt x="33" y="148"/>
                      <a:pt x="29" y="137"/>
                      <a:pt x="25" y="120"/>
                    </a:cubicBezTo>
                    <a:cubicBezTo>
                      <a:pt x="14" y="77"/>
                      <a:pt x="0" y="0"/>
                      <a:pt x="33" y="0"/>
                    </a:cubicBezTo>
                    <a:cubicBezTo>
                      <a:pt x="66" y="0"/>
                      <a:pt x="51" y="77"/>
                      <a:pt x="41" y="1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4" name="Freeform 6"/>
              <p:cNvSpPr/>
              <p:nvPr/>
            </p:nvSpPr>
            <p:spPr bwMode="auto">
              <a:xfrm>
                <a:off x="4576763" y="6002338"/>
                <a:ext cx="46038" cy="79375"/>
              </a:xfrm>
              <a:custGeom>
                <a:avLst/>
                <a:gdLst>
                  <a:gd name="T0" fmla="*/ 16 w 16"/>
                  <a:gd name="T1" fmla="*/ 0 h 28"/>
                  <a:gd name="T2" fmla="*/ 8 w 16"/>
                  <a:gd name="T3" fmla="*/ 28 h 28"/>
                  <a:gd name="T4" fmla="*/ 0 w 16"/>
                  <a:gd name="T5" fmla="*/ 0 h 28"/>
                  <a:gd name="T6" fmla="*/ 16 w 16"/>
                  <a:gd name="T7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28">
                    <a:moveTo>
                      <a:pt x="16" y="0"/>
                    </a:moveTo>
                    <a:cubicBezTo>
                      <a:pt x="12" y="17"/>
                      <a:pt x="8" y="28"/>
                      <a:pt x="8" y="28"/>
                    </a:cubicBezTo>
                    <a:cubicBezTo>
                      <a:pt x="8" y="28"/>
                      <a:pt x="4" y="17"/>
                      <a:pt x="0" y="0"/>
                    </a:cubicBezTo>
                    <a:cubicBezTo>
                      <a:pt x="5" y="2"/>
                      <a:pt x="11" y="2"/>
                      <a:pt x="16" y="0"/>
                    </a:cubicBezTo>
                    <a:close/>
                  </a:path>
                </a:pathLst>
              </a:custGeom>
              <a:solidFill>
                <a:srgbClr val="DBDC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5" name="Freeform 7"/>
              <p:cNvSpPr/>
              <p:nvPr/>
            </p:nvSpPr>
            <p:spPr bwMode="auto">
              <a:xfrm>
                <a:off x="4506913" y="6132513"/>
                <a:ext cx="185738" cy="422275"/>
              </a:xfrm>
              <a:custGeom>
                <a:avLst/>
                <a:gdLst>
                  <a:gd name="T0" fmla="*/ 41 w 66"/>
                  <a:gd name="T1" fmla="*/ 29 h 149"/>
                  <a:gd name="T2" fmla="*/ 33 w 66"/>
                  <a:gd name="T3" fmla="*/ 0 h 149"/>
                  <a:gd name="T4" fmla="*/ 25 w 66"/>
                  <a:gd name="T5" fmla="*/ 29 h 149"/>
                  <a:gd name="T6" fmla="*/ 33 w 66"/>
                  <a:gd name="T7" fmla="*/ 149 h 149"/>
                  <a:gd name="T8" fmla="*/ 41 w 66"/>
                  <a:gd name="T9" fmla="*/ 29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6" h="149">
                    <a:moveTo>
                      <a:pt x="41" y="29"/>
                    </a:moveTo>
                    <a:cubicBezTo>
                      <a:pt x="37" y="12"/>
                      <a:pt x="33" y="0"/>
                      <a:pt x="33" y="0"/>
                    </a:cubicBezTo>
                    <a:cubicBezTo>
                      <a:pt x="33" y="0"/>
                      <a:pt x="29" y="12"/>
                      <a:pt x="25" y="29"/>
                    </a:cubicBezTo>
                    <a:cubicBezTo>
                      <a:pt x="14" y="72"/>
                      <a:pt x="0" y="149"/>
                      <a:pt x="33" y="149"/>
                    </a:cubicBezTo>
                    <a:cubicBezTo>
                      <a:pt x="66" y="149"/>
                      <a:pt x="51" y="72"/>
                      <a:pt x="41" y="2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6" name="Freeform 8"/>
              <p:cNvSpPr/>
              <p:nvPr/>
            </p:nvSpPr>
            <p:spPr bwMode="auto">
              <a:xfrm>
                <a:off x="4576763" y="6132513"/>
                <a:ext cx="46038" cy="82550"/>
              </a:xfrm>
              <a:custGeom>
                <a:avLst/>
                <a:gdLst>
                  <a:gd name="T0" fmla="*/ 16 w 16"/>
                  <a:gd name="T1" fmla="*/ 29 h 29"/>
                  <a:gd name="T2" fmla="*/ 8 w 16"/>
                  <a:gd name="T3" fmla="*/ 0 h 29"/>
                  <a:gd name="T4" fmla="*/ 0 w 16"/>
                  <a:gd name="T5" fmla="*/ 29 h 29"/>
                  <a:gd name="T6" fmla="*/ 16 w 16"/>
                  <a:gd name="T7" fmla="*/ 2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28">
                    <a:moveTo>
                      <a:pt x="16" y="29"/>
                    </a:moveTo>
                    <a:cubicBezTo>
                      <a:pt x="12" y="12"/>
                      <a:pt x="8" y="0"/>
                      <a:pt x="8" y="0"/>
                    </a:cubicBezTo>
                    <a:cubicBezTo>
                      <a:pt x="8" y="0"/>
                      <a:pt x="4" y="12"/>
                      <a:pt x="0" y="29"/>
                    </a:cubicBezTo>
                    <a:cubicBezTo>
                      <a:pt x="5" y="26"/>
                      <a:pt x="11" y="26"/>
                      <a:pt x="16" y="29"/>
                    </a:cubicBezTo>
                    <a:close/>
                  </a:path>
                </a:pathLst>
              </a:custGeom>
              <a:solidFill>
                <a:srgbClr val="DBDC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" name="Freeform 9"/>
              <p:cNvSpPr/>
              <p:nvPr/>
            </p:nvSpPr>
            <p:spPr bwMode="auto">
              <a:xfrm>
                <a:off x="4297363" y="5678488"/>
                <a:ext cx="288925" cy="409575"/>
              </a:xfrm>
              <a:custGeom>
                <a:avLst/>
                <a:gdLst>
                  <a:gd name="T0" fmla="*/ 95 w 102"/>
                  <a:gd name="T1" fmla="*/ 116 h 145"/>
                  <a:gd name="T2" fmla="*/ 102 w 102"/>
                  <a:gd name="T3" fmla="*/ 145 h 145"/>
                  <a:gd name="T4" fmla="*/ 81 w 102"/>
                  <a:gd name="T5" fmla="*/ 124 h 145"/>
                  <a:gd name="T6" fmla="*/ 28 w 102"/>
                  <a:gd name="T7" fmla="*/ 16 h 145"/>
                  <a:gd name="T8" fmla="*/ 95 w 102"/>
                  <a:gd name="T9" fmla="*/ 116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2" h="145">
                    <a:moveTo>
                      <a:pt x="95" y="116"/>
                    </a:moveTo>
                    <a:cubicBezTo>
                      <a:pt x="100" y="133"/>
                      <a:pt x="102" y="145"/>
                      <a:pt x="102" y="145"/>
                    </a:cubicBezTo>
                    <a:cubicBezTo>
                      <a:pt x="102" y="145"/>
                      <a:pt x="93" y="136"/>
                      <a:pt x="81" y="124"/>
                    </a:cubicBezTo>
                    <a:cubicBezTo>
                      <a:pt x="50" y="92"/>
                      <a:pt x="0" y="33"/>
                      <a:pt x="28" y="16"/>
                    </a:cubicBezTo>
                    <a:cubicBezTo>
                      <a:pt x="57" y="0"/>
                      <a:pt x="83" y="73"/>
                      <a:pt x="95" y="11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" name="Freeform 10"/>
              <p:cNvSpPr/>
              <p:nvPr/>
            </p:nvSpPr>
            <p:spPr bwMode="auto">
              <a:xfrm>
                <a:off x="4525963" y="6005513"/>
                <a:ext cx="60325" cy="82550"/>
              </a:xfrm>
              <a:custGeom>
                <a:avLst/>
                <a:gdLst>
                  <a:gd name="T0" fmla="*/ 14 w 21"/>
                  <a:gd name="T1" fmla="*/ 0 h 29"/>
                  <a:gd name="T2" fmla="*/ 21 w 21"/>
                  <a:gd name="T3" fmla="*/ 29 h 29"/>
                  <a:gd name="T4" fmla="*/ 0 w 21"/>
                  <a:gd name="T5" fmla="*/ 8 h 29"/>
                  <a:gd name="T6" fmla="*/ 14 w 21"/>
                  <a:gd name="T7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" h="28">
                    <a:moveTo>
                      <a:pt x="14" y="0"/>
                    </a:moveTo>
                    <a:cubicBezTo>
                      <a:pt x="19" y="17"/>
                      <a:pt x="21" y="29"/>
                      <a:pt x="21" y="29"/>
                    </a:cubicBezTo>
                    <a:cubicBezTo>
                      <a:pt x="21" y="29"/>
                      <a:pt x="12" y="20"/>
                      <a:pt x="0" y="8"/>
                    </a:cubicBezTo>
                    <a:cubicBezTo>
                      <a:pt x="6" y="7"/>
                      <a:pt x="11" y="4"/>
                      <a:pt x="14" y="0"/>
                    </a:cubicBezTo>
                    <a:close/>
                  </a:path>
                </a:pathLst>
              </a:custGeom>
              <a:solidFill>
                <a:srgbClr val="DBDC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" name="Freeform 11"/>
              <p:cNvSpPr/>
              <p:nvPr/>
            </p:nvSpPr>
            <p:spPr bwMode="auto">
              <a:xfrm>
                <a:off x="4611688" y="6130925"/>
                <a:ext cx="290513" cy="409575"/>
              </a:xfrm>
              <a:custGeom>
                <a:avLst/>
                <a:gdLst>
                  <a:gd name="T0" fmla="*/ 21 w 103"/>
                  <a:gd name="T1" fmla="*/ 21 h 145"/>
                  <a:gd name="T2" fmla="*/ 0 w 103"/>
                  <a:gd name="T3" fmla="*/ 0 h 145"/>
                  <a:gd name="T4" fmla="*/ 8 w 103"/>
                  <a:gd name="T5" fmla="*/ 29 h 145"/>
                  <a:gd name="T6" fmla="*/ 75 w 103"/>
                  <a:gd name="T7" fmla="*/ 129 h 145"/>
                  <a:gd name="T8" fmla="*/ 21 w 103"/>
                  <a:gd name="T9" fmla="*/ 21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3" h="145">
                    <a:moveTo>
                      <a:pt x="21" y="21"/>
                    </a:moveTo>
                    <a:cubicBezTo>
                      <a:pt x="9" y="8"/>
                      <a:pt x="0" y="0"/>
                      <a:pt x="0" y="0"/>
                    </a:cubicBezTo>
                    <a:cubicBezTo>
                      <a:pt x="0" y="0"/>
                      <a:pt x="3" y="12"/>
                      <a:pt x="8" y="29"/>
                    </a:cubicBezTo>
                    <a:cubicBezTo>
                      <a:pt x="20" y="71"/>
                      <a:pt x="46" y="145"/>
                      <a:pt x="75" y="129"/>
                    </a:cubicBezTo>
                    <a:cubicBezTo>
                      <a:pt x="103" y="112"/>
                      <a:pt x="52" y="53"/>
                      <a:pt x="21" y="2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" name="Freeform 12"/>
              <p:cNvSpPr/>
              <p:nvPr/>
            </p:nvSpPr>
            <p:spPr bwMode="auto">
              <a:xfrm>
                <a:off x="4611688" y="6130925"/>
                <a:ext cx="58738" cy="80963"/>
              </a:xfrm>
              <a:custGeom>
                <a:avLst/>
                <a:gdLst>
                  <a:gd name="T0" fmla="*/ 21 w 21"/>
                  <a:gd name="T1" fmla="*/ 21 h 29"/>
                  <a:gd name="T2" fmla="*/ 0 w 21"/>
                  <a:gd name="T3" fmla="*/ 0 h 29"/>
                  <a:gd name="T4" fmla="*/ 8 w 21"/>
                  <a:gd name="T5" fmla="*/ 29 h 29"/>
                  <a:gd name="T6" fmla="*/ 21 w 21"/>
                  <a:gd name="T7" fmla="*/ 21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" h="28">
                    <a:moveTo>
                      <a:pt x="21" y="21"/>
                    </a:moveTo>
                    <a:cubicBezTo>
                      <a:pt x="9" y="8"/>
                      <a:pt x="0" y="0"/>
                      <a:pt x="0" y="0"/>
                    </a:cubicBezTo>
                    <a:cubicBezTo>
                      <a:pt x="0" y="0"/>
                      <a:pt x="3" y="12"/>
                      <a:pt x="8" y="29"/>
                    </a:cubicBezTo>
                    <a:cubicBezTo>
                      <a:pt x="11" y="24"/>
                      <a:pt x="16" y="21"/>
                      <a:pt x="21" y="21"/>
                    </a:cubicBezTo>
                    <a:close/>
                  </a:path>
                </a:pathLst>
              </a:custGeom>
              <a:solidFill>
                <a:srgbClr val="DBDC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" name="Freeform 13"/>
              <p:cNvSpPr/>
              <p:nvPr/>
            </p:nvSpPr>
            <p:spPr bwMode="auto">
              <a:xfrm>
                <a:off x="4167188" y="5805488"/>
                <a:ext cx="409575" cy="290513"/>
              </a:xfrm>
              <a:custGeom>
                <a:avLst/>
                <a:gdLst>
                  <a:gd name="T0" fmla="*/ 124 w 145"/>
                  <a:gd name="T1" fmla="*/ 82 h 103"/>
                  <a:gd name="T2" fmla="*/ 145 w 145"/>
                  <a:gd name="T3" fmla="*/ 103 h 103"/>
                  <a:gd name="T4" fmla="*/ 116 w 145"/>
                  <a:gd name="T5" fmla="*/ 95 h 103"/>
                  <a:gd name="T6" fmla="*/ 17 w 145"/>
                  <a:gd name="T7" fmla="*/ 29 h 103"/>
                  <a:gd name="T8" fmla="*/ 124 w 145"/>
                  <a:gd name="T9" fmla="*/ 82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5" h="103">
                    <a:moveTo>
                      <a:pt x="124" y="82"/>
                    </a:moveTo>
                    <a:cubicBezTo>
                      <a:pt x="137" y="94"/>
                      <a:pt x="145" y="103"/>
                      <a:pt x="145" y="103"/>
                    </a:cubicBezTo>
                    <a:cubicBezTo>
                      <a:pt x="145" y="103"/>
                      <a:pt x="133" y="100"/>
                      <a:pt x="116" y="95"/>
                    </a:cubicBezTo>
                    <a:cubicBezTo>
                      <a:pt x="74" y="83"/>
                      <a:pt x="0" y="57"/>
                      <a:pt x="17" y="29"/>
                    </a:cubicBezTo>
                    <a:cubicBezTo>
                      <a:pt x="33" y="0"/>
                      <a:pt x="92" y="51"/>
                      <a:pt x="124" y="8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2" name="Freeform 14"/>
              <p:cNvSpPr/>
              <p:nvPr/>
            </p:nvSpPr>
            <p:spPr bwMode="auto">
              <a:xfrm>
                <a:off x="4495800" y="6037263"/>
                <a:ext cx="80963" cy="58738"/>
              </a:xfrm>
              <a:custGeom>
                <a:avLst/>
                <a:gdLst>
                  <a:gd name="T0" fmla="*/ 8 w 29"/>
                  <a:gd name="T1" fmla="*/ 0 h 21"/>
                  <a:gd name="T2" fmla="*/ 29 w 29"/>
                  <a:gd name="T3" fmla="*/ 21 h 21"/>
                  <a:gd name="T4" fmla="*/ 0 w 29"/>
                  <a:gd name="T5" fmla="*/ 13 h 21"/>
                  <a:gd name="T6" fmla="*/ 8 w 29"/>
                  <a:gd name="T7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21">
                    <a:moveTo>
                      <a:pt x="8" y="0"/>
                    </a:moveTo>
                    <a:cubicBezTo>
                      <a:pt x="21" y="12"/>
                      <a:pt x="29" y="21"/>
                      <a:pt x="29" y="21"/>
                    </a:cubicBezTo>
                    <a:cubicBezTo>
                      <a:pt x="29" y="21"/>
                      <a:pt x="17" y="18"/>
                      <a:pt x="0" y="13"/>
                    </a:cubicBezTo>
                    <a:cubicBezTo>
                      <a:pt x="5" y="10"/>
                      <a:pt x="8" y="5"/>
                      <a:pt x="8" y="0"/>
                    </a:cubicBezTo>
                    <a:close/>
                  </a:path>
                </a:pathLst>
              </a:custGeom>
              <a:solidFill>
                <a:srgbClr val="DBDC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3" name="Freeform 15"/>
              <p:cNvSpPr/>
              <p:nvPr/>
            </p:nvSpPr>
            <p:spPr bwMode="auto">
              <a:xfrm>
                <a:off x="4622800" y="6121400"/>
                <a:ext cx="409575" cy="292100"/>
              </a:xfrm>
              <a:custGeom>
                <a:avLst/>
                <a:gdLst>
                  <a:gd name="T0" fmla="*/ 28 w 145"/>
                  <a:gd name="T1" fmla="*/ 7 h 103"/>
                  <a:gd name="T2" fmla="*/ 0 w 145"/>
                  <a:gd name="T3" fmla="*/ 0 h 103"/>
                  <a:gd name="T4" fmla="*/ 21 w 145"/>
                  <a:gd name="T5" fmla="*/ 21 h 103"/>
                  <a:gd name="T6" fmla="*/ 128 w 145"/>
                  <a:gd name="T7" fmla="*/ 74 h 103"/>
                  <a:gd name="T8" fmla="*/ 28 w 145"/>
                  <a:gd name="T9" fmla="*/ 7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5" h="103">
                    <a:moveTo>
                      <a:pt x="28" y="7"/>
                    </a:moveTo>
                    <a:cubicBezTo>
                      <a:pt x="12" y="2"/>
                      <a:pt x="0" y="0"/>
                      <a:pt x="0" y="0"/>
                    </a:cubicBezTo>
                    <a:cubicBezTo>
                      <a:pt x="0" y="0"/>
                      <a:pt x="8" y="9"/>
                      <a:pt x="21" y="21"/>
                    </a:cubicBezTo>
                    <a:cubicBezTo>
                      <a:pt x="52" y="52"/>
                      <a:pt x="112" y="103"/>
                      <a:pt x="128" y="74"/>
                    </a:cubicBezTo>
                    <a:cubicBezTo>
                      <a:pt x="145" y="45"/>
                      <a:pt x="71" y="20"/>
                      <a:pt x="28" y="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4" name="Freeform 16"/>
              <p:cNvSpPr/>
              <p:nvPr/>
            </p:nvSpPr>
            <p:spPr bwMode="auto">
              <a:xfrm>
                <a:off x="4622800" y="6121400"/>
                <a:ext cx="79375" cy="60325"/>
              </a:xfrm>
              <a:custGeom>
                <a:avLst/>
                <a:gdLst>
                  <a:gd name="T0" fmla="*/ 28 w 28"/>
                  <a:gd name="T1" fmla="*/ 7 h 21"/>
                  <a:gd name="T2" fmla="*/ 0 w 28"/>
                  <a:gd name="T3" fmla="*/ 0 h 21"/>
                  <a:gd name="T4" fmla="*/ 21 w 28"/>
                  <a:gd name="T5" fmla="*/ 21 h 21"/>
                  <a:gd name="T6" fmla="*/ 28 w 28"/>
                  <a:gd name="T7" fmla="*/ 7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21">
                    <a:moveTo>
                      <a:pt x="28" y="7"/>
                    </a:moveTo>
                    <a:cubicBezTo>
                      <a:pt x="12" y="2"/>
                      <a:pt x="0" y="0"/>
                      <a:pt x="0" y="0"/>
                    </a:cubicBezTo>
                    <a:cubicBezTo>
                      <a:pt x="0" y="0"/>
                      <a:pt x="8" y="9"/>
                      <a:pt x="21" y="21"/>
                    </a:cubicBezTo>
                    <a:cubicBezTo>
                      <a:pt x="21" y="15"/>
                      <a:pt x="24" y="10"/>
                      <a:pt x="28" y="7"/>
                    </a:cubicBezTo>
                    <a:close/>
                  </a:path>
                </a:pathLst>
              </a:custGeom>
              <a:solidFill>
                <a:srgbClr val="DBDC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5" name="Freeform 17"/>
              <p:cNvSpPr/>
              <p:nvPr/>
            </p:nvSpPr>
            <p:spPr bwMode="auto">
              <a:xfrm>
                <a:off x="4156075" y="6015038"/>
                <a:ext cx="417513" cy="185738"/>
              </a:xfrm>
              <a:custGeom>
                <a:avLst/>
                <a:gdLst>
                  <a:gd name="T0" fmla="*/ 119 w 148"/>
                  <a:gd name="T1" fmla="*/ 25 h 66"/>
                  <a:gd name="T2" fmla="*/ 148 w 148"/>
                  <a:gd name="T3" fmla="*/ 33 h 66"/>
                  <a:gd name="T4" fmla="*/ 119 w 148"/>
                  <a:gd name="T5" fmla="*/ 41 h 66"/>
                  <a:gd name="T6" fmla="*/ 0 w 148"/>
                  <a:gd name="T7" fmla="*/ 33 h 66"/>
                  <a:gd name="T8" fmla="*/ 119 w 148"/>
                  <a:gd name="T9" fmla="*/ 25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8" h="66">
                    <a:moveTo>
                      <a:pt x="119" y="25"/>
                    </a:moveTo>
                    <a:cubicBezTo>
                      <a:pt x="136" y="30"/>
                      <a:pt x="148" y="33"/>
                      <a:pt x="148" y="33"/>
                    </a:cubicBezTo>
                    <a:cubicBezTo>
                      <a:pt x="148" y="33"/>
                      <a:pt x="136" y="37"/>
                      <a:pt x="119" y="41"/>
                    </a:cubicBezTo>
                    <a:cubicBezTo>
                      <a:pt x="76" y="52"/>
                      <a:pt x="0" y="66"/>
                      <a:pt x="0" y="33"/>
                    </a:cubicBezTo>
                    <a:cubicBezTo>
                      <a:pt x="0" y="0"/>
                      <a:pt x="76" y="15"/>
                      <a:pt x="119" y="2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" name="Freeform 18"/>
              <p:cNvSpPr/>
              <p:nvPr/>
            </p:nvSpPr>
            <p:spPr bwMode="auto">
              <a:xfrm>
                <a:off x="4492625" y="6084888"/>
                <a:ext cx="80963" cy="46038"/>
              </a:xfrm>
              <a:custGeom>
                <a:avLst/>
                <a:gdLst>
                  <a:gd name="T0" fmla="*/ 0 w 29"/>
                  <a:gd name="T1" fmla="*/ 0 h 16"/>
                  <a:gd name="T2" fmla="*/ 29 w 29"/>
                  <a:gd name="T3" fmla="*/ 8 h 16"/>
                  <a:gd name="T4" fmla="*/ 0 w 29"/>
                  <a:gd name="T5" fmla="*/ 16 h 16"/>
                  <a:gd name="T6" fmla="*/ 0 w 29"/>
                  <a:gd name="T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16">
                    <a:moveTo>
                      <a:pt x="0" y="0"/>
                    </a:moveTo>
                    <a:cubicBezTo>
                      <a:pt x="17" y="5"/>
                      <a:pt x="29" y="8"/>
                      <a:pt x="29" y="8"/>
                    </a:cubicBezTo>
                    <a:cubicBezTo>
                      <a:pt x="29" y="8"/>
                      <a:pt x="17" y="12"/>
                      <a:pt x="0" y="16"/>
                    </a:cubicBezTo>
                    <a:cubicBezTo>
                      <a:pt x="3" y="11"/>
                      <a:pt x="3" y="5"/>
                      <a:pt x="0" y="0"/>
                    </a:cubicBezTo>
                    <a:close/>
                  </a:path>
                </a:pathLst>
              </a:custGeom>
              <a:solidFill>
                <a:srgbClr val="DBDC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7" name="Freeform 19"/>
              <p:cNvSpPr/>
              <p:nvPr/>
            </p:nvSpPr>
            <p:spPr bwMode="auto">
              <a:xfrm>
                <a:off x="4181475" y="6099175"/>
                <a:ext cx="392113" cy="84138"/>
              </a:xfrm>
              <a:custGeom>
                <a:avLst/>
                <a:gdLst>
                  <a:gd name="T0" fmla="*/ 127 w 139"/>
                  <a:gd name="T1" fmla="*/ 0 h 30"/>
                  <a:gd name="T2" fmla="*/ 99 w 139"/>
                  <a:gd name="T3" fmla="*/ 7 h 30"/>
                  <a:gd name="T4" fmla="*/ 0 w 139"/>
                  <a:gd name="T5" fmla="*/ 19 h 30"/>
                  <a:gd name="T6" fmla="*/ 110 w 139"/>
                  <a:gd name="T7" fmla="*/ 11 h 30"/>
                  <a:gd name="T8" fmla="*/ 139 w 139"/>
                  <a:gd name="T9" fmla="*/ 3 h 30"/>
                  <a:gd name="T10" fmla="*/ 127 w 139"/>
                  <a:gd name="T11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9" h="30">
                    <a:moveTo>
                      <a:pt x="127" y="0"/>
                    </a:moveTo>
                    <a:cubicBezTo>
                      <a:pt x="124" y="1"/>
                      <a:pt x="113" y="4"/>
                      <a:pt x="99" y="7"/>
                    </a:cubicBezTo>
                    <a:cubicBezTo>
                      <a:pt x="70" y="15"/>
                      <a:pt x="26" y="23"/>
                      <a:pt x="0" y="19"/>
                    </a:cubicBezTo>
                    <a:cubicBezTo>
                      <a:pt x="22" y="30"/>
                      <a:pt x="77" y="20"/>
                      <a:pt x="110" y="11"/>
                    </a:cubicBezTo>
                    <a:cubicBezTo>
                      <a:pt x="127" y="7"/>
                      <a:pt x="139" y="3"/>
                      <a:pt x="139" y="3"/>
                    </a:cubicBezTo>
                    <a:cubicBezTo>
                      <a:pt x="139" y="3"/>
                      <a:pt x="134" y="2"/>
                      <a:pt x="127" y="0"/>
                    </a:cubicBezTo>
                    <a:close/>
                  </a:path>
                </a:pathLst>
              </a:custGeom>
              <a:solidFill>
                <a:srgbClr val="DBDC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8" name="Freeform 20"/>
              <p:cNvSpPr/>
              <p:nvPr/>
            </p:nvSpPr>
            <p:spPr bwMode="auto">
              <a:xfrm>
                <a:off x="4624388" y="6015038"/>
                <a:ext cx="419100" cy="185738"/>
              </a:xfrm>
              <a:custGeom>
                <a:avLst/>
                <a:gdLst>
                  <a:gd name="T0" fmla="*/ 29 w 148"/>
                  <a:gd name="T1" fmla="*/ 25 h 66"/>
                  <a:gd name="T2" fmla="*/ 0 w 148"/>
                  <a:gd name="T3" fmla="*/ 33 h 66"/>
                  <a:gd name="T4" fmla="*/ 28 w 148"/>
                  <a:gd name="T5" fmla="*/ 41 h 66"/>
                  <a:gd name="T6" fmla="*/ 148 w 148"/>
                  <a:gd name="T7" fmla="*/ 33 h 66"/>
                  <a:gd name="T8" fmla="*/ 29 w 148"/>
                  <a:gd name="T9" fmla="*/ 25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8" h="66">
                    <a:moveTo>
                      <a:pt x="29" y="25"/>
                    </a:moveTo>
                    <a:cubicBezTo>
                      <a:pt x="12" y="30"/>
                      <a:pt x="0" y="33"/>
                      <a:pt x="0" y="33"/>
                    </a:cubicBezTo>
                    <a:cubicBezTo>
                      <a:pt x="0" y="33"/>
                      <a:pt x="12" y="37"/>
                      <a:pt x="28" y="41"/>
                    </a:cubicBezTo>
                    <a:cubicBezTo>
                      <a:pt x="72" y="52"/>
                      <a:pt x="148" y="66"/>
                      <a:pt x="148" y="33"/>
                    </a:cubicBezTo>
                    <a:cubicBezTo>
                      <a:pt x="148" y="0"/>
                      <a:pt x="72" y="15"/>
                      <a:pt x="29" y="2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9" name="Freeform 21"/>
              <p:cNvSpPr/>
              <p:nvPr/>
            </p:nvSpPr>
            <p:spPr bwMode="auto">
              <a:xfrm>
                <a:off x="4624388" y="6084888"/>
                <a:ext cx="82550" cy="46038"/>
              </a:xfrm>
              <a:custGeom>
                <a:avLst/>
                <a:gdLst>
                  <a:gd name="T0" fmla="*/ 29 w 29"/>
                  <a:gd name="T1" fmla="*/ 0 h 16"/>
                  <a:gd name="T2" fmla="*/ 0 w 29"/>
                  <a:gd name="T3" fmla="*/ 8 h 16"/>
                  <a:gd name="T4" fmla="*/ 28 w 29"/>
                  <a:gd name="T5" fmla="*/ 16 h 16"/>
                  <a:gd name="T6" fmla="*/ 29 w 29"/>
                  <a:gd name="T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16">
                    <a:moveTo>
                      <a:pt x="29" y="0"/>
                    </a:moveTo>
                    <a:cubicBezTo>
                      <a:pt x="12" y="5"/>
                      <a:pt x="0" y="8"/>
                      <a:pt x="0" y="8"/>
                    </a:cubicBezTo>
                    <a:cubicBezTo>
                      <a:pt x="0" y="8"/>
                      <a:pt x="12" y="12"/>
                      <a:pt x="28" y="16"/>
                    </a:cubicBezTo>
                    <a:cubicBezTo>
                      <a:pt x="26" y="11"/>
                      <a:pt x="26" y="5"/>
                      <a:pt x="29" y="0"/>
                    </a:cubicBezTo>
                    <a:close/>
                  </a:path>
                </a:pathLst>
              </a:custGeom>
              <a:solidFill>
                <a:srgbClr val="DBDC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0" name="Freeform 22"/>
              <p:cNvSpPr/>
              <p:nvPr/>
            </p:nvSpPr>
            <p:spPr bwMode="auto">
              <a:xfrm>
                <a:off x="4624388" y="6099175"/>
                <a:ext cx="412750" cy="93663"/>
              </a:xfrm>
              <a:custGeom>
                <a:avLst/>
                <a:gdLst>
                  <a:gd name="T0" fmla="*/ 32 w 146"/>
                  <a:gd name="T1" fmla="*/ 7 h 33"/>
                  <a:gd name="T2" fmla="*/ 9 w 146"/>
                  <a:gd name="T3" fmla="*/ 0 h 33"/>
                  <a:gd name="T4" fmla="*/ 0 w 146"/>
                  <a:gd name="T5" fmla="*/ 3 h 33"/>
                  <a:gd name="T6" fmla="*/ 28 w 146"/>
                  <a:gd name="T7" fmla="*/ 11 h 33"/>
                  <a:gd name="T8" fmla="*/ 146 w 146"/>
                  <a:gd name="T9" fmla="*/ 12 h 33"/>
                  <a:gd name="T10" fmla="*/ 32 w 146"/>
                  <a:gd name="T11" fmla="*/ 7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6" h="33">
                    <a:moveTo>
                      <a:pt x="32" y="7"/>
                    </a:moveTo>
                    <a:cubicBezTo>
                      <a:pt x="23" y="4"/>
                      <a:pt x="15" y="2"/>
                      <a:pt x="9" y="0"/>
                    </a:cubicBezTo>
                    <a:cubicBezTo>
                      <a:pt x="3" y="2"/>
                      <a:pt x="0" y="3"/>
                      <a:pt x="0" y="3"/>
                    </a:cubicBezTo>
                    <a:cubicBezTo>
                      <a:pt x="0" y="3"/>
                      <a:pt x="12" y="7"/>
                      <a:pt x="28" y="11"/>
                    </a:cubicBezTo>
                    <a:cubicBezTo>
                      <a:pt x="67" y="21"/>
                      <a:pt x="133" y="33"/>
                      <a:pt x="146" y="12"/>
                    </a:cubicBezTo>
                    <a:cubicBezTo>
                      <a:pt x="127" y="27"/>
                      <a:pt x="68" y="16"/>
                      <a:pt x="32" y="7"/>
                    </a:cubicBezTo>
                    <a:close/>
                  </a:path>
                </a:pathLst>
              </a:custGeom>
              <a:solidFill>
                <a:srgbClr val="DBDC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1" name="Freeform 23"/>
              <p:cNvSpPr/>
              <p:nvPr/>
            </p:nvSpPr>
            <p:spPr bwMode="auto">
              <a:xfrm>
                <a:off x="4167188" y="6121400"/>
                <a:ext cx="409575" cy="292100"/>
              </a:xfrm>
              <a:custGeom>
                <a:avLst/>
                <a:gdLst>
                  <a:gd name="T0" fmla="*/ 116 w 145"/>
                  <a:gd name="T1" fmla="*/ 7 h 103"/>
                  <a:gd name="T2" fmla="*/ 145 w 145"/>
                  <a:gd name="T3" fmla="*/ 0 h 103"/>
                  <a:gd name="T4" fmla="*/ 124 w 145"/>
                  <a:gd name="T5" fmla="*/ 21 h 103"/>
                  <a:gd name="T6" fmla="*/ 17 w 145"/>
                  <a:gd name="T7" fmla="*/ 74 h 103"/>
                  <a:gd name="T8" fmla="*/ 116 w 145"/>
                  <a:gd name="T9" fmla="*/ 7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5" h="103">
                    <a:moveTo>
                      <a:pt x="116" y="7"/>
                    </a:moveTo>
                    <a:cubicBezTo>
                      <a:pt x="133" y="2"/>
                      <a:pt x="145" y="0"/>
                      <a:pt x="145" y="0"/>
                    </a:cubicBezTo>
                    <a:cubicBezTo>
                      <a:pt x="145" y="0"/>
                      <a:pt x="137" y="9"/>
                      <a:pt x="124" y="21"/>
                    </a:cubicBezTo>
                    <a:cubicBezTo>
                      <a:pt x="92" y="52"/>
                      <a:pt x="33" y="103"/>
                      <a:pt x="17" y="74"/>
                    </a:cubicBezTo>
                    <a:cubicBezTo>
                      <a:pt x="0" y="45"/>
                      <a:pt x="74" y="20"/>
                      <a:pt x="116" y="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2" name="Freeform 24"/>
              <p:cNvSpPr/>
              <p:nvPr/>
            </p:nvSpPr>
            <p:spPr bwMode="auto">
              <a:xfrm>
                <a:off x="4495800" y="6121400"/>
                <a:ext cx="80963" cy="60325"/>
              </a:xfrm>
              <a:custGeom>
                <a:avLst/>
                <a:gdLst>
                  <a:gd name="T0" fmla="*/ 0 w 29"/>
                  <a:gd name="T1" fmla="*/ 7 h 21"/>
                  <a:gd name="T2" fmla="*/ 29 w 29"/>
                  <a:gd name="T3" fmla="*/ 0 h 21"/>
                  <a:gd name="T4" fmla="*/ 8 w 29"/>
                  <a:gd name="T5" fmla="*/ 21 h 21"/>
                  <a:gd name="T6" fmla="*/ 0 w 29"/>
                  <a:gd name="T7" fmla="*/ 7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21">
                    <a:moveTo>
                      <a:pt x="0" y="7"/>
                    </a:moveTo>
                    <a:cubicBezTo>
                      <a:pt x="17" y="2"/>
                      <a:pt x="29" y="0"/>
                      <a:pt x="29" y="0"/>
                    </a:cubicBezTo>
                    <a:cubicBezTo>
                      <a:pt x="29" y="0"/>
                      <a:pt x="21" y="9"/>
                      <a:pt x="8" y="21"/>
                    </a:cubicBezTo>
                    <a:cubicBezTo>
                      <a:pt x="8" y="15"/>
                      <a:pt x="5" y="10"/>
                      <a:pt x="0" y="7"/>
                    </a:cubicBezTo>
                    <a:close/>
                  </a:path>
                </a:pathLst>
              </a:custGeom>
              <a:solidFill>
                <a:srgbClr val="DBDC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" name="Freeform 25"/>
              <p:cNvSpPr/>
              <p:nvPr/>
            </p:nvSpPr>
            <p:spPr bwMode="auto">
              <a:xfrm>
                <a:off x="4217988" y="6121400"/>
                <a:ext cx="358775" cy="282575"/>
              </a:xfrm>
              <a:custGeom>
                <a:avLst/>
                <a:gdLst>
                  <a:gd name="T0" fmla="*/ 115 w 127"/>
                  <a:gd name="T1" fmla="*/ 3 h 100"/>
                  <a:gd name="T2" fmla="*/ 101 w 127"/>
                  <a:gd name="T3" fmla="*/ 16 h 100"/>
                  <a:gd name="T4" fmla="*/ 0 w 127"/>
                  <a:gd name="T5" fmla="*/ 76 h 100"/>
                  <a:gd name="T6" fmla="*/ 106 w 127"/>
                  <a:gd name="T7" fmla="*/ 21 h 100"/>
                  <a:gd name="T8" fmla="*/ 127 w 127"/>
                  <a:gd name="T9" fmla="*/ 0 h 100"/>
                  <a:gd name="T10" fmla="*/ 115 w 127"/>
                  <a:gd name="T11" fmla="*/ 3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7" h="100">
                    <a:moveTo>
                      <a:pt x="115" y="3"/>
                    </a:moveTo>
                    <a:cubicBezTo>
                      <a:pt x="111" y="6"/>
                      <a:pt x="107" y="11"/>
                      <a:pt x="101" y="16"/>
                    </a:cubicBezTo>
                    <a:cubicBezTo>
                      <a:pt x="72" y="44"/>
                      <a:pt x="22" y="88"/>
                      <a:pt x="0" y="76"/>
                    </a:cubicBezTo>
                    <a:cubicBezTo>
                      <a:pt x="18" y="100"/>
                      <a:pt x="75" y="51"/>
                      <a:pt x="106" y="21"/>
                    </a:cubicBezTo>
                    <a:cubicBezTo>
                      <a:pt x="119" y="9"/>
                      <a:pt x="127" y="0"/>
                      <a:pt x="127" y="0"/>
                    </a:cubicBezTo>
                    <a:cubicBezTo>
                      <a:pt x="127" y="0"/>
                      <a:pt x="122" y="1"/>
                      <a:pt x="115" y="3"/>
                    </a:cubicBezTo>
                    <a:close/>
                  </a:path>
                </a:pathLst>
              </a:custGeom>
              <a:solidFill>
                <a:srgbClr val="DBDC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" name="Freeform 26"/>
              <p:cNvSpPr/>
              <p:nvPr/>
            </p:nvSpPr>
            <p:spPr bwMode="auto">
              <a:xfrm>
                <a:off x="4622800" y="5805488"/>
                <a:ext cx="409575" cy="290513"/>
              </a:xfrm>
              <a:custGeom>
                <a:avLst/>
                <a:gdLst>
                  <a:gd name="T0" fmla="*/ 21 w 145"/>
                  <a:gd name="T1" fmla="*/ 82 h 103"/>
                  <a:gd name="T2" fmla="*/ 0 w 145"/>
                  <a:gd name="T3" fmla="*/ 103 h 103"/>
                  <a:gd name="T4" fmla="*/ 28 w 145"/>
                  <a:gd name="T5" fmla="*/ 95 h 103"/>
                  <a:gd name="T6" fmla="*/ 128 w 145"/>
                  <a:gd name="T7" fmla="*/ 29 h 103"/>
                  <a:gd name="T8" fmla="*/ 21 w 145"/>
                  <a:gd name="T9" fmla="*/ 82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5" h="103">
                    <a:moveTo>
                      <a:pt x="21" y="82"/>
                    </a:moveTo>
                    <a:cubicBezTo>
                      <a:pt x="8" y="94"/>
                      <a:pt x="0" y="103"/>
                      <a:pt x="0" y="103"/>
                    </a:cubicBezTo>
                    <a:cubicBezTo>
                      <a:pt x="0" y="103"/>
                      <a:pt x="12" y="100"/>
                      <a:pt x="28" y="95"/>
                    </a:cubicBezTo>
                    <a:cubicBezTo>
                      <a:pt x="71" y="83"/>
                      <a:pt x="145" y="57"/>
                      <a:pt x="128" y="29"/>
                    </a:cubicBezTo>
                    <a:cubicBezTo>
                      <a:pt x="112" y="0"/>
                      <a:pt x="53" y="51"/>
                      <a:pt x="21" y="8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" name="Freeform 27"/>
              <p:cNvSpPr/>
              <p:nvPr/>
            </p:nvSpPr>
            <p:spPr bwMode="auto">
              <a:xfrm>
                <a:off x="4622800" y="6037263"/>
                <a:ext cx="79375" cy="58738"/>
              </a:xfrm>
              <a:custGeom>
                <a:avLst/>
                <a:gdLst>
                  <a:gd name="T0" fmla="*/ 21 w 28"/>
                  <a:gd name="T1" fmla="*/ 0 h 21"/>
                  <a:gd name="T2" fmla="*/ 0 w 28"/>
                  <a:gd name="T3" fmla="*/ 21 h 21"/>
                  <a:gd name="T4" fmla="*/ 28 w 28"/>
                  <a:gd name="T5" fmla="*/ 13 h 21"/>
                  <a:gd name="T6" fmla="*/ 21 w 28"/>
                  <a:gd name="T7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21">
                    <a:moveTo>
                      <a:pt x="21" y="0"/>
                    </a:moveTo>
                    <a:cubicBezTo>
                      <a:pt x="8" y="12"/>
                      <a:pt x="0" y="21"/>
                      <a:pt x="0" y="21"/>
                    </a:cubicBezTo>
                    <a:cubicBezTo>
                      <a:pt x="0" y="21"/>
                      <a:pt x="12" y="18"/>
                      <a:pt x="28" y="13"/>
                    </a:cubicBezTo>
                    <a:cubicBezTo>
                      <a:pt x="24" y="10"/>
                      <a:pt x="21" y="5"/>
                      <a:pt x="21" y="0"/>
                    </a:cubicBezTo>
                    <a:close/>
                  </a:path>
                </a:pathLst>
              </a:custGeom>
              <a:solidFill>
                <a:srgbClr val="DBDC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" name="Freeform 28"/>
              <p:cNvSpPr/>
              <p:nvPr/>
            </p:nvSpPr>
            <p:spPr bwMode="auto">
              <a:xfrm>
                <a:off x="4622800" y="5924550"/>
                <a:ext cx="366713" cy="171450"/>
              </a:xfrm>
              <a:custGeom>
                <a:avLst/>
                <a:gdLst>
                  <a:gd name="T0" fmla="*/ 32 w 130"/>
                  <a:gd name="T1" fmla="*/ 46 h 61"/>
                  <a:gd name="T2" fmla="*/ 7 w 130"/>
                  <a:gd name="T3" fmla="*/ 53 h 61"/>
                  <a:gd name="T4" fmla="*/ 0 w 130"/>
                  <a:gd name="T5" fmla="*/ 61 h 61"/>
                  <a:gd name="T6" fmla="*/ 28 w 130"/>
                  <a:gd name="T7" fmla="*/ 53 h 61"/>
                  <a:gd name="T8" fmla="*/ 130 w 130"/>
                  <a:gd name="T9" fmla="*/ 0 h 61"/>
                  <a:gd name="T10" fmla="*/ 32 w 130"/>
                  <a:gd name="T11" fmla="*/ 46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0" h="61">
                    <a:moveTo>
                      <a:pt x="32" y="46"/>
                    </a:moveTo>
                    <a:cubicBezTo>
                      <a:pt x="21" y="50"/>
                      <a:pt x="12" y="52"/>
                      <a:pt x="7" y="53"/>
                    </a:cubicBezTo>
                    <a:cubicBezTo>
                      <a:pt x="2" y="58"/>
                      <a:pt x="0" y="61"/>
                      <a:pt x="0" y="61"/>
                    </a:cubicBezTo>
                    <a:cubicBezTo>
                      <a:pt x="0" y="61"/>
                      <a:pt x="12" y="58"/>
                      <a:pt x="28" y="53"/>
                    </a:cubicBezTo>
                    <a:cubicBezTo>
                      <a:pt x="64" y="43"/>
                      <a:pt x="122" y="23"/>
                      <a:pt x="130" y="0"/>
                    </a:cubicBezTo>
                    <a:cubicBezTo>
                      <a:pt x="115" y="20"/>
                      <a:pt x="64" y="37"/>
                      <a:pt x="32" y="46"/>
                    </a:cubicBezTo>
                    <a:close/>
                  </a:path>
                </a:pathLst>
              </a:custGeom>
              <a:solidFill>
                <a:srgbClr val="DBDC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7" name="Freeform 29"/>
              <p:cNvSpPr/>
              <p:nvPr/>
            </p:nvSpPr>
            <p:spPr bwMode="auto">
              <a:xfrm>
                <a:off x="4297363" y="6130925"/>
                <a:ext cx="288925" cy="409575"/>
              </a:xfrm>
              <a:custGeom>
                <a:avLst/>
                <a:gdLst>
                  <a:gd name="T0" fmla="*/ 81 w 102"/>
                  <a:gd name="T1" fmla="*/ 21 h 145"/>
                  <a:gd name="T2" fmla="*/ 102 w 102"/>
                  <a:gd name="T3" fmla="*/ 0 h 145"/>
                  <a:gd name="T4" fmla="*/ 95 w 102"/>
                  <a:gd name="T5" fmla="*/ 29 h 145"/>
                  <a:gd name="T6" fmla="*/ 28 w 102"/>
                  <a:gd name="T7" fmla="*/ 129 h 145"/>
                  <a:gd name="T8" fmla="*/ 81 w 102"/>
                  <a:gd name="T9" fmla="*/ 21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2" h="145">
                    <a:moveTo>
                      <a:pt x="81" y="21"/>
                    </a:moveTo>
                    <a:cubicBezTo>
                      <a:pt x="93" y="8"/>
                      <a:pt x="102" y="0"/>
                      <a:pt x="102" y="0"/>
                    </a:cubicBezTo>
                    <a:cubicBezTo>
                      <a:pt x="102" y="0"/>
                      <a:pt x="100" y="12"/>
                      <a:pt x="95" y="29"/>
                    </a:cubicBezTo>
                    <a:cubicBezTo>
                      <a:pt x="83" y="71"/>
                      <a:pt x="57" y="145"/>
                      <a:pt x="28" y="129"/>
                    </a:cubicBezTo>
                    <a:cubicBezTo>
                      <a:pt x="0" y="112"/>
                      <a:pt x="50" y="53"/>
                      <a:pt x="81" y="2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8" name="Freeform 30"/>
              <p:cNvSpPr/>
              <p:nvPr/>
            </p:nvSpPr>
            <p:spPr bwMode="auto">
              <a:xfrm>
                <a:off x="4525963" y="6130925"/>
                <a:ext cx="60325" cy="80963"/>
              </a:xfrm>
              <a:custGeom>
                <a:avLst/>
                <a:gdLst>
                  <a:gd name="T0" fmla="*/ 0 w 21"/>
                  <a:gd name="T1" fmla="*/ 21 h 29"/>
                  <a:gd name="T2" fmla="*/ 21 w 21"/>
                  <a:gd name="T3" fmla="*/ 0 h 29"/>
                  <a:gd name="T4" fmla="*/ 14 w 21"/>
                  <a:gd name="T5" fmla="*/ 29 h 29"/>
                  <a:gd name="T6" fmla="*/ 0 w 21"/>
                  <a:gd name="T7" fmla="*/ 21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" h="28">
                    <a:moveTo>
                      <a:pt x="0" y="21"/>
                    </a:moveTo>
                    <a:cubicBezTo>
                      <a:pt x="12" y="8"/>
                      <a:pt x="21" y="0"/>
                      <a:pt x="21" y="0"/>
                    </a:cubicBezTo>
                    <a:cubicBezTo>
                      <a:pt x="21" y="0"/>
                      <a:pt x="19" y="12"/>
                      <a:pt x="14" y="29"/>
                    </a:cubicBezTo>
                    <a:cubicBezTo>
                      <a:pt x="11" y="24"/>
                      <a:pt x="6" y="21"/>
                      <a:pt x="0" y="21"/>
                    </a:cubicBezTo>
                    <a:close/>
                  </a:path>
                </a:pathLst>
              </a:custGeom>
              <a:solidFill>
                <a:srgbClr val="DBDC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9" name="Freeform 31"/>
              <p:cNvSpPr/>
              <p:nvPr/>
            </p:nvSpPr>
            <p:spPr bwMode="auto">
              <a:xfrm>
                <a:off x="4611688" y="5678488"/>
                <a:ext cx="290513" cy="409575"/>
              </a:xfrm>
              <a:custGeom>
                <a:avLst/>
                <a:gdLst>
                  <a:gd name="T0" fmla="*/ 8 w 103"/>
                  <a:gd name="T1" fmla="*/ 116 h 145"/>
                  <a:gd name="T2" fmla="*/ 0 w 103"/>
                  <a:gd name="T3" fmla="*/ 145 h 145"/>
                  <a:gd name="T4" fmla="*/ 21 w 103"/>
                  <a:gd name="T5" fmla="*/ 124 h 145"/>
                  <a:gd name="T6" fmla="*/ 75 w 103"/>
                  <a:gd name="T7" fmla="*/ 16 h 145"/>
                  <a:gd name="T8" fmla="*/ 8 w 103"/>
                  <a:gd name="T9" fmla="*/ 116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3" h="145">
                    <a:moveTo>
                      <a:pt x="8" y="116"/>
                    </a:moveTo>
                    <a:cubicBezTo>
                      <a:pt x="3" y="133"/>
                      <a:pt x="0" y="145"/>
                      <a:pt x="0" y="145"/>
                    </a:cubicBezTo>
                    <a:cubicBezTo>
                      <a:pt x="0" y="145"/>
                      <a:pt x="9" y="136"/>
                      <a:pt x="21" y="124"/>
                    </a:cubicBezTo>
                    <a:cubicBezTo>
                      <a:pt x="52" y="92"/>
                      <a:pt x="103" y="33"/>
                      <a:pt x="75" y="16"/>
                    </a:cubicBezTo>
                    <a:cubicBezTo>
                      <a:pt x="46" y="0"/>
                      <a:pt x="20" y="73"/>
                      <a:pt x="8" y="11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0" name="Freeform 32"/>
              <p:cNvSpPr/>
              <p:nvPr/>
            </p:nvSpPr>
            <p:spPr bwMode="auto">
              <a:xfrm>
                <a:off x="4611688" y="6005513"/>
                <a:ext cx="58738" cy="82550"/>
              </a:xfrm>
              <a:custGeom>
                <a:avLst/>
                <a:gdLst>
                  <a:gd name="T0" fmla="*/ 8 w 21"/>
                  <a:gd name="T1" fmla="*/ 0 h 29"/>
                  <a:gd name="T2" fmla="*/ 0 w 21"/>
                  <a:gd name="T3" fmla="*/ 29 h 29"/>
                  <a:gd name="T4" fmla="*/ 21 w 21"/>
                  <a:gd name="T5" fmla="*/ 8 h 29"/>
                  <a:gd name="T6" fmla="*/ 8 w 21"/>
                  <a:gd name="T7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" h="28">
                    <a:moveTo>
                      <a:pt x="8" y="0"/>
                    </a:moveTo>
                    <a:cubicBezTo>
                      <a:pt x="3" y="17"/>
                      <a:pt x="0" y="29"/>
                      <a:pt x="0" y="29"/>
                    </a:cubicBezTo>
                    <a:cubicBezTo>
                      <a:pt x="0" y="29"/>
                      <a:pt x="9" y="20"/>
                      <a:pt x="21" y="8"/>
                    </a:cubicBezTo>
                    <a:cubicBezTo>
                      <a:pt x="16" y="7"/>
                      <a:pt x="11" y="4"/>
                      <a:pt x="8" y="0"/>
                    </a:cubicBezTo>
                    <a:close/>
                  </a:path>
                </a:pathLst>
              </a:custGeom>
              <a:solidFill>
                <a:srgbClr val="DBDC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1" name="Freeform 33"/>
              <p:cNvSpPr/>
              <p:nvPr/>
            </p:nvSpPr>
            <p:spPr bwMode="auto">
              <a:xfrm>
                <a:off x="4611688" y="5762625"/>
                <a:ext cx="236538" cy="325438"/>
              </a:xfrm>
              <a:custGeom>
                <a:avLst/>
                <a:gdLst>
                  <a:gd name="T0" fmla="*/ 24 w 84"/>
                  <a:gd name="T1" fmla="*/ 80 h 115"/>
                  <a:gd name="T2" fmla="*/ 4 w 84"/>
                  <a:gd name="T3" fmla="*/ 99 h 115"/>
                  <a:gd name="T4" fmla="*/ 0 w 84"/>
                  <a:gd name="T5" fmla="*/ 115 h 115"/>
                  <a:gd name="T6" fmla="*/ 21 w 84"/>
                  <a:gd name="T7" fmla="*/ 94 h 115"/>
                  <a:gd name="T8" fmla="*/ 83 w 84"/>
                  <a:gd name="T9" fmla="*/ 0 h 115"/>
                  <a:gd name="T10" fmla="*/ 24 w 84"/>
                  <a:gd name="T11" fmla="*/ 80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4" h="115">
                    <a:moveTo>
                      <a:pt x="24" y="80"/>
                    </a:moveTo>
                    <a:cubicBezTo>
                      <a:pt x="15" y="90"/>
                      <a:pt x="7" y="97"/>
                      <a:pt x="4" y="99"/>
                    </a:cubicBezTo>
                    <a:cubicBezTo>
                      <a:pt x="2" y="109"/>
                      <a:pt x="0" y="115"/>
                      <a:pt x="0" y="115"/>
                    </a:cubicBezTo>
                    <a:cubicBezTo>
                      <a:pt x="0" y="115"/>
                      <a:pt x="9" y="106"/>
                      <a:pt x="21" y="94"/>
                    </a:cubicBezTo>
                    <a:cubicBezTo>
                      <a:pt x="46" y="68"/>
                      <a:pt x="84" y="25"/>
                      <a:pt x="83" y="0"/>
                    </a:cubicBezTo>
                    <a:cubicBezTo>
                      <a:pt x="74" y="25"/>
                      <a:pt x="45" y="58"/>
                      <a:pt x="24" y="80"/>
                    </a:cubicBezTo>
                    <a:close/>
                  </a:path>
                </a:pathLst>
              </a:custGeom>
              <a:solidFill>
                <a:srgbClr val="DBDC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2" name="Oval 34"/>
              <p:cNvSpPr>
                <a:spLocks noChangeArrowheads="1"/>
              </p:cNvSpPr>
              <p:nvPr/>
            </p:nvSpPr>
            <p:spPr bwMode="auto">
              <a:xfrm>
                <a:off x="4525963" y="6026150"/>
                <a:ext cx="147638" cy="146050"/>
              </a:xfrm>
              <a:prstGeom prst="ellipse">
                <a:avLst/>
              </a:prstGeom>
              <a:solidFill>
                <a:srgbClr val="F8D0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3" name="Freeform 35"/>
              <p:cNvSpPr>
                <a:spLocks noEditPoints="1"/>
              </p:cNvSpPr>
              <p:nvPr/>
            </p:nvSpPr>
            <p:spPr bwMode="auto">
              <a:xfrm>
                <a:off x="4540250" y="6037263"/>
                <a:ext cx="119063" cy="120650"/>
              </a:xfrm>
              <a:custGeom>
                <a:avLst/>
                <a:gdLst>
                  <a:gd name="T0" fmla="*/ 29 w 42"/>
                  <a:gd name="T1" fmla="*/ 3 h 43"/>
                  <a:gd name="T2" fmla="*/ 13 w 42"/>
                  <a:gd name="T3" fmla="*/ 5 h 43"/>
                  <a:gd name="T4" fmla="*/ 25 w 42"/>
                  <a:gd name="T5" fmla="*/ 2 h 43"/>
                  <a:gd name="T6" fmla="*/ 8 w 42"/>
                  <a:gd name="T7" fmla="*/ 24 h 43"/>
                  <a:gd name="T8" fmla="*/ 2 w 42"/>
                  <a:gd name="T9" fmla="*/ 18 h 43"/>
                  <a:gd name="T10" fmla="*/ 0 w 42"/>
                  <a:gd name="T11" fmla="*/ 24 h 43"/>
                  <a:gd name="T12" fmla="*/ 3 w 42"/>
                  <a:gd name="T13" fmla="*/ 32 h 43"/>
                  <a:gd name="T14" fmla="*/ 9 w 42"/>
                  <a:gd name="T15" fmla="*/ 31 h 43"/>
                  <a:gd name="T16" fmla="*/ 12 w 42"/>
                  <a:gd name="T17" fmla="*/ 30 h 43"/>
                  <a:gd name="T18" fmla="*/ 28 w 42"/>
                  <a:gd name="T19" fmla="*/ 3 h 43"/>
                  <a:gd name="T20" fmla="*/ 29 w 42"/>
                  <a:gd name="T21" fmla="*/ 3 h 43"/>
                  <a:gd name="T22" fmla="*/ 17 w 42"/>
                  <a:gd name="T23" fmla="*/ 3 h 43"/>
                  <a:gd name="T24" fmla="*/ 21 w 42"/>
                  <a:gd name="T25" fmla="*/ 0 h 43"/>
                  <a:gd name="T26" fmla="*/ 5 w 42"/>
                  <a:gd name="T27" fmla="*/ 19 h 43"/>
                  <a:gd name="T28" fmla="*/ 1 w 42"/>
                  <a:gd name="T29" fmla="*/ 29 h 43"/>
                  <a:gd name="T30" fmla="*/ 4 w 42"/>
                  <a:gd name="T31" fmla="*/ 32 h 43"/>
                  <a:gd name="T32" fmla="*/ 10 w 42"/>
                  <a:gd name="T33" fmla="*/ 31 h 43"/>
                  <a:gd name="T34" fmla="*/ 12 w 42"/>
                  <a:gd name="T35" fmla="*/ 30 h 43"/>
                  <a:gd name="T36" fmla="*/ 40 w 42"/>
                  <a:gd name="T37" fmla="*/ 12 h 43"/>
                  <a:gd name="T38" fmla="*/ 38 w 42"/>
                  <a:gd name="T39" fmla="*/ 9 h 43"/>
                  <a:gd name="T40" fmla="*/ 32 w 42"/>
                  <a:gd name="T41" fmla="*/ 3 h 43"/>
                  <a:gd name="T42" fmla="*/ 16 w 42"/>
                  <a:gd name="T43" fmla="*/ 1 h 43"/>
                  <a:gd name="T44" fmla="*/ 0 w 42"/>
                  <a:gd name="T45" fmla="*/ 18 h 43"/>
                  <a:gd name="T46" fmla="*/ 0 w 42"/>
                  <a:gd name="T47" fmla="*/ 24 h 43"/>
                  <a:gd name="T48" fmla="*/ 6 w 42"/>
                  <a:gd name="T49" fmla="*/ 37 h 43"/>
                  <a:gd name="T50" fmla="*/ 18 w 42"/>
                  <a:gd name="T51" fmla="*/ 43 h 43"/>
                  <a:gd name="T52" fmla="*/ 28 w 42"/>
                  <a:gd name="T53" fmla="*/ 42 h 43"/>
                  <a:gd name="T54" fmla="*/ 41 w 42"/>
                  <a:gd name="T55" fmla="*/ 29 h 43"/>
                  <a:gd name="T56" fmla="*/ 42 w 42"/>
                  <a:gd name="T57" fmla="*/ 18 h 43"/>
                  <a:gd name="T58" fmla="*/ 26 w 42"/>
                  <a:gd name="T59" fmla="*/ 34 h 43"/>
                  <a:gd name="T60" fmla="*/ 12 w 42"/>
                  <a:gd name="T61" fmla="*/ 30 h 43"/>
                  <a:gd name="T62" fmla="*/ 7 w 42"/>
                  <a:gd name="T63" fmla="*/ 19 h 43"/>
                  <a:gd name="T64" fmla="*/ 13 w 42"/>
                  <a:gd name="T65" fmla="*/ 5 h 43"/>
                  <a:gd name="T66" fmla="*/ 25 w 42"/>
                  <a:gd name="T67" fmla="*/ 2 h 43"/>
                  <a:gd name="T68" fmla="*/ 35 w 42"/>
                  <a:gd name="T69" fmla="*/ 8 h 43"/>
                  <a:gd name="T70" fmla="*/ 39 w 42"/>
                  <a:gd name="T71" fmla="*/ 16 h 43"/>
                  <a:gd name="T72" fmla="*/ 8 w 42"/>
                  <a:gd name="T73" fmla="*/ 24 h 43"/>
                  <a:gd name="T74" fmla="*/ 5 w 42"/>
                  <a:gd name="T75" fmla="*/ 19 h 43"/>
                  <a:gd name="T76" fmla="*/ 0 w 42"/>
                  <a:gd name="T77" fmla="*/ 24 h 43"/>
                  <a:gd name="T78" fmla="*/ 3 w 42"/>
                  <a:gd name="T79" fmla="*/ 32 h 43"/>
                  <a:gd name="T80" fmla="*/ 8 w 42"/>
                  <a:gd name="T81" fmla="*/ 31 h 43"/>
                  <a:gd name="T82" fmla="*/ 12 w 42"/>
                  <a:gd name="T83" fmla="*/ 30 h 43"/>
                  <a:gd name="T84" fmla="*/ 16 w 42"/>
                  <a:gd name="T85" fmla="*/ 1 h 43"/>
                  <a:gd name="T86" fmla="*/ 17 w 42"/>
                  <a:gd name="T87" fmla="*/ 3 h 43"/>
                  <a:gd name="T88" fmla="*/ 21 w 42"/>
                  <a:gd name="T89" fmla="*/ 0 h 43"/>
                  <a:gd name="T90" fmla="*/ 29 w 42"/>
                  <a:gd name="T91" fmla="*/ 3 h 43"/>
                  <a:gd name="T92" fmla="*/ 7 w 42"/>
                  <a:gd name="T93" fmla="*/ 19 h 43"/>
                  <a:gd name="T94" fmla="*/ 2 w 42"/>
                  <a:gd name="T95" fmla="*/ 18 h 43"/>
                  <a:gd name="T96" fmla="*/ 1 w 42"/>
                  <a:gd name="T97" fmla="*/ 29 h 43"/>
                  <a:gd name="T98" fmla="*/ 4 w 42"/>
                  <a:gd name="T99" fmla="*/ 32 h 43"/>
                  <a:gd name="T100" fmla="*/ 10 w 42"/>
                  <a:gd name="T101" fmla="*/ 31 h 43"/>
                  <a:gd name="T102" fmla="*/ 12 w 42"/>
                  <a:gd name="T103" fmla="*/ 30 h 43"/>
                  <a:gd name="T104" fmla="*/ 13 w 42"/>
                  <a:gd name="T105" fmla="*/ 5 h 43"/>
                  <a:gd name="T106" fmla="*/ 25 w 42"/>
                  <a:gd name="T107" fmla="*/ 2 h 43"/>
                  <a:gd name="T108" fmla="*/ 28 w 42"/>
                  <a:gd name="T109" fmla="*/ 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42" h="43">
                    <a:moveTo>
                      <a:pt x="29" y="3"/>
                    </a:moveTo>
                    <a:cubicBezTo>
                      <a:pt x="29" y="3"/>
                      <a:pt x="28" y="3"/>
                      <a:pt x="28" y="3"/>
                    </a:cubicBezTo>
                    <a:cubicBezTo>
                      <a:pt x="28" y="3"/>
                      <a:pt x="28" y="3"/>
                      <a:pt x="28" y="3"/>
                    </a:cubicBezTo>
                    <a:cubicBezTo>
                      <a:pt x="28" y="3"/>
                      <a:pt x="29" y="3"/>
                      <a:pt x="29" y="3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29" y="3"/>
                      <a:pt x="29" y="3"/>
                      <a:pt x="29" y="3"/>
                    </a:cubicBezTo>
                    <a:close/>
                    <a:moveTo>
                      <a:pt x="21" y="0"/>
                    </a:moveTo>
                    <a:cubicBezTo>
                      <a:pt x="19" y="0"/>
                      <a:pt x="18" y="0"/>
                      <a:pt x="16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5" y="1"/>
                      <a:pt x="14" y="1"/>
                      <a:pt x="12" y="2"/>
                    </a:cubicBezTo>
                    <a:cubicBezTo>
                      <a:pt x="13" y="3"/>
                      <a:pt x="13" y="4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4" y="4"/>
                      <a:pt x="16" y="4"/>
                      <a:pt x="17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9" y="2"/>
                      <a:pt x="21" y="2"/>
                      <a:pt x="23" y="2"/>
                    </a:cubicBezTo>
                    <a:cubicBezTo>
                      <a:pt x="24" y="2"/>
                      <a:pt x="24" y="2"/>
                      <a:pt x="25" y="2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4" y="0"/>
                      <a:pt x="22" y="0"/>
                      <a:pt x="21" y="0"/>
                    </a:cubicBezTo>
                    <a:close/>
                    <a:moveTo>
                      <a:pt x="9" y="26"/>
                    </a:moveTo>
                    <a:cubicBezTo>
                      <a:pt x="9" y="26"/>
                      <a:pt x="8" y="25"/>
                      <a:pt x="8" y="24"/>
                    </a:cubicBezTo>
                    <a:cubicBezTo>
                      <a:pt x="8" y="24"/>
                      <a:pt x="8" y="24"/>
                      <a:pt x="8" y="24"/>
                    </a:cubicBezTo>
                    <a:cubicBezTo>
                      <a:pt x="8" y="24"/>
                      <a:pt x="8" y="24"/>
                      <a:pt x="8" y="24"/>
                    </a:cubicBezTo>
                    <a:cubicBezTo>
                      <a:pt x="7" y="23"/>
                      <a:pt x="7" y="21"/>
                      <a:pt x="7" y="19"/>
                    </a:cubicBezTo>
                    <a:cubicBezTo>
                      <a:pt x="7" y="19"/>
                      <a:pt x="7" y="19"/>
                      <a:pt x="7" y="19"/>
                    </a:cubicBezTo>
                    <a:cubicBezTo>
                      <a:pt x="6" y="19"/>
                      <a:pt x="6" y="19"/>
                      <a:pt x="5" y="19"/>
                    </a:cubicBezTo>
                    <a:cubicBezTo>
                      <a:pt x="5" y="19"/>
                      <a:pt x="5" y="19"/>
                      <a:pt x="5" y="19"/>
                    </a:cubicBezTo>
                    <a:cubicBezTo>
                      <a:pt x="4" y="19"/>
                      <a:pt x="3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9"/>
                      <a:pt x="2" y="19"/>
                      <a:pt x="2" y="20"/>
                    </a:cubicBezTo>
                    <a:cubicBezTo>
                      <a:pt x="1" y="21"/>
                      <a:pt x="1" y="21"/>
                      <a:pt x="1" y="22"/>
                    </a:cubicBezTo>
                    <a:cubicBezTo>
                      <a:pt x="0" y="23"/>
                      <a:pt x="0" y="24"/>
                      <a:pt x="0" y="24"/>
                    </a:cubicBezTo>
                    <a:cubicBezTo>
                      <a:pt x="0" y="24"/>
                      <a:pt x="0" y="24"/>
                      <a:pt x="0" y="24"/>
                    </a:cubicBezTo>
                    <a:cubicBezTo>
                      <a:pt x="0" y="26"/>
                      <a:pt x="0" y="27"/>
                      <a:pt x="1" y="29"/>
                    </a:cubicBezTo>
                    <a:cubicBezTo>
                      <a:pt x="1" y="29"/>
                      <a:pt x="1" y="29"/>
                      <a:pt x="1" y="29"/>
                    </a:cubicBezTo>
                    <a:cubicBezTo>
                      <a:pt x="1" y="30"/>
                      <a:pt x="2" y="31"/>
                      <a:pt x="3" y="32"/>
                    </a:cubicBezTo>
                    <a:cubicBezTo>
                      <a:pt x="3" y="32"/>
                      <a:pt x="3" y="32"/>
                      <a:pt x="3" y="32"/>
                    </a:cubicBezTo>
                    <a:cubicBezTo>
                      <a:pt x="3" y="32"/>
                      <a:pt x="3" y="32"/>
                      <a:pt x="3" y="32"/>
                    </a:cubicBezTo>
                    <a:cubicBezTo>
                      <a:pt x="3" y="32"/>
                      <a:pt x="3" y="32"/>
                      <a:pt x="3" y="32"/>
                    </a:cubicBezTo>
                    <a:cubicBezTo>
                      <a:pt x="3" y="32"/>
                      <a:pt x="3" y="32"/>
                      <a:pt x="3" y="32"/>
                    </a:cubicBezTo>
                    <a:cubicBezTo>
                      <a:pt x="3" y="32"/>
                      <a:pt x="4" y="32"/>
                      <a:pt x="4" y="32"/>
                    </a:cubicBezTo>
                    <a:cubicBezTo>
                      <a:pt x="5" y="32"/>
                      <a:pt x="6" y="31"/>
                      <a:pt x="7" y="31"/>
                    </a:cubicBezTo>
                    <a:cubicBezTo>
                      <a:pt x="7" y="31"/>
                      <a:pt x="8" y="31"/>
                      <a:pt x="8" y="31"/>
                    </a:cubicBezTo>
                    <a:cubicBezTo>
                      <a:pt x="8" y="31"/>
                      <a:pt x="8" y="31"/>
                      <a:pt x="8" y="31"/>
                    </a:cubicBezTo>
                    <a:cubicBezTo>
                      <a:pt x="9" y="31"/>
                      <a:pt x="9" y="31"/>
                      <a:pt x="9" y="31"/>
                    </a:cubicBezTo>
                    <a:cubicBezTo>
                      <a:pt x="9" y="31"/>
                      <a:pt x="10" y="31"/>
                      <a:pt x="10" y="31"/>
                    </a:cubicBezTo>
                    <a:cubicBezTo>
                      <a:pt x="10" y="31"/>
                      <a:pt x="10" y="31"/>
                      <a:pt x="10" y="31"/>
                    </a:cubicBezTo>
                    <a:cubicBezTo>
                      <a:pt x="10" y="31"/>
                      <a:pt x="10" y="30"/>
                      <a:pt x="10" y="30"/>
                    </a:cubicBezTo>
                    <a:cubicBezTo>
                      <a:pt x="11" y="30"/>
                      <a:pt x="11" y="30"/>
                      <a:pt x="11" y="30"/>
                    </a:cubicBezTo>
                    <a:cubicBezTo>
                      <a:pt x="11" y="30"/>
                      <a:pt x="12" y="30"/>
                      <a:pt x="12" y="30"/>
                    </a:cubicBezTo>
                    <a:cubicBezTo>
                      <a:pt x="12" y="30"/>
                      <a:pt x="12" y="30"/>
                      <a:pt x="12" y="30"/>
                    </a:cubicBezTo>
                    <a:cubicBezTo>
                      <a:pt x="12" y="30"/>
                      <a:pt x="12" y="30"/>
                      <a:pt x="12" y="30"/>
                    </a:cubicBezTo>
                    <a:cubicBezTo>
                      <a:pt x="12" y="30"/>
                      <a:pt x="12" y="30"/>
                      <a:pt x="12" y="30"/>
                    </a:cubicBezTo>
                    <a:cubicBezTo>
                      <a:pt x="11" y="29"/>
                      <a:pt x="10" y="28"/>
                      <a:pt x="9" y="26"/>
                    </a:cubicBezTo>
                    <a:close/>
                    <a:moveTo>
                      <a:pt x="28" y="3"/>
                    </a:moveTo>
                    <a:cubicBezTo>
                      <a:pt x="28" y="3"/>
                      <a:pt x="28" y="3"/>
                      <a:pt x="28" y="3"/>
                    </a:cubicBezTo>
                    <a:cubicBezTo>
                      <a:pt x="28" y="3"/>
                      <a:pt x="28" y="3"/>
                      <a:pt x="28" y="3"/>
                    </a:cubicBezTo>
                    <a:cubicBezTo>
                      <a:pt x="28" y="3"/>
                      <a:pt x="28" y="3"/>
                      <a:pt x="28" y="3"/>
                    </a:cubicBezTo>
                    <a:cubicBezTo>
                      <a:pt x="28" y="3"/>
                      <a:pt x="29" y="3"/>
                      <a:pt x="29" y="3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29" y="3"/>
                      <a:pt x="28" y="3"/>
                      <a:pt x="28" y="3"/>
                    </a:cubicBezTo>
                    <a:close/>
                    <a:moveTo>
                      <a:pt x="16" y="1"/>
                    </a:moveTo>
                    <a:cubicBezTo>
                      <a:pt x="16" y="1"/>
                      <a:pt x="16" y="1"/>
                      <a:pt x="16" y="1"/>
                    </a:cubicBezTo>
                    <a:cubicBezTo>
                      <a:pt x="15" y="1"/>
                      <a:pt x="14" y="1"/>
                      <a:pt x="12" y="2"/>
                    </a:cubicBezTo>
                    <a:cubicBezTo>
                      <a:pt x="13" y="3"/>
                      <a:pt x="13" y="4"/>
                      <a:pt x="13" y="5"/>
                    </a:cubicBezTo>
                    <a:cubicBezTo>
                      <a:pt x="14" y="4"/>
                      <a:pt x="16" y="4"/>
                      <a:pt x="17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9" y="2"/>
                      <a:pt x="21" y="2"/>
                      <a:pt x="23" y="2"/>
                    </a:cubicBezTo>
                    <a:cubicBezTo>
                      <a:pt x="24" y="2"/>
                      <a:pt x="24" y="2"/>
                      <a:pt x="25" y="2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4" y="0"/>
                      <a:pt x="22" y="0"/>
                      <a:pt x="21" y="0"/>
                    </a:cubicBezTo>
                    <a:cubicBezTo>
                      <a:pt x="19" y="0"/>
                      <a:pt x="18" y="0"/>
                      <a:pt x="16" y="1"/>
                    </a:cubicBezTo>
                    <a:close/>
                    <a:moveTo>
                      <a:pt x="8" y="24"/>
                    </a:moveTo>
                    <a:cubicBezTo>
                      <a:pt x="8" y="24"/>
                      <a:pt x="8" y="24"/>
                      <a:pt x="8" y="24"/>
                    </a:cubicBezTo>
                    <a:cubicBezTo>
                      <a:pt x="8" y="24"/>
                      <a:pt x="8" y="24"/>
                      <a:pt x="8" y="24"/>
                    </a:cubicBezTo>
                    <a:cubicBezTo>
                      <a:pt x="7" y="23"/>
                      <a:pt x="7" y="21"/>
                      <a:pt x="7" y="19"/>
                    </a:cubicBezTo>
                    <a:cubicBezTo>
                      <a:pt x="6" y="19"/>
                      <a:pt x="6" y="19"/>
                      <a:pt x="5" y="19"/>
                    </a:cubicBezTo>
                    <a:cubicBezTo>
                      <a:pt x="5" y="19"/>
                      <a:pt x="5" y="19"/>
                      <a:pt x="5" y="19"/>
                    </a:cubicBezTo>
                    <a:cubicBezTo>
                      <a:pt x="4" y="19"/>
                      <a:pt x="3" y="18"/>
                      <a:pt x="2" y="18"/>
                    </a:cubicBezTo>
                    <a:cubicBezTo>
                      <a:pt x="2" y="19"/>
                      <a:pt x="2" y="19"/>
                      <a:pt x="2" y="20"/>
                    </a:cubicBezTo>
                    <a:cubicBezTo>
                      <a:pt x="1" y="21"/>
                      <a:pt x="1" y="21"/>
                      <a:pt x="1" y="22"/>
                    </a:cubicBezTo>
                    <a:cubicBezTo>
                      <a:pt x="0" y="23"/>
                      <a:pt x="0" y="24"/>
                      <a:pt x="0" y="24"/>
                    </a:cubicBezTo>
                    <a:cubicBezTo>
                      <a:pt x="0" y="26"/>
                      <a:pt x="0" y="27"/>
                      <a:pt x="1" y="29"/>
                    </a:cubicBezTo>
                    <a:cubicBezTo>
                      <a:pt x="1" y="29"/>
                      <a:pt x="1" y="29"/>
                      <a:pt x="1" y="29"/>
                    </a:cubicBezTo>
                    <a:cubicBezTo>
                      <a:pt x="1" y="30"/>
                      <a:pt x="2" y="31"/>
                      <a:pt x="3" y="32"/>
                    </a:cubicBezTo>
                    <a:cubicBezTo>
                      <a:pt x="3" y="32"/>
                      <a:pt x="3" y="32"/>
                      <a:pt x="3" y="32"/>
                    </a:cubicBezTo>
                    <a:cubicBezTo>
                      <a:pt x="3" y="32"/>
                      <a:pt x="3" y="32"/>
                      <a:pt x="3" y="32"/>
                    </a:cubicBezTo>
                    <a:cubicBezTo>
                      <a:pt x="3" y="32"/>
                      <a:pt x="3" y="32"/>
                      <a:pt x="3" y="32"/>
                    </a:cubicBezTo>
                    <a:cubicBezTo>
                      <a:pt x="3" y="32"/>
                      <a:pt x="4" y="32"/>
                      <a:pt x="4" y="32"/>
                    </a:cubicBezTo>
                    <a:cubicBezTo>
                      <a:pt x="5" y="32"/>
                      <a:pt x="6" y="31"/>
                      <a:pt x="7" y="31"/>
                    </a:cubicBezTo>
                    <a:cubicBezTo>
                      <a:pt x="7" y="31"/>
                      <a:pt x="8" y="31"/>
                      <a:pt x="8" y="31"/>
                    </a:cubicBezTo>
                    <a:cubicBezTo>
                      <a:pt x="8" y="31"/>
                      <a:pt x="8" y="31"/>
                      <a:pt x="8" y="31"/>
                    </a:cubicBezTo>
                    <a:cubicBezTo>
                      <a:pt x="9" y="31"/>
                      <a:pt x="9" y="31"/>
                      <a:pt x="9" y="31"/>
                    </a:cubicBezTo>
                    <a:cubicBezTo>
                      <a:pt x="9" y="31"/>
                      <a:pt x="10" y="31"/>
                      <a:pt x="10" y="31"/>
                    </a:cubicBezTo>
                    <a:cubicBezTo>
                      <a:pt x="10" y="31"/>
                      <a:pt x="10" y="31"/>
                      <a:pt x="10" y="31"/>
                    </a:cubicBezTo>
                    <a:cubicBezTo>
                      <a:pt x="10" y="31"/>
                      <a:pt x="10" y="30"/>
                      <a:pt x="10" y="30"/>
                    </a:cubicBezTo>
                    <a:cubicBezTo>
                      <a:pt x="11" y="30"/>
                      <a:pt x="11" y="30"/>
                      <a:pt x="11" y="30"/>
                    </a:cubicBezTo>
                    <a:cubicBezTo>
                      <a:pt x="11" y="30"/>
                      <a:pt x="12" y="30"/>
                      <a:pt x="12" y="30"/>
                    </a:cubicBezTo>
                    <a:cubicBezTo>
                      <a:pt x="12" y="30"/>
                      <a:pt x="12" y="30"/>
                      <a:pt x="12" y="30"/>
                    </a:cubicBezTo>
                    <a:cubicBezTo>
                      <a:pt x="12" y="30"/>
                      <a:pt x="12" y="30"/>
                      <a:pt x="12" y="30"/>
                    </a:cubicBezTo>
                    <a:cubicBezTo>
                      <a:pt x="12" y="30"/>
                      <a:pt x="12" y="30"/>
                      <a:pt x="12" y="30"/>
                    </a:cubicBezTo>
                    <a:cubicBezTo>
                      <a:pt x="12" y="30"/>
                      <a:pt x="12" y="30"/>
                      <a:pt x="12" y="30"/>
                    </a:cubicBezTo>
                    <a:cubicBezTo>
                      <a:pt x="11" y="29"/>
                      <a:pt x="10" y="28"/>
                      <a:pt x="9" y="26"/>
                    </a:cubicBezTo>
                    <a:cubicBezTo>
                      <a:pt x="9" y="26"/>
                      <a:pt x="8" y="25"/>
                      <a:pt x="8" y="24"/>
                    </a:cubicBezTo>
                    <a:close/>
                    <a:moveTo>
                      <a:pt x="42" y="18"/>
                    </a:moveTo>
                    <a:cubicBezTo>
                      <a:pt x="41" y="16"/>
                      <a:pt x="41" y="14"/>
                      <a:pt x="40" y="12"/>
                    </a:cubicBezTo>
                    <a:cubicBezTo>
                      <a:pt x="40" y="12"/>
                      <a:pt x="40" y="12"/>
                      <a:pt x="40" y="12"/>
                    </a:cubicBezTo>
                    <a:cubicBezTo>
                      <a:pt x="40" y="11"/>
                      <a:pt x="39" y="11"/>
                      <a:pt x="39" y="10"/>
                    </a:cubicBezTo>
                    <a:cubicBezTo>
                      <a:pt x="39" y="10"/>
                      <a:pt x="39" y="10"/>
                      <a:pt x="39" y="10"/>
                    </a:cubicBezTo>
                    <a:cubicBezTo>
                      <a:pt x="39" y="10"/>
                      <a:pt x="39" y="10"/>
                      <a:pt x="39" y="10"/>
                    </a:cubicBezTo>
                    <a:cubicBezTo>
                      <a:pt x="39" y="10"/>
                      <a:pt x="38" y="9"/>
                      <a:pt x="38" y="9"/>
                    </a:cubicBezTo>
                    <a:cubicBezTo>
                      <a:pt x="38" y="9"/>
                      <a:pt x="38" y="9"/>
                      <a:pt x="38" y="9"/>
                    </a:cubicBezTo>
                    <a:cubicBezTo>
                      <a:pt x="38" y="9"/>
                      <a:pt x="38" y="9"/>
                      <a:pt x="38" y="9"/>
                    </a:cubicBezTo>
                    <a:cubicBezTo>
                      <a:pt x="38" y="8"/>
                      <a:pt x="37" y="8"/>
                      <a:pt x="36" y="7"/>
                    </a:cubicBezTo>
                    <a:cubicBezTo>
                      <a:pt x="36" y="7"/>
                      <a:pt x="36" y="7"/>
                      <a:pt x="36" y="7"/>
                    </a:cubicBezTo>
                    <a:cubicBezTo>
                      <a:pt x="35" y="6"/>
                      <a:pt x="34" y="5"/>
                      <a:pt x="33" y="4"/>
                    </a:cubicBezTo>
                    <a:cubicBezTo>
                      <a:pt x="33" y="4"/>
                      <a:pt x="33" y="4"/>
                      <a:pt x="32" y="4"/>
                    </a:cubicBezTo>
                    <a:cubicBezTo>
                      <a:pt x="32" y="4"/>
                      <a:pt x="32" y="4"/>
                      <a:pt x="32" y="4"/>
                    </a:cubicBezTo>
                    <a:cubicBezTo>
                      <a:pt x="32" y="3"/>
                      <a:pt x="32" y="3"/>
                      <a:pt x="32" y="3"/>
                    </a:cubicBezTo>
                    <a:cubicBezTo>
                      <a:pt x="31" y="3"/>
                      <a:pt x="30" y="2"/>
                      <a:pt x="30" y="2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28" y="1"/>
                      <a:pt x="27" y="1"/>
                      <a:pt x="25" y="1"/>
                    </a:cubicBezTo>
                    <a:cubicBezTo>
                      <a:pt x="24" y="0"/>
                      <a:pt x="22" y="0"/>
                      <a:pt x="21" y="0"/>
                    </a:cubicBezTo>
                    <a:cubicBezTo>
                      <a:pt x="19" y="0"/>
                      <a:pt x="18" y="0"/>
                      <a:pt x="16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5" y="1"/>
                      <a:pt x="14" y="1"/>
                      <a:pt x="12" y="2"/>
                    </a:cubicBezTo>
                    <a:cubicBezTo>
                      <a:pt x="11" y="3"/>
                      <a:pt x="9" y="4"/>
                      <a:pt x="8" y="5"/>
                    </a:cubicBezTo>
                    <a:cubicBezTo>
                      <a:pt x="7" y="5"/>
                      <a:pt x="6" y="6"/>
                      <a:pt x="5" y="7"/>
                    </a:cubicBezTo>
                    <a:cubicBezTo>
                      <a:pt x="4" y="8"/>
                      <a:pt x="4" y="9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1" y="12"/>
                      <a:pt x="0" y="15"/>
                      <a:pt x="0" y="18"/>
                    </a:cubicBezTo>
                    <a:cubicBezTo>
                      <a:pt x="0" y="19"/>
                      <a:pt x="0" y="20"/>
                      <a:pt x="0" y="2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0" y="23"/>
                      <a:pt x="0" y="24"/>
                    </a:cubicBezTo>
                    <a:cubicBezTo>
                      <a:pt x="0" y="24"/>
                      <a:pt x="0" y="24"/>
                      <a:pt x="0" y="24"/>
                    </a:cubicBezTo>
                    <a:cubicBezTo>
                      <a:pt x="0" y="26"/>
                      <a:pt x="0" y="27"/>
                      <a:pt x="1" y="29"/>
                    </a:cubicBezTo>
                    <a:cubicBezTo>
                      <a:pt x="1" y="29"/>
                      <a:pt x="1" y="29"/>
                      <a:pt x="1" y="29"/>
                    </a:cubicBezTo>
                    <a:cubicBezTo>
                      <a:pt x="1" y="30"/>
                      <a:pt x="2" y="31"/>
                      <a:pt x="3" y="32"/>
                    </a:cubicBezTo>
                    <a:cubicBezTo>
                      <a:pt x="3" y="32"/>
                      <a:pt x="3" y="32"/>
                      <a:pt x="3" y="32"/>
                    </a:cubicBezTo>
                    <a:cubicBezTo>
                      <a:pt x="4" y="34"/>
                      <a:pt x="5" y="36"/>
                      <a:pt x="6" y="37"/>
                    </a:cubicBezTo>
                    <a:cubicBezTo>
                      <a:pt x="6" y="37"/>
                      <a:pt x="6" y="37"/>
                      <a:pt x="6" y="37"/>
                    </a:cubicBezTo>
                    <a:cubicBezTo>
                      <a:pt x="7" y="38"/>
                      <a:pt x="8" y="39"/>
                      <a:pt x="10" y="40"/>
                    </a:cubicBezTo>
                    <a:cubicBezTo>
                      <a:pt x="10" y="40"/>
                      <a:pt x="10" y="40"/>
                      <a:pt x="10" y="40"/>
                    </a:cubicBezTo>
                    <a:cubicBezTo>
                      <a:pt x="11" y="41"/>
                      <a:pt x="13" y="41"/>
                      <a:pt x="14" y="42"/>
                    </a:cubicBezTo>
                    <a:cubicBezTo>
                      <a:pt x="15" y="42"/>
                      <a:pt x="16" y="42"/>
                      <a:pt x="17" y="43"/>
                    </a:cubicBezTo>
                    <a:cubicBezTo>
                      <a:pt x="18" y="43"/>
                      <a:pt x="18" y="43"/>
                      <a:pt x="18" y="43"/>
                    </a:cubicBezTo>
                    <a:cubicBezTo>
                      <a:pt x="18" y="43"/>
                      <a:pt x="18" y="43"/>
                      <a:pt x="18" y="43"/>
                    </a:cubicBezTo>
                    <a:cubicBezTo>
                      <a:pt x="19" y="43"/>
                      <a:pt x="20" y="43"/>
                      <a:pt x="21" y="43"/>
                    </a:cubicBezTo>
                    <a:cubicBezTo>
                      <a:pt x="22" y="43"/>
                      <a:pt x="23" y="43"/>
                      <a:pt x="23" y="43"/>
                    </a:cubicBezTo>
                    <a:cubicBezTo>
                      <a:pt x="23" y="43"/>
                      <a:pt x="23" y="43"/>
                      <a:pt x="23" y="43"/>
                    </a:cubicBezTo>
                    <a:cubicBezTo>
                      <a:pt x="25" y="43"/>
                      <a:pt x="26" y="42"/>
                      <a:pt x="27" y="42"/>
                    </a:cubicBezTo>
                    <a:cubicBezTo>
                      <a:pt x="28" y="42"/>
                      <a:pt x="28" y="42"/>
                      <a:pt x="28" y="42"/>
                    </a:cubicBezTo>
                    <a:cubicBezTo>
                      <a:pt x="29" y="41"/>
                      <a:pt x="31" y="41"/>
                      <a:pt x="32" y="40"/>
                    </a:cubicBezTo>
                    <a:cubicBezTo>
                      <a:pt x="33" y="39"/>
                      <a:pt x="35" y="38"/>
                      <a:pt x="36" y="37"/>
                    </a:cubicBezTo>
                    <a:cubicBezTo>
                      <a:pt x="36" y="37"/>
                      <a:pt x="36" y="37"/>
                      <a:pt x="36" y="37"/>
                    </a:cubicBezTo>
                    <a:cubicBezTo>
                      <a:pt x="37" y="36"/>
                      <a:pt x="38" y="34"/>
                      <a:pt x="39" y="32"/>
                    </a:cubicBezTo>
                    <a:cubicBezTo>
                      <a:pt x="40" y="31"/>
                      <a:pt x="41" y="30"/>
                      <a:pt x="41" y="29"/>
                    </a:cubicBezTo>
                    <a:cubicBezTo>
                      <a:pt x="41" y="29"/>
                      <a:pt x="41" y="29"/>
                      <a:pt x="41" y="29"/>
                    </a:cubicBezTo>
                    <a:cubicBezTo>
                      <a:pt x="42" y="27"/>
                      <a:pt x="42" y="25"/>
                      <a:pt x="42" y="23"/>
                    </a:cubicBezTo>
                    <a:cubicBezTo>
                      <a:pt x="42" y="23"/>
                      <a:pt x="42" y="23"/>
                      <a:pt x="42" y="23"/>
                    </a:cubicBezTo>
                    <a:cubicBezTo>
                      <a:pt x="42" y="23"/>
                      <a:pt x="42" y="22"/>
                      <a:pt x="42" y="22"/>
                    </a:cubicBezTo>
                    <a:cubicBezTo>
                      <a:pt x="42" y="22"/>
                      <a:pt x="42" y="22"/>
                      <a:pt x="42" y="22"/>
                    </a:cubicBezTo>
                    <a:cubicBezTo>
                      <a:pt x="42" y="22"/>
                      <a:pt x="42" y="22"/>
                      <a:pt x="42" y="22"/>
                    </a:cubicBezTo>
                    <a:cubicBezTo>
                      <a:pt x="42" y="20"/>
                      <a:pt x="42" y="19"/>
                      <a:pt x="42" y="18"/>
                    </a:cubicBezTo>
                    <a:close/>
                    <a:moveTo>
                      <a:pt x="39" y="23"/>
                    </a:moveTo>
                    <a:cubicBezTo>
                      <a:pt x="38" y="24"/>
                      <a:pt x="37" y="26"/>
                      <a:pt x="36" y="27"/>
                    </a:cubicBezTo>
                    <a:cubicBezTo>
                      <a:pt x="35" y="29"/>
                      <a:pt x="34" y="30"/>
                      <a:pt x="33" y="31"/>
                    </a:cubicBezTo>
                    <a:cubicBezTo>
                      <a:pt x="32" y="31"/>
                      <a:pt x="32" y="32"/>
                      <a:pt x="31" y="32"/>
                    </a:cubicBezTo>
                    <a:cubicBezTo>
                      <a:pt x="30" y="33"/>
                      <a:pt x="28" y="34"/>
                      <a:pt x="26" y="34"/>
                    </a:cubicBezTo>
                    <a:cubicBezTo>
                      <a:pt x="26" y="34"/>
                      <a:pt x="26" y="34"/>
                      <a:pt x="26" y="34"/>
                    </a:cubicBezTo>
                    <a:cubicBezTo>
                      <a:pt x="25" y="34"/>
                      <a:pt x="24" y="34"/>
                      <a:pt x="23" y="34"/>
                    </a:cubicBezTo>
                    <a:cubicBezTo>
                      <a:pt x="22" y="34"/>
                      <a:pt x="22" y="34"/>
                      <a:pt x="21" y="34"/>
                    </a:cubicBezTo>
                    <a:cubicBezTo>
                      <a:pt x="21" y="34"/>
                      <a:pt x="21" y="34"/>
                      <a:pt x="21" y="34"/>
                    </a:cubicBezTo>
                    <a:cubicBezTo>
                      <a:pt x="18" y="34"/>
                      <a:pt x="15" y="32"/>
                      <a:pt x="12" y="30"/>
                    </a:cubicBezTo>
                    <a:cubicBezTo>
                      <a:pt x="12" y="30"/>
                      <a:pt x="12" y="30"/>
                      <a:pt x="12" y="30"/>
                    </a:cubicBezTo>
                    <a:cubicBezTo>
                      <a:pt x="12" y="30"/>
                      <a:pt x="12" y="30"/>
                      <a:pt x="12" y="30"/>
                    </a:cubicBezTo>
                    <a:cubicBezTo>
                      <a:pt x="12" y="30"/>
                      <a:pt x="12" y="30"/>
                      <a:pt x="12" y="30"/>
                    </a:cubicBezTo>
                    <a:cubicBezTo>
                      <a:pt x="11" y="29"/>
                      <a:pt x="10" y="28"/>
                      <a:pt x="9" y="26"/>
                    </a:cubicBezTo>
                    <a:cubicBezTo>
                      <a:pt x="9" y="26"/>
                      <a:pt x="8" y="25"/>
                      <a:pt x="8" y="24"/>
                    </a:cubicBezTo>
                    <a:cubicBezTo>
                      <a:pt x="8" y="24"/>
                      <a:pt x="8" y="24"/>
                      <a:pt x="8" y="24"/>
                    </a:cubicBezTo>
                    <a:cubicBezTo>
                      <a:pt x="8" y="24"/>
                      <a:pt x="8" y="24"/>
                      <a:pt x="8" y="24"/>
                    </a:cubicBezTo>
                    <a:cubicBezTo>
                      <a:pt x="7" y="23"/>
                      <a:pt x="7" y="21"/>
                      <a:pt x="7" y="19"/>
                    </a:cubicBezTo>
                    <a:cubicBezTo>
                      <a:pt x="7" y="19"/>
                      <a:pt x="7" y="19"/>
                      <a:pt x="7" y="19"/>
                    </a:cubicBezTo>
                    <a:cubicBezTo>
                      <a:pt x="7" y="19"/>
                      <a:pt x="7" y="19"/>
                      <a:pt x="7" y="18"/>
                    </a:cubicBezTo>
                    <a:cubicBezTo>
                      <a:pt x="7" y="17"/>
                      <a:pt x="7" y="16"/>
                      <a:pt x="7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8" y="13"/>
                      <a:pt x="8" y="12"/>
                      <a:pt x="9" y="10"/>
                    </a:cubicBezTo>
                    <a:cubicBezTo>
                      <a:pt x="10" y="8"/>
                      <a:pt x="11" y="7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4" y="4"/>
                      <a:pt x="16" y="4"/>
                      <a:pt x="17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9" y="2"/>
                      <a:pt x="21" y="2"/>
                      <a:pt x="23" y="2"/>
                    </a:cubicBezTo>
                    <a:cubicBezTo>
                      <a:pt x="24" y="2"/>
                      <a:pt x="24" y="2"/>
                      <a:pt x="25" y="2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6" y="2"/>
                      <a:pt x="27" y="2"/>
                      <a:pt x="28" y="3"/>
                    </a:cubicBezTo>
                    <a:cubicBezTo>
                      <a:pt x="28" y="3"/>
                      <a:pt x="28" y="3"/>
                      <a:pt x="28" y="3"/>
                    </a:cubicBezTo>
                    <a:cubicBezTo>
                      <a:pt x="28" y="3"/>
                      <a:pt x="28" y="3"/>
                      <a:pt x="28" y="3"/>
                    </a:cubicBezTo>
                    <a:cubicBezTo>
                      <a:pt x="28" y="3"/>
                      <a:pt x="29" y="3"/>
                      <a:pt x="29" y="3"/>
                    </a:cubicBezTo>
                    <a:cubicBezTo>
                      <a:pt x="30" y="4"/>
                      <a:pt x="32" y="4"/>
                      <a:pt x="33" y="5"/>
                    </a:cubicBezTo>
                    <a:cubicBezTo>
                      <a:pt x="34" y="6"/>
                      <a:pt x="35" y="7"/>
                      <a:pt x="35" y="8"/>
                    </a:cubicBezTo>
                    <a:cubicBezTo>
                      <a:pt x="35" y="8"/>
                      <a:pt x="35" y="8"/>
                      <a:pt x="35" y="8"/>
                    </a:cubicBezTo>
                    <a:cubicBezTo>
                      <a:pt x="36" y="9"/>
                      <a:pt x="37" y="10"/>
                      <a:pt x="38" y="11"/>
                    </a:cubicBezTo>
                    <a:cubicBezTo>
                      <a:pt x="38" y="12"/>
                      <a:pt x="38" y="12"/>
                      <a:pt x="38" y="12"/>
                    </a:cubicBezTo>
                    <a:cubicBezTo>
                      <a:pt x="38" y="12"/>
                      <a:pt x="38" y="12"/>
                      <a:pt x="38" y="13"/>
                    </a:cubicBezTo>
                    <a:cubicBezTo>
                      <a:pt x="38" y="13"/>
                      <a:pt x="38" y="13"/>
                      <a:pt x="38" y="13"/>
                    </a:cubicBezTo>
                    <a:cubicBezTo>
                      <a:pt x="39" y="14"/>
                      <a:pt x="39" y="15"/>
                      <a:pt x="39" y="16"/>
                    </a:cubicBezTo>
                    <a:cubicBezTo>
                      <a:pt x="39" y="16"/>
                      <a:pt x="39" y="16"/>
                      <a:pt x="39" y="16"/>
                    </a:cubicBezTo>
                    <a:cubicBezTo>
                      <a:pt x="39" y="17"/>
                      <a:pt x="39" y="17"/>
                      <a:pt x="39" y="18"/>
                    </a:cubicBezTo>
                    <a:cubicBezTo>
                      <a:pt x="39" y="18"/>
                      <a:pt x="39" y="18"/>
                      <a:pt x="39" y="18"/>
                    </a:cubicBezTo>
                    <a:cubicBezTo>
                      <a:pt x="39" y="20"/>
                      <a:pt x="39" y="21"/>
                      <a:pt x="39" y="23"/>
                    </a:cubicBezTo>
                    <a:close/>
                    <a:moveTo>
                      <a:pt x="9" y="26"/>
                    </a:moveTo>
                    <a:cubicBezTo>
                      <a:pt x="9" y="26"/>
                      <a:pt x="8" y="25"/>
                      <a:pt x="8" y="24"/>
                    </a:cubicBezTo>
                    <a:cubicBezTo>
                      <a:pt x="8" y="24"/>
                      <a:pt x="8" y="24"/>
                      <a:pt x="8" y="24"/>
                    </a:cubicBezTo>
                    <a:cubicBezTo>
                      <a:pt x="8" y="24"/>
                      <a:pt x="8" y="24"/>
                      <a:pt x="8" y="24"/>
                    </a:cubicBezTo>
                    <a:cubicBezTo>
                      <a:pt x="7" y="23"/>
                      <a:pt x="7" y="21"/>
                      <a:pt x="7" y="19"/>
                    </a:cubicBezTo>
                    <a:cubicBezTo>
                      <a:pt x="7" y="19"/>
                      <a:pt x="7" y="19"/>
                      <a:pt x="7" y="19"/>
                    </a:cubicBezTo>
                    <a:cubicBezTo>
                      <a:pt x="6" y="19"/>
                      <a:pt x="6" y="19"/>
                      <a:pt x="5" y="19"/>
                    </a:cubicBezTo>
                    <a:cubicBezTo>
                      <a:pt x="5" y="19"/>
                      <a:pt x="5" y="19"/>
                      <a:pt x="5" y="19"/>
                    </a:cubicBezTo>
                    <a:cubicBezTo>
                      <a:pt x="4" y="19"/>
                      <a:pt x="3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9"/>
                      <a:pt x="2" y="19"/>
                      <a:pt x="2" y="20"/>
                    </a:cubicBezTo>
                    <a:cubicBezTo>
                      <a:pt x="1" y="21"/>
                      <a:pt x="1" y="21"/>
                      <a:pt x="1" y="22"/>
                    </a:cubicBezTo>
                    <a:cubicBezTo>
                      <a:pt x="0" y="23"/>
                      <a:pt x="0" y="24"/>
                      <a:pt x="0" y="24"/>
                    </a:cubicBezTo>
                    <a:cubicBezTo>
                      <a:pt x="0" y="24"/>
                      <a:pt x="0" y="24"/>
                      <a:pt x="0" y="24"/>
                    </a:cubicBezTo>
                    <a:cubicBezTo>
                      <a:pt x="0" y="26"/>
                      <a:pt x="0" y="27"/>
                      <a:pt x="1" y="29"/>
                    </a:cubicBezTo>
                    <a:cubicBezTo>
                      <a:pt x="1" y="29"/>
                      <a:pt x="1" y="29"/>
                      <a:pt x="1" y="29"/>
                    </a:cubicBezTo>
                    <a:cubicBezTo>
                      <a:pt x="1" y="30"/>
                      <a:pt x="2" y="31"/>
                      <a:pt x="3" y="32"/>
                    </a:cubicBezTo>
                    <a:cubicBezTo>
                      <a:pt x="3" y="32"/>
                      <a:pt x="3" y="32"/>
                      <a:pt x="3" y="32"/>
                    </a:cubicBezTo>
                    <a:cubicBezTo>
                      <a:pt x="3" y="32"/>
                      <a:pt x="3" y="32"/>
                      <a:pt x="3" y="32"/>
                    </a:cubicBezTo>
                    <a:cubicBezTo>
                      <a:pt x="3" y="32"/>
                      <a:pt x="3" y="32"/>
                      <a:pt x="3" y="32"/>
                    </a:cubicBezTo>
                    <a:cubicBezTo>
                      <a:pt x="3" y="32"/>
                      <a:pt x="3" y="32"/>
                      <a:pt x="3" y="32"/>
                    </a:cubicBezTo>
                    <a:cubicBezTo>
                      <a:pt x="3" y="32"/>
                      <a:pt x="4" y="32"/>
                      <a:pt x="4" y="32"/>
                    </a:cubicBezTo>
                    <a:cubicBezTo>
                      <a:pt x="5" y="32"/>
                      <a:pt x="6" y="31"/>
                      <a:pt x="7" y="31"/>
                    </a:cubicBezTo>
                    <a:cubicBezTo>
                      <a:pt x="7" y="31"/>
                      <a:pt x="8" y="31"/>
                      <a:pt x="8" y="31"/>
                    </a:cubicBezTo>
                    <a:cubicBezTo>
                      <a:pt x="8" y="31"/>
                      <a:pt x="8" y="31"/>
                      <a:pt x="8" y="31"/>
                    </a:cubicBezTo>
                    <a:cubicBezTo>
                      <a:pt x="9" y="31"/>
                      <a:pt x="9" y="31"/>
                      <a:pt x="9" y="31"/>
                    </a:cubicBezTo>
                    <a:cubicBezTo>
                      <a:pt x="9" y="31"/>
                      <a:pt x="10" y="31"/>
                      <a:pt x="10" y="31"/>
                    </a:cubicBezTo>
                    <a:cubicBezTo>
                      <a:pt x="10" y="31"/>
                      <a:pt x="10" y="31"/>
                      <a:pt x="10" y="31"/>
                    </a:cubicBezTo>
                    <a:cubicBezTo>
                      <a:pt x="10" y="31"/>
                      <a:pt x="10" y="30"/>
                      <a:pt x="10" y="30"/>
                    </a:cubicBezTo>
                    <a:cubicBezTo>
                      <a:pt x="11" y="30"/>
                      <a:pt x="11" y="30"/>
                      <a:pt x="11" y="30"/>
                    </a:cubicBezTo>
                    <a:cubicBezTo>
                      <a:pt x="11" y="30"/>
                      <a:pt x="12" y="30"/>
                      <a:pt x="12" y="30"/>
                    </a:cubicBezTo>
                    <a:cubicBezTo>
                      <a:pt x="12" y="30"/>
                      <a:pt x="12" y="30"/>
                      <a:pt x="12" y="30"/>
                    </a:cubicBezTo>
                    <a:cubicBezTo>
                      <a:pt x="12" y="30"/>
                      <a:pt x="12" y="30"/>
                      <a:pt x="12" y="30"/>
                    </a:cubicBezTo>
                    <a:cubicBezTo>
                      <a:pt x="12" y="30"/>
                      <a:pt x="12" y="30"/>
                      <a:pt x="12" y="30"/>
                    </a:cubicBezTo>
                    <a:cubicBezTo>
                      <a:pt x="11" y="29"/>
                      <a:pt x="10" y="28"/>
                      <a:pt x="9" y="26"/>
                    </a:cubicBezTo>
                    <a:close/>
                    <a:moveTo>
                      <a:pt x="21" y="0"/>
                    </a:moveTo>
                    <a:cubicBezTo>
                      <a:pt x="19" y="0"/>
                      <a:pt x="18" y="0"/>
                      <a:pt x="16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5" y="1"/>
                      <a:pt x="14" y="1"/>
                      <a:pt x="12" y="2"/>
                    </a:cubicBezTo>
                    <a:cubicBezTo>
                      <a:pt x="13" y="3"/>
                      <a:pt x="13" y="4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4" y="4"/>
                      <a:pt x="16" y="4"/>
                      <a:pt x="17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9" y="2"/>
                      <a:pt x="21" y="2"/>
                      <a:pt x="23" y="2"/>
                    </a:cubicBezTo>
                    <a:cubicBezTo>
                      <a:pt x="24" y="2"/>
                      <a:pt x="24" y="2"/>
                      <a:pt x="25" y="2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4" y="0"/>
                      <a:pt x="22" y="0"/>
                      <a:pt x="21" y="0"/>
                    </a:cubicBezTo>
                    <a:close/>
                    <a:moveTo>
                      <a:pt x="29" y="3"/>
                    </a:moveTo>
                    <a:cubicBezTo>
                      <a:pt x="29" y="3"/>
                      <a:pt x="28" y="3"/>
                      <a:pt x="28" y="3"/>
                    </a:cubicBezTo>
                    <a:cubicBezTo>
                      <a:pt x="28" y="3"/>
                      <a:pt x="28" y="3"/>
                      <a:pt x="28" y="3"/>
                    </a:cubicBezTo>
                    <a:cubicBezTo>
                      <a:pt x="28" y="3"/>
                      <a:pt x="29" y="3"/>
                      <a:pt x="29" y="3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29" y="3"/>
                      <a:pt x="29" y="3"/>
                      <a:pt x="29" y="3"/>
                    </a:cubicBezTo>
                    <a:close/>
                    <a:moveTo>
                      <a:pt x="9" y="26"/>
                    </a:moveTo>
                    <a:cubicBezTo>
                      <a:pt x="9" y="26"/>
                      <a:pt x="8" y="25"/>
                      <a:pt x="8" y="24"/>
                    </a:cubicBezTo>
                    <a:cubicBezTo>
                      <a:pt x="8" y="24"/>
                      <a:pt x="8" y="24"/>
                      <a:pt x="8" y="24"/>
                    </a:cubicBezTo>
                    <a:cubicBezTo>
                      <a:pt x="8" y="24"/>
                      <a:pt x="8" y="24"/>
                      <a:pt x="8" y="24"/>
                    </a:cubicBezTo>
                    <a:cubicBezTo>
                      <a:pt x="7" y="23"/>
                      <a:pt x="7" y="21"/>
                      <a:pt x="7" y="19"/>
                    </a:cubicBezTo>
                    <a:cubicBezTo>
                      <a:pt x="7" y="19"/>
                      <a:pt x="7" y="19"/>
                      <a:pt x="7" y="19"/>
                    </a:cubicBezTo>
                    <a:cubicBezTo>
                      <a:pt x="6" y="19"/>
                      <a:pt x="6" y="19"/>
                      <a:pt x="5" y="19"/>
                    </a:cubicBezTo>
                    <a:cubicBezTo>
                      <a:pt x="5" y="19"/>
                      <a:pt x="5" y="19"/>
                      <a:pt x="5" y="19"/>
                    </a:cubicBezTo>
                    <a:cubicBezTo>
                      <a:pt x="4" y="19"/>
                      <a:pt x="3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9"/>
                      <a:pt x="2" y="19"/>
                      <a:pt x="2" y="20"/>
                    </a:cubicBezTo>
                    <a:cubicBezTo>
                      <a:pt x="1" y="21"/>
                      <a:pt x="1" y="21"/>
                      <a:pt x="1" y="22"/>
                    </a:cubicBezTo>
                    <a:cubicBezTo>
                      <a:pt x="0" y="23"/>
                      <a:pt x="0" y="24"/>
                      <a:pt x="0" y="24"/>
                    </a:cubicBezTo>
                    <a:cubicBezTo>
                      <a:pt x="0" y="24"/>
                      <a:pt x="0" y="24"/>
                      <a:pt x="0" y="24"/>
                    </a:cubicBezTo>
                    <a:cubicBezTo>
                      <a:pt x="0" y="26"/>
                      <a:pt x="0" y="27"/>
                      <a:pt x="1" y="29"/>
                    </a:cubicBezTo>
                    <a:cubicBezTo>
                      <a:pt x="1" y="29"/>
                      <a:pt x="1" y="29"/>
                      <a:pt x="1" y="29"/>
                    </a:cubicBezTo>
                    <a:cubicBezTo>
                      <a:pt x="1" y="30"/>
                      <a:pt x="2" y="31"/>
                      <a:pt x="3" y="32"/>
                    </a:cubicBezTo>
                    <a:cubicBezTo>
                      <a:pt x="3" y="32"/>
                      <a:pt x="3" y="32"/>
                      <a:pt x="3" y="32"/>
                    </a:cubicBezTo>
                    <a:cubicBezTo>
                      <a:pt x="3" y="32"/>
                      <a:pt x="3" y="32"/>
                      <a:pt x="3" y="32"/>
                    </a:cubicBezTo>
                    <a:cubicBezTo>
                      <a:pt x="3" y="32"/>
                      <a:pt x="3" y="32"/>
                      <a:pt x="3" y="32"/>
                    </a:cubicBezTo>
                    <a:cubicBezTo>
                      <a:pt x="3" y="32"/>
                      <a:pt x="3" y="32"/>
                      <a:pt x="3" y="32"/>
                    </a:cubicBezTo>
                    <a:cubicBezTo>
                      <a:pt x="3" y="32"/>
                      <a:pt x="4" y="32"/>
                      <a:pt x="4" y="32"/>
                    </a:cubicBezTo>
                    <a:cubicBezTo>
                      <a:pt x="5" y="32"/>
                      <a:pt x="6" y="31"/>
                      <a:pt x="7" y="31"/>
                    </a:cubicBezTo>
                    <a:cubicBezTo>
                      <a:pt x="7" y="31"/>
                      <a:pt x="8" y="31"/>
                      <a:pt x="8" y="31"/>
                    </a:cubicBezTo>
                    <a:cubicBezTo>
                      <a:pt x="8" y="31"/>
                      <a:pt x="8" y="31"/>
                      <a:pt x="8" y="31"/>
                    </a:cubicBezTo>
                    <a:cubicBezTo>
                      <a:pt x="9" y="31"/>
                      <a:pt x="9" y="31"/>
                      <a:pt x="9" y="31"/>
                    </a:cubicBezTo>
                    <a:cubicBezTo>
                      <a:pt x="9" y="31"/>
                      <a:pt x="10" y="31"/>
                      <a:pt x="10" y="31"/>
                    </a:cubicBezTo>
                    <a:cubicBezTo>
                      <a:pt x="10" y="31"/>
                      <a:pt x="10" y="31"/>
                      <a:pt x="10" y="31"/>
                    </a:cubicBezTo>
                    <a:cubicBezTo>
                      <a:pt x="10" y="31"/>
                      <a:pt x="10" y="30"/>
                      <a:pt x="10" y="30"/>
                    </a:cubicBezTo>
                    <a:cubicBezTo>
                      <a:pt x="11" y="30"/>
                      <a:pt x="11" y="30"/>
                      <a:pt x="11" y="30"/>
                    </a:cubicBezTo>
                    <a:cubicBezTo>
                      <a:pt x="11" y="30"/>
                      <a:pt x="12" y="30"/>
                      <a:pt x="12" y="30"/>
                    </a:cubicBezTo>
                    <a:cubicBezTo>
                      <a:pt x="12" y="30"/>
                      <a:pt x="12" y="30"/>
                      <a:pt x="12" y="30"/>
                    </a:cubicBezTo>
                    <a:cubicBezTo>
                      <a:pt x="12" y="30"/>
                      <a:pt x="12" y="30"/>
                      <a:pt x="12" y="30"/>
                    </a:cubicBezTo>
                    <a:cubicBezTo>
                      <a:pt x="12" y="30"/>
                      <a:pt x="12" y="30"/>
                      <a:pt x="12" y="30"/>
                    </a:cubicBezTo>
                    <a:cubicBezTo>
                      <a:pt x="11" y="29"/>
                      <a:pt x="10" y="28"/>
                      <a:pt x="9" y="26"/>
                    </a:cubicBezTo>
                    <a:close/>
                    <a:moveTo>
                      <a:pt x="21" y="0"/>
                    </a:moveTo>
                    <a:cubicBezTo>
                      <a:pt x="19" y="0"/>
                      <a:pt x="18" y="0"/>
                      <a:pt x="16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5" y="1"/>
                      <a:pt x="14" y="1"/>
                      <a:pt x="12" y="2"/>
                    </a:cubicBezTo>
                    <a:cubicBezTo>
                      <a:pt x="13" y="3"/>
                      <a:pt x="13" y="4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4" y="4"/>
                      <a:pt x="16" y="4"/>
                      <a:pt x="17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9" y="2"/>
                      <a:pt x="21" y="2"/>
                      <a:pt x="23" y="2"/>
                    </a:cubicBezTo>
                    <a:cubicBezTo>
                      <a:pt x="24" y="2"/>
                      <a:pt x="24" y="2"/>
                      <a:pt x="25" y="2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4" y="0"/>
                      <a:pt x="22" y="0"/>
                      <a:pt x="21" y="0"/>
                    </a:cubicBezTo>
                    <a:close/>
                    <a:moveTo>
                      <a:pt x="29" y="3"/>
                    </a:moveTo>
                    <a:cubicBezTo>
                      <a:pt x="29" y="3"/>
                      <a:pt x="28" y="3"/>
                      <a:pt x="28" y="3"/>
                    </a:cubicBezTo>
                    <a:cubicBezTo>
                      <a:pt x="28" y="3"/>
                      <a:pt x="28" y="3"/>
                      <a:pt x="28" y="3"/>
                    </a:cubicBezTo>
                    <a:cubicBezTo>
                      <a:pt x="28" y="3"/>
                      <a:pt x="29" y="3"/>
                      <a:pt x="29" y="3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29" y="3"/>
                      <a:pt x="29" y="3"/>
                      <a:pt x="29" y="3"/>
                    </a:cubicBezTo>
                    <a:close/>
                  </a:path>
                </a:pathLst>
              </a:custGeom>
              <a:solidFill>
                <a:srgbClr val="F3AE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4" name="Oval 36"/>
              <p:cNvSpPr>
                <a:spLocks noChangeArrowheads="1"/>
              </p:cNvSpPr>
              <p:nvPr/>
            </p:nvSpPr>
            <p:spPr bwMode="auto">
              <a:xfrm>
                <a:off x="4587875" y="6045200"/>
                <a:ext cx="61913" cy="61913"/>
              </a:xfrm>
              <a:prstGeom prst="ellipse">
                <a:avLst/>
              </a:prstGeom>
              <a:solidFill>
                <a:srgbClr val="FFEA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</p:grpSp>
    </p:spTree>
  </p:cSld>
  <p:clrMapOvr>
    <a:masterClrMapping/>
  </p:clrMapOvr>
  <p:transition advClick="0" advTm="0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37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0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6" presetClass="entr" presetSubtype="37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6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500"/>
                            </p:stCondLst>
                            <p:childTnLst>
                              <p:par>
                                <p:cTn id="1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9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8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1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4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7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0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3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1000"/>
                            </p:stCondLst>
                            <p:childTnLst>
                              <p:par>
                                <p:cTn id="85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87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8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90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1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93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6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7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9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0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2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6" grpId="0"/>
      <p:bldP spid="10" grpId="0" animBg="1"/>
      <p:bldP spid="11" grpId="0" animBg="1"/>
      <p:bldP spid="12" grpId="0" animBg="1"/>
      <p:bldP spid="13" grpId="0" animBg="1"/>
      <p:bldP spid="14" grpId="0" animBg="1"/>
      <p:bldP spid="15" grpId="0" animBg="1"/>
      <p:bldP spid="16" grpId="0" animBg="1"/>
      <p:bldP spid="17" grpId="0" animBg="1"/>
      <p:bldP spid="18" grpId="0" animBg="1"/>
      <p:bldP spid="19" grpId="0" animBg="1"/>
      <p:bldP spid="20" grpId="0" animBg="1"/>
      <p:bldP spid="21" grpId="0" animBg="1"/>
      <p:bldP spid="22" grpId="0" animBg="1"/>
      <p:bldP spid="23" grpId="0" animBg="1"/>
      <p:bldP spid="24" grpId="0" animBg="1"/>
      <p:bldP spid="25" grpId="0" animBg="1"/>
      <p:bldP spid="26" grpId="0" animBg="1"/>
      <p:bldP spid="27" grpId="0" animBg="1"/>
      <p:bldP spid="28" grpId="0" animBg="1"/>
      <p:bldP spid="29" grpId="0" animBg="1"/>
      <p:bldP spid="30" grpId="0" animBg="1"/>
      <p:bldP spid="31" grpId="0" animBg="1"/>
      <p:bldP spid="32" grpId="0"/>
      <p:bldP spid="33" grpId="0"/>
      <p:bldP spid="34" grpId="0"/>
      <p:bldP spid="35" grpId="0"/>
      <p:bldP spid="36" grpId="0"/>
      <p:bldP spid="37" grpId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MH_Entry_1"/>
          <p:cNvSpPr/>
          <p:nvPr>
            <p:custDataLst>
              <p:tags r:id="rId1"/>
            </p:custDataLst>
          </p:nvPr>
        </p:nvSpPr>
        <p:spPr>
          <a:xfrm>
            <a:off x="4089400" y="256571"/>
            <a:ext cx="4016089" cy="498614"/>
          </a:xfrm>
          <a:prstGeom prst="roundRect">
            <a:avLst>
              <a:gd name="adj" fmla="val 9124"/>
            </a:avLst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r>
              <a:rPr lang="zh-CN" altLang="en-US" sz="2800" spc="2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此处输入您的标题</a:t>
            </a:r>
          </a:p>
        </p:txBody>
      </p:sp>
      <p:cxnSp>
        <p:nvCxnSpPr>
          <p:cNvPr id="5" name="直接连接符 4"/>
          <p:cNvCxnSpPr/>
          <p:nvPr/>
        </p:nvCxnSpPr>
        <p:spPr>
          <a:xfrm>
            <a:off x="460301" y="772316"/>
            <a:ext cx="11363399" cy="0"/>
          </a:xfrm>
          <a:prstGeom prst="line">
            <a:avLst/>
          </a:prstGeom>
          <a:ln>
            <a:solidFill>
              <a:srgbClr val="10618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矩形 5"/>
          <p:cNvSpPr/>
          <p:nvPr/>
        </p:nvSpPr>
        <p:spPr>
          <a:xfrm>
            <a:off x="4025900" y="806443"/>
            <a:ext cx="4154344" cy="2616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dist"/>
            <a:r>
              <a:rPr lang="en-US" altLang="zh-CN" sz="11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LOREM IPSUM DOLOR SIT AMET CONSECTETUER LOREM</a:t>
            </a:r>
            <a:endParaRPr lang="zh-CN" altLang="en-US" sz="1100">
              <a:solidFill>
                <a:schemeClr val="bg1"/>
              </a:solidFill>
            </a:endParaRPr>
          </a:p>
        </p:txBody>
      </p:sp>
      <p:cxnSp>
        <p:nvCxnSpPr>
          <p:cNvPr id="7" name="直接连接符 6"/>
          <p:cNvCxnSpPr/>
          <p:nvPr/>
        </p:nvCxnSpPr>
        <p:spPr>
          <a:xfrm>
            <a:off x="434901" y="6756206"/>
            <a:ext cx="11363399" cy="0"/>
          </a:xfrm>
          <a:prstGeom prst="line">
            <a:avLst/>
          </a:prstGeom>
          <a:ln>
            <a:solidFill>
              <a:srgbClr val="10618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reeform 269"/>
          <p:cNvSpPr/>
          <p:nvPr/>
        </p:nvSpPr>
        <p:spPr bwMode="auto">
          <a:xfrm>
            <a:off x="7746857" y="239440"/>
            <a:ext cx="420687" cy="461963"/>
          </a:xfrm>
          <a:custGeom>
            <a:avLst/>
            <a:gdLst>
              <a:gd name="T0" fmla="*/ 97 w 112"/>
              <a:gd name="T1" fmla="*/ 116 h 123"/>
              <a:gd name="T2" fmla="*/ 109 w 112"/>
              <a:gd name="T3" fmla="*/ 122 h 123"/>
              <a:gd name="T4" fmla="*/ 112 w 112"/>
              <a:gd name="T5" fmla="*/ 119 h 123"/>
              <a:gd name="T6" fmla="*/ 111 w 112"/>
              <a:gd name="T7" fmla="*/ 116 h 123"/>
              <a:gd name="T8" fmla="*/ 107 w 112"/>
              <a:gd name="T9" fmla="*/ 108 h 123"/>
              <a:gd name="T10" fmla="*/ 105 w 112"/>
              <a:gd name="T11" fmla="*/ 95 h 123"/>
              <a:gd name="T12" fmla="*/ 90 w 112"/>
              <a:gd name="T13" fmla="*/ 85 h 123"/>
              <a:gd name="T14" fmla="*/ 96 w 112"/>
              <a:gd name="T15" fmla="*/ 77 h 123"/>
              <a:gd name="T16" fmla="*/ 93 w 112"/>
              <a:gd name="T17" fmla="*/ 68 h 123"/>
              <a:gd name="T18" fmla="*/ 104 w 112"/>
              <a:gd name="T19" fmla="*/ 51 h 123"/>
              <a:gd name="T20" fmla="*/ 93 w 112"/>
              <a:gd name="T21" fmla="*/ 35 h 123"/>
              <a:gd name="T22" fmla="*/ 98 w 112"/>
              <a:gd name="T23" fmla="*/ 11 h 123"/>
              <a:gd name="T24" fmla="*/ 94 w 112"/>
              <a:gd name="T25" fmla="*/ 1 h 123"/>
              <a:gd name="T26" fmla="*/ 92 w 112"/>
              <a:gd name="T27" fmla="*/ 0 h 123"/>
              <a:gd name="T28" fmla="*/ 89 w 112"/>
              <a:gd name="T29" fmla="*/ 2 h 123"/>
              <a:gd name="T30" fmla="*/ 73 w 112"/>
              <a:gd name="T31" fmla="*/ 25 h 123"/>
              <a:gd name="T32" fmla="*/ 59 w 112"/>
              <a:gd name="T33" fmla="*/ 50 h 123"/>
              <a:gd name="T34" fmla="*/ 55 w 112"/>
              <a:gd name="T35" fmla="*/ 63 h 123"/>
              <a:gd name="T36" fmla="*/ 55 w 112"/>
              <a:gd name="T37" fmla="*/ 74 h 123"/>
              <a:gd name="T38" fmla="*/ 53 w 112"/>
              <a:gd name="T39" fmla="*/ 77 h 123"/>
              <a:gd name="T40" fmla="*/ 50 w 112"/>
              <a:gd name="T41" fmla="*/ 75 h 123"/>
              <a:gd name="T42" fmla="*/ 50 w 112"/>
              <a:gd name="T43" fmla="*/ 71 h 123"/>
              <a:gd name="T44" fmla="*/ 48 w 112"/>
              <a:gd name="T45" fmla="*/ 64 h 123"/>
              <a:gd name="T46" fmla="*/ 42 w 112"/>
              <a:gd name="T47" fmla="*/ 61 h 123"/>
              <a:gd name="T48" fmla="*/ 41 w 112"/>
              <a:gd name="T49" fmla="*/ 59 h 123"/>
              <a:gd name="T50" fmla="*/ 21 w 112"/>
              <a:gd name="T51" fmla="*/ 34 h 123"/>
              <a:gd name="T52" fmla="*/ 17 w 112"/>
              <a:gd name="T53" fmla="*/ 31 h 123"/>
              <a:gd name="T54" fmla="*/ 10 w 112"/>
              <a:gd name="T55" fmla="*/ 36 h 123"/>
              <a:gd name="T56" fmla="*/ 12 w 112"/>
              <a:gd name="T57" fmla="*/ 40 h 123"/>
              <a:gd name="T58" fmla="*/ 16 w 112"/>
              <a:gd name="T59" fmla="*/ 38 h 123"/>
              <a:gd name="T60" fmla="*/ 13 w 112"/>
              <a:gd name="T61" fmla="*/ 34 h 123"/>
              <a:gd name="T62" fmla="*/ 18 w 112"/>
              <a:gd name="T63" fmla="*/ 33 h 123"/>
              <a:gd name="T64" fmla="*/ 22 w 112"/>
              <a:gd name="T65" fmla="*/ 37 h 123"/>
              <a:gd name="T66" fmla="*/ 27 w 112"/>
              <a:gd name="T67" fmla="*/ 43 h 123"/>
              <a:gd name="T68" fmla="*/ 38 w 112"/>
              <a:gd name="T69" fmla="*/ 62 h 123"/>
              <a:gd name="T70" fmla="*/ 30 w 112"/>
              <a:gd name="T71" fmla="*/ 63 h 123"/>
              <a:gd name="T72" fmla="*/ 17 w 112"/>
              <a:gd name="T73" fmla="*/ 58 h 123"/>
              <a:gd name="T74" fmla="*/ 9 w 112"/>
              <a:gd name="T75" fmla="*/ 57 h 123"/>
              <a:gd name="T76" fmla="*/ 5 w 112"/>
              <a:gd name="T77" fmla="*/ 58 h 123"/>
              <a:gd name="T78" fmla="*/ 0 w 112"/>
              <a:gd name="T79" fmla="*/ 65 h 123"/>
              <a:gd name="T80" fmla="*/ 5 w 112"/>
              <a:gd name="T81" fmla="*/ 72 h 123"/>
              <a:gd name="T82" fmla="*/ 8 w 112"/>
              <a:gd name="T83" fmla="*/ 70 h 123"/>
              <a:gd name="T84" fmla="*/ 7 w 112"/>
              <a:gd name="T85" fmla="*/ 68 h 123"/>
              <a:gd name="T86" fmla="*/ 4 w 112"/>
              <a:gd name="T87" fmla="*/ 68 h 123"/>
              <a:gd name="T88" fmla="*/ 2 w 112"/>
              <a:gd name="T89" fmla="*/ 63 h 123"/>
              <a:gd name="T90" fmla="*/ 6 w 112"/>
              <a:gd name="T91" fmla="*/ 60 h 123"/>
              <a:gd name="T92" fmla="*/ 11 w 112"/>
              <a:gd name="T93" fmla="*/ 59 h 123"/>
              <a:gd name="T94" fmla="*/ 34 w 112"/>
              <a:gd name="T95" fmla="*/ 67 h 123"/>
              <a:gd name="T96" fmla="*/ 38 w 112"/>
              <a:gd name="T97" fmla="*/ 74 h 123"/>
              <a:gd name="T98" fmla="*/ 47 w 112"/>
              <a:gd name="T99" fmla="*/ 79 h 123"/>
              <a:gd name="T100" fmla="*/ 50 w 112"/>
              <a:gd name="T101" fmla="*/ 82 h 123"/>
              <a:gd name="T102" fmla="*/ 67 w 112"/>
              <a:gd name="T103" fmla="*/ 100 h 123"/>
              <a:gd name="T104" fmla="*/ 81 w 112"/>
              <a:gd name="T105" fmla="*/ 117 h 123"/>
              <a:gd name="T106" fmla="*/ 83 w 112"/>
              <a:gd name="T107" fmla="*/ 118 h 123"/>
              <a:gd name="T108" fmla="*/ 84 w 112"/>
              <a:gd name="T109" fmla="*/ 118 h 123"/>
              <a:gd name="T110" fmla="*/ 83 w 112"/>
              <a:gd name="T111" fmla="*/ 113 h 123"/>
              <a:gd name="T112" fmla="*/ 81 w 112"/>
              <a:gd name="T113" fmla="*/ 109 h 123"/>
              <a:gd name="T114" fmla="*/ 81 w 112"/>
              <a:gd name="T115" fmla="*/ 108 h 123"/>
              <a:gd name="T116" fmla="*/ 83 w 112"/>
              <a:gd name="T117" fmla="*/ 108 h 123"/>
              <a:gd name="T118" fmla="*/ 97 w 112"/>
              <a:gd name="T119" fmla="*/ 116 h 1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12" h="123">
                <a:moveTo>
                  <a:pt x="97" y="116"/>
                </a:moveTo>
                <a:cubicBezTo>
                  <a:pt x="101" y="118"/>
                  <a:pt x="104" y="123"/>
                  <a:pt x="109" y="122"/>
                </a:cubicBezTo>
                <a:cubicBezTo>
                  <a:pt x="110" y="122"/>
                  <a:pt x="112" y="121"/>
                  <a:pt x="112" y="119"/>
                </a:cubicBezTo>
                <a:cubicBezTo>
                  <a:pt x="112" y="118"/>
                  <a:pt x="112" y="117"/>
                  <a:pt x="111" y="116"/>
                </a:cubicBezTo>
                <a:cubicBezTo>
                  <a:pt x="109" y="113"/>
                  <a:pt x="108" y="111"/>
                  <a:pt x="107" y="108"/>
                </a:cubicBezTo>
                <a:cubicBezTo>
                  <a:pt x="107" y="103"/>
                  <a:pt x="107" y="99"/>
                  <a:pt x="105" y="95"/>
                </a:cubicBezTo>
                <a:cubicBezTo>
                  <a:pt x="102" y="89"/>
                  <a:pt x="96" y="87"/>
                  <a:pt x="90" y="85"/>
                </a:cubicBezTo>
                <a:cubicBezTo>
                  <a:pt x="90" y="82"/>
                  <a:pt x="94" y="80"/>
                  <a:pt x="96" y="77"/>
                </a:cubicBezTo>
                <a:cubicBezTo>
                  <a:pt x="97" y="74"/>
                  <a:pt x="96" y="70"/>
                  <a:pt x="93" y="68"/>
                </a:cubicBezTo>
                <a:cubicBezTo>
                  <a:pt x="100" y="65"/>
                  <a:pt x="104" y="58"/>
                  <a:pt x="104" y="51"/>
                </a:cubicBezTo>
                <a:cubicBezTo>
                  <a:pt x="104" y="45"/>
                  <a:pt x="99" y="38"/>
                  <a:pt x="93" y="35"/>
                </a:cubicBezTo>
                <a:cubicBezTo>
                  <a:pt x="97" y="28"/>
                  <a:pt x="99" y="19"/>
                  <a:pt x="98" y="11"/>
                </a:cubicBezTo>
                <a:cubicBezTo>
                  <a:pt x="98" y="7"/>
                  <a:pt x="97" y="3"/>
                  <a:pt x="94" y="1"/>
                </a:cubicBezTo>
                <a:cubicBezTo>
                  <a:pt x="93" y="1"/>
                  <a:pt x="93" y="0"/>
                  <a:pt x="92" y="0"/>
                </a:cubicBezTo>
                <a:cubicBezTo>
                  <a:pt x="91" y="0"/>
                  <a:pt x="90" y="1"/>
                  <a:pt x="89" y="2"/>
                </a:cubicBezTo>
                <a:cubicBezTo>
                  <a:pt x="83" y="10"/>
                  <a:pt x="78" y="17"/>
                  <a:pt x="73" y="25"/>
                </a:cubicBezTo>
                <a:cubicBezTo>
                  <a:pt x="67" y="33"/>
                  <a:pt x="62" y="41"/>
                  <a:pt x="59" y="50"/>
                </a:cubicBezTo>
                <a:cubicBezTo>
                  <a:pt x="57" y="54"/>
                  <a:pt x="56" y="59"/>
                  <a:pt x="55" y="63"/>
                </a:cubicBezTo>
                <a:cubicBezTo>
                  <a:pt x="55" y="67"/>
                  <a:pt x="56" y="71"/>
                  <a:pt x="55" y="74"/>
                </a:cubicBezTo>
                <a:cubicBezTo>
                  <a:pt x="55" y="75"/>
                  <a:pt x="54" y="76"/>
                  <a:pt x="53" y="77"/>
                </a:cubicBezTo>
                <a:cubicBezTo>
                  <a:pt x="52" y="77"/>
                  <a:pt x="51" y="76"/>
                  <a:pt x="50" y="75"/>
                </a:cubicBezTo>
                <a:cubicBezTo>
                  <a:pt x="50" y="73"/>
                  <a:pt x="50" y="72"/>
                  <a:pt x="50" y="71"/>
                </a:cubicBezTo>
                <a:cubicBezTo>
                  <a:pt x="50" y="69"/>
                  <a:pt x="50" y="66"/>
                  <a:pt x="48" y="64"/>
                </a:cubicBezTo>
                <a:cubicBezTo>
                  <a:pt x="46" y="61"/>
                  <a:pt x="45" y="63"/>
                  <a:pt x="42" y="61"/>
                </a:cubicBezTo>
                <a:cubicBezTo>
                  <a:pt x="42" y="61"/>
                  <a:pt x="41" y="60"/>
                  <a:pt x="41" y="59"/>
                </a:cubicBezTo>
                <a:cubicBezTo>
                  <a:pt x="35" y="51"/>
                  <a:pt x="28" y="42"/>
                  <a:pt x="21" y="34"/>
                </a:cubicBezTo>
                <a:cubicBezTo>
                  <a:pt x="20" y="32"/>
                  <a:pt x="19" y="31"/>
                  <a:pt x="17" y="31"/>
                </a:cubicBezTo>
                <a:cubicBezTo>
                  <a:pt x="13" y="29"/>
                  <a:pt x="10" y="32"/>
                  <a:pt x="10" y="36"/>
                </a:cubicBezTo>
                <a:cubicBezTo>
                  <a:pt x="11" y="38"/>
                  <a:pt x="11" y="39"/>
                  <a:pt x="12" y="40"/>
                </a:cubicBezTo>
                <a:cubicBezTo>
                  <a:pt x="14" y="41"/>
                  <a:pt x="16" y="40"/>
                  <a:pt x="16" y="38"/>
                </a:cubicBezTo>
                <a:cubicBezTo>
                  <a:pt x="14" y="39"/>
                  <a:pt x="12" y="36"/>
                  <a:pt x="13" y="34"/>
                </a:cubicBezTo>
                <a:cubicBezTo>
                  <a:pt x="14" y="33"/>
                  <a:pt x="16" y="32"/>
                  <a:pt x="18" y="33"/>
                </a:cubicBezTo>
                <a:cubicBezTo>
                  <a:pt x="19" y="34"/>
                  <a:pt x="20" y="35"/>
                  <a:pt x="22" y="37"/>
                </a:cubicBezTo>
                <a:cubicBezTo>
                  <a:pt x="23" y="39"/>
                  <a:pt x="25" y="41"/>
                  <a:pt x="27" y="43"/>
                </a:cubicBezTo>
                <a:cubicBezTo>
                  <a:pt x="32" y="48"/>
                  <a:pt x="37" y="54"/>
                  <a:pt x="38" y="62"/>
                </a:cubicBezTo>
                <a:cubicBezTo>
                  <a:pt x="40" y="68"/>
                  <a:pt x="34" y="65"/>
                  <a:pt x="30" y="63"/>
                </a:cubicBezTo>
                <a:cubicBezTo>
                  <a:pt x="26" y="61"/>
                  <a:pt x="21" y="59"/>
                  <a:pt x="17" y="58"/>
                </a:cubicBezTo>
                <a:cubicBezTo>
                  <a:pt x="14" y="57"/>
                  <a:pt x="11" y="57"/>
                  <a:pt x="9" y="57"/>
                </a:cubicBezTo>
                <a:cubicBezTo>
                  <a:pt x="7" y="57"/>
                  <a:pt x="6" y="58"/>
                  <a:pt x="5" y="58"/>
                </a:cubicBezTo>
                <a:cubicBezTo>
                  <a:pt x="2" y="59"/>
                  <a:pt x="0" y="62"/>
                  <a:pt x="0" y="65"/>
                </a:cubicBezTo>
                <a:cubicBezTo>
                  <a:pt x="0" y="68"/>
                  <a:pt x="2" y="71"/>
                  <a:pt x="5" y="72"/>
                </a:cubicBezTo>
                <a:cubicBezTo>
                  <a:pt x="6" y="72"/>
                  <a:pt x="8" y="71"/>
                  <a:pt x="8" y="70"/>
                </a:cubicBezTo>
                <a:cubicBezTo>
                  <a:pt x="8" y="69"/>
                  <a:pt x="7" y="68"/>
                  <a:pt x="7" y="68"/>
                </a:cubicBezTo>
                <a:cubicBezTo>
                  <a:pt x="6" y="68"/>
                  <a:pt x="5" y="68"/>
                  <a:pt x="4" y="68"/>
                </a:cubicBezTo>
                <a:cubicBezTo>
                  <a:pt x="2" y="67"/>
                  <a:pt x="1" y="65"/>
                  <a:pt x="2" y="63"/>
                </a:cubicBezTo>
                <a:cubicBezTo>
                  <a:pt x="2" y="61"/>
                  <a:pt x="4" y="60"/>
                  <a:pt x="6" y="60"/>
                </a:cubicBezTo>
                <a:cubicBezTo>
                  <a:pt x="8" y="59"/>
                  <a:pt x="9" y="59"/>
                  <a:pt x="11" y="59"/>
                </a:cubicBezTo>
                <a:cubicBezTo>
                  <a:pt x="19" y="60"/>
                  <a:pt x="27" y="63"/>
                  <a:pt x="34" y="67"/>
                </a:cubicBezTo>
                <a:cubicBezTo>
                  <a:pt x="37" y="68"/>
                  <a:pt x="36" y="71"/>
                  <a:pt x="38" y="74"/>
                </a:cubicBezTo>
                <a:cubicBezTo>
                  <a:pt x="39" y="77"/>
                  <a:pt x="43" y="77"/>
                  <a:pt x="47" y="79"/>
                </a:cubicBezTo>
                <a:cubicBezTo>
                  <a:pt x="48" y="79"/>
                  <a:pt x="49" y="81"/>
                  <a:pt x="50" y="82"/>
                </a:cubicBezTo>
                <a:cubicBezTo>
                  <a:pt x="55" y="88"/>
                  <a:pt x="61" y="94"/>
                  <a:pt x="67" y="100"/>
                </a:cubicBezTo>
                <a:cubicBezTo>
                  <a:pt x="72" y="106"/>
                  <a:pt x="76" y="112"/>
                  <a:pt x="81" y="117"/>
                </a:cubicBezTo>
                <a:cubicBezTo>
                  <a:pt x="82" y="118"/>
                  <a:pt x="83" y="119"/>
                  <a:pt x="83" y="118"/>
                </a:cubicBezTo>
                <a:cubicBezTo>
                  <a:pt x="84" y="118"/>
                  <a:pt x="84" y="118"/>
                  <a:pt x="84" y="118"/>
                </a:cubicBezTo>
                <a:cubicBezTo>
                  <a:pt x="84" y="116"/>
                  <a:pt x="84" y="114"/>
                  <a:pt x="83" y="113"/>
                </a:cubicBezTo>
                <a:cubicBezTo>
                  <a:pt x="83" y="112"/>
                  <a:pt x="82" y="110"/>
                  <a:pt x="81" y="109"/>
                </a:cubicBezTo>
                <a:cubicBezTo>
                  <a:pt x="81" y="108"/>
                  <a:pt x="81" y="108"/>
                  <a:pt x="81" y="108"/>
                </a:cubicBezTo>
                <a:cubicBezTo>
                  <a:pt x="82" y="107"/>
                  <a:pt x="83" y="108"/>
                  <a:pt x="83" y="108"/>
                </a:cubicBezTo>
                <a:cubicBezTo>
                  <a:pt x="88" y="111"/>
                  <a:pt x="93" y="112"/>
                  <a:pt x="97" y="116"/>
                </a:cubicBezTo>
                <a:close/>
              </a:path>
            </a:pathLst>
          </a:custGeom>
          <a:solidFill>
            <a:srgbClr val="10618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9" name="Freeform 269"/>
          <p:cNvSpPr/>
          <p:nvPr/>
        </p:nvSpPr>
        <p:spPr bwMode="auto">
          <a:xfrm flipH="1">
            <a:off x="4025900" y="239440"/>
            <a:ext cx="420687" cy="461963"/>
          </a:xfrm>
          <a:custGeom>
            <a:avLst/>
            <a:gdLst>
              <a:gd name="T0" fmla="*/ 97 w 112"/>
              <a:gd name="T1" fmla="*/ 116 h 123"/>
              <a:gd name="T2" fmla="*/ 109 w 112"/>
              <a:gd name="T3" fmla="*/ 122 h 123"/>
              <a:gd name="T4" fmla="*/ 112 w 112"/>
              <a:gd name="T5" fmla="*/ 119 h 123"/>
              <a:gd name="T6" fmla="*/ 111 w 112"/>
              <a:gd name="T7" fmla="*/ 116 h 123"/>
              <a:gd name="T8" fmla="*/ 107 w 112"/>
              <a:gd name="T9" fmla="*/ 108 h 123"/>
              <a:gd name="T10" fmla="*/ 105 w 112"/>
              <a:gd name="T11" fmla="*/ 95 h 123"/>
              <a:gd name="T12" fmla="*/ 90 w 112"/>
              <a:gd name="T13" fmla="*/ 85 h 123"/>
              <a:gd name="T14" fmla="*/ 96 w 112"/>
              <a:gd name="T15" fmla="*/ 77 h 123"/>
              <a:gd name="T16" fmla="*/ 93 w 112"/>
              <a:gd name="T17" fmla="*/ 68 h 123"/>
              <a:gd name="T18" fmla="*/ 104 w 112"/>
              <a:gd name="T19" fmla="*/ 51 h 123"/>
              <a:gd name="T20" fmla="*/ 93 w 112"/>
              <a:gd name="T21" fmla="*/ 35 h 123"/>
              <a:gd name="T22" fmla="*/ 98 w 112"/>
              <a:gd name="T23" fmla="*/ 11 h 123"/>
              <a:gd name="T24" fmla="*/ 94 w 112"/>
              <a:gd name="T25" fmla="*/ 1 h 123"/>
              <a:gd name="T26" fmla="*/ 92 w 112"/>
              <a:gd name="T27" fmla="*/ 0 h 123"/>
              <a:gd name="T28" fmla="*/ 89 w 112"/>
              <a:gd name="T29" fmla="*/ 2 h 123"/>
              <a:gd name="T30" fmla="*/ 73 w 112"/>
              <a:gd name="T31" fmla="*/ 25 h 123"/>
              <a:gd name="T32" fmla="*/ 59 w 112"/>
              <a:gd name="T33" fmla="*/ 50 h 123"/>
              <a:gd name="T34" fmla="*/ 55 w 112"/>
              <a:gd name="T35" fmla="*/ 63 h 123"/>
              <a:gd name="T36" fmla="*/ 55 w 112"/>
              <a:gd name="T37" fmla="*/ 74 h 123"/>
              <a:gd name="T38" fmla="*/ 53 w 112"/>
              <a:gd name="T39" fmla="*/ 77 h 123"/>
              <a:gd name="T40" fmla="*/ 50 w 112"/>
              <a:gd name="T41" fmla="*/ 75 h 123"/>
              <a:gd name="T42" fmla="*/ 50 w 112"/>
              <a:gd name="T43" fmla="*/ 71 h 123"/>
              <a:gd name="T44" fmla="*/ 48 w 112"/>
              <a:gd name="T45" fmla="*/ 64 h 123"/>
              <a:gd name="T46" fmla="*/ 42 w 112"/>
              <a:gd name="T47" fmla="*/ 61 h 123"/>
              <a:gd name="T48" fmla="*/ 41 w 112"/>
              <a:gd name="T49" fmla="*/ 59 h 123"/>
              <a:gd name="T50" fmla="*/ 21 w 112"/>
              <a:gd name="T51" fmla="*/ 34 h 123"/>
              <a:gd name="T52" fmla="*/ 17 w 112"/>
              <a:gd name="T53" fmla="*/ 31 h 123"/>
              <a:gd name="T54" fmla="*/ 10 w 112"/>
              <a:gd name="T55" fmla="*/ 36 h 123"/>
              <a:gd name="T56" fmla="*/ 12 w 112"/>
              <a:gd name="T57" fmla="*/ 40 h 123"/>
              <a:gd name="T58" fmla="*/ 16 w 112"/>
              <a:gd name="T59" fmla="*/ 38 h 123"/>
              <a:gd name="T60" fmla="*/ 13 w 112"/>
              <a:gd name="T61" fmla="*/ 34 h 123"/>
              <a:gd name="T62" fmla="*/ 18 w 112"/>
              <a:gd name="T63" fmla="*/ 33 h 123"/>
              <a:gd name="T64" fmla="*/ 22 w 112"/>
              <a:gd name="T65" fmla="*/ 37 h 123"/>
              <a:gd name="T66" fmla="*/ 27 w 112"/>
              <a:gd name="T67" fmla="*/ 43 h 123"/>
              <a:gd name="T68" fmla="*/ 38 w 112"/>
              <a:gd name="T69" fmla="*/ 62 h 123"/>
              <a:gd name="T70" fmla="*/ 30 w 112"/>
              <a:gd name="T71" fmla="*/ 63 h 123"/>
              <a:gd name="T72" fmla="*/ 17 w 112"/>
              <a:gd name="T73" fmla="*/ 58 h 123"/>
              <a:gd name="T74" fmla="*/ 9 w 112"/>
              <a:gd name="T75" fmla="*/ 57 h 123"/>
              <a:gd name="T76" fmla="*/ 5 w 112"/>
              <a:gd name="T77" fmla="*/ 58 h 123"/>
              <a:gd name="T78" fmla="*/ 0 w 112"/>
              <a:gd name="T79" fmla="*/ 65 h 123"/>
              <a:gd name="T80" fmla="*/ 5 w 112"/>
              <a:gd name="T81" fmla="*/ 72 h 123"/>
              <a:gd name="T82" fmla="*/ 8 w 112"/>
              <a:gd name="T83" fmla="*/ 70 h 123"/>
              <a:gd name="T84" fmla="*/ 7 w 112"/>
              <a:gd name="T85" fmla="*/ 68 h 123"/>
              <a:gd name="T86" fmla="*/ 4 w 112"/>
              <a:gd name="T87" fmla="*/ 68 h 123"/>
              <a:gd name="T88" fmla="*/ 2 w 112"/>
              <a:gd name="T89" fmla="*/ 63 h 123"/>
              <a:gd name="T90" fmla="*/ 6 w 112"/>
              <a:gd name="T91" fmla="*/ 60 h 123"/>
              <a:gd name="T92" fmla="*/ 11 w 112"/>
              <a:gd name="T93" fmla="*/ 59 h 123"/>
              <a:gd name="T94" fmla="*/ 34 w 112"/>
              <a:gd name="T95" fmla="*/ 67 h 123"/>
              <a:gd name="T96" fmla="*/ 38 w 112"/>
              <a:gd name="T97" fmla="*/ 74 h 123"/>
              <a:gd name="T98" fmla="*/ 47 w 112"/>
              <a:gd name="T99" fmla="*/ 79 h 123"/>
              <a:gd name="T100" fmla="*/ 50 w 112"/>
              <a:gd name="T101" fmla="*/ 82 h 123"/>
              <a:gd name="T102" fmla="*/ 67 w 112"/>
              <a:gd name="T103" fmla="*/ 100 h 123"/>
              <a:gd name="T104" fmla="*/ 81 w 112"/>
              <a:gd name="T105" fmla="*/ 117 h 123"/>
              <a:gd name="T106" fmla="*/ 83 w 112"/>
              <a:gd name="T107" fmla="*/ 118 h 123"/>
              <a:gd name="T108" fmla="*/ 84 w 112"/>
              <a:gd name="T109" fmla="*/ 118 h 123"/>
              <a:gd name="T110" fmla="*/ 83 w 112"/>
              <a:gd name="T111" fmla="*/ 113 h 123"/>
              <a:gd name="T112" fmla="*/ 81 w 112"/>
              <a:gd name="T113" fmla="*/ 109 h 123"/>
              <a:gd name="T114" fmla="*/ 81 w 112"/>
              <a:gd name="T115" fmla="*/ 108 h 123"/>
              <a:gd name="T116" fmla="*/ 83 w 112"/>
              <a:gd name="T117" fmla="*/ 108 h 123"/>
              <a:gd name="T118" fmla="*/ 97 w 112"/>
              <a:gd name="T119" fmla="*/ 116 h 1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12" h="123">
                <a:moveTo>
                  <a:pt x="97" y="116"/>
                </a:moveTo>
                <a:cubicBezTo>
                  <a:pt x="101" y="118"/>
                  <a:pt x="104" y="123"/>
                  <a:pt x="109" y="122"/>
                </a:cubicBezTo>
                <a:cubicBezTo>
                  <a:pt x="110" y="122"/>
                  <a:pt x="112" y="121"/>
                  <a:pt x="112" y="119"/>
                </a:cubicBezTo>
                <a:cubicBezTo>
                  <a:pt x="112" y="118"/>
                  <a:pt x="112" y="117"/>
                  <a:pt x="111" y="116"/>
                </a:cubicBezTo>
                <a:cubicBezTo>
                  <a:pt x="109" y="113"/>
                  <a:pt x="108" y="111"/>
                  <a:pt x="107" y="108"/>
                </a:cubicBezTo>
                <a:cubicBezTo>
                  <a:pt x="107" y="103"/>
                  <a:pt x="107" y="99"/>
                  <a:pt x="105" y="95"/>
                </a:cubicBezTo>
                <a:cubicBezTo>
                  <a:pt x="102" y="89"/>
                  <a:pt x="96" y="87"/>
                  <a:pt x="90" y="85"/>
                </a:cubicBezTo>
                <a:cubicBezTo>
                  <a:pt x="90" y="82"/>
                  <a:pt x="94" y="80"/>
                  <a:pt x="96" y="77"/>
                </a:cubicBezTo>
                <a:cubicBezTo>
                  <a:pt x="97" y="74"/>
                  <a:pt x="96" y="70"/>
                  <a:pt x="93" y="68"/>
                </a:cubicBezTo>
                <a:cubicBezTo>
                  <a:pt x="100" y="65"/>
                  <a:pt x="104" y="58"/>
                  <a:pt x="104" y="51"/>
                </a:cubicBezTo>
                <a:cubicBezTo>
                  <a:pt x="104" y="45"/>
                  <a:pt x="99" y="38"/>
                  <a:pt x="93" y="35"/>
                </a:cubicBezTo>
                <a:cubicBezTo>
                  <a:pt x="97" y="28"/>
                  <a:pt x="99" y="19"/>
                  <a:pt x="98" y="11"/>
                </a:cubicBezTo>
                <a:cubicBezTo>
                  <a:pt x="98" y="7"/>
                  <a:pt x="97" y="3"/>
                  <a:pt x="94" y="1"/>
                </a:cubicBezTo>
                <a:cubicBezTo>
                  <a:pt x="93" y="1"/>
                  <a:pt x="93" y="0"/>
                  <a:pt x="92" y="0"/>
                </a:cubicBezTo>
                <a:cubicBezTo>
                  <a:pt x="91" y="0"/>
                  <a:pt x="90" y="1"/>
                  <a:pt x="89" y="2"/>
                </a:cubicBezTo>
                <a:cubicBezTo>
                  <a:pt x="83" y="10"/>
                  <a:pt x="78" y="17"/>
                  <a:pt x="73" y="25"/>
                </a:cubicBezTo>
                <a:cubicBezTo>
                  <a:pt x="67" y="33"/>
                  <a:pt x="62" y="41"/>
                  <a:pt x="59" y="50"/>
                </a:cubicBezTo>
                <a:cubicBezTo>
                  <a:pt x="57" y="54"/>
                  <a:pt x="56" y="59"/>
                  <a:pt x="55" y="63"/>
                </a:cubicBezTo>
                <a:cubicBezTo>
                  <a:pt x="55" y="67"/>
                  <a:pt x="56" y="71"/>
                  <a:pt x="55" y="74"/>
                </a:cubicBezTo>
                <a:cubicBezTo>
                  <a:pt x="55" y="75"/>
                  <a:pt x="54" y="76"/>
                  <a:pt x="53" y="77"/>
                </a:cubicBezTo>
                <a:cubicBezTo>
                  <a:pt x="52" y="77"/>
                  <a:pt x="51" y="76"/>
                  <a:pt x="50" y="75"/>
                </a:cubicBezTo>
                <a:cubicBezTo>
                  <a:pt x="50" y="73"/>
                  <a:pt x="50" y="72"/>
                  <a:pt x="50" y="71"/>
                </a:cubicBezTo>
                <a:cubicBezTo>
                  <a:pt x="50" y="69"/>
                  <a:pt x="50" y="66"/>
                  <a:pt x="48" y="64"/>
                </a:cubicBezTo>
                <a:cubicBezTo>
                  <a:pt x="46" y="61"/>
                  <a:pt x="45" y="63"/>
                  <a:pt x="42" y="61"/>
                </a:cubicBezTo>
                <a:cubicBezTo>
                  <a:pt x="42" y="61"/>
                  <a:pt x="41" y="60"/>
                  <a:pt x="41" y="59"/>
                </a:cubicBezTo>
                <a:cubicBezTo>
                  <a:pt x="35" y="51"/>
                  <a:pt x="28" y="42"/>
                  <a:pt x="21" y="34"/>
                </a:cubicBezTo>
                <a:cubicBezTo>
                  <a:pt x="20" y="32"/>
                  <a:pt x="19" y="31"/>
                  <a:pt x="17" y="31"/>
                </a:cubicBezTo>
                <a:cubicBezTo>
                  <a:pt x="13" y="29"/>
                  <a:pt x="10" y="32"/>
                  <a:pt x="10" y="36"/>
                </a:cubicBezTo>
                <a:cubicBezTo>
                  <a:pt x="11" y="38"/>
                  <a:pt x="11" y="39"/>
                  <a:pt x="12" y="40"/>
                </a:cubicBezTo>
                <a:cubicBezTo>
                  <a:pt x="14" y="41"/>
                  <a:pt x="16" y="40"/>
                  <a:pt x="16" y="38"/>
                </a:cubicBezTo>
                <a:cubicBezTo>
                  <a:pt x="14" y="39"/>
                  <a:pt x="12" y="36"/>
                  <a:pt x="13" y="34"/>
                </a:cubicBezTo>
                <a:cubicBezTo>
                  <a:pt x="14" y="33"/>
                  <a:pt x="16" y="32"/>
                  <a:pt x="18" y="33"/>
                </a:cubicBezTo>
                <a:cubicBezTo>
                  <a:pt x="19" y="34"/>
                  <a:pt x="20" y="35"/>
                  <a:pt x="22" y="37"/>
                </a:cubicBezTo>
                <a:cubicBezTo>
                  <a:pt x="23" y="39"/>
                  <a:pt x="25" y="41"/>
                  <a:pt x="27" y="43"/>
                </a:cubicBezTo>
                <a:cubicBezTo>
                  <a:pt x="32" y="48"/>
                  <a:pt x="37" y="54"/>
                  <a:pt x="38" y="62"/>
                </a:cubicBezTo>
                <a:cubicBezTo>
                  <a:pt x="40" y="68"/>
                  <a:pt x="34" y="65"/>
                  <a:pt x="30" y="63"/>
                </a:cubicBezTo>
                <a:cubicBezTo>
                  <a:pt x="26" y="61"/>
                  <a:pt x="21" y="59"/>
                  <a:pt x="17" y="58"/>
                </a:cubicBezTo>
                <a:cubicBezTo>
                  <a:pt x="14" y="57"/>
                  <a:pt x="11" y="57"/>
                  <a:pt x="9" y="57"/>
                </a:cubicBezTo>
                <a:cubicBezTo>
                  <a:pt x="7" y="57"/>
                  <a:pt x="6" y="58"/>
                  <a:pt x="5" y="58"/>
                </a:cubicBezTo>
                <a:cubicBezTo>
                  <a:pt x="2" y="59"/>
                  <a:pt x="0" y="62"/>
                  <a:pt x="0" y="65"/>
                </a:cubicBezTo>
                <a:cubicBezTo>
                  <a:pt x="0" y="68"/>
                  <a:pt x="2" y="71"/>
                  <a:pt x="5" y="72"/>
                </a:cubicBezTo>
                <a:cubicBezTo>
                  <a:pt x="6" y="72"/>
                  <a:pt x="8" y="71"/>
                  <a:pt x="8" y="70"/>
                </a:cubicBezTo>
                <a:cubicBezTo>
                  <a:pt x="8" y="69"/>
                  <a:pt x="7" y="68"/>
                  <a:pt x="7" y="68"/>
                </a:cubicBezTo>
                <a:cubicBezTo>
                  <a:pt x="6" y="68"/>
                  <a:pt x="5" y="68"/>
                  <a:pt x="4" y="68"/>
                </a:cubicBezTo>
                <a:cubicBezTo>
                  <a:pt x="2" y="67"/>
                  <a:pt x="1" y="65"/>
                  <a:pt x="2" y="63"/>
                </a:cubicBezTo>
                <a:cubicBezTo>
                  <a:pt x="2" y="61"/>
                  <a:pt x="4" y="60"/>
                  <a:pt x="6" y="60"/>
                </a:cubicBezTo>
                <a:cubicBezTo>
                  <a:pt x="8" y="59"/>
                  <a:pt x="9" y="59"/>
                  <a:pt x="11" y="59"/>
                </a:cubicBezTo>
                <a:cubicBezTo>
                  <a:pt x="19" y="60"/>
                  <a:pt x="27" y="63"/>
                  <a:pt x="34" y="67"/>
                </a:cubicBezTo>
                <a:cubicBezTo>
                  <a:pt x="37" y="68"/>
                  <a:pt x="36" y="71"/>
                  <a:pt x="38" y="74"/>
                </a:cubicBezTo>
                <a:cubicBezTo>
                  <a:pt x="39" y="77"/>
                  <a:pt x="43" y="77"/>
                  <a:pt x="47" y="79"/>
                </a:cubicBezTo>
                <a:cubicBezTo>
                  <a:pt x="48" y="79"/>
                  <a:pt x="49" y="81"/>
                  <a:pt x="50" y="82"/>
                </a:cubicBezTo>
                <a:cubicBezTo>
                  <a:pt x="55" y="88"/>
                  <a:pt x="61" y="94"/>
                  <a:pt x="67" y="100"/>
                </a:cubicBezTo>
                <a:cubicBezTo>
                  <a:pt x="72" y="106"/>
                  <a:pt x="76" y="112"/>
                  <a:pt x="81" y="117"/>
                </a:cubicBezTo>
                <a:cubicBezTo>
                  <a:pt x="82" y="118"/>
                  <a:pt x="83" y="119"/>
                  <a:pt x="83" y="118"/>
                </a:cubicBezTo>
                <a:cubicBezTo>
                  <a:pt x="84" y="118"/>
                  <a:pt x="84" y="118"/>
                  <a:pt x="84" y="118"/>
                </a:cubicBezTo>
                <a:cubicBezTo>
                  <a:pt x="84" y="116"/>
                  <a:pt x="84" y="114"/>
                  <a:pt x="83" y="113"/>
                </a:cubicBezTo>
                <a:cubicBezTo>
                  <a:pt x="83" y="112"/>
                  <a:pt x="82" y="110"/>
                  <a:pt x="81" y="109"/>
                </a:cubicBezTo>
                <a:cubicBezTo>
                  <a:pt x="81" y="108"/>
                  <a:pt x="81" y="108"/>
                  <a:pt x="81" y="108"/>
                </a:cubicBezTo>
                <a:cubicBezTo>
                  <a:pt x="82" y="107"/>
                  <a:pt x="83" y="108"/>
                  <a:pt x="83" y="108"/>
                </a:cubicBezTo>
                <a:cubicBezTo>
                  <a:pt x="88" y="111"/>
                  <a:pt x="93" y="112"/>
                  <a:pt x="97" y="116"/>
                </a:cubicBezTo>
                <a:close/>
              </a:path>
            </a:pathLst>
          </a:custGeom>
          <a:solidFill>
            <a:srgbClr val="10618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3" name="Rectangle 165"/>
          <p:cNvSpPr>
            <a:spLocks noChangeArrowheads="1"/>
          </p:cNvSpPr>
          <p:nvPr/>
        </p:nvSpPr>
        <p:spPr bwMode="auto">
          <a:xfrm>
            <a:off x="1555750" y="4843026"/>
            <a:ext cx="9577388" cy="14288"/>
          </a:xfrm>
          <a:prstGeom prst="rect">
            <a:avLst/>
          </a:prstGeom>
          <a:solidFill>
            <a:srgbClr val="6D6E7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7" name="矩形 124"/>
          <p:cNvSpPr>
            <a:spLocks noChangeArrowheads="1"/>
          </p:cNvSpPr>
          <p:nvPr/>
        </p:nvSpPr>
        <p:spPr bwMode="auto">
          <a:xfrm>
            <a:off x="1453616" y="4942145"/>
            <a:ext cx="9679522" cy="830997"/>
          </a:xfrm>
          <a:prstGeom prst="rect">
            <a:avLst/>
          </a:prstGeom>
          <a:noFill/>
          <a:ln>
            <a:noFill/>
          </a:ln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r>
              <a:rPr lang="zh-CN" altLang="en-US" sz="1600" dirty="0">
                <a:solidFill>
                  <a:srgbClr val="262423"/>
                </a:solidFill>
                <a:latin typeface="宋体" panose="02010600030101010101" pitchFamily="2" charset="-122"/>
              </a:rPr>
              <a:t>点击输入您需要的文字内容，点击输入您需要的文字内容。点击输入您需要的文字内容，点击输入您需要的文字内容。点击输入您需要的文字内容，点击输入您需要的文字内容。点击输入您需要的文字内容，点击输入您需要的文字内容。</a:t>
            </a:r>
          </a:p>
        </p:txBody>
      </p:sp>
      <p:sp>
        <p:nvSpPr>
          <p:cNvPr id="30" name="文本框 29"/>
          <p:cNvSpPr txBox="1"/>
          <p:nvPr/>
        </p:nvSpPr>
        <p:spPr>
          <a:xfrm>
            <a:off x="1775520" y="2399560"/>
            <a:ext cx="337455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Bef>
                <a:spcPct val="0"/>
              </a:spcBef>
            </a:pPr>
            <a:r>
              <a:rPr lang="zh-CN" altLang="en-US" sz="1600" dirty="0">
                <a:solidFill>
                  <a:srgbClr val="000000"/>
                </a:solidFill>
                <a:latin typeface="宋体" panose="02010600030101010101" pitchFamily="2" charset="-122"/>
                <a:ea typeface="宋体" panose="02010600030101010101" pitchFamily="2" charset="-122"/>
              </a:rPr>
              <a:t>点击输入您需要的文字内容，点击输入您需要的文字内容。</a:t>
            </a:r>
          </a:p>
        </p:txBody>
      </p:sp>
      <p:sp>
        <p:nvSpPr>
          <p:cNvPr id="31" name="文本框 30"/>
          <p:cNvSpPr txBox="1"/>
          <p:nvPr/>
        </p:nvSpPr>
        <p:spPr>
          <a:xfrm>
            <a:off x="2460304" y="1968367"/>
            <a:ext cx="2646870" cy="461661"/>
          </a:xfrm>
          <a:prstGeom prst="rect">
            <a:avLst/>
          </a:prstGeom>
          <a:noFill/>
        </p:spPr>
        <p:txBody>
          <a:bodyPr wrap="none" lIns="91436" tIns="45718" rIns="91436" bIns="45718" rtlCol="0">
            <a:spAutoFit/>
          </a:bodyPr>
          <a:lstStyle/>
          <a:p>
            <a:pPr defTabSz="457200"/>
            <a:r>
              <a:rPr kumimoji="1" lang="zh-CN" altLang="en-US" sz="2400" b="1">
                <a:solidFill>
                  <a:schemeClr val="accent2"/>
                </a:solidFill>
                <a:latin typeface="Century Gothic" panose="020B0502020202020204" pitchFamily="34" charset="0"/>
                <a:ea typeface="微软雅黑" panose="020B0503020204020204" pitchFamily="34" charset="-122"/>
                <a:cs typeface="Impact" panose="020B0806030902050204"/>
              </a:rPr>
              <a:t>点击此处添加标题</a:t>
            </a:r>
          </a:p>
        </p:txBody>
      </p:sp>
      <p:sp>
        <p:nvSpPr>
          <p:cNvPr id="32" name="文本框 31"/>
          <p:cNvSpPr txBox="1"/>
          <p:nvPr/>
        </p:nvSpPr>
        <p:spPr>
          <a:xfrm>
            <a:off x="1847528" y="3743751"/>
            <a:ext cx="3302545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Bef>
                <a:spcPct val="0"/>
              </a:spcBef>
            </a:pPr>
            <a:r>
              <a:rPr lang="zh-CN" altLang="en-US" sz="1600" dirty="0">
                <a:solidFill>
                  <a:srgbClr val="000000"/>
                </a:solidFill>
                <a:latin typeface="宋体" panose="02010600030101010101" pitchFamily="2" charset="-122"/>
                <a:ea typeface="宋体" panose="02010600030101010101" pitchFamily="2" charset="-122"/>
              </a:rPr>
              <a:t>点击输入您需要的文字内容，点击输入您需要的文字内容。</a:t>
            </a:r>
          </a:p>
        </p:txBody>
      </p:sp>
      <p:sp>
        <p:nvSpPr>
          <p:cNvPr id="33" name="文本框 32"/>
          <p:cNvSpPr txBox="1"/>
          <p:nvPr/>
        </p:nvSpPr>
        <p:spPr>
          <a:xfrm>
            <a:off x="2460304" y="3312558"/>
            <a:ext cx="2646870" cy="461661"/>
          </a:xfrm>
          <a:prstGeom prst="rect">
            <a:avLst/>
          </a:prstGeom>
          <a:noFill/>
        </p:spPr>
        <p:txBody>
          <a:bodyPr wrap="none" lIns="91436" tIns="45718" rIns="91436" bIns="45718" rtlCol="0">
            <a:spAutoFit/>
          </a:bodyPr>
          <a:lstStyle/>
          <a:p>
            <a:pPr defTabSz="457200"/>
            <a:r>
              <a:rPr kumimoji="1" lang="zh-CN" altLang="en-US" sz="2400" b="1">
                <a:solidFill>
                  <a:schemeClr val="accent3"/>
                </a:solidFill>
                <a:latin typeface="Century Gothic" panose="020B0502020202020204" pitchFamily="34" charset="0"/>
                <a:ea typeface="微软雅黑" panose="020B0503020204020204" pitchFamily="34" charset="-122"/>
                <a:cs typeface="Impact" panose="020B0806030902050204"/>
              </a:rPr>
              <a:t>点击此处添加标题</a:t>
            </a:r>
          </a:p>
        </p:txBody>
      </p:sp>
      <p:grpSp>
        <p:nvGrpSpPr>
          <p:cNvPr id="2" name="组合 1"/>
          <p:cNvGrpSpPr/>
          <p:nvPr/>
        </p:nvGrpSpPr>
        <p:grpSpPr>
          <a:xfrm>
            <a:off x="7041929" y="1613553"/>
            <a:ext cx="2189498" cy="3220842"/>
            <a:chOff x="3326644" y="734165"/>
            <a:chExt cx="1946278" cy="2863055"/>
          </a:xfrm>
        </p:grpSpPr>
        <p:grpSp>
          <p:nvGrpSpPr>
            <p:cNvPr id="148" name="组合 147"/>
            <p:cNvGrpSpPr/>
            <p:nvPr/>
          </p:nvGrpSpPr>
          <p:grpSpPr>
            <a:xfrm>
              <a:off x="3390542" y="2842014"/>
              <a:ext cx="773113" cy="735013"/>
              <a:chOff x="10323513" y="2052638"/>
              <a:chExt cx="773113" cy="735013"/>
            </a:xfrm>
            <a:solidFill>
              <a:srgbClr val="106180"/>
            </a:solidFill>
          </p:grpSpPr>
          <p:sp>
            <p:nvSpPr>
              <p:cNvPr id="149" name="Freeform 371"/>
              <p:cNvSpPr/>
              <p:nvPr/>
            </p:nvSpPr>
            <p:spPr bwMode="auto">
              <a:xfrm>
                <a:off x="10323513" y="2052638"/>
                <a:ext cx="762000" cy="735013"/>
              </a:xfrm>
              <a:custGeom>
                <a:avLst/>
                <a:gdLst>
                  <a:gd name="T0" fmla="*/ 3 w 269"/>
                  <a:gd name="T1" fmla="*/ 20 h 260"/>
                  <a:gd name="T2" fmla="*/ 50 w 269"/>
                  <a:gd name="T3" fmla="*/ 192 h 260"/>
                  <a:gd name="T4" fmla="*/ 51 w 269"/>
                  <a:gd name="T5" fmla="*/ 195 h 260"/>
                  <a:gd name="T6" fmla="*/ 57 w 269"/>
                  <a:gd name="T7" fmla="*/ 211 h 260"/>
                  <a:gd name="T8" fmla="*/ 58 w 269"/>
                  <a:gd name="T9" fmla="*/ 213 h 260"/>
                  <a:gd name="T10" fmla="*/ 60 w 269"/>
                  <a:gd name="T11" fmla="*/ 216 h 260"/>
                  <a:gd name="T12" fmla="*/ 65 w 269"/>
                  <a:gd name="T13" fmla="*/ 229 h 260"/>
                  <a:gd name="T14" fmla="*/ 65 w 269"/>
                  <a:gd name="T15" fmla="*/ 229 h 260"/>
                  <a:gd name="T16" fmla="*/ 66 w 269"/>
                  <a:gd name="T17" fmla="*/ 230 h 260"/>
                  <a:gd name="T18" fmla="*/ 71 w 269"/>
                  <a:gd name="T19" fmla="*/ 241 h 260"/>
                  <a:gd name="T20" fmla="*/ 71 w 269"/>
                  <a:gd name="T21" fmla="*/ 241 h 260"/>
                  <a:gd name="T22" fmla="*/ 73 w 269"/>
                  <a:gd name="T23" fmla="*/ 244 h 260"/>
                  <a:gd name="T24" fmla="*/ 75 w 269"/>
                  <a:gd name="T25" fmla="*/ 248 h 260"/>
                  <a:gd name="T26" fmla="*/ 80 w 269"/>
                  <a:gd name="T27" fmla="*/ 258 h 260"/>
                  <a:gd name="T28" fmla="*/ 82 w 269"/>
                  <a:gd name="T29" fmla="*/ 260 h 260"/>
                  <a:gd name="T30" fmla="*/ 82 w 269"/>
                  <a:gd name="T31" fmla="*/ 260 h 260"/>
                  <a:gd name="T32" fmla="*/ 269 w 269"/>
                  <a:gd name="T33" fmla="*/ 257 h 260"/>
                  <a:gd name="T34" fmla="*/ 266 w 269"/>
                  <a:gd name="T35" fmla="*/ 239 h 260"/>
                  <a:gd name="T36" fmla="*/ 269 w 269"/>
                  <a:gd name="T37" fmla="*/ 225 h 260"/>
                  <a:gd name="T38" fmla="*/ 267 w 269"/>
                  <a:gd name="T39" fmla="*/ 218 h 260"/>
                  <a:gd name="T40" fmla="*/ 262 w 269"/>
                  <a:gd name="T41" fmla="*/ 205 h 260"/>
                  <a:gd name="T42" fmla="*/ 262 w 269"/>
                  <a:gd name="T43" fmla="*/ 204 h 260"/>
                  <a:gd name="T44" fmla="*/ 259 w 269"/>
                  <a:gd name="T45" fmla="*/ 199 h 260"/>
                  <a:gd name="T46" fmla="*/ 258 w 269"/>
                  <a:gd name="T47" fmla="*/ 196 h 260"/>
                  <a:gd name="T48" fmla="*/ 256 w 269"/>
                  <a:gd name="T49" fmla="*/ 192 h 260"/>
                  <a:gd name="T50" fmla="*/ 255 w 269"/>
                  <a:gd name="T51" fmla="*/ 192 h 260"/>
                  <a:gd name="T52" fmla="*/ 254 w 269"/>
                  <a:gd name="T53" fmla="*/ 189 h 260"/>
                  <a:gd name="T54" fmla="*/ 251 w 269"/>
                  <a:gd name="T55" fmla="*/ 185 h 260"/>
                  <a:gd name="T56" fmla="*/ 249 w 269"/>
                  <a:gd name="T57" fmla="*/ 182 h 260"/>
                  <a:gd name="T58" fmla="*/ 240 w 269"/>
                  <a:gd name="T59" fmla="*/ 170 h 260"/>
                  <a:gd name="T60" fmla="*/ 239 w 269"/>
                  <a:gd name="T61" fmla="*/ 168 h 260"/>
                  <a:gd name="T62" fmla="*/ 236 w 269"/>
                  <a:gd name="T63" fmla="*/ 165 h 260"/>
                  <a:gd name="T64" fmla="*/ 233 w 269"/>
                  <a:gd name="T65" fmla="*/ 161 h 260"/>
                  <a:gd name="T66" fmla="*/ 230 w 269"/>
                  <a:gd name="T67" fmla="*/ 158 h 260"/>
                  <a:gd name="T68" fmla="*/ 230 w 269"/>
                  <a:gd name="T69" fmla="*/ 158 h 260"/>
                  <a:gd name="T70" fmla="*/ 227 w 269"/>
                  <a:gd name="T71" fmla="*/ 154 h 260"/>
                  <a:gd name="T72" fmla="*/ 224 w 269"/>
                  <a:gd name="T73" fmla="*/ 150 h 260"/>
                  <a:gd name="T74" fmla="*/ 216 w 269"/>
                  <a:gd name="T75" fmla="*/ 142 h 260"/>
                  <a:gd name="T76" fmla="*/ 213 w 269"/>
                  <a:gd name="T77" fmla="*/ 139 h 260"/>
                  <a:gd name="T78" fmla="*/ 212 w 269"/>
                  <a:gd name="T79" fmla="*/ 138 h 260"/>
                  <a:gd name="T80" fmla="*/ 209 w 269"/>
                  <a:gd name="T81" fmla="*/ 136 h 260"/>
                  <a:gd name="T82" fmla="*/ 197 w 269"/>
                  <a:gd name="T83" fmla="*/ 124 h 260"/>
                  <a:gd name="T84" fmla="*/ 194 w 269"/>
                  <a:gd name="T85" fmla="*/ 121 h 260"/>
                  <a:gd name="T86" fmla="*/ 179 w 269"/>
                  <a:gd name="T87" fmla="*/ 109 h 260"/>
                  <a:gd name="T88" fmla="*/ 175 w 269"/>
                  <a:gd name="T89" fmla="*/ 106 h 260"/>
                  <a:gd name="T90" fmla="*/ 171 w 269"/>
                  <a:gd name="T91" fmla="*/ 102 h 260"/>
                  <a:gd name="T92" fmla="*/ 167 w 269"/>
                  <a:gd name="T93" fmla="*/ 99 h 260"/>
                  <a:gd name="T94" fmla="*/ 140 w 269"/>
                  <a:gd name="T95" fmla="*/ 80 h 260"/>
                  <a:gd name="T96" fmla="*/ 134 w 269"/>
                  <a:gd name="T97" fmla="*/ 75 h 260"/>
                  <a:gd name="T98" fmla="*/ 12 w 269"/>
                  <a:gd name="T99" fmla="*/ 3 h 2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269" h="260">
                    <a:moveTo>
                      <a:pt x="2" y="11"/>
                    </a:moveTo>
                    <a:cubicBezTo>
                      <a:pt x="2" y="13"/>
                      <a:pt x="3" y="17"/>
                      <a:pt x="3" y="20"/>
                    </a:cubicBezTo>
                    <a:cubicBezTo>
                      <a:pt x="10" y="56"/>
                      <a:pt x="25" y="127"/>
                      <a:pt x="50" y="191"/>
                    </a:cubicBezTo>
                    <a:cubicBezTo>
                      <a:pt x="50" y="191"/>
                      <a:pt x="50" y="191"/>
                      <a:pt x="50" y="192"/>
                    </a:cubicBezTo>
                    <a:cubicBezTo>
                      <a:pt x="50" y="193"/>
                      <a:pt x="51" y="194"/>
                      <a:pt x="51" y="195"/>
                    </a:cubicBezTo>
                    <a:cubicBezTo>
                      <a:pt x="51" y="195"/>
                      <a:pt x="51" y="195"/>
                      <a:pt x="51" y="195"/>
                    </a:cubicBezTo>
                    <a:cubicBezTo>
                      <a:pt x="52" y="199"/>
                      <a:pt x="54" y="202"/>
                      <a:pt x="55" y="205"/>
                    </a:cubicBezTo>
                    <a:cubicBezTo>
                      <a:pt x="56" y="207"/>
                      <a:pt x="57" y="209"/>
                      <a:pt x="57" y="211"/>
                    </a:cubicBezTo>
                    <a:cubicBezTo>
                      <a:pt x="57" y="211"/>
                      <a:pt x="57" y="211"/>
                      <a:pt x="57" y="211"/>
                    </a:cubicBezTo>
                    <a:cubicBezTo>
                      <a:pt x="58" y="211"/>
                      <a:pt x="58" y="212"/>
                      <a:pt x="58" y="213"/>
                    </a:cubicBezTo>
                    <a:cubicBezTo>
                      <a:pt x="59" y="214"/>
                      <a:pt x="59" y="215"/>
                      <a:pt x="60" y="216"/>
                    </a:cubicBezTo>
                    <a:cubicBezTo>
                      <a:pt x="60" y="216"/>
                      <a:pt x="60" y="216"/>
                      <a:pt x="60" y="216"/>
                    </a:cubicBezTo>
                    <a:cubicBezTo>
                      <a:pt x="61" y="218"/>
                      <a:pt x="62" y="220"/>
                      <a:pt x="62" y="223"/>
                    </a:cubicBezTo>
                    <a:cubicBezTo>
                      <a:pt x="63" y="225"/>
                      <a:pt x="64" y="227"/>
                      <a:pt x="65" y="229"/>
                    </a:cubicBezTo>
                    <a:cubicBezTo>
                      <a:pt x="65" y="229"/>
                      <a:pt x="65" y="229"/>
                      <a:pt x="65" y="229"/>
                    </a:cubicBezTo>
                    <a:cubicBezTo>
                      <a:pt x="65" y="229"/>
                      <a:pt x="65" y="229"/>
                      <a:pt x="65" y="229"/>
                    </a:cubicBezTo>
                    <a:cubicBezTo>
                      <a:pt x="66" y="229"/>
                      <a:pt x="66" y="230"/>
                      <a:pt x="66" y="230"/>
                    </a:cubicBezTo>
                    <a:cubicBezTo>
                      <a:pt x="66" y="230"/>
                      <a:pt x="66" y="230"/>
                      <a:pt x="66" y="230"/>
                    </a:cubicBezTo>
                    <a:cubicBezTo>
                      <a:pt x="66" y="231"/>
                      <a:pt x="66" y="231"/>
                      <a:pt x="66" y="231"/>
                    </a:cubicBezTo>
                    <a:cubicBezTo>
                      <a:pt x="68" y="234"/>
                      <a:pt x="70" y="238"/>
                      <a:pt x="71" y="241"/>
                    </a:cubicBezTo>
                    <a:cubicBezTo>
                      <a:pt x="71" y="241"/>
                      <a:pt x="71" y="241"/>
                      <a:pt x="71" y="241"/>
                    </a:cubicBezTo>
                    <a:cubicBezTo>
                      <a:pt x="71" y="241"/>
                      <a:pt x="71" y="241"/>
                      <a:pt x="71" y="241"/>
                    </a:cubicBezTo>
                    <a:cubicBezTo>
                      <a:pt x="71" y="241"/>
                      <a:pt x="71" y="241"/>
                      <a:pt x="71" y="241"/>
                    </a:cubicBezTo>
                    <a:cubicBezTo>
                      <a:pt x="72" y="242"/>
                      <a:pt x="72" y="243"/>
                      <a:pt x="73" y="244"/>
                    </a:cubicBezTo>
                    <a:cubicBezTo>
                      <a:pt x="73" y="244"/>
                      <a:pt x="73" y="244"/>
                      <a:pt x="73" y="245"/>
                    </a:cubicBezTo>
                    <a:cubicBezTo>
                      <a:pt x="74" y="246"/>
                      <a:pt x="74" y="247"/>
                      <a:pt x="75" y="248"/>
                    </a:cubicBezTo>
                    <a:cubicBezTo>
                      <a:pt x="76" y="250"/>
                      <a:pt x="77" y="253"/>
                      <a:pt x="79" y="255"/>
                    </a:cubicBezTo>
                    <a:cubicBezTo>
                      <a:pt x="79" y="256"/>
                      <a:pt x="80" y="257"/>
                      <a:pt x="80" y="258"/>
                    </a:cubicBezTo>
                    <a:cubicBezTo>
                      <a:pt x="81" y="258"/>
                      <a:pt x="81" y="259"/>
                      <a:pt x="82" y="260"/>
                    </a:cubicBezTo>
                    <a:cubicBezTo>
                      <a:pt x="82" y="260"/>
                      <a:pt x="82" y="260"/>
                      <a:pt x="82" y="260"/>
                    </a:cubicBezTo>
                    <a:cubicBezTo>
                      <a:pt x="82" y="260"/>
                      <a:pt x="82" y="260"/>
                      <a:pt x="82" y="260"/>
                    </a:cubicBezTo>
                    <a:cubicBezTo>
                      <a:pt x="82" y="260"/>
                      <a:pt x="82" y="260"/>
                      <a:pt x="82" y="260"/>
                    </a:cubicBezTo>
                    <a:cubicBezTo>
                      <a:pt x="269" y="260"/>
                      <a:pt x="269" y="260"/>
                      <a:pt x="269" y="260"/>
                    </a:cubicBezTo>
                    <a:cubicBezTo>
                      <a:pt x="269" y="259"/>
                      <a:pt x="269" y="258"/>
                      <a:pt x="269" y="257"/>
                    </a:cubicBezTo>
                    <a:cubicBezTo>
                      <a:pt x="267" y="256"/>
                      <a:pt x="265" y="255"/>
                      <a:pt x="263" y="254"/>
                    </a:cubicBezTo>
                    <a:cubicBezTo>
                      <a:pt x="264" y="249"/>
                      <a:pt x="265" y="244"/>
                      <a:pt x="266" y="239"/>
                    </a:cubicBezTo>
                    <a:cubicBezTo>
                      <a:pt x="266" y="239"/>
                      <a:pt x="266" y="239"/>
                      <a:pt x="266" y="239"/>
                    </a:cubicBezTo>
                    <a:cubicBezTo>
                      <a:pt x="267" y="234"/>
                      <a:pt x="268" y="229"/>
                      <a:pt x="269" y="225"/>
                    </a:cubicBezTo>
                    <a:cubicBezTo>
                      <a:pt x="269" y="223"/>
                      <a:pt x="268" y="220"/>
                      <a:pt x="267" y="218"/>
                    </a:cubicBezTo>
                    <a:cubicBezTo>
                      <a:pt x="267" y="218"/>
                      <a:pt x="267" y="218"/>
                      <a:pt x="267" y="218"/>
                    </a:cubicBezTo>
                    <a:cubicBezTo>
                      <a:pt x="266" y="215"/>
                      <a:pt x="265" y="211"/>
                      <a:pt x="263" y="208"/>
                    </a:cubicBezTo>
                    <a:cubicBezTo>
                      <a:pt x="263" y="207"/>
                      <a:pt x="263" y="206"/>
                      <a:pt x="262" y="205"/>
                    </a:cubicBezTo>
                    <a:cubicBezTo>
                      <a:pt x="262" y="205"/>
                      <a:pt x="262" y="205"/>
                      <a:pt x="262" y="205"/>
                    </a:cubicBezTo>
                    <a:cubicBezTo>
                      <a:pt x="262" y="205"/>
                      <a:pt x="262" y="205"/>
                      <a:pt x="262" y="204"/>
                    </a:cubicBezTo>
                    <a:cubicBezTo>
                      <a:pt x="262" y="204"/>
                      <a:pt x="262" y="204"/>
                      <a:pt x="262" y="204"/>
                    </a:cubicBezTo>
                    <a:cubicBezTo>
                      <a:pt x="261" y="203"/>
                      <a:pt x="260" y="201"/>
                      <a:pt x="259" y="199"/>
                    </a:cubicBezTo>
                    <a:cubicBezTo>
                      <a:pt x="259" y="199"/>
                      <a:pt x="259" y="199"/>
                      <a:pt x="259" y="199"/>
                    </a:cubicBezTo>
                    <a:cubicBezTo>
                      <a:pt x="259" y="198"/>
                      <a:pt x="258" y="197"/>
                      <a:pt x="258" y="196"/>
                    </a:cubicBezTo>
                    <a:cubicBezTo>
                      <a:pt x="258" y="196"/>
                      <a:pt x="258" y="196"/>
                      <a:pt x="258" y="196"/>
                    </a:cubicBezTo>
                    <a:cubicBezTo>
                      <a:pt x="257" y="195"/>
                      <a:pt x="257" y="194"/>
                      <a:pt x="256" y="192"/>
                    </a:cubicBezTo>
                    <a:cubicBezTo>
                      <a:pt x="256" y="192"/>
                      <a:pt x="256" y="192"/>
                      <a:pt x="255" y="192"/>
                    </a:cubicBezTo>
                    <a:cubicBezTo>
                      <a:pt x="255" y="192"/>
                      <a:pt x="255" y="192"/>
                      <a:pt x="255" y="192"/>
                    </a:cubicBezTo>
                    <a:cubicBezTo>
                      <a:pt x="255" y="191"/>
                      <a:pt x="254" y="190"/>
                      <a:pt x="254" y="189"/>
                    </a:cubicBezTo>
                    <a:cubicBezTo>
                      <a:pt x="254" y="189"/>
                      <a:pt x="254" y="189"/>
                      <a:pt x="254" y="189"/>
                    </a:cubicBezTo>
                    <a:cubicBezTo>
                      <a:pt x="253" y="187"/>
                      <a:pt x="252" y="186"/>
                      <a:pt x="251" y="185"/>
                    </a:cubicBezTo>
                    <a:cubicBezTo>
                      <a:pt x="251" y="185"/>
                      <a:pt x="251" y="185"/>
                      <a:pt x="251" y="185"/>
                    </a:cubicBezTo>
                    <a:cubicBezTo>
                      <a:pt x="250" y="184"/>
                      <a:pt x="250" y="183"/>
                      <a:pt x="249" y="182"/>
                    </a:cubicBezTo>
                    <a:cubicBezTo>
                      <a:pt x="249" y="182"/>
                      <a:pt x="249" y="182"/>
                      <a:pt x="249" y="182"/>
                    </a:cubicBezTo>
                    <a:cubicBezTo>
                      <a:pt x="249" y="181"/>
                      <a:pt x="248" y="180"/>
                      <a:pt x="247" y="179"/>
                    </a:cubicBezTo>
                    <a:cubicBezTo>
                      <a:pt x="245" y="176"/>
                      <a:pt x="243" y="173"/>
                      <a:pt x="240" y="170"/>
                    </a:cubicBezTo>
                    <a:cubicBezTo>
                      <a:pt x="240" y="170"/>
                      <a:pt x="240" y="170"/>
                      <a:pt x="240" y="170"/>
                    </a:cubicBezTo>
                    <a:cubicBezTo>
                      <a:pt x="240" y="169"/>
                      <a:pt x="240" y="169"/>
                      <a:pt x="239" y="168"/>
                    </a:cubicBezTo>
                    <a:cubicBezTo>
                      <a:pt x="238" y="167"/>
                      <a:pt x="237" y="166"/>
                      <a:pt x="236" y="165"/>
                    </a:cubicBezTo>
                    <a:cubicBezTo>
                      <a:pt x="236" y="165"/>
                      <a:pt x="236" y="165"/>
                      <a:pt x="236" y="165"/>
                    </a:cubicBezTo>
                    <a:cubicBezTo>
                      <a:pt x="236" y="165"/>
                      <a:pt x="236" y="165"/>
                      <a:pt x="236" y="165"/>
                    </a:cubicBezTo>
                    <a:cubicBezTo>
                      <a:pt x="235" y="163"/>
                      <a:pt x="234" y="162"/>
                      <a:pt x="233" y="161"/>
                    </a:cubicBezTo>
                    <a:cubicBezTo>
                      <a:pt x="233" y="161"/>
                      <a:pt x="233" y="161"/>
                      <a:pt x="233" y="161"/>
                    </a:cubicBezTo>
                    <a:cubicBezTo>
                      <a:pt x="232" y="160"/>
                      <a:pt x="231" y="159"/>
                      <a:pt x="230" y="158"/>
                    </a:cubicBezTo>
                    <a:cubicBezTo>
                      <a:pt x="230" y="158"/>
                      <a:pt x="230" y="158"/>
                      <a:pt x="230" y="158"/>
                    </a:cubicBezTo>
                    <a:cubicBezTo>
                      <a:pt x="230" y="158"/>
                      <a:pt x="230" y="158"/>
                      <a:pt x="230" y="158"/>
                    </a:cubicBezTo>
                    <a:cubicBezTo>
                      <a:pt x="230" y="157"/>
                      <a:pt x="230" y="157"/>
                      <a:pt x="230" y="157"/>
                    </a:cubicBezTo>
                    <a:cubicBezTo>
                      <a:pt x="229" y="156"/>
                      <a:pt x="228" y="155"/>
                      <a:pt x="227" y="154"/>
                    </a:cubicBezTo>
                    <a:cubicBezTo>
                      <a:pt x="226" y="153"/>
                      <a:pt x="225" y="152"/>
                      <a:pt x="224" y="150"/>
                    </a:cubicBezTo>
                    <a:cubicBezTo>
                      <a:pt x="224" y="150"/>
                      <a:pt x="224" y="150"/>
                      <a:pt x="224" y="150"/>
                    </a:cubicBezTo>
                    <a:cubicBezTo>
                      <a:pt x="224" y="150"/>
                      <a:pt x="224" y="150"/>
                      <a:pt x="224" y="150"/>
                    </a:cubicBezTo>
                    <a:cubicBezTo>
                      <a:pt x="221" y="147"/>
                      <a:pt x="219" y="145"/>
                      <a:pt x="216" y="142"/>
                    </a:cubicBezTo>
                    <a:cubicBezTo>
                      <a:pt x="215" y="141"/>
                      <a:pt x="215" y="141"/>
                      <a:pt x="214" y="140"/>
                    </a:cubicBezTo>
                    <a:cubicBezTo>
                      <a:pt x="214" y="140"/>
                      <a:pt x="213" y="139"/>
                      <a:pt x="213" y="139"/>
                    </a:cubicBezTo>
                    <a:cubicBezTo>
                      <a:pt x="212" y="139"/>
                      <a:pt x="212" y="138"/>
                      <a:pt x="212" y="138"/>
                    </a:cubicBezTo>
                    <a:cubicBezTo>
                      <a:pt x="212" y="138"/>
                      <a:pt x="212" y="138"/>
                      <a:pt x="212" y="138"/>
                    </a:cubicBezTo>
                    <a:cubicBezTo>
                      <a:pt x="211" y="137"/>
                      <a:pt x="210" y="136"/>
                      <a:pt x="209" y="136"/>
                    </a:cubicBezTo>
                    <a:cubicBezTo>
                      <a:pt x="209" y="136"/>
                      <a:pt x="209" y="136"/>
                      <a:pt x="209" y="136"/>
                    </a:cubicBezTo>
                    <a:cubicBezTo>
                      <a:pt x="209" y="135"/>
                      <a:pt x="208" y="135"/>
                      <a:pt x="208" y="134"/>
                    </a:cubicBezTo>
                    <a:cubicBezTo>
                      <a:pt x="204" y="131"/>
                      <a:pt x="200" y="127"/>
                      <a:pt x="197" y="124"/>
                    </a:cubicBezTo>
                    <a:cubicBezTo>
                      <a:pt x="197" y="124"/>
                      <a:pt x="197" y="124"/>
                      <a:pt x="197" y="124"/>
                    </a:cubicBezTo>
                    <a:cubicBezTo>
                      <a:pt x="196" y="123"/>
                      <a:pt x="195" y="122"/>
                      <a:pt x="194" y="121"/>
                    </a:cubicBezTo>
                    <a:cubicBezTo>
                      <a:pt x="192" y="120"/>
                      <a:pt x="190" y="118"/>
                      <a:pt x="188" y="117"/>
                    </a:cubicBezTo>
                    <a:cubicBezTo>
                      <a:pt x="185" y="114"/>
                      <a:pt x="182" y="112"/>
                      <a:pt x="179" y="109"/>
                    </a:cubicBezTo>
                    <a:cubicBezTo>
                      <a:pt x="179" y="109"/>
                      <a:pt x="179" y="109"/>
                      <a:pt x="179" y="109"/>
                    </a:cubicBezTo>
                    <a:cubicBezTo>
                      <a:pt x="178" y="108"/>
                      <a:pt x="176" y="107"/>
                      <a:pt x="175" y="106"/>
                    </a:cubicBezTo>
                    <a:cubicBezTo>
                      <a:pt x="175" y="106"/>
                      <a:pt x="175" y="106"/>
                      <a:pt x="175" y="106"/>
                    </a:cubicBezTo>
                    <a:cubicBezTo>
                      <a:pt x="173" y="105"/>
                      <a:pt x="172" y="103"/>
                      <a:pt x="171" y="102"/>
                    </a:cubicBezTo>
                    <a:cubicBezTo>
                      <a:pt x="170" y="102"/>
                      <a:pt x="169" y="101"/>
                      <a:pt x="169" y="101"/>
                    </a:cubicBezTo>
                    <a:cubicBezTo>
                      <a:pt x="168" y="100"/>
                      <a:pt x="167" y="100"/>
                      <a:pt x="167" y="99"/>
                    </a:cubicBezTo>
                    <a:cubicBezTo>
                      <a:pt x="167" y="99"/>
                      <a:pt x="167" y="99"/>
                      <a:pt x="167" y="99"/>
                    </a:cubicBezTo>
                    <a:cubicBezTo>
                      <a:pt x="158" y="93"/>
                      <a:pt x="149" y="86"/>
                      <a:pt x="140" y="80"/>
                    </a:cubicBezTo>
                    <a:cubicBezTo>
                      <a:pt x="140" y="80"/>
                      <a:pt x="140" y="80"/>
                      <a:pt x="140" y="80"/>
                    </a:cubicBezTo>
                    <a:cubicBezTo>
                      <a:pt x="138" y="78"/>
                      <a:pt x="136" y="77"/>
                      <a:pt x="134" y="75"/>
                    </a:cubicBezTo>
                    <a:cubicBezTo>
                      <a:pt x="121" y="66"/>
                      <a:pt x="108" y="58"/>
                      <a:pt x="96" y="50"/>
                    </a:cubicBezTo>
                    <a:cubicBezTo>
                      <a:pt x="61" y="28"/>
                      <a:pt x="29" y="11"/>
                      <a:pt x="12" y="3"/>
                    </a:cubicBezTo>
                    <a:cubicBezTo>
                      <a:pt x="6" y="0"/>
                      <a:pt x="0" y="4"/>
                      <a:pt x="2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" name="Freeform 372"/>
              <p:cNvSpPr/>
              <p:nvPr/>
            </p:nvSpPr>
            <p:spPr bwMode="auto">
              <a:xfrm>
                <a:off x="10958513" y="2527300"/>
                <a:ext cx="127000" cy="260350"/>
              </a:xfrm>
              <a:custGeom>
                <a:avLst/>
                <a:gdLst>
                  <a:gd name="T0" fmla="*/ 0 w 45"/>
                  <a:gd name="T1" fmla="*/ 92 h 92"/>
                  <a:gd name="T2" fmla="*/ 45 w 45"/>
                  <a:gd name="T3" fmla="*/ 92 h 92"/>
                  <a:gd name="T4" fmla="*/ 45 w 45"/>
                  <a:gd name="T5" fmla="*/ 89 h 92"/>
                  <a:gd name="T6" fmla="*/ 39 w 45"/>
                  <a:gd name="T7" fmla="*/ 86 h 92"/>
                  <a:gd name="T8" fmla="*/ 42 w 45"/>
                  <a:gd name="T9" fmla="*/ 71 h 92"/>
                  <a:gd name="T10" fmla="*/ 42 w 45"/>
                  <a:gd name="T11" fmla="*/ 71 h 92"/>
                  <a:gd name="T12" fmla="*/ 45 w 45"/>
                  <a:gd name="T13" fmla="*/ 57 h 92"/>
                  <a:gd name="T14" fmla="*/ 43 w 45"/>
                  <a:gd name="T15" fmla="*/ 50 h 92"/>
                  <a:gd name="T16" fmla="*/ 43 w 45"/>
                  <a:gd name="T17" fmla="*/ 50 h 92"/>
                  <a:gd name="T18" fmla="*/ 39 w 45"/>
                  <a:gd name="T19" fmla="*/ 40 h 92"/>
                  <a:gd name="T20" fmla="*/ 38 w 45"/>
                  <a:gd name="T21" fmla="*/ 37 h 92"/>
                  <a:gd name="T22" fmla="*/ 38 w 45"/>
                  <a:gd name="T23" fmla="*/ 37 h 92"/>
                  <a:gd name="T24" fmla="*/ 38 w 45"/>
                  <a:gd name="T25" fmla="*/ 36 h 92"/>
                  <a:gd name="T26" fmla="*/ 38 w 45"/>
                  <a:gd name="T27" fmla="*/ 36 h 92"/>
                  <a:gd name="T28" fmla="*/ 35 w 45"/>
                  <a:gd name="T29" fmla="*/ 31 h 92"/>
                  <a:gd name="T30" fmla="*/ 35 w 45"/>
                  <a:gd name="T31" fmla="*/ 31 h 92"/>
                  <a:gd name="T32" fmla="*/ 34 w 45"/>
                  <a:gd name="T33" fmla="*/ 28 h 92"/>
                  <a:gd name="T34" fmla="*/ 34 w 45"/>
                  <a:gd name="T35" fmla="*/ 28 h 92"/>
                  <a:gd name="T36" fmla="*/ 32 w 45"/>
                  <a:gd name="T37" fmla="*/ 24 h 92"/>
                  <a:gd name="T38" fmla="*/ 31 w 45"/>
                  <a:gd name="T39" fmla="*/ 24 h 92"/>
                  <a:gd name="T40" fmla="*/ 31 w 45"/>
                  <a:gd name="T41" fmla="*/ 24 h 92"/>
                  <a:gd name="T42" fmla="*/ 30 w 45"/>
                  <a:gd name="T43" fmla="*/ 21 h 92"/>
                  <a:gd name="T44" fmla="*/ 30 w 45"/>
                  <a:gd name="T45" fmla="*/ 21 h 92"/>
                  <a:gd name="T46" fmla="*/ 27 w 45"/>
                  <a:gd name="T47" fmla="*/ 17 h 92"/>
                  <a:gd name="T48" fmla="*/ 27 w 45"/>
                  <a:gd name="T49" fmla="*/ 17 h 92"/>
                  <a:gd name="T50" fmla="*/ 25 w 45"/>
                  <a:gd name="T51" fmla="*/ 14 h 92"/>
                  <a:gd name="T52" fmla="*/ 25 w 45"/>
                  <a:gd name="T53" fmla="*/ 14 h 92"/>
                  <a:gd name="T54" fmla="*/ 23 w 45"/>
                  <a:gd name="T55" fmla="*/ 11 h 92"/>
                  <a:gd name="T56" fmla="*/ 16 w 45"/>
                  <a:gd name="T57" fmla="*/ 2 h 92"/>
                  <a:gd name="T58" fmla="*/ 16 w 45"/>
                  <a:gd name="T59" fmla="*/ 2 h 92"/>
                  <a:gd name="T60" fmla="*/ 15 w 45"/>
                  <a:gd name="T61" fmla="*/ 0 h 92"/>
                  <a:gd name="T62" fmla="*/ 16 w 45"/>
                  <a:gd name="T63" fmla="*/ 3 h 92"/>
                  <a:gd name="T64" fmla="*/ 16 w 45"/>
                  <a:gd name="T65" fmla="*/ 3 h 92"/>
                  <a:gd name="T66" fmla="*/ 18 w 45"/>
                  <a:gd name="T67" fmla="*/ 10 h 92"/>
                  <a:gd name="T68" fmla="*/ 18 w 45"/>
                  <a:gd name="T69" fmla="*/ 10 h 92"/>
                  <a:gd name="T70" fmla="*/ 20 w 45"/>
                  <a:gd name="T71" fmla="*/ 15 h 92"/>
                  <a:gd name="T72" fmla="*/ 20 w 45"/>
                  <a:gd name="T73" fmla="*/ 15 h 92"/>
                  <a:gd name="T74" fmla="*/ 21 w 45"/>
                  <a:gd name="T75" fmla="*/ 18 h 92"/>
                  <a:gd name="T76" fmla="*/ 21 w 45"/>
                  <a:gd name="T77" fmla="*/ 18 h 92"/>
                  <a:gd name="T78" fmla="*/ 22 w 45"/>
                  <a:gd name="T79" fmla="*/ 27 h 92"/>
                  <a:gd name="T80" fmla="*/ 22 w 45"/>
                  <a:gd name="T81" fmla="*/ 27 h 92"/>
                  <a:gd name="T82" fmla="*/ 23 w 45"/>
                  <a:gd name="T83" fmla="*/ 30 h 92"/>
                  <a:gd name="T84" fmla="*/ 23 w 45"/>
                  <a:gd name="T85" fmla="*/ 31 h 92"/>
                  <a:gd name="T86" fmla="*/ 23 w 45"/>
                  <a:gd name="T87" fmla="*/ 34 h 92"/>
                  <a:gd name="T88" fmla="*/ 23 w 45"/>
                  <a:gd name="T89" fmla="*/ 34 h 92"/>
                  <a:gd name="T90" fmla="*/ 23 w 45"/>
                  <a:gd name="T91" fmla="*/ 34 h 92"/>
                  <a:gd name="T92" fmla="*/ 24 w 45"/>
                  <a:gd name="T93" fmla="*/ 44 h 92"/>
                  <a:gd name="T94" fmla="*/ 23 w 45"/>
                  <a:gd name="T95" fmla="*/ 51 h 92"/>
                  <a:gd name="T96" fmla="*/ 23 w 45"/>
                  <a:gd name="T97" fmla="*/ 57 h 92"/>
                  <a:gd name="T98" fmla="*/ 23 w 45"/>
                  <a:gd name="T99" fmla="*/ 57 h 92"/>
                  <a:gd name="T100" fmla="*/ 22 w 45"/>
                  <a:gd name="T101" fmla="*/ 58 h 92"/>
                  <a:gd name="T102" fmla="*/ 20 w 45"/>
                  <a:gd name="T103" fmla="*/ 68 h 92"/>
                  <a:gd name="T104" fmla="*/ 12 w 45"/>
                  <a:gd name="T105" fmla="*/ 81 h 92"/>
                  <a:gd name="T106" fmla="*/ 2 w 45"/>
                  <a:gd name="T107" fmla="*/ 90 h 92"/>
                  <a:gd name="T108" fmla="*/ 0 w 45"/>
                  <a:gd name="T109" fmla="*/ 92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45" h="92">
                    <a:moveTo>
                      <a:pt x="0" y="92"/>
                    </a:moveTo>
                    <a:cubicBezTo>
                      <a:pt x="45" y="92"/>
                      <a:pt x="45" y="92"/>
                      <a:pt x="45" y="92"/>
                    </a:cubicBezTo>
                    <a:cubicBezTo>
                      <a:pt x="45" y="91"/>
                      <a:pt x="45" y="90"/>
                      <a:pt x="45" y="89"/>
                    </a:cubicBezTo>
                    <a:cubicBezTo>
                      <a:pt x="43" y="88"/>
                      <a:pt x="41" y="87"/>
                      <a:pt x="39" y="86"/>
                    </a:cubicBezTo>
                    <a:cubicBezTo>
                      <a:pt x="40" y="81"/>
                      <a:pt x="41" y="76"/>
                      <a:pt x="42" y="71"/>
                    </a:cubicBezTo>
                    <a:cubicBezTo>
                      <a:pt x="42" y="71"/>
                      <a:pt x="42" y="71"/>
                      <a:pt x="42" y="71"/>
                    </a:cubicBezTo>
                    <a:cubicBezTo>
                      <a:pt x="43" y="66"/>
                      <a:pt x="44" y="61"/>
                      <a:pt x="45" y="57"/>
                    </a:cubicBezTo>
                    <a:cubicBezTo>
                      <a:pt x="45" y="55"/>
                      <a:pt x="44" y="52"/>
                      <a:pt x="43" y="50"/>
                    </a:cubicBezTo>
                    <a:cubicBezTo>
                      <a:pt x="43" y="50"/>
                      <a:pt x="43" y="50"/>
                      <a:pt x="43" y="50"/>
                    </a:cubicBezTo>
                    <a:cubicBezTo>
                      <a:pt x="42" y="47"/>
                      <a:pt x="41" y="43"/>
                      <a:pt x="39" y="40"/>
                    </a:cubicBezTo>
                    <a:cubicBezTo>
                      <a:pt x="39" y="39"/>
                      <a:pt x="39" y="38"/>
                      <a:pt x="38" y="37"/>
                    </a:cubicBezTo>
                    <a:cubicBezTo>
                      <a:pt x="38" y="37"/>
                      <a:pt x="38" y="37"/>
                      <a:pt x="38" y="37"/>
                    </a:cubicBezTo>
                    <a:cubicBezTo>
                      <a:pt x="38" y="37"/>
                      <a:pt x="38" y="37"/>
                      <a:pt x="38" y="36"/>
                    </a:cubicBezTo>
                    <a:cubicBezTo>
                      <a:pt x="38" y="36"/>
                      <a:pt x="38" y="36"/>
                      <a:pt x="38" y="36"/>
                    </a:cubicBezTo>
                    <a:cubicBezTo>
                      <a:pt x="37" y="35"/>
                      <a:pt x="36" y="33"/>
                      <a:pt x="35" y="31"/>
                    </a:cubicBezTo>
                    <a:cubicBezTo>
                      <a:pt x="35" y="31"/>
                      <a:pt x="35" y="31"/>
                      <a:pt x="35" y="31"/>
                    </a:cubicBezTo>
                    <a:cubicBezTo>
                      <a:pt x="35" y="30"/>
                      <a:pt x="34" y="29"/>
                      <a:pt x="34" y="28"/>
                    </a:cubicBezTo>
                    <a:cubicBezTo>
                      <a:pt x="34" y="28"/>
                      <a:pt x="34" y="28"/>
                      <a:pt x="34" y="28"/>
                    </a:cubicBezTo>
                    <a:cubicBezTo>
                      <a:pt x="33" y="27"/>
                      <a:pt x="33" y="26"/>
                      <a:pt x="32" y="24"/>
                    </a:cubicBezTo>
                    <a:cubicBezTo>
                      <a:pt x="32" y="24"/>
                      <a:pt x="32" y="24"/>
                      <a:pt x="31" y="24"/>
                    </a:cubicBezTo>
                    <a:cubicBezTo>
                      <a:pt x="31" y="24"/>
                      <a:pt x="31" y="24"/>
                      <a:pt x="31" y="24"/>
                    </a:cubicBezTo>
                    <a:cubicBezTo>
                      <a:pt x="31" y="23"/>
                      <a:pt x="30" y="22"/>
                      <a:pt x="30" y="21"/>
                    </a:cubicBezTo>
                    <a:cubicBezTo>
                      <a:pt x="30" y="21"/>
                      <a:pt x="30" y="21"/>
                      <a:pt x="30" y="21"/>
                    </a:cubicBezTo>
                    <a:cubicBezTo>
                      <a:pt x="29" y="19"/>
                      <a:pt x="28" y="18"/>
                      <a:pt x="27" y="17"/>
                    </a:cubicBezTo>
                    <a:cubicBezTo>
                      <a:pt x="27" y="17"/>
                      <a:pt x="27" y="17"/>
                      <a:pt x="27" y="17"/>
                    </a:cubicBezTo>
                    <a:cubicBezTo>
                      <a:pt x="26" y="16"/>
                      <a:pt x="26" y="15"/>
                      <a:pt x="25" y="14"/>
                    </a:cubicBezTo>
                    <a:cubicBezTo>
                      <a:pt x="25" y="14"/>
                      <a:pt x="25" y="14"/>
                      <a:pt x="25" y="14"/>
                    </a:cubicBezTo>
                    <a:cubicBezTo>
                      <a:pt x="25" y="13"/>
                      <a:pt x="24" y="12"/>
                      <a:pt x="23" y="11"/>
                    </a:cubicBezTo>
                    <a:cubicBezTo>
                      <a:pt x="21" y="8"/>
                      <a:pt x="19" y="5"/>
                      <a:pt x="16" y="2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6" y="1"/>
                      <a:pt x="16" y="1"/>
                      <a:pt x="15" y="0"/>
                    </a:cubicBezTo>
                    <a:cubicBezTo>
                      <a:pt x="16" y="1"/>
                      <a:pt x="16" y="2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7" y="5"/>
                      <a:pt x="18" y="7"/>
                      <a:pt x="18" y="1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9" y="11"/>
                      <a:pt x="19" y="13"/>
                      <a:pt x="20" y="15"/>
                    </a:cubicBezTo>
                    <a:cubicBezTo>
                      <a:pt x="20" y="15"/>
                      <a:pt x="20" y="15"/>
                      <a:pt x="20" y="15"/>
                    </a:cubicBezTo>
                    <a:cubicBezTo>
                      <a:pt x="20" y="16"/>
                      <a:pt x="20" y="17"/>
                      <a:pt x="21" y="18"/>
                    </a:cubicBezTo>
                    <a:cubicBezTo>
                      <a:pt x="21" y="18"/>
                      <a:pt x="21" y="18"/>
                      <a:pt x="21" y="18"/>
                    </a:cubicBezTo>
                    <a:cubicBezTo>
                      <a:pt x="21" y="21"/>
                      <a:pt x="22" y="24"/>
                      <a:pt x="22" y="27"/>
                    </a:cubicBezTo>
                    <a:cubicBezTo>
                      <a:pt x="22" y="27"/>
                      <a:pt x="22" y="27"/>
                      <a:pt x="22" y="27"/>
                    </a:cubicBezTo>
                    <a:cubicBezTo>
                      <a:pt x="23" y="28"/>
                      <a:pt x="23" y="29"/>
                      <a:pt x="23" y="30"/>
                    </a:cubicBezTo>
                    <a:cubicBezTo>
                      <a:pt x="23" y="30"/>
                      <a:pt x="23" y="31"/>
                      <a:pt x="23" y="31"/>
                    </a:cubicBezTo>
                    <a:cubicBezTo>
                      <a:pt x="23" y="32"/>
                      <a:pt x="23" y="33"/>
                      <a:pt x="23" y="34"/>
                    </a:cubicBezTo>
                    <a:cubicBezTo>
                      <a:pt x="23" y="34"/>
                      <a:pt x="23" y="34"/>
                      <a:pt x="23" y="34"/>
                    </a:cubicBezTo>
                    <a:cubicBezTo>
                      <a:pt x="23" y="34"/>
                      <a:pt x="23" y="34"/>
                      <a:pt x="23" y="34"/>
                    </a:cubicBezTo>
                    <a:cubicBezTo>
                      <a:pt x="24" y="38"/>
                      <a:pt x="24" y="41"/>
                      <a:pt x="24" y="44"/>
                    </a:cubicBezTo>
                    <a:cubicBezTo>
                      <a:pt x="24" y="46"/>
                      <a:pt x="24" y="48"/>
                      <a:pt x="23" y="51"/>
                    </a:cubicBezTo>
                    <a:cubicBezTo>
                      <a:pt x="23" y="53"/>
                      <a:pt x="23" y="55"/>
                      <a:pt x="23" y="57"/>
                    </a:cubicBezTo>
                    <a:cubicBezTo>
                      <a:pt x="23" y="57"/>
                      <a:pt x="23" y="57"/>
                      <a:pt x="23" y="57"/>
                    </a:cubicBezTo>
                    <a:cubicBezTo>
                      <a:pt x="23" y="57"/>
                      <a:pt x="22" y="57"/>
                      <a:pt x="22" y="58"/>
                    </a:cubicBezTo>
                    <a:cubicBezTo>
                      <a:pt x="22" y="61"/>
                      <a:pt x="21" y="65"/>
                      <a:pt x="20" y="68"/>
                    </a:cubicBezTo>
                    <a:cubicBezTo>
                      <a:pt x="18" y="73"/>
                      <a:pt x="15" y="78"/>
                      <a:pt x="12" y="81"/>
                    </a:cubicBezTo>
                    <a:cubicBezTo>
                      <a:pt x="10" y="85"/>
                      <a:pt x="6" y="88"/>
                      <a:pt x="2" y="90"/>
                    </a:cubicBezTo>
                    <a:cubicBezTo>
                      <a:pt x="2" y="91"/>
                      <a:pt x="1" y="91"/>
                      <a:pt x="0" y="9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" name="Freeform 373"/>
              <p:cNvSpPr/>
              <p:nvPr/>
            </p:nvSpPr>
            <p:spPr bwMode="auto">
              <a:xfrm>
                <a:off x="10728326" y="2768600"/>
                <a:ext cx="6350" cy="4763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0 h 2"/>
                  <a:gd name="T4" fmla="*/ 1 w 2"/>
                  <a:gd name="T5" fmla="*/ 2 h 2"/>
                  <a:gd name="T6" fmla="*/ 0 w 2"/>
                  <a:gd name="T7" fmla="*/ 2 h 2"/>
                  <a:gd name="T8" fmla="*/ 1 w 2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1"/>
                      <a:pt x="1" y="1"/>
                      <a:pt x="2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2" name="Freeform 374"/>
              <p:cNvSpPr/>
              <p:nvPr/>
            </p:nvSpPr>
            <p:spPr bwMode="auto">
              <a:xfrm>
                <a:off x="10399713" y="2128838"/>
                <a:ext cx="504825" cy="658813"/>
              </a:xfrm>
              <a:custGeom>
                <a:avLst/>
                <a:gdLst>
                  <a:gd name="T0" fmla="*/ 0 w 178"/>
                  <a:gd name="T1" fmla="*/ 0 h 233"/>
                  <a:gd name="T2" fmla="*/ 7 w 178"/>
                  <a:gd name="T3" fmla="*/ 9 h 233"/>
                  <a:gd name="T4" fmla="*/ 7 w 178"/>
                  <a:gd name="T5" fmla="*/ 9 h 233"/>
                  <a:gd name="T6" fmla="*/ 17 w 178"/>
                  <a:gd name="T7" fmla="*/ 28 h 233"/>
                  <a:gd name="T8" fmla="*/ 26 w 178"/>
                  <a:gd name="T9" fmla="*/ 47 h 233"/>
                  <a:gd name="T10" fmla="*/ 26 w 178"/>
                  <a:gd name="T11" fmla="*/ 88 h 233"/>
                  <a:gd name="T12" fmla="*/ 56 w 178"/>
                  <a:gd name="T13" fmla="*/ 97 h 233"/>
                  <a:gd name="T14" fmla="*/ 68 w 178"/>
                  <a:gd name="T15" fmla="*/ 109 h 233"/>
                  <a:gd name="T16" fmla="*/ 71 w 178"/>
                  <a:gd name="T17" fmla="*/ 112 h 233"/>
                  <a:gd name="T18" fmla="*/ 73 w 178"/>
                  <a:gd name="T19" fmla="*/ 162 h 233"/>
                  <a:gd name="T20" fmla="*/ 86 w 178"/>
                  <a:gd name="T21" fmla="*/ 156 h 233"/>
                  <a:gd name="T22" fmla="*/ 95 w 178"/>
                  <a:gd name="T23" fmla="*/ 158 h 233"/>
                  <a:gd name="T24" fmla="*/ 104 w 178"/>
                  <a:gd name="T25" fmla="*/ 163 h 233"/>
                  <a:gd name="T26" fmla="*/ 121 w 178"/>
                  <a:gd name="T27" fmla="*/ 186 h 233"/>
                  <a:gd name="T28" fmla="*/ 123 w 178"/>
                  <a:gd name="T29" fmla="*/ 195 h 233"/>
                  <a:gd name="T30" fmla="*/ 118 w 178"/>
                  <a:gd name="T31" fmla="*/ 225 h 233"/>
                  <a:gd name="T32" fmla="*/ 118 w 178"/>
                  <a:gd name="T33" fmla="*/ 226 h 233"/>
                  <a:gd name="T34" fmla="*/ 119 w 178"/>
                  <a:gd name="T35" fmla="*/ 225 h 233"/>
                  <a:gd name="T36" fmla="*/ 131 w 178"/>
                  <a:gd name="T37" fmla="*/ 220 h 233"/>
                  <a:gd name="T38" fmla="*/ 141 w 178"/>
                  <a:gd name="T39" fmla="*/ 222 h 233"/>
                  <a:gd name="T40" fmla="*/ 142 w 178"/>
                  <a:gd name="T41" fmla="*/ 222 h 233"/>
                  <a:gd name="T42" fmla="*/ 156 w 178"/>
                  <a:gd name="T43" fmla="*/ 232 h 233"/>
                  <a:gd name="T44" fmla="*/ 157 w 178"/>
                  <a:gd name="T45" fmla="*/ 233 h 233"/>
                  <a:gd name="T46" fmla="*/ 178 w 178"/>
                  <a:gd name="T47" fmla="*/ 233 h 233"/>
                  <a:gd name="T48" fmla="*/ 172 w 178"/>
                  <a:gd name="T49" fmla="*/ 228 h 233"/>
                  <a:gd name="T50" fmla="*/ 165 w 178"/>
                  <a:gd name="T51" fmla="*/ 210 h 233"/>
                  <a:gd name="T52" fmla="*/ 167 w 178"/>
                  <a:gd name="T53" fmla="*/ 195 h 233"/>
                  <a:gd name="T54" fmla="*/ 169 w 178"/>
                  <a:gd name="T55" fmla="*/ 189 h 233"/>
                  <a:gd name="T56" fmla="*/ 173 w 178"/>
                  <a:gd name="T57" fmla="*/ 181 h 233"/>
                  <a:gd name="T58" fmla="*/ 174 w 178"/>
                  <a:gd name="T59" fmla="*/ 179 h 233"/>
                  <a:gd name="T60" fmla="*/ 172 w 178"/>
                  <a:gd name="T61" fmla="*/ 181 h 233"/>
                  <a:gd name="T62" fmla="*/ 172 w 178"/>
                  <a:gd name="T63" fmla="*/ 181 h 233"/>
                  <a:gd name="T64" fmla="*/ 153 w 178"/>
                  <a:gd name="T65" fmla="*/ 188 h 233"/>
                  <a:gd name="T66" fmla="*/ 145 w 178"/>
                  <a:gd name="T67" fmla="*/ 186 h 233"/>
                  <a:gd name="T68" fmla="*/ 145 w 178"/>
                  <a:gd name="T69" fmla="*/ 186 h 233"/>
                  <a:gd name="T70" fmla="*/ 136 w 178"/>
                  <a:gd name="T71" fmla="*/ 181 h 233"/>
                  <a:gd name="T72" fmla="*/ 135 w 178"/>
                  <a:gd name="T73" fmla="*/ 180 h 233"/>
                  <a:gd name="T74" fmla="*/ 133 w 178"/>
                  <a:gd name="T75" fmla="*/ 178 h 233"/>
                  <a:gd name="T76" fmla="*/ 133 w 178"/>
                  <a:gd name="T77" fmla="*/ 178 h 233"/>
                  <a:gd name="T78" fmla="*/ 131 w 178"/>
                  <a:gd name="T79" fmla="*/ 176 h 233"/>
                  <a:gd name="T80" fmla="*/ 131 w 178"/>
                  <a:gd name="T81" fmla="*/ 176 h 233"/>
                  <a:gd name="T82" fmla="*/ 131 w 178"/>
                  <a:gd name="T83" fmla="*/ 176 h 233"/>
                  <a:gd name="T84" fmla="*/ 128 w 178"/>
                  <a:gd name="T85" fmla="*/ 173 h 233"/>
                  <a:gd name="T86" fmla="*/ 128 w 178"/>
                  <a:gd name="T87" fmla="*/ 173 h 233"/>
                  <a:gd name="T88" fmla="*/ 127 w 178"/>
                  <a:gd name="T89" fmla="*/ 172 h 233"/>
                  <a:gd name="T90" fmla="*/ 125 w 178"/>
                  <a:gd name="T91" fmla="*/ 169 h 233"/>
                  <a:gd name="T92" fmla="*/ 125 w 178"/>
                  <a:gd name="T93" fmla="*/ 168 h 233"/>
                  <a:gd name="T94" fmla="*/ 118 w 178"/>
                  <a:gd name="T95" fmla="*/ 157 h 233"/>
                  <a:gd name="T96" fmla="*/ 113 w 178"/>
                  <a:gd name="T97" fmla="*/ 143 h 233"/>
                  <a:gd name="T98" fmla="*/ 111 w 178"/>
                  <a:gd name="T99" fmla="*/ 136 h 233"/>
                  <a:gd name="T100" fmla="*/ 110 w 178"/>
                  <a:gd name="T101" fmla="*/ 128 h 233"/>
                  <a:gd name="T102" fmla="*/ 111 w 178"/>
                  <a:gd name="T103" fmla="*/ 101 h 233"/>
                  <a:gd name="T104" fmla="*/ 94 w 178"/>
                  <a:gd name="T105" fmla="*/ 109 h 233"/>
                  <a:gd name="T106" fmla="*/ 93 w 178"/>
                  <a:gd name="T107" fmla="*/ 109 h 233"/>
                  <a:gd name="T108" fmla="*/ 76 w 178"/>
                  <a:gd name="T109" fmla="*/ 97 h 233"/>
                  <a:gd name="T110" fmla="*/ 75 w 178"/>
                  <a:gd name="T111" fmla="*/ 95 h 233"/>
                  <a:gd name="T112" fmla="*/ 68 w 178"/>
                  <a:gd name="T113" fmla="*/ 52 h 233"/>
                  <a:gd name="T114" fmla="*/ 58 w 178"/>
                  <a:gd name="T115" fmla="*/ 55 h 233"/>
                  <a:gd name="T116" fmla="*/ 38 w 178"/>
                  <a:gd name="T117" fmla="*/ 43 h 233"/>
                  <a:gd name="T118" fmla="*/ 21 w 178"/>
                  <a:gd name="T119" fmla="*/ 25 h 233"/>
                  <a:gd name="T120" fmla="*/ 8 w 178"/>
                  <a:gd name="T121" fmla="*/ 10 h 233"/>
                  <a:gd name="T122" fmla="*/ 0 w 178"/>
                  <a:gd name="T123" fmla="*/ 0 h 2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78" h="233">
                    <a:moveTo>
                      <a:pt x="0" y="0"/>
                    </a:moveTo>
                    <a:cubicBezTo>
                      <a:pt x="3" y="3"/>
                      <a:pt x="5" y="6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11" y="15"/>
                      <a:pt x="14" y="22"/>
                      <a:pt x="17" y="28"/>
                    </a:cubicBezTo>
                    <a:cubicBezTo>
                      <a:pt x="20" y="35"/>
                      <a:pt x="23" y="41"/>
                      <a:pt x="26" y="47"/>
                    </a:cubicBezTo>
                    <a:cubicBezTo>
                      <a:pt x="32" y="60"/>
                      <a:pt x="43" y="82"/>
                      <a:pt x="26" y="88"/>
                    </a:cubicBezTo>
                    <a:cubicBezTo>
                      <a:pt x="36" y="87"/>
                      <a:pt x="47" y="91"/>
                      <a:pt x="56" y="97"/>
                    </a:cubicBezTo>
                    <a:cubicBezTo>
                      <a:pt x="61" y="101"/>
                      <a:pt x="65" y="104"/>
                      <a:pt x="68" y="109"/>
                    </a:cubicBezTo>
                    <a:cubicBezTo>
                      <a:pt x="69" y="110"/>
                      <a:pt x="70" y="111"/>
                      <a:pt x="71" y="112"/>
                    </a:cubicBezTo>
                    <a:cubicBezTo>
                      <a:pt x="81" y="128"/>
                      <a:pt x="81" y="148"/>
                      <a:pt x="73" y="162"/>
                    </a:cubicBezTo>
                    <a:cubicBezTo>
                      <a:pt x="76" y="158"/>
                      <a:pt x="81" y="156"/>
                      <a:pt x="86" y="156"/>
                    </a:cubicBezTo>
                    <a:cubicBezTo>
                      <a:pt x="89" y="156"/>
                      <a:pt x="92" y="157"/>
                      <a:pt x="95" y="158"/>
                    </a:cubicBezTo>
                    <a:cubicBezTo>
                      <a:pt x="99" y="159"/>
                      <a:pt x="101" y="161"/>
                      <a:pt x="104" y="163"/>
                    </a:cubicBezTo>
                    <a:cubicBezTo>
                      <a:pt x="112" y="168"/>
                      <a:pt x="118" y="177"/>
                      <a:pt x="121" y="186"/>
                    </a:cubicBezTo>
                    <a:cubicBezTo>
                      <a:pt x="122" y="189"/>
                      <a:pt x="123" y="192"/>
                      <a:pt x="123" y="195"/>
                    </a:cubicBezTo>
                    <a:cubicBezTo>
                      <a:pt x="125" y="206"/>
                      <a:pt x="124" y="217"/>
                      <a:pt x="118" y="225"/>
                    </a:cubicBezTo>
                    <a:cubicBezTo>
                      <a:pt x="118" y="225"/>
                      <a:pt x="118" y="226"/>
                      <a:pt x="118" y="226"/>
                    </a:cubicBezTo>
                    <a:cubicBezTo>
                      <a:pt x="118" y="226"/>
                      <a:pt x="118" y="225"/>
                      <a:pt x="119" y="225"/>
                    </a:cubicBezTo>
                    <a:cubicBezTo>
                      <a:pt x="122" y="222"/>
                      <a:pt x="127" y="221"/>
                      <a:pt x="131" y="220"/>
                    </a:cubicBezTo>
                    <a:cubicBezTo>
                      <a:pt x="134" y="220"/>
                      <a:pt x="138" y="221"/>
                      <a:pt x="141" y="222"/>
                    </a:cubicBezTo>
                    <a:cubicBezTo>
                      <a:pt x="141" y="222"/>
                      <a:pt x="141" y="222"/>
                      <a:pt x="142" y="222"/>
                    </a:cubicBezTo>
                    <a:cubicBezTo>
                      <a:pt x="147" y="224"/>
                      <a:pt x="152" y="228"/>
                      <a:pt x="156" y="232"/>
                    </a:cubicBezTo>
                    <a:cubicBezTo>
                      <a:pt x="157" y="232"/>
                      <a:pt x="157" y="232"/>
                      <a:pt x="157" y="233"/>
                    </a:cubicBezTo>
                    <a:cubicBezTo>
                      <a:pt x="178" y="233"/>
                      <a:pt x="178" y="233"/>
                      <a:pt x="178" y="233"/>
                    </a:cubicBezTo>
                    <a:cubicBezTo>
                      <a:pt x="176" y="232"/>
                      <a:pt x="174" y="230"/>
                      <a:pt x="172" y="228"/>
                    </a:cubicBezTo>
                    <a:cubicBezTo>
                      <a:pt x="168" y="224"/>
                      <a:pt x="165" y="218"/>
                      <a:pt x="165" y="210"/>
                    </a:cubicBezTo>
                    <a:cubicBezTo>
                      <a:pt x="164" y="205"/>
                      <a:pt x="165" y="200"/>
                      <a:pt x="167" y="195"/>
                    </a:cubicBezTo>
                    <a:cubicBezTo>
                      <a:pt x="167" y="193"/>
                      <a:pt x="168" y="191"/>
                      <a:pt x="169" y="189"/>
                    </a:cubicBezTo>
                    <a:cubicBezTo>
                      <a:pt x="170" y="186"/>
                      <a:pt x="172" y="184"/>
                      <a:pt x="173" y="181"/>
                    </a:cubicBezTo>
                    <a:cubicBezTo>
                      <a:pt x="174" y="180"/>
                      <a:pt x="174" y="180"/>
                      <a:pt x="174" y="179"/>
                    </a:cubicBezTo>
                    <a:cubicBezTo>
                      <a:pt x="173" y="180"/>
                      <a:pt x="173" y="180"/>
                      <a:pt x="172" y="181"/>
                    </a:cubicBezTo>
                    <a:cubicBezTo>
                      <a:pt x="172" y="181"/>
                      <a:pt x="172" y="181"/>
                      <a:pt x="172" y="181"/>
                    </a:cubicBezTo>
                    <a:cubicBezTo>
                      <a:pt x="166" y="185"/>
                      <a:pt x="160" y="188"/>
                      <a:pt x="153" y="188"/>
                    </a:cubicBezTo>
                    <a:cubicBezTo>
                      <a:pt x="150" y="188"/>
                      <a:pt x="147" y="188"/>
                      <a:pt x="145" y="186"/>
                    </a:cubicBezTo>
                    <a:cubicBezTo>
                      <a:pt x="145" y="186"/>
                      <a:pt x="145" y="186"/>
                      <a:pt x="145" y="186"/>
                    </a:cubicBezTo>
                    <a:cubicBezTo>
                      <a:pt x="141" y="185"/>
                      <a:pt x="138" y="183"/>
                      <a:pt x="136" y="181"/>
                    </a:cubicBezTo>
                    <a:cubicBezTo>
                      <a:pt x="136" y="181"/>
                      <a:pt x="135" y="181"/>
                      <a:pt x="135" y="180"/>
                    </a:cubicBezTo>
                    <a:cubicBezTo>
                      <a:pt x="134" y="180"/>
                      <a:pt x="133" y="179"/>
                      <a:pt x="133" y="178"/>
                    </a:cubicBezTo>
                    <a:cubicBezTo>
                      <a:pt x="133" y="178"/>
                      <a:pt x="133" y="178"/>
                      <a:pt x="133" y="178"/>
                    </a:cubicBezTo>
                    <a:cubicBezTo>
                      <a:pt x="132" y="177"/>
                      <a:pt x="131" y="177"/>
                      <a:pt x="131" y="176"/>
                    </a:cubicBezTo>
                    <a:cubicBezTo>
                      <a:pt x="131" y="176"/>
                      <a:pt x="131" y="176"/>
                      <a:pt x="131" y="176"/>
                    </a:cubicBezTo>
                    <a:cubicBezTo>
                      <a:pt x="131" y="176"/>
                      <a:pt x="131" y="176"/>
                      <a:pt x="131" y="176"/>
                    </a:cubicBezTo>
                    <a:cubicBezTo>
                      <a:pt x="130" y="175"/>
                      <a:pt x="129" y="174"/>
                      <a:pt x="128" y="173"/>
                    </a:cubicBezTo>
                    <a:cubicBezTo>
                      <a:pt x="128" y="173"/>
                      <a:pt x="128" y="173"/>
                      <a:pt x="128" y="173"/>
                    </a:cubicBezTo>
                    <a:cubicBezTo>
                      <a:pt x="128" y="173"/>
                      <a:pt x="127" y="172"/>
                      <a:pt x="127" y="172"/>
                    </a:cubicBezTo>
                    <a:cubicBezTo>
                      <a:pt x="127" y="171"/>
                      <a:pt x="126" y="170"/>
                      <a:pt x="125" y="169"/>
                    </a:cubicBezTo>
                    <a:cubicBezTo>
                      <a:pt x="125" y="169"/>
                      <a:pt x="125" y="169"/>
                      <a:pt x="125" y="168"/>
                    </a:cubicBezTo>
                    <a:cubicBezTo>
                      <a:pt x="122" y="165"/>
                      <a:pt x="120" y="161"/>
                      <a:pt x="118" y="157"/>
                    </a:cubicBezTo>
                    <a:cubicBezTo>
                      <a:pt x="116" y="153"/>
                      <a:pt x="114" y="148"/>
                      <a:pt x="113" y="143"/>
                    </a:cubicBezTo>
                    <a:cubicBezTo>
                      <a:pt x="112" y="141"/>
                      <a:pt x="111" y="138"/>
                      <a:pt x="111" y="136"/>
                    </a:cubicBezTo>
                    <a:cubicBezTo>
                      <a:pt x="110" y="133"/>
                      <a:pt x="110" y="130"/>
                      <a:pt x="110" y="128"/>
                    </a:cubicBezTo>
                    <a:cubicBezTo>
                      <a:pt x="109" y="119"/>
                      <a:pt x="109" y="110"/>
                      <a:pt x="111" y="101"/>
                    </a:cubicBezTo>
                    <a:cubicBezTo>
                      <a:pt x="109" y="108"/>
                      <a:pt x="101" y="111"/>
                      <a:pt x="94" y="109"/>
                    </a:cubicBezTo>
                    <a:cubicBezTo>
                      <a:pt x="94" y="109"/>
                      <a:pt x="94" y="109"/>
                      <a:pt x="93" y="109"/>
                    </a:cubicBezTo>
                    <a:cubicBezTo>
                      <a:pt x="87" y="107"/>
                      <a:pt x="81" y="102"/>
                      <a:pt x="76" y="97"/>
                    </a:cubicBezTo>
                    <a:cubicBezTo>
                      <a:pt x="76" y="96"/>
                      <a:pt x="75" y="95"/>
                      <a:pt x="75" y="95"/>
                    </a:cubicBezTo>
                    <a:cubicBezTo>
                      <a:pt x="64" y="82"/>
                      <a:pt x="59" y="63"/>
                      <a:pt x="68" y="52"/>
                    </a:cubicBezTo>
                    <a:cubicBezTo>
                      <a:pt x="65" y="55"/>
                      <a:pt x="62" y="56"/>
                      <a:pt x="58" y="55"/>
                    </a:cubicBezTo>
                    <a:cubicBezTo>
                      <a:pt x="51" y="54"/>
                      <a:pt x="43" y="47"/>
                      <a:pt x="38" y="43"/>
                    </a:cubicBezTo>
                    <a:cubicBezTo>
                      <a:pt x="32" y="37"/>
                      <a:pt x="27" y="31"/>
                      <a:pt x="21" y="25"/>
                    </a:cubicBezTo>
                    <a:cubicBezTo>
                      <a:pt x="17" y="20"/>
                      <a:pt x="12" y="15"/>
                      <a:pt x="8" y="10"/>
                    </a:cubicBezTo>
                    <a:cubicBezTo>
                      <a:pt x="6" y="6"/>
                      <a:pt x="3" y="3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3" name="Freeform 375"/>
              <p:cNvSpPr/>
              <p:nvPr/>
            </p:nvSpPr>
            <p:spPr bwMode="auto">
              <a:xfrm>
                <a:off x="10712451" y="2352675"/>
                <a:ext cx="384175" cy="384175"/>
              </a:xfrm>
              <a:custGeom>
                <a:avLst/>
                <a:gdLst>
                  <a:gd name="T0" fmla="*/ 8 w 136"/>
                  <a:gd name="T1" fmla="*/ 1 h 136"/>
                  <a:gd name="T2" fmla="*/ 94 w 136"/>
                  <a:gd name="T3" fmla="*/ 130 h 136"/>
                  <a:gd name="T4" fmla="*/ 85 w 136"/>
                  <a:gd name="T5" fmla="*/ 135 h 136"/>
                  <a:gd name="T6" fmla="*/ 69 w 136"/>
                  <a:gd name="T7" fmla="*/ 120 h 136"/>
                  <a:gd name="T8" fmla="*/ 68 w 136"/>
                  <a:gd name="T9" fmla="*/ 96 h 136"/>
                  <a:gd name="T10" fmla="*/ 57 w 136"/>
                  <a:gd name="T11" fmla="*/ 83 h 136"/>
                  <a:gd name="T12" fmla="*/ 46 w 136"/>
                  <a:gd name="T13" fmla="*/ 90 h 136"/>
                  <a:gd name="T14" fmla="*/ 35 w 136"/>
                  <a:gd name="T15" fmla="*/ 85 h 136"/>
                  <a:gd name="T16" fmla="*/ 8 w 136"/>
                  <a:gd name="T17" fmla="*/ 19 h 136"/>
                  <a:gd name="T18" fmla="*/ 1 w 136"/>
                  <a:gd name="T19" fmla="*/ 9 h 136"/>
                  <a:gd name="T20" fmla="*/ 4 w 136"/>
                  <a:gd name="T21" fmla="*/ 1 h 136"/>
                  <a:gd name="T22" fmla="*/ 8 w 136"/>
                  <a:gd name="T23" fmla="*/ 1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6" h="136">
                    <a:moveTo>
                      <a:pt x="8" y="1"/>
                    </a:moveTo>
                    <a:cubicBezTo>
                      <a:pt x="46" y="15"/>
                      <a:pt x="136" y="85"/>
                      <a:pt x="94" y="130"/>
                    </a:cubicBezTo>
                    <a:cubicBezTo>
                      <a:pt x="92" y="133"/>
                      <a:pt x="89" y="135"/>
                      <a:pt x="85" y="135"/>
                    </a:cubicBezTo>
                    <a:cubicBezTo>
                      <a:pt x="78" y="136"/>
                      <a:pt x="71" y="127"/>
                      <a:pt x="69" y="120"/>
                    </a:cubicBezTo>
                    <a:cubicBezTo>
                      <a:pt x="67" y="112"/>
                      <a:pt x="69" y="104"/>
                      <a:pt x="68" y="96"/>
                    </a:cubicBezTo>
                    <a:cubicBezTo>
                      <a:pt x="67" y="90"/>
                      <a:pt x="63" y="82"/>
                      <a:pt x="57" y="83"/>
                    </a:cubicBezTo>
                    <a:cubicBezTo>
                      <a:pt x="52" y="83"/>
                      <a:pt x="50" y="89"/>
                      <a:pt x="46" y="90"/>
                    </a:cubicBezTo>
                    <a:cubicBezTo>
                      <a:pt x="43" y="91"/>
                      <a:pt x="38" y="88"/>
                      <a:pt x="35" y="85"/>
                    </a:cubicBezTo>
                    <a:cubicBezTo>
                      <a:pt x="18" y="68"/>
                      <a:pt x="24" y="38"/>
                      <a:pt x="8" y="19"/>
                    </a:cubicBezTo>
                    <a:cubicBezTo>
                      <a:pt x="6" y="16"/>
                      <a:pt x="3" y="13"/>
                      <a:pt x="1" y="9"/>
                    </a:cubicBezTo>
                    <a:cubicBezTo>
                      <a:pt x="0" y="6"/>
                      <a:pt x="1" y="1"/>
                      <a:pt x="4" y="1"/>
                    </a:cubicBezTo>
                    <a:cubicBezTo>
                      <a:pt x="6" y="0"/>
                      <a:pt x="7" y="1"/>
                      <a:pt x="8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4" name="Freeform 376"/>
              <p:cNvSpPr/>
              <p:nvPr/>
            </p:nvSpPr>
            <p:spPr bwMode="auto">
              <a:xfrm>
                <a:off x="10593388" y="2259013"/>
                <a:ext cx="109538" cy="123825"/>
              </a:xfrm>
              <a:custGeom>
                <a:avLst/>
                <a:gdLst>
                  <a:gd name="T0" fmla="*/ 8 w 39"/>
                  <a:gd name="T1" fmla="*/ 31 h 44"/>
                  <a:gd name="T2" fmla="*/ 33 w 39"/>
                  <a:gd name="T3" fmla="*/ 32 h 44"/>
                  <a:gd name="T4" fmla="*/ 28 w 39"/>
                  <a:gd name="T5" fmla="*/ 39 h 44"/>
                  <a:gd name="T6" fmla="*/ 23 w 39"/>
                  <a:gd name="T7" fmla="*/ 43 h 44"/>
                  <a:gd name="T8" fmla="*/ 13 w 39"/>
                  <a:gd name="T9" fmla="*/ 40 h 44"/>
                  <a:gd name="T10" fmla="*/ 8 w 39"/>
                  <a:gd name="T11" fmla="*/ 31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44">
                    <a:moveTo>
                      <a:pt x="8" y="31"/>
                    </a:moveTo>
                    <a:cubicBezTo>
                      <a:pt x="0" y="0"/>
                      <a:pt x="39" y="14"/>
                      <a:pt x="33" y="32"/>
                    </a:cubicBezTo>
                    <a:cubicBezTo>
                      <a:pt x="32" y="35"/>
                      <a:pt x="30" y="37"/>
                      <a:pt x="28" y="39"/>
                    </a:cubicBezTo>
                    <a:cubicBezTo>
                      <a:pt x="26" y="41"/>
                      <a:pt x="25" y="43"/>
                      <a:pt x="23" y="43"/>
                    </a:cubicBezTo>
                    <a:cubicBezTo>
                      <a:pt x="20" y="44"/>
                      <a:pt x="16" y="43"/>
                      <a:pt x="13" y="40"/>
                    </a:cubicBezTo>
                    <a:cubicBezTo>
                      <a:pt x="11" y="38"/>
                      <a:pt x="9" y="34"/>
                      <a:pt x="8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5" name="Freeform 377"/>
              <p:cNvSpPr/>
              <p:nvPr/>
            </p:nvSpPr>
            <p:spPr bwMode="auto">
              <a:xfrm>
                <a:off x="10453688" y="2432050"/>
                <a:ext cx="296863" cy="355600"/>
              </a:xfrm>
              <a:custGeom>
                <a:avLst/>
                <a:gdLst>
                  <a:gd name="T0" fmla="*/ 8 w 105"/>
                  <a:gd name="T1" fmla="*/ 31 h 126"/>
                  <a:gd name="T2" fmla="*/ 23 w 105"/>
                  <a:gd name="T3" fmla="*/ 61 h 126"/>
                  <a:gd name="T4" fmla="*/ 24 w 105"/>
                  <a:gd name="T5" fmla="*/ 62 h 126"/>
                  <a:gd name="T6" fmla="*/ 27 w 105"/>
                  <a:gd name="T7" fmla="*/ 68 h 126"/>
                  <a:gd name="T8" fmla="*/ 29 w 105"/>
                  <a:gd name="T9" fmla="*/ 71 h 126"/>
                  <a:gd name="T10" fmla="*/ 32 w 105"/>
                  <a:gd name="T11" fmla="*/ 76 h 126"/>
                  <a:gd name="T12" fmla="*/ 36 w 105"/>
                  <a:gd name="T13" fmla="*/ 82 h 126"/>
                  <a:gd name="T14" fmla="*/ 38 w 105"/>
                  <a:gd name="T15" fmla="*/ 87 h 126"/>
                  <a:gd name="T16" fmla="*/ 43 w 105"/>
                  <a:gd name="T17" fmla="*/ 97 h 126"/>
                  <a:gd name="T18" fmla="*/ 45 w 105"/>
                  <a:gd name="T19" fmla="*/ 102 h 126"/>
                  <a:gd name="T20" fmla="*/ 45 w 105"/>
                  <a:gd name="T21" fmla="*/ 103 h 126"/>
                  <a:gd name="T22" fmla="*/ 45 w 105"/>
                  <a:gd name="T23" fmla="*/ 105 h 126"/>
                  <a:gd name="T24" fmla="*/ 46 w 105"/>
                  <a:gd name="T25" fmla="*/ 107 h 126"/>
                  <a:gd name="T26" fmla="*/ 47 w 105"/>
                  <a:gd name="T27" fmla="*/ 114 h 126"/>
                  <a:gd name="T28" fmla="*/ 49 w 105"/>
                  <a:gd name="T29" fmla="*/ 119 h 126"/>
                  <a:gd name="T30" fmla="*/ 51 w 105"/>
                  <a:gd name="T31" fmla="*/ 126 h 126"/>
                  <a:gd name="T32" fmla="*/ 105 w 105"/>
                  <a:gd name="T33" fmla="*/ 126 h 126"/>
                  <a:gd name="T34" fmla="*/ 99 w 105"/>
                  <a:gd name="T35" fmla="*/ 122 h 126"/>
                  <a:gd name="T36" fmla="*/ 98 w 105"/>
                  <a:gd name="T37" fmla="*/ 121 h 126"/>
                  <a:gd name="T38" fmla="*/ 98 w 105"/>
                  <a:gd name="T39" fmla="*/ 121 h 126"/>
                  <a:gd name="T40" fmla="*/ 91 w 105"/>
                  <a:gd name="T41" fmla="*/ 118 h 126"/>
                  <a:gd name="T42" fmla="*/ 85 w 105"/>
                  <a:gd name="T43" fmla="*/ 118 h 126"/>
                  <a:gd name="T44" fmla="*/ 79 w 105"/>
                  <a:gd name="T45" fmla="*/ 114 h 126"/>
                  <a:gd name="T46" fmla="*/ 80 w 105"/>
                  <a:gd name="T47" fmla="*/ 99 h 126"/>
                  <a:gd name="T48" fmla="*/ 83 w 105"/>
                  <a:gd name="T49" fmla="*/ 92 h 126"/>
                  <a:gd name="T50" fmla="*/ 85 w 105"/>
                  <a:gd name="T51" fmla="*/ 85 h 126"/>
                  <a:gd name="T52" fmla="*/ 85 w 105"/>
                  <a:gd name="T53" fmla="*/ 83 h 126"/>
                  <a:gd name="T54" fmla="*/ 71 w 105"/>
                  <a:gd name="T55" fmla="*/ 64 h 126"/>
                  <a:gd name="T56" fmla="*/ 64 w 105"/>
                  <a:gd name="T57" fmla="*/ 62 h 126"/>
                  <a:gd name="T58" fmla="*/ 55 w 105"/>
                  <a:gd name="T59" fmla="*/ 62 h 126"/>
                  <a:gd name="T60" fmla="*/ 46 w 105"/>
                  <a:gd name="T61" fmla="*/ 58 h 126"/>
                  <a:gd name="T62" fmla="*/ 40 w 105"/>
                  <a:gd name="T63" fmla="*/ 28 h 126"/>
                  <a:gd name="T64" fmla="*/ 38 w 105"/>
                  <a:gd name="T65" fmla="*/ 19 h 126"/>
                  <a:gd name="T66" fmla="*/ 34 w 105"/>
                  <a:gd name="T67" fmla="*/ 14 h 126"/>
                  <a:gd name="T68" fmla="*/ 28 w 105"/>
                  <a:gd name="T69" fmla="*/ 8 h 126"/>
                  <a:gd name="T70" fmla="*/ 8 w 105"/>
                  <a:gd name="T71" fmla="*/ 3 h 126"/>
                  <a:gd name="T72" fmla="*/ 8 w 105"/>
                  <a:gd name="T73" fmla="*/ 31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5" h="125">
                    <a:moveTo>
                      <a:pt x="8" y="31"/>
                    </a:moveTo>
                    <a:cubicBezTo>
                      <a:pt x="13" y="41"/>
                      <a:pt x="18" y="51"/>
                      <a:pt x="23" y="61"/>
                    </a:cubicBezTo>
                    <a:cubicBezTo>
                      <a:pt x="23" y="62"/>
                      <a:pt x="23" y="62"/>
                      <a:pt x="24" y="62"/>
                    </a:cubicBezTo>
                    <a:cubicBezTo>
                      <a:pt x="25" y="64"/>
                      <a:pt x="26" y="66"/>
                      <a:pt x="27" y="68"/>
                    </a:cubicBezTo>
                    <a:cubicBezTo>
                      <a:pt x="28" y="69"/>
                      <a:pt x="28" y="70"/>
                      <a:pt x="29" y="71"/>
                    </a:cubicBezTo>
                    <a:cubicBezTo>
                      <a:pt x="30" y="73"/>
                      <a:pt x="31" y="74"/>
                      <a:pt x="32" y="76"/>
                    </a:cubicBezTo>
                    <a:cubicBezTo>
                      <a:pt x="33" y="78"/>
                      <a:pt x="34" y="80"/>
                      <a:pt x="36" y="82"/>
                    </a:cubicBezTo>
                    <a:cubicBezTo>
                      <a:pt x="36" y="84"/>
                      <a:pt x="37" y="85"/>
                      <a:pt x="38" y="87"/>
                    </a:cubicBezTo>
                    <a:cubicBezTo>
                      <a:pt x="40" y="90"/>
                      <a:pt x="42" y="94"/>
                      <a:pt x="43" y="97"/>
                    </a:cubicBezTo>
                    <a:cubicBezTo>
                      <a:pt x="44" y="99"/>
                      <a:pt x="44" y="100"/>
                      <a:pt x="45" y="102"/>
                    </a:cubicBezTo>
                    <a:cubicBezTo>
                      <a:pt x="45" y="102"/>
                      <a:pt x="45" y="102"/>
                      <a:pt x="45" y="103"/>
                    </a:cubicBezTo>
                    <a:cubicBezTo>
                      <a:pt x="45" y="103"/>
                      <a:pt x="45" y="104"/>
                      <a:pt x="45" y="105"/>
                    </a:cubicBezTo>
                    <a:cubicBezTo>
                      <a:pt x="46" y="105"/>
                      <a:pt x="46" y="106"/>
                      <a:pt x="46" y="107"/>
                    </a:cubicBezTo>
                    <a:cubicBezTo>
                      <a:pt x="47" y="109"/>
                      <a:pt x="47" y="111"/>
                      <a:pt x="47" y="114"/>
                    </a:cubicBezTo>
                    <a:cubicBezTo>
                      <a:pt x="48" y="115"/>
                      <a:pt x="48" y="117"/>
                      <a:pt x="49" y="119"/>
                    </a:cubicBezTo>
                    <a:cubicBezTo>
                      <a:pt x="49" y="121"/>
                      <a:pt x="50" y="124"/>
                      <a:pt x="51" y="126"/>
                    </a:cubicBezTo>
                    <a:cubicBezTo>
                      <a:pt x="105" y="126"/>
                      <a:pt x="105" y="126"/>
                      <a:pt x="105" y="126"/>
                    </a:cubicBezTo>
                    <a:cubicBezTo>
                      <a:pt x="103" y="124"/>
                      <a:pt x="101" y="123"/>
                      <a:pt x="99" y="122"/>
                    </a:cubicBezTo>
                    <a:cubicBezTo>
                      <a:pt x="99" y="122"/>
                      <a:pt x="98" y="121"/>
                      <a:pt x="98" y="121"/>
                    </a:cubicBezTo>
                    <a:cubicBezTo>
                      <a:pt x="98" y="121"/>
                      <a:pt x="98" y="121"/>
                      <a:pt x="98" y="121"/>
                    </a:cubicBezTo>
                    <a:cubicBezTo>
                      <a:pt x="96" y="120"/>
                      <a:pt x="94" y="119"/>
                      <a:pt x="91" y="118"/>
                    </a:cubicBezTo>
                    <a:cubicBezTo>
                      <a:pt x="89" y="118"/>
                      <a:pt x="87" y="119"/>
                      <a:pt x="85" y="118"/>
                    </a:cubicBezTo>
                    <a:cubicBezTo>
                      <a:pt x="82" y="117"/>
                      <a:pt x="80" y="116"/>
                      <a:pt x="79" y="114"/>
                    </a:cubicBezTo>
                    <a:cubicBezTo>
                      <a:pt x="77" y="109"/>
                      <a:pt x="78" y="102"/>
                      <a:pt x="80" y="99"/>
                    </a:cubicBezTo>
                    <a:cubicBezTo>
                      <a:pt x="81" y="97"/>
                      <a:pt x="82" y="95"/>
                      <a:pt x="83" y="92"/>
                    </a:cubicBezTo>
                    <a:cubicBezTo>
                      <a:pt x="84" y="90"/>
                      <a:pt x="85" y="87"/>
                      <a:pt x="85" y="85"/>
                    </a:cubicBezTo>
                    <a:cubicBezTo>
                      <a:pt x="85" y="84"/>
                      <a:pt x="85" y="84"/>
                      <a:pt x="85" y="83"/>
                    </a:cubicBezTo>
                    <a:cubicBezTo>
                      <a:pt x="85" y="75"/>
                      <a:pt x="79" y="66"/>
                      <a:pt x="71" y="64"/>
                    </a:cubicBezTo>
                    <a:cubicBezTo>
                      <a:pt x="69" y="63"/>
                      <a:pt x="66" y="63"/>
                      <a:pt x="64" y="62"/>
                    </a:cubicBezTo>
                    <a:cubicBezTo>
                      <a:pt x="61" y="62"/>
                      <a:pt x="58" y="62"/>
                      <a:pt x="55" y="62"/>
                    </a:cubicBezTo>
                    <a:cubicBezTo>
                      <a:pt x="52" y="61"/>
                      <a:pt x="49" y="60"/>
                      <a:pt x="46" y="58"/>
                    </a:cubicBezTo>
                    <a:cubicBezTo>
                      <a:pt x="38" y="51"/>
                      <a:pt x="41" y="39"/>
                      <a:pt x="40" y="28"/>
                    </a:cubicBezTo>
                    <a:cubicBezTo>
                      <a:pt x="39" y="25"/>
                      <a:pt x="39" y="22"/>
                      <a:pt x="38" y="19"/>
                    </a:cubicBezTo>
                    <a:cubicBezTo>
                      <a:pt x="37" y="17"/>
                      <a:pt x="35" y="15"/>
                      <a:pt x="34" y="14"/>
                    </a:cubicBezTo>
                    <a:cubicBezTo>
                      <a:pt x="32" y="12"/>
                      <a:pt x="30" y="10"/>
                      <a:pt x="28" y="8"/>
                    </a:cubicBezTo>
                    <a:cubicBezTo>
                      <a:pt x="22" y="3"/>
                      <a:pt x="14" y="0"/>
                      <a:pt x="8" y="3"/>
                    </a:cubicBezTo>
                    <a:cubicBezTo>
                      <a:pt x="0" y="8"/>
                      <a:pt x="3" y="21"/>
                      <a:pt x="8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56" name="组合 155"/>
            <p:cNvGrpSpPr/>
            <p:nvPr/>
          </p:nvGrpSpPr>
          <p:grpSpPr>
            <a:xfrm>
              <a:off x="3326644" y="2842014"/>
              <a:ext cx="773113" cy="735013"/>
              <a:chOff x="10323513" y="2052638"/>
              <a:chExt cx="773113" cy="735013"/>
            </a:xfrm>
          </p:grpSpPr>
          <p:sp>
            <p:nvSpPr>
              <p:cNvPr id="157" name="Freeform 371"/>
              <p:cNvSpPr/>
              <p:nvPr/>
            </p:nvSpPr>
            <p:spPr bwMode="auto">
              <a:xfrm>
                <a:off x="10323513" y="2052638"/>
                <a:ext cx="762000" cy="735013"/>
              </a:xfrm>
              <a:custGeom>
                <a:avLst/>
                <a:gdLst>
                  <a:gd name="T0" fmla="*/ 3 w 269"/>
                  <a:gd name="T1" fmla="*/ 20 h 260"/>
                  <a:gd name="T2" fmla="*/ 50 w 269"/>
                  <a:gd name="T3" fmla="*/ 192 h 260"/>
                  <a:gd name="T4" fmla="*/ 51 w 269"/>
                  <a:gd name="T5" fmla="*/ 195 h 260"/>
                  <a:gd name="T6" fmla="*/ 57 w 269"/>
                  <a:gd name="T7" fmla="*/ 211 h 260"/>
                  <a:gd name="T8" fmla="*/ 58 w 269"/>
                  <a:gd name="T9" fmla="*/ 213 h 260"/>
                  <a:gd name="T10" fmla="*/ 60 w 269"/>
                  <a:gd name="T11" fmla="*/ 216 h 260"/>
                  <a:gd name="T12" fmla="*/ 65 w 269"/>
                  <a:gd name="T13" fmla="*/ 229 h 260"/>
                  <a:gd name="T14" fmla="*/ 65 w 269"/>
                  <a:gd name="T15" fmla="*/ 229 h 260"/>
                  <a:gd name="T16" fmla="*/ 66 w 269"/>
                  <a:gd name="T17" fmla="*/ 230 h 260"/>
                  <a:gd name="T18" fmla="*/ 71 w 269"/>
                  <a:gd name="T19" fmla="*/ 241 h 260"/>
                  <a:gd name="T20" fmla="*/ 71 w 269"/>
                  <a:gd name="T21" fmla="*/ 241 h 260"/>
                  <a:gd name="T22" fmla="*/ 73 w 269"/>
                  <a:gd name="T23" fmla="*/ 244 h 260"/>
                  <a:gd name="T24" fmla="*/ 75 w 269"/>
                  <a:gd name="T25" fmla="*/ 248 h 260"/>
                  <a:gd name="T26" fmla="*/ 80 w 269"/>
                  <a:gd name="T27" fmla="*/ 258 h 260"/>
                  <a:gd name="T28" fmla="*/ 82 w 269"/>
                  <a:gd name="T29" fmla="*/ 260 h 260"/>
                  <a:gd name="T30" fmla="*/ 82 w 269"/>
                  <a:gd name="T31" fmla="*/ 260 h 260"/>
                  <a:gd name="T32" fmla="*/ 269 w 269"/>
                  <a:gd name="T33" fmla="*/ 257 h 260"/>
                  <a:gd name="T34" fmla="*/ 266 w 269"/>
                  <a:gd name="T35" fmla="*/ 239 h 260"/>
                  <a:gd name="T36" fmla="*/ 269 w 269"/>
                  <a:gd name="T37" fmla="*/ 225 h 260"/>
                  <a:gd name="T38" fmla="*/ 267 w 269"/>
                  <a:gd name="T39" fmla="*/ 218 h 260"/>
                  <a:gd name="T40" fmla="*/ 262 w 269"/>
                  <a:gd name="T41" fmla="*/ 205 h 260"/>
                  <a:gd name="T42" fmla="*/ 262 w 269"/>
                  <a:gd name="T43" fmla="*/ 204 h 260"/>
                  <a:gd name="T44" fmla="*/ 259 w 269"/>
                  <a:gd name="T45" fmla="*/ 199 h 260"/>
                  <a:gd name="T46" fmla="*/ 258 w 269"/>
                  <a:gd name="T47" fmla="*/ 196 h 260"/>
                  <a:gd name="T48" fmla="*/ 256 w 269"/>
                  <a:gd name="T49" fmla="*/ 192 h 260"/>
                  <a:gd name="T50" fmla="*/ 255 w 269"/>
                  <a:gd name="T51" fmla="*/ 192 h 260"/>
                  <a:gd name="T52" fmla="*/ 254 w 269"/>
                  <a:gd name="T53" fmla="*/ 189 h 260"/>
                  <a:gd name="T54" fmla="*/ 251 w 269"/>
                  <a:gd name="T55" fmla="*/ 185 h 260"/>
                  <a:gd name="T56" fmla="*/ 249 w 269"/>
                  <a:gd name="T57" fmla="*/ 182 h 260"/>
                  <a:gd name="T58" fmla="*/ 240 w 269"/>
                  <a:gd name="T59" fmla="*/ 170 h 260"/>
                  <a:gd name="T60" fmla="*/ 239 w 269"/>
                  <a:gd name="T61" fmla="*/ 168 h 260"/>
                  <a:gd name="T62" fmla="*/ 236 w 269"/>
                  <a:gd name="T63" fmla="*/ 165 h 260"/>
                  <a:gd name="T64" fmla="*/ 233 w 269"/>
                  <a:gd name="T65" fmla="*/ 161 h 260"/>
                  <a:gd name="T66" fmla="*/ 230 w 269"/>
                  <a:gd name="T67" fmla="*/ 158 h 260"/>
                  <a:gd name="T68" fmla="*/ 230 w 269"/>
                  <a:gd name="T69" fmla="*/ 158 h 260"/>
                  <a:gd name="T70" fmla="*/ 227 w 269"/>
                  <a:gd name="T71" fmla="*/ 154 h 260"/>
                  <a:gd name="T72" fmla="*/ 224 w 269"/>
                  <a:gd name="T73" fmla="*/ 150 h 260"/>
                  <a:gd name="T74" fmla="*/ 216 w 269"/>
                  <a:gd name="T75" fmla="*/ 142 h 260"/>
                  <a:gd name="T76" fmla="*/ 213 w 269"/>
                  <a:gd name="T77" fmla="*/ 139 h 260"/>
                  <a:gd name="T78" fmla="*/ 212 w 269"/>
                  <a:gd name="T79" fmla="*/ 138 h 260"/>
                  <a:gd name="T80" fmla="*/ 209 w 269"/>
                  <a:gd name="T81" fmla="*/ 136 h 260"/>
                  <a:gd name="T82" fmla="*/ 197 w 269"/>
                  <a:gd name="T83" fmla="*/ 124 h 260"/>
                  <a:gd name="T84" fmla="*/ 194 w 269"/>
                  <a:gd name="T85" fmla="*/ 121 h 260"/>
                  <a:gd name="T86" fmla="*/ 179 w 269"/>
                  <a:gd name="T87" fmla="*/ 109 h 260"/>
                  <a:gd name="T88" fmla="*/ 175 w 269"/>
                  <a:gd name="T89" fmla="*/ 106 h 260"/>
                  <a:gd name="T90" fmla="*/ 171 w 269"/>
                  <a:gd name="T91" fmla="*/ 102 h 260"/>
                  <a:gd name="T92" fmla="*/ 167 w 269"/>
                  <a:gd name="T93" fmla="*/ 99 h 260"/>
                  <a:gd name="T94" fmla="*/ 140 w 269"/>
                  <a:gd name="T95" fmla="*/ 80 h 260"/>
                  <a:gd name="T96" fmla="*/ 134 w 269"/>
                  <a:gd name="T97" fmla="*/ 75 h 260"/>
                  <a:gd name="T98" fmla="*/ 12 w 269"/>
                  <a:gd name="T99" fmla="*/ 3 h 2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269" h="260">
                    <a:moveTo>
                      <a:pt x="2" y="11"/>
                    </a:moveTo>
                    <a:cubicBezTo>
                      <a:pt x="2" y="13"/>
                      <a:pt x="3" y="17"/>
                      <a:pt x="3" y="20"/>
                    </a:cubicBezTo>
                    <a:cubicBezTo>
                      <a:pt x="10" y="56"/>
                      <a:pt x="25" y="127"/>
                      <a:pt x="50" y="191"/>
                    </a:cubicBezTo>
                    <a:cubicBezTo>
                      <a:pt x="50" y="191"/>
                      <a:pt x="50" y="191"/>
                      <a:pt x="50" y="192"/>
                    </a:cubicBezTo>
                    <a:cubicBezTo>
                      <a:pt x="50" y="193"/>
                      <a:pt x="51" y="194"/>
                      <a:pt x="51" y="195"/>
                    </a:cubicBezTo>
                    <a:cubicBezTo>
                      <a:pt x="51" y="195"/>
                      <a:pt x="51" y="195"/>
                      <a:pt x="51" y="195"/>
                    </a:cubicBezTo>
                    <a:cubicBezTo>
                      <a:pt x="52" y="199"/>
                      <a:pt x="54" y="202"/>
                      <a:pt x="55" y="205"/>
                    </a:cubicBezTo>
                    <a:cubicBezTo>
                      <a:pt x="56" y="207"/>
                      <a:pt x="57" y="209"/>
                      <a:pt x="57" y="211"/>
                    </a:cubicBezTo>
                    <a:cubicBezTo>
                      <a:pt x="57" y="211"/>
                      <a:pt x="57" y="211"/>
                      <a:pt x="57" y="211"/>
                    </a:cubicBezTo>
                    <a:cubicBezTo>
                      <a:pt x="58" y="211"/>
                      <a:pt x="58" y="212"/>
                      <a:pt x="58" y="213"/>
                    </a:cubicBezTo>
                    <a:cubicBezTo>
                      <a:pt x="59" y="214"/>
                      <a:pt x="59" y="215"/>
                      <a:pt x="60" y="216"/>
                    </a:cubicBezTo>
                    <a:cubicBezTo>
                      <a:pt x="60" y="216"/>
                      <a:pt x="60" y="216"/>
                      <a:pt x="60" y="216"/>
                    </a:cubicBezTo>
                    <a:cubicBezTo>
                      <a:pt x="61" y="218"/>
                      <a:pt x="62" y="220"/>
                      <a:pt x="62" y="223"/>
                    </a:cubicBezTo>
                    <a:cubicBezTo>
                      <a:pt x="63" y="225"/>
                      <a:pt x="64" y="227"/>
                      <a:pt x="65" y="229"/>
                    </a:cubicBezTo>
                    <a:cubicBezTo>
                      <a:pt x="65" y="229"/>
                      <a:pt x="65" y="229"/>
                      <a:pt x="65" y="229"/>
                    </a:cubicBezTo>
                    <a:cubicBezTo>
                      <a:pt x="65" y="229"/>
                      <a:pt x="65" y="229"/>
                      <a:pt x="65" y="229"/>
                    </a:cubicBezTo>
                    <a:cubicBezTo>
                      <a:pt x="66" y="229"/>
                      <a:pt x="66" y="230"/>
                      <a:pt x="66" y="230"/>
                    </a:cubicBezTo>
                    <a:cubicBezTo>
                      <a:pt x="66" y="230"/>
                      <a:pt x="66" y="230"/>
                      <a:pt x="66" y="230"/>
                    </a:cubicBezTo>
                    <a:cubicBezTo>
                      <a:pt x="66" y="231"/>
                      <a:pt x="66" y="231"/>
                      <a:pt x="66" y="231"/>
                    </a:cubicBezTo>
                    <a:cubicBezTo>
                      <a:pt x="68" y="234"/>
                      <a:pt x="70" y="238"/>
                      <a:pt x="71" y="241"/>
                    </a:cubicBezTo>
                    <a:cubicBezTo>
                      <a:pt x="71" y="241"/>
                      <a:pt x="71" y="241"/>
                      <a:pt x="71" y="241"/>
                    </a:cubicBezTo>
                    <a:cubicBezTo>
                      <a:pt x="71" y="241"/>
                      <a:pt x="71" y="241"/>
                      <a:pt x="71" y="241"/>
                    </a:cubicBezTo>
                    <a:cubicBezTo>
                      <a:pt x="71" y="241"/>
                      <a:pt x="71" y="241"/>
                      <a:pt x="71" y="241"/>
                    </a:cubicBezTo>
                    <a:cubicBezTo>
                      <a:pt x="72" y="242"/>
                      <a:pt x="72" y="243"/>
                      <a:pt x="73" y="244"/>
                    </a:cubicBezTo>
                    <a:cubicBezTo>
                      <a:pt x="73" y="244"/>
                      <a:pt x="73" y="244"/>
                      <a:pt x="73" y="245"/>
                    </a:cubicBezTo>
                    <a:cubicBezTo>
                      <a:pt x="74" y="246"/>
                      <a:pt x="74" y="247"/>
                      <a:pt x="75" y="248"/>
                    </a:cubicBezTo>
                    <a:cubicBezTo>
                      <a:pt x="76" y="250"/>
                      <a:pt x="77" y="253"/>
                      <a:pt x="79" y="255"/>
                    </a:cubicBezTo>
                    <a:cubicBezTo>
                      <a:pt x="79" y="256"/>
                      <a:pt x="80" y="257"/>
                      <a:pt x="80" y="258"/>
                    </a:cubicBezTo>
                    <a:cubicBezTo>
                      <a:pt x="81" y="258"/>
                      <a:pt x="81" y="259"/>
                      <a:pt x="82" y="260"/>
                    </a:cubicBezTo>
                    <a:cubicBezTo>
                      <a:pt x="82" y="260"/>
                      <a:pt x="82" y="260"/>
                      <a:pt x="82" y="260"/>
                    </a:cubicBezTo>
                    <a:cubicBezTo>
                      <a:pt x="82" y="260"/>
                      <a:pt x="82" y="260"/>
                      <a:pt x="82" y="260"/>
                    </a:cubicBezTo>
                    <a:cubicBezTo>
                      <a:pt x="82" y="260"/>
                      <a:pt x="82" y="260"/>
                      <a:pt x="82" y="260"/>
                    </a:cubicBezTo>
                    <a:cubicBezTo>
                      <a:pt x="269" y="260"/>
                      <a:pt x="269" y="260"/>
                      <a:pt x="269" y="260"/>
                    </a:cubicBezTo>
                    <a:cubicBezTo>
                      <a:pt x="269" y="259"/>
                      <a:pt x="269" y="258"/>
                      <a:pt x="269" y="257"/>
                    </a:cubicBezTo>
                    <a:cubicBezTo>
                      <a:pt x="267" y="256"/>
                      <a:pt x="265" y="255"/>
                      <a:pt x="263" y="254"/>
                    </a:cubicBezTo>
                    <a:cubicBezTo>
                      <a:pt x="264" y="249"/>
                      <a:pt x="265" y="244"/>
                      <a:pt x="266" y="239"/>
                    </a:cubicBezTo>
                    <a:cubicBezTo>
                      <a:pt x="266" y="239"/>
                      <a:pt x="266" y="239"/>
                      <a:pt x="266" y="239"/>
                    </a:cubicBezTo>
                    <a:cubicBezTo>
                      <a:pt x="267" y="234"/>
                      <a:pt x="268" y="229"/>
                      <a:pt x="269" y="225"/>
                    </a:cubicBezTo>
                    <a:cubicBezTo>
                      <a:pt x="269" y="223"/>
                      <a:pt x="268" y="220"/>
                      <a:pt x="267" y="218"/>
                    </a:cubicBezTo>
                    <a:cubicBezTo>
                      <a:pt x="267" y="218"/>
                      <a:pt x="267" y="218"/>
                      <a:pt x="267" y="218"/>
                    </a:cubicBezTo>
                    <a:cubicBezTo>
                      <a:pt x="266" y="215"/>
                      <a:pt x="265" y="211"/>
                      <a:pt x="263" y="208"/>
                    </a:cubicBezTo>
                    <a:cubicBezTo>
                      <a:pt x="263" y="207"/>
                      <a:pt x="263" y="206"/>
                      <a:pt x="262" y="205"/>
                    </a:cubicBezTo>
                    <a:cubicBezTo>
                      <a:pt x="262" y="205"/>
                      <a:pt x="262" y="205"/>
                      <a:pt x="262" y="205"/>
                    </a:cubicBezTo>
                    <a:cubicBezTo>
                      <a:pt x="262" y="205"/>
                      <a:pt x="262" y="205"/>
                      <a:pt x="262" y="204"/>
                    </a:cubicBezTo>
                    <a:cubicBezTo>
                      <a:pt x="262" y="204"/>
                      <a:pt x="262" y="204"/>
                      <a:pt x="262" y="204"/>
                    </a:cubicBezTo>
                    <a:cubicBezTo>
                      <a:pt x="261" y="203"/>
                      <a:pt x="260" y="201"/>
                      <a:pt x="259" y="199"/>
                    </a:cubicBezTo>
                    <a:cubicBezTo>
                      <a:pt x="259" y="199"/>
                      <a:pt x="259" y="199"/>
                      <a:pt x="259" y="199"/>
                    </a:cubicBezTo>
                    <a:cubicBezTo>
                      <a:pt x="259" y="198"/>
                      <a:pt x="258" y="197"/>
                      <a:pt x="258" y="196"/>
                    </a:cubicBezTo>
                    <a:cubicBezTo>
                      <a:pt x="258" y="196"/>
                      <a:pt x="258" y="196"/>
                      <a:pt x="258" y="196"/>
                    </a:cubicBezTo>
                    <a:cubicBezTo>
                      <a:pt x="257" y="195"/>
                      <a:pt x="257" y="194"/>
                      <a:pt x="256" y="192"/>
                    </a:cubicBezTo>
                    <a:cubicBezTo>
                      <a:pt x="256" y="192"/>
                      <a:pt x="256" y="192"/>
                      <a:pt x="255" y="192"/>
                    </a:cubicBezTo>
                    <a:cubicBezTo>
                      <a:pt x="255" y="192"/>
                      <a:pt x="255" y="192"/>
                      <a:pt x="255" y="192"/>
                    </a:cubicBezTo>
                    <a:cubicBezTo>
                      <a:pt x="255" y="191"/>
                      <a:pt x="254" y="190"/>
                      <a:pt x="254" y="189"/>
                    </a:cubicBezTo>
                    <a:cubicBezTo>
                      <a:pt x="254" y="189"/>
                      <a:pt x="254" y="189"/>
                      <a:pt x="254" y="189"/>
                    </a:cubicBezTo>
                    <a:cubicBezTo>
                      <a:pt x="253" y="187"/>
                      <a:pt x="252" y="186"/>
                      <a:pt x="251" y="185"/>
                    </a:cubicBezTo>
                    <a:cubicBezTo>
                      <a:pt x="251" y="185"/>
                      <a:pt x="251" y="185"/>
                      <a:pt x="251" y="185"/>
                    </a:cubicBezTo>
                    <a:cubicBezTo>
                      <a:pt x="250" y="184"/>
                      <a:pt x="250" y="183"/>
                      <a:pt x="249" y="182"/>
                    </a:cubicBezTo>
                    <a:cubicBezTo>
                      <a:pt x="249" y="182"/>
                      <a:pt x="249" y="182"/>
                      <a:pt x="249" y="182"/>
                    </a:cubicBezTo>
                    <a:cubicBezTo>
                      <a:pt x="249" y="181"/>
                      <a:pt x="248" y="180"/>
                      <a:pt x="247" y="179"/>
                    </a:cubicBezTo>
                    <a:cubicBezTo>
                      <a:pt x="245" y="176"/>
                      <a:pt x="243" y="173"/>
                      <a:pt x="240" y="170"/>
                    </a:cubicBezTo>
                    <a:cubicBezTo>
                      <a:pt x="240" y="170"/>
                      <a:pt x="240" y="170"/>
                      <a:pt x="240" y="170"/>
                    </a:cubicBezTo>
                    <a:cubicBezTo>
                      <a:pt x="240" y="169"/>
                      <a:pt x="240" y="169"/>
                      <a:pt x="239" y="168"/>
                    </a:cubicBezTo>
                    <a:cubicBezTo>
                      <a:pt x="238" y="167"/>
                      <a:pt x="237" y="166"/>
                      <a:pt x="236" y="165"/>
                    </a:cubicBezTo>
                    <a:cubicBezTo>
                      <a:pt x="236" y="165"/>
                      <a:pt x="236" y="165"/>
                      <a:pt x="236" y="165"/>
                    </a:cubicBezTo>
                    <a:cubicBezTo>
                      <a:pt x="236" y="165"/>
                      <a:pt x="236" y="165"/>
                      <a:pt x="236" y="165"/>
                    </a:cubicBezTo>
                    <a:cubicBezTo>
                      <a:pt x="235" y="163"/>
                      <a:pt x="234" y="162"/>
                      <a:pt x="233" y="161"/>
                    </a:cubicBezTo>
                    <a:cubicBezTo>
                      <a:pt x="233" y="161"/>
                      <a:pt x="233" y="161"/>
                      <a:pt x="233" y="161"/>
                    </a:cubicBezTo>
                    <a:cubicBezTo>
                      <a:pt x="232" y="160"/>
                      <a:pt x="231" y="159"/>
                      <a:pt x="230" y="158"/>
                    </a:cubicBezTo>
                    <a:cubicBezTo>
                      <a:pt x="230" y="158"/>
                      <a:pt x="230" y="158"/>
                      <a:pt x="230" y="158"/>
                    </a:cubicBezTo>
                    <a:cubicBezTo>
                      <a:pt x="230" y="158"/>
                      <a:pt x="230" y="158"/>
                      <a:pt x="230" y="158"/>
                    </a:cubicBezTo>
                    <a:cubicBezTo>
                      <a:pt x="230" y="157"/>
                      <a:pt x="230" y="157"/>
                      <a:pt x="230" y="157"/>
                    </a:cubicBezTo>
                    <a:cubicBezTo>
                      <a:pt x="229" y="156"/>
                      <a:pt x="228" y="155"/>
                      <a:pt x="227" y="154"/>
                    </a:cubicBezTo>
                    <a:cubicBezTo>
                      <a:pt x="226" y="153"/>
                      <a:pt x="225" y="152"/>
                      <a:pt x="224" y="150"/>
                    </a:cubicBezTo>
                    <a:cubicBezTo>
                      <a:pt x="224" y="150"/>
                      <a:pt x="224" y="150"/>
                      <a:pt x="224" y="150"/>
                    </a:cubicBezTo>
                    <a:cubicBezTo>
                      <a:pt x="224" y="150"/>
                      <a:pt x="224" y="150"/>
                      <a:pt x="224" y="150"/>
                    </a:cubicBezTo>
                    <a:cubicBezTo>
                      <a:pt x="221" y="147"/>
                      <a:pt x="219" y="145"/>
                      <a:pt x="216" y="142"/>
                    </a:cubicBezTo>
                    <a:cubicBezTo>
                      <a:pt x="215" y="141"/>
                      <a:pt x="215" y="141"/>
                      <a:pt x="214" y="140"/>
                    </a:cubicBezTo>
                    <a:cubicBezTo>
                      <a:pt x="214" y="140"/>
                      <a:pt x="213" y="139"/>
                      <a:pt x="213" y="139"/>
                    </a:cubicBezTo>
                    <a:cubicBezTo>
                      <a:pt x="212" y="139"/>
                      <a:pt x="212" y="138"/>
                      <a:pt x="212" y="138"/>
                    </a:cubicBezTo>
                    <a:cubicBezTo>
                      <a:pt x="212" y="138"/>
                      <a:pt x="212" y="138"/>
                      <a:pt x="212" y="138"/>
                    </a:cubicBezTo>
                    <a:cubicBezTo>
                      <a:pt x="211" y="137"/>
                      <a:pt x="210" y="136"/>
                      <a:pt x="209" y="136"/>
                    </a:cubicBezTo>
                    <a:cubicBezTo>
                      <a:pt x="209" y="136"/>
                      <a:pt x="209" y="136"/>
                      <a:pt x="209" y="136"/>
                    </a:cubicBezTo>
                    <a:cubicBezTo>
                      <a:pt x="209" y="135"/>
                      <a:pt x="208" y="135"/>
                      <a:pt x="208" y="134"/>
                    </a:cubicBezTo>
                    <a:cubicBezTo>
                      <a:pt x="204" y="131"/>
                      <a:pt x="200" y="127"/>
                      <a:pt x="197" y="124"/>
                    </a:cubicBezTo>
                    <a:cubicBezTo>
                      <a:pt x="197" y="124"/>
                      <a:pt x="197" y="124"/>
                      <a:pt x="197" y="124"/>
                    </a:cubicBezTo>
                    <a:cubicBezTo>
                      <a:pt x="196" y="123"/>
                      <a:pt x="195" y="122"/>
                      <a:pt x="194" y="121"/>
                    </a:cubicBezTo>
                    <a:cubicBezTo>
                      <a:pt x="192" y="120"/>
                      <a:pt x="190" y="118"/>
                      <a:pt x="188" y="117"/>
                    </a:cubicBezTo>
                    <a:cubicBezTo>
                      <a:pt x="185" y="114"/>
                      <a:pt x="182" y="112"/>
                      <a:pt x="179" y="109"/>
                    </a:cubicBezTo>
                    <a:cubicBezTo>
                      <a:pt x="179" y="109"/>
                      <a:pt x="179" y="109"/>
                      <a:pt x="179" y="109"/>
                    </a:cubicBezTo>
                    <a:cubicBezTo>
                      <a:pt x="178" y="108"/>
                      <a:pt x="176" y="107"/>
                      <a:pt x="175" y="106"/>
                    </a:cubicBezTo>
                    <a:cubicBezTo>
                      <a:pt x="175" y="106"/>
                      <a:pt x="175" y="106"/>
                      <a:pt x="175" y="106"/>
                    </a:cubicBezTo>
                    <a:cubicBezTo>
                      <a:pt x="173" y="105"/>
                      <a:pt x="172" y="103"/>
                      <a:pt x="171" y="102"/>
                    </a:cubicBezTo>
                    <a:cubicBezTo>
                      <a:pt x="170" y="102"/>
                      <a:pt x="169" y="101"/>
                      <a:pt x="169" y="101"/>
                    </a:cubicBezTo>
                    <a:cubicBezTo>
                      <a:pt x="168" y="100"/>
                      <a:pt x="167" y="100"/>
                      <a:pt x="167" y="99"/>
                    </a:cubicBezTo>
                    <a:cubicBezTo>
                      <a:pt x="167" y="99"/>
                      <a:pt x="167" y="99"/>
                      <a:pt x="167" y="99"/>
                    </a:cubicBezTo>
                    <a:cubicBezTo>
                      <a:pt x="158" y="93"/>
                      <a:pt x="149" y="86"/>
                      <a:pt x="140" y="80"/>
                    </a:cubicBezTo>
                    <a:cubicBezTo>
                      <a:pt x="140" y="80"/>
                      <a:pt x="140" y="80"/>
                      <a:pt x="140" y="80"/>
                    </a:cubicBezTo>
                    <a:cubicBezTo>
                      <a:pt x="138" y="78"/>
                      <a:pt x="136" y="77"/>
                      <a:pt x="134" y="75"/>
                    </a:cubicBezTo>
                    <a:cubicBezTo>
                      <a:pt x="121" y="66"/>
                      <a:pt x="108" y="58"/>
                      <a:pt x="96" y="50"/>
                    </a:cubicBezTo>
                    <a:cubicBezTo>
                      <a:pt x="61" y="28"/>
                      <a:pt x="29" y="11"/>
                      <a:pt x="12" y="3"/>
                    </a:cubicBezTo>
                    <a:cubicBezTo>
                      <a:pt x="6" y="0"/>
                      <a:pt x="0" y="4"/>
                      <a:pt x="2" y="11"/>
                    </a:cubicBezTo>
                    <a:close/>
                  </a:path>
                </a:pathLst>
              </a:custGeom>
              <a:solidFill>
                <a:srgbClr val="99CA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8" name="Freeform 372"/>
              <p:cNvSpPr/>
              <p:nvPr/>
            </p:nvSpPr>
            <p:spPr bwMode="auto">
              <a:xfrm>
                <a:off x="10958513" y="2527300"/>
                <a:ext cx="127000" cy="260350"/>
              </a:xfrm>
              <a:custGeom>
                <a:avLst/>
                <a:gdLst>
                  <a:gd name="T0" fmla="*/ 0 w 45"/>
                  <a:gd name="T1" fmla="*/ 92 h 92"/>
                  <a:gd name="T2" fmla="*/ 45 w 45"/>
                  <a:gd name="T3" fmla="*/ 92 h 92"/>
                  <a:gd name="T4" fmla="*/ 45 w 45"/>
                  <a:gd name="T5" fmla="*/ 89 h 92"/>
                  <a:gd name="T6" fmla="*/ 39 w 45"/>
                  <a:gd name="T7" fmla="*/ 86 h 92"/>
                  <a:gd name="T8" fmla="*/ 42 w 45"/>
                  <a:gd name="T9" fmla="*/ 71 h 92"/>
                  <a:gd name="T10" fmla="*/ 42 w 45"/>
                  <a:gd name="T11" fmla="*/ 71 h 92"/>
                  <a:gd name="T12" fmla="*/ 45 w 45"/>
                  <a:gd name="T13" fmla="*/ 57 h 92"/>
                  <a:gd name="T14" fmla="*/ 43 w 45"/>
                  <a:gd name="T15" fmla="*/ 50 h 92"/>
                  <a:gd name="T16" fmla="*/ 43 w 45"/>
                  <a:gd name="T17" fmla="*/ 50 h 92"/>
                  <a:gd name="T18" fmla="*/ 39 w 45"/>
                  <a:gd name="T19" fmla="*/ 40 h 92"/>
                  <a:gd name="T20" fmla="*/ 38 w 45"/>
                  <a:gd name="T21" fmla="*/ 37 h 92"/>
                  <a:gd name="T22" fmla="*/ 38 w 45"/>
                  <a:gd name="T23" fmla="*/ 37 h 92"/>
                  <a:gd name="T24" fmla="*/ 38 w 45"/>
                  <a:gd name="T25" fmla="*/ 36 h 92"/>
                  <a:gd name="T26" fmla="*/ 38 w 45"/>
                  <a:gd name="T27" fmla="*/ 36 h 92"/>
                  <a:gd name="T28" fmla="*/ 35 w 45"/>
                  <a:gd name="T29" fmla="*/ 31 h 92"/>
                  <a:gd name="T30" fmla="*/ 35 w 45"/>
                  <a:gd name="T31" fmla="*/ 31 h 92"/>
                  <a:gd name="T32" fmla="*/ 34 w 45"/>
                  <a:gd name="T33" fmla="*/ 28 h 92"/>
                  <a:gd name="T34" fmla="*/ 34 w 45"/>
                  <a:gd name="T35" fmla="*/ 28 h 92"/>
                  <a:gd name="T36" fmla="*/ 32 w 45"/>
                  <a:gd name="T37" fmla="*/ 24 h 92"/>
                  <a:gd name="T38" fmla="*/ 31 w 45"/>
                  <a:gd name="T39" fmla="*/ 24 h 92"/>
                  <a:gd name="T40" fmla="*/ 31 w 45"/>
                  <a:gd name="T41" fmla="*/ 24 h 92"/>
                  <a:gd name="T42" fmla="*/ 30 w 45"/>
                  <a:gd name="T43" fmla="*/ 21 h 92"/>
                  <a:gd name="T44" fmla="*/ 30 w 45"/>
                  <a:gd name="T45" fmla="*/ 21 h 92"/>
                  <a:gd name="T46" fmla="*/ 27 w 45"/>
                  <a:gd name="T47" fmla="*/ 17 h 92"/>
                  <a:gd name="T48" fmla="*/ 27 w 45"/>
                  <a:gd name="T49" fmla="*/ 17 h 92"/>
                  <a:gd name="T50" fmla="*/ 25 w 45"/>
                  <a:gd name="T51" fmla="*/ 14 h 92"/>
                  <a:gd name="T52" fmla="*/ 25 w 45"/>
                  <a:gd name="T53" fmla="*/ 14 h 92"/>
                  <a:gd name="T54" fmla="*/ 23 w 45"/>
                  <a:gd name="T55" fmla="*/ 11 h 92"/>
                  <a:gd name="T56" fmla="*/ 16 w 45"/>
                  <a:gd name="T57" fmla="*/ 2 h 92"/>
                  <a:gd name="T58" fmla="*/ 16 w 45"/>
                  <a:gd name="T59" fmla="*/ 2 h 92"/>
                  <a:gd name="T60" fmla="*/ 15 w 45"/>
                  <a:gd name="T61" fmla="*/ 0 h 92"/>
                  <a:gd name="T62" fmla="*/ 16 w 45"/>
                  <a:gd name="T63" fmla="*/ 3 h 92"/>
                  <a:gd name="T64" fmla="*/ 16 w 45"/>
                  <a:gd name="T65" fmla="*/ 3 h 92"/>
                  <a:gd name="T66" fmla="*/ 18 w 45"/>
                  <a:gd name="T67" fmla="*/ 10 h 92"/>
                  <a:gd name="T68" fmla="*/ 18 w 45"/>
                  <a:gd name="T69" fmla="*/ 10 h 92"/>
                  <a:gd name="T70" fmla="*/ 20 w 45"/>
                  <a:gd name="T71" fmla="*/ 15 h 92"/>
                  <a:gd name="T72" fmla="*/ 20 w 45"/>
                  <a:gd name="T73" fmla="*/ 15 h 92"/>
                  <a:gd name="T74" fmla="*/ 21 w 45"/>
                  <a:gd name="T75" fmla="*/ 18 h 92"/>
                  <a:gd name="T76" fmla="*/ 21 w 45"/>
                  <a:gd name="T77" fmla="*/ 18 h 92"/>
                  <a:gd name="T78" fmla="*/ 22 w 45"/>
                  <a:gd name="T79" fmla="*/ 27 h 92"/>
                  <a:gd name="T80" fmla="*/ 22 w 45"/>
                  <a:gd name="T81" fmla="*/ 27 h 92"/>
                  <a:gd name="T82" fmla="*/ 23 w 45"/>
                  <a:gd name="T83" fmla="*/ 30 h 92"/>
                  <a:gd name="T84" fmla="*/ 23 w 45"/>
                  <a:gd name="T85" fmla="*/ 31 h 92"/>
                  <a:gd name="T86" fmla="*/ 23 w 45"/>
                  <a:gd name="T87" fmla="*/ 34 h 92"/>
                  <a:gd name="T88" fmla="*/ 23 w 45"/>
                  <a:gd name="T89" fmla="*/ 34 h 92"/>
                  <a:gd name="T90" fmla="*/ 23 w 45"/>
                  <a:gd name="T91" fmla="*/ 34 h 92"/>
                  <a:gd name="T92" fmla="*/ 24 w 45"/>
                  <a:gd name="T93" fmla="*/ 44 h 92"/>
                  <a:gd name="T94" fmla="*/ 23 w 45"/>
                  <a:gd name="T95" fmla="*/ 51 h 92"/>
                  <a:gd name="T96" fmla="*/ 23 w 45"/>
                  <a:gd name="T97" fmla="*/ 57 h 92"/>
                  <a:gd name="T98" fmla="*/ 23 w 45"/>
                  <a:gd name="T99" fmla="*/ 57 h 92"/>
                  <a:gd name="T100" fmla="*/ 22 w 45"/>
                  <a:gd name="T101" fmla="*/ 58 h 92"/>
                  <a:gd name="T102" fmla="*/ 20 w 45"/>
                  <a:gd name="T103" fmla="*/ 68 h 92"/>
                  <a:gd name="T104" fmla="*/ 12 w 45"/>
                  <a:gd name="T105" fmla="*/ 81 h 92"/>
                  <a:gd name="T106" fmla="*/ 2 w 45"/>
                  <a:gd name="T107" fmla="*/ 90 h 92"/>
                  <a:gd name="T108" fmla="*/ 0 w 45"/>
                  <a:gd name="T109" fmla="*/ 92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45" h="92">
                    <a:moveTo>
                      <a:pt x="0" y="92"/>
                    </a:moveTo>
                    <a:cubicBezTo>
                      <a:pt x="45" y="92"/>
                      <a:pt x="45" y="92"/>
                      <a:pt x="45" y="92"/>
                    </a:cubicBezTo>
                    <a:cubicBezTo>
                      <a:pt x="45" y="91"/>
                      <a:pt x="45" y="90"/>
                      <a:pt x="45" y="89"/>
                    </a:cubicBezTo>
                    <a:cubicBezTo>
                      <a:pt x="43" y="88"/>
                      <a:pt x="41" y="87"/>
                      <a:pt x="39" y="86"/>
                    </a:cubicBezTo>
                    <a:cubicBezTo>
                      <a:pt x="40" y="81"/>
                      <a:pt x="41" y="76"/>
                      <a:pt x="42" y="71"/>
                    </a:cubicBezTo>
                    <a:cubicBezTo>
                      <a:pt x="42" y="71"/>
                      <a:pt x="42" y="71"/>
                      <a:pt x="42" y="71"/>
                    </a:cubicBezTo>
                    <a:cubicBezTo>
                      <a:pt x="43" y="66"/>
                      <a:pt x="44" y="61"/>
                      <a:pt x="45" y="57"/>
                    </a:cubicBezTo>
                    <a:cubicBezTo>
                      <a:pt x="45" y="55"/>
                      <a:pt x="44" y="52"/>
                      <a:pt x="43" y="50"/>
                    </a:cubicBezTo>
                    <a:cubicBezTo>
                      <a:pt x="43" y="50"/>
                      <a:pt x="43" y="50"/>
                      <a:pt x="43" y="50"/>
                    </a:cubicBezTo>
                    <a:cubicBezTo>
                      <a:pt x="42" y="47"/>
                      <a:pt x="41" y="43"/>
                      <a:pt x="39" y="40"/>
                    </a:cubicBezTo>
                    <a:cubicBezTo>
                      <a:pt x="39" y="39"/>
                      <a:pt x="39" y="38"/>
                      <a:pt x="38" y="37"/>
                    </a:cubicBezTo>
                    <a:cubicBezTo>
                      <a:pt x="38" y="37"/>
                      <a:pt x="38" y="37"/>
                      <a:pt x="38" y="37"/>
                    </a:cubicBezTo>
                    <a:cubicBezTo>
                      <a:pt x="38" y="37"/>
                      <a:pt x="38" y="37"/>
                      <a:pt x="38" y="36"/>
                    </a:cubicBezTo>
                    <a:cubicBezTo>
                      <a:pt x="38" y="36"/>
                      <a:pt x="38" y="36"/>
                      <a:pt x="38" y="36"/>
                    </a:cubicBezTo>
                    <a:cubicBezTo>
                      <a:pt x="37" y="35"/>
                      <a:pt x="36" y="33"/>
                      <a:pt x="35" y="31"/>
                    </a:cubicBezTo>
                    <a:cubicBezTo>
                      <a:pt x="35" y="31"/>
                      <a:pt x="35" y="31"/>
                      <a:pt x="35" y="31"/>
                    </a:cubicBezTo>
                    <a:cubicBezTo>
                      <a:pt x="35" y="30"/>
                      <a:pt x="34" y="29"/>
                      <a:pt x="34" y="28"/>
                    </a:cubicBezTo>
                    <a:cubicBezTo>
                      <a:pt x="34" y="28"/>
                      <a:pt x="34" y="28"/>
                      <a:pt x="34" y="28"/>
                    </a:cubicBezTo>
                    <a:cubicBezTo>
                      <a:pt x="33" y="27"/>
                      <a:pt x="33" y="26"/>
                      <a:pt x="32" y="24"/>
                    </a:cubicBezTo>
                    <a:cubicBezTo>
                      <a:pt x="32" y="24"/>
                      <a:pt x="32" y="24"/>
                      <a:pt x="31" y="24"/>
                    </a:cubicBezTo>
                    <a:cubicBezTo>
                      <a:pt x="31" y="24"/>
                      <a:pt x="31" y="24"/>
                      <a:pt x="31" y="24"/>
                    </a:cubicBezTo>
                    <a:cubicBezTo>
                      <a:pt x="31" y="23"/>
                      <a:pt x="30" y="22"/>
                      <a:pt x="30" y="21"/>
                    </a:cubicBezTo>
                    <a:cubicBezTo>
                      <a:pt x="30" y="21"/>
                      <a:pt x="30" y="21"/>
                      <a:pt x="30" y="21"/>
                    </a:cubicBezTo>
                    <a:cubicBezTo>
                      <a:pt x="29" y="19"/>
                      <a:pt x="28" y="18"/>
                      <a:pt x="27" y="17"/>
                    </a:cubicBezTo>
                    <a:cubicBezTo>
                      <a:pt x="27" y="17"/>
                      <a:pt x="27" y="17"/>
                      <a:pt x="27" y="17"/>
                    </a:cubicBezTo>
                    <a:cubicBezTo>
                      <a:pt x="26" y="16"/>
                      <a:pt x="26" y="15"/>
                      <a:pt x="25" y="14"/>
                    </a:cubicBezTo>
                    <a:cubicBezTo>
                      <a:pt x="25" y="14"/>
                      <a:pt x="25" y="14"/>
                      <a:pt x="25" y="14"/>
                    </a:cubicBezTo>
                    <a:cubicBezTo>
                      <a:pt x="25" y="13"/>
                      <a:pt x="24" y="12"/>
                      <a:pt x="23" y="11"/>
                    </a:cubicBezTo>
                    <a:cubicBezTo>
                      <a:pt x="21" y="8"/>
                      <a:pt x="19" y="5"/>
                      <a:pt x="16" y="2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6" y="1"/>
                      <a:pt x="16" y="1"/>
                      <a:pt x="15" y="0"/>
                    </a:cubicBezTo>
                    <a:cubicBezTo>
                      <a:pt x="16" y="1"/>
                      <a:pt x="16" y="2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7" y="5"/>
                      <a:pt x="18" y="7"/>
                      <a:pt x="18" y="1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9" y="11"/>
                      <a:pt x="19" y="13"/>
                      <a:pt x="20" y="15"/>
                    </a:cubicBezTo>
                    <a:cubicBezTo>
                      <a:pt x="20" y="15"/>
                      <a:pt x="20" y="15"/>
                      <a:pt x="20" y="15"/>
                    </a:cubicBezTo>
                    <a:cubicBezTo>
                      <a:pt x="20" y="16"/>
                      <a:pt x="20" y="17"/>
                      <a:pt x="21" y="18"/>
                    </a:cubicBezTo>
                    <a:cubicBezTo>
                      <a:pt x="21" y="18"/>
                      <a:pt x="21" y="18"/>
                      <a:pt x="21" y="18"/>
                    </a:cubicBezTo>
                    <a:cubicBezTo>
                      <a:pt x="21" y="21"/>
                      <a:pt x="22" y="24"/>
                      <a:pt x="22" y="27"/>
                    </a:cubicBezTo>
                    <a:cubicBezTo>
                      <a:pt x="22" y="27"/>
                      <a:pt x="22" y="27"/>
                      <a:pt x="22" y="27"/>
                    </a:cubicBezTo>
                    <a:cubicBezTo>
                      <a:pt x="23" y="28"/>
                      <a:pt x="23" y="29"/>
                      <a:pt x="23" y="30"/>
                    </a:cubicBezTo>
                    <a:cubicBezTo>
                      <a:pt x="23" y="30"/>
                      <a:pt x="23" y="31"/>
                      <a:pt x="23" y="31"/>
                    </a:cubicBezTo>
                    <a:cubicBezTo>
                      <a:pt x="23" y="32"/>
                      <a:pt x="23" y="33"/>
                      <a:pt x="23" y="34"/>
                    </a:cubicBezTo>
                    <a:cubicBezTo>
                      <a:pt x="23" y="34"/>
                      <a:pt x="23" y="34"/>
                      <a:pt x="23" y="34"/>
                    </a:cubicBezTo>
                    <a:cubicBezTo>
                      <a:pt x="23" y="34"/>
                      <a:pt x="23" y="34"/>
                      <a:pt x="23" y="34"/>
                    </a:cubicBezTo>
                    <a:cubicBezTo>
                      <a:pt x="24" y="38"/>
                      <a:pt x="24" y="41"/>
                      <a:pt x="24" y="44"/>
                    </a:cubicBezTo>
                    <a:cubicBezTo>
                      <a:pt x="24" y="46"/>
                      <a:pt x="24" y="48"/>
                      <a:pt x="23" y="51"/>
                    </a:cubicBezTo>
                    <a:cubicBezTo>
                      <a:pt x="23" y="53"/>
                      <a:pt x="23" y="55"/>
                      <a:pt x="23" y="57"/>
                    </a:cubicBezTo>
                    <a:cubicBezTo>
                      <a:pt x="23" y="57"/>
                      <a:pt x="23" y="57"/>
                      <a:pt x="23" y="57"/>
                    </a:cubicBezTo>
                    <a:cubicBezTo>
                      <a:pt x="23" y="57"/>
                      <a:pt x="22" y="57"/>
                      <a:pt x="22" y="58"/>
                    </a:cubicBezTo>
                    <a:cubicBezTo>
                      <a:pt x="22" y="61"/>
                      <a:pt x="21" y="65"/>
                      <a:pt x="20" y="68"/>
                    </a:cubicBezTo>
                    <a:cubicBezTo>
                      <a:pt x="18" y="73"/>
                      <a:pt x="15" y="78"/>
                      <a:pt x="12" y="81"/>
                    </a:cubicBezTo>
                    <a:cubicBezTo>
                      <a:pt x="10" y="85"/>
                      <a:pt x="6" y="88"/>
                      <a:pt x="2" y="90"/>
                    </a:cubicBezTo>
                    <a:cubicBezTo>
                      <a:pt x="2" y="91"/>
                      <a:pt x="1" y="91"/>
                      <a:pt x="0" y="92"/>
                    </a:cubicBezTo>
                    <a:close/>
                  </a:path>
                </a:pathLst>
              </a:custGeom>
              <a:solidFill>
                <a:srgbClr val="72A6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9" name="Freeform 373"/>
              <p:cNvSpPr/>
              <p:nvPr/>
            </p:nvSpPr>
            <p:spPr bwMode="auto">
              <a:xfrm>
                <a:off x="10728326" y="2768600"/>
                <a:ext cx="6350" cy="4763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0 h 2"/>
                  <a:gd name="T4" fmla="*/ 1 w 2"/>
                  <a:gd name="T5" fmla="*/ 2 h 2"/>
                  <a:gd name="T6" fmla="*/ 0 w 2"/>
                  <a:gd name="T7" fmla="*/ 2 h 2"/>
                  <a:gd name="T8" fmla="*/ 1 w 2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1"/>
                      <a:pt x="1" y="1"/>
                      <a:pt x="2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1" y="2"/>
                    </a:cubicBezTo>
                    <a:close/>
                  </a:path>
                </a:pathLst>
              </a:custGeom>
              <a:solidFill>
                <a:srgbClr val="72A6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0" name="Freeform 374"/>
              <p:cNvSpPr/>
              <p:nvPr/>
            </p:nvSpPr>
            <p:spPr bwMode="auto">
              <a:xfrm>
                <a:off x="10399713" y="2128838"/>
                <a:ext cx="504825" cy="658813"/>
              </a:xfrm>
              <a:custGeom>
                <a:avLst/>
                <a:gdLst>
                  <a:gd name="T0" fmla="*/ 0 w 178"/>
                  <a:gd name="T1" fmla="*/ 0 h 233"/>
                  <a:gd name="T2" fmla="*/ 7 w 178"/>
                  <a:gd name="T3" fmla="*/ 9 h 233"/>
                  <a:gd name="T4" fmla="*/ 7 w 178"/>
                  <a:gd name="T5" fmla="*/ 9 h 233"/>
                  <a:gd name="T6" fmla="*/ 17 w 178"/>
                  <a:gd name="T7" fmla="*/ 28 h 233"/>
                  <a:gd name="T8" fmla="*/ 26 w 178"/>
                  <a:gd name="T9" fmla="*/ 47 h 233"/>
                  <a:gd name="T10" fmla="*/ 26 w 178"/>
                  <a:gd name="T11" fmla="*/ 88 h 233"/>
                  <a:gd name="T12" fmla="*/ 56 w 178"/>
                  <a:gd name="T13" fmla="*/ 97 h 233"/>
                  <a:gd name="T14" fmla="*/ 68 w 178"/>
                  <a:gd name="T15" fmla="*/ 109 h 233"/>
                  <a:gd name="T16" fmla="*/ 71 w 178"/>
                  <a:gd name="T17" fmla="*/ 112 h 233"/>
                  <a:gd name="T18" fmla="*/ 73 w 178"/>
                  <a:gd name="T19" fmla="*/ 162 h 233"/>
                  <a:gd name="T20" fmla="*/ 86 w 178"/>
                  <a:gd name="T21" fmla="*/ 156 h 233"/>
                  <a:gd name="T22" fmla="*/ 95 w 178"/>
                  <a:gd name="T23" fmla="*/ 158 h 233"/>
                  <a:gd name="T24" fmla="*/ 104 w 178"/>
                  <a:gd name="T25" fmla="*/ 163 h 233"/>
                  <a:gd name="T26" fmla="*/ 121 w 178"/>
                  <a:gd name="T27" fmla="*/ 186 h 233"/>
                  <a:gd name="T28" fmla="*/ 123 w 178"/>
                  <a:gd name="T29" fmla="*/ 195 h 233"/>
                  <a:gd name="T30" fmla="*/ 118 w 178"/>
                  <a:gd name="T31" fmla="*/ 225 h 233"/>
                  <a:gd name="T32" fmla="*/ 118 w 178"/>
                  <a:gd name="T33" fmla="*/ 226 h 233"/>
                  <a:gd name="T34" fmla="*/ 119 w 178"/>
                  <a:gd name="T35" fmla="*/ 225 h 233"/>
                  <a:gd name="T36" fmla="*/ 131 w 178"/>
                  <a:gd name="T37" fmla="*/ 220 h 233"/>
                  <a:gd name="T38" fmla="*/ 141 w 178"/>
                  <a:gd name="T39" fmla="*/ 222 h 233"/>
                  <a:gd name="T40" fmla="*/ 142 w 178"/>
                  <a:gd name="T41" fmla="*/ 222 h 233"/>
                  <a:gd name="T42" fmla="*/ 156 w 178"/>
                  <a:gd name="T43" fmla="*/ 232 h 233"/>
                  <a:gd name="T44" fmla="*/ 157 w 178"/>
                  <a:gd name="T45" fmla="*/ 233 h 233"/>
                  <a:gd name="T46" fmla="*/ 178 w 178"/>
                  <a:gd name="T47" fmla="*/ 233 h 233"/>
                  <a:gd name="T48" fmla="*/ 172 w 178"/>
                  <a:gd name="T49" fmla="*/ 228 h 233"/>
                  <a:gd name="T50" fmla="*/ 165 w 178"/>
                  <a:gd name="T51" fmla="*/ 210 h 233"/>
                  <a:gd name="T52" fmla="*/ 167 w 178"/>
                  <a:gd name="T53" fmla="*/ 195 h 233"/>
                  <a:gd name="T54" fmla="*/ 169 w 178"/>
                  <a:gd name="T55" fmla="*/ 189 h 233"/>
                  <a:gd name="T56" fmla="*/ 173 w 178"/>
                  <a:gd name="T57" fmla="*/ 181 h 233"/>
                  <a:gd name="T58" fmla="*/ 174 w 178"/>
                  <a:gd name="T59" fmla="*/ 179 h 233"/>
                  <a:gd name="T60" fmla="*/ 172 w 178"/>
                  <a:gd name="T61" fmla="*/ 181 h 233"/>
                  <a:gd name="T62" fmla="*/ 172 w 178"/>
                  <a:gd name="T63" fmla="*/ 181 h 233"/>
                  <a:gd name="T64" fmla="*/ 153 w 178"/>
                  <a:gd name="T65" fmla="*/ 188 h 233"/>
                  <a:gd name="T66" fmla="*/ 145 w 178"/>
                  <a:gd name="T67" fmla="*/ 186 h 233"/>
                  <a:gd name="T68" fmla="*/ 145 w 178"/>
                  <a:gd name="T69" fmla="*/ 186 h 233"/>
                  <a:gd name="T70" fmla="*/ 136 w 178"/>
                  <a:gd name="T71" fmla="*/ 181 h 233"/>
                  <a:gd name="T72" fmla="*/ 135 w 178"/>
                  <a:gd name="T73" fmla="*/ 180 h 233"/>
                  <a:gd name="T74" fmla="*/ 133 w 178"/>
                  <a:gd name="T75" fmla="*/ 178 h 233"/>
                  <a:gd name="T76" fmla="*/ 133 w 178"/>
                  <a:gd name="T77" fmla="*/ 178 h 233"/>
                  <a:gd name="T78" fmla="*/ 131 w 178"/>
                  <a:gd name="T79" fmla="*/ 176 h 233"/>
                  <a:gd name="T80" fmla="*/ 131 w 178"/>
                  <a:gd name="T81" fmla="*/ 176 h 233"/>
                  <a:gd name="T82" fmla="*/ 131 w 178"/>
                  <a:gd name="T83" fmla="*/ 176 h 233"/>
                  <a:gd name="T84" fmla="*/ 128 w 178"/>
                  <a:gd name="T85" fmla="*/ 173 h 233"/>
                  <a:gd name="T86" fmla="*/ 128 w 178"/>
                  <a:gd name="T87" fmla="*/ 173 h 233"/>
                  <a:gd name="T88" fmla="*/ 127 w 178"/>
                  <a:gd name="T89" fmla="*/ 172 h 233"/>
                  <a:gd name="T90" fmla="*/ 125 w 178"/>
                  <a:gd name="T91" fmla="*/ 169 h 233"/>
                  <a:gd name="T92" fmla="*/ 125 w 178"/>
                  <a:gd name="T93" fmla="*/ 168 h 233"/>
                  <a:gd name="T94" fmla="*/ 118 w 178"/>
                  <a:gd name="T95" fmla="*/ 157 h 233"/>
                  <a:gd name="T96" fmla="*/ 113 w 178"/>
                  <a:gd name="T97" fmla="*/ 143 h 233"/>
                  <a:gd name="T98" fmla="*/ 111 w 178"/>
                  <a:gd name="T99" fmla="*/ 136 h 233"/>
                  <a:gd name="T100" fmla="*/ 110 w 178"/>
                  <a:gd name="T101" fmla="*/ 128 h 233"/>
                  <a:gd name="T102" fmla="*/ 111 w 178"/>
                  <a:gd name="T103" fmla="*/ 101 h 233"/>
                  <a:gd name="T104" fmla="*/ 94 w 178"/>
                  <a:gd name="T105" fmla="*/ 109 h 233"/>
                  <a:gd name="T106" fmla="*/ 93 w 178"/>
                  <a:gd name="T107" fmla="*/ 109 h 233"/>
                  <a:gd name="T108" fmla="*/ 76 w 178"/>
                  <a:gd name="T109" fmla="*/ 97 h 233"/>
                  <a:gd name="T110" fmla="*/ 75 w 178"/>
                  <a:gd name="T111" fmla="*/ 95 h 233"/>
                  <a:gd name="T112" fmla="*/ 68 w 178"/>
                  <a:gd name="T113" fmla="*/ 52 h 233"/>
                  <a:gd name="T114" fmla="*/ 58 w 178"/>
                  <a:gd name="T115" fmla="*/ 55 h 233"/>
                  <a:gd name="T116" fmla="*/ 38 w 178"/>
                  <a:gd name="T117" fmla="*/ 43 h 233"/>
                  <a:gd name="T118" fmla="*/ 21 w 178"/>
                  <a:gd name="T119" fmla="*/ 25 h 233"/>
                  <a:gd name="T120" fmla="*/ 8 w 178"/>
                  <a:gd name="T121" fmla="*/ 10 h 233"/>
                  <a:gd name="T122" fmla="*/ 0 w 178"/>
                  <a:gd name="T123" fmla="*/ 0 h 2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78" h="233">
                    <a:moveTo>
                      <a:pt x="0" y="0"/>
                    </a:moveTo>
                    <a:cubicBezTo>
                      <a:pt x="3" y="3"/>
                      <a:pt x="5" y="6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11" y="15"/>
                      <a:pt x="14" y="22"/>
                      <a:pt x="17" y="28"/>
                    </a:cubicBezTo>
                    <a:cubicBezTo>
                      <a:pt x="20" y="35"/>
                      <a:pt x="23" y="41"/>
                      <a:pt x="26" y="47"/>
                    </a:cubicBezTo>
                    <a:cubicBezTo>
                      <a:pt x="32" y="60"/>
                      <a:pt x="43" y="82"/>
                      <a:pt x="26" y="88"/>
                    </a:cubicBezTo>
                    <a:cubicBezTo>
                      <a:pt x="36" y="87"/>
                      <a:pt x="47" y="91"/>
                      <a:pt x="56" y="97"/>
                    </a:cubicBezTo>
                    <a:cubicBezTo>
                      <a:pt x="61" y="101"/>
                      <a:pt x="65" y="104"/>
                      <a:pt x="68" y="109"/>
                    </a:cubicBezTo>
                    <a:cubicBezTo>
                      <a:pt x="69" y="110"/>
                      <a:pt x="70" y="111"/>
                      <a:pt x="71" y="112"/>
                    </a:cubicBezTo>
                    <a:cubicBezTo>
                      <a:pt x="81" y="128"/>
                      <a:pt x="81" y="148"/>
                      <a:pt x="73" y="162"/>
                    </a:cubicBezTo>
                    <a:cubicBezTo>
                      <a:pt x="76" y="158"/>
                      <a:pt x="81" y="156"/>
                      <a:pt x="86" y="156"/>
                    </a:cubicBezTo>
                    <a:cubicBezTo>
                      <a:pt x="89" y="156"/>
                      <a:pt x="92" y="157"/>
                      <a:pt x="95" y="158"/>
                    </a:cubicBezTo>
                    <a:cubicBezTo>
                      <a:pt x="99" y="159"/>
                      <a:pt x="101" y="161"/>
                      <a:pt x="104" y="163"/>
                    </a:cubicBezTo>
                    <a:cubicBezTo>
                      <a:pt x="112" y="168"/>
                      <a:pt x="118" y="177"/>
                      <a:pt x="121" y="186"/>
                    </a:cubicBezTo>
                    <a:cubicBezTo>
                      <a:pt x="122" y="189"/>
                      <a:pt x="123" y="192"/>
                      <a:pt x="123" y="195"/>
                    </a:cubicBezTo>
                    <a:cubicBezTo>
                      <a:pt x="125" y="206"/>
                      <a:pt x="124" y="217"/>
                      <a:pt x="118" y="225"/>
                    </a:cubicBezTo>
                    <a:cubicBezTo>
                      <a:pt x="118" y="225"/>
                      <a:pt x="118" y="226"/>
                      <a:pt x="118" y="226"/>
                    </a:cubicBezTo>
                    <a:cubicBezTo>
                      <a:pt x="118" y="226"/>
                      <a:pt x="118" y="225"/>
                      <a:pt x="119" y="225"/>
                    </a:cubicBezTo>
                    <a:cubicBezTo>
                      <a:pt x="122" y="222"/>
                      <a:pt x="127" y="221"/>
                      <a:pt x="131" y="220"/>
                    </a:cubicBezTo>
                    <a:cubicBezTo>
                      <a:pt x="134" y="220"/>
                      <a:pt x="138" y="221"/>
                      <a:pt x="141" y="222"/>
                    </a:cubicBezTo>
                    <a:cubicBezTo>
                      <a:pt x="141" y="222"/>
                      <a:pt x="141" y="222"/>
                      <a:pt x="142" y="222"/>
                    </a:cubicBezTo>
                    <a:cubicBezTo>
                      <a:pt x="147" y="224"/>
                      <a:pt x="152" y="228"/>
                      <a:pt x="156" y="232"/>
                    </a:cubicBezTo>
                    <a:cubicBezTo>
                      <a:pt x="157" y="232"/>
                      <a:pt x="157" y="232"/>
                      <a:pt x="157" y="233"/>
                    </a:cubicBezTo>
                    <a:cubicBezTo>
                      <a:pt x="178" y="233"/>
                      <a:pt x="178" y="233"/>
                      <a:pt x="178" y="233"/>
                    </a:cubicBezTo>
                    <a:cubicBezTo>
                      <a:pt x="176" y="232"/>
                      <a:pt x="174" y="230"/>
                      <a:pt x="172" y="228"/>
                    </a:cubicBezTo>
                    <a:cubicBezTo>
                      <a:pt x="168" y="224"/>
                      <a:pt x="165" y="218"/>
                      <a:pt x="165" y="210"/>
                    </a:cubicBezTo>
                    <a:cubicBezTo>
                      <a:pt x="164" y="205"/>
                      <a:pt x="165" y="200"/>
                      <a:pt x="167" y="195"/>
                    </a:cubicBezTo>
                    <a:cubicBezTo>
                      <a:pt x="167" y="193"/>
                      <a:pt x="168" y="191"/>
                      <a:pt x="169" y="189"/>
                    </a:cubicBezTo>
                    <a:cubicBezTo>
                      <a:pt x="170" y="186"/>
                      <a:pt x="172" y="184"/>
                      <a:pt x="173" y="181"/>
                    </a:cubicBezTo>
                    <a:cubicBezTo>
                      <a:pt x="174" y="180"/>
                      <a:pt x="174" y="180"/>
                      <a:pt x="174" y="179"/>
                    </a:cubicBezTo>
                    <a:cubicBezTo>
                      <a:pt x="173" y="180"/>
                      <a:pt x="173" y="180"/>
                      <a:pt x="172" y="181"/>
                    </a:cubicBezTo>
                    <a:cubicBezTo>
                      <a:pt x="172" y="181"/>
                      <a:pt x="172" y="181"/>
                      <a:pt x="172" y="181"/>
                    </a:cubicBezTo>
                    <a:cubicBezTo>
                      <a:pt x="166" y="185"/>
                      <a:pt x="160" y="188"/>
                      <a:pt x="153" y="188"/>
                    </a:cubicBezTo>
                    <a:cubicBezTo>
                      <a:pt x="150" y="188"/>
                      <a:pt x="147" y="188"/>
                      <a:pt x="145" y="186"/>
                    </a:cubicBezTo>
                    <a:cubicBezTo>
                      <a:pt x="145" y="186"/>
                      <a:pt x="145" y="186"/>
                      <a:pt x="145" y="186"/>
                    </a:cubicBezTo>
                    <a:cubicBezTo>
                      <a:pt x="141" y="185"/>
                      <a:pt x="138" y="183"/>
                      <a:pt x="136" y="181"/>
                    </a:cubicBezTo>
                    <a:cubicBezTo>
                      <a:pt x="136" y="181"/>
                      <a:pt x="135" y="181"/>
                      <a:pt x="135" y="180"/>
                    </a:cubicBezTo>
                    <a:cubicBezTo>
                      <a:pt x="134" y="180"/>
                      <a:pt x="133" y="179"/>
                      <a:pt x="133" y="178"/>
                    </a:cubicBezTo>
                    <a:cubicBezTo>
                      <a:pt x="133" y="178"/>
                      <a:pt x="133" y="178"/>
                      <a:pt x="133" y="178"/>
                    </a:cubicBezTo>
                    <a:cubicBezTo>
                      <a:pt x="132" y="177"/>
                      <a:pt x="131" y="177"/>
                      <a:pt x="131" y="176"/>
                    </a:cubicBezTo>
                    <a:cubicBezTo>
                      <a:pt x="131" y="176"/>
                      <a:pt x="131" y="176"/>
                      <a:pt x="131" y="176"/>
                    </a:cubicBezTo>
                    <a:cubicBezTo>
                      <a:pt x="131" y="176"/>
                      <a:pt x="131" y="176"/>
                      <a:pt x="131" y="176"/>
                    </a:cubicBezTo>
                    <a:cubicBezTo>
                      <a:pt x="130" y="175"/>
                      <a:pt x="129" y="174"/>
                      <a:pt x="128" y="173"/>
                    </a:cubicBezTo>
                    <a:cubicBezTo>
                      <a:pt x="128" y="173"/>
                      <a:pt x="128" y="173"/>
                      <a:pt x="128" y="173"/>
                    </a:cubicBezTo>
                    <a:cubicBezTo>
                      <a:pt x="128" y="173"/>
                      <a:pt x="127" y="172"/>
                      <a:pt x="127" y="172"/>
                    </a:cubicBezTo>
                    <a:cubicBezTo>
                      <a:pt x="127" y="171"/>
                      <a:pt x="126" y="170"/>
                      <a:pt x="125" y="169"/>
                    </a:cubicBezTo>
                    <a:cubicBezTo>
                      <a:pt x="125" y="169"/>
                      <a:pt x="125" y="169"/>
                      <a:pt x="125" y="168"/>
                    </a:cubicBezTo>
                    <a:cubicBezTo>
                      <a:pt x="122" y="165"/>
                      <a:pt x="120" y="161"/>
                      <a:pt x="118" y="157"/>
                    </a:cubicBezTo>
                    <a:cubicBezTo>
                      <a:pt x="116" y="153"/>
                      <a:pt x="114" y="148"/>
                      <a:pt x="113" y="143"/>
                    </a:cubicBezTo>
                    <a:cubicBezTo>
                      <a:pt x="112" y="141"/>
                      <a:pt x="111" y="138"/>
                      <a:pt x="111" y="136"/>
                    </a:cubicBezTo>
                    <a:cubicBezTo>
                      <a:pt x="110" y="133"/>
                      <a:pt x="110" y="130"/>
                      <a:pt x="110" y="128"/>
                    </a:cubicBezTo>
                    <a:cubicBezTo>
                      <a:pt x="109" y="119"/>
                      <a:pt x="109" y="110"/>
                      <a:pt x="111" y="101"/>
                    </a:cubicBezTo>
                    <a:cubicBezTo>
                      <a:pt x="109" y="108"/>
                      <a:pt x="101" y="111"/>
                      <a:pt x="94" y="109"/>
                    </a:cubicBezTo>
                    <a:cubicBezTo>
                      <a:pt x="94" y="109"/>
                      <a:pt x="94" y="109"/>
                      <a:pt x="93" y="109"/>
                    </a:cubicBezTo>
                    <a:cubicBezTo>
                      <a:pt x="87" y="107"/>
                      <a:pt x="81" y="102"/>
                      <a:pt x="76" y="97"/>
                    </a:cubicBezTo>
                    <a:cubicBezTo>
                      <a:pt x="76" y="96"/>
                      <a:pt x="75" y="95"/>
                      <a:pt x="75" y="95"/>
                    </a:cubicBezTo>
                    <a:cubicBezTo>
                      <a:pt x="64" y="82"/>
                      <a:pt x="59" y="63"/>
                      <a:pt x="68" y="52"/>
                    </a:cubicBezTo>
                    <a:cubicBezTo>
                      <a:pt x="65" y="55"/>
                      <a:pt x="62" y="56"/>
                      <a:pt x="58" y="55"/>
                    </a:cubicBezTo>
                    <a:cubicBezTo>
                      <a:pt x="51" y="54"/>
                      <a:pt x="43" y="47"/>
                      <a:pt x="38" y="43"/>
                    </a:cubicBezTo>
                    <a:cubicBezTo>
                      <a:pt x="32" y="37"/>
                      <a:pt x="27" y="31"/>
                      <a:pt x="21" y="25"/>
                    </a:cubicBezTo>
                    <a:cubicBezTo>
                      <a:pt x="17" y="20"/>
                      <a:pt x="12" y="15"/>
                      <a:pt x="8" y="10"/>
                    </a:cubicBezTo>
                    <a:cubicBezTo>
                      <a:pt x="6" y="6"/>
                      <a:pt x="3" y="3"/>
                      <a:pt x="0" y="0"/>
                    </a:cubicBezTo>
                    <a:close/>
                  </a:path>
                </a:pathLst>
              </a:custGeom>
              <a:solidFill>
                <a:srgbClr val="72A6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1" name="Freeform 375"/>
              <p:cNvSpPr/>
              <p:nvPr/>
            </p:nvSpPr>
            <p:spPr bwMode="auto">
              <a:xfrm>
                <a:off x="10712451" y="2352675"/>
                <a:ext cx="384175" cy="384175"/>
              </a:xfrm>
              <a:custGeom>
                <a:avLst/>
                <a:gdLst>
                  <a:gd name="T0" fmla="*/ 8 w 136"/>
                  <a:gd name="T1" fmla="*/ 1 h 136"/>
                  <a:gd name="T2" fmla="*/ 94 w 136"/>
                  <a:gd name="T3" fmla="*/ 130 h 136"/>
                  <a:gd name="T4" fmla="*/ 85 w 136"/>
                  <a:gd name="T5" fmla="*/ 135 h 136"/>
                  <a:gd name="T6" fmla="*/ 69 w 136"/>
                  <a:gd name="T7" fmla="*/ 120 h 136"/>
                  <a:gd name="T8" fmla="*/ 68 w 136"/>
                  <a:gd name="T9" fmla="*/ 96 h 136"/>
                  <a:gd name="T10" fmla="*/ 57 w 136"/>
                  <a:gd name="T11" fmla="*/ 83 h 136"/>
                  <a:gd name="T12" fmla="*/ 46 w 136"/>
                  <a:gd name="T13" fmla="*/ 90 h 136"/>
                  <a:gd name="T14" fmla="*/ 35 w 136"/>
                  <a:gd name="T15" fmla="*/ 85 h 136"/>
                  <a:gd name="T16" fmla="*/ 8 w 136"/>
                  <a:gd name="T17" fmla="*/ 19 h 136"/>
                  <a:gd name="T18" fmla="*/ 1 w 136"/>
                  <a:gd name="T19" fmla="*/ 9 h 136"/>
                  <a:gd name="T20" fmla="*/ 4 w 136"/>
                  <a:gd name="T21" fmla="*/ 1 h 136"/>
                  <a:gd name="T22" fmla="*/ 8 w 136"/>
                  <a:gd name="T23" fmla="*/ 1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6" h="136">
                    <a:moveTo>
                      <a:pt x="8" y="1"/>
                    </a:moveTo>
                    <a:cubicBezTo>
                      <a:pt x="46" y="15"/>
                      <a:pt x="136" y="85"/>
                      <a:pt x="94" y="130"/>
                    </a:cubicBezTo>
                    <a:cubicBezTo>
                      <a:pt x="92" y="133"/>
                      <a:pt x="89" y="135"/>
                      <a:pt x="85" y="135"/>
                    </a:cubicBezTo>
                    <a:cubicBezTo>
                      <a:pt x="78" y="136"/>
                      <a:pt x="71" y="127"/>
                      <a:pt x="69" y="120"/>
                    </a:cubicBezTo>
                    <a:cubicBezTo>
                      <a:pt x="67" y="112"/>
                      <a:pt x="69" y="104"/>
                      <a:pt x="68" y="96"/>
                    </a:cubicBezTo>
                    <a:cubicBezTo>
                      <a:pt x="67" y="90"/>
                      <a:pt x="63" y="82"/>
                      <a:pt x="57" y="83"/>
                    </a:cubicBezTo>
                    <a:cubicBezTo>
                      <a:pt x="52" y="83"/>
                      <a:pt x="50" y="89"/>
                      <a:pt x="46" y="90"/>
                    </a:cubicBezTo>
                    <a:cubicBezTo>
                      <a:pt x="43" y="91"/>
                      <a:pt x="38" y="88"/>
                      <a:pt x="35" y="85"/>
                    </a:cubicBezTo>
                    <a:cubicBezTo>
                      <a:pt x="18" y="68"/>
                      <a:pt x="24" y="38"/>
                      <a:pt x="8" y="19"/>
                    </a:cubicBezTo>
                    <a:cubicBezTo>
                      <a:pt x="6" y="16"/>
                      <a:pt x="3" y="13"/>
                      <a:pt x="1" y="9"/>
                    </a:cubicBezTo>
                    <a:cubicBezTo>
                      <a:pt x="0" y="6"/>
                      <a:pt x="1" y="1"/>
                      <a:pt x="4" y="1"/>
                    </a:cubicBezTo>
                    <a:cubicBezTo>
                      <a:pt x="6" y="0"/>
                      <a:pt x="7" y="1"/>
                      <a:pt x="8" y="1"/>
                    </a:cubicBezTo>
                    <a:close/>
                  </a:path>
                </a:pathLst>
              </a:custGeom>
              <a:solidFill>
                <a:srgbClr val="BAD5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2" name="Freeform 376"/>
              <p:cNvSpPr/>
              <p:nvPr/>
            </p:nvSpPr>
            <p:spPr bwMode="auto">
              <a:xfrm>
                <a:off x="10593388" y="2259013"/>
                <a:ext cx="109538" cy="123825"/>
              </a:xfrm>
              <a:custGeom>
                <a:avLst/>
                <a:gdLst>
                  <a:gd name="T0" fmla="*/ 8 w 39"/>
                  <a:gd name="T1" fmla="*/ 31 h 44"/>
                  <a:gd name="T2" fmla="*/ 33 w 39"/>
                  <a:gd name="T3" fmla="*/ 32 h 44"/>
                  <a:gd name="T4" fmla="*/ 28 w 39"/>
                  <a:gd name="T5" fmla="*/ 39 h 44"/>
                  <a:gd name="T6" fmla="*/ 23 w 39"/>
                  <a:gd name="T7" fmla="*/ 43 h 44"/>
                  <a:gd name="T8" fmla="*/ 13 w 39"/>
                  <a:gd name="T9" fmla="*/ 40 h 44"/>
                  <a:gd name="T10" fmla="*/ 8 w 39"/>
                  <a:gd name="T11" fmla="*/ 31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44">
                    <a:moveTo>
                      <a:pt x="8" y="31"/>
                    </a:moveTo>
                    <a:cubicBezTo>
                      <a:pt x="0" y="0"/>
                      <a:pt x="39" y="14"/>
                      <a:pt x="33" y="32"/>
                    </a:cubicBezTo>
                    <a:cubicBezTo>
                      <a:pt x="32" y="35"/>
                      <a:pt x="30" y="37"/>
                      <a:pt x="28" y="39"/>
                    </a:cubicBezTo>
                    <a:cubicBezTo>
                      <a:pt x="26" y="41"/>
                      <a:pt x="25" y="43"/>
                      <a:pt x="23" y="43"/>
                    </a:cubicBezTo>
                    <a:cubicBezTo>
                      <a:pt x="20" y="44"/>
                      <a:pt x="16" y="43"/>
                      <a:pt x="13" y="40"/>
                    </a:cubicBezTo>
                    <a:cubicBezTo>
                      <a:pt x="11" y="38"/>
                      <a:pt x="9" y="34"/>
                      <a:pt x="8" y="31"/>
                    </a:cubicBezTo>
                    <a:close/>
                  </a:path>
                </a:pathLst>
              </a:custGeom>
              <a:solidFill>
                <a:srgbClr val="BAD5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3" name="Freeform 377"/>
              <p:cNvSpPr/>
              <p:nvPr/>
            </p:nvSpPr>
            <p:spPr bwMode="auto">
              <a:xfrm>
                <a:off x="10453688" y="2432050"/>
                <a:ext cx="296863" cy="355600"/>
              </a:xfrm>
              <a:custGeom>
                <a:avLst/>
                <a:gdLst>
                  <a:gd name="T0" fmla="*/ 8 w 105"/>
                  <a:gd name="T1" fmla="*/ 31 h 126"/>
                  <a:gd name="T2" fmla="*/ 23 w 105"/>
                  <a:gd name="T3" fmla="*/ 61 h 126"/>
                  <a:gd name="T4" fmla="*/ 24 w 105"/>
                  <a:gd name="T5" fmla="*/ 62 h 126"/>
                  <a:gd name="T6" fmla="*/ 27 w 105"/>
                  <a:gd name="T7" fmla="*/ 68 h 126"/>
                  <a:gd name="T8" fmla="*/ 29 w 105"/>
                  <a:gd name="T9" fmla="*/ 71 h 126"/>
                  <a:gd name="T10" fmla="*/ 32 w 105"/>
                  <a:gd name="T11" fmla="*/ 76 h 126"/>
                  <a:gd name="T12" fmla="*/ 36 w 105"/>
                  <a:gd name="T13" fmla="*/ 82 h 126"/>
                  <a:gd name="T14" fmla="*/ 38 w 105"/>
                  <a:gd name="T15" fmla="*/ 87 h 126"/>
                  <a:gd name="T16" fmla="*/ 43 w 105"/>
                  <a:gd name="T17" fmla="*/ 97 h 126"/>
                  <a:gd name="T18" fmla="*/ 45 w 105"/>
                  <a:gd name="T19" fmla="*/ 102 h 126"/>
                  <a:gd name="T20" fmla="*/ 45 w 105"/>
                  <a:gd name="T21" fmla="*/ 103 h 126"/>
                  <a:gd name="T22" fmla="*/ 45 w 105"/>
                  <a:gd name="T23" fmla="*/ 105 h 126"/>
                  <a:gd name="T24" fmla="*/ 46 w 105"/>
                  <a:gd name="T25" fmla="*/ 107 h 126"/>
                  <a:gd name="T26" fmla="*/ 47 w 105"/>
                  <a:gd name="T27" fmla="*/ 114 h 126"/>
                  <a:gd name="T28" fmla="*/ 49 w 105"/>
                  <a:gd name="T29" fmla="*/ 119 h 126"/>
                  <a:gd name="T30" fmla="*/ 51 w 105"/>
                  <a:gd name="T31" fmla="*/ 126 h 126"/>
                  <a:gd name="T32" fmla="*/ 105 w 105"/>
                  <a:gd name="T33" fmla="*/ 126 h 126"/>
                  <a:gd name="T34" fmla="*/ 99 w 105"/>
                  <a:gd name="T35" fmla="*/ 122 h 126"/>
                  <a:gd name="T36" fmla="*/ 98 w 105"/>
                  <a:gd name="T37" fmla="*/ 121 h 126"/>
                  <a:gd name="T38" fmla="*/ 98 w 105"/>
                  <a:gd name="T39" fmla="*/ 121 h 126"/>
                  <a:gd name="T40" fmla="*/ 91 w 105"/>
                  <a:gd name="T41" fmla="*/ 118 h 126"/>
                  <a:gd name="T42" fmla="*/ 85 w 105"/>
                  <a:gd name="T43" fmla="*/ 118 h 126"/>
                  <a:gd name="T44" fmla="*/ 79 w 105"/>
                  <a:gd name="T45" fmla="*/ 114 h 126"/>
                  <a:gd name="T46" fmla="*/ 80 w 105"/>
                  <a:gd name="T47" fmla="*/ 99 h 126"/>
                  <a:gd name="T48" fmla="*/ 83 w 105"/>
                  <a:gd name="T49" fmla="*/ 92 h 126"/>
                  <a:gd name="T50" fmla="*/ 85 w 105"/>
                  <a:gd name="T51" fmla="*/ 85 h 126"/>
                  <a:gd name="T52" fmla="*/ 85 w 105"/>
                  <a:gd name="T53" fmla="*/ 83 h 126"/>
                  <a:gd name="T54" fmla="*/ 71 w 105"/>
                  <a:gd name="T55" fmla="*/ 64 h 126"/>
                  <a:gd name="T56" fmla="*/ 64 w 105"/>
                  <a:gd name="T57" fmla="*/ 62 h 126"/>
                  <a:gd name="T58" fmla="*/ 55 w 105"/>
                  <a:gd name="T59" fmla="*/ 62 h 126"/>
                  <a:gd name="T60" fmla="*/ 46 w 105"/>
                  <a:gd name="T61" fmla="*/ 58 h 126"/>
                  <a:gd name="T62" fmla="*/ 40 w 105"/>
                  <a:gd name="T63" fmla="*/ 28 h 126"/>
                  <a:gd name="T64" fmla="*/ 38 w 105"/>
                  <a:gd name="T65" fmla="*/ 19 h 126"/>
                  <a:gd name="T66" fmla="*/ 34 w 105"/>
                  <a:gd name="T67" fmla="*/ 14 h 126"/>
                  <a:gd name="T68" fmla="*/ 28 w 105"/>
                  <a:gd name="T69" fmla="*/ 8 h 126"/>
                  <a:gd name="T70" fmla="*/ 8 w 105"/>
                  <a:gd name="T71" fmla="*/ 3 h 126"/>
                  <a:gd name="T72" fmla="*/ 8 w 105"/>
                  <a:gd name="T73" fmla="*/ 31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5" h="125">
                    <a:moveTo>
                      <a:pt x="8" y="31"/>
                    </a:moveTo>
                    <a:cubicBezTo>
                      <a:pt x="13" y="41"/>
                      <a:pt x="18" y="51"/>
                      <a:pt x="23" y="61"/>
                    </a:cubicBezTo>
                    <a:cubicBezTo>
                      <a:pt x="23" y="62"/>
                      <a:pt x="23" y="62"/>
                      <a:pt x="24" y="62"/>
                    </a:cubicBezTo>
                    <a:cubicBezTo>
                      <a:pt x="25" y="64"/>
                      <a:pt x="26" y="66"/>
                      <a:pt x="27" y="68"/>
                    </a:cubicBezTo>
                    <a:cubicBezTo>
                      <a:pt x="28" y="69"/>
                      <a:pt x="28" y="70"/>
                      <a:pt x="29" y="71"/>
                    </a:cubicBezTo>
                    <a:cubicBezTo>
                      <a:pt x="30" y="73"/>
                      <a:pt x="31" y="74"/>
                      <a:pt x="32" y="76"/>
                    </a:cubicBezTo>
                    <a:cubicBezTo>
                      <a:pt x="33" y="78"/>
                      <a:pt x="34" y="80"/>
                      <a:pt x="36" y="82"/>
                    </a:cubicBezTo>
                    <a:cubicBezTo>
                      <a:pt x="36" y="84"/>
                      <a:pt x="37" y="85"/>
                      <a:pt x="38" y="87"/>
                    </a:cubicBezTo>
                    <a:cubicBezTo>
                      <a:pt x="40" y="90"/>
                      <a:pt x="42" y="94"/>
                      <a:pt x="43" y="97"/>
                    </a:cubicBezTo>
                    <a:cubicBezTo>
                      <a:pt x="44" y="99"/>
                      <a:pt x="44" y="100"/>
                      <a:pt x="45" y="102"/>
                    </a:cubicBezTo>
                    <a:cubicBezTo>
                      <a:pt x="45" y="102"/>
                      <a:pt x="45" y="102"/>
                      <a:pt x="45" y="103"/>
                    </a:cubicBezTo>
                    <a:cubicBezTo>
                      <a:pt x="45" y="103"/>
                      <a:pt x="45" y="104"/>
                      <a:pt x="45" y="105"/>
                    </a:cubicBezTo>
                    <a:cubicBezTo>
                      <a:pt x="46" y="105"/>
                      <a:pt x="46" y="106"/>
                      <a:pt x="46" y="107"/>
                    </a:cubicBezTo>
                    <a:cubicBezTo>
                      <a:pt x="47" y="109"/>
                      <a:pt x="47" y="111"/>
                      <a:pt x="47" y="114"/>
                    </a:cubicBezTo>
                    <a:cubicBezTo>
                      <a:pt x="48" y="115"/>
                      <a:pt x="48" y="117"/>
                      <a:pt x="49" y="119"/>
                    </a:cubicBezTo>
                    <a:cubicBezTo>
                      <a:pt x="49" y="121"/>
                      <a:pt x="50" y="124"/>
                      <a:pt x="51" y="126"/>
                    </a:cubicBezTo>
                    <a:cubicBezTo>
                      <a:pt x="105" y="126"/>
                      <a:pt x="105" y="126"/>
                      <a:pt x="105" y="126"/>
                    </a:cubicBezTo>
                    <a:cubicBezTo>
                      <a:pt x="103" y="124"/>
                      <a:pt x="101" y="123"/>
                      <a:pt x="99" y="122"/>
                    </a:cubicBezTo>
                    <a:cubicBezTo>
                      <a:pt x="99" y="122"/>
                      <a:pt x="98" y="121"/>
                      <a:pt x="98" y="121"/>
                    </a:cubicBezTo>
                    <a:cubicBezTo>
                      <a:pt x="98" y="121"/>
                      <a:pt x="98" y="121"/>
                      <a:pt x="98" y="121"/>
                    </a:cubicBezTo>
                    <a:cubicBezTo>
                      <a:pt x="96" y="120"/>
                      <a:pt x="94" y="119"/>
                      <a:pt x="91" y="118"/>
                    </a:cubicBezTo>
                    <a:cubicBezTo>
                      <a:pt x="89" y="118"/>
                      <a:pt x="87" y="119"/>
                      <a:pt x="85" y="118"/>
                    </a:cubicBezTo>
                    <a:cubicBezTo>
                      <a:pt x="82" y="117"/>
                      <a:pt x="80" y="116"/>
                      <a:pt x="79" y="114"/>
                    </a:cubicBezTo>
                    <a:cubicBezTo>
                      <a:pt x="77" y="109"/>
                      <a:pt x="78" y="102"/>
                      <a:pt x="80" y="99"/>
                    </a:cubicBezTo>
                    <a:cubicBezTo>
                      <a:pt x="81" y="97"/>
                      <a:pt x="82" y="95"/>
                      <a:pt x="83" y="92"/>
                    </a:cubicBezTo>
                    <a:cubicBezTo>
                      <a:pt x="84" y="90"/>
                      <a:pt x="85" y="87"/>
                      <a:pt x="85" y="85"/>
                    </a:cubicBezTo>
                    <a:cubicBezTo>
                      <a:pt x="85" y="84"/>
                      <a:pt x="85" y="84"/>
                      <a:pt x="85" y="83"/>
                    </a:cubicBezTo>
                    <a:cubicBezTo>
                      <a:pt x="85" y="75"/>
                      <a:pt x="79" y="66"/>
                      <a:pt x="71" y="64"/>
                    </a:cubicBezTo>
                    <a:cubicBezTo>
                      <a:pt x="69" y="63"/>
                      <a:pt x="66" y="63"/>
                      <a:pt x="64" y="62"/>
                    </a:cubicBezTo>
                    <a:cubicBezTo>
                      <a:pt x="61" y="62"/>
                      <a:pt x="58" y="62"/>
                      <a:pt x="55" y="62"/>
                    </a:cubicBezTo>
                    <a:cubicBezTo>
                      <a:pt x="52" y="61"/>
                      <a:pt x="49" y="60"/>
                      <a:pt x="46" y="58"/>
                    </a:cubicBezTo>
                    <a:cubicBezTo>
                      <a:pt x="38" y="51"/>
                      <a:pt x="41" y="39"/>
                      <a:pt x="40" y="28"/>
                    </a:cubicBezTo>
                    <a:cubicBezTo>
                      <a:pt x="39" y="25"/>
                      <a:pt x="39" y="22"/>
                      <a:pt x="38" y="19"/>
                    </a:cubicBezTo>
                    <a:cubicBezTo>
                      <a:pt x="37" y="17"/>
                      <a:pt x="35" y="15"/>
                      <a:pt x="34" y="14"/>
                    </a:cubicBezTo>
                    <a:cubicBezTo>
                      <a:pt x="32" y="12"/>
                      <a:pt x="30" y="10"/>
                      <a:pt x="28" y="8"/>
                    </a:cubicBezTo>
                    <a:cubicBezTo>
                      <a:pt x="22" y="3"/>
                      <a:pt x="14" y="0"/>
                      <a:pt x="8" y="3"/>
                    </a:cubicBezTo>
                    <a:cubicBezTo>
                      <a:pt x="0" y="8"/>
                      <a:pt x="3" y="21"/>
                      <a:pt x="8" y="31"/>
                    </a:cubicBezTo>
                    <a:close/>
                  </a:path>
                </a:pathLst>
              </a:custGeom>
              <a:solidFill>
                <a:srgbClr val="BAD5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64" name="组合 163"/>
            <p:cNvGrpSpPr/>
            <p:nvPr/>
          </p:nvGrpSpPr>
          <p:grpSpPr>
            <a:xfrm>
              <a:off x="3477458" y="2713776"/>
              <a:ext cx="1590676" cy="876301"/>
              <a:chOff x="5411788" y="2968625"/>
              <a:chExt cx="1590676" cy="876301"/>
            </a:xfrm>
            <a:solidFill>
              <a:srgbClr val="106180"/>
            </a:solidFill>
          </p:grpSpPr>
          <p:sp>
            <p:nvSpPr>
              <p:cNvPr id="165" name="Freeform 335"/>
              <p:cNvSpPr/>
              <p:nvPr/>
            </p:nvSpPr>
            <p:spPr bwMode="auto">
              <a:xfrm>
                <a:off x="6040438" y="2968625"/>
                <a:ext cx="334963" cy="755650"/>
              </a:xfrm>
              <a:custGeom>
                <a:avLst/>
                <a:gdLst>
                  <a:gd name="T0" fmla="*/ 73 w 119"/>
                  <a:gd name="T1" fmla="*/ 215 h 267"/>
                  <a:gd name="T2" fmla="*/ 59 w 119"/>
                  <a:gd name="T3" fmla="*/ 267 h 267"/>
                  <a:gd name="T4" fmla="*/ 45 w 119"/>
                  <a:gd name="T5" fmla="*/ 215 h 267"/>
                  <a:gd name="T6" fmla="*/ 59 w 119"/>
                  <a:gd name="T7" fmla="*/ 0 h 267"/>
                  <a:gd name="T8" fmla="*/ 73 w 119"/>
                  <a:gd name="T9" fmla="*/ 215 h 2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9" h="267">
                    <a:moveTo>
                      <a:pt x="73" y="215"/>
                    </a:moveTo>
                    <a:cubicBezTo>
                      <a:pt x="66" y="245"/>
                      <a:pt x="59" y="267"/>
                      <a:pt x="59" y="267"/>
                    </a:cubicBezTo>
                    <a:cubicBezTo>
                      <a:pt x="59" y="267"/>
                      <a:pt x="53" y="245"/>
                      <a:pt x="45" y="215"/>
                    </a:cubicBezTo>
                    <a:cubicBezTo>
                      <a:pt x="26" y="138"/>
                      <a:pt x="0" y="0"/>
                      <a:pt x="59" y="0"/>
                    </a:cubicBezTo>
                    <a:cubicBezTo>
                      <a:pt x="119" y="0"/>
                      <a:pt x="93" y="138"/>
                      <a:pt x="73" y="2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6" name="Freeform 336"/>
              <p:cNvSpPr/>
              <p:nvPr/>
            </p:nvSpPr>
            <p:spPr bwMode="auto">
              <a:xfrm>
                <a:off x="6165851" y="3576638"/>
                <a:ext cx="79375" cy="147638"/>
              </a:xfrm>
              <a:custGeom>
                <a:avLst/>
                <a:gdLst>
                  <a:gd name="T0" fmla="*/ 28 w 28"/>
                  <a:gd name="T1" fmla="*/ 0 h 52"/>
                  <a:gd name="T2" fmla="*/ 14 w 28"/>
                  <a:gd name="T3" fmla="*/ 52 h 52"/>
                  <a:gd name="T4" fmla="*/ 0 w 28"/>
                  <a:gd name="T5" fmla="*/ 0 h 52"/>
                  <a:gd name="T6" fmla="*/ 28 w 28"/>
                  <a:gd name="T7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52">
                    <a:moveTo>
                      <a:pt x="28" y="0"/>
                    </a:moveTo>
                    <a:cubicBezTo>
                      <a:pt x="21" y="30"/>
                      <a:pt x="14" y="52"/>
                      <a:pt x="14" y="52"/>
                    </a:cubicBezTo>
                    <a:cubicBezTo>
                      <a:pt x="14" y="52"/>
                      <a:pt x="8" y="30"/>
                      <a:pt x="0" y="0"/>
                    </a:cubicBezTo>
                    <a:cubicBezTo>
                      <a:pt x="9" y="5"/>
                      <a:pt x="20" y="5"/>
                      <a:pt x="2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7" name="Freeform 337"/>
              <p:cNvSpPr/>
              <p:nvPr/>
            </p:nvSpPr>
            <p:spPr bwMode="auto">
              <a:xfrm>
                <a:off x="6197601" y="3813175"/>
                <a:ext cx="19050" cy="31750"/>
              </a:xfrm>
              <a:custGeom>
                <a:avLst/>
                <a:gdLst>
                  <a:gd name="T0" fmla="*/ 7 w 7"/>
                  <a:gd name="T1" fmla="*/ 11 h 11"/>
                  <a:gd name="T2" fmla="*/ 0 w 7"/>
                  <a:gd name="T3" fmla="*/ 11 h 11"/>
                  <a:gd name="T4" fmla="*/ 3 w 7"/>
                  <a:gd name="T5" fmla="*/ 0 h 11"/>
                  <a:gd name="T6" fmla="*/ 7 w 7"/>
                  <a:gd name="T7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11">
                    <a:moveTo>
                      <a:pt x="7" y="11"/>
                    </a:moveTo>
                    <a:cubicBezTo>
                      <a:pt x="0" y="11"/>
                      <a:pt x="0" y="11"/>
                      <a:pt x="0" y="11"/>
                    </a:cubicBezTo>
                    <a:cubicBezTo>
                      <a:pt x="2" y="4"/>
                      <a:pt x="3" y="0"/>
                      <a:pt x="3" y="0"/>
                    </a:cubicBezTo>
                    <a:cubicBezTo>
                      <a:pt x="3" y="0"/>
                      <a:pt x="5" y="4"/>
                      <a:pt x="7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8" name="Freeform 338"/>
              <p:cNvSpPr/>
              <p:nvPr/>
            </p:nvSpPr>
            <p:spPr bwMode="auto">
              <a:xfrm>
                <a:off x="6197601" y="3813175"/>
                <a:ext cx="19050" cy="31750"/>
              </a:xfrm>
              <a:custGeom>
                <a:avLst/>
                <a:gdLst>
                  <a:gd name="T0" fmla="*/ 7 w 7"/>
                  <a:gd name="T1" fmla="*/ 11 h 11"/>
                  <a:gd name="T2" fmla="*/ 0 w 7"/>
                  <a:gd name="T3" fmla="*/ 11 h 11"/>
                  <a:gd name="T4" fmla="*/ 3 w 7"/>
                  <a:gd name="T5" fmla="*/ 0 h 11"/>
                  <a:gd name="T6" fmla="*/ 7 w 7"/>
                  <a:gd name="T7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11">
                    <a:moveTo>
                      <a:pt x="7" y="11"/>
                    </a:moveTo>
                    <a:cubicBezTo>
                      <a:pt x="0" y="11"/>
                      <a:pt x="0" y="11"/>
                      <a:pt x="0" y="11"/>
                    </a:cubicBezTo>
                    <a:cubicBezTo>
                      <a:pt x="2" y="4"/>
                      <a:pt x="3" y="0"/>
                      <a:pt x="3" y="0"/>
                    </a:cubicBezTo>
                    <a:cubicBezTo>
                      <a:pt x="3" y="0"/>
                      <a:pt x="5" y="4"/>
                      <a:pt x="7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9" name="Freeform 339"/>
              <p:cNvSpPr/>
              <p:nvPr/>
            </p:nvSpPr>
            <p:spPr bwMode="auto">
              <a:xfrm>
                <a:off x="5665788" y="2990850"/>
                <a:ext cx="517525" cy="738188"/>
              </a:xfrm>
              <a:custGeom>
                <a:avLst/>
                <a:gdLst>
                  <a:gd name="T0" fmla="*/ 171 w 184"/>
                  <a:gd name="T1" fmla="*/ 209 h 261"/>
                  <a:gd name="T2" fmla="*/ 184 w 184"/>
                  <a:gd name="T3" fmla="*/ 261 h 261"/>
                  <a:gd name="T4" fmla="*/ 146 w 184"/>
                  <a:gd name="T5" fmla="*/ 223 h 261"/>
                  <a:gd name="T6" fmla="*/ 51 w 184"/>
                  <a:gd name="T7" fmla="*/ 30 h 261"/>
                  <a:gd name="T8" fmla="*/ 171 w 184"/>
                  <a:gd name="T9" fmla="*/ 209 h 2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4" h="261">
                    <a:moveTo>
                      <a:pt x="171" y="209"/>
                    </a:moveTo>
                    <a:cubicBezTo>
                      <a:pt x="179" y="239"/>
                      <a:pt x="184" y="261"/>
                      <a:pt x="184" y="261"/>
                    </a:cubicBezTo>
                    <a:cubicBezTo>
                      <a:pt x="184" y="261"/>
                      <a:pt x="168" y="246"/>
                      <a:pt x="146" y="223"/>
                    </a:cubicBezTo>
                    <a:cubicBezTo>
                      <a:pt x="91" y="166"/>
                      <a:pt x="0" y="60"/>
                      <a:pt x="51" y="30"/>
                    </a:cubicBezTo>
                    <a:cubicBezTo>
                      <a:pt x="102" y="0"/>
                      <a:pt x="149" y="132"/>
                      <a:pt x="171" y="20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0" name="Freeform 340"/>
              <p:cNvSpPr/>
              <p:nvPr/>
            </p:nvSpPr>
            <p:spPr bwMode="auto">
              <a:xfrm>
                <a:off x="6076951" y="3581400"/>
                <a:ext cx="106363" cy="147638"/>
              </a:xfrm>
              <a:custGeom>
                <a:avLst/>
                <a:gdLst>
                  <a:gd name="T0" fmla="*/ 25 w 38"/>
                  <a:gd name="T1" fmla="*/ 0 h 52"/>
                  <a:gd name="T2" fmla="*/ 38 w 38"/>
                  <a:gd name="T3" fmla="*/ 52 h 52"/>
                  <a:gd name="T4" fmla="*/ 0 w 38"/>
                  <a:gd name="T5" fmla="*/ 14 h 52"/>
                  <a:gd name="T6" fmla="*/ 25 w 38"/>
                  <a:gd name="T7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8" h="52">
                    <a:moveTo>
                      <a:pt x="25" y="0"/>
                    </a:moveTo>
                    <a:cubicBezTo>
                      <a:pt x="33" y="30"/>
                      <a:pt x="38" y="52"/>
                      <a:pt x="38" y="52"/>
                    </a:cubicBezTo>
                    <a:cubicBezTo>
                      <a:pt x="38" y="52"/>
                      <a:pt x="22" y="37"/>
                      <a:pt x="0" y="14"/>
                    </a:cubicBezTo>
                    <a:cubicBezTo>
                      <a:pt x="10" y="14"/>
                      <a:pt x="19" y="8"/>
                      <a:pt x="2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1" name="Freeform 341"/>
              <p:cNvSpPr/>
              <p:nvPr/>
            </p:nvSpPr>
            <p:spPr bwMode="auto">
              <a:xfrm>
                <a:off x="6227763" y="3808413"/>
                <a:ext cx="39688" cy="36513"/>
              </a:xfrm>
              <a:custGeom>
                <a:avLst/>
                <a:gdLst>
                  <a:gd name="T0" fmla="*/ 14 w 14"/>
                  <a:gd name="T1" fmla="*/ 13 h 13"/>
                  <a:gd name="T2" fmla="*/ 4 w 14"/>
                  <a:gd name="T3" fmla="*/ 13 h 13"/>
                  <a:gd name="T4" fmla="*/ 1 w 14"/>
                  <a:gd name="T5" fmla="*/ 1 h 13"/>
                  <a:gd name="T6" fmla="*/ 0 w 14"/>
                  <a:gd name="T7" fmla="*/ 0 h 13"/>
                  <a:gd name="T8" fmla="*/ 2 w 14"/>
                  <a:gd name="T9" fmla="*/ 1 h 13"/>
                  <a:gd name="T10" fmla="*/ 13 w 14"/>
                  <a:gd name="T11" fmla="*/ 11 h 13"/>
                  <a:gd name="T12" fmla="*/ 14 w 14"/>
                  <a:gd name="T13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13">
                    <a:moveTo>
                      <a:pt x="14" y="13"/>
                    </a:moveTo>
                    <a:cubicBezTo>
                      <a:pt x="4" y="13"/>
                      <a:pt x="4" y="13"/>
                      <a:pt x="4" y="13"/>
                    </a:cubicBezTo>
                    <a:cubicBezTo>
                      <a:pt x="2" y="7"/>
                      <a:pt x="1" y="3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2" y="1"/>
                    </a:cubicBezTo>
                    <a:cubicBezTo>
                      <a:pt x="4" y="3"/>
                      <a:pt x="8" y="7"/>
                      <a:pt x="13" y="11"/>
                    </a:cubicBezTo>
                    <a:cubicBezTo>
                      <a:pt x="13" y="12"/>
                      <a:pt x="14" y="12"/>
                      <a:pt x="14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2" name="Freeform 342"/>
              <p:cNvSpPr/>
              <p:nvPr/>
            </p:nvSpPr>
            <p:spPr bwMode="auto">
              <a:xfrm>
                <a:off x="6227763" y="3808413"/>
                <a:ext cx="39688" cy="36513"/>
              </a:xfrm>
              <a:custGeom>
                <a:avLst/>
                <a:gdLst>
                  <a:gd name="T0" fmla="*/ 14 w 14"/>
                  <a:gd name="T1" fmla="*/ 13 h 13"/>
                  <a:gd name="T2" fmla="*/ 4 w 14"/>
                  <a:gd name="T3" fmla="*/ 13 h 13"/>
                  <a:gd name="T4" fmla="*/ 1 w 14"/>
                  <a:gd name="T5" fmla="*/ 1 h 13"/>
                  <a:gd name="T6" fmla="*/ 0 w 14"/>
                  <a:gd name="T7" fmla="*/ 0 h 13"/>
                  <a:gd name="T8" fmla="*/ 2 w 14"/>
                  <a:gd name="T9" fmla="*/ 1 h 13"/>
                  <a:gd name="T10" fmla="*/ 13 w 14"/>
                  <a:gd name="T11" fmla="*/ 11 h 13"/>
                  <a:gd name="T12" fmla="*/ 14 w 14"/>
                  <a:gd name="T13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13">
                    <a:moveTo>
                      <a:pt x="14" y="13"/>
                    </a:moveTo>
                    <a:cubicBezTo>
                      <a:pt x="4" y="13"/>
                      <a:pt x="4" y="13"/>
                      <a:pt x="4" y="13"/>
                    </a:cubicBezTo>
                    <a:cubicBezTo>
                      <a:pt x="2" y="7"/>
                      <a:pt x="1" y="3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2" y="1"/>
                    </a:cubicBezTo>
                    <a:cubicBezTo>
                      <a:pt x="4" y="3"/>
                      <a:pt x="8" y="7"/>
                      <a:pt x="13" y="11"/>
                    </a:cubicBezTo>
                    <a:cubicBezTo>
                      <a:pt x="13" y="12"/>
                      <a:pt x="14" y="12"/>
                      <a:pt x="14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3" name="Freeform 343"/>
              <p:cNvSpPr/>
              <p:nvPr/>
            </p:nvSpPr>
            <p:spPr bwMode="auto">
              <a:xfrm>
                <a:off x="5434013" y="3222625"/>
                <a:ext cx="731838" cy="523875"/>
              </a:xfrm>
              <a:custGeom>
                <a:avLst/>
                <a:gdLst>
                  <a:gd name="T0" fmla="*/ 223 w 260"/>
                  <a:gd name="T1" fmla="*/ 147 h 185"/>
                  <a:gd name="T2" fmla="*/ 260 w 260"/>
                  <a:gd name="T3" fmla="*/ 185 h 185"/>
                  <a:gd name="T4" fmla="*/ 209 w 260"/>
                  <a:gd name="T5" fmla="*/ 171 h 185"/>
                  <a:gd name="T6" fmla="*/ 30 w 260"/>
                  <a:gd name="T7" fmla="*/ 51 h 185"/>
                  <a:gd name="T8" fmla="*/ 223 w 260"/>
                  <a:gd name="T9" fmla="*/ 147 h 1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0" h="185">
                    <a:moveTo>
                      <a:pt x="223" y="147"/>
                    </a:moveTo>
                    <a:cubicBezTo>
                      <a:pt x="245" y="168"/>
                      <a:pt x="260" y="185"/>
                      <a:pt x="260" y="185"/>
                    </a:cubicBezTo>
                    <a:cubicBezTo>
                      <a:pt x="260" y="185"/>
                      <a:pt x="239" y="180"/>
                      <a:pt x="209" y="171"/>
                    </a:cubicBezTo>
                    <a:cubicBezTo>
                      <a:pt x="132" y="149"/>
                      <a:pt x="0" y="103"/>
                      <a:pt x="30" y="51"/>
                    </a:cubicBezTo>
                    <a:cubicBezTo>
                      <a:pt x="59" y="0"/>
                      <a:pt x="165" y="91"/>
                      <a:pt x="223" y="1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4" name="Freeform 344"/>
              <p:cNvSpPr/>
              <p:nvPr/>
            </p:nvSpPr>
            <p:spPr bwMode="auto">
              <a:xfrm>
                <a:off x="6022976" y="3638550"/>
                <a:ext cx="142875" cy="107950"/>
              </a:xfrm>
              <a:custGeom>
                <a:avLst/>
                <a:gdLst>
                  <a:gd name="T0" fmla="*/ 14 w 51"/>
                  <a:gd name="T1" fmla="*/ 0 h 38"/>
                  <a:gd name="T2" fmla="*/ 51 w 51"/>
                  <a:gd name="T3" fmla="*/ 38 h 38"/>
                  <a:gd name="T4" fmla="*/ 0 w 51"/>
                  <a:gd name="T5" fmla="*/ 24 h 38"/>
                  <a:gd name="T6" fmla="*/ 14 w 51"/>
                  <a:gd name="T7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1" h="38">
                    <a:moveTo>
                      <a:pt x="14" y="0"/>
                    </a:moveTo>
                    <a:cubicBezTo>
                      <a:pt x="36" y="21"/>
                      <a:pt x="51" y="38"/>
                      <a:pt x="51" y="38"/>
                    </a:cubicBezTo>
                    <a:cubicBezTo>
                      <a:pt x="51" y="38"/>
                      <a:pt x="30" y="33"/>
                      <a:pt x="0" y="24"/>
                    </a:cubicBezTo>
                    <a:cubicBezTo>
                      <a:pt x="8" y="19"/>
                      <a:pt x="13" y="10"/>
                      <a:pt x="1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5" name="Freeform 345"/>
              <p:cNvSpPr/>
              <p:nvPr/>
            </p:nvSpPr>
            <p:spPr bwMode="auto">
              <a:xfrm>
                <a:off x="6245226" y="3790950"/>
                <a:ext cx="200025" cy="53975"/>
              </a:xfrm>
              <a:custGeom>
                <a:avLst/>
                <a:gdLst>
                  <a:gd name="T0" fmla="*/ 71 w 71"/>
                  <a:gd name="T1" fmla="*/ 19 h 19"/>
                  <a:gd name="T2" fmla="*/ 19 w 71"/>
                  <a:gd name="T3" fmla="*/ 19 h 19"/>
                  <a:gd name="T4" fmla="*/ 19 w 71"/>
                  <a:gd name="T5" fmla="*/ 19 h 19"/>
                  <a:gd name="T6" fmla="*/ 19 w 71"/>
                  <a:gd name="T7" fmla="*/ 19 h 19"/>
                  <a:gd name="T8" fmla="*/ 13 w 71"/>
                  <a:gd name="T9" fmla="*/ 13 h 19"/>
                  <a:gd name="T10" fmla="*/ 4 w 71"/>
                  <a:gd name="T11" fmla="*/ 4 h 19"/>
                  <a:gd name="T12" fmla="*/ 0 w 71"/>
                  <a:gd name="T13" fmla="*/ 0 h 19"/>
                  <a:gd name="T14" fmla="*/ 8 w 71"/>
                  <a:gd name="T15" fmla="*/ 2 h 19"/>
                  <a:gd name="T16" fmla="*/ 19 w 71"/>
                  <a:gd name="T17" fmla="*/ 4 h 19"/>
                  <a:gd name="T18" fmla="*/ 28 w 71"/>
                  <a:gd name="T19" fmla="*/ 7 h 19"/>
                  <a:gd name="T20" fmla="*/ 52 w 71"/>
                  <a:gd name="T21" fmla="*/ 13 h 19"/>
                  <a:gd name="T22" fmla="*/ 71 w 71"/>
                  <a:gd name="T23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1" h="19">
                    <a:moveTo>
                      <a:pt x="71" y="19"/>
                    </a:moveTo>
                    <a:cubicBezTo>
                      <a:pt x="19" y="19"/>
                      <a:pt x="19" y="19"/>
                      <a:pt x="19" y="19"/>
                    </a:cubicBezTo>
                    <a:cubicBezTo>
                      <a:pt x="19" y="19"/>
                      <a:pt x="19" y="19"/>
                      <a:pt x="19" y="19"/>
                    </a:cubicBezTo>
                    <a:cubicBezTo>
                      <a:pt x="19" y="19"/>
                      <a:pt x="19" y="19"/>
                      <a:pt x="19" y="19"/>
                    </a:cubicBezTo>
                    <a:cubicBezTo>
                      <a:pt x="16" y="17"/>
                      <a:pt x="14" y="15"/>
                      <a:pt x="13" y="13"/>
                    </a:cubicBezTo>
                    <a:cubicBezTo>
                      <a:pt x="9" y="9"/>
                      <a:pt x="6" y="6"/>
                      <a:pt x="4" y="4"/>
                    </a:cubicBezTo>
                    <a:cubicBezTo>
                      <a:pt x="2" y="1"/>
                      <a:pt x="0" y="0"/>
                      <a:pt x="0" y="0"/>
                    </a:cubicBezTo>
                    <a:cubicBezTo>
                      <a:pt x="0" y="0"/>
                      <a:pt x="3" y="0"/>
                      <a:pt x="8" y="2"/>
                    </a:cubicBezTo>
                    <a:cubicBezTo>
                      <a:pt x="11" y="2"/>
                      <a:pt x="15" y="3"/>
                      <a:pt x="19" y="4"/>
                    </a:cubicBezTo>
                    <a:cubicBezTo>
                      <a:pt x="22" y="5"/>
                      <a:pt x="25" y="6"/>
                      <a:pt x="28" y="7"/>
                    </a:cubicBezTo>
                    <a:cubicBezTo>
                      <a:pt x="35" y="8"/>
                      <a:pt x="43" y="11"/>
                      <a:pt x="52" y="13"/>
                    </a:cubicBezTo>
                    <a:cubicBezTo>
                      <a:pt x="58" y="15"/>
                      <a:pt x="64" y="17"/>
                      <a:pt x="71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6" name="Freeform 346"/>
              <p:cNvSpPr/>
              <p:nvPr/>
            </p:nvSpPr>
            <p:spPr bwMode="auto">
              <a:xfrm>
                <a:off x="6245226" y="3790950"/>
                <a:ext cx="146050" cy="53975"/>
              </a:xfrm>
              <a:custGeom>
                <a:avLst/>
                <a:gdLst>
                  <a:gd name="T0" fmla="*/ 52 w 52"/>
                  <a:gd name="T1" fmla="*/ 13 h 19"/>
                  <a:gd name="T2" fmla="*/ 45 w 52"/>
                  <a:gd name="T3" fmla="*/ 19 h 19"/>
                  <a:gd name="T4" fmla="*/ 19 w 52"/>
                  <a:gd name="T5" fmla="*/ 19 h 19"/>
                  <a:gd name="T6" fmla="*/ 19 w 52"/>
                  <a:gd name="T7" fmla="*/ 19 h 19"/>
                  <a:gd name="T8" fmla="*/ 19 w 52"/>
                  <a:gd name="T9" fmla="*/ 19 h 19"/>
                  <a:gd name="T10" fmla="*/ 13 w 52"/>
                  <a:gd name="T11" fmla="*/ 13 h 19"/>
                  <a:gd name="T12" fmla="*/ 4 w 52"/>
                  <a:gd name="T13" fmla="*/ 4 h 19"/>
                  <a:gd name="T14" fmla="*/ 0 w 52"/>
                  <a:gd name="T15" fmla="*/ 0 h 19"/>
                  <a:gd name="T16" fmla="*/ 8 w 52"/>
                  <a:gd name="T17" fmla="*/ 2 h 19"/>
                  <a:gd name="T18" fmla="*/ 19 w 52"/>
                  <a:gd name="T19" fmla="*/ 4 h 19"/>
                  <a:gd name="T20" fmla="*/ 28 w 52"/>
                  <a:gd name="T21" fmla="*/ 7 h 19"/>
                  <a:gd name="T22" fmla="*/ 52 w 52"/>
                  <a:gd name="T23" fmla="*/ 13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2" h="19">
                    <a:moveTo>
                      <a:pt x="52" y="13"/>
                    </a:moveTo>
                    <a:cubicBezTo>
                      <a:pt x="49" y="15"/>
                      <a:pt x="47" y="17"/>
                      <a:pt x="45" y="19"/>
                    </a:cubicBezTo>
                    <a:cubicBezTo>
                      <a:pt x="19" y="19"/>
                      <a:pt x="19" y="19"/>
                      <a:pt x="19" y="19"/>
                    </a:cubicBezTo>
                    <a:cubicBezTo>
                      <a:pt x="19" y="19"/>
                      <a:pt x="19" y="19"/>
                      <a:pt x="19" y="19"/>
                    </a:cubicBezTo>
                    <a:cubicBezTo>
                      <a:pt x="19" y="19"/>
                      <a:pt x="19" y="19"/>
                      <a:pt x="19" y="19"/>
                    </a:cubicBezTo>
                    <a:cubicBezTo>
                      <a:pt x="16" y="17"/>
                      <a:pt x="14" y="15"/>
                      <a:pt x="13" y="13"/>
                    </a:cubicBezTo>
                    <a:cubicBezTo>
                      <a:pt x="9" y="9"/>
                      <a:pt x="6" y="6"/>
                      <a:pt x="4" y="4"/>
                    </a:cubicBezTo>
                    <a:cubicBezTo>
                      <a:pt x="2" y="1"/>
                      <a:pt x="0" y="0"/>
                      <a:pt x="0" y="0"/>
                    </a:cubicBezTo>
                    <a:cubicBezTo>
                      <a:pt x="0" y="0"/>
                      <a:pt x="3" y="0"/>
                      <a:pt x="8" y="2"/>
                    </a:cubicBezTo>
                    <a:cubicBezTo>
                      <a:pt x="11" y="2"/>
                      <a:pt x="15" y="3"/>
                      <a:pt x="19" y="4"/>
                    </a:cubicBezTo>
                    <a:cubicBezTo>
                      <a:pt x="22" y="5"/>
                      <a:pt x="25" y="6"/>
                      <a:pt x="28" y="7"/>
                    </a:cubicBezTo>
                    <a:cubicBezTo>
                      <a:pt x="35" y="8"/>
                      <a:pt x="43" y="11"/>
                      <a:pt x="52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7" name="Freeform 347"/>
              <p:cNvSpPr/>
              <p:nvPr/>
            </p:nvSpPr>
            <p:spPr bwMode="auto">
              <a:xfrm>
                <a:off x="5411788" y="3663950"/>
                <a:ext cx="749300" cy="180975"/>
              </a:xfrm>
              <a:custGeom>
                <a:avLst/>
                <a:gdLst>
                  <a:gd name="T0" fmla="*/ 266 w 266"/>
                  <a:gd name="T1" fmla="*/ 37 h 64"/>
                  <a:gd name="T2" fmla="*/ 266 w 266"/>
                  <a:gd name="T3" fmla="*/ 37 h 64"/>
                  <a:gd name="T4" fmla="*/ 266 w 266"/>
                  <a:gd name="T5" fmla="*/ 37 h 64"/>
                  <a:gd name="T6" fmla="*/ 261 w 266"/>
                  <a:gd name="T7" fmla="*/ 38 h 64"/>
                  <a:gd name="T8" fmla="*/ 246 w 266"/>
                  <a:gd name="T9" fmla="*/ 43 h 64"/>
                  <a:gd name="T10" fmla="*/ 238 w 266"/>
                  <a:gd name="T11" fmla="*/ 45 h 64"/>
                  <a:gd name="T12" fmla="*/ 234 w 266"/>
                  <a:gd name="T13" fmla="*/ 46 h 64"/>
                  <a:gd name="T14" fmla="*/ 215 w 266"/>
                  <a:gd name="T15" fmla="*/ 51 h 64"/>
                  <a:gd name="T16" fmla="*/ 156 w 266"/>
                  <a:gd name="T17" fmla="*/ 64 h 64"/>
                  <a:gd name="T18" fmla="*/ 16 w 266"/>
                  <a:gd name="T19" fmla="*/ 64 h 64"/>
                  <a:gd name="T20" fmla="*/ 16 w 266"/>
                  <a:gd name="T21" fmla="*/ 64 h 64"/>
                  <a:gd name="T22" fmla="*/ 1 w 266"/>
                  <a:gd name="T23" fmla="*/ 44 h 64"/>
                  <a:gd name="T24" fmla="*/ 0 w 266"/>
                  <a:gd name="T25" fmla="*/ 37 h 64"/>
                  <a:gd name="T26" fmla="*/ 10 w 266"/>
                  <a:gd name="T27" fmla="*/ 14 h 64"/>
                  <a:gd name="T28" fmla="*/ 11 w 266"/>
                  <a:gd name="T29" fmla="*/ 13 h 64"/>
                  <a:gd name="T30" fmla="*/ 16 w 266"/>
                  <a:gd name="T31" fmla="*/ 10 h 64"/>
                  <a:gd name="T32" fmla="*/ 19 w 266"/>
                  <a:gd name="T33" fmla="*/ 8 h 64"/>
                  <a:gd name="T34" fmla="*/ 31 w 266"/>
                  <a:gd name="T35" fmla="*/ 4 h 64"/>
                  <a:gd name="T36" fmla="*/ 35 w 266"/>
                  <a:gd name="T37" fmla="*/ 3 h 64"/>
                  <a:gd name="T38" fmla="*/ 42 w 266"/>
                  <a:gd name="T39" fmla="*/ 2 h 64"/>
                  <a:gd name="T40" fmla="*/ 63 w 266"/>
                  <a:gd name="T41" fmla="*/ 0 h 64"/>
                  <a:gd name="T42" fmla="*/ 68 w 266"/>
                  <a:gd name="T43" fmla="*/ 0 h 64"/>
                  <a:gd name="T44" fmla="*/ 71 w 266"/>
                  <a:gd name="T45" fmla="*/ 0 h 64"/>
                  <a:gd name="T46" fmla="*/ 84 w 266"/>
                  <a:gd name="T47" fmla="*/ 0 h 64"/>
                  <a:gd name="T48" fmla="*/ 110 w 266"/>
                  <a:gd name="T49" fmla="*/ 3 h 64"/>
                  <a:gd name="T50" fmla="*/ 151 w 266"/>
                  <a:gd name="T51" fmla="*/ 9 h 64"/>
                  <a:gd name="T52" fmla="*/ 182 w 266"/>
                  <a:gd name="T53" fmla="*/ 15 h 64"/>
                  <a:gd name="T54" fmla="*/ 215 w 266"/>
                  <a:gd name="T55" fmla="*/ 23 h 64"/>
                  <a:gd name="T56" fmla="*/ 236 w 266"/>
                  <a:gd name="T57" fmla="*/ 28 h 64"/>
                  <a:gd name="T58" fmla="*/ 238 w 266"/>
                  <a:gd name="T59" fmla="*/ 29 h 64"/>
                  <a:gd name="T60" fmla="*/ 244 w 266"/>
                  <a:gd name="T61" fmla="*/ 30 h 64"/>
                  <a:gd name="T62" fmla="*/ 244 w 266"/>
                  <a:gd name="T63" fmla="*/ 30 h 64"/>
                  <a:gd name="T64" fmla="*/ 259 w 266"/>
                  <a:gd name="T65" fmla="*/ 35 h 64"/>
                  <a:gd name="T66" fmla="*/ 259 w 266"/>
                  <a:gd name="T67" fmla="*/ 35 h 64"/>
                  <a:gd name="T68" fmla="*/ 262 w 266"/>
                  <a:gd name="T69" fmla="*/ 35 h 64"/>
                  <a:gd name="T70" fmla="*/ 263 w 266"/>
                  <a:gd name="T71" fmla="*/ 36 h 64"/>
                  <a:gd name="T72" fmla="*/ 266 w 266"/>
                  <a:gd name="T73" fmla="*/ 37 h 64"/>
                  <a:gd name="T74" fmla="*/ 266 w 266"/>
                  <a:gd name="T75" fmla="*/ 37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66" h="64">
                    <a:moveTo>
                      <a:pt x="266" y="37"/>
                    </a:moveTo>
                    <a:cubicBezTo>
                      <a:pt x="266" y="37"/>
                      <a:pt x="266" y="37"/>
                      <a:pt x="266" y="37"/>
                    </a:cubicBezTo>
                    <a:cubicBezTo>
                      <a:pt x="266" y="37"/>
                      <a:pt x="266" y="37"/>
                      <a:pt x="266" y="37"/>
                    </a:cubicBezTo>
                    <a:cubicBezTo>
                      <a:pt x="265" y="37"/>
                      <a:pt x="264" y="37"/>
                      <a:pt x="261" y="38"/>
                    </a:cubicBezTo>
                    <a:cubicBezTo>
                      <a:pt x="258" y="39"/>
                      <a:pt x="252" y="41"/>
                      <a:pt x="246" y="43"/>
                    </a:cubicBezTo>
                    <a:cubicBezTo>
                      <a:pt x="244" y="43"/>
                      <a:pt x="241" y="44"/>
                      <a:pt x="238" y="45"/>
                    </a:cubicBezTo>
                    <a:cubicBezTo>
                      <a:pt x="237" y="45"/>
                      <a:pt x="235" y="45"/>
                      <a:pt x="234" y="46"/>
                    </a:cubicBezTo>
                    <a:cubicBezTo>
                      <a:pt x="228" y="47"/>
                      <a:pt x="222" y="49"/>
                      <a:pt x="215" y="51"/>
                    </a:cubicBezTo>
                    <a:cubicBezTo>
                      <a:pt x="197" y="55"/>
                      <a:pt x="177" y="60"/>
                      <a:pt x="156" y="64"/>
                    </a:cubicBezTo>
                    <a:cubicBezTo>
                      <a:pt x="16" y="64"/>
                      <a:pt x="16" y="64"/>
                      <a:pt x="16" y="64"/>
                    </a:cubicBezTo>
                    <a:cubicBezTo>
                      <a:pt x="16" y="64"/>
                      <a:pt x="16" y="64"/>
                      <a:pt x="16" y="64"/>
                    </a:cubicBezTo>
                    <a:cubicBezTo>
                      <a:pt x="8" y="59"/>
                      <a:pt x="3" y="53"/>
                      <a:pt x="1" y="44"/>
                    </a:cubicBezTo>
                    <a:cubicBezTo>
                      <a:pt x="0" y="42"/>
                      <a:pt x="0" y="39"/>
                      <a:pt x="0" y="37"/>
                    </a:cubicBezTo>
                    <a:cubicBezTo>
                      <a:pt x="0" y="27"/>
                      <a:pt x="4" y="19"/>
                      <a:pt x="10" y="14"/>
                    </a:cubicBezTo>
                    <a:cubicBezTo>
                      <a:pt x="10" y="14"/>
                      <a:pt x="10" y="14"/>
                      <a:pt x="11" y="13"/>
                    </a:cubicBezTo>
                    <a:cubicBezTo>
                      <a:pt x="12" y="12"/>
                      <a:pt x="14" y="11"/>
                      <a:pt x="16" y="10"/>
                    </a:cubicBezTo>
                    <a:cubicBezTo>
                      <a:pt x="17" y="9"/>
                      <a:pt x="18" y="9"/>
                      <a:pt x="19" y="8"/>
                    </a:cubicBezTo>
                    <a:cubicBezTo>
                      <a:pt x="23" y="6"/>
                      <a:pt x="27" y="5"/>
                      <a:pt x="31" y="4"/>
                    </a:cubicBezTo>
                    <a:cubicBezTo>
                      <a:pt x="32" y="4"/>
                      <a:pt x="34" y="3"/>
                      <a:pt x="35" y="3"/>
                    </a:cubicBezTo>
                    <a:cubicBezTo>
                      <a:pt x="37" y="3"/>
                      <a:pt x="40" y="2"/>
                      <a:pt x="42" y="2"/>
                    </a:cubicBezTo>
                    <a:cubicBezTo>
                      <a:pt x="49" y="1"/>
                      <a:pt x="56" y="0"/>
                      <a:pt x="63" y="0"/>
                    </a:cubicBezTo>
                    <a:cubicBezTo>
                      <a:pt x="65" y="0"/>
                      <a:pt x="67" y="0"/>
                      <a:pt x="68" y="0"/>
                    </a:cubicBezTo>
                    <a:cubicBezTo>
                      <a:pt x="71" y="0"/>
                      <a:pt x="71" y="0"/>
                      <a:pt x="71" y="0"/>
                    </a:cubicBezTo>
                    <a:cubicBezTo>
                      <a:pt x="75" y="0"/>
                      <a:pt x="80" y="0"/>
                      <a:pt x="84" y="0"/>
                    </a:cubicBezTo>
                    <a:cubicBezTo>
                      <a:pt x="93" y="1"/>
                      <a:pt x="101" y="2"/>
                      <a:pt x="110" y="3"/>
                    </a:cubicBezTo>
                    <a:cubicBezTo>
                      <a:pt x="124" y="4"/>
                      <a:pt x="137" y="6"/>
                      <a:pt x="151" y="9"/>
                    </a:cubicBezTo>
                    <a:cubicBezTo>
                      <a:pt x="161" y="11"/>
                      <a:pt x="172" y="13"/>
                      <a:pt x="182" y="15"/>
                    </a:cubicBezTo>
                    <a:cubicBezTo>
                      <a:pt x="194" y="17"/>
                      <a:pt x="205" y="20"/>
                      <a:pt x="215" y="23"/>
                    </a:cubicBezTo>
                    <a:cubicBezTo>
                      <a:pt x="222" y="24"/>
                      <a:pt x="229" y="26"/>
                      <a:pt x="236" y="28"/>
                    </a:cubicBezTo>
                    <a:cubicBezTo>
                      <a:pt x="236" y="28"/>
                      <a:pt x="237" y="28"/>
                      <a:pt x="238" y="29"/>
                    </a:cubicBezTo>
                    <a:cubicBezTo>
                      <a:pt x="240" y="29"/>
                      <a:pt x="242" y="30"/>
                      <a:pt x="244" y="30"/>
                    </a:cubicBezTo>
                    <a:cubicBezTo>
                      <a:pt x="244" y="30"/>
                      <a:pt x="244" y="30"/>
                      <a:pt x="244" y="30"/>
                    </a:cubicBezTo>
                    <a:cubicBezTo>
                      <a:pt x="251" y="32"/>
                      <a:pt x="256" y="34"/>
                      <a:pt x="259" y="35"/>
                    </a:cubicBezTo>
                    <a:cubicBezTo>
                      <a:pt x="259" y="35"/>
                      <a:pt x="259" y="35"/>
                      <a:pt x="259" y="35"/>
                    </a:cubicBezTo>
                    <a:cubicBezTo>
                      <a:pt x="260" y="35"/>
                      <a:pt x="261" y="35"/>
                      <a:pt x="262" y="35"/>
                    </a:cubicBezTo>
                    <a:cubicBezTo>
                      <a:pt x="262" y="36"/>
                      <a:pt x="263" y="36"/>
                      <a:pt x="263" y="36"/>
                    </a:cubicBezTo>
                    <a:cubicBezTo>
                      <a:pt x="265" y="36"/>
                      <a:pt x="266" y="36"/>
                      <a:pt x="266" y="37"/>
                    </a:cubicBezTo>
                    <a:cubicBezTo>
                      <a:pt x="266" y="37"/>
                      <a:pt x="266" y="37"/>
                      <a:pt x="266" y="3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8" name="Freeform 348"/>
              <p:cNvSpPr/>
              <p:nvPr/>
            </p:nvSpPr>
            <p:spPr bwMode="auto">
              <a:xfrm>
                <a:off x="6016626" y="3729038"/>
                <a:ext cx="144463" cy="79375"/>
              </a:xfrm>
              <a:custGeom>
                <a:avLst/>
                <a:gdLst>
                  <a:gd name="T0" fmla="*/ 0 w 51"/>
                  <a:gd name="T1" fmla="*/ 0 h 28"/>
                  <a:gd name="T2" fmla="*/ 51 w 51"/>
                  <a:gd name="T3" fmla="*/ 14 h 28"/>
                  <a:gd name="T4" fmla="*/ 0 w 51"/>
                  <a:gd name="T5" fmla="*/ 28 h 28"/>
                  <a:gd name="T6" fmla="*/ 0 w 51"/>
                  <a:gd name="T7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1" h="28">
                    <a:moveTo>
                      <a:pt x="0" y="0"/>
                    </a:moveTo>
                    <a:cubicBezTo>
                      <a:pt x="30" y="7"/>
                      <a:pt x="51" y="14"/>
                      <a:pt x="51" y="14"/>
                    </a:cubicBezTo>
                    <a:cubicBezTo>
                      <a:pt x="51" y="14"/>
                      <a:pt x="30" y="20"/>
                      <a:pt x="0" y="28"/>
                    </a:cubicBezTo>
                    <a:cubicBezTo>
                      <a:pt x="4" y="19"/>
                      <a:pt x="4" y="8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9" name="Freeform 349"/>
              <p:cNvSpPr/>
              <p:nvPr/>
            </p:nvSpPr>
            <p:spPr bwMode="auto">
              <a:xfrm>
                <a:off x="5670551" y="3749675"/>
                <a:ext cx="490538" cy="95250"/>
              </a:xfrm>
              <a:custGeom>
                <a:avLst/>
                <a:gdLst>
                  <a:gd name="T0" fmla="*/ 174 w 174"/>
                  <a:gd name="T1" fmla="*/ 7 h 34"/>
                  <a:gd name="T2" fmla="*/ 174 w 174"/>
                  <a:gd name="T3" fmla="*/ 7 h 34"/>
                  <a:gd name="T4" fmla="*/ 174 w 174"/>
                  <a:gd name="T5" fmla="*/ 7 h 34"/>
                  <a:gd name="T6" fmla="*/ 169 w 174"/>
                  <a:gd name="T7" fmla="*/ 8 h 34"/>
                  <a:gd name="T8" fmla="*/ 154 w 174"/>
                  <a:gd name="T9" fmla="*/ 13 h 34"/>
                  <a:gd name="T10" fmla="*/ 146 w 174"/>
                  <a:gd name="T11" fmla="*/ 15 h 34"/>
                  <a:gd name="T12" fmla="*/ 142 w 174"/>
                  <a:gd name="T13" fmla="*/ 16 h 34"/>
                  <a:gd name="T14" fmla="*/ 123 w 174"/>
                  <a:gd name="T15" fmla="*/ 21 h 34"/>
                  <a:gd name="T16" fmla="*/ 64 w 174"/>
                  <a:gd name="T17" fmla="*/ 34 h 34"/>
                  <a:gd name="T18" fmla="*/ 0 w 174"/>
                  <a:gd name="T19" fmla="*/ 34 h 34"/>
                  <a:gd name="T20" fmla="*/ 2 w 174"/>
                  <a:gd name="T21" fmla="*/ 33 h 34"/>
                  <a:gd name="T22" fmla="*/ 10 w 174"/>
                  <a:gd name="T23" fmla="*/ 32 h 34"/>
                  <a:gd name="T24" fmla="*/ 28 w 174"/>
                  <a:gd name="T25" fmla="*/ 30 h 34"/>
                  <a:gd name="T26" fmla="*/ 45 w 174"/>
                  <a:gd name="T27" fmla="*/ 27 h 34"/>
                  <a:gd name="T28" fmla="*/ 65 w 174"/>
                  <a:gd name="T29" fmla="*/ 23 h 34"/>
                  <a:gd name="T30" fmla="*/ 66 w 174"/>
                  <a:gd name="T31" fmla="*/ 23 h 34"/>
                  <a:gd name="T32" fmla="*/ 95 w 174"/>
                  <a:gd name="T33" fmla="*/ 16 h 34"/>
                  <a:gd name="T34" fmla="*/ 102 w 174"/>
                  <a:gd name="T35" fmla="*/ 14 h 34"/>
                  <a:gd name="T36" fmla="*/ 126 w 174"/>
                  <a:gd name="T37" fmla="*/ 8 h 34"/>
                  <a:gd name="T38" fmla="*/ 144 w 174"/>
                  <a:gd name="T39" fmla="*/ 3 h 34"/>
                  <a:gd name="T40" fmla="*/ 145 w 174"/>
                  <a:gd name="T41" fmla="*/ 3 h 34"/>
                  <a:gd name="T42" fmla="*/ 152 w 174"/>
                  <a:gd name="T43" fmla="*/ 1 h 34"/>
                  <a:gd name="T44" fmla="*/ 152 w 174"/>
                  <a:gd name="T45" fmla="*/ 0 h 34"/>
                  <a:gd name="T46" fmla="*/ 167 w 174"/>
                  <a:gd name="T47" fmla="*/ 5 h 34"/>
                  <a:gd name="T48" fmla="*/ 167 w 174"/>
                  <a:gd name="T49" fmla="*/ 5 h 34"/>
                  <a:gd name="T50" fmla="*/ 170 w 174"/>
                  <a:gd name="T51" fmla="*/ 5 h 34"/>
                  <a:gd name="T52" fmla="*/ 171 w 174"/>
                  <a:gd name="T53" fmla="*/ 6 h 34"/>
                  <a:gd name="T54" fmla="*/ 174 w 174"/>
                  <a:gd name="T55" fmla="*/ 7 h 34"/>
                  <a:gd name="T56" fmla="*/ 174 w 174"/>
                  <a:gd name="T57" fmla="*/ 7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74" h="34">
                    <a:moveTo>
                      <a:pt x="174" y="7"/>
                    </a:moveTo>
                    <a:cubicBezTo>
                      <a:pt x="174" y="7"/>
                      <a:pt x="174" y="7"/>
                      <a:pt x="174" y="7"/>
                    </a:cubicBezTo>
                    <a:cubicBezTo>
                      <a:pt x="174" y="7"/>
                      <a:pt x="174" y="7"/>
                      <a:pt x="174" y="7"/>
                    </a:cubicBezTo>
                    <a:cubicBezTo>
                      <a:pt x="173" y="7"/>
                      <a:pt x="172" y="7"/>
                      <a:pt x="169" y="8"/>
                    </a:cubicBezTo>
                    <a:cubicBezTo>
                      <a:pt x="166" y="9"/>
                      <a:pt x="160" y="11"/>
                      <a:pt x="154" y="13"/>
                    </a:cubicBezTo>
                    <a:cubicBezTo>
                      <a:pt x="152" y="13"/>
                      <a:pt x="149" y="14"/>
                      <a:pt x="146" y="15"/>
                    </a:cubicBezTo>
                    <a:cubicBezTo>
                      <a:pt x="145" y="15"/>
                      <a:pt x="143" y="15"/>
                      <a:pt x="142" y="16"/>
                    </a:cubicBezTo>
                    <a:cubicBezTo>
                      <a:pt x="136" y="17"/>
                      <a:pt x="130" y="19"/>
                      <a:pt x="123" y="21"/>
                    </a:cubicBezTo>
                    <a:cubicBezTo>
                      <a:pt x="105" y="25"/>
                      <a:pt x="85" y="30"/>
                      <a:pt x="64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1" y="34"/>
                      <a:pt x="2" y="34"/>
                      <a:pt x="2" y="33"/>
                    </a:cubicBezTo>
                    <a:cubicBezTo>
                      <a:pt x="5" y="33"/>
                      <a:pt x="8" y="33"/>
                      <a:pt x="10" y="32"/>
                    </a:cubicBezTo>
                    <a:cubicBezTo>
                      <a:pt x="16" y="32"/>
                      <a:pt x="22" y="31"/>
                      <a:pt x="28" y="30"/>
                    </a:cubicBezTo>
                    <a:cubicBezTo>
                      <a:pt x="34" y="29"/>
                      <a:pt x="39" y="28"/>
                      <a:pt x="45" y="27"/>
                    </a:cubicBezTo>
                    <a:cubicBezTo>
                      <a:pt x="52" y="25"/>
                      <a:pt x="59" y="24"/>
                      <a:pt x="65" y="23"/>
                    </a:cubicBezTo>
                    <a:cubicBezTo>
                      <a:pt x="66" y="23"/>
                      <a:pt x="66" y="23"/>
                      <a:pt x="66" y="23"/>
                    </a:cubicBezTo>
                    <a:cubicBezTo>
                      <a:pt x="76" y="20"/>
                      <a:pt x="86" y="18"/>
                      <a:pt x="95" y="16"/>
                    </a:cubicBezTo>
                    <a:cubicBezTo>
                      <a:pt x="98" y="15"/>
                      <a:pt x="100" y="15"/>
                      <a:pt x="102" y="14"/>
                    </a:cubicBezTo>
                    <a:cubicBezTo>
                      <a:pt x="111" y="12"/>
                      <a:pt x="119" y="10"/>
                      <a:pt x="126" y="8"/>
                    </a:cubicBezTo>
                    <a:cubicBezTo>
                      <a:pt x="133" y="6"/>
                      <a:pt x="139" y="4"/>
                      <a:pt x="144" y="3"/>
                    </a:cubicBezTo>
                    <a:cubicBezTo>
                      <a:pt x="144" y="3"/>
                      <a:pt x="144" y="3"/>
                      <a:pt x="145" y="3"/>
                    </a:cubicBezTo>
                    <a:cubicBezTo>
                      <a:pt x="148" y="2"/>
                      <a:pt x="151" y="1"/>
                      <a:pt x="152" y="1"/>
                    </a:cubicBezTo>
                    <a:cubicBezTo>
                      <a:pt x="152" y="0"/>
                      <a:pt x="152" y="0"/>
                      <a:pt x="152" y="0"/>
                    </a:cubicBezTo>
                    <a:cubicBezTo>
                      <a:pt x="159" y="2"/>
                      <a:pt x="164" y="4"/>
                      <a:pt x="167" y="5"/>
                    </a:cubicBezTo>
                    <a:cubicBezTo>
                      <a:pt x="167" y="5"/>
                      <a:pt x="167" y="5"/>
                      <a:pt x="167" y="5"/>
                    </a:cubicBezTo>
                    <a:cubicBezTo>
                      <a:pt x="168" y="5"/>
                      <a:pt x="169" y="5"/>
                      <a:pt x="170" y="5"/>
                    </a:cubicBezTo>
                    <a:cubicBezTo>
                      <a:pt x="170" y="6"/>
                      <a:pt x="171" y="6"/>
                      <a:pt x="171" y="6"/>
                    </a:cubicBezTo>
                    <a:cubicBezTo>
                      <a:pt x="173" y="6"/>
                      <a:pt x="174" y="6"/>
                      <a:pt x="174" y="7"/>
                    </a:cubicBezTo>
                    <a:cubicBezTo>
                      <a:pt x="174" y="7"/>
                      <a:pt x="174" y="7"/>
                      <a:pt x="174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0" name="Freeform 350"/>
              <p:cNvSpPr/>
              <p:nvPr/>
            </p:nvSpPr>
            <p:spPr bwMode="auto">
              <a:xfrm>
                <a:off x="6251576" y="3656013"/>
                <a:ext cx="750888" cy="188913"/>
              </a:xfrm>
              <a:custGeom>
                <a:avLst/>
                <a:gdLst>
                  <a:gd name="T0" fmla="*/ 263 w 267"/>
                  <a:gd name="T1" fmla="*/ 55 h 67"/>
                  <a:gd name="T2" fmla="*/ 263 w 267"/>
                  <a:gd name="T3" fmla="*/ 55 h 67"/>
                  <a:gd name="T4" fmla="*/ 262 w 267"/>
                  <a:gd name="T5" fmla="*/ 56 h 67"/>
                  <a:gd name="T6" fmla="*/ 261 w 267"/>
                  <a:gd name="T7" fmla="*/ 57 h 67"/>
                  <a:gd name="T8" fmla="*/ 261 w 267"/>
                  <a:gd name="T9" fmla="*/ 58 h 67"/>
                  <a:gd name="T10" fmla="*/ 259 w 267"/>
                  <a:gd name="T11" fmla="*/ 60 h 67"/>
                  <a:gd name="T12" fmla="*/ 255 w 267"/>
                  <a:gd name="T13" fmla="*/ 64 h 67"/>
                  <a:gd name="T14" fmla="*/ 253 w 267"/>
                  <a:gd name="T15" fmla="*/ 65 h 67"/>
                  <a:gd name="T16" fmla="*/ 250 w 267"/>
                  <a:gd name="T17" fmla="*/ 67 h 67"/>
                  <a:gd name="T18" fmla="*/ 111 w 267"/>
                  <a:gd name="T19" fmla="*/ 67 h 67"/>
                  <a:gd name="T20" fmla="*/ 52 w 267"/>
                  <a:gd name="T21" fmla="*/ 54 h 67"/>
                  <a:gd name="T22" fmla="*/ 29 w 267"/>
                  <a:gd name="T23" fmla="*/ 48 h 67"/>
                  <a:gd name="T24" fmla="*/ 20 w 267"/>
                  <a:gd name="T25" fmla="*/ 46 h 67"/>
                  <a:gd name="T26" fmla="*/ 12 w 267"/>
                  <a:gd name="T27" fmla="*/ 43 h 67"/>
                  <a:gd name="T28" fmla="*/ 0 w 267"/>
                  <a:gd name="T29" fmla="*/ 40 h 67"/>
                  <a:gd name="T30" fmla="*/ 7 w 267"/>
                  <a:gd name="T31" fmla="*/ 38 h 67"/>
                  <a:gd name="T32" fmla="*/ 12 w 267"/>
                  <a:gd name="T33" fmla="*/ 36 h 67"/>
                  <a:gd name="T34" fmla="*/ 13 w 267"/>
                  <a:gd name="T35" fmla="*/ 36 h 67"/>
                  <a:gd name="T36" fmla="*/ 16 w 267"/>
                  <a:gd name="T37" fmla="*/ 35 h 67"/>
                  <a:gd name="T38" fmla="*/ 18 w 267"/>
                  <a:gd name="T39" fmla="*/ 35 h 67"/>
                  <a:gd name="T40" fmla="*/ 23 w 267"/>
                  <a:gd name="T41" fmla="*/ 33 h 67"/>
                  <a:gd name="T42" fmla="*/ 31 w 267"/>
                  <a:gd name="T43" fmla="*/ 31 h 67"/>
                  <a:gd name="T44" fmla="*/ 52 w 267"/>
                  <a:gd name="T45" fmla="*/ 26 h 67"/>
                  <a:gd name="T46" fmla="*/ 215 w 267"/>
                  <a:gd name="T47" fmla="*/ 4 h 67"/>
                  <a:gd name="T48" fmla="*/ 267 w 267"/>
                  <a:gd name="T49" fmla="*/ 36 h 67"/>
                  <a:gd name="T50" fmla="*/ 267 w 267"/>
                  <a:gd name="T51" fmla="*/ 40 h 67"/>
                  <a:gd name="T52" fmla="*/ 263 w 267"/>
                  <a:gd name="T53" fmla="*/ 55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67" h="67">
                    <a:moveTo>
                      <a:pt x="263" y="55"/>
                    </a:moveTo>
                    <a:cubicBezTo>
                      <a:pt x="263" y="55"/>
                      <a:pt x="263" y="55"/>
                      <a:pt x="263" y="55"/>
                    </a:cubicBezTo>
                    <a:cubicBezTo>
                      <a:pt x="263" y="55"/>
                      <a:pt x="262" y="56"/>
                      <a:pt x="262" y="56"/>
                    </a:cubicBezTo>
                    <a:cubicBezTo>
                      <a:pt x="262" y="57"/>
                      <a:pt x="261" y="57"/>
                      <a:pt x="261" y="57"/>
                    </a:cubicBezTo>
                    <a:cubicBezTo>
                      <a:pt x="261" y="58"/>
                      <a:pt x="261" y="58"/>
                      <a:pt x="261" y="58"/>
                    </a:cubicBezTo>
                    <a:cubicBezTo>
                      <a:pt x="260" y="59"/>
                      <a:pt x="259" y="60"/>
                      <a:pt x="259" y="60"/>
                    </a:cubicBezTo>
                    <a:cubicBezTo>
                      <a:pt x="257" y="62"/>
                      <a:pt x="256" y="63"/>
                      <a:pt x="255" y="64"/>
                    </a:cubicBezTo>
                    <a:cubicBezTo>
                      <a:pt x="254" y="64"/>
                      <a:pt x="254" y="65"/>
                      <a:pt x="253" y="65"/>
                    </a:cubicBezTo>
                    <a:cubicBezTo>
                      <a:pt x="252" y="66"/>
                      <a:pt x="251" y="66"/>
                      <a:pt x="250" y="67"/>
                    </a:cubicBezTo>
                    <a:cubicBezTo>
                      <a:pt x="111" y="67"/>
                      <a:pt x="111" y="67"/>
                      <a:pt x="111" y="67"/>
                    </a:cubicBezTo>
                    <a:cubicBezTo>
                      <a:pt x="90" y="63"/>
                      <a:pt x="69" y="58"/>
                      <a:pt x="52" y="54"/>
                    </a:cubicBezTo>
                    <a:cubicBezTo>
                      <a:pt x="43" y="52"/>
                      <a:pt x="36" y="50"/>
                      <a:pt x="29" y="48"/>
                    </a:cubicBezTo>
                    <a:cubicBezTo>
                      <a:pt x="26" y="47"/>
                      <a:pt x="23" y="46"/>
                      <a:pt x="20" y="46"/>
                    </a:cubicBezTo>
                    <a:cubicBezTo>
                      <a:pt x="17" y="45"/>
                      <a:pt x="15" y="44"/>
                      <a:pt x="12" y="43"/>
                    </a:cubicBezTo>
                    <a:cubicBezTo>
                      <a:pt x="5" y="41"/>
                      <a:pt x="0" y="40"/>
                      <a:pt x="0" y="40"/>
                    </a:cubicBezTo>
                    <a:cubicBezTo>
                      <a:pt x="0" y="40"/>
                      <a:pt x="3" y="39"/>
                      <a:pt x="7" y="38"/>
                    </a:cubicBezTo>
                    <a:cubicBezTo>
                      <a:pt x="9" y="37"/>
                      <a:pt x="10" y="37"/>
                      <a:pt x="12" y="36"/>
                    </a:cubicBezTo>
                    <a:cubicBezTo>
                      <a:pt x="12" y="36"/>
                      <a:pt x="13" y="36"/>
                      <a:pt x="13" y="36"/>
                    </a:cubicBezTo>
                    <a:cubicBezTo>
                      <a:pt x="14" y="36"/>
                      <a:pt x="15" y="35"/>
                      <a:pt x="16" y="35"/>
                    </a:cubicBezTo>
                    <a:cubicBezTo>
                      <a:pt x="17" y="35"/>
                      <a:pt x="17" y="35"/>
                      <a:pt x="18" y="35"/>
                    </a:cubicBezTo>
                    <a:cubicBezTo>
                      <a:pt x="19" y="34"/>
                      <a:pt x="21" y="34"/>
                      <a:pt x="23" y="33"/>
                    </a:cubicBezTo>
                    <a:cubicBezTo>
                      <a:pt x="25" y="33"/>
                      <a:pt x="28" y="32"/>
                      <a:pt x="31" y="31"/>
                    </a:cubicBezTo>
                    <a:cubicBezTo>
                      <a:pt x="37" y="29"/>
                      <a:pt x="44" y="27"/>
                      <a:pt x="52" y="26"/>
                    </a:cubicBezTo>
                    <a:cubicBezTo>
                      <a:pt x="99" y="14"/>
                      <a:pt x="168" y="0"/>
                      <a:pt x="215" y="4"/>
                    </a:cubicBezTo>
                    <a:cubicBezTo>
                      <a:pt x="244" y="6"/>
                      <a:pt x="264" y="15"/>
                      <a:pt x="267" y="36"/>
                    </a:cubicBezTo>
                    <a:cubicBezTo>
                      <a:pt x="267" y="37"/>
                      <a:pt x="267" y="38"/>
                      <a:pt x="267" y="40"/>
                    </a:cubicBezTo>
                    <a:cubicBezTo>
                      <a:pt x="267" y="46"/>
                      <a:pt x="265" y="51"/>
                      <a:pt x="263" y="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1" name="Freeform 351"/>
              <p:cNvSpPr/>
              <p:nvPr/>
            </p:nvSpPr>
            <p:spPr bwMode="auto">
              <a:xfrm>
                <a:off x="6251576" y="3729038"/>
                <a:ext cx="146050" cy="79375"/>
              </a:xfrm>
              <a:custGeom>
                <a:avLst/>
                <a:gdLst>
                  <a:gd name="T0" fmla="*/ 52 w 52"/>
                  <a:gd name="T1" fmla="*/ 0 h 28"/>
                  <a:gd name="T2" fmla="*/ 0 w 52"/>
                  <a:gd name="T3" fmla="*/ 14 h 28"/>
                  <a:gd name="T4" fmla="*/ 52 w 52"/>
                  <a:gd name="T5" fmla="*/ 28 h 28"/>
                  <a:gd name="T6" fmla="*/ 52 w 52"/>
                  <a:gd name="T7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2" h="28">
                    <a:moveTo>
                      <a:pt x="52" y="0"/>
                    </a:moveTo>
                    <a:cubicBezTo>
                      <a:pt x="22" y="7"/>
                      <a:pt x="0" y="14"/>
                      <a:pt x="0" y="14"/>
                    </a:cubicBezTo>
                    <a:cubicBezTo>
                      <a:pt x="0" y="14"/>
                      <a:pt x="22" y="20"/>
                      <a:pt x="52" y="28"/>
                    </a:cubicBezTo>
                    <a:cubicBezTo>
                      <a:pt x="47" y="19"/>
                      <a:pt x="47" y="8"/>
                      <a:pt x="5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2" name="Freeform 352"/>
              <p:cNvSpPr/>
              <p:nvPr/>
            </p:nvSpPr>
            <p:spPr bwMode="auto">
              <a:xfrm>
                <a:off x="6251576" y="3754438"/>
                <a:ext cx="488950" cy="90488"/>
              </a:xfrm>
              <a:custGeom>
                <a:avLst/>
                <a:gdLst>
                  <a:gd name="T0" fmla="*/ 59 w 174"/>
                  <a:gd name="T1" fmla="*/ 11 h 32"/>
                  <a:gd name="T2" fmla="*/ 174 w 174"/>
                  <a:gd name="T3" fmla="*/ 32 h 32"/>
                  <a:gd name="T4" fmla="*/ 111 w 174"/>
                  <a:gd name="T5" fmla="*/ 32 h 32"/>
                  <a:gd name="T6" fmla="*/ 52 w 174"/>
                  <a:gd name="T7" fmla="*/ 19 h 32"/>
                  <a:gd name="T8" fmla="*/ 29 w 174"/>
                  <a:gd name="T9" fmla="*/ 13 h 32"/>
                  <a:gd name="T10" fmla="*/ 20 w 174"/>
                  <a:gd name="T11" fmla="*/ 11 h 32"/>
                  <a:gd name="T12" fmla="*/ 12 w 174"/>
                  <a:gd name="T13" fmla="*/ 8 h 32"/>
                  <a:gd name="T14" fmla="*/ 0 w 174"/>
                  <a:gd name="T15" fmla="*/ 5 h 32"/>
                  <a:gd name="T16" fmla="*/ 7 w 174"/>
                  <a:gd name="T17" fmla="*/ 3 h 32"/>
                  <a:gd name="T18" fmla="*/ 12 w 174"/>
                  <a:gd name="T19" fmla="*/ 1 h 32"/>
                  <a:gd name="T20" fmla="*/ 13 w 174"/>
                  <a:gd name="T21" fmla="*/ 1 h 32"/>
                  <a:gd name="T22" fmla="*/ 16 w 174"/>
                  <a:gd name="T23" fmla="*/ 0 h 32"/>
                  <a:gd name="T24" fmla="*/ 16 w 174"/>
                  <a:gd name="T25" fmla="*/ 0 h 32"/>
                  <a:gd name="T26" fmla="*/ 18 w 174"/>
                  <a:gd name="T27" fmla="*/ 0 h 32"/>
                  <a:gd name="T28" fmla="*/ 22 w 174"/>
                  <a:gd name="T29" fmla="*/ 1 h 32"/>
                  <a:gd name="T30" fmla="*/ 31 w 174"/>
                  <a:gd name="T31" fmla="*/ 3 h 32"/>
                  <a:gd name="T32" fmla="*/ 49 w 174"/>
                  <a:gd name="T33" fmla="*/ 8 h 32"/>
                  <a:gd name="T34" fmla="*/ 59 w 174"/>
                  <a:gd name="T35" fmla="*/ 1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74" h="32">
                    <a:moveTo>
                      <a:pt x="59" y="11"/>
                    </a:moveTo>
                    <a:cubicBezTo>
                      <a:pt x="92" y="19"/>
                      <a:pt x="135" y="28"/>
                      <a:pt x="174" y="32"/>
                    </a:cubicBezTo>
                    <a:cubicBezTo>
                      <a:pt x="111" y="32"/>
                      <a:pt x="111" y="32"/>
                      <a:pt x="111" y="32"/>
                    </a:cubicBezTo>
                    <a:cubicBezTo>
                      <a:pt x="90" y="28"/>
                      <a:pt x="69" y="23"/>
                      <a:pt x="52" y="19"/>
                    </a:cubicBezTo>
                    <a:cubicBezTo>
                      <a:pt x="43" y="17"/>
                      <a:pt x="36" y="15"/>
                      <a:pt x="29" y="13"/>
                    </a:cubicBezTo>
                    <a:cubicBezTo>
                      <a:pt x="26" y="12"/>
                      <a:pt x="23" y="11"/>
                      <a:pt x="20" y="11"/>
                    </a:cubicBezTo>
                    <a:cubicBezTo>
                      <a:pt x="17" y="10"/>
                      <a:pt x="15" y="9"/>
                      <a:pt x="12" y="8"/>
                    </a:cubicBezTo>
                    <a:cubicBezTo>
                      <a:pt x="5" y="6"/>
                      <a:pt x="0" y="5"/>
                      <a:pt x="0" y="5"/>
                    </a:cubicBezTo>
                    <a:cubicBezTo>
                      <a:pt x="0" y="5"/>
                      <a:pt x="3" y="4"/>
                      <a:pt x="7" y="3"/>
                    </a:cubicBezTo>
                    <a:cubicBezTo>
                      <a:pt x="9" y="2"/>
                      <a:pt x="10" y="2"/>
                      <a:pt x="12" y="1"/>
                    </a:cubicBezTo>
                    <a:cubicBezTo>
                      <a:pt x="12" y="1"/>
                      <a:pt x="13" y="1"/>
                      <a:pt x="13" y="1"/>
                    </a:cubicBezTo>
                    <a:cubicBezTo>
                      <a:pt x="14" y="1"/>
                      <a:pt x="15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7" y="0"/>
                      <a:pt x="17" y="0"/>
                      <a:pt x="18" y="0"/>
                    </a:cubicBezTo>
                    <a:cubicBezTo>
                      <a:pt x="19" y="0"/>
                      <a:pt x="21" y="0"/>
                      <a:pt x="22" y="1"/>
                    </a:cubicBezTo>
                    <a:cubicBezTo>
                      <a:pt x="25" y="2"/>
                      <a:pt x="28" y="2"/>
                      <a:pt x="31" y="3"/>
                    </a:cubicBezTo>
                    <a:cubicBezTo>
                      <a:pt x="36" y="5"/>
                      <a:pt x="42" y="6"/>
                      <a:pt x="49" y="8"/>
                    </a:cubicBezTo>
                    <a:cubicBezTo>
                      <a:pt x="52" y="9"/>
                      <a:pt x="55" y="10"/>
                      <a:pt x="59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3" name="Freeform 353"/>
              <p:cNvSpPr/>
              <p:nvPr/>
            </p:nvSpPr>
            <p:spPr bwMode="auto">
              <a:xfrm>
                <a:off x="6897688" y="3811588"/>
                <a:ext cx="93663" cy="33338"/>
              </a:xfrm>
              <a:custGeom>
                <a:avLst/>
                <a:gdLst>
                  <a:gd name="T0" fmla="*/ 33 w 33"/>
                  <a:gd name="T1" fmla="*/ 0 h 12"/>
                  <a:gd name="T2" fmla="*/ 32 w 33"/>
                  <a:gd name="T3" fmla="*/ 1 h 12"/>
                  <a:gd name="T4" fmla="*/ 31 w 33"/>
                  <a:gd name="T5" fmla="*/ 2 h 12"/>
                  <a:gd name="T6" fmla="*/ 31 w 33"/>
                  <a:gd name="T7" fmla="*/ 3 h 12"/>
                  <a:gd name="T8" fmla="*/ 29 w 33"/>
                  <a:gd name="T9" fmla="*/ 5 h 12"/>
                  <a:gd name="T10" fmla="*/ 25 w 33"/>
                  <a:gd name="T11" fmla="*/ 9 h 12"/>
                  <a:gd name="T12" fmla="*/ 23 w 33"/>
                  <a:gd name="T13" fmla="*/ 10 h 12"/>
                  <a:gd name="T14" fmla="*/ 20 w 33"/>
                  <a:gd name="T15" fmla="*/ 12 h 12"/>
                  <a:gd name="T16" fmla="*/ 0 w 33"/>
                  <a:gd name="T17" fmla="*/ 12 h 12"/>
                  <a:gd name="T18" fmla="*/ 33 w 33"/>
                  <a:gd name="T1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3" h="12">
                    <a:moveTo>
                      <a:pt x="33" y="0"/>
                    </a:moveTo>
                    <a:cubicBezTo>
                      <a:pt x="33" y="0"/>
                      <a:pt x="32" y="1"/>
                      <a:pt x="32" y="1"/>
                    </a:cubicBezTo>
                    <a:cubicBezTo>
                      <a:pt x="32" y="2"/>
                      <a:pt x="31" y="2"/>
                      <a:pt x="31" y="2"/>
                    </a:cubicBezTo>
                    <a:cubicBezTo>
                      <a:pt x="31" y="3"/>
                      <a:pt x="31" y="3"/>
                      <a:pt x="31" y="3"/>
                    </a:cubicBezTo>
                    <a:cubicBezTo>
                      <a:pt x="30" y="4"/>
                      <a:pt x="29" y="5"/>
                      <a:pt x="29" y="5"/>
                    </a:cubicBezTo>
                    <a:cubicBezTo>
                      <a:pt x="27" y="7"/>
                      <a:pt x="26" y="8"/>
                      <a:pt x="25" y="9"/>
                    </a:cubicBezTo>
                    <a:cubicBezTo>
                      <a:pt x="24" y="9"/>
                      <a:pt x="24" y="10"/>
                      <a:pt x="23" y="10"/>
                    </a:cubicBezTo>
                    <a:cubicBezTo>
                      <a:pt x="22" y="11"/>
                      <a:pt x="21" y="11"/>
                      <a:pt x="2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14" y="10"/>
                      <a:pt x="25" y="6"/>
                      <a:pt x="3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4" name="Freeform 354"/>
              <p:cNvSpPr/>
              <p:nvPr/>
            </p:nvSpPr>
            <p:spPr bwMode="auto">
              <a:xfrm>
                <a:off x="5969001" y="3790950"/>
                <a:ext cx="196850" cy="53975"/>
              </a:xfrm>
              <a:custGeom>
                <a:avLst/>
                <a:gdLst>
                  <a:gd name="T0" fmla="*/ 70 w 70"/>
                  <a:gd name="T1" fmla="*/ 0 h 19"/>
                  <a:gd name="T2" fmla="*/ 70 w 70"/>
                  <a:gd name="T3" fmla="*/ 0 h 19"/>
                  <a:gd name="T4" fmla="*/ 69 w 70"/>
                  <a:gd name="T5" fmla="*/ 1 h 19"/>
                  <a:gd name="T6" fmla="*/ 58 w 70"/>
                  <a:gd name="T7" fmla="*/ 13 h 19"/>
                  <a:gd name="T8" fmla="*/ 55 w 70"/>
                  <a:gd name="T9" fmla="*/ 16 h 19"/>
                  <a:gd name="T10" fmla="*/ 52 w 70"/>
                  <a:gd name="T11" fmla="*/ 19 h 19"/>
                  <a:gd name="T12" fmla="*/ 52 w 70"/>
                  <a:gd name="T13" fmla="*/ 19 h 19"/>
                  <a:gd name="T14" fmla="*/ 52 w 70"/>
                  <a:gd name="T15" fmla="*/ 19 h 19"/>
                  <a:gd name="T16" fmla="*/ 0 w 70"/>
                  <a:gd name="T17" fmla="*/ 19 h 19"/>
                  <a:gd name="T18" fmla="*/ 19 w 70"/>
                  <a:gd name="T19" fmla="*/ 13 h 19"/>
                  <a:gd name="T20" fmla="*/ 34 w 70"/>
                  <a:gd name="T21" fmla="*/ 9 h 19"/>
                  <a:gd name="T22" fmla="*/ 43 w 70"/>
                  <a:gd name="T23" fmla="*/ 7 h 19"/>
                  <a:gd name="T24" fmla="*/ 50 w 70"/>
                  <a:gd name="T25" fmla="*/ 5 h 19"/>
                  <a:gd name="T26" fmla="*/ 51 w 70"/>
                  <a:gd name="T27" fmla="*/ 4 h 19"/>
                  <a:gd name="T28" fmla="*/ 55 w 70"/>
                  <a:gd name="T29" fmla="*/ 3 h 19"/>
                  <a:gd name="T30" fmla="*/ 57 w 70"/>
                  <a:gd name="T31" fmla="*/ 3 h 19"/>
                  <a:gd name="T32" fmla="*/ 59 w 70"/>
                  <a:gd name="T33" fmla="*/ 2 h 19"/>
                  <a:gd name="T34" fmla="*/ 62 w 70"/>
                  <a:gd name="T35" fmla="*/ 2 h 19"/>
                  <a:gd name="T36" fmla="*/ 63 w 70"/>
                  <a:gd name="T37" fmla="*/ 2 h 19"/>
                  <a:gd name="T38" fmla="*/ 63 w 70"/>
                  <a:gd name="T39" fmla="*/ 1 h 19"/>
                  <a:gd name="T40" fmla="*/ 64 w 70"/>
                  <a:gd name="T41" fmla="*/ 1 h 19"/>
                  <a:gd name="T42" fmla="*/ 66 w 70"/>
                  <a:gd name="T43" fmla="*/ 1 h 19"/>
                  <a:gd name="T44" fmla="*/ 67 w 70"/>
                  <a:gd name="T45" fmla="*/ 1 h 19"/>
                  <a:gd name="T46" fmla="*/ 69 w 70"/>
                  <a:gd name="T47" fmla="*/ 0 h 19"/>
                  <a:gd name="T48" fmla="*/ 70 w 70"/>
                  <a:gd name="T49" fmla="*/ 0 h 19"/>
                  <a:gd name="T50" fmla="*/ 70 w 70"/>
                  <a:gd name="T51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70" h="19">
                    <a:moveTo>
                      <a:pt x="70" y="0"/>
                    </a:moveTo>
                    <a:cubicBezTo>
                      <a:pt x="70" y="0"/>
                      <a:pt x="70" y="0"/>
                      <a:pt x="70" y="0"/>
                    </a:cubicBezTo>
                    <a:cubicBezTo>
                      <a:pt x="70" y="0"/>
                      <a:pt x="70" y="0"/>
                      <a:pt x="69" y="1"/>
                    </a:cubicBezTo>
                    <a:cubicBezTo>
                      <a:pt x="68" y="3"/>
                      <a:pt x="64" y="7"/>
                      <a:pt x="58" y="13"/>
                    </a:cubicBezTo>
                    <a:cubicBezTo>
                      <a:pt x="57" y="14"/>
                      <a:pt x="56" y="15"/>
                      <a:pt x="55" y="16"/>
                    </a:cubicBezTo>
                    <a:cubicBezTo>
                      <a:pt x="54" y="17"/>
                      <a:pt x="53" y="18"/>
                      <a:pt x="52" y="19"/>
                    </a:cubicBezTo>
                    <a:cubicBezTo>
                      <a:pt x="52" y="19"/>
                      <a:pt x="52" y="19"/>
                      <a:pt x="52" y="19"/>
                    </a:cubicBezTo>
                    <a:cubicBezTo>
                      <a:pt x="52" y="19"/>
                      <a:pt x="52" y="19"/>
                      <a:pt x="52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7" y="17"/>
                      <a:pt x="13" y="15"/>
                      <a:pt x="19" y="13"/>
                    </a:cubicBezTo>
                    <a:cubicBezTo>
                      <a:pt x="24" y="12"/>
                      <a:pt x="29" y="10"/>
                      <a:pt x="34" y="9"/>
                    </a:cubicBezTo>
                    <a:cubicBezTo>
                      <a:pt x="37" y="8"/>
                      <a:pt x="40" y="7"/>
                      <a:pt x="43" y="7"/>
                    </a:cubicBezTo>
                    <a:cubicBezTo>
                      <a:pt x="45" y="6"/>
                      <a:pt x="48" y="5"/>
                      <a:pt x="50" y="5"/>
                    </a:cubicBezTo>
                    <a:cubicBezTo>
                      <a:pt x="50" y="5"/>
                      <a:pt x="51" y="5"/>
                      <a:pt x="51" y="4"/>
                    </a:cubicBezTo>
                    <a:cubicBezTo>
                      <a:pt x="53" y="4"/>
                      <a:pt x="54" y="4"/>
                      <a:pt x="55" y="3"/>
                    </a:cubicBezTo>
                    <a:cubicBezTo>
                      <a:pt x="56" y="3"/>
                      <a:pt x="57" y="3"/>
                      <a:pt x="57" y="3"/>
                    </a:cubicBezTo>
                    <a:cubicBezTo>
                      <a:pt x="58" y="3"/>
                      <a:pt x="59" y="3"/>
                      <a:pt x="59" y="2"/>
                    </a:cubicBezTo>
                    <a:cubicBezTo>
                      <a:pt x="60" y="2"/>
                      <a:pt x="61" y="2"/>
                      <a:pt x="62" y="2"/>
                    </a:cubicBezTo>
                    <a:cubicBezTo>
                      <a:pt x="62" y="2"/>
                      <a:pt x="63" y="2"/>
                      <a:pt x="63" y="2"/>
                    </a:cubicBezTo>
                    <a:cubicBezTo>
                      <a:pt x="63" y="2"/>
                      <a:pt x="63" y="1"/>
                      <a:pt x="63" y="1"/>
                    </a:cubicBezTo>
                    <a:cubicBezTo>
                      <a:pt x="64" y="1"/>
                      <a:pt x="64" y="1"/>
                      <a:pt x="64" y="1"/>
                    </a:cubicBezTo>
                    <a:cubicBezTo>
                      <a:pt x="65" y="1"/>
                      <a:pt x="66" y="1"/>
                      <a:pt x="66" y="1"/>
                    </a:cubicBezTo>
                    <a:cubicBezTo>
                      <a:pt x="67" y="1"/>
                      <a:pt x="67" y="1"/>
                      <a:pt x="67" y="1"/>
                    </a:cubicBezTo>
                    <a:cubicBezTo>
                      <a:pt x="67" y="0"/>
                      <a:pt x="68" y="0"/>
                      <a:pt x="69" y="0"/>
                    </a:cubicBezTo>
                    <a:cubicBezTo>
                      <a:pt x="69" y="0"/>
                      <a:pt x="70" y="0"/>
                      <a:pt x="70" y="0"/>
                    </a:cubicBezTo>
                    <a:cubicBezTo>
                      <a:pt x="70" y="0"/>
                      <a:pt x="70" y="0"/>
                      <a:pt x="7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5" name="Freeform 355"/>
              <p:cNvSpPr/>
              <p:nvPr/>
            </p:nvSpPr>
            <p:spPr bwMode="auto">
              <a:xfrm>
                <a:off x="6022976" y="3790950"/>
                <a:ext cx="142875" cy="53975"/>
              </a:xfrm>
              <a:custGeom>
                <a:avLst/>
                <a:gdLst>
                  <a:gd name="T0" fmla="*/ 51 w 51"/>
                  <a:gd name="T1" fmla="*/ 0 h 19"/>
                  <a:gd name="T2" fmla="*/ 51 w 51"/>
                  <a:gd name="T3" fmla="*/ 0 h 19"/>
                  <a:gd name="T4" fmla="*/ 50 w 51"/>
                  <a:gd name="T5" fmla="*/ 1 h 19"/>
                  <a:gd name="T6" fmla="*/ 39 w 51"/>
                  <a:gd name="T7" fmla="*/ 13 h 19"/>
                  <a:gd name="T8" fmla="*/ 36 w 51"/>
                  <a:gd name="T9" fmla="*/ 16 h 19"/>
                  <a:gd name="T10" fmla="*/ 33 w 51"/>
                  <a:gd name="T11" fmla="*/ 19 h 19"/>
                  <a:gd name="T12" fmla="*/ 33 w 51"/>
                  <a:gd name="T13" fmla="*/ 19 h 19"/>
                  <a:gd name="T14" fmla="*/ 33 w 51"/>
                  <a:gd name="T15" fmla="*/ 19 h 19"/>
                  <a:gd name="T16" fmla="*/ 6 w 51"/>
                  <a:gd name="T17" fmla="*/ 19 h 19"/>
                  <a:gd name="T18" fmla="*/ 0 w 51"/>
                  <a:gd name="T19" fmla="*/ 13 h 19"/>
                  <a:gd name="T20" fmla="*/ 15 w 51"/>
                  <a:gd name="T21" fmla="*/ 9 h 19"/>
                  <a:gd name="T22" fmla="*/ 24 w 51"/>
                  <a:gd name="T23" fmla="*/ 7 h 19"/>
                  <a:gd name="T24" fmla="*/ 31 w 51"/>
                  <a:gd name="T25" fmla="*/ 5 h 19"/>
                  <a:gd name="T26" fmla="*/ 32 w 51"/>
                  <a:gd name="T27" fmla="*/ 4 h 19"/>
                  <a:gd name="T28" fmla="*/ 36 w 51"/>
                  <a:gd name="T29" fmla="*/ 3 h 19"/>
                  <a:gd name="T30" fmla="*/ 38 w 51"/>
                  <a:gd name="T31" fmla="*/ 3 h 19"/>
                  <a:gd name="T32" fmla="*/ 40 w 51"/>
                  <a:gd name="T33" fmla="*/ 2 h 19"/>
                  <a:gd name="T34" fmla="*/ 43 w 51"/>
                  <a:gd name="T35" fmla="*/ 2 h 19"/>
                  <a:gd name="T36" fmla="*/ 44 w 51"/>
                  <a:gd name="T37" fmla="*/ 2 h 19"/>
                  <a:gd name="T38" fmla="*/ 44 w 51"/>
                  <a:gd name="T39" fmla="*/ 1 h 19"/>
                  <a:gd name="T40" fmla="*/ 45 w 51"/>
                  <a:gd name="T41" fmla="*/ 1 h 19"/>
                  <a:gd name="T42" fmla="*/ 47 w 51"/>
                  <a:gd name="T43" fmla="*/ 1 h 19"/>
                  <a:gd name="T44" fmla="*/ 48 w 51"/>
                  <a:gd name="T45" fmla="*/ 1 h 19"/>
                  <a:gd name="T46" fmla="*/ 50 w 51"/>
                  <a:gd name="T47" fmla="*/ 0 h 19"/>
                  <a:gd name="T48" fmla="*/ 51 w 51"/>
                  <a:gd name="T49" fmla="*/ 0 h 19"/>
                  <a:gd name="T50" fmla="*/ 51 w 51"/>
                  <a:gd name="T51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51" h="19">
                    <a:moveTo>
                      <a:pt x="51" y="0"/>
                    </a:moveTo>
                    <a:cubicBezTo>
                      <a:pt x="51" y="0"/>
                      <a:pt x="51" y="0"/>
                      <a:pt x="51" y="0"/>
                    </a:cubicBezTo>
                    <a:cubicBezTo>
                      <a:pt x="51" y="0"/>
                      <a:pt x="51" y="0"/>
                      <a:pt x="50" y="1"/>
                    </a:cubicBezTo>
                    <a:cubicBezTo>
                      <a:pt x="49" y="3"/>
                      <a:pt x="45" y="7"/>
                      <a:pt x="39" y="13"/>
                    </a:cubicBezTo>
                    <a:cubicBezTo>
                      <a:pt x="38" y="14"/>
                      <a:pt x="37" y="15"/>
                      <a:pt x="36" y="16"/>
                    </a:cubicBezTo>
                    <a:cubicBezTo>
                      <a:pt x="35" y="17"/>
                      <a:pt x="34" y="18"/>
                      <a:pt x="33" y="19"/>
                    </a:cubicBezTo>
                    <a:cubicBezTo>
                      <a:pt x="33" y="19"/>
                      <a:pt x="33" y="19"/>
                      <a:pt x="33" y="19"/>
                    </a:cubicBezTo>
                    <a:cubicBezTo>
                      <a:pt x="33" y="19"/>
                      <a:pt x="33" y="19"/>
                      <a:pt x="33" y="19"/>
                    </a:cubicBezTo>
                    <a:cubicBezTo>
                      <a:pt x="6" y="19"/>
                      <a:pt x="6" y="19"/>
                      <a:pt x="6" y="19"/>
                    </a:cubicBezTo>
                    <a:cubicBezTo>
                      <a:pt x="4" y="17"/>
                      <a:pt x="2" y="15"/>
                      <a:pt x="0" y="13"/>
                    </a:cubicBezTo>
                    <a:cubicBezTo>
                      <a:pt x="5" y="12"/>
                      <a:pt x="10" y="10"/>
                      <a:pt x="15" y="9"/>
                    </a:cubicBezTo>
                    <a:cubicBezTo>
                      <a:pt x="18" y="8"/>
                      <a:pt x="21" y="7"/>
                      <a:pt x="24" y="7"/>
                    </a:cubicBezTo>
                    <a:cubicBezTo>
                      <a:pt x="26" y="6"/>
                      <a:pt x="29" y="5"/>
                      <a:pt x="31" y="5"/>
                    </a:cubicBezTo>
                    <a:cubicBezTo>
                      <a:pt x="31" y="5"/>
                      <a:pt x="32" y="5"/>
                      <a:pt x="32" y="4"/>
                    </a:cubicBezTo>
                    <a:cubicBezTo>
                      <a:pt x="34" y="4"/>
                      <a:pt x="35" y="4"/>
                      <a:pt x="36" y="3"/>
                    </a:cubicBezTo>
                    <a:cubicBezTo>
                      <a:pt x="37" y="3"/>
                      <a:pt x="38" y="3"/>
                      <a:pt x="38" y="3"/>
                    </a:cubicBezTo>
                    <a:cubicBezTo>
                      <a:pt x="39" y="3"/>
                      <a:pt x="40" y="3"/>
                      <a:pt x="40" y="2"/>
                    </a:cubicBezTo>
                    <a:cubicBezTo>
                      <a:pt x="41" y="2"/>
                      <a:pt x="42" y="2"/>
                      <a:pt x="43" y="2"/>
                    </a:cubicBezTo>
                    <a:cubicBezTo>
                      <a:pt x="43" y="2"/>
                      <a:pt x="44" y="2"/>
                      <a:pt x="44" y="2"/>
                    </a:cubicBezTo>
                    <a:cubicBezTo>
                      <a:pt x="44" y="2"/>
                      <a:pt x="44" y="1"/>
                      <a:pt x="44" y="1"/>
                    </a:cubicBezTo>
                    <a:cubicBezTo>
                      <a:pt x="45" y="1"/>
                      <a:pt x="45" y="1"/>
                      <a:pt x="45" y="1"/>
                    </a:cubicBezTo>
                    <a:cubicBezTo>
                      <a:pt x="46" y="1"/>
                      <a:pt x="47" y="1"/>
                      <a:pt x="47" y="1"/>
                    </a:cubicBezTo>
                    <a:cubicBezTo>
                      <a:pt x="48" y="1"/>
                      <a:pt x="48" y="1"/>
                      <a:pt x="48" y="1"/>
                    </a:cubicBezTo>
                    <a:cubicBezTo>
                      <a:pt x="48" y="0"/>
                      <a:pt x="49" y="0"/>
                      <a:pt x="50" y="0"/>
                    </a:cubicBezTo>
                    <a:cubicBezTo>
                      <a:pt x="50" y="0"/>
                      <a:pt x="51" y="0"/>
                      <a:pt x="51" y="0"/>
                    </a:cubicBezTo>
                    <a:cubicBezTo>
                      <a:pt x="51" y="0"/>
                      <a:pt x="51" y="0"/>
                      <a:pt x="5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6" name="Freeform 356"/>
              <p:cNvSpPr/>
              <p:nvPr/>
            </p:nvSpPr>
            <p:spPr bwMode="auto">
              <a:xfrm>
                <a:off x="6067426" y="3790950"/>
                <a:ext cx="98425" cy="53975"/>
              </a:xfrm>
              <a:custGeom>
                <a:avLst/>
                <a:gdLst>
                  <a:gd name="T0" fmla="*/ 35 w 35"/>
                  <a:gd name="T1" fmla="*/ 0 h 19"/>
                  <a:gd name="T2" fmla="*/ 34 w 35"/>
                  <a:gd name="T3" fmla="*/ 1 h 19"/>
                  <a:gd name="T4" fmla="*/ 23 w 35"/>
                  <a:gd name="T5" fmla="*/ 13 h 19"/>
                  <a:gd name="T6" fmla="*/ 20 w 35"/>
                  <a:gd name="T7" fmla="*/ 16 h 19"/>
                  <a:gd name="T8" fmla="*/ 17 w 35"/>
                  <a:gd name="T9" fmla="*/ 19 h 19"/>
                  <a:gd name="T10" fmla="*/ 17 w 35"/>
                  <a:gd name="T11" fmla="*/ 19 h 19"/>
                  <a:gd name="T12" fmla="*/ 17 w 35"/>
                  <a:gd name="T13" fmla="*/ 19 h 19"/>
                  <a:gd name="T14" fmla="*/ 0 w 35"/>
                  <a:gd name="T15" fmla="*/ 19 h 19"/>
                  <a:gd name="T16" fmla="*/ 9 w 35"/>
                  <a:gd name="T17" fmla="*/ 9 h 19"/>
                  <a:gd name="T18" fmla="*/ 13 w 35"/>
                  <a:gd name="T19" fmla="*/ 5 h 19"/>
                  <a:gd name="T20" fmla="*/ 15 w 35"/>
                  <a:gd name="T21" fmla="*/ 5 h 19"/>
                  <a:gd name="T22" fmla="*/ 16 w 35"/>
                  <a:gd name="T23" fmla="*/ 4 h 19"/>
                  <a:gd name="T24" fmla="*/ 20 w 35"/>
                  <a:gd name="T25" fmla="*/ 3 h 19"/>
                  <a:gd name="T26" fmla="*/ 22 w 35"/>
                  <a:gd name="T27" fmla="*/ 3 h 19"/>
                  <a:gd name="T28" fmla="*/ 24 w 35"/>
                  <a:gd name="T29" fmla="*/ 2 h 19"/>
                  <a:gd name="T30" fmla="*/ 27 w 35"/>
                  <a:gd name="T31" fmla="*/ 2 h 19"/>
                  <a:gd name="T32" fmla="*/ 28 w 35"/>
                  <a:gd name="T33" fmla="*/ 2 h 19"/>
                  <a:gd name="T34" fmla="*/ 28 w 35"/>
                  <a:gd name="T35" fmla="*/ 1 h 19"/>
                  <a:gd name="T36" fmla="*/ 29 w 35"/>
                  <a:gd name="T37" fmla="*/ 1 h 19"/>
                  <a:gd name="T38" fmla="*/ 31 w 35"/>
                  <a:gd name="T39" fmla="*/ 1 h 19"/>
                  <a:gd name="T40" fmla="*/ 32 w 35"/>
                  <a:gd name="T41" fmla="*/ 1 h 19"/>
                  <a:gd name="T42" fmla="*/ 34 w 35"/>
                  <a:gd name="T43" fmla="*/ 0 h 19"/>
                  <a:gd name="T44" fmla="*/ 35 w 35"/>
                  <a:gd name="T45" fmla="*/ 0 h 19"/>
                  <a:gd name="T46" fmla="*/ 35 w 35"/>
                  <a:gd name="T47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5" h="19">
                    <a:moveTo>
                      <a:pt x="35" y="0"/>
                    </a:moveTo>
                    <a:cubicBezTo>
                      <a:pt x="35" y="0"/>
                      <a:pt x="35" y="0"/>
                      <a:pt x="34" y="1"/>
                    </a:cubicBezTo>
                    <a:cubicBezTo>
                      <a:pt x="33" y="3"/>
                      <a:pt x="29" y="7"/>
                      <a:pt x="23" y="13"/>
                    </a:cubicBezTo>
                    <a:cubicBezTo>
                      <a:pt x="22" y="14"/>
                      <a:pt x="21" y="15"/>
                      <a:pt x="20" y="16"/>
                    </a:cubicBezTo>
                    <a:cubicBezTo>
                      <a:pt x="19" y="17"/>
                      <a:pt x="18" y="18"/>
                      <a:pt x="17" y="19"/>
                    </a:cubicBezTo>
                    <a:cubicBezTo>
                      <a:pt x="17" y="19"/>
                      <a:pt x="17" y="19"/>
                      <a:pt x="17" y="19"/>
                    </a:cubicBezTo>
                    <a:cubicBezTo>
                      <a:pt x="17" y="19"/>
                      <a:pt x="17" y="19"/>
                      <a:pt x="17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3" y="15"/>
                      <a:pt x="6" y="12"/>
                      <a:pt x="9" y="9"/>
                    </a:cubicBezTo>
                    <a:cubicBezTo>
                      <a:pt x="11" y="8"/>
                      <a:pt x="12" y="6"/>
                      <a:pt x="13" y="5"/>
                    </a:cubicBezTo>
                    <a:cubicBezTo>
                      <a:pt x="14" y="5"/>
                      <a:pt x="14" y="5"/>
                      <a:pt x="15" y="5"/>
                    </a:cubicBezTo>
                    <a:cubicBezTo>
                      <a:pt x="15" y="5"/>
                      <a:pt x="16" y="5"/>
                      <a:pt x="16" y="4"/>
                    </a:cubicBezTo>
                    <a:cubicBezTo>
                      <a:pt x="18" y="4"/>
                      <a:pt x="19" y="4"/>
                      <a:pt x="20" y="3"/>
                    </a:cubicBezTo>
                    <a:cubicBezTo>
                      <a:pt x="21" y="3"/>
                      <a:pt x="22" y="3"/>
                      <a:pt x="22" y="3"/>
                    </a:cubicBezTo>
                    <a:cubicBezTo>
                      <a:pt x="23" y="3"/>
                      <a:pt x="24" y="3"/>
                      <a:pt x="24" y="2"/>
                    </a:cubicBezTo>
                    <a:cubicBezTo>
                      <a:pt x="25" y="2"/>
                      <a:pt x="26" y="2"/>
                      <a:pt x="27" y="2"/>
                    </a:cubicBezTo>
                    <a:cubicBezTo>
                      <a:pt x="27" y="2"/>
                      <a:pt x="28" y="2"/>
                      <a:pt x="28" y="2"/>
                    </a:cubicBezTo>
                    <a:cubicBezTo>
                      <a:pt x="28" y="2"/>
                      <a:pt x="28" y="1"/>
                      <a:pt x="28" y="1"/>
                    </a:cubicBezTo>
                    <a:cubicBezTo>
                      <a:pt x="29" y="1"/>
                      <a:pt x="29" y="1"/>
                      <a:pt x="29" y="1"/>
                    </a:cubicBezTo>
                    <a:cubicBezTo>
                      <a:pt x="30" y="1"/>
                      <a:pt x="31" y="1"/>
                      <a:pt x="31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2" y="0"/>
                      <a:pt x="33" y="0"/>
                      <a:pt x="34" y="0"/>
                    </a:cubicBezTo>
                    <a:cubicBezTo>
                      <a:pt x="34" y="0"/>
                      <a:pt x="35" y="0"/>
                      <a:pt x="35" y="0"/>
                    </a:cubicBezTo>
                    <a:cubicBezTo>
                      <a:pt x="35" y="0"/>
                      <a:pt x="35" y="0"/>
                      <a:pt x="3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7" name="Freeform 357"/>
              <p:cNvSpPr/>
              <p:nvPr/>
            </p:nvSpPr>
            <p:spPr bwMode="auto">
              <a:xfrm>
                <a:off x="6245226" y="3222625"/>
                <a:ext cx="735013" cy="523875"/>
              </a:xfrm>
              <a:custGeom>
                <a:avLst/>
                <a:gdLst>
                  <a:gd name="T0" fmla="*/ 38 w 261"/>
                  <a:gd name="T1" fmla="*/ 147 h 185"/>
                  <a:gd name="T2" fmla="*/ 0 w 261"/>
                  <a:gd name="T3" fmla="*/ 185 h 185"/>
                  <a:gd name="T4" fmla="*/ 52 w 261"/>
                  <a:gd name="T5" fmla="*/ 171 h 185"/>
                  <a:gd name="T6" fmla="*/ 231 w 261"/>
                  <a:gd name="T7" fmla="*/ 51 h 185"/>
                  <a:gd name="T8" fmla="*/ 38 w 261"/>
                  <a:gd name="T9" fmla="*/ 147 h 1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1" h="185">
                    <a:moveTo>
                      <a:pt x="38" y="147"/>
                    </a:moveTo>
                    <a:cubicBezTo>
                      <a:pt x="15" y="168"/>
                      <a:pt x="0" y="185"/>
                      <a:pt x="0" y="185"/>
                    </a:cubicBezTo>
                    <a:cubicBezTo>
                      <a:pt x="0" y="185"/>
                      <a:pt x="22" y="180"/>
                      <a:pt x="52" y="171"/>
                    </a:cubicBezTo>
                    <a:cubicBezTo>
                      <a:pt x="129" y="149"/>
                      <a:pt x="261" y="103"/>
                      <a:pt x="231" y="51"/>
                    </a:cubicBezTo>
                    <a:cubicBezTo>
                      <a:pt x="201" y="0"/>
                      <a:pt x="95" y="91"/>
                      <a:pt x="38" y="1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8" name="Freeform 358"/>
              <p:cNvSpPr/>
              <p:nvPr/>
            </p:nvSpPr>
            <p:spPr bwMode="auto">
              <a:xfrm>
                <a:off x="6245226" y="3638550"/>
                <a:ext cx="146050" cy="107950"/>
              </a:xfrm>
              <a:custGeom>
                <a:avLst/>
                <a:gdLst>
                  <a:gd name="T0" fmla="*/ 38 w 52"/>
                  <a:gd name="T1" fmla="*/ 0 h 38"/>
                  <a:gd name="T2" fmla="*/ 0 w 52"/>
                  <a:gd name="T3" fmla="*/ 38 h 38"/>
                  <a:gd name="T4" fmla="*/ 52 w 52"/>
                  <a:gd name="T5" fmla="*/ 24 h 38"/>
                  <a:gd name="T6" fmla="*/ 38 w 52"/>
                  <a:gd name="T7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2" h="38">
                    <a:moveTo>
                      <a:pt x="38" y="0"/>
                    </a:moveTo>
                    <a:cubicBezTo>
                      <a:pt x="15" y="21"/>
                      <a:pt x="0" y="38"/>
                      <a:pt x="0" y="38"/>
                    </a:cubicBezTo>
                    <a:cubicBezTo>
                      <a:pt x="0" y="38"/>
                      <a:pt x="22" y="33"/>
                      <a:pt x="52" y="24"/>
                    </a:cubicBezTo>
                    <a:cubicBezTo>
                      <a:pt x="43" y="19"/>
                      <a:pt x="38" y="10"/>
                      <a:pt x="3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9" name="Freeform 359"/>
              <p:cNvSpPr/>
              <p:nvPr/>
            </p:nvSpPr>
            <p:spPr bwMode="auto">
              <a:xfrm>
                <a:off x="6245226" y="3435350"/>
                <a:ext cx="658813" cy="311150"/>
              </a:xfrm>
              <a:custGeom>
                <a:avLst/>
                <a:gdLst>
                  <a:gd name="T0" fmla="*/ 58 w 234"/>
                  <a:gd name="T1" fmla="*/ 84 h 110"/>
                  <a:gd name="T2" fmla="*/ 14 w 234"/>
                  <a:gd name="T3" fmla="*/ 96 h 110"/>
                  <a:gd name="T4" fmla="*/ 0 w 234"/>
                  <a:gd name="T5" fmla="*/ 110 h 110"/>
                  <a:gd name="T6" fmla="*/ 52 w 234"/>
                  <a:gd name="T7" fmla="*/ 96 h 110"/>
                  <a:gd name="T8" fmla="*/ 234 w 234"/>
                  <a:gd name="T9" fmla="*/ 0 h 110"/>
                  <a:gd name="T10" fmla="*/ 58 w 234"/>
                  <a:gd name="T11" fmla="*/ 84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34" h="110">
                    <a:moveTo>
                      <a:pt x="58" y="84"/>
                    </a:moveTo>
                    <a:cubicBezTo>
                      <a:pt x="38" y="90"/>
                      <a:pt x="22" y="94"/>
                      <a:pt x="14" y="96"/>
                    </a:cubicBezTo>
                    <a:cubicBezTo>
                      <a:pt x="5" y="104"/>
                      <a:pt x="0" y="110"/>
                      <a:pt x="0" y="110"/>
                    </a:cubicBezTo>
                    <a:cubicBezTo>
                      <a:pt x="0" y="110"/>
                      <a:pt x="22" y="105"/>
                      <a:pt x="52" y="96"/>
                    </a:cubicBezTo>
                    <a:cubicBezTo>
                      <a:pt x="117" y="78"/>
                      <a:pt x="221" y="42"/>
                      <a:pt x="234" y="0"/>
                    </a:cubicBezTo>
                    <a:cubicBezTo>
                      <a:pt x="207" y="36"/>
                      <a:pt x="117" y="67"/>
                      <a:pt x="58" y="8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0" name="Freeform 360"/>
              <p:cNvSpPr/>
              <p:nvPr/>
            </p:nvSpPr>
            <p:spPr bwMode="auto">
              <a:xfrm>
                <a:off x="6146801" y="3808413"/>
                <a:ext cx="36513" cy="36513"/>
              </a:xfrm>
              <a:custGeom>
                <a:avLst/>
                <a:gdLst>
                  <a:gd name="T0" fmla="*/ 13 w 13"/>
                  <a:gd name="T1" fmla="*/ 0 h 13"/>
                  <a:gd name="T2" fmla="*/ 10 w 13"/>
                  <a:gd name="T3" fmla="*/ 13 h 13"/>
                  <a:gd name="T4" fmla="*/ 0 w 13"/>
                  <a:gd name="T5" fmla="*/ 13 h 13"/>
                  <a:gd name="T6" fmla="*/ 1 w 13"/>
                  <a:gd name="T7" fmla="*/ 11 h 13"/>
                  <a:gd name="T8" fmla="*/ 13 w 13"/>
                  <a:gd name="T9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13" y="0"/>
                    </a:moveTo>
                    <a:cubicBezTo>
                      <a:pt x="13" y="0"/>
                      <a:pt x="12" y="4"/>
                      <a:pt x="1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12"/>
                      <a:pt x="0" y="12"/>
                      <a:pt x="1" y="11"/>
                    </a:cubicBezTo>
                    <a:cubicBezTo>
                      <a:pt x="9" y="4"/>
                      <a:pt x="13" y="0"/>
                      <a:pt x="1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1" name="Freeform 361"/>
              <p:cNvSpPr/>
              <p:nvPr/>
            </p:nvSpPr>
            <p:spPr bwMode="auto">
              <a:xfrm>
                <a:off x="6146801" y="3808413"/>
                <a:ext cx="36513" cy="36513"/>
              </a:xfrm>
              <a:custGeom>
                <a:avLst/>
                <a:gdLst>
                  <a:gd name="T0" fmla="*/ 13 w 13"/>
                  <a:gd name="T1" fmla="*/ 0 h 13"/>
                  <a:gd name="T2" fmla="*/ 10 w 13"/>
                  <a:gd name="T3" fmla="*/ 13 h 13"/>
                  <a:gd name="T4" fmla="*/ 0 w 13"/>
                  <a:gd name="T5" fmla="*/ 13 h 13"/>
                  <a:gd name="T6" fmla="*/ 1 w 13"/>
                  <a:gd name="T7" fmla="*/ 11 h 13"/>
                  <a:gd name="T8" fmla="*/ 13 w 13"/>
                  <a:gd name="T9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13" y="0"/>
                    </a:moveTo>
                    <a:cubicBezTo>
                      <a:pt x="13" y="0"/>
                      <a:pt x="12" y="4"/>
                      <a:pt x="1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12"/>
                      <a:pt x="0" y="12"/>
                      <a:pt x="1" y="11"/>
                    </a:cubicBezTo>
                    <a:cubicBezTo>
                      <a:pt x="9" y="4"/>
                      <a:pt x="13" y="0"/>
                      <a:pt x="1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2" name="Freeform 362"/>
              <p:cNvSpPr/>
              <p:nvPr/>
            </p:nvSpPr>
            <p:spPr bwMode="auto">
              <a:xfrm>
                <a:off x="6227763" y="2990850"/>
                <a:ext cx="520700" cy="738188"/>
              </a:xfrm>
              <a:custGeom>
                <a:avLst/>
                <a:gdLst>
                  <a:gd name="T0" fmla="*/ 14 w 185"/>
                  <a:gd name="T1" fmla="*/ 209 h 261"/>
                  <a:gd name="T2" fmla="*/ 0 w 185"/>
                  <a:gd name="T3" fmla="*/ 261 h 261"/>
                  <a:gd name="T4" fmla="*/ 38 w 185"/>
                  <a:gd name="T5" fmla="*/ 223 h 261"/>
                  <a:gd name="T6" fmla="*/ 134 w 185"/>
                  <a:gd name="T7" fmla="*/ 30 h 261"/>
                  <a:gd name="T8" fmla="*/ 14 w 185"/>
                  <a:gd name="T9" fmla="*/ 209 h 2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5" h="261">
                    <a:moveTo>
                      <a:pt x="14" y="209"/>
                    </a:moveTo>
                    <a:cubicBezTo>
                      <a:pt x="5" y="239"/>
                      <a:pt x="0" y="261"/>
                      <a:pt x="0" y="261"/>
                    </a:cubicBezTo>
                    <a:cubicBezTo>
                      <a:pt x="0" y="261"/>
                      <a:pt x="17" y="246"/>
                      <a:pt x="38" y="223"/>
                    </a:cubicBezTo>
                    <a:cubicBezTo>
                      <a:pt x="94" y="166"/>
                      <a:pt x="185" y="60"/>
                      <a:pt x="134" y="30"/>
                    </a:cubicBezTo>
                    <a:cubicBezTo>
                      <a:pt x="82" y="0"/>
                      <a:pt x="36" y="132"/>
                      <a:pt x="14" y="20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3" name="Freeform 363"/>
              <p:cNvSpPr/>
              <p:nvPr/>
            </p:nvSpPr>
            <p:spPr bwMode="auto">
              <a:xfrm>
                <a:off x="6227763" y="3581400"/>
                <a:ext cx="107950" cy="147638"/>
              </a:xfrm>
              <a:custGeom>
                <a:avLst/>
                <a:gdLst>
                  <a:gd name="T0" fmla="*/ 14 w 38"/>
                  <a:gd name="T1" fmla="*/ 0 h 52"/>
                  <a:gd name="T2" fmla="*/ 0 w 38"/>
                  <a:gd name="T3" fmla="*/ 52 h 52"/>
                  <a:gd name="T4" fmla="*/ 38 w 38"/>
                  <a:gd name="T5" fmla="*/ 14 h 52"/>
                  <a:gd name="T6" fmla="*/ 14 w 38"/>
                  <a:gd name="T7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8" h="52">
                    <a:moveTo>
                      <a:pt x="14" y="0"/>
                    </a:moveTo>
                    <a:cubicBezTo>
                      <a:pt x="5" y="30"/>
                      <a:pt x="0" y="52"/>
                      <a:pt x="0" y="52"/>
                    </a:cubicBezTo>
                    <a:cubicBezTo>
                      <a:pt x="0" y="52"/>
                      <a:pt x="17" y="37"/>
                      <a:pt x="38" y="14"/>
                    </a:cubicBezTo>
                    <a:cubicBezTo>
                      <a:pt x="28" y="14"/>
                      <a:pt x="19" y="8"/>
                      <a:pt x="1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4" name="Freeform 364"/>
              <p:cNvSpPr/>
              <p:nvPr/>
            </p:nvSpPr>
            <p:spPr bwMode="auto">
              <a:xfrm>
                <a:off x="6227763" y="3146425"/>
                <a:ext cx="425450" cy="582613"/>
              </a:xfrm>
              <a:custGeom>
                <a:avLst/>
                <a:gdLst>
                  <a:gd name="T0" fmla="*/ 43 w 151"/>
                  <a:gd name="T1" fmla="*/ 143 h 206"/>
                  <a:gd name="T2" fmla="*/ 7 w 151"/>
                  <a:gd name="T3" fmla="*/ 179 h 206"/>
                  <a:gd name="T4" fmla="*/ 0 w 151"/>
                  <a:gd name="T5" fmla="*/ 206 h 206"/>
                  <a:gd name="T6" fmla="*/ 38 w 151"/>
                  <a:gd name="T7" fmla="*/ 168 h 206"/>
                  <a:gd name="T8" fmla="*/ 149 w 151"/>
                  <a:gd name="T9" fmla="*/ 0 h 206"/>
                  <a:gd name="T10" fmla="*/ 43 w 151"/>
                  <a:gd name="T11" fmla="*/ 143 h 2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1" h="206">
                    <a:moveTo>
                      <a:pt x="43" y="143"/>
                    </a:moveTo>
                    <a:cubicBezTo>
                      <a:pt x="26" y="161"/>
                      <a:pt x="12" y="174"/>
                      <a:pt x="7" y="179"/>
                    </a:cubicBezTo>
                    <a:cubicBezTo>
                      <a:pt x="3" y="195"/>
                      <a:pt x="0" y="206"/>
                      <a:pt x="0" y="206"/>
                    </a:cubicBezTo>
                    <a:cubicBezTo>
                      <a:pt x="0" y="206"/>
                      <a:pt x="17" y="191"/>
                      <a:pt x="38" y="168"/>
                    </a:cubicBezTo>
                    <a:cubicBezTo>
                      <a:pt x="83" y="122"/>
                      <a:pt x="151" y="44"/>
                      <a:pt x="149" y="0"/>
                    </a:cubicBezTo>
                    <a:cubicBezTo>
                      <a:pt x="133" y="45"/>
                      <a:pt x="80" y="105"/>
                      <a:pt x="43" y="1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5" name="Freeform 365"/>
              <p:cNvSpPr/>
              <p:nvPr/>
            </p:nvSpPr>
            <p:spPr bwMode="auto">
              <a:xfrm>
                <a:off x="6076951" y="3616325"/>
                <a:ext cx="261938" cy="228600"/>
              </a:xfrm>
              <a:custGeom>
                <a:avLst/>
                <a:gdLst>
                  <a:gd name="T0" fmla="*/ 93 w 93"/>
                  <a:gd name="T1" fmla="*/ 47 h 81"/>
                  <a:gd name="T2" fmla="*/ 93 w 93"/>
                  <a:gd name="T3" fmla="*/ 52 h 81"/>
                  <a:gd name="T4" fmla="*/ 91 w 93"/>
                  <a:gd name="T5" fmla="*/ 62 h 81"/>
                  <a:gd name="T6" fmla="*/ 88 w 93"/>
                  <a:gd name="T7" fmla="*/ 69 h 81"/>
                  <a:gd name="T8" fmla="*/ 79 w 93"/>
                  <a:gd name="T9" fmla="*/ 81 h 81"/>
                  <a:gd name="T10" fmla="*/ 79 w 93"/>
                  <a:gd name="T11" fmla="*/ 81 h 81"/>
                  <a:gd name="T12" fmla="*/ 79 w 93"/>
                  <a:gd name="T13" fmla="*/ 81 h 81"/>
                  <a:gd name="T14" fmla="*/ 14 w 93"/>
                  <a:gd name="T15" fmla="*/ 81 h 81"/>
                  <a:gd name="T16" fmla="*/ 14 w 93"/>
                  <a:gd name="T17" fmla="*/ 81 h 81"/>
                  <a:gd name="T18" fmla="*/ 14 w 93"/>
                  <a:gd name="T19" fmla="*/ 81 h 81"/>
                  <a:gd name="T20" fmla="*/ 6 w 93"/>
                  <a:gd name="T21" fmla="*/ 71 h 81"/>
                  <a:gd name="T22" fmla="*/ 5 w 93"/>
                  <a:gd name="T23" fmla="*/ 69 h 81"/>
                  <a:gd name="T24" fmla="*/ 2 w 93"/>
                  <a:gd name="T25" fmla="*/ 62 h 81"/>
                  <a:gd name="T26" fmla="*/ 0 w 93"/>
                  <a:gd name="T27" fmla="*/ 53 h 81"/>
                  <a:gd name="T28" fmla="*/ 0 w 93"/>
                  <a:gd name="T29" fmla="*/ 50 h 81"/>
                  <a:gd name="T30" fmla="*/ 0 w 93"/>
                  <a:gd name="T31" fmla="*/ 47 h 81"/>
                  <a:gd name="T32" fmla="*/ 0 w 93"/>
                  <a:gd name="T33" fmla="*/ 45 h 81"/>
                  <a:gd name="T34" fmla="*/ 0 w 93"/>
                  <a:gd name="T35" fmla="*/ 38 h 81"/>
                  <a:gd name="T36" fmla="*/ 8 w 93"/>
                  <a:gd name="T37" fmla="*/ 20 h 81"/>
                  <a:gd name="T38" fmla="*/ 13 w 93"/>
                  <a:gd name="T39" fmla="*/ 15 h 81"/>
                  <a:gd name="T40" fmla="*/ 21 w 93"/>
                  <a:gd name="T41" fmla="*/ 8 h 81"/>
                  <a:gd name="T42" fmla="*/ 29 w 93"/>
                  <a:gd name="T43" fmla="*/ 4 h 81"/>
                  <a:gd name="T44" fmla="*/ 36 w 93"/>
                  <a:gd name="T45" fmla="*/ 1 h 81"/>
                  <a:gd name="T46" fmla="*/ 46 w 93"/>
                  <a:gd name="T47" fmla="*/ 0 h 81"/>
                  <a:gd name="T48" fmla="*/ 54 w 93"/>
                  <a:gd name="T49" fmla="*/ 1 h 81"/>
                  <a:gd name="T50" fmla="*/ 57 w 93"/>
                  <a:gd name="T51" fmla="*/ 1 h 81"/>
                  <a:gd name="T52" fmla="*/ 64 w 93"/>
                  <a:gd name="T53" fmla="*/ 4 h 81"/>
                  <a:gd name="T54" fmla="*/ 68 w 93"/>
                  <a:gd name="T55" fmla="*/ 6 h 81"/>
                  <a:gd name="T56" fmla="*/ 80 w 93"/>
                  <a:gd name="T57" fmla="*/ 15 h 81"/>
                  <a:gd name="T58" fmla="*/ 85 w 93"/>
                  <a:gd name="T59" fmla="*/ 20 h 81"/>
                  <a:gd name="T60" fmla="*/ 89 w 93"/>
                  <a:gd name="T61" fmla="*/ 28 h 81"/>
                  <a:gd name="T62" fmla="*/ 92 w 93"/>
                  <a:gd name="T63" fmla="*/ 38 h 81"/>
                  <a:gd name="T64" fmla="*/ 93 w 93"/>
                  <a:gd name="T65" fmla="*/ 45 h 81"/>
                  <a:gd name="T66" fmla="*/ 93 w 93"/>
                  <a:gd name="T67" fmla="*/ 47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93" h="81">
                    <a:moveTo>
                      <a:pt x="93" y="47"/>
                    </a:moveTo>
                    <a:cubicBezTo>
                      <a:pt x="93" y="49"/>
                      <a:pt x="93" y="51"/>
                      <a:pt x="93" y="52"/>
                    </a:cubicBezTo>
                    <a:cubicBezTo>
                      <a:pt x="92" y="56"/>
                      <a:pt x="92" y="59"/>
                      <a:pt x="91" y="62"/>
                    </a:cubicBezTo>
                    <a:cubicBezTo>
                      <a:pt x="90" y="64"/>
                      <a:pt x="89" y="66"/>
                      <a:pt x="88" y="69"/>
                    </a:cubicBezTo>
                    <a:cubicBezTo>
                      <a:pt x="85" y="73"/>
                      <a:pt x="82" y="77"/>
                      <a:pt x="79" y="81"/>
                    </a:cubicBezTo>
                    <a:cubicBezTo>
                      <a:pt x="79" y="81"/>
                      <a:pt x="79" y="81"/>
                      <a:pt x="79" y="81"/>
                    </a:cubicBezTo>
                    <a:cubicBezTo>
                      <a:pt x="79" y="81"/>
                      <a:pt x="79" y="81"/>
                      <a:pt x="79" y="81"/>
                    </a:cubicBezTo>
                    <a:cubicBezTo>
                      <a:pt x="14" y="81"/>
                      <a:pt x="14" y="81"/>
                      <a:pt x="14" y="81"/>
                    </a:cubicBezTo>
                    <a:cubicBezTo>
                      <a:pt x="14" y="81"/>
                      <a:pt x="14" y="81"/>
                      <a:pt x="14" y="81"/>
                    </a:cubicBezTo>
                    <a:cubicBezTo>
                      <a:pt x="14" y="81"/>
                      <a:pt x="14" y="81"/>
                      <a:pt x="14" y="81"/>
                    </a:cubicBezTo>
                    <a:cubicBezTo>
                      <a:pt x="11" y="78"/>
                      <a:pt x="8" y="75"/>
                      <a:pt x="6" y="71"/>
                    </a:cubicBezTo>
                    <a:cubicBezTo>
                      <a:pt x="6" y="70"/>
                      <a:pt x="5" y="69"/>
                      <a:pt x="5" y="69"/>
                    </a:cubicBezTo>
                    <a:cubicBezTo>
                      <a:pt x="4" y="66"/>
                      <a:pt x="3" y="64"/>
                      <a:pt x="2" y="62"/>
                    </a:cubicBezTo>
                    <a:cubicBezTo>
                      <a:pt x="1" y="59"/>
                      <a:pt x="0" y="56"/>
                      <a:pt x="0" y="53"/>
                    </a:cubicBezTo>
                    <a:cubicBezTo>
                      <a:pt x="0" y="52"/>
                      <a:pt x="0" y="51"/>
                      <a:pt x="0" y="50"/>
                    </a:cubicBezTo>
                    <a:cubicBezTo>
                      <a:pt x="0" y="49"/>
                      <a:pt x="0" y="48"/>
                      <a:pt x="0" y="47"/>
                    </a:cubicBezTo>
                    <a:cubicBezTo>
                      <a:pt x="0" y="46"/>
                      <a:pt x="0" y="46"/>
                      <a:pt x="0" y="45"/>
                    </a:cubicBezTo>
                    <a:cubicBezTo>
                      <a:pt x="0" y="42"/>
                      <a:pt x="0" y="40"/>
                      <a:pt x="0" y="38"/>
                    </a:cubicBezTo>
                    <a:cubicBezTo>
                      <a:pt x="2" y="31"/>
                      <a:pt x="4" y="26"/>
                      <a:pt x="8" y="20"/>
                    </a:cubicBezTo>
                    <a:cubicBezTo>
                      <a:pt x="9" y="18"/>
                      <a:pt x="11" y="16"/>
                      <a:pt x="13" y="15"/>
                    </a:cubicBezTo>
                    <a:cubicBezTo>
                      <a:pt x="15" y="12"/>
                      <a:pt x="18" y="10"/>
                      <a:pt x="21" y="8"/>
                    </a:cubicBezTo>
                    <a:cubicBezTo>
                      <a:pt x="23" y="6"/>
                      <a:pt x="26" y="5"/>
                      <a:pt x="29" y="4"/>
                    </a:cubicBezTo>
                    <a:cubicBezTo>
                      <a:pt x="31" y="3"/>
                      <a:pt x="34" y="2"/>
                      <a:pt x="36" y="1"/>
                    </a:cubicBezTo>
                    <a:cubicBezTo>
                      <a:pt x="39" y="1"/>
                      <a:pt x="43" y="0"/>
                      <a:pt x="46" y="0"/>
                    </a:cubicBezTo>
                    <a:cubicBezTo>
                      <a:pt x="49" y="0"/>
                      <a:pt x="51" y="0"/>
                      <a:pt x="54" y="1"/>
                    </a:cubicBezTo>
                    <a:cubicBezTo>
                      <a:pt x="55" y="1"/>
                      <a:pt x="56" y="1"/>
                      <a:pt x="57" y="1"/>
                    </a:cubicBezTo>
                    <a:cubicBezTo>
                      <a:pt x="59" y="2"/>
                      <a:pt x="61" y="3"/>
                      <a:pt x="64" y="4"/>
                    </a:cubicBezTo>
                    <a:cubicBezTo>
                      <a:pt x="65" y="4"/>
                      <a:pt x="67" y="5"/>
                      <a:pt x="68" y="6"/>
                    </a:cubicBezTo>
                    <a:cubicBezTo>
                      <a:pt x="73" y="8"/>
                      <a:pt x="77" y="11"/>
                      <a:pt x="80" y="15"/>
                    </a:cubicBezTo>
                    <a:cubicBezTo>
                      <a:pt x="82" y="16"/>
                      <a:pt x="83" y="18"/>
                      <a:pt x="85" y="20"/>
                    </a:cubicBezTo>
                    <a:cubicBezTo>
                      <a:pt x="86" y="23"/>
                      <a:pt x="88" y="25"/>
                      <a:pt x="89" y="28"/>
                    </a:cubicBezTo>
                    <a:cubicBezTo>
                      <a:pt x="90" y="31"/>
                      <a:pt x="91" y="34"/>
                      <a:pt x="92" y="38"/>
                    </a:cubicBezTo>
                    <a:cubicBezTo>
                      <a:pt x="93" y="40"/>
                      <a:pt x="93" y="42"/>
                      <a:pt x="93" y="45"/>
                    </a:cubicBezTo>
                    <a:cubicBezTo>
                      <a:pt x="93" y="46"/>
                      <a:pt x="93" y="46"/>
                      <a:pt x="93" y="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6" name="Freeform 366"/>
              <p:cNvSpPr>
                <a:spLocks noEditPoints="1"/>
              </p:cNvSpPr>
              <p:nvPr/>
            </p:nvSpPr>
            <p:spPr bwMode="auto">
              <a:xfrm>
                <a:off x="6099176" y="3641725"/>
                <a:ext cx="215900" cy="203200"/>
              </a:xfrm>
              <a:custGeom>
                <a:avLst/>
                <a:gdLst>
                  <a:gd name="T0" fmla="*/ 25 w 77"/>
                  <a:gd name="T1" fmla="*/ 9 h 72"/>
                  <a:gd name="T2" fmla="*/ 30 w 77"/>
                  <a:gd name="T3" fmla="*/ 1 h 72"/>
                  <a:gd name="T4" fmla="*/ 6 w 77"/>
                  <a:gd name="T5" fmla="*/ 18 h 72"/>
                  <a:gd name="T6" fmla="*/ 0 w 77"/>
                  <a:gd name="T7" fmla="*/ 42 h 72"/>
                  <a:gd name="T8" fmla="*/ 11 w 77"/>
                  <a:gd name="T9" fmla="*/ 56 h 72"/>
                  <a:gd name="T10" fmla="*/ 17 w 77"/>
                  <a:gd name="T11" fmla="*/ 54 h 72"/>
                  <a:gd name="T12" fmla="*/ 21 w 77"/>
                  <a:gd name="T13" fmla="*/ 54 h 72"/>
                  <a:gd name="T14" fmla="*/ 17 w 77"/>
                  <a:gd name="T15" fmla="*/ 46 h 72"/>
                  <a:gd name="T16" fmla="*/ 13 w 77"/>
                  <a:gd name="T17" fmla="*/ 34 h 72"/>
                  <a:gd name="T18" fmla="*/ 30 w 77"/>
                  <a:gd name="T19" fmla="*/ 1 h 72"/>
                  <a:gd name="T20" fmla="*/ 6 w 77"/>
                  <a:gd name="T21" fmla="*/ 18 h 72"/>
                  <a:gd name="T22" fmla="*/ 0 w 77"/>
                  <a:gd name="T23" fmla="*/ 42 h 72"/>
                  <a:gd name="T24" fmla="*/ 17 w 77"/>
                  <a:gd name="T25" fmla="*/ 46 h 72"/>
                  <a:gd name="T26" fmla="*/ 13 w 77"/>
                  <a:gd name="T27" fmla="*/ 34 h 72"/>
                  <a:gd name="T28" fmla="*/ 17 w 77"/>
                  <a:gd name="T29" fmla="*/ 18 h 72"/>
                  <a:gd name="T30" fmla="*/ 31 w 77"/>
                  <a:gd name="T31" fmla="*/ 2 h 72"/>
                  <a:gd name="T32" fmla="*/ 18 w 77"/>
                  <a:gd name="T33" fmla="*/ 54 h 72"/>
                  <a:gd name="T34" fmla="*/ 19 w 77"/>
                  <a:gd name="T35" fmla="*/ 50 h 72"/>
                  <a:gd name="T36" fmla="*/ 71 w 77"/>
                  <a:gd name="T37" fmla="*/ 18 h 72"/>
                  <a:gd name="T38" fmla="*/ 69 w 77"/>
                  <a:gd name="T39" fmla="*/ 15 h 72"/>
                  <a:gd name="T40" fmla="*/ 54 w 77"/>
                  <a:gd name="T41" fmla="*/ 3 h 72"/>
                  <a:gd name="T42" fmla="*/ 42 w 77"/>
                  <a:gd name="T43" fmla="*/ 0 h 72"/>
                  <a:gd name="T44" fmla="*/ 30 w 77"/>
                  <a:gd name="T45" fmla="*/ 1 h 72"/>
                  <a:gd name="T46" fmla="*/ 6 w 77"/>
                  <a:gd name="T47" fmla="*/ 18 h 72"/>
                  <a:gd name="T48" fmla="*/ 0 w 77"/>
                  <a:gd name="T49" fmla="*/ 42 h 72"/>
                  <a:gd name="T50" fmla="*/ 12 w 77"/>
                  <a:gd name="T51" fmla="*/ 66 h 72"/>
                  <a:gd name="T52" fmla="*/ 59 w 77"/>
                  <a:gd name="T53" fmla="*/ 70 h 72"/>
                  <a:gd name="T54" fmla="*/ 74 w 77"/>
                  <a:gd name="T55" fmla="*/ 51 h 72"/>
                  <a:gd name="T56" fmla="*/ 77 w 77"/>
                  <a:gd name="T57" fmla="*/ 38 h 72"/>
                  <a:gd name="T58" fmla="*/ 55 w 77"/>
                  <a:gd name="T59" fmla="*/ 58 h 72"/>
                  <a:gd name="T60" fmla="*/ 23 w 77"/>
                  <a:gd name="T61" fmla="*/ 54 h 72"/>
                  <a:gd name="T62" fmla="*/ 17 w 77"/>
                  <a:gd name="T63" fmla="*/ 46 h 72"/>
                  <a:gd name="T64" fmla="*/ 13 w 77"/>
                  <a:gd name="T65" fmla="*/ 34 h 72"/>
                  <a:gd name="T66" fmla="*/ 17 w 77"/>
                  <a:gd name="T67" fmla="*/ 18 h 72"/>
                  <a:gd name="T68" fmla="*/ 41 w 77"/>
                  <a:gd name="T69" fmla="*/ 3 h 72"/>
                  <a:gd name="T70" fmla="*/ 51 w 77"/>
                  <a:gd name="T71" fmla="*/ 4 h 72"/>
                  <a:gd name="T72" fmla="*/ 68 w 77"/>
                  <a:gd name="T73" fmla="*/ 20 h 72"/>
                  <a:gd name="T74" fmla="*/ 71 w 77"/>
                  <a:gd name="T75" fmla="*/ 28 h 72"/>
                  <a:gd name="T76" fmla="*/ 70 w 77"/>
                  <a:gd name="T77" fmla="*/ 40 h 72"/>
                  <a:gd name="T78" fmla="*/ 60 w 77"/>
                  <a:gd name="T79" fmla="*/ 55 h 72"/>
                  <a:gd name="T80" fmla="*/ 17 w 77"/>
                  <a:gd name="T81" fmla="*/ 18 h 72"/>
                  <a:gd name="T82" fmla="*/ 30 w 77"/>
                  <a:gd name="T83" fmla="*/ 1 h 72"/>
                  <a:gd name="T84" fmla="*/ 6 w 77"/>
                  <a:gd name="T85" fmla="*/ 18 h 72"/>
                  <a:gd name="T86" fmla="*/ 0 w 77"/>
                  <a:gd name="T87" fmla="*/ 39 h 72"/>
                  <a:gd name="T88" fmla="*/ 9 w 77"/>
                  <a:gd name="T89" fmla="*/ 56 h 72"/>
                  <a:gd name="T90" fmla="*/ 17 w 77"/>
                  <a:gd name="T91" fmla="*/ 55 h 72"/>
                  <a:gd name="T92" fmla="*/ 20 w 77"/>
                  <a:gd name="T93" fmla="*/ 54 h 72"/>
                  <a:gd name="T94" fmla="*/ 18 w 77"/>
                  <a:gd name="T95" fmla="*/ 48 h 72"/>
                  <a:gd name="T96" fmla="*/ 15 w 77"/>
                  <a:gd name="T97" fmla="*/ 43 h 72"/>
                  <a:gd name="T98" fmla="*/ 14 w 77"/>
                  <a:gd name="T99" fmla="*/ 26 h 72"/>
                  <a:gd name="T100" fmla="*/ 31 w 77"/>
                  <a:gd name="T101" fmla="*/ 5 h 72"/>
                  <a:gd name="T102" fmla="*/ 23 w 77"/>
                  <a:gd name="T103" fmla="*/ 3 h 72"/>
                  <a:gd name="T104" fmla="*/ 1 w 77"/>
                  <a:gd name="T105" fmla="*/ 31 h 72"/>
                  <a:gd name="T106" fmla="*/ 2 w 77"/>
                  <a:gd name="T107" fmla="*/ 51 h 72"/>
                  <a:gd name="T108" fmla="*/ 13 w 77"/>
                  <a:gd name="T109" fmla="*/ 55 h 72"/>
                  <a:gd name="T110" fmla="*/ 18 w 77"/>
                  <a:gd name="T111" fmla="*/ 54 h 72"/>
                  <a:gd name="T112" fmla="*/ 23 w 77"/>
                  <a:gd name="T113" fmla="*/ 53 h 72"/>
                  <a:gd name="T114" fmla="*/ 15 w 77"/>
                  <a:gd name="T115" fmla="*/ 43 h 72"/>
                  <a:gd name="T116" fmla="*/ 13 w 77"/>
                  <a:gd name="T117" fmla="*/ 32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77" h="72">
                    <a:moveTo>
                      <a:pt x="14" y="26"/>
                    </a:moveTo>
                    <a:cubicBezTo>
                      <a:pt x="14" y="23"/>
                      <a:pt x="15" y="20"/>
                      <a:pt x="17" y="18"/>
                    </a:cubicBezTo>
                    <a:cubicBezTo>
                      <a:pt x="17" y="18"/>
                      <a:pt x="17" y="18"/>
                      <a:pt x="17" y="18"/>
                    </a:cubicBezTo>
                    <a:cubicBezTo>
                      <a:pt x="19" y="14"/>
                      <a:pt x="21" y="11"/>
                      <a:pt x="25" y="9"/>
                    </a:cubicBezTo>
                    <a:cubicBezTo>
                      <a:pt x="27" y="7"/>
                      <a:pt x="29" y="6"/>
                      <a:pt x="31" y="5"/>
                    </a:cubicBezTo>
                    <a:cubicBezTo>
                      <a:pt x="31" y="4"/>
                      <a:pt x="31" y="3"/>
                      <a:pt x="31" y="2"/>
                    </a:cubicBezTo>
                    <a:cubicBezTo>
                      <a:pt x="31" y="2"/>
                      <a:pt x="30" y="1"/>
                      <a:pt x="30" y="1"/>
                    </a:cubicBezTo>
                    <a:cubicBezTo>
                      <a:pt x="30" y="1"/>
                      <a:pt x="30" y="1"/>
                      <a:pt x="30" y="1"/>
                    </a:cubicBezTo>
                    <a:cubicBezTo>
                      <a:pt x="28" y="1"/>
                      <a:pt x="26" y="2"/>
                      <a:pt x="23" y="3"/>
                    </a:cubicBezTo>
                    <a:cubicBezTo>
                      <a:pt x="18" y="5"/>
                      <a:pt x="14" y="8"/>
                      <a:pt x="11" y="12"/>
                    </a:cubicBezTo>
                    <a:cubicBezTo>
                      <a:pt x="9" y="13"/>
                      <a:pt x="7" y="15"/>
                      <a:pt x="6" y="18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3" y="22"/>
                      <a:pt x="2" y="26"/>
                      <a:pt x="1" y="31"/>
                    </a:cubicBezTo>
                    <a:cubicBezTo>
                      <a:pt x="0" y="33"/>
                      <a:pt x="0" y="36"/>
                      <a:pt x="0" y="38"/>
                    </a:cubicBezTo>
                    <a:cubicBezTo>
                      <a:pt x="0" y="39"/>
                      <a:pt x="0" y="39"/>
                      <a:pt x="0" y="39"/>
                    </a:cubicBezTo>
                    <a:cubicBezTo>
                      <a:pt x="0" y="40"/>
                      <a:pt x="0" y="41"/>
                      <a:pt x="0" y="42"/>
                    </a:cubicBezTo>
                    <a:cubicBezTo>
                      <a:pt x="0" y="45"/>
                      <a:pt x="1" y="48"/>
                      <a:pt x="2" y="51"/>
                    </a:cubicBezTo>
                    <a:cubicBezTo>
                      <a:pt x="3" y="53"/>
                      <a:pt x="4" y="55"/>
                      <a:pt x="5" y="57"/>
                    </a:cubicBezTo>
                    <a:cubicBezTo>
                      <a:pt x="7" y="57"/>
                      <a:pt x="8" y="57"/>
                      <a:pt x="9" y="56"/>
                    </a:cubicBezTo>
                    <a:cubicBezTo>
                      <a:pt x="10" y="56"/>
                      <a:pt x="11" y="56"/>
                      <a:pt x="11" y="56"/>
                    </a:cubicBezTo>
                    <a:cubicBezTo>
                      <a:pt x="12" y="56"/>
                      <a:pt x="13" y="56"/>
                      <a:pt x="13" y="55"/>
                    </a:cubicBezTo>
                    <a:cubicBezTo>
                      <a:pt x="14" y="55"/>
                      <a:pt x="15" y="55"/>
                      <a:pt x="16" y="55"/>
                    </a:cubicBezTo>
                    <a:cubicBezTo>
                      <a:pt x="16" y="55"/>
                      <a:pt x="17" y="55"/>
                      <a:pt x="17" y="55"/>
                    </a:cubicBezTo>
                    <a:cubicBezTo>
                      <a:pt x="17" y="55"/>
                      <a:pt x="17" y="54"/>
                      <a:pt x="17" y="54"/>
                    </a:cubicBezTo>
                    <a:cubicBezTo>
                      <a:pt x="18" y="54"/>
                      <a:pt x="18" y="54"/>
                      <a:pt x="18" y="54"/>
                    </a:cubicBezTo>
                    <a:cubicBezTo>
                      <a:pt x="18" y="54"/>
                      <a:pt x="18" y="54"/>
                      <a:pt x="18" y="54"/>
                    </a:cubicBezTo>
                    <a:cubicBezTo>
                      <a:pt x="19" y="54"/>
                      <a:pt x="20" y="54"/>
                      <a:pt x="20" y="54"/>
                    </a:cubicBezTo>
                    <a:cubicBezTo>
                      <a:pt x="21" y="54"/>
                      <a:pt x="21" y="54"/>
                      <a:pt x="21" y="54"/>
                    </a:cubicBezTo>
                    <a:cubicBezTo>
                      <a:pt x="21" y="53"/>
                      <a:pt x="22" y="53"/>
                      <a:pt x="23" y="53"/>
                    </a:cubicBezTo>
                    <a:cubicBezTo>
                      <a:pt x="21" y="52"/>
                      <a:pt x="20" y="51"/>
                      <a:pt x="19" y="50"/>
                    </a:cubicBezTo>
                    <a:cubicBezTo>
                      <a:pt x="19" y="49"/>
                      <a:pt x="18" y="48"/>
                      <a:pt x="18" y="48"/>
                    </a:cubicBezTo>
                    <a:cubicBezTo>
                      <a:pt x="18" y="47"/>
                      <a:pt x="17" y="47"/>
                      <a:pt x="17" y="46"/>
                    </a:cubicBezTo>
                    <a:cubicBezTo>
                      <a:pt x="16" y="45"/>
                      <a:pt x="16" y="44"/>
                      <a:pt x="15" y="43"/>
                    </a:cubicBezTo>
                    <a:cubicBezTo>
                      <a:pt x="15" y="43"/>
                      <a:pt x="15" y="43"/>
                      <a:pt x="15" y="43"/>
                    </a:cubicBezTo>
                    <a:cubicBezTo>
                      <a:pt x="15" y="43"/>
                      <a:pt x="15" y="43"/>
                      <a:pt x="15" y="43"/>
                    </a:cubicBezTo>
                    <a:cubicBezTo>
                      <a:pt x="14" y="40"/>
                      <a:pt x="13" y="37"/>
                      <a:pt x="13" y="34"/>
                    </a:cubicBezTo>
                    <a:cubicBezTo>
                      <a:pt x="13" y="33"/>
                      <a:pt x="13" y="33"/>
                      <a:pt x="13" y="32"/>
                    </a:cubicBezTo>
                    <a:cubicBezTo>
                      <a:pt x="13" y="30"/>
                      <a:pt x="13" y="28"/>
                      <a:pt x="14" y="26"/>
                    </a:cubicBezTo>
                    <a:close/>
                    <a:moveTo>
                      <a:pt x="31" y="2"/>
                    </a:moveTo>
                    <a:cubicBezTo>
                      <a:pt x="31" y="2"/>
                      <a:pt x="30" y="1"/>
                      <a:pt x="30" y="1"/>
                    </a:cubicBezTo>
                    <a:cubicBezTo>
                      <a:pt x="28" y="1"/>
                      <a:pt x="26" y="2"/>
                      <a:pt x="23" y="3"/>
                    </a:cubicBezTo>
                    <a:cubicBezTo>
                      <a:pt x="18" y="5"/>
                      <a:pt x="14" y="8"/>
                      <a:pt x="11" y="12"/>
                    </a:cubicBezTo>
                    <a:cubicBezTo>
                      <a:pt x="9" y="13"/>
                      <a:pt x="7" y="15"/>
                      <a:pt x="6" y="18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3" y="22"/>
                      <a:pt x="2" y="26"/>
                      <a:pt x="1" y="31"/>
                    </a:cubicBezTo>
                    <a:cubicBezTo>
                      <a:pt x="0" y="33"/>
                      <a:pt x="0" y="36"/>
                      <a:pt x="0" y="38"/>
                    </a:cubicBezTo>
                    <a:cubicBezTo>
                      <a:pt x="0" y="39"/>
                      <a:pt x="0" y="39"/>
                      <a:pt x="0" y="39"/>
                    </a:cubicBezTo>
                    <a:cubicBezTo>
                      <a:pt x="0" y="40"/>
                      <a:pt x="0" y="41"/>
                      <a:pt x="0" y="42"/>
                    </a:cubicBezTo>
                    <a:cubicBezTo>
                      <a:pt x="5" y="43"/>
                      <a:pt x="10" y="45"/>
                      <a:pt x="15" y="47"/>
                    </a:cubicBezTo>
                    <a:cubicBezTo>
                      <a:pt x="15" y="47"/>
                      <a:pt x="15" y="47"/>
                      <a:pt x="15" y="47"/>
                    </a:cubicBezTo>
                    <a:cubicBezTo>
                      <a:pt x="16" y="47"/>
                      <a:pt x="17" y="47"/>
                      <a:pt x="18" y="48"/>
                    </a:cubicBezTo>
                    <a:cubicBezTo>
                      <a:pt x="18" y="47"/>
                      <a:pt x="17" y="47"/>
                      <a:pt x="17" y="46"/>
                    </a:cubicBezTo>
                    <a:cubicBezTo>
                      <a:pt x="16" y="45"/>
                      <a:pt x="16" y="44"/>
                      <a:pt x="15" y="43"/>
                    </a:cubicBezTo>
                    <a:cubicBezTo>
                      <a:pt x="15" y="43"/>
                      <a:pt x="15" y="43"/>
                      <a:pt x="15" y="43"/>
                    </a:cubicBezTo>
                    <a:cubicBezTo>
                      <a:pt x="15" y="43"/>
                      <a:pt x="15" y="43"/>
                      <a:pt x="15" y="43"/>
                    </a:cubicBezTo>
                    <a:cubicBezTo>
                      <a:pt x="14" y="40"/>
                      <a:pt x="13" y="37"/>
                      <a:pt x="13" y="34"/>
                    </a:cubicBezTo>
                    <a:cubicBezTo>
                      <a:pt x="13" y="33"/>
                      <a:pt x="13" y="33"/>
                      <a:pt x="13" y="32"/>
                    </a:cubicBezTo>
                    <a:cubicBezTo>
                      <a:pt x="13" y="30"/>
                      <a:pt x="13" y="28"/>
                      <a:pt x="14" y="26"/>
                    </a:cubicBezTo>
                    <a:cubicBezTo>
                      <a:pt x="14" y="26"/>
                      <a:pt x="14" y="26"/>
                      <a:pt x="14" y="26"/>
                    </a:cubicBezTo>
                    <a:cubicBezTo>
                      <a:pt x="14" y="23"/>
                      <a:pt x="15" y="20"/>
                      <a:pt x="17" y="18"/>
                    </a:cubicBezTo>
                    <a:cubicBezTo>
                      <a:pt x="17" y="18"/>
                      <a:pt x="17" y="18"/>
                      <a:pt x="17" y="18"/>
                    </a:cubicBezTo>
                    <a:cubicBezTo>
                      <a:pt x="19" y="14"/>
                      <a:pt x="21" y="11"/>
                      <a:pt x="25" y="9"/>
                    </a:cubicBezTo>
                    <a:cubicBezTo>
                      <a:pt x="27" y="7"/>
                      <a:pt x="29" y="6"/>
                      <a:pt x="31" y="5"/>
                    </a:cubicBezTo>
                    <a:cubicBezTo>
                      <a:pt x="31" y="4"/>
                      <a:pt x="31" y="3"/>
                      <a:pt x="31" y="2"/>
                    </a:cubicBezTo>
                    <a:close/>
                    <a:moveTo>
                      <a:pt x="19" y="50"/>
                    </a:moveTo>
                    <a:cubicBezTo>
                      <a:pt x="18" y="51"/>
                      <a:pt x="18" y="53"/>
                      <a:pt x="17" y="55"/>
                    </a:cubicBezTo>
                    <a:cubicBezTo>
                      <a:pt x="17" y="55"/>
                      <a:pt x="17" y="54"/>
                      <a:pt x="17" y="54"/>
                    </a:cubicBezTo>
                    <a:cubicBezTo>
                      <a:pt x="18" y="54"/>
                      <a:pt x="18" y="54"/>
                      <a:pt x="18" y="54"/>
                    </a:cubicBezTo>
                    <a:cubicBezTo>
                      <a:pt x="19" y="54"/>
                      <a:pt x="20" y="54"/>
                      <a:pt x="20" y="54"/>
                    </a:cubicBezTo>
                    <a:cubicBezTo>
                      <a:pt x="21" y="54"/>
                      <a:pt x="21" y="54"/>
                      <a:pt x="21" y="54"/>
                    </a:cubicBezTo>
                    <a:cubicBezTo>
                      <a:pt x="21" y="53"/>
                      <a:pt x="22" y="53"/>
                      <a:pt x="23" y="53"/>
                    </a:cubicBezTo>
                    <a:cubicBezTo>
                      <a:pt x="21" y="52"/>
                      <a:pt x="20" y="51"/>
                      <a:pt x="19" y="50"/>
                    </a:cubicBezTo>
                    <a:close/>
                    <a:moveTo>
                      <a:pt x="76" y="31"/>
                    </a:moveTo>
                    <a:cubicBezTo>
                      <a:pt x="75" y="27"/>
                      <a:pt x="74" y="24"/>
                      <a:pt x="73" y="21"/>
                    </a:cubicBezTo>
                    <a:cubicBezTo>
                      <a:pt x="73" y="21"/>
                      <a:pt x="73" y="21"/>
                      <a:pt x="72" y="21"/>
                    </a:cubicBezTo>
                    <a:cubicBezTo>
                      <a:pt x="72" y="20"/>
                      <a:pt x="71" y="19"/>
                      <a:pt x="71" y="18"/>
                    </a:cubicBezTo>
                    <a:cubicBezTo>
                      <a:pt x="71" y="18"/>
                      <a:pt x="71" y="18"/>
                      <a:pt x="71" y="18"/>
                    </a:cubicBezTo>
                    <a:cubicBezTo>
                      <a:pt x="70" y="17"/>
                      <a:pt x="69" y="16"/>
                      <a:pt x="69" y="15"/>
                    </a:cubicBezTo>
                    <a:cubicBezTo>
                      <a:pt x="69" y="15"/>
                      <a:pt x="69" y="15"/>
                      <a:pt x="69" y="15"/>
                    </a:cubicBezTo>
                    <a:cubicBezTo>
                      <a:pt x="69" y="15"/>
                      <a:pt x="69" y="15"/>
                      <a:pt x="69" y="15"/>
                    </a:cubicBezTo>
                    <a:cubicBezTo>
                      <a:pt x="68" y="14"/>
                      <a:pt x="67" y="13"/>
                      <a:pt x="66" y="12"/>
                    </a:cubicBezTo>
                    <a:cubicBezTo>
                      <a:pt x="64" y="9"/>
                      <a:pt x="61" y="7"/>
                      <a:pt x="59" y="6"/>
                    </a:cubicBezTo>
                    <a:cubicBezTo>
                      <a:pt x="59" y="6"/>
                      <a:pt x="59" y="6"/>
                      <a:pt x="59" y="6"/>
                    </a:cubicBezTo>
                    <a:cubicBezTo>
                      <a:pt x="57" y="5"/>
                      <a:pt x="56" y="4"/>
                      <a:pt x="54" y="3"/>
                    </a:cubicBezTo>
                    <a:cubicBezTo>
                      <a:pt x="54" y="3"/>
                      <a:pt x="54" y="3"/>
                      <a:pt x="54" y="3"/>
                    </a:cubicBezTo>
                    <a:cubicBezTo>
                      <a:pt x="54" y="3"/>
                      <a:pt x="53" y="3"/>
                      <a:pt x="53" y="3"/>
                    </a:cubicBezTo>
                    <a:cubicBezTo>
                      <a:pt x="51" y="2"/>
                      <a:pt x="49" y="1"/>
                      <a:pt x="46" y="1"/>
                    </a:cubicBezTo>
                    <a:cubicBezTo>
                      <a:pt x="45" y="0"/>
                      <a:pt x="44" y="0"/>
                      <a:pt x="42" y="0"/>
                    </a:cubicBezTo>
                    <a:cubicBezTo>
                      <a:pt x="42" y="0"/>
                      <a:pt x="42" y="0"/>
                      <a:pt x="42" y="0"/>
                    </a:cubicBezTo>
                    <a:cubicBezTo>
                      <a:pt x="41" y="0"/>
                      <a:pt x="40" y="0"/>
                      <a:pt x="38" y="0"/>
                    </a:cubicBezTo>
                    <a:cubicBezTo>
                      <a:pt x="36" y="0"/>
                      <a:pt x="33" y="0"/>
                      <a:pt x="30" y="1"/>
                    </a:cubicBezTo>
                    <a:cubicBezTo>
                      <a:pt x="30" y="1"/>
                      <a:pt x="30" y="1"/>
                      <a:pt x="30" y="1"/>
                    </a:cubicBezTo>
                    <a:cubicBezTo>
                      <a:pt x="28" y="1"/>
                      <a:pt x="26" y="2"/>
                      <a:pt x="23" y="3"/>
                    </a:cubicBezTo>
                    <a:cubicBezTo>
                      <a:pt x="18" y="5"/>
                      <a:pt x="14" y="8"/>
                      <a:pt x="11" y="12"/>
                    </a:cubicBezTo>
                    <a:cubicBezTo>
                      <a:pt x="9" y="13"/>
                      <a:pt x="7" y="15"/>
                      <a:pt x="6" y="18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3" y="22"/>
                      <a:pt x="2" y="26"/>
                      <a:pt x="1" y="31"/>
                    </a:cubicBezTo>
                    <a:cubicBezTo>
                      <a:pt x="0" y="33"/>
                      <a:pt x="0" y="36"/>
                      <a:pt x="0" y="38"/>
                    </a:cubicBezTo>
                    <a:cubicBezTo>
                      <a:pt x="0" y="39"/>
                      <a:pt x="0" y="39"/>
                      <a:pt x="0" y="39"/>
                    </a:cubicBezTo>
                    <a:cubicBezTo>
                      <a:pt x="0" y="40"/>
                      <a:pt x="0" y="41"/>
                      <a:pt x="0" y="42"/>
                    </a:cubicBezTo>
                    <a:cubicBezTo>
                      <a:pt x="0" y="45"/>
                      <a:pt x="1" y="48"/>
                      <a:pt x="2" y="51"/>
                    </a:cubicBezTo>
                    <a:cubicBezTo>
                      <a:pt x="3" y="53"/>
                      <a:pt x="4" y="55"/>
                      <a:pt x="5" y="57"/>
                    </a:cubicBezTo>
                    <a:cubicBezTo>
                      <a:pt x="7" y="60"/>
                      <a:pt x="9" y="63"/>
                      <a:pt x="11" y="65"/>
                    </a:cubicBezTo>
                    <a:cubicBezTo>
                      <a:pt x="11" y="65"/>
                      <a:pt x="12" y="65"/>
                      <a:pt x="12" y="66"/>
                    </a:cubicBezTo>
                    <a:cubicBezTo>
                      <a:pt x="14" y="67"/>
                      <a:pt x="16" y="69"/>
                      <a:pt x="18" y="70"/>
                    </a:cubicBezTo>
                    <a:cubicBezTo>
                      <a:pt x="19" y="71"/>
                      <a:pt x="19" y="71"/>
                      <a:pt x="20" y="72"/>
                    </a:cubicBezTo>
                    <a:cubicBezTo>
                      <a:pt x="56" y="72"/>
                      <a:pt x="56" y="72"/>
                      <a:pt x="56" y="72"/>
                    </a:cubicBezTo>
                    <a:cubicBezTo>
                      <a:pt x="57" y="71"/>
                      <a:pt x="58" y="71"/>
                      <a:pt x="59" y="70"/>
                    </a:cubicBezTo>
                    <a:cubicBezTo>
                      <a:pt x="61" y="69"/>
                      <a:pt x="63" y="67"/>
                      <a:pt x="65" y="66"/>
                    </a:cubicBezTo>
                    <a:cubicBezTo>
                      <a:pt x="66" y="64"/>
                      <a:pt x="68" y="63"/>
                      <a:pt x="69" y="61"/>
                    </a:cubicBezTo>
                    <a:cubicBezTo>
                      <a:pt x="70" y="60"/>
                      <a:pt x="71" y="59"/>
                      <a:pt x="71" y="57"/>
                    </a:cubicBezTo>
                    <a:cubicBezTo>
                      <a:pt x="73" y="55"/>
                      <a:pt x="74" y="53"/>
                      <a:pt x="74" y="51"/>
                    </a:cubicBezTo>
                    <a:cubicBezTo>
                      <a:pt x="74" y="50"/>
                      <a:pt x="74" y="50"/>
                      <a:pt x="74" y="50"/>
                    </a:cubicBezTo>
                    <a:cubicBezTo>
                      <a:pt x="76" y="47"/>
                      <a:pt x="76" y="44"/>
                      <a:pt x="76" y="41"/>
                    </a:cubicBezTo>
                    <a:cubicBezTo>
                      <a:pt x="76" y="40"/>
                      <a:pt x="77" y="39"/>
                      <a:pt x="77" y="38"/>
                    </a:cubicBezTo>
                    <a:cubicBezTo>
                      <a:pt x="77" y="38"/>
                      <a:pt x="77" y="38"/>
                      <a:pt x="77" y="38"/>
                    </a:cubicBezTo>
                    <a:cubicBezTo>
                      <a:pt x="77" y="38"/>
                      <a:pt x="77" y="38"/>
                      <a:pt x="77" y="38"/>
                    </a:cubicBezTo>
                    <a:cubicBezTo>
                      <a:pt x="77" y="36"/>
                      <a:pt x="76" y="33"/>
                      <a:pt x="76" y="31"/>
                    </a:cubicBezTo>
                    <a:close/>
                    <a:moveTo>
                      <a:pt x="56" y="57"/>
                    </a:moveTo>
                    <a:cubicBezTo>
                      <a:pt x="56" y="57"/>
                      <a:pt x="56" y="58"/>
                      <a:pt x="55" y="58"/>
                    </a:cubicBezTo>
                    <a:cubicBezTo>
                      <a:pt x="53" y="59"/>
                      <a:pt x="50" y="60"/>
                      <a:pt x="48" y="60"/>
                    </a:cubicBezTo>
                    <a:cubicBezTo>
                      <a:pt x="48" y="60"/>
                      <a:pt x="47" y="60"/>
                      <a:pt x="47" y="60"/>
                    </a:cubicBezTo>
                    <a:cubicBezTo>
                      <a:pt x="45" y="61"/>
                      <a:pt x="44" y="61"/>
                      <a:pt x="42" y="61"/>
                    </a:cubicBezTo>
                    <a:cubicBezTo>
                      <a:pt x="35" y="61"/>
                      <a:pt x="28" y="58"/>
                      <a:pt x="23" y="54"/>
                    </a:cubicBezTo>
                    <a:cubicBezTo>
                      <a:pt x="23" y="54"/>
                      <a:pt x="23" y="53"/>
                      <a:pt x="23" y="53"/>
                    </a:cubicBezTo>
                    <a:cubicBezTo>
                      <a:pt x="21" y="52"/>
                      <a:pt x="20" y="51"/>
                      <a:pt x="19" y="50"/>
                    </a:cubicBezTo>
                    <a:cubicBezTo>
                      <a:pt x="19" y="49"/>
                      <a:pt x="18" y="48"/>
                      <a:pt x="18" y="48"/>
                    </a:cubicBezTo>
                    <a:cubicBezTo>
                      <a:pt x="18" y="47"/>
                      <a:pt x="17" y="47"/>
                      <a:pt x="17" y="46"/>
                    </a:cubicBezTo>
                    <a:cubicBezTo>
                      <a:pt x="16" y="45"/>
                      <a:pt x="16" y="44"/>
                      <a:pt x="15" y="43"/>
                    </a:cubicBezTo>
                    <a:cubicBezTo>
                      <a:pt x="15" y="43"/>
                      <a:pt x="15" y="43"/>
                      <a:pt x="15" y="43"/>
                    </a:cubicBezTo>
                    <a:cubicBezTo>
                      <a:pt x="15" y="43"/>
                      <a:pt x="15" y="43"/>
                      <a:pt x="15" y="43"/>
                    </a:cubicBezTo>
                    <a:cubicBezTo>
                      <a:pt x="14" y="40"/>
                      <a:pt x="13" y="37"/>
                      <a:pt x="13" y="34"/>
                    </a:cubicBezTo>
                    <a:cubicBezTo>
                      <a:pt x="13" y="33"/>
                      <a:pt x="13" y="33"/>
                      <a:pt x="13" y="32"/>
                    </a:cubicBezTo>
                    <a:cubicBezTo>
                      <a:pt x="13" y="30"/>
                      <a:pt x="13" y="28"/>
                      <a:pt x="14" y="26"/>
                    </a:cubicBezTo>
                    <a:cubicBezTo>
                      <a:pt x="14" y="26"/>
                      <a:pt x="14" y="26"/>
                      <a:pt x="14" y="26"/>
                    </a:cubicBezTo>
                    <a:cubicBezTo>
                      <a:pt x="14" y="23"/>
                      <a:pt x="15" y="20"/>
                      <a:pt x="17" y="18"/>
                    </a:cubicBezTo>
                    <a:cubicBezTo>
                      <a:pt x="17" y="18"/>
                      <a:pt x="17" y="18"/>
                      <a:pt x="17" y="18"/>
                    </a:cubicBezTo>
                    <a:cubicBezTo>
                      <a:pt x="19" y="14"/>
                      <a:pt x="21" y="11"/>
                      <a:pt x="25" y="9"/>
                    </a:cubicBezTo>
                    <a:cubicBezTo>
                      <a:pt x="27" y="7"/>
                      <a:pt x="29" y="6"/>
                      <a:pt x="31" y="5"/>
                    </a:cubicBezTo>
                    <a:cubicBezTo>
                      <a:pt x="34" y="4"/>
                      <a:pt x="38" y="3"/>
                      <a:pt x="41" y="3"/>
                    </a:cubicBezTo>
                    <a:cubicBezTo>
                      <a:pt x="42" y="3"/>
                      <a:pt x="42" y="3"/>
                      <a:pt x="42" y="3"/>
                    </a:cubicBezTo>
                    <a:cubicBezTo>
                      <a:pt x="43" y="3"/>
                      <a:pt x="44" y="3"/>
                      <a:pt x="46" y="3"/>
                    </a:cubicBezTo>
                    <a:cubicBezTo>
                      <a:pt x="47" y="3"/>
                      <a:pt x="49" y="4"/>
                      <a:pt x="50" y="4"/>
                    </a:cubicBezTo>
                    <a:cubicBezTo>
                      <a:pt x="51" y="4"/>
                      <a:pt x="51" y="4"/>
                      <a:pt x="51" y="4"/>
                    </a:cubicBezTo>
                    <a:cubicBezTo>
                      <a:pt x="51" y="4"/>
                      <a:pt x="51" y="4"/>
                      <a:pt x="51" y="4"/>
                    </a:cubicBezTo>
                    <a:cubicBezTo>
                      <a:pt x="51" y="4"/>
                      <a:pt x="52" y="5"/>
                      <a:pt x="53" y="5"/>
                    </a:cubicBezTo>
                    <a:cubicBezTo>
                      <a:pt x="57" y="7"/>
                      <a:pt x="61" y="10"/>
                      <a:pt x="64" y="13"/>
                    </a:cubicBezTo>
                    <a:cubicBezTo>
                      <a:pt x="66" y="15"/>
                      <a:pt x="67" y="17"/>
                      <a:pt x="68" y="20"/>
                    </a:cubicBezTo>
                    <a:cubicBezTo>
                      <a:pt x="68" y="20"/>
                      <a:pt x="68" y="20"/>
                      <a:pt x="68" y="20"/>
                    </a:cubicBezTo>
                    <a:cubicBezTo>
                      <a:pt x="69" y="20"/>
                      <a:pt x="69" y="21"/>
                      <a:pt x="69" y="22"/>
                    </a:cubicBezTo>
                    <a:cubicBezTo>
                      <a:pt x="69" y="22"/>
                      <a:pt x="69" y="22"/>
                      <a:pt x="69" y="22"/>
                    </a:cubicBezTo>
                    <a:cubicBezTo>
                      <a:pt x="70" y="24"/>
                      <a:pt x="71" y="26"/>
                      <a:pt x="71" y="28"/>
                    </a:cubicBezTo>
                    <a:cubicBezTo>
                      <a:pt x="71" y="28"/>
                      <a:pt x="71" y="28"/>
                      <a:pt x="71" y="28"/>
                    </a:cubicBezTo>
                    <a:cubicBezTo>
                      <a:pt x="71" y="29"/>
                      <a:pt x="71" y="30"/>
                      <a:pt x="71" y="32"/>
                    </a:cubicBezTo>
                    <a:cubicBezTo>
                      <a:pt x="71" y="32"/>
                      <a:pt x="71" y="32"/>
                      <a:pt x="71" y="32"/>
                    </a:cubicBezTo>
                    <a:cubicBezTo>
                      <a:pt x="71" y="35"/>
                      <a:pt x="71" y="38"/>
                      <a:pt x="70" y="40"/>
                    </a:cubicBezTo>
                    <a:cubicBezTo>
                      <a:pt x="70" y="40"/>
                      <a:pt x="70" y="40"/>
                      <a:pt x="70" y="40"/>
                    </a:cubicBezTo>
                    <a:cubicBezTo>
                      <a:pt x="70" y="40"/>
                      <a:pt x="70" y="40"/>
                      <a:pt x="70" y="40"/>
                    </a:cubicBezTo>
                    <a:cubicBezTo>
                      <a:pt x="69" y="43"/>
                      <a:pt x="68" y="46"/>
                      <a:pt x="66" y="48"/>
                    </a:cubicBezTo>
                    <a:cubicBezTo>
                      <a:pt x="64" y="51"/>
                      <a:pt x="62" y="53"/>
                      <a:pt x="60" y="55"/>
                    </a:cubicBezTo>
                    <a:cubicBezTo>
                      <a:pt x="59" y="56"/>
                      <a:pt x="58" y="56"/>
                      <a:pt x="56" y="57"/>
                    </a:cubicBezTo>
                    <a:close/>
                    <a:moveTo>
                      <a:pt x="14" y="26"/>
                    </a:moveTo>
                    <a:cubicBezTo>
                      <a:pt x="14" y="23"/>
                      <a:pt x="15" y="20"/>
                      <a:pt x="17" y="18"/>
                    </a:cubicBezTo>
                    <a:cubicBezTo>
                      <a:pt x="17" y="18"/>
                      <a:pt x="17" y="18"/>
                      <a:pt x="17" y="18"/>
                    </a:cubicBezTo>
                    <a:cubicBezTo>
                      <a:pt x="19" y="14"/>
                      <a:pt x="21" y="11"/>
                      <a:pt x="25" y="9"/>
                    </a:cubicBezTo>
                    <a:cubicBezTo>
                      <a:pt x="27" y="7"/>
                      <a:pt x="29" y="6"/>
                      <a:pt x="31" y="5"/>
                    </a:cubicBezTo>
                    <a:cubicBezTo>
                      <a:pt x="31" y="4"/>
                      <a:pt x="31" y="3"/>
                      <a:pt x="31" y="2"/>
                    </a:cubicBezTo>
                    <a:cubicBezTo>
                      <a:pt x="31" y="2"/>
                      <a:pt x="30" y="1"/>
                      <a:pt x="30" y="1"/>
                    </a:cubicBezTo>
                    <a:cubicBezTo>
                      <a:pt x="30" y="1"/>
                      <a:pt x="30" y="1"/>
                      <a:pt x="30" y="1"/>
                    </a:cubicBezTo>
                    <a:cubicBezTo>
                      <a:pt x="28" y="1"/>
                      <a:pt x="26" y="2"/>
                      <a:pt x="23" y="3"/>
                    </a:cubicBezTo>
                    <a:cubicBezTo>
                      <a:pt x="18" y="5"/>
                      <a:pt x="14" y="8"/>
                      <a:pt x="11" y="12"/>
                    </a:cubicBezTo>
                    <a:cubicBezTo>
                      <a:pt x="9" y="13"/>
                      <a:pt x="7" y="15"/>
                      <a:pt x="6" y="18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3" y="22"/>
                      <a:pt x="2" y="26"/>
                      <a:pt x="1" y="31"/>
                    </a:cubicBezTo>
                    <a:cubicBezTo>
                      <a:pt x="0" y="33"/>
                      <a:pt x="0" y="36"/>
                      <a:pt x="0" y="38"/>
                    </a:cubicBezTo>
                    <a:cubicBezTo>
                      <a:pt x="0" y="39"/>
                      <a:pt x="0" y="39"/>
                      <a:pt x="0" y="39"/>
                    </a:cubicBezTo>
                    <a:cubicBezTo>
                      <a:pt x="0" y="40"/>
                      <a:pt x="0" y="41"/>
                      <a:pt x="0" y="42"/>
                    </a:cubicBezTo>
                    <a:cubicBezTo>
                      <a:pt x="0" y="45"/>
                      <a:pt x="1" y="48"/>
                      <a:pt x="2" y="51"/>
                    </a:cubicBezTo>
                    <a:cubicBezTo>
                      <a:pt x="3" y="53"/>
                      <a:pt x="4" y="55"/>
                      <a:pt x="5" y="57"/>
                    </a:cubicBezTo>
                    <a:cubicBezTo>
                      <a:pt x="7" y="57"/>
                      <a:pt x="8" y="57"/>
                      <a:pt x="9" y="56"/>
                    </a:cubicBezTo>
                    <a:cubicBezTo>
                      <a:pt x="10" y="56"/>
                      <a:pt x="11" y="56"/>
                      <a:pt x="11" y="56"/>
                    </a:cubicBezTo>
                    <a:cubicBezTo>
                      <a:pt x="12" y="56"/>
                      <a:pt x="13" y="56"/>
                      <a:pt x="13" y="55"/>
                    </a:cubicBezTo>
                    <a:cubicBezTo>
                      <a:pt x="14" y="55"/>
                      <a:pt x="15" y="55"/>
                      <a:pt x="16" y="55"/>
                    </a:cubicBezTo>
                    <a:cubicBezTo>
                      <a:pt x="16" y="55"/>
                      <a:pt x="17" y="55"/>
                      <a:pt x="17" y="55"/>
                    </a:cubicBezTo>
                    <a:cubicBezTo>
                      <a:pt x="17" y="55"/>
                      <a:pt x="17" y="54"/>
                      <a:pt x="17" y="54"/>
                    </a:cubicBezTo>
                    <a:cubicBezTo>
                      <a:pt x="18" y="54"/>
                      <a:pt x="18" y="54"/>
                      <a:pt x="18" y="54"/>
                    </a:cubicBezTo>
                    <a:cubicBezTo>
                      <a:pt x="18" y="54"/>
                      <a:pt x="18" y="54"/>
                      <a:pt x="18" y="54"/>
                    </a:cubicBezTo>
                    <a:cubicBezTo>
                      <a:pt x="19" y="54"/>
                      <a:pt x="20" y="54"/>
                      <a:pt x="20" y="54"/>
                    </a:cubicBezTo>
                    <a:cubicBezTo>
                      <a:pt x="21" y="54"/>
                      <a:pt x="21" y="54"/>
                      <a:pt x="21" y="54"/>
                    </a:cubicBezTo>
                    <a:cubicBezTo>
                      <a:pt x="21" y="53"/>
                      <a:pt x="22" y="53"/>
                      <a:pt x="23" y="53"/>
                    </a:cubicBezTo>
                    <a:cubicBezTo>
                      <a:pt x="21" y="52"/>
                      <a:pt x="20" y="51"/>
                      <a:pt x="19" y="50"/>
                    </a:cubicBezTo>
                    <a:cubicBezTo>
                      <a:pt x="19" y="49"/>
                      <a:pt x="18" y="48"/>
                      <a:pt x="18" y="48"/>
                    </a:cubicBezTo>
                    <a:cubicBezTo>
                      <a:pt x="18" y="47"/>
                      <a:pt x="17" y="47"/>
                      <a:pt x="17" y="46"/>
                    </a:cubicBezTo>
                    <a:cubicBezTo>
                      <a:pt x="16" y="45"/>
                      <a:pt x="16" y="44"/>
                      <a:pt x="15" y="43"/>
                    </a:cubicBezTo>
                    <a:cubicBezTo>
                      <a:pt x="15" y="43"/>
                      <a:pt x="15" y="43"/>
                      <a:pt x="15" y="43"/>
                    </a:cubicBezTo>
                    <a:cubicBezTo>
                      <a:pt x="15" y="43"/>
                      <a:pt x="15" y="43"/>
                      <a:pt x="15" y="43"/>
                    </a:cubicBezTo>
                    <a:cubicBezTo>
                      <a:pt x="14" y="40"/>
                      <a:pt x="13" y="37"/>
                      <a:pt x="13" y="34"/>
                    </a:cubicBezTo>
                    <a:cubicBezTo>
                      <a:pt x="13" y="33"/>
                      <a:pt x="13" y="33"/>
                      <a:pt x="13" y="32"/>
                    </a:cubicBezTo>
                    <a:cubicBezTo>
                      <a:pt x="13" y="30"/>
                      <a:pt x="13" y="28"/>
                      <a:pt x="14" y="26"/>
                    </a:cubicBezTo>
                    <a:close/>
                    <a:moveTo>
                      <a:pt x="14" y="26"/>
                    </a:moveTo>
                    <a:cubicBezTo>
                      <a:pt x="14" y="23"/>
                      <a:pt x="15" y="20"/>
                      <a:pt x="17" y="18"/>
                    </a:cubicBezTo>
                    <a:cubicBezTo>
                      <a:pt x="17" y="18"/>
                      <a:pt x="17" y="18"/>
                      <a:pt x="17" y="18"/>
                    </a:cubicBezTo>
                    <a:cubicBezTo>
                      <a:pt x="19" y="14"/>
                      <a:pt x="21" y="11"/>
                      <a:pt x="25" y="9"/>
                    </a:cubicBezTo>
                    <a:cubicBezTo>
                      <a:pt x="27" y="7"/>
                      <a:pt x="29" y="6"/>
                      <a:pt x="31" y="5"/>
                    </a:cubicBezTo>
                    <a:cubicBezTo>
                      <a:pt x="31" y="4"/>
                      <a:pt x="31" y="3"/>
                      <a:pt x="31" y="2"/>
                    </a:cubicBezTo>
                    <a:cubicBezTo>
                      <a:pt x="31" y="2"/>
                      <a:pt x="30" y="1"/>
                      <a:pt x="30" y="1"/>
                    </a:cubicBezTo>
                    <a:cubicBezTo>
                      <a:pt x="30" y="1"/>
                      <a:pt x="30" y="1"/>
                      <a:pt x="30" y="1"/>
                    </a:cubicBezTo>
                    <a:cubicBezTo>
                      <a:pt x="28" y="1"/>
                      <a:pt x="26" y="2"/>
                      <a:pt x="23" y="3"/>
                    </a:cubicBezTo>
                    <a:cubicBezTo>
                      <a:pt x="18" y="5"/>
                      <a:pt x="14" y="8"/>
                      <a:pt x="11" y="12"/>
                    </a:cubicBezTo>
                    <a:cubicBezTo>
                      <a:pt x="9" y="13"/>
                      <a:pt x="7" y="15"/>
                      <a:pt x="6" y="18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3" y="22"/>
                      <a:pt x="2" y="26"/>
                      <a:pt x="1" y="31"/>
                    </a:cubicBezTo>
                    <a:cubicBezTo>
                      <a:pt x="0" y="33"/>
                      <a:pt x="0" y="36"/>
                      <a:pt x="0" y="38"/>
                    </a:cubicBezTo>
                    <a:cubicBezTo>
                      <a:pt x="0" y="39"/>
                      <a:pt x="0" y="39"/>
                      <a:pt x="0" y="39"/>
                    </a:cubicBezTo>
                    <a:cubicBezTo>
                      <a:pt x="0" y="40"/>
                      <a:pt x="0" y="41"/>
                      <a:pt x="0" y="42"/>
                    </a:cubicBezTo>
                    <a:cubicBezTo>
                      <a:pt x="0" y="45"/>
                      <a:pt x="1" y="48"/>
                      <a:pt x="2" y="51"/>
                    </a:cubicBezTo>
                    <a:cubicBezTo>
                      <a:pt x="3" y="53"/>
                      <a:pt x="4" y="55"/>
                      <a:pt x="5" y="57"/>
                    </a:cubicBezTo>
                    <a:cubicBezTo>
                      <a:pt x="7" y="57"/>
                      <a:pt x="8" y="57"/>
                      <a:pt x="9" y="56"/>
                    </a:cubicBezTo>
                    <a:cubicBezTo>
                      <a:pt x="10" y="56"/>
                      <a:pt x="11" y="56"/>
                      <a:pt x="11" y="56"/>
                    </a:cubicBezTo>
                    <a:cubicBezTo>
                      <a:pt x="12" y="56"/>
                      <a:pt x="13" y="56"/>
                      <a:pt x="13" y="55"/>
                    </a:cubicBezTo>
                    <a:cubicBezTo>
                      <a:pt x="14" y="55"/>
                      <a:pt x="15" y="55"/>
                      <a:pt x="16" y="55"/>
                    </a:cubicBezTo>
                    <a:cubicBezTo>
                      <a:pt x="16" y="55"/>
                      <a:pt x="17" y="55"/>
                      <a:pt x="17" y="55"/>
                    </a:cubicBezTo>
                    <a:cubicBezTo>
                      <a:pt x="17" y="55"/>
                      <a:pt x="17" y="54"/>
                      <a:pt x="17" y="54"/>
                    </a:cubicBezTo>
                    <a:cubicBezTo>
                      <a:pt x="18" y="54"/>
                      <a:pt x="18" y="54"/>
                      <a:pt x="18" y="54"/>
                    </a:cubicBezTo>
                    <a:cubicBezTo>
                      <a:pt x="18" y="54"/>
                      <a:pt x="18" y="54"/>
                      <a:pt x="18" y="54"/>
                    </a:cubicBezTo>
                    <a:cubicBezTo>
                      <a:pt x="19" y="54"/>
                      <a:pt x="20" y="54"/>
                      <a:pt x="20" y="54"/>
                    </a:cubicBezTo>
                    <a:cubicBezTo>
                      <a:pt x="21" y="54"/>
                      <a:pt x="21" y="54"/>
                      <a:pt x="21" y="54"/>
                    </a:cubicBezTo>
                    <a:cubicBezTo>
                      <a:pt x="21" y="53"/>
                      <a:pt x="22" y="53"/>
                      <a:pt x="23" y="53"/>
                    </a:cubicBezTo>
                    <a:cubicBezTo>
                      <a:pt x="21" y="52"/>
                      <a:pt x="20" y="51"/>
                      <a:pt x="19" y="50"/>
                    </a:cubicBezTo>
                    <a:cubicBezTo>
                      <a:pt x="19" y="49"/>
                      <a:pt x="18" y="48"/>
                      <a:pt x="18" y="48"/>
                    </a:cubicBezTo>
                    <a:cubicBezTo>
                      <a:pt x="18" y="47"/>
                      <a:pt x="17" y="47"/>
                      <a:pt x="17" y="46"/>
                    </a:cubicBezTo>
                    <a:cubicBezTo>
                      <a:pt x="16" y="45"/>
                      <a:pt x="16" y="44"/>
                      <a:pt x="15" y="43"/>
                    </a:cubicBezTo>
                    <a:cubicBezTo>
                      <a:pt x="15" y="43"/>
                      <a:pt x="15" y="43"/>
                      <a:pt x="15" y="43"/>
                    </a:cubicBezTo>
                    <a:cubicBezTo>
                      <a:pt x="15" y="43"/>
                      <a:pt x="15" y="43"/>
                      <a:pt x="15" y="43"/>
                    </a:cubicBezTo>
                    <a:cubicBezTo>
                      <a:pt x="14" y="40"/>
                      <a:pt x="13" y="37"/>
                      <a:pt x="13" y="34"/>
                    </a:cubicBezTo>
                    <a:cubicBezTo>
                      <a:pt x="13" y="33"/>
                      <a:pt x="13" y="33"/>
                      <a:pt x="13" y="32"/>
                    </a:cubicBezTo>
                    <a:cubicBezTo>
                      <a:pt x="13" y="30"/>
                      <a:pt x="13" y="28"/>
                      <a:pt x="14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7" name="Oval 367"/>
              <p:cNvSpPr>
                <a:spLocks noChangeArrowheads="1"/>
              </p:cNvSpPr>
              <p:nvPr/>
            </p:nvSpPr>
            <p:spPr bwMode="auto">
              <a:xfrm>
                <a:off x="6186488" y="3652838"/>
                <a:ext cx="112713" cy="11271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98" name="组合 197"/>
            <p:cNvGrpSpPr/>
            <p:nvPr/>
          </p:nvGrpSpPr>
          <p:grpSpPr>
            <a:xfrm>
              <a:off x="3709233" y="741308"/>
              <a:ext cx="1309688" cy="2855912"/>
              <a:chOff x="6896100" y="4008438"/>
              <a:chExt cx="1309688" cy="2855912"/>
            </a:xfrm>
            <a:solidFill>
              <a:srgbClr val="106180"/>
            </a:solidFill>
          </p:grpSpPr>
          <p:sp>
            <p:nvSpPr>
              <p:cNvPr id="199" name="Freeform 274"/>
              <p:cNvSpPr/>
              <p:nvPr/>
            </p:nvSpPr>
            <p:spPr bwMode="auto">
              <a:xfrm>
                <a:off x="7324725" y="5422900"/>
                <a:ext cx="622300" cy="989012"/>
              </a:xfrm>
              <a:custGeom>
                <a:avLst/>
                <a:gdLst>
                  <a:gd name="T0" fmla="*/ 98 w 221"/>
                  <a:gd name="T1" fmla="*/ 148 h 352"/>
                  <a:gd name="T2" fmla="*/ 67 w 221"/>
                  <a:gd name="T3" fmla="*/ 282 h 352"/>
                  <a:gd name="T4" fmla="*/ 59 w 221"/>
                  <a:gd name="T5" fmla="*/ 337 h 352"/>
                  <a:gd name="T6" fmla="*/ 11 w 221"/>
                  <a:gd name="T7" fmla="*/ 347 h 352"/>
                  <a:gd name="T8" fmla="*/ 3 w 221"/>
                  <a:gd name="T9" fmla="*/ 343 h 352"/>
                  <a:gd name="T10" fmla="*/ 1 w 221"/>
                  <a:gd name="T11" fmla="*/ 325 h 352"/>
                  <a:gd name="T12" fmla="*/ 12 w 221"/>
                  <a:gd name="T13" fmla="*/ 245 h 352"/>
                  <a:gd name="T14" fmla="*/ 24 w 221"/>
                  <a:gd name="T15" fmla="*/ 167 h 352"/>
                  <a:gd name="T16" fmla="*/ 90 w 221"/>
                  <a:gd name="T17" fmla="*/ 58 h 352"/>
                  <a:gd name="T18" fmla="*/ 221 w 221"/>
                  <a:gd name="T19" fmla="*/ 2 h 352"/>
                  <a:gd name="T20" fmla="*/ 98 w 221"/>
                  <a:gd name="T21" fmla="*/ 148 h 3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21" h="352">
                    <a:moveTo>
                      <a:pt x="98" y="148"/>
                    </a:moveTo>
                    <a:cubicBezTo>
                      <a:pt x="81" y="191"/>
                      <a:pt x="72" y="236"/>
                      <a:pt x="67" y="282"/>
                    </a:cubicBezTo>
                    <a:cubicBezTo>
                      <a:pt x="66" y="298"/>
                      <a:pt x="69" y="324"/>
                      <a:pt x="59" y="337"/>
                    </a:cubicBezTo>
                    <a:cubicBezTo>
                      <a:pt x="48" y="349"/>
                      <a:pt x="25" y="352"/>
                      <a:pt x="11" y="347"/>
                    </a:cubicBezTo>
                    <a:cubicBezTo>
                      <a:pt x="8" y="346"/>
                      <a:pt x="5" y="345"/>
                      <a:pt x="3" y="343"/>
                    </a:cubicBezTo>
                    <a:cubicBezTo>
                      <a:pt x="0" y="338"/>
                      <a:pt x="0" y="331"/>
                      <a:pt x="1" y="325"/>
                    </a:cubicBezTo>
                    <a:cubicBezTo>
                      <a:pt x="5" y="299"/>
                      <a:pt x="8" y="272"/>
                      <a:pt x="12" y="245"/>
                    </a:cubicBezTo>
                    <a:cubicBezTo>
                      <a:pt x="16" y="220"/>
                      <a:pt x="16" y="191"/>
                      <a:pt x="24" y="167"/>
                    </a:cubicBezTo>
                    <a:cubicBezTo>
                      <a:pt x="36" y="128"/>
                      <a:pt x="62" y="87"/>
                      <a:pt x="90" y="58"/>
                    </a:cubicBezTo>
                    <a:cubicBezTo>
                      <a:pt x="124" y="23"/>
                      <a:pt x="172" y="0"/>
                      <a:pt x="221" y="2"/>
                    </a:cubicBezTo>
                    <a:cubicBezTo>
                      <a:pt x="163" y="32"/>
                      <a:pt x="121" y="88"/>
                      <a:pt x="98" y="1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0" name="Freeform 275"/>
              <p:cNvSpPr/>
              <p:nvPr/>
            </p:nvSpPr>
            <p:spPr bwMode="auto">
              <a:xfrm>
                <a:off x="6896100" y="5178425"/>
                <a:ext cx="420688" cy="1309687"/>
              </a:xfrm>
              <a:custGeom>
                <a:avLst/>
                <a:gdLst>
                  <a:gd name="T0" fmla="*/ 149 w 149"/>
                  <a:gd name="T1" fmla="*/ 401 h 466"/>
                  <a:gd name="T2" fmla="*/ 147 w 149"/>
                  <a:gd name="T3" fmla="*/ 419 h 466"/>
                  <a:gd name="T4" fmla="*/ 139 w 149"/>
                  <a:gd name="T5" fmla="*/ 440 h 466"/>
                  <a:gd name="T6" fmla="*/ 134 w 149"/>
                  <a:gd name="T7" fmla="*/ 447 h 466"/>
                  <a:gd name="T8" fmla="*/ 129 w 149"/>
                  <a:gd name="T9" fmla="*/ 452 h 466"/>
                  <a:gd name="T10" fmla="*/ 125 w 149"/>
                  <a:gd name="T11" fmla="*/ 456 h 466"/>
                  <a:gd name="T12" fmla="*/ 121 w 149"/>
                  <a:gd name="T13" fmla="*/ 459 h 466"/>
                  <a:gd name="T14" fmla="*/ 114 w 149"/>
                  <a:gd name="T15" fmla="*/ 463 h 466"/>
                  <a:gd name="T16" fmla="*/ 103 w 149"/>
                  <a:gd name="T17" fmla="*/ 466 h 466"/>
                  <a:gd name="T18" fmla="*/ 95 w 149"/>
                  <a:gd name="T19" fmla="*/ 464 h 466"/>
                  <a:gd name="T20" fmla="*/ 81 w 149"/>
                  <a:gd name="T21" fmla="*/ 446 h 466"/>
                  <a:gd name="T22" fmla="*/ 77 w 149"/>
                  <a:gd name="T23" fmla="*/ 435 h 466"/>
                  <a:gd name="T24" fmla="*/ 76 w 149"/>
                  <a:gd name="T25" fmla="*/ 432 h 466"/>
                  <a:gd name="T26" fmla="*/ 72 w 149"/>
                  <a:gd name="T27" fmla="*/ 415 h 466"/>
                  <a:gd name="T28" fmla="*/ 72 w 149"/>
                  <a:gd name="T29" fmla="*/ 412 h 466"/>
                  <a:gd name="T30" fmla="*/ 84 w 149"/>
                  <a:gd name="T31" fmla="*/ 402 h 466"/>
                  <a:gd name="T32" fmla="*/ 84 w 149"/>
                  <a:gd name="T33" fmla="*/ 394 h 466"/>
                  <a:gd name="T34" fmla="*/ 67 w 149"/>
                  <a:gd name="T35" fmla="*/ 384 h 466"/>
                  <a:gd name="T36" fmla="*/ 66 w 149"/>
                  <a:gd name="T37" fmla="*/ 376 h 466"/>
                  <a:gd name="T38" fmla="*/ 66 w 149"/>
                  <a:gd name="T39" fmla="*/ 371 h 466"/>
                  <a:gd name="T40" fmla="*/ 63 w 149"/>
                  <a:gd name="T41" fmla="*/ 344 h 466"/>
                  <a:gd name="T42" fmla="*/ 62 w 149"/>
                  <a:gd name="T43" fmla="*/ 335 h 466"/>
                  <a:gd name="T44" fmla="*/ 60 w 149"/>
                  <a:gd name="T45" fmla="*/ 315 h 466"/>
                  <a:gd name="T46" fmla="*/ 56 w 149"/>
                  <a:gd name="T47" fmla="*/ 285 h 466"/>
                  <a:gd name="T48" fmla="*/ 50 w 149"/>
                  <a:gd name="T49" fmla="*/ 251 h 466"/>
                  <a:gd name="T50" fmla="*/ 41 w 149"/>
                  <a:gd name="T51" fmla="*/ 205 h 466"/>
                  <a:gd name="T52" fmla="*/ 41 w 149"/>
                  <a:gd name="T53" fmla="*/ 203 h 466"/>
                  <a:gd name="T54" fmla="*/ 0 w 149"/>
                  <a:gd name="T55" fmla="*/ 0 h 466"/>
                  <a:gd name="T56" fmla="*/ 28 w 149"/>
                  <a:gd name="T57" fmla="*/ 47 h 466"/>
                  <a:gd name="T58" fmla="*/ 78 w 149"/>
                  <a:gd name="T59" fmla="*/ 156 h 466"/>
                  <a:gd name="T60" fmla="*/ 88 w 149"/>
                  <a:gd name="T61" fmla="*/ 184 h 466"/>
                  <a:gd name="T62" fmla="*/ 94 w 149"/>
                  <a:gd name="T63" fmla="*/ 200 h 466"/>
                  <a:gd name="T64" fmla="*/ 120 w 149"/>
                  <a:gd name="T65" fmla="*/ 274 h 466"/>
                  <a:gd name="T66" fmla="*/ 127 w 149"/>
                  <a:gd name="T67" fmla="*/ 294 h 466"/>
                  <a:gd name="T68" fmla="*/ 132 w 149"/>
                  <a:gd name="T69" fmla="*/ 312 h 466"/>
                  <a:gd name="T70" fmla="*/ 133 w 149"/>
                  <a:gd name="T71" fmla="*/ 316 h 466"/>
                  <a:gd name="T72" fmla="*/ 137 w 149"/>
                  <a:gd name="T73" fmla="*/ 331 h 466"/>
                  <a:gd name="T74" fmla="*/ 137 w 149"/>
                  <a:gd name="T75" fmla="*/ 334 h 466"/>
                  <a:gd name="T76" fmla="*/ 138 w 149"/>
                  <a:gd name="T77" fmla="*/ 339 h 466"/>
                  <a:gd name="T78" fmla="*/ 140 w 149"/>
                  <a:gd name="T79" fmla="*/ 345 h 466"/>
                  <a:gd name="T80" fmla="*/ 145 w 149"/>
                  <a:gd name="T81" fmla="*/ 371 h 466"/>
                  <a:gd name="T82" fmla="*/ 148 w 149"/>
                  <a:gd name="T83" fmla="*/ 386 h 466"/>
                  <a:gd name="T84" fmla="*/ 148 w 149"/>
                  <a:gd name="T85" fmla="*/ 397 h 4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49" h="466">
                    <a:moveTo>
                      <a:pt x="149" y="401"/>
                    </a:moveTo>
                    <a:cubicBezTo>
                      <a:pt x="149" y="401"/>
                      <a:pt x="149" y="401"/>
                      <a:pt x="149" y="401"/>
                    </a:cubicBezTo>
                    <a:cubicBezTo>
                      <a:pt x="149" y="402"/>
                      <a:pt x="149" y="403"/>
                      <a:pt x="149" y="404"/>
                    </a:cubicBezTo>
                    <a:cubicBezTo>
                      <a:pt x="148" y="409"/>
                      <a:pt x="148" y="414"/>
                      <a:pt x="147" y="419"/>
                    </a:cubicBezTo>
                    <a:cubicBezTo>
                      <a:pt x="146" y="423"/>
                      <a:pt x="145" y="428"/>
                      <a:pt x="143" y="432"/>
                    </a:cubicBezTo>
                    <a:cubicBezTo>
                      <a:pt x="142" y="435"/>
                      <a:pt x="141" y="437"/>
                      <a:pt x="139" y="440"/>
                    </a:cubicBezTo>
                    <a:cubicBezTo>
                      <a:pt x="139" y="440"/>
                      <a:pt x="139" y="440"/>
                      <a:pt x="139" y="440"/>
                    </a:cubicBezTo>
                    <a:cubicBezTo>
                      <a:pt x="138" y="442"/>
                      <a:pt x="136" y="445"/>
                      <a:pt x="134" y="447"/>
                    </a:cubicBezTo>
                    <a:cubicBezTo>
                      <a:pt x="133" y="448"/>
                      <a:pt x="131" y="450"/>
                      <a:pt x="129" y="452"/>
                    </a:cubicBezTo>
                    <a:cubicBezTo>
                      <a:pt x="129" y="452"/>
                      <a:pt x="129" y="452"/>
                      <a:pt x="129" y="452"/>
                    </a:cubicBezTo>
                    <a:cubicBezTo>
                      <a:pt x="128" y="453"/>
                      <a:pt x="126" y="455"/>
                      <a:pt x="125" y="456"/>
                    </a:cubicBezTo>
                    <a:cubicBezTo>
                      <a:pt x="125" y="456"/>
                      <a:pt x="125" y="456"/>
                      <a:pt x="125" y="456"/>
                    </a:cubicBezTo>
                    <a:cubicBezTo>
                      <a:pt x="124" y="457"/>
                      <a:pt x="122" y="458"/>
                      <a:pt x="121" y="459"/>
                    </a:cubicBezTo>
                    <a:cubicBezTo>
                      <a:pt x="121" y="459"/>
                      <a:pt x="121" y="459"/>
                      <a:pt x="121" y="459"/>
                    </a:cubicBezTo>
                    <a:cubicBezTo>
                      <a:pt x="120" y="459"/>
                      <a:pt x="120" y="459"/>
                      <a:pt x="120" y="459"/>
                    </a:cubicBezTo>
                    <a:cubicBezTo>
                      <a:pt x="119" y="460"/>
                      <a:pt x="116" y="462"/>
                      <a:pt x="114" y="463"/>
                    </a:cubicBezTo>
                    <a:cubicBezTo>
                      <a:pt x="112" y="464"/>
                      <a:pt x="109" y="465"/>
                      <a:pt x="106" y="466"/>
                    </a:cubicBezTo>
                    <a:cubicBezTo>
                      <a:pt x="105" y="466"/>
                      <a:pt x="104" y="466"/>
                      <a:pt x="103" y="466"/>
                    </a:cubicBezTo>
                    <a:cubicBezTo>
                      <a:pt x="101" y="466"/>
                      <a:pt x="99" y="466"/>
                      <a:pt x="97" y="465"/>
                    </a:cubicBezTo>
                    <a:cubicBezTo>
                      <a:pt x="96" y="465"/>
                      <a:pt x="95" y="465"/>
                      <a:pt x="95" y="464"/>
                    </a:cubicBezTo>
                    <a:cubicBezTo>
                      <a:pt x="92" y="463"/>
                      <a:pt x="90" y="462"/>
                      <a:pt x="89" y="460"/>
                    </a:cubicBezTo>
                    <a:cubicBezTo>
                      <a:pt x="85" y="456"/>
                      <a:pt x="83" y="451"/>
                      <a:pt x="81" y="446"/>
                    </a:cubicBezTo>
                    <a:cubicBezTo>
                      <a:pt x="81" y="445"/>
                      <a:pt x="81" y="445"/>
                      <a:pt x="81" y="445"/>
                    </a:cubicBezTo>
                    <a:cubicBezTo>
                      <a:pt x="80" y="442"/>
                      <a:pt x="79" y="439"/>
                      <a:pt x="77" y="435"/>
                    </a:cubicBezTo>
                    <a:cubicBezTo>
                      <a:pt x="77" y="434"/>
                      <a:pt x="77" y="433"/>
                      <a:pt x="77" y="432"/>
                    </a:cubicBezTo>
                    <a:cubicBezTo>
                      <a:pt x="76" y="432"/>
                      <a:pt x="76" y="432"/>
                      <a:pt x="76" y="432"/>
                    </a:cubicBezTo>
                    <a:cubicBezTo>
                      <a:pt x="75" y="428"/>
                      <a:pt x="74" y="425"/>
                      <a:pt x="74" y="421"/>
                    </a:cubicBezTo>
                    <a:cubicBezTo>
                      <a:pt x="73" y="419"/>
                      <a:pt x="73" y="417"/>
                      <a:pt x="72" y="415"/>
                    </a:cubicBezTo>
                    <a:cubicBezTo>
                      <a:pt x="72" y="414"/>
                      <a:pt x="72" y="413"/>
                      <a:pt x="72" y="412"/>
                    </a:cubicBezTo>
                    <a:cubicBezTo>
                      <a:pt x="72" y="412"/>
                      <a:pt x="72" y="412"/>
                      <a:pt x="72" y="412"/>
                    </a:cubicBezTo>
                    <a:cubicBezTo>
                      <a:pt x="73" y="411"/>
                      <a:pt x="74" y="410"/>
                      <a:pt x="75" y="409"/>
                    </a:cubicBezTo>
                    <a:cubicBezTo>
                      <a:pt x="78" y="407"/>
                      <a:pt x="81" y="404"/>
                      <a:pt x="84" y="402"/>
                    </a:cubicBezTo>
                    <a:cubicBezTo>
                      <a:pt x="84" y="402"/>
                      <a:pt x="84" y="402"/>
                      <a:pt x="84" y="402"/>
                    </a:cubicBezTo>
                    <a:cubicBezTo>
                      <a:pt x="84" y="399"/>
                      <a:pt x="84" y="397"/>
                      <a:pt x="84" y="394"/>
                    </a:cubicBezTo>
                    <a:cubicBezTo>
                      <a:pt x="81" y="390"/>
                      <a:pt x="77" y="386"/>
                      <a:pt x="74" y="382"/>
                    </a:cubicBezTo>
                    <a:cubicBezTo>
                      <a:pt x="72" y="383"/>
                      <a:pt x="69" y="383"/>
                      <a:pt x="67" y="384"/>
                    </a:cubicBezTo>
                    <a:cubicBezTo>
                      <a:pt x="67" y="384"/>
                      <a:pt x="67" y="384"/>
                      <a:pt x="67" y="384"/>
                    </a:cubicBezTo>
                    <a:cubicBezTo>
                      <a:pt x="67" y="382"/>
                      <a:pt x="66" y="379"/>
                      <a:pt x="66" y="376"/>
                    </a:cubicBezTo>
                    <a:cubicBezTo>
                      <a:pt x="66" y="376"/>
                      <a:pt x="66" y="376"/>
                      <a:pt x="66" y="376"/>
                    </a:cubicBezTo>
                    <a:cubicBezTo>
                      <a:pt x="66" y="375"/>
                      <a:pt x="66" y="373"/>
                      <a:pt x="66" y="371"/>
                    </a:cubicBezTo>
                    <a:cubicBezTo>
                      <a:pt x="66" y="370"/>
                      <a:pt x="65" y="370"/>
                      <a:pt x="65" y="369"/>
                    </a:cubicBezTo>
                    <a:cubicBezTo>
                      <a:pt x="64" y="361"/>
                      <a:pt x="64" y="352"/>
                      <a:pt x="63" y="344"/>
                    </a:cubicBezTo>
                    <a:cubicBezTo>
                      <a:pt x="63" y="343"/>
                      <a:pt x="63" y="343"/>
                      <a:pt x="63" y="343"/>
                    </a:cubicBezTo>
                    <a:cubicBezTo>
                      <a:pt x="63" y="341"/>
                      <a:pt x="62" y="338"/>
                      <a:pt x="62" y="335"/>
                    </a:cubicBezTo>
                    <a:cubicBezTo>
                      <a:pt x="62" y="331"/>
                      <a:pt x="61" y="327"/>
                      <a:pt x="61" y="323"/>
                    </a:cubicBezTo>
                    <a:cubicBezTo>
                      <a:pt x="61" y="321"/>
                      <a:pt x="60" y="318"/>
                      <a:pt x="60" y="315"/>
                    </a:cubicBezTo>
                    <a:cubicBezTo>
                      <a:pt x="60" y="313"/>
                      <a:pt x="60" y="312"/>
                      <a:pt x="59" y="310"/>
                    </a:cubicBezTo>
                    <a:cubicBezTo>
                      <a:pt x="58" y="302"/>
                      <a:pt x="57" y="294"/>
                      <a:pt x="56" y="285"/>
                    </a:cubicBezTo>
                    <a:cubicBezTo>
                      <a:pt x="55" y="279"/>
                      <a:pt x="54" y="273"/>
                      <a:pt x="53" y="267"/>
                    </a:cubicBezTo>
                    <a:cubicBezTo>
                      <a:pt x="52" y="262"/>
                      <a:pt x="51" y="256"/>
                      <a:pt x="50" y="251"/>
                    </a:cubicBezTo>
                    <a:cubicBezTo>
                      <a:pt x="49" y="244"/>
                      <a:pt x="47" y="236"/>
                      <a:pt x="46" y="229"/>
                    </a:cubicBezTo>
                    <a:cubicBezTo>
                      <a:pt x="44" y="221"/>
                      <a:pt x="43" y="213"/>
                      <a:pt x="41" y="205"/>
                    </a:cubicBezTo>
                    <a:cubicBezTo>
                      <a:pt x="41" y="204"/>
                      <a:pt x="41" y="204"/>
                      <a:pt x="41" y="203"/>
                    </a:cubicBezTo>
                    <a:cubicBezTo>
                      <a:pt x="41" y="203"/>
                      <a:pt x="41" y="203"/>
                      <a:pt x="41" y="203"/>
                    </a:cubicBezTo>
                    <a:cubicBezTo>
                      <a:pt x="31" y="151"/>
                      <a:pt x="20" y="99"/>
                      <a:pt x="9" y="46"/>
                    </a:cubicBezTo>
                    <a:cubicBezTo>
                      <a:pt x="6" y="31"/>
                      <a:pt x="3" y="15"/>
                      <a:pt x="0" y="0"/>
                    </a:cubicBezTo>
                    <a:cubicBezTo>
                      <a:pt x="3" y="16"/>
                      <a:pt x="16" y="29"/>
                      <a:pt x="25" y="43"/>
                    </a:cubicBezTo>
                    <a:cubicBezTo>
                      <a:pt x="26" y="44"/>
                      <a:pt x="27" y="46"/>
                      <a:pt x="28" y="47"/>
                    </a:cubicBezTo>
                    <a:cubicBezTo>
                      <a:pt x="41" y="69"/>
                      <a:pt x="52" y="92"/>
                      <a:pt x="62" y="116"/>
                    </a:cubicBezTo>
                    <a:cubicBezTo>
                      <a:pt x="68" y="129"/>
                      <a:pt x="73" y="143"/>
                      <a:pt x="78" y="156"/>
                    </a:cubicBezTo>
                    <a:cubicBezTo>
                      <a:pt x="82" y="165"/>
                      <a:pt x="85" y="175"/>
                      <a:pt x="88" y="184"/>
                    </a:cubicBezTo>
                    <a:cubicBezTo>
                      <a:pt x="88" y="184"/>
                      <a:pt x="88" y="184"/>
                      <a:pt x="88" y="184"/>
                    </a:cubicBezTo>
                    <a:cubicBezTo>
                      <a:pt x="89" y="186"/>
                      <a:pt x="89" y="186"/>
                      <a:pt x="89" y="186"/>
                    </a:cubicBezTo>
                    <a:cubicBezTo>
                      <a:pt x="91" y="190"/>
                      <a:pt x="93" y="195"/>
                      <a:pt x="94" y="200"/>
                    </a:cubicBezTo>
                    <a:cubicBezTo>
                      <a:pt x="99" y="212"/>
                      <a:pt x="104" y="225"/>
                      <a:pt x="108" y="238"/>
                    </a:cubicBezTo>
                    <a:cubicBezTo>
                      <a:pt x="112" y="250"/>
                      <a:pt x="117" y="262"/>
                      <a:pt x="120" y="274"/>
                    </a:cubicBezTo>
                    <a:cubicBezTo>
                      <a:pt x="123" y="281"/>
                      <a:pt x="125" y="287"/>
                      <a:pt x="127" y="294"/>
                    </a:cubicBezTo>
                    <a:cubicBezTo>
                      <a:pt x="127" y="294"/>
                      <a:pt x="127" y="294"/>
                      <a:pt x="127" y="294"/>
                    </a:cubicBezTo>
                    <a:cubicBezTo>
                      <a:pt x="128" y="297"/>
                      <a:pt x="128" y="299"/>
                      <a:pt x="129" y="302"/>
                    </a:cubicBezTo>
                    <a:cubicBezTo>
                      <a:pt x="130" y="305"/>
                      <a:pt x="131" y="309"/>
                      <a:pt x="132" y="312"/>
                    </a:cubicBezTo>
                    <a:cubicBezTo>
                      <a:pt x="132" y="314"/>
                      <a:pt x="133" y="315"/>
                      <a:pt x="133" y="316"/>
                    </a:cubicBezTo>
                    <a:cubicBezTo>
                      <a:pt x="133" y="316"/>
                      <a:pt x="133" y="316"/>
                      <a:pt x="133" y="316"/>
                    </a:cubicBezTo>
                    <a:cubicBezTo>
                      <a:pt x="134" y="319"/>
                      <a:pt x="135" y="322"/>
                      <a:pt x="135" y="326"/>
                    </a:cubicBezTo>
                    <a:cubicBezTo>
                      <a:pt x="136" y="327"/>
                      <a:pt x="136" y="329"/>
                      <a:pt x="137" y="331"/>
                    </a:cubicBezTo>
                    <a:cubicBezTo>
                      <a:pt x="137" y="332"/>
                      <a:pt x="137" y="332"/>
                      <a:pt x="137" y="332"/>
                    </a:cubicBezTo>
                    <a:cubicBezTo>
                      <a:pt x="137" y="332"/>
                      <a:pt x="137" y="333"/>
                      <a:pt x="137" y="334"/>
                    </a:cubicBezTo>
                    <a:cubicBezTo>
                      <a:pt x="138" y="335"/>
                      <a:pt x="138" y="337"/>
                      <a:pt x="138" y="338"/>
                    </a:cubicBezTo>
                    <a:cubicBezTo>
                      <a:pt x="138" y="339"/>
                      <a:pt x="138" y="339"/>
                      <a:pt x="138" y="339"/>
                    </a:cubicBezTo>
                    <a:cubicBezTo>
                      <a:pt x="139" y="341"/>
                      <a:pt x="139" y="343"/>
                      <a:pt x="139" y="344"/>
                    </a:cubicBezTo>
                    <a:cubicBezTo>
                      <a:pt x="140" y="345"/>
                      <a:pt x="140" y="345"/>
                      <a:pt x="140" y="345"/>
                    </a:cubicBezTo>
                    <a:cubicBezTo>
                      <a:pt x="141" y="349"/>
                      <a:pt x="142" y="354"/>
                      <a:pt x="143" y="358"/>
                    </a:cubicBezTo>
                    <a:cubicBezTo>
                      <a:pt x="144" y="362"/>
                      <a:pt x="144" y="367"/>
                      <a:pt x="145" y="371"/>
                    </a:cubicBezTo>
                    <a:cubicBezTo>
                      <a:pt x="146" y="374"/>
                      <a:pt x="146" y="377"/>
                      <a:pt x="147" y="380"/>
                    </a:cubicBezTo>
                    <a:cubicBezTo>
                      <a:pt x="147" y="382"/>
                      <a:pt x="147" y="384"/>
                      <a:pt x="148" y="386"/>
                    </a:cubicBezTo>
                    <a:cubicBezTo>
                      <a:pt x="148" y="387"/>
                      <a:pt x="148" y="389"/>
                      <a:pt x="148" y="390"/>
                    </a:cubicBezTo>
                    <a:cubicBezTo>
                      <a:pt x="148" y="393"/>
                      <a:pt x="148" y="395"/>
                      <a:pt x="148" y="397"/>
                    </a:cubicBezTo>
                    <a:cubicBezTo>
                      <a:pt x="148" y="398"/>
                      <a:pt x="149" y="399"/>
                      <a:pt x="149" y="40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1" name="Freeform 276"/>
              <p:cNvSpPr/>
              <p:nvPr/>
            </p:nvSpPr>
            <p:spPr bwMode="auto">
              <a:xfrm>
                <a:off x="7620000" y="4432300"/>
                <a:ext cx="109538" cy="525462"/>
              </a:xfrm>
              <a:custGeom>
                <a:avLst/>
                <a:gdLst>
                  <a:gd name="T0" fmla="*/ 31 w 39"/>
                  <a:gd name="T1" fmla="*/ 19 h 187"/>
                  <a:gd name="T2" fmla="*/ 18 w 39"/>
                  <a:gd name="T3" fmla="*/ 1 h 187"/>
                  <a:gd name="T4" fmla="*/ 6 w 39"/>
                  <a:gd name="T5" fmla="*/ 20 h 187"/>
                  <a:gd name="T6" fmla="*/ 1 w 39"/>
                  <a:gd name="T7" fmla="*/ 100 h 187"/>
                  <a:gd name="T8" fmla="*/ 6 w 39"/>
                  <a:gd name="T9" fmla="*/ 157 h 187"/>
                  <a:gd name="T10" fmla="*/ 13 w 39"/>
                  <a:gd name="T11" fmla="*/ 180 h 187"/>
                  <a:gd name="T12" fmla="*/ 35 w 39"/>
                  <a:gd name="T13" fmla="*/ 113 h 187"/>
                  <a:gd name="T14" fmla="*/ 31 w 39"/>
                  <a:gd name="T15" fmla="*/ 19 h 1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9" h="187">
                    <a:moveTo>
                      <a:pt x="31" y="19"/>
                    </a:moveTo>
                    <a:cubicBezTo>
                      <a:pt x="29" y="10"/>
                      <a:pt x="25" y="0"/>
                      <a:pt x="18" y="1"/>
                    </a:cubicBezTo>
                    <a:cubicBezTo>
                      <a:pt x="10" y="1"/>
                      <a:pt x="7" y="11"/>
                      <a:pt x="6" y="20"/>
                    </a:cubicBezTo>
                    <a:cubicBezTo>
                      <a:pt x="2" y="46"/>
                      <a:pt x="0" y="73"/>
                      <a:pt x="1" y="100"/>
                    </a:cubicBezTo>
                    <a:cubicBezTo>
                      <a:pt x="2" y="119"/>
                      <a:pt x="2" y="138"/>
                      <a:pt x="6" y="157"/>
                    </a:cubicBezTo>
                    <a:cubicBezTo>
                      <a:pt x="7" y="163"/>
                      <a:pt x="8" y="176"/>
                      <a:pt x="13" y="180"/>
                    </a:cubicBezTo>
                    <a:cubicBezTo>
                      <a:pt x="27" y="187"/>
                      <a:pt x="34" y="123"/>
                      <a:pt x="35" y="113"/>
                    </a:cubicBezTo>
                    <a:cubicBezTo>
                      <a:pt x="39" y="82"/>
                      <a:pt x="37" y="50"/>
                      <a:pt x="31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2" name="Freeform 277"/>
              <p:cNvSpPr/>
              <p:nvPr/>
            </p:nvSpPr>
            <p:spPr bwMode="auto">
              <a:xfrm>
                <a:off x="7656513" y="4454525"/>
                <a:ext cx="185738" cy="514350"/>
              </a:xfrm>
              <a:custGeom>
                <a:avLst/>
                <a:gdLst>
                  <a:gd name="T0" fmla="*/ 65 w 66"/>
                  <a:gd name="T1" fmla="*/ 23 h 183"/>
                  <a:gd name="T2" fmla="*/ 57 w 66"/>
                  <a:gd name="T3" fmla="*/ 2 h 183"/>
                  <a:gd name="T4" fmla="*/ 41 w 66"/>
                  <a:gd name="T5" fmla="*/ 17 h 183"/>
                  <a:gd name="T6" fmla="*/ 14 w 66"/>
                  <a:gd name="T7" fmla="*/ 93 h 183"/>
                  <a:gd name="T8" fmla="*/ 3 w 66"/>
                  <a:gd name="T9" fmla="*/ 149 h 183"/>
                  <a:gd name="T10" fmla="*/ 5 w 66"/>
                  <a:gd name="T11" fmla="*/ 173 h 183"/>
                  <a:gd name="T12" fmla="*/ 44 w 66"/>
                  <a:gd name="T13" fmla="*/ 115 h 183"/>
                  <a:gd name="T14" fmla="*/ 65 w 66"/>
                  <a:gd name="T15" fmla="*/ 23 h 1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6" h="183">
                    <a:moveTo>
                      <a:pt x="65" y="23"/>
                    </a:moveTo>
                    <a:cubicBezTo>
                      <a:pt x="66" y="14"/>
                      <a:pt x="64" y="3"/>
                      <a:pt x="57" y="2"/>
                    </a:cubicBezTo>
                    <a:cubicBezTo>
                      <a:pt x="50" y="0"/>
                      <a:pt x="44" y="9"/>
                      <a:pt x="41" y="17"/>
                    </a:cubicBezTo>
                    <a:cubicBezTo>
                      <a:pt x="30" y="41"/>
                      <a:pt x="21" y="67"/>
                      <a:pt x="14" y="93"/>
                    </a:cubicBezTo>
                    <a:cubicBezTo>
                      <a:pt x="10" y="111"/>
                      <a:pt x="5" y="130"/>
                      <a:pt x="3" y="149"/>
                    </a:cubicBezTo>
                    <a:cubicBezTo>
                      <a:pt x="2" y="155"/>
                      <a:pt x="0" y="168"/>
                      <a:pt x="5" y="173"/>
                    </a:cubicBezTo>
                    <a:cubicBezTo>
                      <a:pt x="15" y="183"/>
                      <a:pt x="40" y="124"/>
                      <a:pt x="44" y="115"/>
                    </a:cubicBezTo>
                    <a:cubicBezTo>
                      <a:pt x="55" y="85"/>
                      <a:pt x="63" y="54"/>
                      <a:pt x="65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3" name="Freeform 278"/>
              <p:cNvSpPr/>
              <p:nvPr/>
            </p:nvSpPr>
            <p:spPr bwMode="auto">
              <a:xfrm>
                <a:off x="7670800" y="4513263"/>
                <a:ext cx="301625" cy="469900"/>
              </a:xfrm>
              <a:custGeom>
                <a:avLst/>
                <a:gdLst>
                  <a:gd name="T0" fmla="*/ 102 w 107"/>
                  <a:gd name="T1" fmla="*/ 26 h 167"/>
                  <a:gd name="T2" fmla="*/ 100 w 107"/>
                  <a:gd name="T3" fmla="*/ 3 h 167"/>
                  <a:gd name="T4" fmla="*/ 80 w 107"/>
                  <a:gd name="T5" fmla="*/ 14 h 167"/>
                  <a:gd name="T6" fmla="*/ 34 w 107"/>
                  <a:gd name="T7" fmla="*/ 80 h 167"/>
                  <a:gd name="T8" fmla="*/ 8 w 107"/>
                  <a:gd name="T9" fmla="*/ 130 h 167"/>
                  <a:gd name="T10" fmla="*/ 3 w 107"/>
                  <a:gd name="T11" fmla="*/ 154 h 167"/>
                  <a:gd name="T12" fmla="*/ 57 w 107"/>
                  <a:gd name="T13" fmla="*/ 108 h 167"/>
                  <a:gd name="T14" fmla="*/ 102 w 107"/>
                  <a:gd name="T15" fmla="*/ 26 h 1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7" h="167">
                    <a:moveTo>
                      <a:pt x="102" y="26"/>
                    </a:moveTo>
                    <a:cubicBezTo>
                      <a:pt x="105" y="18"/>
                      <a:pt x="107" y="7"/>
                      <a:pt x="100" y="3"/>
                    </a:cubicBezTo>
                    <a:cubicBezTo>
                      <a:pt x="94" y="0"/>
                      <a:pt x="86" y="7"/>
                      <a:pt x="80" y="14"/>
                    </a:cubicBezTo>
                    <a:cubicBezTo>
                      <a:pt x="63" y="34"/>
                      <a:pt x="48" y="56"/>
                      <a:pt x="34" y="80"/>
                    </a:cubicBezTo>
                    <a:cubicBezTo>
                      <a:pt x="25" y="96"/>
                      <a:pt x="15" y="113"/>
                      <a:pt x="8" y="130"/>
                    </a:cubicBezTo>
                    <a:cubicBezTo>
                      <a:pt x="6" y="136"/>
                      <a:pt x="0" y="148"/>
                      <a:pt x="3" y="154"/>
                    </a:cubicBezTo>
                    <a:cubicBezTo>
                      <a:pt x="11" y="167"/>
                      <a:pt x="51" y="116"/>
                      <a:pt x="57" y="108"/>
                    </a:cubicBezTo>
                    <a:cubicBezTo>
                      <a:pt x="76" y="84"/>
                      <a:pt x="91" y="55"/>
                      <a:pt x="102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4" name="Freeform 279"/>
              <p:cNvSpPr/>
              <p:nvPr/>
            </p:nvSpPr>
            <p:spPr bwMode="auto">
              <a:xfrm>
                <a:off x="7685088" y="4606925"/>
                <a:ext cx="396875" cy="387350"/>
              </a:xfrm>
              <a:custGeom>
                <a:avLst/>
                <a:gdLst>
                  <a:gd name="T0" fmla="*/ 131 w 141"/>
                  <a:gd name="T1" fmla="*/ 28 h 138"/>
                  <a:gd name="T2" fmla="*/ 135 w 141"/>
                  <a:gd name="T3" fmla="*/ 5 h 138"/>
                  <a:gd name="T4" fmla="*/ 113 w 141"/>
                  <a:gd name="T5" fmla="*/ 10 h 138"/>
                  <a:gd name="T6" fmla="*/ 51 w 141"/>
                  <a:gd name="T7" fmla="*/ 61 h 138"/>
                  <a:gd name="T8" fmla="*/ 13 w 141"/>
                  <a:gd name="T9" fmla="*/ 103 h 138"/>
                  <a:gd name="T10" fmla="*/ 1 w 141"/>
                  <a:gd name="T11" fmla="*/ 124 h 138"/>
                  <a:gd name="T12" fmla="*/ 65 w 141"/>
                  <a:gd name="T13" fmla="*/ 95 h 138"/>
                  <a:gd name="T14" fmla="*/ 131 w 141"/>
                  <a:gd name="T15" fmla="*/ 28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1" h="138">
                    <a:moveTo>
                      <a:pt x="131" y="28"/>
                    </a:moveTo>
                    <a:cubicBezTo>
                      <a:pt x="136" y="20"/>
                      <a:pt x="141" y="10"/>
                      <a:pt x="135" y="5"/>
                    </a:cubicBezTo>
                    <a:cubicBezTo>
                      <a:pt x="130" y="0"/>
                      <a:pt x="120" y="5"/>
                      <a:pt x="113" y="10"/>
                    </a:cubicBezTo>
                    <a:cubicBezTo>
                      <a:pt x="91" y="25"/>
                      <a:pt x="70" y="42"/>
                      <a:pt x="51" y="61"/>
                    </a:cubicBezTo>
                    <a:cubicBezTo>
                      <a:pt x="38" y="74"/>
                      <a:pt x="24" y="88"/>
                      <a:pt x="13" y="103"/>
                    </a:cubicBezTo>
                    <a:cubicBezTo>
                      <a:pt x="9" y="108"/>
                      <a:pt x="0" y="118"/>
                      <a:pt x="1" y="124"/>
                    </a:cubicBezTo>
                    <a:cubicBezTo>
                      <a:pt x="5" y="138"/>
                      <a:pt x="57" y="101"/>
                      <a:pt x="65" y="95"/>
                    </a:cubicBezTo>
                    <a:cubicBezTo>
                      <a:pt x="90" y="76"/>
                      <a:pt x="113" y="53"/>
                      <a:pt x="131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5" name="Freeform 280"/>
              <p:cNvSpPr/>
              <p:nvPr/>
            </p:nvSpPr>
            <p:spPr bwMode="auto">
              <a:xfrm>
                <a:off x="7693025" y="4729163"/>
                <a:ext cx="465138" cy="277812"/>
              </a:xfrm>
              <a:custGeom>
                <a:avLst/>
                <a:gdLst>
                  <a:gd name="T0" fmla="*/ 151 w 165"/>
                  <a:gd name="T1" fmla="*/ 26 h 99"/>
                  <a:gd name="T2" fmla="*/ 161 w 165"/>
                  <a:gd name="T3" fmla="*/ 6 h 99"/>
                  <a:gd name="T4" fmla="*/ 139 w 165"/>
                  <a:gd name="T5" fmla="*/ 4 h 99"/>
                  <a:gd name="T6" fmla="*/ 66 w 165"/>
                  <a:gd name="T7" fmla="*/ 37 h 99"/>
                  <a:gd name="T8" fmla="*/ 17 w 165"/>
                  <a:gd name="T9" fmla="*/ 66 h 99"/>
                  <a:gd name="T10" fmla="*/ 0 w 165"/>
                  <a:gd name="T11" fmla="*/ 84 h 99"/>
                  <a:gd name="T12" fmla="*/ 70 w 165"/>
                  <a:gd name="T13" fmla="*/ 73 h 99"/>
                  <a:gd name="T14" fmla="*/ 151 w 165"/>
                  <a:gd name="T15" fmla="*/ 26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5" h="99">
                    <a:moveTo>
                      <a:pt x="151" y="26"/>
                    </a:moveTo>
                    <a:cubicBezTo>
                      <a:pt x="158" y="21"/>
                      <a:pt x="165" y="12"/>
                      <a:pt x="161" y="6"/>
                    </a:cubicBezTo>
                    <a:cubicBezTo>
                      <a:pt x="158" y="0"/>
                      <a:pt x="147" y="2"/>
                      <a:pt x="139" y="4"/>
                    </a:cubicBezTo>
                    <a:cubicBezTo>
                      <a:pt x="114" y="13"/>
                      <a:pt x="89" y="24"/>
                      <a:pt x="66" y="37"/>
                    </a:cubicBezTo>
                    <a:cubicBezTo>
                      <a:pt x="49" y="46"/>
                      <a:pt x="32" y="55"/>
                      <a:pt x="17" y="66"/>
                    </a:cubicBezTo>
                    <a:cubicBezTo>
                      <a:pt x="12" y="70"/>
                      <a:pt x="1" y="77"/>
                      <a:pt x="0" y="84"/>
                    </a:cubicBezTo>
                    <a:cubicBezTo>
                      <a:pt x="0" y="99"/>
                      <a:pt x="60" y="76"/>
                      <a:pt x="70" y="73"/>
                    </a:cubicBezTo>
                    <a:cubicBezTo>
                      <a:pt x="99" y="62"/>
                      <a:pt x="127" y="46"/>
                      <a:pt x="151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6" name="Freeform 281"/>
              <p:cNvSpPr/>
              <p:nvPr/>
            </p:nvSpPr>
            <p:spPr bwMode="auto">
              <a:xfrm>
                <a:off x="7685088" y="4867275"/>
                <a:ext cx="515938" cy="149225"/>
              </a:xfrm>
              <a:custGeom>
                <a:avLst/>
                <a:gdLst>
                  <a:gd name="T0" fmla="*/ 165 w 183"/>
                  <a:gd name="T1" fmla="*/ 24 h 53"/>
                  <a:gd name="T2" fmla="*/ 181 w 183"/>
                  <a:gd name="T3" fmla="*/ 8 h 53"/>
                  <a:gd name="T4" fmla="*/ 159 w 183"/>
                  <a:gd name="T5" fmla="*/ 0 h 53"/>
                  <a:gd name="T6" fmla="*/ 80 w 183"/>
                  <a:gd name="T7" fmla="*/ 11 h 53"/>
                  <a:gd name="T8" fmla="*/ 25 w 183"/>
                  <a:gd name="T9" fmla="*/ 27 h 53"/>
                  <a:gd name="T10" fmla="*/ 4 w 183"/>
                  <a:gd name="T11" fmla="*/ 39 h 53"/>
                  <a:gd name="T12" fmla="*/ 74 w 183"/>
                  <a:gd name="T13" fmla="*/ 47 h 53"/>
                  <a:gd name="T14" fmla="*/ 165 w 183"/>
                  <a:gd name="T15" fmla="*/ 24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3" h="52">
                    <a:moveTo>
                      <a:pt x="165" y="24"/>
                    </a:moveTo>
                    <a:cubicBezTo>
                      <a:pt x="173" y="21"/>
                      <a:pt x="183" y="15"/>
                      <a:pt x="181" y="8"/>
                    </a:cubicBezTo>
                    <a:cubicBezTo>
                      <a:pt x="179" y="1"/>
                      <a:pt x="168" y="0"/>
                      <a:pt x="159" y="0"/>
                    </a:cubicBezTo>
                    <a:cubicBezTo>
                      <a:pt x="133" y="1"/>
                      <a:pt x="106" y="5"/>
                      <a:pt x="80" y="11"/>
                    </a:cubicBezTo>
                    <a:cubicBezTo>
                      <a:pt x="61" y="16"/>
                      <a:pt x="43" y="20"/>
                      <a:pt x="25" y="27"/>
                    </a:cubicBezTo>
                    <a:cubicBezTo>
                      <a:pt x="19" y="29"/>
                      <a:pt x="6" y="33"/>
                      <a:pt x="4" y="39"/>
                    </a:cubicBezTo>
                    <a:cubicBezTo>
                      <a:pt x="0" y="53"/>
                      <a:pt x="64" y="48"/>
                      <a:pt x="74" y="47"/>
                    </a:cubicBezTo>
                    <a:cubicBezTo>
                      <a:pt x="105" y="44"/>
                      <a:pt x="136" y="37"/>
                      <a:pt x="165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7" name="Freeform 282"/>
              <p:cNvSpPr/>
              <p:nvPr/>
            </p:nvSpPr>
            <p:spPr bwMode="auto">
              <a:xfrm>
                <a:off x="7673975" y="4965700"/>
                <a:ext cx="523875" cy="117475"/>
              </a:xfrm>
              <a:custGeom>
                <a:avLst/>
                <a:gdLst>
                  <a:gd name="T0" fmla="*/ 167 w 186"/>
                  <a:gd name="T1" fmla="*/ 38 h 42"/>
                  <a:gd name="T2" fmla="*/ 186 w 186"/>
                  <a:gd name="T3" fmla="*/ 26 h 42"/>
                  <a:gd name="T4" fmla="*/ 168 w 186"/>
                  <a:gd name="T5" fmla="*/ 13 h 42"/>
                  <a:gd name="T6" fmla="*/ 88 w 186"/>
                  <a:gd name="T7" fmla="*/ 2 h 42"/>
                  <a:gd name="T8" fmla="*/ 31 w 186"/>
                  <a:gd name="T9" fmla="*/ 2 h 42"/>
                  <a:gd name="T10" fmla="*/ 8 w 186"/>
                  <a:gd name="T11" fmla="*/ 8 h 42"/>
                  <a:gd name="T12" fmla="*/ 73 w 186"/>
                  <a:gd name="T13" fmla="*/ 35 h 42"/>
                  <a:gd name="T14" fmla="*/ 167 w 186"/>
                  <a:gd name="T15" fmla="*/ 38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6" h="42">
                    <a:moveTo>
                      <a:pt x="167" y="38"/>
                    </a:moveTo>
                    <a:cubicBezTo>
                      <a:pt x="176" y="37"/>
                      <a:pt x="186" y="33"/>
                      <a:pt x="186" y="26"/>
                    </a:cubicBezTo>
                    <a:cubicBezTo>
                      <a:pt x="186" y="19"/>
                      <a:pt x="176" y="15"/>
                      <a:pt x="168" y="13"/>
                    </a:cubicBezTo>
                    <a:cubicBezTo>
                      <a:pt x="142" y="7"/>
                      <a:pt x="115" y="3"/>
                      <a:pt x="88" y="2"/>
                    </a:cubicBezTo>
                    <a:cubicBezTo>
                      <a:pt x="69" y="1"/>
                      <a:pt x="50" y="0"/>
                      <a:pt x="31" y="2"/>
                    </a:cubicBezTo>
                    <a:cubicBezTo>
                      <a:pt x="25" y="3"/>
                      <a:pt x="12" y="3"/>
                      <a:pt x="8" y="8"/>
                    </a:cubicBezTo>
                    <a:cubicBezTo>
                      <a:pt x="0" y="21"/>
                      <a:pt x="63" y="33"/>
                      <a:pt x="73" y="35"/>
                    </a:cubicBezTo>
                    <a:cubicBezTo>
                      <a:pt x="104" y="41"/>
                      <a:pt x="136" y="42"/>
                      <a:pt x="167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8" name="Freeform 283"/>
              <p:cNvSpPr/>
              <p:nvPr/>
            </p:nvSpPr>
            <p:spPr bwMode="auto">
              <a:xfrm>
                <a:off x="7223125" y="4056063"/>
                <a:ext cx="250825" cy="369887"/>
              </a:xfrm>
              <a:custGeom>
                <a:avLst/>
                <a:gdLst>
                  <a:gd name="T0" fmla="*/ 22 w 89"/>
                  <a:gd name="T1" fmla="*/ 11 h 132"/>
                  <a:gd name="T2" fmla="*/ 4 w 89"/>
                  <a:gd name="T3" fmla="*/ 3 h 132"/>
                  <a:gd name="T4" fmla="*/ 4 w 89"/>
                  <a:gd name="T5" fmla="*/ 22 h 132"/>
                  <a:gd name="T6" fmla="*/ 35 w 89"/>
                  <a:gd name="T7" fmla="*/ 80 h 132"/>
                  <a:gd name="T8" fmla="*/ 62 w 89"/>
                  <a:gd name="T9" fmla="*/ 119 h 132"/>
                  <a:gd name="T10" fmla="*/ 77 w 89"/>
                  <a:gd name="T11" fmla="*/ 131 h 132"/>
                  <a:gd name="T12" fmla="*/ 64 w 89"/>
                  <a:gd name="T13" fmla="*/ 75 h 132"/>
                  <a:gd name="T14" fmla="*/ 22 w 89"/>
                  <a:gd name="T15" fmla="*/ 11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9" h="132">
                    <a:moveTo>
                      <a:pt x="22" y="11"/>
                    </a:moveTo>
                    <a:cubicBezTo>
                      <a:pt x="17" y="5"/>
                      <a:pt x="9" y="0"/>
                      <a:pt x="4" y="3"/>
                    </a:cubicBezTo>
                    <a:cubicBezTo>
                      <a:pt x="0" y="7"/>
                      <a:pt x="2" y="15"/>
                      <a:pt x="4" y="22"/>
                    </a:cubicBezTo>
                    <a:cubicBezTo>
                      <a:pt x="13" y="42"/>
                      <a:pt x="23" y="62"/>
                      <a:pt x="35" y="80"/>
                    </a:cubicBezTo>
                    <a:cubicBezTo>
                      <a:pt x="43" y="94"/>
                      <a:pt x="52" y="107"/>
                      <a:pt x="62" y="119"/>
                    </a:cubicBezTo>
                    <a:cubicBezTo>
                      <a:pt x="65" y="123"/>
                      <a:pt x="72" y="132"/>
                      <a:pt x="77" y="131"/>
                    </a:cubicBezTo>
                    <a:cubicBezTo>
                      <a:pt x="89" y="131"/>
                      <a:pt x="68" y="83"/>
                      <a:pt x="64" y="75"/>
                    </a:cubicBezTo>
                    <a:cubicBezTo>
                      <a:pt x="54" y="52"/>
                      <a:pt x="39" y="30"/>
                      <a:pt x="22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9" name="Freeform 284"/>
              <p:cNvSpPr/>
              <p:nvPr/>
            </p:nvSpPr>
            <p:spPr bwMode="auto">
              <a:xfrm>
                <a:off x="7332663" y="4013200"/>
                <a:ext cx="149225" cy="415925"/>
              </a:xfrm>
              <a:custGeom>
                <a:avLst/>
                <a:gdLst>
                  <a:gd name="T0" fmla="*/ 21 w 53"/>
                  <a:gd name="T1" fmla="*/ 14 h 148"/>
                  <a:gd name="T2" fmla="*/ 6 w 53"/>
                  <a:gd name="T3" fmla="*/ 3 h 148"/>
                  <a:gd name="T4" fmla="*/ 1 w 53"/>
                  <a:gd name="T5" fmla="*/ 20 h 148"/>
                  <a:gd name="T6" fmla="*/ 15 w 53"/>
                  <a:gd name="T7" fmla="*/ 85 h 148"/>
                  <a:gd name="T8" fmla="*/ 30 w 53"/>
                  <a:gd name="T9" fmla="*/ 129 h 148"/>
                  <a:gd name="T10" fmla="*/ 42 w 53"/>
                  <a:gd name="T11" fmla="*/ 145 h 148"/>
                  <a:gd name="T12" fmla="*/ 45 w 53"/>
                  <a:gd name="T13" fmla="*/ 88 h 148"/>
                  <a:gd name="T14" fmla="*/ 21 w 53"/>
                  <a:gd name="T15" fmla="*/ 14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2" h="148">
                    <a:moveTo>
                      <a:pt x="21" y="14"/>
                    </a:moveTo>
                    <a:cubicBezTo>
                      <a:pt x="18" y="8"/>
                      <a:pt x="12" y="0"/>
                      <a:pt x="6" y="3"/>
                    </a:cubicBezTo>
                    <a:cubicBezTo>
                      <a:pt x="1" y="4"/>
                      <a:pt x="0" y="13"/>
                      <a:pt x="1" y="20"/>
                    </a:cubicBezTo>
                    <a:cubicBezTo>
                      <a:pt x="4" y="42"/>
                      <a:pt x="8" y="64"/>
                      <a:pt x="15" y="85"/>
                    </a:cubicBezTo>
                    <a:cubicBezTo>
                      <a:pt x="19" y="100"/>
                      <a:pt x="24" y="115"/>
                      <a:pt x="30" y="129"/>
                    </a:cubicBezTo>
                    <a:cubicBezTo>
                      <a:pt x="33" y="134"/>
                      <a:pt x="36" y="144"/>
                      <a:pt x="42" y="145"/>
                    </a:cubicBezTo>
                    <a:cubicBezTo>
                      <a:pt x="53" y="148"/>
                      <a:pt x="46" y="96"/>
                      <a:pt x="45" y="88"/>
                    </a:cubicBezTo>
                    <a:cubicBezTo>
                      <a:pt x="40" y="62"/>
                      <a:pt x="32" y="37"/>
                      <a:pt x="21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0" name="Freeform 285"/>
              <p:cNvSpPr/>
              <p:nvPr/>
            </p:nvSpPr>
            <p:spPr bwMode="auto">
              <a:xfrm>
                <a:off x="7431088" y="4008438"/>
                <a:ext cx="90488" cy="428625"/>
              </a:xfrm>
              <a:custGeom>
                <a:avLst/>
                <a:gdLst>
                  <a:gd name="T0" fmla="*/ 26 w 32"/>
                  <a:gd name="T1" fmla="*/ 15 h 153"/>
                  <a:gd name="T2" fmla="*/ 15 w 32"/>
                  <a:gd name="T3" fmla="*/ 0 h 153"/>
                  <a:gd name="T4" fmla="*/ 5 w 32"/>
                  <a:gd name="T5" fmla="*/ 16 h 153"/>
                  <a:gd name="T6" fmla="*/ 1 w 32"/>
                  <a:gd name="T7" fmla="*/ 82 h 153"/>
                  <a:gd name="T8" fmla="*/ 4 w 32"/>
                  <a:gd name="T9" fmla="*/ 129 h 153"/>
                  <a:gd name="T10" fmla="*/ 10 w 32"/>
                  <a:gd name="T11" fmla="*/ 147 h 153"/>
                  <a:gd name="T12" fmla="*/ 29 w 32"/>
                  <a:gd name="T13" fmla="*/ 93 h 153"/>
                  <a:gd name="T14" fmla="*/ 26 w 32"/>
                  <a:gd name="T15" fmla="*/ 15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" h="153">
                    <a:moveTo>
                      <a:pt x="26" y="15"/>
                    </a:moveTo>
                    <a:cubicBezTo>
                      <a:pt x="24" y="8"/>
                      <a:pt x="21" y="0"/>
                      <a:pt x="15" y="0"/>
                    </a:cubicBezTo>
                    <a:cubicBezTo>
                      <a:pt x="9" y="1"/>
                      <a:pt x="6" y="9"/>
                      <a:pt x="5" y="16"/>
                    </a:cubicBezTo>
                    <a:cubicBezTo>
                      <a:pt x="2" y="38"/>
                      <a:pt x="0" y="60"/>
                      <a:pt x="1" y="82"/>
                    </a:cubicBezTo>
                    <a:cubicBezTo>
                      <a:pt x="1" y="97"/>
                      <a:pt x="1" y="113"/>
                      <a:pt x="4" y="129"/>
                    </a:cubicBezTo>
                    <a:cubicBezTo>
                      <a:pt x="5" y="134"/>
                      <a:pt x="5" y="145"/>
                      <a:pt x="10" y="147"/>
                    </a:cubicBezTo>
                    <a:cubicBezTo>
                      <a:pt x="21" y="153"/>
                      <a:pt x="28" y="101"/>
                      <a:pt x="29" y="93"/>
                    </a:cubicBezTo>
                    <a:cubicBezTo>
                      <a:pt x="32" y="67"/>
                      <a:pt x="31" y="41"/>
                      <a:pt x="26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1" name="Freeform 286"/>
              <p:cNvSpPr/>
              <p:nvPr/>
            </p:nvSpPr>
            <p:spPr bwMode="auto">
              <a:xfrm>
                <a:off x="7459663" y="4027488"/>
                <a:ext cx="155575" cy="420687"/>
              </a:xfrm>
              <a:custGeom>
                <a:avLst/>
                <a:gdLst>
                  <a:gd name="T0" fmla="*/ 54 w 55"/>
                  <a:gd name="T1" fmla="*/ 19 h 150"/>
                  <a:gd name="T2" fmla="*/ 48 w 55"/>
                  <a:gd name="T3" fmla="*/ 1 h 150"/>
                  <a:gd name="T4" fmla="*/ 34 w 55"/>
                  <a:gd name="T5" fmla="*/ 13 h 150"/>
                  <a:gd name="T6" fmla="*/ 12 w 55"/>
                  <a:gd name="T7" fmla="*/ 76 h 150"/>
                  <a:gd name="T8" fmla="*/ 3 w 55"/>
                  <a:gd name="T9" fmla="*/ 122 h 150"/>
                  <a:gd name="T10" fmla="*/ 4 w 55"/>
                  <a:gd name="T11" fmla="*/ 141 h 150"/>
                  <a:gd name="T12" fmla="*/ 36 w 55"/>
                  <a:gd name="T13" fmla="*/ 94 h 150"/>
                  <a:gd name="T14" fmla="*/ 54 w 55"/>
                  <a:gd name="T15" fmla="*/ 19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5" h="150">
                    <a:moveTo>
                      <a:pt x="54" y="19"/>
                    </a:moveTo>
                    <a:cubicBezTo>
                      <a:pt x="55" y="11"/>
                      <a:pt x="54" y="2"/>
                      <a:pt x="48" y="1"/>
                    </a:cubicBezTo>
                    <a:cubicBezTo>
                      <a:pt x="42" y="0"/>
                      <a:pt x="37" y="7"/>
                      <a:pt x="34" y="13"/>
                    </a:cubicBezTo>
                    <a:cubicBezTo>
                      <a:pt x="25" y="33"/>
                      <a:pt x="18" y="54"/>
                      <a:pt x="12" y="76"/>
                    </a:cubicBezTo>
                    <a:cubicBezTo>
                      <a:pt x="8" y="91"/>
                      <a:pt x="4" y="106"/>
                      <a:pt x="3" y="122"/>
                    </a:cubicBezTo>
                    <a:cubicBezTo>
                      <a:pt x="2" y="127"/>
                      <a:pt x="0" y="138"/>
                      <a:pt x="4" y="141"/>
                    </a:cubicBezTo>
                    <a:cubicBezTo>
                      <a:pt x="12" y="150"/>
                      <a:pt x="33" y="101"/>
                      <a:pt x="36" y="94"/>
                    </a:cubicBezTo>
                    <a:cubicBezTo>
                      <a:pt x="46" y="70"/>
                      <a:pt x="52" y="44"/>
                      <a:pt x="54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2" name="Freeform 287"/>
              <p:cNvSpPr/>
              <p:nvPr/>
            </p:nvSpPr>
            <p:spPr bwMode="auto">
              <a:xfrm>
                <a:off x="7470775" y="4075113"/>
                <a:ext cx="250825" cy="385762"/>
              </a:xfrm>
              <a:custGeom>
                <a:avLst/>
                <a:gdLst>
                  <a:gd name="T0" fmla="*/ 85 w 89"/>
                  <a:gd name="T1" fmla="*/ 22 h 137"/>
                  <a:gd name="T2" fmla="*/ 83 w 89"/>
                  <a:gd name="T3" fmla="*/ 3 h 137"/>
                  <a:gd name="T4" fmla="*/ 67 w 89"/>
                  <a:gd name="T5" fmla="*/ 11 h 137"/>
                  <a:gd name="T6" fmla="*/ 29 w 89"/>
                  <a:gd name="T7" fmla="*/ 65 h 137"/>
                  <a:gd name="T8" fmla="*/ 7 w 89"/>
                  <a:gd name="T9" fmla="*/ 107 h 137"/>
                  <a:gd name="T10" fmla="*/ 3 w 89"/>
                  <a:gd name="T11" fmla="*/ 126 h 137"/>
                  <a:gd name="T12" fmla="*/ 47 w 89"/>
                  <a:gd name="T13" fmla="*/ 89 h 137"/>
                  <a:gd name="T14" fmla="*/ 85 w 89"/>
                  <a:gd name="T15" fmla="*/ 22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9" h="137">
                    <a:moveTo>
                      <a:pt x="85" y="22"/>
                    </a:moveTo>
                    <a:cubicBezTo>
                      <a:pt x="87" y="15"/>
                      <a:pt x="89" y="6"/>
                      <a:pt x="83" y="3"/>
                    </a:cubicBezTo>
                    <a:cubicBezTo>
                      <a:pt x="78" y="0"/>
                      <a:pt x="71" y="6"/>
                      <a:pt x="67" y="11"/>
                    </a:cubicBezTo>
                    <a:cubicBezTo>
                      <a:pt x="53" y="28"/>
                      <a:pt x="40" y="46"/>
                      <a:pt x="29" y="65"/>
                    </a:cubicBezTo>
                    <a:cubicBezTo>
                      <a:pt x="21" y="79"/>
                      <a:pt x="13" y="92"/>
                      <a:pt x="7" y="107"/>
                    </a:cubicBezTo>
                    <a:cubicBezTo>
                      <a:pt x="5" y="112"/>
                      <a:pt x="0" y="122"/>
                      <a:pt x="3" y="126"/>
                    </a:cubicBezTo>
                    <a:cubicBezTo>
                      <a:pt x="9" y="137"/>
                      <a:pt x="42" y="96"/>
                      <a:pt x="47" y="89"/>
                    </a:cubicBezTo>
                    <a:cubicBezTo>
                      <a:pt x="63" y="69"/>
                      <a:pt x="76" y="46"/>
                      <a:pt x="85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3" name="Freeform 288"/>
              <p:cNvSpPr/>
              <p:nvPr/>
            </p:nvSpPr>
            <p:spPr bwMode="auto">
              <a:xfrm>
                <a:off x="7481888" y="4154488"/>
                <a:ext cx="330200" cy="317500"/>
              </a:xfrm>
              <a:custGeom>
                <a:avLst/>
                <a:gdLst>
                  <a:gd name="T0" fmla="*/ 108 w 117"/>
                  <a:gd name="T1" fmla="*/ 22 h 113"/>
                  <a:gd name="T2" fmla="*/ 112 w 117"/>
                  <a:gd name="T3" fmla="*/ 4 h 113"/>
                  <a:gd name="T4" fmla="*/ 94 w 117"/>
                  <a:gd name="T5" fmla="*/ 8 h 113"/>
                  <a:gd name="T6" fmla="*/ 43 w 117"/>
                  <a:gd name="T7" fmla="*/ 49 h 113"/>
                  <a:gd name="T8" fmla="*/ 10 w 117"/>
                  <a:gd name="T9" fmla="*/ 83 h 113"/>
                  <a:gd name="T10" fmla="*/ 1 w 117"/>
                  <a:gd name="T11" fmla="*/ 101 h 113"/>
                  <a:gd name="T12" fmla="*/ 54 w 117"/>
                  <a:gd name="T13" fmla="*/ 77 h 113"/>
                  <a:gd name="T14" fmla="*/ 108 w 117"/>
                  <a:gd name="T15" fmla="*/ 22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7" h="113">
                    <a:moveTo>
                      <a:pt x="108" y="22"/>
                    </a:moveTo>
                    <a:cubicBezTo>
                      <a:pt x="113" y="17"/>
                      <a:pt x="117" y="8"/>
                      <a:pt x="112" y="4"/>
                    </a:cubicBezTo>
                    <a:cubicBezTo>
                      <a:pt x="108" y="0"/>
                      <a:pt x="100" y="4"/>
                      <a:pt x="94" y="8"/>
                    </a:cubicBezTo>
                    <a:cubicBezTo>
                      <a:pt x="76" y="20"/>
                      <a:pt x="59" y="34"/>
                      <a:pt x="43" y="49"/>
                    </a:cubicBezTo>
                    <a:cubicBezTo>
                      <a:pt x="31" y="60"/>
                      <a:pt x="20" y="71"/>
                      <a:pt x="10" y="83"/>
                    </a:cubicBezTo>
                    <a:cubicBezTo>
                      <a:pt x="7" y="88"/>
                      <a:pt x="0" y="96"/>
                      <a:pt x="1" y="101"/>
                    </a:cubicBezTo>
                    <a:cubicBezTo>
                      <a:pt x="4" y="113"/>
                      <a:pt x="47" y="82"/>
                      <a:pt x="54" y="77"/>
                    </a:cubicBezTo>
                    <a:cubicBezTo>
                      <a:pt x="75" y="62"/>
                      <a:pt x="93" y="43"/>
                      <a:pt x="108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4" name="Freeform 289"/>
              <p:cNvSpPr/>
              <p:nvPr/>
            </p:nvSpPr>
            <p:spPr bwMode="auto">
              <a:xfrm>
                <a:off x="7488238" y="4254500"/>
                <a:ext cx="385763" cy="225425"/>
              </a:xfrm>
              <a:custGeom>
                <a:avLst/>
                <a:gdLst>
                  <a:gd name="T0" fmla="*/ 125 w 137"/>
                  <a:gd name="T1" fmla="*/ 22 h 80"/>
                  <a:gd name="T2" fmla="*/ 134 w 137"/>
                  <a:gd name="T3" fmla="*/ 5 h 80"/>
                  <a:gd name="T4" fmla="*/ 115 w 137"/>
                  <a:gd name="T5" fmla="*/ 3 h 80"/>
                  <a:gd name="T6" fmla="*/ 55 w 137"/>
                  <a:gd name="T7" fmla="*/ 30 h 80"/>
                  <a:gd name="T8" fmla="*/ 14 w 137"/>
                  <a:gd name="T9" fmla="*/ 54 h 80"/>
                  <a:gd name="T10" fmla="*/ 1 w 137"/>
                  <a:gd name="T11" fmla="*/ 68 h 80"/>
                  <a:gd name="T12" fmla="*/ 58 w 137"/>
                  <a:gd name="T13" fmla="*/ 59 h 80"/>
                  <a:gd name="T14" fmla="*/ 125 w 137"/>
                  <a:gd name="T15" fmla="*/ 22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7" h="80">
                    <a:moveTo>
                      <a:pt x="125" y="22"/>
                    </a:moveTo>
                    <a:cubicBezTo>
                      <a:pt x="131" y="17"/>
                      <a:pt x="137" y="10"/>
                      <a:pt x="134" y="5"/>
                    </a:cubicBezTo>
                    <a:cubicBezTo>
                      <a:pt x="131" y="0"/>
                      <a:pt x="122" y="1"/>
                      <a:pt x="115" y="3"/>
                    </a:cubicBezTo>
                    <a:cubicBezTo>
                      <a:pt x="95" y="10"/>
                      <a:pt x="74" y="19"/>
                      <a:pt x="55" y="30"/>
                    </a:cubicBezTo>
                    <a:cubicBezTo>
                      <a:pt x="41" y="37"/>
                      <a:pt x="27" y="44"/>
                      <a:pt x="14" y="54"/>
                    </a:cubicBezTo>
                    <a:cubicBezTo>
                      <a:pt x="10" y="57"/>
                      <a:pt x="1" y="63"/>
                      <a:pt x="1" y="68"/>
                    </a:cubicBezTo>
                    <a:cubicBezTo>
                      <a:pt x="0" y="80"/>
                      <a:pt x="50" y="62"/>
                      <a:pt x="58" y="59"/>
                    </a:cubicBezTo>
                    <a:cubicBezTo>
                      <a:pt x="82" y="50"/>
                      <a:pt x="105" y="38"/>
                      <a:pt x="125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5" name="Freeform 290"/>
              <p:cNvSpPr/>
              <p:nvPr/>
            </p:nvSpPr>
            <p:spPr bwMode="auto">
              <a:xfrm>
                <a:off x="7212013" y="4841875"/>
                <a:ext cx="560388" cy="1851025"/>
              </a:xfrm>
              <a:custGeom>
                <a:avLst/>
                <a:gdLst>
                  <a:gd name="T0" fmla="*/ 177 w 199"/>
                  <a:gd name="T1" fmla="*/ 44 h 659"/>
                  <a:gd name="T2" fmla="*/ 178 w 199"/>
                  <a:gd name="T3" fmla="*/ 49 h 659"/>
                  <a:gd name="T4" fmla="*/ 194 w 199"/>
                  <a:gd name="T5" fmla="*/ 64 h 659"/>
                  <a:gd name="T6" fmla="*/ 170 w 199"/>
                  <a:gd name="T7" fmla="*/ 61 h 659"/>
                  <a:gd name="T8" fmla="*/ 161 w 199"/>
                  <a:gd name="T9" fmla="*/ 61 h 659"/>
                  <a:gd name="T10" fmla="*/ 154 w 199"/>
                  <a:gd name="T11" fmla="*/ 66 h 659"/>
                  <a:gd name="T12" fmla="*/ 112 w 199"/>
                  <a:gd name="T13" fmla="*/ 126 h 659"/>
                  <a:gd name="T14" fmla="*/ 78 w 199"/>
                  <a:gd name="T15" fmla="*/ 193 h 659"/>
                  <a:gd name="T16" fmla="*/ 34 w 199"/>
                  <a:gd name="T17" fmla="*/ 335 h 659"/>
                  <a:gd name="T18" fmla="*/ 17 w 199"/>
                  <a:gd name="T19" fmla="*/ 563 h 659"/>
                  <a:gd name="T20" fmla="*/ 23 w 199"/>
                  <a:gd name="T21" fmla="*/ 645 h 659"/>
                  <a:gd name="T22" fmla="*/ 23 w 199"/>
                  <a:gd name="T23" fmla="*/ 649 h 659"/>
                  <a:gd name="T24" fmla="*/ 8 w 199"/>
                  <a:gd name="T25" fmla="*/ 649 h 659"/>
                  <a:gd name="T26" fmla="*/ 1 w 199"/>
                  <a:gd name="T27" fmla="*/ 564 h 659"/>
                  <a:gd name="T28" fmla="*/ 3 w 199"/>
                  <a:gd name="T29" fmla="*/ 456 h 659"/>
                  <a:gd name="T30" fmla="*/ 16 w 199"/>
                  <a:gd name="T31" fmla="*/ 345 h 659"/>
                  <a:gd name="T32" fmla="*/ 137 w 199"/>
                  <a:gd name="T33" fmla="*/ 60 h 659"/>
                  <a:gd name="T34" fmla="*/ 152 w 199"/>
                  <a:gd name="T35" fmla="*/ 39 h 659"/>
                  <a:gd name="T36" fmla="*/ 150 w 199"/>
                  <a:gd name="T37" fmla="*/ 6 h 659"/>
                  <a:gd name="T38" fmla="*/ 152 w 199"/>
                  <a:gd name="T39" fmla="*/ 10 h 659"/>
                  <a:gd name="T40" fmla="*/ 163 w 199"/>
                  <a:gd name="T41" fmla="*/ 13 h 659"/>
                  <a:gd name="T42" fmla="*/ 163 w 199"/>
                  <a:gd name="T43" fmla="*/ 13 h 659"/>
                  <a:gd name="T44" fmla="*/ 178 w 199"/>
                  <a:gd name="T45" fmla="*/ 0 h 659"/>
                  <a:gd name="T46" fmla="*/ 173 w 199"/>
                  <a:gd name="T47" fmla="*/ 13 h 659"/>
                  <a:gd name="T48" fmla="*/ 177 w 199"/>
                  <a:gd name="T49" fmla="*/ 26 h 659"/>
                  <a:gd name="T50" fmla="*/ 199 w 199"/>
                  <a:gd name="T51" fmla="*/ 32 h 659"/>
                  <a:gd name="T52" fmla="*/ 183 w 199"/>
                  <a:gd name="T53" fmla="*/ 36 h 659"/>
                  <a:gd name="T54" fmla="*/ 177 w 199"/>
                  <a:gd name="T55" fmla="*/ 43 h 659"/>
                  <a:gd name="T56" fmla="*/ 177 w 199"/>
                  <a:gd name="T57" fmla="*/ 44 h 6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99" h="659">
                    <a:moveTo>
                      <a:pt x="177" y="44"/>
                    </a:moveTo>
                    <a:cubicBezTo>
                      <a:pt x="177" y="46"/>
                      <a:pt x="177" y="48"/>
                      <a:pt x="178" y="49"/>
                    </a:cubicBezTo>
                    <a:cubicBezTo>
                      <a:pt x="181" y="56"/>
                      <a:pt x="187" y="61"/>
                      <a:pt x="194" y="64"/>
                    </a:cubicBezTo>
                    <a:cubicBezTo>
                      <a:pt x="186" y="63"/>
                      <a:pt x="178" y="61"/>
                      <a:pt x="170" y="61"/>
                    </a:cubicBezTo>
                    <a:cubicBezTo>
                      <a:pt x="167" y="60"/>
                      <a:pt x="164" y="60"/>
                      <a:pt x="161" y="61"/>
                    </a:cubicBezTo>
                    <a:cubicBezTo>
                      <a:pt x="158" y="62"/>
                      <a:pt x="156" y="64"/>
                      <a:pt x="154" y="66"/>
                    </a:cubicBezTo>
                    <a:cubicBezTo>
                      <a:pt x="137" y="82"/>
                      <a:pt x="124" y="105"/>
                      <a:pt x="112" y="126"/>
                    </a:cubicBezTo>
                    <a:cubicBezTo>
                      <a:pt x="99" y="147"/>
                      <a:pt x="88" y="170"/>
                      <a:pt x="78" y="193"/>
                    </a:cubicBezTo>
                    <a:cubicBezTo>
                      <a:pt x="58" y="238"/>
                      <a:pt x="44" y="286"/>
                      <a:pt x="34" y="335"/>
                    </a:cubicBezTo>
                    <a:cubicBezTo>
                      <a:pt x="19" y="409"/>
                      <a:pt x="14" y="487"/>
                      <a:pt x="17" y="563"/>
                    </a:cubicBezTo>
                    <a:cubicBezTo>
                      <a:pt x="18" y="591"/>
                      <a:pt x="20" y="618"/>
                      <a:pt x="23" y="645"/>
                    </a:cubicBezTo>
                    <a:cubicBezTo>
                      <a:pt x="23" y="646"/>
                      <a:pt x="23" y="648"/>
                      <a:pt x="23" y="649"/>
                    </a:cubicBezTo>
                    <a:cubicBezTo>
                      <a:pt x="24" y="659"/>
                      <a:pt x="9" y="659"/>
                      <a:pt x="8" y="649"/>
                    </a:cubicBezTo>
                    <a:cubicBezTo>
                      <a:pt x="5" y="621"/>
                      <a:pt x="3" y="592"/>
                      <a:pt x="1" y="564"/>
                    </a:cubicBezTo>
                    <a:cubicBezTo>
                      <a:pt x="0" y="528"/>
                      <a:pt x="0" y="492"/>
                      <a:pt x="3" y="456"/>
                    </a:cubicBezTo>
                    <a:cubicBezTo>
                      <a:pt x="5" y="418"/>
                      <a:pt x="9" y="381"/>
                      <a:pt x="16" y="345"/>
                    </a:cubicBezTo>
                    <a:cubicBezTo>
                      <a:pt x="35" y="242"/>
                      <a:pt x="74" y="143"/>
                      <a:pt x="137" y="60"/>
                    </a:cubicBezTo>
                    <a:cubicBezTo>
                      <a:pt x="142" y="54"/>
                      <a:pt x="150" y="47"/>
                      <a:pt x="152" y="39"/>
                    </a:cubicBezTo>
                    <a:cubicBezTo>
                      <a:pt x="153" y="29"/>
                      <a:pt x="150" y="16"/>
                      <a:pt x="150" y="6"/>
                    </a:cubicBezTo>
                    <a:cubicBezTo>
                      <a:pt x="152" y="10"/>
                      <a:pt x="152" y="10"/>
                      <a:pt x="152" y="10"/>
                    </a:cubicBezTo>
                    <a:cubicBezTo>
                      <a:pt x="154" y="14"/>
                      <a:pt x="159" y="15"/>
                      <a:pt x="163" y="13"/>
                    </a:cubicBezTo>
                    <a:cubicBezTo>
                      <a:pt x="163" y="13"/>
                      <a:pt x="163" y="13"/>
                      <a:pt x="163" y="13"/>
                    </a:cubicBezTo>
                    <a:cubicBezTo>
                      <a:pt x="168" y="9"/>
                      <a:pt x="173" y="4"/>
                      <a:pt x="178" y="0"/>
                    </a:cubicBezTo>
                    <a:cubicBezTo>
                      <a:pt x="176" y="5"/>
                      <a:pt x="174" y="9"/>
                      <a:pt x="173" y="13"/>
                    </a:cubicBezTo>
                    <a:cubicBezTo>
                      <a:pt x="173" y="18"/>
                      <a:pt x="173" y="23"/>
                      <a:pt x="177" y="26"/>
                    </a:cubicBezTo>
                    <a:cubicBezTo>
                      <a:pt x="182" y="32"/>
                      <a:pt x="192" y="30"/>
                      <a:pt x="199" y="32"/>
                    </a:cubicBezTo>
                    <a:cubicBezTo>
                      <a:pt x="194" y="32"/>
                      <a:pt x="188" y="34"/>
                      <a:pt x="183" y="36"/>
                    </a:cubicBezTo>
                    <a:cubicBezTo>
                      <a:pt x="180" y="38"/>
                      <a:pt x="177" y="40"/>
                      <a:pt x="177" y="43"/>
                    </a:cubicBezTo>
                    <a:cubicBezTo>
                      <a:pt x="177" y="44"/>
                      <a:pt x="177" y="44"/>
                      <a:pt x="177" y="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6" name="Freeform 291"/>
              <p:cNvSpPr/>
              <p:nvPr/>
            </p:nvSpPr>
            <p:spPr bwMode="auto">
              <a:xfrm>
                <a:off x="7178675" y="4362450"/>
                <a:ext cx="379413" cy="1979612"/>
              </a:xfrm>
              <a:custGeom>
                <a:avLst/>
                <a:gdLst>
                  <a:gd name="T0" fmla="*/ 119 w 135"/>
                  <a:gd name="T1" fmla="*/ 26 h 705"/>
                  <a:gd name="T2" fmla="*/ 123 w 135"/>
                  <a:gd name="T3" fmla="*/ 29 h 705"/>
                  <a:gd name="T4" fmla="*/ 129 w 135"/>
                  <a:gd name="T5" fmla="*/ 29 h 705"/>
                  <a:gd name="T6" fmla="*/ 135 w 135"/>
                  <a:gd name="T7" fmla="*/ 30 h 705"/>
                  <a:gd name="T8" fmla="*/ 126 w 135"/>
                  <a:gd name="T9" fmla="*/ 33 h 705"/>
                  <a:gd name="T10" fmla="*/ 98 w 135"/>
                  <a:gd name="T11" fmla="*/ 54 h 705"/>
                  <a:gd name="T12" fmla="*/ 81 w 135"/>
                  <a:gd name="T13" fmla="*/ 95 h 705"/>
                  <a:gd name="T14" fmla="*/ 49 w 135"/>
                  <a:gd name="T15" fmla="*/ 178 h 705"/>
                  <a:gd name="T16" fmla="*/ 47 w 135"/>
                  <a:gd name="T17" fmla="*/ 184 h 705"/>
                  <a:gd name="T18" fmla="*/ 16 w 135"/>
                  <a:gd name="T19" fmla="*/ 352 h 705"/>
                  <a:gd name="T20" fmla="*/ 15 w 135"/>
                  <a:gd name="T21" fmla="*/ 438 h 705"/>
                  <a:gd name="T22" fmla="*/ 21 w 135"/>
                  <a:gd name="T23" fmla="*/ 529 h 705"/>
                  <a:gd name="T24" fmla="*/ 34 w 135"/>
                  <a:gd name="T25" fmla="*/ 628 h 705"/>
                  <a:gd name="T26" fmla="*/ 44 w 135"/>
                  <a:gd name="T27" fmla="*/ 695 h 705"/>
                  <a:gd name="T28" fmla="*/ 39 w 135"/>
                  <a:gd name="T29" fmla="*/ 704 h 705"/>
                  <a:gd name="T30" fmla="*/ 31 w 135"/>
                  <a:gd name="T31" fmla="*/ 699 h 705"/>
                  <a:gd name="T32" fmla="*/ 21 w 135"/>
                  <a:gd name="T33" fmla="*/ 629 h 705"/>
                  <a:gd name="T34" fmla="*/ 10 w 135"/>
                  <a:gd name="T35" fmla="*/ 544 h 705"/>
                  <a:gd name="T36" fmla="*/ 2 w 135"/>
                  <a:gd name="T37" fmla="*/ 447 h 705"/>
                  <a:gd name="T38" fmla="*/ 12 w 135"/>
                  <a:gd name="T39" fmla="*/ 272 h 705"/>
                  <a:gd name="T40" fmla="*/ 61 w 135"/>
                  <a:gd name="T41" fmla="*/ 106 h 705"/>
                  <a:gd name="T42" fmla="*/ 79 w 135"/>
                  <a:gd name="T43" fmla="*/ 63 h 705"/>
                  <a:gd name="T44" fmla="*/ 88 w 135"/>
                  <a:gd name="T45" fmla="*/ 42 h 705"/>
                  <a:gd name="T46" fmla="*/ 90 w 135"/>
                  <a:gd name="T47" fmla="*/ 25 h 705"/>
                  <a:gd name="T48" fmla="*/ 79 w 135"/>
                  <a:gd name="T49" fmla="*/ 11 h 705"/>
                  <a:gd name="T50" fmla="*/ 86 w 135"/>
                  <a:gd name="T51" fmla="*/ 15 h 705"/>
                  <a:gd name="T52" fmla="*/ 90 w 135"/>
                  <a:gd name="T53" fmla="*/ 15 h 705"/>
                  <a:gd name="T54" fmla="*/ 95 w 135"/>
                  <a:gd name="T55" fmla="*/ 0 h 705"/>
                  <a:gd name="T56" fmla="*/ 99 w 135"/>
                  <a:gd name="T57" fmla="*/ 9 h 705"/>
                  <a:gd name="T58" fmla="*/ 107 w 135"/>
                  <a:gd name="T59" fmla="*/ 7 h 705"/>
                  <a:gd name="T60" fmla="*/ 112 w 135"/>
                  <a:gd name="T61" fmla="*/ 1 h 705"/>
                  <a:gd name="T62" fmla="*/ 112 w 135"/>
                  <a:gd name="T63" fmla="*/ 9 h 705"/>
                  <a:gd name="T64" fmla="*/ 126 w 135"/>
                  <a:gd name="T65" fmla="*/ 15 h 705"/>
                  <a:gd name="T66" fmla="*/ 119 w 135"/>
                  <a:gd name="T67" fmla="*/ 26 h 7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35" h="705">
                    <a:moveTo>
                      <a:pt x="119" y="26"/>
                    </a:moveTo>
                    <a:cubicBezTo>
                      <a:pt x="119" y="27"/>
                      <a:pt x="121" y="28"/>
                      <a:pt x="123" y="29"/>
                    </a:cubicBezTo>
                    <a:cubicBezTo>
                      <a:pt x="125" y="29"/>
                      <a:pt x="127" y="29"/>
                      <a:pt x="129" y="29"/>
                    </a:cubicBezTo>
                    <a:cubicBezTo>
                      <a:pt x="132" y="29"/>
                      <a:pt x="134" y="29"/>
                      <a:pt x="135" y="30"/>
                    </a:cubicBezTo>
                    <a:cubicBezTo>
                      <a:pt x="132" y="31"/>
                      <a:pt x="129" y="32"/>
                      <a:pt x="126" y="33"/>
                    </a:cubicBezTo>
                    <a:cubicBezTo>
                      <a:pt x="115" y="36"/>
                      <a:pt x="102" y="43"/>
                      <a:pt x="98" y="54"/>
                    </a:cubicBezTo>
                    <a:cubicBezTo>
                      <a:pt x="93" y="68"/>
                      <a:pt x="86" y="81"/>
                      <a:pt x="81" y="95"/>
                    </a:cubicBezTo>
                    <a:cubicBezTo>
                      <a:pt x="69" y="122"/>
                      <a:pt x="58" y="150"/>
                      <a:pt x="49" y="178"/>
                    </a:cubicBezTo>
                    <a:cubicBezTo>
                      <a:pt x="49" y="180"/>
                      <a:pt x="48" y="182"/>
                      <a:pt x="47" y="184"/>
                    </a:cubicBezTo>
                    <a:cubicBezTo>
                      <a:pt x="30" y="239"/>
                      <a:pt x="20" y="295"/>
                      <a:pt x="16" y="352"/>
                    </a:cubicBezTo>
                    <a:cubicBezTo>
                      <a:pt x="15" y="381"/>
                      <a:pt x="14" y="409"/>
                      <a:pt x="15" y="438"/>
                    </a:cubicBezTo>
                    <a:cubicBezTo>
                      <a:pt x="16" y="468"/>
                      <a:pt x="18" y="498"/>
                      <a:pt x="21" y="529"/>
                    </a:cubicBezTo>
                    <a:cubicBezTo>
                      <a:pt x="25" y="562"/>
                      <a:pt x="29" y="595"/>
                      <a:pt x="34" y="628"/>
                    </a:cubicBezTo>
                    <a:cubicBezTo>
                      <a:pt x="37" y="651"/>
                      <a:pt x="40" y="673"/>
                      <a:pt x="44" y="695"/>
                    </a:cubicBezTo>
                    <a:cubicBezTo>
                      <a:pt x="44" y="700"/>
                      <a:pt x="42" y="703"/>
                      <a:pt x="39" y="704"/>
                    </a:cubicBezTo>
                    <a:cubicBezTo>
                      <a:pt x="35" y="705"/>
                      <a:pt x="32" y="704"/>
                      <a:pt x="31" y="699"/>
                    </a:cubicBezTo>
                    <a:cubicBezTo>
                      <a:pt x="27" y="676"/>
                      <a:pt x="24" y="652"/>
                      <a:pt x="21" y="629"/>
                    </a:cubicBezTo>
                    <a:cubicBezTo>
                      <a:pt x="17" y="601"/>
                      <a:pt x="13" y="572"/>
                      <a:pt x="10" y="544"/>
                    </a:cubicBezTo>
                    <a:cubicBezTo>
                      <a:pt x="6" y="512"/>
                      <a:pt x="4" y="479"/>
                      <a:pt x="2" y="447"/>
                    </a:cubicBezTo>
                    <a:cubicBezTo>
                      <a:pt x="0" y="388"/>
                      <a:pt x="2" y="330"/>
                      <a:pt x="12" y="272"/>
                    </a:cubicBezTo>
                    <a:cubicBezTo>
                      <a:pt x="22" y="215"/>
                      <a:pt x="40" y="160"/>
                      <a:pt x="61" y="106"/>
                    </a:cubicBezTo>
                    <a:cubicBezTo>
                      <a:pt x="67" y="92"/>
                      <a:pt x="73" y="78"/>
                      <a:pt x="79" y="63"/>
                    </a:cubicBezTo>
                    <a:cubicBezTo>
                      <a:pt x="82" y="56"/>
                      <a:pt x="85" y="49"/>
                      <a:pt x="88" y="42"/>
                    </a:cubicBezTo>
                    <a:cubicBezTo>
                      <a:pt x="91" y="36"/>
                      <a:pt x="93" y="31"/>
                      <a:pt x="90" y="25"/>
                    </a:cubicBezTo>
                    <a:cubicBezTo>
                      <a:pt x="87" y="20"/>
                      <a:pt x="83" y="15"/>
                      <a:pt x="79" y="11"/>
                    </a:cubicBezTo>
                    <a:cubicBezTo>
                      <a:pt x="81" y="12"/>
                      <a:pt x="84" y="14"/>
                      <a:pt x="86" y="15"/>
                    </a:cubicBezTo>
                    <a:cubicBezTo>
                      <a:pt x="87" y="15"/>
                      <a:pt x="88" y="15"/>
                      <a:pt x="90" y="15"/>
                    </a:cubicBezTo>
                    <a:cubicBezTo>
                      <a:pt x="95" y="15"/>
                      <a:pt x="94" y="4"/>
                      <a:pt x="95" y="0"/>
                    </a:cubicBezTo>
                    <a:cubicBezTo>
                      <a:pt x="96" y="3"/>
                      <a:pt x="96" y="7"/>
                      <a:pt x="99" y="9"/>
                    </a:cubicBezTo>
                    <a:cubicBezTo>
                      <a:pt x="102" y="10"/>
                      <a:pt x="105" y="9"/>
                      <a:pt x="107" y="7"/>
                    </a:cubicBezTo>
                    <a:cubicBezTo>
                      <a:pt x="109" y="6"/>
                      <a:pt x="110" y="3"/>
                      <a:pt x="112" y="1"/>
                    </a:cubicBezTo>
                    <a:cubicBezTo>
                      <a:pt x="111" y="4"/>
                      <a:pt x="111" y="7"/>
                      <a:pt x="112" y="9"/>
                    </a:cubicBezTo>
                    <a:cubicBezTo>
                      <a:pt x="114" y="15"/>
                      <a:pt x="121" y="15"/>
                      <a:pt x="126" y="15"/>
                    </a:cubicBezTo>
                    <a:cubicBezTo>
                      <a:pt x="121" y="16"/>
                      <a:pt x="116" y="22"/>
                      <a:pt x="119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7" name="Freeform 292"/>
              <p:cNvSpPr/>
              <p:nvPr/>
            </p:nvSpPr>
            <p:spPr bwMode="auto">
              <a:xfrm>
                <a:off x="7350125" y="5122863"/>
                <a:ext cx="123825" cy="273050"/>
              </a:xfrm>
              <a:custGeom>
                <a:avLst/>
                <a:gdLst>
                  <a:gd name="T0" fmla="*/ 27 w 44"/>
                  <a:gd name="T1" fmla="*/ 78 h 97"/>
                  <a:gd name="T2" fmla="*/ 22 w 44"/>
                  <a:gd name="T3" fmla="*/ 97 h 97"/>
                  <a:gd name="T4" fmla="*/ 17 w 44"/>
                  <a:gd name="T5" fmla="*/ 78 h 97"/>
                  <a:gd name="T6" fmla="*/ 22 w 44"/>
                  <a:gd name="T7" fmla="*/ 0 h 97"/>
                  <a:gd name="T8" fmla="*/ 27 w 44"/>
                  <a:gd name="T9" fmla="*/ 78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97">
                    <a:moveTo>
                      <a:pt x="27" y="78"/>
                    </a:moveTo>
                    <a:cubicBezTo>
                      <a:pt x="24" y="90"/>
                      <a:pt x="22" y="97"/>
                      <a:pt x="22" y="97"/>
                    </a:cubicBezTo>
                    <a:cubicBezTo>
                      <a:pt x="22" y="97"/>
                      <a:pt x="20" y="90"/>
                      <a:pt x="17" y="78"/>
                    </a:cubicBezTo>
                    <a:cubicBezTo>
                      <a:pt x="10" y="50"/>
                      <a:pt x="0" y="0"/>
                      <a:pt x="22" y="0"/>
                    </a:cubicBezTo>
                    <a:cubicBezTo>
                      <a:pt x="44" y="0"/>
                      <a:pt x="34" y="50"/>
                      <a:pt x="27" y="7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8" name="Freeform 293"/>
              <p:cNvSpPr/>
              <p:nvPr/>
            </p:nvSpPr>
            <p:spPr bwMode="auto">
              <a:xfrm>
                <a:off x="7397750" y="5341938"/>
                <a:ext cx="28575" cy="53975"/>
              </a:xfrm>
              <a:custGeom>
                <a:avLst/>
                <a:gdLst>
                  <a:gd name="T0" fmla="*/ 10 w 10"/>
                  <a:gd name="T1" fmla="*/ 0 h 19"/>
                  <a:gd name="T2" fmla="*/ 5 w 10"/>
                  <a:gd name="T3" fmla="*/ 19 h 19"/>
                  <a:gd name="T4" fmla="*/ 0 w 10"/>
                  <a:gd name="T5" fmla="*/ 0 h 19"/>
                  <a:gd name="T6" fmla="*/ 10 w 10"/>
                  <a:gd name="T7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9">
                    <a:moveTo>
                      <a:pt x="10" y="0"/>
                    </a:moveTo>
                    <a:cubicBezTo>
                      <a:pt x="7" y="12"/>
                      <a:pt x="5" y="19"/>
                      <a:pt x="5" y="19"/>
                    </a:cubicBezTo>
                    <a:cubicBezTo>
                      <a:pt x="5" y="19"/>
                      <a:pt x="3" y="12"/>
                      <a:pt x="0" y="0"/>
                    </a:cubicBezTo>
                    <a:cubicBezTo>
                      <a:pt x="3" y="2"/>
                      <a:pt x="7" y="2"/>
                      <a:pt x="1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9" name="Freeform 294"/>
              <p:cNvSpPr/>
              <p:nvPr/>
            </p:nvSpPr>
            <p:spPr bwMode="auto">
              <a:xfrm>
                <a:off x="7350125" y="5429250"/>
                <a:ext cx="123825" cy="271462"/>
              </a:xfrm>
              <a:custGeom>
                <a:avLst/>
                <a:gdLst>
                  <a:gd name="T0" fmla="*/ 27 w 44"/>
                  <a:gd name="T1" fmla="*/ 19 h 97"/>
                  <a:gd name="T2" fmla="*/ 22 w 44"/>
                  <a:gd name="T3" fmla="*/ 0 h 97"/>
                  <a:gd name="T4" fmla="*/ 17 w 44"/>
                  <a:gd name="T5" fmla="*/ 19 h 97"/>
                  <a:gd name="T6" fmla="*/ 22 w 44"/>
                  <a:gd name="T7" fmla="*/ 97 h 97"/>
                  <a:gd name="T8" fmla="*/ 27 w 44"/>
                  <a:gd name="T9" fmla="*/ 19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97">
                    <a:moveTo>
                      <a:pt x="27" y="19"/>
                    </a:moveTo>
                    <a:cubicBezTo>
                      <a:pt x="24" y="8"/>
                      <a:pt x="22" y="0"/>
                      <a:pt x="22" y="0"/>
                    </a:cubicBezTo>
                    <a:cubicBezTo>
                      <a:pt x="22" y="0"/>
                      <a:pt x="20" y="8"/>
                      <a:pt x="17" y="19"/>
                    </a:cubicBezTo>
                    <a:cubicBezTo>
                      <a:pt x="10" y="47"/>
                      <a:pt x="0" y="97"/>
                      <a:pt x="22" y="97"/>
                    </a:cubicBezTo>
                    <a:cubicBezTo>
                      <a:pt x="44" y="97"/>
                      <a:pt x="34" y="47"/>
                      <a:pt x="27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0" name="Freeform 295"/>
              <p:cNvSpPr/>
              <p:nvPr/>
            </p:nvSpPr>
            <p:spPr bwMode="auto">
              <a:xfrm>
                <a:off x="7397750" y="5429250"/>
                <a:ext cx="28575" cy="52387"/>
              </a:xfrm>
              <a:custGeom>
                <a:avLst/>
                <a:gdLst>
                  <a:gd name="T0" fmla="*/ 10 w 10"/>
                  <a:gd name="T1" fmla="*/ 19 h 19"/>
                  <a:gd name="T2" fmla="*/ 5 w 10"/>
                  <a:gd name="T3" fmla="*/ 0 h 19"/>
                  <a:gd name="T4" fmla="*/ 0 w 10"/>
                  <a:gd name="T5" fmla="*/ 19 h 19"/>
                  <a:gd name="T6" fmla="*/ 10 w 10"/>
                  <a:gd name="T7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9">
                    <a:moveTo>
                      <a:pt x="10" y="19"/>
                    </a:moveTo>
                    <a:cubicBezTo>
                      <a:pt x="7" y="8"/>
                      <a:pt x="5" y="0"/>
                      <a:pt x="5" y="0"/>
                    </a:cubicBezTo>
                    <a:cubicBezTo>
                      <a:pt x="5" y="0"/>
                      <a:pt x="3" y="8"/>
                      <a:pt x="0" y="19"/>
                    </a:cubicBezTo>
                    <a:cubicBezTo>
                      <a:pt x="3" y="17"/>
                      <a:pt x="7" y="17"/>
                      <a:pt x="1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1" name="Freeform 296"/>
              <p:cNvSpPr/>
              <p:nvPr/>
            </p:nvSpPr>
            <p:spPr bwMode="auto">
              <a:xfrm>
                <a:off x="7215188" y="5130800"/>
                <a:ext cx="188913" cy="266700"/>
              </a:xfrm>
              <a:custGeom>
                <a:avLst/>
                <a:gdLst>
                  <a:gd name="T0" fmla="*/ 62 w 67"/>
                  <a:gd name="T1" fmla="*/ 76 h 95"/>
                  <a:gd name="T2" fmla="*/ 67 w 67"/>
                  <a:gd name="T3" fmla="*/ 95 h 95"/>
                  <a:gd name="T4" fmla="*/ 53 w 67"/>
                  <a:gd name="T5" fmla="*/ 81 h 95"/>
                  <a:gd name="T6" fmla="*/ 18 w 67"/>
                  <a:gd name="T7" fmla="*/ 11 h 95"/>
                  <a:gd name="T8" fmla="*/ 62 w 67"/>
                  <a:gd name="T9" fmla="*/ 76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7" h="95">
                    <a:moveTo>
                      <a:pt x="62" y="76"/>
                    </a:moveTo>
                    <a:cubicBezTo>
                      <a:pt x="65" y="87"/>
                      <a:pt x="67" y="95"/>
                      <a:pt x="67" y="95"/>
                    </a:cubicBezTo>
                    <a:cubicBezTo>
                      <a:pt x="67" y="95"/>
                      <a:pt x="61" y="90"/>
                      <a:pt x="53" y="81"/>
                    </a:cubicBezTo>
                    <a:cubicBezTo>
                      <a:pt x="33" y="60"/>
                      <a:pt x="0" y="22"/>
                      <a:pt x="18" y="11"/>
                    </a:cubicBezTo>
                    <a:cubicBezTo>
                      <a:pt x="37" y="0"/>
                      <a:pt x="54" y="48"/>
                      <a:pt x="62" y="7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2" name="Freeform 297"/>
              <p:cNvSpPr/>
              <p:nvPr/>
            </p:nvSpPr>
            <p:spPr bwMode="auto">
              <a:xfrm>
                <a:off x="7364413" y="5345113"/>
                <a:ext cx="39688" cy="52387"/>
              </a:xfrm>
              <a:custGeom>
                <a:avLst/>
                <a:gdLst>
                  <a:gd name="T0" fmla="*/ 9 w 14"/>
                  <a:gd name="T1" fmla="*/ 0 h 19"/>
                  <a:gd name="T2" fmla="*/ 14 w 14"/>
                  <a:gd name="T3" fmla="*/ 19 h 19"/>
                  <a:gd name="T4" fmla="*/ 0 w 14"/>
                  <a:gd name="T5" fmla="*/ 5 h 19"/>
                  <a:gd name="T6" fmla="*/ 9 w 14"/>
                  <a:gd name="T7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" h="19">
                    <a:moveTo>
                      <a:pt x="9" y="0"/>
                    </a:moveTo>
                    <a:cubicBezTo>
                      <a:pt x="12" y="11"/>
                      <a:pt x="14" y="19"/>
                      <a:pt x="14" y="19"/>
                    </a:cubicBezTo>
                    <a:cubicBezTo>
                      <a:pt x="14" y="19"/>
                      <a:pt x="8" y="14"/>
                      <a:pt x="0" y="5"/>
                    </a:cubicBezTo>
                    <a:cubicBezTo>
                      <a:pt x="4" y="5"/>
                      <a:pt x="7" y="3"/>
                      <a:pt x="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3" name="Freeform 298"/>
              <p:cNvSpPr/>
              <p:nvPr/>
            </p:nvSpPr>
            <p:spPr bwMode="auto">
              <a:xfrm>
                <a:off x="7419975" y="5426075"/>
                <a:ext cx="188913" cy="266700"/>
              </a:xfrm>
              <a:custGeom>
                <a:avLst/>
                <a:gdLst>
                  <a:gd name="T0" fmla="*/ 14 w 67"/>
                  <a:gd name="T1" fmla="*/ 14 h 95"/>
                  <a:gd name="T2" fmla="*/ 0 w 67"/>
                  <a:gd name="T3" fmla="*/ 0 h 95"/>
                  <a:gd name="T4" fmla="*/ 5 w 67"/>
                  <a:gd name="T5" fmla="*/ 19 h 95"/>
                  <a:gd name="T6" fmla="*/ 49 w 67"/>
                  <a:gd name="T7" fmla="*/ 85 h 95"/>
                  <a:gd name="T8" fmla="*/ 14 w 67"/>
                  <a:gd name="T9" fmla="*/ 14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7" h="95">
                    <a:moveTo>
                      <a:pt x="14" y="14"/>
                    </a:moveTo>
                    <a:cubicBezTo>
                      <a:pt x="6" y="6"/>
                      <a:pt x="0" y="0"/>
                      <a:pt x="0" y="0"/>
                    </a:cubicBezTo>
                    <a:cubicBezTo>
                      <a:pt x="0" y="0"/>
                      <a:pt x="2" y="8"/>
                      <a:pt x="5" y="19"/>
                    </a:cubicBezTo>
                    <a:cubicBezTo>
                      <a:pt x="13" y="47"/>
                      <a:pt x="30" y="95"/>
                      <a:pt x="49" y="85"/>
                    </a:cubicBezTo>
                    <a:cubicBezTo>
                      <a:pt x="67" y="74"/>
                      <a:pt x="34" y="35"/>
                      <a:pt x="14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4" name="Freeform 299"/>
              <p:cNvSpPr/>
              <p:nvPr/>
            </p:nvSpPr>
            <p:spPr bwMode="auto">
              <a:xfrm>
                <a:off x="7419975" y="5426075"/>
                <a:ext cx="39688" cy="53975"/>
              </a:xfrm>
              <a:custGeom>
                <a:avLst/>
                <a:gdLst>
                  <a:gd name="T0" fmla="*/ 14 w 14"/>
                  <a:gd name="T1" fmla="*/ 14 h 19"/>
                  <a:gd name="T2" fmla="*/ 0 w 14"/>
                  <a:gd name="T3" fmla="*/ 0 h 19"/>
                  <a:gd name="T4" fmla="*/ 5 w 14"/>
                  <a:gd name="T5" fmla="*/ 19 h 19"/>
                  <a:gd name="T6" fmla="*/ 14 w 14"/>
                  <a:gd name="T7" fmla="*/ 1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" h="19">
                    <a:moveTo>
                      <a:pt x="14" y="14"/>
                    </a:moveTo>
                    <a:cubicBezTo>
                      <a:pt x="6" y="6"/>
                      <a:pt x="0" y="0"/>
                      <a:pt x="0" y="0"/>
                    </a:cubicBezTo>
                    <a:cubicBezTo>
                      <a:pt x="0" y="0"/>
                      <a:pt x="2" y="8"/>
                      <a:pt x="5" y="19"/>
                    </a:cubicBezTo>
                    <a:cubicBezTo>
                      <a:pt x="7" y="16"/>
                      <a:pt x="10" y="14"/>
                      <a:pt x="14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5" name="Freeform 300"/>
              <p:cNvSpPr/>
              <p:nvPr/>
            </p:nvSpPr>
            <p:spPr bwMode="auto">
              <a:xfrm>
                <a:off x="7129463" y="5214938"/>
                <a:ext cx="268288" cy="188912"/>
              </a:xfrm>
              <a:custGeom>
                <a:avLst/>
                <a:gdLst>
                  <a:gd name="T0" fmla="*/ 81 w 95"/>
                  <a:gd name="T1" fmla="*/ 53 h 67"/>
                  <a:gd name="T2" fmla="*/ 95 w 95"/>
                  <a:gd name="T3" fmla="*/ 67 h 67"/>
                  <a:gd name="T4" fmla="*/ 76 w 95"/>
                  <a:gd name="T5" fmla="*/ 62 h 67"/>
                  <a:gd name="T6" fmla="*/ 11 w 95"/>
                  <a:gd name="T7" fmla="*/ 19 h 67"/>
                  <a:gd name="T8" fmla="*/ 81 w 95"/>
                  <a:gd name="T9" fmla="*/ 53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5" h="67">
                    <a:moveTo>
                      <a:pt x="81" y="53"/>
                    </a:moveTo>
                    <a:cubicBezTo>
                      <a:pt x="89" y="61"/>
                      <a:pt x="95" y="67"/>
                      <a:pt x="95" y="67"/>
                    </a:cubicBezTo>
                    <a:cubicBezTo>
                      <a:pt x="95" y="67"/>
                      <a:pt x="87" y="65"/>
                      <a:pt x="76" y="62"/>
                    </a:cubicBezTo>
                    <a:cubicBezTo>
                      <a:pt x="48" y="54"/>
                      <a:pt x="0" y="37"/>
                      <a:pt x="11" y="19"/>
                    </a:cubicBezTo>
                    <a:cubicBezTo>
                      <a:pt x="21" y="0"/>
                      <a:pt x="60" y="33"/>
                      <a:pt x="81" y="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6" name="Freeform 301"/>
              <p:cNvSpPr/>
              <p:nvPr/>
            </p:nvSpPr>
            <p:spPr bwMode="auto">
              <a:xfrm>
                <a:off x="7343775" y="5364163"/>
                <a:ext cx="53975" cy="39687"/>
              </a:xfrm>
              <a:custGeom>
                <a:avLst/>
                <a:gdLst>
                  <a:gd name="T0" fmla="*/ 5 w 19"/>
                  <a:gd name="T1" fmla="*/ 0 h 14"/>
                  <a:gd name="T2" fmla="*/ 19 w 19"/>
                  <a:gd name="T3" fmla="*/ 14 h 14"/>
                  <a:gd name="T4" fmla="*/ 0 w 19"/>
                  <a:gd name="T5" fmla="*/ 9 h 14"/>
                  <a:gd name="T6" fmla="*/ 5 w 19"/>
                  <a:gd name="T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14">
                    <a:moveTo>
                      <a:pt x="5" y="0"/>
                    </a:moveTo>
                    <a:cubicBezTo>
                      <a:pt x="13" y="8"/>
                      <a:pt x="19" y="14"/>
                      <a:pt x="19" y="14"/>
                    </a:cubicBezTo>
                    <a:cubicBezTo>
                      <a:pt x="19" y="14"/>
                      <a:pt x="11" y="12"/>
                      <a:pt x="0" y="9"/>
                    </a:cubicBezTo>
                    <a:cubicBezTo>
                      <a:pt x="3" y="7"/>
                      <a:pt x="5" y="4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7" name="Freeform 302"/>
              <p:cNvSpPr/>
              <p:nvPr/>
            </p:nvSpPr>
            <p:spPr bwMode="auto">
              <a:xfrm>
                <a:off x="7426325" y="5421313"/>
                <a:ext cx="266700" cy="190500"/>
              </a:xfrm>
              <a:custGeom>
                <a:avLst/>
                <a:gdLst>
                  <a:gd name="T0" fmla="*/ 19 w 95"/>
                  <a:gd name="T1" fmla="*/ 5 h 68"/>
                  <a:gd name="T2" fmla="*/ 0 w 95"/>
                  <a:gd name="T3" fmla="*/ 0 h 68"/>
                  <a:gd name="T4" fmla="*/ 14 w 95"/>
                  <a:gd name="T5" fmla="*/ 14 h 68"/>
                  <a:gd name="T6" fmla="*/ 84 w 95"/>
                  <a:gd name="T7" fmla="*/ 49 h 68"/>
                  <a:gd name="T8" fmla="*/ 19 w 95"/>
                  <a:gd name="T9" fmla="*/ 5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5" h="68">
                    <a:moveTo>
                      <a:pt x="19" y="5"/>
                    </a:moveTo>
                    <a:cubicBezTo>
                      <a:pt x="8" y="2"/>
                      <a:pt x="0" y="0"/>
                      <a:pt x="0" y="0"/>
                    </a:cubicBezTo>
                    <a:cubicBezTo>
                      <a:pt x="0" y="0"/>
                      <a:pt x="6" y="6"/>
                      <a:pt x="14" y="14"/>
                    </a:cubicBezTo>
                    <a:cubicBezTo>
                      <a:pt x="35" y="34"/>
                      <a:pt x="74" y="68"/>
                      <a:pt x="84" y="49"/>
                    </a:cubicBezTo>
                    <a:cubicBezTo>
                      <a:pt x="95" y="30"/>
                      <a:pt x="47" y="13"/>
                      <a:pt x="19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8" name="Freeform 303"/>
              <p:cNvSpPr/>
              <p:nvPr/>
            </p:nvSpPr>
            <p:spPr bwMode="auto">
              <a:xfrm>
                <a:off x="7426325" y="5421313"/>
                <a:ext cx="52388" cy="38100"/>
              </a:xfrm>
              <a:custGeom>
                <a:avLst/>
                <a:gdLst>
                  <a:gd name="T0" fmla="*/ 19 w 19"/>
                  <a:gd name="T1" fmla="*/ 5 h 14"/>
                  <a:gd name="T2" fmla="*/ 0 w 19"/>
                  <a:gd name="T3" fmla="*/ 0 h 14"/>
                  <a:gd name="T4" fmla="*/ 14 w 19"/>
                  <a:gd name="T5" fmla="*/ 14 h 14"/>
                  <a:gd name="T6" fmla="*/ 19 w 19"/>
                  <a:gd name="T7" fmla="*/ 5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14">
                    <a:moveTo>
                      <a:pt x="19" y="5"/>
                    </a:moveTo>
                    <a:cubicBezTo>
                      <a:pt x="8" y="2"/>
                      <a:pt x="0" y="0"/>
                      <a:pt x="0" y="0"/>
                    </a:cubicBezTo>
                    <a:cubicBezTo>
                      <a:pt x="0" y="0"/>
                      <a:pt x="6" y="6"/>
                      <a:pt x="14" y="14"/>
                    </a:cubicBezTo>
                    <a:cubicBezTo>
                      <a:pt x="14" y="10"/>
                      <a:pt x="16" y="7"/>
                      <a:pt x="19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9" name="Freeform 304"/>
              <p:cNvSpPr/>
              <p:nvPr/>
            </p:nvSpPr>
            <p:spPr bwMode="auto">
              <a:xfrm>
                <a:off x="7121525" y="5349875"/>
                <a:ext cx="273050" cy="123825"/>
              </a:xfrm>
              <a:custGeom>
                <a:avLst/>
                <a:gdLst>
                  <a:gd name="T0" fmla="*/ 78 w 97"/>
                  <a:gd name="T1" fmla="*/ 17 h 44"/>
                  <a:gd name="T2" fmla="*/ 97 w 97"/>
                  <a:gd name="T3" fmla="*/ 22 h 44"/>
                  <a:gd name="T4" fmla="*/ 78 w 97"/>
                  <a:gd name="T5" fmla="*/ 27 h 44"/>
                  <a:gd name="T6" fmla="*/ 0 w 97"/>
                  <a:gd name="T7" fmla="*/ 22 h 44"/>
                  <a:gd name="T8" fmla="*/ 78 w 97"/>
                  <a:gd name="T9" fmla="*/ 17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7" h="44">
                    <a:moveTo>
                      <a:pt x="78" y="17"/>
                    </a:moveTo>
                    <a:cubicBezTo>
                      <a:pt x="89" y="20"/>
                      <a:pt x="97" y="22"/>
                      <a:pt x="97" y="22"/>
                    </a:cubicBezTo>
                    <a:cubicBezTo>
                      <a:pt x="97" y="22"/>
                      <a:pt x="89" y="25"/>
                      <a:pt x="78" y="27"/>
                    </a:cubicBezTo>
                    <a:cubicBezTo>
                      <a:pt x="50" y="34"/>
                      <a:pt x="0" y="44"/>
                      <a:pt x="0" y="22"/>
                    </a:cubicBezTo>
                    <a:cubicBezTo>
                      <a:pt x="0" y="0"/>
                      <a:pt x="50" y="10"/>
                      <a:pt x="78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0" name="Freeform 305"/>
              <p:cNvSpPr/>
              <p:nvPr/>
            </p:nvSpPr>
            <p:spPr bwMode="auto">
              <a:xfrm>
                <a:off x="7340600" y="5397500"/>
                <a:ext cx="53975" cy="28575"/>
              </a:xfrm>
              <a:custGeom>
                <a:avLst/>
                <a:gdLst>
                  <a:gd name="T0" fmla="*/ 0 w 19"/>
                  <a:gd name="T1" fmla="*/ 0 h 10"/>
                  <a:gd name="T2" fmla="*/ 19 w 19"/>
                  <a:gd name="T3" fmla="*/ 5 h 10"/>
                  <a:gd name="T4" fmla="*/ 0 w 19"/>
                  <a:gd name="T5" fmla="*/ 10 h 10"/>
                  <a:gd name="T6" fmla="*/ 0 w 19"/>
                  <a:gd name="T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10">
                    <a:moveTo>
                      <a:pt x="0" y="0"/>
                    </a:moveTo>
                    <a:cubicBezTo>
                      <a:pt x="11" y="3"/>
                      <a:pt x="19" y="5"/>
                      <a:pt x="19" y="5"/>
                    </a:cubicBezTo>
                    <a:cubicBezTo>
                      <a:pt x="19" y="5"/>
                      <a:pt x="11" y="8"/>
                      <a:pt x="0" y="10"/>
                    </a:cubicBezTo>
                    <a:cubicBezTo>
                      <a:pt x="2" y="7"/>
                      <a:pt x="2" y="3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1" name="Freeform 306"/>
              <p:cNvSpPr/>
              <p:nvPr/>
            </p:nvSpPr>
            <p:spPr bwMode="auto">
              <a:xfrm>
                <a:off x="7138988" y="5407025"/>
                <a:ext cx="255588" cy="55562"/>
              </a:xfrm>
              <a:custGeom>
                <a:avLst/>
                <a:gdLst>
                  <a:gd name="T0" fmla="*/ 83 w 91"/>
                  <a:gd name="T1" fmla="*/ 0 h 20"/>
                  <a:gd name="T2" fmla="*/ 65 w 91"/>
                  <a:gd name="T3" fmla="*/ 5 h 20"/>
                  <a:gd name="T4" fmla="*/ 0 w 91"/>
                  <a:gd name="T5" fmla="*/ 12 h 20"/>
                  <a:gd name="T6" fmla="*/ 72 w 91"/>
                  <a:gd name="T7" fmla="*/ 7 h 20"/>
                  <a:gd name="T8" fmla="*/ 91 w 91"/>
                  <a:gd name="T9" fmla="*/ 2 h 20"/>
                  <a:gd name="T10" fmla="*/ 83 w 91"/>
                  <a:gd name="T11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1" h="20">
                    <a:moveTo>
                      <a:pt x="83" y="0"/>
                    </a:moveTo>
                    <a:cubicBezTo>
                      <a:pt x="81" y="0"/>
                      <a:pt x="74" y="3"/>
                      <a:pt x="65" y="5"/>
                    </a:cubicBezTo>
                    <a:cubicBezTo>
                      <a:pt x="46" y="10"/>
                      <a:pt x="17" y="15"/>
                      <a:pt x="0" y="12"/>
                    </a:cubicBezTo>
                    <a:cubicBezTo>
                      <a:pt x="15" y="20"/>
                      <a:pt x="50" y="13"/>
                      <a:pt x="72" y="7"/>
                    </a:cubicBezTo>
                    <a:cubicBezTo>
                      <a:pt x="83" y="5"/>
                      <a:pt x="91" y="2"/>
                      <a:pt x="91" y="2"/>
                    </a:cubicBezTo>
                    <a:cubicBezTo>
                      <a:pt x="91" y="2"/>
                      <a:pt x="88" y="1"/>
                      <a:pt x="8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2" name="Freeform 307"/>
              <p:cNvSpPr/>
              <p:nvPr/>
            </p:nvSpPr>
            <p:spPr bwMode="auto">
              <a:xfrm>
                <a:off x="7429500" y="5349875"/>
                <a:ext cx="273050" cy="123825"/>
              </a:xfrm>
              <a:custGeom>
                <a:avLst/>
                <a:gdLst>
                  <a:gd name="T0" fmla="*/ 19 w 97"/>
                  <a:gd name="T1" fmla="*/ 17 h 44"/>
                  <a:gd name="T2" fmla="*/ 0 w 97"/>
                  <a:gd name="T3" fmla="*/ 22 h 44"/>
                  <a:gd name="T4" fmla="*/ 19 w 97"/>
                  <a:gd name="T5" fmla="*/ 27 h 44"/>
                  <a:gd name="T6" fmla="*/ 97 w 97"/>
                  <a:gd name="T7" fmla="*/ 22 h 44"/>
                  <a:gd name="T8" fmla="*/ 19 w 97"/>
                  <a:gd name="T9" fmla="*/ 17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7" h="44">
                    <a:moveTo>
                      <a:pt x="19" y="17"/>
                    </a:moveTo>
                    <a:cubicBezTo>
                      <a:pt x="8" y="20"/>
                      <a:pt x="0" y="22"/>
                      <a:pt x="0" y="22"/>
                    </a:cubicBezTo>
                    <a:cubicBezTo>
                      <a:pt x="0" y="22"/>
                      <a:pt x="8" y="25"/>
                      <a:pt x="19" y="27"/>
                    </a:cubicBezTo>
                    <a:cubicBezTo>
                      <a:pt x="47" y="34"/>
                      <a:pt x="97" y="44"/>
                      <a:pt x="97" y="22"/>
                    </a:cubicBezTo>
                    <a:cubicBezTo>
                      <a:pt x="97" y="0"/>
                      <a:pt x="47" y="10"/>
                      <a:pt x="1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3" name="Freeform 308"/>
              <p:cNvSpPr/>
              <p:nvPr/>
            </p:nvSpPr>
            <p:spPr bwMode="auto">
              <a:xfrm>
                <a:off x="7429500" y="5397500"/>
                <a:ext cx="52388" cy="28575"/>
              </a:xfrm>
              <a:custGeom>
                <a:avLst/>
                <a:gdLst>
                  <a:gd name="T0" fmla="*/ 19 w 19"/>
                  <a:gd name="T1" fmla="*/ 0 h 10"/>
                  <a:gd name="T2" fmla="*/ 0 w 19"/>
                  <a:gd name="T3" fmla="*/ 5 h 10"/>
                  <a:gd name="T4" fmla="*/ 19 w 19"/>
                  <a:gd name="T5" fmla="*/ 10 h 10"/>
                  <a:gd name="T6" fmla="*/ 19 w 19"/>
                  <a:gd name="T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10">
                    <a:moveTo>
                      <a:pt x="19" y="0"/>
                    </a:moveTo>
                    <a:cubicBezTo>
                      <a:pt x="8" y="3"/>
                      <a:pt x="0" y="5"/>
                      <a:pt x="0" y="5"/>
                    </a:cubicBezTo>
                    <a:cubicBezTo>
                      <a:pt x="0" y="5"/>
                      <a:pt x="8" y="8"/>
                      <a:pt x="19" y="10"/>
                    </a:cubicBezTo>
                    <a:cubicBezTo>
                      <a:pt x="17" y="7"/>
                      <a:pt x="17" y="3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4" name="Freeform 309"/>
              <p:cNvSpPr/>
              <p:nvPr/>
            </p:nvSpPr>
            <p:spPr bwMode="auto">
              <a:xfrm>
                <a:off x="7429500" y="5407025"/>
                <a:ext cx="269875" cy="61912"/>
              </a:xfrm>
              <a:custGeom>
                <a:avLst/>
                <a:gdLst>
                  <a:gd name="T0" fmla="*/ 21 w 96"/>
                  <a:gd name="T1" fmla="*/ 4 h 22"/>
                  <a:gd name="T2" fmla="*/ 6 w 96"/>
                  <a:gd name="T3" fmla="*/ 0 h 22"/>
                  <a:gd name="T4" fmla="*/ 0 w 96"/>
                  <a:gd name="T5" fmla="*/ 2 h 22"/>
                  <a:gd name="T6" fmla="*/ 19 w 96"/>
                  <a:gd name="T7" fmla="*/ 7 h 22"/>
                  <a:gd name="T8" fmla="*/ 96 w 96"/>
                  <a:gd name="T9" fmla="*/ 8 h 22"/>
                  <a:gd name="T10" fmla="*/ 21 w 96"/>
                  <a:gd name="T11" fmla="*/ 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6" h="22">
                    <a:moveTo>
                      <a:pt x="21" y="4"/>
                    </a:moveTo>
                    <a:cubicBezTo>
                      <a:pt x="15" y="3"/>
                      <a:pt x="10" y="1"/>
                      <a:pt x="6" y="0"/>
                    </a:cubicBezTo>
                    <a:cubicBezTo>
                      <a:pt x="2" y="1"/>
                      <a:pt x="0" y="2"/>
                      <a:pt x="0" y="2"/>
                    </a:cubicBezTo>
                    <a:cubicBezTo>
                      <a:pt x="0" y="2"/>
                      <a:pt x="8" y="5"/>
                      <a:pt x="19" y="7"/>
                    </a:cubicBezTo>
                    <a:cubicBezTo>
                      <a:pt x="44" y="14"/>
                      <a:pt x="87" y="22"/>
                      <a:pt x="96" y="8"/>
                    </a:cubicBezTo>
                    <a:cubicBezTo>
                      <a:pt x="83" y="18"/>
                      <a:pt x="45" y="10"/>
                      <a:pt x="2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5" name="Freeform 310"/>
              <p:cNvSpPr/>
              <p:nvPr/>
            </p:nvSpPr>
            <p:spPr bwMode="auto">
              <a:xfrm>
                <a:off x="7129463" y="5421313"/>
                <a:ext cx="268288" cy="190500"/>
              </a:xfrm>
              <a:custGeom>
                <a:avLst/>
                <a:gdLst>
                  <a:gd name="T0" fmla="*/ 76 w 95"/>
                  <a:gd name="T1" fmla="*/ 5 h 68"/>
                  <a:gd name="T2" fmla="*/ 95 w 95"/>
                  <a:gd name="T3" fmla="*/ 0 h 68"/>
                  <a:gd name="T4" fmla="*/ 81 w 95"/>
                  <a:gd name="T5" fmla="*/ 14 h 68"/>
                  <a:gd name="T6" fmla="*/ 11 w 95"/>
                  <a:gd name="T7" fmla="*/ 49 h 68"/>
                  <a:gd name="T8" fmla="*/ 76 w 95"/>
                  <a:gd name="T9" fmla="*/ 5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5" h="68">
                    <a:moveTo>
                      <a:pt x="76" y="5"/>
                    </a:moveTo>
                    <a:cubicBezTo>
                      <a:pt x="87" y="2"/>
                      <a:pt x="95" y="0"/>
                      <a:pt x="95" y="0"/>
                    </a:cubicBezTo>
                    <a:cubicBezTo>
                      <a:pt x="95" y="0"/>
                      <a:pt x="89" y="6"/>
                      <a:pt x="81" y="14"/>
                    </a:cubicBezTo>
                    <a:cubicBezTo>
                      <a:pt x="60" y="34"/>
                      <a:pt x="21" y="68"/>
                      <a:pt x="11" y="49"/>
                    </a:cubicBezTo>
                    <a:cubicBezTo>
                      <a:pt x="0" y="30"/>
                      <a:pt x="48" y="13"/>
                      <a:pt x="76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6" name="Freeform 311"/>
              <p:cNvSpPr/>
              <p:nvPr/>
            </p:nvSpPr>
            <p:spPr bwMode="auto">
              <a:xfrm>
                <a:off x="7343775" y="5421313"/>
                <a:ext cx="53975" cy="38100"/>
              </a:xfrm>
              <a:custGeom>
                <a:avLst/>
                <a:gdLst>
                  <a:gd name="T0" fmla="*/ 0 w 19"/>
                  <a:gd name="T1" fmla="*/ 5 h 14"/>
                  <a:gd name="T2" fmla="*/ 19 w 19"/>
                  <a:gd name="T3" fmla="*/ 0 h 14"/>
                  <a:gd name="T4" fmla="*/ 5 w 19"/>
                  <a:gd name="T5" fmla="*/ 14 h 14"/>
                  <a:gd name="T6" fmla="*/ 0 w 19"/>
                  <a:gd name="T7" fmla="*/ 5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14">
                    <a:moveTo>
                      <a:pt x="0" y="5"/>
                    </a:moveTo>
                    <a:cubicBezTo>
                      <a:pt x="11" y="2"/>
                      <a:pt x="19" y="0"/>
                      <a:pt x="19" y="0"/>
                    </a:cubicBezTo>
                    <a:cubicBezTo>
                      <a:pt x="19" y="0"/>
                      <a:pt x="13" y="6"/>
                      <a:pt x="5" y="14"/>
                    </a:cubicBezTo>
                    <a:cubicBezTo>
                      <a:pt x="5" y="10"/>
                      <a:pt x="3" y="7"/>
                      <a:pt x="0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7" name="Freeform 312"/>
              <p:cNvSpPr/>
              <p:nvPr/>
            </p:nvSpPr>
            <p:spPr bwMode="auto">
              <a:xfrm>
                <a:off x="7161213" y="5421313"/>
                <a:ext cx="236538" cy="184150"/>
              </a:xfrm>
              <a:custGeom>
                <a:avLst/>
                <a:gdLst>
                  <a:gd name="T0" fmla="*/ 76 w 84"/>
                  <a:gd name="T1" fmla="*/ 2 h 66"/>
                  <a:gd name="T2" fmla="*/ 67 w 84"/>
                  <a:gd name="T3" fmla="*/ 11 h 66"/>
                  <a:gd name="T4" fmla="*/ 0 w 84"/>
                  <a:gd name="T5" fmla="*/ 50 h 66"/>
                  <a:gd name="T6" fmla="*/ 70 w 84"/>
                  <a:gd name="T7" fmla="*/ 14 h 66"/>
                  <a:gd name="T8" fmla="*/ 84 w 84"/>
                  <a:gd name="T9" fmla="*/ 0 h 66"/>
                  <a:gd name="T10" fmla="*/ 76 w 84"/>
                  <a:gd name="T11" fmla="*/ 2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4" h="66">
                    <a:moveTo>
                      <a:pt x="76" y="2"/>
                    </a:moveTo>
                    <a:cubicBezTo>
                      <a:pt x="73" y="5"/>
                      <a:pt x="70" y="8"/>
                      <a:pt x="67" y="11"/>
                    </a:cubicBezTo>
                    <a:cubicBezTo>
                      <a:pt x="48" y="29"/>
                      <a:pt x="15" y="58"/>
                      <a:pt x="0" y="50"/>
                    </a:cubicBezTo>
                    <a:cubicBezTo>
                      <a:pt x="12" y="66"/>
                      <a:pt x="50" y="34"/>
                      <a:pt x="70" y="14"/>
                    </a:cubicBezTo>
                    <a:cubicBezTo>
                      <a:pt x="78" y="6"/>
                      <a:pt x="84" y="0"/>
                      <a:pt x="84" y="0"/>
                    </a:cubicBezTo>
                    <a:cubicBezTo>
                      <a:pt x="84" y="0"/>
                      <a:pt x="81" y="1"/>
                      <a:pt x="7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8" name="Freeform 313"/>
              <p:cNvSpPr/>
              <p:nvPr/>
            </p:nvSpPr>
            <p:spPr bwMode="auto">
              <a:xfrm>
                <a:off x="7426325" y="5214938"/>
                <a:ext cx="266700" cy="188912"/>
              </a:xfrm>
              <a:custGeom>
                <a:avLst/>
                <a:gdLst>
                  <a:gd name="T0" fmla="*/ 14 w 95"/>
                  <a:gd name="T1" fmla="*/ 53 h 67"/>
                  <a:gd name="T2" fmla="*/ 0 w 95"/>
                  <a:gd name="T3" fmla="*/ 67 h 67"/>
                  <a:gd name="T4" fmla="*/ 19 w 95"/>
                  <a:gd name="T5" fmla="*/ 62 h 67"/>
                  <a:gd name="T6" fmla="*/ 84 w 95"/>
                  <a:gd name="T7" fmla="*/ 19 h 67"/>
                  <a:gd name="T8" fmla="*/ 14 w 95"/>
                  <a:gd name="T9" fmla="*/ 53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5" h="67">
                    <a:moveTo>
                      <a:pt x="14" y="53"/>
                    </a:moveTo>
                    <a:cubicBezTo>
                      <a:pt x="6" y="61"/>
                      <a:pt x="0" y="67"/>
                      <a:pt x="0" y="67"/>
                    </a:cubicBezTo>
                    <a:cubicBezTo>
                      <a:pt x="0" y="67"/>
                      <a:pt x="8" y="65"/>
                      <a:pt x="19" y="62"/>
                    </a:cubicBezTo>
                    <a:cubicBezTo>
                      <a:pt x="47" y="54"/>
                      <a:pt x="95" y="37"/>
                      <a:pt x="84" y="19"/>
                    </a:cubicBezTo>
                    <a:cubicBezTo>
                      <a:pt x="74" y="0"/>
                      <a:pt x="35" y="33"/>
                      <a:pt x="14" y="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9" name="Freeform 314"/>
              <p:cNvSpPr/>
              <p:nvPr/>
            </p:nvSpPr>
            <p:spPr bwMode="auto">
              <a:xfrm>
                <a:off x="7426325" y="5364163"/>
                <a:ext cx="52388" cy="39687"/>
              </a:xfrm>
              <a:custGeom>
                <a:avLst/>
                <a:gdLst>
                  <a:gd name="T0" fmla="*/ 14 w 19"/>
                  <a:gd name="T1" fmla="*/ 0 h 14"/>
                  <a:gd name="T2" fmla="*/ 0 w 19"/>
                  <a:gd name="T3" fmla="*/ 14 h 14"/>
                  <a:gd name="T4" fmla="*/ 19 w 19"/>
                  <a:gd name="T5" fmla="*/ 9 h 14"/>
                  <a:gd name="T6" fmla="*/ 14 w 19"/>
                  <a:gd name="T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14">
                    <a:moveTo>
                      <a:pt x="14" y="0"/>
                    </a:moveTo>
                    <a:cubicBezTo>
                      <a:pt x="6" y="8"/>
                      <a:pt x="0" y="14"/>
                      <a:pt x="0" y="14"/>
                    </a:cubicBezTo>
                    <a:cubicBezTo>
                      <a:pt x="0" y="14"/>
                      <a:pt x="8" y="12"/>
                      <a:pt x="19" y="9"/>
                    </a:cubicBezTo>
                    <a:cubicBezTo>
                      <a:pt x="16" y="7"/>
                      <a:pt x="14" y="4"/>
                      <a:pt x="1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0" name="Freeform 315"/>
              <p:cNvSpPr/>
              <p:nvPr/>
            </p:nvSpPr>
            <p:spPr bwMode="auto">
              <a:xfrm>
                <a:off x="7426325" y="5291138"/>
                <a:ext cx="241300" cy="112712"/>
              </a:xfrm>
              <a:custGeom>
                <a:avLst/>
                <a:gdLst>
                  <a:gd name="T0" fmla="*/ 21 w 86"/>
                  <a:gd name="T1" fmla="*/ 31 h 40"/>
                  <a:gd name="T2" fmla="*/ 5 w 86"/>
                  <a:gd name="T3" fmla="*/ 35 h 40"/>
                  <a:gd name="T4" fmla="*/ 0 w 86"/>
                  <a:gd name="T5" fmla="*/ 40 h 40"/>
                  <a:gd name="T6" fmla="*/ 19 w 86"/>
                  <a:gd name="T7" fmla="*/ 35 h 40"/>
                  <a:gd name="T8" fmla="*/ 86 w 86"/>
                  <a:gd name="T9" fmla="*/ 0 h 40"/>
                  <a:gd name="T10" fmla="*/ 21 w 86"/>
                  <a:gd name="T11" fmla="*/ 31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6" h="40">
                    <a:moveTo>
                      <a:pt x="21" y="31"/>
                    </a:moveTo>
                    <a:cubicBezTo>
                      <a:pt x="14" y="33"/>
                      <a:pt x="8" y="34"/>
                      <a:pt x="5" y="35"/>
                    </a:cubicBezTo>
                    <a:cubicBezTo>
                      <a:pt x="2" y="38"/>
                      <a:pt x="0" y="40"/>
                      <a:pt x="0" y="40"/>
                    </a:cubicBezTo>
                    <a:cubicBezTo>
                      <a:pt x="0" y="40"/>
                      <a:pt x="8" y="38"/>
                      <a:pt x="19" y="35"/>
                    </a:cubicBezTo>
                    <a:cubicBezTo>
                      <a:pt x="43" y="29"/>
                      <a:pt x="81" y="15"/>
                      <a:pt x="86" y="0"/>
                    </a:cubicBezTo>
                    <a:cubicBezTo>
                      <a:pt x="76" y="13"/>
                      <a:pt x="43" y="25"/>
                      <a:pt x="21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1" name="Freeform 316"/>
              <p:cNvSpPr/>
              <p:nvPr/>
            </p:nvSpPr>
            <p:spPr bwMode="auto">
              <a:xfrm>
                <a:off x="7215188" y="5426075"/>
                <a:ext cx="188913" cy="266700"/>
              </a:xfrm>
              <a:custGeom>
                <a:avLst/>
                <a:gdLst>
                  <a:gd name="T0" fmla="*/ 53 w 67"/>
                  <a:gd name="T1" fmla="*/ 14 h 95"/>
                  <a:gd name="T2" fmla="*/ 67 w 67"/>
                  <a:gd name="T3" fmla="*/ 0 h 95"/>
                  <a:gd name="T4" fmla="*/ 62 w 67"/>
                  <a:gd name="T5" fmla="*/ 19 h 95"/>
                  <a:gd name="T6" fmla="*/ 18 w 67"/>
                  <a:gd name="T7" fmla="*/ 85 h 95"/>
                  <a:gd name="T8" fmla="*/ 53 w 67"/>
                  <a:gd name="T9" fmla="*/ 14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7" h="95">
                    <a:moveTo>
                      <a:pt x="53" y="14"/>
                    </a:moveTo>
                    <a:cubicBezTo>
                      <a:pt x="61" y="6"/>
                      <a:pt x="67" y="0"/>
                      <a:pt x="67" y="0"/>
                    </a:cubicBezTo>
                    <a:cubicBezTo>
                      <a:pt x="67" y="0"/>
                      <a:pt x="65" y="8"/>
                      <a:pt x="62" y="19"/>
                    </a:cubicBezTo>
                    <a:cubicBezTo>
                      <a:pt x="54" y="47"/>
                      <a:pt x="37" y="95"/>
                      <a:pt x="18" y="85"/>
                    </a:cubicBezTo>
                    <a:cubicBezTo>
                      <a:pt x="0" y="74"/>
                      <a:pt x="33" y="35"/>
                      <a:pt x="53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2" name="Freeform 317"/>
              <p:cNvSpPr/>
              <p:nvPr/>
            </p:nvSpPr>
            <p:spPr bwMode="auto">
              <a:xfrm>
                <a:off x="7364413" y="5426075"/>
                <a:ext cx="39688" cy="53975"/>
              </a:xfrm>
              <a:custGeom>
                <a:avLst/>
                <a:gdLst>
                  <a:gd name="T0" fmla="*/ 0 w 14"/>
                  <a:gd name="T1" fmla="*/ 14 h 19"/>
                  <a:gd name="T2" fmla="*/ 14 w 14"/>
                  <a:gd name="T3" fmla="*/ 0 h 19"/>
                  <a:gd name="T4" fmla="*/ 9 w 14"/>
                  <a:gd name="T5" fmla="*/ 19 h 19"/>
                  <a:gd name="T6" fmla="*/ 0 w 14"/>
                  <a:gd name="T7" fmla="*/ 1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" h="19">
                    <a:moveTo>
                      <a:pt x="0" y="14"/>
                    </a:moveTo>
                    <a:cubicBezTo>
                      <a:pt x="8" y="6"/>
                      <a:pt x="14" y="0"/>
                      <a:pt x="14" y="0"/>
                    </a:cubicBezTo>
                    <a:cubicBezTo>
                      <a:pt x="14" y="0"/>
                      <a:pt x="12" y="8"/>
                      <a:pt x="9" y="19"/>
                    </a:cubicBezTo>
                    <a:cubicBezTo>
                      <a:pt x="7" y="16"/>
                      <a:pt x="4" y="14"/>
                      <a:pt x="0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3" name="Freeform 318"/>
              <p:cNvSpPr/>
              <p:nvPr/>
            </p:nvSpPr>
            <p:spPr bwMode="auto">
              <a:xfrm>
                <a:off x="7419975" y="5130800"/>
                <a:ext cx="188913" cy="266700"/>
              </a:xfrm>
              <a:custGeom>
                <a:avLst/>
                <a:gdLst>
                  <a:gd name="T0" fmla="*/ 5 w 67"/>
                  <a:gd name="T1" fmla="*/ 76 h 95"/>
                  <a:gd name="T2" fmla="*/ 0 w 67"/>
                  <a:gd name="T3" fmla="*/ 95 h 95"/>
                  <a:gd name="T4" fmla="*/ 14 w 67"/>
                  <a:gd name="T5" fmla="*/ 81 h 95"/>
                  <a:gd name="T6" fmla="*/ 49 w 67"/>
                  <a:gd name="T7" fmla="*/ 11 h 95"/>
                  <a:gd name="T8" fmla="*/ 5 w 67"/>
                  <a:gd name="T9" fmla="*/ 76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7" h="95">
                    <a:moveTo>
                      <a:pt x="5" y="76"/>
                    </a:moveTo>
                    <a:cubicBezTo>
                      <a:pt x="2" y="87"/>
                      <a:pt x="0" y="95"/>
                      <a:pt x="0" y="95"/>
                    </a:cubicBezTo>
                    <a:cubicBezTo>
                      <a:pt x="0" y="95"/>
                      <a:pt x="6" y="90"/>
                      <a:pt x="14" y="81"/>
                    </a:cubicBezTo>
                    <a:cubicBezTo>
                      <a:pt x="34" y="60"/>
                      <a:pt x="67" y="22"/>
                      <a:pt x="49" y="11"/>
                    </a:cubicBezTo>
                    <a:cubicBezTo>
                      <a:pt x="30" y="0"/>
                      <a:pt x="13" y="48"/>
                      <a:pt x="5" y="7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4" name="Freeform 319"/>
              <p:cNvSpPr/>
              <p:nvPr/>
            </p:nvSpPr>
            <p:spPr bwMode="auto">
              <a:xfrm>
                <a:off x="7419975" y="5345113"/>
                <a:ext cx="39688" cy="52387"/>
              </a:xfrm>
              <a:custGeom>
                <a:avLst/>
                <a:gdLst>
                  <a:gd name="T0" fmla="*/ 5 w 14"/>
                  <a:gd name="T1" fmla="*/ 0 h 19"/>
                  <a:gd name="T2" fmla="*/ 0 w 14"/>
                  <a:gd name="T3" fmla="*/ 19 h 19"/>
                  <a:gd name="T4" fmla="*/ 14 w 14"/>
                  <a:gd name="T5" fmla="*/ 5 h 19"/>
                  <a:gd name="T6" fmla="*/ 5 w 14"/>
                  <a:gd name="T7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" h="19">
                    <a:moveTo>
                      <a:pt x="5" y="0"/>
                    </a:moveTo>
                    <a:cubicBezTo>
                      <a:pt x="2" y="11"/>
                      <a:pt x="0" y="19"/>
                      <a:pt x="0" y="19"/>
                    </a:cubicBezTo>
                    <a:cubicBezTo>
                      <a:pt x="0" y="19"/>
                      <a:pt x="6" y="14"/>
                      <a:pt x="14" y="5"/>
                    </a:cubicBezTo>
                    <a:cubicBezTo>
                      <a:pt x="10" y="5"/>
                      <a:pt x="7" y="3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5" name="Freeform 320"/>
              <p:cNvSpPr/>
              <p:nvPr/>
            </p:nvSpPr>
            <p:spPr bwMode="auto">
              <a:xfrm>
                <a:off x="7419975" y="5187950"/>
                <a:ext cx="155575" cy="209550"/>
              </a:xfrm>
              <a:custGeom>
                <a:avLst/>
                <a:gdLst>
                  <a:gd name="T0" fmla="*/ 16 w 55"/>
                  <a:gd name="T1" fmla="*/ 52 h 75"/>
                  <a:gd name="T2" fmla="*/ 2 w 55"/>
                  <a:gd name="T3" fmla="*/ 65 h 75"/>
                  <a:gd name="T4" fmla="*/ 0 w 55"/>
                  <a:gd name="T5" fmla="*/ 75 h 75"/>
                  <a:gd name="T6" fmla="*/ 14 w 55"/>
                  <a:gd name="T7" fmla="*/ 61 h 75"/>
                  <a:gd name="T8" fmla="*/ 54 w 55"/>
                  <a:gd name="T9" fmla="*/ 0 h 75"/>
                  <a:gd name="T10" fmla="*/ 16 w 55"/>
                  <a:gd name="T11" fmla="*/ 52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5" h="75">
                    <a:moveTo>
                      <a:pt x="16" y="52"/>
                    </a:moveTo>
                    <a:cubicBezTo>
                      <a:pt x="9" y="59"/>
                      <a:pt x="4" y="63"/>
                      <a:pt x="2" y="65"/>
                    </a:cubicBezTo>
                    <a:cubicBezTo>
                      <a:pt x="1" y="71"/>
                      <a:pt x="0" y="75"/>
                      <a:pt x="0" y="75"/>
                    </a:cubicBezTo>
                    <a:cubicBezTo>
                      <a:pt x="0" y="75"/>
                      <a:pt x="6" y="70"/>
                      <a:pt x="14" y="61"/>
                    </a:cubicBezTo>
                    <a:cubicBezTo>
                      <a:pt x="30" y="45"/>
                      <a:pt x="55" y="16"/>
                      <a:pt x="54" y="0"/>
                    </a:cubicBezTo>
                    <a:cubicBezTo>
                      <a:pt x="48" y="16"/>
                      <a:pt x="29" y="38"/>
                      <a:pt x="16" y="5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6" name="Oval 321"/>
              <p:cNvSpPr>
                <a:spLocks noChangeArrowheads="1"/>
              </p:cNvSpPr>
              <p:nvPr/>
            </p:nvSpPr>
            <p:spPr bwMode="auto">
              <a:xfrm>
                <a:off x="7364413" y="5359400"/>
                <a:ext cx="95250" cy="95250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7" name="Freeform 322"/>
              <p:cNvSpPr>
                <a:spLocks noEditPoints="1"/>
              </p:cNvSpPr>
              <p:nvPr/>
            </p:nvSpPr>
            <p:spPr bwMode="auto">
              <a:xfrm>
                <a:off x="7372350" y="5367338"/>
                <a:ext cx="79375" cy="77787"/>
              </a:xfrm>
              <a:custGeom>
                <a:avLst/>
                <a:gdLst>
                  <a:gd name="T0" fmla="*/ 19 w 28"/>
                  <a:gd name="T1" fmla="*/ 1 h 28"/>
                  <a:gd name="T2" fmla="*/ 9 w 28"/>
                  <a:gd name="T3" fmla="*/ 3 h 28"/>
                  <a:gd name="T4" fmla="*/ 17 w 28"/>
                  <a:gd name="T5" fmla="*/ 1 h 28"/>
                  <a:gd name="T6" fmla="*/ 6 w 28"/>
                  <a:gd name="T7" fmla="*/ 15 h 28"/>
                  <a:gd name="T8" fmla="*/ 2 w 28"/>
                  <a:gd name="T9" fmla="*/ 11 h 28"/>
                  <a:gd name="T10" fmla="*/ 0 w 28"/>
                  <a:gd name="T11" fmla="*/ 16 h 28"/>
                  <a:gd name="T12" fmla="*/ 2 w 28"/>
                  <a:gd name="T13" fmla="*/ 21 h 28"/>
                  <a:gd name="T14" fmla="*/ 6 w 28"/>
                  <a:gd name="T15" fmla="*/ 20 h 28"/>
                  <a:gd name="T16" fmla="*/ 8 w 28"/>
                  <a:gd name="T17" fmla="*/ 19 h 28"/>
                  <a:gd name="T18" fmla="*/ 18 w 28"/>
                  <a:gd name="T19" fmla="*/ 1 h 28"/>
                  <a:gd name="T20" fmla="*/ 19 w 28"/>
                  <a:gd name="T21" fmla="*/ 1 h 28"/>
                  <a:gd name="T22" fmla="*/ 12 w 28"/>
                  <a:gd name="T23" fmla="*/ 2 h 28"/>
                  <a:gd name="T24" fmla="*/ 11 w 28"/>
                  <a:gd name="T25" fmla="*/ 0 h 28"/>
                  <a:gd name="T26" fmla="*/ 3 w 28"/>
                  <a:gd name="T27" fmla="*/ 12 h 28"/>
                  <a:gd name="T28" fmla="*/ 1 w 28"/>
                  <a:gd name="T29" fmla="*/ 18 h 28"/>
                  <a:gd name="T30" fmla="*/ 5 w 28"/>
                  <a:gd name="T31" fmla="*/ 20 h 28"/>
                  <a:gd name="T32" fmla="*/ 7 w 28"/>
                  <a:gd name="T33" fmla="*/ 20 h 28"/>
                  <a:gd name="T34" fmla="*/ 8 w 28"/>
                  <a:gd name="T35" fmla="*/ 19 h 28"/>
                  <a:gd name="T36" fmla="*/ 26 w 28"/>
                  <a:gd name="T37" fmla="*/ 6 h 28"/>
                  <a:gd name="T38" fmla="*/ 24 w 28"/>
                  <a:gd name="T39" fmla="*/ 4 h 28"/>
                  <a:gd name="T40" fmla="*/ 20 w 28"/>
                  <a:gd name="T41" fmla="*/ 1 h 28"/>
                  <a:gd name="T42" fmla="*/ 9 w 28"/>
                  <a:gd name="T43" fmla="*/ 1 h 28"/>
                  <a:gd name="T44" fmla="*/ 0 w 28"/>
                  <a:gd name="T45" fmla="*/ 14 h 28"/>
                  <a:gd name="T46" fmla="*/ 0 w 28"/>
                  <a:gd name="T47" fmla="*/ 16 h 28"/>
                  <a:gd name="T48" fmla="*/ 4 w 28"/>
                  <a:gd name="T49" fmla="*/ 24 h 28"/>
                  <a:gd name="T50" fmla="*/ 12 w 28"/>
                  <a:gd name="T51" fmla="*/ 28 h 28"/>
                  <a:gd name="T52" fmla="*/ 21 w 28"/>
                  <a:gd name="T53" fmla="*/ 26 h 28"/>
                  <a:gd name="T54" fmla="*/ 28 w 28"/>
                  <a:gd name="T55" fmla="*/ 15 h 28"/>
                  <a:gd name="T56" fmla="*/ 26 w 28"/>
                  <a:gd name="T57" fmla="*/ 15 h 28"/>
                  <a:gd name="T58" fmla="*/ 15 w 28"/>
                  <a:gd name="T59" fmla="*/ 22 h 28"/>
                  <a:gd name="T60" fmla="*/ 8 w 28"/>
                  <a:gd name="T61" fmla="*/ 19 h 28"/>
                  <a:gd name="T62" fmla="*/ 5 w 28"/>
                  <a:gd name="T63" fmla="*/ 12 h 28"/>
                  <a:gd name="T64" fmla="*/ 9 w 28"/>
                  <a:gd name="T65" fmla="*/ 3 h 28"/>
                  <a:gd name="T66" fmla="*/ 18 w 28"/>
                  <a:gd name="T67" fmla="*/ 1 h 28"/>
                  <a:gd name="T68" fmla="*/ 24 w 28"/>
                  <a:gd name="T69" fmla="*/ 5 h 28"/>
                  <a:gd name="T70" fmla="*/ 26 w 28"/>
                  <a:gd name="T71" fmla="*/ 10 h 28"/>
                  <a:gd name="T72" fmla="*/ 6 w 28"/>
                  <a:gd name="T73" fmla="*/ 15 h 28"/>
                  <a:gd name="T74" fmla="*/ 2 w 28"/>
                  <a:gd name="T75" fmla="*/ 11 h 28"/>
                  <a:gd name="T76" fmla="*/ 0 w 28"/>
                  <a:gd name="T77" fmla="*/ 16 h 28"/>
                  <a:gd name="T78" fmla="*/ 2 w 28"/>
                  <a:gd name="T79" fmla="*/ 21 h 28"/>
                  <a:gd name="T80" fmla="*/ 6 w 28"/>
                  <a:gd name="T81" fmla="*/ 20 h 28"/>
                  <a:gd name="T82" fmla="*/ 8 w 28"/>
                  <a:gd name="T83" fmla="*/ 19 h 28"/>
                  <a:gd name="T84" fmla="*/ 11 w 28"/>
                  <a:gd name="T85" fmla="*/ 0 h 28"/>
                  <a:gd name="T86" fmla="*/ 15 w 28"/>
                  <a:gd name="T87" fmla="*/ 1 h 28"/>
                  <a:gd name="T88" fmla="*/ 19 w 28"/>
                  <a:gd name="T89" fmla="*/ 1 h 28"/>
                  <a:gd name="T90" fmla="*/ 19 w 28"/>
                  <a:gd name="T91" fmla="*/ 1 h 28"/>
                  <a:gd name="T92" fmla="*/ 5 w 28"/>
                  <a:gd name="T93" fmla="*/ 12 h 28"/>
                  <a:gd name="T94" fmla="*/ 1 w 28"/>
                  <a:gd name="T95" fmla="*/ 13 h 28"/>
                  <a:gd name="T96" fmla="*/ 2 w 28"/>
                  <a:gd name="T97" fmla="*/ 21 h 28"/>
                  <a:gd name="T98" fmla="*/ 5 w 28"/>
                  <a:gd name="T99" fmla="*/ 20 h 28"/>
                  <a:gd name="T100" fmla="*/ 7 w 28"/>
                  <a:gd name="T101" fmla="*/ 20 h 28"/>
                  <a:gd name="T102" fmla="*/ 6 w 28"/>
                  <a:gd name="T103" fmla="*/ 17 h 28"/>
                  <a:gd name="T104" fmla="*/ 9 w 28"/>
                  <a:gd name="T105" fmla="*/ 3 h 28"/>
                  <a:gd name="T106" fmla="*/ 17 w 28"/>
                  <a:gd name="T107" fmla="*/ 1 h 28"/>
                  <a:gd name="T108" fmla="*/ 19 w 28"/>
                  <a:gd name="T109" fmla="*/ 2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28" h="28">
                    <a:moveTo>
                      <a:pt x="19" y="1"/>
                    </a:moveTo>
                    <a:cubicBezTo>
                      <a:pt x="19" y="1"/>
                      <a:pt x="19" y="1"/>
                      <a:pt x="19" y="1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1"/>
                      <a:pt x="19" y="1"/>
                      <a:pt x="19" y="1"/>
                    </a:cubicBezTo>
                    <a:close/>
                    <a:moveTo>
                      <a:pt x="14" y="0"/>
                    </a:moveTo>
                    <a:cubicBezTo>
                      <a:pt x="13" y="0"/>
                      <a:pt x="12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0" y="0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10" y="2"/>
                      <a:pt x="11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3" y="1"/>
                      <a:pt x="14" y="1"/>
                      <a:pt x="15" y="1"/>
                    </a:cubicBezTo>
                    <a:cubicBezTo>
                      <a:pt x="16" y="1"/>
                      <a:pt x="16" y="1"/>
                      <a:pt x="17" y="1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6" y="0"/>
                      <a:pt x="15" y="0"/>
                      <a:pt x="14" y="0"/>
                    </a:cubicBezTo>
                    <a:close/>
                    <a:moveTo>
                      <a:pt x="6" y="17"/>
                    </a:moveTo>
                    <a:cubicBezTo>
                      <a:pt x="6" y="16"/>
                      <a:pt x="6" y="16"/>
                      <a:pt x="6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5" y="14"/>
                      <a:pt x="5" y="13"/>
                      <a:pt x="5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2"/>
                      <a:pt x="2" y="12"/>
                      <a:pt x="2" y="11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1" y="13"/>
                    </a:cubicBezTo>
                    <a:cubicBezTo>
                      <a:pt x="1" y="13"/>
                      <a:pt x="1" y="14"/>
                      <a:pt x="1" y="14"/>
                    </a:cubicBezTo>
                    <a:cubicBezTo>
                      <a:pt x="1" y="15"/>
                      <a:pt x="0" y="15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0" y="17"/>
                      <a:pt x="1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9"/>
                      <a:pt x="2" y="20"/>
                      <a:pt x="2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4" y="20"/>
                      <a:pt x="4" y="20"/>
                      <a:pt x="5" y="20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7" y="20"/>
                      <a:pt x="7" y="20"/>
                      <a:pt x="7" y="20"/>
                    </a:cubicBezTo>
                    <a:cubicBezTo>
                      <a:pt x="7" y="20"/>
                      <a:pt x="7" y="20"/>
                      <a:pt x="7" y="20"/>
                    </a:cubicBezTo>
                    <a:cubicBezTo>
                      <a:pt x="7" y="20"/>
                      <a:pt x="7" y="20"/>
                      <a:pt x="7" y="20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7" y="19"/>
                      <a:pt x="7" y="18"/>
                      <a:pt x="6" y="17"/>
                    </a:cubicBezTo>
                    <a:close/>
                    <a:moveTo>
                      <a:pt x="19" y="1"/>
                    </a:moveTo>
                    <a:cubicBezTo>
                      <a:pt x="18" y="1"/>
                      <a:pt x="18" y="1"/>
                      <a:pt x="1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1"/>
                      <a:pt x="19" y="1"/>
                      <a:pt x="19" y="1"/>
                    </a:cubicBezTo>
                    <a:close/>
                    <a:moveTo>
                      <a:pt x="11" y="0"/>
                    </a:moveTo>
                    <a:cubicBezTo>
                      <a:pt x="11" y="0"/>
                      <a:pt x="11" y="0"/>
                      <a:pt x="11" y="0"/>
                    </a:cubicBezTo>
                    <a:cubicBezTo>
                      <a:pt x="10" y="0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3"/>
                    </a:cubicBezTo>
                    <a:cubicBezTo>
                      <a:pt x="10" y="2"/>
                      <a:pt x="11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3" y="1"/>
                      <a:pt x="14" y="1"/>
                      <a:pt x="15" y="1"/>
                    </a:cubicBezTo>
                    <a:cubicBezTo>
                      <a:pt x="16" y="1"/>
                      <a:pt x="16" y="1"/>
                      <a:pt x="17" y="1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6" y="0"/>
                      <a:pt x="15" y="0"/>
                      <a:pt x="14" y="0"/>
                    </a:cubicBezTo>
                    <a:cubicBezTo>
                      <a:pt x="13" y="0"/>
                      <a:pt x="12" y="0"/>
                      <a:pt x="11" y="0"/>
                    </a:cubicBezTo>
                    <a:close/>
                    <a:moveTo>
                      <a:pt x="6" y="15"/>
                    </a:moveTo>
                    <a:cubicBezTo>
                      <a:pt x="6" y="15"/>
                      <a:pt x="6" y="15"/>
                      <a:pt x="6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5" y="14"/>
                      <a:pt x="5" y="13"/>
                      <a:pt x="5" y="12"/>
                    </a:cubicBezTo>
                    <a:cubicBezTo>
                      <a:pt x="5" y="12"/>
                      <a:pt x="4" y="12"/>
                      <a:pt x="4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2"/>
                      <a:pt x="2" y="12"/>
                      <a:pt x="2" y="12"/>
                    </a:cubicBezTo>
                    <a:cubicBezTo>
                      <a:pt x="2" y="12"/>
                      <a:pt x="1" y="12"/>
                      <a:pt x="1" y="13"/>
                    </a:cubicBezTo>
                    <a:cubicBezTo>
                      <a:pt x="1" y="13"/>
                      <a:pt x="1" y="14"/>
                      <a:pt x="1" y="14"/>
                    </a:cubicBezTo>
                    <a:cubicBezTo>
                      <a:pt x="1" y="15"/>
                      <a:pt x="0" y="15"/>
                      <a:pt x="0" y="16"/>
                    </a:cubicBezTo>
                    <a:cubicBezTo>
                      <a:pt x="0" y="17"/>
                      <a:pt x="0" y="17"/>
                      <a:pt x="1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9"/>
                      <a:pt x="2" y="20"/>
                      <a:pt x="2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4" y="20"/>
                      <a:pt x="4" y="20"/>
                      <a:pt x="5" y="20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7" y="20"/>
                      <a:pt x="7" y="20"/>
                      <a:pt x="7" y="20"/>
                    </a:cubicBezTo>
                    <a:cubicBezTo>
                      <a:pt x="7" y="20"/>
                      <a:pt x="7" y="20"/>
                      <a:pt x="7" y="20"/>
                    </a:cubicBezTo>
                    <a:cubicBezTo>
                      <a:pt x="7" y="20"/>
                      <a:pt x="7" y="20"/>
                      <a:pt x="7" y="20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7" y="19"/>
                      <a:pt x="7" y="18"/>
                      <a:pt x="6" y="17"/>
                    </a:cubicBezTo>
                    <a:cubicBezTo>
                      <a:pt x="6" y="16"/>
                      <a:pt x="6" y="16"/>
                      <a:pt x="6" y="15"/>
                    </a:cubicBezTo>
                    <a:close/>
                    <a:moveTo>
                      <a:pt x="28" y="11"/>
                    </a:moveTo>
                    <a:cubicBezTo>
                      <a:pt x="28" y="10"/>
                      <a:pt x="27" y="9"/>
                      <a:pt x="27" y="8"/>
                    </a:cubicBezTo>
                    <a:cubicBezTo>
                      <a:pt x="27" y="7"/>
                      <a:pt x="27" y="7"/>
                      <a:pt x="27" y="7"/>
                    </a:cubicBezTo>
                    <a:cubicBezTo>
                      <a:pt x="26" y="7"/>
                      <a:pt x="26" y="7"/>
                      <a:pt x="26" y="6"/>
                    </a:cubicBezTo>
                    <a:cubicBezTo>
                      <a:pt x="26" y="6"/>
                      <a:pt x="26" y="6"/>
                      <a:pt x="26" y="6"/>
                    </a:cubicBezTo>
                    <a:cubicBezTo>
                      <a:pt x="26" y="6"/>
                      <a:pt x="26" y="6"/>
                      <a:pt x="26" y="6"/>
                    </a:cubicBezTo>
                    <a:cubicBezTo>
                      <a:pt x="25" y="6"/>
                      <a:pt x="25" y="6"/>
                      <a:pt x="25" y="6"/>
                    </a:cubicBezTo>
                    <a:cubicBezTo>
                      <a:pt x="25" y="6"/>
                      <a:pt x="25" y="6"/>
                      <a:pt x="25" y="6"/>
                    </a:cubicBezTo>
                    <a:cubicBezTo>
                      <a:pt x="25" y="6"/>
                      <a:pt x="25" y="6"/>
                      <a:pt x="25" y="6"/>
                    </a:cubicBezTo>
                    <a:cubicBezTo>
                      <a:pt x="25" y="5"/>
                      <a:pt x="25" y="5"/>
                      <a:pt x="24" y="4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3"/>
                      <a:pt x="23" y="3"/>
                      <a:pt x="22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19" y="1"/>
                      <a:pt x="18" y="0"/>
                      <a:pt x="17" y="0"/>
                    </a:cubicBezTo>
                    <a:cubicBezTo>
                      <a:pt x="16" y="0"/>
                      <a:pt x="15" y="0"/>
                      <a:pt x="14" y="0"/>
                    </a:cubicBezTo>
                    <a:cubicBezTo>
                      <a:pt x="13" y="0"/>
                      <a:pt x="12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0" y="0"/>
                      <a:pt x="9" y="1"/>
                      <a:pt x="9" y="1"/>
                    </a:cubicBezTo>
                    <a:cubicBezTo>
                      <a:pt x="7" y="1"/>
                      <a:pt x="6" y="2"/>
                      <a:pt x="6" y="3"/>
                    </a:cubicBezTo>
                    <a:cubicBezTo>
                      <a:pt x="5" y="3"/>
                      <a:pt x="4" y="4"/>
                      <a:pt x="4" y="4"/>
                    </a:cubicBezTo>
                    <a:cubicBezTo>
                      <a:pt x="3" y="5"/>
                      <a:pt x="3" y="5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8"/>
                      <a:pt x="1" y="9"/>
                      <a:pt x="0" y="11"/>
                    </a:cubicBezTo>
                    <a:cubicBezTo>
                      <a:pt x="0" y="12"/>
                      <a:pt x="0" y="13"/>
                      <a:pt x="0" y="14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15"/>
                      <a:pt x="0" y="15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0" y="17"/>
                      <a:pt x="1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9"/>
                      <a:pt x="2" y="20"/>
                      <a:pt x="2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3" y="22"/>
                      <a:pt x="3" y="23"/>
                      <a:pt x="4" y="24"/>
                    </a:cubicBezTo>
                    <a:cubicBezTo>
                      <a:pt x="4" y="24"/>
                      <a:pt x="4" y="24"/>
                      <a:pt x="4" y="24"/>
                    </a:cubicBezTo>
                    <a:cubicBezTo>
                      <a:pt x="5" y="25"/>
                      <a:pt x="6" y="25"/>
                      <a:pt x="7" y="26"/>
                    </a:cubicBezTo>
                    <a:cubicBezTo>
                      <a:pt x="7" y="26"/>
                      <a:pt x="7" y="26"/>
                      <a:pt x="7" y="26"/>
                    </a:cubicBezTo>
                    <a:cubicBezTo>
                      <a:pt x="8" y="26"/>
                      <a:pt x="9" y="27"/>
                      <a:pt x="10" y="27"/>
                    </a:cubicBezTo>
                    <a:cubicBezTo>
                      <a:pt x="10" y="27"/>
                      <a:pt x="11" y="27"/>
                      <a:pt x="12" y="28"/>
                    </a:cubicBezTo>
                    <a:cubicBezTo>
                      <a:pt x="12" y="28"/>
                      <a:pt x="12" y="28"/>
                      <a:pt x="12" y="28"/>
                    </a:cubicBezTo>
                    <a:cubicBezTo>
                      <a:pt x="12" y="28"/>
                      <a:pt x="12" y="28"/>
                      <a:pt x="12" y="28"/>
                    </a:cubicBezTo>
                    <a:cubicBezTo>
                      <a:pt x="13" y="28"/>
                      <a:pt x="13" y="28"/>
                      <a:pt x="14" y="28"/>
                    </a:cubicBezTo>
                    <a:cubicBezTo>
                      <a:pt x="15" y="28"/>
                      <a:pt x="15" y="28"/>
                      <a:pt x="16" y="28"/>
                    </a:cubicBezTo>
                    <a:cubicBezTo>
                      <a:pt x="16" y="28"/>
                      <a:pt x="16" y="28"/>
                      <a:pt x="16" y="28"/>
                    </a:cubicBezTo>
                    <a:cubicBezTo>
                      <a:pt x="17" y="28"/>
                      <a:pt x="17" y="27"/>
                      <a:pt x="18" y="27"/>
                    </a:cubicBezTo>
                    <a:cubicBezTo>
                      <a:pt x="18" y="27"/>
                      <a:pt x="18" y="27"/>
                      <a:pt x="18" y="27"/>
                    </a:cubicBezTo>
                    <a:cubicBezTo>
                      <a:pt x="19" y="27"/>
                      <a:pt x="21" y="26"/>
                      <a:pt x="21" y="26"/>
                    </a:cubicBezTo>
                    <a:cubicBezTo>
                      <a:pt x="22" y="25"/>
                      <a:pt x="23" y="25"/>
                      <a:pt x="24" y="24"/>
                    </a:cubicBezTo>
                    <a:cubicBezTo>
                      <a:pt x="24" y="24"/>
                      <a:pt x="24" y="24"/>
                      <a:pt x="24" y="24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7" y="20"/>
                      <a:pt x="27" y="19"/>
                      <a:pt x="27" y="18"/>
                    </a:cubicBezTo>
                    <a:cubicBezTo>
                      <a:pt x="27" y="18"/>
                      <a:pt x="27" y="18"/>
                      <a:pt x="27" y="18"/>
                    </a:cubicBezTo>
                    <a:cubicBezTo>
                      <a:pt x="28" y="17"/>
                      <a:pt x="28" y="16"/>
                      <a:pt x="28" y="15"/>
                    </a:cubicBezTo>
                    <a:cubicBezTo>
                      <a:pt x="28" y="15"/>
                      <a:pt x="28" y="15"/>
                      <a:pt x="28" y="15"/>
                    </a:cubicBezTo>
                    <a:cubicBezTo>
                      <a:pt x="28" y="15"/>
                      <a:pt x="28" y="14"/>
                      <a:pt x="28" y="14"/>
                    </a:cubicBezTo>
                    <a:cubicBezTo>
                      <a:pt x="28" y="14"/>
                      <a:pt x="28" y="14"/>
                      <a:pt x="28" y="14"/>
                    </a:cubicBezTo>
                    <a:cubicBezTo>
                      <a:pt x="28" y="14"/>
                      <a:pt x="28" y="14"/>
                      <a:pt x="28" y="14"/>
                    </a:cubicBezTo>
                    <a:cubicBezTo>
                      <a:pt x="28" y="13"/>
                      <a:pt x="28" y="12"/>
                      <a:pt x="28" y="11"/>
                    </a:cubicBezTo>
                    <a:close/>
                    <a:moveTo>
                      <a:pt x="26" y="15"/>
                    </a:moveTo>
                    <a:cubicBezTo>
                      <a:pt x="25" y="16"/>
                      <a:pt x="25" y="17"/>
                      <a:pt x="24" y="17"/>
                    </a:cubicBezTo>
                    <a:cubicBezTo>
                      <a:pt x="24" y="18"/>
                      <a:pt x="23" y="19"/>
                      <a:pt x="22" y="20"/>
                    </a:cubicBezTo>
                    <a:cubicBezTo>
                      <a:pt x="22" y="20"/>
                      <a:pt x="21" y="20"/>
                      <a:pt x="21" y="21"/>
                    </a:cubicBezTo>
                    <a:cubicBezTo>
                      <a:pt x="20" y="21"/>
                      <a:pt x="19" y="22"/>
                      <a:pt x="18" y="22"/>
                    </a:cubicBezTo>
                    <a:cubicBezTo>
                      <a:pt x="17" y="22"/>
                      <a:pt x="17" y="22"/>
                      <a:pt x="17" y="22"/>
                    </a:cubicBezTo>
                    <a:cubicBezTo>
                      <a:pt x="17" y="22"/>
                      <a:pt x="16" y="22"/>
                      <a:pt x="15" y="22"/>
                    </a:cubicBezTo>
                    <a:cubicBezTo>
                      <a:pt x="15" y="22"/>
                      <a:pt x="15" y="22"/>
                      <a:pt x="14" y="22"/>
                    </a:cubicBezTo>
                    <a:cubicBezTo>
                      <a:pt x="14" y="22"/>
                      <a:pt x="14" y="22"/>
                      <a:pt x="14" y="22"/>
                    </a:cubicBezTo>
                    <a:cubicBezTo>
                      <a:pt x="12" y="22"/>
                      <a:pt x="10" y="21"/>
                      <a:pt x="9" y="20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7" y="19"/>
                      <a:pt x="7" y="18"/>
                      <a:pt x="6" y="17"/>
                    </a:cubicBezTo>
                    <a:cubicBezTo>
                      <a:pt x="6" y="16"/>
                      <a:pt x="6" y="16"/>
                      <a:pt x="6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5" y="14"/>
                      <a:pt x="5" y="13"/>
                      <a:pt x="5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1"/>
                      <a:pt x="5" y="10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8"/>
                      <a:pt x="6" y="7"/>
                      <a:pt x="6" y="6"/>
                    </a:cubicBezTo>
                    <a:cubicBezTo>
                      <a:pt x="7" y="5"/>
                      <a:pt x="8" y="4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10" y="2"/>
                      <a:pt x="11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3" y="1"/>
                      <a:pt x="14" y="1"/>
                      <a:pt x="15" y="1"/>
                    </a:cubicBezTo>
                    <a:cubicBezTo>
                      <a:pt x="16" y="1"/>
                      <a:pt x="16" y="1"/>
                      <a:pt x="17" y="1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7" y="1"/>
                      <a:pt x="18" y="1"/>
                      <a:pt x="1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20" y="2"/>
                      <a:pt x="21" y="2"/>
                      <a:pt x="22" y="3"/>
                    </a:cubicBezTo>
                    <a:cubicBezTo>
                      <a:pt x="23" y="4"/>
                      <a:pt x="23" y="4"/>
                      <a:pt x="24" y="5"/>
                    </a:cubicBezTo>
                    <a:cubicBezTo>
                      <a:pt x="24" y="5"/>
                      <a:pt x="24" y="5"/>
                      <a:pt x="24" y="5"/>
                    </a:cubicBezTo>
                    <a:cubicBezTo>
                      <a:pt x="24" y="5"/>
                      <a:pt x="25" y="6"/>
                      <a:pt x="25" y="7"/>
                    </a:cubicBezTo>
                    <a:cubicBezTo>
                      <a:pt x="25" y="7"/>
                      <a:pt x="25" y="7"/>
                      <a:pt x="25" y="7"/>
                    </a:cubicBezTo>
                    <a:cubicBezTo>
                      <a:pt x="25" y="8"/>
                      <a:pt x="25" y="8"/>
                      <a:pt x="25" y="8"/>
                    </a:cubicBezTo>
                    <a:cubicBezTo>
                      <a:pt x="25" y="8"/>
                      <a:pt x="25" y="8"/>
                      <a:pt x="25" y="8"/>
                    </a:cubicBezTo>
                    <a:cubicBezTo>
                      <a:pt x="26" y="9"/>
                      <a:pt x="26" y="9"/>
                      <a:pt x="26" y="10"/>
                    </a:cubicBezTo>
                    <a:cubicBezTo>
                      <a:pt x="26" y="10"/>
                      <a:pt x="26" y="10"/>
                      <a:pt x="26" y="10"/>
                    </a:cubicBezTo>
                    <a:cubicBezTo>
                      <a:pt x="26" y="11"/>
                      <a:pt x="26" y="11"/>
                      <a:pt x="26" y="12"/>
                    </a:cubicBezTo>
                    <a:cubicBezTo>
                      <a:pt x="26" y="12"/>
                      <a:pt x="26" y="12"/>
                      <a:pt x="26" y="12"/>
                    </a:cubicBezTo>
                    <a:cubicBezTo>
                      <a:pt x="26" y="13"/>
                      <a:pt x="26" y="14"/>
                      <a:pt x="26" y="15"/>
                    </a:cubicBezTo>
                    <a:close/>
                    <a:moveTo>
                      <a:pt x="6" y="17"/>
                    </a:moveTo>
                    <a:cubicBezTo>
                      <a:pt x="6" y="16"/>
                      <a:pt x="6" y="16"/>
                      <a:pt x="6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5" y="14"/>
                      <a:pt x="5" y="13"/>
                      <a:pt x="5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2"/>
                      <a:pt x="2" y="12"/>
                      <a:pt x="2" y="11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1" y="13"/>
                    </a:cubicBezTo>
                    <a:cubicBezTo>
                      <a:pt x="1" y="13"/>
                      <a:pt x="1" y="14"/>
                      <a:pt x="1" y="14"/>
                    </a:cubicBezTo>
                    <a:cubicBezTo>
                      <a:pt x="1" y="15"/>
                      <a:pt x="0" y="15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0" y="17"/>
                      <a:pt x="1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9"/>
                      <a:pt x="2" y="20"/>
                      <a:pt x="2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4" y="20"/>
                      <a:pt x="4" y="20"/>
                      <a:pt x="5" y="20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7" y="20"/>
                      <a:pt x="7" y="20"/>
                      <a:pt x="7" y="20"/>
                    </a:cubicBezTo>
                    <a:cubicBezTo>
                      <a:pt x="7" y="20"/>
                      <a:pt x="7" y="20"/>
                      <a:pt x="7" y="20"/>
                    </a:cubicBezTo>
                    <a:cubicBezTo>
                      <a:pt x="7" y="20"/>
                      <a:pt x="7" y="20"/>
                      <a:pt x="7" y="20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7" y="19"/>
                      <a:pt x="7" y="18"/>
                      <a:pt x="6" y="17"/>
                    </a:cubicBezTo>
                    <a:close/>
                    <a:moveTo>
                      <a:pt x="14" y="0"/>
                    </a:moveTo>
                    <a:cubicBezTo>
                      <a:pt x="13" y="0"/>
                      <a:pt x="12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0" y="0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10" y="2"/>
                      <a:pt x="11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3" y="1"/>
                      <a:pt x="14" y="1"/>
                      <a:pt x="15" y="1"/>
                    </a:cubicBezTo>
                    <a:cubicBezTo>
                      <a:pt x="16" y="1"/>
                      <a:pt x="16" y="1"/>
                      <a:pt x="17" y="1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6" y="0"/>
                      <a:pt x="15" y="0"/>
                      <a:pt x="14" y="0"/>
                    </a:cubicBezTo>
                    <a:close/>
                    <a:moveTo>
                      <a:pt x="19" y="1"/>
                    </a:moveTo>
                    <a:cubicBezTo>
                      <a:pt x="19" y="1"/>
                      <a:pt x="19" y="1"/>
                      <a:pt x="19" y="1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1"/>
                      <a:pt x="19" y="1"/>
                      <a:pt x="19" y="1"/>
                    </a:cubicBezTo>
                    <a:close/>
                    <a:moveTo>
                      <a:pt x="6" y="17"/>
                    </a:moveTo>
                    <a:cubicBezTo>
                      <a:pt x="6" y="16"/>
                      <a:pt x="6" y="16"/>
                      <a:pt x="6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5" y="14"/>
                      <a:pt x="5" y="13"/>
                      <a:pt x="5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2"/>
                      <a:pt x="2" y="12"/>
                      <a:pt x="2" y="11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1" y="13"/>
                    </a:cubicBezTo>
                    <a:cubicBezTo>
                      <a:pt x="1" y="13"/>
                      <a:pt x="1" y="14"/>
                      <a:pt x="1" y="14"/>
                    </a:cubicBezTo>
                    <a:cubicBezTo>
                      <a:pt x="1" y="15"/>
                      <a:pt x="0" y="15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0" y="17"/>
                      <a:pt x="1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9"/>
                      <a:pt x="2" y="20"/>
                      <a:pt x="2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4" y="20"/>
                      <a:pt x="4" y="20"/>
                      <a:pt x="5" y="20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7" y="20"/>
                      <a:pt x="7" y="20"/>
                      <a:pt x="7" y="20"/>
                    </a:cubicBezTo>
                    <a:cubicBezTo>
                      <a:pt x="7" y="20"/>
                      <a:pt x="7" y="20"/>
                      <a:pt x="7" y="20"/>
                    </a:cubicBezTo>
                    <a:cubicBezTo>
                      <a:pt x="7" y="20"/>
                      <a:pt x="7" y="20"/>
                      <a:pt x="7" y="20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7" y="19"/>
                      <a:pt x="7" y="18"/>
                      <a:pt x="6" y="17"/>
                    </a:cubicBezTo>
                    <a:close/>
                    <a:moveTo>
                      <a:pt x="14" y="0"/>
                    </a:moveTo>
                    <a:cubicBezTo>
                      <a:pt x="13" y="0"/>
                      <a:pt x="12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0" y="0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10" y="2"/>
                      <a:pt x="11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3" y="1"/>
                      <a:pt x="14" y="1"/>
                      <a:pt x="15" y="1"/>
                    </a:cubicBezTo>
                    <a:cubicBezTo>
                      <a:pt x="16" y="1"/>
                      <a:pt x="16" y="1"/>
                      <a:pt x="17" y="1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6" y="0"/>
                      <a:pt x="15" y="0"/>
                      <a:pt x="14" y="0"/>
                    </a:cubicBezTo>
                    <a:close/>
                    <a:moveTo>
                      <a:pt x="19" y="1"/>
                    </a:moveTo>
                    <a:cubicBezTo>
                      <a:pt x="19" y="1"/>
                      <a:pt x="19" y="1"/>
                      <a:pt x="19" y="1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1"/>
                      <a:pt x="19" y="1"/>
                      <a:pt x="19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8" name="Oval 323"/>
              <p:cNvSpPr>
                <a:spLocks noChangeArrowheads="1"/>
              </p:cNvSpPr>
              <p:nvPr/>
            </p:nvSpPr>
            <p:spPr bwMode="auto">
              <a:xfrm>
                <a:off x="7404100" y="5370513"/>
                <a:ext cx="41275" cy="41275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9" name="Freeform 324"/>
              <p:cNvSpPr/>
              <p:nvPr/>
            </p:nvSpPr>
            <p:spPr bwMode="auto">
              <a:xfrm>
                <a:off x="7099300" y="6624638"/>
                <a:ext cx="4763" cy="6350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2 w 2"/>
                  <a:gd name="T5" fmla="*/ 2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1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1" y="1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0" name="Freeform 325"/>
              <p:cNvSpPr/>
              <p:nvPr/>
            </p:nvSpPr>
            <p:spPr bwMode="auto">
              <a:xfrm>
                <a:off x="7099300" y="5797550"/>
                <a:ext cx="1106488" cy="1066800"/>
              </a:xfrm>
              <a:custGeom>
                <a:avLst/>
                <a:gdLst>
                  <a:gd name="T0" fmla="*/ 389 w 393"/>
                  <a:gd name="T1" fmla="*/ 31 h 380"/>
                  <a:gd name="T2" fmla="*/ 321 w 393"/>
                  <a:gd name="T3" fmla="*/ 280 h 380"/>
                  <a:gd name="T4" fmla="*/ 319 w 393"/>
                  <a:gd name="T5" fmla="*/ 286 h 380"/>
                  <a:gd name="T6" fmla="*/ 310 w 393"/>
                  <a:gd name="T7" fmla="*/ 308 h 380"/>
                  <a:gd name="T8" fmla="*/ 309 w 393"/>
                  <a:gd name="T9" fmla="*/ 311 h 380"/>
                  <a:gd name="T10" fmla="*/ 306 w 393"/>
                  <a:gd name="T11" fmla="*/ 316 h 380"/>
                  <a:gd name="T12" fmla="*/ 298 w 393"/>
                  <a:gd name="T13" fmla="*/ 335 h 380"/>
                  <a:gd name="T14" fmla="*/ 298 w 393"/>
                  <a:gd name="T15" fmla="*/ 335 h 380"/>
                  <a:gd name="T16" fmla="*/ 297 w 393"/>
                  <a:gd name="T17" fmla="*/ 337 h 380"/>
                  <a:gd name="T18" fmla="*/ 289 w 393"/>
                  <a:gd name="T19" fmla="*/ 353 h 380"/>
                  <a:gd name="T20" fmla="*/ 289 w 393"/>
                  <a:gd name="T21" fmla="*/ 353 h 380"/>
                  <a:gd name="T22" fmla="*/ 287 w 393"/>
                  <a:gd name="T23" fmla="*/ 357 h 380"/>
                  <a:gd name="T24" fmla="*/ 284 w 393"/>
                  <a:gd name="T25" fmla="*/ 363 h 380"/>
                  <a:gd name="T26" fmla="*/ 276 w 393"/>
                  <a:gd name="T27" fmla="*/ 377 h 380"/>
                  <a:gd name="T28" fmla="*/ 273 w 393"/>
                  <a:gd name="T29" fmla="*/ 380 h 380"/>
                  <a:gd name="T30" fmla="*/ 273 w 393"/>
                  <a:gd name="T31" fmla="*/ 380 h 380"/>
                  <a:gd name="T32" fmla="*/ 0 w 393"/>
                  <a:gd name="T33" fmla="*/ 377 h 380"/>
                  <a:gd name="T34" fmla="*/ 6 w 393"/>
                  <a:gd name="T35" fmla="*/ 350 h 380"/>
                  <a:gd name="T36" fmla="*/ 1 w 393"/>
                  <a:gd name="T37" fmla="*/ 329 h 380"/>
                  <a:gd name="T38" fmla="*/ 3 w 393"/>
                  <a:gd name="T39" fmla="*/ 319 h 380"/>
                  <a:gd name="T40" fmla="*/ 10 w 393"/>
                  <a:gd name="T41" fmla="*/ 301 h 380"/>
                  <a:gd name="T42" fmla="*/ 11 w 393"/>
                  <a:gd name="T43" fmla="*/ 299 h 380"/>
                  <a:gd name="T44" fmla="*/ 15 w 393"/>
                  <a:gd name="T45" fmla="*/ 291 h 380"/>
                  <a:gd name="T46" fmla="*/ 17 w 393"/>
                  <a:gd name="T47" fmla="*/ 287 h 380"/>
                  <a:gd name="T48" fmla="*/ 20 w 393"/>
                  <a:gd name="T49" fmla="*/ 282 h 380"/>
                  <a:gd name="T50" fmla="*/ 21 w 393"/>
                  <a:gd name="T51" fmla="*/ 281 h 380"/>
                  <a:gd name="T52" fmla="*/ 23 w 393"/>
                  <a:gd name="T53" fmla="*/ 276 h 380"/>
                  <a:gd name="T54" fmla="*/ 27 w 393"/>
                  <a:gd name="T55" fmla="*/ 270 h 380"/>
                  <a:gd name="T56" fmla="*/ 30 w 393"/>
                  <a:gd name="T57" fmla="*/ 266 h 380"/>
                  <a:gd name="T58" fmla="*/ 43 w 393"/>
                  <a:gd name="T59" fmla="*/ 248 h 380"/>
                  <a:gd name="T60" fmla="*/ 44 w 393"/>
                  <a:gd name="T61" fmla="*/ 246 h 380"/>
                  <a:gd name="T62" fmla="*/ 48 w 393"/>
                  <a:gd name="T63" fmla="*/ 241 h 380"/>
                  <a:gd name="T64" fmla="*/ 53 w 393"/>
                  <a:gd name="T65" fmla="*/ 236 h 380"/>
                  <a:gd name="T66" fmla="*/ 57 w 393"/>
                  <a:gd name="T67" fmla="*/ 231 h 380"/>
                  <a:gd name="T68" fmla="*/ 57 w 393"/>
                  <a:gd name="T69" fmla="*/ 231 h 380"/>
                  <a:gd name="T70" fmla="*/ 62 w 393"/>
                  <a:gd name="T71" fmla="*/ 226 h 380"/>
                  <a:gd name="T72" fmla="*/ 67 w 393"/>
                  <a:gd name="T73" fmla="*/ 220 h 380"/>
                  <a:gd name="T74" fmla="*/ 78 w 393"/>
                  <a:gd name="T75" fmla="*/ 208 h 380"/>
                  <a:gd name="T76" fmla="*/ 83 w 393"/>
                  <a:gd name="T77" fmla="*/ 204 h 380"/>
                  <a:gd name="T78" fmla="*/ 85 w 393"/>
                  <a:gd name="T79" fmla="*/ 202 h 380"/>
                  <a:gd name="T80" fmla="*/ 88 w 393"/>
                  <a:gd name="T81" fmla="*/ 199 h 380"/>
                  <a:gd name="T82" fmla="*/ 107 w 393"/>
                  <a:gd name="T83" fmla="*/ 182 h 380"/>
                  <a:gd name="T84" fmla="*/ 111 w 393"/>
                  <a:gd name="T85" fmla="*/ 178 h 380"/>
                  <a:gd name="T86" fmla="*/ 132 w 393"/>
                  <a:gd name="T87" fmla="*/ 160 h 380"/>
                  <a:gd name="T88" fmla="*/ 138 w 393"/>
                  <a:gd name="T89" fmla="*/ 155 h 380"/>
                  <a:gd name="T90" fmla="*/ 144 w 393"/>
                  <a:gd name="T91" fmla="*/ 150 h 380"/>
                  <a:gd name="T92" fmla="*/ 150 w 393"/>
                  <a:gd name="T93" fmla="*/ 146 h 380"/>
                  <a:gd name="T94" fmla="*/ 189 w 393"/>
                  <a:gd name="T95" fmla="*/ 117 h 380"/>
                  <a:gd name="T96" fmla="*/ 198 w 393"/>
                  <a:gd name="T97" fmla="*/ 111 h 380"/>
                  <a:gd name="T98" fmla="*/ 376 w 393"/>
                  <a:gd name="T99" fmla="*/ 5 h 3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393" h="380">
                    <a:moveTo>
                      <a:pt x="391" y="16"/>
                    </a:moveTo>
                    <a:cubicBezTo>
                      <a:pt x="391" y="20"/>
                      <a:pt x="390" y="25"/>
                      <a:pt x="389" y="31"/>
                    </a:cubicBezTo>
                    <a:cubicBezTo>
                      <a:pt x="379" y="83"/>
                      <a:pt x="357" y="186"/>
                      <a:pt x="321" y="280"/>
                    </a:cubicBezTo>
                    <a:cubicBezTo>
                      <a:pt x="321" y="280"/>
                      <a:pt x="321" y="280"/>
                      <a:pt x="321" y="280"/>
                    </a:cubicBezTo>
                    <a:cubicBezTo>
                      <a:pt x="320" y="282"/>
                      <a:pt x="320" y="284"/>
                      <a:pt x="319" y="286"/>
                    </a:cubicBezTo>
                    <a:cubicBezTo>
                      <a:pt x="319" y="286"/>
                      <a:pt x="319" y="286"/>
                      <a:pt x="319" y="286"/>
                    </a:cubicBezTo>
                    <a:cubicBezTo>
                      <a:pt x="317" y="291"/>
                      <a:pt x="315" y="295"/>
                      <a:pt x="313" y="300"/>
                    </a:cubicBezTo>
                    <a:cubicBezTo>
                      <a:pt x="312" y="303"/>
                      <a:pt x="311" y="306"/>
                      <a:pt x="310" y="308"/>
                    </a:cubicBezTo>
                    <a:cubicBezTo>
                      <a:pt x="310" y="308"/>
                      <a:pt x="310" y="308"/>
                      <a:pt x="310" y="308"/>
                    </a:cubicBezTo>
                    <a:cubicBezTo>
                      <a:pt x="309" y="309"/>
                      <a:pt x="309" y="310"/>
                      <a:pt x="309" y="311"/>
                    </a:cubicBezTo>
                    <a:cubicBezTo>
                      <a:pt x="308" y="313"/>
                      <a:pt x="307" y="315"/>
                      <a:pt x="306" y="316"/>
                    </a:cubicBezTo>
                    <a:cubicBezTo>
                      <a:pt x="306" y="316"/>
                      <a:pt x="306" y="316"/>
                      <a:pt x="306" y="316"/>
                    </a:cubicBezTo>
                    <a:cubicBezTo>
                      <a:pt x="305" y="319"/>
                      <a:pt x="304" y="323"/>
                      <a:pt x="302" y="326"/>
                    </a:cubicBezTo>
                    <a:cubicBezTo>
                      <a:pt x="301" y="329"/>
                      <a:pt x="300" y="332"/>
                      <a:pt x="298" y="335"/>
                    </a:cubicBezTo>
                    <a:cubicBezTo>
                      <a:pt x="298" y="335"/>
                      <a:pt x="298" y="335"/>
                      <a:pt x="298" y="335"/>
                    </a:cubicBezTo>
                    <a:cubicBezTo>
                      <a:pt x="298" y="335"/>
                      <a:pt x="298" y="335"/>
                      <a:pt x="298" y="335"/>
                    </a:cubicBezTo>
                    <a:cubicBezTo>
                      <a:pt x="298" y="335"/>
                      <a:pt x="297" y="336"/>
                      <a:pt x="297" y="337"/>
                    </a:cubicBezTo>
                    <a:cubicBezTo>
                      <a:pt x="297" y="337"/>
                      <a:pt x="297" y="337"/>
                      <a:pt x="297" y="337"/>
                    </a:cubicBezTo>
                    <a:cubicBezTo>
                      <a:pt x="297" y="337"/>
                      <a:pt x="297" y="338"/>
                      <a:pt x="297" y="338"/>
                    </a:cubicBezTo>
                    <a:cubicBezTo>
                      <a:pt x="294" y="343"/>
                      <a:pt x="292" y="348"/>
                      <a:pt x="289" y="353"/>
                    </a:cubicBezTo>
                    <a:cubicBezTo>
                      <a:pt x="289" y="353"/>
                      <a:pt x="289" y="353"/>
                      <a:pt x="289" y="353"/>
                    </a:cubicBezTo>
                    <a:cubicBezTo>
                      <a:pt x="289" y="353"/>
                      <a:pt x="289" y="353"/>
                      <a:pt x="289" y="353"/>
                    </a:cubicBezTo>
                    <a:cubicBezTo>
                      <a:pt x="289" y="353"/>
                      <a:pt x="289" y="353"/>
                      <a:pt x="289" y="353"/>
                    </a:cubicBezTo>
                    <a:cubicBezTo>
                      <a:pt x="289" y="354"/>
                      <a:pt x="288" y="355"/>
                      <a:pt x="287" y="357"/>
                    </a:cubicBezTo>
                    <a:cubicBezTo>
                      <a:pt x="287" y="357"/>
                      <a:pt x="287" y="358"/>
                      <a:pt x="287" y="358"/>
                    </a:cubicBezTo>
                    <a:cubicBezTo>
                      <a:pt x="286" y="360"/>
                      <a:pt x="285" y="361"/>
                      <a:pt x="284" y="363"/>
                    </a:cubicBezTo>
                    <a:cubicBezTo>
                      <a:pt x="282" y="366"/>
                      <a:pt x="280" y="370"/>
                      <a:pt x="278" y="373"/>
                    </a:cubicBezTo>
                    <a:cubicBezTo>
                      <a:pt x="278" y="375"/>
                      <a:pt x="277" y="376"/>
                      <a:pt x="276" y="377"/>
                    </a:cubicBezTo>
                    <a:cubicBezTo>
                      <a:pt x="276" y="378"/>
                      <a:pt x="275" y="379"/>
                      <a:pt x="275" y="380"/>
                    </a:cubicBezTo>
                    <a:cubicBezTo>
                      <a:pt x="273" y="380"/>
                      <a:pt x="273" y="380"/>
                      <a:pt x="273" y="380"/>
                    </a:cubicBezTo>
                    <a:cubicBezTo>
                      <a:pt x="273" y="380"/>
                      <a:pt x="273" y="380"/>
                      <a:pt x="273" y="380"/>
                    </a:cubicBezTo>
                    <a:cubicBezTo>
                      <a:pt x="273" y="380"/>
                      <a:pt x="273" y="380"/>
                      <a:pt x="273" y="380"/>
                    </a:cubicBezTo>
                    <a:cubicBezTo>
                      <a:pt x="1" y="380"/>
                      <a:pt x="1" y="380"/>
                      <a:pt x="1" y="380"/>
                    </a:cubicBezTo>
                    <a:cubicBezTo>
                      <a:pt x="1" y="379"/>
                      <a:pt x="0" y="378"/>
                      <a:pt x="0" y="377"/>
                    </a:cubicBezTo>
                    <a:cubicBezTo>
                      <a:pt x="3" y="375"/>
                      <a:pt x="7" y="373"/>
                      <a:pt x="10" y="371"/>
                    </a:cubicBezTo>
                    <a:cubicBezTo>
                      <a:pt x="8" y="364"/>
                      <a:pt x="7" y="357"/>
                      <a:pt x="6" y="350"/>
                    </a:cubicBezTo>
                    <a:cubicBezTo>
                      <a:pt x="6" y="350"/>
                      <a:pt x="6" y="350"/>
                      <a:pt x="6" y="350"/>
                    </a:cubicBezTo>
                    <a:cubicBezTo>
                      <a:pt x="4" y="343"/>
                      <a:pt x="2" y="335"/>
                      <a:pt x="1" y="329"/>
                    </a:cubicBezTo>
                    <a:cubicBezTo>
                      <a:pt x="2" y="326"/>
                      <a:pt x="2" y="323"/>
                      <a:pt x="3" y="319"/>
                    </a:cubicBezTo>
                    <a:cubicBezTo>
                      <a:pt x="3" y="319"/>
                      <a:pt x="3" y="319"/>
                      <a:pt x="3" y="319"/>
                    </a:cubicBezTo>
                    <a:cubicBezTo>
                      <a:pt x="5" y="314"/>
                      <a:pt x="7" y="309"/>
                      <a:pt x="9" y="304"/>
                    </a:cubicBezTo>
                    <a:cubicBezTo>
                      <a:pt x="9" y="303"/>
                      <a:pt x="10" y="302"/>
                      <a:pt x="10" y="301"/>
                    </a:cubicBezTo>
                    <a:cubicBezTo>
                      <a:pt x="10" y="301"/>
                      <a:pt x="10" y="301"/>
                      <a:pt x="10" y="301"/>
                    </a:cubicBezTo>
                    <a:cubicBezTo>
                      <a:pt x="11" y="300"/>
                      <a:pt x="11" y="300"/>
                      <a:pt x="11" y="299"/>
                    </a:cubicBezTo>
                    <a:cubicBezTo>
                      <a:pt x="11" y="299"/>
                      <a:pt x="11" y="299"/>
                      <a:pt x="11" y="299"/>
                    </a:cubicBezTo>
                    <a:cubicBezTo>
                      <a:pt x="12" y="297"/>
                      <a:pt x="13" y="294"/>
                      <a:pt x="15" y="291"/>
                    </a:cubicBezTo>
                    <a:cubicBezTo>
                      <a:pt x="15" y="291"/>
                      <a:pt x="15" y="291"/>
                      <a:pt x="15" y="291"/>
                    </a:cubicBezTo>
                    <a:cubicBezTo>
                      <a:pt x="16" y="290"/>
                      <a:pt x="16" y="288"/>
                      <a:pt x="17" y="287"/>
                    </a:cubicBezTo>
                    <a:cubicBezTo>
                      <a:pt x="17" y="287"/>
                      <a:pt x="17" y="287"/>
                      <a:pt x="17" y="287"/>
                    </a:cubicBezTo>
                    <a:cubicBezTo>
                      <a:pt x="18" y="285"/>
                      <a:pt x="19" y="283"/>
                      <a:pt x="20" y="282"/>
                    </a:cubicBezTo>
                    <a:cubicBezTo>
                      <a:pt x="21" y="281"/>
                      <a:pt x="21" y="281"/>
                      <a:pt x="21" y="281"/>
                    </a:cubicBezTo>
                    <a:cubicBezTo>
                      <a:pt x="21" y="281"/>
                      <a:pt x="21" y="281"/>
                      <a:pt x="21" y="281"/>
                    </a:cubicBezTo>
                    <a:cubicBezTo>
                      <a:pt x="21" y="279"/>
                      <a:pt x="22" y="278"/>
                      <a:pt x="23" y="276"/>
                    </a:cubicBezTo>
                    <a:cubicBezTo>
                      <a:pt x="23" y="276"/>
                      <a:pt x="23" y="276"/>
                      <a:pt x="23" y="276"/>
                    </a:cubicBezTo>
                    <a:cubicBezTo>
                      <a:pt x="24" y="274"/>
                      <a:pt x="26" y="272"/>
                      <a:pt x="27" y="270"/>
                    </a:cubicBezTo>
                    <a:cubicBezTo>
                      <a:pt x="27" y="270"/>
                      <a:pt x="27" y="270"/>
                      <a:pt x="27" y="270"/>
                    </a:cubicBezTo>
                    <a:cubicBezTo>
                      <a:pt x="28" y="269"/>
                      <a:pt x="29" y="268"/>
                      <a:pt x="30" y="266"/>
                    </a:cubicBezTo>
                    <a:cubicBezTo>
                      <a:pt x="30" y="266"/>
                      <a:pt x="30" y="266"/>
                      <a:pt x="30" y="266"/>
                    </a:cubicBezTo>
                    <a:cubicBezTo>
                      <a:pt x="31" y="265"/>
                      <a:pt x="31" y="264"/>
                      <a:pt x="32" y="262"/>
                    </a:cubicBezTo>
                    <a:cubicBezTo>
                      <a:pt x="36" y="258"/>
                      <a:pt x="39" y="253"/>
                      <a:pt x="43" y="248"/>
                    </a:cubicBezTo>
                    <a:cubicBezTo>
                      <a:pt x="43" y="248"/>
                      <a:pt x="43" y="248"/>
                      <a:pt x="43" y="248"/>
                    </a:cubicBezTo>
                    <a:cubicBezTo>
                      <a:pt x="43" y="248"/>
                      <a:pt x="44" y="247"/>
                      <a:pt x="44" y="246"/>
                    </a:cubicBezTo>
                    <a:cubicBezTo>
                      <a:pt x="46" y="245"/>
                      <a:pt x="47" y="243"/>
                      <a:pt x="48" y="241"/>
                    </a:cubicBezTo>
                    <a:cubicBezTo>
                      <a:pt x="48" y="241"/>
                      <a:pt x="48" y="241"/>
                      <a:pt x="48" y="241"/>
                    </a:cubicBezTo>
                    <a:cubicBezTo>
                      <a:pt x="48" y="241"/>
                      <a:pt x="48" y="241"/>
                      <a:pt x="48" y="241"/>
                    </a:cubicBezTo>
                    <a:cubicBezTo>
                      <a:pt x="50" y="239"/>
                      <a:pt x="51" y="238"/>
                      <a:pt x="53" y="236"/>
                    </a:cubicBezTo>
                    <a:cubicBezTo>
                      <a:pt x="53" y="236"/>
                      <a:pt x="53" y="236"/>
                      <a:pt x="53" y="236"/>
                    </a:cubicBezTo>
                    <a:cubicBezTo>
                      <a:pt x="54" y="234"/>
                      <a:pt x="56" y="233"/>
                      <a:pt x="57" y="231"/>
                    </a:cubicBezTo>
                    <a:cubicBezTo>
                      <a:pt x="57" y="231"/>
                      <a:pt x="57" y="231"/>
                      <a:pt x="57" y="231"/>
                    </a:cubicBezTo>
                    <a:cubicBezTo>
                      <a:pt x="57" y="231"/>
                      <a:pt x="57" y="231"/>
                      <a:pt x="57" y="231"/>
                    </a:cubicBezTo>
                    <a:cubicBezTo>
                      <a:pt x="57" y="231"/>
                      <a:pt x="57" y="231"/>
                      <a:pt x="57" y="231"/>
                    </a:cubicBezTo>
                    <a:cubicBezTo>
                      <a:pt x="59" y="229"/>
                      <a:pt x="60" y="228"/>
                      <a:pt x="62" y="226"/>
                    </a:cubicBezTo>
                    <a:cubicBezTo>
                      <a:pt x="63" y="224"/>
                      <a:pt x="65" y="222"/>
                      <a:pt x="67" y="220"/>
                    </a:cubicBezTo>
                    <a:cubicBezTo>
                      <a:pt x="67" y="220"/>
                      <a:pt x="67" y="220"/>
                      <a:pt x="67" y="220"/>
                    </a:cubicBezTo>
                    <a:cubicBezTo>
                      <a:pt x="67" y="220"/>
                      <a:pt x="67" y="220"/>
                      <a:pt x="67" y="220"/>
                    </a:cubicBezTo>
                    <a:cubicBezTo>
                      <a:pt x="71" y="216"/>
                      <a:pt x="74" y="212"/>
                      <a:pt x="78" y="208"/>
                    </a:cubicBezTo>
                    <a:cubicBezTo>
                      <a:pt x="79" y="207"/>
                      <a:pt x="80" y="206"/>
                      <a:pt x="81" y="205"/>
                    </a:cubicBezTo>
                    <a:cubicBezTo>
                      <a:pt x="82" y="205"/>
                      <a:pt x="82" y="204"/>
                      <a:pt x="83" y="204"/>
                    </a:cubicBezTo>
                    <a:cubicBezTo>
                      <a:pt x="83" y="203"/>
                      <a:pt x="84" y="203"/>
                      <a:pt x="85" y="202"/>
                    </a:cubicBezTo>
                    <a:cubicBezTo>
                      <a:pt x="85" y="202"/>
                      <a:pt x="85" y="202"/>
                      <a:pt x="85" y="202"/>
                    </a:cubicBezTo>
                    <a:cubicBezTo>
                      <a:pt x="86" y="201"/>
                      <a:pt x="87" y="200"/>
                      <a:pt x="88" y="199"/>
                    </a:cubicBezTo>
                    <a:cubicBezTo>
                      <a:pt x="88" y="199"/>
                      <a:pt x="88" y="199"/>
                      <a:pt x="88" y="199"/>
                    </a:cubicBezTo>
                    <a:cubicBezTo>
                      <a:pt x="89" y="198"/>
                      <a:pt x="90" y="197"/>
                      <a:pt x="90" y="197"/>
                    </a:cubicBezTo>
                    <a:cubicBezTo>
                      <a:pt x="96" y="192"/>
                      <a:pt x="101" y="187"/>
                      <a:pt x="107" y="182"/>
                    </a:cubicBezTo>
                    <a:cubicBezTo>
                      <a:pt x="107" y="182"/>
                      <a:pt x="107" y="182"/>
                      <a:pt x="107" y="182"/>
                    </a:cubicBezTo>
                    <a:cubicBezTo>
                      <a:pt x="108" y="181"/>
                      <a:pt x="109" y="179"/>
                      <a:pt x="111" y="178"/>
                    </a:cubicBezTo>
                    <a:cubicBezTo>
                      <a:pt x="114" y="176"/>
                      <a:pt x="116" y="173"/>
                      <a:pt x="119" y="171"/>
                    </a:cubicBezTo>
                    <a:cubicBezTo>
                      <a:pt x="123" y="167"/>
                      <a:pt x="128" y="164"/>
                      <a:pt x="132" y="160"/>
                    </a:cubicBezTo>
                    <a:cubicBezTo>
                      <a:pt x="132" y="160"/>
                      <a:pt x="132" y="160"/>
                      <a:pt x="132" y="160"/>
                    </a:cubicBezTo>
                    <a:cubicBezTo>
                      <a:pt x="134" y="159"/>
                      <a:pt x="136" y="157"/>
                      <a:pt x="138" y="155"/>
                    </a:cubicBezTo>
                    <a:cubicBezTo>
                      <a:pt x="138" y="155"/>
                      <a:pt x="138" y="155"/>
                      <a:pt x="138" y="155"/>
                    </a:cubicBezTo>
                    <a:cubicBezTo>
                      <a:pt x="140" y="154"/>
                      <a:pt x="142" y="152"/>
                      <a:pt x="144" y="150"/>
                    </a:cubicBezTo>
                    <a:cubicBezTo>
                      <a:pt x="145" y="149"/>
                      <a:pt x="146" y="149"/>
                      <a:pt x="147" y="148"/>
                    </a:cubicBezTo>
                    <a:cubicBezTo>
                      <a:pt x="148" y="147"/>
                      <a:pt x="149" y="146"/>
                      <a:pt x="150" y="146"/>
                    </a:cubicBezTo>
                    <a:cubicBezTo>
                      <a:pt x="150" y="146"/>
                      <a:pt x="150" y="146"/>
                      <a:pt x="150" y="146"/>
                    </a:cubicBezTo>
                    <a:cubicBezTo>
                      <a:pt x="163" y="136"/>
                      <a:pt x="176" y="126"/>
                      <a:pt x="189" y="117"/>
                    </a:cubicBezTo>
                    <a:cubicBezTo>
                      <a:pt x="189" y="117"/>
                      <a:pt x="189" y="117"/>
                      <a:pt x="189" y="117"/>
                    </a:cubicBezTo>
                    <a:cubicBezTo>
                      <a:pt x="192" y="115"/>
                      <a:pt x="195" y="113"/>
                      <a:pt x="198" y="111"/>
                    </a:cubicBezTo>
                    <a:cubicBezTo>
                      <a:pt x="217" y="98"/>
                      <a:pt x="236" y="86"/>
                      <a:pt x="253" y="74"/>
                    </a:cubicBezTo>
                    <a:cubicBezTo>
                      <a:pt x="305" y="42"/>
                      <a:pt x="351" y="17"/>
                      <a:pt x="376" y="5"/>
                    </a:cubicBezTo>
                    <a:cubicBezTo>
                      <a:pt x="384" y="0"/>
                      <a:pt x="393" y="7"/>
                      <a:pt x="391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1" name="Freeform 326"/>
              <p:cNvSpPr/>
              <p:nvPr/>
            </p:nvSpPr>
            <p:spPr bwMode="auto">
              <a:xfrm>
                <a:off x="7099300" y="6488113"/>
                <a:ext cx="188913" cy="376237"/>
              </a:xfrm>
              <a:custGeom>
                <a:avLst/>
                <a:gdLst>
                  <a:gd name="T0" fmla="*/ 67 w 67"/>
                  <a:gd name="T1" fmla="*/ 134 h 134"/>
                  <a:gd name="T2" fmla="*/ 1 w 67"/>
                  <a:gd name="T3" fmla="*/ 134 h 134"/>
                  <a:gd name="T4" fmla="*/ 0 w 67"/>
                  <a:gd name="T5" fmla="*/ 131 h 134"/>
                  <a:gd name="T6" fmla="*/ 10 w 67"/>
                  <a:gd name="T7" fmla="*/ 125 h 134"/>
                  <a:gd name="T8" fmla="*/ 6 w 67"/>
                  <a:gd name="T9" fmla="*/ 104 h 134"/>
                  <a:gd name="T10" fmla="*/ 6 w 67"/>
                  <a:gd name="T11" fmla="*/ 104 h 134"/>
                  <a:gd name="T12" fmla="*/ 1 w 67"/>
                  <a:gd name="T13" fmla="*/ 83 h 134"/>
                  <a:gd name="T14" fmla="*/ 3 w 67"/>
                  <a:gd name="T15" fmla="*/ 73 h 134"/>
                  <a:gd name="T16" fmla="*/ 3 w 67"/>
                  <a:gd name="T17" fmla="*/ 73 h 134"/>
                  <a:gd name="T18" fmla="*/ 9 w 67"/>
                  <a:gd name="T19" fmla="*/ 58 h 134"/>
                  <a:gd name="T20" fmla="*/ 10 w 67"/>
                  <a:gd name="T21" fmla="*/ 55 h 134"/>
                  <a:gd name="T22" fmla="*/ 10 w 67"/>
                  <a:gd name="T23" fmla="*/ 55 h 134"/>
                  <a:gd name="T24" fmla="*/ 11 w 67"/>
                  <a:gd name="T25" fmla="*/ 53 h 134"/>
                  <a:gd name="T26" fmla="*/ 11 w 67"/>
                  <a:gd name="T27" fmla="*/ 53 h 134"/>
                  <a:gd name="T28" fmla="*/ 15 w 67"/>
                  <a:gd name="T29" fmla="*/ 45 h 134"/>
                  <a:gd name="T30" fmla="*/ 15 w 67"/>
                  <a:gd name="T31" fmla="*/ 45 h 134"/>
                  <a:gd name="T32" fmla="*/ 17 w 67"/>
                  <a:gd name="T33" fmla="*/ 41 h 134"/>
                  <a:gd name="T34" fmla="*/ 17 w 67"/>
                  <a:gd name="T35" fmla="*/ 41 h 134"/>
                  <a:gd name="T36" fmla="*/ 20 w 67"/>
                  <a:gd name="T37" fmla="*/ 36 h 134"/>
                  <a:gd name="T38" fmla="*/ 21 w 67"/>
                  <a:gd name="T39" fmla="*/ 35 h 134"/>
                  <a:gd name="T40" fmla="*/ 21 w 67"/>
                  <a:gd name="T41" fmla="*/ 35 h 134"/>
                  <a:gd name="T42" fmla="*/ 23 w 67"/>
                  <a:gd name="T43" fmla="*/ 30 h 134"/>
                  <a:gd name="T44" fmla="*/ 23 w 67"/>
                  <a:gd name="T45" fmla="*/ 30 h 134"/>
                  <a:gd name="T46" fmla="*/ 27 w 67"/>
                  <a:gd name="T47" fmla="*/ 24 h 134"/>
                  <a:gd name="T48" fmla="*/ 27 w 67"/>
                  <a:gd name="T49" fmla="*/ 24 h 134"/>
                  <a:gd name="T50" fmla="*/ 30 w 67"/>
                  <a:gd name="T51" fmla="*/ 20 h 134"/>
                  <a:gd name="T52" fmla="*/ 30 w 67"/>
                  <a:gd name="T53" fmla="*/ 20 h 134"/>
                  <a:gd name="T54" fmla="*/ 32 w 67"/>
                  <a:gd name="T55" fmla="*/ 16 h 134"/>
                  <a:gd name="T56" fmla="*/ 43 w 67"/>
                  <a:gd name="T57" fmla="*/ 2 h 134"/>
                  <a:gd name="T58" fmla="*/ 43 w 67"/>
                  <a:gd name="T59" fmla="*/ 2 h 134"/>
                  <a:gd name="T60" fmla="*/ 44 w 67"/>
                  <a:gd name="T61" fmla="*/ 0 h 134"/>
                  <a:gd name="T62" fmla="*/ 43 w 67"/>
                  <a:gd name="T63" fmla="*/ 5 h 134"/>
                  <a:gd name="T64" fmla="*/ 43 w 67"/>
                  <a:gd name="T65" fmla="*/ 5 h 134"/>
                  <a:gd name="T66" fmla="*/ 40 w 67"/>
                  <a:gd name="T67" fmla="*/ 14 h 134"/>
                  <a:gd name="T68" fmla="*/ 40 w 67"/>
                  <a:gd name="T69" fmla="*/ 14 h 134"/>
                  <a:gd name="T70" fmla="*/ 38 w 67"/>
                  <a:gd name="T71" fmla="*/ 21 h 134"/>
                  <a:gd name="T72" fmla="*/ 38 w 67"/>
                  <a:gd name="T73" fmla="*/ 21 h 134"/>
                  <a:gd name="T74" fmla="*/ 36 w 67"/>
                  <a:gd name="T75" fmla="*/ 27 h 134"/>
                  <a:gd name="T76" fmla="*/ 36 w 67"/>
                  <a:gd name="T77" fmla="*/ 27 h 134"/>
                  <a:gd name="T78" fmla="*/ 34 w 67"/>
                  <a:gd name="T79" fmla="*/ 39 h 134"/>
                  <a:gd name="T80" fmla="*/ 34 w 67"/>
                  <a:gd name="T81" fmla="*/ 39 h 134"/>
                  <a:gd name="T82" fmla="*/ 33 w 67"/>
                  <a:gd name="T83" fmla="*/ 44 h 134"/>
                  <a:gd name="T84" fmla="*/ 33 w 67"/>
                  <a:gd name="T85" fmla="*/ 45 h 134"/>
                  <a:gd name="T86" fmla="*/ 32 w 67"/>
                  <a:gd name="T87" fmla="*/ 50 h 134"/>
                  <a:gd name="T88" fmla="*/ 32 w 67"/>
                  <a:gd name="T89" fmla="*/ 50 h 134"/>
                  <a:gd name="T90" fmla="*/ 32 w 67"/>
                  <a:gd name="T91" fmla="*/ 50 h 134"/>
                  <a:gd name="T92" fmla="*/ 32 w 67"/>
                  <a:gd name="T93" fmla="*/ 64 h 134"/>
                  <a:gd name="T94" fmla="*/ 32 w 67"/>
                  <a:gd name="T95" fmla="*/ 74 h 134"/>
                  <a:gd name="T96" fmla="*/ 34 w 67"/>
                  <a:gd name="T97" fmla="*/ 83 h 134"/>
                  <a:gd name="T98" fmla="*/ 34 w 67"/>
                  <a:gd name="T99" fmla="*/ 84 h 134"/>
                  <a:gd name="T100" fmla="*/ 34 w 67"/>
                  <a:gd name="T101" fmla="*/ 84 h 134"/>
                  <a:gd name="T102" fmla="*/ 38 w 67"/>
                  <a:gd name="T103" fmla="*/ 100 h 134"/>
                  <a:gd name="T104" fmla="*/ 48 w 67"/>
                  <a:gd name="T105" fmla="*/ 119 h 134"/>
                  <a:gd name="T106" fmla="*/ 63 w 67"/>
                  <a:gd name="T107" fmla="*/ 132 h 134"/>
                  <a:gd name="T108" fmla="*/ 67 w 67"/>
                  <a:gd name="T109" fmla="*/ 134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67" h="134">
                    <a:moveTo>
                      <a:pt x="67" y="134"/>
                    </a:moveTo>
                    <a:cubicBezTo>
                      <a:pt x="1" y="134"/>
                      <a:pt x="1" y="134"/>
                      <a:pt x="1" y="134"/>
                    </a:cubicBezTo>
                    <a:cubicBezTo>
                      <a:pt x="1" y="133"/>
                      <a:pt x="0" y="132"/>
                      <a:pt x="0" y="131"/>
                    </a:cubicBezTo>
                    <a:cubicBezTo>
                      <a:pt x="3" y="129"/>
                      <a:pt x="7" y="127"/>
                      <a:pt x="10" y="125"/>
                    </a:cubicBezTo>
                    <a:cubicBezTo>
                      <a:pt x="8" y="118"/>
                      <a:pt x="7" y="111"/>
                      <a:pt x="6" y="104"/>
                    </a:cubicBezTo>
                    <a:cubicBezTo>
                      <a:pt x="6" y="104"/>
                      <a:pt x="6" y="104"/>
                      <a:pt x="6" y="104"/>
                    </a:cubicBezTo>
                    <a:cubicBezTo>
                      <a:pt x="4" y="97"/>
                      <a:pt x="2" y="89"/>
                      <a:pt x="1" y="83"/>
                    </a:cubicBezTo>
                    <a:cubicBezTo>
                      <a:pt x="2" y="80"/>
                      <a:pt x="2" y="77"/>
                      <a:pt x="3" y="73"/>
                    </a:cubicBezTo>
                    <a:cubicBezTo>
                      <a:pt x="3" y="73"/>
                      <a:pt x="3" y="73"/>
                      <a:pt x="3" y="73"/>
                    </a:cubicBezTo>
                    <a:cubicBezTo>
                      <a:pt x="5" y="68"/>
                      <a:pt x="7" y="63"/>
                      <a:pt x="9" y="58"/>
                    </a:cubicBezTo>
                    <a:cubicBezTo>
                      <a:pt x="9" y="57"/>
                      <a:pt x="10" y="56"/>
                      <a:pt x="10" y="55"/>
                    </a:cubicBezTo>
                    <a:cubicBezTo>
                      <a:pt x="10" y="55"/>
                      <a:pt x="10" y="55"/>
                      <a:pt x="10" y="55"/>
                    </a:cubicBezTo>
                    <a:cubicBezTo>
                      <a:pt x="11" y="54"/>
                      <a:pt x="11" y="54"/>
                      <a:pt x="11" y="53"/>
                    </a:cubicBezTo>
                    <a:cubicBezTo>
                      <a:pt x="11" y="53"/>
                      <a:pt x="11" y="53"/>
                      <a:pt x="11" y="53"/>
                    </a:cubicBezTo>
                    <a:cubicBezTo>
                      <a:pt x="12" y="51"/>
                      <a:pt x="13" y="48"/>
                      <a:pt x="15" y="45"/>
                    </a:cubicBezTo>
                    <a:cubicBezTo>
                      <a:pt x="15" y="45"/>
                      <a:pt x="15" y="45"/>
                      <a:pt x="15" y="45"/>
                    </a:cubicBezTo>
                    <a:cubicBezTo>
                      <a:pt x="16" y="44"/>
                      <a:pt x="16" y="42"/>
                      <a:pt x="17" y="41"/>
                    </a:cubicBezTo>
                    <a:cubicBezTo>
                      <a:pt x="17" y="41"/>
                      <a:pt x="17" y="41"/>
                      <a:pt x="17" y="41"/>
                    </a:cubicBezTo>
                    <a:cubicBezTo>
                      <a:pt x="18" y="39"/>
                      <a:pt x="19" y="37"/>
                      <a:pt x="20" y="36"/>
                    </a:cubicBezTo>
                    <a:cubicBezTo>
                      <a:pt x="21" y="35"/>
                      <a:pt x="21" y="35"/>
                      <a:pt x="21" y="35"/>
                    </a:cubicBezTo>
                    <a:cubicBezTo>
                      <a:pt x="21" y="35"/>
                      <a:pt x="21" y="35"/>
                      <a:pt x="21" y="35"/>
                    </a:cubicBezTo>
                    <a:cubicBezTo>
                      <a:pt x="21" y="33"/>
                      <a:pt x="22" y="32"/>
                      <a:pt x="23" y="30"/>
                    </a:cubicBezTo>
                    <a:cubicBezTo>
                      <a:pt x="23" y="30"/>
                      <a:pt x="23" y="30"/>
                      <a:pt x="23" y="30"/>
                    </a:cubicBezTo>
                    <a:cubicBezTo>
                      <a:pt x="24" y="28"/>
                      <a:pt x="26" y="26"/>
                      <a:pt x="27" y="24"/>
                    </a:cubicBezTo>
                    <a:cubicBezTo>
                      <a:pt x="27" y="24"/>
                      <a:pt x="27" y="24"/>
                      <a:pt x="27" y="24"/>
                    </a:cubicBezTo>
                    <a:cubicBezTo>
                      <a:pt x="28" y="23"/>
                      <a:pt x="29" y="22"/>
                      <a:pt x="30" y="20"/>
                    </a:cubicBezTo>
                    <a:cubicBezTo>
                      <a:pt x="30" y="20"/>
                      <a:pt x="30" y="20"/>
                      <a:pt x="30" y="20"/>
                    </a:cubicBezTo>
                    <a:cubicBezTo>
                      <a:pt x="31" y="19"/>
                      <a:pt x="31" y="18"/>
                      <a:pt x="32" y="16"/>
                    </a:cubicBezTo>
                    <a:cubicBezTo>
                      <a:pt x="36" y="12"/>
                      <a:pt x="39" y="7"/>
                      <a:pt x="43" y="2"/>
                    </a:cubicBezTo>
                    <a:cubicBezTo>
                      <a:pt x="43" y="2"/>
                      <a:pt x="43" y="2"/>
                      <a:pt x="43" y="2"/>
                    </a:cubicBezTo>
                    <a:cubicBezTo>
                      <a:pt x="43" y="2"/>
                      <a:pt x="44" y="1"/>
                      <a:pt x="44" y="0"/>
                    </a:cubicBezTo>
                    <a:cubicBezTo>
                      <a:pt x="44" y="2"/>
                      <a:pt x="43" y="3"/>
                      <a:pt x="43" y="5"/>
                    </a:cubicBezTo>
                    <a:cubicBezTo>
                      <a:pt x="43" y="5"/>
                      <a:pt x="43" y="5"/>
                      <a:pt x="43" y="5"/>
                    </a:cubicBezTo>
                    <a:cubicBezTo>
                      <a:pt x="42" y="8"/>
                      <a:pt x="41" y="11"/>
                      <a:pt x="40" y="14"/>
                    </a:cubicBezTo>
                    <a:cubicBezTo>
                      <a:pt x="40" y="14"/>
                      <a:pt x="40" y="14"/>
                      <a:pt x="40" y="14"/>
                    </a:cubicBezTo>
                    <a:cubicBezTo>
                      <a:pt x="39" y="16"/>
                      <a:pt x="38" y="19"/>
                      <a:pt x="38" y="21"/>
                    </a:cubicBezTo>
                    <a:cubicBezTo>
                      <a:pt x="38" y="21"/>
                      <a:pt x="38" y="21"/>
                      <a:pt x="38" y="21"/>
                    </a:cubicBezTo>
                    <a:cubicBezTo>
                      <a:pt x="37" y="23"/>
                      <a:pt x="37" y="25"/>
                      <a:pt x="36" y="27"/>
                    </a:cubicBezTo>
                    <a:cubicBezTo>
                      <a:pt x="36" y="27"/>
                      <a:pt x="36" y="27"/>
                      <a:pt x="36" y="27"/>
                    </a:cubicBezTo>
                    <a:cubicBezTo>
                      <a:pt x="35" y="31"/>
                      <a:pt x="35" y="35"/>
                      <a:pt x="34" y="39"/>
                    </a:cubicBezTo>
                    <a:cubicBezTo>
                      <a:pt x="34" y="39"/>
                      <a:pt x="34" y="39"/>
                      <a:pt x="34" y="39"/>
                    </a:cubicBezTo>
                    <a:cubicBezTo>
                      <a:pt x="34" y="41"/>
                      <a:pt x="33" y="42"/>
                      <a:pt x="33" y="44"/>
                    </a:cubicBezTo>
                    <a:cubicBezTo>
                      <a:pt x="33" y="44"/>
                      <a:pt x="33" y="45"/>
                      <a:pt x="33" y="45"/>
                    </a:cubicBezTo>
                    <a:cubicBezTo>
                      <a:pt x="33" y="47"/>
                      <a:pt x="33" y="48"/>
                      <a:pt x="32" y="50"/>
                    </a:cubicBezTo>
                    <a:cubicBezTo>
                      <a:pt x="32" y="50"/>
                      <a:pt x="32" y="50"/>
                      <a:pt x="32" y="50"/>
                    </a:cubicBezTo>
                    <a:cubicBezTo>
                      <a:pt x="32" y="50"/>
                      <a:pt x="32" y="50"/>
                      <a:pt x="32" y="50"/>
                    </a:cubicBezTo>
                    <a:cubicBezTo>
                      <a:pt x="32" y="55"/>
                      <a:pt x="32" y="60"/>
                      <a:pt x="32" y="64"/>
                    </a:cubicBezTo>
                    <a:cubicBezTo>
                      <a:pt x="32" y="68"/>
                      <a:pt x="32" y="71"/>
                      <a:pt x="32" y="74"/>
                    </a:cubicBezTo>
                    <a:cubicBezTo>
                      <a:pt x="33" y="77"/>
                      <a:pt x="33" y="80"/>
                      <a:pt x="34" y="83"/>
                    </a:cubicBezTo>
                    <a:cubicBezTo>
                      <a:pt x="34" y="84"/>
                      <a:pt x="34" y="84"/>
                      <a:pt x="34" y="84"/>
                    </a:cubicBezTo>
                    <a:cubicBezTo>
                      <a:pt x="34" y="84"/>
                      <a:pt x="34" y="84"/>
                      <a:pt x="34" y="84"/>
                    </a:cubicBezTo>
                    <a:cubicBezTo>
                      <a:pt x="35" y="90"/>
                      <a:pt x="36" y="95"/>
                      <a:pt x="38" y="100"/>
                    </a:cubicBezTo>
                    <a:cubicBezTo>
                      <a:pt x="41" y="107"/>
                      <a:pt x="44" y="113"/>
                      <a:pt x="48" y="119"/>
                    </a:cubicBezTo>
                    <a:cubicBezTo>
                      <a:pt x="52" y="124"/>
                      <a:pt x="57" y="129"/>
                      <a:pt x="63" y="132"/>
                    </a:cubicBezTo>
                    <a:cubicBezTo>
                      <a:pt x="64" y="133"/>
                      <a:pt x="65" y="134"/>
                      <a:pt x="67" y="1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2" name="Freeform 327"/>
              <p:cNvSpPr/>
              <p:nvPr/>
            </p:nvSpPr>
            <p:spPr bwMode="auto">
              <a:xfrm>
                <a:off x="7612063" y="6838950"/>
                <a:ext cx="7938" cy="7937"/>
              </a:xfrm>
              <a:custGeom>
                <a:avLst/>
                <a:gdLst>
                  <a:gd name="T0" fmla="*/ 2 w 3"/>
                  <a:gd name="T1" fmla="*/ 2 h 3"/>
                  <a:gd name="T2" fmla="*/ 0 w 3"/>
                  <a:gd name="T3" fmla="*/ 0 h 3"/>
                  <a:gd name="T4" fmla="*/ 2 w 3"/>
                  <a:gd name="T5" fmla="*/ 2 h 3"/>
                  <a:gd name="T6" fmla="*/ 3 w 3"/>
                  <a:gd name="T7" fmla="*/ 3 h 3"/>
                  <a:gd name="T8" fmla="*/ 2 w 3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2" y="2"/>
                    </a:moveTo>
                    <a:cubicBezTo>
                      <a:pt x="1" y="1"/>
                      <a:pt x="1" y="0"/>
                      <a:pt x="0" y="0"/>
                    </a:cubicBezTo>
                    <a:cubicBezTo>
                      <a:pt x="1" y="0"/>
                      <a:pt x="1" y="1"/>
                      <a:pt x="2" y="2"/>
                    </a:cubicBezTo>
                    <a:cubicBezTo>
                      <a:pt x="3" y="3"/>
                      <a:pt x="3" y="3"/>
                      <a:pt x="3" y="3"/>
                    </a:cubicBezTo>
                    <a:lnTo>
                      <a:pt x="2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3" name="Freeform 328"/>
              <p:cNvSpPr/>
              <p:nvPr/>
            </p:nvSpPr>
            <p:spPr bwMode="auto">
              <a:xfrm>
                <a:off x="7364413" y="5908675"/>
                <a:ext cx="731838" cy="955675"/>
              </a:xfrm>
              <a:custGeom>
                <a:avLst/>
                <a:gdLst>
                  <a:gd name="T0" fmla="*/ 260 w 260"/>
                  <a:gd name="T1" fmla="*/ 0 h 340"/>
                  <a:gd name="T2" fmla="*/ 250 w 260"/>
                  <a:gd name="T3" fmla="*/ 13 h 340"/>
                  <a:gd name="T4" fmla="*/ 250 w 260"/>
                  <a:gd name="T5" fmla="*/ 13 h 340"/>
                  <a:gd name="T6" fmla="*/ 235 w 260"/>
                  <a:gd name="T7" fmla="*/ 41 h 340"/>
                  <a:gd name="T8" fmla="*/ 222 w 260"/>
                  <a:gd name="T9" fmla="*/ 69 h 340"/>
                  <a:gd name="T10" fmla="*/ 222 w 260"/>
                  <a:gd name="T11" fmla="*/ 129 h 340"/>
                  <a:gd name="T12" fmla="*/ 178 w 260"/>
                  <a:gd name="T13" fmla="*/ 142 h 340"/>
                  <a:gd name="T14" fmla="*/ 160 w 260"/>
                  <a:gd name="T15" fmla="*/ 159 h 340"/>
                  <a:gd name="T16" fmla="*/ 157 w 260"/>
                  <a:gd name="T17" fmla="*/ 164 h 340"/>
                  <a:gd name="T18" fmla="*/ 154 w 260"/>
                  <a:gd name="T19" fmla="*/ 237 h 340"/>
                  <a:gd name="T20" fmla="*/ 134 w 260"/>
                  <a:gd name="T21" fmla="*/ 228 h 340"/>
                  <a:gd name="T22" fmla="*/ 121 w 260"/>
                  <a:gd name="T23" fmla="*/ 231 h 340"/>
                  <a:gd name="T24" fmla="*/ 108 w 260"/>
                  <a:gd name="T25" fmla="*/ 238 h 340"/>
                  <a:gd name="T26" fmla="*/ 84 w 260"/>
                  <a:gd name="T27" fmla="*/ 272 h 340"/>
                  <a:gd name="T28" fmla="*/ 80 w 260"/>
                  <a:gd name="T29" fmla="*/ 285 h 340"/>
                  <a:gd name="T30" fmla="*/ 87 w 260"/>
                  <a:gd name="T31" fmla="*/ 329 h 340"/>
                  <a:gd name="T32" fmla="*/ 88 w 260"/>
                  <a:gd name="T33" fmla="*/ 331 h 340"/>
                  <a:gd name="T34" fmla="*/ 87 w 260"/>
                  <a:gd name="T35" fmla="*/ 329 h 340"/>
                  <a:gd name="T36" fmla="*/ 68 w 260"/>
                  <a:gd name="T37" fmla="*/ 322 h 340"/>
                  <a:gd name="T38" fmla="*/ 55 w 260"/>
                  <a:gd name="T39" fmla="*/ 324 h 340"/>
                  <a:gd name="T40" fmla="*/ 53 w 260"/>
                  <a:gd name="T41" fmla="*/ 325 h 340"/>
                  <a:gd name="T42" fmla="*/ 32 w 260"/>
                  <a:gd name="T43" fmla="*/ 339 h 340"/>
                  <a:gd name="T44" fmla="*/ 30 w 260"/>
                  <a:gd name="T45" fmla="*/ 340 h 340"/>
                  <a:gd name="T46" fmla="*/ 0 w 260"/>
                  <a:gd name="T47" fmla="*/ 340 h 340"/>
                  <a:gd name="T48" fmla="*/ 9 w 260"/>
                  <a:gd name="T49" fmla="*/ 334 h 340"/>
                  <a:gd name="T50" fmla="*/ 20 w 260"/>
                  <a:gd name="T51" fmla="*/ 308 h 340"/>
                  <a:gd name="T52" fmla="*/ 17 w 260"/>
                  <a:gd name="T53" fmla="*/ 285 h 340"/>
                  <a:gd name="T54" fmla="*/ 14 w 260"/>
                  <a:gd name="T55" fmla="*/ 277 h 340"/>
                  <a:gd name="T56" fmla="*/ 7 w 260"/>
                  <a:gd name="T57" fmla="*/ 264 h 340"/>
                  <a:gd name="T58" fmla="*/ 6 w 260"/>
                  <a:gd name="T59" fmla="*/ 262 h 340"/>
                  <a:gd name="T60" fmla="*/ 9 w 260"/>
                  <a:gd name="T61" fmla="*/ 264 h 340"/>
                  <a:gd name="T62" fmla="*/ 9 w 260"/>
                  <a:gd name="T63" fmla="*/ 264 h 340"/>
                  <a:gd name="T64" fmla="*/ 36 w 260"/>
                  <a:gd name="T65" fmla="*/ 275 h 340"/>
                  <a:gd name="T66" fmla="*/ 49 w 260"/>
                  <a:gd name="T67" fmla="*/ 272 h 340"/>
                  <a:gd name="T68" fmla="*/ 49 w 260"/>
                  <a:gd name="T69" fmla="*/ 272 h 340"/>
                  <a:gd name="T70" fmla="*/ 62 w 260"/>
                  <a:gd name="T71" fmla="*/ 264 h 340"/>
                  <a:gd name="T72" fmla="*/ 63 w 260"/>
                  <a:gd name="T73" fmla="*/ 264 h 340"/>
                  <a:gd name="T74" fmla="*/ 67 w 260"/>
                  <a:gd name="T75" fmla="*/ 260 h 340"/>
                  <a:gd name="T76" fmla="*/ 67 w 260"/>
                  <a:gd name="T77" fmla="*/ 260 h 340"/>
                  <a:gd name="T78" fmla="*/ 69 w 260"/>
                  <a:gd name="T79" fmla="*/ 258 h 340"/>
                  <a:gd name="T80" fmla="*/ 69 w 260"/>
                  <a:gd name="T81" fmla="*/ 258 h 340"/>
                  <a:gd name="T82" fmla="*/ 69 w 260"/>
                  <a:gd name="T83" fmla="*/ 257 h 340"/>
                  <a:gd name="T84" fmla="*/ 73 w 260"/>
                  <a:gd name="T85" fmla="*/ 253 h 340"/>
                  <a:gd name="T86" fmla="*/ 73 w 260"/>
                  <a:gd name="T87" fmla="*/ 252 h 340"/>
                  <a:gd name="T88" fmla="*/ 74 w 260"/>
                  <a:gd name="T89" fmla="*/ 251 h 340"/>
                  <a:gd name="T90" fmla="*/ 77 w 260"/>
                  <a:gd name="T91" fmla="*/ 247 h 340"/>
                  <a:gd name="T92" fmla="*/ 78 w 260"/>
                  <a:gd name="T93" fmla="*/ 246 h 340"/>
                  <a:gd name="T94" fmla="*/ 87 w 260"/>
                  <a:gd name="T95" fmla="*/ 230 h 340"/>
                  <a:gd name="T96" fmla="*/ 95 w 260"/>
                  <a:gd name="T97" fmla="*/ 210 h 340"/>
                  <a:gd name="T98" fmla="*/ 98 w 260"/>
                  <a:gd name="T99" fmla="*/ 198 h 340"/>
                  <a:gd name="T100" fmla="*/ 100 w 260"/>
                  <a:gd name="T101" fmla="*/ 187 h 340"/>
                  <a:gd name="T102" fmla="*/ 98 w 260"/>
                  <a:gd name="T103" fmla="*/ 148 h 340"/>
                  <a:gd name="T104" fmla="*/ 123 w 260"/>
                  <a:gd name="T105" fmla="*/ 160 h 340"/>
                  <a:gd name="T106" fmla="*/ 124 w 260"/>
                  <a:gd name="T107" fmla="*/ 159 h 340"/>
                  <a:gd name="T108" fmla="*/ 149 w 260"/>
                  <a:gd name="T109" fmla="*/ 141 h 340"/>
                  <a:gd name="T110" fmla="*/ 151 w 260"/>
                  <a:gd name="T111" fmla="*/ 138 h 340"/>
                  <a:gd name="T112" fmla="*/ 161 w 260"/>
                  <a:gd name="T113" fmla="*/ 75 h 340"/>
                  <a:gd name="T114" fmla="*/ 176 w 260"/>
                  <a:gd name="T115" fmla="*/ 81 h 340"/>
                  <a:gd name="T116" fmla="*/ 205 w 260"/>
                  <a:gd name="T117" fmla="*/ 63 h 340"/>
                  <a:gd name="T118" fmla="*/ 229 w 260"/>
                  <a:gd name="T119" fmla="*/ 36 h 340"/>
                  <a:gd name="T120" fmla="*/ 248 w 260"/>
                  <a:gd name="T121" fmla="*/ 14 h 340"/>
                  <a:gd name="T122" fmla="*/ 260 w 260"/>
                  <a:gd name="T123" fmla="*/ 0 h 3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60" h="340">
                    <a:moveTo>
                      <a:pt x="260" y="0"/>
                    </a:moveTo>
                    <a:cubicBezTo>
                      <a:pt x="256" y="4"/>
                      <a:pt x="253" y="8"/>
                      <a:pt x="250" y="13"/>
                    </a:cubicBezTo>
                    <a:cubicBezTo>
                      <a:pt x="250" y="13"/>
                      <a:pt x="250" y="13"/>
                      <a:pt x="250" y="13"/>
                    </a:cubicBezTo>
                    <a:cubicBezTo>
                      <a:pt x="245" y="22"/>
                      <a:pt x="240" y="32"/>
                      <a:pt x="235" y="41"/>
                    </a:cubicBezTo>
                    <a:cubicBezTo>
                      <a:pt x="230" y="51"/>
                      <a:pt x="226" y="60"/>
                      <a:pt x="222" y="69"/>
                    </a:cubicBezTo>
                    <a:cubicBezTo>
                      <a:pt x="213" y="88"/>
                      <a:pt x="197" y="119"/>
                      <a:pt x="222" y="129"/>
                    </a:cubicBezTo>
                    <a:cubicBezTo>
                      <a:pt x="207" y="128"/>
                      <a:pt x="191" y="133"/>
                      <a:pt x="178" y="142"/>
                    </a:cubicBezTo>
                    <a:cubicBezTo>
                      <a:pt x="171" y="147"/>
                      <a:pt x="165" y="153"/>
                      <a:pt x="160" y="159"/>
                    </a:cubicBezTo>
                    <a:cubicBezTo>
                      <a:pt x="159" y="161"/>
                      <a:pt x="158" y="162"/>
                      <a:pt x="157" y="164"/>
                    </a:cubicBezTo>
                    <a:cubicBezTo>
                      <a:pt x="143" y="187"/>
                      <a:pt x="141" y="216"/>
                      <a:pt x="154" y="237"/>
                    </a:cubicBezTo>
                    <a:cubicBezTo>
                      <a:pt x="150" y="230"/>
                      <a:pt x="142" y="228"/>
                      <a:pt x="134" y="228"/>
                    </a:cubicBezTo>
                    <a:cubicBezTo>
                      <a:pt x="130" y="228"/>
                      <a:pt x="125" y="229"/>
                      <a:pt x="121" y="231"/>
                    </a:cubicBezTo>
                    <a:cubicBezTo>
                      <a:pt x="116" y="232"/>
                      <a:pt x="112" y="235"/>
                      <a:pt x="108" y="238"/>
                    </a:cubicBezTo>
                    <a:cubicBezTo>
                      <a:pt x="97" y="246"/>
                      <a:pt x="89" y="258"/>
                      <a:pt x="84" y="272"/>
                    </a:cubicBezTo>
                    <a:cubicBezTo>
                      <a:pt x="82" y="276"/>
                      <a:pt x="81" y="281"/>
                      <a:pt x="80" y="285"/>
                    </a:cubicBezTo>
                    <a:cubicBezTo>
                      <a:pt x="77" y="301"/>
                      <a:pt x="80" y="317"/>
                      <a:pt x="87" y="329"/>
                    </a:cubicBezTo>
                    <a:cubicBezTo>
                      <a:pt x="88" y="329"/>
                      <a:pt x="88" y="330"/>
                      <a:pt x="88" y="331"/>
                    </a:cubicBezTo>
                    <a:cubicBezTo>
                      <a:pt x="88" y="330"/>
                      <a:pt x="87" y="329"/>
                      <a:pt x="87" y="329"/>
                    </a:cubicBezTo>
                    <a:cubicBezTo>
                      <a:pt x="82" y="324"/>
                      <a:pt x="75" y="322"/>
                      <a:pt x="68" y="322"/>
                    </a:cubicBezTo>
                    <a:cubicBezTo>
                      <a:pt x="64" y="322"/>
                      <a:pt x="59" y="322"/>
                      <a:pt x="55" y="324"/>
                    </a:cubicBezTo>
                    <a:cubicBezTo>
                      <a:pt x="54" y="324"/>
                      <a:pt x="54" y="324"/>
                      <a:pt x="53" y="325"/>
                    </a:cubicBezTo>
                    <a:cubicBezTo>
                      <a:pt x="45" y="328"/>
                      <a:pt x="38" y="333"/>
                      <a:pt x="32" y="339"/>
                    </a:cubicBezTo>
                    <a:cubicBezTo>
                      <a:pt x="31" y="339"/>
                      <a:pt x="31" y="340"/>
                      <a:pt x="30" y="340"/>
                    </a:cubicBezTo>
                    <a:cubicBezTo>
                      <a:pt x="0" y="340"/>
                      <a:pt x="0" y="340"/>
                      <a:pt x="0" y="340"/>
                    </a:cubicBezTo>
                    <a:cubicBezTo>
                      <a:pt x="3" y="339"/>
                      <a:pt x="6" y="336"/>
                      <a:pt x="9" y="334"/>
                    </a:cubicBezTo>
                    <a:cubicBezTo>
                      <a:pt x="15" y="328"/>
                      <a:pt x="19" y="319"/>
                      <a:pt x="20" y="308"/>
                    </a:cubicBezTo>
                    <a:cubicBezTo>
                      <a:pt x="20" y="300"/>
                      <a:pt x="19" y="292"/>
                      <a:pt x="17" y="285"/>
                    </a:cubicBezTo>
                    <a:cubicBezTo>
                      <a:pt x="16" y="282"/>
                      <a:pt x="15" y="279"/>
                      <a:pt x="14" y="277"/>
                    </a:cubicBezTo>
                    <a:cubicBezTo>
                      <a:pt x="12" y="272"/>
                      <a:pt x="9" y="268"/>
                      <a:pt x="7" y="264"/>
                    </a:cubicBezTo>
                    <a:cubicBezTo>
                      <a:pt x="7" y="263"/>
                      <a:pt x="6" y="263"/>
                      <a:pt x="6" y="262"/>
                    </a:cubicBezTo>
                    <a:cubicBezTo>
                      <a:pt x="7" y="263"/>
                      <a:pt x="8" y="264"/>
                      <a:pt x="9" y="264"/>
                    </a:cubicBezTo>
                    <a:cubicBezTo>
                      <a:pt x="9" y="264"/>
                      <a:pt x="9" y="264"/>
                      <a:pt x="9" y="264"/>
                    </a:cubicBezTo>
                    <a:cubicBezTo>
                      <a:pt x="17" y="270"/>
                      <a:pt x="26" y="275"/>
                      <a:pt x="36" y="275"/>
                    </a:cubicBezTo>
                    <a:cubicBezTo>
                      <a:pt x="41" y="275"/>
                      <a:pt x="45" y="274"/>
                      <a:pt x="49" y="272"/>
                    </a:cubicBezTo>
                    <a:cubicBezTo>
                      <a:pt x="49" y="272"/>
                      <a:pt x="49" y="272"/>
                      <a:pt x="49" y="272"/>
                    </a:cubicBezTo>
                    <a:cubicBezTo>
                      <a:pt x="54" y="270"/>
                      <a:pt x="58" y="268"/>
                      <a:pt x="62" y="264"/>
                    </a:cubicBezTo>
                    <a:cubicBezTo>
                      <a:pt x="63" y="264"/>
                      <a:pt x="63" y="264"/>
                      <a:pt x="63" y="264"/>
                    </a:cubicBezTo>
                    <a:cubicBezTo>
                      <a:pt x="64" y="262"/>
                      <a:pt x="65" y="261"/>
                      <a:pt x="67" y="260"/>
                    </a:cubicBezTo>
                    <a:cubicBezTo>
                      <a:pt x="67" y="260"/>
                      <a:pt x="67" y="260"/>
                      <a:pt x="67" y="260"/>
                    </a:cubicBezTo>
                    <a:cubicBezTo>
                      <a:pt x="67" y="259"/>
                      <a:pt x="68" y="258"/>
                      <a:pt x="69" y="258"/>
                    </a:cubicBezTo>
                    <a:cubicBezTo>
                      <a:pt x="69" y="258"/>
                      <a:pt x="69" y="258"/>
                      <a:pt x="69" y="258"/>
                    </a:cubicBezTo>
                    <a:cubicBezTo>
                      <a:pt x="69" y="257"/>
                      <a:pt x="69" y="257"/>
                      <a:pt x="69" y="257"/>
                    </a:cubicBezTo>
                    <a:cubicBezTo>
                      <a:pt x="71" y="256"/>
                      <a:pt x="72" y="254"/>
                      <a:pt x="73" y="253"/>
                    </a:cubicBezTo>
                    <a:cubicBezTo>
                      <a:pt x="73" y="252"/>
                      <a:pt x="73" y="252"/>
                      <a:pt x="73" y="252"/>
                    </a:cubicBezTo>
                    <a:cubicBezTo>
                      <a:pt x="74" y="251"/>
                      <a:pt x="74" y="251"/>
                      <a:pt x="74" y="251"/>
                    </a:cubicBezTo>
                    <a:cubicBezTo>
                      <a:pt x="75" y="250"/>
                      <a:pt x="76" y="249"/>
                      <a:pt x="77" y="247"/>
                    </a:cubicBezTo>
                    <a:cubicBezTo>
                      <a:pt x="78" y="247"/>
                      <a:pt x="78" y="246"/>
                      <a:pt x="78" y="246"/>
                    </a:cubicBezTo>
                    <a:cubicBezTo>
                      <a:pt x="82" y="241"/>
                      <a:pt x="85" y="236"/>
                      <a:pt x="87" y="230"/>
                    </a:cubicBezTo>
                    <a:cubicBezTo>
                      <a:pt x="91" y="224"/>
                      <a:pt x="93" y="217"/>
                      <a:pt x="95" y="210"/>
                    </a:cubicBezTo>
                    <a:cubicBezTo>
                      <a:pt x="97" y="206"/>
                      <a:pt x="98" y="202"/>
                      <a:pt x="98" y="198"/>
                    </a:cubicBezTo>
                    <a:cubicBezTo>
                      <a:pt x="99" y="195"/>
                      <a:pt x="100" y="191"/>
                      <a:pt x="100" y="187"/>
                    </a:cubicBezTo>
                    <a:cubicBezTo>
                      <a:pt x="102" y="173"/>
                      <a:pt x="101" y="160"/>
                      <a:pt x="98" y="148"/>
                    </a:cubicBezTo>
                    <a:cubicBezTo>
                      <a:pt x="101" y="158"/>
                      <a:pt x="112" y="162"/>
                      <a:pt x="123" y="160"/>
                    </a:cubicBezTo>
                    <a:cubicBezTo>
                      <a:pt x="123" y="160"/>
                      <a:pt x="123" y="160"/>
                      <a:pt x="124" y="159"/>
                    </a:cubicBezTo>
                    <a:cubicBezTo>
                      <a:pt x="133" y="157"/>
                      <a:pt x="142" y="149"/>
                      <a:pt x="149" y="141"/>
                    </a:cubicBezTo>
                    <a:cubicBezTo>
                      <a:pt x="150" y="140"/>
                      <a:pt x="150" y="139"/>
                      <a:pt x="151" y="138"/>
                    </a:cubicBezTo>
                    <a:cubicBezTo>
                      <a:pt x="166" y="119"/>
                      <a:pt x="173" y="92"/>
                      <a:pt x="161" y="75"/>
                    </a:cubicBezTo>
                    <a:cubicBezTo>
                      <a:pt x="165" y="81"/>
                      <a:pt x="170" y="82"/>
                      <a:pt x="176" y="81"/>
                    </a:cubicBezTo>
                    <a:cubicBezTo>
                      <a:pt x="186" y="79"/>
                      <a:pt x="198" y="69"/>
                      <a:pt x="205" y="63"/>
                    </a:cubicBezTo>
                    <a:cubicBezTo>
                      <a:pt x="213" y="54"/>
                      <a:pt x="221" y="45"/>
                      <a:pt x="229" y="36"/>
                    </a:cubicBezTo>
                    <a:cubicBezTo>
                      <a:pt x="236" y="29"/>
                      <a:pt x="242" y="22"/>
                      <a:pt x="248" y="14"/>
                    </a:cubicBezTo>
                    <a:cubicBezTo>
                      <a:pt x="252" y="10"/>
                      <a:pt x="256" y="5"/>
                      <a:pt x="26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4" name="Freeform 329"/>
              <p:cNvSpPr/>
              <p:nvPr/>
            </p:nvSpPr>
            <p:spPr bwMode="auto">
              <a:xfrm>
                <a:off x="7085013" y="6235700"/>
                <a:ext cx="560388" cy="555625"/>
              </a:xfrm>
              <a:custGeom>
                <a:avLst/>
                <a:gdLst>
                  <a:gd name="T0" fmla="*/ 186 w 199"/>
                  <a:gd name="T1" fmla="*/ 2 h 198"/>
                  <a:gd name="T2" fmla="*/ 61 w 199"/>
                  <a:gd name="T3" fmla="*/ 189 h 198"/>
                  <a:gd name="T4" fmla="*/ 74 w 199"/>
                  <a:gd name="T5" fmla="*/ 197 h 198"/>
                  <a:gd name="T6" fmla="*/ 97 w 199"/>
                  <a:gd name="T7" fmla="*/ 174 h 198"/>
                  <a:gd name="T8" fmla="*/ 100 w 199"/>
                  <a:gd name="T9" fmla="*/ 140 h 198"/>
                  <a:gd name="T10" fmla="*/ 116 w 199"/>
                  <a:gd name="T11" fmla="*/ 120 h 198"/>
                  <a:gd name="T12" fmla="*/ 131 w 199"/>
                  <a:gd name="T13" fmla="*/ 131 h 198"/>
                  <a:gd name="T14" fmla="*/ 147 w 199"/>
                  <a:gd name="T15" fmla="*/ 124 h 198"/>
                  <a:gd name="T16" fmla="*/ 187 w 199"/>
                  <a:gd name="T17" fmla="*/ 27 h 198"/>
                  <a:gd name="T18" fmla="*/ 197 w 199"/>
                  <a:gd name="T19" fmla="*/ 13 h 198"/>
                  <a:gd name="T20" fmla="*/ 192 w 199"/>
                  <a:gd name="T21" fmla="*/ 1 h 198"/>
                  <a:gd name="T22" fmla="*/ 186 w 199"/>
                  <a:gd name="T23" fmla="*/ 2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99" h="198">
                    <a:moveTo>
                      <a:pt x="186" y="2"/>
                    </a:moveTo>
                    <a:cubicBezTo>
                      <a:pt x="132" y="21"/>
                      <a:pt x="0" y="124"/>
                      <a:pt x="61" y="189"/>
                    </a:cubicBezTo>
                    <a:cubicBezTo>
                      <a:pt x="64" y="193"/>
                      <a:pt x="69" y="197"/>
                      <a:pt x="74" y="197"/>
                    </a:cubicBezTo>
                    <a:cubicBezTo>
                      <a:pt x="85" y="198"/>
                      <a:pt x="95" y="186"/>
                      <a:pt x="97" y="174"/>
                    </a:cubicBezTo>
                    <a:cubicBezTo>
                      <a:pt x="100" y="163"/>
                      <a:pt x="98" y="152"/>
                      <a:pt x="100" y="140"/>
                    </a:cubicBezTo>
                    <a:cubicBezTo>
                      <a:pt x="101" y="131"/>
                      <a:pt x="107" y="119"/>
                      <a:pt x="116" y="120"/>
                    </a:cubicBezTo>
                    <a:cubicBezTo>
                      <a:pt x="122" y="121"/>
                      <a:pt x="125" y="129"/>
                      <a:pt x="131" y="131"/>
                    </a:cubicBezTo>
                    <a:cubicBezTo>
                      <a:pt x="136" y="132"/>
                      <a:pt x="142" y="129"/>
                      <a:pt x="147" y="124"/>
                    </a:cubicBezTo>
                    <a:cubicBezTo>
                      <a:pt x="173" y="100"/>
                      <a:pt x="164" y="55"/>
                      <a:pt x="187" y="27"/>
                    </a:cubicBezTo>
                    <a:cubicBezTo>
                      <a:pt x="190" y="22"/>
                      <a:pt x="195" y="18"/>
                      <a:pt x="197" y="13"/>
                    </a:cubicBezTo>
                    <a:cubicBezTo>
                      <a:pt x="199" y="8"/>
                      <a:pt x="197" y="1"/>
                      <a:pt x="192" y="1"/>
                    </a:cubicBezTo>
                    <a:cubicBezTo>
                      <a:pt x="190" y="0"/>
                      <a:pt x="188" y="1"/>
                      <a:pt x="18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5" name="Freeform 330"/>
              <p:cNvSpPr/>
              <p:nvPr/>
            </p:nvSpPr>
            <p:spPr bwMode="auto">
              <a:xfrm>
                <a:off x="7656513" y="6100763"/>
                <a:ext cx="158750" cy="179387"/>
              </a:xfrm>
              <a:custGeom>
                <a:avLst/>
                <a:gdLst>
                  <a:gd name="T0" fmla="*/ 45 w 56"/>
                  <a:gd name="T1" fmla="*/ 44 h 64"/>
                  <a:gd name="T2" fmla="*/ 9 w 56"/>
                  <a:gd name="T3" fmla="*/ 47 h 64"/>
                  <a:gd name="T4" fmla="*/ 16 w 56"/>
                  <a:gd name="T5" fmla="*/ 57 h 64"/>
                  <a:gd name="T6" fmla="*/ 24 w 56"/>
                  <a:gd name="T7" fmla="*/ 62 h 64"/>
                  <a:gd name="T8" fmla="*/ 37 w 56"/>
                  <a:gd name="T9" fmla="*/ 58 h 64"/>
                  <a:gd name="T10" fmla="*/ 45 w 56"/>
                  <a:gd name="T11" fmla="*/ 44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6" h="64">
                    <a:moveTo>
                      <a:pt x="45" y="44"/>
                    </a:moveTo>
                    <a:cubicBezTo>
                      <a:pt x="56" y="0"/>
                      <a:pt x="0" y="20"/>
                      <a:pt x="9" y="47"/>
                    </a:cubicBezTo>
                    <a:cubicBezTo>
                      <a:pt x="10" y="51"/>
                      <a:pt x="13" y="54"/>
                      <a:pt x="16" y="57"/>
                    </a:cubicBezTo>
                    <a:cubicBezTo>
                      <a:pt x="18" y="59"/>
                      <a:pt x="21" y="62"/>
                      <a:pt x="24" y="62"/>
                    </a:cubicBezTo>
                    <a:cubicBezTo>
                      <a:pt x="28" y="64"/>
                      <a:pt x="34" y="62"/>
                      <a:pt x="37" y="58"/>
                    </a:cubicBezTo>
                    <a:cubicBezTo>
                      <a:pt x="41" y="54"/>
                      <a:pt x="43" y="49"/>
                      <a:pt x="45" y="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6" name="Freeform 331"/>
              <p:cNvSpPr/>
              <p:nvPr/>
            </p:nvSpPr>
            <p:spPr bwMode="auto">
              <a:xfrm>
                <a:off x="7586663" y="6346825"/>
                <a:ext cx="433388" cy="517525"/>
              </a:xfrm>
              <a:custGeom>
                <a:avLst/>
                <a:gdLst>
                  <a:gd name="T0" fmla="*/ 142 w 154"/>
                  <a:gd name="T1" fmla="*/ 46 h 184"/>
                  <a:gd name="T2" fmla="*/ 119 w 154"/>
                  <a:gd name="T3" fmla="*/ 90 h 184"/>
                  <a:gd name="T4" fmla="*/ 119 w 154"/>
                  <a:gd name="T5" fmla="*/ 91 h 184"/>
                  <a:gd name="T6" fmla="*/ 114 w 154"/>
                  <a:gd name="T7" fmla="*/ 100 h 184"/>
                  <a:gd name="T8" fmla="*/ 111 w 154"/>
                  <a:gd name="T9" fmla="*/ 105 h 184"/>
                  <a:gd name="T10" fmla="*/ 107 w 154"/>
                  <a:gd name="T11" fmla="*/ 111 h 184"/>
                  <a:gd name="T12" fmla="*/ 101 w 154"/>
                  <a:gd name="T13" fmla="*/ 121 h 184"/>
                  <a:gd name="T14" fmla="*/ 98 w 154"/>
                  <a:gd name="T15" fmla="*/ 127 h 184"/>
                  <a:gd name="T16" fmla="*/ 91 w 154"/>
                  <a:gd name="T17" fmla="*/ 142 h 184"/>
                  <a:gd name="T18" fmla="*/ 88 w 154"/>
                  <a:gd name="T19" fmla="*/ 149 h 184"/>
                  <a:gd name="T20" fmla="*/ 88 w 154"/>
                  <a:gd name="T21" fmla="*/ 150 h 184"/>
                  <a:gd name="T22" fmla="*/ 87 w 154"/>
                  <a:gd name="T23" fmla="*/ 153 h 184"/>
                  <a:gd name="T24" fmla="*/ 86 w 154"/>
                  <a:gd name="T25" fmla="*/ 156 h 184"/>
                  <a:gd name="T26" fmla="*/ 84 w 154"/>
                  <a:gd name="T27" fmla="*/ 166 h 184"/>
                  <a:gd name="T28" fmla="*/ 82 w 154"/>
                  <a:gd name="T29" fmla="*/ 174 h 184"/>
                  <a:gd name="T30" fmla="*/ 79 w 154"/>
                  <a:gd name="T31" fmla="*/ 184 h 184"/>
                  <a:gd name="T32" fmla="*/ 0 w 154"/>
                  <a:gd name="T33" fmla="*/ 184 h 184"/>
                  <a:gd name="T34" fmla="*/ 9 w 154"/>
                  <a:gd name="T35" fmla="*/ 178 h 184"/>
                  <a:gd name="T36" fmla="*/ 11 w 154"/>
                  <a:gd name="T37" fmla="*/ 177 h 184"/>
                  <a:gd name="T38" fmla="*/ 11 w 154"/>
                  <a:gd name="T39" fmla="*/ 177 h 184"/>
                  <a:gd name="T40" fmla="*/ 20 w 154"/>
                  <a:gd name="T41" fmla="*/ 173 h 184"/>
                  <a:gd name="T42" fmla="*/ 30 w 154"/>
                  <a:gd name="T43" fmla="*/ 173 h 184"/>
                  <a:gd name="T44" fmla="*/ 37 w 154"/>
                  <a:gd name="T45" fmla="*/ 166 h 184"/>
                  <a:gd name="T46" fmla="*/ 37 w 154"/>
                  <a:gd name="T47" fmla="*/ 145 h 184"/>
                  <a:gd name="T48" fmla="*/ 32 w 154"/>
                  <a:gd name="T49" fmla="*/ 135 h 184"/>
                  <a:gd name="T50" fmla="*/ 29 w 154"/>
                  <a:gd name="T51" fmla="*/ 124 h 184"/>
                  <a:gd name="T52" fmla="*/ 29 w 154"/>
                  <a:gd name="T53" fmla="*/ 122 h 184"/>
                  <a:gd name="T54" fmla="*/ 50 w 154"/>
                  <a:gd name="T55" fmla="*/ 93 h 184"/>
                  <a:gd name="T56" fmla="*/ 60 w 154"/>
                  <a:gd name="T57" fmla="*/ 91 h 184"/>
                  <a:gd name="T58" fmla="*/ 73 w 154"/>
                  <a:gd name="T59" fmla="*/ 91 h 184"/>
                  <a:gd name="T60" fmla="*/ 86 w 154"/>
                  <a:gd name="T61" fmla="*/ 85 h 184"/>
                  <a:gd name="T62" fmla="*/ 95 w 154"/>
                  <a:gd name="T63" fmla="*/ 41 h 184"/>
                  <a:gd name="T64" fmla="*/ 98 w 154"/>
                  <a:gd name="T65" fmla="*/ 28 h 184"/>
                  <a:gd name="T66" fmla="*/ 104 w 154"/>
                  <a:gd name="T67" fmla="*/ 20 h 184"/>
                  <a:gd name="T68" fmla="*/ 113 w 154"/>
                  <a:gd name="T69" fmla="*/ 12 h 184"/>
                  <a:gd name="T70" fmla="*/ 142 w 154"/>
                  <a:gd name="T71" fmla="*/ 5 h 184"/>
                  <a:gd name="T72" fmla="*/ 142 w 154"/>
                  <a:gd name="T73" fmla="*/ 46 h 1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54" h="184">
                    <a:moveTo>
                      <a:pt x="142" y="46"/>
                    </a:moveTo>
                    <a:cubicBezTo>
                      <a:pt x="135" y="61"/>
                      <a:pt x="128" y="75"/>
                      <a:pt x="119" y="90"/>
                    </a:cubicBezTo>
                    <a:cubicBezTo>
                      <a:pt x="119" y="91"/>
                      <a:pt x="119" y="91"/>
                      <a:pt x="119" y="91"/>
                    </a:cubicBezTo>
                    <a:cubicBezTo>
                      <a:pt x="117" y="94"/>
                      <a:pt x="115" y="97"/>
                      <a:pt x="114" y="100"/>
                    </a:cubicBezTo>
                    <a:cubicBezTo>
                      <a:pt x="113" y="102"/>
                      <a:pt x="112" y="103"/>
                      <a:pt x="111" y="105"/>
                    </a:cubicBezTo>
                    <a:cubicBezTo>
                      <a:pt x="110" y="107"/>
                      <a:pt x="108" y="109"/>
                      <a:pt x="107" y="111"/>
                    </a:cubicBezTo>
                    <a:cubicBezTo>
                      <a:pt x="105" y="114"/>
                      <a:pt x="103" y="118"/>
                      <a:pt x="101" y="121"/>
                    </a:cubicBezTo>
                    <a:cubicBezTo>
                      <a:pt x="100" y="123"/>
                      <a:pt x="99" y="125"/>
                      <a:pt x="98" y="127"/>
                    </a:cubicBezTo>
                    <a:cubicBezTo>
                      <a:pt x="95" y="132"/>
                      <a:pt x="93" y="137"/>
                      <a:pt x="91" y="142"/>
                    </a:cubicBezTo>
                    <a:cubicBezTo>
                      <a:pt x="90" y="144"/>
                      <a:pt x="89" y="147"/>
                      <a:pt x="88" y="149"/>
                    </a:cubicBezTo>
                    <a:cubicBezTo>
                      <a:pt x="88" y="149"/>
                      <a:pt x="88" y="150"/>
                      <a:pt x="88" y="150"/>
                    </a:cubicBezTo>
                    <a:cubicBezTo>
                      <a:pt x="88" y="151"/>
                      <a:pt x="87" y="152"/>
                      <a:pt x="87" y="153"/>
                    </a:cubicBezTo>
                    <a:cubicBezTo>
                      <a:pt x="87" y="154"/>
                      <a:pt x="87" y="155"/>
                      <a:pt x="86" y="156"/>
                    </a:cubicBezTo>
                    <a:cubicBezTo>
                      <a:pt x="85" y="160"/>
                      <a:pt x="85" y="163"/>
                      <a:pt x="84" y="166"/>
                    </a:cubicBezTo>
                    <a:cubicBezTo>
                      <a:pt x="83" y="169"/>
                      <a:pt x="83" y="172"/>
                      <a:pt x="82" y="174"/>
                    </a:cubicBezTo>
                    <a:cubicBezTo>
                      <a:pt x="81" y="178"/>
                      <a:pt x="80" y="181"/>
                      <a:pt x="79" y="184"/>
                    </a:cubicBezTo>
                    <a:cubicBezTo>
                      <a:pt x="0" y="184"/>
                      <a:pt x="0" y="184"/>
                      <a:pt x="0" y="184"/>
                    </a:cubicBezTo>
                    <a:cubicBezTo>
                      <a:pt x="3" y="182"/>
                      <a:pt x="6" y="180"/>
                      <a:pt x="9" y="178"/>
                    </a:cubicBezTo>
                    <a:cubicBezTo>
                      <a:pt x="9" y="178"/>
                      <a:pt x="10" y="177"/>
                      <a:pt x="11" y="177"/>
                    </a:cubicBezTo>
                    <a:cubicBezTo>
                      <a:pt x="11" y="177"/>
                      <a:pt x="11" y="177"/>
                      <a:pt x="11" y="177"/>
                    </a:cubicBezTo>
                    <a:cubicBezTo>
                      <a:pt x="14" y="175"/>
                      <a:pt x="17" y="174"/>
                      <a:pt x="20" y="173"/>
                    </a:cubicBezTo>
                    <a:cubicBezTo>
                      <a:pt x="23" y="173"/>
                      <a:pt x="27" y="174"/>
                      <a:pt x="30" y="173"/>
                    </a:cubicBezTo>
                    <a:cubicBezTo>
                      <a:pt x="34" y="172"/>
                      <a:pt x="36" y="169"/>
                      <a:pt x="37" y="166"/>
                    </a:cubicBezTo>
                    <a:cubicBezTo>
                      <a:pt x="41" y="160"/>
                      <a:pt x="39" y="150"/>
                      <a:pt x="37" y="145"/>
                    </a:cubicBezTo>
                    <a:cubicBezTo>
                      <a:pt x="35" y="142"/>
                      <a:pt x="34" y="139"/>
                      <a:pt x="32" y="135"/>
                    </a:cubicBezTo>
                    <a:cubicBezTo>
                      <a:pt x="31" y="132"/>
                      <a:pt x="30" y="128"/>
                      <a:pt x="29" y="124"/>
                    </a:cubicBezTo>
                    <a:cubicBezTo>
                      <a:pt x="29" y="123"/>
                      <a:pt x="29" y="123"/>
                      <a:pt x="29" y="122"/>
                    </a:cubicBezTo>
                    <a:cubicBezTo>
                      <a:pt x="29" y="110"/>
                      <a:pt x="38" y="97"/>
                      <a:pt x="50" y="93"/>
                    </a:cubicBezTo>
                    <a:cubicBezTo>
                      <a:pt x="53" y="92"/>
                      <a:pt x="57" y="92"/>
                      <a:pt x="60" y="91"/>
                    </a:cubicBezTo>
                    <a:cubicBezTo>
                      <a:pt x="64" y="91"/>
                      <a:pt x="69" y="91"/>
                      <a:pt x="73" y="91"/>
                    </a:cubicBezTo>
                    <a:cubicBezTo>
                      <a:pt x="78" y="90"/>
                      <a:pt x="82" y="89"/>
                      <a:pt x="86" y="85"/>
                    </a:cubicBezTo>
                    <a:cubicBezTo>
                      <a:pt x="99" y="75"/>
                      <a:pt x="94" y="57"/>
                      <a:pt x="95" y="41"/>
                    </a:cubicBezTo>
                    <a:cubicBezTo>
                      <a:pt x="96" y="37"/>
                      <a:pt x="97" y="32"/>
                      <a:pt x="98" y="28"/>
                    </a:cubicBezTo>
                    <a:cubicBezTo>
                      <a:pt x="100" y="25"/>
                      <a:pt x="102" y="23"/>
                      <a:pt x="104" y="20"/>
                    </a:cubicBezTo>
                    <a:cubicBezTo>
                      <a:pt x="107" y="17"/>
                      <a:pt x="110" y="15"/>
                      <a:pt x="113" y="12"/>
                    </a:cubicBezTo>
                    <a:cubicBezTo>
                      <a:pt x="122" y="5"/>
                      <a:pt x="133" y="0"/>
                      <a:pt x="142" y="5"/>
                    </a:cubicBezTo>
                    <a:cubicBezTo>
                      <a:pt x="154" y="12"/>
                      <a:pt x="149" y="32"/>
                      <a:pt x="142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257" name="Freeform 269"/>
            <p:cNvSpPr/>
            <p:nvPr/>
          </p:nvSpPr>
          <p:spPr bwMode="auto">
            <a:xfrm>
              <a:off x="4852235" y="925060"/>
              <a:ext cx="420687" cy="461963"/>
            </a:xfrm>
            <a:custGeom>
              <a:avLst/>
              <a:gdLst>
                <a:gd name="T0" fmla="*/ 97 w 112"/>
                <a:gd name="T1" fmla="*/ 116 h 123"/>
                <a:gd name="T2" fmla="*/ 109 w 112"/>
                <a:gd name="T3" fmla="*/ 122 h 123"/>
                <a:gd name="T4" fmla="*/ 112 w 112"/>
                <a:gd name="T5" fmla="*/ 119 h 123"/>
                <a:gd name="T6" fmla="*/ 111 w 112"/>
                <a:gd name="T7" fmla="*/ 116 h 123"/>
                <a:gd name="T8" fmla="*/ 107 w 112"/>
                <a:gd name="T9" fmla="*/ 108 h 123"/>
                <a:gd name="T10" fmla="*/ 105 w 112"/>
                <a:gd name="T11" fmla="*/ 95 h 123"/>
                <a:gd name="T12" fmla="*/ 90 w 112"/>
                <a:gd name="T13" fmla="*/ 85 h 123"/>
                <a:gd name="T14" fmla="*/ 96 w 112"/>
                <a:gd name="T15" fmla="*/ 77 h 123"/>
                <a:gd name="T16" fmla="*/ 93 w 112"/>
                <a:gd name="T17" fmla="*/ 68 h 123"/>
                <a:gd name="T18" fmla="*/ 104 w 112"/>
                <a:gd name="T19" fmla="*/ 51 h 123"/>
                <a:gd name="T20" fmla="*/ 93 w 112"/>
                <a:gd name="T21" fmla="*/ 35 h 123"/>
                <a:gd name="T22" fmla="*/ 98 w 112"/>
                <a:gd name="T23" fmla="*/ 11 h 123"/>
                <a:gd name="T24" fmla="*/ 94 w 112"/>
                <a:gd name="T25" fmla="*/ 1 h 123"/>
                <a:gd name="T26" fmla="*/ 92 w 112"/>
                <a:gd name="T27" fmla="*/ 0 h 123"/>
                <a:gd name="T28" fmla="*/ 89 w 112"/>
                <a:gd name="T29" fmla="*/ 2 h 123"/>
                <a:gd name="T30" fmla="*/ 73 w 112"/>
                <a:gd name="T31" fmla="*/ 25 h 123"/>
                <a:gd name="T32" fmla="*/ 59 w 112"/>
                <a:gd name="T33" fmla="*/ 50 h 123"/>
                <a:gd name="T34" fmla="*/ 55 w 112"/>
                <a:gd name="T35" fmla="*/ 63 h 123"/>
                <a:gd name="T36" fmla="*/ 55 w 112"/>
                <a:gd name="T37" fmla="*/ 74 h 123"/>
                <a:gd name="T38" fmla="*/ 53 w 112"/>
                <a:gd name="T39" fmla="*/ 77 h 123"/>
                <a:gd name="T40" fmla="*/ 50 w 112"/>
                <a:gd name="T41" fmla="*/ 75 h 123"/>
                <a:gd name="T42" fmla="*/ 50 w 112"/>
                <a:gd name="T43" fmla="*/ 71 h 123"/>
                <a:gd name="T44" fmla="*/ 48 w 112"/>
                <a:gd name="T45" fmla="*/ 64 h 123"/>
                <a:gd name="T46" fmla="*/ 42 w 112"/>
                <a:gd name="T47" fmla="*/ 61 h 123"/>
                <a:gd name="T48" fmla="*/ 41 w 112"/>
                <a:gd name="T49" fmla="*/ 59 h 123"/>
                <a:gd name="T50" fmla="*/ 21 w 112"/>
                <a:gd name="T51" fmla="*/ 34 h 123"/>
                <a:gd name="T52" fmla="*/ 17 w 112"/>
                <a:gd name="T53" fmla="*/ 31 h 123"/>
                <a:gd name="T54" fmla="*/ 10 w 112"/>
                <a:gd name="T55" fmla="*/ 36 h 123"/>
                <a:gd name="T56" fmla="*/ 12 w 112"/>
                <a:gd name="T57" fmla="*/ 40 h 123"/>
                <a:gd name="T58" fmla="*/ 16 w 112"/>
                <a:gd name="T59" fmla="*/ 38 h 123"/>
                <a:gd name="T60" fmla="*/ 13 w 112"/>
                <a:gd name="T61" fmla="*/ 34 h 123"/>
                <a:gd name="T62" fmla="*/ 18 w 112"/>
                <a:gd name="T63" fmla="*/ 33 h 123"/>
                <a:gd name="T64" fmla="*/ 22 w 112"/>
                <a:gd name="T65" fmla="*/ 37 h 123"/>
                <a:gd name="T66" fmla="*/ 27 w 112"/>
                <a:gd name="T67" fmla="*/ 43 h 123"/>
                <a:gd name="T68" fmla="*/ 38 w 112"/>
                <a:gd name="T69" fmla="*/ 62 h 123"/>
                <a:gd name="T70" fmla="*/ 30 w 112"/>
                <a:gd name="T71" fmla="*/ 63 h 123"/>
                <a:gd name="T72" fmla="*/ 17 w 112"/>
                <a:gd name="T73" fmla="*/ 58 h 123"/>
                <a:gd name="T74" fmla="*/ 9 w 112"/>
                <a:gd name="T75" fmla="*/ 57 h 123"/>
                <a:gd name="T76" fmla="*/ 5 w 112"/>
                <a:gd name="T77" fmla="*/ 58 h 123"/>
                <a:gd name="T78" fmla="*/ 0 w 112"/>
                <a:gd name="T79" fmla="*/ 65 h 123"/>
                <a:gd name="T80" fmla="*/ 5 w 112"/>
                <a:gd name="T81" fmla="*/ 72 h 123"/>
                <a:gd name="T82" fmla="*/ 8 w 112"/>
                <a:gd name="T83" fmla="*/ 70 h 123"/>
                <a:gd name="T84" fmla="*/ 7 w 112"/>
                <a:gd name="T85" fmla="*/ 68 h 123"/>
                <a:gd name="T86" fmla="*/ 4 w 112"/>
                <a:gd name="T87" fmla="*/ 68 h 123"/>
                <a:gd name="T88" fmla="*/ 2 w 112"/>
                <a:gd name="T89" fmla="*/ 63 h 123"/>
                <a:gd name="T90" fmla="*/ 6 w 112"/>
                <a:gd name="T91" fmla="*/ 60 h 123"/>
                <a:gd name="T92" fmla="*/ 11 w 112"/>
                <a:gd name="T93" fmla="*/ 59 h 123"/>
                <a:gd name="T94" fmla="*/ 34 w 112"/>
                <a:gd name="T95" fmla="*/ 67 h 123"/>
                <a:gd name="T96" fmla="*/ 38 w 112"/>
                <a:gd name="T97" fmla="*/ 74 h 123"/>
                <a:gd name="T98" fmla="*/ 47 w 112"/>
                <a:gd name="T99" fmla="*/ 79 h 123"/>
                <a:gd name="T100" fmla="*/ 50 w 112"/>
                <a:gd name="T101" fmla="*/ 82 h 123"/>
                <a:gd name="T102" fmla="*/ 67 w 112"/>
                <a:gd name="T103" fmla="*/ 100 h 123"/>
                <a:gd name="T104" fmla="*/ 81 w 112"/>
                <a:gd name="T105" fmla="*/ 117 h 123"/>
                <a:gd name="T106" fmla="*/ 83 w 112"/>
                <a:gd name="T107" fmla="*/ 118 h 123"/>
                <a:gd name="T108" fmla="*/ 84 w 112"/>
                <a:gd name="T109" fmla="*/ 118 h 123"/>
                <a:gd name="T110" fmla="*/ 83 w 112"/>
                <a:gd name="T111" fmla="*/ 113 h 123"/>
                <a:gd name="T112" fmla="*/ 81 w 112"/>
                <a:gd name="T113" fmla="*/ 109 h 123"/>
                <a:gd name="T114" fmla="*/ 81 w 112"/>
                <a:gd name="T115" fmla="*/ 108 h 123"/>
                <a:gd name="T116" fmla="*/ 83 w 112"/>
                <a:gd name="T117" fmla="*/ 108 h 123"/>
                <a:gd name="T118" fmla="*/ 97 w 112"/>
                <a:gd name="T119" fmla="*/ 116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12" h="123">
                  <a:moveTo>
                    <a:pt x="97" y="116"/>
                  </a:moveTo>
                  <a:cubicBezTo>
                    <a:pt x="101" y="118"/>
                    <a:pt x="104" y="123"/>
                    <a:pt x="109" y="122"/>
                  </a:cubicBezTo>
                  <a:cubicBezTo>
                    <a:pt x="110" y="122"/>
                    <a:pt x="112" y="121"/>
                    <a:pt x="112" y="119"/>
                  </a:cubicBezTo>
                  <a:cubicBezTo>
                    <a:pt x="112" y="118"/>
                    <a:pt x="112" y="117"/>
                    <a:pt x="111" y="116"/>
                  </a:cubicBezTo>
                  <a:cubicBezTo>
                    <a:pt x="109" y="113"/>
                    <a:pt x="108" y="111"/>
                    <a:pt x="107" y="108"/>
                  </a:cubicBezTo>
                  <a:cubicBezTo>
                    <a:pt x="107" y="103"/>
                    <a:pt x="107" y="99"/>
                    <a:pt x="105" y="95"/>
                  </a:cubicBezTo>
                  <a:cubicBezTo>
                    <a:pt x="102" y="89"/>
                    <a:pt x="96" y="87"/>
                    <a:pt x="90" y="85"/>
                  </a:cubicBezTo>
                  <a:cubicBezTo>
                    <a:pt x="90" y="82"/>
                    <a:pt x="94" y="80"/>
                    <a:pt x="96" y="77"/>
                  </a:cubicBezTo>
                  <a:cubicBezTo>
                    <a:pt x="97" y="74"/>
                    <a:pt x="96" y="70"/>
                    <a:pt x="93" y="68"/>
                  </a:cubicBezTo>
                  <a:cubicBezTo>
                    <a:pt x="100" y="65"/>
                    <a:pt x="104" y="58"/>
                    <a:pt x="104" y="51"/>
                  </a:cubicBezTo>
                  <a:cubicBezTo>
                    <a:pt x="104" y="45"/>
                    <a:pt x="99" y="38"/>
                    <a:pt x="93" y="35"/>
                  </a:cubicBezTo>
                  <a:cubicBezTo>
                    <a:pt x="97" y="28"/>
                    <a:pt x="99" y="19"/>
                    <a:pt x="98" y="11"/>
                  </a:cubicBezTo>
                  <a:cubicBezTo>
                    <a:pt x="98" y="7"/>
                    <a:pt x="97" y="3"/>
                    <a:pt x="94" y="1"/>
                  </a:cubicBezTo>
                  <a:cubicBezTo>
                    <a:pt x="93" y="1"/>
                    <a:pt x="93" y="0"/>
                    <a:pt x="92" y="0"/>
                  </a:cubicBezTo>
                  <a:cubicBezTo>
                    <a:pt x="91" y="0"/>
                    <a:pt x="90" y="1"/>
                    <a:pt x="89" y="2"/>
                  </a:cubicBezTo>
                  <a:cubicBezTo>
                    <a:pt x="83" y="10"/>
                    <a:pt x="78" y="17"/>
                    <a:pt x="73" y="25"/>
                  </a:cubicBezTo>
                  <a:cubicBezTo>
                    <a:pt x="67" y="33"/>
                    <a:pt x="62" y="41"/>
                    <a:pt x="59" y="50"/>
                  </a:cubicBezTo>
                  <a:cubicBezTo>
                    <a:pt x="57" y="54"/>
                    <a:pt x="56" y="59"/>
                    <a:pt x="55" y="63"/>
                  </a:cubicBezTo>
                  <a:cubicBezTo>
                    <a:pt x="55" y="67"/>
                    <a:pt x="56" y="71"/>
                    <a:pt x="55" y="74"/>
                  </a:cubicBezTo>
                  <a:cubicBezTo>
                    <a:pt x="55" y="75"/>
                    <a:pt x="54" y="76"/>
                    <a:pt x="53" y="77"/>
                  </a:cubicBezTo>
                  <a:cubicBezTo>
                    <a:pt x="52" y="77"/>
                    <a:pt x="51" y="76"/>
                    <a:pt x="50" y="75"/>
                  </a:cubicBezTo>
                  <a:cubicBezTo>
                    <a:pt x="50" y="73"/>
                    <a:pt x="50" y="72"/>
                    <a:pt x="50" y="71"/>
                  </a:cubicBezTo>
                  <a:cubicBezTo>
                    <a:pt x="50" y="69"/>
                    <a:pt x="50" y="66"/>
                    <a:pt x="48" y="64"/>
                  </a:cubicBezTo>
                  <a:cubicBezTo>
                    <a:pt x="46" y="61"/>
                    <a:pt x="45" y="63"/>
                    <a:pt x="42" y="61"/>
                  </a:cubicBezTo>
                  <a:cubicBezTo>
                    <a:pt x="42" y="61"/>
                    <a:pt x="41" y="60"/>
                    <a:pt x="41" y="59"/>
                  </a:cubicBezTo>
                  <a:cubicBezTo>
                    <a:pt x="35" y="51"/>
                    <a:pt x="28" y="42"/>
                    <a:pt x="21" y="34"/>
                  </a:cubicBezTo>
                  <a:cubicBezTo>
                    <a:pt x="20" y="32"/>
                    <a:pt x="19" y="31"/>
                    <a:pt x="17" y="31"/>
                  </a:cubicBezTo>
                  <a:cubicBezTo>
                    <a:pt x="13" y="29"/>
                    <a:pt x="10" y="32"/>
                    <a:pt x="10" y="36"/>
                  </a:cubicBezTo>
                  <a:cubicBezTo>
                    <a:pt x="11" y="38"/>
                    <a:pt x="11" y="39"/>
                    <a:pt x="12" y="40"/>
                  </a:cubicBezTo>
                  <a:cubicBezTo>
                    <a:pt x="14" y="41"/>
                    <a:pt x="16" y="40"/>
                    <a:pt x="16" y="38"/>
                  </a:cubicBezTo>
                  <a:cubicBezTo>
                    <a:pt x="14" y="39"/>
                    <a:pt x="12" y="36"/>
                    <a:pt x="13" y="34"/>
                  </a:cubicBezTo>
                  <a:cubicBezTo>
                    <a:pt x="14" y="33"/>
                    <a:pt x="16" y="32"/>
                    <a:pt x="18" y="33"/>
                  </a:cubicBezTo>
                  <a:cubicBezTo>
                    <a:pt x="19" y="34"/>
                    <a:pt x="20" y="35"/>
                    <a:pt x="22" y="37"/>
                  </a:cubicBezTo>
                  <a:cubicBezTo>
                    <a:pt x="23" y="39"/>
                    <a:pt x="25" y="41"/>
                    <a:pt x="27" y="43"/>
                  </a:cubicBezTo>
                  <a:cubicBezTo>
                    <a:pt x="32" y="48"/>
                    <a:pt x="37" y="54"/>
                    <a:pt x="38" y="62"/>
                  </a:cubicBezTo>
                  <a:cubicBezTo>
                    <a:pt x="40" y="68"/>
                    <a:pt x="34" y="65"/>
                    <a:pt x="30" y="63"/>
                  </a:cubicBezTo>
                  <a:cubicBezTo>
                    <a:pt x="26" y="61"/>
                    <a:pt x="21" y="59"/>
                    <a:pt x="17" y="58"/>
                  </a:cubicBezTo>
                  <a:cubicBezTo>
                    <a:pt x="14" y="57"/>
                    <a:pt x="11" y="57"/>
                    <a:pt x="9" y="57"/>
                  </a:cubicBezTo>
                  <a:cubicBezTo>
                    <a:pt x="7" y="57"/>
                    <a:pt x="6" y="58"/>
                    <a:pt x="5" y="58"/>
                  </a:cubicBezTo>
                  <a:cubicBezTo>
                    <a:pt x="2" y="59"/>
                    <a:pt x="0" y="62"/>
                    <a:pt x="0" y="65"/>
                  </a:cubicBezTo>
                  <a:cubicBezTo>
                    <a:pt x="0" y="68"/>
                    <a:pt x="2" y="71"/>
                    <a:pt x="5" y="72"/>
                  </a:cubicBezTo>
                  <a:cubicBezTo>
                    <a:pt x="6" y="72"/>
                    <a:pt x="8" y="71"/>
                    <a:pt x="8" y="70"/>
                  </a:cubicBezTo>
                  <a:cubicBezTo>
                    <a:pt x="8" y="69"/>
                    <a:pt x="7" y="68"/>
                    <a:pt x="7" y="68"/>
                  </a:cubicBezTo>
                  <a:cubicBezTo>
                    <a:pt x="6" y="68"/>
                    <a:pt x="5" y="68"/>
                    <a:pt x="4" y="68"/>
                  </a:cubicBezTo>
                  <a:cubicBezTo>
                    <a:pt x="2" y="67"/>
                    <a:pt x="1" y="65"/>
                    <a:pt x="2" y="63"/>
                  </a:cubicBezTo>
                  <a:cubicBezTo>
                    <a:pt x="2" y="61"/>
                    <a:pt x="4" y="60"/>
                    <a:pt x="6" y="60"/>
                  </a:cubicBezTo>
                  <a:cubicBezTo>
                    <a:pt x="8" y="59"/>
                    <a:pt x="9" y="59"/>
                    <a:pt x="11" y="59"/>
                  </a:cubicBezTo>
                  <a:cubicBezTo>
                    <a:pt x="19" y="60"/>
                    <a:pt x="27" y="63"/>
                    <a:pt x="34" y="67"/>
                  </a:cubicBezTo>
                  <a:cubicBezTo>
                    <a:pt x="37" y="68"/>
                    <a:pt x="36" y="71"/>
                    <a:pt x="38" y="74"/>
                  </a:cubicBezTo>
                  <a:cubicBezTo>
                    <a:pt x="39" y="77"/>
                    <a:pt x="43" y="77"/>
                    <a:pt x="47" y="79"/>
                  </a:cubicBezTo>
                  <a:cubicBezTo>
                    <a:pt x="48" y="79"/>
                    <a:pt x="49" y="81"/>
                    <a:pt x="50" y="82"/>
                  </a:cubicBezTo>
                  <a:cubicBezTo>
                    <a:pt x="55" y="88"/>
                    <a:pt x="61" y="94"/>
                    <a:pt x="67" y="100"/>
                  </a:cubicBezTo>
                  <a:cubicBezTo>
                    <a:pt x="72" y="106"/>
                    <a:pt x="76" y="112"/>
                    <a:pt x="81" y="117"/>
                  </a:cubicBezTo>
                  <a:cubicBezTo>
                    <a:pt x="82" y="118"/>
                    <a:pt x="83" y="119"/>
                    <a:pt x="83" y="118"/>
                  </a:cubicBezTo>
                  <a:cubicBezTo>
                    <a:pt x="84" y="118"/>
                    <a:pt x="84" y="118"/>
                    <a:pt x="84" y="118"/>
                  </a:cubicBezTo>
                  <a:cubicBezTo>
                    <a:pt x="84" y="116"/>
                    <a:pt x="84" y="114"/>
                    <a:pt x="83" y="113"/>
                  </a:cubicBezTo>
                  <a:cubicBezTo>
                    <a:pt x="83" y="112"/>
                    <a:pt x="82" y="110"/>
                    <a:pt x="81" y="109"/>
                  </a:cubicBezTo>
                  <a:cubicBezTo>
                    <a:pt x="81" y="108"/>
                    <a:pt x="81" y="108"/>
                    <a:pt x="81" y="108"/>
                  </a:cubicBezTo>
                  <a:cubicBezTo>
                    <a:pt x="82" y="107"/>
                    <a:pt x="83" y="108"/>
                    <a:pt x="83" y="108"/>
                  </a:cubicBezTo>
                  <a:cubicBezTo>
                    <a:pt x="88" y="111"/>
                    <a:pt x="93" y="112"/>
                    <a:pt x="97" y="11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258" name="组合 257"/>
            <p:cNvGrpSpPr/>
            <p:nvPr/>
          </p:nvGrpSpPr>
          <p:grpSpPr>
            <a:xfrm>
              <a:off x="3637002" y="734165"/>
              <a:ext cx="1309688" cy="2855912"/>
              <a:chOff x="6896100" y="4008438"/>
              <a:chExt cx="1309688" cy="2855912"/>
            </a:xfrm>
          </p:grpSpPr>
          <p:sp>
            <p:nvSpPr>
              <p:cNvPr id="259" name="Freeform 274"/>
              <p:cNvSpPr/>
              <p:nvPr/>
            </p:nvSpPr>
            <p:spPr bwMode="auto">
              <a:xfrm>
                <a:off x="7324725" y="5422900"/>
                <a:ext cx="622300" cy="989012"/>
              </a:xfrm>
              <a:custGeom>
                <a:avLst/>
                <a:gdLst>
                  <a:gd name="T0" fmla="*/ 98 w 221"/>
                  <a:gd name="T1" fmla="*/ 148 h 352"/>
                  <a:gd name="T2" fmla="*/ 67 w 221"/>
                  <a:gd name="T3" fmla="*/ 282 h 352"/>
                  <a:gd name="T4" fmla="*/ 59 w 221"/>
                  <a:gd name="T5" fmla="*/ 337 h 352"/>
                  <a:gd name="T6" fmla="*/ 11 w 221"/>
                  <a:gd name="T7" fmla="*/ 347 h 352"/>
                  <a:gd name="T8" fmla="*/ 3 w 221"/>
                  <a:gd name="T9" fmla="*/ 343 h 352"/>
                  <a:gd name="T10" fmla="*/ 1 w 221"/>
                  <a:gd name="T11" fmla="*/ 325 h 352"/>
                  <a:gd name="T12" fmla="*/ 12 w 221"/>
                  <a:gd name="T13" fmla="*/ 245 h 352"/>
                  <a:gd name="T14" fmla="*/ 24 w 221"/>
                  <a:gd name="T15" fmla="*/ 167 h 352"/>
                  <a:gd name="T16" fmla="*/ 90 w 221"/>
                  <a:gd name="T17" fmla="*/ 58 h 352"/>
                  <a:gd name="T18" fmla="*/ 221 w 221"/>
                  <a:gd name="T19" fmla="*/ 2 h 352"/>
                  <a:gd name="T20" fmla="*/ 98 w 221"/>
                  <a:gd name="T21" fmla="*/ 148 h 3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21" h="352">
                    <a:moveTo>
                      <a:pt x="98" y="148"/>
                    </a:moveTo>
                    <a:cubicBezTo>
                      <a:pt x="81" y="191"/>
                      <a:pt x="72" y="236"/>
                      <a:pt x="67" y="282"/>
                    </a:cubicBezTo>
                    <a:cubicBezTo>
                      <a:pt x="66" y="298"/>
                      <a:pt x="69" y="324"/>
                      <a:pt x="59" y="337"/>
                    </a:cubicBezTo>
                    <a:cubicBezTo>
                      <a:pt x="48" y="349"/>
                      <a:pt x="25" y="352"/>
                      <a:pt x="11" y="347"/>
                    </a:cubicBezTo>
                    <a:cubicBezTo>
                      <a:pt x="8" y="346"/>
                      <a:pt x="5" y="345"/>
                      <a:pt x="3" y="343"/>
                    </a:cubicBezTo>
                    <a:cubicBezTo>
                      <a:pt x="0" y="338"/>
                      <a:pt x="0" y="331"/>
                      <a:pt x="1" y="325"/>
                    </a:cubicBezTo>
                    <a:cubicBezTo>
                      <a:pt x="5" y="299"/>
                      <a:pt x="8" y="272"/>
                      <a:pt x="12" y="245"/>
                    </a:cubicBezTo>
                    <a:cubicBezTo>
                      <a:pt x="16" y="220"/>
                      <a:pt x="16" y="191"/>
                      <a:pt x="24" y="167"/>
                    </a:cubicBezTo>
                    <a:cubicBezTo>
                      <a:pt x="36" y="128"/>
                      <a:pt x="62" y="87"/>
                      <a:pt x="90" y="58"/>
                    </a:cubicBezTo>
                    <a:cubicBezTo>
                      <a:pt x="124" y="23"/>
                      <a:pt x="172" y="0"/>
                      <a:pt x="221" y="2"/>
                    </a:cubicBezTo>
                    <a:cubicBezTo>
                      <a:pt x="163" y="32"/>
                      <a:pt x="121" y="88"/>
                      <a:pt x="98" y="148"/>
                    </a:cubicBezTo>
                    <a:close/>
                  </a:path>
                </a:pathLst>
              </a:custGeom>
              <a:solidFill>
                <a:srgbClr val="78A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0" name="Freeform 275"/>
              <p:cNvSpPr/>
              <p:nvPr/>
            </p:nvSpPr>
            <p:spPr bwMode="auto">
              <a:xfrm>
                <a:off x="6896100" y="5178425"/>
                <a:ext cx="420688" cy="1309687"/>
              </a:xfrm>
              <a:custGeom>
                <a:avLst/>
                <a:gdLst>
                  <a:gd name="T0" fmla="*/ 149 w 149"/>
                  <a:gd name="T1" fmla="*/ 401 h 466"/>
                  <a:gd name="T2" fmla="*/ 147 w 149"/>
                  <a:gd name="T3" fmla="*/ 419 h 466"/>
                  <a:gd name="T4" fmla="*/ 139 w 149"/>
                  <a:gd name="T5" fmla="*/ 440 h 466"/>
                  <a:gd name="T6" fmla="*/ 134 w 149"/>
                  <a:gd name="T7" fmla="*/ 447 h 466"/>
                  <a:gd name="T8" fmla="*/ 129 w 149"/>
                  <a:gd name="T9" fmla="*/ 452 h 466"/>
                  <a:gd name="T10" fmla="*/ 125 w 149"/>
                  <a:gd name="T11" fmla="*/ 456 h 466"/>
                  <a:gd name="T12" fmla="*/ 121 w 149"/>
                  <a:gd name="T13" fmla="*/ 459 h 466"/>
                  <a:gd name="T14" fmla="*/ 114 w 149"/>
                  <a:gd name="T15" fmla="*/ 463 h 466"/>
                  <a:gd name="T16" fmla="*/ 103 w 149"/>
                  <a:gd name="T17" fmla="*/ 466 h 466"/>
                  <a:gd name="T18" fmla="*/ 95 w 149"/>
                  <a:gd name="T19" fmla="*/ 464 h 466"/>
                  <a:gd name="T20" fmla="*/ 81 w 149"/>
                  <a:gd name="T21" fmla="*/ 446 h 466"/>
                  <a:gd name="T22" fmla="*/ 77 w 149"/>
                  <a:gd name="T23" fmla="*/ 435 h 466"/>
                  <a:gd name="T24" fmla="*/ 76 w 149"/>
                  <a:gd name="T25" fmla="*/ 432 h 466"/>
                  <a:gd name="T26" fmla="*/ 72 w 149"/>
                  <a:gd name="T27" fmla="*/ 415 h 466"/>
                  <a:gd name="T28" fmla="*/ 72 w 149"/>
                  <a:gd name="T29" fmla="*/ 412 h 466"/>
                  <a:gd name="T30" fmla="*/ 84 w 149"/>
                  <a:gd name="T31" fmla="*/ 402 h 466"/>
                  <a:gd name="T32" fmla="*/ 84 w 149"/>
                  <a:gd name="T33" fmla="*/ 394 h 466"/>
                  <a:gd name="T34" fmla="*/ 67 w 149"/>
                  <a:gd name="T35" fmla="*/ 384 h 466"/>
                  <a:gd name="T36" fmla="*/ 66 w 149"/>
                  <a:gd name="T37" fmla="*/ 376 h 466"/>
                  <a:gd name="T38" fmla="*/ 66 w 149"/>
                  <a:gd name="T39" fmla="*/ 371 h 466"/>
                  <a:gd name="T40" fmla="*/ 63 w 149"/>
                  <a:gd name="T41" fmla="*/ 344 h 466"/>
                  <a:gd name="T42" fmla="*/ 62 w 149"/>
                  <a:gd name="T43" fmla="*/ 335 h 466"/>
                  <a:gd name="T44" fmla="*/ 60 w 149"/>
                  <a:gd name="T45" fmla="*/ 315 h 466"/>
                  <a:gd name="T46" fmla="*/ 56 w 149"/>
                  <a:gd name="T47" fmla="*/ 285 h 466"/>
                  <a:gd name="T48" fmla="*/ 50 w 149"/>
                  <a:gd name="T49" fmla="*/ 251 h 466"/>
                  <a:gd name="T50" fmla="*/ 41 w 149"/>
                  <a:gd name="T51" fmla="*/ 205 h 466"/>
                  <a:gd name="T52" fmla="*/ 41 w 149"/>
                  <a:gd name="T53" fmla="*/ 203 h 466"/>
                  <a:gd name="T54" fmla="*/ 0 w 149"/>
                  <a:gd name="T55" fmla="*/ 0 h 466"/>
                  <a:gd name="T56" fmla="*/ 28 w 149"/>
                  <a:gd name="T57" fmla="*/ 47 h 466"/>
                  <a:gd name="T58" fmla="*/ 78 w 149"/>
                  <a:gd name="T59" fmla="*/ 156 h 466"/>
                  <a:gd name="T60" fmla="*/ 88 w 149"/>
                  <a:gd name="T61" fmla="*/ 184 h 466"/>
                  <a:gd name="T62" fmla="*/ 94 w 149"/>
                  <a:gd name="T63" fmla="*/ 200 h 466"/>
                  <a:gd name="T64" fmla="*/ 120 w 149"/>
                  <a:gd name="T65" fmla="*/ 274 h 466"/>
                  <a:gd name="T66" fmla="*/ 127 w 149"/>
                  <a:gd name="T67" fmla="*/ 294 h 466"/>
                  <a:gd name="T68" fmla="*/ 132 w 149"/>
                  <a:gd name="T69" fmla="*/ 312 h 466"/>
                  <a:gd name="T70" fmla="*/ 133 w 149"/>
                  <a:gd name="T71" fmla="*/ 316 h 466"/>
                  <a:gd name="T72" fmla="*/ 137 w 149"/>
                  <a:gd name="T73" fmla="*/ 331 h 466"/>
                  <a:gd name="T74" fmla="*/ 137 w 149"/>
                  <a:gd name="T75" fmla="*/ 334 h 466"/>
                  <a:gd name="T76" fmla="*/ 138 w 149"/>
                  <a:gd name="T77" fmla="*/ 339 h 466"/>
                  <a:gd name="T78" fmla="*/ 140 w 149"/>
                  <a:gd name="T79" fmla="*/ 345 h 466"/>
                  <a:gd name="T80" fmla="*/ 145 w 149"/>
                  <a:gd name="T81" fmla="*/ 371 h 466"/>
                  <a:gd name="T82" fmla="*/ 148 w 149"/>
                  <a:gd name="T83" fmla="*/ 386 h 466"/>
                  <a:gd name="T84" fmla="*/ 148 w 149"/>
                  <a:gd name="T85" fmla="*/ 397 h 4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49" h="466">
                    <a:moveTo>
                      <a:pt x="149" y="401"/>
                    </a:moveTo>
                    <a:cubicBezTo>
                      <a:pt x="149" y="401"/>
                      <a:pt x="149" y="401"/>
                      <a:pt x="149" y="401"/>
                    </a:cubicBezTo>
                    <a:cubicBezTo>
                      <a:pt x="149" y="402"/>
                      <a:pt x="149" y="403"/>
                      <a:pt x="149" y="404"/>
                    </a:cubicBezTo>
                    <a:cubicBezTo>
                      <a:pt x="148" y="409"/>
                      <a:pt x="148" y="414"/>
                      <a:pt x="147" y="419"/>
                    </a:cubicBezTo>
                    <a:cubicBezTo>
                      <a:pt x="146" y="423"/>
                      <a:pt x="145" y="428"/>
                      <a:pt x="143" y="432"/>
                    </a:cubicBezTo>
                    <a:cubicBezTo>
                      <a:pt x="142" y="435"/>
                      <a:pt x="141" y="437"/>
                      <a:pt x="139" y="440"/>
                    </a:cubicBezTo>
                    <a:cubicBezTo>
                      <a:pt x="139" y="440"/>
                      <a:pt x="139" y="440"/>
                      <a:pt x="139" y="440"/>
                    </a:cubicBezTo>
                    <a:cubicBezTo>
                      <a:pt x="138" y="442"/>
                      <a:pt x="136" y="445"/>
                      <a:pt x="134" y="447"/>
                    </a:cubicBezTo>
                    <a:cubicBezTo>
                      <a:pt x="133" y="448"/>
                      <a:pt x="131" y="450"/>
                      <a:pt x="129" y="452"/>
                    </a:cubicBezTo>
                    <a:cubicBezTo>
                      <a:pt x="129" y="452"/>
                      <a:pt x="129" y="452"/>
                      <a:pt x="129" y="452"/>
                    </a:cubicBezTo>
                    <a:cubicBezTo>
                      <a:pt x="128" y="453"/>
                      <a:pt x="126" y="455"/>
                      <a:pt x="125" y="456"/>
                    </a:cubicBezTo>
                    <a:cubicBezTo>
                      <a:pt x="125" y="456"/>
                      <a:pt x="125" y="456"/>
                      <a:pt x="125" y="456"/>
                    </a:cubicBezTo>
                    <a:cubicBezTo>
                      <a:pt x="124" y="457"/>
                      <a:pt x="122" y="458"/>
                      <a:pt x="121" y="459"/>
                    </a:cubicBezTo>
                    <a:cubicBezTo>
                      <a:pt x="121" y="459"/>
                      <a:pt x="121" y="459"/>
                      <a:pt x="121" y="459"/>
                    </a:cubicBezTo>
                    <a:cubicBezTo>
                      <a:pt x="120" y="459"/>
                      <a:pt x="120" y="459"/>
                      <a:pt x="120" y="459"/>
                    </a:cubicBezTo>
                    <a:cubicBezTo>
                      <a:pt x="119" y="460"/>
                      <a:pt x="116" y="462"/>
                      <a:pt x="114" y="463"/>
                    </a:cubicBezTo>
                    <a:cubicBezTo>
                      <a:pt x="112" y="464"/>
                      <a:pt x="109" y="465"/>
                      <a:pt x="106" y="466"/>
                    </a:cubicBezTo>
                    <a:cubicBezTo>
                      <a:pt x="105" y="466"/>
                      <a:pt x="104" y="466"/>
                      <a:pt x="103" y="466"/>
                    </a:cubicBezTo>
                    <a:cubicBezTo>
                      <a:pt x="101" y="466"/>
                      <a:pt x="99" y="466"/>
                      <a:pt x="97" y="465"/>
                    </a:cubicBezTo>
                    <a:cubicBezTo>
                      <a:pt x="96" y="465"/>
                      <a:pt x="95" y="465"/>
                      <a:pt x="95" y="464"/>
                    </a:cubicBezTo>
                    <a:cubicBezTo>
                      <a:pt x="92" y="463"/>
                      <a:pt x="90" y="462"/>
                      <a:pt x="89" y="460"/>
                    </a:cubicBezTo>
                    <a:cubicBezTo>
                      <a:pt x="85" y="456"/>
                      <a:pt x="83" y="451"/>
                      <a:pt x="81" y="446"/>
                    </a:cubicBezTo>
                    <a:cubicBezTo>
                      <a:pt x="81" y="445"/>
                      <a:pt x="81" y="445"/>
                      <a:pt x="81" y="445"/>
                    </a:cubicBezTo>
                    <a:cubicBezTo>
                      <a:pt x="80" y="442"/>
                      <a:pt x="79" y="439"/>
                      <a:pt x="77" y="435"/>
                    </a:cubicBezTo>
                    <a:cubicBezTo>
                      <a:pt x="77" y="434"/>
                      <a:pt x="77" y="433"/>
                      <a:pt x="77" y="432"/>
                    </a:cubicBezTo>
                    <a:cubicBezTo>
                      <a:pt x="76" y="432"/>
                      <a:pt x="76" y="432"/>
                      <a:pt x="76" y="432"/>
                    </a:cubicBezTo>
                    <a:cubicBezTo>
                      <a:pt x="75" y="428"/>
                      <a:pt x="74" y="425"/>
                      <a:pt x="74" y="421"/>
                    </a:cubicBezTo>
                    <a:cubicBezTo>
                      <a:pt x="73" y="419"/>
                      <a:pt x="73" y="417"/>
                      <a:pt x="72" y="415"/>
                    </a:cubicBezTo>
                    <a:cubicBezTo>
                      <a:pt x="72" y="414"/>
                      <a:pt x="72" y="413"/>
                      <a:pt x="72" y="412"/>
                    </a:cubicBezTo>
                    <a:cubicBezTo>
                      <a:pt x="72" y="412"/>
                      <a:pt x="72" y="412"/>
                      <a:pt x="72" y="412"/>
                    </a:cubicBezTo>
                    <a:cubicBezTo>
                      <a:pt x="73" y="411"/>
                      <a:pt x="74" y="410"/>
                      <a:pt x="75" y="409"/>
                    </a:cubicBezTo>
                    <a:cubicBezTo>
                      <a:pt x="78" y="407"/>
                      <a:pt x="81" y="404"/>
                      <a:pt x="84" y="402"/>
                    </a:cubicBezTo>
                    <a:cubicBezTo>
                      <a:pt x="84" y="402"/>
                      <a:pt x="84" y="402"/>
                      <a:pt x="84" y="402"/>
                    </a:cubicBezTo>
                    <a:cubicBezTo>
                      <a:pt x="84" y="399"/>
                      <a:pt x="84" y="397"/>
                      <a:pt x="84" y="394"/>
                    </a:cubicBezTo>
                    <a:cubicBezTo>
                      <a:pt x="81" y="390"/>
                      <a:pt x="77" y="386"/>
                      <a:pt x="74" y="382"/>
                    </a:cubicBezTo>
                    <a:cubicBezTo>
                      <a:pt x="72" y="383"/>
                      <a:pt x="69" y="383"/>
                      <a:pt x="67" y="384"/>
                    </a:cubicBezTo>
                    <a:cubicBezTo>
                      <a:pt x="67" y="384"/>
                      <a:pt x="67" y="384"/>
                      <a:pt x="67" y="384"/>
                    </a:cubicBezTo>
                    <a:cubicBezTo>
                      <a:pt x="67" y="382"/>
                      <a:pt x="66" y="379"/>
                      <a:pt x="66" y="376"/>
                    </a:cubicBezTo>
                    <a:cubicBezTo>
                      <a:pt x="66" y="376"/>
                      <a:pt x="66" y="376"/>
                      <a:pt x="66" y="376"/>
                    </a:cubicBezTo>
                    <a:cubicBezTo>
                      <a:pt x="66" y="375"/>
                      <a:pt x="66" y="373"/>
                      <a:pt x="66" y="371"/>
                    </a:cubicBezTo>
                    <a:cubicBezTo>
                      <a:pt x="66" y="370"/>
                      <a:pt x="65" y="370"/>
                      <a:pt x="65" y="369"/>
                    </a:cubicBezTo>
                    <a:cubicBezTo>
                      <a:pt x="64" y="361"/>
                      <a:pt x="64" y="352"/>
                      <a:pt x="63" y="344"/>
                    </a:cubicBezTo>
                    <a:cubicBezTo>
                      <a:pt x="63" y="343"/>
                      <a:pt x="63" y="343"/>
                      <a:pt x="63" y="343"/>
                    </a:cubicBezTo>
                    <a:cubicBezTo>
                      <a:pt x="63" y="341"/>
                      <a:pt x="62" y="338"/>
                      <a:pt x="62" y="335"/>
                    </a:cubicBezTo>
                    <a:cubicBezTo>
                      <a:pt x="62" y="331"/>
                      <a:pt x="61" y="327"/>
                      <a:pt x="61" y="323"/>
                    </a:cubicBezTo>
                    <a:cubicBezTo>
                      <a:pt x="61" y="321"/>
                      <a:pt x="60" y="318"/>
                      <a:pt x="60" y="315"/>
                    </a:cubicBezTo>
                    <a:cubicBezTo>
                      <a:pt x="60" y="313"/>
                      <a:pt x="60" y="312"/>
                      <a:pt x="59" y="310"/>
                    </a:cubicBezTo>
                    <a:cubicBezTo>
                      <a:pt x="58" y="302"/>
                      <a:pt x="57" y="294"/>
                      <a:pt x="56" y="285"/>
                    </a:cubicBezTo>
                    <a:cubicBezTo>
                      <a:pt x="55" y="279"/>
                      <a:pt x="54" y="273"/>
                      <a:pt x="53" y="267"/>
                    </a:cubicBezTo>
                    <a:cubicBezTo>
                      <a:pt x="52" y="262"/>
                      <a:pt x="51" y="256"/>
                      <a:pt x="50" y="251"/>
                    </a:cubicBezTo>
                    <a:cubicBezTo>
                      <a:pt x="49" y="244"/>
                      <a:pt x="47" y="236"/>
                      <a:pt x="46" y="229"/>
                    </a:cubicBezTo>
                    <a:cubicBezTo>
                      <a:pt x="44" y="221"/>
                      <a:pt x="43" y="213"/>
                      <a:pt x="41" y="205"/>
                    </a:cubicBezTo>
                    <a:cubicBezTo>
                      <a:pt x="41" y="204"/>
                      <a:pt x="41" y="204"/>
                      <a:pt x="41" y="203"/>
                    </a:cubicBezTo>
                    <a:cubicBezTo>
                      <a:pt x="41" y="203"/>
                      <a:pt x="41" y="203"/>
                      <a:pt x="41" y="203"/>
                    </a:cubicBezTo>
                    <a:cubicBezTo>
                      <a:pt x="31" y="151"/>
                      <a:pt x="20" y="99"/>
                      <a:pt x="9" y="46"/>
                    </a:cubicBezTo>
                    <a:cubicBezTo>
                      <a:pt x="6" y="31"/>
                      <a:pt x="3" y="15"/>
                      <a:pt x="0" y="0"/>
                    </a:cubicBezTo>
                    <a:cubicBezTo>
                      <a:pt x="3" y="16"/>
                      <a:pt x="16" y="29"/>
                      <a:pt x="25" y="43"/>
                    </a:cubicBezTo>
                    <a:cubicBezTo>
                      <a:pt x="26" y="44"/>
                      <a:pt x="27" y="46"/>
                      <a:pt x="28" y="47"/>
                    </a:cubicBezTo>
                    <a:cubicBezTo>
                      <a:pt x="41" y="69"/>
                      <a:pt x="52" y="92"/>
                      <a:pt x="62" y="116"/>
                    </a:cubicBezTo>
                    <a:cubicBezTo>
                      <a:pt x="68" y="129"/>
                      <a:pt x="73" y="143"/>
                      <a:pt x="78" y="156"/>
                    </a:cubicBezTo>
                    <a:cubicBezTo>
                      <a:pt x="82" y="165"/>
                      <a:pt x="85" y="175"/>
                      <a:pt x="88" y="184"/>
                    </a:cubicBezTo>
                    <a:cubicBezTo>
                      <a:pt x="88" y="184"/>
                      <a:pt x="88" y="184"/>
                      <a:pt x="88" y="184"/>
                    </a:cubicBezTo>
                    <a:cubicBezTo>
                      <a:pt x="89" y="186"/>
                      <a:pt x="89" y="186"/>
                      <a:pt x="89" y="186"/>
                    </a:cubicBezTo>
                    <a:cubicBezTo>
                      <a:pt x="91" y="190"/>
                      <a:pt x="93" y="195"/>
                      <a:pt x="94" y="200"/>
                    </a:cubicBezTo>
                    <a:cubicBezTo>
                      <a:pt x="99" y="212"/>
                      <a:pt x="104" y="225"/>
                      <a:pt x="108" y="238"/>
                    </a:cubicBezTo>
                    <a:cubicBezTo>
                      <a:pt x="112" y="250"/>
                      <a:pt x="117" y="262"/>
                      <a:pt x="120" y="274"/>
                    </a:cubicBezTo>
                    <a:cubicBezTo>
                      <a:pt x="123" y="281"/>
                      <a:pt x="125" y="287"/>
                      <a:pt x="127" y="294"/>
                    </a:cubicBezTo>
                    <a:cubicBezTo>
                      <a:pt x="127" y="294"/>
                      <a:pt x="127" y="294"/>
                      <a:pt x="127" y="294"/>
                    </a:cubicBezTo>
                    <a:cubicBezTo>
                      <a:pt x="128" y="297"/>
                      <a:pt x="128" y="299"/>
                      <a:pt x="129" y="302"/>
                    </a:cubicBezTo>
                    <a:cubicBezTo>
                      <a:pt x="130" y="305"/>
                      <a:pt x="131" y="309"/>
                      <a:pt x="132" y="312"/>
                    </a:cubicBezTo>
                    <a:cubicBezTo>
                      <a:pt x="132" y="314"/>
                      <a:pt x="133" y="315"/>
                      <a:pt x="133" y="316"/>
                    </a:cubicBezTo>
                    <a:cubicBezTo>
                      <a:pt x="133" y="316"/>
                      <a:pt x="133" y="316"/>
                      <a:pt x="133" y="316"/>
                    </a:cubicBezTo>
                    <a:cubicBezTo>
                      <a:pt x="134" y="319"/>
                      <a:pt x="135" y="322"/>
                      <a:pt x="135" y="326"/>
                    </a:cubicBezTo>
                    <a:cubicBezTo>
                      <a:pt x="136" y="327"/>
                      <a:pt x="136" y="329"/>
                      <a:pt x="137" y="331"/>
                    </a:cubicBezTo>
                    <a:cubicBezTo>
                      <a:pt x="137" y="332"/>
                      <a:pt x="137" y="332"/>
                      <a:pt x="137" y="332"/>
                    </a:cubicBezTo>
                    <a:cubicBezTo>
                      <a:pt x="137" y="332"/>
                      <a:pt x="137" y="333"/>
                      <a:pt x="137" y="334"/>
                    </a:cubicBezTo>
                    <a:cubicBezTo>
                      <a:pt x="138" y="335"/>
                      <a:pt x="138" y="337"/>
                      <a:pt x="138" y="338"/>
                    </a:cubicBezTo>
                    <a:cubicBezTo>
                      <a:pt x="138" y="339"/>
                      <a:pt x="138" y="339"/>
                      <a:pt x="138" y="339"/>
                    </a:cubicBezTo>
                    <a:cubicBezTo>
                      <a:pt x="139" y="341"/>
                      <a:pt x="139" y="343"/>
                      <a:pt x="139" y="344"/>
                    </a:cubicBezTo>
                    <a:cubicBezTo>
                      <a:pt x="140" y="345"/>
                      <a:pt x="140" y="345"/>
                      <a:pt x="140" y="345"/>
                    </a:cubicBezTo>
                    <a:cubicBezTo>
                      <a:pt x="141" y="349"/>
                      <a:pt x="142" y="354"/>
                      <a:pt x="143" y="358"/>
                    </a:cubicBezTo>
                    <a:cubicBezTo>
                      <a:pt x="144" y="362"/>
                      <a:pt x="144" y="367"/>
                      <a:pt x="145" y="371"/>
                    </a:cubicBezTo>
                    <a:cubicBezTo>
                      <a:pt x="146" y="374"/>
                      <a:pt x="146" y="377"/>
                      <a:pt x="147" y="380"/>
                    </a:cubicBezTo>
                    <a:cubicBezTo>
                      <a:pt x="147" y="382"/>
                      <a:pt x="147" y="384"/>
                      <a:pt x="148" y="386"/>
                    </a:cubicBezTo>
                    <a:cubicBezTo>
                      <a:pt x="148" y="387"/>
                      <a:pt x="148" y="389"/>
                      <a:pt x="148" y="390"/>
                    </a:cubicBezTo>
                    <a:cubicBezTo>
                      <a:pt x="148" y="393"/>
                      <a:pt x="148" y="395"/>
                      <a:pt x="148" y="397"/>
                    </a:cubicBezTo>
                    <a:cubicBezTo>
                      <a:pt x="148" y="398"/>
                      <a:pt x="149" y="399"/>
                      <a:pt x="149" y="401"/>
                    </a:cubicBezTo>
                    <a:close/>
                  </a:path>
                </a:pathLst>
              </a:custGeom>
              <a:solidFill>
                <a:srgbClr val="78A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1" name="Freeform 276"/>
              <p:cNvSpPr/>
              <p:nvPr/>
            </p:nvSpPr>
            <p:spPr bwMode="auto">
              <a:xfrm>
                <a:off x="7620000" y="4432300"/>
                <a:ext cx="109538" cy="525462"/>
              </a:xfrm>
              <a:custGeom>
                <a:avLst/>
                <a:gdLst>
                  <a:gd name="T0" fmla="*/ 31 w 39"/>
                  <a:gd name="T1" fmla="*/ 19 h 187"/>
                  <a:gd name="T2" fmla="*/ 18 w 39"/>
                  <a:gd name="T3" fmla="*/ 1 h 187"/>
                  <a:gd name="T4" fmla="*/ 6 w 39"/>
                  <a:gd name="T5" fmla="*/ 20 h 187"/>
                  <a:gd name="T6" fmla="*/ 1 w 39"/>
                  <a:gd name="T7" fmla="*/ 100 h 187"/>
                  <a:gd name="T8" fmla="*/ 6 w 39"/>
                  <a:gd name="T9" fmla="*/ 157 h 187"/>
                  <a:gd name="T10" fmla="*/ 13 w 39"/>
                  <a:gd name="T11" fmla="*/ 180 h 187"/>
                  <a:gd name="T12" fmla="*/ 35 w 39"/>
                  <a:gd name="T13" fmla="*/ 113 h 187"/>
                  <a:gd name="T14" fmla="*/ 31 w 39"/>
                  <a:gd name="T15" fmla="*/ 19 h 1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9" h="187">
                    <a:moveTo>
                      <a:pt x="31" y="19"/>
                    </a:moveTo>
                    <a:cubicBezTo>
                      <a:pt x="29" y="10"/>
                      <a:pt x="25" y="0"/>
                      <a:pt x="18" y="1"/>
                    </a:cubicBezTo>
                    <a:cubicBezTo>
                      <a:pt x="10" y="1"/>
                      <a:pt x="7" y="11"/>
                      <a:pt x="6" y="20"/>
                    </a:cubicBezTo>
                    <a:cubicBezTo>
                      <a:pt x="2" y="46"/>
                      <a:pt x="0" y="73"/>
                      <a:pt x="1" y="100"/>
                    </a:cubicBezTo>
                    <a:cubicBezTo>
                      <a:pt x="2" y="119"/>
                      <a:pt x="2" y="138"/>
                      <a:pt x="6" y="157"/>
                    </a:cubicBezTo>
                    <a:cubicBezTo>
                      <a:pt x="7" y="163"/>
                      <a:pt x="8" y="176"/>
                      <a:pt x="13" y="180"/>
                    </a:cubicBezTo>
                    <a:cubicBezTo>
                      <a:pt x="27" y="187"/>
                      <a:pt x="34" y="123"/>
                      <a:pt x="35" y="113"/>
                    </a:cubicBezTo>
                    <a:cubicBezTo>
                      <a:pt x="39" y="82"/>
                      <a:pt x="37" y="50"/>
                      <a:pt x="31" y="1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2" name="Freeform 277"/>
              <p:cNvSpPr/>
              <p:nvPr/>
            </p:nvSpPr>
            <p:spPr bwMode="auto">
              <a:xfrm>
                <a:off x="7656513" y="4454525"/>
                <a:ext cx="185738" cy="514350"/>
              </a:xfrm>
              <a:custGeom>
                <a:avLst/>
                <a:gdLst>
                  <a:gd name="T0" fmla="*/ 65 w 66"/>
                  <a:gd name="T1" fmla="*/ 23 h 183"/>
                  <a:gd name="T2" fmla="*/ 57 w 66"/>
                  <a:gd name="T3" fmla="*/ 2 h 183"/>
                  <a:gd name="T4" fmla="*/ 41 w 66"/>
                  <a:gd name="T5" fmla="*/ 17 h 183"/>
                  <a:gd name="T6" fmla="*/ 14 w 66"/>
                  <a:gd name="T7" fmla="*/ 93 h 183"/>
                  <a:gd name="T8" fmla="*/ 3 w 66"/>
                  <a:gd name="T9" fmla="*/ 149 h 183"/>
                  <a:gd name="T10" fmla="*/ 5 w 66"/>
                  <a:gd name="T11" fmla="*/ 173 h 183"/>
                  <a:gd name="T12" fmla="*/ 44 w 66"/>
                  <a:gd name="T13" fmla="*/ 115 h 183"/>
                  <a:gd name="T14" fmla="*/ 65 w 66"/>
                  <a:gd name="T15" fmla="*/ 23 h 1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6" h="183">
                    <a:moveTo>
                      <a:pt x="65" y="23"/>
                    </a:moveTo>
                    <a:cubicBezTo>
                      <a:pt x="66" y="14"/>
                      <a:pt x="64" y="3"/>
                      <a:pt x="57" y="2"/>
                    </a:cubicBezTo>
                    <a:cubicBezTo>
                      <a:pt x="50" y="0"/>
                      <a:pt x="44" y="9"/>
                      <a:pt x="41" y="17"/>
                    </a:cubicBezTo>
                    <a:cubicBezTo>
                      <a:pt x="30" y="41"/>
                      <a:pt x="21" y="67"/>
                      <a:pt x="14" y="93"/>
                    </a:cubicBezTo>
                    <a:cubicBezTo>
                      <a:pt x="10" y="111"/>
                      <a:pt x="5" y="130"/>
                      <a:pt x="3" y="149"/>
                    </a:cubicBezTo>
                    <a:cubicBezTo>
                      <a:pt x="2" y="155"/>
                      <a:pt x="0" y="168"/>
                      <a:pt x="5" y="173"/>
                    </a:cubicBezTo>
                    <a:cubicBezTo>
                      <a:pt x="15" y="183"/>
                      <a:pt x="40" y="124"/>
                      <a:pt x="44" y="115"/>
                    </a:cubicBezTo>
                    <a:cubicBezTo>
                      <a:pt x="55" y="85"/>
                      <a:pt x="63" y="54"/>
                      <a:pt x="65" y="2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3" name="Freeform 278"/>
              <p:cNvSpPr/>
              <p:nvPr/>
            </p:nvSpPr>
            <p:spPr bwMode="auto">
              <a:xfrm>
                <a:off x="7670800" y="4513263"/>
                <a:ext cx="301625" cy="469900"/>
              </a:xfrm>
              <a:custGeom>
                <a:avLst/>
                <a:gdLst>
                  <a:gd name="T0" fmla="*/ 102 w 107"/>
                  <a:gd name="T1" fmla="*/ 26 h 167"/>
                  <a:gd name="T2" fmla="*/ 100 w 107"/>
                  <a:gd name="T3" fmla="*/ 3 h 167"/>
                  <a:gd name="T4" fmla="*/ 80 w 107"/>
                  <a:gd name="T5" fmla="*/ 14 h 167"/>
                  <a:gd name="T6" fmla="*/ 34 w 107"/>
                  <a:gd name="T7" fmla="*/ 80 h 167"/>
                  <a:gd name="T8" fmla="*/ 8 w 107"/>
                  <a:gd name="T9" fmla="*/ 130 h 167"/>
                  <a:gd name="T10" fmla="*/ 3 w 107"/>
                  <a:gd name="T11" fmla="*/ 154 h 167"/>
                  <a:gd name="T12" fmla="*/ 57 w 107"/>
                  <a:gd name="T13" fmla="*/ 108 h 167"/>
                  <a:gd name="T14" fmla="*/ 102 w 107"/>
                  <a:gd name="T15" fmla="*/ 26 h 1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7" h="167">
                    <a:moveTo>
                      <a:pt x="102" y="26"/>
                    </a:moveTo>
                    <a:cubicBezTo>
                      <a:pt x="105" y="18"/>
                      <a:pt x="107" y="7"/>
                      <a:pt x="100" y="3"/>
                    </a:cubicBezTo>
                    <a:cubicBezTo>
                      <a:pt x="94" y="0"/>
                      <a:pt x="86" y="7"/>
                      <a:pt x="80" y="14"/>
                    </a:cubicBezTo>
                    <a:cubicBezTo>
                      <a:pt x="63" y="34"/>
                      <a:pt x="48" y="56"/>
                      <a:pt x="34" y="80"/>
                    </a:cubicBezTo>
                    <a:cubicBezTo>
                      <a:pt x="25" y="96"/>
                      <a:pt x="15" y="113"/>
                      <a:pt x="8" y="130"/>
                    </a:cubicBezTo>
                    <a:cubicBezTo>
                      <a:pt x="6" y="136"/>
                      <a:pt x="0" y="148"/>
                      <a:pt x="3" y="154"/>
                    </a:cubicBezTo>
                    <a:cubicBezTo>
                      <a:pt x="11" y="167"/>
                      <a:pt x="51" y="116"/>
                      <a:pt x="57" y="108"/>
                    </a:cubicBezTo>
                    <a:cubicBezTo>
                      <a:pt x="76" y="84"/>
                      <a:pt x="91" y="55"/>
                      <a:pt x="102" y="2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4" name="Freeform 279"/>
              <p:cNvSpPr/>
              <p:nvPr/>
            </p:nvSpPr>
            <p:spPr bwMode="auto">
              <a:xfrm>
                <a:off x="7685088" y="4606925"/>
                <a:ext cx="396875" cy="387350"/>
              </a:xfrm>
              <a:custGeom>
                <a:avLst/>
                <a:gdLst>
                  <a:gd name="T0" fmla="*/ 131 w 141"/>
                  <a:gd name="T1" fmla="*/ 28 h 138"/>
                  <a:gd name="T2" fmla="*/ 135 w 141"/>
                  <a:gd name="T3" fmla="*/ 5 h 138"/>
                  <a:gd name="T4" fmla="*/ 113 w 141"/>
                  <a:gd name="T5" fmla="*/ 10 h 138"/>
                  <a:gd name="T6" fmla="*/ 51 w 141"/>
                  <a:gd name="T7" fmla="*/ 61 h 138"/>
                  <a:gd name="T8" fmla="*/ 13 w 141"/>
                  <a:gd name="T9" fmla="*/ 103 h 138"/>
                  <a:gd name="T10" fmla="*/ 1 w 141"/>
                  <a:gd name="T11" fmla="*/ 124 h 138"/>
                  <a:gd name="T12" fmla="*/ 65 w 141"/>
                  <a:gd name="T13" fmla="*/ 95 h 138"/>
                  <a:gd name="T14" fmla="*/ 131 w 141"/>
                  <a:gd name="T15" fmla="*/ 28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1" h="138">
                    <a:moveTo>
                      <a:pt x="131" y="28"/>
                    </a:moveTo>
                    <a:cubicBezTo>
                      <a:pt x="136" y="20"/>
                      <a:pt x="141" y="10"/>
                      <a:pt x="135" y="5"/>
                    </a:cubicBezTo>
                    <a:cubicBezTo>
                      <a:pt x="130" y="0"/>
                      <a:pt x="120" y="5"/>
                      <a:pt x="113" y="10"/>
                    </a:cubicBezTo>
                    <a:cubicBezTo>
                      <a:pt x="91" y="25"/>
                      <a:pt x="70" y="42"/>
                      <a:pt x="51" y="61"/>
                    </a:cubicBezTo>
                    <a:cubicBezTo>
                      <a:pt x="38" y="74"/>
                      <a:pt x="24" y="88"/>
                      <a:pt x="13" y="103"/>
                    </a:cubicBezTo>
                    <a:cubicBezTo>
                      <a:pt x="9" y="108"/>
                      <a:pt x="0" y="118"/>
                      <a:pt x="1" y="124"/>
                    </a:cubicBezTo>
                    <a:cubicBezTo>
                      <a:pt x="5" y="138"/>
                      <a:pt x="57" y="101"/>
                      <a:pt x="65" y="95"/>
                    </a:cubicBezTo>
                    <a:cubicBezTo>
                      <a:pt x="90" y="76"/>
                      <a:pt x="113" y="53"/>
                      <a:pt x="131" y="2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5" name="Freeform 280"/>
              <p:cNvSpPr/>
              <p:nvPr/>
            </p:nvSpPr>
            <p:spPr bwMode="auto">
              <a:xfrm>
                <a:off x="7693025" y="4729163"/>
                <a:ext cx="465138" cy="277812"/>
              </a:xfrm>
              <a:custGeom>
                <a:avLst/>
                <a:gdLst>
                  <a:gd name="T0" fmla="*/ 151 w 165"/>
                  <a:gd name="T1" fmla="*/ 26 h 99"/>
                  <a:gd name="T2" fmla="*/ 161 w 165"/>
                  <a:gd name="T3" fmla="*/ 6 h 99"/>
                  <a:gd name="T4" fmla="*/ 139 w 165"/>
                  <a:gd name="T5" fmla="*/ 4 h 99"/>
                  <a:gd name="T6" fmla="*/ 66 w 165"/>
                  <a:gd name="T7" fmla="*/ 37 h 99"/>
                  <a:gd name="T8" fmla="*/ 17 w 165"/>
                  <a:gd name="T9" fmla="*/ 66 h 99"/>
                  <a:gd name="T10" fmla="*/ 0 w 165"/>
                  <a:gd name="T11" fmla="*/ 84 h 99"/>
                  <a:gd name="T12" fmla="*/ 70 w 165"/>
                  <a:gd name="T13" fmla="*/ 73 h 99"/>
                  <a:gd name="T14" fmla="*/ 151 w 165"/>
                  <a:gd name="T15" fmla="*/ 26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5" h="99">
                    <a:moveTo>
                      <a:pt x="151" y="26"/>
                    </a:moveTo>
                    <a:cubicBezTo>
                      <a:pt x="158" y="21"/>
                      <a:pt x="165" y="12"/>
                      <a:pt x="161" y="6"/>
                    </a:cubicBezTo>
                    <a:cubicBezTo>
                      <a:pt x="158" y="0"/>
                      <a:pt x="147" y="2"/>
                      <a:pt x="139" y="4"/>
                    </a:cubicBezTo>
                    <a:cubicBezTo>
                      <a:pt x="114" y="13"/>
                      <a:pt x="89" y="24"/>
                      <a:pt x="66" y="37"/>
                    </a:cubicBezTo>
                    <a:cubicBezTo>
                      <a:pt x="49" y="46"/>
                      <a:pt x="32" y="55"/>
                      <a:pt x="17" y="66"/>
                    </a:cubicBezTo>
                    <a:cubicBezTo>
                      <a:pt x="12" y="70"/>
                      <a:pt x="1" y="77"/>
                      <a:pt x="0" y="84"/>
                    </a:cubicBezTo>
                    <a:cubicBezTo>
                      <a:pt x="0" y="99"/>
                      <a:pt x="60" y="76"/>
                      <a:pt x="70" y="73"/>
                    </a:cubicBezTo>
                    <a:cubicBezTo>
                      <a:pt x="99" y="62"/>
                      <a:pt x="127" y="46"/>
                      <a:pt x="151" y="2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6" name="Freeform 281"/>
              <p:cNvSpPr/>
              <p:nvPr/>
            </p:nvSpPr>
            <p:spPr bwMode="auto">
              <a:xfrm>
                <a:off x="7685088" y="4867275"/>
                <a:ext cx="515938" cy="149225"/>
              </a:xfrm>
              <a:custGeom>
                <a:avLst/>
                <a:gdLst>
                  <a:gd name="T0" fmla="*/ 165 w 183"/>
                  <a:gd name="T1" fmla="*/ 24 h 53"/>
                  <a:gd name="T2" fmla="*/ 181 w 183"/>
                  <a:gd name="T3" fmla="*/ 8 h 53"/>
                  <a:gd name="T4" fmla="*/ 159 w 183"/>
                  <a:gd name="T5" fmla="*/ 0 h 53"/>
                  <a:gd name="T6" fmla="*/ 80 w 183"/>
                  <a:gd name="T7" fmla="*/ 11 h 53"/>
                  <a:gd name="T8" fmla="*/ 25 w 183"/>
                  <a:gd name="T9" fmla="*/ 27 h 53"/>
                  <a:gd name="T10" fmla="*/ 4 w 183"/>
                  <a:gd name="T11" fmla="*/ 39 h 53"/>
                  <a:gd name="T12" fmla="*/ 74 w 183"/>
                  <a:gd name="T13" fmla="*/ 47 h 53"/>
                  <a:gd name="T14" fmla="*/ 165 w 183"/>
                  <a:gd name="T15" fmla="*/ 24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3" h="52">
                    <a:moveTo>
                      <a:pt x="165" y="24"/>
                    </a:moveTo>
                    <a:cubicBezTo>
                      <a:pt x="173" y="21"/>
                      <a:pt x="183" y="15"/>
                      <a:pt x="181" y="8"/>
                    </a:cubicBezTo>
                    <a:cubicBezTo>
                      <a:pt x="179" y="1"/>
                      <a:pt x="168" y="0"/>
                      <a:pt x="159" y="0"/>
                    </a:cubicBezTo>
                    <a:cubicBezTo>
                      <a:pt x="133" y="1"/>
                      <a:pt x="106" y="5"/>
                      <a:pt x="80" y="11"/>
                    </a:cubicBezTo>
                    <a:cubicBezTo>
                      <a:pt x="61" y="16"/>
                      <a:pt x="43" y="20"/>
                      <a:pt x="25" y="27"/>
                    </a:cubicBezTo>
                    <a:cubicBezTo>
                      <a:pt x="19" y="29"/>
                      <a:pt x="6" y="33"/>
                      <a:pt x="4" y="39"/>
                    </a:cubicBezTo>
                    <a:cubicBezTo>
                      <a:pt x="0" y="53"/>
                      <a:pt x="64" y="48"/>
                      <a:pt x="74" y="47"/>
                    </a:cubicBezTo>
                    <a:cubicBezTo>
                      <a:pt x="105" y="44"/>
                      <a:pt x="136" y="37"/>
                      <a:pt x="165" y="2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7" name="Freeform 282"/>
              <p:cNvSpPr/>
              <p:nvPr/>
            </p:nvSpPr>
            <p:spPr bwMode="auto">
              <a:xfrm>
                <a:off x="7673975" y="4965700"/>
                <a:ext cx="523875" cy="117475"/>
              </a:xfrm>
              <a:custGeom>
                <a:avLst/>
                <a:gdLst>
                  <a:gd name="T0" fmla="*/ 167 w 186"/>
                  <a:gd name="T1" fmla="*/ 38 h 42"/>
                  <a:gd name="T2" fmla="*/ 186 w 186"/>
                  <a:gd name="T3" fmla="*/ 26 h 42"/>
                  <a:gd name="T4" fmla="*/ 168 w 186"/>
                  <a:gd name="T5" fmla="*/ 13 h 42"/>
                  <a:gd name="T6" fmla="*/ 88 w 186"/>
                  <a:gd name="T7" fmla="*/ 2 h 42"/>
                  <a:gd name="T8" fmla="*/ 31 w 186"/>
                  <a:gd name="T9" fmla="*/ 2 h 42"/>
                  <a:gd name="T10" fmla="*/ 8 w 186"/>
                  <a:gd name="T11" fmla="*/ 8 h 42"/>
                  <a:gd name="T12" fmla="*/ 73 w 186"/>
                  <a:gd name="T13" fmla="*/ 35 h 42"/>
                  <a:gd name="T14" fmla="*/ 167 w 186"/>
                  <a:gd name="T15" fmla="*/ 38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6" h="42">
                    <a:moveTo>
                      <a:pt x="167" y="38"/>
                    </a:moveTo>
                    <a:cubicBezTo>
                      <a:pt x="176" y="37"/>
                      <a:pt x="186" y="33"/>
                      <a:pt x="186" y="26"/>
                    </a:cubicBezTo>
                    <a:cubicBezTo>
                      <a:pt x="186" y="19"/>
                      <a:pt x="176" y="15"/>
                      <a:pt x="168" y="13"/>
                    </a:cubicBezTo>
                    <a:cubicBezTo>
                      <a:pt x="142" y="7"/>
                      <a:pt x="115" y="3"/>
                      <a:pt x="88" y="2"/>
                    </a:cubicBezTo>
                    <a:cubicBezTo>
                      <a:pt x="69" y="1"/>
                      <a:pt x="50" y="0"/>
                      <a:pt x="31" y="2"/>
                    </a:cubicBezTo>
                    <a:cubicBezTo>
                      <a:pt x="25" y="3"/>
                      <a:pt x="12" y="3"/>
                      <a:pt x="8" y="8"/>
                    </a:cubicBezTo>
                    <a:cubicBezTo>
                      <a:pt x="0" y="21"/>
                      <a:pt x="63" y="33"/>
                      <a:pt x="73" y="35"/>
                    </a:cubicBezTo>
                    <a:cubicBezTo>
                      <a:pt x="104" y="41"/>
                      <a:pt x="136" y="42"/>
                      <a:pt x="167" y="3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8" name="Freeform 283"/>
              <p:cNvSpPr/>
              <p:nvPr/>
            </p:nvSpPr>
            <p:spPr bwMode="auto">
              <a:xfrm>
                <a:off x="7223125" y="4056063"/>
                <a:ext cx="250825" cy="369887"/>
              </a:xfrm>
              <a:custGeom>
                <a:avLst/>
                <a:gdLst>
                  <a:gd name="T0" fmla="*/ 22 w 89"/>
                  <a:gd name="T1" fmla="*/ 11 h 132"/>
                  <a:gd name="T2" fmla="*/ 4 w 89"/>
                  <a:gd name="T3" fmla="*/ 3 h 132"/>
                  <a:gd name="T4" fmla="*/ 4 w 89"/>
                  <a:gd name="T5" fmla="*/ 22 h 132"/>
                  <a:gd name="T6" fmla="*/ 35 w 89"/>
                  <a:gd name="T7" fmla="*/ 80 h 132"/>
                  <a:gd name="T8" fmla="*/ 62 w 89"/>
                  <a:gd name="T9" fmla="*/ 119 h 132"/>
                  <a:gd name="T10" fmla="*/ 77 w 89"/>
                  <a:gd name="T11" fmla="*/ 131 h 132"/>
                  <a:gd name="T12" fmla="*/ 64 w 89"/>
                  <a:gd name="T13" fmla="*/ 75 h 132"/>
                  <a:gd name="T14" fmla="*/ 22 w 89"/>
                  <a:gd name="T15" fmla="*/ 11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9" h="132">
                    <a:moveTo>
                      <a:pt x="22" y="11"/>
                    </a:moveTo>
                    <a:cubicBezTo>
                      <a:pt x="17" y="5"/>
                      <a:pt x="9" y="0"/>
                      <a:pt x="4" y="3"/>
                    </a:cubicBezTo>
                    <a:cubicBezTo>
                      <a:pt x="0" y="7"/>
                      <a:pt x="2" y="15"/>
                      <a:pt x="4" y="22"/>
                    </a:cubicBezTo>
                    <a:cubicBezTo>
                      <a:pt x="13" y="42"/>
                      <a:pt x="23" y="62"/>
                      <a:pt x="35" y="80"/>
                    </a:cubicBezTo>
                    <a:cubicBezTo>
                      <a:pt x="43" y="94"/>
                      <a:pt x="52" y="107"/>
                      <a:pt x="62" y="119"/>
                    </a:cubicBezTo>
                    <a:cubicBezTo>
                      <a:pt x="65" y="123"/>
                      <a:pt x="72" y="132"/>
                      <a:pt x="77" y="131"/>
                    </a:cubicBezTo>
                    <a:cubicBezTo>
                      <a:pt x="89" y="131"/>
                      <a:pt x="68" y="83"/>
                      <a:pt x="64" y="75"/>
                    </a:cubicBezTo>
                    <a:cubicBezTo>
                      <a:pt x="54" y="52"/>
                      <a:pt x="39" y="30"/>
                      <a:pt x="22" y="1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9" name="Freeform 284"/>
              <p:cNvSpPr/>
              <p:nvPr/>
            </p:nvSpPr>
            <p:spPr bwMode="auto">
              <a:xfrm>
                <a:off x="7332663" y="4013200"/>
                <a:ext cx="149225" cy="415925"/>
              </a:xfrm>
              <a:custGeom>
                <a:avLst/>
                <a:gdLst>
                  <a:gd name="T0" fmla="*/ 21 w 53"/>
                  <a:gd name="T1" fmla="*/ 14 h 148"/>
                  <a:gd name="T2" fmla="*/ 6 w 53"/>
                  <a:gd name="T3" fmla="*/ 3 h 148"/>
                  <a:gd name="T4" fmla="*/ 1 w 53"/>
                  <a:gd name="T5" fmla="*/ 20 h 148"/>
                  <a:gd name="T6" fmla="*/ 15 w 53"/>
                  <a:gd name="T7" fmla="*/ 85 h 148"/>
                  <a:gd name="T8" fmla="*/ 30 w 53"/>
                  <a:gd name="T9" fmla="*/ 129 h 148"/>
                  <a:gd name="T10" fmla="*/ 42 w 53"/>
                  <a:gd name="T11" fmla="*/ 145 h 148"/>
                  <a:gd name="T12" fmla="*/ 45 w 53"/>
                  <a:gd name="T13" fmla="*/ 88 h 148"/>
                  <a:gd name="T14" fmla="*/ 21 w 53"/>
                  <a:gd name="T15" fmla="*/ 14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2" h="148">
                    <a:moveTo>
                      <a:pt x="21" y="14"/>
                    </a:moveTo>
                    <a:cubicBezTo>
                      <a:pt x="18" y="8"/>
                      <a:pt x="12" y="0"/>
                      <a:pt x="6" y="3"/>
                    </a:cubicBezTo>
                    <a:cubicBezTo>
                      <a:pt x="1" y="4"/>
                      <a:pt x="0" y="13"/>
                      <a:pt x="1" y="20"/>
                    </a:cubicBezTo>
                    <a:cubicBezTo>
                      <a:pt x="4" y="42"/>
                      <a:pt x="8" y="64"/>
                      <a:pt x="15" y="85"/>
                    </a:cubicBezTo>
                    <a:cubicBezTo>
                      <a:pt x="19" y="100"/>
                      <a:pt x="24" y="115"/>
                      <a:pt x="30" y="129"/>
                    </a:cubicBezTo>
                    <a:cubicBezTo>
                      <a:pt x="33" y="134"/>
                      <a:pt x="36" y="144"/>
                      <a:pt x="42" y="145"/>
                    </a:cubicBezTo>
                    <a:cubicBezTo>
                      <a:pt x="53" y="148"/>
                      <a:pt x="46" y="96"/>
                      <a:pt x="45" y="88"/>
                    </a:cubicBezTo>
                    <a:cubicBezTo>
                      <a:pt x="40" y="62"/>
                      <a:pt x="32" y="37"/>
                      <a:pt x="21" y="1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0" name="Freeform 285"/>
              <p:cNvSpPr/>
              <p:nvPr/>
            </p:nvSpPr>
            <p:spPr bwMode="auto">
              <a:xfrm>
                <a:off x="7431088" y="4008438"/>
                <a:ext cx="90488" cy="428625"/>
              </a:xfrm>
              <a:custGeom>
                <a:avLst/>
                <a:gdLst>
                  <a:gd name="T0" fmla="*/ 26 w 32"/>
                  <a:gd name="T1" fmla="*/ 15 h 153"/>
                  <a:gd name="T2" fmla="*/ 15 w 32"/>
                  <a:gd name="T3" fmla="*/ 0 h 153"/>
                  <a:gd name="T4" fmla="*/ 5 w 32"/>
                  <a:gd name="T5" fmla="*/ 16 h 153"/>
                  <a:gd name="T6" fmla="*/ 1 w 32"/>
                  <a:gd name="T7" fmla="*/ 82 h 153"/>
                  <a:gd name="T8" fmla="*/ 4 w 32"/>
                  <a:gd name="T9" fmla="*/ 129 h 153"/>
                  <a:gd name="T10" fmla="*/ 10 w 32"/>
                  <a:gd name="T11" fmla="*/ 147 h 153"/>
                  <a:gd name="T12" fmla="*/ 29 w 32"/>
                  <a:gd name="T13" fmla="*/ 93 h 153"/>
                  <a:gd name="T14" fmla="*/ 26 w 32"/>
                  <a:gd name="T15" fmla="*/ 15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" h="153">
                    <a:moveTo>
                      <a:pt x="26" y="15"/>
                    </a:moveTo>
                    <a:cubicBezTo>
                      <a:pt x="24" y="8"/>
                      <a:pt x="21" y="0"/>
                      <a:pt x="15" y="0"/>
                    </a:cubicBezTo>
                    <a:cubicBezTo>
                      <a:pt x="9" y="1"/>
                      <a:pt x="6" y="9"/>
                      <a:pt x="5" y="16"/>
                    </a:cubicBezTo>
                    <a:cubicBezTo>
                      <a:pt x="2" y="38"/>
                      <a:pt x="0" y="60"/>
                      <a:pt x="1" y="82"/>
                    </a:cubicBezTo>
                    <a:cubicBezTo>
                      <a:pt x="1" y="97"/>
                      <a:pt x="1" y="113"/>
                      <a:pt x="4" y="129"/>
                    </a:cubicBezTo>
                    <a:cubicBezTo>
                      <a:pt x="5" y="134"/>
                      <a:pt x="5" y="145"/>
                      <a:pt x="10" y="147"/>
                    </a:cubicBezTo>
                    <a:cubicBezTo>
                      <a:pt x="21" y="153"/>
                      <a:pt x="28" y="101"/>
                      <a:pt x="29" y="93"/>
                    </a:cubicBezTo>
                    <a:cubicBezTo>
                      <a:pt x="32" y="67"/>
                      <a:pt x="31" y="41"/>
                      <a:pt x="26" y="1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1" name="Freeform 286"/>
              <p:cNvSpPr/>
              <p:nvPr/>
            </p:nvSpPr>
            <p:spPr bwMode="auto">
              <a:xfrm>
                <a:off x="7459663" y="4027488"/>
                <a:ext cx="155575" cy="420687"/>
              </a:xfrm>
              <a:custGeom>
                <a:avLst/>
                <a:gdLst>
                  <a:gd name="T0" fmla="*/ 54 w 55"/>
                  <a:gd name="T1" fmla="*/ 19 h 150"/>
                  <a:gd name="T2" fmla="*/ 48 w 55"/>
                  <a:gd name="T3" fmla="*/ 1 h 150"/>
                  <a:gd name="T4" fmla="*/ 34 w 55"/>
                  <a:gd name="T5" fmla="*/ 13 h 150"/>
                  <a:gd name="T6" fmla="*/ 12 w 55"/>
                  <a:gd name="T7" fmla="*/ 76 h 150"/>
                  <a:gd name="T8" fmla="*/ 3 w 55"/>
                  <a:gd name="T9" fmla="*/ 122 h 150"/>
                  <a:gd name="T10" fmla="*/ 4 w 55"/>
                  <a:gd name="T11" fmla="*/ 141 h 150"/>
                  <a:gd name="T12" fmla="*/ 36 w 55"/>
                  <a:gd name="T13" fmla="*/ 94 h 150"/>
                  <a:gd name="T14" fmla="*/ 54 w 55"/>
                  <a:gd name="T15" fmla="*/ 19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5" h="150">
                    <a:moveTo>
                      <a:pt x="54" y="19"/>
                    </a:moveTo>
                    <a:cubicBezTo>
                      <a:pt x="55" y="11"/>
                      <a:pt x="54" y="2"/>
                      <a:pt x="48" y="1"/>
                    </a:cubicBezTo>
                    <a:cubicBezTo>
                      <a:pt x="42" y="0"/>
                      <a:pt x="37" y="7"/>
                      <a:pt x="34" y="13"/>
                    </a:cubicBezTo>
                    <a:cubicBezTo>
                      <a:pt x="25" y="33"/>
                      <a:pt x="18" y="54"/>
                      <a:pt x="12" y="76"/>
                    </a:cubicBezTo>
                    <a:cubicBezTo>
                      <a:pt x="8" y="91"/>
                      <a:pt x="4" y="106"/>
                      <a:pt x="3" y="122"/>
                    </a:cubicBezTo>
                    <a:cubicBezTo>
                      <a:pt x="2" y="127"/>
                      <a:pt x="0" y="138"/>
                      <a:pt x="4" y="141"/>
                    </a:cubicBezTo>
                    <a:cubicBezTo>
                      <a:pt x="12" y="150"/>
                      <a:pt x="33" y="101"/>
                      <a:pt x="36" y="94"/>
                    </a:cubicBezTo>
                    <a:cubicBezTo>
                      <a:pt x="46" y="70"/>
                      <a:pt x="52" y="44"/>
                      <a:pt x="54" y="1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2" name="Freeform 287"/>
              <p:cNvSpPr/>
              <p:nvPr/>
            </p:nvSpPr>
            <p:spPr bwMode="auto">
              <a:xfrm>
                <a:off x="7470775" y="4075113"/>
                <a:ext cx="250825" cy="385762"/>
              </a:xfrm>
              <a:custGeom>
                <a:avLst/>
                <a:gdLst>
                  <a:gd name="T0" fmla="*/ 85 w 89"/>
                  <a:gd name="T1" fmla="*/ 22 h 137"/>
                  <a:gd name="T2" fmla="*/ 83 w 89"/>
                  <a:gd name="T3" fmla="*/ 3 h 137"/>
                  <a:gd name="T4" fmla="*/ 67 w 89"/>
                  <a:gd name="T5" fmla="*/ 11 h 137"/>
                  <a:gd name="T6" fmla="*/ 29 w 89"/>
                  <a:gd name="T7" fmla="*/ 65 h 137"/>
                  <a:gd name="T8" fmla="*/ 7 w 89"/>
                  <a:gd name="T9" fmla="*/ 107 h 137"/>
                  <a:gd name="T10" fmla="*/ 3 w 89"/>
                  <a:gd name="T11" fmla="*/ 126 h 137"/>
                  <a:gd name="T12" fmla="*/ 47 w 89"/>
                  <a:gd name="T13" fmla="*/ 89 h 137"/>
                  <a:gd name="T14" fmla="*/ 85 w 89"/>
                  <a:gd name="T15" fmla="*/ 22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9" h="137">
                    <a:moveTo>
                      <a:pt x="85" y="22"/>
                    </a:moveTo>
                    <a:cubicBezTo>
                      <a:pt x="87" y="15"/>
                      <a:pt x="89" y="6"/>
                      <a:pt x="83" y="3"/>
                    </a:cubicBezTo>
                    <a:cubicBezTo>
                      <a:pt x="78" y="0"/>
                      <a:pt x="71" y="6"/>
                      <a:pt x="67" y="11"/>
                    </a:cubicBezTo>
                    <a:cubicBezTo>
                      <a:pt x="53" y="28"/>
                      <a:pt x="40" y="46"/>
                      <a:pt x="29" y="65"/>
                    </a:cubicBezTo>
                    <a:cubicBezTo>
                      <a:pt x="21" y="79"/>
                      <a:pt x="13" y="92"/>
                      <a:pt x="7" y="107"/>
                    </a:cubicBezTo>
                    <a:cubicBezTo>
                      <a:pt x="5" y="112"/>
                      <a:pt x="0" y="122"/>
                      <a:pt x="3" y="126"/>
                    </a:cubicBezTo>
                    <a:cubicBezTo>
                      <a:pt x="9" y="137"/>
                      <a:pt x="42" y="96"/>
                      <a:pt x="47" y="89"/>
                    </a:cubicBezTo>
                    <a:cubicBezTo>
                      <a:pt x="63" y="69"/>
                      <a:pt x="76" y="46"/>
                      <a:pt x="85" y="2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3" name="Freeform 288"/>
              <p:cNvSpPr/>
              <p:nvPr/>
            </p:nvSpPr>
            <p:spPr bwMode="auto">
              <a:xfrm>
                <a:off x="7481888" y="4154488"/>
                <a:ext cx="330200" cy="317500"/>
              </a:xfrm>
              <a:custGeom>
                <a:avLst/>
                <a:gdLst>
                  <a:gd name="T0" fmla="*/ 108 w 117"/>
                  <a:gd name="T1" fmla="*/ 22 h 113"/>
                  <a:gd name="T2" fmla="*/ 112 w 117"/>
                  <a:gd name="T3" fmla="*/ 4 h 113"/>
                  <a:gd name="T4" fmla="*/ 94 w 117"/>
                  <a:gd name="T5" fmla="*/ 8 h 113"/>
                  <a:gd name="T6" fmla="*/ 43 w 117"/>
                  <a:gd name="T7" fmla="*/ 49 h 113"/>
                  <a:gd name="T8" fmla="*/ 10 w 117"/>
                  <a:gd name="T9" fmla="*/ 83 h 113"/>
                  <a:gd name="T10" fmla="*/ 1 w 117"/>
                  <a:gd name="T11" fmla="*/ 101 h 113"/>
                  <a:gd name="T12" fmla="*/ 54 w 117"/>
                  <a:gd name="T13" fmla="*/ 77 h 113"/>
                  <a:gd name="T14" fmla="*/ 108 w 117"/>
                  <a:gd name="T15" fmla="*/ 22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7" h="113">
                    <a:moveTo>
                      <a:pt x="108" y="22"/>
                    </a:moveTo>
                    <a:cubicBezTo>
                      <a:pt x="113" y="17"/>
                      <a:pt x="117" y="8"/>
                      <a:pt x="112" y="4"/>
                    </a:cubicBezTo>
                    <a:cubicBezTo>
                      <a:pt x="108" y="0"/>
                      <a:pt x="100" y="4"/>
                      <a:pt x="94" y="8"/>
                    </a:cubicBezTo>
                    <a:cubicBezTo>
                      <a:pt x="76" y="20"/>
                      <a:pt x="59" y="34"/>
                      <a:pt x="43" y="49"/>
                    </a:cubicBezTo>
                    <a:cubicBezTo>
                      <a:pt x="31" y="60"/>
                      <a:pt x="20" y="71"/>
                      <a:pt x="10" y="83"/>
                    </a:cubicBezTo>
                    <a:cubicBezTo>
                      <a:pt x="7" y="88"/>
                      <a:pt x="0" y="96"/>
                      <a:pt x="1" y="101"/>
                    </a:cubicBezTo>
                    <a:cubicBezTo>
                      <a:pt x="4" y="113"/>
                      <a:pt x="47" y="82"/>
                      <a:pt x="54" y="77"/>
                    </a:cubicBezTo>
                    <a:cubicBezTo>
                      <a:pt x="75" y="62"/>
                      <a:pt x="93" y="43"/>
                      <a:pt x="108" y="2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4" name="Freeform 289"/>
              <p:cNvSpPr/>
              <p:nvPr/>
            </p:nvSpPr>
            <p:spPr bwMode="auto">
              <a:xfrm>
                <a:off x="7488238" y="4254500"/>
                <a:ext cx="385763" cy="225425"/>
              </a:xfrm>
              <a:custGeom>
                <a:avLst/>
                <a:gdLst>
                  <a:gd name="T0" fmla="*/ 125 w 137"/>
                  <a:gd name="T1" fmla="*/ 22 h 80"/>
                  <a:gd name="T2" fmla="*/ 134 w 137"/>
                  <a:gd name="T3" fmla="*/ 5 h 80"/>
                  <a:gd name="T4" fmla="*/ 115 w 137"/>
                  <a:gd name="T5" fmla="*/ 3 h 80"/>
                  <a:gd name="T6" fmla="*/ 55 w 137"/>
                  <a:gd name="T7" fmla="*/ 30 h 80"/>
                  <a:gd name="T8" fmla="*/ 14 w 137"/>
                  <a:gd name="T9" fmla="*/ 54 h 80"/>
                  <a:gd name="T10" fmla="*/ 1 w 137"/>
                  <a:gd name="T11" fmla="*/ 68 h 80"/>
                  <a:gd name="T12" fmla="*/ 58 w 137"/>
                  <a:gd name="T13" fmla="*/ 59 h 80"/>
                  <a:gd name="T14" fmla="*/ 125 w 137"/>
                  <a:gd name="T15" fmla="*/ 22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7" h="80">
                    <a:moveTo>
                      <a:pt x="125" y="22"/>
                    </a:moveTo>
                    <a:cubicBezTo>
                      <a:pt x="131" y="17"/>
                      <a:pt x="137" y="10"/>
                      <a:pt x="134" y="5"/>
                    </a:cubicBezTo>
                    <a:cubicBezTo>
                      <a:pt x="131" y="0"/>
                      <a:pt x="122" y="1"/>
                      <a:pt x="115" y="3"/>
                    </a:cubicBezTo>
                    <a:cubicBezTo>
                      <a:pt x="95" y="10"/>
                      <a:pt x="74" y="19"/>
                      <a:pt x="55" y="30"/>
                    </a:cubicBezTo>
                    <a:cubicBezTo>
                      <a:pt x="41" y="37"/>
                      <a:pt x="27" y="44"/>
                      <a:pt x="14" y="54"/>
                    </a:cubicBezTo>
                    <a:cubicBezTo>
                      <a:pt x="10" y="57"/>
                      <a:pt x="1" y="63"/>
                      <a:pt x="1" y="68"/>
                    </a:cubicBezTo>
                    <a:cubicBezTo>
                      <a:pt x="0" y="80"/>
                      <a:pt x="50" y="62"/>
                      <a:pt x="58" y="59"/>
                    </a:cubicBezTo>
                    <a:cubicBezTo>
                      <a:pt x="82" y="50"/>
                      <a:pt x="105" y="38"/>
                      <a:pt x="125" y="2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5" name="Freeform 290"/>
              <p:cNvSpPr/>
              <p:nvPr/>
            </p:nvSpPr>
            <p:spPr bwMode="auto">
              <a:xfrm>
                <a:off x="7212013" y="4841875"/>
                <a:ext cx="560388" cy="1851025"/>
              </a:xfrm>
              <a:custGeom>
                <a:avLst/>
                <a:gdLst>
                  <a:gd name="T0" fmla="*/ 177 w 199"/>
                  <a:gd name="T1" fmla="*/ 44 h 659"/>
                  <a:gd name="T2" fmla="*/ 178 w 199"/>
                  <a:gd name="T3" fmla="*/ 49 h 659"/>
                  <a:gd name="T4" fmla="*/ 194 w 199"/>
                  <a:gd name="T5" fmla="*/ 64 h 659"/>
                  <a:gd name="T6" fmla="*/ 170 w 199"/>
                  <a:gd name="T7" fmla="*/ 61 h 659"/>
                  <a:gd name="T8" fmla="*/ 161 w 199"/>
                  <a:gd name="T9" fmla="*/ 61 h 659"/>
                  <a:gd name="T10" fmla="*/ 154 w 199"/>
                  <a:gd name="T11" fmla="*/ 66 h 659"/>
                  <a:gd name="T12" fmla="*/ 112 w 199"/>
                  <a:gd name="T13" fmla="*/ 126 h 659"/>
                  <a:gd name="T14" fmla="*/ 78 w 199"/>
                  <a:gd name="T15" fmla="*/ 193 h 659"/>
                  <a:gd name="T16" fmla="*/ 34 w 199"/>
                  <a:gd name="T17" fmla="*/ 335 h 659"/>
                  <a:gd name="T18" fmla="*/ 17 w 199"/>
                  <a:gd name="T19" fmla="*/ 563 h 659"/>
                  <a:gd name="T20" fmla="*/ 23 w 199"/>
                  <a:gd name="T21" fmla="*/ 645 h 659"/>
                  <a:gd name="T22" fmla="*/ 23 w 199"/>
                  <a:gd name="T23" fmla="*/ 649 h 659"/>
                  <a:gd name="T24" fmla="*/ 8 w 199"/>
                  <a:gd name="T25" fmla="*/ 649 h 659"/>
                  <a:gd name="T26" fmla="*/ 1 w 199"/>
                  <a:gd name="T27" fmla="*/ 564 h 659"/>
                  <a:gd name="T28" fmla="*/ 3 w 199"/>
                  <a:gd name="T29" fmla="*/ 456 h 659"/>
                  <a:gd name="T30" fmla="*/ 16 w 199"/>
                  <a:gd name="T31" fmla="*/ 345 h 659"/>
                  <a:gd name="T32" fmla="*/ 137 w 199"/>
                  <a:gd name="T33" fmla="*/ 60 h 659"/>
                  <a:gd name="T34" fmla="*/ 152 w 199"/>
                  <a:gd name="T35" fmla="*/ 39 h 659"/>
                  <a:gd name="T36" fmla="*/ 150 w 199"/>
                  <a:gd name="T37" fmla="*/ 6 h 659"/>
                  <a:gd name="T38" fmla="*/ 152 w 199"/>
                  <a:gd name="T39" fmla="*/ 10 h 659"/>
                  <a:gd name="T40" fmla="*/ 163 w 199"/>
                  <a:gd name="T41" fmla="*/ 13 h 659"/>
                  <a:gd name="T42" fmla="*/ 163 w 199"/>
                  <a:gd name="T43" fmla="*/ 13 h 659"/>
                  <a:gd name="T44" fmla="*/ 178 w 199"/>
                  <a:gd name="T45" fmla="*/ 0 h 659"/>
                  <a:gd name="T46" fmla="*/ 173 w 199"/>
                  <a:gd name="T47" fmla="*/ 13 h 659"/>
                  <a:gd name="T48" fmla="*/ 177 w 199"/>
                  <a:gd name="T49" fmla="*/ 26 h 659"/>
                  <a:gd name="T50" fmla="*/ 199 w 199"/>
                  <a:gd name="T51" fmla="*/ 32 h 659"/>
                  <a:gd name="T52" fmla="*/ 183 w 199"/>
                  <a:gd name="T53" fmla="*/ 36 h 659"/>
                  <a:gd name="T54" fmla="*/ 177 w 199"/>
                  <a:gd name="T55" fmla="*/ 43 h 659"/>
                  <a:gd name="T56" fmla="*/ 177 w 199"/>
                  <a:gd name="T57" fmla="*/ 44 h 6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99" h="659">
                    <a:moveTo>
                      <a:pt x="177" y="44"/>
                    </a:moveTo>
                    <a:cubicBezTo>
                      <a:pt x="177" y="46"/>
                      <a:pt x="177" y="48"/>
                      <a:pt x="178" y="49"/>
                    </a:cubicBezTo>
                    <a:cubicBezTo>
                      <a:pt x="181" y="56"/>
                      <a:pt x="187" y="61"/>
                      <a:pt x="194" y="64"/>
                    </a:cubicBezTo>
                    <a:cubicBezTo>
                      <a:pt x="186" y="63"/>
                      <a:pt x="178" y="61"/>
                      <a:pt x="170" y="61"/>
                    </a:cubicBezTo>
                    <a:cubicBezTo>
                      <a:pt x="167" y="60"/>
                      <a:pt x="164" y="60"/>
                      <a:pt x="161" y="61"/>
                    </a:cubicBezTo>
                    <a:cubicBezTo>
                      <a:pt x="158" y="62"/>
                      <a:pt x="156" y="64"/>
                      <a:pt x="154" y="66"/>
                    </a:cubicBezTo>
                    <a:cubicBezTo>
                      <a:pt x="137" y="82"/>
                      <a:pt x="124" y="105"/>
                      <a:pt x="112" y="126"/>
                    </a:cubicBezTo>
                    <a:cubicBezTo>
                      <a:pt x="99" y="147"/>
                      <a:pt x="88" y="170"/>
                      <a:pt x="78" y="193"/>
                    </a:cubicBezTo>
                    <a:cubicBezTo>
                      <a:pt x="58" y="238"/>
                      <a:pt x="44" y="286"/>
                      <a:pt x="34" y="335"/>
                    </a:cubicBezTo>
                    <a:cubicBezTo>
                      <a:pt x="19" y="409"/>
                      <a:pt x="14" y="487"/>
                      <a:pt x="17" y="563"/>
                    </a:cubicBezTo>
                    <a:cubicBezTo>
                      <a:pt x="18" y="591"/>
                      <a:pt x="20" y="618"/>
                      <a:pt x="23" y="645"/>
                    </a:cubicBezTo>
                    <a:cubicBezTo>
                      <a:pt x="23" y="646"/>
                      <a:pt x="23" y="648"/>
                      <a:pt x="23" y="649"/>
                    </a:cubicBezTo>
                    <a:cubicBezTo>
                      <a:pt x="24" y="659"/>
                      <a:pt x="9" y="659"/>
                      <a:pt x="8" y="649"/>
                    </a:cubicBezTo>
                    <a:cubicBezTo>
                      <a:pt x="5" y="621"/>
                      <a:pt x="3" y="592"/>
                      <a:pt x="1" y="564"/>
                    </a:cubicBezTo>
                    <a:cubicBezTo>
                      <a:pt x="0" y="528"/>
                      <a:pt x="0" y="492"/>
                      <a:pt x="3" y="456"/>
                    </a:cubicBezTo>
                    <a:cubicBezTo>
                      <a:pt x="5" y="418"/>
                      <a:pt x="9" y="381"/>
                      <a:pt x="16" y="345"/>
                    </a:cubicBezTo>
                    <a:cubicBezTo>
                      <a:pt x="35" y="242"/>
                      <a:pt x="74" y="143"/>
                      <a:pt x="137" y="60"/>
                    </a:cubicBezTo>
                    <a:cubicBezTo>
                      <a:pt x="142" y="54"/>
                      <a:pt x="150" y="47"/>
                      <a:pt x="152" y="39"/>
                    </a:cubicBezTo>
                    <a:cubicBezTo>
                      <a:pt x="153" y="29"/>
                      <a:pt x="150" y="16"/>
                      <a:pt x="150" y="6"/>
                    </a:cubicBezTo>
                    <a:cubicBezTo>
                      <a:pt x="152" y="10"/>
                      <a:pt x="152" y="10"/>
                      <a:pt x="152" y="10"/>
                    </a:cubicBezTo>
                    <a:cubicBezTo>
                      <a:pt x="154" y="14"/>
                      <a:pt x="159" y="15"/>
                      <a:pt x="163" y="13"/>
                    </a:cubicBezTo>
                    <a:cubicBezTo>
                      <a:pt x="163" y="13"/>
                      <a:pt x="163" y="13"/>
                      <a:pt x="163" y="13"/>
                    </a:cubicBezTo>
                    <a:cubicBezTo>
                      <a:pt x="168" y="9"/>
                      <a:pt x="173" y="4"/>
                      <a:pt x="178" y="0"/>
                    </a:cubicBezTo>
                    <a:cubicBezTo>
                      <a:pt x="176" y="5"/>
                      <a:pt x="174" y="9"/>
                      <a:pt x="173" y="13"/>
                    </a:cubicBezTo>
                    <a:cubicBezTo>
                      <a:pt x="173" y="18"/>
                      <a:pt x="173" y="23"/>
                      <a:pt x="177" y="26"/>
                    </a:cubicBezTo>
                    <a:cubicBezTo>
                      <a:pt x="182" y="32"/>
                      <a:pt x="192" y="30"/>
                      <a:pt x="199" y="32"/>
                    </a:cubicBezTo>
                    <a:cubicBezTo>
                      <a:pt x="194" y="32"/>
                      <a:pt x="188" y="34"/>
                      <a:pt x="183" y="36"/>
                    </a:cubicBezTo>
                    <a:cubicBezTo>
                      <a:pt x="180" y="38"/>
                      <a:pt x="177" y="40"/>
                      <a:pt x="177" y="43"/>
                    </a:cubicBezTo>
                    <a:cubicBezTo>
                      <a:pt x="177" y="44"/>
                      <a:pt x="177" y="44"/>
                      <a:pt x="177" y="44"/>
                    </a:cubicBezTo>
                    <a:close/>
                  </a:path>
                </a:pathLst>
              </a:custGeom>
              <a:solidFill>
                <a:srgbClr val="99CA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6" name="Freeform 291"/>
              <p:cNvSpPr/>
              <p:nvPr/>
            </p:nvSpPr>
            <p:spPr bwMode="auto">
              <a:xfrm>
                <a:off x="7178675" y="4362450"/>
                <a:ext cx="379413" cy="1979612"/>
              </a:xfrm>
              <a:custGeom>
                <a:avLst/>
                <a:gdLst>
                  <a:gd name="T0" fmla="*/ 119 w 135"/>
                  <a:gd name="T1" fmla="*/ 26 h 705"/>
                  <a:gd name="T2" fmla="*/ 123 w 135"/>
                  <a:gd name="T3" fmla="*/ 29 h 705"/>
                  <a:gd name="T4" fmla="*/ 129 w 135"/>
                  <a:gd name="T5" fmla="*/ 29 h 705"/>
                  <a:gd name="T6" fmla="*/ 135 w 135"/>
                  <a:gd name="T7" fmla="*/ 30 h 705"/>
                  <a:gd name="T8" fmla="*/ 126 w 135"/>
                  <a:gd name="T9" fmla="*/ 33 h 705"/>
                  <a:gd name="T10" fmla="*/ 98 w 135"/>
                  <a:gd name="T11" fmla="*/ 54 h 705"/>
                  <a:gd name="T12" fmla="*/ 81 w 135"/>
                  <a:gd name="T13" fmla="*/ 95 h 705"/>
                  <a:gd name="T14" fmla="*/ 49 w 135"/>
                  <a:gd name="T15" fmla="*/ 178 h 705"/>
                  <a:gd name="T16" fmla="*/ 47 w 135"/>
                  <a:gd name="T17" fmla="*/ 184 h 705"/>
                  <a:gd name="T18" fmla="*/ 16 w 135"/>
                  <a:gd name="T19" fmla="*/ 352 h 705"/>
                  <a:gd name="T20" fmla="*/ 15 w 135"/>
                  <a:gd name="T21" fmla="*/ 438 h 705"/>
                  <a:gd name="T22" fmla="*/ 21 w 135"/>
                  <a:gd name="T23" fmla="*/ 529 h 705"/>
                  <a:gd name="T24" fmla="*/ 34 w 135"/>
                  <a:gd name="T25" fmla="*/ 628 h 705"/>
                  <a:gd name="T26" fmla="*/ 44 w 135"/>
                  <a:gd name="T27" fmla="*/ 695 h 705"/>
                  <a:gd name="T28" fmla="*/ 39 w 135"/>
                  <a:gd name="T29" fmla="*/ 704 h 705"/>
                  <a:gd name="T30" fmla="*/ 31 w 135"/>
                  <a:gd name="T31" fmla="*/ 699 h 705"/>
                  <a:gd name="T32" fmla="*/ 21 w 135"/>
                  <a:gd name="T33" fmla="*/ 629 h 705"/>
                  <a:gd name="T34" fmla="*/ 10 w 135"/>
                  <a:gd name="T35" fmla="*/ 544 h 705"/>
                  <a:gd name="T36" fmla="*/ 2 w 135"/>
                  <a:gd name="T37" fmla="*/ 447 h 705"/>
                  <a:gd name="T38" fmla="*/ 12 w 135"/>
                  <a:gd name="T39" fmla="*/ 272 h 705"/>
                  <a:gd name="T40" fmla="*/ 61 w 135"/>
                  <a:gd name="T41" fmla="*/ 106 h 705"/>
                  <a:gd name="T42" fmla="*/ 79 w 135"/>
                  <a:gd name="T43" fmla="*/ 63 h 705"/>
                  <a:gd name="T44" fmla="*/ 88 w 135"/>
                  <a:gd name="T45" fmla="*/ 42 h 705"/>
                  <a:gd name="T46" fmla="*/ 90 w 135"/>
                  <a:gd name="T47" fmla="*/ 25 h 705"/>
                  <a:gd name="T48" fmla="*/ 79 w 135"/>
                  <a:gd name="T49" fmla="*/ 11 h 705"/>
                  <a:gd name="T50" fmla="*/ 86 w 135"/>
                  <a:gd name="T51" fmla="*/ 15 h 705"/>
                  <a:gd name="T52" fmla="*/ 90 w 135"/>
                  <a:gd name="T53" fmla="*/ 15 h 705"/>
                  <a:gd name="T54" fmla="*/ 95 w 135"/>
                  <a:gd name="T55" fmla="*/ 0 h 705"/>
                  <a:gd name="T56" fmla="*/ 99 w 135"/>
                  <a:gd name="T57" fmla="*/ 9 h 705"/>
                  <a:gd name="T58" fmla="*/ 107 w 135"/>
                  <a:gd name="T59" fmla="*/ 7 h 705"/>
                  <a:gd name="T60" fmla="*/ 112 w 135"/>
                  <a:gd name="T61" fmla="*/ 1 h 705"/>
                  <a:gd name="T62" fmla="*/ 112 w 135"/>
                  <a:gd name="T63" fmla="*/ 9 h 705"/>
                  <a:gd name="T64" fmla="*/ 126 w 135"/>
                  <a:gd name="T65" fmla="*/ 15 h 705"/>
                  <a:gd name="T66" fmla="*/ 119 w 135"/>
                  <a:gd name="T67" fmla="*/ 26 h 7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35" h="705">
                    <a:moveTo>
                      <a:pt x="119" y="26"/>
                    </a:moveTo>
                    <a:cubicBezTo>
                      <a:pt x="119" y="27"/>
                      <a:pt x="121" y="28"/>
                      <a:pt x="123" y="29"/>
                    </a:cubicBezTo>
                    <a:cubicBezTo>
                      <a:pt x="125" y="29"/>
                      <a:pt x="127" y="29"/>
                      <a:pt x="129" y="29"/>
                    </a:cubicBezTo>
                    <a:cubicBezTo>
                      <a:pt x="132" y="29"/>
                      <a:pt x="134" y="29"/>
                      <a:pt x="135" y="30"/>
                    </a:cubicBezTo>
                    <a:cubicBezTo>
                      <a:pt x="132" y="31"/>
                      <a:pt x="129" y="32"/>
                      <a:pt x="126" y="33"/>
                    </a:cubicBezTo>
                    <a:cubicBezTo>
                      <a:pt x="115" y="36"/>
                      <a:pt x="102" y="43"/>
                      <a:pt x="98" y="54"/>
                    </a:cubicBezTo>
                    <a:cubicBezTo>
                      <a:pt x="93" y="68"/>
                      <a:pt x="86" y="81"/>
                      <a:pt x="81" y="95"/>
                    </a:cubicBezTo>
                    <a:cubicBezTo>
                      <a:pt x="69" y="122"/>
                      <a:pt x="58" y="150"/>
                      <a:pt x="49" y="178"/>
                    </a:cubicBezTo>
                    <a:cubicBezTo>
                      <a:pt x="49" y="180"/>
                      <a:pt x="48" y="182"/>
                      <a:pt x="47" y="184"/>
                    </a:cubicBezTo>
                    <a:cubicBezTo>
                      <a:pt x="30" y="239"/>
                      <a:pt x="20" y="295"/>
                      <a:pt x="16" y="352"/>
                    </a:cubicBezTo>
                    <a:cubicBezTo>
                      <a:pt x="15" y="381"/>
                      <a:pt x="14" y="409"/>
                      <a:pt x="15" y="438"/>
                    </a:cubicBezTo>
                    <a:cubicBezTo>
                      <a:pt x="16" y="468"/>
                      <a:pt x="18" y="498"/>
                      <a:pt x="21" y="529"/>
                    </a:cubicBezTo>
                    <a:cubicBezTo>
                      <a:pt x="25" y="562"/>
                      <a:pt x="29" y="595"/>
                      <a:pt x="34" y="628"/>
                    </a:cubicBezTo>
                    <a:cubicBezTo>
                      <a:pt x="37" y="651"/>
                      <a:pt x="40" y="673"/>
                      <a:pt x="44" y="695"/>
                    </a:cubicBezTo>
                    <a:cubicBezTo>
                      <a:pt x="44" y="700"/>
                      <a:pt x="42" y="703"/>
                      <a:pt x="39" y="704"/>
                    </a:cubicBezTo>
                    <a:cubicBezTo>
                      <a:pt x="35" y="705"/>
                      <a:pt x="32" y="704"/>
                      <a:pt x="31" y="699"/>
                    </a:cubicBezTo>
                    <a:cubicBezTo>
                      <a:pt x="27" y="676"/>
                      <a:pt x="24" y="652"/>
                      <a:pt x="21" y="629"/>
                    </a:cubicBezTo>
                    <a:cubicBezTo>
                      <a:pt x="17" y="601"/>
                      <a:pt x="13" y="572"/>
                      <a:pt x="10" y="544"/>
                    </a:cubicBezTo>
                    <a:cubicBezTo>
                      <a:pt x="6" y="512"/>
                      <a:pt x="4" y="479"/>
                      <a:pt x="2" y="447"/>
                    </a:cubicBezTo>
                    <a:cubicBezTo>
                      <a:pt x="0" y="388"/>
                      <a:pt x="2" y="330"/>
                      <a:pt x="12" y="272"/>
                    </a:cubicBezTo>
                    <a:cubicBezTo>
                      <a:pt x="22" y="215"/>
                      <a:pt x="40" y="160"/>
                      <a:pt x="61" y="106"/>
                    </a:cubicBezTo>
                    <a:cubicBezTo>
                      <a:pt x="67" y="92"/>
                      <a:pt x="73" y="78"/>
                      <a:pt x="79" y="63"/>
                    </a:cubicBezTo>
                    <a:cubicBezTo>
                      <a:pt x="82" y="56"/>
                      <a:pt x="85" y="49"/>
                      <a:pt x="88" y="42"/>
                    </a:cubicBezTo>
                    <a:cubicBezTo>
                      <a:pt x="91" y="36"/>
                      <a:pt x="93" y="31"/>
                      <a:pt x="90" y="25"/>
                    </a:cubicBezTo>
                    <a:cubicBezTo>
                      <a:pt x="87" y="20"/>
                      <a:pt x="83" y="15"/>
                      <a:pt x="79" y="11"/>
                    </a:cubicBezTo>
                    <a:cubicBezTo>
                      <a:pt x="81" y="12"/>
                      <a:pt x="84" y="14"/>
                      <a:pt x="86" y="15"/>
                    </a:cubicBezTo>
                    <a:cubicBezTo>
                      <a:pt x="87" y="15"/>
                      <a:pt x="88" y="15"/>
                      <a:pt x="90" y="15"/>
                    </a:cubicBezTo>
                    <a:cubicBezTo>
                      <a:pt x="95" y="15"/>
                      <a:pt x="94" y="4"/>
                      <a:pt x="95" y="0"/>
                    </a:cubicBezTo>
                    <a:cubicBezTo>
                      <a:pt x="96" y="3"/>
                      <a:pt x="96" y="7"/>
                      <a:pt x="99" y="9"/>
                    </a:cubicBezTo>
                    <a:cubicBezTo>
                      <a:pt x="102" y="10"/>
                      <a:pt x="105" y="9"/>
                      <a:pt x="107" y="7"/>
                    </a:cubicBezTo>
                    <a:cubicBezTo>
                      <a:pt x="109" y="6"/>
                      <a:pt x="110" y="3"/>
                      <a:pt x="112" y="1"/>
                    </a:cubicBezTo>
                    <a:cubicBezTo>
                      <a:pt x="111" y="4"/>
                      <a:pt x="111" y="7"/>
                      <a:pt x="112" y="9"/>
                    </a:cubicBezTo>
                    <a:cubicBezTo>
                      <a:pt x="114" y="15"/>
                      <a:pt x="121" y="15"/>
                      <a:pt x="126" y="15"/>
                    </a:cubicBezTo>
                    <a:cubicBezTo>
                      <a:pt x="121" y="16"/>
                      <a:pt x="116" y="22"/>
                      <a:pt x="119" y="26"/>
                    </a:cubicBezTo>
                    <a:close/>
                  </a:path>
                </a:pathLst>
              </a:custGeom>
              <a:solidFill>
                <a:srgbClr val="99CA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7" name="Freeform 292"/>
              <p:cNvSpPr/>
              <p:nvPr/>
            </p:nvSpPr>
            <p:spPr bwMode="auto">
              <a:xfrm>
                <a:off x="7350125" y="5122863"/>
                <a:ext cx="123825" cy="273050"/>
              </a:xfrm>
              <a:custGeom>
                <a:avLst/>
                <a:gdLst>
                  <a:gd name="T0" fmla="*/ 27 w 44"/>
                  <a:gd name="T1" fmla="*/ 78 h 97"/>
                  <a:gd name="T2" fmla="*/ 22 w 44"/>
                  <a:gd name="T3" fmla="*/ 97 h 97"/>
                  <a:gd name="T4" fmla="*/ 17 w 44"/>
                  <a:gd name="T5" fmla="*/ 78 h 97"/>
                  <a:gd name="T6" fmla="*/ 22 w 44"/>
                  <a:gd name="T7" fmla="*/ 0 h 97"/>
                  <a:gd name="T8" fmla="*/ 27 w 44"/>
                  <a:gd name="T9" fmla="*/ 78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97">
                    <a:moveTo>
                      <a:pt x="27" y="78"/>
                    </a:moveTo>
                    <a:cubicBezTo>
                      <a:pt x="24" y="90"/>
                      <a:pt x="22" y="97"/>
                      <a:pt x="22" y="97"/>
                    </a:cubicBezTo>
                    <a:cubicBezTo>
                      <a:pt x="22" y="97"/>
                      <a:pt x="20" y="90"/>
                      <a:pt x="17" y="78"/>
                    </a:cubicBezTo>
                    <a:cubicBezTo>
                      <a:pt x="10" y="50"/>
                      <a:pt x="0" y="0"/>
                      <a:pt x="22" y="0"/>
                    </a:cubicBezTo>
                    <a:cubicBezTo>
                      <a:pt x="44" y="0"/>
                      <a:pt x="34" y="50"/>
                      <a:pt x="27" y="7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8" name="Freeform 293"/>
              <p:cNvSpPr/>
              <p:nvPr/>
            </p:nvSpPr>
            <p:spPr bwMode="auto">
              <a:xfrm>
                <a:off x="7397750" y="5341938"/>
                <a:ext cx="28575" cy="53975"/>
              </a:xfrm>
              <a:custGeom>
                <a:avLst/>
                <a:gdLst>
                  <a:gd name="T0" fmla="*/ 10 w 10"/>
                  <a:gd name="T1" fmla="*/ 0 h 19"/>
                  <a:gd name="T2" fmla="*/ 5 w 10"/>
                  <a:gd name="T3" fmla="*/ 19 h 19"/>
                  <a:gd name="T4" fmla="*/ 0 w 10"/>
                  <a:gd name="T5" fmla="*/ 0 h 19"/>
                  <a:gd name="T6" fmla="*/ 10 w 10"/>
                  <a:gd name="T7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9">
                    <a:moveTo>
                      <a:pt x="10" y="0"/>
                    </a:moveTo>
                    <a:cubicBezTo>
                      <a:pt x="7" y="12"/>
                      <a:pt x="5" y="19"/>
                      <a:pt x="5" y="19"/>
                    </a:cubicBezTo>
                    <a:cubicBezTo>
                      <a:pt x="5" y="19"/>
                      <a:pt x="3" y="12"/>
                      <a:pt x="0" y="0"/>
                    </a:cubicBezTo>
                    <a:cubicBezTo>
                      <a:pt x="3" y="2"/>
                      <a:pt x="7" y="2"/>
                      <a:pt x="10" y="0"/>
                    </a:cubicBezTo>
                    <a:close/>
                  </a:path>
                </a:pathLst>
              </a:custGeom>
              <a:solidFill>
                <a:srgbClr val="DBDC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9" name="Freeform 294"/>
              <p:cNvSpPr/>
              <p:nvPr/>
            </p:nvSpPr>
            <p:spPr bwMode="auto">
              <a:xfrm>
                <a:off x="7350125" y="5429250"/>
                <a:ext cx="123825" cy="271462"/>
              </a:xfrm>
              <a:custGeom>
                <a:avLst/>
                <a:gdLst>
                  <a:gd name="T0" fmla="*/ 27 w 44"/>
                  <a:gd name="T1" fmla="*/ 19 h 97"/>
                  <a:gd name="T2" fmla="*/ 22 w 44"/>
                  <a:gd name="T3" fmla="*/ 0 h 97"/>
                  <a:gd name="T4" fmla="*/ 17 w 44"/>
                  <a:gd name="T5" fmla="*/ 19 h 97"/>
                  <a:gd name="T6" fmla="*/ 22 w 44"/>
                  <a:gd name="T7" fmla="*/ 97 h 97"/>
                  <a:gd name="T8" fmla="*/ 27 w 44"/>
                  <a:gd name="T9" fmla="*/ 19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97">
                    <a:moveTo>
                      <a:pt x="27" y="19"/>
                    </a:moveTo>
                    <a:cubicBezTo>
                      <a:pt x="24" y="8"/>
                      <a:pt x="22" y="0"/>
                      <a:pt x="22" y="0"/>
                    </a:cubicBezTo>
                    <a:cubicBezTo>
                      <a:pt x="22" y="0"/>
                      <a:pt x="20" y="8"/>
                      <a:pt x="17" y="19"/>
                    </a:cubicBezTo>
                    <a:cubicBezTo>
                      <a:pt x="10" y="47"/>
                      <a:pt x="0" y="97"/>
                      <a:pt x="22" y="97"/>
                    </a:cubicBezTo>
                    <a:cubicBezTo>
                      <a:pt x="44" y="97"/>
                      <a:pt x="34" y="47"/>
                      <a:pt x="27" y="1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0" name="Freeform 295"/>
              <p:cNvSpPr/>
              <p:nvPr/>
            </p:nvSpPr>
            <p:spPr bwMode="auto">
              <a:xfrm>
                <a:off x="7397750" y="5429250"/>
                <a:ext cx="28575" cy="52387"/>
              </a:xfrm>
              <a:custGeom>
                <a:avLst/>
                <a:gdLst>
                  <a:gd name="T0" fmla="*/ 10 w 10"/>
                  <a:gd name="T1" fmla="*/ 19 h 19"/>
                  <a:gd name="T2" fmla="*/ 5 w 10"/>
                  <a:gd name="T3" fmla="*/ 0 h 19"/>
                  <a:gd name="T4" fmla="*/ 0 w 10"/>
                  <a:gd name="T5" fmla="*/ 19 h 19"/>
                  <a:gd name="T6" fmla="*/ 10 w 10"/>
                  <a:gd name="T7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9">
                    <a:moveTo>
                      <a:pt x="10" y="19"/>
                    </a:moveTo>
                    <a:cubicBezTo>
                      <a:pt x="7" y="8"/>
                      <a:pt x="5" y="0"/>
                      <a:pt x="5" y="0"/>
                    </a:cubicBezTo>
                    <a:cubicBezTo>
                      <a:pt x="5" y="0"/>
                      <a:pt x="3" y="8"/>
                      <a:pt x="0" y="19"/>
                    </a:cubicBezTo>
                    <a:cubicBezTo>
                      <a:pt x="3" y="17"/>
                      <a:pt x="7" y="17"/>
                      <a:pt x="10" y="19"/>
                    </a:cubicBezTo>
                    <a:close/>
                  </a:path>
                </a:pathLst>
              </a:custGeom>
              <a:solidFill>
                <a:srgbClr val="DBDC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1" name="Freeform 296"/>
              <p:cNvSpPr/>
              <p:nvPr/>
            </p:nvSpPr>
            <p:spPr bwMode="auto">
              <a:xfrm>
                <a:off x="7215188" y="5130800"/>
                <a:ext cx="188913" cy="266700"/>
              </a:xfrm>
              <a:custGeom>
                <a:avLst/>
                <a:gdLst>
                  <a:gd name="T0" fmla="*/ 62 w 67"/>
                  <a:gd name="T1" fmla="*/ 76 h 95"/>
                  <a:gd name="T2" fmla="*/ 67 w 67"/>
                  <a:gd name="T3" fmla="*/ 95 h 95"/>
                  <a:gd name="T4" fmla="*/ 53 w 67"/>
                  <a:gd name="T5" fmla="*/ 81 h 95"/>
                  <a:gd name="T6" fmla="*/ 18 w 67"/>
                  <a:gd name="T7" fmla="*/ 11 h 95"/>
                  <a:gd name="T8" fmla="*/ 62 w 67"/>
                  <a:gd name="T9" fmla="*/ 76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7" h="95">
                    <a:moveTo>
                      <a:pt x="62" y="76"/>
                    </a:moveTo>
                    <a:cubicBezTo>
                      <a:pt x="65" y="87"/>
                      <a:pt x="67" y="95"/>
                      <a:pt x="67" y="95"/>
                    </a:cubicBezTo>
                    <a:cubicBezTo>
                      <a:pt x="67" y="95"/>
                      <a:pt x="61" y="90"/>
                      <a:pt x="53" y="81"/>
                    </a:cubicBezTo>
                    <a:cubicBezTo>
                      <a:pt x="33" y="60"/>
                      <a:pt x="0" y="22"/>
                      <a:pt x="18" y="11"/>
                    </a:cubicBezTo>
                    <a:cubicBezTo>
                      <a:pt x="37" y="0"/>
                      <a:pt x="54" y="48"/>
                      <a:pt x="62" y="7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2" name="Freeform 297"/>
              <p:cNvSpPr/>
              <p:nvPr/>
            </p:nvSpPr>
            <p:spPr bwMode="auto">
              <a:xfrm>
                <a:off x="7364413" y="5345113"/>
                <a:ext cx="39688" cy="52387"/>
              </a:xfrm>
              <a:custGeom>
                <a:avLst/>
                <a:gdLst>
                  <a:gd name="T0" fmla="*/ 9 w 14"/>
                  <a:gd name="T1" fmla="*/ 0 h 19"/>
                  <a:gd name="T2" fmla="*/ 14 w 14"/>
                  <a:gd name="T3" fmla="*/ 19 h 19"/>
                  <a:gd name="T4" fmla="*/ 0 w 14"/>
                  <a:gd name="T5" fmla="*/ 5 h 19"/>
                  <a:gd name="T6" fmla="*/ 9 w 14"/>
                  <a:gd name="T7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" h="19">
                    <a:moveTo>
                      <a:pt x="9" y="0"/>
                    </a:moveTo>
                    <a:cubicBezTo>
                      <a:pt x="12" y="11"/>
                      <a:pt x="14" y="19"/>
                      <a:pt x="14" y="19"/>
                    </a:cubicBezTo>
                    <a:cubicBezTo>
                      <a:pt x="14" y="19"/>
                      <a:pt x="8" y="14"/>
                      <a:pt x="0" y="5"/>
                    </a:cubicBezTo>
                    <a:cubicBezTo>
                      <a:pt x="4" y="5"/>
                      <a:pt x="7" y="3"/>
                      <a:pt x="9" y="0"/>
                    </a:cubicBezTo>
                    <a:close/>
                  </a:path>
                </a:pathLst>
              </a:custGeom>
              <a:solidFill>
                <a:srgbClr val="DBDC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3" name="Freeform 298"/>
              <p:cNvSpPr/>
              <p:nvPr/>
            </p:nvSpPr>
            <p:spPr bwMode="auto">
              <a:xfrm>
                <a:off x="7419975" y="5426075"/>
                <a:ext cx="188913" cy="266700"/>
              </a:xfrm>
              <a:custGeom>
                <a:avLst/>
                <a:gdLst>
                  <a:gd name="T0" fmla="*/ 14 w 67"/>
                  <a:gd name="T1" fmla="*/ 14 h 95"/>
                  <a:gd name="T2" fmla="*/ 0 w 67"/>
                  <a:gd name="T3" fmla="*/ 0 h 95"/>
                  <a:gd name="T4" fmla="*/ 5 w 67"/>
                  <a:gd name="T5" fmla="*/ 19 h 95"/>
                  <a:gd name="T6" fmla="*/ 49 w 67"/>
                  <a:gd name="T7" fmla="*/ 85 h 95"/>
                  <a:gd name="T8" fmla="*/ 14 w 67"/>
                  <a:gd name="T9" fmla="*/ 14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7" h="95">
                    <a:moveTo>
                      <a:pt x="14" y="14"/>
                    </a:moveTo>
                    <a:cubicBezTo>
                      <a:pt x="6" y="6"/>
                      <a:pt x="0" y="0"/>
                      <a:pt x="0" y="0"/>
                    </a:cubicBezTo>
                    <a:cubicBezTo>
                      <a:pt x="0" y="0"/>
                      <a:pt x="2" y="8"/>
                      <a:pt x="5" y="19"/>
                    </a:cubicBezTo>
                    <a:cubicBezTo>
                      <a:pt x="13" y="47"/>
                      <a:pt x="30" y="95"/>
                      <a:pt x="49" y="85"/>
                    </a:cubicBezTo>
                    <a:cubicBezTo>
                      <a:pt x="67" y="74"/>
                      <a:pt x="34" y="35"/>
                      <a:pt x="14" y="1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4" name="Freeform 299"/>
              <p:cNvSpPr/>
              <p:nvPr/>
            </p:nvSpPr>
            <p:spPr bwMode="auto">
              <a:xfrm>
                <a:off x="7419975" y="5426075"/>
                <a:ext cx="39688" cy="53975"/>
              </a:xfrm>
              <a:custGeom>
                <a:avLst/>
                <a:gdLst>
                  <a:gd name="T0" fmla="*/ 14 w 14"/>
                  <a:gd name="T1" fmla="*/ 14 h 19"/>
                  <a:gd name="T2" fmla="*/ 0 w 14"/>
                  <a:gd name="T3" fmla="*/ 0 h 19"/>
                  <a:gd name="T4" fmla="*/ 5 w 14"/>
                  <a:gd name="T5" fmla="*/ 19 h 19"/>
                  <a:gd name="T6" fmla="*/ 14 w 14"/>
                  <a:gd name="T7" fmla="*/ 1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" h="19">
                    <a:moveTo>
                      <a:pt x="14" y="14"/>
                    </a:moveTo>
                    <a:cubicBezTo>
                      <a:pt x="6" y="6"/>
                      <a:pt x="0" y="0"/>
                      <a:pt x="0" y="0"/>
                    </a:cubicBezTo>
                    <a:cubicBezTo>
                      <a:pt x="0" y="0"/>
                      <a:pt x="2" y="8"/>
                      <a:pt x="5" y="19"/>
                    </a:cubicBezTo>
                    <a:cubicBezTo>
                      <a:pt x="7" y="16"/>
                      <a:pt x="10" y="14"/>
                      <a:pt x="14" y="14"/>
                    </a:cubicBezTo>
                    <a:close/>
                  </a:path>
                </a:pathLst>
              </a:custGeom>
              <a:solidFill>
                <a:srgbClr val="DBDC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5" name="Freeform 300"/>
              <p:cNvSpPr/>
              <p:nvPr/>
            </p:nvSpPr>
            <p:spPr bwMode="auto">
              <a:xfrm>
                <a:off x="7129463" y="5214938"/>
                <a:ext cx="268288" cy="188912"/>
              </a:xfrm>
              <a:custGeom>
                <a:avLst/>
                <a:gdLst>
                  <a:gd name="T0" fmla="*/ 81 w 95"/>
                  <a:gd name="T1" fmla="*/ 53 h 67"/>
                  <a:gd name="T2" fmla="*/ 95 w 95"/>
                  <a:gd name="T3" fmla="*/ 67 h 67"/>
                  <a:gd name="T4" fmla="*/ 76 w 95"/>
                  <a:gd name="T5" fmla="*/ 62 h 67"/>
                  <a:gd name="T6" fmla="*/ 11 w 95"/>
                  <a:gd name="T7" fmla="*/ 19 h 67"/>
                  <a:gd name="T8" fmla="*/ 81 w 95"/>
                  <a:gd name="T9" fmla="*/ 53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5" h="67">
                    <a:moveTo>
                      <a:pt x="81" y="53"/>
                    </a:moveTo>
                    <a:cubicBezTo>
                      <a:pt x="89" y="61"/>
                      <a:pt x="95" y="67"/>
                      <a:pt x="95" y="67"/>
                    </a:cubicBezTo>
                    <a:cubicBezTo>
                      <a:pt x="95" y="67"/>
                      <a:pt x="87" y="65"/>
                      <a:pt x="76" y="62"/>
                    </a:cubicBezTo>
                    <a:cubicBezTo>
                      <a:pt x="48" y="54"/>
                      <a:pt x="0" y="37"/>
                      <a:pt x="11" y="19"/>
                    </a:cubicBezTo>
                    <a:cubicBezTo>
                      <a:pt x="21" y="0"/>
                      <a:pt x="60" y="33"/>
                      <a:pt x="81" y="5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6" name="Freeform 301"/>
              <p:cNvSpPr/>
              <p:nvPr/>
            </p:nvSpPr>
            <p:spPr bwMode="auto">
              <a:xfrm>
                <a:off x="7343775" y="5364163"/>
                <a:ext cx="53975" cy="39687"/>
              </a:xfrm>
              <a:custGeom>
                <a:avLst/>
                <a:gdLst>
                  <a:gd name="T0" fmla="*/ 5 w 19"/>
                  <a:gd name="T1" fmla="*/ 0 h 14"/>
                  <a:gd name="T2" fmla="*/ 19 w 19"/>
                  <a:gd name="T3" fmla="*/ 14 h 14"/>
                  <a:gd name="T4" fmla="*/ 0 w 19"/>
                  <a:gd name="T5" fmla="*/ 9 h 14"/>
                  <a:gd name="T6" fmla="*/ 5 w 19"/>
                  <a:gd name="T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14">
                    <a:moveTo>
                      <a:pt x="5" y="0"/>
                    </a:moveTo>
                    <a:cubicBezTo>
                      <a:pt x="13" y="8"/>
                      <a:pt x="19" y="14"/>
                      <a:pt x="19" y="14"/>
                    </a:cubicBezTo>
                    <a:cubicBezTo>
                      <a:pt x="19" y="14"/>
                      <a:pt x="11" y="12"/>
                      <a:pt x="0" y="9"/>
                    </a:cubicBezTo>
                    <a:cubicBezTo>
                      <a:pt x="3" y="7"/>
                      <a:pt x="5" y="4"/>
                      <a:pt x="5" y="0"/>
                    </a:cubicBezTo>
                    <a:close/>
                  </a:path>
                </a:pathLst>
              </a:custGeom>
              <a:solidFill>
                <a:srgbClr val="DBDC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7" name="Freeform 302"/>
              <p:cNvSpPr/>
              <p:nvPr/>
            </p:nvSpPr>
            <p:spPr bwMode="auto">
              <a:xfrm>
                <a:off x="7426325" y="5421313"/>
                <a:ext cx="266700" cy="190500"/>
              </a:xfrm>
              <a:custGeom>
                <a:avLst/>
                <a:gdLst>
                  <a:gd name="T0" fmla="*/ 19 w 95"/>
                  <a:gd name="T1" fmla="*/ 5 h 68"/>
                  <a:gd name="T2" fmla="*/ 0 w 95"/>
                  <a:gd name="T3" fmla="*/ 0 h 68"/>
                  <a:gd name="T4" fmla="*/ 14 w 95"/>
                  <a:gd name="T5" fmla="*/ 14 h 68"/>
                  <a:gd name="T6" fmla="*/ 84 w 95"/>
                  <a:gd name="T7" fmla="*/ 49 h 68"/>
                  <a:gd name="T8" fmla="*/ 19 w 95"/>
                  <a:gd name="T9" fmla="*/ 5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5" h="68">
                    <a:moveTo>
                      <a:pt x="19" y="5"/>
                    </a:moveTo>
                    <a:cubicBezTo>
                      <a:pt x="8" y="2"/>
                      <a:pt x="0" y="0"/>
                      <a:pt x="0" y="0"/>
                    </a:cubicBezTo>
                    <a:cubicBezTo>
                      <a:pt x="0" y="0"/>
                      <a:pt x="6" y="6"/>
                      <a:pt x="14" y="14"/>
                    </a:cubicBezTo>
                    <a:cubicBezTo>
                      <a:pt x="35" y="34"/>
                      <a:pt x="74" y="68"/>
                      <a:pt x="84" y="49"/>
                    </a:cubicBezTo>
                    <a:cubicBezTo>
                      <a:pt x="95" y="30"/>
                      <a:pt x="47" y="13"/>
                      <a:pt x="19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8" name="Freeform 303"/>
              <p:cNvSpPr/>
              <p:nvPr/>
            </p:nvSpPr>
            <p:spPr bwMode="auto">
              <a:xfrm>
                <a:off x="7426325" y="5421313"/>
                <a:ext cx="52388" cy="38100"/>
              </a:xfrm>
              <a:custGeom>
                <a:avLst/>
                <a:gdLst>
                  <a:gd name="T0" fmla="*/ 19 w 19"/>
                  <a:gd name="T1" fmla="*/ 5 h 14"/>
                  <a:gd name="T2" fmla="*/ 0 w 19"/>
                  <a:gd name="T3" fmla="*/ 0 h 14"/>
                  <a:gd name="T4" fmla="*/ 14 w 19"/>
                  <a:gd name="T5" fmla="*/ 14 h 14"/>
                  <a:gd name="T6" fmla="*/ 19 w 19"/>
                  <a:gd name="T7" fmla="*/ 5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14">
                    <a:moveTo>
                      <a:pt x="19" y="5"/>
                    </a:moveTo>
                    <a:cubicBezTo>
                      <a:pt x="8" y="2"/>
                      <a:pt x="0" y="0"/>
                      <a:pt x="0" y="0"/>
                    </a:cubicBezTo>
                    <a:cubicBezTo>
                      <a:pt x="0" y="0"/>
                      <a:pt x="6" y="6"/>
                      <a:pt x="14" y="14"/>
                    </a:cubicBezTo>
                    <a:cubicBezTo>
                      <a:pt x="14" y="10"/>
                      <a:pt x="16" y="7"/>
                      <a:pt x="19" y="5"/>
                    </a:cubicBezTo>
                    <a:close/>
                  </a:path>
                </a:pathLst>
              </a:custGeom>
              <a:solidFill>
                <a:srgbClr val="DBDC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9" name="Freeform 304"/>
              <p:cNvSpPr/>
              <p:nvPr/>
            </p:nvSpPr>
            <p:spPr bwMode="auto">
              <a:xfrm>
                <a:off x="7121525" y="5349875"/>
                <a:ext cx="273050" cy="123825"/>
              </a:xfrm>
              <a:custGeom>
                <a:avLst/>
                <a:gdLst>
                  <a:gd name="T0" fmla="*/ 78 w 97"/>
                  <a:gd name="T1" fmla="*/ 17 h 44"/>
                  <a:gd name="T2" fmla="*/ 97 w 97"/>
                  <a:gd name="T3" fmla="*/ 22 h 44"/>
                  <a:gd name="T4" fmla="*/ 78 w 97"/>
                  <a:gd name="T5" fmla="*/ 27 h 44"/>
                  <a:gd name="T6" fmla="*/ 0 w 97"/>
                  <a:gd name="T7" fmla="*/ 22 h 44"/>
                  <a:gd name="T8" fmla="*/ 78 w 97"/>
                  <a:gd name="T9" fmla="*/ 17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7" h="44">
                    <a:moveTo>
                      <a:pt x="78" y="17"/>
                    </a:moveTo>
                    <a:cubicBezTo>
                      <a:pt x="89" y="20"/>
                      <a:pt x="97" y="22"/>
                      <a:pt x="97" y="22"/>
                    </a:cubicBezTo>
                    <a:cubicBezTo>
                      <a:pt x="97" y="22"/>
                      <a:pt x="89" y="25"/>
                      <a:pt x="78" y="27"/>
                    </a:cubicBezTo>
                    <a:cubicBezTo>
                      <a:pt x="50" y="34"/>
                      <a:pt x="0" y="44"/>
                      <a:pt x="0" y="22"/>
                    </a:cubicBezTo>
                    <a:cubicBezTo>
                      <a:pt x="0" y="0"/>
                      <a:pt x="50" y="10"/>
                      <a:pt x="78" y="1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0" name="Freeform 305"/>
              <p:cNvSpPr/>
              <p:nvPr/>
            </p:nvSpPr>
            <p:spPr bwMode="auto">
              <a:xfrm>
                <a:off x="7340600" y="5397500"/>
                <a:ext cx="53975" cy="28575"/>
              </a:xfrm>
              <a:custGeom>
                <a:avLst/>
                <a:gdLst>
                  <a:gd name="T0" fmla="*/ 0 w 19"/>
                  <a:gd name="T1" fmla="*/ 0 h 10"/>
                  <a:gd name="T2" fmla="*/ 19 w 19"/>
                  <a:gd name="T3" fmla="*/ 5 h 10"/>
                  <a:gd name="T4" fmla="*/ 0 w 19"/>
                  <a:gd name="T5" fmla="*/ 10 h 10"/>
                  <a:gd name="T6" fmla="*/ 0 w 19"/>
                  <a:gd name="T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10">
                    <a:moveTo>
                      <a:pt x="0" y="0"/>
                    </a:moveTo>
                    <a:cubicBezTo>
                      <a:pt x="11" y="3"/>
                      <a:pt x="19" y="5"/>
                      <a:pt x="19" y="5"/>
                    </a:cubicBezTo>
                    <a:cubicBezTo>
                      <a:pt x="19" y="5"/>
                      <a:pt x="11" y="8"/>
                      <a:pt x="0" y="10"/>
                    </a:cubicBezTo>
                    <a:cubicBezTo>
                      <a:pt x="2" y="7"/>
                      <a:pt x="2" y="3"/>
                      <a:pt x="0" y="0"/>
                    </a:cubicBezTo>
                    <a:close/>
                  </a:path>
                </a:pathLst>
              </a:custGeom>
              <a:solidFill>
                <a:srgbClr val="DBDC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1" name="Freeform 306"/>
              <p:cNvSpPr/>
              <p:nvPr/>
            </p:nvSpPr>
            <p:spPr bwMode="auto">
              <a:xfrm>
                <a:off x="7138988" y="5407025"/>
                <a:ext cx="255588" cy="55562"/>
              </a:xfrm>
              <a:custGeom>
                <a:avLst/>
                <a:gdLst>
                  <a:gd name="T0" fmla="*/ 83 w 91"/>
                  <a:gd name="T1" fmla="*/ 0 h 20"/>
                  <a:gd name="T2" fmla="*/ 65 w 91"/>
                  <a:gd name="T3" fmla="*/ 5 h 20"/>
                  <a:gd name="T4" fmla="*/ 0 w 91"/>
                  <a:gd name="T5" fmla="*/ 12 h 20"/>
                  <a:gd name="T6" fmla="*/ 72 w 91"/>
                  <a:gd name="T7" fmla="*/ 7 h 20"/>
                  <a:gd name="T8" fmla="*/ 91 w 91"/>
                  <a:gd name="T9" fmla="*/ 2 h 20"/>
                  <a:gd name="T10" fmla="*/ 83 w 91"/>
                  <a:gd name="T11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1" h="20">
                    <a:moveTo>
                      <a:pt x="83" y="0"/>
                    </a:moveTo>
                    <a:cubicBezTo>
                      <a:pt x="81" y="0"/>
                      <a:pt x="74" y="3"/>
                      <a:pt x="65" y="5"/>
                    </a:cubicBezTo>
                    <a:cubicBezTo>
                      <a:pt x="46" y="10"/>
                      <a:pt x="17" y="15"/>
                      <a:pt x="0" y="12"/>
                    </a:cubicBezTo>
                    <a:cubicBezTo>
                      <a:pt x="15" y="20"/>
                      <a:pt x="50" y="13"/>
                      <a:pt x="72" y="7"/>
                    </a:cubicBezTo>
                    <a:cubicBezTo>
                      <a:pt x="83" y="5"/>
                      <a:pt x="91" y="2"/>
                      <a:pt x="91" y="2"/>
                    </a:cubicBezTo>
                    <a:cubicBezTo>
                      <a:pt x="91" y="2"/>
                      <a:pt x="88" y="1"/>
                      <a:pt x="83" y="0"/>
                    </a:cubicBezTo>
                    <a:close/>
                  </a:path>
                </a:pathLst>
              </a:custGeom>
              <a:solidFill>
                <a:srgbClr val="DBDC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2" name="Freeform 307"/>
              <p:cNvSpPr/>
              <p:nvPr/>
            </p:nvSpPr>
            <p:spPr bwMode="auto">
              <a:xfrm>
                <a:off x="7429500" y="5349875"/>
                <a:ext cx="273050" cy="123825"/>
              </a:xfrm>
              <a:custGeom>
                <a:avLst/>
                <a:gdLst>
                  <a:gd name="T0" fmla="*/ 19 w 97"/>
                  <a:gd name="T1" fmla="*/ 17 h 44"/>
                  <a:gd name="T2" fmla="*/ 0 w 97"/>
                  <a:gd name="T3" fmla="*/ 22 h 44"/>
                  <a:gd name="T4" fmla="*/ 19 w 97"/>
                  <a:gd name="T5" fmla="*/ 27 h 44"/>
                  <a:gd name="T6" fmla="*/ 97 w 97"/>
                  <a:gd name="T7" fmla="*/ 22 h 44"/>
                  <a:gd name="T8" fmla="*/ 19 w 97"/>
                  <a:gd name="T9" fmla="*/ 17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7" h="44">
                    <a:moveTo>
                      <a:pt x="19" y="17"/>
                    </a:moveTo>
                    <a:cubicBezTo>
                      <a:pt x="8" y="20"/>
                      <a:pt x="0" y="22"/>
                      <a:pt x="0" y="22"/>
                    </a:cubicBezTo>
                    <a:cubicBezTo>
                      <a:pt x="0" y="22"/>
                      <a:pt x="8" y="25"/>
                      <a:pt x="19" y="27"/>
                    </a:cubicBezTo>
                    <a:cubicBezTo>
                      <a:pt x="47" y="34"/>
                      <a:pt x="97" y="44"/>
                      <a:pt x="97" y="22"/>
                    </a:cubicBezTo>
                    <a:cubicBezTo>
                      <a:pt x="97" y="0"/>
                      <a:pt x="47" y="10"/>
                      <a:pt x="19" y="1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3" name="Freeform 308"/>
              <p:cNvSpPr/>
              <p:nvPr/>
            </p:nvSpPr>
            <p:spPr bwMode="auto">
              <a:xfrm>
                <a:off x="7429500" y="5397500"/>
                <a:ext cx="52388" cy="28575"/>
              </a:xfrm>
              <a:custGeom>
                <a:avLst/>
                <a:gdLst>
                  <a:gd name="T0" fmla="*/ 19 w 19"/>
                  <a:gd name="T1" fmla="*/ 0 h 10"/>
                  <a:gd name="T2" fmla="*/ 0 w 19"/>
                  <a:gd name="T3" fmla="*/ 5 h 10"/>
                  <a:gd name="T4" fmla="*/ 19 w 19"/>
                  <a:gd name="T5" fmla="*/ 10 h 10"/>
                  <a:gd name="T6" fmla="*/ 19 w 19"/>
                  <a:gd name="T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10">
                    <a:moveTo>
                      <a:pt x="19" y="0"/>
                    </a:moveTo>
                    <a:cubicBezTo>
                      <a:pt x="8" y="3"/>
                      <a:pt x="0" y="5"/>
                      <a:pt x="0" y="5"/>
                    </a:cubicBezTo>
                    <a:cubicBezTo>
                      <a:pt x="0" y="5"/>
                      <a:pt x="8" y="8"/>
                      <a:pt x="19" y="10"/>
                    </a:cubicBezTo>
                    <a:cubicBezTo>
                      <a:pt x="17" y="7"/>
                      <a:pt x="17" y="3"/>
                      <a:pt x="19" y="0"/>
                    </a:cubicBezTo>
                    <a:close/>
                  </a:path>
                </a:pathLst>
              </a:custGeom>
              <a:solidFill>
                <a:srgbClr val="DBDC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4" name="Freeform 309"/>
              <p:cNvSpPr/>
              <p:nvPr/>
            </p:nvSpPr>
            <p:spPr bwMode="auto">
              <a:xfrm>
                <a:off x="7429500" y="5407025"/>
                <a:ext cx="269875" cy="61912"/>
              </a:xfrm>
              <a:custGeom>
                <a:avLst/>
                <a:gdLst>
                  <a:gd name="T0" fmla="*/ 21 w 96"/>
                  <a:gd name="T1" fmla="*/ 4 h 22"/>
                  <a:gd name="T2" fmla="*/ 6 w 96"/>
                  <a:gd name="T3" fmla="*/ 0 h 22"/>
                  <a:gd name="T4" fmla="*/ 0 w 96"/>
                  <a:gd name="T5" fmla="*/ 2 h 22"/>
                  <a:gd name="T6" fmla="*/ 19 w 96"/>
                  <a:gd name="T7" fmla="*/ 7 h 22"/>
                  <a:gd name="T8" fmla="*/ 96 w 96"/>
                  <a:gd name="T9" fmla="*/ 8 h 22"/>
                  <a:gd name="T10" fmla="*/ 21 w 96"/>
                  <a:gd name="T11" fmla="*/ 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6" h="22">
                    <a:moveTo>
                      <a:pt x="21" y="4"/>
                    </a:moveTo>
                    <a:cubicBezTo>
                      <a:pt x="15" y="3"/>
                      <a:pt x="10" y="1"/>
                      <a:pt x="6" y="0"/>
                    </a:cubicBezTo>
                    <a:cubicBezTo>
                      <a:pt x="2" y="1"/>
                      <a:pt x="0" y="2"/>
                      <a:pt x="0" y="2"/>
                    </a:cubicBezTo>
                    <a:cubicBezTo>
                      <a:pt x="0" y="2"/>
                      <a:pt x="8" y="5"/>
                      <a:pt x="19" y="7"/>
                    </a:cubicBezTo>
                    <a:cubicBezTo>
                      <a:pt x="44" y="14"/>
                      <a:pt x="87" y="22"/>
                      <a:pt x="96" y="8"/>
                    </a:cubicBezTo>
                    <a:cubicBezTo>
                      <a:pt x="83" y="18"/>
                      <a:pt x="45" y="10"/>
                      <a:pt x="21" y="4"/>
                    </a:cubicBezTo>
                    <a:close/>
                  </a:path>
                </a:pathLst>
              </a:custGeom>
              <a:solidFill>
                <a:srgbClr val="DBDC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5" name="Freeform 310"/>
              <p:cNvSpPr/>
              <p:nvPr/>
            </p:nvSpPr>
            <p:spPr bwMode="auto">
              <a:xfrm>
                <a:off x="7129463" y="5421313"/>
                <a:ext cx="268288" cy="190500"/>
              </a:xfrm>
              <a:custGeom>
                <a:avLst/>
                <a:gdLst>
                  <a:gd name="T0" fmla="*/ 76 w 95"/>
                  <a:gd name="T1" fmla="*/ 5 h 68"/>
                  <a:gd name="T2" fmla="*/ 95 w 95"/>
                  <a:gd name="T3" fmla="*/ 0 h 68"/>
                  <a:gd name="T4" fmla="*/ 81 w 95"/>
                  <a:gd name="T5" fmla="*/ 14 h 68"/>
                  <a:gd name="T6" fmla="*/ 11 w 95"/>
                  <a:gd name="T7" fmla="*/ 49 h 68"/>
                  <a:gd name="T8" fmla="*/ 76 w 95"/>
                  <a:gd name="T9" fmla="*/ 5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5" h="68">
                    <a:moveTo>
                      <a:pt x="76" y="5"/>
                    </a:moveTo>
                    <a:cubicBezTo>
                      <a:pt x="87" y="2"/>
                      <a:pt x="95" y="0"/>
                      <a:pt x="95" y="0"/>
                    </a:cubicBezTo>
                    <a:cubicBezTo>
                      <a:pt x="95" y="0"/>
                      <a:pt x="89" y="6"/>
                      <a:pt x="81" y="14"/>
                    </a:cubicBezTo>
                    <a:cubicBezTo>
                      <a:pt x="60" y="34"/>
                      <a:pt x="21" y="68"/>
                      <a:pt x="11" y="49"/>
                    </a:cubicBezTo>
                    <a:cubicBezTo>
                      <a:pt x="0" y="30"/>
                      <a:pt x="48" y="13"/>
                      <a:pt x="76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6" name="Freeform 311"/>
              <p:cNvSpPr/>
              <p:nvPr/>
            </p:nvSpPr>
            <p:spPr bwMode="auto">
              <a:xfrm>
                <a:off x="7343775" y="5421313"/>
                <a:ext cx="53975" cy="38100"/>
              </a:xfrm>
              <a:custGeom>
                <a:avLst/>
                <a:gdLst>
                  <a:gd name="T0" fmla="*/ 0 w 19"/>
                  <a:gd name="T1" fmla="*/ 5 h 14"/>
                  <a:gd name="T2" fmla="*/ 19 w 19"/>
                  <a:gd name="T3" fmla="*/ 0 h 14"/>
                  <a:gd name="T4" fmla="*/ 5 w 19"/>
                  <a:gd name="T5" fmla="*/ 14 h 14"/>
                  <a:gd name="T6" fmla="*/ 0 w 19"/>
                  <a:gd name="T7" fmla="*/ 5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14">
                    <a:moveTo>
                      <a:pt x="0" y="5"/>
                    </a:moveTo>
                    <a:cubicBezTo>
                      <a:pt x="11" y="2"/>
                      <a:pt x="19" y="0"/>
                      <a:pt x="19" y="0"/>
                    </a:cubicBezTo>
                    <a:cubicBezTo>
                      <a:pt x="19" y="0"/>
                      <a:pt x="13" y="6"/>
                      <a:pt x="5" y="14"/>
                    </a:cubicBezTo>
                    <a:cubicBezTo>
                      <a:pt x="5" y="10"/>
                      <a:pt x="3" y="7"/>
                      <a:pt x="0" y="5"/>
                    </a:cubicBezTo>
                    <a:close/>
                  </a:path>
                </a:pathLst>
              </a:custGeom>
              <a:solidFill>
                <a:srgbClr val="DBDC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7" name="Freeform 312"/>
              <p:cNvSpPr/>
              <p:nvPr/>
            </p:nvSpPr>
            <p:spPr bwMode="auto">
              <a:xfrm>
                <a:off x="7161213" y="5421313"/>
                <a:ext cx="236538" cy="184150"/>
              </a:xfrm>
              <a:custGeom>
                <a:avLst/>
                <a:gdLst>
                  <a:gd name="T0" fmla="*/ 76 w 84"/>
                  <a:gd name="T1" fmla="*/ 2 h 66"/>
                  <a:gd name="T2" fmla="*/ 67 w 84"/>
                  <a:gd name="T3" fmla="*/ 11 h 66"/>
                  <a:gd name="T4" fmla="*/ 0 w 84"/>
                  <a:gd name="T5" fmla="*/ 50 h 66"/>
                  <a:gd name="T6" fmla="*/ 70 w 84"/>
                  <a:gd name="T7" fmla="*/ 14 h 66"/>
                  <a:gd name="T8" fmla="*/ 84 w 84"/>
                  <a:gd name="T9" fmla="*/ 0 h 66"/>
                  <a:gd name="T10" fmla="*/ 76 w 84"/>
                  <a:gd name="T11" fmla="*/ 2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4" h="66">
                    <a:moveTo>
                      <a:pt x="76" y="2"/>
                    </a:moveTo>
                    <a:cubicBezTo>
                      <a:pt x="73" y="5"/>
                      <a:pt x="70" y="8"/>
                      <a:pt x="67" y="11"/>
                    </a:cubicBezTo>
                    <a:cubicBezTo>
                      <a:pt x="48" y="29"/>
                      <a:pt x="15" y="58"/>
                      <a:pt x="0" y="50"/>
                    </a:cubicBezTo>
                    <a:cubicBezTo>
                      <a:pt x="12" y="66"/>
                      <a:pt x="50" y="34"/>
                      <a:pt x="70" y="14"/>
                    </a:cubicBezTo>
                    <a:cubicBezTo>
                      <a:pt x="78" y="6"/>
                      <a:pt x="84" y="0"/>
                      <a:pt x="84" y="0"/>
                    </a:cubicBezTo>
                    <a:cubicBezTo>
                      <a:pt x="84" y="0"/>
                      <a:pt x="81" y="1"/>
                      <a:pt x="76" y="2"/>
                    </a:cubicBezTo>
                    <a:close/>
                  </a:path>
                </a:pathLst>
              </a:custGeom>
              <a:solidFill>
                <a:srgbClr val="DBDC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8" name="Freeform 313"/>
              <p:cNvSpPr/>
              <p:nvPr/>
            </p:nvSpPr>
            <p:spPr bwMode="auto">
              <a:xfrm>
                <a:off x="7426325" y="5214938"/>
                <a:ext cx="266700" cy="188912"/>
              </a:xfrm>
              <a:custGeom>
                <a:avLst/>
                <a:gdLst>
                  <a:gd name="T0" fmla="*/ 14 w 95"/>
                  <a:gd name="T1" fmla="*/ 53 h 67"/>
                  <a:gd name="T2" fmla="*/ 0 w 95"/>
                  <a:gd name="T3" fmla="*/ 67 h 67"/>
                  <a:gd name="T4" fmla="*/ 19 w 95"/>
                  <a:gd name="T5" fmla="*/ 62 h 67"/>
                  <a:gd name="T6" fmla="*/ 84 w 95"/>
                  <a:gd name="T7" fmla="*/ 19 h 67"/>
                  <a:gd name="T8" fmla="*/ 14 w 95"/>
                  <a:gd name="T9" fmla="*/ 53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5" h="67">
                    <a:moveTo>
                      <a:pt x="14" y="53"/>
                    </a:moveTo>
                    <a:cubicBezTo>
                      <a:pt x="6" y="61"/>
                      <a:pt x="0" y="67"/>
                      <a:pt x="0" y="67"/>
                    </a:cubicBezTo>
                    <a:cubicBezTo>
                      <a:pt x="0" y="67"/>
                      <a:pt x="8" y="65"/>
                      <a:pt x="19" y="62"/>
                    </a:cubicBezTo>
                    <a:cubicBezTo>
                      <a:pt x="47" y="54"/>
                      <a:pt x="95" y="37"/>
                      <a:pt x="84" y="19"/>
                    </a:cubicBezTo>
                    <a:cubicBezTo>
                      <a:pt x="74" y="0"/>
                      <a:pt x="35" y="33"/>
                      <a:pt x="14" y="5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9" name="Freeform 314"/>
              <p:cNvSpPr/>
              <p:nvPr/>
            </p:nvSpPr>
            <p:spPr bwMode="auto">
              <a:xfrm>
                <a:off x="7426325" y="5364163"/>
                <a:ext cx="52388" cy="39687"/>
              </a:xfrm>
              <a:custGeom>
                <a:avLst/>
                <a:gdLst>
                  <a:gd name="T0" fmla="*/ 14 w 19"/>
                  <a:gd name="T1" fmla="*/ 0 h 14"/>
                  <a:gd name="T2" fmla="*/ 0 w 19"/>
                  <a:gd name="T3" fmla="*/ 14 h 14"/>
                  <a:gd name="T4" fmla="*/ 19 w 19"/>
                  <a:gd name="T5" fmla="*/ 9 h 14"/>
                  <a:gd name="T6" fmla="*/ 14 w 19"/>
                  <a:gd name="T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14">
                    <a:moveTo>
                      <a:pt x="14" y="0"/>
                    </a:moveTo>
                    <a:cubicBezTo>
                      <a:pt x="6" y="8"/>
                      <a:pt x="0" y="14"/>
                      <a:pt x="0" y="14"/>
                    </a:cubicBezTo>
                    <a:cubicBezTo>
                      <a:pt x="0" y="14"/>
                      <a:pt x="8" y="12"/>
                      <a:pt x="19" y="9"/>
                    </a:cubicBezTo>
                    <a:cubicBezTo>
                      <a:pt x="16" y="7"/>
                      <a:pt x="14" y="4"/>
                      <a:pt x="14" y="0"/>
                    </a:cubicBezTo>
                    <a:close/>
                  </a:path>
                </a:pathLst>
              </a:custGeom>
              <a:solidFill>
                <a:srgbClr val="DBDC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0" name="Freeform 315"/>
              <p:cNvSpPr/>
              <p:nvPr/>
            </p:nvSpPr>
            <p:spPr bwMode="auto">
              <a:xfrm>
                <a:off x="7426325" y="5291138"/>
                <a:ext cx="241300" cy="112712"/>
              </a:xfrm>
              <a:custGeom>
                <a:avLst/>
                <a:gdLst>
                  <a:gd name="T0" fmla="*/ 21 w 86"/>
                  <a:gd name="T1" fmla="*/ 31 h 40"/>
                  <a:gd name="T2" fmla="*/ 5 w 86"/>
                  <a:gd name="T3" fmla="*/ 35 h 40"/>
                  <a:gd name="T4" fmla="*/ 0 w 86"/>
                  <a:gd name="T5" fmla="*/ 40 h 40"/>
                  <a:gd name="T6" fmla="*/ 19 w 86"/>
                  <a:gd name="T7" fmla="*/ 35 h 40"/>
                  <a:gd name="T8" fmla="*/ 86 w 86"/>
                  <a:gd name="T9" fmla="*/ 0 h 40"/>
                  <a:gd name="T10" fmla="*/ 21 w 86"/>
                  <a:gd name="T11" fmla="*/ 31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6" h="40">
                    <a:moveTo>
                      <a:pt x="21" y="31"/>
                    </a:moveTo>
                    <a:cubicBezTo>
                      <a:pt x="14" y="33"/>
                      <a:pt x="8" y="34"/>
                      <a:pt x="5" y="35"/>
                    </a:cubicBezTo>
                    <a:cubicBezTo>
                      <a:pt x="2" y="38"/>
                      <a:pt x="0" y="40"/>
                      <a:pt x="0" y="40"/>
                    </a:cubicBezTo>
                    <a:cubicBezTo>
                      <a:pt x="0" y="40"/>
                      <a:pt x="8" y="38"/>
                      <a:pt x="19" y="35"/>
                    </a:cubicBezTo>
                    <a:cubicBezTo>
                      <a:pt x="43" y="29"/>
                      <a:pt x="81" y="15"/>
                      <a:pt x="86" y="0"/>
                    </a:cubicBezTo>
                    <a:cubicBezTo>
                      <a:pt x="76" y="13"/>
                      <a:pt x="43" y="25"/>
                      <a:pt x="21" y="31"/>
                    </a:cubicBezTo>
                    <a:close/>
                  </a:path>
                </a:pathLst>
              </a:custGeom>
              <a:solidFill>
                <a:srgbClr val="DBDC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1" name="Freeform 316"/>
              <p:cNvSpPr/>
              <p:nvPr/>
            </p:nvSpPr>
            <p:spPr bwMode="auto">
              <a:xfrm>
                <a:off x="7215188" y="5426075"/>
                <a:ext cx="188913" cy="266700"/>
              </a:xfrm>
              <a:custGeom>
                <a:avLst/>
                <a:gdLst>
                  <a:gd name="T0" fmla="*/ 53 w 67"/>
                  <a:gd name="T1" fmla="*/ 14 h 95"/>
                  <a:gd name="T2" fmla="*/ 67 w 67"/>
                  <a:gd name="T3" fmla="*/ 0 h 95"/>
                  <a:gd name="T4" fmla="*/ 62 w 67"/>
                  <a:gd name="T5" fmla="*/ 19 h 95"/>
                  <a:gd name="T6" fmla="*/ 18 w 67"/>
                  <a:gd name="T7" fmla="*/ 85 h 95"/>
                  <a:gd name="T8" fmla="*/ 53 w 67"/>
                  <a:gd name="T9" fmla="*/ 14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7" h="95">
                    <a:moveTo>
                      <a:pt x="53" y="14"/>
                    </a:moveTo>
                    <a:cubicBezTo>
                      <a:pt x="61" y="6"/>
                      <a:pt x="67" y="0"/>
                      <a:pt x="67" y="0"/>
                    </a:cubicBezTo>
                    <a:cubicBezTo>
                      <a:pt x="67" y="0"/>
                      <a:pt x="65" y="8"/>
                      <a:pt x="62" y="19"/>
                    </a:cubicBezTo>
                    <a:cubicBezTo>
                      <a:pt x="54" y="47"/>
                      <a:pt x="37" y="95"/>
                      <a:pt x="18" y="85"/>
                    </a:cubicBezTo>
                    <a:cubicBezTo>
                      <a:pt x="0" y="74"/>
                      <a:pt x="33" y="35"/>
                      <a:pt x="53" y="1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2" name="Freeform 317"/>
              <p:cNvSpPr/>
              <p:nvPr/>
            </p:nvSpPr>
            <p:spPr bwMode="auto">
              <a:xfrm>
                <a:off x="7364413" y="5426075"/>
                <a:ext cx="39688" cy="53975"/>
              </a:xfrm>
              <a:custGeom>
                <a:avLst/>
                <a:gdLst>
                  <a:gd name="T0" fmla="*/ 0 w 14"/>
                  <a:gd name="T1" fmla="*/ 14 h 19"/>
                  <a:gd name="T2" fmla="*/ 14 w 14"/>
                  <a:gd name="T3" fmla="*/ 0 h 19"/>
                  <a:gd name="T4" fmla="*/ 9 w 14"/>
                  <a:gd name="T5" fmla="*/ 19 h 19"/>
                  <a:gd name="T6" fmla="*/ 0 w 14"/>
                  <a:gd name="T7" fmla="*/ 1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" h="19">
                    <a:moveTo>
                      <a:pt x="0" y="14"/>
                    </a:moveTo>
                    <a:cubicBezTo>
                      <a:pt x="8" y="6"/>
                      <a:pt x="14" y="0"/>
                      <a:pt x="14" y="0"/>
                    </a:cubicBezTo>
                    <a:cubicBezTo>
                      <a:pt x="14" y="0"/>
                      <a:pt x="12" y="8"/>
                      <a:pt x="9" y="19"/>
                    </a:cubicBezTo>
                    <a:cubicBezTo>
                      <a:pt x="7" y="16"/>
                      <a:pt x="4" y="14"/>
                      <a:pt x="0" y="14"/>
                    </a:cubicBezTo>
                    <a:close/>
                  </a:path>
                </a:pathLst>
              </a:custGeom>
              <a:solidFill>
                <a:srgbClr val="DBDC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3" name="Freeform 318"/>
              <p:cNvSpPr/>
              <p:nvPr/>
            </p:nvSpPr>
            <p:spPr bwMode="auto">
              <a:xfrm>
                <a:off x="7419975" y="5130800"/>
                <a:ext cx="188913" cy="266700"/>
              </a:xfrm>
              <a:custGeom>
                <a:avLst/>
                <a:gdLst>
                  <a:gd name="T0" fmla="*/ 5 w 67"/>
                  <a:gd name="T1" fmla="*/ 76 h 95"/>
                  <a:gd name="T2" fmla="*/ 0 w 67"/>
                  <a:gd name="T3" fmla="*/ 95 h 95"/>
                  <a:gd name="T4" fmla="*/ 14 w 67"/>
                  <a:gd name="T5" fmla="*/ 81 h 95"/>
                  <a:gd name="T6" fmla="*/ 49 w 67"/>
                  <a:gd name="T7" fmla="*/ 11 h 95"/>
                  <a:gd name="T8" fmla="*/ 5 w 67"/>
                  <a:gd name="T9" fmla="*/ 76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7" h="95">
                    <a:moveTo>
                      <a:pt x="5" y="76"/>
                    </a:moveTo>
                    <a:cubicBezTo>
                      <a:pt x="2" y="87"/>
                      <a:pt x="0" y="95"/>
                      <a:pt x="0" y="95"/>
                    </a:cubicBezTo>
                    <a:cubicBezTo>
                      <a:pt x="0" y="95"/>
                      <a:pt x="6" y="90"/>
                      <a:pt x="14" y="81"/>
                    </a:cubicBezTo>
                    <a:cubicBezTo>
                      <a:pt x="34" y="60"/>
                      <a:pt x="67" y="22"/>
                      <a:pt x="49" y="11"/>
                    </a:cubicBezTo>
                    <a:cubicBezTo>
                      <a:pt x="30" y="0"/>
                      <a:pt x="13" y="48"/>
                      <a:pt x="5" y="7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4" name="Freeform 319"/>
              <p:cNvSpPr/>
              <p:nvPr/>
            </p:nvSpPr>
            <p:spPr bwMode="auto">
              <a:xfrm>
                <a:off x="7419975" y="5345113"/>
                <a:ext cx="39688" cy="52387"/>
              </a:xfrm>
              <a:custGeom>
                <a:avLst/>
                <a:gdLst>
                  <a:gd name="T0" fmla="*/ 5 w 14"/>
                  <a:gd name="T1" fmla="*/ 0 h 19"/>
                  <a:gd name="T2" fmla="*/ 0 w 14"/>
                  <a:gd name="T3" fmla="*/ 19 h 19"/>
                  <a:gd name="T4" fmla="*/ 14 w 14"/>
                  <a:gd name="T5" fmla="*/ 5 h 19"/>
                  <a:gd name="T6" fmla="*/ 5 w 14"/>
                  <a:gd name="T7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" h="19">
                    <a:moveTo>
                      <a:pt x="5" y="0"/>
                    </a:moveTo>
                    <a:cubicBezTo>
                      <a:pt x="2" y="11"/>
                      <a:pt x="0" y="19"/>
                      <a:pt x="0" y="19"/>
                    </a:cubicBezTo>
                    <a:cubicBezTo>
                      <a:pt x="0" y="19"/>
                      <a:pt x="6" y="14"/>
                      <a:pt x="14" y="5"/>
                    </a:cubicBezTo>
                    <a:cubicBezTo>
                      <a:pt x="10" y="5"/>
                      <a:pt x="7" y="3"/>
                      <a:pt x="5" y="0"/>
                    </a:cubicBezTo>
                    <a:close/>
                  </a:path>
                </a:pathLst>
              </a:custGeom>
              <a:solidFill>
                <a:srgbClr val="DBDC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5" name="Freeform 320"/>
              <p:cNvSpPr/>
              <p:nvPr/>
            </p:nvSpPr>
            <p:spPr bwMode="auto">
              <a:xfrm>
                <a:off x="7419975" y="5187950"/>
                <a:ext cx="155575" cy="209550"/>
              </a:xfrm>
              <a:custGeom>
                <a:avLst/>
                <a:gdLst>
                  <a:gd name="T0" fmla="*/ 16 w 55"/>
                  <a:gd name="T1" fmla="*/ 52 h 75"/>
                  <a:gd name="T2" fmla="*/ 2 w 55"/>
                  <a:gd name="T3" fmla="*/ 65 h 75"/>
                  <a:gd name="T4" fmla="*/ 0 w 55"/>
                  <a:gd name="T5" fmla="*/ 75 h 75"/>
                  <a:gd name="T6" fmla="*/ 14 w 55"/>
                  <a:gd name="T7" fmla="*/ 61 h 75"/>
                  <a:gd name="T8" fmla="*/ 54 w 55"/>
                  <a:gd name="T9" fmla="*/ 0 h 75"/>
                  <a:gd name="T10" fmla="*/ 16 w 55"/>
                  <a:gd name="T11" fmla="*/ 52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5" h="75">
                    <a:moveTo>
                      <a:pt x="16" y="52"/>
                    </a:moveTo>
                    <a:cubicBezTo>
                      <a:pt x="9" y="59"/>
                      <a:pt x="4" y="63"/>
                      <a:pt x="2" y="65"/>
                    </a:cubicBezTo>
                    <a:cubicBezTo>
                      <a:pt x="1" y="71"/>
                      <a:pt x="0" y="75"/>
                      <a:pt x="0" y="75"/>
                    </a:cubicBezTo>
                    <a:cubicBezTo>
                      <a:pt x="0" y="75"/>
                      <a:pt x="6" y="70"/>
                      <a:pt x="14" y="61"/>
                    </a:cubicBezTo>
                    <a:cubicBezTo>
                      <a:pt x="30" y="45"/>
                      <a:pt x="55" y="16"/>
                      <a:pt x="54" y="0"/>
                    </a:cubicBezTo>
                    <a:cubicBezTo>
                      <a:pt x="48" y="16"/>
                      <a:pt x="29" y="38"/>
                      <a:pt x="16" y="52"/>
                    </a:cubicBezTo>
                    <a:close/>
                  </a:path>
                </a:pathLst>
              </a:custGeom>
              <a:solidFill>
                <a:srgbClr val="DBDC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6" name="Oval 321"/>
              <p:cNvSpPr>
                <a:spLocks noChangeArrowheads="1"/>
              </p:cNvSpPr>
              <p:nvPr/>
            </p:nvSpPr>
            <p:spPr bwMode="auto">
              <a:xfrm>
                <a:off x="7364413" y="5359400"/>
                <a:ext cx="95250" cy="95250"/>
              </a:xfrm>
              <a:prstGeom prst="ellipse">
                <a:avLst/>
              </a:prstGeom>
              <a:solidFill>
                <a:srgbClr val="F8D0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7" name="Freeform 322"/>
              <p:cNvSpPr>
                <a:spLocks noEditPoints="1"/>
              </p:cNvSpPr>
              <p:nvPr/>
            </p:nvSpPr>
            <p:spPr bwMode="auto">
              <a:xfrm>
                <a:off x="7372350" y="5367338"/>
                <a:ext cx="79375" cy="77787"/>
              </a:xfrm>
              <a:custGeom>
                <a:avLst/>
                <a:gdLst>
                  <a:gd name="T0" fmla="*/ 19 w 28"/>
                  <a:gd name="T1" fmla="*/ 1 h 28"/>
                  <a:gd name="T2" fmla="*/ 9 w 28"/>
                  <a:gd name="T3" fmla="*/ 3 h 28"/>
                  <a:gd name="T4" fmla="*/ 17 w 28"/>
                  <a:gd name="T5" fmla="*/ 1 h 28"/>
                  <a:gd name="T6" fmla="*/ 6 w 28"/>
                  <a:gd name="T7" fmla="*/ 15 h 28"/>
                  <a:gd name="T8" fmla="*/ 2 w 28"/>
                  <a:gd name="T9" fmla="*/ 11 h 28"/>
                  <a:gd name="T10" fmla="*/ 0 w 28"/>
                  <a:gd name="T11" fmla="*/ 16 h 28"/>
                  <a:gd name="T12" fmla="*/ 2 w 28"/>
                  <a:gd name="T13" fmla="*/ 21 h 28"/>
                  <a:gd name="T14" fmla="*/ 6 w 28"/>
                  <a:gd name="T15" fmla="*/ 20 h 28"/>
                  <a:gd name="T16" fmla="*/ 8 w 28"/>
                  <a:gd name="T17" fmla="*/ 19 h 28"/>
                  <a:gd name="T18" fmla="*/ 18 w 28"/>
                  <a:gd name="T19" fmla="*/ 1 h 28"/>
                  <a:gd name="T20" fmla="*/ 19 w 28"/>
                  <a:gd name="T21" fmla="*/ 1 h 28"/>
                  <a:gd name="T22" fmla="*/ 12 w 28"/>
                  <a:gd name="T23" fmla="*/ 2 h 28"/>
                  <a:gd name="T24" fmla="*/ 11 w 28"/>
                  <a:gd name="T25" fmla="*/ 0 h 28"/>
                  <a:gd name="T26" fmla="*/ 3 w 28"/>
                  <a:gd name="T27" fmla="*/ 12 h 28"/>
                  <a:gd name="T28" fmla="*/ 1 w 28"/>
                  <a:gd name="T29" fmla="*/ 18 h 28"/>
                  <a:gd name="T30" fmla="*/ 5 w 28"/>
                  <a:gd name="T31" fmla="*/ 20 h 28"/>
                  <a:gd name="T32" fmla="*/ 7 w 28"/>
                  <a:gd name="T33" fmla="*/ 20 h 28"/>
                  <a:gd name="T34" fmla="*/ 8 w 28"/>
                  <a:gd name="T35" fmla="*/ 19 h 28"/>
                  <a:gd name="T36" fmla="*/ 26 w 28"/>
                  <a:gd name="T37" fmla="*/ 6 h 28"/>
                  <a:gd name="T38" fmla="*/ 24 w 28"/>
                  <a:gd name="T39" fmla="*/ 4 h 28"/>
                  <a:gd name="T40" fmla="*/ 20 w 28"/>
                  <a:gd name="T41" fmla="*/ 1 h 28"/>
                  <a:gd name="T42" fmla="*/ 9 w 28"/>
                  <a:gd name="T43" fmla="*/ 1 h 28"/>
                  <a:gd name="T44" fmla="*/ 0 w 28"/>
                  <a:gd name="T45" fmla="*/ 14 h 28"/>
                  <a:gd name="T46" fmla="*/ 0 w 28"/>
                  <a:gd name="T47" fmla="*/ 16 h 28"/>
                  <a:gd name="T48" fmla="*/ 4 w 28"/>
                  <a:gd name="T49" fmla="*/ 24 h 28"/>
                  <a:gd name="T50" fmla="*/ 12 w 28"/>
                  <a:gd name="T51" fmla="*/ 28 h 28"/>
                  <a:gd name="T52" fmla="*/ 21 w 28"/>
                  <a:gd name="T53" fmla="*/ 26 h 28"/>
                  <a:gd name="T54" fmla="*/ 28 w 28"/>
                  <a:gd name="T55" fmla="*/ 15 h 28"/>
                  <a:gd name="T56" fmla="*/ 26 w 28"/>
                  <a:gd name="T57" fmla="*/ 15 h 28"/>
                  <a:gd name="T58" fmla="*/ 15 w 28"/>
                  <a:gd name="T59" fmla="*/ 22 h 28"/>
                  <a:gd name="T60" fmla="*/ 8 w 28"/>
                  <a:gd name="T61" fmla="*/ 19 h 28"/>
                  <a:gd name="T62" fmla="*/ 5 w 28"/>
                  <a:gd name="T63" fmla="*/ 12 h 28"/>
                  <a:gd name="T64" fmla="*/ 9 w 28"/>
                  <a:gd name="T65" fmla="*/ 3 h 28"/>
                  <a:gd name="T66" fmla="*/ 18 w 28"/>
                  <a:gd name="T67" fmla="*/ 1 h 28"/>
                  <a:gd name="T68" fmla="*/ 24 w 28"/>
                  <a:gd name="T69" fmla="*/ 5 h 28"/>
                  <a:gd name="T70" fmla="*/ 26 w 28"/>
                  <a:gd name="T71" fmla="*/ 10 h 28"/>
                  <a:gd name="T72" fmla="*/ 6 w 28"/>
                  <a:gd name="T73" fmla="*/ 15 h 28"/>
                  <a:gd name="T74" fmla="*/ 2 w 28"/>
                  <a:gd name="T75" fmla="*/ 11 h 28"/>
                  <a:gd name="T76" fmla="*/ 0 w 28"/>
                  <a:gd name="T77" fmla="*/ 16 h 28"/>
                  <a:gd name="T78" fmla="*/ 2 w 28"/>
                  <a:gd name="T79" fmla="*/ 21 h 28"/>
                  <a:gd name="T80" fmla="*/ 6 w 28"/>
                  <a:gd name="T81" fmla="*/ 20 h 28"/>
                  <a:gd name="T82" fmla="*/ 8 w 28"/>
                  <a:gd name="T83" fmla="*/ 19 h 28"/>
                  <a:gd name="T84" fmla="*/ 11 w 28"/>
                  <a:gd name="T85" fmla="*/ 0 h 28"/>
                  <a:gd name="T86" fmla="*/ 15 w 28"/>
                  <a:gd name="T87" fmla="*/ 1 h 28"/>
                  <a:gd name="T88" fmla="*/ 19 w 28"/>
                  <a:gd name="T89" fmla="*/ 1 h 28"/>
                  <a:gd name="T90" fmla="*/ 19 w 28"/>
                  <a:gd name="T91" fmla="*/ 1 h 28"/>
                  <a:gd name="T92" fmla="*/ 5 w 28"/>
                  <a:gd name="T93" fmla="*/ 12 h 28"/>
                  <a:gd name="T94" fmla="*/ 1 w 28"/>
                  <a:gd name="T95" fmla="*/ 13 h 28"/>
                  <a:gd name="T96" fmla="*/ 2 w 28"/>
                  <a:gd name="T97" fmla="*/ 21 h 28"/>
                  <a:gd name="T98" fmla="*/ 5 w 28"/>
                  <a:gd name="T99" fmla="*/ 20 h 28"/>
                  <a:gd name="T100" fmla="*/ 7 w 28"/>
                  <a:gd name="T101" fmla="*/ 20 h 28"/>
                  <a:gd name="T102" fmla="*/ 6 w 28"/>
                  <a:gd name="T103" fmla="*/ 17 h 28"/>
                  <a:gd name="T104" fmla="*/ 9 w 28"/>
                  <a:gd name="T105" fmla="*/ 3 h 28"/>
                  <a:gd name="T106" fmla="*/ 17 w 28"/>
                  <a:gd name="T107" fmla="*/ 1 h 28"/>
                  <a:gd name="T108" fmla="*/ 19 w 28"/>
                  <a:gd name="T109" fmla="*/ 2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28" h="28">
                    <a:moveTo>
                      <a:pt x="19" y="1"/>
                    </a:moveTo>
                    <a:cubicBezTo>
                      <a:pt x="19" y="1"/>
                      <a:pt x="19" y="1"/>
                      <a:pt x="19" y="1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1"/>
                      <a:pt x="19" y="1"/>
                      <a:pt x="19" y="1"/>
                    </a:cubicBezTo>
                    <a:close/>
                    <a:moveTo>
                      <a:pt x="14" y="0"/>
                    </a:moveTo>
                    <a:cubicBezTo>
                      <a:pt x="13" y="0"/>
                      <a:pt x="12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0" y="0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10" y="2"/>
                      <a:pt x="11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3" y="1"/>
                      <a:pt x="14" y="1"/>
                      <a:pt x="15" y="1"/>
                    </a:cubicBezTo>
                    <a:cubicBezTo>
                      <a:pt x="16" y="1"/>
                      <a:pt x="16" y="1"/>
                      <a:pt x="17" y="1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6" y="0"/>
                      <a:pt x="15" y="0"/>
                      <a:pt x="14" y="0"/>
                    </a:cubicBezTo>
                    <a:close/>
                    <a:moveTo>
                      <a:pt x="6" y="17"/>
                    </a:moveTo>
                    <a:cubicBezTo>
                      <a:pt x="6" y="16"/>
                      <a:pt x="6" y="16"/>
                      <a:pt x="6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5" y="14"/>
                      <a:pt x="5" y="13"/>
                      <a:pt x="5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2"/>
                      <a:pt x="2" y="12"/>
                      <a:pt x="2" y="11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1" y="13"/>
                    </a:cubicBezTo>
                    <a:cubicBezTo>
                      <a:pt x="1" y="13"/>
                      <a:pt x="1" y="14"/>
                      <a:pt x="1" y="14"/>
                    </a:cubicBezTo>
                    <a:cubicBezTo>
                      <a:pt x="1" y="15"/>
                      <a:pt x="0" y="15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0" y="17"/>
                      <a:pt x="1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9"/>
                      <a:pt x="2" y="20"/>
                      <a:pt x="2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4" y="20"/>
                      <a:pt x="4" y="20"/>
                      <a:pt x="5" y="20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7" y="20"/>
                      <a:pt x="7" y="20"/>
                      <a:pt x="7" y="20"/>
                    </a:cubicBezTo>
                    <a:cubicBezTo>
                      <a:pt x="7" y="20"/>
                      <a:pt x="7" y="20"/>
                      <a:pt x="7" y="20"/>
                    </a:cubicBezTo>
                    <a:cubicBezTo>
                      <a:pt x="7" y="20"/>
                      <a:pt x="7" y="20"/>
                      <a:pt x="7" y="20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7" y="19"/>
                      <a:pt x="7" y="18"/>
                      <a:pt x="6" y="17"/>
                    </a:cubicBezTo>
                    <a:close/>
                    <a:moveTo>
                      <a:pt x="19" y="1"/>
                    </a:moveTo>
                    <a:cubicBezTo>
                      <a:pt x="18" y="1"/>
                      <a:pt x="18" y="1"/>
                      <a:pt x="1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1"/>
                      <a:pt x="19" y="1"/>
                      <a:pt x="19" y="1"/>
                    </a:cubicBezTo>
                    <a:close/>
                    <a:moveTo>
                      <a:pt x="11" y="0"/>
                    </a:moveTo>
                    <a:cubicBezTo>
                      <a:pt x="11" y="0"/>
                      <a:pt x="11" y="0"/>
                      <a:pt x="11" y="0"/>
                    </a:cubicBezTo>
                    <a:cubicBezTo>
                      <a:pt x="10" y="0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3"/>
                    </a:cubicBezTo>
                    <a:cubicBezTo>
                      <a:pt x="10" y="2"/>
                      <a:pt x="11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3" y="1"/>
                      <a:pt x="14" y="1"/>
                      <a:pt x="15" y="1"/>
                    </a:cubicBezTo>
                    <a:cubicBezTo>
                      <a:pt x="16" y="1"/>
                      <a:pt x="16" y="1"/>
                      <a:pt x="17" y="1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6" y="0"/>
                      <a:pt x="15" y="0"/>
                      <a:pt x="14" y="0"/>
                    </a:cubicBezTo>
                    <a:cubicBezTo>
                      <a:pt x="13" y="0"/>
                      <a:pt x="12" y="0"/>
                      <a:pt x="11" y="0"/>
                    </a:cubicBezTo>
                    <a:close/>
                    <a:moveTo>
                      <a:pt x="6" y="15"/>
                    </a:moveTo>
                    <a:cubicBezTo>
                      <a:pt x="6" y="15"/>
                      <a:pt x="6" y="15"/>
                      <a:pt x="6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5" y="14"/>
                      <a:pt x="5" y="13"/>
                      <a:pt x="5" y="12"/>
                    </a:cubicBezTo>
                    <a:cubicBezTo>
                      <a:pt x="5" y="12"/>
                      <a:pt x="4" y="12"/>
                      <a:pt x="4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2"/>
                      <a:pt x="2" y="12"/>
                      <a:pt x="2" y="12"/>
                    </a:cubicBezTo>
                    <a:cubicBezTo>
                      <a:pt x="2" y="12"/>
                      <a:pt x="1" y="12"/>
                      <a:pt x="1" y="13"/>
                    </a:cubicBezTo>
                    <a:cubicBezTo>
                      <a:pt x="1" y="13"/>
                      <a:pt x="1" y="14"/>
                      <a:pt x="1" y="14"/>
                    </a:cubicBezTo>
                    <a:cubicBezTo>
                      <a:pt x="1" y="15"/>
                      <a:pt x="0" y="15"/>
                      <a:pt x="0" y="16"/>
                    </a:cubicBezTo>
                    <a:cubicBezTo>
                      <a:pt x="0" y="17"/>
                      <a:pt x="0" y="17"/>
                      <a:pt x="1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9"/>
                      <a:pt x="2" y="20"/>
                      <a:pt x="2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4" y="20"/>
                      <a:pt x="4" y="20"/>
                      <a:pt x="5" y="20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7" y="20"/>
                      <a:pt x="7" y="20"/>
                      <a:pt x="7" y="20"/>
                    </a:cubicBezTo>
                    <a:cubicBezTo>
                      <a:pt x="7" y="20"/>
                      <a:pt x="7" y="20"/>
                      <a:pt x="7" y="20"/>
                    </a:cubicBezTo>
                    <a:cubicBezTo>
                      <a:pt x="7" y="20"/>
                      <a:pt x="7" y="20"/>
                      <a:pt x="7" y="20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7" y="19"/>
                      <a:pt x="7" y="18"/>
                      <a:pt x="6" y="17"/>
                    </a:cubicBezTo>
                    <a:cubicBezTo>
                      <a:pt x="6" y="16"/>
                      <a:pt x="6" y="16"/>
                      <a:pt x="6" y="15"/>
                    </a:cubicBezTo>
                    <a:close/>
                    <a:moveTo>
                      <a:pt x="28" y="11"/>
                    </a:moveTo>
                    <a:cubicBezTo>
                      <a:pt x="28" y="10"/>
                      <a:pt x="27" y="9"/>
                      <a:pt x="27" y="8"/>
                    </a:cubicBezTo>
                    <a:cubicBezTo>
                      <a:pt x="27" y="7"/>
                      <a:pt x="27" y="7"/>
                      <a:pt x="27" y="7"/>
                    </a:cubicBezTo>
                    <a:cubicBezTo>
                      <a:pt x="26" y="7"/>
                      <a:pt x="26" y="7"/>
                      <a:pt x="26" y="6"/>
                    </a:cubicBezTo>
                    <a:cubicBezTo>
                      <a:pt x="26" y="6"/>
                      <a:pt x="26" y="6"/>
                      <a:pt x="26" y="6"/>
                    </a:cubicBezTo>
                    <a:cubicBezTo>
                      <a:pt x="26" y="6"/>
                      <a:pt x="26" y="6"/>
                      <a:pt x="26" y="6"/>
                    </a:cubicBezTo>
                    <a:cubicBezTo>
                      <a:pt x="25" y="6"/>
                      <a:pt x="25" y="6"/>
                      <a:pt x="25" y="6"/>
                    </a:cubicBezTo>
                    <a:cubicBezTo>
                      <a:pt x="25" y="6"/>
                      <a:pt x="25" y="6"/>
                      <a:pt x="25" y="6"/>
                    </a:cubicBezTo>
                    <a:cubicBezTo>
                      <a:pt x="25" y="6"/>
                      <a:pt x="25" y="6"/>
                      <a:pt x="25" y="6"/>
                    </a:cubicBezTo>
                    <a:cubicBezTo>
                      <a:pt x="25" y="5"/>
                      <a:pt x="25" y="5"/>
                      <a:pt x="24" y="4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3"/>
                      <a:pt x="23" y="3"/>
                      <a:pt x="22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19" y="1"/>
                      <a:pt x="18" y="0"/>
                      <a:pt x="17" y="0"/>
                    </a:cubicBezTo>
                    <a:cubicBezTo>
                      <a:pt x="16" y="0"/>
                      <a:pt x="15" y="0"/>
                      <a:pt x="14" y="0"/>
                    </a:cubicBezTo>
                    <a:cubicBezTo>
                      <a:pt x="13" y="0"/>
                      <a:pt x="12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0" y="0"/>
                      <a:pt x="9" y="1"/>
                      <a:pt x="9" y="1"/>
                    </a:cubicBezTo>
                    <a:cubicBezTo>
                      <a:pt x="7" y="1"/>
                      <a:pt x="6" y="2"/>
                      <a:pt x="6" y="3"/>
                    </a:cubicBezTo>
                    <a:cubicBezTo>
                      <a:pt x="5" y="3"/>
                      <a:pt x="4" y="4"/>
                      <a:pt x="4" y="4"/>
                    </a:cubicBezTo>
                    <a:cubicBezTo>
                      <a:pt x="3" y="5"/>
                      <a:pt x="3" y="5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8"/>
                      <a:pt x="1" y="9"/>
                      <a:pt x="0" y="11"/>
                    </a:cubicBezTo>
                    <a:cubicBezTo>
                      <a:pt x="0" y="12"/>
                      <a:pt x="0" y="13"/>
                      <a:pt x="0" y="14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15"/>
                      <a:pt x="0" y="15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0" y="17"/>
                      <a:pt x="1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9"/>
                      <a:pt x="2" y="20"/>
                      <a:pt x="2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3" y="22"/>
                      <a:pt x="3" y="23"/>
                      <a:pt x="4" y="24"/>
                    </a:cubicBezTo>
                    <a:cubicBezTo>
                      <a:pt x="4" y="24"/>
                      <a:pt x="4" y="24"/>
                      <a:pt x="4" y="24"/>
                    </a:cubicBezTo>
                    <a:cubicBezTo>
                      <a:pt x="5" y="25"/>
                      <a:pt x="6" y="25"/>
                      <a:pt x="7" y="26"/>
                    </a:cubicBezTo>
                    <a:cubicBezTo>
                      <a:pt x="7" y="26"/>
                      <a:pt x="7" y="26"/>
                      <a:pt x="7" y="26"/>
                    </a:cubicBezTo>
                    <a:cubicBezTo>
                      <a:pt x="8" y="26"/>
                      <a:pt x="9" y="27"/>
                      <a:pt x="10" y="27"/>
                    </a:cubicBezTo>
                    <a:cubicBezTo>
                      <a:pt x="10" y="27"/>
                      <a:pt x="11" y="27"/>
                      <a:pt x="12" y="28"/>
                    </a:cubicBezTo>
                    <a:cubicBezTo>
                      <a:pt x="12" y="28"/>
                      <a:pt x="12" y="28"/>
                      <a:pt x="12" y="28"/>
                    </a:cubicBezTo>
                    <a:cubicBezTo>
                      <a:pt x="12" y="28"/>
                      <a:pt x="12" y="28"/>
                      <a:pt x="12" y="28"/>
                    </a:cubicBezTo>
                    <a:cubicBezTo>
                      <a:pt x="13" y="28"/>
                      <a:pt x="13" y="28"/>
                      <a:pt x="14" y="28"/>
                    </a:cubicBezTo>
                    <a:cubicBezTo>
                      <a:pt x="15" y="28"/>
                      <a:pt x="15" y="28"/>
                      <a:pt x="16" y="28"/>
                    </a:cubicBezTo>
                    <a:cubicBezTo>
                      <a:pt x="16" y="28"/>
                      <a:pt x="16" y="28"/>
                      <a:pt x="16" y="28"/>
                    </a:cubicBezTo>
                    <a:cubicBezTo>
                      <a:pt x="17" y="28"/>
                      <a:pt x="17" y="27"/>
                      <a:pt x="18" y="27"/>
                    </a:cubicBezTo>
                    <a:cubicBezTo>
                      <a:pt x="18" y="27"/>
                      <a:pt x="18" y="27"/>
                      <a:pt x="18" y="27"/>
                    </a:cubicBezTo>
                    <a:cubicBezTo>
                      <a:pt x="19" y="27"/>
                      <a:pt x="21" y="26"/>
                      <a:pt x="21" y="26"/>
                    </a:cubicBezTo>
                    <a:cubicBezTo>
                      <a:pt x="22" y="25"/>
                      <a:pt x="23" y="25"/>
                      <a:pt x="24" y="24"/>
                    </a:cubicBezTo>
                    <a:cubicBezTo>
                      <a:pt x="24" y="24"/>
                      <a:pt x="24" y="24"/>
                      <a:pt x="24" y="24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7" y="20"/>
                      <a:pt x="27" y="19"/>
                      <a:pt x="27" y="18"/>
                    </a:cubicBezTo>
                    <a:cubicBezTo>
                      <a:pt x="27" y="18"/>
                      <a:pt x="27" y="18"/>
                      <a:pt x="27" y="18"/>
                    </a:cubicBezTo>
                    <a:cubicBezTo>
                      <a:pt x="28" y="17"/>
                      <a:pt x="28" y="16"/>
                      <a:pt x="28" y="15"/>
                    </a:cubicBezTo>
                    <a:cubicBezTo>
                      <a:pt x="28" y="15"/>
                      <a:pt x="28" y="15"/>
                      <a:pt x="28" y="15"/>
                    </a:cubicBezTo>
                    <a:cubicBezTo>
                      <a:pt x="28" y="15"/>
                      <a:pt x="28" y="14"/>
                      <a:pt x="28" y="14"/>
                    </a:cubicBezTo>
                    <a:cubicBezTo>
                      <a:pt x="28" y="14"/>
                      <a:pt x="28" y="14"/>
                      <a:pt x="28" y="14"/>
                    </a:cubicBezTo>
                    <a:cubicBezTo>
                      <a:pt x="28" y="14"/>
                      <a:pt x="28" y="14"/>
                      <a:pt x="28" y="14"/>
                    </a:cubicBezTo>
                    <a:cubicBezTo>
                      <a:pt x="28" y="13"/>
                      <a:pt x="28" y="12"/>
                      <a:pt x="28" y="11"/>
                    </a:cubicBezTo>
                    <a:close/>
                    <a:moveTo>
                      <a:pt x="26" y="15"/>
                    </a:moveTo>
                    <a:cubicBezTo>
                      <a:pt x="25" y="16"/>
                      <a:pt x="25" y="17"/>
                      <a:pt x="24" y="17"/>
                    </a:cubicBezTo>
                    <a:cubicBezTo>
                      <a:pt x="24" y="18"/>
                      <a:pt x="23" y="19"/>
                      <a:pt x="22" y="20"/>
                    </a:cubicBezTo>
                    <a:cubicBezTo>
                      <a:pt x="22" y="20"/>
                      <a:pt x="21" y="20"/>
                      <a:pt x="21" y="21"/>
                    </a:cubicBezTo>
                    <a:cubicBezTo>
                      <a:pt x="20" y="21"/>
                      <a:pt x="19" y="22"/>
                      <a:pt x="18" y="22"/>
                    </a:cubicBezTo>
                    <a:cubicBezTo>
                      <a:pt x="17" y="22"/>
                      <a:pt x="17" y="22"/>
                      <a:pt x="17" y="22"/>
                    </a:cubicBezTo>
                    <a:cubicBezTo>
                      <a:pt x="17" y="22"/>
                      <a:pt x="16" y="22"/>
                      <a:pt x="15" y="22"/>
                    </a:cubicBezTo>
                    <a:cubicBezTo>
                      <a:pt x="15" y="22"/>
                      <a:pt x="15" y="22"/>
                      <a:pt x="14" y="22"/>
                    </a:cubicBezTo>
                    <a:cubicBezTo>
                      <a:pt x="14" y="22"/>
                      <a:pt x="14" y="22"/>
                      <a:pt x="14" y="22"/>
                    </a:cubicBezTo>
                    <a:cubicBezTo>
                      <a:pt x="12" y="22"/>
                      <a:pt x="10" y="21"/>
                      <a:pt x="9" y="20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7" y="19"/>
                      <a:pt x="7" y="18"/>
                      <a:pt x="6" y="17"/>
                    </a:cubicBezTo>
                    <a:cubicBezTo>
                      <a:pt x="6" y="16"/>
                      <a:pt x="6" y="16"/>
                      <a:pt x="6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5" y="14"/>
                      <a:pt x="5" y="13"/>
                      <a:pt x="5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1"/>
                      <a:pt x="5" y="10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8"/>
                      <a:pt x="6" y="7"/>
                      <a:pt x="6" y="6"/>
                    </a:cubicBezTo>
                    <a:cubicBezTo>
                      <a:pt x="7" y="5"/>
                      <a:pt x="8" y="4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10" y="2"/>
                      <a:pt x="11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3" y="1"/>
                      <a:pt x="14" y="1"/>
                      <a:pt x="15" y="1"/>
                    </a:cubicBezTo>
                    <a:cubicBezTo>
                      <a:pt x="16" y="1"/>
                      <a:pt x="16" y="1"/>
                      <a:pt x="17" y="1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7" y="1"/>
                      <a:pt x="18" y="1"/>
                      <a:pt x="1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20" y="2"/>
                      <a:pt x="21" y="2"/>
                      <a:pt x="22" y="3"/>
                    </a:cubicBezTo>
                    <a:cubicBezTo>
                      <a:pt x="23" y="4"/>
                      <a:pt x="23" y="4"/>
                      <a:pt x="24" y="5"/>
                    </a:cubicBezTo>
                    <a:cubicBezTo>
                      <a:pt x="24" y="5"/>
                      <a:pt x="24" y="5"/>
                      <a:pt x="24" y="5"/>
                    </a:cubicBezTo>
                    <a:cubicBezTo>
                      <a:pt x="24" y="5"/>
                      <a:pt x="25" y="6"/>
                      <a:pt x="25" y="7"/>
                    </a:cubicBezTo>
                    <a:cubicBezTo>
                      <a:pt x="25" y="7"/>
                      <a:pt x="25" y="7"/>
                      <a:pt x="25" y="7"/>
                    </a:cubicBezTo>
                    <a:cubicBezTo>
                      <a:pt x="25" y="8"/>
                      <a:pt x="25" y="8"/>
                      <a:pt x="25" y="8"/>
                    </a:cubicBezTo>
                    <a:cubicBezTo>
                      <a:pt x="25" y="8"/>
                      <a:pt x="25" y="8"/>
                      <a:pt x="25" y="8"/>
                    </a:cubicBezTo>
                    <a:cubicBezTo>
                      <a:pt x="26" y="9"/>
                      <a:pt x="26" y="9"/>
                      <a:pt x="26" y="10"/>
                    </a:cubicBezTo>
                    <a:cubicBezTo>
                      <a:pt x="26" y="10"/>
                      <a:pt x="26" y="10"/>
                      <a:pt x="26" y="10"/>
                    </a:cubicBezTo>
                    <a:cubicBezTo>
                      <a:pt x="26" y="11"/>
                      <a:pt x="26" y="11"/>
                      <a:pt x="26" y="12"/>
                    </a:cubicBezTo>
                    <a:cubicBezTo>
                      <a:pt x="26" y="12"/>
                      <a:pt x="26" y="12"/>
                      <a:pt x="26" y="12"/>
                    </a:cubicBezTo>
                    <a:cubicBezTo>
                      <a:pt x="26" y="13"/>
                      <a:pt x="26" y="14"/>
                      <a:pt x="26" y="15"/>
                    </a:cubicBezTo>
                    <a:close/>
                    <a:moveTo>
                      <a:pt x="6" y="17"/>
                    </a:moveTo>
                    <a:cubicBezTo>
                      <a:pt x="6" y="16"/>
                      <a:pt x="6" y="16"/>
                      <a:pt x="6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5" y="14"/>
                      <a:pt x="5" y="13"/>
                      <a:pt x="5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2"/>
                      <a:pt x="2" y="12"/>
                      <a:pt x="2" y="11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1" y="13"/>
                    </a:cubicBezTo>
                    <a:cubicBezTo>
                      <a:pt x="1" y="13"/>
                      <a:pt x="1" y="14"/>
                      <a:pt x="1" y="14"/>
                    </a:cubicBezTo>
                    <a:cubicBezTo>
                      <a:pt x="1" y="15"/>
                      <a:pt x="0" y="15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0" y="17"/>
                      <a:pt x="1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9"/>
                      <a:pt x="2" y="20"/>
                      <a:pt x="2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4" y="20"/>
                      <a:pt x="4" y="20"/>
                      <a:pt x="5" y="20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7" y="20"/>
                      <a:pt x="7" y="20"/>
                      <a:pt x="7" y="20"/>
                    </a:cubicBezTo>
                    <a:cubicBezTo>
                      <a:pt x="7" y="20"/>
                      <a:pt x="7" y="20"/>
                      <a:pt x="7" y="20"/>
                    </a:cubicBezTo>
                    <a:cubicBezTo>
                      <a:pt x="7" y="20"/>
                      <a:pt x="7" y="20"/>
                      <a:pt x="7" y="20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7" y="19"/>
                      <a:pt x="7" y="18"/>
                      <a:pt x="6" y="17"/>
                    </a:cubicBezTo>
                    <a:close/>
                    <a:moveTo>
                      <a:pt x="14" y="0"/>
                    </a:moveTo>
                    <a:cubicBezTo>
                      <a:pt x="13" y="0"/>
                      <a:pt x="12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0" y="0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10" y="2"/>
                      <a:pt x="11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3" y="1"/>
                      <a:pt x="14" y="1"/>
                      <a:pt x="15" y="1"/>
                    </a:cubicBezTo>
                    <a:cubicBezTo>
                      <a:pt x="16" y="1"/>
                      <a:pt x="16" y="1"/>
                      <a:pt x="17" y="1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6" y="0"/>
                      <a:pt x="15" y="0"/>
                      <a:pt x="14" y="0"/>
                    </a:cubicBezTo>
                    <a:close/>
                    <a:moveTo>
                      <a:pt x="19" y="1"/>
                    </a:moveTo>
                    <a:cubicBezTo>
                      <a:pt x="19" y="1"/>
                      <a:pt x="19" y="1"/>
                      <a:pt x="19" y="1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1"/>
                      <a:pt x="19" y="1"/>
                      <a:pt x="19" y="1"/>
                    </a:cubicBezTo>
                    <a:close/>
                    <a:moveTo>
                      <a:pt x="6" y="17"/>
                    </a:moveTo>
                    <a:cubicBezTo>
                      <a:pt x="6" y="16"/>
                      <a:pt x="6" y="16"/>
                      <a:pt x="6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5" y="14"/>
                      <a:pt x="5" y="13"/>
                      <a:pt x="5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2"/>
                      <a:pt x="2" y="12"/>
                      <a:pt x="2" y="11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1" y="13"/>
                    </a:cubicBezTo>
                    <a:cubicBezTo>
                      <a:pt x="1" y="13"/>
                      <a:pt x="1" y="14"/>
                      <a:pt x="1" y="14"/>
                    </a:cubicBezTo>
                    <a:cubicBezTo>
                      <a:pt x="1" y="15"/>
                      <a:pt x="0" y="15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0" y="17"/>
                      <a:pt x="1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9"/>
                      <a:pt x="2" y="20"/>
                      <a:pt x="2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4" y="20"/>
                      <a:pt x="4" y="20"/>
                      <a:pt x="5" y="20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7" y="20"/>
                      <a:pt x="7" y="20"/>
                      <a:pt x="7" y="20"/>
                    </a:cubicBezTo>
                    <a:cubicBezTo>
                      <a:pt x="7" y="20"/>
                      <a:pt x="7" y="20"/>
                      <a:pt x="7" y="20"/>
                    </a:cubicBezTo>
                    <a:cubicBezTo>
                      <a:pt x="7" y="20"/>
                      <a:pt x="7" y="20"/>
                      <a:pt x="7" y="20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7" y="19"/>
                      <a:pt x="7" y="18"/>
                      <a:pt x="6" y="17"/>
                    </a:cubicBezTo>
                    <a:close/>
                    <a:moveTo>
                      <a:pt x="14" y="0"/>
                    </a:moveTo>
                    <a:cubicBezTo>
                      <a:pt x="13" y="0"/>
                      <a:pt x="12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0" y="0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10" y="2"/>
                      <a:pt x="11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3" y="1"/>
                      <a:pt x="14" y="1"/>
                      <a:pt x="15" y="1"/>
                    </a:cubicBezTo>
                    <a:cubicBezTo>
                      <a:pt x="16" y="1"/>
                      <a:pt x="16" y="1"/>
                      <a:pt x="17" y="1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6" y="0"/>
                      <a:pt x="15" y="0"/>
                      <a:pt x="14" y="0"/>
                    </a:cubicBezTo>
                    <a:close/>
                    <a:moveTo>
                      <a:pt x="19" y="1"/>
                    </a:moveTo>
                    <a:cubicBezTo>
                      <a:pt x="19" y="1"/>
                      <a:pt x="19" y="1"/>
                      <a:pt x="19" y="1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1"/>
                      <a:pt x="19" y="1"/>
                      <a:pt x="19" y="1"/>
                    </a:cubicBezTo>
                    <a:close/>
                  </a:path>
                </a:pathLst>
              </a:custGeom>
              <a:solidFill>
                <a:srgbClr val="F3AE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8" name="Oval 323"/>
              <p:cNvSpPr>
                <a:spLocks noChangeArrowheads="1"/>
              </p:cNvSpPr>
              <p:nvPr/>
            </p:nvSpPr>
            <p:spPr bwMode="auto">
              <a:xfrm>
                <a:off x="7404100" y="5370513"/>
                <a:ext cx="41275" cy="41275"/>
              </a:xfrm>
              <a:prstGeom prst="ellipse">
                <a:avLst/>
              </a:prstGeom>
              <a:solidFill>
                <a:srgbClr val="FFEA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9" name="Freeform 324"/>
              <p:cNvSpPr/>
              <p:nvPr/>
            </p:nvSpPr>
            <p:spPr bwMode="auto">
              <a:xfrm>
                <a:off x="7099300" y="6624638"/>
                <a:ext cx="4763" cy="6350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2 w 2"/>
                  <a:gd name="T5" fmla="*/ 2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1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1" y="1"/>
                      <a:pt x="0" y="0"/>
                    </a:cubicBezTo>
                  </a:path>
                </a:pathLst>
              </a:custGeom>
              <a:solidFill>
                <a:srgbClr val="DBDC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0" name="Freeform 325"/>
              <p:cNvSpPr/>
              <p:nvPr/>
            </p:nvSpPr>
            <p:spPr bwMode="auto">
              <a:xfrm>
                <a:off x="7099300" y="5797550"/>
                <a:ext cx="1106488" cy="1066800"/>
              </a:xfrm>
              <a:custGeom>
                <a:avLst/>
                <a:gdLst>
                  <a:gd name="T0" fmla="*/ 389 w 393"/>
                  <a:gd name="T1" fmla="*/ 31 h 380"/>
                  <a:gd name="T2" fmla="*/ 321 w 393"/>
                  <a:gd name="T3" fmla="*/ 280 h 380"/>
                  <a:gd name="T4" fmla="*/ 319 w 393"/>
                  <a:gd name="T5" fmla="*/ 286 h 380"/>
                  <a:gd name="T6" fmla="*/ 310 w 393"/>
                  <a:gd name="T7" fmla="*/ 308 h 380"/>
                  <a:gd name="T8" fmla="*/ 309 w 393"/>
                  <a:gd name="T9" fmla="*/ 311 h 380"/>
                  <a:gd name="T10" fmla="*/ 306 w 393"/>
                  <a:gd name="T11" fmla="*/ 316 h 380"/>
                  <a:gd name="T12" fmla="*/ 298 w 393"/>
                  <a:gd name="T13" fmla="*/ 335 h 380"/>
                  <a:gd name="T14" fmla="*/ 298 w 393"/>
                  <a:gd name="T15" fmla="*/ 335 h 380"/>
                  <a:gd name="T16" fmla="*/ 297 w 393"/>
                  <a:gd name="T17" fmla="*/ 337 h 380"/>
                  <a:gd name="T18" fmla="*/ 289 w 393"/>
                  <a:gd name="T19" fmla="*/ 353 h 380"/>
                  <a:gd name="T20" fmla="*/ 289 w 393"/>
                  <a:gd name="T21" fmla="*/ 353 h 380"/>
                  <a:gd name="T22" fmla="*/ 287 w 393"/>
                  <a:gd name="T23" fmla="*/ 357 h 380"/>
                  <a:gd name="T24" fmla="*/ 284 w 393"/>
                  <a:gd name="T25" fmla="*/ 363 h 380"/>
                  <a:gd name="T26" fmla="*/ 276 w 393"/>
                  <a:gd name="T27" fmla="*/ 377 h 380"/>
                  <a:gd name="T28" fmla="*/ 273 w 393"/>
                  <a:gd name="T29" fmla="*/ 380 h 380"/>
                  <a:gd name="T30" fmla="*/ 273 w 393"/>
                  <a:gd name="T31" fmla="*/ 380 h 380"/>
                  <a:gd name="T32" fmla="*/ 0 w 393"/>
                  <a:gd name="T33" fmla="*/ 377 h 380"/>
                  <a:gd name="T34" fmla="*/ 6 w 393"/>
                  <a:gd name="T35" fmla="*/ 350 h 380"/>
                  <a:gd name="T36" fmla="*/ 1 w 393"/>
                  <a:gd name="T37" fmla="*/ 329 h 380"/>
                  <a:gd name="T38" fmla="*/ 3 w 393"/>
                  <a:gd name="T39" fmla="*/ 319 h 380"/>
                  <a:gd name="T40" fmla="*/ 10 w 393"/>
                  <a:gd name="T41" fmla="*/ 301 h 380"/>
                  <a:gd name="T42" fmla="*/ 11 w 393"/>
                  <a:gd name="T43" fmla="*/ 299 h 380"/>
                  <a:gd name="T44" fmla="*/ 15 w 393"/>
                  <a:gd name="T45" fmla="*/ 291 h 380"/>
                  <a:gd name="T46" fmla="*/ 17 w 393"/>
                  <a:gd name="T47" fmla="*/ 287 h 380"/>
                  <a:gd name="T48" fmla="*/ 20 w 393"/>
                  <a:gd name="T49" fmla="*/ 282 h 380"/>
                  <a:gd name="T50" fmla="*/ 21 w 393"/>
                  <a:gd name="T51" fmla="*/ 281 h 380"/>
                  <a:gd name="T52" fmla="*/ 23 w 393"/>
                  <a:gd name="T53" fmla="*/ 276 h 380"/>
                  <a:gd name="T54" fmla="*/ 27 w 393"/>
                  <a:gd name="T55" fmla="*/ 270 h 380"/>
                  <a:gd name="T56" fmla="*/ 30 w 393"/>
                  <a:gd name="T57" fmla="*/ 266 h 380"/>
                  <a:gd name="T58" fmla="*/ 43 w 393"/>
                  <a:gd name="T59" fmla="*/ 248 h 380"/>
                  <a:gd name="T60" fmla="*/ 44 w 393"/>
                  <a:gd name="T61" fmla="*/ 246 h 380"/>
                  <a:gd name="T62" fmla="*/ 48 w 393"/>
                  <a:gd name="T63" fmla="*/ 241 h 380"/>
                  <a:gd name="T64" fmla="*/ 53 w 393"/>
                  <a:gd name="T65" fmla="*/ 236 h 380"/>
                  <a:gd name="T66" fmla="*/ 57 w 393"/>
                  <a:gd name="T67" fmla="*/ 231 h 380"/>
                  <a:gd name="T68" fmla="*/ 57 w 393"/>
                  <a:gd name="T69" fmla="*/ 231 h 380"/>
                  <a:gd name="T70" fmla="*/ 62 w 393"/>
                  <a:gd name="T71" fmla="*/ 226 h 380"/>
                  <a:gd name="T72" fmla="*/ 67 w 393"/>
                  <a:gd name="T73" fmla="*/ 220 h 380"/>
                  <a:gd name="T74" fmla="*/ 78 w 393"/>
                  <a:gd name="T75" fmla="*/ 208 h 380"/>
                  <a:gd name="T76" fmla="*/ 83 w 393"/>
                  <a:gd name="T77" fmla="*/ 204 h 380"/>
                  <a:gd name="T78" fmla="*/ 85 w 393"/>
                  <a:gd name="T79" fmla="*/ 202 h 380"/>
                  <a:gd name="T80" fmla="*/ 88 w 393"/>
                  <a:gd name="T81" fmla="*/ 199 h 380"/>
                  <a:gd name="T82" fmla="*/ 107 w 393"/>
                  <a:gd name="T83" fmla="*/ 182 h 380"/>
                  <a:gd name="T84" fmla="*/ 111 w 393"/>
                  <a:gd name="T85" fmla="*/ 178 h 380"/>
                  <a:gd name="T86" fmla="*/ 132 w 393"/>
                  <a:gd name="T87" fmla="*/ 160 h 380"/>
                  <a:gd name="T88" fmla="*/ 138 w 393"/>
                  <a:gd name="T89" fmla="*/ 155 h 380"/>
                  <a:gd name="T90" fmla="*/ 144 w 393"/>
                  <a:gd name="T91" fmla="*/ 150 h 380"/>
                  <a:gd name="T92" fmla="*/ 150 w 393"/>
                  <a:gd name="T93" fmla="*/ 146 h 380"/>
                  <a:gd name="T94" fmla="*/ 189 w 393"/>
                  <a:gd name="T95" fmla="*/ 117 h 380"/>
                  <a:gd name="T96" fmla="*/ 198 w 393"/>
                  <a:gd name="T97" fmla="*/ 111 h 380"/>
                  <a:gd name="T98" fmla="*/ 376 w 393"/>
                  <a:gd name="T99" fmla="*/ 5 h 3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393" h="380">
                    <a:moveTo>
                      <a:pt x="391" y="16"/>
                    </a:moveTo>
                    <a:cubicBezTo>
                      <a:pt x="391" y="20"/>
                      <a:pt x="390" y="25"/>
                      <a:pt x="389" y="31"/>
                    </a:cubicBezTo>
                    <a:cubicBezTo>
                      <a:pt x="379" y="83"/>
                      <a:pt x="357" y="186"/>
                      <a:pt x="321" y="280"/>
                    </a:cubicBezTo>
                    <a:cubicBezTo>
                      <a:pt x="321" y="280"/>
                      <a:pt x="321" y="280"/>
                      <a:pt x="321" y="280"/>
                    </a:cubicBezTo>
                    <a:cubicBezTo>
                      <a:pt x="320" y="282"/>
                      <a:pt x="320" y="284"/>
                      <a:pt x="319" y="286"/>
                    </a:cubicBezTo>
                    <a:cubicBezTo>
                      <a:pt x="319" y="286"/>
                      <a:pt x="319" y="286"/>
                      <a:pt x="319" y="286"/>
                    </a:cubicBezTo>
                    <a:cubicBezTo>
                      <a:pt x="317" y="291"/>
                      <a:pt x="315" y="295"/>
                      <a:pt x="313" y="300"/>
                    </a:cubicBezTo>
                    <a:cubicBezTo>
                      <a:pt x="312" y="303"/>
                      <a:pt x="311" y="306"/>
                      <a:pt x="310" y="308"/>
                    </a:cubicBezTo>
                    <a:cubicBezTo>
                      <a:pt x="310" y="308"/>
                      <a:pt x="310" y="308"/>
                      <a:pt x="310" y="308"/>
                    </a:cubicBezTo>
                    <a:cubicBezTo>
                      <a:pt x="309" y="309"/>
                      <a:pt x="309" y="310"/>
                      <a:pt x="309" y="311"/>
                    </a:cubicBezTo>
                    <a:cubicBezTo>
                      <a:pt x="308" y="313"/>
                      <a:pt x="307" y="315"/>
                      <a:pt x="306" y="316"/>
                    </a:cubicBezTo>
                    <a:cubicBezTo>
                      <a:pt x="306" y="316"/>
                      <a:pt x="306" y="316"/>
                      <a:pt x="306" y="316"/>
                    </a:cubicBezTo>
                    <a:cubicBezTo>
                      <a:pt x="305" y="319"/>
                      <a:pt x="304" y="323"/>
                      <a:pt x="302" y="326"/>
                    </a:cubicBezTo>
                    <a:cubicBezTo>
                      <a:pt x="301" y="329"/>
                      <a:pt x="300" y="332"/>
                      <a:pt x="298" y="335"/>
                    </a:cubicBezTo>
                    <a:cubicBezTo>
                      <a:pt x="298" y="335"/>
                      <a:pt x="298" y="335"/>
                      <a:pt x="298" y="335"/>
                    </a:cubicBezTo>
                    <a:cubicBezTo>
                      <a:pt x="298" y="335"/>
                      <a:pt x="298" y="335"/>
                      <a:pt x="298" y="335"/>
                    </a:cubicBezTo>
                    <a:cubicBezTo>
                      <a:pt x="298" y="335"/>
                      <a:pt x="297" y="336"/>
                      <a:pt x="297" y="337"/>
                    </a:cubicBezTo>
                    <a:cubicBezTo>
                      <a:pt x="297" y="337"/>
                      <a:pt x="297" y="337"/>
                      <a:pt x="297" y="337"/>
                    </a:cubicBezTo>
                    <a:cubicBezTo>
                      <a:pt x="297" y="337"/>
                      <a:pt x="297" y="338"/>
                      <a:pt x="297" y="338"/>
                    </a:cubicBezTo>
                    <a:cubicBezTo>
                      <a:pt x="294" y="343"/>
                      <a:pt x="292" y="348"/>
                      <a:pt x="289" y="353"/>
                    </a:cubicBezTo>
                    <a:cubicBezTo>
                      <a:pt x="289" y="353"/>
                      <a:pt x="289" y="353"/>
                      <a:pt x="289" y="353"/>
                    </a:cubicBezTo>
                    <a:cubicBezTo>
                      <a:pt x="289" y="353"/>
                      <a:pt x="289" y="353"/>
                      <a:pt x="289" y="353"/>
                    </a:cubicBezTo>
                    <a:cubicBezTo>
                      <a:pt x="289" y="353"/>
                      <a:pt x="289" y="353"/>
                      <a:pt x="289" y="353"/>
                    </a:cubicBezTo>
                    <a:cubicBezTo>
                      <a:pt x="289" y="354"/>
                      <a:pt x="288" y="355"/>
                      <a:pt x="287" y="357"/>
                    </a:cubicBezTo>
                    <a:cubicBezTo>
                      <a:pt x="287" y="357"/>
                      <a:pt x="287" y="358"/>
                      <a:pt x="287" y="358"/>
                    </a:cubicBezTo>
                    <a:cubicBezTo>
                      <a:pt x="286" y="360"/>
                      <a:pt x="285" y="361"/>
                      <a:pt x="284" y="363"/>
                    </a:cubicBezTo>
                    <a:cubicBezTo>
                      <a:pt x="282" y="366"/>
                      <a:pt x="280" y="370"/>
                      <a:pt x="278" y="373"/>
                    </a:cubicBezTo>
                    <a:cubicBezTo>
                      <a:pt x="278" y="375"/>
                      <a:pt x="277" y="376"/>
                      <a:pt x="276" y="377"/>
                    </a:cubicBezTo>
                    <a:cubicBezTo>
                      <a:pt x="276" y="378"/>
                      <a:pt x="275" y="379"/>
                      <a:pt x="275" y="380"/>
                    </a:cubicBezTo>
                    <a:cubicBezTo>
                      <a:pt x="273" y="380"/>
                      <a:pt x="273" y="380"/>
                      <a:pt x="273" y="380"/>
                    </a:cubicBezTo>
                    <a:cubicBezTo>
                      <a:pt x="273" y="380"/>
                      <a:pt x="273" y="380"/>
                      <a:pt x="273" y="380"/>
                    </a:cubicBezTo>
                    <a:cubicBezTo>
                      <a:pt x="273" y="380"/>
                      <a:pt x="273" y="380"/>
                      <a:pt x="273" y="380"/>
                    </a:cubicBezTo>
                    <a:cubicBezTo>
                      <a:pt x="1" y="380"/>
                      <a:pt x="1" y="380"/>
                      <a:pt x="1" y="380"/>
                    </a:cubicBezTo>
                    <a:cubicBezTo>
                      <a:pt x="1" y="379"/>
                      <a:pt x="0" y="378"/>
                      <a:pt x="0" y="377"/>
                    </a:cubicBezTo>
                    <a:cubicBezTo>
                      <a:pt x="3" y="375"/>
                      <a:pt x="7" y="373"/>
                      <a:pt x="10" y="371"/>
                    </a:cubicBezTo>
                    <a:cubicBezTo>
                      <a:pt x="8" y="364"/>
                      <a:pt x="7" y="357"/>
                      <a:pt x="6" y="350"/>
                    </a:cubicBezTo>
                    <a:cubicBezTo>
                      <a:pt x="6" y="350"/>
                      <a:pt x="6" y="350"/>
                      <a:pt x="6" y="350"/>
                    </a:cubicBezTo>
                    <a:cubicBezTo>
                      <a:pt x="4" y="343"/>
                      <a:pt x="2" y="335"/>
                      <a:pt x="1" y="329"/>
                    </a:cubicBezTo>
                    <a:cubicBezTo>
                      <a:pt x="2" y="326"/>
                      <a:pt x="2" y="323"/>
                      <a:pt x="3" y="319"/>
                    </a:cubicBezTo>
                    <a:cubicBezTo>
                      <a:pt x="3" y="319"/>
                      <a:pt x="3" y="319"/>
                      <a:pt x="3" y="319"/>
                    </a:cubicBezTo>
                    <a:cubicBezTo>
                      <a:pt x="5" y="314"/>
                      <a:pt x="7" y="309"/>
                      <a:pt x="9" y="304"/>
                    </a:cubicBezTo>
                    <a:cubicBezTo>
                      <a:pt x="9" y="303"/>
                      <a:pt x="10" y="302"/>
                      <a:pt x="10" y="301"/>
                    </a:cubicBezTo>
                    <a:cubicBezTo>
                      <a:pt x="10" y="301"/>
                      <a:pt x="10" y="301"/>
                      <a:pt x="10" y="301"/>
                    </a:cubicBezTo>
                    <a:cubicBezTo>
                      <a:pt x="11" y="300"/>
                      <a:pt x="11" y="300"/>
                      <a:pt x="11" y="299"/>
                    </a:cubicBezTo>
                    <a:cubicBezTo>
                      <a:pt x="11" y="299"/>
                      <a:pt x="11" y="299"/>
                      <a:pt x="11" y="299"/>
                    </a:cubicBezTo>
                    <a:cubicBezTo>
                      <a:pt x="12" y="297"/>
                      <a:pt x="13" y="294"/>
                      <a:pt x="15" y="291"/>
                    </a:cubicBezTo>
                    <a:cubicBezTo>
                      <a:pt x="15" y="291"/>
                      <a:pt x="15" y="291"/>
                      <a:pt x="15" y="291"/>
                    </a:cubicBezTo>
                    <a:cubicBezTo>
                      <a:pt x="16" y="290"/>
                      <a:pt x="16" y="288"/>
                      <a:pt x="17" y="287"/>
                    </a:cubicBezTo>
                    <a:cubicBezTo>
                      <a:pt x="17" y="287"/>
                      <a:pt x="17" y="287"/>
                      <a:pt x="17" y="287"/>
                    </a:cubicBezTo>
                    <a:cubicBezTo>
                      <a:pt x="18" y="285"/>
                      <a:pt x="19" y="283"/>
                      <a:pt x="20" y="282"/>
                    </a:cubicBezTo>
                    <a:cubicBezTo>
                      <a:pt x="21" y="281"/>
                      <a:pt x="21" y="281"/>
                      <a:pt x="21" y="281"/>
                    </a:cubicBezTo>
                    <a:cubicBezTo>
                      <a:pt x="21" y="281"/>
                      <a:pt x="21" y="281"/>
                      <a:pt x="21" y="281"/>
                    </a:cubicBezTo>
                    <a:cubicBezTo>
                      <a:pt x="21" y="279"/>
                      <a:pt x="22" y="278"/>
                      <a:pt x="23" y="276"/>
                    </a:cubicBezTo>
                    <a:cubicBezTo>
                      <a:pt x="23" y="276"/>
                      <a:pt x="23" y="276"/>
                      <a:pt x="23" y="276"/>
                    </a:cubicBezTo>
                    <a:cubicBezTo>
                      <a:pt x="24" y="274"/>
                      <a:pt x="26" y="272"/>
                      <a:pt x="27" y="270"/>
                    </a:cubicBezTo>
                    <a:cubicBezTo>
                      <a:pt x="27" y="270"/>
                      <a:pt x="27" y="270"/>
                      <a:pt x="27" y="270"/>
                    </a:cubicBezTo>
                    <a:cubicBezTo>
                      <a:pt x="28" y="269"/>
                      <a:pt x="29" y="268"/>
                      <a:pt x="30" y="266"/>
                    </a:cubicBezTo>
                    <a:cubicBezTo>
                      <a:pt x="30" y="266"/>
                      <a:pt x="30" y="266"/>
                      <a:pt x="30" y="266"/>
                    </a:cubicBezTo>
                    <a:cubicBezTo>
                      <a:pt x="31" y="265"/>
                      <a:pt x="31" y="264"/>
                      <a:pt x="32" y="262"/>
                    </a:cubicBezTo>
                    <a:cubicBezTo>
                      <a:pt x="36" y="258"/>
                      <a:pt x="39" y="253"/>
                      <a:pt x="43" y="248"/>
                    </a:cubicBezTo>
                    <a:cubicBezTo>
                      <a:pt x="43" y="248"/>
                      <a:pt x="43" y="248"/>
                      <a:pt x="43" y="248"/>
                    </a:cubicBezTo>
                    <a:cubicBezTo>
                      <a:pt x="43" y="248"/>
                      <a:pt x="44" y="247"/>
                      <a:pt x="44" y="246"/>
                    </a:cubicBezTo>
                    <a:cubicBezTo>
                      <a:pt x="46" y="245"/>
                      <a:pt x="47" y="243"/>
                      <a:pt x="48" y="241"/>
                    </a:cubicBezTo>
                    <a:cubicBezTo>
                      <a:pt x="48" y="241"/>
                      <a:pt x="48" y="241"/>
                      <a:pt x="48" y="241"/>
                    </a:cubicBezTo>
                    <a:cubicBezTo>
                      <a:pt x="48" y="241"/>
                      <a:pt x="48" y="241"/>
                      <a:pt x="48" y="241"/>
                    </a:cubicBezTo>
                    <a:cubicBezTo>
                      <a:pt x="50" y="239"/>
                      <a:pt x="51" y="238"/>
                      <a:pt x="53" y="236"/>
                    </a:cubicBezTo>
                    <a:cubicBezTo>
                      <a:pt x="53" y="236"/>
                      <a:pt x="53" y="236"/>
                      <a:pt x="53" y="236"/>
                    </a:cubicBezTo>
                    <a:cubicBezTo>
                      <a:pt x="54" y="234"/>
                      <a:pt x="56" y="233"/>
                      <a:pt x="57" y="231"/>
                    </a:cubicBezTo>
                    <a:cubicBezTo>
                      <a:pt x="57" y="231"/>
                      <a:pt x="57" y="231"/>
                      <a:pt x="57" y="231"/>
                    </a:cubicBezTo>
                    <a:cubicBezTo>
                      <a:pt x="57" y="231"/>
                      <a:pt x="57" y="231"/>
                      <a:pt x="57" y="231"/>
                    </a:cubicBezTo>
                    <a:cubicBezTo>
                      <a:pt x="57" y="231"/>
                      <a:pt x="57" y="231"/>
                      <a:pt x="57" y="231"/>
                    </a:cubicBezTo>
                    <a:cubicBezTo>
                      <a:pt x="59" y="229"/>
                      <a:pt x="60" y="228"/>
                      <a:pt x="62" y="226"/>
                    </a:cubicBezTo>
                    <a:cubicBezTo>
                      <a:pt x="63" y="224"/>
                      <a:pt x="65" y="222"/>
                      <a:pt x="67" y="220"/>
                    </a:cubicBezTo>
                    <a:cubicBezTo>
                      <a:pt x="67" y="220"/>
                      <a:pt x="67" y="220"/>
                      <a:pt x="67" y="220"/>
                    </a:cubicBezTo>
                    <a:cubicBezTo>
                      <a:pt x="67" y="220"/>
                      <a:pt x="67" y="220"/>
                      <a:pt x="67" y="220"/>
                    </a:cubicBezTo>
                    <a:cubicBezTo>
                      <a:pt x="71" y="216"/>
                      <a:pt x="74" y="212"/>
                      <a:pt x="78" y="208"/>
                    </a:cubicBezTo>
                    <a:cubicBezTo>
                      <a:pt x="79" y="207"/>
                      <a:pt x="80" y="206"/>
                      <a:pt x="81" y="205"/>
                    </a:cubicBezTo>
                    <a:cubicBezTo>
                      <a:pt x="82" y="205"/>
                      <a:pt x="82" y="204"/>
                      <a:pt x="83" y="204"/>
                    </a:cubicBezTo>
                    <a:cubicBezTo>
                      <a:pt x="83" y="203"/>
                      <a:pt x="84" y="203"/>
                      <a:pt x="85" y="202"/>
                    </a:cubicBezTo>
                    <a:cubicBezTo>
                      <a:pt x="85" y="202"/>
                      <a:pt x="85" y="202"/>
                      <a:pt x="85" y="202"/>
                    </a:cubicBezTo>
                    <a:cubicBezTo>
                      <a:pt x="86" y="201"/>
                      <a:pt x="87" y="200"/>
                      <a:pt x="88" y="199"/>
                    </a:cubicBezTo>
                    <a:cubicBezTo>
                      <a:pt x="88" y="199"/>
                      <a:pt x="88" y="199"/>
                      <a:pt x="88" y="199"/>
                    </a:cubicBezTo>
                    <a:cubicBezTo>
                      <a:pt x="89" y="198"/>
                      <a:pt x="90" y="197"/>
                      <a:pt x="90" y="197"/>
                    </a:cubicBezTo>
                    <a:cubicBezTo>
                      <a:pt x="96" y="192"/>
                      <a:pt x="101" y="187"/>
                      <a:pt x="107" y="182"/>
                    </a:cubicBezTo>
                    <a:cubicBezTo>
                      <a:pt x="107" y="182"/>
                      <a:pt x="107" y="182"/>
                      <a:pt x="107" y="182"/>
                    </a:cubicBezTo>
                    <a:cubicBezTo>
                      <a:pt x="108" y="181"/>
                      <a:pt x="109" y="179"/>
                      <a:pt x="111" y="178"/>
                    </a:cubicBezTo>
                    <a:cubicBezTo>
                      <a:pt x="114" y="176"/>
                      <a:pt x="116" y="173"/>
                      <a:pt x="119" y="171"/>
                    </a:cubicBezTo>
                    <a:cubicBezTo>
                      <a:pt x="123" y="167"/>
                      <a:pt x="128" y="164"/>
                      <a:pt x="132" y="160"/>
                    </a:cubicBezTo>
                    <a:cubicBezTo>
                      <a:pt x="132" y="160"/>
                      <a:pt x="132" y="160"/>
                      <a:pt x="132" y="160"/>
                    </a:cubicBezTo>
                    <a:cubicBezTo>
                      <a:pt x="134" y="159"/>
                      <a:pt x="136" y="157"/>
                      <a:pt x="138" y="155"/>
                    </a:cubicBezTo>
                    <a:cubicBezTo>
                      <a:pt x="138" y="155"/>
                      <a:pt x="138" y="155"/>
                      <a:pt x="138" y="155"/>
                    </a:cubicBezTo>
                    <a:cubicBezTo>
                      <a:pt x="140" y="154"/>
                      <a:pt x="142" y="152"/>
                      <a:pt x="144" y="150"/>
                    </a:cubicBezTo>
                    <a:cubicBezTo>
                      <a:pt x="145" y="149"/>
                      <a:pt x="146" y="149"/>
                      <a:pt x="147" y="148"/>
                    </a:cubicBezTo>
                    <a:cubicBezTo>
                      <a:pt x="148" y="147"/>
                      <a:pt x="149" y="146"/>
                      <a:pt x="150" y="146"/>
                    </a:cubicBezTo>
                    <a:cubicBezTo>
                      <a:pt x="150" y="146"/>
                      <a:pt x="150" y="146"/>
                      <a:pt x="150" y="146"/>
                    </a:cubicBezTo>
                    <a:cubicBezTo>
                      <a:pt x="163" y="136"/>
                      <a:pt x="176" y="126"/>
                      <a:pt x="189" y="117"/>
                    </a:cubicBezTo>
                    <a:cubicBezTo>
                      <a:pt x="189" y="117"/>
                      <a:pt x="189" y="117"/>
                      <a:pt x="189" y="117"/>
                    </a:cubicBezTo>
                    <a:cubicBezTo>
                      <a:pt x="192" y="115"/>
                      <a:pt x="195" y="113"/>
                      <a:pt x="198" y="111"/>
                    </a:cubicBezTo>
                    <a:cubicBezTo>
                      <a:pt x="217" y="98"/>
                      <a:pt x="236" y="86"/>
                      <a:pt x="253" y="74"/>
                    </a:cubicBezTo>
                    <a:cubicBezTo>
                      <a:pt x="305" y="42"/>
                      <a:pt x="351" y="17"/>
                      <a:pt x="376" y="5"/>
                    </a:cubicBezTo>
                    <a:cubicBezTo>
                      <a:pt x="384" y="0"/>
                      <a:pt x="393" y="7"/>
                      <a:pt x="391" y="16"/>
                    </a:cubicBezTo>
                    <a:close/>
                  </a:path>
                </a:pathLst>
              </a:custGeom>
              <a:solidFill>
                <a:srgbClr val="99CA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1" name="Freeform 326"/>
              <p:cNvSpPr/>
              <p:nvPr/>
            </p:nvSpPr>
            <p:spPr bwMode="auto">
              <a:xfrm>
                <a:off x="7099300" y="6488113"/>
                <a:ext cx="188913" cy="376237"/>
              </a:xfrm>
              <a:custGeom>
                <a:avLst/>
                <a:gdLst>
                  <a:gd name="T0" fmla="*/ 67 w 67"/>
                  <a:gd name="T1" fmla="*/ 134 h 134"/>
                  <a:gd name="T2" fmla="*/ 1 w 67"/>
                  <a:gd name="T3" fmla="*/ 134 h 134"/>
                  <a:gd name="T4" fmla="*/ 0 w 67"/>
                  <a:gd name="T5" fmla="*/ 131 h 134"/>
                  <a:gd name="T6" fmla="*/ 10 w 67"/>
                  <a:gd name="T7" fmla="*/ 125 h 134"/>
                  <a:gd name="T8" fmla="*/ 6 w 67"/>
                  <a:gd name="T9" fmla="*/ 104 h 134"/>
                  <a:gd name="T10" fmla="*/ 6 w 67"/>
                  <a:gd name="T11" fmla="*/ 104 h 134"/>
                  <a:gd name="T12" fmla="*/ 1 w 67"/>
                  <a:gd name="T13" fmla="*/ 83 h 134"/>
                  <a:gd name="T14" fmla="*/ 3 w 67"/>
                  <a:gd name="T15" fmla="*/ 73 h 134"/>
                  <a:gd name="T16" fmla="*/ 3 w 67"/>
                  <a:gd name="T17" fmla="*/ 73 h 134"/>
                  <a:gd name="T18" fmla="*/ 9 w 67"/>
                  <a:gd name="T19" fmla="*/ 58 h 134"/>
                  <a:gd name="T20" fmla="*/ 10 w 67"/>
                  <a:gd name="T21" fmla="*/ 55 h 134"/>
                  <a:gd name="T22" fmla="*/ 10 w 67"/>
                  <a:gd name="T23" fmla="*/ 55 h 134"/>
                  <a:gd name="T24" fmla="*/ 11 w 67"/>
                  <a:gd name="T25" fmla="*/ 53 h 134"/>
                  <a:gd name="T26" fmla="*/ 11 w 67"/>
                  <a:gd name="T27" fmla="*/ 53 h 134"/>
                  <a:gd name="T28" fmla="*/ 15 w 67"/>
                  <a:gd name="T29" fmla="*/ 45 h 134"/>
                  <a:gd name="T30" fmla="*/ 15 w 67"/>
                  <a:gd name="T31" fmla="*/ 45 h 134"/>
                  <a:gd name="T32" fmla="*/ 17 w 67"/>
                  <a:gd name="T33" fmla="*/ 41 h 134"/>
                  <a:gd name="T34" fmla="*/ 17 w 67"/>
                  <a:gd name="T35" fmla="*/ 41 h 134"/>
                  <a:gd name="T36" fmla="*/ 20 w 67"/>
                  <a:gd name="T37" fmla="*/ 36 h 134"/>
                  <a:gd name="T38" fmla="*/ 21 w 67"/>
                  <a:gd name="T39" fmla="*/ 35 h 134"/>
                  <a:gd name="T40" fmla="*/ 21 w 67"/>
                  <a:gd name="T41" fmla="*/ 35 h 134"/>
                  <a:gd name="T42" fmla="*/ 23 w 67"/>
                  <a:gd name="T43" fmla="*/ 30 h 134"/>
                  <a:gd name="T44" fmla="*/ 23 w 67"/>
                  <a:gd name="T45" fmla="*/ 30 h 134"/>
                  <a:gd name="T46" fmla="*/ 27 w 67"/>
                  <a:gd name="T47" fmla="*/ 24 h 134"/>
                  <a:gd name="T48" fmla="*/ 27 w 67"/>
                  <a:gd name="T49" fmla="*/ 24 h 134"/>
                  <a:gd name="T50" fmla="*/ 30 w 67"/>
                  <a:gd name="T51" fmla="*/ 20 h 134"/>
                  <a:gd name="T52" fmla="*/ 30 w 67"/>
                  <a:gd name="T53" fmla="*/ 20 h 134"/>
                  <a:gd name="T54" fmla="*/ 32 w 67"/>
                  <a:gd name="T55" fmla="*/ 16 h 134"/>
                  <a:gd name="T56" fmla="*/ 43 w 67"/>
                  <a:gd name="T57" fmla="*/ 2 h 134"/>
                  <a:gd name="T58" fmla="*/ 43 w 67"/>
                  <a:gd name="T59" fmla="*/ 2 h 134"/>
                  <a:gd name="T60" fmla="*/ 44 w 67"/>
                  <a:gd name="T61" fmla="*/ 0 h 134"/>
                  <a:gd name="T62" fmla="*/ 43 w 67"/>
                  <a:gd name="T63" fmla="*/ 5 h 134"/>
                  <a:gd name="T64" fmla="*/ 43 w 67"/>
                  <a:gd name="T65" fmla="*/ 5 h 134"/>
                  <a:gd name="T66" fmla="*/ 40 w 67"/>
                  <a:gd name="T67" fmla="*/ 14 h 134"/>
                  <a:gd name="T68" fmla="*/ 40 w 67"/>
                  <a:gd name="T69" fmla="*/ 14 h 134"/>
                  <a:gd name="T70" fmla="*/ 38 w 67"/>
                  <a:gd name="T71" fmla="*/ 21 h 134"/>
                  <a:gd name="T72" fmla="*/ 38 w 67"/>
                  <a:gd name="T73" fmla="*/ 21 h 134"/>
                  <a:gd name="T74" fmla="*/ 36 w 67"/>
                  <a:gd name="T75" fmla="*/ 27 h 134"/>
                  <a:gd name="T76" fmla="*/ 36 w 67"/>
                  <a:gd name="T77" fmla="*/ 27 h 134"/>
                  <a:gd name="T78" fmla="*/ 34 w 67"/>
                  <a:gd name="T79" fmla="*/ 39 h 134"/>
                  <a:gd name="T80" fmla="*/ 34 w 67"/>
                  <a:gd name="T81" fmla="*/ 39 h 134"/>
                  <a:gd name="T82" fmla="*/ 33 w 67"/>
                  <a:gd name="T83" fmla="*/ 44 h 134"/>
                  <a:gd name="T84" fmla="*/ 33 w 67"/>
                  <a:gd name="T85" fmla="*/ 45 h 134"/>
                  <a:gd name="T86" fmla="*/ 32 w 67"/>
                  <a:gd name="T87" fmla="*/ 50 h 134"/>
                  <a:gd name="T88" fmla="*/ 32 w 67"/>
                  <a:gd name="T89" fmla="*/ 50 h 134"/>
                  <a:gd name="T90" fmla="*/ 32 w 67"/>
                  <a:gd name="T91" fmla="*/ 50 h 134"/>
                  <a:gd name="T92" fmla="*/ 32 w 67"/>
                  <a:gd name="T93" fmla="*/ 64 h 134"/>
                  <a:gd name="T94" fmla="*/ 32 w 67"/>
                  <a:gd name="T95" fmla="*/ 74 h 134"/>
                  <a:gd name="T96" fmla="*/ 34 w 67"/>
                  <a:gd name="T97" fmla="*/ 83 h 134"/>
                  <a:gd name="T98" fmla="*/ 34 w 67"/>
                  <a:gd name="T99" fmla="*/ 84 h 134"/>
                  <a:gd name="T100" fmla="*/ 34 w 67"/>
                  <a:gd name="T101" fmla="*/ 84 h 134"/>
                  <a:gd name="T102" fmla="*/ 38 w 67"/>
                  <a:gd name="T103" fmla="*/ 100 h 134"/>
                  <a:gd name="T104" fmla="*/ 48 w 67"/>
                  <a:gd name="T105" fmla="*/ 119 h 134"/>
                  <a:gd name="T106" fmla="*/ 63 w 67"/>
                  <a:gd name="T107" fmla="*/ 132 h 134"/>
                  <a:gd name="T108" fmla="*/ 67 w 67"/>
                  <a:gd name="T109" fmla="*/ 134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67" h="134">
                    <a:moveTo>
                      <a:pt x="67" y="134"/>
                    </a:moveTo>
                    <a:cubicBezTo>
                      <a:pt x="1" y="134"/>
                      <a:pt x="1" y="134"/>
                      <a:pt x="1" y="134"/>
                    </a:cubicBezTo>
                    <a:cubicBezTo>
                      <a:pt x="1" y="133"/>
                      <a:pt x="0" y="132"/>
                      <a:pt x="0" y="131"/>
                    </a:cubicBezTo>
                    <a:cubicBezTo>
                      <a:pt x="3" y="129"/>
                      <a:pt x="7" y="127"/>
                      <a:pt x="10" y="125"/>
                    </a:cubicBezTo>
                    <a:cubicBezTo>
                      <a:pt x="8" y="118"/>
                      <a:pt x="7" y="111"/>
                      <a:pt x="6" y="104"/>
                    </a:cubicBezTo>
                    <a:cubicBezTo>
                      <a:pt x="6" y="104"/>
                      <a:pt x="6" y="104"/>
                      <a:pt x="6" y="104"/>
                    </a:cubicBezTo>
                    <a:cubicBezTo>
                      <a:pt x="4" y="97"/>
                      <a:pt x="2" y="89"/>
                      <a:pt x="1" y="83"/>
                    </a:cubicBezTo>
                    <a:cubicBezTo>
                      <a:pt x="2" y="80"/>
                      <a:pt x="2" y="77"/>
                      <a:pt x="3" y="73"/>
                    </a:cubicBezTo>
                    <a:cubicBezTo>
                      <a:pt x="3" y="73"/>
                      <a:pt x="3" y="73"/>
                      <a:pt x="3" y="73"/>
                    </a:cubicBezTo>
                    <a:cubicBezTo>
                      <a:pt x="5" y="68"/>
                      <a:pt x="7" y="63"/>
                      <a:pt x="9" y="58"/>
                    </a:cubicBezTo>
                    <a:cubicBezTo>
                      <a:pt x="9" y="57"/>
                      <a:pt x="10" y="56"/>
                      <a:pt x="10" y="55"/>
                    </a:cubicBezTo>
                    <a:cubicBezTo>
                      <a:pt x="10" y="55"/>
                      <a:pt x="10" y="55"/>
                      <a:pt x="10" y="55"/>
                    </a:cubicBezTo>
                    <a:cubicBezTo>
                      <a:pt x="11" y="54"/>
                      <a:pt x="11" y="54"/>
                      <a:pt x="11" y="53"/>
                    </a:cubicBezTo>
                    <a:cubicBezTo>
                      <a:pt x="11" y="53"/>
                      <a:pt x="11" y="53"/>
                      <a:pt x="11" y="53"/>
                    </a:cubicBezTo>
                    <a:cubicBezTo>
                      <a:pt x="12" y="51"/>
                      <a:pt x="13" y="48"/>
                      <a:pt x="15" y="45"/>
                    </a:cubicBezTo>
                    <a:cubicBezTo>
                      <a:pt x="15" y="45"/>
                      <a:pt x="15" y="45"/>
                      <a:pt x="15" y="45"/>
                    </a:cubicBezTo>
                    <a:cubicBezTo>
                      <a:pt x="16" y="44"/>
                      <a:pt x="16" y="42"/>
                      <a:pt x="17" y="41"/>
                    </a:cubicBezTo>
                    <a:cubicBezTo>
                      <a:pt x="17" y="41"/>
                      <a:pt x="17" y="41"/>
                      <a:pt x="17" y="41"/>
                    </a:cubicBezTo>
                    <a:cubicBezTo>
                      <a:pt x="18" y="39"/>
                      <a:pt x="19" y="37"/>
                      <a:pt x="20" y="36"/>
                    </a:cubicBezTo>
                    <a:cubicBezTo>
                      <a:pt x="21" y="35"/>
                      <a:pt x="21" y="35"/>
                      <a:pt x="21" y="35"/>
                    </a:cubicBezTo>
                    <a:cubicBezTo>
                      <a:pt x="21" y="35"/>
                      <a:pt x="21" y="35"/>
                      <a:pt x="21" y="35"/>
                    </a:cubicBezTo>
                    <a:cubicBezTo>
                      <a:pt x="21" y="33"/>
                      <a:pt x="22" y="32"/>
                      <a:pt x="23" y="30"/>
                    </a:cubicBezTo>
                    <a:cubicBezTo>
                      <a:pt x="23" y="30"/>
                      <a:pt x="23" y="30"/>
                      <a:pt x="23" y="30"/>
                    </a:cubicBezTo>
                    <a:cubicBezTo>
                      <a:pt x="24" y="28"/>
                      <a:pt x="26" y="26"/>
                      <a:pt x="27" y="24"/>
                    </a:cubicBezTo>
                    <a:cubicBezTo>
                      <a:pt x="27" y="24"/>
                      <a:pt x="27" y="24"/>
                      <a:pt x="27" y="24"/>
                    </a:cubicBezTo>
                    <a:cubicBezTo>
                      <a:pt x="28" y="23"/>
                      <a:pt x="29" y="22"/>
                      <a:pt x="30" y="20"/>
                    </a:cubicBezTo>
                    <a:cubicBezTo>
                      <a:pt x="30" y="20"/>
                      <a:pt x="30" y="20"/>
                      <a:pt x="30" y="20"/>
                    </a:cubicBezTo>
                    <a:cubicBezTo>
                      <a:pt x="31" y="19"/>
                      <a:pt x="31" y="18"/>
                      <a:pt x="32" y="16"/>
                    </a:cubicBezTo>
                    <a:cubicBezTo>
                      <a:pt x="36" y="12"/>
                      <a:pt x="39" y="7"/>
                      <a:pt x="43" y="2"/>
                    </a:cubicBezTo>
                    <a:cubicBezTo>
                      <a:pt x="43" y="2"/>
                      <a:pt x="43" y="2"/>
                      <a:pt x="43" y="2"/>
                    </a:cubicBezTo>
                    <a:cubicBezTo>
                      <a:pt x="43" y="2"/>
                      <a:pt x="44" y="1"/>
                      <a:pt x="44" y="0"/>
                    </a:cubicBezTo>
                    <a:cubicBezTo>
                      <a:pt x="44" y="2"/>
                      <a:pt x="43" y="3"/>
                      <a:pt x="43" y="5"/>
                    </a:cubicBezTo>
                    <a:cubicBezTo>
                      <a:pt x="43" y="5"/>
                      <a:pt x="43" y="5"/>
                      <a:pt x="43" y="5"/>
                    </a:cubicBezTo>
                    <a:cubicBezTo>
                      <a:pt x="42" y="8"/>
                      <a:pt x="41" y="11"/>
                      <a:pt x="40" y="14"/>
                    </a:cubicBezTo>
                    <a:cubicBezTo>
                      <a:pt x="40" y="14"/>
                      <a:pt x="40" y="14"/>
                      <a:pt x="40" y="14"/>
                    </a:cubicBezTo>
                    <a:cubicBezTo>
                      <a:pt x="39" y="16"/>
                      <a:pt x="38" y="19"/>
                      <a:pt x="38" y="21"/>
                    </a:cubicBezTo>
                    <a:cubicBezTo>
                      <a:pt x="38" y="21"/>
                      <a:pt x="38" y="21"/>
                      <a:pt x="38" y="21"/>
                    </a:cubicBezTo>
                    <a:cubicBezTo>
                      <a:pt x="37" y="23"/>
                      <a:pt x="37" y="25"/>
                      <a:pt x="36" y="27"/>
                    </a:cubicBezTo>
                    <a:cubicBezTo>
                      <a:pt x="36" y="27"/>
                      <a:pt x="36" y="27"/>
                      <a:pt x="36" y="27"/>
                    </a:cubicBezTo>
                    <a:cubicBezTo>
                      <a:pt x="35" y="31"/>
                      <a:pt x="35" y="35"/>
                      <a:pt x="34" y="39"/>
                    </a:cubicBezTo>
                    <a:cubicBezTo>
                      <a:pt x="34" y="39"/>
                      <a:pt x="34" y="39"/>
                      <a:pt x="34" y="39"/>
                    </a:cubicBezTo>
                    <a:cubicBezTo>
                      <a:pt x="34" y="41"/>
                      <a:pt x="33" y="42"/>
                      <a:pt x="33" y="44"/>
                    </a:cubicBezTo>
                    <a:cubicBezTo>
                      <a:pt x="33" y="44"/>
                      <a:pt x="33" y="45"/>
                      <a:pt x="33" y="45"/>
                    </a:cubicBezTo>
                    <a:cubicBezTo>
                      <a:pt x="33" y="47"/>
                      <a:pt x="33" y="48"/>
                      <a:pt x="32" y="50"/>
                    </a:cubicBezTo>
                    <a:cubicBezTo>
                      <a:pt x="32" y="50"/>
                      <a:pt x="32" y="50"/>
                      <a:pt x="32" y="50"/>
                    </a:cubicBezTo>
                    <a:cubicBezTo>
                      <a:pt x="32" y="50"/>
                      <a:pt x="32" y="50"/>
                      <a:pt x="32" y="50"/>
                    </a:cubicBezTo>
                    <a:cubicBezTo>
                      <a:pt x="32" y="55"/>
                      <a:pt x="32" y="60"/>
                      <a:pt x="32" y="64"/>
                    </a:cubicBezTo>
                    <a:cubicBezTo>
                      <a:pt x="32" y="68"/>
                      <a:pt x="32" y="71"/>
                      <a:pt x="32" y="74"/>
                    </a:cubicBezTo>
                    <a:cubicBezTo>
                      <a:pt x="33" y="77"/>
                      <a:pt x="33" y="80"/>
                      <a:pt x="34" y="83"/>
                    </a:cubicBezTo>
                    <a:cubicBezTo>
                      <a:pt x="34" y="84"/>
                      <a:pt x="34" y="84"/>
                      <a:pt x="34" y="84"/>
                    </a:cubicBezTo>
                    <a:cubicBezTo>
                      <a:pt x="34" y="84"/>
                      <a:pt x="34" y="84"/>
                      <a:pt x="34" y="84"/>
                    </a:cubicBezTo>
                    <a:cubicBezTo>
                      <a:pt x="35" y="90"/>
                      <a:pt x="36" y="95"/>
                      <a:pt x="38" y="100"/>
                    </a:cubicBezTo>
                    <a:cubicBezTo>
                      <a:pt x="41" y="107"/>
                      <a:pt x="44" y="113"/>
                      <a:pt x="48" y="119"/>
                    </a:cubicBezTo>
                    <a:cubicBezTo>
                      <a:pt x="52" y="124"/>
                      <a:pt x="57" y="129"/>
                      <a:pt x="63" y="132"/>
                    </a:cubicBezTo>
                    <a:cubicBezTo>
                      <a:pt x="64" y="133"/>
                      <a:pt x="65" y="134"/>
                      <a:pt x="67" y="134"/>
                    </a:cubicBezTo>
                    <a:close/>
                  </a:path>
                </a:pathLst>
              </a:custGeom>
              <a:solidFill>
                <a:srgbClr val="72A6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2" name="Freeform 327"/>
              <p:cNvSpPr/>
              <p:nvPr/>
            </p:nvSpPr>
            <p:spPr bwMode="auto">
              <a:xfrm>
                <a:off x="7612063" y="6838950"/>
                <a:ext cx="7938" cy="7937"/>
              </a:xfrm>
              <a:custGeom>
                <a:avLst/>
                <a:gdLst>
                  <a:gd name="T0" fmla="*/ 2 w 3"/>
                  <a:gd name="T1" fmla="*/ 2 h 3"/>
                  <a:gd name="T2" fmla="*/ 0 w 3"/>
                  <a:gd name="T3" fmla="*/ 0 h 3"/>
                  <a:gd name="T4" fmla="*/ 2 w 3"/>
                  <a:gd name="T5" fmla="*/ 2 h 3"/>
                  <a:gd name="T6" fmla="*/ 3 w 3"/>
                  <a:gd name="T7" fmla="*/ 3 h 3"/>
                  <a:gd name="T8" fmla="*/ 2 w 3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2" y="2"/>
                    </a:moveTo>
                    <a:cubicBezTo>
                      <a:pt x="1" y="1"/>
                      <a:pt x="1" y="0"/>
                      <a:pt x="0" y="0"/>
                    </a:cubicBezTo>
                    <a:cubicBezTo>
                      <a:pt x="1" y="0"/>
                      <a:pt x="1" y="1"/>
                      <a:pt x="2" y="2"/>
                    </a:cubicBezTo>
                    <a:cubicBezTo>
                      <a:pt x="3" y="3"/>
                      <a:pt x="3" y="3"/>
                      <a:pt x="3" y="3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72A6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3" name="Freeform 328"/>
              <p:cNvSpPr/>
              <p:nvPr/>
            </p:nvSpPr>
            <p:spPr bwMode="auto">
              <a:xfrm>
                <a:off x="7364413" y="5908675"/>
                <a:ext cx="731838" cy="955675"/>
              </a:xfrm>
              <a:custGeom>
                <a:avLst/>
                <a:gdLst>
                  <a:gd name="T0" fmla="*/ 260 w 260"/>
                  <a:gd name="T1" fmla="*/ 0 h 340"/>
                  <a:gd name="T2" fmla="*/ 250 w 260"/>
                  <a:gd name="T3" fmla="*/ 13 h 340"/>
                  <a:gd name="T4" fmla="*/ 250 w 260"/>
                  <a:gd name="T5" fmla="*/ 13 h 340"/>
                  <a:gd name="T6" fmla="*/ 235 w 260"/>
                  <a:gd name="T7" fmla="*/ 41 h 340"/>
                  <a:gd name="T8" fmla="*/ 222 w 260"/>
                  <a:gd name="T9" fmla="*/ 69 h 340"/>
                  <a:gd name="T10" fmla="*/ 222 w 260"/>
                  <a:gd name="T11" fmla="*/ 129 h 340"/>
                  <a:gd name="T12" fmla="*/ 178 w 260"/>
                  <a:gd name="T13" fmla="*/ 142 h 340"/>
                  <a:gd name="T14" fmla="*/ 160 w 260"/>
                  <a:gd name="T15" fmla="*/ 159 h 340"/>
                  <a:gd name="T16" fmla="*/ 157 w 260"/>
                  <a:gd name="T17" fmla="*/ 164 h 340"/>
                  <a:gd name="T18" fmla="*/ 154 w 260"/>
                  <a:gd name="T19" fmla="*/ 237 h 340"/>
                  <a:gd name="T20" fmla="*/ 134 w 260"/>
                  <a:gd name="T21" fmla="*/ 228 h 340"/>
                  <a:gd name="T22" fmla="*/ 121 w 260"/>
                  <a:gd name="T23" fmla="*/ 231 h 340"/>
                  <a:gd name="T24" fmla="*/ 108 w 260"/>
                  <a:gd name="T25" fmla="*/ 238 h 340"/>
                  <a:gd name="T26" fmla="*/ 84 w 260"/>
                  <a:gd name="T27" fmla="*/ 272 h 340"/>
                  <a:gd name="T28" fmla="*/ 80 w 260"/>
                  <a:gd name="T29" fmla="*/ 285 h 340"/>
                  <a:gd name="T30" fmla="*/ 87 w 260"/>
                  <a:gd name="T31" fmla="*/ 329 h 340"/>
                  <a:gd name="T32" fmla="*/ 88 w 260"/>
                  <a:gd name="T33" fmla="*/ 331 h 340"/>
                  <a:gd name="T34" fmla="*/ 87 w 260"/>
                  <a:gd name="T35" fmla="*/ 329 h 340"/>
                  <a:gd name="T36" fmla="*/ 68 w 260"/>
                  <a:gd name="T37" fmla="*/ 322 h 340"/>
                  <a:gd name="T38" fmla="*/ 55 w 260"/>
                  <a:gd name="T39" fmla="*/ 324 h 340"/>
                  <a:gd name="T40" fmla="*/ 53 w 260"/>
                  <a:gd name="T41" fmla="*/ 325 h 340"/>
                  <a:gd name="T42" fmla="*/ 32 w 260"/>
                  <a:gd name="T43" fmla="*/ 339 h 340"/>
                  <a:gd name="T44" fmla="*/ 30 w 260"/>
                  <a:gd name="T45" fmla="*/ 340 h 340"/>
                  <a:gd name="T46" fmla="*/ 0 w 260"/>
                  <a:gd name="T47" fmla="*/ 340 h 340"/>
                  <a:gd name="T48" fmla="*/ 9 w 260"/>
                  <a:gd name="T49" fmla="*/ 334 h 340"/>
                  <a:gd name="T50" fmla="*/ 20 w 260"/>
                  <a:gd name="T51" fmla="*/ 308 h 340"/>
                  <a:gd name="T52" fmla="*/ 17 w 260"/>
                  <a:gd name="T53" fmla="*/ 285 h 340"/>
                  <a:gd name="T54" fmla="*/ 14 w 260"/>
                  <a:gd name="T55" fmla="*/ 277 h 340"/>
                  <a:gd name="T56" fmla="*/ 7 w 260"/>
                  <a:gd name="T57" fmla="*/ 264 h 340"/>
                  <a:gd name="T58" fmla="*/ 6 w 260"/>
                  <a:gd name="T59" fmla="*/ 262 h 340"/>
                  <a:gd name="T60" fmla="*/ 9 w 260"/>
                  <a:gd name="T61" fmla="*/ 264 h 340"/>
                  <a:gd name="T62" fmla="*/ 9 w 260"/>
                  <a:gd name="T63" fmla="*/ 264 h 340"/>
                  <a:gd name="T64" fmla="*/ 36 w 260"/>
                  <a:gd name="T65" fmla="*/ 275 h 340"/>
                  <a:gd name="T66" fmla="*/ 49 w 260"/>
                  <a:gd name="T67" fmla="*/ 272 h 340"/>
                  <a:gd name="T68" fmla="*/ 49 w 260"/>
                  <a:gd name="T69" fmla="*/ 272 h 340"/>
                  <a:gd name="T70" fmla="*/ 62 w 260"/>
                  <a:gd name="T71" fmla="*/ 264 h 340"/>
                  <a:gd name="T72" fmla="*/ 63 w 260"/>
                  <a:gd name="T73" fmla="*/ 264 h 340"/>
                  <a:gd name="T74" fmla="*/ 67 w 260"/>
                  <a:gd name="T75" fmla="*/ 260 h 340"/>
                  <a:gd name="T76" fmla="*/ 67 w 260"/>
                  <a:gd name="T77" fmla="*/ 260 h 340"/>
                  <a:gd name="T78" fmla="*/ 69 w 260"/>
                  <a:gd name="T79" fmla="*/ 258 h 340"/>
                  <a:gd name="T80" fmla="*/ 69 w 260"/>
                  <a:gd name="T81" fmla="*/ 258 h 340"/>
                  <a:gd name="T82" fmla="*/ 69 w 260"/>
                  <a:gd name="T83" fmla="*/ 257 h 340"/>
                  <a:gd name="T84" fmla="*/ 73 w 260"/>
                  <a:gd name="T85" fmla="*/ 253 h 340"/>
                  <a:gd name="T86" fmla="*/ 73 w 260"/>
                  <a:gd name="T87" fmla="*/ 252 h 340"/>
                  <a:gd name="T88" fmla="*/ 74 w 260"/>
                  <a:gd name="T89" fmla="*/ 251 h 340"/>
                  <a:gd name="T90" fmla="*/ 77 w 260"/>
                  <a:gd name="T91" fmla="*/ 247 h 340"/>
                  <a:gd name="T92" fmla="*/ 78 w 260"/>
                  <a:gd name="T93" fmla="*/ 246 h 340"/>
                  <a:gd name="T94" fmla="*/ 87 w 260"/>
                  <a:gd name="T95" fmla="*/ 230 h 340"/>
                  <a:gd name="T96" fmla="*/ 95 w 260"/>
                  <a:gd name="T97" fmla="*/ 210 h 340"/>
                  <a:gd name="T98" fmla="*/ 98 w 260"/>
                  <a:gd name="T99" fmla="*/ 198 h 340"/>
                  <a:gd name="T100" fmla="*/ 100 w 260"/>
                  <a:gd name="T101" fmla="*/ 187 h 340"/>
                  <a:gd name="T102" fmla="*/ 98 w 260"/>
                  <a:gd name="T103" fmla="*/ 148 h 340"/>
                  <a:gd name="T104" fmla="*/ 123 w 260"/>
                  <a:gd name="T105" fmla="*/ 160 h 340"/>
                  <a:gd name="T106" fmla="*/ 124 w 260"/>
                  <a:gd name="T107" fmla="*/ 159 h 340"/>
                  <a:gd name="T108" fmla="*/ 149 w 260"/>
                  <a:gd name="T109" fmla="*/ 141 h 340"/>
                  <a:gd name="T110" fmla="*/ 151 w 260"/>
                  <a:gd name="T111" fmla="*/ 138 h 340"/>
                  <a:gd name="T112" fmla="*/ 161 w 260"/>
                  <a:gd name="T113" fmla="*/ 75 h 340"/>
                  <a:gd name="T114" fmla="*/ 176 w 260"/>
                  <a:gd name="T115" fmla="*/ 81 h 340"/>
                  <a:gd name="T116" fmla="*/ 205 w 260"/>
                  <a:gd name="T117" fmla="*/ 63 h 340"/>
                  <a:gd name="T118" fmla="*/ 229 w 260"/>
                  <a:gd name="T119" fmla="*/ 36 h 340"/>
                  <a:gd name="T120" fmla="*/ 248 w 260"/>
                  <a:gd name="T121" fmla="*/ 14 h 340"/>
                  <a:gd name="T122" fmla="*/ 260 w 260"/>
                  <a:gd name="T123" fmla="*/ 0 h 3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60" h="340">
                    <a:moveTo>
                      <a:pt x="260" y="0"/>
                    </a:moveTo>
                    <a:cubicBezTo>
                      <a:pt x="256" y="4"/>
                      <a:pt x="253" y="8"/>
                      <a:pt x="250" y="13"/>
                    </a:cubicBezTo>
                    <a:cubicBezTo>
                      <a:pt x="250" y="13"/>
                      <a:pt x="250" y="13"/>
                      <a:pt x="250" y="13"/>
                    </a:cubicBezTo>
                    <a:cubicBezTo>
                      <a:pt x="245" y="22"/>
                      <a:pt x="240" y="32"/>
                      <a:pt x="235" y="41"/>
                    </a:cubicBezTo>
                    <a:cubicBezTo>
                      <a:pt x="230" y="51"/>
                      <a:pt x="226" y="60"/>
                      <a:pt x="222" y="69"/>
                    </a:cubicBezTo>
                    <a:cubicBezTo>
                      <a:pt x="213" y="88"/>
                      <a:pt x="197" y="119"/>
                      <a:pt x="222" y="129"/>
                    </a:cubicBezTo>
                    <a:cubicBezTo>
                      <a:pt x="207" y="128"/>
                      <a:pt x="191" y="133"/>
                      <a:pt x="178" y="142"/>
                    </a:cubicBezTo>
                    <a:cubicBezTo>
                      <a:pt x="171" y="147"/>
                      <a:pt x="165" y="153"/>
                      <a:pt x="160" y="159"/>
                    </a:cubicBezTo>
                    <a:cubicBezTo>
                      <a:pt x="159" y="161"/>
                      <a:pt x="158" y="162"/>
                      <a:pt x="157" y="164"/>
                    </a:cubicBezTo>
                    <a:cubicBezTo>
                      <a:pt x="143" y="187"/>
                      <a:pt x="141" y="216"/>
                      <a:pt x="154" y="237"/>
                    </a:cubicBezTo>
                    <a:cubicBezTo>
                      <a:pt x="150" y="230"/>
                      <a:pt x="142" y="228"/>
                      <a:pt x="134" y="228"/>
                    </a:cubicBezTo>
                    <a:cubicBezTo>
                      <a:pt x="130" y="228"/>
                      <a:pt x="125" y="229"/>
                      <a:pt x="121" y="231"/>
                    </a:cubicBezTo>
                    <a:cubicBezTo>
                      <a:pt x="116" y="232"/>
                      <a:pt x="112" y="235"/>
                      <a:pt x="108" y="238"/>
                    </a:cubicBezTo>
                    <a:cubicBezTo>
                      <a:pt x="97" y="246"/>
                      <a:pt x="89" y="258"/>
                      <a:pt x="84" y="272"/>
                    </a:cubicBezTo>
                    <a:cubicBezTo>
                      <a:pt x="82" y="276"/>
                      <a:pt x="81" y="281"/>
                      <a:pt x="80" y="285"/>
                    </a:cubicBezTo>
                    <a:cubicBezTo>
                      <a:pt x="77" y="301"/>
                      <a:pt x="80" y="317"/>
                      <a:pt x="87" y="329"/>
                    </a:cubicBezTo>
                    <a:cubicBezTo>
                      <a:pt x="88" y="329"/>
                      <a:pt x="88" y="330"/>
                      <a:pt x="88" y="331"/>
                    </a:cubicBezTo>
                    <a:cubicBezTo>
                      <a:pt x="88" y="330"/>
                      <a:pt x="87" y="329"/>
                      <a:pt x="87" y="329"/>
                    </a:cubicBezTo>
                    <a:cubicBezTo>
                      <a:pt x="82" y="324"/>
                      <a:pt x="75" y="322"/>
                      <a:pt x="68" y="322"/>
                    </a:cubicBezTo>
                    <a:cubicBezTo>
                      <a:pt x="64" y="322"/>
                      <a:pt x="59" y="322"/>
                      <a:pt x="55" y="324"/>
                    </a:cubicBezTo>
                    <a:cubicBezTo>
                      <a:pt x="54" y="324"/>
                      <a:pt x="54" y="324"/>
                      <a:pt x="53" y="325"/>
                    </a:cubicBezTo>
                    <a:cubicBezTo>
                      <a:pt x="45" y="328"/>
                      <a:pt x="38" y="333"/>
                      <a:pt x="32" y="339"/>
                    </a:cubicBezTo>
                    <a:cubicBezTo>
                      <a:pt x="31" y="339"/>
                      <a:pt x="31" y="340"/>
                      <a:pt x="30" y="340"/>
                    </a:cubicBezTo>
                    <a:cubicBezTo>
                      <a:pt x="0" y="340"/>
                      <a:pt x="0" y="340"/>
                      <a:pt x="0" y="340"/>
                    </a:cubicBezTo>
                    <a:cubicBezTo>
                      <a:pt x="3" y="339"/>
                      <a:pt x="6" y="336"/>
                      <a:pt x="9" y="334"/>
                    </a:cubicBezTo>
                    <a:cubicBezTo>
                      <a:pt x="15" y="328"/>
                      <a:pt x="19" y="319"/>
                      <a:pt x="20" y="308"/>
                    </a:cubicBezTo>
                    <a:cubicBezTo>
                      <a:pt x="20" y="300"/>
                      <a:pt x="19" y="292"/>
                      <a:pt x="17" y="285"/>
                    </a:cubicBezTo>
                    <a:cubicBezTo>
                      <a:pt x="16" y="282"/>
                      <a:pt x="15" y="279"/>
                      <a:pt x="14" y="277"/>
                    </a:cubicBezTo>
                    <a:cubicBezTo>
                      <a:pt x="12" y="272"/>
                      <a:pt x="9" y="268"/>
                      <a:pt x="7" y="264"/>
                    </a:cubicBezTo>
                    <a:cubicBezTo>
                      <a:pt x="7" y="263"/>
                      <a:pt x="6" y="263"/>
                      <a:pt x="6" y="262"/>
                    </a:cubicBezTo>
                    <a:cubicBezTo>
                      <a:pt x="7" y="263"/>
                      <a:pt x="8" y="264"/>
                      <a:pt x="9" y="264"/>
                    </a:cubicBezTo>
                    <a:cubicBezTo>
                      <a:pt x="9" y="264"/>
                      <a:pt x="9" y="264"/>
                      <a:pt x="9" y="264"/>
                    </a:cubicBezTo>
                    <a:cubicBezTo>
                      <a:pt x="17" y="270"/>
                      <a:pt x="26" y="275"/>
                      <a:pt x="36" y="275"/>
                    </a:cubicBezTo>
                    <a:cubicBezTo>
                      <a:pt x="41" y="275"/>
                      <a:pt x="45" y="274"/>
                      <a:pt x="49" y="272"/>
                    </a:cubicBezTo>
                    <a:cubicBezTo>
                      <a:pt x="49" y="272"/>
                      <a:pt x="49" y="272"/>
                      <a:pt x="49" y="272"/>
                    </a:cubicBezTo>
                    <a:cubicBezTo>
                      <a:pt x="54" y="270"/>
                      <a:pt x="58" y="268"/>
                      <a:pt x="62" y="264"/>
                    </a:cubicBezTo>
                    <a:cubicBezTo>
                      <a:pt x="63" y="264"/>
                      <a:pt x="63" y="264"/>
                      <a:pt x="63" y="264"/>
                    </a:cubicBezTo>
                    <a:cubicBezTo>
                      <a:pt x="64" y="262"/>
                      <a:pt x="65" y="261"/>
                      <a:pt x="67" y="260"/>
                    </a:cubicBezTo>
                    <a:cubicBezTo>
                      <a:pt x="67" y="260"/>
                      <a:pt x="67" y="260"/>
                      <a:pt x="67" y="260"/>
                    </a:cubicBezTo>
                    <a:cubicBezTo>
                      <a:pt x="67" y="259"/>
                      <a:pt x="68" y="258"/>
                      <a:pt x="69" y="258"/>
                    </a:cubicBezTo>
                    <a:cubicBezTo>
                      <a:pt x="69" y="258"/>
                      <a:pt x="69" y="258"/>
                      <a:pt x="69" y="258"/>
                    </a:cubicBezTo>
                    <a:cubicBezTo>
                      <a:pt x="69" y="257"/>
                      <a:pt x="69" y="257"/>
                      <a:pt x="69" y="257"/>
                    </a:cubicBezTo>
                    <a:cubicBezTo>
                      <a:pt x="71" y="256"/>
                      <a:pt x="72" y="254"/>
                      <a:pt x="73" y="253"/>
                    </a:cubicBezTo>
                    <a:cubicBezTo>
                      <a:pt x="73" y="252"/>
                      <a:pt x="73" y="252"/>
                      <a:pt x="73" y="252"/>
                    </a:cubicBezTo>
                    <a:cubicBezTo>
                      <a:pt x="74" y="251"/>
                      <a:pt x="74" y="251"/>
                      <a:pt x="74" y="251"/>
                    </a:cubicBezTo>
                    <a:cubicBezTo>
                      <a:pt x="75" y="250"/>
                      <a:pt x="76" y="249"/>
                      <a:pt x="77" y="247"/>
                    </a:cubicBezTo>
                    <a:cubicBezTo>
                      <a:pt x="78" y="247"/>
                      <a:pt x="78" y="246"/>
                      <a:pt x="78" y="246"/>
                    </a:cubicBezTo>
                    <a:cubicBezTo>
                      <a:pt x="82" y="241"/>
                      <a:pt x="85" y="236"/>
                      <a:pt x="87" y="230"/>
                    </a:cubicBezTo>
                    <a:cubicBezTo>
                      <a:pt x="91" y="224"/>
                      <a:pt x="93" y="217"/>
                      <a:pt x="95" y="210"/>
                    </a:cubicBezTo>
                    <a:cubicBezTo>
                      <a:pt x="97" y="206"/>
                      <a:pt x="98" y="202"/>
                      <a:pt x="98" y="198"/>
                    </a:cubicBezTo>
                    <a:cubicBezTo>
                      <a:pt x="99" y="195"/>
                      <a:pt x="100" y="191"/>
                      <a:pt x="100" y="187"/>
                    </a:cubicBezTo>
                    <a:cubicBezTo>
                      <a:pt x="102" y="173"/>
                      <a:pt x="101" y="160"/>
                      <a:pt x="98" y="148"/>
                    </a:cubicBezTo>
                    <a:cubicBezTo>
                      <a:pt x="101" y="158"/>
                      <a:pt x="112" y="162"/>
                      <a:pt x="123" y="160"/>
                    </a:cubicBezTo>
                    <a:cubicBezTo>
                      <a:pt x="123" y="160"/>
                      <a:pt x="123" y="160"/>
                      <a:pt x="124" y="159"/>
                    </a:cubicBezTo>
                    <a:cubicBezTo>
                      <a:pt x="133" y="157"/>
                      <a:pt x="142" y="149"/>
                      <a:pt x="149" y="141"/>
                    </a:cubicBezTo>
                    <a:cubicBezTo>
                      <a:pt x="150" y="140"/>
                      <a:pt x="150" y="139"/>
                      <a:pt x="151" y="138"/>
                    </a:cubicBezTo>
                    <a:cubicBezTo>
                      <a:pt x="166" y="119"/>
                      <a:pt x="173" y="92"/>
                      <a:pt x="161" y="75"/>
                    </a:cubicBezTo>
                    <a:cubicBezTo>
                      <a:pt x="165" y="81"/>
                      <a:pt x="170" y="82"/>
                      <a:pt x="176" y="81"/>
                    </a:cubicBezTo>
                    <a:cubicBezTo>
                      <a:pt x="186" y="79"/>
                      <a:pt x="198" y="69"/>
                      <a:pt x="205" y="63"/>
                    </a:cubicBezTo>
                    <a:cubicBezTo>
                      <a:pt x="213" y="54"/>
                      <a:pt x="221" y="45"/>
                      <a:pt x="229" y="36"/>
                    </a:cubicBezTo>
                    <a:cubicBezTo>
                      <a:pt x="236" y="29"/>
                      <a:pt x="242" y="22"/>
                      <a:pt x="248" y="14"/>
                    </a:cubicBezTo>
                    <a:cubicBezTo>
                      <a:pt x="252" y="10"/>
                      <a:pt x="256" y="5"/>
                      <a:pt x="260" y="0"/>
                    </a:cubicBezTo>
                    <a:close/>
                  </a:path>
                </a:pathLst>
              </a:custGeom>
              <a:solidFill>
                <a:srgbClr val="72A6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4" name="Freeform 329"/>
              <p:cNvSpPr/>
              <p:nvPr/>
            </p:nvSpPr>
            <p:spPr bwMode="auto">
              <a:xfrm>
                <a:off x="7085013" y="6235700"/>
                <a:ext cx="560388" cy="555625"/>
              </a:xfrm>
              <a:custGeom>
                <a:avLst/>
                <a:gdLst>
                  <a:gd name="T0" fmla="*/ 186 w 199"/>
                  <a:gd name="T1" fmla="*/ 2 h 198"/>
                  <a:gd name="T2" fmla="*/ 61 w 199"/>
                  <a:gd name="T3" fmla="*/ 189 h 198"/>
                  <a:gd name="T4" fmla="*/ 74 w 199"/>
                  <a:gd name="T5" fmla="*/ 197 h 198"/>
                  <a:gd name="T6" fmla="*/ 97 w 199"/>
                  <a:gd name="T7" fmla="*/ 174 h 198"/>
                  <a:gd name="T8" fmla="*/ 100 w 199"/>
                  <a:gd name="T9" fmla="*/ 140 h 198"/>
                  <a:gd name="T10" fmla="*/ 116 w 199"/>
                  <a:gd name="T11" fmla="*/ 120 h 198"/>
                  <a:gd name="T12" fmla="*/ 131 w 199"/>
                  <a:gd name="T13" fmla="*/ 131 h 198"/>
                  <a:gd name="T14" fmla="*/ 147 w 199"/>
                  <a:gd name="T15" fmla="*/ 124 h 198"/>
                  <a:gd name="T16" fmla="*/ 187 w 199"/>
                  <a:gd name="T17" fmla="*/ 27 h 198"/>
                  <a:gd name="T18" fmla="*/ 197 w 199"/>
                  <a:gd name="T19" fmla="*/ 13 h 198"/>
                  <a:gd name="T20" fmla="*/ 192 w 199"/>
                  <a:gd name="T21" fmla="*/ 1 h 198"/>
                  <a:gd name="T22" fmla="*/ 186 w 199"/>
                  <a:gd name="T23" fmla="*/ 2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99" h="198">
                    <a:moveTo>
                      <a:pt x="186" y="2"/>
                    </a:moveTo>
                    <a:cubicBezTo>
                      <a:pt x="132" y="21"/>
                      <a:pt x="0" y="124"/>
                      <a:pt x="61" y="189"/>
                    </a:cubicBezTo>
                    <a:cubicBezTo>
                      <a:pt x="64" y="193"/>
                      <a:pt x="69" y="197"/>
                      <a:pt x="74" y="197"/>
                    </a:cubicBezTo>
                    <a:cubicBezTo>
                      <a:pt x="85" y="198"/>
                      <a:pt x="95" y="186"/>
                      <a:pt x="97" y="174"/>
                    </a:cubicBezTo>
                    <a:cubicBezTo>
                      <a:pt x="100" y="163"/>
                      <a:pt x="98" y="152"/>
                      <a:pt x="100" y="140"/>
                    </a:cubicBezTo>
                    <a:cubicBezTo>
                      <a:pt x="101" y="131"/>
                      <a:pt x="107" y="119"/>
                      <a:pt x="116" y="120"/>
                    </a:cubicBezTo>
                    <a:cubicBezTo>
                      <a:pt x="122" y="121"/>
                      <a:pt x="125" y="129"/>
                      <a:pt x="131" y="131"/>
                    </a:cubicBezTo>
                    <a:cubicBezTo>
                      <a:pt x="136" y="132"/>
                      <a:pt x="142" y="129"/>
                      <a:pt x="147" y="124"/>
                    </a:cubicBezTo>
                    <a:cubicBezTo>
                      <a:pt x="173" y="100"/>
                      <a:pt x="164" y="55"/>
                      <a:pt x="187" y="27"/>
                    </a:cubicBezTo>
                    <a:cubicBezTo>
                      <a:pt x="190" y="22"/>
                      <a:pt x="195" y="18"/>
                      <a:pt x="197" y="13"/>
                    </a:cubicBezTo>
                    <a:cubicBezTo>
                      <a:pt x="199" y="8"/>
                      <a:pt x="197" y="1"/>
                      <a:pt x="192" y="1"/>
                    </a:cubicBezTo>
                    <a:cubicBezTo>
                      <a:pt x="190" y="0"/>
                      <a:pt x="188" y="1"/>
                      <a:pt x="186" y="2"/>
                    </a:cubicBezTo>
                    <a:close/>
                  </a:path>
                </a:pathLst>
              </a:custGeom>
              <a:solidFill>
                <a:srgbClr val="BAD5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5" name="Freeform 330"/>
              <p:cNvSpPr/>
              <p:nvPr/>
            </p:nvSpPr>
            <p:spPr bwMode="auto">
              <a:xfrm>
                <a:off x="7656513" y="6100763"/>
                <a:ext cx="158750" cy="179387"/>
              </a:xfrm>
              <a:custGeom>
                <a:avLst/>
                <a:gdLst>
                  <a:gd name="T0" fmla="*/ 45 w 56"/>
                  <a:gd name="T1" fmla="*/ 44 h 64"/>
                  <a:gd name="T2" fmla="*/ 9 w 56"/>
                  <a:gd name="T3" fmla="*/ 47 h 64"/>
                  <a:gd name="T4" fmla="*/ 16 w 56"/>
                  <a:gd name="T5" fmla="*/ 57 h 64"/>
                  <a:gd name="T6" fmla="*/ 24 w 56"/>
                  <a:gd name="T7" fmla="*/ 62 h 64"/>
                  <a:gd name="T8" fmla="*/ 37 w 56"/>
                  <a:gd name="T9" fmla="*/ 58 h 64"/>
                  <a:gd name="T10" fmla="*/ 45 w 56"/>
                  <a:gd name="T11" fmla="*/ 44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6" h="64">
                    <a:moveTo>
                      <a:pt x="45" y="44"/>
                    </a:moveTo>
                    <a:cubicBezTo>
                      <a:pt x="56" y="0"/>
                      <a:pt x="0" y="20"/>
                      <a:pt x="9" y="47"/>
                    </a:cubicBezTo>
                    <a:cubicBezTo>
                      <a:pt x="10" y="51"/>
                      <a:pt x="13" y="54"/>
                      <a:pt x="16" y="57"/>
                    </a:cubicBezTo>
                    <a:cubicBezTo>
                      <a:pt x="18" y="59"/>
                      <a:pt x="21" y="62"/>
                      <a:pt x="24" y="62"/>
                    </a:cubicBezTo>
                    <a:cubicBezTo>
                      <a:pt x="28" y="64"/>
                      <a:pt x="34" y="62"/>
                      <a:pt x="37" y="58"/>
                    </a:cubicBezTo>
                    <a:cubicBezTo>
                      <a:pt x="41" y="54"/>
                      <a:pt x="43" y="49"/>
                      <a:pt x="45" y="44"/>
                    </a:cubicBezTo>
                    <a:close/>
                  </a:path>
                </a:pathLst>
              </a:custGeom>
              <a:solidFill>
                <a:srgbClr val="BAD5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6" name="Freeform 331"/>
              <p:cNvSpPr/>
              <p:nvPr/>
            </p:nvSpPr>
            <p:spPr bwMode="auto">
              <a:xfrm>
                <a:off x="7586663" y="6346825"/>
                <a:ext cx="433388" cy="517525"/>
              </a:xfrm>
              <a:custGeom>
                <a:avLst/>
                <a:gdLst>
                  <a:gd name="T0" fmla="*/ 142 w 154"/>
                  <a:gd name="T1" fmla="*/ 46 h 184"/>
                  <a:gd name="T2" fmla="*/ 119 w 154"/>
                  <a:gd name="T3" fmla="*/ 90 h 184"/>
                  <a:gd name="T4" fmla="*/ 119 w 154"/>
                  <a:gd name="T5" fmla="*/ 91 h 184"/>
                  <a:gd name="T6" fmla="*/ 114 w 154"/>
                  <a:gd name="T7" fmla="*/ 100 h 184"/>
                  <a:gd name="T8" fmla="*/ 111 w 154"/>
                  <a:gd name="T9" fmla="*/ 105 h 184"/>
                  <a:gd name="T10" fmla="*/ 107 w 154"/>
                  <a:gd name="T11" fmla="*/ 111 h 184"/>
                  <a:gd name="T12" fmla="*/ 101 w 154"/>
                  <a:gd name="T13" fmla="*/ 121 h 184"/>
                  <a:gd name="T14" fmla="*/ 98 w 154"/>
                  <a:gd name="T15" fmla="*/ 127 h 184"/>
                  <a:gd name="T16" fmla="*/ 91 w 154"/>
                  <a:gd name="T17" fmla="*/ 142 h 184"/>
                  <a:gd name="T18" fmla="*/ 88 w 154"/>
                  <a:gd name="T19" fmla="*/ 149 h 184"/>
                  <a:gd name="T20" fmla="*/ 88 w 154"/>
                  <a:gd name="T21" fmla="*/ 150 h 184"/>
                  <a:gd name="T22" fmla="*/ 87 w 154"/>
                  <a:gd name="T23" fmla="*/ 153 h 184"/>
                  <a:gd name="T24" fmla="*/ 86 w 154"/>
                  <a:gd name="T25" fmla="*/ 156 h 184"/>
                  <a:gd name="T26" fmla="*/ 84 w 154"/>
                  <a:gd name="T27" fmla="*/ 166 h 184"/>
                  <a:gd name="T28" fmla="*/ 82 w 154"/>
                  <a:gd name="T29" fmla="*/ 174 h 184"/>
                  <a:gd name="T30" fmla="*/ 79 w 154"/>
                  <a:gd name="T31" fmla="*/ 184 h 184"/>
                  <a:gd name="T32" fmla="*/ 0 w 154"/>
                  <a:gd name="T33" fmla="*/ 184 h 184"/>
                  <a:gd name="T34" fmla="*/ 9 w 154"/>
                  <a:gd name="T35" fmla="*/ 178 h 184"/>
                  <a:gd name="T36" fmla="*/ 11 w 154"/>
                  <a:gd name="T37" fmla="*/ 177 h 184"/>
                  <a:gd name="T38" fmla="*/ 11 w 154"/>
                  <a:gd name="T39" fmla="*/ 177 h 184"/>
                  <a:gd name="T40" fmla="*/ 20 w 154"/>
                  <a:gd name="T41" fmla="*/ 173 h 184"/>
                  <a:gd name="T42" fmla="*/ 30 w 154"/>
                  <a:gd name="T43" fmla="*/ 173 h 184"/>
                  <a:gd name="T44" fmla="*/ 37 w 154"/>
                  <a:gd name="T45" fmla="*/ 166 h 184"/>
                  <a:gd name="T46" fmla="*/ 37 w 154"/>
                  <a:gd name="T47" fmla="*/ 145 h 184"/>
                  <a:gd name="T48" fmla="*/ 32 w 154"/>
                  <a:gd name="T49" fmla="*/ 135 h 184"/>
                  <a:gd name="T50" fmla="*/ 29 w 154"/>
                  <a:gd name="T51" fmla="*/ 124 h 184"/>
                  <a:gd name="T52" fmla="*/ 29 w 154"/>
                  <a:gd name="T53" fmla="*/ 122 h 184"/>
                  <a:gd name="T54" fmla="*/ 50 w 154"/>
                  <a:gd name="T55" fmla="*/ 93 h 184"/>
                  <a:gd name="T56" fmla="*/ 60 w 154"/>
                  <a:gd name="T57" fmla="*/ 91 h 184"/>
                  <a:gd name="T58" fmla="*/ 73 w 154"/>
                  <a:gd name="T59" fmla="*/ 91 h 184"/>
                  <a:gd name="T60" fmla="*/ 86 w 154"/>
                  <a:gd name="T61" fmla="*/ 85 h 184"/>
                  <a:gd name="T62" fmla="*/ 95 w 154"/>
                  <a:gd name="T63" fmla="*/ 41 h 184"/>
                  <a:gd name="T64" fmla="*/ 98 w 154"/>
                  <a:gd name="T65" fmla="*/ 28 h 184"/>
                  <a:gd name="T66" fmla="*/ 104 w 154"/>
                  <a:gd name="T67" fmla="*/ 20 h 184"/>
                  <a:gd name="T68" fmla="*/ 113 w 154"/>
                  <a:gd name="T69" fmla="*/ 12 h 184"/>
                  <a:gd name="T70" fmla="*/ 142 w 154"/>
                  <a:gd name="T71" fmla="*/ 5 h 184"/>
                  <a:gd name="T72" fmla="*/ 142 w 154"/>
                  <a:gd name="T73" fmla="*/ 46 h 1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54" h="184">
                    <a:moveTo>
                      <a:pt x="142" y="46"/>
                    </a:moveTo>
                    <a:cubicBezTo>
                      <a:pt x="135" y="61"/>
                      <a:pt x="128" y="75"/>
                      <a:pt x="119" y="90"/>
                    </a:cubicBezTo>
                    <a:cubicBezTo>
                      <a:pt x="119" y="91"/>
                      <a:pt x="119" y="91"/>
                      <a:pt x="119" y="91"/>
                    </a:cubicBezTo>
                    <a:cubicBezTo>
                      <a:pt x="117" y="94"/>
                      <a:pt x="115" y="97"/>
                      <a:pt x="114" y="100"/>
                    </a:cubicBezTo>
                    <a:cubicBezTo>
                      <a:pt x="113" y="102"/>
                      <a:pt x="112" y="103"/>
                      <a:pt x="111" y="105"/>
                    </a:cubicBezTo>
                    <a:cubicBezTo>
                      <a:pt x="110" y="107"/>
                      <a:pt x="108" y="109"/>
                      <a:pt x="107" y="111"/>
                    </a:cubicBezTo>
                    <a:cubicBezTo>
                      <a:pt x="105" y="114"/>
                      <a:pt x="103" y="118"/>
                      <a:pt x="101" y="121"/>
                    </a:cubicBezTo>
                    <a:cubicBezTo>
                      <a:pt x="100" y="123"/>
                      <a:pt x="99" y="125"/>
                      <a:pt x="98" y="127"/>
                    </a:cubicBezTo>
                    <a:cubicBezTo>
                      <a:pt x="95" y="132"/>
                      <a:pt x="93" y="137"/>
                      <a:pt x="91" y="142"/>
                    </a:cubicBezTo>
                    <a:cubicBezTo>
                      <a:pt x="90" y="144"/>
                      <a:pt x="89" y="147"/>
                      <a:pt x="88" y="149"/>
                    </a:cubicBezTo>
                    <a:cubicBezTo>
                      <a:pt x="88" y="149"/>
                      <a:pt x="88" y="150"/>
                      <a:pt x="88" y="150"/>
                    </a:cubicBezTo>
                    <a:cubicBezTo>
                      <a:pt x="88" y="151"/>
                      <a:pt x="87" y="152"/>
                      <a:pt x="87" y="153"/>
                    </a:cubicBezTo>
                    <a:cubicBezTo>
                      <a:pt x="87" y="154"/>
                      <a:pt x="87" y="155"/>
                      <a:pt x="86" y="156"/>
                    </a:cubicBezTo>
                    <a:cubicBezTo>
                      <a:pt x="85" y="160"/>
                      <a:pt x="85" y="163"/>
                      <a:pt x="84" y="166"/>
                    </a:cubicBezTo>
                    <a:cubicBezTo>
                      <a:pt x="83" y="169"/>
                      <a:pt x="83" y="172"/>
                      <a:pt x="82" y="174"/>
                    </a:cubicBezTo>
                    <a:cubicBezTo>
                      <a:pt x="81" y="178"/>
                      <a:pt x="80" y="181"/>
                      <a:pt x="79" y="184"/>
                    </a:cubicBezTo>
                    <a:cubicBezTo>
                      <a:pt x="0" y="184"/>
                      <a:pt x="0" y="184"/>
                      <a:pt x="0" y="184"/>
                    </a:cubicBezTo>
                    <a:cubicBezTo>
                      <a:pt x="3" y="182"/>
                      <a:pt x="6" y="180"/>
                      <a:pt x="9" y="178"/>
                    </a:cubicBezTo>
                    <a:cubicBezTo>
                      <a:pt x="9" y="178"/>
                      <a:pt x="10" y="177"/>
                      <a:pt x="11" y="177"/>
                    </a:cubicBezTo>
                    <a:cubicBezTo>
                      <a:pt x="11" y="177"/>
                      <a:pt x="11" y="177"/>
                      <a:pt x="11" y="177"/>
                    </a:cubicBezTo>
                    <a:cubicBezTo>
                      <a:pt x="14" y="175"/>
                      <a:pt x="17" y="174"/>
                      <a:pt x="20" y="173"/>
                    </a:cubicBezTo>
                    <a:cubicBezTo>
                      <a:pt x="23" y="173"/>
                      <a:pt x="27" y="174"/>
                      <a:pt x="30" y="173"/>
                    </a:cubicBezTo>
                    <a:cubicBezTo>
                      <a:pt x="34" y="172"/>
                      <a:pt x="36" y="169"/>
                      <a:pt x="37" y="166"/>
                    </a:cubicBezTo>
                    <a:cubicBezTo>
                      <a:pt x="41" y="160"/>
                      <a:pt x="39" y="150"/>
                      <a:pt x="37" y="145"/>
                    </a:cubicBezTo>
                    <a:cubicBezTo>
                      <a:pt x="35" y="142"/>
                      <a:pt x="34" y="139"/>
                      <a:pt x="32" y="135"/>
                    </a:cubicBezTo>
                    <a:cubicBezTo>
                      <a:pt x="31" y="132"/>
                      <a:pt x="30" y="128"/>
                      <a:pt x="29" y="124"/>
                    </a:cubicBezTo>
                    <a:cubicBezTo>
                      <a:pt x="29" y="123"/>
                      <a:pt x="29" y="123"/>
                      <a:pt x="29" y="122"/>
                    </a:cubicBezTo>
                    <a:cubicBezTo>
                      <a:pt x="29" y="110"/>
                      <a:pt x="38" y="97"/>
                      <a:pt x="50" y="93"/>
                    </a:cubicBezTo>
                    <a:cubicBezTo>
                      <a:pt x="53" y="92"/>
                      <a:pt x="57" y="92"/>
                      <a:pt x="60" y="91"/>
                    </a:cubicBezTo>
                    <a:cubicBezTo>
                      <a:pt x="64" y="91"/>
                      <a:pt x="69" y="91"/>
                      <a:pt x="73" y="91"/>
                    </a:cubicBezTo>
                    <a:cubicBezTo>
                      <a:pt x="78" y="90"/>
                      <a:pt x="82" y="89"/>
                      <a:pt x="86" y="85"/>
                    </a:cubicBezTo>
                    <a:cubicBezTo>
                      <a:pt x="99" y="75"/>
                      <a:pt x="94" y="57"/>
                      <a:pt x="95" y="41"/>
                    </a:cubicBezTo>
                    <a:cubicBezTo>
                      <a:pt x="96" y="37"/>
                      <a:pt x="97" y="32"/>
                      <a:pt x="98" y="28"/>
                    </a:cubicBezTo>
                    <a:cubicBezTo>
                      <a:pt x="100" y="25"/>
                      <a:pt x="102" y="23"/>
                      <a:pt x="104" y="20"/>
                    </a:cubicBezTo>
                    <a:cubicBezTo>
                      <a:pt x="107" y="17"/>
                      <a:pt x="110" y="15"/>
                      <a:pt x="113" y="12"/>
                    </a:cubicBezTo>
                    <a:cubicBezTo>
                      <a:pt x="122" y="5"/>
                      <a:pt x="133" y="0"/>
                      <a:pt x="142" y="5"/>
                    </a:cubicBezTo>
                    <a:cubicBezTo>
                      <a:pt x="154" y="12"/>
                      <a:pt x="149" y="32"/>
                      <a:pt x="142" y="46"/>
                    </a:cubicBezTo>
                    <a:close/>
                  </a:path>
                </a:pathLst>
              </a:custGeom>
              <a:solidFill>
                <a:srgbClr val="BAD5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317" name="组合 316"/>
            <p:cNvGrpSpPr/>
            <p:nvPr/>
          </p:nvGrpSpPr>
          <p:grpSpPr>
            <a:xfrm>
              <a:off x="3417132" y="2713776"/>
              <a:ext cx="1590676" cy="876301"/>
              <a:chOff x="5411788" y="2968625"/>
              <a:chExt cx="1590676" cy="876301"/>
            </a:xfrm>
          </p:grpSpPr>
          <p:sp>
            <p:nvSpPr>
              <p:cNvPr id="318" name="Freeform 335"/>
              <p:cNvSpPr/>
              <p:nvPr/>
            </p:nvSpPr>
            <p:spPr bwMode="auto">
              <a:xfrm>
                <a:off x="6040438" y="2968625"/>
                <a:ext cx="334963" cy="755650"/>
              </a:xfrm>
              <a:custGeom>
                <a:avLst/>
                <a:gdLst>
                  <a:gd name="T0" fmla="*/ 73 w 119"/>
                  <a:gd name="T1" fmla="*/ 215 h 267"/>
                  <a:gd name="T2" fmla="*/ 59 w 119"/>
                  <a:gd name="T3" fmla="*/ 267 h 267"/>
                  <a:gd name="T4" fmla="*/ 45 w 119"/>
                  <a:gd name="T5" fmla="*/ 215 h 267"/>
                  <a:gd name="T6" fmla="*/ 59 w 119"/>
                  <a:gd name="T7" fmla="*/ 0 h 267"/>
                  <a:gd name="T8" fmla="*/ 73 w 119"/>
                  <a:gd name="T9" fmla="*/ 215 h 2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9" h="267">
                    <a:moveTo>
                      <a:pt x="73" y="215"/>
                    </a:moveTo>
                    <a:cubicBezTo>
                      <a:pt x="66" y="245"/>
                      <a:pt x="59" y="267"/>
                      <a:pt x="59" y="267"/>
                    </a:cubicBezTo>
                    <a:cubicBezTo>
                      <a:pt x="59" y="267"/>
                      <a:pt x="53" y="245"/>
                      <a:pt x="45" y="215"/>
                    </a:cubicBezTo>
                    <a:cubicBezTo>
                      <a:pt x="26" y="138"/>
                      <a:pt x="0" y="0"/>
                      <a:pt x="59" y="0"/>
                    </a:cubicBezTo>
                    <a:cubicBezTo>
                      <a:pt x="119" y="0"/>
                      <a:pt x="93" y="138"/>
                      <a:pt x="73" y="21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9" name="Freeform 336"/>
              <p:cNvSpPr/>
              <p:nvPr/>
            </p:nvSpPr>
            <p:spPr bwMode="auto">
              <a:xfrm>
                <a:off x="6165851" y="3576638"/>
                <a:ext cx="79375" cy="147638"/>
              </a:xfrm>
              <a:custGeom>
                <a:avLst/>
                <a:gdLst>
                  <a:gd name="T0" fmla="*/ 28 w 28"/>
                  <a:gd name="T1" fmla="*/ 0 h 52"/>
                  <a:gd name="T2" fmla="*/ 14 w 28"/>
                  <a:gd name="T3" fmla="*/ 52 h 52"/>
                  <a:gd name="T4" fmla="*/ 0 w 28"/>
                  <a:gd name="T5" fmla="*/ 0 h 52"/>
                  <a:gd name="T6" fmla="*/ 28 w 28"/>
                  <a:gd name="T7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52">
                    <a:moveTo>
                      <a:pt x="28" y="0"/>
                    </a:moveTo>
                    <a:cubicBezTo>
                      <a:pt x="21" y="30"/>
                      <a:pt x="14" y="52"/>
                      <a:pt x="14" y="52"/>
                    </a:cubicBezTo>
                    <a:cubicBezTo>
                      <a:pt x="14" y="52"/>
                      <a:pt x="8" y="30"/>
                      <a:pt x="0" y="0"/>
                    </a:cubicBezTo>
                    <a:cubicBezTo>
                      <a:pt x="9" y="5"/>
                      <a:pt x="20" y="5"/>
                      <a:pt x="28" y="0"/>
                    </a:cubicBezTo>
                    <a:close/>
                  </a:path>
                </a:pathLst>
              </a:custGeom>
              <a:solidFill>
                <a:srgbClr val="DBDC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0" name="Freeform 337"/>
              <p:cNvSpPr/>
              <p:nvPr/>
            </p:nvSpPr>
            <p:spPr bwMode="auto">
              <a:xfrm>
                <a:off x="6197601" y="3813175"/>
                <a:ext cx="19050" cy="31750"/>
              </a:xfrm>
              <a:custGeom>
                <a:avLst/>
                <a:gdLst>
                  <a:gd name="T0" fmla="*/ 7 w 7"/>
                  <a:gd name="T1" fmla="*/ 11 h 11"/>
                  <a:gd name="T2" fmla="*/ 0 w 7"/>
                  <a:gd name="T3" fmla="*/ 11 h 11"/>
                  <a:gd name="T4" fmla="*/ 3 w 7"/>
                  <a:gd name="T5" fmla="*/ 0 h 11"/>
                  <a:gd name="T6" fmla="*/ 7 w 7"/>
                  <a:gd name="T7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11">
                    <a:moveTo>
                      <a:pt x="7" y="11"/>
                    </a:moveTo>
                    <a:cubicBezTo>
                      <a:pt x="0" y="11"/>
                      <a:pt x="0" y="11"/>
                      <a:pt x="0" y="11"/>
                    </a:cubicBezTo>
                    <a:cubicBezTo>
                      <a:pt x="2" y="4"/>
                      <a:pt x="3" y="0"/>
                      <a:pt x="3" y="0"/>
                    </a:cubicBezTo>
                    <a:cubicBezTo>
                      <a:pt x="3" y="0"/>
                      <a:pt x="5" y="4"/>
                      <a:pt x="7" y="1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1" name="Freeform 338"/>
              <p:cNvSpPr/>
              <p:nvPr/>
            </p:nvSpPr>
            <p:spPr bwMode="auto">
              <a:xfrm>
                <a:off x="6197601" y="3813175"/>
                <a:ext cx="19050" cy="31750"/>
              </a:xfrm>
              <a:custGeom>
                <a:avLst/>
                <a:gdLst>
                  <a:gd name="T0" fmla="*/ 7 w 7"/>
                  <a:gd name="T1" fmla="*/ 11 h 11"/>
                  <a:gd name="T2" fmla="*/ 0 w 7"/>
                  <a:gd name="T3" fmla="*/ 11 h 11"/>
                  <a:gd name="T4" fmla="*/ 3 w 7"/>
                  <a:gd name="T5" fmla="*/ 0 h 11"/>
                  <a:gd name="T6" fmla="*/ 7 w 7"/>
                  <a:gd name="T7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11">
                    <a:moveTo>
                      <a:pt x="7" y="11"/>
                    </a:moveTo>
                    <a:cubicBezTo>
                      <a:pt x="0" y="11"/>
                      <a:pt x="0" y="11"/>
                      <a:pt x="0" y="11"/>
                    </a:cubicBezTo>
                    <a:cubicBezTo>
                      <a:pt x="2" y="4"/>
                      <a:pt x="3" y="0"/>
                      <a:pt x="3" y="0"/>
                    </a:cubicBezTo>
                    <a:cubicBezTo>
                      <a:pt x="3" y="0"/>
                      <a:pt x="5" y="4"/>
                      <a:pt x="7" y="11"/>
                    </a:cubicBezTo>
                    <a:close/>
                  </a:path>
                </a:pathLst>
              </a:custGeom>
              <a:solidFill>
                <a:srgbClr val="DBDC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2" name="Freeform 339"/>
              <p:cNvSpPr/>
              <p:nvPr/>
            </p:nvSpPr>
            <p:spPr bwMode="auto">
              <a:xfrm>
                <a:off x="5665788" y="2990850"/>
                <a:ext cx="517525" cy="738188"/>
              </a:xfrm>
              <a:custGeom>
                <a:avLst/>
                <a:gdLst>
                  <a:gd name="T0" fmla="*/ 171 w 184"/>
                  <a:gd name="T1" fmla="*/ 209 h 261"/>
                  <a:gd name="T2" fmla="*/ 184 w 184"/>
                  <a:gd name="T3" fmla="*/ 261 h 261"/>
                  <a:gd name="T4" fmla="*/ 146 w 184"/>
                  <a:gd name="T5" fmla="*/ 223 h 261"/>
                  <a:gd name="T6" fmla="*/ 51 w 184"/>
                  <a:gd name="T7" fmla="*/ 30 h 261"/>
                  <a:gd name="T8" fmla="*/ 171 w 184"/>
                  <a:gd name="T9" fmla="*/ 209 h 2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4" h="261">
                    <a:moveTo>
                      <a:pt x="171" y="209"/>
                    </a:moveTo>
                    <a:cubicBezTo>
                      <a:pt x="179" y="239"/>
                      <a:pt x="184" y="261"/>
                      <a:pt x="184" y="261"/>
                    </a:cubicBezTo>
                    <a:cubicBezTo>
                      <a:pt x="184" y="261"/>
                      <a:pt x="168" y="246"/>
                      <a:pt x="146" y="223"/>
                    </a:cubicBezTo>
                    <a:cubicBezTo>
                      <a:pt x="91" y="166"/>
                      <a:pt x="0" y="60"/>
                      <a:pt x="51" y="30"/>
                    </a:cubicBezTo>
                    <a:cubicBezTo>
                      <a:pt x="102" y="0"/>
                      <a:pt x="149" y="132"/>
                      <a:pt x="171" y="20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3" name="Freeform 340"/>
              <p:cNvSpPr/>
              <p:nvPr/>
            </p:nvSpPr>
            <p:spPr bwMode="auto">
              <a:xfrm>
                <a:off x="6076951" y="3581400"/>
                <a:ext cx="106363" cy="147638"/>
              </a:xfrm>
              <a:custGeom>
                <a:avLst/>
                <a:gdLst>
                  <a:gd name="T0" fmla="*/ 25 w 38"/>
                  <a:gd name="T1" fmla="*/ 0 h 52"/>
                  <a:gd name="T2" fmla="*/ 38 w 38"/>
                  <a:gd name="T3" fmla="*/ 52 h 52"/>
                  <a:gd name="T4" fmla="*/ 0 w 38"/>
                  <a:gd name="T5" fmla="*/ 14 h 52"/>
                  <a:gd name="T6" fmla="*/ 25 w 38"/>
                  <a:gd name="T7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8" h="52">
                    <a:moveTo>
                      <a:pt x="25" y="0"/>
                    </a:moveTo>
                    <a:cubicBezTo>
                      <a:pt x="33" y="30"/>
                      <a:pt x="38" y="52"/>
                      <a:pt x="38" y="52"/>
                    </a:cubicBezTo>
                    <a:cubicBezTo>
                      <a:pt x="38" y="52"/>
                      <a:pt x="22" y="37"/>
                      <a:pt x="0" y="14"/>
                    </a:cubicBezTo>
                    <a:cubicBezTo>
                      <a:pt x="10" y="14"/>
                      <a:pt x="19" y="8"/>
                      <a:pt x="25" y="0"/>
                    </a:cubicBezTo>
                    <a:close/>
                  </a:path>
                </a:pathLst>
              </a:custGeom>
              <a:solidFill>
                <a:srgbClr val="DBDC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4" name="Freeform 341"/>
              <p:cNvSpPr/>
              <p:nvPr/>
            </p:nvSpPr>
            <p:spPr bwMode="auto">
              <a:xfrm>
                <a:off x="6227763" y="3808413"/>
                <a:ext cx="39688" cy="36513"/>
              </a:xfrm>
              <a:custGeom>
                <a:avLst/>
                <a:gdLst>
                  <a:gd name="T0" fmla="*/ 14 w 14"/>
                  <a:gd name="T1" fmla="*/ 13 h 13"/>
                  <a:gd name="T2" fmla="*/ 4 w 14"/>
                  <a:gd name="T3" fmla="*/ 13 h 13"/>
                  <a:gd name="T4" fmla="*/ 1 w 14"/>
                  <a:gd name="T5" fmla="*/ 1 h 13"/>
                  <a:gd name="T6" fmla="*/ 0 w 14"/>
                  <a:gd name="T7" fmla="*/ 0 h 13"/>
                  <a:gd name="T8" fmla="*/ 2 w 14"/>
                  <a:gd name="T9" fmla="*/ 1 h 13"/>
                  <a:gd name="T10" fmla="*/ 13 w 14"/>
                  <a:gd name="T11" fmla="*/ 11 h 13"/>
                  <a:gd name="T12" fmla="*/ 14 w 14"/>
                  <a:gd name="T13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13">
                    <a:moveTo>
                      <a:pt x="14" y="13"/>
                    </a:moveTo>
                    <a:cubicBezTo>
                      <a:pt x="4" y="13"/>
                      <a:pt x="4" y="13"/>
                      <a:pt x="4" y="13"/>
                    </a:cubicBezTo>
                    <a:cubicBezTo>
                      <a:pt x="2" y="7"/>
                      <a:pt x="1" y="3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2" y="1"/>
                    </a:cubicBezTo>
                    <a:cubicBezTo>
                      <a:pt x="4" y="3"/>
                      <a:pt x="8" y="7"/>
                      <a:pt x="13" y="11"/>
                    </a:cubicBezTo>
                    <a:cubicBezTo>
                      <a:pt x="13" y="12"/>
                      <a:pt x="14" y="12"/>
                      <a:pt x="14" y="1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5" name="Freeform 342"/>
              <p:cNvSpPr/>
              <p:nvPr/>
            </p:nvSpPr>
            <p:spPr bwMode="auto">
              <a:xfrm>
                <a:off x="6227763" y="3808413"/>
                <a:ext cx="39688" cy="36513"/>
              </a:xfrm>
              <a:custGeom>
                <a:avLst/>
                <a:gdLst>
                  <a:gd name="T0" fmla="*/ 14 w 14"/>
                  <a:gd name="T1" fmla="*/ 13 h 13"/>
                  <a:gd name="T2" fmla="*/ 4 w 14"/>
                  <a:gd name="T3" fmla="*/ 13 h 13"/>
                  <a:gd name="T4" fmla="*/ 1 w 14"/>
                  <a:gd name="T5" fmla="*/ 1 h 13"/>
                  <a:gd name="T6" fmla="*/ 0 w 14"/>
                  <a:gd name="T7" fmla="*/ 0 h 13"/>
                  <a:gd name="T8" fmla="*/ 2 w 14"/>
                  <a:gd name="T9" fmla="*/ 1 h 13"/>
                  <a:gd name="T10" fmla="*/ 13 w 14"/>
                  <a:gd name="T11" fmla="*/ 11 h 13"/>
                  <a:gd name="T12" fmla="*/ 14 w 14"/>
                  <a:gd name="T13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13">
                    <a:moveTo>
                      <a:pt x="14" y="13"/>
                    </a:moveTo>
                    <a:cubicBezTo>
                      <a:pt x="4" y="13"/>
                      <a:pt x="4" y="13"/>
                      <a:pt x="4" y="13"/>
                    </a:cubicBezTo>
                    <a:cubicBezTo>
                      <a:pt x="2" y="7"/>
                      <a:pt x="1" y="3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2" y="1"/>
                    </a:cubicBezTo>
                    <a:cubicBezTo>
                      <a:pt x="4" y="3"/>
                      <a:pt x="8" y="7"/>
                      <a:pt x="13" y="11"/>
                    </a:cubicBezTo>
                    <a:cubicBezTo>
                      <a:pt x="13" y="12"/>
                      <a:pt x="14" y="12"/>
                      <a:pt x="14" y="13"/>
                    </a:cubicBezTo>
                    <a:close/>
                  </a:path>
                </a:pathLst>
              </a:custGeom>
              <a:solidFill>
                <a:srgbClr val="DBDC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6" name="Freeform 343"/>
              <p:cNvSpPr/>
              <p:nvPr/>
            </p:nvSpPr>
            <p:spPr bwMode="auto">
              <a:xfrm>
                <a:off x="5434013" y="3222625"/>
                <a:ext cx="731838" cy="523875"/>
              </a:xfrm>
              <a:custGeom>
                <a:avLst/>
                <a:gdLst>
                  <a:gd name="T0" fmla="*/ 223 w 260"/>
                  <a:gd name="T1" fmla="*/ 147 h 185"/>
                  <a:gd name="T2" fmla="*/ 260 w 260"/>
                  <a:gd name="T3" fmla="*/ 185 h 185"/>
                  <a:gd name="T4" fmla="*/ 209 w 260"/>
                  <a:gd name="T5" fmla="*/ 171 h 185"/>
                  <a:gd name="T6" fmla="*/ 30 w 260"/>
                  <a:gd name="T7" fmla="*/ 51 h 185"/>
                  <a:gd name="T8" fmla="*/ 223 w 260"/>
                  <a:gd name="T9" fmla="*/ 147 h 1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0" h="185">
                    <a:moveTo>
                      <a:pt x="223" y="147"/>
                    </a:moveTo>
                    <a:cubicBezTo>
                      <a:pt x="245" y="168"/>
                      <a:pt x="260" y="185"/>
                      <a:pt x="260" y="185"/>
                    </a:cubicBezTo>
                    <a:cubicBezTo>
                      <a:pt x="260" y="185"/>
                      <a:pt x="239" y="180"/>
                      <a:pt x="209" y="171"/>
                    </a:cubicBezTo>
                    <a:cubicBezTo>
                      <a:pt x="132" y="149"/>
                      <a:pt x="0" y="103"/>
                      <a:pt x="30" y="51"/>
                    </a:cubicBezTo>
                    <a:cubicBezTo>
                      <a:pt x="59" y="0"/>
                      <a:pt x="165" y="91"/>
                      <a:pt x="223" y="14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7" name="Freeform 344"/>
              <p:cNvSpPr/>
              <p:nvPr/>
            </p:nvSpPr>
            <p:spPr bwMode="auto">
              <a:xfrm>
                <a:off x="6022976" y="3638550"/>
                <a:ext cx="142875" cy="107950"/>
              </a:xfrm>
              <a:custGeom>
                <a:avLst/>
                <a:gdLst>
                  <a:gd name="T0" fmla="*/ 14 w 51"/>
                  <a:gd name="T1" fmla="*/ 0 h 38"/>
                  <a:gd name="T2" fmla="*/ 51 w 51"/>
                  <a:gd name="T3" fmla="*/ 38 h 38"/>
                  <a:gd name="T4" fmla="*/ 0 w 51"/>
                  <a:gd name="T5" fmla="*/ 24 h 38"/>
                  <a:gd name="T6" fmla="*/ 14 w 51"/>
                  <a:gd name="T7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1" h="38">
                    <a:moveTo>
                      <a:pt x="14" y="0"/>
                    </a:moveTo>
                    <a:cubicBezTo>
                      <a:pt x="36" y="21"/>
                      <a:pt x="51" y="38"/>
                      <a:pt x="51" y="38"/>
                    </a:cubicBezTo>
                    <a:cubicBezTo>
                      <a:pt x="51" y="38"/>
                      <a:pt x="30" y="33"/>
                      <a:pt x="0" y="24"/>
                    </a:cubicBezTo>
                    <a:cubicBezTo>
                      <a:pt x="8" y="19"/>
                      <a:pt x="13" y="10"/>
                      <a:pt x="14" y="0"/>
                    </a:cubicBezTo>
                    <a:close/>
                  </a:path>
                </a:pathLst>
              </a:custGeom>
              <a:solidFill>
                <a:srgbClr val="DBDC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8" name="Freeform 345"/>
              <p:cNvSpPr/>
              <p:nvPr/>
            </p:nvSpPr>
            <p:spPr bwMode="auto">
              <a:xfrm>
                <a:off x="6245226" y="3790950"/>
                <a:ext cx="200025" cy="53975"/>
              </a:xfrm>
              <a:custGeom>
                <a:avLst/>
                <a:gdLst>
                  <a:gd name="T0" fmla="*/ 71 w 71"/>
                  <a:gd name="T1" fmla="*/ 19 h 19"/>
                  <a:gd name="T2" fmla="*/ 19 w 71"/>
                  <a:gd name="T3" fmla="*/ 19 h 19"/>
                  <a:gd name="T4" fmla="*/ 19 w 71"/>
                  <a:gd name="T5" fmla="*/ 19 h 19"/>
                  <a:gd name="T6" fmla="*/ 19 w 71"/>
                  <a:gd name="T7" fmla="*/ 19 h 19"/>
                  <a:gd name="T8" fmla="*/ 13 w 71"/>
                  <a:gd name="T9" fmla="*/ 13 h 19"/>
                  <a:gd name="T10" fmla="*/ 4 w 71"/>
                  <a:gd name="T11" fmla="*/ 4 h 19"/>
                  <a:gd name="T12" fmla="*/ 0 w 71"/>
                  <a:gd name="T13" fmla="*/ 0 h 19"/>
                  <a:gd name="T14" fmla="*/ 8 w 71"/>
                  <a:gd name="T15" fmla="*/ 2 h 19"/>
                  <a:gd name="T16" fmla="*/ 19 w 71"/>
                  <a:gd name="T17" fmla="*/ 4 h 19"/>
                  <a:gd name="T18" fmla="*/ 28 w 71"/>
                  <a:gd name="T19" fmla="*/ 7 h 19"/>
                  <a:gd name="T20" fmla="*/ 52 w 71"/>
                  <a:gd name="T21" fmla="*/ 13 h 19"/>
                  <a:gd name="T22" fmla="*/ 71 w 71"/>
                  <a:gd name="T23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1" h="19">
                    <a:moveTo>
                      <a:pt x="71" y="19"/>
                    </a:moveTo>
                    <a:cubicBezTo>
                      <a:pt x="19" y="19"/>
                      <a:pt x="19" y="19"/>
                      <a:pt x="19" y="19"/>
                    </a:cubicBezTo>
                    <a:cubicBezTo>
                      <a:pt x="19" y="19"/>
                      <a:pt x="19" y="19"/>
                      <a:pt x="19" y="19"/>
                    </a:cubicBezTo>
                    <a:cubicBezTo>
                      <a:pt x="19" y="19"/>
                      <a:pt x="19" y="19"/>
                      <a:pt x="19" y="19"/>
                    </a:cubicBezTo>
                    <a:cubicBezTo>
                      <a:pt x="16" y="17"/>
                      <a:pt x="14" y="15"/>
                      <a:pt x="13" y="13"/>
                    </a:cubicBezTo>
                    <a:cubicBezTo>
                      <a:pt x="9" y="9"/>
                      <a:pt x="6" y="6"/>
                      <a:pt x="4" y="4"/>
                    </a:cubicBezTo>
                    <a:cubicBezTo>
                      <a:pt x="2" y="1"/>
                      <a:pt x="0" y="0"/>
                      <a:pt x="0" y="0"/>
                    </a:cubicBezTo>
                    <a:cubicBezTo>
                      <a:pt x="0" y="0"/>
                      <a:pt x="3" y="0"/>
                      <a:pt x="8" y="2"/>
                    </a:cubicBezTo>
                    <a:cubicBezTo>
                      <a:pt x="11" y="2"/>
                      <a:pt x="15" y="3"/>
                      <a:pt x="19" y="4"/>
                    </a:cubicBezTo>
                    <a:cubicBezTo>
                      <a:pt x="22" y="5"/>
                      <a:pt x="25" y="6"/>
                      <a:pt x="28" y="7"/>
                    </a:cubicBezTo>
                    <a:cubicBezTo>
                      <a:pt x="35" y="8"/>
                      <a:pt x="43" y="11"/>
                      <a:pt x="52" y="13"/>
                    </a:cubicBezTo>
                    <a:cubicBezTo>
                      <a:pt x="58" y="15"/>
                      <a:pt x="64" y="17"/>
                      <a:pt x="71" y="1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9" name="Freeform 346"/>
              <p:cNvSpPr/>
              <p:nvPr/>
            </p:nvSpPr>
            <p:spPr bwMode="auto">
              <a:xfrm>
                <a:off x="6245226" y="3790950"/>
                <a:ext cx="146050" cy="53975"/>
              </a:xfrm>
              <a:custGeom>
                <a:avLst/>
                <a:gdLst>
                  <a:gd name="T0" fmla="*/ 52 w 52"/>
                  <a:gd name="T1" fmla="*/ 13 h 19"/>
                  <a:gd name="T2" fmla="*/ 45 w 52"/>
                  <a:gd name="T3" fmla="*/ 19 h 19"/>
                  <a:gd name="T4" fmla="*/ 19 w 52"/>
                  <a:gd name="T5" fmla="*/ 19 h 19"/>
                  <a:gd name="T6" fmla="*/ 19 w 52"/>
                  <a:gd name="T7" fmla="*/ 19 h 19"/>
                  <a:gd name="T8" fmla="*/ 19 w 52"/>
                  <a:gd name="T9" fmla="*/ 19 h 19"/>
                  <a:gd name="T10" fmla="*/ 13 w 52"/>
                  <a:gd name="T11" fmla="*/ 13 h 19"/>
                  <a:gd name="T12" fmla="*/ 4 w 52"/>
                  <a:gd name="T13" fmla="*/ 4 h 19"/>
                  <a:gd name="T14" fmla="*/ 0 w 52"/>
                  <a:gd name="T15" fmla="*/ 0 h 19"/>
                  <a:gd name="T16" fmla="*/ 8 w 52"/>
                  <a:gd name="T17" fmla="*/ 2 h 19"/>
                  <a:gd name="T18" fmla="*/ 19 w 52"/>
                  <a:gd name="T19" fmla="*/ 4 h 19"/>
                  <a:gd name="T20" fmla="*/ 28 w 52"/>
                  <a:gd name="T21" fmla="*/ 7 h 19"/>
                  <a:gd name="T22" fmla="*/ 52 w 52"/>
                  <a:gd name="T23" fmla="*/ 13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2" h="19">
                    <a:moveTo>
                      <a:pt x="52" y="13"/>
                    </a:moveTo>
                    <a:cubicBezTo>
                      <a:pt x="49" y="15"/>
                      <a:pt x="47" y="17"/>
                      <a:pt x="45" y="19"/>
                    </a:cubicBezTo>
                    <a:cubicBezTo>
                      <a:pt x="19" y="19"/>
                      <a:pt x="19" y="19"/>
                      <a:pt x="19" y="19"/>
                    </a:cubicBezTo>
                    <a:cubicBezTo>
                      <a:pt x="19" y="19"/>
                      <a:pt x="19" y="19"/>
                      <a:pt x="19" y="19"/>
                    </a:cubicBezTo>
                    <a:cubicBezTo>
                      <a:pt x="19" y="19"/>
                      <a:pt x="19" y="19"/>
                      <a:pt x="19" y="19"/>
                    </a:cubicBezTo>
                    <a:cubicBezTo>
                      <a:pt x="16" y="17"/>
                      <a:pt x="14" y="15"/>
                      <a:pt x="13" y="13"/>
                    </a:cubicBezTo>
                    <a:cubicBezTo>
                      <a:pt x="9" y="9"/>
                      <a:pt x="6" y="6"/>
                      <a:pt x="4" y="4"/>
                    </a:cubicBezTo>
                    <a:cubicBezTo>
                      <a:pt x="2" y="1"/>
                      <a:pt x="0" y="0"/>
                      <a:pt x="0" y="0"/>
                    </a:cubicBezTo>
                    <a:cubicBezTo>
                      <a:pt x="0" y="0"/>
                      <a:pt x="3" y="0"/>
                      <a:pt x="8" y="2"/>
                    </a:cubicBezTo>
                    <a:cubicBezTo>
                      <a:pt x="11" y="2"/>
                      <a:pt x="15" y="3"/>
                      <a:pt x="19" y="4"/>
                    </a:cubicBezTo>
                    <a:cubicBezTo>
                      <a:pt x="22" y="5"/>
                      <a:pt x="25" y="6"/>
                      <a:pt x="28" y="7"/>
                    </a:cubicBezTo>
                    <a:cubicBezTo>
                      <a:pt x="35" y="8"/>
                      <a:pt x="43" y="11"/>
                      <a:pt x="52" y="13"/>
                    </a:cubicBezTo>
                    <a:close/>
                  </a:path>
                </a:pathLst>
              </a:custGeom>
              <a:solidFill>
                <a:srgbClr val="DBDC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0" name="Freeform 347"/>
              <p:cNvSpPr/>
              <p:nvPr/>
            </p:nvSpPr>
            <p:spPr bwMode="auto">
              <a:xfrm>
                <a:off x="5411788" y="3663950"/>
                <a:ext cx="749300" cy="180975"/>
              </a:xfrm>
              <a:custGeom>
                <a:avLst/>
                <a:gdLst>
                  <a:gd name="T0" fmla="*/ 266 w 266"/>
                  <a:gd name="T1" fmla="*/ 37 h 64"/>
                  <a:gd name="T2" fmla="*/ 266 w 266"/>
                  <a:gd name="T3" fmla="*/ 37 h 64"/>
                  <a:gd name="T4" fmla="*/ 266 w 266"/>
                  <a:gd name="T5" fmla="*/ 37 h 64"/>
                  <a:gd name="T6" fmla="*/ 261 w 266"/>
                  <a:gd name="T7" fmla="*/ 38 h 64"/>
                  <a:gd name="T8" fmla="*/ 246 w 266"/>
                  <a:gd name="T9" fmla="*/ 43 h 64"/>
                  <a:gd name="T10" fmla="*/ 238 w 266"/>
                  <a:gd name="T11" fmla="*/ 45 h 64"/>
                  <a:gd name="T12" fmla="*/ 234 w 266"/>
                  <a:gd name="T13" fmla="*/ 46 h 64"/>
                  <a:gd name="T14" fmla="*/ 215 w 266"/>
                  <a:gd name="T15" fmla="*/ 51 h 64"/>
                  <a:gd name="T16" fmla="*/ 156 w 266"/>
                  <a:gd name="T17" fmla="*/ 64 h 64"/>
                  <a:gd name="T18" fmla="*/ 16 w 266"/>
                  <a:gd name="T19" fmla="*/ 64 h 64"/>
                  <a:gd name="T20" fmla="*/ 16 w 266"/>
                  <a:gd name="T21" fmla="*/ 64 h 64"/>
                  <a:gd name="T22" fmla="*/ 1 w 266"/>
                  <a:gd name="T23" fmla="*/ 44 h 64"/>
                  <a:gd name="T24" fmla="*/ 0 w 266"/>
                  <a:gd name="T25" fmla="*/ 37 h 64"/>
                  <a:gd name="T26" fmla="*/ 10 w 266"/>
                  <a:gd name="T27" fmla="*/ 14 h 64"/>
                  <a:gd name="T28" fmla="*/ 11 w 266"/>
                  <a:gd name="T29" fmla="*/ 13 h 64"/>
                  <a:gd name="T30" fmla="*/ 16 w 266"/>
                  <a:gd name="T31" fmla="*/ 10 h 64"/>
                  <a:gd name="T32" fmla="*/ 19 w 266"/>
                  <a:gd name="T33" fmla="*/ 8 h 64"/>
                  <a:gd name="T34" fmla="*/ 31 w 266"/>
                  <a:gd name="T35" fmla="*/ 4 h 64"/>
                  <a:gd name="T36" fmla="*/ 35 w 266"/>
                  <a:gd name="T37" fmla="*/ 3 h 64"/>
                  <a:gd name="T38" fmla="*/ 42 w 266"/>
                  <a:gd name="T39" fmla="*/ 2 h 64"/>
                  <a:gd name="T40" fmla="*/ 63 w 266"/>
                  <a:gd name="T41" fmla="*/ 0 h 64"/>
                  <a:gd name="T42" fmla="*/ 68 w 266"/>
                  <a:gd name="T43" fmla="*/ 0 h 64"/>
                  <a:gd name="T44" fmla="*/ 71 w 266"/>
                  <a:gd name="T45" fmla="*/ 0 h 64"/>
                  <a:gd name="T46" fmla="*/ 84 w 266"/>
                  <a:gd name="T47" fmla="*/ 0 h 64"/>
                  <a:gd name="T48" fmla="*/ 110 w 266"/>
                  <a:gd name="T49" fmla="*/ 3 h 64"/>
                  <a:gd name="T50" fmla="*/ 151 w 266"/>
                  <a:gd name="T51" fmla="*/ 9 h 64"/>
                  <a:gd name="T52" fmla="*/ 182 w 266"/>
                  <a:gd name="T53" fmla="*/ 15 h 64"/>
                  <a:gd name="T54" fmla="*/ 215 w 266"/>
                  <a:gd name="T55" fmla="*/ 23 h 64"/>
                  <a:gd name="T56" fmla="*/ 236 w 266"/>
                  <a:gd name="T57" fmla="*/ 28 h 64"/>
                  <a:gd name="T58" fmla="*/ 238 w 266"/>
                  <a:gd name="T59" fmla="*/ 29 h 64"/>
                  <a:gd name="T60" fmla="*/ 244 w 266"/>
                  <a:gd name="T61" fmla="*/ 30 h 64"/>
                  <a:gd name="T62" fmla="*/ 244 w 266"/>
                  <a:gd name="T63" fmla="*/ 30 h 64"/>
                  <a:gd name="T64" fmla="*/ 259 w 266"/>
                  <a:gd name="T65" fmla="*/ 35 h 64"/>
                  <a:gd name="T66" fmla="*/ 259 w 266"/>
                  <a:gd name="T67" fmla="*/ 35 h 64"/>
                  <a:gd name="T68" fmla="*/ 262 w 266"/>
                  <a:gd name="T69" fmla="*/ 35 h 64"/>
                  <a:gd name="T70" fmla="*/ 263 w 266"/>
                  <a:gd name="T71" fmla="*/ 36 h 64"/>
                  <a:gd name="T72" fmla="*/ 266 w 266"/>
                  <a:gd name="T73" fmla="*/ 37 h 64"/>
                  <a:gd name="T74" fmla="*/ 266 w 266"/>
                  <a:gd name="T75" fmla="*/ 37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66" h="64">
                    <a:moveTo>
                      <a:pt x="266" y="37"/>
                    </a:moveTo>
                    <a:cubicBezTo>
                      <a:pt x="266" y="37"/>
                      <a:pt x="266" y="37"/>
                      <a:pt x="266" y="37"/>
                    </a:cubicBezTo>
                    <a:cubicBezTo>
                      <a:pt x="266" y="37"/>
                      <a:pt x="266" y="37"/>
                      <a:pt x="266" y="37"/>
                    </a:cubicBezTo>
                    <a:cubicBezTo>
                      <a:pt x="265" y="37"/>
                      <a:pt x="264" y="37"/>
                      <a:pt x="261" y="38"/>
                    </a:cubicBezTo>
                    <a:cubicBezTo>
                      <a:pt x="258" y="39"/>
                      <a:pt x="252" y="41"/>
                      <a:pt x="246" y="43"/>
                    </a:cubicBezTo>
                    <a:cubicBezTo>
                      <a:pt x="244" y="43"/>
                      <a:pt x="241" y="44"/>
                      <a:pt x="238" y="45"/>
                    </a:cubicBezTo>
                    <a:cubicBezTo>
                      <a:pt x="237" y="45"/>
                      <a:pt x="235" y="45"/>
                      <a:pt x="234" y="46"/>
                    </a:cubicBezTo>
                    <a:cubicBezTo>
                      <a:pt x="228" y="47"/>
                      <a:pt x="222" y="49"/>
                      <a:pt x="215" y="51"/>
                    </a:cubicBezTo>
                    <a:cubicBezTo>
                      <a:pt x="197" y="55"/>
                      <a:pt x="177" y="60"/>
                      <a:pt x="156" y="64"/>
                    </a:cubicBezTo>
                    <a:cubicBezTo>
                      <a:pt x="16" y="64"/>
                      <a:pt x="16" y="64"/>
                      <a:pt x="16" y="64"/>
                    </a:cubicBezTo>
                    <a:cubicBezTo>
                      <a:pt x="16" y="64"/>
                      <a:pt x="16" y="64"/>
                      <a:pt x="16" y="64"/>
                    </a:cubicBezTo>
                    <a:cubicBezTo>
                      <a:pt x="8" y="59"/>
                      <a:pt x="3" y="53"/>
                      <a:pt x="1" y="44"/>
                    </a:cubicBezTo>
                    <a:cubicBezTo>
                      <a:pt x="0" y="42"/>
                      <a:pt x="0" y="39"/>
                      <a:pt x="0" y="37"/>
                    </a:cubicBezTo>
                    <a:cubicBezTo>
                      <a:pt x="0" y="27"/>
                      <a:pt x="4" y="19"/>
                      <a:pt x="10" y="14"/>
                    </a:cubicBezTo>
                    <a:cubicBezTo>
                      <a:pt x="10" y="14"/>
                      <a:pt x="10" y="14"/>
                      <a:pt x="11" y="13"/>
                    </a:cubicBezTo>
                    <a:cubicBezTo>
                      <a:pt x="12" y="12"/>
                      <a:pt x="14" y="11"/>
                      <a:pt x="16" y="10"/>
                    </a:cubicBezTo>
                    <a:cubicBezTo>
                      <a:pt x="17" y="9"/>
                      <a:pt x="18" y="9"/>
                      <a:pt x="19" y="8"/>
                    </a:cubicBezTo>
                    <a:cubicBezTo>
                      <a:pt x="23" y="6"/>
                      <a:pt x="27" y="5"/>
                      <a:pt x="31" y="4"/>
                    </a:cubicBezTo>
                    <a:cubicBezTo>
                      <a:pt x="32" y="4"/>
                      <a:pt x="34" y="3"/>
                      <a:pt x="35" y="3"/>
                    </a:cubicBezTo>
                    <a:cubicBezTo>
                      <a:pt x="37" y="3"/>
                      <a:pt x="40" y="2"/>
                      <a:pt x="42" y="2"/>
                    </a:cubicBezTo>
                    <a:cubicBezTo>
                      <a:pt x="49" y="1"/>
                      <a:pt x="56" y="0"/>
                      <a:pt x="63" y="0"/>
                    </a:cubicBezTo>
                    <a:cubicBezTo>
                      <a:pt x="65" y="0"/>
                      <a:pt x="67" y="0"/>
                      <a:pt x="68" y="0"/>
                    </a:cubicBezTo>
                    <a:cubicBezTo>
                      <a:pt x="71" y="0"/>
                      <a:pt x="71" y="0"/>
                      <a:pt x="71" y="0"/>
                    </a:cubicBezTo>
                    <a:cubicBezTo>
                      <a:pt x="75" y="0"/>
                      <a:pt x="80" y="0"/>
                      <a:pt x="84" y="0"/>
                    </a:cubicBezTo>
                    <a:cubicBezTo>
                      <a:pt x="93" y="1"/>
                      <a:pt x="101" y="2"/>
                      <a:pt x="110" y="3"/>
                    </a:cubicBezTo>
                    <a:cubicBezTo>
                      <a:pt x="124" y="4"/>
                      <a:pt x="137" y="6"/>
                      <a:pt x="151" y="9"/>
                    </a:cubicBezTo>
                    <a:cubicBezTo>
                      <a:pt x="161" y="11"/>
                      <a:pt x="172" y="13"/>
                      <a:pt x="182" y="15"/>
                    </a:cubicBezTo>
                    <a:cubicBezTo>
                      <a:pt x="194" y="17"/>
                      <a:pt x="205" y="20"/>
                      <a:pt x="215" y="23"/>
                    </a:cubicBezTo>
                    <a:cubicBezTo>
                      <a:pt x="222" y="24"/>
                      <a:pt x="229" y="26"/>
                      <a:pt x="236" y="28"/>
                    </a:cubicBezTo>
                    <a:cubicBezTo>
                      <a:pt x="236" y="28"/>
                      <a:pt x="237" y="28"/>
                      <a:pt x="238" y="29"/>
                    </a:cubicBezTo>
                    <a:cubicBezTo>
                      <a:pt x="240" y="29"/>
                      <a:pt x="242" y="30"/>
                      <a:pt x="244" y="30"/>
                    </a:cubicBezTo>
                    <a:cubicBezTo>
                      <a:pt x="244" y="30"/>
                      <a:pt x="244" y="30"/>
                      <a:pt x="244" y="30"/>
                    </a:cubicBezTo>
                    <a:cubicBezTo>
                      <a:pt x="251" y="32"/>
                      <a:pt x="256" y="34"/>
                      <a:pt x="259" y="35"/>
                    </a:cubicBezTo>
                    <a:cubicBezTo>
                      <a:pt x="259" y="35"/>
                      <a:pt x="259" y="35"/>
                      <a:pt x="259" y="35"/>
                    </a:cubicBezTo>
                    <a:cubicBezTo>
                      <a:pt x="260" y="35"/>
                      <a:pt x="261" y="35"/>
                      <a:pt x="262" y="35"/>
                    </a:cubicBezTo>
                    <a:cubicBezTo>
                      <a:pt x="262" y="36"/>
                      <a:pt x="263" y="36"/>
                      <a:pt x="263" y="36"/>
                    </a:cubicBezTo>
                    <a:cubicBezTo>
                      <a:pt x="265" y="36"/>
                      <a:pt x="266" y="36"/>
                      <a:pt x="266" y="37"/>
                    </a:cubicBezTo>
                    <a:cubicBezTo>
                      <a:pt x="266" y="37"/>
                      <a:pt x="266" y="37"/>
                      <a:pt x="266" y="3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1" name="Freeform 348"/>
              <p:cNvSpPr/>
              <p:nvPr/>
            </p:nvSpPr>
            <p:spPr bwMode="auto">
              <a:xfrm>
                <a:off x="6016626" y="3729038"/>
                <a:ext cx="144463" cy="79375"/>
              </a:xfrm>
              <a:custGeom>
                <a:avLst/>
                <a:gdLst>
                  <a:gd name="T0" fmla="*/ 0 w 51"/>
                  <a:gd name="T1" fmla="*/ 0 h 28"/>
                  <a:gd name="T2" fmla="*/ 51 w 51"/>
                  <a:gd name="T3" fmla="*/ 14 h 28"/>
                  <a:gd name="T4" fmla="*/ 0 w 51"/>
                  <a:gd name="T5" fmla="*/ 28 h 28"/>
                  <a:gd name="T6" fmla="*/ 0 w 51"/>
                  <a:gd name="T7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1" h="28">
                    <a:moveTo>
                      <a:pt x="0" y="0"/>
                    </a:moveTo>
                    <a:cubicBezTo>
                      <a:pt x="30" y="7"/>
                      <a:pt x="51" y="14"/>
                      <a:pt x="51" y="14"/>
                    </a:cubicBezTo>
                    <a:cubicBezTo>
                      <a:pt x="51" y="14"/>
                      <a:pt x="30" y="20"/>
                      <a:pt x="0" y="28"/>
                    </a:cubicBezTo>
                    <a:cubicBezTo>
                      <a:pt x="4" y="19"/>
                      <a:pt x="4" y="8"/>
                      <a:pt x="0" y="0"/>
                    </a:cubicBezTo>
                    <a:close/>
                  </a:path>
                </a:pathLst>
              </a:custGeom>
              <a:solidFill>
                <a:srgbClr val="DBDC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2" name="Freeform 349"/>
              <p:cNvSpPr/>
              <p:nvPr/>
            </p:nvSpPr>
            <p:spPr bwMode="auto">
              <a:xfrm>
                <a:off x="5670551" y="3749675"/>
                <a:ext cx="490538" cy="95250"/>
              </a:xfrm>
              <a:custGeom>
                <a:avLst/>
                <a:gdLst>
                  <a:gd name="T0" fmla="*/ 174 w 174"/>
                  <a:gd name="T1" fmla="*/ 7 h 34"/>
                  <a:gd name="T2" fmla="*/ 174 w 174"/>
                  <a:gd name="T3" fmla="*/ 7 h 34"/>
                  <a:gd name="T4" fmla="*/ 174 w 174"/>
                  <a:gd name="T5" fmla="*/ 7 h 34"/>
                  <a:gd name="T6" fmla="*/ 169 w 174"/>
                  <a:gd name="T7" fmla="*/ 8 h 34"/>
                  <a:gd name="T8" fmla="*/ 154 w 174"/>
                  <a:gd name="T9" fmla="*/ 13 h 34"/>
                  <a:gd name="T10" fmla="*/ 146 w 174"/>
                  <a:gd name="T11" fmla="*/ 15 h 34"/>
                  <a:gd name="T12" fmla="*/ 142 w 174"/>
                  <a:gd name="T13" fmla="*/ 16 h 34"/>
                  <a:gd name="T14" fmla="*/ 123 w 174"/>
                  <a:gd name="T15" fmla="*/ 21 h 34"/>
                  <a:gd name="T16" fmla="*/ 64 w 174"/>
                  <a:gd name="T17" fmla="*/ 34 h 34"/>
                  <a:gd name="T18" fmla="*/ 0 w 174"/>
                  <a:gd name="T19" fmla="*/ 34 h 34"/>
                  <a:gd name="T20" fmla="*/ 2 w 174"/>
                  <a:gd name="T21" fmla="*/ 33 h 34"/>
                  <a:gd name="T22" fmla="*/ 10 w 174"/>
                  <a:gd name="T23" fmla="*/ 32 h 34"/>
                  <a:gd name="T24" fmla="*/ 28 w 174"/>
                  <a:gd name="T25" fmla="*/ 30 h 34"/>
                  <a:gd name="T26" fmla="*/ 45 w 174"/>
                  <a:gd name="T27" fmla="*/ 27 h 34"/>
                  <a:gd name="T28" fmla="*/ 65 w 174"/>
                  <a:gd name="T29" fmla="*/ 23 h 34"/>
                  <a:gd name="T30" fmla="*/ 66 w 174"/>
                  <a:gd name="T31" fmla="*/ 23 h 34"/>
                  <a:gd name="T32" fmla="*/ 95 w 174"/>
                  <a:gd name="T33" fmla="*/ 16 h 34"/>
                  <a:gd name="T34" fmla="*/ 102 w 174"/>
                  <a:gd name="T35" fmla="*/ 14 h 34"/>
                  <a:gd name="T36" fmla="*/ 126 w 174"/>
                  <a:gd name="T37" fmla="*/ 8 h 34"/>
                  <a:gd name="T38" fmla="*/ 144 w 174"/>
                  <a:gd name="T39" fmla="*/ 3 h 34"/>
                  <a:gd name="T40" fmla="*/ 145 w 174"/>
                  <a:gd name="T41" fmla="*/ 3 h 34"/>
                  <a:gd name="T42" fmla="*/ 152 w 174"/>
                  <a:gd name="T43" fmla="*/ 1 h 34"/>
                  <a:gd name="T44" fmla="*/ 152 w 174"/>
                  <a:gd name="T45" fmla="*/ 0 h 34"/>
                  <a:gd name="T46" fmla="*/ 167 w 174"/>
                  <a:gd name="T47" fmla="*/ 5 h 34"/>
                  <a:gd name="T48" fmla="*/ 167 w 174"/>
                  <a:gd name="T49" fmla="*/ 5 h 34"/>
                  <a:gd name="T50" fmla="*/ 170 w 174"/>
                  <a:gd name="T51" fmla="*/ 5 h 34"/>
                  <a:gd name="T52" fmla="*/ 171 w 174"/>
                  <a:gd name="T53" fmla="*/ 6 h 34"/>
                  <a:gd name="T54" fmla="*/ 174 w 174"/>
                  <a:gd name="T55" fmla="*/ 7 h 34"/>
                  <a:gd name="T56" fmla="*/ 174 w 174"/>
                  <a:gd name="T57" fmla="*/ 7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74" h="34">
                    <a:moveTo>
                      <a:pt x="174" y="7"/>
                    </a:moveTo>
                    <a:cubicBezTo>
                      <a:pt x="174" y="7"/>
                      <a:pt x="174" y="7"/>
                      <a:pt x="174" y="7"/>
                    </a:cubicBezTo>
                    <a:cubicBezTo>
                      <a:pt x="174" y="7"/>
                      <a:pt x="174" y="7"/>
                      <a:pt x="174" y="7"/>
                    </a:cubicBezTo>
                    <a:cubicBezTo>
                      <a:pt x="173" y="7"/>
                      <a:pt x="172" y="7"/>
                      <a:pt x="169" y="8"/>
                    </a:cubicBezTo>
                    <a:cubicBezTo>
                      <a:pt x="166" y="9"/>
                      <a:pt x="160" y="11"/>
                      <a:pt x="154" y="13"/>
                    </a:cubicBezTo>
                    <a:cubicBezTo>
                      <a:pt x="152" y="13"/>
                      <a:pt x="149" y="14"/>
                      <a:pt x="146" y="15"/>
                    </a:cubicBezTo>
                    <a:cubicBezTo>
                      <a:pt x="145" y="15"/>
                      <a:pt x="143" y="15"/>
                      <a:pt x="142" y="16"/>
                    </a:cubicBezTo>
                    <a:cubicBezTo>
                      <a:pt x="136" y="17"/>
                      <a:pt x="130" y="19"/>
                      <a:pt x="123" y="21"/>
                    </a:cubicBezTo>
                    <a:cubicBezTo>
                      <a:pt x="105" y="25"/>
                      <a:pt x="85" y="30"/>
                      <a:pt x="64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1" y="34"/>
                      <a:pt x="2" y="34"/>
                      <a:pt x="2" y="33"/>
                    </a:cubicBezTo>
                    <a:cubicBezTo>
                      <a:pt x="5" y="33"/>
                      <a:pt x="8" y="33"/>
                      <a:pt x="10" y="32"/>
                    </a:cubicBezTo>
                    <a:cubicBezTo>
                      <a:pt x="16" y="32"/>
                      <a:pt x="22" y="31"/>
                      <a:pt x="28" y="30"/>
                    </a:cubicBezTo>
                    <a:cubicBezTo>
                      <a:pt x="34" y="29"/>
                      <a:pt x="39" y="28"/>
                      <a:pt x="45" y="27"/>
                    </a:cubicBezTo>
                    <a:cubicBezTo>
                      <a:pt x="52" y="25"/>
                      <a:pt x="59" y="24"/>
                      <a:pt x="65" y="23"/>
                    </a:cubicBezTo>
                    <a:cubicBezTo>
                      <a:pt x="66" y="23"/>
                      <a:pt x="66" y="23"/>
                      <a:pt x="66" y="23"/>
                    </a:cubicBezTo>
                    <a:cubicBezTo>
                      <a:pt x="76" y="20"/>
                      <a:pt x="86" y="18"/>
                      <a:pt x="95" y="16"/>
                    </a:cubicBezTo>
                    <a:cubicBezTo>
                      <a:pt x="98" y="15"/>
                      <a:pt x="100" y="15"/>
                      <a:pt x="102" y="14"/>
                    </a:cubicBezTo>
                    <a:cubicBezTo>
                      <a:pt x="111" y="12"/>
                      <a:pt x="119" y="10"/>
                      <a:pt x="126" y="8"/>
                    </a:cubicBezTo>
                    <a:cubicBezTo>
                      <a:pt x="133" y="6"/>
                      <a:pt x="139" y="4"/>
                      <a:pt x="144" y="3"/>
                    </a:cubicBezTo>
                    <a:cubicBezTo>
                      <a:pt x="144" y="3"/>
                      <a:pt x="144" y="3"/>
                      <a:pt x="145" y="3"/>
                    </a:cubicBezTo>
                    <a:cubicBezTo>
                      <a:pt x="148" y="2"/>
                      <a:pt x="151" y="1"/>
                      <a:pt x="152" y="1"/>
                    </a:cubicBezTo>
                    <a:cubicBezTo>
                      <a:pt x="152" y="0"/>
                      <a:pt x="152" y="0"/>
                      <a:pt x="152" y="0"/>
                    </a:cubicBezTo>
                    <a:cubicBezTo>
                      <a:pt x="159" y="2"/>
                      <a:pt x="164" y="4"/>
                      <a:pt x="167" y="5"/>
                    </a:cubicBezTo>
                    <a:cubicBezTo>
                      <a:pt x="167" y="5"/>
                      <a:pt x="167" y="5"/>
                      <a:pt x="167" y="5"/>
                    </a:cubicBezTo>
                    <a:cubicBezTo>
                      <a:pt x="168" y="5"/>
                      <a:pt x="169" y="5"/>
                      <a:pt x="170" y="5"/>
                    </a:cubicBezTo>
                    <a:cubicBezTo>
                      <a:pt x="170" y="6"/>
                      <a:pt x="171" y="6"/>
                      <a:pt x="171" y="6"/>
                    </a:cubicBezTo>
                    <a:cubicBezTo>
                      <a:pt x="173" y="6"/>
                      <a:pt x="174" y="6"/>
                      <a:pt x="174" y="7"/>
                    </a:cubicBezTo>
                    <a:cubicBezTo>
                      <a:pt x="174" y="7"/>
                      <a:pt x="174" y="7"/>
                      <a:pt x="174" y="7"/>
                    </a:cubicBezTo>
                    <a:close/>
                  </a:path>
                </a:pathLst>
              </a:custGeom>
              <a:solidFill>
                <a:srgbClr val="DBDC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3" name="Freeform 350"/>
              <p:cNvSpPr/>
              <p:nvPr/>
            </p:nvSpPr>
            <p:spPr bwMode="auto">
              <a:xfrm>
                <a:off x="6251576" y="3656013"/>
                <a:ext cx="750888" cy="188913"/>
              </a:xfrm>
              <a:custGeom>
                <a:avLst/>
                <a:gdLst>
                  <a:gd name="T0" fmla="*/ 263 w 267"/>
                  <a:gd name="T1" fmla="*/ 55 h 67"/>
                  <a:gd name="T2" fmla="*/ 263 w 267"/>
                  <a:gd name="T3" fmla="*/ 55 h 67"/>
                  <a:gd name="T4" fmla="*/ 262 w 267"/>
                  <a:gd name="T5" fmla="*/ 56 h 67"/>
                  <a:gd name="T6" fmla="*/ 261 w 267"/>
                  <a:gd name="T7" fmla="*/ 57 h 67"/>
                  <a:gd name="T8" fmla="*/ 261 w 267"/>
                  <a:gd name="T9" fmla="*/ 58 h 67"/>
                  <a:gd name="T10" fmla="*/ 259 w 267"/>
                  <a:gd name="T11" fmla="*/ 60 h 67"/>
                  <a:gd name="T12" fmla="*/ 255 w 267"/>
                  <a:gd name="T13" fmla="*/ 64 h 67"/>
                  <a:gd name="T14" fmla="*/ 253 w 267"/>
                  <a:gd name="T15" fmla="*/ 65 h 67"/>
                  <a:gd name="T16" fmla="*/ 250 w 267"/>
                  <a:gd name="T17" fmla="*/ 67 h 67"/>
                  <a:gd name="T18" fmla="*/ 111 w 267"/>
                  <a:gd name="T19" fmla="*/ 67 h 67"/>
                  <a:gd name="T20" fmla="*/ 52 w 267"/>
                  <a:gd name="T21" fmla="*/ 54 h 67"/>
                  <a:gd name="T22" fmla="*/ 29 w 267"/>
                  <a:gd name="T23" fmla="*/ 48 h 67"/>
                  <a:gd name="T24" fmla="*/ 20 w 267"/>
                  <a:gd name="T25" fmla="*/ 46 h 67"/>
                  <a:gd name="T26" fmla="*/ 12 w 267"/>
                  <a:gd name="T27" fmla="*/ 43 h 67"/>
                  <a:gd name="T28" fmla="*/ 0 w 267"/>
                  <a:gd name="T29" fmla="*/ 40 h 67"/>
                  <a:gd name="T30" fmla="*/ 7 w 267"/>
                  <a:gd name="T31" fmla="*/ 38 h 67"/>
                  <a:gd name="T32" fmla="*/ 12 w 267"/>
                  <a:gd name="T33" fmla="*/ 36 h 67"/>
                  <a:gd name="T34" fmla="*/ 13 w 267"/>
                  <a:gd name="T35" fmla="*/ 36 h 67"/>
                  <a:gd name="T36" fmla="*/ 16 w 267"/>
                  <a:gd name="T37" fmla="*/ 35 h 67"/>
                  <a:gd name="T38" fmla="*/ 18 w 267"/>
                  <a:gd name="T39" fmla="*/ 35 h 67"/>
                  <a:gd name="T40" fmla="*/ 23 w 267"/>
                  <a:gd name="T41" fmla="*/ 33 h 67"/>
                  <a:gd name="T42" fmla="*/ 31 w 267"/>
                  <a:gd name="T43" fmla="*/ 31 h 67"/>
                  <a:gd name="T44" fmla="*/ 52 w 267"/>
                  <a:gd name="T45" fmla="*/ 26 h 67"/>
                  <a:gd name="T46" fmla="*/ 215 w 267"/>
                  <a:gd name="T47" fmla="*/ 4 h 67"/>
                  <a:gd name="T48" fmla="*/ 267 w 267"/>
                  <a:gd name="T49" fmla="*/ 36 h 67"/>
                  <a:gd name="T50" fmla="*/ 267 w 267"/>
                  <a:gd name="T51" fmla="*/ 40 h 67"/>
                  <a:gd name="T52" fmla="*/ 263 w 267"/>
                  <a:gd name="T53" fmla="*/ 55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67" h="67">
                    <a:moveTo>
                      <a:pt x="263" y="55"/>
                    </a:moveTo>
                    <a:cubicBezTo>
                      <a:pt x="263" y="55"/>
                      <a:pt x="263" y="55"/>
                      <a:pt x="263" y="55"/>
                    </a:cubicBezTo>
                    <a:cubicBezTo>
                      <a:pt x="263" y="55"/>
                      <a:pt x="262" y="56"/>
                      <a:pt x="262" y="56"/>
                    </a:cubicBezTo>
                    <a:cubicBezTo>
                      <a:pt x="262" y="57"/>
                      <a:pt x="261" y="57"/>
                      <a:pt x="261" y="57"/>
                    </a:cubicBezTo>
                    <a:cubicBezTo>
                      <a:pt x="261" y="58"/>
                      <a:pt x="261" y="58"/>
                      <a:pt x="261" y="58"/>
                    </a:cubicBezTo>
                    <a:cubicBezTo>
                      <a:pt x="260" y="59"/>
                      <a:pt x="259" y="60"/>
                      <a:pt x="259" y="60"/>
                    </a:cubicBezTo>
                    <a:cubicBezTo>
                      <a:pt x="257" y="62"/>
                      <a:pt x="256" y="63"/>
                      <a:pt x="255" y="64"/>
                    </a:cubicBezTo>
                    <a:cubicBezTo>
                      <a:pt x="254" y="64"/>
                      <a:pt x="254" y="65"/>
                      <a:pt x="253" y="65"/>
                    </a:cubicBezTo>
                    <a:cubicBezTo>
                      <a:pt x="252" y="66"/>
                      <a:pt x="251" y="66"/>
                      <a:pt x="250" y="67"/>
                    </a:cubicBezTo>
                    <a:cubicBezTo>
                      <a:pt x="111" y="67"/>
                      <a:pt x="111" y="67"/>
                      <a:pt x="111" y="67"/>
                    </a:cubicBezTo>
                    <a:cubicBezTo>
                      <a:pt x="90" y="63"/>
                      <a:pt x="69" y="58"/>
                      <a:pt x="52" y="54"/>
                    </a:cubicBezTo>
                    <a:cubicBezTo>
                      <a:pt x="43" y="52"/>
                      <a:pt x="36" y="50"/>
                      <a:pt x="29" y="48"/>
                    </a:cubicBezTo>
                    <a:cubicBezTo>
                      <a:pt x="26" y="47"/>
                      <a:pt x="23" y="46"/>
                      <a:pt x="20" y="46"/>
                    </a:cubicBezTo>
                    <a:cubicBezTo>
                      <a:pt x="17" y="45"/>
                      <a:pt x="15" y="44"/>
                      <a:pt x="12" y="43"/>
                    </a:cubicBezTo>
                    <a:cubicBezTo>
                      <a:pt x="5" y="41"/>
                      <a:pt x="0" y="40"/>
                      <a:pt x="0" y="40"/>
                    </a:cubicBezTo>
                    <a:cubicBezTo>
                      <a:pt x="0" y="40"/>
                      <a:pt x="3" y="39"/>
                      <a:pt x="7" y="38"/>
                    </a:cubicBezTo>
                    <a:cubicBezTo>
                      <a:pt x="9" y="37"/>
                      <a:pt x="10" y="37"/>
                      <a:pt x="12" y="36"/>
                    </a:cubicBezTo>
                    <a:cubicBezTo>
                      <a:pt x="12" y="36"/>
                      <a:pt x="13" y="36"/>
                      <a:pt x="13" y="36"/>
                    </a:cubicBezTo>
                    <a:cubicBezTo>
                      <a:pt x="14" y="36"/>
                      <a:pt x="15" y="35"/>
                      <a:pt x="16" y="35"/>
                    </a:cubicBezTo>
                    <a:cubicBezTo>
                      <a:pt x="17" y="35"/>
                      <a:pt x="17" y="35"/>
                      <a:pt x="18" y="35"/>
                    </a:cubicBezTo>
                    <a:cubicBezTo>
                      <a:pt x="19" y="34"/>
                      <a:pt x="21" y="34"/>
                      <a:pt x="23" y="33"/>
                    </a:cubicBezTo>
                    <a:cubicBezTo>
                      <a:pt x="25" y="33"/>
                      <a:pt x="28" y="32"/>
                      <a:pt x="31" y="31"/>
                    </a:cubicBezTo>
                    <a:cubicBezTo>
                      <a:pt x="37" y="29"/>
                      <a:pt x="44" y="27"/>
                      <a:pt x="52" y="26"/>
                    </a:cubicBezTo>
                    <a:cubicBezTo>
                      <a:pt x="99" y="14"/>
                      <a:pt x="168" y="0"/>
                      <a:pt x="215" y="4"/>
                    </a:cubicBezTo>
                    <a:cubicBezTo>
                      <a:pt x="244" y="6"/>
                      <a:pt x="264" y="15"/>
                      <a:pt x="267" y="36"/>
                    </a:cubicBezTo>
                    <a:cubicBezTo>
                      <a:pt x="267" y="37"/>
                      <a:pt x="267" y="38"/>
                      <a:pt x="267" y="40"/>
                    </a:cubicBezTo>
                    <a:cubicBezTo>
                      <a:pt x="267" y="46"/>
                      <a:pt x="265" y="51"/>
                      <a:pt x="263" y="5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4" name="Freeform 351"/>
              <p:cNvSpPr/>
              <p:nvPr/>
            </p:nvSpPr>
            <p:spPr bwMode="auto">
              <a:xfrm>
                <a:off x="6251576" y="3729038"/>
                <a:ext cx="146050" cy="79375"/>
              </a:xfrm>
              <a:custGeom>
                <a:avLst/>
                <a:gdLst>
                  <a:gd name="T0" fmla="*/ 52 w 52"/>
                  <a:gd name="T1" fmla="*/ 0 h 28"/>
                  <a:gd name="T2" fmla="*/ 0 w 52"/>
                  <a:gd name="T3" fmla="*/ 14 h 28"/>
                  <a:gd name="T4" fmla="*/ 52 w 52"/>
                  <a:gd name="T5" fmla="*/ 28 h 28"/>
                  <a:gd name="T6" fmla="*/ 52 w 52"/>
                  <a:gd name="T7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2" h="28">
                    <a:moveTo>
                      <a:pt x="52" y="0"/>
                    </a:moveTo>
                    <a:cubicBezTo>
                      <a:pt x="22" y="7"/>
                      <a:pt x="0" y="14"/>
                      <a:pt x="0" y="14"/>
                    </a:cubicBezTo>
                    <a:cubicBezTo>
                      <a:pt x="0" y="14"/>
                      <a:pt x="22" y="20"/>
                      <a:pt x="52" y="28"/>
                    </a:cubicBezTo>
                    <a:cubicBezTo>
                      <a:pt x="47" y="19"/>
                      <a:pt x="47" y="8"/>
                      <a:pt x="52" y="0"/>
                    </a:cubicBezTo>
                    <a:close/>
                  </a:path>
                </a:pathLst>
              </a:custGeom>
              <a:solidFill>
                <a:srgbClr val="DBDC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5" name="Freeform 352"/>
              <p:cNvSpPr/>
              <p:nvPr/>
            </p:nvSpPr>
            <p:spPr bwMode="auto">
              <a:xfrm>
                <a:off x="6251576" y="3754438"/>
                <a:ext cx="488950" cy="90488"/>
              </a:xfrm>
              <a:custGeom>
                <a:avLst/>
                <a:gdLst>
                  <a:gd name="T0" fmla="*/ 59 w 174"/>
                  <a:gd name="T1" fmla="*/ 11 h 32"/>
                  <a:gd name="T2" fmla="*/ 174 w 174"/>
                  <a:gd name="T3" fmla="*/ 32 h 32"/>
                  <a:gd name="T4" fmla="*/ 111 w 174"/>
                  <a:gd name="T5" fmla="*/ 32 h 32"/>
                  <a:gd name="T6" fmla="*/ 52 w 174"/>
                  <a:gd name="T7" fmla="*/ 19 h 32"/>
                  <a:gd name="T8" fmla="*/ 29 w 174"/>
                  <a:gd name="T9" fmla="*/ 13 h 32"/>
                  <a:gd name="T10" fmla="*/ 20 w 174"/>
                  <a:gd name="T11" fmla="*/ 11 h 32"/>
                  <a:gd name="T12" fmla="*/ 12 w 174"/>
                  <a:gd name="T13" fmla="*/ 8 h 32"/>
                  <a:gd name="T14" fmla="*/ 0 w 174"/>
                  <a:gd name="T15" fmla="*/ 5 h 32"/>
                  <a:gd name="T16" fmla="*/ 7 w 174"/>
                  <a:gd name="T17" fmla="*/ 3 h 32"/>
                  <a:gd name="T18" fmla="*/ 12 w 174"/>
                  <a:gd name="T19" fmla="*/ 1 h 32"/>
                  <a:gd name="T20" fmla="*/ 13 w 174"/>
                  <a:gd name="T21" fmla="*/ 1 h 32"/>
                  <a:gd name="T22" fmla="*/ 16 w 174"/>
                  <a:gd name="T23" fmla="*/ 0 h 32"/>
                  <a:gd name="T24" fmla="*/ 16 w 174"/>
                  <a:gd name="T25" fmla="*/ 0 h 32"/>
                  <a:gd name="T26" fmla="*/ 18 w 174"/>
                  <a:gd name="T27" fmla="*/ 0 h 32"/>
                  <a:gd name="T28" fmla="*/ 22 w 174"/>
                  <a:gd name="T29" fmla="*/ 1 h 32"/>
                  <a:gd name="T30" fmla="*/ 31 w 174"/>
                  <a:gd name="T31" fmla="*/ 3 h 32"/>
                  <a:gd name="T32" fmla="*/ 49 w 174"/>
                  <a:gd name="T33" fmla="*/ 8 h 32"/>
                  <a:gd name="T34" fmla="*/ 59 w 174"/>
                  <a:gd name="T35" fmla="*/ 1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74" h="32">
                    <a:moveTo>
                      <a:pt x="59" y="11"/>
                    </a:moveTo>
                    <a:cubicBezTo>
                      <a:pt x="92" y="19"/>
                      <a:pt x="135" y="28"/>
                      <a:pt x="174" y="32"/>
                    </a:cubicBezTo>
                    <a:cubicBezTo>
                      <a:pt x="111" y="32"/>
                      <a:pt x="111" y="32"/>
                      <a:pt x="111" y="32"/>
                    </a:cubicBezTo>
                    <a:cubicBezTo>
                      <a:pt x="90" y="28"/>
                      <a:pt x="69" y="23"/>
                      <a:pt x="52" y="19"/>
                    </a:cubicBezTo>
                    <a:cubicBezTo>
                      <a:pt x="43" y="17"/>
                      <a:pt x="36" y="15"/>
                      <a:pt x="29" y="13"/>
                    </a:cubicBezTo>
                    <a:cubicBezTo>
                      <a:pt x="26" y="12"/>
                      <a:pt x="23" y="11"/>
                      <a:pt x="20" y="11"/>
                    </a:cubicBezTo>
                    <a:cubicBezTo>
                      <a:pt x="17" y="10"/>
                      <a:pt x="15" y="9"/>
                      <a:pt x="12" y="8"/>
                    </a:cubicBezTo>
                    <a:cubicBezTo>
                      <a:pt x="5" y="6"/>
                      <a:pt x="0" y="5"/>
                      <a:pt x="0" y="5"/>
                    </a:cubicBezTo>
                    <a:cubicBezTo>
                      <a:pt x="0" y="5"/>
                      <a:pt x="3" y="4"/>
                      <a:pt x="7" y="3"/>
                    </a:cubicBezTo>
                    <a:cubicBezTo>
                      <a:pt x="9" y="2"/>
                      <a:pt x="10" y="2"/>
                      <a:pt x="12" y="1"/>
                    </a:cubicBezTo>
                    <a:cubicBezTo>
                      <a:pt x="12" y="1"/>
                      <a:pt x="13" y="1"/>
                      <a:pt x="13" y="1"/>
                    </a:cubicBezTo>
                    <a:cubicBezTo>
                      <a:pt x="14" y="1"/>
                      <a:pt x="15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7" y="0"/>
                      <a:pt x="17" y="0"/>
                      <a:pt x="18" y="0"/>
                    </a:cubicBezTo>
                    <a:cubicBezTo>
                      <a:pt x="19" y="0"/>
                      <a:pt x="21" y="0"/>
                      <a:pt x="22" y="1"/>
                    </a:cubicBezTo>
                    <a:cubicBezTo>
                      <a:pt x="25" y="2"/>
                      <a:pt x="28" y="2"/>
                      <a:pt x="31" y="3"/>
                    </a:cubicBezTo>
                    <a:cubicBezTo>
                      <a:pt x="36" y="5"/>
                      <a:pt x="42" y="6"/>
                      <a:pt x="49" y="8"/>
                    </a:cubicBezTo>
                    <a:cubicBezTo>
                      <a:pt x="52" y="9"/>
                      <a:pt x="55" y="10"/>
                      <a:pt x="59" y="11"/>
                    </a:cubicBezTo>
                    <a:close/>
                  </a:path>
                </a:pathLst>
              </a:custGeom>
              <a:solidFill>
                <a:srgbClr val="DBDC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6" name="Freeform 353"/>
              <p:cNvSpPr/>
              <p:nvPr/>
            </p:nvSpPr>
            <p:spPr bwMode="auto">
              <a:xfrm>
                <a:off x="6897688" y="3811588"/>
                <a:ext cx="93663" cy="33338"/>
              </a:xfrm>
              <a:custGeom>
                <a:avLst/>
                <a:gdLst>
                  <a:gd name="T0" fmla="*/ 33 w 33"/>
                  <a:gd name="T1" fmla="*/ 0 h 12"/>
                  <a:gd name="T2" fmla="*/ 32 w 33"/>
                  <a:gd name="T3" fmla="*/ 1 h 12"/>
                  <a:gd name="T4" fmla="*/ 31 w 33"/>
                  <a:gd name="T5" fmla="*/ 2 h 12"/>
                  <a:gd name="T6" fmla="*/ 31 w 33"/>
                  <a:gd name="T7" fmla="*/ 3 h 12"/>
                  <a:gd name="T8" fmla="*/ 29 w 33"/>
                  <a:gd name="T9" fmla="*/ 5 h 12"/>
                  <a:gd name="T10" fmla="*/ 25 w 33"/>
                  <a:gd name="T11" fmla="*/ 9 h 12"/>
                  <a:gd name="T12" fmla="*/ 23 w 33"/>
                  <a:gd name="T13" fmla="*/ 10 h 12"/>
                  <a:gd name="T14" fmla="*/ 20 w 33"/>
                  <a:gd name="T15" fmla="*/ 12 h 12"/>
                  <a:gd name="T16" fmla="*/ 0 w 33"/>
                  <a:gd name="T17" fmla="*/ 12 h 12"/>
                  <a:gd name="T18" fmla="*/ 33 w 33"/>
                  <a:gd name="T1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3" h="12">
                    <a:moveTo>
                      <a:pt x="33" y="0"/>
                    </a:moveTo>
                    <a:cubicBezTo>
                      <a:pt x="33" y="0"/>
                      <a:pt x="32" y="1"/>
                      <a:pt x="32" y="1"/>
                    </a:cubicBezTo>
                    <a:cubicBezTo>
                      <a:pt x="32" y="2"/>
                      <a:pt x="31" y="2"/>
                      <a:pt x="31" y="2"/>
                    </a:cubicBezTo>
                    <a:cubicBezTo>
                      <a:pt x="31" y="3"/>
                      <a:pt x="31" y="3"/>
                      <a:pt x="31" y="3"/>
                    </a:cubicBezTo>
                    <a:cubicBezTo>
                      <a:pt x="30" y="4"/>
                      <a:pt x="29" y="5"/>
                      <a:pt x="29" y="5"/>
                    </a:cubicBezTo>
                    <a:cubicBezTo>
                      <a:pt x="27" y="7"/>
                      <a:pt x="26" y="8"/>
                      <a:pt x="25" y="9"/>
                    </a:cubicBezTo>
                    <a:cubicBezTo>
                      <a:pt x="24" y="9"/>
                      <a:pt x="24" y="10"/>
                      <a:pt x="23" y="10"/>
                    </a:cubicBezTo>
                    <a:cubicBezTo>
                      <a:pt x="22" y="11"/>
                      <a:pt x="21" y="11"/>
                      <a:pt x="2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14" y="10"/>
                      <a:pt x="25" y="6"/>
                      <a:pt x="33" y="0"/>
                    </a:cubicBezTo>
                    <a:close/>
                  </a:path>
                </a:pathLst>
              </a:custGeom>
              <a:solidFill>
                <a:srgbClr val="DBDC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7" name="Freeform 354"/>
              <p:cNvSpPr/>
              <p:nvPr/>
            </p:nvSpPr>
            <p:spPr bwMode="auto">
              <a:xfrm>
                <a:off x="5969001" y="3790950"/>
                <a:ext cx="196850" cy="53975"/>
              </a:xfrm>
              <a:custGeom>
                <a:avLst/>
                <a:gdLst>
                  <a:gd name="T0" fmla="*/ 70 w 70"/>
                  <a:gd name="T1" fmla="*/ 0 h 19"/>
                  <a:gd name="T2" fmla="*/ 70 w 70"/>
                  <a:gd name="T3" fmla="*/ 0 h 19"/>
                  <a:gd name="T4" fmla="*/ 69 w 70"/>
                  <a:gd name="T5" fmla="*/ 1 h 19"/>
                  <a:gd name="T6" fmla="*/ 58 w 70"/>
                  <a:gd name="T7" fmla="*/ 13 h 19"/>
                  <a:gd name="T8" fmla="*/ 55 w 70"/>
                  <a:gd name="T9" fmla="*/ 16 h 19"/>
                  <a:gd name="T10" fmla="*/ 52 w 70"/>
                  <a:gd name="T11" fmla="*/ 19 h 19"/>
                  <a:gd name="T12" fmla="*/ 52 w 70"/>
                  <a:gd name="T13" fmla="*/ 19 h 19"/>
                  <a:gd name="T14" fmla="*/ 52 w 70"/>
                  <a:gd name="T15" fmla="*/ 19 h 19"/>
                  <a:gd name="T16" fmla="*/ 0 w 70"/>
                  <a:gd name="T17" fmla="*/ 19 h 19"/>
                  <a:gd name="T18" fmla="*/ 19 w 70"/>
                  <a:gd name="T19" fmla="*/ 13 h 19"/>
                  <a:gd name="T20" fmla="*/ 34 w 70"/>
                  <a:gd name="T21" fmla="*/ 9 h 19"/>
                  <a:gd name="T22" fmla="*/ 43 w 70"/>
                  <a:gd name="T23" fmla="*/ 7 h 19"/>
                  <a:gd name="T24" fmla="*/ 50 w 70"/>
                  <a:gd name="T25" fmla="*/ 5 h 19"/>
                  <a:gd name="T26" fmla="*/ 51 w 70"/>
                  <a:gd name="T27" fmla="*/ 4 h 19"/>
                  <a:gd name="T28" fmla="*/ 55 w 70"/>
                  <a:gd name="T29" fmla="*/ 3 h 19"/>
                  <a:gd name="T30" fmla="*/ 57 w 70"/>
                  <a:gd name="T31" fmla="*/ 3 h 19"/>
                  <a:gd name="T32" fmla="*/ 59 w 70"/>
                  <a:gd name="T33" fmla="*/ 2 h 19"/>
                  <a:gd name="T34" fmla="*/ 62 w 70"/>
                  <a:gd name="T35" fmla="*/ 2 h 19"/>
                  <a:gd name="T36" fmla="*/ 63 w 70"/>
                  <a:gd name="T37" fmla="*/ 2 h 19"/>
                  <a:gd name="T38" fmla="*/ 63 w 70"/>
                  <a:gd name="T39" fmla="*/ 1 h 19"/>
                  <a:gd name="T40" fmla="*/ 64 w 70"/>
                  <a:gd name="T41" fmla="*/ 1 h 19"/>
                  <a:gd name="T42" fmla="*/ 66 w 70"/>
                  <a:gd name="T43" fmla="*/ 1 h 19"/>
                  <a:gd name="T44" fmla="*/ 67 w 70"/>
                  <a:gd name="T45" fmla="*/ 1 h 19"/>
                  <a:gd name="T46" fmla="*/ 69 w 70"/>
                  <a:gd name="T47" fmla="*/ 0 h 19"/>
                  <a:gd name="T48" fmla="*/ 70 w 70"/>
                  <a:gd name="T49" fmla="*/ 0 h 19"/>
                  <a:gd name="T50" fmla="*/ 70 w 70"/>
                  <a:gd name="T51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70" h="19">
                    <a:moveTo>
                      <a:pt x="70" y="0"/>
                    </a:moveTo>
                    <a:cubicBezTo>
                      <a:pt x="70" y="0"/>
                      <a:pt x="70" y="0"/>
                      <a:pt x="70" y="0"/>
                    </a:cubicBezTo>
                    <a:cubicBezTo>
                      <a:pt x="70" y="0"/>
                      <a:pt x="70" y="0"/>
                      <a:pt x="69" y="1"/>
                    </a:cubicBezTo>
                    <a:cubicBezTo>
                      <a:pt x="68" y="3"/>
                      <a:pt x="64" y="7"/>
                      <a:pt x="58" y="13"/>
                    </a:cubicBezTo>
                    <a:cubicBezTo>
                      <a:pt x="57" y="14"/>
                      <a:pt x="56" y="15"/>
                      <a:pt x="55" y="16"/>
                    </a:cubicBezTo>
                    <a:cubicBezTo>
                      <a:pt x="54" y="17"/>
                      <a:pt x="53" y="18"/>
                      <a:pt x="52" y="19"/>
                    </a:cubicBezTo>
                    <a:cubicBezTo>
                      <a:pt x="52" y="19"/>
                      <a:pt x="52" y="19"/>
                      <a:pt x="52" y="19"/>
                    </a:cubicBezTo>
                    <a:cubicBezTo>
                      <a:pt x="52" y="19"/>
                      <a:pt x="52" y="19"/>
                      <a:pt x="52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7" y="17"/>
                      <a:pt x="13" y="15"/>
                      <a:pt x="19" y="13"/>
                    </a:cubicBezTo>
                    <a:cubicBezTo>
                      <a:pt x="24" y="12"/>
                      <a:pt x="29" y="10"/>
                      <a:pt x="34" y="9"/>
                    </a:cubicBezTo>
                    <a:cubicBezTo>
                      <a:pt x="37" y="8"/>
                      <a:pt x="40" y="7"/>
                      <a:pt x="43" y="7"/>
                    </a:cubicBezTo>
                    <a:cubicBezTo>
                      <a:pt x="45" y="6"/>
                      <a:pt x="48" y="5"/>
                      <a:pt x="50" y="5"/>
                    </a:cubicBezTo>
                    <a:cubicBezTo>
                      <a:pt x="50" y="5"/>
                      <a:pt x="51" y="5"/>
                      <a:pt x="51" y="4"/>
                    </a:cubicBezTo>
                    <a:cubicBezTo>
                      <a:pt x="53" y="4"/>
                      <a:pt x="54" y="4"/>
                      <a:pt x="55" y="3"/>
                    </a:cubicBezTo>
                    <a:cubicBezTo>
                      <a:pt x="56" y="3"/>
                      <a:pt x="57" y="3"/>
                      <a:pt x="57" y="3"/>
                    </a:cubicBezTo>
                    <a:cubicBezTo>
                      <a:pt x="58" y="3"/>
                      <a:pt x="59" y="3"/>
                      <a:pt x="59" y="2"/>
                    </a:cubicBezTo>
                    <a:cubicBezTo>
                      <a:pt x="60" y="2"/>
                      <a:pt x="61" y="2"/>
                      <a:pt x="62" y="2"/>
                    </a:cubicBezTo>
                    <a:cubicBezTo>
                      <a:pt x="62" y="2"/>
                      <a:pt x="63" y="2"/>
                      <a:pt x="63" y="2"/>
                    </a:cubicBezTo>
                    <a:cubicBezTo>
                      <a:pt x="63" y="2"/>
                      <a:pt x="63" y="1"/>
                      <a:pt x="63" y="1"/>
                    </a:cubicBezTo>
                    <a:cubicBezTo>
                      <a:pt x="64" y="1"/>
                      <a:pt x="64" y="1"/>
                      <a:pt x="64" y="1"/>
                    </a:cubicBezTo>
                    <a:cubicBezTo>
                      <a:pt x="65" y="1"/>
                      <a:pt x="66" y="1"/>
                      <a:pt x="66" y="1"/>
                    </a:cubicBezTo>
                    <a:cubicBezTo>
                      <a:pt x="67" y="1"/>
                      <a:pt x="67" y="1"/>
                      <a:pt x="67" y="1"/>
                    </a:cubicBezTo>
                    <a:cubicBezTo>
                      <a:pt x="67" y="0"/>
                      <a:pt x="68" y="0"/>
                      <a:pt x="69" y="0"/>
                    </a:cubicBezTo>
                    <a:cubicBezTo>
                      <a:pt x="69" y="0"/>
                      <a:pt x="70" y="0"/>
                      <a:pt x="70" y="0"/>
                    </a:cubicBezTo>
                    <a:cubicBezTo>
                      <a:pt x="70" y="0"/>
                      <a:pt x="70" y="0"/>
                      <a:pt x="7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8" name="Freeform 355"/>
              <p:cNvSpPr/>
              <p:nvPr/>
            </p:nvSpPr>
            <p:spPr bwMode="auto">
              <a:xfrm>
                <a:off x="6022976" y="3790950"/>
                <a:ext cx="142875" cy="53975"/>
              </a:xfrm>
              <a:custGeom>
                <a:avLst/>
                <a:gdLst>
                  <a:gd name="T0" fmla="*/ 51 w 51"/>
                  <a:gd name="T1" fmla="*/ 0 h 19"/>
                  <a:gd name="T2" fmla="*/ 51 w 51"/>
                  <a:gd name="T3" fmla="*/ 0 h 19"/>
                  <a:gd name="T4" fmla="*/ 50 w 51"/>
                  <a:gd name="T5" fmla="*/ 1 h 19"/>
                  <a:gd name="T6" fmla="*/ 39 w 51"/>
                  <a:gd name="T7" fmla="*/ 13 h 19"/>
                  <a:gd name="T8" fmla="*/ 36 w 51"/>
                  <a:gd name="T9" fmla="*/ 16 h 19"/>
                  <a:gd name="T10" fmla="*/ 33 w 51"/>
                  <a:gd name="T11" fmla="*/ 19 h 19"/>
                  <a:gd name="T12" fmla="*/ 33 w 51"/>
                  <a:gd name="T13" fmla="*/ 19 h 19"/>
                  <a:gd name="T14" fmla="*/ 33 w 51"/>
                  <a:gd name="T15" fmla="*/ 19 h 19"/>
                  <a:gd name="T16" fmla="*/ 6 w 51"/>
                  <a:gd name="T17" fmla="*/ 19 h 19"/>
                  <a:gd name="T18" fmla="*/ 0 w 51"/>
                  <a:gd name="T19" fmla="*/ 13 h 19"/>
                  <a:gd name="T20" fmla="*/ 15 w 51"/>
                  <a:gd name="T21" fmla="*/ 9 h 19"/>
                  <a:gd name="T22" fmla="*/ 24 w 51"/>
                  <a:gd name="T23" fmla="*/ 7 h 19"/>
                  <a:gd name="T24" fmla="*/ 31 w 51"/>
                  <a:gd name="T25" fmla="*/ 5 h 19"/>
                  <a:gd name="T26" fmla="*/ 32 w 51"/>
                  <a:gd name="T27" fmla="*/ 4 h 19"/>
                  <a:gd name="T28" fmla="*/ 36 w 51"/>
                  <a:gd name="T29" fmla="*/ 3 h 19"/>
                  <a:gd name="T30" fmla="*/ 38 w 51"/>
                  <a:gd name="T31" fmla="*/ 3 h 19"/>
                  <a:gd name="T32" fmla="*/ 40 w 51"/>
                  <a:gd name="T33" fmla="*/ 2 h 19"/>
                  <a:gd name="T34" fmla="*/ 43 w 51"/>
                  <a:gd name="T35" fmla="*/ 2 h 19"/>
                  <a:gd name="T36" fmla="*/ 44 w 51"/>
                  <a:gd name="T37" fmla="*/ 2 h 19"/>
                  <a:gd name="T38" fmla="*/ 44 w 51"/>
                  <a:gd name="T39" fmla="*/ 1 h 19"/>
                  <a:gd name="T40" fmla="*/ 45 w 51"/>
                  <a:gd name="T41" fmla="*/ 1 h 19"/>
                  <a:gd name="T42" fmla="*/ 47 w 51"/>
                  <a:gd name="T43" fmla="*/ 1 h 19"/>
                  <a:gd name="T44" fmla="*/ 48 w 51"/>
                  <a:gd name="T45" fmla="*/ 1 h 19"/>
                  <a:gd name="T46" fmla="*/ 50 w 51"/>
                  <a:gd name="T47" fmla="*/ 0 h 19"/>
                  <a:gd name="T48" fmla="*/ 51 w 51"/>
                  <a:gd name="T49" fmla="*/ 0 h 19"/>
                  <a:gd name="T50" fmla="*/ 51 w 51"/>
                  <a:gd name="T51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51" h="19">
                    <a:moveTo>
                      <a:pt x="51" y="0"/>
                    </a:moveTo>
                    <a:cubicBezTo>
                      <a:pt x="51" y="0"/>
                      <a:pt x="51" y="0"/>
                      <a:pt x="51" y="0"/>
                    </a:cubicBezTo>
                    <a:cubicBezTo>
                      <a:pt x="51" y="0"/>
                      <a:pt x="51" y="0"/>
                      <a:pt x="50" y="1"/>
                    </a:cubicBezTo>
                    <a:cubicBezTo>
                      <a:pt x="49" y="3"/>
                      <a:pt x="45" y="7"/>
                      <a:pt x="39" y="13"/>
                    </a:cubicBezTo>
                    <a:cubicBezTo>
                      <a:pt x="38" y="14"/>
                      <a:pt x="37" y="15"/>
                      <a:pt x="36" y="16"/>
                    </a:cubicBezTo>
                    <a:cubicBezTo>
                      <a:pt x="35" y="17"/>
                      <a:pt x="34" y="18"/>
                      <a:pt x="33" y="19"/>
                    </a:cubicBezTo>
                    <a:cubicBezTo>
                      <a:pt x="33" y="19"/>
                      <a:pt x="33" y="19"/>
                      <a:pt x="33" y="19"/>
                    </a:cubicBezTo>
                    <a:cubicBezTo>
                      <a:pt x="33" y="19"/>
                      <a:pt x="33" y="19"/>
                      <a:pt x="33" y="19"/>
                    </a:cubicBezTo>
                    <a:cubicBezTo>
                      <a:pt x="6" y="19"/>
                      <a:pt x="6" y="19"/>
                      <a:pt x="6" y="19"/>
                    </a:cubicBezTo>
                    <a:cubicBezTo>
                      <a:pt x="4" y="17"/>
                      <a:pt x="2" y="15"/>
                      <a:pt x="0" y="13"/>
                    </a:cubicBezTo>
                    <a:cubicBezTo>
                      <a:pt x="5" y="12"/>
                      <a:pt x="10" y="10"/>
                      <a:pt x="15" y="9"/>
                    </a:cubicBezTo>
                    <a:cubicBezTo>
                      <a:pt x="18" y="8"/>
                      <a:pt x="21" y="7"/>
                      <a:pt x="24" y="7"/>
                    </a:cubicBezTo>
                    <a:cubicBezTo>
                      <a:pt x="26" y="6"/>
                      <a:pt x="29" y="5"/>
                      <a:pt x="31" y="5"/>
                    </a:cubicBezTo>
                    <a:cubicBezTo>
                      <a:pt x="31" y="5"/>
                      <a:pt x="32" y="5"/>
                      <a:pt x="32" y="4"/>
                    </a:cubicBezTo>
                    <a:cubicBezTo>
                      <a:pt x="34" y="4"/>
                      <a:pt x="35" y="4"/>
                      <a:pt x="36" y="3"/>
                    </a:cubicBezTo>
                    <a:cubicBezTo>
                      <a:pt x="37" y="3"/>
                      <a:pt x="38" y="3"/>
                      <a:pt x="38" y="3"/>
                    </a:cubicBezTo>
                    <a:cubicBezTo>
                      <a:pt x="39" y="3"/>
                      <a:pt x="40" y="3"/>
                      <a:pt x="40" y="2"/>
                    </a:cubicBezTo>
                    <a:cubicBezTo>
                      <a:pt x="41" y="2"/>
                      <a:pt x="42" y="2"/>
                      <a:pt x="43" y="2"/>
                    </a:cubicBezTo>
                    <a:cubicBezTo>
                      <a:pt x="43" y="2"/>
                      <a:pt x="44" y="2"/>
                      <a:pt x="44" y="2"/>
                    </a:cubicBezTo>
                    <a:cubicBezTo>
                      <a:pt x="44" y="2"/>
                      <a:pt x="44" y="1"/>
                      <a:pt x="44" y="1"/>
                    </a:cubicBezTo>
                    <a:cubicBezTo>
                      <a:pt x="45" y="1"/>
                      <a:pt x="45" y="1"/>
                      <a:pt x="45" y="1"/>
                    </a:cubicBezTo>
                    <a:cubicBezTo>
                      <a:pt x="46" y="1"/>
                      <a:pt x="47" y="1"/>
                      <a:pt x="47" y="1"/>
                    </a:cubicBezTo>
                    <a:cubicBezTo>
                      <a:pt x="48" y="1"/>
                      <a:pt x="48" y="1"/>
                      <a:pt x="48" y="1"/>
                    </a:cubicBezTo>
                    <a:cubicBezTo>
                      <a:pt x="48" y="0"/>
                      <a:pt x="49" y="0"/>
                      <a:pt x="50" y="0"/>
                    </a:cubicBezTo>
                    <a:cubicBezTo>
                      <a:pt x="50" y="0"/>
                      <a:pt x="51" y="0"/>
                      <a:pt x="51" y="0"/>
                    </a:cubicBezTo>
                    <a:cubicBezTo>
                      <a:pt x="51" y="0"/>
                      <a:pt x="51" y="0"/>
                      <a:pt x="51" y="0"/>
                    </a:cubicBezTo>
                    <a:close/>
                  </a:path>
                </a:pathLst>
              </a:custGeom>
              <a:solidFill>
                <a:srgbClr val="DBDC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9" name="Freeform 356"/>
              <p:cNvSpPr/>
              <p:nvPr/>
            </p:nvSpPr>
            <p:spPr bwMode="auto">
              <a:xfrm>
                <a:off x="6067426" y="3790950"/>
                <a:ext cx="98425" cy="53975"/>
              </a:xfrm>
              <a:custGeom>
                <a:avLst/>
                <a:gdLst>
                  <a:gd name="T0" fmla="*/ 35 w 35"/>
                  <a:gd name="T1" fmla="*/ 0 h 19"/>
                  <a:gd name="T2" fmla="*/ 34 w 35"/>
                  <a:gd name="T3" fmla="*/ 1 h 19"/>
                  <a:gd name="T4" fmla="*/ 23 w 35"/>
                  <a:gd name="T5" fmla="*/ 13 h 19"/>
                  <a:gd name="T6" fmla="*/ 20 w 35"/>
                  <a:gd name="T7" fmla="*/ 16 h 19"/>
                  <a:gd name="T8" fmla="*/ 17 w 35"/>
                  <a:gd name="T9" fmla="*/ 19 h 19"/>
                  <a:gd name="T10" fmla="*/ 17 w 35"/>
                  <a:gd name="T11" fmla="*/ 19 h 19"/>
                  <a:gd name="T12" fmla="*/ 17 w 35"/>
                  <a:gd name="T13" fmla="*/ 19 h 19"/>
                  <a:gd name="T14" fmla="*/ 0 w 35"/>
                  <a:gd name="T15" fmla="*/ 19 h 19"/>
                  <a:gd name="T16" fmla="*/ 9 w 35"/>
                  <a:gd name="T17" fmla="*/ 9 h 19"/>
                  <a:gd name="T18" fmla="*/ 13 w 35"/>
                  <a:gd name="T19" fmla="*/ 5 h 19"/>
                  <a:gd name="T20" fmla="*/ 15 w 35"/>
                  <a:gd name="T21" fmla="*/ 5 h 19"/>
                  <a:gd name="T22" fmla="*/ 16 w 35"/>
                  <a:gd name="T23" fmla="*/ 4 h 19"/>
                  <a:gd name="T24" fmla="*/ 20 w 35"/>
                  <a:gd name="T25" fmla="*/ 3 h 19"/>
                  <a:gd name="T26" fmla="*/ 22 w 35"/>
                  <a:gd name="T27" fmla="*/ 3 h 19"/>
                  <a:gd name="T28" fmla="*/ 24 w 35"/>
                  <a:gd name="T29" fmla="*/ 2 h 19"/>
                  <a:gd name="T30" fmla="*/ 27 w 35"/>
                  <a:gd name="T31" fmla="*/ 2 h 19"/>
                  <a:gd name="T32" fmla="*/ 28 w 35"/>
                  <a:gd name="T33" fmla="*/ 2 h 19"/>
                  <a:gd name="T34" fmla="*/ 28 w 35"/>
                  <a:gd name="T35" fmla="*/ 1 h 19"/>
                  <a:gd name="T36" fmla="*/ 29 w 35"/>
                  <a:gd name="T37" fmla="*/ 1 h 19"/>
                  <a:gd name="T38" fmla="*/ 31 w 35"/>
                  <a:gd name="T39" fmla="*/ 1 h 19"/>
                  <a:gd name="T40" fmla="*/ 32 w 35"/>
                  <a:gd name="T41" fmla="*/ 1 h 19"/>
                  <a:gd name="T42" fmla="*/ 34 w 35"/>
                  <a:gd name="T43" fmla="*/ 0 h 19"/>
                  <a:gd name="T44" fmla="*/ 35 w 35"/>
                  <a:gd name="T45" fmla="*/ 0 h 19"/>
                  <a:gd name="T46" fmla="*/ 35 w 35"/>
                  <a:gd name="T47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5" h="19">
                    <a:moveTo>
                      <a:pt x="35" y="0"/>
                    </a:moveTo>
                    <a:cubicBezTo>
                      <a:pt x="35" y="0"/>
                      <a:pt x="35" y="0"/>
                      <a:pt x="34" y="1"/>
                    </a:cubicBezTo>
                    <a:cubicBezTo>
                      <a:pt x="33" y="3"/>
                      <a:pt x="29" y="7"/>
                      <a:pt x="23" y="13"/>
                    </a:cubicBezTo>
                    <a:cubicBezTo>
                      <a:pt x="22" y="14"/>
                      <a:pt x="21" y="15"/>
                      <a:pt x="20" y="16"/>
                    </a:cubicBezTo>
                    <a:cubicBezTo>
                      <a:pt x="19" y="17"/>
                      <a:pt x="18" y="18"/>
                      <a:pt x="17" y="19"/>
                    </a:cubicBezTo>
                    <a:cubicBezTo>
                      <a:pt x="17" y="19"/>
                      <a:pt x="17" y="19"/>
                      <a:pt x="17" y="19"/>
                    </a:cubicBezTo>
                    <a:cubicBezTo>
                      <a:pt x="17" y="19"/>
                      <a:pt x="17" y="19"/>
                      <a:pt x="17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3" y="15"/>
                      <a:pt x="6" y="12"/>
                      <a:pt x="9" y="9"/>
                    </a:cubicBezTo>
                    <a:cubicBezTo>
                      <a:pt x="11" y="8"/>
                      <a:pt x="12" y="6"/>
                      <a:pt x="13" y="5"/>
                    </a:cubicBezTo>
                    <a:cubicBezTo>
                      <a:pt x="14" y="5"/>
                      <a:pt x="14" y="5"/>
                      <a:pt x="15" y="5"/>
                    </a:cubicBezTo>
                    <a:cubicBezTo>
                      <a:pt x="15" y="5"/>
                      <a:pt x="16" y="5"/>
                      <a:pt x="16" y="4"/>
                    </a:cubicBezTo>
                    <a:cubicBezTo>
                      <a:pt x="18" y="4"/>
                      <a:pt x="19" y="4"/>
                      <a:pt x="20" y="3"/>
                    </a:cubicBezTo>
                    <a:cubicBezTo>
                      <a:pt x="21" y="3"/>
                      <a:pt x="22" y="3"/>
                      <a:pt x="22" y="3"/>
                    </a:cubicBezTo>
                    <a:cubicBezTo>
                      <a:pt x="23" y="3"/>
                      <a:pt x="24" y="3"/>
                      <a:pt x="24" y="2"/>
                    </a:cubicBezTo>
                    <a:cubicBezTo>
                      <a:pt x="25" y="2"/>
                      <a:pt x="26" y="2"/>
                      <a:pt x="27" y="2"/>
                    </a:cubicBezTo>
                    <a:cubicBezTo>
                      <a:pt x="27" y="2"/>
                      <a:pt x="28" y="2"/>
                      <a:pt x="28" y="2"/>
                    </a:cubicBezTo>
                    <a:cubicBezTo>
                      <a:pt x="28" y="2"/>
                      <a:pt x="28" y="1"/>
                      <a:pt x="28" y="1"/>
                    </a:cubicBezTo>
                    <a:cubicBezTo>
                      <a:pt x="29" y="1"/>
                      <a:pt x="29" y="1"/>
                      <a:pt x="29" y="1"/>
                    </a:cubicBezTo>
                    <a:cubicBezTo>
                      <a:pt x="30" y="1"/>
                      <a:pt x="31" y="1"/>
                      <a:pt x="31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2" y="0"/>
                      <a:pt x="33" y="0"/>
                      <a:pt x="34" y="0"/>
                    </a:cubicBezTo>
                    <a:cubicBezTo>
                      <a:pt x="34" y="0"/>
                      <a:pt x="35" y="0"/>
                      <a:pt x="35" y="0"/>
                    </a:cubicBezTo>
                    <a:cubicBezTo>
                      <a:pt x="35" y="0"/>
                      <a:pt x="35" y="0"/>
                      <a:pt x="35" y="0"/>
                    </a:cubicBezTo>
                    <a:close/>
                  </a:path>
                </a:pathLst>
              </a:custGeom>
              <a:solidFill>
                <a:srgbClr val="DBDC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0" name="Freeform 357"/>
              <p:cNvSpPr/>
              <p:nvPr/>
            </p:nvSpPr>
            <p:spPr bwMode="auto">
              <a:xfrm>
                <a:off x="6245226" y="3222625"/>
                <a:ext cx="735013" cy="523875"/>
              </a:xfrm>
              <a:custGeom>
                <a:avLst/>
                <a:gdLst>
                  <a:gd name="T0" fmla="*/ 38 w 261"/>
                  <a:gd name="T1" fmla="*/ 147 h 185"/>
                  <a:gd name="T2" fmla="*/ 0 w 261"/>
                  <a:gd name="T3" fmla="*/ 185 h 185"/>
                  <a:gd name="T4" fmla="*/ 52 w 261"/>
                  <a:gd name="T5" fmla="*/ 171 h 185"/>
                  <a:gd name="T6" fmla="*/ 231 w 261"/>
                  <a:gd name="T7" fmla="*/ 51 h 185"/>
                  <a:gd name="T8" fmla="*/ 38 w 261"/>
                  <a:gd name="T9" fmla="*/ 147 h 1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1" h="185">
                    <a:moveTo>
                      <a:pt x="38" y="147"/>
                    </a:moveTo>
                    <a:cubicBezTo>
                      <a:pt x="15" y="168"/>
                      <a:pt x="0" y="185"/>
                      <a:pt x="0" y="185"/>
                    </a:cubicBezTo>
                    <a:cubicBezTo>
                      <a:pt x="0" y="185"/>
                      <a:pt x="22" y="180"/>
                      <a:pt x="52" y="171"/>
                    </a:cubicBezTo>
                    <a:cubicBezTo>
                      <a:pt x="129" y="149"/>
                      <a:pt x="261" y="103"/>
                      <a:pt x="231" y="51"/>
                    </a:cubicBezTo>
                    <a:cubicBezTo>
                      <a:pt x="201" y="0"/>
                      <a:pt x="95" y="91"/>
                      <a:pt x="38" y="14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1" name="Freeform 358"/>
              <p:cNvSpPr/>
              <p:nvPr/>
            </p:nvSpPr>
            <p:spPr bwMode="auto">
              <a:xfrm>
                <a:off x="6245226" y="3638550"/>
                <a:ext cx="146050" cy="107950"/>
              </a:xfrm>
              <a:custGeom>
                <a:avLst/>
                <a:gdLst>
                  <a:gd name="T0" fmla="*/ 38 w 52"/>
                  <a:gd name="T1" fmla="*/ 0 h 38"/>
                  <a:gd name="T2" fmla="*/ 0 w 52"/>
                  <a:gd name="T3" fmla="*/ 38 h 38"/>
                  <a:gd name="T4" fmla="*/ 52 w 52"/>
                  <a:gd name="T5" fmla="*/ 24 h 38"/>
                  <a:gd name="T6" fmla="*/ 38 w 52"/>
                  <a:gd name="T7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2" h="38">
                    <a:moveTo>
                      <a:pt x="38" y="0"/>
                    </a:moveTo>
                    <a:cubicBezTo>
                      <a:pt x="15" y="21"/>
                      <a:pt x="0" y="38"/>
                      <a:pt x="0" y="38"/>
                    </a:cubicBezTo>
                    <a:cubicBezTo>
                      <a:pt x="0" y="38"/>
                      <a:pt x="22" y="33"/>
                      <a:pt x="52" y="24"/>
                    </a:cubicBezTo>
                    <a:cubicBezTo>
                      <a:pt x="43" y="19"/>
                      <a:pt x="38" y="10"/>
                      <a:pt x="38" y="0"/>
                    </a:cubicBezTo>
                    <a:close/>
                  </a:path>
                </a:pathLst>
              </a:custGeom>
              <a:solidFill>
                <a:srgbClr val="DBDC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2" name="Freeform 359"/>
              <p:cNvSpPr/>
              <p:nvPr/>
            </p:nvSpPr>
            <p:spPr bwMode="auto">
              <a:xfrm>
                <a:off x="6245226" y="3435350"/>
                <a:ext cx="658813" cy="311150"/>
              </a:xfrm>
              <a:custGeom>
                <a:avLst/>
                <a:gdLst>
                  <a:gd name="T0" fmla="*/ 58 w 234"/>
                  <a:gd name="T1" fmla="*/ 84 h 110"/>
                  <a:gd name="T2" fmla="*/ 14 w 234"/>
                  <a:gd name="T3" fmla="*/ 96 h 110"/>
                  <a:gd name="T4" fmla="*/ 0 w 234"/>
                  <a:gd name="T5" fmla="*/ 110 h 110"/>
                  <a:gd name="T6" fmla="*/ 52 w 234"/>
                  <a:gd name="T7" fmla="*/ 96 h 110"/>
                  <a:gd name="T8" fmla="*/ 234 w 234"/>
                  <a:gd name="T9" fmla="*/ 0 h 110"/>
                  <a:gd name="T10" fmla="*/ 58 w 234"/>
                  <a:gd name="T11" fmla="*/ 84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34" h="110">
                    <a:moveTo>
                      <a:pt x="58" y="84"/>
                    </a:moveTo>
                    <a:cubicBezTo>
                      <a:pt x="38" y="90"/>
                      <a:pt x="22" y="94"/>
                      <a:pt x="14" y="96"/>
                    </a:cubicBezTo>
                    <a:cubicBezTo>
                      <a:pt x="5" y="104"/>
                      <a:pt x="0" y="110"/>
                      <a:pt x="0" y="110"/>
                    </a:cubicBezTo>
                    <a:cubicBezTo>
                      <a:pt x="0" y="110"/>
                      <a:pt x="22" y="105"/>
                      <a:pt x="52" y="96"/>
                    </a:cubicBezTo>
                    <a:cubicBezTo>
                      <a:pt x="117" y="78"/>
                      <a:pt x="221" y="42"/>
                      <a:pt x="234" y="0"/>
                    </a:cubicBezTo>
                    <a:cubicBezTo>
                      <a:pt x="207" y="36"/>
                      <a:pt x="117" y="67"/>
                      <a:pt x="58" y="84"/>
                    </a:cubicBezTo>
                    <a:close/>
                  </a:path>
                </a:pathLst>
              </a:custGeom>
              <a:solidFill>
                <a:srgbClr val="DBDC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3" name="Freeform 360"/>
              <p:cNvSpPr/>
              <p:nvPr/>
            </p:nvSpPr>
            <p:spPr bwMode="auto">
              <a:xfrm>
                <a:off x="6146801" y="3808413"/>
                <a:ext cx="36513" cy="36513"/>
              </a:xfrm>
              <a:custGeom>
                <a:avLst/>
                <a:gdLst>
                  <a:gd name="T0" fmla="*/ 13 w 13"/>
                  <a:gd name="T1" fmla="*/ 0 h 13"/>
                  <a:gd name="T2" fmla="*/ 10 w 13"/>
                  <a:gd name="T3" fmla="*/ 13 h 13"/>
                  <a:gd name="T4" fmla="*/ 0 w 13"/>
                  <a:gd name="T5" fmla="*/ 13 h 13"/>
                  <a:gd name="T6" fmla="*/ 1 w 13"/>
                  <a:gd name="T7" fmla="*/ 11 h 13"/>
                  <a:gd name="T8" fmla="*/ 13 w 13"/>
                  <a:gd name="T9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13" y="0"/>
                    </a:moveTo>
                    <a:cubicBezTo>
                      <a:pt x="13" y="0"/>
                      <a:pt x="12" y="4"/>
                      <a:pt x="1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12"/>
                      <a:pt x="0" y="12"/>
                      <a:pt x="1" y="11"/>
                    </a:cubicBezTo>
                    <a:cubicBezTo>
                      <a:pt x="9" y="4"/>
                      <a:pt x="13" y="0"/>
                      <a:pt x="1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4" name="Freeform 361"/>
              <p:cNvSpPr/>
              <p:nvPr/>
            </p:nvSpPr>
            <p:spPr bwMode="auto">
              <a:xfrm>
                <a:off x="6146801" y="3808413"/>
                <a:ext cx="36513" cy="36513"/>
              </a:xfrm>
              <a:custGeom>
                <a:avLst/>
                <a:gdLst>
                  <a:gd name="T0" fmla="*/ 13 w 13"/>
                  <a:gd name="T1" fmla="*/ 0 h 13"/>
                  <a:gd name="T2" fmla="*/ 10 w 13"/>
                  <a:gd name="T3" fmla="*/ 13 h 13"/>
                  <a:gd name="T4" fmla="*/ 0 w 13"/>
                  <a:gd name="T5" fmla="*/ 13 h 13"/>
                  <a:gd name="T6" fmla="*/ 1 w 13"/>
                  <a:gd name="T7" fmla="*/ 11 h 13"/>
                  <a:gd name="T8" fmla="*/ 13 w 13"/>
                  <a:gd name="T9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13" y="0"/>
                    </a:moveTo>
                    <a:cubicBezTo>
                      <a:pt x="13" y="0"/>
                      <a:pt x="12" y="4"/>
                      <a:pt x="1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12"/>
                      <a:pt x="0" y="12"/>
                      <a:pt x="1" y="11"/>
                    </a:cubicBezTo>
                    <a:cubicBezTo>
                      <a:pt x="9" y="4"/>
                      <a:pt x="13" y="0"/>
                      <a:pt x="13" y="0"/>
                    </a:cubicBezTo>
                    <a:close/>
                  </a:path>
                </a:pathLst>
              </a:custGeom>
              <a:solidFill>
                <a:srgbClr val="DBDC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5" name="Freeform 362"/>
              <p:cNvSpPr/>
              <p:nvPr/>
            </p:nvSpPr>
            <p:spPr bwMode="auto">
              <a:xfrm>
                <a:off x="6227763" y="2990850"/>
                <a:ext cx="520700" cy="738188"/>
              </a:xfrm>
              <a:custGeom>
                <a:avLst/>
                <a:gdLst>
                  <a:gd name="T0" fmla="*/ 14 w 185"/>
                  <a:gd name="T1" fmla="*/ 209 h 261"/>
                  <a:gd name="T2" fmla="*/ 0 w 185"/>
                  <a:gd name="T3" fmla="*/ 261 h 261"/>
                  <a:gd name="T4" fmla="*/ 38 w 185"/>
                  <a:gd name="T5" fmla="*/ 223 h 261"/>
                  <a:gd name="T6" fmla="*/ 134 w 185"/>
                  <a:gd name="T7" fmla="*/ 30 h 261"/>
                  <a:gd name="T8" fmla="*/ 14 w 185"/>
                  <a:gd name="T9" fmla="*/ 209 h 2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5" h="261">
                    <a:moveTo>
                      <a:pt x="14" y="209"/>
                    </a:moveTo>
                    <a:cubicBezTo>
                      <a:pt x="5" y="239"/>
                      <a:pt x="0" y="261"/>
                      <a:pt x="0" y="261"/>
                    </a:cubicBezTo>
                    <a:cubicBezTo>
                      <a:pt x="0" y="261"/>
                      <a:pt x="17" y="246"/>
                      <a:pt x="38" y="223"/>
                    </a:cubicBezTo>
                    <a:cubicBezTo>
                      <a:pt x="94" y="166"/>
                      <a:pt x="185" y="60"/>
                      <a:pt x="134" y="30"/>
                    </a:cubicBezTo>
                    <a:cubicBezTo>
                      <a:pt x="82" y="0"/>
                      <a:pt x="36" y="132"/>
                      <a:pt x="14" y="20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6" name="Freeform 363"/>
              <p:cNvSpPr/>
              <p:nvPr/>
            </p:nvSpPr>
            <p:spPr bwMode="auto">
              <a:xfrm>
                <a:off x="6227763" y="3581400"/>
                <a:ext cx="107950" cy="147638"/>
              </a:xfrm>
              <a:custGeom>
                <a:avLst/>
                <a:gdLst>
                  <a:gd name="T0" fmla="*/ 14 w 38"/>
                  <a:gd name="T1" fmla="*/ 0 h 52"/>
                  <a:gd name="T2" fmla="*/ 0 w 38"/>
                  <a:gd name="T3" fmla="*/ 52 h 52"/>
                  <a:gd name="T4" fmla="*/ 38 w 38"/>
                  <a:gd name="T5" fmla="*/ 14 h 52"/>
                  <a:gd name="T6" fmla="*/ 14 w 38"/>
                  <a:gd name="T7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8" h="52">
                    <a:moveTo>
                      <a:pt x="14" y="0"/>
                    </a:moveTo>
                    <a:cubicBezTo>
                      <a:pt x="5" y="30"/>
                      <a:pt x="0" y="52"/>
                      <a:pt x="0" y="52"/>
                    </a:cubicBezTo>
                    <a:cubicBezTo>
                      <a:pt x="0" y="52"/>
                      <a:pt x="17" y="37"/>
                      <a:pt x="38" y="14"/>
                    </a:cubicBezTo>
                    <a:cubicBezTo>
                      <a:pt x="28" y="14"/>
                      <a:pt x="19" y="8"/>
                      <a:pt x="14" y="0"/>
                    </a:cubicBezTo>
                    <a:close/>
                  </a:path>
                </a:pathLst>
              </a:custGeom>
              <a:solidFill>
                <a:srgbClr val="DBDC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7" name="Freeform 364"/>
              <p:cNvSpPr/>
              <p:nvPr/>
            </p:nvSpPr>
            <p:spPr bwMode="auto">
              <a:xfrm>
                <a:off x="6227763" y="3146425"/>
                <a:ext cx="425450" cy="582613"/>
              </a:xfrm>
              <a:custGeom>
                <a:avLst/>
                <a:gdLst>
                  <a:gd name="T0" fmla="*/ 43 w 151"/>
                  <a:gd name="T1" fmla="*/ 143 h 206"/>
                  <a:gd name="T2" fmla="*/ 7 w 151"/>
                  <a:gd name="T3" fmla="*/ 179 h 206"/>
                  <a:gd name="T4" fmla="*/ 0 w 151"/>
                  <a:gd name="T5" fmla="*/ 206 h 206"/>
                  <a:gd name="T6" fmla="*/ 38 w 151"/>
                  <a:gd name="T7" fmla="*/ 168 h 206"/>
                  <a:gd name="T8" fmla="*/ 149 w 151"/>
                  <a:gd name="T9" fmla="*/ 0 h 206"/>
                  <a:gd name="T10" fmla="*/ 43 w 151"/>
                  <a:gd name="T11" fmla="*/ 143 h 2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1" h="206">
                    <a:moveTo>
                      <a:pt x="43" y="143"/>
                    </a:moveTo>
                    <a:cubicBezTo>
                      <a:pt x="26" y="161"/>
                      <a:pt x="12" y="174"/>
                      <a:pt x="7" y="179"/>
                    </a:cubicBezTo>
                    <a:cubicBezTo>
                      <a:pt x="3" y="195"/>
                      <a:pt x="0" y="206"/>
                      <a:pt x="0" y="206"/>
                    </a:cubicBezTo>
                    <a:cubicBezTo>
                      <a:pt x="0" y="206"/>
                      <a:pt x="17" y="191"/>
                      <a:pt x="38" y="168"/>
                    </a:cubicBezTo>
                    <a:cubicBezTo>
                      <a:pt x="83" y="122"/>
                      <a:pt x="151" y="44"/>
                      <a:pt x="149" y="0"/>
                    </a:cubicBezTo>
                    <a:cubicBezTo>
                      <a:pt x="133" y="45"/>
                      <a:pt x="80" y="105"/>
                      <a:pt x="43" y="143"/>
                    </a:cubicBezTo>
                    <a:close/>
                  </a:path>
                </a:pathLst>
              </a:custGeom>
              <a:solidFill>
                <a:srgbClr val="DBDC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8" name="Freeform 365"/>
              <p:cNvSpPr/>
              <p:nvPr/>
            </p:nvSpPr>
            <p:spPr bwMode="auto">
              <a:xfrm>
                <a:off x="6076951" y="3616325"/>
                <a:ext cx="261938" cy="228600"/>
              </a:xfrm>
              <a:custGeom>
                <a:avLst/>
                <a:gdLst>
                  <a:gd name="T0" fmla="*/ 93 w 93"/>
                  <a:gd name="T1" fmla="*/ 47 h 81"/>
                  <a:gd name="T2" fmla="*/ 93 w 93"/>
                  <a:gd name="T3" fmla="*/ 52 h 81"/>
                  <a:gd name="T4" fmla="*/ 91 w 93"/>
                  <a:gd name="T5" fmla="*/ 62 h 81"/>
                  <a:gd name="T6" fmla="*/ 88 w 93"/>
                  <a:gd name="T7" fmla="*/ 69 h 81"/>
                  <a:gd name="T8" fmla="*/ 79 w 93"/>
                  <a:gd name="T9" fmla="*/ 81 h 81"/>
                  <a:gd name="T10" fmla="*/ 79 w 93"/>
                  <a:gd name="T11" fmla="*/ 81 h 81"/>
                  <a:gd name="T12" fmla="*/ 79 w 93"/>
                  <a:gd name="T13" fmla="*/ 81 h 81"/>
                  <a:gd name="T14" fmla="*/ 14 w 93"/>
                  <a:gd name="T15" fmla="*/ 81 h 81"/>
                  <a:gd name="T16" fmla="*/ 14 w 93"/>
                  <a:gd name="T17" fmla="*/ 81 h 81"/>
                  <a:gd name="T18" fmla="*/ 14 w 93"/>
                  <a:gd name="T19" fmla="*/ 81 h 81"/>
                  <a:gd name="T20" fmla="*/ 6 w 93"/>
                  <a:gd name="T21" fmla="*/ 71 h 81"/>
                  <a:gd name="T22" fmla="*/ 5 w 93"/>
                  <a:gd name="T23" fmla="*/ 69 h 81"/>
                  <a:gd name="T24" fmla="*/ 2 w 93"/>
                  <a:gd name="T25" fmla="*/ 62 h 81"/>
                  <a:gd name="T26" fmla="*/ 0 w 93"/>
                  <a:gd name="T27" fmla="*/ 53 h 81"/>
                  <a:gd name="T28" fmla="*/ 0 w 93"/>
                  <a:gd name="T29" fmla="*/ 50 h 81"/>
                  <a:gd name="T30" fmla="*/ 0 w 93"/>
                  <a:gd name="T31" fmla="*/ 47 h 81"/>
                  <a:gd name="T32" fmla="*/ 0 w 93"/>
                  <a:gd name="T33" fmla="*/ 45 h 81"/>
                  <a:gd name="T34" fmla="*/ 0 w 93"/>
                  <a:gd name="T35" fmla="*/ 38 h 81"/>
                  <a:gd name="T36" fmla="*/ 8 w 93"/>
                  <a:gd name="T37" fmla="*/ 20 h 81"/>
                  <a:gd name="T38" fmla="*/ 13 w 93"/>
                  <a:gd name="T39" fmla="*/ 15 h 81"/>
                  <a:gd name="T40" fmla="*/ 21 w 93"/>
                  <a:gd name="T41" fmla="*/ 8 h 81"/>
                  <a:gd name="T42" fmla="*/ 29 w 93"/>
                  <a:gd name="T43" fmla="*/ 4 h 81"/>
                  <a:gd name="T44" fmla="*/ 36 w 93"/>
                  <a:gd name="T45" fmla="*/ 1 h 81"/>
                  <a:gd name="T46" fmla="*/ 46 w 93"/>
                  <a:gd name="T47" fmla="*/ 0 h 81"/>
                  <a:gd name="T48" fmla="*/ 54 w 93"/>
                  <a:gd name="T49" fmla="*/ 1 h 81"/>
                  <a:gd name="T50" fmla="*/ 57 w 93"/>
                  <a:gd name="T51" fmla="*/ 1 h 81"/>
                  <a:gd name="T52" fmla="*/ 64 w 93"/>
                  <a:gd name="T53" fmla="*/ 4 h 81"/>
                  <a:gd name="T54" fmla="*/ 68 w 93"/>
                  <a:gd name="T55" fmla="*/ 6 h 81"/>
                  <a:gd name="T56" fmla="*/ 80 w 93"/>
                  <a:gd name="T57" fmla="*/ 15 h 81"/>
                  <a:gd name="T58" fmla="*/ 85 w 93"/>
                  <a:gd name="T59" fmla="*/ 20 h 81"/>
                  <a:gd name="T60" fmla="*/ 89 w 93"/>
                  <a:gd name="T61" fmla="*/ 28 h 81"/>
                  <a:gd name="T62" fmla="*/ 92 w 93"/>
                  <a:gd name="T63" fmla="*/ 38 h 81"/>
                  <a:gd name="T64" fmla="*/ 93 w 93"/>
                  <a:gd name="T65" fmla="*/ 45 h 81"/>
                  <a:gd name="T66" fmla="*/ 93 w 93"/>
                  <a:gd name="T67" fmla="*/ 47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93" h="81">
                    <a:moveTo>
                      <a:pt x="93" y="47"/>
                    </a:moveTo>
                    <a:cubicBezTo>
                      <a:pt x="93" y="49"/>
                      <a:pt x="93" y="51"/>
                      <a:pt x="93" y="52"/>
                    </a:cubicBezTo>
                    <a:cubicBezTo>
                      <a:pt x="92" y="56"/>
                      <a:pt x="92" y="59"/>
                      <a:pt x="91" y="62"/>
                    </a:cubicBezTo>
                    <a:cubicBezTo>
                      <a:pt x="90" y="64"/>
                      <a:pt x="89" y="66"/>
                      <a:pt x="88" y="69"/>
                    </a:cubicBezTo>
                    <a:cubicBezTo>
                      <a:pt x="85" y="73"/>
                      <a:pt x="82" y="77"/>
                      <a:pt x="79" y="81"/>
                    </a:cubicBezTo>
                    <a:cubicBezTo>
                      <a:pt x="79" y="81"/>
                      <a:pt x="79" y="81"/>
                      <a:pt x="79" y="81"/>
                    </a:cubicBezTo>
                    <a:cubicBezTo>
                      <a:pt x="79" y="81"/>
                      <a:pt x="79" y="81"/>
                      <a:pt x="79" y="81"/>
                    </a:cubicBezTo>
                    <a:cubicBezTo>
                      <a:pt x="14" y="81"/>
                      <a:pt x="14" y="81"/>
                      <a:pt x="14" y="81"/>
                    </a:cubicBezTo>
                    <a:cubicBezTo>
                      <a:pt x="14" y="81"/>
                      <a:pt x="14" y="81"/>
                      <a:pt x="14" y="81"/>
                    </a:cubicBezTo>
                    <a:cubicBezTo>
                      <a:pt x="14" y="81"/>
                      <a:pt x="14" y="81"/>
                      <a:pt x="14" y="81"/>
                    </a:cubicBezTo>
                    <a:cubicBezTo>
                      <a:pt x="11" y="78"/>
                      <a:pt x="8" y="75"/>
                      <a:pt x="6" y="71"/>
                    </a:cubicBezTo>
                    <a:cubicBezTo>
                      <a:pt x="6" y="70"/>
                      <a:pt x="5" y="69"/>
                      <a:pt x="5" y="69"/>
                    </a:cubicBezTo>
                    <a:cubicBezTo>
                      <a:pt x="4" y="66"/>
                      <a:pt x="3" y="64"/>
                      <a:pt x="2" y="62"/>
                    </a:cubicBezTo>
                    <a:cubicBezTo>
                      <a:pt x="1" y="59"/>
                      <a:pt x="0" y="56"/>
                      <a:pt x="0" y="53"/>
                    </a:cubicBezTo>
                    <a:cubicBezTo>
                      <a:pt x="0" y="52"/>
                      <a:pt x="0" y="51"/>
                      <a:pt x="0" y="50"/>
                    </a:cubicBezTo>
                    <a:cubicBezTo>
                      <a:pt x="0" y="49"/>
                      <a:pt x="0" y="48"/>
                      <a:pt x="0" y="47"/>
                    </a:cubicBezTo>
                    <a:cubicBezTo>
                      <a:pt x="0" y="46"/>
                      <a:pt x="0" y="46"/>
                      <a:pt x="0" y="45"/>
                    </a:cubicBezTo>
                    <a:cubicBezTo>
                      <a:pt x="0" y="42"/>
                      <a:pt x="0" y="40"/>
                      <a:pt x="0" y="38"/>
                    </a:cubicBezTo>
                    <a:cubicBezTo>
                      <a:pt x="2" y="31"/>
                      <a:pt x="4" y="26"/>
                      <a:pt x="8" y="20"/>
                    </a:cubicBezTo>
                    <a:cubicBezTo>
                      <a:pt x="9" y="18"/>
                      <a:pt x="11" y="16"/>
                      <a:pt x="13" y="15"/>
                    </a:cubicBezTo>
                    <a:cubicBezTo>
                      <a:pt x="15" y="12"/>
                      <a:pt x="18" y="10"/>
                      <a:pt x="21" y="8"/>
                    </a:cubicBezTo>
                    <a:cubicBezTo>
                      <a:pt x="23" y="6"/>
                      <a:pt x="26" y="5"/>
                      <a:pt x="29" y="4"/>
                    </a:cubicBezTo>
                    <a:cubicBezTo>
                      <a:pt x="31" y="3"/>
                      <a:pt x="34" y="2"/>
                      <a:pt x="36" y="1"/>
                    </a:cubicBezTo>
                    <a:cubicBezTo>
                      <a:pt x="39" y="1"/>
                      <a:pt x="43" y="0"/>
                      <a:pt x="46" y="0"/>
                    </a:cubicBezTo>
                    <a:cubicBezTo>
                      <a:pt x="49" y="0"/>
                      <a:pt x="51" y="0"/>
                      <a:pt x="54" y="1"/>
                    </a:cubicBezTo>
                    <a:cubicBezTo>
                      <a:pt x="55" y="1"/>
                      <a:pt x="56" y="1"/>
                      <a:pt x="57" y="1"/>
                    </a:cubicBezTo>
                    <a:cubicBezTo>
                      <a:pt x="59" y="2"/>
                      <a:pt x="61" y="3"/>
                      <a:pt x="64" y="4"/>
                    </a:cubicBezTo>
                    <a:cubicBezTo>
                      <a:pt x="65" y="4"/>
                      <a:pt x="67" y="5"/>
                      <a:pt x="68" y="6"/>
                    </a:cubicBezTo>
                    <a:cubicBezTo>
                      <a:pt x="73" y="8"/>
                      <a:pt x="77" y="11"/>
                      <a:pt x="80" y="15"/>
                    </a:cubicBezTo>
                    <a:cubicBezTo>
                      <a:pt x="82" y="16"/>
                      <a:pt x="83" y="18"/>
                      <a:pt x="85" y="20"/>
                    </a:cubicBezTo>
                    <a:cubicBezTo>
                      <a:pt x="86" y="23"/>
                      <a:pt x="88" y="25"/>
                      <a:pt x="89" y="28"/>
                    </a:cubicBezTo>
                    <a:cubicBezTo>
                      <a:pt x="90" y="31"/>
                      <a:pt x="91" y="34"/>
                      <a:pt x="92" y="38"/>
                    </a:cubicBezTo>
                    <a:cubicBezTo>
                      <a:pt x="93" y="40"/>
                      <a:pt x="93" y="42"/>
                      <a:pt x="93" y="45"/>
                    </a:cubicBezTo>
                    <a:cubicBezTo>
                      <a:pt x="93" y="46"/>
                      <a:pt x="93" y="46"/>
                      <a:pt x="93" y="47"/>
                    </a:cubicBezTo>
                    <a:close/>
                  </a:path>
                </a:pathLst>
              </a:custGeom>
              <a:solidFill>
                <a:srgbClr val="F8D0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9" name="Freeform 366"/>
              <p:cNvSpPr>
                <a:spLocks noEditPoints="1"/>
              </p:cNvSpPr>
              <p:nvPr/>
            </p:nvSpPr>
            <p:spPr bwMode="auto">
              <a:xfrm>
                <a:off x="6099176" y="3641725"/>
                <a:ext cx="215900" cy="203200"/>
              </a:xfrm>
              <a:custGeom>
                <a:avLst/>
                <a:gdLst>
                  <a:gd name="T0" fmla="*/ 25 w 77"/>
                  <a:gd name="T1" fmla="*/ 9 h 72"/>
                  <a:gd name="T2" fmla="*/ 30 w 77"/>
                  <a:gd name="T3" fmla="*/ 1 h 72"/>
                  <a:gd name="T4" fmla="*/ 6 w 77"/>
                  <a:gd name="T5" fmla="*/ 18 h 72"/>
                  <a:gd name="T6" fmla="*/ 0 w 77"/>
                  <a:gd name="T7" fmla="*/ 42 h 72"/>
                  <a:gd name="T8" fmla="*/ 11 w 77"/>
                  <a:gd name="T9" fmla="*/ 56 h 72"/>
                  <a:gd name="T10" fmla="*/ 17 w 77"/>
                  <a:gd name="T11" fmla="*/ 54 h 72"/>
                  <a:gd name="T12" fmla="*/ 21 w 77"/>
                  <a:gd name="T13" fmla="*/ 54 h 72"/>
                  <a:gd name="T14" fmla="*/ 17 w 77"/>
                  <a:gd name="T15" fmla="*/ 46 h 72"/>
                  <a:gd name="T16" fmla="*/ 13 w 77"/>
                  <a:gd name="T17" fmla="*/ 34 h 72"/>
                  <a:gd name="T18" fmla="*/ 30 w 77"/>
                  <a:gd name="T19" fmla="*/ 1 h 72"/>
                  <a:gd name="T20" fmla="*/ 6 w 77"/>
                  <a:gd name="T21" fmla="*/ 18 h 72"/>
                  <a:gd name="T22" fmla="*/ 0 w 77"/>
                  <a:gd name="T23" fmla="*/ 42 h 72"/>
                  <a:gd name="T24" fmla="*/ 17 w 77"/>
                  <a:gd name="T25" fmla="*/ 46 h 72"/>
                  <a:gd name="T26" fmla="*/ 13 w 77"/>
                  <a:gd name="T27" fmla="*/ 34 h 72"/>
                  <a:gd name="T28" fmla="*/ 17 w 77"/>
                  <a:gd name="T29" fmla="*/ 18 h 72"/>
                  <a:gd name="T30" fmla="*/ 31 w 77"/>
                  <a:gd name="T31" fmla="*/ 2 h 72"/>
                  <a:gd name="T32" fmla="*/ 18 w 77"/>
                  <a:gd name="T33" fmla="*/ 54 h 72"/>
                  <a:gd name="T34" fmla="*/ 19 w 77"/>
                  <a:gd name="T35" fmla="*/ 50 h 72"/>
                  <a:gd name="T36" fmla="*/ 71 w 77"/>
                  <a:gd name="T37" fmla="*/ 18 h 72"/>
                  <a:gd name="T38" fmla="*/ 69 w 77"/>
                  <a:gd name="T39" fmla="*/ 15 h 72"/>
                  <a:gd name="T40" fmla="*/ 54 w 77"/>
                  <a:gd name="T41" fmla="*/ 3 h 72"/>
                  <a:gd name="T42" fmla="*/ 42 w 77"/>
                  <a:gd name="T43" fmla="*/ 0 h 72"/>
                  <a:gd name="T44" fmla="*/ 30 w 77"/>
                  <a:gd name="T45" fmla="*/ 1 h 72"/>
                  <a:gd name="T46" fmla="*/ 6 w 77"/>
                  <a:gd name="T47" fmla="*/ 18 h 72"/>
                  <a:gd name="T48" fmla="*/ 0 w 77"/>
                  <a:gd name="T49" fmla="*/ 42 h 72"/>
                  <a:gd name="T50" fmla="*/ 12 w 77"/>
                  <a:gd name="T51" fmla="*/ 66 h 72"/>
                  <a:gd name="T52" fmla="*/ 59 w 77"/>
                  <a:gd name="T53" fmla="*/ 70 h 72"/>
                  <a:gd name="T54" fmla="*/ 74 w 77"/>
                  <a:gd name="T55" fmla="*/ 51 h 72"/>
                  <a:gd name="T56" fmla="*/ 77 w 77"/>
                  <a:gd name="T57" fmla="*/ 38 h 72"/>
                  <a:gd name="T58" fmla="*/ 55 w 77"/>
                  <a:gd name="T59" fmla="*/ 58 h 72"/>
                  <a:gd name="T60" fmla="*/ 23 w 77"/>
                  <a:gd name="T61" fmla="*/ 54 h 72"/>
                  <a:gd name="T62" fmla="*/ 17 w 77"/>
                  <a:gd name="T63" fmla="*/ 46 h 72"/>
                  <a:gd name="T64" fmla="*/ 13 w 77"/>
                  <a:gd name="T65" fmla="*/ 34 h 72"/>
                  <a:gd name="T66" fmla="*/ 17 w 77"/>
                  <a:gd name="T67" fmla="*/ 18 h 72"/>
                  <a:gd name="T68" fmla="*/ 41 w 77"/>
                  <a:gd name="T69" fmla="*/ 3 h 72"/>
                  <a:gd name="T70" fmla="*/ 51 w 77"/>
                  <a:gd name="T71" fmla="*/ 4 h 72"/>
                  <a:gd name="T72" fmla="*/ 68 w 77"/>
                  <a:gd name="T73" fmla="*/ 20 h 72"/>
                  <a:gd name="T74" fmla="*/ 71 w 77"/>
                  <a:gd name="T75" fmla="*/ 28 h 72"/>
                  <a:gd name="T76" fmla="*/ 70 w 77"/>
                  <a:gd name="T77" fmla="*/ 40 h 72"/>
                  <a:gd name="T78" fmla="*/ 60 w 77"/>
                  <a:gd name="T79" fmla="*/ 55 h 72"/>
                  <a:gd name="T80" fmla="*/ 17 w 77"/>
                  <a:gd name="T81" fmla="*/ 18 h 72"/>
                  <a:gd name="T82" fmla="*/ 30 w 77"/>
                  <a:gd name="T83" fmla="*/ 1 h 72"/>
                  <a:gd name="T84" fmla="*/ 6 w 77"/>
                  <a:gd name="T85" fmla="*/ 18 h 72"/>
                  <a:gd name="T86" fmla="*/ 0 w 77"/>
                  <a:gd name="T87" fmla="*/ 39 h 72"/>
                  <a:gd name="T88" fmla="*/ 9 w 77"/>
                  <a:gd name="T89" fmla="*/ 56 h 72"/>
                  <a:gd name="T90" fmla="*/ 17 w 77"/>
                  <a:gd name="T91" fmla="*/ 55 h 72"/>
                  <a:gd name="T92" fmla="*/ 20 w 77"/>
                  <a:gd name="T93" fmla="*/ 54 h 72"/>
                  <a:gd name="T94" fmla="*/ 18 w 77"/>
                  <a:gd name="T95" fmla="*/ 48 h 72"/>
                  <a:gd name="T96" fmla="*/ 15 w 77"/>
                  <a:gd name="T97" fmla="*/ 43 h 72"/>
                  <a:gd name="T98" fmla="*/ 14 w 77"/>
                  <a:gd name="T99" fmla="*/ 26 h 72"/>
                  <a:gd name="T100" fmla="*/ 31 w 77"/>
                  <a:gd name="T101" fmla="*/ 5 h 72"/>
                  <a:gd name="T102" fmla="*/ 23 w 77"/>
                  <a:gd name="T103" fmla="*/ 3 h 72"/>
                  <a:gd name="T104" fmla="*/ 1 w 77"/>
                  <a:gd name="T105" fmla="*/ 31 h 72"/>
                  <a:gd name="T106" fmla="*/ 2 w 77"/>
                  <a:gd name="T107" fmla="*/ 51 h 72"/>
                  <a:gd name="T108" fmla="*/ 13 w 77"/>
                  <a:gd name="T109" fmla="*/ 55 h 72"/>
                  <a:gd name="T110" fmla="*/ 18 w 77"/>
                  <a:gd name="T111" fmla="*/ 54 h 72"/>
                  <a:gd name="T112" fmla="*/ 23 w 77"/>
                  <a:gd name="T113" fmla="*/ 53 h 72"/>
                  <a:gd name="T114" fmla="*/ 15 w 77"/>
                  <a:gd name="T115" fmla="*/ 43 h 72"/>
                  <a:gd name="T116" fmla="*/ 13 w 77"/>
                  <a:gd name="T117" fmla="*/ 32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77" h="72">
                    <a:moveTo>
                      <a:pt x="14" y="26"/>
                    </a:moveTo>
                    <a:cubicBezTo>
                      <a:pt x="14" y="23"/>
                      <a:pt x="15" y="20"/>
                      <a:pt x="17" y="18"/>
                    </a:cubicBezTo>
                    <a:cubicBezTo>
                      <a:pt x="17" y="18"/>
                      <a:pt x="17" y="18"/>
                      <a:pt x="17" y="18"/>
                    </a:cubicBezTo>
                    <a:cubicBezTo>
                      <a:pt x="19" y="14"/>
                      <a:pt x="21" y="11"/>
                      <a:pt x="25" y="9"/>
                    </a:cubicBezTo>
                    <a:cubicBezTo>
                      <a:pt x="27" y="7"/>
                      <a:pt x="29" y="6"/>
                      <a:pt x="31" y="5"/>
                    </a:cubicBezTo>
                    <a:cubicBezTo>
                      <a:pt x="31" y="4"/>
                      <a:pt x="31" y="3"/>
                      <a:pt x="31" y="2"/>
                    </a:cubicBezTo>
                    <a:cubicBezTo>
                      <a:pt x="31" y="2"/>
                      <a:pt x="30" y="1"/>
                      <a:pt x="30" y="1"/>
                    </a:cubicBezTo>
                    <a:cubicBezTo>
                      <a:pt x="30" y="1"/>
                      <a:pt x="30" y="1"/>
                      <a:pt x="30" y="1"/>
                    </a:cubicBezTo>
                    <a:cubicBezTo>
                      <a:pt x="28" y="1"/>
                      <a:pt x="26" y="2"/>
                      <a:pt x="23" y="3"/>
                    </a:cubicBezTo>
                    <a:cubicBezTo>
                      <a:pt x="18" y="5"/>
                      <a:pt x="14" y="8"/>
                      <a:pt x="11" y="12"/>
                    </a:cubicBezTo>
                    <a:cubicBezTo>
                      <a:pt x="9" y="13"/>
                      <a:pt x="7" y="15"/>
                      <a:pt x="6" y="18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3" y="22"/>
                      <a:pt x="2" y="26"/>
                      <a:pt x="1" y="31"/>
                    </a:cubicBezTo>
                    <a:cubicBezTo>
                      <a:pt x="0" y="33"/>
                      <a:pt x="0" y="36"/>
                      <a:pt x="0" y="38"/>
                    </a:cubicBezTo>
                    <a:cubicBezTo>
                      <a:pt x="0" y="39"/>
                      <a:pt x="0" y="39"/>
                      <a:pt x="0" y="39"/>
                    </a:cubicBezTo>
                    <a:cubicBezTo>
                      <a:pt x="0" y="40"/>
                      <a:pt x="0" y="41"/>
                      <a:pt x="0" y="42"/>
                    </a:cubicBezTo>
                    <a:cubicBezTo>
                      <a:pt x="0" y="45"/>
                      <a:pt x="1" y="48"/>
                      <a:pt x="2" y="51"/>
                    </a:cubicBezTo>
                    <a:cubicBezTo>
                      <a:pt x="3" y="53"/>
                      <a:pt x="4" y="55"/>
                      <a:pt x="5" y="57"/>
                    </a:cubicBezTo>
                    <a:cubicBezTo>
                      <a:pt x="7" y="57"/>
                      <a:pt x="8" y="57"/>
                      <a:pt x="9" y="56"/>
                    </a:cubicBezTo>
                    <a:cubicBezTo>
                      <a:pt x="10" y="56"/>
                      <a:pt x="11" y="56"/>
                      <a:pt x="11" y="56"/>
                    </a:cubicBezTo>
                    <a:cubicBezTo>
                      <a:pt x="12" y="56"/>
                      <a:pt x="13" y="56"/>
                      <a:pt x="13" y="55"/>
                    </a:cubicBezTo>
                    <a:cubicBezTo>
                      <a:pt x="14" y="55"/>
                      <a:pt x="15" y="55"/>
                      <a:pt x="16" y="55"/>
                    </a:cubicBezTo>
                    <a:cubicBezTo>
                      <a:pt x="16" y="55"/>
                      <a:pt x="17" y="55"/>
                      <a:pt x="17" y="55"/>
                    </a:cubicBezTo>
                    <a:cubicBezTo>
                      <a:pt x="17" y="55"/>
                      <a:pt x="17" y="54"/>
                      <a:pt x="17" y="54"/>
                    </a:cubicBezTo>
                    <a:cubicBezTo>
                      <a:pt x="18" y="54"/>
                      <a:pt x="18" y="54"/>
                      <a:pt x="18" y="54"/>
                    </a:cubicBezTo>
                    <a:cubicBezTo>
                      <a:pt x="18" y="54"/>
                      <a:pt x="18" y="54"/>
                      <a:pt x="18" y="54"/>
                    </a:cubicBezTo>
                    <a:cubicBezTo>
                      <a:pt x="19" y="54"/>
                      <a:pt x="20" y="54"/>
                      <a:pt x="20" y="54"/>
                    </a:cubicBezTo>
                    <a:cubicBezTo>
                      <a:pt x="21" y="54"/>
                      <a:pt x="21" y="54"/>
                      <a:pt x="21" y="54"/>
                    </a:cubicBezTo>
                    <a:cubicBezTo>
                      <a:pt x="21" y="53"/>
                      <a:pt x="22" y="53"/>
                      <a:pt x="23" y="53"/>
                    </a:cubicBezTo>
                    <a:cubicBezTo>
                      <a:pt x="21" y="52"/>
                      <a:pt x="20" y="51"/>
                      <a:pt x="19" y="50"/>
                    </a:cubicBezTo>
                    <a:cubicBezTo>
                      <a:pt x="19" y="49"/>
                      <a:pt x="18" y="48"/>
                      <a:pt x="18" y="48"/>
                    </a:cubicBezTo>
                    <a:cubicBezTo>
                      <a:pt x="18" y="47"/>
                      <a:pt x="17" y="47"/>
                      <a:pt x="17" y="46"/>
                    </a:cubicBezTo>
                    <a:cubicBezTo>
                      <a:pt x="16" y="45"/>
                      <a:pt x="16" y="44"/>
                      <a:pt x="15" y="43"/>
                    </a:cubicBezTo>
                    <a:cubicBezTo>
                      <a:pt x="15" y="43"/>
                      <a:pt x="15" y="43"/>
                      <a:pt x="15" y="43"/>
                    </a:cubicBezTo>
                    <a:cubicBezTo>
                      <a:pt x="15" y="43"/>
                      <a:pt x="15" y="43"/>
                      <a:pt x="15" y="43"/>
                    </a:cubicBezTo>
                    <a:cubicBezTo>
                      <a:pt x="14" y="40"/>
                      <a:pt x="13" y="37"/>
                      <a:pt x="13" y="34"/>
                    </a:cubicBezTo>
                    <a:cubicBezTo>
                      <a:pt x="13" y="33"/>
                      <a:pt x="13" y="33"/>
                      <a:pt x="13" y="32"/>
                    </a:cubicBezTo>
                    <a:cubicBezTo>
                      <a:pt x="13" y="30"/>
                      <a:pt x="13" y="28"/>
                      <a:pt x="14" y="26"/>
                    </a:cubicBezTo>
                    <a:close/>
                    <a:moveTo>
                      <a:pt x="31" y="2"/>
                    </a:moveTo>
                    <a:cubicBezTo>
                      <a:pt x="31" y="2"/>
                      <a:pt x="30" y="1"/>
                      <a:pt x="30" y="1"/>
                    </a:cubicBezTo>
                    <a:cubicBezTo>
                      <a:pt x="28" y="1"/>
                      <a:pt x="26" y="2"/>
                      <a:pt x="23" y="3"/>
                    </a:cubicBezTo>
                    <a:cubicBezTo>
                      <a:pt x="18" y="5"/>
                      <a:pt x="14" y="8"/>
                      <a:pt x="11" y="12"/>
                    </a:cubicBezTo>
                    <a:cubicBezTo>
                      <a:pt x="9" y="13"/>
                      <a:pt x="7" y="15"/>
                      <a:pt x="6" y="18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3" y="22"/>
                      <a:pt x="2" y="26"/>
                      <a:pt x="1" y="31"/>
                    </a:cubicBezTo>
                    <a:cubicBezTo>
                      <a:pt x="0" y="33"/>
                      <a:pt x="0" y="36"/>
                      <a:pt x="0" y="38"/>
                    </a:cubicBezTo>
                    <a:cubicBezTo>
                      <a:pt x="0" y="39"/>
                      <a:pt x="0" y="39"/>
                      <a:pt x="0" y="39"/>
                    </a:cubicBezTo>
                    <a:cubicBezTo>
                      <a:pt x="0" y="40"/>
                      <a:pt x="0" y="41"/>
                      <a:pt x="0" y="42"/>
                    </a:cubicBezTo>
                    <a:cubicBezTo>
                      <a:pt x="5" y="43"/>
                      <a:pt x="10" y="45"/>
                      <a:pt x="15" y="47"/>
                    </a:cubicBezTo>
                    <a:cubicBezTo>
                      <a:pt x="15" y="47"/>
                      <a:pt x="15" y="47"/>
                      <a:pt x="15" y="47"/>
                    </a:cubicBezTo>
                    <a:cubicBezTo>
                      <a:pt x="16" y="47"/>
                      <a:pt x="17" y="47"/>
                      <a:pt x="18" y="48"/>
                    </a:cubicBezTo>
                    <a:cubicBezTo>
                      <a:pt x="18" y="47"/>
                      <a:pt x="17" y="47"/>
                      <a:pt x="17" y="46"/>
                    </a:cubicBezTo>
                    <a:cubicBezTo>
                      <a:pt x="16" y="45"/>
                      <a:pt x="16" y="44"/>
                      <a:pt x="15" y="43"/>
                    </a:cubicBezTo>
                    <a:cubicBezTo>
                      <a:pt x="15" y="43"/>
                      <a:pt x="15" y="43"/>
                      <a:pt x="15" y="43"/>
                    </a:cubicBezTo>
                    <a:cubicBezTo>
                      <a:pt x="15" y="43"/>
                      <a:pt x="15" y="43"/>
                      <a:pt x="15" y="43"/>
                    </a:cubicBezTo>
                    <a:cubicBezTo>
                      <a:pt x="14" y="40"/>
                      <a:pt x="13" y="37"/>
                      <a:pt x="13" y="34"/>
                    </a:cubicBezTo>
                    <a:cubicBezTo>
                      <a:pt x="13" y="33"/>
                      <a:pt x="13" y="33"/>
                      <a:pt x="13" y="32"/>
                    </a:cubicBezTo>
                    <a:cubicBezTo>
                      <a:pt x="13" y="30"/>
                      <a:pt x="13" y="28"/>
                      <a:pt x="14" y="26"/>
                    </a:cubicBezTo>
                    <a:cubicBezTo>
                      <a:pt x="14" y="26"/>
                      <a:pt x="14" y="26"/>
                      <a:pt x="14" y="26"/>
                    </a:cubicBezTo>
                    <a:cubicBezTo>
                      <a:pt x="14" y="23"/>
                      <a:pt x="15" y="20"/>
                      <a:pt x="17" y="18"/>
                    </a:cubicBezTo>
                    <a:cubicBezTo>
                      <a:pt x="17" y="18"/>
                      <a:pt x="17" y="18"/>
                      <a:pt x="17" y="18"/>
                    </a:cubicBezTo>
                    <a:cubicBezTo>
                      <a:pt x="19" y="14"/>
                      <a:pt x="21" y="11"/>
                      <a:pt x="25" y="9"/>
                    </a:cubicBezTo>
                    <a:cubicBezTo>
                      <a:pt x="27" y="7"/>
                      <a:pt x="29" y="6"/>
                      <a:pt x="31" y="5"/>
                    </a:cubicBezTo>
                    <a:cubicBezTo>
                      <a:pt x="31" y="4"/>
                      <a:pt x="31" y="3"/>
                      <a:pt x="31" y="2"/>
                    </a:cubicBezTo>
                    <a:close/>
                    <a:moveTo>
                      <a:pt x="19" y="50"/>
                    </a:moveTo>
                    <a:cubicBezTo>
                      <a:pt x="18" y="51"/>
                      <a:pt x="18" y="53"/>
                      <a:pt x="17" y="55"/>
                    </a:cubicBezTo>
                    <a:cubicBezTo>
                      <a:pt x="17" y="55"/>
                      <a:pt x="17" y="54"/>
                      <a:pt x="17" y="54"/>
                    </a:cubicBezTo>
                    <a:cubicBezTo>
                      <a:pt x="18" y="54"/>
                      <a:pt x="18" y="54"/>
                      <a:pt x="18" y="54"/>
                    </a:cubicBezTo>
                    <a:cubicBezTo>
                      <a:pt x="19" y="54"/>
                      <a:pt x="20" y="54"/>
                      <a:pt x="20" y="54"/>
                    </a:cubicBezTo>
                    <a:cubicBezTo>
                      <a:pt x="21" y="54"/>
                      <a:pt x="21" y="54"/>
                      <a:pt x="21" y="54"/>
                    </a:cubicBezTo>
                    <a:cubicBezTo>
                      <a:pt x="21" y="53"/>
                      <a:pt x="22" y="53"/>
                      <a:pt x="23" y="53"/>
                    </a:cubicBezTo>
                    <a:cubicBezTo>
                      <a:pt x="21" y="52"/>
                      <a:pt x="20" y="51"/>
                      <a:pt x="19" y="50"/>
                    </a:cubicBezTo>
                    <a:close/>
                    <a:moveTo>
                      <a:pt x="76" y="31"/>
                    </a:moveTo>
                    <a:cubicBezTo>
                      <a:pt x="75" y="27"/>
                      <a:pt x="74" y="24"/>
                      <a:pt x="73" y="21"/>
                    </a:cubicBezTo>
                    <a:cubicBezTo>
                      <a:pt x="73" y="21"/>
                      <a:pt x="73" y="21"/>
                      <a:pt x="72" y="21"/>
                    </a:cubicBezTo>
                    <a:cubicBezTo>
                      <a:pt x="72" y="20"/>
                      <a:pt x="71" y="19"/>
                      <a:pt x="71" y="18"/>
                    </a:cubicBezTo>
                    <a:cubicBezTo>
                      <a:pt x="71" y="18"/>
                      <a:pt x="71" y="18"/>
                      <a:pt x="71" y="18"/>
                    </a:cubicBezTo>
                    <a:cubicBezTo>
                      <a:pt x="70" y="17"/>
                      <a:pt x="69" y="16"/>
                      <a:pt x="69" y="15"/>
                    </a:cubicBezTo>
                    <a:cubicBezTo>
                      <a:pt x="69" y="15"/>
                      <a:pt x="69" y="15"/>
                      <a:pt x="69" y="15"/>
                    </a:cubicBezTo>
                    <a:cubicBezTo>
                      <a:pt x="69" y="15"/>
                      <a:pt x="69" y="15"/>
                      <a:pt x="69" y="15"/>
                    </a:cubicBezTo>
                    <a:cubicBezTo>
                      <a:pt x="68" y="14"/>
                      <a:pt x="67" y="13"/>
                      <a:pt x="66" y="12"/>
                    </a:cubicBezTo>
                    <a:cubicBezTo>
                      <a:pt x="64" y="9"/>
                      <a:pt x="61" y="7"/>
                      <a:pt x="59" y="6"/>
                    </a:cubicBezTo>
                    <a:cubicBezTo>
                      <a:pt x="59" y="6"/>
                      <a:pt x="59" y="6"/>
                      <a:pt x="59" y="6"/>
                    </a:cubicBezTo>
                    <a:cubicBezTo>
                      <a:pt x="57" y="5"/>
                      <a:pt x="56" y="4"/>
                      <a:pt x="54" y="3"/>
                    </a:cubicBezTo>
                    <a:cubicBezTo>
                      <a:pt x="54" y="3"/>
                      <a:pt x="54" y="3"/>
                      <a:pt x="54" y="3"/>
                    </a:cubicBezTo>
                    <a:cubicBezTo>
                      <a:pt x="54" y="3"/>
                      <a:pt x="53" y="3"/>
                      <a:pt x="53" y="3"/>
                    </a:cubicBezTo>
                    <a:cubicBezTo>
                      <a:pt x="51" y="2"/>
                      <a:pt x="49" y="1"/>
                      <a:pt x="46" y="1"/>
                    </a:cubicBezTo>
                    <a:cubicBezTo>
                      <a:pt x="45" y="0"/>
                      <a:pt x="44" y="0"/>
                      <a:pt x="42" y="0"/>
                    </a:cubicBezTo>
                    <a:cubicBezTo>
                      <a:pt x="42" y="0"/>
                      <a:pt x="42" y="0"/>
                      <a:pt x="42" y="0"/>
                    </a:cubicBezTo>
                    <a:cubicBezTo>
                      <a:pt x="41" y="0"/>
                      <a:pt x="40" y="0"/>
                      <a:pt x="38" y="0"/>
                    </a:cubicBezTo>
                    <a:cubicBezTo>
                      <a:pt x="36" y="0"/>
                      <a:pt x="33" y="0"/>
                      <a:pt x="30" y="1"/>
                    </a:cubicBezTo>
                    <a:cubicBezTo>
                      <a:pt x="30" y="1"/>
                      <a:pt x="30" y="1"/>
                      <a:pt x="30" y="1"/>
                    </a:cubicBezTo>
                    <a:cubicBezTo>
                      <a:pt x="28" y="1"/>
                      <a:pt x="26" y="2"/>
                      <a:pt x="23" y="3"/>
                    </a:cubicBezTo>
                    <a:cubicBezTo>
                      <a:pt x="18" y="5"/>
                      <a:pt x="14" y="8"/>
                      <a:pt x="11" y="12"/>
                    </a:cubicBezTo>
                    <a:cubicBezTo>
                      <a:pt x="9" y="13"/>
                      <a:pt x="7" y="15"/>
                      <a:pt x="6" y="18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3" y="22"/>
                      <a:pt x="2" y="26"/>
                      <a:pt x="1" y="31"/>
                    </a:cubicBezTo>
                    <a:cubicBezTo>
                      <a:pt x="0" y="33"/>
                      <a:pt x="0" y="36"/>
                      <a:pt x="0" y="38"/>
                    </a:cubicBezTo>
                    <a:cubicBezTo>
                      <a:pt x="0" y="39"/>
                      <a:pt x="0" y="39"/>
                      <a:pt x="0" y="39"/>
                    </a:cubicBezTo>
                    <a:cubicBezTo>
                      <a:pt x="0" y="40"/>
                      <a:pt x="0" y="41"/>
                      <a:pt x="0" y="42"/>
                    </a:cubicBezTo>
                    <a:cubicBezTo>
                      <a:pt x="0" y="45"/>
                      <a:pt x="1" y="48"/>
                      <a:pt x="2" y="51"/>
                    </a:cubicBezTo>
                    <a:cubicBezTo>
                      <a:pt x="3" y="53"/>
                      <a:pt x="4" y="55"/>
                      <a:pt x="5" y="57"/>
                    </a:cubicBezTo>
                    <a:cubicBezTo>
                      <a:pt x="7" y="60"/>
                      <a:pt x="9" y="63"/>
                      <a:pt x="11" y="65"/>
                    </a:cubicBezTo>
                    <a:cubicBezTo>
                      <a:pt x="11" y="65"/>
                      <a:pt x="12" y="65"/>
                      <a:pt x="12" y="66"/>
                    </a:cubicBezTo>
                    <a:cubicBezTo>
                      <a:pt x="14" y="67"/>
                      <a:pt x="16" y="69"/>
                      <a:pt x="18" y="70"/>
                    </a:cubicBezTo>
                    <a:cubicBezTo>
                      <a:pt x="19" y="71"/>
                      <a:pt x="19" y="71"/>
                      <a:pt x="20" y="72"/>
                    </a:cubicBezTo>
                    <a:cubicBezTo>
                      <a:pt x="56" y="72"/>
                      <a:pt x="56" y="72"/>
                      <a:pt x="56" y="72"/>
                    </a:cubicBezTo>
                    <a:cubicBezTo>
                      <a:pt x="57" y="71"/>
                      <a:pt x="58" y="71"/>
                      <a:pt x="59" y="70"/>
                    </a:cubicBezTo>
                    <a:cubicBezTo>
                      <a:pt x="61" y="69"/>
                      <a:pt x="63" y="67"/>
                      <a:pt x="65" y="66"/>
                    </a:cubicBezTo>
                    <a:cubicBezTo>
                      <a:pt x="66" y="64"/>
                      <a:pt x="68" y="63"/>
                      <a:pt x="69" y="61"/>
                    </a:cubicBezTo>
                    <a:cubicBezTo>
                      <a:pt x="70" y="60"/>
                      <a:pt x="71" y="59"/>
                      <a:pt x="71" y="57"/>
                    </a:cubicBezTo>
                    <a:cubicBezTo>
                      <a:pt x="73" y="55"/>
                      <a:pt x="74" y="53"/>
                      <a:pt x="74" y="51"/>
                    </a:cubicBezTo>
                    <a:cubicBezTo>
                      <a:pt x="74" y="50"/>
                      <a:pt x="74" y="50"/>
                      <a:pt x="74" y="50"/>
                    </a:cubicBezTo>
                    <a:cubicBezTo>
                      <a:pt x="76" y="47"/>
                      <a:pt x="76" y="44"/>
                      <a:pt x="76" y="41"/>
                    </a:cubicBezTo>
                    <a:cubicBezTo>
                      <a:pt x="76" y="40"/>
                      <a:pt x="77" y="39"/>
                      <a:pt x="77" y="38"/>
                    </a:cubicBezTo>
                    <a:cubicBezTo>
                      <a:pt x="77" y="38"/>
                      <a:pt x="77" y="38"/>
                      <a:pt x="77" y="38"/>
                    </a:cubicBezTo>
                    <a:cubicBezTo>
                      <a:pt x="77" y="38"/>
                      <a:pt x="77" y="38"/>
                      <a:pt x="77" y="38"/>
                    </a:cubicBezTo>
                    <a:cubicBezTo>
                      <a:pt x="77" y="36"/>
                      <a:pt x="76" y="33"/>
                      <a:pt x="76" y="31"/>
                    </a:cubicBezTo>
                    <a:close/>
                    <a:moveTo>
                      <a:pt x="56" y="57"/>
                    </a:moveTo>
                    <a:cubicBezTo>
                      <a:pt x="56" y="57"/>
                      <a:pt x="56" y="58"/>
                      <a:pt x="55" y="58"/>
                    </a:cubicBezTo>
                    <a:cubicBezTo>
                      <a:pt x="53" y="59"/>
                      <a:pt x="50" y="60"/>
                      <a:pt x="48" y="60"/>
                    </a:cubicBezTo>
                    <a:cubicBezTo>
                      <a:pt x="48" y="60"/>
                      <a:pt x="47" y="60"/>
                      <a:pt x="47" y="60"/>
                    </a:cubicBezTo>
                    <a:cubicBezTo>
                      <a:pt x="45" y="61"/>
                      <a:pt x="44" y="61"/>
                      <a:pt x="42" y="61"/>
                    </a:cubicBezTo>
                    <a:cubicBezTo>
                      <a:pt x="35" y="61"/>
                      <a:pt x="28" y="58"/>
                      <a:pt x="23" y="54"/>
                    </a:cubicBezTo>
                    <a:cubicBezTo>
                      <a:pt x="23" y="54"/>
                      <a:pt x="23" y="53"/>
                      <a:pt x="23" y="53"/>
                    </a:cubicBezTo>
                    <a:cubicBezTo>
                      <a:pt x="21" y="52"/>
                      <a:pt x="20" y="51"/>
                      <a:pt x="19" y="50"/>
                    </a:cubicBezTo>
                    <a:cubicBezTo>
                      <a:pt x="19" y="49"/>
                      <a:pt x="18" y="48"/>
                      <a:pt x="18" y="48"/>
                    </a:cubicBezTo>
                    <a:cubicBezTo>
                      <a:pt x="18" y="47"/>
                      <a:pt x="17" y="47"/>
                      <a:pt x="17" y="46"/>
                    </a:cubicBezTo>
                    <a:cubicBezTo>
                      <a:pt x="16" y="45"/>
                      <a:pt x="16" y="44"/>
                      <a:pt x="15" y="43"/>
                    </a:cubicBezTo>
                    <a:cubicBezTo>
                      <a:pt x="15" y="43"/>
                      <a:pt x="15" y="43"/>
                      <a:pt x="15" y="43"/>
                    </a:cubicBezTo>
                    <a:cubicBezTo>
                      <a:pt x="15" y="43"/>
                      <a:pt x="15" y="43"/>
                      <a:pt x="15" y="43"/>
                    </a:cubicBezTo>
                    <a:cubicBezTo>
                      <a:pt x="14" y="40"/>
                      <a:pt x="13" y="37"/>
                      <a:pt x="13" y="34"/>
                    </a:cubicBezTo>
                    <a:cubicBezTo>
                      <a:pt x="13" y="33"/>
                      <a:pt x="13" y="33"/>
                      <a:pt x="13" y="32"/>
                    </a:cubicBezTo>
                    <a:cubicBezTo>
                      <a:pt x="13" y="30"/>
                      <a:pt x="13" y="28"/>
                      <a:pt x="14" y="26"/>
                    </a:cubicBezTo>
                    <a:cubicBezTo>
                      <a:pt x="14" y="26"/>
                      <a:pt x="14" y="26"/>
                      <a:pt x="14" y="26"/>
                    </a:cubicBezTo>
                    <a:cubicBezTo>
                      <a:pt x="14" y="23"/>
                      <a:pt x="15" y="20"/>
                      <a:pt x="17" y="18"/>
                    </a:cubicBezTo>
                    <a:cubicBezTo>
                      <a:pt x="17" y="18"/>
                      <a:pt x="17" y="18"/>
                      <a:pt x="17" y="18"/>
                    </a:cubicBezTo>
                    <a:cubicBezTo>
                      <a:pt x="19" y="14"/>
                      <a:pt x="21" y="11"/>
                      <a:pt x="25" y="9"/>
                    </a:cubicBezTo>
                    <a:cubicBezTo>
                      <a:pt x="27" y="7"/>
                      <a:pt x="29" y="6"/>
                      <a:pt x="31" y="5"/>
                    </a:cubicBezTo>
                    <a:cubicBezTo>
                      <a:pt x="34" y="4"/>
                      <a:pt x="38" y="3"/>
                      <a:pt x="41" y="3"/>
                    </a:cubicBezTo>
                    <a:cubicBezTo>
                      <a:pt x="42" y="3"/>
                      <a:pt x="42" y="3"/>
                      <a:pt x="42" y="3"/>
                    </a:cubicBezTo>
                    <a:cubicBezTo>
                      <a:pt x="43" y="3"/>
                      <a:pt x="44" y="3"/>
                      <a:pt x="46" y="3"/>
                    </a:cubicBezTo>
                    <a:cubicBezTo>
                      <a:pt x="47" y="3"/>
                      <a:pt x="49" y="4"/>
                      <a:pt x="50" y="4"/>
                    </a:cubicBezTo>
                    <a:cubicBezTo>
                      <a:pt x="51" y="4"/>
                      <a:pt x="51" y="4"/>
                      <a:pt x="51" y="4"/>
                    </a:cubicBezTo>
                    <a:cubicBezTo>
                      <a:pt x="51" y="4"/>
                      <a:pt x="51" y="4"/>
                      <a:pt x="51" y="4"/>
                    </a:cubicBezTo>
                    <a:cubicBezTo>
                      <a:pt x="51" y="4"/>
                      <a:pt x="52" y="5"/>
                      <a:pt x="53" y="5"/>
                    </a:cubicBezTo>
                    <a:cubicBezTo>
                      <a:pt x="57" y="7"/>
                      <a:pt x="61" y="10"/>
                      <a:pt x="64" y="13"/>
                    </a:cubicBezTo>
                    <a:cubicBezTo>
                      <a:pt x="66" y="15"/>
                      <a:pt x="67" y="17"/>
                      <a:pt x="68" y="20"/>
                    </a:cubicBezTo>
                    <a:cubicBezTo>
                      <a:pt x="68" y="20"/>
                      <a:pt x="68" y="20"/>
                      <a:pt x="68" y="20"/>
                    </a:cubicBezTo>
                    <a:cubicBezTo>
                      <a:pt x="69" y="20"/>
                      <a:pt x="69" y="21"/>
                      <a:pt x="69" y="22"/>
                    </a:cubicBezTo>
                    <a:cubicBezTo>
                      <a:pt x="69" y="22"/>
                      <a:pt x="69" y="22"/>
                      <a:pt x="69" y="22"/>
                    </a:cubicBezTo>
                    <a:cubicBezTo>
                      <a:pt x="70" y="24"/>
                      <a:pt x="71" y="26"/>
                      <a:pt x="71" y="28"/>
                    </a:cubicBezTo>
                    <a:cubicBezTo>
                      <a:pt x="71" y="28"/>
                      <a:pt x="71" y="28"/>
                      <a:pt x="71" y="28"/>
                    </a:cubicBezTo>
                    <a:cubicBezTo>
                      <a:pt x="71" y="29"/>
                      <a:pt x="71" y="30"/>
                      <a:pt x="71" y="32"/>
                    </a:cubicBezTo>
                    <a:cubicBezTo>
                      <a:pt x="71" y="32"/>
                      <a:pt x="71" y="32"/>
                      <a:pt x="71" y="32"/>
                    </a:cubicBezTo>
                    <a:cubicBezTo>
                      <a:pt x="71" y="35"/>
                      <a:pt x="71" y="38"/>
                      <a:pt x="70" y="40"/>
                    </a:cubicBezTo>
                    <a:cubicBezTo>
                      <a:pt x="70" y="40"/>
                      <a:pt x="70" y="40"/>
                      <a:pt x="70" y="40"/>
                    </a:cubicBezTo>
                    <a:cubicBezTo>
                      <a:pt x="70" y="40"/>
                      <a:pt x="70" y="40"/>
                      <a:pt x="70" y="40"/>
                    </a:cubicBezTo>
                    <a:cubicBezTo>
                      <a:pt x="69" y="43"/>
                      <a:pt x="68" y="46"/>
                      <a:pt x="66" y="48"/>
                    </a:cubicBezTo>
                    <a:cubicBezTo>
                      <a:pt x="64" y="51"/>
                      <a:pt x="62" y="53"/>
                      <a:pt x="60" y="55"/>
                    </a:cubicBezTo>
                    <a:cubicBezTo>
                      <a:pt x="59" y="56"/>
                      <a:pt x="58" y="56"/>
                      <a:pt x="56" y="57"/>
                    </a:cubicBezTo>
                    <a:close/>
                    <a:moveTo>
                      <a:pt x="14" y="26"/>
                    </a:moveTo>
                    <a:cubicBezTo>
                      <a:pt x="14" y="23"/>
                      <a:pt x="15" y="20"/>
                      <a:pt x="17" y="18"/>
                    </a:cubicBezTo>
                    <a:cubicBezTo>
                      <a:pt x="17" y="18"/>
                      <a:pt x="17" y="18"/>
                      <a:pt x="17" y="18"/>
                    </a:cubicBezTo>
                    <a:cubicBezTo>
                      <a:pt x="19" y="14"/>
                      <a:pt x="21" y="11"/>
                      <a:pt x="25" y="9"/>
                    </a:cubicBezTo>
                    <a:cubicBezTo>
                      <a:pt x="27" y="7"/>
                      <a:pt x="29" y="6"/>
                      <a:pt x="31" y="5"/>
                    </a:cubicBezTo>
                    <a:cubicBezTo>
                      <a:pt x="31" y="4"/>
                      <a:pt x="31" y="3"/>
                      <a:pt x="31" y="2"/>
                    </a:cubicBezTo>
                    <a:cubicBezTo>
                      <a:pt x="31" y="2"/>
                      <a:pt x="30" y="1"/>
                      <a:pt x="30" y="1"/>
                    </a:cubicBezTo>
                    <a:cubicBezTo>
                      <a:pt x="30" y="1"/>
                      <a:pt x="30" y="1"/>
                      <a:pt x="30" y="1"/>
                    </a:cubicBezTo>
                    <a:cubicBezTo>
                      <a:pt x="28" y="1"/>
                      <a:pt x="26" y="2"/>
                      <a:pt x="23" y="3"/>
                    </a:cubicBezTo>
                    <a:cubicBezTo>
                      <a:pt x="18" y="5"/>
                      <a:pt x="14" y="8"/>
                      <a:pt x="11" y="12"/>
                    </a:cubicBezTo>
                    <a:cubicBezTo>
                      <a:pt x="9" y="13"/>
                      <a:pt x="7" y="15"/>
                      <a:pt x="6" y="18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3" y="22"/>
                      <a:pt x="2" y="26"/>
                      <a:pt x="1" y="31"/>
                    </a:cubicBezTo>
                    <a:cubicBezTo>
                      <a:pt x="0" y="33"/>
                      <a:pt x="0" y="36"/>
                      <a:pt x="0" y="38"/>
                    </a:cubicBezTo>
                    <a:cubicBezTo>
                      <a:pt x="0" y="39"/>
                      <a:pt x="0" y="39"/>
                      <a:pt x="0" y="39"/>
                    </a:cubicBezTo>
                    <a:cubicBezTo>
                      <a:pt x="0" y="40"/>
                      <a:pt x="0" y="41"/>
                      <a:pt x="0" y="42"/>
                    </a:cubicBezTo>
                    <a:cubicBezTo>
                      <a:pt x="0" y="45"/>
                      <a:pt x="1" y="48"/>
                      <a:pt x="2" y="51"/>
                    </a:cubicBezTo>
                    <a:cubicBezTo>
                      <a:pt x="3" y="53"/>
                      <a:pt x="4" y="55"/>
                      <a:pt x="5" y="57"/>
                    </a:cubicBezTo>
                    <a:cubicBezTo>
                      <a:pt x="7" y="57"/>
                      <a:pt x="8" y="57"/>
                      <a:pt x="9" y="56"/>
                    </a:cubicBezTo>
                    <a:cubicBezTo>
                      <a:pt x="10" y="56"/>
                      <a:pt x="11" y="56"/>
                      <a:pt x="11" y="56"/>
                    </a:cubicBezTo>
                    <a:cubicBezTo>
                      <a:pt x="12" y="56"/>
                      <a:pt x="13" y="56"/>
                      <a:pt x="13" y="55"/>
                    </a:cubicBezTo>
                    <a:cubicBezTo>
                      <a:pt x="14" y="55"/>
                      <a:pt x="15" y="55"/>
                      <a:pt x="16" y="55"/>
                    </a:cubicBezTo>
                    <a:cubicBezTo>
                      <a:pt x="16" y="55"/>
                      <a:pt x="17" y="55"/>
                      <a:pt x="17" y="55"/>
                    </a:cubicBezTo>
                    <a:cubicBezTo>
                      <a:pt x="17" y="55"/>
                      <a:pt x="17" y="54"/>
                      <a:pt x="17" y="54"/>
                    </a:cubicBezTo>
                    <a:cubicBezTo>
                      <a:pt x="18" y="54"/>
                      <a:pt x="18" y="54"/>
                      <a:pt x="18" y="54"/>
                    </a:cubicBezTo>
                    <a:cubicBezTo>
                      <a:pt x="18" y="54"/>
                      <a:pt x="18" y="54"/>
                      <a:pt x="18" y="54"/>
                    </a:cubicBezTo>
                    <a:cubicBezTo>
                      <a:pt x="19" y="54"/>
                      <a:pt x="20" y="54"/>
                      <a:pt x="20" y="54"/>
                    </a:cubicBezTo>
                    <a:cubicBezTo>
                      <a:pt x="21" y="54"/>
                      <a:pt x="21" y="54"/>
                      <a:pt x="21" y="54"/>
                    </a:cubicBezTo>
                    <a:cubicBezTo>
                      <a:pt x="21" y="53"/>
                      <a:pt x="22" y="53"/>
                      <a:pt x="23" y="53"/>
                    </a:cubicBezTo>
                    <a:cubicBezTo>
                      <a:pt x="21" y="52"/>
                      <a:pt x="20" y="51"/>
                      <a:pt x="19" y="50"/>
                    </a:cubicBezTo>
                    <a:cubicBezTo>
                      <a:pt x="19" y="49"/>
                      <a:pt x="18" y="48"/>
                      <a:pt x="18" y="48"/>
                    </a:cubicBezTo>
                    <a:cubicBezTo>
                      <a:pt x="18" y="47"/>
                      <a:pt x="17" y="47"/>
                      <a:pt x="17" y="46"/>
                    </a:cubicBezTo>
                    <a:cubicBezTo>
                      <a:pt x="16" y="45"/>
                      <a:pt x="16" y="44"/>
                      <a:pt x="15" y="43"/>
                    </a:cubicBezTo>
                    <a:cubicBezTo>
                      <a:pt x="15" y="43"/>
                      <a:pt x="15" y="43"/>
                      <a:pt x="15" y="43"/>
                    </a:cubicBezTo>
                    <a:cubicBezTo>
                      <a:pt x="15" y="43"/>
                      <a:pt x="15" y="43"/>
                      <a:pt x="15" y="43"/>
                    </a:cubicBezTo>
                    <a:cubicBezTo>
                      <a:pt x="14" y="40"/>
                      <a:pt x="13" y="37"/>
                      <a:pt x="13" y="34"/>
                    </a:cubicBezTo>
                    <a:cubicBezTo>
                      <a:pt x="13" y="33"/>
                      <a:pt x="13" y="33"/>
                      <a:pt x="13" y="32"/>
                    </a:cubicBezTo>
                    <a:cubicBezTo>
                      <a:pt x="13" y="30"/>
                      <a:pt x="13" y="28"/>
                      <a:pt x="14" y="26"/>
                    </a:cubicBezTo>
                    <a:close/>
                    <a:moveTo>
                      <a:pt x="14" y="26"/>
                    </a:moveTo>
                    <a:cubicBezTo>
                      <a:pt x="14" y="23"/>
                      <a:pt x="15" y="20"/>
                      <a:pt x="17" y="18"/>
                    </a:cubicBezTo>
                    <a:cubicBezTo>
                      <a:pt x="17" y="18"/>
                      <a:pt x="17" y="18"/>
                      <a:pt x="17" y="18"/>
                    </a:cubicBezTo>
                    <a:cubicBezTo>
                      <a:pt x="19" y="14"/>
                      <a:pt x="21" y="11"/>
                      <a:pt x="25" y="9"/>
                    </a:cubicBezTo>
                    <a:cubicBezTo>
                      <a:pt x="27" y="7"/>
                      <a:pt x="29" y="6"/>
                      <a:pt x="31" y="5"/>
                    </a:cubicBezTo>
                    <a:cubicBezTo>
                      <a:pt x="31" y="4"/>
                      <a:pt x="31" y="3"/>
                      <a:pt x="31" y="2"/>
                    </a:cubicBezTo>
                    <a:cubicBezTo>
                      <a:pt x="31" y="2"/>
                      <a:pt x="30" y="1"/>
                      <a:pt x="30" y="1"/>
                    </a:cubicBezTo>
                    <a:cubicBezTo>
                      <a:pt x="30" y="1"/>
                      <a:pt x="30" y="1"/>
                      <a:pt x="30" y="1"/>
                    </a:cubicBezTo>
                    <a:cubicBezTo>
                      <a:pt x="28" y="1"/>
                      <a:pt x="26" y="2"/>
                      <a:pt x="23" y="3"/>
                    </a:cubicBezTo>
                    <a:cubicBezTo>
                      <a:pt x="18" y="5"/>
                      <a:pt x="14" y="8"/>
                      <a:pt x="11" y="12"/>
                    </a:cubicBezTo>
                    <a:cubicBezTo>
                      <a:pt x="9" y="13"/>
                      <a:pt x="7" y="15"/>
                      <a:pt x="6" y="18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3" y="22"/>
                      <a:pt x="2" y="26"/>
                      <a:pt x="1" y="31"/>
                    </a:cubicBezTo>
                    <a:cubicBezTo>
                      <a:pt x="0" y="33"/>
                      <a:pt x="0" y="36"/>
                      <a:pt x="0" y="38"/>
                    </a:cubicBezTo>
                    <a:cubicBezTo>
                      <a:pt x="0" y="39"/>
                      <a:pt x="0" y="39"/>
                      <a:pt x="0" y="39"/>
                    </a:cubicBezTo>
                    <a:cubicBezTo>
                      <a:pt x="0" y="40"/>
                      <a:pt x="0" y="41"/>
                      <a:pt x="0" y="42"/>
                    </a:cubicBezTo>
                    <a:cubicBezTo>
                      <a:pt x="0" y="45"/>
                      <a:pt x="1" y="48"/>
                      <a:pt x="2" y="51"/>
                    </a:cubicBezTo>
                    <a:cubicBezTo>
                      <a:pt x="3" y="53"/>
                      <a:pt x="4" y="55"/>
                      <a:pt x="5" y="57"/>
                    </a:cubicBezTo>
                    <a:cubicBezTo>
                      <a:pt x="7" y="57"/>
                      <a:pt x="8" y="57"/>
                      <a:pt x="9" y="56"/>
                    </a:cubicBezTo>
                    <a:cubicBezTo>
                      <a:pt x="10" y="56"/>
                      <a:pt x="11" y="56"/>
                      <a:pt x="11" y="56"/>
                    </a:cubicBezTo>
                    <a:cubicBezTo>
                      <a:pt x="12" y="56"/>
                      <a:pt x="13" y="56"/>
                      <a:pt x="13" y="55"/>
                    </a:cubicBezTo>
                    <a:cubicBezTo>
                      <a:pt x="14" y="55"/>
                      <a:pt x="15" y="55"/>
                      <a:pt x="16" y="55"/>
                    </a:cubicBezTo>
                    <a:cubicBezTo>
                      <a:pt x="16" y="55"/>
                      <a:pt x="17" y="55"/>
                      <a:pt x="17" y="55"/>
                    </a:cubicBezTo>
                    <a:cubicBezTo>
                      <a:pt x="17" y="55"/>
                      <a:pt x="17" y="54"/>
                      <a:pt x="17" y="54"/>
                    </a:cubicBezTo>
                    <a:cubicBezTo>
                      <a:pt x="18" y="54"/>
                      <a:pt x="18" y="54"/>
                      <a:pt x="18" y="54"/>
                    </a:cubicBezTo>
                    <a:cubicBezTo>
                      <a:pt x="18" y="54"/>
                      <a:pt x="18" y="54"/>
                      <a:pt x="18" y="54"/>
                    </a:cubicBezTo>
                    <a:cubicBezTo>
                      <a:pt x="19" y="54"/>
                      <a:pt x="20" y="54"/>
                      <a:pt x="20" y="54"/>
                    </a:cubicBezTo>
                    <a:cubicBezTo>
                      <a:pt x="21" y="54"/>
                      <a:pt x="21" y="54"/>
                      <a:pt x="21" y="54"/>
                    </a:cubicBezTo>
                    <a:cubicBezTo>
                      <a:pt x="21" y="53"/>
                      <a:pt x="22" y="53"/>
                      <a:pt x="23" y="53"/>
                    </a:cubicBezTo>
                    <a:cubicBezTo>
                      <a:pt x="21" y="52"/>
                      <a:pt x="20" y="51"/>
                      <a:pt x="19" y="50"/>
                    </a:cubicBezTo>
                    <a:cubicBezTo>
                      <a:pt x="19" y="49"/>
                      <a:pt x="18" y="48"/>
                      <a:pt x="18" y="48"/>
                    </a:cubicBezTo>
                    <a:cubicBezTo>
                      <a:pt x="18" y="47"/>
                      <a:pt x="17" y="47"/>
                      <a:pt x="17" y="46"/>
                    </a:cubicBezTo>
                    <a:cubicBezTo>
                      <a:pt x="16" y="45"/>
                      <a:pt x="16" y="44"/>
                      <a:pt x="15" y="43"/>
                    </a:cubicBezTo>
                    <a:cubicBezTo>
                      <a:pt x="15" y="43"/>
                      <a:pt x="15" y="43"/>
                      <a:pt x="15" y="43"/>
                    </a:cubicBezTo>
                    <a:cubicBezTo>
                      <a:pt x="15" y="43"/>
                      <a:pt x="15" y="43"/>
                      <a:pt x="15" y="43"/>
                    </a:cubicBezTo>
                    <a:cubicBezTo>
                      <a:pt x="14" y="40"/>
                      <a:pt x="13" y="37"/>
                      <a:pt x="13" y="34"/>
                    </a:cubicBezTo>
                    <a:cubicBezTo>
                      <a:pt x="13" y="33"/>
                      <a:pt x="13" y="33"/>
                      <a:pt x="13" y="32"/>
                    </a:cubicBezTo>
                    <a:cubicBezTo>
                      <a:pt x="13" y="30"/>
                      <a:pt x="13" y="28"/>
                      <a:pt x="14" y="26"/>
                    </a:cubicBezTo>
                    <a:close/>
                  </a:path>
                </a:pathLst>
              </a:custGeom>
              <a:solidFill>
                <a:srgbClr val="F3AE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0" name="Oval 367"/>
              <p:cNvSpPr>
                <a:spLocks noChangeArrowheads="1"/>
              </p:cNvSpPr>
              <p:nvPr/>
            </p:nvSpPr>
            <p:spPr bwMode="auto">
              <a:xfrm>
                <a:off x="6186488" y="3652838"/>
                <a:ext cx="112713" cy="112713"/>
              </a:xfrm>
              <a:prstGeom prst="ellipse">
                <a:avLst/>
              </a:prstGeom>
              <a:solidFill>
                <a:srgbClr val="FFEA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</p:grpSp>
    </p:spTree>
  </p:cSld>
  <p:clrMapOvr>
    <a:masterClrMapping/>
  </p:clrMapOvr>
  <p:transition advClick="0" advTm="0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37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0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6" presetClass="entr" presetSubtype="37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6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2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9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500"/>
                            </p:stCondLst>
                            <p:childTnLst>
                              <p:par>
                                <p:cTn id="2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000"/>
                            </p:stCondLst>
                            <p:childTnLst>
                              <p:par>
                                <p:cTn id="2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6" grpId="0"/>
      <p:bldP spid="13" grpId="0" animBg="1"/>
      <p:bldP spid="27" grpId="0"/>
      <p:bldP spid="30" grpId="0"/>
      <p:bldP spid="31" grpId="0"/>
      <p:bldP spid="32" grpId="0"/>
      <p:bldP spid="33" grpId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组合 3"/>
          <p:cNvGrpSpPr/>
          <p:nvPr/>
        </p:nvGrpSpPr>
        <p:grpSpPr>
          <a:xfrm>
            <a:off x="6791995" y="1228321"/>
            <a:ext cx="2535514" cy="2618428"/>
            <a:chOff x="1199258" y="2460226"/>
            <a:chExt cx="1919539" cy="1982310"/>
          </a:xfrm>
        </p:grpSpPr>
        <p:pic>
          <p:nvPicPr>
            <p:cNvPr id="5" name="图片 4"/>
            <p:cNvPicPr>
              <a:picLocks noChangeAspect="1"/>
            </p:cNvPicPr>
            <p:nvPr/>
          </p:nvPicPr>
          <p:blipFill>
            <a:blip r:embed="rId4">
              <a:biLevel thresh="50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283920" y="2579521"/>
              <a:ext cx="1743718" cy="1744621"/>
            </a:xfrm>
            <a:prstGeom prst="rect">
              <a:avLst/>
            </a:prstGeom>
          </p:spPr>
        </p:pic>
        <p:pic>
          <p:nvPicPr>
            <p:cNvPr id="6" name="图片 5"/>
            <p:cNvPicPr>
              <a:picLocks noChangeAspect="1"/>
            </p:cNvPicPr>
            <p:nvPr/>
          </p:nvPicPr>
          <p:blipFill>
            <a:blip r:embed="rId5">
              <a:biLevel thresh="50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1784563">
              <a:off x="1199258" y="2460226"/>
              <a:ext cx="1919539" cy="1982310"/>
            </a:xfrm>
            <a:prstGeom prst="rect">
              <a:avLst/>
            </a:prstGeom>
          </p:spPr>
        </p:pic>
      </p:grpSp>
      <p:sp>
        <p:nvSpPr>
          <p:cNvPr id="7" name="MH_Number_1"/>
          <p:cNvSpPr/>
          <p:nvPr>
            <p:custDataLst>
              <p:tags r:id="rId1"/>
            </p:custDataLst>
          </p:nvPr>
        </p:nvSpPr>
        <p:spPr>
          <a:xfrm>
            <a:off x="7286563" y="1764869"/>
            <a:ext cx="1546378" cy="1545333"/>
          </a:xfrm>
          <a:prstGeom prst="ellipse">
            <a:avLst/>
          </a:prstGeom>
          <a:noFill/>
          <a:ln w="12700">
            <a:solidFill>
              <a:srgbClr val="F6CC7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zh-CN" sz="60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2</a:t>
            </a:r>
            <a:endParaRPr lang="zh-CN" altLang="en-US" sz="600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Times New Roman" panose="02020603050405020304" pitchFamily="18" charset="0"/>
            </a:endParaRPr>
          </a:p>
        </p:txBody>
      </p:sp>
      <p:sp>
        <p:nvSpPr>
          <p:cNvPr id="10" name="MH_Entry_1"/>
          <p:cNvSpPr/>
          <p:nvPr>
            <p:custDataLst>
              <p:tags r:id="rId2"/>
            </p:custDataLst>
          </p:nvPr>
        </p:nvSpPr>
        <p:spPr>
          <a:xfrm>
            <a:off x="6053152" y="4126765"/>
            <a:ext cx="4016089" cy="498614"/>
          </a:xfrm>
          <a:prstGeom prst="roundRect">
            <a:avLst>
              <a:gd name="adj" fmla="val 9124"/>
            </a:avLst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r>
              <a:rPr lang="zh-CN" altLang="en-US" sz="2800" spc="2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此处输入您的标题</a:t>
            </a:r>
          </a:p>
        </p:txBody>
      </p:sp>
      <p:cxnSp>
        <p:nvCxnSpPr>
          <p:cNvPr id="11" name="直接连接符 10"/>
          <p:cNvCxnSpPr/>
          <p:nvPr/>
        </p:nvCxnSpPr>
        <p:spPr>
          <a:xfrm>
            <a:off x="6514076" y="4642510"/>
            <a:ext cx="3044276" cy="0"/>
          </a:xfrm>
          <a:prstGeom prst="line">
            <a:avLst/>
          </a:prstGeom>
          <a:ln>
            <a:solidFill>
              <a:srgbClr val="F6CC7B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矩形 11"/>
          <p:cNvSpPr/>
          <p:nvPr/>
        </p:nvSpPr>
        <p:spPr>
          <a:xfrm>
            <a:off x="6282588" y="4663936"/>
            <a:ext cx="3555164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zh-CN" sz="16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Lorem ipsum dolor sit amet consectetuer Lorem</a:t>
            </a:r>
            <a:endParaRPr lang="zh-CN" altLang="en-US" sz="1600">
              <a:solidFill>
                <a:schemeClr val="bg1"/>
              </a:solidFill>
            </a:endParaRPr>
          </a:p>
        </p:txBody>
      </p:sp>
      <p:grpSp>
        <p:nvGrpSpPr>
          <p:cNvPr id="201" name="组合 200"/>
          <p:cNvGrpSpPr/>
          <p:nvPr/>
        </p:nvGrpSpPr>
        <p:grpSpPr>
          <a:xfrm rot="1176982">
            <a:off x="-402761" y="1961861"/>
            <a:ext cx="4431753" cy="5430191"/>
            <a:chOff x="-133350" y="5386388"/>
            <a:chExt cx="2987676" cy="3660776"/>
          </a:xfrm>
        </p:grpSpPr>
        <p:pic>
          <p:nvPicPr>
            <p:cNvPr id="202" name="Picture 449"/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 bwMode="auto">
            <a:xfrm>
              <a:off x="765175" y="7683501"/>
              <a:ext cx="514350" cy="9763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03" name="Freeform 494"/>
            <p:cNvSpPr>
              <a:spLocks noEditPoints="1"/>
            </p:cNvSpPr>
            <p:nvPr/>
          </p:nvSpPr>
          <p:spPr bwMode="auto">
            <a:xfrm>
              <a:off x="14288" y="5446713"/>
              <a:ext cx="2840038" cy="2819400"/>
            </a:xfrm>
            <a:custGeom>
              <a:avLst/>
              <a:gdLst>
                <a:gd name="T0" fmla="*/ 756 w 756"/>
                <a:gd name="T1" fmla="*/ 685 h 750"/>
                <a:gd name="T2" fmla="*/ 474 w 756"/>
                <a:gd name="T3" fmla="*/ 612 h 750"/>
                <a:gd name="T4" fmla="*/ 467 w 756"/>
                <a:gd name="T5" fmla="*/ 629 h 750"/>
                <a:gd name="T6" fmla="*/ 477 w 756"/>
                <a:gd name="T7" fmla="*/ 619 h 750"/>
                <a:gd name="T8" fmla="*/ 477 w 756"/>
                <a:gd name="T9" fmla="*/ 613 h 750"/>
                <a:gd name="T10" fmla="*/ 461 w 756"/>
                <a:gd name="T11" fmla="*/ 607 h 750"/>
                <a:gd name="T12" fmla="*/ 472 w 756"/>
                <a:gd name="T13" fmla="*/ 602 h 750"/>
                <a:gd name="T14" fmla="*/ 463 w 756"/>
                <a:gd name="T15" fmla="*/ 600 h 750"/>
                <a:gd name="T16" fmla="*/ 472 w 756"/>
                <a:gd name="T17" fmla="*/ 591 h 750"/>
                <a:gd name="T18" fmla="*/ 475 w 756"/>
                <a:gd name="T19" fmla="*/ 591 h 750"/>
                <a:gd name="T20" fmla="*/ 605 w 756"/>
                <a:gd name="T21" fmla="*/ 550 h 750"/>
                <a:gd name="T22" fmla="*/ 573 w 756"/>
                <a:gd name="T23" fmla="*/ 641 h 750"/>
                <a:gd name="T24" fmla="*/ 491 w 756"/>
                <a:gd name="T25" fmla="*/ 606 h 750"/>
                <a:gd name="T26" fmla="*/ 485 w 756"/>
                <a:gd name="T27" fmla="*/ 608 h 750"/>
                <a:gd name="T28" fmla="*/ 492 w 756"/>
                <a:gd name="T29" fmla="*/ 616 h 750"/>
                <a:gd name="T30" fmla="*/ 554 w 756"/>
                <a:gd name="T31" fmla="*/ 659 h 750"/>
                <a:gd name="T32" fmla="*/ 664 w 756"/>
                <a:gd name="T33" fmla="*/ 606 h 750"/>
                <a:gd name="T34" fmla="*/ 81 w 756"/>
                <a:gd name="T35" fmla="*/ 496 h 750"/>
                <a:gd name="T36" fmla="*/ 69 w 756"/>
                <a:gd name="T37" fmla="*/ 519 h 750"/>
                <a:gd name="T38" fmla="*/ 82 w 756"/>
                <a:gd name="T39" fmla="*/ 512 h 750"/>
                <a:gd name="T40" fmla="*/ 50 w 756"/>
                <a:gd name="T41" fmla="*/ 485 h 750"/>
                <a:gd name="T42" fmla="*/ 62 w 756"/>
                <a:gd name="T43" fmla="*/ 495 h 750"/>
                <a:gd name="T44" fmla="*/ 74 w 756"/>
                <a:gd name="T45" fmla="*/ 489 h 750"/>
                <a:gd name="T46" fmla="*/ 83 w 756"/>
                <a:gd name="T47" fmla="*/ 485 h 750"/>
                <a:gd name="T48" fmla="*/ 80 w 756"/>
                <a:gd name="T49" fmla="*/ 488 h 750"/>
                <a:gd name="T50" fmla="*/ 82 w 756"/>
                <a:gd name="T51" fmla="*/ 491 h 750"/>
                <a:gd name="T52" fmla="*/ 90 w 756"/>
                <a:gd name="T53" fmla="*/ 493 h 750"/>
                <a:gd name="T54" fmla="*/ 98 w 756"/>
                <a:gd name="T55" fmla="*/ 504 h 750"/>
                <a:gd name="T56" fmla="*/ 144 w 756"/>
                <a:gd name="T57" fmla="*/ 514 h 750"/>
                <a:gd name="T58" fmla="*/ 87 w 756"/>
                <a:gd name="T59" fmla="*/ 491 h 750"/>
                <a:gd name="T60" fmla="*/ 87 w 756"/>
                <a:gd name="T61" fmla="*/ 486 h 750"/>
                <a:gd name="T62" fmla="*/ 83 w 756"/>
                <a:gd name="T63" fmla="*/ 484 h 750"/>
                <a:gd name="T64" fmla="*/ 495 w 756"/>
                <a:gd name="T65" fmla="*/ 579 h 750"/>
                <a:gd name="T66" fmla="*/ 499 w 756"/>
                <a:gd name="T67" fmla="*/ 589 h 750"/>
                <a:gd name="T68" fmla="*/ 563 w 756"/>
                <a:gd name="T69" fmla="*/ 481 h 750"/>
                <a:gd name="T70" fmla="*/ 504 w 756"/>
                <a:gd name="T71" fmla="*/ 454 h 750"/>
                <a:gd name="T72" fmla="*/ 260 w 756"/>
                <a:gd name="T73" fmla="*/ 407 h 750"/>
                <a:gd name="T74" fmla="*/ 69 w 756"/>
                <a:gd name="T75" fmla="*/ 468 h 750"/>
                <a:gd name="T76" fmla="*/ 81 w 756"/>
                <a:gd name="T77" fmla="*/ 480 h 750"/>
                <a:gd name="T78" fmla="*/ 76 w 756"/>
                <a:gd name="T79" fmla="*/ 456 h 750"/>
                <a:gd name="T80" fmla="*/ 152 w 756"/>
                <a:gd name="T81" fmla="*/ 419 h 750"/>
                <a:gd name="T82" fmla="*/ 96 w 756"/>
                <a:gd name="T83" fmla="*/ 480 h 750"/>
                <a:gd name="T84" fmla="*/ 122 w 756"/>
                <a:gd name="T85" fmla="*/ 455 h 750"/>
                <a:gd name="T86" fmla="*/ 184 w 756"/>
                <a:gd name="T87" fmla="*/ 313 h 750"/>
                <a:gd name="T88" fmla="*/ 465 w 756"/>
                <a:gd name="T89" fmla="*/ 283 h 750"/>
                <a:gd name="T90" fmla="*/ 164 w 756"/>
                <a:gd name="T91" fmla="*/ 261 h 750"/>
                <a:gd name="T92" fmla="*/ 153 w 756"/>
                <a:gd name="T93" fmla="*/ 221 h 750"/>
                <a:gd name="T94" fmla="*/ 436 w 756"/>
                <a:gd name="T95" fmla="*/ 131 h 750"/>
                <a:gd name="T96" fmla="*/ 296 w 756"/>
                <a:gd name="T97" fmla="*/ 265 h 750"/>
                <a:gd name="T98" fmla="*/ 226 w 756"/>
                <a:gd name="T99" fmla="*/ 392 h 750"/>
                <a:gd name="T100" fmla="*/ 300 w 756"/>
                <a:gd name="T101" fmla="*/ 308 h 750"/>
                <a:gd name="T102" fmla="*/ 449 w 756"/>
                <a:gd name="T103" fmla="*/ 266 h 750"/>
                <a:gd name="T104" fmla="*/ 439 w 756"/>
                <a:gd name="T105" fmla="*/ 121 h 750"/>
                <a:gd name="T106" fmla="*/ 237 w 756"/>
                <a:gd name="T107" fmla="*/ 18 h 750"/>
                <a:gd name="T108" fmla="*/ 192 w 756"/>
                <a:gd name="T109" fmla="*/ 183 h 750"/>
                <a:gd name="T110" fmla="*/ 218 w 756"/>
                <a:gd name="T111" fmla="*/ 232 h 750"/>
                <a:gd name="T112" fmla="*/ 378 w 756"/>
                <a:gd name="T113" fmla="*/ 76 h 750"/>
                <a:gd name="T114" fmla="*/ 310 w 756"/>
                <a:gd name="T115" fmla="*/ 14 h 7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56" h="750">
                  <a:moveTo>
                    <a:pt x="715" y="681"/>
                  </a:moveTo>
                  <a:cubicBezTo>
                    <a:pt x="707" y="707"/>
                    <a:pt x="692" y="729"/>
                    <a:pt x="675" y="750"/>
                  </a:cubicBezTo>
                  <a:cubicBezTo>
                    <a:pt x="678" y="749"/>
                    <a:pt x="681" y="748"/>
                    <a:pt x="684" y="748"/>
                  </a:cubicBezTo>
                  <a:cubicBezTo>
                    <a:pt x="693" y="745"/>
                    <a:pt x="702" y="743"/>
                    <a:pt x="711" y="740"/>
                  </a:cubicBezTo>
                  <a:cubicBezTo>
                    <a:pt x="711" y="740"/>
                    <a:pt x="711" y="740"/>
                    <a:pt x="711" y="740"/>
                  </a:cubicBezTo>
                  <a:cubicBezTo>
                    <a:pt x="715" y="739"/>
                    <a:pt x="718" y="738"/>
                    <a:pt x="722" y="737"/>
                  </a:cubicBezTo>
                  <a:cubicBezTo>
                    <a:pt x="729" y="735"/>
                    <a:pt x="736" y="732"/>
                    <a:pt x="743" y="729"/>
                  </a:cubicBezTo>
                  <a:cubicBezTo>
                    <a:pt x="747" y="720"/>
                    <a:pt x="750" y="711"/>
                    <a:pt x="752" y="701"/>
                  </a:cubicBezTo>
                  <a:cubicBezTo>
                    <a:pt x="756" y="685"/>
                    <a:pt x="756" y="685"/>
                    <a:pt x="756" y="685"/>
                  </a:cubicBezTo>
                  <a:cubicBezTo>
                    <a:pt x="740" y="684"/>
                    <a:pt x="740" y="684"/>
                    <a:pt x="740" y="684"/>
                  </a:cubicBezTo>
                  <a:cubicBezTo>
                    <a:pt x="731" y="683"/>
                    <a:pt x="723" y="682"/>
                    <a:pt x="715" y="681"/>
                  </a:cubicBezTo>
                  <a:moveTo>
                    <a:pt x="476" y="608"/>
                  </a:moveTo>
                  <a:cubicBezTo>
                    <a:pt x="476" y="609"/>
                    <a:pt x="476" y="609"/>
                    <a:pt x="476" y="609"/>
                  </a:cubicBezTo>
                  <a:cubicBezTo>
                    <a:pt x="476" y="609"/>
                    <a:pt x="476" y="609"/>
                    <a:pt x="476" y="609"/>
                  </a:cubicBezTo>
                  <a:cubicBezTo>
                    <a:pt x="476" y="609"/>
                    <a:pt x="476" y="609"/>
                    <a:pt x="476" y="609"/>
                  </a:cubicBezTo>
                  <a:cubicBezTo>
                    <a:pt x="476" y="609"/>
                    <a:pt x="476" y="609"/>
                    <a:pt x="476" y="609"/>
                  </a:cubicBezTo>
                  <a:cubicBezTo>
                    <a:pt x="476" y="610"/>
                    <a:pt x="475" y="611"/>
                    <a:pt x="474" y="612"/>
                  </a:cubicBezTo>
                  <a:cubicBezTo>
                    <a:pt x="474" y="612"/>
                    <a:pt x="474" y="612"/>
                    <a:pt x="474" y="612"/>
                  </a:cubicBezTo>
                  <a:cubicBezTo>
                    <a:pt x="473" y="613"/>
                    <a:pt x="473" y="614"/>
                    <a:pt x="472" y="615"/>
                  </a:cubicBezTo>
                  <a:cubicBezTo>
                    <a:pt x="472" y="615"/>
                    <a:pt x="472" y="615"/>
                    <a:pt x="472" y="615"/>
                  </a:cubicBezTo>
                  <a:cubicBezTo>
                    <a:pt x="472" y="616"/>
                    <a:pt x="472" y="616"/>
                    <a:pt x="472" y="616"/>
                  </a:cubicBezTo>
                  <a:cubicBezTo>
                    <a:pt x="471" y="617"/>
                    <a:pt x="470" y="618"/>
                    <a:pt x="470" y="619"/>
                  </a:cubicBezTo>
                  <a:cubicBezTo>
                    <a:pt x="469" y="620"/>
                    <a:pt x="469" y="621"/>
                    <a:pt x="468" y="622"/>
                  </a:cubicBezTo>
                  <a:cubicBezTo>
                    <a:pt x="468" y="622"/>
                    <a:pt x="468" y="623"/>
                    <a:pt x="468" y="623"/>
                  </a:cubicBezTo>
                  <a:cubicBezTo>
                    <a:pt x="468" y="623"/>
                    <a:pt x="468" y="624"/>
                    <a:pt x="467" y="624"/>
                  </a:cubicBezTo>
                  <a:cubicBezTo>
                    <a:pt x="467" y="624"/>
                    <a:pt x="467" y="624"/>
                    <a:pt x="467" y="624"/>
                  </a:cubicBezTo>
                  <a:cubicBezTo>
                    <a:pt x="467" y="626"/>
                    <a:pt x="467" y="628"/>
                    <a:pt x="467" y="629"/>
                  </a:cubicBezTo>
                  <a:cubicBezTo>
                    <a:pt x="467" y="632"/>
                    <a:pt x="467" y="635"/>
                    <a:pt x="468" y="638"/>
                  </a:cubicBezTo>
                  <a:cubicBezTo>
                    <a:pt x="468" y="638"/>
                    <a:pt x="468" y="639"/>
                    <a:pt x="468" y="639"/>
                  </a:cubicBezTo>
                  <a:cubicBezTo>
                    <a:pt x="468" y="640"/>
                    <a:pt x="467" y="642"/>
                    <a:pt x="467" y="643"/>
                  </a:cubicBezTo>
                  <a:cubicBezTo>
                    <a:pt x="470" y="643"/>
                    <a:pt x="472" y="643"/>
                    <a:pt x="474" y="643"/>
                  </a:cubicBezTo>
                  <a:cubicBezTo>
                    <a:pt x="476" y="637"/>
                    <a:pt x="478" y="630"/>
                    <a:pt x="478" y="624"/>
                  </a:cubicBezTo>
                  <a:cubicBezTo>
                    <a:pt x="478" y="622"/>
                    <a:pt x="478" y="621"/>
                    <a:pt x="478" y="620"/>
                  </a:cubicBezTo>
                  <a:cubicBezTo>
                    <a:pt x="478" y="620"/>
                    <a:pt x="478" y="620"/>
                    <a:pt x="478" y="620"/>
                  </a:cubicBezTo>
                  <a:cubicBezTo>
                    <a:pt x="478" y="620"/>
                    <a:pt x="478" y="620"/>
                    <a:pt x="478" y="620"/>
                  </a:cubicBezTo>
                  <a:cubicBezTo>
                    <a:pt x="477" y="619"/>
                    <a:pt x="477" y="619"/>
                    <a:pt x="477" y="619"/>
                  </a:cubicBezTo>
                  <a:cubicBezTo>
                    <a:pt x="477" y="619"/>
                    <a:pt x="477" y="619"/>
                    <a:pt x="477" y="619"/>
                  </a:cubicBezTo>
                  <a:cubicBezTo>
                    <a:pt x="477" y="618"/>
                    <a:pt x="477" y="617"/>
                    <a:pt x="477" y="616"/>
                  </a:cubicBezTo>
                  <a:cubicBezTo>
                    <a:pt x="477" y="616"/>
                    <a:pt x="477" y="616"/>
                    <a:pt x="477" y="616"/>
                  </a:cubicBezTo>
                  <a:cubicBezTo>
                    <a:pt x="477" y="616"/>
                    <a:pt x="477" y="616"/>
                    <a:pt x="477" y="616"/>
                  </a:cubicBezTo>
                  <a:cubicBezTo>
                    <a:pt x="477" y="615"/>
                    <a:pt x="477" y="615"/>
                    <a:pt x="477" y="615"/>
                  </a:cubicBezTo>
                  <a:cubicBezTo>
                    <a:pt x="477" y="615"/>
                    <a:pt x="477" y="615"/>
                    <a:pt x="477" y="615"/>
                  </a:cubicBezTo>
                  <a:cubicBezTo>
                    <a:pt x="477" y="614"/>
                    <a:pt x="477" y="614"/>
                    <a:pt x="477" y="614"/>
                  </a:cubicBezTo>
                  <a:cubicBezTo>
                    <a:pt x="477" y="614"/>
                    <a:pt x="477" y="614"/>
                    <a:pt x="477" y="614"/>
                  </a:cubicBezTo>
                  <a:cubicBezTo>
                    <a:pt x="477" y="614"/>
                    <a:pt x="477" y="613"/>
                    <a:pt x="477" y="613"/>
                  </a:cubicBezTo>
                  <a:cubicBezTo>
                    <a:pt x="477" y="612"/>
                    <a:pt x="476" y="612"/>
                    <a:pt x="476" y="611"/>
                  </a:cubicBezTo>
                  <a:cubicBezTo>
                    <a:pt x="476" y="611"/>
                    <a:pt x="476" y="610"/>
                    <a:pt x="476" y="609"/>
                  </a:cubicBezTo>
                  <a:cubicBezTo>
                    <a:pt x="476" y="609"/>
                    <a:pt x="476" y="609"/>
                    <a:pt x="476" y="609"/>
                  </a:cubicBezTo>
                  <a:cubicBezTo>
                    <a:pt x="476" y="608"/>
                    <a:pt x="476" y="608"/>
                    <a:pt x="476" y="608"/>
                  </a:cubicBezTo>
                  <a:cubicBezTo>
                    <a:pt x="476" y="608"/>
                    <a:pt x="476" y="608"/>
                    <a:pt x="476" y="608"/>
                  </a:cubicBezTo>
                  <a:cubicBezTo>
                    <a:pt x="476" y="608"/>
                    <a:pt x="476" y="608"/>
                    <a:pt x="476" y="608"/>
                  </a:cubicBezTo>
                  <a:moveTo>
                    <a:pt x="461" y="600"/>
                  </a:moveTo>
                  <a:cubicBezTo>
                    <a:pt x="460" y="603"/>
                    <a:pt x="459" y="606"/>
                    <a:pt x="457" y="609"/>
                  </a:cubicBezTo>
                  <a:cubicBezTo>
                    <a:pt x="459" y="608"/>
                    <a:pt x="460" y="608"/>
                    <a:pt x="461" y="607"/>
                  </a:cubicBezTo>
                  <a:cubicBezTo>
                    <a:pt x="461" y="607"/>
                    <a:pt x="461" y="607"/>
                    <a:pt x="461" y="607"/>
                  </a:cubicBezTo>
                  <a:cubicBezTo>
                    <a:pt x="461" y="607"/>
                    <a:pt x="461" y="607"/>
                    <a:pt x="461" y="607"/>
                  </a:cubicBezTo>
                  <a:cubicBezTo>
                    <a:pt x="462" y="607"/>
                    <a:pt x="462" y="607"/>
                    <a:pt x="462" y="607"/>
                  </a:cubicBezTo>
                  <a:cubicBezTo>
                    <a:pt x="462" y="607"/>
                    <a:pt x="462" y="607"/>
                    <a:pt x="462" y="607"/>
                  </a:cubicBezTo>
                  <a:cubicBezTo>
                    <a:pt x="462" y="607"/>
                    <a:pt x="463" y="606"/>
                    <a:pt x="464" y="606"/>
                  </a:cubicBezTo>
                  <a:cubicBezTo>
                    <a:pt x="465" y="605"/>
                    <a:pt x="467" y="604"/>
                    <a:pt x="469" y="603"/>
                  </a:cubicBezTo>
                  <a:cubicBezTo>
                    <a:pt x="469" y="603"/>
                    <a:pt x="470" y="603"/>
                    <a:pt x="470" y="603"/>
                  </a:cubicBezTo>
                  <a:cubicBezTo>
                    <a:pt x="470" y="603"/>
                    <a:pt x="471" y="602"/>
                    <a:pt x="472" y="602"/>
                  </a:cubicBezTo>
                  <a:cubicBezTo>
                    <a:pt x="472" y="602"/>
                    <a:pt x="472" y="602"/>
                    <a:pt x="472" y="602"/>
                  </a:cubicBezTo>
                  <a:cubicBezTo>
                    <a:pt x="472" y="602"/>
                    <a:pt x="472" y="602"/>
                    <a:pt x="472" y="602"/>
                  </a:cubicBezTo>
                  <a:cubicBezTo>
                    <a:pt x="471" y="602"/>
                    <a:pt x="471" y="602"/>
                    <a:pt x="471" y="602"/>
                  </a:cubicBezTo>
                  <a:cubicBezTo>
                    <a:pt x="471" y="602"/>
                    <a:pt x="471" y="602"/>
                    <a:pt x="471" y="602"/>
                  </a:cubicBezTo>
                  <a:cubicBezTo>
                    <a:pt x="471" y="602"/>
                    <a:pt x="471" y="602"/>
                    <a:pt x="471" y="602"/>
                  </a:cubicBezTo>
                  <a:cubicBezTo>
                    <a:pt x="471" y="602"/>
                    <a:pt x="471" y="602"/>
                    <a:pt x="471" y="602"/>
                  </a:cubicBezTo>
                  <a:cubicBezTo>
                    <a:pt x="470" y="602"/>
                    <a:pt x="470" y="602"/>
                    <a:pt x="469" y="602"/>
                  </a:cubicBezTo>
                  <a:cubicBezTo>
                    <a:pt x="469" y="602"/>
                    <a:pt x="468" y="601"/>
                    <a:pt x="467" y="601"/>
                  </a:cubicBezTo>
                  <a:cubicBezTo>
                    <a:pt x="467" y="601"/>
                    <a:pt x="466" y="601"/>
                    <a:pt x="466" y="601"/>
                  </a:cubicBezTo>
                  <a:cubicBezTo>
                    <a:pt x="465" y="601"/>
                    <a:pt x="464" y="600"/>
                    <a:pt x="463" y="600"/>
                  </a:cubicBezTo>
                  <a:cubicBezTo>
                    <a:pt x="463" y="600"/>
                    <a:pt x="463" y="600"/>
                    <a:pt x="463" y="600"/>
                  </a:cubicBezTo>
                  <a:cubicBezTo>
                    <a:pt x="463" y="600"/>
                    <a:pt x="463" y="600"/>
                    <a:pt x="463" y="600"/>
                  </a:cubicBezTo>
                  <a:cubicBezTo>
                    <a:pt x="463" y="600"/>
                    <a:pt x="462" y="600"/>
                    <a:pt x="461" y="600"/>
                  </a:cubicBezTo>
                  <a:moveTo>
                    <a:pt x="471" y="574"/>
                  </a:moveTo>
                  <a:cubicBezTo>
                    <a:pt x="469" y="578"/>
                    <a:pt x="468" y="582"/>
                    <a:pt x="467" y="586"/>
                  </a:cubicBezTo>
                  <a:cubicBezTo>
                    <a:pt x="467" y="586"/>
                    <a:pt x="467" y="587"/>
                    <a:pt x="468" y="587"/>
                  </a:cubicBezTo>
                  <a:cubicBezTo>
                    <a:pt x="468" y="587"/>
                    <a:pt x="468" y="587"/>
                    <a:pt x="468" y="587"/>
                  </a:cubicBezTo>
                  <a:cubicBezTo>
                    <a:pt x="468" y="588"/>
                    <a:pt x="468" y="588"/>
                    <a:pt x="468" y="588"/>
                  </a:cubicBezTo>
                  <a:cubicBezTo>
                    <a:pt x="469" y="589"/>
                    <a:pt x="471" y="590"/>
                    <a:pt x="472" y="591"/>
                  </a:cubicBezTo>
                  <a:cubicBezTo>
                    <a:pt x="472" y="592"/>
                    <a:pt x="473" y="592"/>
                    <a:pt x="473" y="592"/>
                  </a:cubicBezTo>
                  <a:cubicBezTo>
                    <a:pt x="473" y="592"/>
                    <a:pt x="473" y="593"/>
                    <a:pt x="473" y="593"/>
                  </a:cubicBezTo>
                  <a:cubicBezTo>
                    <a:pt x="474" y="593"/>
                    <a:pt x="474" y="593"/>
                    <a:pt x="474" y="593"/>
                  </a:cubicBezTo>
                  <a:cubicBezTo>
                    <a:pt x="474" y="593"/>
                    <a:pt x="474" y="593"/>
                    <a:pt x="474" y="593"/>
                  </a:cubicBezTo>
                  <a:cubicBezTo>
                    <a:pt x="474" y="593"/>
                    <a:pt x="474" y="593"/>
                    <a:pt x="474" y="593"/>
                  </a:cubicBezTo>
                  <a:cubicBezTo>
                    <a:pt x="475" y="594"/>
                    <a:pt x="476" y="595"/>
                    <a:pt x="476" y="596"/>
                  </a:cubicBezTo>
                  <a:cubicBezTo>
                    <a:pt x="476" y="596"/>
                    <a:pt x="476" y="596"/>
                    <a:pt x="476" y="596"/>
                  </a:cubicBezTo>
                  <a:cubicBezTo>
                    <a:pt x="476" y="595"/>
                    <a:pt x="476" y="595"/>
                    <a:pt x="476" y="595"/>
                  </a:cubicBezTo>
                  <a:cubicBezTo>
                    <a:pt x="476" y="594"/>
                    <a:pt x="476" y="593"/>
                    <a:pt x="475" y="591"/>
                  </a:cubicBezTo>
                  <a:cubicBezTo>
                    <a:pt x="475" y="590"/>
                    <a:pt x="475" y="589"/>
                    <a:pt x="475" y="587"/>
                  </a:cubicBezTo>
                  <a:cubicBezTo>
                    <a:pt x="475" y="587"/>
                    <a:pt x="475" y="587"/>
                    <a:pt x="475" y="587"/>
                  </a:cubicBezTo>
                  <a:cubicBezTo>
                    <a:pt x="475" y="587"/>
                    <a:pt x="475" y="587"/>
                    <a:pt x="475" y="587"/>
                  </a:cubicBezTo>
                  <a:cubicBezTo>
                    <a:pt x="475" y="584"/>
                    <a:pt x="474" y="582"/>
                    <a:pt x="474" y="579"/>
                  </a:cubicBezTo>
                  <a:cubicBezTo>
                    <a:pt x="473" y="579"/>
                    <a:pt x="473" y="578"/>
                    <a:pt x="473" y="578"/>
                  </a:cubicBezTo>
                  <a:cubicBezTo>
                    <a:pt x="473" y="578"/>
                    <a:pt x="473" y="578"/>
                    <a:pt x="473" y="578"/>
                  </a:cubicBezTo>
                  <a:cubicBezTo>
                    <a:pt x="472" y="576"/>
                    <a:pt x="472" y="575"/>
                    <a:pt x="471" y="574"/>
                  </a:cubicBezTo>
                  <a:moveTo>
                    <a:pt x="607" y="545"/>
                  </a:moveTo>
                  <a:cubicBezTo>
                    <a:pt x="605" y="547"/>
                    <a:pt x="604" y="548"/>
                    <a:pt x="605" y="550"/>
                  </a:cubicBezTo>
                  <a:cubicBezTo>
                    <a:pt x="606" y="555"/>
                    <a:pt x="616" y="555"/>
                    <a:pt x="621" y="558"/>
                  </a:cubicBezTo>
                  <a:cubicBezTo>
                    <a:pt x="626" y="562"/>
                    <a:pt x="625" y="567"/>
                    <a:pt x="625" y="572"/>
                  </a:cubicBezTo>
                  <a:cubicBezTo>
                    <a:pt x="626" y="578"/>
                    <a:pt x="628" y="582"/>
                    <a:pt x="632" y="587"/>
                  </a:cubicBezTo>
                  <a:cubicBezTo>
                    <a:pt x="635" y="591"/>
                    <a:pt x="635" y="597"/>
                    <a:pt x="632" y="601"/>
                  </a:cubicBezTo>
                  <a:cubicBezTo>
                    <a:pt x="631" y="602"/>
                    <a:pt x="630" y="603"/>
                    <a:pt x="629" y="604"/>
                  </a:cubicBezTo>
                  <a:cubicBezTo>
                    <a:pt x="622" y="613"/>
                    <a:pt x="628" y="620"/>
                    <a:pt x="625" y="629"/>
                  </a:cubicBezTo>
                  <a:cubicBezTo>
                    <a:pt x="622" y="638"/>
                    <a:pt x="610" y="642"/>
                    <a:pt x="601" y="643"/>
                  </a:cubicBezTo>
                  <a:cubicBezTo>
                    <a:pt x="599" y="643"/>
                    <a:pt x="597" y="644"/>
                    <a:pt x="595" y="644"/>
                  </a:cubicBezTo>
                  <a:cubicBezTo>
                    <a:pt x="587" y="644"/>
                    <a:pt x="580" y="642"/>
                    <a:pt x="573" y="641"/>
                  </a:cubicBezTo>
                  <a:cubicBezTo>
                    <a:pt x="563" y="639"/>
                    <a:pt x="552" y="637"/>
                    <a:pt x="544" y="633"/>
                  </a:cubicBezTo>
                  <a:cubicBezTo>
                    <a:pt x="534" y="628"/>
                    <a:pt x="526" y="621"/>
                    <a:pt x="517" y="615"/>
                  </a:cubicBezTo>
                  <a:cubicBezTo>
                    <a:pt x="516" y="615"/>
                    <a:pt x="516" y="615"/>
                    <a:pt x="516" y="615"/>
                  </a:cubicBezTo>
                  <a:cubicBezTo>
                    <a:pt x="511" y="611"/>
                    <a:pt x="505" y="608"/>
                    <a:pt x="498" y="607"/>
                  </a:cubicBezTo>
                  <a:cubicBezTo>
                    <a:pt x="497" y="607"/>
                    <a:pt x="497" y="607"/>
                    <a:pt x="496" y="607"/>
                  </a:cubicBezTo>
                  <a:cubicBezTo>
                    <a:pt x="496" y="607"/>
                    <a:pt x="496" y="607"/>
                    <a:pt x="496" y="607"/>
                  </a:cubicBezTo>
                  <a:cubicBezTo>
                    <a:pt x="496" y="607"/>
                    <a:pt x="496" y="607"/>
                    <a:pt x="496" y="607"/>
                  </a:cubicBezTo>
                  <a:cubicBezTo>
                    <a:pt x="495" y="607"/>
                    <a:pt x="493" y="606"/>
                    <a:pt x="491" y="606"/>
                  </a:cubicBezTo>
                  <a:cubicBezTo>
                    <a:pt x="491" y="606"/>
                    <a:pt x="491" y="606"/>
                    <a:pt x="491" y="606"/>
                  </a:cubicBezTo>
                  <a:cubicBezTo>
                    <a:pt x="491" y="606"/>
                    <a:pt x="491" y="606"/>
                    <a:pt x="491" y="606"/>
                  </a:cubicBezTo>
                  <a:cubicBezTo>
                    <a:pt x="491" y="606"/>
                    <a:pt x="491" y="606"/>
                    <a:pt x="491" y="606"/>
                  </a:cubicBezTo>
                  <a:cubicBezTo>
                    <a:pt x="490" y="606"/>
                    <a:pt x="490" y="606"/>
                    <a:pt x="490" y="606"/>
                  </a:cubicBezTo>
                  <a:cubicBezTo>
                    <a:pt x="490" y="606"/>
                    <a:pt x="489" y="606"/>
                    <a:pt x="489" y="606"/>
                  </a:cubicBezTo>
                  <a:cubicBezTo>
                    <a:pt x="489" y="606"/>
                    <a:pt x="488" y="606"/>
                    <a:pt x="488" y="606"/>
                  </a:cubicBezTo>
                  <a:cubicBezTo>
                    <a:pt x="487" y="606"/>
                    <a:pt x="486" y="606"/>
                    <a:pt x="485" y="606"/>
                  </a:cubicBezTo>
                  <a:cubicBezTo>
                    <a:pt x="484" y="606"/>
                    <a:pt x="484" y="606"/>
                    <a:pt x="484" y="607"/>
                  </a:cubicBezTo>
                  <a:cubicBezTo>
                    <a:pt x="484" y="607"/>
                    <a:pt x="484" y="607"/>
                    <a:pt x="484" y="607"/>
                  </a:cubicBezTo>
                  <a:cubicBezTo>
                    <a:pt x="485" y="607"/>
                    <a:pt x="485" y="607"/>
                    <a:pt x="485" y="608"/>
                  </a:cubicBezTo>
                  <a:cubicBezTo>
                    <a:pt x="486" y="608"/>
                    <a:pt x="486" y="609"/>
                    <a:pt x="487" y="609"/>
                  </a:cubicBezTo>
                  <a:cubicBezTo>
                    <a:pt x="487" y="609"/>
                    <a:pt x="487" y="610"/>
                    <a:pt x="487" y="610"/>
                  </a:cubicBezTo>
                  <a:cubicBezTo>
                    <a:pt x="487" y="610"/>
                    <a:pt x="487" y="611"/>
                    <a:pt x="488" y="611"/>
                  </a:cubicBezTo>
                  <a:cubicBezTo>
                    <a:pt x="488" y="611"/>
                    <a:pt x="488" y="611"/>
                    <a:pt x="488" y="611"/>
                  </a:cubicBezTo>
                  <a:cubicBezTo>
                    <a:pt x="488" y="612"/>
                    <a:pt x="488" y="612"/>
                    <a:pt x="489" y="613"/>
                  </a:cubicBezTo>
                  <a:cubicBezTo>
                    <a:pt x="489" y="613"/>
                    <a:pt x="489" y="613"/>
                    <a:pt x="489" y="613"/>
                  </a:cubicBezTo>
                  <a:cubicBezTo>
                    <a:pt x="489" y="613"/>
                    <a:pt x="489" y="613"/>
                    <a:pt x="489" y="613"/>
                  </a:cubicBezTo>
                  <a:cubicBezTo>
                    <a:pt x="489" y="613"/>
                    <a:pt x="489" y="613"/>
                    <a:pt x="489" y="613"/>
                  </a:cubicBezTo>
                  <a:cubicBezTo>
                    <a:pt x="490" y="614"/>
                    <a:pt x="491" y="615"/>
                    <a:pt x="492" y="616"/>
                  </a:cubicBezTo>
                  <a:cubicBezTo>
                    <a:pt x="492" y="616"/>
                    <a:pt x="493" y="617"/>
                    <a:pt x="493" y="617"/>
                  </a:cubicBezTo>
                  <a:cubicBezTo>
                    <a:pt x="494" y="618"/>
                    <a:pt x="494" y="618"/>
                    <a:pt x="495" y="619"/>
                  </a:cubicBezTo>
                  <a:cubicBezTo>
                    <a:pt x="495" y="619"/>
                    <a:pt x="495" y="619"/>
                    <a:pt x="495" y="619"/>
                  </a:cubicBezTo>
                  <a:cubicBezTo>
                    <a:pt x="495" y="619"/>
                    <a:pt x="495" y="619"/>
                    <a:pt x="496" y="620"/>
                  </a:cubicBezTo>
                  <a:cubicBezTo>
                    <a:pt x="496" y="620"/>
                    <a:pt x="496" y="620"/>
                    <a:pt x="496" y="620"/>
                  </a:cubicBezTo>
                  <a:cubicBezTo>
                    <a:pt x="500" y="622"/>
                    <a:pt x="504" y="623"/>
                    <a:pt x="509" y="624"/>
                  </a:cubicBezTo>
                  <a:cubicBezTo>
                    <a:pt x="509" y="624"/>
                    <a:pt x="509" y="624"/>
                    <a:pt x="509" y="624"/>
                  </a:cubicBezTo>
                  <a:cubicBezTo>
                    <a:pt x="521" y="628"/>
                    <a:pt x="531" y="637"/>
                    <a:pt x="541" y="646"/>
                  </a:cubicBezTo>
                  <a:cubicBezTo>
                    <a:pt x="546" y="650"/>
                    <a:pt x="550" y="654"/>
                    <a:pt x="554" y="659"/>
                  </a:cubicBezTo>
                  <a:cubicBezTo>
                    <a:pt x="554" y="659"/>
                    <a:pt x="554" y="659"/>
                    <a:pt x="554" y="659"/>
                  </a:cubicBezTo>
                  <a:cubicBezTo>
                    <a:pt x="557" y="659"/>
                    <a:pt x="560" y="659"/>
                    <a:pt x="563" y="659"/>
                  </a:cubicBezTo>
                  <a:cubicBezTo>
                    <a:pt x="594" y="659"/>
                    <a:pt x="626" y="661"/>
                    <a:pt x="658" y="664"/>
                  </a:cubicBezTo>
                  <a:cubicBezTo>
                    <a:pt x="658" y="663"/>
                    <a:pt x="659" y="662"/>
                    <a:pt x="659" y="661"/>
                  </a:cubicBezTo>
                  <a:cubicBezTo>
                    <a:pt x="661" y="656"/>
                    <a:pt x="660" y="650"/>
                    <a:pt x="660" y="647"/>
                  </a:cubicBezTo>
                  <a:cubicBezTo>
                    <a:pt x="660" y="643"/>
                    <a:pt x="660" y="643"/>
                    <a:pt x="661" y="642"/>
                  </a:cubicBezTo>
                  <a:cubicBezTo>
                    <a:pt x="661" y="642"/>
                    <a:pt x="661" y="642"/>
                    <a:pt x="661" y="642"/>
                  </a:cubicBezTo>
                  <a:cubicBezTo>
                    <a:pt x="662" y="640"/>
                    <a:pt x="663" y="639"/>
                    <a:pt x="664" y="638"/>
                  </a:cubicBezTo>
                  <a:cubicBezTo>
                    <a:pt x="671" y="629"/>
                    <a:pt x="671" y="616"/>
                    <a:pt x="664" y="606"/>
                  </a:cubicBezTo>
                  <a:cubicBezTo>
                    <a:pt x="661" y="603"/>
                    <a:pt x="660" y="601"/>
                    <a:pt x="660" y="599"/>
                  </a:cubicBezTo>
                  <a:cubicBezTo>
                    <a:pt x="660" y="598"/>
                    <a:pt x="660" y="597"/>
                    <a:pt x="659" y="597"/>
                  </a:cubicBezTo>
                  <a:cubicBezTo>
                    <a:pt x="659" y="592"/>
                    <a:pt x="659" y="581"/>
                    <a:pt x="649" y="575"/>
                  </a:cubicBezTo>
                  <a:cubicBezTo>
                    <a:pt x="647" y="573"/>
                    <a:pt x="645" y="572"/>
                    <a:pt x="643" y="572"/>
                  </a:cubicBezTo>
                  <a:cubicBezTo>
                    <a:pt x="643" y="570"/>
                    <a:pt x="643" y="567"/>
                    <a:pt x="642" y="565"/>
                  </a:cubicBezTo>
                  <a:cubicBezTo>
                    <a:pt x="640" y="556"/>
                    <a:pt x="631" y="551"/>
                    <a:pt x="625" y="548"/>
                  </a:cubicBezTo>
                  <a:cubicBezTo>
                    <a:pt x="619" y="546"/>
                    <a:pt x="613" y="545"/>
                    <a:pt x="607" y="545"/>
                  </a:cubicBezTo>
                  <a:moveTo>
                    <a:pt x="81" y="496"/>
                  </a:moveTo>
                  <a:cubicBezTo>
                    <a:pt x="81" y="496"/>
                    <a:pt x="81" y="496"/>
                    <a:pt x="81" y="496"/>
                  </a:cubicBezTo>
                  <a:cubicBezTo>
                    <a:pt x="81" y="498"/>
                    <a:pt x="80" y="499"/>
                    <a:pt x="79" y="500"/>
                  </a:cubicBezTo>
                  <a:cubicBezTo>
                    <a:pt x="79" y="500"/>
                    <a:pt x="79" y="500"/>
                    <a:pt x="79" y="500"/>
                  </a:cubicBezTo>
                  <a:cubicBezTo>
                    <a:pt x="79" y="501"/>
                    <a:pt x="78" y="502"/>
                    <a:pt x="78" y="502"/>
                  </a:cubicBezTo>
                  <a:cubicBezTo>
                    <a:pt x="77" y="504"/>
                    <a:pt x="75" y="505"/>
                    <a:pt x="75" y="507"/>
                  </a:cubicBezTo>
                  <a:cubicBezTo>
                    <a:pt x="74" y="507"/>
                    <a:pt x="74" y="507"/>
                    <a:pt x="74" y="507"/>
                  </a:cubicBezTo>
                  <a:cubicBezTo>
                    <a:pt x="74" y="507"/>
                    <a:pt x="74" y="507"/>
                    <a:pt x="74" y="507"/>
                  </a:cubicBezTo>
                  <a:cubicBezTo>
                    <a:pt x="73" y="510"/>
                    <a:pt x="71" y="514"/>
                    <a:pt x="70" y="517"/>
                  </a:cubicBezTo>
                  <a:cubicBezTo>
                    <a:pt x="69" y="517"/>
                    <a:pt x="69" y="518"/>
                    <a:pt x="69" y="519"/>
                  </a:cubicBezTo>
                  <a:cubicBezTo>
                    <a:pt x="69" y="519"/>
                    <a:pt x="69" y="519"/>
                    <a:pt x="69" y="519"/>
                  </a:cubicBezTo>
                  <a:cubicBezTo>
                    <a:pt x="68" y="522"/>
                    <a:pt x="68" y="524"/>
                    <a:pt x="68" y="527"/>
                  </a:cubicBezTo>
                  <a:cubicBezTo>
                    <a:pt x="70" y="529"/>
                    <a:pt x="71" y="531"/>
                    <a:pt x="73" y="533"/>
                  </a:cubicBezTo>
                  <a:cubicBezTo>
                    <a:pt x="73" y="533"/>
                    <a:pt x="73" y="533"/>
                    <a:pt x="74" y="534"/>
                  </a:cubicBezTo>
                  <a:cubicBezTo>
                    <a:pt x="75" y="536"/>
                    <a:pt x="76" y="537"/>
                    <a:pt x="77" y="539"/>
                  </a:cubicBezTo>
                  <a:cubicBezTo>
                    <a:pt x="78" y="539"/>
                    <a:pt x="78" y="540"/>
                    <a:pt x="79" y="541"/>
                  </a:cubicBezTo>
                  <a:cubicBezTo>
                    <a:pt x="81" y="532"/>
                    <a:pt x="83" y="523"/>
                    <a:pt x="82" y="514"/>
                  </a:cubicBezTo>
                  <a:cubicBezTo>
                    <a:pt x="82" y="513"/>
                    <a:pt x="82" y="513"/>
                    <a:pt x="82" y="513"/>
                  </a:cubicBezTo>
                  <a:cubicBezTo>
                    <a:pt x="82" y="512"/>
                    <a:pt x="82" y="512"/>
                    <a:pt x="82" y="512"/>
                  </a:cubicBezTo>
                  <a:cubicBezTo>
                    <a:pt x="82" y="512"/>
                    <a:pt x="82" y="512"/>
                    <a:pt x="82" y="512"/>
                  </a:cubicBezTo>
                  <a:cubicBezTo>
                    <a:pt x="82" y="509"/>
                    <a:pt x="82" y="507"/>
                    <a:pt x="81" y="504"/>
                  </a:cubicBezTo>
                  <a:cubicBezTo>
                    <a:pt x="81" y="504"/>
                    <a:pt x="81" y="504"/>
                    <a:pt x="81" y="504"/>
                  </a:cubicBezTo>
                  <a:cubicBezTo>
                    <a:pt x="81" y="504"/>
                    <a:pt x="81" y="504"/>
                    <a:pt x="81" y="504"/>
                  </a:cubicBezTo>
                  <a:cubicBezTo>
                    <a:pt x="81" y="502"/>
                    <a:pt x="81" y="501"/>
                    <a:pt x="81" y="499"/>
                  </a:cubicBezTo>
                  <a:cubicBezTo>
                    <a:pt x="81" y="498"/>
                    <a:pt x="81" y="497"/>
                    <a:pt x="81" y="497"/>
                  </a:cubicBezTo>
                  <a:cubicBezTo>
                    <a:pt x="81" y="497"/>
                    <a:pt x="81" y="497"/>
                    <a:pt x="81" y="496"/>
                  </a:cubicBezTo>
                  <a:moveTo>
                    <a:pt x="51" y="485"/>
                  </a:moveTo>
                  <a:cubicBezTo>
                    <a:pt x="50" y="485"/>
                    <a:pt x="50" y="485"/>
                    <a:pt x="50" y="485"/>
                  </a:cubicBezTo>
                  <a:cubicBezTo>
                    <a:pt x="50" y="485"/>
                    <a:pt x="50" y="485"/>
                    <a:pt x="50" y="485"/>
                  </a:cubicBezTo>
                  <a:cubicBezTo>
                    <a:pt x="47" y="485"/>
                    <a:pt x="44" y="486"/>
                    <a:pt x="41" y="487"/>
                  </a:cubicBezTo>
                  <a:cubicBezTo>
                    <a:pt x="42" y="488"/>
                    <a:pt x="42" y="489"/>
                    <a:pt x="43" y="489"/>
                  </a:cubicBezTo>
                  <a:cubicBezTo>
                    <a:pt x="45" y="493"/>
                    <a:pt x="47" y="496"/>
                    <a:pt x="49" y="499"/>
                  </a:cubicBezTo>
                  <a:cubicBezTo>
                    <a:pt x="53" y="498"/>
                    <a:pt x="56" y="497"/>
                    <a:pt x="60" y="496"/>
                  </a:cubicBezTo>
                  <a:cubicBezTo>
                    <a:pt x="60" y="496"/>
                    <a:pt x="60" y="496"/>
                    <a:pt x="60" y="496"/>
                  </a:cubicBezTo>
                  <a:cubicBezTo>
                    <a:pt x="60" y="496"/>
                    <a:pt x="60" y="496"/>
                    <a:pt x="60" y="496"/>
                  </a:cubicBezTo>
                  <a:cubicBezTo>
                    <a:pt x="61" y="495"/>
                    <a:pt x="61" y="495"/>
                    <a:pt x="61" y="495"/>
                  </a:cubicBezTo>
                  <a:cubicBezTo>
                    <a:pt x="61" y="495"/>
                    <a:pt x="61" y="495"/>
                    <a:pt x="61" y="495"/>
                  </a:cubicBezTo>
                  <a:cubicBezTo>
                    <a:pt x="62" y="495"/>
                    <a:pt x="62" y="495"/>
                    <a:pt x="62" y="495"/>
                  </a:cubicBezTo>
                  <a:cubicBezTo>
                    <a:pt x="62" y="495"/>
                    <a:pt x="62" y="495"/>
                    <a:pt x="62" y="495"/>
                  </a:cubicBezTo>
                  <a:cubicBezTo>
                    <a:pt x="64" y="494"/>
                    <a:pt x="66" y="493"/>
                    <a:pt x="68" y="492"/>
                  </a:cubicBezTo>
                  <a:cubicBezTo>
                    <a:pt x="68" y="492"/>
                    <a:pt x="68" y="492"/>
                    <a:pt x="68" y="492"/>
                  </a:cubicBezTo>
                  <a:cubicBezTo>
                    <a:pt x="68" y="492"/>
                    <a:pt x="68" y="492"/>
                    <a:pt x="68" y="492"/>
                  </a:cubicBezTo>
                  <a:cubicBezTo>
                    <a:pt x="70" y="491"/>
                    <a:pt x="71" y="490"/>
                    <a:pt x="73" y="490"/>
                  </a:cubicBezTo>
                  <a:cubicBezTo>
                    <a:pt x="74" y="489"/>
                    <a:pt x="74" y="489"/>
                    <a:pt x="75" y="489"/>
                  </a:cubicBezTo>
                  <a:cubicBezTo>
                    <a:pt x="75" y="489"/>
                    <a:pt x="75" y="489"/>
                    <a:pt x="75" y="489"/>
                  </a:cubicBezTo>
                  <a:cubicBezTo>
                    <a:pt x="75" y="489"/>
                    <a:pt x="75" y="489"/>
                    <a:pt x="75" y="489"/>
                  </a:cubicBezTo>
                  <a:cubicBezTo>
                    <a:pt x="75" y="489"/>
                    <a:pt x="74" y="489"/>
                    <a:pt x="74" y="489"/>
                  </a:cubicBezTo>
                  <a:cubicBezTo>
                    <a:pt x="72" y="488"/>
                    <a:pt x="71" y="488"/>
                    <a:pt x="69" y="488"/>
                  </a:cubicBezTo>
                  <a:cubicBezTo>
                    <a:pt x="67" y="487"/>
                    <a:pt x="65" y="487"/>
                    <a:pt x="63" y="486"/>
                  </a:cubicBezTo>
                  <a:cubicBezTo>
                    <a:pt x="63" y="486"/>
                    <a:pt x="63" y="486"/>
                    <a:pt x="63" y="486"/>
                  </a:cubicBezTo>
                  <a:cubicBezTo>
                    <a:pt x="63" y="486"/>
                    <a:pt x="63" y="486"/>
                    <a:pt x="63" y="486"/>
                  </a:cubicBezTo>
                  <a:cubicBezTo>
                    <a:pt x="60" y="485"/>
                    <a:pt x="56" y="485"/>
                    <a:pt x="52" y="485"/>
                  </a:cubicBezTo>
                  <a:cubicBezTo>
                    <a:pt x="52" y="485"/>
                    <a:pt x="51" y="485"/>
                    <a:pt x="51" y="485"/>
                  </a:cubicBezTo>
                  <a:moveTo>
                    <a:pt x="83" y="484"/>
                  </a:moveTo>
                  <a:cubicBezTo>
                    <a:pt x="83" y="484"/>
                    <a:pt x="83" y="484"/>
                    <a:pt x="83" y="484"/>
                  </a:cubicBezTo>
                  <a:cubicBezTo>
                    <a:pt x="83" y="485"/>
                    <a:pt x="83" y="485"/>
                    <a:pt x="83" y="485"/>
                  </a:cubicBezTo>
                  <a:cubicBezTo>
                    <a:pt x="83" y="485"/>
                    <a:pt x="83" y="485"/>
                    <a:pt x="83" y="485"/>
                  </a:cubicBezTo>
                  <a:cubicBezTo>
                    <a:pt x="83" y="485"/>
                    <a:pt x="83" y="485"/>
                    <a:pt x="83" y="485"/>
                  </a:cubicBezTo>
                  <a:cubicBezTo>
                    <a:pt x="83" y="485"/>
                    <a:pt x="83" y="485"/>
                    <a:pt x="83" y="485"/>
                  </a:cubicBezTo>
                  <a:cubicBezTo>
                    <a:pt x="83" y="486"/>
                    <a:pt x="83" y="486"/>
                    <a:pt x="83" y="486"/>
                  </a:cubicBezTo>
                  <a:cubicBezTo>
                    <a:pt x="82" y="486"/>
                    <a:pt x="82" y="486"/>
                    <a:pt x="82" y="486"/>
                  </a:cubicBezTo>
                  <a:cubicBezTo>
                    <a:pt x="82" y="487"/>
                    <a:pt x="82" y="487"/>
                    <a:pt x="82" y="487"/>
                  </a:cubicBezTo>
                  <a:cubicBezTo>
                    <a:pt x="81" y="487"/>
                    <a:pt x="81" y="487"/>
                    <a:pt x="81" y="487"/>
                  </a:cubicBezTo>
                  <a:cubicBezTo>
                    <a:pt x="81" y="488"/>
                    <a:pt x="81" y="488"/>
                    <a:pt x="81" y="488"/>
                  </a:cubicBezTo>
                  <a:cubicBezTo>
                    <a:pt x="80" y="488"/>
                    <a:pt x="80" y="488"/>
                    <a:pt x="80" y="488"/>
                  </a:cubicBezTo>
                  <a:cubicBezTo>
                    <a:pt x="80" y="488"/>
                    <a:pt x="79" y="488"/>
                    <a:pt x="79" y="488"/>
                  </a:cubicBezTo>
                  <a:cubicBezTo>
                    <a:pt x="79" y="488"/>
                    <a:pt x="79" y="488"/>
                    <a:pt x="79" y="488"/>
                  </a:cubicBezTo>
                  <a:cubicBezTo>
                    <a:pt x="79" y="488"/>
                    <a:pt x="79" y="488"/>
                    <a:pt x="79" y="488"/>
                  </a:cubicBezTo>
                  <a:cubicBezTo>
                    <a:pt x="79" y="488"/>
                    <a:pt x="79" y="488"/>
                    <a:pt x="79" y="488"/>
                  </a:cubicBezTo>
                  <a:cubicBezTo>
                    <a:pt x="80" y="488"/>
                    <a:pt x="80" y="488"/>
                    <a:pt x="80" y="488"/>
                  </a:cubicBezTo>
                  <a:cubicBezTo>
                    <a:pt x="80" y="488"/>
                    <a:pt x="80" y="488"/>
                    <a:pt x="80" y="488"/>
                  </a:cubicBezTo>
                  <a:cubicBezTo>
                    <a:pt x="80" y="489"/>
                    <a:pt x="80" y="489"/>
                    <a:pt x="80" y="489"/>
                  </a:cubicBezTo>
                  <a:cubicBezTo>
                    <a:pt x="81" y="489"/>
                    <a:pt x="81" y="490"/>
                    <a:pt x="82" y="491"/>
                  </a:cubicBezTo>
                  <a:cubicBezTo>
                    <a:pt x="82" y="491"/>
                    <a:pt x="82" y="491"/>
                    <a:pt x="82" y="491"/>
                  </a:cubicBezTo>
                  <a:cubicBezTo>
                    <a:pt x="82" y="491"/>
                    <a:pt x="82" y="491"/>
                    <a:pt x="82" y="491"/>
                  </a:cubicBezTo>
                  <a:cubicBezTo>
                    <a:pt x="82" y="491"/>
                    <a:pt x="82" y="491"/>
                    <a:pt x="82" y="491"/>
                  </a:cubicBezTo>
                  <a:cubicBezTo>
                    <a:pt x="82" y="491"/>
                    <a:pt x="82" y="491"/>
                    <a:pt x="82" y="491"/>
                  </a:cubicBezTo>
                  <a:cubicBezTo>
                    <a:pt x="82" y="492"/>
                    <a:pt x="82" y="492"/>
                    <a:pt x="82" y="492"/>
                  </a:cubicBezTo>
                  <a:cubicBezTo>
                    <a:pt x="82" y="492"/>
                    <a:pt x="82" y="492"/>
                    <a:pt x="82" y="493"/>
                  </a:cubicBezTo>
                  <a:cubicBezTo>
                    <a:pt x="82" y="492"/>
                    <a:pt x="83" y="491"/>
                    <a:pt x="84" y="491"/>
                  </a:cubicBezTo>
                  <a:cubicBezTo>
                    <a:pt x="85" y="491"/>
                    <a:pt x="86" y="492"/>
                    <a:pt x="88" y="493"/>
                  </a:cubicBezTo>
                  <a:cubicBezTo>
                    <a:pt x="88" y="493"/>
                    <a:pt x="88" y="493"/>
                    <a:pt x="88" y="493"/>
                  </a:cubicBezTo>
                  <a:cubicBezTo>
                    <a:pt x="89" y="493"/>
                    <a:pt x="89" y="493"/>
                    <a:pt x="90" y="493"/>
                  </a:cubicBezTo>
                  <a:cubicBezTo>
                    <a:pt x="90" y="494"/>
                    <a:pt x="90" y="494"/>
                    <a:pt x="90" y="494"/>
                  </a:cubicBezTo>
                  <a:cubicBezTo>
                    <a:pt x="90" y="494"/>
                    <a:pt x="90" y="494"/>
                    <a:pt x="90" y="494"/>
                  </a:cubicBezTo>
                  <a:cubicBezTo>
                    <a:pt x="92" y="495"/>
                    <a:pt x="93" y="497"/>
                    <a:pt x="94" y="498"/>
                  </a:cubicBezTo>
                  <a:cubicBezTo>
                    <a:pt x="95" y="499"/>
                    <a:pt x="95" y="499"/>
                    <a:pt x="95" y="499"/>
                  </a:cubicBezTo>
                  <a:cubicBezTo>
                    <a:pt x="95" y="499"/>
                    <a:pt x="95" y="499"/>
                    <a:pt x="95" y="499"/>
                  </a:cubicBezTo>
                  <a:cubicBezTo>
                    <a:pt x="96" y="500"/>
                    <a:pt x="96" y="501"/>
                    <a:pt x="97" y="502"/>
                  </a:cubicBezTo>
                  <a:cubicBezTo>
                    <a:pt x="97" y="502"/>
                    <a:pt x="98" y="503"/>
                    <a:pt x="98" y="503"/>
                  </a:cubicBezTo>
                  <a:cubicBezTo>
                    <a:pt x="98" y="504"/>
                    <a:pt x="98" y="504"/>
                    <a:pt x="98" y="504"/>
                  </a:cubicBezTo>
                  <a:cubicBezTo>
                    <a:pt x="98" y="504"/>
                    <a:pt x="98" y="504"/>
                    <a:pt x="98" y="504"/>
                  </a:cubicBezTo>
                  <a:cubicBezTo>
                    <a:pt x="100" y="506"/>
                    <a:pt x="103" y="509"/>
                    <a:pt x="106" y="511"/>
                  </a:cubicBezTo>
                  <a:cubicBezTo>
                    <a:pt x="106" y="512"/>
                    <a:pt x="107" y="512"/>
                    <a:pt x="107" y="513"/>
                  </a:cubicBezTo>
                  <a:cubicBezTo>
                    <a:pt x="107" y="513"/>
                    <a:pt x="107" y="513"/>
                    <a:pt x="107" y="513"/>
                  </a:cubicBezTo>
                  <a:cubicBezTo>
                    <a:pt x="113" y="516"/>
                    <a:pt x="119" y="517"/>
                    <a:pt x="125" y="519"/>
                  </a:cubicBezTo>
                  <a:cubicBezTo>
                    <a:pt x="129" y="520"/>
                    <a:pt x="133" y="522"/>
                    <a:pt x="137" y="524"/>
                  </a:cubicBezTo>
                  <a:cubicBezTo>
                    <a:pt x="137" y="524"/>
                    <a:pt x="137" y="524"/>
                    <a:pt x="137" y="524"/>
                  </a:cubicBezTo>
                  <a:cubicBezTo>
                    <a:pt x="137" y="523"/>
                    <a:pt x="138" y="523"/>
                    <a:pt x="138" y="522"/>
                  </a:cubicBezTo>
                  <a:cubicBezTo>
                    <a:pt x="139" y="520"/>
                    <a:pt x="141" y="518"/>
                    <a:pt x="142" y="516"/>
                  </a:cubicBezTo>
                  <a:cubicBezTo>
                    <a:pt x="143" y="516"/>
                    <a:pt x="143" y="515"/>
                    <a:pt x="144" y="514"/>
                  </a:cubicBezTo>
                  <a:cubicBezTo>
                    <a:pt x="144" y="514"/>
                    <a:pt x="145" y="513"/>
                    <a:pt x="145" y="513"/>
                  </a:cubicBezTo>
                  <a:cubicBezTo>
                    <a:pt x="142" y="511"/>
                    <a:pt x="139" y="509"/>
                    <a:pt x="137" y="507"/>
                  </a:cubicBezTo>
                  <a:cubicBezTo>
                    <a:pt x="128" y="502"/>
                    <a:pt x="119" y="497"/>
                    <a:pt x="108" y="495"/>
                  </a:cubicBezTo>
                  <a:cubicBezTo>
                    <a:pt x="108" y="495"/>
                    <a:pt x="108" y="495"/>
                    <a:pt x="108" y="495"/>
                  </a:cubicBezTo>
                  <a:cubicBezTo>
                    <a:pt x="108" y="495"/>
                    <a:pt x="108" y="495"/>
                    <a:pt x="108" y="495"/>
                  </a:cubicBezTo>
                  <a:cubicBezTo>
                    <a:pt x="107" y="495"/>
                    <a:pt x="107" y="495"/>
                    <a:pt x="106" y="495"/>
                  </a:cubicBezTo>
                  <a:cubicBezTo>
                    <a:pt x="106" y="495"/>
                    <a:pt x="106" y="495"/>
                    <a:pt x="106" y="495"/>
                  </a:cubicBezTo>
                  <a:cubicBezTo>
                    <a:pt x="106" y="495"/>
                    <a:pt x="105" y="495"/>
                    <a:pt x="105" y="495"/>
                  </a:cubicBezTo>
                  <a:cubicBezTo>
                    <a:pt x="98" y="494"/>
                    <a:pt x="90" y="494"/>
                    <a:pt x="87" y="491"/>
                  </a:cubicBezTo>
                  <a:cubicBezTo>
                    <a:pt x="87" y="491"/>
                    <a:pt x="87" y="491"/>
                    <a:pt x="87" y="491"/>
                  </a:cubicBezTo>
                  <a:cubicBezTo>
                    <a:pt x="87" y="491"/>
                    <a:pt x="87" y="491"/>
                    <a:pt x="87" y="491"/>
                  </a:cubicBezTo>
                  <a:cubicBezTo>
                    <a:pt x="87" y="491"/>
                    <a:pt x="87" y="491"/>
                    <a:pt x="87" y="491"/>
                  </a:cubicBezTo>
                  <a:cubicBezTo>
                    <a:pt x="87" y="491"/>
                    <a:pt x="86" y="491"/>
                    <a:pt x="86" y="490"/>
                  </a:cubicBezTo>
                  <a:cubicBezTo>
                    <a:pt x="86" y="490"/>
                    <a:pt x="86" y="490"/>
                    <a:pt x="86" y="490"/>
                  </a:cubicBezTo>
                  <a:cubicBezTo>
                    <a:pt x="86" y="490"/>
                    <a:pt x="86" y="489"/>
                    <a:pt x="87" y="487"/>
                  </a:cubicBezTo>
                  <a:cubicBezTo>
                    <a:pt x="87" y="487"/>
                    <a:pt x="87" y="487"/>
                    <a:pt x="87" y="487"/>
                  </a:cubicBezTo>
                  <a:cubicBezTo>
                    <a:pt x="87" y="487"/>
                    <a:pt x="87" y="487"/>
                    <a:pt x="88" y="486"/>
                  </a:cubicBezTo>
                  <a:cubicBezTo>
                    <a:pt x="88" y="486"/>
                    <a:pt x="87" y="486"/>
                    <a:pt x="87" y="486"/>
                  </a:cubicBezTo>
                  <a:cubicBezTo>
                    <a:pt x="87" y="486"/>
                    <a:pt x="87" y="486"/>
                    <a:pt x="87" y="486"/>
                  </a:cubicBezTo>
                  <a:cubicBezTo>
                    <a:pt x="87" y="486"/>
                    <a:pt x="87" y="486"/>
                    <a:pt x="87" y="486"/>
                  </a:cubicBezTo>
                  <a:cubicBezTo>
                    <a:pt x="87" y="487"/>
                    <a:pt x="87" y="487"/>
                    <a:pt x="87" y="487"/>
                  </a:cubicBezTo>
                  <a:cubicBezTo>
                    <a:pt x="87" y="487"/>
                    <a:pt x="86" y="487"/>
                    <a:pt x="86" y="487"/>
                  </a:cubicBezTo>
                  <a:cubicBezTo>
                    <a:pt x="86" y="487"/>
                    <a:pt x="86" y="487"/>
                    <a:pt x="85" y="487"/>
                  </a:cubicBezTo>
                  <a:cubicBezTo>
                    <a:pt x="85" y="486"/>
                    <a:pt x="84" y="486"/>
                    <a:pt x="84" y="485"/>
                  </a:cubicBezTo>
                  <a:cubicBezTo>
                    <a:pt x="84" y="485"/>
                    <a:pt x="84" y="485"/>
                    <a:pt x="84" y="485"/>
                  </a:cubicBezTo>
                  <a:cubicBezTo>
                    <a:pt x="84" y="485"/>
                    <a:pt x="84" y="485"/>
                    <a:pt x="84" y="485"/>
                  </a:cubicBezTo>
                  <a:cubicBezTo>
                    <a:pt x="83" y="485"/>
                    <a:pt x="83" y="485"/>
                    <a:pt x="83" y="484"/>
                  </a:cubicBezTo>
                  <a:moveTo>
                    <a:pt x="539" y="466"/>
                  </a:moveTo>
                  <a:cubicBezTo>
                    <a:pt x="539" y="466"/>
                    <a:pt x="538" y="466"/>
                    <a:pt x="538" y="466"/>
                  </a:cubicBezTo>
                  <a:cubicBezTo>
                    <a:pt x="537" y="466"/>
                    <a:pt x="537" y="466"/>
                    <a:pt x="536" y="466"/>
                  </a:cubicBezTo>
                  <a:cubicBezTo>
                    <a:pt x="541" y="469"/>
                    <a:pt x="547" y="469"/>
                    <a:pt x="552" y="473"/>
                  </a:cubicBezTo>
                  <a:cubicBezTo>
                    <a:pt x="560" y="478"/>
                    <a:pt x="560" y="491"/>
                    <a:pt x="558" y="500"/>
                  </a:cubicBezTo>
                  <a:cubicBezTo>
                    <a:pt x="556" y="510"/>
                    <a:pt x="551" y="518"/>
                    <a:pt x="546" y="526"/>
                  </a:cubicBezTo>
                  <a:cubicBezTo>
                    <a:pt x="541" y="535"/>
                    <a:pt x="536" y="544"/>
                    <a:pt x="529" y="550"/>
                  </a:cubicBezTo>
                  <a:cubicBezTo>
                    <a:pt x="521" y="558"/>
                    <a:pt x="512" y="563"/>
                    <a:pt x="504" y="570"/>
                  </a:cubicBezTo>
                  <a:cubicBezTo>
                    <a:pt x="501" y="572"/>
                    <a:pt x="497" y="575"/>
                    <a:pt x="495" y="579"/>
                  </a:cubicBezTo>
                  <a:cubicBezTo>
                    <a:pt x="495" y="579"/>
                    <a:pt x="495" y="579"/>
                    <a:pt x="495" y="579"/>
                  </a:cubicBezTo>
                  <a:cubicBezTo>
                    <a:pt x="493" y="584"/>
                    <a:pt x="491" y="590"/>
                    <a:pt x="489" y="595"/>
                  </a:cubicBezTo>
                  <a:cubicBezTo>
                    <a:pt x="489" y="595"/>
                    <a:pt x="489" y="595"/>
                    <a:pt x="489" y="595"/>
                  </a:cubicBezTo>
                  <a:cubicBezTo>
                    <a:pt x="489" y="595"/>
                    <a:pt x="489" y="595"/>
                    <a:pt x="489" y="595"/>
                  </a:cubicBezTo>
                  <a:cubicBezTo>
                    <a:pt x="490" y="595"/>
                    <a:pt x="491" y="594"/>
                    <a:pt x="491" y="594"/>
                  </a:cubicBezTo>
                  <a:cubicBezTo>
                    <a:pt x="491" y="594"/>
                    <a:pt x="491" y="594"/>
                    <a:pt x="491" y="594"/>
                  </a:cubicBezTo>
                  <a:cubicBezTo>
                    <a:pt x="491" y="594"/>
                    <a:pt x="491" y="594"/>
                    <a:pt x="491" y="594"/>
                  </a:cubicBezTo>
                  <a:cubicBezTo>
                    <a:pt x="494" y="593"/>
                    <a:pt x="496" y="591"/>
                    <a:pt x="498" y="590"/>
                  </a:cubicBezTo>
                  <a:cubicBezTo>
                    <a:pt x="499" y="590"/>
                    <a:pt x="499" y="589"/>
                    <a:pt x="499" y="589"/>
                  </a:cubicBezTo>
                  <a:cubicBezTo>
                    <a:pt x="500" y="589"/>
                    <a:pt x="500" y="589"/>
                    <a:pt x="500" y="589"/>
                  </a:cubicBezTo>
                  <a:cubicBezTo>
                    <a:pt x="503" y="585"/>
                    <a:pt x="504" y="581"/>
                    <a:pt x="507" y="577"/>
                  </a:cubicBezTo>
                  <a:cubicBezTo>
                    <a:pt x="513" y="567"/>
                    <a:pt x="524" y="558"/>
                    <a:pt x="535" y="550"/>
                  </a:cubicBezTo>
                  <a:cubicBezTo>
                    <a:pt x="545" y="543"/>
                    <a:pt x="557" y="535"/>
                    <a:pt x="571" y="532"/>
                  </a:cubicBezTo>
                  <a:cubicBezTo>
                    <a:pt x="575" y="531"/>
                    <a:pt x="579" y="531"/>
                    <a:pt x="584" y="531"/>
                  </a:cubicBezTo>
                  <a:cubicBezTo>
                    <a:pt x="586" y="531"/>
                    <a:pt x="589" y="531"/>
                    <a:pt x="592" y="531"/>
                  </a:cubicBezTo>
                  <a:cubicBezTo>
                    <a:pt x="595" y="517"/>
                    <a:pt x="594" y="499"/>
                    <a:pt x="581" y="490"/>
                  </a:cubicBezTo>
                  <a:cubicBezTo>
                    <a:pt x="576" y="486"/>
                    <a:pt x="571" y="484"/>
                    <a:pt x="568" y="483"/>
                  </a:cubicBezTo>
                  <a:cubicBezTo>
                    <a:pt x="564" y="482"/>
                    <a:pt x="564" y="482"/>
                    <a:pt x="563" y="481"/>
                  </a:cubicBezTo>
                  <a:cubicBezTo>
                    <a:pt x="563" y="480"/>
                    <a:pt x="563" y="480"/>
                    <a:pt x="563" y="480"/>
                  </a:cubicBezTo>
                  <a:cubicBezTo>
                    <a:pt x="562" y="479"/>
                    <a:pt x="561" y="478"/>
                    <a:pt x="561" y="477"/>
                  </a:cubicBezTo>
                  <a:cubicBezTo>
                    <a:pt x="556" y="470"/>
                    <a:pt x="548" y="466"/>
                    <a:pt x="539" y="466"/>
                  </a:cubicBezTo>
                  <a:moveTo>
                    <a:pt x="508" y="422"/>
                  </a:moveTo>
                  <a:cubicBezTo>
                    <a:pt x="496" y="435"/>
                    <a:pt x="496" y="435"/>
                    <a:pt x="496" y="435"/>
                  </a:cubicBezTo>
                  <a:cubicBezTo>
                    <a:pt x="495" y="435"/>
                    <a:pt x="494" y="436"/>
                    <a:pt x="493" y="437"/>
                  </a:cubicBezTo>
                  <a:cubicBezTo>
                    <a:pt x="494" y="442"/>
                    <a:pt x="494" y="447"/>
                    <a:pt x="494" y="452"/>
                  </a:cubicBezTo>
                  <a:cubicBezTo>
                    <a:pt x="496" y="453"/>
                    <a:pt x="497" y="453"/>
                    <a:pt x="499" y="454"/>
                  </a:cubicBezTo>
                  <a:cubicBezTo>
                    <a:pt x="501" y="454"/>
                    <a:pt x="502" y="454"/>
                    <a:pt x="504" y="454"/>
                  </a:cubicBezTo>
                  <a:cubicBezTo>
                    <a:pt x="507" y="454"/>
                    <a:pt x="511" y="453"/>
                    <a:pt x="515" y="452"/>
                  </a:cubicBezTo>
                  <a:cubicBezTo>
                    <a:pt x="516" y="452"/>
                    <a:pt x="517" y="452"/>
                    <a:pt x="518" y="452"/>
                  </a:cubicBezTo>
                  <a:cubicBezTo>
                    <a:pt x="518" y="452"/>
                    <a:pt x="518" y="452"/>
                    <a:pt x="518" y="452"/>
                  </a:cubicBezTo>
                  <a:cubicBezTo>
                    <a:pt x="518" y="452"/>
                    <a:pt x="518" y="452"/>
                    <a:pt x="518" y="452"/>
                  </a:cubicBezTo>
                  <a:cubicBezTo>
                    <a:pt x="518" y="452"/>
                    <a:pt x="518" y="452"/>
                    <a:pt x="519" y="452"/>
                  </a:cubicBezTo>
                  <a:cubicBezTo>
                    <a:pt x="521" y="452"/>
                    <a:pt x="523" y="452"/>
                    <a:pt x="525" y="454"/>
                  </a:cubicBezTo>
                  <a:cubicBezTo>
                    <a:pt x="524" y="448"/>
                    <a:pt x="521" y="442"/>
                    <a:pt x="518" y="437"/>
                  </a:cubicBezTo>
                  <a:cubicBezTo>
                    <a:pt x="508" y="422"/>
                    <a:pt x="508" y="422"/>
                    <a:pt x="508" y="422"/>
                  </a:cubicBezTo>
                  <a:moveTo>
                    <a:pt x="260" y="407"/>
                  </a:moveTo>
                  <a:cubicBezTo>
                    <a:pt x="259" y="411"/>
                    <a:pt x="254" y="415"/>
                    <a:pt x="255" y="419"/>
                  </a:cubicBezTo>
                  <a:cubicBezTo>
                    <a:pt x="255" y="419"/>
                    <a:pt x="255" y="419"/>
                    <a:pt x="256" y="420"/>
                  </a:cubicBezTo>
                  <a:cubicBezTo>
                    <a:pt x="259" y="416"/>
                    <a:pt x="262" y="412"/>
                    <a:pt x="266" y="408"/>
                  </a:cubicBezTo>
                  <a:cubicBezTo>
                    <a:pt x="264" y="408"/>
                    <a:pt x="262" y="407"/>
                    <a:pt x="260" y="407"/>
                  </a:cubicBezTo>
                  <a:moveTo>
                    <a:pt x="0" y="349"/>
                  </a:moveTo>
                  <a:cubicBezTo>
                    <a:pt x="6" y="355"/>
                    <a:pt x="11" y="361"/>
                    <a:pt x="17" y="367"/>
                  </a:cubicBezTo>
                  <a:cubicBezTo>
                    <a:pt x="26" y="378"/>
                    <a:pt x="35" y="389"/>
                    <a:pt x="40" y="401"/>
                  </a:cubicBezTo>
                  <a:cubicBezTo>
                    <a:pt x="47" y="414"/>
                    <a:pt x="49" y="428"/>
                    <a:pt x="54" y="442"/>
                  </a:cubicBezTo>
                  <a:cubicBezTo>
                    <a:pt x="57" y="451"/>
                    <a:pt x="62" y="460"/>
                    <a:pt x="69" y="468"/>
                  </a:cubicBezTo>
                  <a:cubicBezTo>
                    <a:pt x="69" y="468"/>
                    <a:pt x="69" y="468"/>
                    <a:pt x="69" y="468"/>
                  </a:cubicBezTo>
                  <a:cubicBezTo>
                    <a:pt x="69" y="469"/>
                    <a:pt x="69" y="469"/>
                    <a:pt x="69" y="469"/>
                  </a:cubicBezTo>
                  <a:cubicBezTo>
                    <a:pt x="70" y="469"/>
                    <a:pt x="70" y="469"/>
                    <a:pt x="70" y="469"/>
                  </a:cubicBezTo>
                  <a:cubicBezTo>
                    <a:pt x="70" y="469"/>
                    <a:pt x="70" y="469"/>
                    <a:pt x="70" y="469"/>
                  </a:cubicBezTo>
                  <a:cubicBezTo>
                    <a:pt x="72" y="472"/>
                    <a:pt x="75" y="474"/>
                    <a:pt x="78" y="477"/>
                  </a:cubicBezTo>
                  <a:cubicBezTo>
                    <a:pt x="78" y="477"/>
                    <a:pt x="78" y="477"/>
                    <a:pt x="78" y="477"/>
                  </a:cubicBezTo>
                  <a:cubicBezTo>
                    <a:pt x="78" y="477"/>
                    <a:pt x="78" y="477"/>
                    <a:pt x="78" y="477"/>
                  </a:cubicBezTo>
                  <a:cubicBezTo>
                    <a:pt x="78" y="477"/>
                    <a:pt x="78" y="477"/>
                    <a:pt x="78" y="477"/>
                  </a:cubicBezTo>
                  <a:cubicBezTo>
                    <a:pt x="79" y="478"/>
                    <a:pt x="80" y="479"/>
                    <a:pt x="81" y="480"/>
                  </a:cubicBezTo>
                  <a:cubicBezTo>
                    <a:pt x="81" y="481"/>
                    <a:pt x="81" y="481"/>
                    <a:pt x="81" y="481"/>
                  </a:cubicBezTo>
                  <a:cubicBezTo>
                    <a:pt x="80" y="479"/>
                    <a:pt x="80" y="476"/>
                    <a:pt x="80" y="474"/>
                  </a:cubicBezTo>
                  <a:cubicBezTo>
                    <a:pt x="80" y="474"/>
                    <a:pt x="80" y="474"/>
                    <a:pt x="80" y="474"/>
                  </a:cubicBezTo>
                  <a:cubicBezTo>
                    <a:pt x="80" y="472"/>
                    <a:pt x="79" y="471"/>
                    <a:pt x="79" y="469"/>
                  </a:cubicBezTo>
                  <a:cubicBezTo>
                    <a:pt x="79" y="468"/>
                    <a:pt x="79" y="468"/>
                    <a:pt x="79" y="468"/>
                  </a:cubicBezTo>
                  <a:cubicBezTo>
                    <a:pt x="79" y="468"/>
                    <a:pt x="79" y="468"/>
                    <a:pt x="79" y="468"/>
                  </a:cubicBezTo>
                  <a:cubicBezTo>
                    <a:pt x="79" y="465"/>
                    <a:pt x="78" y="461"/>
                    <a:pt x="77" y="458"/>
                  </a:cubicBezTo>
                  <a:cubicBezTo>
                    <a:pt x="77" y="457"/>
                    <a:pt x="77" y="456"/>
                    <a:pt x="76" y="456"/>
                  </a:cubicBezTo>
                  <a:cubicBezTo>
                    <a:pt x="76" y="456"/>
                    <a:pt x="76" y="456"/>
                    <a:pt x="76" y="456"/>
                  </a:cubicBezTo>
                  <a:cubicBezTo>
                    <a:pt x="73" y="450"/>
                    <a:pt x="69" y="446"/>
                    <a:pt x="65" y="442"/>
                  </a:cubicBezTo>
                  <a:cubicBezTo>
                    <a:pt x="54" y="429"/>
                    <a:pt x="48" y="411"/>
                    <a:pt x="43" y="393"/>
                  </a:cubicBezTo>
                  <a:cubicBezTo>
                    <a:pt x="41" y="387"/>
                    <a:pt x="40" y="382"/>
                    <a:pt x="38" y="376"/>
                  </a:cubicBezTo>
                  <a:cubicBezTo>
                    <a:pt x="32" y="369"/>
                    <a:pt x="26" y="363"/>
                    <a:pt x="17" y="358"/>
                  </a:cubicBezTo>
                  <a:cubicBezTo>
                    <a:pt x="14" y="355"/>
                    <a:pt x="8" y="352"/>
                    <a:pt x="0" y="349"/>
                  </a:cubicBezTo>
                  <a:moveTo>
                    <a:pt x="189" y="320"/>
                  </a:moveTo>
                  <a:cubicBezTo>
                    <a:pt x="194" y="328"/>
                    <a:pt x="194" y="341"/>
                    <a:pt x="192" y="351"/>
                  </a:cubicBezTo>
                  <a:cubicBezTo>
                    <a:pt x="188" y="363"/>
                    <a:pt x="182" y="374"/>
                    <a:pt x="176" y="385"/>
                  </a:cubicBezTo>
                  <a:cubicBezTo>
                    <a:pt x="169" y="397"/>
                    <a:pt x="161" y="409"/>
                    <a:pt x="152" y="419"/>
                  </a:cubicBezTo>
                  <a:cubicBezTo>
                    <a:pt x="142" y="429"/>
                    <a:pt x="130" y="436"/>
                    <a:pt x="118" y="445"/>
                  </a:cubicBezTo>
                  <a:cubicBezTo>
                    <a:pt x="111" y="451"/>
                    <a:pt x="103" y="458"/>
                    <a:pt x="98" y="468"/>
                  </a:cubicBezTo>
                  <a:cubicBezTo>
                    <a:pt x="98" y="468"/>
                    <a:pt x="98" y="468"/>
                    <a:pt x="98" y="468"/>
                  </a:cubicBezTo>
                  <a:cubicBezTo>
                    <a:pt x="97" y="469"/>
                    <a:pt x="97" y="469"/>
                    <a:pt x="97" y="469"/>
                  </a:cubicBezTo>
                  <a:cubicBezTo>
                    <a:pt x="96" y="471"/>
                    <a:pt x="95" y="473"/>
                    <a:pt x="94" y="476"/>
                  </a:cubicBezTo>
                  <a:cubicBezTo>
                    <a:pt x="93" y="479"/>
                    <a:pt x="92" y="481"/>
                    <a:pt x="90" y="483"/>
                  </a:cubicBezTo>
                  <a:cubicBezTo>
                    <a:pt x="91" y="483"/>
                    <a:pt x="92" y="482"/>
                    <a:pt x="94" y="481"/>
                  </a:cubicBezTo>
                  <a:cubicBezTo>
                    <a:pt x="94" y="481"/>
                    <a:pt x="94" y="481"/>
                    <a:pt x="94" y="481"/>
                  </a:cubicBezTo>
                  <a:cubicBezTo>
                    <a:pt x="95" y="481"/>
                    <a:pt x="95" y="480"/>
                    <a:pt x="96" y="480"/>
                  </a:cubicBezTo>
                  <a:cubicBezTo>
                    <a:pt x="96" y="480"/>
                    <a:pt x="96" y="480"/>
                    <a:pt x="96" y="480"/>
                  </a:cubicBezTo>
                  <a:cubicBezTo>
                    <a:pt x="98" y="479"/>
                    <a:pt x="99" y="479"/>
                    <a:pt x="101" y="478"/>
                  </a:cubicBezTo>
                  <a:cubicBezTo>
                    <a:pt x="101" y="478"/>
                    <a:pt x="101" y="478"/>
                    <a:pt x="101" y="478"/>
                  </a:cubicBezTo>
                  <a:cubicBezTo>
                    <a:pt x="101" y="478"/>
                    <a:pt x="101" y="478"/>
                    <a:pt x="101" y="478"/>
                  </a:cubicBezTo>
                  <a:cubicBezTo>
                    <a:pt x="101" y="478"/>
                    <a:pt x="101" y="478"/>
                    <a:pt x="102" y="478"/>
                  </a:cubicBezTo>
                  <a:cubicBezTo>
                    <a:pt x="105" y="476"/>
                    <a:pt x="108" y="474"/>
                    <a:pt x="111" y="472"/>
                  </a:cubicBezTo>
                  <a:cubicBezTo>
                    <a:pt x="111" y="472"/>
                    <a:pt x="112" y="471"/>
                    <a:pt x="112" y="471"/>
                  </a:cubicBezTo>
                  <a:cubicBezTo>
                    <a:pt x="112" y="471"/>
                    <a:pt x="112" y="471"/>
                    <a:pt x="112" y="471"/>
                  </a:cubicBezTo>
                  <a:cubicBezTo>
                    <a:pt x="117" y="466"/>
                    <a:pt x="119" y="461"/>
                    <a:pt x="122" y="455"/>
                  </a:cubicBezTo>
                  <a:cubicBezTo>
                    <a:pt x="130" y="441"/>
                    <a:pt x="145" y="429"/>
                    <a:pt x="160" y="418"/>
                  </a:cubicBezTo>
                  <a:cubicBezTo>
                    <a:pt x="169" y="413"/>
                    <a:pt x="177" y="407"/>
                    <a:pt x="186" y="402"/>
                  </a:cubicBezTo>
                  <a:cubicBezTo>
                    <a:pt x="195" y="377"/>
                    <a:pt x="202" y="352"/>
                    <a:pt x="203" y="326"/>
                  </a:cubicBezTo>
                  <a:cubicBezTo>
                    <a:pt x="203" y="326"/>
                    <a:pt x="203" y="325"/>
                    <a:pt x="203" y="325"/>
                  </a:cubicBezTo>
                  <a:cubicBezTo>
                    <a:pt x="200" y="324"/>
                    <a:pt x="198" y="323"/>
                    <a:pt x="196" y="322"/>
                  </a:cubicBezTo>
                  <a:cubicBezTo>
                    <a:pt x="193" y="321"/>
                    <a:pt x="191" y="321"/>
                    <a:pt x="189" y="320"/>
                  </a:cubicBezTo>
                  <a:moveTo>
                    <a:pt x="159" y="298"/>
                  </a:moveTo>
                  <a:cubicBezTo>
                    <a:pt x="158" y="298"/>
                    <a:pt x="157" y="298"/>
                    <a:pt x="156" y="299"/>
                  </a:cubicBezTo>
                  <a:cubicBezTo>
                    <a:pt x="164" y="309"/>
                    <a:pt x="175" y="306"/>
                    <a:pt x="184" y="313"/>
                  </a:cubicBezTo>
                  <a:cubicBezTo>
                    <a:pt x="185" y="314"/>
                    <a:pt x="185" y="314"/>
                    <a:pt x="186" y="315"/>
                  </a:cubicBezTo>
                  <a:cubicBezTo>
                    <a:pt x="186" y="314"/>
                    <a:pt x="185" y="313"/>
                    <a:pt x="184" y="312"/>
                  </a:cubicBezTo>
                  <a:cubicBezTo>
                    <a:pt x="178" y="303"/>
                    <a:pt x="169" y="298"/>
                    <a:pt x="159" y="298"/>
                  </a:cubicBezTo>
                  <a:moveTo>
                    <a:pt x="457" y="269"/>
                  </a:moveTo>
                  <a:cubicBezTo>
                    <a:pt x="457" y="269"/>
                    <a:pt x="448" y="276"/>
                    <a:pt x="442" y="281"/>
                  </a:cubicBezTo>
                  <a:cubicBezTo>
                    <a:pt x="462" y="330"/>
                    <a:pt x="458" y="387"/>
                    <a:pt x="452" y="440"/>
                  </a:cubicBezTo>
                  <a:cubicBezTo>
                    <a:pt x="465" y="434"/>
                    <a:pt x="476" y="426"/>
                    <a:pt x="486" y="416"/>
                  </a:cubicBezTo>
                  <a:cubicBezTo>
                    <a:pt x="488" y="419"/>
                    <a:pt x="489" y="423"/>
                    <a:pt x="491" y="426"/>
                  </a:cubicBezTo>
                  <a:cubicBezTo>
                    <a:pt x="493" y="380"/>
                    <a:pt x="491" y="327"/>
                    <a:pt x="465" y="283"/>
                  </a:cubicBezTo>
                  <a:cubicBezTo>
                    <a:pt x="457" y="269"/>
                    <a:pt x="457" y="269"/>
                    <a:pt x="457" y="269"/>
                  </a:cubicBezTo>
                  <a:moveTo>
                    <a:pt x="61" y="95"/>
                  </a:moveTo>
                  <a:cubicBezTo>
                    <a:pt x="60" y="107"/>
                    <a:pt x="63" y="120"/>
                    <a:pt x="70" y="133"/>
                  </a:cubicBezTo>
                  <a:cubicBezTo>
                    <a:pt x="81" y="152"/>
                    <a:pt x="94" y="169"/>
                    <a:pt x="107" y="185"/>
                  </a:cubicBezTo>
                  <a:cubicBezTo>
                    <a:pt x="112" y="191"/>
                    <a:pt x="116" y="196"/>
                    <a:pt x="121" y="202"/>
                  </a:cubicBezTo>
                  <a:cubicBezTo>
                    <a:pt x="123" y="205"/>
                    <a:pt x="126" y="209"/>
                    <a:pt x="129" y="214"/>
                  </a:cubicBezTo>
                  <a:cubicBezTo>
                    <a:pt x="131" y="217"/>
                    <a:pt x="132" y="220"/>
                    <a:pt x="134" y="223"/>
                  </a:cubicBezTo>
                  <a:cubicBezTo>
                    <a:pt x="137" y="227"/>
                    <a:pt x="139" y="231"/>
                    <a:pt x="142" y="235"/>
                  </a:cubicBezTo>
                  <a:cubicBezTo>
                    <a:pt x="149" y="246"/>
                    <a:pt x="156" y="254"/>
                    <a:pt x="164" y="261"/>
                  </a:cubicBezTo>
                  <a:cubicBezTo>
                    <a:pt x="166" y="263"/>
                    <a:pt x="166" y="263"/>
                    <a:pt x="166" y="263"/>
                  </a:cubicBezTo>
                  <a:cubicBezTo>
                    <a:pt x="169" y="266"/>
                    <a:pt x="174" y="269"/>
                    <a:pt x="178" y="273"/>
                  </a:cubicBezTo>
                  <a:cubicBezTo>
                    <a:pt x="182" y="278"/>
                    <a:pt x="185" y="283"/>
                    <a:pt x="189" y="287"/>
                  </a:cubicBezTo>
                  <a:cubicBezTo>
                    <a:pt x="194" y="293"/>
                    <a:pt x="198" y="298"/>
                    <a:pt x="201" y="304"/>
                  </a:cubicBezTo>
                  <a:cubicBezTo>
                    <a:pt x="201" y="305"/>
                    <a:pt x="202" y="307"/>
                    <a:pt x="203" y="309"/>
                  </a:cubicBezTo>
                  <a:cubicBezTo>
                    <a:pt x="202" y="295"/>
                    <a:pt x="199" y="282"/>
                    <a:pt x="194" y="270"/>
                  </a:cubicBezTo>
                  <a:cubicBezTo>
                    <a:pt x="188" y="256"/>
                    <a:pt x="176" y="247"/>
                    <a:pt x="169" y="235"/>
                  </a:cubicBezTo>
                  <a:cubicBezTo>
                    <a:pt x="163" y="230"/>
                    <a:pt x="157" y="225"/>
                    <a:pt x="153" y="221"/>
                  </a:cubicBezTo>
                  <a:cubicBezTo>
                    <a:pt x="153" y="221"/>
                    <a:pt x="153" y="221"/>
                    <a:pt x="153" y="221"/>
                  </a:cubicBezTo>
                  <a:cubicBezTo>
                    <a:pt x="145" y="214"/>
                    <a:pt x="139" y="207"/>
                    <a:pt x="133" y="198"/>
                  </a:cubicBezTo>
                  <a:cubicBezTo>
                    <a:pt x="129" y="192"/>
                    <a:pt x="125" y="185"/>
                    <a:pt x="121" y="178"/>
                  </a:cubicBezTo>
                  <a:cubicBezTo>
                    <a:pt x="118" y="174"/>
                    <a:pt x="115" y="169"/>
                    <a:pt x="112" y="165"/>
                  </a:cubicBezTo>
                  <a:cubicBezTo>
                    <a:pt x="95" y="143"/>
                    <a:pt x="76" y="122"/>
                    <a:pt x="63" y="98"/>
                  </a:cubicBezTo>
                  <a:cubicBezTo>
                    <a:pt x="62" y="97"/>
                    <a:pt x="62" y="96"/>
                    <a:pt x="61" y="95"/>
                  </a:cubicBezTo>
                  <a:moveTo>
                    <a:pt x="407" y="87"/>
                  </a:moveTo>
                  <a:cubicBezTo>
                    <a:pt x="406" y="87"/>
                    <a:pt x="404" y="87"/>
                    <a:pt x="403" y="88"/>
                  </a:cubicBezTo>
                  <a:cubicBezTo>
                    <a:pt x="405" y="96"/>
                    <a:pt x="406" y="106"/>
                    <a:pt x="411" y="112"/>
                  </a:cubicBezTo>
                  <a:cubicBezTo>
                    <a:pt x="417" y="120"/>
                    <a:pt x="431" y="121"/>
                    <a:pt x="436" y="131"/>
                  </a:cubicBezTo>
                  <a:cubicBezTo>
                    <a:pt x="443" y="144"/>
                    <a:pt x="427" y="164"/>
                    <a:pt x="437" y="176"/>
                  </a:cubicBezTo>
                  <a:cubicBezTo>
                    <a:pt x="440" y="180"/>
                    <a:pt x="444" y="182"/>
                    <a:pt x="447" y="185"/>
                  </a:cubicBezTo>
                  <a:cubicBezTo>
                    <a:pt x="453" y="192"/>
                    <a:pt x="452" y="203"/>
                    <a:pt x="446" y="210"/>
                  </a:cubicBezTo>
                  <a:cubicBezTo>
                    <a:pt x="441" y="217"/>
                    <a:pt x="432" y="221"/>
                    <a:pt x="424" y="224"/>
                  </a:cubicBezTo>
                  <a:cubicBezTo>
                    <a:pt x="420" y="226"/>
                    <a:pt x="415" y="227"/>
                    <a:pt x="413" y="231"/>
                  </a:cubicBezTo>
                  <a:cubicBezTo>
                    <a:pt x="409" y="240"/>
                    <a:pt x="410" y="245"/>
                    <a:pt x="402" y="250"/>
                  </a:cubicBezTo>
                  <a:cubicBezTo>
                    <a:pt x="396" y="255"/>
                    <a:pt x="388" y="258"/>
                    <a:pt x="380" y="259"/>
                  </a:cubicBezTo>
                  <a:cubicBezTo>
                    <a:pt x="359" y="264"/>
                    <a:pt x="338" y="265"/>
                    <a:pt x="316" y="265"/>
                  </a:cubicBezTo>
                  <a:cubicBezTo>
                    <a:pt x="310" y="265"/>
                    <a:pt x="303" y="265"/>
                    <a:pt x="296" y="265"/>
                  </a:cubicBezTo>
                  <a:cubicBezTo>
                    <a:pt x="293" y="265"/>
                    <a:pt x="289" y="265"/>
                    <a:pt x="285" y="265"/>
                  </a:cubicBezTo>
                  <a:cubicBezTo>
                    <a:pt x="282" y="265"/>
                    <a:pt x="278" y="265"/>
                    <a:pt x="275" y="265"/>
                  </a:cubicBezTo>
                  <a:cubicBezTo>
                    <a:pt x="274" y="265"/>
                    <a:pt x="274" y="265"/>
                    <a:pt x="274" y="265"/>
                  </a:cubicBezTo>
                  <a:cubicBezTo>
                    <a:pt x="263" y="265"/>
                    <a:pt x="253" y="265"/>
                    <a:pt x="243" y="263"/>
                  </a:cubicBezTo>
                  <a:cubicBezTo>
                    <a:pt x="237" y="265"/>
                    <a:pt x="231" y="267"/>
                    <a:pt x="226" y="271"/>
                  </a:cubicBezTo>
                  <a:cubicBezTo>
                    <a:pt x="215" y="282"/>
                    <a:pt x="217" y="316"/>
                    <a:pt x="215" y="331"/>
                  </a:cubicBezTo>
                  <a:cubicBezTo>
                    <a:pt x="212" y="352"/>
                    <a:pt x="208" y="374"/>
                    <a:pt x="203" y="395"/>
                  </a:cubicBezTo>
                  <a:cubicBezTo>
                    <a:pt x="205" y="395"/>
                    <a:pt x="207" y="394"/>
                    <a:pt x="209" y="394"/>
                  </a:cubicBezTo>
                  <a:cubicBezTo>
                    <a:pt x="214" y="392"/>
                    <a:pt x="220" y="392"/>
                    <a:pt x="226" y="392"/>
                  </a:cubicBezTo>
                  <a:cubicBezTo>
                    <a:pt x="233" y="392"/>
                    <a:pt x="239" y="392"/>
                    <a:pt x="244" y="394"/>
                  </a:cubicBezTo>
                  <a:cubicBezTo>
                    <a:pt x="246" y="383"/>
                    <a:pt x="248" y="372"/>
                    <a:pt x="250" y="361"/>
                  </a:cubicBezTo>
                  <a:cubicBezTo>
                    <a:pt x="250" y="356"/>
                    <a:pt x="251" y="350"/>
                    <a:pt x="251" y="344"/>
                  </a:cubicBezTo>
                  <a:cubicBezTo>
                    <a:pt x="251" y="335"/>
                    <a:pt x="252" y="314"/>
                    <a:pt x="256" y="310"/>
                  </a:cubicBezTo>
                  <a:cubicBezTo>
                    <a:pt x="258" y="309"/>
                    <a:pt x="260" y="308"/>
                    <a:pt x="264" y="306"/>
                  </a:cubicBezTo>
                  <a:cubicBezTo>
                    <a:pt x="264" y="306"/>
                    <a:pt x="264" y="306"/>
                    <a:pt x="264" y="306"/>
                  </a:cubicBezTo>
                  <a:cubicBezTo>
                    <a:pt x="274" y="307"/>
                    <a:pt x="283" y="308"/>
                    <a:pt x="294" y="308"/>
                  </a:cubicBezTo>
                  <a:cubicBezTo>
                    <a:pt x="294" y="308"/>
                    <a:pt x="294" y="308"/>
                    <a:pt x="295" y="308"/>
                  </a:cubicBezTo>
                  <a:cubicBezTo>
                    <a:pt x="300" y="308"/>
                    <a:pt x="300" y="308"/>
                    <a:pt x="300" y="308"/>
                  </a:cubicBezTo>
                  <a:cubicBezTo>
                    <a:pt x="302" y="308"/>
                    <a:pt x="305" y="308"/>
                    <a:pt x="307" y="308"/>
                  </a:cubicBezTo>
                  <a:cubicBezTo>
                    <a:pt x="310" y="308"/>
                    <a:pt x="313" y="308"/>
                    <a:pt x="316" y="308"/>
                  </a:cubicBezTo>
                  <a:cubicBezTo>
                    <a:pt x="323" y="308"/>
                    <a:pt x="330" y="308"/>
                    <a:pt x="336" y="308"/>
                  </a:cubicBezTo>
                  <a:cubicBezTo>
                    <a:pt x="349" y="308"/>
                    <a:pt x="362" y="307"/>
                    <a:pt x="375" y="306"/>
                  </a:cubicBezTo>
                  <a:cubicBezTo>
                    <a:pt x="394" y="291"/>
                    <a:pt x="414" y="277"/>
                    <a:pt x="433" y="262"/>
                  </a:cubicBezTo>
                  <a:cubicBezTo>
                    <a:pt x="436" y="268"/>
                    <a:pt x="439" y="273"/>
                    <a:pt x="441" y="279"/>
                  </a:cubicBezTo>
                  <a:cubicBezTo>
                    <a:pt x="443" y="276"/>
                    <a:pt x="444" y="274"/>
                    <a:pt x="444" y="271"/>
                  </a:cubicBezTo>
                  <a:cubicBezTo>
                    <a:pt x="445" y="270"/>
                    <a:pt x="445" y="268"/>
                    <a:pt x="446" y="267"/>
                  </a:cubicBezTo>
                  <a:cubicBezTo>
                    <a:pt x="447" y="267"/>
                    <a:pt x="449" y="266"/>
                    <a:pt x="449" y="266"/>
                  </a:cubicBezTo>
                  <a:cubicBezTo>
                    <a:pt x="459" y="262"/>
                    <a:pt x="470" y="257"/>
                    <a:pt x="478" y="247"/>
                  </a:cubicBezTo>
                  <a:cubicBezTo>
                    <a:pt x="488" y="234"/>
                    <a:pt x="489" y="215"/>
                    <a:pt x="478" y="204"/>
                  </a:cubicBezTo>
                  <a:cubicBezTo>
                    <a:pt x="476" y="201"/>
                    <a:pt x="473" y="199"/>
                    <a:pt x="471" y="197"/>
                  </a:cubicBezTo>
                  <a:cubicBezTo>
                    <a:pt x="470" y="197"/>
                    <a:pt x="469" y="196"/>
                    <a:pt x="468" y="195"/>
                  </a:cubicBezTo>
                  <a:cubicBezTo>
                    <a:pt x="468" y="194"/>
                    <a:pt x="469" y="188"/>
                    <a:pt x="470" y="185"/>
                  </a:cubicBezTo>
                  <a:cubicBezTo>
                    <a:pt x="472" y="176"/>
                    <a:pt x="475" y="163"/>
                    <a:pt x="469" y="152"/>
                  </a:cubicBezTo>
                  <a:cubicBezTo>
                    <a:pt x="464" y="143"/>
                    <a:pt x="456" y="139"/>
                    <a:pt x="450" y="136"/>
                  </a:cubicBezTo>
                  <a:cubicBezTo>
                    <a:pt x="447" y="134"/>
                    <a:pt x="443" y="133"/>
                    <a:pt x="442" y="131"/>
                  </a:cubicBezTo>
                  <a:cubicBezTo>
                    <a:pt x="441" y="130"/>
                    <a:pt x="440" y="124"/>
                    <a:pt x="439" y="121"/>
                  </a:cubicBezTo>
                  <a:cubicBezTo>
                    <a:pt x="436" y="110"/>
                    <a:pt x="432" y="90"/>
                    <a:pt x="411" y="88"/>
                  </a:cubicBezTo>
                  <a:cubicBezTo>
                    <a:pt x="409" y="87"/>
                    <a:pt x="408" y="87"/>
                    <a:pt x="407" y="87"/>
                  </a:cubicBezTo>
                  <a:moveTo>
                    <a:pt x="280" y="0"/>
                  </a:moveTo>
                  <a:cubicBezTo>
                    <a:pt x="278" y="0"/>
                    <a:pt x="276" y="0"/>
                    <a:pt x="274" y="1"/>
                  </a:cubicBezTo>
                  <a:cubicBezTo>
                    <a:pt x="273" y="1"/>
                    <a:pt x="271" y="1"/>
                    <a:pt x="269" y="2"/>
                  </a:cubicBezTo>
                  <a:cubicBezTo>
                    <a:pt x="264" y="4"/>
                    <a:pt x="259" y="7"/>
                    <a:pt x="255" y="10"/>
                  </a:cubicBezTo>
                  <a:cubicBezTo>
                    <a:pt x="253" y="12"/>
                    <a:pt x="252" y="13"/>
                    <a:pt x="250" y="14"/>
                  </a:cubicBezTo>
                  <a:cubicBezTo>
                    <a:pt x="249" y="14"/>
                    <a:pt x="248" y="15"/>
                    <a:pt x="247" y="15"/>
                  </a:cubicBezTo>
                  <a:cubicBezTo>
                    <a:pt x="244" y="16"/>
                    <a:pt x="240" y="17"/>
                    <a:pt x="237" y="18"/>
                  </a:cubicBezTo>
                  <a:cubicBezTo>
                    <a:pt x="233" y="19"/>
                    <a:pt x="229" y="20"/>
                    <a:pt x="224" y="21"/>
                  </a:cubicBezTo>
                  <a:cubicBezTo>
                    <a:pt x="218" y="23"/>
                    <a:pt x="213" y="26"/>
                    <a:pt x="209" y="30"/>
                  </a:cubicBezTo>
                  <a:cubicBezTo>
                    <a:pt x="206" y="33"/>
                    <a:pt x="204" y="36"/>
                    <a:pt x="202" y="39"/>
                  </a:cubicBezTo>
                  <a:cubicBezTo>
                    <a:pt x="200" y="38"/>
                    <a:pt x="199" y="37"/>
                    <a:pt x="197" y="36"/>
                  </a:cubicBezTo>
                  <a:cubicBezTo>
                    <a:pt x="196" y="35"/>
                    <a:pt x="194" y="35"/>
                    <a:pt x="193" y="34"/>
                  </a:cubicBezTo>
                  <a:cubicBezTo>
                    <a:pt x="188" y="31"/>
                    <a:pt x="182" y="27"/>
                    <a:pt x="176" y="24"/>
                  </a:cubicBezTo>
                  <a:cubicBezTo>
                    <a:pt x="194" y="39"/>
                    <a:pt x="199" y="62"/>
                    <a:pt x="199" y="85"/>
                  </a:cubicBezTo>
                  <a:cubicBezTo>
                    <a:pt x="199" y="92"/>
                    <a:pt x="198" y="99"/>
                    <a:pt x="198" y="105"/>
                  </a:cubicBezTo>
                  <a:cubicBezTo>
                    <a:pt x="196" y="131"/>
                    <a:pt x="194" y="157"/>
                    <a:pt x="192" y="183"/>
                  </a:cubicBezTo>
                  <a:cubicBezTo>
                    <a:pt x="192" y="183"/>
                    <a:pt x="192" y="183"/>
                    <a:pt x="192" y="183"/>
                  </a:cubicBezTo>
                  <a:cubicBezTo>
                    <a:pt x="192" y="183"/>
                    <a:pt x="192" y="183"/>
                    <a:pt x="192" y="183"/>
                  </a:cubicBezTo>
                  <a:cubicBezTo>
                    <a:pt x="191" y="201"/>
                    <a:pt x="190" y="220"/>
                    <a:pt x="200" y="234"/>
                  </a:cubicBezTo>
                  <a:cubicBezTo>
                    <a:pt x="201" y="234"/>
                    <a:pt x="201" y="234"/>
                    <a:pt x="201" y="234"/>
                  </a:cubicBezTo>
                  <a:cubicBezTo>
                    <a:pt x="203" y="233"/>
                    <a:pt x="205" y="233"/>
                    <a:pt x="207" y="233"/>
                  </a:cubicBezTo>
                  <a:cubicBezTo>
                    <a:pt x="207" y="233"/>
                    <a:pt x="207" y="232"/>
                    <a:pt x="207" y="232"/>
                  </a:cubicBezTo>
                  <a:cubicBezTo>
                    <a:pt x="209" y="226"/>
                    <a:pt x="210" y="220"/>
                    <a:pt x="211" y="214"/>
                  </a:cubicBezTo>
                  <a:cubicBezTo>
                    <a:pt x="211" y="220"/>
                    <a:pt x="212" y="227"/>
                    <a:pt x="214" y="233"/>
                  </a:cubicBezTo>
                  <a:cubicBezTo>
                    <a:pt x="216" y="233"/>
                    <a:pt x="217" y="232"/>
                    <a:pt x="218" y="232"/>
                  </a:cubicBezTo>
                  <a:cubicBezTo>
                    <a:pt x="218" y="232"/>
                    <a:pt x="218" y="232"/>
                    <a:pt x="218" y="232"/>
                  </a:cubicBezTo>
                  <a:cubicBezTo>
                    <a:pt x="221" y="232"/>
                    <a:pt x="223" y="232"/>
                    <a:pt x="226" y="232"/>
                  </a:cubicBezTo>
                  <a:cubicBezTo>
                    <a:pt x="229" y="227"/>
                    <a:pt x="232" y="222"/>
                    <a:pt x="234" y="216"/>
                  </a:cubicBezTo>
                  <a:cubicBezTo>
                    <a:pt x="232" y="221"/>
                    <a:pt x="232" y="226"/>
                    <a:pt x="233" y="230"/>
                  </a:cubicBezTo>
                  <a:cubicBezTo>
                    <a:pt x="243" y="227"/>
                    <a:pt x="252" y="222"/>
                    <a:pt x="260" y="215"/>
                  </a:cubicBezTo>
                  <a:cubicBezTo>
                    <a:pt x="272" y="205"/>
                    <a:pt x="283" y="191"/>
                    <a:pt x="291" y="177"/>
                  </a:cubicBezTo>
                  <a:cubicBezTo>
                    <a:pt x="302" y="160"/>
                    <a:pt x="313" y="143"/>
                    <a:pt x="324" y="126"/>
                  </a:cubicBezTo>
                  <a:cubicBezTo>
                    <a:pt x="331" y="116"/>
                    <a:pt x="338" y="105"/>
                    <a:pt x="347" y="96"/>
                  </a:cubicBezTo>
                  <a:cubicBezTo>
                    <a:pt x="352" y="91"/>
                    <a:pt x="366" y="80"/>
                    <a:pt x="378" y="76"/>
                  </a:cubicBezTo>
                  <a:cubicBezTo>
                    <a:pt x="378" y="76"/>
                    <a:pt x="378" y="76"/>
                    <a:pt x="378" y="76"/>
                  </a:cubicBezTo>
                  <a:cubicBezTo>
                    <a:pt x="381" y="74"/>
                    <a:pt x="384" y="73"/>
                    <a:pt x="387" y="73"/>
                  </a:cubicBezTo>
                  <a:cubicBezTo>
                    <a:pt x="387" y="73"/>
                    <a:pt x="388" y="73"/>
                    <a:pt x="388" y="73"/>
                  </a:cubicBezTo>
                  <a:cubicBezTo>
                    <a:pt x="390" y="74"/>
                    <a:pt x="391" y="74"/>
                    <a:pt x="393" y="74"/>
                  </a:cubicBezTo>
                  <a:cubicBezTo>
                    <a:pt x="393" y="74"/>
                    <a:pt x="393" y="73"/>
                    <a:pt x="393" y="72"/>
                  </a:cubicBezTo>
                  <a:cubicBezTo>
                    <a:pt x="392" y="56"/>
                    <a:pt x="382" y="41"/>
                    <a:pt x="366" y="32"/>
                  </a:cubicBezTo>
                  <a:cubicBezTo>
                    <a:pt x="356" y="27"/>
                    <a:pt x="346" y="26"/>
                    <a:pt x="337" y="25"/>
                  </a:cubicBezTo>
                  <a:cubicBezTo>
                    <a:pt x="331" y="24"/>
                    <a:pt x="325" y="23"/>
                    <a:pt x="321" y="21"/>
                  </a:cubicBezTo>
                  <a:cubicBezTo>
                    <a:pt x="318" y="20"/>
                    <a:pt x="314" y="17"/>
                    <a:pt x="310" y="14"/>
                  </a:cubicBezTo>
                  <a:cubicBezTo>
                    <a:pt x="303" y="8"/>
                    <a:pt x="293" y="0"/>
                    <a:pt x="280" y="0"/>
                  </a:cubicBezTo>
                </a:path>
              </a:pathLst>
            </a:custGeom>
            <a:solidFill>
              <a:srgbClr val="1270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4" name="Freeform 495"/>
            <p:cNvSpPr/>
            <p:nvPr/>
          </p:nvSpPr>
          <p:spPr bwMode="auto">
            <a:xfrm>
              <a:off x="204788" y="5462588"/>
              <a:ext cx="587375" cy="927100"/>
            </a:xfrm>
            <a:custGeom>
              <a:avLst/>
              <a:gdLst>
                <a:gd name="T0" fmla="*/ 147 w 156"/>
                <a:gd name="T1" fmla="*/ 101 h 247"/>
                <a:gd name="T2" fmla="*/ 141 w 156"/>
                <a:gd name="T3" fmla="*/ 179 h 247"/>
                <a:gd name="T4" fmla="*/ 141 w 156"/>
                <a:gd name="T5" fmla="*/ 179 h 247"/>
                <a:gd name="T6" fmla="*/ 149 w 156"/>
                <a:gd name="T7" fmla="*/ 230 h 247"/>
                <a:gd name="T8" fmla="*/ 151 w 156"/>
                <a:gd name="T9" fmla="*/ 232 h 247"/>
                <a:gd name="T10" fmla="*/ 155 w 156"/>
                <a:gd name="T11" fmla="*/ 243 h 247"/>
                <a:gd name="T12" fmla="*/ 144 w 156"/>
                <a:gd name="T13" fmla="*/ 246 h 247"/>
                <a:gd name="T14" fmla="*/ 125 w 156"/>
                <a:gd name="T15" fmla="*/ 236 h 247"/>
                <a:gd name="T16" fmla="*/ 102 w 156"/>
                <a:gd name="T17" fmla="*/ 217 h 247"/>
                <a:gd name="T18" fmla="*/ 82 w 156"/>
                <a:gd name="T19" fmla="*/ 194 h 247"/>
                <a:gd name="T20" fmla="*/ 70 w 156"/>
                <a:gd name="T21" fmla="*/ 174 h 247"/>
                <a:gd name="T22" fmla="*/ 61 w 156"/>
                <a:gd name="T23" fmla="*/ 161 h 247"/>
                <a:gd name="T24" fmla="*/ 12 w 156"/>
                <a:gd name="T25" fmla="*/ 94 h 247"/>
                <a:gd name="T26" fmla="*/ 9 w 156"/>
                <a:gd name="T27" fmla="*/ 48 h 247"/>
                <a:gd name="T28" fmla="*/ 34 w 156"/>
                <a:gd name="T29" fmla="*/ 19 h 247"/>
                <a:gd name="T30" fmla="*/ 44 w 156"/>
                <a:gd name="T31" fmla="*/ 4 h 247"/>
                <a:gd name="T32" fmla="*/ 56 w 156"/>
                <a:gd name="T33" fmla="*/ 4 h 247"/>
                <a:gd name="T34" fmla="*/ 66 w 156"/>
                <a:gd name="T35" fmla="*/ 4 h 247"/>
                <a:gd name="T36" fmla="*/ 86 w 156"/>
                <a:gd name="T37" fmla="*/ 1 h 247"/>
                <a:gd name="T38" fmla="*/ 119 w 156"/>
                <a:gd name="T39" fmla="*/ 16 h 247"/>
                <a:gd name="T40" fmla="*/ 124 w 156"/>
                <a:gd name="T41" fmla="*/ 20 h 247"/>
                <a:gd name="T42" fmla="*/ 147 w 156"/>
                <a:gd name="T43" fmla="*/ 101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56" h="246">
                  <a:moveTo>
                    <a:pt x="147" y="101"/>
                  </a:moveTo>
                  <a:cubicBezTo>
                    <a:pt x="145" y="127"/>
                    <a:pt x="143" y="153"/>
                    <a:pt x="141" y="179"/>
                  </a:cubicBezTo>
                  <a:cubicBezTo>
                    <a:pt x="141" y="179"/>
                    <a:pt x="141" y="179"/>
                    <a:pt x="141" y="179"/>
                  </a:cubicBezTo>
                  <a:cubicBezTo>
                    <a:pt x="140" y="197"/>
                    <a:pt x="139" y="216"/>
                    <a:pt x="149" y="230"/>
                  </a:cubicBezTo>
                  <a:cubicBezTo>
                    <a:pt x="150" y="231"/>
                    <a:pt x="150" y="231"/>
                    <a:pt x="151" y="232"/>
                  </a:cubicBezTo>
                  <a:cubicBezTo>
                    <a:pt x="154" y="237"/>
                    <a:pt x="156" y="241"/>
                    <a:pt x="155" y="243"/>
                  </a:cubicBezTo>
                  <a:cubicBezTo>
                    <a:pt x="154" y="246"/>
                    <a:pt x="150" y="247"/>
                    <a:pt x="144" y="246"/>
                  </a:cubicBezTo>
                  <a:cubicBezTo>
                    <a:pt x="139" y="245"/>
                    <a:pt x="132" y="241"/>
                    <a:pt x="125" y="236"/>
                  </a:cubicBezTo>
                  <a:cubicBezTo>
                    <a:pt x="116" y="230"/>
                    <a:pt x="108" y="222"/>
                    <a:pt x="102" y="217"/>
                  </a:cubicBezTo>
                  <a:cubicBezTo>
                    <a:pt x="94" y="210"/>
                    <a:pt x="88" y="203"/>
                    <a:pt x="82" y="194"/>
                  </a:cubicBezTo>
                  <a:cubicBezTo>
                    <a:pt x="78" y="188"/>
                    <a:pt x="74" y="181"/>
                    <a:pt x="70" y="174"/>
                  </a:cubicBezTo>
                  <a:cubicBezTo>
                    <a:pt x="67" y="170"/>
                    <a:pt x="64" y="165"/>
                    <a:pt x="61" y="161"/>
                  </a:cubicBezTo>
                  <a:cubicBezTo>
                    <a:pt x="44" y="139"/>
                    <a:pt x="25" y="118"/>
                    <a:pt x="12" y="94"/>
                  </a:cubicBezTo>
                  <a:cubicBezTo>
                    <a:pt x="4" y="80"/>
                    <a:pt x="0" y="62"/>
                    <a:pt x="9" y="48"/>
                  </a:cubicBezTo>
                  <a:cubicBezTo>
                    <a:pt x="18" y="34"/>
                    <a:pt x="32" y="36"/>
                    <a:pt x="34" y="19"/>
                  </a:cubicBezTo>
                  <a:cubicBezTo>
                    <a:pt x="35" y="13"/>
                    <a:pt x="38" y="6"/>
                    <a:pt x="44" y="4"/>
                  </a:cubicBezTo>
                  <a:cubicBezTo>
                    <a:pt x="48" y="3"/>
                    <a:pt x="52" y="4"/>
                    <a:pt x="56" y="4"/>
                  </a:cubicBezTo>
                  <a:cubicBezTo>
                    <a:pt x="59" y="4"/>
                    <a:pt x="63" y="5"/>
                    <a:pt x="66" y="4"/>
                  </a:cubicBezTo>
                  <a:cubicBezTo>
                    <a:pt x="72" y="4"/>
                    <a:pt x="79" y="0"/>
                    <a:pt x="86" y="1"/>
                  </a:cubicBezTo>
                  <a:cubicBezTo>
                    <a:pt x="96" y="2"/>
                    <a:pt x="110" y="11"/>
                    <a:pt x="119" y="16"/>
                  </a:cubicBezTo>
                  <a:cubicBezTo>
                    <a:pt x="121" y="17"/>
                    <a:pt x="123" y="19"/>
                    <a:pt x="124" y="20"/>
                  </a:cubicBezTo>
                  <a:cubicBezTo>
                    <a:pt x="149" y="39"/>
                    <a:pt x="149" y="72"/>
                    <a:pt x="147" y="101"/>
                  </a:cubicBezTo>
                </a:path>
              </a:pathLst>
            </a:custGeom>
            <a:solidFill>
              <a:srgbClr val="F3F8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5" name="Freeform 496"/>
            <p:cNvSpPr/>
            <p:nvPr/>
          </p:nvSpPr>
          <p:spPr bwMode="auto">
            <a:xfrm>
              <a:off x="512763" y="6108701"/>
              <a:ext cx="290513" cy="285750"/>
            </a:xfrm>
            <a:custGeom>
              <a:avLst/>
              <a:gdLst>
                <a:gd name="T0" fmla="*/ 56 w 77"/>
                <a:gd name="T1" fmla="*/ 3 h 76"/>
                <a:gd name="T2" fmla="*/ 59 w 77"/>
                <a:gd name="T3" fmla="*/ 7 h 76"/>
                <a:gd name="T4" fmla="*/ 59 w 77"/>
                <a:gd name="T5" fmla="*/ 7 h 76"/>
                <a:gd name="T6" fmla="*/ 69 w 77"/>
                <a:gd name="T7" fmla="*/ 60 h 76"/>
                <a:gd name="T8" fmla="*/ 62 w 77"/>
                <a:gd name="T9" fmla="*/ 74 h 76"/>
                <a:gd name="T10" fmla="*/ 20 w 77"/>
                <a:gd name="T11" fmla="*/ 45 h 76"/>
                <a:gd name="T12" fmla="*/ 0 w 77"/>
                <a:gd name="T13" fmla="*/ 22 h 76"/>
                <a:gd name="T14" fmla="*/ 13 w 77"/>
                <a:gd name="T15" fmla="*/ 15 h 76"/>
                <a:gd name="T16" fmla="*/ 18 w 77"/>
                <a:gd name="T17" fmla="*/ 15 h 76"/>
                <a:gd name="T18" fmla="*/ 25 w 77"/>
                <a:gd name="T19" fmla="*/ 5 h 76"/>
                <a:gd name="T20" fmla="*/ 27 w 77"/>
                <a:gd name="T21" fmla="*/ 2 h 76"/>
                <a:gd name="T22" fmla="*/ 34 w 77"/>
                <a:gd name="T23" fmla="*/ 3 h 76"/>
                <a:gd name="T24" fmla="*/ 41 w 77"/>
                <a:gd name="T25" fmla="*/ 7 h 76"/>
                <a:gd name="T26" fmla="*/ 49 w 77"/>
                <a:gd name="T27" fmla="*/ 1 h 76"/>
                <a:gd name="T28" fmla="*/ 50 w 77"/>
                <a:gd name="T29" fmla="*/ 0 h 76"/>
                <a:gd name="T30" fmla="*/ 56 w 77"/>
                <a:gd name="T31" fmla="*/ 3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7" h="76">
                  <a:moveTo>
                    <a:pt x="56" y="3"/>
                  </a:moveTo>
                  <a:cubicBezTo>
                    <a:pt x="57" y="4"/>
                    <a:pt x="59" y="5"/>
                    <a:pt x="59" y="7"/>
                  </a:cubicBezTo>
                  <a:cubicBezTo>
                    <a:pt x="59" y="7"/>
                    <a:pt x="59" y="7"/>
                    <a:pt x="59" y="7"/>
                  </a:cubicBezTo>
                  <a:cubicBezTo>
                    <a:pt x="58" y="25"/>
                    <a:pt x="57" y="45"/>
                    <a:pt x="69" y="60"/>
                  </a:cubicBezTo>
                  <a:cubicBezTo>
                    <a:pt x="77" y="70"/>
                    <a:pt x="74" y="76"/>
                    <a:pt x="62" y="74"/>
                  </a:cubicBezTo>
                  <a:cubicBezTo>
                    <a:pt x="49" y="71"/>
                    <a:pt x="30" y="54"/>
                    <a:pt x="20" y="45"/>
                  </a:cubicBezTo>
                  <a:cubicBezTo>
                    <a:pt x="12" y="38"/>
                    <a:pt x="6" y="31"/>
                    <a:pt x="0" y="22"/>
                  </a:cubicBezTo>
                  <a:cubicBezTo>
                    <a:pt x="1" y="17"/>
                    <a:pt x="4" y="14"/>
                    <a:pt x="13" y="15"/>
                  </a:cubicBezTo>
                  <a:cubicBezTo>
                    <a:pt x="14" y="15"/>
                    <a:pt x="16" y="16"/>
                    <a:pt x="18" y="15"/>
                  </a:cubicBezTo>
                  <a:cubicBezTo>
                    <a:pt x="22" y="15"/>
                    <a:pt x="24" y="9"/>
                    <a:pt x="25" y="5"/>
                  </a:cubicBezTo>
                  <a:cubicBezTo>
                    <a:pt x="25" y="4"/>
                    <a:pt x="26" y="3"/>
                    <a:pt x="27" y="2"/>
                  </a:cubicBezTo>
                  <a:cubicBezTo>
                    <a:pt x="29" y="0"/>
                    <a:pt x="32" y="1"/>
                    <a:pt x="34" y="3"/>
                  </a:cubicBezTo>
                  <a:cubicBezTo>
                    <a:pt x="36" y="5"/>
                    <a:pt x="38" y="7"/>
                    <a:pt x="41" y="7"/>
                  </a:cubicBezTo>
                  <a:cubicBezTo>
                    <a:pt x="43" y="4"/>
                    <a:pt x="45" y="1"/>
                    <a:pt x="49" y="1"/>
                  </a:cubicBezTo>
                  <a:cubicBezTo>
                    <a:pt x="49" y="0"/>
                    <a:pt x="50" y="0"/>
                    <a:pt x="50" y="0"/>
                  </a:cubicBezTo>
                  <a:cubicBezTo>
                    <a:pt x="53" y="1"/>
                    <a:pt x="54" y="2"/>
                    <a:pt x="56" y="3"/>
                  </a:cubicBezTo>
                </a:path>
              </a:pathLst>
            </a:custGeom>
            <a:solidFill>
              <a:srgbClr val="63CC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6" name="Freeform 497"/>
            <p:cNvSpPr/>
            <p:nvPr/>
          </p:nvSpPr>
          <p:spPr bwMode="auto">
            <a:xfrm>
              <a:off x="754063" y="5721351"/>
              <a:ext cx="962025" cy="725488"/>
            </a:xfrm>
            <a:custGeom>
              <a:avLst/>
              <a:gdLst>
                <a:gd name="T0" fmla="*/ 239 w 256"/>
                <a:gd name="T1" fmla="*/ 58 h 193"/>
                <a:gd name="T2" fmla="*/ 240 w 256"/>
                <a:gd name="T3" fmla="*/ 103 h 193"/>
                <a:gd name="T4" fmla="*/ 250 w 256"/>
                <a:gd name="T5" fmla="*/ 112 h 193"/>
                <a:gd name="T6" fmla="*/ 249 w 256"/>
                <a:gd name="T7" fmla="*/ 137 h 193"/>
                <a:gd name="T8" fmla="*/ 227 w 256"/>
                <a:gd name="T9" fmla="*/ 151 h 193"/>
                <a:gd name="T10" fmla="*/ 216 w 256"/>
                <a:gd name="T11" fmla="*/ 158 h 193"/>
                <a:gd name="T12" fmla="*/ 205 w 256"/>
                <a:gd name="T13" fmla="*/ 177 h 193"/>
                <a:gd name="T14" fmla="*/ 183 w 256"/>
                <a:gd name="T15" fmla="*/ 186 h 193"/>
                <a:gd name="T16" fmla="*/ 99 w 256"/>
                <a:gd name="T17" fmla="*/ 192 h 193"/>
                <a:gd name="T18" fmla="*/ 78 w 256"/>
                <a:gd name="T19" fmla="*/ 192 h 193"/>
                <a:gd name="T20" fmla="*/ 36 w 256"/>
                <a:gd name="T21" fmla="*/ 188 h 193"/>
                <a:gd name="T22" fmla="*/ 33 w 256"/>
                <a:gd name="T23" fmla="*/ 187 h 193"/>
                <a:gd name="T24" fmla="*/ 9 w 256"/>
                <a:gd name="T25" fmla="*/ 174 h 193"/>
                <a:gd name="T26" fmla="*/ 0 w 256"/>
                <a:gd name="T27" fmla="*/ 163 h 193"/>
                <a:gd name="T28" fmla="*/ 3 w 256"/>
                <a:gd name="T29" fmla="*/ 161 h 193"/>
                <a:gd name="T30" fmla="*/ 21 w 256"/>
                <a:gd name="T31" fmla="*/ 159 h 193"/>
                <a:gd name="T32" fmla="*/ 63 w 256"/>
                <a:gd name="T33" fmla="*/ 142 h 193"/>
                <a:gd name="T34" fmla="*/ 94 w 256"/>
                <a:gd name="T35" fmla="*/ 104 h 193"/>
                <a:gd name="T36" fmla="*/ 127 w 256"/>
                <a:gd name="T37" fmla="*/ 53 h 193"/>
                <a:gd name="T38" fmla="*/ 150 w 256"/>
                <a:gd name="T39" fmla="*/ 23 h 193"/>
                <a:gd name="T40" fmla="*/ 181 w 256"/>
                <a:gd name="T41" fmla="*/ 3 h 193"/>
                <a:gd name="T42" fmla="*/ 191 w 256"/>
                <a:gd name="T43" fmla="*/ 0 h 193"/>
                <a:gd name="T44" fmla="*/ 214 w 256"/>
                <a:gd name="T45" fmla="*/ 39 h 193"/>
                <a:gd name="T46" fmla="*/ 239 w 256"/>
                <a:gd name="T47" fmla="*/ 58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56" h="193">
                  <a:moveTo>
                    <a:pt x="239" y="58"/>
                  </a:moveTo>
                  <a:cubicBezTo>
                    <a:pt x="246" y="71"/>
                    <a:pt x="230" y="91"/>
                    <a:pt x="240" y="103"/>
                  </a:cubicBezTo>
                  <a:cubicBezTo>
                    <a:pt x="243" y="107"/>
                    <a:pt x="247" y="109"/>
                    <a:pt x="250" y="112"/>
                  </a:cubicBezTo>
                  <a:cubicBezTo>
                    <a:pt x="256" y="119"/>
                    <a:pt x="255" y="130"/>
                    <a:pt x="249" y="137"/>
                  </a:cubicBezTo>
                  <a:cubicBezTo>
                    <a:pt x="244" y="144"/>
                    <a:pt x="235" y="148"/>
                    <a:pt x="227" y="151"/>
                  </a:cubicBezTo>
                  <a:cubicBezTo>
                    <a:pt x="223" y="153"/>
                    <a:pt x="218" y="154"/>
                    <a:pt x="216" y="158"/>
                  </a:cubicBezTo>
                  <a:cubicBezTo>
                    <a:pt x="212" y="167"/>
                    <a:pt x="213" y="172"/>
                    <a:pt x="205" y="177"/>
                  </a:cubicBezTo>
                  <a:cubicBezTo>
                    <a:pt x="199" y="182"/>
                    <a:pt x="191" y="185"/>
                    <a:pt x="183" y="186"/>
                  </a:cubicBezTo>
                  <a:cubicBezTo>
                    <a:pt x="156" y="192"/>
                    <a:pt x="127" y="193"/>
                    <a:pt x="99" y="192"/>
                  </a:cubicBezTo>
                  <a:cubicBezTo>
                    <a:pt x="92" y="192"/>
                    <a:pt x="85" y="192"/>
                    <a:pt x="78" y="192"/>
                  </a:cubicBezTo>
                  <a:cubicBezTo>
                    <a:pt x="63" y="192"/>
                    <a:pt x="49" y="191"/>
                    <a:pt x="36" y="188"/>
                  </a:cubicBezTo>
                  <a:cubicBezTo>
                    <a:pt x="35" y="188"/>
                    <a:pt x="34" y="188"/>
                    <a:pt x="33" y="187"/>
                  </a:cubicBezTo>
                  <a:cubicBezTo>
                    <a:pt x="24" y="185"/>
                    <a:pt x="16" y="180"/>
                    <a:pt x="9" y="174"/>
                  </a:cubicBezTo>
                  <a:cubicBezTo>
                    <a:pt x="6" y="171"/>
                    <a:pt x="3" y="167"/>
                    <a:pt x="0" y="163"/>
                  </a:cubicBezTo>
                  <a:cubicBezTo>
                    <a:pt x="1" y="162"/>
                    <a:pt x="2" y="162"/>
                    <a:pt x="3" y="161"/>
                  </a:cubicBezTo>
                  <a:cubicBezTo>
                    <a:pt x="9" y="159"/>
                    <a:pt x="15" y="160"/>
                    <a:pt x="21" y="159"/>
                  </a:cubicBezTo>
                  <a:cubicBezTo>
                    <a:pt x="38" y="159"/>
                    <a:pt x="51" y="152"/>
                    <a:pt x="63" y="142"/>
                  </a:cubicBezTo>
                  <a:cubicBezTo>
                    <a:pt x="75" y="132"/>
                    <a:pt x="86" y="118"/>
                    <a:pt x="94" y="104"/>
                  </a:cubicBezTo>
                  <a:cubicBezTo>
                    <a:pt x="105" y="87"/>
                    <a:pt x="116" y="70"/>
                    <a:pt x="127" y="53"/>
                  </a:cubicBezTo>
                  <a:cubicBezTo>
                    <a:pt x="134" y="43"/>
                    <a:pt x="141" y="32"/>
                    <a:pt x="150" y="23"/>
                  </a:cubicBezTo>
                  <a:cubicBezTo>
                    <a:pt x="155" y="18"/>
                    <a:pt x="169" y="7"/>
                    <a:pt x="181" y="3"/>
                  </a:cubicBezTo>
                  <a:cubicBezTo>
                    <a:pt x="185" y="1"/>
                    <a:pt x="188" y="0"/>
                    <a:pt x="191" y="0"/>
                  </a:cubicBezTo>
                  <a:cubicBezTo>
                    <a:pt x="210" y="3"/>
                    <a:pt x="205" y="28"/>
                    <a:pt x="214" y="39"/>
                  </a:cubicBezTo>
                  <a:cubicBezTo>
                    <a:pt x="220" y="47"/>
                    <a:pt x="234" y="48"/>
                    <a:pt x="239" y="58"/>
                  </a:cubicBezTo>
                </a:path>
              </a:pathLst>
            </a:custGeom>
            <a:solidFill>
              <a:srgbClr val="F3F8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7" name="Freeform 498"/>
            <p:cNvSpPr/>
            <p:nvPr/>
          </p:nvSpPr>
          <p:spPr bwMode="auto">
            <a:xfrm>
              <a:off x="754063" y="6254751"/>
              <a:ext cx="357188" cy="188913"/>
            </a:xfrm>
            <a:custGeom>
              <a:avLst/>
              <a:gdLst>
                <a:gd name="T0" fmla="*/ 81 w 95"/>
                <a:gd name="T1" fmla="*/ 3 h 50"/>
                <a:gd name="T2" fmla="*/ 76 w 95"/>
                <a:gd name="T3" fmla="*/ 10 h 50"/>
                <a:gd name="T4" fmla="*/ 68 w 95"/>
                <a:gd name="T5" fmla="*/ 15 h 50"/>
                <a:gd name="T6" fmla="*/ 73 w 95"/>
                <a:gd name="T7" fmla="*/ 24 h 50"/>
                <a:gd name="T8" fmla="*/ 85 w 95"/>
                <a:gd name="T9" fmla="*/ 27 h 50"/>
                <a:gd name="T10" fmla="*/ 95 w 95"/>
                <a:gd name="T11" fmla="*/ 36 h 50"/>
                <a:gd name="T12" fmla="*/ 72 w 95"/>
                <a:gd name="T13" fmla="*/ 46 h 50"/>
                <a:gd name="T14" fmla="*/ 78 w 95"/>
                <a:gd name="T15" fmla="*/ 50 h 50"/>
                <a:gd name="T16" fmla="*/ 36 w 95"/>
                <a:gd name="T17" fmla="*/ 46 h 50"/>
                <a:gd name="T18" fmla="*/ 0 w 95"/>
                <a:gd name="T19" fmla="*/ 21 h 50"/>
                <a:gd name="T20" fmla="*/ 21 w 95"/>
                <a:gd name="T21" fmla="*/ 17 h 50"/>
                <a:gd name="T22" fmla="*/ 63 w 95"/>
                <a:gd name="T23" fmla="*/ 0 h 50"/>
                <a:gd name="T24" fmla="*/ 66 w 95"/>
                <a:gd name="T25" fmla="*/ 2 h 50"/>
                <a:gd name="T26" fmla="*/ 74 w 95"/>
                <a:gd name="T27" fmla="*/ 0 h 50"/>
                <a:gd name="T28" fmla="*/ 81 w 95"/>
                <a:gd name="T29" fmla="*/ 3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5" h="50">
                  <a:moveTo>
                    <a:pt x="81" y="3"/>
                  </a:moveTo>
                  <a:cubicBezTo>
                    <a:pt x="82" y="6"/>
                    <a:pt x="79" y="9"/>
                    <a:pt x="76" y="10"/>
                  </a:cubicBezTo>
                  <a:cubicBezTo>
                    <a:pt x="73" y="11"/>
                    <a:pt x="70" y="12"/>
                    <a:pt x="68" y="15"/>
                  </a:cubicBezTo>
                  <a:cubicBezTo>
                    <a:pt x="67" y="18"/>
                    <a:pt x="70" y="22"/>
                    <a:pt x="73" y="24"/>
                  </a:cubicBezTo>
                  <a:cubicBezTo>
                    <a:pt x="77" y="25"/>
                    <a:pt x="81" y="25"/>
                    <a:pt x="85" y="27"/>
                  </a:cubicBezTo>
                  <a:cubicBezTo>
                    <a:pt x="89" y="28"/>
                    <a:pt x="93" y="32"/>
                    <a:pt x="95" y="36"/>
                  </a:cubicBezTo>
                  <a:cubicBezTo>
                    <a:pt x="91" y="44"/>
                    <a:pt x="77" y="39"/>
                    <a:pt x="72" y="46"/>
                  </a:cubicBezTo>
                  <a:cubicBezTo>
                    <a:pt x="74" y="47"/>
                    <a:pt x="76" y="48"/>
                    <a:pt x="78" y="50"/>
                  </a:cubicBezTo>
                  <a:cubicBezTo>
                    <a:pt x="63" y="50"/>
                    <a:pt x="49" y="49"/>
                    <a:pt x="36" y="46"/>
                  </a:cubicBezTo>
                  <a:cubicBezTo>
                    <a:pt x="21" y="43"/>
                    <a:pt x="7" y="34"/>
                    <a:pt x="0" y="21"/>
                  </a:cubicBezTo>
                  <a:cubicBezTo>
                    <a:pt x="6" y="17"/>
                    <a:pt x="14" y="18"/>
                    <a:pt x="21" y="17"/>
                  </a:cubicBezTo>
                  <a:cubicBezTo>
                    <a:pt x="38" y="17"/>
                    <a:pt x="51" y="10"/>
                    <a:pt x="63" y="0"/>
                  </a:cubicBezTo>
                  <a:cubicBezTo>
                    <a:pt x="64" y="1"/>
                    <a:pt x="65" y="1"/>
                    <a:pt x="66" y="2"/>
                  </a:cubicBezTo>
                  <a:cubicBezTo>
                    <a:pt x="69" y="2"/>
                    <a:pt x="71" y="1"/>
                    <a:pt x="74" y="0"/>
                  </a:cubicBezTo>
                  <a:cubicBezTo>
                    <a:pt x="77" y="0"/>
                    <a:pt x="80" y="0"/>
                    <a:pt x="81" y="3"/>
                  </a:cubicBezTo>
                </a:path>
              </a:pathLst>
            </a:custGeom>
            <a:solidFill>
              <a:srgbClr val="63CC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8" name="Freeform 499"/>
            <p:cNvSpPr/>
            <p:nvPr/>
          </p:nvSpPr>
          <p:spPr bwMode="auto">
            <a:xfrm>
              <a:off x="663575" y="5537201"/>
              <a:ext cx="98425" cy="598488"/>
            </a:xfrm>
            <a:custGeom>
              <a:avLst/>
              <a:gdLst>
                <a:gd name="T0" fmla="*/ 2 w 26"/>
                <a:gd name="T1" fmla="*/ 0 h 159"/>
                <a:gd name="T2" fmla="*/ 1 w 26"/>
                <a:gd name="T3" fmla="*/ 26 h 159"/>
                <a:gd name="T4" fmla="*/ 9 w 26"/>
                <a:gd name="T5" fmla="*/ 78 h 159"/>
                <a:gd name="T6" fmla="*/ 15 w 26"/>
                <a:gd name="T7" fmla="*/ 110 h 159"/>
                <a:gd name="T8" fmla="*/ 15 w 26"/>
                <a:gd name="T9" fmla="*/ 155 h 159"/>
                <a:gd name="T10" fmla="*/ 16 w 26"/>
                <a:gd name="T11" fmla="*/ 155 h 159"/>
                <a:gd name="T12" fmla="*/ 19 w 26"/>
                <a:gd name="T13" fmla="*/ 159 h 159"/>
                <a:gd name="T14" fmla="*/ 19 w 26"/>
                <a:gd name="T15" fmla="*/ 159 h 159"/>
                <a:gd name="T16" fmla="*/ 25 w 26"/>
                <a:gd name="T17" fmla="*/ 81 h 159"/>
                <a:gd name="T18" fmla="*/ 26 w 26"/>
                <a:gd name="T19" fmla="*/ 61 h 159"/>
                <a:gd name="T20" fmla="*/ 2 w 26"/>
                <a:gd name="T21" fmla="*/ 0 h 159"/>
                <a:gd name="T22" fmla="*/ 2 w 26"/>
                <a:gd name="T23" fmla="*/ 0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6" h="159">
                  <a:moveTo>
                    <a:pt x="2" y="0"/>
                  </a:moveTo>
                  <a:cubicBezTo>
                    <a:pt x="0" y="9"/>
                    <a:pt x="0" y="19"/>
                    <a:pt x="1" y="26"/>
                  </a:cubicBezTo>
                  <a:cubicBezTo>
                    <a:pt x="3" y="44"/>
                    <a:pt x="6" y="61"/>
                    <a:pt x="9" y="78"/>
                  </a:cubicBezTo>
                  <a:cubicBezTo>
                    <a:pt x="11" y="88"/>
                    <a:pt x="13" y="99"/>
                    <a:pt x="15" y="110"/>
                  </a:cubicBezTo>
                  <a:cubicBezTo>
                    <a:pt x="17" y="125"/>
                    <a:pt x="17" y="139"/>
                    <a:pt x="15" y="155"/>
                  </a:cubicBezTo>
                  <a:cubicBezTo>
                    <a:pt x="16" y="155"/>
                    <a:pt x="16" y="155"/>
                    <a:pt x="16" y="155"/>
                  </a:cubicBezTo>
                  <a:cubicBezTo>
                    <a:pt x="17" y="156"/>
                    <a:pt x="19" y="157"/>
                    <a:pt x="19" y="159"/>
                  </a:cubicBezTo>
                  <a:cubicBezTo>
                    <a:pt x="19" y="159"/>
                    <a:pt x="19" y="159"/>
                    <a:pt x="19" y="159"/>
                  </a:cubicBezTo>
                  <a:cubicBezTo>
                    <a:pt x="21" y="133"/>
                    <a:pt x="23" y="107"/>
                    <a:pt x="25" y="81"/>
                  </a:cubicBezTo>
                  <a:cubicBezTo>
                    <a:pt x="25" y="75"/>
                    <a:pt x="26" y="68"/>
                    <a:pt x="26" y="61"/>
                  </a:cubicBezTo>
                  <a:cubicBezTo>
                    <a:pt x="26" y="38"/>
                    <a:pt x="21" y="14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BFC4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9" name="Freeform 500"/>
            <p:cNvSpPr/>
            <p:nvPr/>
          </p:nvSpPr>
          <p:spPr bwMode="auto">
            <a:xfrm>
              <a:off x="679450" y="6119813"/>
              <a:ext cx="85725" cy="233363"/>
            </a:xfrm>
            <a:custGeom>
              <a:avLst/>
              <a:gdLst>
                <a:gd name="T0" fmla="*/ 11 w 23"/>
                <a:gd name="T1" fmla="*/ 0 h 62"/>
                <a:gd name="T2" fmla="*/ 11 w 23"/>
                <a:gd name="T3" fmla="*/ 5 h 62"/>
                <a:gd name="T4" fmla="*/ 3 w 23"/>
                <a:gd name="T5" fmla="*/ 43 h 62"/>
                <a:gd name="T6" fmla="*/ 2 w 23"/>
                <a:gd name="T7" fmla="*/ 46 h 62"/>
                <a:gd name="T8" fmla="*/ 0 w 23"/>
                <a:gd name="T9" fmla="*/ 55 h 62"/>
                <a:gd name="T10" fmla="*/ 16 w 23"/>
                <a:gd name="T11" fmla="*/ 60 h 62"/>
                <a:gd name="T12" fmla="*/ 23 w 23"/>
                <a:gd name="T13" fmla="*/ 62 h 62"/>
                <a:gd name="T14" fmla="*/ 23 w 23"/>
                <a:gd name="T15" fmla="*/ 62 h 62"/>
                <a:gd name="T16" fmla="*/ 20 w 23"/>
                <a:gd name="T17" fmla="*/ 57 h 62"/>
                <a:gd name="T18" fmla="*/ 20 w 23"/>
                <a:gd name="T19" fmla="*/ 57 h 62"/>
                <a:gd name="T20" fmla="*/ 20 w 23"/>
                <a:gd name="T21" fmla="*/ 57 h 62"/>
                <a:gd name="T22" fmla="*/ 20 w 23"/>
                <a:gd name="T23" fmla="*/ 57 h 62"/>
                <a:gd name="T24" fmla="*/ 20 w 23"/>
                <a:gd name="T25" fmla="*/ 57 h 62"/>
                <a:gd name="T26" fmla="*/ 23 w 23"/>
                <a:gd name="T27" fmla="*/ 55 h 62"/>
                <a:gd name="T28" fmla="*/ 23 w 23"/>
                <a:gd name="T29" fmla="*/ 55 h 62"/>
                <a:gd name="T30" fmla="*/ 23 w 23"/>
                <a:gd name="T31" fmla="*/ 55 h 62"/>
                <a:gd name="T32" fmla="*/ 23 w 23"/>
                <a:gd name="T33" fmla="*/ 55 h 62"/>
                <a:gd name="T34" fmla="*/ 15 w 23"/>
                <a:gd name="T35" fmla="*/ 4 h 62"/>
                <a:gd name="T36" fmla="*/ 15 w 23"/>
                <a:gd name="T37" fmla="*/ 4 h 62"/>
                <a:gd name="T38" fmla="*/ 12 w 23"/>
                <a:gd name="T39" fmla="*/ 0 h 62"/>
                <a:gd name="T40" fmla="*/ 11 w 23"/>
                <a:gd name="T41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3" h="62">
                  <a:moveTo>
                    <a:pt x="11" y="0"/>
                  </a:moveTo>
                  <a:cubicBezTo>
                    <a:pt x="11" y="1"/>
                    <a:pt x="11" y="3"/>
                    <a:pt x="11" y="5"/>
                  </a:cubicBezTo>
                  <a:cubicBezTo>
                    <a:pt x="9" y="16"/>
                    <a:pt x="7" y="28"/>
                    <a:pt x="3" y="43"/>
                  </a:cubicBezTo>
                  <a:cubicBezTo>
                    <a:pt x="2" y="46"/>
                    <a:pt x="2" y="46"/>
                    <a:pt x="2" y="46"/>
                  </a:cubicBezTo>
                  <a:cubicBezTo>
                    <a:pt x="1" y="49"/>
                    <a:pt x="0" y="52"/>
                    <a:pt x="0" y="55"/>
                  </a:cubicBezTo>
                  <a:cubicBezTo>
                    <a:pt x="5" y="57"/>
                    <a:pt x="11" y="58"/>
                    <a:pt x="16" y="60"/>
                  </a:cubicBezTo>
                  <a:cubicBezTo>
                    <a:pt x="18" y="61"/>
                    <a:pt x="20" y="62"/>
                    <a:pt x="23" y="62"/>
                  </a:cubicBezTo>
                  <a:cubicBezTo>
                    <a:pt x="23" y="62"/>
                    <a:pt x="23" y="62"/>
                    <a:pt x="23" y="62"/>
                  </a:cubicBezTo>
                  <a:cubicBezTo>
                    <a:pt x="22" y="60"/>
                    <a:pt x="21" y="59"/>
                    <a:pt x="20" y="57"/>
                  </a:cubicBezTo>
                  <a:cubicBezTo>
                    <a:pt x="20" y="57"/>
                    <a:pt x="20" y="57"/>
                    <a:pt x="20" y="57"/>
                  </a:cubicBezTo>
                  <a:cubicBezTo>
                    <a:pt x="20" y="57"/>
                    <a:pt x="20" y="57"/>
                    <a:pt x="20" y="57"/>
                  </a:cubicBezTo>
                  <a:cubicBezTo>
                    <a:pt x="20" y="57"/>
                    <a:pt x="20" y="57"/>
                    <a:pt x="20" y="57"/>
                  </a:cubicBezTo>
                  <a:cubicBezTo>
                    <a:pt x="20" y="57"/>
                    <a:pt x="20" y="57"/>
                    <a:pt x="20" y="57"/>
                  </a:cubicBezTo>
                  <a:cubicBezTo>
                    <a:pt x="21" y="56"/>
                    <a:pt x="22" y="56"/>
                    <a:pt x="23" y="55"/>
                  </a:cubicBezTo>
                  <a:cubicBezTo>
                    <a:pt x="23" y="55"/>
                    <a:pt x="23" y="55"/>
                    <a:pt x="23" y="55"/>
                  </a:cubicBezTo>
                  <a:cubicBezTo>
                    <a:pt x="23" y="55"/>
                    <a:pt x="23" y="55"/>
                    <a:pt x="23" y="55"/>
                  </a:cubicBezTo>
                  <a:cubicBezTo>
                    <a:pt x="23" y="55"/>
                    <a:pt x="23" y="55"/>
                    <a:pt x="23" y="55"/>
                  </a:cubicBezTo>
                  <a:cubicBezTo>
                    <a:pt x="13" y="41"/>
                    <a:pt x="14" y="22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2"/>
                    <a:pt x="13" y="1"/>
                    <a:pt x="12" y="0"/>
                  </a:cubicBezTo>
                  <a:cubicBezTo>
                    <a:pt x="12" y="0"/>
                    <a:pt x="12" y="0"/>
                    <a:pt x="11" y="0"/>
                  </a:cubicBezTo>
                </a:path>
              </a:pathLst>
            </a:custGeom>
            <a:solidFill>
              <a:srgbClr val="4EA2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0" name="Freeform 501"/>
            <p:cNvSpPr/>
            <p:nvPr/>
          </p:nvSpPr>
          <p:spPr bwMode="auto">
            <a:xfrm>
              <a:off x="754063" y="6326188"/>
              <a:ext cx="14288" cy="7938"/>
            </a:xfrm>
            <a:custGeom>
              <a:avLst/>
              <a:gdLst>
                <a:gd name="T0" fmla="*/ 4 w 4"/>
                <a:gd name="T1" fmla="*/ 0 h 2"/>
                <a:gd name="T2" fmla="*/ 3 w 4"/>
                <a:gd name="T3" fmla="*/ 0 h 2"/>
                <a:gd name="T4" fmla="*/ 3 w 4"/>
                <a:gd name="T5" fmla="*/ 0 h 2"/>
                <a:gd name="T6" fmla="*/ 0 w 4"/>
                <a:gd name="T7" fmla="*/ 2 h 2"/>
                <a:gd name="T8" fmla="*/ 4 w 4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4" y="0"/>
                  </a:moveTo>
                  <a:cubicBezTo>
                    <a:pt x="4" y="0"/>
                    <a:pt x="4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1"/>
                    <a:pt x="1" y="1"/>
                    <a:pt x="0" y="2"/>
                  </a:cubicBezTo>
                  <a:cubicBezTo>
                    <a:pt x="1" y="1"/>
                    <a:pt x="3" y="1"/>
                    <a:pt x="4" y="0"/>
                  </a:cubicBezTo>
                </a:path>
              </a:pathLst>
            </a:custGeom>
            <a:solidFill>
              <a:srgbClr val="BFC4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1" name="Freeform 502"/>
            <p:cNvSpPr/>
            <p:nvPr/>
          </p:nvSpPr>
          <p:spPr bwMode="auto">
            <a:xfrm>
              <a:off x="754063" y="6323013"/>
              <a:ext cx="38100" cy="30163"/>
            </a:xfrm>
            <a:custGeom>
              <a:avLst/>
              <a:gdLst>
                <a:gd name="T0" fmla="*/ 10 w 10"/>
                <a:gd name="T1" fmla="*/ 0 h 8"/>
                <a:gd name="T2" fmla="*/ 4 w 10"/>
                <a:gd name="T3" fmla="*/ 1 h 8"/>
                <a:gd name="T4" fmla="*/ 4 w 10"/>
                <a:gd name="T5" fmla="*/ 1 h 8"/>
                <a:gd name="T6" fmla="*/ 0 w 10"/>
                <a:gd name="T7" fmla="*/ 3 h 8"/>
                <a:gd name="T8" fmla="*/ 0 w 10"/>
                <a:gd name="T9" fmla="*/ 3 h 8"/>
                <a:gd name="T10" fmla="*/ 0 w 10"/>
                <a:gd name="T11" fmla="*/ 3 h 8"/>
                <a:gd name="T12" fmla="*/ 0 w 10"/>
                <a:gd name="T13" fmla="*/ 3 h 8"/>
                <a:gd name="T14" fmla="*/ 3 w 10"/>
                <a:gd name="T15" fmla="*/ 8 h 8"/>
                <a:gd name="T16" fmla="*/ 7 w 10"/>
                <a:gd name="T17" fmla="*/ 6 h 8"/>
                <a:gd name="T18" fmla="*/ 10 w 10"/>
                <a:gd name="T1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" h="8">
                  <a:moveTo>
                    <a:pt x="10" y="0"/>
                  </a:moveTo>
                  <a:cubicBezTo>
                    <a:pt x="8" y="0"/>
                    <a:pt x="6" y="0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2"/>
                    <a:pt x="1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5"/>
                    <a:pt x="2" y="6"/>
                    <a:pt x="3" y="8"/>
                  </a:cubicBezTo>
                  <a:cubicBezTo>
                    <a:pt x="5" y="8"/>
                    <a:pt x="6" y="7"/>
                    <a:pt x="7" y="6"/>
                  </a:cubicBezTo>
                  <a:cubicBezTo>
                    <a:pt x="9" y="5"/>
                    <a:pt x="10" y="2"/>
                    <a:pt x="10" y="0"/>
                  </a:cubicBezTo>
                </a:path>
              </a:pathLst>
            </a:custGeom>
            <a:solidFill>
              <a:srgbClr val="4EA2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2" name="Freeform 503"/>
            <p:cNvSpPr/>
            <p:nvPr/>
          </p:nvSpPr>
          <p:spPr bwMode="auto">
            <a:xfrm>
              <a:off x="990600" y="5732463"/>
              <a:ext cx="481013" cy="530225"/>
            </a:xfrm>
            <a:custGeom>
              <a:avLst/>
              <a:gdLst>
                <a:gd name="T0" fmla="*/ 118 w 128"/>
                <a:gd name="T1" fmla="*/ 0 h 141"/>
                <a:gd name="T2" fmla="*/ 118 w 128"/>
                <a:gd name="T3" fmla="*/ 0 h 141"/>
                <a:gd name="T4" fmla="*/ 87 w 128"/>
                <a:gd name="T5" fmla="*/ 20 h 141"/>
                <a:gd name="T6" fmla="*/ 64 w 128"/>
                <a:gd name="T7" fmla="*/ 50 h 141"/>
                <a:gd name="T8" fmla="*/ 31 w 128"/>
                <a:gd name="T9" fmla="*/ 101 h 141"/>
                <a:gd name="T10" fmla="*/ 0 w 128"/>
                <a:gd name="T11" fmla="*/ 139 h 141"/>
                <a:gd name="T12" fmla="*/ 3 w 128"/>
                <a:gd name="T13" fmla="*/ 141 h 141"/>
                <a:gd name="T14" fmla="*/ 4 w 128"/>
                <a:gd name="T15" fmla="*/ 141 h 141"/>
                <a:gd name="T16" fmla="*/ 11 w 128"/>
                <a:gd name="T17" fmla="*/ 139 h 141"/>
                <a:gd name="T18" fmla="*/ 13 w 128"/>
                <a:gd name="T19" fmla="*/ 139 h 141"/>
                <a:gd name="T20" fmla="*/ 28 w 128"/>
                <a:gd name="T21" fmla="*/ 121 h 141"/>
                <a:gd name="T22" fmla="*/ 32 w 128"/>
                <a:gd name="T23" fmla="*/ 115 h 141"/>
                <a:gd name="T24" fmla="*/ 35 w 128"/>
                <a:gd name="T25" fmla="*/ 112 h 141"/>
                <a:gd name="T26" fmla="*/ 72 w 128"/>
                <a:gd name="T27" fmla="*/ 78 h 141"/>
                <a:gd name="T28" fmla="*/ 108 w 128"/>
                <a:gd name="T29" fmla="*/ 44 h 141"/>
                <a:gd name="T30" fmla="*/ 110 w 128"/>
                <a:gd name="T31" fmla="*/ 42 h 141"/>
                <a:gd name="T32" fmla="*/ 118 w 128"/>
                <a:gd name="T33" fmla="*/ 0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8" h="141">
                  <a:moveTo>
                    <a:pt x="118" y="0"/>
                  </a:moveTo>
                  <a:cubicBezTo>
                    <a:pt x="118" y="0"/>
                    <a:pt x="118" y="0"/>
                    <a:pt x="118" y="0"/>
                  </a:cubicBezTo>
                  <a:cubicBezTo>
                    <a:pt x="106" y="4"/>
                    <a:pt x="92" y="15"/>
                    <a:pt x="87" y="20"/>
                  </a:cubicBezTo>
                  <a:cubicBezTo>
                    <a:pt x="78" y="29"/>
                    <a:pt x="71" y="40"/>
                    <a:pt x="64" y="50"/>
                  </a:cubicBezTo>
                  <a:cubicBezTo>
                    <a:pt x="53" y="67"/>
                    <a:pt x="42" y="84"/>
                    <a:pt x="31" y="101"/>
                  </a:cubicBezTo>
                  <a:cubicBezTo>
                    <a:pt x="23" y="115"/>
                    <a:pt x="12" y="129"/>
                    <a:pt x="0" y="139"/>
                  </a:cubicBezTo>
                  <a:cubicBezTo>
                    <a:pt x="1" y="140"/>
                    <a:pt x="2" y="140"/>
                    <a:pt x="3" y="141"/>
                  </a:cubicBezTo>
                  <a:cubicBezTo>
                    <a:pt x="3" y="141"/>
                    <a:pt x="4" y="141"/>
                    <a:pt x="4" y="141"/>
                  </a:cubicBezTo>
                  <a:cubicBezTo>
                    <a:pt x="7" y="141"/>
                    <a:pt x="9" y="140"/>
                    <a:pt x="11" y="139"/>
                  </a:cubicBezTo>
                  <a:cubicBezTo>
                    <a:pt x="12" y="139"/>
                    <a:pt x="12" y="139"/>
                    <a:pt x="13" y="139"/>
                  </a:cubicBezTo>
                  <a:cubicBezTo>
                    <a:pt x="18" y="133"/>
                    <a:pt x="23" y="127"/>
                    <a:pt x="28" y="121"/>
                  </a:cubicBezTo>
                  <a:cubicBezTo>
                    <a:pt x="32" y="115"/>
                    <a:pt x="32" y="115"/>
                    <a:pt x="32" y="115"/>
                  </a:cubicBezTo>
                  <a:cubicBezTo>
                    <a:pt x="33" y="114"/>
                    <a:pt x="34" y="113"/>
                    <a:pt x="35" y="112"/>
                  </a:cubicBezTo>
                  <a:cubicBezTo>
                    <a:pt x="45" y="100"/>
                    <a:pt x="58" y="89"/>
                    <a:pt x="72" y="78"/>
                  </a:cubicBezTo>
                  <a:cubicBezTo>
                    <a:pt x="84" y="67"/>
                    <a:pt x="97" y="57"/>
                    <a:pt x="108" y="44"/>
                  </a:cubicBezTo>
                  <a:cubicBezTo>
                    <a:pt x="109" y="44"/>
                    <a:pt x="109" y="43"/>
                    <a:pt x="110" y="42"/>
                  </a:cubicBezTo>
                  <a:cubicBezTo>
                    <a:pt x="128" y="21"/>
                    <a:pt x="122" y="6"/>
                    <a:pt x="118" y="0"/>
                  </a:cubicBezTo>
                </a:path>
              </a:pathLst>
            </a:custGeom>
            <a:solidFill>
              <a:srgbClr val="BFC4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3" name="Freeform 504"/>
            <p:cNvSpPr/>
            <p:nvPr/>
          </p:nvSpPr>
          <p:spPr bwMode="auto">
            <a:xfrm>
              <a:off x="889000" y="6254751"/>
              <a:ext cx="150813" cy="117475"/>
            </a:xfrm>
            <a:custGeom>
              <a:avLst/>
              <a:gdLst>
                <a:gd name="T0" fmla="*/ 40 w 40"/>
                <a:gd name="T1" fmla="*/ 0 h 31"/>
                <a:gd name="T2" fmla="*/ 38 w 40"/>
                <a:gd name="T3" fmla="*/ 0 h 31"/>
                <a:gd name="T4" fmla="*/ 31 w 40"/>
                <a:gd name="T5" fmla="*/ 2 h 31"/>
                <a:gd name="T6" fmla="*/ 30 w 40"/>
                <a:gd name="T7" fmla="*/ 2 h 31"/>
                <a:gd name="T8" fmla="*/ 27 w 40"/>
                <a:gd name="T9" fmla="*/ 0 h 31"/>
                <a:gd name="T10" fmla="*/ 27 w 40"/>
                <a:gd name="T11" fmla="*/ 0 h 31"/>
                <a:gd name="T12" fmla="*/ 0 w 40"/>
                <a:gd name="T13" fmla="*/ 15 h 31"/>
                <a:gd name="T14" fmla="*/ 13 w 40"/>
                <a:gd name="T15" fmla="*/ 31 h 31"/>
                <a:gd name="T16" fmla="*/ 13 w 40"/>
                <a:gd name="T17" fmla="*/ 31 h 31"/>
                <a:gd name="T18" fmla="*/ 29 w 40"/>
                <a:gd name="T19" fmla="*/ 13 h 31"/>
                <a:gd name="T20" fmla="*/ 39 w 40"/>
                <a:gd name="T21" fmla="*/ 1 h 31"/>
                <a:gd name="T22" fmla="*/ 40 w 40"/>
                <a:gd name="T23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0" h="31">
                  <a:moveTo>
                    <a:pt x="40" y="0"/>
                  </a:moveTo>
                  <a:cubicBezTo>
                    <a:pt x="39" y="0"/>
                    <a:pt x="39" y="0"/>
                    <a:pt x="38" y="0"/>
                  </a:cubicBezTo>
                  <a:cubicBezTo>
                    <a:pt x="36" y="1"/>
                    <a:pt x="34" y="2"/>
                    <a:pt x="31" y="2"/>
                  </a:cubicBezTo>
                  <a:cubicBezTo>
                    <a:pt x="31" y="2"/>
                    <a:pt x="30" y="2"/>
                    <a:pt x="30" y="2"/>
                  </a:cubicBezTo>
                  <a:cubicBezTo>
                    <a:pt x="29" y="1"/>
                    <a:pt x="28" y="1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19" y="7"/>
                    <a:pt x="10" y="12"/>
                    <a:pt x="0" y="15"/>
                  </a:cubicBezTo>
                  <a:cubicBezTo>
                    <a:pt x="2" y="22"/>
                    <a:pt x="6" y="27"/>
                    <a:pt x="13" y="31"/>
                  </a:cubicBezTo>
                  <a:cubicBezTo>
                    <a:pt x="13" y="31"/>
                    <a:pt x="13" y="31"/>
                    <a:pt x="13" y="31"/>
                  </a:cubicBezTo>
                  <a:cubicBezTo>
                    <a:pt x="18" y="25"/>
                    <a:pt x="23" y="19"/>
                    <a:pt x="29" y="13"/>
                  </a:cubicBezTo>
                  <a:cubicBezTo>
                    <a:pt x="33" y="9"/>
                    <a:pt x="36" y="5"/>
                    <a:pt x="39" y="1"/>
                  </a:cubicBezTo>
                  <a:cubicBezTo>
                    <a:pt x="40" y="0"/>
                    <a:pt x="40" y="0"/>
                    <a:pt x="40" y="0"/>
                  </a:cubicBezTo>
                </a:path>
              </a:pathLst>
            </a:custGeom>
            <a:solidFill>
              <a:srgbClr val="4EA2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4" name="Freeform 505"/>
            <p:cNvSpPr/>
            <p:nvPr/>
          </p:nvSpPr>
          <p:spPr bwMode="auto">
            <a:xfrm>
              <a:off x="817563" y="6318251"/>
              <a:ext cx="46038" cy="30163"/>
            </a:xfrm>
            <a:custGeom>
              <a:avLst/>
              <a:gdLst>
                <a:gd name="T0" fmla="*/ 12 w 12"/>
                <a:gd name="T1" fmla="*/ 0 h 8"/>
                <a:gd name="T2" fmla="*/ 4 w 12"/>
                <a:gd name="T3" fmla="*/ 0 h 8"/>
                <a:gd name="T4" fmla="*/ 4 w 12"/>
                <a:gd name="T5" fmla="*/ 0 h 8"/>
                <a:gd name="T6" fmla="*/ 0 w 12"/>
                <a:gd name="T7" fmla="*/ 1 h 8"/>
                <a:gd name="T8" fmla="*/ 4 w 12"/>
                <a:gd name="T9" fmla="*/ 8 h 8"/>
                <a:gd name="T10" fmla="*/ 12 w 12"/>
                <a:gd name="T1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8">
                  <a:moveTo>
                    <a:pt x="12" y="0"/>
                  </a:moveTo>
                  <a:cubicBezTo>
                    <a:pt x="9" y="0"/>
                    <a:pt x="7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2" y="1"/>
                    <a:pt x="0" y="1"/>
                  </a:cubicBezTo>
                  <a:cubicBezTo>
                    <a:pt x="1" y="3"/>
                    <a:pt x="3" y="5"/>
                    <a:pt x="4" y="8"/>
                  </a:cubicBezTo>
                  <a:cubicBezTo>
                    <a:pt x="7" y="5"/>
                    <a:pt x="9" y="3"/>
                    <a:pt x="12" y="0"/>
                  </a:cubicBezTo>
                </a:path>
              </a:pathLst>
            </a:custGeom>
            <a:solidFill>
              <a:srgbClr val="4EA2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5" name="Freeform 506"/>
            <p:cNvSpPr/>
            <p:nvPr/>
          </p:nvSpPr>
          <p:spPr bwMode="auto">
            <a:xfrm>
              <a:off x="712788" y="5386388"/>
              <a:ext cx="695325" cy="1016000"/>
            </a:xfrm>
            <a:custGeom>
              <a:avLst/>
              <a:gdLst>
                <a:gd name="T0" fmla="*/ 172 w 185"/>
                <a:gd name="T1" fmla="*/ 60 h 270"/>
                <a:gd name="T2" fmla="*/ 172 w 185"/>
                <a:gd name="T3" fmla="*/ 93 h 270"/>
                <a:gd name="T4" fmla="*/ 179 w 185"/>
                <a:gd name="T5" fmla="*/ 100 h 270"/>
                <a:gd name="T6" fmla="*/ 171 w 185"/>
                <a:gd name="T7" fmla="*/ 126 h 270"/>
                <a:gd name="T8" fmla="*/ 95 w 185"/>
                <a:gd name="T9" fmla="*/ 198 h 270"/>
                <a:gd name="T10" fmla="*/ 75 w 185"/>
                <a:gd name="T11" fmla="*/ 222 h 270"/>
                <a:gd name="T12" fmla="*/ 49 w 185"/>
                <a:gd name="T13" fmla="*/ 252 h 270"/>
                <a:gd name="T14" fmla="*/ 19 w 185"/>
                <a:gd name="T15" fmla="*/ 269 h 270"/>
                <a:gd name="T16" fmla="*/ 8 w 185"/>
                <a:gd name="T17" fmla="*/ 242 h 270"/>
                <a:gd name="T18" fmla="*/ 17 w 185"/>
                <a:gd name="T19" fmla="*/ 202 h 270"/>
                <a:gd name="T20" fmla="*/ 17 w 185"/>
                <a:gd name="T21" fmla="*/ 148 h 270"/>
                <a:gd name="T22" fmla="*/ 3 w 185"/>
                <a:gd name="T23" fmla="*/ 65 h 270"/>
                <a:gd name="T24" fmla="*/ 13 w 185"/>
                <a:gd name="T25" fmla="*/ 28 h 270"/>
                <a:gd name="T26" fmla="*/ 51 w 185"/>
                <a:gd name="T27" fmla="*/ 14 h 270"/>
                <a:gd name="T28" fmla="*/ 71 w 185"/>
                <a:gd name="T29" fmla="*/ 2 h 270"/>
                <a:gd name="T30" fmla="*/ 109 w 185"/>
                <a:gd name="T31" fmla="*/ 22 h 270"/>
                <a:gd name="T32" fmla="*/ 153 w 185"/>
                <a:gd name="T33" fmla="*/ 32 h 270"/>
                <a:gd name="T34" fmla="*/ 172 w 185"/>
                <a:gd name="T35" fmla="*/ 60 h 2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85" h="270">
                  <a:moveTo>
                    <a:pt x="172" y="60"/>
                  </a:moveTo>
                  <a:cubicBezTo>
                    <a:pt x="172" y="71"/>
                    <a:pt x="165" y="84"/>
                    <a:pt x="172" y="93"/>
                  </a:cubicBezTo>
                  <a:cubicBezTo>
                    <a:pt x="174" y="95"/>
                    <a:pt x="177" y="97"/>
                    <a:pt x="179" y="100"/>
                  </a:cubicBezTo>
                  <a:cubicBezTo>
                    <a:pt x="185" y="108"/>
                    <a:pt x="178" y="119"/>
                    <a:pt x="171" y="126"/>
                  </a:cubicBezTo>
                  <a:cubicBezTo>
                    <a:pt x="148" y="152"/>
                    <a:pt x="116" y="171"/>
                    <a:pt x="95" y="198"/>
                  </a:cubicBezTo>
                  <a:cubicBezTo>
                    <a:pt x="88" y="206"/>
                    <a:pt x="82" y="214"/>
                    <a:pt x="75" y="222"/>
                  </a:cubicBezTo>
                  <a:cubicBezTo>
                    <a:pt x="66" y="232"/>
                    <a:pt x="58" y="242"/>
                    <a:pt x="49" y="252"/>
                  </a:cubicBezTo>
                  <a:cubicBezTo>
                    <a:pt x="41" y="260"/>
                    <a:pt x="30" y="270"/>
                    <a:pt x="19" y="269"/>
                  </a:cubicBezTo>
                  <a:cubicBezTo>
                    <a:pt x="0" y="268"/>
                    <a:pt x="5" y="255"/>
                    <a:pt x="8" y="242"/>
                  </a:cubicBezTo>
                  <a:cubicBezTo>
                    <a:pt x="12" y="228"/>
                    <a:pt x="15" y="215"/>
                    <a:pt x="17" y="202"/>
                  </a:cubicBezTo>
                  <a:cubicBezTo>
                    <a:pt x="19" y="184"/>
                    <a:pt x="20" y="167"/>
                    <a:pt x="17" y="148"/>
                  </a:cubicBezTo>
                  <a:cubicBezTo>
                    <a:pt x="13" y="120"/>
                    <a:pt x="6" y="93"/>
                    <a:pt x="3" y="65"/>
                  </a:cubicBezTo>
                  <a:cubicBezTo>
                    <a:pt x="2" y="52"/>
                    <a:pt x="3" y="37"/>
                    <a:pt x="13" y="28"/>
                  </a:cubicBezTo>
                  <a:cubicBezTo>
                    <a:pt x="23" y="19"/>
                    <a:pt x="39" y="21"/>
                    <a:pt x="51" y="14"/>
                  </a:cubicBezTo>
                  <a:cubicBezTo>
                    <a:pt x="58" y="10"/>
                    <a:pt x="63" y="4"/>
                    <a:pt x="71" y="2"/>
                  </a:cubicBezTo>
                  <a:cubicBezTo>
                    <a:pt x="85" y="0"/>
                    <a:pt x="96" y="16"/>
                    <a:pt x="109" y="22"/>
                  </a:cubicBezTo>
                  <a:cubicBezTo>
                    <a:pt x="123" y="28"/>
                    <a:pt x="139" y="25"/>
                    <a:pt x="153" y="32"/>
                  </a:cubicBezTo>
                  <a:cubicBezTo>
                    <a:pt x="163" y="38"/>
                    <a:pt x="172" y="48"/>
                    <a:pt x="172" y="60"/>
                  </a:cubicBezTo>
                  <a:close/>
                </a:path>
              </a:pathLst>
            </a:custGeom>
            <a:solidFill>
              <a:srgbClr val="F3F8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6" name="Freeform 507"/>
            <p:cNvSpPr/>
            <p:nvPr/>
          </p:nvSpPr>
          <p:spPr bwMode="auto">
            <a:xfrm>
              <a:off x="712788" y="6127751"/>
              <a:ext cx="280988" cy="274638"/>
            </a:xfrm>
            <a:custGeom>
              <a:avLst/>
              <a:gdLst>
                <a:gd name="T0" fmla="*/ 73 w 75"/>
                <a:gd name="T1" fmla="*/ 19 h 73"/>
                <a:gd name="T2" fmla="*/ 75 w 75"/>
                <a:gd name="T3" fmla="*/ 25 h 73"/>
                <a:gd name="T4" fmla="*/ 49 w 75"/>
                <a:gd name="T5" fmla="*/ 55 h 73"/>
                <a:gd name="T6" fmla="*/ 19 w 75"/>
                <a:gd name="T7" fmla="*/ 72 h 73"/>
                <a:gd name="T8" fmla="*/ 8 w 75"/>
                <a:gd name="T9" fmla="*/ 45 h 73"/>
                <a:gd name="T10" fmla="*/ 17 w 75"/>
                <a:gd name="T11" fmla="*/ 5 h 73"/>
                <a:gd name="T12" fmla="*/ 20 w 75"/>
                <a:gd name="T13" fmla="*/ 8 h 73"/>
                <a:gd name="T14" fmla="*/ 20 w 75"/>
                <a:gd name="T15" fmla="*/ 8 h 73"/>
                <a:gd name="T16" fmla="*/ 33 w 75"/>
                <a:gd name="T17" fmla="*/ 6 h 73"/>
                <a:gd name="T18" fmla="*/ 39 w 75"/>
                <a:gd name="T19" fmla="*/ 1 h 73"/>
                <a:gd name="T20" fmla="*/ 49 w 75"/>
                <a:gd name="T21" fmla="*/ 8 h 73"/>
                <a:gd name="T22" fmla="*/ 57 w 75"/>
                <a:gd name="T23" fmla="*/ 18 h 73"/>
                <a:gd name="T24" fmla="*/ 73 w 75"/>
                <a:gd name="T25" fmla="*/ 19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" h="73">
                  <a:moveTo>
                    <a:pt x="73" y="19"/>
                  </a:moveTo>
                  <a:cubicBezTo>
                    <a:pt x="74" y="21"/>
                    <a:pt x="75" y="23"/>
                    <a:pt x="75" y="25"/>
                  </a:cubicBezTo>
                  <a:cubicBezTo>
                    <a:pt x="66" y="35"/>
                    <a:pt x="58" y="45"/>
                    <a:pt x="49" y="55"/>
                  </a:cubicBezTo>
                  <a:cubicBezTo>
                    <a:pt x="41" y="63"/>
                    <a:pt x="30" y="73"/>
                    <a:pt x="19" y="72"/>
                  </a:cubicBezTo>
                  <a:cubicBezTo>
                    <a:pt x="0" y="71"/>
                    <a:pt x="5" y="58"/>
                    <a:pt x="8" y="45"/>
                  </a:cubicBezTo>
                  <a:cubicBezTo>
                    <a:pt x="12" y="31"/>
                    <a:pt x="15" y="18"/>
                    <a:pt x="17" y="5"/>
                  </a:cubicBezTo>
                  <a:cubicBezTo>
                    <a:pt x="18" y="5"/>
                    <a:pt x="19" y="6"/>
                    <a:pt x="20" y="8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3" y="13"/>
                    <a:pt x="31" y="12"/>
                    <a:pt x="33" y="6"/>
                  </a:cubicBezTo>
                  <a:cubicBezTo>
                    <a:pt x="34" y="4"/>
                    <a:pt x="36" y="2"/>
                    <a:pt x="39" y="1"/>
                  </a:cubicBezTo>
                  <a:cubicBezTo>
                    <a:pt x="43" y="0"/>
                    <a:pt x="47" y="4"/>
                    <a:pt x="49" y="8"/>
                  </a:cubicBezTo>
                  <a:cubicBezTo>
                    <a:pt x="51" y="12"/>
                    <a:pt x="53" y="16"/>
                    <a:pt x="57" y="18"/>
                  </a:cubicBezTo>
                  <a:cubicBezTo>
                    <a:pt x="60" y="12"/>
                    <a:pt x="70" y="13"/>
                    <a:pt x="73" y="19"/>
                  </a:cubicBezTo>
                  <a:close/>
                </a:path>
              </a:pathLst>
            </a:custGeom>
            <a:solidFill>
              <a:srgbClr val="63CC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7" name="Freeform 508"/>
            <p:cNvSpPr/>
            <p:nvPr/>
          </p:nvSpPr>
          <p:spPr bwMode="auto">
            <a:xfrm>
              <a:off x="638175" y="6251576"/>
              <a:ext cx="379413" cy="800100"/>
            </a:xfrm>
            <a:custGeom>
              <a:avLst/>
              <a:gdLst>
                <a:gd name="T0" fmla="*/ 37 w 101"/>
                <a:gd name="T1" fmla="*/ 112 h 213"/>
                <a:gd name="T2" fmla="*/ 14 w 101"/>
                <a:gd name="T3" fmla="*/ 207 h 213"/>
                <a:gd name="T4" fmla="*/ 27 w 101"/>
                <a:gd name="T5" fmla="*/ 210 h 213"/>
                <a:gd name="T6" fmla="*/ 34 w 101"/>
                <a:gd name="T7" fmla="*/ 195 h 213"/>
                <a:gd name="T8" fmla="*/ 49 w 101"/>
                <a:gd name="T9" fmla="*/ 117 h 213"/>
                <a:gd name="T10" fmla="*/ 60 w 101"/>
                <a:gd name="T11" fmla="*/ 57 h 213"/>
                <a:gd name="T12" fmla="*/ 78 w 101"/>
                <a:gd name="T13" fmla="*/ 49 h 213"/>
                <a:gd name="T14" fmla="*/ 101 w 101"/>
                <a:gd name="T15" fmla="*/ 40 h 213"/>
                <a:gd name="T16" fmla="*/ 68 w 101"/>
                <a:gd name="T17" fmla="*/ 2 h 213"/>
                <a:gd name="T18" fmla="*/ 52 w 101"/>
                <a:gd name="T19" fmla="*/ 26 h 213"/>
                <a:gd name="T20" fmla="*/ 45 w 101"/>
                <a:gd name="T21" fmla="*/ 0 h 213"/>
                <a:gd name="T22" fmla="*/ 41 w 101"/>
                <a:gd name="T23" fmla="*/ 18 h 213"/>
                <a:gd name="T24" fmla="*/ 38 w 101"/>
                <a:gd name="T25" fmla="*/ 25 h 213"/>
                <a:gd name="T26" fmla="*/ 27 w 101"/>
                <a:gd name="T27" fmla="*/ 25 h 213"/>
                <a:gd name="T28" fmla="*/ 0 w 101"/>
                <a:gd name="T29" fmla="*/ 14 h 213"/>
                <a:gd name="T30" fmla="*/ 28 w 101"/>
                <a:gd name="T31" fmla="*/ 56 h 213"/>
                <a:gd name="T32" fmla="*/ 37 w 101"/>
                <a:gd name="T33" fmla="*/ 112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0" h="213">
                  <a:moveTo>
                    <a:pt x="37" y="112"/>
                  </a:moveTo>
                  <a:cubicBezTo>
                    <a:pt x="35" y="145"/>
                    <a:pt x="25" y="176"/>
                    <a:pt x="14" y="207"/>
                  </a:cubicBezTo>
                  <a:cubicBezTo>
                    <a:pt x="15" y="213"/>
                    <a:pt x="23" y="213"/>
                    <a:pt x="27" y="210"/>
                  </a:cubicBezTo>
                  <a:cubicBezTo>
                    <a:pt x="32" y="206"/>
                    <a:pt x="33" y="200"/>
                    <a:pt x="34" y="195"/>
                  </a:cubicBezTo>
                  <a:cubicBezTo>
                    <a:pt x="40" y="169"/>
                    <a:pt x="45" y="143"/>
                    <a:pt x="49" y="117"/>
                  </a:cubicBezTo>
                  <a:cubicBezTo>
                    <a:pt x="51" y="102"/>
                    <a:pt x="49" y="68"/>
                    <a:pt x="60" y="57"/>
                  </a:cubicBezTo>
                  <a:cubicBezTo>
                    <a:pt x="65" y="53"/>
                    <a:pt x="72" y="51"/>
                    <a:pt x="78" y="49"/>
                  </a:cubicBezTo>
                  <a:cubicBezTo>
                    <a:pt x="84" y="47"/>
                    <a:pt x="95" y="39"/>
                    <a:pt x="101" y="40"/>
                  </a:cubicBezTo>
                  <a:cubicBezTo>
                    <a:pt x="81" y="36"/>
                    <a:pt x="61" y="26"/>
                    <a:pt x="68" y="2"/>
                  </a:cubicBezTo>
                  <a:cubicBezTo>
                    <a:pt x="65" y="11"/>
                    <a:pt x="59" y="19"/>
                    <a:pt x="52" y="26"/>
                  </a:cubicBezTo>
                  <a:cubicBezTo>
                    <a:pt x="47" y="19"/>
                    <a:pt x="44" y="9"/>
                    <a:pt x="45" y="0"/>
                  </a:cubicBezTo>
                  <a:cubicBezTo>
                    <a:pt x="44" y="6"/>
                    <a:pt x="43" y="12"/>
                    <a:pt x="41" y="18"/>
                  </a:cubicBezTo>
                  <a:cubicBezTo>
                    <a:pt x="41" y="21"/>
                    <a:pt x="40" y="24"/>
                    <a:pt x="38" y="25"/>
                  </a:cubicBezTo>
                  <a:cubicBezTo>
                    <a:pt x="35" y="28"/>
                    <a:pt x="30" y="26"/>
                    <a:pt x="27" y="25"/>
                  </a:cubicBezTo>
                  <a:cubicBezTo>
                    <a:pt x="18" y="22"/>
                    <a:pt x="5" y="21"/>
                    <a:pt x="0" y="14"/>
                  </a:cubicBezTo>
                  <a:cubicBezTo>
                    <a:pt x="6" y="30"/>
                    <a:pt x="21" y="40"/>
                    <a:pt x="28" y="56"/>
                  </a:cubicBezTo>
                  <a:cubicBezTo>
                    <a:pt x="35" y="73"/>
                    <a:pt x="38" y="93"/>
                    <a:pt x="37" y="112"/>
                  </a:cubicBezTo>
                </a:path>
              </a:pathLst>
            </a:custGeom>
            <a:solidFill>
              <a:srgbClr val="3A62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8" name="Freeform 509"/>
            <p:cNvSpPr/>
            <p:nvPr/>
          </p:nvSpPr>
          <p:spPr bwMode="auto">
            <a:xfrm>
              <a:off x="239713" y="7292976"/>
              <a:ext cx="569913" cy="765175"/>
            </a:xfrm>
            <a:custGeom>
              <a:avLst/>
              <a:gdLst>
                <a:gd name="T0" fmla="*/ 0 w 152"/>
                <a:gd name="T1" fmla="*/ 120 h 204"/>
                <a:gd name="T2" fmla="*/ 28 w 152"/>
                <a:gd name="T3" fmla="*/ 199 h 204"/>
                <a:gd name="T4" fmla="*/ 32 w 152"/>
                <a:gd name="T5" fmla="*/ 200 h 204"/>
                <a:gd name="T6" fmla="*/ 45 w 152"/>
                <a:gd name="T7" fmla="*/ 198 h 204"/>
                <a:gd name="T8" fmla="*/ 65 w 152"/>
                <a:gd name="T9" fmla="*/ 199 h 204"/>
                <a:gd name="T10" fmla="*/ 70 w 152"/>
                <a:gd name="T11" fmla="*/ 201 h 204"/>
                <a:gd name="T12" fmla="*/ 89 w 152"/>
                <a:gd name="T13" fmla="*/ 196 h 204"/>
                <a:gd name="T14" fmla="*/ 107 w 152"/>
                <a:gd name="T15" fmla="*/ 183 h 204"/>
                <a:gd name="T16" fmla="*/ 124 w 152"/>
                <a:gd name="T17" fmla="*/ 173 h 204"/>
                <a:gd name="T18" fmla="*/ 129 w 152"/>
                <a:gd name="T19" fmla="*/ 150 h 204"/>
                <a:gd name="T20" fmla="*/ 137 w 152"/>
                <a:gd name="T21" fmla="*/ 151 h 204"/>
                <a:gd name="T22" fmla="*/ 144 w 152"/>
                <a:gd name="T23" fmla="*/ 151 h 204"/>
                <a:gd name="T24" fmla="*/ 150 w 152"/>
                <a:gd name="T25" fmla="*/ 137 h 204"/>
                <a:gd name="T26" fmla="*/ 144 w 152"/>
                <a:gd name="T27" fmla="*/ 99 h 204"/>
                <a:gd name="T28" fmla="*/ 109 w 152"/>
                <a:gd name="T29" fmla="*/ 57 h 204"/>
                <a:gd name="T30" fmla="*/ 65 w 152"/>
                <a:gd name="T31" fmla="*/ 28 h 204"/>
                <a:gd name="T32" fmla="*/ 47 w 152"/>
                <a:gd name="T33" fmla="*/ 22 h 204"/>
                <a:gd name="T34" fmla="*/ 46 w 152"/>
                <a:gd name="T35" fmla="*/ 21 h 204"/>
                <a:gd name="T36" fmla="*/ 43 w 152"/>
                <a:gd name="T37" fmla="*/ 19 h 204"/>
                <a:gd name="T38" fmla="*/ 38 w 152"/>
                <a:gd name="T39" fmla="*/ 13 h 204"/>
                <a:gd name="T40" fmla="*/ 38 w 152"/>
                <a:gd name="T41" fmla="*/ 12 h 204"/>
                <a:gd name="T42" fmla="*/ 35 w 152"/>
                <a:gd name="T43" fmla="*/ 8 h 204"/>
                <a:gd name="T44" fmla="*/ 31 w 152"/>
                <a:gd name="T45" fmla="*/ 4 h 204"/>
                <a:gd name="T46" fmla="*/ 30 w 152"/>
                <a:gd name="T47" fmla="*/ 3 h 204"/>
                <a:gd name="T48" fmla="*/ 29 w 152"/>
                <a:gd name="T49" fmla="*/ 2 h 204"/>
                <a:gd name="T50" fmla="*/ 28 w 152"/>
                <a:gd name="T51" fmla="*/ 1 h 204"/>
                <a:gd name="T52" fmla="*/ 27 w 152"/>
                <a:gd name="T53" fmla="*/ 1 h 204"/>
                <a:gd name="T54" fmla="*/ 26 w 152"/>
                <a:gd name="T55" fmla="*/ 0 h 204"/>
                <a:gd name="T56" fmla="*/ 25 w 152"/>
                <a:gd name="T57" fmla="*/ 0 h 204"/>
                <a:gd name="T58" fmla="*/ 24 w 152"/>
                <a:gd name="T59" fmla="*/ 0 h 204"/>
                <a:gd name="T60" fmla="*/ 22 w 152"/>
                <a:gd name="T61" fmla="*/ 1 h 204"/>
                <a:gd name="T62" fmla="*/ 22 w 152"/>
                <a:gd name="T63" fmla="*/ 1 h 204"/>
                <a:gd name="T64" fmla="*/ 22 w 152"/>
                <a:gd name="T65" fmla="*/ 1 h 204"/>
                <a:gd name="T66" fmla="*/ 22 w 152"/>
                <a:gd name="T67" fmla="*/ 2 h 204"/>
                <a:gd name="T68" fmla="*/ 22 w 152"/>
                <a:gd name="T69" fmla="*/ 2 h 204"/>
                <a:gd name="T70" fmla="*/ 21 w 152"/>
                <a:gd name="T71" fmla="*/ 4 h 204"/>
                <a:gd name="T72" fmla="*/ 21 w 152"/>
                <a:gd name="T73" fmla="*/ 5 h 204"/>
                <a:gd name="T74" fmla="*/ 21 w 152"/>
                <a:gd name="T75" fmla="*/ 5 h 204"/>
                <a:gd name="T76" fmla="*/ 21 w 152"/>
                <a:gd name="T77" fmla="*/ 5 h 204"/>
                <a:gd name="T78" fmla="*/ 21 w 152"/>
                <a:gd name="T79" fmla="*/ 5 h 204"/>
                <a:gd name="T80" fmla="*/ 21 w 152"/>
                <a:gd name="T81" fmla="*/ 9 h 204"/>
                <a:gd name="T82" fmla="*/ 21 w 152"/>
                <a:gd name="T83" fmla="*/ 10 h 204"/>
                <a:gd name="T84" fmla="*/ 21 w 152"/>
                <a:gd name="T85" fmla="*/ 11 h 204"/>
                <a:gd name="T86" fmla="*/ 21 w 152"/>
                <a:gd name="T87" fmla="*/ 13 h 204"/>
                <a:gd name="T88" fmla="*/ 22 w 152"/>
                <a:gd name="T89" fmla="*/ 21 h 204"/>
                <a:gd name="T90" fmla="*/ 22 w 152"/>
                <a:gd name="T91" fmla="*/ 22 h 204"/>
                <a:gd name="T92" fmla="*/ 22 w 152"/>
                <a:gd name="T93" fmla="*/ 23 h 204"/>
                <a:gd name="T94" fmla="*/ 18 w 152"/>
                <a:gd name="T95" fmla="*/ 53 h 204"/>
                <a:gd name="T96" fmla="*/ 3 w 152"/>
                <a:gd name="T97" fmla="*/ 93 h 204"/>
                <a:gd name="T98" fmla="*/ 0 w 152"/>
                <a:gd name="T99" fmla="*/ 120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52" h="204">
                  <a:moveTo>
                    <a:pt x="0" y="120"/>
                  </a:moveTo>
                  <a:cubicBezTo>
                    <a:pt x="28" y="199"/>
                    <a:pt x="28" y="199"/>
                    <a:pt x="28" y="199"/>
                  </a:cubicBezTo>
                  <a:cubicBezTo>
                    <a:pt x="29" y="199"/>
                    <a:pt x="31" y="200"/>
                    <a:pt x="32" y="200"/>
                  </a:cubicBezTo>
                  <a:cubicBezTo>
                    <a:pt x="37" y="200"/>
                    <a:pt x="41" y="199"/>
                    <a:pt x="45" y="198"/>
                  </a:cubicBezTo>
                  <a:cubicBezTo>
                    <a:pt x="51" y="196"/>
                    <a:pt x="57" y="194"/>
                    <a:pt x="65" y="199"/>
                  </a:cubicBezTo>
                  <a:cubicBezTo>
                    <a:pt x="67" y="199"/>
                    <a:pt x="68" y="200"/>
                    <a:pt x="70" y="201"/>
                  </a:cubicBezTo>
                  <a:cubicBezTo>
                    <a:pt x="77" y="204"/>
                    <a:pt x="85" y="202"/>
                    <a:pt x="89" y="196"/>
                  </a:cubicBezTo>
                  <a:cubicBezTo>
                    <a:pt x="94" y="191"/>
                    <a:pt x="100" y="186"/>
                    <a:pt x="107" y="183"/>
                  </a:cubicBezTo>
                  <a:cubicBezTo>
                    <a:pt x="113" y="181"/>
                    <a:pt x="121" y="181"/>
                    <a:pt x="124" y="173"/>
                  </a:cubicBezTo>
                  <a:cubicBezTo>
                    <a:pt x="127" y="166"/>
                    <a:pt x="123" y="153"/>
                    <a:pt x="129" y="150"/>
                  </a:cubicBezTo>
                  <a:cubicBezTo>
                    <a:pt x="132" y="149"/>
                    <a:pt x="134" y="150"/>
                    <a:pt x="137" y="151"/>
                  </a:cubicBezTo>
                  <a:cubicBezTo>
                    <a:pt x="140" y="151"/>
                    <a:pt x="142" y="152"/>
                    <a:pt x="144" y="151"/>
                  </a:cubicBezTo>
                  <a:cubicBezTo>
                    <a:pt x="148" y="150"/>
                    <a:pt x="150" y="141"/>
                    <a:pt x="150" y="137"/>
                  </a:cubicBezTo>
                  <a:cubicBezTo>
                    <a:pt x="152" y="125"/>
                    <a:pt x="149" y="111"/>
                    <a:pt x="144" y="99"/>
                  </a:cubicBezTo>
                  <a:cubicBezTo>
                    <a:pt x="135" y="82"/>
                    <a:pt x="122" y="69"/>
                    <a:pt x="109" y="57"/>
                  </a:cubicBezTo>
                  <a:cubicBezTo>
                    <a:pt x="95" y="45"/>
                    <a:pt x="80" y="33"/>
                    <a:pt x="65" y="28"/>
                  </a:cubicBezTo>
                  <a:cubicBezTo>
                    <a:pt x="59" y="26"/>
                    <a:pt x="53" y="25"/>
                    <a:pt x="47" y="22"/>
                  </a:cubicBezTo>
                  <a:cubicBezTo>
                    <a:pt x="47" y="21"/>
                    <a:pt x="46" y="21"/>
                    <a:pt x="46" y="21"/>
                  </a:cubicBezTo>
                  <a:cubicBezTo>
                    <a:pt x="45" y="20"/>
                    <a:pt x="44" y="19"/>
                    <a:pt x="43" y="19"/>
                  </a:cubicBezTo>
                  <a:cubicBezTo>
                    <a:pt x="41" y="17"/>
                    <a:pt x="40" y="15"/>
                    <a:pt x="38" y="13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37" y="11"/>
                    <a:pt x="36" y="9"/>
                    <a:pt x="35" y="8"/>
                  </a:cubicBezTo>
                  <a:cubicBezTo>
                    <a:pt x="34" y="6"/>
                    <a:pt x="32" y="5"/>
                    <a:pt x="31" y="4"/>
                  </a:cubicBezTo>
                  <a:cubicBezTo>
                    <a:pt x="31" y="3"/>
                    <a:pt x="30" y="3"/>
                    <a:pt x="30" y="3"/>
                  </a:cubicBezTo>
                  <a:cubicBezTo>
                    <a:pt x="30" y="2"/>
                    <a:pt x="29" y="2"/>
                    <a:pt x="29" y="2"/>
                  </a:cubicBezTo>
                  <a:cubicBezTo>
                    <a:pt x="28" y="2"/>
                    <a:pt x="28" y="1"/>
                    <a:pt x="28" y="1"/>
                  </a:cubicBezTo>
                  <a:cubicBezTo>
                    <a:pt x="27" y="1"/>
                    <a:pt x="27" y="1"/>
                    <a:pt x="27" y="1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3" y="0"/>
                    <a:pt x="23" y="0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1" y="2"/>
                    <a:pt x="21" y="3"/>
                    <a:pt x="21" y="4"/>
                  </a:cubicBezTo>
                  <a:cubicBezTo>
                    <a:pt x="21" y="4"/>
                    <a:pt x="21" y="5"/>
                    <a:pt x="21" y="5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21" y="6"/>
                    <a:pt x="21" y="8"/>
                    <a:pt x="21" y="9"/>
                  </a:cubicBezTo>
                  <a:cubicBezTo>
                    <a:pt x="21" y="9"/>
                    <a:pt x="21" y="10"/>
                    <a:pt x="21" y="10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21" y="12"/>
                    <a:pt x="21" y="12"/>
                    <a:pt x="21" y="13"/>
                  </a:cubicBezTo>
                  <a:cubicBezTo>
                    <a:pt x="22" y="16"/>
                    <a:pt x="22" y="19"/>
                    <a:pt x="22" y="21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22" y="23"/>
                    <a:pt x="22" y="23"/>
                    <a:pt x="22" y="23"/>
                  </a:cubicBezTo>
                  <a:cubicBezTo>
                    <a:pt x="23" y="33"/>
                    <a:pt x="21" y="44"/>
                    <a:pt x="18" y="53"/>
                  </a:cubicBezTo>
                  <a:cubicBezTo>
                    <a:pt x="13" y="67"/>
                    <a:pt x="6" y="79"/>
                    <a:pt x="3" y="93"/>
                  </a:cubicBezTo>
                  <a:cubicBezTo>
                    <a:pt x="1" y="102"/>
                    <a:pt x="0" y="111"/>
                    <a:pt x="0" y="120"/>
                  </a:cubicBezTo>
                </a:path>
              </a:pathLst>
            </a:custGeom>
            <a:solidFill>
              <a:srgbClr val="F3F8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9" name="Freeform 510"/>
            <p:cNvSpPr/>
            <p:nvPr/>
          </p:nvSpPr>
          <p:spPr bwMode="auto">
            <a:xfrm>
              <a:off x="298450" y="7265988"/>
              <a:ext cx="271463" cy="357188"/>
            </a:xfrm>
            <a:custGeom>
              <a:avLst/>
              <a:gdLst>
                <a:gd name="T0" fmla="*/ 7 w 72"/>
                <a:gd name="T1" fmla="*/ 94 h 95"/>
                <a:gd name="T2" fmla="*/ 16 w 72"/>
                <a:gd name="T3" fmla="*/ 87 h 95"/>
                <a:gd name="T4" fmla="*/ 25 w 72"/>
                <a:gd name="T5" fmla="*/ 80 h 95"/>
                <a:gd name="T6" fmla="*/ 33 w 72"/>
                <a:gd name="T7" fmla="*/ 88 h 95"/>
                <a:gd name="T8" fmla="*/ 42 w 72"/>
                <a:gd name="T9" fmla="*/ 93 h 95"/>
                <a:gd name="T10" fmla="*/ 45 w 72"/>
                <a:gd name="T11" fmla="*/ 89 h 95"/>
                <a:gd name="T12" fmla="*/ 53 w 72"/>
                <a:gd name="T13" fmla="*/ 70 h 95"/>
                <a:gd name="T14" fmla="*/ 61 w 72"/>
                <a:gd name="T15" fmla="*/ 71 h 95"/>
                <a:gd name="T16" fmla="*/ 70 w 72"/>
                <a:gd name="T17" fmla="*/ 70 h 95"/>
                <a:gd name="T18" fmla="*/ 70 w 72"/>
                <a:gd name="T19" fmla="*/ 58 h 95"/>
                <a:gd name="T20" fmla="*/ 31 w 72"/>
                <a:gd name="T21" fmla="*/ 29 h 95"/>
                <a:gd name="T22" fmla="*/ 30 w 72"/>
                <a:gd name="T23" fmla="*/ 27 h 95"/>
                <a:gd name="T24" fmla="*/ 22 w 72"/>
                <a:gd name="T25" fmla="*/ 20 h 95"/>
                <a:gd name="T26" fmla="*/ 22 w 72"/>
                <a:gd name="T27" fmla="*/ 19 h 95"/>
                <a:gd name="T28" fmla="*/ 19 w 72"/>
                <a:gd name="T29" fmla="*/ 15 h 95"/>
                <a:gd name="T30" fmla="*/ 14 w 72"/>
                <a:gd name="T31" fmla="*/ 10 h 95"/>
                <a:gd name="T32" fmla="*/ 6 w 72"/>
                <a:gd name="T33" fmla="*/ 29 h 95"/>
                <a:gd name="T34" fmla="*/ 7 w 72"/>
                <a:gd name="T35" fmla="*/ 30 h 95"/>
                <a:gd name="T36" fmla="*/ 8 w 72"/>
                <a:gd name="T37" fmla="*/ 35 h 95"/>
                <a:gd name="T38" fmla="*/ 8 w 72"/>
                <a:gd name="T39" fmla="*/ 44 h 95"/>
                <a:gd name="T40" fmla="*/ 2 w 72"/>
                <a:gd name="T41" fmla="*/ 74 h 95"/>
                <a:gd name="T42" fmla="*/ 2 w 72"/>
                <a:gd name="T43" fmla="*/ 85 h 95"/>
                <a:gd name="T44" fmla="*/ 7 w 72"/>
                <a:gd name="T45" fmla="*/ 94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72" h="95">
                  <a:moveTo>
                    <a:pt x="7" y="94"/>
                  </a:moveTo>
                  <a:cubicBezTo>
                    <a:pt x="11" y="95"/>
                    <a:pt x="14" y="91"/>
                    <a:pt x="16" y="87"/>
                  </a:cubicBezTo>
                  <a:cubicBezTo>
                    <a:pt x="18" y="84"/>
                    <a:pt x="21" y="79"/>
                    <a:pt x="25" y="80"/>
                  </a:cubicBezTo>
                  <a:cubicBezTo>
                    <a:pt x="28" y="81"/>
                    <a:pt x="31" y="84"/>
                    <a:pt x="33" y="88"/>
                  </a:cubicBezTo>
                  <a:cubicBezTo>
                    <a:pt x="36" y="91"/>
                    <a:pt x="39" y="94"/>
                    <a:pt x="42" y="93"/>
                  </a:cubicBezTo>
                  <a:cubicBezTo>
                    <a:pt x="44" y="92"/>
                    <a:pt x="45" y="90"/>
                    <a:pt x="45" y="89"/>
                  </a:cubicBezTo>
                  <a:cubicBezTo>
                    <a:pt x="47" y="84"/>
                    <a:pt x="49" y="73"/>
                    <a:pt x="53" y="70"/>
                  </a:cubicBezTo>
                  <a:cubicBezTo>
                    <a:pt x="56" y="69"/>
                    <a:pt x="58" y="70"/>
                    <a:pt x="61" y="71"/>
                  </a:cubicBezTo>
                  <a:cubicBezTo>
                    <a:pt x="64" y="72"/>
                    <a:pt x="68" y="73"/>
                    <a:pt x="70" y="70"/>
                  </a:cubicBezTo>
                  <a:cubicBezTo>
                    <a:pt x="72" y="68"/>
                    <a:pt x="72" y="62"/>
                    <a:pt x="70" y="58"/>
                  </a:cubicBezTo>
                  <a:cubicBezTo>
                    <a:pt x="62" y="43"/>
                    <a:pt x="43" y="38"/>
                    <a:pt x="31" y="29"/>
                  </a:cubicBezTo>
                  <a:cubicBezTo>
                    <a:pt x="31" y="28"/>
                    <a:pt x="30" y="28"/>
                    <a:pt x="30" y="27"/>
                  </a:cubicBezTo>
                  <a:cubicBezTo>
                    <a:pt x="27" y="25"/>
                    <a:pt x="24" y="22"/>
                    <a:pt x="22" y="20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1" y="18"/>
                    <a:pt x="20" y="16"/>
                    <a:pt x="19" y="15"/>
                  </a:cubicBezTo>
                  <a:cubicBezTo>
                    <a:pt x="17" y="13"/>
                    <a:pt x="16" y="11"/>
                    <a:pt x="14" y="10"/>
                  </a:cubicBezTo>
                  <a:cubicBezTo>
                    <a:pt x="0" y="0"/>
                    <a:pt x="6" y="20"/>
                    <a:pt x="6" y="29"/>
                  </a:cubicBezTo>
                  <a:cubicBezTo>
                    <a:pt x="7" y="30"/>
                    <a:pt x="7" y="30"/>
                    <a:pt x="7" y="30"/>
                  </a:cubicBezTo>
                  <a:cubicBezTo>
                    <a:pt x="7" y="31"/>
                    <a:pt x="8" y="33"/>
                    <a:pt x="8" y="35"/>
                  </a:cubicBezTo>
                  <a:cubicBezTo>
                    <a:pt x="9" y="38"/>
                    <a:pt x="8" y="41"/>
                    <a:pt x="8" y="44"/>
                  </a:cubicBezTo>
                  <a:cubicBezTo>
                    <a:pt x="6" y="54"/>
                    <a:pt x="4" y="64"/>
                    <a:pt x="2" y="74"/>
                  </a:cubicBezTo>
                  <a:cubicBezTo>
                    <a:pt x="2" y="78"/>
                    <a:pt x="1" y="81"/>
                    <a:pt x="2" y="85"/>
                  </a:cubicBezTo>
                  <a:cubicBezTo>
                    <a:pt x="2" y="89"/>
                    <a:pt x="4" y="93"/>
                    <a:pt x="7" y="94"/>
                  </a:cubicBezTo>
                </a:path>
              </a:pathLst>
            </a:custGeom>
            <a:solidFill>
              <a:srgbClr val="259D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0" name="Freeform 511"/>
            <p:cNvSpPr>
              <a:spLocks noEditPoints="1"/>
            </p:cNvSpPr>
            <p:nvPr/>
          </p:nvSpPr>
          <p:spPr bwMode="auto">
            <a:xfrm>
              <a:off x="317500" y="7340601"/>
              <a:ext cx="101600" cy="260350"/>
            </a:xfrm>
            <a:custGeom>
              <a:avLst/>
              <a:gdLst>
                <a:gd name="T0" fmla="*/ 22 w 27"/>
                <a:gd name="T1" fmla="*/ 61 h 69"/>
                <a:gd name="T2" fmla="*/ 24 w 27"/>
                <a:gd name="T3" fmla="*/ 68 h 69"/>
                <a:gd name="T4" fmla="*/ 24 w 27"/>
                <a:gd name="T5" fmla="*/ 68 h 69"/>
                <a:gd name="T6" fmla="*/ 25 w 27"/>
                <a:gd name="T7" fmla="*/ 69 h 69"/>
                <a:gd name="T8" fmla="*/ 25 w 27"/>
                <a:gd name="T9" fmla="*/ 69 h 69"/>
                <a:gd name="T10" fmla="*/ 27 w 27"/>
                <a:gd name="T11" fmla="*/ 67 h 69"/>
                <a:gd name="T12" fmla="*/ 26 w 27"/>
                <a:gd name="T13" fmla="*/ 64 h 69"/>
                <a:gd name="T14" fmla="*/ 26 w 27"/>
                <a:gd name="T15" fmla="*/ 64 h 69"/>
                <a:gd name="T16" fmla="*/ 22 w 27"/>
                <a:gd name="T17" fmla="*/ 61 h 69"/>
                <a:gd name="T18" fmla="*/ 2 w 27"/>
                <a:gd name="T19" fmla="*/ 11 h 69"/>
                <a:gd name="T20" fmla="*/ 2 w 27"/>
                <a:gd name="T21" fmla="*/ 11 h 69"/>
                <a:gd name="T22" fmla="*/ 3 w 27"/>
                <a:gd name="T23" fmla="*/ 15 h 69"/>
                <a:gd name="T24" fmla="*/ 3 w 27"/>
                <a:gd name="T25" fmla="*/ 16 h 69"/>
                <a:gd name="T26" fmla="*/ 3 w 27"/>
                <a:gd name="T27" fmla="*/ 15 h 69"/>
                <a:gd name="T28" fmla="*/ 2 w 27"/>
                <a:gd name="T29" fmla="*/ 11 h 69"/>
                <a:gd name="T30" fmla="*/ 1 w 27"/>
                <a:gd name="T31" fmla="*/ 8 h 69"/>
                <a:gd name="T32" fmla="*/ 1 w 27"/>
                <a:gd name="T33" fmla="*/ 8 h 69"/>
                <a:gd name="T34" fmla="*/ 1 w 27"/>
                <a:gd name="T35" fmla="*/ 8 h 69"/>
                <a:gd name="T36" fmla="*/ 1 w 27"/>
                <a:gd name="T37" fmla="*/ 8 h 69"/>
                <a:gd name="T38" fmla="*/ 0 w 27"/>
                <a:gd name="T39" fmla="*/ 0 h 69"/>
                <a:gd name="T40" fmla="*/ 0 w 27"/>
                <a:gd name="T41" fmla="*/ 0 h 69"/>
                <a:gd name="T42" fmla="*/ 0 w 27"/>
                <a:gd name="T43" fmla="*/ 0 h 69"/>
                <a:gd name="T44" fmla="*/ 0 w 27"/>
                <a:gd name="T45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7" h="69">
                  <a:moveTo>
                    <a:pt x="22" y="61"/>
                  </a:moveTo>
                  <a:cubicBezTo>
                    <a:pt x="22" y="63"/>
                    <a:pt x="23" y="65"/>
                    <a:pt x="24" y="68"/>
                  </a:cubicBezTo>
                  <a:cubicBezTo>
                    <a:pt x="24" y="68"/>
                    <a:pt x="24" y="68"/>
                    <a:pt x="24" y="68"/>
                  </a:cubicBezTo>
                  <a:cubicBezTo>
                    <a:pt x="24" y="68"/>
                    <a:pt x="25" y="69"/>
                    <a:pt x="25" y="69"/>
                  </a:cubicBezTo>
                  <a:cubicBezTo>
                    <a:pt x="25" y="69"/>
                    <a:pt x="25" y="69"/>
                    <a:pt x="25" y="69"/>
                  </a:cubicBezTo>
                  <a:cubicBezTo>
                    <a:pt x="26" y="69"/>
                    <a:pt x="26" y="68"/>
                    <a:pt x="27" y="67"/>
                  </a:cubicBezTo>
                  <a:cubicBezTo>
                    <a:pt x="26" y="66"/>
                    <a:pt x="26" y="65"/>
                    <a:pt x="26" y="64"/>
                  </a:cubicBezTo>
                  <a:cubicBezTo>
                    <a:pt x="26" y="64"/>
                    <a:pt x="26" y="64"/>
                    <a:pt x="26" y="64"/>
                  </a:cubicBezTo>
                  <a:cubicBezTo>
                    <a:pt x="25" y="63"/>
                    <a:pt x="23" y="61"/>
                    <a:pt x="22" y="61"/>
                  </a:cubicBezTo>
                  <a:moveTo>
                    <a:pt x="2" y="11"/>
                  </a:moveTo>
                  <a:cubicBezTo>
                    <a:pt x="2" y="11"/>
                    <a:pt x="2" y="11"/>
                    <a:pt x="2" y="11"/>
                  </a:cubicBezTo>
                  <a:cubicBezTo>
                    <a:pt x="3" y="12"/>
                    <a:pt x="3" y="14"/>
                    <a:pt x="3" y="15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4"/>
                    <a:pt x="3" y="12"/>
                    <a:pt x="2" y="11"/>
                  </a:cubicBezTo>
                  <a:moveTo>
                    <a:pt x="1" y="8"/>
                  </a:move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5EC6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1" name="Freeform 512"/>
            <p:cNvSpPr/>
            <p:nvPr/>
          </p:nvSpPr>
          <p:spPr bwMode="auto">
            <a:xfrm>
              <a:off x="317500" y="7292976"/>
              <a:ext cx="136525" cy="288925"/>
            </a:xfrm>
            <a:custGeom>
              <a:avLst/>
              <a:gdLst>
                <a:gd name="T0" fmla="*/ 3 w 36"/>
                <a:gd name="T1" fmla="*/ 0 h 77"/>
                <a:gd name="T2" fmla="*/ 1 w 36"/>
                <a:gd name="T3" fmla="*/ 1 h 77"/>
                <a:gd name="T4" fmla="*/ 1 w 36"/>
                <a:gd name="T5" fmla="*/ 1 h 77"/>
                <a:gd name="T6" fmla="*/ 1 w 36"/>
                <a:gd name="T7" fmla="*/ 1 h 77"/>
                <a:gd name="T8" fmla="*/ 2 w 36"/>
                <a:gd name="T9" fmla="*/ 4 h 77"/>
                <a:gd name="T10" fmla="*/ 2 w 36"/>
                <a:gd name="T11" fmla="*/ 5 h 77"/>
                <a:gd name="T12" fmla="*/ 8 w 36"/>
                <a:gd name="T13" fmla="*/ 34 h 77"/>
                <a:gd name="T14" fmla="*/ 8 w 36"/>
                <a:gd name="T15" fmla="*/ 37 h 77"/>
                <a:gd name="T16" fmla="*/ 7 w 36"/>
                <a:gd name="T17" fmla="*/ 35 h 77"/>
                <a:gd name="T18" fmla="*/ 0 w 36"/>
                <a:gd name="T19" fmla="*/ 10 h 77"/>
                <a:gd name="T20" fmla="*/ 0 w 36"/>
                <a:gd name="T21" fmla="*/ 11 h 77"/>
                <a:gd name="T22" fmla="*/ 0 w 36"/>
                <a:gd name="T23" fmla="*/ 13 h 77"/>
                <a:gd name="T24" fmla="*/ 0 w 36"/>
                <a:gd name="T25" fmla="*/ 13 h 77"/>
                <a:gd name="T26" fmla="*/ 1 w 36"/>
                <a:gd name="T27" fmla="*/ 21 h 77"/>
                <a:gd name="T28" fmla="*/ 1 w 36"/>
                <a:gd name="T29" fmla="*/ 21 h 77"/>
                <a:gd name="T30" fmla="*/ 2 w 36"/>
                <a:gd name="T31" fmla="*/ 24 h 77"/>
                <a:gd name="T32" fmla="*/ 3 w 36"/>
                <a:gd name="T33" fmla="*/ 28 h 77"/>
                <a:gd name="T34" fmla="*/ 3 w 36"/>
                <a:gd name="T35" fmla="*/ 29 h 77"/>
                <a:gd name="T36" fmla="*/ 5 w 36"/>
                <a:gd name="T37" fmla="*/ 35 h 77"/>
                <a:gd name="T38" fmla="*/ 7 w 36"/>
                <a:gd name="T39" fmla="*/ 52 h 77"/>
                <a:gd name="T40" fmla="*/ 8 w 36"/>
                <a:gd name="T41" fmla="*/ 62 h 77"/>
                <a:gd name="T42" fmla="*/ 11 w 36"/>
                <a:gd name="T43" fmla="*/ 67 h 77"/>
                <a:gd name="T44" fmla="*/ 13 w 36"/>
                <a:gd name="T45" fmla="*/ 68 h 77"/>
                <a:gd name="T46" fmla="*/ 12 w 36"/>
                <a:gd name="T47" fmla="*/ 52 h 77"/>
                <a:gd name="T48" fmla="*/ 10 w 36"/>
                <a:gd name="T49" fmla="*/ 34 h 77"/>
                <a:gd name="T50" fmla="*/ 10 w 36"/>
                <a:gd name="T51" fmla="*/ 30 h 77"/>
                <a:gd name="T52" fmla="*/ 14 w 36"/>
                <a:gd name="T53" fmla="*/ 47 h 77"/>
                <a:gd name="T54" fmla="*/ 22 w 36"/>
                <a:gd name="T55" fmla="*/ 74 h 77"/>
                <a:gd name="T56" fmla="*/ 22 w 36"/>
                <a:gd name="T57" fmla="*/ 74 h 77"/>
                <a:gd name="T58" fmla="*/ 26 w 36"/>
                <a:gd name="T59" fmla="*/ 77 h 77"/>
                <a:gd name="T60" fmla="*/ 17 w 36"/>
                <a:gd name="T61" fmla="*/ 46 h 77"/>
                <a:gd name="T62" fmla="*/ 9 w 36"/>
                <a:gd name="T63" fmla="*/ 19 h 77"/>
                <a:gd name="T64" fmla="*/ 15 w 36"/>
                <a:gd name="T65" fmla="*/ 29 h 77"/>
                <a:gd name="T66" fmla="*/ 18 w 36"/>
                <a:gd name="T67" fmla="*/ 34 h 77"/>
                <a:gd name="T68" fmla="*/ 21 w 36"/>
                <a:gd name="T69" fmla="*/ 42 h 77"/>
                <a:gd name="T70" fmla="*/ 28 w 36"/>
                <a:gd name="T71" fmla="*/ 58 h 77"/>
                <a:gd name="T72" fmla="*/ 32 w 36"/>
                <a:gd name="T73" fmla="*/ 69 h 77"/>
                <a:gd name="T74" fmla="*/ 34 w 36"/>
                <a:gd name="T75" fmla="*/ 66 h 77"/>
                <a:gd name="T76" fmla="*/ 31 w 36"/>
                <a:gd name="T77" fmla="*/ 58 h 77"/>
                <a:gd name="T78" fmla="*/ 35 w 36"/>
                <a:gd name="T79" fmla="*/ 65 h 77"/>
                <a:gd name="T80" fmla="*/ 36 w 36"/>
                <a:gd name="T81" fmla="*/ 62 h 77"/>
                <a:gd name="T82" fmla="*/ 19 w 36"/>
                <a:gd name="T83" fmla="*/ 30 h 77"/>
                <a:gd name="T84" fmla="*/ 17 w 36"/>
                <a:gd name="T85" fmla="*/ 24 h 77"/>
                <a:gd name="T86" fmla="*/ 5 w 36"/>
                <a:gd name="T87" fmla="*/ 0 h 77"/>
                <a:gd name="T88" fmla="*/ 4 w 36"/>
                <a:gd name="T89" fmla="*/ 0 h 77"/>
                <a:gd name="T90" fmla="*/ 3 w 36"/>
                <a:gd name="T91" fmla="*/ 0 h 77"/>
                <a:gd name="T92" fmla="*/ 3 w 36"/>
                <a:gd name="T93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6" h="77">
                  <a:moveTo>
                    <a:pt x="3" y="0"/>
                  </a:moveTo>
                  <a:cubicBezTo>
                    <a:pt x="2" y="0"/>
                    <a:pt x="2" y="0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2" y="3"/>
                    <a:pt x="2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5" y="13"/>
                    <a:pt x="6" y="23"/>
                    <a:pt x="8" y="34"/>
                  </a:cubicBezTo>
                  <a:cubicBezTo>
                    <a:pt x="8" y="35"/>
                    <a:pt x="8" y="36"/>
                    <a:pt x="8" y="37"/>
                  </a:cubicBezTo>
                  <a:cubicBezTo>
                    <a:pt x="8" y="36"/>
                    <a:pt x="8" y="35"/>
                    <a:pt x="7" y="35"/>
                  </a:cubicBezTo>
                  <a:cubicBezTo>
                    <a:pt x="5" y="26"/>
                    <a:pt x="3" y="18"/>
                    <a:pt x="0" y="10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2"/>
                    <a:pt x="0" y="12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1" y="16"/>
                    <a:pt x="1" y="18"/>
                    <a:pt x="1" y="21"/>
                  </a:cubicBezTo>
                  <a:cubicBezTo>
                    <a:pt x="1" y="21"/>
                    <a:pt x="1" y="21"/>
                    <a:pt x="1" y="21"/>
                  </a:cubicBezTo>
                  <a:cubicBezTo>
                    <a:pt x="2" y="22"/>
                    <a:pt x="2" y="23"/>
                    <a:pt x="2" y="24"/>
                  </a:cubicBezTo>
                  <a:cubicBezTo>
                    <a:pt x="3" y="25"/>
                    <a:pt x="3" y="27"/>
                    <a:pt x="3" y="28"/>
                  </a:cubicBezTo>
                  <a:cubicBezTo>
                    <a:pt x="3" y="28"/>
                    <a:pt x="3" y="28"/>
                    <a:pt x="3" y="29"/>
                  </a:cubicBezTo>
                  <a:cubicBezTo>
                    <a:pt x="4" y="31"/>
                    <a:pt x="4" y="33"/>
                    <a:pt x="5" y="35"/>
                  </a:cubicBezTo>
                  <a:cubicBezTo>
                    <a:pt x="6" y="40"/>
                    <a:pt x="7" y="46"/>
                    <a:pt x="7" y="52"/>
                  </a:cubicBezTo>
                  <a:cubicBezTo>
                    <a:pt x="8" y="55"/>
                    <a:pt x="8" y="59"/>
                    <a:pt x="8" y="62"/>
                  </a:cubicBezTo>
                  <a:cubicBezTo>
                    <a:pt x="9" y="64"/>
                    <a:pt x="10" y="65"/>
                    <a:pt x="11" y="67"/>
                  </a:cubicBezTo>
                  <a:cubicBezTo>
                    <a:pt x="12" y="67"/>
                    <a:pt x="12" y="68"/>
                    <a:pt x="13" y="68"/>
                  </a:cubicBezTo>
                  <a:cubicBezTo>
                    <a:pt x="13" y="63"/>
                    <a:pt x="13" y="57"/>
                    <a:pt x="12" y="52"/>
                  </a:cubicBezTo>
                  <a:cubicBezTo>
                    <a:pt x="12" y="46"/>
                    <a:pt x="11" y="40"/>
                    <a:pt x="10" y="34"/>
                  </a:cubicBezTo>
                  <a:cubicBezTo>
                    <a:pt x="10" y="33"/>
                    <a:pt x="10" y="31"/>
                    <a:pt x="10" y="30"/>
                  </a:cubicBezTo>
                  <a:cubicBezTo>
                    <a:pt x="11" y="35"/>
                    <a:pt x="13" y="41"/>
                    <a:pt x="14" y="47"/>
                  </a:cubicBezTo>
                  <a:cubicBezTo>
                    <a:pt x="17" y="56"/>
                    <a:pt x="19" y="65"/>
                    <a:pt x="22" y="74"/>
                  </a:cubicBezTo>
                  <a:cubicBezTo>
                    <a:pt x="22" y="74"/>
                    <a:pt x="22" y="74"/>
                    <a:pt x="22" y="74"/>
                  </a:cubicBezTo>
                  <a:cubicBezTo>
                    <a:pt x="23" y="74"/>
                    <a:pt x="25" y="76"/>
                    <a:pt x="26" y="77"/>
                  </a:cubicBezTo>
                  <a:cubicBezTo>
                    <a:pt x="23" y="67"/>
                    <a:pt x="20" y="57"/>
                    <a:pt x="17" y="46"/>
                  </a:cubicBezTo>
                  <a:cubicBezTo>
                    <a:pt x="15" y="37"/>
                    <a:pt x="12" y="28"/>
                    <a:pt x="9" y="19"/>
                  </a:cubicBezTo>
                  <a:cubicBezTo>
                    <a:pt x="11" y="22"/>
                    <a:pt x="13" y="26"/>
                    <a:pt x="15" y="29"/>
                  </a:cubicBezTo>
                  <a:cubicBezTo>
                    <a:pt x="16" y="31"/>
                    <a:pt x="17" y="33"/>
                    <a:pt x="18" y="34"/>
                  </a:cubicBezTo>
                  <a:cubicBezTo>
                    <a:pt x="19" y="37"/>
                    <a:pt x="20" y="39"/>
                    <a:pt x="21" y="42"/>
                  </a:cubicBezTo>
                  <a:cubicBezTo>
                    <a:pt x="24" y="47"/>
                    <a:pt x="26" y="53"/>
                    <a:pt x="28" y="58"/>
                  </a:cubicBezTo>
                  <a:cubicBezTo>
                    <a:pt x="29" y="62"/>
                    <a:pt x="31" y="65"/>
                    <a:pt x="32" y="69"/>
                  </a:cubicBezTo>
                  <a:cubicBezTo>
                    <a:pt x="33" y="68"/>
                    <a:pt x="33" y="67"/>
                    <a:pt x="34" y="66"/>
                  </a:cubicBezTo>
                  <a:cubicBezTo>
                    <a:pt x="33" y="63"/>
                    <a:pt x="32" y="60"/>
                    <a:pt x="31" y="58"/>
                  </a:cubicBezTo>
                  <a:cubicBezTo>
                    <a:pt x="32" y="60"/>
                    <a:pt x="34" y="62"/>
                    <a:pt x="35" y="65"/>
                  </a:cubicBezTo>
                  <a:cubicBezTo>
                    <a:pt x="35" y="64"/>
                    <a:pt x="36" y="63"/>
                    <a:pt x="36" y="62"/>
                  </a:cubicBezTo>
                  <a:cubicBezTo>
                    <a:pt x="31" y="51"/>
                    <a:pt x="25" y="40"/>
                    <a:pt x="19" y="30"/>
                  </a:cubicBezTo>
                  <a:cubicBezTo>
                    <a:pt x="18" y="28"/>
                    <a:pt x="17" y="26"/>
                    <a:pt x="17" y="24"/>
                  </a:cubicBezTo>
                  <a:cubicBezTo>
                    <a:pt x="13" y="16"/>
                    <a:pt x="8" y="8"/>
                    <a:pt x="5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rgbClr val="0E7E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2" name="Freeform 513"/>
            <p:cNvSpPr/>
            <p:nvPr/>
          </p:nvSpPr>
          <p:spPr bwMode="auto">
            <a:xfrm>
              <a:off x="369888" y="7323138"/>
              <a:ext cx="7938" cy="11113"/>
            </a:xfrm>
            <a:custGeom>
              <a:avLst/>
              <a:gdLst>
                <a:gd name="T0" fmla="*/ 0 w 2"/>
                <a:gd name="T1" fmla="*/ 0 h 3"/>
                <a:gd name="T2" fmla="*/ 2 w 2"/>
                <a:gd name="T3" fmla="*/ 3 h 3"/>
                <a:gd name="T4" fmla="*/ 0 w 2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cubicBezTo>
                    <a:pt x="1" y="1"/>
                    <a:pt x="1" y="2"/>
                    <a:pt x="2" y="3"/>
                  </a:cubicBezTo>
                  <a:cubicBezTo>
                    <a:pt x="1" y="2"/>
                    <a:pt x="1" y="1"/>
                    <a:pt x="0" y="0"/>
                  </a:cubicBezTo>
                </a:path>
              </a:pathLst>
            </a:custGeom>
            <a:solidFill>
              <a:srgbClr val="075A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3" name="Freeform 514"/>
            <p:cNvSpPr/>
            <p:nvPr/>
          </p:nvSpPr>
          <p:spPr bwMode="auto">
            <a:xfrm>
              <a:off x="369888" y="7323138"/>
              <a:ext cx="12700" cy="17463"/>
            </a:xfrm>
            <a:custGeom>
              <a:avLst/>
              <a:gdLst>
                <a:gd name="T0" fmla="*/ 0 w 3"/>
                <a:gd name="T1" fmla="*/ 0 h 5"/>
                <a:gd name="T2" fmla="*/ 0 w 3"/>
                <a:gd name="T3" fmla="*/ 0 h 5"/>
                <a:gd name="T4" fmla="*/ 3 w 3"/>
                <a:gd name="T5" fmla="*/ 4 h 5"/>
                <a:gd name="T6" fmla="*/ 3 w 3"/>
                <a:gd name="T7" fmla="*/ 5 h 5"/>
                <a:gd name="T8" fmla="*/ 3 w 3"/>
                <a:gd name="T9" fmla="*/ 5 h 5"/>
                <a:gd name="T10" fmla="*/ 3 w 3"/>
                <a:gd name="T11" fmla="*/ 5 h 5"/>
                <a:gd name="T12" fmla="*/ 3 w 3"/>
                <a:gd name="T13" fmla="*/ 4 h 5"/>
                <a:gd name="T14" fmla="*/ 2 w 3"/>
                <a:gd name="T15" fmla="*/ 3 h 5"/>
                <a:gd name="T16" fmla="*/ 0 w 3"/>
                <a:gd name="T17" fmla="*/ 0 h 5"/>
                <a:gd name="T18" fmla="*/ 0 w 3"/>
                <a:gd name="T19" fmla="*/ 0 h 5"/>
                <a:gd name="T20" fmla="*/ 0 w 3"/>
                <a:gd name="T2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" h="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2" y="3"/>
                    <a:pt x="3" y="4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2" y="3"/>
                    <a:pt x="2" y="3"/>
                  </a:cubicBezTo>
                  <a:cubicBezTo>
                    <a:pt x="1" y="2"/>
                    <a:pt x="1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5EC6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4" name="Freeform 515"/>
            <p:cNvSpPr/>
            <p:nvPr/>
          </p:nvSpPr>
          <p:spPr bwMode="auto">
            <a:xfrm>
              <a:off x="355600" y="7307263"/>
              <a:ext cx="157163" cy="184150"/>
            </a:xfrm>
            <a:custGeom>
              <a:avLst/>
              <a:gdLst>
                <a:gd name="T0" fmla="*/ 0 w 42"/>
                <a:gd name="T1" fmla="*/ 0 h 49"/>
                <a:gd name="T2" fmla="*/ 5 w 42"/>
                <a:gd name="T3" fmla="*/ 9 h 49"/>
                <a:gd name="T4" fmla="*/ 5 w 42"/>
                <a:gd name="T5" fmla="*/ 9 h 49"/>
                <a:gd name="T6" fmla="*/ 10 w 42"/>
                <a:gd name="T7" fmla="*/ 19 h 49"/>
                <a:gd name="T8" fmla="*/ 20 w 42"/>
                <a:gd name="T9" fmla="*/ 33 h 49"/>
                <a:gd name="T10" fmla="*/ 32 w 42"/>
                <a:gd name="T11" fmla="*/ 49 h 49"/>
                <a:gd name="T12" fmla="*/ 32 w 42"/>
                <a:gd name="T13" fmla="*/ 48 h 49"/>
                <a:gd name="T14" fmla="*/ 33 w 42"/>
                <a:gd name="T15" fmla="*/ 47 h 49"/>
                <a:gd name="T16" fmla="*/ 33 w 42"/>
                <a:gd name="T17" fmla="*/ 47 h 49"/>
                <a:gd name="T18" fmla="*/ 32 w 42"/>
                <a:gd name="T19" fmla="*/ 45 h 49"/>
                <a:gd name="T20" fmla="*/ 34 w 42"/>
                <a:gd name="T21" fmla="*/ 46 h 49"/>
                <a:gd name="T22" fmla="*/ 36 w 42"/>
                <a:gd name="T23" fmla="*/ 43 h 49"/>
                <a:gd name="T24" fmla="*/ 35 w 42"/>
                <a:gd name="T25" fmla="*/ 43 h 49"/>
                <a:gd name="T26" fmla="*/ 23 w 42"/>
                <a:gd name="T27" fmla="*/ 31 h 49"/>
                <a:gd name="T28" fmla="*/ 22 w 42"/>
                <a:gd name="T29" fmla="*/ 30 h 49"/>
                <a:gd name="T30" fmla="*/ 17 w 42"/>
                <a:gd name="T31" fmla="*/ 23 h 49"/>
                <a:gd name="T32" fmla="*/ 19 w 42"/>
                <a:gd name="T33" fmla="*/ 25 h 49"/>
                <a:gd name="T34" fmla="*/ 35 w 42"/>
                <a:gd name="T35" fmla="*/ 34 h 49"/>
                <a:gd name="T36" fmla="*/ 40 w 42"/>
                <a:gd name="T37" fmla="*/ 37 h 49"/>
                <a:gd name="T38" fmla="*/ 42 w 42"/>
                <a:gd name="T39" fmla="*/ 34 h 49"/>
                <a:gd name="T40" fmla="*/ 36 w 42"/>
                <a:gd name="T41" fmla="*/ 31 h 49"/>
                <a:gd name="T42" fmla="*/ 20 w 42"/>
                <a:gd name="T43" fmla="*/ 21 h 49"/>
                <a:gd name="T44" fmla="*/ 15 w 42"/>
                <a:gd name="T45" fmla="*/ 17 h 49"/>
                <a:gd name="T46" fmla="*/ 12 w 42"/>
                <a:gd name="T47" fmla="*/ 15 h 49"/>
                <a:gd name="T48" fmla="*/ 7 w 42"/>
                <a:gd name="T49" fmla="*/ 9 h 49"/>
                <a:gd name="T50" fmla="*/ 7 w 42"/>
                <a:gd name="T51" fmla="*/ 9 h 49"/>
                <a:gd name="T52" fmla="*/ 7 w 42"/>
                <a:gd name="T53" fmla="*/ 8 h 49"/>
                <a:gd name="T54" fmla="*/ 4 w 42"/>
                <a:gd name="T55" fmla="*/ 4 h 49"/>
                <a:gd name="T56" fmla="*/ 4 w 42"/>
                <a:gd name="T57" fmla="*/ 4 h 49"/>
                <a:gd name="T58" fmla="*/ 0 w 42"/>
                <a:gd name="T59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42" h="49">
                  <a:moveTo>
                    <a:pt x="0" y="0"/>
                  </a:moveTo>
                  <a:cubicBezTo>
                    <a:pt x="1" y="3"/>
                    <a:pt x="3" y="6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6" y="12"/>
                    <a:pt x="8" y="15"/>
                    <a:pt x="10" y="19"/>
                  </a:cubicBezTo>
                  <a:cubicBezTo>
                    <a:pt x="13" y="24"/>
                    <a:pt x="16" y="28"/>
                    <a:pt x="20" y="33"/>
                  </a:cubicBezTo>
                  <a:cubicBezTo>
                    <a:pt x="24" y="38"/>
                    <a:pt x="28" y="44"/>
                    <a:pt x="32" y="49"/>
                  </a:cubicBezTo>
                  <a:cubicBezTo>
                    <a:pt x="32" y="49"/>
                    <a:pt x="32" y="49"/>
                    <a:pt x="32" y="48"/>
                  </a:cubicBezTo>
                  <a:cubicBezTo>
                    <a:pt x="32" y="48"/>
                    <a:pt x="33" y="47"/>
                    <a:pt x="33" y="47"/>
                  </a:cubicBezTo>
                  <a:cubicBezTo>
                    <a:pt x="33" y="47"/>
                    <a:pt x="33" y="47"/>
                    <a:pt x="33" y="47"/>
                  </a:cubicBezTo>
                  <a:cubicBezTo>
                    <a:pt x="33" y="46"/>
                    <a:pt x="33" y="45"/>
                    <a:pt x="32" y="45"/>
                  </a:cubicBezTo>
                  <a:cubicBezTo>
                    <a:pt x="33" y="45"/>
                    <a:pt x="33" y="46"/>
                    <a:pt x="34" y="46"/>
                  </a:cubicBezTo>
                  <a:cubicBezTo>
                    <a:pt x="34" y="45"/>
                    <a:pt x="35" y="44"/>
                    <a:pt x="36" y="43"/>
                  </a:cubicBezTo>
                  <a:cubicBezTo>
                    <a:pt x="36" y="43"/>
                    <a:pt x="36" y="43"/>
                    <a:pt x="35" y="43"/>
                  </a:cubicBezTo>
                  <a:cubicBezTo>
                    <a:pt x="31" y="39"/>
                    <a:pt x="27" y="35"/>
                    <a:pt x="23" y="31"/>
                  </a:cubicBezTo>
                  <a:cubicBezTo>
                    <a:pt x="22" y="31"/>
                    <a:pt x="22" y="30"/>
                    <a:pt x="22" y="30"/>
                  </a:cubicBezTo>
                  <a:cubicBezTo>
                    <a:pt x="20" y="28"/>
                    <a:pt x="19" y="25"/>
                    <a:pt x="17" y="23"/>
                  </a:cubicBezTo>
                  <a:cubicBezTo>
                    <a:pt x="18" y="24"/>
                    <a:pt x="18" y="24"/>
                    <a:pt x="19" y="25"/>
                  </a:cubicBezTo>
                  <a:cubicBezTo>
                    <a:pt x="24" y="28"/>
                    <a:pt x="30" y="31"/>
                    <a:pt x="35" y="34"/>
                  </a:cubicBezTo>
                  <a:cubicBezTo>
                    <a:pt x="37" y="35"/>
                    <a:pt x="38" y="36"/>
                    <a:pt x="40" y="37"/>
                  </a:cubicBezTo>
                  <a:cubicBezTo>
                    <a:pt x="41" y="36"/>
                    <a:pt x="41" y="35"/>
                    <a:pt x="42" y="34"/>
                  </a:cubicBezTo>
                  <a:cubicBezTo>
                    <a:pt x="40" y="33"/>
                    <a:pt x="38" y="32"/>
                    <a:pt x="36" y="31"/>
                  </a:cubicBezTo>
                  <a:cubicBezTo>
                    <a:pt x="31" y="28"/>
                    <a:pt x="25" y="25"/>
                    <a:pt x="20" y="21"/>
                  </a:cubicBezTo>
                  <a:cubicBezTo>
                    <a:pt x="18" y="20"/>
                    <a:pt x="17" y="18"/>
                    <a:pt x="15" y="17"/>
                  </a:cubicBezTo>
                  <a:cubicBezTo>
                    <a:pt x="14" y="16"/>
                    <a:pt x="13" y="15"/>
                    <a:pt x="12" y="15"/>
                  </a:cubicBezTo>
                  <a:cubicBezTo>
                    <a:pt x="10" y="13"/>
                    <a:pt x="9" y="11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7"/>
                    <a:pt x="5" y="5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2"/>
                    <a:pt x="1" y="1"/>
                    <a:pt x="0" y="0"/>
                  </a:cubicBezTo>
                </a:path>
              </a:pathLst>
            </a:custGeom>
            <a:solidFill>
              <a:srgbClr val="0E7E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5" name="Freeform 516"/>
            <p:cNvSpPr/>
            <p:nvPr/>
          </p:nvSpPr>
          <p:spPr bwMode="auto">
            <a:xfrm>
              <a:off x="92075" y="7280276"/>
              <a:ext cx="230188" cy="395288"/>
            </a:xfrm>
            <a:custGeom>
              <a:avLst/>
              <a:gdLst>
                <a:gd name="T0" fmla="*/ 0 w 61"/>
                <a:gd name="T1" fmla="*/ 13 h 105"/>
                <a:gd name="T2" fmla="*/ 33 w 61"/>
                <a:gd name="T3" fmla="*/ 105 h 105"/>
                <a:gd name="T4" fmla="*/ 35 w 61"/>
                <a:gd name="T5" fmla="*/ 101 h 105"/>
                <a:gd name="T6" fmla="*/ 48 w 61"/>
                <a:gd name="T7" fmla="*/ 49 h 105"/>
                <a:gd name="T8" fmla="*/ 48 w 61"/>
                <a:gd name="T9" fmla="*/ 31 h 105"/>
                <a:gd name="T10" fmla="*/ 48 w 61"/>
                <a:gd name="T11" fmla="*/ 29 h 105"/>
                <a:gd name="T12" fmla="*/ 49 w 61"/>
                <a:gd name="T13" fmla="*/ 26 h 105"/>
                <a:gd name="T14" fmla="*/ 53 w 61"/>
                <a:gd name="T15" fmla="*/ 19 h 105"/>
                <a:gd name="T16" fmla="*/ 54 w 61"/>
                <a:gd name="T17" fmla="*/ 19 h 105"/>
                <a:gd name="T18" fmla="*/ 57 w 61"/>
                <a:gd name="T19" fmla="*/ 14 h 105"/>
                <a:gd name="T20" fmla="*/ 58 w 61"/>
                <a:gd name="T21" fmla="*/ 12 h 105"/>
                <a:gd name="T22" fmla="*/ 59 w 61"/>
                <a:gd name="T23" fmla="*/ 10 h 105"/>
                <a:gd name="T24" fmla="*/ 60 w 61"/>
                <a:gd name="T25" fmla="*/ 8 h 105"/>
                <a:gd name="T26" fmla="*/ 60 w 61"/>
                <a:gd name="T27" fmla="*/ 8 h 105"/>
                <a:gd name="T28" fmla="*/ 60 w 61"/>
                <a:gd name="T29" fmla="*/ 8 h 105"/>
                <a:gd name="T30" fmla="*/ 61 w 61"/>
                <a:gd name="T31" fmla="*/ 5 h 105"/>
                <a:gd name="T32" fmla="*/ 61 w 61"/>
                <a:gd name="T33" fmla="*/ 5 h 105"/>
                <a:gd name="T34" fmla="*/ 61 w 61"/>
                <a:gd name="T35" fmla="*/ 5 h 105"/>
                <a:gd name="T36" fmla="*/ 61 w 61"/>
                <a:gd name="T37" fmla="*/ 3 h 105"/>
                <a:gd name="T38" fmla="*/ 61 w 61"/>
                <a:gd name="T39" fmla="*/ 3 h 105"/>
                <a:gd name="T40" fmla="*/ 59 w 61"/>
                <a:gd name="T41" fmla="*/ 1 h 105"/>
                <a:gd name="T42" fmla="*/ 59 w 61"/>
                <a:gd name="T43" fmla="*/ 0 h 105"/>
                <a:gd name="T44" fmla="*/ 59 w 61"/>
                <a:gd name="T45" fmla="*/ 0 h 105"/>
                <a:gd name="T46" fmla="*/ 58 w 61"/>
                <a:gd name="T47" fmla="*/ 0 h 105"/>
                <a:gd name="T48" fmla="*/ 58 w 61"/>
                <a:gd name="T49" fmla="*/ 0 h 105"/>
                <a:gd name="T50" fmla="*/ 58 w 61"/>
                <a:gd name="T51" fmla="*/ 0 h 105"/>
                <a:gd name="T52" fmla="*/ 57 w 61"/>
                <a:gd name="T53" fmla="*/ 0 h 105"/>
                <a:gd name="T54" fmla="*/ 55 w 61"/>
                <a:gd name="T55" fmla="*/ 0 h 105"/>
                <a:gd name="T56" fmla="*/ 55 w 61"/>
                <a:gd name="T57" fmla="*/ 1 h 105"/>
                <a:gd name="T58" fmla="*/ 54 w 61"/>
                <a:gd name="T59" fmla="*/ 1 h 105"/>
                <a:gd name="T60" fmla="*/ 52 w 61"/>
                <a:gd name="T61" fmla="*/ 2 h 105"/>
                <a:gd name="T62" fmla="*/ 50 w 61"/>
                <a:gd name="T63" fmla="*/ 2 h 105"/>
                <a:gd name="T64" fmla="*/ 47 w 61"/>
                <a:gd name="T65" fmla="*/ 4 h 105"/>
                <a:gd name="T66" fmla="*/ 41 w 61"/>
                <a:gd name="T67" fmla="*/ 7 h 105"/>
                <a:gd name="T68" fmla="*/ 40 w 61"/>
                <a:gd name="T69" fmla="*/ 7 h 105"/>
                <a:gd name="T70" fmla="*/ 39 w 61"/>
                <a:gd name="T71" fmla="*/ 8 h 105"/>
                <a:gd name="T72" fmla="*/ 39 w 61"/>
                <a:gd name="T73" fmla="*/ 8 h 105"/>
                <a:gd name="T74" fmla="*/ 8 w 61"/>
                <a:gd name="T75" fmla="*/ 13 h 105"/>
                <a:gd name="T76" fmla="*/ 0 w 61"/>
                <a:gd name="T77" fmla="*/ 13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61" h="105">
                  <a:moveTo>
                    <a:pt x="0" y="13"/>
                  </a:moveTo>
                  <a:cubicBezTo>
                    <a:pt x="33" y="105"/>
                    <a:pt x="33" y="105"/>
                    <a:pt x="33" y="105"/>
                  </a:cubicBezTo>
                  <a:cubicBezTo>
                    <a:pt x="33" y="104"/>
                    <a:pt x="34" y="102"/>
                    <a:pt x="35" y="101"/>
                  </a:cubicBezTo>
                  <a:cubicBezTo>
                    <a:pt x="42" y="84"/>
                    <a:pt x="48" y="66"/>
                    <a:pt x="48" y="49"/>
                  </a:cubicBezTo>
                  <a:cubicBezTo>
                    <a:pt x="48" y="43"/>
                    <a:pt x="47" y="37"/>
                    <a:pt x="48" y="31"/>
                  </a:cubicBezTo>
                  <a:cubicBezTo>
                    <a:pt x="48" y="30"/>
                    <a:pt x="48" y="30"/>
                    <a:pt x="48" y="29"/>
                  </a:cubicBezTo>
                  <a:cubicBezTo>
                    <a:pt x="48" y="28"/>
                    <a:pt x="49" y="27"/>
                    <a:pt x="49" y="26"/>
                  </a:cubicBezTo>
                  <a:cubicBezTo>
                    <a:pt x="50" y="24"/>
                    <a:pt x="52" y="21"/>
                    <a:pt x="53" y="19"/>
                  </a:cubicBezTo>
                  <a:cubicBezTo>
                    <a:pt x="54" y="19"/>
                    <a:pt x="54" y="19"/>
                    <a:pt x="54" y="19"/>
                  </a:cubicBezTo>
                  <a:cubicBezTo>
                    <a:pt x="54" y="17"/>
                    <a:pt x="56" y="16"/>
                    <a:pt x="57" y="14"/>
                  </a:cubicBezTo>
                  <a:cubicBezTo>
                    <a:pt x="57" y="14"/>
                    <a:pt x="58" y="13"/>
                    <a:pt x="58" y="12"/>
                  </a:cubicBezTo>
                  <a:cubicBezTo>
                    <a:pt x="59" y="11"/>
                    <a:pt x="59" y="10"/>
                    <a:pt x="59" y="10"/>
                  </a:cubicBezTo>
                  <a:cubicBezTo>
                    <a:pt x="60" y="9"/>
                    <a:pt x="60" y="9"/>
                    <a:pt x="60" y="8"/>
                  </a:cubicBezTo>
                  <a:cubicBezTo>
                    <a:pt x="60" y="8"/>
                    <a:pt x="60" y="8"/>
                    <a:pt x="60" y="8"/>
                  </a:cubicBezTo>
                  <a:cubicBezTo>
                    <a:pt x="60" y="8"/>
                    <a:pt x="60" y="8"/>
                    <a:pt x="60" y="8"/>
                  </a:cubicBezTo>
                  <a:cubicBezTo>
                    <a:pt x="60" y="7"/>
                    <a:pt x="60" y="6"/>
                    <a:pt x="61" y="5"/>
                  </a:cubicBezTo>
                  <a:cubicBezTo>
                    <a:pt x="61" y="5"/>
                    <a:pt x="61" y="5"/>
                    <a:pt x="61" y="5"/>
                  </a:cubicBezTo>
                  <a:cubicBezTo>
                    <a:pt x="61" y="5"/>
                    <a:pt x="61" y="5"/>
                    <a:pt x="61" y="5"/>
                  </a:cubicBezTo>
                  <a:cubicBezTo>
                    <a:pt x="61" y="4"/>
                    <a:pt x="61" y="4"/>
                    <a:pt x="61" y="3"/>
                  </a:cubicBezTo>
                  <a:cubicBezTo>
                    <a:pt x="61" y="3"/>
                    <a:pt x="61" y="3"/>
                    <a:pt x="61" y="3"/>
                  </a:cubicBezTo>
                  <a:cubicBezTo>
                    <a:pt x="60" y="2"/>
                    <a:pt x="60" y="1"/>
                    <a:pt x="59" y="1"/>
                  </a:cubicBezTo>
                  <a:cubicBezTo>
                    <a:pt x="59" y="0"/>
                    <a:pt x="59" y="0"/>
                    <a:pt x="59" y="0"/>
                  </a:cubicBezTo>
                  <a:cubicBezTo>
                    <a:pt x="59" y="0"/>
                    <a:pt x="59" y="0"/>
                    <a:pt x="59" y="0"/>
                  </a:cubicBezTo>
                  <a:cubicBezTo>
                    <a:pt x="58" y="0"/>
                    <a:pt x="58" y="0"/>
                    <a:pt x="58" y="0"/>
                  </a:cubicBezTo>
                  <a:cubicBezTo>
                    <a:pt x="58" y="0"/>
                    <a:pt x="58" y="0"/>
                    <a:pt x="58" y="0"/>
                  </a:cubicBezTo>
                  <a:cubicBezTo>
                    <a:pt x="58" y="0"/>
                    <a:pt x="58" y="0"/>
                    <a:pt x="58" y="0"/>
                  </a:cubicBezTo>
                  <a:cubicBezTo>
                    <a:pt x="57" y="0"/>
                    <a:pt x="57" y="0"/>
                    <a:pt x="57" y="0"/>
                  </a:cubicBezTo>
                  <a:cubicBezTo>
                    <a:pt x="57" y="0"/>
                    <a:pt x="56" y="0"/>
                    <a:pt x="55" y="0"/>
                  </a:cubicBezTo>
                  <a:cubicBezTo>
                    <a:pt x="55" y="1"/>
                    <a:pt x="55" y="1"/>
                    <a:pt x="55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53" y="1"/>
                    <a:pt x="53" y="1"/>
                    <a:pt x="52" y="2"/>
                  </a:cubicBezTo>
                  <a:cubicBezTo>
                    <a:pt x="51" y="2"/>
                    <a:pt x="50" y="2"/>
                    <a:pt x="50" y="2"/>
                  </a:cubicBezTo>
                  <a:cubicBezTo>
                    <a:pt x="49" y="3"/>
                    <a:pt x="48" y="3"/>
                    <a:pt x="47" y="4"/>
                  </a:cubicBezTo>
                  <a:cubicBezTo>
                    <a:pt x="45" y="5"/>
                    <a:pt x="43" y="6"/>
                    <a:pt x="41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39" y="8"/>
                    <a:pt x="39" y="8"/>
                    <a:pt x="39" y="8"/>
                  </a:cubicBezTo>
                  <a:cubicBezTo>
                    <a:pt x="39" y="8"/>
                    <a:pt x="39" y="8"/>
                    <a:pt x="39" y="8"/>
                  </a:cubicBezTo>
                  <a:cubicBezTo>
                    <a:pt x="29" y="12"/>
                    <a:pt x="18" y="13"/>
                    <a:pt x="8" y="13"/>
                  </a:cubicBezTo>
                  <a:cubicBezTo>
                    <a:pt x="6" y="13"/>
                    <a:pt x="3" y="13"/>
                    <a:pt x="0" y="13"/>
                  </a:cubicBezTo>
                </a:path>
              </a:pathLst>
            </a:custGeom>
            <a:solidFill>
              <a:srgbClr val="F3F8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6" name="Freeform 517"/>
            <p:cNvSpPr/>
            <p:nvPr/>
          </p:nvSpPr>
          <p:spPr bwMode="auto">
            <a:xfrm>
              <a:off x="100013" y="7280276"/>
              <a:ext cx="222250" cy="309563"/>
            </a:xfrm>
            <a:custGeom>
              <a:avLst/>
              <a:gdLst>
                <a:gd name="T0" fmla="*/ 0 w 59"/>
                <a:gd name="T1" fmla="*/ 18 h 82"/>
                <a:gd name="T2" fmla="*/ 22 w 59"/>
                <a:gd name="T3" fmla="*/ 82 h 82"/>
                <a:gd name="T4" fmla="*/ 31 w 59"/>
                <a:gd name="T5" fmla="*/ 77 h 82"/>
                <a:gd name="T6" fmla="*/ 32 w 59"/>
                <a:gd name="T7" fmla="*/ 75 h 82"/>
                <a:gd name="T8" fmla="*/ 38 w 59"/>
                <a:gd name="T9" fmla="*/ 65 h 82"/>
                <a:gd name="T10" fmla="*/ 46 w 59"/>
                <a:gd name="T11" fmla="*/ 31 h 82"/>
                <a:gd name="T12" fmla="*/ 47 w 59"/>
                <a:gd name="T13" fmla="*/ 29 h 82"/>
                <a:gd name="T14" fmla="*/ 51 w 59"/>
                <a:gd name="T15" fmla="*/ 19 h 82"/>
                <a:gd name="T16" fmla="*/ 52 w 59"/>
                <a:gd name="T17" fmla="*/ 19 h 82"/>
                <a:gd name="T18" fmla="*/ 55 w 59"/>
                <a:gd name="T19" fmla="*/ 14 h 82"/>
                <a:gd name="T20" fmla="*/ 56 w 59"/>
                <a:gd name="T21" fmla="*/ 12 h 82"/>
                <a:gd name="T22" fmla="*/ 58 w 59"/>
                <a:gd name="T23" fmla="*/ 8 h 82"/>
                <a:gd name="T24" fmla="*/ 58 w 59"/>
                <a:gd name="T25" fmla="*/ 8 h 82"/>
                <a:gd name="T26" fmla="*/ 58 w 59"/>
                <a:gd name="T27" fmla="*/ 8 h 82"/>
                <a:gd name="T28" fmla="*/ 59 w 59"/>
                <a:gd name="T29" fmla="*/ 5 h 82"/>
                <a:gd name="T30" fmla="*/ 59 w 59"/>
                <a:gd name="T31" fmla="*/ 5 h 82"/>
                <a:gd name="T32" fmla="*/ 59 w 59"/>
                <a:gd name="T33" fmla="*/ 5 h 82"/>
                <a:gd name="T34" fmla="*/ 59 w 59"/>
                <a:gd name="T35" fmla="*/ 3 h 82"/>
                <a:gd name="T36" fmla="*/ 59 w 59"/>
                <a:gd name="T37" fmla="*/ 3 h 82"/>
                <a:gd name="T38" fmla="*/ 57 w 59"/>
                <a:gd name="T39" fmla="*/ 1 h 82"/>
                <a:gd name="T40" fmla="*/ 57 w 59"/>
                <a:gd name="T41" fmla="*/ 0 h 82"/>
                <a:gd name="T42" fmla="*/ 56 w 59"/>
                <a:gd name="T43" fmla="*/ 0 h 82"/>
                <a:gd name="T44" fmla="*/ 56 w 59"/>
                <a:gd name="T45" fmla="*/ 0 h 82"/>
                <a:gd name="T46" fmla="*/ 56 w 59"/>
                <a:gd name="T47" fmla="*/ 0 h 82"/>
                <a:gd name="T48" fmla="*/ 55 w 59"/>
                <a:gd name="T49" fmla="*/ 0 h 82"/>
                <a:gd name="T50" fmla="*/ 53 w 59"/>
                <a:gd name="T51" fmla="*/ 0 h 82"/>
                <a:gd name="T52" fmla="*/ 53 w 59"/>
                <a:gd name="T53" fmla="*/ 1 h 82"/>
                <a:gd name="T54" fmla="*/ 52 w 59"/>
                <a:gd name="T55" fmla="*/ 1 h 82"/>
                <a:gd name="T56" fmla="*/ 50 w 59"/>
                <a:gd name="T57" fmla="*/ 2 h 82"/>
                <a:gd name="T58" fmla="*/ 45 w 59"/>
                <a:gd name="T59" fmla="*/ 4 h 82"/>
                <a:gd name="T60" fmla="*/ 39 w 59"/>
                <a:gd name="T61" fmla="*/ 7 h 82"/>
                <a:gd name="T62" fmla="*/ 38 w 59"/>
                <a:gd name="T63" fmla="*/ 7 h 82"/>
                <a:gd name="T64" fmla="*/ 37 w 59"/>
                <a:gd name="T65" fmla="*/ 8 h 82"/>
                <a:gd name="T66" fmla="*/ 37 w 59"/>
                <a:gd name="T67" fmla="*/ 8 h 82"/>
                <a:gd name="T68" fmla="*/ 36 w 59"/>
                <a:gd name="T69" fmla="*/ 9 h 82"/>
                <a:gd name="T70" fmla="*/ 32 w 59"/>
                <a:gd name="T71" fmla="*/ 11 h 82"/>
                <a:gd name="T72" fmla="*/ 32 w 59"/>
                <a:gd name="T73" fmla="*/ 11 h 82"/>
                <a:gd name="T74" fmla="*/ 23 w 59"/>
                <a:gd name="T75" fmla="*/ 14 h 82"/>
                <a:gd name="T76" fmla="*/ 0 w 59"/>
                <a:gd name="T77" fmla="*/ 18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59" h="82">
                  <a:moveTo>
                    <a:pt x="0" y="18"/>
                  </a:moveTo>
                  <a:cubicBezTo>
                    <a:pt x="22" y="82"/>
                    <a:pt x="22" y="82"/>
                    <a:pt x="22" y="82"/>
                  </a:cubicBezTo>
                  <a:cubicBezTo>
                    <a:pt x="25" y="81"/>
                    <a:pt x="28" y="79"/>
                    <a:pt x="31" y="77"/>
                  </a:cubicBezTo>
                  <a:cubicBezTo>
                    <a:pt x="31" y="76"/>
                    <a:pt x="32" y="76"/>
                    <a:pt x="32" y="75"/>
                  </a:cubicBezTo>
                  <a:cubicBezTo>
                    <a:pt x="35" y="72"/>
                    <a:pt x="37" y="68"/>
                    <a:pt x="38" y="65"/>
                  </a:cubicBezTo>
                  <a:cubicBezTo>
                    <a:pt x="42" y="54"/>
                    <a:pt x="42" y="41"/>
                    <a:pt x="46" y="31"/>
                  </a:cubicBezTo>
                  <a:cubicBezTo>
                    <a:pt x="46" y="30"/>
                    <a:pt x="46" y="29"/>
                    <a:pt x="47" y="29"/>
                  </a:cubicBezTo>
                  <a:cubicBezTo>
                    <a:pt x="48" y="26"/>
                    <a:pt x="50" y="22"/>
                    <a:pt x="51" y="19"/>
                  </a:cubicBezTo>
                  <a:cubicBezTo>
                    <a:pt x="52" y="19"/>
                    <a:pt x="52" y="19"/>
                    <a:pt x="52" y="19"/>
                  </a:cubicBezTo>
                  <a:cubicBezTo>
                    <a:pt x="52" y="17"/>
                    <a:pt x="54" y="16"/>
                    <a:pt x="55" y="14"/>
                  </a:cubicBezTo>
                  <a:cubicBezTo>
                    <a:pt x="55" y="14"/>
                    <a:pt x="56" y="13"/>
                    <a:pt x="56" y="12"/>
                  </a:cubicBezTo>
                  <a:cubicBezTo>
                    <a:pt x="57" y="11"/>
                    <a:pt x="58" y="10"/>
                    <a:pt x="58" y="8"/>
                  </a:cubicBezTo>
                  <a:cubicBezTo>
                    <a:pt x="58" y="8"/>
                    <a:pt x="58" y="8"/>
                    <a:pt x="58" y="8"/>
                  </a:cubicBezTo>
                  <a:cubicBezTo>
                    <a:pt x="58" y="8"/>
                    <a:pt x="58" y="8"/>
                    <a:pt x="58" y="8"/>
                  </a:cubicBezTo>
                  <a:cubicBezTo>
                    <a:pt x="58" y="7"/>
                    <a:pt x="58" y="6"/>
                    <a:pt x="59" y="5"/>
                  </a:cubicBezTo>
                  <a:cubicBezTo>
                    <a:pt x="59" y="5"/>
                    <a:pt x="59" y="5"/>
                    <a:pt x="59" y="5"/>
                  </a:cubicBezTo>
                  <a:cubicBezTo>
                    <a:pt x="59" y="5"/>
                    <a:pt x="59" y="5"/>
                    <a:pt x="59" y="5"/>
                  </a:cubicBezTo>
                  <a:cubicBezTo>
                    <a:pt x="59" y="4"/>
                    <a:pt x="59" y="4"/>
                    <a:pt x="59" y="3"/>
                  </a:cubicBezTo>
                  <a:cubicBezTo>
                    <a:pt x="59" y="3"/>
                    <a:pt x="59" y="3"/>
                    <a:pt x="59" y="3"/>
                  </a:cubicBezTo>
                  <a:cubicBezTo>
                    <a:pt x="59" y="2"/>
                    <a:pt x="58" y="1"/>
                    <a:pt x="57" y="1"/>
                  </a:cubicBezTo>
                  <a:cubicBezTo>
                    <a:pt x="57" y="0"/>
                    <a:pt x="57" y="0"/>
                    <a:pt x="57" y="0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55" y="0"/>
                    <a:pt x="55" y="0"/>
                    <a:pt x="55" y="0"/>
                  </a:cubicBezTo>
                  <a:cubicBezTo>
                    <a:pt x="55" y="0"/>
                    <a:pt x="54" y="0"/>
                    <a:pt x="53" y="0"/>
                  </a:cubicBezTo>
                  <a:cubicBezTo>
                    <a:pt x="53" y="1"/>
                    <a:pt x="53" y="1"/>
                    <a:pt x="53" y="1"/>
                  </a:cubicBezTo>
                  <a:cubicBezTo>
                    <a:pt x="52" y="1"/>
                    <a:pt x="52" y="1"/>
                    <a:pt x="52" y="1"/>
                  </a:cubicBezTo>
                  <a:cubicBezTo>
                    <a:pt x="51" y="1"/>
                    <a:pt x="51" y="1"/>
                    <a:pt x="50" y="2"/>
                  </a:cubicBezTo>
                  <a:cubicBezTo>
                    <a:pt x="48" y="2"/>
                    <a:pt x="47" y="3"/>
                    <a:pt x="45" y="4"/>
                  </a:cubicBezTo>
                  <a:cubicBezTo>
                    <a:pt x="43" y="5"/>
                    <a:pt x="41" y="6"/>
                    <a:pt x="39" y="7"/>
                  </a:cubicBezTo>
                  <a:cubicBezTo>
                    <a:pt x="38" y="7"/>
                    <a:pt x="38" y="7"/>
                    <a:pt x="38" y="7"/>
                  </a:cubicBezTo>
                  <a:cubicBezTo>
                    <a:pt x="37" y="8"/>
                    <a:pt x="37" y="8"/>
                    <a:pt x="37" y="8"/>
                  </a:cubicBezTo>
                  <a:cubicBezTo>
                    <a:pt x="37" y="8"/>
                    <a:pt x="37" y="8"/>
                    <a:pt x="37" y="8"/>
                  </a:cubicBezTo>
                  <a:cubicBezTo>
                    <a:pt x="36" y="9"/>
                    <a:pt x="36" y="9"/>
                    <a:pt x="36" y="9"/>
                  </a:cubicBezTo>
                  <a:cubicBezTo>
                    <a:pt x="35" y="10"/>
                    <a:pt x="34" y="11"/>
                    <a:pt x="32" y="11"/>
                  </a:cubicBezTo>
                  <a:cubicBezTo>
                    <a:pt x="32" y="11"/>
                    <a:pt x="32" y="11"/>
                    <a:pt x="32" y="11"/>
                  </a:cubicBezTo>
                  <a:cubicBezTo>
                    <a:pt x="29" y="13"/>
                    <a:pt x="26" y="13"/>
                    <a:pt x="23" y="14"/>
                  </a:cubicBezTo>
                  <a:cubicBezTo>
                    <a:pt x="15" y="15"/>
                    <a:pt x="8" y="16"/>
                    <a:pt x="0" y="18"/>
                  </a:cubicBezTo>
                </a:path>
              </a:pathLst>
            </a:custGeom>
            <a:solidFill>
              <a:srgbClr val="259D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7" name="Freeform 518"/>
            <p:cNvSpPr>
              <a:spLocks noEditPoints="1"/>
            </p:cNvSpPr>
            <p:nvPr/>
          </p:nvSpPr>
          <p:spPr bwMode="auto">
            <a:xfrm>
              <a:off x="311150" y="7280276"/>
              <a:ext cx="11113" cy="12700"/>
            </a:xfrm>
            <a:custGeom>
              <a:avLst/>
              <a:gdLst>
                <a:gd name="T0" fmla="*/ 1 w 3"/>
                <a:gd name="T1" fmla="*/ 1 h 3"/>
                <a:gd name="T2" fmla="*/ 3 w 3"/>
                <a:gd name="T3" fmla="*/ 3 h 3"/>
                <a:gd name="T4" fmla="*/ 1 w 3"/>
                <a:gd name="T5" fmla="*/ 1 h 3"/>
                <a:gd name="T6" fmla="*/ 1 w 3"/>
                <a:gd name="T7" fmla="*/ 0 h 3"/>
                <a:gd name="T8" fmla="*/ 0 w 3"/>
                <a:gd name="T9" fmla="*/ 0 h 3"/>
                <a:gd name="T10" fmla="*/ 1 w 3"/>
                <a:gd name="T11" fmla="*/ 0 h 3"/>
                <a:gd name="T12" fmla="*/ 1 w 3"/>
                <a:gd name="T1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3">
                  <a:moveTo>
                    <a:pt x="1" y="1"/>
                  </a:moveTo>
                  <a:cubicBezTo>
                    <a:pt x="2" y="1"/>
                    <a:pt x="2" y="2"/>
                    <a:pt x="3" y="3"/>
                  </a:cubicBezTo>
                  <a:cubicBezTo>
                    <a:pt x="2" y="2"/>
                    <a:pt x="2" y="1"/>
                    <a:pt x="1" y="1"/>
                  </a:cubicBezTo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5EC6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8" name="Freeform 519"/>
            <p:cNvSpPr/>
            <p:nvPr/>
          </p:nvSpPr>
          <p:spPr bwMode="auto">
            <a:xfrm>
              <a:off x="220663" y="7315201"/>
              <a:ext cx="14288" cy="7938"/>
            </a:xfrm>
            <a:custGeom>
              <a:avLst/>
              <a:gdLst>
                <a:gd name="T0" fmla="*/ 4 w 4"/>
                <a:gd name="T1" fmla="*/ 0 h 2"/>
                <a:gd name="T2" fmla="*/ 4 w 4"/>
                <a:gd name="T3" fmla="*/ 0 h 2"/>
                <a:gd name="T4" fmla="*/ 0 w 4"/>
                <a:gd name="T5" fmla="*/ 2 h 2"/>
                <a:gd name="T6" fmla="*/ 0 w 4"/>
                <a:gd name="T7" fmla="*/ 2 h 2"/>
                <a:gd name="T8" fmla="*/ 0 w 4"/>
                <a:gd name="T9" fmla="*/ 2 h 2"/>
                <a:gd name="T10" fmla="*/ 0 w 4"/>
                <a:gd name="T11" fmla="*/ 2 h 2"/>
                <a:gd name="T12" fmla="*/ 4 w 4"/>
                <a:gd name="T13" fmla="*/ 0 h 2"/>
                <a:gd name="T14" fmla="*/ 4 w 4"/>
                <a:gd name="T1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2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3" y="1"/>
                    <a:pt x="1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2"/>
                    <a:pt x="3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rgbClr val="5EC6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9" name="Freeform 520"/>
            <p:cNvSpPr>
              <a:spLocks noEditPoints="1"/>
            </p:cNvSpPr>
            <p:nvPr/>
          </p:nvSpPr>
          <p:spPr bwMode="auto">
            <a:xfrm>
              <a:off x="204788" y="7280276"/>
              <a:ext cx="117475" cy="98425"/>
            </a:xfrm>
            <a:custGeom>
              <a:avLst/>
              <a:gdLst>
                <a:gd name="T0" fmla="*/ 20 w 31"/>
                <a:gd name="T1" fmla="*/ 2 h 26"/>
                <a:gd name="T2" fmla="*/ 17 w 31"/>
                <a:gd name="T3" fmla="*/ 4 h 26"/>
                <a:gd name="T4" fmla="*/ 17 w 31"/>
                <a:gd name="T5" fmla="*/ 4 h 26"/>
                <a:gd name="T6" fmla="*/ 17 w 31"/>
                <a:gd name="T7" fmla="*/ 4 h 26"/>
                <a:gd name="T8" fmla="*/ 11 w 31"/>
                <a:gd name="T9" fmla="*/ 7 h 26"/>
                <a:gd name="T10" fmla="*/ 11 w 31"/>
                <a:gd name="T11" fmla="*/ 7 h 26"/>
                <a:gd name="T12" fmla="*/ 10 w 31"/>
                <a:gd name="T13" fmla="*/ 7 h 26"/>
                <a:gd name="T14" fmla="*/ 8 w 31"/>
                <a:gd name="T15" fmla="*/ 9 h 26"/>
                <a:gd name="T16" fmla="*/ 8 w 31"/>
                <a:gd name="T17" fmla="*/ 9 h 26"/>
                <a:gd name="T18" fmla="*/ 4 w 31"/>
                <a:gd name="T19" fmla="*/ 11 h 26"/>
                <a:gd name="T20" fmla="*/ 4 w 31"/>
                <a:gd name="T21" fmla="*/ 11 h 26"/>
                <a:gd name="T22" fmla="*/ 4 w 31"/>
                <a:gd name="T23" fmla="*/ 11 h 26"/>
                <a:gd name="T24" fmla="*/ 0 w 31"/>
                <a:gd name="T25" fmla="*/ 14 h 26"/>
                <a:gd name="T26" fmla="*/ 0 w 31"/>
                <a:gd name="T27" fmla="*/ 15 h 26"/>
                <a:gd name="T28" fmla="*/ 1 w 31"/>
                <a:gd name="T29" fmla="*/ 15 h 26"/>
                <a:gd name="T30" fmla="*/ 1 w 31"/>
                <a:gd name="T31" fmla="*/ 16 h 26"/>
                <a:gd name="T32" fmla="*/ 20 w 31"/>
                <a:gd name="T33" fmla="*/ 2 h 26"/>
                <a:gd name="T34" fmla="*/ 28 w 31"/>
                <a:gd name="T35" fmla="*/ 0 h 26"/>
                <a:gd name="T36" fmla="*/ 27 w 31"/>
                <a:gd name="T37" fmla="*/ 2 h 26"/>
                <a:gd name="T38" fmla="*/ 26 w 31"/>
                <a:gd name="T39" fmla="*/ 3 h 26"/>
                <a:gd name="T40" fmla="*/ 2 w 31"/>
                <a:gd name="T41" fmla="*/ 17 h 26"/>
                <a:gd name="T42" fmla="*/ 3 w 31"/>
                <a:gd name="T43" fmla="*/ 19 h 26"/>
                <a:gd name="T44" fmla="*/ 5 w 31"/>
                <a:gd name="T45" fmla="*/ 18 h 26"/>
                <a:gd name="T46" fmla="*/ 3 w 31"/>
                <a:gd name="T47" fmla="*/ 19 h 26"/>
                <a:gd name="T48" fmla="*/ 5 w 31"/>
                <a:gd name="T49" fmla="*/ 21 h 26"/>
                <a:gd name="T50" fmla="*/ 15 w 31"/>
                <a:gd name="T51" fmla="*/ 14 h 26"/>
                <a:gd name="T52" fmla="*/ 7 w 31"/>
                <a:gd name="T53" fmla="*/ 23 h 26"/>
                <a:gd name="T54" fmla="*/ 6 w 31"/>
                <a:gd name="T55" fmla="*/ 24 h 26"/>
                <a:gd name="T56" fmla="*/ 8 w 31"/>
                <a:gd name="T57" fmla="*/ 26 h 26"/>
                <a:gd name="T58" fmla="*/ 12 w 31"/>
                <a:gd name="T59" fmla="*/ 23 h 26"/>
                <a:gd name="T60" fmla="*/ 31 w 31"/>
                <a:gd name="T61" fmla="*/ 3 h 26"/>
                <a:gd name="T62" fmla="*/ 31 w 31"/>
                <a:gd name="T63" fmla="*/ 3 h 26"/>
                <a:gd name="T64" fmla="*/ 31 w 31"/>
                <a:gd name="T65" fmla="*/ 3 h 26"/>
                <a:gd name="T66" fmla="*/ 31 w 31"/>
                <a:gd name="T67" fmla="*/ 3 h 26"/>
                <a:gd name="T68" fmla="*/ 31 w 31"/>
                <a:gd name="T69" fmla="*/ 3 h 26"/>
                <a:gd name="T70" fmla="*/ 29 w 31"/>
                <a:gd name="T71" fmla="*/ 1 h 26"/>
                <a:gd name="T72" fmla="*/ 29 w 31"/>
                <a:gd name="T73" fmla="*/ 1 h 26"/>
                <a:gd name="T74" fmla="*/ 29 w 31"/>
                <a:gd name="T75" fmla="*/ 0 h 26"/>
                <a:gd name="T76" fmla="*/ 28 w 31"/>
                <a:gd name="T7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1" h="26">
                  <a:moveTo>
                    <a:pt x="20" y="2"/>
                  </a:moveTo>
                  <a:cubicBezTo>
                    <a:pt x="19" y="3"/>
                    <a:pt x="18" y="3"/>
                    <a:pt x="17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5" y="5"/>
                    <a:pt x="13" y="6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9" y="8"/>
                    <a:pt x="9" y="8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7" y="10"/>
                    <a:pt x="6" y="11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2" y="12"/>
                    <a:pt x="1" y="13"/>
                    <a:pt x="0" y="14"/>
                  </a:cubicBezTo>
                  <a:cubicBezTo>
                    <a:pt x="0" y="14"/>
                    <a:pt x="0" y="14"/>
                    <a:pt x="0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6"/>
                    <a:pt x="1" y="16"/>
                  </a:cubicBezTo>
                  <a:cubicBezTo>
                    <a:pt x="8" y="12"/>
                    <a:pt x="14" y="7"/>
                    <a:pt x="20" y="2"/>
                  </a:cubicBezTo>
                  <a:moveTo>
                    <a:pt x="28" y="0"/>
                  </a:moveTo>
                  <a:cubicBezTo>
                    <a:pt x="28" y="1"/>
                    <a:pt x="27" y="1"/>
                    <a:pt x="27" y="2"/>
                  </a:cubicBezTo>
                  <a:cubicBezTo>
                    <a:pt x="26" y="3"/>
                    <a:pt x="26" y="3"/>
                    <a:pt x="26" y="3"/>
                  </a:cubicBezTo>
                  <a:cubicBezTo>
                    <a:pt x="19" y="7"/>
                    <a:pt x="11" y="12"/>
                    <a:pt x="2" y="17"/>
                  </a:cubicBezTo>
                  <a:cubicBezTo>
                    <a:pt x="2" y="17"/>
                    <a:pt x="3" y="18"/>
                    <a:pt x="3" y="19"/>
                  </a:cubicBezTo>
                  <a:cubicBezTo>
                    <a:pt x="4" y="19"/>
                    <a:pt x="4" y="18"/>
                    <a:pt x="5" y="18"/>
                  </a:cubicBezTo>
                  <a:cubicBezTo>
                    <a:pt x="4" y="18"/>
                    <a:pt x="4" y="19"/>
                    <a:pt x="3" y="19"/>
                  </a:cubicBezTo>
                  <a:cubicBezTo>
                    <a:pt x="4" y="20"/>
                    <a:pt x="4" y="21"/>
                    <a:pt x="5" y="21"/>
                  </a:cubicBezTo>
                  <a:cubicBezTo>
                    <a:pt x="8" y="19"/>
                    <a:pt x="12" y="16"/>
                    <a:pt x="15" y="14"/>
                  </a:cubicBezTo>
                  <a:cubicBezTo>
                    <a:pt x="12" y="17"/>
                    <a:pt x="10" y="20"/>
                    <a:pt x="7" y="23"/>
                  </a:cubicBezTo>
                  <a:cubicBezTo>
                    <a:pt x="7" y="23"/>
                    <a:pt x="7" y="23"/>
                    <a:pt x="6" y="24"/>
                  </a:cubicBezTo>
                  <a:cubicBezTo>
                    <a:pt x="7" y="25"/>
                    <a:pt x="8" y="25"/>
                    <a:pt x="8" y="26"/>
                  </a:cubicBezTo>
                  <a:cubicBezTo>
                    <a:pt x="10" y="25"/>
                    <a:pt x="11" y="24"/>
                    <a:pt x="12" y="23"/>
                  </a:cubicBezTo>
                  <a:cubicBezTo>
                    <a:pt x="19" y="16"/>
                    <a:pt x="25" y="9"/>
                    <a:pt x="31" y="3"/>
                  </a:cubicBezTo>
                  <a:cubicBezTo>
                    <a:pt x="31" y="3"/>
                    <a:pt x="31" y="3"/>
                    <a:pt x="31" y="3"/>
                  </a:cubicBezTo>
                  <a:cubicBezTo>
                    <a:pt x="31" y="3"/>
                    <a:pt x="31" y="3"/>
                    <a:pt x="31" y="3"/>
                  </a:cubicBezTo>
                  <a:cubicBezTo>
                    <a:pt x="31" y="3"/>
                    <a:pt x="31" y="3"/>
                    <a:pt x="31" y="3"/>
                  </a:cubicBezTo>
                  <a:cubicBezTo>
                    <a:pt x="31" y="3"/>
                    <a:pt x="31" y="3"/>
                    <a:pt x="31" y="3"/>
                  </a:cubicBezTo>
                  <a:cubicBezTo>
                    <a:pt x="30" y="2"/>
                    <a:pt x="30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8" y="0"/>
                    <a:pt x="28" y="0"/>
                    <a:pt x="28" y="0"/>
                  </a:cubicBezTo>
                </a:path>
              </a:pathLst>
            </a:custGeom>
            <a:solidFill>
              <a:srgbClr val="0E7E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0" name="Freeform 521"/>
            <p:cNvSpPr/>
            <p:nvPr/>
          </p:nvSpPr>
          <p:spPr bwMode="auto">
            <a:xfrm>
              <a:off x="246063" y="7318376"/>
              <a:ext cx="68263" cy="101600"/>
            </a:xfrm>
            <a:custGeom>
              <a:avLst/>
              <a:gdLst>
                <a:gd name="T0" fmla="*/ 18 w 18"/>
                <a:gd name="T1" fmla="*/ 0 h 27"/>
                <a:gd name="T2" fmla="*/ 11 w 18"/>
                <a:gd name="T3" fmla="*/ 7 h 27"/>
                <a:gd name="T4" fmla="*/ 11 w 18"/>
                <a:gd name="T5" fmla="*/ 7 h 27"/>
                <a:gd name="T6" fmla="*/ 4 w 18"/>
                <a:gd name="T7" fmla="*/ 15 h 27"/>
                <a:gd name="T8" fmla="*/ 0 w 18"/>
                <a:gd name="T9" fmla="*/ 20 h 27"/>
                <a:gd name="T10" fmla="*/ 5 w 18"/>
                <a:gd name="T11" fmla="*/ 27 h 27"/>
                <a:gd name="T12" fmla="*/ 5 w 18"/>
                <a:gd name="T13" fmla="*/ 26 h 27"/>
                <a:gd name="T14" fmla="*/ 7 w 18"/>
                <a:gd name="T15" fmla="*/ 19 h 27"/>
                <a:gd name="T16" fmla="*/ 8 w 18"/>
                <a:gd name="T17" fmla="*/ 16 h 27"/>
                <a:gd name="T18" fmla="*/ 12 w 18"/>
                <a:gd name="T19" fmla="*/ 9 h 27"/>
                <a:gd name="T20" fmla="*/ 13 w 18"/>
                <a:gd name="T21" fmla="*/ 9 h 27"/>
                <a:gd name="T22" fmla="*/ 16 w 18"/>
                <a:gd name="T23" fmla="*/ 4 h 27"/>
                <a:gd name="T24" fmla="*/ 17 w 18"/>
                <a:gd name="T25" fmla="*/ 2 h 27"/>
                <a:gd name="T26" fmla="*/ 18 w 18"/>
                <a:gd name="T27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8" h="27">
                  <a:moveTo>
                    <a:pt x="18" y="0"/>
                  </a:moveTo>
                  <a:cubicBezTo>
                    <a:pt x="16" y="2"/>
                    <a:pt x="14" y="4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9" y="10"/>
                    <a:pt x="6" y="12"/>
                    <a:pt x="4" y="15"/>
                  </a:cubicBezTo>
                  <a:cubicBezTo>
                    <a:pt x="3" y="17"/>
                    <a:pt x="1" y="19"/>
                    <a:pt x="0" y="20"/>
                  </a:cubicBezTo>
                  <a:cubicBezTo>
                    <a:pt x="2" y="22"/>
                    <a:pt x="3" y="24"/>
                    <a:pt x="5" y="27"/>
                  </a:cubicBezTo>
                  <a:cubicBezTo>
                    <a:pt x="5" y="26"/>
                    <a:pt x="5" y="26"/>
                    <a:pt x="5" y="26"/>
                  </a:cubicBezTo>
                  <a:cubicBezTo>
                    <a:pt x="5" y="23"/>
                    <a:pt x="6" y="21"/>
                    <a:pt x="7" y="19"/>
                  </a:cubicBezTo>
                  <a:cubicBezTo>
                    <a:pt x="7" y="18"/>
                    <a:pt x="8" y="17"/>
                    <a:pt x="8" y="16"/>
                  </a:cubicBezTo>
                  <a:cubicBezTo>
                    <a:pt x="9" y="14"/>
                    <a:pt x="11" y="11"/>
                    <a:pt x="12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3" y="7"/>
                    <a:pt x="15" y="6"/>
                    <a:pt x="16" y="4"/>
                  </a:cubicBezTo>
                  <a:cubicBezTo>
                    <a:pt x="16" y="4"/>
                    <a:pt x="17" y="3"/>
                    <a:pt x="17" y="2"/>
                  </a:cubicBezTo>
                  <a:cubicBezTo>
                    <a:pt x="18" y="1"/>
                    <a:pt x="18" y="0"/>
                    <a:pt x="18" y="0"/>
                  </a:cubicBezTo>
                </a:path>
              </a:pathLst>
            </a:custGeom>
            <a:solidFill>
              <a:srgbClr val="0E7E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1" name="Freeform 522"/>
            <p:cNvSpPr/>
            <p:nvPr/>
          </p:nvSpPr>
          <p:spPr bwMode="auto">
            <a:xfrm>
              <a:off x="-133350" y="6694488"/>
              <a:ext cx="458788" cy="612775"/>
            </a:xfrm>
            <a:custGeom>
              <a:avLst/>
              <a:gdLst>
                <a:gd name="T0" fmla="*/ 55 w 122"/>
                <a:gd name="T1" fmla="*/ 156 h 163"/>
                <a:gd name="T2" fmla="*/ 56 w 122"/>
                <a:gd name="T3" fmla="*/ 156 h 163"/>
                <a:gd name="T4" fmla="*/ 58 w 122"/>
                <a:gd name="T5" fmla="*/ 163 h 163"/>
                <a:gd name="T6" fmla="*/ 72 w 122"/>
                <a:gd name="T7" fmla="*/ 159 h 163"/>
                <a:gd name="T8" fmla="*/ 89 w 122"/>
                <a:gd name="T9" fmla="*/ 153 h 163"/>
                <a:gd name="T10" fmla="*/ 91 w 122"/>
                <a:gd name="T11" fmla="*/ 152 h 163"/>
                <a:gd name="T12" fmla="*/ 95 w 122"/>
                <a:gd name="T13" fmla="*/ 152 h 163"/>
                <a:gd name="T14" fmla="*/ 102 w 122"/>
                <a:gd name="T15" fmla="*/ 154 h 163"/>
                <a:gd name="T16" fmla="*/ 102 w 122"/>
                <a:gd name="T17" fmla="*/ 154 h 163"/>
                <a:gd name="T18" fmla="*/ 108 w 122"/>
                <a:gd name="T19" fmla="*/ 156 h 163"/>
                <a:gd name="T20" fmla="*/ 113 w 122"/>
                <a:gd name="T21" fmla="*/ 157 h 163"/>
                <a:gd name="T22" fmla="*/ 114 w 122"/>
                <a:gd name="T23" fmla="*/ 157 h 163"/>
                <a:gd name="T24" fmla="*/ 114 w 122"/>
                <a:gd name="T25" fmla="*/ 157 h 163"/>
                <a:gd name="T26" fmla="*/ 115 w 122"/>
                <a:gd name="T27" fmla="*/ 157 h 163"/>
                <a:gd name="T28" fmla="*/ 117 w 122"/>
                <a:gd name="T29" fmla="*/ 156 h 163"/>
                <a:gd name="T30" fmla="*/ 118 w 122"/>
                <a:gd name="T31" fmla="*/ 156 h 163"/>
                <a:gd name="T32" fmla="*/ 119 w 122"/>
                <a:gd name="T33" fmla="*/ 156 h 163"/>
                <a:gd name="T34" fmla="*/ 120 w 122"/>
                <a:gd name="T35" fmla="*/ 156 h 163"/>
                <a:gd name="T36" fmla="*/ 120 w 122"/>
                <a:gd name="T37" fmla="*/ 155 h 163"/>
                <a:gd name="T38" fmla="*/ 121 w 122"/>
                <a:gd name="T39" fmla="*/ 155 h 163"/>
                <a:gd name="T40" fmla="*/ 121 w 122"/>
                <a:gd name="T41" fmla="*/ 154 h 163"/>
                <a:gd name="T42" fmla="*/ 122 w 122"/>
                <a:gd name="T43" fmla="*/ 154 h 163"/>
                <a:gd name="T44" fmla="*/ 122 w 122"/>
                <a:gd name="T45" fmla="*/ 153 h 163"/>
                <a:gd name="T46" fmla="*/ 122 w 122"/>
                <a:gd name="T47" fmla="*/ 153 h 163"/>
                <a:gd name="T48" fmla="*/ 122 w 122"/>
                <a:gd name="T49" fmla="*/ 153 h 163"/>
                <a:gd name="T50" fmla="*/ 122 w 122"/>
                <a:gd name="T51" fmla="*/ 152 h 163"/>
                <a:gd name="T52" fmla="*/ 122 w 122"/>
                <a:gd name="T53" fmla="*/ 152 h 163"/>
                <a:gd name="T54" fmla="*/ 122 w 122"/>
                <a:gd name="T55" fmla="*/ 151 h 163"/>
                <a:gd name="T56" fmla="*/ 121 w 122"/>
                <a:gd name="T57" fmla="*/ 150 h 163"/>
                <a:gd name="T58" fmla="*/ 121 w 122"/>
                <a:gd name="T59" fmla="*/ 150 h 163"/>
                <a:gd name="T60" fmla="*/ 120 w 122"/>
                <a:gd name="T61" fmla="*/ 149 h 163"/>
                <a:gd name="T62" fmla="*/ 120 w 122"/>
                <a:gd name="T63" fmla="*/ 149 h 163"/>
                <a:gd name="T64" fmla="*/ 120 w 122"/>
                <a:gd name="T65" fmla="*/ 148 h 163"/>
                <a:gd name="T66" fmla="*/ 117 w 122"/>
                <a:gd name="T67" fmla="*/ 145 h 163"/>
                <a:gd name="T68" fmla="*/ 117 w 122"/>
                <a:gd name="T69" fmla="*/ 145 h 163"/>
                <a:gd name="T70" fmla="*/ 109 w 122"/>
                <a:gd name="T71" fmla="*/ 137 h 163"/>
                <a:gd name="T72" fmla="*/ 108 w 122"/>
                <a:gd name="T73" fmla="*/ 137 h 163"/>
                <a:gd name="T74" fmla="*/ 108 w 122"/>
                <a:gd name="T75" fmla="*/ 136 h 163"/>
                <a:gd name="T76" fmla="*/ 93 w 122"/>
                <a:gd name="T77" fmla="*/ 110 h 163"/>
                <a:gd name="T78" fmla="*/ 79 w 122"/>
                <a:gd name="T79" fmla="*/ 69 h 163"/>
                <a:gd name="T80" fmla="*/ 56 w 122"/>
                <a:gd name="T81" fmla="*/ 35 h 163"/>
                <a:gd name="T82" fmla="*/ 28 w 122"/>
                <a:gd name="T83" fmla="*/ 9 h 163"/>
                <a:gd name="T84" fmla="*/ 0 w 122"/>
                <a:gd name="T85" fmla="*/ 1 h 163"/>
                <a:gd name="T86" fmla="*/ 41 w 122"/>
                <a:gd name="T87" fmla="*/ 114 h 163"/>
                <a:gd name="T88" fmla="*/ 42 w 122"/>
                <a:gd name="T89" fmla="*/ 118 h 163"/>
                <a:gd name="T90" fmla="*/ 42 w 122"/>
                <a:gd name="T91" fmla="*/ 118 h 163"/>
                <a:gd name="T92" fmla="*/ 56 w 122"/>
                <a:gd name="T93" fmla="*/ 156 h 163"/>
                <a:gd name="T94" fmla="*/ 55 w 122"/>
                <a:gd name="T95" fmla="*/ 15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22" h="163">
                  <a:moveTo>
                    <a:pt x="55" y="156"/>
                  </a:moveTo>
                  <a:cubicBezTo>
                    <a:pt x="56" y="156"/>
                    <a:pt x="56" y="156"/>
                    <a:pt x="56" y="156"/>
                  </a:cubicBezTo>
                  <a:cubicBezTo>
                    <a:pt x="58" y="163"/>
                    <a:pt x="58" y="163"/>
                    <a:pt x="58" y="163"/>
                  </a:cubicBezTo>
                  <a:cubicBezTo>
                    <a:pt x="63" y="162"/>
                    <a:pt x="68" y="160"/>
                    <a:pt x="72" y="159"/>
                  </a:cubicBezTo>
                  <a:cubicBezTo>
                    <a:pt x="78" y="157"/>
                    <a:pt x="83" y="154"/>
                    <a:pt x="89" y="153"/>
                  </a:cubicBezTo>
                  <a:cubicBezTo>
                    <a:pt x="90" y="153"/>
                    <a:pt x="90" y="153"/>
                    <a:pt x="91" y="152"/>
                  </a:cubicBezTo>
                  <a:cubicBezTo>
                    <a:pt x="92" y="152"/>
                    <a:pt x="93" y="152"/>
                    <a:pt x="95" y="152"/>
                  </a:cubicBezTo>
                  <a:cubicBezTo>
                    <a:pt x="97" y="153"/>
                    <a:pt x="100" y="153"/>
                    <a:pt x="102" y="154"/>
                  </a:cubicBezTo>
                  <a:cubicBezTo>
                    <a:pt x="102" y="154"/>
                    <a:pt x="102" y="154"/>
                    <a:pt x="102" y="154"/>
                  </a:cubicBezTo>
                  <a:cubicBezTo>
                    <a:pt x="104" y="155"/>
                    <a:pt x="106" y="155"/>
                    <a:pt x="108" y="156"/>
                  </a:cubicBezTo>
                  <a:cubicBezTo>
                    <a:pt x="110" y="156"/>
                    <a:pt x="111" y="156"/>
                    <a:pt x="113" y="157"/>
                  </a:cubicBezTo>
                  <a:cubicBezTo>
                    <a:pt x="114" y="157"/>
                    <a:pt x="114" y="157"/>
                    <a:pt x="114" y="157"/>
                  </a:cubicBezTo>
                  <a:cubicBezTo>
                    <a:pt x="114" y="157"/>
                    <a:pt x="114" y="157"/>
                    <a:pt x="114" y="157"/>
                  </a:cubicBezTo>
                  <a:cubicBezTo>
                    <a:pt x="115" y="157"/>
                    <a:pt x="115" y="157"/>
                    <a:pt x="115" y="157"/>
                  </a:cubicBezTo>
                  <a:cubicBezTo>
                    <a:pt x="116" y="157"/>
                    <a:pt x="116" y="156"/>
                    <a:pt x="117" y="156"/>
                  </a:cubicBezTo>
                  <a:cubicBezTo>
                    <a:pt x="118" y="156"/>
                    <a:pt x="118" y="156"/>
                    <a:pt x="118" y="156"/>
                  </a:cubicBezTo>
                  <a:cubicBezTo>
                    <a:pt x="118" y="156"/>
                    <a:pt x="119" y="156"/>
                    <a:pt x="119" y="156"/>
                  </a:cubicBezTo>
                  <a:cubicBezTo>
                    <a:pt x="120" y="156"/>
                    <a:pt x="120" y="156"/>
                    <a:pt x="120" y="156"/>
                  </a:cubicBezTo>
                  <a:cubicBezTo>
                    <a:pt x="120" y="155"/>
                    <a:pt x="120" y="155"/>
                    <a:pt x="120" y="155"/>
                  </a:cubicBezTo>
                  <a:cubicBezTo>
                    <a:pt x="121" y="155"/>
                    <a:pt x="121" y="155"/>
                    <a:pt x="121" y="155"/>
                  </a:cubicBezTo>
                  <a:cubicBezTo>
                    <a:pt x="121" y="154"/>
                    <a:pt x="121" y="154"/>
                    <a:pt x="121" y="154"/>
                  </a:cubicBezTo>
                  <a:cubicBezTo>
                    <a:pt x="122" y="154"/>
                    <a:pt x="122" y="154"/>
                    <a:pt x="122" y="154"/>
                  </a:cubicBezTo>
                  <a:cubicBezTo>
                    <a:pt x="122" y="153"/>
                    <a:pt x="122" y="153"/>
                    <a:pt x="122" y="153"/>
                  </a:cubicBezTo>
                  <a:cubicBezTo>
                    <a:pt x="122" y="153"/>
                    <a:pt x="122" y="153"/>
                    <a:pt x="122" y="153"/>
                  </a:cubicBezTo>
                  <a:cubicBezTo>
                    <a:pt x="122" y="153"/>
                    <a:pt x="122" y="153"/>
                    <a:pt x="122" y="153"/>
                  </a:cubicBezTo>
                  <a:cubicBezTo>
                    <a:pt x="122" y="152"/>
                    <a:pt x="122" y="152"/>
                    <a:pt x="122" y="152"/>
                  </a:cubicBezTo>
                  <a:cubicBezTo>
                    <a:pt x="122" y="152"/>
                    <a:pt x="122" y="152"/>
                    <a:pt x="122" y="152"/>
                  </a:cubicBezTo>
                  <a:cubicBezTo>
                    <a:pt x="122" y="151"/>
                    <a:pt x="122" y="151"/>
                    <a:pt x="122" y="151"/>
                  </a:cubicBezTo>
                  <a:cubicBezTo>
                    <a:pt x="121" y="151"/>
                    <a:pt x="121" y="150"/>
                    <a:pt x="121" y="150"/>
                  </a:cubicBezTo>
                  <a:cubicBezTo>
                    <a:pt x="121" y="150"/>
                    <a:pt x="121" y="150"/>
                    <a:pt x="121" y="150"/>
                  </a:cubicBezTo>
                  <a:cubicBezTo>
                    <a:pt x="120" y="149"/>
                    <a:pt x="120" y="149"/>
                    <a:pt x="120" y="149"/>
                  </a:cubicBezTo>
                  <a:cubicBezTo>
                    <a:pt x="120" y="149"/>
                    <a:pt x="120" y="149"/>
                    <a:pt x="120" y="149"/>
                  </a:cubicBezTo>
                  <a:cubicBezTo>
                    <a:pt x="120" y="148"/>
                    <a:pt x="120" y="148"/>
                    <a:pt x="120" y="148"/>
                  </a:cubicBezTo>
                  <a:cubicBezTo>
                    <a:pt x="119" y="147"/>
                    <a:pt x="118" y="146"/>
                    <a:pt x="117" y="145"/>
                  </a:cubicBezTo>
                  <a:cubicBezTo>
                    <a:pt x="117" y="145"/>
                    <a:pt x="117" y="145"/>
                    <a:pt x="117" y="145"/>
                  </a:cubicBezTo>
                  <a:cubicBezTo>
                    <a:pt x="114" y="142"/>
                    <a:pt x="111" y="140"/>
                    <a:pt x="109" y="137"/>
                  </a:cubicBezTo>
                  <a:cubicBezTo>
                    <a:pt x="108" y="137"/>
                    <a:pt x="108" y="137"/>
                    <a:pt x="108" y="137"/>
                  </a:cubicBezTo>
                  <a:cubicBezTo>
                    <a:pt x="108" y="136"/>
                    <a:pt x="108" y="136"/>
                    <a:pt x="108" y="136"/>
                  </a:cubicBezTo>
                  <a:cubicBezTo>
                    <a:pt x="101" y="128"/>
                    <a:pt x="96" y="119"/>
                    <a:pt x="93" y="110"/>
                  </a:cubicBezTo>
                  <a:cubicBezTo>
                    <a:pt x="88" y="96"/>
                    <a:pt x="86" y="82"/>
                    <a:pt x="79" y="69"/>
                  </a:cubicBezTo>
                  <a:cubicBezTo>
                    <a:pt x="74" y="57"/>
                    <a:pt x="65" y="46"/>
                    <a:pt x="56" y="35"/>
                  </a:cubicBezTo>
                  <a:cubicBezTo>
                    <a:pt x="48" y="26"/>
                    <a:pt x="39" y="16"/>
                    <a:pt x="28" y="9"/>
                  </a:cubicBezTo>
                  <a:cubicBezTo>
                    <a:pt x="20" y="4"/>
                    <a:pt x="10" y="0"/>
                    <a:pt x="0" y="1"/>
                  </a:cubicBezTo>
                  <a:cubicBezTo>
                    <a:pt x="41" y="114"/>
                    <a:pt x="41" y="114"/>
                    <a:pt x="41" y="114"/>
                  </a:cubicBezTo>
                  <a:cubicBezTo>
                    <a:pt x="41" y="116"/>
                    <a:pt x="42" y="117"/>
                    <a:pt x="42" y="118"/>
                  </a:cubicBezTo>
                  <a:cubicBezTo>
                    <a:pt x="42" y="118"/>
                    <a:pt x="42" y="118"/>
                    <a:pt x="42" y="118"/>
                  </a:cubicBezTo>
                  <a:cubicBezTo>
                    <a:pt x="56" y="156"/>
                    <a:pt x="56" y="156"/>
                    <a:pt x="56" y="156"/>
                  </a:cubicBezTo>
                  <a:cubicBezTo>
                    <a:pt x="55" y="156"/>
                    <a:pt x="55" y="156"/>
                    <a:pt x="55" y="156"/>
                  </a:cubicBezTo>
                </a:path>
              </a:pathLst>
            </a:custGeom>
            <a:solidFill>
              <a:srgbClr val="F3F8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2" name="Freeform 523"/>
            <p:cNvSpPr/>
            <p:nvPr/>
          </p:nvSpPr>
          <p:spPr bwMode="auto">
            <a:xfrm>
              <a:off x="17463" y="7018338"/>
              <a:ext cx="307975" cy="266700"/>
            </a:xfrm>
            <a:custGeom>
              <a:avLst/>
              <a:gdLst>
                <a:gd name="T0" fmla="*/ 15 w 82"/>
                <a:gd name="T1" fmla="*/ 70 h 71"/>
                <a:gd name="T2" fmla="*/ 16 w 82"/>
                <a:gd name="T3" fmla="*/ 70 h 71"/>
                <a:gd name="T4" fmla="*/ 33 w 82"/>
                <a:gd name="T5" fmla="*/ 69 h 71"/>
                <a:gd name="T6" fmla="*/ 49 w 82"/>
                <a:gd name="T7" fmla="*/ 67 h 71"/>
                <a:gd name="T8" fmla="*/ 51 w 82"/>
                <a:gd name="T9" fmla="*/ 67 h 71"/>
                <a:gd name="T10" fmla="*/ 62 w 82"/>
                <a:gd name="T11" fmla="*/ 68 h 71"/>
                <a:gd name="T12" fmla="*/ 62 w 82"/>
                <a:gd name="T13" fmla="*/ 68 h 71"/>
                <a:gd name="T14" fmla="*/ 68 w 82"/>
                <a:gd name="T15" fmla="*/ 70 h 71"/>
                <a:gd name="T16" fmla="*/ 73 w 82"/>
                <a:gd name="T17" fmla="*/ 71 h 71"/>
                <a:gd name="T18" fmla="*/ 74 w 82"/>
                <a:gd name="T19" fmla="*/ 71 h 71"/>
                <a:gd name="T20" fmla="*/ 74 w 82"/>
                <a:gd name="T21" fmla="*/ 71 h 71"/>
                <a:gd name="T22" fmla="*/ 75 w 82"/>
                <a:gd name="T23" fmla="*/ 71 h 71"/>
                <a:gd name="T24" fmla="*/ 77 w 82"/>
                <a:gd name="T25" fmla="*/ 70 h 71"/>
                <a:gd name="T26" fmla="*/ 78 w 82"/>
                <a:gd name="T27" fmla="*/ 70 h 71"/>
                <a:gd name="T28" fmla="*/ 79 w 82"/>
                <a:gd name="T29" fmla="*/ 70 h 71"/>
                <a:gd name="T30" fmla="*/ 80 w 82"/>
                <a:gd name="T31" fmla="*/ 70 h 71"/>
                <a:gd name="T32" fmla="*/ 80 w 82"/>
                <a:gd name="T33" fmla="*/ 69 h 71"/>
                <a:gd name="T34" fmla="*/ 81 w 82"/>
                <a:gd name="T35" fmla="*/ 69 h 71"/>
                <a:gd name="T36" fmla="*/ 81 w 82"/>
                <a:gd name="T37" fmla="*/ 68 h 71"/>
                <a:gd name="T38" fmla="*/ 82 w 82"/>
                <a:gd name="T39" fmla="*/ 68 h 71"/>
                <a:gd name="T40" fmla="*/ 82 w 82"/>
                <a:gd name="T41" fmla="*/ 67 h 71"/>
                <a:gd name="T42" fmla="*/ 82 w 82"/>
                <a:gd name="T43" fmla="*/ 67 h 71"/>
                <a:gd name="T44" fmla="*/ 82 w 82"/>
                <a:gd name="T45" fmla="*/ 67 h 71"/>
                <a:gd name="T46" fmla="*/ 82 w 82"/>
                <a:gd name="T47" fmla="*/ 66 h 71"/>
                <a:gd name="T48" fmla="*/ 82 w 82"/>
                <a:gd name="T49" fmla="*/ 66 h 71"/>
                <a:gd name="T50" fmla="*/ 82 w 82"/>
                <a:gd name="T51" fmla="*/ 65 h 71"/>
                <a:gd name="T52" fmla="*/ 81 w 82"/>
                <a:gd name="T53" fmla="*/ 64 h 71"/>
                <a:gd name="T54" fmla="*/ 81 w 82"/>
                <a:gd name="T55" fmla="*/ 64 h 71"/>
                <a:gd name="T56" fmla="*/ 80 w 82"/>
                <a:gd name="T57" fmla="*/ 63 h 71"/>
                <a:gd name="T58" fmla="*/ 80 w 82"/>
                <a:gd name="T59" fmla="*/ 62 h 71"/>
                <a:gd name="T60" fmla="*/ 77 w 82"/>
                <a:gd name="T61" fmla="*/ 59 h 71"/>
                <a:gd name="T62" fmla="*/ 77 w 82"/>
                <a:gd name="T63" fmla="*/ 59 h 71"/>
                <a:gd name="T64" fmla="*/ 69 w 82"/>
                <a:gd name="T65" fmla="*/ 51 h 71"/>
                <a:gd name="T66" fmla="*/ 68 w 82"/>
                <a:gd name="T67" fmla="*/ 51 h 71"/>
                <a:gd name="T68" fmla="*/ 68 w 82"/>
                <a:gd name="T69" fmla="*/ 50 h 71"/>
                <a:gd name="T70" fmla="*/ 67 w 82"/>
                <a:gd name="T71" fmla="*/ 50 h 71"/>
                <a:gd name="T72" fmla="*/ 63 w 82"/>
                <a:gd name="T73" fmla="*/ 47 h 71"/>
                <a:gd name="T74" fmla="*/ 63 w 82"/>
                <a:gd name="T75" fmla="*/ 47 h 71"/>
                <a:gd name="T76" fmla="*/ 58 w 82"/>
                <a:gd name="T77" fmla="*/ 40 h 71"/>
                <a:gd name="T78" fmla="*/ 43 w 82"/>
                <a:gd name="T79" fmla="*/ 13 h 71"/>
                <a:gd name="T80" fmla="*/ 37 w 82"/>
                <a:gd name="T81" fmla="*/ 4 h 71"/>
                <a:gd name="T82" fmla="*/ 27 w 82"/>
                <a:gd name="T83" fmla="*/ 1 h 71"/>
                <a:gd name="T84" fmla="*/ 25 w 82"/>
                <a:gd name="T85" fmla="*/ 3 h 71"/>
                <a:gd name="T86" fmla="*/ 24 w 82"/>
                <a:gd name="T87" fmla="*/ 7 h 71"/>
                <a:gd name="T88" fmla="*/ 24 w 82"/>
                <a:gd name="T89" fmla="*/ 9 h 71"/>
                <a:gd name="T90" fmla="*/ 24 w 82"/>
                <a:gd name="T91" fmla="*/ 12 h 71"/>
                <a:gd name="T92" fmla="*/ 25 w 82"/>
                <a:gd name="T93" fmla="*/ 15 h 71"/>
                <a:gd name="T94" fmla="*/ 22 w 82"/>
                <a:gd name="T95" fmla="*/ 23 h 71"/>
                <a:gd name="T96" fmla="*/ 20 w 82"/>
                <a:gd name="T97" fmla="*/ 23 h 71"/>
                <a:gd name="T98" fmla="*/ 15 w 82"/>
                <a:gd name="T99" fmla="*/ 23 h 71"/>
                <a:gd name="T100" fmla="*/ 11 w 82"/>
                <a:gd name="T101" fmla="*/ 22 h 71"/>
                <a:gd name="T102" fmla="*/ 1 w 82"/>
                <a:gd name="T103" fmla="*/ 24 h 71"/>
                <a:gd name="T104" fmla="*/ 0 w 82"/>
                <a:gd name="T105" fmla="*/ 24 h 71"/>
                <a:gd name="T106" fmla="*/ 1 w 82"/>
                <a:gd name="T107" fmla="*/ 28 h 71"/>
                <a:gd name="T108" fmla="*/ 1 w 82"/>
                <a:gd name="T109" fmla="*/ 28 h 71"/>
                <a:gd name="T110" fmla="*/ 2 w 82"/>
                <a:gd name="T111" fmla="*/ 32 h 71"/>
                <a:gd name="T112" fmla="*/ 2 w 82"/>
                <a:gd name="T113" fmla="*/ 32 h 71"/>
                <a:gd name="T114" fmla="*/ 4 w 82"/>
                <a:gd name="T115" fmla="*/ 36 h 71"/>
                <a:gd name="T116" fmla="*/ 6 w 82"/>
                <a:gd name="T117" fmla="*/ 44 h 71"/>
                <a:gd name="T118" fmla="*/ 16 w 82"/>
                <a:gd name="T119" fmla="*/ 70 h 71"/>
                <a:gd name="T120" fmla="*/ 15 w 82"/>
                <a:gd name="T121" fmla="*/ 70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82" h="71">
                  <a:moveTo>
                    <a:pt x="15" y="70"/>
                  </a:moveTo>
                  <a:cubicBezTo>
                    <a:pt x="16" y="70"/>
                    <a:pt x="16" y="70"/>
                    <a:pt x="16" y="70"/>
                  </a:cubicBezTo>
                  <a:cubicBezTo>
                    <a:pt x="21" y="70"/>
                    <a:pt x="27" y="69"/>
                    <a:pt x="33" y="69"/>
                  </a:cubicBezTo>
                  <a:cubicBezTo>
                    <a:pt x="38" y="68"/>
                    <a:pt x="44" y="67"/>
                    <a:pt x="49" y="67"/>
                  </a:cubicBezTo>
                  <a:cubicBezTo>
                    <a:pt x="50" y="67"/>
                    <a:pt x="51" y="67"/>
                    <a:pt x="51" y="67"/>
                  </a:cubicBezTo>
                  <a:cubicBezTo>
                    <a:pt x="55" y="67"/>
                    <a:pt x="59" y="67"/>
                    <a:pt x="62" y="68"/>
                  </a:cubicBezTo>
                  <a:cubicBezTo>
                    <a:pt x="62" y="68"/>
                    <a:pt x="62" y="68"/>
                    <a:pt x="62" y="68"/>
                  </a:cubicBezTo>
                  <a:cubicBezTo>
                    <a:pt x="64" y="68"/>
                    <a:pt x="66" y="69"/>
                    <a:pt x="68" y="70"/>
                  </a:cubicBezTo>
                  <a:cubicBezTo>
                    <a:pt x="70" y="70"/>
                    <a:pt x="71" y="70"/>
                    <a:pt x="73" y="71"/>
                  </a:cubicBezTo>
                  <a:cubicBezTo>
                    <a:pt x="74" y="71"/>
                    <a:pt x="74" y="71"/>
                    <a:pt x="74" y="71"/>
                  </a:cubicBezTo>
                  <a:cubicBezTo>
                    <a:pt x="74" y="71"/>
                    <a:pt x="74" y="71"/>
                    <a:pt x="74" y="71"/>
                  </a:cubicBezTo>
                  <a:cubicBezTo>
                    <a:pt x="75" y="71"/>
                    <a:pt x="75" y="71"/>
                    <a:pt x="75" y="71"/>
                  </a:cubicBezTo>
                  <a:cubicBezTo>
                    <a:pt x="76" y="71"/>
                    <a:pt x="76" y="70"/>
                    <a:pt x="77" y="70"/>
                  </a:cubicBezTo>
                  <a:cubicBezTo>
                    <a:pt x="78" y="70"/>
                    <a:pt x="78" y="70"/>
                    <a:pt x="78" y="70"/>
                  </a:cubicBezTo>
                  <a:cubicBezTo>
                    <a:pt x="78" y="70"/>
                    <a:pt x="79" y="70"/>
                    <a:pt x="79" y="70"/>
                  </a:cubicBezTo>
                  <a:cubicBezTo>
                    <a:pt x="80" y="70"/>
                    <a:pt x="80" y="70"/>
                    <a:pt x="80" y="70"/>
                  </a:cubicBezTo>
                  <a:cubicBezTo>
                    <a:pt x="80" y="69"/>
                    <a:pt x="80" y="69"/>
                    <a:pt x="80" y="69"/>
                  </a:cubicBezTo>
                  <a:cubicBezTo>
                    <a:pt x="81" y="69"/>
                    <a:pt x="81" y="69"/>
                    <a:pt x="81" y="69"/>
                  </a:cubicBezTo>
                  <a:cubicBezTo>
                    <a:pt x="81" y="68"/>
                    <a:pt x="81" y="68"/>
                    <a:pt x="81" y="68"/>
                  </a:cubicBezTo>
                  <a:cubicBezTo>
                    <a:pt x="82" y="68"/>
                    <a:pt x="82" y="68"/>
                    <a:pt x="82" y="68"/>
                  </a:cubicBezTo>
                  <a:cubicBezTo>
                    <a:pt x="82" y="67"/>
                    <a:pt x="82" y="67"/>
                    <a:pt x="82" y="67"/>
                  </a:cubicBezTo>
                  <a:cubicBezTo>
                    <a:pt x="82" y="67"/>
                    <a:pt x="82" y="67"/>
                    <a:pt x="82" y="67"/>
                  </a:cubicBezTo>
                  <a:cubicBezTo>
                    <a:pt x="82" y="67"/>
                    <a:pt x="82" y="67"/>
                    <a:pt x="82" y="67"/>
                  </a:cubicBezTo>
                  <a:cubicBezTo>
                    <a:pt x="82" y="66"/>
                    <a:pt x="82" y="66"/>
                    <a:pt x="82" y="66"/>
                  </a:cubicBezTo>
                  <a:cubicBezTo>
                    <a:pt x="82" y="66"/>
                    <a:pt x="82" y="66"/>
                    <a:pt x="82" y="66"/>
                  </a:cubicBezTo>
                  <a:cubicBezTo>
                    <a:pt x="82" y="65"/>
                    <a:pt x="82" y="65"/>
                    <a:pt x="82" y="65"/>
                  </a:cubicBezTo>
                  <a:cubicBezTo>
                    <a:pt x="81" y="65"/>
                    <a:pt x="81" y="64"/>
                    <a:pt x="81" y="64"/>
                  </a:cubicBezTo>
                  <a:cubicBezTo>
                    <a:pt x="81" y="64"/>
                    <a:pt x="81" y="64"/>
                    <a:pt x="81" y="64"/>
                  </a:cubicBezTo>
                  <a:cubicBezTo>
                    <a:pt x="80" y="63"/>
                    <a:pt x="80" y="63"/>
                    <a:pt x="80" y="63"/>
                  </a:cubicBezTo>
                  <a:cubicBezTo>
                    <a:pt x="80" y="62"/>
                    <a:pt x="80" y="62"/>
                    <a:pt x="80" y="62"/>
                  </a:cubicBezTo>
                  <a:cubicBezTo>
                    <a:pt x="79" y="61"/>
                    <a:pt x="78" y="60"/>
                    <a:pt x="77" y="59"/>
                  </a:cubicBezTo>
                  <a:cubicBezTo>
                    <a:pt x="77" y="59"/>
                    <a:pt x="77" y="59"/>
                    <a:pt x="77" y="59"/>
                  </a:cubicBezTo>
                  <a:cubicBezTo>
                    <a:pt x="74" y="56"/>
                    <a:pt x="71" y="54"/>
                    <a:pt x="69" y="51"/>
                  </a:cubicBezTo>
                  <a:cubicBezTo>
                    <a:pt x="68" y="51"/>
                    <a:pt x="68" y="51"/>
                    <a:pt x="68" y="51"/>
                  </a:cubicBezTo>
                  <a:cubicBezTo>
                    <a:pt x="68" y="50"/>
                    <a:pt x="68" y="50"/>
                    <a:pt x="68" y="50"/>
                  </a:cubicBezTo>
                  <a:cubicBezTo>
                    <a:pt x="68" y="50"/>
                    <a:pt x="67" y="50"/>
                    <a:pt x="67" y="50"/>
                  </a:cubicBezTo>
                  <a:cubicBezTo>
                    <a:pt x="65" y="49"/>
                    <a:pt x="64" y="48"/>
                    <a:pt x="63" y="47"/>
                  </a:cubicBezTo>
                  <a:cubicBezTo>
                    <a:pt x="63" y="47"/>
                    <a:pt x="63" y="47"/>
                    <a:pt x="63" y="47"/>
                  </a:cubicBezTo>
                  <a:cubicBezTo>
                    <a:pt x="61" y="45"/>
                    <a:pt x="59" y="42"/>
                    <a:pt x="58" y="40"/>
                  </a:cubicBezTo>
                  <a:cubicBezTo>
                    <a:pt x="53" y="31"/>
                    <a:pt x="48" y="22"/>
                    <a:pt x="43" y="13"/>
                  </a:cubicBezTo>
                  <a:cubicBezTo>
                    <a:pt x="42" y="10"/>
                    <a:pt x="40" y="7"/>
                    <a:pt x="37" y="4"/>
                  </a:cubicBezTo>
                  <a:cubicBezTo>
                    <a:pt x="34" y="2"/>
                    <a:pt x="30" y="0"/>
                    <a:pt x="27" y="1"/>
                  </a:cubicBezTo>
                  <a:cubicBezTo>
                    <a:pt x="26" y="1"/>
                    <a:pt x="25" y="2"/>
                    <a:pt x="25" y="3"/>
                  </a:cubicBezTo>
                  <a:cubicBezTo>
                    <a:pt x="24" y="4"/>
                    <a:pt x="24" y="5"/>
                    <a:pt x="24" y="7"/>
                  </a:cubicBezTo>
                  <a:cubicBezTo>
                    <a:pt x="24" y="8"/>
                    <a:pt x="24" y="8"/>
                    <a:pt x="24" y="9"/>
                  </a:cubicBezTo>
                  <a:cubicBezTo>
                    <a:pt x="24" y="10"/>
                    <a:pt x="24" y="11"/>
                    <a:pt x="24" y="12"/>
                  </a:cubicBezTo>
                  <a:cubicBezTo>
                    <a:pt x="24" y="13"/>
                    <a:pt x="25" y="14"/>
                    <a:pt x="25" y="15"/>
                  </a:cubicBezTo>
                  <a:cubicBezTo>
                    <a:pt x="25" y="18"/>
                    <a:pt x="25" y="21"/>
                    <a:pt x="22" y="23"/>
                  </a:cubicBezTo>
                  <a:cubicBezTo>
                    <a:pt x="22" y="23"/>
                    <a:pt x="21" y="23"/>
                    <a:pt x="20" y="23"/>
                  </a:cubicBezTo>
                  <a:cubicBezTo>
                    <a:pt x="19" y="24"/>
                    <a:pt x="17" y="23"/>
                    <a:pt x="15" y="23"/>
                  </a:cubicBezTo>
                  <a:cubicBezTo>
                    <a:pt x="14" y="23"/>
                    <a:pt x="12" y="22"/>
                    <a:pt x="11" y="22"/>
                  </a:cubicBezTo>
                  <a:cubicBezTo>
                    <a:pt x="7" y="21"/>
                    <a:pt x="2" y="21"/>
                    <a:pt x="1" y="24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26"/>
                    <a:pt x="0" y="27"/>
                    <a:pt x="1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1" y="30"/>
                    <a:pt x="2" y="31"/>
                    <a:pt x="2" y="32"/>
                  </a:cubicBezTo>
                  <a:cubicBezTo>
                    <a:pt x="2" y="32"/>
                    <a:pt x="2" y="32"/>
                    <a:pt x="2" y="32"/>
                  </a:cubicBezTo>
                  <a:cubicBezTo>
                    <a:pt x="3" y="33"/>
                    <a:pt x="3" y="35"/>
                    <a:pt x="4" y="36"/>
                  </a:cubicBezTo>
                  <a:cubicBezTo>
                    <a:pt x="5" y="38"/>
                    <a:pt x="6" y="41"/>
                    <a:pt x="6" y="44"/>
                  </a:cubicBezTo>
                  <a:cubicBezTo>
                    <a:pt x="16" y="70"/>
                    <a:pt x="16" y="70"/>
                    <a:pt x="16" y="70"/>
                  </a:cubicBezTo>
                  <a:cubicBezTo>
                    <a:pt x="15" y="70"/>
                    <a:pt x="15" y="70"/>
                    <a:pt x="15" y="70"/>
                  </a:cubicBezTo>
                </a:path>
              </a:pathLst>
            </a:custGeom>
            <a:solidFill>
              <a:srgbClr val="259D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3" name="Freeform 524"/>
            <p:cNvSpPr>
              <a:spLocks noEditPoints="1"/>
            </p:cNvSpPr>
            <p:nvPr/>
          </p:nvSpPr>
          <p:spPr bwMode="auto">
            <a:xfrm>
              <a:off x="-46037" y="6807201"/>
              <a:ext cx="315913" cy="398463"/>
            </a:xfrm>
            <a:custGeom>
              <a:avLst/>
              <a:gdLst>
                <a:gd name="T0" fmla="*/ 80 w 84"/>
                <a:gd name="T1" fmla="*/ 103 h 106"/>
                <a:gd name="T2" fmla="*/ 80 w 84"/>
                <a:gd name="T3" fmla="*/ 103 h 106"/>
                <a:gd name="T4" fmla="*/ 80 w 84"/>
                <a:gd name="T5" fmla="*/ 103 h 106"/>
                <a:gd name="T6" fmla="*/ 84 w 84"/>
                <a:gd name="T7" fmla="*/ 106 h 106"/>
                <a:gd name="T8" fmla="*/ 84 w 84"/>
                <a:gd name="T9" fmla="*/ 106 h 106"/>
                <a:gd name="T10" fmla="*/ 84 w 84"/>
                <a:gd name="T11" fmla="*/ 106 h 106"/>
                <a:gd name="T12" fmla="*/ 80 w 84"/>
                <a:gd name="T13" fmla="*/ 103 h 106"/>
                <a:gd name="T14" fmla="*/ 80 w 84"/>
                <a:gd name="T15" fmla="*/ 103 h 106"/>
                <a:gd name="T16" fmla="*/ 29 w 84"/>
                <a:gd name="T17" fmla="*/ 73 h 106"/>
                <a:gd name="T18" fmla="*/ 32 w 84"/>
                <a:gd name="T19" fmla="*/ 79 h 106"/>
                <a:gd name="T20" fmla="*/ 32 w 84"/>
                <a:gd name="T21" fmla="*/ 79 h 106"/>
                <a:gd name="T22" fmla="*/ 32 w 84"/>
                <a:gd name="T23" fmla="*/ 79 h 106"/>
                <a:gd name="T24" fmla="*/ 36 w 84"/>
                <a:gd name="T25" fmla="*/ 79 h 106"/>
                <a:gd name="T26" fmla="*/ 37 w 84"/>
                <a:gd name="T27" fmla="*/ 79 h 106"/>
                <a:gd name="T28" fmla="*/ 37 w 84"/>
                <a:gd name="T29" fmla="*/ 79 h 106"/>
                <a:gd name="T30" fmla="*/ 37 w 84"/>
                <a:gd name="T31" fmla="*/ 79 h 106"/>
                <a:gd name="T32" fmla="*/ 29 w 84"/>
                <a:gd name="T33" fmla="*/ 73 h 106"/>
                <a:gd name="T34" fmla="*/ 12 w 84"/>
                <a:gd name="T35" fmla="*/ 36 h 106"/>
                <a:gd name="T36" fmla="*/ 14 w 84"/>
                <a:gd name="T37" fmla="*/ 41 h 106"/>
                <a:gd name="T38" fmla="*/ 24 w 84"/>
                <a:gd name="T39" fmla="*/ 50 h 106"/>
                <a:gd name="T40" fmla="*/ 42 w 84"/>
                <a:gd name="T41" fmla="*/ 71 h 106"/>
                <a:gd name="T42" fmla="*/ 41 w 84"/>
                <a:gd name="T43" fmla="*/ 68 h 106"/>
                <a:gd name="T44" fmla="*/ 41 w 84"/>
                <a:gd name="T45" fmla="*/ 65 h 106"/>
                <a:gd name="T46" fmla="*/ 41 w 84"/>
                <a:gd name="T47" fmla="*/ 65 h 106"/>
                <a:gd name="T48" fmla="*/ 26 w 84"/>
                <a:gd name="T49" fmla="*/ 49 h 106"/>
                <a:gd name="T50" fmla="*/ 12 w 84"/>
                <a:gd name="T51" fmla="*/ 36 h 106"/>
                <a:gd name="T52" fmla="*/ 0 w 84"/>
                <a:gd name="T53" fmla="*/ 0 h 106"/>
                <a:gd name="T54" fmla="*/ 2 w 84"/>
                <a:gd name="T55" fmla="*/ 2 h 106"/>
                <a:gd name="T56" fmla="*/ 6 w 84"/>
                <a:gd name="T57" fmla="*/ 6 h 106"/>
                <a:gd name="T58" fmla="*/ 12 w 84"/>
                <a:gd name="T59" fmla="*/ 13 h 106"/>
                <a:gd name="T60" fmla="*/ 19 w 84"/>
                <a:gd name="T61" fmla="*/ 22 h 106"/>
                <a:gd name="T62" fmla="*/ 32 w 84"/>
                <a:gd name="T63" fmla="*/ 47 h 106"/>
                <a:gd name="T64" fmla="*/ 41 w 84"/>
                <a:gd name="T65" fmla="*/ 63 h 106"/>
                <a:gd name="T66" fmla="*/ 41 w 84"/>
                <a:gd name="T67" fmla="*/ 63 h 106"/>
                <a:gd name="T68" fmla="*/ 42 w 84"/>
                <a:gd name="T69" fmla="*/ 59 h 106"/>
                <a:gd name="T70" fmla="*/ 42 w 84"/>
                <a:gd name="T71" fmla="*/ 59 h 106"/>
                <a:gd name="T72" fmla="*/ 42 w 84"/>
                <a:gd name="T73" fmla="*/ 59 h 106"/>
                <a:gd name="T74" fmla="*/ 35 w 84"/>
                <a:gd name="T75" fmla="*/ 46 h 106"/>
                <a:gd name="T76" fmla="*/ 21 w 84"/>
                <a:gd name="T77" fmla="*/ 21 h 106"/>
                <a:gd name="T78" fmla="*/ 6 w 84"/>
                <a:gd name="T79" fmla="*/ 5 h 106"/>
                <a:gd name="T80" fmla="*/ 2 w 84"/>
                <a:gd name="T81" fmla="*/ 2 h 106"/>
                <a:gd name="T82" fmla="*/ 0 w 84"/>
                <a:gd name="T83" fmla="*/ 0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84" h="105">
                  <a:moveTo>
                    <a:pt x="80" y="103"/>
                  </a:moveTo>
                  <a:cubicBezTo>
                    <a:pt x="80" y="103"/>
                    <a:pt x="80" y="103"/>
                    <a:pt x="80" y="103"/>
                  </a:cubicBezTo>
                  <a:cubicBezTo>
                    <a:pt x="80" y="103"/>
                    <a:pt x="80" y="103"/>
                    <a:pt x="80" y="103"/>
                  </a:cubicBezTo>
                  <a:cubicBezTo>
                    <a:pt x="81" y="104"/>
                    <a:pt x="82" y="105"/>
                    <a:pt x="84" y="106"/>
                  </a:cubicBezTo>
                  <a:cubicBezTo>
                    <a:pt x="84" y="106"/>
                    <a:pt x="84" y="106"/>
                    <a:pt x="84" y="106"/>
                  </a:cubicBezTo>
                  <a:cubicBezTo>
                    <a:pt x="84" y="106"/>
                    <a:pt x="84" y="106"/>
                    <a:pt x="84" y="106"/>
                  </a:cubicBezTo>
                  <a:cubicBezTo>
                    <a:pt x="83" y="105"/>
                    <a:pt x="81" y="104"/>
                    <a:pt x="80" y="103"/>
                  </a:cubicBezTo>
                  <a:cubicBezTo>
                    <a:pt x="80" y="103"/>
                    <a:pt x="80" y="103"/>
                    <a:pt x="80" y="103"/>
                  </a:cubicBezTo>
                  <a:moveTo>
                    <a:pt x="29" y="73"/>
                  </a:moveTo>
                  <a:cubicBezTo>
                    <a:pt x="30" y="75"/>
                    <a:pt x="31" y="77"/>
                    <a:pt x="32" y="79"/>
                  </a:cubicBezTo>
                  <a:cubicBezTo>
                    <a:pt x="32" y="79"/>
                    <a:pt x="32" y="79"/>
                    <a:pt x="32" y="79"/>
                  </a:cubicBezTo>
                  <a:cubicBezTo>
                    <a:pt x="32" y="79"/>
                    <a:pt x="32" y="79"/>
                    <a:pt x="32" y="79"/>
                  </a:cubicBezTo>
                  <a:cubicBezTo>
                    <a:pt x="33" y="79"/>
                    <a:pt x="35" y="79"/>
                    <a:pt x="36" y="79"/>
                  </a:cubicBezTo>
                  <a:cubicBezTo>
                    <a:pt x="36" y="79"/>
                    <a:pt x="37" y="79"/>
                    <a:pt x="37" y="79"/>
                  </a:cubicBezTo>
                  <a:cubicBezTo>
                    <a:pt x="37" y="79"/>
                    <a:pt x="37" y="79"/>
                    <a:pt x="37" y="79"/>
                  </a:cubicBezTo>
                  <a:cubicBezTo>
                    <a:pt x="37" y="79"/>
                    <a:pt x="37" y="79"/>
                    <a:pt x="37" y="79"/>
                  </a:cubicBezTo>
                  <a:cubicBezTo>
                    <a:pt x="34" y="77"/>
                    <a:pt x="32" y="75"/>
                    <a:pt x="29" y="73"/>
                  </a:cubicBezTo>
                  <a:moveTo>
                    <a:pt x="12" y="36"/>
                  </a:moveTo>
                  <a:cubicBezTo>
                    <a:pt x="13" y="38"/>
                    <a:pt x="14" y="39"/>
                    <a:pt x="14" y="41"/>
                  </a:cubicBezTo>
                  <a:cubicBezTo>
                    <a:pt x="18" y="44"/>
                    <a:pt x="21" y="47"/>
                    <a:pt x="24" y="50"/>
                  </a:cubicBezTo>
                  <a:cubicBezTo>
                    <a:pt x="30" y="57"/>
                    <a:pt x="36" y="64"/>
                    <a:pt x="42" y="71"/>
                  </a:cubicBezTo>
                  <a:cubicBezTo>
                    <a:pt x="42" y="70"/>
                    <a:pt x="41" y="69"/>
                    <a:pt x="41" y="68"/>
                  </a:cubicBezTo>
                  <a:cubicBezTo>
                    <a:pt x="41" y="67"/>
                    <a:pt x="41" y="66"/>
                    <a:pt x="41" y="65"/>
                  </a:cubicBezTo>
                  <a:cubicBezTo>
                    <a:pt x="41" y="65"/>
                    <a:pt x="41" y="65"/>
                    <a:pt x="41" y="65"/>
                  </a:cubicBezTo>
                  <a:cubicBezTo>
                    <a:pt x="36" y="59"/>
                    <a:pt x="31" y="54"/>
                    <a:pt x="26" y="49"/>
                  </a:cubicBezTo>
                  <a:cubicBezTo>
                    <a:pt x="22" y="44"/>
                    <a:pt x="17" y="40"/>
                    <a:pt x="12" y="36"/>
                  </a:cubicBezTo>
                  <a:moveTo>
                    <a:pt x="0" y="0"/>
                  </a:moveTo>
                  <a:cubicBezTo>
                    <a:pt x="0" y="0"/>
                    <a:pt x="0" y="1"/>
                    <a:pt x="2" y="2"/>
                  </a:cubicBezTo>
                  <a:cubicBezTo>
                    <a:pt x="3" y="3"/>
                    <a:pt x="4" y="4"/>
                    <a:pt x="6" y="6"/>
                  </a:cubicBezTo>
                  <a:cubicBezTo>
                    <a:pt x="8" y="8"/>
                    <a:pt x="10" y="10"/>
                    <a:pt x="12" y="13"/>
                  </a:cubicBezTo>
                  <a:cubicBezTo>
                    <a:pt x="14" y="15"/>
                    <a:pt x="16" y="19"/>
                    <a:pt x="19" y="22"/>
                  </a:cubicBezTo>
                  <a:cubicBezTo>
                    <a:pt x="23" y="29"/>
                    <a:pt x="27" y="38"/>
                    <a:pt x="32" y="47"/>
                  </a:cubicBezTo>
                  <a:cubicBezTo>
                    <a:pt x="35" y="52"/>
                    <a:pt x="38" y="57"/>
                    <a:pt x="41" y="63"/>
                  </a:cubicBezTo>
                  <a:cubicBezTo>
                    <a:pt x="41" y="63"/>
                    <a:pt x="41" y="63"/>
                    <a:pt x="41" y="63"/>
                  </a:cubicBezTo>
                  <a:cubicBezTo>
                    <a:pt x="41" y="61"/>
                    <a:pt x="41" y="60"/>
                    <a:pt x="42" y="59"/>
                  </a:cubicBezTo>
                  <a:cubicBezTo>
                    <a:pt x="42" y="59"/>
                    <a:pt x="42" y="59"/>
                    <a:pt x="42" y="59"/>
                  </a:cubicBezTo>
                  <a:cubicBezTo>
                    <a:pt x="42" y="59"/>
                    <a:pt x="42" y="59"/>
                    <a:pt x="42" y="59"/>
                  </a:cubicBezTo>
                  <a:cubicBezTo>
                    <a:pt x="39" y="54"/>
                    <a:pt x="37" y="50"/>
                    <a:pt x="35" y="46"/>
                  </a:cubicBezTo>
                  <a:cubicBezTo>
                    <a:pt x="30" y="37"/>
                    <a:pt x="26" y="29"/>
                    <a:pt x="21" y="21"/>
                  </a:cubicBezTo>
                  <a:cubicBezTo>
                    <a:pt x="16" y="14"/>
                    <a:pt x="10" y="9"/>
                    <a:pt x="6" y="5"/>
                  </a:cubicBezTo>
                  <a:cubicBezTo>
                    <a:pt x="4" y="4"/>
                    <a:pt x="3" y="2"/>
                    <a:pt x="2" y="2"/>
                  </a:cubicBezTo>
                  <a:cubicBezTo>
                    <a:pt x="0" y="1"/>
                    <a:pt x="0" y="0"/>
                    <a:pt x="0" y="0"/>
                  </a:cubicBezTo>
                </a:path>
              </a:pathLst>
            </a:custGeom>
            <a:solidFill>
              <a:srgbClr val="5EC6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4" name="Freeform 525"/>
            <p:cNvSpPr/>
            <p:nvPr/>
          </p:nvSpPr>
          <p:spPr bwMode="auto">
            <a:xfrm>
              <a:off x="73025" y="7029451"/>
              <a:ext cx="252413" cy="250825"/>
            </a:xfrm>
            <a:custGeom>
              <a:avLst/>
              <a:gdLst>
                <a:gd name="T0" fmla="*/ 10 w 67"/>
                <a:gd name="T1" fmla="*/ 0 h 67"/>
                <a:gd name="T2" fmla="*/ 10 w 67"/>
                <a:gd name="T3" fmla="*/ 0 h 67"/>
                <a:gd name="T4" fmla="*/ 9 w 67"/>
                <a:gd name="T5" fmla="*/ 4 h 67"/>
                <a:gd name="T6" fmla="*/ 13 w 67"/>
                <a:gd name="T7" fmla="*/ 10 h 67"/>
                <a:gd name="T8" fmla="*/ 9 w 67"/>
                <a:gd name="T9" fmla="*/ 6 h 67"/>
                <a:gd name="T10" fmla="*/ 9 w 67"/>
                <a:gd name="T11" fmla="*/ 6 h 67"/>
                <a:gd name="T12" fmla="*/ 9 w 67"/>
                <a:gd name="T13" fmla="*/ 6 h 67"/>
                <a:gd name="T14" fmla="*/ 9 w 67"/>
                <a:gd name="T15" fmla="*/ 9 h 67"/>
                <a:gd name="T16" fmla="*/ 10 w 67"/>
                <a:gd name="T17" fmla="*/ 12 h 67"/>
                <a:gd name="T18" fmla="*/ 10 w 67"/>
                <a:gd name="T19" fmla="*/ 12 h 67"/>
                <a:gd name="T20" fmla="*/ 15 w 67"/>
                <a:gd name="T21" fmla="*/ 18 h 67"/>
                <a:gd name="T22" fmla="*/ 27 w 67"/>
                <a:gd name="T23" fmla="*/ 32 h 67"/>
                <a:gd name="T24" fmla="*/ 39 w 67"/>
                <a:gd name="T25" fmla="*/ 44 h 67"/>
                <a:gd name="T26" fmla="*/ 42 w 67"/>
                <a:gd name="T27" fmla="*/ 47 h 67"/>
                <a:gd name="T28" fmla="*/ 28 w 67"/>
                <a:gd name="T29" fmla="*/ 37 h 67"/>
                <a:gd name="T30" fmla="*/ 5 w 67"/>
                <a:gd name="T31" fmla="*/ 20 h 67"/>
                <a:gd name="T32" fmla="*/ 5 w 67"/>
                <a:gd name="T33" fmla="*/ 20 h 67"/>
                <a:gd name="T34" fmla="*/ 4 w 67"/>
                <a:gd name="T35" fmla="*/ 20 h 67"/>
                <a:gd name="T36" fmla="*/ 0 w 67"/>
                <a:gd name="T37" fmla="*/ 20 h 67"/>
                <a:gd name="T38" fmla="*/ 26 w 67"/>
                <a:gd name="T39" fmla="*/ 39 h 67"/>
                <a:gd name="T40" fmla="*/ 49 w 67"/>
                <a:gd name="T41" fmla="*/ 56 h 67"/>
                <a:gd name="T42" fmla="*/ 38 w 67"/>
                <a:gd name="T43" fmla="*/ 51 h 67"/>
                <a:gd name="T44" fmla="*/ 33 w 67"/>
                <a:gd name="T45" fmla="*/ 49 h 67"/>
                <a:gd name="T46" fmla="*/ 26 w 67"/>
                <a:gd name="T47" fmla="*/ 45 h 67"/>
                <a:gd name="T48" fmla="*/ 10 w 67"/>
                <a:gd name="T49" fmla="*/ 36 h 67"/>
                <a:gd name="T50" fmla="*/ 7 w 67"/>
                <a:gd name="T51" fmla="*/ 35 h 67"/>
                <a:gd name="T52" fmla="*/ 12 w 67"/>
                <a:gd name="T53" fmla="*/ 43 h 67"/>
                <a:gd name="T54" fmla="*/ 35 w 67"/>
                <a:gd name="T55" fmla="*/ 53 h 67"/>
                <a:gd name="T56" fmla="*/ 40 w 67"/>
                <a:gd name="T57" fmla="*/ 55 h 67"/>
                <a:gd name="T58" fmla="*/ 64 w 67"/>
                <a:gd name="T59" fmla="*/ 67 h 67"/>
                <a:gd name="T60" fmla="*/ 65 w 67"/>
                <a:gd name="T61" fmla="*/ 67 h 67"/>
                <a:gd name="T62" fmla="*/ 65 w 67"/>
                <a:gd name="T63" fmla="*/ 66 h 67"/>
                <a:gd name="T64" fmla="*/ 66 w 67"/>
                <a:gd name="T65" fmla="*/ 66 h 67"/>
                <a:gd name="T66" fmla="*/ 66 w 67"/>
                <a:gd name="T67" fmla="*/ 65 h 67"/>
                <a:gd name="T68" fmla="*/ 67 w 67"/>
                <a:gd name="T69" fmla="*/ 65 h 67"/>
                <a:gd name="T70" fmla="*/ 67 w 67"/>
                <a:gd name="T71" fmla="*/ 64 h 67"/>
                <a:gd name="T72" fmla="*/ 67 w 67"/>
                <a:gd name="T73" fmla="*/ 64 h 67"/>
                <a:gd name="T74" fmla="*/ 67 w 67"/>
                <a:gd name="T75" fmla="*/ 64 h 67"/>
                <a:gd name="T76" fmla="*/ 64 w 67"/>
                <a:gd name="T77" fmla="*/ 62 h 67"/>
                <a:gd name="T78" fmla="*/ 64 w 67"/>
                <a:gd name="T79" fmla="*/ 62 h 67"/>
                <a:gd name="T80" fmla="*/ 41 w 67"/>
                <a:gd name="T81" fmla="*/ 42 h 67"/>
                <a:gd name="T82" fmla="*/ 39 w 67"/>
                <a:gd name="T83" fmla="*/ 40 h 67"/>
                <a:gd name="T84" fmla="*/ 41 w 67"/>
                <a:gd name="T85" fmla="*/ 42 h 67"/>
                <a:gd name="T86" fmla="*/ 62 w 67"/>
                <a:gd name="T87" fmla="*/ 56 h 67"/>
                <a:gd name="T88" fmla="*/ 54 w 67"/>
                <a:gd name="T89" fmla="*/ 48 h 67"/>
                <a:gd name="T90" fmla="*/ 54 w 67"/>
                <a:gd name="T91" fmla="*/ 48 h 67"/>
                <a:gd name="T92" fmla="*/ 52 w 67"/>
                <a:gd name="T93" fmla="*/ 47 h 67"/>
                <a:gd name="T94" fmla="*/ 52 w 67"/>
                <a:gd name="T95" fmla="*/ 47 h 67"/>
                <a:gd name="T96" fmla="*/ 48 w 67"/>
                <a:gd name="T97" fmla="*/ 44 h 67"/>
                <a:gd name="T98" fmla="*/ 48 w 67"/>
                <a:gd name="T99" fmla="*/ 44 h 67"/>
                <a:gd name="T100" fmla="*/ 48 w 67"/>
                <a:gd name="T101" fmla="*/ 44 h 67"/>
                <a:gd name="T102" fmla="*/ 43 w 67"/>
                <a:gd name="T103" fmla="*/ 40 h 67"/>
                <a:gd name="T104" fmla="*/ 30 w 67"/>
                <a:gd name="T105" fmla="*/ 28 h 67"/>
                <a:gd name="T106" fmla="*/ 20 w 67"/>
                <a:gd name="T107" fmla="*/ 15 h 67"/>
                <a:gd name="T108" fmla="*/ 10 w 67"/>
                <a:gd name="T109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67" h="67">
                  <a:moveTo>
                    <a:pt x="10" y="0"/>
                  </a:moveTo>
                  <a:cubicBezTo>
                    <a:pt x="10" y="0"/>
                    <a:pt x="10" y="0"/>
                    <a:pt x="10" y="0"/>
                  </a:cubicBezTo>
                  <a:cubicBezTo>
                    <a:pt x="9" y="1"/>
                    <a:pt x="9" y="2"/>
                    <a:pt x="9" y="4"/>
                  </a:cubicBezTo>
                  <a:cubicBezTo>
                    <a:pt x="10" y="6"/>
                    <a:pt x="11" y="8"/>
                    <a:pt x="13" y="10"/>
                  </a:cubicBezTo>
                  <a:cubicBezTo>
                    <a:pt x="11" y="9"/>
                    <a:pt x="10" y="7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7"/>
                    <a:pt x="9" y="8"/>
                    <a:pt x="9" y="9"/>
                  </a:cubicBezTo>
                  <a:cubicBezTo>
                    <a:pt x="9" y="10"/>
                    <a:pt x="10" y="11"/>
                    <a:pt x="10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1" y="14"/>
                    <a:pt x="13" y="16"/>
                    <a:pt x="15" y="18"/>
                  </a:cubicBezTo>
                  <a:cubicBezTo>
                    <a:pt x="18" y="23"/>
                    <a:pt x="22" y="27"/>
                    <a:pt x="27" y="32"/>
                  </a:cubicBezTo>
                  <a:cubicBezTo>
                    <a:pt x="31" y="36"/>
                    <a:pt x="35" y="40"/>
                    <a:pt x="39" y="44"/>
                  </a:cubicBezTo>
                  <a:cubicBezTo>
                    <a:pt x="40" y="45"/>
                    <a:pt x="41" y="46"/>
                    <a:pt x="42" y="47"/>
                  </a:cubicBezTo>
                  <a:cubicBezTo>
                    <a:pt x="37" y="44"/>
                    <a:pt x="33" y="40"/>
                    <a:pt x="28" y="37"/>
                  </a:cubicBezTo>
                  <a:cubicBezTo>
                    <a:pt x="20" y="31"/>
                    <a:pt x="13" y="26"/>
                    <a:pt x="5" y="20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5" y="20"/>
                    <a:pt x="4" y="20"/>
                    <a:pt x="4" y="20"/>
                  </a:cubicBezTo>
                  <a:cubicBezTo>
                    <a:pt x="3" y="20"/>
                    <a:pt x="1" y="20"/>
                    <a:pt x="0" y="20"/>
                  </a:cubicBezTo>
                  <a:cubicBezTo>
                    <a:pt x="9" y="26"/>
                    <a:pt x="17" y="33"/>
                    <a:pt x="26" y="39"/>
                  </a:cubicBezTo>
                  <a:cubicBezTo>
                    <a:pt x="34" y="45"/>
                    <a:pt x="42" y="50"/>
                    <a:pt x="49" y="56"/>
                  </a:cubicBezTo>
                  <a:cubicBezTo>
                    <a:pt x="46" y="54"/>
                    <a:pt x="42" y="52"/>
                    <a:pt x="38" y="51"/>
                  </a:cubicBezTo>
                  <a:cubicBezTo>
                    <a:pt x="36" y="50"/>
                    <a:pt x="35" y="49"/>
                    <a:pt x="33" y="49"/>
                  </a:cubicBezTo>
                  <a:cubicBezTo>
                    <a:pt x="30" y="47"/>
                    <a:pt x="28" y="46"/>
                    <a:pt x="26" y="45"/>
                  </a:cubicBezTo>
                  <a:cubicBezTo>
                    <a:pt x="21" y="42"/>
                    <a:pt x="15" y="39"/>
                    <a:pt x="10" y="36"/>
                  </a:cubicBezTo>
                  <a:cubicBezTo>
                    <a:pt x="9" y="36"/>
                    <a:pt x="8" y="35"/>
                    <a:pt x="7" y="35"/>
                  </a:cubicBezTo>
                  <a:cubicBezTo>
                    <a:pt x="9" y="38"/>
                    <a:pt x="10" y="40"/>
                    <a:pt x="12" y="43"/>
                  </a:cubicBezTo>
                  <a:cubicBezTo>
                    <a:pt x="20" y="47"/>
                    <a:pt x="27" y="50"/>
                    <a:pt x="35" y="53"/>
                  </a:cubicBezTo>
                  <a:cubicBezTo>
                    <a:pt x="37" y="54"/>
                    <a:pt x="38" y="55"/>
                    <a:pt x="40" y="55"/>
                  </a:cubicBezTo>
                  <a:cubicBezTo>
                    <a:pt x="49" y="60"/>
                    <a:pt x="57" y="63"/>
                    <a:pt x="64" y="67"/>
                  </a:cubicBezTo>
                  <a:cubicBezTo>
                    <a:pt x="65" y="67"/>
                    <a:pt x="65" y="67"/>
                    <a:pt x="65" y="67"/>
                  </a:cubicBezTo>
                  <a:cubicBezTo>
                    <a:pt x="65" y="66"/>
                    <a:pt x="65" y="66"/>
                    <a:pt x="65" y="66"/>
                  </a:cubicBezTo>
                  <a:cubicBezTo>
                    <a:pt x="66" y="66"/>
                    <a:pt x="66" y="66"/>
                    <a:pt x="66" y="66"/>
                  </a:cubicBezTo>
                  <a:cubicBezTo>
                    <a:pt x="66" y="65"/>
                    <a:pt x="66" y="65"/>
                    <a:pt x="66" y="65"/>
                  </a:cubicBezTo>
                  <a:cubicBezTo>
                    <a:pt x="67" y="65"/>
                    <a:pt x="67" y="65"/>
                    <a:pt x="67" y="65"/>
                  </a:cubicBezTo>
                  <a:cubicBezTo>
                    <a:pt x="67" y="64"/>
                    <a:pt x="67" y="64"/>
                    <a:pt x="67" y="64"/>
                  </a:cubicBezTo>
                  <a:cubicBezTo>
                    <a:pt x="67" y="64"/>
                    <a:pt x="67" y="64"/>
                    <a:pt x="67" y="64"/>
                  </a:cubicBezTo>
                  <a:cubicBezTo>
                    <a:pt x="67" y="64"/>
                    <a:pt x="67" y="64"/>
                    <a:pt x="67" y="64"/>
                  </a:cubicBezTo>
                  <a:cubicBezTo>
                    <a:pt x="66" y="63"/>
                    <a:pt x="65" y="63"/>
                    <a:pt x="64" y="62"/>
                  </a:cubicBezTo>
                  <a:cubicBezTo>
                    <a:pt x="64" y="62"/>
                    <a:pt x="64" y="62"/>
                    <a:pt x="64" y="62"/>
                  </a:cubicBezTo>
                  <a:cubicBezTo>
                    <a:pt x="57" y="57"/>
                    <a:pt x="49" y="50"/>
                    <a:pt x="41" y="42"/>
                  </a:cubicBezTo>
                  <a:cubicBezTo>
                    <a:pt x="40" y="42"/>
                    <a:pt x="40" y="41"/>
                    <a:pt x="39" y="40"/>
                  </a:cubicBezTo>
                  <a:cubicBezTo>
                    <a:pt x="39" y="41"/>
                    <a:pt x="40" y="41"/>
                    <a:pt x="41" y="42"/>
                  </a:cubicBezTo>
                  <a:cubicBezTo>
                    <a:pt x="48" y="47"/>
                    <a:pt x="55" y="52"/>
                    <a:pt x="62" y="56"/>
                  </a:cubicBezTo>
                  <a:cubicBezTo>
                    <a:pt x="59" y="53"/>
                    <a:pt x="56" y="51"/>
                    <a:pt x="54" y="48"/>
                  </a:cubicBezTo>
                  <a:cubicBezTo>
                    <a:pt x="54" y="48"/>
                    <a:pt x="54" y="48"/>
                    <a:pt x="54" y="48"/>
                  </a:cubicBezTo>
                  <a:cubicBezTo>
                    <a:pt x="53" y="48"/>
                    <a:pt x="52" y="47"/>
                    <a:pt x="52" y="47"/>
                  </a:cubicBezTo>
                  <a:cubicBezTo>
                    <a:pt x="52" y="47"/>
                    <a:pt x="52" y="47"/>
                    <a:pt x="52" y="47"/>
                  </a:cubicBezTo>
                  <a:cubicBezTo>
                    <a:pt x="50" y="46"/>
                    <a:pt x="49" y="45"/>
                    <a:pt x="48" y="44"/>
                  </a:cubicBezTo>
                  <a:cubicBezTo>
                    <a:pt x="48" y="44"/>
                    <a:pt x="48" y="44"/>
                    <a:pt x="48" y="44"/>
                  </a:cubicBezTo>
                  <a:cubicBezTo>
                    <a:pt x="48" y="44"/>
                    <a:pt x="48" y="44"/>
                    <a:pt x="48" y="44"/>
                  </a:cubicBezTo>
                  <a:cubicBezTo>
                    <a:pt x="46" y="43"/>
                    <a:pt x="45" y="41"/>
                    <a:pt x="43" y="40"/>
                  </a:cubicBezTo>
                  <a:cubicBezTo>
                    <a:pt x="38" y="36"/>
                    <a:pt x="34" y="33"/>
                    <a:pt x="30" y="28"/>
                  </a:cubicBezTo>
                  <a:cubicBezTo>
                    <a:pt x="26" y="24"/>
                    <a:pt x="23" y="20"/>
                    <a:pt x="20" y="15"/>
                  </a:cubicBezTo>
                  <a:cubicBezTo>
                    <a:pt x="16" y="10"/>
                    <a:pt x="13" y="5"/>
                    <a:pt x="10" y="0"/>
                  </a:cubicBezTo>
                </a:path>
              </a:pathLst>
            </a:custGeom>
            <a:solidFill>
              <a:srgbClr val="0E7E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5" name="Freeform 526"/>
            <p:cNvSpPr/>
            <p:nvPr/>
          </p:nvSpPr>
          <p:spPr bwMode="auto">
            <a:xfrm>
              <a:off x="250825" y="7273926"/>
              <a:ext cx="22225" cy="6350"/>
            </a:xfrm>
            <a:custGeom>
              <a:avLst/>
              <a:gdLst>
                <a:gd name="T0" fmla="*/ 0 w 6"/>
                <a:gd name="T1" fmla="*/ 0 h 2"/>
                <a:gd name="T2" fmla="*/ 6 w 6"/>
                <a:gd name="T3" fmla="*/ 2 h 2"/>
                <a:gd name="T4" fmla="*/ 0 w 6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2">
                  <a:moveTo>
                    <a:pt x="0" y="0"/>
                  </a:moveTo>
                  <a:cubicBezTo>
                    <a:pt x="2" y="1"/>
                    <a:pt x="4" y="1"/>
                    <a:pt x="6" y="2"/>
                  </a:cubicBezTo>
                  <a:cubicBezTo>
                    <a:pt x="4" y="1"/>
                    <a:pt x="2" y="0"/>
                    <a:pt x="0" y="0"/>
                  </a:cubicBezTo>
                </a:path>
              </a:pathLst>
            </a:custGeom>
            <a:solidFill>
              <a:srgbClr val="5EC6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6" name="Freeform 527"/>
            <p:cNvSpPr/>
            <p:nvPr/>
          </p:nvSpPr>
          <p:spPr bwMode="auto">
            <a:xfrm>
              <a:off x="141288" y="7227888"/>
              <a:ext cx="150813" cy="57150"/>
            </a:xfrm>
            <a:custGeom>
              <a:avLst/>
              <a:gdLst>
                <a:gd name="T0" fmla="*/ 0 w 40"/>
                <a:gd name="T1" fmla="*/ 0 h 15"/>
                <a:gd name="T2" fmla="*/ 2 w 40"/>
                <a:gd name="T3" fmla="*/ 4 h 15"/>
                <a:gd name="T4" fmla="*/ 3 w 40"/>
                <a:gd name="T5" fmla="*/ 4 h 15"/>
                <a:gd name="T6" fmla="*/ 4 w 40"/>
                <a:gd name="T7" fmla="*/ 4 h 15"/>
                <a:gd name="T8" fmla="*/ 12 w 40"/>
                <a:gd name="T9" fmla="*/ 7 h 15"/>
                <a:gd name="T10" fmla="*/ 12 w 40"/>
                <a:gd name="T11" fmla="*/ 7 h 15"/>
                <a:gd name="T12" fmla="*/ 11 w 40"/>
                <a:gd name="T13" fmla="*/ 7 h 15"/>
                <a:gd name="T14" fmla="*/ 11 w 40"/>
                <a:gd name="T15" fmla="*/ 7 h 15"/>
                <a:gd name="T16" fmla="*/ 10 w 40"/>
                <a:gd name="T17" fmla="*/ 7 h 15"/>
                <a:gd name="T18" fmla="*/ 4 w 40"/>
                <a:gd name="T19" fmla="*/ 7 h 15"/>
                <a:gd name="T20" fmla="*/ 6 w 40"/>
                <a:gd name="T21" fmla="*/ 11 h 15"/>
                <a:gd name="T22" fmla="*/ 11 w 40"/>
                <a:gd name="T23" fmla="*/ 10 h 15"/>
                <a:gd name="T24" fmla="*/ 14 w 40"/>
                <a:gd name="T25" fmla="*/ 10 h 15"/>
                <a:gd name="T26" fmla="*/ 18 w 40"/>
                <a:gd name="T27" fmla="*/ 10 h 15"/>
                <a:gd name="T28" fmla="*/ 20 w 40"/>
                <a:gd name="T29" fmla="*/ 10 h 15"/>
                <a:gd name="T30" fmla="*/ 22 w 40"/>
                <a:gd name="T31" fmla="*/ 10 h 15"/>
                <a:gd name="T32" fmla="*/ 29 w 40"/>
                <a:gd name="T33" fmla="*/ 12 h 15"/>
                <a:gd name="T34" fmla="*/ 29 w 40"/>
                <a:gd name="T35" fmla="*/ 12 h 15"/>
                <a:gd name="T36" fmla="*/ 29 w 40"/>
                <a:gd name="T37" fmla="*/ 12 h 15"/>
                <a:gd name="T38" fmla="*/ 35 w 40"/>
                <a:gd name="T39" fmla="*/ 14 h 15"/>
                <a:gd name="T40" fmla="*/ 35 w 40"/>
                <a:gd name="T41" fmla="*/ 14 h 15"/>
                <a:gd name="T42" fmla="*/ 40 w 40"/>
                <a:gd name="T43" fmla="*/ 15 h 15"/>
                <a:gd name="T44" fmla="*/ 31 w 40"/>
                <a:gd name="T45" fmla="*/ 10 h 15"/>
                <a:gd name="T46" fmla="*/ 31 w 40"/>
                <a:gd name="T47" fmla="*/ 10 h 15"/>
                <a:gd name="T48" fmla="*/ 20 w 40"/>
                <a:gd name="T49" fmla="*/ 6 h 15"/>
                <a:gd name="T50" fmla="*/ 4 w 40"/>
                <a:gd name="T51" fmla="*/ 1 h 15"/>
                <a:gd name="T52" fmla="*/ 0 w 40"/>
                <a:gd name="T53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40" h="15">
                  <a:moveTo>
                    <a:pt x="0" y="0"/>
                  </a:moveTo>
                  <a:cubicBezTo>
                    <a:pt x="0" y="1"/>
                    <a:pt x="1" y="3"/>
                    <a:pt x="2" y="4"/>
                  </a:cubicBezTo>
                  <a:cubicBezTo>
                    <a:pt x="2" y="4"/>
                    <a:pt x="3" y="4"/>
                    <a:pt x="3" y="4"/>
                  </a:cubicBezTo>
                  <a:cubicBezTo>
                    <a:pt x="3" y="4"/>
                    <a:pt x="4" y="4"/>
                    <a:pt x="4" y="4"/>
                  </a:cubicBezTo>
                  <a:cubicBezTo>
                    <a:pt x="7" y="5"/>
                    <a:pt x="10" y="6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7"/>
                    <a:pt x="12" y="7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8" y="7"/>
                    <a:pt x="6" y="7"/>
                    <a:pt x="4" y="7"/>
                  </a:cubicBezTo>
                  <a:cubicBezTo>
                    <a:pt x="5" y="9"/>
                    <a:pt x="5" y="10"/>
                    <a:pt x="6" y="11"/>
                  </a:cubicBezTo>
                  <a:cubicBezTo>
                    <a:pt x="8" y="11"/>
                    <a:pt x="9" y="10"/>
                    <a:pt x="11" y="10"/>
                  </a:cubicBezTo>
                  <a:cubicBezTo>
                    <a:pt x="12" y="10"/>
                    <a:pt x="13" y="10"/>
                    <a:pt x="14" y="10"/>
                  </a:cubicBezTo>
                  <a:cubicBezTo>
                    <a:pt x="15" y="10"/>
                    <a:pt x="16" y="10"/>
                    <a:pt x="18" y="10"/>
                  </a:cubicBezTo>
                  <a:cubicBezTo>
                    <a:pt x="19" y="10"/>
                    <a:pt x="19" y="10"/>
                    <a:pt x="20" y="10"/>
                  </a:cubicBezTo>
                  <a:cubicBezTo>
                    <a:pt x="20" y="10"/>
                    <a:pt x="21" y="10"/>
                    <a:pt x="22" y="10"/>
                  </a:cubicBezTo>
                  <a:cubicBezTo>
                    <a:pt x="24" y="11"/>
                    <a:pt x="27" y="11"/>
                    <a:pt x="29" y="12"/>
                  </a:cubicBezTo>
                  <a:cubicBezTo>
                    <a:pt x="29" y="12"/>
                    <a:pt x="29" y="12"/>
                    <a:pt x="29" y="12"/>
                  </a:cubicBezTo>
                  <a:cubicBezTo>
                    <a:pt x="29" y="12"/>
                    <a:pt x="29" y="12"/>
                    <a:pt x="29" y="12"/>
                  </a:cubicBezTo>
                  <a:cubicBezTo>
                    <a:pt x="31" y="12"/>
                    <a:pt x="33" y="13"/>
                    <a:pt x="35" y="14"/>
                  </a:cubicBezTo>
                  <a:cubicBezTo>
                    <a:pt x="35" y="14"/>
                    <a:pt x="35" y="14"/>
                    <a:pt x="35" y="14"/>
                  </a:cubicBezTo>
                  <a:cubicBezTo>
                    <a:pt x="37" y="14"/>
                    <a:pt x="38" y="14"/>
                    <a:pt x="40" y="15"/>
                  </a:cubicBezTo>
                  <a:cubicBezTo>
                    <a:pt x="37" y="13"/>
                    <a:pt x="34" y="12"/>
                    <a:pt x="31" y="10"/>
                  </a:cubicBezTo>
                  <a:cubicBezTo>
                    <a:pt x="31" y="10"/>
                    <a:pt x="31" y="10"/>
                    <a:pt x="31" y="10"/>
                  </a:cubicBezTo>
                  <a:cubicBezTo>
                    <a:pt x="27" y="9"/>
                    <a:pt x="24" y="7"/>
                    <a:pt x="20" y="6"/>
                  </a:cubicBezTo>
                  <a:cubicBezTo>
                    <a:pt x="15" y="4"/>
                    <a:pt x="10" y="2"/>
                    <a:pt x="4" y="1"/>
                  </a:cubicBezTo>
                  <a:cubicBezTo>
                    <a:pt x="3" y="1"/>
                    <a:pt x="1" y="0"/>
                    <a:pt x="0" y="0"/>
                  </a:cubicBezTo>
                </a:path>
              </a:pathLst>
            </a:custGeom>
            <a:solidFill>
              <a:srgbClr val="0E7E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7" name="Freeform 528"/>
            <p:cNvSpPr/>
            <p:nvPr/>
          </p:nvSpPr>
          <p:spPr bwMode="auto">
            <a:xfrm>
              <a:off x="141288" y="6507163"/>
              <a:ext cx="604838" cy="769938"/>
            </a:xfrm>
            <a:custGeom>
              <a:avLst/>
              <a:gdLst>
                <a:gd name="T0" fmla="*/ 142 w 161"/>
                <a:gd name="T1" fmla="*/ 103 h 205"/>
                <a:gd name="T2" fmla="*/ 118 w 161"/>
                <a:gd name="T3" fmla="*/ 137 h 205"/>
                <a:gd name="T4" fmla="*/ 84 w 161"/>
                <a:gd name="T5" fmla="*/ 163 h 205"/>
                <a:gd name="T6" fmla="*/ 64 w 161"/>
                <a:gd name="T7" fmla="*/ 186 h 205"/>
                <a:gd name="T8" fmla="*/ 64 w 161"/>
                <a:gd name="T9" fmla="*/ 186 h 205"/>
                <a:gd name="T10" fmla="*/ 63 w 161"/>
                <a:gd name="T11" fmla="*/ 187 h 205"/>
                <a:gd name="T12" fmla="*/ 59 w 161"/>
                <a:gd name="T13" fmla="*/ 197 h 205"/>
                <a:gd name="T14" fmla="*/ 53 w 161"/>
                <a:gd name="T15" fmla="*/ 204 h 205"/>
                <a:gd name="T16" fmla="*/ 50 w 161"/>
                <a:gd name="T17" fmla="*/ 203 h 205"/>
                <a:gd name="T18" fmla="*/ 47 w 161"/>
                <a:gd name="T19" fmla="*/ 199 h 205"/>
                <a:gd name="T20" fmla="*/ 47 w 161"/>
                <a:gd name="T21" fmla="*/ 198 h 205"/>
                <a:gd name="T22" fmla="*/ 46 w 161"/>
                <a:gd name="T23" fmla="*/ 192 h 205"/>
                <a:gd name="T24" fmla="*/ 45 w 161"/>
                <a:gd name="T25" fmla="*/ 187 h 205"/>
                <a:gd name="T26" fmla="*/ 45 w 161"/>
                <a:gd name="T27" fmla="*/ 186 h 205"/>
                <a:gd name="T28" fmla="*/ 44 w 161"/>
                <a:gd name="T29" fmla="*/ 179 h 205"/>
                <a:gd name="T30" fmla="*/ 43 w 161"/>
                <a:gd name="T31" fmla="*/ 175 h 205"/>
                <a:gd name="T32" fmla="*/ 42 w 161"/>
                <a:gd name="T33" fmla="*/ 174 h 205"/>
                <a:gd name="T34" fmla="*/ 31 w 161"/>
                <a:gd name="T35" fmla="*/ 160 h 205"/>
                <a:gd name="T36" fmla="*/ 9 w 161"/>
                <a:gd name="T37" fmla="*/ 111 h 205"/>
                <a:gd name="T38" fmla="*/ 2 w 161"/>
                <a:gd name="T39" fmla="*/ 57 h 205"/>
                <a:gd name="T40" fmla="*/ 16 w 161"/>
                <a:gd name="T41" fmla="*/ 21 h 205"/>
                <a:gd name="T42" fmla="*/ 29 w 161"/>
                <a:gd name="T43" fmla="*/ 12 h 205"/>
                <a:gd name="T44" fmla="*/ 40 w 161"/>
                <a:gd name="T45" fmla="*/ 22 h 205"/>
                <a:gd name="T46" fmla="*/ 58 w 161"/>
                <a:gd name="T47" fmla="*/ 5 h 205"/>
                <a:gd name="T48" fmla="*/ 77 w 161"/>
                <a:gd name="T49" fmla="*/ 5 h 205"/>
                <a:gd name="T50" fmla="*/ 99 w 161"/>
                <a:gd name="T51" fmla="*/ 3 h 205"/>
                <a:gd name="T52" fmla="*/ 118 w 161"/>
                <a:gd name="T53" fmla="*/ 10 h 205"/>
                <a:gd name="T54" fmla="*/ 121 w 161"/>
                <a:gd name="T55" fmla="*/ 14 h 205"/>
                <a:gd name="T56" fmla="*/ 150 w 161"/>
                <a:gd name="T57" fmla="*/ 31 h 205"/>
                <a:gd name="T58" fmla="*/ 158 w 161"/>
                <a:gd name="T59" fmla="*/ 69 h 205"/>
                <a:gd name="T60" fmla="*/ 142 w 161"/>
                <a:gd name="T61" fmla="*/ 103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61" h="205">
                  <a:moveTo>
                    <a:pt x="142" y="103"/>
                  </a:moveTo>
                  <a:cubicBezTo>
                    <a:pt x="135" y="115"/>
                    <a:pt x="127" y="127"/>
                    <a:pt x="118" y="137"/>
                  </a:cubicBezTo>
                  <a:cubicBezTo>
                    <a:pt x="108" y="147"/>
                    <a:pt x="96" y="154"/>
                    <a:pt x="84" y="163"/>
                  </a:cubicBezTo>
                  <a:cubicBezTo>
                    <a:pt x="77" y="169"/>
                    <a:pt x="69" y="176"/>
                    <a:pt x="64" y="186"/>
                  </a:cubicBezTo>
                  <a:cubicBezTo>
                    <a:pt x="64" y="186"/>
                    <a:pt x="64" y="186"/>
                    <a:pt x="64" y="186"/>
                  </a:cubicBezTo>
                  <a:cubicBezTo>
                    <a:pt x="63" y="187"/>
                    <a:pt x="63" y="187"/>
                    <a:pt x="63" y="187"/>
                  </a:cubicBezTo>
                  <a:cubicBezTo>
                    <a:pt x="62" y="190"/>
                    <a:pt x="60" y="194"/>
                    <a:pt x="59" y="197"/>
                  </a:cubicBezTo>
                  <a:cubicBezTo>
                    <a:pt x="57" y="201"/>
                    <a:pt x="55" y="204"/>
                    <a:pt x="53" y="204"/>
                  </a:cubicBezTo>
                  <a:cubicBezTo>
                    <a:pt x="52" y="205"/>
                    <a:pt x="51" y="205"/>
                    <a:pt x="50" y="203"/>
                  </a:cubicBezTo>
                  <a:cubicBezTo>
                    <a:pt x="49" y="202"/>
                    <a:pt x="48" y="201"/>
                    <a:pt x="47" y="199"/>
                  </a:cubicBezTo>
                  <a:cubicBezTo>
                    <a:pt x="47" y="199"/>
                    <a:pt x="47" y="198"/>
                    <a:pt x="47" y="198"/>
                  </a:cubicBezTo>
                  <a:cubicBezTo>
                    <a:pt x="46" y="196"/>
                    <a:pt x="46" y="194"/>
                    <a:pt x="46" y="192"/>
                  </a:cubicBezTo>
                  <a:cubicBezTo>
                    <a:pt x="46" y="190"/>
                    <a:pt x="45" y="189"/>
                    <a:pt x="45" y="187"/>
                  </a:cubicBezTo>
                  <a:cubicBezTo>
                    <a:pt x="45" y="186"/>
                    <a:pt x="45" y="186"/>
                    <a:pt x="45" y="186"/>
                  </a:cubicBezTo>
                  <a:cubicBezTo>
                    <a:pt x="45" y="184"/>
                    <a:pt x="45" y="181"/>
                    <a:pt x="44" y="179"/>
                  </a:cubicBezTo>
                  <a:cubicBezTo>
                    <a:pt x="44" y="177"/>
                    <a:pt x="44" y="176"/>
                    <a:pt x="43" y="175"/>
                  </a:cubicBezTo>
                  <a:cubicBezTo>
                    <a:pt x="43" y="175"/>
                    <a:pt x="43" y="174"/>
                    <a:pt x="42" y="174"/>
                  </a:cubicBezTo>
                  <a:cubicBezTo>
                    <a:pt x="39" y="168"/>
                    <a:pt x="35" y="164"/>
                    <a:pt x="31" y="160"/>
                  </a:cubicBezTo>
                  <a:cubicBezTo>
                    <a:pt x="20" y="147"/>
                    <a:pt x="14" y="129"/>
                    <a:pt x="9" y="111"/>
                  </a:cubicBezTo>
                  <a:cubicBezTo>
                    <a:pt x="4" y="94"/>
                    <a:pt x="0" y="76"/>
                    <a:pt x="2" y="57"/>
                  </a:cubicBezTo>
                  <a:cubicBezTo>
                    <a:pt x="3" y="44"/>
                    <a:pt x="8" y="30"/>
                    <a:pt x="16" y="21"/>
                  </a:cubicBezTo>
                  <a:cubicBezTo>
                    <a:pt x="19" y="18"/>
                    <a:pt x="25" y="12"/>
                    <a:pt x="29" y="12"/>
                  </a:cubicBezTo>
                  <a:cubicBezTo>
                    <a:pt x="33" y="13"/>
                    <a:pt x="35" y="21"/>
                    <a:pt x="40" y="22"/>
                  </a:cubicBezTo>
                  <a:cubicBezTo>
                    <a:pt x="47" y="22"/>
                    <a:pt x="51" y="9"/>
                    <a:pt x="58" y="5"/>
                  </a:cubicBezTo>
                  <a:cubicBezTo>
                    <a:pt x="64" y="0"/>
                    <a:pt x="71" y="4"/>
                    <a:pt x="77" y="5"/>
                  </a:cubicBezTo>
                  <a:cubicBezTo>
                    <a:pt x="85" y="7"/>
                    <a:pt x="92" y="6"/>
                    <a:pt x="99" y="3"/>
                  </a:cubicBezTo>
                  <a:cubicBezTo>
                    <a:pt x="106" y="1"/>
                    <a:pt x="114" y="3"/>
                    <a:pt x="118" y="10"/>
                  </a:cubicBezTo>
                  <a:cubicBezTo>
                    <a:pt x="119" y="11"/>
                    <a:pt x="120" y="13"/>
                    <a:pt x="121" y="14"/>
                  </a:cubicBezTo>
                  <a:cubicBezTo>
                    <a:pt x="128" y="27"/>
                    <a:pt x="140" y="24"/>
                    <a:pt x="150" y="31"/>
                  </a:cubicBezTo>
                  <a:cubicBezTo>
                    <a:pt x="160" y="39"/>
                    <a:pt x="161" y="56"/>
                    <a:pt x="158" y="69"/>
                  </a:cubicBezTo>
                  <a:cubicBezTo>
                    <a:pt x="154" y="81"/>
                    <a:pt x="148" y="92"/>
                    <a:pt x="142" y="103"/>
                  </a:cubicBezTo>
                </a:path>
              </a:pathLst>
            </a:custGeom>
            <a:solidFill>
              <a:srgbClr val="F3F8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8" name="Freeform 529"/>
            <p:cNvSpPr/>
            <p:nvPr/>
          </p:nvSpPr>
          <p:spPr bwMode="auto">
            <a:xfrm>
              <a:off x="231775" y="6935788"/>
              <a:ext cx="280988" cy="374650"/>
            </a:xfrm>
            <a:custGeom>
              <a:avLst/>
              <a:gdLst>
                <a:gd name="T0" fmla="*/ 73 w 75"/>
                <a:gd name="T1" fmla="*/ 17 h 100"/>
                <a:gd name="T2" fmla="*/ 62 w 75"/>
                <a:gd name="T3" fmla="*/ 18 h 100"/>
                <a:gd name="T4" fmla="*/ 51 w 75"/>
                <a:gd name="T5" fmla="*/ 20 h 100"/>
                <a:gd name="T6" fmla="*/ 48 w 75"/>
                <a:gd name="T7" fmla="*/ 9 h 100"/>
                <a:gd name="T8" fmla="*/ 43 w 75"/>
                <a:gd name="T9" fmla="*/ 0 h 100"/>
                <a:gd name="T10" fmla="*/ 38 w 75"/>
                <a:gd name="T11" fmla="*/ 1 h 100"/>
                <a:gd name="T12" fmla="*/ 22 w 75"/>
                <a:gd name="T13" fmla="*/ 13 h 100"/>
                <a:gd name="T14" fmla="*/ 8 w 75"/>
                <a:gd name="T15" fmla="*/ 4 h 100"/>
                <a:gd name="T16" fmla="*/ 1 w 75"/>
                <a:gd name="T17" fmla="*/ 14 h 100"/>
                <a:gd name="T18" fmla="*/ 18 w 75"/>
                <a:gd name="T19" fmla="*/ 60 h 100"/>
                <a:gd name="T20" fmla="*/ 19 w 75"/>
                <a:gd name="T21" fmla="*/ 62 h 100"/>
                <a:gd name="T22" fmla="*/ 21 w 75"/>
                <a:gd name="T23" fmla="*/ 72 h 100"/>
                <a:gd name="T24" fmla="*/ 21 w 75"/>
                <a:gd name="T25" fmla="*/ 73 h 100"/>
                <a:gd name="T26" fmla="*/ 22 w 75"/>
                <a:gd name="T27" fmla="*/ 78 h 100"/>
                <a:gd name="T28" fmla="*/ 23 w 75"/>
                <a:gd name="T29" fmla="*/ 85 h 100"/>
                <a:gd name="T30" fmla="*/ 40 w 75"/>
                <a:gd name="T31" fmla="*/ 72 h 100"/>
                <a:gd name="T32" fmla="*/ 40 w 75"/>
                <a:gd name="T33" fmla="*/ 72 h 100"/>
                <a:gd name="T34" fmla="*/ 41 w 75"/>
                <a:gd name="T35" fmla="*/ 67 h 100"/>
                <a:gd name="T36" fmla="*/ 47 w 75"/>
                <a:gd name="T37" fmla="*/ 59 h 100"/>
                <a:gd name="T38" fmla="*/ 67 w 75"/>
                <a:gd name="T39" fmla="*/ 37 h 100"/>
                <a:gd name="T40" fmla="*/ 73 w 75"/>
                <a:gd name="T41" fmla="*/ 28 h 100"/>
                <a:gd name="T42" fmla="*/ 73 w 75"/>
                <a:gd name="T43" fmla="*/ 17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75" h="100">
                  <a:moveTo>
                    <a:pt x="73" y="17"/>
                  </a:moveTo>
                  <a:cubicBezTo>
                    <a:pt x="71" y="14"/>
                    <a:pt x="66" y="16"/>
                    <a:pt x="62" y="18"/>
                  </a:cubicBezTo>
                  <a:cubicBezTo>
                    <a:pt x="58" y="20"/>
                    <a:pt x="54" y="22"/>
                    <a:pt x="51" y="20"/>
                  </a:cubicBezTo>
                  <a:cubicBezTo>
                    <a:pt x="48" y="17"/>
                    <a:pt x="48" y="13"/>
                    <a:pt x="48" y="9"/>
                  </a:cubicBezTo>
                  <a:cubicBezTo>
                    <a:pt x="47" y="5"/>
                    <a:pt x="46" y="0"/>
                    <a:pt x="43" y="0"/>
                  </a:cubicBezTo>
                  <a:cubicBezTo>
                    <a:pt x="41" y="0"/>
                    <a:pt x="40" y="0"/>
                    <a:pt x="38" y="1"/>
                  </a:cubicBezTo>
                  <a:cubicBezTo>
                    <a:pt x="34" y="4"/>
                    <a:pt x="27" y="13"/>
                    <a:pt x="22" y="13"/>
                  </a:cubicBezTo>
                  <a:cubicBezTo>
                    <a:pt x="16" y="12"/>
                    <a:pt x="13" y="3"/>
                    <a:pt x="8" y="4"/>
                  </a:cubicBezTo>
                  <a:cubicBezTo>
                    <a:pt x="4" y="5"/>
                    <a:pt x="2" y="10"/>
                    <a:pt x="1" y="14"/>
                  </a:cubicBezTo>
                  <a:cubicBezTo>
                    <a:pt x="0" y="32"/>
                    <a:pt x="13" y="45"/>
                    <a:pt x="18" y="60"/>
                  </a:cubicBezTo>
                  <a:cubicBezTo>
                    <a:pt x="19" y="60"/>
                    <a:pt x="19" y="61"/>
                    <a:pt x="19" y="62"/>
                  </a:cubicBezTo>
                  <a:cubicBezTo>
                    <a:pt x="20" y="65"/>
                    <a:pt x="21" y="69"/>
                    <a:pt x="21" y="72"/>
                  </a:cubicBezTo>
                  <a:cubicBezTo>
                    <a:pt x="21" y="73"/>
                    <a:pt x="21" y="73"/>
                    <a:pt x="21" y="73"/>
                  </a:cubicBezTo>
                  <a:cubicBezTo>
                    <a:pt x="22" y="74"/>
                    <a:pt x="22" y="76"/>
                    <a:pt x="22" y="78"/>
                  </a:cubicBezTo>
                  <a:cubicBezTo>
                    <a:pt x="22" y="81"/>
                    <a:pt x="22" y="83"/>
                    <a:pt x="23" y="85"/>
                  </a:cubicBezTo>
                  <a:cubicBezTo>
                    <a:pt x="30" y="100"/>
                    <a:pt x="35" y="81"/>
                    <a:pt x="40" y="72"/>
                  </a:cubicBezTo>
                  <a:cubicBezTo>
                    <a:pt x="40" y="72"/>
                    <a:pt x="40" y="72"/>
                    <a:pt x="40" y="72"/>
                  </a:cubicBezTo>
                  <a:cubicBezTo>
                    <a:pt x="40" y="70"/>
                    <a:pt x="40" y="68"/>
                    <a:pt x="41" y="67"/>
                  </a:cubicBezTo>
                  <a:cubicBezTo>
                    <a:pt x="43" y="64"/>
                    <a:pt x="45" y="61"/>
                    <a:pt x="47" y="59"/>
                  </a:cubicBezTo>
                  <a:cubicBezTo>
                    <a:pt x="54" y="52"/>
                    <a:pt x="60" y="44"/>
                    <a:pt x="67" y="37"/>
                  </a:cubicBezTo>
                  <a:cubicBezTo>
                    <a:pt x="69" y="34"/>
                    <a:pt x="72" y="31"/>
                    <a:pt x="73" y="28"/>
                  </a:cubicBezTo>
                  <a:cubicBezTo>
                    <a:pt x="75" y="24"/>
                    <a:pt x="75" y="20"/>
                    <a:pt x="73" y="17"/>
                  </a:cubicBezTo>
                </a:path>
              </a:pathLst>
            </a:custGeom>
            <a:solidFill>
              <a:srgbClr val="259D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9" name="Freeform 530"/>
            <p:cNvSpPr>
              <a:spLocks noEditPoints="1"/>
            </p:cNvSpPr>
            <p:nvPr/>
          </p:nvSpPr>
          <p:spPr bwMode="auto">
            <a:xfrm>
              <a:off x="328613" y="7269163"/>
              <a:ext cx="12700" cy="4763"/>
            </a:xfrm>
            <a:custGeom>
              <a:avLst/>
              <a:gdLst>
                <a:gd name="T0" fmla="*/ 3 w 3"/>
                <a:gd name="T1" fmla="*/ 1 h 1"/>
                <a:gd name="T2" fmla="*/ 3 w 3"/>
                <a:gd name="T3" fmla="*/ 1 h 1"/>
                <a:gd name="T4" fmla="*/ 3 w 3"/>
                <a:gd name="T5" fmla="*/ 1 h 1"/>
                <a:gd name="T6" fmla="*/ 3 w 3"/>
                <a:gd name="T7" fmla="*/ 1 h 1"/>
                <a:gd name="T8" fmla="*/ 0 w 3"/>
                <a:gd name="T9" fmla="*/ 0 h 1"/>
                <a:gd name="T10" fmla="*/ 0 w 3"/>
                <a:gd name="T11" fmla="*/ 0 h 1"/>
                <a:gd name="T12" fmla="*/ 0 w 3"/>
                <a:gd name="T13" fmla="*/ 0 h 1"/>
                <a:gd name="T14" fmla="*/ 0 w 3"/>
                <a:gd name="T1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1">
                  <a:moveTo>
                    <a:pt x="3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075A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0" name="Freeform 531"/>
            <p:cNvSpPr>
              <a:spLocks noEditPoints="1"/>
            </p:cNvSpPr>
            <p:nvPr/>
          </p:nvSpPr>
          <p:spPr bwMode="auto">
            <a:xfrm>
              <a:off x="352425" y="6627813"/>
              <a:ext cx="300038" cy="574675"/>
            </a:xfrm>
            <a:custGeom>
              <a:avLst/>
              <a:gdLst>
                <a:gd name="T0" fmla="*/ 9 w 80"/>
                <a:gd name="T1" fmla="*/ 149 h 153"/>
                <a:gd name="T2" fmla="*/ 8 w 80"/>
                <a:gd name="T3" fmla="*/ 153 h 153"/>
                <a:gd name="T4" fmla="*/ 10 w 80"/>
                <a:gd name="T5" fmla="*/ 148 h 153"/>
                <a:gd name="T6" fmla="*/ 80 w 80"/>
                <a:gd name="T7" fmla="*/ 39 h 153"/>
                <a:gd name="T8" fmla="*/ 77 w 80"/>
                <a:gd name="T9" fmla="*/ 46 h 153"/>
                <a:gd name="T10" fmla="*/ 66 w 80"/>
                <a:gd name="T11" fmla="*/ 64 h 153"/>
                <a:gd name="T12" fmla="*/ 34 w 80"/>
                <a:gd name="T13" fmla="*/ 98 h 153"/>
                <a:gd name="T14" fmla="*/ 37 w 80"/>
                <a:gd name="T15" fmla="*/ 97 h 153"/>
                <a:gd name="T16" fmla="*/ 48 w 80"/>
                <a:gd name="T17" fmla="*/ 87 h 153"/>
                <a:gd name="T18" fmla="*/ 77 w 80"/>
                <a:gd name="T19" fmla="*/ 46 h 153"/>
                <a:gd name="T20" fmla="*/ 80 w 80"/>
                <a:gd name="T21" fmla="*/ 39 h 153"/>
                <a:gd name="T22" fmla="*/ 59 w 80"/>
                <a:gd name="T23" fmla="*/ 28 h 153"/>
                <a:gd name="T24" fmla="*/ 47 w 80"/>
                <a:gd name="T25" fmla="*/ 63 h 153"/>
                <a:gd name="T26" fmla="*/ 27 w 80"/>
                <a:gd name="T27" fmla="*/ 102 h 153"/>
                <a:gd name="T28" fmla="*/ 30 w 80"/>
                <a:gd name="T29" fmla="*/ 100 h 153"/>
                <a:gd name="T30" fmla="*/ 32 w 80"/>
                <a:gd name="T31" fmla="*/ 99 h 153"/>
                <a:gd name="T32" fmla="*/ 54 w 80"/>
                <a:gd name="T33" fmla="*/ 50 h 153"/>
                <a:gd name="T34" fmla="*/ 62 w 80"/>
                <a:gd name="T35" fmla="*/ 19 h 153"/>
                <a:gd name="T36" fmla="*/ 29 w 80"/>
                <a:gd name="T37" fmla="*/ 20 h 153"/>
                <a:gd name="T38" fmla="*/ 18 w 80"/>
                <a:gd name="T39" fmla="*/ 45 h 153"/>
                <a:gd name="T40" fmla="*/ 9 w 80"/>
                <a:gd name="T41" fmla="*/ 75 h 153"/>
                <a:gd name="T42" fmla="*/ 10 w 80"/>
                <a:gd name="T43" fmla="*/ 82 h 153"/>
                <a:gd name="T44" fmla="*/ 15 w 80"/>
                <a:gd name="T45" fmla="*/ 60 h 153"/>
                <a:gd name="T46" fmla="*/ 27 w 80"/>
                <a:gd name="T47" fmla="*/ 26 h 153"/>
                <a:gd name="T48" fmla="*/ 31 w 80"/>
                <a:gd name="T49" fmla="*/ 19 h 153"/>
                <a:gd name="T50" fmla="*/ 22 w 80"/>
                <a:gd name="T51" fmla="*/ 13 h 153"/>
                <a:gd name="T52" fmla="*/ 8 w 80"/>
                <a:gd name="T53" fmla="*/ 49 h 153"/>
                <a:gd name="T54" fmla="*/ 0 w 80"/>
                <a:gd name="T55" fmla="*/ 88 h 153"/>
                <a:gd name="T56" fmla="*/ 3 w 80"/>
                <a:gd name="T57" fmla="*/ 86 h 153"/>
                <a:gd name="T58" fmla="*/ 10 w 80"/>
                <a:gd name="T59" fmla="*/ 50 h 153"/>
                <a:gd name="T60" fmla="*/ 23 w 80"/>
                <a:gd name="T61" fmla="*/ 11 h 153"/>
                <a:gd name="T62" fmla="*/ 37 w 80"/>
                <a:gd name="T63" fmla="*/ 2 h 153"/>
                <a:gd name="T64" fmla="*/ 34 w 80"/>
                <a:gd name="T65" fmla="*/ 23 h 153"/>
                <a:gd name="T66" fmla="*/ 26 w 80"/>
                <a:gd name="T67" fmla="*/ 59 h 153"/>
                <a:gd name="T68" fmla="*/ 16 w 80"/>
                <a:gd name="T69" fmla="*/ 95 h 153"/>
                <a:gd name="T70" fmla="*/ 18 w 80"/>
                <a:gd name="T71" fmla="*/ 100 h 153"/>
                <a:gd name="T72" fmla="*/ 33 w 80"/>
                <a:gd name="T73" fmla="*/ 40 h 153"/>
                <a:gd name="T74" fmla="*/ 37 w 80"/>
                <a:gd name="T75" fmla="*/ 10 h 153"/>
                <a:gd name="T76" fmla="*/ 37 w 80"/>
                <a:gd name="T77" fmla="*/ 0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80" h="153">
                  <a:moveTo>
                    <a:pt x="10" y="148"/>
                  </a:moveTo>
                  <a:cubicBezTo>
                    <a:pt x="9" y="148"/>
                    <a:pt x="9" y="148"/>
                    <a:pt x="9" y="149"/>
                  </a:cubicBezTo>
                  <a:cubicBezTo>
                    <a:pt x="9" y="150"/>
                    <a:pt x="8" y="151"/>
                    <a:pt x="8" y="153"/>
                  </a:cubicBezTo>
                  <a:cubicBezTo>
                    <a:pt x="8" y="153"/>
                    <a:pt x="8" y="153"/>
                    <a:pt x="8" y="153"/>
                  </a:cubicBezTo>
                  <a:cubicBezTo>
                    <a:pt x="8" y="153"/>
                    <a:pt x="8" y="153"/>
                    <a:pt x="8" y="153"/>
                  </a:cubicBezTo>
                  <a:cubicBezTo>
                    <a:pt x="9" y="151"/>
                    <a:pt x="9" y="150"/>
                    <a:pt x="10" y="148"/>
                  </a:cubicBezTo>
                  <a:cubicBezTo>
                    <a:pt x="10" y="148"/>
                    <a:pt x="10" y="148"/>
                    <a:pt x="10" y="148"/>
                  </a:cubicBezTo>
                  <a:moveTo>
                    <a:pt x="80" y="39"/>
                  </a:moveTo>
                  <a:cubicBezTo>
                    <a:pt x="80" y="39"/>
                    <a:pt x="80" y="40"/>
                    <a:pt x="79" y="41"/>
                  </a:cubicBezTo>
                  <a:cubicBezTo>
                    <a:pt x="79" y="42"/>
                    <a:pt x="78" y="44"/>
                    <a:pt x="77" y="46"/>
                  </a:cubicBezTo>
                  <a:cubicBezTo>
                    <a:pt x="76" y="48"/>
                    <a:pt x="74" y="51"/>
                    <a:pt x="72" y="54"/>
                  </a:cubicBezTo>
                  <a:cubicBezTo>
                    <a:pt x="70" y="57"/>
                    <a:pt x="68" y="60"/>
                    <a:pt x="66" y="64"/>
                  </a:cubicBezTo>
                  <a:cubicBezTo>
                    <a:pt x="60" y="70"/>
                    <a:pt x="54" y="77"/>
                    <a:pt x="47" y="84"/>
                  </a:cubicBezTo>
                  <a:cubicBezTo>
                    <a:pt x="43" y="89"/>
                    <a:pt x="38" y="93"/>
                    <a:pt x="34" y="98"/>
                  </a:cubicBezTo>
                  <a:cubicBezTo>
                    <a:pt x="34" y="98"/>
                    <a:pt x="34" y="98"/>
                    <a:pt x="34" y="98"/>
                  </a:cubicBezTo>
                  <a:cubicBezTo>
                    <a:pt x="35" y="98"/>
                    <a:pt x="36" y="97"/>
                    <a:pt x="37" y="97"/>
                  </a:cubicBezTo>
                  <a:cubicBezTo>
                    <a:pt x="38" y="97"/>
                    <a:pt x="38" y="97"/>
                    <a:pt x="39" y="97"/>
                  </a:cubicBezTo>
                  <a:cubicBezTo>
                    <a:pt x="42" y="94"/>
                    <a:pt x="45" y="90"/>
                    <a:pt x="48" y="87"/>
                  </a:cubicBezTo>
                  <a:cubicBezTo>
                    <a:pt x="55" y="80"/>
                    <a:pt x="62" y="72"/>
                    <a:pt x="67" y="65"/>
                  </a:cubicBezTo>
                  <a:cubicBezTo>
                    <a:pt x="72" y="58"/>
                    <a:pt x="75" y="51"/>
                    <a:pt x="77" y="46"/>
                  </a:cubicBezTo>
                  <a:cubicBezTo>
                    <a:pt x="78" y="44"/>
                    <a:pt x="79" y="42"/>
                    <a:pt x="79" y="41"/>
                  </a:cubicBezTo>
                  <a:cubicBezTo>
                    <a:pt x="80" y="40"/>
                    <a:pt x="80" y="39"/>
                    <a:pt x="80" y="39"/>
                  </a:cubicBezTo>
                  <a:moveTo>
                    <a:pt x="62" y="19"/>
                  </a:moveTo>
                  <a:cubicBezTo>
                    <a:pt x="61" y="20"/>
                    <a:pt x="61" y="23"/>
                    <a:pt x="59" y="28"/>
                  </a:cubicBezTo>
                  <a:cubicBezTo>
                    <a:pt x="58" y="33"/>
                    <a:pt x="55" y="40"/>
                    <a:pt x="53" y="49"/>
                  </a:cubicBezTo>
                  <a:cubicBezTo>
                    <a:pt x="51" y="53"/>
                    <a:pt x="49" y="58"/>
                    <a:pt x="47" y="63"/>
                  </a:cubicBezTo>
                  <a:cubicBezTo>
                    <a:pt x="46" y="68"/>
                    <a:pt x="43" y="73"/>
                    <a:pt x="41" y="78"/>
                  </a:cubicBezTo>
                  <a:cubicBezTo>
                    <a:pt x="37" y="86"/>
                    <a:pt x="32" y="94"/>
                    <a:pt x="27" y="102"/>
                  </a:cubicBezTo>
                  <a:cubicBezTo>
                    <a:pt x="27" y="102"/>
                    <a:pt x="27" y="102"/>
                    <a:pt x="27" y="102"/>
                  </a:cubicBezTo>
                  <a:cubicBezTo>
                    <a:pt x="28" y="101"/>
                    <a:pt x="29" y="100"/>
                    <a:pt x="30" y="100"/>
                  </a:cubicBezTo>
                  <a:cubicBezTo>
                    <a:pt x="31" y="99"/>
                    <a:pt x="32" y="99"/>
                    <a:pt x="32" y="99"/>
                  </a:cubicBezTo>
                  <a:cubicBezTo>
                    <a:pt x="32" y="99"/>
                    <a:pt x="32" y="99"/>
                    <a:pt x="32" y="99"/>
                  </a:cubicBezTo>
                  <a:cubicBezTo>
                    <a:pt x="36" y="92"/>
                    <a:pt x="40" y="86"/>
                    <a:pt x="43" y="80"/>
                  </a:cubicBezTo>
                  <a:cubicBezTo>
                    <a:pt x="48" y="69"/>
                    <a:pt x="51" y="59"/>
                    <a:pt x="54" y="50"/>
                  </a:cubicBezTo>
                  <a:cubicBezTo>
                    <a:pt x="57" y="41"/>
                    <a:pt x="59" y="33"/>
                    <a:pt x="60" y="28"/>
                  </a:cubicBezTo>
                  <a:cubicBezTo>
                    <a:pt x="61" y="23"/>
                    <a:pt x="62" y="20"/>
                    <a:pt x="62" y="19"/>
                  </a:cubicBezTo>
                  <a:moveTo>
                    <a:pt x="31" y="19"/>
                  </a:moveTo>
                  <a:cubicBezTo>
                    <a:pt x="30" y="19"/>
                    <a:pt x="30" y="19"/>
                    <a:pt x="29" y="20"/>
                  </a:cubicBezTo>
                  <a:cubicBezTo>
                    <a:pt x="29" y="21"/>
                    <a:pt x="27" y="23"/>
                    <a:pt x="26" y="25"/>
                  </a:cubicBezTo>
                  <a:cubicBezTo>
                    <a:pt x="24" y="30"/>
                    <a:pt x="21" y="36"/>
                    <a:pt x="18" y="45"/>
                  </a:cubicBezTo>
                  <a:cubicBezTo>
                    <a:pt x="16" y="49"/>
                    <a:pt x="15" y="54"/>
                    <a:pt x="13" y="59"/>
                  </a:cubicBezTo>
                  <a:cubicBezTo>
                    <a:pt x="12" y="64"/>
                    <a:pt x="10" y="69"/>
                    <a:pt x="9" y="75"/>
                  </a:cubicBezTo>
                  <a:cubicBezTo>
                    <a:pt x="8" y="77"/>
                    <a:pt x="8" y="80"/>
                    <a:pt x="7" y="83"/>
                  </a:cubicBezTo>
                  <a:cubicBezTo>
                    <a:pt x="8" y="82"/>
                    <a:pt x="9" y="82"/>
                    <a:pt x="10" y="82"/>
                  </a:cubicBezTo>
                  <a:cubicBezTo>
                    <a:pt x="11" y="80"/>
                    <a:pt x="11" y="78"/>
                    <a:pt x="11" y="75"/>
                  </a:cubicBezTo>
                  <a:cubicBezTo>
                    <a:pt x="13" y="70"/>
                    <a:pt x="14" y="65"/>
                    <a:pt x="15" y="60"/>
                  </a:cubicBezTo>
                  <a:cubicBezTo>
                    <a:pt x="17" y="55"/>
                    <a:pt x="18" y="50"/>
                    <a:pt x="19" y="46"/>
                  </a:cubicBezTo>
                  <a:cubicBezTo>
                    <a:pt x="22" y="37"/>
                    <a:pt x="24" y="30"/>
                    <a:pt x="27" y="26"/>
                  </a:cubicBezTo>
                  <a:cubicBezTo>
                    <a:pt x="28" y="23"/>
                    <a:pt x="29" y="21"/>
                    <a:pt x="30" y="20"/>
                  </a:cubicBezTo>
                  <a:cubicBezTo>
                    <a:pt x="30" y="20"/>
                    <a:pt x="30" y="19"/>
                    <a:pt x="31" y="19"/>
                  </a:cubicBezTo>
                  <a:moveTo>
                    <a:pt x="23" y="11"/>
                  </a:moveTo>
                  <a:cubicBezTo>
                    <a:pt x="23" y="11"/>
                    <a:pt x="23" y="12"/>
                    <a:pt x="22" y="13"/>
                  </a:cubicBezTo>
                  <a:cubicBezTo>
                    <a:pt x="21" y="15"/>
                    <a:pt x="20" y="17"/>
                    <a:pt x="18" y="21"/>
                  </a:cubicBezTo>
                  <a:cubicBezTo>
                    <a:pt x="16" y="27"/>
                    <a:pt x="11" y="37"/>
                    <a:pt x="8" y="49"/>
                  </a:cubicBezTo>
                  <a:cubicBezTo>
                    <a:pt x="5" y="61"/>
                    <a:pt x="2" y="74"/>
                    <a:pt x="0" y="88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1" y="88"/>
                    <a:pt x="2" y="87"/>
                    <a:pt x="3" y="86"/>
                  </a:cubicBezTo>
                  <a:cubicBezTo>
                    <a:pt x="3" y="86"/>
                    <a:pt x="3" y="86"/>
                    <a:pt x="3" y="86"/>
                  </a:cubicBezTo>
                  <a:cubicBezTo>
                    <a:pt x="4" y="80"/>
                    <a:pt x="5" y="75"/>
                    <a:pt x="6" y="70"/>
                  </a:cubicBezTo>
                  <a:cubicBezTo>
                    <a:pt x="7" y="63"/>
                    <a:pt x="8" y="56"/>
                    <a:pt x="10" y="50"/>
                  </a:cubicBezTo>
                  <a:cubicBezTo>
                    <a:pt x="13" y="38"/>
                    <a:pt x="16" y="28"/>
                    <a:pt x="19" y="21"/>
                  </a:cubicBezTo>
                  <a:cubicBezTo>
                    <a:pt x="21" y="16"/>
                    <a:pt x="23" y="12"/>
                    <a:pt x="23" y="11"/>
                  </a:cubicBezTo>
                  <a:moveTo>
                    <a:pt x="37" y="0"/>
                  </a:moveTo>
                  <a:cubicBezTo>
                    <a:pt x="37" y="0"/>
                    <a:pt x="37" y="1"/>
                    <a:pt x="37" y="2"/>
                  </a:cubicBezTo>
                  <a:cubicBezTo>
                    <a:pt x="37" y="4"/>
                    <a:pt x="37" y="7"/>
                    <a:pt x="36" y="10"/>
                  </a:cubicBezTo>
                  <a:cubicBezTo>
                    <a:pt x="36" y="14"/>
                    <a:pt x="35" y="18"/>
                    <a:pt x="34" y="23"/>
                  </a:cubicBezTo>
                  <a:cubicBezTo>
                    <a:pt x="33" y="28"/>
                    <a:pt x="32" y="33"/>
                    <a:pt x="31" y="39"/>
                  </a:cubicBezTo>
                  <a:cubicBezTo>
                    <a:pt x="30" y="45"/>
                    <a:pt x="28" y="52"/>
                    <a:pt x="26" y="59"/>
                  </a:cubicBezTo>
                  <a:cubicBezTo>
                    <a:pt x="25" y="65"/>
                    <a:pt x="23" y="73"/>
                    <a:pt x="21" y="80"/>
                  </a:cubicBezTo>
                  <a:cubicBezTo>
                    <a:pt x="19" y="85"/>
                    <a:pt x="18" y="90"/>
                    <a:pt x="16" y="95"/>
                  </a:cubicBezTo>
                  <a:cubicBezTo>
                    <a:pt x="16" y="95"/>
                    <a:pt x="16" y="95"/>
                    <a:pt x="16" y="95"/>
                  </a:cubicBezTo>
                  <a:cubicBezTo>
                    <a:pt x="16" y="97"/>
                    <a:pt x="17" y="99"/>
                    <a:pt x="18" y="100"/>
                  </a:cubicBezTo>
                  <a:cubicBezTo>
                    <a:pt x="20" y="93"/>
                    <a:pt x="21" y="87"/>
                    <a:pt x="23" y="81"/>
                  </a:cubicBezTo>
                  <a:cubicBezTo>
                    <a:pt x="27" y="66"/>
                    <a:pt x="30" y="52"/>
                    <a:pt x="33" y="40"/>
                  </a:cubicBezTo>
                  <a:cubicBezTo>
                    <a:pt x="34" y="34"/>
                    <a:pt x="35" y="28"/>
                    <a:pt x="35" y="23"/>
                  </a:cubicBezTo>
                  <a:cubicBezTo>
                    <a:pt x="36" y="18"/>
                    <a:pt x="36" y="14"/>
                    <a:pt x="37" y="10"/>
                  </a:cubicBezTo>
                  <a:cubicBezTo>
                    <a:pt x="37" y="7"/>
                    <a:pt x="37" y="4"/>
                    <a:pt x="37" y="2"/>
                  </a:cubicBezTo>
                  <a:cubicBezTo>
                    <a:pt x="37" y="1"/>
                    <a:pt x="37" y="0"/>
                    <a:pt x="37" y="0"/>
                  </a:cubicBezTo>
                </a:path>
              </a:pathLst>
            </a:custGeom>
            <a:solidFill>
              <a:srgbClr val="5EC6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1" name="Freeform 532"/>
            <p:cNvSpPr/>
            <p:nvPr/>
          </p:nvSpPr>
          <p:spPr bwMode="auto">
            <a:xfrm>
              <a:off x="328613" y="6935788"/>
              <a:ext cx="169863" cy="341313"/>
            </a:xfrm>
            <a:custGeom>
              <a:avLst/>
              <a:gdLst>
                <a:gd name="T0" fmla="*/ 16 w 45"/>
                <a:gd name="T1" fmla="*/ 0 h 91"/>
                <a:gd name="T2" fmla="*/ 13 w 45"/>
                <a:gd name="T3" fmla="*/ 1 h 91"/>
                <a:gd name="T4" fmla="*/ 13 w 45"/>
                <a:gd name="T5" fmla="*/ 1 h 91"/>
                <a:gd name="T6" fmla="*/ 11 w 45"/>
                <a:gd name="T7" fmla="*/ 10 h 91"/>
                <a:gd name="T8" fmla="*/ 7 w 45"/>
                <a:gd name="T9" fmla="*/ 27 h 91"/>
                <a:gd name="T10" fmla="*/ 9 w 45"/>
                <a:gd name="T11" fmla="*/ 10 h 91"/>
                <a:gd name="T12" fmla="*/ 9 w 45"/>
                <a:gd name="T13" fmla="*/ 4 h 91"/>
                <a:gd name="T14" fmla="*/ 6 w 45"/>
                <a:gd name="T15" fmla="*/ 6 h 91"/>
                <a:gd name="T16" fmla="*/ 6 w 45"/>
                <a:gd name="T17" fmla="*/ 10 h 91"/>
                <a:gd name="T18" fmla="*/ 3 w 45"/>
                <a:gd name="T19" fmla="*/ 57 h 91"/>
                <a:gd name="T20" fmla="*/ 2 w 45"/>
                <a:gd name="T21" fmla="*/ 63 h 91"/>
                <a:gd name="T22" fmla="*/ 0 w 45"/>
                <a:gd name="T23" fmla="*/ 89 h 91"/>
                <a:gd name="T24" fmla="*/ 0 w 45"/>
                <a:gd name="T25" fmla="*/ 89 h 91"/>
                <a:gd name="T26" fmla="*/ 0 w 45"/>
                <a:gd name="T27" fmla="*/ 89 h 91"/>
                <a:gd name="T28" fmla="*/ 0 w 45"/>
                <a:gd name="T29" fmla="*/ 90 h 91"/>
                <a:gd name="T30" fmla="*/ 0 w 45"/>
                <a:gd name="T31" fmla="*/ 90 h 91"/>
                <a:gd name="T32" fmla="*/ 1 w 45"/>
                <a:gd name="T33" fmla="*/ 90 h 91"/>
                <a:gd name="T34" fmla="*/ 2 w 45"/>
                <a:gd name="T35" fmla="*/ 91 h 91"/>
                <a:gd name="T36" fmla="*/ 2 w 45"/>
                <a:gd name="T37" fmla="*/ 91 h 91"/>
                <a:gd name="T38" fmla="*/ 3 w 45"/>
                <a:gd name="T39" fmla="*/ 91 h 91"/>
                <a:gd name="T40" fmla="*/ 3 w 45"/>
                <a:gd name="T41" fmla="*/ 90 h 91"/>
                <a:gd name="T42" fmla="*/ 3 w 45"/>
                <a:gd name="T43" fmla="*/ 90 h 91"/>
                <a:gd name="T44" fmla="*/ 3 w 45"/>
                <a:gd name="T45" fmla="*/ 90 h 91"/>
                <a:gd name="T46" fmla="*/ 4 w 45"/>
                <a:gd name="T47" fmla="*/ 88 h 91"/>
                <a:gd name="T48" fmla="*/ 4 w 45"/>
                <a:gd name="T49" fmla="*/ 87 h 91"/>
                <a:gd name="T50" fmla="*/ 15 w 45"/>
                <a:gd name="T51" fmla="*/ 59 h 91"/>
                <a:gd name="T52" fmla="*/ 16 w 45"/>
                <a:gd name="T53" fmla="*/ 56 h 91"/>
                <a:gd name="T54" fmla="*/ 15 w 45"/>
                <a:gd name="T55" fmla="*/ 59 h 91"/>
                <a:gd name="T56" fmla="*/ 9 w 45"/>
                <a:gd name="T57" fmla="*/ 83 h 91"/>
                <a:gd name="T58" fmla="*/ 13 w 45"/>
                <a:gd name="T59" fmla="*/ 73 h 91"/>
                <a:gd name="T60" fmla="*/ 14 w 45"/>
                <a:gd name="T61" fmla="*/ 71 h 91"/>
                <a:gd name="T62" fmla="*/ 15 w 45"/>
                <a:gd name="T63" fmla="*/ 67 h 91"/>
                <a:gd name="T64" fmla="*/ 16 w 45"/>
                <a:gd name="T65" fmla="*/ 66 h 91"/>
                <a:gd name="T66" fmla="*/ 18 w 45"/>
                <a:gd name="T67" fmla="*/ 60 h 91"/>
                <a:gd name="T68" fmla="*/ 24 w 45"/>
                <a:gd name="T69" fmla="*/ 44 h 91"/>
                <a:gd name="T70" fmla="*/ 33 w 45"/>
                <a:gd name="T71" fmla="*/ 30 h 91"/>
                <a:gd name="T72" fmla="*/ 45 w 45"/>
                <a:gd name="T73" fmla="*/ 16 h 91"/>
                <a:gd name="T74" fmla="*/ 45 w 45"/>
                <a:gd name="T75" fmla="*/ 15 h 91"/>
                <a:gd name="T76" fmla="*/ 43 w 45"/>
                <a:gd name="T77" fmla="*/ 15 h 91"/>
                <a:gd name="T78" fmla="*/ 40 w 45"/>
                <a:gd name="T79" fmla="*/ 16 h 91"/>
                <a:gd name="T80" fmla="*/ 35 w 45"/>
                <a:gd name="T81" fmla="*/ 22 h 91"/>
                <a:gd name="T82" fmla="*/ 38 w 45"/>
                <a:gd name="T83" fmla="*/ 17 h 91"/>
                <a:gd name="T84" fmla="*/ 36 w 45"/>
                <a:gd name="T85" fmla="*/ 18 h 91"/>
                <a:gd name="T86" fmla="*/ 33 w 45"/>
                <a:gd name="T87" fmla="*/ 20 h 91"/>
                <a:gd name="T88" fmla="*/ 29 w 45"/>
                <a:gd name="T89" fmla="*/ 26 h 91"/>
                <a:gd name="T90" fmla="*/ 20 w 45"/>
                <a:gd name="T91" fmla="*/ 42 h 91"/>
                <a:gd name="T92" fmla="*/ 12 w 45"/>
                <a:gd name="T93" fmla="*/ 58 h 91"/>
                <a:gd name="T94" fmla="*/ 11 w 45"/>
                <a:gd name="T95" fmla="*/ 62 h 91"/>
                <a:gd name="T96" fmla="*/ 16 w 45"/>
                <a:gd name="T97" fmla="*/ 45 h 91"/>
                <a:gd name="T98" fmla="*/ 24 w 45"/>
                <a:gd name="T99" fmla="*/ 18 h 91"/>
                <a:gd name="T100" fmla="*/ 24 w 45"/>
                <a:gd name="T101" fmla="*/ 18 h 91"/>
                <a:gd name="T102" fmla="*/ 22 w 45"/>
                <a:gd name="T103" fmla="*/ 13 h 91"/>
                <a:gd name="T104" fmla="*/ 13 w 45"/>
                <a:gd name="T105" fmla="*/ 44 h 91"/>
                <a:gd name="T106" fmla="*/ 5 w 45"/>
                <a:gd name="T107" fmla="*/ 71 h 91"/>
                <a:gd name="T108" fmla="*/ 6 w 45"/>
                <a:gd name="T109" fmla="*/ 59 h 91"/>
                <a:gd name="T110" fmla="*/ 6 w 45"/>
                <a:gd name="T111" fmla="*/ 53 h 91"/>
                <a:gd name="T112" fmla="*/ 7 w 45"/>
                <a:gd name="T113" fmla="*/ 46 h 91"/>
                <a:gd name="T114" fmla="*/ 10 w 45"/>
                <a:gd name="T115" fmla="*/ 28 h 91"/>
                <a:gd name="T116" fmla="*/ 14 w 45"/>
                <a:gd name="T117" fmla="*/ 10 h 91"/>
                <a:gd name="T118" fmla="*/ 16 w 45"/>
                <a:gd name="T119" fmla="*/ 0 h 91"/>
                <a:gd name="T120" fmla="*/ 16 w 45"/>
                <a:gd name="T121" fmla="*/ 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5" h="91">
                  <a:moveTo>
                    <a:pt x="16" y="0"/>
                  </a:moveTo>
                  <a:cubicBezTo>
                    <a:pt x="15" y="0"/>
                    <a:pt x="14" y="0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2" y="4"/>
                    <a:pt x="12" y="7"/>
                    <a:pt x="11" y="10"/>
                  </a:cubicBezTo>
                  <a:cubicBezTo>
                    <a:pt x="10" y="15"/>
                    <a:pt x="8" y="21"/>
                    <a:pt x="7" y="27"/>
                  </a:cubicBezTo>
                  <a:cubicBezTo>
                    <a:pt x="8" y="21"/>
                    <a:pt x="8" y="16"/>
                    <a:pt x="9" y="10"/>
                  </a:cubicBezTo>
                  <a:cubicBezTo>
                    <a:pt x="9" y="8"/>
                    <a:pt x="9" y="6"/>
                    <a:pt x="9" y="4"/>
                  </a:cubicBezTo>
                  <a:cubicBezTo>
                    <a:pt x="8" y="5"/>
                    <a:pt x="7" y="6"/>
                    <a:pt x="6" y="6"/>
                  </a:cubicBezTo>
                  <a:cubicBezTo>
                    <a:pt x="6" y="8"/>
                    <a:pt x="6" y="9"/>
                    <a:pt x="6" y="10"/>
                  </a:cubicBezTo>
                  <a:cubicBezTo>
                    <a:pt x="4" y="25"/>
                    <a:pt x="4" y="41"/>
                    <a:pt x="3" y="57"/>
                  </a:cubicBezTo>
                  <a:cubicBezTo>
                    <a:pt x="3" y="59"/>
                    <a:pt x="2" y="61"/>
                    <a:pt x="2" y="63"/>
                  </a:cubicBezTo>
                  <a:cubicBezTo>
                    <a:pt x="1" y="72"/>
                    <a:pt x="0" y="81"/>
                    <a:pt x="0" y="89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1" y="90"/>
                    <a:pt x="1" y="90"/>
                    <a:pt x="1" y="90"/>
                  </a:cubicBezTo>
                  <a:cubicBezTo>
                    <a:pt x="2" y="91"/>
                    <a:pt x="2" y="91"/>
                    <a:pt x="2" y="91"/>
                  </a:cubicBezTo>
                  <a:cubicBezTo>
                    <a:pt x="2" y="91"/>
                    <a:pt x="2" y="91"/>
                    <a:pt x="2" y="91"/>
                  </a:cubicBezTo>
                  <a:cubicBezTo>
                    <a:pt x="2" y="91"/>
                    <a:pt x="3" y="91"/>
                    <a:pt x="3" y="91"/>
                  </a:cubicBezTo>
                  <a:cubicBezTo>
                    <a:pt x="3" y="90"/>
                    <a:pt x="3" y="90"/>
                    <a:pt x="3" y="90"/>
                  </a:cubicBezTo>
                  <a:cubicBezTo>
                    <a:pt x="3" y="90"/>
                    <a:pt x="3" y="90"/>
                    <a:pt x="3" y="90"/>
                  </a:cubicBezTo>
                  <a:cubicBezTo>
                    <a:pt x="3" y="90"/>
                    <a:pt x="3" y="90"/>
                    <a:pt x="3" y="90"/>
                  </a:cubicBezTo>
                  <a:cubicBezTo>
                    <a:pt x="3" y="90"/>
                    <a:pt x="3" y="89"/>
                    <a:pt x="4" y="88"/>
                  </a:cubicBezTo>
                  <a:cubicBezTo>
                    <a:pt x="4" y="87"/>
                    <a:pt x="4" y="87"/>
                    <a:pt x="4" y="87"/>
                  </a:cubicBezTo>
                  <a:cubicBezTo>
                    <a:pt x="6" y="78"/>
                    <a:pt x="10" y="69"/>
                    <a:pt x="15" y="59"/>
                  </a:cubicBezTo>
                  <a:cubicBezTo>
                    <a:pt x="15" y="58"/>
                    <a:pt x="16" y="57"/>
                    <a:pt x="16" y="56"/>
                  </a:cubicBezTo>
                  <a:cubicBezTo>
                    <a:pt x="16" y="57"/>
                    <a:pt x="15" y="58"/>
                    <a:pt x="15" y="59"/>
                  </a:cubicBezTo>
                  <a:cubicBezTo>
                    <a:pt x="12" y="67"/>
                    <a:pt x="10" y="76"/>
                    <a:pt x="9" y="83"/>
                  </a:cubicBezTo>
                  <a:cubicBezTo>
                    <a:pt x="10" y="80"/>
                    <a:pt x="12" y="76"/>
                    <a:pt x="13" y="73"/>
                  </a:cubicBezTo>
                  <a:cubicBezTo>
                    <a:pt x="14" y="72"/>
                    <a:pt x="14" y="72"/>
                    <a:pt x="14" y="71"/>
                  </a:cubicBezTo>
                  <a:cubicBezTo>
                    <a:pt x="14" y="69"/>
                    <a:pt x="15" y="68"/>
                    <a:pt x="15" y="67"/>
                  </a:cubicBezTo>
                  <a:cubicBezTo>
                    <a:pt x="15" y="66"/>
                    <a:pt x="15" y="66"/>
                    <a:pt x="16" y="66"/>
                  </a:cubicBezTo>
                  <a:cubicBezTo>
                    <a:pt x="16" y="64"/>
                    <a:pt x="17" y="62"/>
                    <a:pt x="18" y="60"/>
                  </a:cubicBezTo>
                  <a:cubicBezTo>
                    <a:pt x="19" y="55"/>
                    <a:pt x="22" y="49"/>
                    <a:pt x="24" y="44"/>
                  </a:cubicBezTo>
                  <a:cubicBezTo>
                    <a:pt x="27" y="39"/>
                    <a:pt x="30" y="35"/>
                    <a:pt x="33" y="30"/>
                  </a:cubicBezTo>
                  <a:cubicBezTo>
                    <a:pt x="37" y="25"/>
                    <a:pt x="41" y="20"/>
                    <a:pt x="45" y="16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4" y="15"/>
                    <a:pt x="44" y="15"/>
                    <a:pt x="43" y="15"/>
                  </a:cubicBezTo>
                  <a:cubicBezTo>
                    <a:pt x="42" y="15"/>
                    <a:pt x="41" y="16"/>
                    <a:pt x="40" y="16"/>
                  </a:cubicBezTo>
                  <a:cubicBezTo>
                    <a:pt x="39" y="18"/>
                    <a:pt x="37" y="20"/>
                    <a:pt x="35" y="22"/>
                  </a:cubicBezTo>
                  <a:cubicBezTo>
                    <a:pt x="36" y="20"/>
                    <a:pt x="37" y="18"/>
                    <a:pt x="38" y="17"/>
                  </a:cubicBezTo>
                  <a:cubicBezTo>
                    <a:pt x="38" y="17"/>
                    <a:pt x="37" y="17"/>
                    <a:pt x="36" y="18"/>
                  </a:cubicBezTo>
                  <a:cubicBezTo>
                    <a:pt x="35" y="18"/>
                    <a:pt x="34" y="19"/>
                    <a:pt x="33" y="20"/>
                  </a:cubicBezTo>
                  <a:cubicBezTo>
                    <a:pt x="32" y="22"/>
                    <a:pt x="30" y="24"/>
                    <a:pt x="29" y="26"/>
                  </a:cubicBezTo>
                  <a:cubicBezTo>
                    <a:pt x="26" y="31"/>
                    <a:pt x="23" y="36"/>
                    <a:pt x="20" y="42"/>
                  </a:cubicBezTo>
                  <a:cubicBezTo>
                    <a:pt x="17" y="47"/>
                    <a:pt x="15" y="52"/>
                    <a:pt x="12" y="58"/>
                  </a:cubicBezTo>
                  <a:cubicBezTo>
                    <a:pt x="12" y="59"/>
                    <a:pt x="11" y="60"/>
                    <a:pt x="11" y="62"/>
                  </a:cubicBezTo>
                  <a:cubicBezTo>
                    <a:pt x="12" y="56"/>
                    <a:pt x="14" y="50"/>
                    <a:pt x="16" y="45"/>
                  </a:cubicBezTo>
                  <a:cubicBezTo>
                    <a:pt x="18" y="36"/>
                    <a:pt x="21" y="27"/>
                    <a:pt x="24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3" y="17"/>
                    <a:pt x="22" y="15"/>
                    <a:pt x="22" y="13"/>
                  </a:cubicBezTo>
                  <a:cubicBezTo>
                    <a:pt x="19" y="23"/>
                    <a:pt x="16" y="33"/>
                    <a:pt x="13" y="44"/>
                  </a:cubicBezTo>
                  <a:cubicBezTo>
                    <a:pt x="10" y="53"/>
                    <a:pt x="7" y="62"/>
                    <a:pt x="5" y="71"/>
                  </a:cubicBezTo>
                  <a:cubicBezTo>
                    <a:pt x="5" y="67"/>
                    <a:pt x="6" y="63"/>
                    <a:pt x="6" y="59"/>
                  </a:cubicBezTo>
                  <a:cubicBezTo>
                    <a:pt x="6" y="57"/>
                    <a:pt x="6" y="55"/>
                    <a:pt x="6" y="53"/>
                  </a:cubicBezTo>
                  <a:cubicBezTo>
                    <a:pt x="6" y="51"/>
                    <a:pt x="7" y="48"/>
                    <a:pt x="7" y="46"/>
                  </a:cubicBezTo>
                  <a:cubicBezTo>
                    <a:pt x="8" y="40"/>
                    <a:pt x="9" y="34"/>
                    <a:pt x="10" y="28"/>
                  </a:cubicBezTo>
                  <a:cubicBezTo>
                    <a:pt x="11" y="22"/>
                    <a:pt x="12" y="16"/>
                    <a:pt x="14" y="10"/>
                  </a:cubicBezTo>
                  <a:cubicBezTo>
                    <a:pt x="14" y="7"/>
                    <a:pt x="15" y="3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</a:path>
              </a:pathLst>
            </a:custGeom>
            <a:solidFill>
              <a:srgbClr val="0E7E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2" name="Freeform 533"/>
            <p:cNvSpPr/>
            <p:nvPr/>
          </p:nvSpPr>
          <p:spPr bwMode="auto">
            <a:xfrm flipH="1">
              <a:off x="265113" y="667543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5EC6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3" name="Freeform 534"/>
            <p:cNvSpPr>
              <a:spLocks noEditPoints="1"/>
            </p:cNvSpPr>
            <p:nvPr/>
          </p:nvSpPr>
          <p:spPr bwMode="auto">
            <a:xfrm>
              <a:off x="171450" y="6669088"/>
              <a:ext cx="180975" cy="558800"/>
            </a:xfrm>
            <a:custGeom>
              <a:avLst/>
              <a:gdLst>
                <a:gd name="T0" fmla="*/ 37 w 48"/>
                <a:gd name="T1" fmla="*/ 144 h 149"/>
                <a:gd name="T2" fmla="*/ 38 w 48"/>
                <a:gd name="T3" fmla="*/ 149 h 149"/>
                <a:gd name="T4" fmla="*/ 38 w 48"/>
                <a:gd name="T5" fmla="*/ 149 h 149"/>
                <a:gd name="T6" fmla="*/ 37 w 48"/>
                <a:gd name="T7" fmla="*/ 144 h 149"/>
                <a:gd name="T8" fmla="*/ 0 w 48"/>
                <a:gd name="T9" fmla="*/ 27 h 149"/>
                <a:gd name="T10" fmla="*/ 0 w 48"/>
                <a:gd name="T11" fmla="*/ 29 h 149"/>
                <a:gd name="T12" fmla="*/ 1 w 48"/>
                <a:gd name="T13" fmla="*/ 36 h 149"/>
                <a:gd name="T14" fmla="*/ 5 w 48"/>
                <a:gd name="T15" fmla="*/ 61 h 149"/>
                <a:gd name="T16" fmla="*/ 10 w 48"/>
                <a:gd name="T17" fmla="*/ 76 h 149"/>
                <a:gd name="T18" fmla="*/ 16 w 48"/>
                <a:gd name="T19" fmla="*/ 93 h 149"/>
                <a:gd name="T20" fmla="*/ 19 w 48"/>
                <a:gd name="T21" fmla="*/ 99 h 149"/>
                <a:gd name="T22" fmla="*/ 17 w 48"/>
                <a:gd name="T23" fmla="*/ 88 h 149"/>
                <a:gd name="T24" fmla="*/ 7 w 48"/>
                <a:gd name="T25" fmla="*/ 60 h 149"/>
                <a:gd name="T26" fmla="*/ 1 w 48"/>
                <a:gd name="T27" fmla="*/ 36 h 149"/>
                <a:gd name="T28" fmla="*/ 0 w 48"/>
                <a:gd name="T29" fmla="*/ 29 h 149"/>
                <a:gd name="T30" fmla="*/ 0 w 48"/>
                <a:gd name="T31" fmla="*/ 27 h 149"/>
                <a:gd name="T32" fmla="*/ 25 w 48"/>
                <a:gd name="T33" fmla="*/ 2 h 149"/>
                <a:gd name="T34" fmla="*/ 24 w 48"/>
                <a:gd name="T35" fmla="*/ 4 h 149"/>
                <a:gd name="T36" fmla="*/ 22 w 48"/>
                <a:gd name="T37" fmla="*/ 10 h 149"/>
                <a:gd name="T38" fmla="*/ 18 w 48"/>
                <a:gd name="T39" fmla="*/ 33 h 149"/>
                <a:gd name="T40" fmla="*/ 22 w 48"/>
                <a:gd name="T41" fmla="*/ 66 h 149"/>
                <a:gd name="T42" fmla="*/ 24 w 48"/>
                <a:gd name="T43" fmla="*/ 75 h 149"/>
                <a:gd name="T44" fmla="*/ 25 w 48"/>
                <a:gd name="T45" fmla="*/ 75 h 149"/>
                <a:gd name="T46" fmla="*/ 27 w 48"/>
                <a:gd name="T47" fmla="*/ 76 h 149"/>
                <a:gd name="T48" fmla="*/ 24 w 48"/>
                <a:gd name="T49" fmla="*/ 64 h 149"/>
                <a:gd name="T50" fmla="*/ 21 w 48"/>
                <a:gd name="T51" fmla="*/ 48 h 149"/>
                <a:gd name="T52" fmla="*/ 20 w 48"/>
                <a:gd name="T53" fmla="*/ 33 h 149"/>
                <a:gd name="T54" fmla="*/ 23 w 48"/>
                <a:gd name="T55" fmla="*/ 10 h 149"/>
                <a:gd name="T56" fmla="*/ 24 w 48"/>
                <a:gd name="T57" fmla="*/ 4 h 149"/>
                <a:gd name="T58" fmla="*/ 25 w 48"/>
                <a:gd name="T59" fmla="*/ 2 h 149"/>
                <a:gd name="T60" fmla="*/ 48 w 48"/>
                <a:gd name="T61" fmla="*/ 0 h 149"/>
                <a:gd name="T62" fmla="*/ 47 w 48"/>
                <a:gd name="T63" fmla="*/ 2 h 149"/>
                <a:gd name="T64" fmla="*/ 45 w 48"/>
                <a:gd name="T65" fmla="*/ 8 h 149"/>
                <a:gd name="T66" fmla="*/ 41 w 48"/>
                <a:gd name="T67" fmla="*/ 17 h 149"/>
                <a:gd name="T68" fmla="*/ 38 w 48"/>
                <a:gd name="T69" fmla="*/ 29 h 149"/>
                <a:gd name="T70" fmla="*/ 34 w 48"/>
                <a:gd name="T71" fmla="*/ 60 h 149"/>
                <a:gd name="T72" fmla="*/ 34 w 48"/>
                <a:gd name="T73" fmla="*/ 82 h 149"/>
                <a:gd name="T74" fmla="*/ 37 w 48"/>
                <a:gd name="T75" fmla="*/ 84 h 149"/>
                <a:gd name="T76" fmla="*/ 37 w 48"/>
                <a:gd name="T77" fmla="*/ 59 h 149"/>
                <a:gd name="T78" fmla="*/ 40 w 48"/>
                <a:gd name="T79" fmla="*/ 29 h 149"/>
                <a:gd name="T80" fmla="*/ 42 w 48"/>
                <a:gd name="T81" fmla="*/ 17 h 149"/>
                <a:gd name="T82" fmla="*/ 45 w 48"/>
                <a:gd name="T83" fmla="*/ 8 h 149"/>
                <a:gd name="T84" fmla="*/ 47 w 48"/>
                <a:gd name="T85" fmla="*/ 2 h 149"/>
                <a:gd name="T86" fmla="*/ 48 w 48"/>
                <a:gd name="T87" fmla="*/ 0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8" h="149">
                  <a:moveTo>
                    <a:pt x="37" y="144"/>
                  </a:moveTo>
                  <a:cubicBezTo>
                    <a:pt x="37" y="146"/>
                    <a:pt x="38" y="147"/>
                    <a:pt x="38" y="149"/>
                  </a:cubicBezTo>
                  <a:cubicBezTo>
                    <a:pt x="38" y="149"/>
                    <a:pt x="38" y="149"/>
                    <a:pt x="38" y="149"/>
                  </a:cubicBezTo>
                  <a:cubicBezTo>
                    <a:pt x="38" y="147"/>
                    <a:pt x="38" y="145"/>
                    <a:pt x="37" y="144"/>
                  </a:cubicBezTo>
                  <a:moveTo>
                    <a:pt x="0" y="27"/>
                  </a:moveTo>
                  <a:cubicBezTo>
                    <a:pt x="0" y="27"/>
                    <a:pt x="0" y="28"/>
                    <a:pt x="0" y="29"/>
                  </a:cubicBezTo>
                  <a:cubicBezTo>
                    <a:pt x="0" y="31"/>
                    <a:pt x="0" y="33"/>
                    <a:pt x="1" y="36"/>
                  </a:cubicBezTo>
                  <a:cubicBezTo>
                    <a:pt x="2" y="42"/>
                    <a:pt x="3" y="51"/>
                    <a:pt x="5" y="61"/>
                  </a:cubicBezTo>
                  <a:cubicBezTo>
                    <a:pt x="7" y="66"/>
                    <a:pt x="8" y="71"/>
                    <a:pt x="10" y="76"/>
                  </a:cubicBezTo>
                  <a:cubicBezTo>
                    <a:pt x="12" y="82"/>
                    <a:pt x="14" y="87"/>
                    <a:pt x="16" y="93"/>
                  </a:cubicBezTo>
                  <a:cubicBezTo>
                    <a:pt x="17" y="95"/>
                    <a:pt x="18" y="97"/>
                    <a:pt x="19" y="99"/>
                  </a:cubicBezTo>
                  <a:cubicBezTo>
                    <a:pt x="18" y="96"/>
                    <a:pt x="17" y="92"/>
                    <a:pt x="17" y="88"/>
                  </a:cubicBezTo>
                  <a:cubicBezTo>
                    <a:pt x="13" y="78"/>
                    <a:pt x="10" y="68"/>
                    <a:pt x="7" y="60"/>
                  </a:cubicBezTo>
                  <a:cubicBezTo>
                    <a:pt x="4" y="50"/>
                    <a:pt x="3" y="42"/>
                    <a:pt x="1" y="36"/>
                  </a:cubicBezTo>
                  <a:cubicBezTo>
                    <a:pt x="1" y="33"/>
                    <a:pt x="0" y="31"/>
                    <a:pt x="0" y="29"/>
                  </a:cubicBezTo>
                  <a:cubicBezTo>
                    <a:pt x="0" y="28"/>
                    <a:pt x="0" y="27"/>
                    <a:pt x="0" y="27"/>
                  </a:cubicBezTo>
                  <a:moveTo>
                    <a:pt x="25" y="2"/>
                  </a:moveTo>
                  <a:cubicBezTo>
                    <a:pt x="25" y="3"/>
                    <a:pt x="24" y="3"/>
                    <a:pt x="24" y="4"/>
                  </a:cubicBezTo>
                  <a:cubicBezTo>
                    <a:pt x="24" y="5"/>
                    <a:pt x="23" y="7"/>
                    <a:pt x="22" y="10"/>
                  </a:cubicBezTo>
                  <a:cubicBezTo>
                    <a:pt x="20" y="16"/>
                    <a:pt x="19" y="24"/>
                    <a:pt x="18" y="33"/>
                  </a:cubicBezTo>
                  <a:cubicBezTo>
                    <a:pt x="18" y="43"/>
                    <a:pt x="19" y="54"/>
                    <a:pt x="22" y="66"/>
                  </a:cubicBezTo>
                  <a:cubicBezTo>
                    <a:pt x="22" y="69"/>
                    <a:pt x="23" y="72"/>
                    <a:pt x="24" y="75"/>
                  </a:cubicBezTo>
                  <a:cubicBezTo>
                    <a:pt x="24" y="75"/>
                    <a:pt x="25" y="75"/>
                    <a:pt x="25" y="75"/>
                  </a:cubicBezTo>
                  <a:cubicBezTo>
                    <a:pt x="26" y="75"/>
                    <a:pt x="27" y="75"/>
                    <a:pt x="27" y="76"/>
                  </a:cubicBezTo>
                  <a:cubicBezTo>
                    <a:pt x="26" y="72"/>
                    <a:pt x="25" y="68"/>
                    <a:pt x="24" y="64"/>
                  </a:cubicBezTo>
                  <a:cubicBezTo>
                    <a:pt x="23" y="59"/>
                    <a:pt x="22" y="53"/>
                    <a:pt x="21" y="48"/>
                  </a:cubicBezTo>
                  <a:cubicBezTo>
                    <a:pt x="20" y="43"/>
                    <a:pt x="20" y="38"/>
                    <a:pt x="20" y="33"/>
                  </a:cubicBezTo>
                  <a:cubicBezTo>
                    <a:pt x="20" y="24"/>
                    <a:pt x="21" y="16"/>
                    <a:pt x="23" y="10"/>
                  </a:cubicBezTo>
                  <a:cubicBezTo>
                    <a:pt x="23" y="7"/>
                    <a:pt x="24" y="5"/>
                    <a:pt x="24" y="4"/>
                  </a:cubicBezTo>
                  <a:cubicBezTo>
                    <a:pt x="24" y="3"/>
                    <a:pt x="25" y="3"/>
                    <a:pt x="25" y="2"/>
                  </a:cubicBezTo>
                  <a:moveTo>
                    <a:pt x="48" y="0"/>
                  </a:moveTo>
                  <a:cubicBezTo>
                    <a:pt x="48" y="1"/>
                    <a:pt x="48" y="1"/>
                    <a:pt x="47" y="2"/>
                  </a:cubicBezTo>
                  <a:cubicBezTo>
                    <a:pt x="47" y="3"/>
                    <a:pt x="46" y="5"/>
                    <a:pt x="45" y="8"/>
                  </a:cubicBezTo>
                  <a:cubicBezTo>
                    <a:pt x="44" y="10"/>
                    <a:pt x="42" y="13"/>
                    <a:pt x="41" y="17"/>
                  </a:cubicBezTo>
                  <a:cubicBezTo>
                    <a:pt x="40" y="20"/>
                    <a:pt x="39" y="24"/>
                    <a:pt x="38" y="29"/>
                  </a:cubicBezTo>
                  <a:cubicBezTo>
                    <a:pt x="36" y="38"/>
                    <a:pt x="35" y="48"/>
                    <a:pt x="34" y="60"/>
                  </a:cubicBezTo>
                  <a:cubicBezTo>
                    <a:pt x="34" y="67"/>
                    <a:pt x="34" y="75"/>
                    <a:pt x="34" y="82"/>
                  </a:cubicBezTo>
                  <a:cubicBezTo>
                    <a:pt x="35" y="83"/>
                    <a:pt x="36" y="83"/>
                    <a:pt x="37" y="84"/>
                  </a:cubicBezTo>
                  <a:cubicBezTo>
                    <a:pt x="37" y="75"/>
                    <a:pt x="37" y="67"/>
                    <a:pt x="37" y="59"/>
                  </a:cubicBezTo>
                  <a:cubicBezTo>
                    <a:pt x="37" y="48"/>
                    <a:pt x="38" y="38"/>
                    <a:pt x="40" y="29"/>
                  </a:cubicBezTo>
                  <a:cubicBezTo>
                    <a:pt x="41" y="25"/>
                    <a:pt x="41" y="21"/>
                    <a:pt x="42" y="17"/>
                  </a:cubicBezTo>
                  <a:cubicBezTo>
                    <a:pt x="43" y="13"/>
                    <a:pt x="44" y="10"/>
                    <a:pt x="45" y="8"/>
                  </a:cubicBezTo>
                  <a:cubicBezTo>
                    <a:pt x="46" y="5"/>
                    <a:pt x="47" y="3"/>
                    <a:pt x="47" y="2"/>
                  </a:cubicBezTo>
                  <a:cubicBezTo>
                    <a:pt x="48" y="1"/>
                    <a:pt x="48" y="1"/>
                    <a:pt x="48" y="0"/>
                  </a:cubicBezTo>
                </a:path>
              </a:pathLst>
            </a:custGeom>
            <a:solidFill>
              <a:srgbClr val="5EC6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4" name="Freeform 535"/>
            <p:cNvSpPr/>
            <p:nvPr/>
          </p:nvSpPr>
          <p:spPr bwMode="auto">
            <a:xfrm>
              <a:off x="234950" y="6950076"/>
              <a:ext cx="87313" cy="301625"/>
            </a:xfrm>
            <a:custGeom>
              <a:avLst/>
              <a:gdLst>
                <a:gd name="T0" fmla="*/ 8 w 23"/>
                <a:gd name="T1" fmla="*/ 0 h 80"/>
                <a:gd name="T2" fmla="*/ 7 w 23"/>
                <a:gd name="T3" fmla="*/ 0 h 80"/>
                <a:gd name="T4" fmla="*/ 15 w 23"/>
                <a:gd name="T5" fmla="*/ 24 h 80"/>
                <a:gd name="T6" fmla="*/ 19 w 23"/>
                <a:gd name="T7" fmla="*/ 41 h 80"/>
                <a:gd name="T8" fmla="*/ 19 w 23"/>
                <a:gd name="T9" fmla="*/ 42 h 80"/>
                <a:gd name="T10" fmla="*/ 20 w 23"/>
                <a:gd name="T11" fmla="*/ 51 h 80"/>
                <a:gd name="T12" fmla="*/ 19 w 23"/>
                <a:gd name="T13" fmla="*/ 49 h 80"/>
                <a:gd name="T14" fmla="*/ 10 w 23"/>
                <a:gd name="T15" fmla="*/ 32 h 80"/>
                <a:gd name="T16" fmla="*/ 2 w 23"/>
                <a:gd name="T17" fmla="*/ 16 h 80"/>
                <a:gd name="T18" fmla="*/ 0 w 23"/>
                <a:gd name="T19" fmla="*/ 13 h 80"/>
                <a:gd name="T20" fmla="*/ 2 w 23"/>
                <a:gd name="T21" fmla="*/ 24 h 80"/>
                <a:gd name="T22" fmla="*/ 8 w 23"/>
                <a:gd name="T23" fmla="*/ 34 h 80"/>
                <a:gd name="T24" fmla="*/ 16 w 23"/>
                <a:gd name="T25" fmla="*/ 51 h 80"/>
                <a:gd name="T26" fmla="*/ 18 w 23"/>
                <a:gd name="T27" fmla="*/ 57 h 80"/>
                <a:gd name="T28" fmla="*/ 19 w 23"/>
                <a:gd name="T29" fmla="*/ 61 h 80"/>
                <a:gd name="T30" fmla="*/ 20 w 23"/>
                <a:gd name="T31" fmla="*/ 68 h 80"/>
                <a:gd name="T32" fmla="*/ 20 w 23"/>
                <a:gd name="T33" fmla="*/ 69 h 80"/>
                <a:gd name="T34" fmla="*/ 20 w 23"/>
                <a:gd name="T35" fmla="*/ 69 h 80"/>
                <a:gd name="T36" fmla="*/ 21 w 23"/>
                <a:gd name="T37" fmla="*/ 74 h 80"/>
                <a:gd name="T38" fmla="*/ 22 w 23"/>
                <a:gd name="T39" fmla="*/ 80 h 80"/>
                <a:gd name="T40" fmla="*/ 22 w 23"/>
                <a:gd name="T41" fmla="*/ 70 h 80"/>
                <a:gd name="T42" fmla="*/ 23 w 23"/>
                <a:gd name="T43" fmla="*/ 69 h 80"/>
                <a:gd name="T44" fmla="*/ 23 w 23"/>
                <a:gd name="T45" fmla="*/ 58 h 80"/>
                <a:gd name="T46" fmla="*/ 22 w 23"/>
                <a:gd name="T47" fmla="*/ 41 h 80"/>
                <a:gd name="T48" fmla="*/ 21 w 23"/>
                <a:gd name="T49" fmla="*/ 19 h 80"/>
                <a:gd name="T50" fmla="*/ 20 w 23"/>
                <a:gd name="T51" fmla="*/ 9 h 80"/>
                <a:gd name="T52" fmla="*/ 17 w 23"/>
                <a:gd name="T53" fmla="*/ 7 h 80"/>
                <a:gd name="T54" fmla="*/ 18 w 23"/>
                <a:gd name="T55" fmla="*/ 20 h 80"/>
                <a:gd name="T56" fmla="*/ 18 w 23"/>
                <a:gd name="T57" fmla="*/ 25 h 80"/>
                <a:gd name="T58" fmla="*/ 17 w 23"/>
                <a:gd name="T59" fmla="*/ 22 h 80"/>
                <a:gd name="T60" fmla="*/ 12 w 23"/>
                <a:gd name="T61" fmla="*/ 6 h 80"/>
                <a:gd name="T62" fmla="*/ 10 w 23"/>
                <a:gd name="T63" fmla="*/ 1 h 80"/>
                <a:gd name="T64" fmla="*/ 8 w 23"/>
                <a:gd name="T65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3" h="80">
                  <a:moveTo>
                    <a:pt x="8" y="0"/>
                  </a:moveTo>
                  <a:cubicBezTo>
                    <a:pt x="8" y="0"/>
                    <a:pt x="7" y="0"/>
                    <a:pt x="7" y="0"/>
                  </a:cubicBezTo>
                  <a:cubicBezTo>
                    <a:pt x="9" y="8"/>
                    <a:pt x="12" y="16"/>
                    <a:pt x="15" y="24"/>
                  </a:cubicBezTo>
                  <a:cubicBezTo>
                    <a:pt x="16" y="30"/>
                    <a:pt x="18" y="35"/>
                    <a:pt x="19" y="41"/>
                  </a:cubicBezTo>
                  <a:cubicBezTo>
                    <a:pt x="19" y="41"/>
                    <a:pt x="19" y="42"/>
                    <a:pt x="19" y="42"/>
                  </a:cubicBezTo>
                  <a:cubicBezTo>
                    <a:pt x="19" y="45"/>
                    <a:pt x="20" y="48"/>
                    <a:pt x="20" y="51"/>
                  </a:cubicBezTo>
                  <a:cubicBezTo>
                    <a:pt x="19" y="50"/>
                    <a:pt x="19" y="49"/>
                    <a:pt x="19" y="49"/>
                  </a:cubicBezTo>
                  <a:cubicBezTo>
                    <a:pt x="16" y="42"/>
                    <a:pt x="13" y="37"/>
                    <a:pt x="10" y="32"/>
                  </a:cubicBezTo>
                  <a:cubicBezTo>
                    <a:pt x="7" y="27"/>
                    <a:pt x="4" y="21"/>
                    <a:pt x="2" y="16"/>
                  </a:cubicBezTo>
                  <a:cubicBezTo>
                    <a:pt x="1" y="15"/>
                    <a:pt x="1" y="14"/>
                    <a:pt x="0" y="13"/>
                  </a:cubicBezTo>
                  <a:cubicBezTo>
                    <a:pt x="0" y="17"/>
                    <a:pt x="1" y="21"/>
                    <a:pt x="2" y="24"/>
                  </a:cubicBezTo>
                  <a:cubicBezTo>
                    <a:pt x="4" y="28"/>
                    <a:pt x="6" y="31"/>
                    <a:pt x="8" y="34"/>
                  </a:cubicBezTo>
                  <a:cubicBezTo>
                    <a:pt x="11" y="40"/>
                    <a:pt x="14" y="45"/>
                    <a:pt x="16" y="51"/>
                  </a:cubicBezTo>
                  <a:cubicBezTo>
                    <a:pt x="17" y="53"/>
                    <a:pt x="18" y="55"/>
                    <a:pt x="18" y="57"/>
                  </a:cubicBezTo>
                  <a:cubicBezTo>
                    <a:pt x="19" y="58"/>
                    <a:pt x="19" y="59"/>
                    <a:pt x="19" y="61"/>
                  </a:cubicBezTo>
                  <a:cubicBezTo>
                    <a:pt x="20" y="63"/>
                    <a:pt x="20" y="66"/>
                    <a:pt x="20" y="68"/>
                  </a:cubicBezTo>
                  <a:cubicBezTo>
                    <a:pt x="20" y="69"/>
                    <a:pt x="20" y="69"/>
                    <a:pt x="20" y="69"/>
                  </a:cubicBezTo>
                  <a:cubicBezTo>
                    <a:pt x="20" y="69"/>
                    <a:pt x="20" y="69"/>
                    <a:pt x="20" y="69"/>
                  </a:cubicBezTo>
                  <a:cubicBezTo>
                    <a:pt x="21" y="70"/>
                    <a:pt x="21" y="72"/>
                    <a:pt x="21" y="74"/>
                  </a:cubicBezTo>
                  <a:cubicBezTo>
                    <a:pt x="21" y="76"/>
                    <a:pt x="21" y="78"/>
                    <a:pt x="22" y="80"/>
                  </a:cubicBezTo>
                  <a:cubicBezTo>
                    <a:pt x="22" y="76"/>
                    <a:pt x="22" y="73"/>
                    <a:pt x="22" y="70"/>
                  </a:cubicBezTo>
                  <a:cubicBezTo>
                    <a:pt x="23" y="69"/>
                    <a:pt x="23" y="69"/>
                    <a:pt x="23" y="69"/>
                  </a:cubicBezTo>
                  <a:cubicBezTo>
                    <a:pt x="23" y="66"/>
                    <a:pt x="23" y="62"/>
                    <a:pt x="23" y="58"/>
                  </a:cubicBezTo>
                  <a:cubicBezTo>
                    <a:pt x="23" y="53"/>
                    <a:pt x="23" y="47"/>
                    <a:pt x="22" y="41"/>
                  </a:cubicBezTo>
                  <a:cubicBezTo>
                    <a:pt x="22" y="34"/>
                    <a:pt x="21" y="26"/>
                    <a:pt x="21" y="19"/>
                  </a:cubicBezTo>
                  <a:cubicBezTo>
                    <a:pt x="21" y="16"/>
                    <a:pt x="21" y="12"/>
                    <a:pt x="20" y="9"/>
                  </a:cubicBezTo>
                  <a:cubicBezTo>
                    <a:pt x="19" y="8"/>
                    <a:pt x="18" y="8"/>
                    <a:pt x="17" y="7"/>
                  </a:cubicBezTo>
                  <a:cubicBezTo>
                    <a:pt x="18" y="11"/>
                    <a:pt x="18" y="16"/>
                    <a:pt x="18" y="20"/>
                  </a:cubicBezTo>
                  <a:cubicBezTo>
                    <a:pt x="18" y="22"/>
                    <a:pt x="18" y="23"/>
                    <a:pt x="18" y="25"/>
                  </a:cubicBezTo>
                  <a:cubicBezTo>
                    <a:pt x="18" y="24"/>
                    <a:pt x="18" y="23"/>
                    <a:pt x="17" y="22"/>
                  </a:cubicBezTo>
                  <a:cubicBezTo>
                    <a:pt x="16" y="16"/>
                    <a:pt x="14" y="11"/>
                    <a:pt x="12" y="6"/>
                  </a:cubicBezTo>
                  <a:cubicBezTo>
                    <a:pt x="11" y="4"/>
                    <a:pt x="11" y="2"/>
                    <a:pt x="10" y="1"/>
                  </a:cubicBezTo>
                  <a:cubicBezTo>
                    <a:pt x="10" y="0"/>
                    <a:pt x="9" y="0"/>
                    <a:pt x="8" y="0"/>
                  </a:cubicBezTo>
                </a:path>
              </a:pathLst>
            </a:custGeom>
            <a:solidFill>
              <a:srgbClr val="0E7E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5" name="Freeform 536"/>
            <p:cNvSpPr/>
            <p:nvPr/>
          </p:nvSpPr>
          <p:spPr bwMode="auto">
            <a:xfrm>
              <a:off x="336550" y="6916738"/>
              <a:ext cx="793750" cy="582613"/>
            </a:xfrm>
            <a:custGeom>
              <a:avLst/>
              <a:gdLst>
                <a:gd name="T0" fmla="*/ 126 w 211"/>
                <a:gd name="T1" fmla="*/ 150 h 155"/>
                <a:gd name="T2" fmla="*/ 86 w 211"/>
                <a:gd name="T3" fmla="*/ 139 h 155"/>
                <a:gd name="T4" fmla="*/ 51 w 211"/>
                <a:gd name="T5" fmla="*/ 116 h 155"/>
                <a:gd name="T6" fmla="*/ 22 w 211"/>
                <a:gd name="T7" fmla="*/ 104 h 155"/>
                <a:gd name="T8" fmla="*/ 22 w 211"/>
                <a:gd name="T9" fmla="*/ 104 h 155"/>
                <a:gd name="T10" fmla="*/ 21 w 211"/>
                <a:gd name="T11" fmla="*/ 104 h 155"/>
                <a:gd name="T12" fmla="*/ 9 w 211"/>
                <a:gd name="T13" fmla="*/ 103 h 155"/>
                <a:gd name="T14" fmla="*/ 1 w 211"/>
                <a:gd name="T15" fmla="*/ 100 h 155"/>
                <a:gd name="T16" fmla="*/ 1 w 211"/>
                <a:gd name="T17" fmla="*/ 96 h 155"/>
                <a:gd name="T18" fmla="*/ 4 w 211"/>
                <a:gd name="T19" fmla="*/ 93 h 155"/>
                <a:gd name="T20" fmla="*/ 5 w 211"/>
                <a:gd name="T21" fmla="*/ 92 h 155"/>
                <a:gd name="T22" fmla="*/ 10 w 211"/>
                <a:gd name="T23" fmla="*/ 89 h 155"/>
                <a:gd name="T24" fmla="*/ 15 w 211"/>
                <a:gd name="T25" fmla="*/ 87 h 155"/>
                <a:gd name="T26" fmla="*/ 15 w 211"/>
                <a:gd name="T27" fmla="*/ 87 h 155"/>
                <a:gd name="T28" fmla="*/ 22 w 211"/>
                <a:gd name="T29" fmla="*/ 83 h 155"/>
                <a:gd name="T30" fmla="*/ 25 w 211"/>
                <a:gd name="T31" fmla="*/ 81 h 155"/>
                <a:gd name="T32" fmla="*/ 26 w 211"/>
                <a:gd name="T33" fmla="*/ 80 h 155"/>
                <a:gd name="T34" fmla="*/ 36 w 211"/>
                <a:gd name="T35" fmla="*/ 64 h 155"/>
                <a:gd name="T36" fmla="*/ 74 w 211"/>
                <a:gd name="T37" fmla="*/ 27 h 155"/>
                <a:gd name="T38" fmla="*/ 123 w 211"/>
                <a:gd name="T39" fmla="*/ 3 h 155"/>
                <a:gd name="T40" fmla="*/ 161 w 211"/>
                <a:gd name="T41" fmla="*/ 4 h 155"/>
                <a:gd name="T42" fmla="*/ 174 w 211"/>
                <a:gd name="T43" fmla="*/ 13 h 155"/>
                <a:gd name="T44" fmla="*/ 169 w 211"/>
                <a:gd name="T45" fmla="*/ 28 h 155"/>
                <a:gd name="T46" fmla="*/ 191 w 211"/>
                <a:gd name="T47" fmla="*/ 38 h 155"/>
                <a:gd name="T48" fmla="*/ 197 w 211"/>
                <a:gd name="T49" fmla="*/ 57 h 155"/>
                <a:gd name="T50" fmla="*/ 206 w 211"/>
                <a:gd name="T51" fmla="*/ 77 h 155"/>
                <a:gd name="T52" fmla="*/ 206 w 211"/>
                <a:gd name="T53" fmla="*/ 97 h 155"/>
                <a:gd name="T54" fmla="*/ 203 w 211"/>
                <a:gd name="T55" fmla="*/ 101 h 155"/>
                <a:gd name="T56" fmla="*/ 197 w 211"/>
                <a:gd name="T57" fmla="*/ 134 h 155"/>
                <a:gd name="T58" fmla="*/ 164 w 211"/>
                <a:gd name="T59" fmla="*/ 154 h 155"/>
                <a:gd name="T60" fmla="*/ 126 w 211"/>
                <a:gd name="T61" fmla="*/ 150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11" h="155">
                  <a:moveTo>
                    <a:pt x="126" y="150"/>
                  </a:moveTo>
                  <a:cubicBezTo>
                    <a:pt x="112" y="148"/>
                    <a:pt x="98" y="145"/>
                    <a:pt x="86" y="139"/>
                  </a:cubicBezTo>
                  <a:cubicBezTo>
                    <a:pt x="73" y="133"/>
                    <a:pt x="63" y="123"/>
                    <a:pt x="51" y="116"/>
                  </a:cubicBezTo>
                  <a:cubicBezTo>
                    <a:pt x="42" y="111"/>
                    <a:pt x="33" y="106"/>
                    <a:pt x="22" y="104"/>
                  </a:cubicBezTo>
                  <a:cubicBezTo>
                    <a:pt x="22" y="104"/>
                    <a:pt x="22" y="104"/>
                    <a:pt x="22" y="104"/>
                  </a:cubicBezTo>
                  <a:cubicBezTo>
                    <a:pt x="21" y="104"/>
                    <a:pt x="21" y="104"/>
                    <a:pt x="21" y="104"/>
                  </a:cubicBezTo>
                  <a:cubicBezTo>
                    <a:pt x="17" y="104"/>
                    <a:pt x="13" y="103"/>
                    <a:pt x="9" y="103"/>
                  </a:cubicBezTo>
                  <a:cubicBezTo>
                    <a:pt x="6" y="103"/>
                    <a:pt x="2" y="102"/>
                    <a:pt x="1" y="100"/>
                  </a:cubicBezTo>
                  <a:cubicBezTo>
                    <a:pt x="0" y="99"/>
                    <a:pt x="0" y="98"/>
                    <a:pt x="1" y="96"/>
                  </a:cubicBezTo>
                  <a:cubicBezTo>
                    <a:pt x="1" y="95"/>
                    <a:pt x="2" y="94"/>
                    <a:pt x="4" y="93"/>
                  </a:cubicBezTo>
                  <a:cubicBezTo>
                    <a:pt x="4" y="92"/>
                    <a:pt x="5" y="92"/>
                    <a:pt x="5" y="92"/>
                  </a:cubicBezTo>
                  <a:cubicBezTo>
                    <a:pt x="7" y="91"/>
                    <a:pt x="8" y="90"/>
                    <a:pt x="10" y="89"/>
                  </a:cubicBezTo>
                  <a:cubicBezTo>
                    <a:pt x="12" y="88"/>
                    <a:pt x="13" y="88"/>
                    <a:pt x="15" y="87"/>
                  </a:cubicBezTo>
                  <a:cubicBezTo>
                    <a:pt x="15" y="87"/>
                    <a:pt x="15" y="87"/>
                    <a:pt x="15" y="87"/>
                  </a:cubicBezTo>
                  <a:cubicBezTo>
                    <a:pt x="18" y="86"/>
                    <a:pt x="20" y="85"/>
                    <a:pt x="22" y="83"/>
                  </a:cubicBezTo>
                  <a:cubicBezTo>
                    <a:pt x="23" y="83"/>
                    <a:pt x="24" y="82"/>
                    <a:pt x="25" y="81"/>
                  </a:cubicBezTo>
                  <a:cubicBezTo>
                    <a:pt x="26" y="81"/>
                    <a:pt x="26" y="80"/>
                    <a:pt x="26" y="80"/>
                  </a:cubicBezTo>
                  <a:cubicBezTo>
                    <a:pt x="31" y="75"/>
                    <a:pt x="33" y="70"/>
                    <a:pt x="36" y="64"/>
                  </a:cubicBezTo>
                  <a:cubicBezTo>
                    <a:pt x="44" y="50"/>
                    <a:pt x="59" y="38"/>
                    <a:pt x="74" y="27"/>
                  </a:cubicBezTo>
                  <a:cubicBezTo>
                    <a:pt x="89" y="17"/>
                    <a:pt x="104" y="7"/>
                    <a:pt x="123" y="3"/>
                  </a:cubicBezTo>
                  <a:cubicBezTo>
                    <a:pt x="135" y="0"/>
                    <a:pt x="150" y="0"/>
                    <a:pt x="161" y="4"/>
                  </a:cubicBezTo>
                  <a:cubicBezTo>
                    <a:pt x="166" y="6"/>
                    <a:pt x="173" y="10"/>
                    <a:pt x="174" y="13"/>
                  </a:cubicBezTo>
                  <a:cubicBezTo>
                    <a:pt x="175" y="18"/>
                    <a:pt x="168" y="23"/>
                    <a:pt x="169" y="28"/>
                  </a:cubicBezTo>
                  <a:cubicBezTo>
                    <a:pt x="171" y="34"/>
                    <a:pt x="184" y="34"/>
                    <a:pt x="191" y="38"/>
                  </a:cubicBezTo>
                  <a:cubicBezTo>
                    <a:pt x="198" y="43"/>
                    <a:pt x="196" y="51"/>
                    <a:pt x="197" y="57"/>
                  </a:cubicBezTo>
                  <a:cubicBezTo>
                    <a:pt x="198" y="65"/>
                    <a:pt x="201" y="71"/>
                    <a:pt x="206" y="77"/>
                  </a:cubicBezTo>
                  <a:cubicBezTo>
                    <a:pt x="210" y="83"/>
                    <a:pt x="211" y="91"/>
                    <a:pt x="206" y="97"/>
                  </a:cubicBezTo>
                  <a:cubicBezTo>
                    <a:pt x="205" y="98"/>
                    <a:pt x="204" y="100"/>
                    <a:pt x="203" y="101"/>
                  </a:cubicBezTo>
                  <a:cubicBezTo>
                    <a:pt x="193" y="112"/>
                    <a:pt x="200" y="122"/>
                    <a:pt x="197" y="134"/>
                  </a:cubicBezTo>
                  <a:cubicBezTo>
                    <a:pt x="193" y="146"/>
                    <a:pt x="177" y="152"/>
                    <a:pt x="164" y="154"/>
                  </a:cubicBezTo>
                  <a:cubicBezTo>
                    <a:pt x="151" y="155"/>
                    <a:pt x="138" y="153"/>
                    <a:pt x="126" y="150"/>
                  </a:cubicBezTo>
                </a:path>
              </a:pathLst>
            </a:custGeom>
            <a:solidFill>
              <a:srgbClr val="F3F8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6" name="Freeform 537"/>
            <p:cNvSpPr>
              <a:spLocks noEditPoints="1"/>
            </p:cNvSpPr>
            <p:nvPr/>
          </p:nvSpPr>
          <p:spPr bwMode="auto">
            <a:xfrm>
              <a:off x="336550" y="7277101"/>
              <a:ext cx="74613" cy="30163"/>
            </a:xfrm>
            <a:custGeom>
              <a:avLst/>
              <a:gdLst>
                <a:gd name="T0" fmla="*/ 19 w 20"/>
                <a:gd name="T1" fmla="*/ 8 h 8"/>
                <a:gd name="T2" fmla="*/ 20 w 20"/>
                <a:gd name="T3" fmla="*/ 8 h 8"/>
                <a:gd name="T4" fmla="*/ 20 w 20"/>
                <a:gd name="T5" fmla="*/ 8 h 8"/>
                <a:gd name="T6" fmla="*/ 19 w 20"/>
                <a:gd name="T7" fmla="*/ 8 h 8"/>
                <a:gd name="T8" fmla="*/ 1 w 20"/>
                <a:gd name="T9" fmla="*/ 4 h 8"/>
                <a:gd name="T10" fmla="*/ 1 w 20"/>
                <a:gd name="T11" fmla="*/ 4 h 8"/>
                <a:gd name="T12" fmla="*/ 1 w 20"/>
                <a:gd name="T13" fmla="*/ 4 h 8"/>
                <a:gd name="T14" fmla="*/ 1 w 20"/>
                <a:gd name="T15" fmla="*/ 4 h 8"/>
                <a:gd name="T16" fmla="*/ 1 w 20"/>
                <a:gd name="T17" fmla="*/ 4 h 8"/>
                <a:gd name="T18" fmla="*/ 1 w 20"/>
                <a:gd name="T19" fmla="*/ 4 h 8"/>
                <a:gd name="T20" fmla="*/ 1 w 20"/>
                <a:gd name="T21" fmla="*/ 0 h 8"/>
                <a:gd name="T22" fmla="*/ 1 w 20"/>
                <a:gd name="T23" fmla="*/ 0 h 8"/>
                <a:gd name="T24" fmla="*/ 0 w 20"/>
                <a:gd name="T25" fmla="*/ 3 h 8"/>
                <a:gd name="T26" fmla="*/ 0 w 20"/>
                <a:gd name="T27" fmla="*/ 3 h 8"/>
                <a:gd name="T28" fmla="*/ 0 w 20"/>
                <a:gd name="T29" fmla="*/ 2 h 8"/>
                <a:gd name="T30" fmla="*/ 1 w 20"/>
                <a:gd name="T3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0" h="8">
                  <a:moveTo>
                    <a:pt x="19" y="8"/>
                  </a:moveTo>
                  <a:cubicBezTo>
                    <a:pt x="19" y="8"/>
                    <a:pt x="20" y="8"/>
                    <a:pt x="20" y="8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0" y="8"/>
                    <a:pt x="19" y="8"/>
                    <a:pt x="19" y="8"/>
                  </a:cubicBezTo>
                  <a:moveTo>
                    <a:pt x="1" y="4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0" y="2"/>
                    <a:pt x="1" y="1"/>
                    <a:pt x="1" y="0"/>
                  </a:cubicBezTo>
                </a:path>
              </a:pathLst>
            </a:custGeom>
            <a:solidFill>
              <a:srgbClr val="075A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7" name="Freeform 538"/>
            <p:cNvSpPr>
              <a:spLocks noEditPoints="1"/>
            </p:cNvSpPr>
            <p:nvPr/>
          </p:nvSpPr>
          <p:spPr bwMode="auto">
            <a:xfrm>
              <a:off x="336550" y="7186613"/>
              <a:ext cx="376238" cy="120650"/>
            </a:xfrm>
            <a:custGeom>
              <a:avLst/>
              <a:gdLst>
                <a:gd name="T0" fmla="*/ 26 w 100"/>
                <a:gd name="T1" fmla="*/ 32 h 32"/>
                <a:gd name="T2" fmla="*/ 23 w 100"/>
                <a:gd name="T3" fmla="*/ 32 h 32"/>
                <a:gd name="T4" fmla="*/ 28 w 100"/>
                <a:gd name="T5" fmla="*/ 32 h 32"/>
                <a:gd name="T6" fmla="*/ 28 w 100"/>
                <a:gd name="T7" fmla="*/ 32 h 32"/>
                <a:gd name="T8" fmla="*/ 28 w 100"/>
                <a:gd name="T9" fmla="*/ 32 h 32"/>
                <a:gd name="T10" fmla="*/ 27 w 100"/>
                <a:gd name="T11" fmla="*/ 32 h 32"/>
                <a:gd name="T12" fmla="*/ 26 w 100"/>
                <a:gd name="T13" fmla="*/ 32 h 32"/>
                <a:gd name="T14" fmla="*/ 1 w 100"/>
                <a:gd name="T15" fmla="*/ 28 h 32"/>
                <a:gd name="T16" fmla="*/ 1 w 100"/>
                <a:gd name="T17" fmla="*/ 28 h 32"/>
                <a:gd name="T18" fmla="*/ 1 w 100"/>
                <a:gd name="T19" fmla="*/ 28 h 32"/>
                <a:gd name="T20" fmla="*/ 1 w 100"/>
                <a:gd name="T21" fmla="*/ 28 h 32"/>
                <a:gd name="T22" fmla="*/ 0 w 100"/>
                <a:gd name="T23" fmla="*/ 26 h 32"/>
                <a:gd name="T24" fmla="*/ 0 w 100"/>
                <a:gd name="T25" fmla="*/ 27 h 32"/>
                <a:gd name="T26" fmla="*/ 0 w 100"/>
                <a:gd name="T27" fmla="*/ 27 h 32"/>
                <a:gd name="T28" fmla="*/ 0 w 100"/>
                <a:gd name="T29" fmla="*/ 26 h 32"/>
                <a:gd name="T30" fmla="*/ 83 w 100"/>
                <a:gd name="T31" fmla="*/ 20 h 32"/>
                <a:gd name="T32" fmla="*/ 80 w 100"/>
                <a:gd name="T33" fmla="*/ 21 h 32"/>
                <a:gd name="T34" fmla="*/ 80 w 100"/>
                <a:gd name="T35" fmla="*/ 21 h 32"/>
                <a:gd name="T36" fmla="*/ 76 w 100"/>
                <a:gd name="T37" fmla="*/ 24 h 32"/>
                <a:gd name="T38" fmla="*/ 76 w 100"/>
                <a:gd name="T39" fmla="*/ 24 h 32"/>
                <a:gd name="T40" fmla="*/ 80 w 100"/>
                <a:gd name="T41" fmla="*/ 23 h 32"/>
                <a:gd name="T42" fmla="*/ 83 w 100"/>
                <a:gd name="T43" fmla="*/ 20 h 32"/>
                <a:gd name="T44" fmla="*/ 94 w 100"/>
                <a:gd name="T45" fmla="*/ 7 h 32"/>
                <a:gd name="T46" fmla="*/ 88 w 100"/>
                <a:gd name="T47" fmla="*/ 8 h 32"/>
                <a:gd name="T48" fmla="*/ 88 w 100"/>
                <a:gd name="T49" fmla="*/ 8 h 32"/>
                <a:gd name="T50" fmla="*/ 91 w 100"/>
                <a:gd name="T51" fmla="*/ 10 h 32"/>
                <a:gd name="T52" fmla="*/ 91 w 100"/>
                <a:gd name="T53" fmla="*/ 10 h 32"/>
                <a:gd name="T54" fmla="*/ 94 w 100"/>
                <a:gd name="T55" fmla="*/ 7 h 32"/>
                <a:gd name="T56" fmla="*/ 100 w 100"/>
                <a:gd name="T57" fmla="*/ 0 h 32"/>
                <a:gd name="T58" fmla="*/ 81 w 100"/>
                <a:gd name="T59" fmla="*/ 3 h 32"/>
                <a:gd name="T60" fmla="*/ 85 w 100"/>
                <a:gd name="T61" fmla="*/ 5 h 32"/>
                <a:gd name="T62" fmla="*/ 85 w 100"/>
                <a:gd name="T63" fmla="*/ 5 h 32"/>
                <a:gd name="T64" fmla="*/ 98 w 100"/>
                <a:gd name="T65" fmla="*/ 2 h 32"/>
                <a:gd name="T66" fmla="*/ 99 w 100"/>
                <a:gd name="T67" fmla="*/ 1 h 32"/>
                <a:gd name="T68" fmla="*/ 100 w 100"/>
                <a:gd name="T69" fmla="*/ 0 h 32"/>
                <a:gd name="T70" fmla="*/ 100 w 100"/>
                <a:gd name="T71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00" h="32">
                  <a:moveTo>
                    <a:pt x="26" y="32"/>
                  </a:moveTo>
                  <a:cubicBezTo>
                    <a:pt x="25" y="32"/>
                    <a:pt x="24" y="32"/>
                    <a:pt x="23" y="32"/>
                  </a:cubicBezTo>
                  <a:cubicBezTo>
                    <a:pt x="25" y="32"/>
                    <a:pt x="26" y="32"/>
                    <a:pt x="28" y="32"/>
                  </a:cubicBezTo>
                  <a:cubicBezTo>
                    <a:pt x="28" y="32"/>
                    <a:pt x="28" y="32"/>
                    <a:pt x="28" y="32"/>
                  </a:cubicBezTo>
                  <a:cubicBezTo>
                    <a:pt x="28" y="32"/>
                    <a:pt x="28" y="32"/>
                    <a:pt x="28" y="32"/>
                  </a:cubicBezTo>
                  <a:cubicBezTo>
                    <a:pt x="28" y="32"/>
                    <a:pt x="28" y="32"/>
                    <a:pt x="27" y="32"/>
                  </a:cubicBezTo>
                  <a:cubicBezTo>
                    <a:pt x="27" y="32"/>
                    <a:pt x="27" y="32"/>
                    <a:pt x="26" y="32"/>
                  </a:cubicBezTo>
                  <a:moveTo>
                    <a:pt x="1" y="28"/>
                  </a:moveTo>
                  <a:cubicBezTo>
                    <a:pt x="1" y="28"/>
                    <a:pt x="1" y="28"/>
                    <a:pt x="1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1" y="28"/>
                    <a:pt x="1" y="28"/>
                    <a:pt x="1" y="28"/>
                  </a:cubicBezTo>
                  <a:moveTo>
                    <a:pt x="0" y="26"/>
                  </a:moveTo>
                  <a:cubicBezTo>
                    <a:pt x="0" y="27"/>
                    <a:pt x="0" y="27"/>
                    <a:pt x="0" y="27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27"/>
                    <a:pt x="0" y="27"/>
                    <a:pt x="0" y="26"/>
                  </a:cubicBezTo>
                  <a:moveTo>
                    <a:pt x="83" y="20"/>
                  </a:moveTo>
                  <a:cubicBezTo>
                    <a:pt x="82" y="20"/>
                    <a:pt x="81" y="20"/>
                    <a:pt x="80" y="21"/>
                  </a:cubicBezTo>
                  <a:cubicBezTo>
                    <a:pt x="80" y="21"/>
                    <a:pt x="80" y="21"/>
                    <a:pt x="80" y="21"/>
                  </a:cubicBezTo>
                  <a:cubicBezTo>
                    <a:pt x="79" y="21"/>
                    <a:pt x="77" y="22"/>
                    <a:pt x="76" y="24"/>
                  </a:cubicBezTo>
                  <a:cubicBezTo>
                    <a:pt x="76" y="24"/>
                    <a:pt x="76" y="24"/>
                    <a:pt x="76" y="24"/>
                  </a:cubicBezTo>
                  <a:cubicBezTo>
                    <a:pt x="77" y="23"/>
                    <a:pt x="79" y="23"/>
                    <a:pt x="80" y="23"/>
                  </a:cubicBezTo>
                  <a:cubicBezTo>
                    <a:pt x="81" y="22"/>
                    <a:pt x="82" y="21"/>
                    <a:pt x="83" y="20"/>
                  </a:cubicBezTo>
                  <a:moveTo>
                    <a:pt x="94" y="7"/>
                  </a:moveTo>
                  <a:cubicBezTo>
                    <a:pt x="92" y="7"/>
                    <a:pt x="90" y="8"/>
                    <a:pt x="88" y="8"/>
                  </a:cubicBezTo>
                  <a:cubicBezTo>
                    <a:pt x="88" y="8"/>
                    <a:pt x="88" y="8"/>
                    <a:pt x="88" y="8"/>
                  </a:cubicBezTo>
                  <a:cubicBezTo>
                    <a:pt x="89" y="8"/>
                    <a:pt x="90" y="9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2" y="9"/>
                    <a:pt x="93" y="8"/>
                    <a:pt x="94" y="7"/>
                  </a:cubicBezTo>
                  <a:moveTo>
                    <a:pt x="100" y="0"/>
                  </a:moveTo>
                  <a:cubicBezTo>
                    <a:pt x="94" y="1"/>
                    <a:pt x="88" y="2"/>
                    <a:pt x="81" y="3"/>
                  </a:cubicBezTo>
                  <a:cubicBezTo>
                    <a:pt x="82" y="4"/>
                    <a:pt x="84" y="5"/>
                    <a:pt x="85" y="5"/>
                  </a:cubicBezTo>
                  <a:cubicBezTo>
                    <a:pt x="85" y="5"/>
                    <a:pt x="85" y="5"/>
                    <a:pt x="85" y="5"/>
                  </a:cubicBezTo>
                  <a:cubicBezTo>
                    <a:pt x="89" y="4"/>
                    <a:pt x="94" y="3"/>
                    <a:pt x="98" y="2"/>
                  </a:cubicBezTo>
                  <a:cubicBezTo>
                    <a:pt x="98" y="2"/>
                    <a:pt x="99" y="2"/>
                    <a:pt x="99" y="1"/>
                  </a:cubicBezTo>
                  <a:cubicBezTo>
                    <a:pt x="99" y="1"/>
                    <a:pt x="100" y="1"/>
                    <a:pt x="100" y="0"/>
                  </a:cubicBezTo>
                  <a:cubicBezTo>
                    <a:pt x="100" y="0"/>
                    <a:pt x="100" y="0"/>
                    <a:pt x="100" y="0"/>
                  </a:cubicBezTo>
                </a:path>
              </a:pathLst>
            </a:custGeom>
            <a:solidFill>
              <a:srgbClr val="5EC6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8" name="Freeform 539"/>
            <p:cNvSpPr>
              <a:spLocks noEditPoints="1"/>
            </p:cNvSpPr>
            <p:nvPr/>
          </p:nvSpPr>
          <p:spPr bwMode="auto">
            <a:xfrm>
              <a:off x="366713" y="6965951"/>
              <a:ext cx="496888" cy="288925"/>
            </a:xfrm>
            <a:custGeom>
              <a:avLst/>
              <a:gdLst>
                <a:gd name="T0" fmla="*/ 0 w 132"/>
                <a:gd name="T1" fmla="*/ 77 h 77"/>
                <a:gd name="T2" fmla="*/ 0 w 132"/>
                <a:gd name="T3" fmla="*/ 77 h 77"/>
                <a:gd name="T4" fmla="*/ 0 w 132"/>
                <a:gd name="T5" fmla="*/ 77 h 77"/>
                <a:gd name="T6" fmla="*/ 8 w 132"/>
                <a:gd name="T7" fmla="*/ 74 h 77"/>
                <a:gd name="T8" fmla="*/ 7 w 132"/>
                <a:gd name="T9" fmla="*/ 74 h 77"/>
                <a:gd name="T10" fmla="*/ 7 w 132"/>
                <a:gd name="T11" fmla="*/ 74 h 77"/>
                <a:gd name="T12" fmla="*/ 2 w 132"/>
                <a:gd name="T13" fmla="*/ 76 h 77"/>
                <a:gd name="T14" fmla="*/ 7 w 132"/>
                <a:gd name="T15" fmla="*/ 74 h 77"/>
                <a:gd name="T16" fmla="*/ 7 w 132"/>
                <a:gd name="T17" fmla="*/ 74 h 77"/>
                <a:gd name="T18" fmla="*/ 8 w 132"/>
                <a:gd name="T19" fmla="*/ 74 h 77"/>
                <a:gd name="T20" fmla="*/ 112 w 132"/>
                <a:gd name="T21" fmla="*/ 37 h 77"/>
                <a:gd name="T22" fmla="*/ 85 w 132"/>
                <a:gd name="T23" fmla="*/ 43 h 77"/>
                <a:gd name="T24" fmla="*/ 64 w 132"/>
                <a:gd name="T25" fmla="*/ 51 h 77"/>
                <a:gd name="T26" fmla="*/ 64 w 132"/>
                <a:gd name="T27" fmla="*/ 54 h 77"/>
                <a:gd name="T28" fmla="*/ 86 w 132"/>
                <a:gd name="T29" fmla="*/ 46 h 77"/>
                <a:gd name="T30" fmla="*/ 110 w 132"/>
                <a:gd name="T31" fmla="*/ 39 h 77"/>
                <a:gd name="T32" fmla="*/ 110 w 132"/>
                <a:gd name="T33" fmla="*/ 39 h 77"/>
                <a:gd name="T34" fmla="*/ 112 w 132"/>
                <a:gd name="T35" fmla="*/ 37 h 77"/>
                <a:gd name="T36" fmla="*/ 132 w 132"/>
                <a:gd name="T37" fmla="*/ 15 h 77"/>
                <a:gd name="T38" fmla="*/ 128 w 132"/>
                <a:gd name="T39" fmla="*/ 15 h 77"/>
                <a:gd name="T40" fmla="*/ 105 w 132"/>
                <a:gd name="T41" fmla="*/ 19 h 77"/>
                <a:gd name="T42" fmla="*/ 76 w 132"/>
                <a:gd name="T43" fmla="*/ 33 h 77"/>
                <a:gd name="T44" fmla="*/ 68 w 132"/>
                <a:gd name="T45" fmla="*/ 39 h 77"/>
                <a:gd name="T46" fmla="*/ 68 w 132"/>
                <a:gd name="T47" fmla="*/ 42 h 77"/>
                <a:gd name="T48" fmla="*/ 78 w 132"/>
                <a:gd name="T49" fmla="*/ 35 h 77"/>
                <a:gd name="T50" fmla="*/ 92 w 132"/>
                <a:gd name="T51" fmla="*/ 27 h 77"/>
                <a:gd name="T52" fmla="*/ 106 w 132"/>
                <a:gd name="T53" fmla="*/ 21 h 77"/>
                <a:gd name="T54" fmla="*/ 128 w 132"/>
                <a:gd name="T55" fmla="*/ 16 h 77"/>
                <a:gd name="T56" fmla="*/ 132 w 132"/>
                <a:gd name="T57" fmla="*/ 15 h 77"/>
                <a:gd name="T58" fmla="*/ 132 w 132"/>
                <a:gd name="T59" fmla="*/ 15 h 77"/>
                <a:gd name="T60" fmla="*/ 132 w 132"/>
                <a:gd name="T61" fmla="*/ 15 h 77"/>
                <a:gd name="T62" fmla="*/ 105 w 132"/>
                <a:gd name="T63" fmla="*/ 0 h 77"/>
                <a:gd name="T64" fmla="*/ 103 w 132"/>
                <a:gd name="T65" fmla="*/ 1 h 77"/>
                <a:gd name="T66" fmla="*/ 96 w 132"/>
                <a:gd name="T67" fmla="*/ 4 h 77"/>
                <a:gd name="T68" fmla="*/ 75 w 132"/>
                <a:gd name="T69" fmla="*/ 16 h 77"/>
                <a:gd name="T70" fmla="*/ 62 w 132"/>
                <a:gd name="T71" fmla="*/ 26 h 77"/>
                <a:gd name="T72" fmla="*/ 48 w 132"/>
                <a:gd name="T73" fmla="*/ 37 h 77"/>
                <a:gd name="T74" fmla="*/ 43 w 132"/>
                <a:gd name="T75" fmla="*/ 42 h 77"/>
                <a:gd name="T76" fmla="*/ 53 w 132"/>
                <a:gd name="T77" fmla="*/ 36 h 77"/>
                <a:gd name="T78" fmla="*/ 76 w 132"/>
                <a:gd name="T79" fmla="*/ 18 h 77"/>
                <a:gd name="T80" fmla="*/ 97 w 132"/>
                <a:gd name="T81" fmla="*/ 4 h 77"/>
                <a:gd name="T82" fmla="*/ 103 w 132"/>
                <a:gd name="T83" fmla="*/ 1 h 77"/>
                <a:gd name="T84" fmla="*/ 105 w 132"/>
                <a:gd name="T85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32" h="77">
                  <a:moveTo>
                    <a:pt x="0" y="77"/>
                  </a:moveTo>
                  <a:cubicBezTo>
                    <a:pt x="0" y="77"/>
                    <a:pt x="0" y="77"/>
                    <a:pt x="0" y="77"/>
                  </a:cubicBezTo>
                  <a:cubicBezTo>
                    <a:pt x="0" y="77"/>
                    <a:pt x="0" y="77"/>
                    <a:pt x="0" y="77"/>
                  </a:cubicBezTo>
                  <a:moveTo>
                    <a:pt x="8" y="74"/>
                  </a:moveTo>
                  <a:cubicBezTo>
                    <a:pt x="7" y="74"/>
                    <a:pt x="7" y="74"/>
                    <a:pt x="7" y="74"/>
                  </a:cubicBezTo>
                  <a:cubicBezTo>
                    <a:pt x="7" y="74"/>
                    <a:pt x="7" y="74"/>
                    <a:pt x="7" y="74"/>
                  </a:cubicBezTo>
                  <a:cubicBezTo>
                    <a:pt x="5" y="75"/>
                    <a:pt x="4" y="75"/>
                    <a:pt x="2" y="76"/>
                  </a:cubicBezTo>
                  <a:cubicBezTo>
                    <a:pt x="4" y="76"/>
                    <a:pt x="6" y="75"/>
                    <a:pt x="7" y="74"/>
                  </a:cubicBezTo>
                  <a:cubicBezTo>
                    <a:pt x="7" y="74"/>
                    <a:pt x="7" y="74"/>
                    <a:pt x="7" y="74"/>
                  </a:cubicBezTo>
                  <a:cubicBezTo>
                    <a:pt x="7" y="74"/>
                    <a:pt x="7" y="74"/>
                    <a:pt x="8" y="74"/>
                  </a:cubicBezTo>
                  <a:moveTo>
                    <a:pt x="112" y="37"/>
                  </a:moveTo>
                  <a:cubicBezTo>
                    <a:pt x="104" y="38"/>
                    <a:pt x="94" y="40"/>
                    <a:pt x="85" y="43"/>
                  </a:cubicBezTo>
                  <a:cubicBezTo>
                    <a:pt x="78" y="45"/>
                    <a:pt x="71" y="48"/>
                    <a:pt x="64" y="51"/>
                  </a:cubicBezTo>
                  <a:cubicBezTo>
                    <a:pt x="64" y="52"/>
                    <a:pt x="64" y="53"/>
                    <a:pt x="64" y="54"/>
                  </a:cubicBezTo>
                  <a:cubicBezTo>
                    <a:pt x="71" y="51"/>
                    <a:pt x="79" y="48"/>
                    <a:pt x="86" y="46"/>
                  </a:cubicBezTo>
                  <a:cubicBezTo>
                    <a:pt x="95" y="43"/>
                    <a:pt x="102" y="41"/>
                    <a:pt x="110" y="39"/>
                  </a:cubicBezTo>
                  <a:cubicBezTo>
                    <a:pt x="110" y="39"/>
                    <a:pt x="110" y="39"/>
                    <a:pt x="110" y="39"/>
                  </a:cubicBezTo>
                  <a:cubicBezTo>
                    <a:pt x="111" y="38"/>
                    <a:pt x="111" y="38"/>
                    <a:pt x="112" y="37"/>
                  </a:cubicBezTo>
                  <a:moveTo>
                    <a:pt x="132" y="15"/>
                  </a:moveTo>
                  <a:cubicBezTo>
                    <a:pt x="131" y="15"/>
                    <a:pt x="129" y="15"/>
                    <a:pt x="128" y="15"/>
                  </a:cubicBezTo>
                  <a:cubicBezTo>
                    <a:pt x="122" y="15"/>
                    <a:pt x="114" y="16"/>
                    <a:pt x="105" y="19"/>
                  </a:cubicBezTo>
                  <a:cubicBezTo>
                    <a:pt x="96" y="22"/>
                    <a:pt x="85" y="27"/>
                    <a:pt x="76" y="33"/>
                  </a:cubicBezTo>
                  <a:cubicBezTo>
                    <a:pt x="73" y="35"/>
                    <a:pt x="70" y="37"/>
                    <a:pt x="68" y="39"/>
                  </a:cubicBezTo>
                  <a:cubicBezTo>
                    <a:pt x="68" y="40"/>
                    <a:pt x="68" y="41"/>
                    <a:pt x="68" y="42"/>
                  </a:cubicBezTo>
                  <a:cubicBezTo>
                    <a:pt x="71" y="40"/>
                    <a:pt x="75" y="37"/>
                    <a:pt x="78" y="35"/>
                  </a:cubicBezTo>
                  <a:cubicBezTo>
                    <a:pt x="83" y="32"/>
                    <a:pt x="87" y="29"/>
                    <a:pt x="92" y="27"/>
                  </a:cubicBezTo>
                  <a:cubicBezTo>
                    <a:pt x="97" y="25"/>
                    <a:pt x="101" y="23"/>
                    <a:pt x="106" y="21"/>
                  </a:cubicBezTo>
                  <a:cubicBezTo>
                    <a:pt x="115" y="18"/>
                    <a:pt x="122" y="16"/>
                    <a:pt x="128" y="16"/>
                  </a:cubicBezTo>
                  <a:cubicBezTo>
                    <a:pt x="130" y="16"/>
                    <a:pt x="131" y="15"/>
                    <a:pt x="132" y="15"/>
                  </a:cubicBezTo>
                  <a:cubicBezTo>
                    <a:pt x="132" y="15"/>
                    <a:pt x="132" y="15"/>
                    <a:pt x="132" y="15"/>
                  </a:cubicBezTo>
                  <a:cubicBezTo>
                    <a:pt x="132" y="15"/>
                    <a:pt x="132" y="15"/>
                    <a:pt x="132" y="15"/>
                  </a:cubicBezTo>
                  <a:moveTo>
                    <a:pt x="105" y="0"/>
                  </a:moveTo>
                  <a:cubicBezTo>
                    <a:pt x="105" y="0"/>
                    <a:pt x="104" y="0"/>
                    <a:pt x="103" y="1"/>
                  </a:cubicBezTo>
                  <a:cubicBezTo>
                    <a:pt x="101" y="1"/>
                    <a:pt x="99" y="3"/>
                    <a:pt x="96" y="4"/>
                  </a:cubicBezTo>
                  <a:cubicBezTo>
                    <a:pt x="91" y="7"/>
                    <a:pt x="83" y="11"/>
                    <a:pt x="75" y="16"/>
                  </a:cubicBezTo>
                  <a:cubicBezTo>
                    <a:pt x="71" y="19"/>
                    <a:pt x="66" y="22"/>
                    <a:pt x="62" y="26"/>
                  </a:cubicBezTo>
                  <a:cubicBezTo>
                    <a:pt x="57" y="29"/>
                    <a:pt x="52" y="33"/>
                    <a:pt x="48" y="37"/>
                  </a:cubicBezTo>
                  <a:cubicBezTo>
                    <a:pt x="46" y="39"/>
                    <a:pt x="45" y="41"/>
                    <a:pt x="43" y="42"/>
                  </a:cubicBezTo>
                  <a:cubicBezTo>
                    <a:pt x="46" y="40"/>
                    <a:pt x="49" y="38"/>
                    <a:pt x="53" y="36"/>
                  </a:cubicBezTo>
                  <a:cubicBezTo>
                    <a:pt x="61" y="29"/>
                    <a:pt x="69" y="23"/>
                    <a:pt x="76" y="18"/>
                  </a:cubicBezTo>
                  <a:cubicBezTo>
                    <a:pt x="84" y="12"/>
                    <a:pt x="92" y="7"/>
                    <a:pt x="97" y="4"/>
                  </a:cubicBezTo>
                  <a:cubicBezTo>
                    <a:pt x="99" y="3"/>
                    <a:pt x="101" y="2"/>
                    <a:pt x="103" y="1"/>
                  </a:cubicBezTo>
                  <a:cubicBezTo>
                    <a:pt x="104" y="0"/>
                    <a:pt x="105" y="0"/>
                    <a:pt x="105" y="0"/>
                  </a:cubicBezTo>
                </a:path>
              </a:pathLst>
            </a:custGeom>
            <a:solidFill>
              <a:srgbClr val="5EC6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9" name="Freeform 540"/>
            <p:cNvSpPr/>
            <p:nvPr/>
          </p:nvSpPr>
          <p:spPr bwMode="auto">
            <a:xfrm>
              <a:off x="396875" y="7859713"/>
              <a:ext cx="2314575" cy="1187450"/>
            </a:xfrm>
            <a:custGeom>
              <a:avLst/>
              <a:gdLst>
                <a:gd name="T0" fmla="*/ 81 w 616"/>
                <a:gd name="T1" fmla="*/ 316 h 316"/>
                <a:gd name="T2" fmla="*/ 616 w 616"/>
                <a:gd name="T3" fmla="*/ 27 h 316"/>
                <a:gd name="T4" fmla="*/ 446 w 616"/>
                <a:gd name="T5" fmla="*/ 17 h 316"/>
                <a:gd name="T6" fmla="*/ 444 w 616"/>
                <a:gd name="T7" fmla="*/ 17 h 316"/>
                <a:gd name="T8" fmla="*/ 431 w 616"/>
                <a:gd name="T9" fmla="*/ 17 h 316"/>
                <a:gd name="T10" fmla="*/ 428 w 616"/>
                <a:gd name="T11" fmla="*/ 17 h 316"/>
                <a:gd name="T12" fmla="*/ 417 w 616"/>
                <a:gd name="T13" fmla="*/ 18 h 316"/>
                <a:gd name="T14" fmla="*/ 407 w 616"/>
                <a:gd name="T15" fmla="*/ 19 h 316"/>
                <a:gd name="T16" fmla="*/ 405 w 616"/>
                <a:gd name="T17" fmla="*/ 19 h 316"/>
                <a:gd name="T18" fmla="*/ 401 w 616"/>
                <a:gd name="T19" fmla="*/ 19 h 316"/>
                <a:gd name="T20" fmla="*/ 395 w 616"/>
                <a:gd name="T21" fmla="*/ 20 h 316"/>
                <a:gd name="T22" fmla="*/ 392 w 616"/>
                <a:gd name="T23" fmla="*/ 20 h 316"/>
                <a:gd name="T24" fmla="*/ 383 w 616"/>
                <a:gd name="T25" fmla="*/ 21 h 316"/>
                <a:gd name="T26" fmla="*/ 381 w 616"/>
                <a:gd name="T27" fmla="*/ 22 h 316"/>
                <a:gd name="T28" fmla="*/ 378 w 616"/>
                <a:gd name="T29" fmla="*/ 22 h 316"/>
                <a:gd name="T30" fmla="*/ 373 w 616"/>
                <a:gd name="T31" fmla="*/ 23 h 316"/>
                <a:gd name="T32" fmla="*/ 362 w 616"/>
                <a:gd name="T33" fmla="*/ 24 h 316"/>
                <a:gd name="T34" fmla="*/ 358 w 616"/>
                <a:gd name="T35" fmla="*/ 25 h 316"/>
                <a:gd name="T36" fmla="*/ 364 w 616"/>
                <a:gd name="T37" fmla="*/ 20 h 316"/>
                <a:gd name="T38" fmla="*/ 374 w 616"/>
                <a:gd name="T39" fmla="*/ 3 h 316"/>
                <a:gd name="T40" fmla="*/ 375 w 616"/>
                <a:gd name="T41" fmla="*/ 0 h 316"/>
                <a:gd name="T42" fmla="*/ 374 w 616"/>
                <a:gd name="T43" fmla="*/ 1 h 316"/>
                <a:gd name="T44" fmla="*/ 365 w 616"/>
                <a:gd name="T45" fmla="*/ 1 h 316"/>
                <a:gd name="T46" fmla="*/ 361 w 616"/>
                <a:gd name="T47" fmla="*/ 1 h 316"/>
                <a:gd name="T48" fmla="*/ 353 w 616"/>
                <a:gd name="T49" fmla="*/ 2 h 316"/>
                <a:gd name="T50" fmla="*/ 349 w 616"/>
                <a:gd name="T51" fmla="*/ 2 h 316"/>
                <a:gd name="T52" fmla="*/ 346 w 616"/>
                <a:gd name="T53" fmla="*/ 2 h 316"/>
                <a:gd name="T54" fmla="*/ 337 w 616"/>
                <a:gd name="T55" fmla="*/ 3 h 316"/>
                <a:gd name="T56" fmla="*/ 331 w 616"/>
                <a:gd name="T57" fmla="*/ 3 h 316"/>
                <a:gd name="T58" fmla="*/ 323 w 616"/>
                <a:gd name="T59" fmla="*/ 4 h 316"/>
                <a:gd name="T60" fmla="*/ 314 w 616"/>
                <a:gd name="T61" fmla="*/ 5 h 316"/>
                <a:gd name="T62" fmla="*/ 289 w 616"/>
                <a:gd name="T63" fmla="*/ 7 h 316"/>
                <a:gd name="T64" fmla="*/ 279 w 616"/>
                <a:gd name="T65" fmla="*/ 8 h 316"/>
                <a:gd name="T66" fmla="*/ 276 w 616"/>
                <a:gd name="T67" fmla="*/ 9 h 316"/>
                <a:gd name="T68" fmla="*/ 249 w 616"/>
                <a:gd name="T69" fmla="*/ 12 h 316"/>
                <a:gd name="T70" fmla="*/ 238 w 616"/>
                <a:gd name="T71" fmla="*/ 14 h 316"/>
                <a:gd name="T72" fmla="*/ 221 w 616"/>
                <a:gd name="T73" fmla="*/ 17 h 316"/>
                <a:gd name="T74" fmla="*/ 210 w 616"/>
                <a:gd name="T75" fmla="*/ 19 h 316"/>
                <a:gd name="T76" fmla="*/ 198 w 616"/>
                <a:gd name="T77" fmla="*/ 22 h 316"/>
                <a:gd name="T78" fmla="*/ 187 w 616"/>
                <a:gd name="T79" fmla="*/ 25 h 316"/>
                <a:gd name="T80" fmla="*/ 166 w 616"/>
                <a:gd name="T81" fmla="*/ 32 h 316"/>
                <a:gd name="T82" fmla="*/ 165 w 616"/>
                <a:gd name="T83" fmla="*/ 33 h 316"/>
                <a:gd name="T84" fmla="*/ 147 w 616"/>
                <a:gd name="T85" fmla="*/ 40 h 316"/>
                <a:gd name="T86" fmla="*/ 131 w 616"/>
                <a:gd name="T87" fmla="*/ 49 h 316"/>
                <a:gd name="T88" fmla="*/ 123 w 616"/>
                <a:gd name="T89" fmla="*/ 55 h 316"/>
                <a:gd name="T90" fmla="*/ 113 w 616"/>
                <a:gd name="T91" fmla="*/ 63 h 316"/>
                <a:gd name="T92" fmla="*/ 120 w 616"/>
                <a:gd name="T93" fmla="*/ 51 h 316"/>
                <a:gd name="T94" fmla="*/ 126 w 616"/>
                <a:gd name="T95" fmla="*/ 33 h 316"/>
                <a:gd name="T96" fmla="*/ 126 w 616"/>
                <a:gd name="T97" fmla="*/ 25 h 316"/>
                <a:gd name="T98" fmla="*/ 115 w 616"/>
                <a:gd name="T99" fmla="*/ 29 h 316"/>
                <a:gd name="T100" fmla="*/ 98 w 616"/>
                <a:gd name="T101" fmla="*/ 36 h 316"/>
                <a:gd name="T102" fmla="*/ 84 w 616"/>
                <a:gd name="T103" fmla="*/ 41 h 316"/>
                <a:gd name="T104" fmla="*/ 80 w 616"/>
                <a:gd name="T105" fmla="*/ 43 h 316"/>
                <a:gd name="T106" fmla="*/ 60 w 616"/>
                <a:gd name="T107" fmla="*/ 52 h 316"/>
                <a:gd name="T108" fmla="*/ 55 w 616"/>
                <a:gd name="T109" fmla="*/ 54 h 316"/>
                <a:gd name="T110" fmla="*/ 51 w 616"/>
                <a:gd name="T111" fmla="*/ 57 h 316"/>
                <a:gd name="T112" fmla="*/ 34 w 616"/>
                <a:gd name="T113" fmla="*/ 66 h 316"/>
                <a:gd name="T114" fmla="*/ 11 w 616"/>
                <a:gd name="T115" fmla="*/ 79 h 316"/>
                <a:gd name="T116" fmla="*/ 0 w 616"/>
                <a:gd name="T117" fmla="*/ 87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616" h="316">
                  <a:moveTo>
                    <a:pt x="0" y="87"/>
                  </a:moveTo>
                  <a:cubicBezTo>
                    <a:pt x="81" y="316"/>
                    <a:pt x="81" y="316"/>
                    <a:pt x="81" y="316"/>
                  </a:cubicBezTo>
                  <a:cubicBezTo>
                    <a:pt x="521" y="160"/>
                    <a:pt x="521" y="160"/>
                    <a:pt x="521" y="160"/>
                  </a:cubicBezTo>
                  <a:cubicBezTo>
                    <a:pt x="563" y="123"/>
                    <a:pt x="604" y="81"/>
                    <a:pt x="616" y="27"/>
                  </a:cubicBezTo>
                  <a:cubicBezTo>
                    <a:pt x="562" y="22"/>
                    <a:pt x="507" y="16"/>
                    <a:pt x="452" y="17"/>
                  </a:cubicBezTo>
                  <a:cubicBezTo>
                    <a:pt x="450" y="17"/>
                    <a:pt x="448" y="17"/>
                    <a:pt x="446" y="17"/>
                  </a:cubicBezTo>
                  <a:cubicBezTo>
                    <a:pt x="446" y="17"/>
                    <a:pt x="446" y="17"/>
                    <a:pt x="446" y="17"/>
                  </a:cubicBezTo>
                  <a:cubicBezTo>
                    <a:pt x="445" y="17"/>
                    <a:pt x="445" y="17"/>
                    <a:pt x="444" y="17"/>
                  </a:cubicBezTo>
                  <a:cubicBezTo>
                    <a:pt x="444" y="17"/>
                    <a:pt x="444" y="17"/>
                    <a:pt x="444" y="17"/>
                  </a:cubicBezTo>
                  <a:cubicBezTo>
                    <a:pt x="440" y="17"/>
                    <a:pt x="435" y="17"/>
                    <a:pt x="431" y="17"/>
                  </a:cubicBezTo>
                  <a:cubicBezTo>
                    <a:pt x="430" y="17"/>
                    <a:pt x="429" y="17"/>
                    <a:pt x="428" y="17"/>
                  </a:cubicBezTo>
                  <a:cubicBezTo>
                    <a:pt x="428" y="17"/>
                    <a:pt x="428" y="17"/>
                    <a:pt x="428" y="17"/>
                  </a:cubicBezTo>
                  <a:cubicBezTo>
                    <a:pt x="425" y="18"/>
                    <a:pt x="422" y="18"/>
                    <a:pt x="419" y="18"/>
                  </a:cubicBezTo>
                  <a:cubicBezTo>
                    <a:pt x="418" y="18"/>
                    <a:pt x="418" y="18"/>
                    <a:pt x="417" y="18"/>
                  </a:cubicBezTo>
                  <a:cubicBezTo>
                    <a:pt x="417" y="18"/>
                    <a:pt x="417" y="18"/>
                    <a:pt x="417" y="18"/>
                  </a:cubicBezTo>
                  <a:cubicBezTo>
                    <a:pt x="414" y="18"/>
                    <a:pt x="410" y="19"/>
                    <a:pt x="407" y="19"/>
                  </a:cubicBezTo>
                  <a:cubicBezTo>
                    <a:pt x="406" y="19"/>
                    <a:pt x="406" y="19"/>
                    <a:pt x="405" y="19"/>
                  </a:cubicBezTo>
                  <a:cubicBezTo>
                    <a:pt x="405" y="19"/>
                    <a:pt x="405" y="19"/>
                    <a:pt x="405" y="19"/>
                  </a:cubicBezTo>
                  <a:cubicBezTo>
                    <a:pt x="404" y="19"/>
                    <a:pt x="404" y="19"/>
                    <a:pt x="403" y="19"/>
                  </a:cubicBezTo>
                  <a:cubicBezTo>
                    <a:pt x="402" y="19"/>
                    <a:pt x="401" y="19"/>
                    <a:pt x="401" y="19"/>
                  </a:cubicBezTo>
                  <a:cubicBezTo>
                    <a:pt x="399" y="20"/>
                    <a:pt x="397" y="20"/>
                    <a:pt x="395" y="20"/>
                  </a:cubicBezTo>
                  <a:cubicBezTo>
                    <a:pt x="395" y="20"/>
                    <a:pt x="395" y="20"/>
                    <a:pt x="395" y="20"/>
                  </a:cubicBezTo>
                  <a:cubicBezTo>
                    <a:pt x="394" y="20"/>
                    <a:pt x="394" y="20"/>
                    <a:pt x="394" y="20"/>
                  </a:cubicBezTo>
                  <a:cubicBezTo>
                    <a:pt x="393" y="20"/>
                    <a:pt x="392" y="20"/>
                    <a:pt x="392" y="20"/>
                  </a:cubicBezTo>
                  <a:cubicBezTo>
                    <a:pt x="389" y="21"/>
                    <a:pt x="387" y="21"/>
                    <a:pt x="384" y="21"/>
                  </a:cubicBezTo>
                  <a:cubicBezTo>
                    <a:pt x="384" y="21"/>
                    <a:pt x="383" y="21"/>
                    <a:pt x="383" y="21"/>
                  </a:cubicBezTo>
                  <a:cubicBezTo>
                    <a:pt x="382" y="21"/>
                    <a:pt x="382" y="21"/>
                    <a:pt x="382" y="21"/>
                  </a:cubicBezTo>
                  <a:cubicBezTo>
                    <a:pt x="381" y="22"/>
                    <a:pt x="381" y="22"/>
                    <a:pt x="381" y="22"/>
                  </a:cubicBezTo>
                  <a:cubicBezTo>
                    <a:pt x="380" y="22"/>
                    <a:pt x="380" y="22"/>
                    <a:pt x="379" y="22"/>
                  </a:cubicBezTo>
                  <a:cubicBezTo>
                    <a:pt x="378" y="22"/>
                    <a:pt x="378" y="22"/>
                    <a:pt x="378" y="22"/>
                  </a:cubicBezTo>
                  <a:cubicBezTo>
                    <a:pt x="377" y="22"/>
                    <a:pt x="375" y="22"/>
                    <a:pt x="373" y="23"/>
                  </a:cubicBezTo>
                  <a:cubicBezTo>
                    <a:pt x="373" y="23"/>
                    <a:pt x="373" y="23"/>
                    <a:pt x="373" y="23"/>
                  </a:cubicBezTo>
                  <a:cubicBezTo>
                    <a:pt x="371" y="23"/>
                    <a:pt x="369" y="23"/>
                    <a:pt x="367" y="24"/>
                  </a:cubicBezTo>
                  <a:cubicBezTo>
                    <a:pt x="366" y="24"/>
                    <a:pt x="364" y="24"/>
                    <a:pt x="362" y="24"/>
                  </a:cubicBezTo>
                  <a:cubicBezTo>
                    <a:pt x="361" y="25"/>
                    <a:pt x="360" y="25"/>
                    <a:pt x="359" y="25"/>
                  </a:cubicBezTo>
                  <a:cubicBezTo>
                    <a:pt x="358" y="25"/>
                    <a:pt x="358" y="25"/>
                    <a:pt x="358" y="25"/>
                  </a:cubicBezTo>
                  <a:cubicBezTo>
                    <a:pt x="359" y="25"/>
                    <a:pt x="359" y="24"/>
                    <a:pt x="360" y="24"/>
                  </a:cubicBezTo>
                  <a:cubicBezTo>
                    <a:pt x="361" y="23"/>
                    <a:pt x="363" y="21"/>
                    <a:pt x="364" y="20"/>
                  </a:cubicBezTo>
                  <a:cubicBezTo>
                    <a:pt x="364" y="19"/>
                    <a:pt x="364" y="19"/>
                    <a:pt x="364" y="19"/>
                  </a:cubicBezTo>
                  <a:cubicBezTo>
                    <a:pt x="368" y="15"/>
                    <a:pt x="372" y="9"/>
                    <a:pt x="374" y="3"/>
                  </a:cubicBezTo>
                  <a:cubicBezTo>
                    <a:pt x="374" y="3"/>
                    <a:pt x="374" y="3"/>
                    <a:pt x="374" y="3"/>
                  </a:cubicBezTo>
                  <a:cubicBezTo>
                    <a:pt x="374" y="2"/>
                    <a:pt x="374" y="1"/>
                    <a:pt x="375" y="0"/>
                  </a:cubicBezTo>
                  <a:cubicBezTo>
                    <a:pt x="374" y="0"/>
                    <a:pt x="374" y="0"/>
                    <a:pt x="374" y="0"/>
                  </a:cubicBezTo>
                  <a:cubicBezTo>
                    <a:pt x="374" y="1"/>
                    <a:pt x="374" y="1"/>
                    <a:pt x="374" y="1"/>
                  </a:cubicBezTo>
                  <a:cubicBezTo>
                    <a:pt x="374" y="1"/>
                    <a:pt x="373" y="1"/>
                    <a:pt x="372" y="1"/>
                  </a:cubicBezTo>
                  <a:cubicBezTo>
                    <a:pt x="370" y="1"/>
                    <a:pt x="368" y="1"/>
                    <a:pt x="365" y="1"/>
                  </a:cubicBezTo>
                  <a:cubicBezTo>
                    <a:pt x="364" y="1"/>
                    <a:pt x="363" y="1"/>
                    <a:pt x="361" y="1"/>
                  </a:cubicBezTo>
                  <a:cubicBezTo>
                    <a:pt x="361" y="1"/>
                    <a:pt x="361" y="1"/>
                    <a:pt x="361" y="1"/>
                  </a:cubicBezTo>
                  <a:cubicBezTo>
                    <a:pt x="360" y="1"/>
                    <a:pt x="359" y="1"/>
                    <a:pt x="358" y="1"/>
                  </a:cubicBezTo>
                  <a:cubicBezTo>
                    <a:pt x="356" y="1"/>
                    <a:pt x="354" y="2"/>
                    <a:pt x="353" y="2"/>
                  </a:cubicBezTo>
                  <a:cubicBezTo>
                    <a:pt x="352" y="2"/>
                    <a:pt x="351" y="2"/>
                    <a:pt x="350" y="2"/>
                  </a:cubicBezTo>
                  <a:cubicBezTo>
                    <a:pt x="349" y="2"/>
                    <a:pt x="349" y="2"/>
                    <a:pt x="349" y="2"/>
                  </a:cubicBezTo>
                  <a:cubicBezTo>
                    <a:pt x="349" y="2"/>
                    <a:pt x="349" y="2"/>
                    <a:pt x="349" y="2"/>
                  </a:cubicBezTo>
                  <a:cubicBezTo>
                    <a:pt x="348" y="2"/>
                    <a:pt x="347" y="2"/>
                    <a:pt x="346" y="2"/>
                  </a:cubicBezTo>
                  <a:cubicBezTo>
                    <a:pt x="343" y="2"/>
                    <a:pt x="340" y="2"/>
                    <a:pt x="337" y="3"/>
                  </a:cubicBezTo>
                  <a:cubicBezTo>
                    <a:pt x="337" y="3"/>
                    <a:pt x="337" y="3"/>
                    <a:pt x="337" y="3"/>
                  </a:cubicBezTo>
                  <a:cubicBezTo>
                    <a:pt x="336" y="3"/>
                    <a:pt x="335" y="3"/>
                    <a:pt x="334" y="3"/>
                  </a:cubicBezTo>
                  <a:cubicBezTo>
                    <a:pt x="333" y="3"/>
                    <a:pt x="332" y="3"/>
                    <a:pt x="331" y="3"/>
                  </a:cubicBezTo>
                  <a:cubicBezTo>
                    <a:pt x="330" y="3"/>
                    <a:pt x="328" y="3"/>
                    <a:pt x="327" y="4"/>
                  </a:cubicBezTo>
                  <a:cubicBezTo>
                    <a:pt x="326" y="4"/>
                    <a:pt x="324" y="4"/>
                    <a:pt x="323" y="4"/>
                  </a:cubicBezTo>
                  <a:cubicBezTo>
                    <a:pt x="322" y="4"/>
                    <a:pt x="322" y="4"/>
                    <a:pt x="321" y="4"/>
                  </a:cubicBezTo>
                  <a:cubicBezTo>
                    <a:pt x="318" y="4"/>
                    <a:pt x="316" y="4"/>
                    <a:pt x="314" y="5"/>
                  </a:cubicBezTo>
                  <a:cubicBezTo>
                    <a:pt x="312" y="5"/>
                    <a:pt x="311" y="5"/>
                    <a:pt x="310" y="5"/>
                  </a:cubicBezTo>
                  <a:cubicBezTo>
                    <a:pt x="303" y="6"/>
                    <a:pt x="296" y="6"/>
                    <a:pt x="289" y="7"/>
                  </a:cubicBezTo>
                  <a:cubicBezTo>
                    <a:pt x="286" y="7"/>
                    <a:pt x="283" y="8"/>
                    <a:pt x="280" y="8"/>
                  </a:cubicBezTo>
                  <a:cubicBezTo>
                    <a:pt x="279" y="8"/>
                    <a:pt x="279" y="8"/>
                    <a:pt x="279" y="8"/>
                  </a:cubicBezTo>
                  <a:cubicBezTo>
                    <a:pt x="279" y="8"/>
                    <a:pt x="278" y="8"/>
                    <a:pt x="278" y="8"/>
                  </a:cubicBezTo>
                  <a:cubicBezTo>
                    <a:pt x="277" y="9"/>
                    <a:pt x="277" y="9"/>
                    <a:pt x="276" y="9"/>
                  </a:cubicBezTo>
                  <a:cubicBezTo>
                    <a:pt x="270" y="9"/>
                    <a:pt x="263" y="10"/>
                    <a:pt x="257" y="11"/>
                  </a:cubicBezTo>
                  <a:cubicBezTo>
                    <a:pt x="254" y="11"/>
                    <a:pt x="252" y="12"/>
                    <a:pt x="249" y="12"/>
                  </a:cubicBezTo>
                  <a:cubicBezTo>
                    <a:pt x="248" y="12"/>
                    <a:pt x="247" y="13"/>
                    <a:pt x="246" y="13"/>
                  </a:cubicBezTo>
                  <a:cubicBezTo>
                    <a:pt x="243" y="13"/>
                    <a:pt x="240" y="13"/>
                    <a:pt x="238" y="14"/>
                  </a:cubicBezTo>
                  <a:cubicBezTo>
                    <a:pt x="237" y="14"/>
                    <a:pt x="236" y="14"/>
                    <a:pt x="235" y="14"/>
                  </a:cubicBezTo>
                  <a:cubicBezTo>
                    <a:pt x="230" y="15"/>
                    <a:pt x="226" y="16"/>
                    <a:pt x="221" y="17"/>
                  </a:cubicBezTo>
                  <a:cubicBezTo>
                    <a:pt x="220" y="17"/>
                    <a:pt x="219" y="17"/>
                    <a:pt x="217" y="18"/>
                  </a:cubicBezTo>
                  <a:cubicBezTo>
                    <a:pt x="215" y="18"/>
                    <a:pt x="213" y="18"/>
                    <a:pt x="210" y="19"/>
                  </a:cubicBezTo>
                  <a:cubicBezTo>
                    <a:pt x="209" y="19"/>
                    <a:pt x="208" y="20"/>
                    <a:pt x="206" y="20"/>
                  </a:cubicBezTo>
                  <a:cubicBezTo>
                    <a:pt x="203" y="21"/>
                    <a:pt x="200" y="21"/>
                    <a:pt x="198" y="22"/>
                  </a:cubicBezTo>
                  <a:cubicBezTo>
                    <a:pt x="195" y="23"/>
                    <a:pt x="193" y="23"/>
                    <a:pt x="191" y="24"/>
                  </a:cubicBezTo>
                  <a:cubicBezTo>
                    <a:pt x="190" y="24"/>
                    <a:pt x="188" y="25"/>
                    <a:pt x="187" y="25"/>
                  </a:cubicBezTo>
                  <a:cubicBezTo>
                    <a:pt x="181" y="27"/>
                    <a:pt x="175" y="28"/>
                    <a:pt x="170" y="31"/>
                  </a:cubicBezTo>
                  <a:cubicBezTo>
                    <a:pt x="169" y="31"/>
                    <a:pt x="167" y="31"/>
                    <a:pt x="166" y="32"/>
                  </a:cubicBezTo>
                  <a:cubicBezTo>
                    <a:pt x="166" y="32"/>
                    <a:pt x="166" y="32"/>
                    <a:pt x="166" y="32"/>
                  </a:cubicBezTo>
                  <a:cubicBezTo>
                    <a:pt x="165" y="33"/>
                    <a:pt x="165" y="33"/>
                    <a:pt x="165" y="33"/>
                  </a:cubicBezTo>
                  <a:cubicBezTo>
                    <a:pt x="163" y="33"/>
                    <a:pt x="162" y="34"/>
                    <a:pt x="160" y="34"/>
                  </a:cubicBezTo>
                  <a:cubicBezTo>
                    <a:pt x="156" y="36"/>
                    <a:pt x="151" y="38"/>
                    <a:pt x="147" y="40"/>
                  </a:cubicBezTo>
                  <a:cubicBezTo>
                    <a:pt x="143" y="42"/>
                    <a:pt x="140" y="44"/>
                    <a:pt x="137" y="46"/>
                  </a:cubicBezTo>
                  <a:cubicBezTo>
                    <a:pt x="135" y="47"/>
                    <a:pt x="133" y="48"/>
                    <a:pt x="131" y="49"/>
                  </a:cubicBezTo>
                  <a:cubicBezTo>
                    <a:pt x="129" y="51"/>
                    <a:pt x="126" y="53"/>
                    <a:pt x="123" y="55"/>
                  </a:cubicBezTo>
                  <a:cubicBezTo>
                    <a:pt x="123" y="55"/>
                    <a:pt x="123" y="55"/>
                    <a:pt x="123" y="55"/>
                  </a:cubicBezTo>
                  <a:cubicBezTo>
                    <a:pt x="122" y="56"/>
                    <a:pt x="121" y="57"/>
                    <a:pt x="120" y="57"/>
                  </a:cubicBezTo>
                  <a:cubicBezTo>
                    <a:pt x="117" y="59"/>
                    <a:pt x="115" y="61"/>
                    <a:pt x="113" y="63"/>
                  </a:cubicBezTo>
                  <a:cubicBezTo>
                    <a:pt x="115" y="61"/>
                    <a:pt x="117" y="58"/>
                    <a:pt x="119" y="54"/>
                  </a:cubicBezTo>
                  <a:cubicBezTo>
                    <a:pt x="119" y="53"/>
                    <a:pt x="120" y="52"/>
                    <a:pt x="120" y="51"/>
                  </a:cubicBezTo>
                  <a:cubicBezTo>
                    <a:pt x="121" y="50"/>
                    <a:pt x="121" y="49"/>
                    <a:pt x="122" y="48"/>
                  </a:cubicBezTo>
                  <a:cubicBezTo>
                    <a:pt x="124" y="43"/>
                    <a:pt x="125" y="38"/>
                    <a:pt x="126" y="33"/>
                  </a:cubicBezTo>
                  <a:cubicBezTo>
                    <a:pt x="126" y="33"/>
                    <a:pt x="126" y="33"/>
                    <a:pt x="126" y="33"/>
                  </a:cubicBezTo>
                  <a:cubicBezTo>
                    <a:pt x="126" y="30"/>
                    <a:pt x="127" y="27"/>
                    <a:pt x="126" y="25"/>
                  </a:cubicBezTo>
                  <a:cubicBezTo>
                    <a:pt x="126" y="25"/>
                    <a:pt x="125" y="25"/>
                    <a:pt x="123" y="26"/>
                  </a:cubicBezTo>
                  <a:cubicBezTo>
                    <a:pt x="121" y="27"/>
                    <a:pt x="119" y="28"/>
                    <a:pt x="115" y="29"/>
                  </a:cubicBezTo>
                  <a:cubicBezTo>
                    <a:pt x="114" y="29"/>
                    <a:pt x="113" y="30"/>
                    <a:pt x="112" y="30"/>
                  </a:cubicBezTo>
                  <a:cubicBezTo>
                    <a:pt x="108" y="32"/>
                    <a:pt x="103" y="34"/>
                    <a:pt x="98" y="36"/>
                  </a:cubicBezTo>
                  <a:cubicBezTo>
                    <a:pt x="96" y="36"/>
                    <a:pt x="95" y="37"/>
                    <a:pt x="94" y="37"/>
                  </a:cubicBezTo>
                  <a:cubicBezTo>
                    <a:pt x="91" y="39"/>
                    <a:pt x="87" y="40"/>
                    <a:pt x="84" y="41"/>
                  </a:cubicBezTo>
                  <a:cubicBezTo>
                    <a:pt x="84" y="42"/>
                    <a:pt x="84" y="42"/>
                    <a:pt x="84" y="42"/>
                  </a:cubicBezTo>
                  <a:cubicBezTo>
                    <a:pt x="82" y="42"/>
                    <a:pt x="81" y="43"/>
                    <a:pt x="80" y="43"/>
                  </a:cubicBezTo>
                  <a:cubicBezTo>
                    <a:pt x="73" y="46"/>
                    <a:pt x="67" y="49"/>
                    <a:pt x="63" y="51"/>
                  </a:cubicBezTo>
                  <a:cubicBezTo>
                    <a:pt x="62" y="51"/>
                    <a:pt x="61" y="52"/>
                    <a:pt x="60" y="52"/>
                  </a:cubicBezTo>
                  <a:cubicBezTo>
                    <a:pt x="59" y="52"/>
                    <a:pt x="58" y="53"/>
                    <a:pt x="57" y="53"/>
                  </a:cubicBezTo>
                  <a:cubicBezTo>
                    <a:pt x="56" y="54"/>
                    <a:pt x="55" y="54"/>
                    <a:pt x="55" y="54"/>
                  </a:cubicBezTo>
                  <a:cubicBezTo>
                    <a:pt x="54" y="55"/>
                    <a:pt x="54" y="55"/>
                    <a:pt x="54" y="55"/>
                  </a:cubicBezTo>
                  <a:cubicBezTo>
                    <a:pt x="53" y="55"/>
                    <a:pt x="52" y="56"/>
                    <a:pt x="51" y="57"/>
                  </a:cubicBezTo>
                  <a:cubicBezTo>
                    <a:pt x="46" y="59"/>
                    <a:pt x="42" y="61"/>
                    <a:pt x="37" y="64"/>
                  </a:cubicBezTo>
                  <a:cubicBezTo>
                    <a:pt x="36" y="65"/>
                    <a:pt x="35" y="65"/>
                    <a:pt x="34" y="66"/>
                  </a:cubicBezTo>
                  <a:cubicBezTo>
                    <a:pt x="31" y="68"/>
                    <a:pt x="28" y="69"/>
                    <a:pt x="25" y="71"/>
                  </a:cubicBezTo>
                  <a:cubicBezTo>
                    <a:pt x="20" y="74"/>
                    <a:pt x="16" y="77"/>
                    <a:pt x="11" y="79"/>
                  </a:cubicBezTo>
                  <a:cubicBezTo>
                    <a:pt x="10" y="80"/>
                    <a:pt x="9" y="81"/>
                    <a:pt x="8" y="82"/>
                  </a:cubicBezTo>
                  <a:cubicBezTo>
                    <a:pt x="5" y="83"/>
                    <a:pt x="2" y="85"/>
                    <a:pt x="0" y="87"/>
                  </a:cubicBezTo>
                </a:path>
              </a:pathLst>
            </a:custGeom>
            <a:solidFill>
              <a:srgbClr val="99CA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0" name="Freeform 541"/>
            <p:cNvSpPr/>
            <p:nvPr/>
          </p:nvSpPr>
          <p:spPr bwMode="auto">
            <a:xfrm>
              <a:off x="482600" y="8016876"/>
              <a:ext cx="1958975" cy="992188"/>
            </a:xfrm>
            <a:custGeom>
              <a:avLst/>
              <a:gdLst>
                <a:gd name="T0" fmla="*/ 52 w 521"/>
                <a:gd name="T1" fmla="*/ 252 h 264"/>
                <a:gd name="T2" fmla="*/ 59 w 521"/>
                <a:gd name="T3" fmla="*/ 252 h 264"/>
                <a:gd name="T4" fmla="*/ 43 w 521"/>
                <a:gd name="T5" fmla="*/ 220 h 264"/>
                <a:gd name="T6" fmla="*/ 53 w 521"/>
                <a:gd name="T7" fmla="*/ 196 h 264"/>
                <a:gd name="T8" fmla="*/ 88 w 521"/>
                <a:gd name="T9" fmla="*/ 170 h 264"/>
                <a:gd name="T10" fmla="*/ 129 w 521"/>
                <a:gd name="T11" fmla="*/ 150 h 264"/>
                <a:gd name="T12" fmla="*/ 136 w 521"/>
                <a:gd name="T13" fmla="*/ 148 h 264"/>
                <a:gd name="T14" fmla="*/ 147 w 521"/>
                <a:gd name="T15" fmla="*/ 147 h 264"/>
                <a:gd name="T16" fmla="*/ 154 w 521"/>
                <a:gd name="T17" fmla="*/ 147 h 264"/>
                <a:gd name="T18" fmla="*/ 159 w 521"/>
                <a:gd name="T19" fmla="*/ 148 h 264"/>
                <a:gd name="T20" fmla="*/ 191 w 521"/>
                <a:gd name="T21" fmla="*/ 162 h 264"/>
                <a:gd name="T22" fmla="*/ 223 w 521"/>
                <a:gd name="T23" fmla="*/ 197 h 264"/>
                <a:gd name="T24" fmla="*/ 211 w 521"/>
                <a:gd name="T25" fmla="*/ 166 h 264"/>
                <a:gd name="T26" fmla="*/ 203 w 521"/>
                <a:gd name="T27" fmla="*/ 152 h 264"/>
                <a:gd name="T28" fmla="*/ 196 w 521"/>
                <a:gd name="T29" fmla="*/ 134 h 264"/>
                <a:gd name="T30" fmla="*/ 198 w 521"/>
                <a:gd name="T31" fmla="*/ 123 h 264"/>
                <a:gd name="T32" fmla="*/ 225 w 521"/>
                <a:gd name="T33" fmla="*/ 100 h 264"/>
                <a:gd name="T34" fmla="*/ 255 w 521"/>
                <a:gd name="T35" fmla="*/ 90 h 264"/>
                <a:gd name="T36" fmla="*/ 291 w 521"/>
                <a:gd name="T37" fmla="*/ 80 h 264"/>
                <a:gd name="T38" fmla="*/ 395 w 521"/>
                <a:gd name="T39" fmla="*/ 91 h 264"/>
                <a:gd name="T40" fmla="*/ 402 w 521"/>
                <a:gd name="T41" fmla="*/ 52 h 264"/>
                <a:gd name="T42" fmla="*/ 428 w 521"/>
                <a:gd name="T43" fmla="*/ 37 h 264"/>
                <a:gd name="T44" fmla="*/ 521 w 521"/>
                <a:gd name="T45" fmla="*/ 6 h 264"/>
                <a:gd name="T46" fmla="*/ 447 w 521"/>
                <a:gd name="T47" fmla="*/ 20 h 264"/>
                <a:gd name="T48" fmla="*/ 390 w 521"/>
                <a:gd name="T49" fmla="*/ 35 h 264"/>
                <a:gd name="T50" fmla="*/ 329 w 521"/>
                <a:gd name="T51" fmla="*/ 54 h 264"/>
                <a:gd name="T52" fmla="*/ 308 w 521"/>
                <a:gd name="T53" fmla="*/ 38 h 264"/>
                <a:gd name="T54" fmla="*/ 299 w 521"/>
                <a:gd name="T55" fmla="*/ 23 h 264"/>
                <a:gd name="T56" fmla="*/ 293 w 521"/>
                <a:gd name="T57" fmla="*/ 38 h 264"/>
                <a:gd name="T58" fmla="*/ 273 w 521"/>
                <a:gd name="T59" fmla="*/ 64 h 264"/>
                <a:gd name="T60" fmla="*/ 243 w 521"/>
                <a:gd name="T61" fmla="*/ 79 h 264"/>
                <a:gd name="T62" fmla="*/ 177 w 521"/>
                <a:gd name="T63" fmla="*/ 95 h 264"/>
                <a:gd name="T64" fmla="*/ 169 w 521"/>
                <a:gd name="T65" fmla="*/ 92 h 264"/>
                <a:gd name="T66" fmla="*/ 155 w 521"/>
                <a:gd name="T67" fmla="*/ 82 h 264"/>
                <a:gd name="T68" fmla="*/ 145 w 521"/>
                <a:gd name="T69" fmla="*/ 72 h 264"/>
                <a:gd name="T70" fmla="*/ 137 w 521"/>
                <a:gd name="T71" fmla="*/ 64 h 264"/>
                <a:gd name="T72" fmla="*/ 131 w 521"/>
                <a:gd name="T73" fmla="*/ 60 h 264"/>
                <a:gd name="T74" fmla="*/ 134 w 521"/>
                <a:gd name="T75" fmla="*/ 63 h 264"/>
                <a:gd name="T76" fmla="*/ 136 w 521"/>
                <a:gd name="T77" fmla="*/ 67 h 264"/>
                <a:gd name="T78" fmla="*/ 139 w 521"/>
                <a:gd name="T79" fmla="*/ 96 h 264"/>
                <a:gd name="T80" fmla="*/ 137 w 521"/>
                <a:gd name="T81" fmla="*/ 101 h 264"/>
                <a:gd name="T82" fmla="*/ 135 w 521"/>
                <a:gd name="T83" fmla="*/ 109 h 264"/>
                <a:gd name="T84" fmla="*/ 134 w 521"/>
                <a:gd name="T85" fmla="*/ 111 h 264"/>
                <a:gd name="T86" fmla="*/ 131 w 521"/>
                <a:gd name="T87" fmla="*/ 117 h 264"/>
                <a:gd name="T88" fmla="*/ 102 w 521"/>
                <a:gd name="T89" fmla="*/ 149 h 264"/>
                <a:gd name="T90" fmla="*/ 83 w 521"/>
                <a:gd name="T91" fmla="*/ 162 h 264"/>
                <a:gd name="T92" fmla="*/ 77 w 521"/>
                <a:gd name="T93" fmla="*/ 166 h 264"/>
                <a:gd name="T94" fmla="*/ 54 w 521"/>
                <a:gd name="T95" fmla="*/ 175 h 264"/>
                <a:gd name="T96" fmla="*/ 34 w 521"/>
                <a:gd name="T97" fmla="*/ 173 h 264"/>
                <a:gd name="T98" fmla="*/ 24 w 521"/>
                <a:gd name="T99" fmla="*/ 159 h 264"/>
                <a:gd name="T100" fmla="*/ 22 w 521"/>
                <a:gd name="T101" fmla="*/ 155 h 264"/>
                <a:gd name="T102" fmla="*/ 19 w 521"/>
                <a:gd name="T103" fmla="*/ 136 h 264"/>
                <a:gd name="T104" fmla="*/ 17 w 521"/>
                <a:gd name="T105" fmla="*/ 123 h 264"/>
                <a:gd name="T106" fmla="*/ 16 w 521"/>
                <a:gd name="T107" fmla="*/ 105 h 264"/>
                <a:gd name="T108" fmla="*/ 16 w 521"/>
                <a:gd name="T109" fmla="*/ 91 h 264"/>
                <a:gd name="T110" fmla="*/ 10 w 521"/>
                <a:gd name="T111" fmla="*/ 93 h 264"/>
                <a:gd name="T112" fmla="*/ 1 w 521"/>
                <a:gd name="T113" fmla="*/ 108 h 2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521" h="264">
                  <a:moveTo>
                    <a:pt x="0" y="110"/>
                  </a:moveTo>
                  <a:cubicBezTo>
                    <a:pt x="49" y="247"/>
                    <a:pt x="49" y="247"/>
                    <a:pt x="49" y="247"/>
                  </a:cubicBezTo>
                  <a:cubicBezTo>
                    <a:pt x="50" y="249"/>
                    <a:pt x="51" y="250"/>
                    <a:pt x="52" y="252"/>
                  </a:cubicBezTo>
                  <a:cubicBezTo>
                    <a:pt x="53" y="253"/>
                    <a:pt x="54" y="255"/>
                    <a:pt x="55" y="256"/>
                  </a:cubicBezTo>
                  <a:cubicBezTo>
                    <a:pt x="57" y="259"/>
                    <a:pt x="59" y="261"/>
                    <a:pt x="61" y="264"/>
                  </a:cubicBezTo>
                  <a:cubicBezTo>
                    <a:pt x="61" y="260"/>
                    <a:pt x="60" y="256"/>
                    <a:pt x="59" y="252"/>
                  </a:cubicBezTo>
                  <a:cubicBezTo>
                    <a:pt x="59" y="251"/>
                    <a:pt x="59" y="251"/>
                    <a:pt x="59" y="251"/>
                  </a:cubicBezTo>
                  <a:cubicBezTo>
                    <a:pt x="56" y="243"/>
                    <a:pt x="53" y="235"/>
                    <a:pt x="47" y="227"/>
                  </a:cubicBezTo>
                  <a:cubicBezTo>
                    <a:pt x="46" y="225"/>
                    <a:pt x="44" y="222"/>
                    <a:pt x="43" y="220"/>
                  </a:cubicBezTo>
                  <a:cubicBezTo>
                    <a:pt x="42" y="218"/>
                    <a:pt x="42" y="216"/>
                    <a:pt x="42" y="215"/>
                  </a:cubicBezTo>
                  <a:cubicBezTo>
                    <a:pt x="41" y="208"/>
                    <a:pt x="44" y="204"/>
                    <a:pt x="50" y="199"/>
                  </a:cubicBezTo>
                  <a:cubicBezTo>
                    <a:pt x="51" y="198"/>
                    <a:pt x="52" y="197"/>
                    <a:pt x="53" y="196"/>
                  </a:cubicBezTo>
                  <a:cubicBezTo>
                    <a:pt x="55" y="195"/>
                    <a:pt x="57" y="193"/>
                    <a:pt x="59" y="192"/>
                  </a:cubicBezTo>
                  <a:cubicBezTo>
                    <a:pt x="59" y="191"/>
                    <a:pt x="60" y="191"/>
                    <a:pt x="60" y="190"/>
                  </a:cubicBezTo>
                  <a:cubicBezTo>
                    <a:pt x="68" y="184"/>
                    <a:pt x="78" y="177"/>
                    <a:pt x="88" y="170"/>
                  </a:cubicBezTo>
                  <a:cubicBezTo>
                    <a:pt x="90" y="168"/>
                    <a:pt x="92" y="167"/>
                    <a:pt x="94" y="166"/>
                  </a:cubicBezTo>
                  <a:cubicBezTo>
                    <a:pt x="96" y="165"/>
                    <a:pt x="97" y="164"/>
                    <a:pt x="99" y="163"/>
                  </a:cubicBezTo>
                  <a:cubicBezTo>
                    <a:pt x="109" y="157"/>
                    <a:pt x="119" y="153"/>
                    <a:pt x="129" y="150"/>
                  </a:cubicBezTo>
                  <a:cubicBezTo>
                    <a:pt x="129" y="150"/>
                    <a:pt x="129" y="150"/>
                    <a:pt x="129" y="150"/>
                  </a:cubicBezTo>
                  <a:cubicBezTo>
                    <a:pt x="130" y="150"/>
                    <a:pt x="130" y="150"/>
                    <a:pt x="130" y="150"/>
                  </a:cubicBezTo>
                  <a:cubicBezTo>
                    <a:pt x="132" y="149"/>
                    <a:pt x="134" y="148"/>
                    <a:pt x="136" y="148"/>
                  </a:cubicBezTo>
                  <a:cubicBezTo>
                    <a:pt x="138" y="147"/>
                    <a:pt x="140" y="147"/>
                    <a:pt x="142" y="147"/>
                  </a:cubicBezTo>
                  <a:cubicBezTo>
                    <a:pt x="143" y="147"/>
                    <a:pt x="145" y="147"/>
                    <a:pt x="146" y="147"/>
                  </a:cubicBezTo>
                  <a:cubicBezTo>
                    <a:pt x="147" y="147"/>
                    <a:pt x="147" y="147"/>
                    <a:pt x="147" y="147"/>
                  </a:cubicBezTo>
                  <a:cubicBezTo>
                    <a:pt x="147" y="147"/>
                    <a:pt x="148" y="147"/>
                    <a:pt x="148" y="147"/>
                  </a:cubicBezTo>
                  <a:cubicBezTo>
                    <a:pt x="149" y="147"/>
                    <a:pt x="149" y="147"/>
                    <a:pt x="149" y="147"/>
                  </a:cubicBezTo>
                  <a:cubicBezTo>
                    <a:pt x="151" y="147"/>
                    <a:pt x="152" y="147"/>
                    <a:pt x="154" y="147"/>
                  </a:cubicBezTo>
                  <a:cubicBezTo>
                    <a:pt x="154" y="147"/>
                    <a:pt x="154" y="147"/>
                    <a:pt x="154" y="147"/>
                  </a:cubicBezTo>
                  <a:cubicBezTo>
                    <a:pt x="156" y="147"/>
                    <a:pt x="157" y="147"/>
                    <a:pt x="159" y="147"/>
                  </a:cubicBezTo>
                  <a:cubicBezTo>
                    <a:pt x="159" y="148"/>
                    <a:pt x="159" y="148"/>
                    <a:pt x="159" y="148"/>
                  </a:cubicBezTo>
                  <a:cubicBezTo>
                    <a:pt x="161" y="148"/>
                    <a:pt x="162" y="148"/>
                    <a:pt x="164" y="149"/>
                  </a:cubicBezTo>
                  <a:cubicBezTo>
                    <a:pt x="167" y="149"/>
                    <a:pt x="169" y="150"/>
                    <a:pt x="172" y="151"/>
                  </a:cubicBezTo>
                  <a:cubicBezTo>
                    <a:pt x="179" y="154"/>
                    <a:pt x="185" y="158"/>
                    <a:pt x="191" y="162"/>
                  </a:cubicBezTo>
                  <a:cubicBezTo>
                    <a:pt x="196" y="165"/>
                    <a:pt x="200" y="169"/>
                    <a:pt x="204" y="172"/>
                  </a:cubicBezTo>
                  <a:cubicBezTo>
                    <a:pt x="206" y="174"/>
                    <a:pt x="208" y="176"/>
                    <a:pt x="209" y="178"/>
                  </a:cubicBezTo>
                  <a:cubicBezTo>
                    <a:pt x="215" y="184"/>
                    <a:pt x="220" y="191"/>
                    <a:pt x="223" y="197"/>
                  </a:cubicBezTo>
                  <a:cubicBezTo>
                    <a:pt x="222" y="189"/>
                    <a:pt x="219" y="182"/>
                    <a:pt x="216" y="175"/>
                  </a:cubicBezTo>
                  <a:cubicBezTo>
                    <a:pt x="216" y="174"/>
                    <a:pt x="215" y="174"/>
                    <a:pt x="215" y="173"/>
                  </a:cubicBezTo>
                  <a:cubicBezTo>
                    <a:pt x="214" y="171"/>
                    <a:pt x="213" y="168"/>
                    <a:pt x="211" y="166"/>
                  </a:cubicBezTo>
                  <a:cubicBezTo>
                    <a:pt x="211" y="165"/>
                    <a:pt x="211" y="165"/>
                    <a:pt x="211" y="165"/>
                  </a:cubicBezTo>
                  <a:cubicBezTo>
                    <a:pt x="210" y="164"/>
                    <a:pt x="210" y="163"/>
                    <a:pt x="209" y="163"/>
                  </a:cubicBezTo>
                  <a:cubicBezTo>
                    <a:pt x="207" y="159"/>
                    <a:pt x="205" y="156"/>
                    <a:pt x="203" y="152"/>
                  </a:cubicBezTo>
                  <a:cubicBezTo>
                    <a:pt x="201" y="149"/>
                    <a:pt x="199" y="146"/>
                    <a:pt x="198" y="144"/>
                  </a:cubicBezTo>
                  <a:cubicBezTo>
                    <a:pt x="198" y="143"/>
                    <a:pt x="198" y="142"/>
                    <a:pt x="198" y="141"/>
                  </a:cubicBezTo>
                  <a:cubicBezTo>
                    <a:pt x="197" y="139"/>
                    <a:pt x="196" y="136"/>
                    <a:pt x="196" y="134"/>
                  </a:cubicBezTo>
                  <a:cubicBezTo>
                    <a:pt x="196" y="132"/>
                    <a:pt x="196" y="130"/>
                    <a:pt x="197" y="127"/>
                  </a:cubicBezTo>
                  <a:cubicBezTo>
                    <a:pt x="197" y="127"/>
                    <a:pt x="197" y="126"/>
                    <a:pt x="197" y="126"/>
                  </a:cubicBezTo>
                  <a:cubicBezTo>
                    <a:pt x="197" y="125"/>
                    <a:pt x="198" y="124"/>
                    <a:pt x="198" y="123"/>
                  </a:cubicBezTo>
                  <a:cubicBezTo>
                    <a:pt x="199" y="120"/>
                    <a:pt x="201" y="118"/>
                    <a:pt x="203" y="115"/>
                  </a:cubicBezTo>
                  <a:cubicBezTo>
                    <a:pt x="205" y="113"/>
                    <a:pt x="207" y="111"/>
                    <a:pt x="209" y="110"/>
                  </a:cubicBezTo>
                  <a:cubicBezTo>
                    <a:pt x="214" y="106"/>
                    <a:pt x="219" y="103"/>
                    <a:pt x="225" y="100"/>
                  </a:cubicBezTo>
                  <a:cubicBezTo>
                    <a:pt x="229" y="98"/>
                    <a:pt x="234" y="97"/>
                    <a:pt x="238" y="95"/>
                  </a:cubicBezTo>
                  <a:cubicBezTo>
                    <a:pt x="238" y="95"/>
                    <a:pt x="239" y="95"/>
                    <a:pt x="239" y="95"/>
                  </a:cubicBezTo>
                  <a:cubicBezTo>
                    <a:pt x="245" y="93"/>
                    <a:pt x="250" y="91"/>
                    <a:pt x="255" y="90"/>
                  </a:cubicBezTo>
                  <a:cubicBezTo>
                    <a:pt x="261" y="88"/>
                    <a:pt x="267" y="86"/>
                    <a:pt x="271" y="85"/>
                  </a:cubicBezTo>
                  <a:cubicBezTo>
                    <a:pt x="274" y="84"/>
                    <a:pt x="277" y="83"/>
                    <a:pt x="279" y="83"/>
                  </a:cubicBezTo>
                  <a:cubicBezTo>
                    <a:pt x="283" y="82"/>
                    <a:pt x="287" y="81"/>
                    <a:pt x="291" y="80"/>
                  </a:cubicBezTo>
                  <a:cubicBezTo>
                    <a:pt x="314" y="76"/>
                    <a:pt x="338" y="77"/>
                    <a:pt x="361" y="85"/>
                  </a:cubicBezTo>
                  <a:cubicBezTo>
                    <a:pt x="375" y="91"/>
                    <a:pt x="391" y="98"/>
                    <a:pt x="394" y="113"/>
                  </a:cubicBezTo>
                  <a:cubicBezTo>
                    <a:pt x="397" y="106"/>
                    <a:pt x="397" y="98"/>
                    <a:pt x="395" y="91"/>
                  </a:cubicBezTo>
                  <a:cubicBezTo>
                    <a:pt x="393" y="85"/>
                    <a:pt x="389" y="79"/>
                    <a:pt x="388" y="73"/>
                  </a:cubicBezTo>
                  <a:cubicBezTo>
                    <a:pt x="388" y="71"/>
                    <a:pt x="387" y="69"/>
                    <a:pt x="388" y="68"/>
                  </a:cubicBezTo>
                  <a:cubicBezTo>
                    <a:pt x="388" y="60"/>
                    <a:pt x="395" y="56"/>
                    <a:pt x="402" y="52"/>
                  </a:cubicBezTo>
                  <a:cubicBezTo>
                    <a:pt x="404" y="52"/>
                    <a:pt x="405" y="51"/>
                    <a:pt x="407" y="50"/>
                  </a:cubicBezTo>
                  <a:cubicBezTo>
                    <a:pt x="407" y="49"/>
                    <a:pt x="408" y="49"/>
                    <a:pt x="408" y="49"/>
                  </a:cubicBezTo>
                  <a:cubicBezTo>
                    <a:pt x="415" y="44"/>
                    <a:pt x="421" y="41"/>
                    <a:pt x="428" y="37"/>
                  </a:cubicBezTo>
                  <a:cubicBezTo>
                    <a:pt x="432" y="35"/>
                    <a:pt x="436" y="33"/>
                    <a:pt x="440" y="32"/>
                  </a:cubicBezTo>
                  <a:cubicBezTo>
                    <a:pt x="441" y="31"/>
                    <a:pt x="442" y="31"/>
                    <a:pt x="443" y="30"/>
                  </a:cubicBezTo>
                  <a:cubicBezTo>
                    <a:pt x="468" y="20"/>
                    <a:pt x="495" y="13"/>
                    <a:pt x="521" y="6"/>
                  </a:cubicBezTo>
                  <a:cubicBezTo>
                    <a:pt x="512" y="0"/>
                    <a:pt x="505" y="8"/>
                    <a:pt x="497" y="10"/>
                  </a:cubicBezTo>
                  <a:cubicBezTo>
                    <a:pt x="481" y="15"/>
                    <a:pt x="464" y="16"/>
                    <a:pt x="448" y="19"/>
                  </a:cubicBezTo>
                  <a:cubicBezTo>
                    <a:pt x="447" y="20"/>
                    <a:pt x="447" y="20"/>
                    <a:pt x="447" y="20"/>
                  </a:cubicBezTo>
                  <a:cubicBezTo>
                    <a:pt x="431" y="23"/>
                    <a:pt x="415" y="27"/>
                    <a:pt x="399" y="32"/>
                  </a:cubicBezTo>
                  <a:cubicBezTo>
                    <a:pt x="396" y="33"/>
                    <a:pt x="393" y="34"/>
                    <a:pt x="390" y="35"/>
                  </a:cubicBezTo>
                  <a:cubicBezTo>
                    <a:pt x="390" y="35"/>
                    <a:pt x="390" y="35"/>
                    <a:pt x="390" y="35"/>
                  </a:cubicBezTo>
                  <a:cubicBezTo>
                    <a:pt x="378" y="39"/>
                    <a:pt x="367" y="43"/>
                    <a:pt x="356" y="48"/>
                  </a:cubicBezTo>
                  <a:cubicBezTo>
                    <a:pt x="352" y="50"/>
                    <a:pt x="347" y="52"/>
                    <a:pt x="343" y="53"/>
                  </a:cubicBezTo>
                  <a:cubicBezTo>
                    <a:pt x="338" y="54"/>
                    <a:pt x="334" y="54"/>
                    <a:pt x="329" y="54"/>
                  </a:cubicBezTo>
                  <a:cubicBezTo>
                    <a:pt x="323" y="52"/>
                    <a:pt x="318" y="49"/>
                    <a:pt x="313" y="45"/>
                  </a:cubicBezTo>
                  <a:cubicBezTo>
                    <a:pt x="312" y="43"/>
                    <a:pt x="310" y="41"/>
                    <a:pt x="308" y="39"/>
                  </a:cubicBezTo>
                  <a:cubicBezTo>
                    <a:pt x="308" y="38"/>
                    <a:pt x="308" y="38"/>
                    <a:pt x="308" y="38"/>
                  </a:cubicBezTo>
                  <a:cubicBezTo>
                    <a:pt x="308" y="38"/>
                    <a:pt x="307" y="38"/>
                    <a:pt x="307" y="37"/>
                  </a:cubicBezTo>
                  <a:cubicBezTo>
                    <a:pt x="306" y="36"/>
                    <a:pt x="305" y="34"/>
                    <a:pt x="304" y="33"/>
                  </a:cubicBezTo>
                  <a:cubicBezTo>
                    <a:pt x="302" y="29"/>
                    <a:pt x="301" y="26"/>
                    <a:pt x="299" y="23"/>
                  </a:cubicBezTo>
                  <a:cubicBezTo>
                    <a:pt x="299" y="22"/>
                    <a:pt x="298" y="22"/>
                    <a:pt x="298" y="21"/>
                  </a:cubicBezTo>
                  <a:cubicBezTo>
                    <a:pt x="298" y="22"/>
                    <a:pt x="298" y="24"/>
                    <a:pt x="298" y="25"/>
                  </a:cubicBezTo>
                  <a:cubicBezTo>
                    <a:pt x="297" y="30"/>
                    <a:pt x="295" y="34"/>
                    <a:pt x="293" y="38"/>
                  </a:cubicBezTo>
                  <a:cubicBezTo>
                    <a:pt x="292" y="41"/>
                    <a:pt x="291" y="43"/>
                    <a:pt x="290" y="45"/>
                  </a:cubicBezTo>
                  <a:cubicBezTo>
                    <a:pt x="289" y="47"/>
                    <a:pt x="288" y="49"/>
                    <a:pt x="286" y="50"/>
                  </a:cubicBezTo>
                  <a:cubicBezTo>
                    <a:pt x="282" y="56"/>
                    <a:pt x="278" y="60"/>
                    <a:pt x="273" y="64"/>
                  </a:cubicBezTo>
                  <a:cubicBezTo>
                    <a:pt x="270" y="66"/>
                    <a:pt x="268" y="68"/>
                    <a:pt x="265" y="70"/>
                  </a:cubicBezTo>
                  <a:cubicBezTo>
                    <a:pt x="258" y="74"/>
                    <a:pt x="251" y="77"/>
                    <a:pt x="244" y="79"/>
                  </a:cubicBezTo>
                  <a:cubicBezTo>
                    <a:pt x="244" y="79"/>
                    <a:pt x="243" y="79"/>
                    <a:pt x="243" y="79"/>
                  </a:cubicBezTo>
                  <a:cubicBezTo>
                    <a:pt x="236" y="81"/>
                    <a:pt x="228" y="85"/>
                    <a:pt x="220" y="88"/>
                  </a:cubicBezTo>
                  <a:cubicBezTo>
                    <a:pt x="207" y="93"/>
                    <a:pt x="192" y="97"/>
                    <a:pt x="180" y="96"/>
                  </a:cubicBezTo>
                  <a:cubicBezTo>
                    <a:pt x="179" y="96"/>
                    <a:pt x="178" y="95"/>
                    <a:pt x="177" y="95"/>
                  </a:cubicBezTo>
                  <a:cubicBezTo>
                    <a:pt x="176" y="95"/>
                    <a:pt x="175" y="95"/>
                    <a:pt x="174" y="94"/>
                  </a:cubicBezTo>
                  <a:cubicBezTo>
                    <a:pt x="173" y="94"/>
                    <a:pt x="171" y="93"/>
                    <a:pt x="170" y="93"/>
                  </a:cubicBezTo>
                  <a:cubicBezTo>
                    <a:pt x="169" y="92"/>
                    <a:pt x="169" y="92"/>
                    <a:pt x="169" y="92"/>
                  </a:cubicBezTo>
                  <a:cubicBezTo>
                    <a:pt x="169" y="92"/>
                    <a:pt x="168" y="92"/>
                    <a:pt x="168" y="92"/>
                  </a:cubicBezTo>
                  <a:cubicBezTo>
                    <a:pt x="163" y="89"/>
                    <a:pt x="159" y="86"/>
                    <a:pt x="155" y="82"/>
                  </a:cubicBezTo>
                  <a:cubicBezTo>
                    <a:pt x="155" y="82"/>
                    <a:pt x="155" y="82"/>
                    <a:pt x="155" y="82"/>
                  </a:cubicBezTo>
                  <a:cubicBezTo>
                    <a:pt x="154" y="81"/>
                    <a:pt x="153" y="80"/>
                    <a:pt x="152" y="79"/>
                  </a:cubicBezTo>
                  <a:cubicBezTo>
                    <a:pt x="151" y="78"/>
                    <a:pt x="150" y="77"/>
                    <a:pt x="149" y="76"/>
                  </a:cubicBezTo>
                  <a:cubicBezTo>
                    <a:pt x="147" y="74"/>
                    <a:pt x="146" y="73"/>
                    <a:pt x="145" y="72"/>
                  </a:cubicBezTo>
                  <a:cubicBezTo>
                    <a:pt x="144" y="71"/>
                    <a:pt x="144" y="71"/>
                    <a:pt x="144" y="71"/>
                  </a:cubicBezTo>
                  <a:cubicBezTo>
                    <a:pt x="142" y="69"/>
                    <a:pt x="140" y="67"/>
                    <a:pt x="138" y="65"/>
                  </a:cubicBezTo>
                  <a:cubicBezTo>
                    <a:pt x="138" y="65"/>
                    <a:pt x="138" y="65"/>
                    <a:pt x="137" y="64"/>
                  </a:cubicBezTo>
                  <a:cubicBezTo>
                    <a:pt x="136" y="63"/>
                    <a:pt x="135" y="63"/>
                    <a:pt x="134" y="62"/>
                  </a:cubicBezTo>
                  <a:cubicBezTo>
                    <a:pt x="134" y="61"/>
                    <a:pt x="134" y="61"/>
                    <a:pt x="134" y="61"/>
                  </a:cubicBezTo>
                  <a:cubicBezTo>
                    <a:pt x="133" y="61"/>
                    <a:pt x="132" y="60"/>
                    <a:pt x="131" y="60"/>
                  </a:cubicBezTo>
                  <a:cubicBezTo>
                    <a:pt x="131" y="59"/>
                    <a:pt x="131" y="59"/>
                    <a:pt x="131" y="59"/>
                  </a:cubicBezTo>
                  <a:cubicBezTo>
                    <a:pt x="131" y="60"/>
                    <a:pt x="131" y="60"/>
                    <a:pt x="131" y="60"/>
                  </a:cubicBezTo>
                  <a:cubicBezTo>
                    <a:pt x="132" y="61"/>
                    <a:pt x="133" y="62"/>
                    <a:pt x="134" y="63"/>
                  </a:cubicBezTo>
                  <a:cubicBezTo>
                    <a:pt x="134" y="63"/>
                    <a:pt x="134" y="63"/>
                    <a:pt x="134" y="63"/>
                  </a:cubicBezTo>
                  <a:cubicBezTo>
                    <a:pt x="135" y="64"/>
                    <a:pt x="136" y="66"/>
                    <a:pt x="136" y="67"/>
                  </a:cubicBezTo>
                  <a:cubicBezTo>
                    <a:pt x="136" y="67"/>
                    <a:pt x="136" y="67"/>
                    <a:pt x="136" y="67"/>
                  </a:cubicBezTo>
                  <a:cubicBezTo>
                    <a:pt x="137" y="68"/>
                    <a:pt x="137" y="70"/>
                    <a:pt x="138" y="71"/>
                  </a:cubicBezTo>
                  <a:cubicBezTo>
                    <a:pt x="140" y="77"/>
                    <a:pt x="140" y="85"/>
                    <a:pt x="139" y="92"/>
                  </a:cubicBezTo>
                  <a:cubicBezTo>
                    <a:pt x="139" y="93"/>
                    <a:pt x="139" y="94"/>
                    <a:pt x="139" y="96"/>
                  </a:cubicBezTo>
                  <a:cubicBezTo>
                    <a:pt x="138" y="98"/>
                    <a:pt x="138" y="99"/>
                    <a:pt x="138" y="101"/>
                  </a:cubicBezTo>
                  <a:cubicBezTo>
                    <a:pt x="138" y="101"/>
                    <a:pt x="138" y="101"/>
                    <a:pt x="138" y="101"/>
                  </a:cubicBezTo>
                  <a:cubicBezTo>
                    <a:pt x="137" y="101"/>
                    <a:pt x="137" y="101"/>
                    <a:pt x="137" y="101"/>
                  </a:cubicBezTo>
                  <a:cubicBezTo>
                    <a:pt x="137" y="102"/>
                    <a:pt x="137" y="103"/>
                    <a:pt x="137" y="104"/>
                  </a:cubicBezTo>
                  <a:cubicBezTo>
                    <a:pt x="137" y="104"/>
                    <a:pt x="137" y="104"/>
                    <a:pt x="137" y="104"/>
                  </a:cubicBezTo>
                  <a:cubicBezTo>
                    <a:pt x="136" y="106"/>
                    <a:pt x="135" y="107"/>
                    <a:pt x="135" y="109"/>
                  </a:cubicBezTo>
                  <a:cubicBezTo>
                    <a:pt x="135" y="109"/>
                    <a:pt x="135" y="109"/>
                    <a:pt x="135" y="109"/>
                  </a:cubicBezTo>
                  <a:cubicBezTo>
                    <a:pt x="135" y="109"/>
                    <a:pt x="135" y="109"/>
                    <a:pt x="135" y="109"/>
                  </a:cubicBezTo>
                  <a:cubicBezTo>
                    <a:pt x="135" y="110"/>
                    <a:pt x="134" y="110"/>
                    <a:pt x="134" y="111"/>
                  </a:cubicBezTo>
                  <a:cubicBezTo>
                    <a:pt x="133" y="113"/>
                    <a:pt x="132" y="115"/>
                    <a:pt x="131" y="117"/>
                  </a:cubicBezTo>
                  <a:cubicBezTo>
                    <a:pt x="131" y="117"/>
                    <a:pt x="131" y="117"/>
                    <a:pt x="131" y="117"/>
                  </a:cubicBezTo>
                  <a:cubicBezTo>
                    <a:pt x="131" y="117"/>
                    <a:pt x="131" y="117"/>
                    <a:pt x="131" y="117"/>
                  </a:cubicBezTo>
                  <a:cubicBezTo>
                    <a:pt x="125" y="127"/>
                    <a:pt x="117" y="136"/>
                    <a:pt x="108" y="144"/>
                  </a:cubicBezTo>
                  <a:cubicBezTo>
                    <a:pt x="108" y="144"/>
                    <a:pt x="108" y="144"/>
                    <a:pt x="108" y="144"/>
                  </a:cubicBezTo>
                  <a:cubicBezTo>
                    <a:pt x="106" y="146"/>
                    <a:pt x="104" y="147"/>
                    <a:pt x="102" y="149"/>
                  </a:cubicBezTo>
                  <a:cubicBezTo>
                    <a:pt x="102" y="149"/>
                    <a:pt x="102" y="149"/>
                    <a:pt x="102" y="149"/>
                  </a:cubicBezTo>
                  <a:cubicBezTo>
                    <a:pt x="101" y="150"/>
                    <a:pt x="99" y="151"/>
                    <a:pt x="97" y="152"/>
                  </a:cubicBezTo>
                  <a:cubicBezTo>
                    <a:pt x="93" y="156"/>
                    <a:pt x="88" y="159"/>
                    <a:pt x="83" y="162"/>
                  </a:cubicBezTo>
                  <a:cubicBezTo>
                    <a:pt x="82" y="163"/>
                    <a:pt x="82" y="163"/>
                    <a:pt x="81" y="163"/>
                  </a:cubicBezTo>
                  <a:cubicBezTo>
                    <a:pt x="80" y="164"/>
                    <a:pt x="78" y="165"/>
                    <a:pt x="77" y="166"/>
                  </a:cubicBezTo>
                  <a:cubicBezTo>
                    <a:pt x="77" y="166"/>
                    <a:pt x="77" y="166"/>
                    <a:pt x="77" y="166"/>
                  </a:cubicBezTo>
                  <a:cubicBezTo>
                    <a:pt x="72" y="169"/>
                    <a:pt x="67" y="171"/>
                    <a:pt x="62" y="173"/>
                  </a:cubicBezTo>
                  <a:cubicBezTo>
                    <a:pt x="61" y="173"/>
                    <a:pt x="60" y="173"/>
                    <a:pt x="60" y="174"/>
                  </a:cubicBezTo>
                  <a:cubicBezTo>
                    <a:pt x="58" y="174"/>
                    <a:pt x="56" y="175"/>
                    <a:pt x="54" y="175"/>
                  </a:cubicBezTo>
                  <a:cubicBezTo>
                    <a:pt x="50" y="176"/>
                    <a:pt x="46" y="176"/>
                    <a:pt x="42" y="175"/>
                  </a:cubicBezTo>
                  <a:cubicBezTo>
                    <a:pt x="40" y="175"/>
                    <a:pt x="39" y="175"/>
                    <a:pt x="37" y="174"/>
                  </a:cubicBezTo>
                  <a:cubicBezTo>
                    <a:pt x="36" y="174"/>
                    <a:pt x="35" y="173"/>
                    <a:pt x="34" y="173"/>
                  </a:cubicBezTo>
                  <a:cubicBezTo>
                    <a:pt x="32" y="171"/>
                    <a:pt x="29" y="169"/>
                    <a:pt x="27" y="166"/>
                  </a:cubicBezTo>
                  <a:cubicBezTo>
                    <a:pt x="26" y="164"/>
                    <a:pt x="26" y="163"/>
                    <a:pt x="25" y="162"/>
                  </a:cubicBezTo>
                  <a:cubicBezTo>
                    <a:pt x="25" y="161"/>
                    <a:pt x="24" y="160"/>
                    <a:pt x="24" y="159"/>
                  </a:cubicBezTo>
                  <a:cubicBezTo>
                    <a:pt x="24" y="158"/>
                    <a:pt x="24" y="158"/>
                    <a:pt x="24" y="158"/>
                  </a:cubicBezTo>
                  <a:cubicBezTo>
                    <a:pt x="23" y="157"/>
                    <a:pt x="23" y="156"/>
                    <a:pt x="23" y="155"/>
                  </a:cubicBezTo>
                  <a:cubicBezTo>
                    <a:pt x="22" y="155"/>
                    <a:pt x="22" y="155"/>
                    <a:pt x="22" y="155"/>
                  </a:cubicBezTo>
                  <a:cubicBezTo>
                    <a:pt x="22" y="154"/>
                    <a:pt x="22" y="154"/>
                    <a:pt x="22" y="154"/>
                  </a:cubicBezTo>
                  <a:cubicBezTo>
                    <a:pt x="21" y="150"/>
                    <a:pt x="20" y="145"/>
                    <a:pt x="19" y="140"/>
                  </a:cubicBezTo>
                  <a:cubicBezTo>
                    <a:pt x="19" y="138"/>
                    <a:pt x="19" y="137"/>
                    <a:pt x="19" y="136"/>
                  </a:cubicBezTo>
                  <a:cubicBezTo>
                    <a:pt x="18" y="134"/>
                    <a:pt x="18" y="132"/>
                    <a:pt x="18" y="130"/>
                  </a:cubicBezTo>
                  <a:cubicBezTo>
                    <a:pt x="18" y="129"/>
                    <a:pt x="18" y="128"/>
                    <a:pt x="17" y="127"/>
                  </a:cubicBezTo>
                  <a:cubicBezTo>
                    <a:pt x="17" y="126"/>
                    <a:pt x="17" y="125"/>
                    <a:pt x="17" y="123"/>
                  </a:cubicBezTo>
                  <a:cubicBezTo>
                    <a:pt x="17" y="120"/>
                    <a:pt x="16" y="117"/>
                    <a:pt x="16" y="113"/>
                  </a:cubicBezTo>
                  <a:cubicBezTo>
                    <a:pt x="16" y="112"/>
                    <a:pt x="16" y="110"/>
                    <a:pt x="16" y="109"/>
                  </a:cubicBezTo>
                  <a:cubicBezTo>
                    <a:pt x="16" y="107"/>
                    <a:pt x="16" y="106"/>
                    <a:pt x="16" y="105"/>
                  </a:cubicBezTo>
                  <a:cubicBezTo>
                    <a:pt x="16" y="102"/>
                    <a:pt x="16" y="99"/>
                    <a:pt x="16" y="96"/>
                  </a:cubicBezTo>
                  <a:cubicBezTo>
                    <a:pt x="16" y="95"/>
                    <a:pt x="16" y="95"/>
                    <a:pt x="16" y="95"/>
                  </a:cubicBezTo>
                  <a:cubicBezTo>
                    <a:pt x="16" y="94"/>
                    <a:pt x="16" y="92"/>
                    <a:pt x="16" y="91"/>
                  </a:cubicBezTo>
                  <a:cubicBezTo>
                    <a:pt x="16" y="89"/>
                    <a:pt x="16" y="88"/>
                    <a:pt x="16" y="86"/>
                  </a:cubicBezTo>
                  <a:cubicBezTo>
                    <a:pt x="15" y="88"/>
                    <a:pt x="13" y="89"/>
                    <a:pt x="12" y="91"/>
                  </a:cubicBezTo>
                  <a:cubicBezTo>
                    <a:pt x="11" y="92"/>
                    <a:pt x="10" y="92"/>
                    <a:pt x="10" y="93"/>
                  </a:cubicBezTo>
                  <a:cubicBezTo>
                    <a:pt x="9" y="94"/>
                    <a:pt x="8" y="95"/>
                    <a:pt x="8" y="96"/>
                  </a:cubicBezTo>
                  <a:cubicBezTo>
                    <a:pt x="6" y="99"/>
                    <a:pt x="4" y="102"/>
                    <a:pt x="3" y="105"/>
                  </a:cubicBezTo>
                  <a:cubicBezTo>
                    <a:pt x="2" y="106"/>
                    <a:pt x="2" y="107"/>
                    <a:pt x="1" y="108"/>
                  </a:cubicBezTo>
                  <a:cubicBezTo>
                    <a:pt x="1" y="109"/>
                    <a:pt x="0" y="110"/>
                    <a:pt x="0" y="110"/>
                  </a:cubicBezTo>
                </a:path>
              </a:pathLst>
            </a:custGeom>
            <a:solidFill>
              <a:srgbClr val="72A6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1" name="Freeform 542"/>
            <p:cNvSpPr/>
            <p:nvPr/>
          </p:nvSpPr>
          <p:spPr bwMode="auto">
            <a:xfrm>
              <a:off x="1400175" y="8374063"/>
              <a:ext cx="469900" cy="414338"/>
            </a:xfrm>
            <a:custGeom>
              <a:avLst/>
              <a:gdLst>
                <a:gd name="T0" fmla="*/ 123 w 125"/>
                <a:gd name="T1" fmla="*/ 52 h 110"/>
                <a:gd name="T2" fmla="*/ 124 w 125"/>
                <a:gd name="T3" fmla="*/ 69 h 110"/>
                <a:gd name="T4" fmla="*/ 9 w 125"/>
                <a:gd name="T5" fmla="*/ 110 h 110"/>
                <a:gd name="T6" fmla="*/ 9 w 125"/>
                <a:gd name="T7" fmla="*/ 108 h 110"/>
                <a:gd name="T8" fmla="*/ 6 w 125"/>
                <a:gd name="T9" fmla="*/ 93 h 110"/>
                <a:gd name="T10" fmla="*/ 3 w 125"/>
                <a:gd name="T11" fmla="*/ 82 h 110"/>
                <a:gd name="T12" fmla="*/ 2 w 125"/>
                <a:gd name="T13" fmla="*/ 78 h 110"/>
                <a:gd name="T14" fmla="*/ 0 w 125"/>
                <a:gd name="T15" fmla="*/ 63 h 110"/>
                <a:gd name="T16" fmla="*/ 0 w 125"/>
                <a:gd name="T17" fmla="*/ 59 h 110"/>
                <a:gd name="T18" fmla="*/ 0 w 125"/>
                <a:gd name="T19" fmla="*/ 54 h 110"/>
                <a:gd name="T20" fmla="*/ 0 w 125"/>
                <a:gd name="T21" fmla="*/ 51 h 110"/>
                <a:gd name="T22" fmla="*/ 1 w 125"/>
                <a:gd name="T23" fmla="*/ 45 h 110"/>
                <a:gd name="T24" fmla="*/ 2 w 125"/>
                <a:gd name="T25" fmla="*/ 41 h 110"/>
                <a:gd name="T26" fmla="*/ 2 w 125"/>
                <a:gd name="T27" fmla="*/ 40 h 110"/>
                <a:gd name="T28" fmla="*/ 7 w 125"/>
                <a:gd name="T29" fmla="*/ 27 h 110"/>
                <a:gd name="T30" fmla="*/ 8 w 125"/>
                <a:gd name="T31" fmla="*/ 25 h 110"/>
                <a:gd name="T32" fmla="*/ 9 w 125"/>
                <a:gd name="T33" fmla="*/ 23 h 110"/>
                <a:gd name="T34" fmla="*/ 9 w 125"/>
                <a:gd name="T35" fmla="*/ 23 h 110"/>
                <a:gd name="T36" fmla="*/ 12 w 125"/>
                <a:gd name="T37" fmla="*/ 20 h 110"/>
                <a:gd name="T38" fmla="*/ 15 w 125"/>
                <a:gd name="T39" fmla="*/ 16 h 110"/>
                <a:gd name="T40" fmla="*/ 15 w 125"/>
                <a:gd name="T41" fmla="*/ 16 h 110"/>
                <a:gd name="T42" fmla="*/ 18 w 125"/>
                <a:gd name="T43" fmla="*/ 13 h 110"/>
                <a:gd name="T44" fmla="*/ 35 w 125"/>
                <a:gd name="T45" fmla="*/ 3 h 110"/>
                <a:gd name="T46" fmla="*/ 69 w 125"/>
                <a:gd name="T47" fmla="*/ 6 h 110"/>
                <a:gd name="T48" fmla="*/ 85 w 125"/>
                <a:gd name="T49" fmla="*/ 12 h 110"/>
                <a:gd name="T50" fmla="*/ 87 w 125"/>
                <a:gd name="T51" fmla="*/ 13 h 110"/>
                <a:gd name="T52" fmla="*/ 87 w 125"/>
                <a:gd name="T53" fmla="*/ 13 h 110"/>
                <a:gd name="T54" fmla="*/ 100 w 125"/>
                <a:gd name="T55" fmla="*/ 22 h 110"/>
                <a:gd name="T56" fmla="*/ 101 w 125"/>
                <a:gd name="T57" fmla="*/ 22 h 110"/>
                <a:gd name="T58" fmla="*/ 123 w 125"/>
                <a:gd name="T59" fmla="*/ 52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25" h="110">
                  <a:moveTo>
                    <a:pt x="123" y="52"/>
                  </a:moveTo>
                  <a:cubicBezTo>
                    <a:pt x="124" y="57"/>
                    <a:pt x="125" y="63"/>
                    <a:pt x="124" y="69"/>
                  </a:cubicBezTo>
                  <a:cubicBezTo>
                    <a:pt x="9" y="110"/>
                    <a:pt x="9" y="110"/>
                    <a:pt x="9" y="110"/>
                  </a:cubicBezTo>
                  <a:cubicBezTo>
                    <a:pt x="9" y="109"/>
                    <a:pt x="9" y="108"/>
                    <a:pt x="9" y="108"/>
                  </a:cubicBezTo>
                  <a:cubicBezTo>
                    <a:pt x="8" y="103"/>
                    <a:pt x="7" y="98"/>
                    <a:pt x="6" y="93"/>
                  </a:cubicBezTo>
                  <a:cubicBezTo>
                    <a:pt x="5" y="89"/>
                    <a:pt x="4" y="86"/>
                    <a:pt x="3" y="82"/>
                  </a:cubicBezTo>
                  <a:cubicBezTo>
                    <a:pt x="3" y="80"/>
                    <a:pt x="2" y="79"/>
                    <a:pt x="2" y="78"/>
                  </a:cubicBezTo>
                  <a:cubicBezTo>
                    <a:pt x="1" y="73"/>
                    <a:pt x="0" y="68"/>
                    <a:pt x="0" y="63"/>
                  </a:cubicBezTo>
                  <a:cubicBezTo>
                    <a:pt x="0" y="61"/>
                    <a:pt x="0" y="60"/>
                    <a:pt x="0" y="59"/>
                  </a:cubicBezTo>
                  <a:cubicBezTo>
                    <a:pt x="0" y="57"/>
                    <a:pt x="0" y="55"/>
                    <a:pt x="0" y="54"/>
                  </a:cubicBezTo>
                  <a:cubicBezTo>
                    <a:pt x="0" y="53"/>
                    <a:pt x="0" y="52"/>
                    <a:pt x="0" y="51"/>
                  </a:cubicBezTo>
                  <a:cubicBezTo>
                    <a:pt x="1" y="49"/>
                    <a:pt x="1" y="47"/>
                    <a:pt x="1" y="45"/>
                  </a:cubicBezTo>
                  <a:cubicBezTo>
                    <a:pt x="1" y="44"/>
                    <a:pt x="2" y="43"/>
                    <a:pt x="2" y="41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3" y="36"/>
                    <a:pt x="5" y="31"/>
                    <a:pt x="7" y="27"/>
                  </a:cubicBezTo>
                  <a:cubicBezTo>
                    <a:pt x="8" y="26"/>
                    <a:pt x="8" y="26"/>
                    <a:pt x="8" y="25"/>
                  </a:cubicBezTo>
                  <a:cubicBezTo>
                    <a:pt x="9" y="24"/>
                    <a:pt x="9" y="24"/>
                    <a:pt x="9" y="23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10" y="22"/>
                    <a:pt x="11" y="21"/>
                    <a:pt x="12" y="20"/>
                  </a:cubicBezTo>
                  <a:cubicBezTo>
                    <a:pt x="13" y="18"/>
                    <a:pt x="14" y="17"/>
                    <a:pt x="15" y="16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6" y="15"/>
                    <a:pt x="17" y="14"/>
                    <a:pt x="18" y="13"/>
                  </a:cubicBezTo>
                  <a:cubicBezTo>
                    <a:pt x="23" y="8"/>
                    <a:pt x="28" y="5"/>
                    <a:pt x="35" y="3"/>
                  </a:cubicBezTo>
                  <a:cubicBezTo>
                    <a:pt x="46" y="0"/>
                    <a:pt x="58" y="2"/>
                    <a:pt x="69" y="6"/>
                  </a:cubicBezTo>
                  <a:cubicBezTo>
                    <a:pt x="74" y="8"/>
                    <a:pt x="80" y="10"/>
                    <a:pt x="85" y="12"/>
                  </a:cubicBezTo>
                  <a:cubicBezTo>
                    <a:pt x="86" y="13"/>
                    <a:pt x="86" y="13"/>
                    <a:pt x="87" y="13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92" y="16"/>
                    <a:pt x="96" y="18"/>
                    <a:pt x="100" y="22"/>
                  </a:cubicBezTo>
                  <a:cubicBezTo>
                    <a:pt x="101" y="22"/>
                    <a:pt x="101" y="22"/>
                    <a:pt x="101" y="22"/>
                  </a:cubicBezTo>
                  <a:cubicBezTo>
                    <a:pt x="111" y="30"/>
                    <a:pt x="119" y="40"/>
                    <a:pt x="123" y="52"/>
                  </a:cubicBezTo>
                  <a:close/>
                </a:path>
              </a:pathLst>
            </a:custGeom>
            <a:solidFill>
              <a:srgbClr val="BAD5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2" name="Freeform 543"/>
            <p:cNvSpPr/>
            <p:nvPr/>
          </p:nvSpPr>
          <p:spPr bwMode="auto">
            <a:xfrm>
              <a:off x="690563" y="7945438"/>
              <a:ext cx="800100" cy="538163"/>
            </a:xfrm>
            <a:custGeom>
              <a:avLst/>
              <a:gdLst>
                <a:gd name="T0" fmla="*/ 158 w 213"/>
                <a:gd name="T1" fmla="*/ 0 h 143"/>
                <a:gd name="T2" fmla="*/ 60 w 213"/>
                <a:gd name="T3" fmla="*/ 42 h 143"/>
                <a:gd name="T4" fmla="*/ 0 w 213"/>
                <a:gd name="T5" fmla="*/ 102 h 143"/>
                <a:gd name="T6" fmla="*/ 29 w 213"/>
                <a:gd name="T7" fmla="*/ 141 h 143"/>
                <a:gd name="T8" fmla="*/ 67 w 213"/>
                <a:gd name="T9" fmla="*/ 98 h 143"/>
                <a:gd name="T10" fmla="*/ 73 w 213"/>
                <a:gd name="T11" fmla="*/ 65 h 143"/>
                <a:gd name="T12" fmla="*/ 207 w 213"/>
                <a:gd name="T13" fmla="*/ 63 h 143"/>
                <a:gd name="T14" fmla="*/ 200 w 213"/>
                <a:gd name="T15" fmla="*/ 19 h 143"/>
                <a:gd name="T16" fmla="*/ 158 w 213"/>
                <a:gd name="T17" fmla="*/ 0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3" h="143">
                  <a:moveTo>
                    <a:pt x="158" y="0"/>
                  </a:moveTo>
                  <a:cubicBezTo>
                    <a:pt x="122" y="1"/>
                    <a:pt x="94" y="32"/>
                    <a:pt x="60" y="42"/>
                  </a:cubicBezTo>
                  <a:cubicBezTo>
                    <a:pt x="33" y="51"/>
                    <a:pt x="1" y="66"/>
                    <a:pt x="0" y="102"/>
                  </a:cubicBezTo>
                  <a:cubicBezTo>
                    <a:pt x="0" y="116"/>
                    <a:pt x="11" y="143"/>
                    <a:pt x="29" y="141"/>
                  </a:cubicBezTo>
                  <a:cubicBezTo>
                    <a:pt x="45" y="140"/>
                    <a:pt x="63" y="111"/>
                    <a:pt x="67" y="98"/>
                  </a:cubicBezTo>
                  <a:cubicBezTo>
                    <a:pt x="70" y="87"/>
                    <a:pt x="72" y="76"/>
                    <a:pt x="73" y="65"/>
                  </a:cubicBezTo>
                  <a:cubicBezTo>
                    <a:pt x="101" y="97"/>
                    <a:pt x="185" y="110"/>
                    <a:pt x="207" y="63"/>
                  </a:cubicBezTo>
                  <a:cubicBezTo>
                    <a:pt x="213" y="49"/>
                    <a:pt x="210" y="31"/>
                    <a:pt x="200" y="19"/>
                  </a:cubicBezTo>
                  <a:cubicBezTo>
                    <a:pt x="190" y="7"/>
                    <a:pt x="174" y="0"/>
                    <a:pt x="158" y="0"/>
                  </a:cubicBezTo>
                </a:path>
              </a:pathLst>
            </a:custGeom>
            <a:solidFill>
              <a:srgbClr val="BAD5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3" name="Freeform 544"/>
            <p:cNvSpPr/>
            <p:nvPr/>
          </p:nvSpPr>
          <p:spPr bwMode="auto">
            <a:xfrm>
              <a:off x="1746250" y="7716838"/>
              <a:ext cx="420688" cy="563563"/>
            </a:xfrm>
            <a:custGeom>
              <a:avLst/>
              <a:gdLst>
                <a:gd name="T0" fmla="*/ 7 w 112"/>
                <a:gd name="T1" fmla="*/ 133 h 150"/>
                <a:gd name="T2" fmla="*/ 33 w 112"/>
                <a:gd name="T3" fmla="*/ 145 h 150"/>
                <a:gd name="T4" fmla="*/ 51 w 112"/>
                <a:gd name="T5" fmla="*/ 148 h 150"/>
                <a:gd name="T6" fmla="*/ 66 w 112"/>
                <a:gd name="T7" fmla="*/ 144 h 150"/>
                <a:gd name="T8" fmla="*/ 91 w 112"/>
                <a:gd name="T9" fmla="*/ 127 h 150"/>
                <a:gd name="T10" fmla="*/ 95 w 112"/>
                <a:gd name="T11" fmla="*/ 110 h 150"/>
                <a:gd name="T12" fmla="*/ 105 w 112"/>
                <a:gd name="T13" fmla="*/ 112 h 150"/>
                <a:gd name="T14" fmla="*/ 107 w 112"/>
                <a:gd name="T15" fmla="*/ 110 h 150"/>
                <a:gd name="T16" fmla="*/ 111 w 112"/>
                <a:gd name="T17" fmla="*/ 101 h 150"/>
                <a:gd name="T18" fmla="*/ 106 w 112"/>
                <a:gd name="T19" fmla="*/ 73 h 150"/>
                <a:gd name="T20" fmla="*/ 80 w 112"/>
                <a:gd name="T21" fmla="*/ 42 h 150"/>
                <a:gd name="T22" fmla="*/ 48 w 112"/>
                <a:gd name="T23" fmla="*/ 20 h 150"/>
                <a:gd name="T24" fmla="*/ 34 w 112"/>
                <a:gd name="T25" fmla="*/ 15 h 150"/>
                <a:gd name="T26" fmla="*/ 28 w 112"/>
                <a:gd name="T27" fmla="*/ 9 h 150"/>
                <a:gd name="T28" fmla="*/ 27 w 112"/>
                <a:gd name="T29" fmla="*/ 7 h 150"/>
                <a:gd name="T30" fmla="*/ 24 w 112"/>
                <a:gd name="T31" fmla="*/ 4 h 150"/>
                <a:gd name="T32" fmla="*/ 23 w 112"/>
                <a:gd name="T33" fmla="*/ 2 h 150"/>
                <a:gd name="T34" fmla="*/ 22 w 112"/>
                <a:gd name="T35" fmla="*/ 2 h 150"/>
                <a:gd name="T36" fmla="*/ 20 w 112"/>
                <a:gd name="T37" fmla="*/ 0 h 150"/>
                <a:gd name="T38" fmla="*/ 19 w 112"/>
                <a:gd name="T39" fmla="*/ 0 h 150"/>
                <a:gd name="T40" fmla="*/ 19 w 112"/>
                <a:gd name="T41" fmla="*/ 0 h 150"/>
                <a:gd name="T42" fmla="*/ 18 w 112"/>
                <a:gd name="T43" fmla="*/ 0 h 150"/>
                <a:gd name="T44" fmla="*/ 18 w 112"/>
                <a:gd name="T45" fmla="*/ 0 h 150"/>
                <a:gd name="T46" fmla="*/ 16 w 112"/>
                <a:gd name="T47" fmla="*/ 1 h 150"/>
                <a:gd name="T48" fmla="*/ 16 w 112"/>
                <a:gd name="T49" fmla="*/ 1 h 150"/>
                <a:gd name="T50" fmla="*/ 15 w 112"/>
                <a:gd name="T51" fmla="*/ 3 h 150"/>
                <a:gd name="T52" fmla="*/ 15 w 112"/>
                <a:gd name="T53" fmla="*/ 4 h 150"/>
                <a:gd name="T54" fmla="*/ 15 w 112"/>
                <a:gd name="T55" fmla="*/ 4 h 150"/>
                <a:gd name="T56" fmla="*/ 15 w 112"/>
                <a:gd name="T57" fmla="*/ 4 h 150"/>
                <a:gd name="T58" fmla="*/ 15 w 112"/>
                <a:gd name="T59" fmla="*/ 7 h 150"/>
                <a:gd name="T60" fmla="*/ 16 w 112"/>
                <a:gd name="T61" fmla="*/ 11 h 150"/>
                <a:gd name="T62" fmla="*/ 16 w 112"/>
                <a:gd name="T63" fmla="*/ 12 h 150"/>
                <a:gd name="T64" fmla="*/ 16 w 112"/>
                <a:gd name="T65" fmla="*/ 16 h 150"/>
                <a:gd name="T66" fmla="*/ 17 w 112"/>
                <a:gd name="T67" fmla="*/ 16 h 150"/>
                <a:gd name="T68" fmla="*/ 13 w 112"/>
                <a:gd name="T69" fmla="*/ 39 h 150"/>
                <a:gd name="T70" fmla="*/ 5 w 112"/>
                <a:gd name="T71" fmla="*/ 58 h 150"/>
                <a:gd name="T72" fmla="*/ 2 w 112"/>
                <a:gd name="T73" fmla="*/ 68 h 150"/>
                <a:gd name="T74" fmla="*/ 0 w 112"/>
                <a:gd name="T75" fmla="*/ 99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12" h="150">
                  <a:moveTo>
                    <a:pt x="4" y="126"/>
                  </a:moveTo>
                  <a:cubicBezTo>
                    <a:pt x="5" y="128"/>
                    <a:pt x="5" y="131"/>
                    <a:pt x="7" y="133"/>
                  </a:cubicBezTo>
                  <a:cubicBezTo>
                    <a:pt x="10" y="140"/>
                    <a:pt x="16" y="146"/>
                    <a:pt x="23" y="147"/>
                  </a:cubicBezTo>
                  <a:cubicBezTo>
                    <a:pt x="27" y="147"/>
                    <a:pt x="30" y="146"/>
                    <a:pt x="33" y="145"/>
                  </a:cubicBezTo>
                  <a:cubicBezTo>
                    <a:pt x="37" y="144"/>
                    <a:pt x="42" y="143"/>
                    <a:pt x="48" y="146"/>
                  </a:cubicBezTo>
                  <a:cubicBezTo>
                    <a:pt x="49" y="146"/>
                    <a:pt x="50" y="147"/>
                    <a:pt x="51" y="148"/>
                  </a:cubicBezTo>
                  <a:cubicBezTo>
                    <a:pt x="52" y="148"/>
                    <a:pt x="52" y="148"/>
                    <a:pt x="52" y="148"/>
                  </a:cubicBezTo>
                  <a:cubicBezTo>
                    <a:pt x="57" y="150"/>
                    <a:pt x="62" y="148"/>
                    <a:pt x="66" y="144"/>
                  </a:cubicBezTo>
                  <a:cubicBezTo>
                    <a:pt x="70" y="140"/>
                    <a:pt x="73" y="137"/>
                    <a:pt x="79" y="135"/>
                  </a:cubicBezTo>
                  <a:cubicBezTo>
                    <a:pt x="83" y="133"/>
                    <a:pt x="89" y="133"/>
                    <a:pt x="91" y="127"/>
                  </a:cubicBezTo>
                  <a:cubicBezTo>
                    <a:pt x="92" y="124"/>
                    <a:pt x="92" y="121"/>
                    <a:pt x="92" y="117"/>
                  </a:cubicBezTo>
                  <a:cubicBezTo>
                    <a:pt x="93" y="114"/>
                    <a:pt x="93" y="111"/>
                    <a:pt x="95" y="110"/>
                  </a:cubicBezTo>
                  <a:cubicBezTo>
                    <a:pt x="98" y="108"/>
                    <a:pt x="101" y="111"/>
                    <a:pt x="104" y="112"/>
                  </a:cubicBezTo>
                  <a:cubicBezTo>
                    <a:pt x="105" y="112"/>
                    <a:pt x="105" y="112"/>
                    <a:pt x="105" y="112"/>
                  </a:cubicBezTo>
                  <a:cubicBezTo>
                    <a:pt x="105" y="112"/>
                    <a:pt x="106" y="111"/>
                    <a:pt x="106" y="111"/>
                  </a:cubicBezTo>
                  <a:cubicBezTo>
                    <a:pt x="107" y="111"/>
                    <a:pt x="107" y="111"/>
                    <a:pt x="107" y="110"/>
                  </a:cubicBezTo>
                  <a:cubicBezTo>
                    <a:pt x="107" y="110"/>
                    <a:pt x="107" y="110"/>
                    <a:pt x="107" y="110"/>
                  </a:cubicBezTo>
                  <a:cubicBezTo>
                    <a:pt x="109" y="108"/>
                    <a:pt x="110" y="103"/>
                    <a:pt x="111" y="101"/>
                  </a:cubicBezTo>
                  <a:cubicBezTo>
                    <a:pt x="111" y="100"/>
                    <a:pt x="111" y="100"/>
                    <a:pt x="111" y="100"/>
                  </a:cubicBezTo>
                  <a:cubicBezTo>
                    <a:pt x="112" y="91"/>
                    <a:pt x="110" y="81"/>
                    <a:pt x="106" y="73"/>
                  </a:cubicBezTo>
                  <a:cubicBezTo>
                    <a:pt x="102" y="66"/>
                    <a:pt x="98" y="60"/>
                    <a:pt x="93" y="55"/>
                  </a:cubicBezTo>
                  <a:cubicBezTo>
                    <a:pt x="89" y="50"/>
                    <a:pt x="85" y="46"/>
                    <a:pt x="80" y="42"/>
                  </a:cubicBezTo>
                  <a:cubicBezTo>
                    <a:pt x="70" y="33"/>
                    <a:pt x="60" y="24"/>
                    <a:pt x="48" y="20"/>
                  </a:cubicBezTo>
                  <a:cubicBezTo>
                    <a:pt x="48" y="20"/>
                    <a:pt x="48" y="20"/>
                    <a:pt x="48" y="20"/>
                  </a:cubicBezTo>
                  <a:cubicBezTo>
                    <a:pt x="43" y="19"/>
                    <a:pt x="39" y="18"/>
                    <a:pt x="35" y="16"/>
                  </a:cubicBezTo>
                  <a:cubicBezTo>
                    <a:pt x="34" y="15"/>
                    <a:pt x="34" y="15"/>
                    <a:pt x="34" y="15"/>
                  </a:cubicBezTo>
                  <a:cubicBezTo>
                    <a:pt x="33" y="15"/>
                    <a:pt x="32" y="14"/>
                    <a:pt x="32" y="13"/>
                  </a:cubicBezTo>
                  <a:cubicBezTo>
                    <a:pt x="30" y="12"/>
                    <a:pt x="29" y="11"/>
                    <a:pt x="28" y="9"/>
                  </a:cubicBezTo>
                  <a:cubicBezTo>
                    <a:pt x="28" y="9"/>
                    <a:pt x="28" y="9"/>
                    <a:pt x="28" y="9"/>
                  </a:cubicBezTo>
                  <a:cubicBezTo>
                    <a:pt x="28" y="8"/>
                    <a:pt x="27" y="8"/>
                    <a:pt x="27" y="7"/>
                  </a:cubicBezTo>
                  <a:cubicBezTo>
                    <a:pt x="26" y="7"/>
                    <a:pt x="26" y="6"/>
                    <a:pt x="26" y="5"/>
                  </a:cubicBezTo>
                  <a:cubicBezTo>
                    <a:pt x="25" y="5"/>
                    <a:pt x="25" y="4"/>
                    <a:pt x="24" y="4"/>
                  </a:cubicBezTo>
                  <a:cubicBezTo>
                    <a:pt x="24" y="3"/>
                    <a:pt x="24" y="3"/>
                    <a:pt x="23" y="3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0" y="1"/>
                    <a:pt x="20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7" y="0"/>
                    <a:pt x="16" y="0"/>
                    <a:pt x="16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1"/>
                    <a:pt x="16" y="2"/>
                    <a:pt x="16" y="2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5"/>
                    <a:pt x="15" y="5"/>
                  </a:cubicBezTo>
                  <a:cubicBezTo>
                    <a:pt x="15" y="6"/>
                    <a:pt x="15" y="7"/>
                    <a:pt x="15" y="7"/>
                  </a:cubicBezTo>
                  <a:cubicBezTo>
                    <a:pt x="16" y="8"/>
                    <a:pt x="16" y="9"/>
                    <a:pt x="16" y="10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6" y="13"/>
                    <a:pt x="16" y="15"/>
                    <a:pt x="16" y="16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7" y="24"/>
                    <a:pt x="15" y="32"/>
                    <a:pt x="13" y="39"/>
                  </a:cubicBezTo>
                  <a:cubicBezTo>
                    <a:pt x="13" y="39"/>
                    <a:pt x="13" y="39"/>
                    <a:pt x="13" y="39"/>
                  </a:cubicBezTo>
                  <a:cubicBezTo>
                    <a:pt x="11" y="45"/>
                    <a:pt x="8" y="51"/>
                    <a:pt x="5" y="57"/>
                  </a:cubicBezTo>
                  <a:cubicBezTo>
                    <a:pt x="5" y="58"/>
                    <a:pt x="5" y="58"/>
                    <a:pt x="5" y="58"/>
                  </a:cubicBezTo>
                  <a:cubicBezTo>
                    <a:pt x="5" y="59"/>
                    <a:pt x="4" y="61"/>
                    <a:pt x="3" y="62"/>
                  </a:cubicBezTo>
                  <a:cubicBezTo>
                    <a:pt x="3" y="64"/>
                    <a:pt x="2" y="66"/>
                    <a:pt x="2" y="68"/>
                  </a:cubicBezTo>
                  <a:cubicBezTo>
                    <a:pt x="0" y="75"/>
                    <a:pt x="0" y="82"/>
                    <a:pt x="0" y="89"/>
                  </a:cubicBezTo>
                  <a:cubicBezTo>
                    <a:pt x="0" y="92"/>
                    <a:pt x="0" y="95"/>
                    <a:pt x="0" y="99"/>
                  </a:cubicBezTo>
                  <a:cubicBezTo>
                    <a:pt x="0" y="108"/>
                    <a:pt x="1" y="117"/>
                    <a:pt x="4" y="126"/>
                  </a:cubicBezTo>
                </a:path>
              </a:pathLst>
            </a:custGeom>
            <a:solidFill>
              <a:srgbClr val="F3F8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4" name="Freeform 545"/>
            <p:cNvSpPr>
              <a:spLocks noEditPoints="1"/>
            </p:cNvSpPr>
            <p:nvPr/>
          </p:nvSpPr>
          <p:spPr bwMode="auto">
            <a:xfrm>
              <a:off x="1806575" y="7920038"/>
              <a:ext cx="173038" cy="198438"/>
            </a:xfrm>
            <a:custGeom>
              <a:avLst/>
              <a:gdLst>
                <a:gd name="T0" fmla="*/ 6 w 46"/>
                <a:gd name="T1" fmla="*/ 8 h 53"/>
                <a:gd name="T2" fmla="*/ 6 w 46"/>
                <a:gd name="T3" fmla="*/ 8 h 53"/>
                <a:gd name="T4" fmla="*/ 3 w 46"/>
                <a:gd name="T5" fmla="*/ 10 h 53"/>
                <a:gd name="T6" fmla="*/ 3 w 46"/>
                <a:gd name="T7" fmla="*/ 10 h 53"/>
                <a:gd name="T8" fmla="*/ 2 w 46"/>
                <a:gd name="T9" fmla="*/ 20 h 53"/>
                <a:gd name="T10" fmla="*/ 0 w 46"/>
                <a:gd name="T11" fmla="*/ 28 h 53"/>
                <a:gd name="T12" fmla="*/ 2 w 46"/>
                <a:gd name="T13" fmla="*/ 28 h 53"/>
                <a:gd name="T14" fmla="*/ 4 w 46"/>
                <a:gd name="T15" fmla="*/ 21 h 53"/>
                <a:gd name="T16" fmla="*/ 6 w 46"/>
                <a:gd name="T17" fmla="*/ 8 h 53"/>
                <a:gd name="T18" fmla="*/ 29 w 46"/>
                <a:gd name="T19" fmla="*/ 6 h 53"/>
                <a:gd name="T20" fmla="*/ 29 w 46"/>
                <a:gd name="T21" fmla="*/ 6 h 53"/>
                <a:gd name="T22" fmla="*/ 27 w 46"/>
                <a:gd name="T23" fmla="*/ 8 h 53"/>
                <a:gd name="T24" fmla="*/ 29 w 46"/>
                <a:gd name="T25" fmla="*/ 13 h 53"/>
                <a:gd name="T26" fmla="*/ 33 w 46"/>
                <a:gd name="T27" fmla="*/ 24 h 53"/>
                <a:gd name="T28" fmla="*/ 36 w 46"/>
                <a:gd name="T29" fmla="*/ 35 h 53"/>
                <a:gd name="T30" fmla="*/ 37 w 46"/>
                <a:gd name="T31" fmla="*/ 39 h 53"/>
                <a:gd name="T32" fmla="*/ 38 w 46"/>
                <a:gd name="T33" fmla="*/ 40 h 53"/>
                <a:gd name="T34" fmla="*/ 37 w 46"/>
                <a:gd name="T35" fmla="*/ 34 h 53"/>
                <a:gd name="T36" fmla="*/ 34 w 46"/>
                <a:gd name="T37" fmla="*/ 24 h 53"/>
                <a:gd name="T38" fmla="*/ 31 w 46"/>
                <a:gd name="T39" fmla="*/ 12 h 53"/>
                <a:gd name="T40" fmla="*/ 29 w 46"/>
                <a:gd name="T41" fmla="*/ 6 h 53"/>
                <a:gd name="T42" fmla="*/ 29 w 46"/>
                <a:gd name="T43" fmla="*/ 6 h 53"/>
                <a:gd name="T44" fmla="*/ 9 w 46"/>
                <a:gd name="T45" fmla="*/ 3 h 53"/>
                <a:gd name="T46" fmla="*/ 9 w 46"/>
                <a:gd name="T47" fmla="*/ 3 h 53"/>
                <a:gd name="T48" fmla="*/ 8 w 46"/>
                <a:gd name="T49" fmla="*/ 5 h 53"/>
                <a:gd name="T50" fmla="*/ 8 w 46"/>
                <a:gd name="T51" fmla="*/ 5 h 53"/>
                <a:gd name="T52" fmla="*/ 7 w 46"/>
                <a:gd name="T53" fmla="*/ 7 h 53"/>
                <a:gd name="T54" fmla="*/ 7 w 46"/>
                <a:gd name="T55" fmla="*/ 7 h 53"/>
                <a:gd name="T56" fmla="*/ 8 w 46"/>
                <a:gd name="T57" fmla="*/ 23 h 53"/>
                <a:gd name="T58" fmla="*/ 8 w 46"/>
                <a:gd name="T59" fmla="*/ 28 h 53"/>
                <a:gd name="T60" fmla="*/ 10 w 46"/>
                <a:gd name="T61" fmla="*/ 28 h 53"/>
                <a:gd name="T62" fmla="*/ 10 w 46"/>
                <a:gd name="T63" fmla="*/ 23 h 53"/>
                <a:gd name="T64" fmla="*/ 9 w 46"/>
                <a:gd name="T65" fmla="*/ 5 h 53"/>
                <a:gd name="T66" fmla="*/ 9 w 46"/>
                <a:gd name="T67" fmla="*/ 3 h 53"/>
                <a:gd name="T68" fmla="*/ 9 w 46"/>
                <a:gd name="T69" fmla="*/ 3 h 53"/>
                <a:gd name="T70" fmla="*/ 31 w 46"/>
                <a:gd name="T71" fmla="*/ 0 h 53"/>
                <a:gd name="T72" fmla="*/ 30 w 46"/>
                <a:gd name="T73" fmla="*/ 3 h 53"/>
                <a:gd name="T74" fmla="*/ 30 w 46"/>
                <a:gd name="T75" fmla="*/ 3 h 53"/>
                <a:gd name="T76" fmla="*/ 30 w 46"/>
                <a:gd name="T77" fmla="*/ 3 h 53"/>
                <a:gd name="T78" fmla="*/ 35 w 46"/>
                <a:gd name="T79" fmla="*/ 14 h 53"/>
                <a:gd name="T80" fmla="*/ 40 w 46"/>
                <a:gd name="T81" fmla="*/ 28 h 53"/>
                <a:gd name="T82" fmla="*/ 45 w 46"/>
                <a:gd name="T83" fmla="*/ 50 h 53"/>
                <a:gd name="T84" fmla="*/ 46 w 46"/>
                <a:gd name="T85" fmla="*/ 51 h 53"/>
                <a:gd name="T86" fmla="*/ 46 w 46"/>
                <a:gd name="T87" fmla="*/ 53 h 53"/>
                <a:gd name="T88" fmla="*/ 46 w 46"/>
                <a:gd name="T89" fmla="*/ 50 h 53"/>
                <a:gd name="T90" fmla="*/ 41 w 46"/>
                <a:gd name="T91" fmla="*/ 28 h 53"/>
                <a:gd name="T92" fmla="*/ 32 w 46"/>
                <a:gd name="T93" fmla="*/ 3 h 53"/>
                <a:gd name="T94" fmla="*/ 31 w 46"/>
                <a:gd name="T95" fmla="*/ 0 h 53"/>
                <a:gd name="T96" fmla="*/ 15 w 46"/>
                <a:gd name="T97" fmla="*/ 0 h 53"/>
                <a:gd name="T98" fmla="*/ 17 w 46"/>
                <a:gd name="T99" fmla="*/ 4 h 53"/>
                <a:gd name="T100" fmla="*/ 20 w 46"/>
                <a:gd name="T101" fmla="*/ 14 h 53"/>
                <a:gd name="T102" fmla="*/ 26 w 46"/>
                <a:gd name="T103" fmla="*/ 32 h 53"/>
                <a:gd name="T104" fmla="*/ 27 w 46"/>
                <a:gd name="T105" fmla="*/ 33 h 53"/>
                <a:gd name="T106" fmla="*/ 26 w 46"/>
                <a:gd name="T107" fmla="*/ 29 h 53"/>
                <a:gd name="T108" fmla="*/ 22 w 46"/>
                <a:gd name="T109" fmla="*/ 14 h 53"/>
                <a:gd name="T110" fmla="*/ 19 w 46"/>
                <a:gd name="T111" fmla="*/ 4 h 53"/>
                <a:gd name="T112" fmla="*/ 18 w 46"/>
                <a:gd name="T113" fmla="*/ 3 h 53"/>
                <a:gd name="T114" fmla="*/ 18 w 46"/>
                <a:gd name="T115" fmla="*/ 3 h 53"/>
                <a:gd name="T116" fmla="*/ 18 w 46"/>
                <a:gd name="T117" fmla="*/ 3 h 53"/>
                <a:gd name="T118" fmla="*/ 16 w 46"/>
                <a:gd name="T119" fmla="*/ 0 h 53"/>
                <a:gd name="T120" fmla="*/ 15 w 46"/>
                <a:gd name="T121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6" h="52">
                  <a:moveTo>
                    <a:pt x="6" y="8"/>
                  </a:moveTo>
                  <a:cubicBezTo>
                    <a:pt x="6" y="8"/>
                    <a:pt x="6" y="8"/>
                    <a:pt x="6" y="8"/>
                  </a:cubicBezTo>
                  <a:cubicBezTo>
                    <a:pt x="5" y="9"/>
                    <a:pt x="4" y="9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3"/>
                    <a:pt x="2" y="17"/>
                    <a:pt x="2" y="20"/>
                  </a:cubicBezTo>
                  <a:cubicBezTo>
                    <a:pt x="1" y="22"/>
                    <a:pt x="0" y="25"/>
                    <a:pt x="0" y="28"/>
                  </a:cubicBezTo>
                  <a:cubicBezTo>
                    <a:pt x="1" y="28"/>
                    <a:pt x="1" y="28"/>
                    <a:pt x="2" y="28"/>
                  </a:cubicBezTo>
                  <a:cubicBezTo>
                    <a:pt x="3" y="25"/>
                    <a:pt x="3" y="23"/>
                    <a:pt x="4" y="21"/>
                  </a:cubicBezTo>
                  <a:cubicBezTo>
                    <a:pt x="4" y="17"/>
                    <a:pt x="5" y="12"/>
                    <a:pt x="6" y="8"/>
                  </a:cubicBezTo>
                  <a:moveTo>
                    <a:pt x="29" y="6"/>
                  </a:moveTo>
                  <a:cubicBezTo>
                    <a:pt x="29" y="6"/>
                    <a:pt x="29" y="6"/>
                    <a:pt x="29" y="6"/>
                  </a:cubicBezTo>
                  <a:cubicBezTo>
                    <a:pt x="29" y="7"/>
                    <a:pt x="28" y="8"/>
                    <a:pt x="27" y="8"/>
                  </a:cubicBezTo>
                  <a:cubicBezTo>
                    <a:pt x="28" y="10"/>
                    <a:pt x="29" y="11"/>
                    <a:pt x="29" y="13"/>
                  </a:cubicBezTo>
                  <a:cubicBezTo>
                    <a:pt x="30" y="17"/>
                    <a:pt x="32" y="21"/>
                    <a:pt x="33" y="24"/>
                  </a:cubicBezTo>
                  <a:cubicBezTo>
                    <a:pt x="34" y="28"/>
                    <a:pt x="35" y="31"/>
                    <a:pt x="36" y="35"/>
                  </a:cubicBezTo>
                  <a:cubicBezTo>
                    <a:pt x="36" y="36"/>
                    <a:pt x="36" y="38"/>
                    <a:pt x="37" y="39"/>
                  </a:cubicBezTo>
                  <a:cubicBezTo>
                    <a:pt x="37" y="39"/>
                    <a:pt x="38" y="40"/>
                    <a:pt x="38" y="40"/>
                  </a:cubicBezTo>
                  <a:cubicBezTo>
                    <a:pt x="38" y="38"/>
                    <a:pt x="37" y="36"/>
                    <a:pt x="37" y="34"/>
                  </a:cubicBezTo>
                  <a:cubicBezTo>
                    <a:pt x="36" y="31"/>
                    <a:pt x="35" y="28"/>
                    <a:pt x="34" y="24"/>
                  </a:cubicBezTo>
                  <a:cubicBezTo>
                    <a:pt x="33" y="20"/>
                    <a:pt x="32" y="16"/>
                    <a:pt x="31" y="12"/>
                  </a:cubicBezTo>
                  <a:cubicBezTo>
                    <a:pt x="30" y="10"/>
                    <a:pt x="30" y="8"/>
                    <a:pt x="29" y="6"/>
                  </a:cubicBezTo>
                  <a:cubicBezTo>
                    <a:pt x="29" y="6"/>
                    <a:pt x="29" y="6"/>
                    <a:pt x="29" y="6"/>
                  </a:cubicBezTo>
                  <a:moveTo>
                    <a:pt x="9" y="3"/>
                  </a:move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8" y="4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7" y="6"/>
                    <a:pt x="7" y="6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12"/>
                    <a:pt x="7" y="17"/>
                    <a:pt x="8" y="23"/>
                  </a:cubicBezTo>
                  <a:cubicBezTo>
                    <a:pt x="8" y="25"/>
                    <a:pt x="8" y="26"/>
                    <a:pt x="8" y="28"/>
                  </a:cubicBezTo>
                  <a:cubicBezTo>
                    <a:pt x="9" y="28"/>
                    <a:pt x="10" y="28"/>
                    <a:pt x="10" y="28"/>
                  </a:cubicBezTo>
                  <a:cubicBezTo>
                    <a:pt x="10" y="27"/>
                    <a:pt x="10" y="25"/>
                    <a:pt x="10" y="23"/>
                  </a:cubicBezTo>
                  <a:cubicBezTo>
                    <a:pt x="9" y="17"/>
                    <a:pt x="9" y="11"/>
                    <a:pt x="9" y="5"/>
                  </a:cubicBezTo>
                  <a:cubicBezTo>
                    <a:pt x="9" y="4"/>
                    <a:pt x="9" y="4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moveTo>
                    <a:pt x="31" y="0"/>
                  </a:moveTo>
                  <a:cubicBezTo>
                    <a:pt x="31" y="1"/>
                    <a:pt x="30" y="2"/>
                    <a:pt x="30" y="3"/>
                  </a:cubicBezTo>
                  <a:cubicBezTo>
                    <a:pt x="30" y="3"/>
                    <a:pt x="30" y="3"/>
                    <a:pt x="30" y="3"/>
                  </a:cubicBezTo>
                  <a:cubicBezTo>
                    <a:pt x="30" y="3"/>
                    <a:pt x="30" y="3"/>
                    <a:pt x="30" y="3"/>
                  </a:cubicBezTo>
                  <a:cubicBezTo>
                    <a:pt x="32" y="7"/>
                    <a:pt x="33" y="11"/>
                    <a:pt x="35" y="14"/>
                  </a:cubicBezTo>
                  <a:cubicBezTo>
                    <a:pt x="37" y="19"/>
                    <a:pt x="39" y="24"/>
                    <a:pt x="40" y="28"/>
                  </a:cubicBezTo>
                  <a:cubicBezTo>
                    <a:pt x="43" y="37"/>
                    <a:pt x="45" y="45"/>
                    <a:pt x="45" y="50"/>
                  </a:cubicBezTo>
                  <a:cubicBezTo>
                    <a:pt x="46" y="50"/>
                    <a:pt x="46" y="51"/>
                    <a:pt x="46" y="51"/>
                  </a:cubicBezTo>
                  <a:cubicBezTo>
                    <a:pt x="46" y="52"/>
                    <a:pt x="46" y="52"/>
                    <a:pt x="46" y="53"/>
                  </a:cubicBezTo>
                  <a:cubicBezTo>
                    <a:pt x="46" y="52"/>
                    <a:pt x="46" y="51"/>
                    <a:pt x="46" y="50"/>
                  </a:cubicBezTo>
                  <a:cubicBezTo>
                    <a:pt x="45" y="45"/>
                    <a:pt x="44" y="37"/>
                    <a:pt x="41" y="28"/>
                  </a:cubicBezTo>
                  <a:cubicBezTo>
                    <a:pt x="39" y="20"/>
                    <a:pt x="36" y="12"/>
                    <a:pt x="32" y="3"/>
                  </a:cubicBezTo>
                  <a:cubicBezTo>
                    <a:pt x="32" y="2"/>
                    <a:pt x="31" y="1"/>
                    <a:pt x="31" y="0"/>
                  </a:cubicBezTo>
                  <a:moveTo>
                    <a:pt x="15" y="0"/>
                  </a:moveTo>
                  <a:cubicBezTo>
                    <a:pt x="16" y="1"/>
                    <a:pt x="16" y="3"/>
                    <a:pt x="17" y="4"/>
                  </a:cubicBezTo>
                  <a:cubicBezTo>
                    <a:pt x="18" y="8"/>
                    <a:pt x="19" y="11"/>
                    <a:pt x="20" y="14"/>
                  </a:cubicBezTo>
                  <a:cubicBezTo>
                    <a:pt x="21" y="21"/>
                    <a:pt x="24" y="27"/>
                    <a:pt x="26" y="32"/>
                  </a:cubicBezTo>
                  <a:cubicBezTo>
                    <a:pt x="26" y="33"/>
                    <a:pt x="27" y="33"/>
                    <a:pt x="27" y="33"/>
                  </a:cubicBezTo>
                  <a:cubicBezTo>
                    <a:pt x="27" y="32"/>
                    <a:pt x="27" y="31"/>
                    <a:pt x="26" y="29"/>
                  </a:cubicBezTo>
                  <a:cubicBezTo>
                    <a:pt x="25" y="24"/>
                    <a:pt x="23" y="19"/>
                    <a:pt x="22" y="14"/>
                  </a:cubicBezTo>
                  <a:cubicBezTo>
                    <a:pt x="21" y="11"/>
                    <a:pt x="20" y="7"/>
                    <a:pt x="19" y="4"/>
                  </a:cubicBezTo>
                  <a:cubicBezTo>
                    <a:pt x="19" y="4"/>
                    <a:pt x="19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1"/>
                    <a:pt x="17" y="1"/>
                    <a:pt x="16" y="0"/>
                  </a:cubicBezTo>
                  <a:cubicBezTo>
                    <a:pt x="16" y="0"/>
                    <a:pt x="16" y="0"/>
                    <a:pt x="15" y="0"/>
                  </a:cubicBezTo>
                </a:path>
              </a:pathLst>
            </a:custGeom>
            <a:solidFill>
              <a:srgbClr val="5EC6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5" name="Freeform 546"/>
            <p:cNvSpPr/>
            <p:nvPr/>
          </p:nvSpPr>
          <p:spPr bwMode="auto">
            <a:xfrm flipH="1">
              <a:off x="2087563" y="8062913"/>
              <a:ext cx="0" cy="3175"/>
            </a:xfrm>
            <a:custGeom>
              <a:avLst/>
              <a:gdLst>
                <a:gd name="T0" fmla="*/ 0 h 2"/>
                <a:gd name="T1" fmla="*/ 2 h 2"/>
                <a:gd name="T2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EC6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6" name="Freeform 547"/>
            <p:cNvSpPr/>
            <p:nvPr/>
          </p:nvSpPr>
          <p:spPr bwMode="auto">
            <a:xfrm flipH="1">
              <a:off x="2087563" y="8062913"/>
              <a:ext cx="0" cy="3175"/>
            </a:xfrm>
            <a:custGeom>
              <a:avLst/>
              <a:gdLst>
                <a:gd name="T0" fmla="*/ 0 h 2"/>
                <a:gd name="T1" fmla="*/ 2 h 2"/>
                <a:gd name="T2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2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7" name="Freeform 548"/>
            <p:cNvSpPr>
              <a:spLocks noEditPoints="1"/>
            </p:cNvSpPr>
            <p:nvPr/>
          </p:nvSpPr>
          <p:spPr bwMode="auto">
            <a:xfrm>
              <a:off x="1843088" y="7739063"/>
              <a:ext cx="268288" cy="365125"/>
            </a:xfrm>
            <a:custGeom>
              <a:avLst/>
              <a:gdLst>
                <a:gd name="T0" fmla="*/ 37 w 71"/>
                <a:gd name="T1" fmla="*/ 40 h 97"/>
                <a:gd name="T2" fmla="*/ 35 w 71"/>
                <a:gd name="T3" fmla="*/ 41 h 97"/>
                <a:gd name="T4" fmla="*/ 35 w 71"/>
                <a:gd name="T5" fmla="*/ 41 h 97"/>
                <a:gd name="T6" fmla="*/ 35 w 71"/>
                <a:gd name="T7" fmla="*/ 41 h 97"/>
                <a:gd name="T8" fmla="*/ 41 w 71"/>
                <a:gd name="T9" fmla="*/ 47 h 97"/>
                <a:gd name="T10" fmla="*/ 49 w 71"/>
                <a:gd name="T11" fmla="*/ 56 h 97"/>
                <a:gd name="T12" fmla="*/ 56 w 71"/>
                <a:gd name="T13" fmla="*/ 65 h 97"/>
                <a:gd name="T14" fmla="*/ 63 w 71"/>
                <a:gd name="T15" fmla="*/ 80 h 97"/>
                <a:gd name="T16" fmla="*/ 65 w 71"/>
                <a:gd name="T17" fmla="*/ 85 h 97"/>
                <a:gd name="T18" fmla="*/ 65 w 71"/>
                <a:gd name="T19" fmla="*/ 86 h 97"/>
                <a:gd name="T20" fmla="*/ 65 w 71"/>
                <a:gd name="T21" fmla="*/ 85 h 97"/>
                <a:gd name="T22" fmla="*/ 64 w 71"/>
                <a:gd name="T23" fmla="*/ 80 h 97"/>
                <a:gd name="T24" fmla="*/ 57 w 71"/>
                <a:gd name="T25" fmla="*/ 64 h 97"/>
                <a:gd name="T26" fmla="*/ 42 w 71"/>
                <a:gd name="T27" fmla="*/ 45 h 97"/>
                <a:gd name="T28" fmla="*/ 37 w 71"/>
                <a:gd name="T29" fmla="*/ 41 h 97"/>
                <a:gd name="T30" fmla="*/ 37 w 71"/>
                <a:gd name="T31" fmla="*/ 40 h 97"/>
                <a:gd name="T32" fmla="*/ 27 w 71"/>
                <a:gd name="T33" fmla="*/ 40 h 97"/>
                <a:gd name="T34" fmla="*/ 25 w 71"/>
                <a:gd name="T35" fmla="*/ 40 h 97"/>
                <a:gd name="T36" fmla="*/ 25 w 71"/>
                <a:gd name="T37" fmla="*/ 40 h 97"/>
                <a:gd name="T38" fmla="*/ 35 w 71"/>
                <a:gd name="T39" fmla="*/ 55 h 97"/>
                <a:gd name="T40" fmla="*/ 45 w 71"/>
                <a:gd name="T41" fmla="*/ 75 h 97"/>
                <a:gd name="T42" fmla="*/ 48 w 71"/>
                <a:gd name="T43" fmla="*/ 84 h 97"/>
                <a:gd name="T44" fmla="*/ 50 w 71"/>
                <a:gd name="T45" fmla="*/ 91 h 97"/>
                <a:gd name="T46" fmla="*/ 51 w 71"/>
                <a:gd name="T47" fmla="*/ 95 h 97"/>
                <a:gd name="T48" fmla="*/ 51 w 71"/>
                <a:gd name="T49" fmla="*/ 97 h 97"/>
                <a:gd name="T50" fmla="*/ 51 w 71"/>
                <a:gd name="T51" fmla="*/ 95 h 97"/>
                <a:gd name="T52" fmla="*/ 50 w 71"/>
                <a:gd name="T53" fmla="*/ 91 h 97"/>
                <a:gd name="T54" fmla="*/ 49 w 71"/>
                <a:gd name="T55" fmla="*/ 84 h 97"/>
                <a:gd name="T56" fmla="*/ 46 w 71"/>
                <a:gd name="T57" fmla="*/ 75 h 97"/>
                <a:gd name="T58" fmla="*/ 37 w 71"/>
                <a:gd name="T59" fmla="*/ 54 h 97"/>
                <a:gd name="T60" fmla="*/ 28 w 71"/>
                <a:gd name="T61" fmla="*/ 40 h 97"/>
                <a:gd name="T62" fmla="*/ 28 w 71"/>
                <a:gd name="T63" fmla="*/ 40 h 97"/>
                <a:gd name="T64" fmla="*/ 27 w 71"/>
                <a:gd name="T65" fmla="*/ 40 h 97"/>
                <a:gd name="T66" fmla="*/ 30 w 71"/>
                <a:gd name="T67" fmla="*/ 23 h 97"/>
                <a:gd name="T68" fmla="*/ 36 w 71"/>
                <a:gd name="T69" fmla="*/ 30 h 97"/>
                <a:gd name="T70" fmla="*/ 36 w 71"/>
                <a:gd name="T71" fmla="*/ 30 h 97"/>
                <a:gd name="T72" fmla="*/ 53 w 71"/>
                <a:gd name="T73" fmla="*/ 43 h 97"/>
                <a:gd name="T74" fmla="*/ 66 w 71"/>
                <a:gd name="T75" fmla="*/ 56 h 97"/>
                <a:gd name="T76" fmla="*/ 70 w 71"/>
                <a:gd name="T77" fmla="*/ 60 h 97"/>
                <a:gd name="T78" fmla="*/ 71 w 71"/>
                <a:gd name="T79" fmla="*/ 61 h 97"/>
                <a:gd name="T80" fmla="*/ 70 w 71"/>
                <a:gd name="T81" fmla="*/ 60 h 97"/>
                <a:gd name="T82" fmla="*/ 67 w 71"/>
                <a:gd name="T83" fmla="*/ 56 h 97"/>
                <a:gd name="T84" fmla="*/ 54 w 71"/>
                <a:gd name="T85" fmla="*/ 42 h 97"/>
                <a:gd name="T86" fmla="*/ 45 w 71"/>
                <a:gd name="T87" fmla="*/ 34 h 97"/>
                <a:gd name="T88" fmla="*/ 35 w 71"/>
                <a:gd name="T89" fmla="*/ 26 h 97"/>
                <a:gd name="T90" fmla="*/ 30 w 71"/>
                <a:gd name="T91" fmla="*/ 23 h 97"/>
                <a:gd name="T92" fmla="*/ 0 w 71"/>
                <a:gd name="T93" fmla="*/ 0 h 97"/>
                <a:gd name="T94" fmla="*/ 1 w 71"/>
                <a:gd name="T95" fmla="*/ 1 h 97"/>
                <a:gd name="T96" fmla="*/ 1 w 71"/>
                <a:gd name="T97" fmla="*/ 1 h 97"/>
                <a:gd name="T98" fmla="*/ 0 w 71"/>
                <a:gd name="T99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71" h="97">
                  <a:moveTo>
                    <a:pt x="37" y="40"/>
                  </a:moveTo>
                  <a:cubicBezTo>
                    <a:pt x="36" y="41"/>
                    <a:pt x="35" y="41"/>
                    <a:pt x="35" y="41"/>
                  </a:cubicBezTo>
                  <a:cubicBezTo>
                    <a:pt x="35" y="41"/>
                    <a:pt x="35" y="41"/>
                    <a:pt x="35" y="41"/>
                  </a:cubicBezTo>
                  <a:cubicBezTo>
                    <a:pt x="35" y="41"/>
                    <a:pt x="35" y="41"/>
                    <a:pt x="35" y="41"/>
                  </a:cubicBezTo>
                  <a:cubicBezTo>
                    <a:pt x="37" y="43"/>
                    <a:pt x="39" y="45"/>
                    <a:pt x="41" y="47"/>
                  </a:cubicBezTo>
                  <a:cubicBezTo>
                    <a:pt x="44" y="50"/>
                    <a:pt x="47" y="53"/>
                    <a:pt x="49" y="56"/>
                  </a:cubicBezTo>
                  <a:cubicBezTo>
                    <a:pt x="52" y="59"/>
                    <a:pt x="54" y="62"/>
                    <a:pt x="56" y="65"/>
                  </a:cubicBezTo>
                  <a:cubicBezTo>
                    <a:pt x="59" y="71"/>
                    <a:pt x="62" y="76"/>
                    <a:pt x="63" y="80"/>
                  </a:cubicBezTo>
                  <a:cubicBezTo>
                    <a:pt x="64" y="82"/>
                    <a:pt x="64" y="84"/>
                    <a:pt x="65" y="85"/>
                  </a:cubicBezTo>
                  <a:cubicBezTo>
                    <a:pt x="65" y="86"/>
                    <a:pt x="65" y="86"/>
                    <a:pt x="65" y="86"/>
                  </a:cubicBezTo>
                  <a:cubicBezTo>
                    <a:pt x="65" y="86"/>
                    <a:pt x="65" y="86"/>
                    <a:pt x="65" y="85"/>
                  </a:cubicBezTo>
                  <a:cubicBezTo>
                    <a:pt x="64" y="84"/>
                    <a:pt x="64" y="82"/>
                    <a:pt x="64" y="80"/>
                  </a:cubicBezTo>
                  <a:cubicBezTo>
                    <a:pt x="62" y="76"/>
                    <a:pt x="60" y="70"/>
                    <a:pt x="57" y="64"/>
                  </a:cubicBezTo>
                  <a:cubicBezTo>
                    <a:pt x="53" y="58"/>
                    <a:pt x="48" y="51"/>
                    <a:pt x="42" y="45"/>
                  </a:cubicBezTo>
                  <a:cubicBezTo>
                    <a:pt x="41" y="44"/>
                    <a:pt x="39" y="42"/>
                    <a:pt x="37" y="41"/>
                  </a:cubicBezTo>
                  <a:cubicBezTo>
                    <a:pt x="37" y="40"/>
                    <a:pt x="37" y="40"/>
                    <a:pt x="37" y="40"/>
                  </a:cubicBezTo>
                  <a:moveTo>
                    <a:pt x="27" y="40"/>
                  </a:moveTo>
                  <a:cubicBezTo>
                    <a:pt x="27" y="40"/>
                    <a:pt x="26" y="40"/>
                    <a:pt x="25" y="40"/>
                  </a:cubicBezTo>
                  <a:cubicBezTo>
                    <a:pt x="25" y="40"/>
                    <a:pt x="25" y="40"/>
                    <a:pt x="25" y="40"/>
                  </a:cubicBezTo>
                  <a:cubicBezTo>
                    <a:pt x="29" y="45"/>
                    <a:pt x="32" y="50"/>
                    <a:pt x="35" y="55"/>
                  </a:cubicBezTo>
                  <a:cubicBezTo>
                    <a:pt x="39" y="62"/>
                    <a:pt x="43" y="69"/>
                    <a:pt x="45" y="75"/>
                  </a:cubicBezTo>
                  <a:cubicBezTo>
                    <a:pt x="46" y="78"/>
                    <a:pt x="47" y="81"/>
                    <a:pt x="48" y="84"/>
                  </a:cubicBezTo>
                  <a:cubicBezTo>
                    <a:pt x="49" y="87"/>
                    <a:pt x="50" y="89"/>
                    <a:pt x="50" y="91"/>
                  </a:cubicBezTo>
                  <a:cubicBezTo>
                    <a:pt x="50" y="93"/>
                    <a:pt x="51" y="94"/>
                    <a:pt x="51" y="95"/>
                  </a:cubicBezTo>
                  <a:cubicBezTo>
                    <a:pt x="51" y="96"/>
                    <a:pt x="51" y="96"/>
                    <a:pt x="51" y="97"/>
                  </a:cubicBezTo>
                  <a:cubicBezTo>
                    <a:pt x="51" y="96"/>
                    <a:pt x="51" y="96"/>
                    <a:pt x="51" y="95"/>
                  </a:cubicBezTo>
                  <a:cubicBezTo>
                    <a:pt x="51" y="94"/>
                    <a:pt x="51" y="93"/>
                    <a:pt x="50" y="91"/>
                  </a:cubicBezTo>
                  <a:cubicBezTo>
                    <a:pt x="50" y="89"/>
                    <a:pt x="50" y="86"/>
                    <a:pt x="49" y="84"/>
                  </a:cubicBezTo>
                  <a:cubicBezTo>
                    <a:pt x="48" y="81"/>
                    <a:pt x="47" y="78"/>
                    <a:pt x="46" y="75"/>
                  </a:cubicBezTo>
                  <a:cubicBezTo>
                    <a:pt x="44" y="68"/>
                    <a:pt x="41" y="61"/>
                    <a:pt x="37" y="54"/>
                  </a:cubicBezTo>
                  <a:cubicBezTo>
                    <a:pt x="34" y="49"/>
                    <a:pt x="31" y="45"/>
                    <a:pt x="28" y="40"/>
                  </a:cubicBezTo>
                  <a:cubicBezTo>
                    <a:pt x="28" y="40"/>
                    <a:pt x="28" y="40"/>
                    <a:pt x="28" y="40"/>
                  </a:cubicBezTo>
                  <a:cubicBezTo>
                    <a:pt x="28" y="40"/>
                    <a:pt x="27" y="40"/>
                    <a:pt x="27" y="40"/>
                  </a:cubicBezTo>
                  <a:moveTo>
                    <a:pt x="30" y="23"/>
                  </a:moveTo>
                  <a:cubicBezTo>
                    <a:pt x="33" y="25"/>
                    <a:pt x="35" y="27"/>
                    <a:pt x="36" y="30"/>
                  </a:cubicBezTo>
                  <a:cubicBezTo>
                    <a:pt x="36" y="30"/>
                    <a:pt x="36" y="30"/>
                    <a:pt x="36" y="30"/>
                  </a:cubicBezTo>
                  <a:cubicBezTo>
                    <a:pt x="43" y="34"/>
                    <a:pt x="49" y="39"/>
                    <a:pt x="53" y="43"/>
                  </a:cubicBezTo>
                  <a:cubicBezTo>
                    <a:pt x="59" y="48"/>
                    <a:pt x="63" y="53"/>
                    <a:pt x="66" y="56"/>
                  </a:cubicBezTo>
                  <a:cubicBezTo>
                    <a:pt x="68" y="58"/>
                    <a:pt x="69" y="59"/>
                    <a:pt x="70" y="60"/>
                  </a:cubicBezTo>
                  <a:cubicBezTo>
                    <a:pt x="70" y="61"/>
                    <a:pt x="71" y="61"/>
                    <a:pt x="71" y="61"/>
                  </a:cubicBezTo>
                  <a:cubicBezTo>
                    <a:pt x="71" y="61"/>
                    <a:pt x="70" y="61"/>
                    <a:pt x="70" y="60"/>
                  </a:cubicBezTo>
                  <a:cubicBezTo>
                    <a:pt x="69" y="59"/>
                    <a:pt x="68" y="57"/>
                    <a:pt x="67" y="56"/>
                  </a:cubicBezTo>
                  <a:cubicBezTo>
                    <a:pt x="64" y="52"/>
                    <a:pt x="60" y="47"/>
                    <a:pt x="54" y="42"/>
                  </a:cubicBezTo>
                  <a:cubicBezTo>
                    <a:pt x="51" y="40"/>
                    <a:pt x="48" y="37"/>
                    <a:pt x="45" y="34"/>
                  </a:cubicBezTo>
                  <a:cubicBezTo>
                    <a:pt x="42" y="31"/>
                    <a:pt x="38" y="29"/>
                    <a:pt x="35" y="26"/>
                  </a:cubicBezTo>
                  <a:cubicBezTo>
                    <a:pt x="33" y="25"/>
                    <a:pt x="32" y="24"/>
                    <a:pt x="30" y="23"/>
                  </a:cubicBezTo>
                  <a:moveTo>
                    <a:pt x="0" y="0"/>
                  </a:moveTo>
                  <a:cubicBezTo>
                    <a:pt x="0" y="0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0"/>
                    <a:pt x="0" y="0"/>
                  </a:cubicBezTo>
                </a:path>
              </a:pathLst>
            </a:custGeom>
            <a:solidFill>
              <a:srgbClr val="5EC6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8" name="Freeform 549"/>
            <p:cNvSpPr/>
            <p:nvPr/>
          </p:nvSpPr>
          <p:spPr bwMode="auto">
            <a:xfrm>
              <a:off x="1284288" y="7708901"/>
              <a:ext cx="522288" cy="461963"/>
            </a:xfrm>
            <a:custGeom>
              <a:avLst/>
              <a:gdLst>
                <a:gd name="T0" fmla="*/ 18 w 139"/>
                <a:gd name="T1" fmla="*/ 94 h 123"/>
                <a:gd name="T2" fmla="*/ 32 w 139"/>
                <a:gd name="T3" fmla="*/ 103 h 123"/>
                <a:gd name="T4" fmla="*/ 43 w 139"/>
                <a:gd name="T5" fmla="*/ 112 h 123"/>
                <a:gd name="T6" fmla="*/ 52 w 139"/>
                <a:gd name="T7" fmla="*/ 110 h 123"/>
                <a:gd name="T8" fmla="*/ 61 w 139"/>
                <a:gd name="T9" fmla="*/ 111 h 123"/>
                <a:gd name="T10" fmla="*/ 63 w 139"/>
                <a:gd name="T11" fmla="*/ 121 h 123"/>
                <a:gd name="T12" fmla="*/ 75 w 139"/>
                <a:gd name="T13" fmla="*/ 122 h 123"/>
                <a:gd name="T14" fmla="*/ 80 w 139"/>
                <a:gd name="T15" fmla="*/ 120 h 123"/>
                <a:gd name="T16" fmla="*/ 91 w 139"/>
                <a:gd name="T17" fmla="*/ 115 h 123"/>
                <a:gd name="T18" fmla="*/ 99 w 139"/>
                <a:gd name="T19" fmla="*/ 108 h 123"/>
                <a:gd name="T20" fmla="*/ 120 w 139"/>
                <a:gd name="T21" fmla="*/ 74 h 123"/>
                <a:gd name="T22" fmla="*/ 123 w 139"/>
                <a:gd name="T23" fmla="*/ 65 h 123"/>
                <a:gd name="T24" fmla="*/ 124 w 139"/>
                <a:gd name="T25" fmla="*/ 64 h 123"/>
                <a:gd name="T26" fmla="*/ 129 w 139"/>
                <a:gd name="T27" fmla="*/ 41 h 123"/>
                <a:gd name="T28" fmla="*/ 130 w 139"/>
                <a:gd name="T29" fmla="*/ 36 h 123"/>
                <a:gd name="T30" fmla="*/ 129 w 139"/>
                <a:gd name="T31" fmla="*/ 22 h 123"/>
                <a:gd name="T32" fmla="*/ 130 w 139"/>
                <a:gd name="T33" fmla="*/ 21 h 123"/>
                <a:gd name="T34" fmla="*/ 131 w 139"/>
                <a:gd name="T35" fmla="*/ 18 h 123"/>
                <a:gd name="T36" fmla="*/ 134 w 139"/>
                <a:gd name="T37" fmla="*/ 14 h 123"/>
                <a:gd name="T38" fmla="*/ 134 w 139"/>
                <a:gd name="T39" fmla="*/ 13 h 123"/>
                <a:gd name="T40" fmla="*/ 136 w 139"/>
                <a:gd name="T41" fmla="*/ 10 h 123"/>
                <a:gd name="T42" fmla="*/ 138 w 139"/>
                <a:gd name="T43" fmla="*/ 7 h 123"/>
                <a:gd name="T44" fmla="*/ 138 w 139"/>
                <a:gd name="T45" fmla="*/ 6 h 123"/>
                <a:gd name="T46" fmla="*/ 138 w 139"/>
                <a:gd name="T47" fmla="*/ 6 h 123"/>
                <a:gd name="T48" fmla="*/ 138 w 139"/>
                <a:gd name="T49" fmla="*/ 6 h 123"/>
                <a:gd name="T50" fmla="*/ 138 w 139"/>
                <a:gd name="T51" fmla="*/ 6 h 123"/>
                <a:gd name="T52" fmla="*/ 138 w 139"/>
                <a:gd name="T53" fmla="*/ 6 h 123"/>
                <a:gd name="T54" fmla="*/ 138 w 139"/>
                <a:gd name="T55" fmla="*/ 6 h 123"/>
                <a:gd name="T56" fmla="*/ 139 w 139"/>
                <a:gd name="T57" fmla="*/ 3 h 123"/>
                <a:gd name="T58" fmla="*/ 139 w 139"/>
                <a:gd name="T59" fmla="*/ 3 h 123"/>
                <a:gd name="T60" fmla="*/ 139 w 139"/>
                <a:gd name="T61" fmla="*/ 2 h 123"/>
                <a:gd name="T62" fmla="*/ 139 w 139"/>
                <a:gd name="T63" fmla="*/ 1 h 123"/>
                <a:gd name="T64" fmla="*/ 138 w 139"/>
                <a:gd name="T65" fmla="*/ 0 h 123"/>
                <a:gd name="T66" fmla="*/ 137 w 139"/>
                <a:gd name="T67" fmla="*/ 0 h 123"/>
                <a:gd name="T68" fmla="*/ 137 w 139"/>
                <a:gd name="T69" fmla="*/ 0 h 123"/>
                <a:gd name="T70" fmla="*/ 137 w 139"/>
                <a:gd name="T71" fmla="*/ 0 h 123"/>
                <a:gd name="T72" fmla="*/ 137 w 139"/>
                <a:gd name="T73" fmla="*/ 0 h 123"/>
                <a:gd name="T74" fmla="*/ 137 w 139"/>
                <a:gd name="T75" fmla="*/ 0 h 123"/>
                <a:gd name="T76" fmla="*/ 137 w 139"/>
                <a:gd name="T77" fmla="*/ 0 h 123"/>
                <a:gd name="T78" fmla="*/ 137 w 139"/>
                <a:gd name="T79" fmla="*/ 0 h 123"/>
                <a:gd name="T80" fmla="*/ 136 w 139"/>
                <a:gd name="T81" fmla="*/ 0 h 123"/>
                <a:gd name="T82" fmla="*/ 136 w 139"/>
                <a:gd name="T83" fmla="*/ 0 h 123"/>
                <a:gd name="T84" fmla="*/ 135 w 139"/>
                <a:gd name="T85" fmla="*/ 0 h 123"/>
                <a:gd name="T86" fmla="*/ 134 w 139"/>
                <a:gd name="T87" fmla="*/ 0 h 123"/>
                <a:gd name="T88" fmla="*/ 134 w 139"/>
                <a:gd name="T89" fmla="*/ 0 h 123"/>
                <a:gd name="T90" fmla="*/ 131 w 139"/>
                <a:gd name="T91" fmla="*/ 1 h 123"/>
                <a:gd name="T92" fmla="*/ 124 w 139"/>
                <a:gd name="T93" fmla="*/ 5 h 123"/>
                <a:gd name="T94" fmla="*/ 123 w 139"/>
                <a:gd name="T95" fmla="*/ 5 h 123"/>
                <a:gd name="T96" fmla="*/ 123 w 139"/>
                <a:gd name="T97" fmla="*/ 5 h 123"/>
                <a:gd name="T98" fmla="*/ 100 w 139"/>
                <a:gd name="T99" fmla="*/ 9 h 123"/>
                <a:gd name="T100" fmla="*/ 69 w 139"/>
                <a:gd name="T101" fmla="*/ 9 h 123"/>
                <a:gd name="T102" fmla="*/ 40 w 139"/>
                <a:gd name="T103" fmla="*/ 17 h 123"/>
                <a:gd name="T104" fmla="*/ 15 w 139"/>
                <a:gd name="T105" fmla="*/ 30 h 123"/>
                <a:gd name="T106" fmla="*/ 2 w 139"/>
                <a:gd name="T107" fmla="*/ 54 h 123"/>
                <a:gd name="T108" fmla="*/ 2 w 139"/>
                <a:gd name="T109" fmla="*/ 55 h 123"/>
                <a:gd name="T110" fmla="*/ 7 w 139"/>
                <a:gd name="T111" fmla="*/ 64 h 123"/>
                <a:gd name="T112" fmla="*/ 11 w 139"/>
                <a:gd name="T113" fmla="*/ 78 h 123"/>
                <a:gd name="T114" fmla="*/ 10 w 139"/>
                <a:gd name="T115" fmla="*/ 82 h 123"/>
                <a:gd name="T116" fmla="*/ 18 w 139"/>
                <a:gd name="T117" fmla="*/ 94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39" h="123">
                  <a:moveTo>
                    <a:pt x="18" y="94"/>
                  </a:moveTo>
                  <a:cubicBezTo>
                    <a:pt x="24" y="96"/>
                    <a:pt x="28" y="99"/>
                    <a:pt x="32" y="103"/>
                  </a:cubicBezTo>
                  <a:cubicBezTo>
                    <a:pt x="35" y="107"/>
                    <a:pt x="37" y="112"/>
                    <a:pt x="43" y="112"/>
                  </a:cubicBezTo>
                  <a:cubicBezTo>
                    <a:pt x="46" y="112"/>
                    <a:pt x="49" y="111"/>
                    <a:pt x="52" y="110"/>
                  </a:cubicBezTo>
                  <a:cubicBezTo>
                    <a:pt x="55" y="109"/>
                    <a:pt x="59" y="109"/>
                    <a:pt x="61" y="111"/>
                  </a:cubicBezTo>
                  <a:cubicBezTo>
                    <a:pt x="63" y="113"/>
                    <a:pt x="60" y="119"/>
                    <a:pt x="63" y="121"/>
                  </a:cubicBezTo>
                  <a:cubicBezTo>
                    <a:pt x="65" y="123"/>
                    <a:pt x="71" y="123"/>
                    <a:pt x="75" y="122"/>
                  </a:cubicBezTo>
                  <a:cubicBezTo>
                    <a:pt x="77" y="122"/>
                    <a:pt x="78" y="121"/>
                    <a:pt x="80" y="120"/>
                  </a:cubicBezTo>
                  <a:cubicBezTo>
                    <a:pt x="84" y="119"/>
                    <a:pt x="88" y="117"/>
                    <a:pt x="91" y="115"/>
                  </a:cubicBezTo>
                  <a:cubicBezTo>
                    <a:pt x="94" y="113"/>
                    <a:pt x="97" y="110"/>
                    <a:pt x="99" y="108"/>
                  </a:cubicBezTo>
                  <a:cubicBezTo>
                    <a:pt x="109" y="98"/>
                    <a:pt x="115" y="86"/>
                    <a:pt x="120" y="74"/>
                  </a:cubicBezTo>
                  <a:cubicBezTo>
                    <a:pt x="121" y="71"/>
                    <a:pt x="122" y="68"/>
                    <a:pt x="123" y="65"/>
                  </a:cubicBezTo>
                  <a:cubicBezTo>
                    <a:pt x="124" y="64"/>
                    <a:pt x="124" y="64"/>
                    <a:pt x="124" y="64"/>
                  </a:cubicBezTo>
                  <a:cubicBezTo>
                    <a:pt x="127" y="56"/>
                    <a:pt x="129" y="48"/>
                    <a:pt x="129" y="41"/>
                  </a:cubicBezTo>
                  <a:cubicBezTo>
                    <a:pt x="130" y="39"/>
                    <a:pt x="130" y="37"/>
                    <a:pt x="130" y="36"/>
                  </a:cubicBezTo>
                  <a:cubicBezTo>
                    <a:pt x="129" y="31"/>
                    <a:pt x="129" y="27"/>
                    <a:pt x="129" y="22"/>
                  </a:cubicBezTo>
                  <a:cubicBezTo>
                    <a:pt x="130" y="22"/>
                    <a:pt x="130" y="21"/>
                    <a:pt x="130" y="21"/>
                  </a:cubicBezTo>
                  <a:cubicBezTo>
                    <a:pt x="130" y="20"/>
                    <a:pt x="130" y="19"/>
                    <a:pt x="131" y="18"/>
                  </a:cubicBezTo>
                  <a:cubicBezTo>
                    <a:pt x="131" y="17"/>
                    <a:pt x="132" y="15"/>
                    <a:pt x="134" y="14"/>
                  </a:cubicBezTo>
                  <a:cubicBezTo>
                    <a:pt x="134" y="13"/>
                    <a:pt x="134" y="13"/>
                    <a:pt x="134" y="13"/>
                  </a:cubicBezTo>
                  <a:cubicBezTo>
                    <a:pt x="135" y="12"/>
                    <a:pt x="135" y="11"/>
                    <a:pt x="136" y="10"/>
                  </a:cubicBezTo>
                  <a:cubicBezTo>
                    <a:pt x="137" y="9"/>
                    <a:pt x="138" y="8"/>
                    <a:pt x="138" y="7"/>
                  </a:cubicBezTo>
                  <a:cubicBezTo>
                    <a:pt x="138" y="6"/>
                    <a:pt x="138" y="6"/>
                    <a:pt x="138" y="6"/>
                  </a:cubicBezTo>
                  <a:cubicBezTo>
                    <a:pt x="138" y="6"/>
                    <a:pt x="138" y="6"/>
                    <a:pt x="138" y="6"/>
                  </a:cubicBezTo>
                  <a:cubicBezTo>
                    <a:pt x="138" y="6"/>
                    <a:pt x="138" y="6"/>
                    <a:pt x="138" y="6"/>
                  </a:cubicBezTo>
                  <a:cubicBezTo>
                    <a:pt x="138" y="6"/>
                    <a:pt x="138" y="6"/>
                    <a:pt x="138" y="6"/>
                  </a:cubicBezTo>
                  <a:cubicBezTo>
                    <a:pt x="138" y="6"/>
                    <a:pt x="138" y="6"/>
                    <a:pt x="138" y="6"/>
                  </a:cubicBezTo>
                  <a:cubicBezTo>
                    <a:pt x="138" y="6"/>
                    <a:pt x="138" y="6"/>
                    <a:pt x="138" y="6"/>
                  </a:cubicBezTo>
                  <a:cubicBezTo>
                    <a:pt x="139" y="5"/>
                    <a:pt x="139" y="4"/>
                    <a:pt x="139" y="3"/>
                  </a:cubicBezTo>
                  <a:cubicBezTo>
                    <a:pt x="139" y="3"/>
                    <a:pt x="139" y="3"/>
                    <a:pt x="139" y="3"/>
                  </a:cubicBezTo>
                  <a:cubicBezTo>
                    <a:pt x="139" y="3"/>
                    <a:pt x="139" y="2"/>
                    <a:pt x="139" y="2"/>
                  </a:cubicBezTo>
                  <a:cubicBezTo>
                    <a:pt x="139" y="2"/>
                    <a:pt x="139" y="1"/>
                    <a:pt x="139" y="1"/>
                  </a:cubicBezTo>
                  <a:cubicBezTo>
                    <a:pt x="138" y="0"/>
                    <a:pt x="138" y="0"/>
                    <a:pt x="138" y="0"/>
                  </a:cubicBezTo>
                  <a:cubicBezTo>
                    <a:pt x="138" y="0"/>
                    <a:pt x="138" y="0"/>
                    <a:pt x="137" y="0"/>
                  </a:cubicBezTo>
                  <a:cubicBezTo>
                    <a:pt x="137" y="0"/>
                    <a:pt x="137" y="0"/>
                    <a:pt x="137" y="0"/>
                  </a:cubicBezTo>
                  <a:cubicBezTo>
                    <a:pt x="137" y="0"/>
                    <a:pt x="137" y="0"/>
                    <a:pt x="137" y="0"/>
                  </a:cubicBezTo>
                  <a:cubicBezTo>
                    <a:pt x="137" y="0"/>
                    <a:pt x="137" y="0"/>
                    <a:pt x="137" y="0"/>
                  </a:cubicBezTo>
                  <a:cubicBezTo>
                    <a:pt x="137" y="0"/>
                    <a:pt x="137" y="0"/>
                    <a:pt x="137" y="0"/>
                  </a:cubicBezTo>
                  <a:cubicBezTo>
                    <a:pt x="137" y="0"/>
                    <a:pt x="137" y="0"/>
                    <a:pt x="137" y="0"/>
                  </a:cubicBezTo>
                  <a:cubicBezTo>
                    <a:pt x="137" y="0"/>
                    <a:pt x="137" y="0"/>
                    <a:pt x="137" y="0"/>
                  </a:cubicBezTo>
                  <a:cubicBezTo>
                    <a:pt x="136" y="0"/>
                    <a:pt x="136" y="0"/>
                    <a:pt x="136" y="0"/>
                  </a:cubicBezTo>
                  <a:cubicBezTo>
                    <a:pt x="136" y="0"/>
                    <a:pt x="136" y="0"/>
                    <a:pt x="136" y="0"/>
                  </a:cubicBezTo>
                  <a:cubicBezTo>
                    <a:pt x="135" y="0"/>
                    <a:pt x="135" y="0"/>
                    <a:pt x="135" y="0"/>
                  </a:cubicBezTo>
                  <a:cubicBezTo>
                    <a:pt x="134" y="0"/>
                    <a:pt x="134" y="0"/>
                    <a:pt x="134" y="0"/>
                  </a:cubicBezTo>
                  <a:cubicBezTo>
                    <a:pt x="134" y="0"/>
                    <a:pt x="134" y="0"/>
                    <a:pt x="134" y="0"/>
                  </a:cubicBezTo>
                  <a:cubicBezTo>
                    <a:pt x="133" y="0"/>
                    <a:pt x="132" y="1"/>
                    <a:pt x="131" y="1"/>
                  </a:cubicBezTo>
                  <a:cubicBezTo>
                    <a:pt x="128" y="2"/>
                    <a:pt x="126" y="4"/>
                    <a:pt x="124" y="5"/>
                  </a:cubicBezTo>
                  <a:cubicBezTo>
                    <a:pt x="123" y="5"/>
                    <a:pt x="123" y="5"/>
                    <a:pt x="123" y="5"/>
                  </a:cubicBezTo>
                  <a:cubicBezTo>
                    <a:pt x="123" y="5"/>
                    <a:pt x="123" y="5"/>
                    <a:pt x="123" y="5"/>
                  </a:cubicBezTo>
                  <a:cubicBezTo>
                    <a:pt x="115" y="8"/>
                    <a:pt x="108" y="9"/>
                    <a:pt x="100" y="9"/>
                  </a:cubicBezTo>
                  <a:cubicBezTo>
                    <a:pt x="90" y="9"/>
                    <a:pt x="80" y="7"/>
                    <a:pt x="69" y="9"/>
                  </a:cubicBezTo>
                  <a:cubicBezTo>
                    <a:pt x="59" y="10"/>
                    <a:pt x="49" y="13"/>
                    <a:pt x="40" y="17"/>
                  </a:cubicBezTo>
                  <a:cubicBezTo>
                    <a:pt x="31" y="20"/>
                    <a:pt x="22" y="24"/>
                    <a:pt x="15" y="30"/>
                  </a:cubicBezTo>
                  <a:cubicBezTo>
                    <a:pt x="7" y="35"/>
                    <a:pt x="0" y="45"/>
                    <a:pt x="2" y="54"/>
                  </a:cubicBezTo>
                  <a:cubicBezTo>
                    <a:pt x="2" y="55"/>
                    <a:pt x="2" y="55"/>
                    <a:pt x="2" y="55"/>
                  </a:cubicBezTo>
                  <a:cubicBezTo>
                    <a:pt x="3" y="58"/>
                    <a:pt x="5" y="61"/>
                    <a:pt x="7" y="64"/>
                  </a:cubicBezTo>
                  <a:cubicBezTo>
                    <a:pt x="9" y="67"/>
                    <a:pt x="12" y="71"/>
                    <a:pt x="11" y="78"/>
                  </a:cubicBezTo>
                  <a:cubicBezTo>
                    <a:pt x="11" y="79"/>
                    <a:pt x="11" y="80"/>
                    <a:pt x="10" y="82"/>
                  </a:cubicBezTo>
                  <a:cubicBezTo>
                    <a:pt x="10" y="87"/>
                    <a:pt x="13" y="92"/>
                    <a:pt x="18" y="94"/>
                  </a:cubicBezTo>
                </a:path>
              </a:pathLst>
            </a:custGeom>
            <a:solidFill>
              <a:srgbClr val="F3F8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9" name="Freeform 550"/>
            <p:cNvSpPr/>
            <p:nvPr/>
          </p:nvSpPr>
          <p:spPr bwMode="auto">
            <a:xfrm>
              <a:off x="1279525" y="7265988"/>
              <a:ext cx="530225" cy="466725"/>
            </a:xfrm>
            <a:custGeom>
              <a:avLst/>
              <a:gdLst>
                <a:gd name="T0" fmla="*/ 4 w 141"/>
                <a:gd name="T1" fmla="*/ 96 h 124"/>
                <a:gd name="T2" fmla="*/ 26 w 141"/>
                <a:gd name="T3" fmla="*/ 115 h 124"/>
                <a:gd name="T4" fmla="*/ 65 w 141"/>
                <a:gd name="T5" fmla="*/ 123 h 124"/>
                <a:gd name="T6" fmla="*/ 104 w 141"/>
                <a:gd name="T7" fmla="*/ 120 h 124"/>
                <a:gd name="T8" fmla="*/ 117 w 141"/>
                <a:gd name="T9" fmla="*/ 115 h 124"/>
                <a:gd name="T10" fmla="*/ 118 w 141"/>
                <a:gd name="T11" fmla="*/ 115 h 124"/>
                <a:gd name="T12" fmla="*/ 121 w 141"/>
                <a:gd name="T13" fmla="*/ 115 h 124"/>
                <a:gd name="T14" fmla="*/ 126 w 141"/>
                <a:gd name="T15" fmla="*/ 116 h 124"/>
                <a:gd name="T16" fmla="*/ 126 w 141"/>
                <a:gd name="T17" fmla="*/ 116 h 124"/>
                <a:gd name="T18" fmla="*/ 130 w 141"/>
                <a:gd name="T19" fmla="*/ 117 h 124"/>
                <a:gd name="T20" fmla="*/ 132 w 141"/>
                <a:gd name="T21" fmla="*/ 118 h 124"/>
                <a:gd name="T22" fmla="*/ 134 w 141"/>
                <a:gd name="T23" fmla="*/ 118 h 124"/>
                <a:gd name="T24" fmla="*/ 134 w 141"/>
                <a:gd name="T25" fmla="*/ 118 h 124"/>
                <a:gd name="T26" fmla="*/ 135 w 141"/>
                <a:gd name="T27" fmla="*/ 118 h 124"/>
                <a:gd name="T28" fmla="*/ 135 w 141"/>
                <a:gd name="T29" fmla="*/ 118 h 124"/>
                <a:gd name="T30" fmla="*/ 135 w 141"/>
                <a:gd name="T31" fmla="*/ 118 h 124"/>
                <a:gd name="T32" fmla="*/ 137 w 141"/>
                <a:gd name="T33" fmla="*/ 118 h 124"/>
                <a:gd name="T34" fmla="*/ 138 w 141"/>
                <a:gd name="T35" fmla="*/ 118 h 124"/>
                <a:gd name="T36" fmla="*/ 138 w 141"/>
                <a:gd name="T37" fmla="*/ 118 h 124"/>
                <a:gd name="T38" fmla="*/ 138 w 141"/>
                <a:gd name="T39" fmla="*/ 118 h 124"/>
                <a:gd name="T40" fmla="*/ 139 w 141"/>
                <a:gd name="T41" fmla="*/ 117 h 124"/>
                <a:gd name="T42" fmla="*/ 140 w 141"/>
                <a:gd name="T43" fmla="*/ 117 h 124"/>
                <a:gd name="T44" fmla="*/ 140 w 141"/>
                <a:gd name="T45" fmla="*/ 116 h 124"/>
                <a:gd name="T46" fmla="*/ 141 w 141"/>
                <a:gd name="T47" fmla="*/ 115 h 124"/>
                <a:gd name="T48" fmla="*/ 141 w 141"/>
                <a:gd name="T49" fmla="*/ 115 h 124"/>
                <a:gd name="T50" fmla="*/ 141 w 141"/>
                <a:gd name="T51" fmla="*/ 115 h 124"/>
                <a:gd name="T52" fmla="*/ 141 w 141"/>
                <a:gd name="T53" fmla="*/ 114 h 124"/>
                <a:gd name="T54" fmla="*/ 140 w 141"/>
                <a:gd name="T55" fmla="*/ 112 h 124"/>
                <a:gd name="T56" fmla="*/ 139 w 141"/>
                <a:gd name="T57" fmla="*/ 112 h 124"/>
                <a:gd name="T58" fmla="*/ 137 w 141"/>
                <a:gd name="T59" fmla="*/ 109 h 124"/>
                <a:gd name="T60" fmla="*/ 137 w 141"/>
                <a:gd name="T61" fmla="*/ 109 h 124"/>
                <a:gd name="T62" fmla="*/ 136 w 141"/>
                <a:gd name="T63" fmla="*/ 109 h 124"/>
                <a:gd name="T64" fmla="*/ 135 w 141"/>
                <a:gd name="T65" fmla="*/ 107 h 124"/>
                <a:gd name="T66" fmla="*/ 131 w 141"/>
                <a:gd name="T67" fmla="*/ 104 h 124"/>
                <a:gd name="T68" fmla="*/ 131 w 141"/>
                <a:gd name="T69" fmla="*/ 103 h 124"/>
                <a:gd name="T70" fmla="*/ 131 w 141"/>
                <a:gd name="T71" fmla="*/ 103 h 124"/>
                <a:gd name="T72" fmla="*/ 119 w 141"/>
                <a:gd name="T73" fmla="*/ 83 h 124"/>
                <a:gd name="T74" fmla="*/ 110 w 141"/>
                <a:gd name="T75" fmla="*/ 53 h 124"/>
                <a:gd name="T76" fmla="*/ 92 w 141"/>
                <a:gd name="T77" fmla="*/ 29 h 124"/>
                <a:gd name="T78" fmla="*/ 72 w 141"/>
                <a:gd name="T79" fmla="*/ 9 h 124"/>
                <a:gd name="T80" fmla="*/ 44 w 141"/>
                <a:gd name="T81" fmla="*/ 6 h 124"/>
                <a:gd name="T82" fmla="*/ 25 w 141"/>
                <a:gd name="T83" fmla="*/ 22 h 124"/>
                <a:gd name="T84" fmla="*/ 21 w 141"/>
                <a:gd name="T85" fmla="*/ 22 h 124"/>
                <a:gd name="T86" fmla="*/ 12 w 141"/>
                <a:gd name="T87" fmla="*/ 34 h 124"/>
                <a:gd name="T88" fmla="*/ 8 w 141"/>
                <a:gd name="T89" fmla="*/ 50 h 124"/>
                <a:gd name="T90" fmla="*/ 3 w 141"/>
                <a:gd name="T91" fmla="*/ 63 h 124"/>
                <a:gd name="T92" fmla="*/ 11 w 141"/>
                <a:gd name="T93" fmla="*/ 79 h 124"/>
                <a:gd name="T94" fmla="*/ 1 w 141"/>
                <a:gd name="T95" fmla="*/ 85 h 124"/>
                <a:gd name="T96" fmla="*/ 4 w 141"/>
                <a:gd name="T97" fmla="*/ 96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41" h="124">
                  <a:moveTo>
                    <a:pt x="4" y="96"/>
                  </a:moveTo>
                  <a:cubicBezTo>
                    <a:pt x="9" y="104"/>
                    <a:pt x="17" y="111"/>
                    <a:pt x="26" y="115"/>
                  </a:cubicBezTo>
                  <a:cubicBezTo>
                    <a:pt x="39" y="121"/>
                    <a:pt x="52" y="122"/>
                    <a:pt x="65" y="123"/>
                  </a:cubicBezTo>
                  <a:cubicBezTo>
                    <a:pt x="79" y="124"/>
                    <a:pt x="93" y="124"/>
                    <a:pt x="104" y="120"/>
                  </a:cubicBezTo>
                  <a:cubicBezTo>
                    <a:pt x="108" y="118"/>
                    <a:pt x="112" y="116"/>
                    <a:pt x="117" y="115"/>
                  </a:cubicBezTo>
                  <a:cubicBezTo>
                    <a:pt x="117" y="115"/>
                    <a:pt x="118" y="115"/>
                    <a:pt x="118" y="115"/>
                  </a:cubicBezTo>
                  <a:cubicBezTo>
                    <a:pt x="119" y="115"/>
                    <a:pt x="120" y="115"/>
                    <a:pt x="121" y="115"/>
                  </a:cubicBezTo>
                  <a:cubicBezTo>
                    <a:pt x="122" y="115"/>
                    <a:pt x="124" y="115"/>
                    <a:pt x="126" y="116"/>
                  </a:cubicBezTo>
                  <a:cubicBezTo>
                    <a:pt x="126" y="116"/>
                    <a:pt x="126" y="116"/>
                    <a:pt x="126" y="116"/>
                  </a:cubicBezTo>
                  <a:cubicBezTo>
                    <a:pt x="128" y="116"/>
                    <a:pt x="129" y="117"/>
                    <a:pt x="130" y="117"/>
                  </a:cubicBezTo>
                  <a:cubicBezTo>
                    <a:pt x="131" y="117"/>
                    <a:pt x="132" y="118"/>
                    <a:pt x="132" y="118"/>
                  </a:cubicBezTo>
                  <a:cubicBezTo>
                    <a:pt x="133" y="118"/>
                    <a:pt x="134" y="118"/>
                    <a:pt x="134" y="118"/>
                  </a:cubicBezTo>
                  <a:cubicBezTo>
                    <a:pt x="134" y="118"/>
                    <a:pt x="134" y="118"/>
                    <a:pt x="134" y="118"/>
                  </a:cubicBezTo>
                  <a:cubicBezTo>
                    <a:pt x="135" y="118"/>
                    <a:pt x="135" y="118"/>
                    <a:pt x="135" y="118"/>
                  </a:cubicBezTo>
                  <a:cubicBezTo>
                    <a:pt x="135" y="118"/>
                    <a:pt x="135" y="118"/>
                    <a:pt x="135" y="118"/>
                  </a:cubicBezTo>
                  <a:cubicBezTo>
                    <a:pt x="135" y="118"/>
                    <a:pt x="135" y="118"/>
                    <a:pt x="135" y="118"/>
                  </a:cubicBezTo>
                  <a:cubicBezTo>
                    <a:pt x="136" y="118"/>
                    <a:pt x="136" y="118"/>
                    <a:pt x="137" y="118"/>
                  </a:cubicBezTo>
                  <a:cubicBezTo>
                    <a:pt x="137" y="118"/>
                    <a:pt x="137" y="118"/>
                    <a:pt x="138" y="118"/>
                  </a:cubicBezTo>
                  <a:cubicBezTo>
                    <a:pt x="138" y="118"/>
                    <a:pt x="138" y="118"/>
                    <a:pt x="138" y="118"/>
                  </a:cubicBezTo>
                  <a:cubicBezTo>
                    <a:pt x="138" y="118"/>
                    <a:pt x="138" y="118"/>
                    <a:pt x="138" y="118"/>
                  </a:cubicBezTo>
                  <a:cubicBezTo>
                    <a:pt x="138" y="117"/>
                    <a:pt x="139" y="117"/>
                    <a:pt x="139" y="117"/>
                  </a:cubicBezTo>
                  <a:cubicBezTo>
                    <a:pt x="140" y="117"/>
                    <a:pt x="140" y="117"/>
                    <a:pt x="140" y="117"/>
                  </a:cubicBezTo>
                  <a:cubicBezTo>
                    <a:pt x="140" y="116"/>
                    <a:pt x="140" y="116"/>
                    <a:pt x="140" y="116"/>
                  </a:cubicBezTo>
                  <a:cubicBezTo>
                    <a:pt x="141" y="116"/>
                    <a:pt x="141" y="116"/>
                    <a:pt x="141" y="115"/>
                  </a:cubicBezTo>
                  <a:cubicBezTo>
                    <a:pt x="141" y="115"/>
                    <a:pt x="141" y="115"/>
                    <a:pt x="141" y="115"/>
                  </a:cubicBezTo>
                  <a:cubicBezTo>
                    <a:pt x="141" y="115"/>
                    <a:pt x="141" y="115"/>
                    <a:pt x="141" y="115"/>
                  </a:cubicBezTo>
                  <a:cubicBezTo>
                    <a:pt x="141" y="114"/>
                    <a:pt x="141" y="114"/>
                    <a:pt x="141" y="114"/>
                  </a:cubicBezTo>
                  <a:cubicBezTo>
                    <a:pt x="140" y="114"/>
                    <a:pt x="140" y="113"/>
                    <a:pt x="140" y="112"/>
                  </a:cubicBezTo>
                  <a:cubicBezTo>
                    <a:pt x="139" y="112"/>
                    <a:pt x="139" y="112"/>
                    <a:pt x="139" y="112"/>
                  </a:cubicBezTo>
                  <a:cubicBezTo>
                    <a:pt x="139" y="111"/>
                    <a:pt x="138" y="110"/>
                    <a:pt x="137" y="109"/>
                  </a:cubicBezTo>
                  <a:cubicBezTo>
                    <a:pt x="137" y="109"/>
                    <a:pt x="137" y="109"/>
                    <a:pt x="137" y="109"/>
                  </a:cubicBezTo>
                  <a:cubicBezTo>
                    <a:pt x="136" y="109"/>
                    <a:pt x="136" y="109"/>
                    <a:pt x="136" y="109"/>
                  </a:cubicBezTo>
                  <a:cubicBezTo>
                    <a:pt x="136" y="108"/>
                    <a:pt x="135" y="108"/>
                    <a:pt x="135" y="107"/>
                  </a:cubicBezTo>
                  <a:cubicBezTo>
                    <a:pt x="134" y="106"/>
                    <a:pt x="132" y="105"/>
                    <a:pt x="131" y="104"/>
                  </a:cubicBezTo>
                  <a:cubicBezTo>
                    <a:pt x="131" y="103"/>
                    <a:pt x="131" y="103"/>
                    <a:pt x="131" y="103"/>
                  </a:cubicBezTo>
                  <a:cubicBezTo>
                    <a:pt x="131" y="103"/>
                    <a:pt x="131" y="103"/>
                    <a:pt x="131" y="103"/>
                  </a:cubicBezTo>
                  <a:cubicBezTo>
                    <a:pt x="125" y="97"/>
                    <a:pt x="122" y="90"/>
                    <a:pt x="119" y="83"/>
                  </a:cubicBezTo>
                  <a:cubicBezTo>
                    <a:pt x="116" y="73"/>
                    <a:pt x="114" y="63"/>
                    <a:pt x="110" y="53"/>
                  </a:cubicBezTo>
                  <a:cubicBezTo>
                    <a:pt x="105" y="45"/>
                    <a:pt x="99" y="37"/>
                    <a:pt x="92" y="29"/>
                  </a:cubicBezTo>
                  <a:cubicBezTo>
                    <a:pt x="86" y="22"/>
                    <a:pt x="80" y="15"/>
                    <a:pt x="72" y="9"/>
                  </a:cubicBezTo>
                  <a:cubicBezTo>
                    <a:pt x="64" y="4"/>
                    <a:pt x="52" y="0"/>
                    <a:pt x="44" y="6"/>
                  </a:cubicBezTo>
                  <a:cubicBezTo>
                    <a:pt x="36" y="11"/>
                    <a:pt x="36" y="19"/>
                    <a:pt x="25" y="22"/>
                  </a:cubicBezTo>
                  <a:cubicBezTo>
                    <a:pt x="24" y="22"/>
                    <a:pt x="23" y="22"/>
                    <a:pt x="21" y="22"/>
                  </a:cubicBezTo>
                  <a:cubicBezTo>
                    <a:pt x="16" y="24"/>
                    <a:pt x="12" y="29"/>
                    <a:pt x="12" y="34"/>
                  </a:cubicBezTo>
                  <a:cubicBezTo>
                    <a:pt x="12" y="40"/>
                    <a:pt x="11" y="45"/>
                    <a:pt x="8" y="50"/>
                  </a:cubicBezTo>
                  <a:cubicBezTo>
                    <a:pt x="6" y="54"/>
                    <a:pt x="1" y="57"/>
                    <a:pt x="3" y="63"/>
                  </a:cubicBezTo>
                  <a:cubicBezTo>
                    <a:pt x="5" y="69"/>
                    <a:pt x="13" y="75"/>
                    <a:pt x="11" y="79"/>
                  </a:cubicBezTo>
                  <a:cubicBezTo>
                    <a:pt x="9" y="83"/>
                    <a:pt x="3" y="82"/>
                    <a:pt x="1" y="85"/>
                  </a:cubicBezTo>
                  <a:cubicBezTo>
                    <a:pt x="0" y="88"/>
                    <a:pt x="3" y="93"/>
                    <a:pt x="4" y="96"/>
                  </a:cubicBezTo>
                </a:path>
              </a:pathLst>
            </a:custGeom>
            <a:solidFill>
              <a:srgbClr val="F3F8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0" name="Freeform 551"/>
            <p:cNvSpPr/>
            <p:nvPr/>
          </p:nvSpPr>
          <p:spPr bwMode="auto">
            <a:xfrm>
              <a:off x="1674813" y="7138988"/>
              <a:ext cx="442913" cy="566738"/>
            </a:xfrm>
            <a:custGeom>
              <a:avLst/>
              <a:gdLst>
                <a:gd name="T0" fmla="*/ 32 w 118"/>
                <a:gd name="T1" fmla="*/ 129 h 151"/>
                <a:gd name="T2" fmla="*/ 33 w 118"/>
                <a:gd name="T3" fmla="*/ 131 h 151"/>
                <a:gd name="T4" fmla="*/ 33 w 118"/>
                <a:gd name="T5" fmla="*/ 137 h 151"/>
                <a:gd name="T6" fmla="*/ 33 w 118"/>
                <a:gd name="T7" fmla="*/ 137 h 151"/>
                <a:gd name="T8" fmla="*/ 33 w 118"/>
                <a:gd name="T9" fmla="*/ 141 h 151"/>
                <a:gd name="T10" fmla="*/ 34 w 118"/>
                <a:gd name="T11" fmla="*/ 145 h 151"/>
                <a:gd name="T12" fmla="*/ 34 w 118"/>
                <a:gd name="T13" fmla="*/ 146 h 151"/>
                <a:gd name="T14" fmla="*/ 35 w 118"/>
                <a:gd name="T15" fmla="*/ 146 h 151"/>
                <a:gd name="T16" fmla="*/ 36 w 118"/>
                <a:gd name="T17" fmla="*/ 148 h 151"/>
                <a:gd name="T18" fmla="*/ 36 w 118"/>
                <a:gd name="T19" fmla="*/ 149 h 151"/>
                <a:gd name="T20" fmla="*/ 36 w 118"/>
                <a:gd name="T21" fmla="*/ 149 h 151"/>
                <a:gd name="T22" fmla="*/ 37 w 118"/>
                <a:gd name="T23" fmla="*/ 150 h 151"/>
                <a:gd name="T24" fmla="*/ 38 w 118"/>
                <a:gd name="T25" fmla="*/ 150 h 151"/>
                <a:gd name="T26" fmla="*/ 39 w 118"/>
                <a:gd name="T27" fmla="*/ 150 h 151"/>
                <a:gd name="T28" fmla="*/ 39 w 118"/>
                <a:gd name="T29" fmla="*/ 150 h 151"/>
                <a:gd name="T30" fmla="*/ 39 w 118"/>
                <a:gd name="T31" fmla="*/ 150 h 151"/>
                <a:gd name="T32" fmla="*/ 39 w 118"/>
                <a:gd name="T33" fmla="*/ 150 h 151"/>
                <a:gd name="T34" fmla="*/ 40 w 118"/>
                <a:gd name="T35" fmla="*/ 150 h 151"/>
                <a:gd name="T36" fmla="*/ 40 w 118"/>
                <a:gd name="T37" fmla="*/ 150 h 151"/>
                <a:gd name="T38" fmla="*/ 41 w 118"/>
                <a:gd name="T39" fmla="*/ 149 h 151"/>
                <a:gd name="T40" fmla="*/ 41 w 118"/>
                <a:gd name="T41" fmla="*/ 148 h 151"/>
                <a:gd name="T42" fmla="*/ 41 w 118"/>
                <a:gd name="T43" fmla="*/ 148 h 151"/>
                <a:gd name="T44" fmla="*/ 41 w 118"/>
                <a:gd name="T45" fmla="*/ 148 h 151"/>
                <a:gd name="T46" fmla="*/ 41 w 118"/>
                <a:gd name="T47" fmla="*/ 148 h 151"/>
                <a:gd name="T48" fmla="*/ 42 w 118"/>
                <a:gd name="T49" fmla="*/ 147 h 151"/>
                <a:gd name="T50" fmla="*/ 43 w 118"/>
                <a:gd name="T51" fmla="*/ 145 h 151"/>
                <a:gd name="T52" fmla="*/ 43 w 118"/>
                <a:gd name="T53" fmla="*/ 145 h 151"/>
                <a:gd name="T54" fmla="*/ 45 w 118"/>
                <a:gd name="T55" fmla="*/ 142 h 151"/>
                <a:gd name="T56" fmla="*/ 46 w 118"/>
                <a:gd name="T57" fmla="*/ 139 h 151"/>
                <a:gd name="T58" fmla="*/ 47 w 118"/>
                <a:gd name="T59" fmla="*/ 138 h 151"/>
                <a:gd name="T60" fmla="*/ 47 w 118"/>
                <a:gd name="T61" fmla="*/ 137 h 151"/>
                <a:gd name="T62" fmla="*/ 47 w 118"/>
                <a:gd name="T63" fmla="*/ 137 h 151"/>
                <a:gd name="T64" fmla="*/ 53 w 118"/>
                <a:gd name="T65" fmla="*/ 129 h 151"/>
                <a:gd name="T66" fmla="*/ 62 w 118"/>
                <a:gd name="T67" fmla="*/ 120 h 151"/>
                <a:gd name="T68" fmla="*/ 87 w 118"/>
                <a:gd name="T69" fmla="*/ 100 h 151"/>
                <a:gd name="T70" fmla="*/ 104 w 118"/>
                <a:gd name="T71" fmla="*/ 76 h 151"/>
                <a:gd name="T72" fmla="*/ 116 w 118"/>
                <a:gd name="T73" fmla="*/ 50 h 151"/>
                <a:gd name="T74" fmla="*/ 110 w 118"/>
                <a:gd name="T75" fmla="*/ 23 h 151"/>
                <a:gd name="T76" fmla="*/ 89 w 118"/>
                <a:gd name="T77" fmla="*/ 10 h 151"/>
                <a:gd name="T78" fmla="*/ 87 w 118"/>
                <a:gd name="T79" fmla="*/ 7 h 151"/>
                <a:gd name="T80" fmla="*/ 76 w 118"/>
                <a:gd name="T81" fmla="*/ 2 h 151"/>
                <a:gd name="T82" fmla="*/ 73 w 118"/>
                <a:gd name="T83" fmla="*/ 2 h 151"/>
                <a:gd name="T84" fmla="*/ 57 w 118"/>
                <a:gd name="T85" fmla="*/ 4 h 151"/>
                <a:gd name="T86" fmla="*/ 42 w 118"/>
                <a:gd name="T87" fmla="*/ 3 h 151"/>
                <a:gd name="T88" fmla="*/ 30 w 118"/>
                <a:gd name="T89" fmla="*/ 16 h 151"/>
                <a:gd name="T90" fmla="*/ 21 w 118"/>
                <a:gd name="T91" fmla="*/ 9 h 151"/>
                <a:gd name="T92" fmla="*/ 12 w 118"/>
                <a:gd name="T93" fmla="*/ 16 h 151"/>
                <a:gd name="T94" fmla="*/ 1 w 118"/>
                <a:gd name="T95" fmla="*/ 42 h 151"/>
                <a:gd name="T96" fmla="*/ 6 w 118"/>
                <a:gd name="T97" fmla="*/ 82 h 151"/>
                <a:gd name="T98" fmla="*/ 23 w 118"/>
                <a:gd name="T99" fmla="*/ 117 h 151"/>
                <a:gd name="T100" fmla="*/ 31 w 118"/>
                <a:gd name="T101" fmla="*/ 128 h 151"/>
                <a:gd name="T102" fmla="*/ 32 w 118"/>
                <a:gd name="T103" fmla="*/ 129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18" h="151">
                  <a:moveTo>
                    <a:pt x="32" y="129"/>
                  </a:moveTo>
                  <a:cubicBezTo>
                    <a:pt x="32" y="130"/>
                    <a:pt x="32" y="130"/>
                    <a:pt x="33" y="131"/>
                  </a:cubicBezTo>
                  <a:cubicBezTo>
                    <a:pt x="33" y="133"/>
                    <a:pt x="33" y="135"/>
                    <a:pt x="33" y="137"/>
                  </a:cubicBezTo>
                  <a:cubicBezTo>
                    <a:pt x="33" y="137"/>
                    <a:pt x="33" y="137"/>
                    <a:pt x="33" y="137"/>
                  </a:cubicBezTo>
                  <a:cubicBezTo>
                    <a:pt x="33" y="139"/>
                    <a:pt x="33" y="140"/>
                    <a:pt x="33" y="141"/>
                  </a:cubicBezTo>
                  <a:cubicBezTo>
                    <a:pt x="34" y="143"/>
                    <a:pt x="34" y="144"/>
                    <a:pt x="34" y="145"/>
                  </a:cubicBezTo>
                  <a:cubicBezTo>
                    <a:pt x="34" y="146"/>
                    <a:pt x="34" y="146"/>
                    <a:pt x="34" y="146"/>
                  </a:cubicBezTo>
                  <a:cubicBezTo>
                    <a:pt x="35" y="146"/>
                    <a:pt x="35" y="146"/>
                    <a:pt x="35" y="146"/>
                  </a:cubicBezTo>
                  <a:cubicBezTo>
                    <a:pt x="35" y="147"/>
                    <a:pt x="35" y="148"/>
                    <a:pt x="36" y="148"/>
                  </a:cubicBezTo>
                  <a:cubicBezTo>
                    <a:pt x="36" y="149"/>
                    <a:pt x="36" y="149"/>
                    <a:pt x="36" y="149"/>
                  </a:cubicBezTo>
                  <a:cubicBezTo>
                    <a:pt x="36" y="149"/>
                    <a:pt x="36" y="149"/>
                    <a:pt x="36" y="149"/>
                  </a:cubicBezTo>
                  <a:cubicBezTo>
                    <a:pt x="37" y="150"/>
                    <a:pt x="37" y="150"/>
                    <a:pt x="37" y="150"/>
                  </a:cubicBezTo>
                  <a:cubicBezTo>
                    <a:pt x="38" y="150"/>
                    <a:pt x="38" y="150"/>
                    <a:pt x="38" y="150"/>
                  </a:cubicBezTo>
                  <a:cubicBezTo>
                    <a:pt x="38" y="151"/>
                    <a:pt x="39" y="151"/>
                    <a:pt x="39" y="150"/>
                  </a:cubicBezTo>
                  <a:cubicBezTo>
                    <a:pt x="39" y="150"/>
                    <a:pt x="39" y="150"/>
                    <a:pt x="39" y="150"/>
                  </a:cubicBezTo>
                  <a:cubicBezTo>
                    <a:pt x="39" y="150"/>
                    <a:pt x="39" y="150"/>
                    <a:pt x="39" y="150"/>
                  </a:cubicBezTo>
                  <a:cubicBezTo>
                    <a:pt x="39" y="150"/>
                    <a:pt x="39" y="150"/>
                    <a:pt x="39" y="150"/>
                  </a:cubicBezTo>
                  <a:cubicBezTo>
                    <a:pt x="40" y="150"/>
                    <a:pt x="40" y="150"/>
                    <a:pt x="40" y="150"/>
                  </a:cubicBezTo>
                  <a:cubicBezTo>
                    <a:pt x="40" y="150"/>
                    <a:pt x="40" y="150"/>
                    <a:pt x="40" y="150"/>
                  </a:cubicBezTo>
                  <a:cubicBezTo>
                    <a:pt x="41" y="149"/>
                    <a:pt x="41" y="149"/>
                    <a:pt x="41" y="149"/>
                  </a:cubicBezTo>
                  <a:cubicBezTo>
                    <a:pt x="41" y="148"/>
                    <a:pt x="41" y="148"/>
                    <a:pt x="41" y="148"/>
                  </a:cubicBezTo>
                  <a:cubicBezTo>
                    <a:pt x="41" y="148"/>
                    <a:pt x="41" y="148"/>
                    <a:pt x="41" y="148"/>
                  </a:cubicBezTo>
                  <a:cubicBezTo>
                    <a:pt x="41" y="148"/>
                    <a:pt x="41" y="148"/>
                    <a:pt x="41" y="148"/>
                  </a:cubicBezTo>
                  <a:cubicBezTo>
                    <a:pt x="41" y="148"/>
                    <a:pt x="41" y="148"/>
                    <a:pt x="41" y="148"/>
                  </a:cubicBezTo>
                  <a:cubicBezTo>
                    <a:pt x="42" y="148"/>
                    <a:pt x="42" y="147"/>
                    <a:pt x="42" y="147"/>
                  </a:cubicBezTo>
                  <a:cubicBezTo>
                    <a:pt x="42" y="146"/>
                    <a:pt x="43" y="146"/>
                    <a:pt x="43" y="145"/>
                  </a:cubicBezTo>
                  <a:cubicBezTo>
                    <a:pt x="43" y="145"/>
                    <a:pt x="43" y="145"/>
                    <a:pt x="43" y="145"/>
                  </a:cubicBezTo>
                  <a:cubicBezTo>
                    <a:pt x="44" y="144"/>
                    <a:pt x="44" y="143"/>
                    <a:pt x="45" y="142"/>
                  </a:cubicBezTo>
                  <a:cubicBezTo>
                    <a:pt x="45" y="141"/>
                    <a:pt x="45" y="140"/>
                    <a:pt x="46" y="139"/>
                  </a:cubicBezTo>
                  <a:cubicBezTo>
                    <a:pt x="46" y="138"/>
                    <a:pt x="46" y="138"/>
                    <a:pt x="47" y="138"/>
                  </a:cubicBezTo>
                  <a:cubicBezTo>
                    <a:pt x="47" y="137"/>
                    <a:pt x="47" y="137"/>
                    <a:pt x="47" y="137"/>
                  </a:cubicBezTo>
                  <a:cubicBezTo>
                    <a:pt x="47" y="137"/>
                    <a:pt x="47" y="137"/>
                    <a:pt x="47" y="137"/>
                  </a:cubicBezTo>
                  <a:cubicBezTo>
                    <a:pt x="48" y="134"/>
                    <a:pt x="50" y="131"/>
                    <a:pt x="53" y="129"/>
                  </a:cubicBezTo>
                  <a:cubicBezTo>
                    <a:pt x="55" y="125"/>
                    <a:pt x="59" y="122"/>
                    <a:pt x="62" y="120"/>
                  </a:cubicBezTo>
                  <a:cubicBezTo>
                    <a:pt x="70" y="113"/>
                    <a:pt x="79" y="108"/>
                    <a:pt x="87" y="100"/>
                  </a:cubicBezTo>
                  <a:cubicBezTo>
                    <a:pt x="94" y="94"/>
                    <a:pt x="99" y="85"/>
                    <a:pt x="104" y="76"/>
                  </a:cubicBezTo>
                  <a:cubicBezTo>
                    <a:pt x="109" y="68"/>
                    <a:pt x="114" y="60"/>
                    <a:pt x="116" y="50"/>
                  </a:cubicBezTo>
                  <a:cubicBezTo>
                    <a:pt x="118" y="41"/>
                    <a:pt x="118" y="28"/>
                    <a:pt x="110" y="23"/>
                  </a:cubicBezTo>
                  <a:cubicBezTo>
                    <a:pt x="103" y="17"/>
                    <a:pt x="94" y="20"/>
                    <a:pt x="89" y="10"/>
                  </a:cubicBezTo>
                  <a:cubicBezTo>
                    <a:pt x="88" y="9"/>
                    <a:pt x="87" y="8"/>
                    <a:pt x="87" y="7"/>
                  </a:cubicBezTo>
                  <a:cubicBezTo>
                    <a:pt x="84" y="3"/>
                    <a:pt x="80" y="1"/>
                    <a:pt x="76" y="2"/>
                  </a:cubicBezTo>
                  <a:cubicBezTo>
                    <a:pt x="75" y="2"/>
                    <a:pt x="74" y="2"/>
                    <a:pt x="73" y="2"/>
                  </a:cubicBezTo>
                  <a:cubicBezTo>
                    <a:pt x="67" y="4"/>
                    <a:pt x="62" y="5"/>
                    <a:pt x="57" y="4"/>
                  </a:cubicBezTo>
                  <a:cubicBezTo>
                    <a:pt x="52" y="3"/>
                    <a:pt x="47" y="0"/>
                    <a:pt x="42" y="3"/>
                  </a:cubicBezTo>
                  <a:cubicBezTo>
                    <a:pt x="38" y="7"/>
                    <a:pt x="35" y="16"/>
                    <a:pt x="30" y="16"/>
                  </a:cubicBezTo>
                  <a:cubicBezTo>
                    <a:pt x="26" y="16"/>
                    <a:pt x="24" y="9"/>
                    <a:pt x="21" y="9"/>
                  </a:cubicBezTo>
                  <a:cubicBezTo>
                    <a:pt x="18" y="9"/>
                    <a:pt x="14" y="13"/>
                    <a:pt x="12" y="16"/>
                  </a:cubicBezTo>
                  <a:cubicBezTo>
                    <a:pt x="6" y="22"/>
                    <a:pt x="2" y="32"/>
                    <a:pt x="1" y="42"/>
                  </a:cubicBezTo>
                  <a:cubicBezTo>
                    <a:pt x="0" y="56"/>
                    <a:pt x="3" y="69"/>
                    <a:pt x="6" y="82"/>
                  </a:cubicBezTo>
                  <a:cubicBezTo>
                    <a:pt x="10" y="95"/>
                    <a:pt x="15" y="108"/>
                    <a:pt x="23" y="117"/>
                  </a:cubicBezTo>
                  <a:cubicBezTo>
                    <a:pt x="26" y="121"/>
                    <a:pt x="29" y="124"/>
                    <a:pt x="31" y="128"/>
                  </a:cubicBezTo>
                  <a:cubicBezTo>
                    <a:pt x="31" y="128"/>
                    <a:pt x="31" y="128"/>
                    <a:pt x="32" y="129"/>
                  </a:cubicBezTo>
                </a:path>
              </a:pathLst>
            </a:custGeom>
            <a:solidFill>
              <a:srgbClr val="F3F8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1" name="Freeform 552"/>
            <p:cNvSpPr/>
            <p:nvPr/>
          </p:nvSpPr>
          <p:spPr bwMode="auto">
            <a:xfrm>
              <a:off x="1743075" y="7453313"/>
              <a:ext cx="206375" cy="252413"/>
            </a:xfrm>
            <a:custGeom>
              <a:avLst/>
              <a:gdLst>
                <a:gd name="T0" fmla="*/ 16 w 55"/>
                <a:gd name="T1" fmla="*/ 62 h 67"/>
                <a:gd name="T2" fmla="*/ 18 w 55"/>
                <a:gd name="T3" fmla="*/ 64 h 67"/>
                <a:gd name="T4" fmla="*/ 18 w 55"/>
                <a:gd name="T5" fmla="*/ 65 h 67"/>
                <a:gd name="T6" fmla="*/ 20 w 55"/>
                <a:gd name="T7" fmla="*/ 66 h 67"/>
                <a:gd name="T8" fmla="*/ 21 w 55"/>
                <a:gd name="T9" fmla="*/ 66 h 67"/>
                <a:gd name="T10" fmla="*/ 21 w 55"/>
                <a:gd name="T11" fmla="*/ 66 h 67"/>
                <a:gd name="T12" fmla="*/ 22 w 55"/>
                <a:gd name="T13" fmla="*/ 66 h 67"/>
                <a:gd name="T14" fmla="*/ 23 w 55"/>
                <a:gd name="T15" fmla="*/ 64 h 67"/>
                <a:gd name="T16" fmla="*/ 23 w 55"/>
                <a:gd name="T17" fmla="*/ 64 h 67"/>
                <a:gd name="T18" fmla="*/ 25 w 55"/>
                <a:gd name="T19" fmla="*/ 61 h 67"/>
                <a:gd name="T20" fmla="*/ 27 w 55"/>
                <a:gd name="T21" fmla="*/ 58 h 67"/>
                <a:gd name="T22" fmla="*/ 29 w 55"/>
                <a:gd name="T23" fmla="*/ 53 h 67"/>
                <a:gd name="T24" fmla="*/ 29 w 55"/>
                <a:gd name="T25" fmla="*/ 52 h 67"/>
                <a:gd name="T26" fmla="*/ 30 w 55"/>
                <a:gd name="T27" fmla="*/ 49 h 67"/>
                <a:gd name="T28" fmla="*/ 30 w 55"/>
                <a:gd name="T29" fmla="*/ 49 h 67"/>
                <a:gd name="T30" fmla="*/ 36 w 55"/>
                <a:gd name="T31" fmla="*/ 41 h 67"/>
                <a:gd name="T32" fmla="*/ 53 w 55"/>
                <a:gd name="T33" fmla="*/ 20 h 67"/>
                <a:gd name="T34" fmla="*/ 52 w 55"/>
                <a:gd name="T35" fmla="*/ 11 h 67"/>
                <a:gd name="T36" fmla="*/ 47 w 55"/>
                <a:gd name="T37" fmla="*/ 12 h 67"/>
                <a:gd name="T38" fmla="*/ 44 w 55"/>
                <a:gd name="T39" fmla="*/ 14 h 67"/>
                <a:gd name="T40" fmla="*/ 37 w 55"/>
                <a:gd name="T41" fmla="*/ 14 h 67"/>
                <a:gd name="T42" fmla="*/ 35 w 55"/>
                <a:gd name="T43" fmla="*/ 9 h 67"/>
                <a:gd name="T44" fmla="*/ 35 w 55"/>
                <a:gd name="T45" fmla="*/ 6 h 67"/>
                <a:gd name="T46" fmla="*/ 30 w 55"/>
                <a:gd name="T47" fmla="*/ 0 h 67"/>
                <a:gd name="T48" fmla="*/ 28 w 55"/>
                <a:gd name="T49" fmla="*/ 1 h 67"/>
                <a:gd name="T50" fmla="*/ 23 w 55"/>
                <a:gd name="T51" fmla="*/ 4 h 67"/>
                <a:gd name="T52" fmla="*/ 15 w 55"/>
                <a:gd name="T53" fmla="*/ 9 h 67"/>
                <a:gd name="T54" fmla="*/ 8 w 55"/>
                <a:gd name="T55" fmla="*/ 3 h 67"/>
                <a:gd name="T56" fmla="*/ 5 w 55"/>
                <a:gd name="T57" fmla="*/ 3 h 67"/>
                <a:gd name="T58" fmla="*/ 1 w 55"/>
                <a:gd name="T59" fmla="*/ 12 h 67"/>
                <a:gd name="T60" fmla="*/ 13 w 55"/>
                <a:gd name="T61" fmla="*/ 44 h 67"/>
                <a:gd name="T62" fmla="*/ 15 w 55"/>
                <a:gd name="T63" fmla="*/ 53 h 67"/>
                <a:gd name="T64" fmla="*/ 15 w 55"/>
                <a:gd name="T65" fmla="*/ 57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5" h="67">
                  <a:moveTo>
                    <a:pt x="16" y="61"/>
                  </a:moveTo>
                  <a:cubicBezTo>
                    <a:pt x="16" y="62"/>
                    <a:pt x="16" y="62"/>
                    <a:pt x="16" y="62"/>
                  </a:cubicBezTo>
                  <a:cubicBezTo>
                    <a:pt x="17" y="62"/>
                    <a:pt x="17" y="62"/>
                    <a:pt x="17" y="62"/>
                  </a:cubicBezTo>
                  <a:cubicBezTo>
                    <a:pt x="17" y="63"/>
                    <a:pt x="17" y="64"/>
                    <a:pt x="18" y="64"/>
                  </a:cubicBezTo>
                  <a:cubicBezTo>
                    <a:pt x="18" y="65"/>
                    <a:pt x="18" y="65"/>
                    <a:pt x="18" y="65"/>
                  </a:cubicBezTo>
                  <a:cubicBezTo>
                    <a:pt x="18" y="65"/>
                    <a:pt x="18" y="65"/>
                    <a:pt x="18" y="65"/>
                  </a:cubicBezTo>
                  <a:cubicBezTo>
                    <a:pt x="19" y="66"/>
                    <a:pt x="19" y="66"/>
                    <a:pt x="19" y="66"/>
                  </a:cubicBezTo>
                  <a:cubicBezTo>
                    <a:pt x="20" y="66"/>
                    <a:pt x="20" y="66"/>
                    <a:pt x="20" y="66"/>
                  </a:cubicBezTo>
                  <a:cubicBezTo>
                    <a:pt x="20" y="67"/>
                    <a:pt x="21" y="67"/>
                    <a:pt x="21" y="66"/>
                  </a:cubicBezTo>
                  <a:cubicBezTo>
                    <a:pt x="21" y="66"/>
                    <a:pt x="21" y="66"/>
                    <a:pt x="21" y="66"/>
                  </a:cubicBezTo>
                  <a:cubicBezTo>
                    <a:pt x="21" y="66"/>
                    <a:pt x="21" y="66"/>
                    <a:pt x="21" y="66"/>
                  </a:cubicBezTo>
                  <a:cubicBezTo>
                    <a:pt x="21" y="66"/>
                    <a:pt x="21" y="66"/>
                    <a:pt x="21" y="66"/>
                  </a:cubicBezTo>
                  <a:cubicBezTo>
                    <a:pt x="22" y="66"/>
                    <a:pt x="22" y="66"/>
                    <a:pt x="22" y="66"/>
                  </a:cubicBezTo>
                  <a:cubicBezTo>
                    <a:pt x="22" y="66"/>
                    <a:pt x="22" y="66"/>
                    <a:pt x="22" y="66"/>
                  </a:cubicBezTo>
                  <a:cubicBezTo>
                    <a:pt x="23" y="65"/>
                    <a:pt x="23" y="65"/>
                    <a:pt x="23" y="65"/>
                  </a:cubicBezTo>
                  <a:cubicBezTo>
                    <a:pt x="23" y="64"/>
                    <a:pt x="23" y="64"/>
                    <a:pt x="23" y="64"/>
                  </a:cubicBezTo>
                  <a:cubicBezTo>
                    <a:pt x="23" y="64"/>
                    <a:pt x="23" y="64"/>
                    <a:pt x="23" y="64"/>
                  </a:cubicBezTo>
                  <a:cubicBezTo>
                    <a:pt x="23" y="64"/>
                    <a:pt x="23" y="64"/>
                    <a:pt x="23" y="64"/>
                  </a:cubicBezTo>
                  <a:cubicBezTo>
                    <a:pt x="24" y="64"/>
                    <a:pt x="24" y="63"/>
                    <a:pt x="24" y="63"/>
                  </a:cubicBezTo>
                  <a:cubicBezTo>
                    <a:pt x="24" y="62"/>
                    <a:pt x="25" y="62"/>
                    <a:pt x="25" y="61"/>
                  </a:cubicBezTo>
                  <a:cubicBezTo>
                    <a:pt x="25" y="61"/>
                    <a:pt x="25" y="61"/>
                    <a:pt x="25" y="61"/>
                  </a:cubicBezTo>
                  <a:cubicBezTo>
                    <a:pt x="26" y="60"/>
                    <a:pt x="26" y="59"/>
                    <a:pt x="27" y="58"/>
                  </a:cubicBezTo>
                  <a:cubicBezTo>
                    <a:pt x="27" y="57"/>
                    <a:pt x="28" y="56"/>
                    <a:pt x="28" y="55"/>
                  </a:cubicBezTo>
                  <a:cubicBezTo>
                    <a:pt x="28" y="54"/>
                    <a:pt x="29" y="54"/>
                    <a:pt x="29" y="53"/>
                  </a:cubicBezTo>
                  <a:cubicBezTo>
                    <a:pt x="29" y="53"/>
                    <a:pt x="29" y="53"/>
                    <a:pt x="29" y="53"/>
                  </a:cubicBezTo>
                  <a:cubicBezTo>
                    <a:pt x="29" y="53"/>
                    <a:pt x="29" y="52"/>
                    <a:pt x="29" y="52"/>
                  </a:cubicBezTo>
                  <a:cubicBezTo>
                    <a:pt x="29" y="52"/>
                    <a:pt x="29" y="52"/>
                    <a:pt x="29" y="52"/>
                  </a:cubicBezTo>
                  <a:cubicBezTo>
                    <a:pt x="29" y="51"/>
                    <a:pt x="29" y="50"/>
                    <a:pt x="30" y="49"/>
                  </a:cubicBezTo>
                  <a:cubicBezTo>
                    <a:pt x="30" y="49"/>
                    <a:pt x="30" y="49"/>
                    <a:pt x="30" y="49"/>
                  </a:cubicBezTo>
                  <a:cubicBezTo>
                    <a:pt x="30" y="49"/>
                    <a:pt x="30" y="49"/>
                    <a:pt x="30" y="49"/>
                  </a:cubicBezTo>
                  <a:cubicBezTo>
                    <a:pt x="31" y="47"/>
                    <a:pt x="32" y="45"/>
                    <a:pt x="34" y="43"/>
                  </a:cubicBezTo>
                  <a:cubicBezTo>
                    <a:pt x="35" y="43"/>
                    <a:pt x="35" y="42"/>
                    <a:pt x="36" y="41"/>
                  </a:cubicBezTo>
                  <a:cubicBezTo>
                    <a:pt x="40" y="37"/>
                    <a:pt x="44" y="32"/>
                    <a:pt x="49" y="27"/>
                  </a:cubicBezTo>
                  <a:cubicBezTo>
                    <a:pt x="51" y="25"/>
                    <a:pt x="52" y="23"/>
                    <a:pt x="53" y="20"/>
                  </a:cubicBezTo>
                  <a:cubicBezTo>
                    <a:pt x="55" y="18"/>
                    <a:pt x="55" y="14"/>
                    <a:pt x="53" y="12"/>
                  </a:cubicBezTo>
                  <a:cubicBezTo>
                    <a:pt x="53" y="12"/>
                    <a:pt x="52" y="11"/>
                    <a:pt x="52" y="11"/>
                  </a:cubicBezTo>
                  <a:cubicBezTo>
                    <a:pt x="51" y="11"/>
                    <a:pt x="49" y="11"/>
                    <a:pt x="48" y="11"/>
                  </a:cubicBezTo>
                  <a:cubicBezTo>
                    <a:pt x="48" y="12"/>
                    <a:pt x="47" y="12"/>
                    <a:pt x="47" y="12"/>
                  </a:cubicBezTo>
                  <a:cubicBezTo>
                    <a:pt x="46" y="12"/>
                    <a:pt x="46" y="13"/>
                    <a:pt x="45" y="13"/>
                  </a:cubicBezTo>
                  <a:cubicBezTo>
                    <a:pt x="45" y="13"/>
                    <a:pt x="44" y="14"/>
                    <a:pt x="44" y="14"/>
                  </a:cubicBezTo>
                  <a:cubicBezTo>
                    <a:pt x="43" y="14"/>
                    <a:pt x="43" y="14"/>
                    <a:pt x="43" y="14"/>
                  </a:cubicBezTo>
                  <a:cubicBezTo>
                    <a:pt x="41" y="15"/>
                    <a:pt x="39" y="16"/>
                    <a:pt x="37" y="14"/>
                  </a:cubicBezTo>
                  <a:cubicBezTo>
                    <a:pt x="37" y="14"/>
                    <a:pt x="36" y="13"/>
                    <a:pt x="36" y="13"/>
                  </a:cubicBezTo>
                  <a:cubicBezTo>
                    <a:pt x="36" y="12"/>
                    <a:pt x="35" y="11"/>
                    <a:pt x="35" y="9"/>
                  </a:cubicBezTo>
                  <a:cubicBezTo>
                    <a:pt x="35" y="9"/>
                    <a:pt x="35" y="9"/>
                    <a:pt x="35" y="9"/>
                  </a:cubicBezTo>
                  <a:cubicBezTo>
                    <a:pt x="35" y="8"/>
                    <a:pt x="35" y="7"/>
                    <a:pt x="35" y="6"/>
                  </a:cubicBezTo>
                  <a:cubicBezTo>
                    <a:pt x="34" y="3"/>
                    <a:pt x="33" y="0"/>
                    <a:pt x="31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0"/>
                    <a:pt x="29" y="0"/>
                    <a:pt x="28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7" y="1"/>
                    <a:pt x="26" y="2"/>
                    <a:pt x="25" y="3"/>
                  </a:cubicBezTo>
                  <a:cubicBezTo>
                    <a:pt x="25" y="3"/>
                    <a:pt x="24" y="4"/>
                    <a:pt x="23" y="4"/>
                  </a:cubicBezTo>
                  <a:cubicBezTo>
                    <a:pt x="21" y="7"/>
                    <a:pt x="18" y="9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4" y="9"/>
                    <a:pt x="14" y="9"/>
                    <a:pt x="13" y="8"/>
                  </a:cubicBezTo>
                  <a:cubicBezTo>
                    <a:pt x="11" y="7"/>
                    <a:pt x="10" y="4"/>
                    <a:pt x="8" y="3"/>
                  </a:cubicBezTo>
                  <a:cubicBezTo>
                    <a:pt x="7" y="3"/>
                    <a:pt x="6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3" y="3"/>
                    <a:pt x="1" y="7"/>
                    <a:pt x="1" y="10"/>
                  </a:cubicBezTo>
                  <a:cubicBezTo>
                    <a:pt x="1" y="11"/>
                    <a:pt x="0" y="12"/>
                    <a:pt x="1" y="12"/>
                  </a:cubicBezTo>
                  <a:cubicBezTo>
                    <a:pt x="1" y="15"/>
                    <a:pt x="1" y="18"/>
                    <a:pt x="2" y="21"/>
                  </a:cubicBezTo>
                  <a:cubicBezTo>
                    <a:pt x="5" y="29"/>
                    <a:pt x="10" y="36"/>
                    <a:pt x="13" y="44"/>
                  </a:cubicBezTo>
                  <a:cubicBezTo>
                    <a:pt x="13" y="44"/>
                    <a:pt x="13" y="45"/>
                    <a:pt x="14" y="45"/>
                  </a:cubicBezTo>
                  <a:cubicBezTo>
                    <a:pt x="14" y="48"/>
                    <a:pt x="15" y="50"/>
                    <a:pt x="15" y="53"/>
                  </a:cubicBezTo>
                  <a:cubicBezTo>
                    <a:pt x="15" y="53"/>
                    <a:pt x="15" y="53"/>
                    <a:pt x="15" y="53"/>
                  </a:cubicBezTo>
                  <a:cubicBezTo>
                    <a:pt x="15" y="55"/>
                    <a:pt x="16" y="56"/>
                    <a:pt x="15" y="57"/>
                  </a:cubicBezTo>
                  <a:cubicBezTo>
                    <a:pt x="16" y="59"/>
                    <a:pt x="16" y="60"/>
                    <a:pt x="16" y="61"/>
                  </a:cubicBezTo>
                </a:path>
              </a:pathLst>
            </a:custGeom>
            <a:solidFill>
              <a:srgbClr val="259D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2" name="Freeform 553"/>
            <p:cNvSpPr>
              <a:spLocks noEditPoints="1"/>
            </p:cNvSpPr>
            <p:nvPr/>
          </p:nvSpPr>
          <p:spPr bwMode="auto">
            <a:xfrm>
              <a:off x="1908175" y="7280276"/>
              <a:ext cx="142875" cy="227013"/>
            </a:xfrm>
            <a:custGeom>
              <a:avLst/>
              <a:gdLst>
                <a:gd name="T0" fmla="*/ 38 w 38"/>
                <a:gd name="T1" fmla="*/ 14 h 60"/>
                <a:gd name="T2" fmla="*/ 37 w 38"/>
                <a:gd name="T3" fmla="*/ 15 h 60"/>
                <a:gd name="T4" fmla="*/ 36 w 38"/>
                <a:gd name="T5" fmla="*/ 19 h 60"/>
                <a:gd name="T6" fmla="*/ 32 w 38"/>
                <a:gd name="T7" fmla="*/ 25 h 60"/>
                <a:gd name="T8" fmla="*/ 27 w 38"/>
                <a:gd name="T9" fmla="*/ 32 h 60"/>
                <a:gd name="T10" fmla="*/ 13 w 38"/>
                <a:gd name="T11" fmla="*/ 48 h 60"/>
                <a:gd name="T12" fmla="*/ 4 w 38"/>
                <a:gd name="T13" fmla="*/ 57 h 60"/>
                <a:gd name="T14" fmla="*/ 4 w 38"/>
                <a:gd name="T15" fmla="*/ 57 h 60"/>
                <a:gd name="T16" fmla="*/ 4 w 38"/>
                <a:gd name="T17" fmla="*/ 57 h 60"/>
                <a:gd name="T18" fmla="*/ 7 w 38"/>
                <a:gd name="T19" fmla="*/ 57 h 60"/>
                <a:gd name="T20" fmla="*/ 8 w 38"/>
                <a:gd name="T21" fmla="*/ 57 h 60"/>
                <a:gd name="T22" fmla="*/ 8 w 38"/>
                <a:gd name="T23" fmla="*/ 57 h 60"/>
                <a:gd name="T24" fmla="*/ 15 w 38"/>
                <a:gd name="T25" fmla="*/ 50 h 60"/>
                <a:gd name="T26" fmla="*/ 28 w 38"/>
                <a:gd name="T27" fmla="*/ 33 h 60"/>
                <a:gd name="T28" fmla="*/ 36 w 38"/>
                <a:gd name="T29" fmla="*/ 20 h 60"/>
                <a:gd name="T30" fmla="*/ 37 w 38"/>
                <a:gd name="T31" fmla="*/ 15 h 60"/>
                <a:gd name="T32" fmla="*/ 38 w 38"/>
                <a:gd name="T33" fmla="*/ 14 h 60"/>
                <a:gd name="T34" fmla="*/ 24 w 38"/>
                <a:gd name="T35" fmla="*/ 0 h 60"/>
                <a:gd name="T36" fmla="*/ 23 w 38"/>
                <a:gd name="T37" fmla="*/ 6 h 60"/>
                <a:gd name="T38" fmla="*/ 18 w 38"/>
                <a:gd name="T39" fmla="*/ 21 h 60"/>
                <a:gd name="T40" fmla="*/ 14 w 38"/>
                <a:gd name="T41" fmla="*/ 32 h 60"/>
                <a:gd name="T42" fmla="*/ 9 w 38"/>
                <a:gd name="T43" fmla="*/ 43 h 60"/>
                <a:gd name="T44" fmla="*/ 0 w 38"/>
                <a:gd name="T45" fmla="*/ 58 h 60"/>
                <a:gd name="T46" fmla="*/ 0 w 38"/>
                <a:gd name="T47" fmla="*/ 58 h 60"/>
                <a:gd name="T48" fmla="*/ 0 w 38"/>
                <a:gd name="T49" fmla="*/ 60 h 60"/>
                <a:gd name="T50" fmla="*/ 0 w 38"/>
                <a:gd name="T51" fmla="*/ 60 h 60"/>
                <a:gd name="T52" fmla="*/ 1 w 38"/>
                <a:gd name="T53" fmla="*/ 59 h 60"/>
                <a:gd name="T54" fmla="*/ 3 w 38"/>
                <a:gd name="T55" fmla="*/ 58 h 60"/>
                <a:gd name="T56" fmla="*/ 3 w 38"/>
                <a:gd name="T57" fmla="*/ 58 h 60"/>
                <a:gd name="T58" fmla="*/ 11 w 38"/>
                <a:gd name="T59" fmla="*/ 44 h 60"/>
                <a:gd name="T60" fmla="*/ 19 w 38"/>
                <a:gd name="T61" fmla="*/ 22 h 60"/>
                <a:gd name="T62" fmla="*/ 23 w 38"/>
                <a:gd name="T63" fmla="*/ 6 h 60"/>
                <a:gd name="T64" fmla="*/ 24 w 38"/>
                <a:gd name="T65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8" h="60">
                  <a:moveTo>
                    <a:pt x="38" y="14"/>
                  </a:moveTo>
                  <a:cubicBezTo>
                    <a:pt x="38" y="14"/>
                    <a:pt x="38" y="15"/>
                    <a:pt x="37" y="15"/>
                  </a:cubicBezTo>
                  <a:cubicBezTo>
                    <a:pt x="37" y="16"/>
                    <a:pt x="36" y="18"/>
                    <a:pt x="36" y="19"/>
                  </a:cubicBezTo>
                  <a:cubicBezTo>
                    <a:pt x="35" y="21"/>
                    <a:pt x="34" y="23"/>
                    <a:pt x="32" y="25"/>
                  </a:cubicBezTo>
                  <a:cubicBezTo>
                    <a:pt x="31" y="27"/>
                    <a:pt x="29" y="30"/>
                    <a:pt x="27" y="32"/>
                  </a:cubicBezTo>
                  <a:cubicBezTo>
                    <a:pt x="24" y="37"/>
                    <a:pt x="19" y="42"/>
                    <a:pt x="13" y="48"/>
                  </a:cubicBezTo>
                  <a:cubicBezTo>
                    <a:pt x="10" y="51"/>
                    <a:pt x="7" y="54"/>
                    <a:pt x="4" y="57"/>
                  </a:cubicBezTo>
                  <a:cubicBezTo>
                    <a:pt x="4" y="57"/>
                    <a:pt x="4" y="57"/>
                    <a:pt x="4" y="57"/>
                  </a:cubicBezTo>
                  <a:cubicBezTo>
                    <a:pt x="4" y="57"/>
                    <a:pt x="4" y="57"/>
                    <a:pt x="4" y="57"/>
                  </a:cubicBezTo>
                  <a:cubicBezTo>
                    <a:pt x="5" y="57"/>
                    <a:pt x="6" y="57"/>
                    <a:pt x="7" y="57"/>
                  </a:cubicBezTo>
                  <a:cubicBezTo>
                    <a:pt x="7" y="57"/>
                    <a:pt x="7" y="57"/>
                    <a:pt x="8" y="57"/>
                  </a:cubicBezTo>
                  <a:cubicBezTo>
                    <a:pt x="8" y="57"/>
                    <a:pt x="8" y="57"/>
                    <a:pt x="8" y="57"/>
                  </a:cubicBezTo>
                  <a:cubicBezTo>
                    <a:pt x="10" y="54"/>
                    <a:pt x="12" y="52"/>
                    <a:pt x="15" y="50"/>
                  </a:cubicBezTo>
                  <a:cubicBezTo>
                    <a:pt x="20" y="44"/>
                    <a:pt x="24" y="38"/>
                    <a:pt x="28" y="33"/>
                  </a:cubicBezTo>
                  <a:cubicBezTo>
                    <a:pt x="32" y="28"/>
                    <a:pt x="34" y="23"/>
                    <a:pt x="36" y="20"/>
                  </a:cubicBezTo>
                  <a:cubicBezTo>
                    <a:pt x="37" y="18"/>
                    <a:pt x="37" y="16"/>
                    <a:pt x="37" y="15"/>
                  </a:cubicBezTo>
                  <a:cubicBezTo>
                    <a:pt x="38" y="15"/>
                    <a:pt x="38" y="14"/>
                    <a:pt x="38" y="14"/>
                  </a:cubicBezTo>
                  <a:moveTo>
                    <a:pt x="24" y="0"/>
                  </a:moveTo>
                  <a:cubicBezTo>
                    <a:pt x="24" y="1"/>
                    <a:pt x="23" y="3"/>
                    <a:pt x="23" y="6"/>
                  </a:cubicBezTo>
                  <a:cubicBezTo>
                    <a:pt x="22" y="9"/>
                    <a:pt x="20" y="15"/>
                    <a:pt x="18" y="21"/>
                  </a:cubicBezTo>
                  <a:cubicBezTo>
                    <a:pt x="17" y="25"/>
                    <a:pt x="15" y="28"/>
                    <a:pt x="14" y="32"/>
                  </a:cubicBezTo>
                  <a:cubicBezTo>
                    <a:pt x="13" y="35"/>
                    <a:pt x="11" y="39"/>
                    <a:pt x="9" y="43"/>
                  </a:cubicBezTo>
                  <a:cubicBezTo>
                    <a:pt x="6" y="48"/>
                    <a:pt x="3" y="53"/>
                    <a:pt x="0" y="58"/>
                  </a:cubicBezTo>
                  <a:cubicBezTo>
                    <a:pt x="0" y="58"/>
                    <a:pt x="0" y="58"/>
                    <a:pt x="0" y="58"/>
                  </a:cubicBezTo>
                  <a:cubicBezTo>
                    <a:pt x="0" y="59"/>
                    <a:pt x="0" y="59"/>
                    <a:pt x="0" y="60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0" y="60"/>
                    <a:pt x="1" y="59"/>
                    <a:pt x="1" y="59"/>
                  </a:cubicBezTo>
                  <a:cubicBezTo>
                    <a:pt x="2" y="59"/>
                    <a:pt x="2" y="58"/>
                    <a:pt x="3" y="58"/>
                  </a:cubicBezTo>
                  <a:cubicBezTo>
                    <a:pt x="3" y="58"/>
                    <a:pt x="3" y="58"/>
                    <a:pt x="3" y="58"/>
                  </a:cubicBezTo>
                  <a:cubicBezTo>
                    <a:pt x="6" y="53"/>
                    <a:pt x="8" y="49"/>
                    <a:pt x="11" y="44"/>
                  </a:cubicBezTo>
                  <a:cubicBezTo>
                    <a:pt x="14" y="36"/>
                    <a:pt x="17" y="29"/>
                    <a:pt x="19" y="22"/>
                  </a:cubicBezTo>
                  <a:cubicBezTo>
                    <a:pt x="21" y="15"/>
                    <a:pt x="22" y="10"/>
                    <a:pt x="23" y="6"/>
                  </a:cubicBezTo>
                  <a:cubicBezTo>
                    <a:pt x="24" y="3"/>
                    <a:pt x="24" y="1"/>
                    <a:pt x="24" y="0"/>
                  </a:cubicBezTo>
                </a:path>
              </a:pathLst>
            </a:custGeom>
            <a:solidFill>
              <a:srgbClr val="5EC6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3" name="Freeform 554"/>
            <p:cNvSpPr/>
            <p:nvPr/>
          </p:nvSpPr>
          <p:spPr bwMode="auto">
            <a:xfrm>
              <a:off x="1892300" y="7494588"/>
              <a:ext cx="46038" cy="57150"/>
            </a:xfrm>
            <a:custGeom>
              <a:avLst/>
              <a:gdLst>
                <a:gd name="T0" fmla="*/ 11 w 12"/>
                <a:gd name="T1" fmla="*/ 0 h 15"/>
                <a:gd name="T2" fmla="*/ 8 w 12"/>
                <a:gd name="T3" fmla="*/ 0 h 15"/>
                <a:gd name="T4" fmla="*/ 8 w 12"/>
                <a:gd name="T5" fmla="*/ 0 h 15"/>
                <a:gd name="T6" fmla="*/ 5 w 12"/>
                <a:gd name="T7" fmla="*/ 5 h 15"/>
                <a:gd name="T8" fmla="*/ 7 w 12"/>
                <a:gd name="T9" fmla="*/ 1 h 15"/>
                <a:gd name="T10" fmla="*/ 5 w 12"/>
                <a:gd name="T11" fmla="*/ 2 h 15"/>
                <a:gd name="T12" fmla="*/ 4 w 12"/>
                <a:gd name="T13" fmla="*/ 3 h 15"/>
                <a:gd name="T14" fmla="*/ 4 w 12"/>
                <a:gd name="T15" fmla="*/ 3 h 15"/>
                <a:gd name="T16" fmla="*/ 0 w 12"/>
                <a:gd name="T17" fmla="*/ 15 h 15"/>
                <a:gd name="T18" fmla="*/ 0 w 12"/>
                <a:gd name="T19" fmla="*/ 15 h 15"/>
                <a:gd name="T20" fmla="*/ 0 w 12"/>
                <a:gd name="T21" fmla="*/ 15 h 15"/>
                <a:gd name="T22" fmla="*/ 3 w 12"/>
                <a:gd name="T23" fmla="*/ 11 h 15"/>
                <a:gd name="T24" fmla="*/ 12 w 12"/>
                <a:gd name="T25" fmla="*/ 0 h 15"/>
                <a:gd name="T26" fmla="*/ 11 w 12"/>
                <a:gd name="T27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" h="15">
                  <a:moveTo>
                    <a:pt x="11" y="0"/>
                  </a:moveTo>
                  <a:cubicBezTo>
                    <a:pt x="10" y="0"/>
                    <a:pt x="9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7" y="2"/>
                    <a:pt x="6" y="3"/>
                    <a:pt x="5" y="5"/>
                  </a:cubicBezTo>
                  <a:cubicBezTo>
                    <a:pt x="6" y="3"/>
                    <a:pt x="6" y="2"/>
                    <a:pt x="7" y="1"/>
                  </a:cubicBezTo>
                  <a:cubicBezTo>
                    <a:pt x="6" y="1"/>
                    <a:pt x="6" y="2"/>
                    <a:pt x="5" y="2"/>
                  </a:cubicBezTo>
                  <a:cubicBezTo>
                    <a:pt x="5" y="2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3" y="7"/>
                    <a:pt x="2" y="11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" y="13"/>
                    <a:pt x="2" y="12"/>
                    <a:pt x="3" y="11"/>
                  </a:cubicBezTo>
                  <a:cubicBezTo>
                    <a:pt x="6" y="7"/>
                    <a:pt x="9" y="3"/>
                    <a:pt x="12" y="0"/>
                  </a:cubicBezTo>
                  <a:cubicBezTo>
                    <a:pt x="11" y="0"/>
                    <a:pt x="11" y="0"/>
                    <a:pt x="11" y="0"/>
                  </a:cubicBezTo>
                </a:path>
              </a:pathLst>
            </a:custGeom>
            <a:solidFill>
              <a:srgbClr val="0E7E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4" name="Freeform 555"/>
            <p:cNvSpPr/>
            <p:nvPr/>
          </p:nvSpPr>
          <p:spPr bwMode="auto">
            <a:xfrm>
              <a:off x="1817688" y="7439026"/>
              <a:ext cx="582613" cy="428625"/>
            </a:xfrm>
            <a:custGeom>
              <a:avLst/>
              <a:gdLst>
                <a:gd name="T0" fmla="*/ 1 w 155"/>
                <a:gd name="T1" fmla="*/ 74 h 114"/>
                <a:gd name="T2" fmla="*/ 1 w 155"/>
                <a:gd name="T3" fmla="*/ 74 h 114"/>
                <a:gd name="T4" fmla="*/ 1 w 155"/>
                <a:gd name="T5" fmla="*/ 74 h 114"/>
                <a:gd name="T6" fmla="*/ 1 w 155"/>
                <a:gd name="T7" fmla="*/ 74 h 114"/>
                <a:gd name="T8" fmla="*/ 5 w 155"/>
                <a:gd name="T9" fmla="*/ 76 h 114"/>
                <a:gd name="T10" fmla="*/ 5 w 155"/>
                <a:gd name="T11" fmla="*/ 75 h 114"/>
                <a:gd name="T12" fmla="*/ 7 w 155"/>
                <a:gd name="T13" fmla="*/ 76 h 114"/>
                <a:gd name="T14" fmla="*/ 7 w 155"/>
                <a:gd name="T15" fmla="*/ 76 h 114"/>
                <a:gd name="T16" fmla="*/ 9 w 155"/>
                <a:gd name="T17" fmla="*/ 76 h 114"/>
                <a:gd name="T18" fmla="*/ 9 w 155"/>
                <a:gd name="T19" fmla="*/ 76 h 114"/>
                <a:gd name="T20" fmla="*/ 10 w 155"/>
                <a:gd name="T21" fmla="*/ 76 h 114"/>
                <a:gd name="T22" fmla="*/ 11 w 155"/>
                <a:gd name="T23" fmla="*/ 76 h 114"/>
                <a:gd name="T24" fmla="*/ 11 w 155"/>
                <a:gd name="T25" fmla="*/ 76 h 114"/>
                <a:gd name="T26" fmla="*/ 15 w 155"/>
                <a:gd name="T27" fmla="*/ 77 h 114"/>
                <a:gd name="T28" fmla="*/ 15 w 155"/>
                <a:gd name="T29" fmla="*/ 77 h 114"/>
                <a:gd name="T30" fmla="*/ 16 w 155"/>
                <a:gd name="T31" fmla="*/ 77 h 114"/>
                <a:gd name="T32" fmla="*/ 16 w 155"/>
                <a:gd name="T33" fmla="*/ 77 h 114"/>
                <a:gd name="T34" fmla="*/ 18 w 155"/>
                <a:gd name="T35" fmla="*/ 77 h 114"/>
                <a:gd name="T36" fmla="*/ 36 w 155"/>
                <a:gd name="T37" fmla="*/ 85 h 114"/>
                <a:gd name="T38" fmla="*/ 37 w 155"/>
                <a:gd name="T39" fmla="*/ 85 h 114"/>
                <a:gd name="T40" fmla="*/ 64 w 155"/>
                <a:gd name="T41" fmla="*/ 103 h 114"/>
                <a:gd name="T42" fmla="*/ 93 w 155"/>
                <a:gd name="T43" fmla="*/ 111 h 114"/>
                <a:gd name="T44" fmla="*/ 121 w 155"/>
                <a:gd name="T45" fmla="*/ 113 h 114"/>
                <a:gd name="T46" fmla="*/ 145 w 155"/>
                <a:gd name="T47" fmla="*/ 99 h 114"/>
                <a:gd name="T48" fmla="*/ 149 w 155"/>
                <a:gd name="T49" fmla="*/ 74 h 114"/>
                <a:gd name="T50" fmla="*/ 152 w 155"/>
                <a:gd name="T51" fmla="*/ 71 h 114"/>
                <a:gd name="T52" fmla="*/ 152 w 155"/>
                <a:gd name="T53" fmla="*/ 57 h 114"/>
                <a:gd name="T54" fmla="*/ 145 w 155"/>
                <a:gd name="T55" fmla="*/ 42 h 114"/>
                <a:gd name="T56" fmla="*/ 141 w 155"/>
                <a:gd name="T57" fmla="*/ 28 h 114"/>
                <a:gd name="T58" fmla="*/ 125 w 155"/>
                <a:gd name="T59" fmla="*/ 20 h 114"/>
                <a:gd name="T60" fmla="*/ 128 w 155"/>
                <a:gd name="T61" fmla="*/ 10 h 114"/>
                <a:gd name="T62" fmla="*/ 119 w 155"/>
                <a:gd name="T63" fmla="*/ 3 h 114"/>
                <a:gd name="T64" fmla="*/ 91 w 155"/>
                <a:gd name="T65" fmla="*/ 2 h 114"/>
                <a:gd name="T66" fmla="*/ 55 w 155"/>
                <a:gd name="T67" fmla="*/ 20 h 114"/>
                <a:gd name="T68" fmla="*/ 27 w 155"/>
                <a:gd name="T69" fmla="*/ 47 h 114"/>
                <a:gd name="T70" fmla="*/ 19 w 155"/>
                <a:gd name="T71" fmla="*/ 59 h 114"/>
                <a:gd name="T72" fmla="*/ 19 w 155"/>
                <a:gd name="T73" fmla="*/ 60 h 114"/>
                <a:gd name="T74" fmla="*/ 16 w 155"/>
                <a:gd name="T75" fmla="*/ 61 h 114"/>
                <a:gd name="T76" fmla="*/ 11 w 155"/>
                <a:gd name="T77" fmla="*/ 64 h 114"/>
                <a:gd name="T78" fmla="*/ 11 w 155"/>
                <a:gd name="T79" fmla="*/ 64 h 114"/>
                <a:gd name="T80" fmla="*/ 9 w 155"/>
                <a:gd name="T81" fmla="*/ 65 h 114"/>
                <a:gd name="T82" fmla="*/ 8 w 155"/>
                <a:gd name="T83" fmla="*/ 66 h 114"/>
                <a:gd name="T84" fmla="*/ 4 w 155"/>
                <a:gd name="T85" fmla="*/ 68 h 114"/>
                <a:gd name="T86" fmla="*/ 4 w 155"/>
                <a:gd name="T87" fmla="*/ 68 h 114"/>
                <a:gd name="T88" fmla="*/ 4 w 155"/>
                <a:gd name="T89" fmla="*/ 68 h 114"/>
                <a:gd name="T90" fmla="*/ 3 w 155"/>
                <a:gd name="T91" fmla="*/ 68 h 114"/>
                <a:gd name="T92" fmla="*/ 3 w 155"/>
                <a:gd name="T93" fmla="*/ 68 h 114"/>
                <a:gd name="T94" fmla="*/ 1 w 155"/>
                <a:gd name="T95" fmla="*/ 70 h 114"/>
                <a:gd name="T96" fmla="*/ 1 w 155"/>
                <a:gd name="T97" fmla="*/ 70 h 114"/>
                <a:gd name="T98" fmla="*/ 1 w 155"/>
                <a:gd name="T99" fmla="*/ 70 h 114"/>
                <a:gd name="T100" fmla="*/ 1 w 155"/>
                <a:gd name="T101" fmla="*/ 71 h 114"/>
                <a:gd name="T102" fmla="*/ 0 w 155"/>
                <a:gd name="T103" fmla="*/ 72 h 114"/>
                <a:gd name="T104" fmla="*/ 0 w 155"/>
                <a:gd name="T105" fmla="*/ 72 h 114"/>
                <a:gd name="T106" fmla="*/ 1 w 155"/>
                <a:gd name="T107" fmla="*/ 74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55" h="114">
                  <a:moveTo>
                    <a:pt x="1" y="74"/>
                  </a:moveTo>
                  <a:cubicBezTo>
                    <a:pt x="1" y="74"/>
                    <a:pt x="1" y="74"/>
                    <a:pt x="1" y="74"/>
                  </a:cubicBezTo>
                  <a:cubicBezTo>
                    <a:pt x="1" y="74"/>
                    <a:pt x="1" y="74"/>
                    <a:pt x="1" y="74"/>
                  </a:cubicBezTo>
                  <a:cubicBezTo>
                    <a:pt x="1" y="74"/>
                    <a:pt x="1" y="74"/>
                    <a:pt x="1" y="74"/>
                  </a:cubicBezTo>
                  <a:cubicBezTo>
                    <a:pt x="2" y="75"/>
                    <a:pt x="3" y="75"/>
                    <a:pt x="5" y="76"/>
                  </a:cubicBezTo>
                  <a:cubicBezTo>
                    <a:pt x="5" y="75"/>
                    <a:pt x="5" y="75"/>
                    <a:pt x="5" y="75"/>
                  </a:cubicBezTo>
                  <a:cubicBezTo>
                    <a:pt x="5" y="76"/>
                    <a:pt x="6" y="76"/>
                    <a:pt x="7" y="76"/>
                  </a:cubicBezTo>
                  <a:cubicBezTo>
                    <a:pt x="7" y="76"/>
                    <a:pt x="7" y="76"/>
                    <a:pt x="7" y="76"/>
                  </a:cubicBezTo>
                  <a:cubicBezTo>
                    <a:pt x="8" y="76"/>
                    <a:pt x="9" y="76"/>
                    <a:pt x="9" y="76"/>
                  </a:cubicBezTo>
                  <a:cubicBezTo>
                    <a:pt x="9" y="76"/>
                    <a:pt x="9" y="76"/>
                    <a:pt x="9" y="76"/>
                  </a:cubicBezTo>
                  <a:cubicBezTo>
                    <a:pt x="10" y="76"/>
                    <a:pt x="10" y="76"/>
                    <a:pt x="10" y="76"/>
                  </a:cubicBezTo>
                  <a:cubicBezTo>
                    <a:pt x="10" y="76"/>
                    <a:pt x="11" y="76"/>
                    <a:pt x="11" y="76"/>
                  </a:cubicBezTo>
                  <a:cubicBezTo>
                    <a:pt x="11" y="76"/>
                    <a:pt x="11" y="76"/>
                    <a:pt x="11" y="76"/>
                  </a:cubicBezTo>
                  <a:cubicBezTo>
                    <a:pt x="13" y="76"/>
                    <a:pt x="14" y="77"/>
                    <a:pt x="15" y="77"/>
                  </a:cubicBezTo>
                  <a:cubicBezTo>
                    <a:pt x="15" y="77"/>
                    <a:pt x="15" y="77"/>
                    <a:pt x="15" y="77"/>
                  </a:cubicBezTo>
                  <a:cubicBezTo>
                    <a:pt x="16" y="77"/>
                    <a:pt x="16" y="77"/>
                    <a:pt x="16" y="77"/>
                  </a:cubicBezTo>
                  <a:cubicBezTo>
                    <a:pt x="16" y="77"/>
                    <a:pt x="16" y="77"/>
                    <a:pt x="16" y="77"/>
                  </a:cubicBezTo>
                  <a:cubicBezTo>
                    <a:pt x="17" y="77"/>
                    <a:pt x="17" y="77"/>
                    <a:pt x="18" y="77"/>
                  </a:cubicBezTo>
                  <a:cubicBezTo>
                    <a:pt x="25" y="78"/>
                    <a:pt x="31" y="81"/>
                    <a:pt x="36" y="85"/>
                  </a:cubicBezTo>
                  <a:cubicBezTo>
                    <a:pt x="37" y="85"/>
                    <a:pt x="37" y="85"/>
                    <a:pt x="37" y="85"/>
                  </a:cubicBezTo>
                  <a:cubicBezTo>
                    <a:pt x="46" y="91"/>
                    <a:pt x="54" y="98"/>
                    <a:pt x="64" y="103"/>
                  </a:cubicBezTo>
                  <a:cubicBezTo>
                    <a:pt x="72" y="107"/>
                    <a:pt x="83" y="109"/>
                    <a:pt x="93" y="111"/>
                  </a:cubicBezTo>
                  <a:cubicBezTo>
                    <a:pt x="102" y="113"/>
                    <a:pt x="111" y="114"/>
                    <a:pt x="121" y="113"/>
                  </a:cubicBezTo>
                  <a:cubicBezTo>
                    <a:pt x="130" y="112"/>
                    <a:pt x="142" y="108"/>
                    <a:pt x="145" y="99"/>
                  </a:cubicBezTo>
                  <a:cubicBezTo>
                    <a:pt x="148" y="90"/>
                    <a:pt x="142" y="83"/>
                    <a:pt x="149" y="74"/>
                  </a:cubicBezTo>
                  <a:cubicBezTo>
                    <a:pt x="150" y="73"/>
                    <a:pt x="151" y="72"/>
                    <a:pt x="152" y="71"/>
                  </a:cubicBezTo>
                  <a:cubicBezTo>
                    <a:pt x="155" y="67"/>
                    <a:pt x="155" y="61"/>
                    <a:pt x="152" y="57"/>
                  </a:cubicBezTo>
                  <a:cubicBezTo>
                    <a:pt x="148" y="52"/>
                    <a:pt x="146" y="48"/>
                    <a:pt x="145" y="42"/>
                  </a:cubicBezTo>
                  <a:cubicBezTo>
                    <a:pt x="145" y="37"/>
                    <a:pt x="146" y="32"/>
                    <a:pt x="141" y="28"/>
                  </a:cubicBezTo>
                  <a:cubicBezTo>
                    <a:pt x="136" y="25"/>
                    <a:pt x="126" y="25"/>
                    <a:pt x="125" y="20"/>
                  </a:cubicBezTo>
                  <a:cubicBezTo>
                    <a:pt x="124" y="17"/>
                    <a:pt x="129" y="13"/>
                    <a:pt x="128" y="10"/>
                  </a:cubicBezTo>
                  <a:cubicBezTo>
                    <a:pt x="128" y="7"/>
                    <a:pt x="122" y="5"/>
                    <a:pt x="119" y="3"/>
                  </a:cubicBezTo>
                  <a:cubicBezTo>
                    <a:pt x="111" y="0"/>
                    <a:pt x="100" y="0"/>
                    <a:pt x="91" y="2"/>
                  </a:cubicBezTo>
                  <a:cubicBezTo>
                    <a:pt x="77" y="5"/>
                    <a:pt x="65" y="13"/>
                    <a:pt x="55" y="20"/>
                  </a:cubicBezTo>
                  <a:cubicBezTo>
                    <a:pt x="44" y="28"/>
                    <a:pt x="33" y="37"/>
                    <a:pt x="27" y="47"/>
                  </a:cubicBezTo>
                  <a:cubicBezTo>
                    <a:pt x="24" y="51"/>
                    <a:pt x="23" y="55"/>
                    <a:pt x="19" y="59"/>
                  </a:cubicBezTo>
                  <a:cubicBezTo>
                    <a:pt x="19" y="60"/>
                    <a:pt x="19" y="60"/>
                    <a:pt x="19" y="60"/>
                  </a:cubicBezTo>
                  <a:cubicBezTo>
                    <a:pt x="18" y="60"/>
                    <a:pt x="17" y="61"/>
                    <a:pt x="16" y="61"/>
                  </a:cubicBezTo>
                  <a:cubicBezTo>
                    <a:pt x="15" y="63"/>
                    <a:pt x="13" y="63"/>
                    <a:pt x="11" y="64"/>
                  </a:cubicBezTo>
                  <a:cubicBezTo>
                    <a:pt x="11" y="64"/>
                    <a:pt x="11" y="64"/>
                    <a:pt x="11" y="64"/>
                  </a:cubicBezTo>
                  <a:cubicBezTo>
                    <a:pt x="10" y="65"/>
                    <a:pt x="9" y="65"/>
                    <a:pt x="9" y="65"/>
                  </a:cubicBezTo>
                  <a:cubicBezTo>
                    <a:pt x="8" y="66"/>
                    <a:pt x="8" y="66"/>
                    <a:pt x="8" y="66"/>
                  </a:cubicBezTo>
                  <a:cubicBezTo>
                    <a:pt x="6" y="66"/>
                    <a:pt x="5" y="67"/>
                    <a:pt x="4" y="68"/>
                  </a:cubicBezTo>
                  <a:cubicBezTo>
                    <a:pt x="4" y="68"/>
                    <a:pt x="4" y="68"/>
                    <a:pt x="4" y="68"/>
                  </a:cubicBezTo>
                  <a:cubicBezTo>
                    <a:pt x="4" y="68"/>
                    <a:pt x="4" y="68"/>
                    <a:pt x="4" y="68"/>
                  </a:cubicBezTo>
                  <a:cubicBezTo>
                    <a:pt x="3" y="68"/>
                    <a:pt x="3" y="68"/>
                    <a:pt x="3" y="68"/>
                  </a:cubicBezTo>
                  <a:cubicBezTo>
                    <a:pt x="3" y="68"/>
                    <a:pt x="3" y="68"/>
                    <a:pt x="3" y="68"/>
                  </a:cubicBezTo>
                  <a:cubicBezTo>
                    <a:pt x="2" y="69"/>
                    <a:pt x="2" y="70"/>
                    <a:pt x="1" y="70"/>
                  </a:cubicBezTo>
                  <a:cubicBezTo>
                    <a:pt x="1" y="70"/>
                    <a:pt x="1" y="70"/>
                    <a:pt x="1" y="70"/>
                  </a:cubicBezTo>
                  <a:cubicBezTo>
                    <a:pt x="1" y="70"/>
                    <a:pt x="1" y="70"/>
                    <a:pt x="1" y="70"/>
                  </a:cubicBezTo>
                  <a:cubicBezTo>
                    <a:pt x="1" y="71"/>
                    <a:pt x="1" y="71"/>
                    <a:pt x="1" y="71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73"/>
                    <a:pt x="0" y="73"/>
                    <a:pt x="1" y="74"/>
                  </a:cubicBezTo>
                </a:path>
              </a:pathLst>
            </a:custGeom>
            <a:solidFill>
              <a:srgbClr val="F3F8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5" name="Freeform 556"/>
            <p:cNvSpPr>
              <a:spLocks noEditPoints="1"/>
            </p:cNvSpPr>
            <p:nvPr/>
          </p:nvSpPr>
          <p:spPr bwMode="auto">
            <a:xfrm>
              <a:off x="1847850" y="7631113"/>
              <a:ext cx="461963" cy="179388"/>
            </a:xfrm>
            <a:custGeom>
              <a:avLst/>
              <a:gdLst>
                <a:gd name="T0" fmla="*/ 55 w 123"/>
                <a:gd name="T1" fmla="*/ 33 h 48"/>
                <a:gd name="T2" fmla="*/ 84 w 123"/>
                <a:gd name="T3" fmla="*/ 45 h 48"/>
                <a:gd name="T4" fmla="*/ 102 w 123"/>
                <a:gd name="T5" fmla="*/ 48 h 48"/>
                <a:gd name="T6" fmla="*/ 106 w 123"/>
                <a:gd name="T7" fmla="*/ 48 h 48"/>
                <a:gd name="T8" fmla="*/ 104 w 123"/>
                <a:gd name="T9" fmla="*/ 48 h 48"/>
                <a:gd name="T10" fmla="*/ 93 w 123"/>
                <a:gd name="T11" fmla="*/ 46 h 48"/>
                <a:gd name="T12" fmla="*/ 66 w 123"/>
                <a:gd name="T13" fmla="*/ 36 h 48"/>
                <a:gd name="T14" fmla="*/ 49 w 123"/>
                <a:gd name="T15" fmla="*/ 26 h 48"/>
                <a:gd name="T16" fmla="*/ 53 w 123"/>
                <a:gd name="T17" fmla="*/ 29 h 48"/>
                <a:gd name="T18" fmla="*/ 82 w 123"/>
                <a:gd name="T19" fmla="*/ 33 h 48"/>
                <a:gd name="T20" fmla="*/ 109 w 123"/>
                <a:gd name="T21" fmla="*/ 31 h 48"/>
                <a:gd name="T22" fmla="*/ 115 w 123"/>
                <a:gd name="T23" fmla="*/ 30 h 48"/>
                <a:gd name="T24" fmla="*/ 92 w 123"/>
                <a:gd name="T25" fmla="*/ 31 h 48"/>
                <a:gd name="T26" fmla="*/ 81 w 123"/>
                <a:gd name="T27" fmla="*/ 31 h 48"/>
                <a:gd name="T28" fmla="*/ 49 w 123"/>
                <a:gd name="T29" fmla="*/ 26 h 48"/>
                <a:gd name="T30" fmla="*/ 9 w 123"/>
                <a:gd name="T31" fmla="*/ 26 h 48"/>
                <a:gd name="T32" fmla="*/ 9 w 123"/>
                <a:gd name="T33" fmla="*/ 26 h 48"/>
                <a:gd name="T34" fmla="*/ 9 w 123"/>
                <a:gd name="T35" fmla="*/ 26 h 48"/>
                <a:gd name="T36" fmla="*/ 11 w 123"/>
                <a:gd name="T37" fmla="*/ 26 h 48"/>
                <a:gd name="T38" fmla="*/ 11 w 123"/>
                <a:gd name="T39" fmla="*/ 26 h 48"/>
                <a:gd name="T40" fmla="*/ 12 w 123"/>
                <a:gd name="T41" fmla="*/ 25 h 48"/>
                <a:gd name="T42" fmla="*/ 3 w 123"/>
                <a:gd name="T43" fmla="*/ 25 h 48"/>
                <a:gd name="T44" fmla="*/ 3 w 123"/>
                <a:gd name="T45" fmla="*/ 25 h 48"/>
                <a:gd name="T46" fmla="*/ 2 w 123"/>
                <a:gd name="T47" fmla="*/ 25 h 48"/>
                <a:gd name="T48" fmla="*/ 2 w 123"/>
                <a:gd name="T49" fmla="*/ 25 h 48"/>
                <a:gd name="T50" fmla="*/ 1 w 123"/>
                <a:gd name="T51" fmla="*/ 25 h 48"/>
                <a:gd name="T52" fmla="*/ 123 w 123"/>
                <a:gd name="T53" fmla="*/ 9 h 48"/>
                <a:gd name="T54" fmla="*/ 115 w 123"/>
                <a:gd name="T55" fmla="*/ 10 h 48"/>
                <a:gd name="T56" fmla="*/ 93 w 123"/>
                <a:gd name="T57" fmla="*/ 14 h 48"/>
                <a:gd name="T58" fmla="*/ 63 w 123"/>
                <a:gd name="T59" fmla="*/ 17 h 48"/>
                <a:gd name="T60" fmla="*/ 48 w 123"/>
                <a:gd name="T61" fmla="*/ 19 h 48"/>
                <a:gd name="T62" fmla="*/ 63 w 123"/>
                <a:gd name="T63" fmla="*/ 19 h 48"/>
                <a:gd name="T64" fmla="*/ 106 w 123"/>
                <a:gd name="T65" fmla="*/ 13 h 48"/>
                <a:gd name="T66" fmla="*/ 121 w 123"/>
                <a:gd name="T67" fmla="*/ 9 h 48"/>
                <a:gd name="T68" fmla="*/ 89 w 123"/>
                <a:gd name="T69" fmla="*/ 6 h 48"/>
                <a:gd name="T70" fmla="*/ 76 w 123"/>
                <a:gd name="T71" fmla="*/ 6 h 48"/>
                <a:gd name="T72" fmla="*/ 57 w 123"/>
                <a:gd name="T73" fmla="*/ 8 h 48"/>
                <a:gd name="T74" fmla="*/ 59 w 123"/>
                <a:gd name="T75" fmla="*/ 10 h 48"/>
                <a:gd name="T76" fmla="*/ 76 w 123"/>
                <a:gd name="T77" fmla="*/ 8 h 48"/>
                <a:gd name="T78" fmla="*/ 95 w 123"/>
                <a:gd name="T79" fmla="*/ 7 h 48"/>
                <a:gd name="T80" fmla="*/ 106 w 123"/>
                <a:gd name="T81" fmla="*/ 8 h 48"/>
                <a:gd name="T82" fmla="*/ 106 w 123"/>
                <a:gd name="T83" fmla="*/ 8 h 48"/>
                <a:gd name="T84" fmla="*/ 89 w 123"/>
                <a:gd name="T85" fmla="*/ 6 h 48"/>
                <a:gd name="T86" fmla="*/ 81 w 123"/>
                <a:gd name="T87" fmla="*/ 0 h 48"/>
                <a:gd name="T88" fmla="*/ 52 w 123"/>
                <a:gd name="T89" fmla="*/ 5 h 48"/>
                <a:gd name="T90" fmla="*/ 66 w 123"/>
                <a:gd name="T91" fmla="*/ 4 h 48"/>
                <a:gd name="T92" fmla="*/ 97 w 123"/>
                <a:gd name="T93" fmla="*/ 1 h 48"/>
                <a:gd name="T94" fmla="*/ 112 w 123"/>
                <a:gd name="T95" fmla="*/ 2 h 48"/>
                <a:gd name="T96" fmla="*/ 103 w 123"/>
                <a:gd name="T97" fmla="*/ 1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23" h="48">
                  <a:moveTo>
                    <a:pt x="54" y="30"/>
                  </a:moveTo>
                  <a:cubicBezTo>
                    <a:pt x="54" y="31"/>
                    <a:pt x="55" y="32"/>
                    <a:pt x="55" y="33"/>
                  </a:cubicBezTo>
                  <a:cubicBezTo>
                    <a:pt x="58" y="35"/>
                    <a:pt x="61" y="36"/>
                    <a:pt x="65" y="37"/>
                  </a:cubicBezTo>
                  <a:cubicBezTo>
                    <a:pt x="71" y="41"/>
                    <a:pt x="78" y="43"/>
                    <a:pt x="84" y="45"/>
                  </a:cubicBezTo>
                  <a:cubicBezTo>
                    <a:pt x="90" y="47"/>
                    <a:pt x="96" y="47"/>
                    <a:pt x="100" y="48"/>
                  </a:cubicBezTo>
                  <a:cubicBezTo>
                    <a:pt x="101" y="48"/>
                    <a:pt x="102" y="48"/>
                    <a:pt x="102" y="48"/>
                  </a:cubicBezTo>
                  <a:cubicBezTo>
                    <a:pt x="103" y="48"/>
                    <a:pt x="104" y="48"/>
                    <a:pt x="104" y="48"/>
                  </a:cubicBezTo>
                  <a:cubicBezTo>
                    <a:pt x="105" y="48"/>
                    <a:pt x="105" y="48"/>
                    <a:pt x="106" y="48"/>
                  </a:cubicBezTo>
                  <a:cubicBezTo>
                    <a:pt x="106" y="48"/>
                    <a:pt x="106" y="48"/>
                    <a:pt x="106" y="48"/>
                  </a:cubicBezTo>
                  <a:cubicBezTo>
                    <a:pt x="105" y="48"/>
                    <a:pt x="105" y="48"/>
                    <a:pt x="104" y="48"/>
                  </a:cubicBezTo>
                  <a:cubicBezTo>
                    <a:pt x="103" y="48"/>
                    <a:pt x="102" y="47"/>
                    <a:pt x="100" y="47"/>
                  </a:cubicBezTo>
                  <a:cubicBezTo>
                    <a:pt x="98" y="47"/>
                    <a:pt x="96" y="47"/>
                    <a:pt x="93" y="46"/>
                  </a:cubicBezTo>
                  <a:cubicBezTo>
                    <a:pt x="91" y="46"/>
                    <a:pt x="88" y="45"/>
                    <a:pt x="85" y="44"/>
                  </a:cubicBezTo>
                  <a:cubicBezTo>
                    <a:pt x="79" y="42"/>
                    <a:pt x="73" y="39"/>
                    <a:pt x="66" y="36"/>
                  </a:cubicBezTo>
                  <a:cubicBezTo>
                    <a:pt x="62" y="34"/>
                    <a:pt x="58" y="32"/>
                    <a:pt x="54" y="30"/>
                  </a:cubicBezTo>
                  <a:moveTo>
                    <a:pt x="49" y="26"/>
                  </a:moveTo>
                  <a:cubicBezTo>
                    <a:pt x="50" y="27"/>
                    <a:pt x="51" y="27"/>
                    <a:pt x="51" y="28"/>
                  </a:cubicBezTo>
                  <a:cubicBezTo>
                    <a:pt x="52" y="28"/>
                    <a:pt x="52" y="29"/>
                    <a:pt x="53" y="29"/>
                  </a:cubicBezTo>
                  <a:cubicBezTo>
                    <a:pt x="58" y="30"/>
                    <a:pt x="63" y="31"/>
                    <a:pt x="69" y="32"/>
                  </a:cubicBezTo>
                  <a:cubicBezTo>
                    <a:pt x="73" y="33"/>
                    <a:pt x="78" y="33"/>
                    <a:pt x="82" y="33"/>
                  </a:cubicBezTo>
                  <a:cubicBezTo>
                    <a:pt x="86" y="33"/>
                    <a:pt x="89" y="33"/>
                    <a:pt x="92" y="32"/>
                  </a:cubicBezTo>
                  <a:cubicBezTo>
                    <a:pt x="99" y="32"/>
                    <a:pt x="105" y="31"/>
                    <a:pt x="109" y="31"/>
                  </a:cubicBezTo>
                  <a:cubicBezTo>
                    <a:pt x="112" y="31"/>
                    <a:pt x="114" y="30"/>
                    <a:pt x="115" y="30"/>
                  </a:cubicBezTo>
                  <a:cubicBezTo>
                    <a:pt x="115" y="30"/>
                    <a:pt x="115" y="30"/>
                    <a:pt x="115" y="30"/>
                  </a:cubicBezTo>
                  <a:cubicBezTo>
                    <a:pt x="114" y="30"/>
                    <a:pt x="112" y="30"/>
                    <a:pt x="109" y="31"/>
                  </a:cubicBezTo>
                  <a:cubicBezTo>
                    <a:pt x="105" y="31"/>
                    <a:pt x="99" y="31"/>
                    <a:pt x="92" y="31"/>
                  </a:cubicBezTo>
                  <a:cubicBezTo>
                    <a:pt x="91" y="31"/>
                    <a:pt x="90" y="31"/>
                    <a:pt x="89" y="31"/>
                  </a:cubicBezTo>
                  <a:cubicBezTo>
                    <a:pt x="86" y="31"/>
                    <a:pt x="84" y="31"/>
                    <a:pt x="81" y="31"/>
                  </a:cubicBezTo>
                  <a:cubicBezTo>
                    <a:pt x="77" y="31"/>
                    <a:pt x="73" y="31"/>
                    <a:pt x="69" y="30"/>
                  </a:cubicBezTo>
                  <a:cubicBezTo>
                    <a:pt x="63" y="29"/>
                    <a:pt x="56" y="28"/>
                    <a:pt x="49" y="26"/>
                  </a:cubicBezTo>
                  <a:moveTo>
                    <a:pt x="9" y="26"/>
                  </a:moveTo>
                  <a:cubicBezTo>
                    <a:pt x="9" y="26"/>
                    <a:pt x="9" y="26"/>
                    <a:pt x="9" y="26"/>
                  </a:cubicBezTo>
                  <a:cubicBezTo>
                    <a:pt x="9" y="26"/>
                    <a:pt x="9" y="26"/>
                    <a:pt x="9" y="26"/>
                  </a:cubicBezTo>
                  <a:cubicBezTo>
                    <a:pt x="9" y="26"/>
                    <a:pt x="9" y="26"/>
                    <a:pt x="9" y="26"/>
                  </a:cubicBezTo>
                  <a:moveTo>
                    <a:pt x="11" y="25"/>
                  </a:moveTo>
                  <a:cubicBezTo>
                    <a:pt x="11" y="25"/>
                    <a:pt x="10" y="25"/>
                    <a:pt x="9" y="26"/>
                  </a:cubicBezTo>
                  <a:cubicBezTo>
                    <a:pt x="9" y="26"/>
                    <a:pt x="9" y="26"/>
                    <a:pt x="9" y="26"/>
                  </a:cubicBezTo>
                  <a:cubicBezTo>
                    <a:pt x="10" y="26"/>
                    <a:pt x="10" y="26"/>
                    <a:pt x="11" y="26"/>
                  </a:cubicBezTo>
                  <a:cubicBezTo>
                    <a:pt x="11" y="26"/>
                    <a:pt x="11" y="26"/>
                    <a:pt x="11" y="26"/>
                  </a:cubicBezTo>
                  <a:cubicBezTo>
                    <a:pt x="11" y="26"/>
                    <a:pt x="11" y="26"/>
                    <a:pt x="11" y="26"/>
                  </a:cubicBezTo>
                  <a:cubicBezTo>
                    <a:pt x="12" y="25"/>
                    <a:pt x="12" y="25"/>
                    <a:pt x="12" y="25"/>
                  </a:cubicBezTo>
                  <a:cubicBezTo>
                    <a:pt x="12" y="25"/>
                    <a:pt x="12" y="25"/>
                    <a:pt x="12" y="25"/>
                  </a:cubicBezTo>
                  <a:cubicBezTo>
                    <a:pt x="12" y="25"/>
                    <a:pt x="12" y="25"/>
                    <a:pt x="11" y="25"/>
                  </a:cubicBezTo>
                  <a:moveTo>
                    <a:pt x="3" y="25"/>
                  </a:moveTo>
                  <a:cubicBezTo>
                    <a:pt x="3" y="25"/>
                    <a:pt x="3" y="25"/>
                    <a:pt x="3" y="25"/>
                  </a:cubicBezTo>
                  <a:cubicBezTo>
                    <a:pt x="3" y="25"/>
                    <a:pt x="3" y="25"/>
                    <a:pt x="3" y="25"/>
                  </a:cubicBezTo>
                  <a:cubicBezTo>
                    <a:pt x="3" y="25"/>
                    <a:pt x="3" y="25"/>
                    <a:pt x="3" y="25"/>
                  </a:cubicBezTo>
                  <a:moveTo>
                    <a:pt x="2" y="25"/>
                  </a:moveTo>
                  <a:cubicBezTo>
                    <a:pt x="2" y="25"/>
                    <a:pt x="2" y="25"/>
                    <a:pt x="3" y="25"/>
                  </a:cubicBezTo>
                  <a:cubicBezTo>
                    <a:pt x="2" y="25"/>
                    <a:pt x="2" y="25"/>
                    <a:pt x="2" y="25"/>
                  </a:cubicBezTo>
                  <a:moveTo>
                    <a:pt x="0" y="25"/>
                  </a:moveTo>
                  <a:cubicBezTo>
                    <a:pt x="0" y="25"/>
                    <a:pt x="1" y="25"/>
                    <a:pt x="1" y="25"/>
                  </a:cubicBezTo>
                  <a:cubicBezTo>
                    <a:pt x="1" y="25"/>
                    <a:pt x="0" y="25"/>
                    <a:pt x="0" y="25"/>
                  </a:cubicBezTo>
                  <a:moveTo>
                    <a:pt x="123" y="9"/>
                  </a:moveTo>
                  <a:cubicBezTo>
                    <a:pt x="123" y="9"/>
                    <a:pt x="122" y="9"/>
                    <a:pt x="121" y="9"/>
                  </a:cubicBezTo>
                  <a:cubicBezTo>
                    <a:pt x="119" y="9"/>
                    <a:pt x="117" y="10"/>
                    <a:pt x="115" y="10"/>
                  </a:cubicBezTo>
                  <a:cubicBezTo>
                    <a:pt x="112" y="11"/>
                    <a:pt x="109" y="12"/>
                    <a:pt x="106" y="12"/>
                  </a:cubicBezTo>
                  <a:cubicBezTo>
                    <a:pt x="102" y="13"/>
                    <a:pt x="98" y="13"/>
                    <a:pt x="93" y="14"/>
                  </a:cubicBezTo>
                  <a:cubicBezTo>
                    <a:pt x="89" y="14"/>
                    <a:pt x="84" y="15"/>
                    <a:pt x="79" y="15"/>
                  </a:cubicBezTo>
                  <a:cubicBezTo>
                    <a:pt x="74" y="16"/>
                    <a:pt x="68" y="16"/>
                    <a:pt x="63" y="17"/>
                  </a:cubicBezTo>
                  <a:cubicBezTo>
                    <a:pt x="59" y="17"/>
                    <a:pt x="55" y="17"/>
                    <a:pt x="51" y="17"/>
                  </a:cubicBezTo>
                  <a:cubicBezTo>
                    <a:pt x="50" y="18"/>
                    <a:pt x="49" y="19"/>
                    <a:pt x="48" y="19"/>
                  </a:cubicBezTo>
                  <a:cubicBezTo>
                    <a:pt x="48" y="19"/>
                    <a:pt x="48" y="19"/>
                    <a:pt x="48" y="19"/>
                  </a:cubicBezTo>
                  <a:cubicBezTo>
                    <a:pt x="53" y="19"/>
                    <a:pt x="58" y="19"/>
                    <a:pt x="63" y="19"/>
                  </a:cubicBezTo>
                  <a:cubicBezTo>
                    <a:pt x="74" y="18"/>
                    <a:pt x="85" y="17"/>
                    <a:pt x="94" y="15"/>
                  </a:cubicBezTo>
                  <a:cubicBezTo>
                    <a:pt x="98" y="15"/>
                    <a:pt x="102" y="14"/>
                    <a:pt x="106" y="13"/>
                  </a:cubicBezTo>
                  <a:cubicBezTo>
                    <a:pt x="109" y="12"/>
                    <a:pt x="113" y="11"/>
                    <a:pt x="115" y="11"/>
                  </a:cubicBezTo>
                  <a:cubicBezTo>
                    <a:pt x="118" y="10"/>
                    <a:pt x="120" y="10"/>
                    <a:pt x="121" y="9"/>
                  </a:cubicBezTo>
                  <a:cubicBezTo>
                    <a:pt x="122" y="9"/>
                    <a:pt x="123" y="9"/>
                    <a:pt x="123" y="9"/>
                  </a:cubicBezTo>
                  <a:moveTo>
                    <a:pt x="89" y="6"/>
                  </a:moveTo>
                  <a:cubicBezTo>
                    <a:pt x="88" y="6"/>
                    <a:pt x="87" y="6"/>
                    <a:pt x="86" y="6"/>
                  </a:cubicBezTo>
                  <a:cubicBezTo>
                    <a:pt x="83" y="6"/>
                    <a:pt x="79" y="6"/>
                    <a:pt x="76" y="6"/>
                  </a:cubicBezTo>
                  <a:cubicBezTo>
                    <a:pt x="72" y="7"/>
                    <a:pt x="68" y="7"/>
                    <a:pt x="64" y="7"/>
                  </a:cubicBezTo>
                  <a:cubicBezTo>
                    <a:pt x="62" y="7"/>
                    <a:pt x="59" y="8"/>
                    <a:pt x="57" y="8"/>
                  </a:cubicBezTo>
                  <a:cubicBezTo>
                    <a:pt x="57" y="8"/>
                    <a:pt x="57" y="8"/>
                    <a:pt x="57" y="8"/>
                  </a:cubicBezTo>
                  <a:cubicBezTo>
                    <a:pt x="58" y="8"/>
                    <a:pt x="59" y="9"/>
                    <a:pt x="59" y="10"/>
                  </a:cubicBezTo>
                  <a:cubicBezTo>
                    <a:pt x="61" y="9"/>
                    <a:pt x="62" y="9"/>
                    <a:pt x="64" y="9"/>
                  </a:cubicBezTo>
                  <a:cubicBezTo>
                    <a:pt x="68" y="9"/>
                    <a:pt x="72" y="8"/>
                    <a:pt x="76" y="8"/>
                  </a:cubicBezTo>
                  <a:cubicBezTo>
                    <a:pt x="79" y="8"/>
                    <a:pt x="83" y="8"/>
                    <a:pt x="86" y="7"/>
                  </a:cubicBezTo>
                  <a:cubicBezTo>
                    <a:pt x="89" y="7"/>
                    <a:pt x="92" y="7"/>
                    <a:pt x="95" y="7"/>
                  </a:cubicBezTo>
                  <a:cubicBezTo>
                    <a:pt x="98" y="7"/>
                    <a:pt x="100" y="7"/>
                    <a:pt x="102" y="7"/>
                  </a:cubicBezTo>
                  <a:cubicBezTo>
                    <a:pt x="104" y="8"/>
                    <a:pt x="105" y="8"/>
                    <a:pt x="106" y="8"/>
                  </a:cubicBezTo>
                  <a:cubicBezTo>
                    <a:pt x="107" y="8"/>
                    <a:pt x="108" y="9"/>
                    <a:pt x="108" y="9"/>
                  </a:cubicBezTo>
                  <a:cubicBezTo>
                    <a:pt x="107" y="9"/>
                    <a:pt x="107" y="8"/>
                    <a:pt x="106" y="8"/>
                  </a:cubicBezTo>
                  <a:cubicBezTo>
                    <a:pt x="105" y="8"/>
                    <a:pt x="104" y="7"/>
                    <a:pt x="102" y="7"/>
                  </a:cubicBezTo>
                  <a:cubicBezTo>
                    <a:pt x="99" y="6"/>
                    <a:pt x="94" y="6"/>
                    <a:pt x="89" y="6"/>
                  </a:cubicBezTo>
                  <a:moveTo>
                    <a:pt x="90" y="0"/>
                  </a:moveTo>
                  <a:cubicBezTo>
                    <a:pt x="87" y="0"/>
                    <a:pt x="84" y="0"/>
                    <a:pt x="81" y="0"/>
                  </a:cubicBezTo>
                  <a:cubicBezTo>
                    <a:pt x="72" y="1"/>
                    <a:pt x="62" y="2"/>
                    <a:pt x="52" y="5"/>
                  </a:cubicBezTo>
                  <a:cubicBezTo>
                    <a:pt x="52" y="5"/>
                    <a:pt x="52" y="5"/>
                    <a:pt x="52" y="5"/>
                  </a:cubicBezTo>
                  <a:cubicBezTo>
                    <a:pt x="53" y="5"/>
                    <a:pt x="54" y="6"/>
                    <a:pt x="55" y="6"/>
                  </a:cubicBezTo>
                  <a:cubicBezTo>
                    <a:pt x="58" y="5"/>
                    <a:pt x="62" y="4"/>
                    <a:pt x="66" y="4"/>
                  </a:cubicBezTo>
                  <a:cubicBezTo>
                    <a:pt x="71" y="3"/>
                    <a:pt x="76" y="2"/>
                    <a:pt x="81" y="2"/>
                  </a:cubicBezTo>
                  <a:cubicBezTo>
                    <a:pt x="87" y="1"/>
                    <a:pt x="92" y="1"/>
                    <a:pt x="97" y="1"/>
                  </a:cubicBezTo>
                  <a:cubicBezTo>
                    <a:pt x="99" y="1"/>
                    <a:pt x="101" y="1"/>
                    <a:pt x="103" y="1"/>
                  </a:cubicBezTo>
                  <a:cubicBezTo>
                    <a:pt x="108" y="1"/>
                    <a:pt x="111" y="2"/>
                    <a:pt x="112" y="2"/>
                  </a:cubicBezTo>
                  <a:cubicBezTo>
                    <a:pt x="111" y="2"/>
                    <a:pt x="111" y="1"/>
                    <a:pt x="110" y="1"/>
                  </a:cubicBezTo>
                  <a:cubicBezTo>
                    <a:pt x="108" y="1"/>
                    <a:pt x="106" y="1"/>
                    <a:pt x="103" y="1"/>
                  </a:cubicBezTo>
                  <a:cubicBezTo>
                    <a:pt x="100" y="0"/>
                    <a:pt x="96" y="0"/>
                    <a:pt x="90" y="0"/>
                  </a:cubicBezTo>
                </a:path>
              </a:pathLst>
            </a:custGeom>
            <a:solidFill>
              <a:srgbClr val="5EC6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6" name="Freeform 557"/>
            <p:cNvSpPr/>
            <p:nvPr/>
          </p:nvSpPr>
          <p:spPr bwMode="auto">
            <a:xfrm>
              <a:off x="1851025" y="7678738"/>
              <a:ext cx="7938" cy="4763"/>
            </a:xfrm>
            <a:custGeom>
              <a:avLst/>
              <a:gdLst>
                <a:gd name="T0" fmla="*/ 2 w 2"/>
                <a:gd name="T1" fmla="*/ 0 h 1"/>
                <a:gd name="T2" fmla="*/ 2 w 2"/>
                <a:gd name="T3" fmla="*/ 0 h 1"/>
                <a:gd name="T4" fmla="*/ 0 w 2"/>
                <a:gd name="T5" fmla="*/ 1 h 1"/>
                <a:gd name="T6" fmla="*/ 2 w 2"/>
                <a:gd name="T7" fmla="*/ 0 h 1"/>
                <a:gd name="T8" fmla="*/ 2 w 2"/>
                <a:gd name="T9" fmla="*/ 0 h 1"/>
                <a:gd name="T10" fmla="*/ 2 w 2"/>
                <a:gd name="T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1"/>
                    <a:pt x="0" y="1"/>
                  </a:cubicBezTo>
                  <a:cubicBezTo>
                    <a:pt x="1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075A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7" name="Freeform 558"/>
            <p:cNvSpPr>
              <a:spLocks noEditPoints="1"/>
            </p:cNvSpPr>
            <p:nvPr/>
          </p:nvSpPr>
          <p:spPr bwMode="auto">
            <a:xfrm>
              <a:off x="1851025" y="7477126"/>
              <a:ext cx="390525" cy="206375"/>
            </a:xfrm>
            <a:custGeom>
              <a:avLst/>
              <a:gdLst>
                <a:gd name="T0" fmla="*/ 2 w 104"/>
                <a:gd name="T1" fmla="*/ 54 h 55"/>
                <a:gd name="T2" fmla="*/ 0 w 104"/>
                <a:gd name="T3" fmla="*/ 55 h 55"/>
                <a:gd name="T4" fmla="*/ 0 w 104"/>
                <a:gd name="T5" fmla="*/ 55 h 55"/>
                <a:gd name="T6" fmla="*/ 0 w 104"/>
                <a:gd name="T7" fmla="*/ 55 h 55"/>
                <a:gd name="T8" fmla="*/ 0 w 104"/>
                <a:gd name="T9" fmla="*/ 55 h 55"/>
                <a:gd name="T10" fmla="*/ 2 w 104"/>
                <a:gd name="T11" fmla="*/ 54 h 55"/>
                <a:gd name="T12" fmla="*/ 93 w 104"/>
                <a:gd name="T13" fmla="*/ 26 h 55"/>
                <a:gd name="T14" fmla="*/ 92 w 104"/>
                <a:gd name="T15" fmla="*/ 26 h 55"/>
                <a:gd name="T16" fmla="*/ 82 w 104"/>
                <a:gd name="T17" fmla="*/ 26 h 55"/>
                <a:gd name="T18" fmla="*/ 60 w 104"/>
                <a:gd name="T19" fmla="*/ 31 h 55"/>
                <a:gd name="T20" fmla="*/ 44 w 104"/>
                <a:gd name="T21" fmla="*/ 37 h 55"/>
                <a:gd name="T22" fmla="*/ 44 w 104"/>
                <a:gd name="T23" fmla="*/ 39 h 55"/>
                <a:gd name="T24" fmla="*/ 61 w 104"/>
                <a:gd name="T25" fmla="*/ 33 h 55"/>
                <a:gd name="T26" fmla="*/ 82 w 104"/>
                <a:gd name="T27" fmla="*/ 28 h 55"/>
                <a:gd name="T28" fmla="*/ 91 w 104"/>
                <a:gd name="T29" fmla="*/ 27 h 55"/>
                <a:gd name="T30" fmla="*/ 99 w 104"/>
                <a:gd name="T31" fmla="*/ 26 h 55"/>
                <a:gd name="T32" fmla="*/ 103 w 104"/>
                <a:gd name="T33" fmla="*/ 27 h 55"/>
                <a:gd name="T34" fmla="*/ 104 w 104"/>
                <a:gd name="T35" fmla="*/ 27 h 55"/>
                <a:gd name="T36" fmla="*/ 104 w 104"/>
                <a:gd name="T37" fmla="*/ 27 h 55"/>
                <a:gd name="T38" fmla="*/ 103 w 104"/>
                <a:gd name="T39" fmla="*/ 26 h 55"/>
                <a:gd name="T40" fmla="*/ 99 w 104"/>
                <a:gd name="T41" fmla="*/ 26 h 55"/>
                <a:gd name="T42" fmla="*/ 93 w 104"/>
                <a:gd name="T43" fmla="*/ 26 h 55"/>
                <a:gd name="T44" fmla="*/ 94 w 104"/>
                <a:gd name="T45" fmla="*/ 11 h 55"/>
                <a:gd name="T46" fmla="*/ 91 w 104"/>
                <a:gd name="T47" fmla="*/ 11 h 55"/>
                <a:gd name="T48" fmla="*/ 74 w 104"/>
                <a:gd name="T49" fmla="*/ 14 h 55"/>
                <a:gd name="T50" fmla="*/ 53 w 104"/>
                <a:gd name="T51" fmla="*/ 24 h 55"/>
                <a:gd name="T52" fmla="*/ 47 w 104"/>
                <a:gd name="T53" fmla="*/ 28 h 55"/>
                <a:gd name="T54" fmla="*/ 47 w 104"/>
                <a:gd name="T55" fmla="*/ 31 h 55"/>
                <a:gd name="T56" fmla="*/ 54 w 104"/>
                <a:gd name="T57" fmla="*/ 26 h 55"/>
                <a:gd name="T58" fmla="*/ 65 w 104"/>
                <a:gd name="T59" fmla="*/ 20 h 55"/>
                <a:gd name="T60" fmla="*/ 75 w 104"/>
                <a:gd name="T61" fmla="*/ 15 h 55"/>
                <a:gd name="T62" fmla="*/ 91 w 104"/>
                <a:gd name="T63" fmla="*/ 11 h 55"/>
                <a:gd name="T64" fmla="*/ 96 w 104"/>
                <a:gd name="T65" fmla="*/ 11 h 55"/>
                <a:gd name="T66" fmla="*/ 97 w 104"/>
                <a:gd name="T67" fmla="*/ 11 h 55"/>
                <a:gd name="T68" fmla="*/ 96 w 104"/>
                <a:gd name="T69" fmla="*/ 11 h 55"/>
                <a:gd name="T70" fmla="*/ 94 w 104"/>
                <a:gd name="T71" fmla="*/ 11 h 55"/>
                <a:gd name="T72" fmla="*/ 74 w 104"/>
                <a:gd name="T73" fmla="*/ 0 h 55"/>
                <a:gd name="T74" fmla="*/ 73 w 104"/>
                <a:gd name="T75" fmla="*/ 0 h 55"/>
                <a:gd name="T76" fmla="*/ 68 w 104"/>
                <a:gd name="T77" fmla="*/ 3 h 55"/>
                <a:gd name="T78" fmla="*/ 52 w 104"/>
                <a:gd name="T79" fmla="*/ 12 h 55"/>
                <a:gd name="T80" fmla="*/ 42 w 104"/>
                <a:gd name="T81" fmla="*/ 19 h 55"/>
                <a:gd name="T82" fmla="*/ 32 w 104"/>
                <a:gd name="T83" fmla="*/ 27 h 55"/>
                <a:gd name="T84" fmla="*/ 29 w 104"/>
                <a:gd name="T85" fmla="*/ 31 h 55"/>
                <a:gd name="T86" fmla="*/ 36 w 104"/>
                <a:gd name="T87" fmla="*/ 27 h 55"/>
                <a:gd name="T88" fmla="*/ 53 w 104"/>
                <a:gd name="T89" fmla="*/ 13 h 55"/>
                <a:gd name="T90" fmla="*/ 68 w 104"/>
                <a:gd name="T91" fmla="*/ 3 h 55"/>
                <a:gd name="T92" fmla="*/ 73 w 104"/>
                <a:gd name="T93" fmla="*/ 0 h 55"/>
                <a:gd name="T94" fmla="*/ 74 w 104"/>
                <a:gd name="T95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04" h="55">
                  <a:moveTo>
                    <a:pt x="2" y="54"/>
                  </a:moveTo>
                  <a:cubicBezTo>
                    <a:pt x="1" y="54"/>
                    <a:pt x="1" y="55"/>
                    <a:pt x="0" y="55"/>
                  </a:cubicBezTo>
                  <a:cubicBezTo>
                    <a:pt x="0" y="55"/>
                    <a:pt x="0" y="55"/>
                    <a:pt x="0" y="55"/>
                  </a:cubicBezTo>
                  <a:cubicBezTo>
                    <a:pt x="0" y="55"/>
                    <a:pt x="0" y="55"/>
                    <a:pt x="0" y="55"/>
                  </a:cubicBezTo>
                  <a:cubicBezTo>
                    <a:pt x="0" y="55"/>
                    <a:pt x="0" y="55"/>
                    <a:pt x="0" y="55"/>
                  </a:cubicBezTo>
                  <a:cubicBezTo>
                    <a:pt x="0" y="55"/>
                    <a:pt x="1" y="55"/>
                    <a:pt x="2" y="54"/>
                  </a:cubicBezTo>
                  <a:moveTo>
                    <a:pt x="93" y="26"/>
                  </a:moveTo>
                  <a:cubicBezTo>
                    <a:pt x="93" y="26"/>
                    <a:pt x="92" y="26"/>
                    <a:pt x="92" y="26"/>
                  </a:cubicBezTo>
                  <a:cubicBezTo>
                    <a:pt x="89" y="26"/>
                    <a:pt x="86" y="26"/>
                    <a:pt x="82" y="26"/>
                  </a:cubicBezTo>
                  <a:cubicBezTo>
                    <a:pt x="76" y="27"/>
                    <a:pt x="68" y="29"/>
                    <a:pt x="60" y="31"/>
                  </a:cubicBezTo>
                  <a:cubicBezTo>
                    <a:pt x="55" y="33"/>
                    <a:pt x="49" y="35"/>
                    <a:pt x="44" y="37"/>
                  </a:cubicBezTo>
                  <a:cubicBezTo>
                    <a:pt x="44" y="38"/>
                    <a:pt x="44" y="39"/>
                    <a:pt x="44" y="39"/>
                  </a:cubicBezTo>
                  <a:cubicBezTo>
                    <a:pt x="50" y="37"/>
                    <a:pt x="55" y="35"/>
                    <a:pt x="61" y="33"/>
                  </a:cubicBezTo>
                  <a:cubicBezTo>
                    <a:pt x="68" y="31"/>
                    <a:pt x="76" y="29"/>
                    <a:pt x="82" y="28"/>
                  </a:cubicBezTo>
                  <a:cubicBezTo>
                    <a:pt x="86" y="27"/>
                    <a:pt x="89" y="27"/>
                    <a:pt x="91" y="27"/>
                  </a:cubicBezTo>
                  <a:cubicBezTo>
                    <a:pt x="94" y="26"/>
                    <a:pt x="97" y="26"/>
                    <a:pt x="99" y="26"/>
                  </a:cubicBezTo>
                  <a:cubicBezTo>
                    <a:pt x="100" y="26"/>
                    <a:pt x="102" y="26"/>
                    <a:pt x="103" y="27"/>
                  </a:cubicBezTo>
                  <a:cubicBezTo>
                    <a:pt x="104" y="27"/>
                    <a:pt x="104" y="27"/>
                    <a:pt x="104" y="27"/>
                  </a:cubicBezTo>
                  <a:cubicBezTo>
                    <a:pt x="104" y="27"/>
                    <a:pt x="104" y="27"/>
                    <a:pt x="104" y="27"/>
                  </a:cubicBezTo>
                  <a:cubicBezTo>
                    <a:pt x="104" y="27"/>
                    <a:pt x="104" y="27"/>
                    <a:pt x="103" y="26"/>
                  </a:cubicBezTo>
                  <a:cubicBezTo>
                    <a:pt x="102" y="26"/>
                    <a:pt x="101" y="26"/>
                    <a:pt x="99" y="26"/>
                  </a:cubicBezTo>
                  <a:cubicBezTo>
                    <a:pt x="97" y="26"/>
                    <a:pt x="95" y="26"/>
                    <a:pt x="93" y="26"/>
                  </a:cubicBezTo>
                  <a:moveTo>
                    <a:pt x="94" y="11"/>
                  </a:moveTo>
                  <a:cubicBezTo>
                    <a:pt x="93" y="11"/>
                    <a:pt x="92" y="11"/>
                    <a:pt x="91" y="11"/>
                  </a:cubicBezTo>
                  <a:cubicBezTo>
                    <a:pt x="87" y="11"/>
                    <a:pt x="81" y="12"/>
                    <a:pt x="74" y="14"/>
                  </a:cubicBezTo>
                  <a:cubicBezTo>
                    <a:pt x="67" y="16"/>
                    <a:pt x="60" y="20"/>
                    <a:pt x="53" y="24"/>
                  </a:cubicBezTo>
                  <a:cubicBezTo>
                    <a:pt x="51" y="25"/>
                    <a:pt x="49" y="27"/>
                    <a:pt x="47" y="28"/>
                  </a:cubicBezTo>
                  <a:cubicBezTo>
                    <a:pt x="47" y="29"/>
                    <a:pt x="47" y="30"/>
                    <a:pt x="47" y="31"/>
                  </a:cubicBezTo>
                  <a:cubicBezTo>
                    <a:pt x="49" y="29"/>
                    <a:pt x="52" y="27"/>
                    <a:pt x="54" y="26"/>
                  </a:cubicBezTo>
                  <a:cubicBezTo>
                    <a:pt x="58" y="23"/>
                    <a:pt x="61" y="21"/>
                    <a:pt x="65" y="20"/>
                  </a:cubicBezTo>
                  <a:cubicBezTo>
                    <a:pt x="68" y="18"/>
                    <a:pt x="72" y="16"/>
                    <a:pt x="75" y="15"/>
                  </a:cubicBezTo>
                  <a:cubicBezTo>
                    <a:pt x="81" y="13"/>
                    <a:pt x="87" y="12"/>
                    <a:pt x="91" y="11"/>
                  </a:cubicBezTo>
                  <a:cubicBezTo>
                    <a:pt x="93" y="11"/>
                    <a:pt x="95" y="11"/>
                    <a:pt x="96" y="11"/>
                  </a:cubicBezTo>
                  <a:cubicBezTo>
                    <a:pt x="97" y="11"/>
                    <a:pt x="97" y="11"/>
                    <a:pt x="97" y="11"/>
                  </a:cubicBezTo>
                  <a:cubicBezTo>
                    <a:pt x="97" y="11"/>
                    <a:pt x="97" y="11"/>
                    <a:pt x="96" y="11"/>
                  </a:cubicBezTo>
                  <a:cubicBezTo>
                    <a:pt x="96" y="11"/>
                    <a:pt x="95" y="11"/>
                    <a:pt x="94" y="11"/>
                  </a:cubicBezTo>
                  <a:moveTo>
                    <a:pt x="74" y="0"/>
                  </a:moveTo>
                  <a:cubicBezTo>
                    <a:pt x="74" y="0"/>
                    <a:pt x="74" y="0"/>
                    <a:pt x="73" y="0"/>
                  </a:cubicBezTo>
                  <a:cubicBezTo>
                    <a:pt x="72" y="1"/>
                    <a:pt x="70" y="1"/>
                    <a:pt x="68" y="3"/>
                  </a:cubicBezTo>
                  <a:cubicBezTo>
                    <a:pt x="64" y="5"/>
                    <a:pt x="58" y="8"/>
                    <a:pt x="52" y="12"/>
                  </a:cubicBezTo>
                  <a:cubicBezTo>
                    <a:pt x="49" y="14"/>
                    <a:pt x="46" y="16"/>
                    <a:pt x="42" y="19"/>
                  </a:cubicBezTo>
                  <a:cubicBezTo>
                    <a:pt x="39" y="21"/>
                    <a:pt x="36" y="24"/>
                    <a:pt x="32" y="27"/>
                  </a:cubicBezTo>
                  <a:cubicBezTo>
                    <a:pt x="31" y="28"/>
                    <a:pt x="30" y="30"/>
                    <a:pt x="29" y="31"/>
                  </a:cubicBezTo>
                  <a:cubicBezTo>
                    <a:pt x="31" y="29"/>
                    <a:pt x="33" y="28"/>
                    <a:pt x="36" y="27"/>
                  </a:cubicBezTo>
                  <a:cubicBezTo>
                    <a:pt x="42" y="21"/>
                    <a:pt x="48" y="16"/>
                    <a:pt x="53" y="13"/>
                  </a:cubicBezTo>
                  <a:cubicBezTo>
                    <a:pt x="59" y="8"/>
                    <a:pt x="64" y="5"/>
                    <a:pt x="68" y="3"/>
                  </a:cubicBezTo>
                  <a:cubicBezTo>
                    <a:pt x="70" y="2"/>
                    <a:pt x="72" y="1"/>
                    <a:pt x="73" y="0"/>
                  </a:cubicBezTo>
                  <a:cubicBezTo>
                    <a:pt x="74" y="0"/>
                    <a:pt x="74" y="0"/>
                    <a:pt x="74" y="0"/>
                  </a:cubicBezTo>
                </a:path>
              </a:pathLst>
            </a:custGeom>
            <a:solidFill>
              <a:srgbClr val="5EC6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8" name="Freeform 559"/>
            <p:cNvSpPr>
              <a:spLocks noEditPoints="1"/>
            </p:cNvSpPr>
            <p:nvPr/>
          </p:nvSpPr>
          <p:spPr bwMode="auto">
            <a:xfrm>
              <a:off x="1746250" y="7623176"/>
              <a:ext cx="127000" cy="330200"/>
            </a:xfrm>
            <a:custGeom>
              <a:avLst/>
              <a:gdLst>
                <a:gd name="T0" fmla="*/ 1 w 34"/>
                <a:gd name="T1" fmla="*/ 87 h 88"/>
                <a:gd name="T2" fmla="*/ 3 w 34"/>
                <a:gd name="T3" fmla="*/ 87 h 88"/>
                <a:gd name="T4" fmla="*/ 9 w 34"/>
                <a:gd name="T5" fmla="*/ 40 h 88"/>
                <a:gd name="T6" fmla="*/ 32 w 34"/>
                <a:gd name="T7" fmla="*/ 38 h 88"/>
                <a:gd name="T8" fmla="*/ 34 w 34"/>
                <a:gd name="T9" fmla="*/ 40 h 88"/>
                <a:gd name="T10" fmla="*/ 28 w 34"/>
                <a:gd name="T11" fmla="*/ 34 h 88"/>
                <a:gd name="T12" fmla="*/ 31 w 34"/>
                <a:gd name="T13" fmla="*/ 37 h 88"/>
                <a:gd name="T14" fmla="*/ 14 w 34"/>
                <a:gd name="T15" fmla="*/ 23 h 88"/>
                <a:gd name="T16" fmla="*/ 14 w 34"/>
                <a:gd name="T17" fmla="*/ 23 h 88"/>
                <a:gd name="T18" fmla="*/ 2 w 34"/>
                <a:gd name="T19" fmla="*/ 21 h 88"/>
                <a:gd name="T20" fmla="*/ 17 w 34"/>
                <a:gd name="T21" fmla="*/ 19 h 88"/>
                <a:gd name="T22" fmla="*/ 17 w 34"/>
                <a:gd name="T23" fmla="*/ 20 h 88"/>
                <a:gd name="T24" fmla="*/ 17 w 34"/>
                <a:gd name="T25" fmla="*/ 20 h 88"/>
                <a:gd name="T26" fmla="*/ 16 w 34"/>
                <a:gd name="T27" fmla="*/ 22 h 88"/>
                <a:gd name="T28" fmla="*/ 16 w 34"/>
                <a:gd name="T29" fmla="*/ 22 h 88"/>
                <a:gd name="T30" fmla="*/ 14 w 34"/>
                <a:gd name="T31" fmla="*/ 23 h 88"/>
                <a:gd name="T32" fmla="*/ 14 w 34"/>
                <a:gd name="T33" fmla="*/ 23 h 88"/>
                <a:gd name="T34" fmla="*/ 15 w 34"/>
                <a:gd name="T35" fmla="*/ 23 h 88"/>
                <a:gd name="T36" fmla="*/ 16 w 34"/>
                <a:gd name="T37" fmla="*/ 24 h 88"/>
                <a:gd name="T38" fmla="*/ 16 w 34"/>
                <a:gd name="T39" fmla="*/ 25 h 88"/>
                <a:gd name="T40" fmla="*/ 16 w 34"/>
                <a:gd name="T41" fmla="*/ 26 h 88"/>
                <a:gd name="T42" fmla="*/ 16 w 34"/>
                <a:gd name="T43" fmla="*/ 26 h 88"/>
                <a:gd name="T44" fmla="*/ 17 w 34"/>
                <a:gd name="T45" fmla="*/ 25 h 88"/>
                <a:gd name="T46" fmla="*/ 18 w 34"/>
                <a:gd name="T47" fmla="*/ 25 h 88"/>
                <a:gd name="T48" fmla="*/ 18 w 34"/>
                <a:gd name="T49" fmla="*/ 25 h 88"/>
                <a:gd name="T50" fmla="*/ 19 w 34"/>
                <a:gd name="T51" fmla="*/ 25 h 88"/>
                <a:gd name="T52" fmla="*/ 19 w 34"/>
                <a:gd name="T53" fmla="*/ 25 h 88"/>
                <a:gd name="T54" fmla="*/ 19 w 34"/>
                <a:gd name="T55" fmla="*/ 25 h 88"/>
                <a:gd name="T56" fmla="*/ 20 w 34"/>
                <a:gd name="T57" fmla="*/ 26 h 88"/>
                <a:gd name="T58" fmla="*/ 21 w 34"/>
                <a:gd name="T59" fmla="*/ 26 h 88"/>
                <a:gd name="T60" fmla="*/ 23 w 34"/>
                <a:gd name="T61" fmla="*/ 27 h 88"/>
                <a:gd name="T62" fmla="*/ 23 w 34"/>
                <a:gd name="T63" fmla="*/ 28 h 88"/>
                <a:gd name="T64" fmla="*/ 20 w 34"/>
                <a:gd name="T65" fmla="*/ 25 h 88"/>
                <a:gd name="T66" fmla="*/ 19 w 34"/>
                <a:gd name="T67" fmla="*/ 24 h 88"/>
                <a:gd name="T68" fmla="*/ 20 w 34"/>
                <a:gd name="T69" fmla="*/ 21 h 88"/>
                <a:gd name="T70" fmla="*/ 19 w 34"/>
                <a:gd name="T71" fmla="*/ 22 h 88"/>
                <a:gd name="T72" fmla="*/ 17 w 34"/>
                <a:gd name="T73" fmla="*/ 20 h 88"/>
                <a:gd name="T74" fmla="*/ 17 w 34"/>
                <a:gd name="T75" fmla="*/ 19 h 88"/>
                <a:gd name="T76" fmla="*/ 28 w 34"/>
                <a:gd name="T77" fmla="*/ 8 h 88"/>
                <a:gd name="T78" fmla="*/ 27 w 34"/>
                <a:gd name="T79" fmla="*/ 10 h 88"/>
                <a:gd name="T80" fmla="*/ 24 w 34"/>
                <a:gd name="T81" fmla="*/ 16 h 88"/>
                <a:gd name="T82" fmla="*/ 22 w 34"/>
                <a:gd name="T83" fmla="*/ 19 h 88"/>
                <a:gd name="T84" fmla="*/ 27 w 34"/>
                <a:gd name="T85" fmla="*/ 16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4" h="88">
                  <a:moveTo>
                    <a:pt x="5" y="83"/>
                  </a:moveTo>
                  <a:cubicBezTo>
                    <a:pt x="4" y="84"/>
                    <a:pt x="2" y="86"/>
                    <a:pt x="1" y="87"/>
                  </a:cubicBezTo>
                  <a:cubicBezTo>
                    <a:pt x="1" y="87"/>
                    <a:pt x="1" y="87"/>
                    <a:pt x="1" y="87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1" y="88"/>
                    <a:pt x="2" y="88"/>
                    <a:pt x="3" y="87"/>
                  </a:cubicBezTo>
                  <a:cubicBezTo>
                    <a:pt x="3" y="87"/>
                    <a:pt x="3" y="87"/>
                    <a:pt x="3" y="87"/>
                  </a:cubicBezTo>
                  <a:cubicBezTo>
                    <a:pt x="4" y="86"/>
                    <a:pt x="5" y="84"/>
                    <a:pt x="5" y="83"/>
                  </a:cubicBezTo>
                  <a:moveTo>
                    <a:pt x="9" y="40"/>
                  </a:moveTo>
                  <a:cubicBezTo>
                    <a:pt x="8" y="41"/>
                    <a:pt x="8" y="42"/>
                    <a:pt x="7" y="43"/>
                  </a:cubicBezTo>
                  <a:cubicBezTo>
                    <a:pt x="8" y="42"/>
                    <a:pt x="8" y="41"/>
                    <a:pt x="9" y="40"/>
                  </a:cubicBezTo>
                  <a:moveTo>
                    <a:pt x="32" y="38"/>
                  </a:moveTo>
                  <a:cubicBezTo>
                    <a:pt x="33" y="39"/>
                    <a:pt x="33" y="39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3" y="39"/>
                    <a:pt x="33" y="39"/>
                    <a:pt x="32" y="38"/>
                  </a:cubicBezTo>
                  <a:moveTo>
                    <a:pt x="28" y="34"/>
                  </a:moveTo>
                  <a:cubicBezTo>
                    <a:pt x="28" y="34"/>
                    <a:pt x="28" y="34"/>
                    <a:pt x="28" y="34"/>
                  </a:cubicBezTo>
                  <a:cubicBezTo>
                    <a:pt x="28" y="34"/>
                    <a:pt x="28" y="34"/>
                    <a:pt x="28" y="34"/>
                  </a:cubicBezTo>
                  <a:cubicBezTo>
                    <a:pt x="28" y="34"/>
                    <a:pt x="28" y="34"/>
                    <a:pt x="28" y="34"/>
                  </a:cubicBezTo>
                  <a:cubicBezTo>
                    <a:pt x="29" y="35"/>
                    <a:pt x="30" y="36"/>
                    <a:pt x="31" y="37"/>
                  </a:cubicBezTo>
                  <a:cubicBezTo>
                    <a:pt x="30" y="36"/>
                    <a:pt x="29" y="35"/>
                    <a:pt x="28" y="34"/>
                  </a:cubicBezTo>
                  <a:cubicBezTo>
                    <a:pt x="28" y="34"/>
                    <a:pt x="28" y="34"/>
                    <a:pt x="28" y="34"/>
                  </a:cubicBezTo>
                  <a:moveTo>
                    <a:pt x="14" y="23"/>
                  </a:moveTo>
                  <a:cubicBezTo>
                    <a:pt x="14" y="23"/>
                    <a:pt x="14" y="23"/>
                    <a:pt x="14" y="23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4" y="23"/>
                    <a:pt x="14" y="23"/>
                    <a:pt x="14" y="23"/>
                  </a:cubicBezTo>
                  <a:moveTo>
                    <a:pt x="0" y="21"/>
                  </a:moveTo>
                  <a:cubicBezTo>
                    <a:pt x="0" y="21"/>
                    <a:pt x="0" y="21"/>
                    <a:pt x="0" y="21"/>
                  </a:cubicBezTo>
                  <a:cubicBezTo>
                    <a:pt x="1" y="21"/>
                    <a:pt x="2" y="21"/>
                    <a:pt x="2" y="21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1" y="21"/>
                    <a:pt x="1" y="21"/>
                    <a:pt x="0" y="21"/>
                  </a:cubicBezTo>
                  <a:moveTo>
                    <a:pt x="17" y="19"/>
                  </a:moveTo>
                  <a:cubicBezTo>
                    <a:pt x="17" y="19"/>
                    <a:pt x="17" y="19"/>
                    <a:pt x="17" y="19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1"/>
                    <a:pt x="17" y="21"/>
                    <a:pt x="16" y="21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4" y="22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6" y="25"/>
                    <a:pt x="16" y="25"/>
                  </a:cubicBezTo>
                  <a:cubicBezTo>
                    <a:pt x="16" y="25"/>
                    <a:pt x="16" y="25"/>
                    <a:pt x="16" y="25"/>
                  </a:cubicBezTo>
                  <a:cubicBezTo>
                    <a:pt x="16" y="25"/>
                    <a:pt x="16" y="25"/>
                    <a:pt x="16" y="25"/>
                  </a:cubicBezTo>
                  <a:cubicBezTo>
                    <a:pt x="16" y="25"/>
                    <a:pt x="16" y="25"/>
                    <a:pt x="16" y="25"/>
                  </a:cubicBezTo>
                  <a:cubicBezTo>
                    <a:pt x="16" y="25"/>
                    <a:pt x="16" y="25"/>
                    <a:pt x="16" y="25"/>
                  </a:cubicBezTo>
                  <a:cubicBezTo>
                    <a:pt x="16" y="26"/>
                    <a:pt x="16" y="26"/>
                    <a:pt x="16" y="26"/>
                  </a:cubicBezTo>
                  <a:cubicBezTo>
                    <a:pt x="16" y="26"/>
                    <a:pt x="16" y="26"/>
                    <a:pt x="16" y="26"/>
                  </a:cubicBezTo>
                  <a:cubicBezTo>
                    <a:pt x="16" y="26"/>
                    <a:pt x="16" y="26"/>
                    <a:pt x="16" y="26"/>
                  </a:cubicBezTo>
                  <a:cubicBezTo>
                    <a:pt x="16" y="26"/>
                    <a:pt x="16" y="26"/>
                    <a:pt x="16" y="26"/>
                  </a:cubicBezTo>
                  <a:cubicBezTo>
                    <a:pt x="16" y="26"/>
                    <a:pt x="16" y="26"/>
                    <a:pt x="16" y="26"/>
                  </a:cubicBezTo>
                  <a:cubicBezTo>
                    <a:pt x="16" y="25"/>
                    <a:pt x="17" y="25"/>
                    <a:pt x="17" y="25"/>
                  </a:cubicBezTo>
                  <a:cubicBezTo>
                    <a:pt x="17" y="25"/>
                    <a:pt x="17" y="25"/>
                    <a:pt x="17" y="25"/>
                  </a:cubicBezTo>
                  <a:cubicBezTo>
                    <a:pt x="18" y="25"/>
                    <a:pt x="18" y="25"/>
                    <a:pt x="18" y="25"/>
                  </a:cubicBezTo>
                  <a:cubicBezTo>
                    <a:pt x="18" y="25"/>
                    <a:pt x="18" y="25"/>
                    <a:pt x="18" y="25"/>
                  </a:cubicBezTo>
                  <a:cubicBezTo>
                    <a:pt x="18" y="25"/>
                    <a:pt x="18" y="25"/>
                    <a:pt x="18" y="25"/>
                  </a:cubicBezTo>
                  <a:cubicBezTo>
                    <a:pt x="18" y="25"/>
                    <a:pt x="18" y="25"/>
                    <a:pt x="18" y="25"/>
                  </a:cubicBezTo>
                  <a:cubicBezTo>
                    <a:pt x="18" y="25"/>
                    <a:pt x="18" y="25"/>
                    <a:pt x="18" y="25"/>
                  </a:cubicBezTo>
                  <a:cubicBezTo>
                    <a:pt x="18" y="25"/>
                    <a:pt x="18" y="25"/>
                    <a:pt x="18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0" y="25"/>
                    <a:pt x="20" y="25"/>
                    <a:pt x="20" y="26"/>
                  </a:cubicBezTo>
                  <a:cubicBezTo>
                    <a:pt x="20" y="26"/>
                    <a:pt x="20" y="26"/>
                    <a:pt x="20" y="26"/>
                  </a:cubicBezTo>
                  <a:cubicBezTo>
                    <a:pt x="21" y="26"/>
                    <a:pt x="21" y="26"/>
                    <a:pt x="21" y="26"/>
                  </a:cubicBezTo>
                  <a:cubicBezTo>
                    <a:pt x="21" y="26"/>
                    <a:pt x="21" y="26"/>
                    <a:pt x="21" y="26"/>
                  </a:cubicBezTo>
                  <a:cubicBezTo>
                    <a:pt x="22" y="27"/>
                    <a:pt x="22" y="27"/>
                    <a:pt x="22" y="27"/>
                  </a:cubicBezTo>
                  <a:cubicBezTo>
                    <a:pt x="23" y="27"/>
                    <a:pt x="23" y="27"/>
                    <a:pt x="23" y="27"/>
                  </a:cubicBezTo>
                  <a:cubicBezTo>
                    <a:pt x="23" y="27"/>
                    <a:pt x="23" y="27"/>
                    <a:pt x="23" y="27"/>
                  </a:cubicBezTo>
                  <a:cubicBezTo>
                    <a:pt x="23" y="27"/>
                    <a:pt x="23" y="27"/>
                    <a:pt x="23" y="27"/>
                  </a:cubicBezTo>
                  <a:cubicBezTo>
                    <a:pt x="23" y="28"/>
                    <a:pt x="23" y="28"/>
                    <a:pt x="23" y="28"/>
                  </a:cubicBezTo>
                  <a:cubicBezTo>
                    <a:pt x="23" y="28"/>
                    <a:pt x="23" y="28"/>
                    <a:pt x="23" y="28"/>
                  </a:cubicBezTo>
                  <a:cubicBezTo>
                    <a:pt x="23" y="27"/>
                    <a:pt x="23" y="27"/>
                    <a:pt x="24" y="27"/>
                  </a:cubicBezTo>
                  <a:cubicBezTo>
                    <a:pt x="22" y="26"/>
                    <a:pt x="21" y="26"/>
                    <a:pt x="20" y="25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3"/>
                    <a:pt x="19" y="23"/>
                    <a:pt x="19" y="23"/>
                  </a:cubicBezTo>
                  <a:cubicBezTo>
                    <a:pt x="19" y="23"/>
                    <a:pt x="20" y="22"/>
                    <a:pt x="20" y="21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20" y="21"/>
                    <a:pt x="20" y="22"/>
                    <a:pt x="19" y="22"/>
                  </a:cubicBezTo>
                  <a:cubicBezTo>
                    <a:pt x="19" y="22"/>
                    <a:pt x="19" y="22"/>
                    <a:pt x="19" y="21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8" y="21"/>
                    <a:pt x="18" y="21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moveTo>
                    <a:pt x="34" y="0"/>
                  </a:moveTo>
                  <a:cubicBezTo>
                    <a:pt x="31" y="2"/>
                    <a:pt x="29" y="5"/>
                    <a:pt x="28" y="8"/>
                  </a:cubicBezTo>
                  <a:cubicBezTo>
                    <a:pt x="28" y="8"/>
                    <a:pt x="28" y="8"/>
                    <a:pt x="28" y="8"/>
                  </a:cubicBezTo>
                  <a:cubicBezTo>
                    <a:pt x="28" y="9"/>
                    <a:pt x="27" y="9"/>
                    <a:pt x="27" y="10"/>
                  </a:cubicBezTo>
                  <a:cubicBezTo>
                    <a:pt x="27" y="10"/>
                    <a:pt x="27" y="10"/>
                    <a:pt x="27" y="10"/>
                  </a:cubicBezTo>
                  <a:cubicBezTo>
                    <a:pt x="27" y="10"/>
                    <a:pt x="27" y="10"/>
                    <a:pt x="27" y="10"/>
                  </a:cubicBezTo>
                  <a:cubicBezTo>
                    <a:pt x="27" y="11"/>
                    <a:pt x="26" y="12"/>
                    <a:pt x="26" y="13"/>
                  </a:cubicBezTo>
                  <a:cubicBezTo>
                    <a:pt x="26" y="13"/>
                    <a:pt x="26" y="13"/>
                    <a:pt x="26" y="13"/>
                  </a:cubicBezTo>
                  <a:cubicBezTo>
                    <a:pt x="25" y="14"/>
                    <a:pt x="25" y="15"/>
                    <a:pt x="24" y="16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4" y="17"/>
                    <a:pt x="23" y="17"/>
                    <a:pt x="23" y="18"/>
                  </a:cubicBezTo>
                  <a:cubicBezTo>
                    <a:pt x="23" y="18"/>
                    <a:pt x="23" y="19"/>
                    <a:pt x="22" y="19"/>
                  </a:cubicBezTo>
                  <a:cubicBezTo>
                    <a:pt x="23" y="18"/>
                    <a:pt x="25" y="17"/>
                    <a:pt x="26" y="17"/>
                  </a:cubicBezTo>
                  <a:cubicBezTo>
                    <a:pt x="26" y="17"/>
                    <a:pt x="26" y="17"/>
                    <a:pt x="27" y="17"/>
                  </a:cubicBezTo>
                  <a:cubicBezTo>
                    <a:pt x="27" y="17"/>
                    <a:pt x="27" y="16"/>
                    <a:pt x="27" y="16"/>
                  </a:cubicBezTo>
                  <a:cubicBezTo>
                    <a:pt x="28" y="16"/>
                    <a:pt x="28" y="16"/>
                    <a:pt x="28" y="16"/>
                  </a:cubicBezTo>
                  <a:cubicBezTo>
                    <a:pt x="30" y="11"/>
                    <a:pt x="32" y="5"/>
                    <a:pt x="34" y="0"/>
                  </a:cubicBezTo>
                </a:path>
              </a:pathLst>
            </a:custGeom>
            <a:solidFill>
              <a:srgbClr val="0E59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9" name="Freeform 560"/>
            <p:cNvSpPr>
              <a:spLocks noEditPoints="1"/>
            </p:cNvSpPr>
            <p:nvPr/>
          </p:nvSpPr>
          <p:spPr bwMode="auto">
            <a:xfrm>
              <a:off x="1712913" y="7862888"/>
              <a:ext cx="82550" cy="169863"/>
            </a:xfrm>
            <a:custGeom>
              <a:avLst/>
              <a:gdLst>
                <a:gd name="T0" fmla="*/ 12 w 22"/>
                <a:gd name="T1" fmla="*/ 23 h 45"/>
                <a:gd name="T2" fmla="*/ 9 w 22"/>
                <a:gd name="T3" fmla="*/ 24 h 45"/>
                <a:gd name="T4" fmla="*/ 9 w 22"/>
                <a:gd name="T5" fmla="*/ 24 h 45"/>
                <a:gd name="T6" fmla="*/ 6 w 22"/>
                <a:gd name="T7" fmla="*/ 33 h 45"/>
                <a:gd name="T8" fmla="*/ 0 w 22"/>
                <a:gd name="T9" fmla="*/ 45 h 45"/>
                <a:gd name="T10" fmla="*/ 9 w 22"/>
                <a:gd name="T11" fmla="*/ 44 h 45"/>
                <a:gd name="T12" fmla="*/ 11 w 22"/>
                <a:gd name="T13" fmla="*/ 29 h 45"/>
                <a:gd name="T14" fmla="*/ 12 w 22"/>
                <a:gd name="T15" fmla="*/ 23 h 45"/>
                <a:gd name="T16" fmla="*/ 22 w 22"/>
                <a:gd name="T17" fmla="*/ 0 h 45"/>
                <a:gd name="T18" fmla="*/ 15 w 22"/>
                <a:gd name="T19" fmla="*/ 0 h 45"/>
                <a:gd name="T20" fmla="*/ 15 w 22"/>
                <a:gd name="T21" fmla="*/ 0 h 45"/>
                <a:gd name="T22" fmla="*/ 10 w 22"/>
                <a:gd name="T23" fmla="*/ 23 h 45"/>
                <a:gd name="T24" fmla="*/ 10 w 22"/>
                <a:gd name="T25" fmla="*/ 23 h 45"/>
                <a:gd name="T26" fmla="*/ 10 w 22"/>
                <a:gd name="T27" fmla="*/ 23 h 45"/>
                <a:gd name="T28" fmla="*/ 14 w 22"/>
                <a:gd name="T29" fmla="*/ 19 h 45"/>
                <a:gd name="T30" fmla="*/ 14 w 22"/>
                <a:gd name="T31" fmla="*/ 19 h 45"/>
                <a:gd name="T32" fmla="*/ 14 w 22"/>
                <a:gd name="T33" fmla="*/ 18 h 45"/>
                <a:gd name="T34" fmla="*/ 22 w 22"/>
                <a:gd name="T35" fmla="*/ 0 h 45"/>
                <a:gd name="T36" fmla="*/ 22 w 22"/>
                <a:gd name="T37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2" h="45">
                  <a:moveTo>
                    <a:pt x="12" y="23"/>
                  </a:moveTo>
                  <a:cubicBezTo>
                    <a:pt x="11" y="24"/>
                    <a:pt x="10" y="24"/>
                    <a:pt x="9" y="24"/>
                  </a:cubicBezTo>
                  <a:cubicBezTo>
                    <a:pt x="9" y="24"/>
                    <a:pt x="9" y="24"/>
                    <a:pt x="9" y="24"/>
                  </a:cubicBezTo>
                  <a:cubicBezTo>
                    <a:pt x="8" y="27"/>
                    <a:pt x="7" y="30"/>
                    <a:pt x="6" y="33"/>
                  </a:cubicBezTo>
                  <a:cubicBezTo>
                    <a:pt x="4" y="37"/>
                    <a:pt x="2" y="41"/>
                    <a:pt x="0" y="45"/>
                  </a:cubicBezTo>
                  <a:cubicBezTo>
                    <a:pt x="3" y="45"/>
                    <a:pt x="6" y="44"/>
                    <a:pt x="9" y="44"/>
                  </a:cubicBezTo>
                  <a:cubicBezTo>
                    <a:pt x="9" y="39"/>
                    <a:pt x="10" y="34"/>
                    <a:pt x="11" y="29"/>
                  </a:cubicBezTo>
                  <a:cubicBezTo>
                    <a:pt x="11" y="27"/>
                    <a:pt x="12" y="25"/>
                    <a:pt x="12" y="23"/>
                  </a:cubicBezTo>
                  <a:moveTo>
                    <a:pt x="22" y="0"/>
                  </a:moveTo>
                  <a:cubicBezTo>
                    <a:pt x="20" y="0"/>
                    <a:pt x="18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7"/>
                    <a:pt x="13" y="15"/>
                    <a:pt x="10" y="23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11" y="22"/>
                    <a:pt x="13" y="20"/>
                    <a:pt x="14" y="19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7" y="12"/>
                    <a:pt x="20" y="6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</a:path>
              </a:pathLst>
            </a:custGeom>
            <a:solidFill>
              <a:srgbClr val="78A0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0" name="Freeform 561"/>
            <p:cNvSpPr>
              <a:spLocks noEditPoints="1"/>
            </p:cNvSpPr>
            <p:nvPr/>
          </p:nvSpPr>
          <p:spPr bwMode="auto">
            <a:xfrm>
              <a:off x="1746250" y="7716838"/>
              <a:ext cx="180975" cy="312738"/>
            </a:xfrm>
            <a:custGeom>
              <a:avLst/>
              <a:gdLst>
                <a:gd name="T0" fmla="*/ 17 w 48"/>
                <a:gd name="T1" fmla="*/ 16 h 83"/>
                <a:gd name="T2" fmla="*/ 17 w 48"/>
                <a:gd name="T3" fmla="*/ 20 h 83"/>
                <a:gd name="T4" fmla="*/ 13 w 48"/>
                <a:gd name="T5" fmla="*/ 39 h 83"/>
                <a:gd name="T6" fmla="*/ 5 w 48"/>
                <a:gd name="T7" fmla="*/ 57 h 83"/>
                <a:gd name="T8" fmla="*/ 5 w 48"/>
                <a:gd name="T9" fmla="*/ 58 h 83"/>
                <a:gd name="T10" fmla="*/ 3 w 48"/>
                <a:gd name="T11" fmla="*/ 62 h 83"/>
                <a:gd name="T12" fmla="*/ 0 w 48"/>
                <a:gd name="T13" fmla="*/ 83 h 83"/>
                <a:gd name="T14" fmla="*/ 17 w 48"/>
                <a:gd name="T15" fmla="*/ 63 h 83"/>
                <a:gd name="T16" fmla="*/ 13 w 48"/>
                <a:gd name="T17" fmla="*/ 57 h 83"/>
                <a:gd name="T18" fmla="*/ 15 w 48"/>
                <a:gd name="T19" fmla="*/ 41 h 83"/>
                <a:gd name="T20" fmla="*/ 15 w 48"/>
                <a:gd name="T21" fmla="*/ 38 h 83"/>
                <a:gd name="T22" fmla="*/ 17 w 48"/>
                <a:gd name="T23" fmla="*/ 27 h 83"/>
                <a:gd name="T24" fmla="*/ 18 w 48"/>
                <a:gd name="T25" fmla="*/ 20 h 83"/>
                <a:gd name="T26" fmla="*/ 18 w 48"/>
                <a:gd name="T27" fmla="*/ 20 h 83"/>
                <a:gd name="T28" fmla="*/ 17 w 48"/>
                <a:gd name="T29" fmla="*/ 17 h 83"/>
                <a:gd name="T30" fmla="*/ 17 w 48"/>
                <a:gd name="T31" fmla="*/ 16 h 83"/>
                <a:gd name="T32" fmla="*/ 17 w 48"/>
                <a:gd name="T33" fmla="*/ 16 h 83"/>
                <a:gd name="T34" fmla="*/ 47 w 48"/>
                <a:gd name="T35" fmla="*/ 23 h 83"/>
                <a:gd name="T36" fmla="*/ 48 w 48"/>
                <a:gd name="T37" fmla="*/ 20 h 83"/>
                <a:gd name="T38" fmla="*/ 16 w 48"/>
                <a:gd name="T39" fmla="*/ 11 h 83"/>
                <a:gd name="T40" fmla="*/ 16 w 48"/>
                <a:gd name="T41" fmla="*/ 11 h 83"/>
                <a:gd name="T42" fmla="*/ 16 w 48"/>
                <a:gd name="T43" fmla="*/ 11 h 83"/>
                <a:gd name="T44" fmla="*/ 15 w 48"/>
                <a:gd name="T45" fmla="*/ 4 h 83"/>
                <a:gd name="T46" fmla="*/ 15 w 48"/>
                <a:gd name="T47" fmla="*/ 4 h 83"/>
                <a:gd name="T48" fmla="*/ 15 w 48"/>
                <a:gd name="T49" fmla="*/ 4 h 83"/>
                <a:gd name="T50" fmla="*/ 15 w 48"/>
                <a:gd name="T51" fmla="*/ 4 h 83"/>
                <a:gd name="T52" fmla="*/ 15 w 48"/>
                <a:gd name="T53" fmla="*/ 4 h 83"/>
                <a:gd name="T54" fmla="*/ 15 w 48"/>
                <a:gd name="T55" fmla="*/ 4 h 83"/>
                <a:gd name="T56" fmla="*/ 15 w 48"/>
                <a:gd name="T57" fmla="*/ 4 h 83"/>
                <a:gd name="T58" fmla="*/ 15 w 48"/>
                <a:gd name="T59" fmla="*/ 4 h 83"/>
                <a:gd name="T60" fmla="*/ 23 w 48"/>
                <a:gd name="T61" fmla="*/ 2 h 83"/>
                <a:gd name="T62" fmla="*/ 23 w 48"/>
                <a:gd name="T63" fmla="*/ 2 h 83"/>
                <a:gd name="T64" fmla="*/ 23 w 48"/>
                <a:gd name="T65" fmla="*/ 2 h 83"/>
                <a:gd name="T66" fmla="*/ 23 w 48"/>
                <a:gd name="T67" fmla="*/ 2 h 83"/>
                <a:gd name="T68" fmla="*/ 16 w 48"/>
                <a:gd name="T69" fmla="*/ 1 h 83"/>
                <a:gd name="T70" fmla="*/ 16 w 48"/>
                <a:gd name="T71" fmla="*/ 1 h 83"/>
                <a:gd name="T72" fmla="*/ 20 w 48"/>
                <a:gd name="T73" fmla="*/ 1 h 83"/>
                <a:gd name="T74" fmla="*/ 21 w 48"/>
                <a:gd name="T75" fmla="*/ 1 h 83"/>
                <a:gd name="T76" fmla="*/ 20 w 48"/>
                <a:gd name="T77" fmla="*/ 1 h 83"/>
                <a:gd name="T78" fmla="*/ 19 w 48"/>
                <a:gd name="T79" fmla="*/ 0 h 83"/>
                <a:gd name="T80" fmla="*/ 20 w 48"/>
                <a:gd name="T81" fmla="*/ 0 h 83"/>
                <a:gd name="T82" fmla="*/ 20 w 48"/>
                <a:gd name="T83" fmla="*/ 0 h 83"/>
                <a:gd name="T84" fmla="*/ 19 w 48"/>
                <a:gd name="T85" fmla="*/ 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8" h="83">
                  <a:moveTo>
                    <a:pt x="17" y="16"/>
                  </a:moveTo>
                  <a:cubicBezTo>
                    <a:pt x="17" y="16"/>
                    <a:pt x="17" y="16"/>
                    <a:pt x="17" y="16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7" y="17"/>
                    <a:pt x="17" y="18"/>
                    <a:pt x="17" y="20"/>
                  </a:cubicBezTo>
                  <a:cubicBezTo>
                    <a:pt x="17" y="26"/>
                    <a:pt x="15" y="33"/>
                    <a:pt x="13" y="39"/>
                  </a:cubicBezTo>
                  <a:cubicBezTo>
                    <a:pt x="13" y="39"/>
                    <a:pt x="13" y="39"/>
                    <a:pt x="13" y="39"/>
                  </a:cubicBezTo>
                  <a:cubicBezTo>
                    <a:pt x="13" y="39"/>
                    <a:pt x="13" y="39"/>
                    <a:pt x="13" y="39"/>
                  </a:cubicBezTo>
                  <a:cubicBezTo>
                    <a:pt x="11" y="45"/>
                    <a:pt x="8" y="51"/>
                    <a:pt x="5" y="57"/>
                  </a:cubicBezTo>
                  <a:cubicBezTo>
                    <a:pt x="5" y="58"/>
                    <a:pt x="5" y="58"/>
                    <a:pt x="5" y="58"/>
                  </a:cubicBezTo>
                  <a:cubicBezTo>
                    <a:pt x="5" y="58"/>
                    <a:pt x="5" y="58"/>
                    <a:pt x="5" y="58"/>
                  </a:cubicBezTo>
                  <a:cubicBezTo>
                    <a:pt x="5" y="59"/>
                    <a:pt x="4" y="61"/>
                    <a:pt x="3" y="62"/>
                  </a:cubicBezTo>
                  <a:cubicBezTo>
                    <a:pt x="3" y="62"/>
                    <a:pt x="3" y="62"/>
                    <a:pt x="3" y="62"/>
                  </a:cubicBezTo>
                  <a:cubicBezTo>
                    <a:pt x="3" y="64"/>
                    <a:pt x="2" y="66"/>
                    <a:pt x="2" y="68"/>
                  </a:cubicBezTo>
                  <a:cubicBezTo>
                    <a:pt x="1" y="73"/>
                    <a:pt x="0" y="78"/>
                    <a:pt x="0" y="83"/>
                  </a:cubicBezTo>
                  <a:cubicBezTo>
                    <a:pt x="1" y="82"/>
                    <a:pt x="3" y="82"/>
                    <a:pt x="4" y="82"/>
                  </a:cubicBezTo>
                  <a:cubicBezTo>
                    <a:pt x="8" y="76"/>
                    <a:pt x="12" y="70"/>
                    <a:pt x="17" y="63"/>
                  </a:cubicBezTo>
                  <a:cubicBezTo>
                    <a:pt x="16" y="63"/>
                    <a:pt x="15" y="62"/>
                    <a:pt x="14" y="61"/>
                  </a:cubicBezTo>
                  <a:cubicBezTo>
                    <a:pt x="14" y="60"/>
                    <a:pt x="13" y="58"/>
                    <a:pt x="13" y="57"/>
                  </a:cubicBezTo>
                  <a:cubicBezTo>
                    <a:pt x="12" y="54"/>
                    <a:pt x="13" y="52"/>
                    <a:pt x="13" y="49"/>
                  </a:cubicBezTo>
                  <a:cubicBezTo>
                    <a:pt x="14" y="47"/>
                    <a:pt x="14" y="44"/>
                    <a:pt x="15" y="41"/>
                  </a:cubicBezTo>
                  <a:cubicBezTo>
                    <a:pt x="15" y="41"/>
                    <a:pt x="15" y="41"/>
                    <a:pt x="15" y="41"/>
                  </a:cubicBezTo>
                  <a:cubicBezTo>
                    <a:pt x="15" y="40"/>
                    <a:pt x="15" y="39"/>
                    <a:pt x="15" y="38"/>
                  </a:cubicBezTo>
                  <a:cubicBezTo>
                    <a:pt x="15" y="38"/>
                    <a:pt x="15" y="38"/>
                    <a:pt x="15" y="38"/>
                  </a:cubicBezTo>
                  <a:cubicBezTo>
                    <a:pt x="16" y="35"/>
                    <a:pt x="17" y="31"/>
                    <a:pt x="17" y="27"/>
                  </a:cubicBezTo>
                  <a:cubicBezTo>
                    <a:pt x="18" y="25"/>
                    <a:pt x="18" y="23"/>
                    <a:pt x="18" y="21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8" y="19"/>
                    <a:pt x="17" y="18"/>
                    <a:pt x="17" y="17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7" y="17"/>
                    <a:pt x="17" y="17"/>
                    <a:pt x="17" y="16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7" y="16"/>
                    <a:pt x="17" y="16"/>
                    <a:pt x="17" y="16"/>
                  </a:cubicBezTo>
                  <a:moveTo>
                    <a:pt x="35" y="16"/>
                  </a:moveTo>
                  <a:cubicBezTo>
                    <a:pt x="38" y="18"/>
                    <a:pt x="42" y="21"/>
                    <a:pt x="47" y="23"/>
                  </a:cubicBezTo>
                  <a:cubicBezTo>
                    <a:pt x="48" y="20"/>
                    <a:pt x="48" y="20"/>
                    <a:pt x="48" y="20"/>
                  </a:cubicBezTo>
                  <a:cubicBezTo>
                    <a:pt x="48" y="20"/>
                    <a:pt x="48" y="20"/>
                    <a:pt x="48" y="20"/>
                  </a:cubicBezTo>
                  <a:cubicBezTo>
                    <a:pt x="43" y="19"/>
                    <a:pt x="39" y="18"/>
                    <a:pt x="35" y="16"/>
                  </a:cubicBezTo>
                  <a:moveTo>
                    <a:pt x="16" y="11"/>
                  </a:moveTo>
                  <a:cubicBezTo>
                    <a:pt x="16" y="12"/>
                    <a:pt x="16" y="12"/>
                    <a:pt x="16" y="12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11"/>
                    <a:pt x="16" y="11"/>
                    <a:pt x="16" y="11"/>
                  </a:cubicBezTo>
                  <a:moveTo>
                    <a:pt x="15" y="4"/>
                  </a:move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5"/>
                  </a:cubicBezTo>
                  <a:cubicBezTo>
                    <a:pt x="15" y="4"/>
                    <a:pt x="15" y="4"/>
                    <a:pt x="15" y="4"/>
                  </a:cubicBezTo>
                  <a:moveTo>
                    <a:pt x="15" y="4"/>
                  </a:move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moveTo>
                    <a:pt x="15" y="4"/>
                  </a:move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moveTo>
                    <a:pt x="23" y="2"/>
                  </a:moveTo>
                  <a:cubicBezTo>
                    <a:pt x="23" y="2"/>
                    <a:pt x="23" y="2"/>
                    <a:pt x="23" y="2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3" y="2"/>
                    <a:pt x="23" y="2"/>
                    <a:pt x="23" y="2"/>
                  </a:cubicBezTo>
                  <a:moveTo>
                    <a:pt x="16" y="1"/>
                  </a:moveTo>
                  <a:cubicBezTo>
                    <a:pt x="16" y="1"/>
                    <a:pt x="16" y="1"/>
                    <a:pt x="16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1"/>
                    <a:pt x="16" y="1"/>
                    <a:pt x="16" y="1"/>
                  </a:cubicBezTo>
                  <a:moveTo>
                    <a:pt x="20" y="1"/>
                  </a:move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0" y="1"/>
                  </a:cubicBezTo>
                  <a:moveTo>
                    <a:pt x="19" y="0"/>
                  </a:move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0" y="0"/>
                    <a:pt x="20" y="0"/>
                    <a:pt x="20" y="1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</a:path>
              </a:pathLst>
            </a:custGeom>
            <a:solidFill>
              <a:srgbClr val="BFC4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1" name="Freeform 562"/>
            <p:cNvSpPr>
              <a:spLocks noEditPoints="1"/>
            </p:cNvSpPr>
            <p:nvPr/>
          </p:nvSpPr>
          <p:spPr bwMode="auto">
            <a:xfrm>
              <a:off x="1806575" y="7716838"/>
              <a:ext cx="11113" cy="79375"/>
            </a:xfrm>
            <a:custGeom>
              <a:avLst/>
              <a:gdLst>
                <a:gd name="T0" fmla="*/ 2 w 3"/>
                <a:gd name="T1" fmla="*/ 20 h 21"/>
                <a:gd name="T2" fmla="*/ 2 w 3"/>
                <a:gd name="T3" fmla="*/ 21 h 21"/>
                <a:gd name="T4" fmla="*/ 2 w 3"/>
                <a:gd name="T5" fmla="*/ 20 h 21"/>
                <a:gd name="T6" fmla="*/ 2 w 3"/>
                <a:gd name="T7" fmla="*/ 20 h 21"/>
                <a:gd name="T8" fmla="*/ 1 w 3"/>
                <a:gd name="T9" fmla="*/ 17 h 21"/>
                <a:gd name="T10" fmla="*/ 1 w 3"/>
                <a:gd name="T11" fmla="*/ 17 h 21"/>
                <a:gd name="T12" fmla="*/ 1 w 3"/>
                <a:gd name="T13" fmla="*/ 17 h 21"/>
                <a:gd name="T14" fmla="*/ 2 w 3"/>
                <a:gd name="T15" fmla="*/ 20 h 21"/>
                <a:gd name="T16" fmla="*/ 2 w 3"/>
                <a:gd name="T17" fmla="*/ 20 h 21"/>
                <a:gd name="T18" fmla="*/ 1 w 3"/>
                <a:gd name="T19" fmla="*/ 17 h 21"/>
                <a:gd name="T20" fmla="*/ 1 w 3"/>
                <a:gd name="T21" fmla="*/ 17 h 21"/>
                <a:gd name="T22" fmla="*/ 1 w 3"/>
                <a:gd name="T23" fmla="*/ 17 h 21"/>
                <a:gd name="T24" fmla="*/ 0 w 3"/>
                <a:gd name="T25" fmla="*/ 11 h 21"/>
                <a:gd name="T26" fmla="*/ 0 w 3"/>
                <a:gd name="T27" fmla="*/ 11 h 21"/>
                <a:gd name="T28" fmla="*/ 0 w 3"/>
                <a:gd name="T29" fmla="*/ 12 h 21"/>
                <a:gd name="T30" fmla="*/ 0 w 3"/>
                <a:gd name="T31" fmla="*/ 12 h 21"/>
                <a:gd name="T32" fmla="*/ 0 w 3"/>
                <a:gd name="T33" fmla="*/ 12 h 21"/>
                <a:gd name="T34" fmla="*/ 0 w 3"/>
                <a:gd name="T35" fmla="*/ 15 h 21"/>
                <a:gd name="T36" fmla="*/ 0 w 3"/>
                <a:gd name="T37" fmla="*/ 12 h 21"/>
                <a:gd name="T38" fmla="*/ 0 w 3"/>
                <a:gd name="T39" fmla="*/ 12 h 21"/>
                <a:gd name="T40" fmla="*/ 0 w 3"/>
                <a:gd name="T41" fmla="*/ 11 h 21"/>
                <a:gd name="T42" fmla="*/ 0 w 3"/>
                <a:gd name="T43" fmla="*/ 11 h 21"/>
                <a:gd name="T44" fmla="*/ 0 w 3"/>
                <a:gd name="T45" fmla="*/ 9 h 21"/>
                <a:gd name="T46" fmla="*/ 0 w 3"/>
                <a:gd name="T47" fmla="*/ 10 h 21"/>
                <a:gd name="T48" fmla="*/ 0 w 3"/>
                <a:gd name="T49" fmla="*/ 9 h 21"/>
                <a:gd name="T50" fmla="*/ 3 w 3"/>
                <a:gd name="T51" fmla="*/ 0 h 21"/>
                <a:gd name="T52" fmla="*/ 3 w 3"/>
                <a:gd name="T53" fmla="*/ 0 h 21"/>
                <a:gd name="T54" fmla="*/ 3 w 3"/>
                <a:gd name="T55" fmla="*/ 0 h 21"/>
                <a:gd name="T56" fmla="*/ 3 w 3"/>
                <a:gd name="T57" fmla="*/ 0 h 21"/>
                <a:gd name="T58" fmla="*/ 3 w 3"/>
                <a:gd name="T59" fmla="*/ 0 h 21"/>
                <a:gd name="T60" fmla="*/ 3 w 3"/>
                <a:gd name="T61" fmla="*/ 0 h 21"/>
                <a:gd name="T62" fmla="*/ 3 w 3"/>
                <a:gd name="T63" fmla="*/ 0 h 21"/>
                <a:gd name="T64" fmla="*/ 3 w 3"/>
                <a:gd name="T65" fmla="*/ 0 h 21"/>
                <a:gd name="T66" fmla="*/ 3 w 3"/>
                <a:gd name="T67" fmla="*/ 0 h 21"/>
                <a:gd name="T68" fmla="*/ 1 w 3"/>
                <a:gd name="T69" fmla="*/ 0 h 21"/>
                <a:gd name="T70" fmla="*/ 1 w 3"/>
                <a:gd name="T71" fmla="*/ 0 h 21"/>
                <a:gd name="T72" fmla="*/ 0 w 3"/>
                <a:gd name="T73" fmla="*/ 1 h 21"/>
                <a:gd name="T74" fmla="*/ 0 w 3"/>
                <a:gd name="T75" fmla="*/ 1 h 21"/>
                <a:gd name="T76" fmla="*/ 0 w 3"/>
                <a:gd name="T77" fmla="*/ 1 h 21"/>
                <a:gd name="T78" fmla="*/ 1 w 3"/>
                <a:gd name="T79" fmla="*/ 0 h 21"/>
                <a:gd name="T80" fmla="*/ 1 w 3"/>
                <a:gd name="T81" fmla="*/ 0 h 21"/>
                <a:gd name="T82" fmla="*/ 2 w 3"/>
                <a:gd name="T83" fmla="*/ 0 h 21"/>
                <a:gd name="T84" fmla="*/ 2 w 3"/>
                <a:gd name="T85" fmla="*/ 0 h 21"/>
                <a:gd name="T86" fmla="*/ 2 w 3"/>
                <a:gd name="T87" fmla="*/ 0 h 21"/>
                <a:gd name="T88" fmla="*/ 2 w 3"/>
                <a:gd name="T8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3" h="21">
                  <a:moveTo>
                    <a:pt x="2" y="20"/>
                  </a:moveTo>
                  <a:cubicBezTo>
                    <a:pt x="2" y="21"/>
                    <a:pt x="2" y="21"/>
                    <a:pt x="2" y="21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20"/>
                    <a:pt x="2" y="20"/>
                    <a:pt x="2" y="20"/>
                  </a:cubicBezTo>
                  <a:moveTo>
                    <a:pt x="1" y="17"/>
                  </a:moveTo>
                  <a:cubicBezTo>
                    <a:pt x="1" y="17"/>
                    <a:pt x="1" y="17"/>
                    <a:pt x="1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1" y="18"/>
                    <a:pt x="2" y="19"/>
                    <a:pt x="2" y="2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19"/>
                    <a:pt x="1" y="18"/>
                    <a:pt x="1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1" y="17"/>
                    <a:pt x="1" y="17"/>
                    <a:pt x="1" y="17"/>
                  </a:cubicBezTo>
                  <a:moveTo>
                    <a:pt x="0" y="11"/>
                  </a:moveTo>
                  <a:cubicBezTo>
                    <a:pt x="0" y="11"/>
                    <a:pt x="0" y="11"/>
                    <a:pt x="0" y="11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3"/>
                    <a:pt x="0" y="14"/>
                    <a:pt x="0" y="15"/>
                  </a:cubicBezTo>
                  <a:cubicBezTo>
                    <a:pt x="0" y="14"/>
                    <a:pt x="0" y="13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moveTo>
                    <a:pt x="0" y="9"/>
                  </a:moveTo>
                  <a:cubicBezTo>
                    <a:pt x="0" y="9"/>
                    <a:pt x="0" y="10"/>
                    <a:pt x="0" y="10"/>
                  </a:cubicBezTo>
                  <a:cubicBezTo>
                    <a:pt x="0" y="10"/>
                    <a:pt x="0" y="9"/>
                    <a:pt x="0" y="9"/>
                  </a:cubicBezTo>
                  <a:moveTo>
                    <a:pt x="3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moveTo>
                    <a:pt x="3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4A9D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2" name="Freeform 563"/>
            <p:cNvSpPr>
              <a:spLocks noEditPoints="1"/>
            </p:cNvSpPr>
            <p:nvPr/>
          </p:nvSpPr>
          <p:spPr bwMode="auto">
            <a:xfrm>
              <a:off x="1831975" y="7724776"/>
              <a:ext cx="19050" cy="25400"/>
            </a:xfrm>
            <a:custGeom>
              <a:avLst/>
              <a:gdLst>
                <a:gd name="T0" fmla="*/ 5 w 5"/>
                <a:gd name="T1" fmla="*/ 7 h 7"/>
                <a:gd name="T2" fmla="*/ 5 w 5"/>
                <a:gd name="T3" fmla="*/ 7 h 7"/>
                <a:gd name="T4" fmla="*/ 5 w 5"/>
                <a:gd name="T5" fmla="*/ 7 h 7"/>
                <a:gd name="T6" fmla="*/ 5 w 5"/>
                <a:gd name="T7" fmla="*/ 7 h 7"/>
                <a:gd name="T8" fmla="*/ 5 w 5"/>
                <a:gd name="T9" fmla="*/ 7 h 7"/>
                <a:gd name="T10" fmla="*/ 4 w 5"/>
                <a:gd name="T11" fmla="*/ 5 h 7"/>
                <a:gd name="T12" fmla="*/ 4 w 5"/>
                <a:gd name="T13" fmla="*/ 5 h 7"/>
                <a:gd name="T14" fmla="*/ 4 w 5"/>
                <a:gd name="T15" fmla="*/ 5 h 7"/>
                <a:gd name="T16" fmla="*/ 5 w 5"/>
                <a:gd name="T17" fmla="*/ 7 h 7"/>
                <a:gd name="T18" fmla="*/ 4 w 5"/>
                <a:gd name="T19" fmla="*/ 5 h 7"/>
                <a:gd name="T20" fmla="*/ 4 w 5"/>
                <a:gd name="T21" fmla="*/ 5 h 7"/>
                <a:gd name="T22" fmla="*/ 0 w 5"/>
                <a:gd name="T23" fmla="*/ 0 h 7"/>
                <a:gd name="T24" fmla="*/ 0 w 5"/>
                <a:gd name="T25" fmla="*/ 0 h 7"/>
                <a:gd name="T26" fmla="*/ 0 w 5"/>
                <a:gd name="T27" fmla="*/ 1 h 7"/>
                <a:gd name="T28" fmla="*/ 0 w 5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7">
                  <a:moveTo>
                    <a:pt x="5" y="7"/>
                  </a:move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moveTo>
                    <a:pt x="4" y="5"/>
                  </a:move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6"/>
                    <a:pt x="4" y="6"/>
                    <a:pt x="5" y="7"/>
                  </a:cubicBezTo>
                  <a:cubicBezTo>
                    <a:pt x="4" y="6"/>
                    <a:pt x="4" y="6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4A9D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3" name="Freeform 564"/>
            <p:cNvSpPr>
              <a:spLocks noEditPoints="1"/>
            </p:cNvSpPr>
            <p:nvPr/>
          </p:nvSpPr>
          <p:spPr bwMode="auto">
            <a:xfrm>
              <a:off x="1636713" y="7708901"/>
              <a:ext cx="169863" cy="346075"/>
            </a:xfrm>
            <a:custGeom>
              <a:avLst/>
              <a:gdLst>
                <a:gd name="T0" fmla="*/ 25 w 45"/>
                <a:gd name="T1" fmla="*/ 55 h 92"/>
                <a:gd name="T2" fmla="*/ 21 w 45"/>
                <a:gd name="T3" fmla="*/ 58 h 92"/>
                <a:gd name="T4" fmla="*/ 13 w 45"/>
                <a:gd name="T5" fmla="*/ 88 h 92"/>
                <a:gd name="T6" fmla="*/ 25 w 45"/>
                <a:gd name="T7" fmla="*/ 55 h 92"/>
                <a:gd name="T8" fmla="*/ 13 w 45"/>
                <a:gd name="T9" fmla="*/ 50 h 92"/>
                <a:gd name="T10" fmla="*/ 13 w 45"/>
                <a:gd name="T11" fmla="*/ 52 h 92"/>
                <a:gd name="T12" fmla="*/ 13 w 45"/>
                <a:gd name="T13" fmla="*/ 50 h 92"/>
                <a:gd name="T14" fmla="*/ 13 w 45"/>
                <a:gd name="T15" fmla="*/ 50 h 92"/>
                <a:gd name="T16" fmla="*/ 6 w 45"/>
                <a:gd name="T17" fmla="*/ 46 h 92"/>
                <a:gd name="T18" fmla="*/ 0 w 45"/>
                <a:gd name="T19" fmla="*/ 56 h 92"/>
                <a:gd name="T20" fmla="*/ 12 w 45"/>
                <a:gd name="T21" fmla="*/ 48 h 92"/>
                <a:gd name="T22" fmla="*/ 12 w 45"/>
                <a:gd name="T23" fmla="*/ 48 h 92"/>
                <a:gd name="T24" fmla="*/ 35 w 45"/>
                <a:gd name="T25" fmla="*/ 22 h 92"/>
                <a:gd name="T26" fmla="*/ 30 w 45"/>
                <a:gd name="T27" fmla="*/ 45 h 92"/>
                <a:gd name="T28" fmla="*/ 31 w 45"/>
                <a:gd name="T29" fmla="*/ 45 h 92"/>
                <a:gd name="T30" fmla="*/ 30 w 45"/>
                <a:gd name="T31" fmla="*/ 46 h 92"/>
                <a:gd name="T32" fmla="*/ 30 w 45"/>
                <a:gd name="T33" fmla="*/ 47 h 92"/>
                <a:gd name="T34" fmla="*/ 28 w 45"/>
                <a:gd name="T35" fmla="*/ 52 h 92"/>
                <a:gd name="T36" fmla="*/ 20 w 45"/>
                <a:gd name="T37" fmla="*/ 76 h 92"/>
                <a:gd name="T38" fmla="*/ 20 w 45"/>
                <a:gd name="T39" fmla="*/ 86 h 92"/>
                <a:gd name="T40" fmla="*/ 29 w 45"/>
                <a:gd name="T41" fmla="*/ 65 h 92"/>
                <a:gd name="T42" fmla="*/ 30 w 45"/>
                <a:gd name="T43" fmla="*/ 64 h 92"/>
                <a:gd name="T44" fmla="*/ 35 w 45"/>
                <a:gd name="T45" fmla="*/ 41 h 92"/>
                <a:gd name="T46" fmla="*/ 35 w 45"/>
                <a:gd name="T47" fmla="*/ 41 h 92"/>
                <a:gd name="T48" fmla="*/ 36 w 45"/>
                <a:gd name="T49" fmla="*/ 36 h 92"/>
                <a:gd name="T50" fmla="*/ 35 w 45"/>
                <a:gd name="T51" fmla="*/ 22 h 92"/>
                <a:gd name="T52" fmla="*/ 44 w 45"/>
                <a:gd name="T53" fmla="*/ 7 h 92"/>
                <a:gd name="T54" fmla="*/ 44 w 45"/>
                <a:gd name="T55" fmla="*/ 7 h 92"/>
                <a:gd name="T56" fmla="*/ 44 w 45"/>
                <a:gd name="T57" fmla="*/ 6 h 92"/>
                <a:gd name="T58" fmla="*/ 44 w 45"/>
                <a:gd name="T59" fmla="*/ 6 h 92"/>
                <a:gd name="T60" fmla="*/ 44 w 45"/>
                <a:gd name="T61" fmla="*/ 6 h 92"/>
                <a:gd name="T62" fmla="*/ 44 w 45"/>
                <a:gd name="T63" fmla="*/ 6 h 92"/>
                <a:gd name="T64" fmla="*/ 29 w 45"/>
                <a:gd name="T65" fmla="*/ 5 h 92"/>
                <a:gd name="T66" fmla="*/ 25 w 45"/>
                <a:gd name="T67" fmla="*/ 8 h 92"/>
                <a:gd name="T68" fmla="*/ 28 w 45"/>
                <a:gd name="T69" fmla="*/ 6 h 92"/>
                <a:gd name="T70" fmla="*/ 29 w 45"/>
                <a:gd name="T71" fmla="*/ 5 h 92"/>
                <a:gd name="T72" fmla="*/ 30 w 45"/>
                <a:gd name="T73" fmla="*/ 5 h 92"/>
                <a:gd name="T74" fmla="*/ 30 w 45"/>
                <a:gd name="T75" fmla="*/ 5 h 92"/>
                <a:gd name="T76" fmla="*/ 45 w 45"/>
                <a:gd name="T77" fmla="*/ 2 h 92"/>
                <a:gd name="T78" fmla="*/ 45 w 45"/>
                <a:gd name="T79" fmla="*/ 3 h 92"/>
                <a:gd name="T80" fmla="*/ 45 w 45"/>
                <a:gd name="T81" fmla="*/ 2 h 92"/>
                <a:gd name="T82" fmla="*/ 45 w 45"/>
                <a:gd name="T83" fmla="*/ 2 h 92"/>
                <a:gd name="T84" fmla="*/ 45 w 45"/>
                <a:gd name="T85" fmla="*/ 2 h 92"/>
                <a:gd name="T86" fmla="*/ 37 w 45"/>
                <a:gd name="T87" fmla="*/ 1 h 92"/>
                <a:gd name="T88" fmla="*/ 37 w 45"/>
                <a:gd name="T89" fmla="*/ 1 h 92"/>
                <a:gd name="T90" fmla="*/ 38 w 45"/>
                <a:gd name="T91" fmla="*/ 1 h 92"/>
                <a:gd name="T92" fmla="*/ 40 w 45"/>
                <a:gd name="T93" fmla="*/ 0 h 92"/>
                <a:gd name="T94" fmla="*/ 40 w 45"/>
                <a:gd name="T95" fmla="*/ 0 h 92"/>
                <a:gd name="T96" fmla="*/ 40 w 45"/>
                <a:gd name="T97" fmla="*/ 0 h 92"/>
                <a:gd name="T98" fmla="*/ 40 w 45"/>
                <a:gd name="T99" fmla="*/ 0 h 92"/>
                <a:gd name="T100" fmla="*/ 43 w 45"/>
                <a:gd name="T101" fmla="*/ 0 h 92"/>
                <a:gd name="T102" fmla="*/ 43 w 45"/>
                <a:gd name="T103" fmla="*/ 0 h 92"/>
                <a:gd name="T104" fmla="*/ 43 w 45"/>
                <a:gd name="T105" fmla="*/ 0 h 92"/>
                <a:gd name="T106" fmla="*/ 43 w 45"/>
                <a:gd name="T107" fmla="*/ 0 h 92"/>
                <a:gd name="T108" fmla="*/ 43 w 45"/>
                <a:gd name="T109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45" h="92">
                  <a:moveTo>
                    <a:pt x="25" y="55"/>
                  </a:moveTo>
                  <a:cubicBezTo>
                    <a:pt x="25" y="55"/>
                    <a:pt x="25" y="55"/>
                    <a:pt x="25" y="55"/>
                  </a:cubicBezTo>
                  <a:cubicBezTo>
                    <a:pt x="25" y="55"/>
                    <a:pt x="25" y="56"/>
                    <a:pt x="24" y="56"/>
                  </a:cubicBezTo>
                  <a:cubicBezTo>
                    <a:pt x="24" y="57"/>
                    <a:pt x="23" y="58"/>
                    <a:pt x="21" y="58"/>
                  </a:cubicBezTo>
                  <a:cubicBezTo>
                    <a:pt x="14" y="69"/>
                    <a:pt x="7" y="80"/>
                    <a:pt x="0" y="92"/>
                  </a:cubicBezTo>
                  <a:cubicBezTo>
                    <a:pt x="4" y="90"/>
                    <a:pt x="8" y="89"/>
                    <a:pt x="13" y="88"/>
                  </a:cubicBezTo>
                  <a:cubicBezTo>
                    <a:pt x="14" y="85"/>
                    <a:pt x="16" y="80"/>
                    <a:pt x="18" y="76"/>
                  </a:cubicBezTo>
                  <a:cubicBezTo>
                    <a:pt x="21" y="69"/>
                    <a:pt x="23" y="62"/>
                    <a:pt x="25" y="55"/>
                  </a:cubicBezTo>
                  <a:cubicBezTo>
                    <a:pt x="25" y="55"/>
                    <a:pt x="25" y="55"/>
                    <a:pt x="25" y="55"/>
                  </a:cubicBezTo>
                  <a:moveTo>
                    <a:pt x="13" y="50"/>
                  </a:moveTo>
                  <a:cubicBezTo>
                    <a:pt x="13" y="51"/>
                    <a:pt x="12" y="52"/>
                    <a:pt x="12" y="52"/>
                  </a:cubicBezTo>
                  <a:cubicBezTo>
                    <a:pt x="12" y="52"/>
                    <a:pt x="13" y="52"/>
                    <a:pt x="13" y="52"/>
                  </a:cubicBezTo>
                  <a:cubicBezTo>
                    <a:pt x="13" y="51"/>
                    <a:pt x="13" y="51"/>
                    <a:pt x="13" y="50"/>
                  </a:cubicBezTo>
                  <a:moveTo>
                    <a:pt x="13" y="50"/>
                  </a:moveTo>
                  <a:cubicBezTo>
                    <a:pt x="13" y="50"/>
                    <a:pt x="13" y="50"/>
                    <a:pt x="13" y="50"/>
                  </a:cubicBezTo>
                  <a:cubicBezTo>
                    <a:pt x="13" y="50"/>
                    <a:pt x="13" y="50"/>
                    <a:pt x="13" y="50"/>
                  </a:cubicBezTo>
                  <a:cubicBezTo>
                    <a:pt x="13" y="50"/>
                    <a:pt x="13" y="50"/>
                    <a:pt x="13" y="50"/>
                  </a:cubicBezTo>
                  <a:moveTo>
                    <a:pt x="6" y="46"/>
                  </a:moveTo>
                  <a:cubicBezTo>
                    <a:pt x="6" y="46"/>
                    <a:pt x="5" y="46"/>
                    <a:pt x="5" y="46"/>
                  </a:cubicBezTo>
                  <a:cubicBezTo>
                    <a:pt x="3" y="50"/>
                    <a:pt x="2" y="53"/>
                    <a:pt x="0" y="56"/>
                  </a:cubicBezTo>
                  <a:cubicBezTo>
                    <a:pt x="2" y="55"/>
                    <a:pt x="5" y="54"/>
                    <a:pt x="8" y="53"/>
                  </a:cubicBezTo>
                  <a:cubicBezTo>
                    <a:pt x="9" y="52"/>
                    <a:pt x="11" y="50"/>
                    <a:pt x="12" y="48"/>
                  </a:cubicBezTo>
                  <a:cubicBezTo>
                    <a:pt x="12" y="48"/>
                    <a:pt x="12" y="48"/>
                    <a:pt x="12" y="48"/>
                  </a:cubicBezTo>
                  <a:cubicBezTo>
                    <a:pt x="12" y="48"/>
                    <a:pt x="12" y="48"/>
                    <a:pt x="12" y="48"/>
                  </a:cubicBezTo>
                  <a:cubicBezTo>
                    <a:pt x="11" y="47"/>
                    <a:pt x="8" y="46"/>
                    <a:pt x="6" y="46"/>
                  </a:cubicBezTo>
                  <a:moveTo>
                    <a:pt x="35" y="22"/>
                  </a:moveTo>
                  <a:cubicBezTo>
                    <a:pt x="33" y="28"/>
                    <a:pt x="33" y="35"/>
                    <a:pt x="31" y="41"/>
                  </a:cubicBezTo>
                  <a:cubicBezTo>
                    <a:pt x="31" y="43"/>
                    <a:pt x="31" y="44"/>
                    <a:pt x="30" y="45"/>
                  </a:cubicBezTo>
                  <a:cubicBezTo>
                    <a:pt x="31" y="45"/>
                    <a:pt x="31" y="45"/>
                    <a:pt x="31" y="45"/>
                  </a:cubicBezTo>
                  <a:cubicBezTo>
                    <a:pt x="31" y="45"/>
                    <a:pt x="31" y="45"/>
                    <a:pt x="31" y="45"/>
                  </a:cubicBezTo>
                  <a:cubicBezTo>
                    <a:pt x="31" y="45"/>
                    <a:pt x="31" y="45"/>
                    <a:pt x="31" y="45"/>
                  </a:cubicBezTo>
                  <a:cubicBezTo>
                    <a:pt x="31" y="45"/>
                    <a:pt x="30" y="46"/>
                    <a:pt x="30" y="46"/>
                  </a:cubicBezTo>
                  <a:cubicBezTo>
                    <a:pt x="30" y="47"/>
                    <a:pt x="30" y="47"/>
                    <a:pt x="30" y="47"/>
                  </a:cubicBezTo>
                  <a:cubicBezTo>
                    <a:pt x="30" y="47"/>
                    <a:pt x="30" y="47"/>
                    <a:pt x="30" y="47"/>
                  </a:cubicBezTo>
                  <a:cubicBezTo>
                    <a:pt x="30" y="47"/>
                    <a:pt x="30" y="47"/>
                    <a:pt x="30" y="47"/>
                  </a:cubicBezTo>
                  <a:cubicBezTo>
                    <a:pt x="29" y="49"/>
                    <a:pt x="29" y="51"/>
                    <a:pt x="28" y="52"/>
                  </a:cubicBezTo>
                  <a:cubicBezTo>
                    <a:pt x="27" y="57"/>
                    <a:pt x="26" y="61"/>
                    <a:pt x="24" y="65"/>
                  </a:cubicBezTo>
                  <a:cubicBezTo>
                    <a:pt x="23" y="69"/>
                    <a:pt x="21" y="72"/>
                    <a:pt x="20" y="76"/>
                  </a:cubicBezTo>
                  <a:cubicBezTo>
                    <a:pt x="18" y="80"/>
                    <a:pt x="16" y="84"/>
                    <a:pt x="14" y="88"/>
                  </a:cubicBezTo>
                  <a:cubicBezTo>
                    <a:pt x="16" y="87"/>
                    <a:pt x="18" y="87"/>
                    <a:pt x="20" y="86"/>
                  </a:cubicBezTo>
                  <a:cubicBezTo>
                    <a:pt x="22" y="82"/>
                    <a:pt x="24" y="78"/>
                    <a:pt x="26" y="74"/>
                  </a:cubicBezTo>
                  <a:cubicBezTo>
                    <a:pt x="27" y="71"/>
                    <a:pt x="28" y="68"/>
                    <a:pt x="29" y="65"/>
                  </a:cubicBezTo>
                  <a:cubicBezTo>
                    <a:pt x="29" y="65"/>
                    <a:pt x="29" y="65"/>
                    <a:pt x="29" y="65"/>
                  </a:cubicBezTo>
                  <a:cubicBezTo>
                    <a:pt x="30" y="64"/>
                    <a:pt x="30" y="64"/>
                    <a:pt x="30" y="64"/>
                  </a:cubicBezTo>
                  <a:cubicBezTo>
                    <a:pt x="33" y="56"/>
                    <a:pt x="35" y="48"/>
                    <a:pt x="35" y="41"/>
                  </a:cubicBezTo>
                  <a:cubicBezTo>
                    <a:pt x="35" y="41"/>
                    <a:pt x="35" y="41"/>
                    <a:pt x="35" y="41"/>
                  </a:cubicBezTo>
                  <a:cubicBezTo>
                    <a:pt x="35" y="41"/>
                    <a:pt x="35" y="41"/>
                    <a:pt x="35" y="41"/>
                  </a:cubicBezTo>
                  <a:cubicBezTo>
                    <a:pt x="35" y="41"/>
                    <a:pt x="35" y="41"/>
                    <a:pt x="35" y="41"/>
                  </a:cubicBezTo>
                  <a:cubicBezTo>
                    <a:pt x="35" y="40"/>
                    <a:pt x="36" y="38"/>
                    <a:pt x="36" y="37"/>
                  </a:cubicBezTo>
                  <a:cubicBezTo>
                    <a:pt x="36" y="37"/>
                    <a:pt x="36" y="36"/>
                    <a:pt x="36" y="36"/>
                  </a:cubicBezTo>
                  <a:cubicBezTo>
                    <a:pt x="35" y="33"/>
                    <a:pt x="35" y="30"/>
                    <a:pt x="35" y="27"/>
                  </a:cubicBezTo>
                  <a:cubicBezTo>
                    <a:pt x="35" y="26"/>
                    <a:pt x="35" y="24"/>
                    <a:pt x="35" y="22"/>
                  </a:cubicBezTo>
                  <a:moveTo>
                    <a:pt x="44" y="7"/>
                  </a:moveTo>
                  <a:cubicBezTo>
                    <a:pt x="44" y="7"/>
                    <a:pt x="44" y="7"/>
                    <a:pt x="44" y="7"/>
                  </a:cubicBezTo>
                  <a:cubicBezTo>
                    <a:pt x="44" y="7"/>
                    <a:pt x="44" y="7"/>
                    <a:pt x="44" y="7"/>
                  </a:cubicBezTo>
                  <a:cubicBezTo>
                    <a:pt x="44" y="7"/>
                    <a:pt x="44" y="7"/>
                    <a:pt x="44" y="7"/>
                  </a:cubicBezTo>
                  <a:cubicBezTo>
                    <a:pt x="44" y="7"/>
                    <a:pt x="44" y="7"/>
                    <a:pt x="44" y="7"/>
                  </a:cubicBezTo>
                  <a:moveTo>
                    <a:pt x="44" y="6"/>
                  </a:moveTo>
                  <a:cubicBezTo>
                    <a:pt x="44" y="6"/>
                    <a:pt x="44" y="6"/>
                    <a:pt x="44" y="6"/>
                  </a:cubicBezTo>
                  <a:cubicBezTo>
                    <a:pt x="44" y="6"/>
                    <a:pt x="44" y="6"/>
                    <a:pt x="44" y="6"/>
                  </a:cubicBezTo>
                  <a:cubicBezTo>
                    <a:pt x="44" y="6"/>
                    <a:pt x="44" y="6"/>
                    <a:pt x="44" y="6"/>
                  </a:cubicBezTo>
                  <a:moveTo>
                    <a:pt x="44" y="6"/>
                  </a:moveTo>
                  <a:cubicBezTo>
                    <a:pt x="44" y="6"/>
                    <a:pt x="44" y="6"/>
                    <a:pt x="44" y="6"/>
                  </a:cubicBezTo>
                  <a:cubicBezTo>
                    <a:pt x="44" y="6"/>
                    <a:pt x="44" y="6"/>
                    <a:pt x="44" y="6"/>
                  </a:cubicBezTo>
                  <a:moveTo>
                    <a:pt x="29" y="5"/>
                  </a:moveTo>
                  <a:cubicBezTo>
                    <a:pt x="29" y="5"/>
                    <a:pt x="29" y="5"/>
                    <a:pt x="29" y="5"/>
                  </a:cubicBezTo>
                  <a:cubicBezTo>
                    <a:pt x="28" y="6"/>
                    <a:pt x="27" y="6"/>
                    <a:pt x="25" y="7"/>
                  </a:cubicBezTo>
                  <a:cubicBezTo>
                    <a:pt x="25" y="7"/>
                    <a:pt x="25" y="8"/>
                    <a:pt x="25" y="8"/>
                  </a:cubicBezTo>
                  <a:cubicBezTo>
                    <a:pt x="25" y="8"/>
                    <a:pt x="25" y="8"/>
                    <a:pt x="25" y="8"/>
                  </a:cubicBezTo>
                  <a:cubicBezTo>
                    <a:pt x="26" y="7"/>
                    <a:pt x="27" y="7"/>
                    <a:pt x="28" y="6"/>
                  </a:cubicBezTo>
                  <a:cubicBezTo>
                    <a:pt x="28" y="6"/>
                    <a:pt x="28" y="6"/>
                    <a:pt x="28" y="6"/>
                  </a:cubicBezTo>
                  <a:cubicBezTo>
                    <a:pt x="29" y="5"/>
                    <a:pt x="29" y="5"/>
                    <a:pt x="29" y="5"/>
                  </a:cubicBezTo>
                  <a:cubicBezTo>
                    <a:pt x="29" y="5"/>
                    <a:pt x="29" y="5"/>
                    <a:pt x="29" y="5"/>
                  </a:cubicBezTo>
                  <a:moveTo>
                    <a:pt x="30" y="5"/>
                  </a:moveTo>
                  <a:cubicBezTo>
                    <a:pt x="30" y="5"/>
                    <a:pt x="30" y="5"/>
                    <a:pt x="30" y="5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30" y="5"/>
                    <a:pt x="30" y="5"/>
                    <a:pt x="30" y="5"/>
                  </a:cubicBezTo>
                  <a:moveTo>
                    <a:pt x="45" y="2"/>
                  </a:moveTo>
                  <a:cubicBezTo>
                    <a:pt x="45" y="3"/>
                    <a:pt x="45" y="3"/>
                    <a:pt x="45" y="3"/>
                  </a:cubicBezTo>
                  <a:cubicBezTo>
                    <a:pt x="45" y="3"/>
                    <a:pt x="45" y="3"/>
                    <a:pt x="45" y="3"/>
                  </a:cubicBezTo>
                  <a:cubicBezTo>
                    <a:pt x="45" y="3"/>
                    <a:pt x="45" y="3"/>
                    <a:pt x="45" y="2"/>
                  </a:cubicBezTo>
                  <a:moveTo>
                    <a:pt x="45" y="2"/>
                  </a:moveTo>
                  <a:cubicBezTo>
                    <a:pt x="45" y="2"/>
                    <a:pt x="45" y="2"/>
                    <a:pt x="45" y="2"/>
                  </a:cubicBezTo>
                  <a:cubicBezTo>
                    <a:pt x="45" y="2"/>
                    <a:pt x="45" y="2"/>
                    <a:pt x="45" y="2"/>
                  </a:cubicBezTo>
                  <a:cubicBezTo>
                    <a:pt x="45" y="2"/>
                    <a:pt x="45" y="2"/>
                    <a:pt x="45" y="2"/>
                  </a:cubicBezTo>
                  <a:cubicBezTo>
                    <a:pt x="45" y="2"/>
                    <a:pt x="45" y="2"/>
                    <a:pt x="45" y="2"/>
                  </a:cubicBezTo>
                  <a:moveTo>
                    <a:pt x="38" y="1"/>
                  </a:moveTo>
                  <a:cubicBezTo>
                    <a:pt x="38" y="1"/>
                    <a:pt x="37" y="1"/>
                    <a:pt x="37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37" y="1"/>
                    <a:pt x="38" y="1"/>
                    <a:pt x="38" y="1"/>
                  </a:cubicBezTo>
                  <a:moveTo>
                    <a:pt x="40" y="0"/>
                  </a:moveTo>
                  <a:cubicBezTo>
                    <a:pt x="40" y="0"/>
                    <a:pt x="40" y="0"/>
                    <a:pt x="40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40" y="0"/>
                    <a:pt x="40" y="0"/>
                    <a:pt x="40" y="0"/>
                  </a:cubicBezTo>
                  <a:moveTo>
                    <a:pt x="40" y="0"/>
                  </a:moveTo>
                  <a:cubicBezTo>
                    <a:pt x="40" y="0"/>
                    <a:pt x="40" y="0"/>
                    <a:pt x="40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40" y="0"/>
                    <a:pt x="40" y="0"/>
                    <a:pt x="40" y="0"/>
                  </a:cubicBezTo>
                  <a:moveTo>
                    <a:pt x="43" y="0"/>
                  </a:move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moveTo>
                    <a:pt x="43" y="0"/>
                  </a:move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</a:path>
              </a:pathLst>
            </a:custGeom>
            <a:solidFill>
              <a:srgbClr val="BFC4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4" name="Freeform 565"/>
            <p:cNvSpPr>
              <a:spLocks noEditPoints="1"/>
            </p:cNvSpPr>
            <p:nvPr/>
          </p:nvSpPr>
          <p:spPr bwMode="auto">
            <a:xfrm>
              <a:off x="1730375" y="7708901"/>
              <a:ext cx="76200" cy="30163"/>
            </a:xfrm>
            <a:custGeom>
              <a:avLst/>
              <a:gdLst>
                <a:gd name="T0" fmla="*/ 3 w 20"/>
                <a:gd name="T1" fmla="*/ 6 h 8"/>
                <a:gd name="T2" fmla="*/ 3 w 20"/>
                <a:gd name="T3" fmla="*/ 6 h 8"/>
                <a:gd name="T4" fmla="*/ 0 w 20"/>
                <a:gd name="T5" fmla="*/ 8 h 8"/>
                <a:gd name="T6" fmla="*/ 0 w 20"/>
                <a:gd name="T7" fmla="*/ 8 h 8"/>
                <a:gd name="T8" fmla="*/ 1 w 20"/>
                <a:gd name="T9" fmla="*/ 8 h 8"/>
                <a:gd name="T10" fmla="*/ 3 w 20"/>
                <a:gd name="T11" fmla="*/ 6 h 8"/>
                <a:gd name="T12" fmla="*/ 3 w 20"/>
                <a:gd name="T13" fmla="*/ 6 h 8"/>
                <a:gd name="T14" fmla="*/ 12 w 20"/>
                <a:gd name="T15" fmla="*/ 1 h 8"/>
                <a:gd name="T16" fmla="*/ 7 w 20"/>
                <a:gd name="T17" fmla="*/ 4 h 8"/>
                <a:gd name="T18" fmla="*/ 12 w 20"/>
                <a:gd name="T19" fmla="*/ 1 h 8"/>
                <a:gd name="T20" fmla="*/ 12 w 20"/>
                <a:gd name="T21" fmla="*/ 1 h 8"/>
                <a:gd name="T22" fmla="*/ 20 w 20"/>
                <a:gd name="T23" fmla="*/ 1 h 8"/>
                <a:gd name="T24" fmla="*/ 20 w 20"/>
                <a:gd name="T25" fmla="*/ 1 h 8"/>
                <a:gd name="T26" fmla="*/ 20 w 20"/>
                <a:gd name="T27" fmla="*/ 2 h 8"/>
                <a:gd name="T28" fmla="*/ 20 w 20"/>
                <a:gd name="T29" fmla="*/ 2 h 8"/>
                <a:gd name="T30" fmla="*/ 20 w 20"/>
                <a:gd name="T31" fmla="*/ 2 h 8"/>
                <a:gd name="T32" fmla="*/ 20 w 20"/>
                <a:gd name="T33" fmla="*/ 1 h 8"/>
                <a:gd name="T34" fmla="*/ 20 w 20"/>
                <a:gd name="T35" fmla="*/ 1 h 8"/>
                <a:gd name="T36" fmla="*/ 18 w 20"/>
                <a:gd name="T37" fmla="*/ 0 h 8"/>
                <a:gd name="T38" fmla="*/ 18 w 20"/>
                <a:gd name="T39" fmla="*/ 0 h 8"/>
                <a:gd name="T40" fmla="*/ 18 w 20"/>
                <a:gd name="T41" fmla="*/ 0 h 8"/>
                <a:gd name="T42" fmla="*/ 19 w 20"/>
                <a:gd name="T43" fmla="*/ 0 h 8"/>
                <a:gd name="T44" fmla="*/ 19 w 20"/>
                <a:gd name="T45" fmla="*/ 0 h 8"/>
                <a:gd name="T46" fmla="*/ 18 w 20"/>
                <a:gd name="T47" fmla="*/ 0 h 8"/>
                <a:gd name="T48" fmla="*/ 18 w 20"/>
                <a:gd name="T4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0" h="8">
                  <a:moveTo>
                    <a:pt x="3" y="6"/>
                  </a:moveTo>
                  <a:cubicBezTo>
                    <a:pt x="3" y="6"/>
                    <a:pt x="3" y="6"/>
                    <a:pt x="3" y="6"/>
                  </a:cubicBezTo>
                  <a:cubicBezTo>
                    <a:pt x="2" y="7"/>
                    <a:pt x="1" y="7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7"/>
                    <a:pt x="2" y="7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moveTo>
                    <a:pt x="12" y="1"/>
                  </a:moveTo>
                  <a:cubicBezTo>
                    <a:pt x="10" y="2"/>
                    <a:pt x="8" y="3"/>
                    <a:pt x="7" y="4"/>
                  </a:cubicBezTo>
                  <a:cubicBezTo>
                    <a:pt x="8" y="3"/>
                    <a:pt x="10" y="2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moveTo>
                    <a:pt x="20" y="1"/>
                  </a:move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moveTo>
                    <a:pt x="18" y="0"/>
                  </a:moveTo>
                  <a:cubicBezTo>
                    <a:pt x="18" y="0"/>
                    <a:pt x="18" y="0"/>
                    <a:pt x="18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19" y="0"/>
                    <a:pt x="18" y="0"/>
                  </a:cubicBezTo>
                  <a:cubicBezTo>
                    <a:pt x="18" y="0"/>
                    <a:pt x="18" y="0"/>
                    <a:pt x="18" y="0"/>
                  </a:cubicBezTo>
                </a:path>
              </a:pathLst>
            </a:custGeom>
            <a:solidFill>
              <a:srgbClr val="4A9D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5" name="Freeform 566"/>
            <p:cNvSpPr>
              <a:spLocks noEditPoints="1"/>
            </p:cNvSpPr>
            <p:nvPr/>
          </p:nvSpPr>
          <p:spPr bwMode="auto">
            <a:xfrm>
              <a:off x="1666875" y="7735888"/>
              <a:ext cx="134938" cy="304800"/>
            </a:xfrm>
            <a:custGeom>
              <a:avLst/>
              <a:gdLst>
                <a:gd name="T0" fmla="*/ 4 w 36"/>
                <a:gd name="T1" fmla="*/ 41 h 81"/>
                <a:gd name="T2" fmla="*/ 4 w 36"/>
                <a:gd name="T3" fmla="*/ 41 h 81"/>
                <a:gd name="T4" fmla="*/ 0 w 36"/>
                <a:gd name="T5" fmla="*/ 46 h 81"/>
                <a:gd name="T6" fmla="*/ 4 w 36"/>
                <a:gd name="T7" fmla="*/ 45 h 81"/>
                <a:gd name="T8" fmla="*/ 5 w 36"/>
                <a:gd name="T9" fmla="*/ 43 h 81"/>
                <a:gd name="T10" fmla="*/ 5 w 36"/>
                <a:gd name="T11" fmla="*/ 43 h 81"/>
                <a:gd name="T12" fmla="*/ 5 w 36"/>
                <a:gd name="T13" fmla="*/ 43 h 81"/>
                <a:gd name="T14" fmla="*/ 5 w 36"/>
                <a:gd name="T15" fmla="*/ 43 h 81"/>
                <a:gd name="T16" fmla="*/ 5 w 36"/>
                <a:gd name="T17" fmla="*/ 43 h 81"/>
                <a:gd name="T18" fmla="*/ 5 w 36"/>
                <a:gd name="T19" fmla="*/ 43 h 81"/>
                <a:gd name="T20" fmla="*/ 4 w 36"/>
                <a:gd name="T21" fmla="*/ 41 h 81"/>
                <a:gd name="T22" fmla="*/ 4 w 36"/>
                <a:gd name="T23" fmla="*/ 41 h 81"/>
                <a:gd name="T24" fmla="*/ 22 w 36"/>
                <a:gd name="T25" fmla="*/ 40 h 81"/>
                <a:gd name="T26" fmla="*/ 17 w 36"/>
                <a:gd name="T27" fmla="*/ 48 h 81"/>
                <a:gd name="T28" fmla="*/ 17 w 36"/>
                <a:gd name="T29" fmla="*/ 48 h 81"/>
                <a:gd name="T30" fmla="*/ 17 w 36"/>
                <a:gd name="T31" fmla="*/ 48 h 81"/>
                <a:gd name="T32" fmla="*/ 10 w 36"/>
                <a:gd name="T33" fmla="*/ 69 h 81"/>
                <a:gd name="T34" fmla="*/ 5 w 36"/>
                <a:gd name="T35" fmla="*/ 81 h 81"/>
                <a:gd name="T36" fmla="*/ 6 w 36"/>
                <a:gd name="T37" fmla="*/ 81 h 81"/>
                <a:gd name="T38" fmla="*/ 12 w 36"/>
                <a:gd name="T39" fmla="*/ 69 h 81"/>
                <a:gd name="T40" fmla="*/ 16 w 36"/>
                <a:gd name="T41" fmla="*/ 58 h 81"/>
                <a:gd name="T42" fmla="*/ 20 w 36"/>
                <a:gd name="T43" fmla="*/ 45 h 81"/>
                <a:gd name="T44" fmla="*/ 22 w 36"/>
                <a:gd name="T45" fmla="*/ 40 h 81"/>
                <a:gd name="T46" fmla="*/ 34 w 36"/>
                <a:gd name="T47" fmla="*/ 3 h 81"/>
                <a:gd name="T48" fmla="*/ 32 w 36"/>
                <a:gd name="T49" fmla="*/ 6 h 81"/>
                <a:gd name="T50" fmla="*/ 34 w 36"/>
                <a:gd name="T51" fmla="*/ 3 h 81"/>
                <a:gd name="T52" fmla="*/ 36 w 36"/>
                <a:gd name="T53" fmla="*/ 0 h 81"/>
                <a:gd name="T54" fmla="*/ 36 w 36"/>
                <a:gd name="T55" fmla="*/ 0 h 81"/>
                <a:gd name="T56" fmla="*/ 36 w 36"/>
                <a:gd name="T57" fmla="*/ 0 h 81"/>
                <a:gd name="T58" fmla="*/ 36 w 36"/>
                <a:gd name="T59" fmla="*/ 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6" h="81">
                  <a:moveTo>
                    <a:pt x="4" y="41"/>
                  </a:moveTo>
                  <a:cubicBezTo>
                    <a:pt x="4" y="41"/>
                    <a:pt x="4" y="41"/>
                    <a:pt x="4" y="41"/>
                  </a:cubicBezTo>
                  <a:cubicBezTo>
                    <a:pt x="3" y="43"/>
                    <a:pt x="1" y="45"/>
                    <a:pt x="0" y="46"/>
                  </a:cubicBezTo>
                  <a:cubicBezTo>
                    <a:pt x="1" y="46"/>
                    <a:pt x="2" y="46"/>
                    <a:pt x="4" y="45"/>
                  </a:cubicBezTo>
                  <a:cubicBezTo>
                    <a:pt x="4" y="45"/>
                    <a:pt x="5" y="44"/>
                    <a:pt x="5" y="43"/>
                  </a:cubicBezTo>
                  <a:cubicBezTo>
                    <a:pt x="5" y="43"/>
                    <a:pt x="5" y="43"/>
                    <a:pt x="5" y="43"/>
                  </a:cubicBezTo>
                  <a:cubicBezTo>
                    <a:pt x="5" y="43"/>
                    <a:pt x="5" y="43"/>
                    <a:pt x="5" y="43"/>
                  </a:cubicBezTo>
                  <a:cubicBezTo>
                    <a:pt x="5" y="43"/>
                    <a:pt x="5" y="43"/>
                    <a:pt x="5" y="43"/>
                  </a:cubicBezTo>
                  <a:cubicBezTo>
                    <a:pt x="5" y="43"/>
                    <a:pt x="5" y="43"/>
                    <a:pt x="5" y="43"/>
                  </a:cubicBezTo>
                  <a:cubicBezTo>
                    <a:pt x="5" y="43"/>
                    <a:pt x="5" y="43"/>
                    <a:pt x="5" y="43"/>
                  </a:cubicBezTo>
                  <a:cubicBezTo>
                    <a:pt x="5" y="42"/>
                    <a:pt x="5" y="42"/>
                    <a:pt x="4" y="41"/>
                  </a:cubicBezTo>
                  <a:cubicBezTo>
                    <a:pt x="4" y="41"/>
                    <a:pt x="4" y="41"/>
                    <a:pt x="4" y="41"/>
                  </a:cubicBezTo>
                  <a:moveTo>
                    <a:pt x="22" y="40"/>
                  </a:moveTo>
                  <a:cubicBezTo>
                    <a:pt x="21" y="43"/>
                    <a:pt x="19" y="45"/>
                    <a:pt x="17" y="48"/>
                  </a:cubicBezTo>
                  <a:cubicBezTo>
                    <a:pt x="17" y="48"/>
                    <a:pt x="17" y="48"/>
                    <a:pt x="17" y="48"/>
                  </a:cubicBezTo>
                  <a:cubicBezTo>
                    <a:pt x="17" y="48"/>
                    <a:pt x="17" y="48"/>
                    <a:pt x="17" y="48"/>
                  </a:cubicBezTo>
                  <a:cubicBezTo>
                    <a:pt x="15" y="55"/>
                    <a:pt x="13" y="62"/>
                    <a:pt x="10" y="69"/>
                  </a:cubicBezTo>
                  <a:cubicBezTo>
                    <a:pt x="8" y="73"/>
                    <a:pt x="6" y="78"/>
                    <a:pt x="5" y="81"/>
                  </a:cubicBezTo>
                  <a:cubicBezTo>
                    <a:pt x="5" y="81"/>
                    <a:pt x="5" y="81"/>
                    <a:pt x="6" y="81"/>
                  </a:cubicBezTo>
                  <a:cubicBezTo>
                    <a:pt x="8" y="77"/>
                    <a:pt x="10" y="73"/>
                    <a:pt x="12" y="69"/>
                  </a:cubicBezTo>
                  <a:cubicBezTo>
                    <a:pt x="13" y="65"/>
                    <a:pt x="15" y="62"/>
                    <a:pt x="16" y="58"/>
                  </a:cubicBezTo>
                  <a:cubicBezTo>
                    <a:pt x="18" y="54"/>
                    <a:pt x="19" y="50"/>
                    <a:pt x="20" y="45"/>
                  </a:cubicBezTo>
                  <a:cubicBezTo>
                    <a:pt x="21" y="44"/>
                    <a:pt x="21" y="42"/>
                    <a:pt x="22" y="40"/>
                  </a:cubicBezTo>
                  <a:moveTo>
                    <a:pt x="34" y="3"/>
                  </a:moveTo>
                  <a:cubicBezTo>
                    <a:pt x="33" y="4"/>
                    <a:pt x="32" y="5"/>
                    <a:pt x="32" y="6"/>
                  </a:cubicBezTo>
                  <a:cubicBezTo>
                    <a:pt x="33" y="5"/>
                    <a:pt x="33" y="4"/>
                    <a:pt x="34" y="3"/>
                  </a:cubicBezTo>
                  <a:moveTo>
                    <a:pt x="36" y="0"/>
                  </a:moveTo>
                  <a:cubicBezTo>
                    <a:pt x="36" y="0"/>
                    <a:pt x="36" y="0"/>
                    <a:pt x="36" y="0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36" y="0"/>
                    <a:pt x="36" y="0"/>
                    <a:pt x="36" y="0"/>
                  </a:cubicBezTo>
                </a:path>
              </a:pathLst>
            </a:custGeom>
            <a:solidFill>
              <a:srgbClr val="4A9D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6" name="Freeform 567"/>
            <p:cNvSpPr>
              <a:spLocks noEditPoints="1"/>
            </p:cNvSpPr>
            <p:nvPr/>
          </p:nvSpPr>
          <p:spPr bwMode="auto">
            <a:xfrm>
              <a:off x="1754188" y="7648576"/>
              <a:ext cx="55563" cy="60325"/>
            </a:xfrm>
            <a:custGeom>
              <a:avLst/>
              <a:gdLst>
                <a:gd name="T0" fmla="*/ 9 w 15"/>
                <a:gd name="T1" fmla="*/ 16 h 16"/>
                <a:gd name="T2" fmla="*/ 9 w 15"/>
                <a:gd name="T3" fmla="*/ 16 h 16"/>
                <a:gd name="T4" fmla="*/ 9 w 15"/>
                <a:gd name="T5" fmla="*/ 16 h 16"/>
                <a:gd name="T6" fmla="*/ 8 w 15"/>
                <a:gd name="T7" fmla="*/ 16 h 16"/>
                <a:gd name="T8" fmla="*/ 8 w 15"/>
                <a:gd name="T9" fmla="*/ 16 h 16"/>
                <a:gd name="T10" fmla="*/ 12 w 15"/>
                <a:gd name="T11" fmla="*/ 16 h 16"/>
                <a:gd name="T12" fmla="*/ 12 w 15"/>
                <a:gd name="T13" fmla="*/ 16 h 16"/>
                <a:gd name="T14" fmla="*/ 12 w 15"/>
                <a:gd name="T15" fmla="*/ 16 h 16"/>
                <a:gd name="T16" fmla="*/ 14 w 15"/>
                <a:gd name="T17" fmla="*/ 15 h 16"/>
                <a:gd name="T18" fmla="*/ 13 w 15"/>
                <a:gd name="T19" fmla="*/ 15 h 16"/>
                <a:gd name="T20" fmla="*/ 12 w 15"/>
                <a:gd name="T21" fmla="*/ 15 h 16"/>
                <a:gd name="T22" fmla="*/ 13 w 15"/>
                <a:gd name="T23" fmla="*/ 15 h 16"/>
                <a:gd name="T24" fmla="*/ 0 w 15"/>
                <a:gd name="T25" fmla="*/ 14 h 16"/>
                <a:gd name="T26" fmla="*/ 0 w 15"/>
                <a:gd name="T27" fmla="*/ 14 h 16"/>
                <a:gd name="T28" fmla="*/ 3 w 15"/>
                <a:gd name="T29" fmla="*/ 15 h 16"/>
                <a:gd name="T30" fmla="*/ 0 w 15"/>
                <a:gd name="T31" fmla="*/ 14 h 16"/>
                <a:gd name="T32" fmla="*/ 15 w 15"/>
                <a:gd name="T33" fmla="*/ 12 h 16"/>
                <a:gd name="T34" fmla="*/ 15 w 15"/>
                <a:gd name="T35" fmla="*/ 13 h 16"/>
                <a:gd name="T36" fmla="*/ 15 w 15"/>
                <a:gd name="T37" fmla="*/ 13 h 16"/>
                <a:gd name="T38" fmla="*/ 15 w 15"/>
                <a:gd name="T39" fmla="*/ 12 h 16"/>
                <a:gd name="T40" fmla="*/ 13 w 15"/>
                <a:gd name="T41" fmla="*/ 10 h 16"/>
                <a:gd name="T42" fmla="*/ 14 w 15"/>
                <a:gd name="T43" fmla="*/ 10 h 16"/>
                <a:gd name="T44" fmla="*/ 14 w 15"/>
                <a:gd name="T45" fmla="*/ 10 h 16"/>
                <a:gd name="T46" fmla="*/ 11 w 15"/>
                <a:gd name="T47" fmla="*/ 7 h 16"/>
                <a:gd name="T48" fmla="*/ 11 w 15"/>
                <a:gd name="T49" fmla="*/ 7 h 16"/>
                <a:gd name="T50" fmla="*/ 11 w 15"/>
                <a:gd name="T51" fmla="*/ 7 h 16"/>
                <a:gd name="T52" fmla="*/ 11 w 15"/>
                <a:gd name="T53" fmla="*/ 7 h 16"/>
                <a:gd name="T54" fmla="*/ 3 w 15"/>
                <a:gd name="T55" fmla="*/ 0 h 16"/>
                <a:gd name="T56" fmla="*/ 4 w 15"/>
                <a:gd name="T57" fmla="*/ 1 h 16"/>
                <a:gd name="T58" fmla="*/ 4 w 15"/>
                <a:gd name="T59" fmla="*/ 1 h 16"/>
                <a:gd name="T60" fmla="*/ 5 w 15"/>
                <a:gd name="T61" fmla="*/ 1 h 16"/>
                <a:gd name="T62" fmla="*/ 5 w 15"/>
                <a:gd name="T63" fmla="*/ 2 h 16"/>
                <a:gd name="T64" fmla="*/ 5 w 15"/>
                <a:gd name="T65" fmla="*/ 2 h 16"/>
                <a:gd name="T66" fmla="*/ 5 w 15"/>
                <a:gd name="T67" fmla="*/ 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5" h="16">
                  <a:moveTo>
                    <a:pt x="9" y="16"/>
                  </a:moveTo>
                  <a:cubicBezTo>
                    <a:pt x="9" y="16"/>
                    <a:pt x="9" y="16"/>
                    <a:pt x="9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6"/>
                    <a:pt x="9" y="16"/>
                    <a:pt x="9" y="16"/>
                  </a:cubicBezTo>
                  <a:moveTo>
                    <a:pt x="8" y="16"/>
                  </a:move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moveTo>
                    <a:pt x="12" y="16"/>
                  </a:moveTo>
                  <a:cubicBezTo>
                    <a:pt x="12" y="16"/>
                    <a:pt x="12" y="16"/>
                    <a:pt x="12" y="16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2" y="16"/>
                    <a:pt x="12" y="16"/>
                    <a:pt x="12" y="16"/>
                  </a:cubicBezTo>
                  <a:moveTo>
                    <a:pt x="14" y="15"/>
                  </a:moveTo>
                  <a:cubicBezTo>
                    <a:pt x="14" y="15"/>
                    <a:pt x="14" y="15"/>
                    <a:pt x="14" y="15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4" y="15"/>
                    <a:pt x="14" y="15"/>
                    <a:pt x="14" y="15"/>
                  </a:cubicBezTo>
                  <a:moveTo>
                    <a:pt x="0" y="14"/>
                  </a:move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" y="14"/>
                    <a:pt x="2" y="15"/>
                    <a:pt x="3" y="15"/>
                  </a:cubicBezTo>
                  <a:cubicBezTo>
                    <a:pt x="2" y="15"/>
                    <a:pt x="1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moveTo>
                    <a:pt x="15" y="12"/>
                  </a:moveTo>
                  <a:cubicBezTo>
                    <a:pt x="15" y="12"/>
                    <a:pt x="15" y="12"/>
                    <a:pt x="15" y="12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5" y="12"/>
                    <a:pt x="15" y="12"/>
                    <a:pt x="15" y="12"/>
                  </a:cubicBezTo>
                  <a:moveTo>
                    <a:pt x="13" y="10"/>
                  </a:moveTo>
                  <a:cubicBezTo>
                    <a:pt x="13" y="10"/>
                    <a:pt x="13" y="10"/>
                    <a:pt x="13" y="10"/>
                  </a:cubicBezTo>
                  <a:cubicBezTo>
                    <a:pt x="13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3" y="10"/>
                    <a:pt x="13" y="10"/>
                    <a:pt x="13" y="10"/>
                  </a:cubicBezTo>
                  <a:moveTo>
                    <a:pt x="11" y="7"/>
                  </a:moveTo>
                  <a:cubicBezTo>
                    <a:pt x="11" y="7"/>
                    <a:pt x="11" y="7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2" y="8"/>
                    <a:pt x="13" y="9"/>
                    <a:pt x="13" y="10"/>
                  </a:cubicBezTo>
                  <a:cubicBezTo>
                    <a:pt x="13" y="9"/>
                    <a:pt x="12" y="8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moveTo>
                    <a:pt x="4" y="0"/>
                  </a:moveTo>
                  <a:cubicBezTo>
                    <a:pt x="4" y="0"/>
                    <a:pt x="3" y="0"/>
                    <a:pt x="3" y="0"/>
                  </a:cubicBezTo>
                  <a:cubicBezTo>
                    <a:pt x="3" y="0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4" y="0"/>
                    <a:pt x="4" y="0"/>
                  </a:cubicBezTo>
                </a:path>
              </a:pathLst>
            </a:custGeom>
            <a:solidFill>
              <a:srgbClr val="BFC4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7" name="Freeform 568"/>
            <p:cNvSpPr>
              <a:spLocks noEditPoints="1"/>
            </p:cNvSpPr>
            <p:nvPr/>
          </p:nvSpPr>
          <p:spPr bwMode="auto">
            <a:xfrm>
              <a:off x="1765300" y="7648576"/>
              <a:ext cx="44450" cy="57150"/>
            </a:xfrm>
            <a:custGeom>
              <a:avLst/>
              <a:gdLst>
                <a:gd name="T0" fmla="*/ 11 w 12"/>
                <a:gd name="T1" fmla="*/ 15 h 15"/>
                <a:gd name="T2" fmla="*/ 10 w 12"/>
                <a:gd name="T3" fmla="*/ 15 h 15"/>
                <a:gd name="T4" fmla="*/ 10 w 12"/>
                <a:gd name="T5" fmla="*/ 15 h 15"/>
                <a:gd name="T6" fmla="*/ 10 w 12"/>
                <a:gd name="T7" fmla="*/ 15 h 15"/>
                <a:gd name="T8" fmla="*/ 11 w 12"/>
                <a:gd name="T9" fmla="*/ 15 h 15"/>
                <a:gd name="T10" fmla="*/ 12 w 12"/>
                <a:gd name="T11" fmla="*/ 13 h 15"/>
                <a:gd name="T12" fmla="*/ 12 w 12"/>
                <a:gd name="T13" fmla="*/ 13 h 15"/>
                <a:gd name="T14" fmla="*/ 11 w 12"/>
                <a:gd name="T15" fmla="*/ 14 h 15"/>
                <a:gd name="T16" fmla="*/ 11 w 12"/>
                <a:gd name="T17" fmla="*/ 15 h 15"/>
                <a:gd name="T18" fmla="*/ 11 w 12"/>
                <a:gd name="T19" fmla="*/ 15 h 15"/>
                <a:gd name="T20" fmla="*/ 11 w 12"/>
                <a:gd name="T21" fmla="*/ 14 h 15"/>
                <a:gd name="T22" fmla="*/ 12 w 12"/>
                <a:gd name="T23" fmla="*/ 13 h 15"/>
                <a:gd name="T24" fmla="*/ 12 w 12"/>
                <a:gd name="T25" fmla="*/ 13 h 15"/>
                <a:gd name="T26" fmla="*/ 12 w 12"/>
                <a:gd name="T27" fmla="*/ 13 h 15"/>
                <a:gd name="T28" fmla="*/ 8 w 12"/>
                <a:gd name="T29" fmla="*/ 7 h 15"/>
                <a:gd name="T30" fmla="*/ 8 w 12"/>
                <a:gd name="T31" fmla="*/ 7 h 15"/>
                <a:gd name="T32" fmla="*/ 8 w 12"/>
                <a:gd name="T33" fmla="*/ 7 h 15"/>
                <a:gd name="T34" fmla="*/ 8 w 12"/>
                <a:gd name="T35" fmla="*/ 7 h 15"/>
                <a:gd name="T36" fmla="*/ 2 w 12"/>
                <a:gd name="T37" fmla="*/ 2 h 15"/>
                <a:gd name="T38" fmla="*/ 6 w 12"/>
                <a:gd name="T39" fmla="*/ 5 h 15"/>
                <a:gd name="T40" fmla="*/ 7 w 12"/>
                <a:gd name="T41" fmla="*/ 6 h 15"/>
                <a:gd name="T42" fmla="*/ 6 w 12"/>
                <a:gd name="T43" fmla="*/ 5 h 15"/>
                <a:gd name="T44" fmla="*/ 2 w 12"/>
                <a:gd name="T45" fmla="*/ 2 h 15"/>
                <a:gd name="T46" fmla="*/ 2 w 12"/>
                <a:gd name="T47" fmla="*/ 2 h 15"/>
                <a:gd name="T48" fmla="*/ 2 w 12"/>
                <a:gd name="T49" fmla="*/ 2 h 15"/>
                <a:gd name="T50" fmla="*/ 1 w 12"/>
                <a:gd name="T51" fmla="*/ 1 h 15"/>
                <a:gd name="T52" fmla="*/ 1 w 12"/>
                <a:gd name="T53" fmla="*/ 1 h 15"/>
                <a:gd name="T54" fmla="*/ 1 w 12"/>
                <a:gd name="T55" fmla="*/ 1 h 15"/>
                <a:gd name="T56" fmla="*/ 1 w 12"/>
                <a:gd name="T57" fmla="*/ 1 h 15"/>
                <a:gd name="T58" fmla="*/ 1 w 12"/>
                <a:gd name="T59" fmla="*/ 1 h 15"/>
                <a:gd name="T60" fmla="*/ 0 w 12"/>
                <a:gd name="T61" fmla="*/ 0 h 15"/>
                <a:gd name="T62" fmla="*/ 0 w 12"/>
                <a:gd name="T63" fmla="*/ 0 h 15"/>
                <a:gd name="T64" fmla="*/ 1 w 12"/>
                <a:gd name="T65" fmla="*/ 1 h 15"/>
                <a:gd name="T66" fmla="*/ 0 w 12"/>
                <a:gd name="T67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2" h="15">
                  <a:moveTo>
                    <a:pt x="11" y="15"/>
                  </a:move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1" y="15"/>
                    <a:pt x="11" y="15"/>
                    <a:pt x="11" y="15"/>
                  </a:cubicBezTo>
                  <a:moveTo>
                    <a:pt x="12" y="13"/>
                  </a:moveTo>
                  <a:cubicBezTo>
                    <a:pt x="12" y="13"/>
                    <a:pt x="12" y="13"/>
                    <a:pt x="12" y="13"/>
                  </a:cubicBezTo>
                  <a:cubicBezTo>
                    <a:pt x="12" y="14"/>
                    <a:pt x="12" y="14"/>
                    <a:pt x="11" y="14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2" y="14"/>
                    <a:pt x="12" y="14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moveTo>
                    <a:pt x="8" y="7"/>
                  </a:move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moveTo>
                    <a:pt x="2" y="2"/>
                  </a:moveTo>
                  <a:cubicBezTo>
                    <a:pt x="3" y="3"/>
                    <a:pt x="5" y="4"/>
                    <a:pt x="6" y="5"/>
                  </a:cubicBezTo>
                  <a:cubicBezTo>
                    <a:pt x="6" y="6"/>
                    <a:pt x="7" y="6"/>
                    <a:pt x="7" y="6"/>
                  </a:cubicBezTo>
                  <a:cubicBezTo>
                    <a:pt x="7" y="6"/>
                    <a:pt x="6" y="6"/>
                    <a:pt x="6" y="5"/>
                  </a:cubicBezTo>
                  <a:cubicBezTo>
                    <a:pt x="5" y="4"/>
                    <a:pt x="3" y="3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1"/>
                    <a:pt x="1" y="1"/>
                  </a:cubicBezTo>
                  <a:cubicBezTo>
                    <a:pt x="1" y="1"/>
                    <a:pt x="0" y="0"/>
                    <a:pt x="0" y="0"/>
                  </a:cubicBezTo>
                </a:path>
              </a:pathLst>
            </a:custGeom>
            <a:solidFill>
              <a:srgbClr val="4A9D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8" name="Freeform 569"/>
            <p:cNvSpPr>
              <a:spLocks noEditPoints="1"/>
            </p:cNvSpPr>
            <p:nvPr/>
          </p:nvSpPr>
          <p:spPr bwMode="auto">
            <a:xfrm>
              <a:off x="1784350" y="7145338"/>
              <a:ext cx="176213" cy="560388"/>
            </a:xfrm>
            <a:custGeom>
              <a:avLst/>
              <a:gdLst>
                <a:gd name="T0" fmla="*/ 7 w 47"/>
                <a:gd name="T1" fmla="*/ 146 h 149"/>
                <a:gd name="T2" fmla="*/ 7 w 47"/>
                <a:gd name="T3" fmla="*/ 146 h 149"/>
                <a:gd name="T4" fmla="*/ 7 w 47"/>
                <a:gd name="T5" fmla="*/ 147 h 149"/>
                <a:gd name="T6" fmla="*/ 9 w 47"/>
                <a:gd name="T7" fmla="*/ 148 h 149"/>
                <a:gd name="T8" fmla="*/ 10 w 47"/>
                <a:gd name="T9" fmla="*/ 148 h 149"/>
                <a:gd name="T10" fmla="*/ 10 w 47"/>
                <a:gd name="T11" fmla="*/ 148 h 149"/>
                <a:gd name="T12" fmla="*/ 10 w 47"/>
                <a:gd name="T13" fmla="*/ 148 h 149"/>
                <a:gd name="T14" fmla="*/ 10 w 47"/>
                <a:gd name="T15" fmla="*/ 148 h 149"/>
                <a:gd name="T16" fmla="*/ 10 w 47"/>
                <a:gd name="T17" fmla="*/ 148 h 149"/>
                <a:gd name="T18" fmla="*/ 9 w 47"/>
                <a:gd name="T19" fmla="*/ 148 h 149"/>
                <a:gd name="T20" fmla="*/ 7 w 47"/>
                <a:gd name="T21" fmla="*/ 147 h 149"/>
                <a:gd name="T22" fmla="*/ 7 w 47"/>
                <a:gd name="T23" fmla="*/ 146 h 149"/>
                <a:gd name="T24" fmla="*/ 25 w 47"/>
                <a:gd name="T25" fmla="*/ 123 h 149"/>
                <a:gd name="T26" fmla="*/ 19 w 47"/>
                <a:gd name="T27" fmla="*/ 131 h 149"/>
                <a:gd name="T28" fmla="*/ 18 w 47"/>
                <a:gd name="T29" fmla="*/ 134 h 149"/>
                <a:gd name="T30" fmla="*/ 18 w 47"/>
                <a:gd name="T31" fmla="*/ 134 h 149"/>
                <a:gd name="T32" fmla="*/ 18 w 47"/>
                <a:gd name="T33" fmla="*/ 135 h 149"/>
                <a:gd name="T34" fmla="*/ 18 w 47"/>
                <a:gd name="T35" fmla="*/ 135 h 149"/>
                <a:gd name="T36" fmla="*/ 24 w 47"/>
                <a:gd name="T37" fmla="*/ 127 h 149"/>
                <a:gd name="T38" fmla="*/ 0 w 47"/>
                <a:gd name="T39" fmla="*/ 121 h 149"/>
                <a:gd name="T40" fmla="*/ 2 w 47"/>
                <a:gd name="T41" fmla="*/ 126 h 149"/>
                <a:gd name="T42" fmla="*/ 47 w 47"/>
                <a:gd name="T43" fmla="*/ 0 h 149"/>
                <a:gd name="T44" fmla="*/ 33 w 47"/>
                <a:gd name="T45" fmla="*/ 2 h 149"/>
                <a:gd name="T46" fmla="*/ 23 w 47"/>
                <a:gd name="T47" fmla="*/ 0 h 149"/>
                <a:gd name="T48" fmla="*/ 10 w 47"/>
                <a:gd name="T49" fmla="*/ 89 h 149"/>
                <a:gd name="T50" fmla="*/ 12 w 47"/>
                <a:gd name="T51" fmla="*/ 86 h 149"/>
                <a:gd name="T52" fmla="*/ 26 w 47"/>
                <a:gd name="T53" fmla="*/ 37 h 149"/>
                <a:gd name="T54" fmla="*/ 29 w 47"/>
                <a:gd name="T55" fmla="*/ 30 h 149"/>
                <a:gd name="T56" fmla="*/ 29 w 47"/>
                <a:gd name="T57" fmla="*/ 30 h 149"/>
                <a:gd name="T58" fmla="*/ 19 w 47"/>
                <a:gd name="T59" fmla="*/ 58 h 149"/>
                <a:gd name="T60" fmla="*/ 14 w 47"/>
                <a:gd name="T61" fmla="*/ 85 h 149"/>
                <a:gd name="T62" fmla="*/ 14 w 47"/>
                <a:gd name="T63" fmla="*/ 85 h 149"/>
                <a:gd name="T64" fmla="*/ 17 w 47"/>
                <a:gd name="T65" fmla="*/ 83 h 149"/>
                <a:gd name="T66" fmla="*/ 19 w 47"/>
                <a:gd name="T67" fmla="*/ 76 h 149"/>
                <a:gd name="T68" fmla="*/ 25 w 47"/>
                <a:gd name="T69" fmla="*/ 55 h 149"/>
                <a:gd name="T70" fmla="*/ 34 w 47"/>
                <a:gd name="T71" fmla="*/ 36 h 149"/>
                <a:gd name="T72" fmla="*/ 34 w 47"/>
                <a:gd name="T73" fmla="*/ 36 h 149"/>
                <a:gd name="T74" fmla="*/ 26 w 47"/>
                <a:gd name="T75" fmla="*/ 55 h 149"/>
                <a:gd name="T76" fmla="*/ 21 w 47"/>
                <a:gd name="T77" fmla="*/ 77 h 149"/>
                <a:gd name="T78" fmla="*/ 19 w 47"/>
                <a:gd name="T79" fmla="*/ 82 h 149"/>
                <a:gd name="T80" fmla="*/ 20 w 47"/>
                <a:gd name="T81" fmla="*/ 82 h 149"/>
                <a:gd name="T82" fmla="*/ 24 w 47"/>
                <a:gd name="T83" fmla="*/ 91 h 149"/>
                <a:gd name="T84" fmla="*/ 24 w 47"/>
                <a:gd name="T85" fmla="*/ 91 h 149"/>
                <a:gd name="T86" fmla="*/ 27 w 47"/>
                <a:gd name="T87" fmla="*/ 80 h 149"/>
                <a:gd name="T88" fmla="*/ 35 w 47"/>
                <a:gd name="T89" fmla="*/ 50 h 149"/>
                <a:gd name="T90" fmla="*/ 39 w 47"/>
                <a:gd name="T91" fmla="*/ 29 h 149"/>
                <a:gd name="T92" fmla="*/ 40 w 47"/>
                <a:gd name="T93" fmla="*/ 21 h 149"/>
                <a:gd name="T94" fmla="*/ 39 w 47"/>
                <a:gd name="T95" fmla="*/ 29 h 149"/>
                <a:gd name="T96" fmla="*/ 36 w 47"/>
                <a:gd name="T97" fmla="*/ 51 h 149"/>
                <a:gd name="T98" fmla="*/ 25 w 47"/>
                <a:gd name="T99" fmla="*/ 95 h 149"/>
                <a:gd name="T100" fmla="*/ 25 w 47"/>
                <a:gd name="T101" fmla="*/ 95 h 149"/>
                <a:gd name="T102" fmla="*/ 28 w 47"/>
                <a:gd name="T103" fmla="*/ 97 h 149"/>
                <a:gd name="T104" fmla="*/ 32 w 47"/>
                <a:gd name="T105" fmla="*/ 96 h 149"/>
                <a:gd name="T106" fmla="*/ 33 w 47"/>
                <a:gd name="T107" fmla="*/ 94 h 149"/>
                <a:gd name="T108" fmla="*/ 47 w 47"/>
                <a:gd name="T109" fmla="*/ 0 h 149"/>
                <a:gd name="T110" fmla="*/ 47 w 47"/>
                <a:gd name="T111" fmla="*/ 0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7" h="149">
                  <a:moveTo>
                    <a:pt x="7" y="146"/>
                  </a:moveTo>
                  <a:cubicBezTo>
                    <a:pt x="7" y="146"/>
                    <a:pt x="7" y="146"/>
                    <a:pt x="7" y="146"/>
                  </a:cubicBezTo>
                  <a:cubicBezTo>
                    <a:pt x="7" y="146"/>
                    <a:pt x="7" y="146"/>
                    <a:pt x="7" y="146"/>
                  </a:cubicBezTo>
                  <a:cubicBezTo>
                    <a:pt x="7" y="146"/>
                    <a:pt x="7" y="146"/>
                    <a:pt x="7" y="146"/>
                  </a:cubicBezTo>
                  <a:cubicBezTo>
                    <a:pt x="7" y="147"/>
                    <a:pt x="7" y="147"/>
                    <a:pt x="7" y="147"/>
                  </a:cubicBezTo>
                  <a:cubicBezTo>
                    <a:pt x="7" y="147"/>
                    <a:pt x="7" y="147"/>
                    <a:pt x="7" y="147"/>
                  </a:cubicBezTo>
                  <a:cubicBezTo>
                    <a:pt x="8" y="148"/>
                    <a:pt x="8" y="148"/>
                    <a:pt x="8" y="148"/>
                  </a:cubicBezTo>
                  <a:cubicBezTo>
                    <a:pt x="9" y="148"/>
                    <a:pt x="9" y="148"/>
                    <a:pt x="9" y="148"/>
                  </a:cubicBezTo>
                  <a:cubicBezTo>
                    <a:pt x="9" y="149"/>
                    <a:pt x="9" y="149"/>
                    <a:pt x="9" y="149"/>
                  </a:cubicBezTo>
                  <a:cubicBezTo>
                    <a:pt x="10" y="149"/>
                    <a:pt x="10" y="148"/>
                    <a:pt x="10" y="148"/>
                  </a:cubicBezTo>
                  <a:cubicBezTo>
                    <a:pt x="10" y="148"/>
                    <a:pt x="10" y="148"/>
                    <a:pt x="10" y="148"/>
                  </a:cubicBezTo>
                  <a:cubicBezTo>
                    <a:pt x="10" y="148"/>
                    <a:pt x="10" y="148"/>
                    <a:pt x="10" y="148"/>
                  </a:cubicBezTo>
                  <a:cubicBezTo>
                    <a:pt x="10" y="148"/>
                    <a:pt x="10" y="148"/>
                    <a:pt x="10" y="148"/>
                  </a:cubicBezTo>
                  <a:cubicBezTo>
                    <a:pt x="10" y="148"/>
                    <a:pt x="10" y="148"/>
                    <a:pt x="10" y="148"/>
                  </a:cubicBezTo>
                  <a:cubicBezTo>
                    <a:pt x="10" y="148"/>
                    <a:pt x="10" y="148"/>
                    <a:pt x="10" y="148"/>
                  </a:cubicBezTo>
                  <a:cubicBezTo>
                    <a:pt x="10" y="148"/>
                    <a:pt x="10" y="148"/>
                    <a:pt x="10" y="148"/>
                  </a:cubicBezTo>
                  <a:cubicBezTo>
                    <a:pt x="10" y="148"/>
                    <a:pt x="10" y="148"/>
                    <a:pt x="10" y="148"/>
                  </a:cubicBezTo>
                  <a:cubicBezTo>
                    <a:pt x="10" y="148"/>
                    <a:pt x="10" y="148"/>
                    <a:pt x="10" y="148"/>
                  </a:cubicBezTo>
                  <a:cubicBezTo>
                    <a:pt x="10" y="148"/>
                    <a:pt x="10" y="149"/>
                    <a:pt x="9" y="149"/>
                  </a:cubicBezTo>
                  <a:cubicBezTo>
                    <a:pt x="9" y="149"/>
                    <a:pt x="9" y="149"/>
                    <a:pt x="9" y="148"/>
                  </a:cubicBezTo>
                  <a:cubicBezTo>
                    <a:pt x="8" y="148"/>
                    <a:pt x="8" y="148"/>
                    <a:pt x="8" y="148"/>
                  </a:cubicBezTo>
                  <a:cubicBezTo>
                    <a:pt x="8" y="148"/>
                    <a:pt x="8" y="148"/>
                    <a:pt x="7" y="147"/>
                  </a:cubicBezTo>
                  <a:cubicBezTo>
                    <a:pt x="7" y="147"/>
                    <a:pt x="7" y="147"/>
                    <a:pt x="7" y="147"/>
                  </a:cubicBezTo>
                  <a:cubicBezTo>
                    <a:pt x="7" y="146"/>
                    <a:pt x="7" y="146"/>
                    <a:pt x="7" y="146"/>
                  </a:cubicBezTo>
                  <a:cubicBezTo>
                    <a:pt x="7" y="146"/>
                    <a:pt x="7" y="146"/>
                    <a:pt x="7" y="146"/>
                  </a:cubicBezTo>
                  <a:moveTo>
                    <a:pt x="25" y="123"/>
                  </a:moveTo>
                  <a:cubicBezTo>
                    <a:pt x="24" y="124"/>
                    <a:pt x="24" y="125"/>
                    <a:pt x="23" y="125"/>
                  </a:cubicBezTo>
                  <a:cubicBezTo>
                    <a:pt x="21" y="127"/>
                    <a:pt x="20" y="129"/>
                    <a:pt x="19" y="131"/>
                  </a:cubicBezTo>
                  <a:cubicBezTo>
                    <a:pt x="19" y="131"/>
                    <a:pt x="19" y="131"/>
                    <a:pt x="19" y="131"/>
                  </a:cubicBezTo>
                  <a:cubicBezTo>
                    <a:pt x="19" y="132"/>
                    <a:pt x="18" y="133"/>
                    <a:pt x="18" y="134"/>
                  </a:cubicBezTo>
                  <a:cubicBezTo>
                    <a:pt x="18" y="134"/>
                    <a:pt x="18" y="134"/>
                    <a:pt x="18" y="134"/>
                  </a:cubicBezTo>
                  <a:cubicBezTo>
                    <a:pt x="18" y="134"/>
                    <a:pt x="18" y="134"/>
                    <a:pt x="18" y="134"/>
                  </a:cubicBezTo>
                  <a:cubicBezTo>
                    <a:pt x="18" y="134"/>
                    <a:pt x="18" y="135"/>
                    <a:pt x="18" y="135"/>
                  </a:cubicBezTo>
                  <a:cubicBezTo>
                    <a:pt x="18" y="135"/>
                    <a:pt x="18" y="135"/>
                    <a:pt x="18" y="135"/>
                  </a:cubicBezTo>
                  <a:cubicBezTo>
                    <a:pt x="18" y="135"/>
                    <a:pt x="18" y="135"/>
                    <a:pt x="18" y="135"/>
                  </a:cubicBezTo>
                  <a:cubicBezTo>
                    <a:pt x="18" y="135"/>
                    <a:pt x="18" y="135"/>
                    <a:pt x="18" y="135"/>
                  </a:cubicBezTo>
                  <a:cubicBezTo>
                    <a:pt x="19" y="132"/>
                    <a:pt x="21" y="129"/>
                    <a:pt x="24" y="127"/>
                  </a:cubicBezTo>
                  <a:cubicBezTo>
                    <a:pt x="24" y="127"/>
                    <a:pt x="24" y="127"/>
                    <a:pt x="24" y="127"/>
                  </a:cubicBezTo>
                  <a:cubicBezTo>
                    <a:pt x="24" y="126"/>
                    <a:pt x="24" y="125"/>
                    <a:pt x="25" y="123"/>
                  </a:cubicBezTo>
                  <a:moveTo>
                    <a:pt x="0" y="121"/>
                  </a:moveTo>
                  <a:cubicBezTo>
                    <a:pt x="0" y="122"/>
                    <a:pt x="0" y="122"/>
                    <a:pt x="0" y="122"/>
                  </a:cubicBezTo>
                  <a:cubicBezTo>
                    <a:pt x="1" y="123"/>
                    <a:pt x="1" y="124"/>
                    <a:pt x="2" y="126"/>
                  </a:cubicBezTo>
                  <a:cubicBezTo>
                    <a:pt x="2" y="124"/>
                    <a:pt x="1" y="123"/>
                    <a:pt x="0" y="121"/>
                  </a:cubicBezTo>
                  <a:moveTo>
                    <a:pt x="47" y="0"/>
                  </a:moveTo>
                  <a:cubicBezTo>
                    <a:pt x="46" y="0"/>
                    <a:pt x="45" y="0"/>
                    <a:pt x="44" y="0"/>
                  </a:cubicBezTo>
                  <a:cubicBezTo>
                    <a:pt x="40" y="1"/>
                    <a:pt x="36" y="2"/>
                    <a:pt x="33" y="2"/>
                  </a:cubicBezTo>
                  <a:cubicBezTo>
                    <a:pt x="31" y="2"/>
                    <a:pt x="30" y="2"/>
                    <a:pt x="28" y="2"/>
                  </a:cubicBezTo>
                  <a:cubicBezTo>
                    <a:pt x="26" y="1"/>
                    <a:pt x="25" y="1"/>
                    <a:pt x="23" y="0"/>
                  </a:cubicBezTo>
                  <a:cubicBezTo>
                    <a:pt x="23" y="5"/>
                    <a:pt x="23" y="11"/>
                    <a:pt x="22" y="16"/>
                  </a:cubicBezTo>
                  <a:cubicBezTo>
                    <a:pt x="20" y="40"/>
                    <a:pt x="16" y="65"/>
                    <a:pt x="10" y="89"/>
                  </a:cubicBezTo>
                  <a:cubicBezTo>
                    <a:pt x="11" y="88"/>
                    <a:pt x="12" y="87"/>
                    <a:pt x="12" y="86"/>
                  </a:cubicBezTo>
                  <a:cubicBezTo>
                    <a:pt x="12" y="86"/>
                    <a:pt x="12" y="86"/>
                    <a:pt x="12" y="86"/>
                  </a:cubicBezTo>
                  <a:cubicBezTo>
                    <a:pt x="14" y="76"/>
                    <a:pt x="16" y="66"/>
                    <a:pt x="18" y="58"/>
                  </a:cubicBezTo>
                  <a:cubicBezTo>
                    <a:pt x="21" y="49"/>
                    <a:pt x="24" y="41"/>
                    <a:pt x="26" y="37"/>
                  </a:cubicBezTo>
                  <a:cubicBezTo>
                    <a:pt x="27" y="34"/>
                    <a:pt x="28" y="32"/>
                    <a:pt x="28" y="31"/>
                  </a:cubicBezTo>
                  <a:cubicBezTo>
                    <a:pt x="29" y="31"/>
                    <a:pt x="29" y="30"/>
                    <a:pt x="29" y="30"/>
                  </a:cubicBezTo>
                  <a:cubicBezTo>
                    <a:pt x="29" y="30"/>
                    <a:pt x="29" y="30"/>
                    <a:pt x="29" y="30"/>
                  </a:cubicBezTo>
                  <a:cubicBezTo>
                    <a:pt x="29" y="30"/>
                    <a:pt x="29" y="30"/>
                    <a:pt x="29" y="30"/>
                  </a:cubicBezTo>
                  <a:cubicBezTo>
                    <a:pt x="28" y="31"/>
                    <a:pt x="27" y="34"/>
                    <a:pt x="26" y="37"/>
                  </a:cubicBezTo>
                  <a:cubicBezTo>
                    <a:pt x="24" y="42"/>
                    <a:pt x="21" y="49"/>
                    <a:pt x="19" y="58"/>
                  </a:cubicBezTo>
                  <a:cubicBezTo>
                    <a:pt x="18" y="63"/>
                    <a:pt x="17" y="67"/>
                    <a:pt x="16" y="73"/>
                  </a:cubicBezTo>
                  <a:cubicBezTo>
                    <a:pt x="15" y="77"/>
                    <a:pt x="15" y="80"/>
                    <a:pt x="14" y="85"/>
                  </a:cubicBezTo>
                  <a:cubicBezTo>
                    <a:pt x="14" y="85"/>
                    <a:pt x="14" y="85"/>
                    <a:pt x="14" y="85"/>
                  </a:cubicBezTo>
                  <a:cubicBezTo>
                    <a:pt x="14" y="85"/>
                    <a:pt x="14" y="85"/>
                    <a:pt x="14" y="85"/>
                  </a:cubicBezTo>
                  <a:cubicBezTo>
                    <a:pt x="15" y="84"/>
                    <a:pt x="16" y="83"/>
                    <a:pt x="17" y="83"/>
                  </a:cubicBezTo>
                  <a:cubicBezTo>
                    <a:pt x="17" y="83"/>
                    <a:pt x="17" y="83"/>
                    <a:pt x="17" y="83"/>
                  </a:cubicBezTo>
                  <a:cubicBezTo>
                    <a:pt x="17" y="83"/>
                    <a:pt x="17" y="83"/>
                    <a:pt x="17" y="83"/>
                  </a:cubicBezTo>
                  <a:cubicBezTo>
                    <a:pt x="18" y="80"/>
                    <a:pt x="18" y="78"/>
                    <a:pt x="19" y="76"/>
                  </a:cubicBezTo>
                  <a:cubicBezTo>
                    <a:pt x="20" y="72"/>
                    <a:pt x="21" y="68"/>
                    <a:pt x="22" y="65"/>
                  </a:cubicBezTo>
                  <a:cubicBezTo>
                    <a:pt x="23" y="61"/>
                    <a:pt x="24" y="58"/>
                    <a:pt x="25" y="55"/>
                  </a:cubicBezTo>
                  <a:cubicBezTo>
                    <a:pt x="27" y="48"/>
                    <a:pt x="29" y="43"/>
                    <a:pt x="31" y="40"/>
                  </a:cubicBezTo>
                  <a:cubicBezTo>
                    <a:pt x="32" y="38"/>
                    <a:pt x="33" y="37"/>
                    <a:pt x="34" y="36"/>
                  </a:cubicBezTo>
                  <a:cubicBezTo>
                    <a:pt x="34" y="36"/>
                    <a:pt x="34" y="36"/>
                    <a:pt x="35" y="35"/>
                  </a:cubicBezTo>
                  <a:cubicBezTo>
                    <a:pt x="34" y="36"/>
                    <a:pt x="34" y="36"/>
                    <a:pt x="34" y="36"/>
                  </a:cubicBezTo>
                  <a:cubicBezTo>
                    <a:pt x="33" y="37"/>
                    <a:pt x="33" y="38"/>
                    <a:pt x="32" y="40"/>
                  </a:cubicBezTo>
                  <a:cubicBezTo>
                    <a:pt x="30" y="43"/>
                    <a:pt x="28" y="49"/>
                    <a:pt x="26" y="55"/>
                  </a:cubicBezTo>
                  <a:cubicBezTo>
                    <a:pt x="25" y="58"/>
                    <a:pt x="24" y="62"/>
                    <a:pt x="23" y="65"/>
                  </a:cubicBezTo>
                  <a:cubicBezTo>
                    <a:pt x="22" y="69"/>
                    <a:pt x="22" y="73"/>
                    <a:pt x="21" y="77"/>
                  </a:cubicBezTo>
                  <a:cubicBezTo>
                    <a:pt x="20" y="78"/>
                    <a:pt x="20" y="80"/>
                    <a:pt x="19" y="82"/>
                  </a:cubicBezTo>
                  <a:cubicBezTo>
                    <a:pt x="19" y="82"/>
                    <a:pt x="19" y="82"/>
                    <a:pt x="19" y="82"/>
                  </a:cubicBezTo>
                  <a:cubicBezTo>
                    <a:pt x="19" y="82"/>
                    <a:pt x="19" y="82"/>
                    <a:pt x="19" y="82"/>
                  </a:cubicBezTo>
                  <a:cubicBezTo>
                    <a:pt x="20" y="82"/>
                    <a:pt x="20" y="82"/>
                    <a:pt x="20" y="82"/>
                  </a:cubicBezTo>
                  <a:cubicBezTo>
                    <a:pt x="22" y="82"/>
                    <a:pt x="23" y="85"/>
                    <a:pt x="24" y="88"/>
                  </a:cubicBezTo>
                  <a:cubicBezTo>
                    <a:pt x="24" y="89"/>
                    <a:pt x="24" y="90"/>
                    <a:pt x="24" y="91"/>
                  </a:cubicBezTo>
                  <a:cubicBezTo>
                    <a:pt x="24" y="91"/>
                    <a:pt x="24" y="91"/>
                    <a:pt x="24" y="91"/>
                  </a:cubicBezTo>
                  <a:cubicBezTo>
                    <a:pt x="24" y="91"/>
                    <a:pt x="24" y="91"/>
                    <a:pt x="24" y="91"/>
                  </a:cubicBezTo>
                  <a:cubicBezTo>
                    <a:pt x="24" y="91"/>
                    <a:pt x="24" y="91"/>
                    <a:pt x="24" y="91"/>
                  </a:cubicBezTo>
                  <a:cubicBezTo>
                    <a:pt x="25" y="87"/>
                    <a:pt x="26" y="84"/>
                    <a:pt x="27" y="80"/>
                  </a:cubicBezTo>
                  <a:cubicBezTo>
                    <a:pt x="29" y="75"/>
                    <a:pt x="30" y="70"/>
                    <a:pt x="32" y="65"/>
                  </a:cubicBezTo>
                  <a:cubicBezTo>
                    <a:pt x="33" y="60"/>
                    <a:pt x="34" y="55"/>
                    <a:pt x="35" y="50"/>
                  </a:cubicBezTo>
                  <a:cubicBezTo>
                    <a:pt x="36" y="46"/>
                    <a:pt x="37" y="42"/>
                    <a:pt x="37" y="38"/>
                  </a:cubicBezTo>
                  <a:cubicBezTo>
                    <a:pt x="38" y="35"/>
                    <a:pt x="38" y="32"/>
                    <a:pt x="39" y="29"/>
                  </a:cubicBezTo>
                  <a:cubicBezTo>
                    <a:pt x="39" y="26"/>
                    <a:pt x="39" y="24"/>
                    <a:pt x="39" y="23"/>
                  </a:cubicBezTo>
                  <a:cubicBezTo>
                    <a:pt x="40" y="22"/>
                    <a:pt x="40" y="22"/>
                    <a:pt x="40" y="21"/>
                  </a:cubicBezTo>
                  <a:cubicBezTo>
                    <a:pt x="40" y="22"/>
                    <a:pt x="40" y="22"/>
                    <a:pt x="40" y="23"/>
                  </a:cubicBezTo>
                  <a:cubicBezTo>
                    <a:pt x="39" y="24"/>
                    <a:pt x="39" y="26"/>
                    <a:pt x="39" y="29"/>
                  </a:cubicBezTo>
                  <a:cubicBezTo>
                    <a:pt x="39" y="32"/>
                    <a:pt x="39" y="35"/>
                    <a:pt x="38" y="38"/>
                  </a:cubicBezTo>
                  <a:cubicBezTo>
                    <a:pt x="38" y="42"/>
                    <a:pt x="37" y="46"/>
                    <a:pt x="36" y="51"/>
                  </a:cubicBezTo>
                  <a:cubicBezTo>
                    <a:pt x="34" y="60"/>
                    <a:pt x="32" y="70"/>
                    <a:pt x="29" y="81"/>
                  </a:cubicBezTo>
                  <a:cubicBezTo>
                    <a:pt x="28" y="85"/>
                    <a:pt x="26" y="90"/>
                    <a:pt x="25" y="95"/>
                  </a:cubicBezTo>
                  <a:cubicBezTo>
                    <a:pt x="25" y="95"/>
                    <a:pt x="25" y="95"/>
                    <a:pt x="25" y="95"/>
                  </a:cubicBezTo>
                  <a:cubicBezTo>
                    <a:pt x="25" y="95"/>
                    <a:pt x="25" y="95"/>
                    <a:pt x="25" y="95"/>
                  </a:cubicBezTo>
                  <a:cubicBezTo>
                    <a:pt x="25" y="95"/>
                    <a:pt x="26" y="96"/>
                    <a:pt x="26" y="96"/>
                  </a:cubicBezTo>
                  <a:cubicBezTo>
                    <a:pt x="27" y="97"/>
                    <a:pt x="27" y="97"/>
                    <a:pt x="28" y="97"/>
                  </a:cubicBezTo>
                  <a:cubicBezTo>
                    <a:pt x="30" y="97"/>
                    <a:pt x="31" y="97"/>
                    <a:pt x="32" y="96"/>
                  </a:cubicBezTo>
                  <a:cubicBezTo>
                    <a:pt x="32" y="96"/>
                    <a:pt x="32" y="96"/>
                    <a:pt x="32" y="96"/>
                  </a:cubicBezTo>
                  <a:cubicBezTo>
                    <a:pt x="32" y="95"/>
                    <a:pt x="33" y="95"/>
                    <a:pt x="33" y="94"/>
                  </a:cubicBezTo>
                  <a:cubicBezTo>
                    <a:pt x="33" y="94"/>
                    <a:pt x="33" y="94"/>
                    <a:pt x="33" y="94"/>
                  </a:cubicBezTo>
                  <a:cubicBezTo>
                    <a:pt x="40" y="69"/>
                    <a:pt x="44" y="43"/>
                    <a:pt x="46" y="18"/>
                  </a:cubicBezTo>
                  <a:cubicBezTo>
                    <a:pt x="47" y="12"/>
                    <a:pt x="47" y="6"/>
                    <a:pt x="47" y="0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47" y="0"/>
                    <a:pt x="47" y="0"/>
                    <a:pt x="47" y="0"/>
                  </a:cubicBezTo>
                </a:path>
              </a:pathLst>
            </a:custGeom>
            <a:solidFill>
              <a:srgbClr val="BFC4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9" name="Freeform 570"/>
            <p:cNvSpPr>
              <a:spLocks noEditPoints="1"/>
            </p:cNvSpPr>
            <p:nvPr/>
          </p:nvSpPr>
          <p:spPr bwMode="auto">
            <a:xfrm>
              <a:off x="1784350" y="7453313"/>
              <a:ext cx="119063" cy="252413"/>
            </a:xfrm>
            <a:custGeom>
              <a:avLst/>
              <a:gdLst>
                <a:gd name="T0" fmla="*/ 18 w 32"/>
                <a:gd name="T1" fmla="*/ 43 h 67"/>
                <a:gd name="T2" fmla="*/ 10 w 32"/>
                <a:gd name="T3" fmla="*/ 64 h 67"/>
                <a:gd name="T4" fmla="*/ 10 w 32"/>
                <a:gd name="T5" fmla="*/ 66 h 67"/>
                <a:gd name="T6" fmla="*/ 11 w 32"/>
                <a:gd name="T7" fmla="*/ 66 h 67"/>
                <a:gd name="T8" fmla="*/ 12 w 32"/>
                <a:gd name="T9" fmla="*/ 64 h 67"/>
                <a:gd name="T10" fmla="*/ 13 w 32"/>
                <a:gd name="T11" fmla="*/ 63 h 67"/>
                <a:gd name="T12" fmla="*/ 14 w 32"/>
                <a:gd name="T13" fmla="*/ 61 h 67"/>
                <a:gd name="T14" fmla="*/ 16 w 32"/>
                <a:gd name="T15" fmla="*/ 58 h 67"/>
                <a:gd name="T16" fmla="*/ 17 w 32"/>
                <a:gd name="T17" fmla="*/ 55 h 67"/>
                <a:gd name="T18" fmla="*/ 18 w 32"/>
                <a:gd name="T19" fmla="*/ 53 h 67"/>
                <a:gd name="T20" fmla="*/ 18 w 32"/>
                <a:gd name="T21" fmla="*/ 53 h 67"/>
                <a:gd name="T22" fmla="*/ 18 w 32"/>
                <a:gd name="T23" fmla="*/ 52 h 67"/>
                <a:gd name="T24" fmla="*/ 18 w 32"/>
                <a:gd name="T25" fmla="*/ 52 h 67"/>
                <a:gd name="T26" fmla="*/ 18 w 32"/>
                <a:gd name="T27" fmla="*/ 54 h 67"/>
                <a:gd name="T28" fmla="*/ 16 w 32"/>
                <a:gd name="T29" fmla="*/ 58 h 67"/>
                <a:gd name="T30" fmla="*/ 14 w 32"/>
                <a:gd name="T31" fmla="*/ 61 h 67"/>
                <a:gd name="T32" fmla="*/ 20 w 32"/>
                <a:gd name="T33" fmla="*/ 41 h 67"/>
                <a:gd name="T34" fmla="*/ 0 w 32"/>
                <a:gd name="T35" fmla="*/ 39 h 67"/>
                <a:gd name="T36" fmla="*/ 2 w 32"/>
                <a:gd name="T37" fmla="*/ 44 h 67"/>
                <a:gd name="T38" fmla="*/ 4 w 32"/>
                <a:gd name="T39" fmla="*/ 53 h 67"/>
                <a:gd name="T40" fmla="*/ 3 w 32"/>
                <a:gd name="T41" fmla="*/ 45 h 67"/>
                <a:gd name="T42" fmla="*/ 0 w 32"/>
                <a:gd name="T43" fmla="*/ 39 h 67"/>
                <a:gd name="T44" fmla="*/ 2 w 32"/>
                <a:gd name="T45" fmla="*/ 35 h 67"/>
                <a:gd name="T46" fmla="*/ 4 w 32"/>
                <a:gd name="T47" fmla="*/ 40 h 67"/>
                <a:gd name="T48" fmla="*/ 3 w 32"/>
                <a:gd name="T49" fmla="*/ 33 h 67"/>
                <a:gd name="T50" fmla="*/ 29 w 32"/>
                <a:gd name="T51" fmla="*/ 26 h 67"/>
                <a:gd name="T52" fmla="*/ 21 w 32"/>
                <a:gd name="T53" fmla="*/ 44 h 67"/>
                <a:gd name="T54" fmla="*/ 19 w 32"/>
                <a:gd name="T55" fmla="*/ 49 h 67"/>
                <a:gd name="T56" fmla="*/ 19 w 32"/>
                <a:gd name="T57" fmla="*/ 49 h 67"/>
                <a:gd name="T58" fmla="*/ 25 w 32"/>
                <a:gd name="T59" fmla="*/ 41 h 67"/>
                <a:gd name="T60" fmla="*/ 29 w 32"/>
                <a:gd name="T61" fmla="*/ 26 h 67"/>
                <a:gd name="T62" fmla="*/ 19 w 32"/>
                <a:gd name="T63" fmla="*/ 33 h 67"/>
                <a:gd name="T64" fmla="*/ 17 w 32"/>
                <a:gd name="T65" fmla="*/ 42 h 67"/>
                <a:gd name="T66" fmla="*/ 29 w 32"/>
                <a:gd name="T67" fmla="*/ 19 h 67"/>
                <a:gd name="T68" fmla="*/ 28 w 32"/>
                <a:gd name="T69" fmla="*/ 15 h 67"/>
                <a:gd name="T70" fmla="*/ 25 w 32"/>
                <a:gd name="T71" fmla="*/ 13 h 67"/>
                <a:gd name="T72" fmla="*/ 12 w 32"/>
                <a:gd name="T73" fmla="*/ 4 h 67"/>
                <a:gd name="T74" fmla="*/ 5 w 32"/>
                <a:gd name="T75" fmla="*/ 24 h 67"/>
                <a:gd name="T76" fmla="*/ 6 w 32"/>
                <a:gd name="T77" fmla="*/ 46 h 67"/>
                <a:gd name="T78" fmla="*/ 6 w 32"/>
                <a:gd name="T79" fmla="*/ 54 h 67"/>
                <a:gd name="T80" fmla="*/ 5 w 32"/>
                <a:gd name="T81" fmla="*/ 62 h 67"/>
                <a:gd name="T82" fmla="*/ 5 w 32"/>
                <a:gd name="T83" fmla="*/ 62 h 67"/>
                <a:gd name="T84" fmla="*/ 6 w 32"/>
                <a:gd name="T85" fmla="*/ 62 h 67"/>
                <a:gd name="T86" fmla="*/ 7 w 32"/>
                <a:gd name="T87" fmla="*/ 64 h 67"/>
                <a:gd name="T88" fmla="*/ 7 w 32"/>
                <a:gd name="T89" fmla="*/ 65 h 67"/>
                <a:gd name="T90" fmla="*/ 9 w 32"/>
                <a:gd name="T91" fmla="*/ 66 h 67"/>
                <a:gd name="T92" fmla="*/ 10 w 32"/>
                <a:gd name="T93" fmla="*/ 66 h 67"/>
                <a:gd name="T94" fmla="*/ 9 w 32"/>
                <a:gd name="T95" fmla="*/ 67 h 67"/>
                <a:gd name="T96" fmla="*/ 8 w 32"/>
                <a:gd name="T97" fmla="*/ 66 h 67"/>
                <a:gd name="T98" fmla="*/ 9 w 32"/>
                <a:gd name="T99" fmla="*/ 46 h 67"/>
                <a:gd name="T100" fmla="*/ 12 w 32"/>
                <a:gd name="T101" fmla="*/ 7 h 67"/>
                <a:gd name="T102" fmla="*/ 17 w 32"/>
                <a:gd name="T103" fmla="*/ 1 h 67"/>
                <a:gd name="T104" fmla="*/ 14 w 32"/>
                <a:gd name="T105" fmla="*/ 3 h 67"/>
                <a:gd name="T106" fmla="*/ 14 w 32"/>
                <a:gd name="T107" fmla="*/ 7 h 67"/>
                <a:gd name="T108" fmla="*/ 16 w 32"/>
                <a:gd name="T109" fmla="*/ 7 h 67"/>
                <a:gd name="T110" fmla="*/ 20 w 32"/>
                <a:gd name="T111" fmla="*/ 0 h 67"/>
                <a:gd name="T112" fmla="*/ 19 w 32"/>
                <a:gd name="T113" fmla="*/ 0 h 67"/>
                <a:gd name="T114" fmla="*/ 15 w 32"/>
                <a:gd name="T115" fmla="*/ 20 h 67"/>
                <a:gd name="T116" fmla="*/ 12 w 32"/>
                <a:gd name="T117" fmla="*/ 39 h 67"/>
                <a:gd name="T118" fmla="*/ 11 w 32"/>
                <a:gd name="T119" fmla="*/ 52 h 67"/>
                <a:gd name="T120" fmla="*/ 24 w 32"/>
                <a:gd name="T121" fmla="*/ 9 h 67"/>
                <a:gd name="T122" fmla="*/ 24 w 32"/>
                <a:gd name="T123" fmla="*/ 6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2" h="67">
                  <a:moveTo>
                    <a:pt x="20" y="41"/>
                  </a:moveTo>
                  <a:cubicBezTo>
                    <a:pt x="19" y="42"/>
                    <a:pt x="19" y="43"/>
                    <a:pt x="18" y="43"/>
                  </a:cubicBezTo>
                  <a:cubicBezTo>
                    <a:pt x="15" y="51"/>
                    <a:pt x="12" y="57"/>
                    <a:pt x="10" y="64"/>
                  </a:cubicBezTo>
                  <a:cubicBezTo>
                    <a:pt x="10" y="64"/>
                    <a:pt x="10" y="64"/>
                    <a:pt x="10" y="64"/>
                  </a:cubicBezTo>
                  <a:cubicBezTo>
                    <a:pt x="10" y="65"/>
                    <a:pt x="10" y="66"/>
                    <a:pt x="10" y="66"/>
                  </a:cubicBezTo>
                  <a:cubicBezTo>
                    <a:pt x="10" y="66"/>
                    <a:pt x="10" y="66"/>
                    <a:pt x="10" y="66"/>
                  </a:cubicBezTo>
                  <a:cubicBezTo>
                    <a:pt x="10" y="66"/>
                    <a:pt x="10" y="66"/>
                    <a:pt x="10" y="66"/>
                  </a:cubicBezTo>
                  <a:cubicBezTo>
                    <a:pt x="11" y="66"/>
                    <a:pt x="11" y="66"/>
                    <a:pt x="11" y="66"/>
                  </a:cubicBezTo>
                  <a:cubicBezTo>
                    <a:pt x="11" y="65"/>
                    <a:pt x="12" y="65"/>
                    <a:pt x="12" y="64"/>
                  </a:cubicBezTo>
                  <a:cubicBezTo>
                    <a:pt x="12" y="64"/>
                    <a:pt x="12" y="64"/>
                    <a:pt x="12" y="64"/>
                  </a:cubicBezTo>
                  <a:cubicBezTo>
                    <a:pt x="12" y="64"/>
                    <a:pt x="12" y="64"/>
                    <a:pt x="12" y="64"/>
                  </a:cubicBezTo>
                  <a:cubicBezTo>
                    <a:pt x="13" y="64"/>
                    <a:pt x="13" y="63"/>
                    <a:pt x="13" y="63"/>
                  </a:cubicBezTo>
                  <a:cubicBezTo>
                    <a:pt x="13" y="62"/>
                    <a:pt x="14" y="62"/>
                    <a:pt x="14" y="61"/>
                  </a:cubicBezTo>
                  <a:cubicBezTo>
                    <a:pt x="14" y="61"/>
                    <a:pt x="14" y="61"/>
                    <a:pt x="14" y="61"/>
                  </a:cubicBezTo>
                  <a:cubicBezTo>
                    <a:pt x="15" y="60"/>
                    <a:pt x="15" y="59"/>
                    <a:pt x="16" y="58"/>
                  </a:cubicBezTo>
                  <a:cubicBezTo>
                    <a:pt x="16" y="58"/>
                    <a:pt x="16" y="58"/>
                    <a:pt x="16" y="58"/>
                  </a:cubicBezTo>
                  <a:cubicBezTo>
                    <a:pt x="16" y="57"/>
                    <a:pt x="17" y="56"/>
                    <a:pt x="17" y="55"/>
                  </a:cubicBezTo>
                  <a:cubicBezTo>
                    <a:pt x="17" y="55"/>
                    <a:pt x="17" y="55"/>
                    <a:pt x="17" y="55"/>
                  </a:cubicBezTo>
                  <a:cubicBezTo>
                    <a:pt x="17" y="55"/>
                    <a:pt x="17" y="55"/>
                    <a:pt x="17" y="55"/>
                  </a:cubicBezTo>
                  <a:cubicBezTo>
                    <a:pt x="17" y="54"/>
                    <a:pt x="18" y="54"/>
                    <a:pt x="18" y="53"/>
                  </a:cubicBezTo>
                  <a:cubicBezTo>
                    <a:pt x="18" y="53"/>
                    <a:pt x="18" y="53"/>
                    <a:pt x="18" y="53"/>
                  </a:cubicBezTo>
                  <a:cubicBezTo>
                    <a:pt x="18" y="53"/>
                    <a:pt x="18" y="53"/>
                    <a:pt x="18" y="53"/>
                  </a:cubicBezTo>
                  <a:cubicBezTo>
                    <a:pt x="18" y="53"/>
                    <a:pt x="18" y="52"/>
                    <a:pt x="18" y="52"/>
                  </a:cubicBezTo>
                  <a:cubicBezTo>
                    <a:pt x="18" y="52"/>
                    <a:pt x="18" y="52"/>
                    <a:pt x="18" y="52"/>
                  </a:cubicBezTo>
                  <a:cubicBezTo>
                    <a:pt x="18" y="52"/>
                    <a:pt x="18" y="52"/>
                    <a:pt x="18" y="52"/>
                  </a:cubicBezTo>
                  <a:cubicBezTo>
                    <a:pt x="18" y="52"/>
                    <a:pt x="18" y="52"/>
                    <a:pt x="18" y="52"/>
                  </a:cubicBezTo>
                  <a:cubicBezTo>
                    <a:pt x="18" y="52"/>
                    <a:pt x="18" y="52"/>
                    <a:pt x="18" y="52"/>
                  </a:cubicBezTo>
                  <a:cubicBezTo>
                    <a:pt x="18" y="52"/>
                    <a:pt x="18" y="53"/>
                    <a:pt x="18" y="54"/>
                  </a:cubicBezTo>
                  <a:cubicBezTo>
                    <a:pt x="17" y="54"/>
                    <a:pt x="17" y="54"/>
                    <a:pt x="17" y="55"/>
                  </a:cubicBezTo>
                  <a:cubicBezTo>
                    <a:pt x="16" y="56"/>
                    <a:pt x="16" y="57"/>
                    <a:pt x="16" y="58"/>
                  </a:cubicBezTo>
                  <a:cubicBezTo>
                    <a:pt x="15" y="59"/>
                    <a:pt x="15" y="60"/>
                    <a:pt x="14" y="61"/>
                  </a:cubicBezTo>
                  <a:cubicBezTo>
                    <a:pt x="14" y="61"/>
                    <a:pt x="14" y="61"/>
                    <a:pt x="14" y="61"/>
                  </a:cubicBezTo>
                  <a:cubicBezTo>
                    <a:pt x="15" y="56"/>
                    <a:pt x="17" y="49"/>
                    <a:pt x="19" y="43"/>
                  </a:cubicBezTo>
                  <a:cubicBezTo>
                    <a:pt x="19" y="42"/>
                    <a:pt x="19" y="42"/>
                    <a:pt x="20" y="41"/>
                  </a:cubicBezTo>
                  <a:moveTo>
                    <a:pt x="0" y="39"/>
                  </a:moveTo>
                  <a:cubicBezTo>
                    <a:pt x="0" y="39"/>
                    <a:pt x="0" y="39"/>
                    <a:pt x="0" y="39"/>
                  </a:cubicBezTo>
                  <a:cubicBezTo>
                    <a:pt x="1" y="41"/>
                    <a:pt x="2" y="42"/>
                    <a:pt x="2" y="44"/>
                  </a:cubicBezTo>
                  <a:cubicBezTo>
                    <a:pt x="2" y="44"/>
                    <a:pt x="2" y="44"/>
                    <a:pt x="2" y="44"/>
                  </a:cubicBezTo>
                  <a:cubicBezTo>
                    <a:pt x="2" y="44"/>
                    <a:pt x="2" y="45"/>
                    <a:pt x="3" y="45"/>
                  </a:cubicBezTo>
                  <a:cubicBezTo>
                    <a:pt x="3" y="48"/>
                    <a:pt x="4" y="50"/>
                    <a:pt x="4" y="53"/>
                  </a:cubicBezTo>
                  <a:cubicBezTo>
                    <a:pt x="4" y="51"/>
                    <a:pt x="4" y="49"/>
                    <a:pt x="4" y="47"/>
                  </a:cubicBezTo>
                  <a:cubicBezTo>
                    <a:pt x="3" y="46"/>
                    <a:pt x="3" y="46"/>
                    <a:pt x="3" y="45"/>
                  </a:cubicBezTo>
                  <a:cubicBezTo>
                    <a:pt x="2" y="43"/>
                    <a:pt x="2" y="42"/>
                    <a:pt x="1" y="40"/>
                  </a:cubicBezTo>
                  <a:cubicBezTo>
                    <a:pt x="1" y="40"/>
                    <a:pt x="1" y="39"/>
                    <a:pt x="0" y="39"/>
                  </a:cubicBezTo>
                  <a:moveTo>
                    <a:pt x="3" y="31"/>
                  </a:moveTo>
                  <a:cubicBezTo>
                    <a:pt x="2" y="32"/>
                    <a:pt x="2" y="34"/>
                    <a:pt x="2" y="35"/>
                  </a:cubicBezTo>
                  <a:cubicBezTo>
                    <a:pt x="2" y="36"/>
                    <a:pt x="3" y="37"/>
                    <a:pt x="3" y="39"/>
                  </a:cubicBezTo>
                  <a:cubicBezTo>
                    <a:pt x="3" y="39"/>
                    <a:pt x="3" y="40"/>
                    <a:pt x="4" y="40"/>
                  </a:cubicBezTo>
                  <a:cubicBezTo>
                    <a:pt x="4" y="38"/>
                    <a:pt x="4" y="36"/>
                    <a:pt x="3" y="34"/>
                  </a:cubicBezTo>
                  <a:cubicBezTo>
                    <a:pt x="3" y="33"/>
                    <a:pt x="3" y="33"/>
                    <a:pt x="3" y="33"/>
                  </a:cubicBezTo>
                  <a:cubicBezTo>
                    <a:pt x="3" y="32"/>
                    <a:pt x="3" y="32"/>
                    <a:pt x="3" y="31"/>
                  </a:cubicBezTo>
                  <a:moveTo>
                    <a:pt x="29" y="26"/>
                  </a:moveTo>
                  <a:cubicBezTo>
                    <a:pt x="28" y="28"/>
                    <a:pt x="27" y="30"/>
                    <a:pt x="26" y="32"/>
                  </a:cubicBezTo>
                  <a:cubicBezTo>
                    <a:pt x="24" y="36"/>
                    <a:pt x="22" y="40"/>
                    <a:pt x="21" y="44"/>
                  </a:cubicBezTo>
                  <a:cubicBezTo>
                    <a:pt x="20" y="45"/>
                    <a:pt x="19" y="47"/>
                    <a:pt x="19" y="49"/>
                  </a:cubicBezTo>
                  <a:cubicBezTo>
                    <a:pt x="19" y="49"/>
                    <a:pt x="19" y="49"/>
                    <a:pt x="19" y="49"/>
                  </a:cubicBezTo>
                  <a:cubicBezTo>
                    <a:pt x="19" y="49"/>
                    <a:pt x="19" y="49"/>
                    <a:pt x="19" y="49"/>
                  </a:cubicBezTo>
                  <a:cubicBezTo>
                    <a:pt x="19" y="49"/>
                    <a:pt x="19" y="49"/>
                    <a:pt x="19" y="49"/>
                  </a:cubicBezTo>
                  <a:cubicBezTo>
                    <a:pt x="20" y="47"/>
                    <a:pt x="21" y="45"/>
                    <a:pt x="23" y="43"/>
                  </a:cubicBezTo>
                  <a:cubicBezTo>
                    <a:pt x="24" y="43"/>
                    <a:pt x="24" y="42"/>
                    <a:pt x="25" y="41"/>
                  </a:cubicBezTo>
                  <a:cubicBezTo>
                    <a:pt x="25" y="41"/>
                    <a:pt x="25" y="41"/>
                    <a:pt x="25" y="41"/>
                  </a:cubicBezTo>
                  <a:cubicBezTo>
                    <a:pt x="26" y="36"/>
                    <a:pt x="28" y="31"/>
                    <a:pt x="29" y="26"/>
                  </a:cubicBezTo>
                  <a:moveTo>
                    <a:pt x="25" y="13"/>
                  </a:moveTo>
                  <a:cubicBezTo>
                    <a:pt x="23" y="20"/>
                    <a:pt x="21" y="26"/>
                    <a:pt x="19" y="33"/>
                  </a:cubicBezTo>
                  <a:cubicBezTo>
                    <a:pt x="18" y="37"/>
                    <a:pt x="17" y="41"/>
                    <a:pt x="16" y="45"/>
                  </a:cubicBezTo>
                  <a:cubicBezTo>
                    <a:pt x="16" y="44"/>
                    <a:pt x="16" y="43"/>
                    <a:pt x="17" y="42"/>
                  </a:cubicBezTo>
                  <a:cubicBezTo>
                    <a:pt x="18" y="38"/>
                    <a:pt x="20" y="34"/>
                    <a:pt x="22" y="31"/>
                  </a:cubicBezTo>
                  <a:cubicBezTo>
                    <a:pt x="25" y="27"/>
                    <a:pt x="27" y="23"/>
                    <a:pt x="29" y="19"/>
                  </a:cubicBezTo>
                  <a:cubicBezTo>
                    <a:pt x="30" y="17"/>
                    <a:pt x="31" y="16"/>
                    <a:pt x="32" y="14"/>
                  </a:cubicBezTo>
                  <a:cubicBezTo>
                    <a:pt x="31" y="15"/>
                    <a:pt x="30" y="15"/>
                    <a:pt x="28" y="15"/>
                  </a:cubicBezTo>
                  <a:cubicBezTo>
                    <a:pt x="27" y="15"/>
                    <a:pt x="27" y="15"/>
                    <a:pt x="26" y="14"/>
                  </a:cubicBezTo>
                  <a:cubicBezTo>
                    <a:pt x="26" y="14"/>
                    <a:pt x="25" y="13"/>
                    <a:pt x="25" y="13"/>
                  </a:cubicBezTo>
                  <a:cubicBezTo>
                    <a:pt x="25" y="13"/>
                    <a:pt x="25" y="13"/>
                    <a:pt x="25" y="13"/>
                  </a:cubicBezTo>
                  <a:moveTo>
                    <a:pt x="12" y="4"/>
                  </a:moveTo>
                  <a:cubicBezTo>
                    <a:pt x="12" y="5"/>
                    <a:pt x="11" y="6"/>
                    <a:pt x="10" y="7"/>
                  </a:cubicBezTo>
                  <a:cubicBezTo>
                    <a:pt x="8" y="12"/>
                    <a:pt x="7" y="18"/>
                    <a:pt x="5" y="24"/>
                  </a:cubicBezTo>
                  <a:cubicBezTo>
                    <a:pt x="5" y="27"/>
                    <a:pt x="5" y="30"/>
                    <a:pt x="6" y="33"/>
                  </a:cubicBezTo>
                  <a:cubicBezTo>
                    <a:pt x="6" y="37"/>
                    <a:pt x="6" y="41"/>
                    <a:pt x="6" y="46"/>
                  </a:cubicBezTo>
                  <a:cubicBezTo>
                    <a:pt x="6" y="48"/>
                    <a:pt x="6" y="51"/>
                    <a:pt x="6" y="54"/>
                  </a:cubicBezTo>
                  <a:cubicBezTo>
                    <a:pt x="6" y="54"/>
                    <a:pt x="6" y="54"/>
                    <a:pt x="6" y="54"/>
                  </a:cubicBezTo>
                  <a:cubicBezTo>
                    <a:pt x="6" y="56"/>
                    <a:pt x="6" y="59"/>
                    <a:pt x="5" y="61"/>
                  </a:cubicBezTo>
                  <a:cubicBezTo>
                    <a:pt x="5" y="62"/>
                    <a:pt x="5" y="62"/>
                    <a:pt x="5" y="62"/>
                  </a:cubicBezTo>
                  <a:cubicBezTo>
                    <a:pt x="5" y="62"/>
                    <a:pt x="5" y="62"/>
                    <a:pt x="5" y="62"/>
                  </a:cubicBezTo>
                  <a:cubicBezTo>
                    <a:pt x="5" y="62"/>
                    <a:pt x="5" y="62"/>
                    <a:pt x="5" y="62"/>
                  </a:cubicBezTo>
                  <a:cubicBezTo>
                    <a:pt x="6" y="62"/>
                    <a:pt x="6" y="62"/>
                    <a:pt x="6" y="62"/>
                  </a:cubicBezTo>
                  <a:cubicBezTo>
                    <a:pt x="6" y="62"/>
                    <a:pt x="6" y="62"/>
                    <a:pt x="6" y="62"/>
                  </a:cubicBezTo>
                  <a:cubicBezTo>
                    <a:pt x="6" y="63"/>
                    <a:pt x="6" y="64"/>
                    <a:pt x="7" y="64"/>
                  </a:cubicBezTo>
                  <a:cubicBezTo>
                    <a:pt x="7" y="64"/>
                    <a:pt x="7" y="64"/>
                    <a:pt x="7" y="64"/>
                  </a:cubicBezTo>
                  <a:cubicBezTo>
                    <a:pt x="7" y="65"/>
                    <a:pt x="7" y="65"/>
                    <a:pt x="7" y="65"/>
                  </a:cubicBezTo>
                  <a:cubicBezTo>
                    <a:pt x="7" y="65"/>
                    <a:pt x="7" y="65"/>
                    <a:pt x="7" y="65"/>
                  </a:cubicBezTo>
                  <a:cubicBezTo>
                    <a:pt x="8" y="66"/>
                    <a:pt x="8" y="66"/>
                    <a:pt x="8" y="66"/>
                  </a:cubicBezTo>
                  <a:cubicBezTo>
                    <a:pt x="9" y="66"/>
                    <a:pt x="9" y="66"/>
                    <a:pt x="9" y="66"/>
                  </a:cubicBezTo>
                  <a:cubicBezTo>
                    <a:pt x="9" y="67"/>
                    <a:pt x="9" y="67"/>
                    <a:pt x="9" y="67"/>
                  </a:cubicBezTo>
                  <a:cubicBezTo>
                    <a:pt x="10" y="67"/>
                    <a:pt x="10" y="66"/>
                    <a:pt x="10" y="66"/>
                  </a:cubicBezTo>
                  <a:cubicBezTo>
                    <a:pt x="10" y="66"/>
                    <a:pt x="10" y="66"/>
                    <a:pt x="10" y="66"/>
                  </a:cubicBezTo>
                  <a:cubicBezTo>
                    <a:pt x="10" y="66"/>
                    <a:pt x="10" y="67"/>
                    <a:pt x="9" y="67"/>
                  </a:cubicBezTo>
                  <a:cubicBezTo>
                    <a:pt x="9" y="67"/>
                    <a:pt x="9" y="67"/>
                    <a:pt x="9" y="66"/>
                  </a:cubicBezTo>
                  <a:cubicBezTo>
                    <a:pt x="8" y="66"/>
                    <a:pt x="8" y="66"/>
                    <a:pt x="8" y="66"/>
                  </a:cubicBezTo>
                  <a:cubicBezTo>
                    <a:pt x="8" y="66"/>
                    <a:pt x="8" y="66"/>
                    <a:pt x="7" y="65"/>
                  </a:cubicBezTo>
                  <a:cubicBezTo>
                    <a:pt x="8" y="60"/>
                    <a:pt x="8" y="53"/>
                    <a:pt x="9" y="46"/>
                  </a:cubicBezTo>
                  <a:cubicBezTo>
                    <a:pt x="9" y="44"/>
                    <a:pt x="10" y="43"/>
                    <a:pt x="10" y="42"/>
                  </a:cubicBezTo>
                  <a:cubicBezTo>
                    <a:pt x="10" y="30"/>
                    <a:pt x="11" y="18"/>
                    <a:pt x="12" y="7"/>
                  </a:cubicBezTo>
                  <a:cubicBezTo>
                    <a:pt x="12" y="6"/>
                    <a:pt x="12" y="5"/>
                    <a:pt x="12" y="4"/>
                  </a:cubicBezTo>
                  <a:moveTo>
                    <a:pt x="17" y="1"/>
                  </a:moveTo>
                  <a:cubicBezTo>
                    <a:pt x="17" y="1"/>
                    <a:pt x="17" y="1"/>
                    <a:pt x="17" y="1"/>
                  </a:cubicBezTo>
                  <a:cubicBezTo>
                    <a:pt x="16" y="1"/>
                    <a:pt x="15" y="2"/>
                    <a:pt x="14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4" y="4"/>
                    <a:pt x="14" y="6"/>
                    <a:pt x="14" y="7"/>
                  </a:cubicBezTo>
                  <a:cubicBezTo>
                    <a:pt x="14" y="11"/>
                    <a:pt x="13" y="15"/>
                    <a:pt x="13" y="20"/>
                  </a:cubicBezTo>
                  <a:cubicBezTo>
                    <a:pt x="14" y="15"/>
                    <a:pt x="15" y="11"/>
                    <a:pt x="16" y="7"/>
                  </a:cubicBezTo>
                  <a:cubicBezTo>
                    <a:pt x="16" y="5"/>
                    <a:pt x="17" y="3"/>
                    <a:pt x="17" y="1"/>
                  </a:cubicBezTo>
                  <a:moveTo>
                    <a:pt x="20" y="0"/>
                  </a:move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2"/>
                    <a:pt x="18" y="5"/>
                    <a:pt x="18" y="7"/>
                  </a:cubicBezTo>
                  <a:cubicBezTo>
                    <a:pt x="17" y="12"/>
                    <a:pt x="16" y="16"/>
                    <a:pt x="15" y="20"/>
                  </a:cubicBezTo>
                  <a:cubicBezTo>
                    <a:pt x="14" y="25"/>
                    <a:pt x="14" y="29"/>
                    <a:pt x="13" y="33"/>
                  </a:cubicBezTo>
                  <a:cubicBezTo>
                    <a:pt x="13" y="35"/>
                    <a:pt x="12" y="37"/>
                    <a:pt x="12" y="39"/>
                  </a:cubicBezTo>
                  <a:cubicBezTo>
                    <a:pt x="12" y="40"/>
                    <a:pt x="12" y="42"/>
                    <a:pt x="12" y="43"/>
                  </a:cubicBezTo>
                  <a:cubicBezTo>
                    <a:pt x="12" y="46"/>
                    <a:pt x="12" y="49"/>
                    <a:pt x="11" y="52"/>
                  </a:cubicBezTo>
                  <a:cubicBezTo>
                    <a:pt x="13" y="46"/>
                    <a:pt x="15" y="39"/>
                    <a:pt x="17" y="32"/>
                  </a:cubicBezTo>
                  <a:cubicBezTo>
                    <a:pt x="19" y="24"/>
                    <a:pt x="22" y="17"/>
                    <a:pt x="24" y="9"/>
                  </a:cubicBezTo>
                  <a:cubicBezTo>
                    <a:pt x="24" y="9"/>
                    <a:pt x="24" y="9"/>
                    <a:pt x="24" y="9"/>
                  </a:cubicBezTo>
                  <a:cubicBezTo>
                    <a:pt x="24" y="8"/>
                    <a:pt x="24" y="7"/>
                    <a:pt x="24" y="6"/>
                  </a:cubicBezTo>
                  <a:cubicBezTo>
                    <a:pt x="23" y="3"/>
                    <a:pt x="22" y="0"/>
                    <a:pt x="20" y="0"/>
                  </a:cubicBezTo>
                </a:path>
              </a:pathLst>
            </a:custGeom>
            <a:solidFill>
              <a:srgbClr val="1D7C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0" name="Freeform 571"/>
            <p:cNvSpPr>
              <a:spLocks noEditPoints="1"/>
            </p:cNvSpPr>
            <p:nvPr/>
          </p:nvSpPr>
          <p:spPr bwMode="auto">
            <a:xfrm>
              <a:off x="1820863" y="7224713"/>
              <a:ext cx="112713" cy="477838"/>
            </a:xfrm>
            <a:custGeom>
              <a:avLst/>
              <a:gdLst>
                <a:gd name="T0" fmla="*/ 0 w 30"/>
                <a:gd name="T1" fmla="*/ 127 h 127"/>
                <a:gd name="T2" fmla="*/ 0 w 30"/>
                <a:gd name="T3" fmla="*/ 127 h 127"/>
                <a:gd name="T4" fmla="*/ 0 w 30"/>
                <a:gd name="T5" fmla="*/ 127 h 127"/>
                <a:gd name="T6" fmla="*/ 0 w 30"/>
                <a:gd name="T7" fmla="*/ 127 h 127"/>
                <a:gd name="T8" fmla="*/ 0 w 30"/>
                <a:gd name="T9" fmla="*/ 127 h 127"/>
                <a:gd name="T10" fmla="*/ 9 w 30"/>
                <a:gd name="T11" fmla="*/ 110 h 127"/>
                <a:gd name="T12" fmla="*/ 9 w 30"/>
                <a:gd name="T13" fmla="*/ 110 h 127"/>
                <a:gd name="T14" fmla="*/ 8 w 30"/>
                <a:gd name="T15" fmla="*/ 113 h 127"/>
                <a:gd name="T16" fmla="*/ 9 w 30"/>
                <a:gd name="T17" fmla="*/ 110 h 127"/>
                <a:gd name="T18" fmla="*/ 23 w 30"/>
                <a:gd name="T19" fmla="*/ 73 h 127"/>
                <a:gd name="T20" fmla="*/ 22 w 30"/>
                <a:gd name="T21" fmla="*/ 75 h 127"/>
                <a:gd name="T22" fmla="*/ 22 w 30"/>
                <a:gd name="T23" fmla="*/ 75 h 127"/>
                <a:gd name="T24" fmla="*/ 22 w 30"/>
                <a:gd name="T25" fmla="*/ 75 h 127"/>
                <a:gd name="T26" fmla="*/ 23 w 30"/>
                <a:gd name="T27" fmla="*/ 75 h 127"/>
                <a:gd name="T28" fmla="*/ 23 w 30"/>
                <a:gd name="T29" fmla="*/ 75 h 127"/>
                <a:gd name="T30" fmla="*/ 23 w 30"/>
                <a:gd name="T31" fmla="*/ 73 h 127"/>
                <a:gd name="T32" fmla="*/ 25 w 30"/>
                <a:gd name="T33" fmla="*/ 14 h 127"/>
                <a:gd name="T34" fmla="*/ 24 w 30"/>
                <a:gd name="T35" fmla="*/ 15 h 127"/>
                <a:gd name="T36" fmla="*/ 21 w 30"/>
                <a:gd name="T37" fmla="*/ 19 h 127"/>
                <a:gd name="T38" fmla="*/ 15 w 30"/>
                <a:gd name="T39" fmla="*/ 34 h 127"/>
                <a:gd name="T40" fmla="*/ 12 w 30"/>
                <a:gd name="T41" fmla="*/ 44 h 127"/>
                <a:gd name="T42" fmla="*/ 9 w 30"/>
                <a:gd name="T43" fmla="*/ 55 h 127"/>
                <a:gd name="T44" fmla="*/ 7 w 30"/>
                <a:gd name="T45" fmla="*/ 62 h 127"/>
                <a:gd name="T46" fmla="*/ 7 w 30"/>
                <a:gd name="T47" fmla="*/ 62 h 127"/>
                <a:gd name="T48" fmla="*/ 9 w 30"/>
                <a:gd name="T49" fmla="*/ 61 h 127"/>
                <a:gd name="T50" fmla="*/ 9 w 30"/>
                <a:gd name="T51" fmla="*/ 61 h 127"/>
                <a:gd name="T52" fmla="*/ 11 w 30"/>
                <a:gd name="T53" fmla="*/ 56 h 127"/>
                <a:gd name="T54" fmla="*/ 13 w 30"/>
                <a:gd name="T55" fmla="*/ 44 h 127"/>
                <a:gd name="T56" fmla="*/ 16 w 30"/>
                <a:gd name="T57" fmla="*/ 34 h 127"/>
                <a:gd name="T58" fmla="*/ 22 w 30"/>
                <a:gd name="T59" fmla="*/ 19 h 127"/>
                <a:gd name="T60" fmla="*/ 24 w 30"/>
                <a:gd name="T61" fmla="*/ 15 h 127"/>
                <a:gd name="T62" fmla="*/ 25 w 30"/>
                <a:gd name="T63" fmla="*/ 14 h 127"/>
                <a:gd name="T64" fmla="*/ 19 w 30"/>
                <a:gd name="T65" fmla="*/ 9 h 127"/>
                <a:gd name="T66" fmla="*/ 18 w 30"/>
                <a:gd name="T67" fmla="*/ 10 h 127"/>
                <a:gd name="T68" fmla="*/ 16 w 30"/>
                <a:gd name="T69" fmla="*/ 16 h 127"/>
                <a:gd name="T70" fmla="*/ 8 w 30"/>
                <a:gd name="T71" fmla="*/ 37 h 127"/>
                <a:gd name="T72" fmla="*/ 2 w 30"/>
                <a:gd name="T73" fmla="*/ 65 h 127"/>
                <a:gd name="T74" fmla="*/ 2 w 30"/>
                <a:gd name="T75" fmla="*/ 65 h 127"/>
                <a:gd name="T76" fmla="*/ 2 w 30"/>
                <a:gd name="T77" fmla="*/ 65 h 127"/>
                <a:gd name="T78" fmla="*/ 4 w 30"/>
                <a:gd name="T79" fmla="*/ 64 h 127"/>
                <a:gd name="T80" fmla="*/ 4 w 30"/>
                <a:gd name="T81" fmla="*/ 64 h 127"/>
                <a:gd name="T82" fmla="*/ 6 w 30"/>
                <a:gd name="T83" fmla="*/ 52 h 127"/>
                <a:gd name="T84" fmla="*/ 9 w 30"/>
                <a:gd name="T85" fmla="*/ 37 h 127"/>
                <a:gd name="T86" fmla="*/ 16 w 30"/>
                <a:gd name="T87" fmla="*/ 16 h 127"/>
                <a:gd name="T88" fmla="*/ 19 w 30"/>
                <a:gd name="T89" fmla="*/ 9 h 127"/>
                <a:gd name="T90" fmla="*/ 30 w 30"/>
                <a:gd name="T91" fmla="*/ 0 h 127"/>
                <a:gd name="T92" fmla="*/ 29 w 30"/>
                <a:gd name="T93" fmla="*/ 2 h 127"/>
                <a:gd name="T94" fmla="*/ 29 w 30"/>
                <a:gd name="T95" fmla="*/ 8 h 127"/>
                <a:gd name="T96" fmla="*/ 27 w 30"/>
                <a:gd name="T97" fmla="*/ 17 h 127"/>
                <a:gd name="T98" fmla="*/ 25 w 30"/>
                <a:gd name="T99" fmla="*/ 29 h 127"/>
                <a:gd name="T100" fmla="*/ 22 w 30"/>
                <a:gd name="T101" fmla="*/ 44 h 127"/>
                <a:gd name="T102" fmla="*/ 17 w 30"/>
                <a:gd name="T103" fmla="*/ 59 h 127"/>
                <a:gd name="T104" fmla="*/ 14 w 30"/>
                <a:gd name="T105" fmla="*/ 70 h 127"/>
                <a:gd name="T106" fmla="*/ 14 w 30"/>
                <a:gd name="T107" fmla="*/ 70 h 127"/>
                <a:gd name="T108" fmla="*/ 14 w 30"/>
                <a:gd name="T109" fmla="*/ 70 h 127"/>
                <a:gd name="T110" fmla="*/ 15 w 30"/>
                <a:gd name="T111" fmla="*/ 74 h 127"/>
                <a:gd name="T112" fmla="*/ 15 w 30"/>
                <a:gd name="T113" fmla="*/ 74 h 127"/>
                <a:gd name="T114" fmla="*/ 19 w 30"/>
                <a:gd name="T115" fmla="*/ 60 h 127"/>
                <a:gd name="T116" fmla="*/ 26 w 30"/>
                <a:gd name="T117" fmla="*/ 30 h 127"/>
                <a:gd name="T118" fmla="*/ 28 w 30"/>
                <a:gd name="T119" fmla="*/ 17 h 127"/>
                <a:gd name="T120" fmla="*/ 29 w 30"/>
                <a:gd name="T121" fmla="*/ 8 h 127"/>
                <a:gd name="T122" fmla="*/ 30 w 30"/>
                <a:gd name="T123" fmla="*/ 2 h 127"/>
                <a:gd name="T124" fmla="*/ 30 w 30"/>
                <a:gd name="T125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0" h="127">
                  <a:moveTo>
                    <a:pt x="0" y="127"/>
                  </a:moveTo>
                  <a:cubicBezTo>
                    <a:pt x="0" y="127"/>
                    <a:pt x="0" y="127"/>
                    <a:pt x="0" y="127"/>
                  </a:cubicBezTo>
                  <a:cubicBezTo>
                    <a:pt x="0" y="127"/>
                    <a:pt x="0" y="127"/>
                    <a:pt x="0" y="127"/>
                  </a:cubicBezTo>
                  <a:cubicBezTo>
                    <a:pt x="0" y="127"/>
                    <a:pt x="0" y="127"/>
                    <a:pt x="0" y="127"/>
                  </a:cubicBezTo>
                  <a:cubicBezTo>
                    <a:pt x="0" y="127"/>
                    <a:pt x="0" y="127"/>
                    <a:pt x="0" y="127"/>
                  </a:cubicBezTo>
                  <a:moveTo>
                    <a:pt x="9" y="110"/>
                  </a:moveTo>
                  <a:cubicBezTo>
                    <a:pt x="9" y="110"/>
                    <a:pt x="9" y="110"/>
                    <a:pt x="9" y="110"/>
                  </a:cubicBezTo>
                  <a:cubicBezTo>
                    <a:pt x="8" y="111"/>
                    <a:pt x="8" y="112"/>
                    <a:pt x="8" y="113"/>
                  </a:cubicBezTo>
                  <a:cubicBezTo>
                    <a:pt x="8" y="112"/>
                    <a:pt x="9" y="111"/>
                    <a:pt x="9" y="110"/>
                  </a:cubicBezTo>
                  <a:moveTo>
                    <a:pt x="23" y="73"/>
                  </a:moveTo>
                  <a:cubicBezTo>
                    <a:pt x="23" y="74"/>
                    <a:pt x="22" y="74"/>
                    <a:pt x="22" y="75"/>
                  </a:cubicBezTo>
                  <a:cubicBezTo>
                    <a:pt x="22" y="75"/>
                    <a:pt x="22" y="75"/>
                    <a:pt x="22" y="75"/>
                  </a:cubicBezTo>
                  <a:cubicBezTo>
                    <a:pt x="22" y="75"/>
                    <a:pt x="22" y="75"/>
                    <a:pt x="22" y="75"/>
                  </a:cubicBezTo>
                  <a:cubicBezTo>
                    <a:pt x="23" y="75"/>
                    <a:pt x="23" y="75"/>
                    <a:pt x="23" y="75"/>
                  </a:cubicBezTo>
                  <a:cubicBezTo>
                    <a:pt x="23" y="75"/>
                    <a:pt x="23" y="75"/>
                    <a:pt x="23" y="75"/>
                  </a:cubicBezTo>
                  <a:cubicBezTo>
                    <a:pt x="23" y="74"/>
                    <a:pt x="23" y="74"/>
                    <a:pt x="23" y="73"/>
                  </a:cubicBezTo>
                  <a:moveTo>
                    <a:pt x="25" y="14"/>
                  </a:moveTo>
                  <a:cubicBezTo>
                    <a:pt x="24" y="15"/>
                    <a:pt x="24" y="15"/>
                    <a:pt x="24" y="15"/>
                  </a:cubicBezTo>
                  <a:cubicBezTo>
                    <a:pt x="23" y="16"/>
                    <a:pt x="22" y="17"/>
                    <a:pt x="21" y="19"/>
                  </a:cubicBezTo>
                  <a:cubicBezTo>
                    <a:pt x="19" y="22"/>
                    <a:pt x="17" y="27"/>
                    <a:pt x="15" y="34"/>
                  </a:cubicBezTo>
                  <a:cubicBezTo>
                    <a:pt x="14" y="37"/>
                    <a:pt x="13" y="40"/>
                    <a:pt x="12" y="44"/>
                  </a:cubicBezTo>
                  <a:cubicBezTo>
                    <a:pt x="11" y="47"/>
                    <a:pt x="10" y="51"/>
                    <a:pt x="9" y="55"/>
                  </a:cubicBezTo>
                  <a:cubicBezTo>
                    <a:pt x="8" y="57"/>
                    <a:pt x="8" y="59"/>
                    <a:pt x="7" y="62"/>
                  </a:cubicBezTo>
                  <a:cubicBezTo>
                    <a:pt x="7" y="62"/>
                    <a:pt x="7" y="62"/>
                    <a:pt x="7" y="62"/>
                  </a:cubicBezTo>
                  <a:cubicBezTo>
                    <a:pt x="8" y="61"/>
                    <a:pt x="9" y="61"/>
                    <a:pt x="9" y="61"/>
                  </a:cubicBezTo>
                  <a:cubicBezTo>
                    <a:pt x="9" y="61"/>
                    <a:pt x="9" y="61"/>
                    <a:pt x="9" y="61"/>
                  </a:cubicBezTo>
                  <a:cubicBezTo>
                    <a:pt x="10" y="59"/>
                    <a:pt x="10" y="57"/>
                    <a:pt x="11" y="56"/>
                  </a:cubicBezTo>
                  <a:cubicBezTo>
                    <a:pt x="12" y="52"/>
                    <a:pt x="12" y="48"/>
                    <a:pt x="13" y="44"/>
                  </a:cubicBezTo>
                  <a:cubicBezTo>
                    <a:pt x="14" y="41"/>
                    <a:pt x="15" y="37"/>
                    <a:pt x="16" y="34"/>
                  </a:cubicBezTo>
                  <a:cubicBezTo>
                    <a:pt x="18" y="28"/>
                    <a:pt x="20" y="22"/>
                    <a:pt x="22" y="19"/>
                  </a:cubicBezTo>
                  <a:cubicBezTo>
                    <a:pt x="23" y="17"/>
                    <a:pt x="23" y="16"/>
                    <a:pt x="24" y="15"/>
                  </a:cubicBezTo>
                  <a:cubicBezTo>
                    <a:pt x="24" y="15"/>
                    <a:pt x="24" y="15"/>
                    <a:pt x="25" y="14"/>
                  </a:cubicBezTo>
                  <a:moveTo>
                    <a:pt x="19" y="9"/>
                  </a:moveTo>
                  <a:cubicBezTo>
                    <a:pt x="19" y="9"/>
                    <a:pt x="19" y="10"/>
                    <a:pt x="18" y="10"/>
                  </a:cubicBezTo>
                  <a:cubicBezTo>
                    <a:pt x="18" y="11"/>
                    <a:pt x="17" y="13"/>
                    <a:pt x="16" y="16"/>
                  </a:cubicBezTo>
                  <a:cubicBezTo>
                    <a:pt x="14" y="20"/>
                    <a:pt x="11" y="28"/>
                    <a:pt x="8" y="37"/>
                  </a:cubicBezTo>
                  <a:cubicBezTo>
                    <a:pt x="6" y="45"/>
                    <a:pt x="4" y="55"/>
                    <a:pt x="2" y="65"/>
                  </a:cubicBezTo>
                  <a:cubicBezTo>
                    <a:pt x="2" y="65"/>
                    <a:pt x="2" y="65"/>
                    <a:pt x="2" y="65"/>
                  </a:cubicBezTo>
                  <a:cubicBezTo>
                    <a:pt x="2" y="65"/>
                    <a:pt x="2" y="65"/>
                    <a:pt x="2" y="65"/>
                  </a:cubicBezTo>
                  <a:cubicBezTo>
                    <a:pt x="3" y="65"/>
                    <a:pt x="4" y="64"/>
                    <a:pt x="4" y="64"/>
                  </a:cubicBezTo>
                  <a:cubicBezTo>
                    <a:pt x="4" y="64"/>
                    <a:pt x="4" y="64"/>
                    <a:pt x="4" y="64"/>
                  </a:cubicBezTo>
                  <a:cubicBezTo>
                    <a:pt x="5" y="59"/>
                    <a:pt x="5" y="56"/>
                    <a:pt x="6" y="52"/>
                  </a:cubicBezTo>
                  <a:cubicBezTo>
                    <a:pt x="7" y="46"/>
                    <a:pt x="8" y="42"/>
                    <a:pt x="9" y="37"/>
                  </a:cubicBezTo>
                  <a:cubicBezTo>
                    <a:pt x="11" y="28"/>
                    <a:pt x="14" y="21"/>
                    <a:pt x="16" y="16"/>
                  </a:cubicBezTo>
                  <a:cubicBezTo>
                    <a:pt x="17" y="13"/>
                    <a:pt x="18" y="10"/>
                    <a:pt x="19" y="9"/>
                  </a:cubicBezTo>
                  <a:moveTo>
                    <a:pt x="30" y="0"/>
                  </a:moveTo>
                  <a:cubicBezTo>
                    <a:pt x="30" y="1"/>
                    <a:pt x="30" y="1"/>
                    <a:pt x="29" y="2"/>
                  </a:cubicBezTo>
                  <a:cubicBezTo>
                    <a:pt x="29" y="3"/>
                    <a:pt x="29" y="5"/>
                    <a:pt x="29" y="8"/>
                  </a:cubicBezTo>
                  <a:cubicBezTo>
                    <a:pt x="28" y="11"/>
                    <a:pt x="28" y="14"/>
                    <a:pt x="27" y="17"/>
                  </a:cubicBezTo>
                  <a:cubicBezTo>
                    <a:pt x="27" y="21"/>
                    <a:pt x="26" y="25"/>
                    <a:pt x="25" y="29"/>
                  </a:cubicBezTo>
                  <a:cubicBezTo>
                    <a:pt x="24" y="34"/>
                    <a:pt x="23" y="39"/>
                    <a:pt x="22" y="44"/>
                  </a:cubicBezTo>
                  <a:cubicBezTo>
                    <a:pt x="20" y="49"/>
                    <a:pt x="19" y="54"/>
                    <a:pt x="17" y="59"/>
                  </a:cubicBezTo>
                  <a:cubicBezTo>
                    <a:pt x="16" y="63"/>
                    <a:pt x="15" y="66"/>
                    <a:pt x="14" y="70"/>
                  </a:cubicBezTo>
                  <a:cubicBezTo>
                    <a:pt x="14" y="70"/>
                    <a:pt x="14" y="70"/>
                    <a:pt x="14" y="70"/>
                  </a:cubicBezTo>
                  <a:cubicBezTo>
                    <a:pt x="14" y="70"/>
                    <a:pt x="14" y="70"/>
                    <a:pt x="14" y="70"/>
                  </a:cubicBezTo>
                  <a:cubicBezTo>
                    <a:pt x="14" y="72"/>
                    <a:pt x="15" y="73"/>
                    <a:pt x="15" y="74"/>
                  </a:cubicBezTo>
                  <a:cubicBezTo>
                    <a:pt x="15" y="74"/>
                    <a:pt x="15" y="74"/>
                    <a:pt x="15" y="74"/>
                  </a:cubicBezTo>
                  <a:cubicBezTo>
                    <a:pt x="16" y="69"/>
                    <a:pt x="18" y="64"/>
                    <a:pt x="19" y="60"/>
                  </a:cubicBezTo>
                  <a:cubicBezTo>
                    <a:pt x="22" y="49"/>
                    <a:pt x="24" y="39"/>
                    <a:pt x="26" y="30"/>
                  </a:cubicBezTo>
                  <a:cubicBezTo>
                    <a:pt x="27" y="25"/>
                    <a:pt x="28" y="21"/>
                    <a:pt x="28" y="17"/>
                  </a:cubicBezTo>
                  <a:cubicBezTo>
                    <a:pt x="29" y="14"/>
                    <a:pt x="29" y="11"/>
                    <a:pt x="29" y="8"/>
                  </a:cubicBezTo>
                  <a:cubicBezTo>
                    <a:pt x="29" y="5"/>
                    <a:pt x="29" y="3"/>
                    <a:pt x="30" y="2"/>
                  </a:cubicBezTo>
                  <a:cubicBezTo>
                    <a:pt x="30" y="1"/>
                    <a:pt x="30" y="1"/>
                    <a:pt x="30" y="0"/>
                  </a:cubicBezTo>
                </a:path>
              </a:pathLst>
            </a:custGeom>
            <a:solidFill>
              <a:srgbClr val="4A9D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1" name="Freeform 572"/>
            <p:cNvSpPr/>
            <p:nvPr/>
          </p:nvSpPr>
          <p:spPr bwMode="auto">
            <a:xfrm>
              <a:off x="1809750" y="7453313"/>
              <a:ext cx="98425" cy="252413"/>
            </a:xfrm>
            <a:custGeom>
              <a:avLst/>
              <a:gdLst>
                <a:gd name="T0" fmla="*/ 12 w 26"/>
                <a:gd name="T1" fmla="*/ 0 h 67"/>
                <a:gd name="T2" fmla="*/ 10 w 26"/>
                <a:gd name="T3" fmla="*/ 1 h 67"/>
                <a:gd name="T4" fmla="*/ 10 w 26"/>
                <a:gd name="T5" fmla="*/ 1 h 67"/>
                <a:gd name="T6" fmla="*/ 9 w 26"/>
                <a:gd name="T7" fmla="*/ 7 h 67"/>
                <a:gd name="T8" fmla="*/ 6 w 26"/>
                <a:gd name="T9" fmla="*/ 20 h 67"/>
                <a:gd name="T10" fmla="*/ 7 w 26"/>
                <a:gd name="T11" fmla="*/ 7 h 67"/>
                <a:gd name="T12" fmla="*/ 7 w 26"/>
                <a:gd name="T13" fmla="*/ 3 h 67"/>
                <a:gd name="T14" fmla="*/ 5 w 26"/>
                <a:gd name="T15" fmla="*/ 4 h 67"/>
                <a:gd name="T16" fmla="*/ 5 w 26"/>
                <a:gd name="T17" fmla="*/ 4 h 67"/>
                <a:gd name="T18" fmla="*/ 5 w 26"/>
                <a:gd name="T19" fmla="*/ 7 h 67"/>
                <a:gd name="T20" fmla="*/ 3 w 26"/>
                <a:gd name="T21" fmla="*/ 42 h 67"/>
                <a:gd name="T22" fmla="*/ 2 w 26"/>
                <a:gd name="T23" fmla="*/ 46 h 67"/>
                <a:gd name="T24" fmla="*/ 0 w 26"/>
                <a:gd name="T25" fmla="*/ 65 h 67"/>
                <a:gd name="T26" fmla="*/ 1 w 26"/>
                <a:gd name="T27" fmla="*/ 66 h 67"/>
                <a:gd name="T28" fmla="*/ 2 w 26"/>
                <a:gd name="T29" fmla="*/ 66 h 67"/>
                <a:gd name="T30" fmla="*/ 2 w 26"/>
                <a:gd name="T31" fmla="*/ 67 h 67"/>
                <a:gd name="T32" fmla="*/ 3 w 26"/>
                <a:gd name="T33" fmla="*/ 66 h 67"/>
                <a:gd name="T34" fmla="*/ 3 w 26"/>
                <a:gd name="T35" fmla="*/ 66 h 67"/>
                <a:gd name="T36" fmla="*/ 3 w 26"/>
                <a:gd name="T37" fmla="*/ 66 h 67"/>
                <a:gd name="T38" fmla="*/ 3 w 26"/>
                <a:gd name="T39" fmla="*/ 64 h 67"/>
                <a:gd name="T40" fmla="*/ 3 w 26"/>
                <a:gd name="T41" fmla="*/ 64 h 67"/>
                <a:gd name="T42" fmla="*/ 11 w 26"/>
                <a:gd name="T43" fmla="*/ 43 h 67"/>
                <a:gd name="T44" fmla="*/ 13 w 26"/>
                <a:gd name="T45" fmla="*/ 41 h 67"/>
                <a:gd name="T46" fmla="*/ 12 w 26"/>
                <a:gd name="T47" fmla="*/ 43 h 67"/>
                <a:gd name="T48" fmla="*/ 7 w 26"/>
                <a:gd name="T49" fmla="*/ 61 h 67"/>
                <a:gd name="T50" fmla="*/ 7 w 26"/>
                <a:gd name="T51" fmla="*/ 61 h 67"/>
                <a:gd name="T52" fmla="*/ 9 w 26"/>
                <a:gd name="T53" fmla="*/ 58 h 67"/>
                <a:gd name="T54" fmla="*/ 10 w 26"/>
                <a:gd name="T55" fmla="*/ 55 h 67"/>
                <a:gd name="T56" fmla="*/ 11 w 26"/>
                <a:gd name="T57" fmla="*/ 54 h 67"/>
                <a:gd name="T58" fmla="*/ 11 w 26"/>
                <a:gd name="T59" fmla="*/ 52 h 67"/>
                <a:gd name="T60" fmla="*/ 11 w 26"/>
                <a:gd name="T61" fmla="*/ 52 h 67"/>
                <a:gd name="T62" fmla="*/ 11 w 26"/>
                <a:gd name="T63" fmla="*/ 52 h 67"/>
                <a:gd name="T64" fmla="*/ 12 w 26"/>
                <a:gd name="T65" fmla="*/ 49 h 67"/>
                <a:gd name="T66" fmla="*/ 12 w 26"/>
                <a:gd name="T67" fmla="*/ 49 h 67"/>
                <a:gd name="T68" fmla="*/ 12 w 26"/>
                <a:gd name="T69" fmla="*/ 49 h 67"/>
                <a:gd name="T70" fmla="*/ 12 w 26"/>
                <a:gd name="T71" fmla="*/ 49 h 67"/>
                <a:gd name="T72" fmla="*/ 14 w 26"/>
                <a:gd name="T73" fmla="*/ 44 h 67"/>
                <a:gd name="T74" fmla="*/ 19 w 26"/>
                <a:gd name="T75" fmla="*/ 32 h 67"/>
                <a:gd name="T76" fmla="*/ 22 w 26"/>
                <a:gd name="T77" fmla="*/ 26 h 67"/>
                <a:gd name="T78" fmla="*/ 22 w 26"/>
                <a:gd name="T79" fmla="*/ 26 h 67"/>
                <a:gd name="T80" fmla="*/ 26 w 26"/>
                <a:gd name="T81" fmla="*/ 14 h 67"/>
                <a:gd name="T82" fmla="*/ 25 w 26"/>
                <a:gd name="T83" fmla="*/ 14 h 67"/>
                <a:gd name="T84" fmla="*/ 25 w 26"/>
                <a:gd name="T85" fmla="*/ 14 h 67"/>
                <a:gd name="T86" fmla="*/ 22 w 26"/>
                <a:gd name="T87" fmla="*/ 19 h 67"/>
                <a:gd name="T88" fmla="*/ 15 w 26"/>
                <a:gd name="T89" fmla="*/ 31 h 67"/>
                <a:gd name="T90" fmla="*/ 10 w 26"/>
                <a:gd name="T91" fmla="*/ 42 h 67"/>
                <a:gd name="T92" fmla="*/ 9 w 26"/>
                <a:gd name="T93" fmla="*/ 45 h 67"/>
                <a:gd name="T94" fmla="*/ 12 w 26"/>
                <a:gd name="T95" fmla="*/ 33 h 67"/>
                <a:gd name="T96" fmla="*/ 18 w 26"/>
                <a:gd name="T97" fmla="*/ 13 h 67"/>
                <a:gd name="T98" fmla="*/ 17 w 26"/>
                <a:gd name="T99" fmla="*/ 9 h 67"/>
                <a:gd name="T100" fmla="*/ 17 w 26"/>
                <a:gd name="T101" fmla="*/ 9 h 67"/>
                <a:gd name="T102" fmla="*/ 10 w 26"/>
                <a:gd name="T103" fmla="*/ 32 h 67"/>
                <a:gd name="T104" fmla="*/ 4 w 26"/>
                <a:gd name="T105" fmla="*/ 52 h 67"/>
                <a:gd name="T106" fmla="*/ 5 w 26"/>
                <a:gd name="T107" fmla="*/ 43 h 67"/>
                <a:gd name="T108" fmla="*/ 5 w 26"/>
                <a:gd name="T109" fmla="*/ 39 h 67"/>
                <a:gd name="T110" fmla="*/ 6 w 26"/>
                <a:gd name="T111" fmla="*/ 33 h 67"/>
                <a:gd name="T112" fmla="*/ 8 w 26"/>
                <a:gd name="T113" fmla="*/ 20 h 67"/>
                <a:gd name="T114" fmla="*/ 11 w 26"/>
                <a:gd name="T115" fmla="*/ 7 h 67"/>
                <a:gd name="T116" fmla="*/ 12 w 26"/>
                <a:gd name="T117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6" h="67">
                  <a:moveTo>
                    <a:pt x="12" y="0"/>
                  </a:moveTo>
                  <a:cubicBezTo>
                    <a:pt x="12" y="0"/>
                    <a:pt x="11" y="0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3"/>
                    <a:pt x="9" y="5"/>
                    <a:pt x="9" y="7"/>
                  </a:cubicBezTo>
                  <a:cubicBezTo>
                    <a:pt x="8" y="11"/>
                    <a:pt x="7" y="15"/>
                    <a:pt x="6" y="20"/>
                  </a:cubicBezTo>
                  <a:cubicBezTo>
                    <a:pt x="6" y="15"/>
                    <a:pt x="7" y="11"/>
                    <a:pt x="7" y="7"/>
                  </a:cubicBezTo>
                  <a:cubicBezTo>
                    <a:pt x="7" y="6"/>
                    <a:pt x="7" y="4"/>
                    <a:pt x="7" y="3"/>
                  </a:cubicBezTo>
                  <a:cubicBezTo>
                    <a:pt x="7" y="3"/>
                    <a:pt x="6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5"/>
                    <a:pt x="5" y="6"/>
                    <a:pt x="5" y="7"/>
                  </a:cubicBezTo>
                  <a:cubicBezTo>
                    <a:pt x="4" y="18"/>
                    <a:pt x="3" y="30"/>
                    <a:pt x="3" y="42"/>
                  </a:cubicBezTo>
                  <a:cubicBezTo>
                    <a:pt x="3" y="43"/>
                    <a:pt x="2" y="44"/>
                    <a:pt x="2" y="46"/>
                  </a:cubicBezTo>
                  <a:cubicBezTo>
                    <a:pt x="1" y="53"/>
                    <a:pt x="1" y="60"/>
                    <a:pt x="0" y="65"/>
                  </a:cubicBezTo>
                  <a:cubicBezTo>
                    <a:pt x="1" y="66"/>
                    <a:pt x="1" y="66"/>
                    <a:pt x="1" y="66"/>
                  </a:cubicBezTo>
                  <a:cubicBezTo>
                    <a:pt x="2" y="66"/>
                    <a:pt x="2" y="66"/>
                    <a:pt x="2" y="66"/>
                  </a:cubicBezTo>
                  <a:cubicBezTo>
                    <a:pt x="2" y="67"/>
                    <a:pt x="2" y="67"/>
                    <a:pt x="2" y="67"/>
                  </a:cubicBezTo>
                  <a:cubicBezTo>
                    <a:pt x="3" y="67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66"/>
                    <a:pt x="3" y="65"/>
                    <a:pt x="3" y="64"/>
                  </a:cubicBezTo>
                  <a:cubicBezTo>
                    <a:pt x="3" y="64"/>
                    <a:pt x="3" y="64"/>
                    <a:pt x="3" y="64"/>
                  </a:cubicBezTo>
                  <a:cubicBezTo>
                    <a:pt x="5" y="57"/>
                    <a:pt x="8" y="51"/>
                    <a:pt x="11" y="43"/>
                  </a:cubicBezTo>
                  <a:cubicBezTo>
                    <a:pt x="12" y="43"/>
                    <a:pt x="12" y="42"/>
                    <a:pt x="13" y="41"/>
                  </a:cubicBezTo>
                  <a:cubicBezTo>
                    <a:pt x="12" y="42"/>
                    <a:pt x="12" y="42"/>
                    <a:pt x="12" y="43"/>
                  </a:cubicBezTo>
                  <a:cubicBezTo>
                    <a:pt x="10" y="49"/>
                    <a:pt x="8" y="56"/>
                    <a:pt x="7" y="61"/>
                  </a:cubicBezTo>
                  <a:cubicBezTo>
                    <a:pt x="7" y="61"/>
                    <a:pt x="7" y="61"/>
                    <a:pt x="7" y="61"/>
                  </a:cubicBezTo>
                  <a:cubicBezTo>
                    <a:pt x="8" y="60"/>
                    <a:pt x="8" y="59"/>
                    <a:pt x="9" y="58"/>
                  </a:cubicBezTo>
                  <a:cubicBezTo>
                    <a:pt x="9" y="57"/>
                    <a:pt x="9" y="56"/>
                    <a:pt x="10" y="55"/>
                  </a:cubicBezTo>
                  <a:cubicBezTo>
                    <a:pt x="10" y="54"/>
                    <a:pt x="10" y="54"/>
                    <a:pt x="11" y="54"/>
                  </a:cubicBezTo>
                  <a:cubicBezTo>
                    <a:pt x="11" y="53"/>
                    <a:pt x="11" y="52"/>
                    <a:pt x="11" y="52"/>
                  </a:cubicBezTo>
                  <a:cubicBezTo>
                    <a:pt x="11" y="52"/>
                    <a:pt x="11" y="52"/>
                    <a:pt x="11" y="52"/>
                  </a:cubicBezTo>
                  <a:cubicBezTo>
                    <a:pt x="11" y="52"/>
                    <a:pt x="11" y="52"/>
                    <a:pt x="11" y="52"/>
                  </a:cubicBezTo>
                  <a:cubicBezTo>
                    <a:pt x="11" y="51"/>
                    <a:pt x="11" y="50"/>
                    <a:pt x="12" y="49"/>
                  </a:cubicBezTo>
                  <a:cubicBezTo>
                    <a:pt x="12" y="49"/>
                    <a:pt x="12" y="49"/>
                    <a:pt x="12" y="49"/>
                  </a:cubicBezTo>
                  <a:cubicBezTo>
                    <a:pt x="12" y="49"/>
                    <a:pt x="12" y="49"/>
                    <a:pt x="12" y="49"/>
                  </a:cubicBezTo>
                  <a:cubicBezTo>
                    <a:pt x="12" y="49"/>
                    <a:pt x="12" y="49"/>
                    <a:pt x="12" y="49"/>
                  </a:cubicBezTo>
                  <a:cubicBezTo>
                    <a:pt x="12" y="47"/>
                    <a:pt x="13" y="45"/>
                    <a:pt x="14" y="44"/>
                  </a:cubicBezTo>
                  <a:cubicBezTo>
                    <a:pt x="15" y="40"/>
                    <a:pt x="17" y="36"/>
                    <a:pt x="19" y="32"/>
                  </a:cubicBezTo>
                  <a:cubicBezTo>
                    <a:pt x="20" y="30"/>
                    <a:pt x="21" y="28"/>
                    <a:pt x="22" y="26"/>
                  </a:cubicBezTo>
                  <a:cubicBezTo>
                    <a:pt x="22" y="26"/>
                    <a:pt x="22" y="26"/>
                    <a:pt x="22" y="26"/>
                  </a:cubicBezTo>
                  <a:cubicBezTo>
                    <a:pt x="24" y="22"/>
                    <a:pt x="25" y="18"/>
                    <a:pt x="26" y="14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4" y="16"/>
                    <a:pt x="23" y="17"/>
                    <a:pt x="22" y="19"/>
                  </a:cubicBezTo>
                  <a:cubicBezTo>
                    <a:pt x="20" y="23"/>
                    <a:pt x="18" y="27"/>
                    <a:pt x="15" y="31"/>
                  </a:cubicBezTo>
                  <a:cubicBezTo>
                    <a:pt x="13" y="34"/>
                    <a:pt x="11" y="38"/>
                    <a:pt x="10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10" y="41"/>
                    <a:pt x="11" y="37"/>
                    <a:pt x="12" y="33"/>
                  </a:cubicBezTo>
                  <a:cubicBezTo>
                    <a:pt x="14" y="26"/>
                    <a:pt x="16" y="20"/>
                    <a:pt x="18" y="13"/>
                  </a:cubicBezTo>
                  <a:cubicBezTo>
                    <a:pt x="18" y="12"/>
                    <a:pt x="17" y="11"/>
                    <a:pt x="17" y="9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5" y="17"/>
                    <a:pt x="12" y="24"/>
                    <a:pt x="10" y="32"/>
                  </a:cubicBezTo>
                  <a:cubicBezTo>
                    <a:pt x="8" y="39"/>
                    <a:pt x="6" y="46"/>
                    <a:pt x="4" y="52"/>
                  </a:cubicBezTo>
                  <a:cubicBezTo>
                    <a:pt x="5" y="49"/>
                    <a:pt x="5" y="46"/>
                    <a:pt x="5" y="43"/>
                  </a:cubicBezTo>
                  <a:cubicBezTo>
                    <a:pt x="5" y="42"/>
                    <a:pt x="5" y="40"/>
                    <a:pt x="5" y="39"/>
                  </a:cubicBezTo>
                  <a:cubicBezTo>
                    <a:pt x="5" y="37"/>
                    <a:pt x="6" y="35"/>
                    <a:pt x="6" y="33"/>
                  </a:cubicBezTo>
                  <a:cubicBezTo>
                    <a:pt x="7" y="29"/>
                    <a:pt x="7" y="25"/>
                    <a:pt x="8" y="20"/>
                  </a:cubicBezTo>
                  <a:cubicBezTo>
                    <a:pt x="9" y="16"/>
                    <a:pt x="10" y="12"/>
                    <a:pt x="11" y="7"/>
                  </a:cubicBezTo>
                  <a:cubicBezTo>
                    <a:pt x="11" y="5"/>
                    <a:pt x="12" y="2"/>
                    <a:pt x="12" y="0"/>
                  </a:cubicBezTo>
                </a:path>
              </a:pathLst>
            </a:custGeom>
            <a:solidFill>
              <a:srgbClr val="0B64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2" name="Freeform 573"/>
            <p:cNvSpPr/>
            <p:nvPr/>
          </p:nvSpPr>
          <p:spPr bwMode="auto">
            <a:xfrm>
              <a:off x="1798638" y="7653338"/>
              <a:ext cx="3175" cy="14288"/>
            </a:xfrm>
            <a:custGeom>
              <a:avLst/>
              <a:gdLst>
                <a:gd name="T0" fmla="*/ 0 w 1"/>
                <a:gd name="T1" fmla="*/ 0 h 4"/>
                <a:gd name="T2" fmla="*/ 0 w 1"/>
                <a:gd name="T3" fmla="*/ 4 h 4"/>
                <a:gd name="T4" fmla="*/ 0 w 1"/>
                <a:gd name="T5" fmla="*/ 4 h 4"/>
                <a:gd name="T6" fmla="*/ 0 w 1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4">
                  <a:moveTo>
                    <a:pt x="0" y="0"/>
                  </a:moveTo>
                  <a:cubicBezTo>
                    <a:pt x="0" y="2"/>
                    <a:pt x="0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3"/>
                    <a:pt x="0" y="2"/>
                    <a:pt x="0" y="0"/>
                  </a:cubicBezTo>
                </a:path>
              </a:pathLst>
            </a:custGeom>
            <a:solidFill>
              <a:srgbClr val="4A9D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3" name="Freeform 574"/>
            <p:cNvSpPr/>
            <p:nvPr/>
          </p:nvSpPr>
          <p:spPr bwMode="auto">
            <a:xfrm>
              <a:off x="1784350" y="7543801"/>
              <a:ext cx="22225" cy="139700"/>
            </a:xfrm>
            <a:custGeom>
              <a:avLst/>
              <a:gdLst>
                <a:gd name="T0" fmla="*/ 5 w 6"/>
                <a:gd name="T1" fmla="*/ 0 h 37"/>
                <a:gd name="T2" fmla="*/ 3 w 6"/>
                <a:gd name="T3" fmla="*/ 7 h 37"/>
                <a:gd name="T4" fmla="*/ 3 w 6"/>
                <a:gd name="T5" fmla="*/ 9 h 37"/>
                <a:gd name="T6" fmla="*/ 3 w 6"/>
                <a:gd name="T7" fmla="*/ 10 h 37"/>
                <a:gd name="T8" fmla="*/ 4 w 6"/>
                <a:gd name="T9" fmla="*/ 16 h 37"/>
                <a:gd name="T10" fmla="*/ 3 w 6"/>
                <a:gd name="T11" fmla="*/ 15 h 37"/>
                <a:gd name="T12" fmla="*/ 2 w 6"/>
                <a:gd name="T13" fmla="*/ 11 h 37"/>
                <a:gd name="T14" fmla="*/ 0 w 6"/>
                <a:gd name="T15" fmla="*/ 15 h 37"/>
                <a:gd name="T16" fmla="*/ 1 w 6"/>
                <a:gd name="T17" fmla="*/ 16 h 37"/>
                <a:gd name="T18" fmla="*/ 3 w 6"/>
                <a:gd name="T19" fmla="*/ 21 h 37"/>
                <a:gd name="T20" fmla="*/ 4 w 6"/>
                <a:gd name="T21" fmla="*/ 23 h 37"/>
                <a:gd name="T22" fmla="*/ 4 w 6"/>
                <a:gd name="T23" fmla="*/ 29 h 37"/>
                <a:gd name="T24" fmla="*/ 4 w 6"/>
                <a:gd name="T25" fmla="*/ 29 h 37"/>
                <a:gd name="T26" fmla="*/ 4 w 6"/>
                <a:gd name="T27" fmla="*/ 29 h 37"/>
                <a:gd name="T28" fmla="*/ 4 w 6"/>
                <a:gd name="T29" fmla="*/ 29 h 37"/>
                <a:gd name="T30" fmla="*/ 4 w 6"/>
                <a:gd name="T31" fmla="*/ 33 h 37"/>
                <a:gd name="T32" fmla="*/ 5 w 6"/>
                <a:gd name="T33" fmla="*/ 37 h 37"/>
                <a:gd name="T34" fmla="*/ 5 w 6"/>
                <a:gd name="T35" fmla="*/ 37 h 37"/>
                <a:gd name="T36" fmla="*/ 6 w 6"/>
                <a:gd name="T37" fmla="*/ 30 h 37"/>
                <a:gd name="T38" fmla="*/ 6 w 6"/>
                <a:gd name="T39" fmla="*/ 30 h 37"/>
                <a:gd name="T40" fmla="*/ 6 w 6"/>
                <a:gd name="T41" fmla="*/ 22 h 37"/>
                <a:gd name="T42" fmla="*/ 6 w 6"/>
                <a:gd name="T43" fmla="*/ 9 h 37"/>
                <a:gd name="T44" fmla="*/ 5 w 6"/>
                <a:gd name="T45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6" h="37">
                  <a:moveTo>
                    <a:pt x="5" y="0"/>
                  </a:moveTo>
                  <a:cubicBezTo>
                    <a:pt x="4" y="2"/>
                    <a:pt x="4" y="5"/>
                    <a:pt x="3" y="7"/>
                  </a:cubicBezTo>
                  <a:cubicBezTo>
                    <a:pt x="3" y="8"/>
                    <a:pt x="3" y="8"/>
                    <a:pt x="3" y="9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4" y="12"/>
                    <a:pt x="4" y="14"/>
                    <a:pt x="4" y="16"/>
                  </a:cubicBezTo>
                  <a:cubicBezTo>
                    <a:pt x="3" y="16"/>
                    <a:pt x="3" y="15"/>
                    <a:pt x="3" y="15"/>
                  </a:cubicBezTo>
                  <a:cubicBezTo>
                    <a:pt x="3" y="13"/>
                    <a:pt x="2" y="12"/>
                    <a:pt x="2" y="11"/>
                  </a:cubicBezTo>
                  <a:cubicBezTo>
                    <a:pt x="1" y="12"/>
                    <a:pt x="1" y="13"/>
                    <a:pt x="0" y="15"/>
                  </a:cubicBezTo>
                  <a:cubicBezTo>
                    <a:pt x="1" y="15"/>
                    <a:pt x="1" y="16"/>
                    <a:pt x="1" y="16"/>
                  </a:cubicBezTo>
                  <a:cubicBezTo>
                    <a:pt x="2" y="18"/>
                    <a:pt x="2" y="19"/>
                    <a:pt x="3" y="21"/>
                  </a:cubicBezTo>
                  <a:cubicBezTo>
                    <a:pt x="3" y="22"/>
                    <a:pt x="3" y="22"/>
                    <a:pt x="4" y="23"/>
                  </a:cubicBezTo>
                  <a:cubicBezTo>
                    <a:pt x="4" y="25"/>
                    <a:pt x="4" y="27"/>
                    <a:pt x="4" y="29"/>
                  </a:cubicBezTo>
                  <a:cubicBezTo>
                    <a:pt x="4" y="29"/>
                    <a:pt x="4" y="29"/>
                    <a:pt x="4" y="29"/>
                  </a:cubicBezTo>
                  <a:cubicBezTo>
                    <a:pt x="4" y="29"/>
                    <a:pt x="4" y="29"/>
                    <a:pt x="4" y="29"/>
                  </a:cubicBezTo>
                  <a:cubicBezTo>
                    <a:pt x="4" y="29"/>
                    <a:pt x="4" y="29"/>
                    <a:pt x="4" y="29"/>
                  </a:cubicBezTo>
                  <a:cubicBezTo>
                    <a:pt x="4" y="31"/>
                    <a:pt x="5" y="32"/>
                    <a:pt x="4" y="33"/>
                  </a:cubicBezTo>
                  <a:cubicBezTo>
                    <a:pt x="5" y="35"/>
                    <a:pt x="5" y="36"/>
                    <a:pt x="5" y="37"/>
                  </a:cubicBezTo>
                  <a:cubicBezTo>
                    <a:pt x="5" y="37"/>
                    <a:pt x="5" y="37"/>
                    <a:pt x="5" y="37"/>
                  </a:cubicBezTo>
                  <a:cubicBezTo>
                    <a:pt x="6" y="35"/>
                    <a:pt x="6" y="32"/>
                    <a:pt x="6" y="30"/>
                  </a:cubicBezTo>
                  <a:cubicBezTo>
                    <a:pt x="6" y="30"/>
                    <a:pt x="6" y="30"/>
                    <a:pt x="6" y="30"/>
                  </a:cubicBezTo>
                  <a:cubicBezTo>
                    <a:pt x="6" y="27"/>
                    <a:pt x="6" y="24"/>
                    <a:pt x="6" y="22"/>
                  </a:cubicBezTo>
                  <a:cubicBezTo>
                    <a:pt x="6" y="17"/>
                    <a:pt x="6" y="13"/>
                    <a:pt x="6" y="9"/>
                  </a:cubicBezTo>
                  <a:cubicBezTo>
                    <a:pt x="5" y="6"/>
                    <a:pt x="5" y="3"/>
                    <a:pt x="5" y="0"/>
                  </a:cubicBezTo>
                </a:path>
              </a:pathLst>
            </a:custGeom>
            <a:solidFill>
              <a:srgbClr val="0B64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4" name="Freeform 575"/>
            <p:cNvSpPr>
              <a:spLocks noEditPoints="1"/>
            </p:cNvSpPr>
            <p:nvPr/>
          </p:nvSpPr>
          <p:spPr bwMode="auto">
            <a:xfrm>
              <a:off x="1820863" y="7683501"/>
              <a:ext cx="30163" cy="19050"/>
            </a:xfrm>
            <a:custGeom>
              <a:avLst/>
              <a:gdLst>
                <a:gd name="T0" fmla="*/ 0 w 8"/>
                <a:gd name="T1" fmla="*/ 5 h 5"/>
                <a:gd name="T2" fmla="*/ 0 w 8"/>
                <a:gd name="T3" fmla="*/ 5 h 5"/>
                <a:gd name="T4" fmla="*/ 0 w 8"/>
                <a:gd name="T5" fmla="*/ 5 h 5"/>
                <a:gd name="T6" fmla="*/ 0 w 8"/>
                <a:gd name="T7" fmla="*/ 5 h 5"/>
                <a:gd name="T8" fmla="*/ 0 w 8"/>
                <a:gd name="T9" fmla="*/ 5 h 5"/>
                <a:gd name="T10" fmla="*/ 2 w 8"/>
                <a:gd name="T11" fmla="*/ 3 h 5"/>
                <a:gd name="T12" fmla="*/ 2 w 8"/>
                <a:gd name="T13" fmla="*/ 3 h 5"/>
                <a:gd name="T14" fmla="*/ 1 w 8"/>
                <a:gd name="T15" fmla="*/ 5 h 5"/>
                <a:gd name="T16" fmla="*/ 2 w 8"/>
                <a:gd name="T17" fmla="*/ 3 h 5"/>
                <a:gd name="T18" fmla="*/ 2 w 8"/>
                <a:gd name="T19" fmla="*/ 3 h 5"/>
                <a:gd name="T20" fmla="*/ 8 w 8"/>
                <a:gd name="T21" fmla="*/ 0 h 5"/>
                <a:gd name="T22" fmla="*/ 7 w 8"/>
                <a:gd name="T23" fmla="*/ 0 h 5"/>
                <a:gd name="T24" fmla="*/ 8 w 8"/>
                <a:gd name="T25" fmla="*/ 0 h 5"/>
                <a:gd name="T26" fmla="*/ 8 w 8"/>
                <a:gd name="T2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" h="5">
                  <a:moveTo>
                    <a:pt x="0" y="5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moveTo>
                    <a:pt x="2" y="3"/>
                  </a:moveTo>
                  <a:cubicBezTo>
                    <a:pt x="2" y="3"/>
                    <a:pt x="2" y="3"/>
                    <a:pt x="2" y="3"/>
                  </a:cubicBezTo>
                  <a:cubicBezTo>
                    <a:pt x="2" y="4"/>
                    <a:pt x="1" y="4"/>
                    <a:pt x="1" y="5"/>
                  </a:cubicBezTo>
                  <a:cubicBezTo>
                    <a:pt x="1" y="4"/>
                    <a:pt x="2" y="4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moveTo>
                    <a:pt x="8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</a:path>
              </a:pathLst>
            </a:custGeom>
            <a:solidFill>
              <a:srgbClr val="BFC4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5" name="Freeform 576"/>
            <p:cNvSpPr>
              <a:spLocks noEditPoints="1"/>
            </p:cNvSpPr>
            <p:nvPr/>
          </p:nvSpPr>
          <p:spPr bwMode="auto">
            <a:xfrm>
              <a:off x="1817688" y="7708901"/>
              <a:ext cx="3175" cy="7938"/>
            </a:xfrm>
            <a:custGeom>
              <a:avLst/>
              <a:gdLst>
                <a:gd name="T0" fmla="*/ 1 w 1"/>
                <a:gd name="T1" fmla="*/ 2 h 2"/>
                <a:gd name="T2" fmla="*/ 1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0 w 1"/>
                <a:gd name="T9" fmla="*/ 0 h 2"/>
                <a:gd name="T10" fmla="*/ 0 w 1"/>
                <a:gd name="T11" fmla="*/ 1 h 2"/>
                <a:gd name="T12" fmla="*/ 1 w 1"/>
                <a:gd name="T13" fmla="*/ 2 h 2"/>
                <a:gd name="T14" fmla="*/ 0 w 1"/>
                <a:gd name="T1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1" y="2"/>
                  </a:cubicBezTo>
                  <a:cubicBezTo>
                    <a:pt x="0" y="1"/>
                    <a:pt x="0" y="1"/>
                    <a:pt x="0" y="0"/>
                  </a:cubicBezTo>
                </a:path>
              </a:pathLst>
            </a:custGeom>
            <a:solidFill>
              <a:srgbClr val="4A9D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6" name="Freeform 577"/>
            <p:cNvSpPr/>
            <p:nvPr/>
          </p:nvSpPr>
          <p:spPr bwMode="auto">
            <a:xfrm>
              <a:off x="1843088" y="7683501"/>
              <a:ext cx="4763" cy="3175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1 h 1"/>
                <a:gd name="T4" fmla="*/ 0 w 1"/>
                <a:gd name="T5" fmla="*/ 1 h 1"/>
                <a:gd name="T6" fmla="*/ 1 w 1"/>
                <a:gd name="T7" fmla="*/ 1 h 1"/>
                <a:gd name="T8" fmla="*/ 1 w 1"/>
                <a:gd name="T9" fmla="*/ 1 h 1"/>
                <a:gd name="T10" fmla="*/ 1 w 1"/>
                <a:gd name="T11" fmla="*/ 1 h 1"/>
                <a:gd name="T12" fmla="*/ 1 w 1"/>
                <a:gd name="T1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0547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7" name="Freeform 578"/>
            <p:cNvSpPr/>
            <p:nvPr/>
          </p:nvSpPr>
          <p:spPr bwMode="auto">
            <a:xfrm>
              <a:off x="1847850" y="7683501"/>
              <a:ext cx="3175" cy="3175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0 w 1"/>
                <a:gd name="T5" fmla="*/ 1 h 1"/>
                <a:gd name="T6" fmla="*/ 0 w 1"/>
                <a:gd name="T7" fmla="*/ 1 h 1"/>
                <a:gd name="T8" fmla="*/ 1 w 1"/>
                <a:gd name="T9" fmla="*/ 0 h 1"/>
                <a:gd name="T10" fmla="*/ 1 w 1"/>
                <a:gd name="T11" fmla="*/ 0 h 1"/>
                <a:gd name="T12" fmla="*/ 1 w 1"/>
                <a:gd name="T1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4A9D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8" name="Freeform 579"/>
            <p:cNvSpPr/>
            <p:nvPr/>
          </p:nvSpPr>
          <p:spPr bwMode="auto">
            <a:xfrm>
              <a:off x="246063" y="6432551"/>
              <a:ext cx="1627188" cy="2614613"/>
            </a:xfrm>
            <a:custGeom>
              <a:avLst/>
              <a:gdLst>
                <a:gd name="T0" fmla="*/ 431 w 433"/>
                <a:gd name="T1" fmla="*/ 206 h 696"/>
                <a:gd name="T2" fmla="*/ 370 w 433"/>
                <a:gd name="T3" fmla="*/ 396 h 696"/>
                <a:gd name="T4" fmla="*/ 370 w 433"/>
                <a:gd name="T5" fmla="*/ 432 h 696"/>
                <a:gd name="T6" fmla="*/ 361 w 433"/>
                <a:gd name="T7" fmla="*/ 447 h 696"/>
                <a:gd name="T8" fmla="*/ 346 w 433"/>
                <a:gd name="T9" fmla="*/ 470 h 696"/>
                <a:gd name="T10" fmla="*/ 336 w 433"/>
                <a:gd name="T11" fmla="*/ 486 h 696"/>
                <a:gd name="T12" fmla="*/ 330 w 433"/>
                <a:gd name="T13" fmla="*/ 495 h 696"/>
                <a:gd name="T14" fmla="*/ 315 w 433"/>
                <a:gd name="T15" fmla="*/ 516 h 696"/>
                <a:gd name="T16" fmla="*/ 311 w 433"/>
                <a:gd name="T17" fmla="*/ 521 h 696"/>
                <a:gd name="T18" fmla="*/ 299 w 433"/>
                <a:gd name="T19" fmla="*/ 537 h 696"/>
                <a:gd name="T20" fmla="*/ 295 w 433"/>
                <a:gd name="T21" fmla="*/ 541 h 696"/>
                <a:gd name="T22" fmla="*/ 287 w 433"/>
                <a:gd name="T23" fmla="*/ 552 h 696"/>
                <a:gd name="T24" fmla="*/ 284 w 433"/>
                <a:gd name="T25" fmla="*/ 556 h 696"/>
                <a:gd name="T26" fmla="*/ 280 w 433"/>
                <a:gd name="T27" fmla="*/ 560 h 696"/>
                <a:gd name="T28" fmla="*/ 269 w 433"/>
                <a:gd name="T29" fmla="*/ 571 h 696"/>
                <a:gd name="T30" fmla="*/ 266 w 433"/>
                <a:gd name="T31" fmla="*/ 574 h 696"/>
                <a:gd name="T32" fmla="*/ 255 w 433"/>
                <a:gd name="T33" fmla="*/ 584 h 696"/>
                <a:gd name="T34" fmla="*/ 251 w 433"/>
                <a:gd name="T35" fmla="*/ 587 h 696"/>
                <a:gd name="T36" fmla="*/ 239 w 433"/>
                <a:gd name="T37" fmla="*/ 599 h 696"/>
                <a:gd name="T38" fmla="*/ 233 w 433"/>
                <a:gd name="T39" fmla="*/ 605 h 696"/>
                <a:gd name="T40" fmla="*/ 224 w 433"/>
                <a:gd name="T41" fmla="*/ 616 h 696"/>
                <a:gd name="T42" fmla="*/ 237 w 433"/>
                <a:gd name="T43" fmla="*/ 615 h 696"/>
                <a:gd name="T44" fmla="*/ 258 w 433"/>
                <a:gd name="T45" fmla="*/ 613 h 696"/>
                <a:gd name="T46" fmla="*/ 266 w 433"/>
                <a:gd name="T47" fmla="*/ 610 h 696"/>
                <a:gd name="T48" fmla="*/ 260 w 433"/>
                <a:gd name="T49" fmla="*/ 615 h 696"/>
                <a:gd name="T50" fmla="*/ 257 w 433"/>
                <a:gd name="T51" fmla="*/ 618 h 696"/>
                <a:gd name="T52" fmla="*/ 243 w 433"/>
                <a:gd name="T53" fmla="*/ 630 h 696"/>
                <a:gd name="T54" fmla="*/ 240 w 433"/>
                <a:gd name="T55" fmla="*/ 632 h 696"/>
                <a:gd name="T56" fmla="*/ 227 w 433"/>
                <a:gd name="T57" fmla="*/ 643 h 696"/>
                <a:gd name="T58" fmla="*/ 224 w 433"/>
                <a:gd name="T59" fmla="*/ 646 h 696"/>
                <a:gd name="T60" fmla="*/ 206 w 433"/>
                <a:gd name="T61" fmla="*/ 659 h 696"/>
                <a:gd name="T62" fmla="*/ 189 w 433"/>
                <a:gd name="T63" fmla="*/ 672 h 696"/>
                <a:gd name="T64" fmla="*/ 121 w 433"/>
                <a:gd name="T65" fmla="*/ 696 h 696"/>
                <a:gd name="T66" fmla="*/ 11 w 433"/>
                <a:gd name="T67" fmla="*/ 332 h 696"/>
                <a:gd name="T68" fmla="*/ 21 w 433"/>
                <a:gd name="T69" fmla="*/ 347 h 696"/>
                <a:gd name="T70" fmla="*/ 27 w 433"/>
                <a:gd name="T71" fmla="*/ 370 h 696"/>
                <a:gd name="T72" fmla="*/ 32 w 433"/>
                <a:gd name="T73" fmla="*/ 346 h 696"/>
                <a:gd name="T74" fmla="*/ 38 w 433"/>
                <a:gd name="T75" fmla="*/ 325 h 696"/>
                <a:gd name="T76" fmla="*/ 61 w 433"/>
                <a:gd name="T77" fmla="*/ 281 h 696"/>
                <a:gd name="T78" fmla="*/ 75 w 433"/>
                <a:gd name="T79" fmla="*/ 262 h 696"/>
                <a:gd name="T80" fmla="*/ 80 w 433"/>
                <a:gd name="T81" fmla="*/ 254 h 696"/>
                <a:gd name="T82" fmla="*/ 89 w 433"/>
                <a:gd name="T83" fmla="*/ 243 h 696"/>
                <a:gd name="T84" fmla="*/ 97 w 433"/>
                <a:gd name="T85" fmla="*/ 233 h 696"/>
                <a:gd name="T86" fmla="*/ 104 w 433"/>
                <a:gd name="T87" fmla="*/ 224 h 696"/>
                <a:gd name="T88" fmla="*/ 110 w 433"/>
                <a:gd name="T89" fmla="*/ 218 h 696"/>
                <a:gd name="T90" fmla="*/ 124 w 433"/>
                <a:gd name="T91" fmla="*/ 201 h 696"/>
                <a:gd name="T92" fmla="*/ 128 w 433"/>
                <a:gd name="T93" fmla="*/ 197 h 696"/>
                <a:gd name="T94" fmla="*/ 133 w 433"/>
                <a:gd name="T95" fmla="*/ 191 h 696"/>
                <a:gd name="T96" fmla="*/ 144 w 433"/>
                <a:gd name="T97" fmla="*/ 179 h 696"/>
                <a:gd name="T98" fmla="*/ 155 w 433"/>
                <a:gd name="T99" fmla="*/ 166 h 696"/>
                <a:gd name="T100" fmla="*/ 172 w 433"/>
                <a:gd name="T101" fmla="*/ 149 h 696"/>
                <a:gd name="T102" fmla="*/ 178 w 433"/>
                <a:gd name="T103" fmla="*/ 148 h 696"/>
                <a:gd name="T104" fmla="*/ 181 w 433"/>
                <a:gd name="T105" fmla="*/ 169 h 696"/>
                <a:gd name="T106" fmla="*/ 181 w 433"/>
                <a:gd name="T107" fmla="*/ 174 h 696"/>
                <a:gd name="T108" fmla="*/ 184 w 433"/>
                <a:gd name="T109" fmla="*/ 170 h 696"/>
                <a:gd name="T110" fmla="*/ 204 w 433"/>
                <a:gd name="T111" fmla="*/ 146 h 696"/>
                <a:gd name="T112" fmla="*/ 216 w 433"/>
                <a:gd name="T113" fmla="*/ 132 h 696"/>
                <a:gd name="T114" fmla="*/ 244 w 433"/>
                <a:gd name="T115" fmla="*/ 104 h 696"/>
                <a:gd name="T116" fmla="*/ 390 w 433"/>
                <a:gd name="T117" fmla="*/ 178 h 6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32" h="696">
                  <a:moveTo>
                    <a:pt x="424" y="154"/>
                  </a:moveTo>
                  <a:cubicBezTo>
                    <a:pt x="433" y="169"/>
                    <a:pt x="433" y="188"/>
                    <a:pt x="431" y="206"/>
                  </a:cubicBezTo>
                  <a:cubicBezTo>
                    <a:pt x="426" y="268"/>
                    <a:pt x="408" y="328"/>
                    <a:pt x="377" y="383"/>
                  </a:cubicBezTo>
                  <a:cubicBezTo>
                    <a:pt x="375" y="387"/>
                    <a:pt x="372" y="392"/>
                    <a:pt x="370" y="396"/>
                  </a:cubicBezTo>
                  <a:cubicBezTo>
                    <a:pt x="380" y="393"/>
                    <a:pt x="391" y="389"/>
                    <a:pt x="401" y="385"/>
                  </a:cubicBezTo>
                  <a:cubicBezTo>
                    <a:pt x="390" y="400"/>
                    <a:pt x="380" y="416"/>
                    <a:pt x="370" y="432"/>
                  </a:cubicBezTo>
                  <a:cubicBezTo>
                    <a:pt x="367" y="436"/>
                    <a:pt x="365" y="440"/>
                    <a:pt x="362" y="445"/>
                  </a:cubicBezTo>
                  <a:cubicBezTo>
                    <a:pt x="361" y="445"/>
                    <a:pt x="361" y="446"/>
                    <a:pt x="361" y="447"/>
                  </a:cubicBezTo>
                  <a:cubicBezTo>
                    <a:pt x="356" y="455"/>
                    <a:pt x="351" y="462"/>
                    <a:pt x="346" y="470"/>
                  </a:cubicBezTo>
                  <a:cubicBezTo>
                    <a:pt x="346" y="470"/>
                    <a:pt x="346" y="470"/>
                    <a:pt x="346" y="470"/>
                  </a:cubicBezTo>
                  <a:cubicBezTo>
                    <a:pt x="345" y="473"/>
                    <a:pt x="343" y="475"/>
                    <a:pt x="342" y="477"/>
                  </a:cubicBezTo>
                  <a:cubicBezTo>
                    <a:pt x="340" y="480"/>
                    <a:pt x="338" y="483"/>
                    <a:pt x="336" y="486"/>
                  </a:cubicBezTo>
                  <a:cubicBezTo>
                    <a:pt x="335" y="488"/>
                    <a:pt x="334" y="489"/>
                    <a:pt x="333" y="490"/>
                  </a:cubicBezTo>
                  <a:cubicBezTo>
                    <a:pt x="332" y="492"/>
                    <a:pt x="331" y="494"/>
                    <a:pt x="330" y="495"/>
                  </a:cubicBezTo>
                  <a:cubicBezTo>
                    <a:pt x="326" y="501"/>
                    <a:pt x="322" y="507"/>
                    <a:pt x="318" y="512"/>
                  </a:cubicBezTo>
                  <a:cubicBezTo>
                    <a:pt x="317" y="513"/>
                    <a:pt x="316" y="515"/>
                    <a:pt x="315" y="516"/>
                  </a:cubicBezTo>
                  <a:cubicBezTo>
                    <a:pt x="314" y="518"/>
                    <a:pt x="313" y="519"/>
                    <a:pt x="312" y="520"/>
                  </a:cubicBezTo>
                  <a:cubicBezTo>
                    <a:pt x="311" y="521"/>
                    <a:pt x="311" y="521"/>
                    <a:pt x="311" y="521"/>
                  </a:cubicBezTo>
                  <a:cubicBezTo>
                    <a:pt x="308" y="525"/>
                    <a:pt x="305" y="529"/>
                    <a:pt x="302" y="533"/>
                  </a:cubicBezTo>
                  <a:cubicBezTo>
                    <a:pt x="301" y="534"/>
                    <a:pt x="300" y="535"/>
                    <a:pt x="299" y="537"/>
                  </a:cubicBezTo>
                  <a:cubicBezTo>
                    <a:pt x="299" y="537"/>
                    <a:pt x="298" y="538"/>
                    <a:pt x="298" y="538"/>
                  </a:cubicBezTo>
                  <a:cubicBezTo>
                    <a:pt x="297" y="539"/>
                    <a:pt x="296" y="540"/>
                    <a:pt x="295" y="541"/>
                  </a:cubicBezTo>
                  <a:cubicBezTo>
                    <a:pt x="292" y="545"/>
                    <a:pt x="290" y="549"/>
                    <a:pt x="287" y="552"/>
                  </a:cubicBezTo>
                  <a:cubicBezTo>
                    <a:pt x="287" y="552"/>
                    <a:pt x="287" y="552"/>
                    <a:pt x="287" y="552"/>
                  </a:cubicBezTo>
                  <a:cubicBezTo>
                    <a:pt x="286" y="553"/>
                    <a:pt x="286" y="553"/>
                    <a:pt x="285" y="554"/>
                  </a:cubicBezTo>
                  <a:cubicBezTo>
                    <a:pt x="285" y="554"/>
                    <a:pt x="284" y="555"/>
                    <a:pt x="284" y="556"/>
                  </a:cubicBezTo>
                  <a:cubicBezTo>
                    <a:pt x="283" y="556"/>
                    <a:pt x="283" y="556"/>
                    <a:pt x="283" y="556"/>
                  </a:cubicBezTo>
                  <a:cubicBezTo>
                    <a:pt x="282" y="558"/>
                    <a:pt x="281" y="559"/>
                    <a:pt x="280" y="560"/>
                  </a:cubicBezTo>
                  <a:cubicBezTo>
                    <a:pt x="277" y="563"/>
                    <a:pt x="275" y="565"/>
                    <a:pt x="272" y="568"/>
                  </a:cubicBezTo>
                  <a:cubicBezTo>
                    <a:pt x="271" y="569"/>
                    <a:pt x="270" y="570"/>
                    <a:pt x="269" y="571"/>
                  </a:cubicBezTo>
                  <a:cubicBezTo>
                    <a:pt x="268" y="571"/>
                    <a:pt x="268" y="571"/>
                    <a:pt x="268" y="571"/>
                  </a:cubicBezTo>
                  <a:cubicBezTo>
                    <a:pt x="267" y="572"/>
                    <a:pt x="267" y="573"/>
                    <a:pt x="266" y="574"/>
                  </a:cubicBezTo>
                  <a:cubicBezTo>
                    <a:pt x="265" y="575"/>
                    <a:pt x="264" y="576"/>
                    <a:pt x="263" y="576"/>
                  </a:cubicBezTo>
                  <a:cubicBezTo>
                    <a:pt x="260" y="579"/>
                    <a:pt x="257" y="581"/>
                    <a:pt x="255" y="584"/>
                  </a:cubicBezTo>
                  <a:cubicBezTo>
                    <a:pt x="254" y="584"/>
                    <a:pt x="254" y="584"/>
                    <a:pt x="254" y="584"/>
                  </a:cubicBezTo>
                  <a:cubicBezTo>
                    <a:pt x="253" y="585"/>
                    <a:pt x="252" y="586"/>
                    <a:pt x="251" y="587"/>
                  </a:cubicBezTo>
                  <a:cubicBezTo>
                    <a:pt x="248" y="590"/>
                    <a:pt x="245" y="593"/>
                    <a:pt x="242" y="595"/>
                  </a:cubicBezTo>
                  <a:cubicBezTo>
                    <a:pt x="241" y="596"/>
                    <a:pt x="240" y="597"/>
                    <a:pt x="239" y="599"/>
                  </a:cubicBezTo>
                  <a:cubicBezTo>
                    <a:pt x="238" y="599"/>
                    <a:pt x="238" y="600"/>
                    <a:pt x="238" y="600"/>
                  </a:cubicBezTo>
                  <a:cubicBezTo>
                    <a:pt x="236" y="602"/>
                    <a:pt x="234" y="603"/>
                    <a:pt x="233" y="605"/>
                  </a:cubicBezTo>
                  <a:cubicBezTo>
                    <a:pt x="232" y="606"/>
                    <a:pt x="231" y="607"/>
                    <a:pt x="230" y="608"/>
                  </a:cubicBezTo>
                  <a:cubicBezTo>
                    <a:pt x="228" y="611"/>
                    <a:pt x="226" y="613"/>
                    <a:pt x="224" y="616"/>
                  </a:cubicBezTo>
                  <a:cubicBezTo>
                    <a:pt x="225" y="616"/>
                    <a:pt x="229" y="615"/>
                    <a:pt x="233" y="615"/>
                  </a:cubicBezTo>
                  <a:cubicBezTo>
                    <a:pt x="234" y="615"/>
                    <a:pt x="236" y="615"/>
                    <a:pt x="237" y="615"/>
                  </a:cubicBezTo>
                  <a:cubicBezTo>
                    <a:pt x="241" y="615"/>
                    <a:pt x="244" y="614"/>
                    <a:pt x="248" y="614"/>
                  </a:cubicBezTo>
                  <a:cubicBezTo>
                    <a:pt x="252" y="614"/>
                    <a:pt x="255" y="613"/>
                    <a:pt x="258" y="613"/>
                  </a:cubicBezTo>
                  <a:cubicBezTo>
                    <a:pt x="259" y="613"/>
                    <a:pt x="259" y="613"/>
                    <a:pt x="260" y="613"/>
                  </a:cubicBezTo>
                  <a:cubicBezTo>
                    <a:pt x="263" y="612"/>
                    <a:pt x="265" y="611"/>
                    <a:pt x="266" y="610"/>
                  </a:cubicBezTo>
                  <a:cubicBezTo>
                    <a:pt x="265" y="612"/>
                    <a:pt x="263" y="613"/>
                    <a:pt x="262" y="614"/>
                  </a:cubicBezTo>
                  <a:cubicBezTo>
                    <a:pt x="261" y="615"/>
                    <a:pt x="261" y="615"/>
                    <a:pt x="260" y="615"/>
                  </a:cubicBezTo>
                  <a:cubicBezTo>
                    <a:pt x="259" y="616"/>
                    <a:pt x="258" y="617"/>
                    <a:pt x="257" y="618"/>
                  </a:cubicBezTo>
                  <a:cubicBezTo>
                    <a:pt x="257" y="618"/>
                    <a:pt x="257" y="618"/>
                    <a:pt x="257" y="618"/>
                  </a:cubicBezTo>
                  <a:cubicBezTo>
                    <a:pt x="256" y="619"/>
                    <a:pt x="255" y="620"/>
                    <a:pt x="254" y="621"/>
                  </a:cubicBezTo>
                  <a:cubicBezTo>
                    <a:pt x="250" y="624"/>
                    <a:pt x="247" y="627"/>
                    <a:pt x="243" y="630"/>
                  </a:cubicBezTo>
                  <a:cubicBezTo>
                    <a:pt x="242" y="630"/>
                    <a:pt x="241" y="631"/>
                    <a:pt x="240" y="632"/>
                  </a:cubicBezTo>
                  <a:cubicBezTo>
                    <a:pt x="240" y="632"/>
                    <a:pt x="240" y="632"/>
                    <a:pt x="240" y="632"/>
                  </a:cubicBezTo>
                  <a:cubicBezTo>
                    <a:pt x="237" y="635"/>
                    <a:pt x="234" y="638"/>
                    <a:pt x="230" y="640"/>
                  </a:cubicBezTo>
                  <a:cubicBezTo>
                    <a:pt x="229" y="641"/>
                    <a:pt x="228" y="642"/>
                    <a:pt x="227" y="643"/>
                  </a:cubicBezTo>
                  <a:cubicBezTo>
                    <a:pt x="226" y="644"/>
                    <a:pt x="225" y="645"/>
                    <a:pt x="224" y="645"/>
                  </a:cubicBezTo>
                  <a:cubicBezTo>
                    <a:pt x="224" y="646"/>
                    <a:pt x="224" y="646"/>
                    <a:pt x="224" y="646"/>
                  </a:cubicBezTo>
                  <a:cubicBezTo>
                    <a:pt x="223" y="646"/>
                    <a:pt x="222" y="647"/>
                    <a:pt x="221" y="648"/>
                  </a:cubicBezTo>
                  <a:cubicBezTo>
                    <a:pt x="216" y="652"/>
                    <a:pt x="211" y="655"/>
                    <a:pt x="206" y="659"/>
                  </a:cubicBezTo>
                  <a:cubicBezTo>
                    <a:pt x="205" y="660"/>
                    <a:pt x="204" y="661"/>
                    <a:pt x="202" y="662"/>
                  </a:cubicBezTo>
                  <a:cubicBezTo>
                    <a:pt x="198" y="665"/>
                    <a:pt x="193" y="668"/>
                    <a:pt x="189" y="672"/>
                  </a:cubicBezTo>
                  <a:cubicBezTo>
                    <a:pt x="188" y="672"/>
                    <a:pt x="188" y="672"/>
                    <a:pt x="188" y="672"/>
                  </a:cubicBezTo>
                  <a:cubicBezTo>
                    <a:pt x="121" y="696"/>
                    <a:pt x="121" y="696"/>
                    <a:pt x="121" y="696"/>
                  </a:cubicBezTo>
                  <a:cubicBezTo>
                    <a:pt x="0" y="354"/>
                    <a:pt x="0" y="354"/>
                    <a:pt x="0" y="354"/>
                  </a:cubicBezTo>
                  <a:cubicBezTo>
                    <a:pt x="6" y="342"/>
                    <a:pt x="11" y="332"/>
                    <a:pt x="11" y="332"/>
                  </a:cubicBezTo>
                  <a:cubicBezTo>
                    <a:pt x="14" y="335"/>
                    <a:pt x="17" y="338"/>
                    <a:pt x="19" y="343"/>
                  </a:cubicBezTo>
                  <a:cubicBezTo>
                    <a:pt x="20" y="344"/>
                    <a:pt x="20" y="345"/>
                    <a:pt x="21" y="347"/>
                  </a:cubicBezTo>
                  <a:cubicBezTo>
                    <a:pt x="23" y="351"/>
                    <a:pt x="25" y="356"/>
                    <a:pt x="26" y="361"/>
                  </a:cubicBezTo>
                  <a:cubicBezTo>
                    <a:pt x="27" y="364"/>
                    <a:pt x="27" y="367"/>
                    <a:pt x="27" y="370"/>
                  </a:cubicBezTo>
                  <a:cubicBezTo>
                    <a:pt x="27" y="366"/>
                    <a:pt x="28" y="362"/>
                    <a:pt x="29" y="358"/>
                  </a:cubicBezTo>
                  <a:cubicBezTo>
                    <a:pt x="29" y="354"/>
                    <a:pt x="30" y="350"/>
                    <a:pt x="32" y="346"/>
                  </a:cubicBezTo>
                  <a:cubicBezTo>
                    <a:pt x="33" y="340"/>
                    <a:pt x="35" y="334"/>
                    <a:pt x="37" y="329"/>
                  </a:cubicBezTo>
                  <a:cubicBezTo>
                    <a:pt x="37" y="327"/>
                    <a:pt x="38" y="326"/>
                    <a:pt x="38" y="325"/>
                  </a:cubicBezTo>
                  <a:cubicBezTo>
                    <a:pt x="39" y="324"/>
                    <a:pt x="40" y="322"/>
                    <a:pt x="40" y="321"/>
                  </a:cubicBezTo>
                  <a:cubicBezTo>
                    <a:pt x="46" y="307"/>
                    <a:pt x="53" y="294"/>
                    <a:pt x="61" y="281"/>
                  </a:cubicBezTo>
                  <a:cubicBezTo>
                    <a:pt x="61" y="281"/>
                    <a:pt x="62" y="280"/>
                    <a:pt x="62" y="280"/>
                  </a:cubicBezTo>
                  <a:cubicBezTo>
                    <a:pt x="66" y="274"/>
                    <a:pt x="70" y="268"/>
                    <a:pt x="75" y="262"/>
                  </a:cubicBezTo>
                  <a:cubicBezTo>
                    <a:pt x="75" y="261"/>
                    <a:pt x="76" y="261"/>
                    <a:pt x="76" y="260"/>
                  </a:cubicBezTo>
                  <a:cubicBezTo>
                    <a:pt x="77" y="258"/>
                    <a:pt x="79" y="256"/>
                    <a:pt x="80" y="254"/>
                  </a:cubicBezTo>
                  <a:cubicBezTo>
                    <a:pt x="81" y="254"/>
                    <a:pt x="81" y="253"/>
                    <a:pt x="82" y="252"/>
                  </a:cubicBezTo>
                  <a:cubicBezTo>
                    <a:pt x="84" y="249"/>
                    <a:pt x="87" y="246"/>
                    <a:pt x="89" y="243"/>
                  </a:cubicBezTo>
                  <a:cubicBezTo>
                    <a:pt x="90" y="242"/>
                    <a:pt x="90" y="242"/>
                    <a:pt x="91" y="241"/>
                  </a:cubicBezTo>
                  <a:cubicBezTo>
                    <a:pt x="93" y="238"/>
                    <a:pt x="95" y="236"/>
                    <a:pt x="97" y="233"/>
                  </a:cubicBezTo>
                  <a:cubicBezTo>
                    <a:pt x="99" y="231"/>
                    <a:pt x="101" y="229"/>
                    <a:pt x="102" y="227"/>
                  </a:cubicBezTo>
                  <a:cubicBezTo>
                    <a:pt x="103" y="226"/>
                    <a:pt x="104" y="225"/>
                    <a:pt x="104" y="224"/>
                  </a:cubicBezTo>
                  <a:cubicBezTo>
                    <a:pt x="105" y="223"/>
                    <a:pt x="106" y="222"/>
                    <a:pt x="108" y="220"/>
                  </a:cubicBezTo>
                  <a:cubicBezTo>
                    <a:pt x="108" y="220"/>
                    <a:pt x="109" y="219"/>
                    <a:pt x="110" y="218"/>
                  </a:cubicBezTo>
                  <a:cubicBezTo>
                    <a:pt x="114" y="213"/>
                    <a:pt x="118" y="208"/>
                    <a:pt x="123" y="202"/>
                  </a:cubicBezTo>
                  <a:cubicBezTo>
                    <a:pt x="123" y="202"/>
                    <a:pt x="124" y="202"/>
                    <a:pt x="124" y="201"/>
                  </a:cubicBezTo>
                  <a:cubicBezTo>
                    <a:pt x="125" y="200"/>
                    <a:pt x="126" y="198"/>
                    <a:pt x="128" y="197"/>
                  </a:cubicBezTo>
                  <a:cubicBezTo>
                    <a:pt x="128" y="197"/>
                    <a:pt x="128" y="197"/>
                    <a:pt x="128" y="197"/>
                  </a:cubicBezTo>
                  <a:cubicBezTo>
                    <a:pt x="129" y="195"/>
                    <a:pt x="130" y="194"/>
                    <a:pt x="132" y="192"/>
                  </a:cubicBezTo>
                  <a:cubicBezTo>
                    <a:pt x="132" y="192"/>
                    <a:pt x="133" y="191"/>
                    <a:pt x="133" y="191"/>
                  </a:cubicBezTo>
                  <a:cubicBezTo>
                    <a:pt x="136" y="187"/>
                    <a:pt x="139" y="184"/>
                    <a:pt x="142" y="181"/>
                  </a:cubicBezTo>
                  <a:cubicBezTo>
                    <a:pt x="143" y="180"/>
                    <a:pt x="143" y="179"/>
                    <a:pt x="144" y="179"/>
                  </a:cubicBezTo>
                  <a:cubicBezTo>
                    <a:pt x="147" y="175"/>
                    <a:pt x="150" y="172"/>
                    <a:pt x="153" y="169"/>
                  </a:cubicBezTo>
                  <a:cubicBezTo>
                    <a:pt x="154" y="168"/>
                    <a:pt x="155" y="167"/>
                    <a:pt x="155" y="166"/>
                  </a:cubicBezTo>
                  <a:cubicBezTo>
                    <a:pt x="160" y="161"/>
                    <a:pt x="165" y="156"/>
                    <a:pt x="171" y="150"/>
                  </a:cubicBezTo>
                  <a:cubicBezTo>
                    <a:pt x="171" y="150"/>
                    <a:pt x="172" y="149"/>
                    <a:pt x="172" y="149"/>
                  </a:cubicBezTo>
                  <a:cubicBezTo>
                    <a:pt x="174" y="147"/>
                    <a:pt x="175" y="146"/>
                    <a:pt x="176" y="145"/>
                  </a:cubicBezTo>
                  <a:cubicBezTo>
                    <a:pt x="177" y="146"/>
                    <a:pt x="177" y="147"/>
                    <a:pt x="178" y="148"/>
                  </a:cubicBezTo>
                  <a:cubicBezTo>
                    <a:pt x="178" y="149"/>
                    <a:pt x="178" y="149"/>
                    <a:pt x="178" y="150"/>
                  </a:cubicBezTo>
                  <a:cubicBezTo>
                    <a:pt x="180" y="156"/>
                    <a:pt x="182" y="162"/>
                    <a:pt x="181" y="169"/>
                  </a:cubicBezTo>
                  <a:cubicBezTo>
                    <a:pt x="181" y="169"/>
                    <a:pt x="181" y="170"/>
                    <a:pt x="181" y="170"/>
                  </a:cubicBezTo>
                  <a:cubicBezTo>
                    <a:pt x="181" y="171"/>
                    <a:pt x="181" y="173"/>
                    <a:pt x="181" y="174"/>
                  </a:cubicBezTo>
                  <a:cubicBezTo>
                    <a:pt x="182" y="173"/>
                    <a:pt x="183" y="171"/>
                    <a:pt x="184" y="170"/>
                  </a:cubicBezTo>
                  <a:cubicBezTo>
                    <a:pt x="184" y="170"/>
                    <a:pt x="184" y="170"/>
                    <a:pt x="184" y="170"/>
                  </a:cubicBezTo>
                  <a:cubicBezTo>
                    <a:pt x="184" y="169"/>
                    <a:pt x="185" y="169"/>
                    <a:pt x="185" y="169"/>
                  </a:cubicBezTo>
                  <a:cubicBezTo>
                    <a:pt x="191" y="161"/>
                    <a:pt x="197" y="153"/>
                    <a:pt x="204" y="146"/>
                  </a:cubicBezTo>
                  <a:cubicBezTo>
                    <a:pt x="204" y="145"/>
                    <a:pt x="204" y="145"/>
                    <a:pt x="204" y="145"/>
                  </a:cubicBezTo>
                  <a:cubicBezTo>
                    <a:pt x="208" y="140"/>
                    <a:pt x="212" y="136"/>
                    <a:pt x="216" y="132"/>
                  </a:cubicBezTo>
                  <a:cubicBezTo>
                    <a:pt x="217" y="131"/>
                    <a:pt x="217" y="131"/>
                    <a:pt x="217" y="131"/>
                  </a:cubicBezTo>
                  <a:cubicBezTo>
                    <a:pt x="226" y="122"/>
                    <a:pt x="234" y="113"/>
                    <a:pt x="244" y="104"/>
                  </a:cubicBezTo>
                  <a:cubicBezTo>
                    <a:pt x="283" y="66"/>
                    <a:pt x="327" y="33"/>
                    <a:pt x="371" y="0"/>
                  </a:cubicBezTo>
                  <a:cubicBezTo>
                    <a:pt x="401" y="53"/>
                    <a:pt x="396" y="118"/>
                    <a:pt x="390" y="178"/>
                  </a:cubicBezTo>
                  <a:cubicBezTo>
                    <a:pt x="403" y="172"/>
                    <a:pt x="414" y="164"/>
                    <a:pt x="424" y="154"/>
                  </a:cubicBezTo>
                </a:path>
              </a:pathLst>
            </a:custGeom>
            <a:solidFill>
              <a:srgbClr val="99CA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9" name="Freeform 580"/>
            <p:cNvSpPr/>
            <p:nvPr/>
          </p:nvSpPr>
          <p:spPr bwMode="auto">
            <a:xfrm>
              <a:off x="441325" y="6672263"/>
              <a:ext cx="1052513" cy="1946275"/>
            </a:xfrm>
            <a:custGeom>
              <a:avLst/>
              <a:gdLst>
                <a:gd name="T0" fmla="*/ 229 w 280"/>
                <a:gd name="T1" fmla="*/ 140 h 518"/>
                <a:gd name="T2" fmla="*/ 261 w 280"/>
                <a:gd name="T3" fmla="*/ 165 h 518"/>
                <a:gd name="T4" fmla="*/ 180 w 280"/>
                <a:gd name="T5" fmla="*/ 192 h 518"/>
                <a:gd name="T6" fmla="*/ 141 w 280"/>
                <a:gd name="T7" fmla="*/ 246 h 518"/>
                <a:gd name="T8" fmla="*/ 140 w 280"/>
                <a:gd name="T9" fmla="*/ 247 h 518"/>
                <a:gd name="T10" fmla="*/ 144 w 280"/>
                <a:gd name="T11" fmla="*/ 323 h 518"/>
                <a:gd name="T12" fmla="*/ 154 w 280"/>
                <a:gd name="T13" fmla="*/ 326 h 518"/>
                <a:gd name="T14" fmla="*/ 162 w 280"/>
                <a:gd name="T15" fmla="*/ 328 h 518"/>
                <a:gd name="T16" fmla="*/ 180 w 280"/>
                <a:gd name="T17" fmla="*/ 335 h 518"/>
                <a:gd name="T18" fmla="*/ 192 w 280"/>
                <a:gd name="T19" fmla="*/ 342 h 518"/>
                <a:gd name="T20" fmla="*/ 192 w 280"/>
                <a:gd name="T21" fmla="*/ 343 h 518"/>
                <a:gd name="T22" fmla="*/ 179 w 280"/>
                <a:gd name="T23" fmla="*/ 340 h 518"/>
                <a:gd name="T24" fmla="*/ 158 w 280"/>
                <a:gd name="T25" fmla="*/ 338 h 518"/>
                <a:gd name="T26" fmla="*/ 151 w 280"/>
                <a:gd name="T27" fmla="*/ 339 h 518"/>
                <a:gd name="T28" fmla="*/ 119 w 280"/>
                <a:gd name="T29" fmla="*/ 347 h 518"/>
                <a:gd name="T30" fmla="*/ 114 w 280"/>
                <a:gd name="T31" fmla="*/ 349 h 518"/>
                <a:gd name="T32" fmla="*/ 103 w 280"/>
                <a:gd name="T33" fmla="*/ 357 h 518"/>
                <a:gd name="T34" fmla="*/ 102 w 280"/>
                <a:gd name="T35" fmla="*/ 359 h 518"/>
                <a:gd name="T36" fmla="*/ 90 w 280"/>
                <a:gd name="T37" fmla="*/ 375 h 518"/>
                <a:gd name="T38" fmla="*/ 86 w 280"/>
                <a:gd name="T39" fmla="*/ 383 h 518"/>
                <a:gd name="T40" fmla="*/ 78 w 280"/>
                <a:gd name="T41" fmla="*/ 405 h 518"/>
                <a:gd name="T42" fmla="*/ 76 w 280"/>
                <a:gd name="T43" fmla="*/ 414 h 518"/>
                <a:gd name="T44" fmla="*/ 73 w 280"/>
                <a:gd name="T45" fmla="*/ 425 h 518"/>
                <a:gd name="T46" fmla="*/ 70 w 280"/>
                <a:gd name="T47" fmla="*/ 442 h 518"/>
                <a:gd name="T48" fmla="*/ 69 w 280"/>
                <a:gd name="T49" fmla="*/ 449 h 518"/>
                <a:gd name="T50" fmla="*/ 68 w 280"/>
                <a:gd name="T51" fmla="*/ 459 h 518"/>
                <a:gd name="T52" fmla="*/ 67 w 280"/>
                <a:gd name="T53" fmla="*/ 466 h 518"/>
                <a:gd name="T54" fmla="*/ 72 w 280"/>
                <a:gd name="T55" fmla="*/ 479 h 518"/>
                <a:gd name="T56" fmla="*/ 85 w 280"/>
                <a:gd name="T57" fmla="*/ 485 h 518"/>
                <a:gd name="T58" fmla="*/ 98 w 280"/>
                <a:gd name="T59" fmla="*/ 489 h 518"/>
                <a:gd name="T60" fmla="*/ 107 w 280"/>
                <a:gd name="T61" fmla="*/ 494 h 518"/>
                <a:gd name="T62" fmla="*/ 111 w 280"/>
                <a:gd name="T63" fmla="*/ 496 h 518"/>
                <a:gd name="T64" fmla="*/ 115 w 280"/>
                <a:gd name="T65" fmla="*/ 498 h 518"/>
                <a:gd name="T66" fmla="*/ 117 w 280"/>
                <a:gd name="T67" fmla="*/ 500 h 518"/>
                <a:gd name="T68" fmla="*/ 120 w 280"/>
                <a:gd name="T69" fmla="*/ 502 h 518"/>
                <a:gd name="T70" fmla="*/ 116 w 280"/>
                <a:gd name="T71" fmla="*/ 502 h 518"/>
                <a:gd name="T72" fmla="*/ 112 w 280"/>
                <a:gd name="T73" fmla="*/ 501 h 518"/>
                <a:gd name="T74" fmla="*/ 106 w 280"/>
                <a:gd name="T75" fmla="*/ 500 h 518"/>
                <a:gd name="T76" fmla="*/ 100 w 280"/>
                <a:gd name="T77" fmla="*/ 499 h 518"/>
                <a:gd name="T78" fmla="*/ 83 w 280"/>
                <a:gd name="T79" fmla="*/ 497 h 518"/>
                <a:gd name="T80" fmla="*/ 37 w 280"/>
                <a:gd name="T81" fmla="*/ 509 h 518"/>
                <a:gd name="T82" fmla="*/ 33 w 280"/>
                <a:gd name="T83" fmla="*/ 513 h 518"/>
                <a:gd name="T84" fmla="*/ 29 w 280"/>
                <a:gd name="T85" fmla="*/ 518 h 518"/>
                <a:gd name="T86" fmla="*/ 17 w 280"/>
                <a:gd name="T87" fmla="*/ 449 h 518"/>
                <a:gd name="T88" fmla="*/ 21 w 280"/>
                <a:gd name="T89" fmla="*/ 451 h 518"/>
                <a:gd name="T90" fmla="*/ 29 w 280"/>
                <a:gd name="T91" fmla="*/ 454 h 518"/>
                <a:gd name="T92" fmla="*/ 49 w 280"/>
                <a:gd name="T93" fmla="*/ 448 h 518"/>
                <a:gd name="T94" fmla="*/ 62 w 280"/>
                <a:gd name="T95" fmla="*/ 428 h 518"/>
                <a:gd name="T96" fmla="*/ 66 w 280"/>
                <a:gd name="T97" fmla="*/ 415 h 518"/>
                <a:gd name="T98" fmla="*/ 67 w 280"/>
                <a:gd name="T99" fmla="*/ 409 h 518"/>
                <a:gd name="T100" fmla="*/ 71 w 280"/>
                <a:gd name="T101" fmla="*/ 393 h 518"/>
                <a:gd name="T102" fmla="*/ 72 w 280"/>
                <a:gd name="T103" fmla="*/ 387 h 518"/>
                <a:gd name="T104" fmla="*/ 73 w 280"/>
                <a:gd name="T105" fmla="*/ 366 h 518"/>
                <a:gd name="T106" fmla="*/ 72 w 280"/>
                <a:gd name="T107" fmla="*/ 357 h 518"/>
                <a:gd name="T108" fmla="*/ 32 w 280"/>
                <a:gd name="T109" fmla="*/ 305 h 518"/>
                <a:gd name="T110" fmla="*/ 57 w 280"/>
                <a:gd name="T111" fmla="*/ 305 h 518"/>
                <a:gd name="T112" fmla="*/ 84 w 280"/>
                <a:gd name="T113" fmla="*/ 303 h 518"/>
                <a:gd name="T114" fmla="*/ 92 w 280"/>
                <a:gd name="T115" fmla="*/ 299 h 518"/>
                <a:gd name="T116" fmla="*/ 128 w 280"/>
                <a:gd name="T117" fmla="*/ 242 h 518"/>
                <a:gd name="T118" fmla="*/ 127 w 280"/>
                <a:gd name="T119" fmla="*/ 163 h 518"/>
                <a:gd name="T120" fmla="*/ 188 w 280"/>
                <a:gd name="T121" fmla="*/ 143 h 518"/>
                <a:gd name="T122" fmla="*/ 265 w 280"/>
                <a:gd name="T123" fmla="*/ 20 h 518"/>
                <a:gd name="T124" fmla="*/ 227 w 280"/>
                <a:gd name="T125" fmla="*/ 108 h 5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80" h="518">
                  <a:moveTo>
                    <a:pt x="226" y="110"/>
                  </a:moveTo>
                  <a:cubicBezTo>
                    <a:pt x="224" y="121"/>
                    <a:pt x="217" y="132"/>
                    <a:pt x="229" y="140"/>
                  </a:cubicBezTo>
                  <a:cubicBezTo>
                    <a:pt x="234" y="144"/>
                    <a:pt x="240" y="145"/>
                    <a:pt x="246" y="148"/>
                  </a:cubicBezTo>
                  <a:cubicBezTo>
                    <a:pt x="252" y="152"/>
                    <a:pt x="258" y="158"/>
                    <a:pt x="261" y="165"/>
                  </a:cubicBezTo>
                  <a:cubicBezTo>
                    <a:pt x="248" y="156"/>
                    <a:pt x="231" y="162"/>
                    <a:pt x="217" y="167"/>
                  </a:cubicBezTo>
                  <a:cubicBezTo>
                    <a:pt x="203" y="173"/>
                    <a:pt x="191" y="182"/>
                    <a:pt x="180" y="192"/>
                  </a:cubicBezTo>
                  <a:cubicBezTo>
                    <a:pt x="169" y="202"/>
                    <a:pt x="159" y="215"/>
                    <a:pt x="151" y="228"/>
                  </a:cubicBezTo>
                  <a:cubicBezTo>
                    <a:pt x="149" y="233"/>
                    <a:pt x="145" y="240"/>
                    <a:pt x="141" y="246"/>
                  </a:cubicBezTo>
                  <a:cubicBezTo>
                    <a:pt x="141" y="246"/>
                    <a:pt x="141" y="246"/>
                    <a:pt x="141" y="246"/>
                  </a:cubicBezTo>
                  <a:cubicBezTo>
                    <a:pt x="140" y="247"/>
                    <a:pt x="140" y="247"/>
                    <a:pt x="140" y="247"/>
                  </a:cubicBezTo>
                  <a:cubicBezTo>
                    <a:pt x="129" y="267"/>
                    <a:pt x="117" y="291"/>
                    <a:pt x="125" y="309"/>
                  </a:cubicBezTo>
                  <a:cubicBezTo>
                    <a:pt x="129" y="316"/>
                    <a:pt x="136" y="320"/>
                    <a:pt x="144" y="323"/>
                  </a:cubicBezTo>
                  <a:cubicBezTo>
                    <a:pt x="145" y="324"/>
                    <a:pt x="147" y="324"/>
                    <a:pt x="148" y="324"/>
                  </a:cubicBezTo>
                  <a:cubicBezTo>
                    <a:pt x="150" y="325"/>
                    <a:pt x="152" y="326"/>
                    <a:pt x="154" y="326"/>
                  </a:cubicBezTo>
                  <a:cubicBezTo>
                    <a:pt x="156" y="326"/>
                    <a:pt x="157" y="327"/>
                    <a:pt x="158" y="327"/>
                  </a:cubicBezTo>
                  <a:cubicBezTo>
                    <a:pt x="159" y="327"/>
                    <a:pt x="161" y="328"/>
                    <a:pt x="162" y="328"/>
                  </a:cubicBezTo>
                  <a:cubicBezTo>
                    <a:pt x="167" y="330"/>
                    <a:pt x="172" y="331"/>
                    <a:pt x="177" y="334"/>
                  </a:cubicBezTo>
                  <a:cubicBezTo>
                    <a:pt x="178" y="334"/>
                    <a:pt x="179" y="335"/>
                    <a:pt x="180" y="335"/>
                  </a:cubicBezTo>
                  <a:cubicBezTo>
                    <a:pt x="182" y="336"/>
                    <a:pt x="184" y="337"/>
                    <a:pt x="186" y="338"/>
                  </a:cubicBezTo>
                  <a:cubicBezTo>
                    <a:pt x="188" y="339"/>
                    <a:pt x="190" y="341"/>
                    <a:pt x="192" y="342"/>
                  </a:cubicBezTo>
                  <a:cubicBezTo>
                    <a:pt x="193" y="343"/>
                    <a:pt x="193" y="343"/>
                    <a:pt x="193" y="343"/>
                  </a:cubicBezTo>
                  <a:cubicBezTo>
                    <a:pt x="192" y="343"/>
                    <a:pt x="192" y="343"/>
                    <a:pt x="192" y="343"/>
                  </a:cubicBezTo>
                  <a:cubicBezTo>
                    <a:pt x="188" y="341"/>
                    <a:pt x="184" y="340"/>
                    <a:pt x="179" y="340"/>
                  </a:cubicBezTo>
                  <a:cubicBezTo>
                    <a:pt x="179" y="340"/>
                    <a:pt x="179" y="340"/>
                    <a:pt x="179" y="340"/>
                  </a:cubicBezTo>
                  <a:cubicBezTo>
                    <a:pt x="178" y="339"/>
                    <a:pt x="177" y="339"/>
                    <a:pt x="175" y="339"/>
                  </a:cubicBezTo>
                  <a:cubicBezTo>
                    <a:pt x="170" y="339"/>
                    <a:pt x="164" y="338"/>
                    <a:pt x="158" y="338"/>
                  </a:cubicBezTo>
                  <a:cubicBezTo>
                    <a:pt x="156" y="338"/>
                    <a:pt x="155" y="338"/>
                    <a:pt x="154" y="339"/>
                  </a:cubicBezTo>
                  <a:cubicBezTo>
                    <a:pt x="153" y="339"/>
                    <a:pt x="152" y="339"/>
                    <a:pt x="151" y="339"/>
                  </a:cubicBezTo>
                  <a:cubicBezTo>
                    <a:pt x="150" y="339"/>
                    <a:pt x="148" y="339"/>
                    <a:pt x="147" y="339"/>
                  </a:cubicBezTo>
                  <a:cubicBezTo>
                    <a:pt x="137" y="340"/>
                    <a:pt x="127" y="343"/>
                    <a:pt x="119" y="347"/>
                  </a:cubicBezTo>
                  <a:cubicBezTo>
                    <a:pt x="117" y="348"/>
                    <a:pt x="116" y="348"/>
                    <a:pt x="114" y="349"/>
                  </a:cubicBezTo>
                  <a:cubicBezTo>
                    <a:pt x="114" y="349"/>
                    <a:pt x="114" y="349"/>
                    <a:pt x="114" y="349"/>
                  </a:cubicBezTo>
                  <a:cubicBezTo>
                    <a:pt x="111" y="351"/>
                    <a:pt x="109" y="353"/>
                    <a:pt x="107" y="354"/>
                  </a:cubicBezTo>
                  <a:cubicBezTo>
                    <a:pt x="105" y="355"/>
                    <a:pt x="104" y="356"/>
                    <a:pt x="103" y="357"/>
                  </a:cubicBezTo>
                  <a:cubicBezTo>
                    <a:pt x="103" y="358"/>
                    <a:pt x="103" y="358"/>
                    <a:pt x="103" y="358"/>
                  </a:cubicBezTo>
                  <a:cubicBezTo>
                    <a:pt x="102" y="359"/>
                    <a:pt x="102" y="359"/>
                    <a:pt x="102" y="359"/>
                  </a:cubicBezTo>
                  <a:cubicBezTo>
                    <a:pt x="99" y="362"/>
                    <a:pt x="96" y="366"/>
                    <a:pt x="93" y="370"/>
                  </a:cubicBezTo>
                  <a:cubicBezTo>
                    <a:pt x="92" y="372"/>
                    <a:pt x="91" y="373"/>
                    <a:pt x="90" y="375"/>
                  </a:cubicBezTo>
                  <a:cubicBezTo>
                    <a:pt x="90" y="376"/>
                    <a:pt x="89" y="378"/>
                    <a:pt x="88" y="379"/>
                  </a:cubicBezTo>
                  <a:cubicBezTo>
                    <a:pt x="87" y="380"/>
                    <a:pt x="87" y="382"/>
                    <a:pt x="86" y="383"/>
                  </a:cubicBezTo>
                  <a:cubicBezTo>
                    <a:pt x="84" y="388"/>
                    <a:pt x="82" y="392"/>
                    <a:pt x="81" y="396"/>
                  </a:cubicBezTo>
                  <a:cubicBezTo>
                    <a:pt x="80" y="399"/>
                    <a:pt x="79" y="402"/>
                    <a:pt x="78" y="405"/>
                  </a:cubicBezTo>
                  <a:cubicBezTo>
                    <a:pt x="78" y="407"/>
                    <a:pt x="77" y="409"/>
                    <a:pt x="77" y="410"/>
                  </a:cubicBezTo>
                  <a:cubicBezTo>
                    <a:pt x="76" y="412"/>
                    <a:pt x="76" y="413"/>
                    <a:pt x="76" y="414"/>
                  </a:cubicBezTo>
                  <a:cubicBezTo>
                    <a:pt x="75" y="416"/>
                    <a:pt x="75" y="417"/>
                    <a:pt x="75" y="419"/>
                  </a:cubicBezTo>
                  <a:cubicBezTo>
                    <a:pt x="74" y="421"/>
                    <a:pt x="74" y="423"/>
                    <a:pt x="73" y="425"/>
                  </a:cubicBezTo>
                  <a:cubicBezTo>
                    <a:pt x="73" y="427"/>
                    <a:pt x="72" y="429"/>
                    <a:pt x="72" y="432"/>
                  </a:cubicBezTo>
                  <a:cubicBezTo>
                    <a:pt x="71" y="435"/>
                    <a:pt x="71" y="439"/>
                    <a:pt x="70" y="442"/>
                  </a:cubicBezTo>
                  <a:cubicBezTo>
                    <a:pt x="70" y="444"/>
                    <a:pt x="70" y="445"/>
                    <a:pt x="70" y="447"/>
                  </a:cubicBezTo>
                  <a:cubicBezTo>
                    <a:pt x="69" y="447"/>
                    <a:pt x="69" y="448"/>
                    <a:pt x="69" y="449"/>
                  </a:cubicBezTo>
                  <a:cubicBezTo>
                    <a:pt x="69" y="451"/>
                    <a:pt x="69" y="453"/>
                    <a:pt x="68" y="455"/>
                  </a:cubicBezTo>
                  <a:cubicBezTo>
                    <a:pt x="68" y="456"/>
                    <a:pt x="68" y="457"/>
                    <a:pt x="68" y="459"/>
                  </a:cubicBezTo>
                  <a:cubicBezTo>
                    <a:pt x="67" y="461"/>
                    <a:pt x="67" y="463"/>
                    <a:pt x="67" y="465"/>
                  </a:cubicBezTo>
                  <a:cubicBezTo>
                    <a:pt x="67" y="466"/>
                    <a:pt x="67" y="466"/>
                    <a:pt x="67" y="466"/>
                  </a:cubicBezTo>
                  <a:cubicBezTo>
                    <a:pt x="67" y="468"/>
                    <a:pt x="67" y="470"/>
                    <a:pt x="67" y="471"/>
                  </a:cubicBezTo>
                  <a:cubicBezTo>
                    <a:pt x="68" y="474"/>
                    <a:pt x="69" y="477"/>
                    <a:pt x="72" y="479"/>
                  </a:cubicBezTo>
                  <a:cubicBezTo>
                    <a:pt x="73" y="481"/>
                    <a:pt x="75" y="482"/>
                    <a:pt x="78" y="483"/>
                  </a:cubicBezTo>
                  <a:cubicBezTo>
                    <a:pt x="80" y="484"/>
                    <a:pt x="82" y="484"/>
                    <a:pt x="85" y="485"/>
                  </a:cubicBezTo>
                  <a:cubicBezTo>
                    <a:pt x="87" y="486"/>
                    <a:pt x="90" y="486"/>
                    <a:pt x="92" y="487"/>
                  </a:cubicBezTo>
                  <a:cubicBezTo>
                    <a:pt x="94" y="488"/>
                    <a:pt x="96" y="488"/>
                    <a:pt x="98" y="489"/>
                  </a:cubicBezTo>
                  <a:cubicBezTo>
                    <a:pt x="100" y="490"/>
                    <a:pt x="101" y="491"/>
                    <a:pt x="103" y="491"/>
                  </a:cubicBezTo>
                  <a:cubicBezTo>
                    <a:pt x="104" y="492"/>
                    <a:pt x="106" y="493"/>
                    <a:pt x="107" y="494"/>
                  </a:cubicBezTo>
                  <a:cubicBezTo>
                    <a:pt x="107" y="494"/>
                    <a:pt x="107" y="494"/>
                    <a:pt x="107" y="494"/>
                  </a:cubicBezTo>
                  <a:cubicBezTo>
                    <a:pt x="109" y="494"/>
                    <a:pt x="110" y="495"/>
                    <a:pt x="111" y="496"/>
                  </a:cubicBezTo>
                  <a:cubicBezTo>
                    <a:pt x="111" y="496"/>
                    <a:pt x="111" y="496"/>
                    <a:pt x="111" y="496"/>
                  </a:cubicBezTo>
                  <a:cubicBezTo>
                    <a:pt x="113" y="497"/>
                    <a:pt x="114" y="497"/>
                    <a:pt x="115" y="498"/>
                  </a:cubicBezTo>
                  <a:cubicBezTo>
                    <a:pt x="115" y="499"/>
                    <a:pt x="115" y="499"/>
                    <a:pt x="115" y="499"/>
                  </a:cubicBezTo>
                  <a:cubicBezTo>
                    <a:pt x="116" y="499"/>
                    <a:pt x="117" y="500"/>
                    <a:pt x="117" y="500"/>
                  </a:cubicBezTo>
                  <a:cubicBezTo>
                    <a:pt x="118" y="501"/>
                    <a:pt x="119" y="501"/>
                    <a:pt x="119" y="502"/>
                  </a:cubicBezTo>
                  <a:cubicBezTo>
                    <a:pt x="120" y="502"/>
                    <a:pt x="120" y="502"/>
                    <a:pt x="120" y="502"/>
                  </a:cubicBezTo>
                  <a:cubicBezTo>
                    <a:pt x="120" y="502"/>
                    <a:pt x="119" y="502"/>
                    <a:pt x="119" y="502"/>
                  </a:cubicBezTo>
                  <a:cubicBezTo>
                    <a:pt x="118" y="502"/>
                    <a:pt x="117" y="502"/>
                    <a:pt x="116" y="502"/>
                  </a:cubicBezTo>
                  <a:cubicBezTo>
                    <a:pt x="115" y="501"/>
                    <a:pt x="114" y="501"/>
                    <a:pt x="114" y="501"/>
                  </a:cubicBezTo>
                  <a:cubicBezTo>
                    <a:pt x="113" y="501"/>
                    <a:pt x="112" y="501"/>
                    <a:pt x="112" y="501"/>
                  </a:cubicBezTo>
                  <a:cubicBezTo>
                    <a:pt x="110" y="500"/>
                    <a:pt x="108" y="500"/>
                    <a:pt x="107" y="500"/>
                  </a:cubicBezTo>
                  <a:cubicBezTo>
                    <a:pt x="106" y="500"/>
                    <a:pt x="106" y="500"/>
                    <a:pt x="106" y="500"/>
                  </a:cubicBezTo>
                  <a:cubicBezTo>
                    <a:pt x="105" y="499"/>
                    <a:pt x="103" y="499"/>
                    <a:pt x="102" y="499"/>
                  </a:cubicBezTo>
                  <a:cubicBezTo>
                    <a:pt x="101" y="499"/>
                    <a:pt x="101" y="499"/>
                    <a:pt x="100" y="499"/>
                  </a:cubicBezTo>
                  <a:cubicBezTo>
                    <a:pt x="98" y="499"/>
                    <a:pt x="96" y="498"/>
                    <a:pt x="94" y="498"/>
                  </a:cubicBezTo>
                  <a:cubicBezTo>
                    <a:pt x="90" y="498"/>
                    <a:pt x="86" y="497"/>
                    <a:pt x="83" y="497"/>
                  </a:cubicBezTo>
                  <a:cubicBezTo>
                    <a:pt x="77" y="497"/>
                    <a:pt x="72" y="497"/>
                    <a:pt x="67" y="498"/>
                  </a:cubicBezTo>
                  <a:cubicBezTo>
                    <a:pt x="55" y="499"/>
                    <a:pt x="45" y="502"/>
                    <a:pt x="37" y="509"/>
                  </a:cubicBezTo>
                  <a:cubicBezTo>
                    <a:pt x="37" y="509"/>
                    <a:pt x="37" y="509"/>
                    <a:pt x="37" y="509"/>
                  </a:cubicBezTo>
                  <a:cubicBezTo>
                    <a:pt x="36" y="510"/>
                    <a:pt x="35" y="511"/>
                    <a:pt x="33" y="513"/>
                  </a:cubicBezTo>
                  <a:cubicBezTo>
                    <a:pt x="33" y="513"/>
                    <a:pt x="33" y="513"/>
                    <a:pt x="33" y="514"/>
                  </a:cubicBezTo>
                  <a:cubicBezTo>
                    <a:pt x="31" y="515"/>
                    <a:pt x="30" y="517"/>
                    <a:pt x="29" y="518"/>
                  </a:cubicBezTo>
                  <a:cubicBezTo>
                    <a:pt x="0" y="436"/>
                    <a:pt x="0" y="436"/>
                    <a:pt x="0" y="436"/>
                  </a:cubicBezTo>
                  <a:cubicBezTo>
                    <a:pt x="5" y="441"/>
                    <a:pt x="11" y="445"/>
                    <a:pt x="17" y="449"/>
                  </a:cubicBezTo>
                  <a:cubicBezTo>
                    <a:pt x="17" y="449"/>
                    <a:pt x="17" y="449"/>
                    <a:pt x="17" y="449"/>
                  </a:cubicBezTo>
                  <a:cubicBezTo>
                    <a:pt x="18" y="450"/>
                    <a:pt x="20" y="450"/>
                    <a:pt x="21" y="451"/>
                  </a:cubicBezTo>
                  <a:cubicBezTo>
                    <a:pt x="23" y="452"/>
                    <a:pt x="25" y="453"/>
                    <a:pt x="27" y="453"/>
                  </a:cubicBezTo>
                  <a:cubicBezTo>
                    <a:pt x="28" y="454"/>
                    <a:pt x="28" y="454"/>
                    <a:pt x="29" y="454"/>
                  </a:cubicBezTo>
                  <a:cubicBezTo>
                    <a:pt x="32" y="455"/>
                    <a:pt x="35" y="455"/>
                    <a:pt x="37" y="454"/>
                  </a:cubicBezTo>
                  <a:cubicBezTo>
                    <a:pt x="42" y="453"/>
                    <a:pt x="46" y="451"/>
                    <a:pt x="49" y="448"/>
                  </a:cubicBezTo>
                  <a:cubicBezTo>
                    <a:pt x="52" y="446"/>
                    <a:pt x="54" y="443"/>
                    <a:pt x="55" y="440"/>
                  </a:cubicBezTo>
                  <a:cubicBezTo>
                    <a:pt x="58" y="436"/>
                    <a:pt x="60" y="432"/>
                    <a:pt x="62" y="428"/>
                  </a:cubicBezTo>
                  <a:cubicBezTo>
                    <a:pt x="63" y="426"/>
                    <a:pt x="63" y="423"/>
                    <a:pt x="64" y="421"/>
                  </a:cubicBezTo>
                  <a:cubicBezTo>
                    <a:pt x="65" y="419"/>
                    <a:pt x="65" y="417"/>
                    <a:pt x="66" y="415"/>
                  </a:cubicBezTo>
                  <a:cubicBezTo>
                    <a:pt x="66" y="414"/>
                    <a:pt x="66" y="414"/>
                    <a:pt x="66" y="413"/>
                  </a:cubicBezTo>
                  <a:cubicBezTo>
                    <a:pt x="67" y="412"/>
                    <a:pt x="67" y="410"/>
                    <a:pt x="67" y="409"/>
                  </a:cubicBezTo>
                  <a:cubicBezTo>
                    <a:pt x="68" y="405"/>
                    <a:pt x="69" y="401"/>
                    <a:pt x="70" y="398"/>
                  </a:cubicBezTo>
                  <a:cubicBezTo>
                    <a:pt x="70" y="396"/>
                    <a:pt x="71" y="395"/>
                    <a:pt x="71" y="393"/>
                  </a:cubicBezTo>
                  <a:cubicBezTo>
                    <a:pt x="71" y="393"/>
                    <a:pt x="71" y="392"/>
                    <a:pt x="71" y="391"/>
                  </a:cubicBezTo>
                  <a:cubicBezTo>
                    <a:pt x="71" y="390"/>
                    <a:pt x="72" y="388"/>
                    <a:pt x="72" y="387"/>
                  </a:cubicBezTo>
                  <a:cubicBezTo>
                    <a:pt x="72" y="384"/>
                    <a:pt x="73" y="381"/>
                    <a:pt x="73" y="378"/>
                  </a:cubicBezTo>
                  <a:cubicBezTo>
                    <a:pt x="73" y="374"/>
                    <a:pt x="73" y="370"/>
                    <a:pt x="73" y="366"/>
                  </a:cubicBezTo>
                  <a:cubicBezTo>
                    <a:pt x="73" y="363"/>
                    <a:pt x="73" y="361"/>
                    <a:pt x="72" y="359"/>
                  </a:cubicBezTo>
                  <a:cubicBezTo>
                    <a:pt x="72" y="358"/>
                    <a:pt x="72" y="358"/>
                    <a:pt x="72" y="357"/>
                  </a:cubicBezTo>
                  <a:cubicBezTo>
                    <a:pt x="71" y="345"/>
                    <a:pt x="67" y="334"/>
                    <a:pt x="60" y="323"/>
                  </a:cubicBezTo>
                  <a:cubicBezTo>
                    <a:pt x="53" y="314"/>
                    <a:pt x="43" y="306"/>
                    <a:pt x="32" y="305"/>
                  </a:cubicBezTo>
                  <a:cubicBezTo>
                    <a:pt x="39" y="304"/>
                    <a:pt x="46" y="305"/>
                    <a:pt x="54" y="305"/>
                  </a:cubicBezTo>
                  <a:cubicBezTo>
                    <a:pt x="55" y="305"/>
                    <a:pt x="56" y="305"/>
                    <a:pt x="57" y="305"/>
                  </a:cubicBezTo>
                  <a:cubicBezTo>
                    <a:pt x="66" y="306"/>
                    <a:pt x="74" y="306"/>
                    <a:pt x="82" y="303"/>
                  </a:cubicBezTo>
                  <a:cubicBezTo>
                    <a:pt x="83" y="303"/>
                    <a:pt x="83" y="303"/>
                    <a:pt x="84" y="303"/>
                  </a:cubicBezTo>
                  <a:cubicBezTo>
                    <a:pt x="85" y="302"/>
                    <a:pt x="86" y="302"/>
                    <a:pt x="87" y="301"/>
                  </a:cubicBezTo>
                  <a:cubicBezTo>
                    <a:pt x="89" y="300"/>
                    <a:pt x="90" y="300"/>
                    <a:pt x="92" y="299"/>
                  </a:cubicBezTo>
                  <a:cubicBezTo>
                    <a:pt x="100" y="293"/>
                    <a:pt x="106" y="284"/>
                    <a:pt x="111" y="274"/>
                  </a:cubicBezTo>
                  <a:cubicBezTo>
                    <a:pt x="117" y="263"/>
                    <a:pt x="122" y="251"/>
                    <a:pt x="128" y="242"/>
                  </a:cubicBezTo>
                  <a:cubicBezTo>
                    <a:pt x="136" y="228"/>
                    <a:pt x="141" y="210"/>
                    <a:pt x="139" y="193"/>
                  </a:cubicBezTo>
                  <a:cubicBezTo>
                    <a:pt x="138" y="182"/>
                    <a:pt x="134" y="172"/>
                    <a:pt x="127" y="163"/>
                  </a:cubicBezTo>
                  <a:cubicBezTo>
                    <a:pt x="142" y="169"/>
                    <a:pt x="159" y="174"/>
                    <a:pt x="172" y="166"/>
                  </a:cubicBezTo>
                  <a:cubicBezTo>
                    <a:pt x="180" y="161"/>
                    <a:pt x="184" y="152"/>
                    <a:pt x="188" y="143"/>
                  </a:cubicBezTo>
                  <a:cubicBezTo>
                    <a:pt x="201" y="114"/>
                    <a:pt x="218" y="86"/>
                    <a:pt x="236" y="60"/>
                  </a:cubicBezTo>
                  <a:cubicBezTo>
                    <a:pt x="245" y="47"/>
                    <a:pt x="257" y="34"/>
                    <a:pt x="265" y="20"/>
                  </a:cubicBezTo>
                  <a:cubicBezTo>
                    <a:pt x="270" y="12"/>
                    <a:pt x="269" y="1"/>
                    <a:pt x="280" y="0"/>
                  </a:cubicBezTo>
                  <a:cubicBezTo>
                    <a:pt x="258" y="34"/>
                    <a:pt x="237" y="69"/>
                    <a:pt x="227" y="108"/>
                  </a:cubicBezTo>
                  <a:cubicBezTo>
                    <a:pt x="227" y="109"/>
                    <a:pt x="227" y="109"/>
                    <a:pt x="226" y="110"/>
                  </a:cubicBezTo>
                </a:path>
              </a:pathLst>
            </a:custGeom>
            <a:solidFill>
              <a:srgbClr val="72A6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0" name="Freeform 581"/>
            <p:cNvSpPr/>
            <p:nvPr/>
          </p:nvSpPr>
          <p:spPr bwMode="auto">
            <a:xfrm>
              <a:off x="611188" y="8623301"/>
              <a:ext cx="323850" cy="341313"/>
            </a:xfrm>
            <a:custGeom>
              <a:avLst/>
              <a:gdLst>
                <a:gd name="T0" fmla="*/ 84 w 86"/>
                <a:gd name="T1" fmla="*/ 20 h 91"/>
                <a:gd name="T2" fmla="*/ 85 w 86"/>
                <a:gd name="T3" fmla="*/ 22 h 91"/>
                <a:gd name="T4" fmla="*/ 86 w 86"/>
                <a:gd name="T5" fmla="*/ 28 h 91"/>
                <a:gd name="T6" fmla="*/ 85 w 86"/>
                <a:gd name="T7" fmla="*/ 34 h 91"/>
                <a:gd name="T8" fmla="*/ 84 w 86"/>
                <a:gd name="T9" fmla="*/ 37 h 91"/>
                <a:gd name="T10" fmla="*/ 84 w 86"/>
                <a:gd name="T11" fmla="*/ 37 h 91"/>
                <a:gd name="T12" fmla="*/ 79 w 86"/>
                <a:gd name="T13" fmla="*/ 44 h 91"/>
                <a:gd name="T14" fmla="*/ 76 w 86"/>
                <a:gd name="T15" fmla="*/ 46 h 91"/>
                <a:gd name="T16" fmla="*/ 74 w 86"/>
                <a:gd name="T17" fmla="*/ 49 h 91"/>
                <a:gd name="T18" fmla="*/ 64 w 86"/>
                <a:gd name="T19" fmla="*/ 61 h 91"/>
                <a:gd name="T20" fmla="*/ 56 w 86"/>
                <a:gd name="T21" fmla="*/ 71 h 91"/>
                <a:gd name="T22" fmla="*/ 48 w 86"/>
                <a:gd name="T23" fmla="*/ 80 h 91"/>
                <a:gd name="T24" fmla="*/ 25 w 86"/>
                <a:gd name="T25" fmla="*/ 91 h 91"/>
                <a:gd name="T26" fmla="*/ 24 w 86"/>
                <a:gd name="T27" fmla="*/ 91 h 91"/>
                <a:gd name="T28" fmla="*/ 18 w 86"/>
                <a:gd name="T29" fmla="*/ 91 h 91"/>
                <a:gd name="T30" fmla="*/ 16 w 86"/>
                <a:gd name="T31" fmla="*/ 91 h 91"/>
                <a:gd name="T32" fmla="*/ 0 w 86"/>
                <a:gd name="T33" fmla="*/ 46 h 91"/>
                <a:gd name="T34" fmla="*/ 0 w 86"/>
                <a:gd name="T35" fmla="*/ 45 h 91"/>
                <a:gd name="T36" fmla="*/ 4 w 86"/>
                <a:gd name="T37" fmla="*/ 38 h 91"/>
                <a:gd name="T38" fmla="*/ 21 w 86"/>
                <a:gd name="T39" fmla="*/ 17 h 91"/>
                <a:gd name="T40" fmla="*/ 26 w 86"/>
                <a:gd name="T41" fmla="*/ 13 h 91"/>
                <a:gd name="T42" fmla="*/ 30 w 86"/>
                <a:gd name="T43" fmla="*/ 9 h 91"/>
                <a:gd name="T44" fmla="*/ 45 w 86"/>
                <a:gd name="T45" fmla="*/ 2 h 91"/>
                <a:gd name="T46" fmla="*/ 49 w 86"/>
                <a:gd name="T47" fmla="*/ 1 h 91"/>
                <a:gd name="T48" fmla="*/ 56 w 86"/>
                <a:gd name="T49" fmla="*/ 0 h 91"/>
                <a:gd name="T50" fmla="*/ 58 w 86"/>
                <a:gd name="T51" fmla="*/ 1 h 91"/>
                <a:gd name="T52" fmla="*/ 62 w 86"/>
                <a:gd name="T53" fmla="*/ 1 h 91"/>
                <a:gd name="T54" fmla="*/ 65 w 86"/>
                <a:gd name="T55" fmla="*/ 2 h 91"/>
                <a:gd name="T56" fmla="*/ 80 w 86"/>
                <a:gd name="T57" fmla="*/ 13 h 91"/>
                <a:gd name="T58" fmla="*/ 84 w 86"/>
                <a:gd name="T59" fmla="*/ 2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86" h="91">
                  <a:moveTo>
                    <a:pt x="84" y="20"/>
                  </a:moveTo>
                  <a:cubicBezTo>
                    <a:pt x="84" y="21"/>
                    <a:pt x="85" y="21"/>
                    <a:pt x="85" y="22"/>
                  </a:cubicBezTo>
                  <a:cubicBezTo>
                    <a:pt x="85" y="24"/>
                    <a:pt x="86" y="26"/>
                    <a:pt x="86" y="28"/>
                  </a:cubicBezTo>
                  <a:cubicBezTo>
                    <a:pt x="86" y="30"/>
                    <a:pt x="86" y="32"/>
                    <a:pt x="85" y="34"/>
                  </a:cubicBezTo>
                  <a:cubicBezTo>
                    <a:pt x="85" y="35"/>
                    <a:pt x="84" y="36"/>
                    <a:pt x="84" y="37"/>
                  </a:cubicBezTo>
                  <a:cubicBezTo>
                    <a:pt x="84" y="37"/>
                    <a:pt x="84" y="37"/>
                    <a:pt x="84" y="37"/>
                  </a:cubicBezTo>
                  <a:cubicBezTo>
                    <a:pt x="82" y="40"/>
                    <a:pt x="81" y="42"/>
                    <a:pt x="79" y="44"/>
                  </a:cubicBezTo>
                  <a:cubicBezTo>
                    <a:pt x="78" y="45"/>
                    <a:pt x="77" y="46"/>
                    <a:pt x="76" y="46"/>
                  </a:cubicBezTo>
                  <a:cubicBezTo>
                    <a:pt x="76" y="47"/>
                    <a:pt x="75" y="48"/>
                    <a:pt x="74" y="49"/>
                  </a:cubicBezTo>
                  <a:cubicBezTo>
                    <a:pt x="70" y="53"/>
                    <a:pt x="67" y="57"/>
                    <a:pt x="64" y="61"/>
                  </a:cubicBezTo>
                  <a:cubicBezTo>
                    <a:pt x="61" y="65"/>
                    <a:pt x="58" y="68"/>
                    <a:pt x="56" y="71"/>
                  </a:cubicBezTo>
                  <a:cubicBezTo>
                    <a:pt x="53" y="74"/>
                    <a:pt x="51" y="77"/>
                    <a:pt x="48" y="80"/>
                  </a:cubicBezTo>
                  <a:cubicBezTo>
                    <a:pt x="42" y="86"/>
                    <a:pt x="33" y="90"/>
                    <a:pt x="25" y="91"/>
                  </a:cubicBezTo>
                  <a:cubicBezTo>
                    <a:pt x="24" y="91"/>
                    <a:pt x="24" y="91"/>
                    <a:pt x="24" y="91"/>
                  </a:cubicBezTo>
                  <a:cubicBezTo>
                    <a:pt x="22" y="91"/>
                    <a:pt x="20" y="91"/>
                    <a:pt x="18" y="91"/>
                  </a:cubicBezTo>
                  <a:cubicBezTo>
                    <a:pt x="18" y="91"/>
                    <a:pt x="17" y="91"/>
                    <a:pt x="16" y="91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1" y="43"/>
                    <a:pt x="2" y="40"/>
                    <a:pt x="4" y="38"/>
                  </a:cubicBezTo>
                  <a:cubicBezTo>
                    <a:pt x="7" y="31"/>
                    <a:pt x="13" y="23"/>
                    <a:pt x="21" y="17"/>
                  </a:cubicBezTo>
                  <a:cubicBezTo>
                    <a:pt x="22" y="15"/>
                    <a:pt x="24" y="14"/>
                    <a:pt x="26" y="13"/>
                  </a:cubicBezTo>
                  <a:cubicBezTo>
                    <a:pt x="27" y="11"/>
                    <a:pt x="28" y="10"/>
                    <a:pt x="30" y="9"/>
                  </a:cubicBezTo>
                  <a:cubicBezTo>
                    <a:pt x="35" y="6"/>
                    <a:pt x="40" y="4"/>
                    <a:pt x="45" y="2"/>
                  </a:cubicBezTo>
                  <a:cubicBezTo>
                    <a:pt x="46" y="2"/>
                    <a:pt x="47" y="2"/>
                    <a:pt x="49" y="1"/>
                  </a:cubicBezTo>
                  <a:cubicBezTo>
                    <a:pt x="51" y="1"/>
                    <a:pt x="54" y="0"/>
                    <a:pt x="56" y="0"/>
                  </a:cubicBezTo>
                  <a:cubicBezTo>
                    <a:pt x="57" y="0"/>
                    <a:pt x="58" y="1"/>
                    <a:pt x="58" y="1"/>
                  </a:cubicBezTo>
                  <a:cubicBezTo>
                    <a:pt x="59" y="1"/>
                    <a:pt x="61" y="1"/>
                    <a:pt x="62" y="1"/>
                  </a:cubicBezTo>
                  <a:cubicBezTo>
                    <a:pt x="63" y="1"/>
                    <a:pt x="64" y="2"/>
                    <a:pt x="65" y="2"/>
                  </a:cubicBezTo>
                  <a:cubicBezTo>
                    <a:pt x="71" y="4"/>
                    <a:pt x="77" y="8"/>
                    <a:pt x="80" y="13"/>
                  </a:cubicBezTo>
                  <a:cubicBezTo>
                    <a:pt x="82" y="15"/>
                    <a:pt x="83" y="18"/>
                    <a:pt x="84" y="20"/>
                  </a:cubicBezTo>
                  <a:close/>
                </a:path>
              </a:pathLst>
            </a:custGeom>
            <a:solidFill>
              <a:srgbClr val="BAD5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1" name="Freeform 582"/>
            <p:cNvSpPr/>
            <p:nvPr/>
          </p:nvSpPr>
          <p:spPr bwMode="auto">
            <a:xfrm>
              <a:off x="833438" y="7408863"/>
              <a:ext cx="709613" cy="1085850"/>
            </a:xfrm>
            <a:custGeom>
              <a:avLst/>
              <a:gdLst>
                <a:gd name="T0" fmla="*/ 64 w 189"/>
                <a:gd name="T1" fmla="*/ 86 h 289"/>
                <a:gd name="T2" fmla="*/ 126 w 189"/>
                <a:gd name="T3" fmla="*/ 141 h 289"/>
                <a:gd name="T4" fmla="*/ 130 w 189"/>
                <a:gd name="T5" fmla="*/ 150 h 289"/>
                <a:gd name="T6" fmla="*/ 123 w 189"/>
                <a:gd name="T7" fmla="*/ 157 h 289"/>
                <a:gd name="T8" fmla="*/ 71 w 189"/>
                <a:gd name="T9" fmla="*/ 160 h 289"/>
                <a:gd name="T10" fmla="*/ 23 w 189"/>
                <a:gd name="T11" fmla="*/ 176 h 289"/>
                <a:gd name="T12" fmla="*/ 11 w 189"/>
                <a:gd name="T13" fmla="*/ 201 h 289"/>
                <a:gd name="T14" fmla="*/ 34 w 189"/>
                <a:gd name="T15" fmla="*/ 278 h 289"/>
                <a:gd name="T16" fmla="*/ 106 w 189"/>
                <a:gd name="T17" fmla="*/ 271 h 289"/>
                <a:gd name="T18" fmla="*/ 164 w 189"/>
                <a:gd name="T19" fmla="*/ 153 h 289"/>
                <a:gd name="T20" fmla="*/ 186 w 189"/>
                <a:gd name="T21" fmla="*/ 80 h 289"/>
                <a:gd name="T22" fmla="*/ 159 w 189"/>
                <a:gd name="T23" fmla="*/ 12 h 289"/>
                <a:gd name="T24" fmla="*/ 89 w 189"/>
                <a:gd name="T25" fmla="*/ 15 h 289"/>
                <a:gd name="T26" fmla="*/ 62 w 189"/>
                <a:gd name="T27" fmla="*/ 36 h 289"/>
                <a:gd name="T28" fmla="*/ 64 w 189"/>
                <a:gd name="T29" fmla="*/ 86 h 2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89" h="289">
                  <a:moveTo>
                    <a:pt x="64" y="86"/>
                  </a:moveTo>
                  <a:cubicBezTo>
                    <a:pt x="79" y="114"/>
                    <a:pt x="105" y="120"/>
                    <a:pt x="126" y="141"/>
                  </a:cubicBezTo>
                  <a:cubicBezTo>
                    <a:pt x="128" y="143"/>
                    <a:pt x="131" y="147"/>
                    <a:pt x="130" y="150"/>
                  </a:cubicBezTo>
                  <a:cubicBezTo>
                    <a:pt x="129" y="153"/>
                    <a:pt x="126" y="155"/>
                    <a:pt x="123" y="157"/>
                  </a:cubicBezTo>
                  <a:cubicBezTo>
                    <a:pt x="107" y="163"/>
                    <a:pt x="89" y="161"/>
                    <a:pt x="71" y="160"/>
                  </a:cubicBezTo>
                  <a:cubicBezTo>
                    <a:pt x="54" y="160"/>
                    <a:pt x="35" y="162"/>
                    <a:pt x="23" y="176"/>
                  </a:cubicBezTo>
                  <a:cubicBezTo>
                    <a:pt x="17" y="183"/>
                    <a:pt x="14" y="192"/>
                    <a:pt x="11" y="201"/>
                  </a:cubicBezTo>
                  <a:cubicBezTo>
                    <a:pt x="1" y="232"/>
                    <a:pt x="0" y="261"/>
                    <a:pt x="34" y="278"/>
                  </a:cubicBezTo>
                  <a:cubicBezTo>
                    <a:pt x="57" y="289"/>
                    <a:pt x="86" y="286"/>
                    <a:pt x="106" y="271"/>
                  </a:cubicBezTo>
                  <a:cubicBezTo>
                    <a:pt x="142" y="245"/>
                    <a:pt x="150" y="195"/>
                    <a:pt x="164" y="153"/>
                  </a:cubicBezTo>
                  <a:cubicBezTo>
                    <a:pt x="172" y="129"/>
                    <a:pt x="183" y="105"/>
                    <a:pt x="186" y="80"/>
                  </a:cubicBezTo>
                  <a:cubicBezTo>
                    <a:pt x="189" y="54"/>
                    <a:pt x="181" y="25"/>
                    <a:pt x="159" y="12"/>
                  </a:cubicBezTo>
                  <a:cubicBezTo>
                    <a:pt x="138" y="0"/>
                    <a:pt x="111" y="5"/>
                    <a:pt x="89" y="15"/>
                  </a:cubicBezTo>
                  <a:cubicBezTo>
                    <a:pt x="78" y="20"/>
                    <a:pt x="68" y="27"/>
                    <a:pt x="62" y="36"/>
                  </a:cubicBezTo>
                  <a:cubicBezTo>
                    <a:pt x="53" y="51"/>
                    <a:pt x="55" y="71"/>
                    <a:pt x="64" y="86"/>
                  </a:cubicBezTo>
                </a:path>
              </a:pathLst>
            </a:custGeom>
            <a:solidFill>
              <a:srgbClr val="BAD5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2" name="Freeform 583"/>
            <p:cNvSpPr/>
            <p:nvPr/>
          </p:nvSpPr>
          <p:spPr bwMode="auto">
            <a:xfrm>
              <a:off x="322263" y="7329488"/>
              <a:ext cx="615950" cy="830263"/>
            </a:xfrm>
            <a:custGeom>
              <a:avLst/>
              <a:gdLst>
                <a:gd name="T0" fmla="*/ 71 w 164"/>
                <a:gd name="T1" fmla="*/ 17 h 221"/>
                <a:gd name="T2" fmla="*/ 27 w 164"/>
                <a:gd name="T3" fmla="*/ 114 h 221"/>
                <a:gd name="T4" fmla="*/ 24 w 164"/>
                <a:gd name="T5" fmla="*/ 199 h 221"/>
                <a:gd name="T6" fmla="*/ 72 w 164"/>
                <a:gd name="T7" fmla="*/ 208 h 221"/>
                <a:gd name="T8" fmla="*/ 70 w 164"/>
                <a:gd name="T9" fmla="*/ 151 h 221"/>
                <a:gd name="T10" fmla="*/ 52 w 164"/>
                <a:gd name="T11" fmla="*/ 123 h 221"/>
                <a:gd name="T12" fmla="*/ 148 w 164"/>
                <a:gd name="T13" fmla="*/ 30 h 221"/>
                <a:gd name="T14" fmla="*/ 113 w 164"/>
                <a:gd name="T15" fmla="*/ 2 h 221"/>
                <a:gd name="T16" fmla="*/ 71 w 164"/>
                <a:gd name="T17" fmla="*/ 17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4" h="221">
                  <a:moveTo>
                    <a:pt x="71" y="17"/>
                  </a:moveTo>
                  <a:cubicBezTo>
                    <a:pt x="44" y="42"/>
                    <a:pt x="45" y="84"/>
                    <a:pt x="27" y="114"/>
                  </a:cubicBezTo>
                  <a:cubicBezTo>
                    <a:pt x="13" y="140"/>
                    <a:pt x="0" y="173"/>
                    <a:pt x="24" y="199"/>
                  </a:cubicBezTo>
                  <a:cubicBezTo>
                    <a:pt x="34" y="210"/>
                    <a:pt x="60" y="221"/>
                    <a:pt x="72" y="208"/>
                  </a:cubicBezTo>
                  <a:cubicBezTo>
                    <a:pt x="83" y="197"/>
                    <a:pt x="76" y="163"/>
                    <a:pt x="70" y="151"/>
                  </a:cubicBezTo>
                  <a:cubicBezTo>
                    <a:pt x="66" y="141"/>
                    <a:pt x="59" y="132"/>
                    <a:pt x="52" y="123"/>
                  </a:cubicBezTo>
                  <a:cubicBezTo>
                    <a:pt x="94" y="127"/>
                    <a:pt x="164" y="79"/>
                    <a:pt x="148" y="30"/>
                  </a:cubicBezTo>
                  <a:cubicBezTo>
                    <a:pt x="143" y="15"/>
                    <a:pt x="129" y="4"/>
                    <a:pt x="113" y="2"/>
                  </a:cubicBezTo>
                  <a:cubicBezTo>
                    <a:pt x="98" y="0"/>
                    <a:pt x="82" y="6"/>
                    <a:pt x="71" y="17"/>
                  </a:cubicBezTo>
                </a:path>
              </a:pathLst>
            </a:custGeom>
            <a:solidFill>
              <a:srgbClr val="BAD5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3" name="Freeform 584"/>
            <p:cNvSpPr/>
            <p:nvPr/>
          </p:nvSpPr>
          <p:spPr bwMode="auto">
            <a:xfrm>
              <a:off x="825500" y="8423276"/>
              <a:ext cx="612775" cy="579438"/>
            </a:xfrm>
            <a:custGeom>
              <a:avLst/>
              <a:gdLst>
                <a:gd name="T0" fmla="*/ 0 w 163"/>
                <a:gd name="T1" fmla="*/ 154 h 154"/>
                <a:gd name="T2" fmla="*/ 2 w 163"/>
                <a:gd name="T3" fmla="*/ 144 h 154"/>
                <a:gd name="T4" fmla="*/ 7 w 163"/>
                <a:gd name="T5" fmla="*/ 114 h 154"/>
                <a:gd name="T6" fmla="*/ 11 w 163"/>
                <a:gd name="T7" fmla="*/ 96 h 154"/>
                <a:gd name="T8" fmla="*/ 25 w 163"/>
                <a:gd name="T9" fmla="*/ 64 h 154"/>
                <a:gd name="T10" fmla="*/ 38 w 163"/>
                <a:gd name="T11" fmla="*/ 42 h 154"/>
                <a:gd name="T12" fmla="*/ 40 w 163"/>
                <a:gd name="T13" fmla="*/ 36 h 154"/>
                <a:gd name="T14" fmla="*/ 40 w 163"/>
                <a:gd name="T15" fmla="*/ 25 h 154"/>
                <a:gd name="T16" fmla="*/ 39 w 163"/>
                <a:gd name="T17" fmla="*/ 16 h 154"/>
                <a:gd name="T18" fmla="*/ 39 w 163"/>
                <a:gd name="T19" fmla="*/ 12 h 154"/>
                <a:gd name="T20" fmla="*/ 40 w 163"/>
                <a:gd name="T21" fmla="*/ 10 h 154"/>
                <a:gd name="T22" fmla="*/ 40 w 163"/>
                <a:gd name="T23" fmla="*/ 10 h 154"/>
                <a:gd name="T24" fmla="*/ 40 w 163"/>
                <a:gd name="T25" fmla="*/ 9 h 154"/>
                <a:gd name="T26" fmla="*/ 41 w 163"/>
                <a:gd name="T27" fmla="*/ 5 h 154"/>
                <a:gd name="T28" fmla="*/ 43 w 163"/>
                <a:gd name="T29" fmla="*/ 2 h 154"/>
                <a:gd name="T30" fmla="*/ 44 w 163"/>
                <a:gd name="T31" fmla="*/ 1 h 154"/>
                <a:gd name="T32" fmla="*/ 44 w 163"/>
                <a:gd name="T33" fmla="*/ 0 h 154"/>
                <a:gd name="T34" fmla="*/ 46 w 163"/>
                <a:gd name="T35" fmla="*/ 0 h 154"/>
                <a:gd name="T36" fmla="*/ 47 w 163"/>
                <a:gd name="T37" fmla="*/ 0 h 154"/>
                <a:gd name="T38" fmla="*/ 48 w 163"/>
                <a:gd name="T39" fmla="*/ 0 h 154"/>
                <a:gd name="T40" fmla="*/ 48 w 163"/>
                <a:gd name="T41" fmla="*/ 0 h 154"/>
                <a:gd name="T42" fmla="*/ 49 w 163"/>
                <a:gd name="T43" fmla="*/ 1 h 154"/>
                <a:gd name="T44" fmla="*/ 52 w 163"/>
                <a:gd name="T45" fmla="*/ 3 h 154"/>
                <a:gd name="T46" fmla="*/ 52 w 163"/>
                <a:gd name="T47" fmla="*/ 3 h 154"/>
                <a:gd name="T48" fmla="*/ 53 w 163"/>
                <a:gd name="T49" fmla="*/ 4 h 154"/>
                <a:gd name="T50" fmla="*/ 54 w 163"/>
                <a:gd name="T51" fmla="*/ 6 h 154"/>
                <a:gd name="T52" fmla="*/ 56 w 163"/>
                <a:gd name="T53" fmla="*/ 9 h 154"/>
                <a:gd name="T54" fmla="*/ 59 w 163"/>
                <a:gd name="T55" fmla="*/ 14 h 154"/>
                <a:gd name="T56" fmla="*/ 62 w 163"/>
                <a:gd name="T57" fmla="*/ 18 h 154"/>
                <a:gd name="T58" fmla="*/ 63 w 163"/>
                <a:gd name="T59" fmla="*/ 20 h 154"/>
                <a:gd name="T60" fmla="*/ 65 w 163"/>
                <a:gd name="T61" fmla="*/ 23 h 154"/>
                <a:gd name="T62" fmla="*/ 96 w 163"/>
                <a:gd name="T63" fmla="*/ 51 h 154"/>
                <a:gd name="T64" fmla="*/ 125 w 163"/>
                <a:gd name="T65" fmla="*/ 67 h 154"/>
                <a:gd name="T66" fmla="*/ 162 w 163"/>
                <a:gd name="T67" fmla="*/ 95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3" h="154">
                  <a:moveTo>
                    <a:pt x="163" y="96"/>
                  </a:moveTo>
                  <a:cubicBezTo>
                    <a:pt x="0" y="154"/>
                    <a:pt x="0" y="154"/>
                    <a:pt x="0" y="154"/>
                  </a:cubicBezTo>
                  <a:cubicBezTo>
                    <a:pt x="1" y="151"/>
                    <a:pt x="1" y="147"/>
                    <a:pt x="2" y="144"/>
                  </a:cubicBezTo>
                  <a:cubicBezTo>
                    <a:pt x="2" y="144"/>
                    <a:pt x="2" y="144"/>
                    <a:pt x="2" y="144"/>
                  </a:cubicBezTo>
                  <a:cubicBezTo>
                    <a:pt x="2" y="140"/>
                    <a:pt x="3" y="137"/>
                    <a:pt x="3" y="134"/>
                  </a:cubicBezTo>
                  <a:cubicBezTo>
                    <a:pt x="4" y="127"/>
                    <a:pt x="5" y="121"/>
                    <a:pt x="7" y="114"/>
                  </a:cubicBezTo>
                  <a:cubicBezTo>
                    <a:pt x="8" y="108"/>
                    <a:pt x="9" y="102"/>
                    <a:pt x="11" y="96"/>
                  </a:cubicBezTo>
                  <a:cubicBezTo>
                    <a:pt x="11" y="96"/>
                    <a:pt x="11" y="96"/>
                    <a:pt x="11" y="96"/>
                  </a:cubicBezTo>
                  <a:cubicBezTo>
                    <a:pt x="14" y="85"/>
                    <a:pt x="18" y="75"/>
                    <a:pt x="23" y="66"/>
                  </a:cubicBezTo>
                  <a:cubicBezTo>
                    <a:pt x="24" y="66"/>
                    <a:pt x="24" y="65"/>
                    <a:pt x="25" y="64"/>
                  </a:cubicBezTo>
                  <a:cubicBezTo>
                    <a:pt x="29" y="58"/>
                    <a:pt x="35" y="52"/>
                    <a:pt x="38" y="43"/>
                  </a:cubicBezTo>
                  <a:cubicBezTo>
                    <a:pt x="38" y="43"/>
                    <a:pt x="38" y="42"/>
                    <a:pt x="38" y="42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0"/>
                    <a:pt x="39" y="38"/>
                    <a:pt x="40" y="36"/>
                  </a:cubicBezTo>
                  <a:cubicBezTo>
                    <a:pt x="40" y="33"/>
                    <a:pt x="40" y="29"/>
                    <a:pt x="40" y="26"/>
                  </a:cubicBezTo>
                  <a:cubicBezTo>
                    <a:pt x="40" y="25"/>
                    <a:pt x="40" y="25"/>
                    <a:pt x="40" y="25"/>
                  </a:cubicBezTo>
                  <a:cubicBezTo>
                    <a:pt x="40" y="23"/>
                    <a:pt x="39" y="20"/>
                    <a:pt x="39" y="18"/>
                  </a:cubicBezTo>
                  <a:cubicBezTo>
                    <a:pt x="39" y="17"/>
                    <a:pt x="39" y="16"/>
                    <a:pt x="39" y="16"/>
                  </a:cubicBezTo>
                  <a:cubicBezTo>
                    <a:pt x="39" y="15"/>
                    <a:pt x="39" y="15"/>
                    <a:pt x="39" y="14"/>
                  </a:cubicBezTo>
                  <a:cubicBezTo>
                    <a:pt x="39" y="13"/>
                    <a:pt x="39" y="13"/>
                    <a:pt x="39" y="12"/>
                  </a:cubicBezTo>
                  <a:cubicBezTo>
                    <a:pt x="39" y="11"/>
                    <a:pt x="39" y="11"/>
                    <a:pt x="39" y="11"/>
                  </a:cubicBezTo>
                  <a:cubicBezTo>
                    <a:pt x="40" y="10"/>
                    <a:pt x="40" y="10"/>
                    <a:pt x="40" y="10"/>
                  </a:cubicBezTo>
                  <a:cubicBezTo>
                    <a:pt x="40" y="10"/>
                    <a:pt x="40" y="10"/>
                    <a:pt x="40" y="10"/>
                  </a:cubicBezTo>
                  <a:cubicBezTo>
                    <a:pt x="40" y="10"/>
                    <a:pt x="40" y="10"/>
                    <a:pt x="40" y="10"/>
                  </a:cubicBezTo>
                  <a:cubicBezTo>
                    <a:pt x="40" y="9"/>
                    <a:pt x="40" y="9"/>
                    <a:pt x="40" y="9"/>
                  </a:cubicBezTo>
                  <a:cubicBezTo>
                    <a:pt x="40" y="9"/>
                    <a:pt x="40" y="9"/>
                    <a:pt x="40" y="9"/>
                  </a:cubicBezTo>
                  <a:cubicBezTo>
                    <a:pt x="40" y="8"/>
                    <a:pt x="40" y="8"/>
                    <a:pt x="40" y="8"/>
                  </a:cubicBezTo>
                  <a:cubicBezTo>
                    <a:pt x="40" y="7"/>
                    <a:pt x="41" y="6"/>
                    <a:pt x="41" y="5"/>
                  </a:cubicBezTo>
                  <a:cubicBezTo>
                    <a:pt x="42" y="4"/>
                    <a:pt x="42" y="3"/>
                    <a:pt x="42" y="2"/>
                  </a:cubicBezTo>
                  <a:cubicBezTo>
                    <a:pt x="43" y="2"/>
                    <a:pt x="43" y="2"/>
                    <a:pt x="43" y="2"/>
                  </a:cubicBezTo>
                  <a:cubicBezTo>
                    <a:pt x="43" y="2"/>
                    <a:pt x="43" y="1"/>
                    <a:pt x="44" y="1"/>
                  </a:cubicBezTo>
                  <a:cubicBezTo>
                    <a:pt x="44" y="1"/>
                    <a:pt x="44" y="1"/>
                    <a:pt x="44" y="1"/>
                  </a:cubicBezTo>
                  <a:cubicBezTo>
                    <a:pt x="44" y="1"/>
                    <a:pt x="44" y="1"/>
                    <a:pt x="44" y="1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48" y="0"/>
                    <a:pt x="48" y="0"/>
                    <a:pt x="48" y="0"/>
                  </a:cubicBezTo>
                  <a:cubicBezTo>
                    <a:pt x="48" y="0"/>
                    <a:pt x="48" y="0"/>
                    <a:pt x="48" y="0"/>
                  </a:cubicBezTo>
                  <a:cubicBezTo>
                    <a:pt x="48" y="0"/>
                    <a:pt x="48" y="0"/>
                    <a:pt x="48" y="0"/>
                  </a:cubicBezTo>
                  <a:cubicBezTo>
                    <a:pt x="49" y="0"/>
                    <a:pt x="49" y="0"/>
                    <a:pt x="49" y="0"/>
                  </a:cubicBezTo>
                  <a:cubicBezTo>
                    <a:pt x="49" y="1"/>
                    <a:pt x="49" y="1"/>
                    <a:pt x="49" y="1"/>
                  </a:cubicBezTo>
                  <a:cubicBezTo>
                    <a:pt x="50" y="1"/>
                    <a:pt x="51" y="2"/>
                    <a:pt x="52" y="3"/>
                  </a:cubicBezTo>
                  <a:cubicBezTo>
                    <a:pt x="52" y="3"/>
                    <a:pt x="52" y="3"/>
                    <a:pt x="52" y="3"/>
                  </a:cubicBezTo>
                  <a:cubicBezTo>
                    <a:pt x="52" y="3"/>
                    <a:pt x="52" y="3"/>
                    <a:pt x="52" y="3"/>
                  </a:cubicBezTo>
                  <a:cubicBezTo>
                    <a:pt x="52" y="3"/>
                    <a:pt x="52" y="3"/>
                    <a:pt x="52" y="3"/>
                  </a:cubicBezTo>
                  <a:cubicBezTo>
                    <a:pt x="52" y="4"/>
                    <a:pt x="52" y="4"/>
                    <a:pt x="52" y="4"/>
                  </a:cubicBezTo>
                  <a:cubicBezTo>
                    <a:pt x="53" y="4"/>
                    <a:pt x="53" y="4"/>
                    <a:pt x="53" y="4"/>
                  </a:cubicBezTo>
                  <a:cubicBezTo>
                    <a:pt x="53" y="5"/>
                    <a:pt x="54" y="6"/>
                    <a:pt x="54" y="6"/>
                  </a:cubicBezTo>
                  <a:cubicBezTo>
                    <a:pt x="54" y="6"/>
                    <a:pt x="54" y="6"/>
                    <a:pt x="54" y="6"/>
                  </a:cubicBezTo>
                  <a:cubicBezTo>
                    <a:pt x="55" y="7"/>
                    <a:pt x="55" y="8"/>
                    <a:pt x="56" y="9"/>
                  </a:cubicBezTo>
                  <a:cubicBezTo>
                    <a:pt x="56" y="9"/>
                    <a:pt x="56" y="9"/>
                    <a:pt x="56" y="9"/>
                  </a:cubicBezTo>
                  <a:cubicBezTo>
                    <a:pt x="57" y="10"/>
                    <a:pt x="57" y="11"/>
                    <a:pt x="58" y="11"/>
                  </a:cubicBezTo>
                  <a:cubicBezTo>
                    <a:pt x="58" y="12"/>
                    <a:pt x="59" y="13"/>
                    <a:pt x="59" y="14"/>
                  </a:cubicBezTo>
                  <a:cubicBezTo>
                    <a:pt x="60" y="15"/>
                    <a:pt x="60" y="16"/>
                    <a:pt x="61" y="16"/>
                  </a:cubicBezTo>
                  <a:cubicBezTo>
                    <a:pt x="61" y="17"/>
                    <a:pt x="62" y="18"/>
                    <a:pt x="62" y="18"/>
                  </a:cubicBezTo>
                  <a:cubicBezTo>
                    <a:pt x="62" y="19"/>
                    <a:pt x="63" y="20"/>
                    <a:pt x="63" y="20"/>
                  </a:cubicBezTo>
                  <a:cubicBezTo>
                    <a:pt x="63" y="20"/>
                    <a:pt x="63" y="20"/>
                    <a:pt x="63" y="20"/>
                  </a:cubicBezTo>
                  <a:cubicBezTo>
                    <a:pt x="63" y="21"/>
                    <a:pt x="64" y="21"/>
                    <a:pt x="64" y="22"/>
                  </a:cubicBezTo>
                  <a:cubicBezTo>
                    <a:pt x="65" y="23"/>
                    <a:pt x="65" y="23"/>
                    <a:pt x="65" y="23"/>
                  </a:cubicBezTo>
                  <a:cubicBezTo>
                    <a:pt x="65" y="23"/>
                    <a:pt x="65" y="23"/>
                    <a:pt x="65" y="23"/>
                  </a:cubicBezTo>
                  <a:cubicBezTo>
                    <a:pt x="73" y="35"/>
                    <a:pt x="85" y="44"/>
                    <a:pt x="96" y="51"/>
                  </a:cubicBezTo>
                  <a:cubicBezTo>
                    <a:pt x="98" y="52"/>
                    <a:pt x="99" y="53"/>
                    <a:pt x="101" y="54"/>
                  </a:cubicBezTo>
                  <a:cubicBezTo>
                    <a:pt x="109" y="58"/>
                    <a:pt x="117" y="62"/>
                    <a:pt x="125" y="67"/>
                  </a:cubicBezTo>
                  <a:cubicBezTo>
                    <a:pt x="132" y="71"/>
                    <a:pt x="140" y="75"/>
                    <a:pt x="147" y="81"/>
                  </a:cubicBezTo>
                  <a:cubicBezTo>
                    <a:pt x="152" y="85"/>
                    <a:pt x="157" y="90"/>
                    <a:pt x="162" y="95"/>
                  </a:cubicBezTo>
                  <a:cubicBezTo>
                    <a:pt x="162" y="95"/>
                    <a:pt x="163" y="96"/>
                    <a:pt x="163" y="96"/>
                  </a:cubicBezTo>
                  <a:close/>
                </a:path>
              </a:pathLst>
            </a:custGeom>
            <a:solidFill>
              <a:srgbClr val="F3F8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4" name="Freeform 585"/>
            <p:cNvSpPr/>
            <p:nvPr/>
          </p:nvSpPr>
          <p:spPr bwMode="auto">
            <a:xfrm>
              <a:off x="892175" y="8374063"/>
              <a:ext cx="387350" cy="504825"/>
            </a:xfrm>
            <a:custGeom>
              <a:avLst/>
              <a:gdLst>
                <a:gd name="T0" fmla="*/ 101 w 103"/>
                <a:gd name="T1" fmla="*/ 105 h 134"/>
                <a:gd name="T2" fmla="*/ 86 w 103"/>
                <a:gd name="T3" fmla="*/ 106 h 134"/>
                <a:gd name="T4" fmla="*/ 71 w 103"/>
                <a:gd name="T5" fmla="*/ 105 h 134"/>
                <a:gd name="T6" fmla="*/ 68 w 103"/>
                <a:gd name="T7" fmla="*/ 121 h 134"/>
                <a:gd name="T8" fmla="*/ 63 w 103"/>
                <a:gd name="T9" fmla="*/ 134 h 134"/>
                <a:gd name="T10" fmla="*/ 57 w 103"/>
                <a:gd name="T11" fmla="*/ 132 h 134"/>
                <a:gd name="T12" fmla="*/ 32 w 103"/>
                <a:gd name="T13" fmla="*/ 120 h 134"/>
                <a:gd name="T14" fmla="*/ 15 w 103"/>
                <a:gd name="T15" fmla="*/ 134 h 134"/>
                <a:gd name="T16" fmla="*/ 4 w 103"/>
                <a:gd name="T17" fmla="*/ 121 h 134"/>
                <a:gd name="T18" fmla="*/ 20 w 103"/>
                <a:gd name="T19" fmla="*/ 56 h 134"/>
                <a:gd name="T20" fmla="*/ 20 w 103"/>
                <a:gd name="T21" fmla="*/ 53 h 134"/>
                <a:gd name="T22" fmla="*/ 22 w 103"/>
                <a:gd name="T23" fmla="*/ 39 h 134"/>
                <a:gd name="T24" fmla="*/ 22 w 103"/>
                <a:gd name="T25" fmla="*/ 38 h 134"/>
                <a:gd name="T26" fmla="*/ 21 w 103"/>
                <a:gd name="T27" fmla="*/ 31 h 134"/>
                <a:gd name="T28" fmla="*/ 22 w 103"/>
                <a:gd name="T29" fmla="*/ 21 h 134"/>
                <a:gd name="T30" fmla="*/ 47 w 103"/>
                <a:gd name="T31" fmla="*/ 36 h 134"/>
                <a:gd name="T32" fmla="*/ 47 w 103"/>
                <a:gd name="T33" fmla="*/ 36 h 134"/>
                <a:gd name="T34" fmla="*/ 50 w 103"/>
                <a:gd name="T35" fmla="*/ 43 h 134"/>
                <a:gd name="T36" fmla="*/ 58 w 103"/>
                <a:gd name="T37" fmla="*/ 52 h 134"/>
                <a:gd name="T38" fmla="*/ 90 w 103"/>
                <a:gd name="T39" fmla="*/ 80 h 134"/>
                <a:gd name="T40" fmla="*/ 100 w 103"/>
                <a:gd name="T41" fmla="*/ 90 h 134"/>
                <a:gd name="T42" fmla="*/ 101 w 103"/>
                <a:gd name="T43" fmla="*/ 105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03" h="134">
                  <a:moveTo>
                    <a:pt x="101" y="105"/>
                  </a:moveTo>
                  <a:cubicBezTo>
                    <a:pt x="98" y="110"/>
                    <a:pt x="92" y="108"/>
                    <a:pt x="86" y="106"/>
                  </a:cubicBezTo>
                  <a:cubicBezTo>
                    <a:pt x="81" y="103"/>
                    <a:pt x="74" y="101"/>
                    <a:pt x="71" y="105"/>
                  </a:cubicBezTo>
                  <a:cubicBezTo>
                    <a:pt x="68" y="109"/>
                    <a:pt x="68" y="115"/>
                    <a:pt x="68" y="121"/>
                  </a:cubicBezTo>
                  <a:cubicBezTo>
                    <a:pt x="68" y="126"/>
                    <a:pt x="67" y="132"/>
                    <a:pt x="63" y="134"/>
                  </a:cubicBezTo>
                  <a:cubicBezTo>
                    <a:pt x="61" y="134"/>
                    <a:pt x="59" y="133"/>
                    <a:pt x="57" y="132"/>
                  </a:cubicBezTo>
                  <a:cubicBezTo>
                    <a:pt x="50" y="129"/>
                    <a:pt x="39" y="118"/>
                    <a:pt x="32" y="120"/>
                  </a:cubicBezTo>
                  <a:cubicBezTo>
                    <a:pt x="25" y="121"/>
                    <a:pt x="23" y="134"/>
                    <a:pt x="15" y="134"/>
                  </a:cubicBezTo>
                  <a:cubicBezTo>
                    <a:pt x="10" y="133"/>
                    <a:pt x="6" y="127"/>
                    <a:pt x="4" y="121"/>
                  </a:cubicBezTo>
                  <a:cubicBezTo>
                    <a:pt x="0" y="97"/>
                    <a:pt x="15" y="77"/>
                    <a:pt x="20" y="56"/>
                  </a:cubicBezTo>
                  <a:cubicBezTo>
                    <a:pt x="20" y="55"/>
                    <a:pt x="20" y="54"/>
                    <a:pt x="20" y="53"/>
                  </a:cubicBezTo>
                  <a:cubicBezTo>
                    <a:pt x="21" y="49"/>
                    <a:pt x="22" y="44"/>
                    <a:pt x="22" y="39"/>
                  </a:cubicBezTo>
                  <a:cubicBezTo>
                    <a:pt x="22" y="38"/>
                    <a:pt x="22" y="38"/>
                    <a:pt x="22" y="38"/>
                  </a:cubicBezTo>
                  <a:cubicBezTo>
                    <a:pt x="22" y="36"/>
                    <a:pt x="22" y="33"/>
                    <a:pt x="21" y="31"/>
                  </a:cubicBezTo>
                  <a:cubicBezTo>
                    <a:pt x="21" y="27"/>
                    <a:pt x="21" y="24"/>
                    <a:pt x="22" y="21"/>
                  </a:cubicBezTo>
                  <a:cubicBezTo>
                    <a:pt x="28" y="0"/>
                    <a:pt x="39" y="25"/>
                    <a:pt x="47" y="36"/>
                  </a:cubicBezTo>
                  <a:cubicBezTo>
                    <a:pt x="47" y="36"/>
                    <a:pt x="47" y="36"/>
                    <a:pt x="47" y="36"/>
                  </a:cubicBezTo>
                  <a:cubicBezTo>
                    <a:pt x="48" y="39"/>
                    <a:pt x="48" y="41"/>
                    <a:pt x="50" y="43"/>
                  </a:cubicBezTo>
                  <a:cubicBezTo>
                    <a:pt x="52" y="47"/>
                    <a:pt x="55" y="50"/>
                    <a:pt x="58" y="52"/>
                  </a:cubicBezTo>
                  <a:cubicBezTo>
                    <a:pt x="69" y="61"/>
                    <a:pt x="79" y="71"/>
                    <a:pt x="90" y="80"/>
                  </a:cubicBezTo>
                  <a:cubicBezTo>
                    <a:pt x="93" y="83"/>
                    <a:pt x="97" y="86"/>
                    <a:pt x="100" y="90"/>
                  </a:cubicBezTo>
                  <a:cubicBezTo>
                    <a:pt x="102" y="95"/>
                    <a:pt x="103" y="101"/>
                    <a:pt x="101" y="105"/>
                  </a:cubicBezTo>
                  <a:close/>
                </a:path>
              </a:pathLst>
            </a:custGeom>
            <a:solidFill>
              <a:srgbClr val="259D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5" name="Freeform 586"/>
            <p:cNvSpPr/>
            <p:nvPr/>
          </p:nvSpPr>
          <p:spPr bwMode="auto">
            <a:xfrm>
              <a:off x="993775" y="8021638"/>
              <a:ext cx="1082675" cy="742950"/>
            </a:xfrm>
            <a:custGeom>
              <a:avLst/>
              <a:gdLst>
                <a:gd name="T0" fmla="*/ 274 w 288"/>
                <a:gd name="T1" fmla="*/ 126 h 198"/>
                <a:gd name="T2" fmla="*/ 135 w 288"/>
                <a:gd name="T3" fmla="*/ 198 h 198"/>
                <a:gd name="T4" fmla="*/ 113 w 288"/>
                <a:gd name="T5" fmla="*/ 187 h 198"/>
                <a:gd name="T6" fmla="*/ 64 w 288"/>
                <a:gd name="T7" fmla="*/ 153 h 198"/>
                <a:gd name="T8" fmla="*/ 39 w 288"/>
                <a:gd name="T9" fmla="*/ 124 h 198"/>
                <a:gd name="T10" fmla="*/ 34 w 288"/>
                <a:gd name="T11" fmla="*/ 120 h 198"/>
                <a:gd name="T12" fmla="*/ 23 w 288"/>
                <a:gd name="T13" fmla="*/ 116 h 198"/>
                <a:gd name="T14" fmla="*/ 15 w 288"/>
                <a:gd name="T15" fmla="*/ 114 h 198"/>
                <a:gd name="T16" fmla="*/ 12 w 288"/>
                <a:gd name="T17" fmla="*/ 113 h 198"/>
                <a:gd name="T18" fmla="*/ 7 w 288"/>
                <a:gd name="T19" fmla="*/ 111 h 198"/>
                <a:gd name="T20" fmla="*/ 7 w 288"/>
                <a:gd name="T21" fmla="*/ 110 h 198"/>
                <a:gd name="T22" fmla="*/ 7 w 288"/>
                <a:gd name="T23" fmla="*/ 110 h 198"/>
                <a:gd name="T24" fmla="*/ 3 w 288"/>
                <a:gd name="T25" fmla="*/ 107 h 198"/>
                <a:gd name="T26" fmla="*/ 3 w 288"/>
                <a:gd name="T27" fmla="*/ 107 h 198"/>
                <a:gd name="T28" fmla="*/ 2 w 288"/>
                <a:gd name="T29" fmla="*/ 106 h 198"/>
                <a:gd name="T30" fmla="*/ 1 w 288"/>
                <a:gd name="T31" fmla="*/ 105 h 198"/>
                <a:gd name="T32" fmla="*/ 1 w 288"/>
                <a:gd name="T33" fmla="*/ 103 h 198"/>
                <a:gd name="T34" fmla="*/ 0 w 288"/>
                <a:gd name="T35" fmla="*/ 102 h 198"/>
                <a:gd name="T36" fmla="*/ 1 w 288"/>
                <a:gd name="T37" fmla="*/ 101 h 198"/>
                <a:gd name="T38" fmla="*/ 1 w 288"/>
                <a:gd name="T39" fmla="*/ 100 h 198"/>
                <a:gd name="T40" fmla="*/ 2 w 288"/>
                <a:gd name="T41" fmla="*/ 100 h 198"/>
                <a:gd name="T42" fmla="*/ 2 w 288"/>
                <a:gd name="T43" fmla="*/ 100 h 198"/>
                <a:gd name="T44" fmla="*/ 5 w 288"/>
                <a:gd name="T45" fmla="*/ 98 h 198"/>
                <a:gd name="T46" fmla="*/ 6 w 288"/>
                <a:gd name="T47" fmla="*/ 97 h 198"/>
                <a:gd name="T48" fmla="*/ 7 w 288"/>
                <a:gd name="T49" fmla="*/ 97 h 198"/>
                <a:gd name="T50" fmla="*/ 12 w 288"/>
                <a:gd name="T51" fmla="*/ 95 h 198"/>
                <a:gd name="T52" fmla="*/ 21 w 288"/>
                <a:gd name="T53" fmla="*/ 93 h 198"/>
                <a:gd name="T54" fmla="*/ 24 w 288"/>
                <a:gd name="T55" fmla="*/ 93 h 198"/>
                <a:gd name="T56" fmla="*/ 27 w 288"/>
                <a:gd name="T57" fmla="*/ 92 h 198"/>
                <a:gd name="T58" fmla="*/ 27 w 288"/>
                <a:gd name="T59" fmla="*/ 92 h 198"/>
                <a:gd name="T60" fmla="*/ 29 w 288"/>
                <a:gd name="T61" fmla="*/ 91 h 198"/>
                <a:gd name="T62" fmla="*/ 63 w 288"/>
                <a:gd name="T63" fmla="*/ 73 h 198"/>
                <a:gd name="T64" fmla="*/ 107 w 288"/>
                <a:gd name="T65" fmla="*/ 36 h 198"/>
                <a:gd name="T66" fmla="*/ 129 w 288"/>
                <a:gd name="T67" fmla="*/ 24 h 198"/>
                <a:gd name="T68" fmla="*/ 171 w 288"/>
                <a:gd name="T69" fmla="*/ 9 h 198"/>
                <a:gd name="T70" fmla="*/ 261 w 288"/>
                <a:gd name="T71" fmla="*/ 22 h 198"/>
                <a:gd name="T72" fmla="*/ 266 w 288"/>
                <a:gd name="T73" fmla="*/ 51 h 198"/>
                <a:gd name="T74" fmla="*/ 280 w 288"/>
                <a:gd name="T75" fmla="*/ 70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88" h="198">
                  <a:moveTo>
                    <a:pt x="283" y="98"/>
                  </a:moveTo>
                  <a:cubicBezTo>
                    <a:pt x="278" y="107"/>
                    <a:pt x="274" y="116"/>
                    <a:pt x="274" y="126"/>
                  </a:cubicBezTo>
                  <a:cubicBezTo>
                    <a:pt x="274" y="133"/>
                    <a:pt x="277" y="142"/>
                    <a:pt x="273" y="149"/>
                  </a:cubicBezTo>
                  <a:cubicBezTo>
                    <a:pt x="135" y="198"/>
                    <a:pt x="135" y="198"/>
                    <a:pt x="135" y="198"/>
                  </a:cubicBezTo>
                  <a:cubicBezTo>
                    <a:pt x="127" y="194"/>
                    <a:pt x="120" y="191"/>
                    <a:pt x="114" y="187"/>
                  </a:cubicBezTo>
                  <a:cubicBezTo>
                    <a:pt x="113" y="187"/>
                    <a:pt x="113" y="187"/>
                    <a:pt x="113" y="187"/>
                  </a:cubicBezTo>
                  <a:cubicBezTo>
                    <a:pt x="99" y="179"/>
                    <a:pt x="85" y="171"/>
                    <a:pt x="73" y="162"/>
                  </a:cubicBezTo>
                  <a:cubicBezTo>
                    <a:pt x="70" y="159"/>
                    <a:pt x="67" y="156"/>
                    <a:pt x="64" y="153"/>
                  </a:cubicBezTo>
                  <a:cubicBezTo>
                    <a:pt x="60" y="150"/>
                    <a:pt x="57" y="147"/>
                    <a:pt x="55" y="143"/>
                  </a:cubicBezTo>
                  <a:cubicBezTo>
                    <a:pt x="50" y="137"/>
                    <a:pt x="46" y="129"/>
                    <a:pt x="39" y="124"/>
                  </a:cubicBezTo>
                  <a:cubicBezTo>
                    <a:pt x="38" y="123"/>
                    <a:pt x="38" y="123"/>
                    <a:pt x="37" y="122"/>
                  </a:cubicBezTo>
                  <a:cubicBezTo>
                    <a:pt x="36" y="122"/>
                    <a:pt x="35" y="121"/>
                    <a:pt x="34" y="120"/>
                  </a:cubicBezTo>
                  <a:cubicBezTo>
                    <a:pt x="33" y="120"/>
                    <a:pt x="33" y="120"/>
                    <a:pt x="33" y="120"/>
                  </a:cubicBezTo>
                  <a:cubicBezTo>
                    <a:pt x="30" y="118"/>
                    <a:pt x="26" y="117"/>
                    <a:pt x="23" y="116"/>
                  </a:cubicBezTo>
                  <a:cubicBezTo>
                    <a:pt x="23" y="116"/>
                    <a:pt x="23" y="116"/>
                    <a:pt x="23" y="116"/>
                  </a:cubicBezTo>
                  <a:cubicBezTo>
                    <a:pt x="20" y="115"/>
                    <a:pt x="18" y="115"/>
                    <a:pt x="15" y="114"/>
                  </a:cubicBezTo>
                  <a:cubicBezTo>
                    <a:pt x="15" y="114"/>
                    <a:pt x="14" y="114"/>
                    <a:pt x="13" y="113"/>
                  </a:cubicBezTo>
                  <a:cubicBezTo>
                    <a:pt x="13" y="113"/>
                    <a:pt x="12" y="113"/>
                    <a:pt x="12" y="113"/>
                  </a:cubicBezTo>
                  <a:cubicBezTo>
                    <a:pt x="10" y="112"/>
                    <a:pt x="9" y="112"/>
                    <a:pt x="8" y="111"/>
                  </a:cubicBezTo>
                  <a:cubicBezTo>
                    <a:pt x="7" y="111"/>
                    <a:pt x="7" y="111"/>
                    <a:pt x="7" y="111"/>
                  </a:cubicBezTo>
                  <a:cubicBezTo>
                    <a:pt x="7" y="110"/>
                    <a:pt x="7" y="110"/>
                    <a:pt x="7" y="110"/>
                  </a:cubicBezTo>
                  <a:cubicBezTo>
                    <a:pt x="7" y="110"/>
                    <a:pt x="7" y="110"/>
                    <a:pt x="7" y="110"/>
                  </a:cubicBezTo>
                  <a:cubicBezTo>
                    <a:pt x="7" y="110"/>
                    <a:pt x="7" y="110"/>
                    <a:pt x="7" y="110"/>
                  </a:cubicBezTo>
                  <a:cubicBezTo>
                    <a:pt x="7" y="110"/>
                    <a:pt x="7" y="110"/>
                    <a:pt x="7" y="110"/>
                  </a:cubicBezTo>
                  <a:cubicBezTo>
                    <a:pt x="5" y="109"/>
                    <a:pt x="4" y="108"/>
                    <a:pt x="3" y="107"/>
                  </a:cubicBezTo>
                  <a:cubicBezTo>
                    <a:pt x="3" y="107"/>
                    <a:pt x="3" y="107"/>
                    <a:pt x="3" y="107"/>
                  </a:cubicBezTo>
                  <a:cubicBezTo>
                    <a:pt x="3" y="107"/>
                    <a:pt x="3" y="107"/>
                    <a:pt x="3" y="107"/>
                  </a:cubicBezTo>
                  <a:cubicBezTo>
                    <a:pt x="3" y="107"/>
                    <a:pt x="3" y="107"/>
                    <a:pt x="3" y="107"/>
                  </a:cubicBezTo>
                  <a:cubicBezTo>
                    <a:pt x="3" y="107"/>
                    <a:pt x="2" y="106"/>
                    <a:pt x="2" y="106"/>
                  </a:cubicBezTo>
                  <a:cubicBezTo>
                    <a:pt x="2" y="106"/>
                    <a:pt x="2" y="106"/>
                    <a:pt x="2" y="106"/>
                  </a:cubicBezTo>
                  <a:cubicBezTo>
                    <a:pt x="2" y="105"/>
                    <a:pt x="2" y="105"/>
                    <a:pt x="2" y="105"/>
                  </a:cubicBezTo>
                  <a:cubicBezTo>
                    <a:pt x="1" y="105"/>
                    <a:pt x="1" y="105"/>
                    <a:pt x="1" y="105"/>
                  </a:cubicBezTo>
                  <a:cubicBezTo>
                    <a:pt x="1" y="105"/>
                    <a:pt x="1" y="105"/>
                    <a:pt x="1" y="105"/>
                  </a:cubicBezTo>
                  <a:cubicBezTo>
                    <a:pt x="1" y="104"/>
                    <a:pt x="1" y="104"/>
                    <a:pt x="1" y="103"/>
                  </a:cubicBezTo>
                  <a:cubicBezTo>
                    <a:pt x="0" y="103"/>
                    <a:pt x="0" y="103"/>
                    <a:pt x="0" y="103"/>
                  </a:cubicBezTo>
                  <a:cubicBezTo>
                    <a:pt x="0" y="102"/>
                    <a:pt x="0" y="102"/>
                    <a:pt x="0" y="102"/>
                  </a:cubicBezTo>
                  <a:cubicBezTo>
                    <a:pt x="1" y="101"/>
                    <a:pt x="1" y="101"/>
                    <a:pt x="1" y="101"/>
                  </a:cubicBezTo>
                  <a:cubicBezTo>
                    <a:pt x="1" y="101"/>
                    <a:pt x="1" y="101"/>
                    <a:pt x="1" y="101"/>
                  </a:cubicBezTo>
                  <a:cubicBezTo>
                    <a:pt x="1" y="100"/>
                    <a:pt x="1" y="100"/>
                    <a:pt x="1" y="100"/>
                  </a:cubicBezTo>
                  <a:cubicBezTo>
                    <a:pt x="1" y="100"/>
                    <a:pt x="1" y="100"/>
                    <a:pt x="1" y="100"/>
                  </a:cubicBezTo>
                  <a:cubicBezTo>
                    <a:pt x="2" y="100"/>
                    <a:pt x="2" y="100"/>
                    <a:pt x="2" y="100"/>
                  </a:cubicBezTo>
                  <a:cubicBezTo>
                    <a:pt x="2" y="100"/>
                    <a:pt x="2" y="100"/>
                    <a:pt x="2" y="100"/>
                  </a:cubicBezTo>
                  <a:cubicBezTo>
                    <a:pt x="2" y="100"/>
                    <a:pt x="2" y="100"/>
                    <a:pt x="2" y="100"/>
                  </a:cubicBezTo>
                  <a:cubicBezTo>
                    <a:pt x="2" y="100"/>
                    <a:pt x="2" y="100"/>
                    <a:pt x="2" y="100"/>
                  </a:cubicBezTo>
                  <a:cubicBezTo>
                    <a:pt x="2" y="99"/>
                    <a:pt x="2" y="99"/>
                    <a:pt x="2" y="99"/>
                  </a:cubicBezTo>
                  <a:cubicBezTo>
                    <a:pt x="3" y="99"/>
                    <a:pt x="4" y="98"/>
                    <a:pt x="5" y="98"/>
                  </a:cubicBezTo>
                  <a:cubicBezTo>
                    <a:pt x="6" y="97"/>
                    <a:pt x="6" y="97"/>
                    <a:pt x="6" y="97"/>
                  </a:cubicBezTo>
                  <a:cubicBezTo>
                    <a:pt x="6" y="97"/>
                    <a:pt x="6" y="97"/>
                    <a:pt x="6" y="97"/>
                  </a:cubicBezTo>
                  <a:cubicBezTo>
                    <a:pt x="6" y="97"/>
                    <a:pt x="6" y="97"/>
                    <a:pt x="6" y="97"/>
                  </a:cubicBezTo>
                  <a:cubicBezTo>
                    <a:pt x="7" y="97"/>
                    <a:pt x="7" y="97"/>
                    <a:pt x="7" y="97"/>
                  </a:cubicBezTo>
                  <a:cubicBezTo>
                    <a:pt x="9" y="96"/>
                    <a:pt x="11" y="96"/>
                    <a:pt x="12" y="95"/>
                  </a:cubicBezTo>
                  <a:cubicBezTo>
                    <a:pt x="12" y="95"/>
                    <a:pt x="12" y="95"/>
                    <a:pt x="12" y="95"/>
                  </a:cubicBezTo>
                  <a:cubicBezTo>
                    <a:pt x="14" y="95"/>
                    <a:pt x="15" y="95"/>
                    <a:pt x="16" y="94"/>
                  </a:cubicBezTo>
                  <a:cubicBezTo>
                    <a:pt x="18" y="94"/>
                    <a:pt x="19" y="94"/>
                    <a:pt x="21" y="93"/>
                  </a:cubicBezTo>
                  <a:cubicBezTo>
                    <a:pt x="22" y="93"/>
                    <a:pt x="23" y="93"/>
                    <a:pt x="23" y="93"/>
                  </a:cubicBezTo>
                  <a:cubicBezTo>
                    <a:pt x="24" y="93"/>
                    <a:pt x="24" y="93"/>
                    <a:pt x="24" y="93"/>
                  </a:cubicBezTo>
                  <a:cubicBezTo>
                    <a:pt x="24" y="93"/>
                    <a:pt x="24" y="93"/>
                    <a:pt x="25" y="92"/>
                  </a:cubicBezTo>
                  <a:cubicBezTo>
                    <a:pt x="26" y="92"/>
                    <a:pt x="26" y="92"/>
                    <a:pt x="27" y="92"/>
                  </a:cubicBezTo>
                  <a:cubicBezTo>
                    <a:pt x="27" y="92"/>
                    <a:pt x="27" y="92"/>
                    <a:pt x="27" y="92"/>
                  </a:cubicBezTo>
                  <a:cubicBezTo>
                    <a:pt x="27" y="92"/>
                    <a:pt x="27" y="92"/>
                    <a:pt x="27" y="92"/>
                  </a:cubicBezTo>
                  <a:cubicBezTo>
                    <a:pt x="28" y="92"/>
                    <a:pt x="28" y="92"/>
                    <a:pt x="28" y="92"/>
                  </a:cubicBezTo>
                  <a:cubicBezTo>
                    <a:pt x="29" y="91"/>
                    <a:pt x="29" y="91"/>
                    <a:pt x="29" y="91"/>
                  </a:cubicBezTo>
                  <a:cubicBezTo>
                    <a:pt x="30" y="91"/>
                    <a:pt x="31" y="91"/>
                    <a:pt x="32" y="91"/>
                  </a:cubicBezTo>
                  <a:cubicBezTo>
                    <a:pt x="44" y="87"/>
                    <a:pt x="54" y="80"/>
                    <a:pt x="63" y="73"/>
                  </a:cubicBezTo>
                  <a:cubicBezTo>
                    <a:pt x="64" y="73"/>
                    <a:pt x="65" y="72"/>
                    <a:pt x="66" y="71"/>
                  </a:cubicBezTo>
                  <a:cubicBezTo>
                    <a:pt x="80" y="60"/>
                    <a:pt x="92" y="46"/>
                    <a:pt x="107" y="36"/>
                  </a:cubicBezTo>
                  <a:cubicBezTo>
                    <a:pt x="108" y="35"/>
                    <a:pt x="109" y="34"/>
                    <a:pt x="110" y="33"/>
                  </a:cubicBezTo>
                  <a:cubicBezTo>
                    <a:pt x="116" y="30"/>
                    <a:pt x="122" y="26"/>
                    <a:pt x="129" y="24"/>
                  </a:cubicBezTo>
                  <a:cubicBezTo>
                    <a:pt x="140" y="19"/>
                    <a:pt x="151" y="15"/>
                    <a:pt x="162" y="11"/>
                  </a:cubicBezTo>
                  <a:cubicBezTo>
                    <a:pt x="165" y="10"/>
                    <a:pt x="168" y="9"/>
                    <a:pt x="171" y="9"/>
                  </a:cubicBezTo>
                  <a:cubicBezTo>
                    <a:pt x="184" y="4"/>
                    <a:pt x="198" y="1"/>
                    <a:pt x="213" y="1"/>
                  </a:cubicBezTo>
                  <a:cubicBezTo>
                    <a:pt x="231" y="0"/>
                    <a:pt x="253" y="6"/>
                    <a:pt x="261" y="22"/>
                  </a:cubicBezTo>
                  <a:cubicBezTo>
                    <a:pt x="262" y="25"/>
                    <a:pt x="263" y="28"/>
                    <a:pt x="263" y="31"/>
                  </a:cubicBezTo>
                  <a:cubicBezTo>
                    <a:pt x="265" y="38"/>
                    <a:pt x="264" y="45"/>
                    <a:pt x="266" y="51"/>
                  </a:cubicBezTo>
                  <a:cubicBezTo>
                    <a:pt x="267" y="56"/>
                    <a:pt x="270" y="61"/>
                    <a:pt x="275" y="66"/>
                  </a:cubicBezTo>
                  <a:cubicBezTo>
                    <a:pt x="276" y="67"/>
                    <a:pt x="278" y="69"/>
                    <a:pt x="280" y="70"/>
                  </a:cubicBezTo>
                  <a:cubicBezTo>
                    <a:pt x="287" y="78"/>
                    <a:pt x="288" y="89"/>
                    <a:pt x="283" y="98"/>
                  </a:cubicBezTo>
                </a:path>
              </a:pathLst>
            </a:custGeom>
            <a:solidFill>
              <a:srgbClr val="F3F8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6" name="Freeform 587"/>
            <p:cNvSpPr/>
            <p:nvPr/>
          </p:nvSpPr>
          <p:spPr bwMode="auto">
            <a:xfrm>
              <a:off x="949325" y="8242301"/>
              <a:ext cx="522288" cy="384175"/>
            </a:xfrm>
            <a:custGeom>
              <a:avLst/>
              <a:gdLst>
                <a:gd name="T0" fmla="*/ 124 w 139"/>
                <a:gd name="T1" fmla="*/ 4 h 102"/>
                <a:gd name="T2" fmla="*/ 120 w 139"/>
                <a:gd name="T3" fmla="*/ 19 h 102"/>
                <a:gd name="T4" fmla="*/ 114 w 139"/>
                <a:gd name="T5" fmla="*/ 33 h 102"/>
                <a:gd name="T6" fmla="*/ 128 w 139"/>
                <a:gd name="T7" fmla="*/ 40 h 102"/>
                <a:gd name="T8" fmla="*/ 138 w 139"/>
                <a:gd name="T9" fmla="*/ 50 h 102"/>
                <a:gd name="T10" fmla="*/ 135 w 139"/>
                <a:gd name="T11" fmla="*/ 55 h 102"/>
                <a:gd name="T12" fmla="*/ 115 w 139"/>
                <a:gd name="T13" fmla="*/ 74 h 102"/>
                <a:gd name="T14" fmla="*/ 122 w 139"/>
                <a:gd name="T15" fmla="*/ 95 h 102"/>
                <a:gd name="T16" fmla="*/ 107 w 139"/>
                <a:gd name="T17" fmla="*/ 101 h 102"/>
                <a:gd name="T18" fmla="*/ 51 w 139"/>
                <a:gd name="T19" fmla="*/ 65 h 102"/>
                <a:gd name="T20" fmla="*/ 48 w 139"/>
                <a:gd name="T21" fmla="*/ 63 h 102"/>
                <a:gd name="T22" fmla="*/ 35 w 139"/>
                <a:gd name="T23" fmla="*/ 57 h 102"/>
                <a:gd name="T24" fmla="*/ 35 w 139"/>
                <a:gd name="T25" fmla="*/ 57 h 102"/>
                <a:gd name="T26" fmla="*/ 27 w 139"/>
                <a:gd name="T27" fmla="*/ 55 h 102"/>
                <a:gd name="T28" fmla="*/ 19 w 139"/>
                <a:gd name="T29" fmla="*/ 51 h 102"/>
                <a:gd name="T30" fmla="*/ 40 w 139"/>
                <a:gd name="T31" fmla="*/ 33 h 102"/>
                <a:gd name="T32" fmla="*/ 41 w 139"/>
                <a:gd name="T33" fmla="*/ 32 h 102"/>
                <a:gd name="T34" fmla="*/ 48 w 139"/>
                <a:gd name="T35" fmla="*/ 32 h 102"/>
                <a:gd name="T36" fmla="*/ 60 w 139"/>
                <a:gd name="T37" fmla="*/ 27 h 102"/>
                <a:gd name="T38" fmla="*/ 96 w 139"/>
                <a:gd name="T39" fmla="*/ 6 h 102"/>
                <a:gd name="T40" fmla="*/ 110 w 139"/>
                <a:gd name="T41" fmla="*/ 1 h 102"/>
                <a:gd name="T42" fmla="*/ 124 w 139"/>
                <a:gd name="T43" fmla="*/ 4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39" h="102">
                  <a:moveTo>
                    <a:pt x="124" y="4"/>
                  </a:moveTo>
                  <a:cubicBezTo>
                    <a:pt x="128" y="8"/>
                    <a:pt x="124" y="14"/>
                    <a:pt x="120" y="19"/>
                  </a:cubicBezTo>
                  <a:cubicBezTo>
                    <a:pt x="116" y="23"/>
                    <a:pt x="111" y="28"/>
                    <a:pt x="114" y="33"/>
                  </a:cubicBezTo>
                  <a:cubicBezTo>
                    <a:pt x="116" y="37"/>
                    <a:pt x="122" y="39"/>
                    <a:pt x="128" y="40"/>
                  </a:cubicBezTo>
                  <a:cubicBezTo>
                    <a:pt x="133" y="42"/>
                    <a:pt x="139" y="45"/>
                    <a:pt x="138" y="50"/>
                  </a:cubicBezTo>
                  <a:cubicBezTo>
                    <a:pt x="138" y="52"/>
                    <a:pt x="136" y="53"/>
                    <a:pt x="135" y="55"/>
                  </a:cubicBezTo>
                  <a:cubicBezTo>
                    <a:pt x="129" y="60"/>
                    <a:pt x="116" y="67"/>
                    <a:pt x="115" y="74"/>
                  </a:cubicBezTo>
                  <a:cubicBezTo>
                    <a:pt x="114" y="82"/>
                    <a:pt x="126" y="88"/>
                    <a:pt x="122" y="95"/>
                  </a:cubicBezTo>
                  <a:cubicBezTo>
                    <a:pt x="120" y="100"/>
                    <a:pt x="113" y="102"/>
                    <a:pt x="107" y="101"/>
                  </a:cubicBezTo>
                  <a:cubicBezTo>
                    <a:pt x="83" y="97"/>
                    <a:pt x="69" y="76"/>
                    <a:pt x="51" y="65"/>
                  </a:cubicBezTo>
                  <a:cubicBezTo>
                    <a:pt x="50" y="64"/>
                    <a:pt x="49" y="64"/>
                    <a:pt x="48" y="63"/>
                  </a:cubicBezTo>
                  <a:cubicBezTo>
                    <a:pt x="44" y="61"/>
                    <a:pt x="40" y="59"/>
                    <a:pt x="35" y="57"/>
                  </a:cubicBezTo>
                  <a:cubicBezTo>
                    <a:pt x="35" y="57"/>
                    <a:pt x="35" y="57"/>
                    <a:pt x="35" y="57"/>
                  </a:cubicBezTo>
                  <a:cubicBezTo>
                    <a:pt x="32" y="56"/>
                    <a:pt x="30" y="55"/>
                    <a:pt x="27" y="55"/>
                  </a:cubicBezTo>
                  <a:cubicBezTo>
                    <a:pt x="24" y="54"/>
                    <a:pt x="21" y="53"/>
                    <a:pt x="19" y="51"/>
                  </a:cubicBezTo>
                  <a:cubicBezTo>
                    <a:pt x="0" y="38"/>
                    <a:pt x="28" y="36"/>
                    <a:pt x="40" y="33"/>
                  </a:cubicBezTo>
                  <a:cubicBezTo>
                    <a:pt x="41" y="32"/>
                    <a:pt x="41" y="32"/>
                    <a:pt x="41" y="32"/>
                  </a:cubicBezTo>
                  <a:cubicBezTo>
                    <a:pt x="43" y="33"/>
                    <a:pt x="46" y="33"/>
                    <a:pt x="48" y="32"/>
                  </a:cubicBezTo>
                  <a:cubicBezTo>
                    <a:pt x="53" y="31"/>
                    <a:pt x="56" y="29"/>
                    <a:pt x="60" y="27"/>
                  </a:cubicBezTo>
                  <a:cubicBezTo>
                    <a:pt x="72" y="20"/>
                    <a:pt x="84" y="13"/>
                    <a:pt x="96" y="6"/>
                  </a:cubicBezTo>
                  <a:cubicBezTo>
                    <a:pt x="100" y="4"/>
                    <a:pt x="105" y="2"/>
                    <a:pt x="110" y="1"/>
                  </a:cubicBezTo>
                  <a:cubicBezTo>
                    <a:pt x="115" y="0"/>
                    <a:pt x="121" y="1"/>
                    <a:pt x="124" y="4"/>
                  </a:cubicBezTo>
                  <a:close/>
                </a:path>
              </a:pathLst>
            </a:custGeom>
            <a:solidFill>
              <a:srgbClr val="259D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7" name="Freeform 588"/>
            <p:cNvSpPr>
              <a:spLocks noEditPoints="1"/>
            </p:cNvSpPr>
            <p:nvPr/>
          </p:nvSpPr>
          <p:spPr bwMode="auto">
            <a:xfrm>
              <a:off x="1463675" y="8129588"/>
              <a:ext cx="373063" cy="142875"/>
            </a:xfrm>
            <a:custGeom>
              <a:avLst/>
              <a:gdLst>
                <a:gd name="T0" fmla="*/ 99 w 99"/>
                <a:gd name="T1" fmla="*/ 30 h 38"/>
                <a:gd name="T2" fmla="*/ 88 w 99"/>
                <a:gd name="T3" fmla="*/ 30 h 38"/>
                <a:gd name="T4" fmla="*/ 57 w 99"/>
                <a:gd name="T5" fmla="*/ 31 h 38"/>
                <a:gd name="T6" fmla="*/ 20 w 99"/>
                <a:gd name="T7" fmla="*/ 36 h 38"/>
                <a:gd name="T8" fmla="*/ 28 w 99"/>
                <a:gd name="T9" fmla="*/ 38 h 38"/>
                <a:gd name="T10" fmla="*/ 37 w 99"/>
                <a:gd name="T11" fmla="*/ 36 h 38"/>
                <a:gd name="T12" fmla="*/ 57 w 99"/>
                <a:gd name="T13" fmla="*/ 33 h 38"/>
                <a:gd name="T14" fmla="*/ 88 w 99"/>
                <a:gd name="T15" fmla="*/ 31 h 38"/>
                <a:gd name="T16" fmla="*/ 99 w 99"/>
                <a:gd name="T17" fmla="*/ 30 h 38"/>
                <a:gd name="T18" fmla="*/ 79 w 99"/>
                <a:gd name="T19" fmla="*/ 0 h 38"/>
                <a:gd name="T20" fmla="*/ 76 w 99"/>
                <a:gd name="T21" fmla="*/ 0 h 38"/>
                <a:gd name="T22" fmla="*/ 68 w 99"/>
                <a:gd name="T23" fmla="*/ 1 h 38"/>
                <a:gd name="T24" fmla="*/ 46 w 99"/>
                <a:gd name="T25" fmla="*/ 7 h 38"/>
                <a:gd name="T26" fmla="*/ 40 w 99"/>
                <a:gd name="T27" fmla="*/ 10 h 38"/>
                <a:gd name="T28" fmla="*/ 29 w 99"/>
                <a:gd name="T29" fmla="*/ 15 h 38"/>
                <a:gd name="T30" fmla="*/ 22 w 99"/>
                <a:gd name="T31" fmla="*/ 18 h 38"/>
                <a:gd name="T32" fmla="*/ 5 w 99"/>
                <a:gd name="T33" fmla="*/ 28 h 38"/>
                <a:gd name="T34" fmla="*/ 0 w 99"/>
                <a:gd name="T35" fmla="*/ 31 h 38"/>
                <a:gd name="T36" fmla="*/ 6 w 99"/>
                <a:gd name="T37" fmla="*/ 32 h 38"/>
                <a:gd name="T38" fmla="*/ 8 w 99"/>
                <a:gd name="T39" fmla="*/ 31 h 38"/>
                <a:gd name="T40" fmla="*/ 18 w 99"/>
                <a:gd name="T41" fmla="*/ 25 h 38"/>
                <a:gd name="T42" fmla="*/ 25 w 99"/>
                <a:gd name="T43" fmla="*/ 20 h 38"/>
                <a:gd name="T44" fmla="*/ 41 w 99"/>
                <a:gd name="T45" fmla="*/ 12 h 38"/>
                <a:gd name="T46" fmla="*/ 47 w 99"/>
                <a:gd name="T47" fmla="*/ 9 h 38"/>
                <a:gd name="T48" fmla="*/ 56 w 99"/>
                <a:gd name="T49" fmla="*/ 6 h 38"/>
                <a:gd name="T50" fmla="*/ 68 w 99"/>
                <a:gd name="T51" fmla="*/ 2 h 38"/>
                <a:gd name="T52" fmla="*/ 76 w 99"/>
                <a:gd name="T53" fmla="*/ 0 h 38"/>
                <a:gd name="T54" fmla="*/ 79 w 99"/>
                <a:gd name="T55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99" h="38">
                  <a:moveTo>
                    <a:pt x="99" y="30"/>
                  </a:moveTo>
                  <a:cubicBezTo>
                    <a:pt x="98" y="30"/>
                    <a:pt x="94" y="30"/>
                    <a:pt x="88" y="30"/>
                  </a:cubicBezTo>
                  <a:cubicBezTo>
                    <a:pt x="80" y="30"/>
                    <a:pt x="69" y="30"/>
                    <a:pt x="57" y="31"/>
                  </a:cubicBezTo>
                  <a:cubicBezTo>
                    <a:pt x="46" y="32"/>
                    <a:pt x="33" y="33"/>
                    <a:pt x="20" y="36"/>
                  </a:cubicBezTo>
                  <a:cubicBezTo>
                    <a:pt x="22" y="37"/>
                    <a:pt x="25" y="37"/>
                    <a:pt x="28" y="38"/>
                  </a:cubicBezTo>
                  <a:cubicBezTo>
                    <a:pt x="31" y="37"/>
                    <a:pt x="34" y="37"/>
                    <a:pt x="37" y="36"/>
                  </a:cubicBezTo>
                  <a:cubicBezTo>
                    <a:pt x="44" y="35"/>
                    <a:pt x="51" y="34"/>
                    <a:pt x="57" y="33"/>
                  </a:cubicBezTo>
                  <a:cubicBezTo>
                    <a:pt x="70" y="32"/>
                    <a:pt x="80" y="31"/>
                    <a:pt x="88" y="31"/>
                  </a:cubicBezTo>
                  <a:cubicBezTo>
                    <a:pt x="94" y="30"/>
                    <a:pt x="98" y="30"/>
                    <a:pt x="99" y="30"/>
                  </a:cubicBezTo>
                  <a:moveTo>
                    <a:pt x="79" y="0"/>
                  </a:moveTo>
                  <a:cubicBezTo>
                    <a:pt x="79" y="0"/>
                    <a:pt x="78" y="0"/>
                    <a:pt x="76" y="0"/>
                  </a:cubicBezTo>
                  <a:cubicBezTo>
                    <a:pt x="74" y="0"/>
                    <a:pt x="71" y="1"/>
                    <a:pt x="68" y="1"/>
                  </a:cubicBezTo>
                  <a:cubicBezTo>
                    <a:pt x="62" y="2"/>
                    <a:pt x="54" y="4"/>
                    <a:pt x="46" y="7"/>
                  </a:cubicBezTo>
                  <a:cubicBezTo>
                    <a:pt x="44" y="8"/>
                    <a:pt x="42" y="9"/>
                    <a:pt x="40" y="10"/>
                  </a:cubicBezTo>
                  <a:cubicBezTo>
                    <a:pt x="36" y="11"/>
                    <a:pt x="33" y="13"/>
                    <a:pt x="29" y="15"/>
                  </a:cubicBezTo>
                  <a:cubicBezTo>
                    <a:pt x="27" y="16"/>
                    <a:pt x="24" y="17"/>
                    <a:pt x="22" y="18"/>
                  </a:cubicBezTo>
                  <a:cubicBezTo>
                    <a:pt x="16" y="21"/>
                    <a:pt x="11" y="25"/>
                    <a:pt x="5" y="28"/>
                  </a:cubicBezTo>
                  <a:cubicBezTo>
                    <a:pt x="3" y="29"/>
                    <a:pt x="2" y="30"/>
                    <a:pt x="0" y="31"/>
                  </a:cubicBezTo>
                  <a:cubicBezTo>
                    <a:pt x="2" y="32"/>
                    <a:pt x="4" y="32"/>
                    <a:pt x="6" y="32"/>
                  </a:cubicBezTo>
                  <a:cubicBezTo>
                    <a:pt x="6" y="32"/>
                    <a:pt x="7" y="32"/>
                    <a:pt x="8" y="31"/>
                  </a:cubicBezTo>
                  <a:cubicBezTo>
                    <a:pt x="11" y="29"/>
                    <a:pt x="15" y="27"/>
                    <a:pt x="18" y="25"/>
                  </a:cubicBezTo>
                  <a:cubicBezTo>
                    <a:pt x="20" y="23"/>
                    <a:pt x="23" y="22"/>
                    <a:pt x="25" y="20"/>
                  </a:cubicBezTo>
                  <a:cubicBezTo>
                    <a:pt x="31" y="17"/>
                    <a:pt x="36" y="14"/>
                    <a:pt x="41" y="12"/>
                  </a:cubicBezTo>
                  <a:cubicBezTo>
                    <a:pt x="43" y="11"/>
                    <a:pt x="45" y="10"/>
                    <a:pt x="47" y="9"/>
                  </a:cubicBezTo>
                  <a:cubicBezTo>
                    <a:pt x="50" y="8"/>
                    <a:pt x="53" y="7"/>
                    <a:pt x="56" y="6"/>
                  </a:cubicBezTo>
                  <a:cubicBezTo>
                    <a:pt x="60" y="4"/>
                    <a:pt x="64" y="3"/>
                    <a:pt x="68" y="2"/>
                  </a:cubicBezTo>
                  <a:cubicBezTo>
                    <a:pt x="71" y="1"/>
                    <a:pt x="74" y="1"/>
                    <a:pt x="76" y="0"/>
                  </a:cubicBezTo>
                  <a:cubicBezTo>
                    <a:pt x="78" y="0"/>
                    <a:pt x="79" y="0"/>
                    <a:pt x="79" y="0"/>
                  </a:cubicBezTo>
                </a:path>
              </a:pathLst>
            </a:custGeom>
            <a:solidFill>
              <a:srgbClr val="5EC6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8" name="Freeform 589"/>
            <p:cNvSpPr/>
            <p:nvPr/>
          </p:nvSpPr>
          <p:spPr bwMode="auto">
            <a:xfrm>
              <a:off x="858838" y="7351713"/>
              <a:ext cx="782638" cy="1049338"/>
            </a:xfrm>
            <a:custGeom>
              <a:avLst/>
              <a:gdLst>
                <a:gd name="T0" fmla="*/ 0 w 208"/>
                <a:gd name="T1" fmla="*/ 96 h 279"/>
                <a:gd name="T2" fmla="*/ 4 w 208"/>
                <a:gd name="T3" fmla="*/ 152 h 279"/>
                <a:gd name="T4" fmla="*/ 24 w 208"/>
                <a:gd name="T5" fmla="*/ 207 h 279"/>
                <a:gd name="T6" fmla="*/ 31 w 208"/>
                <a:gd name="T7" fmla="*/ 248 h 279"/>
                <a:gd name="T8" fmla="*/ 31 w 208"/>
                <a:gd name="T9" fmla="*/ 249 h 279"/>
                <a:gd name="T10" fmla="*/ 31 w 208"/>
                <a:gd name="T11" fmla="*/ 250 h 279"/>
                <a:gd name="T12" fmla="*/ 29 w 208"/>
                <a:gd name="T13" fmla="*/ 265 h 279"/>
                <a:gd name="T14" fmla="*/ 31 w 208"/>
                <a:gd name="T15" fmla="*/ 277 h 279"/>
                <a:gd name="T16" fmla="*/ 36 w 208"/>
                <a:gd name="T17" fmla="*/ 279 h 279"/>
                <a:gd name="T18" fmla="*/ 42 w 208"/>
                <a:gd name="T19" fmla="*/ 275 h 279"/>
                <a:gd name="T20" fmla="*/ 43 w 208"/>
                <a:gd name="T21" fmla="*/ 274 h 279"/>
                <a:gd name="T22" fmla="*/ 48 w 208"/>
                <a:gd name="T23" fmla="*/ 268 h 279"/>
                <a:gd name="T24" fmla="*/ 53 w 208"/>
                <a:gd name="T25" fmla="*/ 262 h 279"/>
                <a:gd name="T26" fmla="*/ 53 w 208"/>
                <a:gd name="T27" fmla="*/ 262 h 279"/>
                <a:gd name="T28" fmla="*/ 59 w 208"/>
                <a:gd name="T29" fmla="*/ 254 h 279"/>
                <a:gd name="T30" fmla="*/ 63 w 208"/>
                <a:gd name="T31" fmla="*/ 251 h 279"/>
                <a:gd name="T32" fmla="*/ 65 w 208"/>
                <a:gd name="T33" fmla="*/ 249 h 279"/>
                <a:gd name="T34" fmla="*/ 89 w 208"/>
                <a:gd name="T35" fmla="*/ 241 h 279"/>
                <a:gd name="T36" fmla="*/ 149 w 208"/>
                <a:gd name="T37" fmla="*/ 200 h 279"/>
                <a:gd name="T38" fmla="*/ 196 w 208"/>
                <a:gd name="T39" fmla="*/ 143 h 279"/>
                <a:gd name="T40" fmla="*/ 205 w 208"/>
                <a:gd name="T41" fmla="*/ 91 h 279"/>
                <a:gd name="T42" fmla="*/ 197 w 208"/>
                <a:gd name="T43" fmla="*/ 72 h 279"/>
                <a:gd name="T44" fmla="*/ 187 w 208"/>
                <a:gd name="T45" fmla="*/ 73 h 279"/>
                <a:gd name="T46" fmla="*/ 176 w 208"/>
                <a:gd name="T47" fmla="*/ 74 h 279"/>
                <a:gd name="T48" fmla="*/ 169 w 208"/>
                <a:gd name="T49" fmla="*/ 42 h 279"/>
                <a:gd name="T50" fmla="*/ 145 w 208"/>
                <a:gd name="T51" fmla="*/ 28 h 279"/>
                <a:gd name="T52" fmla="*/ 121 w 208"/>
                <a:gd name="T53" fmla="*/ 10 h 279"/>
                <a:gd name="T54" fmla="*/ 95 w 208"/>
                <a:gd name="T55" fmla="*/ 4 h 279"/>
                <a:gd name="T56" fmla="*/ 88 w 208"/>
                <a:gd name="T57" fmla="*/ 8 h 279"/>
                <a:gd name="T58" fmla="*/ 60 w 208"/>
                <a:gd name="T59" fmla="*/ 9 h 279"/>
                <a:gd name="T60" fmla="*/ 43 w 208"/>
                <a:gd name="T61" fmla="*/ 6 h 279"/>
                <a:gd name="T62" fmla="*/ 7 w 208"/>
                <a:gd name="T63" fmla="*/ 45 h 279"/>
                <a:gd name="T64" fmla="*/ 0 w 208"/>
                <a:gd name="T65" fmla="*/ 96 h 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08" h="279">
                  <a:moveTo>
                    <a:pt x="0" y="96"/>
                  </a:moveTo>
                  <a:cubicBezTo>
                    <a:pt x="0" y="115"/>
                    <a:pt x="0" y="135"/>
                    <a:pt x="4" y="152"/>
                  </a:cubicBezTo>
                  <a:cubicBezTo>
                    <a:pt x="8" y="172"/>
                    <a:pt x="18" y="188"/>
                    <a:pt x="24" y="207"/>
                  </a:cubicBezTo>
                  <a:cubicBezTo>
                    <a:pt x="29" y="219"/>
                    <a:pt x="32" y="233"/>
                    <a:pt x="31" y="248"/>
                  </a:cubicBezTo>
                  <a:cubicBezTo>
                    <a:pt x="31" y="249"/>
                    <a:pt x="31" y="249"/>
                    <a:pt x="31" y="249"/>
                  </a:cubicBezTo>
                  <a:cubicBezTo>
                    <a:pt x="31" y="249"/>
                    <a:pt x="31" y="250"/>
                    <a:pt x="31" y="250"/>
                  </a:cubicBezTo>
                  <a:cubicBezTo>
                    <a:pt x="31" y="254"/>
                    <a:pt x="30" y="260"/>
                    <a:pt x="29" y="265"/>
                  </a:cubicBezTo>
                  <a:cubicBezTo>
                    <a:pt x="29" y="270"/>
                    <a:pt x="29" y="275"/>
                    <a:pt x="31" y="277"/>
                  </a:cubicBezTo>
                  <a:cubicBezTo>
                    <a:pt x="32" y="279"/>
                    <a:pt x="33" y="279"/>
                    <a:pt x="36" y="279"/>
                  </a:cubicBezTo>
                  <a:cubicBezTo>
                    <a:pt x="37" y="278"/>
                    <a:pt x="39" y="277"/>
                    <a:pt x="42" y="275"/>
                  </a:cubicBezTo>
                  <a:cubicBezTo>
                    <a:pt x="42" y="275"/>
                    <a:pt x="43" y="275"/>
                    <a:pt x="43" y="274"/>
                  </a:cubicBezTo>
                  <a:cubicBezTo>
                    <a:pt x="45" y="273"/>
                    <a:pt x="47" y="271"/>
                    <a:pt x="48" y="268"/>
                  </a:cubicBezTo>
                  <a:cubicBezTo>
                    <a:pt x="50" y="266"/>
                    <a:pt x="51" y="264"/>
                    <a:pt x="53" y="262"/>
                  </a:cubicBezTo>
                  <a:cubicBezTo>
                    <a:pt x="53" y="262"/>
                    <a:pt x="53" y="262"/>
                    <a:pt x="53" y="262"/>
                  </a:cubicBezTo>
                  <a:cubicBezTo>
                    <a:pt x="55" y="259"/>
                    <a:pt x="57" y="256"/>
                    <a:pt x="59" y="254"/>
                  </a:cubicBezTo>
                  <a:cubicBezTo>
                    <a:pt x="61" y="253"/>
                    <a:pt x="62" y="252"/>
                    <a:pt x="63" y="251"/>
                  </a:cubicBezTo>
                  <a:cubicBezTo>
                    <a:pt x="64" y="250"/>
                    <a:pt x="65" y="250"/>
                    <a:pt x="65" y="249"/>
                  </a:cubicBezTo>
                  <a:cubicBezTo>
                    <a:pt x="73" y="245"/>
                    <a:pt x="81" y="244"/>
                    <a:pt x="89" y="241"/>
                  </a:cubicBezTo>
                  <a:cubicBezTo>
                    <a:pt x="110" y="234"/>
                    <a:pt x="130" y="218"/>
                    <a:pt x="149" y="200"/>
                  </a:cubicBezTo>
                  <a:cubicBezTo>
                    <a:pt x="167" y="184"/>
                    <a:pt x="185" y="166"/>
                    <a:pt x="196" y="143"/>
                  </a:cubicBezTo>
                  <a:cubicBezTo>
                    <a:pt x="204" y="127"/>
                    <a:pt x="208" y="107"/>
                    <a:pt x="205" y="91"/>
                  </a:cubicBezTo>
                  <a:cubicBezTo>
                    <a:pt x="204" y="85"/>
                    <a:pt x="202" y="74"/>
                    <a:pt x="197" y="72"/>
                  </a:cubicBezTo>
                  <a:cubicBezTo>
                    <a:pt x="194" y="70"/>
                    <a:pt x="190" y="71"/>
                    <a:pt x="187" y="73"/>
                  </a:cubicBezTo>
                  <a:cubicBezTo>
                    <a:pt x="183" y="74"/>
                    <a:pt x="180" y="76"/>
                    <a:pt x="176" y="74"/>
                  </a:cubicBezTo>
                  <a:cubicBezTo>
                    <a:pt x="168" y="69"/>
                    <a:pt x="173" y="52"/>
                    <a:pt x="169" y="42"/>
                  </a:cubicBezTo>
                  <a:cubicBezTo>
                    <a:pt x="165" y="31"/>
                    <a:pt x="154" y="31"/>
                    <a:pt x="145" y="28"/>
                  </a:cubicBezTo>
                  <a:cubicBezTo>
                    <a:pt x="135" y="25"/>
                    <a:pt x="128" y="18"/>
                    <a:pt x="121" y="10"/>
                  </a:cubicBezTo>
                  <a:cubicBezTo>
                    <a:pt x="115" y="3"/>
                    <a:pt x="104" y="0"/>
                    <a:pt x="95" y="4"/>
                  </a:cubicBezTo>
                  <a:cubicBezTo>
                    <a:pt x="93" y="5"/>
                    <a:pt x="91" y="7"/>
                    <a:pt x="88" y="8"/>
                  </a:cubicBezTo>
                  <a:cubicBezTo>
                    <a:pt x="77" y="13"/>
                    <a:pt x="69" y="11"/>
                    <a:pt x="60" y="9"/>
                  </a:cubicBezTo>
                  <a:cubicBezTo>
                    <a:pt x="55" y="7"/>
                    <a:pt x="49" y="6"/>
                    <a:pt x="43" y="6"/>
                  </a:cubicBezTo>
                  <a:cubicBezTo>
                    <a:pt x="25" y="8"/>
                    <a:pt x="12" y="27"/>
                    <a:pt x="7" y="45"/>
                  </a:cubicBezTo>
                  <a:cubicBezTo>
                    <a:pt x="1" y="62"/>
                    <a:pt x="0" y="79"/>
                    <a:pt x="0" y="96"/>
                  </a:cubicBezTo>
                </a:path>
              </a:pathLst>
            </a:custGeom>
            <a:solidFill>
              <a:srgbClr val="F3F8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9" name="Freeform 590"/>
            <p:cNvSpPr/>
            <p:nvPr/>
          </p:nvSpPr>
          <p:spPr bwMode="auto">
            <a:xfrm>
              <a:off x="946150" y="7950201"/>
              <a:ext cx="368300" cy="488950"/>
            </a:xfrm>
            <a:custGeom>
              <a:avLst/>
              <a:gdLst>
                <a:gd name="T0" fmla="*/ 9 w 98"/>
                <a:gd name="T1" fmla="*/ 2 h 130"/>
                <a:gd name="T2" fmla="*/ 21 w 98"/>
                <a:gd name="T3" fmla="*/ 10 h 130"/>
                <a:gd name="T4" fmla="*/ 33 w 98"/>
                <a:gd name="T5" fmla="*/ 21 h 130"/>
                <a:gd name="T6" fmla="*/ 45 w 98"/>
                <a:gd name="T7" fmla="*/ 10 h 130"/>
                <a:gd name="T8" fmla="*/ 57 w 98"/>
                <a:gd name="T9" fmla="*/ 3 h 130"/>
                <a:gd name="T10" fmla="*/ 61 w 98"/>
                <a:gd name="T11" fmla="*/ 8 h 130"/>
                <a:gd name="T12" fmla="*/ 72 w 98"/>
                <a:gd name="T13" fmla="*/ 33 h 130"/>
                <a:gd name="T14" fmla="*/ 83 w 98"/>
                <a:gd name="T15" fmla="*/ 33 h 130"/>
                <a:gd name="T16" fmla="*/ 94 w 98"/>
                <a:gd name="T17" fmla="*/ 33 h 130"/>
                <a:gd name="T18" fmla="*/ 95 w 98"/>
                <a:gd name="T19" fmla="*/ 50 h 130"/>
                <a:gd name="T20" fmla="*/ 42 w 98"/>
                <a:gd name="T21" fmla="*/ 90 h 130"/>
                <a:gd name="T22" fmla="*/ 40 w 98"/>
                <a:gd name="T23" fmla="*/ 92 h 130"/>
                <a:gd name="T24" fmla="*/ 30 w 98"/>
                <a:gd name="T25" fmla="*/ 103 h 130"/>
                <a:gd name="T26" fmla="*/ 30 w 98"/>
                <a:gd name="T27" fmla="*/ 103 h 130"/>
                <a:gd name="T28" fmla="*/ 25 w 98"/>
                <a:gd name="T29" fmla="*/ 109 h 130"/>
                <a:gd name="T30" fmla="*/ 19 w 98"/>
                <a:gd name="T31" fmla="*/ 116 h 130"/>
                <a:gd name="T32" fmla="*/ 8 w 98"/>
                <a:gd name="T33" fmla="*/ 90 h 130"/>
                <a:gd name="T34" fmla="*/ 8 w 98"/>
                <a:gd name="T35" fmla="*/ 89 h 130"/>
                <a:gd name="T36" fmla="*/ 11 w 98"/>
                <a:gd name="T37" fmla="*/ 82 h 130"/>
                <a:gd name="T38" fmla="*/ 10 w 98"/>
                <a:gd name="T39" fmla="*/ 69 h 130"/>
                <a:gd name="T40" fmla="*/ 2 w 98"/>
                <a:gd name="T41" fmla="*/ 29 h 130"/>
                <a:gd name="T42" fmla="*/ 1 w 98"/>
                <a:gd name="T43" fmla="*/ 14 h 130"/>
                <a:gd name="T44" fmla="*/ 9 w 98"/>
                <a:gd name="T45" fmla="*/ 2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98" h="130">
                  <a:moveTo>
                    <a:pt x="9" y="2"/>
                  </a:moveTo>
                  <a:cubicBezTo>
                    <a:pt x="14" y="0"/>
                    <a:pt x="19" y="5"/>
                    <a:pt x="21" y="10"/>
                  </a:cubicBezTo>
                  <a:cubicBezTo>
                    <a:pt x="24" y="16"/>
                    <a:pt x="28" y="22"/>
                    <a:pt x="33" y="21"/>
                  </a:cubicBezTo>
                  <a:cubicBezTo>
                    <a:pt x="38" y="20"/>
                    <a:pt x="41" y="14"/>
                    <a:pt x="45" y="10"/>
                  </a:cubicBezTo>
                  <a:cubicBezTo>
                    <a:pt x="48" y="6"/>
                    <a:pt x="53" y="1"/>
                    <a:pt x="57" y="3"/>
                  </a:cubicBezTo>
                  <a:cubicBezTo>
                    <a:pt x="59" y="4"/>
                    <a:pt x="60" y="6"/>
                    <a:pt x="61" y="8"/>
                  </a:cubicBezTo>
                  <a:cubicBezTo>
                    <a:pt x="64" y="15"/>
                    <a:pt x="66" y="30"/>
                    <a:pt x="72" y="33"/>
                  </a:cubicBezTo>
                  <a:cubicBezTo>
                    <a:pt x="75" y="35"/>
                    <a:pt x="79" y="34"/>
                    <a:pt x="83" y="33"/>
                  </a:cubicBezTo>
                  <a:cubicBezTo>
                    <a:pt x="87" y="31"/>
                    <a:pt x="91" y="30"/>
                    <a:pt x="94" y="33"/>
                  </a:cubicBezTo>
                  <a:cubicBezTo>
                    <a:pt x="98" y="37"/>
                    <a:pt x="97" y="44"/>
                    <a:pt x="95" y="50"/>
                  </a:cubicBezTo>
                  <a:cubicBezTo>
                    <a:pt x="83" y="71"/>
                    <a:pt x="58" y="77"/>
                    <a:pt x="42" y="90"/>
                  </a:cubicBezTo>
                  <a:cubicBezTo>
                    <a:pt x="41" y="91"/>
                    <a:pt x="41" y="92"/>
                    <a:pt x="40" y="92"/>
                  </a:cubicBezTo>
                  <a:cubicBezTo>
                    <a:pt x="36" y="96"/>
                    <a:pt x="33" y="99"/>
                    <a:pt x="30" y="103"/>
                  </a:cubicBezTo>
                  <a:cubicBezTo>
                    <a:pt x="30" y="103"/>
                    <a:pt x="30" y="103"/>
                    <a:pt x="30" y="103"/>
                  </a:cubicBezTo>
                  <a:cubicBezTo>
                    <a:pt x="28" y="105"/>
                    <a:pt x="26" y="107"/>
                    <a:pt x="25" y="109"/>
                  </a:cubicBezTo>
                  <a:cubicBezTo>
                    <a:pt x="23" y="112"/>
                    <a:pt x="21" y="115"/>
                    <a:pt x="19" y="116"/>
                  </a:cubicBezTo>
                  <a:cubicBezTo>
                    <a:pt x="0" y="130"/>
                    <a:pt x="7" y="103"/>
                    <a:pt x="8" y="90"/>
                  </a:cubicBezTo>
                  <a:cubicBezTo>
                    <a:pt x="8" y="89"/>
                    <a:pt x="8" y="89"/>
                    <a:pt x="8" y="89"/>
                  </a:cubicBezTo>
                  <a:cubicBezTo>
                    <a:pt x="10" y="87"/>
                    <a:pt x="10" y="84"/>
                    <a:pt x="11" y="82"/>
                  </a:cubicBezTo>
                  <a:cubicBezTo>
                    <a:pt x="11" y="78"/>
                    <a:pt x="10" y="73"/>
                    <a:pt x="10" y="69"/>
                  </a:cubicBezTo>
                  <a:cubicBezTo>
                    <a:pt x="7" y="56"/>
                    <a:pt x="5" y="42"/>
                    <a:pt x="2" y="29"/>
                  </a:cubicBezTo>
                  <a:cubicBezTo>
                    <a:pt x="1" y="24"/>
                    <a:pt x="1" y="19"/>
                    <a:pt x="1" y="14"/>
                  </a:cubicBezTo>
                  <a:cubicBezTo>
                    <a:pt x="2" y="9"/>
                    <a:pt x="5" y="3"/>
                    <a:pt x="9" y="2"/>
                  </a:cubicBezTo>
                </a:path>
              </a:pathLst>
            </a:custGeom>
            <a:solidFill>
              <a:srgbClr val="259D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0" name="Freeform 591"/>
            <p:cNvSpPr>
              <a:spLocks noEditPoints="1"/>
            </p:cNvSpPr>
            <p:nvPr/>
          </p:nvSpPr>
          <p:spPr bwMode="auto">
            <a:xfrm>
              <a:off x="957263" y="7529513"/>
              <a:ext cx="338138" cy="495300"/>
            </a:xfrm>
            <a:custGeom>
              <a:avLst/>
              <a:gdLst>
                <a:gd name="T0" fmla="*/ 76 w 90"/>
                <a:gd name="T1" fmla="*/ 30 h 132"/>
                <a:gd name="T2" fmla="*/ 70 w 90"/>
                <a:gd name="T3" fmla="*/ 67 h 132"/>
                <a:gd name="T4" fmla="*/ 64 w 90"/>
                <a:gd name="T5" fmla="*/ 87 h 132"/>
                <a:gd name="T6" fmla="*/ 57 w 90"/>
                <a:gd name="T7" fmla="*/ 108 h 132"/>
                <a:gd name="T8" fmla="*/ 55 w 90"/>
                <a:gd name="T9" fmla="*/ 115 h 132"/>
                <a:gd name="T10" fmla="*/ 57 w 90"/>
                <a:gd name="T11" fmla="*/ 120 h 132"/>
                <a:gd name="T12" fmla="*/ 61 w 90"/>
                <a:gd name="T13" fmla="*/ 108 h 132"/>
                <a:gd name="T14" fmla="*/ 67 w 90"/>
                <a:gd name="T15" fmla="*/ 89 h 132"/>
                <a:gd name="T16" fmla="*/ 72 w 90"/>
                <a:gd name="T17" fmla="*/ 68 h 132"/>
                <a:gd name="T18" fmla="*/ 76 w 90"/>
                <a:gd name="T19" fmla="*/ 30 h 132"/>
                <a:gd name="T20" fmla="*/ 90 w 90"/>
                <a:gd name="T21" fmla="*/ 24 h 132"/>
                <a:gd name="T22" fmla="*/ 78 w 90"/>
                <a:gd name="T23" fmla="*/ 79 h 132"/>
                <a:gd name="T24" fmla="*/ 69 w 90"/>
                <a:gd name="T25" fmla="*/ 105 h 132"/>
                <a:gd name="T26" fmla="*/ 64 w 90"/>
                <a:gd name="T27" fmla="*/ 116 h 132"/>
                <a:gd name="T28" fmla="*/ 60 w 90"/>
                <a:gd name="T29" fmla="*/ 125 h 132"/>
                <a:gd name="T30" fmla="*/ 61 w 90"/>
                <a:gd name="T31" fmla="*/ 130 h 132"/>
                <a:gd name="T32" fmla="*/ 68 w 90"/>
                <a:gd name="T33" fmla="*/ 114 h 132"/>
                <a:gd name="T34" fmla="*/ 76 w 90"/>
                <a:gd name="T35" fmla="*/ 95 h 132"/>
                <a:gd name="T36" fmla="*/ 89 w 90"/>
                <a:gd name="T37" fmla="*/ 39 h 132"/>
                <a:gd name="T38" fmla="*/ 90 w 90"/>
                <a:gd name="T39" fmla="*/ 24 h 132"/>
                <a:gd name="T40" fmla="*/ 4 w 90"/>
                <a:gd name="T41" fmla="*/ 18 h 132"/>
                <a:gd name="T42" fmla="*/ 2 w 90"/>
                <a:gd name="T43" fmla="*/ 27 h 132"/>
                <a:gd name="T44" fmla="*/ 7 w 90"/>
                <a:gd name="T45" fmla="*/ 95 h 132"/>
                <a:gd name="T46" fmla="*/ 10 w 90"/>
                <a:gd name="T47" fmla="*/ 111 h 132"/>
                <a:gd name="T48" fmla="*/ 10 w 90"/>
                <a:gd name="T49" fmla="*/ 113 h 132"/>
                <a:gd name="T50" fmla="*/ 14 w 90"/>
                <a:gd name="T51" fmla="*/ 111 h 132"/>
                <a:gd name="T52" fmla="*/ 10 w 90"/>
                <a:gd name="T53" fmla="*/ 93 h 132"/>
                <a:gd name="T54" fmla="*/ 2 w 90"/>
                <a:gd name="T55" fmla="*/ 39 h 132"/>
                <a:gd name="T56" fmla="*/ 4 w 90"/>
                <a:gd name="T57" fmla="*/ 18 h 132"/>
                <a:gd name="T58" fmla="*/ 4 w 90"/>
                <a:gd name="T59" fmla="*/ 15 h 132"/>
                <a:gd name="T60" fmla="*/ 36 w 90"/>
                <a:gd name="T61" fmla="*/ 17 h 132"/>
                <a:gd name="T62" fmla="*/ 27 w 90"/>
                <a:gd name="T63" fmla="*/ 46 h 132"/>
                <a:gd name="T64" fmla="*/ 18 w 90"/>
                <a:gd name="T65" fmla="*/ 89 h 132"/>
                <a:gd name="T66" fmla="*/ 17 w 90"/>
                <a:gd name="T67" fmla="*/ 111 h 132"/>
                <a:gd name="T68" fmla="*/ 18 w 90"/>
                <a:gd name="T69" fmla="*/ 122 h 132"/>
                <a:gd name="T70" fmla="*/ 21 w 90"/>
                <a:gd name="T71" fmla="*/ 127 h 132"/>
                <a:gd name="T72" fmla="*/ 21 w 90"/>
                <a:gd name="T73" fmla="*/ 110 h 132"/>
                <a:gd name="T74" fmla="*/ 22 w 90"/>
                <a:gd name="T75" fmla="*/ 89 h 132"/>
                <a:gd name="T76" fmla="*/ 28 w 90"/>
                <a:gd name="T77" fmla="*/ 49 h 132"/>
                <a:gd name="T78" fmla="*/ 36 w 90"/>
                <a:gd name="T79" fmla="*/ 17 h 132"/>
                <a:gd name="T80" fmla="*/ 82 w 90"/>
                <a:gd name="T81" fmla="*/ 0 h 132"/>
                <a:gd name="T82" fmla="*/ 75 w 90"/>
                <a:gd name="T83" fmla="*/ 14 h 132"/>
                <a:gd name="T84" fmla="*/ 58 w 90"/>
                <a:gd name="T85" fmla="*/ 51 h 132"/>
                <a:gd name="T86" fmla="*/ 40 w 90"/>
                <a:gd name="T87" fmla="*/ 105 h 132"/>
                <a:gd name="T88" fmla="*/ 38 w 90"/>
                <a:gd name="T89" fmla="*/ 111 h 132"/>
                <a:gd name="T90" fmla="*/ 34 w 90"/>
                <a:gd name="T91" fmla="*/ 128 h 132"/>
                <a:gd name="T92" fmla="*/ 33 w 90"/>
                <a:gd name="T93" fmla="*/ 131 h 132"/>
                <a:gd name="T94" fmla="*/ 38 w 90"/>
                <a:gd name="T95" fmla="*/ 127 h 132"/>
                <a:gd name="T96" fmla="*/ 42 w 90"/>
                <a:gd name="T97" fmla="*/ 112 h 132"/>
                <a:gd name="T98" fmla="*/ 44 w 90"/>
                <a:gd name="T99" fmla="*/ 106 h 132"/>
                <a:gd name="T100" fmla="*/ 52 w 90"/>
                <a:gd name="T101" fmla="*/ 77 h 132"/>
                <a:gd name="T102" fmla="*/ 69 w 90"/>
                <a:gd name="T103" fmla="*/ 30 h 132"/>
                <a:gd name="T104" fmla="*/ 80 w 90"/>
                <a:gd name="T105" fmla="*/ 4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0" h="132">
                  <a:moveTo>
                    <a:pt x="76" y="28"/>
                  </a:moveTo>
                  <a:cubicBezTo>
                    <a:pt x="76" y="28"/>
                    <a:pt x="76" y="29"/>
                    <a:pt x="76" y="30"/>
                  </a:cubicBezTo>
                  <a:cubicBezTo>
                    <a:pt x="76" y="32"/>
                    <a:pt x="76" y="35"/>
                    <a:pt x="76" y="38"/>
                  </a:cubicBezTo>
                  <a:cubicBezTo>
                    <a:pt x="75" y="45"/>
                    <a:pt x="73" y="55"/>
                    <a:pt x="70" y="67"/>
                  </a:cubicBezTo>
                  <a:cubicBezTo>
                    <a:pt x="68" y="73"/>
                    <a:pt x="66" y="79"/>
                    <a:pt x="64" y="86"/>
                  </a:cubicBezTo>
                  <a:cubicBezTo>
                    <a:pt x="64" y="87"/>
                    <a:pt x="64" y="87"/>
                    <a:pt x="64" y="87"/>
                  </a:cubicBezTo>
                  <a:cubicBezTo>
                    <a:pt x="62" y="94"/>
                    <a:pt x="60" y="100"/>
                    <a:pt x="58" y="107"/>
                  </a:cubicBezTo>
                  <a:cubicBezTo>
                    <a:pt x="57" y="108"/>
                    <a:pt x="57" y="108"/>
                    <a:pt x="57" y="108"/>
                  </a:cubicBezTo>
                  <a:cubicBezTo>
                    <a:pt x="57" y="110"/>
                    <a:pt x="56" y="112"/>
                    <a:pt x="55" y="114"/>
                  </a:cubicBezTo>
                  <a:cubicBezTo>
                    <a:pt x="55" y="115"/>
                    <a:pt x="55" y="115"/>
                    <a:pt x="55" y="115"/>
                  </a:cubicBezTo>
                  <a:cubicBezTo>
                    <a:pt x="55" y="115"/>
                    <a:pt x="55" y="115"/>
                    <a:pt x="55" y="116"/>
                  </a:cubicBezTo>
                  <a:cubicBezTo>
                    <a:pt x="56" y="117"/>
                    <a:pt x="57" y="118"/>
                    <a:pt x="57" y="120"/>
                  </a:cubicBezTo>
                  <a:cubicBezTo>
                    <a:pt x="58" y="119"/>
                    <a:pt x="58" y="119"/>
                    <a:pt x="58" y="118"/>
                  </a:cubicBezTo>
                  <a:cubicBezTo>
                    <a:pt x="59" y="115"/>
                    <a:pt x="60" y="112"/>
                    <a:pt x="61" y="108"/>
                  </a:cubicBezTo>
                  <a:cubicBezTo>
                    <a:pt x="61" y="108"/>
                    <a:pt x="61" y="107"/>
                    <a:pt x="61" y="107"/>
                  </a:cubicBezTo>
                  <a:cubicBezTo>
                    <a:pt x="63" y="101"/>
                    <a:pt x="65" y="95"/>
                    <a:pt x="67" y="89"/>
                  </a:cubicBezTo>
                  <a:cubicBezTo>
                    <a:pt x="67" y="88"/>
                    <a:pt x="67" y="88"/>
                    <a:pt x="67" y="87"/>
                  </a:cubicBezTo>
                  <a:cubicBezTo>
                    <a:pt x="69" y="80"/>
                    <a:pt x="71" y="73"/>
                    <a:pt x="72" y="68"/>
                  </a:cubicBezTo>
                  <a:cubicBezTo>
                    <a:pt x="75" y="55"/>
                    <a:pt x="76" y="45"/>
                    <a:pt x="77" y="38"/>
                  </a:cubicBezTo>
                  <a:cubicBezTo>
                    <a:pt x="77" y="35"/>
                    <a:pt x="76" y="32"/>
                    <a:pt x="76" y="30"/>
                  </a:cubicBezTo>
                  <a:cubicBezTo>
                    <a:pt x="76" y="29"/>
                    <a:pt x="76" y="28"/>
                    <a:pt x="76" y="28"/>
                  </a:cubicBezTo>
                  <a:moveTo>
                    <a:pt x="90" y="24"/>
                  </a:moveTo>
                  <a:cubicBezTo>
                    <a:pt x="90" y="26"/>
                    <a:pt x="89" y="31"/>
                    <a:pt x="88" y="39"/>
                  </a:cubicBezTo>
                  <a:cubicBezTo>
                    <a:pt x="86" y="48"/>
                    <a:pt x="83" y="62"/>
                    <a:pt x="78" y="79"/>
                  </a:cubicBezTo>
                  <a:cubicBezTo>
                    <a:pt x="77" y="83"/>
                    <a:pt x="75" y="88"/>
                    <a:pt x="73" y="93"/>
                  </a:cubicBezTo>
                  <a:cubicBezTo>
                    <a:pt x="72" y="97"/>
                    <a:pt x="70" y="101"/>
                    <a:pt x="69" y="105"/>
                  </a:cubicBezTo>
                  <a:cubicBezTo>
                    <a:pt x="68" y="106"/>
                    <a:pt x="68" y="106"/>
                    <a:pt x="68" y="106"/>
                  </a:cubicBezTo>
                  <a:cubicBezTo>
                    <a:pt x="67" y="109"/>
                    <a:pt x="66" y="112"/>
                    <a:pt x="64" y="116"/>
                  </a:cubicBezTo>
                  <a:cubicBezTo>
                    <a:pt x="63" y="119"/>
                    <a:pt x="61" y="122"/>
                    <a:pt x="60" y="125"/>
                  </a:cubicBezTo>
                  <a:cubicBezTo>
                    <a:pt x="60" y="125"/>
                    <a:pt x="60" y="125"/>
                    <a:pt x="60" y="125"/>
                  </a:cubicBezTo>
                  <a:cubicBezTo>
                    <a:pt x="60" y="127"/>
                    <a:pt x="61" y="129"/>
                    <a:pt x="61" y="130"/>
                  </a:cubicBezTo>
                  <a:cubicBezTo>
                    <a:pt x="61" y="130"/>
                    <a:pt x="61" y="130"/>
                    <a:pt x="61" y="130"/>
                  </a:cubicBezTo>
                  <a:cubicBezTo>
                    <a:pt x="61" y="130"/>
                    <a:pt x="62" y="129"/>
                    <a:pt x="62" y="129"/>
                  </a:cubicBezTo>
                  <a:cubicBezTo>
                    <a:pt x="64" y="124"/>
                    <a:pt x="66" y="119"/>
                    <a:pt x="68" y="114"/>
                  </a:cubicBezTo>
                  <a:cubicBezTo>
                    <a:pt x="70" y="111"/>
                    <a:pt x="71" y="108"/>
                    <a:pt x="72" y="105"/>
                  </a:cubicBezTo>
                  <a:cubicBezTo>
                    <a:pt x="73" y="101"/>
                    <a:pt x="74" y="98"/>
                    <a:pt x="76" y="95"/>
                  </a:cubicBezTo>
                  <a:cubicBezTo>
                    <a:pt x="77" y="89"/>
                    <a:pt x="79" y="84"/>
                    <a:pt x="80" y="79"/>
                  </a:cubicBezTo>
                  <a:cubicBezTo>
                    <a:pt x="85" y="63"/>
                    <a:pt x="87" y="48"/>
                    <a:pt x="89" y="39"/>
                  </a:cubicBezTo>
                  <a:cubicBezTo>
                    <a:pt x="89" y="34"/>
                    <a:pt x="90" y="30"/>
                    <a:pt x="90" y="27"/>
                  </a:cubicBezTo>
                  <a:cubicBezTo>
                    <a:pt x="90" y="26"/>
                    <a:pt x="90" y="25"/>
                    <a:pt x="90" y="24"/>
                  </a:cubicBezTo>
                  <a:moveTo>
                    <a:pt x="4" y="15"/>
                  </a:moveTo>
                  <a:cubicBezTo>
                    <a:pt x="4" y="16"/>
                    <a:pt x="4" y="17"/>
                    <a:pt x="4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3" y="21"/>
                    <a:pt x="2" y="23"/>
                    <a:pt x="2" y="27"/>
                  </a:cubicBezTo>
                  <a:cubicBezTo>
                    <a:pt x="1" y="34"/>
                    <a:pt x="0" y="44"/>
                    <a:pt x="1" y="56"/>
                  </a:cubicBezTo>
                  <a:cubicBezTo>
                    <a:pt x="2" y="68"/>
                    <a:pt x="4" y="81"/>
                    <a:pt x="7" y="95"/>
                  </a:cubicBezTo>
                  <a:cubicBezTo>
                    <a:pt x="7" y="95"/>
                    <a:pt x="7" y="95"/>
                    <a:pt x="7" y="95"/>
                  </a:cubicBezTo>
                  <a:cubicBezTo>
                    <a:pt x="8" y="100"/>
                    <a:pt x="9" y="106"/>
                    <a:pt x="10" y="111"/>
                  </a:cubicBezTo>
                  <a:cubicBezTo>
                    <a:pt x="10" y="112"/>
                    <a:pt x="10" y="113"/>
                    <a:pt x="10" y="113"/>
                  </a:cubicBezTo>
                  <a:cubicBezTo>
                    <a:pt x="10" y="113"/>
                    <a:pt x="10" y="113"/>
                    <a:pt x="10" y="113"/>
                  </a:cubicBezTo>
                  <a:cubicBezTo>
                    <a:pt x="12" y="114"/>
                    <a:pt x="14" y="115"/>
                    <a:pt x="15" y="117"/>
                  </a:cubicBezTo>
                  <a:cubicBezTo>
                    <a:pt x="15" y="115"/>
                    <a:pt x="14" y="113"/>
                    <a:pt x="14" y="111"/>
                  </a:cubicBezTo>
                  <a:cubicBezTo>
                    <a:pt x="13" y="106"/>
                    <a:pt x="12" y="101"/>
                    <a:pt x="11" y="96"/>
                  </a:cubicBezTo>
                  <a:cubicBezTo>
                    <a:pt x="11" y="95"/>
                    <a:pt x="11" y="94"/>
                    <a:pt x="10" y="93"/>
                  </a:cubicBezTo>
                  <a:cubicBezTo>
                    <a:pt x="7" y="79"/>
                    <a:pt x="4" y="66"/>
                    <a:pt x="3" y="55"/>
                  </a:cubicBezTo>
                  <a:cubicBezTo>
                    <a:pt x="2" y="49"/>
                    <a:pt x="2" y="44"/>
                    <a:pt x="2" y="39"/>
                  </a:cubicBezTo>
                  <a:cubicBezTo>
                    <a:pt x="2" y="34"/>
                    <a:pt x="2" y="30"/>
                    <a:pt x="3" y="27"/>
                  </a:cubicBezTo>
                  <a:cubicBezTo>
                    <a:pt x="3" y="23"/>
                    <a:pt x="3" y="20"/>
                    <a:pt x="4" y="18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7"/>
                    <a:pt x="4" y="16"/>
                    <a:pt x="4" y="15"/>
                  </a:cubicBezTo>
                  <a:moveTo>
                    <a:pt x="39" y="6"/>
                  </a:moveTo>
                  <a:cubicBezTo>
                    <a:pt x="39" y="7"/>
                    <a:pt x="38" y="11"/>
                    <a:pt x="36" y="17"/>
                  </a:cubicBezTo>
                  <a:cubicBezTo>
                    <a:pt x="33" y="24"/>
                    <a:pt x="30" y="34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6" y="46"/>
                    <a:pt x="26" y="47"/>
                  </a:cubicBezTo>
                  <a:cubicBezTo>
                    <a:pt x="23" y="59"/>
                    <a:pt x="20" y="74"/>
                    <a:pt x="18" y="89"/>
                  </a:cubicBezTo>
                  <a:cubicBezTo>
                    <a:pt x="18" y="92"/>
                    <a:pt x="17" y="95"/>
                    <a:pt x="17" y="98"/>
                  </a:cubicBezTo>
                  <a:cubicBezTo>
                    <a:pt x="17" y="102"/>
                    <a:pt x="17" y="106"/>
                    <a:pt x="17" y="111"/>
                  </a:cubicBezTo>
                  <a:cubicBezTo>
                    <a:pt x="17" y="113"/>
                    <a:pt x="17" y="116"/>
                    <a:pt x="17" y="119"/>
                  </a:cubicBezTo>
                  <a:cubicBezTo>
                    <a:pt x="17" y="120"/>
                    <a:pt x="18" y="121"/>
                    <a:pt x="18" y="122"/>
                  </a:cubicBezTo>
                  <a:cubicBezTo>
                    <a:pt x="19" y="124"/>
                    <a:pt x="20" y="125"/>
                    <a:pt x="21" y="127"/>
                  </a:cubicBezTo>
                  <a:cubicBezTo>
                    <a:pt x="21" y="127"/>
                    <a:pt x="21" y="127"/>
                    <a:pt x="21" y="127"/>
                  </a:cubicBezTo>
                  <a:cubicBezTo>
                    <a:pt x="21" y="124"/>
                    <a:pt x="21" y="121"/>
                    <a:pt x="21" y="119"/>
                  </a:cubicBezTo>
                  <a:cubicBezTo>
                    <a:pt x="21" y="116"/>
                    <a:pt x="21" y="113"/>
                    <a:pt x="21" y="110"/>
                  </a:cubicBezTo>
                  <a:cubicBezTo>
                    <a:pt x="21" y="107"/>
                    <a:pt x="21" y="103"/>
                    <a:pt x="21" y="99"/>
                  </a:cubicBezTo>
                  <a:cubicBezTo>
                    <a:pt x="21" y="96"/>
                    <a:pt x="21" y="92"/>
                    <a:pt x="22" y="89"/>
                  </a:cubicBezTo>
                  <a:cubicBezTo>
                    <a:pt x="22" y="82"/>
                    <a:pt x="23" y="74"/>
                    <a:pt x="25" y="67"/>
                  </a:cubicBezTo>
                  <a:cubicBezTo>
                    <a:pt x="26" y="61"/>
                    <a:pt x="27" y="55"/>
                    <a:pt x="28" y="49"/>
                  </a:cubicBezTo>
                  <a:cubicBezTo>
                    <a:pt x="28" y="49"/>
                    <a:pt x="29" y="48"/>
                    <a:pt x="29" y="47"/>
                  </a:cubicBezTo>
                  <a:cubicBezTo>
                    <a:pt x="32" y="35"/>
                    <a:pt x="34" y="25"/>
                    <a:pt x="36" y="17"/>
                  </a:cubicBezTo>
                  <a:cubicBezTo>
                    <a:pt x="38" y="11"/>
                    <a:pt x="39" y="7"/>
                    <a:pt x="39" y="6"/>
                  </a:cubicBezTo>
                  <a:moveTo>
                    <a:pt x="82" y="0"/>
                  </a:moveTo>
                  <a:cubicBezTo>
                    <a:pt x="81" y="1"/>
                    <a:pt x="81" y="2"/>
                    <a:pt x="80" y="4"/>
                  </a:cubicBezTo>
                  <a:cubicBezTo>
                    <a:pt x="79" y="6"/>
                    <a:pt x="77" y="9"/>
                    <a:pt x="75" y="14"/>
                  </a:cubicBezTo>
                  <a:cubicBezTo>
                    <a:pt x="73" y="18"/>
                    <a:pt x="70" y="23"/>
                    <a:pt x="67" y="29"/>
                  </a:cubicBezTo>
                  <a:cubicBezTo>
                    <a:pt x="64" y="36"/>
                    <a:pt x="61" y="43"/>
                    <a:pt x="58" y="51"/>
                  </a:cubicBezTo>
                  <a:cubicBezTo>
                    <a:pt x="55" y="59"/>
                    <a:pt x="52" y="67"/>
                    <a:pt x="49" y="76"/>
                  </a:cubicBezTo>
                  <a:cubicBezTo>
                    <a:pt x="46" y="85"/>
                    <a:pt x="43" y="95"/>
                    <a:pt x="40" y="105"/>
                  </a:cubicBezTo>
                  <a:cubicBezTo>
                    <a:pt x="40" y="106"/>
                    <a:pt x="40" y="106"/>
                    <a:pt x="40" y="106"/>
                  </a:cubicBezTo>
                  <a:cubicBezTo>
                    <a:pt x="39" y="108"/>
                    <a:pt x="39" y="109"/>
                    <a:pt x="38" y="111"/>
                  </a:cubicBezTo>
                  <a:cubicBezTo>
                    <a:pt x="38" y="112"/>
                    <a:pt x="38" y="112"/>
                    <a:pt x="38" y="113"/>
                  </a:cubicBezTo>
                  <a:cubicBezTo>
                    <a:pt x="36" y="118"/>
                    <a:pt x="35" y="123"/>
                    <a:pt x="34" y="128"/>
                  </a:cubicBezTo>
                  <a:cubicBezTo>
                    <a:pt x="33" y="129"/>
                    <a:pt x="33" y="130"/>
                    <a:pt x="33" y="131"/>
                  </a:cubicBezTo>
                  <a:cubicBezTo>
                    <a:pt x="33" y="131"/>
                    <a:pt x="33" y="131"/>
                    <a:pt x="33" y="131"/>
                  </a:cubicBezTo>
                  <a:cubicBezTo>
                    <a:pt x="33" y="132"/>
                    <a:pt x="33" y="132"/>
                    <a:pt x="33" y="132"/>
                  </a:cubicBezTo>
                  <a:cubicBezTo>
                    <a:pt x="35" y="130"/>
                    <a:pt x="36" y="129"/>
                    <a:pt x="38" y="127"/>
                  </a:cubicBezTo>
                  <a:cubicBezTo>
                    <a:pt x="39" y="122"/>
                    <a:pt x="41" y="117"/>
                    <a:pt x="42" y="112"/>
                  </a:cubicBezTo>
                  <a:cubicBezTo>
                    <a:pt x="42" y="112"/>
                    <a:pt x="42" y="112"/>
                    <a:pt x="42" y="112"/>
                  </a:cubicBezTo>
                  <a:cubicBezTo>
                    <a:pt x="43" y="110"/>
                    <a:pt x="43" y="109"/>
                    <a:pt x="43" y="107"/>
                  </a:cubicBezTo>
                  <a:cubicBezTo>
                    <a:pt x="43" y="107"/>
                    <a:pt x="44" y="106"/>
                    <a:pt x="44" y="106"/>
                  </a:cubicBezTo>
                  <a:cubicBezTo>
                    <a:pt x="46" y="96"/>
                    <a:pt x="49" y="87"/>
                    <a:pt x="52" y="78"/>
                  </a:cubicBezTo>
                  <a:cubicBezTo>
                    <a:pt x="52" y="78"/>
                    <a:pt x="52" y="78"/>
                    <a:pt x="52" y="77"/>
                  </a:cubicBezTo>
                  <a:cubicBezTo>
                    <a:pt x="55" y="68"/>
                    <a:pt x="58" y="59"/>
                    <a:pt x="61" y="51"/>
                  </a:cubicBezTo>
                  <a:cubicBezTo>
                    <a:pt x="63" y="44"/>
                    <a:pt x="66" y="36"/>
                    <a:pt x="69" y="30"/>
                  </a:cubicBezTo>
                  <a:cubicBezTo>
                    <a:pt x="71" y="24"/>
                    <a:pt x="73" y="18"/>
                    <a:pt x="75" y="14"/>
                  </a:cubicBezTo>
                  <a:cubicBezTo>
                    <a:pt x="77" y="9"/>
                    <a:pt x="79" y="6"/>
                    <a:pt x="80" y="4"/>
                  </a:cubicBezTo>
                  <a:cubicBezTo>
                    <a:pt x="81" y="2"/>
                    <a:pt x="82" y="1"/>
                    <a:pt x="82" y="0"/>
                  </a:cubicBezTo>
                </a:path>
              </a:pathLst>
            </a:custGeom>
            <a:solidFill>
              <a:srgbClr val="5EC6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1" name="Freeform 592"/>
            <p:cNvSpPr>
              <a:spLocks noEditPoints="1"/>
            </p:cNvSpPr>
            <p:nvPr/>
          </p:nvSpPr>
          <p:spPr bwMode="auto">
            <a:xfrm>
              <a:off x="993775" y="7953376"/>
              <a:ext cx="192088" cy="173038"/>
            </a:xfrm>
            <a:custGeom>
              <a:avLst/>
              <a:gdLst>
                <a:gd name="T0" fmla="*/ 28 w 51"/>
                <a:gd name="T1" fmla="*/ 14 h 46"/>
                <a:gd name="T2" fmla="*/ 23 w 51"/>
                <a:gd name="T3" fmla="*/ 19 h 46"/>
                <a:gd name="T4" fmla="*/ 23 w 51"/>
                <a:gd name="T5" fmla="*/ 19 h 46"/>
                <a:gd name="T6" fmla="*/ 18 w 51"/>
                <a:gd name="T7" fmla="*/ 37 h 46"/>
                <a:gd name="T8" fmla="*/ 21 w 51"/>
                <a:gd name="T9" fmla="*/ 39 h 46"/>
                <a:gd name="T10" fmla="*/ 28 w 51"/>
                <a:gd name="T11" fmla="*/ 15 h 46"/>
                <a:gd name="T12" fmla="*/ 28 w 51"/>
                <a:gd name="T13" fmla="*/ 15 h 46"/>
                <a:gd name="T14" fmla="*/ 28 w 51"/>
                <a:gd name="T15" fmla="*/ 14 h 46"/>
                <a:gd name="T16" fmla="*/ 28 w 51"/>
                <a:gd name="T17" fmla="*/ 14 h 46"/>
                <a:gd name="T18" fmla="*/ 45 w 51"/>
                <a:gd name="T19" fmla="*/ 3 h 46"/>
                <a:gd name="T20" fmla="*/ 45 w 51"/>
                <a:gd name="T21" fmla="*/ 3 h 46"/>
                <a:gd name="T22" fmla="*/ 43 w 51"/>
                <a:gd name="T23" fmla="*/ 7 h 46"/>
                <a:gd name="T24" fmla="*/ 40 w 51"/>
                <a:gd name="T25" fmla="*/ 16 h 46"/>
                <a:gd name="T26" fmla="*/ 40 w 51"/>
                <a:gd name="T27" fmla="*/ 17 h 46"/>
                <a:gd name="T28" fmla="*/ 31 w 51"/>
                <a:gd name="T29" fmla="*/ 40 h 46"/>
                <a:gd name="T30" fmla="*/ 30 w 51"/>
                <a:gd name="T31" fmla="*/ 43 h 46"/>
                <a:gd name="T32" fmla="*/ 37 w 51"/>
                <a:gd name="T33" fmla="*/ 46 h 46"/>
                <a:gd name="T34" fmla="*/ 49 w 51"/>
                <a:gd name="T35" fmla="*/ 22 h 46"/>
                <a:gd name="T36" fmla="*/ 51 w 51"/>
                <a:gd name="T37" fmla="*/ 17 h 46"/>
                <a:gd name="T38" fmla="*/ 51 w 51"/>
                <a:gd name="T39" fmla="*/ 17 h 46"/>
                <a:gd name="T40" fmla="*/ 50 w 51"/>
                <a:gd name="T41" fmla="*/ 12 h 46"/>
                <a:gd name="T42" fmla="*/ 48 w 51"/>
                <a:gd name="T43" fmla="*/ 16 h 46"/>
                <a:gd name="T44" fmla="*/ 46 w 51"/>
                <a:gd name="T45" fmla="*/ 20 h 46"/>
                <a:gd name="T46" fmla="*/ 35 w 51"/>
                <a:gd name="T47" fmla="*/ 40 h 46"/>
                <a:gd name="T48" fmla="*/ 44 w 51"/>
                <a:gd name="T49" fmla="*/ 18 h 46"/>
                <a:gd name="T50" fmla="*/ 44 w 51"/>
                <a:gd name="T51" fmla="*/ 16 h 46"/>
                <a:gd name="T52" fmla="*/ 47 w 51"/>
                <a:gd name="T53" fmla="*/ 7 h 46"/>
                <a:gd name="T54" fmla="*/ 47 w 51"/>
                <a:gd name="T55" fmla="*/ 7 h 46"/>
                <a:gd name="T56" fmla="*/ 45 w 51"/>
                <a:gd name="T57" fmla="*/ 3 h 46"/>
                <a:gd name="T58" fmla="*/ 0 w 51"/>
                <a:gd name="T59" fmla="*/ 0 h 46"/>
                <a:gd name="T60" fmla="*/ 1 w 51"/>
                <a:gd name="T61" fmla="*/ 9 h 46"/>
                <a:gd name="T62" fmla="*/ 2 w 51"/>
                <a:gd name="T63" fmla="*/ 18 h 46"/>
                <a:gd name="T64" fmla="*/ 3 w 51"/>
                <a:gd name="T65" fmla="*/ 26 h 46"/>
                <a:gd name="T66" fmla="*/ 3 w 51"/>
                <a:gd name="T67" fmla="*/ 29 h 46"/>
                <a:gd name="T68" fmla="*/ 3 w 51"/>
                <a:gd name="T69" fmla="*/ 30 h 46"/>
                <a:gd name="T70" fmla="*/ 5 w 51"/>
                <a:gd name="T71" fmla="*/ 30 h 46"/>
                <a:gd name="T72" fmla="*/ 5 w 51"/>
                <a:gd name="T73" fmla="*/ 30 h 46"/>
                <a:gd name="T74" fmla="*/ 11 w 51"/>
                <a:gd name="T75" fmla="*/ 33 h 46"/>
                <a:gd name="T76" fmla="*/ 11 w 51"/>
                <a:gd name="T77" fmla="*/ 25 h 46"/>
                <a:gd name="T78" fmla="*/ 11 w 51"/>
                <a:gd name="T79" fmla="*/ 24 h 46"/>
                <a:gd name="T80" fmla="*/ 11 w 51"/>
                <a:gd name="T81" fmla="*/ 16 h 46"/>
                <a:gd name="T82" fmla="*/ 11 w 51"/>
                <a:gd name="T83" fmla="*/ 14 h 46"/>
                <a:gd name="T84" fmla="*/ 11 w 51"/>
                <a:gd name="T85" fmla="*/ 14 h 46"/>
                <a:gd name="T86" fmla="*/ 8 w 51"/>
                <a:gd name="T87" fmla="*/ 9 h 46"/>
                <a:gd name="T88" fmla="*/ 7 w 51"/>
                <a:gd name="T89" fmla="*/ 6 h 46"/>
                <a:gd name="T90" fmla="*/ 7 w 51"/>
                <a:gd name="T91" fmla="*/ 6 h 46"/>
                <a:gd name="T92" fmla="*/ 7 w 51"/>
                <a:gd name="T93" fmla="*/ 7 h 46"/>
                <a:gd name="T94" fmla="*/ 6 w 51"/>
                <a:gd name="T95" fmla="*/ 14 h 46"/>
                <a:gd name="T96" fmla="*/ 6 w 51"/>
                <a:gd name="T97" fmla="*/ 8 h 46"/>
                <a:gd name="T98" fmla="*/ 5 w 51"/>
                <a:gd name="T99" fmla="*/ 4 h 46"/>
                <a:gd name="T100" fmla="*/ 5 w 51"/>
                <a:gd name="T101" fmla="*/ 4 h 46"/>
                <a:gd name="T102" fmla="*/ 5 w 51"/>
                <a:gd name="T103" fmla="*/ 4 h 46"/>
                <a:gd name="T104" fmla="*/ 0 w 51"/>
                <a:gd name="T105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1" h="46">
                  <a:moveTo>
                    <a:pt x="28" y="14"/>
                  </a:moveTo>
                  <a:cubicBezTo>
                    <a:pt x="26" y="16"/>
                    <a:pt x="25" y="17"/>
                    <a:pt x="23" y="19"/>
                  </a:cubicBezTo>
                  <a:cubicBezTo>
                    <a:pt x="23" y="19"/>
                    <a:pt x="23" y="19"/>
                    <a:pt x="23" y="19"/>
                  </a:cubicBezTo>
                  <a:cubicBezTo>
                    <a:pt x="21" y="25"/>
                    <a:pt x="19" y="31"/>
                    <a:pt x="18" y="37"/>
                  </a:cubicBezTo>
                  <a:cubicBezTo>
                    <a:pt x="19" y="38"/>
                    <a:pt x="20" y="38"/>
                    <a:pt x="21" y="39"/>
                  </a:cubicBezTo>
                  <a:cubicBezTo>
                    <a:pt x="24" y="31"/>
                    <a:pt x="26" y="23"/>
                    <a:pt x="28" y="15"/>
                  </a:cubicBezTo>
                  <a:cubicBezTo>
                    <a:pt x="28" y="15"/>
                    <a:pt x="28" y="15"/>
                    <a:pt x="28" y="15"/>
                  </a:cubicBezTo>
                  <a:cubicBezTo>
                    <a:pt x="28" y="15"/>
                    <a:pt x="28" y="14"/>
                    <a:pt x="28" y="14"/>
                  </a:cubicBezTo>
                  <a:cubicBezTo>
                    <a:pt x="28" y="14"/>
                    <a:pt x="28" y="14"/>
                    <a:pt x="28" y="14"/>
                  </a:cubicBezTo>
                  <a:moveTo>
                    <a:pt x="45" y="3"/>
                  </a:moveTo>
                  <a:cubicBezTo>
                    <a:pt x="45" y="3"/>
                    <a:pt x="45" y="3"/>
                    <a:pt x="45" y="3"/>
                  </a:cubicBezTo>
                  <a:cubicBezTo>
                    <a:pt x="44" y="4"/>
                    <a:pt x="44" y="6"/>
                    <a:pt x="43" y="7"/>
                  </a:cubicBezTo>
                  <a:cubicBezTo>
                    <a:pt x="42" y="10"/>
                    <a:pt x="41" y="13"/>
                    <a:pt x="40" y="16"/>
                  </a:cubicBezTo>
                  <a:cubicBezTo>
                    <a:pt x="40" y="16"/>
                    <a:pt x="40" y="16"/>
                    <a:pt x="40" y="17"/>
                  </a:cubicBezTo>
                  <a:cubicBezTo>
                    <a:pt x="37" y="24"/>
                    <a:pt x="34" y="32"/>
                    <a:pt x="31" y="40"/>
                  </a:cubicBezTo>
                  <a:cubicBezTo>
                    <a:pt x="31" y="41"/>
                    <a:pt x="30" y="42"/>
                    <a:pt x="30" y="43"/>
                  </a:cubicBezTo>
                  <a:cubicBezTo>
                    <a:pt x="32" y="44"/>
                    <a:pt x="34" y="45"/>
                    <a:pt x="37" y="46"/>
                  </a:cubicBezTo>
                  <a:cubicBezTo>
                    <a:pt x="41" y="38"/>
                    <a:pt x="45" y="30"/>
                    <a:pt x="49" y="22"/>
                  </a:cubicBezTo>
                  <a:cubicBezTo>
                    <a:pt x="50" y="20"/>
                    <a:pt x="50" y="19"/>
                    <a:pt x="51" y="17"/>
                  </a:cubicBezTo>
                  <a:cubicBezTo>
                    <a:pt x="51" y="17"/>
                    <a:pt x="51" y="17"/>
                    <a:pt x="51" y="17"/>
                  </a:cubicBezTo>
                  <a:cubicBezTo>
                    <a:pt x="51" y="16"/>
                    <a:pt x="50" y="14"/>
                    <a:pt x="50" y="12"/>
                  </a:cubicBezTo>
                  <a:cubicBezTo>
                    <a:pt x="49" y="13"/>
                    <a:pt x="48" y="15"/>
                    <a:pt x="48" y="16"/>
                  </a:cubicBezTo>
                  <a:cubicBezTo>
                    <a:pt x="47" y="17"/>
                    <a:pt x="47" y="19"/>
                    <a:pt x="46" y="20"/>
                  </a:cubicBezTo>
                  <a:cubicBezTo>
                    <a:pt x="43" y="27"/>
                    <a:pt x="39" y="34"/>
                    <a:pt x="35" y="40"/>
                  </a:cubicBezTo>
                  <a:cubicBezTo>
                    <a:pt x="38" y="33"/>
                    <a:pt x="41" y="25"/>
                    <a:pt x="44" y="18"/>
                  </a:cubicBezTo>
                  <a:cubicBezTo>
                    <a:pt x="44" y="17"/>
                    <a:pt x="44" y="17"/>
                    <a:pt x="44" y="16"/>
                  </a:cubicBezTo>
                  <a:cubicBezTo>
                    <a:pt x="45" y="13"/>
                    <a:pt x="46" y="10"/>
                    <a:pt x="47" y="7"/>
                  </a:cubicBezTo>
                  <a:cubicBezTo>
                    <a:pt x="47" y="7"/>
                    <a:pt x="47" y="7"/>
                    <a:pt x="47" y="7"/>
                  </a:cubicBezTo>
                  <a:cubicBezTo>
                    <a:pt x="47" y="5"/>
                    <a:pt x="46" y="4"/>
                    <a:pt x="45" y="3"/>
                  </a:cubicBezTo>
                  <a:moveTo>
                    <a:pt x="0" y="0"/>
                  </a:moveTo>
                  <a:cubicBezTo>
                    <a:pt x="1" y="3"/>
                    <a:pt x="1" y="6"/>
                    <a:pt x="1" y="9"/>
                  </a:cubicBezTo>
                  <a:cubicBezTo>
                    <a:pt x="2" y="12"/>
                    <a:pt x="2" y="15"/>
                    <a:pt x="2" y="18"/>
                  </a:cubicBezTo>
                  <a:cubicBezTo>
                    <a:pt x="3" y="20"/>
                    <a:pt x="3" y="23"/>
                    <a:pt x="3" y="26"/>
                  </a:cubicBezTo>
                  <a:cubicBezTo>
                    <a:pt x="3" y="27"/>
                    <a:pt x="3" y="28"/>
                    <a:pt x="3" y="29"/>
                  </a:cubicBezTo>
                  <a:cubicBezTo>
                    <a:pt x="3" y="29"/>
                    <a:pt x="3" y="30"/>
                    <a:pt x="3" y="30"/>
                  </a:cubicBezTo>
                  <a:cubicBezTo>
                    <a:pt x="4" y="30"/>
                    <a:pt x="4" y="30"/>
                    <a:pt x="5" y="30"/>
                  </a:cubicBezTo>
                  <a:cubicBezTo>
                    <a:pt x="5" y="30"/>
                    <a:pt x="5" y="30"/>
                    <a:pt x="5" y="30"/>
                  </a:cubicBezTo>
                  <a:cubicBezTo>
                    <a:pt x="7" y="31"/>
                    <a:pt x="9" y="32"/>
                    <a:pt x="11" y="33"/>
                  </a:cubicBezTo>
                  <a:cubicBezTo>
                    <a:pt x="11" y="31"/>
                    <a:pt x="11" y="28"/>
                    <a:pt x="11" y="25"/>
                  </a:cubicBezTo>
                  <a:cubicBezTo>
                    <a:pt x="11" y="25"/>
                    <a:pt x="11" y="24"/>
                    <a:pt x="11" y="24"/>
                  </a:cubicBezTo>
                  <a:cubicBezTo>
                    <a:pt x="11" y="21"/>
                    <a:pt x="11" y="19"/>
                    <a:pt x="11" y="16"/>
                  </a:cubicBezTo>
                  <a:cubicBezTo>
                    <a:pt x="11" y="15"/>
                    <a:pt x="11" y="14"/>
                    <a:pt x="11" y="14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0" y="12"/>
                    <a:pt x="9" y="11"/>
                    <a:pt x="8" y="9"/>
                  </a:cubicBezTo>
                  <a:cubicBezTo>
                    <a:pt x="8" y="8"/>
                    <a:pt x="7" y="7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6" y="10"/>
                    <a:pt x="6" y="12"/>
                    <a:pt x="6" y="14"/>
                  </a:cubicBezTo>
                  <a:cubicBezTo>
                    <a:pt x="6" y="12"/>
                    <a:pt x="6" y="10"/>
                    <a:pt x="6" y="8"/>
                  </a:cubicBezTo>
                  <a:cubicBezTo>
                    <a:pt x="5" y="6"/>
                    <a:pt x="5" y="5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2"/>
                    <a:pt x="2" y="1"/>
                    <a:pt x="0" y="0"/>
                  </a:cubicBezTo>
                </a:path>
              </a:pathLst>
            </a:custGeom>
            <a:solidFill>
              <a:srgbClr val="0E7E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2" name="Freeform 593"/>
            <p:cNvSpPr>
              <a:spLocks noEditPoints="1"/>
            </p:cNvSpPr>
            <p:nvPr/>
          </p:nvSpPr>
          <p:spPr bwMode="auto">
            <a:xfrm>
              <a:off x="1216025" y="7683501"/>
              <a:ext cx="319088" cy="500063"/>
            </a:xfrm>
            <a:custGeom>
              <a:avLst/>
              <a:gdLst>
                <a:gd name="T0" fmla="*/ 85 w 85"/>
                <a:gd name="T1" fmla="*/ 65 h 133"/>
                <a:gd name="T2" fmla="*/ 83 w 85"/>
                <a:gd name="T3" fmla="*/ 68 h 133"/>
                <a:gd name="T4" fmla="*/ 76 w 85"/>
                <a:gd name="T5" fmla="*/ 75 h 133"/>
                <a:gd name="T6" fmla="*/ 53 w 85"/>
                <a:gd name="T7" fmla="*/ 98 h 133"/>
                <a:gd name="T8" fmla="*/ 21 w 85"/>
                <a:gd name="T9" fmla="*/ 124 h 133"/>
                <a:gd name="T10" fmla="*/ 13 w 85"/>
                <a:gd name="T11" fmla="*/ 133 h 133"/>
                <a:gd name="T12" fmla="*/ 14 w 85"/>
                <a:gd name="T13" fmla="*/ 133 h 133"/>
                <a:gd name="T14" fmla="*/ 18 w 85"/>
                <a:gd name="T15" fmla="*/ 130 h 133"/>
                <a:gd name="T16" fmla="*/ 38 w 85"/>
                <a:gd name="T17" fmla="*/ 116 h 133"/>
                <a:gd name="T18" fmla="*/ 54 w 85"/>
                <a:gd name="T19" fmla="*/ 101 h 133"/>
                <a:gd name="T20" fmla="*/ 77 w 85"/>
                <a:gd name="T21" fmla="*/ 75 h 133"/>
                <a:gd name="T22" fmla="*/ 83 w 85"/>
                <a:gd name="T23" fmla="*/ 68 h 133"/>
                <a:gd name="T24" fmla="*/ 85 w 85"/>
                <a:gd name="T25" fmla="*/ 65 h 133"/>
                <a:gd name="T26" fmla="*/ 74 w 85"/>
                <a:gd name="T27" fmla="*/ 19 h 133"/>
                <a:gd name="T28" fmla="*/ 73 w 85"/>
                <a:gd name="T29" fmla="*/ 21 h 133"/>
                <a:gd name="T30" fmla="*/ 70 w 85"/>
                <a:gd name="T31" fmla="*/ 30 h 133"/>
                <a:gd name="T32" fmla="*/ 57 w 85"/>
                <a:gd name="T33" fmla="*/ 58 h 133"/>
                <a:gd name="T34" fmla="*/ 45 w 85"/>
                <a:gd name="T35" fmla="*/ 75 h 133"/>
                <a:gd name="T36" fmla="*/ 30 w 85"/>
                <a:gd name="T37" fmla="*/ 91 h 133"/>
                <a:gd name="T38" fmla="*/ 18 w 85"/>
                <a:gd name="T39" fmla="*/ 102 h 133"/>
                <a:gd name="T40" fmla="*/ 22 w 85"/>
                <a:gd name="T41" fmla="*/ 104 h 133"/>
                <a:gd name="T42" fmla="*/ 32 w 85"/>
                <a:gd name="T43" fmla="*/ 95 h 133"/>
                <a:gd name="T44" fmla="*/ 59 w 85"/>
                <a:gd name="T45" fmla="*/ 60 h 133"/>
                <a:gd name="T46" fmla="*/ 71 w 85"/>
                <a:gd name="T47" fmla="*/ 30 h 133"/>
                <a:gd name="T48" fmla="*/ 73 w 85"/>
                <a:gd name="T49" fmla="*/ 21 h 133"/>
                <a:gd name="T50" fmla="*/ 74 w 85"/>
                <a:gd name="T51" fmla="*/ 19 h 133"/>
                <a:gd name="T52" fmla="*/ 48 w 85"/>
                <a:gd name="T53" fmla="*/ 0 h 133"/>
                <a:gd name="T54" fmla="*/ 47 w 85"/>
                <a:gd name="T55" fmla="*/ 3 h 133"/>
                <a:gd name="T56" fmla="*/ 46 w 85"/>
                <a:gd name="T57" fmla="*/ 11 h 133"/>
                <a:gd name="T58" fmla="*/ 42 w 85"/>
                <a:gd name="T59" fmla="*/ 23 h 133"/>
                <a:gd name="T60" fmla="*/ 37 w 85"/>
                <a:gd name="T61" fmla="*/ 39 h 133"/>
                <a:gd name="T62" fmla="*/ 18 w 85"/>
                <a:gd name="T63" fmla="*/ 77 h 133"/>
                <a:gd name="T64" fmla="*/ 0 w 85"/>
                <a:gd name="T65" fmla="*/ 104 h 133"/>
                <a:gd name="T66" fmla="*/ 4 w 85"/>
                <a:gd name="T67" fmla="*/ 105 h 133"/>
                <a:gd name="T68" fmla="*/ 5 w 85"/>
                <a:gd name="T69" fmla="*/ 105 h 133"/>
                <a:gd name="T70" fmla="*/ 21 w 85"/>
                <a:gd name="T71" fmla="*/ 79 h 133"/>
                <a:gd name="T72" fmla="*/ 39 w 85"/>
                <a:gd name="T73" fmla="*/ 40 h 133"/>
                <a:gd name="T74" fmla="*/ 44 w 85"/>
                <a:gd name="T75" fmla="*/ 24 h 133"/>
                <a:gd name="T76" fmla="*/ 47 w 85"/>
                <a:gd name="T77" fmla="*/ 11 h 133"/>
                <a:gd name="T78" fmla="*/ 47 w 85"/>
                <a:gd name="T79" fmla="*/ 3 h 133"/>
                <a:gd name="T80" fmla="*/ 48 w 85"/>
                <a:gd name="T81" fmla="*/ 0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85" h="133">
                  <a:moveTo>
                    <a:pt x="85" y="65"/>
                  </a:moveTo>
                  <a:cubicBezTo>
                    <a:pt x="85" y="66"/>
                    <a:pt x="84" y="66"/>
                    <a:pt x="83" y="68"/>
                  </a:cubicBezTo>
                  <a:cubicBezTo>
                    <a:pt x="81" y="69"/>
                    <a:pt x="79" y="72"/>
                    <a:pt x="76" y="75"/>
                  </a:cubicBezTo>
                  <a:cubicBezTo>
                    <a:pt x="71" y="81"/>
                    <a:pt x="63" y="89"/>
                    <a:pt x="53" y="98"/>
                  </a:cubicBezTo>
                  <a:cubicBezTo>
                    <a:pt x="44" y="107"/>
                    <a:pt x="33" y="115"/>
                    <a:pt x="21" y="124"/>
                  </a:cubicBezTo>
                  <a:cubicBezTo>
                    <a:pt x="19" y="127"/>
                    <a:pt x="16" y="130"/>
                    <a:pt x="13" y="133"/>
                  </a:cubicBezTo>
                  <a:cubicBezTo>
                    <a:pt x="14" y="133"/>
                    <a:pt x="14" y="133"/>
                    <a:pt x="14" y="133"/>
                  </a:cubicBezTo>
                  <a:cubicBezTo>
                    <a:pt x="16" y="132"/>
                    <a:pt x="17" y="131"/>
                    <a:pt x="18" y="130"/>
                  </a:cubicBezTo>
                  <a:cubicBezTo>
                    <a:pt x="25" y="126"/>
                    <a:pt x="32" y="121"/>
                    <a:pt x="38" y="116"/>
                  </a:cubicBezTo>
                  <a:cubicBezTo>
                    <a:pt x="44" y="111"/>
                    <a:pt x="49" y="106"/>
                    <a:pt x="54" y="101"/>
                  </a:cubicBezTo>
                  <a:cubicBezTo>
                    <a:pt x="64" y="91"/>
                    <a:pt x="72" y="82"/>
                    <a:pt x="77" y="75"/>
                  </a:cubicBezTo>
                  <a:cubicBezTo>
                    <a:pt x="80" y="72"/>
                    <a:pt x="82" y="70"/>
                    <a:pt x="83" y="68"/>
                  </a:cubicBezTo>
                  <a:cubicBezTo>
                    <a:pt x="84" y="67"/>
                    <a:pt x="85" y="66"/>
                    <a:pt x="85" y="65"/>
                  </a:cubicBezTo>
                  <a:moveTo>
                    <a:pt x="74" y="19"/>
                  </a:moveTo>
                  <a:cubicBezTo>
                    <a:pt x="73" y="19"/>
                    <a:pt x="73" y="20"/>
                    <a:pt x="73" y="21"/>
                  </a:cubicBezTo>
                  <a:cubicBezTo>
                    <a:pt x="72" y="23"/>
                    <a:pt x="72" y="26"/>
                    <a:pt x="70" y="30"/>
                  </a:cubicBezTo>
                  <a:cubicBezTo>
                    <a:pt x="68" y="37"/>
                    <a:pt x="64" y="47"/>
                    <a:pt x="57" y="58"/>
                  </a:cubicBezTo>
                  <a:cubicBezTo>
                    <a:pt x="53" y="64"/>
                    <a:pt x="49" y="69"/>
                    <a:pt x="45" y="75"/>
                  </a:cubicBezTo>
                  <a:cubicBezTo>
                    <a:pt x="40" y="80"/>
                    <a:pt x="35" y="86"/>
                    <a:pt x="30" y="91"/>
                  </a:cubicBezTo>
                  <a:cubicBezTo>
                    <a:pt x="26" y="95"/>
                    <a:pt x="22" y="99"/>
                    <a:pt x="18" y="102"/>
                  </a:cubicBezTo>
                  <a:cubicBezTo>
                    <a:pt x="20" y="102"/>
                    <a:pt x="21" y="103"/>
                    <a:pt x="22" y="104"/>
                  </a:cubicBezTo>
                  <a:cubicBezTo>
                    <a:pt x="26" y="101"/>
                    <a:pt x="29" y="98"/>
                    <a:pt x="32" y="95"/>
                  </a:cubicBezTo>
                  <a:cubicBezTo>
                    <a:pt x="43" y="84"/>
                    <a:pt x="52" y="71"/>
                    <a:pt x="59" y="60"/>
                  </a:cubicBezTo>
                  <a:cubicBezTo>
                    <a:pt x="65" y="48"/>
                    <a:pt x="69" y="37"/>
                    <a:pt x="71" y="30"/>
                  </a:cubicBezTo>
                  <a:cubicBezTo>
                    <a:pt x="72" y="26"/>
                    <a:pt x="73" y="23"/>
                    <a:pt x="73" y="21"/>
                  </a:cubicBezTo>
                  <a:cubicBezTo>
                    <a:pt x="73" y="20"/>
                    <a:pt x="73" y="19"/>
                    <a:pt x="74" y="19"/>
                  </a:cubicBezTo>
                  <a:moveTo>
                    <a:pt x="48" y="0"/>
                  </a:moveTo>
                  <a:cubicBezTo>
                    <a:pt x="48" y="0"/>
                    <a:pt x="47" y="1"/>
                    <a:pt x="47" y="3"/>
                  </a:cubicBezTo>
                  <a:cubicBezTo>
                    <a:pt x="47" y="4"/>
                    <a:pt x="46" y="7"/>
                    <a:pt x="46" y="11"/>
                  </a:cubicBezTo>
                  <a:cubicBezTo>
                    <a:pt x="45" y="14"/>
                    <a:pt x="44" y="19"/>
                    <a:pt x="42" y="23"/>
                  </a:cubicBezTo>
                  <a:cubicBezTo>
                    <a:pt x="41" y="28"/>
                    <a:pt x="39" y="34"/>
                    <a:pt x="37" y="39"/>
                  </a:cubicBezTo>
                  <a:cubicBezTo>
                    <a:pt x="33" y="51"/>
                    <a:pt x="26" y="64"/>
                    <a:pt x="18" y="77"/>
                  </a:cubicBezTo>
                  <a:cubicBezTo>
                    <a:pt x="13" y="86"/>
                    <a:pt x="7" y="95"/>
                    <a:pt x="0" y="104"/>
                  </a:cubicBezTo>
                  <a:cubicBezTo>
                    <a:pt x="1" y="105"/>
                    <a:pt x="3" y="105"/>
                    <a:pt x="4" y="105"/>
                  </a:cubicBezTo>
                  <a:cubicBezTo>
                    <a:pt x="4" y="105"/>
                    <a:pt x="5" y="105"/>
                    <a:pt x="5" y="105"/>
                  </a:cubicBezTo>
                  <a:cubicBezTo>
                    <a:pt x="11" y="96"/>
                    <a:pt x="16" y="88"/>
                    <a:pt x="21" y="79"/>
                  </a:cubicBezTo>
                  <a:cubicBezTo>
                    <a:pt x="29" y="66"/>
                    <a:pt x="35" y="52"/>
                    <a:pt x="39" y="40"/>
                  </a:cubicBezTo>
                  <a:cubicBezTo>
                    <a:pt x="41" y="34"/>
                    <a:pt x="43" y="29"/>
                    <a:pt x="44" y="24"/>
                  </a:cubicBezTo>
                  <a:cubicBezTo>
                    <a:pt x="45" y="19"/>
                    <a:pt x="46" y="14"/>
                    <a:pt x="47" y="11"/>
                  </a:cubicBezTo>
                  <a:cubicBezTo>
                    <a:pt x="47" y="7"/>
                    <a:pt x="47" y="4"/>
                    <a:pt x="47" y="3"/>
                  </a:cubicBezTo>
                  <a:cubicBezTo>
                    <a:pt x="48" y="1"/>
                    <a:pt x="48" y="0"/>
                    <a:pt x="48" y="0"/>
                  </a:cubicBezTo>
                </a:path>
              </a:pathLst>
            </a:custGeom>
            <a:solidFill>
              <a:srgbClr val="5EC6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3" name="Freeform 594"/>
            <p:cNvSpPr>
              <a:spLocks noEditPoints="1"/>
            </p:cNvSpPr>
            <p:nvPr/>
          </p:nvSpPr>
          <p:spPr bwMode="auto">
            <a:xfrm>
              <a:off x="1171575" y="8066088"/>
              <a:ext cx="127000" cy="117475"/>
            </a:xfrm>
            <a:custGeom>
              <a:avLst/>
              <a:gdLst>
                <a:gd name="T0" fmla="*/ 33 w 34"/>
                <a:gd name="T1" fmla="*/ 22 h 31"/>
                <a:gd name="T2" fmla="*/ 29 w 34"/>
                <a:gd name="T3" fmla="*/ 24 h 31"/>
                <a:gd name="T4" fmla="*/ 21 w 34"/>
                <a:gd name="T5" fmla="*/ 29 h 31"/>
                <a:gd name="T6" fmla="*/ 25 w 34"/>
                <a:gd name="T7" fmla="*/ 31 h 31"/>
                <a:gd name="T8" fmla="*/ 33 w 34"/>
                <a:gd name="T9" fmla="*/ 22 h 31"/>
                <a:gd name="T10" fmla="*/ 12 w 34"/>
                <a:gd name="T11" fmla="*/ 2 h 31"/>
                <a:gd name="T12" fmla="*/ 4 w 34"/>
                <a:gd name="T13" fmla="*/ 14 h 31"/>
                <a:gd name="T14" fmla="*/ 0 w 34"/>
                <a:gd name="T15" fmla="*/ 21 h 31"/>
                <a:gd name="T16" fmla="*/ 4 w 34"/>
                <a:gd name="T17" fmla="*/ 22 h 31"/>
                <a:gd name="T18" fmla="*/ 7 w 34"/>
                <a:gd name="T19" fmla="*/ 17 h 31"/>
                <a:gd name="T20" fmla="*/ 17 w 34"/>
                <a:gd name="T21" fmla="*/ 3 h 31"/>
                <a:gd name="T22" fmla="*/ 16 w 34"/>
                <a:gd name="T23" fmla="*/ 3 h 31"/>
                <a:gd name="T24" fmla="*/ 12 w 34"/>
                <a:gd name="T25" fmla="*/ 2 h 31"/>
                <a:gd name="T26" fmla="*/ 30 w 34"/>
                <a:gd name="T27" fmla="*/ 0 h 31"/>
                <a:gd name="T28" fmla="*/ 25 w 34"/>
                <a:gd name="T29" fmla="*/ 5 h 31"/>
                <a:gd name="T30" fmla="*/ 6 w 34"/>
                <a:gd name="T31" fmla="*/ 20 h 31"/>
                <a:gd name="T32" fmla="*/ 4 w 34"/>
                <a:gd name="T33" fmla="*/ 22 h 31"/>
                <a:gd name="T34" fmla="*/ 9 w 34"/>
                <a:gd name="T35" fmla="*/ 24 h 31"/>
                <a:gd name="T36" fmla="*/ 34 w 34"/>
                <a:gd name="T37" fmla="*/ 2 h 31"/>
                <a:gd name="T38" fmla="*/ 30 w 34"/>
                <a:gd name="T39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4" h="31">
                  <a:moveTo>
                    <a:pt x="33" y="22"/>
                  </a:moveTo>
                  <a:cubicBezTo>
                    <a:pt x="32" y="22"/>
                    <a:pt x="30" y="23"/>
                    <a:pt x="29" y="24"/>
                  </a:cubicBezTo>
                  <a:cubicBezTo>
                    <a:pt x="26" y="26"/>
                    <a:pt x="24" y="28"/>
                    <a:pt x="21" y="29"/>
                  </a:cubicBezTo>
                  <a:cubicBezTo>
                    <a:pt x="23" y="30"/>
                    <a:pt x="24" y="30"/>
                    <a:pt x="25" y="31"/>
                  </a:cubicBezTo>
                  <a:cubicBezTo>
                    <a:pt x="28" y="28"/>
                    <a:pt x="31" y="25"/>
                    <a:pt x="33" y="22"/>
                  </a:cubicBezTo>
                  <a:moveTo>
                    <a:pt x="12" y="2"/>
                  </a:moveTo>
                  <a:cubicBezTo>
                    <a:pt x="10" y="6"/>
                    <a:pt x="7" y="10"/>
                    <a:pt x="4" y="14"/>
                  </a:cubicBezTo>
                  <a:cubicBezTo>
                    <a:pt x="3" y="16"/>
                    <a:pt x="1" y="18"/>
                    <a:pt x="0" y="21"/>
                  </a:cubicBezTo>
                  <a:cubicBezTo>
                    <a:pt x="1" y="21"/>
                    <a:pt x="2" y="22"/>
                    <a:pt x="4" y="22"/>
                  </a:cubicBezTo>
                  <a:cubicBezTo>
                    <a:pt x="5" y="21"/>
                    <a:pt x="6" y="19"/>
                    <a:pt x="7" y="17"/>
                  </a:cubicBezTo>
                  <a:cubicBezTo>
                    <a:pt x="11" y="13"/>
                    <a:pt x="14" y="8"/>
                    <a:pt x="17" y="3"/>
                  </a:cubicBezTo>
                  <a:cubicBezTo>
                    <a:pt x="17" y="3"/>
                    <a:pt x="16" y="3"/>
                    <a:pt x="16" y="3"/>
                  </a:cubicBezTo>
                  <a:cubicBezTo>
                    <a:pt x="15" y="3"/>
                    <a:pt x="13" y="3"/>
                    <a:pt x="12" y="2"/>
                  </a:cubicBezTo>
                  <a:moveTo>
                    <a:pt x="30" y="0"/>
                  </a:moveTo>
                  <a:cubicBezTo>
                    <a:pt x="28" y="2"/>
                    <a:pt x="26" y="3"/>
                    <a:pt x="25" y="5"/>
                  </a:cubicBezTo>
                  <a:cubicBezTo>
                    <a:pt x="19" y="10"/>
                    <a:pt x="12" y="15"/>
                    <a:pt x="6" y="20"/>
                  </a:cubicBezTo>
                  <a:cubicBezTo>
                    <a:pt x="5" y="21"/>
                    <a:pt x="5" y="22"/>
                    <a:pt x="4" y="22"/>
                  </a:cubicBezTo>
                  <a:cubicBezTo>
                    <a:pt x="5" y="23"/>
                    <a:pt x="7" y="24"/>
                    <a:pt x="9" y="24"/>
                  </a:cubicBezTo>
                  <a:cubicBezTo>
                    <a:pt x="17" y="17"/>
                    <a:pt x="26" y="10"/>
                    <a:pt x="34" y="2"/>
                  </a:cubicBezTo>
                  <a:cubicBezTo>
                    <a:pt x="33" y="1"/>
                    <a:pt x="32" y="0"/>
                    <a:pt x="30" y="0"/>
                  </a:cubicBezTo>
                </a:path>
              </a:pathLst>
            </a:custGeom>
            <a:solidFill>
              <a:srgbClr val="0E7E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4" name="Freeform 595"/>
            <p:cNvSpPr/>
            <p:nvPr/>
          </p:nvSpPr>
          <p:spPr bwMode="auto">
            <a:xfrm>
              <a:off x="223838" y="7562851"/>
              <a:ext cx="747713" cy="852488"/>
            </a:xfrm>
            <a:custGeom>
              <a:avLst/>
              <a:gdLst>
                <a:gd name="T0" fmla="*/ 172 w 199"/>
                <a:gd name="T1" fmla="*/ 112 h 227"/>
                <a:gd name="T2" fmla="*/ 180 w 199"/>
                <a:gd name="T3" fmla="*/ 142 h 227"/>
                <a:gd name="T4" fmla="*/ 182 w 199"/>
                <a:gd name="T5" fmla="*/ 160 h 227"/>
                <a:gd name="T6" fmla="*/ 182 w 199"/>
                <a:gd name="T7" fmla="*/ 187 h 227"/>
                <a:gd name="T8" fmla="*/ 189 w 199"/>
                <a:gd name="T9" fmla="*/ 201 h 227"/>
                <a:gd name="T10" fmla="*/ 190 w 199"/>
                <a:gd name="T11" fmla="*/ 202 h 227"/>
                <a:gd name="T12" fmla="*/ 197 w 199"/>
                <a:gd name="T13" fmla="*/ 213 h 227"/>
                <a:gd name="T14" fmla="*/ 198 w 199"/>
                <a:gd name="T15" fmla="*/ 216 h 227"/>
                <a:gd name="T16" fmla="*/ 198 w 199"/>
                <a:gd name="T17" fmla="*/ 216 h 227"/>
                <a:gd name="T18" fmla="*/ 199 w 199"/>
                <a:gd name="T19" fmla="*/ 221 h 227"/>
                <a:gd name="T20" fmla="*/ 199 w 199"/>
                <a:gd name="T21" fmla="*/ 221 h 227"/>
                <a:gd name="T22" fmla="*/ 199 w 199"/>
                <a:gd name="T23" fmla="*/ 224 h 227"/>
                <a:gd name="T24" fmla="*/ 198 w 199"/>
                <a:gd name="T25" fmla="*/ 226 h 227"/>
                <a:gd name="T26" fmla="*/ 198 w 199"/>
                <a:gd name="T27" fmla="*/ 227 h 227"/>
                <a:gd name="T28" fmla="*/ 196 w 199"/>
                <a:gd name="T29" fmla="*/ 227 h 227"/>
                <a:gd name="T30" fmla="*/ 196 w 199"/>
                <a:gd name="T31" fmla="*/ 227 h 227"/>
                <a:gd name="T32" fmla="*/ 195 w 199"/>
                <a:gd name="T33" fmla="*/ 227 h 227"/>
                <a:gd name="T34" fmla="*/ 193 w 199"/>
                <a:gd name="T35" fmla="*/ 227 h 227"/>
                <a:gd name="T36" fmla="*/ 191 w 199"/>
                <a:gd name="T37" fmla="*/ 227 h 227"/>
                <a:gd name="T38" fmla="*/ 188 w 199"/>
                <a:gd name="T39" fmla="*/ 226 h 227"/>
                <a:gd name="T40" fmla="*/ 180 w 199"/>
                <a:gd name="T41" fmla="*/ 222 h 227"/>
                <a:gd name="T42" fmla="*/ 179 w 199"/>
                <a:gd name="T43" fmla="*/ 222 h 227"/>
                <a:gd name="T44" fmla="*/ 176 w 199"/>
                <a:gd name="T45" fmla="*/ 220 h 227"/>
                <a:gd name="T46" fmla="*/ 174 w 199"/>
                <a:gd name="T47" fmla="*/ 219 h 227"/>
                <a:gd name="T48" fmla="*/ 171 w 199"/>
                <a:gd name="T49" fmla="*/ 218 h 227"/>
                <a:gd name="T50" fmla="*/ 170 w 199"/>
                <a:gd name="T51" fmla="*/ 217 h 227"/>
                <a:gd name="T52" fmla="*/ 128 w 199"/>
                <a:gd name="T53" fmla="*/ 210 h 227"/>
                <a:gd name="T54" fmla="*/ 125 w 199"/>
                <a:gd name="T55" fmla="*/ 210 h 227"/>
                <a:gd name="T56" fmla="*/ 85 w 199"/>
                <a:gd name="T57" fmla="*/ 212 h 227"/>
                <a:gd name="T58" fmla="*/ 75 w 199"/>
                <a:gd name="T59" fmla="*/ 212 h 227"/>
                <a:gd name="T60" fmla="*/ 62 w 199"/>
                <a:gd name="T61" fmla="*/ 210 h 227"/>
                <a:gd name="T62" fmla="*/ 20 w 199"/>
                <a:gd name="T63" fmla="*/ 19 h 227"/>
                <a:gd name="T64" fmla="*/ 42 w 199"/>
                <a:gd name="T65" fmla="*/ 24 h 227"/>
                <a:gd name="T66" fmla="*/ 53 w 199"/>
                <a:gd name="T67" fmla="*/ 22 h 227"/>
                <a:gd name="T68" fmla="*/ 57 w 199"/>
                <a:gd name="T69" fmla="*/ 2 h 227"/>
                <a:gd name="T70" fmla="*/ 72 w 199"/>
                <a:gd name="T71" fmla="*/ 0 h 227"/>
                <a:gd name="T72" fmla="*/ 125 w 199"/>
                <a:gd name="T73" fmla="*/ 27 h 227"/>
                <a:gd name="T74" fmla="*/ 138 w 199"/>
                <a:gd name="T75" fmla="*/ 42 h 227"/>
                <a:gd name="T76" fmla="*/ 163 w 199"/>
                <a:gd name="T77" fmla="*/ 90 h 227"/>
                <a:gd name="T78" fmla="*/ 172 w 199"/>
                <a:gd name="T79" fmla="*/ 112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99" h="226">
                  <a:moveTo>
                    <a:pt x="172" y="112"/>
                  </a:moveTo>
                  <a:cubicBezTo>
                    <a:pt x="172" y="112"/>
                    <a:pt x="172" y="112"/>
                    <a:pt x="172" y="112"/>
                  </a:cubicBezTo>
                  <a:cubicBezTo>
                    <a:pt x="174" y="118"/>
                    <a:pt x="176" y="123"/>
                    <a:pt x="177" y="128"/>
                  </a:cubicBezTo>
                  <a:cubicBezTo>
                    <a:pt x="178" y="133"/>
                    <a:pt x="179" y="137"/>
                    <a:pt x="180" y="142"/>
                  </a:cubicBezTo>
                  <a:cubicBezTo>
                    <a:pt x="180" y="143"/>
                    <a:pt x="181" y="144"/>
                    <a:pt x="181" y="145"/>
                  </a:cubicBezTo>
                  <a:cubicBezTo>
                    <a:pt x="181" y="150"/>
                    <a:pt x="182" y="155"/>
                    <a:pt x="182" y="160"/>
                  </a:cubicBezTo>
                  <a:cubicBezTo>
                    <a:pt x="181" y="169"/>
                    <a:pt x="180" y="177"/>
                    <a:pt x="182" y="185"/>
                  </a:cubicBezTo>
                  <a:cubicBezTo>
                    <a:pt x="182" y="186"/>
                    <a:pt x="182" y="187"/>
                    <a:pt x="182" y="187"/>
                  </a:cubicBezTo>
                  <a:cubicBezTo>
                    <a:pt x="183" y="189"/>
                    <a:pt x="183" y="191"/>
                    <a:pt x="184" y="192"/>
                  </a:cubicBezTo>
                  <a:cubicBezTo>
                    <a:pt x="185" y="195"/>
                    <a:pt x="187" y="198"/>
                    <a:pt x="189" y="201"/>
                  </a:cubicBezTo>
                  <a:cubicBezTo>
                    <a:pt x="190" y="202"/>
                    <a:pt x="190" y="202"/>
                    <a:pt x="190" y="202"/>
                  </a:cubicBezTo>
                  <a:cubicBezTo>
                    <a:pt x="190" y="202"/>
                    <a:pt x="190" y="202"/>
                    <a:pt x="190" y="202"/>
                  </a:cubicBezTo>
                  <a:cubicBezTo>
                    <a:pt x="191" y="204"/>
                    <a:pt x="193" y="206"/>
                    <a:pt x="194" y="208"/>
                  </a:cubicBezTo>
                  <a:cubicBezTo>
                    <a:pt x="195" y="209"/>
                    <a:pt x="196" y="211"/>
                    <a:pt x="197" y="213"/>
                  </a:cubicBezTo>
                  <a:cubicBezTo>
                    <a:pt x="197" y="213"/>
                    <a:pt x="198" y="214"/>
                    <a:pt x="198" y="214"/>
                  </a:cubicBezTo>
                  <a:cubicBezTo>
                    <a:pt x="198" y="215"/>
                    <a:pt x="198" y="215"/>
                    <a:pt x="198" y="216"/>
                  </a:cubicBezTo>
                  <a:cubicBezTo>
                    <a:pt x="198" y="216"/>
                    <a:pt x="198" y="216"/>
                    <a:pt x="198" y="216"/>
                  </a:cubicBezTo>
                  <a:cubicBezTo>
                    <a:pt x="198" y="216"/>
                    <a:pt x="198" y="216"/>
                    <a:pt x="198" y="216"/>
                  </a:cubicBezTo>
                  <a:cubicBezTo>
                    <a:pt x="199" y="217"/>
                    <a:pt x="199" y="218"/>
                    <a:pt x="199" y="219"/>
                  </a:cubicBezTo>
                  <a:cubicBezTo>
                    <a:pt x="199" y="219"/>
                    <a:pt x="199" y="220"/>
                    <a:pt x="199" y="221"/>
                  </a:cubicBezTo>
                  <a:cubicBezTo>
                    <a:pt x="199" y="221"/>
                    <a:pt x="199" y="221"/>
                    <a:pt x="199" y="221"/>
                  </a:cubicBezTo>
                  <a:cubicBezTo>
                    <a:pt x="199" y="221"/>
                    <a:pt x="199" y="221"/>
                    <a:pt x="199" y="221"/>
                  </a:cubicBezTo>
                  <a:cubicBezTo>
                    <a:pt x="199" y="222"/>
                    <a:pt x="199" y="222"/>
                    <a:pt x="199" y="223"/>
                  </a:cubicBezTo>
                  <a:cubicBezTo>
                    <a:pt x="199" y="223"/>
                    <a:pt x="199" y="224"/>
                    <a:pt x="199" y="224"/>
                  </a:cubicBezTo>
                  <a:cubicBezTo>
                    <a:pt x="199" y="225"/>
                    <a:pt x="199" y="225"/>
                    <a:pt x="199" y="226"/>
                  </a:cubicBezTo>
                  <a:cubicBezTo>
                    <a:pt x="198" y="226"/>
                    <a:pt x="198" y="226"/>
                    <a:pt x="198" y="226"/>
                  </a:cubicBezTo>
                  <a:cubicBezTo>
                    <a:pt x="198" y="227"/>
                    <a:pt x="198" y="227"/>
                    <a:pt x="198" y="227"/>
                  </a:cubicBezTo>
                  <a:cubicBezTo>
                    <a:pt x="198" y="227"/>
                    <a:pt x="198" y="227"/>
                    <a:pt x="198" y="227"/>
                  </a:cubicBezTo>
                  <a:cubicBezTo>
                    <a:pt x="197" y="227"/>
                    <a:pt x="197" y="227"/>
                    <a:pt x="197" y="227"/>
                  </a:cubicBezTo>
                  <a:cubicBezTo>
                    <a:pt x="196" y="227"/>
                    <a:pt x="196" y="227"/>
                    <a:pt x="196" y="227"/>
                  </a:cubicBezTo>
                  <a:cubicBezTo>
                    <a:pt x="196" y="227"/>
                    <a:pt x="196" y="227"/>
                    <a:pt x="196" y="227"/>
                  </a:cubicBezTo>
                  <a:cubicBezTo>
                    <a:pt x="196" y="227"/>
                    <a:pt x="196" y="227"/>
                    <a:pt x="196" y="227"/>
                  </a:cubicBezTo>
                  <a:cubicBezTo>
                    <a:pt x="196" y="227"/>
                    <a:pt x="196" y="227"/>
                    <a:pt x="196" y="227"/>
                  </a:cubicBezTo>
                  <a:cubicBezTo>
                    <a:pt x="195" y="227"/>
                    <a:pt x="195" y="227"/>
                    <a:pt x="195" y="227"/>
                  </a:cubicBezTo>
                  <a:cubicBezTo>
                    <a:pt x="195" y="227"/>
                    <a:pt x="195" y="227"/>
                    <a:pt x="194" y="227"/>
                  </a:cubicBezTo>
                  <a:cubicBezTo>
                    <a:pt x="194" y="227"/>
                    <a:pt x="193" y="227"/>
                    <a:pt x="193" y="227"/>
                  </a:cubicBezTo>
                  <a:cubicBezTo>
                    <a:pt x="192" y="227"/>
                    <a:pt x="192" y="227"/>
                    <a:pt x="191" y="227"/>
                  </a:cubicBezTo>
                  <a:cubicBezTo>
                    <a:pt x="191" y="227"/>
                    <a:pt x="191" y="227"/>
                    <a:pt x="191" y="227"/>
                  </a:cubicBezTo>
                  <a:cubicBezTo>
                    <a:pt x="191" y="227"/>
                    <a:pt x="191" y="227"/>
                    <a:pt x="191" y="227"/>
                  </a:cubicBezTo>
                  <a:cubicBezTo>
                    <a:pt x="190" y="226"/>
                    <a:pt x="189" y="226"/>
                    <a:pt x="188" y="226"/>
                  </a:cubicBezTo>
                  <a:cubicBezTo>
                    <a:pt x="187" y="225"/>
                    <a:pt x="186" y="225"/>
                    <a:pt x="185" y="224"/>
                  </a:cubicBezTo>
                  <a:cubicBezTo>
                    <a:pt x="183" y="224"/>
                    <a:pt x="181" y="223"/>
                    <a:pt x="180" y="222"/>
                  </a:cubicBezTo>
                  <a:cubicBezTo>
                    <a:pt x="179" y="222"/>
                    <a:pt x="179" y="222"/>
                    <a:pt x="179" y="222"/>
                  </a:cubicBezTo>
                  <a:cubicBezTo>
                    <a:pt x="179" y="222"/>
                    <a:pt x="179" y="222"/>
                    <a:pt x="179" y="222"/>
                  </a:cubicBezTo>
                  <a:cubicBezTo>
                    <a:pt x="179" y="221"/>
                    <a:pt x="179" y="221"/>
                    <a:pt x="179" y="221"/>
                  </a:cubicBezTo>
                  <a:cubicBezTo>
                    <a:pt x="178" y="221"/>
                    <a:pt x="177" y="220"/>
                    <a:pt x="176" y="220"/>
                  </a:cubicBezTo>
                  <a:cubicBezTo>
                    <a:pt x="175" y="220"/>
                    <a:pt x="175" y="219"/>
                    <a:pt x="174" y="219"/>
                  </a:cubicBezTo>
                  <a:cubicBezTo>
                    <a:pt x="174" y="219"/>
                    <a:pt x="174" y="219"/>
                    <a:pt x="174" y="219"/>
                  </a:cubicBezTo>
                  <a:cubicBezTo>
                    <a:pt x="172" y="218"/>
                    <a:pt x="172" y="218"/>
                    <a:pt x="172" y="218"/>
                  </a:cubicBezTo>
                  <a:cubicBezTo>
                    <a:pt x="172" y="218"/>
                    <a:pt x="171" y="218"/>
                    <a:pt x="171" y="218"/>
                  </a:cubicBezTo>
                  <a:cubicBezTo>
                    <a:pt x="171" y="218"/>
                    <a:pt x="171" y="218"/>
                    <a:pt x="171" y="218"/>
                  </a:cubicBezTo>
                  <a:cubicBezTo>
                    <a:pt x="170" y="217"/>
                    <a:pt x="170" y="217"/>
                    <a:pt x="170" y="217"/>
                  </a:cubicBezTo>
                  <a:cubicBezTo>
                    <a:pt x="170" y="217"/>
                    <a:pt x="170" y="217"/>
                    <a:pt x="170" y="217"/>
                  </a:cubicBezTo>
                  <a:cubicBezTo>
                    <a:pt x="156" y="211"/>
                    <a:pt x="141" y="209"/>
                    <a:pt x="128" y="210"/>
                  </a:cubicBezTo>
                  <a:cubicBezTo>
                    <a:pt x="128" y="210"/>
                    <a:pt x="128" y="210"/>
                    <a:pt x="128" y="210"/>
                  </a:cubicBezTo>
                  <a:cubicBezTo>
                    <a:pt x="127" y="210"/>
                    <a:pt x="126" y="210"/>
                    <a:pt x="125" y="210"/>
                  </a:cubicBezTo>
                  <a:cubicBezTo>
                    <a:pt x="119" y="210"/>
                    <a:pt x="113" y="210"/>
                    <a:pt x="107" y="211"/>
                  </a:cubicBezTo>
                  <a:cubicBezTo>
                    <a:pt x="100" y="211"/>
                    <a:pt x="92" y="212"/>
                    <a:pt x="85" y="212"/>
                  </a:cubicBezTo>
                  <a:cubicBezTo>
                    <a:pt x="83" y="212"/>
                    <a:pt x="82" y="212"/>
                    <a:pt x="81" y="212"/>
                  </a:cubicBezTo>
                  <a:cubicBezTo>
                    <a:pt x="79" y="212"/>
                    <a:pt x="77" y="212"/>
                    <a:pt x="75" y="212"/>
                  </a:cubicBezTo>
                  <a:cubicBezTo>
                    <a:pt x="73" y="212"/>
                    <a:pt x="71" y="211"/>
                    <a:pt x="69" y="211"/>
                  </a:cubicBezTo>
                  <a:cubicBezTo>
                    <a:pt x="67" y="211"/>
                    <a:pt x="64" y="211"/>
                    <a:pt x="62" y="210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5" y="29"/>
                    <a:pt x="9" y="19"/>
                    <a:pt x="20" y="19"/>
                  </a:cubicBezTo>
                  <a:cubicBezTo>
                    <a:pt x="25" y="19"/>
                    <a:pt x="32" y="21"/>
                    <a:pt x="38" y="23"/>
                  </a:cubicBezTo>
                  <a:cubicBezTo>
                    <a:pt x="39" y="23"/>
                    <a:pt x="41" y="24"/>
                    <a:pt x="42" y="24"/>
                  </a:cubicBezTo>
                  <a:cubicBezTo>
                    <a:pt x="43" y="24"/>
                    <a:pt x="44" y="24"/>
                    <a:pt x="44" y="24"/>
                  </a:cubicBezTo>
                  <a:cubicBezTo>
                    <a:pt x="48" y="25"/>
                    <a:pt x="51" y="24"/>
                    <a:pt x="53" y="22"/>
                  </a:cubicBezTo>
                  <a:cubicBezTo>
                    <a:pt x="56" y="20"/>
                    <a:pt x="55" y="15"/>
                    <a:pt x="55" y="11"/>
                  </a:cubicBezTo>
                  <a:cubicBezTo>
                    <a:pt x="55" y="7"/>
                    <a:pt x="55" y="4"/>
                    <a:pt x="57" y="2"/>
                  </a:cubicBezTo>
                  <a:cubicBezTo>
                    <a:pt x="59" y="0"/>
                    <a:pt x="62" y="0"/>
                    <a:pt x="65" y="0"/>
                  </a:cubicBezTo>
                  <a:cubicBezTo>
                    <a:pt x="67" y="0"/>
                    <a:pt x="70" y="0"/>
                    <a:pt x="72" y="0"/>
                  </a:cubicBezTo>
                  <a:cubicBezTo>
                    <a:pt x="75" y="0"/>
                    <a:pt x="77" y="0"/>
                    <a:pt x="79" y="1"/>
                  </a:cubicBezTo>
                  <a:cubicBezTo>
                    <a:pt x="95" y="4"/>
                    <a:pt x="112" y="14"/>
                    <a:pt x="125" y="27"/>
                  </a:cubicBezTo>
                  <a:cubicBezTo>
                    <a:pt x="127" y="29"/>
                    <a:pt x="129" y="31"/>
                    <a:pt x="130" y="33"/>
                  </a:cubicBezTo>
                  <a:cubicBezTo>
                    <a:pt x="133" y="36"/>
                    <a:pt x="135" y="39"/>
                    <a:pt x="138" y="42"/>
                  </a:cubicBezTo>
                  <a:cubicBezTo>
                    <a:pt x="142" y="48"/>
                    <a:pt x="146" y="55"/>
                    <a:pt x="150" y="62"/>
                  </a:cubicBezTo>
                  <a:cubicBezTo>
                    <a:pt x="155" y="71"/>
                    <a:pt x="159" y="80"/>
                    <a:pt x="163" y="90"/>
                  </a:cubicBezTo>
                  <a:cubicBezTo>
                    <a:pt x="165" y="95"/>
                    <a:pt x="167" y="100"/>
                    <a:pt x="169" y="105"/>
                  </a:cubicBezTo>
                  <a:cubicBezTo>
                    <a:pt x="170" y="107"/>
                    <a:pt x="171" y="110"/>
                    <a:pt x="172" y="112"/>
                  </a:cubicBezTo>
                </a:path>
              </a:pathLst>
            </a:custGeom>
            <a:solidFill>
              <a:srgbClr val="F3F8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5" name="Freeform 596"/>
            <p:cNvSpPr/>
            <p:nvPr/>
          </p:nvSpPr>
          <p:spPr bwMode="auto">
            <a:xfrm>
              <a:off x="550863" y="7994651"/>
              <a:ext cx="442913" cy="461963"/>
            </a:xfrm>
            <a:custGeom>
              <a:avLst/>
              <a:gdLst>
                <a:gd name="T0" fmla="*/ 0 w 118"/>
                <a:gd name="T1" fmla="*/ 72 h 123"/>
                <a:gd name="T2" fmla="*/ 12 w 118"/>
                <a:gd name="T3" fmla="*/ 63 h 123"/>
                <a:gd name="T4" fmla="*/ 26 w 118"/>
                <a:gd name="T5" fmla="*/ 56 h 123"/>
                <a:gd name="T6" fmla="*/ 20 w 118"/>
                <a:gd name="T7" fmla="*/ 41 h 123"/>
                <a:gd name="T8" fmla="*/ 17 w 118"/>
                <a:gd name="T9" fmla="*/ 28 h 123"/>
                <a:gd name="T10" fmla="*/ 23 w 118"/>
                <a:gd name="T11" fmla="*/ 26 h 123"/>
                <a:gd name="T12" fmla="*/ 51 w 118"/>
                <a:gd name="T13" fmla="*/ 23 h 123"/>
                <a:gd name="T14" fmla="*/ 58 w 118"/>
                <a:gd name="T15" fmla="*/ 2 h 123"/>
                <a:gd name="T16" fmla="*/ 74 w 118"/>
                <a:gd name="T17" fmla="*/ 7 h 123"/>
                <a:gd name="T18" fmla="*/ 95 w 118"/>
                <a:gd name="T19" fmla="*/ 70 h 123"/>
                <a:gd name="T20" fmla="*/ 96 w 118"/>
                <a:gd name="T21" fmla="*/ 73 h 123"/>
                <a:gd name="T22" fmla="*/ 102 w 118"/>
                <a:gd name="T23" fmla="*/ 86 h 123"/>
                <a:gd name="T24" fmla="*/ 103 w 118"/>
                <a:gd name="T25" fmla="*/ 87 h 123"/>
                <a:gd name="T26" fmla="*/ 107 w 118"/>
                <a:gd name="T27" fmla="*/ 93 h 123"/>
                <a:gd name="T28" fmla="*/ 111 w 118"/>
                <a:gd name="T29" fmla="*/ 101 h 123"/>
                <a:gd name="T30" fmla="*/ 83 w 118"/>
                <a:gd name="T31" fmla="*/ 102 h 123"/>
                <a:gd name="T32" fmla="*/ 83 w 118"/>
                <a:gd name="T33" fmla="*/ 102 h 123"/>
                <a:gd name="T34" fmla="*/ 76 w 118"/>
                <a:gd name="T35" fmla="*/ 97 h 123"/>
                <a:gd name="T36" fmla="*/ 64 w 118"/>
                <a:gd name="T37" fmla="*/ 94 h 123"/>
                <a:gd name="T38" fmla="*/ 23 w 118"/>
                <a:gd name="T39" fmla="*/ 88 h 123"/>
                <a:gd name="T40" fmla="*/ 9 w 118"/>
                <a:gd name="T41" fmla="*/ 84 h 123"/>
                <a:gd name="T42" fmla="*/ 0 w 118"/>
                <a:gd name="T43" fmla="*/ 72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18" h="123">
                  <a:moveTo>
                    <a:pt x="0" y="72"/>
                  </a:moveTo>
                  <a:cubicBezTo>
                    <a:pt x="0" y="66"/>
                    <a:pt x="6" y="64"/>
                    <a:pt x="12" y="63"/>
                  </a:cubicBezTo>
                  <a:cubicBezTo>
                    <a:pt x="18" y="63"/>
                    <a:pt x="25" y="61"/>
                    <a:pt x="26" y="56"/>
                  </a:cubicBezTo>
                  <a:cubicBezTo>
                    <a:pt x="26" y="51"/>
                    <a:pt x="23" y="46"/>
                    <a:pt x="20" y="41"/>
                  </a:cubicBezTo>
                  <a:cubicBezTo>
                    <a:pt x="17" y="37"/>
                    <a:pt x="14" y="31"/>
                    <a:pt x="17" y="28"/>
                  </a:cubicBezTo>
                  <a:cubicBezTo>
                    <a:pt x="18" y="26"/>
                    <a:pt x="21" y="26"/>
                    <a:pt x="23" y="26"/>
                  </a:cubicBezTo>
                  <a:cubicBezTo>
                    <a:pt x="31" y="25"/>
                    <a:pt x="46" y="28"/>
                    <a:pt x="51" y="23"/>
                  </a:cubicBezTo>
                  <a:cubicBezTo>
                    <a:pt x="56" y="18"/>
                    <a:pt x="51" y="5"/>
                    <a:pt x="58" y="2"/>
                  </a:cubicBezTo>
                  <a:cubicBezTo>
                    <a:pt x="62" y="0"/>
                    <a:pt x="69" y="3"/>
                    <a:pt x="74" y="7"/>
                  </a:cubicBezTo>
                  <a:cubicBezTo>
                    <a:pt x="90" y="25"/>
                    <a:pt x="88" y="51"/>
                    <a:pt x="95" y="70"/>
                  </a:cubicBezTo>
                  <a:cubicBezTo>
                    <a:pt x="95" y="71"/>
                    <a:pt x="95" y="72"/>
                    <a:pt x="96" y="73"/>
                  </a:cubicBezTo>
                  <a:cubicBezTo>
                    <a:pt x="98" y="78"/>
                    <a:pt x="100" y="82"/>
                    <a:pt x="102" y="86"/>
                  </a:cubicBezTo>
                  <a:cubicBezTo>
                    <a:pt x="103" y="87"/>
                    <a:pt x="103" y="87"/>
                    <a:pt x="103" y="87"/>
                  </a:cubicBezTo>
                  <a:cubicBezTo>
                    <a:pt x="104" y="89"/>
                    <a:pt x="105" y="91"/>
                    <a:pt x="107" y="93"/>
                  </a:cubicBezTo>
                  <a:cubicBezTo>
                    <a:pt x="109" y="95"/>
                    <a:pt x="111" y="98"/>
                    <a:pt x="111" y="101"/>
                  </a:cubicBezTo>
                  <a:cubicBezTo>
                    <a:pt x="118" y="123"/>
                    <a:pt x="95" y="107"/>
                    <a:pt x="83" y="102"/>
                  </a:cubicBezTo>
                  <a:cubicBezTo>
                    <a:pt x="83" y="102"/>
                    <a:pt x="83" y="102"/>
                    <a:pt x="83" y="102"/>
                  </a:cubicBezTo>
                  <a:cubicBezTo>
                    <a:pt x="81" y="100"/>
                    <a:pt x="78" y="98"/>
                    <a:pt x="76" y="97"/>
                  </a:cubicBezTo>
                  <a:cubicBezTo>
                    <a:pt x="72" y="95"/>
                    <a:pt x="68" y="95"/>
                    <a:pt x="64" y="94"/>
                  </a:cubicBezTo>
                  <a:cubicBezTo>
                    <a:pt x="50" y="92"/>
                    <a:pt x="37" y="90"/>
                    <a:pt x="23" y="88"/>
                  </a:cubicBezTo>
                  <a:cubicBezTo>
                    <a:pt x="18" y="87"/>
                    <a:pt x="13" y="86"/>
                    <a:pt x="9" y="84"/>
                  </a:cubicBezTo>
                  <a:cubicBezTo>
                    <a:pt x="4" y="81"/>
                    <a:pt x="0" y="77"/>
                    <a:pt x="0" y="72"/>
                  </a:cubicBezTo>
                  <a:close/>
                </a:path>
              </a:pathLst>
            </a:custGeom>
            <a:solidFill>
              <a:srgbClr val="259D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6" name="Freeform 597"/>
            <p:cNvSpPr/>
            <p:nvPr/>
          </p:nvSpPr>
          <p:spPr bwMode="auto">
            <a:xfrm flipH="1">
              <a:off x="528638" y="7713663"/>
              <a:ext cx="0" cy="3175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5EC6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7" name="Freeform 598"/>
            <p:cNvSpPr>
              <a:spLocks noEditPoints="1"/>
            </p:cNvSpPr>
            <p:nvPr/>
          </p:nvSpPr>
          <p:spPr bwMode="auto">
            <a:xfrm>
              <a:off x="528638" y="7716838"/>
              <a:ext cx="296863" cy="241300"/>
            </a:xfrm>
            <a:custGeom>
              <a:avLst/>
              <a:gdLst>
                <a:gd name="T0" fmla="*/ 48 w 79"/>
                <a:gd name="T1" fmla="*/ 4 h 64"/>
                <a:gd name="T2" fmla="*/ 49 w 79"/>
                <a:gd name="T3" fmla="*/ 7 h 64"/>
                <a:gd name="T4" fmla="*/ 54 w 79"/>
                <a:gd name="T5" fmla="*/ 15 h 64"/>
                <a:gd name="T6" fmla="*/ 68 w 79"/>
                <a:gd name="T7" fmla="*/ 46 h 64"/>
                <a:gd name="T8" fmla="*/ 74 w 79"/>
                <a:gd name="T9" fmla="*/ 61 h 64"/>
                <a:gd name="T10" fmla="*/ 79 w 79"/>
                <a:gd name="T11" fmla="*/ 64 h 64"/>
                <a:gd name="T12" fmla="*/ 71 w 79"/>
                <a:gd name="T13" fmla="*/ 45 h 64"/>
                <a:gd name="T14" fmla="*/ 55 w 79"/>
                <a:gd name="T15" fmla="*/ 15 h 64"/>
                <a:gd name="T16" fmla="*/ 50 w 79"/>
                <a:gd name="T17" fmla="*/ 7 h 64"/>
                <a:gd name="T18" fmla="*/ 48 w 79"/>
                <a:gd name="T19" fmla="*/ 4 h 64"/>
                <a:gd name="T20" fmla="*/ 0 w 79"/>
                <a:gd name="T21" fmla="*/ 0 h 64"/>
                <a:gd name="T22" fmla="*/ 2 w 79"/>
                <a:gd name="T23" fmla="*/ 1 h 64"/>
                <a:gd name="T24" fmla="*/ 10 w 79"/>
                <a:gd name="T25" fmla="*/ 6 h 64"/>
                <a:gd name="T26" fmla="*/ 32 w 79"/>
                <a:gd name="T27" fmla="*/ 28 h 64"/>
                <a:gd name="T28" fmla="*/ 33 w 79"/>
                <a:gd name="T29" fmla="*/ 29 h 64"/>
                <a:gd name="T30" fmla="*/ 34 w 79"/>
                <a:gd name="T31" fmla="*/ 31 h 64"/>
                <a:gd name="T32" fmla="*/ 41 w 79"/>
                <a:gd name="T33" fmla="*/ 36 h 64"/>
                <a:gd name="T34" fmla="*/ 34 w 79"/>
                <a:gd name="T35" fmla="*/ 27 h 64"/>
                <a:gd name="T36" fmla="*/ 10 w 79"/>
                <a:gd name="T37" fmla="*/ 5 h 64"/>
                <a:gd name="T38" fmla="*/ 2 w 79"/>
                <a:gd name="T39" fmla="*/ 1 h 64"/>
                <a:gd name="T40" fmla="*/ 0 w 79"/>
                <a:gd name="T41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9" h="64">
                  <a:moveTo>
                    <a:pt x="48" y="4"/>
                  </a:moveTo>
                  <a:cubicBezTo>
                    <a:pt x="48" y="5"/>
                    <a:pt x="49" y="6"/>
                    <a:pt x="49" y="7"/>
                  </a:cubicBezTo>
                  <a:cubicBezTo>
                    <a:pt x="51" y="9"/>
                    <a:pt x="52" y="12"/>
                    <a:pt x="54" y="15"/>
                  </a:cubicBezTo>
                  <a:cubicBezTo>
                    <a:pt x="58" y="23"/>
                    <a:pt x="63" y="33"/>
                    <a:pt x="68" y="46"/>
                  </a:cubicBezTo>
                  <a:cubicBezTo>
                    <a:pt x="70" y="50"/>
                    <a:pt x="72" y="55"/>
                    <a:pt x="74" y="61"/>
                  </a:cubicBezTo>
                  <a:cubicBezTo>
                    <a:pt x="76" y="62"/>
                    <a:pt x="77" y="63"/>
                    <a:pt x="79" y="64"/>
                  </a:cubicBezTo>
                  <a:cubicBezTo>
                    <a:pt x="76" y="57"/>
                    <a:pt x="74" y="51"/>
                    <a:pt x="71" y="45"/>
                  </a:cubicBezTo>
                  <a:cubicBezTo>
                    <a:pt x="65" y="33"/>
                    <a:pt x="59" y="22"/>
                    <a:pt x="55" y="15"/>
                  </a:cubicBezTo>
                  <a:cubicBezTo>
                    <a:pt x="53" y="12"/>
                    <a:pt x="51" y="9"/>
                    <a:pt x="50" y="7"/>
                  </a:cubicBezTo>
                  <a:cubicBezTo>
                    <a:pt x="49" y="6"/>
                    <a:pt x="48" y="5"/>
                    <a:pt x="48" y="4"/>
                  </a:cubicBezTo>
                  <a:moveTo>
                    <a:pt x="0" y="0"/>
                  </a:moveTo>
                  <a:cubicBezTo>
                    <a:pt x="1" y="0"/>
                    <a:pt x="1" y="0"/>
                    <a:pt x="2" y="1"/>
                  </a:cubicBezTo>
                  <a:cubicBezTo>
                    <a:pt x="4" y="2"/>
                    <a:pt x="7" y="4"/>
                    <a:pt x="10" y="6"/>
                  </a:cubicBezTo>
                  <a:cubicBezTo>
                    <a:pt x="16" y="11"/>
                    <a:pt x="24" y="18"/>
                    <a:pt x="32" y="28"/>
                  </a:cubicBezTo>
                  <a:cubicBezTo>
                    <a:pt x="32" y="29"/>
                    <a:pt x="32" y="29"/>
                    <a:pt x="33" y="29"/>
                  </a:cubicBezTo>
                  <a:cubicBezTo>
                    <a:pt x="33" y="30"/>
                    <a:pt x="34" y="30"/>
                    <a:pt x="34" y="31"/>
                  </a:cubicBezTo>
                  <a:cubicBezTo>
                    <a:pt x="37" y="33"/>
                    <a:pt x="39" y="35"/>
                    <a:pt x="41" y="36"/>
                  </a:cubicBezTo>
                  <a:cubicBezTo>
                    <a:pt x="39" y="33"/>
                    <a:pt x="36" y="30"/>
                    <a:pt x="34" y="27"/>
                  </a:cubicBezTo>
                  <a:cubicBezTo>
                    <a:pt x="25" y="17"/>
                    <a:pt x="16" y="10"/>
                    <a:pt x="10" y="5"/>
                  </a:cubicBezTo>
                  <a:cubicBezTo>
                    <a:pt x="7" y="3"/>
                    <a:pt x="4" y="2"/>
                    <a:pt x="2" y="1"/>
                  </a:cubicBezTo>
                  <a:cubicBezTo>
                    <a:pt x="2" y="0"/>
                    <a:pt x="1" y="0"/>
                    <a:pt x="0" y="0"/>
                  </a:cubicBezTo>
                </a:path>
              </a:pathLst>
            </a:custGeom>
            <a:solidFill>
              <a:srgbClr val="5EC6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8" name="Freeform 599"/>
            <p:cNvSpPr/>
            <p:nvPr/>
          </p:nvSpPr>
          <p:spPr bwMode="auto">
            <a:xfrm>
              <a:off x="465138" y="8378826"/>
              <a:ext cx="514350" cy="612775"/>
            </a:xfrm>
            <a:custGeom>
              <a:avLst/>
              <a:gdLst>
                <a:gd name="T0" fmla="*/ 137 w 137"/>
                <a:gd name="T1" fmla="*/ 14 h 163"/>
                <a:gd name="T2" fmla="*/ 137 w 137"/>
                <a:gd name="T3" fmla="*/ 15 h 163"/>
                <a:gd name="T4" fmla="*/ 136 w 137"/>
                <a:gd name="T5" fmla="*/ 17 h 163"/>
                <a:gd name="T6" fmla="*/ 136 w 137"/>
                <a:gd name="T7" fmla="*/ 19 h 163"/>
                <a:gd name="T8" fmla="*/ 134 w 137"/>
                <a:gd name="T9" fmla="*/ 21 h 163"/>
                <a:gd name="T10" fmla="*/ 132 w 137"/>
                <a:gd name="T11" fmla="*/ 24 h 163"/>
                <a:gd name="T12" fmla="*/ 128 w 137"/>
                <a:gd name="T13" fmla="*/ 28 h 163"/>
                <a:gd name="T14" fmla="*/ 124 w 137"/>
                <a:gd name="T15" fmla="*/ 32 h 163"/>
                <a:gd name="T16" fmla="*/ 122 w 137"/>
                <a:gd name="T17" fmla="*/ 33 h 163"/>
                <a:gd name="T18" fmla="*/ 119 w 137"/>
                <a:gd name="T19" fmla="*/ 36 h 163"/>
                <a:gd name="T20" fmla="*/ 118 w 137"/>
                <a:gd name="T21" fmla="*/ 37 h 163"/>
                <a:gd name="T22" fmla="*/ 110 w 137"/>
                <a:gd name="T23" fmla="*/ 48 h 163"/>
                <a:gd name="T24" fmla="*/ 107 w 137"/>
                <a:gd name="T25" fmla="*/ 53 h 163"/>
                <a:gd name="T26" fmla="*/ 99 w 137"/>
                <a:gd name="T27" fmla="*/ 70 h 163"/>
                <a:gd name="T28" fmla="*/ 80 w 137"/>
                <a:gd name="T29" fmla="*/ 130 h 163"/>
                <a:gd name="T30" fmla="*/ 63 w 137"/>
                <a:gd name="T31" fmla="*/ 156 h 163"/>
                <a:gd name="T32" fmla="*/ 58 w 137"/>
                <a:gd name="T33" fmla="*/ 163 h 163"/>
                <a:gd name="T34" fmla="*/ 13 w 137"/>
                <a:gd name="T35" fmla="*/ 0 h 163"/>
                <a:gd name="T36" fmla="*/ 23 w 137"/>
                <a:gd name="T37" fmla="*/ 0 h 163"/>
                <a:gd name="T38" fmla="*/ 62 w 137"/>
                <a:gd name="T39" fmla="*/ 5 h 163"/>
                <a:gd name="T40" fmla="*/ 69 w 137"/>
                <a:gd name="T41" fmla="*/ 7 h 163"/>
                <a:gd name="T42" fmla="*/ 95 w 137"/>
                <a:gd name="T43" fmla="*/ 15 h 163"/>
                <a:gd name="T44" fmla="*/ 109 w 137"/>
                <a:gd name="T45" fmla="*/ 14 h 163"/>
                <a:gd name="T46" fmla="*/ 111 w 137"/>
                <a:gd name="T47" fmla="*/ 13 h 163"/>
                <a:gd name="T48" fmla="*/ 118 w 137"/>
                <a:gd name="T49" fmla="*/ 11 h 163"/>
                <a:gd name="T50" fmla="*/ 123 w 137"/>
                <a:gd name="T51" fmla="*/ 10 h 163"/>
                <a:gd name="T52" fmla="*/ 125 w 137"/>
                <a:gd name="T53" fmla="*/ 10 h 163"/>
                <a:gd name="T54" fmla="*/ 127 w 137"/>
                <a:gd name="T55" fmla="*/ 10 h 163"/>
                <a:gd name="T56" fmla="*/ 127 w 137"/>
                <a:gd name="T57" fmla="*/ 10 h 163"/>
                <a:gd name="T58" fmla="*/ 132 w 137"/>
                <a:gd name="T59" fmla="*/ 10 h 163"/>
                <a:gd name="T60" fmla="*/ 132 w 137"/>
                <a:gd name="T61" fmla="*/ 10 h 163"/>
                <a:gd name="T62" fmla="*/ 134 w 137"/>
                <a:gd name="T63" fmla="*/ 11 h 163"/>
                <a:gd name="T64" fmla="*/ 135 w 137"/>
                <a:gd name="T65" fmla="*/ 11 h 163"/>
                <a:gd name="T66" fmla="*/ 136 w 137"/>
                <a:gd name="T67" fmla="*/ 12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37" h="163">
                  <a:moveTo>
                    <a:pt x="137" y="14"/>
                  </a:moveTo>
                  <a:cubicBezTo>
                    <a:pt x="137" y="14"/>
                    <a:pt x="137" y="14"/>
                    <a:pt x="137" y="14"/>
                  </a:cubicBezTo>
                  <a:cubicBezTo>
                    <a:pt x="137" y="15"/>
                    <a:pt x="137" y="15"/>
                    <a:pt x="137" y="15"/>
                  </a:cubicBezTo>
                  <a:cubicBezTo>
                    <a:pt x="137" y="15"/>
                    <a:pt x="137" y="15"/>
                    <a:pt x="137" y="15"/>
                  </a:cubicBezTo>
                  <a:cubicBezTo>
                    <a:pt x="137" y="16"/>
                    <a:pt x="137" y="16"/>
                    <a:pt x="137" y="16"/>
                  </a:cubicBezTo>
                  <a:cubicBezTo>
                    <a:pt x="136" y="17"/>
                    <a:pt x="136" y="17"/>
                    <a:pt x="136" y="17"/>
                  </a:cubicBezTo>
                  <a:cubicBezTo>
                    <a:pt x="136" y="17"/>
                    <a:pt x="136" y="17"/>
                    <a:pt x="136" y="17"/>
                  </a:cubicBezTo>
                  <a:cubicBezTo>
                    <a:pt x="136" y="18"/>
                    <a:pt x="136" y="18"/>
                    <a:pt x="136" y="19"/>
                  </a:cubicBezTo>
                  <a:cubicBezTo>
                    <a:pt x="135" y="19"/>
                    <a:pt x="135" y="19"/>
                    <a:pt x="135" y="19"/>
                  </a:cubicBezTo>
                  <a:cubicBezTo>
                    <a:pt x="135" y="20"/>
                    <a:pt x="135" y="20"/>
                    <a:pt x="134" y="21"/>
                  </a:cubicBezTo>
                  <a:cubicBezTo>
                    <a:pt x="133" y="22"/>
                    <a:pt x="133" y="23"/>
                    <a:pt x="132" y="24"/>
                  </a:cubicBezTo>
                  <a:cubicBezTo>
                    <a:pt x="132" y="24"/>
                    <a:pt x="132" y="24"/>
                    <a:pt x="132" y="24"/>
                  </a:cubicBezTo>
                  <a:cubicBezTo>
                    <a:pt x="131" y="24"/>
                    <a:pt x="131" y="25"/>
                    <a:pt x="130" y="25"/>
                  </a:cubicBezTo>
                  <a:cubicBezTo>
                    <a:pt x="130" y="26"/>
                    <a:pt x="129" y="27"/>
                    <a:pt x="128" y="28"/>
                  </a:cubicBezTo>
                  <a:cubicBezTo>
                    <a:pt x="127" y="28"/>
                    <a:pt x="127" y="29"/>
                    <a:pt x="126" y="29"/>
                  </a:cubicBezTo>
                  <a:cubicBezTo>
                    <a:pt x="125" y="30"/>
                    <a:pt x="124" y="31"/>
                    <a:pt x="124" y="32"/>
                  </a:cubicBezTo>
                  <a:cubicBezTo>
                    <a:pt x="123" y="32"/>
                    <a:pt x="123" y="32"/>
                    <a:pt x="123" y="32"/>
                  </a:cubicBezTo>
                  <a:cubicBezTo>
                    <a:pt x="123" y="33"/>
                    <a:pt x="122" y="33"/>
                    <a:pt x="122" y="33"/>
                  </a:cubicBezTo>
                  <a:cubicBezTo>
                    <a:pt x="121" y="34"/>
                    <a:pt x="120" y="35"/>
                    <a:pt x="119" y="36"/>
                  </a:cubicBezTo>
                  <a:cubicBezTo>
                    <a:pt x="119" y="36"/>
                    <a:pt x="119" y="36"/>
                    <a:pt x="119" y="36"/>
                  </a:cubicBezTo>
                  <a:cubicBezTo>
                    <a:pt x="119" y="37"/>
                    <a:pt x="119" y="37"/>
                    <a:pt x="119" y="37"/>
                  </a:cubicBezTo>
                  <a:cubicBezTo>
                    <a:pt x="118" y="37"/>
                    <a:pt x="118" y="37"/>
                    <a:pt x="118" y="37"/>
                  </a:cubicBezTo>
                  <a:cubicBezTo>
                    <a:pt x="116" y="40"/>
                    <a:pt x="113" y="43"/>
                    <a:pt x="111" y="46"/>
                  </a:cubicBezTo>
                  <a:cubicBezTo>
                    <a:pt x="111" y="47"/>
                    <a:pt x="111" y="47"/>
                    <a:pt x="110" y="48"/>
                  </a:cubicBezTo>
                  <a:cubicBezTo>
                    <a:pt x="109" y="49"/>
                    <a:pt x="108" y="51"/>
                    <a:pt x="107" y="53"/>
                  </a:cubicBezTo>
                  <a:cubicBezTo>
                    <a:pt x="107" y="53"/>
                    <a:pt x="107" y="53"/>
                    <a:pt x="107" y="53"/>
                  </a:cubicBezTo>
                  <a:cubicBezTo>
                    <a:pt x="105" y="57"/>
                    <a:pt x="102" y="62"/>
                    <a:pt x="101" y="66"/>
                  </a:cubicBezTo>
                  <a:cubicBezTo>
                    <a:pt x="100" y="67"/>
                    <a:pt x="100" y="69"/>
                    <a:pt x="99" y="70"/>
                  </a:cubicBezTo>
                  <a:cubicBezTo>
                    <a:pt x="99" y="71"/>
                    <a:pt x="98" y="73"/>
                    <a:pt x="98" y="74"/>
                  </a:cubicBezTo>
                  <a:cubicBezTo>
                    <a:pt x="91" y="93"/>
                    <a:pt x="89" y="111"/>
                    <a:pt x="80" y="130"/>
                  </a:cubicBezTo>
                  <a:cubicBezTo>
                    <a:pt x="76" y="139"/>
                    <a:pt x="70" y="147"/>
                    <a:pt x="64" y="155"/>
                  </a:cubicBezTo>
                  <a:cubicBezTo>
                    <a:pt x="63" y="156"/>
                    <a:pt x="63" y="156"/>
                    <a:pt x="63" y="156"/>
                  </a:cubicBezTo>
                  <a:cubicBezTo>
                    <a:pt x="62" y="157"/>
                    <a:pt x="61" y="159"/>
                    <a:pt x="60" y="160"/>
                  </a:cubicBezTo>
                  <a:cubicBezTo>
                    <a:pt x="60" y="161"/>
                    <a:pt x="59" y="162"/>
                    <a:pt x="58" y="163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4" y="1"/>
                    <a:pt x="8" y="0"/>
                    <a:pt x="13" y="0"/>
                  </a:cubicBezTo>
                  <a:cubicBezTo>
                    <a:pt x="15" y="0"/>
                    <a:pt x="18" y="0"/>
                    <a:pt x="21" y="0"/>
                  </a:cubicBezTo>
                  <a:cubicBezTo>
                    <a:pt x="22" y="0"/>
                    <a:pt x="22" y="0"/>
                    <a:pt x="23" y="0"/>
                  </a:cubicBezTo>
                  <a:cubicBezTo>
                    <a:pt x="26" y="0"/>
                    <a:pt x="28" y="0"/>
                    <a:pt x="31" y="0"/>
                  </a:cubicBezTo>
                  <a:cubicBezTo>
                    <a:pt x="42" y="1"/>
                    <a:pt x="52" y="2"/>
                    <a:pt x="62" y="5"/>
                  </a:cubicBezTo>
                  <a:cubicBezTo>
                    <a:pt x="63" y="5"/>
                    <a:pt x="63" y="5"/>
                    <a:pt x="64" y="5"/>
                  </a:cubicBezTo>
                  <a:cubicBezTo>
                    <a:pt x="66" y="6"/>
                    <a:pt x="67" y="6"/>
                    <a:pt x="69" y="7"/>
                  </a:cubicBezTo>
                  <a:cubicBezTo>
                    <a:pt x="77" y="10"/>
                    <a:pt x="84" y="14"/>
                    <a:pt x="93" y="15"/>
                  </a:cubicBezTo>
                  <a:cubicBezTo>
                    <a:pt x="93" y="15"/>
                    <a:pt x="94" y="15"/>
                    <a:pt x="95" y="15"/>
                  </a:cubicBezTo>
                  <a:cubicBezTo>
                    <a:pt x="96" y="16"/>
                    <a:pt x="98" y="16"/>
                    <a:pt x="100" y="15"/>
                  </a:cubicBezTo>
                  <a:cubicBezTo>
                    <a:pt x="103" y="15"/>
                    <a:pt x="106" y="15"/>
                    <a:pt x="109" y="14"/>
                  </a:cubicBezTo>
                  <a:cubicBezTo>
                    <a:pt x="109" y="14"/>
                    <a:pt x="110" y="13"/>
                    <a:pt x="110" y="13"/>
                  </a:cubicBezTo>
                  <a:cubicBezTo>
                    <a:pt x="111" y="13"/>
                    <a:pt x="111" y="13"/>
                    <a:pt x="111" y="13"/>
                  </a:cubicBezTo>
                  <a:cubicBezTo>
                    <a:pt x="113" y="12"/>
                    <a:pt x="115" y="12"/>
                    <a:pt x="118" y="11"/>
                  </a:cubicBezTo>
                  <a:cubicBezTo>
                    <a:pt x="118" y="11"/>
                    <a:pt x="118" y="11"/>
                    <a:pt x="118" y="11"/>
                  </a:cubicBezTo>
                  <a:cubicBezTo>
                    <a:pt x="119" y="11"/>
                    <a:pt x="120" y="10"/>
                    <a:pt x="122" y="10"/>
                  </a:cubicBezTo>
                  <a:cubicBezTo>
                    <a:pt x="122" y="10"/>
                    <a:pt x="123" y="10"/>
                    <a:pt x="123" y="10"/>
                  </a:cubicBezTo>
                  <a:cubicBezTo>
                    <a:pt x="124" y="10"/>
                    <a:pt x="124" y="10"/>
                    <a:pt x="124" y="10"/>
                  </a:cubicBezTo>
                  <a:cubicBezTo>
                    <a:pt x="124" y="10"/>
                    <a:pt x="125" y="10"/>
                    <a:pt x="125" y="10"/>
                  </a:cubicBezTo>
                  <a:cubicBezTo>
                    <a:pt x="126" y="10"/>
                    <a:pt x="126" y="10"/>
                    <a:pt x="126" y="10"/>
                  </a:cubicBezTo>
                  <a:cubicBezTo>
                    <a:pt x="127" y="10"/>
                    <a:pt x="127" y="10"/>
                    <a:pt x="127" y="10"/>
                  </a:cubicBezTo>
                  <a:cubicBezTo>
                    <a:pt x="127" y="10"/>
                    <a:pt x="127" y="10"/>
                    <a:pt x="127" y="10"/>
                  </a:cubicBezTo>
                  <a:cubicBezTo>
                    <a:pt x="127" y="10"/>
                    <a:pt x="127" y="10"/>
                    <a:pt x="127" y="10"/>
                  </a:cubicBezTo>
                  <a:cubicBezTo>
                    <a:pt x="129" y="10"/>
                    <a:pt x="130" y="10"/>
                    <a:pt x="132" y="10"/>
                  </a:cubicBezTo>
                  <a:cubicBezTo>
                    <a:pt x="132" y="10"/>
                    <a:pt x="132" y="10"/>
                    <a:pt x="132" y="10"/>
                  </a:cubicBezTo>
                  <a:cubicBezTo>
                    <a:pt x="132" y="10"/>
                    <a:pt x="132" y="10"/>
                    <a:pt x="132" y="10"/>
                  </a:cubicBezTo>
                  <a:cubicBezTo>
                    <a:pt x="132" y="10"/>
                    <a:pt x="132" y="10"/>
                    <a:pt x="132" y="10"/>
                  </a:cubicBezTo>
                  <a:cubicBezTo>
                    <a:pt x="133" y="10"/>
                    <a:pt x="133" y="11"/>
                    <a:pt x="134" y="11"/>
                  </a:cubicBezTo>
                  <a:cubicBezTo>
                    <a:pt x="134" y="11"/>
                    <a:pt x="134" y="11"/>
                    <a:pt x="134" y="11"/>
                  </a:cubicBezTo>
                  <a:cubicBezTo>
                    <a:pt x="135" y="11"/>
                    <a:pt x="135" y="11"/>
                    <a:pt x="135" y="11"/>
                  </a:cubicBezTo>
                  <a:cubicBezTo>
                    <a:pt x="135" y="11"/>
                    <a:pt x="135" y="11"/>
                    <a:pt x="135" y="11"/>
                  </a:cubicBezTo>
                  <a:cubicBezTo>
                    <a:pt x="135" y="12"/>
                    <a:pt x="135" y="12"/>
                    <a:pt x="135" y="12"/>
                  </a:cubicBezTo>
                  <a:cubicBezTo>
                    <a:pt x="136" y="12"/>
                    <a:pt x="136" y="12"/>
                    <a:pt x="136" y="12"/>
                  </a:cubicBezTo>
                  <a:cubicBezTo>
                    <a:pt x="136" y="13"/>
                    <a:pt x="137" y="13"/>
                    <a:pt x="137" y="14"/>
                  </a:cubicBezTo>
                  <a:close/>
                </a:path>
              </a:pathLst>
            </a:custGeom>
            <a:solidFill>
              <a:srgbClr val="F3F8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9" name="Freeform 600"/>
            <p:cNvSpPr/>
            <p:nvPr/>
          </p:nvSpPr>
          <p:spPr bwMode="auto">
            <a:xfrm>
              <a:off x="520700" y="8397876"/>
              <a:ext cx="508000" cy="379413"/>
            </a:xfrm>
            <a:custGeom>
              <a:avLst/>
              <a:gdLst>
                <a:gd name="T0" fmla="*/ 48 w 135"/>
                <a:gd name="T1" fmla="*/ 100 h 101"/>
                <a:gd name="T2" fmla="*/ 44 w 135"/>
                <a:gd name="T3" fmla="*/ 86 h 101"/>
                <a:gd name="T4" fmla="*/ 41 w 135"/>
                <a:gd name="T5" fmla="*/ 70 h 101"/>
                <a:gd name="T6" fmla="*/ 25 w 135"/>
                <a:gd name="T7" fmla="*/ 71 h 101"/>
                <a:gd name="T8" fmla="*/ 12 w 135"/>
                <a:gd name="T9" fmla="*/ 69 h 101"/>
                <a:gd name="T10" fmla="*/ 12 w 135"/>
                <a:gd name="T11" fmla="*/ 63 h 101"/>
                <a:gd name="T12" fmla="*/ 18 w 135"/>
                <a:gd name="T13" fmla="*/ 36 h 101"/>
                <a:gd name="T14" fmla="*/ 1 w 135"/>
                <a:gd name="T15" fmla="*/ 22 h 101"/>
                <a:gd name="T16" fmla="*/ 11 w 135"/>
                <a:gd name="T17" fmla="*/ 9 h 101"/>
                <a:gd name="T18" fmla="*/ 78 w 135"/>
                <a:gd name="T19" fmla="*/ 10 h 101"/>
                <a:gd name="T20" fmla="*/ 81 w 135"/>
                <a:gd name="T21" fmla="*/ 10 h 101"/>
                <a:gd name="T22" fmla="*/ 95 w 135"/>
                <a:gd name="T23" fmla="*/ 8 h 101"/>
                <a:gd name="T24" fmla="*/ 95 w 135"/>
                <a:gd name="T25" fmla="*/ 8 h 101"/>
                <a:gd name="T26" fmla="*/ 103 w 135"/>
                <a:gd name="T27" fmla="*/ 6 h 101"/>
                <a:gd name="T28" fmla="*/ 112 w 135"/>
                <a:gd name="T29" fmla="*/ 5 h 101"/>
                <a:gd name="T30" fmla="*/ 104 w 135"/>
                <a:gd name="T31" fmla="*/ 32 h 101"/>
                <a:gd name="T32" fmla="*/ 103 w 135"/>
                <a:gd name="T33" fmla="*/ 32 h 101"/>
                <a:gd name="T34" fmla="*/ 97 w 135"/>
                <a:gd name="T35" fmla="*/ 36 h 101"/>
                <a:gd name="T36" fmla="*/ 90 w 135"/>
                <a:gd name="T37" fmla="*/ 47 h 101"/>
                <a:gd name="T38" fmla="*/ 70 w 135"/>
                <a:gd name="T39" fmla="*/ 84 h 101"/>
                <a:gd name="T40" fmla="*/ 62 w 135"/>
                <a:gd name="T41" fmla="*/ 96 h 101"/>
                <a:gd name="T42" fmla="*/ 48 w 135"/>
                <a:gd name="T43" fmla="*/ 10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35" h="100">
                  <a:moveTo>
                    <a:pt x="48" y="100"/>
                  </a:moveTo>
                  <a:cubicBezTo>
                    <a:pt x="42" y="99"/>
                    <a:pt x="43" y="92"/>
                    <a:pt x="44" y="86"/>
                  </a:cubicBezTo>
                  <a:cubicBezTo>
                    <a:pt x="45" y="80"/>
                    <a:pt x="46" y="73"/>
                    <a:pt x="41" y="70"/>
                  </a:cubicBezTo>
                  <a:cubicBezTo>
                    <a:pt x="37" y="68"/>
                    <a:pt x="31" y="70"/>
                    <a:pt x="25" y="71"/>
                  </a:cubicBezTo>
                  <a:cubicBezTo>
                    <a:pt x="20" y="73"/>
                    <a:pt x="14" y="73"/>
                    <a:pt x="12" y="69"/>
                  </a:cubicBezTo>
                  <a:cubicBezTo>
                    <a:pt x="11" y="67"/>
                    <a:pt x="11" y="65"/>
                    <a:pt x="12" y="63"/>
                  </a:cubicBezTo>
                  <a:cubicBezTo>
                    <a:pt x="13" y="56"/>
                    <a:pt x="21" y="42"/>
                    <a:pt x="18" y="36"/>
                  </a:cubicBezTo>
                  <a:cubicBezTo>
                    <a:pt x="15" y="29"/>
                    <a:pt x="2" y="30"/>
                    <a:pt x="1" y="22"/>
                  </a:cubicBezTo>
                  <a:cubicBezTo>
                    <a:pt x="0" y="17"/>
                    <a:pt x="5" y="12"/>
                    <a:pt x="11" y="9"/>
                  </a:cubicBezTo>
                  <a:cubicBezTo>
                    <a:pt x="33" y="0"/>
                    <a:pt x="57" y="10"/>
                    <a:pt x="78" y="10"/>
                  </a:cubicBezTo>
                  <a:cubicBezTo>
                    <a:pt x="79" y="10"/>
                    <a:pt x="80" y="10"/>
                    <a:pt x="81" y="10"/>
                  </a:cubicBezTo>
                  <a:cubicBezTo>
                    <a:pt x="85" y="10"/>
                    <a:pt x="90" y="9"/>
                    <a:pt x="95" y="8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8" y="8"/>
                    <a:pt x="100" y="7"/>
                    <a:pt x="103" y="6"/>
                  </a:cubicBezTo>
                  <a:cubicBezTo>
                    <a:pt x="106" y="5"/>
                    <a:pt x="109" y="4"/>
                    <a:pt x="112" y="5"/>
                  </a:cubicBezTo>
                  <a:cubicBezTo>
                    <a:pt x="135" y="6"/>
                    <a:pt x="113" y="22"/>
                    <a:pt x="104" y="32"/>
                  </a:cubicBezTo>
                  <a:cubicBezTo>
                    <a:pt x="103" y="32"/>
                    <a:pt x="103" y="32"/>
                    <a:pt x="103" y="32"/>
                  </a:cubicBezTo>
                  <a:cubicBezTo>
                    <a:pt x="101" y="33"/>
                    <a:pt x="99" y="35"/>
                    <a:pt x="97" y="36"/>
                  </a:cubicBezTo>
                  <a:cubicBezTo>
                    <a:pt x="94" y="40"/>
                    <a:pt x="92" y="43"/>
                    <a:pt x="90" y="47"/>
                  </a:cubicBezTo>
                  <a:cubicBezTo>
                    <a:pt x="83" y="59"/>
                    <a:pt x="77" y="71"/>
                    <a:pt x="70" y="84"/>
                  </a:cubicBezTo>
                  <a:cubicBezTo>
                    <a:pt x="68" y="88"/>
                    <a:pt x="65" y="92"/>
                    <a:pt x="62" y="96"/>
                  </a:cubicBezTo>
                  <a:cubicBezTo>
                    <a:pt x="58" y="99"/>
                    <a:pt x="52" y="101"/>
                    <a:pt x="48" y="100"/>
                  </a:cubicBezTo>
                  <a:close/>
                </a:path>
              </a:pathLst>
            </a:custGeom>
            <a:solidFill>
              <a:srgbClr val="259D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pic>
          <p:nvPicPr>
            <p:cNvPr id="310" name="Picture 609"/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 bwMode="auto">
            <a:xfrm>
              <a:off x="1366838" y="7507288"/>
              <a:ext cx="852488" cy="450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11" name="Picture 610"/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 bwMode="auto">
            <a:xfrm>
              <a:off x="303213" y="7092951"/>
              <a:ext cx="382588" cy="2825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312" name="组合 311"/>
          <p:cNvGrpSpPr/>
          <p:nvPr/>
        </p:nvGrpSpPr>
        <p:grpSpPr>
          <a:xfrm>
            <a:off x="3402682" y="2968623"/>
            <a:ext cx="1682381" cy="3889250"/>
            <a:chOff x="3149600" y="1990725"/>
            <a:chExt cx="1201739" cy="2778125"/>
          </a:xfrm>
        </p:grpSpPr>
        <p:sp>
          <p:nvSpPr>
            <p:cNvPr id="313" name="Freeform 14"/>
            <p:cNvSpPr/>
            <p:nvPr/>
          </p:nvSpPr>
          <p:spPr bwMode="auto">
            <a:xfrm>
              <a:off x="3738564" y="4746625"/>
              <a:ext cx="22225" cy="22225"/>
            </a:xfrm>
            <a:custGeom>
              <a:avLst/>
              <a:gdLst>
                <a:gd name="T0" fmla="*/ 6 w 6"/>
                <a:gd name="T1" fmla="*/ 4 h 6"/>
                <a:gd name="T2" fmla="*/ 5 w 6"/>
                <a:gd name="T3" fmla="*/ 2 h 6"/>
                <a:gd name="T4" fmla="*/ 3 w 6"/>
                <a:gd name="T5" fmla="*/ 1 h 6"/>
                <a:gd name="T6" fmla="*/ 1 w 6"/>
                <a:gd name="T7" fmla="*/ 1 h 6"/>
                <a:gd name="T8" fmla="*/ 1 w 6"/>
                <a:gd name="T9" fmla="*/ 4 h 6"/>
                <a:gd name="T10" fmla="*/ 4 w 6"/>
                <a:gd name="T11" fmla="*/ 5 h 6"/>
                <a:gd name="T12" fmla="*/ 6 w 6"/>
                <a:gd name="T13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6">
                  <a:moveTo>
                    <a:pt x="6" y="4"/>
                  </a:moveTo>
                  <a:cubicBezTo>
                    <a:pt x="6" y="3"/>
                    <a:pt x="6" y="2"/>
                    <a:pt x="5" y="2"/>
                  </a:cubicBezTo>
                  <a:cubicBezTo>
                    <a:pt x="5" y="2"/>
                    <a:pt x="4" y="1"/>
                    <a:pt x="3" y="1"/>
                  </a:cubicBezTo>
                  <a:cubicBezTo>
                    <a:pt x="2" y="0"/>
                    <a:pt x="1" y="1"/>
                    <a:pt x="1" y="1"/>
                  </a:cubicBezTo>
                  <a:cubicBezTo>
                    <a:pt x="0" y="2"/>
                    <a:pt x="0" y="3"/>
                    <a:pt x="1" y="4"/>
                  </a:cubicBezTo>
                  <a:cubicBezTo>
                    <a:pt x="2" y="4"/>
                    <a:pt x="3" y="5"/>
                    <a:pt x="4" y="5"/>
                  </a:cubicBezTo>
                  <a:cubicBezTo>
                    <a:pt x="5" y="6"/>
                    <a:pt x="6" y="5"/>
                    <a:pt x="6" y="4"/>
                  </a:cubicBezTo>
                  <a:close/>
                </a:path>
              </a:pathLst>
            </a:custGeom>
            <a:solidFill>
              <a:srgbClr val="1BA8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4" name="Freeform 15"/>
            <p:cNvSpPr>
              <a:spLocks noEditPoints="1"/>
            </p:cNvSpPr>
            <p:nvPr/>
          </p:nvSpPr>
          <p:spPr bwMode="auto">
            <a:xfrm>
              <a:off x="3697289" y="3013075"/>
              <a:ext cx="431800" cy="1722438"/>
            </a:xfrm>
            <a:custGeom>
              <a:avLst/>
              <a:gdLst>
                <a:gd name="T0" fmla="*/ 111 w 115"/>
                <a:gd name="T1" fmla="*/ 146 h 458"/>
                <a:gd name="T2" fmla="*/ 115 w 115"/>
                <a:gd name="T3" fmla="*/ 152 h 458"/>
                <a:gd name="T4" fmla="*/ 111 w 115"/>
                <a:gd name="T5" fmla="*/ 168 h 458"/>
                <a:gd name="T6" fmla="*/ 113 w 115"/>
                <a:gd name="T7" fmla="*/ 138 h 458"/>
                <a:gd name="T8" fmla="*/ 115 w 115"/>
                <a:gd name="T9" fmla="*/ 130 h 458"/>
                <a:gd name="T10" fmla="*/ 113 w 115"/>
                <a:gd name="T11" fmla="*/ 184 h 458"/>
                <a:gd name="T12" fmla="*/ 114 w 115"/>
                <a:gd name="T13" fmla="*/ 178 h 458"/>
                <a:gd name="T14" fmla="*/ 113 w 115"/>
                <a:gd name="T15" fmla="*/ 113 h 458"/>
                <a:gd name="T16" fmla="*/ 113 w 115"/>
                <a:gd name="T17" fmla="*/ 194 h 458"/>
                <a:gd name="T18" fmla="*/ 111 w 115"/>
                <a:gd name="T19" fmla="*/ 193 h 458"/>
                <a:gd name="T20" fmla="*/ 111 w 115"/>
                <a:gd name="T21" fmla="*/ 98 h 458"/>
                <a:gd name="T22" fmla="*/ 113 w 115"/>
                <a:gd name="T23" fmla="*/ 106 h 458"/>
                <a:gd name="T24" fmla="*/ 108 w 115"/>
                <a:gd name="T25" fmla="*/ 210 h 458"/>
                <a:gd name="T26" fmla="*/ 110 w 115"/>
                <a:gd name="T27" fmla="*/ 88 h 458"/>
                <a:gd name="T28" fmla="*/ 113 w 115"/>
                <a:gd name="T29" fmla="*/ 88 h 458"/>
                <a:gd name="T30" fmla="*/ 105 w 115"/>
                <a:gd name="T31" fmla="*/ 232 h 458"/>
                <a:gd name="T32" fmla="*/ 107 w 115"/>
                <a:gd name="T33" fmla="*/ 242 h 458"/>
                <a:gd name="T34" fmla="*/ 106 w 115"/>
                <a:gd name="T35" fmla="*/ 240 h 458"/>
                <a:gd name="T36" fmla="*/ 106 w 115"/>
                <a:gd name="T37" fmla="*/ 67 h 458"/>
                <a:gd name="T38" fmla="*/ 109 w 115"/>
                <a:gd name="T39" fmla="*/ 74 h 458"/>
                <a:gd name="T40" fmla="*/ 101 w 115"/>
                <a:gd name="T41" fmla="*/ 258 h 458"/>
                <a:gd name="T42" fmla="*/ 103 w 115"/>
                <a:gd name="T43" fmla="*/ 57 h 458"/>
                <a:gd name="T44" fmla="*/ 106 w 115"/>
                <a:gd name="T45" fmla="*/ 57 h 458"/>
                <a:gd name="T46" fmla="*/ 96 w 115"/>
                <a:gd name="T47" fmla="*/ 279 h 458"/>
                <a:gd name="T48" fmla="*/ 96 w 115"/>
                <a:gd name="T49" fmla="*/ 289 h 458"/>
                <a:gd name="T50" fmla="*/ 95 w 115"/>
                <a:gd name="T51" fmla="*/ 287 h 458"/>
                <a:gd name="T52" fmla="*/ 94 w 115"/>
                <a:gd name="T53" fmla="*/ 38 h 458"/>
                <a:gd name="T54" fmla="*/ 99 w 115"/>
                <a:gd name="T55" fmla="*/ 43 h 458"/>
                <a:gd name="T56" fmla="*/ 88 w 115"/>
                <a:gd name="T57" fmla="*/ 303 h 458"/>
                <a:gd name="T58" fmla="*/ 89 w 115"/>
                <a:gd name="T59" fmla="*/ 29 h 458"/>
                <a:gd name="T60" fmla="*/ 92 w 115"/>
                <a:gd name="T61" fmla="*/ 28 h 458"/>
                <a:gd name="T62" fmla="*/ 79 w 115"/>
                <a:gd name="T63" fmla="*/ 323 h 458"/>
                <a:gd name="T64" fmla="*/ 78 w 115"/>
                <a:gd name="T65" fmla="*/ 334 h 458"/>
                <a:gd name="T66" fmla="*/ 77 w 115"/>
                <a:gd name="T67" fmla="*/ 332 h 458"/>
                <a:gd name="T68" fmla="*/ 75 w 115"/>
                <a:gd name="T69" fmla="*/ 13 h 458"/>
                <a:gd name="T70" fmla="*/ 82 w 115"/>
                <a:gd name="T71" fmla="*/ 17 h 458"/>
                <a:gd name="T72" fmla="*/ 67 w 115"/>
                <a:gd name="T73" fmla="*/ 346 h 458"/>
                <a:gd name="T74" fmla="*/ 68 w 115"/>
                <a:gd name="T75" fmla="*/ 6 h 458"/>
                <a:gd name="T76" fmla="*/ 70 w 115"/>
                <a:gd name="T77" fmla="*/ 5 h 458"/>
                <a:gd name="T78" fmla="*/ 54 w 115"/>
                <a:gd name="T79" fmla="*/ 364 h 458"/>
                <a:gd name="T80" fmla="*/ 50 w 115"/>
                <a:gd name="T81" fmla="*/ 374 h 458"/>
                <a:gd name="T82" fmla="*/ 50 w 115"/>
                <a:gd name="T83" fmla="*/ 371 h 458"/>
                <a:gd name="T84" fmla="*/ 32 w 115"/>
                <a:gd name="T85" fmla="*/ 389 h 458"/>
                <a:gd name="T86" fmla="*/ 39 w 115"/>
                <a:gd name="T87" fmla="*/ 385 h 458"/>
                <a:gd name="T88" fmla="*/ 25 w 115"/>
                <a:gd name="T89" fmla="*/ 394 h 458"/>
                <a:gd name="T90" fmla="*/ 12 w 115"/>
                <a:gd name="T91" fmla="*/ 412 h 458"/>
                <a:gd name="T92" fmla="*/ 16 w 115"/>
                <a:gd name="T93" fmla="*/ 407 h 458"/>
                <a:gd name="T94" fmla="*/ 3 w 115"/>
                <a:gd name="T95" fmla="*/ 449 h 458"/>
                <a:gd name="T96" fmla="*/ 7 w 115"/>
                <a:gd name="T97" fmla="*/ 421 h 458"/>
                <a:gd name="T98" fmla="*/ 4 w 115"/>
                <a:gd name="T99" fmla="*/ 419 h 458"/>
                <a:gd name="T100" fmla="*/ 2 w 115"/>
                <a:gd name="T101" fmla="*/ 443 h 458"/>
                <a:gd name="T102" fmla="*/ 3 w 115"/>
                <a:gd name="T103" fmla="*/ 441 h 4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15" h="458">
                  <a:moveTo>
                    <a:pt x="115" y="152"/>
                  </a:moveTo>
                  <a:cubicBezTo>
                    <a:pt x="115" y="153"/>
                    <a:pt x="114" y="154"/>
                    <a:pt x="113" y="154"/>
                  </a:cubicBezTo>
                  <a:cubicBezTo>
                    <a:pt x="112" y="154"/>
                    <a:pt x="111" y="153"/>
                    <a:pt x="111" y="152"/>
                  </a:cubicBezTo>
                  <a:cubicBezTo>
                    <a:pt x="111" y="149"/>
                    <a:pt x="111" y="149"/>
                    <a:pt x="111" y="149"/>
                  </a:cubicBezTo>
                  <a:cubicBezTo>
                    <a:pt x="111" y="146"/>
                    <a:pt x="111" y="146"/>
                    <a:pt x="111" y="146"/>
                  </a:cubicBezTo>
                  <a:cubicBezTo>
                    <a:pt x="111" y="146"/>
                    <a:pt x="111" y="146"/>
                    <a:pt x="111" y="146"/>
                  </a:cubicBezTo>
                  <a:cubicBezTo>
                    <a:pt x="111" y="145"/>
                    <a:pt x="112" y="145"/>
                    <a:pt x="113" y="145"/>
                  </a:cubicBezTo>
                  <a:cubicBezTo>
                    <a:pt x="114" y="145"/>
                    <a:pt x="115" y="145"/>
                    <a:pt x="115" y="146"/>
                  </a:cubicBezTo>
                  <a:cubicBezTo>
                    <a:pt x="115" y="150"/>
                    <a:pt x="115" y="150"/>
                    <a:pt x="115" y="150"/>
                  </a:cubicBezTo>
                  <a:cubicBezTo>
                    <a:pt x="115" y="152"/>
                    <a:pt x="115" y="152"/>
                    <a:pt x="115" y="152"/>
                  </a:cubicBezTo>
                  <a:moveTo>
                    <a:pt x="114" y="162"/>
                  </a:moveTo>
                  <a:cubicBezTo>
                    <a:pt x="114" y="164"/>
                    <a:pt x="114" y="166"/>
                    <a:pt x="114" y="168"/>
                  </a:cubicBezTo>
                  <a:cubicBezTo>
                    <a:pt x="114" y="169"/>
                    <a:pt x="113" y="170"/>
                    <a:pt x="112" y="170"/>
                  </a:cubicBezTo>
                  <a:cubicBezTo>
                    <a:pt x="111" y="170"/>
                    <a:pt x="111" y="169"/>
                    <a:pt x="111" y="168"/>
                  </a:cubicBezTo>
                  <a:cubicBezTo>
                    <a:pt x="111" y="168"/>
                    <a:pt x="111" y="168"/>
                    <a:pt x="111" y="168"/>
                  </a:cubicBezTo>
                  <a:cubicBezTo>
                    <a:pt x="111" y="166"/>
                    <a:pt x="111" y="164"/>
                    <a:pt x="111" y="162"/>
                  </a:cubicBezTo>
                  <a:cubicBezTo>
                    <a:pt x="111" y="161"/>
                    <a:pt x="112" y="161"/>
                    <a:pt x="113" y="161"/>
                  </a:cubicBezTo>
                  <a:cubicBezTo>
                    <a:pt x="114" y="161"/>
                    <a:pt x="114" y="161"/>
                    <a:pt x="114" y="162"/>
                  </a:cubicBezTo>
                  <a:cubicBezTo>
                    <a:pt x="114" y="162"/>
                    <a:pt x="114" y="162"/>
                    <a:pt x="114" y="162"/>
                  </a:cubicBezTo>
                  <a:moveTo>
                    <a:pt x="113" y="138"/>
                  </a:moveTo>
                  <a:cubicBezTo>
                    <a:pt x="112" y="138"/>
                    <a:pt x="112" y="137"/>
                    <a:pt x="112" y="136"/>
                  </a:cubicBezTo>
                  <a:cubicBezTo>
                    <a:pt x="112" y="134"/>
                    <a:pt x="112" y="132"/>
                    <a:pt x="112" y="130"/>
                  </a:cubicBezTo>
                  <a:cubicBezTo>
                    <a:pt x="112" y="130"/>
                    <a:pt x="112" y="130"/>
                    <a:pt x="112" y="130"/>
                  </a:cubicBezTo>
                  <a:cubicBezTo>
                    <a:pt x="112" y="129"/>
                    <a:pt x="112" y="129"/>
                    <a:pt x="113" y="129"/>
                  </a:cubicBezTo>
                  <a:cubicBezTo>
                    <a:pt x="114" y="129"/>
                    <a:pt x="115" y="129"/>
                    <a:pt x="115" y="130"/>
                  </a:cubicBezTo>
                  <a:cubicBezTo>
                    <a:pt x="115" y="132"/>
                    <a:pt x="115" y="134"/>
                    <a:pt x="115" y="136"/>
                  </a:cubicBezTo>
                  <a:cubicBezTo>
                    <a:pt x="115" y="136"/>
                    <a:pt x="115" y="136"/>
                    <a:pt x="115" y="136"/>
                  </a:cubicBezTo>
                  <a:cubicBezTo>
                    <a:pt x="115" y="137"/>
                    <a:pt x="114" y="138"/>
                    <a:pt x="113" y="138"/>
                  </a:cubicBezTo>
                  <a:moveTo>
                    <a:pt x="114" y="178"/>
                  </a:moveTo>
                  <a:cubicBezTo>
                    <a:pt x="114" y="180"/>
                    <a:pt x="113" y="182"/>
                    <a:pt x="113" y="184"/>
                  </a:cubicBezTo>
                  <a:cubicBezTo>
                    <a:pt x="113" y="185"/>
                    <a:pt x="113" y="186"/>
                    <a:pt x="112" y="186"/>
                  </a:cubicBezTo>
                  <a:cubicBezTo>
                    <a:pt x="111" y="186"/>
                    <a:pt x="110" y="185"/>
                    <a:pt x="110" y="184"/>
                  </a:cubicBezTo>
                  <a:cubicBezTo>
                    <a:pt x="110" y="182"/>
                    <a:pt x="110" y="180"/>
                    <a:pt x="110" y="178"/>
                  </a:cubicBezTo>
                  <a:cubicBezTo>
                    <a:pt x="110" y="177"/>
                    <a:pt x="111" y="177"/>
                    <a:pt x="112" y="177"/>
                  </a:cubicBezTo>
                  <a:cubicBezTo>
                    <a:pt x="113" y="177"/>
                    <a:pt x="114" y="178"/>
                    <a:pt x="114" y="178"/>
                  </a:cubicBezTo>
                  <a:cubicBezTo>
                    <a:pt x="114" y="178"/>
                    <a:pt x="114" y="178"/>
                    <a:pt x="114" y="178"/>
                  </a:cubicBezTo>
                  <a:moveTo>
                    <a:pt x="113" y="122"/>
                  </a:moveTo>
                  <a:cubicBezTo>
                    <a:pt x="112" y="122"/>
                    <a:pt x="112" y="121"/>
                    <a:pt x="112" y="120"/>
                  </a:cubicBezTo>
                  <a:cubicBezTo>
                    <a:pt x="112" y="118"/>
                    <a:pt x="112" y="116"/>
                    <a:pt x="112" y="114"/>
                  </a:cubicBezTo>
                  <a:cubicBezTo>
                    <a:pt x="112" y="113"/>
                    <a:pt x="112" y="113"/>
                    <a:pt x="113" y="113"/>
                  </a:cubicBezTo>
                  <a:cubicBezTo>
                    <a:pt x="114" y="113"/>
                    <a:pt x="115" y="113"/>
                    <a:pt x="115" y="114"/>
                  </a:cubicBezTo>
                  <a:cubicBezTo>
                    <a:pt x="115" y="116"/>
                    <a:pt x="115" y="118"/>
                    <a:pt x="115" y="120"/>
                  </a:cubicBezTo>
                  <a:cubicBezTo>
                    <a:pt x="115" y="120"/>
                    <a:pt x="115" y="120"/>
                    <a:pt x="115" y="120"/>
                  </a:cubicBezTo>
                  <a:cubicBezTo>
                    <a:pt x="115" y="121"/>
                    <a:pt x="114" y="122"/>
                    <a:pt x="113" y="122"/>
                  </a:cubicBezTo>
                  <a:moveTo>
                    <a:pt x="113" y="194"/>
                  </a:moveTo>
                  <a:cubicBezTo>
                    <a:pt x="113" y="196"/>
                    <a:pt x="112" y="198"/>
                    <a:pt x="112" y="200"/>
                  </a:cubicBezTo>
                  <a:cubicBezTo>
                    <a:pt x="112" y="201"/>
                    <a:pt x="111" y="202"/>
                    <a:pt x="110" y="202"/>
                  </a:cubicBezTo>
                  <a:cubicBezTo>
                    <a:pt x="110" y="202"/>
                    <a:pt x="109" y="201"/>
                    <a:pt x="109" y="200"/>
                  </a:cubicBezTo>
                  <a:cubicBezTo>
                    <a:pt x="109" y="198"/>
                    <a:pt x="109" y="196"/>
                    <a:pt x="109" y="194"/>
                  </a:cubicBezTo>
                  <a:cubicBezTo>
                    <a:pt x="109" y="193"/>
                    <a:pt x="110" y="193"/>
                    <a:pt x="111" y="193"/>
                  </a:cubicBezTo>
                  <a:cubicBezTo>
                    <a:pt x="112" y="193"/>
                    <a:pt x="113" y="194"/>
                    <a:pt x="113" y="194"/>
                  </a:cubicBezTo>
                  <a:cubicBezTo>
                    <a:pt x="113" y="194"/>
                    <a:pt x="113" y="194"/>
                    <a:pt x="113" y="194"/>
                  </a:cubicBezTo>
                  <a:moveTo>
                    <a:pt x="113" y="106"/>
                  </a:moveTo>
                  <a:cubicBezTo>
                    <a:pt x="112" y="106"/>
                    <a:pt x="111" y="105"/>
                    <a:pt x="111" y="104"/>
                  </a:cubicBezTo>
                  <a:cubicBezTo>
                    <a:pt x="111" y="102"/>
                    <a:pt x="111" y="100"/>
                    <a:pt x="111" y="98"/>
                  </a:cubicBezTo>
                  <a:cubicBezTo>
                    <a:pt x="111" y="97"/>
                    <a:pt x="111" y="97"/>
                    <a:pt x="112" y="97"/>
                  </a:cubicBezTo>
                  <a:cubicBezTo>
                    <a:pt x="113" y="97"/>
                    <a:pt x="114" y="97"/>
                    <a:pt x="114" y="98"/>
                  </a:cubicBezTo>
                  <a:cubicBezTo>
                    <a:pt x="114" y="100"/>
                    <a:pt x="114" y="102"/>
                    <a:pt x="115" y="104"/>
                  </a:cubicBezTo>
                  <a:cubicBezTo>
                    <a:pt x="115" y="104"/>
                    <a:pt x="115" y="104"/>
                    <a:pt x="115" y="104"/>
                  </a:cubicBezTo>
                  <a:cubicBezTo>
                    <a:pt x="115" y="105"/>
                    <a:pt x="114" y="106"/>
                    <a:pt x="113" y="106"/>
                  </a:cubicBezTo>
                  <a:moveTo>
                    <a:pt x="111" y="211"/>
                  </a:moveTo>
                  <a:cubicBezTo>
                    <a:pt x="111" y="212"/>
                    <a:pt x="111" y="214"/>
                    <a:pt x="111" y="216"/>
                  </a:cubicBezTo>
                  <a:cubicBezTo>
                    <a:pt x="111" y="217"/>
                    <a:pt x="110" y="218"/>
                    <a:pt x="109" y="218"/>
                  </a:cubicBezTo>
                  <a:cubicBezTo>
                    <a:pt x="108" y="218"/>
                    <a:pt x="107" y="217"/>
                    <a:pt x="107" y="216"/>
                  </a:cubicBezTo>
                  <a:cubicBezTo>
                    <a:pt x="108" y="214"/>
                    <a:pt x="108" y="212"/>
                    <a:pt x="108" y="210"/>
                  </a:cubicBezTo>
                  <a:cubicBezTo>
                    <a:pt x="108" y="209"/>
                    <a:pt x="109" y="209"/>
                    <a:pt x="110" y="209"/>
                  </a:cubicBezTo>
                  <a:cubicBezTo>
                    <a:pt x="111" y="209"/>
                    <a:pt x="111" y="210"/>
                    <a:pt x="111" y="210"/>
                  </a:cubicBezTo>
                  <a:cubicBezTo>
                    <a:pt x="111" y="211"/>
                    <a:pt x="111" y="211"/>
                    <a:pt x="111" y="211"/>
                  </a:cubicBezTo>
                  <a:moveTo>
                    <a:pt x="112" y="90"/>
                  </a:moveTo>
                  <a:cubicBezTo>
                    <a:pt x="111" y="90"/>
                    <a:pt x="110" y="89"/>
                    <a:pt x="110" y="88"/>
                  </a:cubicBezTo>
                  <a:cubicBezTo>
                    <a:pt x="109" y="86"/>
                    <a:pt x="109" y="84"/>
                    <a:pt x="109" y="83"/>
                  </a:cubicBezTo>
                  <a:cubicBezTo>
                    <a:pt x="109" y="82"/>
                    <a:pt x="109" y="81"/>
                    <a:pt x="110" y="81"/>
                  </a:cubicBezTo>
                  <a:cubicBezTo>
                    <a:pt x="111" y="81"/>
                    <a:pt x="112" y="81"/>
                    <a:pt x="112" y="82"/>
                  </a:cubicBezTo>
                  <a:cubicBezTo>
                    <a:pt x="113" y="84"/>
                    <a:pt x="113" y="86"/>
                    <a:pt x="113" y="88"/>
                  </a:cubicBezTo>
                  <a:cubicBezTo>
                    <a:pt x="113" y="88"/>
                    <a:pt x="113" y="88"/>
                    <a:pt x="113" y="88"/>
                  </a:cubicBezTo>
                  <a:cubicBezTo>
                    <a:pt x="113" y="89"/>
                    <a:pt x="112" y="90"/>
                    <a:pt x="112" y="90"/>
                  </a:cubicBezTo>
                  <a:moveTo>
                    <a:pt x="110" y="226"/>
                  </a:moveTo>
                  <a:cubicBezTo>
                    <a:pt x="109" y="228"/>
                    <a:pt x="109" y="230"/>
                    <a:pt x="109" y="232"/>
                  </a:cubicBezTo>
                  <a:cubicBezTo>
                    <a:pt x="109" y="233"/>
                    <a:pt x="108" y="234"/>
                    <a:pt x="107" y="234"/>
                  </a:cubicBezTo>
                  <a:cubicBezTo>
                    <a:pt x="106" y="234"/>
                    <a:pt x="105" y="233"/>
                    <a:pt x="105" y="232"/>
                  </a:cubicBezTo>
                  <a:cubicBezTo>
                    <a:pt x="106" y="230"/>
                    <a:pt x="106" y="228"/>
                    <a:pt x="106" y="226"/>
                  </a:cubicBezTo>
                  <a:cubicBezTo>
                    <a:pt x="106" y="225"/>
                    <a:pt x="107" y="224"/>
                    <a:pt x="108" y="225"/>
                  </a:cubicBezTo>
                  <a:cubicBezTo>
                    <a:pt x="109" y="225"/>
                    <a:pt x="110" y="225"/>
                    <a:pt x="110" y="226"/>
                  </a:cubicBezTo>
                  <a:cubicBezTo>
                    <a:pt x="110" y="226"/>
                    <a:pt x="110" y="226"/>
                    <a:pt x="110" y="226"/>
                  </a:cubicBezTo>
                  <a:moveTo>
                    <a:pt x="107" y="242"/>
                  </a:moveTo>
                  <a:cubicBezTo>
                    <a:pt x="107" y="244"/>
                    <a:pt x="107" y="246"/>
                    <a:pt x="106" y="248"/>
                  </a:cubicBezTo>
                  <a:cubicBezTo>
                    <a:pt x="106" y="249"/>
                    <a:pt x="105" y="250"/>
                    <a:pt x="104" y="249"/>
                  </a:cubicBezTo>
                  <a:cubicBezTo>
                    <a:pt x="103" y="249"/>
                    <a:pt x="103" y="248"/>
                    <a:pt x="103" y="247"/>
                  </a:cubicBezTo>
                  <a:cubicBezTo>
                    <a:pt x="103" y="246"/>
                    <a:pt x="104" y="244"/>
                    <a:pt x="104" y="242"/>
                  </a:cubicBezTo>
                  <a:cubicBezTo>
                    <a:pt x="104" y="241"/>
                    <a:pt x="105" y="240"/>
                    <a:pt x="106" y="240"/>
                  </a:cubicBezTo>
                  <a:cubicBezTo>
                    <a:pt x="107" y="241"/>
                    <a:pt x="107" y="241"/>
                    <a:pt x="107" y="242"/>
                  </a:cubicBezTo>
                  <a:cubicBezTo>
                    <a:pt x="107" y="242"/>
                    <a:pt x="107" y="242"/>
                    <a:pt x="107" y="242"/>
                  </a:cubicBezTo>
                  <a:moveTo>
                    <a:pt x="109" y="74"/>
                  </a:moveTo>
                  <a:cubicBezTo>
                    <a:pt x="108" y="74"/>
                    <a:pt x="107" y="73"/>
                    <a:pt x="107" y="73"/>
                  </a:cubicBezTo>
                  <a:cubicBezTo>
                    <a:pt x="107" y="71"/>
                    <a:pt x="106" y="69"/>
                    <a:pt x="106" y="67"/>
                  </a:cubicBezTo>
                  <a:cubicBezTo>
                    <a:pt x="106" y="66"/>
                    <a:pt x="106" y="65"/>
                    <a:pt x="107" y="65"/>
                  </a:cubicBezTo>
                  <a:cubicBezTo>
                    <a:pt x="108" y="65"/>
                    <a:pt x="109" y="65"/>
                    <a:pt x="109" y="66"/>
                  </a:cubicBezTo>
                  <a:cubicBezTo>
                    <a:pt x="110" y="68"/>
                    <a:pt x="110" y="70"/>
                    <a:pt x="110" y="72"/>
                  </a:cubicBezTo>
                  <a:cubicBezTo>
                    <a:pt x="110" y="72"/>
                    <a:pt x="110" y="72"/>
                    <a:pt x="110" y="72"/>
                  </a:cubicBezTo>
                  <a:cubicBezTo>
                    <a:pt x="110" y="73"/>
                    <a:pt x="110" y="74"/>
                    <a:pt x="109" y="74"/>
                  </a:cubicBezTo>
                  <a:moveTo>
                    <a:pt x="104" y="258"/>
                  </a:moveTo>
                  <a:cubicBezTo>
                    <a:pt x="104" y="260"/>
                    <a:pt x="103" y="262"/>
                    <a:pt x="103" y="264"/>
                  </a:cubicBezTo>
                  <a:cubicBezTo>
                    <a:pt x="103" y="265"/>
                    <a:pt x="102" y="265"/>
                    <a:pt x="101" y="265"/>
                  </a:cubicBezTo>
                  <a:cubicBezTo>
                    <a:pt x="100" y="265"/>
                    <a:pt x="100" y="264"/>
                    <a:pt x="100" y="263"/>
                  </a:cubicBezTo>
                  <a:cubicBezTo>
                    <a:pt x="100" y="261"/>
                    <a:pt x="101" y="259"/>
                    <a:pt x="101" y="258"/>
                  </a:cubicBezTo>
                  <a:cubicBezTo>
                    <a:pt x="101" y="257"/>
                    <a:pt x="102" y="256"/>
                    <a:pt x="103" y="256"/>
                  </a:cubicBezTo>
                  <a:cubicBezTo>
                    <a:pt x="104" y="256"/>
                    <a:pt x="104" y="257"/>
                    <a:pt x="104" y="258"/>
                  </a:cubicBezTo>
                  <a:cubicBezTo>
                    <a:pt x="104" y="258"/>
                    <a:pt x="104" y="258"/>
                    <a:pt x="104" y="258"/>
                  </a:cubicBezTo>
                  <a:moveTo>
                    <a:pt x="105" y="58"/>
                  </a:moveTo>
                  <a:cubicBezTo>
                    <a:pt x="104" y="59"/>
                    <a:pt x="103" y="58"/>
                    <a:pt x="103" y="57"/>
                  </a:cubicBezTo>
                  <a:cubicBezTo>
                    <a:pt x="102" y="56"/>
                    <a:pt x="102" y="54"/>
                    <a:pt x="101" y="52"/>
                  </a:cubicBezTo>
                  <a:cubicBezTo>
                    <a:pt x="101" y="51"/>
                    <a:pt x="101" y="50"/>
                    <a:pt x="102" y="50"/>
                  </a:cubicBezTo>
                  <a:cubicBezTo>
                    <a:pt x="103" y="49"/>
                    <a:pt x="104" y="50"/>
                    <a:pt x="104" y="51"/>
                  </a:cubicBezTo>
                  <a:cubicBezTo>
                    <a:pt x="105" y="53"/>
                    <a:pt x="106" y="54"/>
                    <a:pt x="106" y="56"/>
                  </a:cubicBezTo>
                  <a:cubicBezTo>
                    <a:pt x="106" y="57"/>
                    <a:pt x="106" y="57"/>
                    <a:pt x="106" y="57"/>
                  </a:cubicBezTo>
                  <a:cubicBezTo>
                    <a:pt x="106" y="57"/>
                    <a:pt x="106" y="58"/>
                    <a:pt x="105" y="58"/>
                  </a:cubicBezTo>
                  <a:moveTo>
                    <a:pt x="101" y="274"/>
                  </a:moveTo>
                  <a:cubicBezTo>
                    <a:pt x="100" y="276"/>
                    <a:pt x="100" y="278"/>
                    <a:pt x="99" y="279"/>
                  </a:cubicBezTo>
                  <a:cubicBezTo>
                    <a:pt x="99" y="280"/>
                    <a:pt x="98" y="281"/>
                    <a:pt x="97" y="281"/>
                  </a:cubicBezTo>
                  <a:cubicBezTo>
                    <a:pt x="96" y="280"/>
                    <a:pt x="96" y="279"/>
                    <a:pt x="96" y="279"/>
                  </a:cubicBezTo>
                  <a:cubicBezTo>
                    <a:pt x="96" y="277"/>
                    <a:pt x="97" y="275"/>
                    <a:pt x="97" y="273"/>
                  </a:cubicBezTo>
                  <a:cubicBezTo>
                    <a:pt x="98" y="272"/>
                    <a:pt x="98" y="272"/>
                    <a:pt x="99" y="272"/>
                  </a:cubicBezTo>
                  <a:cubicBezTo>
                    <a:pt x="100" y="272"/>
                    <a:pt x="101" y="273"/>
                    <a:pt x="101" y="274"/>
                  </a:cubicBezTo>
                  <a:cubicBezTo>
                    <a:pt x="101" y="274"/>
                    <a:pt x="101" y="274"/>
                    <a:pt x="101" y="274"/>
                  </a:cubicBezTo>
                  <a:moveTo>
                    <a:pt x="96" y="289"/>
                  </a:moveTo>
                  <a:cubicBezTo>
                    <a:pt x="96" y="291"/>
                    <a:pt x="95" y="293"/>
                    <a:pt x="94" y="295"/>
                  </a:cubicBezTo>
                  <a:cubicBezTo>
                    <a:pt x="94" y="296"/>
                    <a:pt x="93" y="296"/>
                    <a:pt x="92" y="296"/>
                  </a:cubicBezTo>
                  <a:cubicBezTo>
                    <a:pt x="91" y="296"/>
                    <a:pt x="91" y="295"/>
                    <a:pt x="91" y="294"/>
                  </a:cubicBezTo>
                  <a:cubicBezTo>
                    <a:pt x="92" y="292"/>
                    <a:pt x="92" y="290"/>
                    <a:pt x="93" y="288"/>
                  </a:cubicBezTo>
                  <a:cubicBezTo>
                    <a:pt x="93" y="288"/>
                    <a:pt x="94" y="287"/>
                    <a:pt x="95" y="287"/>
                  </a:cubicBezTo>
                  <a:cubicBezTo>
                    <a:pt x="96" y="288"/>
                    <a:pt x="96" y="288"/>
                    <a:pt x="96" y="289"/>
                  </a:cubicBezTo>
                  <a:cubicBezTo>
                    <a:pt x="96" y="289"/>
                    <a:pt x="96" y="289"/>
                    <a:pt x="96" y="289"/>
                  </a:cubicBezTo>
                  <a:moveTo>
                    <a:pt x="99" y="43"/>
                  </a:moveTo>
                  <a:cubicBezTo>
                    <a:pt x="98" y="44"/>
                    <a:pt x="97" y="43"/>
                    <a:pt x="97" y="43"/>
                  </a:cubicBezTo>
                  <a:cubicBezTo>
                    <a:pt x="96" y="41"/>
                    <a:pt x="95" y="39"/>
                    <a:pt x="94" y="38"/>
                  </a:cubicBezTo>
                  <a:cubicBezTo>
                    <a:pt x="94" y="37"/>
                    <a:pt x="94" y="36"/>
                    <a:pt x="95" y="35"/>
                  </a:cubicBezTo>
                  <a:cubicBezTo>
                    <a:pt x="96" y="35"/>
                    <a:pt x="97" y="35"/>
                    <a:pt x="97" y="36"/>
                  </a:cubicBezTo>
                  <a:cubicBezTo>
                    <a:pt x="98" y="38"/>
                    <a:pt x="99" y="39"/>
                    <a:pt x="100" y="41"/>
                  </a:cubicBezTo>
                  <a:cubicBezTo>
                    <a:pt x="100" y="42"/>
                    <a:pt x="100" y="42"/>
                    <a:pt x="100" y="42"/>
                  </a:cubicBezTo>
                  <a:cubicBezTo>
                    <a:pt x="100" y="43"/>
                    <a:pt x="100" y="43"/>
                    <a:pt x="99" y="43"/>
                  </a:cubicBezTo>
                  <a:moveTo>
                    <a:pt x="91" y="305"/>
                  </a:moveTo>
                  <a:cubicBezTo>
                    <a:pt x="90" y="306"/>
                    <a:pt x="89" y="308"/>
                    <a:pt x="89" y="310"/>
                  </a:cubicBezTo>
                  <a:cubicBezTo>
                    <a:pt x="88" y="311"/>
                    <a:pt x="87" y="311"/>
                    <a:pt x="87" y="311"/>
                  </a:cubicBezTo>
                  <a:cubicBezTo>
                    <a:pt x="86" y="311"/>
                    <a:pt x="85" y="310"/>
                    <a:pt x="86" y="309"/>
                  </a:cubicBezTo>
                  <a:cubicBezTo>
                    <a:pt x="86" y="307"/>
                    <a:pt x="87" y="305"/>
                    <a:pt x="88" y="303"/>
                  </a:cubicBezTo>
                  <a:cubicBezTo>
                    <a:pt x="88" y="303"/>
                    <a:pt x="89" y="302"/>
                    <a:pt x="90" y="302"/>
                  </a:cubicBezTo>
                  <a:cubicBezTo>
                    <a:pt x="91" y="303"/>
                    <a:pt x="91" y="303"/>
                    <a:pt x="91" y="304"/>
                  </a:cubicBezTo>
                  <a:cubicBezTo>
                    <a:pt x="91" y="305"/>
                    <a:pt x="91" y="305"/>
                    <a:pt x="91" y="305"/>
                  </a:cubicBezTo>
                  <a:moveTo>
                    <a:pt x="92" y="29"/>
                  </a:moveTo>
                  <a:cubicBezTo>
                    <a:pt x="91" y="30"/>
                    <a:pt x="90" y="30"/>
                    <a:pt x="89" y="29"/>
                  </a:cubicBezTo>
                  <a:cubicBezTo>
                    <a:pt x="88" y="27"/>
                    <a:pt x="87" y="26"/>
                    <a:pt x="86" y="24"/>
                  </a:cubicBezTo>
                  <a:cubicBezTo>
                    <a:pt x="85" y="24"/>
                    <a:pt x="85" y="23"/>
                    <a:pt x="86" y="22"/>
                  </a:cubicBezTo>
                  <a:cubicBezTo>
                    <a:pt x="87" y="21"/>
                    <a:pt x="88" y="22"/>
                    <a:pt x="89" y="22"/>
                  </a:cubicBezTo>
                  <a:cubicBezTo>
                    <a:pt x="90" y="24"/>
                    <a:pt x="91" y="25"/>
                    <a:pt x="92" y="27"/>
                  </a:cubicBezTo>
                  <a:cubicBezTo>
                    <a:pt x="92" y="28"/>
                    <a:pt x="92" y="28"/>
                    <a:pt x="92" y="28"/>
                  </a:cubicBezTo>
                  <a:cubicBezTo>
                    <a:pt x="92" y="29"/>
                    <a:pt x="92" y="29"/>
                    <a:pt x="92" y="29"/>
                  </a:cubicBezTo>
                  <a:moveTo>
                    <a:pt x="85" y="320"/>
                  </a:moveTo>
                  <a:cubicBezTo>
                    <a:pt x="84" y="321"/>
                    <a:pt x="83" y="323"/>
                    <a:pt x="82" y="325"/>
                  </a:cubicBezTo>
                  <a:cubicBezTo>
                    <a:pt x="82" y="326"/>
                    <a:pt x="81" y="326"/>
                    <a:pt x="80" y="326"/>
                  </a:cubicBezTo>
                  <a:cubicBezTo>
                    <a:pt x="79" y="325"/>
                    <a:pt x="79" y="324"/>
                    <a:pt x="79" y="323"/>
                  </a:cubicBezTo>
                  <a:cubicBezTo>
                    <a:pt x="80" y="322"/>
                    <a:pt x="81" y="320"/>
                    <a:pt x="82" y="318"/>
                  </a:cubicBezTo>
                  <a:cubicBezTo>
                    <a:pt x="82" y="317"/>
                    <a:pt x="83" y="317"/>
                    <a:pt x="84" y="317"/>
                  </a:cubicBezTo>
                  <a:cubicBezTo>
                    <a:pt x="84" y="318"/>
                    <a:pt x="85" y="318"/>
                    <a:pt x="85" y="319"/>
                  </a:cubicBezTo>
                  <a:cubicBezTo>
                    <a:pt x="85" y="320"/>
                    <a:pt x="85" y="320"/>
                    <a:pt x="85" y="320"/>
                  </a:cubicBezTo>
                  <a:moveTo>
                    <a:pt x="78" y="334"/>
                  </a:moveTo>
                  <a:cubicBezTo>
                    <a:pt x="77" y="336"/>
                    <a:pt x="76" y="337"/>
                    <a:pt x="75" y="339"/>
                  </a:cubicBezTo>
                  <a:cubicBezTo>
                    <a:pt x="74" y="340"/>
                    <a:pt x="73" y="340"/>
                    <a:pt x="72" y="340"/>
                  </a:cubicBezTo>
                  <a:cubicBezTo>
                    <a:pt x="72" y="339"/>
                    <a:pt x="71" y="338"/>
                    <a:pt x="72" y="337"/>
                  </a:cubicBezTo>
                  <a:cubicBezTo>
                    <a:pt x="73" y="336"/>
                    <a:pt x="74" y="334"/>
                    <a:pt x="75" y="332"/>
                  </a:cubicBezTo>
                  <a:cubicBezTo>
                    <a:pt x="75" y="332"/>
                    <a:pt x="76" y="331"/>
                    <a:pt x="77" y="332"/>
                  </a:cubicBezTo>
                  <a:cubicBezTo>
                    <a:pt x="77" y="332"/>
                    <a:pt x="78" y="333"/>
                    <a:pt x="78" y="333"/>
                  </a:cubicBezTo>
                  <a:cubicBezTo>
                    <a:pt x="78" y="334"/>
                    <a:pt x="78" y="334"/>
                    <a:pt x="78" y="334"/>
                  </a:cubicBezTo>
                  <a:moveTo>
                    <a:pt x="82" y="17"/>
                  </a:moveTo>
                  <a:cubicBezTo>
                    <a:pt x="81" y="17"/>
                    <a:pt x="80" y="17"/>
                    <a:pt x="79" y="17"/>
                  </a:cubicBezTo>
                  <a:cubicBezTo>
                    <a:pt x="78" y="15"/>
                    <a:pt x="77" y="14"/>
                    <a:pt x="75" y="13"/>
                  </a:cubicBezTo>
                  <a:cubicBezTo>
                    <a:pt x="75" y="12"/>
                    <a:pt x="75" y="11"/>
                    <a:pt x="75" y="10"/>
                  </a:cubicBezTo>
                  <a:cubicBezTo>
                    <a:pt x="76" y="10"/>
                    <a:pt x="77" y="10"/>
                    <a:pt x="78" y="10"/>
                  </a:cubicBezTo>
                  <a:cubicBezTo>
                    <a:pt x="79" y="12"/>
                    <a:pt x="81" y="13"/>
                    <a:pt x="82" y="14"/>
                  </a:cubicBezTo>
                  <a:cubicBezTo>
                    <a:pt x="82" y="15"/>
                    <a:pt x="82" y="15"/>
                    <a:pt x="82" y="16"/>
                  </a:cubicBezTo>
                  <a:cubicBezTo>
                    <a:pt x="82" y="16"/>
                    <a:pt x="82" y="16"/>
                    <a:pt x="82" y="17"/>
                  </a:cubicBezTo>
                  <a:moveTo>
                    <a:pt x="69" y="348"/>
                  </a:moveTo>
                  <a:cubicBezTo>
                    <a:pt x="68" y="350"/>
                    <a:pt x="67" y="351"/>
                    <a:pt x="66" y="353"/>
                  </a:cubicBezTo>
                  <a:cubicBezTo>
                    <a:pt x="66" y="354"/>
                    <a:pt x="65" y="354"/>
                    <a:pt x="64" y="353"/>
                  </a:cubicBezTo>
                  <a:cubicBezTo>
                    <a:pt x="63" y="353"/>
                    <a:pt x="63" y="352"/>
                    <a:pt x="63" y="351"/>
                  </a:cubicBezTo>
                  <a:cubicBezTo>
                    <a:pt x="64" y="349"/>
                    <a:pt x="66" y="348"/>
                    <a:pt x="67" y="346"/>
                  </a:cubicBezTo>
                  <a:cubicBezTo>
                    <a:pt x="67" y="345"/>
                    <a:pt x="68" y="345"/>
                    <a:pt x="69" y="346"/>
                  </a:cubicBezTo>
                  <a:cubicBezTo>
                    <a:pt x="69" y="346"/>
                    <a:pt x="70" y="347"/>
                    <a:pt x="70" y="347"/>
                  </a:cubicBezTo>
                  <a:cubicBezTo>
                    <a:pt x="69" y="348"/>
                    <a:pt x="69" y="348"/>
                    <a:pt x="69" y="348"/>
                  </a:cubicBezTo>
                  <a:moveTo>
                    <a:pt x="70" y="6"/>
                  </a:moveTo>
                  <a:cubicBezTo>
                    <a:pt x="69" y="7"/>
                    <a:pt x="68" y="7"/>
                    <a:pt x="68" y="6"/>
                  </a:cubicBezTo>
                  <a:cubicBezTo>
                    <a:pt x="66" y="5"/>
                    <a:pt x="65" y="4"/>
                    <a:pt x="63" y="3"/>
                  </a:cubicBezTo>
                  <a:cubicBezTo>
                    <a:pt x="62" y="3"/>
                    <a:pt x="62" y="2"/>
                    <a:pt x="62" y="1"/>
                  </a:cubicBezTo>
                  <a:cubicBezTo>
                    <a:pt x="63" y="0"/>
                    <a:pt x="64" y="0"/>
                    <a:pt x="65" y="0"/>
                  </a:cubicBezTo>
                  <a:cubicBezTo>
                    <a:pt x="66" y="1"/>
                    <a:pt x="68" y="2"/>
                    <a:pt x="70" y="3"/>
                  </a:cubicBezTo>
                  <a:cubicBezTo>
                    <a:pt x="70" y="4"/>
                    <a:pt x="70" y="4"/>
                    <a:pt x="70" y="5"/>
                  </a:cubicBezTo>
                  <a:cubicBezTo>
                    <a:pt x="70" y="6"/>
                    <a:pt x="70" y="6"/>
                    <a:pt x="70" y="6"/>
                  </a:cubicBezTo>
                  <a:moveTo>
                    <a:pt x="60" y="361"/>
                  </a:moveTo>
                  <a:cubicBezTo>
                    <a:pt x="59" y="363"/>
                    <a:pt x="58" y="364"/>
                    <a:pt x="57" y="366"/>
                  </a:cubicBezTo>
                  <a:cubicBezTo>
                    <a:pt x="56" y="367"/>
                    <a:pt x="55" y="367"/>
                    <a:pt x="54" y="366"/>
                  </a:cubicBezTo>
                  <a:cubicBezTo>
                    <a:pt x="54" y="366"/>
                    <a:pt x="53" y="364"/>
                    <a:pt x="54" y="364"/>
                  </a:cubicBezTo>
                  <a:cubicBezTo>
                    <a:pt x="55" y="362"/>
                    <a:pt x="56" y="361"/>
                    <a:pt x="58" y="359"/>
                  </a:cubicBezTo>
                  <a:cubicBezTo>
                    <a:pt x="58" y="358"/>
                    <a:pt x="59" y="358"/>
                    <a:pt x="60" y="359"/>
                  </a:cubicBezTo>
                  <a:cubicBezTo>
                    <a:pt x="60" y="359"/>
                    <a:pt x="61" y="360"/>
                    <a:pt x="61" y="360"/>
                  </a:cubicBezTo>
                  <a:cubicBezTo>
                    <a:pt x="60" y="361"/>
                    <a:pt x="60" y="361"/>
                    <a:pt x="60" y="361"/>
                  </a:cubicBezTo>
                  <a:moveTo>
                    <a:pt x="50" y="374"/>
                  </a:moveTo>
                  <a:cubicBezTo>
                    <a:pt x="49" y="375"/>
                    <a:pt x="47" y="377"/>
                    <a:pt x="46" y="378"/>
                  </a:cubicBezTo>
                  <a:cubicBezTo>
                    <a:pt x="45" y="379"/>
                    <a:pt x="44" y="379"/>
                    <a:pt x="44" y="378"/>
                  </a:cubicBezTo>
                  <a:cubicBezTo>
                    <a:pt x="43" y="377"/>
                    <a:pt x="43" y="376"/>
                    <a:pt x="44" y="376"/>
                  </a:cubicBezTo>
                  <a:cubicBezTo>
                    <a:pt x="45" y="374"/>
                    <a:pt x="46" y="373"/>
                    <a:pt x="47" y="372"/>
                  </a:cubicBezTo>
                  <a:cubicBezTo>
                    <a:pt x="48" y="371"/>
                    <a:pt x="49" y="371"/>
                    <a:pt x="50" y="371"/>
                  </a:cubicBezTo>
                  <a:cubicBezTo>
                    <a:pt x="50" y="372"/>
                    <a:pt x="50" y="372"/>
                    <a:pt x="50" y="373"/>
                  </a:cubicBezTo>
                  <a:cubicBezTo>
                    <a:pt x="50" y="373"/>
                    <a:pt x="50" y="374"/>
                    <a:pt x="50" y="374"/>
                  </a:cubicBezTo>
                  <a:moveTo>
                    <a:pt x="39" y="385"/>
                  </a:moveTo>
                  <a:cubicBezTo>
                    <a:pt x="37" y="387"/>
                    <a:pt x="36" y="388"/>
                    <a:pt x="35" y="389"/>
                  </a:cubicBezTo>
                  <a:cubicBezTo>
                    <a:pt x="34" y="390"/>
                    <a:pt x="33" y="390"/>
                    <a:pt x="32" y="389"/>
                  </a:cubicBezTo>
                  <a:cubicBezTo>
                    <a:pt x="32" y="389"/>
                    <a:pt x="32" y="387"/>
                    <a:pt x="32" y="387"/>
                  </a:cubicBezTo>
                  <a:cubicBezTo>
                    <a:pt x="34" y="386"/>
                    <a:pt x="35" y="384"/>
                    <a:pt x="36" y="383"/>
                  </a:cubicBezTo>
                  <a:cubicBezTo>
                    <a:pt x="37" y="382"/>
                    <a:pt x="38" y="382"/>
                    <a:pt x="39" y="383"/>
                  </a:cubicBezTo>
                  <a:cubicBezTo>
                    <a:pt x="39" y="383"/>
                    <a:pt x="39" y="384"/>
                    <a:pt x="39" y="384"/>
                  </a:cubicBezTo>
                  <a:cubicBezTo>
                    <a:pt x="39" y="385"/>
                    <a:pt x="39" y="385"/>
                    <a:pt x="39" y="385"/>
                  </a:cubicBezTo>
                  <a:moveTo>
                    <a:pt x="27" y="396"/>
                  </a:moveTo>
                  <a:cubicBezTo>
                    <a:pt x="26" y="398"/>
                    <a:pt x="24" y="399"/>
                    <a:pt x="23" y="400"/>
                  </a:cubicBezTo>
                  <a:cubicBezTo>
                    <a:pt x="22" y="401"/>
                    <a:pt x="21" y="401"/>
                    <a:pt x="20" y="400"/>
                  </a:cubicBezTo>
                  <a:cubicBezTo>
                    <a:pt x="20" y="400"/>
                    <a:pt x="20" y="398"/>
                    <a:pt x="20" y="398"/>
                  </a:cubicBezTo>
                  <a:cubicBezTo>
                    <a:pt x="22" y="396"/>
                    <a:pt x="23" y="395"/>
                    <a:pt x="25" y="394"/>
                  </a:cubicBezTo>
                  <a:cubicBezTo>
                    <a:pt x="25" y="393"/>
                    <a:pt x="26" y="393"/>
                    <a:pt x="27" y="394"/>
                  </a:cubicBezTo>
                  <a:cubicBezTo>
                    <a:pt x="27" y="394"/>
                    <a:pt x="28" y="395"/>
                    <a:pt x="28" y="395"/>
                  </a:cubicBezTo>
                  <a:cubicBezTo>
                    <a:pt x="28" y="396"/>
                    <a:pt x="27" y="396"/>
                    <a:pt x="27" y="396"/>
                  </a:cubicBezTo>
                  <a:moveTo>
                    <a:pt x="16" y="408"/>
                  </a:moveTo>
                  <a:cubicBezTo>
                    <a:pt x="15" y="409"/>
                    <a:pt x="13" y="411"/>
                    <a:pt x="12" y="412"/>
                  </a:cubicBezTo>
                  <a:cubicBezTo>
                    <a:pt x="12" y="413"/>
                    <a:pt x="11" y="413"/>
                    <a:pt x="10" y="412"/>
                  </a:cubicBezTo>
                  <a:cubicBezTo>
                    <a:pt x="9" y="412"/>
                    <a:pt x="9" y="411"/>
                    <a:pt x="10" y="410"/>
                  </a:cubicBezTo>
                  <a:cubicBezTo>
                    <a:pt x="11" y="408"/>
                    <a:pt x="12" y="407"/>
                    <a:pt x="13" y="405"/>
                  </a:cubicBezTo>
                  <a:cubicBezTo>
                    <a:pt x="14" y="405"/>
                    <a:pt x="15" y="405"/>
                    <a:pt x="16" y="405"/>
                  </a:cubicBezTo>
                  <a:cubicBezTo>
                    <a:pt x="16" y="406"/>
                    <a:pt x="16" y="406"/>
                    <a:pt x="16" y="407"/>
                  </a:cubicBezTo>
                  <a:cubicBezTo>
                    <a:pt x="16" y="407"/>
                    <a:pt x="16" y="407"/>
                    <a:pt x="16" y="408"/>
                  </a:cubicBezTo>
                  <a:moveTo>
                    <a:pt x="7" y="457"/>
                  </a:moveTo>
                  <a:cubicBezTo>
                    <a:pt x="6" y="458"/>
                    <a:pt x="5" y="458"/>
                    <a:pt x="5" y="457"/>
                  </a:cubicBezTo>
                  <a:cubicBezTo>
                    <a:pt x="4" y="455"/>
                    <a:pt x="3" y="453"/>
                    <a:pt x="2" y="451"/>
                  </a:cubicBezTo>
                  <a:cubicBezTo>
                    <a:pt x="2" y="451"/>
                    <a:pt x="2" y="450"/>
                    <a:pt x="3" y="449"/>
                  </a:cubicBezTo>
                  <a:cubicBezTo>
                    <a:pt x="4" y="449"/>
                    <a:pt x="5" y="449"/>
                    <a:pt x="5" y="450"/>
                  </a:cubicBezTo>
                  <a:cubicBezTo>
                    <a:pt x="6" y="452"/>
                    <a:pt x="7" y="454"/>
                    <a:pt x="7" y="455"/>
                  </a:cubicBezTo>
                  <a:cubicBezTo>
                    <a:pt x="8" y="456"/>
                    <a:pt x="8" y="456"/>
                    <a:pt x="8" y="456"/>
                  </a:cubicBezTo>
                  <a:cubicBezTo>
                    <a:pt x="8" y="457"/>
                    <a:pt x="7" y="457"/>
                    <a:pt x="7" y="457"/>
                  </a:cubicBezTo>
                  <a:moveTo>
                    <a:pt x="7" y="421"/>
                  </a:moveTo>
                  <a:cubicBezTo>
                    <a:pt x="7" y="421"/>
                    <a:pt x="7" y="421"/>
                    <a:pt x="7" y="421"/>
                  </a:cubicBezTo>
                  <a:cubicBezTo>
                    <a:pt x="6" y="422"/>
                    <a:pt x="6" y="424"/>
                    <a:pt x="5" y="426"/>
                  </a:cubicBezTo>
                  <a:cubicBezTo>
                    <a:pt x="5" y="426"/>
                    <a:pt x="4" y="427"/>
                    <a:pt x="3" y="427"/>
                  </a:cubicBezTo>
                  <a:cubicBezTo>
                    <a:pt x="2" y="426"/>
                    <a:pt x="2" y="425"/>
                    <a:pt x="2" y="425"/>
                  </a:cubicBezTo>
                  <a:cubicBezTo>
                    <a:pt x="2" y="423"/>
                    <a:pt x="3" y="421"/>
                    <a:pt x="4" y="419"/>
                  </a:cubicBezTo>
                  <a:cubicBezTo>
                    <a:pt x="4" y="419"/>
                    <a:pt x="4" y="419"/>
                    <a:pt x="4" y="419"/>
                  </a:cubicBezTo>
                  <a:cubicBezTo>
                    <a:pt x="5" y="418"/>
                    <a:pt x="6" y="418"/>
                    <a:pt x="6" y="418"/>
                  </a:cubicBezTo>
                  <a:cubicBezTo>
                    <a:pt x="7" y="419"/>
                    <a:pt x="7" y="419"/>
                    <a:pt x="7" y="420"/>
                  </a:cubicBezTo>
                  <a:cubicBezTo>
                    <a:pt x="7" y="421"/>
                    <a:pt x="7" y="421"/>
                    <a:pt x="7" y="421"/>
                  </a:cubicBezTo>
                  <a:moveTo>
                    <a:pt x="2" y="443"/>
                  </a:moveTo>
                  <a:cubicBezTo>
                    <a:pt x="1" y="443"/>
                    <a:pt x="0" y="442"/>
                    <a:pt x="0" y="441"/>
                  </a:cubicBezTo>
                  <a:cubicBezTo>
                    <a:pt x="0" y="439"/>
                    <a:pt x="0" y="437"/>
                    <a:pt x="0" y="435"/>
                  </a:cubicBezTo>
                  <a:cubicBezTo>
                    <a:pt x="0" y="434"/>
                    <a:pt x="1" y="433"/>
                    <a:pt x="2" y="433"/>
                  </a:cubicBezTo>
                  <a:cubicBezTo>
                    <a:pt x="3" y="433"/>
                    <a:pt x="3" y="434"/>
                    <a:pt x="3" y="435"/>
                  </a:cubicBezTo>
                  <a:cubicBezTo>
                    <a:pt x="3" y="437"/>
                    <a:pt x="3" y="439"/>
                    <a:pt x="3" y="441"/>
                  </a:cubicBezTo>
                  <a:cubicBezTo>
                    <a:pt x="3" y="441"/>
                    <a:pt x="3" y="441"/>
                    <a:pt x="3" y="441"/>
                  </a:cubicBezTo>
                  <a:cubicBezTo>
                    <a:pt x="3" y="442"/>
                    <a:pt x="2" y="442"/>
                    <a:pt x="2" y="443"/>
                  </a:cubicBezTo>
                </a:path>
              </a:pathLst>
            </a:custGeom>
            <a:solidFill>
              <a:srgbClr val="1BA8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5" name="Freeform 16"/>
            <p:cNvSpPr/>
            <p:nvPr/>
          </p:nvSpPr>
          <p:spPr bwMode="auto">
            <a:xfrm>
              <a:off x="3886201" y="2990850"/>
              <a:ext cx="22225" cy="19050"/>
            </a:xfrm>
            <a:custGeom>
              <a:avLst/>
              <a:gdLst>
                <a:gd name="T0" fmla="*/ 6 w 6"/>
                <a:gd name="T1" fmla="*/ 3 h 5"/>
                <a:gd name="T2" fmla="*/ 5 w 6"/>
                <a:gd name="T3" fmla="*/ 1 h 5"/>
                <a:gd name="T4" fmla="*/ 3 w 6"/>
                <a:gd name="T5" fmla="*/ 0 h 5"/>
                <a:gd name="T6" fmla="*/ 1 w 6"/>
                <a:gd name="T7" fmla="*/ 1 h 5"/>
                <a:gd name="T8" fmla="*/ 1 w 6"/>
                <a:gd name="T9" fmla="*/ 3 h 5"/>
                <a:gd name="T10" fmla="*/ 4 w 6"/>
                <a:gd name="T11" fmla="*/ 4 h 5"/>
                <a:gd name="T12" fmla="*/ 6 w 6"/>
                <a:gd name="T13" fmla="*/ 3 h 5"/>
                <a:gd name="T14" fmla="*/ 6 w 6"/>
                <a:gd name="T15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" h="5">
                  <a:moveTo>
                    <a:pt x="6" y="3"/>
                  </a:moveTo>
                  <a:cubicBezTo>
                    <a:pt x="6" y="2"/>
                    <a:pt x="6" y="2"/>
                    <a:pt x="5" y="1"/>
                  </a:cubicBezTo>
                  <a:cubicBezTo>
                    <a:pt x="5" y="1"/>
                    <a:pt x="4" y="0"/>
                    <a:pt x="3" y="0"/>
                  </a:cubicBezTo>
                  <a:cubicBezTo>
                    <a:pt x="2" y="0"/>
                    <a:pt x="1" y="0"/>
                    <a:pt x="1" y="1"/>
                  </a:cubicBezTo>
                  <a:cubicBezTo>
                    <a:pt x="0" y="2"/>
                    <a:pt x="1" y="3"/>
                    <a:pt x="1" y="3"/>
                  </a:cubicBezTo>
                  <a:cubicBezTo>
                    <a:pt x="2" y="4"/>
                    <a:pt x="3" y="4"/>
                    <a:pt x="4" y="4"/>
                  </a:cubicBezTo>
                  <a:cubicBezTo>
                    <a:pt x="5" y="5"/>
                    <a:pt x="6" y="4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</a:path>
              </a:pathLst>
            </a:custGeom>
            <a:solidFill>
              <a:srgbClr val="1BA8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6" name="Freeform 17"/>
            <p:cNvSpPr>
              <a:spLocks noEditPoints="1"/>
            </p:cNvSpPr>
            <p:nvPr/>
          </p:nvSpPr>
          <p:spPr bwMode="auto">
            <a:xfrm>
              <a:off x="3227389" y="2106613"/>
              <a:ext cx="1123950" cy="1195388"/>
            </a:xfrm>
            <a:custGeom>
              <a:avLst/>
              <a:gdLst>
                <a:gd name="T0" fmla="*/ 210 w 299"/>
                <a:gd name="T1" fmla="*/ 264 h 318"/>
                <a:gd name="T2" fmla="*/ 214 w 299"/>
                <a:gd name="T3" fmla="*/ 264 h 318"/>
                <a:gd name="T4" fmla="*/ 229 w 299"/>
                <a:gd name="T5" fmla="*/ 277 h 318"/>
                <a:gd name="T6" fmla="*/ 213 w 299"/>
                <a:gd name="T7" fmla="*/ 284 h 318"/>
                <a:gd name="T8" fmla="*/ 184 w 299"/>
                <a:gd name="T9" fmla="*/ 279 h 318"/>
                <a:gd name="T10" fmla="*/ 164 w 299"/>
                <a:gd name="T11" fmla="*/ 280 h 318"/>
                <a:gd name="T12" fmla="*/ 146 w 299"/>
                <a:gd name="T13" fmla="*/ 266 h 318"/>
                <a:gd name="T14" fmla="*/ 140 w 299"/>
                <a:gd name="T15" fmla="*/ 269 h 318"/>
                <a:gd name="T16" fmla="*/ 169 w 299"/>
                <a:gd name="T17" fmla="*/ 295 h 318"/>
                <a:gd name="T18" fmla="*/ 184 w 299"/>
                <a:gd name="T19" fmla="*/ 309 h 318"/>
                <a:gd name="T20" fmla="*/ 205 w 299"/>
                <a:gd name="T21" fmla="*/ 309 h 318"/>
                <a:gd name="T22" fmla="*/ 231 w 299"/>
                <a:gd name="T23" fmla="*/ 308 h 318"/>
                <a:gd name="T24" fmla="*/ 235 w 299"/>
                <a:gd name="T25" fmla="*/ 313 h 318"/>
                <a:gd name="T26" fmla="*/ 242 w 299"/>
                <a:gd name="T27" fmla="*/ 318 h 318"/>
                <a:gd name="T28" fmla="*/ 233 w 299"/>
                <a:gd name="T29" fmla="*/ 295 h 318"/>
                <a:gd name="T30" fmla="*/ 230 w 299"/>
                <a:gd name="T31" fmla="*/ 299 h 318"/>
                <a:gd name="T32" fmla="*/ 227 w 299"/>
                <a:gd name="T33" fmla="*/ 291 h 318"/>
                <a:gd name="T34" fmla="*/ 234 w 299"/>
                <a:gd name="T35" fmla="*/ 293 h 318"/>
                <a:gd name="T36" fmla="*/ 250 w 299"/>
                <a:gd name="T37" fmla="*/ 285 h 318"/>
                <a:gd name="T38" fmla="*/ 284 w 299"/>
                <a:gd name="T39" fmla="*/ 309 h 318"/>
                <a:gd name="T40" fmla="*/ 277 w 299"/>
                <a:gd name="T41" fmla="*/ 287 h 318"/>
                <a:gd name="T42" fmla="*/ 254 w 299"/>
                <a:gd name="T43" fmla="*/ 277 h 318"/>
                <a:gd name="T44" fmla="*/ 72 w 299"/>
                <a:gd name="T45" fmla="*/ 181 h 318"/>
                <a:gd name="T46" fmla="*/ 105 w 299"/>
                <a:gd name="T47" fmla="*/ 253 h 318"/>
                <a:gd name="T48" fmla="*/ 95 w 299"/>
                <a:gd name="T49" fmla="*/ 202 h 318"/>
                <a:gd name="T50" fmla="*/ 254 w 299"/>
                <a:gd name="T51" fmla="*/ 169 h 318"/>
                <a:gd name="T52" fmla="*/ 245 w 299"/>
                <a:gd name="T53" fmla="*/ 183 h 318"/>
                <a:gd name="T54" fmla="*/ 244 w 299"/>
                <a:gd name="T55" fmla="*/ 194 h 318"/>
                <a:gd name="T56" fmla="*/ 247 w 299"/>
                <a:gd name="T57" fmla="*/ 214 h 318"/>
                <a:gd name="T58" fmla="*/ 239 w 299"/>
                <a:gd name="T59" fmla="*/ 227 h 318"/>
                <a:gd name="T60" fmla="*/ 257 w 299"/>
                <a:gd name="T61" fmla="*/ 257 h 318"/>
                <a:gd name="T62" fmla="*/ 258 w 299"/>
                <a:gd name="T63" fmla="*/ 251 h 318"/>
                <a:gd name="T64" fmla="*/ 267 w 299"/>
                <a:gd name="T65" fmla="*/ 216 h 318"/>
                <a:gd name="T66" fmla="*/ 268 w 299"/>
                <a:gd name="T67" fmla="*/ 194 h 318"/>
                <a:gd name="T68" fmla="*/ 254 w 299"/>
                <a:gd name="T69" fmla="*/ 169 h 318"/>
                <a:gd name="T70" fmla="*/ 248 w 299"/>
                <a:gd name="T71" fmla="*/ 164 h 318"/>
                <a:gd name="T72" fmla="*/ 3 w 299"/>
                <a:gd name="T73" fmla="*/ 100 h 318"/>
                <a:gd name="T74" fmla="*/ 52 w 299"/>
                <a:gd name="T75" fmla="*/ 151 h 318"/>
                <a:gd name="T76" fmla="*/ 68 w 299"/>
                <a:gd name="T77" fmla="*/ 160 h 318"/>
                <a:gd name="T78" fmla="*/ 62 w 299"/>
                <a:gd name="T79" fmla="*/ 132 h 318"/>
                <a:gd name="T80" fmla="*/ 32 w 299"/>
                <a:gd name="T81" fmla="*/ 110 h 318"/>
                <a:gd name="T82" fmla="*/ 224 w 299"/>
                <a:gd name="T83" fmla="*/ 0 h 318"/>
                <a:gd name="T84" fmla="*/ 176 w 299"/>
                <a:gd name="T85" fmla="*/ 16 h 318"/>
                <a:gd name="T86" fmla="*/ 164 w 299"/>
                <a:gd name="T87" fmla="*/ 13 h 318"/>
                <a:gd name="T88" fmla="*/ 175 w 299"/>
                <a:gd name="T89" fmla="*/ 75 h 318"/>
                <a:gd name="T90" fmla="*/ 174 w 299"/>
                <a:gd name="T91" fmla="*/ 118 h 318"/>
                <a:gd name="T92" fmla="*/ 207 w 299"/>
                <a:gd name="T93" fmla="*/ 121 h 318"/>
                <a:gd name="T94" fmla="*/ 250 w 299"/>
                <a:gd name="T95" fmla="*/ 130 h 318"/>
                <a:gd name="T96" fmla="*/ 247 w 299"/>
                <a:gd name="T97" fmla="*/ 63 h 318"/>
                <a:gd name="T98" fmla="*/ 226 w 299"/>
                <a:gd name="T99" fmla="*/ 0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99" h="318">
                  <a:moveTo>
                    <a:pt x="210" y="264"/>
                  </a:moveTo>
                  <a:cubicBezTo>
                    <a:pt x="210" y="264"/>
                    <a:pt x="210" y="264"/>
                    <a:pt x="211" y="264"/>
                  </a:cubicBezTo>
                  <a:cubicBezTo>
                    <a:pt x="211" y="264"/>
                    <a:pt x="211" y="264"/>
                    <a:pt x="211" y="264"/>
                  </a:cubicBezTo>
                  <a:cubicBezTo>
                    <a:pt x="210" y="264"/>
                    <a:pt x="210" y="264"/>
                    <a:pt x="210" y="264"/>
                  </a:cubicBezTo>
                  <a:moveTo>
                    <a:pt x="230" y="256"/>
                  </a:moveTo>
                  <a:cubicBezTo>
                    <a:pt x="229" y="256"/>
                    <a:pt x="228" y="256"/>
                    <a:pt x="227" y="256"/>
                  </a:cubicBezTo>
                  <a:cubicBezTo>
                    <a:pt x="225" y="257"/>
                    <a:pt x="225" y="259"/>
                    <a:pt x="223" y="261"/>
                  </a:cubicBezTo>
                  <a:cubicBezTo>
                    <a:pt x="221" y="263"/>
                    <a:pt x="217" y="264"/>
                    <a:pt x="214" y="264"/>
                  </a:cubicBezTo>
                  <a:cubicBezTo>
                    <a:pt x="214" y="264"/>
                    <a:pt x="214" y="264"/>
                    <a:pt x="214" y="264"/>
                  </a:cubicBezTo>
                  <a:cubicBezTo>
                    <a:pt x="215" y="265"/>
                    <a:pt x="216" y="266"/>
                    <a:pt x="216" y="267"/>
                  </a:cubicBezTo>
                  <a:cubicBezTo>
                    <a:pt x="218" y="268"/>
                    <a:pt x="220" y="268"/>
                    <a:pt x="222" y="269"/>
                  </a:cubicBezTo>
                  <a:cubicBezTo>
                    <a:pt x="225" y="271"/>
                    <a:pt x="228" y="274"/>
                    <a:pt x="229" y="277"/>
                  </a:cubicBezTo>
                  <a:cubicBezTo>
                    <a:pt x="229" y="278"/>
                    <a:pt x="229" y="279"/>
                    <a:pt x="229" y="280"/>
                  </a:cubicBezTo>
                  <a:cubicBezTo>
                    <a:pt x="229" y="283"/>
                    <a:pt x="228" y="285"/>
                    <a:pt x="226" y="287"/>
                  </a:cubicBezTo>
                  <a:cubicBezTo>
                    <a:pt x="225" y="288"/>
                    <a:pt x="223" y="288"/>
                    <a:pt x="222" y="288"/>
                  </a:cubicBezTo>
                  <a:cubicBezTo>
                    <a:pt x="219" y="288"/>
                    <a:pt x="215" y="287"/>
                    <a:pt x="213" y="284"/>
                  </a:cubicBezTo>
                  <a:cubicBezTo>
                    <a:pt x="209" y="281"/>
                    <a:pt x="207" y="276"/>
                    <a:pt x="205" y="272"/>
                  </a:cubicBezTo>
                  <a:cubicBezTo>
                    <a:pt x="204" y="270"/>
                    <a:pt x="202" y="268"/>
                    <a:pt x="201" y="266"/>
                  </a:cubicBezTo>
                  <a:cubicBezTo>
                    <a:pt x="195" y="270"/>
                    <a:pt x="193" y="278"/>
                    <a:pt x="185" y="279"/>
                  </a:cubicBezTo>
                  <a:cubicBezTo>
                    <a:pt x="185" y="279"/>
                    <a:pt x="185" y="279"/>
                    <a:pt x="184" y="279"/>
                  </a:cubicBezTo>
                  <a:cubicBezTo>
                    <a:pt x="180" y="279"/>
                    <a:pt x="178" y="275"/>
                    <a:pt x="176" y="272"/>
                  </a:cubicBezTo>
                  <a:cubicBezTo>
                    <a:pt x="175" y="271"/>
                    <a:pt x="174" y="270"/>
                    <a:pt x="173" y="269"/>
                  </a:cubicBezTo>
                  <a:cubicBezTo>
                    <a:pt x="170" y="272"/>
                    <a:pt x="169" y="280"/>
                    <a:pt x="164" y="280"/>
                  </a:cubicBezTo>
                  <a:cubicBezTo>
                    <a:pt x="164" y="280"/>
                    <a:pt x="164" y="280"/>
                    <a:pt x="164" y="280"/>
                  </a:cubicBezTo>
                  <a:cubicBezTo>
                    <a:pt x="160" y="280"/>
                    <a:pt x="158" y="276"/>
                    <a:pt x="156" y="273"/>
                  </a:cubicBezTo>
                  <a:cubicBezTo>
                    <a:pt x="155" y="269"/>
                    <a:pt x="152" y="266"/>
                    <a:pt x="149" y="266"/>
                  </a:cubicBezTo>
                  <a:cubicBezTo>
                    <a:pt x="149" y="266"/>
                    <a:pt x="149" y="266"/>
                    <a:pt x="149" y="266"/>
                  </a:cubicBezTo>
                  <a:cubicBezTo>
                    <a:pt x="148" y="266"/>
                    <a:pt x="147" y="266"/>
                    <a:pt x="146" y="266"/>
                  </a:cubicBezTo>
                  <a:cubicBezTo>
                    <a:pt x="145" y="267"/>
                    <a:pt x="145" y="267"/>
                    <a:pt x="144" y="267"/>
                  </a:cubicBezTo>
                  <a:cubicBezTo>
                    <a:pt x="140" y="267"/>
                    <a:pt x="136" y="263"/>
                    <a:pt x="134" y="259"/>
                  </a:cubicBezTo>
                  <a:cubicBezTo>
                    <a:pt x="133" y="258"/>
                    <a:pt x="133" y="258"/>
                    <a:pt x="132" y="257"/>
                  </a:cubicBezTo>
                  <a:cubicBezTo>
                    <a:pt x="135" y="261"/>
                    <a:pt x="137" y="265"/>
                    <a:pt x="140" y="269"/>
                  </a:cubicBezTo>
                  <a:cubicBezTo>
                    <a:pt x="144" y="276"/>
                    <a:pt x="149" y="282"/>
                    <a:pt x="154" y="289"/>
                  </a:cubicBezTo>
                  <a:cubicBezTo>
                    <a:pt x="157" y="292"/>
                    <a:pt x="160" y="296"/>
                    <a:pt x="164" y="296"/>
                  </a:cubicBezTo>
                  <a:cubicBezTo>
                    <a:pt x="165" y="296"/>
                    <a:pt x="165" y="296"/>
                    <a:pt x="166" y="296"/>
                  </a:cubicBezTo>
                  <a:cubicBezTo>
                    <a:pt x="167" y="296"/>
                    <a:pt x="168" y="295"/>
                    <a:pt x="169" y="295"/>
                  </a:cubicBezTo>
                  <a:cubicBezTo>
                    <a:pt x="169" y="295"/>
                    <a:pt x="169" y="295"/>
                    <a:pt x="169" y="295"/>
                  </a:cubicBezTo>
                  <a:cubicBezTo>
                    <a:pt x="172" y="295"/>
                    <a:pt x="175" y="299"/>
                    <a:pt x="176" y="302"/>
                  </a:cubicBezTo>
                  <a:cubicBezTo>
                    <a:pt x="178" y="306"/>
                    <a:pt x="180" y="309"/>
                    <a:pt x="184" y="309"/>
                  </a:cubicBezTo>
                  <a:cubicBezTo>
                    <a:pt x="184" y="309"/>
                    <a:pt x="184" y="309"/>
                    <a:pt x="184" y="309"/>
                  </a:cubicBezTo>
                  <a:cubicBezTo>
                    <a:pt x="189" y="309"/>
                    <a:pt x="190" y="302"/>
                    <a:pt x="193" y="298"/>
                  </a:cubicBezTo>
                  <a:cubicBezTo>
                    <a:pt x="195" y="299"/>
                    <a:pt x="195" y="301"/>
                    <a:pt x="196" y="302"/>
                  </a:cubicBezTo>
                  <a:cubicBezTo>
                    <a:pt x="198" y="305"/>
                    <a:pt x="200" y="309"/>
                    <a:pt x="204" y="309"/>
                  </a:cubicBezTo>
                  <a:cubicBezTo>
                    <a:pt x="205" y="309"/>
                    <a:pt x="205" y="309"/>
                    <a:pt x="205" y="309"/>
                  </a:cubicBezTo>
                  <a:cubicBezTo>
                    <a:pt x="213" y="308"/>
                    <a:pt x="215" y="299"/>
                    <a:pt x="221" y="296"/>
                  </a:cubicBezTo>
                  <a:cubicBezTo>
                    <a:pt x="222" y="297"/>
                    <a:pt x="224" y="299"/>
                    <a:pt x="225" y="301"/>
                  </a:cubicBezTo>
                  <a:cubicBezTo>
                    <a:pt x="227" y="305"/>
                    <a:pt x="229" y="309"/>
                    <a:pt x="232" y="313"/>
                  </a:cubicBezTo>
                  <a:cubicBezTo>
                    <a:pt x="232" y="311"/>
                    <a:pt x="231" y="310"/>
                    <a:pt x="231" y="308"/>
                  </a:cubicBezTo>
                  <a:cubicBezTo>
                    <a:pt x="231" y="307"/>
                    <a:pt x="231" y="306"/>
                    <a:pt x="232" y="306"/>
                  </a:cubicBezTo>
                  <a:cubicBezTo>
                    <a:pt x="232" y="306"/>
                    <a:pt x="232" y="306"/>
                    <a:pt x="232" y="306"/>
                  </a:cubicBezTo>
                  <a:cubicBezTo>
                    <a:pt x="233" y="306"/>
                    <a:pt x="234" y="306"/>
                    <a:pt x="234" y="307"/>
                  </a:cubicBezTo>
                  <a:cubicBezTo>
                    <a:pt x="235" y="309"/>
                    <a:pt x="235" y="311"/>
                    <a:pt x="235" y="313"/>
                  </a:cubicBezTo>
                  <a:cubicBezTo>
                    <a:pt x="235" y="313"/>
                    <a:pt x="235" y="313"/>
                    <a:pt x="235" y="313"/>
                  </a:cubicBezTo>
                  <a:cubicBezTo>
                    <a:pt x="235" y="314"/>
                    <a:pt x="235" y="315"/>
                    <a:pt x="234" y="315"/>
                  </a:cubicBezTo>
                  <a:cubicBezTo>
                    <a:pt x="234" y="315"/>
                    <a:pt x="234" y="315"/>
                    <a:pt x="234" y="315"/>
                  </a:cubicBezTo>
                  <a:cubicBezTo>
                    <a:pt x="236" y="317"/>
                    <a:pt x="239" y="318"/>
                    <a:pt x="242" y="318"/>
                  </a:cubicBezTo>
                  <a:cubicBezTo>
                    <a:pt x="243" y="318"/>
                    <a:pt x="245" y="318"/>
                    <a:pt x="246" y="317"/>
                  </a:cubicBezTo>
                  <a:cubicBezTo>
                    <a:pt x="249" y="314"/>
                    <a:pt x="250" y="310"/>
                    <a:pt x="249" y="307"/>
                  </a:cubicBezTo>
                  <a:cubicBezTo>
                    <a:pt x="248" y="303"/>
                    <a:pt x="245" y="301"/>
                    <a:pt x="242" y="299"/>
                  </a:cubicBezTo>
                  <a:cubicBezTo>
                    <a:pt x="239" y="297"/>
                    <a:pt x="236" y="297"/>
                    <a:pt x="233" y="295"/>
                  </a:cubicBezTo>
                  <a:cubicBezTo>
                    <a:pt x="232" y="295"/>
                    <a:pt x="231" y="294"/>
                    <a:pt x="230" y="293"/>
                  </a:cubicBezTo>
                  <a:cubicBezTo>
                    <a:pt x="230" y="295"/>
                    <a:pt x="231" y="296"/>
                    <a:pt x="231" y="297"/>
                  </a:cubicBezTo>
                  <a:cubicBezTo>
                    <a:pt x="231" y="298"/>
                    <a:pt x="231" y="298"/>
                    <a:pt x="231" y="298"/>
                  </a:cubicBezTo>
                  <a:cubicBezTo>
                    <a:pt x="231" y="298"/>
                    <a:pt x="231" y="299"/>
                    <a:pt x="230" y="299"/>
                  </a:cubicBezTo>
                  <a:cubicBezTo>
                    <a:pt x="230" y="299"/>
                    <a:pt x="230" y="299"/>
                    <a:pt x="230" y="299"/>
                  </a:cubicBezTo>
                  <a:cubicBezTo>
                    <a:pt x="229" y="299"/>
                    <a:pt x="228" y="299"/>
                    <a:pt x="228" y="298"/>
                  </a:cubicBezTo>
                  <a:cubicBezTo>
                    <a:pt x="227" y="297"/>
                    <a:pt x="227" y="295"/>
                    <a:pt x="226" y="293"/>
                  </a:cubicBezTo>
                  <a:cubicBezTo>
                    <a:pt x="226" y="292"/>
                    <a:pt x="226" y="291"/>
                    <a:pt x="227" y="291"/>
                  </a:cubicBezTo>
                  <a:cubicBezTo>
                    <a:pt x="227" y="291"/>
                    <a:pt x="227" y="291"/>
                    <a:pt x="228" y="291"/>
                  </a:cubicBezTo>
                  <a:cubicBezTo>
                    <a:pt x="228" y="291"/>
                    <a:pt x="229" y="291"/>
                    <a:pt x="229" y="292"/>
                  </a:cubicBezTo>
                  <a:cubicBezTo>
                    <a:pt x="229" y="292"/>
                    <a:pt x="230" y="293"/>
                    <a:pt x="230" y="293"/>
                  </a:cubicBezTo>
                  <a:cubicBezTo>
                    <a:pt x="231" y="293"/>
                    <a:pt x="232" y="293"/>
                    <a:pt x="234" y="293"/>
                  </a:cubicBezTo>
                  <a:cubicBezTo>
                    <a:pt x="234" y="293"/>
                    <a:pt x="234" y="293"/>
                    <a:pt x="234" y="293"/>
                  </a:cubicBezTo>
                  <a:cubicBezTo>
                    <a:pt x="237" y="293"/>
                    <a:pt x="241" y="293"/>
                    <a:pt x="244" y="290"/>
                  </a:cubicBezTo>
                  <a:cubicBezTo>
                    <a:pt x="245" y="289"/>
                    <a:pt x="245" y="287"/>
                    <a:pt x="247" y="286"/>
                  </a:cubicBezTo>
                  <a:cubicBezTo>
                    <a:pt x="248" y="285"/>
                    <a:pt x="249" y="285"/>
                    <a:pt x="250" y="285"/>
                  </a:cubicBezTo>
                  <a:cubicBezTo>
                    <a:pt x="251" y="285"/>
                    <a:pt x="251" y="285"/>
                    <a:pt x="251" y="285"/>
                  </a:cubicBezTo>
                  <a:cubicBezTo>
                    <a:pt x="258" y="286"/>
                    <a:pt x="262" y="290"/>
                    <a:pt x="265" y="294"/>
                  </a:cubicBezTo>
                  <a:cubicBezTo>
                    <a:pt x="268" y="298"/>
                    <a:pt x="270" y="303"/>
                    <a:pt x="274" y="306"/>
                  </a:cubicBezTo>
                  <a:cubicBezTo>
                    <a:pt x="277" y="308"/>
                    <a:pt x="281" y="309"/>
                    <a:pt x="284" y="309"/>
                  </a:cubicBezTo>
                  <a:cubicBezTo>
                    <a:pt x="287" y="309"/>
                    <a:pt x="290" y="309"/>
                    <a:pt x="293" y="307"/>
                  </a:cubicBezTo>
                  <a:cubicBezTo>
                    <a:pt x="297" y="305"/>
                    <a:pt x="299" y="300"/>
                    <a:pt x="298" y="297"/>
                  </a:cubicBezTo>
                  <a:cubicBezTo>
                    <a:pt x="297" y="293"/>
                    <a:pt x="294" y="291"/>
                    <a:pt x="289" y="289"/>
                  </a:cubicBezTo>
                  <a:cubicBezTo>
                    <a:pt x="285" y="288"/>
                    <a:pt x="281" y="288"/>
                    <a:pt x="277" y="287"/>
                  </a:cubicBezTo>
                  <a:cubicBezTo>
                    <a:pt x="272" y="285"/>
                    <a:pt x="269" y="283"/>
                    <a:pt x="265" y="280"/>
                  </a:cubicBezTo>
                  <a:cubicBezTo>
                    <a:pt x="265" y="280"/>
                    <a:pt x="265" y="280"/>
                    <a:pt x="265" y="280"/>
                  </a:cubicBezTo>
                  <a:cubicBezTo>
                    <a:pt x="265" y="280"/>
                    <a:pt x="265" y="280"/>
                    <a:pt x="264" y="280"/>
                  </a:cubicBezTo>
                  <a:cubicBezTo>
                    <a:pt x="261" y="280"/>
                    <a:pt x="257" y="279"/>
                    <a:pt x="254" y="277"/>
                  </a:cubicBezTo>
                  <a:cubicBezTo>
                    <a:pt x="250" y="274"/>
                    <a:pt x="248" y="269"/>
                    <a:pt x="245" y="265"/>
                  </a:cubicBezTo>
                  <a:cubicBezTo>
                    <a:pt x="242" y="260"/>
                    <a:pt x="238" y="256"/>
                    <a:pt x="231" y="256"/>
                  </a:cubicBezTo>
                  <a:cubicBezTo>
                    <a:pt x="231" y="256"/>
                    <a:pt x="231" y="256"/>
                    <a:pt x="230" y="256"/>
                  </a:cubicBezTo>
                  <a:moveTo>
                    <a:pt x="72" y="181"/>
                  </a:moveTo>
                  <a:cubicBezTo>
                    <a:pt x="74" y="188"/>
                    <a:pt x="77" y="196"/>
                    <a:pt x="80" y="205"/>
                  </a:cubicBezTo>
                  <a:cubicBezTo>
                    <a:pt x="82" y="211"/>
                    <a:pt x="84" y="217"/>
                    <a:pt x="86" y="223"/>
                  </a:cubicBezTo>
                  <a:cubicBezTo>
                    <a:pt x="95" y="245"/>
                    <a:pt x="101" y="253"/>
                    <a:pt x="105" y="253"/>
                  </a:cubicBezTo>
                  <a:cubicBezTo>
                    <a:pt x="105" y="253"/>
                    <a:pt x="105" y="253"/>
                    <a:pt x="105" y="253"/>
                  </a:cubicBezTo>
                  <a:cubicBezTo>
                    <a:pt x="109" y="251"/>
                    <a:pt x="109" y="243"/>
                    <a:pt x="103" y="220"/>
                  </a:cubicBezTo>
                  <a:cubicBezTo>
                    <a:pt x="104" y="221"/>
                    <a:pt x="106" y="222"/>
                    <a:pt x="107" y="224"/>
                  </a:cubicBezTo>
                  <a:cubicBezTo>
                    <a:pt x="109" y="226"/>
                    <a:pt x="112" y="228"/>
                    <a:pt x="114" y="230"/>
                  </a:cubicBezTo>
                  <a:cubicBezTo>
                    <a:pt x="108" y="221"/>
                    <a:pt x="102" y="211"/>
                    <a:pt x="95" y="202"/>
                  </a:cubicBezTo>
                  <a:cubicBezTo>
                    <a:pt x="93" y="199"/>
                    <a:pt x="90" y="196"/>
                    <a:pt x="87" y="194"/>
                  </a:cubicBezTo>
                  <a:cubicBezTo>
                    <a:pt x="85" y="192"/>
                    <a:pt x="82" y="190"/>
                    <a:pt x="79" y="187"/>
                  </a:cubicBezTo>
                  <a:cubicBezTo>
                    <a:pt x="77" y="185"/>
                    <a:pt x="74" y="183"/>
                    <a:pt x="72" y="181"/>
                  </a:cubicBezTo>
                  <a:moveTo>
                    <a:pt x="254" y="169"/>
                  </a:moveTo>
                  <a:cubicBezTo>
                    <a:pt x="254" y="170"/>
                    <a:pt x="255" y="170"/>
                    <a:pt x="255" y="171"/>
                  </a:cubicBezTo>
                  <a:cubicBezTo>
                    <a:pt x="255" y="172"/>
                    <a:pt x="255" y="172"/>
                    <a:pt x="255" y="172"/>
                  </a:cubicBezTo>
                  <a:cubicBezTo>
                    <a:pt x="255" y="175"/>
                    <a:pt x="252" y="179"/>
                    <a:pt x="248" y="181"/>
                  </a:cubicBezTo>
                  <a:cubicBezTo>
                    <a:pt x="247" y="182"/>
                    <a:pt x="246" y="182"/>
                    <a:pt x="245" y="183"/>
                  </a:cubicBezTo>
                  <a:cubicBezTo>
                    <a:pt x="245" y="183"/>
                    <a:pt x="245" y="184"/>
                    <a:pt x="245" y="184"/>
                  </a:cubicBezTo>
                  <a:cubicBezTo>
                    <a:pt x="245" y="185"/>
                    <a:pt x="246" y="186"/>
                    <a:pt x="247" y="187"/>
                  </a:cubicBezTo>
                  <a:cubicBezTo>
                    <a:pt x="247" y="187"/>
                    <a:pt x="247" y="187"/>
                    <a:pt x="247" y="188"/>
                  </a:cubicBezTo>
                  <a:cubicBezTo>
                    <a:pt x="247" y="190"/>
                    <a:pt x="245" y="192"/>
                    <a:pt x="244" y="194"/>
                  </a:cubicBezTo>
                  <a:cubicBezTo>
                    <a:pt x="244" y="195"/>
                    <a:pt x="244" y="196"/>
                    <a:pt x="244" y="196"/>
                  </a:cubicBezTo>
                  <a:cubicBezTo>
                    <a:pt x="244" y="199"/>
                    <a:pt x="246" y="202"/>
                    <a:pt x="247" y="204"/>
                  </a:cubicBezTo>
                  <a:cubicBezTo>
                    <a:pt x="248" y="206"/>
                    <a:pt x="249" y="208"/>
                    <a:pt x="249" y="210"/>
                  </a:cubicBezTo>
                  <a:cubicBezTo>
                    <a:pt x="249" y="211"/>
                    <a:pt x="248" y="213"/>
                    <a:pt x="247" y="214"/>
                  </a:cubicBezTo>
                  <a:cubicBezTo>
                    <a:pt x="244" y="217"/>
                    <a:pt x="239" y="219"/>
                    <a:pt x="238" y="222"/>
                  </a:cubicBezTo>
                  <a:cubicBezTo>
                    <a:pt x="238" y="222"/>
                    <a:pt x="238" y="222"/>
                    <a:pt x="238" y="222"/>
                  </a:cubicBezTo>
                  <a:cubicBezTo>
                    <a:pt x="238" y="224"/>
                    <a:pt x="239" y="225"/>
                    <a:pt x="239" y="227"/>
                  </a:cubicBezTo>
                  <a:cubicBezTo>
                    <a:pt x="239" y="227"/>
                    <a:pt x="239" y="227"/>
                    <a:pt x="239" y="227"/>
                  </a:cubicBezTo>
                  <a:cubicBezTo>
                    <a:pt x="239" y="228"/>
                    <a:pt x="238" y="230"/>
                    <a:pt x="237" y="231"/>
                  </a:cubicBezTo>
                  <a:cubicBezTo>
                    <a:pt x="236" y="233"/>
                    <a:pt x="236" y="234"/>
                    <a:pt x="236" y="236"/>
                  </a:cubicBezTo>
                  <a:cubicBezTo>
                    <a:pt x="236" y="240"/>
                    <a:pt x="240" y="245"/>
                    <a:pt x="244" y="248"/>
                  </a:cubicBezTo>
                  <a:cubicBezTo>
                    <a:pt x="247" y="252"/>
                    <a:pt x="251" y="255"/>
                    <a:pt x="257" y="257"/>
                  </a:cubicBezTo>
                  <a:cubicBezTo>
                    <a:pt x="257" y="257"/>
                    <a:pt x="258" y="258"/>
                    <a:pt x="259" y="258"/>
                  </a:cubicBezTo>
                  <a:cubicBezTo>
                    <a:pt x="259" y="258"/>
                    <a:pt x="259" y="258"/>
                    <a:pt x="259" y="258"/>
                  </a:cubicBezTo>
                  <a:cubicBezTo>
                    <a:pt x="259" y="257"/>
                    <a:pt x="259" y="257"/>
                    <a:pt x="259" y="256"/>
                  </a:cubicBezTo>
                  <a:cubicBezTo>
                    <a:pt x="259" y="255"/>
                    <a:pt x="258" y="253"/>
                    <a:pt x="258" y="251"/>
                  </a:cubicBezTo>
                  <a:cubicBezTo>
                    <a:pt x="259" y="248"/>
                    <a:pt x="264" y="247"/>
                    <a:pt x="267" y="244"/>
                  </a:cubicBezTo>
                  <a:cubicBezTo>
                    <a:pt x="270" y="241"/>
                    <a:pt x="269" y="237"/>
                    <a:pt x="267" y="234"/>
                  </a:cubicBezTo>
                  <a:cubicBezTo>
                    <a:pt x="265" y="231"/>
                    <a:pt x="263" y="228"/>
                    <a:pt x="264" y="224"/>
                  </a:cubicBezTo>
                  <a:cubicBezTo>
                    <a:pt x="265" y="221"/>
                    <a:pt x="268" y="218"/>
                    <a:pt x="267" y="216"/>
                  </a:cubicBezTo>
                  <a:cubicBezTo>
                    <a:pt x="266" y="215"/>
                    <a:pt x="265" y="214"/>
                    <a:pt x="265" y="213"/>
                  </a:cubicBezTo>
                  <a:cubicBezTo>
                    <a:pt x="266" y="212"/>
                    <a:pt x="267" y="211"/>
                    <a:pt x="268" y="211"/>
                  </a:cubicBezTo>
                  <a:cubicBezTo>
                    <a:pt x="272" y="208"/>
                    <a:pt x="275" y="205"/>
                    <a:pt x="275" y="201"/>
                  </a:cubicBezTo>
                  <a:cubicBezTo>
                    <a:pt x="275" y="198"/>
                    <a:pt x="272" y="195"/>
                    <a:pt x="268" y="194"/>
                  </a:cubicBezTo>
                  <a:cubicBezTo>
                    <a:pt x="267" y="193"/>
                    <a:pt x="264" y="193"/>
                    <a:pt x="263" y="192"/>
                  </a:cubicBezTo>
                  <a:cubicBezTo>
                    <a:pt x="260" y="189"/>
                    <a:pt x="263" y="185"/>
                    <a:pt x="263" y="181"/>
                  </a:cubicBezTo>
                  <a:cubicBezTo>
                    <a:pt x="263" y="179"/>
                    <a:pt x="261" y="177"/>
                    <a:pt x="260" y="175"/>
                  </a:cubicBezTo>
                  <a:cubicBezTo>
                    <a:pt x="258" y="173"/>
                    <a:pt x="256" y="171"/>
                    <a:pt x="254" y="169"/>
                  </a:cubicBezTo>
                  <a:moveTo>
                    <a:pt x="242" y="158"/>
                  </a:moveTo>
                  <a:cubicBezTo>
                    <a:pt x="242" y="159"/>
                    <a:pt x="242" y="159"/>
                    <a:pt x="242" y="159"/>
                  </a:cubicBezTo>
                  <a:cubicBezTo>
                    <a:pt x="242" y="160"/>
                    <a:pt x="242" y="161"/>
                    <a:pt x="243" y="162"/>
                  </a:cubicBezTo>
                  <a:cubicBezTo>
                    <a:pt x="244" y="163"/>
                    <a:pt x="246" y="163"/>
                    <a:pt x="248" y="164"/>
                  </a:cubicBezTo>
                  <a:cubicBezTo>
                    <a:pt x="249" y="164"/>
                    <a:pt x="249" y="164"/>
                    <a:pt x="249" y="164"/>
                  </a:cubicBezTo>
                  <a:cubicBezTo>
                    <a:pt x="247" y="162"/>
                    <a:pt x="244" y="160"/>
                    <a:pt x="242" y="158"/>
                  </a:cubicBezTo>
                  <a:cubicBezTo>
                    <a:pt x="242" y="158"/>
                    <a:pt x="242" y="158"/>
                    <a:pt x="242" y="158"/>
                  </a:cubicBezTo>
                  <a:moveTo>
                    <a:pt x="3" y="100"/>
                  </a:moveTo>
                  <a:cubicBezTo>
                    <a:pt x="0" y="100"/>
                    <a:pt x="0" y="105"/>
                    <a:pt x="3" y="105"/>
                  </a:cubicBezTo>
                  <a:cubicBezTo>
                    <a:pt x="13" y="107"/>
                    <a:pt x="23" y="110"/>
                    <a:pt x="31" y="116"/>
                  </a:cubicBezTo>
                  <a:cubicBezTo>
                    <a:pt x="40" y="121"/>
                    <a:pt x="48" y="128"/>
                    <a:pt x="54" y="136"/>
                  </a:cubicBezTo>
                  <a:cubicBezTo>
                    <a:pt x="51" y="141"/>
                    <a:pt x="50" y="146"/>
                    <a:pt x="52" y="151"/>
                  </a:cubicBezTo>
                  <a:cubicBezTo>
                    <a:pt x="54" y="158"/>
                    <a:pt x="60" y="162"/>
                    <a:pt x="67" y="163"/>
                  </a:cubicBezTo>
                  <a:cubicBezTo>
                    <a:pt x="67" y="163"/>
                    <a:pt x="67" y="163"/>
                    <a:pt x="67" y="163"/>
                  </a:cubicBezTo>
                  <a:cubicBezTo>
                    <a:pt x="67" y="162"/>
                    <a:pt x="67" y="161"/>
                    <a:pt x="68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68" y="159"/>
                    <a:pt x="67" y="157"/>
                    <a:pt x="67" y="156"/>
                  </a:cubicBezTo>
                  <a:cubicBezTo>
                    <a:pt x="67" y="156"/>
                    <a:pt x="67" y="156"/>
                    <a:pt x="67" y="156"/>
                  </a:cubicBezTo>
                  <a:cubicBezTo>
                    <a:pt x="67" y="156"/>
                    <a:pt x="67" y="155"/>
                    <a:pt x="67" y="155"/>
                  </a:cubicBezTo>
                  <a:cubicBezTo>
                    <a:pt x="62" y="151"/>
                    <a:pt x="62" y="138"/>
                    <a:pt x="62" y="132"/>
                  </a:cubicBezTo>
                  <a:cubicBezTo>
                    <a:pt x="62" y="131"/>
                    <a:pt x="61" y="131"/>
                    <a:pt x="61" y="130"/>
                  </a:cubicBezTo>
                  <a:cubicBezTo>
                    <a:pt x="61" y="130"/>
                    <a:pt x="61" y="130"/>
                    <a:pt x="61" y="130"/>
                  </a:cubicBezTo>
                  <a:cubicBezTo>
                    <a:pt x="60" y="131"/>
                    <a:pt x="59" y="132"/>
                    <a:pt x="58" y="132"/>
                  </a:cubicBezTo>
                  <a:cubicBezTo>
                    <a:pt x="51" y="123"/>
                    <a:pt x="42" y="116"/>
                    <a:pt x="32" y="110"/>
                  </a:cubicBezTo>
                  <a:cubicBezTo>
                    <a:pt x="24" y="105"/>
                    <a:pt x="14" y="102"/>
                    <a:pt x="4" y="100"/>
                  </a:cubicBezTo>
                  <a:cubicBezTo>
                    <a:pt x="4" y="100"/>
                    <a:pt x="4" y="100"/>
                    <a:pt x="3" y="100"/>
                  </a:cubicBezTo>
                  <a:moveTo>
                    <a:pt x="226" y="0"/>
                  </a:moveTo>
                  <a:cubicBezTo>
                    <a:pt x="225" y="0"/>
                    <a:pt x="225" y="0"/>
                    <a:pt x="224" y="0"/>
                  </a:cubicBezTo>
                  <a:cubicBezTo>
                    <a:pt x="223" y="0"/>
                    <a:pt x="221" y="0"/>
                    <a:pt x="219" y="0"/>
                  </a:cubicBezTo>
                  <a:cubicBezTo>
                    <a:pt x="207" y="2"/>
                    <a:pt x="197" y="8"/>
                    <a:pt x="187" y="14"/>
                  </a:cubicBezTo>
                  <a:cubicBezTo>
                    <a:pt x="184" y="15"/>
                    <a:pt x="181" y="17"/>
                    <a:pt x="178" y="19"/>
                  </a:cubicBezTo>
                  <a:cubicBezTo>
                    <a:pt x="178" y="18"/>
                    <a:pt x="177" y="17"/>
                    <a:pt x="176" y="16"/>
                  </a:cubicBezTo>
                  <a:cubicBezTo>
                    <a:pt x="176" y="16"/>
                    <a:pt x="176" y="16"/>
                    <a:pt x="176" y="16"/>
                  </a:cubicBezTo>
                  <a:cubicBezTo>
                    <a:pt x="176" y="16"/>
                    <a:pt x="175" y="15"/>
                    <a:pt x="175" y="15"/>
                  </a:cubicBezTo>
                  <a:cubicBezTo>
                    <a:pt x="172" y="13"/>
                    <a:pt x="169" y="13"/>
                    <a:pt x="166" y="13"/>
                  </a:cubicBezTo>
                  <a:cubicBezTo>
                    <a:pt x="165" y="13"/>
                    <a:pt x="165" y="13"/>
                    <a:pt x="164" y="13"/>
                  </a:cubicBezTo>
                  <a:cubicBezTo>
                    <a:pt x="165" y="18"/>
                    <a:pt x="166" y="24"/>
                    <a:pt x="167" y="30"/>
                  </a:cubicBezTo>
                  <a:cubicBezTo>
                    <a:pt x="168" y="35"/>
                    <a:pt x="168" y="41"/>
                    <a:pt x="170" y="47"/>
                  </a:cubicBezTo>
                  <a:cubicBezTo>
                    <a:pt x="171" y="51"/>
                    <a:pt x="173" y="54"/>
                    <a:pt x="174" y="59"/>
                  </a:cubicBezTo>
                  <a:cubicBezTo>
                    <a:pt x="175" y="64"/>
                    <a:pt x="175" y="70"/>
                    <a:pt x="175" y="75"/>
                  </a:cubicBezTo>
                  <a:cubicBezTo>
                    <a:pt x="175" y="82"/>
                    <a:pt x="176" y="90"/>
                    <a:pt x="177" y="97"/>
                  </a:cubicBezTo>
                  <a:cubicBezTo>
                    <a:pt x="178" y="100"/>
                    <a:pt x="179" y="104"/>
                    <a:pt x="179" y="107"/>
                  </a:cubicBezTo>
                  <a:cubicBezTo>
                    <a:pt x="179" y="109"/>
                    <a:pt x="178" y="110"/>
                    <a:pt x="178" y="112"/>
                  </a:cubicBezTo>
                  <a:cubicBezTo>
                    <a:pt x="177" y="114"/>
                    <a:pt x="176" y="116"/>
                    <a:pt x="174" y="118"/>
                  </a:cubicBezTo>
                  <a:cubicBezTo>
                    <a:pt x="179" y="117"/>
                    <a:pt x="183" y="117"/>
                    <a:pt x="188" y="117"/>
                  </a:cubicBezTo>
                  <a:cubicBezTo>
                    <a:pt x="191" y="117"/>
                    <a:pt x="194" y="117"/>
                    <a:pt x="197" y="118"/>
                  </a:cubicBezTo>
                  <a:cubicBezTo>
                    <a:pt x="200" y="118"/>
                    <a:pt x="204" y="119"/>
                    <a:pt x="207" y="121"/>
                  </a:cubicBezTo>
                  <a:cubicBezTo>
                    <a:pt x="207" y="121"/>
                    <a:pt x="207" y="121"/>
                    <a:pt x="207" y="121"/>
                  </a:cubicBezTo>
                  <a:cubicBezTo>
                    <a:pt x="207" y="121"/>
                    <a:pt x="207" y="121"/>
                    <a:pt x="207" y="121"/>
                  </a:cubicBezTo>
                  <a:cubicBezTo>
                    <a:pt x="211" y="122"/>
                    <a:pt x="214" y="124"/>
                    <a:pt x="217" y="126"/>
                  </a:cubicBezTo>
                  <a:cubicBezTo>
                    <a:pt x="225" y="131"/>
                    <a:pt x="231" y="136"/>
                    <a:pt x="236" y="141"/>
                  </a:cubicBezTo>
                  <a:cubicBezTo>
                    <a:pt x="242" y="139"/>
                    <a:pt x="247" y="135"/>
                    <a:pt x="250" y="130"/>
                  </a:cubicBezTo>
                  <a:cubicBezTo>
                    <a:pt x="252" y="125"/>
                    <a:pt x="251" y="120"/>
                    <a:pt x="250" y="115"/>
                  </a:cubicBezTo>
                  <a:cubicBezTo>
                    <a:pt x="249" y="107"/>
                    <a:pt x="250" y="100"/>
                    <a:pt x="250" y="92"/>
                  </a:cubicBezTo>
                  <a:cubicBezTo>
                    <a:pt x="251" y="86"/>
                    <a:pt x="252" y="81"/>
                    <a:pt x="251" y="75"/>
                  </a:cubicBezTo>
                  <a:cubicBezTo>
                    <a:pt x="250" y="71"/>
                    <a:pt x="249" y="67"/>
                    <a:pt x="247" y="63"/>
                  </a:cubicBezTo>
                  <a:cubicBezTo>
                    <a:pt x="246" y="57"/>
                    <a:pt x="246" y="51"/>
                    <a:pt x="245" y="46"/>
                  </a:cubicBezTo>
                  <a:cubicBezTo>
                    <a:pt x="245" y="37"/>
                    <a:pt x="244" y="28"/>
                    <a:pt x="244" y="20"/>
                  </a:cubicBezTo>
                  <a:cubicBezTo>
                    <a:pt x="243" y="13"/>
                    <a:pt x="243" y="6"/>
                    <a:pt x="236" y="2"/>
                  </a:cubicBezTo>
                  <a:cubicBezTo>
                    <a:pt x="233" y="0"/>
                    <a:pt x="230" y="0"/>
                    <a:pt x="226" y="0"/>
                  </a:cubicBezTo>
                </a:path>
              </a:pathLst>
            </a:custGeom>
            <a:solidFill>
              <a:srgbClr val="1061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7" name="Freeform 18"/>
            <p:cNvSpPr>
              <a:spLocks noEditPoints="1"/>
            </p:cNvSpPr>
            <p:nvPr/>
          </p:nvSpPr>
          <p:spPr bwMode="auto">
            <a:xfrm>
              <a:off x="4021139" y="3100388"/>
              <a:ext cx="90488" cy="190500"/>
            </a:xfrm>
            <a:custGeom>
              <a:avLst/>
              <a:gdLst>
                <a:gd name="T0" fmla="*/ 21 w 24"/>
                <a:gd name="T1" fmla="*/ 42 h 51"/>
                <a:gd name="T2" fmla="*/ 21 w 24"/>
                <a:gd name="T3" fmla="*/ 42 h 51"/>
                <a:gd name="T4" fmla="*/ 20 w 24"/>
                <a:gd name="T5" fmla="*/ 44 h 51"/>
                <a:gd name="T6" fmla="*/ 21 w 24"/>
                <a:gd name="T7" fmla="*/ 49 h 51"/>
                <a:gd name="T8" fmla="*/ 22 w 24"/>
                <a:gd name="T9" fmla="*/ 50 h 51"/>
                <a:gd name="T10" fmla="*/ 23 w 24"/>
                <a:gd name="T11" fmla="*/ 51 h 51"/>
                <a:gd name="T12" fmla="*/ 23 w 24"/>
                <a:gd name="T13" fmla="*/ 51 h 51"/>
                <a:gd name="T14" fmla="*/ 24 w 24"/>
                <a:gd name="T15" fmla="*/ 49 h 51"/>
                <a:gd name="T16" fmla="*/ 24 w 24"/>
                <a:gd name="T17" fmla="*/ 49 h 51"/>
                <a:gd name="T18" fmla="*/ 23 w 24"/>
                <a:gd name="T19" fmla="*/ 43 h 51"/>
                <a:gd name="T20" fmla="*/ 21 w 24"/>
                <a:gd name="T21" fmla="*/ 42 h 51"/>
                <a:gd name="T22" fmla="*/ 17 w 24"/>
                <a:gd name="T23" fmla="*/ 27 h 51"/>
                <a:gd name="T24" fmla="*/ 16 w 24"/>
                <a:gd name="T25" fmla="*/ 27 h 51"/>
                <a:gd name="T26" fmla="*/ 15 w 24"/>
                <a:gd name="T27" fmla="*/ 29 h 51"/>
                <a:gd name="T28" fmla="*/ 17 w 24"/>
                <a:gd name="T29" fmla="*/ 34 h 51"/>
                <a:gd name="T30" fmla="*/ 19 w 24"/>
                <a:gd name="T31" fmla="*/ 35 h 51"/>
                <a:gd name="T32" fmla="*/ 19 w 24"/>
                <a:gd name="T33" fmla="*/ 35 h 51"/>
                <a:gd name="T34" fmla="*/ 20 w 24"/>
                <a:gd name="T35" fmla="*/ 34 h 51"/>
                <a:gd name="T36" fmla="*/ 20 w 24"/>
                <a:gd name="T37" fmla="*/ 33 h 51"/>
                <a:gd name="T38" fmla="*/ 19 w 24"/>
                <a:gd name="T39" fmla="*/ 29 h 51"/>
                <a:gd name="T40" fmla="*/ 19 w 24"/>
                <a:gd name="T41" fmla="*/ 29 h 51"/>
                <a:gd name="T42" fmla="*/ 19 w 24"/>
                <a:gd name="T43" fmla="*/ 29 h 51"/>
                <a:gd name="T44" fmla="*/ 18 w 24"/>
                <a:gd name="T45" fmla="*/ 28 h 51"/>
                <a:gd name="T46" fmla="*/ 17 w 24"/>
                <a:gd name="T47" fmla="*/ 27 h 51"/>
                <a:gd name="T48" fmla="*/ 0 w 24"/>
                <a:gd name="T49" fmla="*/ 0 h 51"/>
                <a:gd name="T50" fmla="*/ 0 w 24"/>
                <a:gd name="T51" fmla="*/ 0 h 51"/>
                <a:gd name="T52" fmla="*/ 2 w 24"/>
                <a:gd name="T53" fmla="*/ 2 h 51"/>
                <a:gd name="T54" fmla="*/ 5 w 24"/>
                <a:gd name="T55" fmla="*/ 3 h 51"/>
                <a:gd name="T56" fmla="*/ 3 w 24"/>
                <a:gd name="T57" fmla="*/ 0 h 51"/>
                <a:gd name="T58" fmla="*/ 3 w 24"/>
                <a:gd name="T59" fmla="*/ 0 h 51"/>
                <a:gd name="T60" fmla="*/ 0 w 24"/>
                <a:gd name="T61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4" h="51">
                  <a:moveTo>
                    <a:pt x="21" y="42"/>
                  </a:moveTo>
                  <a:cubicBezTo>
                    <a:pt x="21" y="42"/>
                    <a:pt x="21" y="42"/>
                    <a:pt x="21" y="42"/>
                  </a:cubicBezTo>
                  <a:cubicBezTo>
                    <a:pt x="20" y="42"/>
                    <a:pt x="20" y="43"/>
                    <a:pt x="20" y="44"/>
                  </a:cubicBezTo>
                  <a:cubicBezTo>
                    <a:pt x="20" y="46"/>
                    <a:pt x="21" y="47"/>
                    <a:pt x="21" y="49"/>
                  </a:cubicBezTo>
                  <a:cubicBezTo>
                    <a:pt x="21" y="49"/>
                    <a:pt x="22" y="50"/>
                    <a:pt x="22" y="50"/>
                  </a:cubicBezTo>
                  <a:cubicBezTo>
                    <a:pt x="22" y="50"/>
                    <a:pt x="23" y="51"/>
                    <a:pt x="23" y="51"/>
                  </a:cubicBezTo>
                  <a:cubicBezTo>
                    <a:pt x="23" y="51"/>
                    <a:pt x="23" y="51"/>
                    <a:pt x="23" y="51"/>
                  </a:cubicBezTo>
                  <a:cubicBezTo>
                    <a:pt x="24" y="51"/>
                    <a:pt x="24" y="50"/>
                    <a:pt x="24" y="49"/>
                  </a:cubicBezTo>
                  <a:cubicBezTo>
                    <a:pt x="24" y="49"/>
                    <a:pt x="24" y="49"/>
                    <a:pt x="24" y="49"/>
                  </a:cubicBezTo>
                  <a:cubicBezTo>
                    <a:pt x="24" y="47"/>
                    <a:pt x="24" y="45"/>
                    <a:pt x="23" y="43"/>
                  </a:cubicBezTo>
                  <a:cubicBezTo>
                    <a:pt x="23" y="42"/>
                    <a:pt x="22" y="42"/>
                    <a:pt x="21" y="42"/>
                  </a:cubicBezTo>
                  <a:moveTo>
                    <a:pt x="17" y="27"/>
                  </a:moveTo>
                  <a:cubicBezTo>
                    <a:pt x="16" y="27"/>
                    <a:pt x="16" y="27"/>
                    <a:pt x="16" y="27"/>
                  </a:cubicBezTo>
                  <a:cubicBezTo>
                    <a:pt x="15" y="27"/>
                    <a:pt x="15" y="28"/>
                    <a:pt x="15" y="29"/>
                  </a:cubicBezTo>
                  <a:cubicBezTo>
                    <a:pt x="16" y="31"/>
                    <a:pt x="16" y="33"/>
                    <a:pt x="17" y="34"/>
                  </a:cubicBezTo>
                  <a:cubicBezTo>
                    <a:pt x="17" y="35"/>
                    <a:pt x="18" y="35"/>
                    <a:pt x="19" y="35"/>
                  </a:cubicBezTo>
                  <a:cubicBezTo>
                    <a:pt x="19" y="35"/>
                    <a:pt x="19" y="35"/>
                    <a:pt x="19" y="35"/>
                  </a:cubicBezTo>
                  <a:cubicBezTo>
                    <a:pt x="20" y="35"/>
                    <a:pt x="20" y="34"/>
                    <a:pt x="20" y="34"/>
                  </a:cubicBezTo>
                  <a:cubicBezTo>
                    <a:pt x="20" y="33"/>
                    <a:pt x="20" y="33"/>
                    <a:pt x="20" y="33"/>
                  </a:cubicBezTo>
                  <a:cubicBezTo>
                    <a:pt x="20" y="32"/>
                    <a:pt x="19" y="31"/>
                    <a:pt x="19" y="29"/>
                  </a:cubicBezTo>
                  <a:cubicBezTo>
                    <a:pt x="19" y="29"/>
                    <a:pt x="19" y="29"/>
                    <a:pt x="19" y="29"/>
                  </a:cubicBezTo>
                  <a:cubicBezTo>
                    <a:pt x="19" y="29"/>
                    <a:pt x="19" y="29"/>
                    <a:pt x="19" y="29"/>
                  </a:cubicBezTo>
                  <a:cubicBezTo>
                    <a:pt x="19" y="29"/>
                    <a:pt x="18" y="28"/>
                    <a:pt x="18" y="28"/>
                  </a:cubicBezTo>
                  <a:cubicBezTo>
                    <a:pt x="18" y="27"/>
                    <a:pt x="17" y="27"/>
                    <a:pt x="17" y="27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1" y="1"/>
                    <a:pt x="2" y="2"/>
                  </a:cubicBezTo>
                  <a:cubicBezTo>
                    <a:pt x="3" y="2"/>
                    <a:pt x="4" y="3"/>
                    <a:pt x="5" y="3"/>
                  </a:cubicBezTo>
                  <a:cubicBezTo>
                    <a:pt x="5" y="2"/>
                    <a:pt x="4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</a:path>
              </a:pathLst>
            </a:custGeom>
            <a:solidFill>
              <a:srgbClr val="1274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8" name="Freeform 215"/>
            <p:cNvSpPr/>
            <p:nvPr/>
          </p:nvSpPr>
          <p:spPr bwMode="auto">
            <a:xfrm>
              <a:off x="3479800" y="2570163"/>
              <a:ext cx="612775" cy="627063"/>
            </a:xfrm>
            <a:custGeom>
              <a:avLst/>
              <a:gdLst>
                <a:gd name="T0" fmla="*/ 136 w 163"/>
                <a:gd name="T1" fmla="*/ 60 h 167"/>
                <a:gd name="T2" fmla="*/ 132 w 163"/>
                <a:gd name="T3" fmla="*/ 68 h 167"/>
                <a:gd name="T4" fmla="*/ 130 w 163"/>
                <a:gd name="T5" fmla="*/ 70 h 167"/>
                <a:gd name="T6" fmla="*/ 132 w 163"/>
                <a:gd name="T7" fmla="*/ 73 h 167"/>
                <a:gd name="T8" fmla="*/ 130 w 163"/>
                <a:gd name="T9" fmla="*/ 81 h 167"/>
                <a:gd name="T10" fmla="*/ 134 w 163"/>
                <a:gd name="T11" fmla="*/ 90 h 167"/>
                <a:gd name="T12" fmla="*/ 135 w 163"/>
                <a:gd name="T13" fmla="*/ 100 h 167"/>
                <a:gd name="T14" fmla="*/ 129 w 163"/>
                <a:gd name="T15" fmla="*/ 107 h 167"/>
                <a:gd name="T16" fmla="*/ 130 w 163"/>
                <a:gd name="T17" fmla="*/ 112 h 167"/>
                <a:gd name="T18" fmla="*/ 129 w 163"/>
                <a:gd name="T19" fmla="*/ 115 h 167"/>
                <a:gd name="T20" fmla="*/ 136 w 163"/>
                <a:gd name="T21" fmla="*/ 133 h 167"/>
                <a:gd name="T22" fmla="*/ 146 w 163"/>
                <a:gd name="T23" fmla="*/ 143 h 167"/>
                <a:gd name="T24" fmla="*/ 155 w 163"/>
                <a:gd name="T25" fmla="*/ 146 h 167"/>
                <a:gd name="T26" fmla="*/ 162 w 163"/>
                <a:gd name="T27" fmla="*/ 154 h 167"/>
                <a:gd name="T28" fmla="*/ 159 w 163"/>
                <a:gd name="T29" fmla="*/ 164 h 167"/>
                <a:gd name="T30" fmla="*/ 146 w 163"/>
                <a:gd name="T31" fmla="*/ 161 h 167"/>
                <a:gd name="T32" fmla="*/ 138 w 163"/>
                <a:gd name="T33" fmla="*/ 149 h 167"/>
                <a:gd name="T34" fmla="*/ 127 w 163"/>
                <a:gd name="T35" fmla="*/ 139 h 167"/>
                <a:gd name="T36" fmla="*/ 124 w 163"/>
                <a:gd name="T37" fmla="*/ 139 h 167"/>
                <a:gd name="T38" fmla="*/ 122 w 163"/>
                <a:gd name="T39" fmla="*/ 143 h 167"/>
                <a:gd name="T40" fmla="*/ 115 w 163"/>
                <a:gd name="T41" fmla="*/ 145 h 167"/>
                <a:gd name="T42" fmla="*/ 108 w 163"/>
                <a:gd name="T43" fmla="*/ 145 h 167"/>
                <a:gd name="T44" fmla="*/ 97 w 163"/>
                <a:gd name="T45" fmla="*/ 157 h 167"/>
                <a:gd name="T46" fmla="*/ 89 w 163"/>
                <a:gd name="T47" fmla="*/ 150 h 167"/>
                <a:gd name="T48" fmla="*/ 82 w 163"/>
                <a:gd name="T49" fmla="*/ 143 h 167"/>
                <a:gd name="T50" fmla="*/ 79 w 163"/>
                <a:gd name="T51" fmla="*/ 143 h 167"/>
                <a:gd name="T52" fmla="*/ 67 w 163"/>
                <a:gd name="T53" fmla="*/ 136 h 167"/>
                <a:gd name="T54" fmla="*/ 53 w 163"/>
                <a:gd name="T55" fmla="*/ 116 h 167"/>
                <a:gd name="T56" fmla="*/ 18 w 163"/>
                <a:gd name="T57" fmla="*/ 65 h 167"/>
                <a:gd name="T58" fmla="*/ 12 w 163"/>
                <a:gd name="T59" fmla="*/ 58 h 167"/>
                <a:gd name="T60" fmla="*/ 5 w 163"/>
                <a:gd name="T61" fmla="*/ 50 h 167"/>
                <a:gd name="T62" fmla="*/ 1 w 163"/>
                <a:gd name="T63" fmla="*/ 38 h 167"/>
                <a:gd name="T64" fmla="*/ 1 w 163"/>
                <a:gd name="T65" fmla="*/ 37 h 167"/>
                <a:gd name="T66" fmla="*/ 5 w 163"/>
                <a:gd name="T67" fmla="*/ 25 h 167"/>
                <a:gd name="T68" fmla="*/ 7 w 163"/>
                <a:gd name="T69" fmla="*/ 23 h 167"/>
                <a:gd name="T70" fmla="*/ 8 w 163"/>
                <a:gd name="T71" fmla="*/ 23 h 167"/>
                <a:gd name="T72" fmla="*/ 10 w 163"/>
                <a:gd name="T73" fmla="*/ 21 h 167"/>
                <a:gd name="T74" fmla="*/ 10 w 163"/>
                <a:gd name="T75" fmla="*/ 21 h 167"/>
                <a:gd name="T76" fmla="*/ 12 w 163"/>
                <a:gd name="T77" fmla="*/ 20 h 167"/>
                <a:gd name="T78" fmla="*/ 14 w 163"/>
                <a:gd name="T79" fmla="*/ 19 h 167"/>
                <a:gd name="T80" fmla="*/ 15 w 163"/>
                <a:gd name="T81" fmla="*/ 18 h 167"/>
                <a:gd name="T82" fmla="*/ 17 w 163"/>
                <a:gd name="T83" fmla="*/ 17 h 167"/>
                <a:gd name="T84" fmla="*/ 18 w 163"/>
                <a:gd name="T85" fmla="*/ 16 h 167"/>
                <a:gd name="T86" fmla="*/ 24 w 163"/>
                <a:gd name="T87" fmla="*/ 13 h 167"/>
                <a:gd name="T88" fmla="*/ 70 w 163"/>
                <a:gd name="T89" fmla="*/ 0 h 167"/>
                <a:gd name="T90" fmla="*/ 89 w 163"/>
                <a:gd name="T91" fmla="*/ 2 h 167"/>
                <a:gd name="T92" fmla="*/ 97 w 163"/>
                <a:gd name="T93" fmla="*/ 6 h 167"/>
                <a:gd name="T94" fmla="*/ 105 w 163"/>
                <a:gd name="T95" fmla="*/ 12 h 167"/>
                <a:gd name="T96" fmla="*/ 123 w 163"/>
                <a:gd name="T97" fmla="*/ 33 h 167"/>
                <a:gd name="T98" fmla="*/ 126 w 163"/>
                <a:gd name="T99" fmla="*/ 39 h 167"/>
                <a:gd name="T100" fmla="*/ 127 w 163"/>
                <a:gd name="T101" fmla="*/ 49 h 167"/>
                <a:gd name="T102" fmla="*/ 131 w 163"/>
                <a:gd name="T103" fmla="*/ 52 h 167"/>
                <a:gd name="T104" fmla="*/ 136 w 163"/>
                <a:gd name="T105" fmla="*/ 60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63" h="167">
                  <a:moveTo>
                    <a:pt x="136" y="60"/>
                  </a:moveTo>
                  <a:cubicBezTo>
                    <a:pt x="136" y="63"/>
                    <a:pt x="135" y="67"/>
                    <a:pt x="132" y="68"/>
                  </a:cubicBezTo>
                  <a:cubicBezTo>
                    <a:pt x="131" y="69"/>
                    <a:pt x="131" y="69"/>
                    <a:pt x="130" y="70"/>
                  </a:cubicBezTo>
                  <a:cubicBezTo>
                    <a:pt x="130" y="71"/>
                    <a:pt x="131" y="72"/>
                    <a:pt x="132" y="73"/>
                  </a:cubicBezTo>
                  <a:cubicBezTo>
                    <a:pt x="133" y="76"/>
                    <a:pt x="131" y="78"/>
                    <a:pt x="130" y="81"/>
                  </a:cubicBezTo>
                  <a:cubicBezTo>
                    <a:pt x="130" y="84"/>
                    <a:pt x="132" y="87"/>
                    <a:pt x="134" y="90"/>
                  </a:cubicBezTo>
                  <a:cubicBezTo>
                    <a:pt x="135" y="94"/>
                    <a:pt x="137" y="98"/>
                    <a:pt x="135" y="100"/>
                  </a:cubicBezTo>
                  <a:cubicBezTo>
                    <a:pt x="133" y="103"/>
                    <a:pt x="129" y="104"/>
                    <a:pt x="129" y="107"/>
                  </a:cubicBezTo>
                  <a:cubicBezTo>
                    <a:pt x="129" y="108"/>
                    <a:pt x="130" y="110"/>
                    <a:pt x="130" y="112"/>
                  </a:cubicBezTo>
                  <a:cubicBezTo>
                    <a:pt x="130" y="113"/>
                    <a:pt x="130" y="114"/>
                    <a:pt x="129" y="115"/>
                  </a:cubicBezTo>
                  <a:cubicBezTo>
                    <a:pt x="127" y="122"/>
                    <a:pt x="131" y="128"/>
                    <a:pt x="136" y="133"/>
                  </a:cubicBezTo>
                  <a:cubicBezTo>
                    <a:pt x="138" y="137"/>
                    <a:pt x="142" y="141"/>
                    <a:pt x="146" y="143"/>
                  </a:cubicBezTo>
                  <a:cubicBezTo>
                    <a:pt x="149" y="144"/>
                    <a:pt x="152" y="145"/>
                    <a:pt x="155" y="146"/>
                  </a:cubicBezTo>
                  <a:cubicBezTo>
                    <a:pt x="158" y="148"/>
                    <a:pt x="161" y="151"/>
                    <a:pt x="162" y="154"/>
                  </a:cubicBezTo>
                  <a:cubicBezTo>
                    <a:pt x="163" y="158"/>
                    <a:pt x="162" y="162"/>
                    <a:pt x="159" y="164"/>
                  </a:cubicBezTo>
                  <a:cubicBezTo>
                    <a:pt x="155" y="167"/>
                    <a:pt x="150" y="165"/>
                    <a:pt x="146" y="161"/>
                  </a:cubicBezTo>
                  <a:cubicBezTo>
                    <a:pt x="142" y="158"/>
                    <a:pt x="140" y="153"/>
                    <a:pt x="138" y="149"/>
                  </a:cubicBezTo>
                  <a:cubicBezTo>
                    <a:pt x="135" y="144"/>
                    <a:pt x="132" y="140"/>
                    <a:pt x="127" y="139"/>
                  </a:cubicBezTo>
                  <a:cubicBezTo>
                    <a:pt x="126" y="139"/>
                    <a:pt x="125" y="138"/>
                    <a:pt x="124" y="139"/>
                  </a:cubicBezTo>
                  <a:cubicBezTo>
                    <a:pt x="123" y="140"/>
                    <a:pt x="123" y="142"/>
                    <a:pt x="122" y="143"/>
                  </a:cubicBezTo>
                  <a:cubicBezTo>
                    <a:pt x="121" y="145"/>
                    <a:pt x="118" y="145"/>
                    <a:pt x="115" y="145"/>
                  </a:cubicBezTo>
                  <a:cubicBezTo>
                    <a:pt x="113" y="145"/>
                    <a:pt x="110" y="144"/>
                    <a:pt x="108" y="145"/>
                  </a:cubicBezTo>
                  <a:cubicBezTo>
                    <a:pt x="103" y="147"/>
                    <a:pt x="102" y="157"/>
                    <a:pt x="97" y="157"/>
                  </a:cubicBezTo>
                  <a:cubicBezTo>
                    <a:pt x="93" y="157"/>
                    <a:pt x="91" y="153"/>
                    <a:pt x="89" y="150"/>
                  </a:cubicBezTo>
                  <a:cubicBezTo>
                    <a:pt x="88" y="146"/>
                    <a:pt x="85" y="142"/>
                    <a:pt x="82" y="143"/>
                  </a:cubicBezTo>
                  <a:cubicBezTo>
                    <a:pt x="81" y="143"/>
                    <a:pt x="80" y="143"/>
                    <a:pt x="79" y="143"/>
                  </a:cubicBezTo>
                  <a:cubicBezTo>
                    <a:pt x="74" y="144"/>
                    <a:pt x="70" y="140"/>
                    <a:pt x="67" y="136"/>
                  </a:cubicBezTo>
                  <a:cubicBezTo>
                    <a:pt x="62" y="130"/>
                    <a:pt x="57" y="123"/>
                    <a:pt x="53" y="116"/>
                  </a:cubicBezTo>
                  <a:cubicBezTo>
                    <a:pt x="41" y="99"/>
                    <a:pt x="31" y="81"/>
                    <a:pt x="18" y="65"/>
                  </a:cubicBezTo>
                  <a:cubicBezTo>
                    <a:pt x="16" y="63"/>
                    <a:pt x="14" y="60"/>
                    <a:pt x="12" y="58"/>
                  </a:cubicBezTo>
                  <a:cubicBezTo>
                    <a:pt x="9" y="55"/>
                    <a:pt x="7" y="53"/>
                    <a:pt x="5" y="50"/>
                  </a:cubicBezTo>
                  <a:cubicBezTo>
                    <a:pt x="3" y="46"/>
                    <a:pt x="2" y="42"/>
                    <a:pt x="1" y="38"/>
                  </a:cubicBezTo>
                  <a:cubicBezTo>
                    <a:pt x="1" y="38"/>
                    <a:pt x="1" y="38"/>
                    <a:pt x="1" y="37"/>
                  </a:cubicBezTo>
                  <a:cubicBezTo>
                    <a:pt x="0" y="32"/>
                    <a:pt x="0" y="29"/>
                    <a:pt x="5" y="25"/>
                  </a:cubicBezTo>
                  <a:cubicBezTo>
                    <a:pt x="6" y="25"/>
                    <a:pt x="7" y="24"/>
                    <a:pt x="7" y="23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9" y="22"/>
                    <a:pt x="10" y="22"/>
                    <a:pt x="10" y="21"/>
                  </a:cubicBezTo>
                  <a:cubicBezTo>
                    <a:pt x="10" y="21"/>
                    <a:pt x="10" y="21"/>
                    <a:pt x="10" y="21"/>
                  </a:cubicBezTo>
                  <a:cubicBezTo>
                    <a:pt x="11" y="21"/>
                    <a:pt x="12" y="20"/>
                    <a:pt x="12" y="20"/>
                  </a:cubicBezTo>
                  <a:cubicBezTo>
                    <a:pt x="13" y="20"/>
                    <a:pt x="13" y="19"/>
                    <a:pt x="14" y="19"/>
                  </a:cubicBezTo>
                  <a:cubicBezTo>
                    <a:pt x="14" y="19"/>
                    <a:pt x="15" y="18"/>
                    <a:pt x="15" y="18"/>
                  </a:cubicBezTo>
                  <a:cubicBezTo>
                    <a:pt x="16" y="18"/>
                    <a:pt x="16" y="17"/>
                    <a:pt x="17" y="17"/>
                  </a:cubicBezTo>
                  <a:cubicBezTo>
                    <a:pt x="17" y="17"/>
                    <a:pt x="18" y="17"/>
                    <a:pt x="18" y="16"/>
                  </a:cubicBezTo>
                  <a:cubicBezTo>
                    <a:pt x="20" y="15"/>
                    <a:pt x="22" y="14"/>
                    <a:pt x="24" y="13"/>
                  </a:cubicBezTo>
                  <a:cubicBezTo>
                    <a:pt x="39" y="6"/>
                    <a:pt x="54" y="2"/>
                    <a:pt x="70" y="0"/>
                  </a:cubicBezTo>
                  <a:cubicBezTo>
                    <a:pt x="76" y="0"/>
                    <a:pt x="83" y="0"/>
                    <a:pt x="89" y="2"/>
                  </a:cubicBezTo>
                  <a:cubicBezTo>
                    <a:pt x="92" y="3"/>
                    <a:pt x="94" y="4"/>
                    <a:pt x="97" y="6"/>
                  </a:cubicBezTo>
                  <a:cubicBezTo>
                    <a:pt x="100" y="8"/>
                    <a:pt x="102" y="10"/>
                    <a:pt x="105" y="12"/>
                  </a:cubicBezTo>
                  <a:cubicBezTo>
                    <a:pt x="112" y="18"/>
                    <a:pt x="118" y="25"/>
                    <a:pt x="123" y="33"/>
                  </a:cubicBezTo>
                  <a:cubicBezTo>
                    <a:pt x="124" y="35"/>
                    <a:pt x="125" y="37"/>
                    <a:pt x="126" y="39"/>
                  </a:cubicBezTo>
                  <a:cubicBezTo>
                    <a:pt x="126" y="43"/>
                    <a:pt x="124" y="47"/>
                    <a:pt x="127" y="49"/>
                  </a:cubicBezTo>
                  <a:cubicBezTo>
                    <a:pt x="128" y="51"/>
                    <a:pt x="129" y="51"/>
                    <a:pt x="131" y="52"/>
                  </a:cubicBezTo>
                  <a:cubicBezTo>
                    <a:pt x="134" y="53"/>
                    <a:pt x="136" y="57"/>
                    <a:pt x="136" y="60"/>
                  </a:cubicBezTo>
                </a:path>
              </a:pathLst>
            </a:custGeom>
            <a:solidFill>
              <a:srgbClr val="47C2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9" name="Freeform 216"/>
            <p:cNvSpPr/>
            <p:nvPr/>
          </p:nvSpPr>
          <p:spPr bwMode="auto">
            <a:xfrm>
              <a:off x="3479800" y="2655888"/>
              <a:ext cx="93662" cy="158750"/>
            </a:xfrm>
            <a:custGeom>
              <a:avLst/>
              <a:gdLst>
                <a:gd name="T0" fmla="*/ 18 w 25"/>
                <a:gd name="T1" fmla="*/ 17 h 42"/>
                <a:gd name="T2" fmla="*/ 24 w 25"/>
                <a:gd name="T3" fmla="*/ 21 h 42"/>
                <a:gd name="T4" fmla="*/ 22 w 25"/>
                <a:gd name="T5" fmla="*/ 22 h 42"/>
                <a:gd name="T6" fmla="*/ 20 w 25"/>
                <a:gd name="T7" fmla="*/ 21 h 42"/>
                <a:gd name="T8" fmla="*/ 19 w 25"/>
                <a:gd name="T9" fmla="*/ 26 h 42"/>
                <a:gd name="T10" fmla="*/ 22 w 25"/>
                <a:gd name="T11" fmla="*/ 29 h 42"/>
                <a:gd name="T12" fmla="*/ 25 w 25"/>
                <a:gd name="T13" fmla="*/ 33 h 42"/>
                <a:gd name="T14" fmla="*/ 19 w 25"/>
                <a:gd name="T15" fmla="*/ 31 h 42"/>
                <a:gd name="T16" fmla="*/ 13 w 25"/>
                <a:gd name="T17" fmla="*/ 31 h 42"/>
                <a:gd name="T18" fmla="*/ 18 w 25"/>
                <a:gd name="T19" fmla="*/ 39 h 42"/>
                <a:gd name="T20" fmla="*/ 18 w 25"/>
                <a:gd name="T21" fmla="*/ 41 h 42"/>
                <a:gd name="T22" fmla="*/ 18 w 25"/>
                <a:gd name="T23" fmla="*/ 42 h 42"/>
                <a:gd name="T24" fmla="*/ 12 w 25"/>
                <a:gd name="T25" fmla="*/ 35 h 42"/>
                <a:gd name="T26" fmla="*/ 5 w 25"/>
                <a:gd name="T27" fmla="*/ 27 h 42"/>
                <a:gd name="T28" fmla="*/ 1 w 25"/>
                <a:gd name="T29" fmla="*/ 15 h 42"/>
                <a:gd name="T30" fmla="*/ 1 w 25"/>
                <a:gd name="T31" fmla="*/ 14 h 42"/>
                <a:gd name="T32" fmla="*/ 5 w 25"/>
                <a:gd name="T33" fmla="*/ 2 h 42"/>
                <a:gd name="T34" fmla="*/ 7 w 25"/>
                <a:gd name="T35" fmla="*/ 0 h 42"/>
                <a:gd name="T36" fmla="*/ 8 w 25"/>
                <a:gd name="T37" fmla="*/ 0 h 42"/>
                <a:gd name="T38" fmla="*/ 9 w 25"/>
                <a:gd name="T39" fmla="*/ 1 h 42"/>
                <a:gd name="T40" fmla="*/ 10 w 25"/>
                <a:gd name="T41" fmla="*/ 2 h 42"/>
                <a:gd name="T42" fmla="*/ 12 w 25"/>
                <a:gd name="T43" fmla="*/ 2 h 42"/>
                <a:gd name="T44" fmla="*/ 13 w 25"/>
                <a:gd name="T45" fmla="*/ 1 h 42"/>
                <a:gd name="T46" fmla="*/ 15 w 25"/>
                <a:gd name="T47" fmla="*/ 3 h 42"/>
                <a:gd name="T48" fmla="*/ 15 w 25"/>
                <a:gd name="T49" fmla="*/ 5 h 42"/>
                <a:gd name="T50" fmla="*/ 15 w 25"/>
                <a:gd name="T51" fmla="*/ 9 h 42"/>
                <a:gd name="T52" fmla="*/ 19 w 25"/>
                <a:gd name="T53" fmla="*/ 9 h 42"/>
                <a:gd name="T54" fmla="*/ 23 w 25"/>
                <a:gd name="T55" fmla="*/ 10 h 42"/>
                <a:gd name="T56" fmla="*/ 24 w 25"/>
                <a:gd name="T57" fmla="*/ 11 h 42"/>
                <a:gd name="T58" fmla="*/ 21 w 25"/>
                <a:gd name="T59" fmla="*/ 14 h 42"/>
                <a:gd name="T60" fmla="*/ 18 w 25"/>
                <a:gd name="T61" fmla="*/ 17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5" h="42">
                  <a:moveTo>
                    <a:pt x="18" y="17"/>
                  </a:moveTo>
                  <a:cubicBezTo>
                    <a:pt x="20" y="18"/>
                    <a:pt x="22" y="20"/>
                    <a:pt x="24" y="21"/>
                  </a:cubicBezTo>
                  <a:cubicBezTo>
                    <a:pt x="23" y="22"/>
                    <a:pt x="22" y="22"/>
                    <a:pt x="22" y="22"/>
                  </a:cubicBezTo>
                  <a:cubicBezTo>
                    <a:pt x="21" y="21"/>
                    <a:pt x="20" y="21"/>
                    <a:pt x="20" y="21"/>
                  </a:cubicBezTo>
                  <a:cubicBezTo>
                    <a:pt x="18" y="22"/>
                    <a:pt x="18" y="24"/>
                    <a:pt x="19" y="26"/>
                  </a:cubicBezTo>
                  <a:cubicBezTo>
                    <a:pt x="19" y="27"/>
                    <a:pt x="21" y="28"/>
                    <a:pt x="22" y="29"/>
                  </a:cubicBezTo>
                  <a:cubicBezTo>
                    <a:pt x="24" y="30"/>
                    <a:pt x="25" y="32"/>
                    <a:pt x="25" y="33"/>
                  </a:cubicBezTo>
                  <a:cubicBezTo>
                    <a:pt x="23" y="34"/>
                    <a:pt x="21" y="32"/>
                    <a:pt x="19" y="31"/>
                  </a:cubicBezTo>
                  <a:cubicBezTo>
                    <a:pt x="17" y="30"/>
                    <a:pt x="15" y="29"/>
                    <a:pt x="13" y="31"/>
                  </a:cubicBezTo>
                  <a:cubicBezTo>
                    <a:pt x="15" y="33"/>
                    <a:pt x="17" y="36"/>
                    <a:pt x="18" y="39"/>
                  </a:cubicBezTo>
                  <a:cubicBezTo>
                    <a:pt x="18" y="40"/>
                    <a:pt x="19" y="41"/>
                    <a:pt x="18" y="41"/>
                  </a:cubicBezTo>
                  <a:cubicBezTo>
                    <a:pt x="18" y="42"/>
                    <a:pt x="18" y="42"/>
                    <a:pt x="18" y="42"/>
                  </a:cubicBezTo>
                  <a:cubicBezTo>
                    <a:pt x="16" y="40"/>
                    <a:pt x="14" y="37"/>
                    <a:pt x="12" y="35"/>
                  </a:cubicBezTo>
                  <a:cubicBezTo>
                    <a:pt x="9" y="32"/>
                    <a:pt x="7" y="30"/>
                    <a:pt x="5" y="27"/>
                  </a:cubicBezTo>
                  <a:cubicBezTo>
                    <a:pt x="3" y="23"/>
                    <a:pt x="2" y="19"/>
                    <a:pt x="1" y="15"/>
                  </a:cubicBezTo>
                  <a:cubicBezTo>
                    <a:pt x="1" y="15"/>
                    <a:pt x="1" y="15"/>
                    <a:pt x="1" y="14"/>
                  </a:cubicBezTo>
                  <a:cubicBezTo>
                    <a:pt x="0" y="9"/>
                    <a:pt x="0" y="6"/>
                    <a:pt x="5" y="2"/>
                  </a:cubicBezTo>
                  <a:cubicBezTo>
                    <a:pt x="6" y="2"/>
                    <a:pt x="7" y="1"/>
                    <a:pt x="7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9" y="0"/>
                    <a:pt x="9" y="1"/>
                    <a:pt x="9" y="1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1" y="2"/>
                    <a:pt x="11" y="2"/>
                    <a:pt x="12" y="2"/>
                  </a:cubicBezTo>
                  <a:cubicBezTo>
                    <a:pt x="12" y="2"/>
                    <a:pt x="13" y="1"/>
                    <a:pt x="13" y="1"/>
                  </a:cubicBezTo>
                  <a:cubicBezTo>
                    <a:pt x="14" y="1"/>
                    <a:pt x="14" y="2"/>
                    <a:pt x="15" y="3"/>
                  </a:cubicBezTo>
                  <a:cubicBezTo>
                    <a:pt x="15" y="3"/>
                    <a:pt x="15" y="4"/>
                    <a:pt x="15" y="5"/>
                  </a:cubicBezTo>
                  <a:cubicBezTo>
                    <a:pt x="15" y="6"/>
                    <a:pt x="14" y="8"/>
                    <a:pt x="15" y="9"/>
                  </a:cubicBezTo>
                  <a:cubicBezTo>
                    <a:pt x="16" y="10"/>
                    <a:pt x="18" y="10"/>
                    <a:pt x="19" y="9"/>
                  </a:cubicBezTo>
                  <a:cubicBezTo>
                    <a:pt x="20" y="9"/>
                    <a:pt x="22" y="9"/>
                    <a:pt x="23" y="10"/>
                  </a:cubicBezTo>
                  <a:cubicBezTo>
                    <a:pt x="23" y="10"/>
                    <a:pt x="23" y="10"/>
                    <a:pt x="24" y="11"/>
                  </a:cubicBezTo>
                  <a:cubicBezTo>
                    <a:pt x="24" y="12"/>
                    <a:pt x="22" y="13"/>
                    <a:pt x="21" y="14"/>
                  </a:cubicBezTo>
                  <a:cubicBezTo>
                    <a:pt x="20" y="14"/>
                    <a:pt x="18" y="15"/>
                    <a:pt x="18" y="17"/>
                  </a:cubicBezTo>
                </a:path>
              </a:pathLst>
            </a:custGeom>
            <a:solidFill>
              <a:srgbClr val="2C91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0" name="Freeform 217"/>
            <p:cNvSpPr/>
            <p:nvPr/>
          </p:nvSpPr>
          <p:spPr bwMode="auto">
            <a:xfrm>
              <a:off x="3505200" y="2570163"/>
              <a:ext cx="587375" cy="627063"/>
            </a:xfrm>
            <a:custGeom>
              <a:avLst/>
              <a:gdLst>
                <a:gd name="T0" fmla="*/ 125 w 156"/>
                <a:gd name="T1" fmla="*/ 68 h 167"/>
                <a:gd name="T2" fmla="*/ 125 w 156"/>
                <a:gd name="T3" fmla="*/ 73 h 167"/>
                <a:gd name="T4" fmla="*/ 127 w 156"/>
                <a:gd name="T5" fmla="*/ 90 h 167"/>
                <a:gd name="T6" fmla="*/ 122 w 156"/>
                <a:gd name="T7" fmla="*/ 107 h 167"/>
                <a:gd name="T8" fmla="*/ 122 w 156"/>
                <a:gd name="T9" fmla="*/ 115 h 167"/>
                <a:gd name="T10" fmla="*/ 139 w 156"/>
                <a:gd name="T11" fmla="*/ 143 h 167"/>
                <a:gd name="T12" fmla="*/ 155 w 156"/>
                <a:gd name="T13" fmla="*/ 154 h 167"/>
                <a:gd name="T14" fmla="*/ 139 w 156"/>
                <a:gd name="T15" fmla="*/ 161 h 167"/>
                <a:gd name="T16" fmla="*/ 120 w 156"/>
                <a:gd name="T17" fmla="*/ 139 h 167"/>
                <a:gd name="T18" fmla="*/ 115 w 156"/>
                <a:gd name="T19" fmla="*/ 143 h 167"/>
                <a:gd name="T20" fmla="*/ 101 w 156"/>
                <a:gd name="T21" fmla="*/ 145 h 167"/>
                <a:gd name="T22" fmla="*/ 82 w 156"/>
                <a:gd name="T23" fmla="*/ 150 h 167"/>
                <a:gd name="T24" fmla="*/ 72 w 156"/>
                <a:gd name="T25" fmla="*/ 143 h 167"/>
                <a:gd name="T26" fmla="*/ 46 w 156"/>
                <a:gd name="T27" fmla="*/ 116 h 167"/>
                <a:gd name="T28" fmla="*/ 55 w 156"/>
                <a:gd name="T29" fmla="*/ 117 h 167"/>
                <a:gd name="T30" fmla="*/ 57 w 156"/>
                <a:gd name="T31" fmla="*/ 104 h 167"/>
                <a:gd name="T32" fmla="*/ 60 w 156"/>
                <a:gd name="T33" fmla="*/ 92 h 167"/>
                <a:gd name="T34" fmla="*/ 73 w 156"/>
                <a:gd name="T35" fmla="*/ 89 h 167"/>
                <a:gd name="T36" fmla="*/ 72 w 156"/>
                <a:gd name="T37" fmla="*/ 78 h 167"/>
                <a:gd name="T38" fmla="*/ 78 w 156"/>
                <a:gd name="T39" fmla="*/ 64 h 167"/>
                <a:gd name="T40" fmla="*/ 79 w 156"/>
                <a:gd name="T41" fmla="*/ 51 h 167"/>
                <a:gd name="T42" fmla="*/ 76 w 156"/>
                <a:gd name="T43" fmla="*/ 35 h 167"/>
                <a:gd name="T44" fmla="*/ 52 w 156"/>
                <a:gd name="T45" fmla="*/ 25 h 167"/>
                <a:gd name="T46" fmla="*/ 33 w 156"/>
                <a:gd name="T47" fmla="*/ 21 h 167"/>
                <a:gd name="T48" fmla="*/ 4 w 156"/>
                <a:gd name="T49" fmla="*/ 25 h 167"/>
                <a:gd name="T50" fmla="*/ 0 w 156"/>
                <a:gd name="T51" fmla="*/ 23 h 167"/>
                <a:gd name="T52" fmla="*/ 3 w 156"/>
                <a:gd name="T53" fmla="*/ 21 h 167"/>
                <a:gd name="T54" fmla="*/ 5 w 156"/>
                <a:gd name="T55" fmla="*/ 20 h 167"/>
                <a:gd name="T56" fmla="*/ 8 w 156"/>
                <a:gd name="T57" fmla="*/ 18 h 167"/>
                <a:gd name="T58" fmla="*/ 11 w 156"/>
                <a:gd name="T59" fmla="*/ 16 h 167"/>
                <a:gd name="T60" fmla="*/ 63 w 156"/>
                <a:gd name="T61" fmla="*/ 0 h 167"/>
                <a:gd name="T62" fmla="*/ 90 w 156"/>
                <a:gd name="T63" fmla="*/ 6 h 167"/>
                <a:gd name="T64" fmla="*/ 116 w 156"/>
                <a:gd name="T65" fmla="*/ 33 h 167"/>
                <a:gd name="T66" fmla="*/ 120 w 156"/>
                <a:gd name="T67" fmla="*/ 49 h 167"/>
                <a:gd name="T68" fmla="*/ 129 w 156"/>
                <a:gd name="T69" fmla="*/ 60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6" h="167">
                  <a:moveTo>
                    <a:pt x="129" y="60"/>
                  </a:moveTo>
                  <a:cubicBezTo>
                    <a:pt x="129" y="63"/>
                    <a:pt x="128" y="67"/>
                    <a:pt x="125" y="68"/>
                  </a:cubicBezTo>
                  <a:cubicBezTo>
                    <a:pt x="124" y="69"/>
                    <a:pt x="124" y="69"/>
                    <a:pt x="123" y="70"/>
                  </a:cubicBezTo>
                  <a:cubicBezTo>
                    <a:pt x="123" y="71"/>
                    <a:pt x="124" y="72"/>
                    <a:pt x="125" y="73"/>
                  </a:cubicBezTo>
                  <a:cubicBezTo>
                    <a:pt x="126" y="76"/>
                    <a:pt x="124" y="78"/>
                    <a:pt x="123" y="81"/>
                  </a:cubicBezTo>
                  <a:cubicBezTo>
                    <a:pt x="123" y="84"/>
                    <a:pt x="125" y="87"/>
                    <a:pt x="127" y="90"/>
                  </a:cubicBezTo>
                  <a:cubicBezTo>
                    <a:pt x="128" y="94"/>
                    <a:pt x="130" y="98"/>
                    <a:pt x="128" y="100"/>
                  </a:cubicBezTo>
                  <a:cubicBezTo>
                    <a:pt x="126" y="103"/>
                    <a:pt x="122" y="104"/>
                    <a:pt x="122" y="107"/>
                  </a:cubicBezTo>
                  <a:cubicBezTo>
                    <a:pt x="122" y="108"/>
                    <a:pt x="123" y="110"/>
                    <a:pt x="123" y="112"/>
                  </a:cubicBezTo>
                  <a:cubicBezTo>
                    <a:pt x="123" y="113"/>
                    <a:pt x="123" y="114"/>
                    <a:pt x="122" y="115"/>
                  </a:cubicBezTo>
                  <a:cubicBezTo>
                    <a:pt x="120" y="122"/>
                    <a:pt x="124" y="128"/>
                    <a:pt x="129" y="133"/>
                  </a:cubicBezTo>
                  <a:cubicBezTo>
                    <a:pt x="131" y="137"/>
                    <a:pt x="135" y="141"/>
                    <a:pt x="139" y="143"/>
                  </a:cubicBezTo>
                  <a:cubicBezTo>
                    <a:pt x="142" y="144"/>
                    <a:pt x="145" y="145"/>
                    <a:pt x="148" y="146"/>
                  </a:cubicBezTo>
                  <a:cubicBezTo>
                    <a:pt x="151" y="148"/>
                    <a:pt x="154" y="151"/>
                    <a:pt x="155" y="154"/>
                  </a:cubicBezTo>
                  <a:cubicBezTo>
                    <a:pt x="156" y="158"/>
                    <a:pt x="155" y="162"/>
                    <a:pt x="152" y="164"/>
                  </a:cubicBezTo>
                  <a:cubicBezTo>
                    <a:pt x="148" y="167"/>
                    <a:pt x="143" y="165"/>
                    <a:pt x="139" y="161"/>
                  </a:cubicBezTo>
                  <a:cubicBezTo>
                    <a:pt x="135" y="158"/>
                    <a:pt x="133" y="153"/>
                    <a:pt x="131" y="149"/>
                  </a:cubicBezTo>
                  <a:cubicBezTo>
                    <a:pt x="128" y="144"/>
                    <a:pt x="125" y="140"/>
                    <a:pt x="120" y="139"/>
                  </a:cubicBezTo>
                  <a:cubicBezTo>
                    <a:pt x="119" y="139"/>
                    <a:pt x="118" y="138"/>
                    <a:pt x="117" y="139"/>
                  </a:cubicBezTo>
                  <a:cubicBezTo>
                    <a:pt x="116" y="140"/>
                    <a:pt x="116" y="142"/>
                    <a:pt x="115" y="143"/>
                  </a:cubicBezTo>
                  <a:cubicBezTo>
                    <a:pt x="114" y="145"/>
                    <a:pt x="111" y="145"/>
                    <a:pt x="108" y="145"/>
                  </a:cubicBezTo>
                  <a:cubicBezTo>
                    <a:pt x="106" y="145"/>
                    <a:pt x="103" y="144"/>
                    <a:pt x="101" y="145"/>
                  </a:cubicBezTo>
                  <a:cubicBezTo>
                    <a:pt x="96" y="147"/>
                    <a:pt x="95" y="157"/>
                    <a:pt x="90" y="157"/>
                  </a:cubicBezTo>
                  <a:cubicBezTo>
                    <a:pt x="86" y="157"/>
                    <a:pt x="84" y="153"/>
                    <a:pt x="82" y="150"/>
                  </a:cubicBezTo>
                  <a:cubicBezTo>
                    <a:pt x="81" y="146"/>
                    <a:pt x="78" y="142"/>
                    <a:pt x="75" y="143"/>
                  </a:cubicBezTo>
                  <a:cubicBezTo>
                    <a:pt x="74" y="143"/>
                    <a:pt x="73" y="143"/>
                    <a:pt x="72" y="143"/>
                  </a:cubicBezTo>
                  <a:cubicBezTo>
                    <a:pt x="67" y="144"/>
                    <a:pt x="63" y="140"/>
                    <a:pt x="60" y="136"/>
                  </a:cubicBezTo>
                  <a:cubicBezTo>
                    <a:pt x="55" y="130"/>
                    <a:pt x="50" y="123"/>
                    <a:pt x="46" y="116"/>
                  </a:cubicBezTo>
                  <a:cubicBezTo>
                    <a:pt x="48" y="117"/>
                    <a:pt x="50" y="118"/>
                    <a:pt x="52" y="117"/>
                  </a:cubicBezTo>
                  <a:cubicBezTo>
                    <a:pt x="53" y="117"/>
                    <a:pt x="54" y="117"/>
                    <a:pt x="55" y="117"/>
                  </a:cubicBezTo>
                  <a:cubicBezTo>
                    <a:pt x="56" y="115"/>
                    <a:pt x="53" y="112"/>
                    <a:pt x="53" y="109"/>
                  </a:cubicBezTo>
                  <a:cubicBezTo>
                    <a:pt x="53" y="107"/>
                    <a:pt x="54" y="105"/>
                    <a:pt x="57" y="104"/>
                  </a:cubicBezTo>
                  <a:cubicBezTo>
                    <a:pt x="59" y="103"/>
                    <a:pt x="61" y="104"/>
                    <a:pt x="63" y="104"/>
                  </a:cubicBezTo>
                  <a:cubicBezTo>
                    <a:pt x="63" y="100"/>
                    <a:pt x="62" y="96"/>
                    <a:pt x="60" y="92"/>
                  </a:cubicBezTo>
                  <a:cubicBezTo>
                    <a:pt x="61" y="89"/>
                    <a:pt x="64" y="89"/>
                    <a:pt x="67" y="90"/>
                  </a:cubicBezTo>
                  <a:cubicBezTo>
                    <a:pt x="69" y="91"/>
                    <a:pt x="72" y="91"/>
                    <a:pt x="73" y="89"/>
                  </a:cubicBezTo>
                  <a:cubicBezTo>
                    <a:pt x="74" y="87"/>
                    <a:pt x="73" y="85"/>
                    <a:pt x="71" y="83"/>
                  </a:cubicBezTo>
                  <a:cubicBezTo>
                    <a:pt x="70" y="81"/>
                    <a:pt x="71" y="79"/>
                    <a:pt x="72" y="78"/>
                  </a:cubicBezTo>
                  <a:cubicBezTo>
                    <a:pt x="75" y="77"/>
                    <a:pt x="78" y="76"/>
                    <a:pt x="80" y="76"/>
                  </a:cubicBezTo>
                  <a:cubicBezTo>
                    <a:pt x="82" y="72"/>
                    <a:pt x="76" y="68"/>
                    <a:pt x="78" y="64"/>
                  </a:cubicBezTo>
                  <a:cubicBezTo>
                    <a:pt x="78" y="62"/>
                    <a:pt x="81" y="62"/>
                    <a:pt x="82" y="60"/>
                  </a:cubicBezTo>
                  <a:cubicBezTo>
                    <a:pt x="84" y="57"/>
                    <a:pt x="81" y="53"/>
                    <a:pt x="79" y="51"/>
                  </a:cubicBezTo>
                  <a:cubicBezTo>
                    <a:pt x="77" y="49"/>
                    <a:pt x="73" y="46"/>
                    <a:pt x="74" y="43"/>
                  </a:cubicBezTo>
                  <a:cubicBezTo>
                    <a:pt x="74" y="40"/>
                    <a:pt x="77" y="37"/>
                    <a:pt x="76" y="35"/>
                  </a:cubicBezTo>
                  <a:cubicBezTo>
                    <a:pt x="75" y="33"/>
                    <a:pt x="73" y="32"/>
                    <a:pt x="71" y="31"/>
                  </a:cubicBezTo>
                  <a:cubicBezTo>
                    <a:pt x="65" y="29"/>
                    <a:pt x="58" y="27"/>
                    <a:pt x="52" y="25"/>
                  </a:cubicBezTo>
                  <a:cubicBezTo>
                    <a:pt x="49" y="24"/>
                    <a:pt x="45" y="22"/>
                    <a:pt x="42" y="22"/>
                  </a:cubicBezTo>
                  <a:cubicBezTo>
                    <a:pt x="39" y="21"/>
                    <a:pt x="36" y="21"/>
                    <a:pt x="33" y="21"/>
                  </a:cubicBezTo>
                  <a:cubicBezTo>
                    <a:pt x="24" y="21"/>
                    <a:pt x="16" y="26"/>
                    <a:pt x="8" y="26"/>
                  </a:cubicBezTo>
                  <a:cubicBezTo>
                    <a:pt x="6" y="26"/>
                    <a:pt x="5" y="25"/>
                    <a:pt x="4" y="25"/>
                  </a:cubicBezTo>
                  <a:cubicBezTo>
                    <a:pt x="3" y="25"/>
                    <a:pt x="3" y="25"/>
                    <a:pt x="3" y="25"/>
                  </a:cubicBezTo>
                  <a:cubicBezTo>
                    <a:pt x="2" y="24"/>
                    <a:pt x="1" y="24"/>
                    <a:pt x="0" y="23"/>
                  </a:cubicBezTo>
                  <a:cubicBezTo>
                    <a:pt x="1" y="23"/>
                    <a:pt x="1" y="23"/>
                    <a:pt x="1" y="23"/>
                  </a:cubicBezTo>
                  <a:cubicBezTo>
                    <a:pt x="2" y="22"/>
                    <a:pt x="3" y="22"/>
                    <a:pt x="3" y="21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4" y="21"/>
                    <a:pt x="5" y="20"/>
                    <a:pt x="5" y="20"/>
                  </a:cubicBezTo>
                  <a:cubicBezTo>
                    <a:pt x="6" y="20"/>
                    <a:pt x="6" y="19"/>
                    <a:pt x="7" y="19"/>
                  </a:cubicBezTo>
                  <a:cubicBezTo>
                    <a:pt x="7" y="19"/>
                    <a:pt x="8" y="18"/>
                    <a:pt x="8" y="18"/>
                  </a:cubicBezTo>
                  <a:cubicBezTo>
                    <a:pt x="9" y="18"/>
                    <a:pt x="9" y="17"/>
                    <a:pt x="10" y="17"/>
                  </a:cubicBezTo>
                  <a:cubicBezTo>
                    <a:pt x="10" y="17"/>
                    <a:pt x="11" y="17"/>
                    <a:pt x="11" y="16"/>
                  </a:cubicBezTo>
                  <a:cubicBezTo>
                    <a:pt x="13" y="15"/>
                    <a:pt x="15" y="14"/>
                    <a:pt x="17" y="13"/>
                  </a:cubicBezTo>
                  <a:cubicBezTo>
                    <a:pt x="32" y="6"/>
                    <a:pt x="47" y="2"/>
                    <a:pt x="63" y="0"/>
                  </a:cubicBezTo>
                  <a:cubicBezTo>
                    <a:pt x="69" y="0"/>
                    <a:pt x="76" y="0"/>
                    <a:pt x="82" y="2"/>
                  </a:cubicBezTo>
                  <a:cubicBezTo>
                    <a:pt x="85" y="3"/>
                    <a:pt x="87" y="4"/>
                    <a:pt x="90" y="6"/>
                  </a:cubicBezTo>
                  <a:cubicBezTo>
                    <a:pt x="93" y="8"/>
                    <a:pt x="95" y="10"/>
                    <a:pt x="98" y="12"/>
                  </a:cubicBezTo>
                  <a:cubicBezTo>
                    <a:pt x="105" y="18"/>
                    <a:pt x="111" y="25"/>
                    <a:pt x="116" y="33"/>
                  </a:cubicBezTo>
                  <a:cubicBezTo>
                    <a:pt x="117" y="35"/>
                    <a:pt x="118" y="37"/>
                    <a:pt x="119" y="39"/>
                  </a:cubicBezTo>
                  <a:cubicBezTo>
                    <a:pt x="119" y="43"/>
                    <a:pt x="117" y="47"/>
                    <a:pt x="120" y="49"/>
                  </a:cubicBezTo>
                  <a:cubicBezTo>
                    <a:pt x="121" y="51"/>
                    <a:pt x="122" y="51"/>
                    <a:pt x="124" y="52"/>
                  </a:cubicBezTo>
                  <a:cubicBezTo>
                    <a:pt x="127" y="53"/>
                    <a:pt x="129" y="57"/>
                    <a:pt x="129" y="60"/>
                  </a:cubicBezTo>
                </a:path>
              </a:pathLst>
            </a:custGeom>
            <a:solidFill>
              <a:srgbClr val="3534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1" name="Freeform 218"/>
            <p:cNvSpPr/>
            <p:nvPr/>
          </p:nvSpPr>
          <p:spPr bwMode="auto">
            <a:xfrm>
              <a:off x="3479800" y="2689225"/>
              <a:ext cx="19050" cy="19050"/>
            </a:xfrm>
            <a:custGeom>
              <a:avLst/>
              <a:gdLst>
                <a:gd name="T0" fmla="*/ 0 w 5"/>
                <a:gd name="T1" fmla="*/ 0 h 5"/>
                <a:gd name="T2" fmla="*/ 0 w 5"/>
                <a:gd name="T3" fmla="*/ 1 h 5"/>
                <a:gd name="T4" fmla="*/ 1 w 5"/>
                <a:gd name="T5" fmla="*/ 5 h 5"/>
                <a:gd name="T6" fmla="*/ 1 w 5"/>
                <a:gd name="T7" fmla="*/ 5 h 5"/>
                <a:gd name="T8" fmla="*/ 5 w 5"/>
                <a:gd name="T9" fmla="*/ 1 h 5"/>
                <a:gd name="T10" fmla="*/ 5 w 5"/>
                <a:gd name="T11" fmla="*/ 1 h 5"/>
                <a:gd name="T12" fmla="*/ 2 w 5"/>
                <a:gd name="T13" fmla="*/ 0 h 5"/>
                <a:gd name="T14" fmla="*/ 0 w 5"/>
                <a:gd name="T1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" h="5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2"/>
                    <a:pt x="1" y="4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4"/>
                    <a:pt x="3" y="2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3" y="1"/>
                    <a:pt x="2" y="0"/>
                  </a:cubicBezTo>
                  <a:cubicBezTo>
                    <a:pt x="2" y="0"/>
                    <a:pt x="1" y="0"/>
                    <a:pt x="0" y="0"/>
                  </a:cubicBezTo>
                </a:path>
              </a:pathLst>
            </a:custGeom>
            <a:solidFill>
              <a:srgbClr val="1546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2" name="Freeform 219"/>
            <p:cNvSpPr/>
            <p:nvPr/>
          </p:nvSpPr>
          <p:spPr bwMode="auto">
            <a:xfrm>
              <a:off x="3452813" y="2043113"/>
              <a:ext cx="447675" cy="650875"/>
            </a:xfrm>
            <a:custGeom>
              <a:avLst/>
              <a:gdLst>
                <a:gd name="T0" fmla="*/ 103 w 119"/>
                <a:gd name="T1" fmla="*/ 21 h 173"/>
                <a:gd name="T2" fmla="*/ 107 w 119"/>
                <a:gd name="T3" fmla="*/ 47 h 173"/>
                <a:gd name="T4" fmla="*/ 110 w 119"/>
                <a:gd name="T5" fmla="*/ 64 h 173"/>
                <a:gd name="T6" fmla="*/ 114 w 119"/>
                <a:gd name="T7" fmla="*/ 76 h 173"/>
                <a:gd name="T8" fmla="*/ 115 w 119"/>
                <a:gd name="T9" fmla="*/ 92 h 173"/>
                <a:gd name="T10" fmla="*/ 117 w 119"/>
                <a:gd name="T11" fmla="*/ 114 h 173"/>
                <a:gd name="T12" fmla="*/ 118 w 119"/>
                <a:gd name="T13" fmla="*/ 129 h 173"/>
                <a:gd name="T14" fmla="*/ 100 w 119"/>
                <a:gd name="T15" fmla="*/ 142 h 173"/>
                <a:gd name="T16" fmla="*/ 86 w 119"/>
                <a:gd name="T17" fmla="*/ 146 h 173"/>
                <a:gd name="T18" fmla="*/ 35 w 119"/>
                <a:gd name="T19" fmla="*/ 165 h 173"/>
                <a:gd name="T20" fmla="*/ 29 w 119"/>
                <a:gd name="T21" fmla="*/ 167 h 173"/>
                <a:gd name="T22" fmla="*/ 9 w 119"/>
                <a:gd name="T23" fmla="*/ 172 h 173"/>
                <a:gd name="T24" fmla="*/ 2 w 119"/>
                <a:gd name="T25" fmla="*/ 149 h 173"/>
                <a:gd name="T26" fmla="*/ 1 w 119"/>
                <a:gd name="T27" fmla="*/ 137 h 173"/>
                <a:gd name="T28" fmla="*/ 0 w 119"/>
                <a:gd name="T29" fmla="*/ 124 h 173"/>
                <a:gd name="T30" fmla="*/ 1 w 119"/>
                <a:gd name="T31" fmla="*/ 120 h 173"/>
                <a:gd name="T32" fmla="*/ 1 w 119"/>
                <a:gd name="T33" fmla="*/ 109 h 173"/>
                <a:gd name="T34" fmla="*/ 27 w 119"/>
                <a:gd name="T35" fmla="*/ 49 h 173"/>
                <a:gd name="T36" fmla="*/ 46 w 119"/>
                <a:gd name="T37" fmla="*/ 22 h 173"/>
                <a:gd name="T38" fmla="*/ 61 w 119"/>
                <a:gd name="T39" fmla="*/ 10 h 173"/>
                <a:gd name="T40" fmla="*/ 83 w 119"/>
                <a:gd name="T41" fmla="*/ 0 h 173"/>
                <a:gd name="T42" fmla="*/ 96 w 119"/>
                <a:gd name="T43" fmla="*/ 3 h 173"/>
                <a:gd name="T44" fmla="*/ 103 w 119"/>
                <a:gd name="T45" fmla="*/ 21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19" h="173">
                  <a:moveTo>
                    <a:pt x="103" y="21"/>
                  </a:moveTo>
                  <a:cubicBezTo>
                    <a:pt x="104" y="30"/>
                    <a:pt x="106" y="38"/>
                    <a:pt x="107" y="47"/>
                  </a:cubicBezTo>
                  <a:cubicBezTo>
                    <a:pt x="108" y="52"/>
                    <a:pt x="108" y="58"/>
                    <a:pt x="110" y="64"/>
                  </a:cubicBezTo>
                  <a:cubicBezTo>
                    <a:pt x="111" y="68"/>
                    <a:pt x="113" y="71"/>
                    <a:pt x="114" y="76"/>
                  </a:cubicBezTo>
                  <a:cubicBezTo>
                    <a:pt x="115" y="81"/>
                    <a:pt x="115" y="87"/>
                    <a:pt x="115" y="92"/>
                  </a:cubicBezTo>
                  <a:cubicBezTo>
                    <a:pt x="115" y="99"/>
                    <a:pt x="116" y="107"/>
                    <a:pt x="117" y="114"/>
                  </a:cubicBezTo>
                  <a:cubicBezTo>
                    <a:pt x="118" y="119"/>
                    <a:pt x="119" y="124"/>
                    <a:pt x="118" y="129"/>
                  </a:cubicBezTo>
                  <a:cubicBezTo>
                    <a:pt x="116" y="136"/>
                    <a:pt x="108" y="140"/>
                    <a:pt x="100" y="142"/>
                  </a:cubicBezTo>
                  <a:cubicBezTo>
                    <a:pt x="96" y="144"/>
                    <a:pt x="91" y="145"/>
                    <a:pt x="86" y="146"/>
                  </a:cubicBezTo>
                  <a:cubicBezTo>
                    <a:pt x="69" y="152"/>
                    <a:pt x="52" y="157"/>
                    <a:pt x="35" y="165"/>
                  </a:cubicBezTo>
                  <a:cubicBezTo>
                    <a:pt x="34" y="165"/>
                    <a:pt x="31" y="166"/>
                    <a:pt x="29" y="167"/>
                  </a:cubicBezTo>
                  <a:cubicBezTo>
                    <a:pt x="23" y="170"/>
                    <a:pt x="15" y="173"/>
                    <a:pt x="9" y="172"/>
                  </a:cubicBezTo>
                  <a:cubicBezTo>
                    <a:pt x="2" y="171"/>
                    <a:pt x="2" y="155"/>
                    <a:pt x="2" y="149"/>
                  </a:cubicBezTo>
                  <a:cubicBezTo>
                    <a:pt x="1" y="145"/>
                    <a:pt x="1" y="141"/>
                    <a:pt x="1" y="137"/>
                  </a:cubicBezTo>
                  <a:cubicBezTo>
                    <a:pt x="0" y="132"/>
                    <a:pt x="0" y="128"/>
                    <a:pt x="0" y="124"/>
                  </a:cubicBezTo>
                  <a:cubicBezTo>
                    <a:pt x="1" y="122"/>
                    <a:pt x="1" y="121"/>
                    <a:pt x="1" y="120"/>
                  </a:cubicBezTo>
                  <a:cubicBezTo>
                    <a:pt x="1" y="116"/>
                    <a:pt x="1" y="113"/>
                    <a:pt x="1" y="109"/>
                  </a:cubicBezTo>
                  <a:cubicBezTo>
                    <a:pt x="5" y="88"/>
                    <a:pt x="17" y="67"/>
                    <a:pt x="27" y="49"/>
                  </a:cubicBezTo>
                  <a:cubicBezTo>
                    <a:pt x="33" y="39"/>
                    <a:pt x="38" y="29"/>
                    <a:pt x="46" y="22"/>
                  </a:cubicBezTo>
                  <a:cubicBezTo>
                    <a:pt x="51" y="17"/>
                    <a:pt x="56" y="14"/>
                    <a:pt x="61" y="10"/>
                  </a:cubicBezTo>
                  <a:cubicBezTo>
                    <a:pt x="68" y="5"/>
                    <a:pt x="75" y="1"/>
                    <a:pt x="83" y="0"/>
                  </a:cubicBezTo>
                  <a:cubicBezTo>
                    <a:pt x="88" y="0"/>
                    <a:pt x="93" y="0"/>
                    <a:pt x="96" y="3"/>
                  </a:cubicBezTo>
                  <a:cubicBezTo>
                    <a:pt x="101" y="8"/>
                    <a:pt x="102" y="15"/>
                    <a:pt x="103" y="21"/>
                  </a:cubicBezTo>
                </a:path>
              </a:pathLst>
            </a:custGeom>
            <a:solidFill>
              <a:srgbClr val="47C2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3" name="Freeform 220"/>
            <p:cNvSpPr/>
            <p:nvPr/>
          </p:nvSpPr>
          <p:spPr bwMode="auto">
            <a:xfrm>
              <a:off x="3452813" y="2493963"/>
              <a:ext cx="117475" cy="200025"/>
            </a:xfrm>
            <a:custGeom>
              <a:avLst/>
              <a:gdLst>
                <a:gd name="T0" fmla="*/ 23 w 31"/>
                <a:gd name="T1" fmla="*/ 45 h 53"/>
                <a:gd name="T2" fmla="*/ 29 w 31"/>
                <a:gd name="T3" fmla="*/ 47 h 53"/>
                <a:gd name="T4" fmla="*/ 9 w 31"/>
                <a:gd name="T5" fmla="*/ 52 h 53"/>
                <a:gd name="T6" fmla="*/ 2 w 31"/>
                <a:gd name="T7" fmla="*/ 29 h 53"/>
                <a:gd name="T8" fmla="*/ 1 w 31"/>
                <a:gd name="T9" fmla="*/ 17 h 53"/>
                <a:gd name="T10" fmla="*/ 0 w 31"/>
                <a:gd name="T11" fmla="*/ 4 h 53"/>
                <a:gd name="T12" fmla="*/ 1 w 31"/>
                <a:gd name="T13" fmla="*/ 0 h 53"/>
                <a:gd name="T14" fmla="*/ 5 w 31"/>
                <a:gd name="T15" fmla="*/ 6 h 53"/>
                <a:gd name="T16" fmla="*/ 8 w 31"/>
                <a:gd name="T17" fmla="*/ 0 h 53"/>
                <a:gd name="T18" fmla="*/ 10 w 31"/>
                <a:gd name="T19" fmla="*/ 13 h 53"/>
                <a:gd name="T20" fmla="*/ 12 w 31"/>
                <a:gd name="T21" fmla="*/ 25 h 53"/>
                <a:gd name="T22" fmla="*/ 13 w 31"/>
                <a:gd name="T23" fmla="*/ 29 h 53"/>
                <a:gd name="T24" fmla="*/ 18 w 31"/>
                <a:gd name="T25" fmla="*/ 31 h 53"/>
                <a:gd name="T26" fmla="*/ 17 w 31"/>
                <a:gd name="T27" fmla="*/ 41 h 53"/>
                <a:gd name="T28" fmla="*/ 31 w 31"/>
                <a:gd name="T29" fmla="*/ 41 h 53"/>
                <a:gd name="T30" fmla="*/ 23 w 31"/>
                <a:gd name="T31" fmla="*/ 45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1" h="52">
                  <a:moveTo>
                    <a:pt x="23" y="45"/>
                  </a:moveTo>
                  <a:cubicBezTo>
                    <a:pt x="24" y="47"/>
                    <a:pt x="27" y="47"/>
                    <a:pt x="29" y="47"/>
                  </a:cubicBezTo>
                  <a:cubicBezTo>
                    <a:pt x="23" y="50"/>
                    <a:pt x="15" y="53"/>
                    <a:pt x="9" y="52"/>
                  </a:cubicBezTo>
                  <a:cubicBezTo>
                    <a:pt x="2" y="51"/>
                    <a:pt x="2" y="35"/>
                    <a:pt x="2" y="29"/>
                  </a:cubicBezTo>
                  <a:cubicBezTo>
                    <a:pt x="1" y="25"/>
                    <a:pt x="1" y="21"/>
                    <a:pt x="1" y="17"/>
                  </a:cubicBezTo>
                  <a:cubicBezTo>
                    <a:pt x="0" y="12"/>
                    <a:pt x="0" y="8"/>
                    <a:pt x="0" y="4"/>
                  </a:cubicBezTo>
                  <a:cubicBezTo>
                    <a:pt x="1" y="2"/>
                    <a:pt x="1" y="1"/>
                    <a:pt x="1" y="0"/>
                  </a:cubicBezTo>
                  <a:cubicBezTo>
                    <a:pt x="3" y="2"/>
                    <a:pt x="4" y="4"/>
                    <a:pt x="5" y="6"/>
                  </a:cubicBezTo>
                  <a:cubicBezTo>
                    <a:pt x="6" y="4"/>
                    <a:pt x="7" y="2"/>
                    <a:pt x="8" y="0"/>
                  </a:cubicBezTo>
                  <a:cubicBezTo>
                    <a:pt x="10" y="4"/>
                    <a:pt x="10" y="9"/>
                    <a:pt x="10" y="13"/>
                  </a:cubicBezTo>
                  <a:cubicBezTo>
                    <a:pt x="10" y="17"/>
                    <a:pt x="10" y="21"/>
                    <a:pt x="12" y="25"/>
                  </a:cubicBezTo>
                  <a:cubicBezTo>
                    <a:pt x="12" y="27"/>
                    <a:pt x="12" y="28"/>
                    <a:pt x="13" y="29"/>
                  </a:cubicBezTo>
                  <a:cubicBezTo>
                    <a:pt x="15" y="30"/>
                    <a:pt x="17" y="30"/>
                    <a:pt x="18" y="31"/>
                  </a:cubicBezTo>
                  <a:cubicBezTo>
                    <a:pt x="20" y="34"/>
                    <a:pt x="15" y="38"/>
                    <a:pt x="17" y="41"/>
                  </a:cubicBezTo>
                  <a:cubicBezTo>
                    <a:pt x="21" y="39"/>
                    <a:pt x="26" y="39"/>
                    <a:pt x="31" y="41"/>
                  </a:cubicBezTo>
                  <a:cubicBezTo>
                    <a:pt x="28" y="41"/>
                    <a:pt x="25" y="43"/>
                    <a:pt x="23" y="45"/>
                  </a:cubicBezTo>
                </a:path>
              </a:pathLst>
            </a:custGeom>
            <a:solidFill>
              <a:srgbClr val="2C91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4" name="Freeform 221"/>
            <p:cNvSpPr/>
            <p:nvPr/>
          </p:nvSpPr>
          <p:spPr bwMode="auto">
            <a:xfrm>
              <a:off x="3452813" y="2043113"/>
              <a:ext cx="447675" cy="549275"/>
            </a:xfrm>
            <a:custGeom>
              <a:avLst/>
              <a:gdLst>
                <a:gd name="T0" fmla="*/ 103 w 119"/>
                <a:gd name="T1" fmla="*/ 21 h 146"/>
                <a:gd name="T2" fmla="*/ 107 w 119"/>
                <a:gd name="T3" fmla="*/ 47 h 146"/>
                <a:gd name="T4" fmla="*/ 110 w 119"/>
                <a:gd name="T5" fmla="*/ 64 h 146"/>
                <a:gd name="T6" fmla="*/ 114 w 119"/>
                <a:gd name="T7" fmla="*/ 76 h 146"/>
                <a:gd name="T8" fmla="*/ 115 w 119"/>
                <a:gd name="T9" fmla="*/ 92 h 146"/>
                <a:gd name="T10" fmla="*/ 117 w 119"/>
                <a:gd name="T11" fmla="*/ 114 h 146"/>
                <a:gd name="T12" fmla="*/ 118 w 119"/>
                <a:gd name="T13" fmla="*/ 129 h 146"/>
                <a:gd name="T14" fmla="*/ 100 w 119"/>
                <a:gd name="T15" fmla="*/ 142 h 146"/>
                <a:gd name="T16" fmla="*/ 86 w 119"/>
                <a:gd name="T17" fmla="*/ 146 h 146"/>
                <a:gd name="T18" fmla="*/ 88 w 119"/>
                <a:gd name="T19" fmla="*/ 143 h 146"/>
                <a:gd name="T20" fmla="*/ 84 w 119"/>
                <a:gd name="T21" fmla="*/ 140 h 146"/>
                <a:gd name="T22" fmla="*/ 80 w 119"/>
                <a:gd name="T23" fmla="*/ 141 h 146"/>
                <a:gd name="T24" fmla="*/ 70 w 119"/>
                <a:gd name="T25" fmla="*/ 143 h 146"/>
                <a:gd name="T26" fmla="*/ 68 w 119"/>
                <a:gd name="T27" fmla="*/ 142 h 146"/>
                <a:gd name="T28" fmla="*/ 70 w 119"/>
                <a:gd name="T29" fmla="*/ 137 h 146"/>
                <a:gd name="T30" fmla="*/ 76 w 119"/>
                <a:gd name="T31" fmla="*/ 134 h 146"/>
                <a:gd name="T32" fmla="*/ 74 w 119"/>
                <a:gd name="T33" fmla="*/ 127 h 146"/>
                <a:gd name="T34" fmla="*/ 61 w 119"/>
                <a:gd name="T35" fmla="*/ 125 h 146"/>
                <a:gd name="T36" fmla="*/ 61 w 119"/>
                <a:gd name="T37" fmla="*/ 125 h 146"/>
                <a:gd name="T38" fmla="*/ 60 w 119"/>
                <a:gd name="T39" fmla="*/ 121 h 146"/>
                <a:gd name="T40" fmla="*/ 68 w 119"/>
                <a:gd name="T41" fmla="*/ 117 h 146"/>
                <a:gd name="T42" fmla="*/ 70 w 119"/>
                <a:gd name="T43" fmla="*/ 115 h 146"/>
                <a:gd name="T44" fmla="*/ 70 w 119"/>
                <a:gd name="T45" fmla="*/ 114 h 146"/>
                <a:gd name="T46" fmla="*/ 64 w 119"/>
                <a:gd name="T47" fmla="*/ 110 h 146"/>
                <a:gd name="T48" fmla="*/ 57 w 119"/>
                <a:gd name="T49" fmla="*/ 110 h 146"/>
                <a:gd name="T50" fmla="*/ 55 w 119"/>
                <a:gd name="T51" fmla="*/ 109 h 146"/>
                <a:gd name="T52" fmla="*/ 55 w 119"/>
                <a:gd name="T53" fmla="*/ 105 h 146"/>
                <a:gd name="T54" fmla="*/ 60 w 119"/>
                <a:gd name="T55" fmla="*/ 102 h 146"/>
                <a:gd name="T56" fmla="*/ 63 w 119"/>
                <a:gd name="T57" fmla="*/ 97 h 146"/>
                <a:gd name="T58" fmla="*/ 57 w 119"/>
                <a:gd name="T59" fmla="*/ 95 h 146"/>
                <a:gd name="T60" fmla="*/ 51 w 119"/>
                <a:gd name="T61" fmla="*/ 96 h 146"/>
                <a:gd name="T62" fmla="*/ 54 w 119"/>
                <a:gd name="T63" fmla="*/ 92 h 146"/>
                <a:gd name="T64" fmla="*/ 58 w 119"/>
                <a:gd name="T65" fmla="*/ 87 h 146"/>
                <a:gd name="T66" fmla="*/ 55 w 119"/>
                <a:gd name="T67" fmla="*/ 87 h 146"/>
                <a:gd name="T68" fmla="*/ 53 w 119"/>
                <a:gd name="T69" fmla="*/ 83 h 146"/>
                <a:gd name="T70" fmla="*/ 55 w 119"/>
                <a:gd name="T71" fmla="*/ 80 h 146"/>
                <a:gd name="T72" fmla="*/ 51 w 119"/>
                <a:gd name="T73" fmla="*/ 79 h 146"/>
                <a:gd name="T74" fmla="*/ 47 w 119"/>
                <a:gd name="T75" fmla="*/ 79 h 146"/>
                <a:gd name="T76" fmla="*/ 47 w 119"/>
                <a:gd name="T77" fmla="*/ 74 h 146"/>
                <a:gd name="T78" fmla="*/ 47 w 119"/>
                <a:gd name="T79" fmla="*/ 68 h 146"/>
                <a:gd name="T80" fmla="*/ 44 w 119"/>
                <a:gd name="T81" fmla="*/ 68 h 146"/>
                <a:gd name="T82" fmla="*/ 40 w 119"/>
                <a:gd name="T83" fmla="*/ 70 h 146"/>
                <a:gd name="T84" fmla="*/ 33 w 119"/>
                <a:gd name="T85" fmla="*/ 66 h 146"/>
                <a:gd name="T86" fmla="*/ 33 w 119"/>
                <a:gd name="T87" fmla="*/ 65 h 146"/>
                <a:gd name="T88" fmla="*/ 9 w 119"/>
                <a:gd name="T89" fmla="*/ 100 h 146"/>
                <a:gd name="T90" fmla="*/ 1 w 119"/>
                <a:gd name="T91" fmla="*/ 137 h 146"/>
                <a:gd name="T92" fmla="*/ 1 w 119"/>
                <a:gd name="T93" fmla="*/ 120 h 146"/>
                <a:gd name="T94" fmla="*/ 1 w 119"/>
                <a:gd name="T95" fmla="*/ 109 h 146"/>
                <a:gd name="T96" fmla="*/ 27 w 119"/>
                <a:gd name="T97" fmla="*/ 49 h 146"/>
                <a:gd name="T98" fmla="*/ 46 w 119"/>
                <a:gd name="T99" fmla="*/ 22 h 146"/>
                <a:gd name="T100" fmla="*/ 61 w 119"/>
                <a:gd name="T101" fmla="*/ 10 h 146"/>
                <a:gd name="T102" fmla="*/ 83 w 119"/>
                <a:gd name="T103" fmla="*/ 0 h 146"/>
                <a:gd name="T104" fmla="*/ 96 w 119"/>
                <a:gd name="T105" fmla="*/ 3 h 146"/>
                <a:gd name="T106" fmla="*/ 103 w 119"/>
                <a:gd name="T107" fmla="*/ 21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19" h="146">
                  <a:moveTo>
                    <a:pt x="103" y="21"/>
                  </a:moveTo>
                  <a:cubicBezTo>
                    <a:pt x="104" y="30"/>
                    <a:pt x="106" y="38"/>
                    <a:pt x="107" y="47"/>
                  </a:cubicBezTo>
                  <a:cubicBezTo>
                    <a:pt x="108" y="52"/>
                    <a:pt x="108" y="58"/>
                    <a:pt x="110" y="64"/>
                  </a:cubicBezTo>
                  <a:cubicBezTo>
                    <a:pt x="111" y="68"/>
                    <a:pt x="113" y="71"/>
                    <a:pt x="114" y="76"/>
                  </a:cubicBezTo>
                  <a:cubicBezTo>
                    <a:pt x="115" y="81"/>
                    <a:pt x="115" y="87"/>
                    <a:pt x="115" y="92"/>
                  </a:cubicBezTo>
                  <a:cubicBezTo>
                    <a:pt x="115" y="99"/>
                    <a:pt x="116" y="107"/>
                    <a:pt x="117" y="114"/>
                  </a:cubicBezTo>
                  <a:cubicBezTo>
                    <a:pt x="118" y="119"/>
                    <a:pt x="119" y="124"/>
                    <a:pt x="118" y="129"/>
                  </a:cubicBezTo>
                  <a:cubicBezTo>
                    <a:pt x="116" y="136"/>
                    <a:pt x="108" y="140"/>
                    <a:pt x="100" y="142"/>
                  </a:cubicBezTo>
                  <a:cubicBezTo>
                    <a:pt x="96" y="144"/>
                    <a:pt x="91" y="145"/>
                    <a:pt x="86" y="146"/>
                  </a:cubicBezTo>
                  <a:cubicBezTo>
                    <a:pt x="87" y="146"/>
                    <a:pt x="88" y="145"/>
                    <a:pt x="88" y="143"/>
                  </a:cubicBezTo>
                  <a:cubicBezTo>
                    <a:pt x="88" y="142"/>
                    <a:pt x="86" y="140"/>
                    <a:pt x="84" y="140"/>
                  </a:cubicBezTo>
                  <a:cubicBezTo>
                    <a:pt x="83" y="140"/>
                    <a:pt x="81" y="141"/>
                    <a:pt x="80" y="141"/>
                  </a:cubicBezTo>
                  <a:cubicBezTo>
                    <a:pt x="77" y="142"/>
                    <a:pt x="74" y="143"/>
                    <a:pt x="70" y="143"/>
                  </a:cubicBezTo>
                  <a:cubicBezTo>
                    <a:pt x="70" y="143"/>
                    <a:pt x="69" y="143"/>
                    <a:pt x="68" y="142"/>
                  </a:cubicBezTo>
                  <a:cubicBezTo>
                    <a:pt x="66" y="141"/>
                    <a:pt x="68" y="138"/>
                    <a:pt x="70" y="137"/>
                  </a:cubicBezTo>
                  <a:cubicBezTo>
                    <a:pt x="72" y="136"/>
                    <a:pt x="75" y="136"/>
                    <a:pt x="76" y="134"/>
                  </a:cubicBezTo>
                  <a:cubicBezTo>
                    <a:pt x="77" y="132"/>
                    <a:pt x="76" y="129"/>
                    <a:pt x="74" y="127"/>
                  </a:cubicBezTo>
                  <a:cubicBezTo>
                    <a:pt x="71" y="125"/>
                    <a:pt x="65" y="124"/>
                    <a:pt x="61" y="125"/>
                  </a:cubicBezTo>
                  <a:cubicBezTo>
                    <a:pt x="61" y="125"/>
                    <a:pt x="61" y="125"/>
                    <a:pt x="61" y="125"/>
                  </a:cubicBezTo>
                  <a:cubicBezTo>
                    <a:pt x="59" y="125"/>
                    <a:pt x="58" y="122"/>
                    <a:pt x="60" y="121"/>
                  </a:cubicBezTo>
                  <a:cubicBezTo>
                    <a:pt x="63" y="120"/>
                    <a:pt x="65" y="118"/>
                    <a:pt x="68" y="117"/>
                  </a:cubicBezTo>
                  <a:cubicBezTo>
                    <a:pt x="69" y="116"/>
                    <a:pt x="69" y="116"/>
                    <a:pt x="70" y="115"/>
                  </a:cubicBezTo>
                  <a:cubicBezTo>
                    <a:pt x="70" y="115"/>
                    <a:pt x="70" y="114"/>
                    <a:pt x="70" y="114"/>
                  </a:cubicBezTo>
                  <a:cubicBezTo>
                    <a:pt x="69" y="111"/>
                    <a:pt x="66" y="110"/>
                    <a:pt x="64" y="110"/>
                  </a:cubicBezTo>
                  <a:cubicBezTo>
                    <a:pt x="62" y="109"/>
                    <a:pt x="59" y="110"/>
                    <a:pt x="57" y="110"/>
                  </a:cubicBezTo>
                  <a:cubicBezTo>
                    <a:pt x="56" y="110"/>
                    <a:pt x="56" y="110"/>
                    <a:pt x="55" y="109"/>
                  </a:cubicBezTo>
                  <a:cubicBezTo>
                    <a:pt x="54" y="109"/>
                    <a:pt x="54" y="107"/>
                    <a:pt x="55" y="105"/>
                  </a:cubicBezTo>
                  <a:cubicBezTo>
                    <a:pt x="57" y="104"/>
                    <a:pt x="59" y="103"/>
                    <a:pt x="60" y="102"/>
                  </a:cubicBezTo>
                  <a:cubicBezTo>
                    <a:pt x="62" y="101"/>
                    <a:pt x="64" y="99"/>
                    <a:pt x="63" y="97"/>
                  </a:cubicBezTo>
                  <a:cubicBezTo>
                    <a:pt x="62" y="95"/>
                    <a:pt x="59" y="94"/>
                    <a:pt x="57" y="95"/>
                  </a:cubicBezTo>
                  <a:cubicBezTo>
                    <a:pt x="55" y="96"/>
                    <a:pt x="53" y="97"/>
                    <a:pt x="51" y="96"/>
                  </a:cubicBezTo>
                  <a:cubicBezTo>
                    <a:pt x="50" y="94"/>
                    <a:pt x="52" y="93"/>
                    <a:pt x="54" y="92"/>
                  </a:cubicBezTo>
                  <a:cubicBezTo>
                    <a:pt x="56" y="91"/>
                    <a:pt x="59" y="89"/>
                    <a:pt x="58" y="87"/>
                  </a:cubicBezTo>
                  <a:cubicBezTo>
                    <a:pt x="57" y="87"/>
                    <a:pt x="56" y="87"/>
                    <a:pt x="55" y="87"/>
                  </a:cubicBezTo>
                  <a:cubicBezTo>
                    <a:pt x="53" y="87"/>
                    <a:pt x="52" y="85"/>
                    <a:pt x="53" y="83"/>
                  </a:cubicBezTo>
                  <a:cubicBezTo>
                    <a:pt x="54" y="82"/>
                    <a:pt x="54" y="81"/>
                    <a:pt x="55" y="80"/>
                  </a:cubicBezTo>
                  <a:cubicBezTo>
                    <a:pt x="54" y="79"/>
                    <a:pt x="53" y="79"/>
                    <a:pt x="51" y="79"/>
                  </a:cubicBezTo>
                  <a:cubicBezTo>
                    <a:pt x="50" y="80"/>
                    <a:pt x="48" y="80"/>
                    <a:pt x="47" y="79"/>
                  </a:cubicBezTo>
                  <a:cubicBezTo>
                    <a:pt x="45" y="78"/>
                    <a:pt x="46" y="75"/>
                    <a:pt x="47" y="74"/>
                  </a:cubicBezTo>
                  <a:cubicBezTo>
                    <a:pt x="48" y="72"/>
                    <a:pt x="49" y="69"/>
                    <a:pt x="47" y="68"/>
                  </a:cubicBezTo>
                  <a:cubicBezTo>
                    <a:pt x="47" y="68"/>
                    <a:pt x="45" y="68"/>
                    <a:pt x="44" y="68"/>
                  </a:cubicBezTo>
                  <a:cubicBezTo>
                    <a:pt x="43" y="69"/>
                    <a:pt x="42" y="69"/>
                    <a:pt x="40" y="70"/>
                  </a:cubicBezTo>
                  <a:cubicBezTo>
                    <a:pt x="38" y="70"/>
                    <a:pt x="34" y="69"/>
                    <a:pt x="33" y="66"/>
                  </a:cubicBezTo>
                  <a:cubicBezTo>
                    <a:pt x="33" y="65"/>
                    <a:pt x="33" y="65"/>
                    <a:pt x="33" y="65"/>
                  </a:cubicBezTo>
                  <a:cubicBezTo>
                    <a:pt x="23" y="75"/>
                    <a:pt x="15" y="87"/>
                    <a:pt x="9" y="100"/>
                  </a:cubicBezTo>
                  <a:cubicBezTo>
                    <a:pt x="4" y="112"/>
                    <a:pt x="3" y="124"/>
                    <a:pt x="1" y="137"/>
                  </a:cubicBezTo>
                  <a:cubicBezTo>
                    <a:pt x="0" y="131"/>
                    <a:pt x="0" y="126"/>
                    <a:pt x="1" y="120"/>
                  </a:cubicBezTo>
                  <a:cubicBezTo>
                    <a:pt x="1" y="116"/>
                    <a:pt x="1" y="113"/>
                    <a:pt x="1" y="109"/>
                  </a:cubicBezTo>
                  <a:cubicBezTo>
                    <a:pt x="5" y="88"/>
                    <a:pt x="17" y="67"/>
                    <a:pt x="27" y="49"/>
                  </a:cubicBezTo>
                  <a:cubicBezTo>
                    <a:pt x="33" y="39"/>
                    <a:pt x="38" y="29"/>
                    <a:pt x="46" y="22"/>
                  </a:cubicBezTo>
                  <a:cubicBezTo>
                    <a:pt x="51" y="17"/>
                    <a:pt x="56" y="14"/>
                    <a:pt x="61" y="10"/>
                  </a:cubicBezTo>
                  <a:cubicBezTo>
                    <a:pt x="68" y="5"/>
                    <a:pt x="75" y="1"/>
                    <a:pt x="83" y="0"/>
                  </a:cubicBezTo>
                  <a:cubicBezTo>
                    <a:pt x="88" y="0"/>
                    <a:pt x="93" y="0"/>
                    <a:pt x="96" y="3"/>
                  </a:cubicBezTo>
                  <a:cubicBezTo>
                    <a:pt x="101" y="8"/>
                    <a:pt x="102" y="15"/>
                    <a:pt x="103" y="21"/>
                  </a:cubicBezTo>
                </a:path>
              </a:pathLst>
            </a:custGeom>
            <a:solidFill>
              <a:srgbClr val="3534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5" name="Freeform 222"/>
            <p:cNvSpPr/>
            <p:nvPr/>
          </p:nvSpPr>
          <p:spPr bwMode="auto">
            <a:xfrm>
              <a:off x="3743325" y="2998788"/>
              <a:ext cx="112712" cy="71438"/>
            </a:xfrm>
            <a:custGeom>
              <a:avLst/>
              <a:gdLst>
                <a:gd name="T0" fmla="*/ 0 w 30"/>
                <a:gd name="T1" fmla="*/ 0 h 19"/>
                <a:gd name="T2" fmla="*/ 2 w 30"/>
                <a:gd name="T3" fmla="*/ 1 h 19"/>
                <a:gd name="T4" fmla="*/ 5 w 30"/>
                <a:gd name="T5" fmla="*/ 3 h 19"/>
                <a:gd name="T6" fmla="*/ 10 w 30"/>
                <a:gd name="T7" fmla="*/ 7 h 19"/>
                <a:gd name="T8" fmla="*/ 15 w 30"/>
                <a:gd name="T9" fmla="*/ 10 h 19"/>
                <a:gd name="T10" fmla="*/ 20 w 30"/>
                <a:gd name="T11" fmla="*/ 14 h 19"/>
                <a:gd name="T12" fmla="*/ 25 w 30"/>
                <a:gd name="T13" fmla="*/ 16 h 19"/>
                <a:gd name="T14" fmla="*/ 28 w 30"/>
                <a:gd name="T15" fmla="*/ 19 h 19"/>
                <a:gd name="T16" fmla="*/ 30 w 30"/>
                <a:gd name="T17" fmla="*/ 19 h 19"/>
                <a:gd name="T18" fmla="*/ 28 w 30"/>
                <a:gd name="T19" fmla="*/ 19 h 19"/>
                <a:gd name="T20" fmla="*/ 25 w 30"/>
                <a:gd name="T21" fmla="*/ 17 h 19"/>
                <a:gd name="T22" fmla="*/ 20 w 30"/>
                <a:gd name="T23" fmla="*/ 15 h 19"/>
                <a:gd name="T24" fmla="*/ 17 w 30"/>
                <a:gd name="T25" fmla="*/ 13 h 19"/>
                <a:gd name="T26" fmla="*/ 14 w 30"/>
                <a:gd name="T27" fmla="*/ 12 h 19"/>
                <a:gd name="T28" fmla="*/ 11 w 30"/>
                <a:gd name="T29" fmla="*/ 10 h 19"/>
                <a:gd name="T30" fmla="*/ 9 w 30"/>
                <a:gd name="T31" fmla="*/ 8 h 19"/>
                <a:gd name="T32" fmla="*/ 4 w 30"/>
                <a:gd name="T33" fmla="*/ 4 h 19"/>
                <a:gd name="T34" fmla="*/ 1 w 30"/>
                <a:gd name="T35" fmla="*/ 1 h 19"/>
                <a:gd name="T36" fmla="*/ 0 w 30"/>
                <a:gd name="T3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0" h="19">
                  <a:moveTo>
                    <a:pt x="0" y="0"/>
                  </a:moveTo>
                  <a:cubicBezTo>
                    <a:pt x="0" y="0"/>
                    <a:pt x="1" y="1"/>
                    <a:pt x="2" y="1"/>
                  </a:cubicBezTo>
                  <a:cubicBezTo>
                    <a:pt x="2" y="2"/>
                    <a:pt x="4" y="2"/>
                    <a:pt x="5" y="3"/>
                  </a:cubicBezTo>
                  <a:cubicBezTo>
                    <a:pt x="6" y="4"/>
                    <a:pt x="8" y="5"/>
                    <a:pt x="10" y="7"/>
                  </a:cubicBezTo>
                  <a:cubicBezTo>
                    <a:pt x="11" y="8"/>
                    <a:pt x="13" y="9"/>
                    <a:pt x="15" y="10"/>
                  </a:cubicBezTo>
                  <a:cubicBezTo>
                    <a:pt x="17" y="11"/>
                    <a:pt x="19" y="12"/>
                    <a:pt x="20" y="14"/>
                  </a:cubicBezTo>
                  <a:cubicBezTo>
                    <a:pt x="22" y="15"/>
                    <a:pt x="24" y="16"/>
                    <a:pt x="25" y="16"/>
                  </a:cubicBezTo>
                  <a:cubicBezTo>
                    <a:pt x="26" y="17"/>
                    <a:pt x="28" y="18"/>
                    <a:pt x="28" y="19"/>
                  </a:cubicBezTo>
                  <a:cubicBezTo>
                    <a:pt x="29" y="19"/>
                    <a:pt x="30" y="19"/>
                    <a:pt x="30" y="19"/>
                  </a:cubicBezTo>
                  <a:cubicBezTo>
                    <a:pt x="30" y="19"/>
                    <a:pt x="29" y="19"/>
                    <a:pt x="28" y="19"/>
                  </a:cubicBezTo>
                  <a:cubicBezTo>
                    <a:pt x="27" y="19"/>
                    <a:pt x="26" y="18"/>
                    <a:pt x="25" y="17"/>
                  </a:cubicBezTo>
                  <a:cubicBezTo>
                    <a:pt x="23" y="17"/>
                    <a:pt x="21" y="16"/>
                    <a:pt x="20" y="15"/>
                  </a:cubicBezTo>
                  <a:cubicBezTo>
                    <a:pt x="19" y="15"/>
                    <a:pt x="18" y="14"/>
                    <a:pt x="17" y="13"/>
                  </a:cubicBezTo>
                  <a:cubicBezTo>
                    <a:pt x="16" y="13"/>
                    <a:pt x="15" y="12"/>
                    <a:pt x="14" y="12"/>
                  </a:cubicBezTo>
                  <a:cubicBezTo>
                    <a:pt x="13" y="11"/>
                    <a:pt x="12" y="10"/>
                    <a:pt x="11" y="10"/>
                  </a:cubicBezTo>
                  <a:cubicBezTo>
                    <a:pt x="10" y="9"/>
                    <a:pt x="9" y="9"/>
                    <a:pt x="9" y="8"/>
                  </a:cubicBezTo>
                  <a:cubicBezTo>
                    <a:pt x="7" y="7"/>
                    <a:pt x="5" y="5"/>
                    <a:pt x="4" y="4"/>
                  </a:cubicBezTo>
                  <a:cubicBezTo>
                    <a:pt x="3" y="3"/>
                    <a:pt x="2" y="2"/>
                    <a:pt x="1" y="1"/>
                  </a:cubicBezTo>
                  <a:cubicBezTo>
                    <a:pt x="1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230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6" name="Freeform 223"/>
            <p:cNvSpPr/>
            <p:nvPr/>
          </p:nvSpPr>
          <p:spPr bwMode="auto">
            <a:xfrm>
              <a:off x="3765550" y="2941638"/>
              <a:ext cx="146050" cy="123825"/>
            </a:xfrm>
            <a:custGeom>
              <a:avLst/>
              <a:gdLst>
                <a:gd name="T0" fmla="*/ 0 w 39"/>
                <a:gd name="T1" fmla="*/ 0 h 33"/>
                <a:gd name="T2" fmla="*/ 2 w 39"/>
                <a:gd name="T3" fmla="*/ 1 h 33"/>
                <a:gd name="T4" fmla="*/ 6 w 39"/>
                <a:gd name="T5" fmla="*/ 5 h 33"/>
                <a:gd name="T6" fmla="*/ 13 w 39"/>
                <a:gd name="T7" fmla="*/ 10 h 33"/>
                <a:gd name="T8" fmla="*/ 20 w 39"/>
                <a:gd name="T9" fmla="*/ 16 h 33"/>
                <a:gd name="T10" fmla="*/ 23 w 39"/>
                <a:gd name="T11" fmla="*/ 19 h 33"/>
                <a:gd name="T12" fmla="*/ 27 w 39"/>
                <a:gd name="T13" fmla="*/ 22 h 33"/>
                <a:gd name="T14" fmla="*/ 33 w 39"/>
                <a:gd name="T15" fmla="*/ 27 h 33"/>
                <a:gd name="T16" fmla="*/ 37 w 39"/>
                <a:gd name="T17" fmla="*/ 31 h 33"/>
                <a:gd name="T18" fmla="*/ 39 w 39"/>
                <a:gd name="T19" fmla="*/ 33 h 33"/>
                <a:gd name="T20" fmla="*/ 32 w 39"/>
                <a:gd name="T21" fmla="*/ 28 h 33"/>
                <a:gd name="T22" fmla="*/ 26 w 39"/>
                <a:gd name="T23" fmla="*/ 23 h 33"/>
                <a:gd name="T24" fmla="*/ 22 w 39"/>
                <a:gd name="T25" fmla="*/ 20 h 33"/>
                <a:gd name="T26" fmla="*/ 19 w 39"/>
                <a:gd name="T27" fmla="*/ 17 h 33"/>
                <a:gd name="T28" fmla="*/ 15 w 39"/>
                <a:gd name="T29" fmla="*/ 14 h 33"/>
                <a:gd name="T30" fmla="*/ 12 w 39"/>
                <a:gd name="T31" fmla="*/ 11 h 33"/>
                <a:gd name="T32" fmla="*/ 6 w 39"/>
                <a:gd name="T33" fmla="*/ 6 h 33"/>
                <a:gd name="T34" fmla="*/ 0 w 39"/>
                <a:gd name="T35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9" h="33">
                  <a:moveTo>
                    <a:pt x="0" y="0"/>
                  </a:moveTo>
                  <a:cubicBezTo>
                    <a:pt x="0" y="0"/>
                    <a:pt x="1" y="0"/>
                    <a:pt x="2" y="1"/>
                  </a:cubicBezTo>
                  <a:cubicBezTo>
                    <a:pt x="3" y="2"/>
                    <a:pt x="5" y="3"/>
                    <a:pt x="6" y="5"/>
                  </a:cubicBezTo>
                  <a:cubicBezTo>
                    <a:pt x="8" y="6"/>
                    <a:pt x="10" y="8"/>
                    <a:pt x="13" y="10"/>
                  </a:cubicBezTo>
                  <a:cubicBezTo>
                    <a:pt x="15" y="12"/>
                    <a:pt x="17" y="14"/>
                    <a:pt x="20" y="16"/>
                  </a:cubicBezTo>
                  <a:cubicBezTo>
                    <a:pt x="21" y="17"/>
                    <a:pt x="22" y="18"/>
                    <a:pt x="23" y="19"/>
                  </a:cubicBezTo>
                  <a:cubicBezTo>
                    <a:pt x="25" y="20"/>
                    <a:pt x="26" y="21"/>
                    <a:pt x="27" y="22"/>
                  </a:cubicBezTo>
                  <a:cubicBezTo>
                    <a:pt x="29" y="24"/>
                    <a:pt x="31" y="26"/>
                    <a:pt x="33" y="27"/>
                  </a:cubicBezTo>
                  <a:cubicBezTo>
                    <a:pt x="35" y="29"/>
                    <a:pt x="36" y="30"/>
                    <a:pt x="37" y="31"/>
                  </a:cubicBezTo>
                  <a:cubicBezTo>
                    <a:pt x="38" y="32"/>
                    <a:pt x="39" y="33"/>
                    <a:pt x="39" y="33"/>
                  </a:cubicBezTo>
                  <a:cubicBezTo>
                    <a:pt x="39" y="33"/>
                    <a:pt x="36" y="31"/>
                    <a:pt x="32" y="28"/>
                  </a:cubicBezTo>
                  <a:cubicBezTo>
                    <a:pt x="30" y="27"/>
                    <a:pt x="28" y="25"/>
                    <a:pt x="26" y="23"/>
                  </a:cubicBezTo>
                  <a:cubicBezTo>
                    <a:pt x="25" y="22"/>
                    <a:pt x="23" y="21"/>
                    <a:pt x="22" y="20"/>
                  </a:cubicBezTo>
                  <a:cubicBezTo>
                    <a:pt x="21" y="19"/>
                    <a:pt x="20" y="18"/>
                    <a:pt x="19" y="17"/>
                  </a:cubicBezTo>
                  <a:cubicBezTo>
                    <a:pt x="17" y="16"/>
                    <a:pt x="16" y="15"/>
                    <a:pt x="15" y="14"/>
                  </a:cubicBezTo>
                  <a:cubicBezTo>
                    <a:pt x="14" y="13"/>
                    <a:pt x="13" y="12"/>
                    <a:pt x="12" y="11"/>
                  </a:cubicBezTo>
                  <a:cubicBezTo>
                    <a:pt x="9" y="9"/>
                    <a:pt x="7" y="7"/>
                    <a:pt x="6" y="6"/>
                  </a:cubicBezTo>
                  <a:cubicBezTo>
                    <a:pt x="2" y="2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230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7" name="Freeform 224"/>
            <p:cNvSpPr/>
            <p:nvPr/>
          </p:nvSpPr>
          <p:spPr bwMode="auto">
            <a:xfrm>
              <a:off x="3821113" y="2911475"/>
              <a:ext cx="241300" cy="247650"/>
            </a:xfrm>
            <a:custGeom>
              <a:avLst/>
              <a:gdLst>
                <a:gd name="T0" fmla="*/ 0 w 64"/>
                <a:gd name="T1" fmla="*/ 0 h 66"/>
                <a:gd name="T2" fmla="*/ 1 w 64"/>
                <a:gd name="T3" fmla="*/ 0 h 66"/>
                <a:gd name="T4" fmla="*/ 3 w 64"/>
                <a:gd name="T5" fmla="*/ 2 h 66"/>
                <a:gd name="T6" fmla="*/ 11 w 64"/>
                <a:gd name="T7" fmla="*/ 9 h 66"/>
                <a:gd name="T8" fmla="*/ 16 w 64"/>
                <a:gd name="T9" fmla="*/ 14 h 66"/>
                <a:gd name="T10" fmla="*/ 21 w 64"/>
                <a:gd name="T11" fmla="*/ 20 h 66"/>
                <a:gd name="T12" fmla="*/ 33 w 64"/>
                <a:gd name="T13" fmla="*/ 32 h 66"/>
                <a:gd name="T14" fmla="*/ 38 w 64"/>
                <a:gd name="T15" fmla="*/ 39 h 66"/>
                <a:gd name="T16" fmla="*/ 44 w 64"/>
                <a:gd name="T17" fmla="*/ 45 h 66"/>
                <a:gd name="T18" fmla="*/ 49 w 64"/>
                <a:gd name="T19" fmla="*/ 51 h 66"/>
                <a:gd name="T20" fmla="*/ 53 w 64"/>
                <a:gd name="T21" fmla="*/ 57 h 66"/>
                <a:gd name="T22" fmla="*/ 58 w 64"/>
                <a:gd name="T23" fmla="*/ 61 h 66"/>
                <a:gd name="T24" fmla="*/ 61 w 64"/>
                <a:gd name="T25" fmla="*/ 64 h 66"/>
                <a:gd name="T26" fmla="*/ 62 w 64"/>
                <a:gd name="T27" fmla="*/ 65 h 66"/>
                <a:gd name="T28" fmla="*/ 63 w 64"/>
                <a:gd name="T29" fmla="*/ 65 h 66"/>
                <a:gd name="T30" fmla="*/ 64 w 64"/>
                <a:gd name="T31" fmla="*/ 66 h 66"/>
                <a:gd name="T32" fmla="*/ 63 w 64"/>
                <a:gd name="T33" fmla="*/ 65 h 66"/>
                <a:gd name="T34" fmla="*/ 61 w 64"/>
                <a:gd name="T35" fmla="*/ 64 h 66"/>
                <a:gd name="T36" fmla="*/ 57 w 64"/>
                <a:gd name="T37" fmla="*/ 61 h 66"/>
                <a:gd name="T38" fmla="*/ 53 w 64"/>
                <a:gd name="T39" fmla="*/ 57 h 66"/>
                <a:gd name="T40" fmla="*/ 43 w 64"/>
                <a:gd name="T41" fmla="*/ 46 h 66"/>
                <a:gd name="T42" fmla="*/ 37 w 64"/>
                <a:gd name="T43" fmla="*/ 40 h 66"/>
                <a:gd name="T44" fmla="*/ 32 w 64"/>
                <a:gd name="T45" fmla="*/ 33 h 66"/>
                <a:gd name="T46" fmla="*/ 26 w 64"/>
                <a:gd name="T47" fmla="*/ 27 h 66"/>
                <a:gd name="T48" fmla="*/ 20 w 64"/>
                <a:gd name="T49" fmla="*/ 21 h 66"/>
                <a:gd name="T50" fmla="*/ 10 w 64"/>
                <a:gd name="T51" fmla="*/ 10 h 66"/>
                <a:gd name="T52" fmla="*/ 3 w 64"/>
                <a:gd name="T53" fmla="*/ 3 h 66"/>
                <a:gd name="T54" fmla="*/ 0 w 64"/>
                <a:gd name="T55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64" h="66">
                  <a:moveTo>
                    <a:pt x="0" y="0"/>
                  </a:moveTo>
                  <a:cubicBezTo>
                    <a:pt x="0" y="0"/>
                    <a:pt x="0" y="0"/>
                    <a:pt x="1" y="0"/>
                  </a:cubicBezTo>
                  <a:cubicBezTo>
                    <a:pt x="1" y="1"/>
                    <a:pt x="2" y="1"/>
                    <a:pt x="3" y="2"/>
                  </a:cubicBezTo>
                  <a:cubicBezTo>
                    <a:pt x="5" y="4"/>
                    <a:pt x="7" y="6"/>
                    <a:pt x="11" y="9"/>
                  </a:cubicBezTo>
                  <a:cubicBezTo>
                    <a:pt x="12" y="11"/>
                    <a:pt x="14" y="12"/>
                    <a:pt x="16" y="14"/>
                  </a:cubicBezTo>
                  <a:cubicBezTo>
                    <a:pt x="18" y="16"/>
                    <a:pt x="19" y="18"/>
                    <a:pt x="21" y="20"/>
                  </a:cubicBezTo>
                  <a:cubicBezTo>
                    <a:pt x="25" y="23"/>
                    <a:pt x="29" y="28"/>
                    <a:pt x="33" y="32"/>
                  </a:cubicBezTo>
                  <a:cubicBezTo>
                    <a:pt x="35" y="34"/>
                    <a:pt x="37" y="37"/>
                    <a:pt x="38" y="39"/>
                  </a:cubicBezTo>
                  <a:cubicBezTo>
                    <a:pt x="40" y="41"/>
                    <a:pt x="42" y="43"/>
                    <a:pt x="44" y="45"/>
                  </a:cubicBezTo>
                  <a:cubicBezTo>
                    <a:pt x="45" y="47"/>
                    <a:pt x="47" y="50"/>
                    <a:pt x="49" y="51"/>
                  </a:cubicBezTo>
                  <a:cubicBezTo>
                    <a:pt x="50" y="53"/>
                    <a:pt x="52" y="55"/>
                    <a:pt x="53" y="57"/>
                  </a:cubicBezTo>
                  <a:cubicBezTo>
                    <a:pt x="55" y="58"/>
                    <a:pt x="56" y="60"/>
                    <a:pt x="58" y="61"/>
                  </a:cubicBezTo>
                  <a:cubicBezTo>
                    <a:pt x="59" y="62"/>
                    <a:pt x="60" y="63"/>
                    <a:pt x="61" y="64"/>
                  </a:cubicBezTo>
                  <a:cubicBezTo>
                    <a:pt x="62" y="64"/>
                    <a:pt x="62" y="64"/>
                    <a:pt x="62" y="65"/>
                  </a:cubicBezTo>
                  <a:cubicBezTo>
                    <a:pt x="63" y="65"/>
                    <a:pt x="63" y="65"/>
                    <a:pt x="63" y="65"/>
                  </a:cubicBezTo>
                  <a:cubicBezTo>
                    <a:pt x="64" y="66"/>
                    <a:pt x="64" y="66"/>
                    <a:pt x="64" y="66"/>
                  </a:cubicBezTo>
                  <a:cubicBezTo>
                    <a:pt x="64" y="66"/>
                    <a:pt x="64" y="66"/>
                    <a:pt x="63" y="65"/>
                  </a:cubicBezTo>
                  <a:cubicBezTo>
                    <a:pt x="63" y="65"/>
                    <a:pt x="62" y="65"/>
                    <a:pt x="61" y="64"/>
                  </a:cubicBezTo>
                  <a:cubicBezTo>
                    <a:pt x="60" y="63"/>
                    <a:pt x="59" y="62"/>
                    <a:pt x="57" y="61"/>
                  </a:cubicBezTo>
                  <a:cubicBezTo>
                    <a:pt x="56" y="60"/>
                    <a:pt x="54" y="59"/>
                    <a:pt x="53" y="57"/>
                  </a:cubicBezTo>
                  <a:cubicBezTo>
                    <a:pt x="50" y="54"/>
                    <a:pt x="46" y="51"/>
                    <a:pt x="43" y="46"/>
                  </a:cubicBezTo>
                  <a:cubicBezTo>
                    <a:pt x="41" y="44"/>
                    <a:pt x="39" y="42"/>
                    <a:pt x="37" y="40"/>
                  </a:cubicBezTo>
                  <a:cubicBezTo>
                    <a:pt x="35" y="38"/>
                    <a:pt x="33" y="36"/>
                    <a:pt x="32" y="33"/>
                  </a:cubicBezTo>
                  <a:cubicBezTo>
                    <a:pt x="30" y="31"/>
                    <a:pt x="28" y="29"/>
                    <a:pt x="26" y="27"/>
                  </a:cubicBezTo>
                  <a:cubicBezTo>
                    <a:pt x="24" y="25"/>
                    <a:pt x="22" y="23"/>
                    <a:pt x="20" y="21"/>
                  </a:cubicBezTo>
                  <a:cubicBezTo>
                    <a:pt x="16" y="17"/>
                    <a:pt x="13" y="13"/>
                    <a:pt x="10" y="10"/>
                  </a:cubicBezTo>
                  <a:cubicBezTo>
                    <a:pt x="7" y="7"/>
                    <a:pt x="4" y="4"/>
                    <a:pt x="3" y="3"/>
                  </a:cubicBezTo>
                  <a:cubicBezTo>
                    <a:pt x="1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230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8" name="Freeform 225"/>
            <p:cNvSpPr/>
            <p:nvPr/>
          </p:nvSpPr>
          <p:spPr bwMode="auto">
            <a:xfrm>
              <a:off x="3836988" y="2836863"/>
              <a:ext cx="123825" cy="93663"/>
            </a:xfrm>
            <a:custGeom>
              <a:avLst/>
              <a:gdLst>
                <a:gd name="T0" fmla="*/ 0 w 33"/>
                <a:gd name="T1" fmla="*/ 0 h 25"/>
                <a:gd name="T2" fmla="*/ 5 w 33"/>
                <a:gd name="T3" fmla="*/ 4 h 25"/>
                <a:gd name="T4" fmla="*/ 11 w 33"/>
                <a:gd name="T5" fmla="*/ 7 h 25"/>
                <a:gd name="T6" fmla="*/ 14 w 33"/>
                <a:gd name="T7" fmla="*/ 9 h 25"/>
                <a:gd name="T8" fmla="*/ 17 w 33"/>
                <a:gd name="T9" fmla="*/ 12 h 25"/>
                <a:gd name="T10" fmla="*/ 20 w 33"/>
                <a:gd name="T11" fmla="*/ 14 h 25"/>
                <a:gd name="T12" fmla="*/ 23 w 33"/>
                <a:gd name="T13" fmla="*/ 17 h 25"/>
                <a:gd name="T14" fmla="*/ 28 w 33"/>
                <a:gd name="T15" fmla="*/ 21 h 25"/>
                <a:gd name="T16" fmla="*/ 33 w 33"/>
                <a:gd name="T17" fmla="*/ 25 h 25"/>
                <a:gd name="T18" fmla="*/ 27 w 33"/>
                <a:gd name="T19" fmla="*/ 22 h 25"/>
                <a:gd name="T20" fmla="*/ 22 w 33"/>
                <a:gd name="T21" fmla="*/ 18 h 25"/>
                <a:gd name="T22" fmla="*/ 19 w 33"/>
                <a:gd name="T23" fmla="*/ 16 h 25"/>
                <a:gd name="T24" fmla="*/ 16 w 33"/>
                <a:gd name="T25" fmla="*/ 13 h 25"/>
                <a:gd name="T26" fmla="*/ 13 w 33"/>
                <a:gd name="T27" fmla="*/ 11 h 25"/>
                <a:gd name="T28" fmla="*/ 10 w 33"/>
                <a:gd name="T29" fmla="*/ 9 h 25"/>
                <a:gd name="T30" fmla="*/ 5 w 33"/>
                <a:gd name="T31" fmla="*/ 5 h 25"/>
                <a:gd name="T32" fmla="*/ 0 w 33"/>
                <a:gd name="T33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3" h="25">
                  <a:moveTo>
                    <a:pt x="0" y="0"/>
                  </a:moveTo>
                  <a:cubicBezTo>
                    <a:pt x="0" y="0"/>
                    <a:pt x="2" y="2"/>
                    <a:pt x="5" y="4"/>
                  </a:cubicBezTo>
                  <a:cubicBezTo>
                    <a:pt x="7" y="5"/>
                    <a:pt x="9" y="6"/>
                    <a:pt x="11" y="7"/>
                  </a:cubicBezTo>
                  <a:cubicBezTo>
                    <a:pt x="12" y="8"/>
                    <a:pt x="13" y="9"/>
                    <a:pt x="14" y="9"/>
                  </a:cubicBezTo>
                  <a:cubicBezTo>
                    <a:pt x="15" y="10"/>
                    <a:pt x="16" y="11"/>
                    <a:pt x="17" y="12"/>
                  </a:cubicBezTo>
                  <a:cubicBezTo>
                    <a:pt x="18" y="13"/>
                    <a:pt x="19" y="13"/>
                    <a:pt x="20" y="14"/>
                  </a:cubicBezTo>
                  <a:cubicBezTo>
                    <a:pt x="21" y="15"/>
                    <a:pt x="22" y="16"/>
                    <a:pt x="23" y="17"/>
                  </a:cubicBezTo>
                  <a:cubicBezTo>
                    <a:pt x="25" y="18"/>
                    <a:pt x="26" y="20"/>
                    <a:pt x="28" y="21"/>
                  </a:cubicBezTo>
                  <a:cubicBezTo>
                    <a:pt x="31" y="24"/>
                    <a:pt x="33" y="25"/>
                    <a:pt x="33" y="25"/>
                  </a:cubicBezTo>
                  <a:cubicBezTo>
                    <a:pt x="33" y="25"/>
                    <a:pt x="30" y="24"/>
                    <a:pt x="27" y="22"/>
                  </a:cubicBezTo>
                  <a:cubicBezTo>
                    <a:pt x="26" y="21"/>
                    <a:pt x="24" y="19"/>
                    <a:pt x="22" y="18"/>
                  </a:cubicBezTo>
                  <a:cubicBezTo>
                    <a:pt x="21" y="17"/>
                    <a:pt x="20" y="16"/>
                    <a:pt x="19" y="16"/>
                  </a:cubicBezTo>
                  <a:cubicBezTo>
                    <a:pt x="18" y="15"/>
                    <a:pt x="17" y="14"/>
                    <a:pt x="16" y="13"/>
                  </a:cubicBezTo>
                  <a:cubicBezTo>
                    <a:pt x="15" y="13"/>
                    <a:pt x="14" y="12"/>
                    <a:pt x="13" y="11"/>
                  </a:cubicBezTo>
                  <a:cubicBezTo>
                    <a:pt x="12" y="10"/>
                    <a:pt x="11" y="9"/>
                    <a:pt x="10" y="9"/>
                  </a:cubicBezTo>
                  <a:cubicBezTo>
                    <a:pt x="8" y="7"/>
                    <a:pt x="6" y="6"/>
                    <a:pt x="5" y="5"/>
                  </a:cubicBezTo>
                  <a:cubicBezTo>
                    <a:pt x="2" y="2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230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9" name="Freeform 226"/>
            <p:cNvSpPr/>
            <p:nvPr/>
          </p:nvSpPr>
          <p:spPr bwMode="auto">
            <a:xfrm>
              <a:off x="3851275" y="2779713"/>
              <a:ext cx="90487" cy="65088"/>
            </a:xfrm>
            <a:custGeom>
              <a:avLst/>
              <a:gdLst>
                <a:gd name="T0" fmla="*/ 0 w 24"/>
                <a:gd name="T1" fmla="*/ 0 h 17"/>
                <a:gd name="T2" fmla="*/ 4 w 24"/>
                <a:gd name="T3" fmla="*/ 2 h 17"/>
                <a:gd name="T4" fmla="*/ 8 w 24"/>
                <a:gd name="T5" fmla="*/ 4 h 17"/>
                <a:gd name="T6" fmla="*/ 10 w 24"/>
                <a:gd name="T7" fmla="*/ 6 h 17"/>
                <a:gd name="T8" fmla="*/ 13 w 24"/>
                <a:gd name="T9" fmla="*/ 7 h 17"/>
                <a:gd name="T10" fmla="*/ 15 w 24"/>
                <a:gd name="T11" fmla="*/ 9 h 17"/>
                <a:gd name="T12" fmla="*/ 17 w 24"/>
                <a:gd name="T13" fmla="*/ 11 h 17"/>
                <a:gd name="T14" fmla="*/ 21 w 24"/>
                <a:gd name="T15" fmla="*/ 14 h 17"/>
                <a:gd name="T16" fmla="*/ 24 w 24"/>
                <a:gd name="T17" fmla="*/ 17 h 17"/>
                <a:gd name="T18" fmla="*/ 20 w 24"/>
                <a:gd name="T19" fmla="*/ 15 h 17"/>
                <a:gd name="T20" fmla="*/ 16 w 24"/>
                <a:gd name="T21" fmla="*/ 12 h 17"/>
                <a:gd name="T22" fmla="*/ 14 w 24"/>
                <a:gd name="T23" fmla="*/ 11 h 17"/>
                <a:gd name="T24" fmla="*/ 12 w 24"/>
                <a:gd name="T25" fmla="*/ 9 h 17"/>
                <a:gd name="T26" fmla="*/ 9 w 24"/>
                <a:gd name="T27" fmla="*/ 7 h 17"/>
                <a:gd name="T28" fmla="*/ 7 w 24"/>
                <a:gd name="T29" fmla="*/ 6 h 17"/>
                <a:gd name="T30" fmla="*/ 3 w 24"/>
                <a:gd name="T31" fmla="*/ 3 h 17"/>
                <a:gd name="T32" fmla="*/ 0 w 24"/>
                <a:gd name="T33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4" h="17">
                  <a:moveTo>
                    <a:pt x="0" y="0"/>
                  </a:moveTo>
                  <a:cubicBezTo>
                    <a:pt x="0" y="0"/>
                    <a:pt x="2" y="0"/>
                    <a:pt x="4" y="2"/>
                  </a:cubicBezTo>
                  <a:cubicBezTo>
                    <a:pt x="5" y="3"/>
                    <a:pt x="7" y="3"/>
                    <a:pt x="8" y="4"/>
                  </a:cubicBezTo>
                  <a:cubicBezTo>
                    <a:pt x="9" y="5"/>
                    <a:pt x="10" y="5"/>
                    <a:pt x="10" y="6"/>
                  </a:cubicBezTo>
                  <a:cubicBezTo>
                    <a:pt x="11" y="6"/>
                    <a:pt x="12" y="7"/>
                    <a:pt x="13" y="7"/>
                  </a:cubicBezTo>
                  <a:cubicBezTo>
                    <a:pt x="13" y="8"/>
                    <a:pt x="14" y="9"/>
                    <a:pt x="15" y="9"/>
                  </a:cubicBezTo>
                  <a:cubicBezTo>
                    <a:pt x="16" y="10"/>
                    <a:pt x="16" y="10"/>
                    <a:pt x="17" y="11"/>
                  </a:cubicBezTo>
                  <a:cubicBezTo>
                    <a:pt x="18" y="12"/>
                    <a:pt x="19" y="13"/>
                    <a:pt x="21" y="14"/>
                  </a:cubicBezTo>
                  <a:cubicBezTo>
                    <a:pt x="23" y="16"/>
                    <a:pt x="24" y="17"/>
                    <a:pt x="24" y="17"/>
                  </a:cubicBezTo>
                  <a:cubicBezTo>
                    <a:pt x="24" y="17"/>
                    <a:pt x="22" y="16"/>
                    <a:pt x="20" y="15"/>
                  </a:cubicBezTo>
                  <a:cubicBezTo>
                    <a:pt x="19" y="14"/>
                    <a:pt x="17" y="13"/>
                    <a:pt x="16" y="12"/>
                  </a:cubicBezTo>
                  <a:cubicBezTo>
                    <a:pt x="15" y="12"/>
                    <a:pt x="14" y="11"/>
                    <a:pt x="14" y="11"/>
                  </a:cubicBezTo>
                  <a:cubicBezTo>
                    <a:pt x="13" y="10"/>
                    <a:pt x="12" y="10"/>
                    <a:pt x="12" y="9"/>
                  </a:cubicBezTo>
                  <a:cubicBezTo>
                    <a:pt x="11" y="8"/>
                    <a:pt x="10" y="8"/>
                    <a:pt x="9" y="7"/>
                  </a:cubicBezTo>
                  <a:cubicBezTo>
                    <a:pt x="9" y="7"/>
                    <a:pt x="8" y="6"/>
                    <a:pt x="7" y="6"/>
                  </a:cubicBezTo>
                  <a:cubicBezTo>
                    <a:pt x="6" y="5"/>
                    <a:pt x="5" y="4"/>
                    <a:pt x="3" y="3"/>
                  </a:cubicBezTo>
                  <a:cubicBezTo>
                    <a:pt x="1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230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0" name="Freeform 227"/>
            <p:cNvSpPr/>
            <p:nvPr/>
          </p:nvSpPr>
          <p:spPr bwMode="auto">
            <a:xfrm>
              <a:off x="3825875" y="2708275"/>
              <a:ext cx="119062" cy="82550"/>
            </a:xfrm>
            <a:custGeom>
              <a:avLst/>
              <a:gdLst>
                <a:gd name="T0" fmla="*/ 0 w 32"/>
                <a:gd name="T1" fmla="*/ 0 h 22"/>
                <a:gd name="T2" fmla="*/ 6 w 32"/>
                <a:gd name="T3" fmla="*/ 2 h 22"/>
                <a:gd name="T4" fmla="*/ 12 w 32"/>
                <a:gd name="T5" fmla="*/ 5 h 22"/>
                <a:gd name="T6" fmla="*/ 15 w 32"/>
                <a:gd name="T7" fmla="*/ 6 h 22"/>
                <a:gd name="T8" fmla="*/ 18 w 32"/>
                <a:gd name="T9" fmla="*/ 8 h 22"/>
                <a:gd name="T10" fmla="*/ 21 w 32"/>
                <a:gd name="T11" fmla="*/ 10 h 22"/>
                <a:gd name="T12" fmla="*/ 24 w 32"/>
                <a:gd name="T13" fmla="*/ 12 h 22"/>
                <a:gd name="T14" fmla="*/ 26 w 32"/>
                <a:gd name="T15" fmla="*/ 15 h 22"/>
                <a:gd name="T16" fmla="*/ 29 w 32"/>
                <a:gd name="T17" fmla="*/ 17 h 22"/>
                <a:gd name="T18" fmla="*/ 29 w 32"/>
                <a:gd name="T19" fmla="*/ 18 h 22"/>
                <a:gd name="T20" fmla="*/ 30 w 32"/>
                <a:gd name="T21" fmla="*/ 19 h 22"/>
                <a:gd name="T22" fmla="*/ 31 w 32"/>
                <a:gd name="T23" fmla="*/ 20 h 22"/>
                <a:gd name="T24" fmla="*/ 32 w 32"/>
                <a:gd name="T25" fmla="*/ 22 h 22"/>
                <a:gd name="T26" fmla="*/ 31 w 32"/>
                <a:gd name="T27" fmla="*/ 21 h 22"/>
                <a:gd name="T28" fmla="*/ 30 w 32"/>
                <a:gd name="T29" fmla="*/ 19 h 22"/>
                <a:gd name="T30" fmla="*/ 28 w 32"/>
                <a:gd name="T31" fmla="*/ 18 h 22"/>
                <a:gd name="T32" fmla="*/ 26 w 32"/>
                <a:gd name="T33" fmla="*/ 16 h 22"/>
                <a:gd name="T34" fmla="*/ 23 w 32"/>
                <a:gd name="T35" fmla="*/ 14 h 22"/>
                <a:gd name="T36" fmla="*/ 20 w 32"/>
                <a:gd name="T37" fmla="*/ 12 h 22"/>
                <a:gd name="T38" fmla="*/ 17 w 32"/>
                <a:gd name="T39" fmla="*/ 10 h 22"/>
                <a:gd name="T40" fmla="*/ 11 w 32"/>
                <a:gd name="T41" fmla="*/ 6 h 22"/>
                <a:gd name="T42" fmla="*/ 6 w 32"/>
                <a:gd name="T43" fmla="*/ 3 h 22"/>
                <a:gd name="T44" fmla="*/ 2 w 32"/>
                <a:gd name="T45" fmla="*/ 1 h 22"/>
                <a:gd name="T46" fmla="*/ 0 w 32"/>
                <a:gd name="T47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2" h="22">
                  <a:moveTo>
                    <a:pt x="0" y="0"/>
                  </a:moveTo>
                  <a:cubicBezTo>
                    <a:pt x="0" y="0"/>
                    <a:pt x="3" y="1"/>
                    <a:pt x="6" y="2"/>
                  </a:cubicBezTo>
                  <a:cubicBezTo>
                    <a:pt x="8" y="3"/>
                    <a:pt x="10" y="4"/>
                    <a:pt x="12" y="5"/>
                  </a:cubicBezTo>
                  <a:cubicBezTo>
                    <a:pt x="13" y="5"/>
                    <a:pt x="14" y="6"/>
                    <a:pt x="15" y="6"/>
                  </a:cubicBezTo>
                  <a:cubicBezTo>
                    <a:pt x="16" y="7"/>
                    <a:pt x="17" y="7"/>
                    <a:pt x="18" y="8"/>
                  </a:cubicBezTo>
                  <a:cubicBezTo>
                    <a:pt x="19" y="9"/>
                    <a:pt x="20" y="9"/>
                    <a:pt x="21" y="10"/>
                  </a:cubicBezTo>
                  <a:cubicBezTo>
                    <a:pt x="22" y="11"/>
                    <a:pt x="23" y="12"/>
                    <a:pt x="24" y="12"/>
                  </a:cubicBezTo>
                  <a:cubicBezTo>
                    <a:pt x="25" y="13"/>
                    <a:pt x="26" y="14"/>
                    <a:pt x="26" y="15"/>
                  </a:cubicBezTo>
                  <a:cubicBezTo>
                    <a:pt x="27" y="15"/>
                    <a:pt x="28" y="16"/>
                    <a:pt x="29" y="17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30" y="19"/>
                    <a:pt x="30" y="19"/>
                    <a:pt x="30" y="19"/>
                  </a:cubicBezTo>
                  <a:cubicBezTo>
                    <a:pt x="31" y="19"/>
                    <a:pt x="31" y="20"/>
                    <a:pt x="31" y="20"/>
                  </a:cubicBezTo>
                  <a:cubicBezTo>
                    <a:pt x="32" y="21"/>
                    <a:pt x="32" y="22"/>
                    <a:pt x="32" y="22"/>
                  </a:cubicBezTo>
                  <a:cubicBezTo>
                    <a:pt x="32" y="22"/>
                    <a:pt x="32" y="21"/>
                    <a:pt x="31" y="21"/>
                  </a:cubicBezTo>
                  <a:cubicBezTo>
                    <a:pt x="31" y="20"/>
                    <a:pt x="30" y="20"/>
                    <a:pt x="30" y="19"/>
                  </a:cubicBezTo>
                  <a:cubicBezTo>
                    <a:pt x="29" y="19"/>
                    <a:pt x="29" y="18"/>
                    <a:pt x="28" y="18"/>
                  </a:cubicBezTo>
                  <a:cubicBezTo>
                    <a:pt x="27" y="17"/>
                    <a:pt x="26" y="16"/>
                    <a:pt x="26" y="16"/>
                  </a:cubicBezTo>
                  <a:cubicBezTo>
                    <a:pt x="25" y="15"/>
                    <a:pt x="24" y="14"/>
                    <a:pt x="23" y="14"/>
                  </a:cubicBezTo>
                  <a:cubicBezTo>
                    <a:pt x="22" y="13"/>
                    <a:pt x="21" y="12"/>
                    <a:pt x="20" y="12"/>
                  </a:cubicBezTo>
                  <a:cubicBezTo>
                    <a:pt x="19" y="11"/>
                    <a:pt x="18" y="10"/>
                    <a:pt x="17" y="10"/>
                  </a:cubicBezTo>
                  <a:cubicBezTo>
                    <a:pt x="15" y="9"/>
                    <a:pt x="13" y="7"/>
                    <a:pt x="11" y="6"/>
                  </a:cubicBezTo>
                  <a:cubicBezTo>
                    <a:pt x="9" y="5"/>
                    <a:pt x="7" y="4"/>
                    <a:pt x="6" y="3"/>
                  </a:cubicBezTo>
                  <a:cubicBezTo>
                    <a:pt x="4" y="2"/>
                    <a:pt x="3" y="2"/>
                    <a:pt x="2" y="1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230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1" name="Freeform 228"/>
            <p:cNvSpPr/>
            <p:nvPr/>
          </p:nvSpPr>
          <p:spPr bwMode="auto">
            <a:xfrm>
              <a:off x="3760788" y="2641600"/>
              <a:ext cx="136525" cy="63500"/>
            </a:xfrm>
            <a:custGeom>
              <a:avLst/>
              <a:gdLst>
                <a:gd name="T0" fmla="*/ 0 w 36"/>
                <a:gd name="T1" fmla="*/ 0 h 17"/>
                <a:gd name="T2" fmla="*/ 0 w 36"/>
                <a:gd name="T3" fmla="*/ 0 h 17"/>
                <a:gd name="T4" fmla="*/ 2 w 36"/>
                <a:gd name="T5" fmla="*/ 0 h 17"/>
                <a:gd name="T6" fmla="*/ 6 w 36"/>
                <a:gd name="T7" fmla="*/ 1 h 17"/>
                <a:gd name="T8" fmla="*/ 9 w 36"/>
                <a:gd name="T9" fmla="*/ 1 h 17"/>
                <a:gd name="T10" fmla="*/ 12 w 36"/>
                <a:gd name="T11" fmla="*/ 3 h 17"/>
                <a:gd name="T12" fmla="*/ 16 w 36"/>
                <a:gd name="T13" fmla="*/ 4 h 17"/>
                <a:gd name="T14" fmla="*/ 19 w 36"/>
                <a:gd name="T15" fmla="*/ 6 h 17"/>
                <a:gd name="T16" fmla="*/ 22 w 36"/>
                <a:gd name="T17" fmla="*/ 7 h 17"/>
                <a:gd name="T18" fmla="*/ 25 w 36"/>
                <a:gd name="T19" fmla="*/ 9 h 17"/>
                <a:gd name="T20" fmla="*/ 28 w 36"/>
                <a:gd name="T21" fmla="*/ 11 h 17"/>
                <a:gd name="T22" fmla="*/ 31 w 36"/>
                <a:gd name="T23" fmla="*/ 13 h 17"/>
                <a:gd name="T24" fmla="*/ 35 w 36"/>
                <a:gd name="T25" fmla="*/ 16 h 17"/>
                <a:gd name="T26" fmla="*/ 36 w 36"/>
                <a:gd name="T27" fmla="*/ 17 h 17"/>
                <a:gd name="T28" fmla="*/ 34 w 36"/>
                <a:gd name="T29" fmla="*/ 16 h 17"/>
                <a:gd name="T30" fmla="*/ 30 w 36"/>
                <a:gd name="T31" fmla="*/ 14 h 17"/>
                <a:gd name="T32" fmla="*/ 25 w 36"/>
                <a:gd name="T33" fmla="*/ 11 h 17"/>
                <a:gd name="T34" fmla="*/ 22 w 36"/>
                <a:gd name="T35" fmla="*/ 9 h 17"/>
                <a:gd name="T36" fmla="*/ 18 w 36"/>
                <a:gd name="T37" fmla="*/ 7 h 17"/>
                <a:gd name="T38" fmla="*/ 15 w 36"/>
                <a:gd name="T39" fmla="*/ 6 h 17"/>
                <a:gd name="T40" fmla="*/ 12 w 36"/>
                <a:gd name="T41" fmla="*/ 4 h 17"/>
                <a:gd name="T42" fmla="*/ 6 w 36"/>
                <a:gd name="T43" fmla="*/ 2 h 17"/>
                <a:gd name="T44" fmla="*/ 2 w 36"/>
                <a:gd name="T45" fmla="*/ 0 h 17"/>
                <a:gd name="T46" fmla="*/ 0 w 36"/>
                <a:gd name="T4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6" h="17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3" y="0"/>
                    <a:pt x="4" y="0"/>
                    <a:pt x="6" y="1"/>
                  </a:cubicBezTo>
                  <a:cubicBezTo>
                    <a:pt x="7" y="1"/>
                    <a:pt x="8" y="1"/>
                    <a:pt x="9" y="1"/>
                  </a:cubicBezTo>
                  <a:cubicBezTo>
                    <a:pt x="10" y="2"/>
                    <a:pt x="11" y="2"/>
                    <a:pt x="12" y="3"/>
                  </a:cubicBezTo>
                  <a:cubicBezTo>
                    <a:pt x="13" y="3"/>
                    <a:pt x="14" y="4"/>
                    <a:pt x="16" y="4"/>
                  </a:cubicBezTo>
                  <a:cubicBezTo>
                    <a:pt x="17" y="5"/>
                    <a:pt x="18" y="5"/>
                    <a:pt x="19" y="6"/>
                  </a:cubicBezTo>
                  <a:cubicBezTo>
                    <a:pt x="20" y="6"/>
                    <a:pt x="21" y="7"/>
                    <a:pt x="22" y="7"/>
                  </a:cubicBezTo>
                  <a:cubicBezTo>
                    <a:pt x="23" y="8"/>
                    <a:pt x="24" y="9"/>
                    <a:pt x="25" y="9"/>
                  </a:cubicBezTo>
                  <a:cubicBezTo>
                    <a:pt x="26" y="10"/>
                    <a:pt x="27" y="11"/>
                    <a:pt x="28" y="11"/>
                  </a:cubicBezTo>
                  <a:cubicBezTo>
                    <a:pt x="29" y="12"/>
                    <a:pt x="30" y="12"/>
                    <a:pt x="31" y="13"/>
                  </a:cubicBezTo>
                  <a:cubicBezTo>
                    <a:pt x="32" y="14"/>
                    <a:pt x="34" y="15"/>
                    <a:pt x="35" y="16"/>
                  </a:cubicBezTo>
                  <a:cubicBezTo>
                    <a:pt x="35" y="16"/>
                    <a:pt x="36" y="17"/>
                    <a:pt x="36" y="17"/>
                  </a:cubicBezTo>
                  <a:cubicBezTo>
                    <a:pt x="36" y="17"/>
                    <a:pt x="35" y="16"/>
                    <a:pt x="34" y="16"/>
                  </a:cubicBezTo>
                  <a:cubicBezTo>
                    <a:pt x="33" y="15"/>
                    <a:pt x="32" y="15"/>
                    <a:pt x="30" y="14"/>
                  </a:cubicBezTo>
                  <a:cubicBezTo>
                    <a:pt x="29" y="13"/>
                    <a:pt x="27" y="12"/>
                    <a:pt x="25" y="11"/>
                  </a:cubicBezTo>
                  <a:cubicBezTo>
                    <a:pt x="24" y="10"/>
                    <a:pt x="23" y="10"/>
                    <a:pt x="22" y="9"/>
                  </a:cubicBezTo>
                  <a:cubicBezTo>
                    <a:pt x="20" y="9"/>
                    <a:pt x="19" y="8"/>
                    <a:pt x="18" y="7"/>
                  </a:cubicBezTo>
                  <a:cubicBezTo>
                    <a:pt x="17" y="7"/>
                    <a:pt x="16" y="6"/>
                    <a:pt x="15" y="6"/>
                  </a:cubicBezTo>
                  <a:cubicBezTo>
                    <a:pt x="14" y="5"/>
                    <a:pt x="13" y="5"/>
                    <a:pt x="12" y="4"/>
                  </a:cubicBezTo>
                  <a:cubicBezTo>
                    <a:pt x="10" y="3"/>
                    <a:pt x="8" y="2"/>
                    <a:pt x="6" y="2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1" y="0"/>
                    <a:pt x="0" y="0"/>
                    <a:pt x="0" y="0"/>
                  </a:cubicBezTo>
                </a:path>
              </a:pathLst>
            </a:custGeom>
            <a:solidFill>
              <a:srgbClr val="3230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2" name="Freeform 229"/>
            <p:cNvSpPr/>
            <p:nvPr/>
          </p:nvSpPr>
          <p:spPr bwMode="auto">
            <a:xfrm>
              <a:off x="3787775" y="2520950"/>
              <a:ext cx="57150" cy="25400"/>
            </a:xfrm>
            <a:custGeom>
              <a:avLst/>
              <a:gdLst>
                <a:gd name="T0" fmla="*/ 0 w 15"/>
                <a:gd name="T1" fmla="*/ 7 h 7"/>
                <a:gd name="T2" fmla="*/ 2 w 15"/>
                <a:gd name="T3" fmla="*/ 5 h 7"/>
                <a:gd name="T4" fmla="*/ 5 w 15"/>
                <a:gd name="T5" fmla="*/ 4 h 7"/>
                <a:gd name="T6" fmla="*/ 7 w 15"/>
                <a:gd name="T7" fmla="*/ 2 h 7"/>
                <a:gd name="T8" fmla="*/ 10 w 15"/>
                <a:gd name="T9" fmla="*/ 1 h 7"/>
                <a:gd name="T10" fmla="*/ 13 w 15"/>
                <a:gd name="T11" fmla="*/ 0 h 7"/>
                <a:gd name="T12" fmla="*/ 15 w 15"/>
                <a:gd name="T13" fmla="*/ 0 h 7"/>
                <a:gd name="T14" fmla="*/ 13 w 15"/>
                <a:gd name="T15" fmla="*/ 1 h 7"/>
                <a:gd name="T16" fmla="*/ 11 w 15"/>
                <a:gd name="T17" fmla="*/ 3 h 7"/>
                <a:gd name="T18" fmla="*/ 8 w 15"/>
                <a:gd name="T19" fmla="*/ 4 h 7"/>
                <a:gd name="T20" fmla="*/ 5 w 15"/>
                <a:gd name="T21" fmla="*/ 5 h 7"/>
                <a:gd name="T22" fmla="*/ 3 w 15"/>
                <a:gd name="T23" fmla="*/ 6 h 7"/>
                <a:gd name="T24" fmla="*/ 0 w 15"/>
                <a:gd name="T25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5" h="7">
                  <a:moveTo>
                    <a:pt x="0" y="7"/>
                  </a:moveTo>
                  <a:cubicBezTo>
                    <a:pt x="0" y="7"/>
                    <a:pt x="1" y="6"/>
                    <a:pt x="2" y="5"/>
                  </a:cubicBezTo>
                  <a:cubicBezTo>
                    <a:pt x="3" y="5"/>
                    <a:pt x="4" y="4"/>
                    <a:pt x="5" y="4"/>
                  </a:cubicBezTo>
                  <a:cubicBezTo>
                    <a:pt x="6" y="3"/>
                    <a:pt x="6" y="3"/>
                    <a:pt x="7" y="2"/>
                  </a:cubicBezTo>
                  <a:cubicBezTo>
                    <a:pt x="8" y="2"/>
                    <a:pt x="9" y="1"/>
                    <a:pt x="10" y="1"/>
                  </a:cubicBezTo>
                  <a:cubicBezTo>
                    <a:pt x="11" y="1"/>
                    <a:pt x="12" y="0"/>
                    <a:pt x="13" y="0"/>
                  </a:cubicBezTo>
                  <a:cubicBezTo>
                    <a:pt x="14" y="0"/>
                    <a:pt x="15" y="0"/>
                    <a:pt x="15" y="0"/>
                  </a:cubicBezTo>
                  <a:cubicBezTo>
                    <a:pt x="15" y="0"/>
                    <a:pt x="14" y="0"/>
                    <a:pt x="13" y="1"/>
                  </a:cubicBezTo>
                  <a:cubicBezTo>
                    <a:pt x="13" y="2"/>
                    <a:pt x="12" y="2"/>
                    <a:pt x="11" y="3"/>
                  </a:cubicBezTo>
                  <a:cubicBezTo>
                    <a:pt x="10" y="3"/>
                    <a:pt x="9" y="3"/>
                    <a:pt x="8" y="4"/>
                  </a:cubicBezTo>
                  <a:cubicBezTo>
                    <a:pt x="7" y="4"/>
                    <a:pt x="6" y="5"/>
                    <a:pt x="5" y="5"/>
                  </a:cubicBezTo>
                  <a:cubicBezTo>
                    <a:pt x="5" y="5"/>
                    <a:pt x="4" y="6"/>
                    <a:pt x="3" y="6"/>
                  </a:cubicBezTo>
                  <a:cubicBezTo>
                    <a:pt x="1" y="6"/>
                    <a:pt x="0" y="7"/>
                    <a:pt x="0" y="7"/>
                  </a:cubicBezTo>
                  <a:close/>
                </a:path>
              </a:pathLst>
            </a:custGeom>
            <a:solidFill>
              <a:srgbClr val="3230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3" name="Freeform 230"/>
            <p:cNvSpPr/>
            <p:nvPr/>
          </p:nvSpPr>
          <p:spPr bwMode="auto">
            <a:xfrm>
              <a:off x="3760788" y="2457450"/>
              <a:ext cx="95250" cy="36513"/>
            </a:xfrm>
            <a:custGeom>
              <a:avLst/>
              <a:gdLst>
                <a:gd name="T0" fmla="*/ 0 w 25"/>
                <a:gd name="T1" fmla="*/ 10 h 10"/>
                <a:gd name="T2" fmla="*/ 4 w 25"/>
                <a:gd name="T3" fmla="*/ 8 h 10"/>
                <a:gd name="T4" fmla="*/ 7 w 25"/>
                <a:gd name="T5" fmla="*/ 6 h 10"/>
                <a:gd name="T6" fmla="*/ 10 w 25"/>
                <a:gd name="T7" fmla="*/ 5 h 10"/>
                <a:gd name="T8" fmla="*/ 12 w 25"/>
                <a:gd name="T9" fmla="*/ 4 h 10"/>
                <a:gd name="T10" fmla="*/ 14 w 25"/>
                <a:gd name="T11" fmla="*/ 3 h 10"/>
                <a:gd name="T12" fmla="*/ 17 w 25"/>
                <a:gd name="T13" fmla="*/ 2 h 10"/>
                <a:gd name="T14" fmla="*/ 21 w 25"/>
                <a:gd name="T15" fmla="*/ 1 h 10"/>
                <a:gd name="T16" fmla="*/ 25 w 25"/>
                <a:gd name="T17" fmla="*/ 0 h 10"/>
                <a:gd name="T18" fmla="*/ 21 w 25"/>
                <a:gd name="T19" fmla="*/ 2 h 10"/>
                <a:gd name="T20" fmla="*/ 17 w 25"/>
                <a:gd name="T21" fmla="*/ 4 h 10"/>
                <a:gd name="T22" fmla="*/ 15 w 25"/>
                <a:gd name="T23" fmla="*/ 5 h 10"/>
                <a:gd name="T24" fmla="*/ 13 w 25"/>
                <a:gd name="T25" fmla="*/ 6 h 10"/>
                <a:gd name="T26" fmla="*/ 10 w 25"/>
                <a:gd name="T27" fmla="*/ 7 h 10"/>
                <a:gd name="T28" fmla="*/ 8 w 25"/>
                <a:gd name="T29" fmla="*/ 7 h 10"/>
                <a:gd name="T30" fmla="*/ 4 w 25"/>
                <a:gd name="T31" fmla="*/ 9 h 10"/>
                <a:gd name="T32" fmla="*/ 0 w 25"/>
                <a:gd name="T33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5" h="10">
                  <a:moveTo>
                    <a:pt x="0" y="10"/>
                  </a:moveTo>
                  <a:cubicBezTo>
                    <a:pt x="0" y="10"/>
                    <a:pt x="1" y="9"/>
                    <a:pt x="4" y="8"/>
                  </a:cubicBezTo>
                  <a:cubicBezTo>
                    <a:pt x="5" y="7"/>
                    <a:pt x="6" y="7"/>
                    <a:pt x="7" y="6"/>
                  </a:cubicBezTo>
                  <a:cubicBezTo>
                    <a:pt x="8" y="6"/>
                    <a:pt x="9" y="5"/>
                    <a:pt x="10" y="5"/>
                  </a:cubicBezTo>
                  <a:cubicBezTo>
                    <a:pt x="10" y="4"/>
                    <a:pt x="11" y="4"/>
                    <a:pt x="12" y="4"/>
                  </a:cubicBezTo>
                  <a:cubicBezTo>
                    <a:pt x="13" y="3"/>
                    <a:pt x="14" y="3"/>
                    <a:pt x="14" y="3"/>
                  </a:cubicBezTo>
                  <a:cubicBezTo>
                    <a:pt x="15" y="2"/>
                    <a:pt x="16" y="2"/>
                    <a:pt x="17" y="2"/>
                  </a:cubicBezTo>
                  <a:cubicBezTo>
                    <a:pt x="18" y="1"/>
                    <a:pt x="20" y="1"/>
                    <a:pt x="21" y="1"/>
                  </a:cubicBezTo>
                  <a:cubicBezTo>
                    <a:pt x="24" y="0"/>
                    <a:pt x="25" y="0"/>
                    <a:pt x="25" y="0"/>
                  </a:cubicBezTo>
                  <a:cubicBezTo>
                    <a:pt x="25" y="0"/>
                    <a:pt x="24" y="1"/>
                    <a:pt x="21" y="2"/>
                  </a:cubicBezTo>
                  <a:cubicBezTo>
                    <a:pt x="20" y="2"/>
                    <a:pt x="19" y="3"/>
                    <a:pt x="17" y="4"/>
                  </a:cubicBezTo>
                  <a:cubicBezTo>
                    <a:pt x="17" y="4"/>
                    <a:pt x="16" y="4"/>
                    <a:pt x="15" y="5"/>
                  </a:cubicBezTo>
                  <a:cubicBezTo>
                    <a:pt x="14" y="5"/>
                    <a:pt x="14" y="5"/>
                    <a:pt x="13" y="6"/>
                  </a:cubicBezTo>
                  <a:cubicBezTo>
                    <a:pt x="12" y="6"/>
                    <a:pt x="11" y="6"/>
                    <a:pt x="10" y="7"/>
                  </a:cubicBezTo>
                  <a:cubicBezTo>
                    <a:pt x="10" y="7"/>
                    <a:pt x="9" y="7"/>
                    <a:pt x="8" y="7"/>
                  </a:cubicBezTo>
                  <a:cubicBezTo>
                    <a:pt x="7" y="8"/>
                    <a:pt x="5" y="9"/>
                    <a:pt x="4" y="9"/>
                  </a:cubicBezTo>
                  <a:cubicBezTo>
                    <a:pt x="2" y="10"/>
                    <a:pt x="0" y="10"/>
                    <a:pt x="0" y="10"/>
                  </a:cubicBezTo>
                  <a:close/>
                </a:path>
              </a:pathLst>
            </a:custGeom>
            <a:solidFill>
              <a:srgbClr val="3230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4" name="Freeform 231"/>
            <p:cNvSpPr/>
            <p:nvPr/>
          </p:nvSpPr>
          <p:spPr bwMode="auto">
            <a:xfrm>
              <a:off x="3724275" y="2397125"/>
              <a:ext cx="107950" cy="41275"/>
            </a:xfrm>
            <a:custGeom>
              <a:avLst/>
              <a:gdLst>
                <a:gd name="T0" fmla="*/ 0 w 29"/>
                <a:gd name="T1" fmla="*/ 11 h 11"/>
                <a:gd name="T2" fmla="*/ 1 w 29"/>
                <a:gd name="T3" fmla="*/ 10 h 11"/>
                <a:gd name="T4" fmla="*/ 3 w 29"/>
                <a:gd name="T5" fmla="*/ 9 h 11"/>
                <a:gd name="T6" fmla="*/ 4 w 29"/>
                <a:gd name="T7" fmla="*/ 7 h 11"/>
                <a:gd name="T8" fmla="*/ 8 w 29"/>
                <a:gd name="T9" fmla="*/ 5 h 11"/>
                <a:gd name="T10" fmla="*/ 11 w 29"/>
                <a:gd name="T11" fmla="*/ 4 h 11"/>
                <a:gd name="T12" fmla="*/ 14 w 29"/>
                <a:gd name="T13" fmla="*/ 2 h 11"/>
                <a:gd name="T14" fmla="*/ 17 w 29"/>
                <a:gd name="T15" fmla="*/ 1 h 11"/>
                <a:gd name="T16" fmla="*/ 19 w 29"/>
                <a:gd name="T17" fmla="*/ 1 h 11"/>
                <a:gd name="T18" fmla="*/ 24 w 29"/>
                <a:gd name="T19" fmla="*/ 0 h 11"/>
                <a:gd name="T20" fmla="*/ 26 w 29"/>
                <a:gd name="T21" fmla="*/ 0 h 11"/>
                <a:gd name="T22" fmla="*/ 28 w 29"/>
                <a:gd name="T23" fmla="*/ 0 h 11"/>
                <a:gd name="T24" fmla="*/ 29 w 29"/>
                <a:gd name="T25" fmla="*/ 0 h 11"/>
                <a:gd name="T26" fmla="*/ 25 w 29"/>
                <a:gd name="T27" fmla="*/ 1 h 11"/>
                <a:gd name="T28" fmla="*/ 22 w 29"/>
                <a:gd name="T29" fmla="*/ 2 h 11"/>
                <a:gd name="T30" fmla="*/ 20 w 29"/>
                <a:gd name="T31" fmla="*/ 2 h 11"/>
                <a:gd name="T32" fmla="*/ 17 w 29"/>
                <a:gd name="T33" fmla="*/ 3 h 11"/>
                <a:gd name="T34" fmla="*/ 14 w 29"/>
                <a:gd name="T35" fmla="*/ 4 h 11"/>
                <a:gd name="T36" fmla="*/ 12 w 29"/>
                <a:gd name="T37" fmla="*/ 5 h 11"/>
                <a:gd name="T38" fmla="*/ 9 w 29"/>
                <a:gd name="T39" fmla="*/ 6 h 11"/>
                <a:gd name="T40" fmla="*/ 7 w 29"/>
                <a:gd name="T41" fmla="*/ 7 h 11"/>
                <a:gd name="T42" fmla="*/ 5 w 29"/>
                <a:gd name="T43" fmla="*/ 8 h 11"/>
                <a:gd name="T44" fmla="*/ 0 w 29"/>
                <a:gd name="T45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8" h="11">
                  <a:moveTo>
                    <a:pt x="0" y="11"/>
                  </a:moveTo>
                  <a:cubicBezTo>
                    <a:pt x="0" y="11"/>
                    <a:pt x="1" y="10"/>
                    <a:pt x="1" y="10"/>
                  </a:cubicBezTo>
                  <a:cubicBezTo>
                    <a:pt x="2" y="9"/>
                    <a:pt x="2" y="9"/>
                    <a:pt x="3" y="9"/>
                  </a:cubicBezTo>
                  <a:cubicBezTo>
                    <a:pt x="3" y="8"/>
                    <a:pt x="4" y="8"/>
                    <a:pt x="4" y="7"/>
                  </a:cubicBezTo>
                  <a:cubicBezTo>
                    <a:pt x="5" y="7"/>
                    <a:pt x="7" y="6"/>
                    <a:pt x="8" y="5"/>
                  </a:cubicBezTo>
                  <a:cubicBezTo>
                    <a:pt x="9" y="4"/>
                    <a:pt x="10" y="4"/>
                    <a:pt x="11" y="4"/>
                  </a:cubicBezTo>
                  <a:cubicBezTo>
                    <a:pt x="12" y="3"/>
                    <a:pt x="13" y="3"/>
                    <a:pt x="14" y="2"/>
                  </a:cubicBezTo>
                  <a:cubicBezTo>
                    <a:pt x="15" y="2"/>
                    <a:pt x="16" y="2"/>
                    <a:pt x="17" y="1"/>
                  </a:cubicBezTo>
                  <a:cubicBezTo>
                    <a:pt x="17" y="1"/>
                    <a:pt x="18" y="1"/>
                    <a:pt x="19" y="1"/>
                  </a:cubicBezTo>
                  <a:cubicBezTo>
                    <a:pt x="21" y="0"/>
                    <a:pt x="23" y="0"/>
                    <a:pt x="24" y="0"/>
                  </a:cubicBezTo>
                  <a:cubicBezTo>
                    <a:pt x="25" y="0"/>
                    <a:pt x="26" y="0"/>
                    <a:pt x="26" y="0"/>
                  </a:cubicBezTo>
                  <a:cubicBezTo>
                    <a:pt x="27" y="0"/>
                    <a:pt x="27" y="0"/>
                    <a:pt x="28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7" y="0"/>
                    <a:pt x="25" y="1"/>
                  </a:cubicBezTo>
                  <a:cubicBezTo>
                    <a:pt x="24" y="1"/>
                    <a:pt x="23" y="2"/>
                    <a:pt x="22" y="2"/>
                  </a:cubicBezTo>
                  <a:cubicBezTo>
                    <a:pt x="21" y="2"/>
                    <a:pt x="21" y="2"/>
                    <a:pt x="20" y="2"/>
                  </a:cubicBezTo>
                  <a:cubicBezTo>
                    <a:pt x="19" y="3"/>
                    <a:pt x="18" y="3"/>
                    <a:pt x="17" y="3"/>
                  </a:cubicBezTo>
                  <a:cubicBezTo>
                    <a:pt x="16" y="4"/>
                    <a:pt x="15" y="4"/>
                    <a:pt x="14" y="4"/>
                  </a:cubicBezTo>
                  <a:cubicBezTo>
                    <a:pt x="14" y="5"/>
                    <a:pt x="13" y="5"/>
                    <a:pt x="12" y="5"/>
                  </a:cubicBezTo>
                  <a:cubicBezTo>
                    <a:pt x="11" y="6"/>
                    <a:pt x="10" y="6"/>
                    <a:pt x="9" y="6"/>
                  </a:cubicBezTo>
                  <a:cubicBezTo>
                    <a:pt x="8" y="7"/>
                    <a:pt x="8" y="7"/>
                    <a:pt x="7" y="7"/>
                  </a:cubicBezTo>
                  <a:cubicBezTo>
                    <a:pt x="6" y="8"/>
                    <a:pt x="5" y="8"/>
                    <a:pt x="5" y="8"/>
                  </a:cubicBezTo>
                  <a:cubicBezTo>
                    <a:pt x="2" y="10"/>
                    <a:pt x="0" y="11"/>
                    <a:pt x="0" y="11"/>
                  </a:cubicBezTo>
                  <a:close/>
                </a:path>
              </a:pathLst>
            </a:custGeom>
            <a:solidFill>
              <a:srgbClr val="3230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5" name="Freeform 232"/>
            <p:cNvSpPr/>
            <p:nvPr/>
          </p:nvSpPr>
          <p:spPr bwMode="auto">
            <a:xfrm>
              <a:off x="3716338" y="2298700"/>
              <a:ext cx="93662" cy="87313"/>
            </a:xfrm>
            <a:custGeom>
              <a:avLst/>
              <a:gdLst>
                <a:gd name="T0" fmla="*/ 0 w 25"/>
                <a:gd name="T1" fmla="*/ 23 h 23"/>
                <a:gd name="T2" fmla="*/ 1 w 25"/>
                <a:gd name="T3" fmla="*/ 21 h 23"/>
                <a:gd name="T4" fmla="*/ 2 w 25"/>
                <a:gd name="T5" fmla="*/ 20 h 23"/>
                <a:gd name="T6" fmla="*/ 3 w 25"/>
                <a:gd name="T7" fmla="*/ 18 h 23"/>
                <a:gd name="T8" fmla="*/ 7 w 25"/>
                <a:gd name="T9" fmla="*/ 14 h 23"/>
                <a:gd name="T10" fmla="*/ 9 w 25"/>
                <a:gd name="T11" fmla="*/ 12 h 23"/>
                <a:gd name="T12" fmla="*/ 11 w 25"/>
                <a:gd name="T13" fmla="*/ 10 h 23"/>
                <a:gd name="T14" fmla="*/ 14 w 25"/>
                <a:gd name="T15" fmla="*/ 8 h 23"/>
                <a:gd name="T16" fmla="*/ 16 w 25"/>
                <a:gd name="T17" fmla="*/ 6 h 23"/>
                <a:gd name="T18" fmla="*/ 21 w 25"/>
                <a:gd name="T19" fmla="*/ 3 h 23"/>
                <a:gd name="T20" fmla="*/ 25 w 25"/>
                <a:gd name="T21" fmla="*/ 0 h 23"/>
                <a:gd name="T22" fmla="*/ 21 w 25"/>
                <a:gd name="T23" fmla="*/ 4 h 23"/>
                <a:gd name="T24" fmla="*/ 17 w 25"/>
                <a:gd name="T25" fmla="*/ 7 h 23"/>
                <a:gd name="T26" fmla="*/ 12 w 25"/>
                <a:gd name="T27" fmla="*/ 11 h 23"/>
                <a:gd name="T28" fmla="*/ 8 w 25"/>
                <a:gd name="T29" fmla="*/ 15 h 23"/>
                <a:gd name="T30" fmla="*/ 6 w 25"/>
                <a:gd name="T31" fmla="*/ 17 h 23"/>
                <a:gd name="T32" fmla="*/ 4 w 25"/>
                <a:gd name="T33" fmla="*/ 19 h 23"/>
                <a:gd name="T34" fmla="*/ 1 w 25"/>
                <a:gd name="T35" fmla="*/ 22 h 23"/>
                <a:gd name="T36" fmla="*/ 0 w 25"/>
                <a:gd name="T37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5" h="23">
                  <a:moveTo>
                    <a:pt x="0" y="23"/>
                  </a:moveTo>
                  <a:cubicBezTo>
                    <a:pt x="0" y="23"/>
                    <a:pt x="1" y="22"/>
                    <a:pt x="1" y="21"/>
                  </a:cubicBezTo>
                  <a:cubicBezTo>
                    <a:pt x="1" y="21"/>
                    <a:pt x="2" y="20"/>
                    <a:pt x="2" y="20"/>
                  </a:cubicBezTo>
                  <a:cubicBezTo>
                    <a:pt x="2" y="19"/>
                    <a:pt x="3" y="19"/>
                    <a:pt x="3" y="18"/>
                  </a:cubicBezTo>
                  <a:cubicBezTo>
                    <a:pt x="4" y="17"/>
                    <a:pt x="5" y="15"/>
                    <a:pt x="7" y="14"/>
                  </a:cubicBezTo>
                  <a:cubicBezTo>
                    <a:pt x="7" y="13"/>
                    <a:pt x="8" y="12"/>
                    <a:pt x="9" y="12"/>
                  </a:cubicBezTo>
                  <a:cubicBezTo>
                    <a:pt x="10" y="11"/>
                    <a:pt x="10" y="10"/>
                    <a:pt x="11" y="10"/>
                  </a:cubicBezTo>
                  <a:cubicBezTo>
                    <a:pt x="12" y="9"/>
                    <a:pt x="13" y="8"/>
                    <a:pt x="14" y="8"/>
                  </a:cubicBezTo>
                  <a:cubicBezTo>
                    <a:pt x="15" y="7"/>
                    <a:pt x="15" y="6"/>
                    <a:pt x="16" y="6"/>
                  </a:cubicBezTo>
                  <a:cubicBezTo>
                    <a:pt x="18" y="5"/>
                    <a:pt x="19" y="4"/>
                    <a:pt x="21" y="3"/>
                  </a:cubicBezTo>
                  <a:cubicBezTo>
                    <a:pt x="24" y="1"/>
                    <a:pt x="25" y="0"/>
                    <a:pt x="25" y="0"/>
                  </a:cubicBezTo>
                  <a:cubicBezTo>
                    <a:pt x="25" y="0"/>
                    <a:pt x="24" y="2"/>
                    <a:pt x="21" y="4"/>
                  </a:cubicBezTo>
                  <a:cubicBezTo>
                    <a:pt x="20" y="5"/>
                    <a:pt x="19" y="6"/>
                    <a:pt x="17" y="7"/>
                  </a:cubicBezTo>
                  <a:cubicBezTo>
                    <a:pt x="16" y="8"/>
                    <a:pt x="14" y="10"/>
                    <a:pt x="12" y="11"/>
                  </a:cubicBezTo>
                  <a:cubicBezTo>
                    <a:pt x="11" y="12"/>
                    <a:pt x="9" y="14"/>
                    <a:pt x="8" y="15"/>
                  </a:cubicBezTo>
                  <a:cubicBezTo>
                    <a:pt x="7" y="16"/>
                    <a:pt x="6" y="16"/>
                    <a:pt x="6" y="17"/>
                  </a:cubicBezTo>
                  <a:cubicBezTo>
                    <a:pt x="5" y="18"/>
                    <a:pt x="5" y="18"/>
                    <a:pt x="4" y="19"/>
                  </a:cubicBezTo>
                  <a:cubicBezTo>
                    <a:pt x="3" y="20"/>
                    <a:pt x="2" y="21"/>
                    <a:pt x="1" y="22"/>
                  </a:cubicBezTo>
                  <a:cubicBezTo>
                    <a:pt x="1" y="22"/>
                    <a:pt x="0" y="23"/>
                    <a:pt x="0" y="23"/>
                  </a:cubicBezTo>
                  <a:close/>
                </a:path>
              </a:pathLst>
            </a:custGeom>
            <a:solidFill>
              <a:srgbClr val="3230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6" name="Freeform 233"/>
            <p:cNvSpPr/>
            <p:nvPr/>
          </p:nvSpPr>
          <p:spPr bwMode="auto">
            <a:xfrm>
              <a:off x="3694113" y="2224088"/>
              <a:ext cx="96837" cy="107950"/>
            </a:xfrm>
            <a:custGeom>
              <a:avLst/>
              <a:gdLst>
                <a:gd name="T0" fmla="*/ 0 w 26"/>
                <a:gd name="T1" fmla="*/ 29 h 29"/>
                <a:gd name="T2" fmla="*/ 3 w 26"/>
                <a:gd name="T3" fmla="*/ 24 h 29"/>
                <a:gd name="T4" fmla="*/ 7 w 26"/>
                <a:gd name="T5" fmla="*/ 19 h 29"/>
                <a:gd name="T6" fmla="*/ 9 w 26"/>
                <a:gd name="T7" fmla="*/ 16 h 29"/>
                <a:gd name="T8" fmla="*/ 11 w 26"/>
                <a:gd name="T9" fmla="*/ 13 h 29"/>
                <a:gd name="T10" fmla="*/ 14 w 26"/>
                <a:gd name="T11" fmla="*/ 11 h 29"/>
                <a:gd name="T12" fmla="*/ 16 w 26"/>
                <a:gd name="T13" fmla="*/ 8 h 29"/>
                <a:gd name="T14" fmla="*/ 21 w 26"/>
                <a:gd name="T15" fmla="*/ 4 h 29"/>
                <a:gd name="T16" fmla="*/ 26 w 26"/>
                <a:gd name="T17" fmla="*/ 0 h 29"/>
                <a:gd name="T18" fmla="*/ 24 w 26"/>
                <a:gd name="T19" fmla="*/ 2 h 29"/>
                <a:gd name="T20" fmla="*/ 22 w 26"/>
                <a:gd name="T21" fmla="*/ 5 h 29"/>
                <a:gd name="T22" fmla="*/ 18 w 26"/>
                <a:gd name="T23" fmla="*/ 9 h 29"/>
                <a:gd name="T24" fmla="*/ 13 w 26"/>
                <a:gd name="T25" fmla="*/ 15 h 29"/>
                <a:gd name="T26" fmla="*/ 8 w 26"/>
                <a:gd name="T27" fmla="*/ 20 h 29"/>
                <a:gd name="T28" fmla="*/ 4 w 26"/>
                <a:gd name="T29" fmla="*/ 24 h 29"/>
                <a:gd name="T30" fmla="*/ 1 w 26"/>
                <a:gd name="T31" fmla="*/ 28 h 29"/>
                <a:gd name="T32" fmla="*/ 0 w 26"/>
                <a:gd name="T33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6" h="28">
                  <a:moveTo>
                    <a:pt x="0" y="29"/>
                  </a:moveTo>
                  <a:cubicBezTo>
                    <a:pt x="0" y="29"/>
                    <a:pt x="1" y="27"/>
                    <a:pt x="3" y="24"/>
                  </a:cubicBezTo>
                  <a:cubicBezTo>
                    <a:pt x="4" y="22"/>
                    <a:pt x="6" y="20"/>
                    <a:pt x="7" y="19"/>
                  </a:cubicBezTo>
                  <a:cubicBezTo>
                    <a:pt x="8" y="18"/>
                    <a:pt x="8" y="17"/>
                    <a:pt x="9" y="16"/>
                  </a:cubicBezTo>
                  <a:cubicBezTo>
                    <a:pt x="10" y="15"/>
                    <a:pt x="11" y="14"/>
                    <a:pt x="11" y="13"/>
                  </a:cubicBezTo>
                  <a:cubicBezTo>
                    <a:pt x="12" y="12"/>
                    <a:pt x="13" y="11"/>
                    <a:pt x="14" y="11"/>
                  </a:cubicBezTo>
                  <a:cubicBezTo>
                    <a:pt x="15" y="10"/>
                    <a:pt x="16" y="9"/>
                    <a:pt x="16" y="8"/>
                  </a:cubicBezTo>
                  <a:cubicBezTo>
                    <a:pt x="18" y="7"/>
                    <a:pt x="19" y="5"/>
                    <a:pt x="21" y="4"/>
                  </a:cubicBezTo>
                  <a:cubicBezTo>
                    <a:pt x="24" y="2"/>
                    <a:pt x="26" y="0"/>
                    <a:pt x="26" y="0"/>
                  </a:cubicBezTo>
                  <a:cubicBezTo>
                    <a:pt x="26" y="0"/>
                    <a:pt x="25" y="1"/>
                    <a:pt x="24" y="2"/>
                  </a:cubicBezTo>
                  <a:cubicBezTo>
                    <a:pt x="24" y="2"/>
                    <a:pt x="23" y="3"/>
                    <a:pt x="22" y="5"/>
                  </a:cubicBezTo>
                  <a:cubicBezTo>
                    <a:pt x="20" y="6"/>
                    <a:pt x="19" y="8"/>
                    <a:pt x="18" y="9"/>
                  </a:cubicBezTo>
                  <a:cubicBezTo>
                    <a:pt x="16" y="11"/>
                    <a:pt x="14" y="13"/>
                    <a:pt x="13" y="15"/>
                  </a:cubicBezTo>
                  <a:cubicBezTo>
                    <a:pt x="11" y="16"/>
                    <a:pt x="10" y="18"/>
                    <a:pt x="8" y="20"/>
                  </a:cubicBezTo>
                  <a:cubicBezTo>
                    <a:pt x="7" y="21"/>
                    <a:pt x="5" y="23"/>
                    <a:pt x="4" y="24"/>
                  </a:cubicBezTo>
                  <a:cubicBezTo>
                    <a:pt x="3" y="26"/>
                    <a:pt x="2" y="27"/>
                    <a:pt x="1" y="28"/>
                  </a:cubicBezTo>
                  <a:cubicBezTo>
                    <a:pt x="0" y="28"/>
                    <a:pt x="0" y="29"/>
                    <a:pt x="0" y="29"/>
                  </a:cubicBezTo>
                  <a:close/>
                </a:path>
              </a:pathLst>
            </a:custGeom>
            <a:solidFill>
              <a:srgbClr val="3230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7" name="Freeform 234"/>
            <p:cNvSpPr/>
            <p:nvPr/>
          </p:nvSpPr>
          <p:spPr bwMode="auto">
            <a:xfrm>
              <a:off x="3671888" y="2136775"/>
              <a:ext cx="93662" cy="150813"/>
            </a:xfrm>
            <a:custGeom>
              <a:avLst/>
              <a:gdLst>
                <a:gd name="T0" fmla="*/ 0 w 25"/>
                <a:gd name="T1" fmla="*/ 40 h 40"/>
                <a:gd name="T2" fmla="*/ 0 w 25"/>
                <a:gd name="T3" fmla="*/ 38 h 40"/>
                <a:gd name="T4" fmla="*/ 1 w 25"/>
                <a:gd name="T5" fmla="*/ 36 h 40"/>
                <a:gd name="T6" fmla="*/ 2 w 25"/>
                <a:gd name="T7" fmla="*/ 33 h 40"/>
                <a:gd name="T8" fmla="*/ 6 w 25"/>
                <a:gd name="T9" fmla="*/ 26 h 40"/>
                <a:gd name="T10" fmla="*/ 8 w 25"/>
                <a:gd name="T11" fmla="*/ 22 h 40"/>
                <a:gd name="T12" fmla="*/ 10 w 25"/>
                <a:gd name="T13" fmla="*/ 19 h 40"/>
                <a:gd name="T14" fmla="*/ 13 w 25"/>
                <a:gd name="T15" fmla="*/ 15 h 40"/>
                <a:gd name="T16" fmla="*/ 15 w 25"/>
                <a:gd name="T17" fmla="*/ 11 h 40"/>
                <a:gd name="T18" fmla="*/ 20 w 25"/>
                <a:gd name="T19" fmla="*/ 5 h 40"/>
                <a:gd name="T20" fmla="*/ 22 w 25"/>
                <a:gd name="T21" fmla="*/ 3 h 40"/>
                <a:gd name="T22" fmla="*/ 24 w 25"/>
                <a:gd name="T23" fmla="*/ 2 h 40"/>
                <a:gd name="T24" fmla="*/ 25 w 25"/>
                <a:gd name="T25" fmla="*/ 0 h 40"/>
                <a:gd name="T26" fmla="*/ 21 w 25"/>
                <a:gd name="T27" fmla="*/ 6 h 40"/>
                <a:gd name="T28" fmla="*/ 19 w 25"/>
                <a:gd name="T29" fmla="*/ 9 h 40"/>
                <a:gd name="T30" fmla="*/ 17 w 25"/>
                <a:gd name="T31" fmla="*/ 12 h 40"/>
                <a:gd name="T32" fmla="*/ 12 w 25"/>
                <a:gd name="T33" fmla="*/ 20 h 40"/>
                <a:gd name="T34" fmla="*/ 7 w 25"/>
                <a:gd name="T35" fmla="*/ 27 h 40"/>
                <a:gd name="T36" fmla="*/ 5 w 25"/>
                <a:gd name="T37" fmla="*/ 31 h 40"/>
                <a:gd name="T38" fmla="*/ 3 w 25"/>
                <a:gd name="T39" fmla="*/ 34 h 40"/>
                <a:gd name="T40" fmla="*/ 0 w 25"/>
                <a:gd name="T41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40">
                  <a:moveTo>
                    <a:pt x="0" y="40"/>
                  </a:moveTo>
                  <a:cubicBezTo>
                    <a:pt x="0" y="40"/>
                    <a:pt x="0" y="40"/>
                    <a:pt x="0" y="38"/>
                  </a:cubicBezTo>
                  <a:cubicBezTo>
                    <a:pt x="1" y="38"/>
                    <a:pt x="1" y="37"/>
                    <a:pt x="1" y="36"/>
                  </a:cubicBezTo>
                  <a:cubicBezTo>
                    <a:pt x="2" y="35"/>
                    <a:pt x="2" y="34"/>
                    <a:pt x="2" y="33"/>
                  </a:cubicBezTo>
                  <a:cubicBezTo>
                    <a:pt x="3" y="31"/>
                    <a:pt x="4" y="29"/>
                    <a:pt x="6" y="26"/>
                  </a:cubicBezTo>
                  <a:cubicBezTo>
                    <a:pt x="6" y="25"/>
                    <a:pt x="7" y="24"/>
                    <a:pt x="8" y="22"/>
                  </a:cubicBezTo>
                  <a:cubicBezTo>
                    <a:pt x="9" y="21"/>
                    <a:pt x="9" y="20"/>
                    <a:pt x="10" y="19"/>
                  </a:cubicBezTo>
                  <a:cubicBezTo>
                    <a:pt x="11" y="17"/>
                    <a:pt x="12" y="16"/>
                    <a:pt x="13" y="15"/>
                  </a:cubicBezTo>
                  <a:cubicBezTo>
                    <a:pt x="14" y="14"/>
                    <a:pt x="14" y="12"/>
                    <a:pt x="15" y="11"/>
                  </a:cubicBezTo>
                  <a:cubicBezTo>
                    <a:pt x="17" y="9"/>
                    <a:pt x="19" y="7"/>
                    <a:pt x="20" y="5"/>
                  </a:cubicBezTo>
                  <a:cubicBezTo>
                    <a:pt x="21" y="5"/>
                    <a:pt x="22" y="4"/>
                    <a:pt x="22" y="3"/>
                  </a:cubicBezTo>
                  <a:cubicBezTo>
                    <a:pt x="23" y="3"/>
                    <a:pt x="23" y="2"/>
                    <a:pt x="24" y="2"/>
                  </a:cubicBezTo>
                  <a:cubicBezTo>
                    <a:pt x="25" y="1"/>
                    <a:pt x="25" y="0"/>
                    <a:pt x="25" y="0"/>
                  </a:cubicBezTo>
                  <a:cubicBezTo>
                    <a:pt x="25" y="0"/>
                    <a:pt x="24" y="3"/>
                    <a:pt x="21" y="6"/>
                  </a:cubicBezTo>
                  <a:cubicBezTo>
                    <a:pt x="20" y="7"/>
                    <a:pt x="20" y="8"/>
                    <a:pt x="19" y="9"/>
                  </a:cubicBezTo>
                  <a:cubicBezTo>
                    <a:pt x="18" y="10"/>
                    <a:pt x="17" y="11"/>
                    <a:pt x="17" y="12"/>
                  </a:cubicBezTo>
                  <a:cubicBezTo>
                    <a:pt x="15" y="15"/>
                    <a:pt x="13" y="17"/>
                    <a:pt x="12" y="20"/>
                  </a:cubicBezTo>
                  <a:cubicBezTo>
                    <a:pt x="10" y="22"/>
                    <a:pt x="9" y="25"/>
                    <a:pt x="7" y="27"/>
                  </a:cubicBezTo>
                  <a:cubicBezTo>
                    <a:pt x="6" y="28"/>
                    <a:pt x="6" y="29"/>
                    <a:pt x="5" y="31"/>
                  </a:cubicBezTo>
                  <a:cubicBezTo>
                    <a:pt x="4" y="32"/>
                    <a:pt x="4" y="33"/>
                    <a:pt x="3" y="34"/>
                  </a:cubicBezTo>
                  <a:cubicBezTo>
                    <a:pt x="1" y="38"/>
                    <a:pt x="0" y="40"/>
                    <a:pt x="0" y="40"/>
                  </a:cubicBezTo>
                  <a:close/>
                </a:path>
              </a:pathLst>
            </a:custGeom>
            <a:solidFill>
              <a:srgbClr val="3230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8" name="Freeform 235"/>
            <p:cNvSpPr/>
            <p:nvPr/>
          </p:nvSpPr>
          <p:spPr bwMode="auto">
            <a:xfrm>
              <a:off x="3641725" y="2073275"/>
              <a:ext cx="115887" cy="173038"/>
            </a:xfrm>
            <a:custGeom>
              <a:avLst/>
              <a:gdLst>
                <a:gd name="T0" fmla="*/ 0 w 31"/>
                <a:gd name="T1" fmla="*/ 46 h 46"/>
                <a:gd name="T2" fmla="*/ 0 w 31"/>
                <a:gd name="T3" fmla="*/ 44 h 46"/>
                <a:gd name="T4" fmla="*/ 1 w 31"/>
                <a:gd name="T5" fmla="*/ 41 h 46"/>
                <a:gd name="T6" fmla="*/ 3 w 31"/>
                <a:gd name="T7" fmla="*/ 38 h 46"/>
                <a:gd name="T8" fmla="*/ 5 w 31"/>
                <a:gd name="T9" fmla="*/ 34 h 46"/>
                <a:gd name="T10" fmla="*/ 7 w 31"/>
                <a:gd name="T11" fmla="*/ 30 h 46"/>
                <a:gd name="T12" fmla="*/ 9 w 31"/>
                <a:gd name="T13" fmla="*/ 25 h 46"/>
                <a:gd name="T14" fmla="*/ 12 w 31"/>
                <a:gd name="T15" fmla="*/ 21 h 46"/>
                <a:gd name="T16" fmla="*/ 15 w 31"/>
                <a:gd name="T17" fmla="*/ 17 h 46"/>
                <a:gd name="T18" fmla="*/ 18 w 31"/>
                <a:gd name="T19" fmla="*/ 13 h 46"/>
                <a:gd name="T20" fmla="*/ 21 w 31"/>
                <a:gd name="T21" fmla="*/ 9 h 46"/>
                <a:gd name="T22" fmla="*/ 24 w 31"/>
                <a:gd name="T23" fmla="*/ 6 h 46"/>
                <a:gd name="T24" fmla="*/ 27 w 31"/>
                <a:gd name="T25" fmla="*/ 4 h 46"/>
                <a:gd name="T26" fmla="*/ 29 w 31"/>
                <a:gd name="T27" fmla="*/ 2 h 46"/>
                <a:gd name="T28" fmla="*/ 31 w 31"/>
                <a:gd name="T29" fmla="*/ 0 h 46"/>
                <a:gd name="T30" fmla="*/ 29 w 31"/>
                <a:gd name="T31" fmla="*/ 2 h 46"/>
                <a:gd name="T32" fmla="*/ 25 w 31"/>
                <a:gd name="T33" fmla="*/ 7 h 46"/>
                <a:gd name="T34" fmla="*/ 22 w 31"/>
                <a:gd name="T35" fmla="*/ 10 h 46"/>
                <a:gd name="T36" fmla="*/ 20 w 31"/>
                <a:gd name="T37" fmla="*/ 14 h 46"/>
                <a:gd name="T38" fmla="*/ 17 w 31"/>
                <a:gd name="T39" fmla="*/ 18 h 46"/>
                <a:gd name="T40" fmla="*/ 14 w 31"/>
                <a:gd name="T41" fmla="*/ 22 h 46"/>
                <a:gd name="T42" fmla="*/ 11 w 31"/>
                <a:gd name="T43" fmla="*/ 26 h 46"/>
                <a:gd name="T44" fmla="*/ 8 w 31"/>
                <a:gd name="T45" fmla="*/ 31 h 46"/>
                <a:gd name="T46" fmla="*/ 6 w 31"/>
                <a:gd name="T47" fmla="*/ 35 h 46"/>
                <a:gd name="T48" fmla="*/ 4 w 31"/>
                <a:gd name="T49" fmla="*/ 38 h 46"/>
                <a:gd name="T50" fmla="*/ 1 w 31"/>
                <a:gd name="T51" fmla="*/ 44 h 46"/>
                <a:gd name="T52" fmla="*/ 0 w 31"/>
                <a:gd name="T53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1" h="46">
                  <a:moveTo>
                    <a:pt x="0" y="46"/>
                  </a:moveTo>
                  <a:cubicBezTo>
                    <a:pt x="0" y="46"/>
                    <a:pt x="0" y="45"/>
                    <a:pt x="0" y="44"/>
                  </a:cubicBezTo>
                  <a:cubicBezTo>
                    <a:pt x="1" y="43"/>
                    <a:pt x="1" y="42"/>
                    <a:pt x="1" y="41"/>
                  </a:cubicBezTo>
                  <a:cubicBezTo>
                    <a:pt x="2" y="40"/>
                    <a:pt x="2" y="39"/>
                    <a:pt x="3" y="38"/>
                  </a:cubicBezTo>
                  <a:cubicBezTo>
                    <a:pt x="3" y="37"/>
                    <a:pt x="4" y="35"/>
                    <a:pt x="5" y="34"/>
                  </a:cubicBezTo>
                  <a:cubicBezTo>
                    <a:pt x="5" y="33"/>
                    <a:pt x="6" y="31"/>
                    <a:pt x="7" y="30"/>
                  </a:cubicBezTo>
                  <a:cubicBezTo>
                    <a:pt x="8" y="28"/>
                    <a:pt x="8" y="27"/>
                    <a:pt x="9" y="25"/>
                  </a:cubicBezTo>
                  <a:cubicBezTo>
                    <a:pt x="10" y="24"/>
                    <a:pt x="11" y="22"/>
                    <a:pt x="12" y="21"/>
                  </a:cubicBezTo>
                  <a:cubicBezTo>
                    <a:pt x="13" y="19"/>
                    <a:pt x="14" y="18"/>
                    <a:pt x="15" y="17"/>
                  </a:cubicBezTo>
                  <a:cubicBezTo>
                    <a:pt x="16" y="15"/>
                    <a:pt x="17" y="14"/>
                    <a:pt x="18" y="13"/>
                  </a:cubicBezTo>
                  <a:cubicBezTo>
                    <a:pt x="19" y="11"/>
                    <a:pt x="20" y="10"/>
                    <a:pt x="21" y="9"/>
                  </a:cubicBezTo>
                  <a:cubicBezTo>
                    <a:pt x="22" y="8"/>
                    <a:pt x="23" y="7"/>
                    <a:pt x="24" y="6"/>
                  </a:cubicBezTo>
                  <a:cubicBezTo>
                    <a:pt x="25" y="5"/>
                    <a:pt x="26" y="4"/>
                    <a:pt x="27" y="4"/>
                  </a:cubicBezTo>
                  <a:cubicBezTo>
                    <a:pt x="28" y="3"/>
                    <a:pt x="28" y="2"/>
                    <a:pt x="29" y="2"/>
                  </a:cubicBezTo>
                  <a:cubicBezTo>
                    <a:pt x="30" y="1"/>
                    <a:pt x="31" y="0"/>
                    <a:pt x="31" y="0"/>
                  </a:cubicBezTo>
                  <a:cubicBezTo>
                    <a:pt x="31" y="0"/>
                    <a:pt x="30" y="1"/>
                    <a:pt x="29" y="2"/>
                  </a:cubicBezTo>
                  <a:cubicBezTo>
                    <a:pt x="28" y="3"/>
                    <a:pt x="27" y="5"/>
                    <a:pt x="25" y="7"/>
                  </a:cubicBezTo>
                  <a:cubicBezTo>
                    <a:pt x="24" y="8"/>
                    <a:pt x="23" y="9"/>
                    <a:pt x="22" y="10"/>
                  </a:cubicBezTo>
                  <a:cubicBezTo>
                    <a:pt x="21" y="11"/>
                    <a:pt x="21" y="13"/>
                    <a:pt x="20" y="14"/>
                  </a:cubicBezTo>
                  <a:cubicBezTo>
                    <a:pt x="19" y="15"/>
                    <a:pt x="18" y="16"/>
                    <a:pt x="17" y="18"/>
                  </a:cubicBezTo>
                  <a:cubicBezTo>
                    <a:pt x="16" y="19"/>
                    <a:pt x="15" y="21"/>
                    <a:pt x="14" y="22"/>
                  </a:cubicBezTo>
                  <a:cubicBezTo>
                    <a:pt x="13" y="24"/>
                    <a:pt x="12" y="25"/>
                    <a:pt x="11" y="26"/>
                  </a:cubicBezTo>
                  <a:cubicBezTo>
                    <a:pt x="10" y="28"/>
                    <a:pt x="9" y="29"/>
                    <a:pt x="8" y="31"/>
                  </a:cubicBezTo>
                  <a:cubicBezTo>
                    <a:pt x="7" y="32"/>
                    <a:pt x="6" y="33"/>
                    <a:pt x="6" y="35"/>
                  </a:cubicBezTo>
                  <a:cubicBezTo>
                    <a:pt x="5" y="36"/>
                    <a:pt x="4" y="37"/>
                    <a:pt x="4" y="38"/>
                  </a:cubicBezTo>
                  <a:cubicBezTo>
                    <a:pt x="2" y="41"/>
                    <a:pt x="1" y="43"/>
                    <a:pt x="1" y="44"/>
                  </a:cubicBezTo>
                  <a:cubicBezTo>
                    <a:pt x="0" y="45"/>
                    <a:pt x="0" y="46"/>
                    <a:pt x="0" y="46"/>
                  </a:cubicBezTo>
                  <a:close/>
                </a:path>
              </a:pathLst>
            </a:custGeom>
            <a:solidFill>
              <a:srgbClr val="3230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9" name="Freeform 236"/>
            <p:cNvSpPr/>
            <p:nvPr/>
          </p:nvSpPr>
          <p:spPr bwMode="auto">
            <a:xfrm>
              <a:off x="3543300" y="2130425"/>
              <a:ext cx="128587" cy="160338"/>
            </a:xfrm>
            <a:custGeom>
              <a:avLst/>
              <a:gdLst>
                <a:gd name="T0" fmla="*/ 0 w 34"/>
                <a:gd name="T1" fmla="*/ 43 h 43"/>
                <a:gd name="T2" fmla="*/ 1 w 34"/>
                <a:gd name="T3" fmla="*/ 41 h 43"/>
                <a:gd name="T4" fmla="*/ 2 w 34"/>
                <a:gd name="T5" fmla="*/ 38 h 43"/>
                <a:gd name="T6" fmla="*/ 4 w 34"/>
                <a:gd name="T7" fmla="*/ 35 h 43"/>
                <a:gd name="T8" fmla="*/ 9 w 34"/>
                <a:gd name="T9" fmla="*/ 28 h 43"/>
                <a:gd name="T10" fmla="*/ 11 w 34"/>
                <a:gd name="T11" fmla="*/ 23 h 43"/>
                <a:gd name="T12" fmla="*/ 15 w 34"/>
                <a:gd name="T13" fmla="*/ 19 h 43"/>
                <a:gd name="T14" fmla="*/ 18 w 34"/>
                <a:gd name="T15" fmla="*/ 15 h 43"/>
                <a:gd name="T16" fmla="*/ 21 w 34"/>
                <a:gd name="T17" fmla="*/ 12 h 43"/>
                <a:gd name="T18" fmla="*/ 27 w 34"/>
                <a:gd name="T19" fmla="*/ 5 h 43"/>
                <a:gd name="T20" fmla="*/ 30 w 34"/>
                <a:gd name="T21" fmla="*/ 3 h 43"/>
                <a:gd name="T22" fmla="*/ 32 w 34"/>
                <a:gd name="T23" fmla="*/ 1 h 43"/>
                <a:gd name="T24" fmla="*/ 34 w 34"/>
                <a:gd name="T25" fmla="*/ 0 h 43"/>
                <a:gd name="T26" fmla="*/ 28 w 34"/>
                <a:gd name="T27" fmla="*/ 6 h 43"/>
                <a:gd name="T28" fmla="*/ 25 w 34"/>
                <a:gd name="T29" fmla="*/ 9 h 43"/>
                <a:gd name="T30" fmla="*/ 22 w 34"/>
                <a:gd name="T31" fmla="*/ 13 h 43"/>
                <a:gd name="T32" fmla="*/ 19 w 34"/>
                <a:gd name="T33" fmla="*/ 17 h 43"/>
                <a:gd name="T34" fmla="*/ 16 w 34"/>
                <a:gd name="T35" fmla="*/ 21 h 43"/>
                <a:gd name="T36" fmla="*/ 13 w 34"/>
                <a:gd name="T37" fmla="*/ 25 h 43"/>
                <a:gd name="T38" fmla="*/ 10 w 34"/>
                <a:gd name="T39" fmla="*/ 29 h 43"/>
                <a:gd name="T40" fmla="*/ 7 w 34"/>
                <a:gd name="T41" fmla="*/ 32 h 43"/>
                <a:gd name="T42" fmla="*/ 5 w 34"/>
                <a:gd name="T43" fmla="*/ 36 h 43"/>
                <a:gd name="T44" fmla="*/ 0 w 34"/>
                <a:gd name="T45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4" h="43">
                  <a:moveTo>
                    <a:pt x="0" y="43"/>
                  </a:moveTo>
                  <a:cubicBezTo>
                    <a:pt x="0" y="43"/>
                    <a:pt x="0" y="42"/>
                    <a:pt x="1" y="41"/>
                  </a:cubicBezTo>
                  <a:cubicBezTo>
                    <a:pt x="1" y="40"/>
                    <a:pt x="2" y="39"/>
                    <a:pt x="2" y="38"/>
                  </a:cubicBezTo>
                  <a:cubicBezTo>
                    <a:pt x="3" y="37"/>
                    <a:pt x="3" y="36"/>
                    <a:pt x="4" y="35"/>
                  </a:cubicBezTo>
                  <a:cubicBezTo>
                    <a:pt x="5" y="33"/>
                    <a:pt x="7" y="30"/>
                    <a:pt x="9" y="28"/>
                  </a:cubicBezTo>
                  <a:cubicBezTo>
                    <a:pt x="10" y="26"/>
                    <a:pt x="10" y="25"/>
                    <a:pt x="11" y="23"/>
                  </a:cubicBezTo>
                  <a:cubicBezTo>
                    <a:pt x="12" y="22"/>
                    <a:pt x="14" y="21"/>
                    <a:pt x="15" y="19"/>
                  </a:cubicBezTo>
                  <a:cubicBezTo>
                    <a:pt x="16" y="18"/>
                    <a:pt x="17" y="17"/>
                    <a:pt x="18" y="15"/>
                  </a:cubicBezTo>
                  <a:cubicBezTo>
                    <a:pt x="19" y="14"/>
                    <a:pt x="20" y="13"/>
                    <a:pt x="21" y="12"/>
                  </a:cubicBezTo>
                  <a:cubicBezTo>
                    <a:pt x="23" y="9"/>
                    <a:pt x="25" y="7"/>
                    <a:pt x="27" y="5"/>
                  </a:cubicBezTo>
                  <a:cubicBezTo>
                    <a:pt x="28" y="5"/>
                    <a:pt x="29" y="4"/>
                    <a:pt x="30" y="3"/>
                  </a:cubicBezTo>
                  <a:cubicBezTo>
                    <a:pt x="31" y="2"/>
                    <a:pt x="31" y="2"/>
                    <a:pt x="32" y="1"/>
                  </a:cubicBezTo>
                  <a:cubicBezTo>
                    <a:pt x="33" y="0"/>
                    <a:pt x="34" y="0"/>
                    <a:pt x="34" y="0"/>
                  </a:cubicBezTo>
                  <a:cubicBezTo>
                    <a:pt x="34" y="0"/>
                    <a:pt x="32" y="2"/>
                    <a:pt x="28" y="6"/>
                  </a:cubicBezTo>
                  <a:cubicBezTo>
                    <a:pt x="27" y="7"/>
                    <a:pt x="26" y="8"/>
                    <a:pt x="25" y="9"/>
                  </a:cubicBezTo>
                  <a:cubicBezTo>
                    <a:pt x="24" y="10"/>
                    <a:pt x="23" y="12"/>
                    <a:pt x="22" y="13"/>
                  </a:cubicBezTo>
                  <a:cubicBezTo>
                    <a:pt x="21" y="14"/>
                    <a:pt x="20" y="15"/>
                    <a:pt x="19" y="17"/>
                  </a:cubicBezTo>
                  <a:cubicBezTo>
                    <a:pt x="18" y="18"/>
                    <a:pt x="17" y="19"/>
                    <a:pt x="16" y="21"/>
                  </a:cubicBezTo>
                  <a:cubicBezTo>
                    <a:pt x="15" y="22"/>
                    <a:pt x="14" y="23"/>
                    <a:pt x="13" y="25"/>
                  </a:cubicBezTo>
                  <a:cubicBezTo>
                    <a:pt x="12" y="26"/>
                    <a:pt x="11" y="27"/>
                    <a:pt x="10" y="29"/>
                  </a:cubicBezTo>
                  <a:cubicBezTo>
                    <a:pt x="9" y="30"/>
                    <a:pt x="8" y="31"/>
                    <a:pt x="7" y="32"/>
                  </a:cubicBezTo>
                  <a:cubicBezTo>
                    <a:pt x="6" y="34"/>
                    <a:pt x="6" y="35"/>
                    <a:pt x="5" y="36"/>
                  </a:cubicBezTo>
                  <a:cubicBezTo>
                    <a:pt x="2" y="40"/>
                    <a:pt x="0" y="43"/>
                    <a:pt x="0" y="43"/>
                  </a:cubicBezTo>
                  <a:close/>
                </a:path>
              </a:pathLst>
            </a:custGeom>
            <a:solidFill>
              <a:srgbClr val="3230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0" name="Freeform 237"/>
            <p:cNvSpPr/>
            <p:nvPr/>
          </p:nvSpPr>
          <p:spPr bwMode="auto">
            <a:xfrm>
              <a:off x="3479800" y="2543175"/>
              <a:ext cx="796925" cy="620713"/>
            </a:xfrm>
            <a:custGeom>
              <a:avLst/>
              <a:gdLst>
                <a:gd name="T0" fmla="*/ 188 w 212"/>
                <a:gd name="T1" fmla="*/ 56 h 165"/>
                <a:gd name="T2" fmla="*/ 181 w 212"/>
                <a:gd name="T3" fmla="*/ 65 h 165"/>
                <a:gd name="T4" fmla="*/ 178 w 212"/>
                <a:gd name="T5" fmla="*/ 67 h 165"/>
                <a:gd name="T6" fmla="*/ 180 w 212"/>
                <a:gd name="T7" fmla="*/ 71 h 165"/>
                <a:gd name="T8" fmla="*/ 177 w 212"/>
                <a:gd name="T9" fmla="*/ 78 h 165"/>
                <a:gd name="T10" fmla="*/ 180 w 212"/>
                <a:gd name="T11" fmla="*/ 88 h 165"/>
                <a:gd name="T12" fmla="*/ 180 w 212"/>
                <a:gd name="T13" fmla="*/ 98 h 165"/>
                <a:gd name="T14" fmla="*/ 171 w 212"/>
                <a:gd name="T15" fmla="*/ 106 h 165"/>
                <a:gd name="T16" fmla="*/ 172 w 212"/>
                <a:gd name="T17" fmla="*/ 111 h 165"/>
                <a:gd name="T18" fmla="*/ 170 w 212"/>
                <a:gd name="T19" fmla="*/ 115 h 165"/>
                <a:gd name="T20" fmla="*/ 177 w 212"/>
                <a:gd name="T21" fmla="*/ 132 h 165"/>
                <a:gd name="T22" fmla="*/ 190 w 212"/>
                <a:gd name="T23" fmla="*/ 141 h 165"/>
                <a:gd name="T24" fmla="*/ 202 w 212"/>
                <a:gd name="T25" fmla="*/ 144 h 165"/>
                <a:gd name="T26" fmla="*/ 211 w 212"/>
                <a:gd name="T27" fmla="*/ 151 h 165"/>
                <a:gd name="T28" fmla="*/ 206 w 212"/>
                <a:gd name="T29" fmla="*/ 161 h 165"/>
                <a:gd name="T30" fmla="*/ 187 w 212"/>
                <a:gd name="T31" fmla="*/ 161 h 165"/>
                <a:gd name="T32" fmla="*/ 178 w 212"/>
                <a:gd name="T33" fmla="*/ 149 h 165"/>
                <a:gd name="T34" fmla="*/ 164 w 212"/>
                <a:gd name="T35" fmla="*/ 140 h 165"/>
                <a:gd name="T36" fmla="*/ 160 w 212"/>
                <a:gd name="T37" fmla="*/ 140 h 165"/>
                <a:gd name="T38" fmla="*/ 156 w 212"/>
                <a:gd name="T39" fmla="*/ 145 h 165"/>
                <a:gd name="T40" fmla="*/ 147 w 212"/>
                <a:gd name="T41" fmla="*/ 148 h 165"/>
                <a:gd name="T42" fmla="*/ 136 w 212"/>
                <a:gd name="T43" fmla="*/ 149 h 165"/>
                <a:gd name="T44" fmla="*/ 118 w 212"/>
                <a:gd name="T45" fmla="*/ 163 h 165"/>
                <a:gd name="T46" fmla="*/ 109 w 212"/>
                <a:gd name="T47" fmla="*/ 156 h 165"/>
                <a:gd name="T48" fmla="*/ 99 w 212"/>
                <a:gd name="T49" fmla="*/ 150 h 165"/>
                <a:gd name="T50" fmla="*/ 95 w 212"/>
                <a:gd name="T51" fmla="*/ 151 h 165"/>
                <a:gd name="T52" fmla="*/ 79 w 212"/>
                <a:gd name="T53" fmla="*/ 146 h 165"/>
                <a:gd name="T54" fmla="*/ 62 w 212"/>
                <a:gd name="T55" fmla="*/ 127 h 165"/>
                <a:gd name="T56" fmla="*/ 20 w 212"/>
                <a:gd name="T57" fmla="*/ 78 h 165"/>
                <a:gd name="T58" fmla="*/ 12 w 212"/>
                <a:gd name="T59" fmla="*/ 71 h 165"/>
                <a:gd name="T60" fmla="*/ 4 w 212"/>
                <a:gd name="T61" fmla="*/ 64 h 165"/>
                <a:gd name="T62" fmla="*/ 0 w 212"/>
                <a:gd name="T63" fmla="*/ 52 h 165"/>
                <a:gd name="T64" fmla="*/ 0 w 212"/>
                <a:gd name="T65" fmla="*/ 51 h 165"/>
                <a:gd name="T66" fmla="*/ 7 w 212"/>
                <a:gd name="T67" fmla="*/ 38 h 165"/>
                <a:gd name="T68" fmla="*/ 12 w 212"/>
                <a:gd name="T69" fmla="*/ 35 h 165"/>
                <a:gd name="T70" fmla="*/ 13 w 212"/>
                <a:gd name="T71" fmla="*/ 35 h 165"/>
                <a:gd name="T72" fmla="*/ 16 w 212"/>
                <a:gd name="T73" fmla="*/ 33 h 165"/>
                <a:gd name="T74" fmla="*/ 16 w 212"/>
                <a:gd name="T75" fmla="*/ 33 h 165"/>
                <a:gd name="T76" fmla="*/ 19 w 212"/>
                <a:gd name="T77" fmla="*/ 31 h 165"/>
                <a:gd name="T78" fmla="*/ 21 w 212"/>
                <a:gd name="T79" fmla="*/ 30 h 165"/>
                <a:gd name="T80" fmla="*/ 23 w 212"/>
                <a:gd name="T81" fmla="*/ 29 h 165"/>
                <a:gd name="T82" fmla="*/ 25 w 212"/>
                <a:gd name="T83" fmla="*/ 28 h 165"/>
                <a:gd name="T84" fmla="*/ 28 w 212"/>
                <a:gd name="T85" fmla="*/ 27 h 165"/>
                <a:gd name="T86" fmla="*/ 37 w 212"/>
                <a:gd name="T87" fmla="*/ 22 h 165"/>
                <a:gd name="T88" fmla="*/ 103 w 212"/>
                <a:gd name="T89" fmla="*/ 3 h 165"/>
                <a:gd name="T90" fmla="*/ 130 w 212"/>
                <a:gd name="T91" fmla="*/ 2 h 165"/>
                <a:gd name="T92" fmla="*/ 140 w 212"/>
                <a:gd name="T93" fmla="*/ 5 h 165"/>
                <a:gd name="T94" fmla="*/ 150 w 212"/>
                <a:gd name="T95" fmla="*/ 10 h 165"/>
                <a:gd name="T96" fmla="*/ 173 w 212"/>
                <a:gd name="T97" fmla="*/ 29 h 165"/>
                <a:gd name="T98" fmla="*/ 176 w 212"/>
                <a:gd name="T99" fmla="*/ 35 h 165"/>
                <a:gd name="T100" fmla="*/ 176 w 212"/>
                <a:gd name="T101" fmla="*/ 46 h 165"/>
                <a:gd name="T102" fmla="*/ 181 w 212"/>
                <a:gd name="T103" fmla="*/ 48 h 165"/>
                <a:gd name="T104" fmla="*/ 188 w 212"/>
                <a:gd name="T105" fmla="*/ 56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11" h="165">
                  <a:moveTo>
                    <a:pt x="188" y="56"/>
                  </a:moveTo>
                  <a:cubicBezTo>
                    <a:pt x="188" y="59"/>
                    <a:pt x="185" y="63"/>
                    <a:pt x="181" y="65"/>
                  </a:cubicBezTo>
                  <a:cubicBezTo>
                    <a:pt x="180" y="66"/>
                    <a:pt x="179" y="66"/>
                    <a:pt x="178" y="67"/>
                  </a:cubicBezTo>
                  <a:cubicBezTo>
                    <a:pt x="178" y="68"/>
                    <a:pt x="179" y="69"/>
                    <a:pt x="180" y="71"/>
                  </a:cubicBezTo>
                  <a:cubicBezTo>
                    <a:pt x="181" y="73"/>
                    <a:pt x="178" y="76"/>
                    <a:pt x="177" y="78"/>
                  </a:cubicBezTo>
                  <a:cubicBezTo>
                    <a:pt x="176" y="82"/>
                    <a:pt x="178" y="85"/>
                    <a:pt x="180" y="88"/>
                  </a:cubicBezTo>
                  <a:cubicBezTo>
                    <a:pt x="182" y="91"/>
                    <a:pt x="183" y="95"/>
                    <a:pt x="180" y="98"/>
                  </a:cubicBezTo>
                  <a:cubicBezTo>
                    <a:pt x="177" y="101"/>
                    <a:pt x="172" y="103"/>
                    <a:pt x="171" y="106"/>
                  </a:cubicBezTo>
                  <a:cubicBezTo>
                    <a:pt x="171" y="108"/>
                    <a:pt x="172" y="109"/>
                    <a:pt x="172" y="111"/>
                  </a:cubicBezTo>
                  <a:cubicBezTo>
                    <a:pt x="172" y="112"/>
                    <a:pt x="171" y="114"/>
                    <a:pt x="170" y="115"/>
                  </a:cubicBezTo>
                  <a:cubicBezTo>
                    <a:pt x="166" y="122"/>
                    <a:pt x="172" y="128"/>
                    <a:pt x="177" y="132"/>
                  </a:cubicBezTo>
                  <a:cubicBezTo>
                    <a:pt x="180" y="136"/>
                    <a:pt x="184" y="139"/>
                    <a:pt x="190" y="141"/>
                  </a:cubicBezTo>
                  <a:cubicBezTo>
                    <a:pt x="194" y="142"/>
                    <a:pt x="198" y="142"/>
                    <a:pt x="202" y="144"/>
                  </a:cubicBezTo>
                  <a:cubicBezTo>
                    <a:pt x="207" y="145"/>
                    <a:pt x="210" y="148"/>
                    <a:pt x="211" y="151"/>
                  </a:cubicBezTo>
                  <a:cubicBezTo>
                    <a:pt x="212" y="154"/>
                    <a:pt x="210" y="159"/>
                    <a:pt x="206" y="161"/>
                  </a:cubicBezTo>
                  <a:cubicBezTo>
                    <a:pt x="200" y="165"/>
                    <a:pt x="192" y="164"/>
                    <a:pt x="187" y="161"/>
                  </a:cubicBezTo>
                  <a:cubicBezTo>
                    <a:pt x="183" y="158"/>
                    <a:pt x="181" y="153"/>
                    <a:pt x="178" y="149"/>
                  </a:cubicBezTo>
                  <a:cubicBezTo>
                    <a:pt x="175" y="144"/>
                    <a:pt x="171" y="140"/>
                    <a:pt x="164" y="140"/>
                  </a:cubicBezTo>
                  <a:cubicBezTo>
                    <a:pt x="163" y="140"/>
                    <a:pt x="161" y="140"/>
                    <a:pt x="160" y="140"/>
                  </a:cubicBezTo>
                  <a:cubicBezTo>
                    <a:pt x="158" y="141"/>
                    <a:pt x="158" y="143"/>
                    <a:pt x="156" y="145"/>
                  </a:cubicBezTo>
                  <a:cubicBezTo>
                    <a:pt x="154" y="147"/>
                    <a:pt x="150" y="148"/>
                    <a:pt x="147" y="148"/>
                  </a:cubicBezTo>
                  <a:cubicBezTo>
                    <a:pt x="143" y="148"/>
                    <a:pt x="139" y="147"/>
                    <a:pt x="136" y="149"/>
                  </a:cubicBezTo>
                  <a:cubicBezTo>
                    <a:pt x="128" y="152"/>
                    <a:pt x="126" y="162"/>
                    <a:pt x="118" y="163"/>
                  </a:cubicBezTo>
                  <a:cubicBezTo>
                    <a:pt x="113" y="163"/>
                    <a:pt x="111" y="160"/>
                    <a:pt x="109" y="156"/>
                  </a:cubicBezTo>
                  <a:cubicBezTo>
                    <a:pt x="107" y="153"/>
                    <a:pt x="104" y="149"/>
                    <a:pt x="99" y="150"/>
                  </a:cubicBezTo>
                  <a:cubicBezTo>
                    <a:pt x="98" y="150"/>
                    <a:pt x="96" y="151"/>
                    <a:pt x="95" y="151"/>
                  </a:cubicBezTo>
                  <a:cubicBezTo>
                    <a:pt x="88" y="153"/>
                    <a:pt x="83" y="149"/>
                    <a:pt x="79" y="146"/>
                  </a:cubicBezTo>
                  <a:cubicBezTo>
                    <a:pt x="73" y="140"/>
                    <a:pt x="67" y="133"/>
                    <a:pt x="62" y="127"/>
                  </a:cubicBezTo>
                  <a:cubicBezTo>
                    <a:pt x="49" y="110"/>
                    <a:pt x="36" y="93"/>
                    <a:pt x="20" y="78"/>
                  </a:cubicBezTo>
                  <a:cubicBezTo>
                    <a:pt x="18" y="76"/>
                    <a:pt x="15" y="74"/>
                    <a:pt x="12" y="71"/>
                  </a:cubicBezTo>
                  <a:cubicBezTo>
                    <a:pt x="9" y="69"/>
                    <a:pt x="6" y="67"/>
                    <a:pt x="4" y="64"/>
                  </a:cubicBezTo>
                  <a:cubicBezTo>
                    <a:pt x="2" y="60"/>
                    <a:pt x="1" y="56"/>
                    <a:pt x="0" y="52"/>
                  </a:cubicBezTo>
                  <a:cubicBezTo>
                    <a:pt x="0" y="52"/>
                    <a:pt x="0" y="51"/>
                    <a:pt x="0" y="51"/>
                  </a:cubicBezTo>
                  <a:cubicBezTo>
                    <a:pt x="0" y="46"/>
                    <a:pt x="1" y="42"/>
                    <a:pt x="7" y="38"/>
                  </a:cubicBezTo>
                  <a:cubicBezTo>
                    <a:pt x="9" y="37"/>
                    <a:pt x="10" y="36"/>
                    <a:pt x="12" y="35"/>
                  </a:cubicBezTo>
                  <a:cubicBezTo>
                    <a:pt x="12" y="35"/>
                    <a:pt x="12" y="35"/>
                    <a:pt x="13" y="35"/>
                  </a:cubicBezTo>
                  <a:cubicBezTo>
                    <a:pt x="14" y="34"/>
                    <a:pt x="15" y="34"/>
                    <a:pt x="16" y="33"/>
                  </a:cubicBezTo>
                  <a:cubicBezTo>
                    <a:pt x="16" y="33"/>
                    <a:pt x="16" y="33"/>
                    <a:pt x="16" y="33"/>
                  </a:cubicBezTo>
                  <a:cubicBezTo>
                    <a:pt x="17" y="32"/>
                    <a:pt x="18" y="32"/>
                    <a:pt x="19" y="31"/>
                  </a:cubicBezTo>
                  <a:cubicBezTo>
                    <a:pt x="20" y="31"/>
                    <a:pt x="20" y="30"/>
                    <a:pt x="21" y="30"/>
                  </a:cubicBezTo>
                  <a:cubicBezTo>
                    <a:pt x="22" y="30"/>
                    <a:pt x="23" y="29"/>
                    <a:pt x="23" y="29"/>
                  </a:cubicBezTo>
                  <a:cubicBezTo>
                    <a:pt x="24" y="29"/>
                    <a:pt x="25" y="28"/>
                    <a:pt x="25" y="28"/>
                  </a:cubicBezTo>
                  <a:cubicBezTo>
                    <a:pt x="26" y="27"/>
                    <a:pt x="27" y="27"/>
                    <a:pt x="28" y="27"/>
                  </a:cubicBezTo>
                  <a:cubicBezTo>
                    <a:pt x="31" y="25"/>
                    <a:pt x="34" y="24"/>
                    <a:pt x="37" y="22"/>
                  </a:cubicBezTo>
                  <a:cubicBezTo>
                    <a:pt x="58" y="13"/>
                    <a:pt x="81" y="6"/>
                    <a:pt x="103" y="3"/>
                  </a:cubicBezTo>
                  <a:cubicBezTo>
                    <a:pt x="112" y="1"/>
                    <a:pt x="121" y="0"/>
                    <a:pt x="130" y="2"/>
                  </a:cubicBezTo>
                  <a:cubicBezTo>
                    <a:pt x="133" y="2"/>
                    <a:pt x="137" y="3"/>
                    <a:pt x="140" y="5"/>
                  </a:cubicBezTo>
                  <a:cubicBezTo>
                    <a:pt x="144" y="6"/>
                    <a:pt x="147" y="8"/>
                    <a:pt x="150" y="10"/>
                  </a:cubicBezTo>
                  <a:cubicBezTo>
                    <a:pt x="159" y="16"/>
                    <a:pt x="167" y="22"/>
                    <a:pt x="173" y="29"/>
                  </a:cubicBezTo>
                  <a:cubicBezTo>
                    <a:pt x="174" y="31"/>
                    <a:pt x="176" y="33"/>
                    <a:pt x="176" y="35"/>
                  </a:cubicBezTo>
                  <a:cubicBezTo>
                    <a:pt x="176" y="39"/>
                    <a:pt x="173" y="44"/>
                    <a:pt x="176" y="46"/>
                  </a:cubicBezTo>
                  <a:cubicBezTo>
                    <a:pt x="177" y="47"/>
                    <a:pt x="179" y="47"/>
                    <a:pt x="181" y="48"/>
                  </a:cubicBezTo>
                  <a:cubicBezTo>
                    <a:pt x="185" y="49"/>
                    <a:pt x="188" y="52"/>
                    <a:pt x="188" y="56"/>
                  </a:cubicBezTo>
                </a:path>
              </a:pathLst>
            </a:custGeom>
            <a:solidFill>
              <a:srgbClr val="47C2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1" name="Freeform 238"/>
            <p:cNvSpPr/>
            <p:nvPr/>
          </p:nvSpPr>
          <p:spPr bwMode="auto">
            <a:xfrm>
              <a:off x="3479800" y="2674938"/>
              <a:ext cx="123825" cy="161925"/>
            </a:xfrm>
            <a:custGeom>
              <a:avLst/>
              <a:gdLst>
                <a:gd name="T0" fmla="*/ 24 w 33"/>
                <a:gd name="T1" fmla="*/ 16 h 43"/>
                <a:gd name="T2" fmla="*/ 32 w 33"/>
                <a:gd name="T3" fmla="*/ 20 h 43"/>
                <a:gd name="T4" fmla="*/ 28 w 33"/>
                <a:gd name="T5" fmla="*/ 21 h 43"/>
                <a:gd name="T6" fmla="*/ 26 w 33"/>
                <a:gd name="T7" fmla="*/ 21 h 43"/>
                <a:gd name="T8" fmla="*/ 24 w 33"/>
                <a:gd name="T9" fmla="*/ 25 h 43"/>
                <a:gd name="T10" fmla="*/ 28 w 33"/>
                <a:gd name="T11" fmla="*/ 29 h 43"/>
                <a:gd name="T12" fmla="*/ 31 w 33"/>
                <a:gd name="T13" fmla="*/ 33 h 43"/>
                <a:gd name="T14" fmla="*/ 24 w 33"/>
                <a:gd name="T15" fmla="*/ 31 h 43"/>
                <a:gd name="T16" fmla="*/ 16 w 33"/>
                <a:gd name="T17" fmla="*/ 32 h 43"/>
                <a:gd name="T18" fmla="*/ 21 w 33"/>
                <a:gd name="T19" fmla="*/ 40 h 43"/>
                <a:gd name="T20" fmla="*/ 21 w 33"/>
                <a:gd name="T21" fmla="*/ 42 h 43"/>
                <a:gd name="T22" fmla="*/ 20 w 33"/>
                <a:gd name="T23" fmla="*/ 43 h 43"/>
                <a:gd name="T24" fmla="*/ 12 w 33"/>
                <a:gd name="T25" fmla="*/ 36 h 43"/>
                <a:gd name="T26" fmla="*/ 4 w 33"/>
                <a:gd name="T27" fmla="*/ 29 h 43"/>
                <a:gd name="T28" fmla="*/ 0 w 33"/>
                <a:gd name="T29" fmla="*/ 17 h 43"/>
                <a:gd name="T30" fmla="*/ 0 w 33"/>
                <a:gd name="T31" fmla="*/ 16 h 43"/>
                <a:gd name="T32" fmla="*/ 7 w 33"/>
                <a:gd name="T33" fmla="*/ 3 h 43"/>
                <a:gd name="T34" fmla="*/ 12 w 33"/>
                <a:gd name="T35" fmla="*/ 0 h 43"/>
                <a:gd name="T36" fmla="*/ 13 w 33"/>
                <a:gd name="T37" fmla="*/ 0 h 43"/>
                <a:gd name="T38" fmla="*/ 14 w 33"/>
                <a:gd name="T39" fmla="*/ 1 h 43"/>
                <a:gd name="T40" fmla="*/ 15 w 33"/>
                <a:gd name="T41" fmla="*/ 2 h 43"/>
                <a:gd name="T42" fmla="*/ 17 w 33"/>
                <a:gd name="T43" fmla="*/ 1 h 43"/>
                <a:gd name="T44" fmla="*/ 20 w 33"/>
                <a:gd name="T45" fmla="*/ 1 h 43"/>
                <a:gd name="T46" fmla="*/ 21 w 33"/>
                <a:gd name="T47" fmla="*/ 2 h 43"/>
                <a:gd name="T48" fmla="*/ 21 w 33"/>
                <a:gd name="T49" fmla="*/ 4 h 43"/>
                <a:gd name="T50" fmla="*/ 21 w 33"/>
                <a:gd name="T51" fmla="*/ 8 h 43"/>
                <a:gd name="T52" fmla="*/ 27 w 33"/>
                <a:gd name="T53" fmla="*/ 8 h 43"/>
                <a:gd name="T54" fmla="*/ 32 w 33"/>
                <a:gd name="T55" fmla="*/ 8 h 43"/>
                <a:gd name="T56" fmla="*/ 33 w 33"/>
                <a:gd name="T57" fmla="*/ 9 h 43"/>
                <a:gd name="T58" fmla="*/ 29 w 33"/>
                <a:gd name="T59" fmla="*/ 13 h 43"/>
                <a:gd name="T60" fmla="*/ 24 w 33"/>
                <a:gd name="T61" fmla="*/ 16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3" h="43">
                  <a:moveTo>
                    <a:pt x="24" y="16"/>
                  </a:moveTo>
                  <a:cubicBezTo>
                    <a:pt x="27" y="17"/>
                    <a:pt x="29" y="19"/>
                    <a:pt x="32" y="20"/>
                  </a:cubicBezTo>
                  <a:cubicBezTo>
                    <a:pt x="31" y="21"/>
                    <a:pt x="30" y="21"/>
                    <a:pt x="28" y="21"/>
                  </a:cubicBezTo>
                  <a:cubicBezTo>
                    <a:pt x="28" y="21"/>
                    <a:pt x="27" y="21"/>
                    <a:pt x="26" y="21"/>
                  </a:cubicBezTo>
                  <a:cubicBezTo>
                    <a:pt x="24" y="21"/>
                    <a:pt x="23" y="24"/>
                    <a:pt x="24" y="25"/>
                  </a:cubicBezTo>
                  <a:cubicBezTo>
                    <a:pt x="25" y="27"/>
                    <a:pt x="27" y="28"/>
                    <a:pt x="28" y="29"/>
                  </a:cubicBezTo>
                  <a:cubicBezTo>
                    <a:pt x="30" y="29"/>
                    <a:pt x="32" y="31"/>
                    <a:pt x="31" y="33"/>
                  </a:cubicBezTo>
                  <a:cubicBezTo>
                    <a:pt x="28" y="34"/>
                    <a:pt x="26" y="32"/>
                    <a:pt x="24" y="31"/>
                  </a:cubicBezTo>
                  <a:cubicBezTo>
                    <a:pt x="21" y="30"/>
                    <a:pt x="18" y="30"/>
                    <a:pt x="16" y="32"/>
                  </a:cubicBezTo>
                  <a:cubicBezTo>
                    <a:pt x="18" y="34"/>
                    <a:pt x="20" y="37"/>
                    <a:pt x="21" y="40"/>
                  </a:cubicBezTo>
                  <a:cubicBezTo>
                    <a:pt x="21" y="40"/>
                    <a:pt x="22" y="41"/>
                    <a:pt x="21" y="42"/>
                  </a:cubicBezTo>
                  <a:cubicBezTo>
                    <a:pt x="21" y="43"/>
                    <a:pt x="20" y="43"/>
                    <a:pt x="20" y="43"/>
                  </a:cubicBezTo>
                  <a:cubicBezTo>
                    <a:pt x="18" y="41"/>
                    <a:pt x="15" y="39"/>
                    <a:pt x="12" y="36"/>
                  </a:cubicBezTo>
                  <a:cubicBezTo>
                    <a:pt x="9" y="34"/>
                    <a:pt x="6" y="32"/>
                    <a:pt x="4" y="29"/>
                  </a:cubicBezTo>
                  <a:cubicBezTo>
                    <a:pt x="2" y="25"/>
                    <a:pt x="1" y="21"/>
                    <a:pt x="0" y="17"/>
                  </a:cubicBezTo>
                  <a:cubicBezTo>
                    <a:pt x="0" y="17"/>
                    <a:pt x="0" y="16"/>
                    <a:pt x="0" y="16"/>
                  </a:cubicBezTo>
                  <a:cubicBezTo>
                    <a:pt x="0" y="11"/>
                    <a:pt x="1" y="7"/>
                    <a:pt x="7" y="3"/>
                  </a:cubicBezTo>
                  <a:cubicBezTo>
                    <a:pt x="9" y="2"/>
                    <a:pt x="10" y="1"/>
                    <a:pt x="12" y="0"/>
                  </a:cubicBezTo>
                  <a:cubicBezTo>
                    <a:pt x="12" y="0"/>
                    <a:pt x="12" y="0"/>
                    <a:pt x="13" y="0"/>
                  </a:cubicBezTo>
                  <a:cubicBezTo>
                    <a:pt x="13" y="0"/>
                    <a:pt x="13" y="1"/>
                    <a:pt x="14" y="1"/>
                  </a:cubicBezTo>
                  <a:cubicBezTo>
                    <a:pt x="14" y="1"/>
                    <a:pt x="15" y="1"/>
                    <a:pt x="15" y="2"/>
                  </a:cubicBezTo>
                  <a:cubicBezTo>
                    <a:pt x="16" y="2"/>
                    <a:pt x="17" y="2"/>
                    <a:pt x="17" y="1"/>
                  </a:cubicBezTo>
                  <a:cubicBezTo>
                    <a:pt x="18" y="1"/>
                    <a:pt x="19" y="1"/>
                    <a:pt x="20" y="1"/>
                  </a:cubicBezTo>
                  <a:cubicBezTo>
                    <a:pt x="21" y="1"/>
                    <a:pt x="21" y="1"/>
                    <a:pt x="21" y="2"/>
                  </a:cubicBezTo>
                  <a:cubicBezTo>
                    <a:pt x="22" y="3"/>
                    <a:pt x="22" y="3"/>
                    <a:pt x="21" y="4"/>
                  </a:cubicBezTo>
                  <a:cubicBezTo>
                    <a:pt x="21" y="6"/>
                    <a:pt x="20" y="7"/>
                    <a:pt x="21" y="8"/>
                  </a:cubicBezTo>
                  <a:cubicBezTo>
                    <a:pt x="22" y="10"/>
                    <a:pt x="25" y="9"/>
                    <a:pt x="27" y="8"/>
                  </a:cubicBezTo>
                  <a:cubicBezTo>
                    <a:pt x="29" y="8"/>
                    <a:pt x="31" y="8"/>
                    <a:pt x="32" y="8"/>
                  </a:cubicBezTo>
                  <a:cubicBezTo>
                    <a:pt x="32" y="8"/>
                    <a:pt x="33" y="9"/>
                    <a:pt x="33" y="9"/>
                  </a:cubicBezTo>
                  <a:cubicBezTo>
                    <a:pt x="33" y="11"/>
                    <a:pt x="31" y="12"/>
                    <a:pt x="29" y="13"/>
                  </a:cubicBezTo>
                  <a:cubicBezTo>
                    <a:pt x="27" y="14"/>
                    <a:pt x="24" y="15"/>
                    <a:pt x="24" y="16"/>
                  </a:cubicBezTo>
                </a:path>
              </a:pathLst>
            </a:custGeom>
            <a:solidFill>
              <a:srgbClr val="2C91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2" name="Freeform 239"/>
            <p:cNvSpPr/>
            <p:nvPr/>
          </p:nvSpPr>
          <p:spPr bwMode="auto">
            <a:xfrm>
              <a:off x="3524250" y="2543175"/>
              <a:ext cx="752475" cy="620713"/>
            </a:xfrm>
            <a:custGeom>
              <a:avLst/>
              <a:gdLst>
                <a:gd name="T0" fmla="*/ 169 w 200"/>
                <a:gd name="T1" fmla="*/ 65 h 165"/>
                <a:gd name="T2" fmla="*/ 168 w 200"/>
                <a:gd name="T3" fmla="*/ 71 h 165"/>
                <a:gd name="T4" fmla="*/ 168 w 200"/>
                <a:gd name="T5" fmla="*/ 88 h 165"/>
                <a:gd name="T6" fmla="*/ 159 w 200"/>
                <a:gd name="T7" fmla="*/ 106 h 165"/>
                <a:gd name="T8" fmla="*/ 158 w 200"/>
                <a:gd name="T9" fmla="*/ 115 h 165"/>
                <a:gd name="T10" fmla="*/ 178 w 200"/>
                <a:gd name="T11" fmla="*/ 141 h 165"/>
                <a:gd name="T12" fmla="*/ 199 w 200"/>
                <a:gd name="T13" fmla="*/ 151 h 165"/>
                <a:gd name="T14" fmla="*/ 175 w 200"/>
                <a:gd name="T15" fmla="*/ 161 h 165"/>
                <a:gd name="T16" fmla="*/ 152 w 200"/>
                <a:gd name="T17" fmla="*/ 140 h 165"/>
                <a:gd name="T18" fmla="*/ 144 w 200"/>
                <a:gd name="T19" fmla="*/ 145 h 165"/>
                <a:gd name="T20" fmla="*/ 124 w 200"/>
                <a:gd name="T21" fmla="*/ 149 h 165"/>
                <a:gd name="T22" fmla="*/ 97 w 200"/>
                <a:gd name="T23" fmla="*/ 156 h 165"/>
                <a:gd name="T24" fmla="*/ 83 w 200"/>
                <a:gd name="T25" fmla="*/ 151 h 165"/>
                <a:gd name="T26" fmla="*/ 50 w 200"/>
                <a:gd name="T27" fmla="*/ 127 h 165"/>
                <a:gd name="T28" fmla="*/ 63 w 200"/>
                <a:gd name="T29" fmla="*/ 126 h 165"/>
                <a:gd name="T30" fmla="*/ 67 w 200"/>
                <a:gd name="T31" fmla="*/ 112 h 165"/>
                <a:gd name="T32" fmla="*/ 74 w 200"/>
                <a:gd name="T33" fmla="*/ 99 h 165"/>
                <a:gd name="T34" fmla="*/ 93 w 200"/>
                <a:gd name="T35" fmla="*/ 94 h 165"/>
                <a:gd name="T36" fmla="*/ 93 w 200"/>
                <a:gd name="T37" fmla="*/ 83 h 165"/>
                <a:gd name="T38" fmla="*/ 102 w 200"/>
                <a:gd name="T39" fmla="*/ 68 h 165"/>
                <a:gd name="T40" fmla="*/ 106 w 200"/>
                <a:gd name="T41" fmla="*/ 53 h 165"/>
                <a:gd name="T42" fmla="*/ 104 w 200"/>
                <a:gd name="T43" fmla="*/ 37 h 165"/>
                <a:gd name="T44" fmla="*/ 72 w 200"/>
                <a:gd name="T45" fmla="*/ 30 h 165"/>
                <a:gd name="T46" fmla="*/ 46 w 200"/>
                <a:gd name="T47" fmla="*/ 28 h 165"/>
                <a:gd name="T48" fmla="*/ 4 w 200"/>
                <a:gd name="T49" fmla="*/ 37 h 165"/>
                <a:gd name="T50" fmla="*/ 0 w 200"/>
                <a:gd name="T51" fmla="*/ 35 h 165"/>
                <a:gd name="T52" fmla="*/ 4 w 200"/>
                <a:gd name="T53" fmla="*/ 33 h 165"/>
                <a:gd name="T54" fmla="*/ 7 w 200"/>
                <a:gd name="T55" fmla="*/ 31 h 165"/>
                <a:gd name="T56" fmla="*/ 11 w 200"/>
                <a:gd name="T57" fmla="*/ 29 h 165"/>
                <a:gd name="T58" fmla="*/ 16 w 200"/>
                <a:gd name="T59" fmla="*/ 27 h 165"/>
                <a:gd name="T60" fmla="*/ 91 w 200"/>
                <a:gd name="T61" fmla="*/ 3 h 165"/>
                <a:gd name="T62" fmla="*/ 128 w 200"/>
                <a:gd name="T63" fmla="*/ 5 h 165"/>
                <a:gd name="T64" fmla="*/ 161 w 200"/>
                <a:gd name="T65" fmla="*/ 29 h 165"/>
                <a:gd name="T66" fmla="*/ 164 w 200"/>
                <a:gd name="T67" fmla="*/ 46 h 165"/>
                <a:gd name="T68" fmla="*/ 176 w 200"/>
                <a:gd name="T69" fmla="*/ 56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00" h="165">
                  <a:moveTo>
                    <a:pt x="176" y="56"/>
                  </a:moveTo>
                  <a:cubicBezTo>
                    <a:pt x="176" y="59"/>
                    <a:pt x="173" y="63"/>
                    <a:pt x="169" y="65"/>
                  </a:cubicBezTo>
                  <a:cubicBezTo>
                    <a:pt x="168" y="66"/>
                    <a:pt x="167" y="66"/>
                    <a:pt x="166" y="67"/>
                  </a:cubicBezTo>
                  <a:cubicBezTo>
                    <a:pt x="166" y="68"/>
                    <a:pt x="167" y="69"/>
                    <a:pt x="168" y="71"/>
                  </a:cubicBezTo>
                  <a:cubicBezTo>
                    <a:pt x="169" y="73"/>
                    <a:pt x="166" y="76"/>
                    <a:pt x="165" y="78"/>
                  </a:cubicBezTo>
                  <a:cubicBezTo>
                    <a:pt x="164" y="82"/>
                    <a:pt x="166" y="85"/>
                    <a:pt x="168" y="88"/>
                  </a:cubicBezTo>
                  <a:cubicBezTo>
                    <a:pt x="170" y="91"/>
                    <a:pt x="171" y="95"/>
                    <a:pt x="168" y="98"/>
                  </a:cubicBezTo>
                  <a:cubicBezTo>
                    <a:pt x="165" y="101"/>
                    <a:pt x="160" y="103"/>
                    <a:pt x="159" y="106"/>
                  </a:cubicBezTo>
                  <a:cubicBezTo>
                    <a:pt x="159" y="108"/>
                    <a:pt x="160" y="109"/>
                    <a:pt x="160" y="111"/>
                  </a:cubicBezTo>
                  <a:cubicBezTo>
                    <a:pt x="160" y="112"/>
                    <a:pt x="159" y="114"/>
                    <a:pt x="158" y="115"/>
                  </a:cubicBezTo>
                  <a:cubicBezTo>
                    <a:pt x="154" y="122"/>
                    <a:pt x="160" y="128"/>
                    <a:pt x="165" y="132"/>
                  </a:cubicBezTo>
                  <a:cubicBezTo>
                    <a:pt x="168" y="136"/>
                    <a:pt x="172" y="139"/>
                    <a:pt x="178" y="141"/>
                  </a:cubicBezTo>
                  <a:cubicBezTo>
                    <a:pt x="182" y="142"/>
                    <a:pt x="186" y="142"/>
                    <a:pt x="190" y="144"/>
                  </a:cubicBezTo>
                  <a:cubicBezTo>
                    <a:pt x="195" y="145"/>
                    <a:pt x="198" y="148"/>
                    <a:pt x="199" y="151"/>
                  </a:cubicBezTo>
                  <a:cubicBezTo>
                    <a:pt x="200" y="154"/>
                    <a:pt x="198" y="159"/>
                    <a:pt x="194" y="161"/>
                  </a:cubicBezTo>
                  <a:cubicBezTo>
                    <a:pt x="188" y="165"/>
                    <a:pt x="180" y="164"/>
                    <a:pt x="175" y="161"/>
                  </a:cubicBezTo>
                  <a:cubicBezTo>
                    <a:pt x="171" y="158"/>
                    <a:pt x="169" y="153"/>
                    <a:pt x="166" y="149"/>
                  </a:cubicBezTo>
                  <a:cubicBezTo>
                    <a:pt x="163" y="144"/>
                    <a:pt x="159" y="140"/>
                    <a:pt x="152" y="140"/>
                  </a:cubicBezTo>
                  <a:cubicBezTo>
                    <a:pt x="151" y="140"/>
                    <a:pt x="149" y="140"/>
                    <a:pt x="148" y="140"/>
                  </a:cubicBezTo>
                  <a:cubicBezTo>
                    <a:pt x="146" y="141"/>
                    <a:pt x="146" y="143"/>
                    <a:pt x="144" y="145"/>
                  </a:cubicBezTo>
                  <a:cubicBezTo>
                    <a:pt x="142" y="147"/>
                    <a:pt x="138" y="148"/>
                    <a:pt x="135" y="148"/>
                  </a:cubicBezTo>
                  <a:cubicBezTo>
                    <a:pt x="131" y="148"/>
                    <a:pt x="127" y="147"/>
                    <a:pt x="124" y="149"/>
                  </a:cubicBezTo>
                  <a:cubicBezTo>
                    <a:pt x="116" y="152"/>
                    <a:pt x="114" y="162"/>
                    <a:pt x="106" y="163"/>
                  </a:cubicBezTo>
                  <a:cubicBezTo>
                    <a:pt x="101" y="163"/>
                    <a:pt x="99" y="160"/>
                    <a:pt x="97" y="156"/>
                  </a:cubicBezTo>
                  <a:cubicBezTo>
                    <a:pt x="95" y="153"/>
                    <a:pt x="92" y="149"/>
                    <a:pt x="87" y="150"/>
                  </a:cubicBezTo>
                  <a:cubicBezTo>
                    <a:pt x="86" y="150"/>
                    <a:pt x="84" y="151"/>
                    <a:pt x="83" y="151"/>
                  </a:cubicBezTo>
                  <a:cubicBezTo>
                    <a:pt x="76" y="153"/>
                    <a:pt x="71" y="149"/>
                    <a:pt x="67" y="146"/>
                  </a:cubicBezTo>
                  <a:cubicBezTo>
                    <a:pt x="61" y="140"/>
                    <a:pt x="55" y="133"/>
                    <a:pt x="50" y="127"/>
                  </a:cubicBezTo>
                  <a:cubicBezTo>
                    <a:pt x="53" y="127"/>
                    <a:pt x="56" y="127"/>
                    <a:pt x="59" y="127"/>
                  </a:cubicBezTo>
                  <a:cubicBezTo>
                    <a:pt x="60" y="127"/>
                    <a:pt x="62" y="127"/>
                    <a:pt x="63" y="126"/>
                  </a:cubicBezTo>
                  <a:cubicBezTo>
                    <a:pt x="65" y="124"/>
                    <a:pt x="62" y="121"/>
                    <a:pt x="61" y="118"/>
                  </a:cubicBezTo>
                  <a:cubicBezTo>
                    <a:pt x="61" y="116"/>
                    <a:pt x="64" y="113"/>
                    <a:pt x="67" y="112"/>
                  </a:cubicBezTo>
                  <a:cubicBezTo>
                    <a:pt x="70" y="111"/>
                    <a:pt x="74" y="111"/>
                    <a:pt x="77" y="111"/>
                  </a:cubicBezTo>
                  <a:cubicBezTo>
                    <a:pt x="78" y="107"/>
                    <a:pt x="77" y="103"/>
                    <a:pt x="74" y="99"/>
                  </a:cubicBezTo>
                  <a:cubicBezTo>
                    <a:pt x="76" y="96"/>
                    <a:pt x="80" y="96"/>
                    <a:pt x="83" y="96"/>
                  </a:cubicBezTo>
                  <a:cubicBezTo>
                    <a:pt x="87" y="96"/>
                    <a:pt x="91" y="96"/>
                    <a:pt x="93" y="94"/>
                  </a:cubicBezTo>
                  <a:cubicBezTo>
                    <a:pt x="95" y="92"/>
                    <a:pt x="92" y="90"/>
                    <a:pt x="91" y="88"/>
                  </a:cubicBezTo>
                  <a:cubicBezTo>
                    <a:pt x="89" y="86"/>
                    <a:pt x="91" y="84"/>
                    <a:pt x="93" y="83"/>
                  </a:cubicBezTo>
                  <a:cubicBezTo>
                    <a:pt x="97" y="82"/>
                    <a:pt x="101" y="80"/>
                    <a:pt x="105" y="79"/>
                  </a:cubicBezTo>
                  <a:cubicBezTo>
                    <a:pt x="108" y="75"/>
                    <a:pt x="100" y="72"/>
                    <a:pt x="102" y="68"/>
                  </a:cubicBezTo>
                  <a:cubicBezTo>
                    <a:pt x="104" y="65"/>
                    <a:pt x="108" y="64"/>
                    <a:pt x="109" y="62"/>
                  </a:cubicBezTo>
                  <a:cubicBezTo>
                    <a:pt x="112" y="59"/>
                    <a:pt x="110" y="56"/>
                    <a:pt x="106" y="53"/>
                  </a:cubicBezTo>
                  <a:cubicBezTo>
                    <a:pt x="103" y="51"/>
                    <a:pt x="99" y="49"/>
                    <a:pt x="100" y="45"/>
                  </a:cubicBezTo>
                  <a:cubicBezTo>
                    <a:pt x="101" y="42"/>
                    <a:pt x="105" y="39"/>
                    <a:pt x="104" y="37"/>
                  </a:cubicBezTo>
                  <a:cubicBezTo>
                    <a:pt x="103" y="35"/>
                    <a:pt x="101" y="34"/>
                    <a:pt x="98" y="34"/>
                  </a:cubicBezTo>
                  <a:cubicBezTo>
                    <a:pt x="89" y="33"/>
                    <a:pt x="80" y="31"/>
                    <a:pt x="72" y="30"/>
                  </a:cubicBezTo>
                  <a:cubicBezTo>
                    <a:pt x="67" y="29"/>
                    <a:pt x="63" y="28"/>
                    <a:pt x="58" y="28"/>
                  </a:cubicBezTo>
                  <a:cubicBezTo>
                    <a:pt x="54" y="28"/>
                    <a:pt x="50" y="28"/>
                    <a:pt x="46" y="28"/>
                  </a:cubicBezTo>
                  <a:cubicBezTo>
                    <a:pt x="34" y="30"/>
                    <a:pt x="21" y="36"/>
                    <a:pt x="9" y="37"/>
                  </a:cubicBezTo>
                  <a:cubicBezTo>
                    <a:pt x="8" y="37"/>
                    <a:pt x="6" y="37"/>
                    <a:pt x="4" y="37"/>
                  </a:cubicBezTo>
                  <a:cubicBezTo>
                    <a:pt x="4" y="37"/>
                    <a:pt x="3" y="37"/>
                    <a:pt x="3" y="37"/>
                  </a:cubicBezTo>
                  <a:cubicBezTo>
                    <a:pt x="2" y="36"/>
                    <a:pt x="1" y="36"/>
                    <a:pt x="0" y="35"/>
                  </a:cubicBezTo>
                  <a:cubicBezTo>
                    <a:pt x="0" y="35"/>
                    <a:pt x="0" y="35"/>
                    <a:pt x="1" y="35"/>
                  </a:cubicBezTo>
                  <a:cubicBezTo>
                    <a:pt x="2" y="34"/>
                    <a:pt x="3" y="34"/>
                    <a:pt x="4" y="33"/>
                  </a:cubicBezTo>
                  <a:cubicBezTo>
                    <a:pt x="4" y="33"/>
                    <a:pt x="4" y="33"/>
                    <a:pt x="4" y="33"/>
                  </a:cubicBezTo>
                  <a:cubicBezTo>
                    <a:pt x="5" y="32"/>
                    <a:pt x="6" y="32"/>
                    <a:pt x="7" y="31"/>
                  </a:cubicBezTo>
                  <a:cubicBezTo>
                    <a:pt x="8" y="31"/>
                    <a:pt x="8" y="30"/>
                    <a:pt x="9" y="30"/>
                  </a:cubicBezTo>
                  <a:cubicBezTo>
                    <a:pt x="10" y="30"/>
                    <a:pt x="11" y="29"/>
                    <a:pt x="11" y="29"/>
                  </a:cubicBezTo>
                  <a:cubicBezTo>
                    <a:pt x="12" y="29"/>
                    <a:pt x="13" y="28"/>
                    <a:pt x="13" y="28"/>
                  </a:cubicBezTo>
                  <a:cubicBezTo>
                    <a:pt x="14" y="27"/>
                    <a:pt x="15" y="27"/>
                    <a:pt x="16" y="27"/>
                  </a:cubicBezTo>
                  <a:cubicBezTo>
                    <a:pt x="19" y="25"/>
                    <a:pt x="22" y="24"/>
                    <a:pt x="25" y="22"/>
                  </a:cubicBezTo>
                  <a:cubicBezTo>
                    <a:pt x="46" y="13"/>
                    <a:pt x="69" y="6"/>
                    <a:pt x="91" y="3"/>
                  </a:cubicBezTo>
                  <a:cubicBezTo>
                    <a:pt x="100" y="1"/>
                    <a:pt x="109" y="0"/>
                    <a:pt x="118" y="2"/>
                  </a:cubicBezTo>
                  <a:cubicBezTo>
                    <a:pt x="121" y="2"/>
                    <a:pt x="125" y="3"/>
                    <a:pt x="128" y="5"/>
                  </a:cubicBezTo>
                  <a:cubicBezTo>
                    <a:pt x="132" y="6"/>
                    <a:pt x="135" y="8"/>
                    <a:pt x="138" y="10"/>
                  </a:cubicBezTo>
                  <a:cubicBezTo>
                    <a:pt x="147" y="16"/>
                    <a:pt x="155" y="22"/>
                    <a:pt x="161" y="29"/>
                  </a:cubicBezTo>
                  <a:cubicBezTo>
                    <a:pt x="162" y="31"/>
                    <a:pt x="164" y="33"/>
                    <a:pt x="164" y="35"/>
                  </a:cubicBezTo>
                  <a:cubicBezTo>
                    <a:pt x="164" y="39"/>
                    <a:pt x="161" y="44"/>
                    <a:pt x="164" y="46"/>
                  </a:cubicBezTo>
                  <a:cubicBezTo>
                    <a:pt x="165" y="47"/>
                    <a:pt x="167" y="47"/>
                    <a:pt x="169" y="48"/>
                  </a:cubicBezTo>
                  <a:cubicBezTo>
                    <a:pt x="173" y="49"/>
                    <a:pt x="176" y="52"/>
                    <a:pt x="176" y="56"/>
                  </a:cubicBezTo>
                </a:path>
              </a:pathLst>
            </a:custGeom>
            <a:solidFill>
              <a:srgbClr val="3534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3" name="Freeform 240"/>
            <p:cNvSpPr>
              <a:spLocks noEditPoints="1"/>
            </p:cNvSpPr>
            <p:nvPr/>
          </p:nvSpPr>
          <p:spPr bwMode="auto">
            <a:xfrm>
              <a:off x="3535363" y="2647950"/>
              <a:ext cx="207962" cy="60325"/>
            </a:xfrm>
            <a:custGeom>
              <a:avLst/>
              <a:gdLst>
                <a:gd name="T0" fmla="*/ 0 w 55"/>
                <a:gd name="T1" fmla="*/ 9 h 16"/>
                <a:gd name="T2" fmla="*/ 0 w 55"/>
                <a:gd name="T3" fmla="*/ 9 h 16"/>
                <a:gd name="T4" fmla="*/ 0 w 55"/>
                <a:gd name="T5" fmla="*/ 9 h 16"/>
                <a:gd name="T6" fmla="*/ 0 w 55"/>
                <a:gd name="T7" fmla="*/ 9 h 16"/>
                <a:gd name="T8" fmla="*/ 0 w 55"/>
                <a:gd name="T9" fmla="*/ 9 h 16"/>
                <a:gd name="T10" fmla="*/ 50 w 55"/>
                <a:gd name="T11" fmla="*/ 0 h 16"/>
                <a:gd name="T12" fmla="*/ 43 w 55"/>
                <a:gd name="T13" fmla="*/ 0 h 16"/>
                <a:gd name="T14" fmla="*/ 6 w 55"/>
                <a:gd name="T15" fmla="*/ 9 h 16"/>
                <a:gd name="T16" fmla="*/ 6 w 55"/>
                <a:gd name="T17" fmla="*/ 9 h 16"/>
                <a:gd name="T18" fmla="*/ 6 w 55"/>
                <a:gd name="T19" fmla="*/ 9 h 16"/>
                <a:gd name="T20" fmla="*/ 6 w 55"/>
                <a:gd name="T21" fmla="*/ 11 h 16"/>
                <a:gd name="T22" fmla="*/ 6 w 55"/>
                <a:gd name="T23" fmla="*/ 15 h 16"/>
                <a:gd name="T24" fmla="*/ 8 w 55"/>
                <a:gd name="T25" fmla="*/ 16 h 16"/>
                <a:gd name="T26" fmla="*/ 12 w 55"/>
                <a:gd name="T27" fmla="*/ 15 h 16"/>
                <a:gd name="T28" fmla="*/ 15 w 55"/>
                <a:gd name="T29" fmla="*/ 15 h 16"/>
                <a:gd name="T30" fmla="*/ 17 w 55"/>
                <a:gd name="T31" fmla="*/ 15 h 16"/>
                <a:gd name="T32" fmla="*/ 17 w 55"/>
                <a:gd name="T33" fmla="*/ 15 h 16"/>
                <a:gd name="T34" fmla="*/ 19 w 55"/>
                <a:gd name="T35" fmla="*/ 14 h 16"/>
                <a:gd name="T36" fmla="*/ 22 w 55"/>
                <a:gd name="T37" fmla="*/ 13 h 16"/>
                <a:gd name="T38" fmla="*/ 28 w 55"/>
                <a:gd name="T39" fmla="*/ 10 h 16"/>
                <a:gd name="T40" fmla="*/ 55 w 55"/>
                <a:gd name="T41" fmla="*/ 0 h 16"/>
                <a:gd name="T42" fmla="*/ 50 w 55"/>
                <a:gd name="T4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5" h="16">
                  <a:moveTo>
                    <a:pt x="0" y="9"/>
                  </a:move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moveTo>
                    <a:pt x="50" y="0"/>
                  </a:moveTo>
                  <a:cubicBezTo>
                    <a:pt x="48" y="0"/>
                    <a:pt x="45" y="0"/>
                    <a:pt x="43" y="0"/>
                  </a:cubicBezTo>
                  <a:cubicBezTo>
                    <a:pt x="31" y="2"/>
                    <a:pt x="18" y="8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7" y="10"/>
                    <a:pt x="7" y="10"/>
                    <a:pt x="6" y="11"/>
                  </a:cubicBezTo>
                  <a:cubicBezTo>
                    <a:pt x="6" y="13"/>
                    <a:pt x="5" y="14"/>
                    <a:pt x="6" y="15"/>
                  </a:cubicBezTo>
                  <a:cubicBezTo>
                    <a:pt x="6" y="16"/>
                    <a:pt x="7" y="16"/>
                    <a:pt x="8" y="16"/>
                  </a:cubicBezTo>
                  <a:cubicBezTo>
                    <a:pt x="9" y="16"/>
                    <a:pt x="11" y="16"/>
                    <a:pt x="12" y="15"/>
                  </a:cubicBezTo>
                  <a:cubicBezTo>
                    <a:pt x="13" y="15"/>
                    <a:pt x="14" y="15"/>
                    <a:pt x="15" y="15"/>
                  </a:cubicBezTo>
                  <a:cubicBezTo>
                    <a:pt x="16" y="15"/>
                    <a:pt x="16" y="15"/>
                    <a:pt x="17" y="15"/>
                  </a:cubicBezTo>
                  <a:cubicBezTo>
                    <a:pt x="17" y="15"/>
                    <a:pt x="17" y="15"/>
                    <a:pt x="17" y="15"/>
                  </a:cubicBezTo>
                  <a:cubicBezTo>
                    <a:pt x="17" y="15"/>
                    <a:pt x="18" y="14"/>
                    <a:pt x="19" y="14"/>
                  </a:cubicBezTo>
                  <a:cubicBezTo>
                    <a:pt x="20" y="14"/>
                    <a:pt x="21" y="13"/>
                    <a:pt x="22" y="13"/>
                  </a:cubicBezTo>
                  <a:cubicBezTo>
                    <a:pt x="24" y="12"/>
                    <a:pt x="26" y="11"/>
                    <a:pt x="28" y="10"/>
                  </a:cubicBezTo>
                  <a:cubicBezTo>
                    <a:pt x="36" y="7"/>
                    <a:pt x="46" y="4"/>
                    <a:pt x="55" y="0"/>
                  </a:cubicBezTo>
                  <a:cubicBezTo>
                    <a:pt x="54" y="0"/>
                    <a:pt x="52" y="0"/>
                    <a:pt x="50" y="0"/>
                  </a:cubicBezTo>
                </a:path>
              </a:pathLst>
            </a:custGeom>
            <a:solidFill>
              <a:srgbClr val="225E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4" name="Freeform 241"/>
            <p:cNvSpPr/>
            <p:nvPr/>
          </p:nvSpPr>
          <p:spPr bwMode="auto">
            <a:xfrm>
              <a:off x="3479800" y="2674938"/>
              <a:ext cx="120650" cy="60325"/>
            </a:xfrm>
            <a:custGeom>
              <a:avLst/>
              <a:gdLst>
                <a:gd name="T0" fmla="*/ 12 w 32"/>
                <a:gd name="T1" fmla="*/ 0 h 16"/>
                <a:gd name="T2" fmla="*/ 12 w 32"/>
                <a:gd name="T3" fmla="*/ 0 h 16"/>
                <a:gd name="T4" fmla="*/ 7 w 32"/>
                <a:gd name="T5" fmla="*/ 3 h 16"/>
                <a:gd name="T6" fmla="*/ 5 w 32"/>
                <a:gd name="T7" fmla="*/ 5 h 16"/>
                <a:gd name="T8" fmla="*/ 0 w 32"/>
                <a:gd name="T9" fmla="*/ 13 h 16"/>
                <a:gd name="T10" fmla="*/ 0 w 32"/>
                <a:gd name="T11" fmla="*/ 16 h 16"/>
                <a:gd name="T12" fmla="*/ 1 w 32"/>
                <a:gd name="T13" fmla="*/ 16 h 16"/>
                <a:gd name="T14" fmla="*/ 2 w 32"/>
                <a:gd name="T15" fmla="*/ 16 h 16"/>
                <a:gd name="T16" fmla="*/ 21 w 32"/>
                <a:gd name="T17" fmla="*/ 12 h 16"/>
                <a:gd name="T18" fmla="*/ 32 w 32"/>
                <a:gd name="T19" fmla="*/ 8 h 16"/>
                <a:gd name="T20" fmla="*/ 30 w 32"/>
                <a:gd name="T21" fmla="*/ 8 h 16"/>
                <a:gd name="T22" fmla="*/ 27 w 32"/>
                <a:gd name="T23" fmla="*/ 8 h 16"/>
                <a:gd name="T24" fmla="*/ 23 w 32"/>
                <a:gd name="T25" fmla="*/ 9 h 16"/>
                <a:gd name="T26" fmla="*/ 21 w 32"/>
                <a:gd name="T27" fmla="*/ 8 h 16"/>
                <a:gd name="T28" fmla="*/ 21 w 32"/>
                <a:gd name="T29" fmla="*/ 4 h 16"/>
                <a:gd name="T30" fmla="*/ 21 w 32"/>
                <a:gd name="T31" fmla="*/ 2 h 16"/>
                <a:gd name="T32" fmla="*/ 21 w 32"/>
                <a:gd name="T33" fmla="*/ 2 h 16"/>
                <a:gd name="T34" fmla="*/ 20 w 32"/>
                <a:gd name="T35" fmla="*/ 2 h 16"/>
                <a:gd name="T36" fmla="*/ 16 w 32"/>
                <a:gd name="T37" fmla="*/ 2 h 16"/>
                <a:gd name="T38" fmla="*/ 15 w 32"/>
                <a:gd name="T39" fmla="*/ 2 h 16"/>
                <a:gd name="T40" fmla="*/ 15 w 32"/>
                <a:gd name="T41" fmla="*/ 2 h 16"/>
                <a:gd name="T42" fmla="*/ 15 w 32"/>
                <a:gd name="T43" fmla="*/ 2 h 16"/>
                <a:gd name="T44" fmla="*/ 12 w 32"/>
                <a:gd name="T4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2" h="16">
                  <a:moveTo>
                    <a:pt x="12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10" y="1"/>
                    <a:pt x="9" y="2"/>
                    <a:pt x="7" y="3"/>
                  </a:cubicBezTo>
                  <a:cubicBezTo>
                    <a:pt x="6" y="3"/>
                    <a:pt x="6" y="4"/>
                    <a:pt x="5" y="5"/>
                  </a:cubicBezTo>
                  <a:cubicBezTo>
                    <a:pt x="1" y="7"/>
                    <a:pt x="0" y="10"/>
                    <a:pt x="0" y="13"/>
                  </a:cubicBezTo>
                  <a:cubicBezTo>
                    <a:pt x="0" y="14"/>
                    <a:pt x="0" y="15"/>
                    <a:pt x="0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7" y="16"/>
                    <a:pt x="14" y="15"/>
                    <a:pt x="21" y="12"/>
                  </a:cubicBezTo>
                  <a:cubicBezTo>
                    <a:pt x="25" y="11"/>
                    <a:pt x="28" y="9"/>
                    <a:pt x="32" y="8"/>
                  </a:cubicBezTo>
                  <a:cubicBezTo>
                    <a:pt x="31" y="8"/>
                    <a:pt x="31" y="8"/>
                    <a:pt x="30" y="8"/>
                  </a:cubicBezTo>
                  <a:cubicBezTo>
                    <a:pt x="29" y="8"/>
                    <a:pt x="28" y="8"/>
                    <a:pt x="27" y="8"/>
                  </a:cubicBezTo>
                  <a:cubicBezTo>
                    <a:pt x="26" y="9"/>
                    <a:pt x="24" y="9"/>
                    <a:pt x="23" y="9"/>
                  </a:cubicBezTo>
                  <a:cubicBezTo>
                    <a:pt x="22" y="9"/>
                    <a:pt x="21" y="9"/>
                    <a:pt x="21" y="8"/>
                  </a:cubicBezTo>
                  <a:cubicBezTo>
                    <a:pt x="20" y="7"/>
                    <a:pt x="21" y="6"/>
                    <a:pt x="21" y="4"/>
                  </a:cubicBezTo>
                  <a:cubicBezTo>
                    <a:pt x="22" y="3"/>
                    <a:pt x="22" y="3"/>
                    <a:pt x="21" y="2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1" y="2"/>
                    <a:pt x="20" y="2"/>
                    <a:pt x="20" y="2"/>
                  </a:cubicBezTo>
                  <a:cubicBezTo>
                    <a:pt x="19" y="2"/>
                    <a:pt x="18" y="2"/>
                    <a:pt x="16" y="2"/>
                  </a:cubicBezTo>
                  <a:cubicBezTo>
                    <a:pt x="16" y="2"/>
                    <a:pt x="16" y="2"/>
                    <a:pt x="15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4" y="1"/>
                    <a:pt x="13" y="1"/>
                    <a:pt x="12" y="0"/>
                  </a:cubicBezTo>
                </a:path>
              </a:pathLst>
            </a:custGeom>
            <a:solidFill>
              <a:srgbClr val="1546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5" name="Freeform 242"/>
            <p:cNvSpPr/>
            <p:nvPr/>
          </p:nvSpPr>
          <p:spPr bwMode="auto">
            <a:xfrm>
              <a:off x="3524250" y="2546350"/>
              <a:ext cx="481012" cy="136525"/>
            </a:xfrm>
            <a:custGeom>
              <a:avLst/>
              <a:gdLst>
                <a:gd name="T0" fmla="*/ 109 w 128"/>
                <a:gd name="T1" fmla="*/ 0 h 36"/>
                <a:gd name="T2" fmla="*/ 95 w 128"/>
                <a:gd name="T3" fmla="*/ 1 h 36"/>
                <a:gd name="T4" fmla="*/ 91 w 128"/>
                <a:gd name="T5" fmla="*/ 2 h 36"/>
                <a:gd name="T6" fmla="*/ 67 w 128"/>
                <a:gd name="T7" fmla="*/ 7 h 36"/>
                <a:gd name="T8" fmla="*/ 25 w 128"/>
                <a:gd name="T9" fmla="*/ 21 h 36"/>
                <a:gd name="T10" fmla="*/ 16 w 128"/>
                <a:gd name="T11" fmla="*/ 26 h 36"/>
                <a:gd name="T12" fmla="*/ 13 w 128"/>
                <a:gd name="T13" fmla="*/ 27 h 36"/>
                <a:gd name="T14" fmla="*/ 11 w 128"/>
                <a:gd name="T15" fmla="*/ 28 h 36"/>
                <a:gd name="T16" fmla="*/ 9 w 128"/>
                <a:gd name="T17" fmla="*/ 29 h 36"/>
                <a:gd name="T18" fmla="*/ 7 w 128"/>
                <a:gd name="T19" fmla="*/ 30 h 36"/>
                <a:gd name="T20" fmla="*/ 5 w 128"/>
                <a:gd name="T21" fmla="*/ 32 h 36"/>
                <a:gd name="T22" fmla="*/ 4 w 128"/>
                <a:gd name="T23" fmla="*/ 32 h 36"/>
                <a:gd name="T24" fmla="*/ 4 w 128"/>
                <a:gd name="T25" fmla="*/ 32 h 36"/>
                <a:gd name="T26" fmla="*/ 1 w 128"/>
                <a:gd name="T27" fmla="*/ 34 h 36"/>
                <a:gd name="T28" fmla="*/ 0 w 128"/>
                <a:gd name="T29" fmla="*/ 34 h 36"/>
                <a:gd name="T30" fmla="*/ 0 w 128"/>
                <a:gd name="T31" fmla="*/ 34 h 36"/>
                <a:gd name="T32" fmla="*/ 3 w 128"/>
                <a:gd name="T33" fmla="*/ 36 h 36"/>
                <a:gd name="T34" fmla="*/ 3 w 128"/>
                <a:gd name="T35" fmla="*/ 36 h 36"/>
                <a:gd name="T36" fmla="*/ 3 w 128"/>
                <a:gd name="T37" fmla="*/ 36 h 36"/>
                <a:gd name="T38" fmla="*/ 4 w 128"/>
                <a:gd name="T39" fmla="*/ 36 h 36"/>
                <a:gd name="T40" fmla="*/ 8 w 128"/>
                <a:gd name="T41" fmla="*/ 36 h 36"/>
                <a:gd name="T42" fmla="*/ 9 w 128"/>
                <a:gd name="T43" fmla="*/ 36 h 36"/>
                <a:gd name="T44" fmla="*/ 9 w 128"/>
                <a:gd name="T45" fmla="*/ 36 h 36"/>
                <a:gd name="T46" fmla="*/ 46 w 128"/>
                <a:gd name="T47" fmla="*/ 27 h 36"/>
                <a:gd name="T48" fmla="*/ 53 w 128"/>
                <a:gd name="T49" fmla="*/ 27 h 36"/>
                <a:gd name="T50" fmla="*/ 58 w 128"/>
                <a:gd name="T51" fmla="*/ 27 h 36"/>
                <a:gd name="T52" fmla="*/ 58 w 128"/>
                <a:gd name="T53" fmla="*/ 27 h 36"/>
                <a:gd name="T54" fmla="*/ 68 w 128"/>
                <a:gd name="T55" fmla="*/ 23 h 36"/>
                <a:gd name="T56" fmla="*/ 105 w 128"/>
                <a:gd name="T57" fmla="*/ 11 h 36"/>
                <a:gd name="T58" fmla="*/ 105 w 128"/>
                <a:gd name="T59" fmla="*/ 11 h 36"/>
                <a:gd name="T60" fmla="*/ 125 w 128"/>
                <a:gd name="T61" fmla="*/ 5 h 36"/>
                <a:gd name="T62" fmla="*/ 128 w 128"/>
                <a:gd name="T63" fmla="*/ 4 h 36"/>
                <a:gd name="T64" fmla="*/ 118 w 128"/>
                <a:gd name="T65" fmla="*/ 1 h 36"/>
                <a:gd name="T66" fmla="*/ 109 w 128"/>
                <a:gd name="T67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28" h="36">
                  <a:moveTo>
                    <a:pt x="109" y="0"/>
                  </a:moveTo>
                  <a:cubicBezTo>
                    <a:pt x="104" y="0"/>
                    <a:pt x="100" y="0"/>
                    <a:pt x="95" y="1"/>
                  </a:cubicBezTo>
                  <a:cubicBezTo>
                    <a:pt x="94" y="1"/>
                    <a:pt x="92" y="1"/>
                    <a:pt x="91" y="2"/>
                  </a:cubicBezTo>
                  <a:cubicBezTo>
                    <a:pt x="83" y="3"/>
                    <a:pt x="75" y="5"/>
                    <a:pt x="67" y="7"/>
                  </a:cubicBezTo>
                  <a:cubicBezTo>
                    <a:pt x="53" y="10"/>
                    <a:pt x="38" y="15"/>
                    <a:pt x="25" y="21"/>
                  </a:cubicBezTo>
                  <a:cubicBezTo>
                    <a:pt x="22" y="23"/>
                    <a:pt x="19" y="24"/>
                    <a:pt x="16" y="26"/>
                  </a:cubicBezTo>
                  <a:cubicBezTo>
                    <a:pt x="15" y="26"/>
                    <a:pt x="14" y="26"/>
                    <a:pt x="13" y="27"/>
                  </a:cubicBezTo>
                  <a:cubicBezTo>
                    <a:pt x="13" y="27"/>
                    <a:pt x="12" y="28"/>
                    <a:pt x="11" y="28"/>
                  </a:cubicBezTo>
                  <a:cubicBezTo>
                    <a:pt x="11" y="28"/>
                    <a:pt x="10" y="29"/>
                    <a:pt x="9" y="29"/>
                  </a:cubicBezTo>
                  <a:cubicBezTo>
                    <a:pt x="8" y="29"/>
                    <a:pt x="8" y="30"/>
                    <a:pt x="7" y="30"/>
                  </a:cubicBezTo>
                  <a:cubicBezTo>
                    <a:pt x="6" y="31"/>
                    <a:pt x="5" y="31"/>
                    <a:pt x="5" y="32"/>
                  </a:cubicBezTo>
                  <a:cubicBezTo>
                    <a:pt x="4" y="32"/>
                    <a:pt x="4" y="32"/>
                    <a:pt x="4" y="32"/>
                  </a:cubicBezTo>
                  <a:cubicBezTo>
                    <a:pt x="4" y="32"/>
                    <a:pt x="4" y="32"/>
                    <a:pt x="4" y="32"/>
                  </a:cubicBezTo>
                  <a:cubicBezTo>
                    <a:pt x="3" y="33"/>
                    <a:pt x="2" y="33"/>
                    <a:pt x="1" y="34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1" y="35"/>
                    <a:pt x="2" y="35"/>
                    <a:pt x="3" y="36"/>
                  </a:cubicBezTo>
                  <a:cubicBezTo>
                    <a:pt x="3" y="36"/>
                    <a:pt x="3" y="36"/>
                    <a:pt x="3" y="36"/>
                  </a:cubicBezTo>
                  <a:cubicBezTo>
                    <a:pt x="3" y="36"/>
                    <a:pt x="3" y="36"/>
                    <a:pt x="3" y="36"/>
                  </a:cubicBezTo>
                  <a:cubicBezTo>
                    <a:pt x="4" y="36"/>
                    <a:pt x="4" y="36"/>
                    <a:pt x="4" y="36"/>
                  </a:cubicBezTo>
                  <a:cubicBezTo>
                    <a:pt x="6" y="36"/>
                    <a:pt x="7" y="36"/>
                    <a:pt x="8" y="36"/>
                  </a:cubicBezTo>
                  <a:cubicBezTo>
                    <a:pt x="8" y="36"/>
                    <a:pt x="9" y="36"/>
                    <a:pt x="9" y="36"/>
                  </a:cubicBezTo>
                  <a:cubicBezTo>
                    <a:pt x="9" y="36"/>
                    <a:pt x="9" y="36"/>
                    <a:pt x="9" y="36"/>
                  </a:cubicBezTo>
                  <a:cubicBezTo>
                    <a:pt x="21" y="35"/>
                    <a:pt x="34" y="29"/>
                    <a:pt x="46" y="27"/>
                  </a:cubicBezTo>
                  <a:cubicBezTo>
                    <a:pt x="48" y="27"/>
                    <a:pt x="51" y="27"/>
                    <a:pt x="53" y="27"/>
                  </a:cubicBezTo>
                  <a:cubicBezTo>
                    <a:pt x="55" y="27"/>
                    <a:pt x="57" y="27"/>
                    <a:pt x="58" y="27"/>
                  </a:cubicBezTo>
                  <a:cubicBezTo>
                    <a:pt x="58" y="27"/>
                    <a:pt x="58" y="27"/>
                    <a:pt x="58" y="27"/>
                  </a:cubicBezTo>
                  <a:cubicBezTo>
                    <a:pt x="62" y="26"/>
                    <a:pt x="65" y="25"/>
                    <a:pt x="68" y="23"/>
                  </a:cubicBezTo>
                  <a:cubicBezTo>
                    <a:pt x="81" y="19"/>
                    <a:pt x="94" y="15"/>
                    <a:pt x="105" y="11"/>
                  </a:cubicBezTo>
                  <a:cubicBezTo>
                    <a:pt x="105" y="11"/>
                    <a:pt x="105" y="11"/>
                    <a:pt x="105" y="11"/>
                  </a:cubicBezTo>
                  <a:cubicBezTo>
                    <a:pt x="112" y="9"/>
                    <a:pt x="119" y="7"/>
                    <a:pt x="125" y="5"/>
                  </a:cubicBezTo>
                  <a:cubicBezTo>
                    <a:pt x="126" y="4"/>
                    <a:pt x="127" y="4"/>
                    <a:pt x="128" y="4"/>
                  </a:cubicBezTo>
                  <a:cubicBezTo>
                    <a:pt x="125" y="2"/>
                    <a:pt x="121" y="1"/>
                    <a:pt x="118" y="1"/>
                  </a:cubicBezTo>
                  <a:cubicBezTo>
                    <a:pt x="115" y="0"/>
                    <a:pt x="112" y="0"/>
                    <a:pt x="109" y="0"/>
                  </a:cubicBezTo>
                </a:path>
              </a:pathLst>
            </a:custGeom>
            <a:solidFill>
              <a:srgbClr val="1919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6" name="Freeform 243"/>
            <p:cNvSpPr/>
            <p:nvPr/>
          </p:nvSpPr>
          <p:spPr bwMode="auto">
            <a:xfrm>
              <a:off x="3452813" y="1990725"/>
              <a:ext cx="647700" cy="725488"/>
            </a:xfrm>
            <a:custGeom>
              <a:avLst/>
              <a:gdLst>
                <a:gd name="T0" fmla="*/ 164 w 172"/>
                <a:gd name="T1" fmla="*/ 21 h 193"/>
                <a:gd name="T2" fmla="*/ 165 w 172"/>
                <a:gd name="T3" fmla="*/ 47 h 193"/>
                <a:gd name="T4" fmla="*/ 167 w 172"/>
                <a:gd name="T5" fmla="*/ 64 h 193"/>
                <a:gd name="T6" fmla="*/ 171 w 172"/>
                <a:gd name="T7" fmla="*/ 76 h 193"/>
                <a:gd name="T8" fmla="*/ 170 w 172"/>
                <a:gd name="T9" fmla="*/ 94 h 193"/>
                <a:gd name="T10" fmla="*/ 170 w 172"/>
                <a:gd name="T11" fmla="*/ 116 h 193"/>
                <a:gd name="T12" fmla="*/ 170 w 172"/>
                <a:gd name="T13" fmla="*/ 132 h 193"/>
                <a:gd name="T14" fmla="*/ 143 w 172"/>
                <a:gd name="T15" fmla="*/ 148 h 193"/>
                <a:gd name="T16" fmla="*/ 122 w 172"/>
                <a:gd name="T17" fmla="*/ 155 h 193"/>
                <a:gd name="T18" fmla="*/ 48 w 172"/>
                <a:gd name="T19" fmla="*/ 181 h 193"/>
                <a:gd name="T20" fmla="*/ 39 w 172"/>
                <a:gd name="T21" fmla="*/ 185 h 193"/>
                <a:gd name="T22" fmla="*/ 10 w 172"/>
                <a:gd name="T23" fmla="*/ 193 h 193"/>
                <a:gd name="T24" fmla="*/ 2 w 172"/>
                <a:gd name="T25" fmla="*/ 170 h 193"/>
                <a:gd name="T26" fmla="*/ 3 w 172"/>
                <a:gd name="T27" fmla="*/ 157 h 193"/>
                <a:gd name="T28" fmla="*/ 4 w 172"/>
                <a:gd name="T29" fmla="*/ 143 h 193"/>
                <a:gd name="T30" fmla="*/ 5 w 172"/>
                <a:gd name="T31" fmla="*/ 139 h 193"/>
                <a:gd name="T32" fmla="*/ 8 w 172"/>
                <a:gd name="T33" fmla="*/ 128 h 193"/>
                <a:gd name="T34" fmla="*/ 53 w 172"/>
                <a:gd name="T35" fmla="*/ 61 h 193"/>
                <a:gd name="T36" fmla="*/ 84 w 172"/>
                <a:gd name="T37" fmla="*/ 29 h 193"/>
                <a:gd name="T38" fmla="*/ 107 w 172"/>
                <a:gd name="T39" fmla="*/ 15 h 193"/>
                <a:gd name="T40" fmla="*/ 139 w 172"/>
                <a:gd name="T41" fmla="*/ 1 h 193"/>
                <a:gd name="T42" fmla="*/ 156 w 172"/>
                <a:gd name="T43" fmla="*/ 3 h 193"/>
                <a:gd name="T44" fmla="*/ 164 w 172"/>
                <a:gd name="T45" fmla="*/ 21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72" h="193">
                  <a:moveTo>
                    <a:pt x="164" y="21"/>
                  </a:moveTo>
                  <a:cubicBezTo>
                    <a:pt x="164" y="30"/>
                    <a:pt x="165" y="38"/>
                    <a:pt x="165" y="47"/>
                  </a:cubicBezTo>
                  <a:cubicBezTo>
                    <a:pt x="166" y="53"/>
                    <a:pt x="166" y="59"/>
                    <a:pt x="167" y="64"/>
                  </a:cubicBezTo>
                  <a:cubicBezTo>
                    <a:pt x="168" y="68"/>
                    <a:pt x="170" y="72"/>
                    <a:pt x="171" y="76"/>
                  </a:cubicBezTo>
                  <a:cubicBezTo>
                    <a:pt x="172" y="82"/>
                    <a:pt x="171" y="88"/>
                    <a:pt x="170" y="94"/>
                  </a:cubicBezTo>
                  <a:cubicBezTo>
                    <a:pt x="170" y="101"/>
                    <a:pt x="169" y="109"/>
                    <a:pt x="170" y="116"/>
                  </a:cubicBezTo>
                  <a:cubicBezTo>
                    <a:pt x="171" y="121"/>
                    <a:pt x="172" y="126"/>
                    <a:pt x="170" y="132"/>
                  </a:cubicBezTo>
                  <a:cubicBezTo>
                    <a:pt x="165" y="140"/>
                    <a:pt x="153" y="145"/>
                    <a:pt x="143" y="148"/>
                  </a:cubicBezTo>
                  <a:cubicBezTo>
                    <a:pt x="136" y="150"/>
                    <a:pt x="129" y="152"/>
                    <a:pt x="122" y="155"/>
                  </a:cubicBezTo>
                  <a:cubicBezTo>
                    <a:pt x="97" y="163"/>
                    <a:pt x="72" y="171"/>
                    <a:pt x="48" y="181"/>
                  </a:cubicBezTo>
                  <a:cubicBezTo>
                    <a:pt x="45" y="182"/>
                    <a:pt x="42" y="183"/>
                    <a:pt x="39" y="185"/>
                  </a:cubicBezTo>
                  <a:cubicBezTo>
                    <a:pt x="29" y="189"/>
                    <a:pt x="18" y="193"/>
                    <a:pt x="10" y="193"/>
                  </a:cubicBezTo>
                  <a:cubicBezTo>
                    <a:pt x="0" y="193"/>
                    <a:pt x="2" y="176"/>
                    <a:pt x="2" y="170"/>
                  </a:cubicBezTo>
                  <a:cubicBezTo>
                    <a:pt x="2" y="165"/>
                    <a:pt x="3" y="161"/>
                    <a:pt x="3" y="157"/>
                  </a:cubicBezTo>
                  <a:cubicBezTo>
                    <a:pt x="3" y="152"/>
                    <a:pt x="4" y="148"/>
                    <a:pt x="4" y="143"/>
                  </a:cubicBezTo>
                  <a:cubicBezTo>
                    <a:pt x="5" y="142"/>
                    <a:pt x="5" y="140"/>
                    <a:pt x="5" y="139"/>
                  </a:cubicBezTo>
                  <a:cubicBezTo>
                    <a:pt x="6" y="135"/>
                    <a:pt x="7" y="131"/>
                    <a:pt x="8" y="128"/>
                  </a:cubicBezTo>
                  <a:cubicBezTo>
                    <a:pt x="16" y="105"/>
                    <a:pt x="36" y="81"/>
                    <a:pt x="53" y="61"/>
                  </a:cubicBezTo>
                  <a:cubicBezTo>
                    <a:pt x="62" y="50"/>
                    <a:pt x="71" y="38"/>
                    <a:pt x="84" y="29"/>
                  </a:cubicBezTo>
                  <a:cubicBezTo>
                    <a:pt x="91" y="24"/>
                    <a:pt x="99" y="20"/>
                    <a:pt x="107" y="15"/>
                  </a:cubicBezTo>
                  <a:cubicBezTo>
                    <a:pt x="117" y="9"/>
                    <a:pt x="127" y="3"/>
                    <a:pt x="139" y="1"/>
                  </a:cubicBezTo>
                  <a:cubicBezTo>
                    <a:pt x="145" y="0"/>
                    <a:pt x="152" y="1"/>
                    <a:pt x="156" y="3"/>
                  </a:cubicBezTo>
                  <a:cubicBezTo>
                    <a:pt x="163" y="7"/>
                    <a:pt x="163" y="14"/>
                    <a:pt x="164" y="21"/>
                  </a:cubicBezTo>
                  <a:close/>
                </a:path>
              </a:pathLst>
            </a:custGeom>
            <a:solidFill>
              <a:srgbClr val="47C2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7" name="Freeform 244"/>
            <p:cNvSpPr/>
            <p:nvPr/>
          </p:nvSpPr>
          <p:spPr bwMode="auto">
            <a:xfrm>
              <a:off x="3452813" y="2509838"/>
              <a:ext cx="158750" cy="206375"/>
            </a:xfrm>
            <a:custGeom>
              <a:avLst/>
              <a:gdLst>
                <a:gd name="T0" fmla="*/ 31 w 42"/>
                <a:gd name="T1" fmla="*/ 45 h 55"/>
                <a:gd name="T2" fmla="*/ 39 w 42"/>
                <a:gd name="T3" fmla="*/ 47 h 55"/>
                <a:gd name="T4" fmla="*/ 10 w 42"/>
                <a:gd name="T5" fmla="*/ 55 h 55"/>
                <a:gd name="T6" fmla="*/ 2 w 42"/>
                <a:gd name="T7" fmla="*/ 32 h 55"/>
                <a:gd name="T8" fmla="*/ 3 w 42"/>
                <a:gd name="T9" fmla="*/ 19 h 55"/>
                <a:gd name="T10" fmla="*/ 4 w 42"/>
                <a:gd name="T11" fmla="*/ 5 h 55"/>
                <a:gd name="T12" fmla="*/ 6 w 42"/>
                <a:gd name="T13" fmla="*/ 1 h 55"/>
                <a:gd name="T14" fmla="*/ 10 w 42"/>
                <a:gd name="T15" fmla="*/ 7 h 55"/>
                <a:gd name="T16" fmla="*/ 16 w 42"/>
                <a:gd name="T17" fmla="*/ 0 h 55"/>
                <a:gd name="T18" fmla="*/ 16 w 42"/>
                <a:gd name="T19" fmla="*/ 13 h 55"/>
                <a:gd name="T20" fmla="*/ 17 w 42"/>
                <a:gd name="T21" fmla="*/ 26 h 55"/>
                <a:gd name="T22" fmla="*/ 19 w 42"/>
                <a:gd name="T23" fmla="*/ 29 h 55"/>
                <a:gd name="T24" fmla="*/ 25 w 42"/>
                <a:gd name="T25" fmla="*/ 31 h 55"/>
                <a:gd name="T26" fmla="*/ 22 w 42"/>
                <a:gd name="T27" fmla="*/ 41 h 55"/>
                <a:gd name="T28" fmla="*/ 42 w 42"/>
                <a:gd name="T29" fmla="*/ 39 h 55"/>
                <a:gd name="T30" fmla="*/ 31 w 42"/>
                <a:gd name="T31" fmla="*/ 45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2" h="55">
                  <a:moveTo>
                    <a:pt x="31" y="45"/>
                  </a:moveTo>
                  <a:cubicBezTo>
                    <a:pt x="31" y="47"/>
                    <a:pt x="35" y="47"/>
                    <a:pt x="39" y="47"/>
                  </a:cubicBezTo>
                  <a:cubicBezTo>
                    <a:pt x="29" y="51"/>
                    <a:pt x="18" y="55"/>
                    <a:pt x="10" y="55"/>
                  </a:cubicBezTo>
                  <a:cubicBezTo>
                    <a:pt x="0" y="55"/>
                    <a:pt x="2" y="38"/>
                    <a:pt x="2" y="32"/>
                  </a:cubicBezTo>
                  <a:cubicBezTo>
                    <a:pt x="2" y="27"/>
                    <a:pt x="3" y="23"/>
                    <a:pt x="3" y="19"/>
                  </a:cubicBezTo>
                  <a:cubicBezTo>
                    <a:pt x="3" y="14"/>
                    <a:pt x="4" y="10"/>
                    <a:pt x="4" y="5"/>
                  </a:cubicBezTo>
                  <a:cubicBezTo>
                    <a:pt x="5" y="4"/>
                    <a:pt x="5" y="2"/>
                    <a:pt x="6" y="1"/>
                  </a:cubicBezTo>
                  <a:cubicBezTo>
                    <a:pt x="8" y="3"/>
                    <a:pt x="9" y="5"/>
                    <a:pt x="10" y="7"/>
                  </a:cubicBezTo>
                  <a:cubicBezTo>
                    <a:pt x="12" y="5"/>
                    <a:pt x="14" y="2"/>
                    <a:pt x="16" y="0"/>
                  </a:cubicBezTo>
                  <a:cubicBezTo>
                    <a:pt x="18" y="4"/>
                    <a:pt x="17" y="9"/>
                    <a:pt x="16" y="13"/>
                  </a:cubicBezTo>
                  <a:cubicBezTo>
                    <a:pt x="15" y="18"/>
                    <a:pt x="16" y="22"/>
                    <a:pt x="17" y="26"/>
                  </a:cubicBezTo>
                  <a:cubicBezTo>
                    <a:pt x="17" y="27"/>
                    <a:pt x="18" y="29"/>
                    <a:pt x="19" y="29"/>
                  </a:cubicBezTo>
                  <a:cubicBezTo>
                    <a:pt x="21" y="30"/>
                    <a:pt x="24" y="30"/>
                    <a:pt x="25" y="31"/>
                  </a:cubicBezTo>
                  <a:cubicBezTo>
                    <a:pt x="28" y="34"/>
                    <a:pt x="20" y="38"/>
                    <a:pt x="22" y="41"/>
                  </a:cubicBezTo>
                  <a:cubicBezTo>
                    <a:pt x="29" y="39"/>
                    <a:pt x="36" y="39"/>
                    <a:pt x="42" y="39"/>
                  </a:cubicBezTo>
                  <a:cubicBezTo>
                    <a:pt x="38" y="41"/>
                    <a:pt x="34" y="42"/>
                    <a:pt x="31" y="45"/>
                  </a:cubicBezTo>
                  <a:close/>
                </a:path>
              </a:pathLst>
            </a:custGeom>
            <a:solidFill>
              <a:srgbClr val="2C91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8" name="Freeform 245"/>
            <p:cNvSpPr/>
            <p:nvPr/>
          </p:nvSpPr>
          <p:spPr bwMode="auto">
            <a:xfrm>
              <a:off x="3463925" y="1990725"/>
              <a:ext cx="636587" cy="590550"/>
            </a:xfrm>
            <a:custGeom>
              <a:avLst/>
              <a:gdLst>
                <a:gd name="T0" fmla="*/ 161 w 169"/>
                <a:gd name="T1" fmla="*/ 21 h 157"/>
                <a:gd name="T2" fmla="*/ 162 w 169"/>
                <a:gd name="T3" fmla="*/ 47 h 157"/>
                <a:gd name="T4" fmla="*/ 164 w 169"/>
                <a:gd name="T5" fmla="*/ 64 h 157"/>
                <a:gd name="T6" fmla="*/ 168 w 169"/>
                <a:gd name="T7" fmla="*/ 76 h 157"/>
                <a:gd name="T8" fmla="*/ 167 w 169"/>
                <a:gd name="T9" fmla="*/ 94 h 157"/>
                <a:gd name="T10" fmla="*/ 167 w 169"/>
                <a:gd name="T11" fmla="*/ 116 h 157"/>
                <a:gd name="T12" fmla="*/ 167 w 169"/>
                <a:gd name="T13" fmla="*/ 132 h 157"/>
                <a:gd name="T14" fmla="*/ 140 w 169"/>
                <a:gd name="T15" fmla="*/ 148 h 157"/>
                <a:gd name="T16" fmla="*/ 119 w 169"/>
                <a:gd name="T17" fmla="*/ 155 h 157"/>
                <a:gd name="T18" fmla="*/ 122 w 169"/>
                <a:gd name="T19" fmla="*/ 151 h 157"/>
                <a:gd name="T20" fmla="*/ 118 w 169"/>
                <a:gd name="T21" fmla="*/ 148 h 157"/>
                <a:gd name="T22" fmla="*/ 111 w 169"/>
                <a:gd name="T23" fmla="*/ 150 h 157"/>
                <a:gd name="T24" fmla="*/ 97 w 169"/>
                <a:gd name="T25" fmla="*/ 153 h 157"/>
                <a:gd name="T26" fmla="*/ 95 w 169"/>
                <a:gd name="T27" fmla="*/ 153 h 157"/>
                <a:gd name="T28" fmla="*/ 98 w 169"/>
                <a:gd name="T29" fmla="*/ 147 h 157"/>
                <a:gd name="T30" fmla="*/ 106 w 169"/>
                <a:gd name="T31" fmla="*/ 143 h 157"/>
                <a:gd name="T32" fmla="*/ 104 w 169"/>
                <a:gd name="T33" fmla="*/ 136 h 157"/>
                <a:gd name="T34" fmla="*/ 87 w 169"/>
                <a:gd name="T35" fmla="*/ 136 h 157"/>
                <a:gd name="T36" fmla="*/ 87 w 169"/>
                <a:gd name="T37" fmla="*/ 136 h 157"/>
                <a:gd name="T38" fmla="*/ 85 w 169"/>
                <a:gd name="T39" fmla="*/ 132 h 157"/>
                <a:gd name="T40" fmla="*/ 98 w 169"/>
                <a:gd name="T41" fmla="*/ 126 h 157"/>
                <a:gd name="T42" fmla="*/ 100 w 169"/>
                <a:gd name="T43" fmla="*/ 124 h 157"/>
                <a:gd name="T44" fmla="*/ 100 w 169"/>
                <a:gd name="T45" fmla="*/ 123 h 157"/>
                <a:gd name="T46" fmla="*/ 93 w 169"/>
                <a:gd name="T47" fmla="*/ 119 h 157"/>
                <a:gd name="T48" fmla="*/ 83 w 169"/>
                <a:gd name="T49" fmla="*/ 120 h 157"/>
                <a:gd name="T50" fmla="*/ 80 w 169"/>
                <a:gd name="T51" fmla="*/ 120 h 157"/>
                <a:gd name="T52" fmla="*/ 81 w 169"/>
                <a:gd name="T53" fmla="*/ 116 h 157"/>
                <a:gd name="T54" fmla="*/ 89 w 169"/>
                <a:gd name="T55" fmla="*/ 112 h 157"/>
                <a:gd name="T56" fmla="*/ 93 w 169"/>
                <a:gd name="T57" fmla="*/ 106 h 157"/>
                <a:gd name="T58" fmla="*/ 85 w 169"/>
                <a:gd name="T59" fmla="*/ 105 h 157"/>
                <a:gd name="T60" fmla="*/ 76 w 169"/>
                <a:gd name="T61" fmla="*/ 107 h 157"/>
                <a:gd name="T62" fmla="*/ 82 w 169"/>
                <a:gd name="T63" fmla="*/ 102 h 157"/>
                <a:gd name="T64" fmla="*/ 88 w 169"/>
                <a:gd name="T65" fmla="*/ 96 h 157"/>
                <a:gd name="T66" fmla="*/ 84 w 169"/>
                <a:gd name="T67" fmla="*/ 97 h 157"/>
                <a:gd name="T68" fmla="*/ 81 w 169"/>
                <a:gd name="T69" fmla="*/ 93 h 157"/>
                <a:gd name="T70" fmla="*/ 85 w 169"/>
                <a:gd name="T71" fmla="*/ 89 h 157"/>
                <a:gd name="T72" fmla="*/ 73 w 169"/>
                <a:gd name="T73" fmla="*/ 90 h 157"/>
                <a:gd name="T74" fmla="*/ 75 w 169"/>
                <a:gd name="T75" fmla="*/ 84 h 157"/>
                <a:gd name="T76" fmla="*/ 76 w 169"/>
                <a:gd name="T77" fmla="*/ 78 h 157"/>
                <a:gd name="T78" fmla="*/ 71 w 169"/>
                <a:gd name="T79" fmla="*/ 79 h 157"/>
                <a:gd name="T80" fmla="*/ 65 w 169"/>
                <a:gd name="T81" fmla="*/ 80 h 157"/>
                <a:gd name="T82" fmla="*/ 56 w 169"/>
                <a:gd name="T83" fmla="*/ 78 h 157"/>
                <a:gd name="T84" fmla="*/ 55 w 169"/>
                <a:gd name="T85" fmla="*/ 77 h 157"/>
                <a:gd name="T86" fmla="*/ 17 w 169"/>
                <a:gd name="T87" fmla="*/ 117 h 157"/>
                <a:gd name="T88" fmla="*/ 0 w 169"/>
                <a:gd name="T89" fmla="*/ 157 h 157"/>
                <a:gd name="T90" fmla="*/ 2 w 169"/>
                <a:gd name="T91" fmla="*/ 139 h 157"/>
                <a:gd name="T92" fmla="*/ 5 w 169"/>
                <a:gd name="T93" fmla="*/ 128 h 157"/>
                <a:gd name="T94" fmla="*/ 50 w 169"/>
                <a:gd name="T95" fmla="*/ 61 h 157"/>
                <a:gd name="T96" fmla="*/ 81 w 169"/>
                <a:gd name="T97" fmla="*/ 29 h 157"/>
                <a:gd name="T98" fmla="*/ 104 w 169"/>
                <a:gd name="T99" fmla="*/ 15 h 157"/>
                <a:gd name="T100" fmla="*/ 136 w 169"/>
                <a:gd name="T101" fmla="*/ 1 h 157"/>
                <a:gd name="T102" fmla="*/ 153 w 169"/>
                <a:gd name="T103" fmla="*/ 3 h 157"/>
                <a:gd name="T104" fmla="*/ 161 w 169"/>
                <a:gd name="T105" fmla="*/ 21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69" h="157">
                  <a:moveTo>
                    <a:pt x="161" y="21"/>
                  </a:moveTo>
                  <a:cubicBezTo>
                    <a:pt x="161" y="30"/>
                    <a:pt x="162" y="38"/>
                    <a:pt x="162" y="47"/>
                  </a:cubicBezTo>
                  <a:cubicBezTo>
                    <a:pt x="163" y="53"/>
                    <a:pt x="163" y="59"/>
                    <a:pt x="164" y="64"/>
                  </a:cubicBezTo>
                  <a:cubicBezTo>
                    <a:pt x="165" y="68"/>
                    <a:pt x="167" y="72"/>
                    <a:pt x="168" y="76"/>
                  </a:cubicBezTo>
                  <a:cubicBezTo>
                    <a:pt x="169" y="82"/>
                    <a:pt x="168" y="88"/>
                    <a:pt x="167" y="94"/>
                  </a:cubicBezTo>
                  <a:cubicBezTo>
                    <a:pt x="167" y="101"/>
                    <a:pt x="166" y="109"/>
                    <a:pt x="167" y="116"/>
                  </a:cubicBezTo>
                  <a:cubicBezTo>
                    <a:pt x="168" y="121"/>
                    <a:pt x="169" y="126"/>
                    <a:pt x="167" y="132"/>
                  </a:cubicBezTo>
                  <a:cubicBezTo>
                    <a:pt x="162" y="140"/>
                    <a:pt x="150" y="145"/>
                    <a:pt x="140" y="148"/>
                  </a:cubicBezTo>
                  <a:cubicBezTo>
                    <a:pt x="133" y="150"/>
                    <a:pt x="126" y="152"/>
                    <a:pt x="119" y="155"/>
                  </a:cubicBezTo>
                  <a:cubicBezTo>
                    <a:pt x="121" y="154"/>
                    <a:pt x="122" y="152"/>
                    <a:pt x="122" y="151"/>
                  </a:cubicBezTo>
                  <a:cubicBezTo>
                    <a:pt x="122" y="149"/>
                    <a:pt x="120" y="148"/>
                    <a:pt x="118" y="148"/>
                  </a:cubicBezTo>
                  <a:cubicBezTo>
                    <a:pt x="115" y="149"/>
                    <a:pt x="113" y="149"/>
                    <a:pt x="111" y="150"/>
                  </a:cubicBezTo>
                  <a:cubicBezTo>
                    <a:pt x="106" y="152"/>
                    <a:pt x="102" y="153"/>
                    <a:pt x="97" y="153"/>
                  </a:cubicBezTo>
                  <a:cubicBezTo>
                    <a:pt x="96" y="153"/>
                    <a:pt x="95" y="153"/>
                    <a:pt x="95" y="153"/>
                  </a:cubicBezTo>
                  <a:cubicBezTo>
                    <a:pt x="92" y="152"/>
                    <a:pt x="95" y="148"/>
                    <a:pt x="98" y="147"/>
                  </a:cubicBezTo>
                  <a:cubicBezTo>
                    <a:pt x="101" y="146"/>
                    <a:pt x="104" y="145"/>
                    <a:pt x="106" y="143"/>
                  </a:cubicBezTo>
                  <a:cubicBezTo>
                    <a:pt x="109" y="141"/>
                    <a:pt x="107" y="138"/>
                    <a:pt x="104" y="136"/>
                  </a:cubicBezTo>
                  <a:cubicBezTo>
                    <a:pt x="100" y="135"/>
                    <a:pt x="92" y="135"/>
                    <a:pt x="87" y="136"/>
                  </a:cubicBezTo>
                  <a:cubicBezTo>
                    <a:pt x="87" y="136"/>
                    <a:pt x="87" y="136"/>
                    <a:pt x="87" y="136"/>
                  </a:cubicBezTo>
                  <a:cubicBezTo>
                    <a:pt x="84" y="137"/>
                    <a:pt x="82" y="133"/>
                    <a:pt x="85" y="132"/>
                  </a:cubicBezTo>
                  <a:cubicBezTo>
                    <a:pt x="90" y="130"/>
                    <a:pt x="94" y="128"/>
                    <a:pt x="98" y="126"/>
                  </a:cubicBezTo>
                  <a:cubicBezTo>
                    <a:pt x="99" y="126"/>
                    <a:pt x="100" y="125"/>
                    <a:pt x="100" y="124"/>
                  </a:cubicBezTo>
                  <a:cubicBezTo>
                    <a:pt x="100" y="124"/>
                    <a:pt x="100" y="123"/>
                    <a:pt x="100" y="123"/>
                  </a:cubicBezTo>
                  <a:cubicBezTo>
                    <a:pt x="99" y="120"/>
                    <a:pt x="96" y="119"/>
                    <a:pt x="93" y="119"/>
                  </a:cubicBezTo>
                  <a:cubicBezTo>
                    <a:pt x="90" y="119"/>
                    <a:pt x="86" y="120"/>
                    <a:pt x="83" y="120"/>
                  </a:cubicBezTo>
                  <a:cubicBezTo>
                    <a:pt x="82" y="120"/>
                    <a:pt x="81" y="121"/>
                    <a:pt x="80" y="120"/>
                  </a:cubicBezTo>
                  <a:cubicBezTo>
                    <a:pt x="79" y="120"/>
                    <a:pt x="80" y="117"/>
                    <a:pt x="81" y="116"/>
                  </a:cubicBezTo>
                  <a:cubicBezTo>
                    <a:pt x="83" y="114"/>
                    <a:pt x="86" y="113"/>
                    <a:pt x="89" y="112"/>
                  </a:cubicBezTo>
                  <a:cubicBezTo>
                    <a:pt x="92" y="110"/>
                    <a:pt x="94" y="108"/>
                    <a:pt x="93" y="106"/>
                  </a:cubicBezTo>
                  <a:cubicBezTo>
                    <a:pt x="92" y="104"/>
                    <a:pt x="88" y="104"/>
                    <a:pt x="85" y="105"/>
                  </a:cubicBezTo>
                  <a:cubicBezTo>
                    <a:pt x="82" y="106"/>
                    <a:pt x="79" y="107"/>
                    <a:pt x="76" y="107"/>
                  </a:cubicBezTo>
                  <a:cubicBezTo>
                    <a:pt x="75" y="105"/>
                    <a:pt x="79" y="103"/>
                    <a:pt x="82" y="102"/>
                  </a:cubicBezTo>
                  <a:cubicBezTo>
                    <a:pt x="85" y="101"/>
                    <a:pt x="88" y="99"/>
                    <a:pt x="88" y="96"/>
                  </a:cubicBezTo>
                  <a:cubicBezTo>
                    <a:pt x="86" y="97"/>
                    <a:pt x="85" y="97"/>
                    <a:pt x="84" y="97"/>
                  </a:cubicBezTo>
                  <a:cubicBezTo>
                    <a:pt x="81" y="97"/>
                    <a:pt x="79" y="95"/>
                    <a:pt x="81" y="93"/>
                  </a:cubicBezTo>
                  <a:cubicBezTo>
                    <a:pt x="83" y="91"/>
                    <a:pt x="84" y="90"/>
                    <a:pt x="85" y="89"/>
                  </a:cubicBezTo>
                  <a:cubicBezTo>
                    <a:pt x="82" y="87"/>
                    <a:pt x="76" y="92"/>
                    <a:pt x="73" y="90"/>
                  </a:cubicBezTo>
                  <a:cubicBezTo>
                    <a:pt x="71" y="89"/>
                    <a:pt x="73" y="86"/>
                    <a:pt x="75" y="84"/>
                  </a:cubicBezTo>
                  <a:cubicBezTo>
                    <a:pt x="76" y="82"/>
                    <a:pt x="78" y="79"/>
                    <a:pt x="76" y="78"/>
                  </a:cubicBezTo>
                  <a:cubicBezTo>
                    <a:pt x="74" y="78"/>
                    <a:pt x="73" y="78"/>
                    <a:pt x="71" y="79"/>
                  </a:cubicBezTo>
                  <a:cubicBezTo>
                    <a:pt x="69" y="79"/>
                    <a:pt x="67" y="80"/>
                    <a:pt x="65" y="80"/>
                  </a:cubicBezTo>
                  <a:cubicBezTo>
                    <a:pt x="61" y="82"/>
                    <a:pt x="57" y="81"/>
                    <a:pt x="56" y="78"/>
                  </a:cubicBezTo>
                  <a:cubicBezTo>
                    <a:pt x="55" y="77"/>
                    <a:pt x="55" y="77"/>
                    <a:pt x="55" y="77"/>
                  </a:cubicBezTo>
                  <a:cubicBezTo>
                    <a:pt x="40" y="89"/>
                    <a:pt x="27" y="103"/>
                    <a:pt x="17" y="117"/>
                  </a:cubicBezTo>
                  <a:cubicBezTo>
                    <a:pt x="9" y="130"/>
                    <a:pt x="4" y="143"/>
                    <a:pt x="0" y="157"/>
                  </a:cubicBezTo>
                  <a:cubicBezTo>
                    <a:pt x="0" y="151"/>
                    <a:pt x="1" y="145"/>
                    <a:pt x="2" y="139"/>
                  </a:cubicBezTo>
                  <a:cubicBezTo>
                    <a:pt x="3" y="135"/>
                    <a:pt x="4" y="131"/>
                    <a:pt x="5" y="128"/>
                  </a:cubicBezTo>
                  <a:cubicBezTo>
                    <a:pt x="13" y="105"/>
                    <a:pt x="33" y="81"/>
                    <a:pt x="50" y="61"/>
                  </a:cubicBezTo>
                  <a:cubicBezTo>
                    <a:pt x="59" y="50"/>
                    <a:pt x="68" y="38"/>
                    <a:pt x="81" y="29"/>
                  </a:cubicBezTo>
                  <a:cubicBezTo>
                    <a:pt x="88" y="24"/>
                    <a:pt x="96" y="20"/>
                    <a:pt x="104" y="15"/>
                  </a:cubicBezTo>
                  <a:cubicBezTo>
                    <a:pt x="114" y="9"/>
                    <a:pt x="124" y="3"/>
                    <a:pt x="136" y="1"/>
                  </a:cubicBezTo>
                  <a:cubicBezTo>
                    <a:pt x="142" y="0"/>
                    <a:pt x="149" y="1"/>
                    <a:pt x="153" y="3"/>
                  </a:cubicBezTo>
                  <a:cubicBezTo>
                    <a:pt x="160" y="7"/>
                    <a:pt x="160" y="14"/>
                    <a:pt x="161" y="21"/>
                  </a:cubicBezTo>
                  <a:close/>
                </a:path>
              </a:pathLst>
            </a:custGeom>
            <a:solidFill>
              <a:srgbClr val="3534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9" name="Freeform 246"/>
            <p:cNvSpPr/>
            <p:nvPr/>
          </p:nvSpPr>
          <p:spPr bwMode="auto">
            <a:xfrm>
              <a:off x="3806825" y="3001963"/>
              <a:ext cx="146050" cy="60325"/>
            </a:xfrm>
            <a:custGeom>
              <a:avLst/>
              <a:gdLst>
                <a:gd name="T0" fmla="*/ 0 w 39"/>
                <a:gd name="T1" fmla="*/ 0 h 16"/>
                <a:gd name="T2" fmla="*/ 2 w 39"/>
                <a:gd name="T3" fmla="*/ 1 h 16"/>
                <a:gd name="T4" fmla="*/ 6 w 39"/>
                <a:gd name="T5" fmla="*/ 3 h 16"/>
                <a:gd name="T6" fmla="*/ 12 w 39"/>
                <a:gd name="T7" fmla="*/ 5 h 16"/>
                <a:gd name="T8" fmla="*/ 19 w 39"/>
                <a:gd name="T9" fmla="*/ 8 h 16"/>
                <a:gd name="T10" fmla="*/ 27 w 39"/>
                <a:gd name="T11" fmla="*/ 11 h 16"/>
                <a:gd name="T12" fmla="*/ 33 w 39"/>
                <a:gd name="T13" fmla="*/ 14 h 16"/>
                <a:gd name="T14" fmla="*/ 37 w 39"/>
                <a:gd name="T15" fmla="*/ 15 h 16"/>
                <a:gd name="T16" fmla="*/ 39 w 39"/>
                <a:gd name="T17" fmla="*/ 16 h 16"/>
                <a:gd name="T18" fmla="*/ 37 w 39"/>
                <a:gd name="T19" fmla="*/ 16 h 16"/>
                <a:gd name="T20" fmla="*/ 32 w 39"/>
                <a:gd name="T21" fmla="*/ 15 h 16"/>
                <a:gd name="T22" fmla="*/ 25 w 39"/>
                <a:gd name="T23" fmla="*/ 13 h 16"/>
                <a:gd name="T24" fmla="*/ 22 w 39"/>
                <a:gd name="T25" fmla="*/ 12 h 16"/>
                <a:gd name="T26" fmla="*/ 18 w 39"/>
                <a:gd name="T27" fmla="*/ 10 h 16"/>
                <a:gd name="T28" fmla="*/ 14 w 39"/>
                <a:gd name="T29" fmla="*/ 9 h 16"/>
                <a:gd name="T30" fmla="*/ 11 w 39"/>
                <a:gd name="T31" fmla="*/ 7 h 16"/>
                <a:gd name="T32" fmla="*/ 5 w 39"/>
                <a:gd name="T33" fmla="*/ 4 h 16"/>
                <a:gd name="T34" fmla="*/ 2 w 39"/>
                <a:gd name="T35" fmla="*/ 1 h 16"/>
                <a:gd name="T36" fmla="*/ 0 w 39"/>
                <a:gd name="T3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9" h="16">
                  <a:moveTo>
                    <a:pt x="0" y="0"/>
                  </a:moveTo>
                  <a:cubicBezTo>
                    <a:pt x="0" y="0"/>
                    <a:pt x="1" y="0"/>
                    <a:pt x="2" y="1"/>
                  </a:cubicBezTo>
                  <a:cubicBezTo>
                    <a:pt x="3" y="1"/>
                    <a:pt x="4" y="2"/>
                    <a:pt x="6" y="3"/>
                  </a:cubicBezTo>
                  <a:cubicBezTo>
                    <a:pt x="8" y="3"/>
                    <a:pt x="10" y="4"/>
                    <a:pt x="12" y="5"/>
                  </a:cubicBezTo>
                  <a:cubicBezTo>
                    <a:pt x="15" y="6"/>
                    <a:pt x="17" y="7"/>
                    <a:pt x="19" y="8"/>
                  </a:cubicBezTo>
                  <a:cubicBezTo>
                    <a:pt x="22" y="9"/>
                    <a:pt x="24" y="10"/>
                    <a:pt x="27" y="11"/>
                  </a:cubicBezTo>
                  <a:cubicBezTo>
                    <a:pt x="29" y="12"/>
                    <a:pt x="31" y="13"/>
                    <a:pt x="33" y="14"/>
                  </a:cubicBezTo>
                  <a:cubicBezTo>
                    <a:pt x="35" y="14"/>
                    <a:pt x="36" y="15"/>
                    <a:pt x="37" y="15"/>
                  </a:cubicBezTo>
                  <a:cubicBezTo>
                    <a:pt x="38" y="16"/>
                    <a:pt x="39" y="16"/>
                    <a:pt x="39" y="16"/>
                  </a:cubicBezTo>
                  <a:cubicBezTo>
                    <a:pt x="39" y="16"/>
                    <a:pt x="38" y="16"/>
                    <a:pt x="37" y="16"/>
                  </a:cubicBezTo>
                  <a:cubicBezTo>
                    <a:pt x="36" y="15"/>
                    <a:pt x="34" y="15"/>
                    <a:pt x="32" y="15"/>
                  </a:cubicBezTo>
                  <a:cubicBezTo>
                    <a:pt x="30" y="14"/>
                    <a:pt x="28" y="14"/>
                    <a:pt x="25" y="13"/>
                  </a:cubicBezTo>
                  <a:cubicBezTo>
                    <a:pt x="24" y="12"/>
                    <a:pt x="23" y="12"/>
                    <a:pt x="22" y="12"/>
                  </a:cubicBezTo>
                  <a:cubicBezTo>
                    <a:pt x="20" y="11"/>
                    <a:pt x="19" y="11"/>
                    <a:pt x="18" y="10"/>
                  </a:cubicBezTo>
                  <a:cubicBezTo>
                    <a:pt x="17" y="10"/>
                    <a:pt x="15" y="9"/>
                    <a:pt x="14" y="9"/>
                  </a:cubicBezTo>
                  <a:cubicBezTo>
                    <a:pt x="13" y="8"/>
                    <a:pt x="12" y="7"/>
                    <a:pt x="11" y="7"/>
                  </a:cubicBezTo>
                  <a:cubicBezTo>
                    <a:pt x="9" y="6"/>
                    <a:pt x="7" y="5"/>
                    <a:pt x="5" y="4"/>
                  </a:cubicBezTo>
                  <a:cubicBezTo>
                    <a:pt x="4" y="3"/>
                    <a:pt x="2" y="2"/>
                    <a:pt x="2" y="1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230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0" name="Freeform 247"/>
            <p:cNvSpPr/>
            <p:nvPr/>
          </p:nvSpPr>
          <p:spPr bwMode="auto">
            <a:xfrm>
              <a:off x="3848100" y="2938463"/>
              <a:ext cx="184150" cy="107950"/>
            </a:xfrm>
            <a:custGeom>
              <a:avLst/>
              <a:gdLst>
                <a:gd name="T0" fmla="*/ 0 w 49"/>
                <a:gd name="T1" fmla="*/ 0 h 29"/>
                <a:gd name="T2" fmla="*/ 2 w 49"/>
                <a:gd name="T3" fmla="*/ 1 h 29"/>
                <a:gd name="T4" fmla="*/ 8 w 49"/>
                <a:gd name="T5" fmla="*/ 4 h 29"/>
                <a:gd name="T6" fmla="*/ 16 w 49"/>
                <a:gd name="T7" fmla="*/ 9 h 29"/>
                <a:gd name="T8" fmla="*/ 25 w 49"/>
                <a:gd name="T9" fmla="*/ 14 h 29"/>
                <a:gd name="T10" fmla="*/ 30 w 49"/>
                <a:gd name="T11" fmla="*/ 17 h 29"/>
                <a:gd name="T12" fmla="*/ 34 w 49"/>
                <a:gd name="T13" fmla="*/ 19 h 29"/>
                <a:gd name="T14" fmla="*/ 42 w 49"/>
                <a:gd name="T15" fmla="*/ 24 h 29"/>
                <a:gd name="T16" fmla="*/ 47 w 49"/>
                <a:gd name="T17" fmla="*/ 28 h 29"/>
                <a:gd name="T18" fmla="*/ 49 w 49"/>
                <a:gd name="T19" fmla="*/ 29 h 29"/>
                <a:gd name="T20" fmla="*/ 41 w 49"/>
                <a:gd name="T21" fmla="*/ 25 h 29"/>
                <a:gd name="T22" fmla="*/ 33 w 49"/>
                <a:gd name="T23" fmla="*/ 21 h 29"/>
                <a:gd name="T24" fmla="*/ 28 w 49"/>
                <a:gd name="T25" fmla="*/ 18 h 29"/>
                <a:gd name="T26" fmla="*/ 23 w 49"/>
                <a:gd name="T27" fmla="*/ 16 h 29"/>
                <a:gd name="T28" fmla="*/ 19 w 49"/>
                <a:gd name="T29" fmla="*/ 13 h 29"/>
                <a:gd name="T30" fmla="*/ 14 w 49"/>
                <a:gd name="T31" fmla="*/ 10 h 29"/>
                <a:gd name="T32" fmla="*/ 7 w 49"/>
                <a:gd name="T33" fmla="*/ 5 h 29"/>
                <a:gd name="T34" fmla="*/ 0 w 49"/>
                <a:gd name="T35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9" h="28">
                  <a:moveTo>
                    <a:pt x="0" y="0"/>
                  </a:moveTo>
                  <a:cubicBezTo>
                    <a:pt x="0" y="0"/>
                    <a:pt x="1" y="1"/>
                    <a:pt x="2" y="1"/>
                  </a:cubicBezTo>
                  <a:cubicBezTo>
                    <a:pt x="4" y="2"/>
                    <a:pt x="6" y="3"/>
                    <a:pt x="8" y="4"/>
                  </a:cubicBezTo>
                  <a:cubicBezTo>
                    <a:pt x="10" y="6"/>
                    <a:pt x="13" y="7"/>
                    <a:pt x="16" y="9"/>
                  </a:cubicBezTo>
                  <a:cubicBezTo>
                    <a:pt x="19" y="10"/>
                    <a:pt x="22" y="12"/>
                    <a:pt x="25" y="14"/>
                  </a:cubicBezTo>
                  <a:cubicBezTo>
                    <a:pt x="27" y="15"/>
                    <a:pt x="28" y="16"/>
                    <a:pt x="30" y="17"/>
                  </a:cubicBezTo>
                  <a:cubicBezTo>
                    <a:pt x="31" y="18"/>
                    <a:pt x="33" y="19"/>
                    <a:pt x="34" y="19"/>
                  </a:cubicBezTo>
                  <a:cubicBezTo>
                    <a:pt x="37" y="21"/>
                    <a:pt x="40" y="23"/>
                    <a:pt x="42" y="24"/>
                  </a:cubicBezTo>
                  <a:cubicBezTo>
                    <a:pt x="44" y="25"/>
                    <a:pt x="46" y="27"/>
                    <a:pt x="47" y="28"/>
                  </a:cubicBezTo>
                  <a:cubicBezTo>
                    <a:pt x="49" y="28"/>
                    <a:pt x="49" y="29"/>
                    <a:pt x="49" y="29"/>
                  </a:cubicBezTo>
                  <a:cubicBezTo>
                    <a:pt x="49" y="29"/>
                    <a:pt x="46" y="27"/>
                    <a:pt x="41" y="25"/>
                  </a:cubicBezTo>
                  <a:cubicBezTo>
                    <a:pt x="38" y="24"/>
                    <a:pt x="36" y="22"/>
                    <a:pt x="33" y="21"/>
                  </a:cubicBezTo>
                  <a:cubicBezTo>
                    <a:pt x="31" y="20"/>
                    <a:pt x="30" y="19"/>
                    <a:pt x="28" y="18"/>
                  </a:cubicBezTo>
                  <a:cubicBezTo>
                    <a:pt x="26" y="18"/>
                    <a:pt x="25" y="17"/>
                    <a:pt x="23" y="16"/>
                  </a:cubicBezTo>
                  <a:cubicBezTo>
                    <a:pt x="22" y="15"/>
                    <a:pt x="20" y="14"/>
                    <a:pt x="19" y="13"/>
                  </a:cubicBezTo>
                  <a:cubicBezTo>
                    <a:pt x="17" y="12"/>
                    <a:pt x="16" y="11"/>
                    <a:pt x="14" y="10"/>
                  </a:cubicBezTo>
                  <a:cubicBezTo>
                    <a:pt x="12" y="9"/>
                    <a:pt x="9" y="7"/>
                    <a:pt x="7" y="5"/>
                  </a:cubicBezTo>
                  <a:cubicBezTo>
                    <a:pt x="3" y="2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230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1" name="Freeform 248"/>
            <p:cNvSpPr/>
            <p:nvPr/>
          </p:nvSpPr>
          <p:spPr bwMode="auto">
            <a:xfrm>
              <a:off x="3927475" y="2897188"/>
              <a:ext cx="307975" cy="228600"/>
            </a:xfrm>
            <a:custGeom>
              <a:avLst/>
              <a:gdLst>
                <a:gd name="T0" fmla="*/ 0 w 82"/>
                <a:gd name="T1" fmla="*/ 0 h 61"/>
                <a:gd name="T2" fmla="*/ 1 w 82"/>
                <a:gd name="T3" fmla="*/ 1 h 61"/>
                <a:gd name="T4" fmla="*/ 4 w 82"/>
                <a:gd name="T5" fmla="*/ 3 h 61"/>
                <a:gd name="T6" fmla="*/ 15 w 82"/>
                <a:gd name="T7" fmla="*/ 9 h 61"/>
                <a:gd name="T8" fmla="*/ 21 w 82"/>
                <a:gd name="T9" fmla="*/ 13 h 61"/>
                <a:gd name="T10" fmla="*/ 28 w 82"/>
                <a:gd name="T11" fmla="*/ 18 h 61"/>
                <a:gd name="T12" fmla="*/ 43 w 82"/>
                <a:gd name="T13" fmla="*/ 30 h 61"/>
                <a:gd name="T14" fmla="*/ 50 w 82"/>
                <a:gd name="T15" fmla="*/ 36 h 61"/>
                <a:gd name="T16" fmla="*/ 56 w 82"/>
                <a:gd name="T17" fmla="*/ 42 h 61"/>
                <a:gd name="T18" fmla="*/ 62 w 82"/>
                <a:gd name="T19" fmla="*/ 48 h 61"/>
                <a:gd name="T20" fmla="*/ 68 w 82"/>
                <a:gd name="T21" fmla="*/ 52 h 61"/>
                <a:gd name="T22" fmla="*/ 74 w 82"/>
                <a:gd name="T23" fmla="*/ 56 h 61"/>
                <a:gd name="T24" fmla="*/ 78 w 82"/>
                <a:gd name="T25" fmla="*/ 59 h 61"/>
                <a:gd name="T26" fmla="*/ 80 w 82"/>
                <a:gd name="T27" fmla="*/ 60 h 61"/>
                <a:gd name="T28" fmla="*/ 81 w 82"/>
                <a:gd name="T29" fmla="*/ 60 h 61"/>
                <a:gd name="T30" fmla="*/ 82 w 82"/>
                <a:gd name="T31" fmla="*/ 61 h 61"/>
                <a:gd name="T32" fmla="*/ 81 w 82"/>
                <a:gd name="T33" fmla="*/ 60 h 61"/>
                <a:gd name="T34" fmla="*/ 78 w 82"/>
                <a:gd name="T35" fmla="*/ 59 h 61"/>
                <a:gd name="T36" fmla="*/ 73 w 82"/>
                <a:gd name="T37" fmla="*/ 57 h 61"/>
                <a:gd name="T38" fmla="*/ 67 w 82"/>
                <a:gd name="T39" fmla="*/ 53 h 61"/>
                <a:gd name="T40" fmla="*/ 54 w 82"/>
                <a:gd name="T41" fmla="*/ 43 h 61"/>
                <a:gd name="T42" fmla="*/ 47 w 82"/>
                <a:gd name="T43" fmla="*/ 37 h 61"/>
                <a:gd name="T44" fmla="*/ 40 w 82"/>
                <a:gd name="T45" fmla="*/ 31 h 61"/>
                <a:gd name="T46" fmla="*/ 33 w 82"/>
                <a:gd name="T47" fmla="*/ 25 h 61"/>
                <a:gd name="T48" fmla="*/ 26 w 82"/>
                <a:gd name="T49" fmla="*/ 20 h 61"/>
                <a:gd name="T50" fmla="*/ 13 w 82"/>
                <a:gd name="T51" fmla="*/ 10 h 61"/>
                <a:gd name="T52" fmla="*/ 4 w 82"/>
                <a:gd name="T53" fmla="*/ 3 h 61"/>
                <a:gd name="T54" fmla="*/ 0 w 82"/>
                <a:gd name="T55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82" h="61">
                  <a:moveTo>
                    <a:pt x="0" y="0"/>
                  </a:moveTo>
                  <a:cubicBezTo>
                    <a:pt x="0" y="0"/>
                    <a:pt x="1" y="1"/>
                    <a:pt x="1" y="1"/>
                  </a:cubicBezTo>
                  <a:cubicBezTo>
                    <a:pt x="2" y="1"/>
                    <a:pt x="3" y="2"/>
                    <a:pt x="4" y="3"/>
                  </a:cubicBezTo>
                  <a:cubicBezTo>
                    <a:pt x="7" y="4"/>
                    <a:pt x="10" y="6"/>
                    <a:pt x="15" y="9"/>
                  </a:cubicBezTo>
                  <a:cubicBezTo>
                    <a:pt x="17" y="10"/>
                    <a:pt x="19" y="12"/>
                    <a:pt x="21" y="13"/>
                  </a:cubicBezTo>
                  <a:cubicBezTo>
                    <a:pt x="23" y="15"/>
                    <a:pt x="26" y="16"/>
                    <a:pt x="28" y="18"/>
                  </a:cubicBezTo>
                  <a:cubicBezTo>
                    <a:pt x="33" y="22"/>
                    <a:pt x="38" y="26"/>
                    <a:pt x="43" y="30"/>
                  </a:cubicBezTo>
                  <a:cubicBezTo>
                    <a:pt x="45" y="32"/>
                    <a:pt x="47" y="34"/>
                    <a:pt x="50" y="36"/>
                  </a:cubicBezTo>
                  <a:cubicBezTo>
                    <a:pt x="52" y="38"/>
                    <a:pt x="54" y="40"/>
                    <a:pt x="56" y="42"/>
                  </a:cubicBezTo>
                  <a:cubicBezTo>
                    <a:pt x="58" y="44"/>
                    <a:pt x="60" y="46"/>
                    <a:pt x="62" y="48"/>
                  </a:cubicBezTo>
                  <a:cubicBezTo>
                    <a:pt x="64" y="49"/>
                    <a:pt x="66" y="51"/>
                    <a:pt x="68" y="52"/>
                  </a:cubicBezTo>
                  <a:cubicBezTo>
                    <a:pt x="70" y="54"/>
                    <a:pt x="72" y="55"/>
                    <a:pt x="74" y="56"/>
                  </a:cubicBezTo>
                  <a:cubicBezTo>
                    <a:pt x="75" y="57"/>
                    <a:pt x="77" y="58"/>
                    <a:pt x="78" y="59"/>
                  </a:cubicBezTo>
                  <a:cubicBezTo>
                    <a:pt x="79" y="59"/>
                    <a:pt x="79" y="59"/>
                    <a:pt x="80" y="60"/>
                  </a:cubicBezTo>
                  <a:cubicBezTo>
                    <a:pt x="80" y="60"/>
                    <a:pt x="81" y="60"/>
                    <a:pt x="81" y="60"/>
                  </a:cubicBezTo>
                  <a:cubicBezTo>
                    <a:pt x="82" y="61"/>
                    <a:pt x="82" y="61"/>
                    <a:pt x="82" y="61"/>
                  </a:cubicBezTo>
                  <a:cubicBezTo>
                    <a:pt x="82" y="61"/>
                    <a:pt x="82" y="61"/>
                    <a:pt x="81" y="60"/>
                  </a:cubicBezTo>
                  <a:cubicBezTo>
                    <a:pt x="80" y="60"/>
                    <a:pt x="79" y="60"/>
                    <a:pt x="78" y="59"/>
                  </a:cubicBezTo>
                  <a:cubicBezTo>
                    <a:pt x="76" y="59"/>
                    <a:pt x="75" y="58"/>
                    <a:pt x="73" y="57"/>
                  </a:cubicBezTo>
                  <a:cubicBezTo>
                    <a:pt x="71" y="56"/>
                    <a:pt x="69" y="55"/>
                    <a:pt x="67" y="53"/>
                  </a:cubicBezTo>
                  <a:cubicBezTo>
                    <a:pt x="63" y="51"/>
                    <a:pt x="59" y="47"/>
                    <a:pt x="54" y="43"/>
                  </a:cubicBezTo>
                  <a:cubicBezTo>
                    <a:pt x="52" y="41"/>
                    <a:pt x="50" y="39"/>
                    <a:pt x="47" y="37"/>
                  </a:cubicBezTo>
                  <a:cubicBezTo>
                    <a:pt x="45" y="35"/>
                    <a:pt x="43" y="33"/>
                    <a:pt x="40" y="31"/>
                  </a:cubicBezTo>
                  <a:cubicBezTo>
                    <a:pt x="38" y="29"/>
                    <a:pt x="36" y="27"/>
                    <a:pt x="33" y="25"/>
                  </a:cubicBezTo>
                  <a:cubicBezTo>
                    <a:pt x="31" y="23"/>
                    <a:pt x="29" y="21"/>
                    <a:pt x="26" y="20"/>
                  </a:cubicBezTo>
                  <a:cubicBezTo>
                    <a:pt x="22" y="16"/>
                    <a:pt x="17" y="13"/>
                    <a:pt x="13" y="10"/>
                  </a:cubicBezTo>
                  <a:cubicBezTo>
                    <a:pt x="10" y="7"/>
                    <a:pt x="6" y="5"/>
                    <a:pt x="4" y="3"/>
                  </a:cubicBezTo>
                  <a:cubicBezTo>
                    <a:pt x="2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230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2" name="Freeform 249"/>
            <p:cNvSpPr/>
            <p:nvPr/>
          </p:nvSpPr>
          <p:spPr bwMode="auto">
            <a:xfrm>
              <a:off x="3960813" y="2820988"/>
              <a:ext cx="161925" cy="79375"/>
            </a:xfrm>
            <a:custGeom>
              <a:avLst/>
              <a:gdLst>
                <a:gd name="T0" fmla="*/ 0 w 43"/>
                <a:gd name="T1" fmla="*/ 0 h 21"/>
                <a:gd name="T2" fmla="*/ 7 w 43"/>
                <a:gd name="T3" fmla="*/ 2 h 21"/>
                <a:gd name="T4" fmla="*/ 14 w 43"/>
                <a:gd name="T5" fmla="*/ 5 h 21"/>
                <a:gd name="T6" fmla="*/ 18 w 43"/>
                <a:gd name="T7" fmla="*/ 7 h 21"/>
                <a:gd name="T8" fmla="*/ 22 w 43"/>
                <a:gd name="T9" fmla="*/ 9 h 21"/>
                <a:gd name="T10" fmla="*/ 26 w 43"/>
                <a:gd name="T11" fmla="*/ 11 h 21"/>
                <a:gd name="T12" fmla="*/ 30 w 43"/>
                <a:gd name="T13" fmla="*/ 13 h 21"/>
                <a:gd name="T14" fmla="*/ 37 w 43"/>
                <a:gd name="T15" fmla="*/ 17 h 21"/>
                <a:gd name="T16" fmla="*/ 43 w 43"/>
                <a:gd name="T17" fmla="*/ 21 h 21"/>
                <a:gd name="T18" fmla="*/ 36 w 43"/>
                <a:gd name="T19" fmla="*/ 18 h 21"/>
                <a:gd name="T20" fmla="*/ 29 w 43"/>
                <a:gd name="T21" fmla="*/ 15 h 21"/>
                <a:gd name="T22" fmla="*/ 25 w 43"/>
                <a:gd name="T23" fmla="*/ 13 h 21"/>
                <a:gd name="T24" fmla="*/ 21 w 43"/>
                <a:gd name="T25" fmla="*/ 11 h 21"/>
                <a:gd name="T26" fmla="*/ 17 w 43"/>
                <a:gd name="T27" fmla="*/ 9 h 21"/>
                <a:gd name="T28" fmla="*/ 13 w 43"/>
                <a:gd name="T29" fmla="*/ 7 h 21"/>
                <a:gd name="T30" fmla="*/ 6 w 43"/>
                <a:gd name="T31" fmla="*/ 3 h 21"/>
                <a:gd name="T32" fmla="*/ 0 w 43"/>
                <a:gd name="T33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3" h="21">
                  <a:moveTo>
                    <a:pt x="0" y="0"/>
                  </a:moveTo>
                  <a:cubicBezTo>
                    <a:pt x="0" y="0"/>
                    <a:pt x="3" y="0"/>
                    <a:pt x="7" y="2"/>
                  </a:cubicBezTo>
                  <a:cubicBezTo>
                    <a:pt x="9" y="3"/>
                    <a:pt x="12" y="4"/>
                    <a:pt x="14" y="5"/>
                  </a:cubicBezTo>
                  <a:cubicBezTo>
                    <a:pt x="16" y="6"/>
                    <a:pt x="17" y="6"/>
                    <a:pt x="18" y="7"/>
                  </a:cubicBezTo>
                  <a:cubicBezTo>
                    <a:pt x="20" y="8"/>
                    <a:pt x="21" y="8"/>
                    <a:pt x="22" y="9"/>
                  </a:cubicBezTo>
                  <a:cubicBezTo>
                    <a:pt x="24" y="10"/>
                    <a:pt x="25" y="10"/>
                    <a:pt x="26" y="11"/>
                  </a:cubicBezTo>
                  <a:cubicBezTo>
                    <a:pt x="28" y="12"/>
                    <a:pt x="29" y="13"/>
                    <a:pt x="30" y="13"/>
                  </a:cubicBezTo>
                  <a:cubicBezTo>
                    <a:pt x="33" y="15"/>
                    <a:pt x="35" y="16"/>
                    <a:pt x="37" y="17"/>
                  </a:cubicBezTo>
                  <a:cubicBezTo>
                    <a:pt x="40" y="19"/>
                    <a:pt x="43" y="21"/>
                    <a:pt x="43" y="21"/>
                  </a:cubicBezTo>
                  <a:cubicBezTo>
                    <a:pt x="43" y="21"/>
                    <a:pt x="40" y="20"/>
                    <a:pt x="36" y="18"/>
                  </a:cubicBezTo>
                  <a:cubicBezTo>
                    <a:pt x="34" y="17"/>
                    <a:pt x="31" y="16"/>
                    <a:pt x="29" y="15"/>
                  </a:cubicBezTo>
                  <a:cubicBezTo>
                    <a:pt x="27" y="14"/>
                    <a:pt x="26" y="14"/>
                    <a:pt x="25" y="13"/>
                  </a:cubicBezTo>
                  <a:cubicBezTo>
                    <a:pt x="23" y="12"/>
                    <a:pt x="22" y="12"/>
                    <a:pt x="21" y="11"/>
                  </a:cubicBezTo>
                  <a:cubicBezTo>
                    <a:pt x="19" y="10"/>
                    <a:pt x="18" y="10"/>
                    <a:pt x="17" y="9"/>
                  </a:cubicBezTo>
                  <a:cubicBezTo>
                    <a:pt x="15" y="8"/>
                    <a:pt x="14" y="7"/>
                    <a:pt x="13" y="7"/>
                  </a:cubicBezTo>
                  <a:cubicBezTo>
                    <a:pt x="10" y="6"/>
                    <a:pt x="8" y="4"/>
                    <a:pt x="6" y="3"/>
                  </a:cubicBezTo>
                  <a:cubicBezTo>
                    <a:pt x="2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230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3" name="Freeform 250"/>
            <p:cNvSpPr/>
            <p:nvPr/>
          </p:nvSpPr>
          <p:spPr bwMode="auto">
            <a:xfrm>
              <a:off x="3990975" y="2757488"/>
              <a:ext cx="115887" cy="52388"/>
            </a:xfrm>
            <a:custGeom>
              <a:avLst/>
              <a:gdLst>
                <a:gd name="T0" fmla="*/ 0 w 31"/>
                <a:gd name="T1" fmla="*/ 0 h 14"/>
                <a:gd name="T2" fmla="*/ 5 w 31"/>
                <a:gd name="T3" fmla="*/ 1 h 14"/>
                <a:gd name="T4" fmla="*/ 11 w 31"/>
                <a:gd name="T5" fmla="*/ 3 h 14"/>
                <a:gd name="T6" fmla="*/ 14 w 31"/>
                <a:gd name="T7" fmla="*/ 4 h 14"/>
                <a:gd name="T8" fmla="*/ 17 w 31"/>
                <a:gd name="T9" fmla="*/ 6 h 14"/>
                <a:gd name="T10" fmla="*/ 20 w 31"/>
                <a:gd name="T11" fmla="*/ 7 h 14"/>
                <a:gd name="T12" fmla="*/ 22 w 31"/>
                <a:gd name="T13" fmla="*/ 9 h 14"/>
                <a:gd name="T14" fmla="*/ 27 w 31"/>
                <a:gd name="T15" fmla="*/ 11 h 14"/>
                <a:gd name="T16" fmla="*/ 31 w 31"/>
                <a:gd name="T17" fmla="*/ 14 h 14"/>
                <a:gd name="T18" fmla="*/ 26 w 31"/>
                <a:gd name="T19" fmla="*/ 12 h 14"/>
                <a:gd name="T20" fmla="*/ 21 w 31"/>
                <a:gd name="T21" fmla="*/ 10 h 14"/>
                <a:gd name="T22" fmla="*/ 18 w 31"/>
                <a:gd name="T23" fmla="*/ 9 h 14"/>
                <a:gd name="T24" fmla="*/ 15 w 31"/>
                <a:gd name="T25" fmla="*/ 8 h 14"/>
                <a:gd name="T26" fmla="*/ 12 w 31"/>
                <a:gd name="T27" fmla="*/ 6 h 14"/>
                <a:gd name="T28" fmla="*/ 9 w 31"/>
                <a:gd name="T29" fmla="*/ 5 h 14"/>
                <a:gd name="T30" fmla="*/ 5 w 31"/>
                <a:gd name="T31" fmla="*/ 2 h 14"/>
                <a:gd name="T32" fmla="*/ 0 w 31"/>
                <a:gd name="T3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" h="14">
                  <a:moveTo>
                    <a:pt x="0" y="0"/>
                  </a:moveTo>
                  <a:cubicBezTo>
                    <a:pt x="0" y="0"/>
                    <a:pt x="2" y="0"/>
                    <a:pt x="5" y="1"/>
                  </a:cubicBezTo>
                  <a:cubicBezTo>
                    <a:pt x="7" y="2"/>
                    <a:pt x="9" y="2"/>
                    <a:pt x="11" y="3"/>
                  </a:cubicBezTo>
                  <a:cubicBezTo>
                    <a:pt x="12" y="4"/>
                    <a:pt x="13" y="4"/>
                    <a:pt x="14" y="4"/>
                  </a:cubicBezTo>
                  <a:cubicBezTo>
                    <a:pt x="15" y="5"/>
                    <a:pt x="16" y="5"/>
                    <a:pt x="17" y="6"/>
                  </a:cubicBezTo>
                  <a:cubicBezTo>
                    <a:pt x="18" y="6"/>
                    <a:pt x="19" y="7"/>
                    <a:pt x="20" y="7"/>
                  </a:cubicBezTo>
                  <a:cubicBezTo>
                    <a:pt x="21" y="8"/>
                    <a:pt x="21" y="8"/>
                    <a:pt x="22" y="9"/>
                  </a:cubicBezTo>
                  <a:cubicBezTo>
                    <a:pt x="24" y="10"/>
                    <a:pt x="26" y="11"/>
                    <a:pt x="27" y="11"/>
                  </a:cubicBezTo>
                  <a:cubicBezTo>
                    <a:pt x="30" y="13"/>
                    <a:pt x="31" y="14"/>
                    <a:pt x="31" y="14"/>
                  </a:cubicBezTo>
                  <a:cubicBezTo>
                    <a:pt x="31" y="14"/>
                    <a:pt x="29" y="14"/>
                    <a:pt x="26" y="12"/>
                  </a:cubicBezTo>
                  <a:cubicBezTo>
                    <a:pt x="24" y="12"/>
                    <a:pt x="23" y="11"/>
                    <a:pt x="21" y="10"/>
                  </a:cubicBezTo>
                  <a:cubicBezTo>
                    <a:pt x="20" y="10"/>
                    <a:pt x="19" y="9"/>
                    <a:pt x="18" y="9"/>
                  </a:cubicBezTo>
                  <a:cubicBezTo>
                    <a:pt x="17" y="9"/>
                    <a:pt x="16" y="8"/>
                    <a:pt x="15" y="8"/>
                  </a:cubicBezTo>
                  <a:cubicBezTo>
                    <a:pt x="14" y="7"/>
                    <a:pt x="13" y="7"/>
                    <a:pt x="12" y="6"/>
                  </a:cubicBezTo>
                  <a:cubicBezTo>
                    <a:pt x="11" y="6"/>
                    <a:pt x="10" y="5"/>
                    <a:pt x="9" y="5"/>
                  </a:cubicBezTo>
                  <a:cubicBezTo>
                    <a:pt x="8" y="4"/>
                    <a:pt x="6" y="3"/>
                    <a:pt x="5" y="2"/>
                  </a:cubicBezTo>
                  <a:cubicBezTo>
                    <a:pt x="2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230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4" name="Freeform 251"/>
            <p:cNvSpPr/>
            <p:nvPr/>
          </p:nvSpPr>
          <p:spPr bwMode="auto">
            <a:xfrm>
              <a:off x="3963988" y="2686050"/>
              <a:ext cx="158750" cy="68263"/>
            </a:xfrm>
            <a:custGeom>
              <a:avLst/>
              <a:gdLst>
                <a:gd name="T0" fmla="*/ 0 w 42"/>
                <a:gd name="T1" fmla="*/ 0 h 18"/>
                <a:gd name="T2" fmla="*/ 8 w 42"/>
                <a:gd name="T3" fmla="*/ 1 h 18"/>
                <a:gd name="T4" fmla="*/ 16 w 42"/>
                <a:gd name="T5" fmla="*/ 3 h 18"/>
                <a:gd name="T6" fmla="*/ 20 w 42"/>
                <a:gd name="T7" fmla="*/ 4 h 18"/>
                <a:gd name="T8" fmla="*/ 24 w 42"/>
                <a:gd name="T9" fmla="*/ 6 h 18"/>
                <a:gd name="T10" fmla="*/ 28 w 42"/>
                <a:gd name="T11" fmla="*/ 8 h 18"/>
                <a:gd name="T12" fmla="*/ 32 w 42"/>
                <a:gd name="T13" fmla="*/ 9 h 18"/>
                <a:gd name="T14" fmla="*/ 35 w 42"/>
                <a:gd name="T15" fmla="*/ 11 h 18"/>
                <a:gd name="T16" fmla="*/ 38 w 42"/>
                <a:gd name="T17" fmla="*/ 13 h 18"/>
                <a:gd name="T18" fmla="*/ 39 w 42"/>
                <a:gd name="T19" fmla="*/ 14 h 18"/>
                <a:gd name="T20" fmla="*/ 40 w 42"/>
                <a:gd name="T21" fmla="*/ 15 h 18"/>
                <a:gd name="T22" fmla="*/ 41 w 42"/>
                <a:gd name="T23" fmla="*/ 17 h 18"/>
                <a:gd name="T24" fmla="*/ 42 w 42"/>
                <a:gd name="T25" fmla="*/ 18 h 18"/>
                <a:gd name="T26" fmla="*/ 41 w 42"/>
                <a:gd name="T27" fmla="*/ 17 h 18"/>
                <a:gd name="T28" fmla="*/ 39 w 42"/>
                <a:gd name="T29" fmla="*/ 16 h 18"/>
                <a:gd name="T30" fmla="*/ 37 w 42"/>
                <a:gd name="T31" fmla="*/ 14 h 18"/>
                <a:gd name="T32" fmla="*/ 34 w 42"/>
                <a:gd name="T33" fmla="*/ 13 h 18"/>
                <a:gd name="T34" fmla="*/ 30 w 42"/>
                <a:gd name="T35" fmla="*/ 11 h 18"/>
                <a:gd name="T36" fmla="*/ 27 w 42"/>
                <a:gd name="T37" fmla="*/ 9 h 18"/>
                <a:gd name="T38" fmla="*/ 23 w 42"/>
                <a:gd name="T39" fmla="*/ 8 h 18"/>
                <a:gd name="T40" fmla="*/ 14 w 42"/>
                <a:gd name="T41" fmla="*/ 5 h 18"/>
                <a:gd name="T42" fmla="*/ 7 w 42"/>
                <a:gd name="T43" fmla="*/ 2 h 18"/>
                <a:gd name="T44" fmla="*/ 2 w 42"/>
                <a:gd name="T45" fmla="*/ 1 h 18"/>
                <a:gd name="T46" fmla="*/ 0 w 42"/>
                <a:gd name="T4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42" h="18">
                  <a:moveTo>
                    <a:pt x="0" y="0"/>
                  </a:moveTo>
                  <a:cubicBezTo>
                    <a:pt x="0" y="0"/>
                    <a:pt x="3" y="0"/>
                    <a:pt x="8" y="1"/>
                  </a:cubicBezTo>
                  <a:cubicBezTo>
                    <a:pt x="10" y="2"/>
                    <a:pt x="13" y="2"/>
                    <a:pt x="16" y="3"/>
                  </a:cubicBezTo>
                  <a:cubicBezTo>
                    <a:pt x="17" y="4"/>
                    <a:pt x="18" y="4"/>
                    <a:pt x="20" y="4"/>
                  </a:cubicBezTo>
                  <a:cubicBezTo>
                    <a:pt x="21" y="5"/>
                    <a:pt x="23" y="5"/>
                    <a:pt x="24" y="6"/>
                  </a:cubicBezTo>
                  <a:cubicBezTo>
                    <a:pt x="25" y="6"/>
                    <a:pt x="27" y="7"/>
                    <a:pt x="28" y="8"/>
                  </a:cubicBezTo>
                  <a:cubicBezTo>
                    <a:pt x="29" y="8"/>
                    <a:pt x="31" y="9"/>
                    <a:pt x="32" y="9"/>
                  </a:cubicBezTo>
                  <a:cubicBezTo>
                    <a:pt x="33" y="10"/>
                    <a:pt x="34" y="11"/>
                    <a:pt x="35" y="11"/>
                  </a:cubicBezTo>
                  <a:cubicBezTo>
                    <a:pt x="36" y="12"/>
                    <a:pt x="37" y="13"/>
                    <a:pt x="38" y="13"/>
                  </a:cubicBezTo>
                  <a:cubicBezTo>
                    <a:pt x="38" y="14"/>
                    <a:pt x="39" y="14"/>
                    <a:pt x="39" y="14"/>
                  </a:cubicBezTo>
                  <a:cubicBezTo>
                    <a:pt x="40" y="15"/>
                    <a:pt x="40" y="15"/>
                    <a:pt x="40" y="15"/>
                  </a:cubicBezTo>
                  <a:cubicBezTo>
                    <a:pt x="40" y="16"/>
                    <a:pt x="41" y="16"/>
                    <a:pt x="41" y="17"/>
                  </a:cubicBezTo>
                  <a:cubicBezTo>
                    <a:pt x="42" y="18"/>
                    <a:pt x="42" y="18"/>
                    <a:pt x="42" y="18"/>
                  </a:cubicBezTo>
                  <a:cubicBezTo>
                    <a:pt x="42" y="18"/>
                    <a:pt x="42" y="18"/>
                    <a:pt x="41" y="17"/>
                  </a:cubicBezTo>
                  <a:cubicBezTo>
                    <a:pt x="40" y="17"/>
                    <a:pt x="40" y="16"/>
                    <a:pt x="39" y="16"/>
                  </a:cubicBezTo>
                  <a:cubicBezTo>
                    <a:pt x="38" y="15"/>
                    <a:pt x="38" y="15"/>
                    <a:pt x="37" y="14"/>
                  </a:cubicBezTo>
                  <a:cubicBezTo>
                    <a:pt x="36" y="14"/>
                    <a:pt x="35" y="13"/>
                    <a:pt x="34" y="13"/>
                  </a:cubicBezTo>
                  <a:cubicBezTo>
                    <a:pt x="33" y="12"/>
                    <a:pt x="31" y="12"/>
                    <a:pt x="30" y="11"/>
                  </a:cubicBezTo>
                  <a:cubicBezTo>
                    <a:pt x="29" y="10"/>
                    <a:pt x="28" y="10"/>
                    <a:pt x="27" y="9"/>
                  </a:cubicBezTo>
                  <a:cubicBezTo>
                    <a:pt x="25" y="9"/>
                    <a:pt x="24" y="8"/>
                    <a:pt x="23" y="8"/>
                  </a:cubicBezTo>
                  <a:cubicBezTo>
                    <a:pt x="20" y="7"/>
                    <a:pt x="17" y="6"/>
                    <a:pt x="14" y="5"/>
                  </a:cubicBezTo>
                  <a:cubicBezTo>
                    <a:pt x="12" y="4"/>
                    <a:pt x="9" y="3"/>
                    <a:pt x="7" y="2"/>
                  </a:cubicBezTo>
                  <a:cubicBezTo>
                    <a:pt x="5" y="2"/>
                    <a:pt x="3" y="1"/>
                    <a:pt x="2" y="1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230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5" name="Freeform 252"/>
            <p:cNvSpPr/>
            <p:nvPr/>
          </p:nvSpPr>
          <p:spPr bwMode="auto">
            <a:xfrm>
              <a:off x="3886200" y="2622550"/>
              <a:ext cx="179387" cy="49213"/>
            </a:xfrm>
            <a:custGeom>
              <a:avLst/>
              <a:gdLst>
                <a:gd name="T0" fmla="*/ 0 w 48"/>
                <a:gd name="T1" fmla="*/ 0 h 13"/>
                <a:gd name="T2" fmla="*/ 0 w 48"/>
                <a:gd name="T3" fmla="*/ 0 h 13"/>
                <a:gd name="T4" fmla="*/ 2 w 48"/>
                <a:gd name="T5" fmla="*/ 0 h 13"/>
                <a:gd name="T6" fmla="*/ 8 w 48"/>
                <a:gd name="T7" fmla="*/ 0 h 13"/>
                <a:gd name="T8" fmla="*/ 12 w 48"/>
                <a:gd name="T9" fmla="*/ 1 h 13"/>
                <a:gd name="T10" fmla="*/ 16 w 48"/>
                <a:gd name="T11" fmla="*/ 2 h 13"/>
                <a:gd name="T12" fmla="*/ 21 w 48"/>
                <a:gd name="T13" fmla="*/ 3 h 13"/>
                <a:gd name="T14" fmla="*/ 25 w 48"/>
                <a:gd name="T15" fmla="*/ 4 h 13"/>
                <a:gd name="T16" fmla="*/ 30 w 48"/>
                <a:gd name="T17" fmla="*/ 5 h 13"/>
                <a:gd name="T18" fmla="*/ 34 w 48"/>
                <a:gd name="T19" fmla="*/ 7 h 13"/>
                <a:gd name="T20" fmla="*/ 38 w 48"/>
                <a:gd name="T21" fmla="*/ 8 h 13"/>
                <a:gd name="T22" fmla="*/ 41 w 48"/>
                <a:gd name="T23" fmla="*/ 10 h 13"/>
                <a:gd name="T24" fmla="*/ 46 w 48"/>
                <a:gd name="T25" fmla="*/ 12 h 13"/>
                <a:gd name="T26" fmla="*/ 48 w 48"/>
                <a:gd name="T27" fmla="*/ 13 h 13"/>
                <a:gd name="T28" fmla="*/ 46 w 48"/>
                <a:gd name="T29" fmla="*/ 12 h 13"/>
                <a:gd name="T30" fmla="*/ 40 w 48"/>
                <a:gd name="T31" fmla="*/ 11 h 13"/>
                <a:gd name="T32" fmla="*/ 33 w 48"/>
                <a:gd name="T33" fmla="*/ 8 h 13"/>
                <a:gd name="T34" fmla="*/ 29 w 48"/>
                <a:gd name="T35" fmla="*/ 7 h 13"/>
                <a:gd name="T36" fmla="*/ 24 w 48"/>
                <a:gd name="T37" fmla="*/ 6 h 13"/>
                <a:gd name="T38" fmla="*/ 20 w 48"/>
                <a:gd name="T39" fmla="*/ 4 h 13"/>
                <a:gd name="T40" fmla="*/ 15 w 48"/>
                <a:gd name="T41" fmla="*/ 3 h 13"/>
                <a:gd name="T42" fmla="*/ 7 w 48"/>
                <a:gd name="T43" fmla="*/ 1 h 13"/>
                <a:gd name="T44" fmla="*/ 2 w 48"/>
                <a:gd name="T45" fmla="*/ 0 h 13"/>
                <a:gd name="T46" fmla="*/ 0 w 48"/>
                <a:gd name="T47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48" h="1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3" y="0"/>
                    <a:pt x="6" y="0"/>
                    <a:pt x="8" y="0"/>
                  </a:cubicBezTo>
                  <a:cubicBezTo>
                    <a:pt x="9" y="0"/>
                    <a:pt x="11" y="0"/>
                    <a:pt x="12" y="1"/>
                  </a:cubicBezTo>
                  <a:cubicBezTo>
                    <a:pt x="13" y="1"/>
                    <a:pt x="15" y="1"/>
                    <a:pt x="16" y="2"/>
                  </a:cubicBezTo>
                  <a:cubicBezTo>
                    <a:pt x="18" y="2"/>
                    <a:pt x="19" y="2"/>
                    <a:pt x="21" y="3"/>
                  </a:cubicBezTo>
                  <a:cubicBezTo>
                    <a:pt x="22" y="3"/>
                    <a:pt x="24" y="3"/>
                    <a:pt x="25" y="4"/>
                  </a:cubicBezTo>
                  <a:cubicBezTo>
                    <a:pt x="27" y="4"/>
                    <a:pt x="28" y="5"/>
                    <a:pt x="30" y="5"/>
                  </a:cubicBezTo>
                  <a:cubicBezTo>
                    <a:pt x="31" y="6"/>
                    <a:pt x="33" y="6"/>
                    <a:pt x="34" y="7"/>
                  </a:cubicBezTo>
                  <a:cubicBezTo>
                    <a:pt x="35" y="7"/>
                    <a:pt x="37" y="8"/>
                    <a:pt x="38" y="8"/>
                  </a:cubicBezTo>
                  <a:cubicBezTo>
                    <a:pt x="39" y="9"/>
                    <a:pt x="40" y="9"/>
                    <a:pt x="41" y="10"/>
                  </a:cubicBezTo>
                  <a:cubicBezTo>
                    <a:pt x="43" y="10"/>
                    <a:pt x="45" y="11"/>
                    <a:pt x="46" y="12"/>
                  </a:cubicBezTo>
                  <a:cubicBezTo>
                    <a:pt x="47" y="13"/>
                    <a:pt x="48" y="13"/>
                    <a:pt x="48" y="13"/>
                  </a:cubicBezTo>
                  <a:cubicBezTo>
                    <a:pt x="48" y="13"/>
                    <a:pt x="47" y="13"/>
                    <a:pt x="46" y="12"/>
                  </a:cubicBezTo>
                  <a:cubicBezTo>
                    <a:pt x="44" y="12"/>
                    <a:pt x="43" y="11"/>
                    <a:pt x="40" y="11"/>
                  </a:cubicBezTo>
                  <a:cubicBezTo>
                    <a:pt x="38" y="10"/>
                    <a:pt x="36" y="9"/>
                    <a:pt x="33" y="8"/>
                  </a:cubicBezTo>
                  <a:cubicBezTo>
                    <a:pt x="31" y="8"/>
                    <a:pt x="30" y="7"/>
                    <a:pt x="29" y="7"/>
                  </a:cubicBezTo>
                  <a:cubicBezTo>
                    <a:pt x="27" y="7"/>
                    <a:pt x="26" y="6"/>
                    <a:pt x="24" y="6"/>
                  </a:cubicBezTo>
                  <a:cubicBezTo>
                    <a:pt x="23" y="5"/>
                    <a:pt x="21" y="5"/>
                    <a:pt x="20" y="4"/>
                  </a:cubicBezTo>
                  <a:cubicBezTo>
                    <a:pt x="18" y="4"/>
                    <a:pt x="17" y="4"/>
                    <a:pt x="15" y="3"/>
                  </a:cubicBezTo>
                  <a:cubicBezTo>
                    <a:pt x="12" y="3"/>
                    <a:pt x="10" y="2"/>
                    <a:pt x="7" y="1"/>
                  </a:cubicBezTo>
                  <a:cubicBezTo>
                    <a:pt x="5" y="1"/>
                    <a:pt x="3" y="0"/>
                    <a:pt x="2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230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6" name="Freeform 253"/>
            <p:cNvSpPr/>
            <p:nvPr/>
          </p:nvSpPr>
          <p:spPr bwMode="auto">
            <a:xfrm>
              <a:off x="3933825" y="2482850"/>
              <a:ext cx="82550" cy="38100"/>
            </a:xfrm>
            <a:custGeom>
              <a:avLst/>
              <a:gdLst>
                <a:gd name="T0" fmla="*/ 0 w 22"/>
                <a:gd name="T1" fmla="*/ 10 h 10"/>
                <a:gd name="T2" fmla="*/ 4 w 22"/>
                <a:gd name="T3" fmla="*/ 8 h 10"/>
                <a:gd name="T4" fmla="*/ 7 w 22"/>
                <a:gd name="T5" fmla="*/ 6 h 10"/>
                <a:gd name="T6" fmla="*/ 11 w 22"/>
                <a:gd name="T7" fmla="*/ 4 h 10"/>
                <a:gd name="T8" fmla="*/ 15 w 22"/>
                <a:gd name="T9" fmla="*/ 2 h 10"/>
                <a:gd name="T10" fmla="*/ 19 w 22"/>
                <a:gd name="T11" fmla="*/ 1 h 10"/>
                <a:gd name="T12" fmla="*/ 22 w 22"/>
                <a:gd name="T13" fmla="*/ 0 h 10"/>
                <a:gd name="T14" fmla="*/ 19 w 22"/>
                <a:gd name="T15" fmla="*/ 2 h 10"/>
                <a:gd name="T16" fmla="*/ 16 w 22"/>
                <a:gd name="T17" fmla="*/ 4 h 10"/>
                <a:gd name="T18" fmla="*/ 12 w 22"/>
                <a:gd name="T19" fmla="*/ 6 h 10"/>
                <a:gd name="T20" fmla="*/ 8 w 22"/>
                <a:gd name="T21" fmla="*/ 7 h 10"/>
                <a:gd name="T22" fmla="*/ 4 w 22"/>
                <a:gd name="T23" fmla="*/ 9 h 10"/>
                <a:gd name="T24" fmla="*/ 0 w 22"/>
                <a:gd name="T2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2" h="10">
                  <a:moveTo>
                    <a:pt x="0" y="10"/>
                  </a:moveTo>
                  <a:cubicBezTo>
                    <a:pt x="0" y="10"/>
                    <a:pt x="2" y="9"/>
                    <a:pt x="4" y="8"/>
                  </a:cubicBezTo>
                  <a:cubicBezTo>
                    <a:pt x="5" y="7"/>
                    <a:pt x="6" y="7"/>
                    <a:pt x="7" y="6"/>
                  </a:cubicBezTo>
                  <a:cubicBezTo>
                    <a:pt x="8" y="5"/>
                    <a:pt x="10" y="5"/>
                    <a:pt x="11" y="4"/>
                  </a:cubicBezTo>
                  <a:cubicBezTo>
                    <a:pt x="12" y="3"/>
                    <a:pt x="14" y="3"/>
                    <a:pt x="15" y="2"/>
                  </a:cubicBezTo>
                  <a:cubicBezTo>
                    <a:pt x="16" y="2"/>
                    <a:pt x="18" y="2"/>
                    <a:pt x="19" y="1"/>
                  </a:cubicBezTo>
                  <a:cubicBezTo>
                    <a:pt x="21" y="0"/>
                    <a:pt x="22" y="0"/>
                    <a:pt x="22" y="0"/>
                  </a:cubicBezTo>
                  <a:cubicBezTo>
                    <a:pt x="22" y="0"/>
                    <a:pt x="21" y="1"/>
                    <a:pt x="19" y="2"/>
                  </a:cubicBezTo>
                  <a:cubicBezTo>
                    <a:pt x="18" y="3"/>
                    <a:pt x="17" y="3"/>
                    <a:pt x="16" y="4"/>
                  </a:cubicBezTo>
                  <a:cubicBezTo>
                    <a:pt x="15" y="5"/>
                    <a:pt x="13" y="5"/>
                    <a:pt x="12" y="6"/>
                  </a:cubicBezTo>
                  <a:cubicBezTo>
                    <a:pt x="11" y="6"/>
                    <a:pt x="9" y="7"/>
                    <a:pt x="8" y="7"/>
                  </a:cubicBezTo>
                  <a:cubicBezTo>
                    <a:pt x="6" y="8"/>
                    <a:pt x="5" y="8"/>
                    <a:pt x="4" y="9"/>
                  </a:cubicBezTo>
                  <a:cubicBezTo>
                    <a:pt x="2" y="9"/>
                    <a:pt x="0" y="10"/>
                    <a:pt x="0" y="10"/>
                  </a:cubicBezTo>
                  <a:close/>
                </a:path>
              </a:pathLst>
            </a:custGeom>
            <a:solidFill>
              <a:srgbClr val="3230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7" name="Freeform 254"/>
            <p:cNvSpPr/>
            <p:nvPr/>
          </p:nvSpPr>
          <p:spPr bwMode="auto">
            <a:xfrm>
              <a:off x="3903663" y="2416175"/>
              <a:ext cx="139700" cy="55563"/>
            </a:xfrm>
            <a:custGeom>
              <a:avLst/>
              <a:gdLst>
                <a:gd name="T0" fmla="*/ 0 w 37"/>
                <a:gd name="T1" fmla="*/ 15 h 15"/>
                <a:gd name="T2" fmla="*/ 5 w 37"/>
                <a:gd name="T3" fmla="*/ 12 h 15"/>
                <a:gd name="T4" fmla="*/ 11 w 37"/>
                <a:gd name="T5" fmla="*/ 9 h 15"/>
                <a:gd name="T6" fmla="*/ 14 w 37"/>
                <a:gd name="T7" fmla="*/ 8 h 15"/>
                <a:gd name="T8" fmla="*/ 18 w 37"/>
                <a:gd name="T9" fmla="*/ 6 h 15"/>
                <a:gd name="T10" fmla="*/ 21 w 37"/>
                <a:gd name="T11" fmla="*/ 5 h 15"/>
                <a:gd name="T12" fmla="*/ 25 w 37"/>
                <a:gd name="T13" fmla="*/ 4 h 15"/>
                <a:gd name="T14" fmla="*/ 31 w 37"/>
                <a:gd name="T15" fmla="*/ 2 h 15"/>
                <a:gd name="T16" fmla="*/ 37 w 37"/>
                <a:gd name="T17" fmla="*/ 0 h 15"/>
                <a:gd name="T18" fmla="*/ 31 w 37"/>
                <a:gd name="T19" fmla="*/ 3 h 15"/>
                <a:gd name="T20" fmla="*/ 26 w 37"/>
                <a:gd name="T21" fmla="*/ 5 h 15"/>
                <a:gd name="T22" fmla="*/ 22 w 37"/>
                <a:gd name="T23" fmla="*/ 7 h 15"/>
                <a:gd name="T24" fmla="*/ 19 w 37"/>
                <a:gd name="T25" fmla="*/ 8 h 15"/>
                <a:gd name="T26" fmla="*/ 15 w 37"/>
                <a:gd name="T27" fmla="*/ 9 h 15"/>
                <a:gd name="T28" fmla="*/ 12 w 37"/>
                <a:gd name="T29" fmla="*/ 11 h 15"/>
                <a:gd name="T30" fmla="*/ 6 w 37"/>
                <a:gd name="T31" fmla="*/ 13 h 15"/>
                <a:gd name="T32" fmla="*/ 0 w 37"/>
                <a:gd name="T33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7" h="15">
                  <a:moveTo>
                    <a:pt x="0" y="15"/>
                  </a:moveTo>
                  <a:cubicBezTo>
                    <a:pt x="0" y="15"/>
                    <a:pt x="2" y="14"/>
                    <a:pt x="5" y="12"/>
                  </a:cubicBezTo>
                  <a:cubicBezTo>
                    <a:pt x="7" y="11"/>
                    <a:pt x="9" y="10"/>
                    <a:pt x="11" y="9"/>
                  </a:cubicBezTo>
                  <a:cubicBezTo>
                    <a:pt x="12" y="9"/>
                    <a:pt x="13" y="8"/>
                    <a:pt x="14" y="8"/>
                  </a:cubicBezTo>
                  <a:cubicBezTo>
                    <a:pt x="16" y="7"/>
                    <a:pt x="17" y="7"/>
                    <a:pt x="18" y="6"/>
                  </a:cubicBezTo>
                  <a:cubicBezTo>
                    <a:pt x="19" y="6"/>
                    <a:pt x="20" y="5"/>
                    <a:pt x="21" y="5"/>
                  </a:cubicBezTo>
                  <a:cubicBezTo>
                    <a:pt x="23" y="4"/>
                    <a:pt x="24" y="4"/>
                    <a:pt x="25" y="4"/>
                  </a:cubicBezTo>
                  <a:cubicBezTo>
                    <a:pt x="27" y="3"/>
                    <a:pt x="29" y="2"/>
                    <a:pt x="31" y="2"/>
                  </a:cubicBezTo>
                  <a:cubicBezTo>
                    <a:pt x="35" y="1"/>
                    <a:pt x="37" y="0"/>
                    <a:pt x="37" y="0"/>
                  </a:cubicBezTo>
                  <a:cubicBezTo>
                    <a:pt x="37" y="0"/>
                    <a:pt x="35" y="1"/>
                    <a:pt x="31" y="3"/>
                  </a:cubicBezTo>
                  <a:cubicBezTo>
                    <a:pt x="30" y="3"/>
                    <a:pt x="28" y="4"/>
                    <a:pt x="26" y="5"/>
                  </a:cubicBezTo>
                  <a:cubicBezTo>
                    <a:pt x="24" y="6"/>
                    <a:pt x="23" y="6"/>
                    <a:pt x="22" y="7"/>
                  </a:cubicBezTo>
                  <a:cubicBezTo>
                    <a:pt x="21" y="7"/>
                    <a:pt x="20" y="8"/>
                    <a:pt x="19" y="8"/>
                  </a:cubicBezTo>
                  <a:cubicBezTo>
                    <a:pt x="18" y="9"/>
                    <a:pt x="16" y="9"/>
                    <a:pt x="15" y="9"/>
                  </a:cubicBezTo>
                  <a:cubicBezTo>
                    <a:pt x="14" y="10"/>
                    <a:pt x="13" y="10"/>
                    <a:pt x="12" y="11"/>
                  </a:cubicBezTo>
                  <a:cubicBezTo>
                    <a:pt x="10" y="12"/>
                    <a:pt x="8" y="12"/>
                    <a:pt x="6" y="13"/>
                  </a:cubicBezTo>
                  <a:cubicBezTo>
                    <a:pt x="2" y="14"/>
                    <a:pt x="0" y="15"/>
                    <a:pt x="0" y="15"/>
                  </a:cubicBezTo>
                  <a:close/>
                </a:path>
              </a:pathLst>
            </a:custGeom>
            <a:solidFill>
              <a:srgbClr val="3230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8" name="Freeform 255"/>
            <p:cNvSpPr/>
            <p:nvPr/>
          </p:nvSpPr>
          <p:spPr bwMode="auto">
            <a:xfrm>
              <a:off x="3862388" y="2359025"/>
              <a:ext cx="158750" cy="57150"/>
            </a:xfrm>
            <a:custGeom>
              <a:avLst/>
              <a:gdLst>
                <a:gd name="T0" fmla="*/ 0 w 42"/>
                <a:gd name="T1" fmla="*/ 15 h 15"/>
                <a:gd name="T2" fmla="*/ 1 w 42"/>
                <a:gd name="T3" fmla="*/ 14 h 15"/>
                <a:gd name="T4" fmla="*/ 3 w 42"/>
                <a:gd name="T5" fmla="*/ 12 h 15"/>
                <a:gd name="T6" fmla="*/ 5 w 42"/>
                <a:gd name="T7" fmla="*/ 11 h 15"/>
                <a:gd name="T8" fmla="*/ 12 w 42"/>
                <a:gd name="T9" fmla="*/ 7 h 15"/>
                <a:gd name="T10" fmla="*/ 16 w 42"/>
                <a:gd name="T11" fmla="*/ 6 h 15"/>
                <a:gd name="T12" fmla="*/ 20 w 42"/>
                <a:gd name="T13" fmla="*/ 4 h 15"/>
                <a:gd name="T14" fmla="*/ 24 w 42"/>
                <a:gd name="T15" fmla="*/ 3 h 15"/>
                <a:gd name="T16" fmla="*/ 28 w 42"/>
                <a:gd name="T17" fmla="*/ 2 h 15"/>
                <a:gd name="T18" fmla="*/ 35 w 42"/>
                <a:gd name="T19" fmla="*/ 0 h 15"/>
                <a:gd name="T20" fmla="*/ 38 w 42"/>
                <a:gd name="T21" fmla="*/ 0 h 15"/>
                <a:gd name="T22" fmla="*/ 40 w 42"/>
                <a:gd name="T23" fmla="*/ 0 h 15"/>
                <a:gd name="T24" fmla="*/ 42 w 42"/>
                <a:gd name="T25" fmla="*/ 0 h 15"/>
                <a:gd name="T26" fmla="*/ 35 w 42"/>
                <a:gd name="T27" fmla="*/ 1 h 15"/>
                <a:gd name="T28" fmla="*/ 32 w 42"/>
                <a:gd name="T29" fmla="*/ 2 h 15"/>
                <a:gd name="T30" fmla="*/ 28 w 42"/>
                <a:gd name="T31" fmla="*/ 3 h 15"/>
                <a:gd name="T32" fmla="*/ 24 w 42"/>
                <a:gd name="T33" fmla="*/ 5 h 15"/>
                <a:gd name="T34" fmla="*/ 20 w 42"/>
                <a:gd name="T35" fmla="*/ 6 h 15"/>
                <a:gd name="T36" fmla="*/ 16 w 42"/>
                <a:gd name="T37" fmla="*/ 8 h 15"/>
                <a:gd name="T38" fmla="*/ 13 w 42"/>
                <a:gd name="T39" fmla="*/ 9 h 15"/>
                <a:gd name="T40" fmla="*/ 9 w 42"/>
                <a:gd name="T41" fmla="*/ 10 h 15"/>
                <a:gd name="T42" fmla="*/ 6 w 42"/>
                <a:gd name="T43" fmla="*/ 12 h 15"/>
                <a:gd name="T44" fmla="*/ 0 w 42"/>
                <a:gd name="T45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2" h="15">
                  <a:moveTo>
                    <a:pt x="0" y="15"/>
                  </a:moveTo>
                  <a:cubicBezTo>
                    <a:pt x="0" y="15"/>
                    <a:pt x="0" y="14"/>
                    <a:pt x="1" y="14"/>
                  </a:cubicBezTo>
                  <a:cubicBezTo>
                    <a:pt x="2" y="13"/>
                    <a:pt x="2" y="13"/>
                    <a:pt x="3" y="12"/>
                  </a:cubicBezTo>
                  <a:cubicBezTo>
                    <a:pt x="4" y="12"/>
                    <a:pt x="4" y="11"/>
                    <a:pt x="5" y="11"/>
                  </a:cubicBezTo>
                  <a:cubicBezTo>
                    <a:pt x="7" y="10"/>
                    <a:pt x="9" y="9"/>
                    <a:pt x="12" y="7"/>
                  </a:cubicBezTo>
                  <a:cubicBezTo>
                    <a:pt x="13" y="7"/>
                    <a:pt x="14" y="6"/>
                    <a:pt x="16" y="6"/>
                  </a:cubicBezTo>
                  <a:cubicBezTo>
                    <a:pt x="17" y="5"/>
                    <a:pt x="18" y="5"/>
                    <a:pt x="20" y="4"/>
                  </a:cubicBezTo>
                  <a:cubicBezTo>
                    <a:pt x="21" y="4"/>
                    <a:pt x="22" y="3"/>
                    <a:pt x="24" y="3"/>
                  </a:cubicBezTo>
                  <a:cubicBezTo>
                    <a:pt x="25" y="2"/>
                    <a:pt x="26" y="2"/>
                    <a:pt x="28" y="2"/>
                  </a:cubicBezTo>
                  <a:cubicBezTo>
                    <a:pt x="30" y="1"/>
                    <a:pt x="33" y="1"/>
                    <a:pt x="35" y="0"/>
                  </a:cubicBezTo>
                  <a:cubicBezTo>
                    <a:pt x="36" y="0"/>
                    <a:pt x="37" y="0"/>
                    <a:pt x="38" y="0"/>
                  </a:cubicBezTo>
                  <a:cubicBezTo>
                    <a:pt x="39" y="0"/>
                    <a:pt x="39" y="0"/>
                    <a:pt x="40" y="0"/>
                  </a:cubicBezTo>
                  <a:cubicBezTo>
                    <a:pt x="41" y="0"/>
                    <a:pt x="42" y="0"/>
                    <a:pt x="42" y="0"/>
                  </a:cubicBezTo>
                  <a:cubicBezTo>
                    <a:pt x="42" y="0"/>
                    <a:pt x="39" y="0"/>
                    <a:pt x="35" y="1"/>
                  </a:cubicBezTo>
                  <a:cubicBezTo>
                    <a:pt x="34" y="2"/>
                    <a:pt x="33" y="2"/>
                    <a:pt x="32" y="2"/>
                  </a:cubicBezTo>
                  <a:cubicBezTo>
                    <a:pt x="31" y="3"/>
                    <a:pt x="29" y="3"/>
                    <a:pt x="28" y="3"/>
                  </a:cubicBezTo>
                  <a:cubicBezTo>
                    <a:pt x="27" y="4"/>
                    <a:pt x="26" y="4"/>
                    <a:pt x="24" y="5"/>
                  </a:cubicBezTo>
                  <a:cubicBezTo>
                    <a:pt x="23" y="5"/>
                    <a:pt x="22" y="6"/>
                    <a:pt x="20" y="6"/>
                  </a:cubicBezTo>
                  <a:cubicBezTo>
                    <a:pt x="19" y="7"/>
                    <a:pt x="18" y="7"/>
                    <a:pt x="16" y="8"/>
                  </a:cubicBezTo>
                  <a:cubicBezTo>
                    <a:pt x="15" y="8"/>
                    <a:pt x="14" y="9"/>
                    <a:pt x="13" y="9"/>
                  </a:cubicBezTo>
                  <a:cubicBezTo>
                    <a:pt x="11" y="10"/>
                    <a:pt x="10" y="10"/>
                    <a:pt x="9" y="10"/>
                  </a:cubicBezTo>
                  <a:cubicBezTo>
                    <a:pt x="8" y="11"/>
                    <a:pt x="7" y="11"/>
                    <a:pt x="6" y="12"/>
                  </a:cubicBezTo>
                  <a:cubicBezTo>
                    <a:pt x="2" y="14"/>
                    <a:pt x="0" y="15"/>
                    <a:pt x="0" y="15"/>
                  </a:cubicBezTo>
                  <a:close/>
                </a:path>
              </a:pathLst>
            </a:custGeom>
            <a:solidFill>
              <a:srgbClr val="3230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9" name="Freeform 256"/>
            <p:cNvSpPr/>
            <p:nvPr/>
          </p:nvSpPr>
          <p:spPr bwMode="auto">
            <a:xfrm>
              <a:off x="3859213" y="2257425"/>
              <a:ext cx="142875" cy="101600"/>
            </a:xfrm>
            <a:custGeom>
              <a:avLst/>
              <a:gdLst>
                <a:gd name="T0" fmla="*/ 0 w 38"/>
                <a:gd name="T1" fmla="*/ 27 h 27"/>
                <a:gd name="T2" fmla="*/ 1 w 38"/>
                <a:gd name="T3" fmla="*/ 26 h 27"/>
                <a:gd name="T4" fmla="*/ 2 w 38"/>
                <a:gd name="T5" fmla="*/ 24 h 27"/>
                <a:gd name="T6" fmla="*/ 4 w 38"/>
                <a:gd name="T7" fmla="*/ 22 h 27"/>
                <a:gd name="T8" fmla="*/ 10 w 38"/>
                <a:gd name="T9" fmla="*/ 17 h 27"/>
                <a:gd name="T10" fmla="*/ 13 w 38"/>
                <a:gd name="T11" fmla="*/ 15 h 27"/>
                <a:gd name="T12" fmla="*/ 17 w 38"/>
                <a:gd name="T13" fmla="*/ 12 h 27"/>
                <a:gd name="T14" fmla="*/ 21 w 38"/>
                <a:gd name="T15" fmla="*/ 10 h 27"/>
                <a:gd name="T16" fmla="*/ 24 w 38"/>
                <a:gd name="T17" fmla="*/ 7 h 27"/>
                <a:gd name="T18" fmla="*/ 31 w 38"/>
                <a:gd name="T19" fmla="*/ 4 h 27"/>
                <a:gd name="T20" fmla="*/ 38 w 38"/>
                <a:gd name="T21" fmla="*/ 0 h 27"/>
                <a:gd name="T22" fmla="*/ 32 w 38"/>
                <a:gd name="T23" fmla="*/ 5 h 27"/>
                <a:gd name="T24" fmla="*/ 26 w 38"/>
                <a:gd name="T25" fmla="*/ 9 h 27"/>
                <a:gd name="T26" fmla="*/ 18 w 38"/>
                <a:gd name="T27" fmla="*/ 14 h 27"/>
                <a:gd name="T28" fmla="*/ 11 w 38"/>
                <a:gd name="T29" fmla="*/ 18 h 27"/>
                <a:gd name="T30" fmla="*/ 8 w 38"/>
                <a:gd name="T31" fmla="*/ 21 h 27"/>
                <a:gd name="T32" fmla="*/ 5 w 38"/>
                <a:gd name="T33" fmla="*/ 23 h 27"/>
                <a:gd name="T34" fmla="*/ 1 w 38"/>
                <a:gd name="T35" fmla="*/ 26 h 27"/>
                <a:gd name="T36" fmla="*/ 0 w 38"/>
                <a:gd name="T37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8" h="27">
                  <a:moveTo>
                    <a:pt x="0" y="27"/>
                  </a:moveTo>
                  <a:cubicBezTo>
                    <a:pt x="0" y="27"/>
                    <a:pt x="0" y="27"/>
                    <a:pt x="1" y="26"/>
                  </a:cubicBezTo>
                  <a:cubicBezTo>
                    <a:pt x="1" y="26"/>
                    <a:pt x="2" y="25"/>
                    <a:pt x="2" y="24"/>
                  </a:cubicBezTo>
                  <a:cubicBezTo>
                    <a:pt x="3" y="24"/>
                    <a:pt x="3" y="23"/>
                    <a:pt x="4" y="22"/>
                  </a:cubicBezTo>
                  <a:cubicBezTo>
                    <a:pt x="6" y="21"/>
                    <a:pt x="8" y="19"/>
                    <a:pt x="10" y="17"/>
                  </a:cubicBezTo>
                  <a:cubicBezTo>
                    <a:pt x="11" y="16"/>
                    <a:pt x="12" y="16"/>
                    <a:pt x="13" y="15"/>
                  </a:cubicBezTo>
                  <a:cubicBezTo>
                    <a:pt x="14" y="14"/>
                    <a:pt x="16" y="13"/>
                    <a:pt x="17" y="12"/>
                  </a:cubicBezTo>
                  <a:cubicBezTo>
                    <a:pt x="18" y="11"/>
                    <a:pt x="19" y="11"/>
                    <a:pt x="21" y="10"/>
                  </a:cubicBezTo>
                  <a:cubicBezTo>
                    <a:pt x="22" y="9"/>
                    <a:pt x="23" y="8"/>
                    <a:pt x="24" y="7"/>
                  </a:cubicBezTo>
                  <a:cubicBezTo>
                    <a:pt x="27" y="6"/>
                    <a:pt x="29" y="5"/>
                    <a:pt x="31" y="4"/>
                  </a:cubicBezTo>
                  <a:cubicBezTo>
                    <a:pt x="35" y="2"/>
                    <a:pt x="38" y="0"/>
                    <a:pt x="38" y="0"/>
                  </a:cubicBezTo>
                  <a:cubicBezTo>
                    <a:pt x="38" y="0"/>
                    <a:pt x="36" y="2"/>
                    <a:pt x="32" y="5"/>
                  </a:cubicBezTo>
                  <a:cubicBezTo>
                    <a:pt x="30" y="6"/>
                    <a:pt x="28" y="7"/>
                    <a:pt x="26" y="9"/>
                  </a:cubicBezTo>
                  <a:cubicBezTo>
                    <a:pt x="23" y="10"/>
                    <a:pt x="21" y="12"/>
                    <a:pt x="18" y="14"/>
                  </a:cubicBezTo>
                  <a:cubicBezTo>
                    <a:pt x="16" y="15"/>
                    <a:pt x="14" y="17"/>
                    <a:pt x="11" y="18"/>
                  </a:cubicBezTo>
                  <a:cubicBezTo>
                    <a:pt x="10" y="19"/>
                    <a:pt x="9" y="20"/>
                    <a:pt x="8" y="21"/>
                  </a:cubicBezTo>
                  <a:cubicBezTo>
                    <a:pt x="7" y="22"/>
                    <a:pt x="6" y="22"/>
                    <a:pt x="5" y="23"/>
                  </a:cubicBezTo>
                  <a:cubicBezTo>
                    <a:pt x="4" y="24"/>
                    <a:pt x="2" y="25"/>
                    <a:pt x="1" y="26"/>
                  </a:cubicBezTo>
                  <a:cubicBezTo>
                    <a:pt x="0" y="27"/>
                    <a:pt x="0" y="27"/>
                    <a:pt x="0" y="27"/>
                  </a:cubicBezTo>
                  <a:close/>
                </a:path>
              </a:pathLst>
            </a:custGeom>
            <a:solidFill>
              <a:srgbClr val="3230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0" name="Freeform 257"/>
            <p:cNvSpPr/>
            <p:nvPr/>
          </p:nvSpPr>
          <p:spPr bwMode="auto">
            <a:xfrm>
              <a:off x="3832225" y="2182813"/>
              <a:ext cx="150812" cy="127000"/>
            </a:xfrm>
            <a:custGeom>
              <a:avLst/>
              <a:gdLst>
                <a:gd name="T0" fmla="*/ 0 w 40"/>
                <a:gd name="T1" fmla="*/ 34 h 34"/>
                <a:gd name="T2" fmla="*/ 5 w 40"/>
                <a:gd name="T3" fmla="*/ 28 h 34"/>
                <a:gd name="T4" fmla="*/ 11 w 40"/>
                <a:gd name="T5" fmla="*/ 22 h 34"/>
                <a:gd name="T6" fmla="*/ 14 w 40"/>
                <a:gd name="T7" fmla="*/ 19 h 34"/>
                <a:gd name="T8" fmla="*/ 18 w 40"/>
                <a:gd name="T9" fmla="*/ 16 h 34"/>
                <a:gd name="T10" fmla="*/ 22 w 40"/>
                <a:gd name="T11" fmla="*/ 13 h 34"/>
                <a:gd name="T12" fmla="*/ 26 w 40"/>
                <a:gd name="T13" fmla="*/ 10 h 34"/>
                <a:gd name="T14" fmla="*/ 33 w 40"/>
                <a:gd name="T15" fmla="*/ 5 h 34"/>
                <a:gd name="T16" fmla="*/ 40 w 40"/>
                <a:gd name="T17" fmla="*/ 0 h 34"/>
                <a:gd name="T18" fmla="*/ 38 w 40"/>
                <a:gd name="T19" fmla="*/ 2 h 34"/>
                <a:gd name="T20" fmla="*/ 34 w 40"/>
                <a:gd name="T21" fmla="*/ 6 h 34"/>
                <a:gd name="T22" fmla="*/ 27 w 40"/>
                <a:gd name="T23" fmla="*/ 11 h 34"/>
                <a:gd name="T24" fmla="*/ 20 w 40"/>
                <a:gd name="T25" fmla="*/ 17 h 34"/>
                <a:gd name="T26" fmla="*/ 13 w 40"/>
                <a:gd name="T27" fmla="*/ 23 h 34"/>
                <a:gd name="T28" fmla="*/ 6 w 40"/>
                <a:gd name="T29" fmla="*/ 29 h 34"/>
                <a:gd name="T30" fmla="*/ 2 w 40"/>
                <a:gd name="T31" fmla="*/ 32 h 34"/>
                <a:gd name="T32" fmla="*/ 0 w 40"/>
                <a:gd name="T33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0" h="34">
                  <a:moveTo>
                    <a:pt x="0" y="34"/>
                  </a:moveTo>
                  <a:cubicBezTo>
                    <a:pt x="0" y="34"/>
                    <a:pt x="2" y="31"/>
                    <a:pt x="5" y="28"/>
                  </a:cubicBezTo>
                  <a:cubicBezTo>
                    <a:pt x="7" y="26"/>
                    <a:pt x="9" y="24"/>
                    <a:pt x="11" y="22"/>
                  </a:cubicBezTo>
                  <a:cubicBezTo>
                    <a:pt x="12" y="21"/>
                    <a:pt x="13" y="20"/>
                    <a:pt x="14" y="19"/>
                  </a:cubicBezTo>
                  <a:cubicBezTo>
                    <a:pt x="16" y="18"/>
                    <a:pt x="17" y="17"/>
                    <a:pt x="18" y="16"/>
                  </a:cubicBezTo>
                  <a:cubicBezTo>
                    <a:pt x="19" y="15"/>
                    <a:pt x="21" y="14"/>
                    <a:pt x="22" y="13"/>
                  </a:cubicBezTo>
                  <a:cubicBezTo>
                    <a:pt x="23" y="12"/>
                    <a:pt x="24" y="11"/>
                    <a:pt x="26" y="10"/>
                  </a:cubicBezTo>
                  <a:cubicBezTo>
                    <a:pt x="28" y="8"/>
                    <a:pt x="31" y="6"/>
                    <a:pt x="33" y="5"/>
                  </a:cubicBezTo>
                  <a:cubicBezTo>
                    <a:pt x="37" y="2"/>
                    <a:pt x="40" y="0"/>
                    <a:pt x="40" y="0"/>
                  </a:cubicBezTo>
                  <a:cubicBezTo>
                    <a:pt x="40" y="0"/>
                    <a:pt x="39" y="1"/>
                    <a:pt x="38" y="2"/>
                  </a:cubicBezTo>
                  <a:cubicBezTo>
                    <a:pt x="37" y="3"/>
                    <a:pt x="35" y="4"/>
                    <a:pt x="34" y="6"/>
                  </a:cubicBezTo>
                  <a:cubicBezTo>
                    <a:pt x="32" y="7"/>
                    <a:pt x="30" y="9"/>
                    <a:pt x="27" y="11"/>
                  </a:cubicBezTo>
                  <a:cubicBezTo>
                    <a:pt x="25" y="13"/>
                    <a:pt x="22" y="15"/>
                    <a:pt x="20" y="17"/>
                  </a:cubicBezTo>
                  <a:cubicBezTo>
                    <a:pt x="17" y="19"/>
                    <a:pt x="15" y="21"/>
                    <a:pt x="13" y="23"/>
                  </a:cubicBezTo>
                  <a:cubicBezTo>
                    <a:pt x="10" y="25"/>
                    <a:pt x="8" y="27"/>
                    <a:pt x="6" y="29"/>
                  </a:cubicBezTo>
                  <a:cubicBezTo>
                    <a:pt x="4" y="30"/>
                    <a:pt x="3" y="31"/>
                    <a:pt x="2" y="32"/>
                  </a:cubicBezTo>
                  <a:cubicBezTo>
                    <a:pt x="0" y="33"/>
                    <a:pt x="0" y="34"/>
                    <a:pt x="0" y="34"/>
                  </a:cubicBezTo>
                  <a:close/>
                </a:path>
              </a:pathLst>
            </a:custGeom>
            <a:solidFill>
              <a:srgbClr val="3230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1" name="Freeform 258"/>
            <p:cNvSpPr/>
            <p:nvPr/>
          </p:nvSpPr>
          <p:spPr bwMode="auto">
            <a:xfrm>
              <a:off x="3803650" y="2095500"/>
              <a:ext cx="157162" cy="173038"/>
            </a:xfrm>
            <a:custGeom>
              <a:avLst/>
              <a:gdLst>
                <a:gd name="T0" fmla="*/ 0 w 42"/>
                <a:gd name="T1" fmla="*/ 46 h 46"/>
                <a:gd name="T2" fmla="*/ 2 w 42"/>
                <a:gd name="T3" fmla="*/ 43 h 46"/>
                <a:gd name="T4" fmla="*/ 3 w 42"/>
                <a:gd name="T5" fmla="*/ 41 h 46"/>
                <a:gd name="T6" fmla="*/ 5 w 42"/>
                <a:gd name="T7" fmla="*/ 38 h 46"/>
                <a:gd name="T8" fmla="*/ 11 w 42"/>
                <a:gd name="T9" fmla="*/ 30 h 46"/>
                <a:gd name="T10" fmla="*/ 14 w 42"/>
                <a:gd name="T11" fmla="*/ 26 h 46"/>
                <a:gd name="T12" fmla="*/ 18 w 42"/>
                <a:gd name="T13" fmla="*/ 21 h 46"/>
                <a:gd name="T14" fmla="*/ 22 w 42"/>
                <a:gd name="T15" fmla="*/ 17 h 46"/>
                <a:gd name="T16" fmla="*/ 26 w 42"/>
                <a:gd name="T17" fmla="*/ 13 h 46"/>
                <a:gd name="T18" fmla="*/ 34 w 42"/>
                <a:gd name="T19" fmla="*/ 6 h 46"/>
                <a:gd name="T20" fmla="*/ 38 w 42"/>
                <a:gd name="T21" fmla="*/ 4 h 46"/>
                <a:gd name="T22" fmla="*/ 40 w 42"/>
                <a:gd name="T23" fmla="*/ 2 h 46"/>
                <a:gd name="T24" fmla="*/ 42 w 42"/>
                <a:gd name="T25" fmla="*/ 0 h 46"/>
                <a:gd name="T26" fmla="*/ 35 w 42"/>
                <a:gd name="T27" fmla="*/ 7 h 46"/>
                <a:gd name="T28" fmla="*/ 32 w 42"/>
                <a:gd name="T29" fmla="*/ 10 h 46"/>
                <a:gd name="T30" fmla="*/ 28 w 42"/>
                <a:gd name="T31" fmla="*/ 14 h 46"/>
                <a:gd name="T32" fmla="*/ 20 w 42"/>
                <a:gd name="T33" fmla="*/ 22 h 46"/>
                <a:gd name="T34" fmla="*/ 13 w 42"/>
                <a:gd name="T35" fmla="*/ 31 h 46"/>
                <a:gd name="T36" fmla="*/ 9 w 42"/>
                <a:gd name="T37" fmla="*/ 35 h 46"/>
                <a:gd name="T38" fmla="*/ 6 w 42"/>
                <a:gd name="T39" fmla="*/ 38 h 46"/>
                <a:gd name="T40" fmla="*/ 0 w 42"/>
                <a:gd name="T41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2" h="46">
                  <a:moveTo>
                    <a:pt x="0" y="46"/>
                  </a:moveTo>
                  <a:cubicBezTo>
                    <a:pt x="0" y="46"/>
                    <a:pt x="1" y="45"/>
                    <a:pt x="2" y="43"/>
                  </a:cubicBezTo>
                  <a:cubicBezTo>
                    <a:pt x="2" y="43"/>
                    <a:pt x="3" y="42"/>
                    <a:pt x="3" y="41"/>
                  </a:cubicBezTo>
                  <a:cubicBezTo>
                    <a:pt x="4" y="40"/>
                    <a:pt x="4" y="39"/>
                    <a:pt x="5" y="38"/>
                  </a:cubicBezTo>
                  <a:cubicBezTo>
                    <a:pt x="7" y="35"/>
                    <a:pt x="9" y="33"/>
                    <a:pt x="11" y="30"/>
                  </a:cubicBezTo>
                  <a:cubicBezTo>
                    <a:pt x="12" y="29"/>
                    <a:pt x="13" y="27"/>
                    <a:pt x="14" y="26"/>
                  </a:cubicBezTo>
                  <a:cubicBezTo>
                    <a:pt x="16" y="24"/>
                    <a:pt x="17" y="23"/>
                    <a:pt x="18" y="21"/>
                  </a:cubicBezTo>
                  <a:cubicBezTo>
                    <a:pt x="20" y="20"/>
                    <a:pt x="21" y="18"/>
                    <a:pt x="22" y="17"/>
                  </a:cubicBezTo>
                  <a:cubicBezTo>
                    <a:pt x="24" y="16"/>
                    <a:pt x="25" y="14"/>
                    <a:pt x="26" y="13"/>
                  </a:cubicBezTo>
                  <a:cubicBezTo>
                    <a:pt x="29" y="10"/>
                    <a:pt x="32" y="8"/>
                    <a:pt x="34" y="6"/>
                  </a:cubicBezTo>
                  <a:cubicBezTo>
                    <a:pt x="35" y="5"/>
                    <a:pt x="37" y="4"/>
                    <a:pt x="38" y="4"/>
                  </a:cubicBezTo>
                  <a:cubicBezTo>
                    <a:pt x="39" y="3"/>
                    <a:pt x="39" y="2"/>
                    <a:pt x="40" y="2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2" y="0"/>
                    <a:pt x="40" y="3"/>
                    <a:pt x="35" y="7"/>
                  </a:cubicBezTo>
                  <a:cubicBezTo>
                    <a:pt x="34" y="8"/>
                    <a:pt x="33" y="9"/>
                    <a:pt x="32" y="10"/>
                  </a:cubicBezTo>
                  <a:cubicBezTo>
                    <a:pt x="31" y="11"/>
                    <a:pt x="30" y="13"/>
                    <a:pt x="28" y="14"/>
                  </a:cubicBezTo>
                  <a:cubicBezTo>
                    <a:pt x="26" y="17"/>
                    <a:pt x="23" y="19"/>
                    <a:pt x="20" y="22"/>
                  </a:cubicBezTo>
                  <a:cubicBezTo>
                    <a:pt x="18" y="25"/>
                    <a:pt x="15" y="28"/>
                    <a:pt x="13" y="31"/>
                  </a:cubicBezTo>
                  <a:cubicBezTo>
                    <a:pt x="12" y="32"/>
                    <a:pt x="10" y="33"/>
                    <a:pt x="9" y="35"/>
                  </a:cubicBezTo>
                  <a:cubicBezTo>
                    <a:pt x="8" y="36"/>
                    <a:pt x="7" y="37"/>
                    <a:pt x="6" y="38"/>
                  </a:cubicBezTo>
                  <a:cubicBezTo>
                    <a:pt x="3" y="43"/>
                    <a:pt x="0" y="46"/>
                    <a:pt x="0" y="46"/>
                  </a:cubicBezTo>
                  <a:close/>
                </a:path>
              </a:pathLst>
            </a:custGeom>
            <a:solidFill>
              <a:srgbClr val="3230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2" name="Freeform 259"/>
            <p:cNvSpPr/>
            <p:nvPr/>
          </p:nvSpPr>
          <p:spPr bwMode="auto">
            <a:xfrm>
              <a:off x="3768725" y="2032000"/>
              <a:ext cx="188912" cy="195263"/>
            </a:xfrm>
            <a:custGeom>
              <a:avLst/>
              <a:gdLst>
                <a:gd name="T0" fmla="*/ 0 w 50"/>
                <a:gd name="T1" fmla="*/ 52 h 52"/>
                <a:gd name="T2" fmla="*/ 1 w 50"/>
                <a:gd name="T3" fmla="*/ 49 h 52"/>
                <a:gd name="T4" fmla="*/ 3 w 50"/>
                <a:gd name="T5" fmla="*/ 47 h 52"/>
                <a:gd name="T6" fmla="*/ 5 w 50"/>
                <a:gd name="T7" fmla="*/ 43 h 52"/>
                <a:gd name="T8" fmla="*/ 8 w 50"/>
                <a:gd name="T9" fmla="*/ 39 h 52"/>
                <a:gd name="T10" fmla="*/ 12 w 50"/>
                <a:gd name="T11" fmla="*/ 34 h 52"/>
                <a:gd name="T12" fmla="*/ 16 w 50"/>
                <a:gd name="T13" fmla="*/ 29 h 52"/>
                <a:gd name="T14" fmla="*/ 21 w 50"/>
                <a:gd name="T15" fmla="*/ 24 h 52"/>
                <a:gd name="T16" fmla="*/ 26 w 50"/>
                <a:gd name="T17" fmla="*/ 19 h 52"/>
                <a:gd name="T18" fmla="*/ 31 w 50"/>
                <a:gd name="T19" fmla="*/ 14 h 52"/>
                <a:gd name="T20" fmla="*/ 36 w 50"/>
                <a:gd name="T21" fmla="*/ 10 h 52"/>
                <a:gd name="T22" fmla="*/ 40 w 50"/>
                <a:gd name="T23" fmla="*/ 7 h 52"/>
                <a:gd name="T24" fmla="*/ 44 w 50"/>
                <a:gd name="T25" fmla="*/ 4 h 52"/>
                <a:gd name="T26" fmla="*/ 47 w 50"/>
                <a:gd name="T27" fmla="*/ 1 h 52"/>
                <a:gd name="T28" fmla="*/ 50 w 50"/>
                <a:gd name="T29" fmla="*/ 0 h 52"/>
                <a:gd name="T30" fmla="*/ 47 w 50"/>
                <a:gd name="T31" fmla="*/ 2 h 52"/>
                <a:gd name="T32" fmla="*/ 41 w 50"/>
                <a:gd name="T33" fmla="*/ 7 h 52"/>
                <a:gd name="T34" fmla="*/ 37 w 50"/>
                <a:gd name="T35" fmla="*/ 11 h 52"/>
                <a:gd name="T36" fmla="*/ 32 w 50"/>
                <a:gd name="T37" fmla="*/ 15 h 52"/>
                <a:gd name="T38" fmla="*/ 28 w 50"/>
                <a:gd name="T39" fmla="*/ 20 h 52"/>
                <a:gd name="T40" fmla="*/ 23 w 50"/>
                <a:gd name="T41" fmla="*/ 25 h 52"/>
                <a:gd name="T42" fmla="*/ 18 w 50"/>
                <a:gd name="T43" fmla="*/ 30 h 52"/>
                <a:gd name="T44" fmla="*/ 14 w 50"/>
                <a:gd name="T45" fmla="*/ 35 h 52"/>
                <a:gd name="T46" fmla="*/ 10 w 50"/>
                <a:gd name="T47" fmla="*/ 39 h 52"/>
                <a:gd name="T48" fmla="*/ 6 w 50"/>
                <a:gd name="T49" fmla="*/ 43 h 52"/>
                <a:gd name="T50" fmla="*/ 1 w 50"/>
                <a:gd name="T51" fmla="*/ 50 h 52"/>
                <a:gd name="T52" fmla="*/ 0 w 50"/>
                <a:gd name="T53" fmla="*/ 5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50" h="52">
                  <a:moveTo>
                    <a:pt x="0" y="52"/>
                  </a:moveTo>
                  <a:cubicBezTo>
                    <a:pt x="0" y="52"/>
                    <a:pt x="0" y="51"/>
                    <a:pt x="1" y="49"/>
                  </a:cubicBezTo>
                  <a:cubicBezTo>
                    <a:pt x="1" y="49"/>
                    <a:pt x="2" y="48"/>
                    <a:pt x="3" y="47"/>
                  </a:cubicBezTo>
                  <a:cubicBezTo>
                    <a:pt x="3" y="45"/>
                    <a:pt x="4" y="44"/>
                    <a:pt x="5" y="43"/>
                  </a:cubicBezTo>
                  <a:cubicBezTo>
                    <a:pt x="6" y="41"/>
                    <a:pt x="7" y="40"/>
                    <a:pt x="8" y="39"/>
                  </a:cubicBezTo>
                  <a:cubicBezTo>
                    <a:pt x="9" y="37"/>
                    <a:pt x="11" y="35"/>
                    <a:pt x="12" y="34"/>
                  </a:cubicBezTo>
                  <a:cubicBezTo>
                    <a:pt x="13" y="32"/>
                    <a:pt x="15" y="30"/>
                    <a:pt x="16" y="29"/>
                  </a:cubicBezTo>
                  <a:cubicBezTo>
                    <a:pt x="18" y="27"/>
                    <a:pt x="19" y="25"/>
                    <a:pt x="21" y="24"/>
                  </a:cubicBezTo>
                  <a:cubicBezTo>
                    <a:pt x="22" y="22"/>
                    <a:pt x="24" y="21"/>
                    <a:pt x="26" y="19"/>
                  </a:cubicBezTo>
                  <a:cubicBezTo>
                    <a:pt x="27" y="17"/>
                    <a:pt x="29" y="16"/>
                    <a:pt x="31" y="14"/>
                  </a:cubicBezTo>
                  <a:cubicBezTo>
                    <a:pt x="32" y="13"/>
                    <a:pt x="34" y="11"/>
                    <a:pt x="36" y="10"/>
                  </a:cubicBezTo>
                  <a:cubicBezTo>
                    <a:pt x="37" y="9"/>
                    <a:pt x="39" y="8"/>
                    <a:pt x="40" y="7"/>
                  </a:cubicBezTo>
                  <a:cubicBezTo>
                    <a:pt x="41" y="6"/>
                    <a:pt x="43" y="5"/>
                    <a:pt x="44" y="4"/>
                  </a:cubicBezTo>
                  <a:cubicBezTo>
                    <a:pt x="45" y="3"/>
                    <a:pt x="46" y="2"/>
                    <a:pt x="47" y="1"/>
                  </a:cubicBezTo>
                  <a:cubicBezTo>
                    <a:pt x="49" y="0"/>
                    <a:pt x="50" y="0"/>
                    <a:pt x="50" y="0"/>
                  </a:cubicBezTo>
                  <a:cubicBezTo>
                    <a:pt x="50" y="0"/>
                    <a:pt x="49" y="0"/>
                    <a:pt x="47" y="2"/>
                  </a:cubicBezTo>
                  <a:cubicBezTo>
                    <a:pt x="46" y="3"/>
                    <a:pt x="44" y="5"/>
                    <a:pt x="41" y="7"/>
                  </a:cubicBezTo>
                  <a:cubicBezTo>
                    <a:pt x="40" y="8"/>
                    <a:pt x="38" y="10"/>
                    <a:pt x="37" y="11"/>
                  </a:cubicBezTo>
                  <a:cubicBezTo>
                    <a:pt x="35" y="12"/>
                    <a:pt x="34" y="14"/>
                    <a:pt x="32" y="15"/>
                  </a:cubicBezTo>
                  <a:cubicBezTo>
                    <a:pt x="31" y="17"/>
                    <a:pt x="29" y="18"/>
                    <a:pt x="28" y="20"/>
                  </a:cubicBezTo>
                  <a:cubicBezTo>
                    <a:pt x="26" y="22"/>
                    <a:pt x="24" y="23"/>
                    <a:pt x="23" y="25"/>
                  </a:cubicBezTo>
                  <a:cubicBezTo>
                    <a:pt x="21" y="26"/>
                    <a:pt x="20" y="28"/>
                    <a:pt x="18" y="30"/>
                  </a:cubicBezTo>
                  <a:cubicBezTo>
                    <a:pt x="17" y="31"/>
                    <a:pt x="15" y="33"/>
                    <a:pt x="14" y="35"/>
                  </a:cubicBezTo>
                  <a:cubicBezTo>
                    <a:pt x="12" y="36"/>
                    <a:pt x="11" y="38"/>
                    <a:pt x="10" y="39"/>
                  </a:cubicBezTo>
                  <a:cubicBezTo>
                    <a:pt x="9" y="41"/>
                    <a:pt x="8" y="42"/>
                    <a:pt x="6" y="43"/>
                  </a:cubicBezTo>
                  <a:cubicBezTo>
                    <a:pt x="4" y="46"/>
                    <a:pt x="3" y="48"/>
                    <a:pt x="1" y="50"/>
                  </a:cubicBezTo>
                  <a:cubicBezTo>
                    <a:pt x="0" y="51"/>
                    <a:pt x="0" y="52"/>
                    <a:pt x="0" y="52"/>
                  </a:cubicBezTo>
                  <a:close/>
                </a:path>
              </a:pathLst>
            </a:custGeom>
            <a:solidFill>
              <a:srgbClr val="3230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3" name="Freeform 260"/>
            <p:cNvSpPr/>
            <p:nvPr/>
          </p:nvSpPr>
          <p:spPr bwMode="auto">
            <a:xfrm>
              <a:off x="3625850" y="2100263"/>
              <a:ext cx="203200" cy="187325"/>
            </a:xfrm>
            <a:custGeom>
              <a:avLst/>
              <a:gdLst>
                <a:gd name="T0" fmla="*/ 0 w 54"/>
                <a:gd name="T1" fmla="*/ 50 h 50"/>
                <a:gd name="T2" fmla="*/ 2 w 54"/>
                <a:gd name="T3" fmla="*/ 48 h 50"/>
                <a:gd name="T4" fmla="*/ 4 w 54"/>
                <a:gd name="T5" fmla="*/ 45 h 50"/>
                <a:gd name="T6" fmla="*/ 7 w 54"/>
                <a:gd name="T7" fmla="*/ 41 h 50"/>
                <a:gd name="T8" fmla="*/ 14 w 54"/>
                <a:gd name="T9" fmla="*/ 33 h 50"/>
                <a:gd name="T10" fmla="*/ 19 w 54"/>
                <a:gd name="T11" fmla="*/ 28 h 50"/>
                <a:gd name="T12" fmla="*/ 24 w 54"/>
                <a:gd name="T13" fmla="*/ 23 h 50"/>
                <a:gd name="T14" fmla="*/ 29 w 54"/>
                <a:gd name="T15" fmla="*/ 19 h 50"/>
                <a:gd name="T16" fmla="*/ 34 w 54"/>
                <a:gd name="T17" fmla="*/ 14 h 50"/>
                <a:gd name="T18" fmla="*/ 44 w 54"/>
                <a:gd name="T19" fmla="*/ 7 h 50"/>
                <a:gd name="T20" fmla="*/ 48 w 54"/>
                <a:gd name="T21" fmla="*/ 4 h 50"/>
                <a:gd name="T22" fmla="*/ 51 w 54"/>
                <a:gd name="T23" fmla="*/ 2 h 50"/>
                <a:gd name="T24" fmla="*/ 54 w 54"/>
                <a:gd name="T25" fmla="*/ 0 h 50"/>
                <a:gd name="T26" fmla="*/ 45 w 54"/>
                <a:gd name="T27" fmla="*/ 8 h 50"/>
                <a:gd name="T28" fmla="*/ 40 w 54"/>
                <a:gd name="T29" fmla="*/ 11 h 50"/>
                <a:gd name="T30" fmla="*/ 36 w 54"/>
                <a:gd name="T31" fmla="*/ 15 h 50"/>
                <a:gd name="T32" fmla="*/ 31 w 54"/>
                <a:gd name="T33" fmla="*/ 20 h 50"/>
                <a:gd name="T34" fmla="*/ 26 w 54"/>
                <a:gd name="T35" fmla="*/ 24 h 50"/>
                <a:gd name="T36" fmla="*/ 21 w 54"/>
                <a:gd name="T37" fmla="*/ 29 h 50"/>
                <a:gd name="T38" fmla="*/ 16 w 54"/>
                <a:gd name="T39" fmla="*/ 34 h 50"/>
                <a:gd name="T40" fmla="*/ 12 w 54"/>
                <a:gd name="T41" fmla="*/ 38 h 50"/>
                <a:gd name="T42" fmla="*/ 8 w 54"/>
                <a:gd name="T43" fmla="*/ 42 h 50"/>
                <a:gd name="T44" fmla="*/ 0 w 54"/>
                <a:gd name="T45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4" h="50">
                  <a:moveTo>
                    <a:pt x="0" y="50"/>
                  </a:moveTo>
                  <a:cubicBezTo>
                    <a:pt x="0" y="50"/>
                    <a:pt x="0" y="49"/>
                    <a:pt x="2" y="48"/>
                  </a:cubicBezTo>
                  <a:cubicBezTo>
                    <a:pt x="2" y="47"/>
                    <a:pt x="3" y="46"/>
                    <a:pt x="4" y="45"/>
                  </a:cubicBezTo>
                  <a:cubicBezTo>
                    <a:pt x="5" y="44"/>
                    <a:pt x="5" y="43"/>
                    <a:pt x="7" y="41"/>
                  </a:cubicBezTo>
                  <a:cubicBezTo>
                    <a:pt x="9" y="39"/>
                    <a:pt x="11" y="36"/>
                    <a:pt x="14" y="33"/>
                  </a:cubicBezTo>
                  <a:cubicBezTo>
                    <a:pt x="16" y="31"/>
                    <a:pt x="17" y="30"/>
                    <a:pt x="19" y="28"/>
                  </a:cubicBezTo>
                  <a:cubicBezTo>
                    <a:pt x="20" y="26"/>
                    <a:pt x="22" y="25"/>
                    <a:pt x="24" y="23"/>
                  </a:cubicBezTo>
                  <a:cubicBezTo>
                    <a:pt x="25" y="22"/>
                    <a:pt x="27" y="20"/>
                    <a:pt x="29" y="19"/>
                  </a:cubicBezTo>
                  <a:cubicBezTo>
                    <a:pt x="31" y="17"/>
                    <a:pt x="32" y="16"/>
                    <a:pt x="34" y="14"/>
                  </a:cubicBezTo>
                  <a:cubicBezTo>
                    <a:pt x="37" y="11"/>
                    <a:pt x="41" y="9"/>
                    <a:pt x="44" y="7"/>
                  </a:cubicBezTo>
                  <a:cubicBezTo>
                    <a:pt x="45" y="6"/>
                    <a:pt x="46" y="5"/>
                    <a:pt x="48" y="4"/>
                  </a:cubicBezTo>
                  <a:cubicBezTo>
                    <a:pt x="49" y="3"/>
                    <a:pt x="50" y="3"/>
                    <a:pt x="51" y="2"/>
                  </a:cubicBezTo>
                  <a:cubicBezTo>
                    <a:pt x="53" y="1"/>
                    <a:pt x="54" y="0"/>
                    <a:pt x="54" y="0"/>
                  </a:cubicBezTo>
                  <a:cubicBezTo>
                    <a:pt x="54" y="0"/>
                    <a:pt x="50" y="3"/>
                    <a:pt x="45" y="8"/>
                  </a:cubicBezTo>
                  <a:cubicBezTo>
                    <a:pt x="43" y="9"/>
                    <a:pt x="42" y="10"/>
                    <a:pt x="40" y="11"/>
                  </a:cubicBezTo>
                  <a:cubicBezTo>
                    <a:pt x="39" y="13"/>
                    <a:pt x="37" y="14"/>
                    <a:pt x="36" y="15"/>
                  </a:cubicBezTo>
                  <a:cubicBezTo>
                    <a:pt x="34" y="17"/>
                    <a:pt x="32" y="18"/>
                    <a:pt x="31" y="20"/>
                  </a:cubicBezTo>
                  <a:cubicBezTo>
                    <a:pt x="29" y="21"/>
                    <a:pt x="27" y="23"/>
                    <a:pt x="26" y="24"/>
                  </a:cubicBezTo>
                  <a:cubicBezTo>
                    <a:pt x="24" y="26"/>
                    <a:pt x="22" y="27"/>
                    <a:pt x="21" y="29"/>
                  </a:cubicBezTo>
                  <a:cubicBezTo>
                    <a:pt x="19" y="31"/>
                    <a:pt x="17" y="32"/>
                    <a:pt x="16" y="34"/>
                  </a:cubicBezTo>
                  <a:cubicBezTo>
                    <a:pt x="14" y="35"/>
                    <a:pt x="13" y="37"/>
                    <a:pt x="12" y="38"/>
                  </a:cubicBezTo>
                  <a:cubicBezTo>
                    <a:pt x="10" y="39"/>
                    <a:pt x="9" y="41"/>
                    <a:pt x="8" y="42"/>
                  </a:cubicBezTo>
                  <a:cubicBezTo>
                    <a:pt x="3" y="47"/>
                    <a:pt x="0" y="50"/>
                    <a:pt x="0" y="50"/>
                  </a:cubicBezTo>
                  <a:close/>
                </a:path>
              </a:pathLst>
            </a:custGeom>
            <a:solidFill>
              <a:srgbClr val="3230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4" name="Freeform 261"/>
            <p:cNvSpPr/>
            <p:nvPr/>
          </p:nvSpPr>
          <p:spPr bwMode="auto">
            <a:xfrm>
              <a:off x="3149600" y="2249488"/>
              <a:ext cx="415925" cy="703263"/>
            </a:xfrm>
            <a:custGeom>
              <a:avLst/>
              <a:gdLst>
                <a:gd name="T0" fmla="*/ 92 w 111"/>
                <a:gd name="T1" fmla="*/ 2 h 187"/>
                <a:gd name="T2" fmla="*/ 69 w 111"/>
                <a:gd name="T3" fmla="*/ 61 h 187"/>
                <a:gd name="T4" fmla="*/ 64 w 111"/>
                <a:gd name="T5" fmla="*/ 62 h 187"/>
                <a:gd name="T6" fmla="*/ 59 w 111"/>
                <a:gd name="T7" fmla="*/ 65 h 187"/>
                <a:gd name="T8" fmla="*/ 5 w 111"/>
                <a:gd name="T9" fmla="*/ 32 h 187"/>
                <a:gd name="T10" fmla="*/ 4 w 111"/>
                <a:gd name="T11" fmla="*/ 38 h 187"/>
                <a:gd name="T12" fmla="*/ 55 w 111"/>
                <a:gd name="T13" fmla="*/ 69 h 187"/>
                <a:gd name="T14" fmla="*/ 53 w 111"/>
                <a:gd name="T15" fmla="*/ 84 h 187"/>
                <a:gd name="T16" fmla="*/ 68 w 111"/>
                <a:gd name="T17" fmla="*/ 95 h 187"/>
                <a:gd name="T18" fmla="*/ 81 w 111"/>
                <a:gd name="T19" fmla="*/ 137 h 187"/>
                <a:gd name="T20" fmla="*/ 106 w 111"/>
                <a:gd name="T21" fmla="*/ 185 h 187"/>
                <a:gd name="T22" fmla="*/ 97 w 111"/>
                <a:gd name="T23" fmla="*/ 131 h 187"/>
                <a:gd name="T24" fmla="*/ 81 w 111"/>
                <a:gd name="T25" fmla="*/ 91 h 187"/>
                <a:gd name="T26" fmla="*/ 86 w 111"/>
                <a:gd name="T27" fmla="*/ 73 h 187"/>
                <a:gd name="T28" fmla="*/ 75 w 111"/>
                <a:gd name="T29" fmla="*/ 62 h 187"/>
                <a:gd name="T30" fmla="*/ 96 w 111"/>
                <a:gd name="T31" fmla="*/ 6 h 187"/>
                <a:gd name="T32" fmla="*/ 92 w 111"/>
                <a:gd name="T33" fmla="*/ 2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10" h="187">
                  <a:moveTo>
                    <a:pt x="92" y="2"/>
                  </a:moveTo>
                  <a:cubicBezTo>
                    <a:pt x="77" y="18"/>
                    <a:pt x="69" y="39"/>
                    <a:pt x="69" y="61"/>
                  </a:cubicBezTo>
                  <a:cubicBezTo>
                    <a:pt x="68" y="61"/>
                    <a:pt x="66" y="61"/>
                    <a:pt x="64" y="62"/>
                  </a:cubicBezTo>
                  <a:cubicBezTo>
                    <a:pt x="62" y="63"/>
                    <a:pt x="60" y="63"/>
                    <a:pt x="59" y="65"/>
                  </a:cubicBezTo>
                  <a:cubicBezTo>
                    <a:pt x="46" y="48"/>
                    <a:pt x="26" y="36"/>
                    <a:pt x="5" y="32"/>
                  </a:cubicBezTo>
                  <a:cubicBezTo>
                    <a:pt x="1" y="32"/>
                    <a:pt x="0" y="37"/>
                    <a:pt x="4" y="38"/>
                  </a:cubicBezTo>
                  <a:cubicBezTo>
                    <a:pt x="24" y="41"/>
                    <a:pt x="43" y="52"/>
                    <a:pt x="55" y="69"/>
                  </a:cubicBezTo>
                  <a:cubicBezTo>
                    <a:pt x="52" y="73"/>
                    <a:pt x="51" y="79"/>
                    <a:pt x="53" y="84"/>
                  </a:cubicBezTo>
                  <a:cubicBezTo>
                    <a:pt x="55" y="90"/>
                    <a:pt x="61" y="95"/>
                    <a:pt x="68" y="95"/>
                  </a:cubicBezTo>
                  <a:cubicBezTo>
                    <a:pt x="71" y="107"/>
                    <a:pt x="75" y="122"/>
                    <a:pt x="81" y="137"/>
                  </a:cubicBezTo>
                  <a:cubicBezTo>
                    <a:pt x="94" y="176"/>
                    <a:pt x="102" y="187"/>
                    <a:pt x="106" y="185"/>
                  </a:cubicBezTo>
                  <a:cubicBezTo>
                    <a:pt x="111" y="183"/>
                    <a:pt x="110" y="170"/>
                    <a:pt x="97" y="131"/>
                  </a:cubicBezTo>
                  <a:cubicBezTo>
                    <a:pt x="92" y="116"/>
                    <a:pt x="86" y="102"/>
                    <a:pt x="81" y="91"/>
                  </a:cubicBezTo>
                  <a:cubicBezTo>
                    <a:pt x="86" y="86"/>
                    <a:pt x="88" y="79"/>
                    <a:pt x="86" y="73"/>
                  </a:cubicBezTo>
                  <a:cubicBezTo>
                    <a:pt x="84" y="67"/>
                    <a:pt x="80" y="63"/>
                    <a:pt x="75" y="62"/>
                  </a:cubicBezTo>
                  <a:cubicBezTo>
                    <a:pt x="74" y="41"/>
                    <a:pt x="82" y="21"/>
                    <a:pt x="96" y="6"/>
                  </a:cubicBezTo>
                  <a:cubicBezTo>
                    <a:pt x="99" y="3"/>
                    <a:pt x="95" y="0"/>
                    <a:pt x="92" y="2"/>
                  </a:cubicBezTo>
                  <a:close/>
                </a:path>
              </a:pathLst>
            </a:custGeom>
            <a:solidFill>
              <a:srgbClr val="1510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365" name="组合 364"/>
          <p:cNvGrpSpPr/>
          <p:nvPr/>
        </p:nvGrpSpPr>
        <p:grpSpPr>
          <a:xfrm>
            <a:off x="10103845" y="984273"/>
            <a:ext cx="836827" cy="759116"/>
            <a:chOff x="2933700" y="517525"/>
            <a:chExt cx="1624013" cy="1473200"/>
          </a:xfrm>
        </p:grpSpPr>
        <p:sp>
          <p:nvSpPr>
            <p:cNvPr id="366" name="Freeform 240"/>
            <p:cNvSpPr/>
            <p:nvPr/>
          </p:nvSpPr>
          <p:spPr bwMode="auto">
            <a:xfrm>
              <a:off x="3587750" y="517525"/>
              <a:ext cx="625475" cy="1101725"/>
            </a:xfrm>
            <a:custGeom>
              <a:avLst/>
              <a:gdLst>
                <a:gd name="T0" fmla="*/ 78 w 222"/>
                <a:gd name="T1" fmla="*/ 391 h 391"/>
                <a:gd name="T2" fmla="*/ 76 w 222"/>
                <a:gd name="T3" fmla="*/ 391 h 391"/>
                <a:gd name="T4" fmla="*/ 73 w 222"/>
                <a:gd name="T5" fmla="*/ 391 h 391"/>
                <a:gd name="T6" fmla="*/ 71 w 222"/>
                <a:gd name="T7" fmla="*/ 390 h 391"/>
                <a:gd name="T8" fmla="*/ 64 w 222"/>
                <a:gd name="T9" fmla="*/ 386 h 391"/>
                <a:gd name="T10" fmla="*/ 23 w 222"/>
                <a:gd name="T11" fmla="*/ 337 h 391"/>
                <a:gd name="T12" fmla="*/ 5 w 222"/>
                <a:gd name="T13" fmla="*/ 275 h 391"/>
                <a:gd name="T14" fmla="*/ 1 w 222"/>
                <a:gd name="T15" fmla="*/ 250 h 391"/>
                <a:gd name="T16" fmla="*/ 0 w 222"/>
                <a:gd name="T17" fmla="*/ 229 h 391"/>
                <a:gd name="T18" fmla="*/ 4 w 222"/>
                <a:gd name="T19" fmla="*/ 209 h 391"/>
                <a:gd name="T20" fmla="*/ 11 w 222"/>
                <a:gd name="T21" fmla="*/ 195 h 391"/>
                <a:gd name="T22" fmla="*/ 30 w 222"/>
                <a:gd name="T23" fmla="*/ 159 h 391"/>
                <a:gd name="T24" fmla="*/ 47 w 222"/>
                <a:gd name="T25" fmla="*/ 132 h 391"/>
                <a:gd name="T26" fmla="*/ 66 w 222"/>
                <a:gd name="T27" fmla="*/ 108 h 391"/>
                <a:gd name="T28" fmla="*/ 81 w 222"/>
                <a:gd name="T29" fmla="*/ 87 h 391"/>
                <a:gd name="T30" fmla="*/ 87 w 222"/>
                <a:gd name="T31" fmla="*/ 79 h 391"/>
                <a:gd name="T32" fmla="*/ 102 w 222"/>
                <a:gd name="T33" fmla="*/ 65 h 391"/>
                <a:gd name="T34" fmla="*/ 136 w 222"/>
                <a:gd name="T35" fmla="*/ 35 h 391"/>
                <a:gd name="T36" fmla="*/ 201 w 222"/>
                <a:gd name="T37" fmla="*/ 0 h 391"/>
                <a:gd name="T38" fmla="*/ 212 w 222"/>
                <a:gd name="T39" fmla="*/ 5 h 391"/>
                <a:gd name="T40" fmla="*/ 216 w 222"/>
                <a:gd name="T41" fmla="*/ 16 h 391"/>
                <a:gd name="T42" fmla="*/ 217 w 222"/>
                <a:gd name="T43" fmla="*/ 21 h 391"/>
                <a:gd name="T44" fmla="*/ 207 w 222"/>
                <a:gd name="T45" fmla="*/ 147 h 391"/>
                <a:gd name="T46" fmla="*/ 199 w 222"/>
                <a:gd name="T47" fmla="*/ 186 h 391"/>
                <a:gd name="T48" fmla="*/ 181 w 222"/>
                <a:gd name="T49" fmla="*/ 241 h 391"/>
                <a:gd name="T50" fmla="*/ 154 w 222"/>
                <a:gd name="T51" fmla="*/ 313 h 391"/>
                <a:gd name="T52" fmla="*/ 136 w 222"/>
                <a:gd name="T53" fmla="*/ 344 h 391"/>
                <a:gd name="T54" fmla="*/ 132 w 222"/>
                <a:gd name="T55" fmla="*/ 349 h 391"/>
                <a:gd name="T56" fmla="*/ 126 w 222"/>
                <a:gd name="T57" fmla="*/ 356 h 391"/>
                <a:gd name="T58" fmla="*/ 125 w 222"/>
                <a:gd name="T59" fmla="*/ 357 h 391"/>
                <a:gd name="T60" fmla="*/ 116 w 222"/>
                <a:gd name="T61" fmla="*/ 369 h 391"/>
                <a:gd name="T62" fmla="*/ 105 w 222"/>
                <a:gd name="T63" fmla="*/ 378 h 391"/>
                <a:gd name="T64" fmla="*/ 105 w 222"/>
                <a:gd name="T65" fmla="*/ 378 h 391"/>
                <a:gd name="T66" fmla="*/ 103 w 222"/>
                <a:gd name="T67" fmla="*/ 379 h 391"/>
                <a:gd name="T68" fmla="*/ 102 w 222"/>
                <a:gd name="T69" fmla="*/ 380 h 391"/>
                <a:gd name="T70" fmla="*/ 89 w 222"/>
                <a:gd name="T71" fmla="*/ 388 h 391"/>
                <a:gd name="T72" fmla="*/ 88 w 222"/>
                <a:gd name="T73" fmla="*/ 388 h 391"/>
                <a:gd name="T74" fmla="*/ 78 w 222"/>
                <a:gd name="T75" fmla="*/ 391 h 3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21" h="391">
                  <a:moveTo>
                    <a:pt x="78" y="391"/>
                  </a:moveTo>
                  <a:cubicBezTo>
                    <a:pt x="77" y="391"/>
                    <a:pt x="77" y="391"/>
                    <a:pt x="76" y="391"/>
                  </a:cubicBezTo>
                  <a:cubicBezTo>
                    <a:pt x="75" y="391"/>
                    <a:pt x="74" y="391"/>
                    <a:pt x="73" y="391"/>
                  </a:cubicBezTo>
                  <a:cubicBezTo>
                    <a:pt x="72" y="391"/>
                    <a:pt x="71" y="391"/>
                    <a:pt x="71" y="390"/>
                  </a:cubicBezTo>
                  <a:cubicBezTo>
                    <a:pt x="68" y="390"/>
                    <a:pt x="66" y="388"/>
                    <a:pt x="64" y="386"/>
                  </a:cubicBezTo>
                  <a:cubicBezTo>
                    <a:pt x="48" y="373"/>
                    <a:pt x="33" y="358"/>
                    <a:pt x="23" y="337"/>
                  </a:cubicBezTo>
                  <a:cubicBezTo>
                    <a:pt x="14" y="319"/>
                    <a:pt x="9" y="297"/>
                    <a:pt x="5" y="275"/>
                  </a:cubicBezTo>
                  <a:cubicBezTo>
                    <a:pt x="3" y="267"/>
                    <a:pt x="2" y="259"/>
                    <a:pt x="1" y="250"/>
                  </a:cubicBezTo>
                  <a:cubicBezTo>
                    <a:pt x="0" y="243"/>
                    <a:pt x="0" y="236"/>
                    <a:pt x="0" y="229"/>
                  </a:cubicBezTo>
                  <a:cubicBezTo>
                    <a:pt x="0" y="222"/>
                    <a:pt x="1" y="216"/>
                    <a:pt x="4" y="209"/>
                  </a:cubicBezTo>
                  <a:cubicBezTo>
                    <a:pt x="5" y="204"/>
                    <a:pt x="8" y="199"/>
                    <a:pt x="11" y="195"/>
                  </a:cubicBezTo>
                  <a:cubicBezTo>
                    <a:pt x="17" y="183"/>
                    <a:pt x="24" y="171"/>
                    <a:pt x="30" y="159"/>
                  </a:cubicBezTo>
                  <a:cubicBezTo>
                    <a:pt x="36" y="150"/>
                    <a:pt x="41" y="140"/>
                    <a:pt x="47" y="132"/>
                  </a:cubicBezTo>
                  <a:cubicBezTo>
                    <a:pt x="53" y="124"/>
                    <a:pt x="60" y="116"/>
                    <a:pt x="66" y="108"/>
                  </a:cubicBezTo>
                  <a:cubicBezTo>
                    <a:pt x="71" y="101"/>
                    <a:pt x="75" y="94"/>
                    <a:pt x="81" y="87"/>
                  </a:cubicBezTo>
                  <a:cubicBezTo>
                    <a:pt x="83" y="84"/>
                    <a:pt x="85" y="82"/>
                    <a:pt x="87" y="79"/>
                  </a:cubicBezTo>
                  <a:cubicBezTo>
                    <a:pt x="92" y="74"/>
                    <a:pt x="97" y="70"/>
                    <a:pt x="102" y="65"/>
                  </a:cubicBezTo>
                  <a:cubicBezTo>
                    <a:pt x="113" y="55"/>
                    <a:pt x="125" y="45"/>
                    <a:pt x="136" y="35"/>
                  </a:cubicBezTo>
                  <a:cubicBezTo>
                    <a:pt x="159" y="14"/>
                    <a:pt x="180" y="0"/>
                    <a:pt x="201" y="0"/>
                  </a:cubicBezTo>
                  <a:cubicBezTo>
                    <a:pt x="205" y="1"/>
                    <a:pt x="210" y="1"/>
                    <a:pt x="212" y="5"/>
                  </a:cubicBezTo>
                  <a:cubicBezTo>
                    <a:pt x="215" y="8"/>
                    <a:pt x="216" y="12"/>
                    <a:pt x="216" y="16"/>
                  </a:cubicBezTo>
                  <a:cubicBezTo>
                    <a:pt x="217" y="18"/>
                    <a:pt x="217" y="20"/>
                    <a:pt x="217" y="21"/>
                  </a:cubicBezTo>
                  <a:cubicBezTo>
                    <a:pt x="222" y="57"/>
                    <a:pt x="214" y="103"/>
                    <a:pt x="207" y="147"/>
                  </a:cubicBezTo>
                  <a:cubicBezTo>
                    <a:pt x="205" y="160"/>
                    <a:pt x="203" y="173"/>
                    <a:pt x="199" y="186"/>
                  </a:cubicBezTo>
                  <a:cubicBezTo>
                    <a:pt x="194" y="204"/>
                    <a:pt x="187" y="222"/>
                    <a:pt x="181" y="241"/>
                  </a:cubicBezTo>
                  <a:cubicBezTo>
                    <a:pt x="173" y="265"/>
                    <a:pt x="165" y="289"/>
                    <a:pt x="154" y="313"/>
                  </a:cubicBezTo>
                  <a:cubicBezTo>
                    <a:pt x="149" y="324"/>
                    <a:pt x="143" y="334"/>
                    <a:pt x="136" y="344"/>
                  </a:cubicBezTo>
                  <a:cubicBezTo>
                    <a:pt x="135" y="346"/>
                    <a:pt x="133" y="347"/>
                    <a:pt x="132" y="349"/>
                  </a:cubicBezTo>
                  <a:cubicBezTo>
                    <a:pt x="130" y="352"/>
                    <a:pt x="128" y="354"/>
                    <a:pt x="126" y="356"/>
                  </a:cubicBezTo>
                  <a:cubicBezTo>
                    <a:pt x="125" y="357"/>
                    <a:pt x="125" y="357"/>
                    <a:pt x="125" y="357"/>
                  </a:cubicBezTo>
                  <a:cubicBezTo>
                    <a:pt x="122" y="361"/>
                    <a:pt x="118" y="367"/>
                    <a:pt x="116" y="369"/>
                  </a:cubicBezTo>
                  <a:cubicBezTo>
                    <a:pt x="112" y="372"/>
                    <a:pt x="108" y="375"/>
                    <a:pt x="105" y="378"/>
                  </a:cubicBezTo>
                  <a:cubicBezTo>
                    <a:pt x="105" y="378"/>
                    <a:pt x="105" y="378"/>
                    <a:pt x="105" y="378"/>
                  </a:cubicBezTo>
                  <a:cubicBezTo>
                    <a:pt x="104" y="378"/>
                    <a:pt x="104" y="379"/>
                    <a:pt x="103" y="379"/>
                  </a:cubicBezTo>
                  <a:cubicBezTo>
                    <a:pt x="102" y="380"/>
                    <a:pt x="102" y="380"/>
                    <a:pt x="102" y="380"/>
                  </a:cubicBezTo>
                  <a:cubicBezTo>
                    <a:pt x="98" y="383"/>
                    <a:pt x="93" y="386"/>
                    <a:pt x="89" y="388"/>
                  </a:cubicBezTo>
                  <a:cubicBezTo>
                    <a:pt x="89" y="388"/>
                    <a:pt x="88" y="388"/>
                    <a:pt x="88" y="388"/>
                  </a:cubicBezTo>
                  <a:cubicBezTo>
                    <a:pt x="84" y="390"/>
                    <a:pt x="81" y="391"/>
                    <a:pt x="78" y="391"/>
                  </a:cubicBezTo>
                </a:path>
              </a:pathLst>
            </a:custGeom>
            <a:solidFill>
              <a:srgbClr val="E1ED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7" name="Freeform 241"/>
            <p:cNvSpPr/>
            <p:nvPr/>
          </p:nvSpPr>
          <p:spPr bwMode="auto">
            <a:xfrm>
              <a:off x="3638550" y="1058863"/>
              <a:ext cx="71438" cy="149225"/>
            </a:xfrm>
            <a:custGeom>
              <a:avLst/>
              <a:gdLst>
                <a:gd name="T0" fmla="*/ 14 w 25"/>
                <a:gd name="T1" fmla="*/ 51 h 53"/>
                <a:gd name="T2" fmla="*/ 23 w 25"/>
                <a:gd name="T3" fmla="*/ 37 h 53"/>
                <a:gd name="T4" fmla="*/ 24 w 25"/>
                <a:gd name="T5" fmla="*/ 23 h 53"/>
                <a:gd name="T6" fmla="*/ 25 w 25"/>
                <a:gd name="T7" fmla="*/ 8 h 53"/>
                <a:gd name="T8" fmla="*/ 19 w 25"/>
                <a:gd name="T9" fmla="*/ 2 h 53"/>
                <a:gd name="T10" fmla="*/ 14 w 25"/>
                <a:gd name="T11" fmla="*/ 7 h 53"/>
                <a:gd name="T12" fmla="*/ 1 w 25"/>
                <a:gd name="T13" fmla="*/ 27 h 53"/>
                <a:gd name="T14" fmla="*/ 6 w 25"/>
                <a:gd name="T15" fmla="*/ 48 h 53"/>
                <a:gd name="T16" fmla="*/ 14 w 25"/>
                <a:gd name="T17" fmla="*/ 5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52">
                  <a:moveTo>
                    <a:pt x="14" y="51"/>
                  </a:moveTo>
                  <a:cubicBezTo>
                    <a:pt x="18" y="49"/>
                    <a:pt x="22" y="43"/>
                    <a:pt x="23" y="37"/>
                  </a:cubicBezTo>
                  <a:cubicBezTo>
                    <a:pt x="24" y="32"/>
                    <a:pt x="24" y="27"/>
                    <a:pt x="24" y="23"/>
                  </a:cubicBezTo>
                  <a:cubicBezTo>
                    <a:pt x="24" y="18"/>
                    <a:pt x="24" y="13"/>
                    <a:pt x="25" y="8"/>
                  </a:cubicBezTo>
                  <a:cubicBezTo>
                    <a:pt x="25" y="3"/>
                    <a:pt x="23" y="0"/>
                    <a:pt x="19" y="2"/>
                  </a:cubicBezTo>
                  <a:cubicBezTo>
                    <a:pt x="17" y="3"/>
                    <a:pt x="15" y="4"/>
                    <a:pt x="14" y="7"/>
                  </a:cubicBezTo>
                  <a:cubicBezTo>
                    <a:pt x="8" y="10"/>
                    <a:pt x="2" y="19"/>
                    <a:pt x="1" y="27"/>
                  </a:cubicBezTo>
                  <a:cubicBezTo>
                    <a:pt x="0" y="36"/>
                    <a:pt x="4" y="44"/>
                    <a:pt x="6" y="48"/>
                  </a:cubicBezTo>
                  <a:cubicBezTo>
                    <a:pt x="8" y="51"/>
                    <a:pt x="10" y="53"/>
                    <a:pt x="14" y="51"/>
                  </a:cubicBezTo>
                </a:path>
              </a:pathLst>
            </a:custGeom>
            <a:solidFill>
              <a:srgbClr val="F8CB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8" name="Freeform 242"/>
            <p:cNvSpPr/>
            <p:nvPr/>
          </p:nvSpPr>
          <p:spPr bwMode="auto">
            <a:xfrm>
              <a:off x="3771900" y="869950"/>
              <a:ext cx="85725" cy="185738"/>
            </a:xfrm>
            <a:custGeom>
              <a:avLst/>
              <a:gdLst>
                <a:gd name="T0" fmla="*/ 29 w 31"/>
                <a:gd name="T1" fmla="*/ 44 h 66"/>
                <a:gd name="T2" fmla="*/ 30 w 31"/>
                <a:gd name="T3" fmla="*/ 10 h 66"/>
                <a:gd name="T4" fmla="*/ 16 w 31"/>
                <a:gd name="T5" fmla="*/ 17 h 66"/>
                <a:gd name="T6" fmla="*/ 9 w 31"/>
                <a:gd name="T7" fmla="*/ 25 h 66"/>
                <a:gd name="T8" fmla="*/ 8 w 31"/>
                <a:gd name="T9" fmla="*/ 26 h 66"/>
                <a:gd name="T10" fmla="*/ 3 w 31"/>
                <a:gd name="T11" fmla="*/ 33 h 66"/>
                <a:gd name="T12" fmla="*/ 1 w 31"/>
                <a:gd name="T13" fmla="*/ 48 h 66"/>
                <a:gd name="T14" fmla="*/ 11 w 31"/>
                <a:gd name="T15" fmla="*/ 65 h 66"/>
                <a:gd name="T16" fmla="*/ 29 w 31"/>
                <a:gd name="T17" fmla="*/ 44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1" h="66">
                  <a:moveTo>
                    <a:pt x="29" y="44"/>
                  </a:moveTo>
                  <a:cubicBezTo>
                    <a:pt x="31" y="32"/>
                    <a:pt x="30" y="20"/>
                    <a:pt x="30" y="10"/>
                  </a:cubicBezTo>
                  <a:cubicBezTo>
                    <a:pt x="30" y="0"/>
                    <a:pt x="19" y="8"/>
                    <a:pt x="16" y="17"/>
                  </a:cubicBezTo>
                  <a:cubicBezTo>
                    <a:pt x="13" y="19"/>
                    <a:pt x="11" y="21"/>
                    <a:pt x="9" y="25"/>
                  </a:cubicBezTo>
                  <a:cubicBezTo>
                    <a:pt x="9" y="25"/>
                    <a:pt x="8" y="26"/>
                    <a:pt x="8" y="26"/>
                  </a:cubicBezTo>
                  <a:cubicBezTo>
                    <a:pt x="6" y="28"/>
                    <a:pt x="4" y="30"/>
                    <a:pt x="3" y="33"/>
                  </a:cubicBezTo>
                  <a:cubicBezTo>
                    <a:pt x="0" y="39"/>
                    <a:pt x="0" y="44"/>
                    <a:pt x="1" y="48"/>
                  </a:cubicBezTo>
                  <a:cubicBezTo>
                    <a:pt x="3" y="55"/>
                    <a:pt x="5" y="64"/>
                    <a:pt x="11" y="65"/>
                  </a:cubicBezTo>
                  <a:cubicBezTo>
                    <a:pt x="18" y="66"/>
                    <a:pt x="27" y="55"/>
                    <a:pt x="29" y="44"/>
                  </a:cubicBezTo>
                </a:path>
              </a:pathLst>
            </a:custGeom>
            <a:solidFill>
              <a:srgbClr val="F8CB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9" name="Freeform 243"/>
            <p:cNvSpPr/>
            <p:nvPr/>
          </p:nvSpPr>
          <p:spPr bwMode="auto">
            <a:xfrm>
              <a:off x="3587750" y="517525"/>
              <a:ext cx="611188" cy="704850"/>
            </a:xfrm>
            <a:custGeom>
              <a:avLst/>
              <a:gdLst>
                <a:gd name="T0" fmla="*/ 1 w 217"/>
                <a:gd name="T1" fmla="*/ 250 h 250"/>
                <a:gd name="T2" fmla="*/ 0 w 217"/>
                <a:gd name="T3" fmla="*/ 229 h 250"/>
                <a:gd name="T4" fmla="*/ 4 w 217"/>
                <a:gd name="T5" fmla="*/ 209 h 250"/>
                <a:gd name="T6" fmla="*/ 11 w 217"/>
                <a:gd name="T7" fmla="*/ 195 h 250"/>
                <a:gd name="T8" fmla="*/ 30 w 217"/>
                <a:gd name="T9" fmla="*/ 159 h 250"/>
                <a:gd name="T10" fmla="*/ 47 w 217"/>
                <a:gd name="T11" fmla="*/ 132 h 250"/>
                <a:gd name="T12" fmla="*/ 66 w 217"/>
                <a:gd name="T13" fmla="*/ 108 h 250"/>
                <a:gd name="T14" fmla="*/ 81 w 217"/>
                <a:gd name="T15" fmla="*/ 87 h 250"/>
                <a:gd name="T16" fmla="*/ 87 w 217"/>
                <a:gd name="T17" fmla="*/ 79 h 250"/>
                <a:gd name="T18" fmla="*/ 102 w 217"/>
                <a:gd name="T19" fmla="*/ 65 h 250"/>
                <a:gd name="T20" fmla="*/ 136 w 217"/>
                <a:gd name="T21" fmla="*/ 35 h 250"/>
                <a:gd name="T22" fmla="*/ 201 w 217"/>
                <a:gd name="T23" fmla="*/ 0 h 250"/>
                <a:gd name="T24" fmla="*/ 212 w 217"/>
                <a:gd name="T25" fmla="*/ 5 h 250"/>
                <a:gd name="T26" fmla="*/ 216 w 217"/>
                <a:gd name="T27" fmla="*/ 16 h 250"/>
                <a:gd name="T28" fmla="*/ 217 w 217"/>
                <a:gd name="T29" fmla="*/ 21 h 250"/>
                <a:gd name="T30" fmla="*/ 197 w 217"/>
                <a:gd name="T31" fmla="*/ 19 h 250"/>
                <a:gd name="T32" fmla="*/ 168 w 217"/>
                <a:gd name="T33" fmla="*/ 35 h 250"/>
                <a:gd name="T34" fmla="*/ 109 w 217"/>
                <a:gd name="T35" fmla="*/ 80 h 250"/>
                <a:gd name="T36" fmla="*/ 78 w 217"/>
                <a:gd name="T37" fmla="*/ 115 h 250"/>
                <a:gd name="T38" fmla="*/ 43 w 217"/>
                <a:gd name="T39" fmla="*/ 162 h 250"/>
                <a:gd name="T40" fmla="*/ 33 w 217"/>
                <a:gd name="T41" fmla="*/ 176 h 250"/>
                <a:gd name="T42" fmla="*/ 22 w 217"/>
                <a:gd name="T43" fmla="*/ 197 h 250"/>
                <a:gd name="T44" fmla="*/ 6 w 217"/>
                <a:gd name="T45" fmla="*/ 237 h 250"/>
                <a:gd name="T46" fmla="*/ 1 w 217"/>
                <a:gd name="T47" fmla="*/ 250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16" h="250">
                  <a:moveTo>
                    <a:pt x="1" y="250"/>
                  </a:moveTo>
                  <a:cubicBezTo>
                    <a:pt x="0" y="243"/>
                    <a:pt x="0" y="236"/>
                    <a:pt x="0" y="229"/>
                  </a:cubicBezTo>
                  <a:cubicBezTo>
                    <a:pt x="0" y="222"/>
                    <a:pt x="1" y="216"/>
                    <a:pt x="4" y="209"/>
                  </a:cubicBezTo>
                  <a:cubicBezTo>
                    <a:pt x="5" y="204"/>
                    <a:pt x="8" y="199"/>
                    <a:pt x="11" y="195"/>
                  </a:cubicBezTo>
                  <a:cubicBezTo>
                    <a:pt x="17" y="183"/>
                    <a:pt x="24" y="171"/>
                    <a:pt x="30" y="159"/>
                  </a:cubicBezTo>
                  <a:cubicBezTo>
                    <a:pt x="36" y="150"/>
                    <a:pt x="41" y="140"/>
                    <a:pt x="47" y="132"/>
                  </a:cubicBezTo>
                  <a:cubicBezTo>
                    <a:pt x="53" y="124"/>
                    <a:pt x="60" y="116"/>
                    <a:pt x="66" y="108"/>
                  </a:cubicBezTo>
                  <a:cubicBezTo>
                    <a:pt x="71" y="101"/>
                    <a:pt x="75" y="94"/>
                    <a:pt x="81" y="87"/>
                  </a:cubicBezTo>
                  <a:cubicBezTo>
                    <a:pt x="83" y="84"/>
                    <a:pt x="85" y="82"/>
                    <a:pt x="87" y="79"/>
                  </a:cubicBezTo>
                  <a:cubicBezTo>
                    <a:pt x="92" y="74"/>
                    <a:pt x="97" y="70"/>
                    <a:pt x="102" y="65"/>
                  </a:cubicBezTo>
                  <a:cubicBezTo>
                    <a:pt x="113" y="55"/>
                    <a:pt x="125" y="45"/>
                    <a:pt x="136" y="35"/>
                  </a:cubicBezTo>
                  <a:cubicBezTo>
                    <a:pt x="159" y="14"/>
                    <a:pt x="180" y="0"/>
                    <a:pt x="201" y="0"/>
                  </a:cubicBezTo>
                  <a:cubicBezTo>
                    <a:pt x="205" y="1"/>
                    <a:pt x="210" y="1"/>
                    <a:pt x="212" y="5"/>
                  </a:cubicBezTo>
                  <a:cubicBezTo>
                    <a:pt x="215" y="8"/>
                    <a:pt x="216" y="12"/>
                    <a:pt x="216" y="16"/>
                  </a:cubicBezTo>
                  <a:cubicBezTo>
                    <a:pt x="217" y="18"/>
                    <a:pt x="217" y="20"/>
                    <a:pt x="217" y="21"/>
                  </a:cubicBezTo>
                  <a:cubicBezTo>
                    <a:pt x="211" y="19"/>
                    <a:pt x="206" y="16"/>
                    <a:pt x="197" y="19"/>
                  </a:cubicBezTo>
                  <a:cubicBezTo>
                    <a:pt x="187" y="22"/>
                    <a:pt x="178" y="28"/>
                    <a:pt x="168" y="35"/>
                  </a:cubicBezTo>
                  <a:cubicBezTo>
                    <a:pt x="149" y="48"/>
                    <a:pt x="129" y="62"/>
                    <a:pt x="109" y="80"/>
                  </a:cubicBezTo>
                  <a:cubicBezTo>
                    <a:pt x="99" y="91"/>
                    <a:pt x="88" y="102"/>
                    <a:pt x="78" y="115"/>
                  </a:cubicBezTo>
                  <a:cubicBezTo>
                    <a:pt x="67" y="131"/>
                    <a:pt x="55" y="146"/>
                    <a:pt x="43" y="162"/>
                  </a:cubicBezTo>
                  <a:cubicBezTo>
                    <a:pt x="39" y="166"/>
                    <a:pt x="36" y="171"/>
                    <a:pt x="33" y="176"/>
                  </a:cubicBezTo>
                  <a:cubicBezTo>
                    <a:pt x="29" y="182"/>
                    <a:pt x="25" y="190"/>
                    <a:pt x="22" y="197"/>
                  </a:cubicBezTo>
                  <a:cubicBezTo>
                    <a:pt x="16" y="210"/>
                    <a:pt x="11" y="224"/>
                    <a:pt x="6" y="237"/>
                  </a:cubicBezTo>
                  <a:cubicBezTo>
                    <a:pt x="4" y="242"/>
                    <a:pt x="3" y="246"/>
                    <a:pt x="1" y="250"/>
                  </a:cubicBezTo>
                </a:path>
              </a:pathLst>
            </a:custGeom>
            <a:solidFill>
              <a:srgbClr val="7EB4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0" name="Freeform 244"/>
            <p:cNvSpPr/>
            <p:nvPr/>
          </p:nvSpPr>
          <p:spPr bwMode="auto">
            <a:xfrm>
              <a:off x="3943350" y="815975"/>
              <a:ext cx="223838" cy="704850"/>
            </a:xfrm>
            <a:custGeom>
              <a:avLst/>
              <a:gdLst>
                <a:gd name="T0" fmla="*/ 0 w 80"/>
                <a:gd name="T1" fmla="*/ 250 h 250"/>
                <a:gd name="T2" fmla="*/ 1 w 80"/>
                <a:gd name="T3" fmla="*/ 247 h 250"/>
                <a:gd name="T4" fmla="*/ 6 w 80"/>
                <a:gd name="T5" fmla="*/ 237 h 250"/>
                <a:gd name="T6" fmla="*/ 8 w 80"/>
                <a:gd name="T7" fmla="*/ 231 h 250"/>
                <a:gd name="T8" fmla="*/ 11 w 80"/>
                <a:gd name="T9" fmla="*/ 225 h 250"/>
                <a:gd name="T10" fmla="*/ 21 w 80"/>
                <a:gd name="T11" fmla="*/ 200 h 250"/>
                <a:gd name="T12" fmla="*/ 26 w 80"/>
                <a:gd name="T13" fmla="*/ 187 h 250"/>
                <a:gd name="T14" fmla="*/ 30 w 80"/>
                <a:gd name="T15" fmla="*/ 174 h 250"/>
                <a:gd name="T16" fmla="*/ 35 w 80"/>
                <a:gd name="T17" fmla="*/ 160 h 250"/>
                <a:gd name="T18" fmla="*/ 40 w 80"/>
                <a:gd name="T19" fmla="*/ 146 h 250"/>
                <a:gd name="T20" fmla="*/ 49 w 80"/>
                <a:gd name="T21" fmla="*/ 119 h 250"/>
                <a:gd name="T22" fmla="*/ 53 w 80"/>
                <a:gd name="T23" fmla="*/ 105 h 250"/>
                <a:gd name="T24" fmla="*/ 57 w 80"/>
                <a:gd name="T25" fmla="*/ 92 h 250"/>
                <a:gd name="T26" fmla="*/ 64 w 80"/>
                <a:gd name="T27" fmla="*/ 67 h 250"/>
                <a:gd name="T28" fmla="*/ 71 w 80"/>
                <a:gd name="T29" fmla="*/ 45 h 250"/>
                <a:gd name="T30" fmla="*/ 76 w 80"/>
                <a:gd name="T31" fmla="*/ 26 h 250"/>
                <a:gd name="T32" fmla="*/ 79 w 80"/>
                <a:gd name="T33" fmla="*/ 12 h 250"/>
                <a:gd name="T34" fmla="*/ 80 w 80"/>
                <a:gd name="T35" fmla="*/ 3 h 250"/>
                <a:gd name="T36" fmla="*/ 80 w 80"/>
                <a:gd name="T37" fmla="*/ 0 h 250"/>
                <a:gd name="T38" fmla="*/ 80 w 80"/>
                <a:gd name="T39" fmla="*/ 3 h 250"/>
                <a:gd name="T40" fmla="*/ 80 w 80"/>
                <a:gd name="T41" fmla="*/ 12 h 250"/>
                <a:gd name="T42" fmla="*/ 78 w 80"/>
                <a:gd name="T43" fmla="*/ 26 h 250"/>
                <a:gd name="T44" fmla="*/ 73 w 80"/>
                <a:gd name="T45" fmla="*/ 44 h 250"/>
                <a:gd name="T46" fmla="*/ 68 w 80"/>
                <a:gd name="T47" fmla="*/ 67 h 250"/>
                <a:gd name="T48" fmla="*/ 61 w 80"/>
                <a:gd name="T49" fmla="*/ 91 h 250"/>
                <a:gd name="T50" fmla="*/ 54 w 80"/>
                <a:gd name="T51" fmla="*/ 118 h 250"/>
                <a:gd name="T52" fmla="*/ 49 w 80"/>
                <a:gd name="T53" fmla="*/ 132 h 250"/>
                <a:gd name="T54" fmla="*/ 45 w 80"/>
                <a:gd name="T55" fmla="*/ 146 h 250"/>
                <a:gd name="T56" fmla="*/ 40 w 80"/>
                <a:gd name="T57" fmla="*/ 160 h 250"/>
                <a:gd name="T58" fmla="*/ 35 w 80"/>
                <a:gd name="T59" fmla="*/ 174 h 250"/>
                <a:gd name="T60" fmla="*/ 25 w 80"/>
                <a:gd name="T61" fmla="*/ 201 h 250"/>
                <a:gd name="T62" fmla="*/ 14 w 80"/>
                <a:gd name="T63" fmla="*/ 226 h 250"/>
                <a:gd name="T64" fmla="*/ 6 w 80"/>
                <a:gd name="T65" fmla="*/ 243 h 250"/>
                <a:gd name="T66" fmla="*/ 0 w 80"/>
                <a:gd name="T67" fmla="*/ 250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0" h="250">
                  <a:moveTo>
                    <a:pt x="0" y="250"/>
                  </a:moveTo>
                  <a:cubicBezTo>
                    <a:pt x="0" y="249"/>
                    <a:pt x="1" y="248"/>
                    <a:pt x="1" y="247"/>
                  </a:cubicBezTo>
                  <a:cubicBezTo>
                    <a:pt x="3" y="244"/>
                    <a:pt x="4" y="240"/>
                    <a:pt x="6" y="237"/>
                  </a:cubicBezTo>
                  <a:cubicBezTo>
                    <a:pt x="7" y="235"/>
                    <a:pt x="7" y="233"/>
                    <a:pt x="8" y="231"/>
                  </a:cubicBezTo>
                  <a:cubicBezTo>
                    <a:pt x="9" y="229"/>
                    <a:pt x="10" y="227"/>
                    <a:pt x="11" y="225"/>
                  </a:cubicBezTo>
                  <a:cubicBezTo>
                    <a:pt x="14" y="217"/>
                    <a:pt x="17" y="209"/>
                    <a:pt x="21" y="200"/>
                  </a:cubicBezTo>
                  <a:cubicBezTo>
                    <a:pt x="22" y="196"/>
                    <a:pt x="24" y="192"/>
                    <a:pt x="26" y="187"/>
                  </a:cubicBezTo>
                  <a:cubicBezTo>
                    <a:pt x="27" y="183"/>
                    <a:pt x="29" y="178"/>
                    <a:pt x="30" y="174"/>
                  </a:cubicBezTo>
                  <a:cubicBezTo>
                    <a:pt x="32" y="169"/>
                    <a:pt x="34" y="165"/>
                    <a:pt x="35" y="160"/>
                  </a:cubicBezTo>
                  <a:cubicBezTo>
                    <a:pt x="37" y="155"/>
                    <a:pt x="38" y="151"/>
                    <a:pt x="40" y="146"/>
                  </a:cubicBezTo>
                  <a:cubicBezTo>
                    <a:pt x="43" y="137"/>
                    <a:pt x="46" y="128"/>
                    <a:pt x="49" y="119"/>
                  </a:cubicBezTo>
                  <a:cubicBezTo>
                    <a:pt x="50" y="114"/>
                    <a:pt x="52" y="110"/>
                    <a:pt x="53" y="105"/>
                  </a:cubicBezTo>
                  <a:cubicBezTo>
                    <a:pt x="54" y="101"/>
                    <a:pt x="56" y="96"/>
                    <a:pt x="57" y="92"/>
                  </a:cubicBezTo>
                  <a:cubicBezTo>
                    <a:pt x="59" y="84"/>
                    <a:pt x="62" y="75"/>
                    <a:pt x="64" y="67"/>
                  </a:cubicBezTo>
                  <a:cubicBezTo>
                    <a:pt x="66" y="59"/>
                    <a:pt x="69" y="52"/>
                    <a:pt x="71" y="45"/>
                  </a:cubicBezTo>
                  <a:cubicBezTo>
                    <a:pt x="72" y="38"/>
                    <a:pt x="74" y="32"/>
                    <a:pt x="76" y="26"/>
                  </a:cubicBezTo>
                  <a:cubicBezTo>
                    <a:pt x="77" y="21"/>
                    <a:pt x="78" y="16"/>
                    <a:pt x="79" y="12"/>
                  </a:cubicBezTo>
                  <a:cubicBezTo>
                    <a:pt x="79" y="8"/>
                    <a:pt x="80" y="5"/>
                    <a:pt x="80" y="3"/>
                  </a:cubicBezTo>
                  <a:cubicBezTo>
                    <a:pt x="80" y="2"/>
                    <a:pt x="80" y="0"/>
                    <a:pt x="80" y="0"/>
                  </a:cubicBezTo>
                  <a:cubicBezTo>
                    <a:pt x="80" y="0"/>
                    <a:pt x="80" y="1"/>
                    <a:pt x="80" y="3"/>
                  </a:cubicBezTo>
                  <a:cubicBezTo>
                    <a:pt x="80" y="5"/>
                    <a:pt x="80" y="8"/>
                    <a:pt x="80" y="12"/>
                  </a:cubicBezTo>
                  <a:cubicBezTo>
                    <a:pt x="79" y="15"/>
                    <a:pt x="79" y="20"/>
                    <a:pt x="78" y="26"/>
                  </a:cubicBezTo>
                  <a:cubicBezTo>
                    <a:pt x="77" y="31"/>
                    <a:pt x="75" y="38"/>
                    <a:pt x="73" y="44"/>
                  </a:cubicBezTo>
                  <a:cubicBezTo>
                    <a:pt x="72" y="51"/>
                    <a:pt x="70" y="59"/>
                    <a:pt x="68" y="67"/>
                  </a:cubicBezTo>
                  <a:cubicBezTo>
                    <a:pt x="66" y="74"/>
                    <a:pt x="64" y="83"/>
                    <a:pt x="61" y="91"/>
                  </a:cubicBezTo>
                  <a:cubicBezTo>
                    <a:pt x="59" y="100"/>
                    <a:pt x="56" y="109"/>
                    <a:pt x="54" y="118"/>
                  </a:cubicBezTo>
                  <a:cubicBezTo>
                    <a:pt x="52" y="123"/>
                    <a:pt x="51" y="127"/>
                    <a:pt x="49" y="132"/>
                  </a:cubicBezTo>
                  <a:cubicBezTo>
                    <a:pt x="48" y="137"/>
                    <a:pt x="46" y="141"/>
                    <a:pt x="45" y="146"/>
                  </a:cubicBezTo>
                  <a:cubicBezTo>
                    <a:pt x="43" y="151"/>
                    <a:pt x="42" y="155"/>
                    <a:pt x="40" y="160"/>
                  </a:cubicBezTo>
                  <a:cubicBezTo>
                    <a:pt x="38" y="165"/>
                    <a:pt x="37" y="169"/>
                    <a:pt x="35" y="174"/>
                  </a:cubicBezTo>
                  <a:cubicBezTo>
                    <a:pt x="32" y="183"/>
                    <a:pt x="28" y="192"/>
                    <a:pt x="25" y="201"/>
                  </a:cubicBezTo>
                  <a:cubicBezTo>
                    <a:pt x="21" y="210"/>
                    <a:pt x="18" y="218"/>
                    <a:pt x="14" y="226"/>
                  </a:cubicBezTo>
                  <a:cubicBezTo>
                    <a:pt x="11" y="232"/>
                    <a:pt x="9" y="238"/>
                    <a:pt x="6" y="243"/>
                  </a:cubicBezTo>
                  <a:cubicBezTo>
                    <a:pt x="4" y="246"/>
                    <a:pt x="2" y="248"/>
                    <a:pt x="0" y="250"/>
                  </a:cubicBezTo>
                </a:path>
              </a:pathLst>
            </a:custGeom>
            <a:solidFill>
              <a:srgbClr val="7EB4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1" name="Freeform 245"/>
            <p:cNvSpPr/>
            <p:nvPr/>
          </p:nvSpPr>
          <p:spPr bwMode="auto">
            <a:xfrm>
              <a:off x="3875088" y="728663"/>
              <a:ext cx="204788" cy="858838"/>
            </a:xfrm>
            <a:custGeom>
              <a:avLst/>
              <a:gdLst>
                <a:gd name="T0" fmla="*/ 0 w 73"/>
                <a:gd name="T1" fmla="*/ 305 h 305"/>
                <a:gd name="T2" fmla="*/ 8 w 73"/>
                <a:gd name="T3" fmla="*/ 283 h 305"/>
                <a:gd name="T4" fmla="*/ 17 w 73"/>
                <a:gd name="T5" fmla="*/ 257 h 305"/>
                <a:gd name="T6" fmla="*/ 27 w 73"/>
                <a:gd name="T7" fmla="*/ 227 h 305"/>
                <a:gd name="T8" fmla="*/ 29 w 73"/>
                <a:gd name="T9" fmla="*/ 220 h 305"/>
                <a:gd name="T10" fmla="*/ 37 w 73"/>
                <a:gd name="T11" fmla="*/ 196 h 305"/>
                <a:gd name="T12" fmla="*/ 46 w 73"/>
                <a:gd name="T13" fmla="*/ 164 h 305"/>
                <a:gd name="T14" fmla="*/ 55 w 73"/>
                <a:gd name="T15" fmla="*/ 132 h 305"/>
                <a:gd name="T16" fmla="*/ 62 w 73"/>
                <a:gd name="T17" fmla="*/ 101 h 305"/>
                <a:gd name="T18" fmla="*/ 67 w 73"/>
                <a:gd name="T19" fmla="*/ 74 h 305"/>
                <a:gd name="T20" fmla="*/ 69 w 73"/>
                <a:gd name="T21" fmla="*/ 50 h 305"/>
                <a:gd name="T22" fmla="*/ 72 w 73"/>
                <a:gd name="T23" fmla="*/ 14 h 305"/>
                <a:gd name="T24" fmla="*/ 73 w 73"/>
                <a:gd name="T25" fmla="*/ 0 h 305"/>
                <a:gd name="T26" fmla="*/ 73 w 73"/>
                <a:gd name="T27" fmla="*/ 13 h 305"/>
                <a:gd name="T28" fmla="*/ 73 w 73"/>
                <a:gd name="T29" fmla="*/ 28 h 305"/>
                <a:gd name="T30" fmla="*/ 72 w 73"/>
                <a:gd name="T31" fmla="*/ 48 h 305"/>
                <a:gd name="T32" fmla="*/ 71 w 73"/>
                <a:gd name="T33" fmla="*/ 72 h 305"/>
                <a:gd name="T34" fmla="*/ 67 w 73"/>
                <a:gd name="T35" fmla="*/ 100 h 305"/>
                <a:gd name="T36" fmla="*/ 60 w 73"/>
                <a:gd name="T37" fmla="*/ 131 h 305"/>
                <a:gd name="T38" fmla="*/ 51 w 73"/>
                <a:gd name="T39" fmla="*/ 163 h 305"/>
                <a:gd name="T40" fmla="*/ 41 w 73"/>
                <a:gd name="T41" fmla="*/ 196 h 305"/>
                <a:gd name="T42" fmla="*/ 31 w 73"/>
                <a:gd name="T43" fmla="*/ 227 h 305"/>
                <a:gd name="T44" fmla="*/ 24 w 73"/>
                <a:gd name="T45" fmla="*/ 247 h 305"/>
                <a:gd name="T46" fmla="*/ 21 w 73"/>
                <a:gd name="T47" fmla="*/ 257 h 305"/>
                <a:gd name="T48" fmla="*/ 11 w 73"/>
                <a:gd name="T49" fmla="*/ 283 h 305"/>
                <a:gd name="T50" fmla="*/ 5 w 73"/>
                <a:gd name="T51" fmla="*/ 296 h 305"/>
                <a:gd name="T52" fmla="*/ 3 w 73"/>
                <a:gd name="T53" fmla="*/ 303 h 305"/>
                <a:gd name="T54" fmla="*/ 3 w 73"/>
                <a:gd name="T55" fmla="*/ 303 h 305"/>
                <a:gd name="T56" fmla="*/ 1 w 73"/>
                <a:gd name="T57" fmla="*/ 304 h 305"/>
                <a:gd name="T58" fmla="*/ 0 w 73"/>
                <a:gd name="T59" fmla="*/ 305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73" h="305">
                  <a:moveTo>
                    <a:pt x="0" y="305"/>
                  </a:moveTo>
                  <a:cubicBezTo>
                    <a:pt x="3" y="298"/>
                    <a:pt x="5" y="291"/>
                    <a:pt x="8" y="283"/>
                  </a:cubicBezTo>
                  <a:cubicBezTo>
                    <a:pt x="11" y="275"/>
                    <a:pt x="14" y="266"/>
                    <a:pt x="17" y="257"/>
                  </a:cubicBezTo>
                  <a:cubicBezTo>
                    <a:pt x="20" y="247"/>
                    <a:pt x="23" y="238"/>
                    <a:pt x="27" y="227"/>
                  </a:cubicBezTo>
                  <a:cubicBezTo>
                    <a:pt x="28" y="225"/>
                    <a:pt x="28" y="222"/>
                    <a:pt x="29" y="220"/>
                  </a:cubicBezTo>
                  <a:cubicBezTo>
                    <a:pt x="32" y="212"/>
                    <a:pt x="34" y="204"/>
                    <a:pt x="37" y="196"/>
                  </a:cubicBezTo>
                  <a:cubicBezTo>
                    <a:pt x="40" y="186"/>
                    <a:pt x="43" y="175"/>
                    <a:pt x="46" y="164"/>
                  </a:cubicBezTo>
                  <a:cubicBezTo>
                    <a:pt x="49" y="153"/>
                    <a:pt x="52" y="143"/>
                    <a:pt x="55" y="132"/>
                  </a:cubicBezTo>
                  <a:cubicBezTo>
                    <a:pt x="57" y="122"/>
                    <a:pt x="60" y="111"/>
                    <a:pt x="62" y="101"/>
                  </a:cubicBezTo>
                  <a:cubicBezTo>
                    <a:pt x="64" y="92"/>
                    <a:pt x="65" y="82"/>
                    <a:pt x="67" y="74"/>
                  </a:cubicBezTo>
                  <a:cubicBezTo>
                    <a:pt x="68" y="65"/>
                    <a:pt x="68" y="57"/>
                    <a:pt x="69" y="50"/>
                  </a:cubicBezTo>
                  <a:cubicBezTo>
                    <a:pt x="70" y="35"/>
                    <a:pt x="71" y="22"/>
                    <a:pt x="72" y="14"/>
                  </a:cubicBezTo>
                  <a:cubicBezTo>
                    <a:pt x="73" y="6"/>
                    <a:pt x="73" y="1"/>
                    <a:pt x="73" y="0"/>
                  </a:cubicBezTo>
                  <a:cubicBezTo>
                    <a:pt x="73" y="1"/>
                    <a:pt x="73" y="5"/>
                    <a:pt x="73" y="13"/>
                  </a:cubicBezTo>
                  <a:cubicBezTo>
                    <a:pt x="73" y="17"/>
                    <a:pt x="73" y="22"/>
                    <a:pt x="73" y="28"/>
                  </a:cubicBezTo>
                  <a:cubicBezTo>
                    <a:pt x="73" y="34"/>
                    <a:pt x="72" y="40"/>
                    <a:pt x="72" y="48"/>
                  </a:cubicBezTo>
                  <a:cubicBezTo>
                    <a:pt x="72" y="55"/>
                    <a:pt x="72" y="63"/>
                    <a:pt x="71" y="72"/>
                  </a:cubicBezTo>
                  <a:cubicBezTo>
                    <a:pt x="70" y="80"/>
                    <a:pt x="68" y="90"/>
                    <a:pt x="67" y="100"/>
                  </a:cubicBezTo>
                  <a:cubicBezTo>
                    <a:pt x="65" y="110"/>
                    <a:pt x="62" y="120"/>
                    <a:pt x="60" y="131"/>
                  </a:cubicBezTo>
                  <a:cubicBezTo>
                    <a:pt x="57" y="141"/>
                    <a:pt x="54" y="152"/>
                    <a:pt x="51" y="163"/>
                  </a:cubicBezTo>
                  <a:cubicBezTo>
                    <a:pt x="48" y="174"/>
                    <a:pt x="45" y="185"/>
                    <a:pt x="41" y="196"/>
                  </a:cubicBezTo>
                  <a:cubicBezTo>
                    <a:pt x="38" y="206"/>
                    <a:pt x="35" y="217"/>
                    <a:pt x="31" y="227"/>
                  </a:cubicBezTo>
                  <a:cubicBezTo>
                    <a:pt x="29" y="234"/>
                    <a:pt x="27" y="240"/>
                    <a:pt x="24" y="247"/>
                  </a:cubicBezTo>
                  <a:cubicBezTo>
                    <a:pt x="23" y="250"/>
                    <a:pt x="22" y="253"/>
                    <a:pt x="21" y="257"/>
                  </a:cubicBezTo>
                  <a:cubicBezTo>
                    <a:pt x="17" y="266"/>
                    <a:pt x="14" y="275"/>
                    <a:pt x="11" y="283"/>
                  </a:cubicBezTo>
                  <a:cubicBezTo>
                    <a:pt x="9" y="288"/>
                    <a:pt x="7" y="292"/>
                    <a:pt x="5" y="296"/>
                  </a:cubicBezTo>
                  <a:cubicBezTo>
                    <a:pt x="5" y="299"/>
                    <a:pt x="4" y="301"/>
                    <a:pt x="3" y="303"/>
                  </a:cubicBezTo>
                  <a:cubicBezTo>
                    <a:pt x="3" y="303"/>
                    <a:pt x="3" y="303"/>
                    <a:pt x="3" y="303"/>
                  </a:cubicBezTo>
                  <a:cubicBezTo>
                    <a:pt x="2" y="303"/>
                    <a:pt x="2" y="304"/>
                    <a:pt x="1" y="304"/>
                  </a:cubicBezTo>
                  <a:cubicBezTo>
                    <a:pt x="0" y="305"/>
                    <a:pt x="0" y="305"/>
                    <a:pt x="0" y="305"/>
                  </a:cubicBezTo>
                </a:path>
              </a:pathLst>
            </a:custGeom>
            <a:solidFill>
              <a:srgbClr val="7EB4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2" name="Freeform 246"/>
            <p:cNvSpPr/>
            <p:nvPr/>
          </p:nvSpPr>
          <p:spPr bwMode="auto">
            <a:xfrm>
              <a:off x="3835400" y="796925"/>
              <a:ext cx="104775" cy="812800"/>
            </a:xfrm>
            <a:custGeom>
              <a:avLst/>
              <a:gdLst>
                <a:gd name="T0" fmla="*/ 0 w 37"/>
                <a:gd name="T1" fmla="*/ 289 h 289"/>
                <a:gd name="T2" fmla="*/ 1 w 37"/>
                <a:gd name="T3" fmla="*/ 283 h 289"/>
                <a:gd name="T4" fmla="*/ 3 w 37"/>
                <a:gd name="T5" fmla="*/ 275 h 289"/>
                <a:gd name="T6" fmla="*/ 6 w 37"/>
                <a:gd name="T7" fmla="*/ 265 h 289"/>
                <a:gd name="T8" fmla="*/ 8 w 37"/>
                <a:gd name="T9" fmla="*/ 254 h 289"/>
                <a:gd name="T10" fmla="*/ 11 w 37"/>
                <a:gd name="T11" fmla="*/ 242 h 289"/>
                <a:gd name="T12" fmla="*/ 13 w 37"/>
                <a:gd name="T13" fmla="*/ 230 h 289"/>
                <a:gd name="T14" fmla="*/ 16 w 37"/>
                <a:gd name="T15" fmla="*/ 217 h 289"/>
                <a:gd name="T16" fmla="*/ 19 w 37"/>
                <a:gd name="T17" fmla="*/ 203 h 289"/>
                <a:gd name="T18" fmla="*/ 23 w 37"/>
                <a:gd name="T19" fmla="*/ 175 h 289"/>
                <a:gd name="T20" fmla="*/ 27 w 37"/>
                <a:gd name="T21" fmla="*/ 146 h 289"/>
                <a:gd name="T22" fmla="*/ 30 w 37"/>
                <a:gd name="T23" fmla="*/ 117 h 289"/>
                <a:gd name="T24" fmla="*/ 32 w 37"/>
                <a:gd name="T25" fmla="*/ 90 h 289"/>
                <a:gd name="T26" fmla="*/ 33 w 37"/>
                <a:gd name="T27" fmla="*/ 78 h 289"/>
                <a:gd name="T28" fmla="*/ 33 w 37"/>
                <a:gd name="T29" fmla="*/ 66 h 289"/>
                <a:gd name="T30" fmla="*/ 33 w 37"/>
                <a:gd name="T31" fmla="*/ 54 h 289"/>
                <a:gd name="T32" fmla="*/ 33 w 37"/>
                <a:gd name="T33" fmla="*/ 44 h 289"/>
                <a:gd name="T34" fmla="*/ 33 w 37"/>
                <a:gd name="T35" fmla="*/ 34 h 289"/>
                <a:gd name="T36" fmla="*/ 33 w 37"/>
                <a:gd name="T37" fmla="*/ 26 h 289"/>
                <a:gd name="T38" fmla="*/ 33 w 37"/>
                <a:gd name="T39" fmla="*/ 18 h 289"/>
                <a:gd name="T40" fmla="*/ 33 w 37"/>
                <a:gd name="T41" fmla="*/ 12 h 289"/>
                <a:gd name="T42" fmla="*/ 32 w 37"/>
                <a:gd name="T43" fmla="*/ 0 h 289"/>
                <a:gd name="T44" fmla="*/ 34 w 37"/>
                <a:gd name="T45" fmla="*/ 11 h 289"/>
                <a:gd name="T46" fmla="*/ 35 w 37"/>
                <a:gd name="T47" fmla="*/ 17 h 289"/>
                <a:gd name="T48" fmla="*/ 35 w 37"/>
                <a:gd name="T49" fmla="*/ 24 h 289"/>
                <a:gd name="T50" fmla="*/ 36 w 37"/>
                <a:gd name="T51" fmla="*/ 32 h 289"/>
                <a:gd name="T52" fmla="*/ 36 w 37"/>
                <a:gd name="T53" fmla="*/ 42 h 289"/>
                <a:gd name="T54" fmla="*/ 37 w 37"/>
                <a:gd name="T55" fmla="*/ 52 h 289"/>
                <a:gd name="T56" fmla="*/ 37 w 37"/>
                <a:gd name="T57" fmla="*/ 63 h 289"/>
                <a:gd name="T58" fmla="*/ 37 w 37"/>
                <a:gd name="T59" fmla="*/ 75 h 289"/>
                <a:gd name="T60" fmla="*/ 37 w 37"/>
                <a:gd name="T61" fmla="*/ 87 h 289"/>
                <a:gd name="T62" fmla="*/ 35 w 37"/>
                <a:gd name="T63" fmla="*/ 114 h 289"/>
                <a:gd name="T64" fmla="*/ 32 w 37"/>
                <a:gd name="T65" fmla="*/ 143 h 289"/>
                <a:gd name="T66" fmla="*/ 28 w 37"/>
                <a:gd name="T67" fmla="*/ 172 h 289"/>
                <a:gd name="T68" fmla="*/ 23 w 37"/>
                <a:gd name="T69" fmla="*/ 201 h 289"/>
                <a:gd name="T70" fmla="*/ 20 w 37"/>
                <a:gd name="T71" fmla="*/ 215 h 289"/>
                <a:gd name="T72" fmla="*/ 17 w 37"/>
                <a:gd name="T73" fmla="*/ 228 h 289"/>
                <a:gd name="T74" fmla="*/ 14 w 37"/>
                <a:gd name="T75" fmla="*/ 241 h 289"/>
                <a:gd name="T76" fmla="*/ 11 w 37"/>
                <a:gd name="T77" fmla="*/ 253 h 289"/>
                <a:gd name="T78" fmla="*/ 8 w 37"/>
                <a:gd name="T79" fmla="*/ 264 h 289"/>
                <a:gd name="T80" fmla="*/ 5 w 37"/>
                <a:gd name="T81" fmla="*/ 274 h 289"/>
                <a:gd name="T82" fmla="*/ 3 w 37"/>
                <a:gd name="T83" fmla="*/ 283 h 289"/>
                <a:gd name="T84" fmla="*/ 1 w 37"/>
                <a:gd name="T85" fmla="*/ 289 h 289"/>
                <a:gd name="T86" fmla="*/ 0 w 37"/>
                <a:gd name="T87" fmla="*/ 289 h 2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7" h="289">
                  <a:moveTo>
                    <a:pt x="0" y="289"/>
                  </a:moveTo>
                  <a:cubicBezTo>
                    <a:pt x="0" y="288"/>
                    <a:pt x="1" y="286"/>
                    <a:pt x="1" y="283"/>
                  </a:cubicBezTo>
                  <a:cubicBezTo>
                    <a:pt x="2" y="281"/>
                    <a:pt x="3" y="278"/>
                    <a:pt x="3" y="275"/>
                  </a:cubicBezTo>
                  <a:cubicBezTo>
                    <a:pt x="4" y="272"/>
                    <a:pt x="5" y="268"/>
                    <a:pt x="6" y="265"/>
                  </a:cubicBezTo>
                  <a:cubicBezTo>
                    <a:pt x="7" y="261"/>
                    <a:pt x="7" y="258"/>
                    <a:pt x="8" y="254"/>
                  </a:cubicBezTo>
                  <a:cubicBezTo>
                    <a:pt x="9" y="250"/>
                    <a:pt x="10" y="246"/>
                    <a:pt x="11" y="242"/>
                  </a:cubicBezTo>
                  <a:cubicBezTo>
                    <a:pt x="12" y="238"/>
                    <a:pt x="13" y="234"/>
                    <a:pt x="13" y="230"/>
                  </a:cubicBezTo>
                  <a:cubicBezTo>
                    <a:pt x="14" y="225"/>
                    <a:pt x="15" y="221"/>
                    <a:pt x="16" y="217"/>
                  </a:cubicBezTo>
                  <a:cubicBezTo>
                    <a:pt x="17" y="212"/>
                    <a:pt x="18" y="208"/>
                    <a:pt x="19" y="203"/>
                  </a:cubicBezTo>
                  <a:cubicBezTo>
                    <a:pt x="20" y="194"/>
                    <a:pt x="22" y="184"/>
                    <a:pt x="23" y="175"/>
                  </a:cubicBezTo>
                  <a:cubicBezTo>
                    <a:pt x="25" y="165"/>
                    <a:pt x="26" y="155"/>
                    <a:pt x="27" y="146"/>
                  </a:cubicBezTo>
                  <a:cubicBezTo>
                    <a:pt x="28" y="136"/>
                    <a:pt x="29" y="127"/>
                    <a:pt x="30" y="117"/>
                  </a:cubicBezTo>
                  <a:cubicBezTo>
                    <a:pt x="31" y="108"/>
                    <a:pt x="31" y="99"/>
                    <a:pt x="32" y="90"/>
                  </a:cubicBezTo>
                  <a:cubicBezTo>
                    <a:pt x="32" y="86"/>
                    <a:pt x="32" y="82"/>
                    <a:pt x="33" y="78"/>
                  </a:cubicBezTo>
                  <a:cubicBezTo>
                    <a:pt x="33" y="74"/>
                    <a:pt x="33" y="70"/>
                    <a:pt x="33" y="66"/>
                  </a:cubicBezTo>
                  <a:cubicBezTo>
                    <a:pt x="33" y="62"/>
                    <a:pt x="33" y="58"/>
                    <a:pt x="33" y="54"/>
                  </a:cubicBezTo>
                  <a:cubicBezTo>
                    <a:pt x="33" y="51"/>
                    <a:pt x="33" y="47"/>
                    <a:pt x="33" y="44"/>
                  </a:cubicBezTo>
                  <a:cubicBezTo>
                    <a:pt x="33" y="41"/>
                    <a:pt x="33" y="37"/>
                    <a:pt x="33" y="34"/>
                  </a:cubicBezTo>
                  <a:cubicBezTo>
                    <a:pt x="33" y="31"/>
                    <a:pt x="33" y="29"/>
                    <a:pt x="33" y="26"/>
                  </a:cubicBezTo>
                  <a:cubicBezTo>
                    <a:pt x="33" y="23"/>
                    <a:pt x="33" y="21"/>
                    <a:pt x="33" y="18"/>
                  </a:cubicBezTo>
                  <a:cubicBezTo>
                    <a:pt x="33" y="16"/>
                    <a:pt x="33" y="14"/>
                    <a:pt x="33" y="12"/>
                  </a:cubicBezTo>
                  <a:cubicBezTo>
                    <a:pt x="32" y="5"/>
                    <a:pt x="32" y="1"/>
                    <a:pt x="32" y="0"/>
                  </a:cubicBezTo>
                  <a:cubicBezTo>
                    <a:pt x="32" y="1"/>
                    <a:pt x="33" y="5"/>
                    <a:pt x="34" y="11"/>
                  </a:cubicBezTo>
                  <a:cubicBezTo>
                    <a:pt x="34" y="13"/>
                    <a:pt x="34" y="15"/>
                    <a:pt x="35" y="17"/>
                  </a:cubicBezTo>
                  <a:cubicBezTo>
                    <a:pt x="35" y="19"/>
                    <a:pt x="35" y="22"/>
                    <a:pt x="35" y="24"/>
                  </a:cubicBezTo>
                  <a:cubicBezTo>
                    <a:pt x="35" y="27"/>
                    <a:pt x="36" y="29"/>
                    <a:pt x="36" y="32"/>
                  </a:cubicBezTo>
                  <a:cubicBezTo>
                    <a:pt x="36" y="35"/>
                    <a:pt x="36" y="38"/>
                    <a:pt x="36" y="42"/>
                  </a:cubicBezTo>
                  <a:cubicBezTo>
                    <a:pt x="37" y="45"/>
                    <a:pt x="37" y="48"/>
                    <a:pt x="37" y="52"/>
                  </a:cubicBezTo>
                  <a:cubicBezTo>
                    <a:pt x="37" y="55"/>
                    <a:pt x="37" y="59"/>
                    <a:pt x="37" y="63"/>
                  </a:cubicBezTo>
                  <a:cubicBezTo>
                    <a:pt x="37" y="67"/>
                    <a:pt x="37" y="71"/>
                    <a:pt x="37" y="75"/>
                  </a:cubicBezTo>
                  <a:cubicBezTo>
                    <a:pt x="37" y="79"/>
                    <a:pt x="37" y="83"/>
                    <a:pt x="37" y="87"/>
                  </a:cubicBezTo>
                  <a:cubicBezTo>
                    <a:pt x="36" y="96"/>
                    <a:pt x="36" y="105"/>
                    <a:pt x="35" y="114"/>
                  </a:cubicBezTo>
                  <a:cubicBezTo>
                    <a:pt x="35" y="124"/>
                    <a:pt x="33" y="133"/>
                    <a:pt x="32" y="143"/>
                  </a:cubicBezTo>
                  <a:cubicBezTo>
                    <a:pt x="31" y="153"/>
                    <a:pt x="30" y="162"/>
                    <a:pt x="28" y="172"/>
                  </a:cubicBezTo>
                  <a:cubicBezTo>
                    <a:pt x="27" y="182"/>
                    <a:pt x="25" y="192"/>
                    <a:pt x="23" y="201"/>
                  </a:cubicBezTo>
                  <a:cubicBezTo>
                    <a:pt x="22" y="206"/>
                    <a:pt x="21" y="210"/>
                    <a:pt x="20" y="215"/>
                  </a:cubicBezTo>
                  <a:cubicBezTo>
                    <a:pt x="19" y="220"/>
                    <a:pt x="18" y="224"/>
                    <a:pt x="17" y="228"/>
                  </a:cubicBezTo>
                  <a:cubicBezTo>
                    <a:pt x="16" y="233"/>
                    <a:pt x="15" y="237"/>
                    <a:pt x="14" y="241"/>
                  </a:cubicBezTo>
                  <a:cubicBezTo>
                    <a:pt x="13" y="245"/>
                    <a:pt x="12" y="249"/>
                    <a:pt x="11" y="253"/>
                  </a:cubicBezTo>
                  <a:cubicBezTo>
                    <a:pt x="10" y="257"/>
                    <a:pt x="9" y="261"/>
                    <a:pt x="8" y="264"/>
                  </a:cubicBezTo>
                  <a:cubicBezTo>
                    <a:pt x="7" y="268"/>
                    <a:pt x="6" y="271"/>
                    <a:pt x="5" y="274"/>
                  </a:cubicBezTo>
                  <a:cubicBezTo>
                    <a:pt x="5" y="278"/>
                    <a:pt x="4" y="280"/>
                    <a:pt x="3" y="283"/>
                  </a:cubicBezTo>
                  <a:cubicBezTo>
                    <a:pt x="2" y="285"/>
                    <a:pt x="2" y="287"/>
                    <a:pt x="1" y="289"/>
                  </a:cubicBezTo>
                  <a:cubicBezTo>
                    <a:pt x="1" y="289"/>
                    <a:pt x="0" y="289"/>
                    <a:pt x="0" y="289"/>
                  </a:cubicBezTo>
                </a:path>
              </a:pathLst>
            </a:custGeom>
            <a:solidFill>
              <a:srgbClr val="7EB4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3" name="Freeform 247"/>
            <p:cNvSpPr/>
            <p:nvPr/>
          </p:nvSpPr>
          <p:spPr bwMode="auto">
            <a:xfrm>
              <a:off x="3714750" y="1036638"/>
              <a:ext cx="104775" cy="582613"/>
            </a:xfrm>
            <a:custGeom>
              <a:avLst/>
              <a:gdLst>
                <a:gd name="T0" fmla="*/ 33 w 37"/>
                <a:gd name="T1" fmla="*/ 207 h 207"/>
                <a:gd name="T2" fmla="*/ 31 w 37"/>
                <a:gd name="T3" fmla="*/ 207 h 207"/>
                <a:gd name="T4" fmla="*/ 32 w 37"/>
                <a:gd name="T5" fmla="*/ 203 h 207"/>
                <a:gd name="T6" fmla="*/ 33 w 37"/>
                <a:gd name="T7" fmla="*/ 186 h 207"/>
                <a:gd name="T8" fmla="*/ 33 w 37"/>
                <a:gd name="T9" fmla="*/ 167 h 207"/>
                <a:gd name="T10" fmla="*/ 32 w 37"/>
                <a:gd name="T11" fmla="*/ 146 h 207"/>
                <a:gd name="T12" fmla="*/ 31 w 37"/>
                <a:gd name="T13" fmla="*/ 135 h 207"/>
                <a:gd name="T14" fmla="*/ 30 w 37"/>
                <a:gd name="T15" fmla="*/ 124 h 207"/>
                <a:gd name="T16" fmla="*/ 29 w 37"/>
                <a:gd name="T17" fmla="*/ 113 h 207"/>
                <a:gd name="T18" fmla="*/ 28 w 37"/>
                <a:gd name="T19" fmla="*/ 102 h 207"/>
                <a:gd name="T20" fmla="*/ 27 w 37"/>
                <a:gd name="T21" fmla="*/ 91 h 207"/>
                <a:gd name="T22" fmla="*/ 25 w 37"/>
                <a:gd name="T23" fmla="*/ 80 h 207"/>
                <a:gd name="T24" fmla="*/ 21 w 37"/>
                <a:gd name="T25" fmla="*/ 60 h 207"/>
                <a:gd name="T26" fmla="*/ 17 w 37"/>
                <a:gd name="T27" fmla="*/ 43 h 207"/>
                <a:gd name="T28" fmla="*/ 15 w 37"/>
                <a:gd name="T29" fmla="*/ 35 h 207"/>
                <a:gd name="T30" fmla="*/ 12 w 37"/>
                <a:gd name="T31" fmla="*/ 28 h 207"/>
                <a:gd name="T32" fmla="*/ 10 w 37"/>
                <a:gd name="T33" fmla="*/ 21 h 207"/>
                <a:gd name="T34" fmla="*/ 8 w 37"/>
                <a:gd name="T35" fmla="*/ 16 h 207"/>
                <a:gd name="T36" fmla="*/ 4 w 37"/>
                <a:gd name="T37" fmla="*/ 7 h 207"/>
                <a:gd name="T38" fmla="*/ 0 w 37"/>
                <a:gd name="T39" fmla="*/ 0 h 207"/>
                <a:gd name="T40" fmla="*/ 5 w 37"/>
                <a:gd name="T41" fmla="*/ 6 h 207"/>
                <a:gd name="T42" fmla="*/ 10 w 37"/>
                <a:gd name="T43" fmla="*/ 13 h 207"/>
                <a:gd name="T44" fmla="*/ 12 w 37"/>
                <a:gd name="T45" fmla="*/ 18 h 207"/>
                <a:gd name="T46" fmla="*/ 15 w 37"/>
                <a:gd name="T47" fmla="*/ 24 h 207"/>
                <a:gd name="T48" fmla="*/ 18 w 37"/>
                <a:gd name="T49" fmla="*/ 31 h 207"/>
                <a:gd name="T50" fmla="*/ 21 w 37"/>
                <a:gd name="T51" fmla="*/ 38 h 207"/>
                <a:gd name="T52" fmla="*/ 26 w 37"/>
                <a:gd name="T53" fmla="*/ 56 h 207"/>
                <a:gd name="T54" fmla="*/ 28 w 37"/>
                <a:gd name="T55" fmla="*/ 65 h 207"/>
                <a:gd name="T56" fmla="*/ 30 w 37"/>
                <a:gd name="T57" fmla="*/ 76 h 207"/>
                <a:gd name="T58" fmla="*/ 32 w 37"/>
                <a:gd name="T59" fmla="*/ 86 h 207"/>
                <a:gd name="T60" fmla="*/ 33 w 37"/>
                <a:gd name="T61" fmla="*/ 97 h 207"/>
                <a:gd name="T62" fmla="*/ 35 w 37"/>
                <a:gd name="T63" fmla="*/ 108 h 207"/>
                <a:gd name="T64" fmla="*/ 35 w 37"/>
                <a:gd name="T65" fmla="*/ 120 h 207"/>
                <a:gd name="T66" fmla="*/ 36 w 37"/>
                <a:gd name="T67" fmla="*/ 131 h 207"/>
                <a:gd name="T68" fmla="*/ 37 w 37"/>
                <a:gd name="T69" fmla="*/ 142 h 207"/>
                <a:gd name="T70" fmla="*/ 37 w 37"/>
                <a:gd name="T71" fmla="*/ 164 h 207"/>
                <a:gd name="T72" fmla="*/ 36 w 37"/>
                <a:gd name="T73" fmla="*/ 184 h 207"/>
                <a:gd name="T74" fmla="*/ 34 w 37"/>
                <a:gd name="T75" fmla="*/ 202 h 207"/>
                <a:gd name="T76" fmla="*/ 33 w 37"/>
                <a:gd name="T77" fmla="*/ 207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7" h="206">
                  <a:moveTo>
                    <a:pt x="33" y="207"/>
                  </a:moveTo>
                  <a:cubicBezTo>
                    <a:pt x="32" y="207"/>
                    <a:pt x="32" y="207"/>
                    <a:pt x="31" y="207"/>
                  </a:cubicBezTo>
                  <a:cubicBezTo>
                    <a:pt x="32" y="206"/>
                    <a:pt x="32" y="204"/>
                    <a:pt x="32" y="203"/>
                  </a:cubicBezTo>
                  <a:cubicBezTo>
                    <a:pt x="33" y="197"/>
                    <a:pt x="33" y="192"/>
                    <a:pt x="33" y="186"/>
                  </a:cubicBezTo>
                  <a:cubicBezTo>
                    <a:pt x="33" y="180"/>
                    <a:pt x="33" y="173"/>
                    <a:pt x="33" y="167"/>
                  </a:cubicBezTo>
                  <a:cubicBezTo>
                    <a:pt x="32" y="160"/>
                    <a:pt x="32" y="153"/>
                    <a:pt x="32" y="146"/>
                  </a:cubicBezTo>
                  <a:cubicBezTo>
                    <a:pt x="31" y="142"/>
                    <a:pt x="31" y="139"/>
                    <a:pt x="31" y="135"/>
                  </a:cubicBezTo>
                  <a:cubicBezTo>
                    <a:pt x="31" y="131"/>
                    <a:pt x="30" y="128"/>
                    <a:pt x="30" y="124"/>
                  </a:cubicBezTo>
                  <a:cubicBezTo>
                    <a:pt x="30" y="120"/>
                    <a:pt x="30" y="117"/>
                    <a:pt x="29" y="113"/>
                  </a:cubicBezTo>
                  <a:cubicBezTo>
                    <a:pt x="29" y="109"/>
                    <a:pt x="28" y="105"/>
                    <a:pt x="28" y="102"/>
                  </a:cubicBezTo>
                  <a:cubicBezTo>
                    <a:pt x="28" y="98"/>
                    <a:pt x="27" y="95"/>
                    <a:pt x="27" y="91"/>
                  </a:cubicBezTo>
                  <a:cubicBezTo>
                    <a:pt x="26" y="87"/>
                    <a:pt x="26" y="84"/>
                    <a:pt x="25" y="80"/>
                  </a:cubicBezTo>
                  <a:cubicBezTo>
                    <a:pt x="24" y="74"/>
                    <a:pt x="23" y="67"/>
                    <a:pt x="21" y="60"/>
                  </a:cubicBezTo>
                  <a:cubicBezTo>
                    <a:pt x="20" y="54"/>
                    <a:pt x="19" y="48"/>
                    <a:pt x="17" y="43"/>
                  </a:cubicBezTo>
                  <a:cubicBezTo>
                    <a:pt x="16" y="40"/>
                    <a:pt x="15" y="37"/>
                    <a:pt x="15" y="35"/>
                  </a:cubicBezTo>
                  <a:cubicBezTo>
                    <a:pt x="14" y="32"/>
                    <a:pt x="13" y="30"/>
                    <a:pt x="12" y="28"/>
                  </a:cubicBezTo>
                  <a:cubicBezTo>
                    <a:pt x="12" y="25"/>
                    <a:pt x="11" y="23"/>
                    <a:pt x="10" y="21"/>
                  </a:cubicBezTo>
                  <a:cubicBezTo>
                    <a:pt x="9" y="19"/>
                    <a:pt x="8" y="17"/>
                    <a:pt x="8" y="16"/>
                  </a:cubicBezTo>
                  <a:cubicBezTo>
                    <a:pt x="6" y="12"/>
                    <a:pt x="5" y="9"/>
                    <a:pt x="4" y="7"/>
                  </a:cubicBezTo>
                  <a:cubicBezTo>
                    <a:pt x="1" y="3"/>
                    <a:pt x="0" y="0"/>
                    <a:pt x="0" y="0"/>
                  </a:cubicBezTo>
                  <a:cubicBezTo>
                    <a:pt x="0" y="0"/>
                    <a:pt x="2" y="2"/>
                    <a:pt x="5" y="6"/>
                  </a:cubicBezTo>
                  <a:cubicBezTo>
                    <a:pt x="6" y="8"/>
                    <a:pt x="8" y="10"/>
                    <a:pt x="10" y="13"/>
                  </a:cubicBezTo>
                  <a:cubicBezTo>
                    <a:pt x="10" y="15"/>
                    <a:pt x="11" y="17"/>
                    <a:pt x="12" y="18"/>
                  </a:cubicBezTo>
                  <a:cubicBezTo>
                    <a:pt x="13" y="20"/>
                    <a:pt x="14" y="22"/>
                    <a:pt x="15" y="24"/>
                  </a:cubicBezTo>
                  <a:cubicBezTo>
                    <a:pt x="16" y="26"/>
                    <a:pt x="17" y="28"/>
                    <a:pt x="18" y="31"/>
                  </a:cubicBezTo>
                  <a:cubicBezTo>
                    <a:pt x="19" y="33"/>
                    <a:pt x="20" y="36"/>
                    <a:pt x="21" y="38"/>
                  </a:cubicBezTo>
                  <a:cubicBezTo>
                    <a:pt x="23" y="44"/>
                    <a:pt x="25" y="49"/>
                    <a:pt x="26" y="56"/>
                  </a:cubicBezTo>
                  <a:cubicBezTo>
                    <a:pt x="27" y="59"/>
                    <a:pt x="28" y="62"/>
                    <a:pt x="28" y="65"/>
                  </a:cubicBezTo>
                  <a:cubicBezTo>
                    <a:pt x="29" y="69"/>
                    <a:pt x="30" y="72"/>
                    <a:pt x="30" y="76"/>
                  </a:cubicBezTo>
                  <a:cubicBezTo>
                    <a:pt x="31" y="79"/>
                    <a:pt x="31" y="83"/>
                    <a:pt x="32" y="86"/>
                  </a:cubicBezTo>
                  <a:cubicBezTo>
                    <a:pt x="33" y="90"/>
                    <a:pt x="33" y="93"/>
                    <a:pt x="33" y="97"/>
                  </a:cubicBezTo>
                  <a:cubicBezTo>
                    <a:pt x="34" y="101"/>
                    <a:pt x="34" y="105"/>
                    <a:pt x="35" y="108"/>
                  </a:cubicBezTo>
                  <a:cubicBezTo>
                    <a:pt x="35" y="112"/>
                    <a:pt x="35" y="116"/>
                    <a:pt x="35" y="120"/>
                  </a:cubicBezTo>
                  <a:cubicBezTo>
                    <a:pt x="36" y="123"/>
                    <a:pt x="36" y="127"/>
                    <a:pt x="36" y="131"/>
                  </a:cubicBezTo>
                  <a:cubicBezTo>
                    <a:pt x="36" y="135"/>
                    <a:pt x="36" y="138"/>
                    <a:pt x="37" y="142"/>
                  </a:cubicBezTo>
                  <a:cubicBezTo>
                    <a:pt x="37" y="150"/>
                    <a:pt x="37" y="157"/>
                    <a:pt x="37" y="164"/>
                  </a:cubicBezTo>
                  <a:cubicBezTo>
                    <a:pt x="37" y="171"/>
                    <a:pt x="37" y="177"/>
                    <a:pt x="36" y="184"/>
                  </a:cubicBezTo>
                  <a:cubicBezTo>
                    <a:pt x="36" y="190"/>
                    <a:pt x="35" y="196"/>
                    <a:pt x="34" y="202"/>
                  </a:cubicBezTo>
                  <a:cubicBezTo>
                    <a:pt x="34" y="204"/>
                    <a:pt x="33" y="205"/>
                    <a:pt x="33" y="207"/>
                  </a:cubicBezTo>
                </a:path>
              </a:pathLst>
            </a:custGeom>
            <a:solidFill>
              <a:srgbClr val="7EB4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4" name="Freeform 248"/>
            <p:cNvSpPr/>
            <p:nvPr/>
          </p:nvSpPr>
          <p:spPr bwMode="auto">
            <a:xfrm>
              <a:off x="3624263" y="1235075"/>
              <a:ext cx="169863" cy="384175"/>
            </a:xfrm>
            <a:custGeom>
              <a:avLst/>
              <a:gdLst>
                <a:gd name="T0" fmla="*/ 60 w 60"/>
                <a:gd name="T1" fmla="*/ 136 h 136"/>
                <a:gd name="T2" fmla="*/ 58 w 60"/>
                <a:gd name="T3" fmla="*/ 135 h 136"/>
                <a:gd name="T4" fmla="*/ 57 w 60"/>
                <a:gd name="T5" fmla="*/ 132 h 136"/>
                <a:gd name="T6" fmla="*/ 56 w 60"/>
                <a:gd name="T7" fmla="*/ 127 h 136"/>
                <a:gd name="T8" fmla="*/ 55 w 60"/>
                <a:gd name="T9" fmla="*/ 121 h 136"/>
                <a:gd name="T10" fmla="*/ 52 w 60"/>
                <a:gd name="T11" fmla="*/ 108 h 136"/>
                <a:gd name="T12" fmla="*/ 50 w 60"/>
                <a:gd name="T13" fmla="*/ 101 h 136"/>
                <a:gd name="T14" fmla="*/ 48 w 60"/>
                <a:gd name="T15" fmla="*/ 93 h 136"/>
                <a:gd name="T16" fmla="*/ 43 w 60"/>
                <a:gd name="T17" fmla="*/ 79 h 136"/>
                <a:gd name="T18" fmla="*/ 38 w 60"/>
                <a:gd name="T19" fmla="*/ 65 h 136"/>
                <a:gd name="T20" fmla="*/ 32 w 60"/>
                <a:gd name="T21" fmla="*/ 51 h 136"/>
                <a:gd name="T22" fmla="*/ 26 w 60"/>
                <a:gd name="T23" fmla="*/ 38 h 136"/>
                <a:gd name="T24" fmla="*/ 22 w 60"/>
                <a:gd name="T25" fmla="*/ 33 h 136"/>
                <a:gd name="T26" fmla="*/ 19 w 60"/>
                <a:gd name="T27" fmla="*/ 27 h 136"/>
                <a:gd name="T28" fmla="*/ 13 w 60"/>
                <a:gd name="T29" fmla="*/ 18 h 136"/>
                <a:gd name="T30" fmla="*/ 10 w 60"/>
                <a:gd name="T31" fmla="*/ 14 h 136"/>
                <a:gd name="T32" fmla="*/ 8 w 60"/>
                <a:gd name="T33" fmla="*/ 10 h 136"/>
                <a:gd name="T34" fmla="*/ 3 w 60"/>
                <a:gd name="T35" fmla="*/ 4 h 136"/>
                <a:gd name="T36" fmla="*/ 0 w 60"/>
                <a:gd name="T37" fmla="*/ 0 h 136"/>
                <a:gd name="T38" fmla="*/ 4 w 60"/>
                <a:gd name="T39" fmla="*/ 3 h 136"/>
                <a:gd name="T40" fmla="*/ 9 w 60"/>
                <a:gd name="T41" fmla="*/ 8 h 136"/>
                <a:gd name="T42" fmla="*/ 13 w 60"/>
                <a:gd name="T43" fmla="*/ 10 h 136"/>
                <a:gd name="T44" fmla="*/ 16 w 60"/>
                <a:gd name="T45" fmla="*/ 14 h 136"/>
                <a:gd name="T46" fmla="*/ 19 w 60"/>
                <a:gd name="T47" fmla="*/ 18 h 136"/>
                <a:gd name="T48" fmla="*/ 23 w 60"/>
                <a:gd name="T49" fmla="*/ 22 h 136"/>
                <a:gd name="T50" fmla="*/ 30 w 60"/>
                <a:gd name="T51" fmla="*/ 33 h 136"/>
                <a:gd name="T52" fmla="*/ 37 w 60"/>
                <a:gd name="T53" fmla="*/ 45 h 136"/>
                <a:gd name="T54" fmla="*/ 43 w 60"/>
                <a:gd name="T55" fmla="*/ 58 h 136"/>
                <a:gd name="T56" fmla="*/ 48 w 60"/>
                <a:gd name="T57" fmla="*/ 73 h 136"/>
                <a:gd name="T58" fmla="*/ 53 w 60"/>
                <a:gd name="T59" fmla="*/ 89 h 136"/>
                <a:gd name="T60" fmla="*/ 54 w 60"/>
                <a:gd name="T61" fmla="*/ 96 h 136"/>
                <a:gd name="T62" fmla="*/ 56 w 60"/>
                <a:gd name="T63" fmla="*/ 104 h 136"/>
                <a:gd name="T64" fmla="*/ 57 w 60"/>
                <a:gd name="T65" fmla="*/ 111 h 136"/>
                <a:gd name="T66" fmla="*/ 58 w 60"/>
                <a:gd name="T67" fmla="*/ 118 h 136"/>
                <a:gd name="T68" fmla="*/ 59 w 60"/>
                <a:gd name="T69" fmla="*/ 124 h 136"/>
                <a:gd name="T70" fmla="*/ 59 w 60"/>
                <a:gd name="T71" fmla="*/ 130 h 136"/>
                <a:gd name="T72" fmla="*/ 60 w 60"/>
                <a:gd name="T73" fmla="*/ 136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60" h="136">
                  <a:moveTo>
                    <a:pt x="60" y="136"/>
                  </a:moveTo>
                  <a:cubicBezTo>
                    <a:pt x="59" y="136"/>
                    <a:pt x="58" y="136"/>
                    <a:pt x="58" y="135"/>
                  </a:cubicBezTo>
                  <a:cubicBezTo>
                    <a:pt x="58" y="134"/>
                    <a:pt x="57" y="133"/>
                    <a:pt x="57" y="132"/>
                  </a:cubicBezTo>
                  <a:cubicBezTo>
                    <a:pt x="57" y="130"/>
                    <a:pt x="56" y="129"/>
                    <a:pt x="56" y="127"/>
                  </a:cubicBezTo>
                  <a:cubicBezTo>
                    <a:pt x="56" y="125"/>
                    <a:pt x="55" y="123"/>
                    <a:pt x="55" y="121"/>
                  </a:cubicBezTo>
                  <a:cubicBezTo>
                    <a:pt x="54" y="117"/>
                    <a:pt x="53" y="112"/>
                    <a:pt x="52" y="108"/>
                  </a:cubicBezTo>
                  <a:cubicBezTo>
                    <a:pt x="51" y="105"/>
                    <a:pt x="51" y="103"/>
                    <a:pt x="50" y="101"/>
                  </a:cubicBezTo>
                  <a:cubicBezTo>
                    <a:pt x="49" y="98"/>
                    <a:pt x="49" y="96"/>
                    <a:pt x="48" y="93"/>
                  </a:cubicBezTo>
                  <a:cubicBezTo>
                    <a:pt x="46" y="89"/>
                    <a:pt x="45" y="84"/>
                    <a:pt x="43" y="79"/>
                  </a:cubicBezTo>
                  <a:cubicBezTo>
                    <a:pt x="42" y="74"/>
                    <a:pt x="40" y="69"/>
                    <a:pt x="38" y="65"/>
                  </a:cubicBezTo>
                  <a:cubicBezTo>
                    <a:pt x="36" y="60"/>
                    <a:pt x="34" y="55"/>
                    <a:pt x="32" y="51"/>
                  </a:cubicBezTo>
                  <a:cubicBezTo>
                    <a:pt x="30" y="47"/>
                    <a:pt x="28" y="42"/>
                    <a:pt x="26" y="38"/>
                  </a:cubicBezTo>
                  <a:cubicBezTo>
                    <a:pt x="24" y="37"/>
                    <a:pt x="23" y="35"/>
                    <a:pt x="22" y="33"/>
                  </a:cubicBezTo>
                  <a:cubicBezTo>
                    <a:pt x="21" y="31"/>
                    <a:pt x="20" y="29"/>
                    <a:pt x="19" y="27"/>
                  </a:cubicBezTo>
                  <a:cubicBezTo>
                    <a:pt x="17" y="24"/>
                    <a:pt x="15" y="21"/>
                    <a:pt x="13" y="18"/>
                  </a:cubicBezTo>
                  <a:cubicBezTo>
                    <a:pt x="12" y="16"/>
                    <a:pt x="11" y="15"/>
                    <a:pt x="10" y="14"/>
                  </a:cubicBezTo>
                  <a:cubicBezTo>
                    <a:pt x="9" y="13"/>
                    <a:pt x="8" y="11"/>
                    <a:pt x="8" y="10"/>
                  </a:cubicBezTo>
                  <a:cubicBezTo>
                    <a:pt x="6" y="8"/>
                    <a:pt x="5" y="6"/>
                    <a:pt x="3" y="4"/>
                  </a:cubicBezTo>
                  <a:cubicBezTo>
                    <a:pt x="1" y="2"/>
                    <a:pt x="0" y="0"/>
                    <a:pt x="0" y="0"/>
                  </a:cubicBezTo>
                  <a:cubicBezTo>
                    <a:pt x="0" y="0"/>
                    <a:pt x="1" y="1"/>
                    <a:pt x="4" y="3"/>
                  </a:cubicBezTo>
                  <a:cubicBezTo>
                    <a:pt x="6" y="4"/>
                    <a:pt x="7" y="6"/>
                    <a:pt x="9" y="8"/>
                  </a:cubicBezTo>
                  <a:cubicBezTo>
                    <a:pt x="10" y="8"/>
                    <a:pt x="11" y="9"/>
                    <a:pt x="13" y="10"/>
                  </a:cubicBezTo>
                  <a:cubicBezTo>
                    <a:pt x="14" y="11"/>
                    <a:pt x="15" y="13"/>
                    <a:pt x="16" y="14"/>
                  </a:cubicBezTo>
                  <a:cubicBezTo>
                    <a:pt x="17" y="15"/>
                    <a:pt x="18" y="16"/>
                    <a:pt x="19" y="18"/>
                  </a:cubicBezTo>
                  <a:cubicBezTo>
                    <a:pt x="20" y="19"/>
                    <a:pt x="22" y="21"/>
                    <a:pt x="23" y="22"/>
                  </a:cubicBezTo>
                  <a:cubicBezTo>
                    <a:pt x="25" y="25"/>
                    <a:pt x="28" y="29"/>
                    <a:pt x="30" y="33"/>
                  </a:cubicBezTo>
                  <a:cubicBezTo>
                    <a:pt x="32" y="37"/>
                    <a:pt x="35" y="40"/>
                    <a:pt x="37" y="45"/>
                  </a:cubicBezTo>
                  <a:cubicBezTo>
                    <a:pt x="39" y="49"/>
                    <a:pt x="41" y="54"/>
                    <a:pt x="43" y="58"/>
                  </a:cubicBezTo>
                  <a:cubicBezTo>
                    <a:pt x="45" y="63"/>
                    <a:pt x="47" y="68"/>
                    <a:pt x="48" y="73"/>
                  </a:cubicBezTo>
                  <a:cubicBezTo>
                    <a:pt x="50" y="78"/>
                    <a:pt x="51" y="84"/>
                    <a:pt x="53" y="89"/>
                  </a:cubicBezTo>
                  <a:cubicBezTo>
                    <a:pt x="53" y="91"/>
                    <a:pt x="54" y="94"/>
                    <a:pt x="54" y="96"/>
                  </a:cubicBezTo>
                  <a:cubicBezTo>
                    <a:pt x="55" y="99"/>
                    <a:pt x="55" y="101"/>
                    <a:pt x="56" y="104"/>
                  </a:cubicBezTo>
                  <a:cubicBezTo>
                    <a:pt x="56" y="106"/>
                    <a:pt x="57" y="109"/>
                    <a:pt x="57" y="111"/>
                  </a:cubicBezTo>
                  <a:cubicBezTo>
                    <a:pt x="57" y="113"/>
                    <a:pt x="58" y="116"/>
                    <a:pt x="58" y="118"/>
                  </a:cubicBezTo>
                  <a:cubicBezTo>
                    <a:pt x="58" y="120"/>
                    <a:pt x="59" y="122"/>
                    <a:pt x="59" y="124"/>
                  </a:cubicBezTo>
                  <a:cubicBezTo>
                    <a:pt x="59" y="126"/>
                    <a:pt x="59" y="128"/>
                    <a:pt x="59" y="130"/>
                  </a:cubicBezTo>
                  <a:cubicBezTo>
                    <a:pt x="59" y="132"/>
                    <a:pt x="60" y="134"/>
                    <a:pt x="60" y="136"/>
                  </a:cubicBezTo>
                </a:path>
              </a:pathLst>
            </a:custGeom>
            <a:solidFill>
              <a:srgbClr val="7EB4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5" name="Freeform 249"/>
            <p:cNvSpPr/>
            <p:nvPr/>
          </p:nvSpPr>
          <p:spPr bwMode="auto">
            <a:xfrm>
              <a:off x="4094163" y="785813"/>
              <a:ext cx="53975" cy="39688"/>
            </a:xfrm>
            <a:custGeom>
              <a:avLst/>
              <a:gdLst>
                <a:gd name="T0" fmla="*/ 3 w 19"/>
                <a:gd name="T1" fmla="*/ 12 h 14"/>
                <a:gd name="T2" fmla="*/ 14 w 19"/>
                <a:gd name="T3" fmla="*/ 8 h 14"/>
                <a:gd name="T4" fmla="*/ 16 w 19"/>
                <a:gd name="T5" fmla="*/ 1 h 14"/>
                <a:gd name="T6" fmla="*/ 4 w 19"/>
                <a:gd name="T7" fmla="*/ 5 h 14"/>
                <a:gd name="T8" fmla="*/ 3 w 19"/>
                <a:gd name="T9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14">
                  <a:moveTo>
                    <a:pt x="3" y="12"/>
                  </a:moveTo>
                  <a:cubicBezTo>
                    <a:pt x="7" y="10"/>
                    <a:pt x="10" y="9"/>
                    <a:pt x="14" y="8"/>
                  </a:cubicBezTo>
                  <a:cubicBezTo>
                    <a:pt x="17" y="8"/>
                    <a:pt x="19" y="0"/>
                    <a:pt x="16" y="1"/>
                  </a:cubicBezTo>
                  <a:cubicBezTo>
                    <a:pt x="12" y="1"/>
                    <a:pt x="8" y="3"/>
                    <a:pt x="4" y="5"/>
                  </a:cubicBezTo>
                  <a:cubicBezTo>
                    <a:pt x="1" y="7"/>
                    <a:pt x="0" y="14"/>
                    <a:pt x="3" y="12"/>
                  </a:cubicBezTo>
                </a:path>
              </a:pathLst>
            </a:custGeom>
            <a:solidFill>
              <a:srgbClr val="4D4D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6" name="Freeform 250"/>
            <p:cNvSpPr/>
            <p:nvPr/>
          </p:nvSpPr>
          <p:spPr bwMode="auto">
            <a:xfrm>
              <a:off x="4127500" y="869950"/>
              <a:ext cx="25400" cy="22225"/>
            </a:xfrm>
            <a:custGeom>
              <a:avLst/>
              <a:gdLst>
                <a:gd name="T0" fmla="*/ 9 w 9"/>
                <a:gd name="T1" fmla="*/ 4 h 8"/>
                <a:gd name="T2" fmla="*/ 8 w 9"/>
                <a:gd name="T3" fmla="*/ 0 h 8"/>
                <a:gd name="T4" fmla="*/ 5 w 9"/>
                <a:gd name="T5" fmla="*/ 0 h 8"/>
                <a:gd name="T6" fmla="*/ 1 w 9"/>
                <a:gd name="T7" fmla="*/ 5 h 8"/>
                <a:gd name="T8" fmla="*/ 2 w 9"/>
                <a:gd name="T9" fmla="*/ 8 h 8"/>
                <a:gd name="T10" fmla="*/ 5 w 9"/>
                <a:gd name="T11" fmla="*/ 8 h 8"/>
                <a:gd name="T12" fmla="*/ 9 w 9"/>
                <a:gd name="T13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8">
                  <a:moveTo>
                    <a:pt x="9" y="4"/>
                  </a:moveTo>
                  <a:cubicBezTo>
                    <a:pt x="9" y="1"/>
                    <a:pt x="9" y="0"/>
                    <a:pt x="8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1"/>
                    <a:pt x="2" y="3"/>
                    <a:pt x="1" y="5"/>
                  </a:cubicBezTo>
                  <a:cubicBezTo>
                    <a:pt x="0" y="7"/>
                    <a:pt x="1" y="8"/>
                    <a:pt x="2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6" y="8"/>
                    <a:pt x="8" y="6"/>
                    <a:pt x="9" y="4"/>
                  </a:cubicBezTo>
                </a:path>
              </a:pathLst>
            </a:custGeom>
            <a:solidFill>
              <a:srgbClr val="4D4D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7" name="Freeform 251"/>
            <p:cNvSpPr/>
            <p:nvPr/>
          </p:nvSpPr>
          <p:spPr bwMode="auto">
            <a:xfrm>
              <a:off x="3998913" y="869950"/>
              <a:ext cx="42863" cy="58738"/>
            </a:xfrm>
            <a:custGeom>
              <a:avLst/>
              <a:gdLst>
                <a:gd name="T0" fmla="*/ 4 w 15"/>
                <a:gd name="T1" fmla="*/ 18 h 21"/>
                <a:gd name="T2" fmla="*/ 12 w 15"/>
                <a:gd name="T3" fmla="*/ 10 h 21"/>
                <a:gd name="T4" fmla="*/ 11 w 15"/>
                <a:gd name="T5" fmla="*/ 3 h 21"/>
                <a:gd name="T6" fmla="*/ 1 w 15"/>
                <a:gd name="T7" fmla="*/ 15 h 21"/>
                <a:gd name="T8" fmla="*/ 0 w 15"/>
                <a:gd name="T9" fmla="*/ 20 h 21"/>
                <a:gd name="T10" fmla="*/ 4 w 15"/>
                <a:gd name="T11" fmla="*/ 18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21">
                  <a:moveTo>
                    <a:pt x="4" y="18"/>
                  </a:moveTo>
                  <a:cubicBezTo>
                    <a:pt x="7" y="15"/>
                    <a:pt x="9" y="12"/>
                    <a:pt x="12" y="10"/>
                  </a:cubicBezTo>
                  <a:cubicBezTo>
                    <a:pt x="15" y="7"/>
                    <a:pt x="15" y="0"/>
                    <a:pt x="11" y="3"/>
                  </a:cubicBezTo>
                  <a:cubicBezTo>
                    <a:pt x="8" y="7"/>
                    <a:pt x="4" y="10"/>
                    <a:pt x="1" y="15"/>
                  </a:cubicBezTo>
                  <a:cubicBezTo>
                    <a:pt x="0" y="16"/>
                    <a:pt x="0" y="19"/>
                    <a:pt x="0" y="20"/>
                  </a:cubicBezTo>
                  <a:cubicBezTo>
                    <a:pt x="1" y="21"/>
                    <a:pt x="3" y="20"/>
                    <a:pt x="4" y="18"/>
                  </a:cubicBezTo>
                </a:path>
              </a:pathLst>
            </a:custGeom>
            <a:solidFill>
              <a:srgbClr val="4D4D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8" name="Freeform 252"/>
            <p:cNvSpPr/>
            <p:nvPr/>
          </p:nvSpPr>
          <p:spPr bwMode="auto">
            <a:xfrm>
              <a:off x="3933825" y="1227138"/>
              <a:ext cx="42863" cy="57150"/>
            </a:xfrm>
            <a:custGeom>
              <a:avLst/>
              <a:gdLst>
                <a:gd name="T0" fmla="*/ 14 w 15"/>
                <a:gd name="T1" fmla="*/ 10 h 20"/>
                <a:gd name="T2" fmla="*/ 14 w 15"/>
                <a:gd name="T3" fmla="*/ 9 h 20"/>
                <a:gd name="T4" fmla="*/ 11 w 15"/>
                <a:gd name="T5" fmla="*/ 1 h 20"/>
                <a:gd name="T6" fmla="*/ 2 w 15"/>
                <a:gd name="T7" fmla="*/ 10 h 20"/>
                <a:gd name="T8" fmla="*/ 2 w 15"/>
                <a:gd name="T9" fmla="*/ 11 h 20"/>
                <a:gd name="T10" fmla="*/ 5 w 15"/>
                <a:gd name="T11" fmla="*/ 20 h 20"/>
                <a:gd name="T12" fmla="*/ 14 w 15"/>
                <a:gd name="T13" fmla="*/ 1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20">
                  <a:moveTo>
                    <a:pt x="14" y="10"/>
                  </a:moveTo>
                  <a:cubicBezTo>
                    <a:pt x="14" y="9"/>
                    <a:pt x="14" y="9"/>
                    <a:pt x="14" y="9"/>
                  </a:cubicBezTo>
                  <a:cubicBezTo>
                    <a:pt x="15" y="4"/>
                    <a:pt x="14" y="0"/>
                    <a:pt x="11" y="1"/>
                  </a:cubicBezTo>
                  <a:cubicBezTo>
                    <a:pt x="8" y="1"/>
                    <a:pt x="4" y="5"/>
                    <a:pt x="2" y="10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0" y="16"/>
                    <a:pt x="2" y="20"/>
                    <a:pt x="5" y="20"/>
                  </a:cubicBezTo>
                  <a:cubicBezTo>
                    <a:pt x="8" y="19"/>
                    <a:pt x="12" y="15"/>
                    <a:pt x="14" y="10"/>
                  </a:cubicBezTo>
                </a:path>
              </a:pathLst>
            </a:custGeom>
            <a:solidFill>
              <a:srgbClr val="4D4D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9" name="Freeform 253"/>
            <p:cNvSpPr/>
            <p:nvPr/>
          </p:nvSpPr>
          <p:spPr bwMode="auto">
            <a:xfrm>
              <a:off x="3827463" y="1216025"/>
              <a:ext cx="22225" cy="33338"/>
            </a:xfrm>
            <a:custGeom>
              <a:avLst/>
              <a:gdLst>
                <a:gd name="T0" fmla="*/ 7 w 8"/>
                <a:gd name="T1" fmla="*/ 6 h 12"/>
                <a:gd name="T2" fmla="*/ 8 w 8"/>
                <a:gd name="T3" fmla="*/ 6 h 12"/>
                <a:gd name="T4" fmla="*/ 6 w 8"/>
                <a:gd name="T5" fmla="*/ 1 h 12"/>
                <a:gd name="T6" fmla="*/ 1 w 8"/>
                <a:gd name="T7" fmla="*/ 7 h 12"/>
                <a:gd name="T8" fmla="*/ 1 w 8"/>
                <a:gd name="T9" fmla="*/ 7 h 12"/>
                <a:gd name="T10" fmla="*/ 2 w 8"/>
                <a:gd name="T11" fmla="*/ 12 h 12"/>
                <a:gd name="T12" fmla="*/ 7 w 8"/>
                <a:gd name="T13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12">
                  <a:moveTo>
                    <a:pt x="7" y="6"/>
                  </a:moveTo>
                  <a:cubicBezTo>
                    <a:pt x="8" y="6"/>
                    <a:pt x="8" y="6"/>
                    <a:pt x="8" y="6"/>
                  </a:cubicBezTo>
                  <a:cubicBezTo>
                    <a:pt x="8" y="3"/>
                    <a:pt x="8" y="0"/>
                    <a:pt x="6" y="1"/>
                  </a:cubicBezTo>
                  <a:cubicBezTo>
                    <a:pt x="4" y="1"/>
                    <a:pt x="2" y="4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0" y="10"/>
                    <a:pt x="1" y="12"/>
                    <a:pt x="2" y="12"/>
                  </a:cubicBezTo>
                  <a:cubicBezTo>
                    <a:pt x="4" y="12"/>
                    <a:pt x="6" y="9"/>
                    <a:pt x="7" y="6"/>
                  </a:cubicBezTo>
                </a:path>
              </a:pathLst>
            </a:custGeom>
            <a:solidFill>
              <a:srgbClr val="4D4D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0" name="Freeform 254"/>
            <p:cNvSpPr/>
            <p:nvPr/>
          </p:nvSpPr>
          <p:spPr bwMode="auto">
            <a:xfrm>
              <a:off x="3649663" y="1074738"/>
              <a:ext cx="50800" cy="71438"/>
            </a:xfrm>
            <a:custGeom>
              <a:avLst/>
              <a:gdLst>
                <a:gd name="T0" fmla="*/ 12 w 18"/>
                <a:gd name="T1" fmla="*/ 20 h 25"/>
                <a:gd name="T2" fmla="*/ 16 w 18"/>
                <a:gd name="T3" fmla="*/ 12 h 25"/>
                <a:gd name="T4" fmla="*/ 17 w 18"/>
                <a:gd name="T5" fmla="*/ 11 h 25"/>
                <a:gd name="T6" fmla="*/ 17 w 18"/>
                <a:gd name="T7" fmla="*/ 3 h 25"/>
                <a:gd name="T8" fmla="*/ 13 w 18"/>
                <a:gd name="T9" fmla="*/ 0 h 25"/>
                <a:gd name="T10" fmla="*/ 6 w 18"/>
                <a:gd name="T11" fmla="*/ 4 h 25"/>
                <a:gd name="T12" fmla="*/ 2 w 18"/>
                <a:gd name="T13" fmla="*/ 13 h 25"/>
                <a:gd name="T14" fmla="*/ 1 w 18"/>
                <a:gd name="T15" fmla="*/ 14 h 25"/>
                <a:gd name="T16" fmla="*/ 1 w 18"/>
                <a:gd name="T17" fmla="*/ 22 h 25"/>
                <a:gd name="T18" fmla="*/ 5 w 18"/>
                <a:gd name="T19" fmla="*/ 24 h 25"/>
                <a:gd name="T20" fmla="*/ 12 w 18"/>
                <a:gd name="T21" fmla="*/ 2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" h="25">
                  <a:moveTo>
                    <a:pt x="12" y="20"/>
                  </a:moveTo>
                  <a:cubicBezTo>
                    <a:pt x="14" y="18"/>
                    <a:pt x="15" y="15"/>
                    <a:pt x="16" y="12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7" y="8"/>
                    <a:pt x="18" y="5"/>
                    <a:pt x="17" y="3"/>
                  </a:cubicBezTo>
                  <a:cubicBezTo>
                    <a:pt x="16" y="1"/>
                    <a:pt x="15" y="0"/>
                    <a:pt x="13" y="0"/>
                  </a:cubicBezTo>
                  <a:cubicBezTo>
                    <a:pt x="11" y="1"/>
                    <a:pt x="8" y="2"/>
                    <a:pt x="6" y="4"/>
                  </a:cubicBezTo>
                  <a:cubicBezTo>
                    <a:pt x="4" y="7"/>
                    <a:pt x="3" y="10"/>
                    <a:pt x="2" y="13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0" y="17"/>
                    <a:pt x="0" y="20"/>
                    <a:pt x="1" y="22"/>
                  </a:cubicBezTo>
                  <a:cubicBezTo>
                    <a:pt x="2" y="23"/>
                    <a:pt x="3" y="25"/>
                    <a:pt x="5" y="24"/>
                  </a:cubicBezTo>
                  <a:cubicBezTo>
                    <a:pt x="7" y="24"/>
                    <a:pt x="10" y="23"/>
                    <a:pt x="12" y="20"/>
                  </a:cubicBezTo>
                </a:path>
              </a:pathLst>
            </a:custGeom>
            <a:solidFill>
              <a:srgbClr val="4D4D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1" name="Freeform 255"/>
            <p:cNvSpPr/>
            <p:nvPr/>
          </p:nvSpPr>
          <p:spPr bwMode="auto">
            <a:xfrm>
              <a:off x="3765550" y="881063"/>
              <a:ext cx="87313" cy="120650"/>
            </a:xfrm>
            <a:custGeom>
              <a:avLst/>
              <a:gdLst>
                <a:gd name="T0" fmla="*/ 12 w 31"/>
                <a:gd name="T1" fmla="*/ 36 h 43"/>
                <a:gd name="T2" fmla="*/ 25 w 31"/>
                <a:gd name="T3" fmla="*/ 18 h 43"/>
                <a:gd name="T4" fmla="*/ 30 w 31"/>
                <a:gd name="T5" fmla="*/ 4 h 43"/>
                <a:gd name="T6" fmla="*/ 20 w 31"/>
                <a:gd name="T7" fmla="*/ 5 h 43"/>
                <a:gd name="T8" fmla="*/ 4 w 31"/>
                <a:gd name="T9" fmla="*/ 27 h 43"/>
                <a:gd name="T10" fmla="*/ 2 w 31"/>
                <a:gd name="T11" fmla="*/ 41 h 43"/>
                <a:gd name="T12" fmla="*/ 12 w 31"/>
                <a:gd name="T13" fmla="*/ 36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" h="43">
                  <a:moveTo>
                    <a:pt x="12" y="36"/>
                  </a:moveTo>
                  <a:cubicBezTo>
                    <a:pt x="16" y="29"/>
                    <a:pt x="20" y="24"/>
                    <a:pt x="25" y="18"/>
                  </a:cubicBezTo>
                  <a:cubicBezTo>
                    <a:pt x="29" y="14"/>
                    <a:pt x="31" y="7"/>
                    <a:pt x="30" y="4"/>
                  </a:cubicBezTo>
                  <a:cubicBezTo>
                    <a:pt x="28" y="0"/>
                    <a:pt x="24" y="1"/>
                    <a:pt x="20" y="5"/>
                  </a:cubicBezTo>
                  <a:cubicBezTo>
                    <a:pt x="14" y="11"/>
                    <a:pt x="9" y="19"/>
                    <a:pt x="4" y="27"/>
                  </a:cubicBezTo>
                  <a:cubicBezTo>
                    <a:pt x="1" y="32"/>
                    <a:pt x="0" y="38"/>
                    <a:pt x="2" y="41"/>
                  </a:cubicBezTo>
                  <a:cubicBezTo>
                    <a:pt x="4" y="43"/>
                    <a:pt x="9" y="41"/>
                    <a:pt x="12" y="36"/>
                  </a:cubicBezTo>
                </a:path>
              </a:pathLst>
            </a:custGeom>
            <a:solidFill>
              <a:srgbClr val="4D4D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2" name="Freeform 256"/>
            <p:cNvSpPr/>
            <p:nvPr/>
          </p:nvSpPr>
          <p:spPr bwMode="auto">
            <a:xfrm>
              <a:off x="3852863" y="1587500"/>
              <a:ext cx="22225" cy="14288"/>
            </a:xfrm>
            <a:custGeom>
              <a:avLst/>
              <a:gdLst>
                <a:gd name="T0" fmla="*/ 8 w 8"/>
                <a:gd name="T1" fmla="*/ 0 h 5"/>
                <a:gd name="T2" fmla="*/ 8 w 8"/>
                <a:gd name="T3" fmla="*/ 0 h 5"/>
                <a:gd name="T4" fmla="*/ 0 w 8"/>
                <a:gd name="T5" fmla="*/ 5 h 5"/>
                <a:gd name="T6" fmla="*/ 0 w 8"/>
                <a:gd name="T7" fmla="*/ 5 h 5"/>
                <a:gd name="T8" fmla="*/ 8 w 8"/>
                <a:gd name="T9" fmla="*/ 0 h 5"/>
                <a:gd name="T10" fmla="*/ 8 w 8"/>
                <a:gd name="T11" fmla="*/ 0 h 5"/>
                <a:gd name="T12" fmla="*/ 8 w 8"/>
                <a:gd name="T1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5">
                  <a:moveTo>
                    <a:pt x="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5" y="2"/>
                    <a:pt x="3" y="4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3" y="4"/>
                    <a:pt x="5" y="2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</a:path>
              </a:pathLst>
            </a:custGeom>
            <a:solidFill>
              <a:srgbClr val="A7B1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3" name="Freeform 257"/>
            <p:cNvSpPr/>
            <p:nvPr/>
          </p:nvSpPr>
          <p:spPr bwMode="auto">
            <a:xfrm>
              <a:off x="3390900" y="765175"/>
              <a:ext cx="565150" cy="963613"/>
            </a:xfrm>
            <a:custGeom>
              <a:avLst/>
              <a:gdLst>
                <a:gd name="T0" fmla="*/ 127 w 201"/>
                <a:gd name="T1" fmla="*/ 338 h 342"/>
                <a:gd name="T2" fmla="*/ 125 w 201"/>
                <a:gd name="T3" fmla="*/ 339 h 342"/>
                <a:gd name="T4" fmla="*/ 121 w 201"/>
                <a:gd name="T5" fmla="*/ 341 h 342"/>
                <a:gd name="T6" fmla="*/ 119 w 201"/>
                <a:gd name="T7" fmla="*/ 341 h 342"/>
                <a:gd name="T8" fmla="*/ 111 w 201"/>
                <a:gd name="T9" fmla="*/ 342 h 342"/>
                <a:gd name="T10" fmla="*/ 55 w 201"/>
                <a:gd name="T11" fmla="*/ 330 h 342"/>
                <a:gd name="T12" fmla="*/ 20 w 201"/>
                <a:gd name="T13" fmla="*/ 297 h 342"/>
                <a:gd name="T14" fmla="*/ 9 w 201"/>
                <a:gd name="T15" fmla="*/ 282 h 342"/>
                <a:gd name="T16" fmla="*/ 2 w 201"/>
                <a:gd name="T17" fmla="*/ 267 h 342"/>
                <a:gd name="T18" fmla="*/ 1 w 201"/>
                <a:gd name="T19" fmla="*/ 252 h 342"/>
                <a:gd name="T20" fmla="*/ 4 w 201"/>
                <a:gd name="T21" fmla="*/ 239 h 342"/>
                <a:gd name="T22" fmla="*/ 16 w 201"/>
                <a:gd name="T23" fmla="*/ 204 h 342"/>
                <a:gd name="T24" fmla="*/ 26 w 201"/>
                <a:gd name="T25" fmla="*/ 176 h 342"/>
                <a:gd name="T26" fmla="*/ 40 w 201"/>
                <a:gd name="T27" fmla="*/ 150 h 342"/>
                <a:gd name="T28" fmla="*/ 50 w 201"/>
                <a:gd name="T29" fmla="*/ 127 h 342"/>
                <a:gd name="T30" fmla="*/ 67 w 201"/>
                <a:gd name="T31" fmla="*/ 101 h 342"/>
                <a:gd name="T32" fmla="*/ 95 w 201"/>
                <a:gd name="T33" fmla="*/ 62 h 342"/>
                <a:gd name="T34" fmla="*/ 153 w 201"/>
                <a:gd name="T35" fmla="*/ 5 h 342"/>
                <a:gd name="T36" fmla="*/ 167 w 201"/>
                <a:gd name="T37" fmla="*/ 1 h 342"/>
                <a:gd name="T38" fmla="*/ 174 w 201"/>
                <a:gd name="T39" fmla="*/ 7 h 342"/>
                <a:gd name="T40" fmla="*/ 176 w 201"/>
                <a:gd name="T41" fmla="*/ 10 h 342"/>
                <a:gd name="T42" fmla="*/ 199 w 201"/>
                <a:gd name="T43" fmla="*/ 102 h 342"/>
                <a:gd name="T44" fmla="*/ 201 w 201"/>
                <a:gd name="T45" fmla="*/ 133 h 342"/>
                <a:gd name="T46" fmla="*/ 196 w 201"/>
                <a:gd name="T47" fmla="*/ 180 h 342"/>
                <a:gd name="T48" fmla="*/ 186 w 201"/>
                <a:gd name="T49" fmla="*/ 244 h 342"/>
                <a:gd name="T50" fmla="*/ 176 w 201"/>
                <a:gd name="T51" fmla="*/ 275 h 342"/>
                <a:gd name="T52" fmla="*/ 173 w 201"/>
                <a:gd name="T53" fmla="*/ 280 h 342"/>
                <a:gd name="T54" fmla="*/ 168 w 201"/>
                <a:gd name="T55" fmla="*/ 289 h 342"/>
                <a:gd name="T56" fmla="*/ 168 w 201"/>
                <a:gd name="T57" fmla="*/ 290 h 342"/>
                <a:gd name="T58" fmla="*/ 161 w 201"/>
                <a:gd name="T59" fmla="*/ 303 h 342"/>
                <a:gd name="T60" fmla="*/ 152 w 201"/>
                <a:gd name="T61" fmla="*/ 315 h 342"/>
                <a:gd name="T62" fmla="*/ 152 w 201"/>
                <a:gd name="T63" fmla="*/ 315 h 342"/>
                <a:gd name="T64" fmla="*/ 149 w 201"/>
                <a:gd name="T65" fmla="*/ 317 h 342"/>
                <a:gd name="T66" fmla="*/ 138 w 201"/>
                <a:gd name="T67" fmla="*/ 330 h 342"/>
                <a:gd name="T68" fmla="*/ 137 w 201"/>
                <a:gd name="T69" fmla="*/ 331 h 342"/>
                <a:gd name="T70" fmla="*/ 127 w 201"/>
                <a:gd name="T71" fmla="*/ 338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01" h="342">
                  <a:moveTo>
                    <a:pt x="127" y="338"/>
                  </a:moveTo>
                  <a:cubicBezTo>
                    <a:pt x="126" y="338"/>
                    <a:pt x="126" y="339"/>
                    <a:pt x="125" y="339"/>
                  </a:cubicBezTo>
                  <a:cubicBezTo>
                    <a:pt x="124" y="340"/>
                    <a:pt x="123" y="340"/>
                    <a:pt x="121" y="341"/>
                  </a:cubicBezTo>
                  <a:cubicBezTo>
                    <a:pt x="121" y="341"/>
                    <a:pt x="120" y="341"/>
                    <a:pt x="119" y="341"/>
                  </a:cubicBezTo>
                  <a:cubicBezTo>
                    <a:pt x="116" y="342"/>
                    <a:pt x="114" y="342"/>
                    <a:pt x="111" y="342"/>
                  </a:cubicBezTo>
                  <a:cubicBezTo>
                    <a:pt x="91" y="341"/>
                    <a:pt x="71" y="339"/>
                    <a:pt x="55" y="330"/>
                  </a:cubicBezTo>
                  <a:cubicBezTo>
                    <a:pt x="41" y="322"/>
                    <a:pt x="30" y="310"/>
                    <a:pt x="20" y="297"/>
                  </a:cubicBezTo>
                  <a:cubicBezTo>
                    <a:pt x="16" y="292"/>
                    <a:pt x="12" y="287"/>
                    <a:pt x="9" y="282"/>
                  </a:cubicBezTo>
                  <a:cubicBezTo>
                    <a:pt x="6" y="277"/>
                    <a:pt x="4" y="273"/>
                    <a:pt x="2" y="267"/>
                  </a:cubicBezTo>
                  <a:cubicBezTo>
                    <a:pt x="1" y="263"/>
                    <a:pt x="0" y="258"/>
                    <a:pt x="1" y="252"/>
                  </a:cubicBezTo>
                  <a:cubicBezTo>
                    <a:pt x="2" y="247"/>
                    <a:pt x="3" y="243"/>
                    <a:pt x="4" y="239"/>
                  </a:cubicBezTo>
                  <a:cubicBezTo>
                    <a:pt x="8" y="227"/>
                    <a:pt x="12" y="215"/>
                    <a:pt x="16" y="204"/>
                  </a:cubicBezTo>
                  <a:cubicBezTo>
                    <a:pt x="19" y="194"/>
                    <a:pt x="22" y="185"/>
                    <a:pt x="26" y="176"/>
                  </a:cubicBezTo>
                  <a:cubicBezTo>
                    <a:pt x="30" y="167"/>
                    <a:pt x="36" y="159"/>
                    <a:pt x="40" y="150"/>
                  </a:cubicBezTo>
                  <a:cubicBezTo>
                    <a:pt x="43" y="142"/>
                    <a:pt x="46" y="135"/>
                    <a:pt x="50" y="127"/>
                  </a:cubicBezTo>
                  <a:cubicBezTo>
                    <a:pt x="55" y="118"/>
                    <a:pt x="61" y="110"/>
                    <a:pt x="67" y="101"/>
                  </a:cubicBezTo>
                  <a:cubicBezTo>
                    <a:pt x="76" y="88"/>
                    <a:pt x="85" y="75"/>
                    <a:pt x="95" y="62"/>
                  </a:cubicBezTo>
                  <a:cubicBezTo>
                    <a:pt x="114" y="36"/>
                    <a:pt x="132" y="15"/>
                    <a:pt x="153" y="5"/>
                  </a:cubicBezTo>
                  <a:cubicBezTo>
                    <a:pt x="158" y="2"/>
                    <a:pt x="163" y="0"/>
                    <a:pt x="167" y="1"/>
                  </a:cubicBezTo>
                  <a:cubicBezTo>
                    <a:pt x="170" y="2"/>
                    <a:pt x="172" y="5"/>
                    <a:pt x="174" y="7"/>
                  </a:cubicBezTo>
                  <a:cubicBezTo>
                    <a:pt x="175" y="8"/>
                    <a:pt x="175" y="9"/>
                    <a:pt x="176" y="10"/>
                  </a:cubicBezTo>
                  <a:cubicBezTo>
                    <a:pt x="190" y="33"/>
                    <a:pt x="195" y="68"/>
                    <a:pt x="199" y="102"/>
                  </a:cubicBezTo>
                  <a:cubicBezTo>
                    <a:pt x="200" y="112"/>
                    <a:pt x="201" y="122"/>
                    <a:pt x="201" y="133"/>
                  </a:cubicBezTo>
                  <a:cubicBezTo>
                    <a:pt x="200" y="148"/>
                    <a:pt x="198" y="164"/>
                    <a:pt x="196" y="180"/>
                  </a:cubicBezTo>
                  <a:cubicBezTo>
                    <a:pt x="193" y="201"/>
                    <a:pt x="192" y="222"/>
                    <a:pt x="186" y="244"/>
                  </a:cubicBezTo>
                  <a:cubicBezTo>
                    <a:pt x="184" y="254"/>
                    <a:pt x="180" y="265"/>
                    <a:pt x="176" y="275"/>
                  </a:cubicBezTo>
                  <a:cubicBezTo>
                    <a:pt x="175" y="277"/>
                    <a:pt x="174" y="279"/>
                    <a:pt x="173" y="280"/>
                  </a:cubicBezTo>
                  <a:cubicBezTo>
                    <a:pt x="171" y="283"/>
                    <a:pt x="170" y="286"/>
                    <a:pt x="168" y="289"/>
                  </a:cubicBezTo>
                  <a:cubicBezTo>
                    <a:pt x="168" y="289"/>
                    <a:pt x="168" y="290"/>
                    <a:pt x="168" y="290"/>
                  </a:cubicBezTo>
                  <a:cubicBezTo>
                    <a:pt x="165" y="294"/>
                    <a:pt x="163" y="300"/>
                    <a:pt x="161" y="303"/>
                  </a:cubicBezTo>
                  <a:cubicBezTo>
                    <a:pt x="158" y="307"/>
                    <a:pt x="155" y="311"/>
                    <a:pt x="152" y="315"/>
                  </a:cubicBezTo>
                  <a:cubicBezTo>
                    <a:pt x="152" y="315"/>
                    <a:pt x="152" y="315"/>
                    <a:pt x="152" y="315"/>
                  </a:cubicBezTo>
                  <a:cubicBezTo>
                    <a:pt x="151" y="316"/>
                    <a:pt x="150" y="317"/>
                    <a:pt x="149" y="317"/>
                  </a:cubicBezTo>
                  <a:cubicBezTo>
                    <a:pt x="145" y="322"/>
                    <a:pt x="142" y="326"/>
                    <a:pt x="138" y="330"/>
                  </a:cubicBezTo>
                  <a:cubicBezTo>
                    <a:pt x="137" y="330"/>
                    <a:pt x="137" y="331"/>
                    <a:pt x="137" y="331"/>
                  </a:cubicBezTo>
                  <a:cubicBezTo>
                    <a:pt x="133" y="334"/>
                    <a:pt x="130" y="336"/>
                    <a:pt x="127" y="338"/>
                  </a:cubicBezTo>
                </a:path>
              </a:pathLst>
            </a:custGeom>
            <a:solidFill>
              <a:srgbClr val="E1ED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4" name="Freeform 258"/>
            <p:cNvSpPr/>
            <p:nvPr/>
          </p:nvSpPr>
          <p:spPr bwMode="auto">
            <a:xfrm>
              <a:off x="3444875" y="1384300"/>
              <a:ext cx="76200" cy="123825"/>
            </a:xfrm>
            <a:custGeom>
              <a:avLst/>
              <a:gdLst>
                <a:gd name="T0" fmla="*/ 21 w 27"/>
                <a:gd name="T1" fmla="*/ 40 h 44"/>
                <a:gd name="T2" fmla="*/ 27 w 27"/>
                <a:gd name="T3" fmla="*/ 26 h 44"/>
                <a:gd name="T4" fmla="*/ 24 w 27"/>
                <a:gd name="T5" fmla="*/ 16 h 44"/>
                <a:gd name="T6" fmla="*/ 21 w 27"/>
                <a:gd name="T7" fmla="*/ 5 h 44"/>
                <a:gd name="T8" fmla="*/ 13 w 27"/>
                <a:gd name="T9" fmla="*/ 4 h 44"/>
                <a:gd name="T10" fmla="*/ 9 w 27"/>
                <a:gd name="T11" fmla="*/ 10 h 44"/>
                <a:gd name="T12" fmla="*/ 1 w 27"/>
                <a:gd name="T13" fmla="*/ 31 h 44"/>
                <a:gd name="T14" fmla="*/ 12 w 27"/>
                <a:gd name="T15" fmla="*/ 43 h 44"/>
                <a:gd name="T16" fmla="*/ 21 w 27"/>
                <a:gd name="T17" fmla="*/ 4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" h="44">
                  <a:moveTo>
                    <a:pt x="21" y="40"/>
                  </a:moveTo>
                  <a:cubicBezTo>
                    <a:pt x="25" y="37"/>
                    <a:pt x="27" y="30"/>
                    <a:pt x="27" y="26"/>
                  </a:cubicBezTo>
                  <a:cubicBezTo>
                    <a:pt x="26" y="22"/>
                    <a:pt x="25" y="19"/>
                    <a:pt x="24" y="16"/>
                  </a:cubicBezTo>
                  <a:cubicBezTo>
                    <a:pt x="23" y="12"/>
                    <a:pt x="22" y="9"/>
                    <a:pt x="21" y="5"/>
                  </a:cubicBezTo>
                  <a:cubicBezTo>
                    <a:pt x="19" y="2"/>
                    <a:pt x="17" y="0"/>
                    <a:pt x="13" y="4"/>
                  </a:cubicBezTo>
                  <a:cubicBezTo>
                    <a:pt x="11" y="5"/>
                    <a:pt x="10" y="8"/>
                    <a:pt x="9" y="10"/>
                  </a:cubicBezTo>
                  <a:cubicBezTo>
                    <a:pt x="3" y="15"/>
                    <a:pt x="0" y="25"/>
                    <a:pt x="1" y="31"/>
                  </a:cubicBezTo>
                  <a:cubicBezTo>
                    <a:pt x="2" y="37"/>
                    <a:pt x="8" y="41"/>
                    <a:pt x="12" y="43"/>
                  </a:cubicBezTo>
                  <a:cubicBezTo>
                    <a:pt x="14" y="43"/>
                    <a:pt x="17" y="44"/>
                    <a:pt x="21" y="40"/>
                  </a:cubicBezTo>
                </a:path>
              </a:pathLst>
            </a:custGeom>
            <a:solidFill>
              <a:srgbClr val="F8CB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5" name="Freeform 259"/>
            <p:cNvSpPr/>
            <p:nvPr/>
          </p:nvSpPr>
          <p:spPr bwMode="auto">
            <a:xfrm>
              <a:off x="3540125" y="1176338"/>
              <a:ext cx="96838" cy="160338"/>
            </a:xfrm>
            <a:custGeom>
              <a:avLst/>
              <a:gdLst>
                <a:gd name="T0" fmla="*/ 33 w 34"/>
                <a:gd name="T1" fmla="*/ 30 h 57"/>
                <a:gd name="T2" fmla="*/ 24 w 34"/>
                <a:gd name="T3" fmla="*/ 7 h 57"/>
                <a:gd name="T4" fmla="*/ 12 w 34"/>
                <a:gd name="T5" fmla="*/ 19 h 57"/>
                <a:gd name="T6" fmla="*/ 7 w 34"/>
                <a:gd name="T7" fmla="*/ 28 h 57"/>
                <a:gd name="T8" fmla="*/ 5 w 34"/>
                <a:gd name="T9" fmla="*/ 30 h 57"/>
                <a:gd name="T10" fmla="*/ 2 w 34"/>
                <a:gd name="T11" fmla="*/ 37 h 57"/>
                <a:gd name="T12" fmla="*/ 4 w 34"/>
                <a:gd name="T13" fmla="*/ 48 h 57"/>
                <a:gd name="T14" fmla="*/ 19 w 34"/>
                <a:gd name="T15" fmla="*/ 55 h 57"/>
                <a:gd name="T16" fmla="*/ 33 w 34"/>
                <a:gd name="T17" fmla="*/ 3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" h="57">
                  <a:moveTo>
                    <a:pt x="33" y="30"/>
                  </a:moveTo>
                  <a:cubicBezTo>
                    <a:pt x="31" y="21"/>
                    <a:pt x="27" y="14"/>
                    <a:pt x="24" y="7"/>
                  </a:cubicBezTo>
                  <a:cubicBezTo>
                    <a:pt x="22" y="0"/>
                    <a:pt x="12" y="11"/>
                    <a:pt x="12" y="19"/>
                  </a:cubicBezTo>
                  <a:cubicBezTo>
                    <a:pt x="9" y="21"/>
                    <a:pt x="8" y="24"/>
                    <a:pt x="7" y="28"/>
                  </a:cubicBezTo>
                  <a:cubicBezTo>
                    <a:pt x="6" y="29"/>
                    <a:pt x="6" y="29"/>
                    <a:pt x="5" y="30"/>
                  </a:cubicBezTo>
                  <a:cubicBezTo>
                    <a:pt x="4" y="32"/>
                    <a:pt x="3" y="34"/>
                    <a:pt x="2" y="37"/>
                  </a:cubicBezTo>
                  <a:cubicBezTo>
                    <a:pt x="0" y="43"/>
                    <a:pt x="2" y="46"/>
                    <a:pt x="4" y="48"/>
                  </a:cubicBezTo>
                  <a:cubicBezTo>
                    <a:pt x="8" y="52"/>
                    <a:pt x="13" y="57"/>
                    <a:pt x="19" y="55"/>
                  </a:cubicBezTo>
                  <a:cubicBezTo>
                    <a:pt x="27" y="52"/>
                    <a:pt x="34" y="39"/>
                    <a:pt x="33" y="30"/>
                  </a:cubicBezTo>
                </a:path>
              </a:pathLst>
            </a:custGeom>
            <a:solidFill>
              <a:srgbClr val="F8CB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6" name="Freeform 260"/>
            <p:cNvSpPr/>
            <p:nvPr/>
          </p:nvSpPr>
          <p:spPr bwMode="auto">
            <a:xfrm>
              <a:off x="3390900" y="765175"/>
              <a:ext cx="495300" cy="793750"/>
            </a:xfrm>
            <a:custGeom>
              <a:avLst/>
              <a:gdLst>
                <a:gd name="T0" fmla="*/ 9 w 176"/>
                <a:gd name="T1" fmla="*/ 282 h 282"/>
                <a:gd name="T2" fmla="*/ 2 w 176"/>
                <a:gd name="T3" fmla="*/ 267 h 282"/>
                <a:gd name="T4" fmla="*/ 1 w 176"/>
                <a:gd name="T5" fmla="*/ 252 h 282"/>
                <a:gd name="T6" fmla="*/ 4 w 176"/>
                <a:gd name="T7" fmla="*/ 239 h 282"/>
                <a:gd name="T8" fmla="*/ 16 w 176"/>
                <a:gd name="T9" fmla="*/ 204 h 282"/>
                <a:gd name="T10" fmla="*/ 26 w 176"/>
                <a:gd name="T11" fmla="*/ 176 h 282"/>
                <a:gd name="T12" fmla="*/ 40 w 176"/>
                <a:gd name="T13" fmla="*/ 150 h 282"/>
                <a:gd name="T14" fmla="*/ 50 w 176"/>
                <a:gd name="T15" fmla="*/ 127 h 282"/>
                <a:gd name="T16" fmla="*/ 67 w 176"/>
                <a:gd name="T17" fmla="*/ 101 h 282"/>
                <a:gd name="T18" fmla="*/ 95 w 176"/>
                <a:gd name="T19" fmla="*/ 62 h 282"/>
                <a:gd name="T20" fmla="*/ 153 w 176"/>
                <a:gd name="T21" fmla="*/ 5 h 282"/>
                <a:gd name="T22" fmla="*/ 167 w 176"/>
                <a:gd name="T23" fmla="*/ 1 h 282"/>
                <a:gd name="T24" fmla="*/ 174 w 176"/>
                <a:gd name="T25" fmla="*/ 7 h 282"/>
                <a:gd name="T26" fmla="*/ 176 w 176"/>
                <a:gd name="T27" fmla="*/ 10 h 282"/>
                <a:gd name="T28" fmla="*/ 154 w 176"/>
                <a:gd name="T29" fmla="*/ 19 h 282"/>
                <a:gd name="T30" fmla="*/ 128 w 176"/>
                <a:gd name="T31" fmla="*/ 45 h 282"/>
                <a:gd name="T32" fmla="*/ 55 w 176"/>
                <a:gd name="T33" fmla="*/ 148 h 282"/>
                <a:gd name="T34" fmla="*/ 30 w 176"/>
                <a:gd name="T35" fmla="*/ 199 h 282"/>
                <a:gd name="T36" fmla="*/ 23 w 176"/>
                <a:gd name="T37" fmla="*/ 214 h 282"/>
                <a:gd name="T38" fmla="*/ 17 w 176"/>
                <a:gd name="T39" fmla="*/ 234 h 282"/>
                <a:gd name="T40" fmla="*/ 11 w 176"/>
                <a:gd name="T41" fmla="*/ 270 h 282"/>
                <a:gd name="T42" fmla="*/ 9 w 176"/>
                <a:gd name="T43" fmla="*/ 282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76" h="282">
                  <a:moveTo>
                    <a:pt x="9" y="282"/>
                  </a:moveTo>
                  <a:cubicBezTo>
                    <a:pt x="6" y="277"/>
                    <a:pt x="4" y="273"/>
                    <a:pt x="2" y="267"/>
                  </a:cubicBezTo>
                  <a:cubicBezTo>
                    <a:pt x="1" y="263"/>
                    <a:pt x="0" y="258"/>
                    <a:pt x="1" y="252"/>
                  </a:cubicBezTo>
                  <a:cubicBezTo>
                    <a:pt x="2" y="247"/>
                    <a:pt x="3" y="243"/>
                    <a:pt x="4" y="239"/>
                  </a:cubicBezTo>
                  <a:cubicBezTo>
                    <a:pt x="8" y="227"/>
                    <a:pt x="12" y="215"/>
                    <a:pt x="16" y="204"/>
                  </a:cubicBezTo>
                  <a:cubicBezTo>
                    <a:pt x="19" y="194"/>
                    <a:pt x="22" y="185"/>
                    <a:pt x="26" y="176"/>
                  </a:cubicBezTo>
                  <a:cubicBezTo>
                    <a:pt x="30" y="167"/>
                    <a:pt x="36" y="159"/>
                    <a:pt x="40" y="150"/>
                  </a:cubicBezTo>
                  <a:cubicBezTo>
                    <a:pt x="43" y="142"/>
                    <a:pt x="46" y="135"/>
                    <a:pt x="50" y="127"/>
                  </a:cubicBezTo>
                  <a:cubicBezTo>
                    <a:pt x="55" y="118"/>
                    <a:pt x="61" y="110"/>
                    <a:pt x="67" y="101"/>
                  </a:cubicBezTo>
                  <a:cubicBezTo>
                    <a:pt x="76" y="88"/>
                    <a:pt x="85" y="75"/>
                    <a:pt x="95" y="62"/>
                  </a:cubicBezTo>
                  <a:cubicBezTo>
                    <a:pt x="114" y="36"/>
                    <a:pt x="132" y="15"/>
                    <a:pt x="153" y="5"/>
                  </a:cubicBezTo>
                  <a:cubicBezTo>
                    <a:pt x="158" y="2"/>
                    <a:pt x="163" y="0"/>
                    <a:pt x="167" y="1"/>
                  </a:cubicBezTo>
                  <a:cubicBezTo>
                    <a:pt x="170" y="2"/>
                    <a:pt x="172" y="5"/>
                    <a:pt x="174" y="7"/>
                  </a:cubicBezTo>
                  <a:cubicBezTo>
                    <a:pt x="175" y="8"/>
                    <a:pt x="175" y="9"/>
                    <a:pt x="176" y="10"/>
                  </a:cubicBezTo>
                  <a:cubicBezTo>
                    <a:pt x="169" y="12"/>
                    <a:pt x="163" y="12"/>
                    <a:pt x="154" y="19"/>
                  </a:cubicBezTo>
                  <a:cubicBezTo>
                    <a:pt x="145" y="26"/>
                    <a:pt x="136" y="36"/>
                    <a:pt x="128" y="45"/>
                  </a:cubicBezTo>
                  <a:cubicBezTo>
                    <a:pt x="102" y="75"/>
                    <a:pt x="74" y="109"/>
                    <a:pt x="55" y="148"/>
                  </a:cubicBezTo>
                  <a:cubicBezTo>
                    <a:pt x="46" y="165"/>
                    <a:pt x="38" y="182"/>
                    <a:pt x="30" y="199"/>
                  </a:cubicBezTo>
                  <a:cubicBezTo>
                    <a:pt x="27" y="204"/>
                    <a:pt x="25" y="209"/>
                    <a:pt x="23" y="214"/>
                  </a:cubicBezTo>
                  <a:cubicBezTo>
                    <a:pt x="20" y="220"/>
                    <a:pt x="19" y="227"/>
                    <a:pt x="17" y="234"/>
                  </a:cubicBezTo>
                  <a:cubicBezTo>
                    <a:pt x="14" y="246"/>
                    <a:pt x="12" y="258"/>
                    <a:pt x="11" y="270"/>
                  </a:cubicBezTo>
                  <a:cubicBezTo>
                    <a:pt x="10" y="274"/>
                    <a:pt x="9" y="278"/>
                    <a:pt x="9" y="282"/>
                  </a:cubicBezTo>
                </a:path>
              </a:pathLst>
            </a:custGeom>
            <a:solidFill>
              <a:srgbClr val="7EB4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7" name="Freeform 261"/>
            <p:cNvSpPr/>
            <p:nvPr/>
          </p:nvSpPr>
          <p:spPr bwMode="auto">
            <a:xfrm>
              <a:off x="3863975" y="974725"/>
              <a:ext cx="66675" cy="604838"/>
            </a:xfrm>
            <a:custGeom>
              <a:avLst/>
              <a:gdLst>
                <a:gd name="T0" fmla="*/ 0 w 24"/>
                <a:gd name="T1" fmla="*/ 215 h 215"/>
                <a:gd name="T2" fmla="*/ 1 w 24"/>
                <a:gd name="T3" fmla="*/ 212 h 215"/>
                <a:gd name="T4" fmla="*/ 3 w 24"/>
                <a:gd name="T5" fmla="*/ 202 h 215"/>
                <a:gd name="T6" fmla="*/ 4 w 24"/>
                <a:gd name="T7" fmla="*/ 197 h 215"/>
                <a:gd name="T8" fmla="*/ 5 w 24"/>
                <a:gd name="T9" fmla="*/ 192 h 215"/>
                <a:gd name="T10" fmla="*/ 9 w 24"/>
                <a:gd name="T11" fmla="*/ 169 h 215"/>
                <a:gd name="T12" fmla="*/ 11 w 24"/>
                <a:gd name="T13" fmla="*/ 158 h 215"/>
                <a:gd name="T14" fmla="*/ 12 w 24"/>
                <a:gd name="T15" fmla="*/ 146 h 215"/>
                <a:gd name="T16" fmla="*/ 14 w 24"/>
                <a:gd name="T17" fmla="*/ 134 h 215"/>
                <a:gd name="T18" fmla="*/ 15 w 24"/>
                <a:gd name="T19" fmla="*/ 122 h 215"/>
                <a:gd name="T20" fmla="*/ 17 w 24"/>
                <a:gd name="T21" fmla="*/ 99 h 215"/>
                <a:gd name="T22" fmla="*/ 18 w 24"/>
                <a:gd name="T23" fmla="*/ 87 h 215"/>
                <a:gd name="T24" fmla="*/ 19 w 24"/>
                <a:gd name="T25" fmla="*/ 76 h 215"/>
                <a:gd name="T26" fmla="*/ 20 w 24"/>
                <a:gd name="T27" fmla="*/ 55 h 215"/>
                <a:gd name="T28" fmla="*/ 21 w 24"/>
                <a:gd name="T29" fmla="*/ 36 h 215"/>
                <a:gd name="T30" fmla="*/ 21 w 24"/>
                <a:gd name="T31" fmla="*/ 21 h 215"/>
                <a:gd name="T32" fmla="*/ 21 w 24"/>
                <a:gd name="T33" fmla="*/ 9 h 215"/>
                <a:gd name="T34" fmla="*/ 20 w 24"/>
                <a:gd name="T35" fmla="*/ 3 h 215"/>
                <a:gd name="T36" fmla="*/ 19 w 24"/>
                <a:gd name="T37" fmla="*/ 0 h 215"/>
                <a:gd name="T38" fmla="*/ 20 w 24"/>
                <a:gd name="T39" fmla="*/ 2 h 215"/>
                <a:gd name="T40" fmla="*/ 22 w 24"/>
                <a:gd name="T41" fmla="*/ 8 h 215"/>
                <a:gd name="T42" fmla="*/ 23 w 24"/>
                <a:gd name="T43" fmla="*/ 19 h 215"/>
                <a:gd name="T44" fmla="*/ 24 w 24"/>
                <a:gd name="T45" fmla="*/ 34 h 215"/>
                <a:gd name="T46" fmla="*/ 24 w 24"/>
                <a:gd name="T47" fmla="*/ 52 h 215"/>
                <a:gd name="T48" fmla="*/ 23 w 24"/>
                <a:gd name="T49" fmla="*/ 73 h 215"/>
                <a:gd name="T50" fmla="*/ 22 w 24"/>
                <a:gd name="T51" fmla="*/ 96 h 215"/>
                <a:gd name="T52" fmla="*/ 21 w 24"/>
                <a:gd name="T53" fmla="*/ 107 h 215"/>
                <a:gd name="T54" fmla="*/ 20 w 24"/>
                <a:gd name="T55" fmla="*/ 119 h 215"/>
                <a:gd name="T56" fmla="*/ 19 w 24"/>
                <a:gd name="T57" fmla="*/ 131 h 215"/>
                <a:gd name="T58" fmla="*/ 17 w 24"/>
                <a:gd name="T59" fmla="*/ 144 h 215"/>
                <a:gd name="T60" fmla="*/ 13 w 24"/>
                <a:gd name="T61" fmla="*/ 168 h 215"/>
                <a:gd name="T62" fmla="*/ 9 w 24"/>
                <a:gd name="T63" fmla="*/ 191 h 215"/>
                <a:gd name="T64" fmla="*/ 5 w 24"/>
                <a:gd name="T65" fmla="*/ 206 h 215"/>
                <a:gd name="T66" fmla="*/ 0 w 24"/>
                <a:gd name="T67" fmla="*/ 215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4" h="215">
                  <a:moveTo>
                    <a:pt x="0" y="215"/>
                  </a:moveTo>
                  <a:cubicBezTo>
                    <a:pt x="0" y="214"/>
                    <a:pt x="1" y="213"/>
                    <a:pt x="1" y="212"/>
                  </a:cubicBezTo>
                  <a:cubicBezTo>
                    <a:pt x="1" y="209"/>
                    <a:pt x="2" y="206"/>
                    <a:pt x="3" y="202"/>
                  </a:cubicBezTo>
                  <a:cubicBezTo>
                    <a:pt x="3" y="201"/>
                    <a:pt x="4" y="199"/>
                    <a:pt x="4" y="197"/>
                  </a:cubicBezTo>
                  <a:cubicBezTo>
                    <a:pt x="4" y="195"/>
                    <a:pt x="5" y="194"/>
                    <a:pt x="5" y="192"/>
                  </a:cubicBezTo>
                  <a:cubicBezTo>
                    <a:pt x="6" y="185"/>
                    <a:pt x="8" y="177"/>
                    <a:pt x="9" y="169"/>
                  </a:cubicBezTo>
                  <a:cubicBezTo>
                    <a:pt x="10" y="166"/>
                    <a:pt x="10" y="162"/>
                    <a:pt x="11" y="158"/>
                  </a:cubicBezTo>
                  <a:cubicBezTo>
                    <a:pt x="11" y="154"/>
                    <a:pt x="12" y="150"/>
                    <a:pt x="12" y="146"/>
                  </a:cubicBezTo>
                  <a:cubicBezTo>
                    <a:pt x="13" y="142"/>
                    <a:pt x="13" y="138"/>
                    <a:pt x="14" y="134"/>
                  </a:cubicBezTo>
                  <a:cubicBezTo>
                    <a:pt x="14" y="130"/>
                    <a:pt x="15" y="126"/>
                    <a:pt x="15" y="122"/>
                  </a:cubicBezTo>
                  <a:cubicBezTo>
                    <a:pt x="16" y="114"/>
                    <a:pt x="17" y="106"/>
                    <a:pt x="17" y="99"/>
                  </a:cubicBezTo>
                  <a:cubicBezTo>
                    <a:pt x="17" y="95"/>
                    <a:pt x="18" y="91"/>
                    <a:pt x="18" y="87"/>
                  </a:cubicBezTo>
                  <a:cubicBezTo>
                    <a:pt x="18" y="83"/>
                    <a:pt x="18" y="80"/>
                    <a:pt x="19" y="76"/>
                  </a:cubicBezTo>
                  <a:cubicBezTo>
                    <a:pt x="19" y="69"/>
                    <a:pt x="20" y="62"/>
                    <a:pt x="20" y="55"/>
                  </a:cubicBezTo>
                  <a:cubicBezTo>
                    <a:pt x="20" y="48"/>
                    <a:pt x="20" y="42"/>
                    <a:pt x="21" y="36"/>
                  </a:cubicBezTo>
                  <a:cubicBezTo>
                    <a:pt x="21" y="31"/>
                    <a:pt x="21" y="25"/>
                    <a:pt x="21" y="21"/>
                  </a:cubicBezTo>
                  <a:cubicBezTo>
                    <a:pt x="21" y="16"/>
                    <a:pt x="21" y="12"/>
                    <a:pt x="21" y="9"/>
                  </a:cubicBezTo>
                  <a:cubicBezTo>
                    <a:pt x="20" y="6"/>
                    <a:pt x="20" y="4"/>
                    <a:pt x="20" y="3"/>
                  </a:cubicBezTo>
                  <a:cubicBezTo>
                    <a:pt x="20" y="1"/>
                    <a:pt x="19" y="1"/>
                    <a:pt x="19" y="0"/>
                  </a:cubicBezTo>
                  <a:cubicBezTo>
                    <a:pt x="19" y="0"/>
                    <a:pt x="20" y="1"/>
                    <a:pt x="20" y="2"/>
                  </a:cubicBezTo>
                  <a:cubicBezTo>
                    <a:pt x="20" y="4"/>
                    <a:pt x="21" y="6"/>
                    <a:pt x="22" y="8"/>
                  </a:cubicBezTo>
                  <a:cubicBezTo>
                    <a:pt x="22" y="11"/>
                    <a:pt x="23" y="15"/>
                    <a:pt x="23" y="19"/>
                  </a:cubicBezTo>
                  <a:cubicBezTo>
                    <a:pt x="23" y="24"/>
                    <a:pt x="24" y="29"/>
                    <a:pt x="24" y="34"/>
                  </a:cubicBezTo>
                  <a:cubicBezTo>
                    <a:pt x="24" y="40"/>
                    <a:pt x="24" y="46"/>
                    <a:pt x="24" y="52"/>
                  </a:cubicBezTo>
                  <a:cubicBezTo>
                    <a:pt x="24" y="59"/>
                    <a:pt x="23" y="66"/>
                    <a:pt x="23" y="73"/>
                  </a:cubicBezTo>
                  <a:cubicBezTo>
                    <a:pt x="23" y="80"/>
                    <a:pt x="23" y="88"/>
                    <a:pt x="22" y="96"/>
                  </a:cubicBezTo>
                  <a:cubicBezTo>
                    <a:pt x="22" y="99"/>
                    <a:pt x="21" y="103"/>
                    <a:pt x="21" y="107"/>
                  </a:cubicBezTo>
                  <a:cubicBezTo>
                    <a:pt x="21" y="111"/>
                    <a:pt x="20" y="115"/>
                    <a:pt x="20" y="119"/>
                  </a:cubicBezTo>
                  <a:cubicBezTo>
                    <a:pt x="20" y="123"/>
                    <a:pt x="19" y="127"/>
                    <a:pt x="19" y="131"/>
                  </a:cubicBezTo>
                  <a:cubicBezTo>
                    <a:pt x="18" y="136"/>
                    <a:pt x="18" y="140"/>
                    <a:pt x="17" y="144"/>
                  </a:cubicBezTo>
                  <a:cubicBezTo>
                    <a:pt x="16" y="152"/>
                    <a:pt x="15" y="160"/>
                    <a:pt x="13" y="168"/>
                  </a:cubicBezTo>
                  <a:cubicBezTo>
                    <a:pt x="12" y="176"/>
                    <a:pt x="10" y="183"/>
                    <a:pt x="9" y="191"/>
                  </a:cubicBezTo>
                  <a:cubicBezTo>
                    <a:pt x="7" y="196"/>
                    <a:pt x="6" y="201"/>
                    <a:pt x="5" y="206"/>
                  </a:cubicBezTo>
                  <a:cubicBezTo>
                    <a:pt x="3" y="209"/>
                    <a:pt x="2" y="212"/>
                    <a:pt x="0" y="215"/>
                  </a:cubicBezTo>
                </a:path>
              </a:pathLst>
            </a:custGeom>
            <a:solidFill>
              <a:srgbClr val="7EB4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8" name="Freeform 262"/>
            <p:cNvSpPr/>
            <p:nvPr/>
          </p:nvSpPr>
          <p:spPr bwMode="auto">
            <a:xfrm>
              <a:off x="3802063" y="960438"/>
              <a:ext cx="55563" cy="696913"/>
            </a:xfrm>
            <a:custGeom>
              <a:avLst/>
              <a:gdLst>
                <a:gd name="T0" fmla="*/ 3 w 20"/>
                <a:gd name="T1" fmla="*/ 248 h 248"/>
                <a:gd name="T2" fmla="*/ 6 w 20"/>
                <a:gd name="T3" fmla="*/ 229 h 248"/>
                <a:gd name="T4" fmla="*/ 9 w 20"/>
                <a:gd name="T5" fmla="*/ 206 h 248"/>
                <a:gd name="T6" fmla="*/ 11 w 20"/>
                <a:gd name="T7" fmla="*/ 181 h 248"/>
                <a:gd name="T8" fmla="*/ 13 w 20"/>
                <a:gd name="T9" fmla="*/ 155 h 248"/>
                <a:gd name="T10" fmla="*/ 15 w 20"/>
                <a:gd name="T11" fmla="*/ 127 h 248"/>
                <a:gd name="T12" fmla="*/ 15 w 20"/>
                <a:gd name="T13" fmla="*/ 101 h 248"/>
                <a:gd name="T14" fmla="*/ 15 w 20"/>
                <a:gd name="T15" fmla="*/ 76 h 248"/>
                <a:gd name="T16" fmla="*/ 13 w 20"/>
                <a:gd name="T17" fmla="*/ 54 h 248"/>
                <a:gd name="T18" fmla="*/ 9 w 20"/>
                <a:gd name="T19" fmla="*/ 37 h 248"/>
                <a:gd name="T20" fmla="*/ 2 w 20"/>
                <a:gd name="T21" fmla="*/ 10 h 248"/>
                <a:gd name="T22" fmla="*/ 0 w 20"/>
                <a:gd name="T23" fmla="*/ 0 h 248"/>
                <a:gd name="T24" fmla="*/ 3 w 20"/>
                <a:gd name="T25" fmla="*/ 9 h 248"/>
                <a:gd name="T26" fmla="*/ 7 w 20"/>
                <a:gd name="T27" fmla="*/ 20 h 248"/>
                <a:gd name="T28" fmla="*/ 12 w 20"/>
                <a:gd name="T29" fmla="*/ 34 h 248"/>
                <a:gd name="T30" fmla="*/ 16 w 20"/>
                <a:gd name="T31" fmla="*/ 51 h 248"/>
                <a:gd name="T32" fmla="*/ 19 w 20"/>
                <a:gd name="T33" fmla="*/ 72 h 248"/>
                <a:gd name="T34" fmla="*/ 20 w 20"/>
                <a:gd name="T35" fmla="*/ 97 h 248"/>
                <a:gd name="T36" fmla="*/ 20 w 20"/>
                <a:gd name="T37" fmla="*/ 124 h 248"/>
                <a:gd name="T38" fmla="*/ 18 w 20"/>
                <a:gd name="T39" fmla="*/ 152 h 248"/>
                <a:gd name="T40" fmla="*/ 16 w 20"/>
                <a:gd name="T41" fmla="*/ 179 h 248"/>
                <a:gd name="T42" fmla="*/ 12 w 20"/>
                <a:gd name="T43" fmla="*/ 204 h 248"/>
                <a:gd name="T44" fmla="*/ 9 w 20"/>
                <a:gd name="T45" fmla="*/ 228 h 248"/>
                <a:gd name="T46" fmla="*/ 6 w 20"/>
                <a:gd name="T47" fmla="*/ 246 h 248"/>
                <a:gd name="T48" fmla="*/ 6 w 20"/>
                <a:gd name="T49" fmla="*/ 246 h 248"/>
                <a:gd name="T50" fmla="*/ 3 w 20"/>
                <a:gd name="T51" fmla="*/ 248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0" h="248">
                  <a:moveTo>
                    <a:pt x="3" y="248"/>
                  </a:moveTo>
                  <a:cubicBezTo>
                    <a:pt x="4" y="243"/>
                    <a:pt x="5" y="236"/>
                    <a:pt x="6" y="229"/>
                  </a:cubicBezTo>
                  <a:cubicBezTo>
                    <a:pt x="7" y="222"/>
                    <a:pt x="8" y="214"/>
                    <a:pt x="9" y="206"/>
                  </a:cubicBezTo>
                  <a:cubicBezTo>
                    <a:pt x="10" y="198"/>
                    <a:pt x="10" y="190"/>
                    <a:pt x="11" y="181"/>
                  </a:cubicBezTo>
                  <a:cubicBezTo>
                    <a:pt x="12" y="172"/>
                    <a:pt x="13" y="164"/>
                    <a:pt x="13" y="155"/>
                  </a:cubicBezTo>
                  <a:cubicBezTo>
                    <a:pt x="14" y="146"/>
                    <a:pt x="14" y="136"/>
                    <a:pt x="15" y="127"/>
                  </a:cubicBezTo>
                  <a:cubicBezTo>
                    <a:pt x="15" y="118"/>
                    <a:pt x="15" y="109"/>
                    <a:pt x="15" y="101"/>
                  </a:cubicBezTo>
                  <a:cubicBezTo>
                    <a:pt x="15" y="92"/>
                    <a:pt x="15" y="84"/>
                    <a:pt x="15" y="76"/>
                  </a:cubicBezTo>
                  <a:cubicBezTo>
                    <a:pt x="14" y="68"/>
                    <a:pt x="14" y="61"/>
                    <a:pt x="13" y="54"/>
                  </a:cubicBezTo>
                  <a:cubicBezTo>
                    <a:pt x="11" y="48"/>
                    <a:pt x="10" y="42"/>
                    <a:pt x="9" y="37"/>
                  </a:cubicBezTo>
                  <a:cubicBezTo>
                    <a:pt x="6" y="26"/>
                    <a:pt x="4" y="17"/>
                    <a:pt x="2" y="10"/>
                  </a:cubicBezTo>
                  <a:cubicBezTo>
                    <a:pt x="1" y="4"/>
                    <a:pt x="0" y="1"/>
                    <a:pt x="0" y="0"/>
                  </a:cubicBezTo>
                  <a:cubicBezTo>
                    <a:pt x="0" y="1"/>
                    <a:pt x="1" y="4"/>
                    <a:pt x="3" y="9"/>
                  </a:cubicBezTo>
                  <a:cubicBezTo>
                    <a:pt x="4" y="12"/>
                    <a:pt x="6" y="16"/>
                    <a:pt x="7" y="20"/>
                  </a:cubicBezTo>
                  <a:cubicBezTo>
                    <a:pt x="8" y="24"/>
                    <a:pt x="10" y="28"/>
                    <a:pt x="12" y="34"/>
                  </a:cubicBezTo>
                  <a:cubicBezTo>
                    <a:pt x="13" y="39"/>
                    <a:pt x="15" y="44"/>
                    <a:pt x="16" y="51"/>
                  </a:cubicBezTo>
                  <a:cubicBezTo>
                    <a:pt x="18" y="57"/>
                    <a:pt x="19" y="65"/>
                    <a:pt x="19" y="72"/>
                  </a:cubicBezTo>
                  <a:cubicBezTo>
                    <a:pt x="20" y="80"/>
                    <a:pt x="20" y="89"/>
                    <a:pt x="20" y="97"/>
                  </a:cubicBezTo>
                  <a:cubicBezTo>
                    <a:pt x="20" y="106"/>
                    <a:pt x="20" y="115"/>
                    <a:pt x="20" y="124"/>
                  </a:cubicBezTo>
                  <a:cubicBezTo>
                    <a:pt x="19" y="133"/>
                    <a:pt x="19" y="142"/>
                    <a:pt x="18" y="152"/>
                  </a:cubicBezTo>
                  <a:cubicBezTo>
                    <a:pt x="17" y="161"/>
                    <a:pt x="16" y="170"/>
                    <a:pt x="16" y="179"/>
                  </a:cubicBezTo>
                  <a:cubicBezTo>
                    <a:pt x="15" y="188"/>
                    <a:pt x="13" y="196"/>
                    <a:pt x="12" y="204"/>
                  </a:cubicBezTo>
                  <a:cubicBezTo>
                    <a:pt x="11" y="213"/>
                    <a:pt x="10" y="221"/>
                    <a:pt x="9" y="228"/>
                  </a:cubicBezTo>
                  <a:cubicBezTo>
                    <a:pt x="8" y="234"/>
                    <a:pt x="7" y="240"/>
                    <a:pt x="6" y="246"/>
                  </a:cubicBezTo>
                  <a:cubicBezTo>
                    <a:pt x="6" y="246"/>
                    <a:pt x="6" y="246"/>
                    <a:pt x="6" y="246"/>
                  </a:cubicBezTo>
                  <a:cubicBezTo>
                    <a:pt x="5" y="247"/>
                    <a:pt x="4" y="248"/>
                    <a:pt x="3" y="248"/>
                  </a:cubicBezTo>
                </a:path>
              </a:pathLst>
            </a:custGeom>
            <a:solidFill>
              <a:srgbClr val="7EB4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9" name="Freeform 263"/>
            <p:cNvSpPr/>
            <p:nvPr/>
          </p:nvSpPr>
          <p:spPr bwMode="auto">
            <a:xfrm>
              <a:off x="3659188" y="1089025"/>
              <a:ext cx="123825" cy="608013"/>
            </a:xfrm>
            <a:custGeom>
              <a:avLst/>
              <a:gdLst>
                <a:gd name="T0" fmla="*/ 42 w 44"/>
                <a:gd name="T1" fmla="*/ 216 h 216"/>
                <a:gd name="T2" fmla="*/ 42 w 44"/>
                <a:gd name="T3" fmla="*/ 211 h 216"/>
                <a:gd name="T4" fmla="*/ 42 w 44"/>
                <a:gd name="T5" fmla="*/ 204 h 216"/>
                <a:gd name="T6" fmla="*/ 42 w 44"/>
                <a:gd name="T7" fmla="*/ 196 h 216"/>
                <a:gd name="T8" fmla="*/ 41 w 44"/>
                <a:gd name="T9" fmla="*/ 187 h 216"/>
                <a:gd name="T10" fmla="*/ 41 w 44"/>
                <a:gd name="T11" fmla="*/ 178 h 216"/>
                <a:gd name="T12" fmla="*/ 40 w 44"/>
                <a:gd name="T13" fmla="*/ 168 h 216"/>
                <a:gd name="T14" fmla="*/ 40 w 44"/>
                <a:gd name="T15" fmla="*/ 157 h 216"/>
                <a:gd name="T16" fmla="*/ 39 w 44"/>
                <a:gd name="T17" fmla="*/ 147 h 216"/>
                <a:gd name="T18" fmla="*/ 36 w 44"/>
                <a:gd name="T19" fmla="*/ 125 h 216"/>
                <a:gd name="T20" fmla="*/ 33 w 44"/>
                <a:gd name="T21" fmla="*/ 103 h 216"/>
                <a:gd name="T22" fmla="*/ 28 w 44"/>
                <a:gd name="T23" fmla="*/ 82 h 216"/>
                <a:gd name="T24" fmla="*/ 23 w 44"/>
                <a:gd name="T25" fmla="*/ 62 h 216"/>
                <a:gd name="T26" fmla="*/ 20 w 44"/>
                <a:gd name="T27" fmla="*/ 53 h 216"/>
                <a:gd name="T28" fmla="*/ 18 w 44"/>
                <a:gd name="T29" fmla="*/ 45 h 216"/>
                <a:gd name="T30" fmla="*/ 15 w 44"/>
                <a:gd name="T31" fmla="*/ 37 h 216"/>
                <a:gd name="T32" fmla="*/ 12 w 44"/>
                <a:gd name="T33" fmla="*/ 29 h 216"/>
                <a:gd name="T34" fmla="*/ 10 w 44"/>
                <a:gd name="T35" fmla="*/ 23 h 216"/>
                <a:gd name="T36" fmla="*/ 7 w 44"/>
                <a:gd name="T37" fmla="*/ 17 h 216"/>
                <a:gd name="T38" fmla="*/ 5 w 44"/>
                <a:gd name="T39" fmla="*/ 12 h 216"/>
                <a:gd name="T40" fmla="*/ 3 w 44"/>
                <a:gd name="T41" fmla="*/ 8 h 216"/>
                <a:gd name="T42" fmla="*/ 0 w 44"/>
                <a:gd name="T43" fmla="*/ 0 h 216"/>
                <a:gd name="T44" fmla="*/ 4 w 44"/>
                <a:gd name="T45" fmla="*/ 7 h 216"/>
                <a:gd name="T46" fmla="*/ 7 w 44"/>
                <a:gd name="T47" fmla="*/ 10 h 216"/>
                <a:gd name="T48" fmla="*/ 9 w 44"/>
                <a:gd name="T49" fmla="*/ 15 h 216"/>
                <a:gd name="T50" fmla="*/ 12 w 44"/>
                <a:gd name="T51" fmla="*/ 20 h 216"/>
                <a:gd name="T52" fmla="*/ 15 w 44"/>
                <a:gd name="T53" fmla="*/ 26 h 216"/>
                <a:gd name="T54" fmla="*/ 18 w 44"/>
                <a:gd name="T55" fmla="*/ 33 h 216"/>
                <a:gd name="T56" fmla="*/ 21 w 44"/>
                <a:gd name="T57" fmla="*/ 40 h 216"/>
                <a:gd name="T58" fmla="*/ 24 w 44"/>
                <a:gd name="T59" fmla="*/ 49 h 216"/>
                <a:gd name="T60" fmla="*/ 27 w 44"/>
                <a:gd name="T61" fmla="*/ 57 h 216"/>
                <a:gd name="T62" fmla="*/ 33 w 44"/>
                <a:gd name="T63" fmla="*/ 77 h 216"/>
                <a:gd name="T64" fmla="*/ 38 w 44"/>
                <a:gd name="T65" fmla="*/ 98 h 216"/>
                <a:gd name="T66" fmla="*/ 41 w 44"/>
                <a:gd name="T67" fmla="*/ 120 h 216"/>
                <a:gd name="T68" fmla="*/ 43 w 44"/>
                <a:gd name="T69" fmla="*/ 143 h 216"/>
                <a:gd name="T70" fmla="*/ 44 w 44"/>
                <a:gd name="T71" fmla="*/ 154 h 216"/>
                <a:gd name="T72" fmla="*/ 44 w 44"/>
                <a:gd name="T73" fmla="*/ 165 h 216"/>
                <a:gd name="T74" fmla="*/ 44 w 44"/>
                <a:gd name="T75" fmla="*/ 175 h 216"/>
                <a:gd name="T76" fmla="*/ 44 w 44"/>
                <a:gd name="T77" fmla="*/ 185 h 216"/>
                <a:gd name="T78" fmla="*/ 44 w 44"/>
                <a:gd name="T79" fmla="*/ 194 h 216"/>
                <a:gd name="T80" fmla="*/ 44 w 44"/>
                <a:gd name="T81" fmla="*/ 203 h 216"/>
                <a:gd name="T82" fmla="*/ 43 w 44"/>
                <a:gd name="T83" fmla="*/ 210 h 216"/>
                <a:gd name="T84" fmla="*/ 43 w 44"/>
                <a:gd name="T85" fmla="*/ 215 h 216"/>
                <a:gd name="T86" fmla="*/ 42 w 44"/>
                <a:gd name="T87" fmla="*/ 216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" h="216">
                  <a:moveTo>
                    <a:pt x="42" y="216"/>
                  </a:moveTo>
                  <a:cubicBezTo>
                    <a:pt x="42" y="214"/>
                    <a:pt x="42" y="213"/>
                    <a:pt x="42" y="211"/>
                  </a:cubicBezTo>
                  <a:cubicBezTo>
                    <a:pt x="42" y="209"/>
                    <a:pt x="42" y="206"/>
                    <a:pt x="42" y="204"/>
                  </a:cubicBezTo>
                  <a:cubicBezTo>
                    <a:pt x="42" y="201"/>
                    <a:pt x="42" y="199"/>
                    <a:pt x="42" y="196"/>
                  </a:cubicBezTo>
                  <a:cubicBezTo>
                    <a:pt x="41" y="193"/>
                    <a:pt x="41" y="190"/>
                    <a:pt x="41" y="187"/>
                  </a:cubicBezTo>
                  <a:cubicBezTo>
                    <a:pt x="41" y="184"/>
                    <a:pt x="41" y="181"/>
                    <a:pt x="41" y="178"/>
                  </a:cubicBezTo>
                  <a:cubicBezTo>
                    <a:pt x="41" y="174"/>
                    <a:pt x="40" y="171"/>
                    <a:pt x="40" y="168"/>
                  </a:cubicBezTo>
                  <a:cubicBezTo>
                    <a:pt x="40" y="164"/>
                    <a:pt x="40" y="161"/>
                    <a:pt x="40" y="157"/>
                  </a:cubicBezTo>
                  <a:cubicBezTo>
                    <a:pt x="39" y="154"/>
                    <a:pt x="39" y="150"/>
                    <a:pt x="39" y="147"/>
                  </a:cubicBezTo>
                  <a:cubicBezTo>
                    <a:pt x="38" y="139"/>
                    <a:pt x="37" y="132"/>
                    <a:pt x="36" y="125"/>
                  </a:cubicBezTo>
                  <a:cubicBezTo>
                    <a:pt x="35" y="117"/>
                    <a:pt x="34" y="110"/>
                    <a:pt x="33" y="103"/>
                  </a:cubicBezTo>
                  <a:cubicBezTo>
                    <a:pt x="31" y="96"/>
                    <a:pt x="30" y="88"/>
                    <a:pt x="28" y="82"/>
                  </a:cubicBezTo>
                  <a:cubicBezTo>
                    <a:pt x="27" y="75"/>
                    <a:pt x="25" y="68"/>
                    <a:pt x="23" y="62"/>
                  </a:cubicBezTo>
                  <a:cubicBezTo>
                    <a:pt x="22" y="59"/>
                    <a:pt x="21" y="56"/>
                    <a:pt x="20" y="53"/>
                  </a:cubicBezTo>
                  <a:cubicBezTo>
                    <a:pt x="20" y="50"/>
                    <a:pt x="19" y="47"/>
                    <a:pt x="18" y="45"/>
                  </a:cubicBezTo>
                  <a:cubicBezTo>
                    <a:pt x="17" y="42"/>
                    <a:pt x="16" y="39"/>
                    <a:pt x="15" y="37"/>
                  </a:cubicBezTo>
                  <a:cubicBezTo>
                    <a:pt x="14" y="34"/>
                    <a:pt x="13" y="32"/>
                    <a:pt x="12" y="29"/>
                  </a:cubicBezTo>
                  <a:cubicBezTo>
                    <a:pt x="11" y="27"/>
                    <a:pt x="11" y="25"/>
                    <a:pt x="10" y="23"/>
                  </a:cubicBezTo>
                  <a:cubicBezTo>
                    <a:pt x="9" y="21"/>
                    <a:pt x="8" y="19"/>
                    <a:pt x="7" y="17"/>
                  </a:cubicBezTo>
                  <a:cubicBezTo>
                    <a:pt x="7" y="15"/>
                    <a:pt x="6" y="14"/>
                    <a:pt x="5" y="12"/>
                  </a:cubicBezTo>
                  <a:cubicBezTo>
                    <a:pt x="5" y="10"/>
                    <a:pt x="4" y="9"/>
                    <a:pt x="3" y="8"/>
                  </a:cubicBezTo>
                  <a:cubicBezTo>
                    <a:pt x="1" y="3"/>
                    <a:pt x="0" y="0"/>
                    <a:pt x="0" y="0"/>
                  </a:cubicBezTo>
                  <a:cubicBezTo>
                    <a:pt x="0" y="0"/>
                    <a:pt x="2" y="3"/>
                    <a:pt x="4" y="7"/>
                  </a:cubicBezTo>
                  <a:cubicBezTo>
                    <a:pt x="5" y="8"/>
                    <a:pt x="6" y="9"/>
                    <a:pt x="7" y="10"/>
                  </a:cubicBezTo>
                  <a:cubicBezTo>
                    <a:pt x="7" y="12"/>
                    <a:pt x="8" y="13"/>
                    <a:pt x="9" y="15"/>
                  </a:cubicBezTo>
                  <a:cubicBezTo>
                    <a:pt x="10" y="16"/>
                    <a:pt x="11" y="18"/>
                    <a:pt x="12" y="20"/>
                  </a:cubicBezTo>
                  <a:cubicBezTo>
                    <a:pt x="13" y="22"/>
                    <a:pt x="14" y="24"/>
                    <a:pt x="15" y="26"/>
                  </a:cubicBezTo>
                  <a:cubicBezTo>
                    <a:pt x="16" y="28"/>
                    <a:pt x="17" y="30"/>
                    <a:pt x="18" y="33"/>
                  </a:cubicBezTo>
                  <a:cubicBezTo>
                    <a:pt x="19" y="35"/>
                    <a:pt x="20" y="38"/>
                    <a:pt x="21" y="40"/>
                  </a:cubicBezTo>
                  <a:cubicBezTo>
                    <a:pt x="22" y="43"/>
                    <a:pt x="23" y="46"/>
                    <a:pt x="24" y="49"/>
                  </a:cubicBezTo>
                  <a:cubicBezTo>
                    <a:pt x="25" y="51"/>
                    <a:pt x="26" y="54"/>
                    <a:pt x="27" y="57"/>
                  </a:cubicBezTo>
                  <a:cubicBezTo>
                    <a:pt x="29" y="64"/>
                    <a:pt x="31" y="70"/>
                    <a:pt x="33" y="77"/>
                  </a:cubicBezTo>
                  <a:cubicBezTo>
                    <a:pt x="35" y="84"/>
                    <a:pt x="36" y="91"/>
                    <a:pt x="38" y="98"/>
                  </a:cubicBezTo>
                  <a:cubicBezTo>
                    <a:pt x="39" y="105"/>
                    <a:pt x="40" y="113"/>
                    <a:pt x="41" y="120"/>
                  </a:cubicBezTo>
                  <a:cubicBezTo>
                    <a:pt x="42" y="128"/>
                    <a:pt x="42" y="135"/>
                    <a:pt x="43" y="143"/>
                  </a:cubicBezTo>
                  <a:cubicBezTo>
                    <a:pt x="43" y="147"/>
                    <a:pt x="43" y="150"/>
                    <a:pt x="44" y="154"/>
                  </a:cubicBezTo>
                  <a:cubicBezTo>
                    <a:pt x="44" y="158"/>
                    <a:pt x="44" y="161"/>
                    <a:pt x="44" y="165"/>
                  </a:cubicBezTo>
                  <a:cubicBezTo>
                    <a:pt x="44" y="168"/>
                    <a:pt x="44" y="172"/>
                    <a:pt x="44" y="175"/>
                  </a:cubicBezTo>
                  <a:cubicBezTo>
                    <a:pt x="44" y="178"/>
                    <a:pt x="44" y="182"/>
                    <a:pt x="44" y="185"/>
                  </a:cubicBezTo>
                  <a:cubicBezTo>
                    <a:pt x="44" y="188"/>
                    <a:pt x="44" y="191"/>
                    <a:pt x="44" y="194"/>
                  </a:cubicBezTo>
                  <a:cubicBezTo>
                    <a:pt x="44" y="197"/>
                    <a:pt x="44" y="200"/>
                    <a:pt x="44" y="203"/>
                  </a:cubicBezTo>
                  <a:cubicBezTo>
                    <a:pt x="43" y="205"/>
                    <a:pt x="43" y="208"/>
                    <a:pt x="43" y="210"/>
                  </a:cubicBezTo>
                  <a:cubicBezTo>
                    <a:pt x="43" y="212"/>
                    <a:pt x="43" y="213"/>
                    <a:pt x="43" y="215"/>
                  </a:cubicBezTo>
                  <a:cubicBezTo>
                    <a:pt x="42" y="215"/>
                    <a:pt x="42" y="216"/>
                    <a:pt x="42" y="216"/>
                  </a:cubicBezTo>
                </a:path>
              </a:pathLst>
            </a:custGeom>
            <a:solidFill>
              <a:srgbClr val="7EB4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0" name="Freeform 264"/>
            <p:cNvSpPr/>
            <p:nvPr/>
          </p:nvSpPr>
          <p:spPr bwMode="auto">
            <a:xfrm>
              <a:off x="3498850" y="1365250"/>
              <a:ext cx="249238" cy="354013"/>
            </a:xfrm>
            <a:custGeom>
              <a:avLst/>
              <a:gdLst>
                <a:gd name="T0" fmla="*/ 89 w 89"/>
                <a:gd name="T1" fmla="*/ 125 h 126"/>
                <a:gd name="T2" fmla="*/ 87 w 89"/>
                <a:gd name="T3" fmla="*/ 126 h 126"/>
                <a:gd name="T4" fmla="*/ 87 w 89"/>
                <a:gd name="T5" fmla="*/ 122 h 126"/>
                <a:gd name="T6" fmla="*/ 83 w 89"/>
                <a:gd name="T7" fmla="*/ 110 h 126"/>
                <a:gd name="T8" fmla="*/ 78 w 89"/>
                <a:gd name="T9" fmla="*/ 97 h 126"/>
                <a:gd name="T10" fmla="*/ 72 w 89"/>
                <a:gd name="T11" fmla="*/ 84 h 126"/>
                <a:gd name="T12" fmla="*/ 68 w 89"/>
                <a:gd name="T13" fmla="*/ 76 h 126"/>
                <a:gd name="T14" fmla="*/ 64 w 89"/>
                <a:gd name="T15" fmla="*/ 69 h 126"/>
                <a:gd name="T16" fmla="*/ 60 w 89"/>
                <a:gd name="T17" fmla="*/ 62 h 126"/>
                <a:gd name="T18" fmla="*/ 56 w 89"/>
                <a:gd name="T19" fmla="*/ 55 h 126"/>
                <a:gd name="T20" fmla="*/ 52 w 89"/>
                <a:gd name="T21" fmla="*/ 48 h 126"/>
                <a:gd name="T22" fmla="*/ 47 w 89"/>
                <a:gd name="T23" fmla="*/ 42 h 126"/>
                <a:gd name="T24" fmla="*/ 38 w 89"/>
                <a:gd name="T25" fmla="*/ 30 h 126"/>
                <a:gd name="T26" fmla="*/ 29 w 89"/>
                <a:gd name="T27" fmla="*/ 20 h 126"/>
                <a:gd name="T28" fmla="*/ 24 w 89"/>
                <a:gd name="T29" fmla="*/ 16 h 126"/>
                <a:gd name="T30" fmla="*/ 20 w 89"/>
                <a:gd name="T31" fmla="*/ 12 h 126"/>
                <a:gd name="T32" fmla="*/ 16 w 89"/>
                <a:gd name="T33" fmla="*/ 9 h 126"/>
                <a:gd name="T34" fmla="*/ 12 w 89"/>
                <a:gd name="T35" fmla="*/ 7 h 126"/>
                <a:gd name="T36" fmla="*/ 5 w 89"/>
                <a:gd name="T37" fmla="*/ 3 h 126"/>
                <a:gd name="T38" fmla="*/ 0 w 89"/>
                <a:gd name="T39" fmla="*/ 0 h 126"/>
                <a:gd name="T40" fmla="*/ 6 w 89"/>
                <a:gd name="T41" fmla="*/ 1 h 126"/>
                <a:gd name="T42" fmla="*/ 13 w 89"/>
                <a:gd name="T43" fmla="*/ 4 h 126"/>
                <a:gd name="T44" fmla="*/ 18 w 89"/>
                <a:gd name="T45" fmla="*/ 6 h 126"/>
                <a:gd name="T46" fmla="*/ 22 w 89"/>
                <a:gd name="T47" fmla="*/ 8 h 126"/>
                <a:gd name="T48" fmla="*/ 27 w 89"/>
                <a:gd name="T49" fmla="*/ 11 h 126"/>
                <a:gd name="T50" fmla="*/ 32 w 89"/>
                <a:gd name="T51" fmla="*/ 15 h 126"/>
                <a:gd name="T52" fmla="*/ 42 w 89"/>
                <a:gd name="T53" fmla="*/ 24 h 126"/>
                <a:gd name="T54" fmla="*/ 47 w 89"/>
                <a:gd name="T55" fmla="*/ 30 h 126"/>
                <a:gd name="T56" fmla="*/ 52 w 89"/>
                <a:gd name="T57" fmla="*/ 36 h 126"/>
                <a:gd name="T58" fmla="*/ 56 w 89"/>
                <a:gd name="T59" fmla="*/ 42 h 126"/>
                <a:gd name="T60" fmla="*/ 61 w 89"/>
                <a:gd name="T61" fmla="*/ 49 h 126"/>
                <a:gd name="T62" fmla="*/ 65 w 89"/>
                <a:gd name="T63" fmla="*/ 56 h 126"/>
                <a:gd name="T64" fmla="*/ 69 w 89"/>
                <a:gd name="T65" fmla="*/ 63 h 126"/>
                <a:gd name="T66" fmla="*/ 72 w 89"/>
                <a:gd name="T67" fmla="*/ 71 h 126"/>
                <a:gd name="T68" fmla="*/ 76 w 89"/>
                <a:gd name="T69" fmla="*/ 78 h 126"/>
                <a:gd name="T70" fmla="*/ 82 w 89"/>
                <a:gd name="T71" fmla="*/ 93 h 126"/>
                <a:gd name="T72" fmla="*/ 86 w 89"/>
                <a:gd name="T73" fmla="*/ 107 h 126"/>
                <a:gd name="T74" fmla="*/ 89 w 89"/>
                <a:gd name="T75" fmla="*/ 121 h 126"/>
                <a:gd name="T76" fmla="*/ 89 w 89"/>
                <a:gd name="T77" fmla="*/ 125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89" h="125">
                  <a:moveTo>
                    <a:pt x="89" y="125"/>
                  </a:moveTo>
                  <a:cubicBezTo>
                    <a:pt x="88" y="125"/>
                    <a:pt x="88" y="126"/>
                    <a:pt x="87" y="126"/>
                  </a:cubicBezTo>
                  <a:cubicBezTo>
                    <a:pt x="87" y="125"/>
                    <a:pt x="87" y="124"/>
                    <a:pt x="87" y="122"/>
                  </a:cubicBezTo>
                  <a:cubicBezTo>
                    <a:pt x="86" y="118"/>
                    <a:pt x="85" y="114"/>
                    <a:pt x="83" y="110"/>
                  </a:cubicBezTo>
                  <a:cubicBezTo>
                    <a:pt x="82" y="106"/>
                    <a:pt x="80" y="102"/>
                    <a:pt x="78" y="97"/>
                  </a:cubicBezTo>
                  <a:cubicBezTo>
                    <a:pt x="76" y="93"/>
                    <a:pt x="74" y="88"/>
                    <a:pt x="72" y="84"/>
                  </a:cubicBezTo>
                  <a:cubicBezTo>
                    <a:pt x="70" y="81"/>
                    <a:pt x="69" y="79"/>
                    <a:pt x="68" y="76"/>
                  </a:cubicBezTo>
                  <a:cubicBezTo>
                    <a:pt x="67" y="74"/>
                    <a:pt x="65" y="72"/>
                    <a:pt x="64" y="69"/>
                  </a:cubicBezTo>
                  <a:cubicBezTo>
                    <a:pt x="63" y="67"/>
                    <a:pt x="62" y="64"/>
                    <a:pt x="60" y="62"/>
                  </a:cubicBezTo>
                  <a:cubicBezTo>
                    <a:pt x="59" y="60"/>
                    <a:pt x="57" y="57"/>
                    <a:pt x="56" y="55"/>
                  </a:cubicBezTo>
                  <a:cubicBezTo>
                    <a:pt x="55" y="53"/>
                    <a:pt x="53" y="51"/>
                    <a:pt x="52" y="48"/>
                  </a:cubicBezTo>
                  <a:cubicBezTo>
                    <a:pt x="50" y="46"/>
                    <a:pt x="49" y="44"/>
                    <a:pt x="47" y="42"/>
                  </a:cubicBezTo>
                  <a:cubicBezTo>
                    <a:pt x="44" y="38"/>
                    <a:pt x="41" y="34"/>
                    <a:pt x="38" y="30"/>
                  </a:cubicBezTo>
                  <a:cubicBezTo>
                    <a:pt x="35" y="27"/>
                    <a:pt x="32" y="23"/>
                    <a:pt x="29" y="20"/>
                  </a:cubicBezTo>
                  <a:cubicBezTo>
                    <a:pt x="27" y="19"/>
                    <a:pt x="26" y="17"/>
                    <a:pt x="24" y="16"/>
                  </a:cubicBezTo>
                  <a:cubicBezTo>
                    <a:pt x="23" y="15"/>
                    <a:pt x="21" y="14"/>
                    <a:pt x="20" y="12"/>
                  </a:cubicBezTo>
                  <a:cubicBezTo>
                    <a:pt x="19" y="11"/>
                    <a:pt x="17" y="10"/>
                    <a:pt x="16" y="9"/>
                  </a:cubicBezTo>
                  <a:cubicBezTo>
                    <a:pt x="15" y="8"/>
                    <a:pt x="13" y="7"/>
                    <a:pt x="12" y="7"/>
                  </a:cubicBezTo>
                  <a:cubicBezTo>
                    <a:pt x="9" y="5"/>
                    <a:pt x="7" y="4"/>
                    <a:pt x="5" y="3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2" y="0"/>
                    <a:pt x="6" y="1"/>
                  </a:cubicBezTo>
                  <a:cubicBezTo>
                    <a:pt x="8" y="2"/>
                    <a:pt x="11" y="3"/>
                    <a:pt x="13" y="4"/>
                  </a:cubicBezTo>
                  <a:cubicBezTo>
                    <a:pt x="15" y="5"/>
                    <a:pt x="16" y="5"/>
                    <a:pt x="18" y="6"/>
                  </a:cubicBezTo>
                  <a:cubicBezTo>
                    <a:pt x="19" y="7"/>
                    <a:pt x="21" y="7"/>
                    <a:pt x="22" y="8"/>
                  </a:cubicBezTo>
                  <a:cubicBezTo>
                    <a:pt x="24" y="9"/>
                    <a:pt x="25" y="10"/>
                    <a:pt x="27" y="11"/>
                  </a:cubicBezTo>
                  <a:cubicBezTo>
                    <a:pt x="29" y="13"/>
                    <a:pt x="30" y="14"/>
                    <a:pt x="32" y="15"/>
                  </a:cubicBezTo>
                  <a:cubicBezTo>
                    <a:pt x="35" y="18"/>
                    <a:pt x="39" y="21"/>
                    <a:pt x="42" y="24"/>
                  </a:cubicBezTo>
                  <a:cubicBezTo>
                    <a:pt x="44" y="26"/>
                    <a:pt x="45" y="28"/>
                    <a:pt x="47" y="30"/>
                  </a:cubicBezTo>
                  <a:cubicBezTo>
                    <a:pt x="48" y="32"/>
                    <a:pt x="50" y="34"/>
                    <a:pt x="52" y="36"/>
                  </a:cubicBezTo>
                  <a:cubicBezTo>
                    <a:pt x="53" y="38"/>
                    <a:pt x="55" y="40"/>
                    <a:pt x="56" y="42"/>
                  </a:cubicBezTo>
                  <a:cubicBezTo>
                    <a:pt x="58" y="44"/>
                    <a:pt x="59" y="47"/>
                    <a:pt x="61" y="49"/>
                  </a:cubicBezTo>
                  <a:cubicBezTo>
                    <a:pt x="62" y="51"/>
                    <a:pt x="63" y="54"/>
                    <a:pt x="65" y="56"/>
                  </a:cubicBezTo>
                  <a:cubicBezTo>
                    <a:pt x="66" y="59"/>
                    <a:pt x="67" y="61"/>
                    <a:pt x="69" y="63"/>
                  </a:cubicBezTo>
                  <a:cubicBezTo>
                    <a:pt x="70" y="66"/>
                    <a:pt x="71" y="68"/>
                    <a:pt x="72" y="71"/>
                  </a:cubicBezTo>
                  <a:cubicBezTo>
                    <a:pt x="73" y="73"/>
                    <a:pt x="75" y="76"/>
                    <a:pt x="76" y="78"/>
                  </a:cubicBezTo>
                  <a:cubicBezTo>
                    <a:pt x="78" y="83"/>
                    <a:pt x="80" y="88"/>
                    <a:pt x="82" y="93"/>
                  </a:cubicBezTo>
                  <a:cubicBezTo>
                    <a:pt x="83" y="98"/>
                    <a:pt x="85" y="102"/>
                    <a:pt x="86" y="107"/>
                  </a:cubicBezTo>
                  <a:cubicBezTo>
                    <a:pt x="87" y="112"/>
                    <a:pt x="88" y="116"/>
                    <a:pt x="89" y="121"/>
                  </a:cubicBezTo>
                  <a:cubicBezTo>
                    <a:pt x="89" y="122"/>
                    <a:pt x="89" y="124"/>
                    <a:pt x="89" y="125"/>
                  </a:cubicBezTo>
                </a:path>
              </a:pathLst>
            </a:custGeom>
            <a:solidFill>
              <a:srgbClr val="7EB4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1" name="Freeform 265"/>
            <p:cNvSpPr/>
            <p:nvPr/>
          </p:nvSpPr>
          <p:spPr bwMode="auto">
            <a:xfrm>
              <a:off x="3452813" y="1547813"/>
              <a:ext cx="279400" cy="177800"/>
            </a:xfrm>
            <a:custGeom>
              <a:avLst/>
              <a:gdLst>
                <a:gd name="T0" fmla="*/ 99 w 99"/>
                <a:gd name="T1" fmla="*/ 63 h 63"/>
                <a:gd name="T2" fmla="*/ 97 w 99"/>
                <a:gd name="T3" fmla="*/ 63 h 63"/>
                <a:gd name="T4" fmla="*/ 96 w 99"/>
                <a:gd name="T5" fmla="*/ 61 h 63"/>
                <a:gd name="T6" fmla="*/ 93 w 99"/>
                <a:gd name="T7" fmla="*/ 58 h 63"/>
                <a:gd name="T8" fmla="*/ 90 w 99"/>
                <a:gd name="T9" fmla="*/ 55 h 63"/>
                <a:gd name="T10" fmla="*/ 84 w 99"/>
                <a:gd name="T11" fmla="*/ 47 h 63"/>
                <a:gd name="T12" fmla="*/ 80 w 99"/>
                <a:gd name="T13" fmla="*/ 43 h 63"/>
                <a:gd name="T14" fmla="*/ 76 w 99"/>
                <a:gd name="T15" fmla="*/ 40 h 63"/>
                <a:gd name="T16" fmla="*/ 67 w 99"/>
                <a:gd name="T17" fmla="*/ 32 h 63"/>
                <a:gd name="T18" fmla="*/ 58 w 99"/>
                <a:gd name="T19" fmla="*/ 25 h 63"/>
                <a:gd name="T20" fmla="*/ 48 w 99"/>
                <a:gd name="T21" fmla="*/ 19 h 63"/>
                <a:gd name="T22" fmla="*/ 38 w 99"/>
                <a:gd name="T23" fmla="*/ 14 h 63"/>
                <a:gd name="T24" fmla="*/ 33 w 99"/>
                <a:gd name="T25" fmla="*/ 11 h 63"/>
                <a:gd name="T26" fmla="*/ 28 w 99"/>
                <a:gd name="T27" fmla="*/ 9 h 63"/>
                <a:gd name="T28" fmla="*/ 19 w 99"/>
                <a:gd name="T29" fmla="*/ 6 h 63"/>
                <a:gd name="T30" fmla="*/ 15 w 99"/>
                <a:gd name="T31" fmla="*/ 5 h 63"/>
                <a:gd name="T32" fmla="*/ 12 w 99"/>
                <a:gd name="T33" fmla="*/ 4 h 63"/>
                <a:gd name="T34" fmla="*/ 5 w 99"/>
                <a:gd name="T35" fmla="*/ 2 h 63"/>
                <a:gd name="T36" fmla="*/ 0 w 99"/>
                <a:gd name="T37" fmla="*/ 1 h 63"/>
                <a:gd name="T38" fmla="*/ 6 w 99"/>
                <a:gd name="T39" fmla="*/ 0 h 63"/>
                <a:gd name="T40" fmla="*/ 13 w 99"/>
                <a:gd name="T41" fmla="*/ 1 h 63"/>
                <a:gd name="T42" fmla="*/ 17 w 99"/>
                <a:gd name="T43" fmla="*/ 1 h 63"/>
                <a:gd name="T44" fmla="*/ 21 w 99"/>
                <a:gd name="T45" fmla="*/ 2 h 63"/>
                <a:gd name="T46" fmla="*/ 26 w 99"/>
                <a:gd name="T47" fmla="*/ 3 h 63"/>
                <a:gd name="T48" fmla="*/ 31 w 99"/>
                <a:gd name="T49" fmla="*/ 4 h 63"/>
                <a:gd name="T50" fmla="*/ 41 w 99"/>
                <a:gd name="T51" fmla="*/ 7 h 63"/>
                <a:gd name="T52" fmla="*/ 51 w 99"/>
                <a:gd name="T53" fmla="*/ 12 h 63"/>
                <a:gd name="T54" fmla="*/ 61 w 99"/>
                <a:gd name="T55" fmla="*/ 18 h 63"/>
                <a:gd name="T56" fmla="*/ 71 w 99"/>
                <a:gd name="T57" fmla="*/ 26 h 63"/>
                <a:gd name="T58" fmla="*/ 79 w 99"/>
                <a:gd name="T59" fmla="*/ 34 h 63"/>
                <a:gd name="T60" fmla="*/ 83 w 99"/>
                <a:gd name="T61" fmla="*/ 38 h 63"/>
                <a:gd name="T62" fmla="*/ 87 w 99"/>
                <a:gd name="T63" fmla="*/ 42 h 63"/>
                <a:gd name="T64" fmla="*/ 90 w 99"/>
                <a:gd name="T65" fmla="*/ 47 h 63"/>
                <a:gd name="T66" fmla="*/ 93 w 99"/>
                <a:gd name="T67" fmla="*/ 51 h 63"/>
                <a:gd name="T68" fmla="*/ 95 w 99"/>
                <a:gd name="T69" fmla="*/ 55 h 63"/>
                <a:gd name="T70" fmla="*/ 97 w 99"/>
                <a:gd name="T71" fmla="*/ 59 h 63"/>
                <a:gd name="T72" fmla="*/ 99 w 99"/>
                <a:gd name="T73" fmla="*/ 6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9" h="62">
                  <a:moveTo>
                    <a:pt x="99" y="63"/>
                  </a:moveTo>
                  <a:cubicBezTo>
                    <a:pt x="99" y="63"/>
                    <a:pt x="98" y="63"/>
                    <a:pt x="97" y="63"/>
                  </a:cubicBezTo>
                  <a:cubicBezTo>
                    <a:pt x="97" y="63"/>
                    <a:pt x="96" y="62"/>
                    <a:pt x="96" y="61"/>
                  </a:cubicBezTo>
                  <a:cubicBezTo>
                    <a:pt x="95" y="60"/>
                    <a:pt x="94" y="59"/>
                    <a:pt x="93" y="58"/>
                  </a:cubicBezTo>
                  <a:cubicBezTo>
                    <a:pt x="92" y="57"/>
                    <a:pt x="91" y="56"/>
                    <a:pt x="90" y="55"/>
                  </a:cubicBezTo>
                  <a:cubicBezTo>
                    <a:pt x="88" y="52"/>
                    <a:pt x="86" y="50"/>
                    <a:pt x="84" y="47"/>
                  </a:cubicBezTo>
                  <a:cubicBezTo>
                    <a:pt x="82" y="46"/>
                    <a:pt x="81" y="45"/>
                    <a:pt x="80" y="43"/>
                  </a:cubicBezTo>
                  <a:cubicBezTo>
                    <a:pt x="79" y="42"/>
                    <a:pt x="77" y="41"/>
                    <a:pt x="76" y="40"/>
                  </a:cubicBezTo>
                  <a:cubicBezTo>
                    <a:pt x="73" y="37"/>
                    <a:pt x="70" y="34"/>
                    <a:pt x="67" y="32"/>
                  </a:cubicBezTo>
                  <a:cubicBezTo>
                    <a:pt x="64" y="30"/>
                    <a:pt x="61" y="27"/>
                    <a:pt x="58" y="25"/>
                  </a:cubicBezTo>
                  <a:cubicBezTo>
                    <a:pt x="54" y="23"/>
                    <a:pt x="51" y="21"/>
                    <a:pt x="48" y="19"/>
                  </a:cubicBezTo>
                  <a:cubicBezTo>
                    <a:pt x="44" y="17"/>
                    <a:pt x="41" y="15"/>
                    <a:pt x="38" y="14"/>
                  </a:cubicBezTo>
                  <a:cubicBezTo>
                    <a:pt x="36" y="13"/>
                    <a:pt x="35" y="12"/>
                    <a:pt x="33" y="11"/>
                  </a:cubicBezTo>
                  <a:cubicBezTo>
                    <a:pt x="31" y="11"/>
                    <a:pt x="30" y="10"/>
                    <a:pt x="28" y="9"/>
                  </a:cubicBezTo>
                  <a:cubicBezTo>
                    <a:pt x="25" y="8"/>
                    <a:pt x="22" y="7"/>
                    <a:pt x="19" y="6"/>
                  </a:cubicBezTo>
                  <a:cubicBezTo>
                    <a:pt x="18" y="6"/>
                    <a:pt x="17" y="5"/>
                    <a:pt x="15" y="5"/>
                  </a:cubicBezTo>
                  <a:cubicBezTo>
                    <a:pt x="14" y="4"/>
                    <a:pt x="13" y="4"/>
                    <a:pt x="12" y="4"/>
                  </a:cubicBezTo>
                  <a:cubicBezTo>
                    <a:pt x="9" y="3"/>
                    <a:pt x="7" y="2"/>
                    <a:pt x="5" y="2"/>
                  </a:cubicBezTo>
                  <a:cubicBezTo>
                    <a:pt x="2" y="1"/>
                    <a:pt x="0" y="1"/>
                    <a:pt x="0" y="1"/>
                  </a:cubicBezTo>
                  <a:cubicBezTo>
                    <a:pt x="0" y="1"/>
                    <a:pt x="3" y="0"/>
                    <a:pt x="6" y="0"/>
                  </a:cubicBezTo>
                  <a:cubicBezTo>
                    <a:pt x="8" y="0"/>
                    <a:pt x="10" y="1"/>
                    <a:pt x="13" y="1"/>
                  </a:cubicBezTo>
                  <a:cubicBezTo>
                    <a:pt x="14" y="1"/>
                    <a:pt x="15" y="1"/>
                    <a:pt x="17" y="1"/>
                  </a:cubicBezTo>
                  <a:cubicBezTo>
                    <a:pt x="18" y="1"/>
                    <a:pt x="20" y="2"/>
                    <a:pt x="21" y="2"/>
                  </a:cubicBezTo>
                  <a:cubicBezTo>
                    <a:pt x="23" y="2"/>
                    <a:pt x="24" y="2"/>
                    <a:pt x="26" y="3"/>
                  </a:cubicBezTo>
                  <a:cubicBezTo>
                    <a:pt x="27" y="3"/>
                    <a:pt x="29" y="4"/>
                    <a:pt x="31" y="4"/>
                  </a:cubicBezTo>
                  <a:cubicBezTo>
                    <a:pt x="34" y="5"/>
                    <a:pt x="37" y="6"/>
                    <a:pt x="41" y="7"/>
                  </a:cubicBezTo>
                  <a:cubicBezTo>
                    <a:pt x="44" y="9"/>
                    <a:pt x="48" y="10"/>
                    <a:pt x="51" y="12"/>
                  </a:cubicBezTo>
                  <a:cubicBezTo>
                    <a:pt x="55" y="14"/>
                    <a:pt x="58" y="16"/>
                    <a:pt x="61" y="18"/>
                  </a:cubicBezTo>
                  <a:cubicBezTo>
                    <a:pt x="65" y="21"/>
                    <a:pt x="68" y="23"/>
                    <a:pt x="71" y="26"/>
                  </a:cubicBezTo>
                  <a:cubicBezTo>
                    <a:pt x="74" y="28"/>
                    <a:pt x="77" y="31"/>
                    <a:pt x="79" y="34"/>
                  </a:cubicBezTo>
                  <a:cubicBezTo>
                    <a:pt x="81" y="35"/>
                    <a:pt x="82" y="37"/>
                    <a:pt x="83" y="38"/>
                  </a:cubicBezTo>
                  <a:cubicBezTo>
                    <a:pt x="84" y="39"/>
                    <a:pt x="86" y="41"/>
                    <a:pt x="87" y="42"/>
                  </a:cubicBezTo>
                  <a:cubicBezTo>
                    <a:pt x="88" y="44"/>
                    <a:pt x="89" y="45"/>
                    <a:pt x="90" y="47"/>
                  </a:cubicBezTo>
                  <a:cubicBezTo>
                    <a:pt x="91" y="48"/>
                    <a:pt x="92" y="50"/>
                    <a:pt x="93" y="51"/>
                  </a:cubicBezTo>
                  <a:cubicBezTo>
                    <a:pt x="94" y="52"/>
                    <a:pt x="94" y="54"/>
                    <a:pt x="95" y="55"/>
                  </a:cubicBezTo>
                  <a:cubicBezTo>
                    <a:pt x="96" y="56"/>
                    <a:pt x="97" y="58"/>
                    <a:pt x="97" y="59"/>
                  </a:cubicBezTo>
                  <a:cubicBezTo>
                    <a:pt x="98" y="60"/>
                    <a:pt x="99" y="61"/>
                    <a:pt x="99" y="63"/>
                  </a:cubicBezTo>
                </a:path>
              </a:pathLst>
            </a:custGeom>
            <a:solidFill>
              <a:srgbClr val="7EB4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2" name="Freeform 266"/>
            <p:cNvSpPr/>
            <p:nvPr/>
          </p:nvSpPr>
          <p:spPr bwMode="auto">
            <a:xfrm>
              <a:off x="3838575" y="962025"/>
              <a:ext cx="50800" cy="57150"/>
            </a:xfrm>
            <a:custGeom>
              <a:avLst/>
              <a:gdLst>
                <a:gd name="T0" fmla="*/ 4 w 18"/>
                <a:gd name="T1" fmla="*/ 17 h 20"/>
                <a:gd name="T2" fmla="*/ 14 w 18"/>
                <a:gd name="T3" fmla="*/ 9 h 20"/>
                <a:gd name="T4" fmla="*/ 15 w 18"/>
                <a:gd name="T5" fmla="*/ 2 h 20"/>
                <a:gd name="T6" fmla="*/ 3 w 18"/>
                <a:gd name="T7" fmla="*/ 12 h 20"/>
                <a:gd name="T8" fmla="*/ 4 w 18"/>
                <a:gd name="T9" fmla="*/ 17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20">
                  <a:moveTo>
                    <a:pt x="4" y="17"/>
                  </a:moveTo>
                  <a:cubicBezTo>
                    <a:pt x="8" y="14"/>
                    <a:pt x="11" y="11"/>
                    <a:pt x="14" y="9"/>
                  </a:cubicBezTo>
                  <a:cubicBezTo>
                    <a:pt x="18" y="7"/>
                    <a:pt x="18" y="0"/>
                    <a:pt x="15" y="2"/>
                  </a:cubicBezTo>
                  <a:cubicBezTo>
                    <a:pt x="11" y="5"/>
                    <a:pt x="7" y="8"/>
                    <a:pt x="3" y="12"/>
                  </a:cubicBezTo>
                  <a:cubicBezTo>
                    <a:pt x="0" y="15"/>
                    <a:pt x="1" y="20"/>
                    <a:pt x="4" y="17"/>
                  </a:cubicBezTo>
                </a:path>
              </a:pathLst>
            </a:custGeom>
            <a:solidFill>
              <a:srgbClr val="4D4D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3" name="Freeform 267"/>
            <p:cNvSpPr/>
            <p:nvPr/>
          </p:nvSpPr>
          <p:spPr bwMode="auto">
            <a:xfrm>
              <a:off x="3894138" y="1019175"/>
              <a:ext cx="23813" cy="28575"/>
            </a:xfrm>
            <a:custGeom>
              <a:avLst/>
              <a:gdLst>
                <a:gd name="T0" fmla="*/ 8 w 8"/>
                <a:gd name="T1" fmla="*/ 3 h 10"/>
                <a:gd name="T2" fmla="*/ 6 w 8"/>
                <a:gd name="T3" fmla="*/ 1 h 10"/>
                <a:gd name="T4" fmla="*/ 3 w 8"/>
                <a:gd name="T5" fmla="*/ 3 h 10"/>
                <a:gd name="T6" fmla="*/ 0 w 8"/>
                <a:gd name="T7" fmla="*/ 7 h 10"/>
                <a:gd name="T8" fmla="*/ 3 w 8"/>
                <a:gd name="T9" fmla="*/ 9 h 10"/>
                <a:gd name="T10" fmla="*/ 6 w 8"/>
                <a:gd name="T11" fmla="*/ 7 h 10"/>
                <a:gd name="T12" fmla="*/ 8 w 8"/>
                <a:gd name="T13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10">
                  <a:moveTo>
                    <a:pt x="8" y="3"/>
                  </a:moveTo>
                  <a:cubicBezTo>
                    <a:pt x="8" y="1"/>
                    <a:pt x="7" y="0"/>
                    <a:pt x="6" y="1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2" y="3"/>
                    <a:pt x="0" y="6"/>
                    <a:pt x="0" y="7"/>
                  </a:cubicBezTo>
                  <a:cubicBezTo>
                    <a:pt x="0" y="9"/>
                    <a:pt x="1" y="10"/>
                    <a:pt x="3" y="9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8" y="4"/>
                    <a:pt x="8" y="3"/>
                  </a:cubicBezTo>
                </a:path>
              </a:pathLst>
            </a:custGeom>
            <a:solidFill>
              <a:srgbClr val="4D4D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4" name="Freeform 268"/>
            <p:cNvSpPr/>
            <p:nvPr/>
          </p:nvSpPr>
          <p:spPr bwMode="auto">
            <a:xfrm>
              <a:off x="3765550" y="1081088"/>
              <a:ext cx="36513" cy="58738"/>
            </a:xfrm>
            <a:custGeom>
              <a:avLst/>
              <a:gdLst>
                <a:gd name="T0" fmla="*/ 5 w 13"/>
                <a:gd name="T1" fmla="*/ 17 h 21"/>
                <a:gd name="T2" fmla="*/ 10 w 13"/>
                <a:gd name="T3" fmla="*/ 8 h 21"/>
                <a:gd name="T4" fmla="*/ 8 w 13"/>
                <a:gd name="T5" fmla="*/ 4 h 21"/>
                <a:gd name="T6" fmla="*/ 1 w 13"/>
                <a:gd name="T7" fmla="*/ 17 h 21"/>
                <a:gd name="T8" fmla="*/ 1 w 13"/>
                <a:gd name="T9" fmla="*/ 20 h 21"/>
                <a:gd name="T10" fmla="*/ 5 w 13"/>
                <a:gd name="T11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21">
                  <a:moveTo>
                    <a:pt x="5" y="17"/>
                  </a:moveTo>
                  <a:cubicBezTo>
                    <a:pt x="6" y="14"/>
                    <a:pt x="8" y="11"/>
                    <a:pt x="10" y="8"/>
                  </a:cubicBezTo>
                  <a:cubicBezTo>
                    <a:pt x="13" y="4"/>
                    <a:pt x="11" y="0"/>
                    <a:pt x="8" y="4"/>
                  </a:cubicBezTo>
                  <a:cubicBezTo>
                    <a:pt x="5" y="8"/>
                    <a:pt x="3" y="12"/>
                    <a:pt x="1" y="17"/>
                  </a:cubicBezTo>
                  <a:cubicBezTo>
                    <a:pt x="0" y="18"/>
                    <a:pt x="0" y="20"/>
                    <a:pt x="1" y="20"/>
                  </a:cubicBezTo>
                  <a:cubicBezTo>
                    <a:pt x="3" y="21"/>
                    <a:pt x="4" y="19"/>
                    <a:pt x="5" y="17"/>
                  </a:cubicBezTo>
                </a:path>
              </a:pathLst>
            </a:custGeom>
            <a:solidFill>
              <a:srgbClr val="4D4D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5" name="Freeform 269"/>
            <p:cNvSpPr/>
            <p:nvPr/>
          </p:nvSpPr>
          <p:spPr bwMode="auto">
            <a:xfrm>
              <a:off x="3794125" y="1358900"/>
              <a:ext cx="33338" cy="57150"/>
            </a:xfrm>
            <a:custGeom>
              <a:avLst/>
              <a:gdLst>
                <a:gd name="T0" fmla="*/ 12 w 12"/>
                <a:gd name="T1" fmla="*/ 7 h 20"/>
                <a:gd name="T2" fmla="*/ 12 w 12"/>
                <a:gd name="T3" fmla="*/ 6 h 20"/>
                <a:gd name="T4" fmla="*/ 6 w 12"/>
                <a:gd name="T5" fmla="*/ 2 h 20"/>
                <a:gd name="T6" fmla="*/ 0 w 12"/>
                <a:gd name="T7" fmla="*/ 14 h 20"/>
                <a:gd name="T8" fmla="*/ 0 w 12"/>
                <a:gd name="T9" fmla="*/ 14 h 20"/>
                <a:gd name="T10" fmla="*/ 5 w 12"/>
                <a:gd name="T11" fmla="*/ 18 h 20"/>
                <a:gd name="T12" fmla="*/ 12 w 12"/>
                <a:gd name="T13" fmla="*/ 7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20">
                  <a:moveTo>
                    <a:pt x="12" y="7"/>
                  </a:moveTo>
                  <a:cubicBezTo>
                    <a:pt x="12" y="6"/>
                    <a:pt x="12" y="6"/>
                    <a:pt x="12" y="6"/>
                  </a:cubicBezTo>
                  <a:cubicBezTo>
                    <a:pt x="12" y="2"/>
                    <a:pt x="9" y="0"/>
                    <a:pt x="6" y="2"/>
                  </a:cubicBezTo>
                  <a:cubicBezTo>
                    <a:pt x="3" y="4"/>
                    <a:pt x="0" y="9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8"/>
                    <a:pt x="2" y="20"/>
                    <a:pt x="5" y="18"/>
                  </a:cubicBezTo>
                  <a:cubicBezTo>
                    <a:pt x="8" y="16"/>
                    <a:pt x="11" y="11"/>
                    <a:pt x="12" y="7"/>
                  </a:cubicBezTo>
                </a:path>
              </a:pathLst>
            </a:custGeom>
            <a:solidFill>
              <a:srgbClr val="4D4D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6" name="Freeform 270"/>
            <p:cNvSpPr/>
            <p:nvPr/>
          </p:nvSpPr>
          <p:spPr bwMode="auto">
            <a:xfrm>
              <a:off x="3670300" y="1419225"/>
              <a:ext cx="19050" cy="33338"/>
            </a:xfrm>
            <a:custGeom>
              <a:avLst/>
              <a:gdLst>
                <a:gd name="T0" fmla="*/ 7 w 7"/>
                <a:gd name="T1" fmla="*/ 4 h 12"/>
                <a:gd name="T2" fmla="*/ 7 w 7"/>
                <a:gd name="T3" fmla="*/ 4 h 12"/>
                <a:gd name="T4" fmla="*/ 4 w 7"/>
                <a:gd name="T5" fmla="*/ 1 h 12"/>
                <a:gd name="T6" fmla="*/ 0 w 7"/>
                <a:gd name="T7" fmla="*/ 8 h 12"/>
                <a:gd name="T8" fmla="*/ 0 w 7"/>
                <a:gd name="T9" fmla="*/ 9 h 12"/>
                <a:gd name="T10" fmla="*/ 3 w 7"/>
                <a:gd name="T11" fmla="*/ 11 h 12"/>
                <a:gd name="T12" fmla="*/ 7 w 7"/>
                <a:gd name="T13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12">
                  <a:moveTo>
                    <a:pt x="7" y="4"/>
                  </a:moveTo>
                  <a:cubicBezTo>
                    <a:pt x="7" y="4"/>
                    <a:pt x="7" y="4"/>
                    <a:pt x="7" y="4"/>
                  </a:cubicBezTo>
                  <a:cubicBezTo>
                    <a:pt x="7" y="1"/>
                    <a:pt x="6" y="0"/>
                    <a:pt x="4" y="1"/>
                  </a:cubicBezTo>
                  <a:cubicBezTo>
                    <a:pt x="2" y="3"/>
                    <a:pt x="1" y="5"/>
                    <a:pt x="0" y="8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11"/>
                    <a:pt x="2" y="12"/>
                    <a:pt x="3" y="11"/>
                  </a:cubicBezTo>
                  <a:cubicBezTo>
                    <a:pt x="5" y="10"/>
                    <a:pt x="7" y="7"/>
                    <a:pt x="7" y="4"/>
                  </a:cubicBezTo>
                </a:path>
              </a:pathLst>
            </a:custGeom>
            <a:solidFill>
              <a:srgbClr val="4D4D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7" name="Freeform 271"/>
            <p:cNvSpPr/>
            <p:nvPr/>
          </p:nvSpPr>
          <p:spPr bwMode="auto">
            <a:xfrm>
              <a:off x="3452813" y="1404938"/>
              <a:ext cx="46038" cy="65088"/>
            </a:xfrm>
            <a:custGeom>
              <a:avLst/>
              <a:gdLst>
                <a:gd name="T0" fmla="*/ 13 w 16"/>
                <a:gd name="T1" fmla="*/ 15 h 23"/>
                <a:gd name="T2" fmla="*/ 16 w 16"/>
                <a:gd name="T3" fmla="*/ 7 h 23"/>
                <a:gd name="T4" fmla="*/ 16 w 16"/>
                <a:gd name="T5" fmla="*/ 6 h 23"/>
                <a:gd name="T6" fmla="*/ 14 w 16"/>
                <a:gd name="T7" fmla="*/ 1 h 23"/>
                <a:gd name="T8" fmla="*/ 9 w 16"/>
                <a:gd name="T9" fmla="*/ 1 h 23"/>
                <a:gd name="T10" fmla="*/ 3 w 16"/>
                <a:gd name="T11" fmla="*/ 7 h 23"/>
                <a:gd name="T12" fmla="*/ 0 w 16"/>
                <a:gd name="T13" fmla="*/ 16 h 23"/>
                <a:gd name="T14" fmla="*/ 0 w 16"/>
                <a:gd name="T15" fmla="*/ 16 h 23"/>
                <a:gd name="T16" fmla="*/ 2 w 16"/>
                <a:gd name="T17" fmla="*/ 22 h 23"/>
                <a:gd name="T18" fmla="*/ 7 w 16"/>
                <a:gd name="T19" fmla="*/ 22 h 23"/>
                <a:gd name="T20" fmla="*/ 13 w 16"/>
                <a:gd name="T21" fmla="*/ 15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" h="23">
                  <a:moveTo>
                    <a:pt x="13" y="15"/>
                  </a:moveTo>
                  <a:cubicBezTo>
                    <a:pt x="14" y="13"/>
                    <a:pt x="15" y="10"/>
                    <a:pt x="16" y="7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6" y="4"/>
                    <a:pt x="15" y="2"/>
                    <a:pt x="14" y="1"/>
                  </a:cubicBezTo>
                  <a:cubicBezTo>
                    <a:pt x="13" y="0"/>
                    <a:pt x="11" y="0"/>
                    <a:pt x="9" y="1"/>
                  </a:cubicBezTo>
                  <a:cubicBezTo>
                    <a:pt x="7" y="2"/>
                    <a:pt x="5" y="4"/>
                    <a:pt x="3" y="7"/>
                  </a:cubicBezTo>
                  <a:cubicBezTo>
                    <a:pt x="2" y="10"/>
                    <a:pt x="1" y="13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9"/>
                    <a:pt x="1" y="21"/>
                    <a:pt x="2" y="22"/>
                  </a:cubicBezTo>
                  <a:cubicBezTo>
                    <a:pt x="3" y="23"/>
                    <a:pt x="5" y="23"/>
                    <a:pt x="7" y="22"/>
                  </a:cubicBezTo>
                  <a:cubicBezTo>
                    <a:pt x="9" y="20"/>
                    <a:pt x="11" y="18"/>
                    <a:pt x="13" y="15"/>
                  </a:cubicBezTo>
                </a:path>
              </a:pathLst>
            </a:custGeom>
            <a:solidFill>
              <a:srgbClr val="4D4D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8" name="Freeform 272"/>
            <p:cNvSpPr/>
            <p:nvPr/>
          </p:nvSpPr>
          <p:spPr bwMode="auto">
            <a:xfrm>
              <a:off x="3538538" y="1190625"/>
              <a:ext cx="69850" cy="119063"/>
            </a:xfrm>
            <a:custGeom>
              <a:avLst/>
              <a:gdLst>
                <a:gd name="T0" fmla="*/ 13 w 25"/>
                <a:gd name="T1" fmla="*/ 33 h 42"/>
                <a:gd name="T2" fmla="*/ 22 w 25"/>
                <a:gd name="T3" fmla="*/ 14 h 42"/>
                <a:gd name="T4" fmla="*/ 23 w 25"/>
                <a:gd name="T5" fmla="*/ 1 h 42"/>
                <a:gd name="T6" fmla="*/ 13 w 25"/>
                <a:gd name="T7" fmla="*/ 7 h 42"/>
                <a:gd name="T8" fmla="*/ 2 w 25"/>
                <a:gd name="T9" fmla="*/ 31 h 42"/>
                <a:gd name="T10" fmla="*/ 3 w 25"/>
                <a:gd name="T11" fmla="*/ 42 h 42"/>
                <a:gd name="T12" fmla="*/ 13 w 25"/>
                <a:gd name="T13" fmla="*/ 33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" h="42">
                  <a:moveTo>
                    <a:pt x="13" y="33"/>
                  </a:moveTo>
                  <a:cubicBezTo>
                    <a:pt x="15" y="26"/>
                    <a:pt x="18" y="20"/>
                    <a:pt x="22" y="14"/>
                  </a:cubicBezTo>
                  <a:cubicBezTo>
                    <a:pt x="25" y="9"/>
                    <a:pt x="25" y="3"/>
                    <a:pt x="23" y="1"/>
                  </a:cubicBezTo>
                  <a:cubicBezTo>
                    <a:pt x="20" y="0"/>
                    <a:pt x="16" y="2"/>
                    <a:pt x="13" y="7"/>
                  </a:cubicBezTo>
                  <a:cubicBezTo>
                    <a:pt x="8" y="15"/>
                    <a:pt x="4" y="23"/>
                    <a:pt x="2" y="31"/>
                  </a:cubicBezTo>
                  <a:cubicBezTo>
                    <a:pt x="0" y="36"/>
                    <a:pt x="0" y="41"/>
                    <a:pt x="3" y="42"/>
                  </a:cubicBezTo>
                  <a:cubicBezTo>
                    <a:pt x="6" y="42"/>
                    <a:pt x="11" y="38"/>
                    <a:pt x="13" y="33"/>
                  </a:cubicBezTo>
                </a:path>
              </a:pathLst>
            </a:custGeom>
            <a:solidFill>
              <a:srgbClr val="4D4D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9" name="Freeform 273"/>
            <p:cNvSpPr>
              <a:spLocks noEditPoints="1"/>
            </p:cNvSpPr>
            <p:nvPr/>
          </p:nvSpPr>
          <p:spPr bwMode="auto">
            <a:xfrm>
              <a:off x="3790950" y="517525"/>
              <a:ext cx="409575" cy="1101725"/>
            </a:xfrm>
            <a:custGeom>
              <a:avLst/>
              <a:gdLst>
                <a:gd name="T0" fmla="*/ 20 w 146"/>
                <a:gd name="T1" fmla="*/ 389 h 391"/>
                <a:gd name="T2" fmla="*/ 19 w 146"/>
                <a:gd name="T3" fmla="*/ 391 h 391"/>
                <a:gd name="T4" fmla="*/ 20 w 146"/>
                <a:gd name="T5" fmla="*/ 389 h 391"/>
                <a:gd name="T6" fmla="*/ 8 w 146"/>
                <a:gd name="T7" fmla="*/ 87 h 391"/>
                <a:gd name="T8" fmla="*/ 0 w 146"/>
                <a:gd name="T9" fmla="*/ 99 h 391"/>
                <a:gd name="T10" fmla="*/ 0 w 146"/>
                <a:gd name="T11" fmla="*/ 99 h 391"/>
                <a:gd name="T12" fmla="*/ 8 w 146"/>
                <a:gd name="T13" fmla="*/ 87 h 391"/>
                <a:gd name="T14" fmla="*/ 129 w 146"/>
                <a:gd name="T15" fmla="*/ 0 h 391"/>
                <a:gd name="T16" fmla="*/ 129 w 146"/>
                <a:gd name="T17" fmla="*/ 0 h 391"/>
                <a:gd name="T18" fmla="*/ 140 w 146"/>
                <a:gd name="T19" fmla="*/ 5 h 391"/>
                <a:gd name="T20" fmla="*/ 144 w 146"/>
                <a:gd name="T21" fmla="*/ 16 h 391"/>
                <a:gd name="T22" fmla="*/ 145 w 146"/>
                <a:gd name="T23" fmla="*/ 21 h 391"/>
                <a:gd name="T24" fmla="*/ 145 w 146"/>
                <a:gd name="T25" fmla="*/ 21 h 391"/>
                <a:gd name="T26" fmla="*/ 145 w 146"/>
                <a:gd name="T27" fmla="*/ 21 h 391"/>
                <a:gd name="T28" fmla="*/ 146 w 146"/>
                <a:gd name="T29" fmla="*/ 46 h 391"/>
                <a:gd name="T30" fmla="*/ 145 w 146"/>
                <a:gd name="T31" fmla="*/ 21 h 391"/>
                <a:gd name="T32" fmla="*/ 144 w 146"/>
                <a:gd name="T33" fmla="*/ 16 h 391"/>
                <a:gd name="T34" fmla="*/ 140 w 146"/>
                <a:gd name="T35" fmla="*/ 5 h 391"/>
                <a:gd name="T36" fmla="*/ 129 w 146"/>
                <a:gd name="T37" fmla="*/ 0 h 391"/>
                <a:gd name="T38" fmla="*/ 129 w 146"/>
                <a:gd name="T39" fmla="*/ 0 h 391"/>
                <a:gd name="T40" fmla="*/ 127 w 146"/>
                <a:gd name="T41" fmla="*/ 0 h 391"/>
                <a:gd name="T42" fmla="*/ 127 w 146"/>
                <a:gd name="T43" fmla="*/ 0 h 391"/>
                <a:gd name="T44" fmla="*/ 127 w 146"/>
                <a:gd name="T45" fmla="*/ 0 h 391"/>
                <a:gd name="T46" fmla="*/ 127 w 146"/>
                <a:gd name="T47" fmla="*/ 0 h 391"/>
                <a:gd name="T48" fmla="*/ 64 w 146"/>
                <a:gd name="T49" fmla="*/ 35 h 391"/>
                <a:gd name="T50" fmla="*/ 30 w 146"/>
                <a:gd name="T51" fmla="*/ 65 h 391"/>
                <a:gd name="T52" fmla="*/ 15 w 146"/>
                <a:gd name="T53" fmla="*/ 79 h 391"/>
                <a:gd name="T54" fmla="*/ 9 w 146"/>
                <a:gd name="T55" fmla="*/ 87 h 391"/>
                <a:gd name="T56" fmla="*/ 9 w 146"/>
                <a:gd name="T57" fmla="*/ 87 h 391"/>
                <a:gd name="T58" fmla="*/ 9 w 146"/>
                <a:gd name="T59" fmla="*/ 87 h 391"/>
                <a:gd name="T60" fmla="*/ 15 w 146"/>
                <a:gd name="T61" fmla="*/ 79 h 391"/>
                <a:gd name="T62" fmla="*/ 15 w 146"/>
                <a:gd name="T63" fmla="*/ 79 h 391"/>
                <a:gd name="T64" fmla="*/ 30 w 146"/>
                <a:gd name="T65" fmla="*/ 65 h 391"/>
                <a:gd name="T66" fmla="*/ 64 w 146"/>
                <a:gd name="T67" fmla="*/ 35 h 391"/>
                <a:gd name="T68" fmla="*/ 127 w 146"/>
                <a:gd name="T69" fmla="*/ 0 h 391"/>
                <a:gd name="T70" fmla="*/ 127 w 146"/>
                <a:gd name="T71" fmla="*/ 0 h 391"/>
                <a:gd name="T72" fmla="*/ 127 w 146"/>
                <a:gd name="T73" fmla="*/ 0 h 3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46" h="391">
                  <a:moveTo>
                    <a:pt x="20" y="389"/>
                  </a:moveTo>
                  <a:cubicBezTo>
                    <a:pt x="20" y="390"/>
                    <a:pt x="19" y="390"/>
                    <a:pt x="19" y="391"/>
                  </a:cubicBezTo>
                  <a:cubicBezTo>
                    <a:pt x="19" y="390"/>
                    <a:pt x="20" y="390"/>
                    <a:pt x="20" y="389"/>
                  </a:cubicBezTo>
                  <a:moveTo>
                    <a:pt x="8" y="87"/>
                  </a:moveTo>
                  <a:cubicBezTo>
                    <a:pt x="6" y="91"/>
                    <a:pt x="3" y="95"/>
                    <a:pt x="0" y="99"/>
                  </a:cubicBezTo>
                  <a:cubicBezTo>
                    <a:pt x="0" y="99"/>
                    <a:pt x="0" y="99"/>
                    <a:pt x="0" y="99"/>
                  </a:cubicBezTo>
                  <a:cubicBezTo>
                    <a:pt x="3" y="95"/>
                    <a:pt x="6" y="91"/>
                    <a:pt x="8" y="87"/>
                  </a:cubicBezTo>
                  <a:moveTo>
                    <a:pt x="129" y="0"/>
                  </a:moveTo>
                  <a:cubicBezTo>
                    <a:pt x="129" y="0"/>
                    <a:pt x="129" y="0"/>
                    <a:pt x="129" y="0"/>
                  </a:cubicBezTo>
                  <a:cubicBezTo>
                    <a:pt x="133" y="1"/>
                    <a:pt x="138" y="1"/>
                    <a:pt x="140" y="5"/>
                  </a:cubicBezTo>
                  <a:cubicBezTo>
                    <a:pt x="143" y="8"/>
                    <a:pt x="144" y="12"/>
                    <a:pt x="144" y="16"/>
                  </a:cubicBezTo>
                  <a:cubicBezTo>
                    <a:pt x="145" y="18"/>
                    <a:pt x="145" y="20"/>
                    <a:pt x="145" y="21"/>
                  </a:cubicBezTo>
                  <a:cubicBezTo>
                    <a:pt x="145" y="21"/>
                    <a:pt x="145" y="21"/>
                    <a:pt x="145" y="21"/>
                  </a:cubicBezTo>
                  <a:cubicBezTo>
                    <a:pt x="145" y="21"/>
                    <a:pt x="145" y="21"/>
                    <a:pt x="145" y="21"/>
                  </a:cubicBezTo>
                  <a:cubicBezTo>
                    <a:pt x="146" y="29"/>
                    <a:pt x="146" y="37"/>
                    <a:pt x="146" y="46"/>
                  </a:cubicBezTo>
                  <a:cubicBezTo>
                    <a:pt x="146" y="37"/>
                    <a:pt x="146" y="29"/>
                    <a:pt x="145" y="21"/>
                  </a:cubicBezTo>
                  <a:cubicBezTo>
                    <a:pt x="145" y="20"/>
                    <a:pt x="145" y="18"/>
                    <a:pt x="144" y="16"/>
                  </a:cubicBezTo>
                  <a:cubicBezTo>
                    <a:pt x="144" y="12"/>
                    <a:pt x="143" y="8"/>
                    <a:pt x="140" y="5"/>
                  </a:cubicBezTo>
                  <a:cubicBezTo>
                    <a:pt x="138" y="1"/>
                    <a:pt x="133" y="1"/>
                    <a:pt x="129" y="0"/>
                  </a:cubicBezTo>
                  <a:cubicBezTo>
                    <a:pt x="129" y="0"/>
                    <a:pt x="129" y="0"/>
                    <a:pt x="129" y="0"/>
                  </a:cubicBezTo>
                  <a:moveTo>
                    <a:pt x="127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7" y="0"/>
                    <a:pt x="127" y="0"/>
                    <a:pt x="127" y="0"/>
                  </a:cubicBezTo>
                  <a:moveTo>
                    <a:pt x="127" y="0"/>
                  </a:moveTo>
                  <a:cubicBezTo>
                    <a:pt x="107" y="0"/>
                    <a:pt x="87" y="15"/>
                    <a:pt x="64" y="35"/>
                  </a:cubicBezTo>
                  <a:cubicBezTo>
                    <a:pt x="53" y="45"/>
                    <a:pt x="41" y="55"/>
                    <a:pt x="30" y="65"/>
                  </a:cubicBezTo>
                  <a:cubicBezTo>
                    <a:pt x="25" y="70"/>
                    <a:pt x="20" y="74"/>
                    <a:pt x="15" y="79"/>
                  </a:cubicBezTo>
                  <a:cubicBezTo>
                    <a:pt x="13" y="82"/>
                    <a:pt x="11" y="84"/>
                    <a:pt x="9" y="87"/>
                  </a:cubicBezTo>
                  <a:cubicBezTo>
                    <a:pt x="9" y="87"/>
                    <a:pt x="9" y="87"/>
                    <a:pt x="9" y="87"/>
                  </a:cubicBezTo>
                  <a:cubicBezTo>
                    <a:pt x="9" y="87"/>
                    <a:pt x="9" y="87"/>
                    <a:pt x="9" y="87"/>
                  </a:cubicBezTo>
                  <a:cubicBezTo>
                    <a:pt x="11" y="84"/>
                    <a:pt x="13" y="82"/>
                    <a:pt x="15" y="79"/>
                  </a:cubicBezTo>
                  <a:cubicBezTo>
                    <a:pt x="15" y="79"/>
                    <a:pt x="15" y="79"/>
                    <a:pt x="15" y="79"/>
                  </a:cubicBezTo>
                  <a:cubicBezTo>
                    <a:pt x="20" y="74"/>
                    <a:pt x="25" y="70"/>
                    <a:pt x="30" y="65"/>
                  </a:cubicBezTo>
                  <a:cubicBezTo>
                    <a:pt x="41" y="55"/>
                    <a:pt x="53" y="45"/>
                    <a:pt x="64" y="35"/>
                  </a:cubicBezTo>
                  <a:cubicBezTo>
                    <a:pt x="87" y="15"/>
                    <a:pt x="107" y="0"/>
                    <a:pt x="127" y="0"/>
                  </a:cubicBezTo>
                  <a:cubicBezTo>
                    <a:pt x="127" y="0"/>
                    <a:pt x="127" y="0"/>
                    <a:pt x="127" y="0"/>
                  </a:cubicBezTo>
                  <a:cubicBezTo>
                    <a:pt x="127" y="0"/>
                    <a:pt x="127" y="0"/>
                    <a:pt x="127" y="0"/>
                  </a:cubicBezTo>
                </a:path>
              </a:pathLst>
            </a:custGeom>
            <a:solidFill>
              <a:srgbClr val="AEB0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0" name="Freeform 274"/>
            <p:cNvSpPr>
              <a:spLocks noEditPoints="1"/>
            </p:cNvSpPr>
            <p:nvPr/>
          </p:nvSpPr>
          <p:spPr bwMode="auto">
            <a:xfrm>
              <a:off x="3883025" y="568325"/>
              <a:ext cx="317500" cy="1014413"/>
            </a:xfrm>
            <a:custGeom>
              <a:avLst/>
              <a:gdLst>
                <a:gd name="T0" fmla="*/ 41 w 113"/>
                <a:gd name="T1" fmla="*/ 127 h 360"/>
                <a:gd name="T2" fmla="*/ 52 w 113"/>
                <a:gd name="T3" fmla="*/ 110 h 360"/>
                <a:gd name="T4" fmla="*/ 53 w 113"/>
                <a:gd name="T5" fmla="*/ 117 h 360"/>
                <a:gd name="T6" fmla="*/ 42 w 113"/>
                <a:gd name="T7" fmla="*/ 127 h 360"/>
                <a:gd name="T8" fmla="*/ 88 w 113"/>
                <a:gd name="T9" fmla="*/ 112 h 360"/>
                <a:gd name="T10" fmla="*/ 95 w 113"/>
                <a:gd name="T11" fmla="*/ 107 h 360"/>
                <a:gd name="T12" fmla="*/ 96 w 113"/>
                <a:gd name="T13" fmla="*/ 111 h 360"/>
                <a:gd name="T14" fmla="*/ 89 w 113"/>
                <a:gd name="T15" fmla="*/ 115 h 360"/>
                <a:gd name="T16" fmla="*/ 77 w 113"/>
                <a:gd name="T17" fmla="*/ 90 h 360"/>
                <a:gd name="T18" fmla="*/ 91 w 113"/>
                <a:gd name="T19" fmla="*/ 78 h 360"/>
                <a:gd name="T20" fmla="*/ 89 w 113"/>
                <a:gd name="T21" fmla="*/ 85 h 360"/>
                <a:gd name="T22" fmla="*/ 77 w 113"/>
                <a:gd name="T23" fmla="*/ 90 h 360"/>
                <a:gd name="T24" fmla="*/ 92 w 113"/>
                <a:gd name="T25" fmla="*/ 1 h 360"/>
                <a:gd name="T26" fmla="*/ 4 w 113"/>
                <a:gd name="T27" fmla="*/ 62 h 360"/>
                <a:gd name="T28" fmla="*/ 7 w 113"/>
                <a:gd name="T29" fmla="*/ 66 h 360"/>
                <a:gd name="T30" fmla="*/ 33 w 113"/>
                <a:gd name="T31" fmla="*/ 162 h 360"/>
                <a:gd name="T32" fmla="*/ 35 w 113"/>
                <a:gd name="T33" fmla="*/ 195 h 360"/>
                <a:gd name="T34" fmla="*/ 31 w 113"/>
                <a:gd name="T35" fmla="*/ 235 h 360"/>
                <a:gd name="T36" fmla="*/ 32 w 113"/>
                <a:gd name="T37" fmla="*/ 244 h 360"/>
                <a:gd name="T38" fmla="*/ 29 w 113"/>
                <a:gd name="T39" fmla="*/ 255 h 360"/>
                <a:gd name="T40" fmla="*/ 26 w 113"/>
                <a:gd name="T41" fmla="*/ 277 h 360"/>
                <a:gd name="T42" fmla="*/ 34 w 113"/>
                <a:gd name="T43" fmla="*/ 253 h 360"/>
                <a:gd name="T44" fmla="*/ 52 w 113"/>
                <a:gd name="T45" fmla="*/ 189 h 360"/>
                <a:gd name="T46" fmla="*/ 64 w 113"/>
                <a:gd name="T47" fmla="*/ 131 h 360"/>
                <a:gd name="T48" fmla="*/ 69 w 113"/>
                <a:gd name="T49" fmla="*/ 71 h 360"/>
                <a:gd name="T50" fmla="*/ 70 w 113"/>
                <a:gd name="T51" fmla="*/ 70 h 360"/>
                <a:gd name="T52" fmla="*/ 69 w 113"/>
                <a:gd name="T53" fmla="*/ 105 h 360"/>
                <a:gd name="T54" fmla="*/ 64 w 113"/>
                <a:gd name="T55" fmla="*/ 157 h 360"/>
                <a:gd name="T56" fmla="*/ 48 w 113"/>
                <a:gd name="T57" fmla="*/ 220 h 360"/>
                <a:gd name="T58" fmla="*/ 28 w 113"/>
                <a:gd name="T59" fmla="*/ 284 h 360"/>
                <a:gd name="T60" fmla="*/ 21 w 113"/>
                <a:gd name="T61" fmla="*/ 304 h 360"/>
                <a:gd name="T62" fmla="*/ 18 w 113"/>
                <a:gd name="T63" fmla="*/ 316 h 360"/>
                <a:gd name="T64" fmla="*/ 5 w 113"/>
                <a:gd name="T65" fmla="*/ 349 h 360"/>
                <a:gd name="T66" fmla="*/ 2 w 113"/>
                <a:gd name="T67" fmla="*/ 353 h 360"/>
                <a:gd name="T68" fmla="*/ 11 w 113"/>
                <a:gd name="T69" fmla="*/ 351 h 360"/>
                <a:gd name="T70" fmla="*/ 21 w 113"/>
                <a:gd name="T71" fmla="*/ 338 h 360"/>
                <a:gd name="T72" fmla="*/ 22 w 113"/>
                <a:gd name="T73" fmla="*/ 335 h 360"/>
                <a:gd name="T74" fmla="*/ 29 w 113"/>
                <a:gd name="T75" fmla="*/ 319 h 360"/>
                <a:gd name="T76" fmla="*/ 42 w 113"/>
                <a:gd name="T77" fmla="*/ 288 h 360"/>
                <a:gd name="T78" fmla="*/ 51 w 113"/>
                <a:gd name="T79" fmla="*/ 262 h 360"/>
                <a:gd name="T80" fmla="*/ 61 w 113"/>
                <a:gd name="T81" fmla="*/ 234 h 360"/>
                <a:gd name="T82" fmla="*/ 74 w 113"/>
                <a:gd name="T83" fmla="*/ 193 h 360"/>
                <a:gd name="T84" fmla="*/ 85 w 113"/>
                <a:gd name="T85" fmla="*/ 155 h 360"/>
                <a:gd name="T86" fmla="*/ 97 w 113"/>
                <a:gd name="T87" fmla="*/ 114 h 360"/>
                <a:gd name="T88" fmla="*/ 101 w 113"/>
                <a:gd name="T89" fmla="*/ 91 h 360"/>
                <a:gd name="T90" fmla="*/ 101 w 113"/>
                <a:gd name="T91" fmla="*/ 91 h 360"/>
                <a:gd name="T92" fmla="*/ 99 w 113"/>
                <a:gd name="T93" fmla="*/ 114 h 360"/>
                <a:gd name="T94" fmla="*/ 89 w 113"/>
                <a:gd name="T95" fmla="*/ 155 h 360"/>
                <a:gd name="T96" fmla="*/ 75 w 113"/>
                <a:gd name="T97" fmla="*/ 206 h 360"/>
                <a:gd name="T98" fmla="*/ 66 w 113"/>
                <a:gd name="T99" fmla="*/ 234 h 360"/>
                <a:gd name="T100" fmla="*/ 56 w 113"/>
                <a:gd name="T101" fmla="*/ 262 h 360"/>
                <a:gd name="T102" fmla="*/ 35 w 113"/>
                <a:gd name="T103" fmla="*/ 314 h 360"/>
                <a:gd name="T104" fmla="*/ 21 w 113"/>
                <a:gd name="T105" fmla="*/ 338 h 360"/>
                <a:gd name="T106" fmla="*/ 31 w 113"/>
                <a:gd name="T107" fmla="*/ 326 h 360"/>
                <a:gd name="T108" fmla="*/ 76 w 113"/>
                <a:gd name="T109" fmla="*/ 223 h 360"/>
                <a:gd name="T110" fmla="*/ 102 w 113"/>
                <a:gd name="T111" fmla="*/ 129 h 360"/>
                <a:gd name="T112" fmla="*/ 112 w 113"/>
                <a:gd name="T113" fmla="*/ 3 h 360"/>
                <a:gd name="T114" fmla="*/ 98 w 113"/>
                <a:gd name="T115" fmla="*/ 0 h 3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13" h="360">
                  <a:moveTo>
                    <a:pt x="42" y="127"/>
                  </a:moveTo>
                  <a:cubicBezTo>
                    <a:pt x="42" y="127"/>
                    <a:pt x="42" y="127"/>
                    <a:pt x="41" y="127"/>
                  </a:cubicBezTo>
                  <a:cubicBezTo>
                    <a:pt x="41" y="126"/>
                    <a:pt x="41" y="123"/>
                    <a:pt x="42" y="122"/>
                  </a:cubicBezTo>
                  <a:cubicBezTo>
                    <a:pt x="45" y="117"/>
                    <a:pt x="49" y="114"/>
                    <a:pt x="52" y="110"/>
                  </a:cubicBezTo>
                  <a:cubicBezTo>
                    <a:pt x="53" y="110"/>
                    <a:pt x="53" y="110"/>
                    <a:pt x="54" y="110"/>
                  </a:cubicBezTo>
                  <a:cubicBezTo>
                    <a:pt x="56" y="110"/>
                    <a:pt x="55" y="114"/>
                    <a:pt x="53" y="117"/>
                  </a:cubicBezTo>
                  <a:cubicBezTo>
                    <a:pt x="50" y="119"/>
                    <a:pt x="48" y="122"/>
                    <a:pt x="45" y="125"/>
                  </a:cubicBezTo>
                  <a:cubicBezTo>
                    <a:pt x="44" y="126"/>
                    <a:pt x="43" y="127"/>
                    <a:pt x="42" y="127"/>
                  </a:cubicBezTo>
                  <a:moveTo>
                    <a:pt x="89" y="115"/>
                  </a:moveTo>
                  <a:cubicBezTo>
                    <a:pt x="88" y="115"/>
                    <a:pt x="88" y="114"/>
                    <a:pt x="88" y="112"/>
                  </a:cubicBezTo>
                  <a:cubicBezTo>
                    <a:pt x="89" y="110"/>
                    <a:pt x="90" y="108"/>
                    <a:pt x="92" y="107"/>
                  </a:cubicBezTo>
                  <a:cubicBezTo>
                    <a:pt x="95" y="107"/>
                    <a:pt x="95" y="107"/>
                    <a:pt x="95" y="107"/>
                  </a:cubicBezTo>
                  <a:cubicBezTo>
                    <a:pt x="95" y="107"/>
                    <a:pt x="95" y="107"/>
                    <a:pt x="95" y="107"/>
                  </a:cubicBezTo>
                  <a:cubicBezTo>
                    <a:pt x="96" y="107"/>
                    <a:pt x="96" y="109"/>
                    <a:pt x="96" y="111"/>
                  </a:cubicBezTo>
                  <a:cubicBezTo>
                    <a:pt x="95" y="113"/>
                    <a:pt x="93" y="115"/>
                    <a:pt x="92" y="115"/>
                  </a:cubicBezTo>
                  <a:cubicBezTo>
                    <a:pt x="89" y="115"/>
                    <a:pt x="89" y="115"/>
                    <a:pt x="89" y="115"/>
                  </a:cubicBezTo>
                  <a:cubicBezTo>
                    <a:pt x="89" y="115"/>
                    <a:pt x="89" y="115"/>
                    <a:pt x="89" y="115"/>
                  </a:cubicBezTo>
                  <a:moveTo>
                    <a:pt x="77" y="90"/>
                  </a:moveTo>
                  <a:cubicBezTo>
                    <a:pt x="75" y="90"/>
                    <a:pt x="76" y="84"/>
                    <a:pt x="79" y="82"/>
                  </a:cubicBezTo>
                  <a:cubicBezTo>
                    <a:pt x="83" y="80"/>
                    <a:pt x="87" y="78"/>
                    <a:pt x="91" y="78"/>
                  </a:cubicBezTo>
                  <a:cubicBezTo>
                    <a:pt x="91" y="78"/>
                    <a:pt x="91" y="78"/>
                    <a:pt x="92" y="78"/>
                  </a:cubicBezTo>
                  <a:cubicBezTo>
                    <a:pt x="94" y="78"/>
                    <a:pt x="92" y="85"/>
                    <a:pt x="89" y="85"/>
                  </a:cubicBezTo>
                  <a:cubicBezTo>
                    <a:pt x="85" y="86"/>
                    <a:pt x="82" y="87"/>
                    <a:pt x="78" y="89"/>
                  </a:cubicBezTo>
                  <a:cubicBezTo>
                    <a:pt x="78" y="89"/>
                    <a:pt x="78" y="90"/>
                    <a:pt x="77" y="90"/>
                  </a:cubicBezTo>
                  <a:moveTo>
                    <a:pt x="98" y="0"/>
                  </a:moveTo>
                  <a:cubicBezTo>
                    <a:pt x="96" y="0"/>
                    <a:pt x="94" y="0"/>
                    <a:pt x="92" y="1"/>
                  </a:cubicBezTo>
                  <a:cubicBezTo>
                    <a:pt x="82" y="4"/>
                    <a:pt x="73" y="10"/>
                    <a:pt x="63" y="17"/>
                  </a:cubicBezTo>
                  <a:cubicBezTo>
                    <a:pt x="44" y="30"/>
                    <a:pt x="24" y="44"/>
                    <a:pt x="4" y="62"/>
                  </a:cubicBezTo>
                  <a:cubicBezTo>
                    <a:pt x="5" y="63"/>
                    <a:pt x="6" y="65"/>
                    <a:pt x="7" y="66"/>
                  </a:cubicBezTo>
                  <a:cubicBezTo>
                    <a:pt x="7" y="66"/>
                    <a:pt x="7" y="66"/>
                    <a:pt x="7" y="66"/>
                  </a:cubicBezTo>
                  <a:cubicBezTo>
                    <a:pt x="8" y="67"/>
                    <a:pt x="9" y="68"/>
                    <a:pt x="9" y="69"/>
                  </a:cubicBezTo>
                  <a:cubicBezTo>
                    <a:pt x="25" y="92"/>
                    <a:pt x="29" y="130"/>
                    <a:pt x="33" y="162"/>
                  </a:cubicBezTo>
                  <a:cubicBezTo>
                    <a:pt x="33" y="163"/>
                    <a:pt x="33" y="163"/>
                    <a:pt x="33" y="163"/>
                  </a:cubicBezTo>
                  <a:cubicBezTo>
                    <a:pt x="34" y="173"/>
                    <a:pt x="35" y="183"/>
                    <a:pt x="35" y="195"/>
                  </a:cubicBezTo>
                  <a:cubicBezTo>
                    <a:pt x="35" y="207"/>
                    <a:pt x="33" y="220"/>
                    <a:pt x="32" y="232"/>
                  </a:cubicBezTo>
                  <a:cubicBezTo>
                    <a:pt x="31" y="233"/>
                    <a:pt x="31" y="234"/>
                    <a:pt x="31" y="235"/>
                  </a:cubicBezTo>
                  <a:cubicBezTo>
                    <a:pt x="32" y="237"/>
                    <a:pt x="33" y="240"/>
                    <a:pt x="32" y="243"/>
                  </a:cubicBezTo>
                  <a:cubicBezTo>
                    <a:pt x="32" y="244"/>
                    <a:pt x="32" y="244"/>
                    <a:pt x="32" y="244"/>
                  </a:cubicBezTo>
                  <a:cubicBezTo>
                    <a:pt x="31" y="245"/>
                    <a:pt x="30" y="247"/>
                    <a:pt x="30" y="248"/>
                  </a:cubicBezTo>
                  <a:cubicBezTo>
                    <a:pt x="29" y="250"/>
                    <a:pt x="29" y="253"/>
                    <a:pt x="29" y="255"/>
                  </a:cubicBezTo>
                  <a:cubicBezTo>
                    <a:pt x="28" y="262"/>
                    <a:pt x="27" y="269"/>
                    <a:pt x="26" y="277"/>
                  </a:cubicBezTo>
                  <a:cubicBezTo>
                    <a:pt x="26" y="277"/>
                    <a:pt x="26" y="277"/>
                    <a:pt x="26" y="277"/>
                  </a:cubicBezTo>
                  <a:cubicBezTo>
                    <a:pt x="26" y="277"/>
                    <a:pt x="26" y="277"/>
                    <a:pt x="26" y="277"/>
                  </a:cubicBezTo>
                  <a:cubicBezTo>
                    <a:pt x="29" y="269"/>
                    <a:pt x="31" y="261"/>
                    <a:pt x="34" y="253"/>
                  </a:cubicBezTo>
                  <a:cubicBezTo>
                    <a:pt x="37" y="243"/>
                    <a:pt x="40" y="232"/>
                    <a:pt x="43" y="221"/>
                  </a:cubicBezTo>
                  <a:cubicBezTo>
                    <a:pt x="46" y="210"/>
                    <a:pt x="49" y="200"/>
                    <a:pt x="52" y="189"/>
                  </a:cubicBezTo>
                  <a:cubicBezTo>
                    <a:pt x="54" y="179"/>
                    <a:pt x="57" y="168"/>
                    <a:pt x="59" y="158"/>
                  </a:cubicBezTo>
                  <a:cubicBezTo>
                    <a:pt x="61" y="149"/>
                    <a:pt x="62" y="139"/>
                    <a:pt x="64" y="131"/>
                  </a:cubicBezTo>
                  <a:cubicBezTo>
                    <a:pt x="65" y="122"/>
                    <a:pt x="65" y="114"/>
                    <a:pt x="66" y="107"/>
                  </a:cubicBezTo>
                  <a:cubicBezTo>
                    <a:pt x="67" y="92"/>
                    <a:pt x="68" y="79"/>
                    <a:pt x="69" y="71"/>
                  </a:cubicBezTo>
                  <a:cubicBezTo>
                    <a:pt x="70" y="63"/>
                    <a:pt x="70" y="58"/>
                    <a:pt x="70" y="57"/>
                  </a:cubicBezTo>
                  <a:cubicBezTo>
                    <a:pt x="70" y="58"/>
                    <a:pt x="70" y="62"/>
                    <a:pt x="70" y="70"/>
                  </a:cubicBezTo>
                  <a:cubicBezTo>
                    <a:pt x="70" y="74"/>
                    <a:pt x="70" y="79"/>
                    <a:pt x="70" y="85"/>
                  </a:cubicBezTo>
                  <a:cubicBezTo>
                    <a:pt x="70" y="91"/>
                    <a:pt x="69" y="97"/>
                    <a:pt x="69" y="105"/>
                  </a:cubicBezTo>
                  <a:cubicBezTo>
                    <a:pt x="69" y="112"/>
                    <a:pt x="69" y="120"/>
                    <a:pt x="68" y="129"/>
                  </a:cubicBezTo>
                  <a:cubicBezTo>
                    <a:pt x="67" y="137"/>
                    <a:pt x="65" y="147"/>
                    <a:pt x="64" y="157"/>
                  </a:cubicBezTo>
                  <a:cubicBezTo>
                    <a:pt x="62" y="167"/>
                    <a:pt x="59" y="177"/>
                    <a:pt x="57" y="188"/>
                  </a:cubicBezTo>
                  <a:cubicBezTo>
                    <a:pt x="54" y="198"/>
                    <a:pt x="51" y="209"/>
                    <a:pt x="48" y="220"/>
                  </a:cubicBezTo>
                  <a:cubicBezTo>
                    <a:pt x="45" y="231"/>
                    <a:pt x="42" y="242"/>
                    <a:pt x="38" y="253"/>
                  </a:cubicBezTo>
                  <a:cubicBezTo>
                    <a:pt x="35" y="263"/>
                    <a:pt x="32" y="274"/>
                    <a:pt x="28" y="284"/>
                  </a:cubicBezTo>
                  <a:cubicBezTo>
                    <a:pt x="26" y="291"/>
                    <a:pt x="24" y="297"/>
                    <a:pt x="21" y="304"/>
                  </a:cubicBezTo>
                  <a:cubicBezTo>
                    <a:pt x="21" y="304"/>
                    <a:pt x="21" y="304"/>
                    <a:pt x="21" y="304"/>
                  </a:cubicBezTo>
                  <a:cubicBezTo>
                    <a:pt x="21" y="305"/>
                    <a:pt x="21" y="306"/>
                    <a:pt x="20" y="308"/>
                  </a:cubicBezTo>
                  <a:cubicBezTo>
                    <a:pt x="19" y="311"/>
                    <a:pt x="19" y="314"/>
                    <a:pt x="18" y="316"/>
                  </a:cubicBezTo>
                  <a:cubicBezTo>
                    <a:pt x="15" y="325"/>
                    <a:pt x="12" y="334"/>
                    <a:pt x="8" y="343"/>
                  </a:cubicBezTo>
                  <a:cubicBezTo>
                    <a:pt x="7" y="345"/>
                    <a:pt x="6" y="347"/>
                    <a:pt x="5" y="349"/>
                  </a:cubicBezTo>
                  <a:cubicBezTo>
                    <a:pt x="4" y="351"/>
                    <a:pt x="3" y="352"/>
                    <a:pt x="2" y="353"/>
                  </a:cubicBezTo>
                  <a:cubicBezTo>
                    <a:pt x="2" y="353"/>
                    <a:pt x="2" y="353"/>
                    <a:pt x="2" y="353"/>
                  </a:cubicBezTo>
                  <a:cubicBezTo>
                    <a:pt x="2" y="356"/>
                    <a:pt x="1" y="358"/>
                    <a:pt x="0" y="360"/>
                  </a:cubicBezTo>
                  <a:cubicBezTo>
                    <a:pt x="3" y="357"/>
                    <a:pt x="7" y="354"/>
                    <a:pt x="11" y="351"/>
                  </a:cubicBezTo>
                  <a:cubicBezTo>
                    <a:pt x="13" y="349"/>
                    <a:pt x="17" y="343"/>
                    <a:pt x="20" y="339"/>
                  </a:cubicBezTo>
                  <a:cubicBezTo>
                    <a:pt x="21" y="338"/>
                    <a:pt x="21" y="338"/>
                    <a:pt x="21" y="338"/>
                  </a:cubicBezTo>
                  <a:cubicBezTo>
                    <a:pt x="21" y="338"/>
                    <a:pt x="21" y="338"/>
                    <a:pt x="21" y="338"/>
                  </a:cubicBezTo>
                  <a:cubicBezTo>
                    <a:pt x="21" y="337"/>
                    <a:pt x="22" y="336"/>
                    <a:pt x="22" y="335"/>
                  </a:cubicBezTo>
                  <a:cubicBezTo>
                    <a:pt x="24" y="332"/>
                    <a:pt x="25" y="328"/>
                    <a:pt x="27" y="325"/>
                  </a:cubicBezTo>
                  <a:cubicBezTo>
                    <a:pt x="28" y="323"/>
                    <a:pt x="28" y="321"/>
                    <a:pt x="29" y="319"/>
                  </a:cubicBezTo>
                  <a:cubicBezTo>
                    <a:pt x="30" y="317"/>
                    <a:pt x="31" y="315"/>
                    <a:pt x="32" y="313"/>
                  </a:cubicBezTo>
                  <a:cubicBezTo>
                    <a:pt x="35" y="305"/>
                    <a:pt x="38" y="297"/>
                    <a:pt x="42" y="288"/>
                  </a:cubicBezTo>
                  <a:cubicBezTo>
                    <a:pt x="43" y="284"/>
                    <a:pt x="45" y="280"/>
                    <a:pt x="47" y="275"/>
                  </a:cubicBezTo>
                  <a:cubicBezTo>
                    <a:pt x="48" y="271"/>
                    <a:pt x="50" y="266"/>
                    <a:pt x="51" y="262"/>
                  </a:cubicBezTo>
                  <a:cubicBezTo>
                    <a:pt x="53" y="257"/>
                    <a:pt x="55" y="253"/>
                    <a:pt x="56" y="248"/>
                  </a:cubicBezTo>
                  <a:cubicBezTo>
                    <a:pt x="58" y="243"/>
                    <a:pt x="59" y="239"/>
                    <a:pt x="61" y="234"/>
                  </a:cubicBezTo>
                  <a:cubicBezTo>
                    <a:pt x="64" y="225"/>
                    <a:pt x="67" y="216"/>
                    <a:pt x="70" y="207"/>
                  </a:cubicBezTo>
                  <a:cubicBezTo>
                    <a:pt x="71" y="202"/>
                    <a:pt x="73" y="198"/>
                    <a:pt x="74" y="193"/>
                  </a:cubicBezTo>
                  <a:cubicBezTo>
                    <a:pt x="75" y="189"/>
                    <a:pt x="77" y="184"/>
                    <a:pt x="78" y="180"/>
                  </a:cubicBezTo>
                  <a:cubicBezTo>
                    <a:pt x="80" y="172"/>
                    <a:pt x="83" y="163"/>
                    <a:pt x="85" y="155"/>
                  </a:cubicBezTo>
                  <a:cubicBezTo>
                    <a:pt x="87" y="147"/>
                    <a:pt x="90" y="140"/>
                    <a:pt x="92" y="133"/>
                  </a:cubicBezTo>
                  <a:cubicBezTo>
                    <a:pt x="93" y="126"/>
                    <a:pt x="95" y="120"/>
                    <a:pt x="97" y="114"/>
                  </a:cubicBezTo>
                  <a:cubicBezTo>
                    <a:pt x="98" y="109"/>
                    <a:pt x="99" y="104"/>
                    <a:pt x="100" y="100"/>
                  </a:cubicBezTo>
                  <a:cubicBezTo>
                    <a:pt x="100" y="96"/>
                    <a:pt x="101" y="93"/>
                    <a:pt x="101" y="91"/>
                  </a:cubicBezTo>
                  <a:cubicBezTo>
                    <a:pt x="101" y="90"/>
                    <a:pt x="101" y="88"/>
                    <a:pt x="101" y="88"/>
                  </a:cubicBezTo>
                  <a:cubicBezTo>
                    <a:pt x="101" y="88"/>
                    <a:pt x="101" y="89"/>
                    <a:pt x="101" y="91"/>
                  </a:cubicBezTo>
                  <a:cubicBezTo>
                    <a:pt x="101" y="93"/>
                    <a:pt x="101" y="96"/>
                    <a:pt x="101" y="100"/>
                  </a:cubicBezTo>
                  <a:cubicBezTo>
                    <a:pt x="100" y="103"/>
                    <a:pt x="100" y="108"/>
                    <a:pt x="99" y="114"/>
                  </a:cubicBezTo>
                  <a:cubicBezTo>
                    <a:pt x="98" y="119"/>
                    <a:pt x="96" y="126"/>
                    <a:pt x="94" y="132"/>
                  </a:cubicBezTo>
                  <a:cubicBezTo>
                    <a:pt x="93" y="139"/>
                    <a:pt x="91" y="147"/>
                    <a:pt x="89" y="155"/>
                  </a:cubicBezTo>
                  <a:cubicBezTo>
                    <a:pt x="87" y="162"/>
                    <a:pt x="85" y="171"/>
                    <a:pt x="82" y="179"/>
                  </a:cubicBezTo>
                  <a:cubicBezTo>
                    <a:pt x="80" y="188"/>
                    <a:pt x="77" y="197"/>
                    <a:pt x="75" y="206"/>
                  </a:cubicBezTo>
                  <a:cubicBezTo>
                    <a:pt x="73" y="211"/>
                    <a:pt x="72" y="215"/>
                    <a:pt x="70" y="220"/>
                  </a:cubicBezTo>
                  <a:cubicBezTo>
                    <a:pt x="69" y="225"/>
                    <a:pt x="67" y="229"/>
                    <a:pt x="66" y="234"/>
                  </a:cubicBezTo>
                  <a:cubicBezTo>
                    <a:pt x="64" y="239"/>
                    <a:pt x="63" y="243"/>
                    <a:pt x="61" y="248"/>
                  </a:cubicBezTo>
                  <a:cubicBezTo>
                    <a:pt x="59" y="253"/>
                    <a:pt x="58" y="257"/>
                    <a:pt x="56" y="262"/>
                  </a:cubicBezTo>
                  <a:cubicBezTo>
                    <a:pt x="53" y="271"/>
                    <a:pt x="49" y="280"/>
                    <a:pt x="46" y="289"/>
                  </a:cubicBezTo>
                  <a:cubicBezTo>
                    <a:pt x="42" y="298"/>
                    <a:pt x="39" y="306"/>
                    <a:pt x="35" y="314"/>
                  </a:cubicBezTo>
                  <a:cubicBezTo>
                    <a:pt x="32" y="320"/>
                    <a:pt x="30" y="326"/>
                    <a:pt x="27" y="331"/>
                  </a:cubicBezTo>
                  <a:cubicBezTo>
                    <a:pt x="25" y="334"/>
                    <a:pt x="23" y="336"/>
                    <a:pt x="21" y="338"/>
                  </a:cubicBezTo>
                  <a:cubicBezTo>
                    <a:pt x="23" y="336"/>
                    <a:pt x="25" y="334"/>
                    <a:pt x="27" y="331"/>
                  </a:cubicBezTo>
                  <a:cubicBezTo>
                    <a:pt x="28" y="329"/>
                    <a:pt x="30" y="328"/>
                    <a:pt x="31" y="326"/>
                  </a:cubicBezTo>
                  <a:cubicBezTo>
                    <a:pt x="38" y="316"/>
                    <a:pt x="44" y="306"/>
                    <a:pt x="49" y="295"/>
                  </a:cubicBezTo>
                  <a:cubicBezTo>
                    <a:pt x="60" y="271"/>
                    <a:pt x="68" y="247"/>
                    <a:pt x="76" y="223"/>
                  </a:cubicBezTo>
                  <a:cubicBezTo>
                    <a:pt x="82" y="204"/>
                    <a:pt x="89" y="186"/>
                    <a:pt x="94" y="168"/>
                  </a:cubicBezTo>
                  <a:cubicBezTo>
                    <a:pt x="98" y="155"/>
                    <a:pt x="100" y="142"/>
                    <a:pt x="102" y="129"/>
                  </a:cubicBezTo>
                  <a:cubicBezTo>
                    <a:pt x="108" y="94"/>
                    <a:pt x="113" y="59"/>
                    <a:pt x="113" y="28"/>
                  </a:cubicBezTo>
                  <a:cubicBezTo>
                    <a:pt x="113" y="19"/>
                    <a:pt x="113" y="11"/>
                    <a:pt x="112" y="3"/>
                  </a:cubicBezTo>
                  <a:cubicBezTo>
                    <a:pt x="112" y="3"/>
                    <a:pt x="112" y="3"/>
                    <a:pt x="112" y="3"/>
                  </a:cubicBezTo>
                  <a:cubicBezTo>
                    <a:pt x="107" y="2"/>
                    <a:pt x="104" y="0"/>
                    <a:pt x="98" y="0"/>
                  </a:cubicBezTo>
                </a:path>
              </a:pathLst>
            </a:custGeom>
            <a:solidFill>
              <a:srgbClr val="9AA4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1" name="Freeform 275"/>
            <p:cNvSpPr/>
            <p:nvPr/>
          </p:nvSpPr>
          <p:spPr bwMode="auto">
            <a:xfrm>
              <a:off x="3833813" y="517525"/>
              <a:ext cx="365125" cy="225425"/>
            </a:xfrm>
            <a:custGeom>
              <a:avLst/>
              <a:gdLst>
                <a:gd name="T0" fmla="*/ 112 w 130"/>
                <a:gd name="T1" fmla="*/ 0 h 80"/>
                <a:gd name="T2" fmla="*/ 49 w 130"/>
                <a:gd name="T3" fmla="*/ 35 h 80"/>
                <a:gd name="T4" fmla="*/ 15 w 130"/>
                <a:gd name="T5" fmla="*/ 65 h 80"/>
                <a:gd name="T6" fmla="*/ 0 w 130"/>
                <a:gd name="T7" fmla="*/ 79 h 80"/>
                <a:gd name="T8" fmla="*/ 12 w 130"/>
                <a:gd name="T9" fmla="*/ 76 h 80"/>
                <a:gd name="T10" fmla="*/ 16 w 130"/>
                <a:gd name="T11" fmla="*/ 76 h 80"/>
                <a:gd name="T12" fmla="*/ 22 w 130"/>
                <a:gd name="T13" fmla="*/ 80 h 80"/>
                <a:gd name="T14" fmla="*/ 22 w 130"/>
                <a:gd name="T15" fmla="*/ 80 h 80"/>
                <a:gd name="T16" fmla="*/ 81 w 130"/>
                <a:gd name="T17" fmla="*/ 35 h 80"/>
                <a:gd name="T18" fmla="*/ 110 w 130"/>
                <a:gd name="T19" fmla="*/ 19 h 80"/>
                <a:gd name="T20" fmla="*/ 116 w 130"/>
                <a:gd name="T21" fmla="*/ 18 h 80"/>
                <a:gd name="T22" fmla="*/ 130 w 130"/>
                <a:gd name="T23" fmla="*/ 21 h 80"/>
                <a:gd name="T24" fmla="*/ 130 w 130"/>
                <a:gd name="T25" fmla="*/ 21 h 80"/>
                <a:gd name="T26" fmla="*/ 129 w 130"/>
                <a:gd name="T27" fmla="*/ 16 h 80"/>
                <a:gd name="T28" fmla="*/ 125 w 130"/>
                <a:gd name="T29" fmla="*/ 5 h 80"/>
                <a:gd name="T30" fmla="*/ 114 w 130"/>
                <a:gd name="T31" fmla="*/ 0 h 80"/>
                <a:gd name="T32" fmla="*/ 114 w 130"/>
                <a:gd name="T33" fmla="*/ 0 h 80"/>
                <a:gd name="T34" fmla="*/ 112 w 130"/>
                <a:gd name="T35" fmla="*/ 0 h 80"/>
                <a:gd name="T36" fmla="*/ 112 w 130"/>
                <a:gd name="T37" fmla="*/ 0 h 80"/>
                <a:gd name="T38" fmla="*/ 112 w 130"/>
                <a:gd name="T39" fmla="*/ 0 h 80"/>
                <a:gd name="T40" fmla="*/ 112 w 130"/>
                <a:gd name="T41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30" h="80">
                  <a:moveTo>
                    <a:pt x="112" y="0"/>
                  </a:moveTo>
                  <a:cubicBezTo>
                    <a:pt x="92" y="0"/>
                    <a:pt x="72" y="15"/>
                    <a:pt x="49" y="35"/>
                  </a:cubicBezTo>
                  <a:cubicBezTo>
                    <a:pt x="38" y="45"/>
                    <a:pt x="26" y="55"/>
                    <a:pt x="15" y="65"/>
                  </a:cubicBezTo>
                  <a:cubicBezTo>
                    <a:pt x="10" y="70"/>
                    <a:pt x="5" y="74"/>
                    <a:pt x="0" y="79"/>
                  </a:cubicBezTo>
                  <a:cubicBezTo>
                    <a:pt x="4" y="77"/>
                    <a:pt x="9" y="76"/>
                    <a:pt x="12" y="76"/>
                  </a:cubicBezTo>
                  <a:cubicBezTo>
                    <a:pt x="14" y="76"/>
                    <a:pt x="15" y="76"/>
                    <a:pt x="16" y="76"/>
                  </a:cubicBezTo>
                  <a:cubicBezTo>
                    <a:pt x="18" y="77"/>
                    <a:pt x="21" y="79"/>
                    <a:pt x="22" y="80"/>
                  </a:cubicBezTo>
                  <a:cubicBezTo>
                    <a:pt x="22" y="80"/>
                    <a:pt x="22" y="80"/>
                    <a:pt x="22" y="80"/>
                  </a:cubicBezTo>
                  <a:cubicBezTo>
                    <a:pt x="42" y="62"/>
                    <a:pt x="62" y="48"/>
                    <a:pt x="81" y="35"/>
                  </a:cubicBezTo>
                  <a:cubicBezTo>
                    <a:pt x="91" y="28"/>
                    <a:pt x="100" y="22"/>
                    <a:pt x="110" y="19"/>
                  </a:cubicBezTo>
                  <a:cubicBezTo>
                    <a:pt x="112" y="18"/>
                    <a:pt x="114" y="18"/>
                    <a:pt x="116" y="18"/>
                  </a:cubicBezTo>
                  <a:cubicBezTo>
                    <a:pt x="122" y="18"/>
                    <a:pt x="125" y="20"/>
                    <a:pt x="130" y="21"/>
                  </a:cubicBezTo>
                  <a:cubicBezTo>
                    <a:pt x="130" y="21"/>
                    <a:pt x="130" y="21"/>
                    <a:pt x="130" y="21"/>
                  </a:cubicBezTo>
                  <a:cubicBezTo>
                    <a:pt x="130" y="20"/>
                    <a:pt x="130" y="18"/>
                    <a:pt x="129" y="16"/>
                  </a:cubicBezTo>
                  <a:cubicBezTo>
                    <a:pt x="129" y="12"/>
                    <a:pt x="128" y="8"/>
                    <a:pt x="125" y="5"/>
                  </a:cubicBezTo>
                  <a:cubicBezTo>
                    <a:pt x="123" y="1"/>
                    <a:pt x="118" y="1"/>
                    <a:pt x="114" y="0"/>
                  </a:cubicBezTo>
                  <a:cubicBezTo>
                    <a:pt x="114" y="0"/>
                    <a:pt x="114" y="0"/>
                    <a:pt x="114" y="0"/>
                  </a:cubicBezTo>
                  <a:cubicBezTo>
                    <a:pt x="113" y="0"/>
                    <a:pt x="113" y="0"/>
                    <a:pt x="112" y="0"/>
                  </a:cubicBezTo>
                  <a:cubicBezTo>
                    <a:pt x="112" y="0"/>
                    <a:pt x="112" y="0"/>
                    <a:pt x="112" y="0"/>
                  </a:cubicBezTo>
                  <a:cubicBezTo>
                    <a:pt x="112" y="0"/>
                    <a:pt x="112" y="0"/>
                    <a:pt x="112" y="0"/>
                  </a:cubicBezTo>
                  <a:cubicBezTo>
                    <a:pt x="112" y="0"/>
                    <a:pt x="112" y="0"/>
                    <a:pt x="112" y="0"/>
                  </a:cubicBezTo>
                </a:path>
              </a:pathLst>
            </a:custGeom>
            <a:solidFill>
              <a:srgbClr val="567C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2" name="Freeform 276"/>
            <p:cNvSpPr/>
            <p:nvPr/>
          </p:nvSpPr>
          <p:spPr bwMode="auto">
            <a:xfrm>
              <a:off x="3943350" y="815975"/>
              <a:ext cx="223838" cy="704850"/>
            </a:xfrm>
            <a:custGeom>
              <a:avLst/>
              <a:gdLst>
                <a:gd name="T0" fmla="*/ 80 w 80"/>
                <a:gd name="T1" fmla="*/ 0 h 250"/>
                <a:gd name="T2" fmla="*/ 80 w 80"/>
                <a:gd name="T3" fmla="*/ 3 h 250"/>
                <a:gd name="T4" fmla="*/ 79 w 80"/>
                <a:gd name="T5" fmla="*/ 12 h 250"/>
                <a:gd name="T6" fmla="*/ 76 w 80"/>
                <a:gd name="T7" fmla="*/ 26 h 250"/>
                <a:gd name="T8" fmla="*/ 71 w 80"/>
                <a:gd name="T9" fmla="*/ 45 h 250"/>
                <a:gd name="T10" fmla="*/ 64 w 80"/>
                <a:gd name="T11" fmla="*/ 67 h 250"/>
                <a:gd name="T12" fmla="*/ 57 w 80"/>
                <a:gd name="T13" fmla="*/ 92 h 250"/>
                <a:gd name="T14" fmla="*/ 53 w 80"/>
                <a:gd name="T15" fmla="*/ 105 h 250"/>
                <a:gd name="T16" fmla="*/ 49 w 80"/>
                <a:gd name="T17" fmla="*/ 119 h 250"/>
                <a:gd name="T18" fmla="*/ 40 w 80"/>
                <a:gd name="T19" fmla="*/ 146 h 250"/>
                <a:gd name="T20" fmla="*/ 35 w 80"/>
                <a:gd name="T21" fmla="*/ 160 h 250"/>
                <a:gd name="T22" fmla="*/ 30 w 80"/>
                <a:gd name="T23" fmla="*/ 174 h 250"/>
                <a:gd name="T24" fmla="*/ 26 w 80"/>
                <a:gd name="T25" fmla="*/ 187 h 250"/>
                <a:gd name="T26" fmla="*/ 21 w 80"/>
                <a:gd name="T27" fmla="*/ 200 h 250"/>
                <a:gd name="T28" fmla="*/ 11 w 80"/>
                <a:gd name="T29" fmla="*/ 225 h 250"/>
                <a:gd name="T30" fmla="*/ 8 w 80"/>
                <a:gd name="T31" fmla="*/ 231 h 250"/>
                <a:gd name="T32" fmla="*/ 6 w 80"/>
                <a:gd name="T33" fmla="*/ 237 h 250"/>
                <a:gd name="T34" fmla="*/ 1 w 80"/>
                <a:gd name="T35" fmla="*/ 247 h 250"/>
                <a:gd name="T36" fmla="*/ 0 w 80"/>
                <a:gd name="T37" fmla="*/ 250 h 250"/>
                <a:gd name="T38" fmla="*/ 0 w 80"/>
                <a:gd name="T39" fmla="*/ 250 h 250"/>
                <a:gd name="T40" fmla="*/ 6 w 80"/>
                <a:gd name="T41" fmla="*/ 243 h 250"/>
                <a:gd name="T42" fmla="*/ 14 w 80"/>
                <a:gd name="T43" fmla="*/ 226 h 250"/>
                <a:gd name="T44" fmla="*/ 25 w 80"/>
                <a:gd name="T45" fmla="*/ 201 h 250"/>
                <a:gd name="T46" fmla="*/ 35 w 80"/>
                <a:gd name="T47" fmla="*/ 174 h 250"/>
                <a:gd name="T48" fmla="*/ 40 w 80"/>
                <a:gd name="T49" fmla="*/ 160 h 250"/>
                <a:gd name="T50" fmla="*/ 45 w 80"/>
                <a:gd name="T51" fmla="*/ 146 h 250"/>
                <a:gd name="T52" fmla="*/ 49 w 80"/>
                <a:gd name="T53" fmla="*/ 132 h 250"/>
                <a:gd name="T54" fmla="*/ 54 w 80"/>
                <a:gd name="T55" fmla="*/ 118 h 250"/>
                <a:gd name="T56" fmla="*/ 61 w 80"/>
                <a:gd name="T57" fmla="*/ 91 h 250"/>
                <a:gd name="T58" fmla="*/ 68 w 80"/>
                <a:gd name="T59" fmla="*/ 67 h 250"/>
                <a:gd name="T60" fmla="*/ 73 w 80"/>
                <a:gd name="T61" fmla="*/ 44 h 250"/>
                <a:gd name="T62" fmla="*/ 78 w 80"/>
                <a:gd name="T63" fmla="*/ 26 h 250"/>
                <a:gd name="T64" fmla="*/ 80 w 80"/>
                <a:gd name="T65" fmla="*/ 12 h 250"/>
                <a:gd name="T66" fmla="*/ 80 w 80"/>
                <a:gd name="T67" fmla="*/ 3 h 250"/>
                <a:gd name="T68" fmla="*/ 80 w 80"/>
                <a:gd name="T69" fmla="*/ 0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80" h="250">
                  <a:moveTo>
                    <a:pt x="80" y="0"/>
                  </a:moveTo>
                  <a:cubicBezTo>
                    <a:pt x="80" y="0"/>
                    <a:pt x="80" y="2"/>
                    <a:pt x="80" y="3"/>
                  </a:cubicBezTo>
                  <a:cubicBezTo>
                    <a:pt x="80" y="5"/>
                    <a:pt x="79" y="8"/>
                    <a:pt x="79" y="12"/>
                  </a:cubicBezTo>
                  <a:cubicBezTo>
                    <a:pt x="78" y="16"/>
                    <a:pt x="77" y="21"/>
                    <a:pt x="76" y="26"/>
                  </a:cubicBezTo>
                  <a:cubicBezTo>
                    <a:pt x="74" y="32"/>
                    <a:pt x="72" y="38"/>
                    <a:pt x="71" y="45"/>
                  </a:cubicBezTo>
                  <a:cubicBezTo>
                    <a:pt x="69" y="52"/>
                    <a:pt x="66" y="59"/>
                    <a:pt x="64" y="67"/>
                  </a:cubicBezTo>
                  <a:cubicBezTo>
                    <a:pt x="62" y="75"/>
                    <a:pt x="59" y="84"/>
                    <a:pt x="57" y="92"/>
                  </a:cubicBezTo>
                  <a:cubicBezTo>
                    <a:pt x="56" y="96"/>
                    <a:pt x="54" y="101"/>
                    <a:pt x="53" y="105"/>
                  </a:cubicBezTo>
                  <a:cubicBezTo>
                    <a:pt x="52" y="110"/>
                    <a:pt x="50" y="114"/>
                    <a:pt x="49" y="119"/>
                  </a:cubicBezTo>
                  <a:cubicBezTo>
                    <a:pt x="46" y="128"/>
                    <a:pt x="43" y="137"/>
                    <a:pt x="40" y="146"/>
                  </a:cubicBezTo>
                  <a:cubicBezTo>
                    <a:pt x="38" y="151"/>
                    <a:pt x="37" y="155"/>
                    <a:pt x="35" y="160"/>
                  </a:cubicBezTo>
                  <a:cubicBezTo>
                    <a:pt x="34" y="165"/>
                    <a:pt x="32" y="169"/>
                    <a:pt x="30" y="174"/>
                  </a:cubicBezTo>
                  <a:cubicBezTo>
                    <a:pt x="29" y="178"/>
                    <a:pt x="27" y="183"/>
                    <a:pt x="26" y="187"/>
                  </a:cubicBezTo>
                  <a:cubicBezTo>
                    <a:pt x="24" y="192"/>
                    <a:pt x="22" y="196"/>
                    <a:pt x="21" y="200"/>
                  </a:cubicBezTo>
                  <a:cubicBezTo>
                    <a:pt x="17" y="209"/>
                    <a:pt x="14" y="217"/>
                    <a:pt x="11" y="225"/>
                  </a:cubicBezTo>
                  <a:cubicBezTo>
                    <a:pt x="10" y="227"/>
                    <a:pt x="9" y="229"/>
                    <a:pt x="8" y="231"/>
                  </a:cubicBezTo>
                  <a:cubicBezTo>
                    <a:pt x="7" y="233"/>
                    <a:pt x="7" y="235"/>
                    <a:pt x="6" y="237"/>
                  </a:cubicBezTo>
                  <a:cubicBezTo>
                    <a:pt x="4" y="240"/>
                    <a:pt x="3" y="244"/>
                    <a:pt x="1" y="247"/>
                  </a:cubicBezTo>
                  <a:cubicBezTo>
                    <a:pt x="1" y="248"/>
                    <a:pt x="0" y="249"/>
                    <a:pt x="0" y="250"/>
                  </a:cubicBezTo>
                  <a:cubicBezTo>
                    <a:pt x="0" y="250"/>
                    <a:pt x="0" y="250"/>
                    <a:pt x="0" y="250"/>
                  </a:cubicBezTo>
                  <a:cubicBezTo>
                    <a:pt x="2" y="248"/>
                    <a:pt x="4" y="246"/>
                    <a:pt x="6" y="243"/>
                  </a:cubicBezTo>
                  <a:cubicBezTo>
                    <a:pt x="9" y="238"/>
                    <a:pt x="11" y="232"/>
                    <a:pt x="14" y="226"/>
                  </a:cubicBezTo>
                  <a:cubicBezTo>
                    <a:pt x="18" y="218"/>
                    <a:pt x="21" y="210"/>
                    <a:pt x="25" y="201"/>
                  </a:cubicBezTo>
                  <a:cubicBezTo>
                    <a:pt x="28" y="192"/>
                    <a:pt x="32" y="183"/>
                    <a:pt x="35" y="174"/>
                  </a:cubicBezTo>
                  <a:cubicBezTo>
                    <a:pt x="37" y="169"/>
                    <a:pt x="38" y="165"/>
                    <a:pt x="40" y="160"/>
                  </a:cubicBezTo>
                  <a:cubicBezTo>
                    <a:pt x="42" y="155"/>
                    <a:pt x="43" y="151"/>
                    <a:pt x="45" y="146"/>
                  </a:cubicBezTo>
                  <a:cubicBezTo>
                    <a:pt x="46" y="141"/>
                    <a:pt x="48" y="137"/>
                    <a:pt x="49" y="132"/>
                  </a:cubicBezTo>
                  <a:cubicBezTo>
                    <a:pt x="51" y="127"/>
                    <a:pt x="52" y="123"/>
                    <a:pt x="54" y="118"/>
                  </a:cubicBezTo>
                  <a:cubicBezTo>
                    <a:pt x="56" y="109"/>
                    <a:pt x="59" y="100"/>
                    <a:pt x="61" y="91"/>
                  </a:cubicBezTo>
                  <a:cubicBezTo>
                    <a:pt x="64" y="83"/>
                    <a:pt x="66" y="74"/>
                    <a:pt x="68" y="67"/>
                  </a:cubicBezTo>
                  <a:cubicBezTo>
                    <a:pt x="70" y="59"/>
                    <a:pt x="72" y="51"/>
                    <a:pt x="73" y="44"/>
                  </a:cubicBezTo>
                  <a:cubicBezTo>
                    <a:pt x="75" y="38"/>
                    <a:pt x="77" y="31"/>
                    <a:pt x="78" y="26"/>
                  </a:cubicBezTo>
                  <a:cubicBezTo>
                    <a:pt x="79" y="20"/>
                    <a:pt x="79" y="15"/>
                    <a:pt x="80" y="12"/>
                  </a:cubicBezTo>
                  <a:cubicBezTo>
                    <a:pt x="80" y="8"/>
                    <a:pt x="80" y="5"/>
                    <a:pt x="80" y="3"/>
                  </a:cubicBezTo>
                  <a:cubicBezTo>
                    <a:pt x="80" y="1"/>
                    <a:pt x="80" y="0"/>
                    <a:pt x="80" y="0"/>
                  </a:cubicBezTo>
                </a:path>
              </a:pathLst>
            </a:custGeom>
            <a:solidFill>
              <a:srgbClr val="567C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3" name="Freeform 277"/>
            <p:cNvSpPr>
              <a:spLocks noEditPoints="1"/>
            </p:cNvSpPr>
            <p:nvPr/>
          </p:nvSpPr>
          <p:spPr bwMode="auto">
            <a:xfrm>
              <a:off x="3878263" y="728663"/>
              <a:ext cx="201613" cy="855663"/>
            </a:xfrm>
            <a:custGeom>
              <a:avLst/>
              <a:gdLst>
                <a:gd name="T0" fmla="*/ 4 w 72"/>
                <a:gd name="T1" fmla="*/ 296 h 304"/>
                <a:gd name="T2" fmla="*/ 4 w 72"/>
                <a:gd name="T3" fmla="*/ 296 h 304"/>
                <a:gd name="T4" fmla="*/ 1 w 72"/>
                <a:gd name="T5" fmla="*/ 302 h 304"/>
                <a:gd name="T6" fmla="*/ 1 w 72"/>
                <a:gd name="T7" fmla="*/ 303 h 304"/>
                <a:gd name="T8" fmla="*/ 0 w 72"/>
                <a:gd name="T9" fmla="*/ 304 h 304"/>
                <a:gd name="T10" fmla="*/ 2 w 72"/>
                <a:gd name="T11" fmla="*/ 303 h 304"/>
                <a:gd name="T12" fmla="*/ 2 w 72"/>
                <a:gd name="T13" fmla="*/ 303 h 304"/>
                <a:gd name="T14" fmla="*/ 2 w 72"/>
                <a:gd name="T15" fmla="*/ 303 h 304"/>
                <a:gd name="T16" fmla="*/ 4 w 72"/>
                <a:gd name="T17" fmla="*/ 296 h 304"/>
                <a:gd name="T18" fmla="*/ 4 w 72"/>
                <a:gd name="T19" fmla="*/ 296 h 304"/>
                <a:gd name="T20" fmla="*/ 72 w 72"/>
                <a:gd name="T21" fmla="*/ 0 h 304"/>
                <a:gd name="T22" fmla="*/ 71 w 72"/>
                <a:gd name="T23" fmla="*/ 14 h 304"/>
                <a:gd name="T24" fmla="*/ 68 w 72"/>
                <a:gd name="T25" fmla="*/ 50 h 304"/>
                <a:gd name="T26" fmla="*/ 66 w 72"/>
                <a:gd name="T27" fmla="*/ 74 h 304"/>
                <a:gd name="T28" fmla="*/ 61 w 72"/>
                <a:gd name="T29" fmla="*/ 101 h 304"/>
                <a:gd name="T30" fmla="*/ 54 w 72"/>
                <a:gd name="T31" fmla="*/ 132 h 304"/>
                <a:gd name="T32" fmla="*/ 45 w 72"/>
                <a:gd name="T33" fmla="*/ 164 h 304"/>
                <a:gd name="T34" fmla="*/ 36 w 72"/>
                <a:gd name="T35" fmla="*/ 196 h 304"/>
                <a:gd name="T36" fmla="*/ 28 w 72"/>
                <a:gd name="T37" fmla="*/ 220 h 304"/>
                <a:gd name="T38" fmla="*/ 28 w 72"/>
                <a:gd name="T39" fmla="*/ 220 h 304"/>
                <a:gd name="T40" fmla="*/ 23 w 72"/>
                <a:gd name="T41" fmla="*/ 247 h 304"/>
                <a:gd name="T42" fmla="*/ 23 w 72"/>
                <a:gd name="T43" fmla="*/ 247 h 304"/>
                <a:gd name="T44" fmla="*/ 23 w 72"/>
                <a:gd name="T45" fmla="*/ 247 h 304"/>
                <a:gd name="T46" fmla="*/ 30 w 72"/>
                <a:gd name="T47" fmla="*/ 227 h 304"/>
                <a:gd name="T48" fmla="*/ 40 w 72"/>
                <a:gd name="T49" fmla="*/ 196 h 304"/>
                <a:gd name="T50" fmla="*/ 50 w 72"/>
                <a:gd name="T51" fmla="*/ 163 h 304"/>
                <a:gd name="T52" fmla="*/ 59 w 72"/>
                <a:gd name="T53" fmla="*/ 131 h 304"/>
                <a:gd name="T54" fmla="*/ 66 w 72"/>
                <a:gd name="T55" fmla="*/ 100 h 304"/>
                <a:gd name="T56" fmla="*/ 70 w 72"/>
                <a:gd name="T57" fmla="*/ 72 h 304"/>
                <a:gd name="T58" fmla="*/ 71 w 72"/>
                <a:gd name="T59" fmla="*/ 48 h 304"/>
                <a:gd name="T60" fmla="*/ 72 w 72"/>
                <a:gd name="T61" fmla="*/ 28 h 304"/>
                <a:gd name="T62" fmla="*/ 72 w 72"/>
                <a:gd name="T63" fmla="*/ 13 h 304"/>
                <a:gd name="T64" fmla="*/ 72 w 72"/>
                <a:gd name="T65" fmla="*/ 0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2" h="304">
                  <a:moveTo>
                    <a:pt x="4" y="296"/>
                  </a:moveTo>
                  <a:cubicBezTo>
                    <a:pt x="4" y="296"/>
                    <a:pt x="4" y="296"/>
                    <a:pt x="4" y="296"/>
                  </a:cubicBezTo>
                  <a:cubicBezTo>
                    <a:pt x="3" y="298"/>
                    <a:pt x="2" y="300"/>
                    <a:pt x="1" y="302"/>
                  </a:cubicBezTo>
                  <a:cubicBezTo>
                    <a:pt x="1" y="302"/>
                    <a:pt x="1" y="302"/>
                    <a:pt x="1" y="303"/>
                  </a:cubicBezTo>
                  <a:cubicBezTo>
                    <a:pt x="1" y="303"/>
                    <a:pt x="0" y="304"/>
                    <a:pt x="0" y="304"/>
                  </a:cubicBezTo>
                  <a:cubicBezTo>
                    <a:pt x="1" y="304"/>
                    <a:pt x="1" y="303"/>
                    <a:pt x="2" y="303"/>
                  </a:cubicBezTo>
                  <a:cubicBezTo>
                    <a:pt x="2" y="303"/>
                    <a:pt x="2" y="303"/>
                    <a:pt x="2" y="303"/>
                  </a:cubicBezTo>
                  <a:cubicBezTo>
                    <a:pt x="2" y="303"/>
                    <a:pt x="2" y="303"/>
                    <a:pt x="2" y="303"/>
                  </a:cubicBezTo>
                  <a:cubicBezTo>
                    <a:pt x="3" y="301"/>
                    <a:pt x="4" y="299"/>
                    <a:pt x="4" y="296"/>
                  </a:cubicBezTo>
                  <a:cubicBezTo>
                    <a:pt x="4" y="296"/>
                    <a:pt x="4" y="296"/>
                    <a:pt x="4" y="296"/>
                  </a:cubicBezTo>
                  <a:moveTo>
                    <a:pt x="72" y="0"/>
                  </a:moveTo>
                  <a:cubicBezTo>
                    <a:pt x="72" y="1"/>
                    <a:pt x="72" y="6"/>
                    <a:pt x="71" y="14"/>
                  </a:cubicBezTo>
                  <a:cubicBezTo>
                    <a:pt x="70" y="22"/>
                    <a:pt x="69" y="35"/>
                    <a:pt x="68" y="50"/>
                  </a:cubicBezTo>
                  <a:cubicBezTo>
                    <a:pt x="67" y="57"/>
                    <a:pt x="67" y="65"/>
                    <a:pt x="66" y="74"/>
                  </a:cubicBezTo>
                  <a:cubicBezTo>
                    <a:pt x="64" y="82"/>
                    <a:pt x="63" y="92"/>
                    <a:pt x="61" y="101"/>
                  </a:cubicBezTo>
                  <a:cubicBezTo>
                    <a:pt x="59" y="111"/>
                    <a:pt x="56" y="122"/>
                    <a:pt x="54" y="132"/>
                  </a:cubicBezTo>
                  <a:cubicBezTo>
                    <a:pt x="51" y="143"/>
                    <a:pt x="48" y="153"/>
                    <a:pt x="45" y="164"/>
                  </a:cubicBezTo>
                  <a:cubicBezTo>
                    <a:pt x="42" y="175"/>
                    <a:pt x="39" y="186"/>
                    <a:pt x="36" y="196"/>
                  </a:cubicBezTo>
                  <a:cubicBezTo>
                    <a:pt x="33" y="204"/>
                    <a:pt x="31" y="212"/>
                    <a:pt x="28" y="220"/>
                  </a:cubicBezTo>
                  <a:cubicBezTo>
                    <a:pt x="28" y="220"/>
                    <a:pt x="28" y="220"/>
                    <a:pt x="28" y="220"/>
                  </a:cubicBezTo>
                  <a:cubicBezTo>
                    <a:pt x="27" y="229"/>
                    <a:pt x="25" y="237"/>
                    <a:pt x="23" y="247"/>
                  </a:cubicBezTo>
                  <a:cubicBezTo>
                    <a:pt x="23" y="247"/>
                    <a:pt x="23" y="247"/>
                    <a:pt x="23" y="247"/>
                  </a:cubicBezTo>
                  <a:cubicBezTo>
                    <a:pt x="23" y="247"/>
                    <a:pt x="23" y="247"/>
                    <a:pt x="23" y="247"/>
                  </a:cubicBezTo>
                  <a:cubicBezTo>
                    <a:pt x="26" y="240"/>
                    <a:pt x="28" y="234"/>
                    <a:pt x="30" y="227"/>
                  </a:cubicBezTo>
                  <a:cubicBezTo>
                    <a:pt x="34" y="217"/>
                    <a:pt x="37" y="206"/>
                    <a:pt x="40" y="196"/>
                  </a:cubicBezTo>
                  <a:cubicBezTo>
                    <a:pt x="44" y="185"/>
                    <a:pt x="47" y="174"/>
                    <a:pt x="50" y="163"/>
                  </a:cubicBezTo>
                  <a:cubicBezTo>
                    <a:pt x="53" y="152"/>
                    <a:pt x="56" y="141"/>
                    <a:pt x="59" y="131"/>
                  </a:cubicBezTo>
                  <a:cubicBezTo>
                    <a:pt x="61" y="120"/>
                    <a:pt x="64" y="110"/>
                    <a:pt x="66" y="100"/>
                  </a:cubicBezTo>
                  <a:cubicBezTo>
                    <a:pt x="67" y="90"/>
                    <a:pt x="69" y="80"/>
                    <a:pt x="70" y="72"/>
                  </a:cubicBezTo>
                  <a:cubicBezTo>
                    <a:pt x="71" y="63"/>
                    <a:pt x="71" y="55"/>
                    <a:pt x="71" y="48"/>
                  </a:cubicBezTo>
                  <a:cubicBezTo>
                    <a:pt x="71" y="40"/>
                    <a:pt x="72" y="34"/>
                    <a:pt x="72" y="28"/>
                  </a:cubicBezTo>
                  <a:cubicBezTo>
                    <a:pt x="72" y="22"/>
                    <a:pt x="72" y="17"/>
                    <a:pt x="72" y="13"/>
                  </a:cubicBezTo>
                  <a:cubicBezTo>
                    <a:pt x="72" y="5"/>
                    <a:pt x="72" y="1"/>
                    <a:pt x="72" y="0"/>
                  </a:cubicBezTo>
                </a:path>
              </a:pathLst>
            </a:custGeom>
            <a:solidFill>
              <a:srgbClr val="567C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4" name="Freeform 278"/>
            <p:cNvSpPr/>
            <p:nvPr/>
          </p:nvSpPr>
          <p:spPr bwMode="auto">
            <a:xfrm>
              <a:off x="4094163" y="787400"/>
              <a:ext cx="53975" cy="34925"/>
            </a:xfrm>
            <a:custGeom>
              <a:avLst/>
              <a:gdLst>
                <a:gd name="T0" fmla="*/ 17 w 19"/>
                <a:gd name="T1" fmla="*/ 0 h 12"/>
                <a:gd name="T2" fmla="*/ 16 w 19"/>
                <a:gd name="T3" fmla="*/ 0 h 12"/>
                <a:gd name="T4" fmla="*/ 4 w 19"/>
                <a:gd name="T5" fmla="*/ 4 h 12"/>
                <a:gd name="T6" fmla="*/ 2 w 19"/>
                <a:gd name="T7" fmla="*/ 12 h 12"/>
                <a:gd name="T8" fmla="*/ 3 w 19"/>
                <a:gd name="T9" fmla="*/ 11 h 12"/>
                <a:gd name="T10" fmla="*/ 14 w 19"/>
                <a:gd name="T11" fmla="*/ 7 h 12"/>
                <a:gd name="T12" fmla="*/ 17 w 19"/>
                <a:gd name="T1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" h="12">
                  <a:moveTo>
                    <a:pt x="17" y="0"/>
                  </a:moveTo>
                  <a:cubicBezTo>
                    <a:pt x="16" y="0"/>
                    <a:pt x="16" y="0"/>
                    <a:pt x="16" y="0"/>
                  </a:cubicBezTo>
                  <a:cubicBezTo>
                    <a:pt x="12" y="0"/>
                    <a:pt x="8" y="2"/>
                    <a:pt x="4" y="4"/>
                  </a:cubicBezTo>
                  <a:cubicBezTo>
                    <a:pt x="1" y="6"/>
                    <a:pt x="0" y="12"/>
                    <a:pt x="2" y="12"/>
                  </a:cubicBezTo>
                  <a:cubicBezTo>
                    <a:pt x="3" y="12"/>
                    <a:pt x="3" y="11"/>
                    <a:pt x="3" y="11"/>
                  </a:cubicBezTo>
                  <a:cubicBezTo>
                    <a:pt x="7" y="9"/>
                    <a:pt x="10" y="8"/>
                    <a:pt x="14" y="7"/>
                  </a:cubicBezTo>
                  <a:cubicBezTo>
                    <a:pt x="17" y="7"/>
                    <a:pt x="19" y="0"/>
                    <a:pt x="17" y="0"/>
                  </a:cubicBezTo>
                </a:path>
              </a:pathLst>
            </a:custGeom>
            <a:solidFill>
              <a:srgbClr val="3535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5" name="Freeform 279"/>
            <p:cNvSpPr/>
            <p:nvPr/>
          </p:nvSpPr>
          <p:spPr bwMode="auto">
            <a:xfrm>
              <a:off x="4130675" y="869950"/>
              <a:ext cx="22225" cy="22225"/>
            </a:xfrm>
            <a:custGeom>
              <a:avLst/>
              <a:gdLst>
                <a:gd name="T0" fmla="*/ 7 w 8"/>
                <a:gd name="T1" fmla="*/ 0 h 8"/>
                <a:gd name="T2" fmla="*/ 7 w 8"/>
                <a:gd name="T3" fmla="*/ 0 h 8"/>
                <a:gd name="T4" fmla="*/ 4 w 8"/>
                <a:gd name="T5" fmla="*/ 0 h 8"/>
                <a:gd name="T6" fmla="*/ 0 w 8"/>
                <a:gd name="T7" fmla="*/ 5 h 8"/>
                <a:gd name="T8" fmla="*/ 1 w 8"/>
                <a:gd name="T9" fmla="*/ 8 h 8"/>
                <a:gd name="T10" fmla="*/ 1 w 8"/>
                <a:gd name="T11" fmla="*/ 8 h 8"/>
                <a:gd name="T12" fmla="*/ 4 w 8"/>
                <a:gd name="T13" fmla="*/ 8 h 8"/>
                <a:gd name="T14" fmla="*/ 8 w 8"/>
                <a:gd name="T15" fmla="*/ 4 h 8"/>
                <a:gd name="T16" fmla="*/ 7 w 8"/>
                <a:gd name="T1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8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1"/>
                    <a:pt x="1" y="3"/>
                    <a:pt x="0" y="5"/>
                  </a:cubicBezTo>
                  <a:cubicBezTo>
                    <a:pt x="0" y="7"/>
                    <a:pt x="0" y="8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5" y="8"/>
                    <a:pt x="7" y="6"/>
                    <a:pt x="8" y="4"/>
                  </a:cubicBezTo>
                  <a:cubicBezTo>
                    <a:pt x="8" y="2"/>
                    <a:pt x="8" y="0"/>
                    <a:pt x="7" y="0"/>
                  </a:cubicBezTo>
                </a:path>
              </a:pathLst>
            </a:custGeom>
            <a:solidFill>
              <a:srgbClr val="3535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6" name="Freeform 280"/>
            <p:cNvSpPr/>
            <p:nvPr/>
          </p:nvSpPr>
          <p:spPr bwMode="auto">
            <a:xfrm>
              <a:off x="3998913" y="877888"/>
              <a:ext cx="42863" cy="47625"/>
            </a:xfrm>
            <a:custGeom>
              <a:avLst/>
              <a:gdLst>
                <a:gd name="T0" fmla="*/ 13 w 15"/>
                <a:gd name="T1" fmla="*/ 0 h 17"/>
                <a:gd name="T2" fmla="*/ 11 w 15"/>
                <a:gd name="T3" fmla="*/ 0 h 17"/>
                <a:gd name="T4" fmla="*/ 1 w 15"/>
                <a:gd name="T5" fmla="*/ 12 h 17"/>
                <a:gd name="T6" fmla="*/ 0 w 15"/>
                <a:gd name="T7" fmla="*/ 17 h 17"/>
                <a:gd name="T8" fmla="*/ 1 w 15"/>
                <a:gd name="T9" fmla="*/ 17 h 17"/>
                <a:gd name="T10" fmla="*/ 4 w 15"/>
                <a:gd name="T11" fmla="*/ 15 h 17"/>
                <a:gd name="T12" fmla="*/ 12 w 15"/>
                <a:gd name="T13" fmla="*/ 7 h 17"/>
                <a:gd name="T14" fmla="*/ 13 w 15"/>
                <a:gd name="T15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" h="17">
                  <a:moveTo>
                    <a:pt x="13" y="0"/>
                  </a:moveTo>
                  <a:cubicBezTo>
                    <a:pt x="12" y="0"/>
                    <a:pt x="12" y="0"/>
                    <a:pt x="11" y="0"/>
                  </a:cubicBezTo>
                  <a:cubicBezTo>
                    <a:pt x="8" y="4"/>
                    <a:pt x="4" y="7"/>
                    <a:pt x="1" y="12"/>
                  </a:cubicBezTo>
                  <a:cubicBezTo>
                    <a:pt x="0" y="13"/>
                    <a:pt x="0" y="16"/>
                    <a:pt x="0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2" y="17"/>
                    <a:pt x="3" y="16"/>
                    <a:pt x="4" y="15"/>
                  </a:cubicBezTo>
                  <a:cubicBezTo>
                    <a:pt x="7" y="12"/>
                    <a:pt x="9" y="9"/>
                    <a:pt x="12" y="7"/>
                  </a:cubicBezTo>
                  <a:cubicBezTo>
                    <a:pt x="14" y="4"/>
                    <a:pt x="15" y="0"/>
                    <a:pt x="13" y="0"/>
                  </a:cubicBezTo>
                </a:path>
              </a:pathLst>
            </a:custGeom>
            <a:solidFill>
              <a:srgbClr val="3535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7" name="Freeform 281"/>
            <p:cNvSpPr/>
            <p:nvPr/>
          </p:nvSpPr>
          <p:spPr bwMode="auto">
            <a:xfrm>
              <a:off x="3968750" y="1230313"/>
              <a:ext cx="7938" cy="36513"/>
            </a:xfrm>
            <a:custGeom>
              <a:avLst/>
              <a:gdLst>
                <a:gd name="T0" fmla="*/ 1 w 3"/>
                <a:gd name="T1" fmla="*/ 0 h 13"/>
                <a:gd name="T2" fmla="*/ 1 w 3"/>
                <a:gd name="T3" fmla="*/ 0 h 13"/>
                <a:gd name="T4" fmla="*/ 0 w 3"/>
                <a:gd name="T5" fmla="*/ 7 h 13"/>
                <a:gd name="T6" fmla="*/ 0 w 3"/>
                <a:gd name="T7" fmla="*/ 13 h 13"/>
                <a:gd name="T8" fmla="*/ 0 w 3"/>
                <a:gd name="T9" fmla="*/ 13 h 13"/>
                <a:gd name="T10" fmla="*/ 2 w 3"/>
                <a:gd name="T11" fmla="*/ 9 h 13"/>
                <a:gd name="T12" fmla="*/ 2 w 3"/>
                <a:gd name="T13" fmla="*/ 8 h 13"/>
                <a:gd name="T14" fmla="*/ 1 w 3"/>
                <a:gd name="T1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13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3"/>
                    <a:pt x="1" y="5"/>
                    <a:pt x="0" y="7"/>
                  </a:cubicBezTo>
                  <a:cubicBezTo>
                    <a:pt x="0" y="9"/>
                    <a:pt x="0" y="11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2"/>
                    <a:pt x="1" y="10"/>
                    <a:pt x="2" y="9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5"/>
                    <a:pt x="2" y="2"/>
                    <a:pt x="1" y="0"/>
                  </a:cubicBezTo>
                </a:path>
              </a:pathLst>
            </a:custGeom>
            <a:solidFill>
              <a:srgbClr val="3535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8" name="Freeform 282"/>
            <p:cNvSpPr/>
            <p:nvPr/>
          </p:nvSpPr>
          <p:spPr bwMode="auto">
            <a:xfrm>
              <a:off x="3867150" y="742950"/>
              <a:ext cx="114300" cy="501650"/>
            </a:xfrm>
            <a:custGeom>
              <a:avLst/>
              <a:gdLst>
                <a:gd name="T0" fmla="*/ 10 w 41"/>
                <a:gd name="T1" fmla="*/ 0 h 178"/>
                <a:gd name="T2" fmla="*/ 10 w 41"/>
                <a:gd name="T3" fmla="*/ 0 h 178"/>
                <a:gd name="T4" fmla="*/ 0 w 41"/>
                <a:gd name="T5" fmla="*/ 10 h 178"/>
                <a:gd name="T6" fmla="*/ 5 w 41"/>
                <a:gd name="T7" fmla="*/ 15 h 178"/>
                <a:gd name="T8" fmla="*/ 7 w 41"/>
                <a:gd name="T9" fmla="*/ 18 h 178"/>
                <a:gd name="T10" fmla="*/ 7 w 41"/>
                <a:gd name="T11" fmla="*/ 18 h 178"/>
                <a:gd name="T12" fmla="*/ 7 w 41"/>
                <a:gd name="T13" fmla="*/ 18 h 178"/>
                <a:gd name="T14" fmla="*/ 22 w 41"/>
                <a:gd name="T15" fmla="*/ 60 h 178"/>
                <a:gd name="T16" fmla="*/ 22 w 41"/>
                <a:gd name="T17" fmla="*/ 53 h 178"/>
                <a:gd name="T18" fmla="*/ 22 w 41"/>
                <a:gd name="T19" fmla="*/ 45 h 178"/>
                <a:gd name="T20" fmla="*/ 22 w 41"/>
                <a:gd name="T21" fmla="*/ 37 h 178"/>
                <a:gd name="T22" fmla="*/ 22 w 41"/>
                <a:gd name="T23" fmla="*/ 31 h 178"/>
                <a:gd name="T24" fmla="*/ 21 w 41"/>
                <a:gd name="T25" fmla="*/ 19 h 178"/>
                <a:gd name="T26" fmla="*/ 23 w 41"/>
                <a:gd name="T27" fmla="*/ 30 h 178"/>
                <a:gd name="T28" fmla="*/ 24 w 41"/>
                <a:gd name="T29" fmla="*/ 36 h 178"/>
                <a:gd name="T30" fmla="*/ 24 w 41"/>
                <a:gd name="T31" fmla="*/ 43 h 178"/>
                <a:gd name="T32" fmla="*/ 25 w 41"/>
                <a:gd name="T33" fmla="*/ 51 h 178"/>
                <a:gd name="T34" fmla="*/ 25 w 41"/>
                <a:gd name="T35" fmla="*/ 61 h 178"/>
                <a:gd name="T36" fmla="*/ 26 w 41"/>
                <a:gd name="T37" fmla="*/ 71 h 178"/>
                <a:gd name="T38" fmla="*/ 26 w 41"/>
                <a:gd name="T39" fmla="*/ 82 h 178"/>
                <a:gd name="T40" fmla="*/ 26 w 41"/>
                <a:gd name="T41" fmla="*/ 83 h 178"/>
                <a:gd name="T42" fmla="*/ 30 w 41"/>
                <a:gd name="T43" fmla="*/ 110 h 178"/>
                <a:gd name="T44" fmla="*/ 32 w 41"/>
                <a:gd name="T45" fmla="*/ 141 h 178"/>
                <a:gd name="T46" fmla="*/ 28 w 41"/>
                <a:gd name="T47" fmla="*/ 178 h 178"/>
                <a:gd name="T48" fmla="*/ 35 w 41"/>
                <a:gd name="T49" fmla="*/ 173 h 178"/>
                <a:gd name="T50" fmla="*/ 35 w 41"/>
                <a:gd name="T51" fmla="*/ 172 h 178"/>
                <a:gd name="T52" fmla="*/ 37 w 41"/>
                <a:gd name="T53" fmla="*/ 173 h 178"/>
                <a:gd name="T54" fmla="*/ 38 w 41"/>
                <a:gd name="T55" fmla="*/ 170 h 178"/>
                <a:gd name="T56" fmla="*/ 41 w 41"/>
                <a:gd name="T57" fmla="*/ 133 h 178"/>
                <a:gd name="T58" fmla="*/ 39 w 41"/>
                <a:gd name="T59" fmla="*/ 101 h 178"/>
                <a:gd name="T60" fmla="*/ 39 w 41"/>
                <a:gd name="T61" fmla="*/ 100 h 178"/>
                <a:gd name="T62" fmla="*/ 15 w 41"/>
                <a:gd name="T63" fmla="*/ 7 h 178"/>
                <a:gd name="T64" fmla="*/ 13 w 41"/>
                <a:gd name="T65" fmla="*/ 4 h 178"/>
                <a:gd name="T66" fmla="*/ 13 w 41"/>
                <a:gd name="T67" fmla="*/ 4 h 178"/>
                <a:gd name="T68" fmla="*/ 10 w 41"/>
                <a:gd name="T69" fmla="*/ 0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1" h="178">
                  <a:moveTo>
                    <a:pt x="10" y="0"/>
                  </a:moveTo>
                  <a:cubicBezTo>
                    <a:pt x="10" y="0"/>
                    <a:pt x="10" y="0"/>
                    <a:pt x="10" y="0"/>
                  </a:cubicBezTo>
                  <a:cubicBezTo>
                    <a:pt x="7" y="4"/>
                    <a:pt x="4" y="7"/>
                    <a:pt x="0" y="10"/>
                  </a:cubicBezTo>
                  <a:cubicBezTo>
                    <a:pt x="2" y="12"/>
                    <a:pt x="4" y="13"/>
                    <a:pt x="5" y="15"/>
                  </a:cubicBezTo>
                  <a:cubicBezTo>
                    <a:pt x="6" y="16"/>
                    <a:pt x="6" y="17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14" y="30"/>
                    <a:pt x="19" y="44"/>
                    <a:pt x="22" y="60"/>
                  </a:cubicBezTo>
                  <a:cubicBezTo>
                    <a:pt x="22" y="58"/>
                    <a:pt x="22" y="56"/>
                    <a:pt x="22" y="53"/>
                  </a:cubicBezTo>
                  <a:cubicBezTo>
                    <a:pt x="22" y="50"/>
                    <a:pt x="22" y="48"/>
                    <a:pt x="22" y="45"/>
                  </a:cubicBezTo>
                  <a:cubicBezTo>
                    <a:pt x="22" y="42"/>
                    <a:pt x="22" y="40"/>
                    <a:pt x="22" y="37"/>
                  </a:cubicBezTo>
                  <a:cubicBezTo>
                    <a:pt x="22" y="35"/>
                    <a:pt x="22" y="33"/>
                    <a:pt x="22" y="31"/>
                  </a:cubicBezTo>
                  <a:cubicBezTo>
                    <a:pt x="21" y="24"/>
                    <a:pt x="21" y="20"/>
                    <a:pt x="21" y="19"/>
                  </a:cubicBezTo>
                  <a:cubicBezTo>
                    <a:pt x="21" y="20"/>
                    <a:pt x="22" y="24"/>
                    <a:pt x="23" y="30"/>
                  </a:cubicBezTo>
                  <a:cubicBezTo>
                    <a:pt x="23" y="32"/>
                    <a:pt x="23" y="34"/>
                    <a:pt x="24" y="36"/>
                  </a:cubicBezTo>
                  <a:cubicBezTo>
                    <a:pt x="24" y="38"/>
                    <a:pt x="24" y="41"/>
                    <a:pt x="24" y="43"/>
                  </a:cubicBezTo>
                  <a:cubicBezTo>
                    <a:pt x="24" y="46"/>
                    <a:pt x="25" y="48"/>
                    <a:pt x="25" y="51"/>
                  </a:cubicBezTo>
                  <a:cubicBezTo>
                    <a:pt x="25" y="54"/>
                    <a:pt x="25" y="57"/>
                    <a:pt x="25" y="61"/>
                  </a:cubicBezTo>
                  <a:cubicBezTo>
                    <a:pt x="26" y="64"/>
                    <a:pt x="26" y="67"/>
                    <a:pt x="26" y="71"/>
                  </a:cubicBezTo>
                  <a:cubicBezTo>
                    <a:pt x="26" y="74"/>
                    <a:pt x="26" y="78"/>
                    <a:pt x="26" y="82"/>
                  </a:cubicBezTo>
                  <a:cubicBezTo>
                    <a:pt x="26" y="82"/>
                    <a:pt x="26" y="82"/>
                    <a:pt x="26" y="83"/>
                  </a:cubicBezTo>
                  <a:cubicBezTo>
                    <a:pt x="27" y="92"/>
                    <a:pt x="28" y="101"/>
                    <a:pt x="30" y="110"/>
                  </a:cubicBezTo>
                  <a:cubicBezTo>
                    <a:pt x="31" y="120"/>
                    <a:pt x="32" y="130"/>
                    <a:pt x="32" y="141"/>
                  </a:cubicBezTo>
                  <a:cubicBezTo>
                    <a:pt x="31" y="153"/>
                    <a:pt x="30" y="165"/>
                    <a:pt x="28" y="178"/>
                  </a:cubicBezTo>
                  <a:cubicBezTo>
                    <a:pt x="30" y="175"/>
                    <a:pt x="33" y="173"/>
                    <a:pt x="35" y="173"/>
                  </a:cubicBezTo>
                  <a:cubicBezTo>
                    <a:pt x="35" y="172"/>
                    <a:pt x="35" y="172"/>
                    <a:pt x="35" y="172"/>
                  </a:cubicBezTo>
                  <a:cubicBezTo>
                    <a:pt x="36" y="172"/>
                    <a:pt x="37" y="173"/>
                    <a:pt x="37" y="173"/>
                  </a:cubicBezTo>
                  <a:cubicBezTo>
                    <a:pt x="37" y="172"/>
                    <a:pt x="37" y="171"/>
                    <a:pt x="38" y="170"/>
                  </a:cubicBezTo>
                  <a:cubicBezTo>
                    <a:pt x="39" y="158"/>
                    <a:pt x="41" y="145"/>
                    <a:pt x="41" y="133"/>
                  </a:cubicBezTo>
                  <a:cubicBezTo>
                    <a:pt x="41" y="121"/>
                    <a:pt x="40" y="111"/>
                    <a:pt x="39" y="101"/>
                  </a:cubicBezTo>
                  <a:cubicBezTo>
                    <a:pt x="39" y="100"/>
                    <a:pt x="39" y="100"/>
                    <a:pt x="39" y="100"/>
                  </a:cubicBezTo>
                  <a:cubicBezTo>
                    <a:pt x="35" y="68"/>
                    <a:pt x="31" y="30"/>
                    <a:pt x="15" y="7"/>
                  </a:cubicBezTo>
                  <a:cubicBezTo>
                    <a:pt x="15" y="6"/>
                    <a:pt x="14" y="5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2" y="3"/>
                    <a:pt x="11" y="1"/>
                    <a:pt x="10" y="0"/>
                  </a:cubicBezTo>
                </a:path>
              </a:pathLst>
            </a:custGeom>
            <a:solidFill>
              <a:srgbClr val="727A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9" name="Freeform 283"/>
            <p:cNvSpPr/>
            <p:nvPr/>
          </p:nvSpPr>
          <p:spPr bwMode="auto">
            <a:xfrm>
              <a:off x="3790950" y="731838"/>
              <a:ext cx="103188" cy="65088"/>
            </a:xfrm>
            <a:custGeom>
              <a:avLst/>
              <a:gdLst>
                <a:gd name="T0" fmla="*/ 27 w 37"/>
                <a:gd name="T1" fmla="*/ 0 h 23"/>
                <a:gd name="T2" fmla="*/ 15 w 37"/>
                <a:gd name="T3" fmla="*/ 3 h 23"/>
                <a:gd name="T4" fmla="*/ 15 w 37"/>
                <a:gd name="T5" fmla="*/ 3 h 23"/>
                <a:gd name="T6" fmla="*/ 9 w 37"/>
                <a:gd name="T7" fmla="*/ 11 h 23"/>
                <a:gd name="T8" fmla="*/ 9 w 37"/>
                <a:gd name="T9" fmla="*/ 11 h 23"/>
                <a:gd name="T10" fmla="*/ 8 w 37"/>
                <a:gd name="T11" fmla="*/ 11 h 23"/>
                <a:gd name="T12" fmla="*/ 0 w 37"/>
                <a:gd name="T13" fmla="*/ 23 h 23"/>
                <a:gd name="T14" fmla="*/ 11 w 37"/>
                <a:gd name="T15" fmla="*/ 17 h 23"/>
                <a:gd name="T16" fmla="*/ 23 w 37"/>
                <a:gd name="T17" fmla="*/ 13 h 23"/>
                <a:gd name="T18" fmla="*/ 25 w 37"/>
                <a:gd name="T19" fmla="*/ 13 h 23"/>
                <a:gd name="T20" fmla="*/ 27 w 37"/>
                <a:gd name="T21" fmla="*/ 14 h 23"/>
                <a:gd name="T22" fmla="*/ 37 w 37"/>
                <a:gd name="T23" fmla="*/ 4 h 23"/>
                <a:gd name="T24" fmla="*/ 37 w 37"/>
                <a:gd name="T25" fmla="*/ 4 h 23"/>
                <a:gd name="T26" fmla="*/ 37 w 37"/>
                <a:gd name="T27" fmla="*/ 4 h 23"/>
                <a:gd name="T28" fmla="*/ 31 w 37"/>
                <a:gd name="T29" fmla="*/ 0 h 23"/>
                <a:gd name="T30" fmla="*/ 27 w 37"/>
                <a:gd name="T31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7" h="23">
                  <a:moveTo>
                    <a:pt x="27" y="0"/>
                  </a:moveTo>
                  <a:cubicBezTo>
                    <a:pt x="24" y="0"/>
                    <a:pt x="19" y="1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3" y="6"/>
                    <a:pt x="11" y="8"/>
                    <a:pt x="9" y="11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9" y="11"/>
                    <a:pt x="9" y="11"/>
                    <a:pt x="8" y="11"/>
                  </a:cubicBezTo>
                  <a:cubicBezTo>
                    <a:pt x="6" y="15"/>
                    <a:pt x="3" y="19"/>
                    <a:pt x="0" y="23"/>
                  </a:cubicBezTo>
                  <a:cubicBezTo>
                    <a:pt x="4" y="21"/>
                    <a:pt x="7" y="18"/>
                    <a:pt x="11" y="17"/>
                  </a:cubicBezTo>
                  <a:cubicBezTo>
                    <a:pt x="15" y="15"/>
                    <a:pt x="19" y="13"/>
                    <a:pt x="23" y="13"/>
                  </a:cubicBezTo>
                  <a:cubicBezTo>
                    <a:pt x="24" y="13"/>
                    <a:pt x="24" y="13"/>
                    <a:pt x="25" y="13"/>
                  </a:cubicBezTo>
                  <a:cubicBezTo>
                    <a:pt x="26" y="14"/>
                    <a:pt x="27" y="14"/>
                    <a:pt x="27" y="14"/>
                  </a:cubicBezTo>
                  <a:cubicBezTo>
                    <a:pt x="31" y="11"/>
                    <a:pt x="34" y="8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6" y="3"/>
                    <a:pt x="33" y="1"/>
                    <a:pt x="31" y="0"/>
                  </a:cubicBezTo>
                  <a:cubicBezTo>
                    <a:pt x="30" y="0"/>
                    <a:pt x="29" y="0"/>
                    <a:pt x="27" y="0"/>
                  </a:cubicBezTo>
                </a:path>
              </a:pathLst>
            </a:custGeom>
            <a:solidFill>
              <a:srgbClr val="405C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0" name="Freeform 284"/>
            <p:cNvSpPr/>
            <p:nvPr/>
          </p:nvSpPr>
          <p:spPr bwMode="auto">
            <a:xfrm>
              <a:off x="3925888" y="796925"/>
              <a:ext cx="14288" cy="179388"/>
            </a:xfrm>
            <a:custGeom>
              <a:avLst/>
              <a:gdLst>
                <a:gd name="T0" fmla="*/ 0 w 5"/>
                <a:gd name="T1" fmla="*/ 0 h 64"/>
                <a:gd name="T2" fmla="*/ 1 w 5"/>
                <a:gd name="T3" fmla="*/ 12 h 64"/>
                <a:gd name="T4" fmla="*/ 1 w 5"/>
                <a:gd name="T5" fmla="*/ 18 h 64"/>
                <a:gd name="T6" fmla="*/ 1 w 5"/>
                <a:gd name="T7" fmla="*/ 26 h 64"/>
                <a:gd name="T8" fmla="*/ 1 w 5"/>
                <a:gd name="T9" fmla="*/ 34 h 64"/>
                <a:gd name="T10" fmla="*/ 1 w 5"/>
                <a:gd name="T11" fmla="*/ 41 h 64"/>
                <a:gd name="T12" fmla="*/ 5 w 5"/>
                <a:gd name="T13" fmla="*/ 64 h 64"/>
                <a:gd name="T14" fmla="*/ 5 w 5"/>
                <a:gd name="T15" fmla="*/ 63 h 64"/>
                <a:gd name="T16" fmla="*/ 5 w 5"/>
                <a:gd name="T17" fmla="*/ 52 h 64"/>
                <a:gd name="T18" fmla="*/ 4 w 5"/>
                <a:gd name="T19" fmla="*/ 42 h 64"/>
                <a:gd name="T20" fmla="*/ 4 w 5"/>
                <a:gd name="T21" fmla="*/ 32 h 64"/>
                <a:gd name="T22" fmla="*/ 3 w 5"/>
                <a:gd name="T23" fmla="*/ 24 h 64"/>
                <a:gd name="T24" fmla="*/ 3 w 5"/>
                <a:gd name="T25" fmla="*/ 17 h 64"/>
                <a:gd name="T26" fmla="*/ 2 w 5"/>
                <a:gd name="T27" fmla="*/ 11 h 64"/>
                <a:gd name="T28" fmla="*/ 0 w 5"/>
                <a:gd name="T29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64">
                  <a:moveTo>
                    <a:pt x="0" y="0"/>
                  </a:moveTo>
                  <a:cubicBezTo>
                    <a:pt x="0" y="1"/>
                    <a:pt x="0" y="5"/>
                    <a:pt x="1" y="12"/>
                  </a:cubicBezTo>
                  <a:cubicBezTo>
                    <a:pt x="1" y="14"/>
                    <a:pt x="1" y="16"/>
                    <a:pt x="1" y="18"/>
                  </a:cubicBezTo>
                  <a:cubicBezTo>
                    <a:pt x="1" y="21"/>
                    <a:pt x="1" y="23"/>
                    <a:pt x="1" y="26"/>
                  </a:cubicBezTo>
                  <a:cubicBezTo>
                    <a:pt x="1" y="29"/>
                    <a:pt x="1" y="31"/>
                    <a:pt x="1" y="34"/>
                  </a:cubicBezTo>
                  <a:cubicBezTo>
                    <a:pt x="1" y="37"/>
                    <a:pt x="1" y="39"/>
                    <a:pt x="1" y="41"/>
                  </a:cubicBezTo>
                  <a:cubicBezTo>
                    <a:pt x="3" y="49"/>
                    <a:pt x="4" y="56"/>
                    <a:pt x="5" y="64"/>
                  </a:cubicBezTo>
                  <a:cubicBezTo>
                    <a:pt x="5" y="63"/>
                    <a:pt x="5" y="63"/>
                    <a:pt x="5" y="63"/>
                  </a:cubicBezTo>
                  <a:cubicBezTo>
                    <a:pt x="5" y="59"/>
                    <a:pt x="5" y="55"/>
                    <a:pt x="5" y="52"/>
                  </a:cubicBezTo>
                  <a:cubicBezTo>
                    <a:pt x="5" y="48"/>
                    <a:pt x="5" y="45"/>
                    <a:pt x="4" y="42"/>
                  </a:cubicBezTo>
                  <a:cubicBezTo>
                    <a:pt x="4" y="38"/>
                    <a:pt x="4" y="35"/>
                    <a:pt x="4" y="32"/>
                  </a:cubicBezTo>
                  <a:cubicBezTo>
                    <a:pt x="4" y="29"/>
                    <a:pt x="3" y="27"/>
                    <a:pt x="3" y="24"/>
                  </a:cubicBezTo>
                  <a:cubicBezTo>
                    <a:pt x="3" y="22"/>
                    <a:pt x="3" y="19"/>
                    <a:pt x="3" y="17"/>
                  </a:cubicBezTo>
                  <a:cubicBezTo>
                    <a:pt x="2" y="15"/>
                    <a:pt x="2" y="13"/>
                    <a:pt x="2" y="11"/>
                  </a:cubicBezTo>
                  <a:cubicBezTo>
                    <a:pt x="1" y="5"/>
                    <a:pt x="0" y="1"/>
                    <a:pt x="0" y="0"/>
                  </a:cubicBezTo>
                </a:path>
              </a:pathLst>
            </a:custGeom>
            <a:solidFill>
              <a:srgbClr val="405C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1" name="Freeform 285"/>
            <p:cNvSpPr>
              <a:spLocks noEditPoints="1"/>
            </p:cNvSpPr>
            <p:nvPr/>
          </p:nvSpPr>
          <p:spPr bwMode="auto">
            <a:xfrm>
              <a:off x="3852863" y="1266825"/>
              <a:ext cx="115888" cy="334963"/>
            </a:xfrm>
            <a:custGeom>
              <a:avLst/>
              <a:gdLst>
                <a:gd name="T0" fmla="*/ 32 w 41"/>
                <a:gd name="T1" fmla="*/ 56 h 119"/>
                <a:gd name="T2" fmla="*/ 29 w 41"/>
                <a:gd name="T3" fmla="*/ 66 h 119"/>
                <a:gd name="T4" fmla="*/ 19 w 41"/>
                <a:gd name="T5" fmla="*/ 92 h 119"/>
                <a:gd name="T6" fmla="*/ 13 w 41"/>
                <a:gd name="T7" fmla="*/ 105 h 119"/>
                <a:gd name="T8" fmla="*/ 16 w 41"/>
                <a:gd name="T9" fmla="*/ 101 h 119"/>
                <a:gd name="T10" fmla="*/ 19 w 41"/>
                <a:gd name="T11" fmla="*/ 95 h 119"/>
                <a:gd name="T12" fmla="*/ 29 w 41"/>
                <a:gd name="T13" fmla="*/ 68 h 119"/>
                <a:gd name="T14" fmla="*/ 31 w 41"/>
                <a:gd name="T15" fmla="*/ 60 h 119"/>
                <a:gd name="T16" fmla="*/ 32 w 41"/>
                <a:gd name="T17" fmla="*/ 56 h 119"/>
                <a:gd name="T18" fmla="*/ 41 w 41"/>
                <a:gd name="T19" fmla="*/ 0 h 119"/>
                <a:gd name="T20" fmla="*/ 34 w 41"/>
                <a:gd name="T21" fmla="*/ 6 h 119"/>
                <a:gd name="T22" fmla="*/ 33 w 41"/>
                <a:gd name="T23" fmla="*/ 6 h 119"/>
                <a:gd name="T24" fmla="*/ 32 w 41"/>
                <a:gd name="T25" fmla="*/ 5 h 119"/>
                <a:gd name="T26" fmla="*/ 22 w 41"/>
                <a:gd name="T27" fmla="*/ 66 h 119"/>
                <a:gd name="T28" fmla="*/ 12 w 41"/>
                <a:gd name="T29" fmla="*/ 97 h 119"/>
                <a:gd name="T30" fmla="*/ 9 w 41"/>
                <a:gd name="T31" fmla="*/ 102 h 119"/>
                <a:gd name="T32" fmla="*/ 4 w 41"/>
                <a:gd name="T33" fmla="*/ 111 h 119"/>
                <a:gd name="T34" fmla="*/ 4 w 41"/>
                <a:gd name="T35" fmla="*/ 112 h 119"/>
                <a:gd name="T36" fmla="*/ 0 w 41"/>
                <a:gd name="T37" fmla="*/ 119 h 119"/>
                <a:gd name="T38" fmla="*/ 8 w 41"/>
                <a:gd name="T39" fmla="*/ 114 h 119"/>
                <a:gd name="T40" fmla="*/ 8 w 41"/>
                <a:gd name="T41" fmla="*/ 114 h 119"/>
                <a:gd name="T42" fmla="*/ 16 w 41"/>
                <a:gd name="T43" fmla="*/ 92 h 119"/>
                <a:gd name="T44" fmla="*/ 25 w 41"/>
                <a:gd name="T45" fmla="*/ 66 h 119"/>
                <a:gd name="T46" fmla="*/ 35 w 41"/>
                <a:gd name="T47" fmla="*/ 36 h 119"/>
                <a:gd name="T48" fmla="*/ 37 w 41"/>
                <a:gd name="T49" fmla="*/ 29 h 119"/>
                <a:gd name="T50" fmla="*/ 37 w 41"/>
                <a:gd name="T51" fmla="*/ 29 h 119"/>
                <a:gd name="T52" fmla="*/ 40 w 41"/>
                <a:gd name="T53" fmla="*/ 7 h 119"/>
                <a:gd name="T54" fmla="*/ 41 w 41"/>
                <a:gd name="T55" fmla="*/ 0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41" h="119">
                  <a:moveTo>
                    <a:pt x="32" y="56"/>
                  </a:moveTo>
                  <a:cubicBezTo>
                    <a:pt x="31" y="59"/>
                    <a:pt x="30" y="62"/>
                    <a:pt x="29" y="66"/>
                  </a:cubicBezTo>
                  <a:cubicBezTo>
                    <a:pt x="25" y="75"/>
                    <a:pt x="22" y="84"/>
                    <a:pt x="19" y="92"/>
                  </a:cubicBezTo>
                  <a:cubicBezTo>
                    <a:pt x="17" y="97"/>
                    <a:pt x="15" y="101"/>
                    <a:pt x="13" y="105"/>
                  </a:cubicBezTo>
                  <a:cubicBezTo>
                    <a:pt x="14" y="104"/>
                    <a:pt x="15" y="103"/>
                    <a:pt x="16" y="101"/>
                  </a:cubicBezTo>
                  <a:cubicBezTo>
                    <a:pt x="17" y="99"/>
                    <a:pt x="18" y="97"/>
                    <a:pt x="19" y="95"/>
                  </a:cubicBezTo>
                  <a:cubicBezTo>
                    <a:pt x="23" y="86"/>
                    <a:pt x="26" y="77"/>
                    <a:pt x="29" y="68"/>
                  </a:cubicBezTo>
                  <a:cubicBezTo>
                    <a:pt x="30" y="66"/>
                    <a:pt x="30" y="63"/>
                    <a:pt x="31" y="60"/>
                  </a:cubicBezTo>
                  <a:cubicBezTo>
                    <a:pt x="32" y="58"/>
                    <a:pt x="32" y="57"/>
                    <a:pt x="32" y="56"/>
                  </a:cubicBezTo>
                  <a:moveTo>
                    <a:pt x="41" y="0"/>
                  </a:moveTo>
                  <a:cubicBezTo>
                    <a:pt x="39" y="3"/>
                    <a:pt x="36" y="5"/>
                    <a:pt x="34" y="6"/>
                  </a:cubicBezTo>
                  <a:cubicBezTo>
                    <a:pt x="34" y="6"/>
                    <a:pt x="34" y="6"/>
                    <a:pt x="33" y="6"/>
                  </a:cubicBezTo>
                  <a:cubicBezTo>
                    <a:pt x="33" y="6"/>
                    <a:pt x="32" y="5"/>
                    <a:pt x="32" y="5"/>
                  </a:cubicBezTo>
                  <a:cubicBezTo>
                    <a:pt x="29" y="25"/>
                    <a:pt x="28" y="45"/>
                    <a:pt x="22" y="66"/>
                  </a:cubicBezTo>
                  <a:cubicBezTo>
                    <a:pt x="20" y="76"/>
                    <a:pt x="16" y="87"/>
                    <a:pt x="12" y="97"/>
                  </a:cubicBezTo>
                  <a:cubicBezTo>
                    <a:pt x="11" y="99"/>
                    <a:pt x="10" y="101"/>
                    <a:pt x="9" y="102"/>
                  </a:cubicBezTo>
                  <a:cubicBezTo>
                    <a:pt x="7" y="105"/>
                    <a:pt x="6" y="108"/>
                    <a:pt x="4" y="111"/>
                  </a:cubicBezTo>
                  <a:cubicBezTo>
                    <a:pt x="4" y="111"/>
                    <a:pt x="4" y="112"/>
                    <a:pt x="4" y="112"/>
                  </a:cubicBezTo>
                  <a:cubicBezTo>
                    <a:pt x="2" y="114"/>
                    <a:pt x="1" y="117"/>
                    <a:pt x="0" y="119"/>
                  </a:cubicBezTo>
                  <a:cubicBezTo>
                    <a:pt x="3" y="118"/>
                    <a:pt x="5" y="116"/>
                    <a:pt x="8" y="114"/>
                  </a:cubicBezTo>
                  <a:cubicBezTo>
                    <a:pt x="8" y="114"/>
                    <a:pt x="8" y="114"/>
                    <a:pt x="8" y="114"/>
                  </a:cubicBezTo>
                  <a:cubicBezTo>
                    <a:pt x="11" y="107"/>
                    <a:pt x="13" y="100"/>
                    <a:pt x="16" y="92"/>
                  </a:cubicBezTo>
                  <a:cubicBezTo>
                    <a:pt x="19" y="84"/>
                    <a:pt x="22" y="75"/>
                    <a:pt x="25" y="66"/>
                  </a:cubicBezTo>
                  <a:cubicBezTo>
                    <a:pt x="28" y="56"/>
                    <a:pt x="31" y="47"/>
                    <a:pt x="35" y="36"/>
                  </a:cubicBezTo>
                  <a:cubicBezTo>
                    <a:pt x="36" y="34"/>
                    <a:pt x="36" y="31"/>
                    <a:pt x="37" y="29"/>
                  </a:cubicBezTo>
                  <a:cubicBezTo>
                    <a:pt x="37" y="29"/>
                    <a:pt x="37" y="29"/>
                    <a:pt x="37" y="29"/>
                  </a:cubicBezTo>
                  <a:cubicBezTo>
                    <a:pt x="38" y="21"/>
                    <a:pt x="39" y="14"/>
                    <a:pt x="40" y="7"/>
                  </a:cubicBezTo>
                  <a:cubicBezTo>
                    <a:pt x="40" y="5"/>
                    <a:pt x="40" y="2"/>
                    <a:pt x="41" y="0"/>
                  </a:cubicBezTo>
                </a:path>
              </a:pathLst>
            </a:custGeom>
            <a:solidFill>
              <a:srgbClr val="727A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2" name="Freeform 286"/>
            <p:cNvSpPr/>
            <p:nvPr/>
          </p:nvSpPr>
          <p:spPr bwMode="auto">
            <a:xfrm>
              <a:off x="3875088" y="1347788"/>
              <a:ext cx="80963" cy="239713"/>
            </a:xfrm>
            <a:custGeom>
              <a:avLst/>
              <a:gdLst>
                <a:gd name="T0" fmla="*/ 29 w 29"/>
                <a:gd name="T1" fmla="*/ 0 h 85"/>
                <a:gd name="T2" fmla="*/ 27 w 29"/>
                <a:gd name="T3" fmla="*/ 7 h 85"/>
                <a:gd name="T4" fmla="*/ 17 w 29"/>
                <a:gd name="T5" fmla="*/ 37 h 85"/>
                <a:gd name="T6" fmla="*/ 8 w 29"/>
                <a:gd name="T7" fmla="*/ 63 h 85"/>
                <a:gd name="T8" fmla="*/ 0 w 29"/>
                <a:gd name="T9" fmla="*/ 85 h 85"/>
                <a:gd name="T10" fmla="*/ 1 w 29"/>
                <a:gd name="T11" fmla="*/ 84 h 85"/>
                <a:gd name="T12" fmla="*/ 1 w 29"/>
                <a:gd name="T13" fmla="*/ 84 h 85"/>
                <a:gd name="T14" fmla="*/ 2 w 29"/>
                <a:gd name="T15" fmla="*/ 83 h 85"/>
                <a:gd name="T16" fmla="*/ 2 w 29"/>
                <a:gd name="T17" fmla="*/ 82 h 85"/>
                <a:gd name="T18" fmla="*/ 5 w 29"/>
                <a:gd name="T19" fmla="*/ 76 h 85"/>
                <a:gd name="T20" fmla="*/ 5 w 29"/>
                <a:gd name="T21" fmla="*/ 76 h 85"/>
                <a:gd name="T22" fmla="*/ 11 w 29"/>
                <a:gd name="T23" fmla="*/ 63 h 85"/>
                <a:gd name="T24" fmla="*/ 21 w 29"/>
                <a:gd name="T25" fmla="*/ 37 h 85"/>
                <a:gd name="T26" fmla="*/ 24 w 29"/>
                <a:gd name="T27" fmla="*/ 27 h 85"/>
                <a:gd name="T28" fmla="*/ 24 w 29"/>
                <a:gd name="T29" fmla="*/ 27 h 85"/>
                <a:gd name="T30" fmla="*/ 29 w 29"/>
                <a:gd name="T31" fmla="*/ 0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" h="85">
                  <a:moveTo>
                    <a:pt x="29" y="0"/>
                  </a:moveTo>
                  <a:cubicBezTo>
                    <a:pt x="28" y="2"/>
                    <a:pt x="28" y="5"/>
                    <a:pt x="27" y="7"/>
                  </a:cubicBezTo>
                  <a:cubicBezTo>
                    <a:pt x="23" y="18"/>
                    <a:pt x="20" y="27"/>
                    <a:pt x="17" y="37"/>
                  </a:cubicBezTo>
                  <a:cubicBezTo>
                    <a:pt x="14" y="46"/>
                    <a:pt x="11" y="55"/>
                    <a:pt x="8" y="63"/>
                  </a:cubicBezTo>
                  <a:cubicBezTo>
                    <a:pt x="5" y="71"/>
                    <a:pt x="3" y="78"/>
                    <a:pt x="0" y="85"/>
                  </a:cubicBezTo>
                  <a:cubicBezTo>
                    <a:pt x="1" y="84"/>
                    <a:pt x="1" y="84"/>
                    <a:pt x="1" y="84"/>
                  </a:cubicBezTo>
                  <a:cubicBezTo>
                    <a:pt x="1" y="84"/>
                    <a:pt x="1" y="84"/>
                    <a:pt x="1" y="84"/>
                  </a:cubicBezTo>
                  <a:cubicBezTo>
                    <a:pt x="1" y="84"/>
                    <a:pt x="2" y="83"/>
                    <a:pt x="2" y="83"/>
                  </a:cubicBezTo>
                  <a:cubicBezTo>
                    <a:pt x="2" y="82"/>
                    <a:pt x="2" y="82"/>
                    <a:pt x="2" y="82"/>
                  </a:cubicBezTo>
                  <a:cubicBezTo>
                    <a:pt x="3" y="80"/>
                    <a:pt x="4" y="78"/>
                    <a:pt x="5" y="76"/>
                  </a:cubicBezTo>
                  <a:cubicBezTo>
                    <a:pt x="5" y="76"/>
                    <a:pt x="5" y="76"/>
                    <a:pt x="5" y="76"/>
                  </a:cubicBezTo>
                  <a:cubicBezTo>
                    <a:pt x="7" y="72"/>
                    <a:pt x="9" y="68"/>
                    <a:pt x="11" y="63"/>
                  </a:cubicBezTo>
                  <a:cubicBezTo>
                    <a:pt x="14" y="55"/>
                    <a:pt x="17" y="46"/>
                    <a:pt x="21" y="37"/>
                  </a:cubicBezTo>
                  <a:cubicBezTo>
                    <a:pt x="22" y="33"/>
                    <a:pt x="23" y="30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6" y="17"/>
                    <a:pt x="28" y="9"/>
                    <a:pt x="29" y="0"/>
                  </a:cubicBezTo>
                </a:path>
              </a:pathLst>
            </a:custGeom>
            <a:solidFill>
              <a:srgbClr val="405C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3" name="Freeform 287"/>
            <p:cNvSpPr/>
            <p:nvPr/>
          </p:nvSpPr>
          <p:spPr bwMode="auto">
            <a:xfrm>
              <a:off x="3943350" y="1227138"/>
              <a:ext cx="26988" cy="57150"/>
            </a:xfrm>
            <a:custGeom>
              <a:avLst/>
              <a:gdLst>
                <a:gd name="T0" fmla="*/ 8 w 10"/>
                <a:gd name="T1" fmla="*/ 0 h 20"/>
                <a:gd name="T2" fmla="*/ 8 w 10"/>
                <a:gd name="T3" fmla="*/ 1 h 20"/>
                <a:gd name="T4" fmla="*/ 1 w 10"/>
                <a:gd name="T5" fmla="*/ 6 h 20"/>
                <a:gd name="T6" fmla="*/ 0 w 10"/>
                <a:gd name="T7" fmla="*/ 16 h 20"/>
                <a:gd name="T8" fmla="*/ 0 w 10"/>
                <a:gd name="T9" fmla="*/ 19 h 20"/>
                <a:gd name="T10" fmla="*/ 1 w 10"/>
                <a:gd name="T11" fmla="*/ 20 h 20"/>
                <a:gd name="T12" fmla="*/ 2 w 10"/>
                <a:gd name="T13" fmla="*/ 20 h 20"/>
                <a:gd name="T14" fmla="*/ 9 w 10"/>
                <a:gd name="T15" fmla="*/ 14 h 20"/>
                <a:gd name="T16" fmla="*/ 9 w 10"/>
                <a:gd name="T17" fmla="*/ 14 h 20"/>
                <a:gd name="T18" fmla="*/ 9 w 10"/>
                <a:gd name="T19" fmla="*/ 8 h 20"/>
                <a:gd name="T20" fmla="*/ 10 w 10"/>
                <a:gd name="T21" fmla="*/ 1 h 20"/>
                <a:gd name="T22" fmla="*/ 10 w 10"/>
                <a:gd name="T23" fmla="*/ 1 h 20"/>
                <a:gd name="T24" fmla="*/ 8 w 10"/>
                <a:gd name="T25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" h="20">
                  <a:moveTo>
                    <a:pt x="8" y="0"/>
                  </a:moveTo>
                  <a:cubicBezTo>
                    <a:pt x="8" y="0"/>
                    <a:pt x="8" y="0"/>
                    <a:pt x="8" y="1"/>
                  </a:cubicBezTo>
                  <a:cubicBezTo>
                    <a:pt x="6" y="1"/>
                    <a:pt x="3" y="3"/>
                    <a:pt x="1" y="6"/>
                  </a:cubicBezTo>
                  <a:cubicBezTo>
                    <a:pt x="1" y="9"/>
                    <a:pt x="0" y="13"/>
                    <a:pt x="0" y="16"/>
                  </a:cubicBezTo>
                  <a:cubicBezTo>
                    <a:pt x="0" y="17"/>
                    <a:pt x="0" y="18"/>
                    <a:pt x="0" y="19"/>
                  </a:cubicBezTo>
                  <a:cubicBezTo>
                    <a:pt x="0" y="19"/>
                    <a:pt x="1" y="20"/>
                    <a:pt x="1" y="2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4" y="19"/>
                    <a:pt x="7" y="17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2"/>
                    <a:pt x="9" y="10"/>
                    <a:pt x="9" y="8"/>
                  </a:cubicBezTo>
                  <a:cubicBezTo>
                    <a:pt x="10" y="6"/>
                    <a:pt x="10" y="4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9" y="0"/>
                    <a:pt x="8" y="0"/>
                  </a:cubicBezTo>
                </a:path>
              </a:pathLst>
            </a:custGeom>
            <a:solidFill>
              <a:srgbClr val="2727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4" name="Freeform 288"/>
            <p:cNvSpPr>
              <a:spLocks noEditPoints="1"/>
            </p:cNvSpPr>
            <p:nvPr/>
          </p:nvSpPr>
          <p:spPr bwMode="auto">
            <a:xfrm>
              <a:off x="3681413" y="793750"/>
              <a:ext cx="274638" cy="935038"/>
            </a:xfrm>
            <a:custGeom>
              <a:avLst/>
              <a:gdLst>
                <a:gd name="T0" fmla="*/ 0 w 98"/>
                <a:gd name="T1" fmla="*/ 332 h 332"/>
                <a:gd name="T2" fmla="*/ 9 w 98"/>
                <a:gd name="T3" fmla="*/ 332 h 332"/>
                <a:gd name="T4" fmla="*/ 15 w 98"/>
                <a:gd name="T5" fmla="*/ 329 h 332"/>
                <a:gd name="T6" fmla="*/ 21 w 98"/>
                <a:gd name="T7" fmla="*/ 323 h 332"/>
                <a:gd name="T8" fmla="*/ 16 w 98"/>
                <a:gd name="T9" fmla="*/ 327 h 332"/>
                <a:gd name="T10" fmla="*/ 18 w 98"/>
                <a:gd name="T11" fmla="*/ 331 h 332"/>
                <a:gd name="T12" fmla="*/ 22 w 98"/>
                <a:gd name="T13" fmla="*/ 325 h 332"/>
                <a:gd name="T14" fmla="*/ 34 w 98"/>
                <a:gd name="T15" fmla="*/ 315 h 332"/>
                <a:gd name="T16" fmla="*/ 32 w 98"/>
                <a:gd name="T17" fmla="*/ 316 h 332"/>
                <a:gd name="T18" fmla="*/ 24 w 98"/>
                <a:gd name="T19" fmla="*/ 324 h 332"/>
                <a:gd name="T20" fmla="*/ 24 w 98"/>
                <a:gd name="T21" fmla="*/ 328 h 332"/>
                <a:gd name="T22" fmla="*/ 34 w 98"/>
                <a:gd name="T23" fmla="*/ 321 h 332"/>
                <a:gd name="T24" fmla="*/ 34 w 98"/>
                <a:gd name="T25" fmla="*/ 315 h 332"/>
                <a:gd name="T26" fmla="*/ 46 w 98"/>
                <a:gd name="T27" fmla="*/ 304 h 332"/>
                <a:gd name="T28" fmla="*/ 35 w 98"/>
                <a:gd name="T29" fmla="*/ 315 h 332"/>
                <a:gd name="T30" fmla="*/ 46 w 98"/>
                <a:gd name="T31" fmla="*/ 307 h 332"/>
                <a:gd name="T32" fmla="*/ 47 w 98"/>
                <a:gd name="T33" fmla="*/ 303 h 332"/>
                <a:gd name="T34" fmla="*/ 76 w 98"/>
                <a:gd name="T35" fmla="*/ 87 h 332"/>
                <a:gd name="T36" fmla="*/ 82 w 98"/>
                <a:gd name="T37" fmla="*/ 81 h 332"/>
                <a:gd name="T38" fmla="*/ 84 w 98"/>
                <a:gd name="T39" fmla="*/ 83 h 332"/>
                <a:gd name="T40" fmla="*/ 79 w 98"/>
                <a:gd name="T41" fmla="*/ 89 h 332"/>
                <a:gd name="T42" fmla="*/ 58 w 98"/>
                <a:gd name="T43" fmla="*/ 78 h 332"/>
                <a:gd name="T44" fmla="*/ 71 w 98"/>
                <a:gd name="T45" fmla="*/ 62 h 332"/>
                <a:gd name="T46" fmla="*/ 70 w 98"/>
                <a:gd name="T47" fmla="*/ 69 h 332"/>
                <a:gd name="T48" fmla="*/ 58 w 98"/>
                <a:gd name="T49" fmla="*/ 78 h 332"/>
                <a:gd name="T50" fmla="*/ 51 w 98"/>
                <a:gd name="T51" fmla="*/ 9 h 332"/>
                <a:gd name="T52" fmla="*/ 58 w 98"/>
                <a:gd name="T53" fmla="*/ 91 h 332"/>
                <a:gd name="T54" fmla="*/ 73 w 98"/>
                <a:gd name="T55" fmla="*/ 178 h 332"/>
                <a:gd name="T56" fmla="*/ 76 w 98"/>
                <a:gd name="T57" fmla="*/ 222 h 332"/>
                <a:gd name="T58" fmla="*/ 79 w 98"/>
                <a:gd name="T59" fmla="*/ 198 h 332"/>
                <a:gd name="T60" fmla="*/ 82 w 98"/>
                <a:gd name="T61" fmla="*/ 163 h 332"/>
                <a:gd name="T62" fmla="*/ 84 w 98"/>
                <a:gd name="T63" fmla="*/ 140 h 332"/>
                <a:gd name="T64" fmla="*/ 86 w 98"/>
                <a:gd name="T65" fmla="*/ 100 h 332"/>
                <a:gd name="T66" fmla="*/ 86 w 98"/>
                <a:gd name="T67" fmla="*/ 73 h 332"/>
                <a:gd name="T68" fmla="*/ 84 w 98"/>
                <a:gd name="T69" fmla="*/ 64 h 332"/>
                <a:gd name="T70" fmla="*/ 87 w 98"/>
                <a:gd name="T71" fmla="*/ 72 h 332"/>
                <a:gd name="T72" fmla="*/ 89 w 98"/>
                <a:gd name="T73" fmla="*/ 98 h 332"/>
                <a:gd name="T74" fmla="*/ 88 w 98"/>
                <a:gd name="T75" fmla="*/ 137 h 332"/>
                <a:gd name="T76" fmla="*/ 86 w 98"/>
                <a:gd name="T77" fmla="*/ 171 h 332"/>
                <a:gd name="T78" fmla="*/ 84 w 98"/>
                <a:gd name="T79" fmla="*/ 195 h 332"/>
                <a:gd name="T80" fmla="*/ 78 w 98"/>
                <a:gd name="T81" fmla="*/ 232 h 332"/>
                <a:gd name="T82" fmla="*/ 70 w 98"/>
                <a:gd name="T83" fmla="*/ 270 h 332"/>
                <a:gd name="T84" fmla="*/ 66 w 98"/>
                <a:gd name="T85" fmla="*/ 276 h 332"/>
                <a:gd name="T86" fmla="*/ 63 w 98"/>
                <a:gd name="T87" fmla="*/ 277 h 332"/>
                <a:gd name="T88" fmla="*/ 55 w 98"/>
                <a:gd name="T89" fmla="*/ 291 h 332"/>
                <a:gd name="T90" fmla="*/ 50 w 98"/>
                <a:gd name="T91" fmla="*/ 299 h 332"/>
                <a:gd name="T92" fmla="*/ 58 w 98"/>
                <a:gd name="T93" fmla="*/ 293 h 332"/>
                <a:gd name="T94" fmla="*/ 59 w 98"/>
                <a:gd name="T95" fmla="*/ 291 h 332"/>
                <a:gd name="T96" fmla="*/ 61 w 98"/>
                <a:gd name="T97" fmla="*/ 287 h 332"/>
                <a:gd name="T98" fmla="*/ 65 w 98"/>
                <a:gd name="T99" fmla="*/ 279 h 332"/>
                <a:gd name="T100" fmla="*/ 73 w 98"/>
                <a:gd name="T101" fmla="*/ 265 h 332"/>
                <a:gd name="T102" fmla="*/ 93 w 98"/>
                <a:gd name="T103" fmla="*/ 173 h 332"/>
                <a:gd name="T104" fmla="*/ 94 w 98"/>
                <a:gd name="T105" fmla="*/ 160 h 332"/>
                <a:gd name="T106" fmla="*/ 96 w 98"/>
                <a:gd name="T107" fmla="*/ 92 h 332"/>
                <a:gd name="T108" fmla="*/ 88 w 98"/>
                <a:gd name="T109" fmla="*/ 42 h 332"/>
                <a:gd name="T110" fmla="*/ 73 w 98"/>
                <a:gd name="T111" fmla="*/ 0 h 3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98" h="332">
                  <a:moveTo>
                    <a:pt x="13" y="328"/>
                  </a:moveTo>
                  <a:cubicBezTo>
                    <a:pt x="9" y="329"/>
                    <a:pt x="5" y="331"/>
                    <a:pt x="0" y="332"/>
                  </a:cubicBezTo>
                  <a:cubicBezTo>
                    <a:pt x="3" y="332"/>
                    <a:pt x="5" y="332"/>
                    <a:pt x="8" y="332"/>
                  </a:cubicBezTo>
                  <a:cubicBezTo>
                    <a:pt x="8" y="332"/>
                    <a:pt x="9" y="332"/>
                    <a:pt x="9" y="332"/>
                  </a:cubicBezTo>
                  <a:cubicBezTo>
                    <a:pt x="11" y="332"/>
                    <a:pt x="14" y="332"/>
                    <a:pt x="16" y="331"/>
                  </a:cubicBezTo>
                  <a:cubicBezTo>
                    <a:pt x="16" y="331"/>
                    <a:pt x="15" y="330"/>
                    <a:pt x="15" y="329"/>
                  </a:cubicBezTo>
                  <a:cubicBezTo>
                    <a:pt x="14" y="329"/>
                    <a:pt x="14" y="328"/>
                    <a:pt x="13" y="328"/>
                  </a:cubicBezTo>
                  <a:moveTo>
                    <a:pt x="21" y="323"/>
                  </a:moveTo>
                  <a:cubicBezTo>
                    <a:pt x="20" y="324"/>
                    <a:pt x="18" y="325"/>
                    <a:pt x="16" y="326"/>
                  </a:cubicBezTo>
                  <a:cubicBezTo>
                    <a:pt x="16" y="327"/>
                    <a:pt x="16" y="327"/>
                    <a:pt x="16" y="327"/>
                  </a:cubicBezTo>
                  <a:cubicBezTo>
                    <a:pt x="17" y="328"/>
                    <a:pt x="18" y="329"/>
                    <a:pt x="18" y="331"/>
                  </a:cubicBezTo>
                  <a:cubicBezTo>
                    <a:pt x="18" y="331"/>
                    <a:pt x="18" y="331"/>
                    <a:pt x="18" y="331"/>
                  </a:cubicBezTo>
                  <a:cubicBezTo>
                    <a:pt x="20" y="330"/>
                    <a:pt x="21" y="330"/>
                    <a:pt x="22" y="329"/>
                  </a:cubicBezTo>
                  <a:cubicBezTo>
                    <a:pt x="22" y="328"/>
                    <a:pt x="22" y="327"/>
                    <a:pt x="22" y="325"/>
                  </a:cubicBezTo>
                  <a:cubicBezTo>
                    <a:pt x="22" y="325"/>
                    <a:pt x="21" y="324"/>
                    <a:pt x="21" y="323"/>
                  </a:cubicBezTo>
                  <a:moveTo>
                    <a:pt x="34" y="315"/>
                  </a:moveTo>
                  <a:cubicBezTo>
                    <a:pt x="33" y="315"/>
                    <a:pt x="33" y="315"/>
                    <a:pt x="33" y="316"/>
                  </a:cubicBezTo>
                  <a:cubicBezTo>
                    <a:pt x="32" y="316"/>
                    <a:pt x="32" y="316"/>
                    <a:pt x="32" y="316"/>
                  </a:cubicBezTo>
                  <a:cubicBezTo>
                    <a:pt x="29" y="318"/>
                    <a:pt x="26" y="320"/>
                    <a:pt x="23" y="322"/>
                  </a:cubicBezTo>
                  <a:cubicBezTo>
                    <a:pt x="24" y="323"/>
                    <a:pt x="24" y="323"/>
                    <a:pt x="24" y="324"/>
                  </a:cubicBezTo>
                  <a:cubicBezTo>
                    <a:pt x="24" y="325"/>
                    <a:pt x="24" y="327"/>
                    <a:pt x="24" y="328"/>
                  </a:cubicBezTo>
                  <a:cubicBezTo>
                    <a:pt x="24" y="328"/>
                    <a:pt x="24" y="328"/>
                    <a:pt x="24" y="328"/>
                  </a:cubicBezTo>
                  <a:cubicBezTo>
                    <a:pt x="27" y="326"/>
                    <a:pt x="30" y="324"/>
                    <a:pt x="34" y="321"/>
                  </a:cubicBezTo>
                  <a:cubicBezTo>
                    <a:pt x="34" y="321"/>
                    <a:pt x="34" y="321"/>
                    <a:pt x="34" y="321"/>
                  </a:cubicBezTo>
                  <a:cubicBezTo>
                    <a:pt x="34" y="319"/>
                    <a:pt x="34" y="318"/>
                    <a:pt x="34" y="316"/>
                  </a:cubicBezTo>
                  <a:cubicBezTo>
                    <a:pt x="34" y="316"/>
                    <a:pt x="34" y="315"/>
                    <a:pt x="34" y="315"/>
                  </a:cubicBezTo>
                  <a:moveTo>
                    <a:pt x="47" y="303"/>
                  </a:moveTo>
                  <a:cubicBezTo>
                    <a:pt x="47" y="304"/>
                    <a:pt x="46" y="304"/>
                    <a:pt x="46" y="304"/>
                  </a:cubicBezTo>
                  <a:cubicBezTo>
                    <a:pt x="42" y="307"/>
                    <a:pt x="39" y="311"/>
                    <a:pt x="35" y="313"/>
                  </a:cubicBezTo>
                  <a:cubicBezTo>
                    <a:pt x="35" y="314"/>
                    <a:pt x="35" y="314"/>
                    <a:pt x="35" y="315"/>
                  </a:cubicBezTo>
                  <a:cubicBezTo>
                    <a:pt x="35" y="317"/>
                    <a:pt x="35" y="318"/>
                    <a:pt x="35" y="320"/>
                  </a:cubicBezTo>
                  <a:cubicBezTo>
                    <a:pt x="39" y="316"/>
                    <a:pt x="42" y="312"/>
                    <a:pt x="46" y="307"/>
                  </a:cubicBezTo>
                  <a:cubicBezTo>
                    <a:pt x="46" y="307"/>
                    <a:pt x="46" y="307"/>
                    <a:pt x="46" y="307"/>
                  </a:cubicBezTo>
                  <a:cubicBezTo>
                    <a:pt x="47" y="306"/>
                    <a:pt x="47" y="305"/>
                    <a:pt x="47" y="303"/>
                  </a:cubicBezTo>
                  <a:moveTo>
                    <a:pt x="78" y="90"/>
                  </a:moveTo>
                  <a:cubicBezTo>
                    <a:pt x="77" y="90"/>
                    <a:pt x="76" y="89"/>
                    <a:pt x="76" y="87"/>
                  </a:cubicBezTo>
                  <a:cubicBezTo>
                    <a:pt x="76" y="86"/>
                    <a:pt x="78" y="83"/>
                    <a:pt x="79" y="83"/>
                  </a:cubicBezTo>
                  <a:cubicBezTo>
                    <a:pt x="82" y="81"/>
                    <a:pt x="82" y="81"/>
                    <a:pt x="82" y="81"/>
                  </a:cubicBezTo>
                  <a:cubicBezTo>
                    <a:pt x="82" y="81"/>
                    <a:pt x="83" y="81"/>
                    <a:pt x="83" y="81"/>
                  </a:cubicBezTo>
                  <a:cubicBezTo>
                    <a:pt x="84" y="81"/>
                    <a:pt x="84" y="81"/>
                    <a:pt x="84" y="83"/>
                  </a:cubicBezTo>
                  <a:cubicBezTo>
                    <a:pt x="84" y="84"/>
                    <a:pt x="83" y="87"/>
                    <a:pt x="82" y="87"/>
                  </a:cubicBezTo>
                  <a:cubicBezTo>
                    <a:pt x="79" y="89"/>
                    <a:pt x="79" y="89"/>
                    <a:pt x="79" y="89"/>
                  </a:cubicBezTo>
                  <a:cubicBezTo>
                    <a:pt x="78" y="89"/>
                    <a:pt x="78" y="90"/>
                    <a:pt x="78" y="90"/>
                  </a:cubicBezTo>
                  <a:moveTo>
                    <a:pt x="58" y="78"/>
                  </a:moveTo>
                  <a:cubicBezTo>
                    <a:pt x="57" y="78"/>
                    <a:pt x="57" y="74"/>
                    <a:pt x="59" y="72"/>
                  </a:cubicBezTo>
                  <a:cubicBezTo>
                    <a:pt x="63" y="68"/>
                    <a:pt x="67" y="65"/>
                    <a:pt x="71" y="62"/>
                  </a:cubicBezTo>
                  <a:cubicBezTo>
                    <a:pt x="71" y="62"/>
                    <a:pt x="72" y="62"/>
                    <a:pt x="72" y="62"/>
                  </a:cubicBezTo>
                  <a:cubicBezTo>
                    <a:pt x="74" y="62"/>
                    <a:pt x="73" y="67"/>
                    <a:pt x="70" y="69"/>
                  </a:cubicBezTo>
                  <a:cubicBezTo>
                    <a:pt x="67" y="71"/>
                    <a:pt x="64" y="74"/>
                    <a:pt x="60" y="77"/>
                  </a:cubicBezTo>
                  <a:cubicBezTo>
                    <a:pt x="60" y="78"/>
                    <a:pt x="59" y="78"/>
                    <a:pt x="58" y="78"/>
                  </a:cubicBezTo>
                  <a:moveTo>
                    <a:pt x="73" y="0"/>
                  </a:moveTo>
                  <a:cubicBezTo>
                    <a:pt x="66" y="2"/>
                    <a:pt x="60" y="2"/>
                    <a:pt x="51" y="9"/>
                  </a:cubicBezTo>
                  <a:cubicBezTo>
                    <a:pt x="45" y="14"/>
                    <a:pt x="38" y="21"/>
                    <a:pt x="32" y="27"/>
                  </a:cubicBezTo>
                  <a:cubicBezTo>
                    <a:pt x="42" y="48"/>
                    <a:pt x="51" y="70"/>
                    <a:pt x="58" y="91"/>
                  </a:cubicBezTo>
                  <a:cubicBezTo>
                    <a:pt x="63" y="103"/>
                    <a:pt x="67" y="115"/>
                    <a:pt x="69" y="127"/>
                  </a:cubicBezTo>
                  <a:cubicBezTo>
                    <a:pt x="73" y="143"/>
                    <a:pt x="72" y="161"/>
                    <a:pt x="73" y="178"/>
                  </a:cubicBezTo>
                  <a:cubicBezTo>
                    <a:pt x="74" y="194"/>
                    <a:pt x="75" y="211"/>
                    <a:pt x="75" y="227"/>
                  </a:cubicBezTo>
                  <a:cubicBezTo>
                    <a:pt x="75" y="225"/>
                    <a:pt x="75" y="224"/>
                    <a:pt x="76" y="222"/>
                  </a:cubicBezTo>
                  <a:cubicBezTo>
                    <a:pt x="76" y="218"/>
                    <a:pt x="77" y="214"/>
                    <a:pt x="77" y="210"/>
                  </a:cubicBezTo>
                  <a:cubicBezTo>
                    <a:pt x="78" y="206"/>
                    <a:pt x="78" y="202"/>
                    <a:pt x="79" y="198"/>
                  </a:cubicBezTo>
                  <a:cubicBezTo>
                    <a:pt x="79" y="194"/>
                    <a:pt x="80" y="190"/>
                    <a:pt x="80" y="186"/>
                  </a:cubicBezTo>
                  <a:cubicBezTo>
                    <a:pt x="81" y="178"/>
                    <a:pt x="82" y="170"/>
                    <a:pt x="82" y="163"/>
                  </a:cubicBezTo>
                  <a:cubicBezTo>
                    <a:pt x="82" y="159"/>
                    <a:pt x="83" y="155"/>
                    <a:pt x="83" y="151"/>
                  </a:cubicBezTo>
                  <a:cubicBezTo>
                    <a:pt x="83" y="147"/>
                    <a:pt x="83" y="144"/>
                    <a:pt x="84" y="140"/>
                  </a:cubicBezTo>
                  <a:cubicBezTo>
                    <a:pt x="84" y="133"/>
                    <a:pt x="85" y="126"/>
                    <a:pt x="85" y="119"/>
                  </a:cubicBezTo>
                  <a:cubicBezTo>
                    <a:pt x="85" y="112"/>
                    <a:pt x="85" y="106"/>
                    <a:pt x="86" y="100"/>
                  </a:cubicBezTo>
                  <a:cubicBezTo>
                    <a:pt x="86" y="95"/>
                    <a:pt x="86" y="89"/>
                    <a:pt x="86" y="85"/>
                  </a:cubicBezTo>
                  <a:cubicBezTo>
                    <a:pt x="86" y="80"/>
                    <a:pt x="86" y="76"/>
                    <a:pt x="86" y="73"/>
                  </a:cubicBezTo>
                  <a:cubicBezTo>
                    <a:pt x="85" y="70"/>
                    <a:pt x="85" y="68"/>
                    <a:pt x="85" y="67"/>
                  </a:cubicBezTo>
                  <a:cubicBezTo>
                    <a:pt x="85" y="65"/>
                    <a:pt x="84" y="65"/>
                    <a:pt x="84" y="64"/>
                  </a:cubicBezTo>
                  <a:cubicBezTo>
                    <a:pt x="84" y="64"/>
                    <a:pt x="85" y="65"/>
                    <a:pt x="85" y="66"/>
                  </a:cubicBezTo>
                  <a:cubicBezTo>
                    <a:pt x="85" y="68"/>
                    <a:pt x="86" y="70"/>
                    <a:pt x="87" y="72"/>
                  </a:cubicBezTo>
                  <a:cubicBezTo>
                    <a:pt x="87" y="75"/>
                    <a:pt x="88" y="79"/>
                    <a:pt x="88" y="83"/>
                  </a:cubicBezTo>
                  <a:cubicBezTo>
                    <a:pt x="88" y="88"/>
                    <a:pt x="89" y="93"/>
                    <a:pt x="89" y="98"/>
                  </a:cubicBezTo>
                  <a:cubicBezTo>
                    <a:pt x="89" y="104"/>
                    <a:pt x="89" y="110"/>
                    <a:pt x="89" y="116"/>
                  </a:cubicBezTo>
                  <a:cubicBezTo>
                    <a:pt x="89" y="123"/>
                    <a:pt x="88" y="130"/>
                    <a:pt x="88" y="137"/>
                  </a:cubicBezTo>
                  <a:cubicBezTo>
                    <a:pt x="88" y="144"/>
                    <a:pt x="88" y="152"/>
                    <a:pt x="87" y="160"/>
                  </a:cubicBezTo>
                  <a:cubicBezTo>
                    <a:pt x="87" y="163"/>
                    <a:pt x="86" y="167"/>
                    <a:pt x="86" y="171"/>
                  </a:cubicBezTo>
                  <a:cubicBezTo>
                    <a:pt x="86" y="175"/>
                    <a:pt x="85" y="179"/>
                    <a:pt x="85" y="183"/>
                  </a:cubicBezTo>
                  <a:cubicBezTo>
                    <a:pt x="85" y="187"/>
                    <a:pt x="84" y="191"/>
                    <a:pt x="84" y="195"/>
                  </a:cubicBezTo>
                  <a:cubicBezTo>
                    <a:pt x="83" y="200"/>
                    <a:pt x="83" y="204"/>
                    <a:pt x="82" y="208"/>
                  </a:cubicBezTo>
                  <a:cubicBezTo>
                    <a:pt x="81" y="216"/>
                    <a:pt x="80" y="224"/>
                    <a:pt x="78" y="232"/>
                  </a:cubicBezTo>
                  <a:cubicBezTo>
                    <a:pt x="77" y="240"/>
                    <a:pt x="75" y="247"/>
                    <a:pt x="74" y="255"/>
                  </a:cubicBezTo>
                  <a:cubicBezTo>
                    <a:pt x="72" y="260"/>
                    <a:pt x="71" y="265"/>
                    <a:pt x="70" y="270"/>
                  </a:cubicBezTo>
                  <a:cubicBezTo>
                    <a:pt x="68" y="273"/>
                    <a:pt x="67" y="276"/>
                    <a:pt x="65" y="279"/>
                  </a:cubicBezTo>
                  <a:cubicBezTo>
                    <a:pt x="65" y="278"/>
                    <a:pt x="66" y="277"/>
                    <a:pt x="66" y="276"/>
                  </a:cubicBezTo>
                  <a:cubicBezTo>
                    <a:pt x="66" y="273"/>
                    <a:pt x="67" y="270"/>
                    <a:pt x="68" y="267"/>
                  </a:cubicBezTo>
                  <a:cubicBezTo>
                    <a:pt x="66" y="271"/>
                    <a:pt x="65" y="274"/>
                    <a:pt x="63" y="277"/>
                  </a:cubicBezTo>
                  <a:cubicBezTo>
                    <a:pt x="62" y="279"/>
                    <a:pt x="61" y="281"/>
                    <a:pt x="60" y="283"/>
                  </a:cubicBezTo>
                  <a:cubicBezTo>
                    <a:pt x="58" y="286"/>
                    <a:pt x="57" y="288"/>
                    <a:pt x="55" y="291"/>
                  </a:cubicBezTo>
                  <a:cubicBezTo>
                    <a:pt x="54" y="291"/>
                    <a:pt x="54" y="292"/>
                    <a:pt x="54" y="292"/>
                  </a:cubicBezTo>
                  <a:cubicBezTo>
                    <a:pt x="53" y="294"/>
                    <a:pt x="51" y="297"/>
                    <a:pt x="50" y="299"/>
                  </a:cubicBezTo>
                  <a:cubicBezTo>
                    <a:pt x="49" y="301"/>
                    <a:pt x="49" y="303"/>
                    <a:pt x="49" y="305"/>
                  </a:cubicBezTo>
                  <a:cubicBezTo>
                    <a:pt x="52" y="301"/>
                    <a:pt x="55" y="297"/>
                    <a:pt x="58" y="293"/>
                  </a:cubicBezTo>
                  <a:cubicBezTo>
                    <a:pt x="58" y="293"/>
                    <a:pt x="58" y="293"/>
                    <a:pt x="58" y="293"/>
                  </a:cubicBezTo>
                  <a:cubicBezTo>
                    <a:pt x="58" y="292"/>
                    <a:pt x="59" y="292"/>
                    <a:pt x="59" y="291"/>
                  </a:cubicBezTo>
                  <a:cubicBezTo>
                    <a:pt x="60" y="290"/>
                    <a:pt x="60" y="289"/>
                    <a:pt x="61" y="287"/>
                  </a:cubicBezTo>
                  <a:cubicBezTo>
                    <a:pt x="61" y="287"/>
                    <a:pt x="61" y="287"/>
                    <a:pt x="61" y="287"/>
                  </a:cubicBezTo>
                  <a:cubicBezTo>
                    <a:pt x="62" y="285"/>
                    <a:pt x="63" y="282"/>
                    <a:pt x="65" y="280"/>
                  </a:cubicBezTo>
                  <a:cubicBezTo>
                    <a:pt x="65" y="280"/>
                    <a:pt x="65" y="279"/>
                    <a:pt x="65" y="279"/>
                  </a:cubicBezTo>
                  <a:cubicBezTo>
                    <a:pt x="67" y="276"/>
                    <a:pt x="68" y="273"/>
                    <a:pt x="70" y="270"/>
                  </a:cubicBezTo>
                  <a:cubicBezTo>
                    <a:pt x="71" y="269"/>
                    <a:pt x="72" y="267"/>
                    <a:pt x="73" y="265"/>
                  </a:cubicBezTo>
                  <a:cubicBezTo>
                    <a:pt x="77" y="255"/>
                    <a:pt x="81" y="244"/>
                    <a:pt x="83" y="234"/>
                  </a:cubicBezTo>
                  <a:cubicBezTo>
                    <a:pt x="89" y="213"/>
                    <a:pt x="90" y="193"/>
                    <a:pt x="93" y="173"/>
                  </a:cubicBezTo>
                  <a:cubicBezTo>
                    <a:pt x="93" y="172"/>
                    <a:pt x="93" y="171"/>
                    <a:pt x="93" y="170"/>
                  </a:cubicBezTo>
                  <a:cubicBezTo>
                    <a:pt x="93" y="167"/>
                    <a:pt x="94" y="163"/>
                    <a:pt x="94" y="160"/>
                  </a:cubicBezTo>
                  <a:cubicBezTo>
                    <a:pt x="96" y="147"/>
                    <a:pt x="97" y="135"/>
                    <a:pt x="98" y="123"/>
                  </a:cubicBezTo>
                  <a:cubicBezTo>
                    <a:pt x="98" y="112"/>
                    <a:pt x="97" y="102"/>
                    <a:pt x="96" y="92"/>
                  </a:cubicBezTo>
                  <a:cubicBezTo>
                    <a:pt x="94" y="83"/>
                    <a:pt x="93" y="74"/>
                    <a:pt x="92" y="65"/>
                  </a:cubicBezTo>
                  <a:cubicBezTo>
                    <a:pt x="91" y="57"/>
                    <a:pt x="90" y="50"/>
                    <a:pt x="88" y="42"/>
                  </a:cubicBezTo>
                  <a:cubicBezTo>
                    <a:pt x="85" y="26"/>
                    <a:pt x="80" y="12"/>
                    <a:pt x="73" y="0"/>
                  </a:cubicBezTo>
                  <a:cubicBezTo>
                    <a:pt x="73" y="0"/>
                    <a:pt x="73" y="0"/>
                    <a:pt x="73" y="0"/>
                  </a:cubicBezTo>
                </a:path>
              </a:pathLst>
            </a:custGeom>
            <a:solidFill>
              <a:srgbClr val="9AA4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5" name="Freeform 289"/>
            <p:cNvSpPr/>
            <p:nvPr/>
          </p:nvSpPr>
          <p:spPr bwMode="auto">
            <a:xfrm>
              <a:off x="3748088" y="768350"/>
              <a:ext cx="138113" cy="101600"/>
            </a:xfrm>
            <a:custGeom>
              <a:avLst/>
              <a:gdLst>
                <a:gd name="T0" fmla="*/ 38 w 49"/>
                <a:gd name="T1" fmla="*/ 0 h 36"/>
                <a:gd name="T2" fmla="*/ 26 w 49"/>
                <a:gd name="T3" fmla="*/ 4 h 36"/>
                <a:gd name="T4" fmla="*/ 15 w 49"/>
                <a:gd name="T5" fmla="*/ 10 h 36"/>
                <a:gd name="T6" fmla="*/ 15 w 49"/>
                <a:gd name="T7" fmla="*/ 10 h 36"/>
                <a:gd name="T8" fmla="*/ 15 w 49"/>
                <a:gd name="T9" fmla="*/ 10 h 36"/>
                <a:gd name="T10" fmla="*/ 15 w 49"/>
                <a:gd name="T11" fmla="*/ 10 h 36"/>
                <a:gd name="T12" fmla="*/ 0 w 49"/>
                <a:gd name="T13" fmla="*/ 22 h 36"/>
                <a:gd name="T14" fmla="*/ 8 w 49"/>
                <a:gd name="T15" fmla="*/ 36 h 36"/>
                <a:gd name="T16" fmla="*/ 27 w 49"/>
                <a:gd name="T17" fmla="*/ 18 h 36"/>
                <a:gd name="T18" fmla="*/ 49 w 49"/>
                <a:gd name="T19" fmla="*/ 9 h 36"/>
                <a:gd name="T20" fmla="*/ 49 w 49"/>
                <a:gd name="T21" fmla="*/ 9 h 36"/>
                <a:gd name="T22" fmla="*/ 47 w 49"/>
                <a:gd name="T23" fmla="*/ 6 h 36"/>
                <a:gd name="T24" fmla="*/ 42 w 49"/>
                <a:gd name="T25" fmla="*/ 1 h 36"/>
                <a:gd name="T26" fmla="*/ 40 w 49"/>
                <a:gd name="T27" fmla="*/ 0 h 36"/>
                <a:gd name="T28" fmla="*/ 38 w 49"/>
                <a:gd name="T29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9" h="36">
                  <a:moveTo>
                    <a:pt x="38" y="0"/>
                  </a:moveTo>
                  <a:cubicBezTo>
                    <a:pt x="34" y="0"/>
                    <a:pt x="30" y="2"/>
                    <a:pt x="26" y="4"/>
                  </a:cubicBezTo>
                  <a:cubicBezTo>
                    <a:pt x="22" y="5"/>
                    <a:pt x="19" y="8"/>
                    <a:pt x="15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0" y="13"/>
                    <a:pt x="5" y="17"/>
                    <a:pt x="0" y="22"/>
                  </a:cubicBezTo>
                  <a:cubicBezTo>
                    <a:pt x="3" y="27"/>
                    <a:pt x="6" y="31"/>
                    <a:pt x="8" y="36"/>
                  </a:cubicBezTo>
                  <a:cubicBezTo>
                    <a:pt x="14" y="30"/>
                    <a:pt x="21" y="23"/>
                    <a:pt x="27" y="18"/>
                  </a:cubicBezTo>
                  <a:cubicBezTo>
                    <a:pt x="36" y="11"/>
                    <a:pt x="42" y="11"/>
                    <a:pt x="49" y="9"/>
                  </a:cubicBezTo>
                  <a:cubicBezTo>
                    <a:pt x="49" y="9"/>
                    <a:pt x="49" y="9"/>
                    <a:pt x="49" y="9"/>
                  </a:cubicBezTo>
                  <a:cubicBezTo>
                    <a:pt x="48" y="8"/>
                    <a:pt x="48" y="7"/>
                    <a:pt x="47" y="6"/>
                  </a:cubicBezTo>
                  <a:cubicBezTo>
                    <a:pt x="46" y="4"/>
                    <a:pt x="44" y="3"/>
                    <a:pt x="42" y="1"/>
                  </a:cubicBezTo>
                  <a:cubicBezTo>
                    <a:pt x="42" y="1"/>
                    <a:pt x="41" y="1"/>
                    <a:pt x="40" y="0"/>
                  </a:cubicBezTo>
                  <a:cubicBezTo>
                    <a:pt x="39" y="0"/>
                    <a:pt x="39" y="0"/>
                    <a:pt x="38" y="0"/>
                  </a:cubicBezTo>
                </a:path>
              </a:pathLst>
            </a:custGeom>
            <a:solidFill>
              <a:srgbClr val="567C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6" name="Freeform 290"/>
            <p:cNvSpPr/>
            <p:nvPr/>
          </p:nvSpPr>
          <p:spPr bwMode="auto">
            <a:xfrm>
              <a:off x="3863975" y="974725"/>
              <a:ext cx="66675" cy="604838"/>
            </a:xfrm>
            <a:custGeom>
              <a:avLst/>
              <a:gdLst>
                <a:gd name="T0" fmla="*/ 19 w 24"/>
                <a:gd name="T1" fmla="*/ 0 h 215"/>
                <a:gd name="T2" fmla="*/ 20 w 24"/>
                <a:gd name="T3" fmla="*/ 3 h 215"/>
                <a:gd name="T4" fmla="*/ 21 w 24"/>
                <a:gd name="T5" fmla="*/ 9 h 215"/>
                <a:gd name="T6" fmla="*/ 21 w 24"/>
                <a:gd name="T7" fmla="*/ 21 h 215"/>
                <a:gd name="T8" fmla="*/ 21 w 24"/>
                <a:gd name="T9" fmla="*/ 36 h 215"/>
                <a:gd name="T10" fmla="*/ 20 w 24"/>
                <a:gd name="T11" fmla="*/ 55 h 215"/>
                <a:gd name="T12" fmla="*/ 19 w 24"/>
                <a:gd name="T13" fmla="*/ 76 h 215"/>
                <a:gd name="T14" fmla="*/ 18 w 24"/>
                <a:gd name="T15" fmla="*/ 87 h 215"/>
                <a:gd name="T16" fmla="*/ 17 w 24"/>
                <a:gd name="T17" fmla="*/ 99 h 215"/>
                <a:gd name="T18" fmla="*/ 15 w 24"/>
                <a:gd name="T19" fmla="*/ 122 h 215"/>
                <a:gd name="T20" fmla="*/ 14 w 24"/>
                <a:gd name="T21" fmla="*/ 134 h 215"/>
                <a:gd name="T22" fmla="*/ 12 w 24"/>
                <a:gd name="T23" fmla="*/ 146 h 215"/>
                <a:gd name="T24" fmla="*/ 11 w 24"/>
                <a:gd name="T25" fmla="*/ 158 h 215"/>
                <a:gd name="T26" fmla="*/ 10 w 24"/>
                <a:gd name="T27" fmla="*/ 163 h 215"/>
                <a:gd name="T28" fmla="*/ 8 w 24"/>
                <a:gd name="T29" fmla="*/ 183 h 215"/>
                <a:gd name="T30" fmla="*/ 3 w 24"/>
                <a:gd name="T31" fmla="*/ 203 h 215"/>
                <a:gd name="T32" fmla="*/ 1 w 24"/>
                <a:gd name="T33" fmla="*/ 212 h 215"/>
                <a:gd name="T34" fmla="*/ 0 w 24"/>
                <a:gd name="T35" fmla="*/ 215 h 215"/>
                <a:gd name="T36" fmla="*/ 5 w 24"/>
                <a:gd name="T37" fmla="*/ 206 h 215"/>
                <a:gd name="T38" fmla="*/ 9 w 24"/>
                <a:gd name="T39" fmla="*/ 191 h 215"/>
                <a:gd name="T40" fmla="*/ 13 w 24"/>
                <a:gd name="T41" fmla="*/ 168 h 215"/>
                <a:gd name="T42" fmla="*/ 17 w 24"/>
                <a:gd name="T43" fmla="*/ 144 h 215"/>
                <a:gd name="T44" fmla="*/ 19 w 24"/>
                <a:gd name="T45" fmla="*/ 131 h 215"/>
                <a:gd name="T46" fmla="*/ 20 w 24"/>
                <a:gd name="T47" fmla="*/ 119 h 215"/>
                <a:gd name="T48" fmla="*/ 21 w 24"/>
                <a:gd name="T49" fmla="*/ 107 h 215"/>
                <a:gd name="T50" fmla="*/ 22 w 24"/>
                <a:gd name="T51" fmla="*/ 96 h 215"/>
                <a:gd name="T52" fmla="*/ 23 w 24"/>
                <a:gd name="T53" fmla="*/ 73 h 215"/>
                <a:gd name="T54" fmla="*/ 24 w 24"/>
                <a:gd name="T55" fmla="*/ 52 h 215"/>
                <a:gd name="T56" fmla="*/ 24 w 24"/>
                <a:gd name="T57" fmla="*/ 34 h 215"/>
                <a:gd name="T58" fmla="*/ 23 w 24"/>
                <a:gd name="T59" fmla="*/ 19 h 215"/>
                <a:gd name="T60" fmla="*/ 22 w 24"/>
                <a:gd name="T61" fmla="*/ 8 h 215"/>
                <a:gd name="T62" fmla="*/ 20 w 24"/>
                <a:gd name="T63" fmla="*/ 2 h 215"/>
                <a:gd name="T64" fmla="*/ 19 w 24"/>
                <a:gd name="T65" fmla="*/ 0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4" h="215">
                  <a:moveTo>
                    <a:pt x="19" y="0"/>
                  </a:moveTo>
                  <a:cubicBezTo>
                    <a:pt x="19" y="1"/>
                    <a:pt x="20" y="1"/>
                    <a:pt x="20" y="3"/>
                  </a:cubicBezTo>
                  <a:cubicBezTo>
                    <a:pt x="20" y="4"/>
                    <a:pt x="20" y="6"/>
                    <a:pt x="21" y="9"/>
                  </a:cubicBezTo>
                  <a:cubicBezTo>
                    <a:pt x="21" y="12"/>
                    <a:pt x="21" y="16"/>
                    <a:pt x="21" y="21"/>
                  </a:cubicBezTo>
                  <a:cubicBezTo>
                    <a:pt x="21" y="25"/>
                    <a:pt x="21" y="31"/>
                    <a:pt x="21" y="36"/>
                  </a:cubicBezTo>
                  <a:cubicBezTo>
                    <a:pt x="20" y="42"/>
                    <a:pt x="20" y="48"/>
                    <a:pt x="20" y="55"/>
                  </a:cubicBezTo>
                  <a:cubicBezTo>
                    <a:pt x="20" y="62"/>
                    <a:pt x="19" y="69"/>
                    <a:pt x="19" y="76"/>
                  </a:cubicBezTo>
                  <a:cubicBezTo>
                    <a:pt x="18" y="80"/>
                    <a:pt x="18" y="83"/>
                    <a:pt x="18" y="87"/>
                  </a:cubicBezTo>
                  <a:cubicBezTo>
                    <a:pt x="18" y="91"/>
                    <a:pt x="17" y="95"/>
                    <a:pt x="17" y="99"/>
                  </a:cubicBezTo>
                  <a:cubicBezTo>
                    <a:pt x="17" y="106"/>
                    <a:pt x="16" y="114"/>
                    <a:pt x="15" y="122"/>
                  </a:cubicBezTo>
                  <a:cubicBezTo>
                    <a:pt x="15" y="126"/>
                    <a:pt x="14" y="130"/>
                    <a:pt x="14" y="134"/>
                  </a:cubicBezTo>
                  <a:cubicBezTo>
                    <a:pt x="13" y="138"/>
                    <a:pt x="13" y="142"/>
                    <a:pt x="12" y="146"/>
                  </a:cubicBezTo>
                  <a:cubicBezTo>
                    <a:pt x="12" y="150"/>
                    <a:pt x="11" y="154"/>
                    <a:pt x="11" y="158"/>
                  </a:cubicBezTo>
                  <a:cubicBezTo>
                    <a:pt x="10" y="160"/>
                    <a:pt x="10" y="161"/>
                    <a:pt x="10" y="163"/>
                  </a:cubicBezTo>
                  <a:cubicBezTo>
                    <a:pt x="10" y="170"/>
                    <a:pt x="9" y="176"/>
                    <a:pt x="8" y="183"/>
                  </a:cubicBezTo>
                  <a:cubicBezTo>
                    <a:pt x="7" y="189"/>
                    <a:pt x="5" y="196"/>
                    <a:pt x="3" y="203"/>
                  </a:cubicBezTo>
                  <a:cubicBezTo>
                    <a:pt x="2" y="206"/>
                    <a:pt x="1" y="209"/>
                    <a:pt x="1" y="212"/>
                  </a:cubicBezTo>
                  <a:cubicBezTo>
                    <a:pt x="1" y="213"/>
                    <a:pt x="0" y="214"/>
                    <a:pt x="0" y="215"/>
                  </a:cubicBezTo>
                  <a:cubicBezTo>
                    <a:pt x="2" y="212"/>
                    <a:pt x="3" y="209"/>
                    <a:pt x="5" y="206"/>
                  </a:cubicBezTo>
                  <a:cubicBezTo>
                    <a:pt x="6" y="201"/>
                    <a:pt x="7" y="196"/>
                    <a:pt x="9" y="191"/>
                  </a:cubicBezTo>
                  <a:cubicBezTo>
                    <a:pt x="10" y="183"/>
                    <a:pt x="12" y="176"/>
                    <a:pt x="13" y="168"/>
                  </a:cubicBezTo>
                  <a:cubicBezTo>
                    <a:pt x="15" y="160"/>
                    <a:pt x="16" y="152"/>
                    <a:pt x="17" y="144"/>
                  </a:cubicBezTo>
                  <a:cubicBezTo>
                    <a:pt x="18" y="140"/>
                    <a:pt x="18" y="136"/>
                    <a:pt x="19" y="131"/>
                  </a:cubicBezTo>
                  <a:cubicBezTo>
                    <a:pt x="19" y="127"/>
                    <a:pt x="20" y="123"/>
                    <a:pt x="20" y="119"/>
                  </a:cubicBezTo>
                  <a:cubicBezTo>
                    <a:pt x="20" y="115"/>
                    <a:pt x="21" y="111"/>
                    <a:pt x="21" y="107"/>
                  </a:cubicBezTo>
                  <a:cubicBezTo>
                    <a:pt x="21" y="103"/>
                    <a:pt x="22" y="99"/>
                    <a:pt x="22" y="96"/>
                  </a:cubicBezTo>
                  <a:cubicBezTo>
                    <a:pt x="23" y="88"/>
                    <a:pt x="23" y="80"/>
                    <a:pt x="23" y="73"/>
                  </a:cubicBezTo>
                  <a:cubicBezTo>
                    <a:pt x="23" y="66"/>
                    <a:pt x="24" y="59"/>
                    <a:pt x="24" y="52"/>
                  </a:cubicBezTo>
                  <a:cubicBezTo>
                    <a:pt x="24" y="46"/>
                    <a:pt x="24" y="40"/>
                    <a:pt x="24" y="34"/>
                  </a:cubicBezTo>
                  <a:cubicBezTo>
                    <a:pt x="24" y="29"/>
                    <a:pt x="23" y="24"/>
                    <a:pt x="23" y="19"/>
                  </a:cubicBezTo>
                  <a:cubicBezTo>
                    <a:pt x="23" y="15"/>
                    <a:pt x="22" y="11"/>
                    <a:pt x="22" y="8"/>
                  </a:cubicBezTo>
                  <a:cubicBezTo>
                    <a:pt x="21" y="6"/>
                    <a:pt x="20" y="4"/>
                    <a:pt x="20" y="2"/>
                  </a:cubicBezTo>
                  <a:cubicBezTo>
                    <a:pt x="20" y="1"/>
                    <a:pt x="19" y="0"/>
                    <a:pt x="19" y="0"/>
                  </a:cubicBezTo>
                </a:path>
              </a:pathLst>
            </a:custGeom>
            <a:solidFill>
              <a:srgbClr val="567C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7" name="Freeform 291"/>
            <p:cNvSpPr/>
            <p:nvPr/>
          </p:nvSpPr>
          <p:spPr bwMode="auto">
            <a:xfrm>
              <a:off x="3810000" y="1635125"/>
              <a:ext cx="11113" cy="22225"/>
            </a:xfrm>
            <a:custGeom>
              <a:avLst/>
              <a:gdLst>
                <a:gd name="T0" fmla="*/ 4 w 4"/>
                <a:gd name="T1" fmla="*/ 0 h 8"/>
                <a:gd name="T2" fmla="*/ 1 w 4"/>
                <a:gd name="T3" fmla="*/ 4 h 8"/>
                <a:gd name="T4" fmla="*/ 0 w 4"/>
                <a:gd name="T5" fmla="*/ 8 h 8"/>
                <a:gd name="T6" fmla="*/ 3 w 4"/>
                <a:gd name="T7" fmla="*/ 6 h 8"/>
                <a:gd name="T8" fmla="*/ 3 w 4"/>
                <a:gd name="T9" fmla="*/ 6 h 8"/>
                <a:gd name="T10" fmla="*/ 3 w 4"/>
                <a:gd name="T11" fmla="*/ 6 h 8"/>
                <a:gd name="T12" fmla="*/ 3 w 4"/>
                <a:gd name="T13" fmla="*/ 6 h 8"/>
                <a:gd name="T14" fmla="*/ 4 w 4"/>
                <a:gd name="T1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8">
                  <a:moveTo>
                    <a:pt x="4" y="0"/>
                  </a:moveTo>
                  <a:cubicBezTo>
                    <a:pt x="3" y="2"/>
                    <a:pt x="2" y="3"/>
                    <a:pt x="1" y="4"/>
                  </a:cubicBezTo>
                  <a:cubicBezTo>
                    <a:pt x="1" y="6"/>
                    <a:pt x="1" y="7"/>
                    <a:pt x="0" y="8"/>
                  </a:cubicBezTo>
                  <a:cubicBezTo>
                    <a:pt x="1" y="8"/>
                    <a:pt x="2" y="7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4"/>
                    <a:pt x="3" y="2"/>
                    <a:pt x="4" y="0"/>
                  </a:cubicBezTo>
                </a:path>
              </a:pathLst>
            </a:custGeom>
            <a:solidFill>
              <a:srgbClr val="567C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8" name="Freeform 292"/>
            <p:cNvSpPr/>
            <p:nvPr/>
          </p:nvSpPr>
          <p:spPr bwMode="auto">
            <a:xfrm>
              <a:off x="3776663" y="1674813"/>
              <a:ext cx="3175" cy="22225"/>
            </a:xfrm>
            <a:custGeom>
              <a:avLst/>
              <a:gdLst>
                <a:gd name="T0" fmla="*/ 1 w 1"/>
                <a:gd name="T1" fmla="*/ 0 h 8"/>
                <a:gd name="T2" fmla="*/ 0 w 1"/>
                <a:gd name="T3" fmla="*/ 1 h 8"/>
                <a:gd name="T4" fmla="*/ 0 w 1"/>
                <a:gd name="T5" fmla="*/ 1 h 8"/>
                <a:gd name="T6" fmla="*/ 0 w 1"/>
                <a:gd name="T7" fmla="*/ 1 h 8"/>
                <a:gd name="T8" fmla="*/ 0 w 1"/>
                <a:gd name="T9" fmla="*/ 2 h 8"/>
                <a:gd name="T10" fmla="*/ 0 w 1"/>
                <a:gd name="T11" fmla="*/ 3 h 8"/>
                <a:gd name="T12" fmla="*/ 0 w 1"/>
                <a:gd name="T13" fmla="*/ 8 h 8"/>
                <a:gd name="T14" fmla="*/ 1 w 1"/>
                <a:gd name="T15" fmla="*/ 7 h 8"/>
                <a:gd name="T16" fmla="*/ 1 w 1"/>
                <a:gd name="T17" fmla="*/ 7 h 8"/>
                <a:gd name="T18" fmla="*/ 1 w 1"/>
                <a:gd name="T19" fmla="*/ 2 h 8"/>
                <a:gd name="T20" fmla="*/ 1 w 1"/>
                <a:gd name="T2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" h="8">
                  <a:moveTo>
                    <a:pt x="1" y="0"/>
                  </a:moveTo>
                  <a:cubicBezTo>
                    <a:pt x="1" y="1"/>
                    <a:pt x="1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0" y="5"/>
                    <a:pt x="0" y="6"/>
                    <a:pt x="0" y="8"/>
                  </a:cubicBezTo>
                  <a:cubicBezTo>
                    <a:pt x="0" y="8"/>
                    <a:pt x="0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5"/>
                    <a:pt x="1" y="4"/>
                    <a:pt x="1" y="2"/>
                  </a:cubicBezTo>
                  <a:cubicBezTo>
                    <a:pt x="1" y="1"/>
                    <a:pt x="1" y="1"/>
                    <a:pt x="1" y="0"/>
                  </a:cubicBezTo>
                </a:path>
              </a:pathLst>
            </a:custGeom>
            <a:solidFill>
              <a:srgbClr val="567C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9" name="Freeform 293"/>
            <p:cNvSpPr/>
            <p:nvPr/>
          </p:nvSpPr>
          <p:spPr bwMode="auto">
            <a:xfrm>
              <a:off x="3740150" y="1700213"/>
              <a:ext cx="7938" cy="19050"/>
            </a:xfrm>
            <a:custGeom>
              <a:avLst/>
              <a:gdLst>
                <a:gd name="T0" fmla="*/ 2 w 3"/>
                <a:gd name="T1" fmla="*/ 0 h 7"/>
                <a:gd name="T2" fmla="*/ 0 w 3"/>
                <a:gd name="T3" fmla="*/ 1 h 7"/>
                <a:gd name="T4" fmla="*/ 1 w 3"/>
                <a:gd name="T5" fmla="*/ 3 h 7"/>
                <a:gd name="T6" fmla="*/ 1 w 3"/>
                <a:gd name="T7" fmla="*/ 7 h 7"/>
                <a:gd name="T8" fmla="*/ 1 w 3"/>
                <a:gd name="T9" fmla="*/ 7 h 7"/>
                <a:gd name="T10" fmla="*/ 3 w 3"/>
                <a:gd name="T11" fmla="*/ 6 h 7"/>
                <a:gd name="T12" fmla="*/ 3 w 3"/>
                <a:gd name="T13" fmla="*/ 2 h 7"/>
                <a:gd name="T14" fmla="*/ 2 w 3"/>
                <a:gd name="T1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7">
                  <a:moveTo>
                    <a:pt x="2" y="0"/>
                  </a:moveTo>
                  <a:cubicBezTo>
                    <a:pt x="2" y="1"/>
                    <a:pt x="1" y="1"/>
                    <a:pt x="0" y="1"/>
                  </a:cubicBezTo>
                  <a:cubicBezTo>
                    <a:pt x="0" y="2"/>
                    <a:pt x="1" y="3"/>
                    <a:pt x="1" y="3"/>
                  </a:cubicBezTo>
                  <a:cubicBezTo>
                    <a:pt x="1" y="5"/>
                    <a:pt x="1" y="6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2" y="6"/>
                    <a:pt x="3" y="6"/>
                  </a:cubicBezTo>
                  <a:cubicBezTo>
                    <a:pt x="3" y="5"/>
                    <a:pt x="3" y="3"/>
                    <a:pt x="3" y="2"/>
                  </a:cubicBezTo>
                  <a:cubicBezTo>
                    <a:pt x="3" y="1"/>
                    <a:pt x="3" y="1"/>
                    <a:pt x="2" y="0"/>
                  </a:cubicBezTo>
                </a:path>
              </a:pathLst>
            </a:custGeom>
            <a:solidFill>
              <a:srgbClr val="567C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0" name="Freeform 294"/>
            <p:cNvSpPr/>
            <p:nvPr/>
          </p:nvSpPr>
          <p:spPr bwMode="auto">
            <a:xfrm>
              <a:off x="3717925" y="1711325"/>
              <a:ext cx="14288" cy="14288"/>
            </a:xfrm>
            <a:custGeom>
              <a:avLst/>
              <a:gdLst>
                <a:gd name="T0" fmla="*/ 3 w 5"/>
                <a:gd name="T1" fmla="*/ 0 h 5"/>
                <a:gd name="T2" fmla="*/ 3 w 5"/>
                <a:gd name="T3" fmla="*/ 0 h 5"/>
                <a:gd name="T4" fmla="*/ 1 w 5"/>
                <a:gd name="T5" fmla="*/ 1 h 5"/>
                <a:gd name="T6" fmla="*/ 0 w 5"/>
                <a:gd name="T7" fmla="*/ 2 h 5"/>
                <a:gd name="T8" fmla="*/ 2 w 5"/>
                <a:gd name="T9" fmla="*/ 3 h 5"/>
                <a:gd name="T10" fmla="*/ 3 w 5"/>
                <a:gd name="T11" fmla="*/ 5 h 5"/>
                <a:gd name="T12" fmla="*/ 3 w 5"/>
                <a:gd name="T13" fmla="*/ 5 h 5"/>
                <a:gd name="T14" fmla="*/ 5 w 5"/>
                <a:gd name="T15" fmla="*/ 5 h 5"/>
                <a:gd name="T16" fmla="*/ 3 w 5"/>
                <a:gd name="T17" fmla="*/ 1 h 5"/>
                <a:gd name="T18" fmla="*/ 3 w 5"/>
                <a:gd name="T1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5">
                  <a:moveTo>
                    <a:pt x="3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2" y="1"/>
                    <a:pt x="2" y="1"/>
                    <a:pt x="1" y="1"/>
                  </a:cubicBezTo>
                  <a:cubicBezTo>
                    <a:pt x="1" y="1"/>
                    <a:pt x="1" y="1"/>
                    <a:pt x="0" y="2"/>
                  </a:cubicBezTo>
                  <a:cubicBezTo>
                    <a:pt x="1" y="2"/>
                    <a:pt x="1" y="3"/>
                    <a:pt x="2" y="3"/>
                  </a:cubicBezTo>
                  <a:cubicBezTo>
                    <a:pt x="2" y="4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5"/>
                    <a:pt x="5" y="5"/>
                    <a:pt x="5" y="5"/>
                  </a:cubicBezTo>
                  <a:cubicBezTo>
                    <a:pt x="5" y="3"/>
                    <a:pt x="4" y="2"/>
                    <a:pt x="3" y="1"/>
                  </a:cubicBezTo>
                  <a:cubicBezTo>
                    <a:pt x="3" y="1"/>
                    <a:pt x="3" y="1"/>
                    <a:pt x="3" y="0"/>
                  </a:cubicBezTo>
                </a:path>
              </a:pathLst>
            </a:custGeom>
            <a:solidFill>
              <a:srgbClr val="567C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1" name="Freeform 295"/>
            <p:cNvSpPr/>
            <p:nvPr/>
          </p:nvSpPr>
          <p:spPr bwMode="auto">
            <a:xfrm>
              <a:off x="3841750" y="968375"/>
              <a:ext cx="47625" cy="44450"/>
            </a:xfrm>
            <a:custGeom>
              <a:avLst/>
              <a:gdLst>
                <a:gd name="T0" fmla="*/ 15 w 17"/>
                <a:gd name="T1" fmla="*/ 0 h 16"/>
                <a:gd name="T2" fmla="*/ 14 w 17"/>
                <a:gd name="T3" fmla="*/ 0 h 16"/>
                <a:gd name="T4" fmla="*/ 2 w 17"/>
                <a:gd name="T5" fmla="*/ 10 h 16"/>
                <a:gd name="T6" fmla="*/ 1 w 17"/>
                <a:gd name="T7" fmla="*/ 16 h 16"/>
                <a:gd name="T8" fmla="*/ 3 w 17"/>
                <a:gd name="T9" fmla="*/ 15 h 16"/>
                <a:gd name="T10" fmla="*/ 13 w 17"/>
                <a:gd name="T11" fmla="*/ 7 h 16"/>
                <a:gd name="T12" fmla="*/ 15 w 17"/>
                <a:gd name="T1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16">
                  <a:moveTo>
                    <a:pt x="15" y="0"/>
                  </a:moveTo>
                  <a:cubicBezTo>
                    <a:pt x="15" y="0"/>
                    <a:pt x="14" y="0"/>
                    <a:pt x="14" y="0"/>
                  </a:cubicBezTo>
                  <a:cubicBezTo>
                    <a:pt x="10" y="3"/>
                    <a:pt x="6" y="6"/>
                    <a:pt x="2" y="10"/>
                  </a:cubicBezTo>
                  <a:cubicBezTo>
                    <a:pt x="0" y="12"/>
                    <a:pt x="0" y="16"/>
                    <a:pt x="1" y="16"/>
                  </a:cubicBezTo>
                  <a:cubicBezTo>
                    <a:pt x="2" y="16"/>
                    <a:pt x="3" y="16"/>
                    <a:pt x="3" y="15"/>
                  </a:cubicBezTo>
                  <a:cubicBezTo>
                    <a:pt x="7" y="12"/>
                    <a:pt x="10" y="9"/>
                    <a:pt x="13" y="7"/>
                  </a:cubicBezTo>
                  <a:cubicBezTo>
                    <a:pt x="16" y="5"/>
                    <a:pt x="17" y="0"/>
                    <a:pt x="15" y="0"/>
                  </a:cubicBezTo>
                </a:path>
              </a:pathLst>
            </a:custGeom>
            <a:solidFill>
              <a:srgbClr val="3535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2" name="Freeform 296"/>
            <p:cNvSpPr/>
            <p:nvPr/>
          </p:nvSpPr>
          <p:spPr bwMode="auto">
            <a:xfrm>
              <a:off x="3894138" y="1022350"/>
              <a:ext cx="23813" cy="25400"/>
            </a:xfrm>
            <a:custGeom>
              <a:avLst/>
              <a:gdLst>
                <a:gd name="T0" fmla="*/ 7 w 8"/>
                <a:gd name="T1" fmla="*/ 0 h 9"/>
                <a:gd name="T2" fmla="*/ 6 w 8"/>
                <a:gd name="T3" fmla="*/ 0 h 9"/>
                <a:gd name="T4" fmla="*/ 3 w 8"/>
                <a:gd name="T5" fmla="*/ 2 h 9"/>
                <a:gd name="T6" fmla="*/ 0 w 8"/>
                <a:gd name="T7" fmla="*/ 6 h 9"/>
                <a:gd name="T8" fmla="*/ 2 w 8"/>
                <a:gd name="T9" fmla="*/ 9 h 9"/>
                <a:gd name="T10" fmla="*/ 3 w 8"/>
                <a:gd name="T11" fmla="*/ 8 h 9"/>
                <a:gd name="T12" fmla="*/ 6 w 8"/>
                <a:gd name="T13" fmla="*/ 6 h 9"/>
                <a:gd name="T14" fmla="*/ 8 w 8"/>
                <a:gd name="T15" fmla="*/ 2 h 9"/>
                <a:gd name="T16" fmla="*/ 7 w 8"/>
                <a:gd name="T1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9">
                  <a:moveTo>
                    <a:pt x="7" y="0"/>
                  </a:moveTo>
                  <a:cubicBezTo>
                    <a:pt x="7" y="0"/>
                    <a:pt x="6" y="0"/>
                    <a:pt x="6" y="0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2"/>
                    <a:pt x="0" y="5"/>
                    <a:pt x="0" y="6"/>
                  </a:cubicBezTo>
                  <a:cubicBezTo>
                    <a:pt x="0" y="8"/>
                    <a:pt x="1" y="9"/>
                    <a:pt x="2" y="9"/>
                  </a:cubicBezTo>
                  <a:cubicBezTo>
                    <a:pt x="2" y="9"/>
                    <a:pt x="2" y="8"/>
                    <a:pt x="3" y="8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6"/>
                    <a:pt x="8" y="3"/>
                    <a:pt x="8" y="2"/>
                  </a:cubicBezTo>
                  <a:cubicBezTo>
                    <a:pt x="8" y="0"/>
                    <a:pt x="8" y="0"/>
                    <a:pt x="7" y="0"/>
                  </a:cubicBezTo>
                </a:path>
              </a:pathLst>
            </a:custGeom>
            <a:solidFill>
              <a:srgbClr val="3535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3" name="Freeform 297"/>
            <p:cNvSpPr/>
            <p:nvPr/>
          </p:nvSpPr>
          <p:spPr bwMode="auto">
            <a:xfrm>
              <a:off x="3054350" y="692150"/>
              <a:ext cx="842963" cy="1039813"/>
            </a:xfrm>
            <a:custGeom>
              <a:avLst/>
              <a:gdLst>
                <a:gd name="T0" fmla="*/ 223 w 300"/>
                <a:gd name="T1" fmla="*/ 368 h 369"/>
                <a:gd name="T2" fmla="*/ 221 w 300"/>
                <a:gd name="T3" fmla="*/ 368 h 369"/>
                <a:gd name="T4" fmla="*/ 215 w 300"/>
                <a:gd name="T5" fmla="*/ 369 h 369"/>
                <a:gd name="T6" fmla="*/ 212 w 300"/>
                <a:gd name="T7" fmla="*/ 369 h 369"/>
                <a:gd name="T8" fmla="*/ 198 w 300"/>
                <a:gd name="T9" fmla="*/ 367 h 369"/>
                <a:gd name="T10" fmla="*/ 105 w 300"/>
                <a:gd name="T11" fmla="*/ 333 h 369"/>
                <a:gd name="T12" fmla="*/ 41 w 300"/>
                <a:gd name="T13" fmla="*/ 284 h 369"/>
                <a:gd name="T14" fmla="*/ 20 w 300"/>
                <a:gd name="T15" fmla="*/ 263 h 369"/>
                <a:gd name="T16" fmla="*/ 6 w 300"/>
                <a:gd name="T17" fmla="*/ 245 h 369"/>
                <a:gd name="T18" fmla="*/ 0 w 300"/>
                <a:gd name="T19" fmla="*/ 227 h 369"/>
                <a:gd name="T20" fmla="*/ 2 w 300"/>
                <a:gd name="T21" fmla="*/ 213 h 369"/>
                <a:gd name="T22" fmla="*/ 12 w 300"/>
                <a:gd name="T23" fmla="*/ 178 h 369"/>
                <a:gd name="T24" fmla="*/ 22 w 300"/>
                <a:gd name="T25" fmla="*/ 151 h 369"/>
                <a:gd name="T26" fmla="*/ 38 w 300"/>
                <a:gd name="T27" fmla="*/ 126 h 369"/>
                <a:gd name="T28" fmla="*/ 48 w 300"/>
                <a:gd name="T29" fmla="*/ 104 h 369"/>
                <a:gd name="T30" fmla="*/ 54 w 300"/>
                <a:gd name="T31" fmla="*/ 96 h 369"/>
                <a:gd name="T32" fmla="*/ 69 w 300"/>
                <a:gd name="T33" fmla="*/ 80 h 369"/>
                <a:gd name="T34" fmla="*/ 105 w 300"/>
                <a:gd name="T35" fmla="*/ 46 h 369"/>
                <a:gd name="T36" fmla="*/ 185 w 300"/>
                <a:gd name="T37" fmla="*/ 2 h 369"/>
                <a:gd name="T38" fmla="*/ 206 w 300"/>
                <a:gd name="T39" fmla="*/ 3 h 369"/>
                <a:gd name="T40" fmla="*/ 219 w 300"/>
                <a:gd name="T41" fmla="*/ 12 h 369"/>
                <a:gd name="T42" fmla="*/ 223 w 300"/>
                <a:gd name="T43" fmla="*/ 16 h 369"/>
                <a:gd name="T44" fmla="*/ 281 w 300"/>
                <a:gd name="T45" fmla="*/ 127 h 369"/>
                <a:gd name="T46" fmla="*/ 292 w 300"/>
                <a:gd name="T47" fmla="*/ 163 h 369"/>
                <a:gd name="T48" fmla="*/ 296 w 300"/>
                <a:gd name="T49" fmla="*/ 214 h 369"/>
                <a:gd name="T50" fmla="*/ 296 w 300"/>
                <a:gd name="T51" fmla="*/ 283 h 369"/>
                <a:gd name="T52" fmla="*/ 286 w 300"/>
                <a:gd name="T53" fmla="*/ 313 h 369"/>
                <a:gd name="T54" fmla="*/ 283 w 300"/>
                <a:gd name="T55" fmla="*/ 319 h 369"/>
                <a:gd name="T56" fmla="*/ 278 w 300"/>
                <a:gd name="T57" fmla="*/ 327 h 369"/>
                <a:gd name="T58" fmla="*/ 277 w 300"/>
                <a:gd name="T59" fmla="*/ 328 h 369"/>
                <a:gd name="T60" fmla="*/ 269 w 300"/>
                <a:gd name="T61" fmla="*/ 340 h 369"/>
                <a:gd name="T62" fmla="*/ 257 w 300"/>
                <a:gd name="T63" fmla="*/ 350 h 369"/>
                <a:gd name="T64" fmla="*/ 257 w 300"/>
                <a:gd name="T65" fmla="*/ 350 h 369"/>
                <a:gd name="T66" fmla="*/ 256 w 300"/>
                <a:gd name="T67" fmla="*/ 352 h 369"/>
                <a:gd name="T68" fmla="*/ 255 w 300"/>
                <a:gd name="T69" fmla="*/ 352 h 369"/>
                <a:gd name="T70" fmla="*/ 239 w 300"/>
                <a:gd name="T71" fmla="*/ 362 h 369"/>
                <a:gd name="T72" fmla="*/ 237 w 300"/>
                <a:gd name="T73" fmla="*/ 363 h 369"/>
                <a:gd name="T74" fmla="*/ 223 w 300"/>
                <a:gd name="T75" fmla="*/ 368 h 3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0" h="369">
                  <a:moveTo>
                    <a:pt x="223" y="368"/>
                  </a:moveTo>
                  <a:cubicBezTo>
                    <a:pt x="222" y="368"/>
                    <a:pt x="222" y="368"/>
                    <a:pt x="221" y="368"/>
                  </a:cubicBezTo>
                  <a:cubicBezTo>
                    <a:pt x="219" y="369"/>
                    <a:pt x="217" y="369"/>
                    <a:pt x="215" y="369"/>
                  </a:cubicBezTo>
                  <a:cubicBezTo>
                    <a:pt x="214" y="369"/>
                    <a:pt x="213" y="369"/>
                    <a:pt x="212" y="369"/>
                  </a:cubicBezTo>
                  <a:cubicBezTo>
                    <a:pt x="207" y="369"/>
                    <a:pt x="203" y="368"/>
                    <a:pt x="198" y="367"/>
                  </a:cubicBezTo>
                  <a:cubicBezTo>
                    <a:pt x="166" y="359"/>
                    <a:pt x="134" y="349"/>
                    <a:pt x="105" y="333"/>
                  </a:cubicBezTo>
                  <a:cubicBezTo>
                    <a:pt x="82" y="320"/>
                    <a:pt x="61" y="302"/>
                    <a:pt x="41" y="284"/>
                  </a:cubicBezTo>
                  <a:cubicBezTo>
                    <a:pt x="34" y="278"/>
                    <a:pt x="26" y="271"/>
                    <a:pt x="20" y="263"/>
                  </a:cubicBezTo>
                  <a:cubicBezTo>
                    <a:pt x="14" y="258"/>
                    <a:pt x="10" y="252"/>
                    <a:pt x="6" y="245"/>
                  </a:cubicBezTo>
                  <a:cubicBezTo>
                    <a:pt x="3" y="240"/>
                    <a:pt x="0" y="234"/>
                    <a:pt x="0" y="227"/>
                  </a:cubicBezTo>
                  <a:cubicBezTo>
                    <a:pt x="0" y="222"/>
                    <a:pt x="1" y="218"/>
                    <a:pt x="2" y="213"/>
                  </a:cubicBezTo>
                  <a:cubicBezTo>
                    <a:pt x="6" y="202"/>
                    <a:pt x="9" y="190"/>
                    <a:pt x="12" y="178"/>
                  </a:cubicBezTo>
                  <a:cubicBezTo>
                    <a:pt x="15" y="169"/>
                    <a:pt x="18" y="159"/>
                    <a:pt x="22" y="151"/>
                  </a:cubicBezTo>
                  <a:cubicBezTo>
                    <a:pt x="27" y="142"/>
                    <a:pt x="33" y="134"/>
                    <a:pt x="38" y="126"/>
                  </a:cubicBezTo>
                  <a:cubicBezTo>
                    <a:pt x="42" y="119"/>
                    <a:pt x="44" y="111"/>
                    <a:pt x="48" y="104"/>
                  </a:cubicBezTo>
                  <a:cubicBezTo>
                    <a:pt x="50" y="101"/>
                    <a:pt x="52" y="99"/>
                    <a:pt x="54" y="96"/>
                  </a:cubicBezTo>
                  <a:cubicBezTo>
                    <a:pt x="59" y="90"/>
                    <a:pt x="64" y="85"/>
                    <a:pt x="69" y="80"/>
                  </a:cubicBezTo>
                  <a:cubicBezTo>
                    <a:pt x="81" y="69"/>
                    <a:pt x="93" y="58"/>
                    <a:pt x="105" y="46"/>
                  </a:cubicBezTo>
                  <a:cubicBezTo>
                    <a:pt x="129" y="23"/>
                    <a:pt x="153" y="6"/>
                    <a:pt x="185" y="2"/>
                  </a:cubicBezTo>
                  <a:cubicBezTo>
                    <a:pt x="193" y="1"/>
                    <a:pt x="200" y="0"/>
                    <a:pt x="206" y="3"/>
                  </a:cubicBezTo>
                  <a:cubicBezTo>
                    <a:pt x="211" y="5"/>
                    <a:pt x="215" y="8"/>
                    <a:pt x="219" y="12"/>
                  </a:cubicBezTo>
                  <a:cubicBezTo>
                    <a:pt x="221" y="13"/>
                    <a:pt x="222" y="15"/>
                    <a:pt x="223" y="16"/>
                  </a:cubicBezTo>
                  <a:cubicBezTo>
                    <a:pt x="252" y="46"/>
                    <a:pt x="267" y="87"/>
                    <a:pt x="281" y="127"/>
                  </a:cubicBezTo>
                  <a:cubicBezTo>
                    <a:pt x="286" y="139"/>
                    <a:pt x="290" y="151"/>
                    <a:pt x="292" y="163"/>
                  </a:cubicBezTo>
                  <a:cubicBezTo>
                    <a:pt x="296" y="179"/>
                    <a:pt x="295" y="197"/>
                    <a:pt x="296" y="214"/>
                  </a:cubicBezTo>
                  <a:cubicBezTo>
                    <a:pt x="297" y="237"/>
                    <a:pt x="300" y="259"/>
                    <a:pt x="296" y="283"/>
                  </a:cubicBezTo>
                  <a:cubicBezTo>
                    <a:pt x="294" y="293"/>
                    <a:pt x="291" y="304"/>
                    <a:pt x="286" y="313"/>
                  </a:cubicBezTo>
                  <a:cubicBezTo>
                    <a:pt x="285" y="315"/>
                    <a:pt x="284" y="317"/>
                    <a:pt x="283" y="319"/>
                  </a:cubicBezTo>
                  <a:cubicBezTo>
                    <a:pt x="281" y="322"/>
                    <a:pt x="280" y="324"/>
                    <a:pt x="278" y="327"/>
                  </a:cubicBezTo>
                  <a:cubicBezTo>
                    <a:pt x="277" y="327"/>
                    <a:pt x="277" y="328"/>
                    <a:pt x="277" y="328"/>
                  </a:cubicBezTo>
                  <a:cubicBezTo>
                    <a:pt x="275" y="331"/>
                    <a:pt x="272" y="338"/>
                    <a:pt x="269" y="340"/>
                  </a:cubicBezTo>
                  <a:cubicBezTo>
                    <a:pt x="265" y="344"/>
                    <a:pt x="261" y="347"/>
                    <a:pt x="257" y="350"/>
                  </a:cubicBezTo>
                  <a:cubicBezTo>
                    <a:pt x="257" y="350"/>
                    <a:pt x="257" y="350"/>
                    <a:pt x="257" y="350"/>
                  </a:cubicBezTo>
                  <a:cubicBezTo>
                    <a:pt x="257" y="351"/>
                    <a:pt x="256" y="351"/>
                    <a:pt x="256" y="352"/>
                  </a:cubicBezTo>
                  <a:cubicBezTo>
                    <a:pt x="255" y="352"/>
                    <a:pt x="255" y="352"/>
                    <a:pt x="255" y="352"/>
                  </a:cubicBezTo>
                  <a:cubicBezTo>
                    <a:pt x="249" y="356"/>
                    <a:pt x="244" y="360"/>
                    <a:pt x="239" y="362"/>
                  </a:cubicBezTo>
                  <a:cubicBezTo>
                    <a:pt x="238" y="363"/>
                    <a:pt x="238" y="363"/>
                    <a:pt x="237" y="363"/>
                  </a:cubicBezTo>
                  <a:cubicBezTo>
                    <a:pt x="233" y="365"/>
                    <a:pt x="228" y="367"/>
                    <a:pt x="223" y="368"/>
                  </a:cubicBezTo>
                </a:path>
              </a:pathLst>
            </a:custGeom>
            <a:solidFill>
              <a:srgbClr val="E1ED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4" name="Freeform 298"/>
            <p:cNvSpPr/>
            <p:nvPr/>
          </p:nvSpPr>
          <p:spPr bwMode="auto">
            <a:xfrm>
              <a:off x="3130550" y="1266825"/>
              <a:ext cx="125413" cy="138113"/>
            </a:xfrm>
            <a:custGeom>
              <a:avLst/>
              <a:gdLst>
                <a:gd name="T0" fmla="*/ 38 w 45"/>
                <a:gd name="T1" fmla="*/ 46 h 49"/>
                <a:gd name="T2" fmla="*/ 44 w 45"/>
                <a:gd name="T3" fmla="*/ 32 h 49"/>
                <a:gd name="T4" fmla="*/ 36 w 45"/>
                <a:gd name="T5" fmla="*/ 19 h 49"/>
                <a:gd name="T6" fmla="*/ 29 w 45"/>
                <a:gd name="T7" fmla="*/ 6 h 49"/>
                <a:gd name="T8" fmla="*/ 16 w 45"/>
                <a:gd name="T9" fmla="*/ 3 h 49"/>
                <a:gd name="T10" fmla="*/ 11 w 45"/>
                <a:gd name="T11" fmla="*/ 8 h 49"/>
                <a:gd name="T12" fmla="*/ 3 w 45"/>
                <a:gd name="T13" fmla="*/ 28 h 49"/>
                <a:gd name="T14" fmla="*/ 24 w 45"/>
                <a:gd name="T15" fmla="*/ 46 h 49"/>
                <a:gd name="T16" fmla="*/ 38 w 45"/>
                <a:gd name="T17" fmla="*/ 46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5" h="49">
                  <a:moveTo>
                    <a:pt x="38" y="46"/>
                  </a:moveTo>
                  <a:cubicBezTo>
                    <a:pt x="43" y="44"/>
                    <a:pt x="45" y="37"/>
                    <a:pt x="44" y="32"/>
                  </a:cubicBezTo>
                  <a:cubicBezTo>
                    <a:pt x="42" y="27"/>
                    <a:pt x="39" y="23"/>
                    <a:pt x="36" y="19"/>
                  </a:cubicBezTo>
                  <a:cubicBezTo>
                    <a:pt x="34" y="15"/>
                    <a:pt x="31" y="11"/>
                    <a:pt x="29" y="6"/>
                  </a:cubicBezTo>
                  <a:cubicBezTo>
                    <a:pt x="26" y="2"/>
                    <a:pt x="21" y="0"/>
                    <a:pt x="16" y="3"/>
                  </a:cubicBezTo>
                  <a:cubicBezTo>
                    <a:pt x="14" y="4"/>
                    <a:pt x="12" y="6"/>
                    <a:pt x="11" y="8"/>
                  </a:cubicBezTo>
                  <a:cubicBezTo>
                    <a:pt x="4" y="12"/>
                    <a:pt x="0" y="21"/>
                    <a:pt x="3" y="28"/>
                  </a:cubicBezTo>
                  <a:cubicBezTo>
                    <a:pt x="7" y="36"/>
                    <a:pt x="17" y="42"/>
                    <a:pt x="24" y="46"/>
                  </a:cubicBezTo>
                  <a:cubicBezTo>
                    <a:pt x="28" y="48"/>
                    <a:pt x="33" y="49"/>
                    <a:pt x="38" y="46"/>
                  </a:cubicBezTo>
                </a:path>
              </a:pathLst>
            </a:custGeom>
            <a:solidFill>
              <a:srgbClr val="F8CB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5" name="Freeform 299"/>
            <p:cNvSpPr/>
            <p:nvPr/>
          </p:nvSpPr>
          <p:spPr bwMode="auto">
            <a:xfrm>
              <a:off x="3248025" y="1069975"/>
              <a:ext cx="149225" cy="171450"/>
            </a:xfrm>
            <a:custGeom>
              <a:avLst/>
              <a:gdLst>
                <a:gd name="T0" fmla="*/ 49 w 53"/>
                <a:gd name="T1" fmla="*/ 38 h 61"/>
                <a:gd name="T2" fmla="*/ 30 w 53"/>
                <a:gd name="T3" fmla="*/ 8 h 61"/>
                <a:gd name="T4" fmla="*/ 12 w 53"/>
                <a:gd name="T5" fmla="*/ 18 h 61"/>
                <a:gd name="T6" fmla="*/ 7 w 53"/>
                <a:gd name="T7" fmla="*/ 26 h 61"/>
                <a:gd name="T8" fmla="*/ 5 w 53"/>
                <a:gd name="T9" fmla="*/ 27 h 61"/>
                <a:gd name="T10" fmla="*/ 1 w 53"/>
                <a:gd name="T11" fmla="*/ 34 h 61"/>
                <a:gd name="T12" fmla="*/ 7 w 53"/>
                <a:gd name="T13" fmla="*/ 48 h 61"/>
                <a:gd name="T14" fmla="*/ 34 w 53"/>
                <a:gd name="T15" fmla="*/ 60 h 61"/>
                <a:gd name="T16" fmla="*/ 49 w 53"/>
                <a:gd name="T17" fmla="*/ 38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2" h="61">
                  <a:moveTo>
                    <a:pt x="49" y="38"/>
                  </a:moveTo>
                  <a:cubicBezTo>
                    <a:pt x="45" y="27"/>
                    <a:pt x="36" y="17"/>
                    <a:pt x="30" y="8"/>
                  </a:cubicBezTo>
                  <a:cubicBezTo>
                    <a:pt x="24" y="0"/>
                    <a:pt x="11" y="9"/>
                    <a:pt x="12" y="18"/>
                  </a:cubicBezTo>
                  <a:cubicBezTo>
                    <a:pt x="9" y="20"/>
                    <a:pt x="7" y="22"/>
                    <a:pt x="7" y="26"/>
                  </a:cubicBezTo>
                  <a:cubicBezTo>
                    <a:pt x="6" y="26"/>
                    <a:pt x="5" y="27"/>
                    <a:pt x="5" y="27"/>
                  </a:cubicBezTo>
                  <a:cubicBezTo>
                    <a:pt x="3" y="30"/>
                    <a:pt x="2" y="31"/>
                    <a:pt x="1" y="34"/>
                  </a:cubicBezTo>
                  <a:cubicBezTo>
                    <a:pt x="0" y="40"/>
                    <a:pt x="3" y="44"/>
                    <a:pt x="7" y="48"/>
                  </a:cubicBezTo>
                  <a:cubicBezTo>
                    <a:pt x="14" y="53"/>
                    <a:pt x="23" y="61"/>
                    <a:pt x="34" y="60"/>
                  </a:cubicBezTo>
                  <a:cubicBezTo>
                    <a:pt x="45" y="60"/>
                    <a:pt x="53" y="48"/>
                    <a:pt x="49" y="38"/>
                  </a:cubicBezTo>
                </a:path>
              </a:pathLst>
            </a:custGeom>
            <a:solidFill>
              <a:srgbClr val="F8CB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6" name="Freeform 300"/>
            <p:cNvSpPr/>
            <p:nvPr/>
          </p:nvSpPr>
          <p:spPr bwMode="auto">
            <a:xfrm>
              <a:off x="3054350" y="692150"/>
              <a:ext cx="627063" cy="741363"/>
            </a:xfrm>
            <a:custGeom>
              <a:avLst/>
              <a:gdLst>
                <a:gd name="T0" fmla="*/ 20 w 223"/>
                <a:gd name="T1" fmla="*/ 263 h 263"/>
                <a:gd name="T2" fmla="*/ 6 w 223"/>
                <a:gd name="T3" fmla="*/ 245 h 263"/>
                <a:gd name="T4" fmla="*/ 0 w 223"/>
                <a:gd name="T5" fmla="*/ 227 h 263"/>
                <a:gd name="T6" fmla="*/ 2 w 223"/>
                <a:gd name="T7" fmla="*/ 213 h 263"/>
                <a:gd name="T8" fmla="*/ 12 w 223"/>
                <a:gd name="T9" fmla="*/ 178 h 263"/>
                <a:gd name="T10" fmla="*/ 22 w 223"/>
                <a:gd name="T11" fmla="*/ 151 h 263"/>
                <a:gd name="T12" fmla="*/ 38 w 223"/>
                <a:gd name="T13" fmla="*/ 126 h 263"/>
                <a:gd name="T14" fmla="*/ 48 w 223"/>
                <a:gd name="T15" fmla="*/ 104 h 263"/>
                <a:gd name="T16" fmla="*/ 54 w 223"/>
                <a:gd name="T17" fmla="*/ 96 h 263"/>
                <a:gd name="T18" fmla="*/ 69 w 223"/>
                <a:gd name="T19" fmla="*/ 80 h 263"/>
                <a:gd name="T20" fmla="*/ 105 w 223"/>
                <a:gd name="T21" fmla="*/ 46 h 263"/>
                <a:gd name="T22" fmla="*/ 185 w 223"/>
                <a:gd name="T23" fmla="*/ 2 h 263"/>
                <a:gd name="T24" fmla="*/ 206 w 223"/>
                <a:gd name="T25" fmla="*/ 3 h 263"/>
                <a:gd name="T26" fmla="*/ 219 w 223"/>
                <a:gd name="T27" fmla="*/ 12 h 263"/>
                <a:gd name="T28" fmla="*/ 223 w 223"/>
                <a:gd name="T29" fmla="*/ 16 h 263"/>
                <a:gd name="T30" fmla="*/ 190 w 223"/>
                <a:gd name="T31" fmla="*/ 18 h 263"/>
                <a:gd name="T32" fmla="*/ 154 w 223"/>
                <a:gd name="T33" fmla="*/ 39 h 263"/>
                <a:gd name="T34" fmla="*/ 90 w 223"/>
                <a:gd name="T35" fmla="*/ 92 h 263"/>
                <a:gd name="T36" fmla="*/ 61 w 223"/>
                <a:gd name="T37" fmla="*/ 129 h 263"/>
                <a:gd name="T38" fmla="*/ 33 w 223"/>
                <a:gd name="T39" fmla="*/ 178 h 263"/>
                <a:gd name="T40" fmla="*/ 26 w 223"/>
                <a:gd name="T41" fmla="*/ 192 h 263"/>
                <a:gd name="T42" fmla="*/ 22 w 223"/>
                <a:gd name="T43" fmla="*/ 212 h 263"/>
                <a:gd name="T44" fmla="*/ 20 w 223"/>
                <a:gd name="T45" fmla="*/ 251 h 263"/>
                <a:gd name="T46" fmla="*/ 20 w 223"/>
                <a:gd name="T47" fmla="*/ 263 h 2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23" h="263">
                  <a:moveTo>
                    <a:pt x="20" y="263"/>
                  </a:moveTo>
                  <a:cubicBezTo>
                    <a:pt x="14" y="258"/>
                    <a:pt x="10" y="252"/>
                    <a:pt x="6" y="245"/>
                  </a:cubicBezTo>
                  <a:cubicBezTo>
                    <a:pt x="3" y="240"/>
                    <a:pt x="0" y="234"/>
                    <a:pt x="0" y="227"/>
                  </a:cubicBezTo>
                  <a:cubicBezTo>
                    <a:pt x="0" y="222"/>
                    <a:pt x="1" y="218"/>
                    <a:pt x="2" y="213"/>
                  </a:cubicBezTo>
                  <a:cubicBezTo>
                    <a:pt x="6" y="202"/>
                    <a:pt x="9" y="190"/>
                    <a:pt x="12" y="178"/>
                  </a:cubicBezTo>
                  <a:cubicBezTo>
                    <a:pt x="15" y="169"/>
                    <a:pt x="18" y="159"/>
                    <a:pt x="22" y="151"/>
                  </a:cubicBezTo>
                  <a:cubicBezTo>
                    <a:pt x="27" y="142"/>
                    <a:pt x="33" y="134"/>
                    <a:pt x="38" y="126"/>
                  </a:cubicBezTo>
                  <a:cubicBezTo>
                    <a:pt x="42" y="119"/>
                    <a:pt x="44" y="111"/>
                    <a:pt x="48" y="104"/>
                  </a:cubicBezTo>
                  <a:cubicBezTo>
                    <a:pt x="50" y="101"/>
                    <a:pt x="52" y="99"/>
                    <a:pt x="54" y="96"/>
                  </a:cubicBezTo>
                  <a:cubicBezTo>
                    <a:pt x="59" y="90"/>
                    <a:pt x="64" y="85"/>
                    <a:pt x="69" y="80"/>
                  </a:cubicBezTo>
                  <a:cubicBezTo>
                    <a:pt x="81" y="69"/>
                    <a:pt x="93" y="58"/>
                    <a:pt x="105" y="46"/>
                  </a:cubicBezTo>
                  <a:cubicBezTo>
                    <a:pt x="129" y="23"/>
                    <a:pt x="153" y="6"/>
                    <a:pt x="185" y="2"/>
                  </a:cubicBezTo>
                  <a:cubicBezTo>
                    <a:pt x="193" y="1"/>
                    <a:pt x="200" y="0"/>
                    <a:pt x="206" y="3"/>
                  </a:cubicBezTo>
                  <a:cubicBezTo>
                    <a:pt x="211" y="5"/>
                    <a:pt x="215" y="8"/>
                    <a:pt x="219" y="12"/>
                  </a:cubicBezTo>
                  <a:cubicBezTo>
                    <a:pt x="221" y="13"/>
                    <a:pt x="222" y="15"/>
                    <a:pt x="223" y="16"/>
                  </a:cubicBezTo>
                  <a:cubicBezTo>
                    <a:pt x="212" y="16"/>
                    <a:pt x="202" y="14"/>
                    <a:pt x="190" y="18"/>
                  </a:cubicBezTo>
                  <a:cubicBezTo>
                    <a:pt x="177" y="23"/>
                    <a:pt x="166" y="31"/>
                    <a:pt x="154" y="39"/>
                  </a:cubicBezTo>
                  <a:cubicBezTo>
                    <a:pt x="132" y="54"/>
                    <a:pt x="109" y="72"/>
                    <a:pt x="90" y="92"/>
                  </a:cubicBezTo>
                  <a:cubicBezTo>
                    <a:pt x="79" y="103"/>
                    <a:pt x="69" y="115"/>
                    <a:pt x="61" y="129"/>
                  </a:cubicBezTo>
                  <a:cubicBezTo>
                    <a:pt x="52" y="145"/>
                    <a:pt x="43" y="161"/>
                    <a:pt x="33" y="178"/>
                  </a:cubicBezTo>
                  <a:cubicBezTo>
                    <a:pt x="31" y="182"/>
                    <a:pt x="28" y="187"/>
                    <a:pt x="26" y="192"/>
                  </a:cubicBezTo>
                  <a:cubicBezTo>
                    <a:pt x="24" y="199"/>
                    <a:pt x="23" y="206"/>
                    <a:pt x="22" y="212"/>
                  </a:cubicBezTo>
                  <a:cubicBezTo>
                    <a:pt x="20" y="225"/>
                    <a:pt x="20" y="238"/>
                    <a:pt x="20" y="251"/>
                  </a:cubicBezTo>
                  <a:cubicBezTo>
                    <a:pt x="20" y="255"/>
                    <a:pt x="20" y="259"/>
                    <a:pt x="20" y="263"/>
                  </a:cubicBezTo>
                </a:path>
              </a:pathLst>
            </a:custGeom>
            <a:solidFill>
              <a:srgbClr val="7EB4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7" name="Freeform 301"/>
            <p:cNvSpPr/>
            <p:nvPr/>
          </p:nvSpPr>
          <p:spPr bwMode="auto">
            <a:xfrm>
              <a:off x="3776663" y="950913"/>
              <a:ext cx="87313" cy="661988"/>
            </a:xfrm>
            <a:custGeom>
              <a:avLst/>
              <a:gdLst>
                <a:gd name="T0" fmla="*/ 21 w 31"/>
                <a:gd name="T1" fmla="*/ 235 h 235"/>
                <a:gd name="T2" fmla="*/ 21 w 31"/>
                <a:gd name="T3" fmla="*/ 232 h 235"/>
                <a:gd name="T4" fmla="*/ 22 w 31"/>
                <a:gd name="T5" fmla="*/ 221 h 235"/>
                <a:gd name="T6" fmla="*/ 23 w 31"/>
                <a:gd name="T7" fmla="*/ 216 h 235"/>
                <a:gd name="T8" fmla="*/ 23 w 31"/>
                <a:gd name="T9" fmla="*/ 210 h 235"/>
                <a:gd name="T10" fmla="*/ 24 w 31"/>
                <a:gd name="T11" fmla="*/ 187 h 235"/>
                <a:gd name="T12" fmla="*/ 24 w 31"/>
                <a:gd name="T13" fmla="*/ 174 h 235"/>
                <a:gd name="T14" fmla="*/ 24 w 31"/>
                <a:gd name="T15" fmla="*/ 161 h 235"/>
                <a:gd name="T16" fmla="*/ 23 w 31"/>
                <a:gd name="T17" fmla="*/ 148 h 235"/>
                <a:gd name="T18" fmla="*/ 22 w 31"/>
                <a:gd name="T19" fmla="*/ 135 h 235"/>
                <a:gd name="T20" fmla="*/ 20 w 31"/>
                <a:gd name="T21" fmla="*/ 110 h 235"/>
                <a:gd name="T22" fmla="*/ 19 w 31"/>
                <a:gd name="T23" fmla="*/ 97 h 235"/>
                <a:gd name="T24" fmla="*/ 17 w 31"/>
                <a:gd name="T25" fmla="*/ 85 h 235"/>
                <a:gd name="T26" fmla="*/ 14 w 31"/>
                <a:gd name="T27" fmla="*/ 62 h 235"/>
                <a:gd name="T28" fmla="*/ 11 w 31"/>
                <a:gd name="T29" fmla="*/ 41 h 235"/>
                <a:gd name="T30" fmla="*/ 7 w 31"/>
                <a:gd name="T31" fmla="*/ 24 h 235"/>
                <a:gd name="T32" fmla="*/ 4 w 31"/>
                <a:gd name="T33" fmla="*/ 11 h 235"/>
                <a:gd name="T34" fmla="*/ 1 w 31"/>
                <a:gd name="T35" fmla="*/ 3 h 235"/>
                <a:gd name="T36" fmla="*/ 0 w 31"/>
                <a:gd name="T37" fmla="*/ 0 h 235"/>
                <a:gd name="T38" fmla="*/ 1 w 31"/>
                <a:gd name="T39" fmla="*/ 2 h 235"/>
                <a:gd name="T40" fmla="*/ 5 w 31"/>
                <a:gd name="T41" fmla="*/ 10 h 235"/>
                <a:gd name="T42" fmla="*/ 10 w 31"/>
                <a:gd name="T43" fmla="*/ 23 h 235"/>
                <a:gd name="T44" fmla="*/ 15 w 31"/>
                <a:gd name="T45" fmla="*/ 40 h 235"/>
                <a:gd name="T46" fmla="*/ 19 w 31"/>
                <a:gd name="T47" fmla="*/ 60 h 235"/>
                <a:gd name="T48" fmla="*/ 23 w 31"/>
                <a:gd name="T49" fmla="*/ 83 h 235"/>
                <a:gd name="T50" fmla="*/ 27 w 31"/>
                <a:gd name="T51" fmla="*/ 108 h 235"/>
                <a:gd name="T52" fmla="*/ 28 w 31"/>
                <a:gd name="T53" fmla="*/ 121 h 235"/>
                <a:gd name="T54" fmla="*/ 30 w 31"/>
                <a:gd name="T55" fmla="*/ 134 h 235"/>
                <a:gd name="T56" fmla="*/ 30 w 31"/>
                <a:gd name="T57" fmla="*/ 147 h 235"/>
                <a:gd name="T58" fmla="*/ 31 w 31"/>
                <a:gd name="T59" fmla="*/ 160 h 235"/>
                <a:gd name="T60" fmla="*/ 30 w 31"/>
                <a:gd name="T61" fmla="*/ 186 h 235"/>
                <a:gd name="T62" fmla="*/ 28 w 31"/>
                <a:gd name="T63" fmla="*/ 210 h 235"/>
                <a:gd name="T64" fmla="*/ 26 w 31"/>
                <a:gd name="T65" fmla="*/ 227 h 235"/>
                <a:gd name="T66" fmla="*/ 21 w 31"/>
                <a:gd name="T67" fmla="*/ 235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1" h="235">
                  <a:moveTo>
                    <a:pt x="21" y="235"/>
                  </a:moveTo>
                  <a:cubicBezTo>
                    <a:pt x="21" y="234"/>
                    <a:pt x="21" y="233"/>
                    <a:pt x="21" y="232"/>
                  </a:cubicBezTo>
                  <a:cubicBezTo>
                    <a:pt x="21" y="228"/>
                    <a:pt x="22" y="225"/>
                    <a:pt x="22" y="221"/>
                  </a:cubicBezTo>
                  <a:cubicBezTo>
                    <a:pt x="22" y="220"/>
                    <a:pt x="22" y="218"/>
                    <a:pt x="23" y="216"/>
                  </a:cubicBezTo>
                  <a:cubicBezTo>
                    <a:pt x="23" y="214"/>
                    <a:pt x="23" y="212"/>
                    <a:pt x="23" y="210"/>
                  </a:cubicBezTo>
                  <a:cubicBezTo>
                    <a:pt x="23" y="203"/>
                    <a:pt x="24" y="195"/>
                    <a:pt x="24" y="187"/>
                  </a:cubicBezTo>
                  <a:cubicBezTo>
                    <a:pt x="24" y="183"/>
                    <a:pt x="24" y="178"/>
                    <a:pt x="24" y="174"/>
                  </a:cubicBezTo>
                  <a:cubicBezTo>
                    <a:pt x="24" y="170"/>
                    <a:pt x="24" y="166"/>
                    <a:pt x="24" y="161"/>
                  </a:cubicBezTo>
                  <a:cubicBezTo>
                    <a:pt x="24" y="157"/>
                    <a:pt x="23" y="153"/>
                    <a:pt x="23" y="148"/>
                  </a:cubicBezTo>
                  <a:cubicBezTo>
                    <a:pt x="23" y="144"/>
                    <a:pt x="23" y="140"/>
                    <a:pt x="22" y="135"/>
                  </a:cubicBezTo>
                  <a:cubicBezTo>
                    <a:pt x="22" y="127"/>
                    <a:pt x="21" y="118"/>
                    <a:pt x="20" y="110"/>
                  </a:cubicBezTo>
                  <a:cubicBezTo>
                    <a:pt x="19" y="105"/>
                    <a:pt x="19" y="101"/>
                    <a:pt x="19" y="97"/>
                  </a:cubicBezTo>
                  <a:cubicBezTo>
                    <a:pt x="18" y="93"/>
                    <a:pt x="17" y="89"/>
                    <a:pt x="17" y="85"/>
                  </a:cubicBezTo>
                  <a:cubicBezTo>
                    <a:pt x="16" y="77"/>
                    <a:pt x="15" y="69"/>
                    <a:pt x="14" y="62"/>
                  </a:cubicBezTo>
                  <a:cubicBezTo>
                    <a:pt x="13" y="54"/>
                    <a:pt x="12" y="47"/>
                    <a:pt x="11" y="41"/>
                  </a:cubicBezTo>
                  <a:cubicBezTo>
                    <a:pt x="9" y="35"/>
                    <a:pt x="9" y="29"/>
                    <a:pt x="7" y="24"/>
                  </a:cubicBezTo>
                  <a:cubicBezTo>
                    <a:pt x="6" y="18"/>
                    <a:pt x="5" y="14"/>
                    <a:pt x="4" y="11"/>
                  </a:cubicBezTo>
                  <a:cubicBezTo>
                    <a:pt x="3" y="7"/>
                    <a:pt x="2" y="4"/>
                    <a:pt x="1" y="3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1"/>
                    <a:pt x="1" y="2"/>
                  </a:cubicBezTo>
                  <a:cubicBezTo>
                    <a:pt x="2" y="4"/>
                    <a:pt x="4" y="7"/>
                    <a:pt x="5" y="10"/>
                  </a:cubicBezTo>
                  <a:cubicBezTo>
                    <a:pt x="7" y="13"/>
                    <a:pt x="9" y="18"/>
                    <a:pt x="10" y="23"/>
                  </a:cubicBezTo>
                  <a:cubicBezTo>
                    <a:pt x="12" y="28"/>
                    <a:pt x="13" y="33"/>
                    <a:pt x="15" y="40"/>
                  </a:cubicBezTo>
                  <a:cubicBezTo>
                    <a:pt x="16" y="46"/>
                    <a:pt x="18" y="53"/>
                    <a:pt x="19" y="60"/>
                  </a:cubicBezTo>
                  <a:cubicBezTo>
                    <a:pt x="21" y="67"/>
                    <a:pt x="22" y="75"/>
                    <a:pt x="23" y="83"/>
                  </a:cubicBezTo>
                  <a:cubicBezTo>
                    <a:pt x="25" y="91"/>
                    <a:pt x="26" y="100"/>
                    <a:pt x="27" y="108"/>
                  </a:cubicBezTo>
                  <a:cubicBezTo>
                    <a:pt x="28" y="112"/>
                    <a:pt x="28" y="117"/>
                    <a:pt x="28" y="121"/>
                  </a:cubicBezTo>
                  <a:cubicBezTo>
                    <a:pt x="29" y="125"/>
                    <a:pt x="29" y="130"/>
                    <a:pt x="30" y="134"/>
                  </a:cubicBezTo>
                  <a:cubicBezTo>
                    <a:pt x="30" y="138"/>
                    <a:pt x="30" y="143"/>
                    <a:pt x="30" y="147"/>
                  </a:cubicBezTo>
                  <a:cubicBezTo>
                    <a:pt x="30" y="152"/>
                    <a:pt x="31" y="156"/>
                    <a:pt x="31" y="160"/>
                  </a:cubicBezTo>
                  <a:cubicBezTo>
                    <a:pt x="31" y="169"/>
                    <a:pt x="31" y="178"/>
                    <a:pt x="30" y="186"/>
                  </a:cubicBezTo>
                  <a:cubicBezTo>
                    <a:pt x="30" y="195"/>
                    <a:pt x="29" y="203"/>
                    <a:pt x="28" y="210"/>
                  </a:cubicBezTo>
                  <a:cubicBezTo>
                    <a:pt x="28" y="216"/>
                    <a:pt x="27" y="222"/>
                    <a:pt x="26" y="227"/>
                  </a:cubicBezTo>
                  <a:cubicBezTo>
                    <a:pt x="24" y="230"/>
                    <a:pt x="23" y="232"/>
                    <a:pt x="21" y="235"/>
                  </a:cubicBezTo>
                  <a:close/>
                </a:path>
              </a:pathLst>
            </a:custGeom>
            <a:solidFill>
              <a:srgbClr val="7EB4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8" name="Freeform 302"/>
            <p:cNvSpPr/>
            <p:nvPr/>
          </p:nvSpPr>
          <p:spPr bwMode="auto">
            <a:xfrm>
              <a:off x="3586163" y="895350"/>
              <a:ext cx="193675" cy="787400"/>
            </a:xfrm>
            <a:custGeom>
              <a:avLst/>
              <a:gdLst>
                <a:gd name="T0" fmla="*/ 66 w 69"/>
                <a:gd name="T1" fmla="*/ 280 h 280"/>
                <a:gd name="T2" fmla="*/ 65 w 69"/>
                <a:gd name="T3" fmla="*/ 260 h 280"/>
                <a:gd name="T4" fmla="*/ 64 w 69"/>
                <a:gd name="T5" fmla="*/ 235 h 280"/>
                <a:gd name="T6" fmla="*/ 62 w 69"/>
                <a:gd name="T7" fmla="*/ 207 h 280"/>
                <a:gd name="T8" fmla="*/ 61 w 69"/>
                <a:gd name="T9" fmla="*/ 200 h 280"/>
                <a:gd name="T10" fmla="*/ 58 w 69"/>
                <a:gd name="T11" fmla="*/ 178 h 280"/>
                <a:gd name="T12" fmla="*/ 54 w 69"/>
                <a:gd name="T13" fmla="*/ 148 h 280"/>
                <a:gd name="T14" fmla="*/ 49 w 69"/>
                <a:gd name="T15" fmla="*/ 118 h 280"/>
                <a:gd name="T16" fmla="*/ 42 w 69"/>
                <a:gd name="T17" fmla="*/ 90 h 280"/>
                <a:gd name="T18" fmla="*/ 33 w 69"/>
                <a:gd name="T19" fmla="*/ 65 h 280"/>
                <a:gd name="T20" fmla="*/ 23 w 69"/>
                <a:gd name="T21" fmla="*/ 44 h 280"/>
                <a:gd name="T22" fmla="*/ 6 w 69"/>
                <a:gd name="T23" fmla="*/ 12 h 280"/>
                <a:gd name="T24" fmla="*/ 0 w 69"/>
                <a:gd name="T25" fmla="*/ 0 h 280"/>
                <a:gd name="T26" fmla="*/ 8 w 69"/>
                <a:gd name="T27" fmla="*/ 11 h 280"/>
                <a:gd name="T28" fmla="*/ 16 w 69"/>
                <a:gd name="T29" fmla="*/ 24 h 280"/>
                <a:gd name="T30" fmla="*/ 27 w 69"/>
                <a:gd name="T31" fmla="*/ 41 h 280"/>
                <a:gd name="T32" fmla="*/ 39 w 69"/>
                <a:gd name="T33" fmla="*/ 62 h 280"/>
                <a:gd name="T34" fmla="*/ 49 w 69"/>
                <a:gd name="T35" fmla="*/ 88 h 280"/>
                <a:gd name="T36" fmla="*/ 56 w 69"/>
                <a:gd name="T37" fmla="*/ 116 h 280"/>
                <a:gd name="T38" fmla="*/ 62 w 69"/>
                <a:gd name="T39" fmla="*/ 146 h 280"/>
                <a:gd name="T40" fmla="*/ 66 w 69"/>
                <a:gd name="T41" fmla="*/ 176 h 280"/>
                <a:gd name="T42" fmla="*/ 68 w 69"/>
                <a:gd name="T43" fmla="*/ 206 h 280"/>
                <a:gd name="T44" fmla="*/ 69 w 69"/>
                <a:gd name="T45" fmla="*/ 225 h 280"/>
                <a:gd name="T46" fmla="*/ 69 w 69"/>
                <a:gd name="T47" fmla="*/ 234 h 280"/>
                <a:gd name="T48" fmla="*/ 69 w 69"/>
                <a:gd name="T49" fmla="*/ 259 h 280"/>
                <a:gd name="T50" fmla="*/ 69 w 69"/>
                <a:gd name="T51" fmla="*/ 272 h 280"/>
                <a:gd name="T52" fmla="*/ 68 w 69"/>
                <a:gd name="T53" fmla="*/ 278 h 280"/>
                <a:gd name="T54" fmla="*/ 68 w 69"/>
                <a:gd name="T55" fmla="*/ 278 h 280"/>
                <a:gd name="T56" fmla="*/ 67 w 69"/>
                <a:gd name="T57" fmla="*/ 280 h 280"/>
                <a:gd name="T58" fmla="*/ 66 w 69"/>
                <a:gd name="T59" fmla="*/ 280 h 2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69" h="280">
                  <a:moveTo>
                    <a:pt x="66" y="280"/>
                  </a:moveTo>
                  <a:cubicBezTo>
                    <a:pt x="65" y="274"/>
                    <a:pt x="65" y="267"/>
                    <a:pt x="65" y="260"/>
                  </a:cubicBezTo>
                  <a:cubicBezTo>
                    <a:pt x="65" y="252"/>
                    <a:pt x="64" y="244"/>
                    <a:pt x="64" y="235"/>
                  </a:cubicBezTo>
                  <a:cubicBezTo>
                    <a:pt x="63" y="226"/>
                    <a:pt x="62" y="217"/>
                    <a:pt x="62" y="207"/>
                  </a:cubicBezTo>
                  <a:cubicBezTo>
                    <a:pt x="61" y="205"/>
                    <a:pt x="61" y="203"/>
                    <a:pt x="61" y="200"/>
                  </a:cubicBezTo>
                  <a:cubicBezTo>
                    <a:pt x="60" y="193"/>
                    <a:pt x="59" y="186"/>
                    <a:pt x="58" y="178"/>
                  </a:cubicBezTo>
                  <a:cubicBezTo>
                    <a:pt x="57" y="168"/>
                    <a:pt x="56" y="158"/>
                    <a:pt x="54" y="148"/>
                  </a:cubicBezTo>
                  <a:cubicBezTo>
                    <a:pt x="53" y="138"/>
                    <a:pt x="51" y="128"/>
                    <a:pt x="49" y="118"/>
                  </a:cubicBezTo>
                  <a:cubicBezTo>
                    <a:pt x="47" y="109"/>
                    <a:pt x="45" y="99"/>
                    <a:pt x="42" y="90"/>
                  </a:cubicBezTo>
                  <a:cubicBezTo>
                    <a:pt x="40" y="81"/>
                    <a:pt x="37" y="73"/>
                    <a:pt x="33" y="65"/>
                  </a:cubicBezTo>
                  <a:cubicBezTo>
                    <a:pt x="30" y="58"/>
                    <a:pt x="26" y="50"/>
                    <a:pt x="23" y="44"/>
                  </a:cubicBezTo>
                  <a:cubicBezTo>
                    <a:pt x="16" y="31"/>
                    <a:pt x="10" y="20"/>
                    <a:pt x="6" y="12"/>
                  </a:cubicBezTo>
                  <a:cubicBezTo>
                    <a:pt x="3" y="5"/>
                    <a:pt x="0" y="1"/>
                    <a:pt x="0" y="0"/>
                  </a:cubicBezTo>
                  <a:cubicBezTo>
                    <a:pt x="0" y="1"/>
                    <a:pt x="3" y="5"/>
                    <a:pt x="8" y="11"/>
                  </a:cubicBezTo>
                  <a:cubicBezTo>
                    <a:pt x="10" y="15"/>
                    <a:pt x="13" y="19"/>
                    <a:pt x="16" y="24"/>
                  </a:cubicBezTo>
                  <a:cubicBezTo>
                    <a:pt x="19" y="29"/>
                    <a:pt x="23" y="35"/>
                    <a:pt x="27" y="41"/>
                  </a:cubicBezTo>
                  <a:cubicBezTo>
                    <a:pt x="31" y="48"/>
                    <a:pt x="35" y="55"/>
                    <a:pt x="39" y="62"/>
                  </a:cubicBezTo>
                  <a:cubicBezTo>
                    <a:pt x="42" y="70"/>
                    <a:pt x="46" y="79"/>
                    <a:pt x="49" y="88"/>
                  </a:cubicBezTo>
                  <a:cubicBezTo>
                    <a:pt x="52" y="97"/>
                    <a:pt x="54" y="106"/>
                    <a:pt x="56" y="116"/>
                  </a:cubicBezTo>
                  <a:cubicBezTo>
                    <a:pt x="58" y="126"/>
                    <a:pt x="60" y="136"/>
                    <a:pt x="62" y="146"/>
                  </a:cubicBezTo>
                  <a:cubicBezTo>
                    <a:pt x="63" y="156"/>
                    <a:pt x="64" y="166"/>
                    <a:pt x="66" y="176"/>
                  </a:cubicBezTo>
                  <a:cubicBezTo>
                    <a:pt x="67" y="187"/>
                    <a:pt x="67" y="196"/>
                    <a:pt x="68" y="206"/>
                  </a:cubicBezTo>
                  <a:cubicBezTo>
                    <a:pt x="69" y="212"/>
                    <a:pt x="69" y="219"/>
                    <a:pt x="69" y="225"/>
                  </a:cubicBezTo>
                  <a:cubicBezTo>
                    <a:pt x="69" y="228"/>
                    <a:pt x="69" y="231"/>
                    <a:pt x="69" y="234"/>
                  </a:cubicBezTo>
                  <a:cubicBezTo>
                    <a:pt x="69" y="243"/>
                    <a:pt x="69" y="251"/>
                    <a:pt x="69" y="259"/>
                  </a:cubicBezTo>
                  <a:cubicBezTo>
                    <a:pt x="69" y="264"/>
                    <a:pt x="69" y="268"/>
                    <a:pt x="69" y="272"/>
                  </a:cubicBezTo>
                  <a:cubicBezTo>
                    <a:pt x="69" y="274"/>
                    <a:pt x="69" y="276"/>
                    <a:pt x="68" y="278"/>
                  </a:cubicBezTo>
                  <a:cubicBezTo>
                    <a:pt x="68" y="278"/>
                    <a:pt x="68" y="278"/>
                    <a:pt x="68" y="278"/>
                  </a:cubicBezTo>
                  <a:cubicBezTo>
                    <a:pt x="68" y="279"/>
                    <a:pt x="67" y="279"/>
                    <a:pt x="67" y="280"/>
                  </a:cubicBezTo>
                  <a:cubicBezTo>
                    <a:pt x="66" y="280"/>
                    <a:pt x="66" y="280"/>
                    <a:pt x="66" y="280"/>
                  </a:cubicBezTo>
                </a:path>
              </a:pathLst>
            </a:custGeom>
            <a:solidFill>
              <a:srgbClr val="7EB4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9" name="Freeform 303"/>
            <p:cNvSpPr/>
            <p:nvPr/>
          </p:nvSpPr>
          <p:spPr bwMode="auto">
            <a:xfrm>
              <a:off x="3386138" y="987425"/>
              <a:ext cx="339725" cy="727075"/>
            </a:xfrm>
            <a:custGeom>
              <a:avLst/>
              <a:gdLst>
                <a:gd name="T0" fmla="*/ 119 w 121"/>
                <a:gd name="T1" fmla="*/ 258 h 258"/>
                <a:gd name="T2" fmla="*/ 118 w 121"/>
                <a:gd name="T3" fmla="*/ 253 h 258"/>
                <a:gd name="T4" fmla="*/ 116 w 121"/>
                <a:gd name="T5" fmla="*/ 245 h 258"/>
                <a:gd name="T6" fmla="*/ 114 w 121"/>
                <a:gd name="T7" fmla="*/ 236 h 258"/>
                <a:gd name="T8" fmla="*/ 112 w 121"/>
                <a:gd name="T9" fmla="*/ 226 h 258"/>
                <a:gd name="T10" fmla="*/ 109 w 121"/>
                <a:gd name="T11" fmla="*/ 215 h 258"/>
                <a:gd name="T12" fmla="*/ 105 w 121"/>
                <a:gd name="T13" fmla="*/ 203 h 258"/>
                <a:gd name="T14" fmla="*/ 102 w 121"/>
                <a:gd name="T15" fmla="*/ 191 h 258"/>
                <a:gd name="T16" fmla="*/ 98 w 121"/>
                <a:gd name="T17" fmla="*/ 179 h 258"/>
                <a:gd name="T18" fmla="*/ 88 w 121"/>
                <a:gd name="T19" fmla="*/ 154 h 258"/>
                <a:gd name="T20" fmla="*/ 77 w 121"/>
                <a:gd name="T21" fmla="*/ 128 h 258"/>
                <a:gd name="T22" fmla="*/ 65 w 121"/>
                <a:gd name="T23" fmla="*/ 102 h 258"/>
                <a:gd name="T24" fmla="*/ 52 w 121"/>
                <a:gd name="T25" fmla="*/ 79 h 258"/>
                <a:gd name="T26" fmla="*/ 46 w 121"/>
                <a:gd name="T27" fmla="*/ 68 h 258"/>
                <a:gd name="T28" fmla="*/ 39 w 121"/>
                <a:gd name="T29" fmla="*/ 57 h 258"/>
                <a:gd name="T30" fmla="*/ 33 w 121"/>
                <a:gd name="T31" fmla="*/ 47 h 258"/>
                <a:gd name="T32" fmla="*/ 27 w 121"/>
                <a:gd name="T33" fmla="*/ 38 h 258"/>
                <a:gd name="T34" fmla="*/ 21 w 121"/>
                <a:gd name="T35" fmla="*/ 30 h 258"/>
                <a:gd name="T36" fmla="*/ 16 w 121"/>
                <a:gd name="T37" fmla="*/ 23 h 258"/>
                <a:gd name="T38" fmla="*/ 12 w 121"/>
                <a:gd name="T39" fmla="*/ 16 h 258"/>
                <a:gd name="T40" fmla="*/ 7 w 121"/>
                <a:gd name="T41" fmla="*/ 11 h 258"/>
                <a:gd name="T42" fmla="*/ 0 w 121"/>
                <a:gd name="T43" fmla="*/ 0 h 258"/>
                <a:gd name="T44" fmla="*/ 9 w 121"/>
                <a:gd name="T45" fmla="*/ 10 h 258"/>
                <a:gd name="T46" fmla="*/ 13 w 121"/>
                <a:gd name="T47" fmla="*/ 15 h 258"/>
                <a:gd name="T48" fmla="*/ 19 w 121"/>
                <a:gd name="T49" fmla="*/ 21 h 258"/>
                <a:gd name="T50" fmla="*/ 24 w 121"/>
                <a:gd name="T51" fmla="*/ 27 h 258"/>
                <a:gd name="T52" fmla="*/ 31 w 121"/>
                <a:gd name="T53" fmla="*/ 35 h 258"/>
                <a:gd name="T54" fmla="*/ 37 w 121"/>
                <a:gd name="T55" fmla="*/ 44 h 258"/>
                <a:gd name="T56" fmla="*/ 44 w 121"/>
                <a:gd name="T57" fmla="*/ 54 h 258"/>
                <a:gd name="T58" fmla="*/ 51 w 121"/>
                <a:gd name="T59" fmla="*/ 64 h 258"/>
                <a:gd name="T60" fmla="*/ 58 w 121"/>
                <a:gd name="T61" fmla="*/ 75 h 258"/>
                <a:gd name="T62" fmla="*/ 72 w 121"/>
                <a:gd name="T63" fmla="*/ 99 h 258"/>
                <a:gd name="T64" fmla="*/ 84 w 121"/>
                <a:gd name="T65" fmla="*/ 124 h 258"/>
                <a:gd name="T66" fmla="*/ 95 w 121"/>
                <a:gd name="T67" fmla="*/ 150 h 258"/>
                <a:gd name="T68" fmla="*/ 104 w 121"/>
                <a:gd name="T69" fmla="*/ 176 h 258"/>
                <a:gd name="T70" fmla="*/ 107 w 121"/>
                <a:gd name="T71" fmla="*/ 189 h 258"/>
                <a:gd name="T72" fmla="*/ 111 w 121"/>
                <a:gd name="T73" fmla="*/ 201 h 258"/>
                <a:gd name="T74" fmla="*/ 114 w 121"/>
                <a:gd name="T75" fmla="*/ 213 h 258"/>
                <a:gd name="T76" fmla="*/ 116 w 121"/>
                <a:gd name="T77" fmla="*/ 224 h 258"/>
                <a:gd name="T78" fmla="*/ 118 w 121"/>
                <a:gd name="T79" fmla="*/ 235 h 258"/>
                <a:gd name="T80" fmla="*/ 119 w 121"/>
                <a:gd name="T81" fmla="*/ 244 h 258"/>
                <a:gd name="T82" fmla="*/ 120 w 121"/>
                <a:gd name="T83" fmla="*/ 252 h 258"/>
                <a:gd name="T84" fmla="*/ 121 w 121"/>
                <a:gd name="T85" fmla="*/ 257 h 258"/>
                <a:gd name="T86" fmla="*/ 119 w 121"/>
                <a:gd name="T87" fmla="*/ 258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20" h="258">
                  <a:moveTo>
                    <a:pt x="119" y="258"/>
                  </a:moveTo>
                  <a:cubicBezTo>
                    <a:pt x="119" y="256"/>
                    <a:pt x="119" y="255"/>
                    <a:pt x="118" y="253"/>
                  </a:cubicBezTo>
                  <a:cubicBezTo>
                    <a:pt x="118" y="250"/>
                    <a:pt x="117" y="248"/>
                    <a:pt x="116" y="245"/>
                  </a:cubicBezTo>
                  <a:cubicBezTo>
                    <a:pt x="116" y="242"/>
                    <a:pt x="115" y="239"/>
                    <a:pt x="114" y="236"/>
                  </a:cubicBezTo>
                  <a:cubicBezTo>
                    <a:pt x="113" y="232"/>
                    <a:pt x="112" y="229"/>
                    <a:pt x="112" y="226"/>
                  </a:cubicBezTo>
                  <a:cubicBezTo>
                    <a:pt x="111" y="222"/>
                    <a:pt x="110" y="219"/>
                    <a:pt x="109" y="215"/>
                  </a:cubicBezTo>
                  <a:cubicBezTo>
                    <a:pt x="108" y="211"/>
                    <a:pt x="106" y="207"/>
                    <a:pt x="105" y="203"/>
                  </a:cubicBezTo>
                  <a:cubicBezTo>
                    <a:pt x="104" y="200"/>
                    <a:pt x="103" y="196"/>
                    <a:pt x="102" y="191"/>
                  </a:cubicBezTo>
                  <a:cubicBezTo>
                    <a:pt x="100" y="187"/>
                    <a:pt x="99" y="183"/>
                    <a:pt x="98" y="179"/>
                  </a:cubicBezTo>
                  <a:cubicBezTo>
                    <a:pt x="95" y="171"/>
                    <a:pt x="92" y="162"/>
                    <a:pt x="88" y="154"/>
                  </a:cubicBezTo>
                  <a:cubicBezTo>
                    <a:pt x="85" y="145"/>
                    <a:pt x="81" y="136"/>
                    <a:pt x="77" y="128"/>
                  </a:cubicBezTo>
                  <a:cubicBezTo>
                    <a:pt x="73" y="119"/>
                    <a:pt x="69" y="111"/>
                    <a:pt x="65" y="102"/>
                  </a:cubicBezTo>
                  <a:cubicBezTo>
                    <a:pt x="61" y="94"/>
                    <a:pt x="57" y="86"/>
                    <a:pt x="52" y="79"/>
                  </a:cubicBezTo>
                  <a:cubicBezTo>
                    <a:pt x="50" y="75"/>
                    <a:pt x="48" y="71"/>
                    <a:pt x="46" y="68"/>
                  </a:cubicBezTo>
                  <a:cubicBezTo>
                    <a:pt x="44" y="64"/>
                    <a:pt x="42" y="60"/>
                    <a:pt x="39" y="57"/>
                  </a:cubicBezTo>
                  <a:cubicBezTo>
                    <a:pt x="37" y="54"/>
                    <a:pt x="35" y="50"/>
                    <a:pt x="33" y="47"/>
                  </a:cubicBezTo>
                  <a:cubicBezTo>
                    <a:pt x="31" y="44"/>
                    <a:pt x="29" y="41"/>
                    <a:pt x="27" y="38"/>
                  </a:cubicBezTo>
                  <a:cubicBezTo>
                    <a:pt x="25" y="35"/>
                    <a:pt x="23" y="32"/>
                    <a:pt x="21" y="30"/>
                  </a:cubicBezTo>
                  <a:cubicBezTo>
                    <a:pt x="20" y="27"/>
                    <a:pt x="18" y="25"/>
                    <a:pt x="16" y="23"/>
                  </a:cubicBezTo>
                  <a:cubicBezTo>
                    <a:pt x="15" y="20"/>
                    <a:pt x="13" y="18"/>
                    <a:pt x="12" y="16"/>
                  </a:cubicBezTo>
                  <a:cubicBezTo>
                    <a:pt x="10" y="14"/>
                    <a:pt x="9" y="12"/>
                    <a:pt x="7" y="11"/>
                  </a:cubicBezTo>
                  <a:cubicBezTo>
                    <a:pt x="3" y="5"/>
                    <a:pt x="0" y="1"/>
                    <a:pt x="0" y="0"/>
                  </a:cubicBezTo>
                  <a:cubicBezTo>
                    <a:pt x="0" y="1"/>
                    <a:pt x="3" y="4"/>
                    <a:pt x="9" y="10"/>
                  </a:cubicBezTo>
                  <a:cubicBezTo>
                    <a:pt x="10" y="11"/>
                    <a:pt x="12" y="13"/>
                    <a:pt x="13" y="15"/>
                  </a:cubicBezTo>
                  <a:cubicBezTo>
                    <a:pt x="15" y="16"/>
                    <a:pt x="17" y="18"/>
                    <a:pt x="19" y="21"/>
                  </a:cubicBezTo>
                  <a:cubicBezTo>
                    <a:pt x="20" y="23"/>
                    <a:pt x="22" y="25"/>
                    <a:pt x="24" y="27"/>
                  </a:cubicBezTo>
                  <a:cubicBezTo>
                    <a:pt x="26" y="30"/>
                    <a:pt x="28" y="33"/>
                    <a:pt x="31" y="35"/>
                  </a:cubicBezTo>
                  <a:cubicBezTo>
                    <a:pt x="33" y="38"/>
                    <a:pt x="35" y="41"/>
                    <a:pt x="37" y="44"/>
                  </a:cubicBezTo>
                  <a:cubicBezTo>
                    <a:pt x="40" y="47"/>
                    <a:pt x="42" y="50"/>
                    <a:pt x="44" y="54"/>
                  </a:cubicBezTo>
                  <a:cubicBezTo>
                    <a:pt x="47" y="57"/>
                    <a:pt x="49" y="60"/>
                    <a:pt x="51" y="64"/>
                  </a:cubicBezTo>
                  <a:cubicBezTo>
                    <a:pt x="53" y="67"/>
                    <a:pt x="56" y="71"/>
                    <a:pt x="58" y="75"/>
                  </a:cubicBezTo>
                  <a:cubicBezTo>
                    <a:pt x="63" y="83"/>
                    <a:pt x="67" y="90"/>
                    <a:pt x="72" y="99"/>
                  </a:cubicBezTo>
                  <a:cubicBezTo>
                    <a:pt x="76" y="107"/>
                    <a:pt x="80" y="115"/>
                    <a:pt x="84" y="124"/>
                  </a:cubicBezTo>
                  <a:cubicBezTo>
                    <a:pt x="88" y="133"/>
                    <a:pt x="92" y="141"/>
                    <a:pt x="95" y="150"/>
                  </a:cubicBezTo>
                  <a:cubicBezTo>
                    <a:pt x="98" y="159"/>
                    <a:pt x="101" y="168"/>
                    <a:pt x="104" y="176"/>
                  </a:cubicBezTo>
                  <a:cubicBezTo>
                    <a:pt x="105" y="181"/>
                    <a:pt x="106" y="185"/>
                    <a:pt x="107" y="189"/>
                  </a:cubicBezTo>
                  <a:cubicBezTo>
                    <a:pt x="109" y="193"/>
                    <a:pt x="110" y="197"/>
                    <a:pt x="111" y="201"/>
                  </a:cubicBezTo>
                  <a:cubicBezTo>
                    <a:pt x="112" y="205"/>
                    <a:pt x="113" y="209"/>
                    <a:pt x="114" y="213"/>
                  </a:cubicBezTo>
                  <a:cubicBezTo>
                    <a:pt x="114" y="217"/>
                    <a:pt x="115" y="221"/>
                    <a:pt x="116" y="224"/>
                  </a:cubicBezTo>
                  <a:cubicBezTo>
                    <a:pt x="116" y="228"/>
                    <a:pt x="117" y="231"/>
                    <a:pt x="118" y="235"/>
                  </a:cubicBezTo>
                  <a:cubicBezTo>
                    <a:pt x="118" y="238"/>
                    <a:pt x="119" y="241"/>
                    <a:pt x="119" y="244"/>
                  </a:cubicBezTo>
                  <a:cubicBezTo>
                    <a:pt x="119" y="247"/>
                    <a:pt x="120" y="250"/>
                    <a:pt x="120" y="252"/>
                  </a:cubicBezTo>
                  <a:cubicBezTo>
                    <a:pt x="120" y="254"/>
                    <a:pt x="121" y="256"/>
                    <a:pt x="121" y="257"/>
                  </a:cubicBezTo>
                  <a:cubicBezTo>
                    <a:pt x="120" y="258"/>
                    <a:pt x="120" y="258"/>
                    <a:pt x="119" y="258"/>
                  </a:cubicBezTo>
                </a:path>
              </a:pathLst>
            </a:custGeom>
            <a:solidFill>
              <a:srgbClr val="7EB4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0" name="Freeform 304"/>
            <p:cNvSpPr/>
            <p:nvPr/>
          </p:nvSpPr>
          <p:spPr bwMode="auto">
            <a:xfrm>
              <a:off x="3192463" y="1244600"/>
              <a:ext cx="488950" cy="484188"/>
            </a:xfrm>
            <a:custGeom>
              <a:avLst/>
              <a:gdLst>
                <a:gd name="T0" fmla="*/ 174 w 174"/>
                <a:gd name="T1" fmla="*/ 172 h 172"/>
                <a:gd name="T2" fmla="*/ 172 w 174"/>
                <a:gd name="T3" fmla="*/ 172 h 172"/>
                <a:gd name="T4" fmla="*/ 170 w 174"/>
                <a:gd name="T5" fmla="*/ 168 h 172"/>
                <a:gd name="T6" fmla="*/ 162 w 174"/>
                <a:gd name="T7" fmla="*/ 153 h 172"/>
                <a:gd name="T8" fmla="*/ 150 w 174"/>
                <a:gd name="T9" fmla="*/ 137 h 172"/>
                <a:gd name="T10" fmla="*/ 136 w 174"/>
                <a:gd name="T11" fmla="*/ 119 h 172"/>
                <a:gd name="T12" fmla="*/ 129 w 174"/>
                <a:gd name="T13" fmla="*/ 110 h 172"/>
                <a:gd name="T14" fmla="*/ 121 w 174"/>
                <a:gd name="T15" fmla="*/ 100 h 172"/>
                <a:gd name="T16" fmla="*/ 113 w 174"/>
                <a:gd name="T17" fmla="*/ 91 h 172"/>
                <a:gd name="T18" fmla="*/ 105 w 174"/>
                <a:gd name="T19" fmla="*/ 82 h 172"/>
                <a:gd name="T20" fmla="*/ 96 w 174"/>
                <a:gd name="T21" fmla="*/ 73 h 172"/>
                <a:gd name="T22" fmla="*/ 87 w 174"/>
                <a:gd name="T23" fmla="*/ 64 h 172"/>
                <a:gd name="T24" fmla="*/ 70 w 174"/>
                <a:gd name="T25" fmla="*/ 48 h 172"/>
                <a:gd name="T26" fmla="*/ 53 w 174"/>
                <a:gd name="T27" fmla="*/ 33 h 172"/>
                <a:gd name="T28" fmla="*/ 44 w 174"/>
                <a:gd name="T29" fmla="*/ 27 h 172"/>
                <a:gd name="T30" fmla="*/ 36 w 174"/>
                <a:gd name="T31" fmla="*/ 21 h 172"/>
                <a:gd name="T32" fmla="*/ 29 w 174"/>
                <a:gd name="T33" fmla="*/ 16 h 172"/>
                <a:gd name="T34" fmla="*/ 22 w 174"/>
                <a:gd name="T35" fmla="*/ 12 h 172"/>
                <a:gd name="T36" fmla="*/ 11 w 174"/>
                <a:gd name="T37" fmla="*/ 5 h 172"/>
                <a:gd name="T38" fmla="*/ 0 w 174"/>
                <a:gd name="T39" fmla="*/ 0 h 172"/>
                <a:gd name="T40" fmla="*/ 11 w 174"/>
                <a:gd name="T41" fmla="*/ 4 h 172"/>
                <a:gd name="T42" fmla="*/ 24 w 174"/>
                <a:gd name="T43" fmla="*/ 9 h 172"/>
                <a:gd name="T44" fmla="*/ 31 w 174"/>
                <a:gd name="T45" fmla="*/ 13 h 172"/>
                <a:gd name="T46" fmla="*/ 39 w 174"/>
                <a:gd name="T47" fmla="*/ 18 h 172"/>
                <a:gd name="T48" fmla="*/ 48 w 174"/>
                <a:gd name="T49" fmla="*/ 23 h 172"/>
                <a:gd name="T50" fmla="*/ 56 w 174"/>
                <a:gd name="T51" fmla="*/ 29 h 172"/>
                <a:gd name="T52" fmla="*/ 75 w 174"/>
                <a:gd name="T53" fmla="*/ 42 h 172"/>
                <a:gd name="T54" fmla="*/ 84 w 174"/>
                <a:gd name="T55" fmla="*/ 50 h 172"/>
                <a:gd name="T56" fmla="*/ 93 w 174"/>
                <a:gd name="T57" fmla="*/ 59 h 172"/>
                <a:gd name="T58" fmla="*/ 102 w 174"/>
                <a:gd name="T59" fmla="*/ 67 h 172"/>
                <a:gd name="T60" fmla="*/ 110 w 174"/>
                <a:gd name="T61" fmla="*/ 76 h 172"/>
                <a:gd name="T62" fmla="*/ 119 w 174"/>
                <a:gd name="T63" fmla="*/ 86 h 172"/>
                <a:gd name="T64" fmla="*/ 127 w 174"/>
                <a:gd name="T65" fmla="*/ 96 h 172"/>
                <a:gd name="T66" fmla="*/ 134 w 174"/>
                <a:gd name="T67" fmla="*/ 105 h 172"/>
                <a:gd name="T68" fmla="*/ 142 w 174"/>
                <a:gd name="T69" fmla="*/ 115 h 172"/>
                <a:gd name="T70" fmla="*/ 155 w 174"/>
                <a:gd name="T71" fmla="*/ 133 h 172"/>
                <a:gd name="T72" fmla="*/ 166 w 174"/>
                <a:gd name="T73" fmla="*/ 151 h 172"/>
                <a:gd name="T74" fmla="*/ 173 w 174"/>
                <a:gd name="T75" fmla="*/ 167 h 172"/>
                <a:gd name="T76" fmla="*/ 174 w 174"/>
                <a:gd name="T77" fmla="*/ 172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4" h="172">
                  <a:moveTo>
                    <a:pt x="174" y="172"/>
                  </a:moveTo>
                  <a:cubicBezTo>
                    <a:pt x="173" y="172"/>
                    <a:pt x="173" y="172"/>
                    <a:pt x="172" y="172"/>
                  </a:cubicBezTo>
                  <a:cubicBezTo>
                    <a:pt x="171" y="171"/>
                    <a:pt x="171" y="170"/>
                    <a:pt x="170" y="168"/>
                  </a:cubicBezTo>
                  <a:cubicBezTo>
                    <a:pt x="168" y="163"/>
                    <a:pt x="165" y="158"/>
                    <a:pt x="162" y="153"/>
                  </a:cubicBezTo>
                  <a:cubicBezTo>
                    <a:pt x="159" y="148"/>
                    <a:pt x="155" y="143"/>
                    <a:pt x="150" y="137"/>
                  </a:cubicBezTo>
                  <a:cubicBezTo>
                    <a:pt x="146" y="131"/>
                    <a:pt x="141" y="125"/>
                    <a:pt x="136" y="119"/>
                  </a:cubicBezTo>
                  <a:cubicBezTo>
                    <a:pt x="134" y="116"/>
                    <a:pt x="131" y="113"/>
                    <a:pt x="129" y="110"/>
                  </a:cubicBezTo>
                  <a:cubicBezTo>
                    <a:pt x="126" y="107"/>
                    <a:pt x="124" y="104"/>
                    <a:pt x="121" y="100"/>
                  </a:cubicBezTo>
                  <a:cubicBezTo>
                    <a:pt x="118" y="97"/>
                    <a:pt x="116" y="94"/>
                    <a:pt x="113" y="91"/>
                  </a:cubicBezTo>
                  <a:cubicBezTo>
                    <a:pt x="110" y="88"/>
                    <a:pt x="107" y="85"/>
                    <a:pt x="105" y="82"/>
                  </a:cubicBezTo>
                  <a:cubicBezTo>
                    <a:pt x="102" y="79"/>
                    <a:pt x="99" y="76"/>
                    <a:pt x="96" y="73"/>
                  </a:cubicBezTo>
                  <a:cubicBezTo>
                    <a:pt x="93" y="70"/>
                    <a:pt x="90" y="67"/>
                    <a:pt x="87" y="64"/>
                  </a:cubicBezTo>
                  <a:cubicBezTo>
                    <a:pt x="82" y="58"/>
                    <a:pt x="76" y="53"/>
                    <a:pt x="70" y="48"/>
                  </a:cubicBezTo>
                  <a:cubicBezTo>
                    <a:pt x="64" y="42"/>
                    <a:pt x="58" y="38"/>
                    <a:pt x="53" y="33"/>
                  </a:cubicBezTo>
                  <a:cubicBezTo>
                    <a:pt x="50" y="31"/>
                    <a:pt x="47" y="29"/>
                    <a:pt x="44" y="27"/>
                  </a:cubicBezTo>
                  <a:cubicBezTo>
                    <a:pt x="42" y="25"/>
                    <a:pt x="39" y="23"/>
                    <a:pt x="36" y="21"/>
                  </a:cubicBezTo>
                  <a:cubicBezTo>
                    <a:pt x="34" y="19"/>
                    <a:pt x="31" y="18"/>
                    <a:pt x="29" y="16"/>
                  </a:cubicBezTo>
                  <a:cubicBezTo>
                    <a:pt x="27" y="15"/>
                    <a:pt x="24" y="13"/>
                    <a:pt x="22" y="12"/>
                  </a:cubicBezTo>
                  <a:cubicBezTo>
                    <a:pt x="18" y="9"/>
                    <a:pt x="14" y="7"/>
                    <a:pt x="11" y="5"/>
                  </a:cubicBezTo>
                  <a:cubicBezTo>
                    <a:pt x="5" y="2"/>
                    <a:pt x="1" y="0"/>
                    <a:pt x="0" y="0"/>
                  </a:cubicBezTo>
                  <a:cubicBezTo>
                    <a:pt x="1" y="0"/>
                    <a:pt x="5" y="2"/>
                    <a:pt x="11" y="4"/>
                  </a:cubicBezTo>
                  <a:cubicBezTo>
                    <a:pt x="15" y="5"/>
                    <a:pt x="19" y="7"/>
                    <a:pt x="24" y="9"/>
                  </a:cubicBezTo>
                  <a:cubicBezTo>
                    <a:pt x="26" y="11"/>
                    <a:pt x="28" y="12"/>
                    <a:pt x="31" y="13"/>
                  </a:cubicBezTo>
                  <a:cubicBezTo>
                    <a:pt x="34" y="14"/>
                    <a:pt x="36" y="16"/>
                    <a:pt x="39" y="18"/>
                  </a:cubicBezTo>
                  <a:cubicBezTo>
                    <a:pt x="42" y="19"/>
                    <a:pt x="45" y="21"/>
                    <a:pt x="48" y="23"/>
                  </a:cubicBezTo>
                  <a:cubicBezTo>
                    <a:pt x="50" y="25"/>
                    <a:pt x="53" y="27"/>
                    <a:pt x="56" y="29"/>
                  </a:cubicBezTo>
                  <a:cubicBezTo>
                    <a:pt x="62" y="33"/>
                    <a:pt x="68" y="37"/>
                    <a:pt x="75" y="42"/>
                  </a:cubicBezTo>
                  <a:cubicBezTo>
                    <a:pt x="78" y="45"/>
                    <a:pt x="81" y="47"/>
                    <a:pt x="84" y="50"/>
                  </a:cubicBezTo>
                  <a:cubicBezTo>
                    <a:pt x="87" y="53"/>
                    <a:pt x="90" y="56"/>
                    <a:pt x="93" y="59"/>
                  </a:cubicBezTo>
                  <a:cubicBezTo>
                    <a:pt x="96" y="61"/>
                    <a:pt x="99" y="64"/>
                    <a:pt x="102" y="67"/>
                  </a:cubicBezTo>
                  <a:cubicBezTo>
                    <a:pt x="105" y="70"/>
                    <a:pt x="107" y="73"/>
                    <a:pt x="110" y="76"/>
                  </a:cubicBezTo>
                  <a:cubicBezTo>
                    <a:pt x="113" y="80"/>
                    <a:pt x="116" y="83"/>
                    <a:pt x="119" y="86"/>
                  </a:cubicBezTo>
                  <a:cubicBezTo>
                    <a:pt x="121" y="89"/>
                    <a:pt x="124" y="92"/>
                    <a:pt x="127" y="96"/>
                  </a:cubicBezTo>
                  <a:cubicBezTo>
                    <a:pt x="129" y="99"/>
                    <a:pt x="132" y="102"/>
                    <a:pt x="134" y="105"/>
                  </a:cubicBezTo>
                  <a:cubicBezTo>
                    <a:pt x="137" y="108"/>
                    <a:pt x="139" y="112"/>
                    <a:pt x="142" y="115"/>
                  </a:cubicBezTo>
                  <a:cubicBezTo>
                    <a:pt x="146" y="121"/>
                    <a:pt x="151" y="127"/>
                    <a:pt x="155" y="133"/>
                  </a:cubicBezTo>
                  <a:cubicBezTo>
                    <a:pt x="159" y="139"/>
                    <a:pt x="163" y="145"/>
                    <a:pt x="166" y="151"/>
                  </a:cubicBezTo>
                  <a:cubicBezTo>
                    <a:pt x="169" y="156"/>
                    <a:pt x="171" y="162"/>
                    <a:pt x="173" y="167"/>
                  </a:cubicBezTo>
                  <a:cubicBezTo>
                    <a:pt x="173" y="169"/>
                    <a:pt x="174" y="170"/>
                    <a:pt x="174" y="172"/>
                  </a:cubicBezTo>
                </a:path>
              </a:pathLst>
            </a:custGeom>
            <a:solidFill>
              <a:srgbClr val="7EB4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1" name="Freeform 305"/>
            <p:cNvSpPr/>
            <p:nvPr/>
          </p:nvSpPr>
          <p:spPr bwMode="auto">
            <a:xfrm>
              <a:off x="3170238" y="1438275"/>
              <a:ext cx="488950" cy="293688"/>
            </a:xfrm>
            <a:custGeom>
              <a:avLst/>
              <a:gdLst>
                <a:gd name="T0" fmla="*/ 174 w 174"/>
                <a:gd name="T1" fmla="*/ 104 h 104"/>
                <a:gd name="T2" fmla="*/ 171 w 174"/>
                <a:gd name="T3" fmla="*/ 104 h 104"/>
                <a:gd name="T4" fmla="*/ 168 w 174"/>
                <a:gd name="T5" fmla="*/ 101 h 104"/>
                <a:gd name="T6" fmla="*/ 163 w 174"/>
                <a:gd name="T7" fmla="*/ 97 h 104"/>
                <a:gd name="T8" fmla="*/ 157 w 174"/>
                <a:gd name="T9" fmla="*/ 92 h 104"/>
                <a:gd name="T10" fmla="*/ 145 w 174"/>
                <a:gd name="T11" fmla="*/ 81 h 104"/>
                <a:gd name="T12" fmla="*/ 138 w 174"/>
                <a:gd name="T13" fmla="*/ 76 h 104"/>
                <a:gd name="T14" fmla="*/ 131 w 174"/>
                <a:gd name="T15" fmla="*/ 70 h 104"/>
                <a:gd name="T16" fmla="*/ 115 w 174"/>
                <a:gd name="T17" fmla="*/ 58 h 104"/>
                <a:gd name="T18" fmla="*/ 98 w 174"/>
                <a:gd name="T19" fmla="*/ 47 h 104"/>
                <a:gd name="T20" fmla="*/ 81 w 174"/>
                <a:gd name="T21" fmla="*/ 37 h 104"/>
                <a:gd name="T22" fmla="*/ 63 w 174"/>
                <a:gd name="T23" fmla="*/ 27 h 104"/>
                <a:gd name="T24" fmla="*/ 55 w 174"/>
                <a:gd name="T25" fmla="*/ 23 h 104"/>
                <a:gd name="T26" fmla="*/ 47 w 174"/>
                <a:gd name="T27" fmla="*/ 19 h 104"/>
                <a:gd name="T28" fmla="*/ 32 w 174"/>
                <a:gd name="T29" fmla="*/ 12 h 104"/>
                <a:gd name="T30" fmla="*/ 25 w 174"/>
                <a:gd name="T31" fmla="*/ 9 h 104"/>
                <a:gd name="T32" fmla="*/ 19 w 174"/>
                <a:gd name="T33" fmla="*/ 7 h 104"/>
                <a:gd name="T34" fmla="*/ 8 w 174"/>
                <a:gd name="T35" fmla="*/ 3 h 104"/>
                <a:gd name="T36" fmla="*/ 0 w 174"/>
                <a:gd name="T37" fmla="*/ 0 h 104"/>
                <a:gd name="T38" fmla="*/ 9 w 174"/>
                <a:gd name="T39" fmla="*/ 2 h 104"/>
                <a:gd name="T40" fmla="*/ 20 w 174"/>
                <a:gd name="T41" fmla="*/ 4 h 104"/>
                <a:gd name="T42" fmla="*/ 26 w 174"/>
                <a:gd name="T43" fmla="*/ 6 h 104"/>
                <a:gd name="T44" fmla="*/ 33 w 174"/>
                <a:gd name="T45" fmla="*/ 8 h 104"/>
                <a:gd name="T46" fmla="*/ 41 w 174"/>
                <a:gd name="T47" fmla="*/ 11 h 104"/>
                <a:gd name="T48" fmla="*/ 49 w 174"/>
                <a:gd name="T49" fmla="*/ 14 h 104"/>
                <a:gd name="T50" fmla="*/ 67 w 174"/>
                <a:gd name="T51" fmla="*/ 21 h 104"/>
                <a:gd name="T52" fmla="*/ 85 w 174"/>
                <a:gd name="T53" fmla="*/ 30 h 104"/>
                <a:gd name="T54" fmla="*/ 102 w 174"/>
                <a:gd name="T55" fmla="*/ 41 h 104"/>
                <a:gd name="T56" fmla="*/ 119 w 174"/>
                <a:gd name="T57" fmla="*/ 52 h 104"/>
                <a:gd name="T58" fmla="*/ 135 w 174"/>
                <a:gd name="T59" fmla="*/ 64 h 104"/>
                <a:gd name="T60" fmla="*/ 142 w 174"/>
                <a:gd name="T61" fmla="*/ 71 h 104"/>
                <a:gd name="T62" fmla="*/ 149 w 174"/>
                <a:gd name="T63" fmla="*/ 77 h 104"/>
                <a:gd name="T64" fmla="*/ 155 w 174"/>
                <a:gd name="T65" fmla="*/ 83 h 104"/>
                <a:gd name="T66" fmla="*/ 161 w 174"/>
                <a:gd name="T67" fmla="*/ 89 h 104"/>
                <a:gd name="T68" fmla="*/ 166 w 174"/>
                <a:gd name="T69" fmla="*/ 94 h 104"/>
                <a:gd name="T70" fmla="*/ 170 w 174"/>
                <a:gd name="T71" fmla="*/ 99 h 104"/>
                <a:gd name="T72" fmla="*/ 174 w 174"/>
                <a:gd name="T73" fmla="*/ 10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74" h="104">
                  <a:moveTo>
                    <a:pt x="174" y="104"/>
                  </a:moveTo>
                  <a:cubicBezTo>
                    <a:pt x="173" y="104"/>
                    <a:pt x="172" y="104"/>
                    <a:pt x="171" y="104"/>
                  </a:cubicBezTo>
                  <a:cubicBezTo>
                    <a:pt x="170" y="103"/>
                    <a:pt x="169" y="102"/>
                    <a:pt x="168" y="101"/>
                  </a:cubicBezTo>
                  <a:cubicBezTo>
                    <a:pt x="166" y="100"/>
                    <a:pt x="165" y="98"/>
                    <a:pt x="163" y="97"/>
                  </a:cubicBezTo>
                  <a:cubicBezTo>
                    <a:pt x="161" y="95"/>
                    <a:pt x="159" y="93"/>
                    <a:pt x="157" y="92"/>
                  </a:cubicBezTo>
                  <a:cubicBezTo>
                    <a:pt x="154" y="88"/>
                    <a:pt x="149" y="85"/>
                    <a:pt x="145" y="81"/>
                  </a:cubicBezTo>
                  <a:cubicBezTo>
                    <a:pt x="143" y="79"/>
                    <a:pt x="140" y="77"/>
                    <a:pt x="138" y="76"/>
                  </a:cubicBezTo>
                  <a:cubicBezTo>
                    <a:pt x="135" y="74"/>
                    <a:pt x="133" y="72"/>
                    <a:pt x="131" y="70"/>
                  </a:cubicBezTo>
                  <a:cubicBezTo>
                    <a:pt x="125" y="66"/>
                    <a:pt x="120" y="62"/>
                    <a:pt x="115" y="58"/>
                  </a:cubicBezTo>
                  <a:cubicBezTo>
                    <a:pt x="109" y="54"/>
                    <a:pt x="104" y="51"/>
                    <a:pt x="98" y="47"/>
                  </a:cubicBezTo>
                  <a:cubicBezTo>
                    <a:pt x="92" y="44"/>
                    <a:pt x="86" y="40"/>
                    <a:pt x="81" y="37"/>
                  </a:cubicBezTo>
                  <a:cubicBezTo>
                    <a:pt x="75" y="33"/>
                    <a:pt x="69" y="30"/>
                    <a:pt x="63" y="27"/>
                  </a:cubicBezTo>
                  <a:cubicBezTo>
                    <a:pt x="60" y="26"/>
                    <a:pt x="58" y="24"/>
                    <a:pt x="55" y="23"/>
                  </a:cubicBezTo>
                  <a:cubicBezTo>
                    <a:pt x="52" y="22"/>
                    <a:pt x="49" y="20"/>
                    <a:pt x="47" y="19"/>
                  </a:cubicBezTo>
                  <a:cubicBezTo>
                    <a:pt x="41" y="17"/>
                    <a:pt x="36" y="14"/>
                    <a:pt x="32" y="12"/>
                  </a:cubicBezTo>
                  <a:cubicBezTo>
                    <a:pt x="29" y="11"/>
                    <a:pt x="27" y="10"/>
                    <a:pt x="25" y="9"/>
                  </a:cubicBezTo>
                  <a:cubicBezTo>
                    <a:pt x="23" y="9"/>
                    <a:pt x="21" y="8"/>
                    <a:pt x="19" y="7"/>
                  </a:cubicBezTo>
                  <a:cubicBezTo>
                    <a:pt x="15" y="5"/>
                    <a:pt x="11" y="4"/>
                    <a:pt x="8" y="3"/>
                  </a:cubicBezTo>
                  <a:cubicBezTo>
                    <a:pt x="3" y="1"/>
                    <a:pt x="0" y="0"/>
                    <a:pt x="0" y="0"/>
                  </a:cubicBezTo>
                  <a:cubicBezTo>
                    <a:pt x="0" y="0"/>
                    <a:pt x="3" y="0"/>
                    <a:pt x="9" y="2"/>
                  </a:cubicBezTo>
                  <a:cubicBezTo>
                    <a:pt x="12" y="2"/>
                    <a:pt x="16" y="3"/>
                    <a:pt x="20" y="4"/>
                  </a:cubicBezTo>
                  <a:cubicBezTo>
                    <a:pt x="22" y="5"/>
                    <a:pt x="24" y="5"/>
                    <a:pt x="26" y="6"/>
                  </a:cubicBezTo>
                  <a:cubicBezTo>
                    <a:pt x="29" y="7"/>
                    <a:pt x="31" y="8"/>
                    <a:pt x="33" y="8"/>
                  </a:cubicBezTo>
                  <a:cubicBezTo>
                    <a:pt x="36" y="9"/>
                    <a:pt x="39" y="10"/>
                    <a:pt x="41" y="11"/>
                  </a:cubicBezTo>
                  <a:cubicBezTo>
                    <a:pt x="44" y="12"/>
                    <a:pt x="47" y="13"/>
                    <a:pt x="49" y="14"/>
                  </a:cubicBezTo>
                  <a:cubicBezTo>
                    <a:pt x="55" y="16"/>
                    <a:pt x="61" y="19"/>
                    <a:pt x="67" y="21"/>
                  </a:cubicBezTo>
                  <a:cubicBezTo>
                    <a:pt x="72" y="24"/>
                    <a:pt x="79" y="27"/>
                    <a:pt x="85" y="30"/>
                  </a:cubicBezTo>
                  <a:cubicBezTo>
                    <a:pt x="91" y="33"/>
                    <a:pt x="96" y="37"/>
                    <a:pt x="102" y="41"/>
                  </a:cubicBezTo>
                  <a:cubicBezTo>
                    <a:pt x="108" y="44"/>
                    <a:pt x="114" y="48"/>
                    <a:pt x="119" y="52"/>
                  </a:cubicBezTo>
                  <a:cubicBezTo>
                    <a:pt x="125" y="56"/>
                    <a:pt x="130" y="60"/>
                    <a:pt x="135" y="64"/>
                  </a:cubicBezTo>
                  <a:cubicBezTo>
                    <a:pt x="137" y="66"/>
                    <a:pt x="140" y="69"/>
                    <a:pt x="142" y="71"/>
                  </a:cubicBezTo>
                  <a:cubicBezTo>
                    <a:pt x="144" y="73"/>
                    <a:pt x="147" y="75"/>
                    <a:pt x="149" y="77"/>
                  </a:cubicBezTo>
                  <a:cubicBezTo>
                    <a:pt x="151" y="79"/>
                    <a:pt x="153" y="81"/>
                    <a:pt x="155" y="83"/>
                  </a:cubicBezTo>
                  <a:cubicBezTo>
                    <a:pt x="157" y="85"/>
                    <a:pt x="159" y="87"/>
                    <a:pt x="161" y="89"/>
                  </a:cubicBezTo>
                  <a:cubicBezTo>
                    <a:pt x="162" y="90"/>
                    <a:pt x="164" y="92"/>
                    <a:pt x="166" y="94"/>
                  </a:cubicBezTo>
                  <a:cubicBezTo>
                    <a:pt x="167" y="96"/>
                    <a:pt x="168" y="97"/>
                    <a:pt x="170" y="99"/>
                  </a:cubicBezTo>
                  <a:cubicBezTo>
                    <a:pt x="171" y="101"/>
                    <a:pt x="173" y="102"/>
                    <a:pt x="174" y="104"/>
                  </a:cubicBezTo>
                </a:path>
              </a:pathLst>
            </a:custGeom>
            <a:solidFill>
              <a:srgbClr val="7EB4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2" name="Freeform 306"/>
            <p:cNvSpPr/>
            <p:nvPr/>
          </p:nvSpPr>
          <p:spPr bwMode="auto">
            <a:xfrm>
              <a:off x="3656013" y="928688"/>
              <a:ext cx="73025" cy="46038"/>
            </a:xfrm>
            <a:custGeom>
              <a:avLst/>
              <a:gdLst>
                <a:gd name="T0" fmla="*/ 7 w 26"/>
                <a:gd name="T1" fmla="*/ 14 h 16"/>
                <a:gd name="T2" fmla="*/ 21 w 26"/>
                <a:gd name="T3" fmla="*/ 8 h 16"/>
                <a:gd name="T4" fmla="*/ 20 w 26"/>
                <a:gd name="T5" fmla="*/ 1 h 16"/>
                <a:gd name="T6" fmla="*/ 4 w 26"/>
                <a:gd name="T7" fmla="*/ 7 h 16"/>
                <a:gd name="T8" fmla="*/ 7 w 26"/>
                <a:gd name="T9" fmla="*/ 1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16">
                  <a:moveTo>
                    <a:pt x="7" y="14"/>
                  </a:moveTo>
                  <a:cubicBezTo>
                    <a:pt x="12" y="11"/>
                    <a:pt x="16" y="10"/>
                    <a:pt x="21" y="8"/>
                  </a:cubicBezTo>
                  <a:cubicBezTo>
                    <a:pt x="26" y="7"/>
                    <a:pt x="25" y="0"/>
                    <a:pt x="20" y="1"/>
                  </a:cubicBezTo>
                  <a:cubicBezTo>
                    <a:pt x="15" y="2"/>
                    <a:pt x="9" y="5"/>
                    <a:pt x="4" y="7"/>
                  </a:cubicBezTo>
                  <a:cubicBezTo>
                    <a:pt x="0" y="10"/>
                    <a:pt x="3" y="16"/>
                    <a:pt x="7" y="14"/>
                  </a:cubicBezTo>
                  <a:close/>
                </a:path>
              </a:pathLst>
            </a:custGeom>
            <a:solidFill>
              <a:srgbClr val="4D4D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3" name="Freeform 307"/>
            <p:cNvSpPr/>
            <p:nvPr/>
          </p:nvSpPr>
          <p:spPr bwMode="auto">
            <a:xfrm>
              <a:off x="3754438" y="998538"/>
              <a:ext cx="33338" cy="25400"/>
            </a:xfrm>
            <a:custGeom>
              <a:avLst/>
              <a:gdLst>
                <a:gd name="T0" fmla="*/ 12 w 12"/>
                <a:gd name="T1" fmla="*/ 3 h 9"/>
                <a:gd name="T2" fmla="*/ 8 w 12"/>
                <a:gd name="T3" fmla="*/ 1 h 9"/>
                <a:gd name="T4" fmla="*/ 4 w 12"/>
                <a:gd name="T5" fmla="*/ 2 h 9"/>
                <a:gd name="T6" fmla="*/ 1 w 12"/>
                <a:gd name="T7" fmla="*/ 6 h 9"/>
                <a:gd name="T8" fmla="*/ 5 w 12"/>
                <a:gd name="T9" fmla="*/ 9 h 9"/>
                <a:gd name="T10" fmla="*/ 9 w 12"/>
                <a:gd name="T11" fmla="*/ 8 h 9"/>
                <a:gd name="T12" fmla="*/ 12 w 12"/>
                <a:gd name="T13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9">
                  <a:moveTo>
                    <a:pt x="12" y="3"/>
                  </a:moveTo>
                  <a:cubicBezTo>
                    <a:pt x="12" y="2"/>
                    <a:pt x="10" y="0"/>
                    <a:pt x="8" y="1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2" y="2"/>
                    <a:pt x="0" y="4"/>
                    <a:pt x="1" y="6"/>
                  </a:cubicBezTo>
                  <a:cubicBezTo>
                    <a:pt x="1" y="8"/>
                    <a:pt x="3" y="9"/>
                    <a:pt x="5" y="9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1" y="8"/>
                    <a:pt x="12" y="5"/>
                    <a:pt x="12" y="3"/>
                  </a:cubicBezTo>
                  <a:close/>
                </a:path>
              </a:pathLst>
            </a:custGeom>
            <a:solidFill>
              <a:srgbClr val="4D4D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4" name="Freeform 308"/>
            <p:cNvSpPr/>
            <p:nvPr/>
          </p:nvSpPr>
          <p:spPr bwMode="auto">
            <a:xfrm>
              <a:off x="3568700" y="1027113"/>
              <a:ext cx="50800" cy="58738"/>
            </a:xfrm>
            <a:custGeom>
              <a:avLst/>
              <a:gdLst>
                <a:gd name="T0" fmla="*/ 8 w 18"/>
                <a:gd name="T1" fmla="*/ 18 h 21"/>
                <a:gd name="T2" fmla="*/ 14 w 18"/>
                <a:gd name="T3" fmla="*/ 9 h 21"/>
                <a:gd name="T4" fmla="*/ 10 w 18"/>
                <a:gd name="T5" fmla="*/ 3 h 21"/>
                <a:gd name="T6" fmla="*/ 1 w 18"/>
                <a:gd name="T7" fmla="*/ 15 h 21"/>
                <a:gd name="T8" fmla="*/ 3 w 18"/>
                <a:gd name="T9" fmla="*/ 20 h 21"/>
                <a:gd name="T10" fmla="*/ 8 w 18"/>
                <a:gd name="T11" fmla="*/ 18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" h="21">
                  <a:moveTo>
                    <a:pt x="8" y="18"/>
                  </a:moveTo>
                  <a:cubicBezTo>
                    <a:pt x="9" y="14"/>
                    <a:pt x="11" y="11"/>
                    <a:pt x="14" y="9"/>
                  </a:cubicBezTo>
                  <a:cubicBezTo>
                    <a:pt x="18" y="5"/>
                    <a:pt x="13" y="0"/>
                    <a:pt x="10" y="3"/>
                  </a:cubicBezTo>
                  <a:cubicBezTo>
                    <a:pt x="6" y="7"/>
                    <a:pt x="3" y="11"/>
                    <a:pt x="1" y="15"/>
                  </a:cubicBezTo>
                  <a:cubicBezTo>
                    <a:pt x="0" y="17"/>
                    <a:pt x="1" y="19"/>
                    <a:pt x="3" y="20"/>
                  </a:cubicBezTo>
                  <a:cubicBezTo>
                    <a:pt x="5" y="21"/>
                    <a:pt x="7" y="19"/>
                    <a:pt x="8" y="18"/>
                  </a:cubicBezTo>
                  <a:close/>
                </a:path>
              </a:pathLst>
            </a:custGeom>
            <a:solidFill>
              <a:srgbClr val="4D4D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5" name="Freeform 309"/>
            <p:cNvSpPr/>
            <p:nvPr/>
          </p:nvSpPr>
          <p:spPr bwMode="auto">
            <a:xfrm>
              <a:off x="3675063" y="1350963"/>
              <a:ext cx="50800" cy="57150"/>
            </a:xfrm>
            <a:custGeom>
              <a:avLst/>
              <a:gdLst>
                <a:gd name="T0" fmla="*/ 18 w 18"/>
                <a:gd name="T1" fmla="*/ 8 h 20"/>
                <a:gd name="T2" fmla="*/ 18 w 18"/>
                <a:gd name="T3" fmla="*/ 8 h 20"/>
                <a:gd name="T4" fmla="*/ 8 w 18"/>
                <a:gd name="T5" fmla="*/ 1 h 20"/>
                <a:gd name="T6" fmla="*/ 0 w 18"/>
                <a:gd name="T7" fmla="*/ 12 h 20"/>
                <a:gd name="T8" fmla="*/ 1 w 18"/>
                <a:gd name="T9" fmla="*/ 12 h 20"/>
                <a:gd name="T10" fmla="*/ 10 w 18"/>
                <a:gd name="T11" fmla="*/ 19 h 20"/>
                <a:gd name="T12" fmla="*/ 18 w 18"/>
                <a:gd name="T13" fmla="*/ 8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20">
                  <a:moveTo>
                    <a:pt x="18" y="8"/>
                  </a:moveTo>
                  <a:cubicBezTo>
                    <a:pt x="18" y="8"/>
                    <a:pt x="18" y="8"/>
                    <a:pt x="18" y="8"/>
                  </a:cubicBezTo>
                  <a:cubicBezTo>
                    <a:pt x="17" y="3"/>
                    <a:pt x="13" y="0"/>
                    <a:pt x="8" y="1"/>
                  </a:cubicBezTo>
                  <a:cubicBezTo>
                    <a:pt x="3" y="2"/>
                    <a:pt x="0" y="7"/>
                    <a:pt x="0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7"/>
                    <a:pt x="6" y="20"/>
                    <a:pt x="10" y="19"/>
                  </a:cubicBezTo>
                  <a:cubicBezTo>
                    <a:pt x="15" y="18"/>
                    <a:pt x="18" y="13"/>
                    <a:pt x="18" y="8"/>
                  </a:cubicBezTo>
                </a:path>
              </a:pathLst>
            </a:custGeom>
            <a:solidFill>
              <a:srgbClr val="4D4D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6" name="Freeform 310"/>
            <p:cNvSpPr/>
            <p:nvPr/>
          </p:nvSpPr>
          <p:spPr bwMode="auto">
            <a:xfrm>
              <a:off x="3489325" y="1371600"/>
              <a:ext cx="31750" cy="33338"/>
            </a:xfrm>
            <a:custGeom>
              <a:avLst/>
              <a:gdLst>
                <a:gd name="T0" fmla="*/ 10 w 11"/>
                <a:gd name="T1" fmla="*/ 5 h 12"/>
                <a:gd name="T2" fmla="*/ 10 w 11"/>
                <a:gd name="T3" fmla="*/ 4 h 12"/>
                <a:gd name="T4" fmla="*/ 5 w 11"/>
                <a:gd name="T5" fmla="*/ 1 h 12"/>
                <a:gd name="T6" fmla="*/ 0 w 11"/>
                <a:gd name="T7" fmla="*/ 7 h 12"/>
                <a:gd name="T8" fmla="*/ 1 w 11"/>
                <a:gd name="T9" fmla="*/ 8 h 12"/>
                <a:gd name="T10" fmla="*/ 6 w 11"/>
                <a:gd name="T11" fmla="*/ 11 h 12"/>
                <a:gd name="T12" fmla="*/ 10 w 11"/>
                <a:gd name="T13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12">
                  <a:moveTo>
                    <a:pt x="10" y="5"/>
                  </a:moveTo>
                  <a:cubicBezTo>
                    <a:pt x="10" y="4"/>
                    <a:pt x="10" y="4"/>
                    <a:pt x="10" y="4"/>
                  </a:cubicBezTo>
                  <a:cubicBezTo>
                    <a:pt x="10" y="2"/>
                    <a:pt x="7" y="0"/>
                    <a:pt x="5" y="1"/>
                  </a:cubicBezTo>
                  <a:cubicBezTo>
                    <a:pt x="2" y="1"/>
                    <a:pt x="0" y="4"/>
                    <a:pt x="0" y="7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10"/>
                    <a:pt x="3" y="12"/>
                    <a:pt x="6" y="11"/>
                  </a:cubicBezTo>
                  <a:cubicBezTo>
                    <a:pt x="9" y="10"/>
                    <a:pt x="11" y="8"/>
                    <a:pt x="10" y="5"/>
                  </a:cubicBezTo>
                </a:path>
              </a:pathLst>
            </a:custGeom>
            <a:solidFill>
              <a:srgbClr val="4D4D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7" name="Freeform 311"/>
            <p:cNvSpPr/>
            <p:nvPr/>
          </p:nvSpPr>
          <p:spPr bwMode="auto">
            <a:xfrm>
              <a:off x="3144838" y="1284288"/>
              <a:ext cx="63500" cy="66675"/>
            </a:xfrm>
            <a:custGeom>
              <a:avLst/>
              <a:gdLst>
                <a:gd name="T0" fmla="*/ 20 w 23"/>
                <a:gd name="T1" fmla="*/ 18 h 24"/>
                <a:gd name="T2" fmla="*/ 22 w 23"/>
                <a:gd name="T3" fmla="*/ 10 h 24"/>
                <a:gd name="T4" fmla="*/ 22 w 23"/>
                <a:gd name="T5" fmla="*/ 9 h 24"/>
                <a:gd name="T6" fmla="*/ 18 w 23"/>
                <a:gd name="T7" fmla="*/ 2 h 24"/>
                <a:gd name="T8" fmla="*/ 10 w 23"/>
                <a:gd name="T9" fmla="*/ 1 h 24"/>
                <a:gd name="T10" fmla="*/ 3 w 23"/>
                <a:gd name="T11" fmla="*/ 6 h 24"/>
                <a:gd name="T12" fmla="*/ 0 w 23"/>
                <a:gd name="T13" fmla="*/ 14 h 24"/>
                <a:gd name="T14" fmla="*/ 0 w 23"/>
                <a:gd name="T15" fmla="*/ 15 h 24"/>
                <a:gd name="T16" fmla="*/ 5 w 23"/>
                <a:gd name="T17" fmla="*/ 22 h 24"/>
                <a:gd name="T18" fmla="*/ 13 w 23"/>
                <a:gd name="T19" fmla="*/ 23 h 24"/>
                <a:gd name="T20" fmla="*/ 20 w 23"/>
                <a:gd name="T21" fmla="*/ 18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" h="24">
                  <a:moveTo>
                    <a:pt x="20" y="18"/>
                  </a:moveTo>
                  <a:cubicBezTo>
                    <a:pt x="22" y="16"/>
                    <a:pt x="23" y="13"/>
                    <a:pt x="22" y="10"/>
                  </a:cubicBezTo>
                  <a:cubicBezTo>
                    <a:pt x="22" y="9"/>
                    <a:pt x="22" y="9"/>
                    <a:pt x="22" y="9"/>
                  </a:cubicBezTo>
                  <a:cubicBezTo>
                    <a:pt x="22" y="6"/>
                    <a:pt x="20" y="4"/>
                    <a:pt x="18" y="2"/>
                  </a:cubicBezTo>
                  <a:cubicBezTo>
                    <a:pt x="16" y="1"/>
                    <a:pt x="13" y="0"/>
                    <a:pt x="10" y="1"/>
                  </a:cubicBezTo>
                  <a:cubicBezTo>
                    <a:pt x="7" y="2"/>
                    <a:pt x="4" y="3"/>
                    <a:pt x="3" y="6"/>
                  </a:cubicBezTo>
                  <a:cubicBezTo>
                    <a:pt x="1" y="8"/>
                    <a:pt x="0" y="11"/>
                    <a:pt x="0" y="14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" y="18"/>
                    <a:pt x="2" y="20"/>
                    <a:pt x="5" y="22"/>
                  </a:cubicBezTo>
                  <a:cubicBezTo>
                    <a:pt x="7" y="23"/>
                    <a:pt x="10" y="24"/>
                    <a:pt x="13" y="23"/>
                  </a:cubicBezTo>
                  <a:cubicBezTo>
                    <a:pt x="16" y="23"/>
                    <a:pt x="18" y="21"/>
                    <a:pt x="20" y="18"/>
                  </a:cubicBezTo>
                </a:path>
              </a:pathLst>
            </a:custGeom>
            <a:solidFill>
              <a:srgbClr val="4D4D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8" name="Freeform 312"/>
            <p:cNvSpPr/>
            <p:nvPr/>
          </p:nvSpPr>
          <p:spPr bwMode="auto">
            <a:xfrm>
              <a:off x="3240088" y="1081088"/>
              <a:ext cx="95250" cy="120650"/>
            </a:xfrm>
            <a:custGeom>
              <a:avLst/>
              <a:gdLst>
                <a:gd name="T0" fmla="*/ 20 w 34"/>
                <a:gd name="T1" fmla="*/ 35 h 43"/>
                <a:gd name="T2" fmla="*/ 30 w 34"/>
                <a:gd name="T3" fmla="*/ 17 h 43"/>
                <a:gd name="T4" fmla="*/ 28 w 34"/>
                <a:gd name="T5" fmla="*/ 3 h 43"/>
                <a:gd name="T6" fmla="*/ 15 w 34"/>
                <a:gd name="T7" fmla="*/ 6 h 43"/>
                <a:gd name="T8" fmla="*/ 2 w 34"/>
                <a:gd name="T9" fmla="*/ 29 h 43"/>
                <a:gd name="T10" fmla="*/ 7 w 34"/>
                <a:gd name="T11" fmla="*/ 41 h 43"/>
                <a:gd name="T12" fmla="*/ 20 w 34"/>
                <a:gd name="T13" fmla="*/ 35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" h="43">
                  <a:moveTo>
                    <a:pt x="20" y="35"/>
                  </a:moveTo>
                  <a:cubicBezTo>
                    <a:pt x="22" y="28"/>
                    <a:pt x="25" y="22"/>
                    <a:pt x="30" y="17"/>
                  </a:cubicBezTo>
                  <a:cubicBezTo>
                    <a:pt x="34" y="12"/>
                    <a:pt x="32" y="5"/>
                    <a:pt x="28" y="3"/>
                  </a:cubicBezTo>
                  <a:cubicBezTo>
                    <a:pt x="24" y="0"/>
                    <a:pt x="18" y="2"/>
                    <a:pt x="15" y="6"/>
                  </a:cubicBezTo>
                  <a:cubicBezTo>
                    <a:pt x="9" y="13"/>
                    <a:pt x="4" y="21"/>
                    <a:pt x="2" y="29"/>
                  </a:cubicBezTo>
                  <a:cubicBezTo>
                    <a:pt x="0" y="34"/>
                    <a:pt x="2" y="40"/>
                    <a:pt x="7" y="41"/>
                  </a:cubicBezTo>
                  <a:cubicBezTo>
                    <a:pt x="12" y="43"/>
                    <a:pt x="18" y="40"/>
                    <a:pt x="20" y="35"/>
                  </a:cubicBezTo>
                </a:path>
              </a:pathLst>
            </a:custGeom>
            <a:solidFill>
              <a:srgbClr val="4D4D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9" name="Freeform 313"/>
            <p:cNvSpPr>
              <a:spLocks noEditPoints="1"/>
            </p:cNvSpPr>
            <p:nvPr/>
          </p:nvSpPr>
          <p:spPr bwMode="auto">
            <a:xfrm>
              <a:off x="3109913" y="950913"/>
              <a:ext cx="677863" cy="781050"/>
            </a:xfrm>
            <a:custGeom>
              <a:avLst/>
              <a:gdLst>
                <a:gd name="T0" fmla="*/ 238 w 241"/>
                <a:gd name="T1" fmla="*/ 239 h 277"/>
                <a:gd name="T2" fmla="*/ 240 w 241"/>
                <a:gd name="T3" fmla="*/ 216 h 277"/>
                <a:gd name="T4" fmla="*/ 140 w 241"/>
                <a:gd name="T5" fmla="*/ 160 h 277"/>
                <a:gd name="T6" fmla="*/ 141 w 241"/>
                <a:gd name="T7" fmla="*/ 150 h 277"/>
                <a:gd name="T8" fmla="*/ 140 w 241"/>
                <a:gd name="T9" fmla="*/ 160 h 277"/>
                <a:gd name="T10" fmla="*/ 18 w 241"/>
                <a:gd name="T11" fmla="*/ 120 h 277"/>
                <a:gd name="T12" fmla="*/ 43 w 241"/>
                <a:gd name="T13" fmla="*/ 131 h 277"/>
                <a:gd name="T14" fmla="*/ 70 w 241"/>
                <a:gd name="T15" fmla="*/ 47 h 277"/>
                <a:gd name="T16" fmla="*/ 83 w 241"/>
                <a:gd name="T17" fmla="*/ 102 h 277"/>
                <a:gd name="T18" fmla="*/ 53 w 241"/>
                <a:gd name="T19" fmla="*/ 87 h 277"/>
                <a:gd name="T20" fmla="*/ 70 w 241"/>
                <a:gd name="T21" fmla="*/ 0 h 277"/>
                <a:gd name="T22" fmla="*/ 6 w 241"/>
                <a:gd name="T23" fmla="*/ 100 h 277"/>
                <a:gd name="T24" fmla="*/ 21 w 241"/>
                <a:gd name="T25" fmla="*/ 192 h 277"/>
                <a:gd name="T26" fmla="*/ 189 w 241"/>
                <a:gd name="T27" fmla="*/ 274 h 277"/>
                <a:gd name="T28" fmla="*/ 159 w 241"/>
                <a:gd name="T29" fmla="*/ 249 h 277"/>
                <a:gd name="T30" fmla="*/ 102 w 241"/>
                <a:gd name="T31" fmla="*/ 210 h 277"/>
                <a:gd name="T32" fmla="*/ 53 w 241"/>
                <a:gd name="T33" fmla="*/ 185 h 277"/>
                <a:gd name="T34" fmla="*/ 21 w 241"/>
                <a:gd name="T35" fmla="*/ 173 h 277"/>
                <a:gd name="T36" fmla="*/ 54 w 241"/>
                <a:gd name="T37" fmla="*/ 181 h 277"/>
                <a:gd name="T38" fmla="*/ 106 w 241"/>
                <a:gd name="T39" fmla="*/ 203 h 277"/>
                <a:gd name="T40" fmla="*/ 163 w 241"/>
                <a:gd name="T41" fmla="*/ 244 h 277"/>
                <a:gd name="T42" fmla="*/ 187 w 241"/>
                <a:gd name="T43" fmla="*/ 267 h 277"/>
                <a:gd name="T44" fmla="*/ 201 w 241"/>
                <a:gd name="T45" fmla="*/ 276 h 277"/>
                <a:gd name="T46" fmla="*/ 165 w 241"/>
                <a:gd name="T47" fmla="*/ 223 h 277"/>
                <a:gd name="T48" fmla="*/ 134 w 241"/>
                <a:gd name="T49" fmla="*/ 186 h 277"/>
                <a:gd name="T50" fmla="*/ 82 w 241"/>
                <a:gd name="T51" fmla="*/ 137 h 277"/>
                <a:gd name="T52" fmla="*/ 51 w 241"/>
                <a:gd name="T53" fmla="*/ 116 h 277"/>
                <a:gd name="T54" fmla="*/ 53 w 241"/>
                <a:gd name="T55" fmla="*/ 113 h 277"/>
                <a:gd name="T56" fmla="*/ 85 w 241"/>
                <a:gd name="T57" fmla="*/ 133 h 277"/>
                <a:gd name="T58" fmla="*/ 131 w 241"/>
                <a:gd name="T59" fmla="*/ 171 h 277"/>
                <a:gd name="T60" fmla="*/ 163 w 241"/>
                <a:gd name="T61" fmla="*/ 209 h 277"/>
                <a:gd name="T62" fmla="*/ 202 w 241"/>
                <a:gd name="T63" fmla="*/ 271 h 277"/>
                <a:gd name="T64" fmla="*/ 216 w 241"/>
                <a:gd name="T65" fmla="*/ 266 h 277"/>
                <a:gd name="T66" fmla="*/ 207 w 241"/>
                <a:gd name="T67" fmla="*/ 228 h 277"/>
                <a:gd name="T68" fmla="*/ 186 w 241"/>
                <a:gd name="T69" fmla="*/ 167 h 277"/>
                <a:gd name="T70" fmla="*/ 144 w 241"/>
                <a:gd name="T71" fmla="*/ 81 h 277"/>
                <a:gd name="T72" fmla="*/ 119 w 241"/>
                <a:gd name="T73" fmla="*/ 43 h 277"/>
                <a:gd name="T74" fmla="*/ 98 w 241"/>
                <a:gd name="T75" fmla="*/ 13 h 277"/>
                <a:gd name="T76" fmla="*/ 122 w 241"/>
                <a:gd name="T77" fmla="*/ 40 h 277"/>
                <a:gd name="T78" fmla="*/ 149 w 241"/>
                <a:gd name="T79" fmla="*/ 77 h 277"/>
                <a:gd name="T80" fmla="*/ 193 w 241"/>
                <a:gd name="T81" fmla="*/ 163 h 277"/>
                <a:gd name="T82" fmla="*/ 212 w 241"/>
                <a:gd name="T83" fmla="*/ 226 h 277"/>
                <a:gd name="T84" fmla="*/ 218 w 241"/>
                <a:gd name="T85" fmla="*/ 265 h 277"/>
                <a:gd name="T86" fmla="*/ 234 w 241"/>
                <a:gd name="T87" fmla="*/ 240 h 277"/>
                <a:gd name="T88" fmla="*/ 230 w 241"/>
                <a:gd name="T89" fmla="*/ 180 h 277"/>
                <a:gd name="T90" fmla="*/ 209 w 241"/>
                <a:gd name="T91" fmla="*/ 161 h 277"/>
                <a:gd name="T92" fmla="*/ 211 w 241"/>
                <a:gd name="T93" fmla="*/ 143 h 277"/>
                <a:gd name="T94" fmla="*/ 173 w 241"/>
                <a:gd name="T95" fmla="*/ 80 h 277"/>
                <a:gd name="T96" fmla="*/ 76 w 241"/>
                <a:gd name="T97" fmla="*/ 2 h 2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41" h="277">
                  <a:moveTo>
                    <a:pt x="238" y="205"/>
                  </a:moveTo>
                  <a:cubicBezTo>
                    <a:pt x="238" y="205"/>
                    <a:pt x="238" y="205"/>
                    <a:pt x="238" y="205"/>
                  </a:cubicBezTo>
                  <a:cubicBezTo>
                    <a:pt x="238" y="208"/>
                    <a:pt x="238" y="211"/>
                    <a:pt x="238" y="214"/>
                  </a:cubicBezTo>
                  <a:cubicBezTo>
                    <a:pt x="238" y="223"/>
                    <a:pt x="238" y="231"/>
                    <a:pt x="238" y="239"/>
                  </a:cubicBezTo>
                  <a:cubicBezTo>
                    <a:pt x="238" y="244"/>
                    <a:pt x="238" y="248"/>
                    <a:pt x="238" y="252"/>
                  </a:cubicBezTo>
                  <a:cubicBezTo>
                    <a:pt x="238" y="251"/>
                    <a:pt x="238" y="249"/>
                    <a:pt x="239" y="248"/>
                  </a:cubicBezTo>
                  <a:cubicBezTo>
                    <a:pt x="239" y="246"/>
                    <a:pt x="240" y="244"/>
                    <a:pt x="240" y="241"/>
                  </a:cubicBezTo>
                  <a:cubicBezTo>
                    <a:pt x="241" y="233"/>
                    <a:pt x="241" y="225"/>
                    <a:pt x="240" y="216"/>
                  </a:cubicBezTo>
                  <a:cubicBezTo>
                    <a:pt x="240" y="214"/>
                    <a:pt x="239" y="211"/>
                    <a:pt x="239" y="209"/>
                  </a:cubicBezTo>
                  <a:cubicBezTo>
                    <a:pt x="239" y="207"/>
                    <a:pt x="238" y="206"/>
                    <a:pt x="238" y="205"/>
                  </a:cubicBezTo>
                  <a:cubicBezTo>
                    <a:pt x="238" y="205"/>
                    <a:pt x="238" y="205"/>
                    <a:pt x="238" y="205"/>
                  </a:cubicBezTo>
                  <a:moveTo>
                    <a:pt x="140" y="160"/>
                  </a:moveTo>
                  <a:cubicBezTo>
                    <a:pt x="138" y="160"/>
                    <a:pt x="136" y="159"/>
                    <a:pt x="136" y="157"/>
                  </a:cubicBezTo>
                  <a:cubicBezTo>
                    <a:pt x="135" y="156"/>
                    <a:pt x="135" y="156"/>
                    <a:pt x="135" y="156"/>
                  </a:cubicBezTo>
                  <a:cubicBezTo>
                    <a:pt x="135" y="153"/>
                    <a:pt x="137" y="150"/>
                    <a:pt x="140" y="150"/>
                  </a:cubicBezTo>
                  <a:cubicBezTo>
                    <a:pt x="140" y="150"/>
                    <a:pt x="141" y="150"/>
                    <a:pt x="141" y="150"/>
                  </a:cubicBezTo>
                  <a:cubicBezTo>
                    <a:pt x="143" y="150"/>
                    <a:pt x="145" y="151"/>
                    <a:pt x="145" y="153"/>
                  </a:cubicBezTo>
                  <a:cubicBezTo>
                    <a:pt x="145" y="154"/>
                    <a:pt x="145" y="154"/>
                    <a:pt x="145" y="154"/>
                  </a:cubicBezTo>
                  <a:cubicBezTo>
                    <a:pt x="146" y="157"/>
                    <a:pt x="144" y="159"/>
                    <a:pt x="141" y="160"/>
                  </a:cubicBezTo>
                  <a:cubicBezTo>
                    <a:pt x="141" y="160"/>
                    <a:pt x="140" y="160"/>
                    <a:pt x="140" y="160"/>
                  </a:cubicBezTo>
                  <a:moveTo>
                    <a:pt x="39" y="160"/>
                  </a:moveTo>
                  <a:cubicBezTo>
                    <a:pt x="36" y="160"/>
                    <a:pt x="33" y="159"/>
                    <a:pt x="31" y="158"/>
                  </a:cubicBezTo>
                  <a:cubicBezTo>
                    <a:pt x="24" y="154"/>
                    <a:pt x="14" y="148"/>
                    <a:pt x="10" y="140"/>
                  </a:cubicBezTo>
                  <a:cubicBezTo>
                    <a:pt x="7" y="133"/>
                    <a:pt x="11" y="124"/>
                    <a:pt x="18" y="120"/>
                  </a:cubicBezTo>
                  <a:cubicBezTo>
                    <a:pt x="19" y="118"/>
                    <a:pt x="21" y="116"/>
                    <a:pt x="23" y="115"/>
                  </a:cubicBezTo>
                  <a:cubicBezTo>
                    <a:pt x="24" y="114"/>
                    <a:pt x="26" y="113"/>
                    <a:pt x="27" y="113"/>
                  </a:cubicBezTo>
                  <a:cubicBezTo>
                    <a:pt x="31" y="113"/>
                    <a:pt x="34" y="115"/>
                    <a:pt x="36" y="118"/>
                  </a:cubicBezTo>
                  <a:cubicBezTo>
                    <a:pt x="38" y="123"/>
                    <a:pt x="41" y="127"/>
                    <a:pt x="43" y="131"/>
                  </a:cubicBezTo>
                  <a:cubicBezTo>
                    <a:pt x="46" y="135"/>
                    <a:pt x="49" y="139"/>
                    <a:pt x="51" y="144"/>
                  </a:cubicBezTo>
                  <a:cubicBezTo>
                    <a:pt x="52" y="149"/>
                    <a:pt x="50" y="156"/>
                    <a:pt x="45" y="158"/>
                  </a:cubicBezTo>
                  <a:cubicBezTo>
                    <a:pt x="43" y="159"/>
                    <a:pt x="41" y="160"/>
                    <a:pt x="39" y="160"/>
                  </a:cubicBezTo>
                  <a:moveTo>
                    <a:pt x="70" y="47"/>
                  </a:moveTo>
                  <a:cubicBezTo>
                    <a:pt x="71" y="47"/>
                    <a:pt x="72" y="47"/>
                    <a:pt x="73" y="47"/>
                  </a:cubicBezTo>
                  <a:cubicBezTo>
                    <a:pt x="75" y="47"/>
                    <a:pt x="77" y="48"/>
                    <a:pt x="79" y="50"/>
                  </a:cubicBezTo>
                  <a:cubicBezTo>
                    <a:pt x="85" y="59"/>
                    <a:pt x="94" y="69"/>
                    <a:pt x="98" y="80"/>
                  </a:cubicBezTo>
                  <a:cubicBezTo>
                    <a:pt x="102" y="90"/>
                    <a:pt x="94" y="102"/>
                    <a:pt x="83" y="102"/>
                  </a:cubicBezTo>
                  <a:cubicBezTo>
                    <a:pt x="82" y="102"/>
                    <a:pt x="82" y="102"/>
                    <a:pt x="82" y="102"/>
                  </a:cubicBezTo>
                  <a:cubicBezTo>
                    <a:pt x="72" y="102"/>
                    <a:pt x="63" y="95"/>
                    <a:pt x="56" y="90"/>
                  </a:cubicBezTo>
                  <a:cubicBezTo>
                    <a:pt x="55" y="89"/>
                    <a:pt x="55" y="88"/>
                    <a:pt x="54" y="88"/>
                  </a:cubicBezTo>
                  <a:cubicBezTo>
                    <a:pt x="54" y="88"/>
                    <a:pt x="53" y="87"/>
                    <a:pt x="53" y="87"/>
                  </a:cubicBezTo>
                  <a:cubicBezTo>
                    <a:pt x="48" y="86"/>
                    <a:pt x="46" y="80"/>
                    <a:pt x="48" y="75"/>
                  </a:cubicBezTo>
                  <a:cubicBezTo>
                    <a:pt x="50" y="67"/>
                    <a:pt x="55" y="59"/>
                    <a:pt x="61" y="52"/>
                  </a:cubicBezTo>
                  <a:cubicBezTo>
                    <a:pt x="63" y="49"/>
                    <a:pt x="66" y="47"/>
                    <a:pt x="70" y="47"/>
                  </a:cubicBezTo>
                  <a:moveTo>
                    <a:pt x="70" y="0"/>
                  </a:moveTo>
                  <a:cubicBezTo>
                    <a:pt x="70" y="0"/>
                    <a:pt x="70" y="0"/>
                    <a:pt x="70" y="0"/>
                  </a:cubicBezTo>
                  <a:cubicBezTo>
                    <a:pt x="59" y="11"/>
                    <a:pt x="49" y="23"/>
                    <a:pt x="41" y="37"/>
                  </a:cubicBezTo>
                  <a:cubicBezTo>
                    <a:pt x="32" y="53"/>
                    <a:pt x="23" y="69"/>
                    <a:pt x="13" y="86"/>
                  </a:cubicBezTo>
                  <a:cubicBezTo>
                    <a:pt x="11" y="90"/>
                    <a:pt x="8" y="95"/>
                    <a:pt x="6" y="100"/>
                  </a:cubicBezTo>
                  <a:cubicBezTo>
                    <a:pt x="4" y="107"/>
                    <a:pt x="3" y="114"/>
                    <a:pt x="2" y="120"/>
                  </a:cubicBezTo>
                  <a:cubicBezTo>
                    <a:pt x="0" y="133"/>
                    <a:pt x="0" y="146"/>
                    <a:pt x="0" y="159"/>
                  </a:cubicBezTo>
                  <a:cubicBezTo>
                    <a:pt x="0" y="163"/>
                    <a:pt x="0" y="167"/>
                    <a:pt x="0" y="171"/>
                  </a:cubicBezTo>
                  <a:cubicBezTo>
                    <a:pt x="6" y="179"/>
                    <a:pt x="14" y="186"/>
                    <a:pt x="21" y="192"/>
                  </a:cubicBezTo>
                  <a:cubicBezTo>
                    <a:pt x="41" y="210"/>
                    <a:pt x="62" y="228"/>
                    <a:pt x="85" y="241"/>
                  </a:cubicBezTo>
                  <a:cubicBezTo>
                    <a:pt x="114" y="257"/>
                    <a:pt x="146" y="267"/>
                    <a:pt x="178" y="275"/>
                  </a:cubicBezTo>
                  <a:cubicBezTo>
                    <a:pt x="183" y="276"/>
                    <a:pt x="187" y="277"/>
                    <a:pt x="192" y="277"/>
                  </a:cubicBezTo>
                  <a:cubicBezTo>
                    <a:pt x="191" y="276"/>
                    <a:pt x="190" y="275"/>
                    <a:pt x="189" y="274"/>
                  </a:cubicBezTo>
                  <a:cubicBezTo>
                    <a:pt x="187" y="273"/>
                    <a:pt x="186" y="271"/>
                    <a:pt x="184" y="270"/>
                  </a:cubicBezTo>
                  <a:cubicBezTo>
                    <a:pt x="182" y="268"/>
                    <a:pt x="180" y="266"/>
                    <a:pt x="178" y="265"/>
                  </a:cubicBezTo>
                  <a:cubicBezTo>
                    <a:pt x="175" y="261"/>
                    <a:pt x="170" y="258"/>
                    <a:pt x="166" y="254"/>
                  </a:cubicBezTo>
                  <a:cubicBezTo>
                    <a:pt x="164" y="252"/>
                    <a:pt x="161" y="250"/>
                    <a:pt x="159" y="249"/>
                  </a:cubicBezTo>
                  <a:cubicBezTo>
                    <a:pt x="156" y="247"/>
                    <a:pt x="154" y="245"/>
                    <a:pt x="152" y="243"/>
                  </a:cubicBezTo>
                  <a:cubicBezTo>
                    <a:pt x="146" y="239"/>
                    <a:pt x="141" y="235"/>
                    <a:pt x="136" y="231"/>
                  </a:cubicBezTo>
                  <a:cubicBezTo>
                    <a:pt x="130" y="227"/>
                    <a:pt x="125" y="224"/>
                    <a:pt x="119" y="220"/>
                  </a:cubicBezTo>
                  <a:cubicBezTo>
                    <a:pt x="113" y="217"/>
                    <a:pt x="107" y="213"/>
                    <a:pt x="102" y="210"/>
                  </a:cubicBezTo>
                  <a:cubicBezTo>
                    <a:pt x="96" y="206"/>
                    <a:pt x="90" y="203"/>
                    <a:pt x="84" y="200"/>
                  </a:cubicBezTo>
                  <a:cubicBezTo>
                    <a:pt x="81" y="199"/>
                    <a:pt x="79" y="197"/>
                    <a:pt x="76" y="196"/>
                  </a:cubicBezTo>
                  <a:cubicBezTo>
                    <a:pt x="73" y="195"/>
                    <a:pt x="70" y="193"/>
                    <a:pt x="68" y="192"/>
                  </a:cubicBezTo>
                  <a:cubicBezTo>
                    <a:pt x="62" y="190"/>
                    <a:pt x="57" y="187"/>
                    <a:pt x="53" y="185"/>
                  </a:cubicBezTo>
                  <a:cubicBezTo>
                    <a:pt x="50" y="184"/>
                    <a:pt x="48" y="183"/>
                    <a:pt x="46" y="182"/>
                  </a:cubicBezTo>
                  <a:cubicBezTo>
                    <a:pt x="44" y="182"/>
                    <a:pt x="42" y="181"/>
                    <a:pt x="40" y="180"/>
                  </a:cubicBezTo>
                  <a:cubicBezTo>
                    <a:pt x="36" y="178"/>
                    <a:pt x="32" y="177"/>
                    <a:pt x="29" y="176"/>
                  </a:cubicBezTo>
                  <a:cubicBezTo>
                    <a:pt x="24" y="174"/>
                    <a:pt x="21" y="173"/>
                    <a:pt x="21" y="173"/>
                  </a:cubicBezTo>
                  <a:cubicBezTo>
                    <a:pt x="21" y="173"/>
                    <a:pt x="24" y="173"/>
                    <a:pt x="30" y="175"/>
                  </a:cubicBezTo>
                  <a:cubicBezTo>
                    <a:pt x="33" y="175"/>
                    <a:pt x="37" y="176"/>
                    <a:pt x="41" y="177"/>
                  </a:cubicBezTo>
                  <a:cubicBezTo>
                    <a:pt x="43" y="178"/>
                    <a:pt x="45" y="178"/>
                    <a:pt x="47" y="179"/>
                  </a:cubicBezTo>
                  <a:cubicBezTo>
                    <a:pt x="50" y="180"/>
                    <a:pt x="52" y="181"/>
                    <a:pt x="54" y="181"/>
                  </a:cubicBezTo>
                  <a:cubicBezTo>
                    <a:pt x="57" y="182"/>
                    <a:pt x="60" y="183"/>
                    <a:pt x="62" y="184"/>
                  </a:cubicBezTo>
                  <a:cubicBezTo>
                    <a:pt x="65" y="185"/>
                    <a:pt x="68" y="186"/>
                    <a:pt x="70" y="187"/>
                  </a:cubicBezTo>
                  <a:cubicBezTo>
                    <a:pt x="76" y="189"/>
                    <a:pt x="82" y="192"/>
                    <a:pt x="88" y="194"/>
                  </a:cubicBezTo>
                  <a:cubicBezTo>
                    <a:pt x="93" y="197"/>
                    <a:pt x="100" y="200"/>
                    <a:pt x="106" y="203"/>
                  </a:cubicBezTo>
                  <a:cubicBezTo>
                    <a:pt x="112" y="206"/>
                    <a:pt x="117" y="210"/>
                    <a:pt x="123" y="214"/>
                  </a:cubicBezTo>
                  <a:cubicBezTo>
                    <a:pt x="129" y="217"/>
                    <a:pt x="135" y="221"/>
                    <a:pt x="140" y="225"/>
                  </a:cubicBezTo>
                  <a:cubicBezTo>
                    <a:pt x="146" y="229"/>
                    <a:pt x="151" y="233"/>
                    <a:pt x="156" y="237"/>
                  </a:cubicBezTo>
                  <a:cubicBezTo>
                    <a:pt x="158" y="239"/>
                    <a:pt x="161" y="242"/>
                    <a:pt x="163" y="244"/>
                  </a:cubicBezTo>
                  <a:cubicBezTo>
                    <a:pt x="165" y="246"/>
                    <a:pt x="168" y="248"/>
                    <a:pt x="170" y="250"/>
                  </a:cubicBezTo>
                  <a:cubicBezTo>
                    <a:pt x="172" y="252"/>
                    <a:pt x="174" y="254"/>
                    <a:pt x="176" y="256"/>
                  </a:cubicBezTo>
                  <a:cubicBezTo>
                    <a:pt x="178" y="258"/>
                    <a:pt x="180" y="260"/>
                    <a:pt x="182" y="262"/>
                  </a:cubicBezTo>
                  <a:cubicBezTo>
                    <a:pt x="183" y="263"/>
                    <a:pt x="185" y="265"/>
                    <a:pt x="187" y="267"/>
                  </a:cubicBezTo>
                  <a:cubicBezTo>
                    <a:pt x="188" y="269"/>
                    <a:pt x="189" y="270"/>
                    <a:pt x="191" y="272"/>
                  </a:cubicBezTo>
                  <a:cubicBezTo>
                    <a:pt x="192" y="274"/>
                    <a:pt x="194" y="275"/>
                    <a:pt x="195" y="277"/>
                  </a:cubicBezTo>
                  <a:cubicBezTo>
                    <a:pt x="195" y="277"/>
                    <a:pt x="195" y="277"/>
                    <a:pt x="195" y="277"/>
                  </a:cubicBezTo>
                  <a:cubicBezTo>
                    <a:pt x="197" y="277"/>
                    <a:pt x="199" y="277"/>
                    <a:pt x="201" y="276"/>
                  </a:cubicBezTo>
                  <a:cubicBezTo>
                    <a:pt x="200" y="275"/>
                    <a:pt x="200" y="274"/>
                    <a:pt x="199" y="272"/>
                  </a:cubicBezTo>
                  <a:cubicBezTo>
                    <a:pt x="197" y="267"/>
                    <a:pt x="194" y="262"/>
                    <a:pt x="191" y="257"/>
                  </a:cubicBezTo>
                  <a:cubicBezTo>
                    <a:pt x="188" y="252"/>
                    <a:pt x="184" y="247"/>
                    <a:pt x="179" y="241"/>
                  </a:cubicBezTo>
                  <a:cubicBezTo>
                    <a:pt x="175" y="235"/>
                    <a:pt x="170" y="229"/>
                    <a:pt x="165" y="223"/>
                  </a:cubicBezTo>
                  <a:cubicBezTo>
                    <a:pt x="163" y="220"/>
                    <a:pt x="160" y="217"/>
                    <a:pt x="158" y="214"/>
                  </a:cubicBezTo>
                  <a:cubicBezTo>
                    <a:pt x="155" y="211"/>
                    <a:pt x="153" y="208"/>
                    <a:pt x="150" y="204"/>
                  </a:cubicBezTo>
                  <a:cubicBezTo>
                    <a:pt x="147" y="201"/>
                    <a:pt x="145" y="198"/>
                    <a:pt x="142" y="195"/>
                  </a:cubicBezTo>
                  <a:cubicBezTo>
                    <a:pt x="139" y="192"/>
                    <a:pt x="136" y="189"/>
                    <a:pt x="134" y="186"/>
                  </a:cubicBezTo>
                  <a:cubicBezTo>
                    <a:pt x="131" y="183"/>
                    <a:pt x="128" y="180"/>
                    <a:pt x="125" y="177"/>
                  </a:cubicBezTo>
                  <a:cubicBezTo>
                    <a:pt x="122" y="174"/>
                    <a:pt x="119" y="171"/>
                    <a:pt x="116" y="168"/>
                  </a:cubicBezTo>
                  <a:cubicBezTo>
                    <a:pt x="111" y="162"/>
                    <a:pt x="105" y="157"/>
                    <a:pt x="99" y="152"/>
                  </a:cubicBezTo>
                  <a:cubicBezTo>
                    <a:pt x="93" y="146"/>
                    <a:pt x="87" y="142"/>
                    <a:pt x="82" y="137"/>
                  </a:cubicBezTo>
                  <a:cubicBezTo>
                    <a:pt x="79" y="135"/>
                    <a:pt x="76" y="133"/>
                    <a:pt x="73" y="131"/>
                  </a:cubicBezTo>
                  <a:cubicBezTo>
                    <a:pt x="71" y="129"/>
                    <a:pt x="68" y="127"/>
                    <a:pt x="65" y="125"/>
                  </a:cubicBezTo>
                  <a:cubicBezTo>
                    <a:pt x="63" y="123"/>
                    <a:pt x="60" y="122"/>
                    <a:pt x="58" y="120"/>
                  </a:cubicBezTo>
                  <a:cubicBezTo>
                    <a:pt x="56" y="119"/>
                    <a:pt x="53" y="117"/>
                    <a:pt x="51" y="116"/>
                  </a:cubicBezTo>
                  <a:cubicBezTo>
                    <a:pt x="47" y="113"/>
                    <a:pt x="43" y="111"/>
                    <a:pt x="40" y="109"/>
                  </a:cubicBezTo>
                  <a:cubicBezTo>
                    <a:pt x="34" y="106"/>
                    <a:pt x="30" y="104"/>
                    <a:pt x="29" y="104"/>
                  </a:cubicBezTo>
                  <a:cubicBezTo>
                    <a:pt x="30" y="104"/>
                    <a:pt x="34" y="106"/>
                    <a:pt x="40" y="108"/>
                  </a:cubicBezTo>
                  <a:cubicBezTo>
                    <a:pt x="44" y="109"/>
                    <a:pt x="48" y="111"/>
                    <a:pt x="53" y="113"/>
                  </a:cubicBezTo>
                  <a:cubicBezTo>
                    <a:pt x="55" y="115"/>
                    <a:pt x="57" y="116"/>
                    <a:pt x="60" y="117"/>
                  </a:cubicBezTo>
                  <a:cubicBezTo>
                    <a:pt x="63" y="118"/>
                    <a:pt x="65" y="120"/>
                    <a:pt x="68" y="122"/>
                  </a:cubicBezTo>
                  <a:cubicBezTo>
                    <a:pt x="71" y="123"/>
                    <a:pt x="74" y="125"/>
                    <a:pt x="77" y="127"/>
                  </a:cubicBezTo>
                  <a:cubicBezTo>
                    <a:pt x="79" y="129"/>
                    <a:pt x="82" y="131"/>
                    <a:pt x="85" y="133"/>
                  </a:cubicBezTo>
                  <a:cubicBezTo>
                    <a:pt x="91" y="137"/>
                    <a:pt x="97" y="141"/>
                    <a:pt x="104" y="146"/>
                  </a:cubicBezTo>
                  <a:cubicBezTo>
                    <a:pt x="107" y="149"/>
                    <a:pt x="110" y="151"/>
                    <a:pt x="113" y="154"/>
                  </a:cubicBezTo>
                  <a:cubicBezTo>
                    <a:pt x="116" y="157"/>
                    <a:pt x="119" y="160"/>
                    <a:pt x="122" y="163"/>
                  </a:cubicBezTo>
                  <a:cubicBezTo>
                    <a:pt x="125" y="165"/>
                    <a:pt x="128" y="168"/>
                    <a:pt x="131" y="171"/>
                  </a:cubicBezTo>
                  <a:cubicBezTo>
                    <a:pt x="134" y="174"/>
                    <a:pt x="136" y="177"/>
                    <a:pt x="139" y="180"/>
                  </a:cubicBezTo>
                  <a:cubicBezTo>
                    <a:pt x="142" y="184"/>
                    <a:pt x="145" y="187"/>
                    <a:pt x="148" y="190"/>
                  </a:cubicBezTo>
                  <a:cubicBezTo>
                    <a:pt x="150" y="193"/>
                    <a:pt x="153" y="196"/>
                    <a:pt x="156" y="200"/>
                  </a:cubicBezTo>
                  <a:cubicBezTo>
                    <a:pt x="158" y="203"/>
                    <a:pt x="161" y="206"/>
                    <a:pt x="163" y="209"/>
                  </a:cubicBezTo>
                  <a:cubicBezTo>
                    <a:pt x="166" y="212"/>
                    <a:pt x="168" y="216"/>
                    <a:pt x="171" y="219"/>
                  </a:cubicBezTo>
                  <a:cubicBezTo>
                    <a:pt x="175" y="225"/>
                    <a:pt x="180" y="231"/>
                    <a:pt x="184" y="237"/>
                  </a:cubicBezTo>
                  <a:cubicBezTo>
                    <a:pt x="188" y="243"/>
                    <a:pt x="192" y="249"/>
                    <a:pt x="195" y="255"/>
                  </a:cubicBezTo>
                  <a:cubicBezTo>
                    <a:pt x="198" y="260"/>
                    <a:pt x="200" y="266"/>
                    <a:pt x="202" y="271"/>
                  </a:cubicBezTo>
                  <a:cubicBezTo>
                    <a:pt x="202" y="273"/>
                    <a:pt x="203" y="274"/>
                    <a:pt x="203" y="276"/>
                  </a:cubicBezTo>
                  <a:cubicBezTo>
                    <a:pt x="203" y="276"/>
                    <a:pt x="203" y="276"/>
                    <a:pt x="203" y="276"/>
                  </a:cubicBezTo>
                  <a:cubicBezTo>
                    <a:pt x="208" y="275"/>
                    <a:pt x="213" y="273"/>
                    <a:pt x="217" y="271"/>
                  </a:cubicBezTo>
                  <a:cubicBezTo>
                    <a:pt x="217" y="269"/>
                    <a:pt x="217" y="268"/>
                    <a:pt x="216" y="266"/>
                  </a:cubicBezTo>
                  <a:cubicBezTo>
                    <a:pt x="216" y="263"/>
                    <a:pt x="215" y="261"/>
                    <a:pt x="214" y="258"/>
                  </a:cubicBezTo>
                  <a:cubicBezTo>
                    <a:pt x="214" y="255"/>
                    <a:pt x="213" y="252"/>
                    <a:pt x="212" y="249"/>
                  </a:cubicBezTo>
                  <a:cubicBezTo>
                    <a:pt x="211" y="245"/>
                    <a:pt x="210" y="242"/>
                    <a:pt x="210" y="239"/>
                  </a:cubicBezTo>
                  <a:cubicBezTo>
                    <a:pt x="209" y="235"/>
                    <a:pt x="208" y="232"/>
                    <a:pt x="207" y="228"/>
                  </a:cubicBezTo>
                  <a:cubicBezTo>
                    <a:pt x="206" y="224"/>
                    <a:pt x="204" y="220"/>
                    <a:pt x="203" y="216"/>
                  </a:cubicBezTo>
                  <a:cubicBezTo>
                    <a:pt x="202" y="213"/>
                    <a:pt x="201" y="209"/>
                    <a:pt x="200" y="204"/>
                  </a:cubicBezTo>
                  <a:cubicBezTo>
                    <a:pt x="198" y="200"/>
                    <a:pt x="197" y="196"/>
                    <a:pt x="196" y="192"/>
                  </a:cubicBezTo>
                  <a:cubicBezTo>
                    <a:pt x="193" y="184"/>
                    <a:pt x="190" y="175"/>
                    <a:pt x="186" y="167"/>
                  </a:cubicBezTo>
                  <a:cubicBezTo>
                    <a:pt x="183" y="158"/>
                    <a:pt x="179" y="149"/>
                    <a:pt x="175" y="141"/>
                  </a:cubicBezTo>
                  <a:cubicBezTo>
                    <a:pt x="171" y="132"/>
                    <a:pt x="167" y="124"/>
                    <a:pt x="163" y="115"/>
                  </a:cubicBezTo>
                  <a:cubicBezTo>
                    <a:pt x="159" y="107"/>
                    <a:pt x="155" y="99"/>
                    <a:pt x="150" y="92"/>
                  </a:cubicBezTo>
                  <a:cubicBezTo>
                    <a:pt x="148" y="88"/>
                    <a:pt x="146" y="84"/>
                    <a:pt x="144" y="81"/>
                  </a:cubicBezTo>
                  <a:cubicBezTo>
                    <a:pt x="142" y="77"/>
                    <a:pt x="140" y="73"/>
                    <a:pt x="137" y="70"/>
                  </a:cubicBezTo>
                  <a:cubicBezTo>
                    <a:pt x="135" y="67"/>
                    <a:pt x="133" y="63"/>
                    <a:pt x="131" y="60"/>
                  </a:cubicBezTo>
                  <a:cubicBezTo>
                    <a:pt x="129" y="57"/>
                    <a:pt x="127" y="54"/>
                    <a:pt x="125" y="51"/>
                  </a:cubicBezTo>
                  <a:cubicBezTo>
                    <a:pt x="123" y="48"/>
                    <a:pt x="121" y="45"/>
                    <a:pt x="119" y="43"/>
                  </a:cubicBezTo>
                  <a:cubicBezTo>
                    <a:pt x="118" y="40"/>
                    <a:pt x="116" y="38"/>
                    <a:pt x="114" y="36"/>
                  </a:cubicBezTo>
                  <a:cubicBezTo>
                    <a:pt x="113" y="33"/>
                    <a:pt x="111" y="31"/>
                    <a:pt x="110" y="29"/>
                  </a:cubicBezTo>
                  <a:cubicBezTo>
                    <a:pt x="108" y="27"/>
                    <a:pt x="107" y="25"/>
                    <a:pt x="105" y="24"/>
                  </a:cubicBezTo>
                  <a:cubicBezTo>
                    <a:pt x="101" y="18"/>
                    <a:pt x="98" y="14"/>
                    <a:pt x="98" y="13"/>
                  </a:cubicBezTo>
                  <a:cubicBezTo>
                    <a:pt x="98" y="14"/>
                    <a:pt x="101" y="17"/>
                    <a:pt x="107" y="23"/>
                  </a:cubicBezTo>
                  <a:cubicBezTo>
                    <a:pt x="108" y="24"/>
                    <a:pt x="110" y="26"/>
                    <a:pt x="111" y="28"/>
                  </a:cubicBezTo>
                  <a:cubicBezTo>
                    <a:pt x="113" y="29"/>
                    <a:pt x="115" y="31"/>
                    <a:pt x="117" y="34"/>
                  </a:cubicBezTo>
                  <a:cubicBezTo>
                    <a:pt x="118" y="36"/>
                    <a:pt x="120" y="38"/>
                    <a:pt x="122" y="40"/>
                  </a:cubicBezTo>
                  <a:cubicBezTo>
                    <a:pt x="124" y="43"/>
                    <a:pt x="126" y="46"/>
                    <a:pt x="129" y="48"/>
                  </a:cubicBezTo>
                  <a:cubicBezTo>
                    <a:pt x="131" y="51"/>
                    <a:pt x="133" y="54"/>
                    <a:pt x="135" y="57"/>
                  </a:cubicBezTo>
                  <a:cubicBezTo>
                    <a:pt x="138" y="60"/>
                    <a:pt x="140" y="63"/>
                    <a:pt x="142" y="67"/>
                  </a:cubicBezTo>
                  <a:cubicBezTo>
                    <a:pt x="145" y="70"/>
                    <a:pt x="147" y="73"/>
                    <a:pt x="149" y="77"/>
                  </a:cubicBezTo>
                  <a:cubicBezTo>
                    <a:pt x="151" y="80"/>
                    <a:pt x="154" y="84"/>
                    <a:pt x="156" y="88"/>
                  </a:cubicBezTo>
                  <a:cubicBezTo>
                    <a:pt x="161" y="96"/>
                    <a:pt x="165" y="103"/>
                    <a:pt x="170" y="112"/>
                  </a:cubicBezTo>
                  <a:cubicBezTo>
                    <a:pt x="174" y="120"/>
                    <a:pt x="178" y="128"/>
                    <a:pt x="182" y="137"/>
                  </a:cubicBezTo>
                  <a:cubicBezTo>
                    <a:pt x="186" y="146"/>
                    <a:pt x="190" y="154"/>
                    <a:pt x="193" y="163"/>
                  </a:cubicBezTo>
                  <a:cubicBezTo>
                    <a:pt x="196" y="172"/>
                    <a:pt x="199" y="181"/>
                    <a:pt x="202" y="189"/>
                  </a:cubicBezTo>
                  <a:cubicBezTo>
                    <a:pt x="203" y="194"/>
                    <a:pt x="204" y="198"/>
                    <a:pt x="205" y="202"/>
                  </a:cubicBezTo>
                  <a:cubicBezTo>
                    <a:pt x="207" y="206"/>
                    <a:pt x="208" y="210"/>
                    <a:pt x="209" y="214"/>
                  </a:cubicBezTo>
                  <a:cubicBezTo>
                    <a:pt x="210" y="218"/>
                    <a:pt x="211" y="222"/>
                    <a:pt x="212" y="226"/>
                  </a:cubicBezTo>
                  <a:cubicBezTo>
                    <a:pt x="212" y="230"/>
                    <a:pt x="213" y="234"/>
                    <a:pt x="214" y="237"/>
                  </a:cubicBezTo>
                  <a:cubicBezTo>
                    <a:pt x="214" y="241"/>
                    <a:pt x="215" y="244"/>
                    <a:pt x="216" y="248"/>
                  </a:cubicBezTo>
                  <a:cubicBezTo>
                    <a:pt x="216" y="251"/>
                    <a:pt x="217" y="254"/>
                    <a:pt x="217" y="257"/>
                  </a:cubicBezTo>
                  <a:cubicBezTo>
                    <a:pt x="217" y="260"/>
                    <a:pt x="218" y="263"/>
                    <a:pt x="218" y="265"/>
                  </a:cubicBezTo>
                  <a:cubicBezTo>
                    <a:pt x="218" y="267"/>
                    <a:pt x="219" y="269"/>
                    <a:pt x="219" y="270"/>
                  </a:cubicBezTo>
                  <a:cubicBezTo>
                    <a:pt x="219" y="270"/>
                    <a:pt x="219" y="270"/>
                    <a:pt x="219" y="270"/>
                  </a:cubicBezTo>
                  <a:cubicBezTo>
                    <a:pt x="224" y="268"/>
                    <a:pt x="229" y="264"/>
                    <a:pt x="235" y="260"/>
                  </a:cubicBezTo>
                  <a:cubicBezTo>
                    <a:pt x="234" y="254"/>
                    <a:pt x="234" y="247"/>
                    <a:pt x="234" y="240"/>
                  </a:cubicBezTo>
                  <a:cubicBezTo>
                    <a:pt x="234" y="232"/>
                    <a:pt x="233" y="224"/>
                    <a:pt x="233" y="215"/>
                  </a:cubicBezTo>
                  <a:cubicBezTo>
                    <a:pt x="232" y="206"/>
                    <a:pt x="231" y="197"/>
                    <a:pt x="231" y="187"/>
                  </a:cubicBezTo>
                  <a:cubicBezTo>
                    <a:pt x="230" y="185"/>
                    <a:pt x="230" y="183"/>
                    <a:pt x="230" y="180"/>
                  </a:cubicBezTo>
                  <a:cubicBezTo>
                    <a:pt x="230" y="180"/>
                    <a:pt x="230" y="180"/>
                    <a:pt x="230" y="180"/>
                  </a:cubicBezTo>
                  <a:cubicBezTo>
                    <a:pt x="227" y="174"/>
                    <a:pt x="224" y="167"/>
                    <a:pt x="221" y="161"/>
                  </a:cubicBezTo>
                  <a:cubicBezTo>
                    <a:pt x="220" y="159"/>
                    <a:pt x="219" y="157"/>
                    <a:pt x="218" y="155"/>
                  </a:cubicBezTo>
                  <a:cubicBezTo>
                    <a:pt x="217" y="158"/>
                    <a:pt x="214" y="160"/>
                    <a:pt x="211" y="161"/>
                  </a:cubicBezTo>
                  <a:cubicBezTo>
                    <a:pt x="210" y="161"/>
                    <a:pt x="210" y="161"/>
                    <a:pt x="209" y="161"/>
                  </a:cubicBezTo>
                  <a:cubicBezTo>
                    <a:pt x="205" y="161"/>
                    <a:pt x="202" y="158"/>
                    <a:pt x="202" y="154"/>
                  </a:cubicBezTo>
                  <a:cubicBezTo>
                    <a:pt x="201" y="154"/>
                    <a:pt x="201" y="154"/>
                    <a:pt x="201" y="154"/>
                  </a:cubicBezTo>
                  <a:cubicBezTo>
                    <a:pt x="201" y="149"/>
                    <a:pt x="204" y="144"/>
                    <a:pt x="209" y="143"/>
                  </a:cubicBezTo>
                  <a:cubicBezTo>
                    <a:pt x="210" y="143"/>
                    <a:pt x="210" y="143"/>
                    <a:pt x="211" y="143"/>
                  </a:cubicBezTo>
                  <a:cubicBezTo>
                    <a:pt x="212" y="143"/>
                    <a:pt x="212" y="143"/>
                    <a:pt x="213" y="143"/>
                  </a:cubicBezTo>
                  <a:cubicBezTo>
                    <a:pt x="213" y="142"/>
                    <a:pt x="212" y="141"/>
                    <a:pt x="212" y="141"/>
                  </a:cubicBezTo>
                  <a:cubicBezTo>
                    <a:pt x="207" y="129"/>
                    <a:pt x="202" y="118"/>
                    <a:pt x="195" y="107"/>
                  </a:cubicBezTo>
                  <a:cubicBezTo>
                    <a:pt x="189" y="97"/>
                    <a:pt x="181" y="88"/>
                    <a:pt x="173" y="80"/>
                  </a:cubicBezTo>
                  <a:cubicBezTo>
                    <a:pt x="173" y="80"/>
                    <a:pt x="173" y="80"/>
                    <a:pt x="173" y="80"/>
                  </a:cubicBezTo>
                  <a:cubicBezTo>
                    <a:pt x="148" y="52"/>
                    <a:pt x="119" y="21"/>
                    <a:pt x="81" y="4"/>
                  </a:cubicBezTo>
                  <a:cubicBezTo>
                    <a:pt x="79" y="4"/>
                    <a:pt x="78" y="3"/>
                    <a:pt x="76" y="2"/>
                  </a:cubicBezTo>
                  <a:cubicBezTo>
                    <a:pt x="76" y="2"/>
                    <a:pt x="76" y="2"/>
                    <a:pt x="76" y="2"/>
                  </a:cubicBezTo>
                  <a:cubicBezTo>
                    <a:pt x="74" y="1"/>
                    <a:pt x="72" y="0"/>
                    <a:pt x="70" y="0"/>
                  </a:cubicBezTo>
                </a:path>
              </a:pathLst>
            </a:custGeom>
            <a:solidFill>
              <a:srgbClr val="A7B1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0" name="Freeform 314"/>
            <p:cNvSpPr>
              <a:spLocks noEditPoints="1"/>
            </p:cNvSpPr>
            <p:nvPr/>
          </p:nvSpPr>
          <p:spPr bwMode="auto">
            <a:xfrm>
              <a:off x="3130550" y="1270000"/>
              <a:ext cx="125413" cy="131763"/>
            </a:xfrm>
            <a:custGeom>
              <a:avLst/>
              <a:gdLst>
                <a:gd name="T0" fmla="*/ 15 w 45"/>
                <a:gd name="T1" fmla="*/ 29 h 47"/>
                <a:gd name="T2" fmla="*/ 10 w 45"/>
                <a:gd name="T3" fmla="*/ 27 h 47"/>
                <a:gd name="T4" fmla="*/ 5 w 45"/>
                <a:gd name="T5" fmla="*/ 20 h 47"/>
                <a:gd name="T6" fmla="*/ 5 w 45"/>
                <a:gd name="T7" fmla="*/ 19 h 47"/>
                <a:gd name="T8" fmla="*/ 8 w 45"/>
                <a:gd name="T9" fmla="*/ 11 h 47"/>
                <a:gd name="T10" fmla="*/ 15 w 45"/>
                <a:gd name="T11" fmla="*/ 6 h 47"/>
                <a:gd name="T12" fmla="*/ 17 w 45"/>
                <a:gd name="T13" fmla="*/ 5 h 47"/>
                <a:gd name="T14" fmla="*/ 23 w 45"/>
                <a:gd name="T15" fmla="*/ 7 h 47"/>
                <a:gd name="T16" fmla="*/ 27 w 45"/>
                <a:gd name="T17" fmla="*/ 14 h 47"/>
                <a:gd name="T18" fmla="*/ 27 w 45"/>
                <a:gd name="T19" fmla="*/ 15 h 47"/>
                <a:gd name="T20" fmla="*/ 25 w 45"/>
                <a:gd name="T21" fmla="*/ 23 h 47"/>
                <a:gd name="T22" fmla="*/ 18 w 45"/>
                <a:gd name="T23" fmla="*/ 28 h 47"/>
                <a:gd name="T24" fmla="*/ 15 w 45"/>
                <a:gd name="T25" fmla="*/ 29 h 47"/>
                <a:gd name="T26" fmla="*/ 20 w 45"/>
                <a:gd name="T27" fmla="*/ 0 h 47"/>
                <a:gd name="T28" fmla="*/ 16 w 45"/>
                <a:gd name="T29" fmla="*/ 2 h 47"/>
                <a:gd name="T30" fmla="*/ 11 w 45"/>
                <a:gd name="T31" fmla="*/ 7 h 47"/>
                <a:gd name="T32" fmla="*/ 3 w 45"/>
                <a:gd name="T33" fmla="*/ 27 h 47"/>
                <a:gd name="T34" fmla="*/ 24 w 45"/>
                <a:gd name="T35" fmla="*/ 45 h 47"/>
                <a:gd name="T36" fmla="*/ 32 w 45"/>
                <a:gd name="T37" fmla="*/ 47 h 47"/>
                <a:gd name="T38" fmla="*/ 38 w 45"/>
                <a:gd name="T39" fmla="*/ 45 h 47"/>
                <a:gd name="T40" fmla="*/ 44 w 45"/>
                <a:gd name="T41" fmla="*/ 31 h 47"/>
                <a:gd name="T42" fmla="*/ 36 w 45"/>
                <a:gd name="T43" fmla="*/ 18 h 47"/>
                <a:gd name="T44" fmla="*/ 29 w 45"/>
                <a:gd name="T45" fmla="*/ 5 h 47"/>
                <a:gd name="T46" fmla="*/ 20 w 45"/>
                <a:gd name="T47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45" h="47">
                  <a:moveTo>
                    <a:pt x="15" y="29"/>
                  </a:moveTo>
                  <a:cubicBezTo>
                    <a:pt x="13" y="29"/>
                    <a:pt x="11" y="28"/>
                    <a:pt x="10" y="27"/>
                  </a:cubicBezTo>
                  <a:cubicBezTo>
                    <a:pt x="7" y="25"/>
                    <a:pt x="6" y="23"/>
                    <a:pt x="5" y="20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5" y="16"/>
                    <a:pt x="6" y="13"/>
                    <a:pt x="8" y="11"/>
                  </a:cubicBezTo>
                  <a:cubicBezTo>
                    <a:pt x="9" y="8"/>
                    <a:pt x="12" y="7"/>
                    <a:pt x="15" y="6"/>
                  </a:cubicBezTo>
                  <a:cubicBezTo>
                    <a:pt x="16" y="6"/>
                    <a:pt x="17" y="5"/>
                    <a:pt x="17" y="5"/>
                  </a:cubicBezTo>
                  <a:cubicBezTo>
                    <a:pt x="20" y="5"/>
                    <a:pt x="22" y="6"/>
                    <a:pt x="23" y="7"/>
                  </a:cubicBezTo>
                  <a:cubicBezTo>
                    <a:pt x="25" y="9"/>
                    <a:pt x="27" y="11"/>
                    <a:pt x="27" y="14"/>
                  </a:cubicBezTo>
                  <a:cubicBezTo>
                    <a:pt x="27" y="15"/>
                    <a:pt x="27" y="15"/>
                    <a:pt x="27" y="15"/>
                  </a:cubicBezTo>
                  <a:cubicBezTo>
                    <a:pt x="28" y="18"/>
                    <a:pt x="27" y="21"/>
                    <a:pt x="25" y="23"/>
                  </a:cubicBezTo>
                  <a:cubicBezTo>
                    <a:pt x="23" y="26"/>
                    <a:pt x="21" y="28"/>
                    <a:pt x="18" y="28"/>
                  </a:cubicBezTo>
                  <a:cubicBezTo>
                    <a:pt x="17" y="29"/>
                    <a:pt x="16" y="29"/>
                    <a:pt x="15" y="29"/>
                  </a:cubicBezTo>
                  <a:moveTo>
                    <a:pt x="20" y="0"/>
                  </a:moveTo>
                  <a:cubicBezTo>
                    <a:pt x="19" y="0"/>
                    <a:pt x="17" y="1"/>
                    <a:pt x="16" y="2"/>
                  </a:cubicBezTo>
                  <a:cubicBezTo>
                    <a:pt x="14" y="3"/>
                    <a:pt x="12" y="5"/>
                    <a:pt x="11" y="7"/>
                  </a:cubicBezTo>
                  <a:cubicBezTo>
                    <a:pt x="4" y="11"/>
                    <a:pt x="0" y="20"/>
                    <a:pt x="3" y="27"/>
                  </a:cubicBezTo>
                  <a:cubicBezTo>
                    <a:pt x="7" y="35"/>
                    <a:pt x="17" y="41"/>
                    <a:pt x="24" y="45"/>
                  </a:cubicBezTo>
                  <a:cubicBezTo>
                    <a:pt x="26" y="46"/>
                    <a:pt x="29" y="47"/>
                    <a:pt x="32" y="47"/>
                  </a:cubicBezTo>
                  <a:cubicBezTo>
                    <a:pt x="34" y="47"/>
                    <a:pt x="36" y="46"/>
                    <a:pt x="38" y="45"/>
                  </a:cubicBezTo>
                  <a:cubicBezTo>
                    <a:pt x="43" y="43"/>
                    <a:pt x="45" y="36"/>
                    <a:pt x="44" y="31"/>
                  </a:cubicBezTo>
                  <a:cubicBezTo>
                    <a:pt x="42" y="26"/>
                    <a:pt x="39" y="22"/>
                    <a:pt x="36" y="18"/>
                  </a:cubicBezTo>
                  <a:cubicBezTo>
                    <a:pt x="34" y="14"/>
                    <a:pt x="31" y="10"/>
                    <a:pt x="29" y="5"/>
                  </a:cubicBezTo>
                  <a:cubicBezTo>
                    <a:pt x="27" y="2"/>
                    <a:pt x="24" y="0"/>
                    <a:pt x="20" y="0"/>
                  </a:cubicBezTo>
                </a:path>
              </a:pathLst>
            </a:custGeom>
            <a:solidFill>
              <a:srgbClr val="B8985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1" name="Freeform 315"/>
            <p:cNvSpPr/>
            <p:nvPr/>
          </p:nvSpPr>
          <p:spPr bwMode="auto">
            <a:xfrm>
              <a:off x="3262313" y="1084263"/>
              <a:ext cx="134938" cy="153988"/>
            </a:xfrm>
            <a:custGeom>
              <a:avLst/>
              <a:gdLst>
                <a:gd name="T0" fmla="*/ 19 w 48"/>
                <a:gd name="T1" fmla="*/ 0 h 55"/>
                <a:gd name="T2" fmla="*/ 16 w 48"/>
                <a:gd name="T3" fmla="*/ 0 h 55"/>
                <a:gd name="T4" fmla="*/ 16 w 48"/>
                <a:gd name="T5" fmla="*/ 0 h 55"/>
                <a:gd name="T6" fmla="*/ 20 w 48"/>
                <a:gd name="T7" fmla="*/ 2 h 55"/>
                <a:gd name="T8" fmla="*/ 22 w 48"/>
                <a:gd name="T9" fmla="*/ 16 h 55"/>
                <a:gd name="T10" fmla="*/ 12 w 48"/>
                <a:gd name="T11" fmla="*/ 34 h 55"/>
                <a:gd name="T12" fmla="*/ 2 w 48"/>
                <a:gd name="T13" fmla="*/ 41 h 55"/>
                <a:gd name="T14" fmla="*/ 0 w 48"/>
                <a:gd name="T15" fmla="*/ 41 h 55"/>
                <a:gd name="T16" fmla="*/ 2 w 48"/>
                <a:gd name="T17" fmla="*/ 43 h 55"/>
                <a:gd name="T18" fmla="*/ 28 w 48"/>
                <a:gd name="T19" fmla="*/ 55 h 55"/>
                <a:gd name="T20" fmla="*/ 29 w 48"/>
                <a:gd name="T21" fmla="*/ 55 h 55"/>
                <a:gd name="T22" fmla="*/ 44 w 48"/>
                <a:gd name="T23" fmla="*/ 33 h 55"/>
                <a:gd name="T24" fmla="*/ 25 w 48"/>
                <a:gd name="T25" fmla="*/ 3 h 55"/>
                <a:gd name="T26" fmla="*/ 19 w 48"/>
                <a:gd name="T27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8" h="55">
                  <a:moveTo>
                    <a:pt x="19" y="0"/>
                  </a:moveTo>
                  <a:cubicBezTo>
                    <a:pt x="18" y="0"/>
                    <a:pt x="17" y="0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7" y="0"/>
                    <a:pt x="19" y="1"/>
                    <a:pt x="20" y="2"/>
                  </a:cubicBezTo>
                  <a:cubicBezTo>
                    <a:pt x="24" y="4"/>
                    <a:pt x="26" y="11"/>
                    <a:pt x="22" y="16"/>
                  </a:cubicBezTo>
                  <a:cubicBezTo>
                    <a:pt x="17" y="21"/>
                    <a:pt x="14" y="27"/>
                    <a:pt x="12" y="34"/>
                  </a:cubicBezTo>
                  <a:cubicBezTo>
                    <a:pt x="11" y="38"/>
                    <a:pt x="6" y="41"/>
                    <a:pt x="2" y="41"/>
                  </a:cubicBezTo>
                  <a:cubicBezTo>
                    <a:pt x="1" y="41"/>
                    <a:pt x="0" y="41"/>
                    <a:pt x="0" y="41"/>
                  </a:cubicBezTo>
                  <a:cubicBezTo>
                    <a:pt x="1" y="41"/>
                    <a:pt x="1" y="42"/>
                    <a:pt x="2" y="43"/>
                  </a:cubicBezTo>
                  <a:cubicBezTo>
                    <a:pt x="9" y="48"/>
                    <a:pt x="18" y="55"/>
                    <a:pt x="28" y="55"/>
                  </a:cubicBezTo>
                  <a:cubicBezTo>
                    <a:pt x="28" y="55"/>
                    <a:pt x="28" y="55"/>
                    <a:pt x="29" y="55"/>
                  </a:cubicBezTo>
                  <a:cubicBezTo>
                    <a:pt x="40" y="55"/>
                    <a:pt x="48" y="43"/>
                    <a:pt x="44" y="33"/>
                  </a:cubicBezTo>
                  <a:cubicBezTo>
                    <a:pt x="40" y="22"/>
                    <a:pt x="31" y="12"/>
                    <a:pt x="25" y="3"/>
                  </a:cubicBezTo>
                  <a:cubicBezTo>
                    <a:pt x="23" y="1"/>
                    <a:pt x="21" y="0"/>
                    <a:pt x="19" y="0"/>
                  </a:cubicBezTo>
                </a:path>
              </a:pathLst>
            </a:custGeom>
            <a:solidFill>
              <a:srgbClr val="B8985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2" name="Freeform 316"/>
            <p:cNvSpPr/>
            <p:nvPr/>
          </p:nvSpPr>
          <p:spPr bwMode="auto">
            <a:xfrm>
              <a:off x="3054350" y="946150"/>
              <a:ext cx="252413" cy="487363"/>
            </a:xfrm>
            <a:custGeom>
              <a:avLst/>
              <a:gdLst>
                <a:gd name="T0" fmla="*/ 77 w 90"/>
                <a:gd name="T1" fmla="*/ 0 h 173"/>
                <a:gd name="T2" fmla="*/ 77 w 90"/>
                <a:gd name="T3" fmla="*/ 0 h 173"/>
                <a:gd name="T4" fmla="*/ 54 w 90"/>
                <a:gd name="T5" fmla="*/ 6 h 173"/>
                <a:gd name="T6" fmla="*/ 54 w 90"/>
                <a:gd name="T7" fmla="*/ 6 h 173"/>
                <a:gd name="T8" fmla="*/ 48 w 90"/>
                <a:gd name="T9" fmla="*/ 14 h 173"/>
                <a:gd name="T10" fmla="*/ 38 w 90"/>
                <a:gd name="T11" fmla="*/ 36 h 173"/>
                <a:gd name="T12" fmla="*/ 22 w 90"/>
                <a:gd name="T13" fmla="*/ 61 h 173"/>
                <a:gd name="T14" fmla="*/ 12 w 90"/>
                <a:gd name="T15" fmla="*/ 88 h 173"/>
                <a:gd name="T16" fmla="*/ 2 w 90"/>
                <a:gd name="T17" fmla="*/ 123 h 173"/>
                <a:gd name="T18" fmla="*/ 0 w 90"/>
                <a:gd name="T19" fmla="*/ 137 h 173"/>
                <a:gd name="T20" fmla="*/ 6 w 90"/>
                <a:gd name="T21" fmla="*/ 155 h 173"/>
                <a:gd name="T22" fmla="*/ 20 w 90"/>
                <a:gd name="T23" fmla="*/ 173 h 173"/>
                <a:gd name="T24" fmla="*/ 20 w 90"/>
                <a:gd name="T25" fmla="*/ 173 h 173"/>
                <a:gd name="T26" fmla="*/ 20 w 90"/>
                <a:gd name="T27" fmla="*/ 161 h 173"/>
                <a:gd name="T28" fmla="*/ 22 w 90"/>
                <a:gd name="T29" fmla="*/ 122 h 173"/>
                <a:gd name="T30" fmla="*/ 26 w 90"/>
                <a:gd name="T31" fmla="*/ 102 h 173"/>
                <a:gd name="T32" fmla="*/ 33 w 90"/>
                <a:gd name="T33" fmla="*/ 88 h 173"/>
                <a:gd name="T34" fmla="*/ 61 w 90"/>
                <a:gd name="T35" fmla="*/ 39 h 173"/>
                <a:gd name="T36" fmla="*/ 90 w 90"/>
                <a:gd name="T37" fmla="*/ 2 h 173"/>
                <a:gd name="T38" fmla="*/ 90 w 90"/>
                <a:gd name="T39" fmla="*/ 2 h 173"/>
                <a:gd name="T40" fmla="*/ 90 w 90"/>
                <a:gd name="T41" fmla="*/ 2 h 173"/>
                <a:gd name="T42" fmla="*/ 77 w 90"/>
                <a:gd name="T43" fmla="*/ 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90" h="173">
                  <a:moveTo>
                    <a:pt x="77" y="0"/>
                  </a:moveTo>
                  <a:cubicBezTo>
                    <a:pt x="77" y="0"/>
                    <a:pt x="77" y="0"/>
                    <a:pt x="77" y="0"/>
                  </a:cubicBezTo>
                  <a:cubicBezTo>
                    <a:pt x="69" y="0"/>
                    <a:pt x="61" y="3"/>
                    <a:pt x="54" y="6"/>
                  </a:cubicBezTo>
                  <a:cubicBezTo>
                    <a:pt x="54" y="6"/>
                    <a:pt x="54" y="6"/>
                    <a:pt x="54" y="6"/>
                  </a:cubicBezTo>
                  <a:cubicBezTo>
                    <a:pt x="52" y="9"/>
                    <a:pt x="50" y="11"/>
                    <a:pt x="48" y="14"/>
                  </a:cubicBezTo>
                  <a:cubicBezTo>
                    <a:pt x="44" y="21"/>
                    <a:pt x="42" y="29"/>
                    <a:pt x="38" y="36"/>
                  </a:cubicBezTo>
                  <a:cubicBezTo>
                    <a:pt x="33" y="44"/>
                    <a:pt x="27" y="52"/>
                    <a:pt x="22" y="61"/>
                  </a:cubicBezTo>
                  <a:cubicBezTo>
                    <a:pt x="18" y="69"/>
                    <a:pt x="15" y="79"/>
                    <a:pt x="12" y="88"/>
                  </a:cubicBezTo>
                  <a:cubicBezTo>
                    <a:pt x="9" y="100"/>
                    <a:pt x="6" y="112"/>
                    <a:pt x="2" y="123"/>
                  </a:cubicBezTo>
                  <a:cubicBezTo>
                    <a:pt x="1" y="128"/>
                    <a:pt x="0" y="132"/>
                    <a:pt x="0" y="137"/>
                  </a:cubicBezTo>
                  <a:cubicBezTo>
                    <a:pt x="0" y="144"/>
                    <a:pt x="3" y="150"/>
                    <a:pt x="6" y="155"/>
                  </a:cubicBezTo>
                  <a:cubicBezTo>
                    <a:pt x="10" y="162"/>
                    <a:pt x="14" y="168"/>
                    <a:pt x="20" y="173"/>
                  </a:cubicBezTo>
                  <a:cubicBezTo>
                    <a:pt x="20" y="173"/>
                    <a:pt x="20" y="173"/>
                    <a:pt x="20" y="173"/>
                  </a:cubicBezTo>
                  <a:cubicBezTo>
                    <a:pt x="20" y="169"/>
                    <a:pt x="20" y="165"/>
                    <a:pt x="20" y="161"/>
                  </a:cubicBezTo>
                  <a:cubicBezTo>
                    <a:pt x="20" y="148"/>
                    <a:pt x="20" y="135"/>
                    <a:pt x="22" y="122"/>
                  </a:cubicBezTo>
                  <a:cubicBezTo>
                    <a:pt x="23" y="116"/>
                    <a:pt x="24" y="109"/>
                    <a:pt x="26" y="102"/>
                  </a:cubicBezTo>
                  <a:cubicBezTo>
                    <a:pt x="28" y="97"/>
                    <a:pt x="31" y="92"/>
                    <a:pt x="33" y="88"/>
                  </a:cubicBezTo>
                  <a:cubicBezTo>
                    <a:pt x="43" y="71"/>
                    <a:pt x="52" y="55"/>
                    <a:pt x="61" y="39"/>
                  </a:cubicBezTo>
                  <a:cubicBezTo>
                    <a:pt x="69" y="25"/>
                    <a:pt x="79" y="13"/>
                    <a:pt x="90" y="2"/>
                  </a:cubicBezTo>
                  <a:cubicBezTo>
                    <a:pt x="90" y="2"/>
                    <a:pt x="90" y="2"/>
                    <a:pt x="90" y="2"/>
                  </a:cubicBezTo>
                  <a:cubicBezTo>
                    <a:pt x="90" y="2"/>
                    <a:pt x="90" y="2"/>
                    <a:pt x="90" y="2"/>
                  </a:cubicBezTo>
                  <a:cubicBezTo>
                    <a:pt x="86" y="1"/>
                    <a:pt x="82" y="0"/>
                    <a:pt x="77" y="0"/>
                  </a:cubicBezTo>
                </a:path>
              </a:pathLst>
            </a:custGeom>
            <a:solidFill>
              <a:srgbClr val="5E86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3" name="Freeform 317"/>
            <p:cNvSpPr/>
            <p:nvPr/>
          </p:nvSpPr>
          <p:spPr bwMode="auto">
            <a:xfrm>
              <a:off x="3757613" y="1458913"/>
              <a:ext cx="22225" cy="223838"/>
            </a:xfrm>
            <a:custGeom>
              <a:avLst/>
              <a:gdLst>
                <a:gd name="T0" fmla="*/ 0 w 8"/>
                <a:gd name="T1" fmla="*/ 0 h 80"/>
                <a:gd name="T2" fmla="*/ 0 w 8"/>
                <a:gd name="T3" fmla="*/ 0 h 80"/>
                <a:gd name="T4" fmla="*/ 1 w 8"/>
                <a:gd name="T5" fmla="*/ 7 h 80"/>
                <a:gd name="T6" fmla="*/ 3 w 8"/>
                <a:gd name="T7" fmla="*/ 35 h 80"/>
                <a:gd name="T8" fmla="*/ 4 w 8"/>
                <a:gd name="T9" fmla="*/ 60 h 80"/>
                <a:gd name="T10" fmla="*/ 5 w 8"/>
                <a:gd name="T11" fmla="*/ 80 h 80"/>
                <a:gd name="T12" fmla="*/ 5 w 8"/>
                <a:gd name="T13" fmla="*/ 80 h 80"/>
                <a:gd name="T14" fmla="*/ 6 w 8"/>
                <a:gd name="T15" fmla="*/ 80 h 80"/>
                <a:gd name="T16" fmla="*/ 6 w 8"/>
                <a:gd name="T17" fmla="*/ 78 h 80"/>
                <a:gd name="T18" fmla="*/ 6 w 8"/>
                <a:gd name="T19" fmla="*/ 77 h 80"/>
                <a:gd name="T20" fmla="*/ 8 w 8"/>
                <a:gd name="T21" fmla="*/ 72 h 80"/>
                <a:gd name="T22" fmla="*/ 8 w 8"/>
                <a:gd name="T23" fmla="*/ 72 h 80"/>
                <a:gd name="T24" fmla="*/ 8 w 8"/>
                <a:gd name="T25" fmla="*/ 59 h 80"/>
                <a:gd name="T26" fmla="*/ 8 w 8"/>
                <a:gd name="T27" fmla="*/ 34 h 80"/>
                <a:gd name="T28" fmla="*/ 8 w 8"/>
                <a:gd name="T29" fmla="*/ 25 h 80"/>
                <a:gd name="T30" fmla="*/ 8 w 8"/>
                <a:gd name="T31" fmla="*/ 25 h 80"/>
                <a:gd name="T32" fmla="*/ 0 w 8"/>
                <a:gd name="T33" fmla="*/ 0 h 80"/>
                <a:gd name="T34" fmla="*/ 0 w 8"/>
                <a:gd name="T35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8" h="8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3"/>
                    <a:pt x="0" y="5"/>
                    <a:pt x="1" y="7"/>
                  </a:cubicBezTo>
                  <a:cubicBezTo>
                    <a:pt x="1" y="17"/>
                    <a:pt x="2" y="26"/>
                    <a:pt x="3" y="35"/>
                  </a:cubicBezTo>
                  <a:cubicBezTo>
                    <a:pt x="3" y="44"/>
                    <a:pt x="4" y="52"/>
                    <a:pt x="4" y="60"/>
                  </a:cubicBezTo>
                  <a:cubicBezTo>
                    <a:pt x="4" y="67"/>
                    <a:pt x="4" y="74"/>
                    <a:pt x="5" y="80"/>
                  </a:cubicBezTo>
                  <a:cubicBezTo>
                    <a:pt x="5" y="80"/>
                    <a:pt x="5" y="80"/>
                    <a:pt x="5" y="80"/>
                  </a:cubicBezTo>
                  <a:cubicBezTo>
                    <a:pt x="5" y="80"/>
                    <a:pt x="5" y="80"/>
                    <a:pt x="6" y="80"/>
                  </a:cubicBezTo>
                  <a:cubicBezTo>
                    <a:pt x="6" y="79"/>
                    <a:pt x="6" y="79"/>
                    <a:pt x="6" y="78"/>
                  </a:cubicBezTo>
                  <a:cubicBezTo>
                    <a:pt x="6" y="78"/>
                    <a:pt x="6" y="78"/>
                    <a:pt x="6" y="77"/>
                  </a:cubicBezTo>
                  <a:cubicBezTo>
                    <a:pt x="7" y="76"/>
                    <a:pt x="7" y="74"/>
                    <a:pt x="8" y="72"/>
                  </a:cubicBezTo>
                  <a:cubicBezTo>
                    <a:pt x="8" y="72"/>
                    <a:pt x="8" y="72"/>
                    <a:pt x="8" y="72"/>
                  </a:cubicBezTo>
                  <a:cubicBezTo>
                    <a:pt x="8" y="68"/>
                    <a:pt x="8" y="64"/>
                    <a:pt x="8" y="59"/>
                  </a:cubicBezTo>
                  <a:cubicBezTo>
                    <a:pt x="8" y="51"/>
                    <a:pt x="8" y="43"/>
                    <a:pt x="8" y="34"/>
                  </a:cubicBezTo>
                  <a:cubicBezTo>
                    <a:pt x="8" y="31"/>
                    <a:pt x="8" y="28"/>
                    <a:pt x="8" y="25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6" y="16"/>
                    <a:pt x="3" y="8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5E86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4" name="Freeform 318"/>
            <p:cNvSpPr/>
            <p:nvPr/>
          </p:nvSpPr>
          <p:spPr bwMode="auto">
            <a:xfrm>
              <a:off x="3386138" y="987425"/>
              <a:ext cx="339725" cy="727075"/>
            </a:xfrm>
            <a:custGeom>
              <a:avLst/>
              <a:gdLst>
                <a:gd name="T0" fmla="*/ 0 w 121"/>
                <a:gd name="T1" fmla="*/ 0 h 258"/>
                <a:gd name="T2" fmla="*/ 7 w 121"/>
                <a:gd name="T3" fmla="*/ 11 h 258"/>
                <a:gd name="T4" fmla="*/ 12 w 121"/>
                <a:gd name="T5" fmla="*/ 16 h 258"/>
                <a:gd name="T6" fmla="*/ 16 w 121"/>
                <a:gd name="T7" fmla="*/ 23 h 258"/>
                <a:gd name="T8" fmla="*/ 21 w 121"/>
                <a:gd name="T9" fmla="*/ 30 h 258"/>
                <a:gd name="T10" fmla="*/ 27 w 121"/>
                <a:gd name="T11" fmla="*/ 38 h 258"/>
                <a:gd name="T12" fmla="*/ 33 w 121"/>
                <a:gd name="T13" fmla="*/ 47 h 258"/>
                <a:gd name="T14" fmla="*/ 39 w 121"/>
                <a:gd name="T15" fmla="*/ 57 h 258"/>
                <a:gd name="T16" fmla="*/ 46 w 121"/>
                <a:gd name="T17" fmla="*/ 68 h 258"/>
                <a:gd name="T18" fmla="*/ 52 w 121"/>
                <a:gd name="T19" fmla="*/ 79 h 258"/>
                <a:gd name="T20" fmla="*/ 65 w 121"/>
                <a:gd name="T21" fmla="*/ 102 h 258"/>
                <a:gd name="T22" fmla="*/ 77 w 121"/>
                <a:gd name="T23" fmla="*/ 128 h 258"/>
                <a:gd name="T24" fmla="*/ 88 w 121"/>
                <a:gd name="T25" fmla="*/ 154 h 258"/>
                <a:gd name="T26" fmla="*/ 98 w 121"/>
                <a:gd name="T27" fmla="*/ 179 h 258"/>
                <a:gd name="T28" fmla="*/ 102 w 121"/>
                <a:gd name="T29" fmla="*/ 191 h 258"/>
                <a:gd name="T30" fmla="*/ 105 w 121"/>
                <a:gd name="T31" fmla="*/ 203 h 258"/>
                <a:gd name="T32" fmla="*/ 109 w 121"/>
                <a:gd name="T33" fmla="*/ 215 h 258"/>
                <a:gd name="T34" fmla="*/ 112 w 121"/>
                <a:gd name="T35" fmla="*/ 226 h 258"/>
                <a:gd name="T36" fmla="*/ 114 w 121"/>
                <a:gd name="T37" fmla="*/ 236 h 258"/>
                <a:gd name="T38" fmla="*/ 116 w 121"/>
                <a:gd name="T39" fmla="*/ 245 h 258"/>
                <a:gd name="T40" fmla="*/ 118 w 121"/>
                <a:gd name="T41" fmla="*/ 253 h 258"/>
                <a:gd name="T42" fmla="*/ 119 w 121"/>
                <a:gd name="T43" fmla="*/ 258 h 258"/>
                <a:gd name="T44" fmla="*/ 119 w 121"/>
                <a:gd name="T45" fmla="*/ 258 h 258"/>
                <a:gd name="T46" fmla="*/ 121 w 121"/>
                <a:gd name="T47" fmla="*/ 257 h 258"/>
                <a:gd name="T48" fmla="*/ 120 w 121"/>
                <a:gd name="T49" fmla="*/ 252 h 258"/>
                <a:gd name="T50" fmla="*/ 119 w 121"/>
                <a:gd name="T51" fmla="*/ 244 h 258"/>
                <a:gd name="T52" fmla="*/ 118 w 121"/>
                <a:gd name="T53" fmla="*/ 235 h 258"/>
                <a:gd name="T54" fmla="*/ 116 w 121"/>
                <a:gd name="T55" fmla="*/ 224 h 258"/>
                <a:gd name="T56" fmla="*/ 114 w 121"/>
                <a:gd name="T57" fmla="*/ 213 h 258"/>
                <a:gd name="T58" fmla="*/ 111 w 121"/>
                <a:gd name="T59" fmla="*/ 201 h 258"/>
                <a:gd name="T60" fmla="*/ 107 w 121"/>
                <a:gd name="T61" fmla="*/ 189 h 258"/>
                <a:gd name="T62" fmla="*/ 104 w 121"/>
                <a:gd name="T63" fmla="*/ 176 h 258"/>
                <a:gd name="T64" fmla="*/ 95 w 121"/>
                <a:gd name="T65" fmla="*/ 150 h 258"/>
                <a:gd name="T66" fmla="*/ 84 w 121"/>
                <a:gd name="T67" fmla="*/ 124 h 258"/>
                <a:gd name="T68" fmla="*/ 72 w 121"/>
                <a:gd name="T69" fmla="*/ 99 h 258"/>
                <a:gd name="T70" fmla="*/ 58 w 121"/>
                <a:gd name="T71" fmla="*/ 75 h 258"/>
                <a:gd name="T72" fmla="*/ 51 w 121"/>
                <a:gd name="T73" fmla="*/ 64 h 258"/>
                <a:gd name="T74" fmla="*/ 44 w 121"/>
                <a:gd name="T75" fmla="*/ 54 h 258"/>
                <a:gd name="T76" fmla="*/ 37 w 121"/>
                <a:gd name="T77" fmla="*/ 44 h 258"/>
                <a:gd name="T78" fmla="*/ 31 w 121"/>
                <a:gd name="T79" fmla="*/ 35 h 258"/>
                <a:gd name="T80" fmla="*/ 24 w 121"/>
                <a:gd name="T81" fmla="*/ 27 h 258"/>
                <a:gd name="T82" fmla="*/ 19 w 121"/>
                <a:gd name="T83" fmla="*/ 21 h 258"/>
                <a:gd name="T84" fmla="*/ 13 w 121"/>
                <a:gd name="T85" fmla="*/ 15 h 258"/>
                <a:gd name="T86" fmla="*/ 9 w 121"/>
                <a:gd name="T87" fmla="*/ 10 h 258"/>
                <a:gd name="T88" fmla="*/ 0 w 121"/>
                <a:gd name="T89" fmla="*/ 0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20" h="258">
                  <a:moveTo>
                    <a:pt x="0" y="0"/>
                  </a:moveTo>
                  <a:cubicBezTo>
                    <a:pt x="0" y="1"/>
                    <a:pt x="3" y="5"/>
                    <a:pt x="7" y="11"/>
                  </a:cubicBezTo>
                  <a:cubicBezTo>
                    <a:pt x="9" y="12"/>
                    <a:pt x="10" y="14"/>
                    <a:pt x="12" y="16"/>
                  </a:cubicBezTo>
                  <a:cubicBezTo>
                    <a:pt x="13" y="18"/>
                    <a:pt x="15" y="20"/>
                    <a:pt x="16" y="23"/>
                  </a:cubicBezTo>
                  <a:cubicBezTo>
                    <a:pt x="18" y="25"/>
                    <a:pt x="20" y="27"/>
                    <a:pt x="21" y="30"/>
                  </a:cubicBezTo>
                  <a:cubicBezTo>
                    <a:pt x="23" y="32"/>
                    <a:pt x="25" y="35"/>
                    <a:pt x="27" y="38"/>
                  </a:cubicBezTo>
                  <a:cubicBezTo>
                    <a:pt x="29" y="41"/>
                    <a:pt x="31" y="44"/>
                    <a:pt x="33" y="47"/>
                  </a:cubicBezTo>
                  <a:cubicBezTo>
                    <a:pt x="35" y="50"/>
                    <a:pt x="37" y="54"/>
                    <a:pt x="39" y="57"/>
                  </a:cubicBezTo>
                  <a:cubicBezTo>
                    <a:pt x="42" y="60"/>
                    <a:pt x="44" y="64"/>
                    <a:pt x="46" y="68"/>
                  </a:cubicBezTo>
                  <a:cubicBezTo>
                    <a:pt x="48" y="71"/>
                    <a:pt x="50" y="75"/>
                    <a:pt x="52" y="79"/>
                  </a:cubicBezTo>
                  <a:cubicBezTo>
                    <a:pt x="57" y="86"/>
                    <a:pt x="61" y="94"/>
                    <a:pt x="65" y="102"/>
                  </a:cubicBezTo>
                  <a:cubicBezTo>
                    <a:pt x="69" y="111"/>
                    <a:pt x="73" y="119"/>
                    <a:pt x="77" y="128"/>
                  </a:cubicBezTo>
                  <a:cubicBezTo>
                    <a:pt x="81" y="136"/>
                    <a:pt x="85" y="145"/>
                    <a:pt x="88" y="154"/>
                  </a:cubicBezTo>
                  <a:cubicBezTo>
                    <a:pt x="92" y="162"/>
                    <a:pt x="95" y="171"/>
                    <a:pt x="98" y="179"/>
                  </a:cubicBezTo>
                  <a:cubicBezTo>
                    <a:pt x="99" y="183"/>
                    <a:pt x="100" y="187"/>
                    <a:pt x="102" y="191"/>
                  </a:cubicBezTo>
                  <a:cubicBezTo>
                    <a:pt x="103" y="196"/>
                    <a:pt x="104" y="200"/>
                    <a:pt x="105" y="203"/>
                  </a:cubicBezTo>
                  <a:cubicBezTo>
                    <a:pt x="106" y="207"/>
                    <a:pt x="108" y="211"/>
                    <a:pt x="109" y="215"/>
                  </a:cubicBezTo>
                  <a:cubicBezTo>
                    <a:pt x="110" y="219"/>
                    <a:pt x="111" y="222"/>
                    <a:pt x="112" y="226"/>
                  </a:cubicBezTo>
                  <a:cubicBezTo>
                    <a:pt x="112" y="229"/>
                    <a:pt x="113" y="232"/>
                    <a:pt x="114" y="236"/>
                  </a:cubicBezTo>
                  <a:cubicBezTo>
                    <a:pt x="115" y="239"/>
                    <a:pt x="116" y="242"/>
                    <a:pt x="116" y="245"/>
                  </a:cubicBezTo>
                  <a:cubicBezTo>
                    <a:pt x="117" y="248"/>
                    <a:pt x="118" y="250"/>
                    <a:pt x="118" y="253"/>
                  </a:cubicBezTo>
                  <a:cubicBezTo>
                    <a:pt x="119" y="255"/>
                    <a:pt x="119" y="256"/>
                    <a:pt x="119" y="258"/>
                  </a:cubicBezTo>
                  <a:cubicBezTo>
                    <a:pt x="119" y="258"/>
                    <a:pt x="119" y="258"/>
                    <a:pt x="119" y="258"/>
                  </a:cubicBezTo>
                  <a:cubicBezTo>
                    <a:pt x="120" y="258"/>
                    <a:pt x="120" y="258"/>
                    <a:pt x="121" y="257"/>
                  </a:cubicBezTo>
                  <a:cubicBezTo>
                    <a:pt x="121" y="256"/>
                    <a:pt x="120" y="254"/>
                    <a:pt x="120" y="252"/>
                  </a:cubicBezTo>
                  <a:cubicBezTo>
                    <a:pt x="120" y="250"/>
                    <a:pt x="119" y="247"/>
                    <a:pt x="119" y="244"/>
                  </a:cubicBezTo>
                  <a:cubicBezTo>
                    <a:pt x="119" y="241"/>
                    <a:pt x="118" y="238"/>
                    <a:pt x="118" y="235"/>
                  </a:cubicBezTo>
                  <a:cubicBezTo>
                    <a:pt x="117" y="231"/>
                    <a:pt x="116" y="228"/>
                    <a:pt x="116" y="224"/>
                  </a:cubicBezTo>
                  <a:cubicBezTo>
                    <a:pt x="115" y="221"/>
                    <a:pt x="114" y="217"/>
                    <a:pt x="114" y="213"/>
                  </a:cubicBezTo>
                  <a:cubicBezTo>
                    <a:pt x="113" y="209"/>
                    <a:pt x="112" y="205"/>
                    <a:pt x="111" y="201"/>
                  </a:cubicBezTo>
                  <a:cubicBezTo>
                    <a:pt x="110" y="197"/>
                    <a:pt x="109" y="193"/>
                    <a:pt x="107" y="189"/>
                  </a:cubicBezTo>
                  <a:cubicBezTo>
                    <a:pt x="106" y="185"/>
                    <a:pt x="105" y="181"/>
                    <a:pt x="104" y="176"/>
                  </a:cubicBezTo>
                  <a:cubicBezTo>
                    <a:pt x="101" y="168"/>
                    <a:pt x="98" y="159"/>
                    <a:pt x="95" y="150"/>
                  </a:cubicBezTo>
                  <a:cubicBezTo>
                    <a:pt x="92" y="141"/>
                    <a:pt x="88" y="133"/>
                    <a:pt x="84" y="124"/>
                  </a:cubicBezTo>
                  <a:cubicBezTo>
                    <a:pt x="80" y="115"/>
                    <a:pt x="76" y="107"/>
                    <a:pt x="72" y="99"/>
                  </a:cubicBezTo>
                  <a:cubicBezTo>
                    <a:pt x="67" y="90"/>
                    <a:pt x="63" y="83"/>
                    <a:pt x="58" y="75"/>
                  </a:cubicBezTo>
                  <a:cubicBezTo>
                    <a:pt x="56" y="71"/>
                    <a:pt x="53" y="67"/>
                    <a:pt x="51" y="64"/>
                  </a:cubicBezTo>
                  <a:cubicBezTo>
                    <a:pt x="49" y="60"/>
                    <a:pt x="47" y="57"/>
                    <a:pt x="44" y="54"/>
                  </a:cubicBezTo>
                  <a:cubicBezTo>
                    <a:pt x="42" y="50"/>
                    <a:pt x="40" y="47"/>
                    <a:pt x="37" y="44"/>
                  </a:cubicBezTo>
                  <a:cubicBezTo>
                    <a:pt x="35" y="41"/>
                    <a:pt x="33" y="38"/>
                    <a:pt x="31" y="35"/>
                  </a:cubicBezTo>
                  <a:cubicBezTo>
                    <a:pt x="28" y="33"/>
                    <a:pt x="26" y="30"/>
                    <a:pt x="24" y="27"/>
                  </a:cubicBezTo>
                  <a:cubicBezTo>
                    <a:pt x="22" y="25"/>
                    <a:pt x="20" y="23"/>
                    <a:pt x="19" y="21"/>
                  </a:cubicBezTo>
                  <a:cubicBezTo>
                    <a:pt x="17" y="18"/>
                    <a:pt x="15" y="16"/>
                    <a:pt x="13" y="15"/>
                  </a:cubicBezTo>
                  <a:cubicBezTo>
                    <a:pt x="12" y="13"/>
                    <a:pt x="10" y="11"/>
                    <a:pt x="9" y="10"/>
                  </a:cubicBezTo>
                  <a:cubicBezTo>
                    <a:pt x="3" y="4"/>
                    <a:pt x="0" y="1"/>
                    <a:pt x="0" y="0"/>
                  </a:cubicBezTo>
                </a:path>
              </a:pathLst>
            </a:custGeom>
            <a:solidFill>
              <a:srgbClr val="5E86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5" name="Freeform 319"/>
            <p:cNvSpPr/>
            <p:nvPr/>
          </p:nvSpPr>
          <p:spPr bwMode="auto">
            <a:xfrm>
              <a:off x="3192463" y="1244600"/>
              <a:ext cx="488950" cy="484188"/>
            </a:xfrm>
            <a:custGeom>
              <a:avLst/>
              <a:gdLst>
                <a:gd name="T0" fmla="*/ 0 w 174"/>
                <a:gd name="T1" fmla="*/ 0 h 172"/>
                <a:gd name="T2" fmla="*/ 11 w 174"/>
                <a:gd name="T3" fmla="*/ 5 h 172"/>
                <a:gd name="T4" fmla="*/ 22 w 174"/>
                <a:gd name="T5" fmla="*/ 12 h 172"/>
                <a:gd name="T6" fmla="*/ 29 w 174"/>
                <a:gd name="T7" fmla="*/ 16 h 172"/>
                <a:gd name="T8" fmla="*/ 36 w 174"/>
                <a:gd name="T9" fmla="*/ 21 h 172"/>
                <a:gd name="T10" fmla="*/ 44 w 174"/>
                <a:gd name="T11" fmla="*/ 27 h 172"/>
                <a:gd name="T12" fmla="*/ 53 w 174"/>
                <a:gd name="T13" fmla="*/ 33 h 172"/>
                <a:gd name="T14" fmla="*/ 70 w 174"/>
                <a:gd name="T15" fmla="*/ 48 h 172"/>
                <a:gd name="T16" fmla="*/ 87 w 174"/>
                <a:gd name="T17" fmla="*/ 64 h 172"/>
                <a:gd name="T18" fmla="*/ 96 w 174"/>
                <a:gd name="T19" fmla="*/ 73 h 172"/>
                <a:gd name="T20" fmla="*/ 105 w 174"/>
                <a:gd name="T21" fmla="*/ 82 h 172"/>
                <a:gd name="T22" fmla="*/ 113 w 174"/>
                <a:gd name="T23" fmla="*/ 91 h 172"/>
                <a:gd name="T24" fmla="*/ 121 w 174"/>
                <a:gd name="T25" fmla="*/ 100 h 172"/>
                <a:gd name="T26" fmla="*/ 129 w 174"/>
                <a:gd name="T27" fmla="*/ 110 h 172"/>
                <a:gd name="T28" fmla="*/ 136 w 174"/>
                <a:gd name="T29" fmla="*/ 119 h 172"/>
                <a:gd name="T30" fmla="*/ 150 w 174"/>
                <a:gd name="T31" fmla="*/ 137 h 172"/>
                <a:gd name="T32" fmla="*/ 162 w 174"/>
                <a:gd name="T33" fmla="*/ 153 h 172"/>
                <a:gd name="T34" fmla="*/ 170 w 174"/>
                <a:gd name="T35" fmla="*/ 168 h 172"/>
                <a:gd name="T36" fmla="*/ 172 w 174"/>
                <a:gd name="T37" fmla="*/ 172 h 172"/>
                <a:gd name="T38" fmla="*/ 172 w 174"/>
                <a:gd name="T39" fmla="*/ 172 h 172"/>
                <a:gd name="T40" fmla="*/ 174 w 174"/>
                <a:gd name="T41" fmla="*/ 172 h 172"/>
                <a:gd name="T42" fmla="*/ 173 w 174"/>
                <a:gd name="T43" fmla="*/ 167 h 172"/>
                <a:gd name="T44" fmla="*/ 166 w 174"/>
                <a:gd name="T45" fmla="*/ 151 h 172"/>
                <a:gd name="T46" fmla="*/ 155 w 174"/>
                <a:gd name="T47" fmla="*/ 133 h 172"/>
                <a:gd name="T48" fmla="*/ 142 w 174"/>
                <a:gd name="T49" fmla="*/ 115 h 172"/>
                <a:gd name="T50" fmla="*/ 134 w 174"/>
                <a:gd name="T51" fmla="*/ 105 h 172"/>
                <a:gd name="T52" fmla="*/ 127 w 174"/>
                <a:gd name="T53" fmla="*/ 96 h 172"/>
                <a:gd name="T54" fmla="*/ 119 w 174"/>
                <a:gd name="T55" fmla="*/ 86 h 172"/>
                <a:gd name="T56" fmla="*/ 110 w 174"/>
                <a:gd name="T57" fmla="*/ 76 h 172"/>
                <a:gd name="T58" fmla="*/ 102 w 174"/>
                <a:gd name="T59" fmla="*/ 67 h 172"/>
                <a:gd name="T60" fmla="*/ 93 w 174"/>
                <a:gd name="T61" fmla="*/ 59 h 172"/>
                <a:gd name="T62" fmla="*/ 84 w 174"/>
                <a:gd name="T63" fmla="*/ 50 h 172"/>
                <a:gd name="T64" fmla="*/ 75 w 174"/>
                <a:gd name="T65" fmla="*/ 42 h 172"/>
                <a:gd name="T66" fmla="*/ 56 w 174"/>
                <a:gd name="T67" fmla="*/ 29 h 172"/>
                <a:gd name="T68" fmla="*/ 48 w 174"/>
                <a:gd name="T69" fmla="*/ 23 h 172"/>
                <a:gd name="T70" fmla="*/ 39 w 174"/>
                <a:gd name="T71" fmla="*/ 18 h 172"/>
                <a:gd name="T72" fmla="*/ 31 w 174"/>
                <a:gd name="T73" fmla="*/ 13 h 172"/>
                <a:gd name="T74" fmla="*/ 24 w 174"/>
                <a:gd name="T75" fmla="*/ 9 h 172"/>
                <a:gd name="T76" fmla="*/ 11 w 174"/>
                <a:gd name="T77" fmla="*/ 4 h 172"/>
                <a:gd name="T78" fmla="*/ 0 w 174"/>
                <a:gd name="T79" fmla="*/ 0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74" h="172">
                  <a:moveTo>
                    <a:pt x="0" y="0"/>
                  </a:moveTo>
                  <a:cubicBezTo>
                    <a:pt x="1" y="0"/>
                    <a:pt x="5" y="2"/>
                    <a:pt x="11" y="5"/>
                  </a:cubicBezTo>
                  <a:cubicBezTo>
                    <a:pt x="14" y="7"/>
                    <a:pt x="18" y="9"/>
                    <a:pt x="22" y="12"/>
                  </a:cubicBezTo>
                  <a:cubicBezTo>
                    <a:pt x="24" y="13"/>
                    <a:pt x="27" y="15"/>
                    <a:pt x="29" y="16"/>
                  </a:cubicBezTo>
                  <a:cubicBezTo>
                    <a:pt x="31" y="18"/>
                    <a:pt x="34" y="19"/>
                    <a:pt x="36" y="21"/>
                  </a:cubicBezTo>
                  <a:cubicBezTo>
                    <a:pt x="39" y="23"/>
                    <a:pt x="42" y="25"/>
                    <a:pt x="44" y="27"/>
                  </a:cubicBezTo>
                  <a:cubicBezTo>
                    <a:pt x="47" y="29"/>
                    <a:pt x="50" y="31"/>
                    <a:pt x="53" y="33"/>
                  </a:cubicBezTo>
                  <a:cubicBezTo>
                    <a:pt x="58" y="38"/>
                    <a:pt x="64" y="42"/>
                    <a:pt x="70" y="48"/>
                  </a:cubicBezTo>
                  <a:cubicBezTo>
                    <a:pt x="76" y="53"/>
                    <a:pt x="82" y="58"/>
                    <a:pt x="87" y="64"/>
                  </a:cubicBezTo>
                  <a:cubicBezTo>
                    <a:pt x="90" y="67"/>
                    <a:pt x="93" y="70"/>
                    <a:pt x="96" y="73"/>
                  </a:cubicBezTo>
                  <a:cubicBezTo>
                    <a:pt x="99" y="76"/>
                    <a:pt x="102" y="79"/>
                    <a:pt x="105" y="82"/>
                  </a:cubicBezTo>
                  <a:cubicBezTo>
                    <a:pt x="107" y="85"/>
                    <a:pt x="110" y="88"/>
                    <a:pt x="113" y="91"/>
                  </a:cubicBezTo>
                  <a:cubicBezTo>
                    <a:pt x="116" y="94"/>
                    <a:pt x="118" y="97"/>
                    <a:pt x="121" y="100"/>
                  </a:cubicBezTo>
                  <a:cubicBezTo>
                    <a:pt x="124" y="104"/>
                    <a:pt x="126" y="107"/>
                    <a:pt x="129" y="110"/>
                  </a:cubicBezTo>
                  <a:cubicBezTo>
                    <a:pt x="131" y="113"/>
                    <a:pt x="134" y="116"/>
                    <a:pt x="136" y="119"/>
                  </a:cubicBezTo>
                  <a:cubicBezTo>
                    <a:pt x="141" y="125"/>
                    <a:pt x="146" y="131"/>
                    <a:pt x="150" y="137"/>
                  </a:cubicBezTo>
                  <a:cubicBezTo>
                    <a:pt x="155" y="143"/>
                    <a:pt x="159" y="148"/>
                    <a:pt x="162" y="153"/>
                  </a:cubicBezTo>
                  <a:cubicBezTo>
                    <a:pt x="165" y="158"/>
                    <a:pt x="168" y="163"/>
                    <a:pt x="170" y="168"/>
                  </a:cubicBezTo>
                  <a:cubicBezTo>
                    <a:pt x="171" y="170"/>
                    <a:pt x="171" y="171"/>
                    <a:pt x="172" y="172"/>
                  </a:cubicBezTo>
                  <a:cubicBezTo>
                    <a:pt x="172" y="172"/>
                    <a:pt x="172" y="172"/>
                    <a:pt x="172" y="172"/>
                  </a:cubicBezTo>
                  <a:cubicBezTo>
                    <a:pt x="173" y="172"/>
                    <a:pt x="173" y="172"/>
                    <a:pt x="174" y="172"/>
                  </a:cubicBezTo>
                  <a:cubicBezTo>
                    <a:pt x="174" y="170"/>
                    <a:pt x="173" y="169"/>
                    <a:pt x="173" y="167"/>
                  </a:cubicBezTo>
                  <a:cubicBezTo>
                    <a:pt x="171" y="162"/>
                    <a:pt x="169" y="156"/>
                    <a:pt x="166" y="151"/>
                  </a:cubicBezTo>
                  <a:cubicBezTo>
                    <a:pt x="163" y="145"/>
                    <a:pt x="159" y="139"/>
                    <a:pt x="155" y="133"/>
                  </a:cubicBezTo>
                  <a:cubicBezTo>
                    <a:pt x="151" y="127"/>
                    <a:pt x="146" y="121"/>
                    <a:pt x="142" y="115"/>
                  </a:cubicBezTo>
                  <a:cubicBezTo>
                    <a:pt x="139" y="112"/>
                    <a:pt x="137" y="108"/>
                    <a:pt x="134" y="105"/>
                  </a:cubicBezTo>
                  <a:cubicBezTo>
                    <a:pt x="132" y="102"/>
                    <a:pt x="129" y="99"/>
                    <a:pt x="127" y="96"/>
                  </a:cubicBezTo>
                  <a:cubicBezTo>
                    <a:pt x="124" y="92"/>
                    <a:pt x="121" y="89"/>
                    <a:pt x="119" y="86"/>
                  </a:cubicBezTo>
                  <a:cubicBezTo>
                    <a:pt x="116" y="83"/>
                    <a:pt x="113" y="80"/>
                    <a:pt x="110" y="76"/>
                  </a:cubicBezTo>
                  <a:cubicBezTo>
                    <a:pt x="107" y="73"/>
                    <a:pt x="105" y="70"/>
                    <a:pt x="102" y="67"/>
                  </a:cubicBezTo>
                  <a:cubicBezTo>
                    <a:pt x="99" y="64"/>
                    <a:pt x="96" y="61"/>
                    <a:pt x="93" y="59"/>
                  </a:cubicBezTo>
                  <a:cubicBezTo>
                    <a:pt x="90" y="56"/>
                    <a:pt x="87" y="53"/>
                    <a:pt x="84" y="50"/>
                  </a:cubicBezTo>
                  <a:cubicBezTo>
                    <a:pt x="81" y="47"/>
                    <a:pt x="78" y="45"/>
                    <a:pt x="75" y="42"/>
                  </a:cubicBezTo>
                  <a:cubicBezTo>
                    <a:pt x="68" y="37"/>
                    <a:pt x="62" y="33"/>
                    <a:pt x="56" y="29"/>
                  </a:cubicBezTo>
                  <a:cubicBezTo>
                    <a:pt x="53" y="27"/>
                    <a:pt x="50" y="25"/>
                    <a:pt x="48" y="23"/>
                  </a:cubicBezTo>
                  <a:cubicBezTo>
                    <a:pt x="45" y="21"/>
                    <a:pt x="42" y="19"/>
                    <a:pt x="39" y="18"/>
                  </a:cubicBezTo>
                  <a:cubicBezTo>
                    <a:pt x="36" y="16"/>
                    <a:pt x="34" y="14"/>
                    <a:pt x="31" y="13"/>
                  </a:cubicBezTo>
                  <a:cubicBezTo>
                    <a:pt x="28" y="12"/>
                    <a:pt x="26" y="11"/>
                    <a:pt x="24" y="9"/>
                  </a:cubicBezTo>
                  <a:cubicBezTo>
                    <a:pt x="19" y="7"/>
                    <a:pt x="15" y="5"/>
                    <a:pt x="11" y="4"/>
                  </a:cubicBezTo>
                  <a:cubicBezTo>
                    <a:pt x="5" y="2"/>
                    <a:pt x="1" y="0"/>
                    <a:pt x="0" y="0"/>
                  </a:cubicBezTo>
                </a:path>
              </a:pathLst>
            </a:custGeom>
            <a:solidFill>
              <a:srgbClr val="5E86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6" name="Freeform 320"/>
            <p:cNvSpPr/>
            <p:nvPr/>
          </p:nvSpPr>
          <p:spPr bwMode="auto">
            <a:xfrm>
              <a:off x="3170238" y="1438275"/>
              <a:ext cx="488950" cy="293688"/>
            </a:xfrm>
            <a:custGeom>
              <a:avLst/>
              <a:gdLst>
                <a:gd name="T0" fmla="*/ 0 w 174"/>
                <a:gd name="T1" fmla="*/ 0 h 104"/>
                <a:gd name="T2" fmla="*/ 8 w 174"/>
                <a:gd name="T3" fmla="*/ 3 h 104"/>
                <a:gd name="T4" fmla="*/ 19 w 174"/>
                <a:gd name="T5" fmla="*/ 7 h 104"/>
                <a:gd name="T6" fmla="*/ 25 w 174"/>
                <a:gd name="T7" fmla="*/ 9 h 104"/>
                <a:gd name="T8" fmla="*/ 32 w 174"/>
                <a:gd name="T9" fmla="*/ 12 h 104"/>
                <a:gd name="T10" fmla="*/ 47 w 174"/>
                <a:gd name="T11" fmla="*/ 19 h 104"/>
                <a:gd name="T12" fmla="*/ 55 w 174"/>
                <a:gd name="T13" fmla="*/ 23 h 104"/>
                <a:gd name="T14" fmla="*/ 63 w 174"/>
                <a:gd name="T15" fmla="*/ 27 h 104"/>
                <a:gd name="T16" fmla="*/ 81 w 174"/>
                <a:gd name="T17" fmla="*/ 37 h 104"/>
                <a:gd name="T18" fmla="*/ 98 w 174"/>
                <a:gd name="T19" fmla="*/ 47 h 104"/>
                <a:gd name="T20" fmla="*/ 115 w 174"/>
                <a:gd name="T21" fmla="*/ 58 h 104"/>
                <a:gd name="T22" fmla="*/ 131 w 174"/>
                <a:gd name="T23" fmla="*/ 70 h 104"/>
                <a:gd name="T24" fmla="*/ 138 w 174"/>
                <a:gd name="T25" fmla="*/ 76 h 104"/>
                <a:gd name="T26" fmla="*/ 145 w 174"/>
                <a:gd name="T27" fmla="*/ 81 h 104"/>
                <a:gd name="T28" fmla="*/ 157 w 174"/>
                <a:gd name="T29" fmla="*/ 92 h 104"/>
                <a:gd name="T30" fmla="*/ 163 w 174"/>
                <a:gd name="T31" fmla="*/ 97 h 104"/>
                <a:gd name="T32" fmla="*/ 168 w 174"/>
                <a:gd name="T33" fmla="*/ 101 h 104"/>
                <a:gd name="T34" fmla="*/ 171 w 174"/>
                <a:gd name="T35" fmla="*/ 104 h 104"/>
                <a:gd name="T36" fmla="*/ 171 w 174"/>
                <a:gd name="T37" fmla="*/ 104 h 104"/>
                <a:gd name="T38" fmla="*/ 172 w 174"/>
                <a:gd name="T39" fmla="*/ 104 h 104"/>
                <a:gd name="T40" fmla="*/ 174 w 174"/>
                <a:gd name="T41" fmla="*/ 104 h 104"/>
                <a:gd name="T42" fmla="*/ 170 w 174"/>
                <a:gd name="T43" fmla="*/ 99 h 104"/>
                <a:gd name="T44" fmla="*/ 166 w 174"/>
                <a:gd name="T45" fmla="*/ 94 h 104"/>
                <a:gd name="T46" fmla="*/ 161 w 174"/>
                <a:gd name="T47" fmla="*/ 89 h 104"/>
                <a:gd name="T48" fmla="*/ 155 w 174"/>
                <a:gd name="T49" fmla="*/ 83 h 104"/>
                <a:gd name="T50" fmla="*/ 149 w 174"/>
                <a:gd name="T51" fmla="*/ 77 h 104"/>
                <a:gd name="T52" fmla="*/ 142 w 174"/>
                <a:gd name="T53" fmla="*/ 71 h 104"/>
                <a:gd name="T54" fmla="*/ 135 w 174"/>
                <a:gd name="T55" fmla="*/ 64 h 104"/>
                <a:gd name="T56" fmla="*/ 119 w 174"/>
                <a:gd name="T57" fmla="*/ 52 h 104"/>
                <a:gd name="T58" fmla="*/ 102 w 174"/>
                <a:gd name="T59" fmla="*/ 41 h 104"/>
                <a:gd name="T60" fmla="*/ 85 w 174"/>
                <a:gd name="T61" fmla="*/ 30 h 104"/>
                <a:gd name="T62" fmla="*/ 67 w 174"/>
                <a:gd name="T63" fmla="*/ 21 h 104"/>
                <a:gd name="T64" fmla="*/ 49 w 174"/>
                <a:gd name="T65" fmla="*/ 14 h 104"/>
                <a:gd name="T66" fmla="*/ 41 w 174"/>
                <a:gd name="T67" fmla="*/ 11 h 104"/>
                <a:gd name="T68" fmla="*/ 33 w 174"/>
                <a:gd name="T69" fmla="*/ 8 h 104"/>
                <a:gd name="T70" fmla="*/ 26 w 174"/>
                <a:gd name="T71" fmla="*/ 6 h 104"/>
                <a:gd name="T72" fmla="*/ 20 w 174"/>
                <a:gd name="T73" fmla="*/ 4 h 104"/>
                <a:gd name="T74" fmla="*/ 9 w 174"/>
                <a:gd name="T75" fmla="*/ 2 h 104"/>
                <a:gd name="T76" fmla="*/ 0 w 174"/>
                <a:gd name="T77" fmla="*/ 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4" h="104">
                  <a:moveTo>
                    <a:pt x="0" y="0"/>
                  </a:moveTo>
                  <a:cubicBezTo>
                    <a:pt x="0" y="0"/>
                    <a:pt x="3" y="1"/>
                    <a:pt x="8" y="3"/>
                  </a:cubicBezTo>
                  <a:cubicBezTo>
                    <a:pt x="11" y="4"/>
                    <a:pt x="15" y="5"/>
                    <a:pt x="19" y="7"/>
                  </a:cubicBezTo>
                  <a:cubicBezTo>
                    <a:pt x="21" y="8"/>
                    <a:pt x="23" y="9"/>
                    <a:pt x="25" y="9"/>
                  </a:cubicBezTo>
                  <a:cubicBezTo>
                    <a:pt x="27" y="10"/>
                    <a:pt x="29" y="11"/>
                    <a:pt x="32" y="12"/>
                  </a:cubicBezTo>
                  <a:cubicBezTo>
                    <a:pt x="36" y="14"/>
                    <a:pt x="41" y="17"/>
                    <a:pt x="47" y="19"/>
                  </a:cubicBezTo>
                  <a:cubicBezTo>
                    <a:pt x="49" y="20"/>
                    <a:pt x="52" y="22"/>
                    <a:pt x="55" y="23"/>
                  </a:cubicBezTo>
                  <a:cubicBezTo>
                    <a:pt x="58" y="24"/>
                    <a:pt x="60" y="26"/>
                    <a:pt x="63" y="27"/>
                  </a:cubicBezTo>
                  <a:cubicBezTo>
                    <a:pt x="69" y="30"/>
                    <a:pt x="75" y="33"/>
                    <a:pt x="81" y="37"/>
                  </a:cubicBezTo>
                  <a:cubicBezTo>
                    <a:pt x="86" y="40"/>
                    <a:pt x="92" y="44"/>
                    <a:pt x="98" y="47"/>
                  </a:cubicBezTo>
                  <a:cubicBezTo>
                    <a:pt x="104" y="51"/>
                    <a:pt x="109" y="54"/>
                    <a:pt x="115" y="58"/>
                  </a:cubicBezTo>
                  <a:cubicBezTo>
                    <a:pt x="120" y="62"/>
                    <a:pt x="125" y="66"/>
                    <a:pt x="131" y="70"/>
                  </a:cubicBezTo>
                  <a:cubicBezTo>
                    <a:pt x="133" y="72"/>
                    <a:pt x="135" y="74"/>
                    <a:pt x="138" y="76"/>
                  </a:cubicBezTo>
                  <a:cubicBezTo>
                    <a:pt x="140" y="77"/>
                    <a:pt x="143" y="79"/>
                    <a:pt x="145" y="81"/>
                  </a:cubicBezTo>
                  <a:cubicBezTo>
                    <a:pt x="149" y="85"/>
                    <a:pt x="154" y="88"/>
                    <a:pt x="157" y="92"/>
                  </a:cubicBezTo>
                  <a:cubicBezTo>
                    <a:pt x="159" y="93"/>
                    <a:pt x="161" y="95"/>
                    <a:pt x="163" y="97"/>
                  </a:cubicBezTo>
                  <a:cubicBezTo>
                    <a:pt x="165" y="98"/>
                    <a:pt x="166" y="100"/>
                    <a:pt x="168" y="101"/>
                  </a:cubicBezTo>
                  <a:cubicBezTo>
                    <a:pt x="169" y="102"/>
                    <a:pt x="170" y="103"/>
                    <a:pt x="171" y="104"/>
                  </a:cubicBezTo>
                  <a:cubicBezTo>
                    <a:pt x="171" y="104"/>
                    <a:pt x="171" y="104"/>
                    <a:pt x="171" y="104"/>
                  </a:cubicBezTo>
                  <a:cubicBezTo>
                    <a:pt x="171" y="104"/>
                    <a:pt x="172" y="104"/>
                    <a:pt x="172" y="104"/>
                  </a:cubicBezTo>
                  <a:cubicBezTo>
                    <a:pt x="173" y="104"/>
                    <a:pt x="173" y="104"/>
                    <a:pt x="174" y="104"/>
                  </a:cubicBezTo>
                  <a:cubicBezTo>
                    <a:pt x="173" y="102"/>
                    <a:pt x="171" y="101"/>
                    <a:pt x="170" y="99"/>
                  </a:cubicBezTo>
                  <a:cubicBezTo>
                    <a:pt x="168" y="97"/>
                    <a:pt x="167" y="96"/>
                    <a:pt x="166" y="94"/>
                  </a:cubicBezTo>
                  <a:cubicBezTo>
                    <a:pt x="164" y="92"/>
                    <a:pt x="162" y="90"/>
                    <a:pt x="161" y="89"/>
                  </a:cubicBezTo>
                  <a:cubicBezTo>
                    <a:pt x="159" y="87"/>
                    <a:pt x="157" y="85"/>
                    <a:pt x="155" y="83"/>
                  </a:cubicBezTo>
                  <a:cubicBezTo>
                    <a:pt x="153" y="81"/>
                    <a:pt x="151" y="79"/>
                    <a:pt x="149" y="77"/>
                  </a:cubicBezTo>
                  <a:cubicBezTo>
                    <a:pt x="147" y="75"/>
                    <a:pt x="144" y="73"/>
                    <a:pt x="142" y="71"/>
                  </a:cubicBezTo>
                  <a:cubicBezTo>
                    <a:pt x="140" y="69"/>
                    <a:pt x="137" y="66"/>
                    <a:pt x="135" y="64"/>
                  </a:cubicBezTo>
                  <a:cubicBezTo>
                    <a:pt x="130" y="60"/>
                    <a:pt x="125" y="56"/>
                    <a:pt x="119" y="52"/>
                  </a:cubicBezTo>
                  <a:cubicBezTo>
                    <a:pt x="114" y="48"/>
                    <a:pt x="108" y="44"/>
                    <a:pt x="102" y="41"/>
                  </a:cubicBezTo>
                  <a:cubicBezTo>
                    <a:pt x="96" y="37"/>
                    <a:pt x="91" y="33"/>
                    <a:pt x="85" y="30"/>
                  </a:cubicBezTo>
                  <a:cubicBezTo>
                    <a:pt x="79" y="27"/>
                    <a:pt x="72" y="24"/>
                    <a:pt x="67" y="21"/>
                  </a:cubicBezTo>
                  <a:cubicBezTo>
                    <a:pt x="61" y="19"/>
                    <a:pt x="55" y="16"/>
                    <a:pt x="49" y="14"/>
                  </a:cubicBezTo>
                  <a:cubicBezTo>
                    <a:pt x="47" y="13"/>
                    <a:pt x="44" y="12"/>
                    <a:pt x="41" y="11"/>
                  </a:cubicBezTo>
                  <a:cubicBezTo>
                    <a:pt x="39" y="10"/>
                    <a:pt x="36" y="9"/>
                    <a:pt x="33" y="8"/>
                  </a:cubicBezTo>
                  <a:cubicBezTo>
                    <a:pt x="31" y="8"/>
                    <a:pt x="29" y="7"/>
                    <a:pt x="26" y="6"/>
                  </a:cubicBezTo>
                  <a:cubicBezTo>
                    <a:pt x="24" y="5"/>
                    <a:pt x="22" y="5"/>
                    <a:pt x="20" y="4"/>
                  </a:cubicBezTo>
                  <a:cubicBezTo>
                    <a:pt x="16" y="3"/>
                    <a:pt x="12" y="2"/>
                    <a:pt x="9" y="2"/>
                  </a:cubicBezTo>
                  <a:cubicBezTo>
                    <a:pt x="3" y="0"/>
                    <a:pt x="0" y="0"/>
                    <a:pt x="0" y="0"/>
                  </a:cubicBezTo>
                </a:path>
              </a:pathLst>
            </a:custGeom>
            <a:solidFill>
              <a:srgbClr val="5E86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7" name="Freeform 321"/>
            <p:cNvSpPr/>
            <p:nvPr/>
          </p:nvSpPr>
          <p:spPr bwMode="auto">
            <a:xfrm>
              <a:off x="3675063" y="1354138"/>
              <a:ext cx="47625" cy="50800"/>
            </a:xfrm>
            <a:custGeom>
              <a:avLst/>
              <a:gdLst>
                <a:gd name="T0" fmla="*/ 10 w 17"/>
                <a:gd name="T1" fmla="*/ 0 h 18"/>
                <a:gd name="T2" fmla="*/ 8 w 17"/>
                <a:gd name="T3" fmla="*/ 0 h 18"/>
                <a:gd name="T4" fmla="*/ 0 w 17"/>
                <a:gd name="T5" fmla="*/ 11 h 18"/>
                <a:gd name="T6" fmla="*/ 1 w 17"/>
                <a:gd name="T7" fmla="*/ 11 h 18"/>
                <a:gd name="T8" fmla="*/ 8 w 17"/>
                <a:gd name="T9" fmla="*/ 18 h 18"/>
                <a:gd name="T10" fmla="*/ 10 w 17"/>
                <a:gd name="T11" fmla="*/ 18 h 18"/>
                <a:gd name="T12" fmla="*/ 17 w 17"/>
                <a:gd name="T13" fmla="*/ 12 h 18"/>
                <a:gd name="T14" fmla="*/ 17 w 17"/>
                <a:gd name="T15" fmla="*/ 12 h 18"/>
                <a:gd name="T16" fmla="*/ 15 w 17"/>
                <a:gd name="T17" fmla="*/ 6 h 18"/>
                <a:gd name="T18" fmla="*/ 12 w 17"/>
                <a:gd name="T19" fmla="*/ 0 h 18"/>
                <a:gd name="T20" fmla="*/ 12 w 17"/>
                <a:gd name="T21" fmla="*/ 0 h 18"/>
                <a:gd name="T22" fmla="*/ 10 w 17"/>
                <a:gd name="T23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7" h="18">
                  <a:moveTo>
                    <a:pt x="10" y="0"/>
                  </a:moveTo>
                  <a:cubicBezTo>
                    <a:pt x="9" y="0"/>
                    <a:pt x="9" y="0"/>
                    <a:pt x="8" y="0"/>
                  </a:cubicBezTo>
                  <a:cubicBezTo>
                    <a:pt x="3" y="1"/>
                    <a:pt x="0" y="6"/>
                    <a:pt x="0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5"/>
                    <a:pt x="4" y="18"/>
                    <a:pt x="8" y="18"/>
                  </a:cubicBezTo>
                  <a:cubicBezTo>
                    <a:pt x="9" y="18"/>
                    <a:pt x="9" y="18"/>
                    <a:pt x="10" y="18"/>
                  </a:cubicBezTo>
                  <a:cubicBezTo>
                    <a:pt x="13" y="17"/>
                    <a:pt x="16" y="15"/>
                    <a:pt x="17" y="12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6" y="10"/>
                    <a:pt x="16" y="8"/>
                    <a:pt x="15" y="6"/>
                  </a:cubicBezTo>
                  <a:cubicBezTo>
                    <a:pt x="14" y="4"/>
                    <a:pt x="13" y="2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1" y="0"/>
                    <a:pt x="11" y="0"/>
                    <a:pt x="10" y="0"/>
                  </a:cubicBezTo>
                </a:path>
              </a:pathLst>
            </a:custGeom>
            <a:solidFill>
              <a:srgbClr val="3939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8" name="Freeform 322"/>
            <p:cNvSpPr/>
            <p:nvPr/>
          </p:nvSpPr>
          <p:spPr bwMode="auto">
            <a:xfrm>
              <a:off x="3489325" y="1373188"/>
              <a:ext cx="31750" cy="28575"/>
            </a:xfrm>
            <a:custGeom>
              <a:avLst/>
              <a:gdLst>
                <a:gd name="T0" fmla="*/ 6 w 11"/>
                <a:gd name="T1" fmla="*/ 0 h 10"/>
                <a:gd name="T2" fmla="*/ 5 w 11"/>
                <a:gd name="T3" fmla="*/ 0 h 10"/>
                <a:gd name="T4" fmla="*/ 0 w 11"/>
                <a:gd name="T5" fmla="*/ 6 h 10"/>
                <a:gd name="T6" fmla="*/ 1 w 11"/>
                <a:gd name="T7" fmla="*/ 7 h 10"/>
                <a:gd name="T8" fmla="*/ 5 w 11"/>
                <a:gd name="T9" fmla="*/ 10 h 10"/>
                <a:gd name="T10" fmla="*/ 6 w 11"/>
                <a:gd name="T11" fmla="*/ 10 h 10"/>
                <a:gd name="T12" fmla="*/ 10 w 11"/>
                <a:gd name="T13" fmla="*/ 4 h 10"/>
                <a:gd name="T14" fmla="*/ 10 w 11"/>
                <a:gd name="T15" fmla="*/ 3 h 10"/>
                <a:gd name="T16" fmla="*/ 6 w 11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10">
                  <a:moveTo>
                    <a:pt x="6" y="0"/>
                  </a:moveTo>
                  <a:cubicBezTo>
                    <a:pt x="6" y="0"/>
                    <a:pt x="5" y="0"/>
                    <a:pt x="5" y="0"/>
                  </a:cubicBezTo>
                  <a:cubicBezTo>
                    <a:pt x="2" y="0"/>
                    <a:pt x="0" y="3"/>
                    <a:pt x="0" y="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9"/>
                    <a:pt x="3" y="10"/>
                    <a:pt x="5" y="10"/>
                  </a:cubicBezTo>
                  <a:cubicBezTo>
                    <a:pt x="5" y="10"/>
                    <a:pt x="6" y="10"/>
                    <a:pt x="6" y="10"/>
                  </a:cubicBezTo>
                  <a:cubicBezTo>
                    <a:pt x="9" y="9"/>
                    <a:pt x="11" y="7"/>
                    <a:pt x="10" y="4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1"/>
                    <a:pt x="8" y="0"/>
                    <a:pt x="6" y="0"/>
                  </a:cubicBezTo>
                </a:path>
              </a:pathLst>
            </a:custGeom>
            <a:solidFill>
              <a:srgbClr val="3939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9" name="Freeform 323"/>
            <p:cNvSpPr/>
            <p:nvPr/>
          </p:nvSpPr>
          <p:spPr bwMode="auto">
            <a:xfrm>
              <a:off x="3144838" y="1284288"/>
              <a:ext cx="63500" cy="66675"/>
            </a:xfrm>
            <a:custGeom>
              <a:avLst/>
              <a:gdLst>
                <a:gd name="T0" fmla="*/ 12 w 23"/>
                <a:gd name="T1" fmla="*/ 0 h 24"/>
                <a:gd name="T2" fmla="*/ 10 w 23"/>
                <a:gd name="T3" fmla="*/ 1 h 24"/>
                <a:gd name="T4" fmla="*/ 3 w 23"/>
                <a:gd name="T5" fmla="*/ 6 h 24"/>
                <a:gd name="T6" fmla="*/ 0 w 23"/>
                <a:gd name="T7" fmla="*/ 14 h 24"/>
                <a:gd name="T8" fmla="*/ 0 w 23"/>
                <a:gd name="T9" fmla="*/ 15 h 24"/>
                <a:gd name="T10" fmla="*/ 5 w 23"/>
                <a:gd name="T11" fmla="*/ 22 h 24"/>
                <a:gd name="T12" fmla="*/ 10 w 23"/>
                <a:gd name="T13" fmla="*/ 24 h 24"/>
                <a:gd name="T14" fmla="*/ 13 w 23"/>
                <a:gd name="T15" fmla="*/ 23 h 24"/>
                <a:gd name="T16" fmla="*/ 20 w 23"/>
                <a:gd name="T17" fmla="*/ 18 h 24"/>
                <a:gd name="T18" fmla="*/ 22 w 23"/>
                <a:gd name="T19" fmla="*/ 10 h 24"/>
                <a:gd name="T20" fmla="*/ 22 w 23"/>
                <a:gd name="T21" fmla="*/ 9 h 24"/>
                <a:gd name="T22" fmla="*/ 18 w 23"/>
                <a:gd name="T23" fmla="*/ 2 h 24"/>
                <a:gd name="T24" fmla="*/ 12 w 23"/>
                <a:gd name="T2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3" h="24">
                  <a:moveTo>
                    <a:pt x="12" y="0"/>
                  </a:moveTo>
                  <a:cubicBezTo>
                    <a:pt x="12" y="0"/>
                    <a:pt x="11" y="1"/>
                    <a:pt x="10" y="1"/>
                  </a:cubicBezTo>
                  <a:cubicBezTo>
                    <a:pt x="7" y="2"/>
                    <a:pt x="4" y="3"/>
                    <a:pt x="3" y="6"/>
                  </a:cubicBezTo>
                  <a:cubicBezTo>
                    <a:pt x="1" y="8"/>
                    <a:pt x="0" y="11"/>
                    <a:pt x="0" y="14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" y="18"/>
                    <a:pt x="2" y="20"/>
                    <a:pt x="5" y="22"/>
                  </a:cubicBezTo>
                  <a:cubicBezTo>
                    <a:pt x="6" y="23"/>
                    <a:pt x="8" y="24"/>
                    <a:pt x="10" y="24"/>
                  </a:cubicBezTo>
                  <a:cubicBezTo>
                    <a:pt x="11" y="24"/>
                    <a:pt x="12" y="24"/>
                    <a:pt x="13" y="23"/>
                  </a:cubicBezTo>
                  <a:cubicBezTo>
                    <a:pt x="16" y="23"/>
                    <a:pt x="18" y="21"/>
                    <a:pt x="20" y="18"/>
                  </a:cubicBezTo>
                  <a:cubicBezTo>
                    <a:pt x="22" y="16"/>
                    <a:pt x="23" y="13"/>
                    <a:pt x="22" y="10"/>
                  </a:cubicBezTo>
                  <a:cubicBezTo>
                    <a:pt x="22" y="9"/>
                    <a:pt x="22" y="9"/>
                    <a:pt x="22" y="9"/>
                  </a:cubicBezTo>
                  <a:cubicBezTo>
                    <a:pt x="22" y="6"/>
                    <a:pt x="20" y="4"/>
                    <a:pt x="18" y="2"/>
                  </a:cubicBezTo>
                  <a:cubicBezTo>
                    <a:pt x="17" y="1"/>
                    <a:pt x="15" y="0"/>
                    <a:pt x="12" y="0"/>
                  </a:cubicBezTo>
                </a:path>
              </a:pathLst>
            </a:custGeom>
            <a:solidFill>
              <a:srgbClr val="3939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0" name="Freeform 324"/>
            <p:cNvSpPr/>
            <p:nvPr/>
          </p:nvSpPr>
          <p:spPr bwMode="auto">
            <a:xfrm>
              <a:off x="3240088" y="1084263"/>
              <a:ext cx="95250" cy="114300"/>
            </a:xfrm>
            <a:custGeom>
              <a:avLst/>
              <a:gdLst>
                <a:gd name="T0" fmla="*/ 24 w 34"/>
                <a:gd name="T1" fmla="*/ 0 h 41"/>
                <a:gd name="T2" fmla="*/ 24 w 34"/>
                <a:gd name="T3" fmla="*/ 0 h 41"/>
                <a:gd name="T4" fmla="*/ 15 w 34"/>
                <a:gd name="T5" fmla="*/ 5 h 41"/>
                <a:gd name="T6" fmla="*/ 2 w 34"/>
                <a:gd name="T7" fmla="*/ 28 h 41"/>
                <a:gd name="T8" fmla="*/ 7 w 34"/>
                <a:gd name="T9" fmla="*/ 40 h 41"/>
                <a:gd name="T10" fmla="*/ 8 w 34"/>
                <a:gd name="T11" fmla="*/ 41 h 41"/>
                <a:gd name="T12" fmla="*/ 10 w 34"/>
                <a:gd name="T13" fmla="*/ 41 h 41"/>
                <a:gd name="T14" fmla="*/ 20 w 34"/>
                <a:gd name="T15" fmla="*/ 34 h 41"/>
                <a:gd name="T16" fmla="*/ 30 w 34"/>
                <a:gd name="T17" fmla="*/ 16 h 41"/>
                <a:gd name="T18" fmla="*/ 28 w 34"/>
                <a:gd name="T19" fmla="*/ 2 h 41"/>
                <a:gd name="T20" fmla="*/ 24 w 34"/>
                <a:gd name="T2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4" h="41">
                  <a:moveTo>
                    <a:pt x="24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17" y="2"/>
                    <a:pt x="15" y="5"/>
                  </a:cubicBezTo>
                  <a:cubicBezTo>
                    <a:pt x="9" y="12"/>
                    <a:pt x="4" y="20"/>
                    <a:pt x="2" y="28"/>
                  </a:cubicBezTo>
                  <a:cubicBezTo>
                    <a:pt x="0" y="33"/>
                    <a:pt x="2" y="39"/>
                    <a:pt x="7" y="40"/>
                  </a:cubicBezTo>
                  <a:cubicBezTo>
                    <a:pt x="7" y="40"/>
                    <a:pt x="8" y="41"/>
                    <a:pt x="8" y="41"/>
                  </a:cubicBezTo>
                  <a:cubicBezTo>
                    <a:pt x="8" y="41"/>
                    <a:pt x="9" y="41"/>
                    <a:pt x="10" y="41"/>
                  </a:cubicBezTo>
                  <a:cubicBezTo>
                    <a:pt x="14" y="41"/>
                    <a:pt x="19" y="38"/>
                    <a:pt x="20" y="34"/>
                  </a:cubicBezTo>
                  <a:cubicBezTo>
                    <a:pt x="22" y="27"/>
                    <a:pt x="25" y="21"/>
                    <a:pt x="30" y="16"/>
                  </a:cubicBezTo>
                  <a:cubicBezTo>
                    <a:pt x="34" y="11"/>
                    <a:pt x="32" y="4"/>
                    <a:pt x="28" y="2"/>
                  </a:cubicBezTo>
                  <a:cubicBezTo>
                    <a:pt x="27" y="1"/>
                    <a:pt x="25" y="0"/>
                    <a:pt x="24" y="0"/>
                  </a:cubicBezTo>
                </a:path>
              </a:pathLst>
            </a:custGeom>
            <a:solidFill>
              <a:srgbClr val="3939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1" name="Freeform 325"/>
            <p:cNvSpPr/>
            <p:nvPr/>
          </p:nvSpPr>
          <p:spPr bwMode="auto">
            <a:xfrm>
              <a:off x="2933700" y="979488"/>
              <a:ext cx="825500" cy="884238"/>
            </a:xfrm>
            <a:custGeom>
              <a:avLst/>
              <a:gdLst>
                <a:gd name="T0" fmla="*/ 254 w 294"/>
                <a:gd name="T1" fmla="*/ 301 h 314"/>
                <a:gd name="T2" fmla="*/ 252 w 294"/>
                <a:gd name="T3" fmla="*/ 302 h 314"/>
                <a:gd name="T4" fmla="*/ 247 w 294"/>
                <a:gd name="T5" fmla="*/ 304 h 314"/>
                <a:gd name="T6" fmla="*/ 244 w 294"/>
                <a:gd name="T7" fmla="*/ 305 h 314"/>
                <a:gd name="T8" fmla="*/ 231 w 294"/>
                <a:gd name="T9" fmla="*/ 308 h 314"/>
                <a:gd name="T10" fmla="*/ 136 w 294"/>
                <a:gd name="T11" fmla="*/ 310 h 314"/>
                <a:gd name="T12" fmla="*/ 62 w 294"/>
                <a:gd name="T13" fmla="*/ 290 h 314"/>
                <a:gd name="T14" fmla="*/ 36 w 294"/>
                <a:gd name="T15" fmla="*/ 279 h 314"/>
                <a:gd name="T16" fmla="*/ 17 w 294"/>
                <a:gd name="T17" fmla="*/ 268 h 314"/>
                <a:gd name="T18" fmla="*/ 6 w 294"/>
                <a:gd name="T19" fmla="*/ 255 h 314"/>
                <a:gd name="T20" fmla="*/ 4 w 294"/>
                <a:gd name="T21" fmla="*/ 243 h 314"/>
                <a:gd name="T22" fmla="*/ 1 w 294"/>
                <a:gd name="T23" fmla="*/ 210 h 314"/>
                <a:gd name="T24" fmla="*/ 1 w 294"/>
                <a:gd name="T25" fmla="*/ 184 h 314"/>
                <a:gd name="T26" fmla="*/ 7 w 294"/>
                <a:gd name="T27" fmla="*/ 158 h 314"/>
                <a:gd name="T28" fmla="*/ 9 w 294"/>
                <a:gd name="T29" fmla="*/ 136 h 314"/>
                <a:gd name="T30" fmla="*/ 20 w 294"/>
                <a:gd name="T31" fmla="*/ 110 h 314"/>
                <a:gd name="T32" fmla="*/ 41 w 294"/>
                <a:gd name="T33" fmla="*/ 70 h 314"/>
                <a:gd name="T34" fmla="*/ 99 w 294"/>
                <a:gd name="T35" fmla="*/ 6 h 314"/>
                <a:gd name="T36" fmla="*/ 119 w 294"/>
                <a:gd name="T37" fmla="*/ 0 h 314"/>
                <a:gd name="T38" fmla="*/ 133 w 294"/>
                <a:gd name="T39" fmla="*/ 4 h 314"/>
                <a:gd name="T40" fmla="*/ 138 w 294"/>
                <a:gd name="T41" fmla="*/ 6 h 314"/>
                <a:gd name="T42" fmla="*/ 227 w 294"/>
                <a:gd name="T43" fmla="*/ 80 h 314"/>
                <a:gd name="T44" fmla="*/ 249 w 294"/>
                <a:gd name="T45" fmla="*/ 107 h 314"/>
                <a:gd name="T46" fmla="*/ 269 w 294"/>
                <a:gd name="T47" fmla="*/ 148 h 314"/>
                <a:gd name="T48" fmla="*/ 292 w 294"/>
                <a:gd name="T49" fmla="*/ 206 h 314"/>
                <a:gd name="T50" fmla="*/ 293 w 294"/>
                <a:gd name="T51" fmla="*/ 235 h 314"/>
                <a:gd name="T52" fmla="*/ 292 w 294"/>
                <a:gd name="T53" fmla="*/ 240 h 314"/>
                <a:gd name="T54" fmla="*/ 289 w 294"/>
                <a:gd name="T55" fmla="*/ 249 h 314"/>
                <a:gd name="T56" fmla="*/ 289 w 294"/>
                <a:gd name="T57" fmla="*/ 250 h 314"/>
                <a:gd name="T58" fmla="*/ 286 w 294"/>
                <a:gd name="T59" fmla="*/ 263 h 314"/>
                <a:gd name="T60" fmla="*/ 279 w 294"/>
                <a:gd name="T61" fmla="*/ 275 h 314"/>
                <a:gd name="T62" fmla="*/ 279 w 294"/>
                <a:gd name="T63" fmla="*/ 275 h 314"/>
                <a:gd name="T64" fmla="*/ 277 w 294"/>
                <a:gd name="T65" fmla="*/ 278 h 314"/>
                <a:gd name="T66" fmla="*/ 266 w 294"/>
                <a:gd name="T67" fmla="*/ 291 h 314"/>
                <a:gd name="T68" fmla="*/ 265 w 294"/>
                <a:gd name="T69" fmla="*/ 292 h 314"/>
                <a:gd name="T70" fmla="*/ 254 w 294"/>
                <a:gd name="T71" fmla="*/ 301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94" h="314">
                  <a:moveTo>
                    <a:pt x="254" y="301"/>
                  </a:moveTo>
                  <a:cubicBezTo>
                    <a:pt x="253" y="301"/>
                    <a:pt x="252" y="302"/>
                    <a:pt x="252" y="302"/>
                  </a:cubicBezTo>
                  <a:cubicBezTo>
                    <a:pt x="250" y="303"/>
                    <a:pt x="248" y="304"/>
                    <a:pt x="247" y="304"/>
                  </a:cubicBezTo>
                  <a:cubicBezTo>
                    <a:pt x="246" y="305"/>
                    <a:pt x="245" y="305"/>
                    <a:pt x="244" y="305"/>
                  </a:cubicBezTo>
                  <a:cubicBezTo>
                    <a:pt x="240" y="307"/>
                    <a:pt x="236" y="307"/>
                    <a:pt x="231" y="308"/>
                  </a:cubicBezTo>
                  <a:cubicBezTo>
                    <a:pt x="199" y="312"/>
                    <a:pt x="167" y="314"/>
                    <a:pt x="136" y="310"/>
                  </a:cubicBezTo>
                  <a:cubicBezTo>
                    <a:pt x="110" y="306"/>
                    <a:pt x="86" y="298"/>
                    <a:pt x="62" y="290"/>
                  </a:cubicBezTo>
                  <a:cubicBezTo>
                    <a:pt x="53" y="287"/>
                    <a:pt x="44" y="283"/>
                    <a:pt x="36" y="279"/>
                  </a:cubicBezTo>
                  <a:cubicBezTo>
                    <a:pt x="29" y="276"/>
                    <a:pt x="23" y="272"/>
                    <a:pt x="17" y="268"/>
                  </a:cubicBezTo>
                  <a:cubicBezTo>
                    <a:pt x="13" y="265"/>
                    <a:pt x="8" y="260"/>
                    <a:pt x="6" y="255"/>
                  </a:cubicBezTo>
                  <a:cubicBezTo>
                    <a:pt x="4" y="251"/>
                    <a:pt x="4" y="247"/>
                    <a:pt x="4" y="243"/>
                  </a:cubicBezTo>
                  <a:cubicBezTo>
                    <a:pt x="3" y="232"/>
                    <a:pt x="2" y="221"/>
                    <a:pt x="1" y="210"/>
                  </a:cubicBezTo>
                  <a:cubicBezTo>
                    <a:pt x="0" y="201"/>
                    <a:pt x="0" y="193"/>
                    <a:pt x="1" y="184"/>
                  </a:cubicBezTo>
                  <a:cubicBezTo>
                    <a:pt x="2" y="175"/>
                    <a:pt x="5" y="167"/>
                    <a:pt x="7" y="158"/>
                  </a:cubicBezTo>
                  <a:cubicBezTo>
                    <a:pt x="8" y="151"/>
                    <a:pt x="8" y="143"/>
                    <a:pt x="9" y="136"/>
                  </a:cubicBezTo>
                  <a:cubicBezTo>
                    <a:pt x="11" y="127"/>
                    <a:pt x="16" y="118"/>
                    <a:pt x="20" y="110"/>
                  </a:cubicBezTo>
                  <a:cubicBezTo>
                    <a:pt x="27" y="96"/>
                    <a:pt x="34" y="83"/>
                    <a:pt x="41" y="70"/>
                  </a:cubicBezTo>
                  <a:cubicBezTo>
                    <a:pt x="55" y="42"/>
                    <a:pt x="71" y="20"/>
                    <a:pt x="99" y="6"/>
                  </a:cubicBezTo>
                  <a:cubicBezTo>
                    <a:pt x="105" y="3"/>
                    <a:pt x="112" y="0"/>
                    <a:pt x="119" y="0"/>
                  </a:cubicBezTo>
                  <a:cubicBezTo>
                    <a:pt x="124" y="0"/>
                    <a:pt x="129" y="2"/>
                    <a:pt x="133" y="4"/>
                  </a:cubicBezTo>
                  <a:cubicBezTo>
                    <a:pt x="135" y="5"/>
                    <a:pt x="136" y="5"/>
                    <a:pt x="138" y="6"/>
                  </a:cubicBezTo>
                  <a:cubicBezTo>
                    <a:pt x="174" y="22"/>
                    <a:pt x="201" y="52"/>
                    <a:pt x="227" y="80"/>
                  </a:cubicBezTo>
                  <a:cubicBezTo>
                    <a:pt x="235" y="89"/>
                    <a:pt x="243" y="97"/>
                    <a:pt x="249" y="107"/>
                  </a:cubicBezTo>
                  <a:cubicBezTo>
                    <a:pt x="257" y="120"/>
                    <a:pt x="263" y="134"/>
                    <a:pt x="269" y="148"/>
                  </a:cubicBezTo>
                  <a:cubicBezTo>
                    <a:pt x="277" y="167"/>
                    <a:pt x="287" y="185"/>
                    <a:pt x="292" y="206"/>
                  </a:cubicBezTo>
                  <a:cubicBezTo>
                    <a:pt x="293" y="215"/>
                    <a:pt x="294" y="225"/>
                    <a:pt x="293" y="235"/>
                  </a:cubicBezTo>
                  <a:cubicBezTo>
                    <a:pt x="293" y="237"/>
                    <a:pt x="292" y="239"/>
                    <a:pt x="292" y="240"/>
                  </a:cubicBezTo>
                  <a:cubicBezTo>
                    <a:pt x="291" y="243"/>
                    <a:pt x="290" y="246"/>
                    <a:pt x="289" y="249"/>
                  </a:cubicBezTo>
                  <a:cubicBezTo>
                    <a:pt x="289" y="249"/>
                    <a:pt x="289" y="250"/>
                    <a:pt x="289" y="250"/>
                  </a:cubicBezTo>
                  <a:cubicBezTo>
                    <a:pt x="288" y="254"/>
                    <a:pt x="288" y="260"/>
                    <a:pt x="286" y="263"/>
                  </a:cubicBezTo>
                  <a:cubicBezTo>
                    <a:pt x="284" y="267"/>
                    <a:pt x="281" y="271"/>
                    <a:pt x="279" y="275"/>
                  </a:cubicBezTo>
                  <a:cubicBezTo>
                    <a:pt x="279" y="275"/>
                    <a:pt x="279" y="275"/>
                    <a:pt x="279" y="275"/>
                  </a:cubicBezTo>
                  <a:cubicBezTo>
                    <a:pt x="278" y="276"/>
                    <a:pt x="278" y="277"/>
                    <a:pt x="277" y="278"/>
                  </a:cubicBezTo>
                  <a:cubicBezTo>
                    <a:pt x="274" y="283"/>
                    <a:pt x="270" y="287"/>
                    <a:pt x="266" y="291"/>
                  </a:cubicBezTo>
                  <a:cubicBezTo>
                    <a:pt x="266" y="292"/>
                    <a:pt x="265" y="292"/>
                    <a:pt x="265" y="292"/>
                  </a:cubicBezTo>
                  <a:cubicBezTo>
                    <a:pt x="262" y="296"/>
                    <a:pt x="258" y="298"/>
                    <a:pt x="254" y="301"/>
                  </a:cubicBezTo>
                  <a:close/>
                </a:path>
              </a:pathLst>
            </a:custGeom>
            <a:solidFill>
              <a:srgbClr val="E1ED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2" name="Freeform 326"/>
            <p:cNvSpPr/>
            <p:nvPr/>
          </p:nvSpPr>
          <p:spPr bwMode="auto">
            <a:xfrm>
              <a:off x="3017838" y="1598613"/>
              <a:ext cx="128588" cy="107950"/>
            </a:xfrm>
            <a:custGeom>
              <a:avLst/>
              <a:gdLst>
                <a:gd name="T0" fmla="*/ 42 w 46"/>
                <a:gd name="T1" fmla="*/ 34 h 38"/>
                <a:gd name="T2" fmla="*/ 43 w 46"/>
                <a:gd name="T3" fmla="*/ 20 h 38"/>
                <a:gd name="T4" fmla="*/ 32 w 46"/>
                <a:gd name="T5" fmla="*/ 11 h 38"/>
                <a:gd name="T6" fmla="*/ 21 w 46"/>
                <a:gd name="T7" fmla="*/ 3 h 38"/>
                <a:gd name="T8" fmla="*/ 8 w 46"/>
                <a:gd name="T9" fmla="*/ 4 h 38"/>
                <a:gd name="T10" fmla="*/ 5 w 46"/>
                <a:gd name="T11" fmla="*/ 10 h 38"/>
                <a:gd name="T12" fmla="*/ 5 w 46"/>
                <a:gd name="T13" fmla="*/ 30 h 38"/>
                <a:gd name="T14" fmla="*/ 30 w 46"/>
                <a:gd name="T15" fmla="*/ 37 h 38"/>
                <a:gd name="T16" fmla="*/ 42 w 46"/>
                <a:gd name="T17" fmla="*/ 34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6" h="38">
                  <a:moveTo>
                    <a:pt x="42" y="34"/>
                  </a:moveTo>
                  <a:cubicBezTo>
                    <a:pt x="46" y="30"/>
                    <a:pt x="46" y="23"/>
                    <a:pt x="43" y="20"/>
                  </a:cubicBezTo>
                  <a:cubicBezTo>
                    <a:pt x="40" y="16"/>
                    <a:pt x="36" y="14"/>
                    <a:pt x="32" y="11"/>
                  </a:cubicBezTo>
                  <a:cubicBezTo>
                    <a:pt x="28" y="9"/>
                    <a:pt x="25" y="6"/>
                    <a:pt x="21" y="3"/>
                  </a:cubicBezTo>
                  <a:cubicBezTo>
                    <a:pt x="17" y="0"/>
                    <a:pt x="12" y="0"/>
                    <a:pt x="8" y="4"/>
                  </a:cubicBezTo>
                  <a:cubicBezTo>
                    <a:pt x="6" y="6"/>
                    <a:pt x="5" y="8"/>
                    <a:pt x="5" y="10"/>
                  </a:cubicBezTo>
                  <a:cubicBezTo>
                    <a:pt x="0" y="16"/>
                    <a:pt x="0" y="25"/>
                    <a:pt x="5" y="30"/>
                  </a:cubicBezTo>
                  <a:cubicBezTo>
                    <a:pt x="11" y="35"/>
                    <a:pt x="22" y="37"/>
                    <a:pt x="30" y="37"/>
                  </a:cubicBezTo>
                  <a:cubicBezTo>
                    <a:pt x="34" y="38"/>
                    <a:pt x="39" y="37"/>
                    <a:pt x="42" y="34"/>
                  </a:cubicBezTo>
                  <a:close/>
                </a:path>
              </a:pathLst>
            </a:custGeom>
            <a:solidFill>
              <a:srgbClr val="F8CB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3" name="Freeform 327"/>
            <p:cNvSpPr/>
            <p:nvPr/>
          </p:nvSpPr>
          <p:spPr bwMode="auto">
            <a:xfrm>
              <a:off x="3073400" y="1393825"/>
              <a:ext cx="144463" cy="142875"/>
            </a:xfrm>
            <a:custGeom>
              <a:avLst/>
              <a:gdLst>
                <a:gd name="T0" fmla="*/ 44 w 51"/>
                <a:gd name="T1" fmla="*/ 23 h 51"/>
                <a:gd name="T2" fmla="*/ 17 w 51"/>
                <a:gd name="T3" fmla="*/ 5 h 51"/>
                <a:gd name="T4" fmla="*/ 5 w 51"/>
                <a:gd name="T5" fmla="*/ 19 h 51"/>
                <a:gd name="T6" fmla="*/ 2 w 51"/>
                <a:gd name="T7" fmla="*/ 27 h 51"/>
                <a:gd name="T8" fmla="*/ 1 w 51"/>
                <a:gd name="T9" fmla="*/ 29 h 51"/>
                <a:gd name="T10" fmla="*/ 0 w 51"/>
                <a:gd name="T11" fmla="*/ 36 h 51"/>
                <a:gd name="T12" fmla="*/ 10 w 51"/>
                <a:gd name="T13" fmla="*/ 45 h 51"/>
                <a:gd name="T14" fmla="*/ 38 w 51"/>
                <a:gd name="T15" fmla="*/ 47 h 51"/>
                <a:gd name="T16" fmla="*/ 44 w 51"/>
                <a:gd name="T17" fmla="*/ 23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1" h="51">
                  <a:moveTo>
                    <a:pt x="44" y="23"/>
                  </a:moveTo>
                  <a:cubicBezTo>
                    <a:pt x="37" y="16"/>
                    <a:pt x="26" y="10"/>
                    <a:pt x="17" y="5"/>
                  </a:cubicBezTo>
                  <a:cubicBezTo>
                    <a:pt x="9" y="0"/>
                    <a:pt x="1" y="12"/>
                    <a:pt x="5" y="19"/>
                  </a:cubicBezTo>
                  <a:cubicBezTo>
                    <a:pt x="3" y="21"/>
                    <a:pt x="1" y="24"/>
                    <a:pt x="2" y="27"/>
                  </a:cubicBezTo>
                  <a:cubicBezTo>
                    <a:pt x="2" y="28"/>
                    <a:pt x="1" y="28"/>
                    <a:pt x="1" y="29"/>
                  </a:cubicBezTo>
                  <a:cubicBezTo>
                    <a:pt x="0" y="32"/>
                    <a:pt x="0" y="34"/>
                    <a:pt x="0" y="36"/>
                  </a:cubicBezTo>
                  <a:cubicBezTo>
                    <a:pt x="1" y="42"/>
                    <a:pt x="5" y="44"/>
                    <a:pt x="10" y="45"/>
                  </a:cubicBezTo>
                  <a:cubicBezTo>
                    <a:pt x="18" y="48"/>
                    <a:pt x="29" y="51"/>
                    <a:pt x="38" y="47"/>
                  </a:cubicBezTo>
                  <a:cubicBezTo>
                    <a:pt x="48" y="43"/>
                    <a:pt x="51" y="31"/>
                    <a:pt x="44" y="23"/>
                  </a:cubicBezTo>
                  <a:close/>
                </a:path>
              </a:pathLst>
            </a:custGeom>
            <a:solidFill>
              <a:srgbClr val="F8CB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4" name="Freeform 328"/>
            <p:cNvSpPr/>
            <p:nvPr/>
          </p:nvSpPr>
          <p:spPr bwMode="auto">
            <a:xfrm>
              <a:off x="2933700" y="979488"/>
              <a:ext cx="387350" cy="785813"/>
            </a:xfrm>
            <a:custGeom>
              <a:avLst/>
              <a:gdLst>
                <a:gd name="T0" fmla="*/ 36 w 138"/>
                <a:gd name="T1" fmla="*/ 279 h 279"/>
                <a:gd name="T2" fmla="*/ 17 w 138"/>
                <a:gd name="T3" fmla="*/ 268 h 279"/>
                <a:gd name="T4" fmla="*/ 6 w 138"/>
                <a:gd name="T5" fmla="*/ 255 h 279"/>
                <a:gd name="T6" fmla="*/ 4 w 138"/>
                <a:gd name="T7" fmla="*/ 243 h 279"/>
                <a:gd name="T8" fmla="*/ 1 w 138"/>
                <a:gd name="T9" fmla="*/ 210 h 279"/>
                <a:gd name="T10" fmla="*/ 1 w 138"/>
                <a:gd name="T11" fmla="*/ 184 h 279"/>
                <a:gd name="T12" fmla="*/ 7 w 138"/>
                <a:gd name="T13" fmla="*/ 158 h 279"/>
                <a:gd name="T14" fmla="*/ 9 w 138"/>
                <a:gd name="T15" fmla="*/ 136 h 279"/>
                <a:gd name="T16" fmla="*/ 20 w 138"/>
                <a:gd name="T17" fmla="*/ 110 h 279"/>
                <a:gd name="T18" fmla="*/ 41 w 138"/>
                <a:gd name="T19" fmla="*/ 70 h 279"/>
                <a:gd name="T20" fmla="*/ 99 w 138"/>
                <a:gd name="T21" fmla="*/ 6 h 279"/>
                <a:gd name="T22" fmla="*/ 119 w 138"/>
                <a:gd name="T23" fmla="*/ 0 h 279"/>
                <a:gd name="T24" fmla="*/ 133 w 138"/>
                <a:gd name="T25" fmla="*/ 4 h 279"/>
                <a:gd name="T26" fmla="*/ 138 w 138"/>
                <a:gd name="T27" fmla="*/ 6 h 279"/>
                <a:gd name="T28" fmla="*/ 109 w 138"/>
                <a:gd name="T29" fmla="*/ 19 h 279"/>
                <a:gd name="T30" fmla="*/ 83 w 138"/>
                <a:gd name="T31" fmla="*/ 47 h 279"/>
                <a:gd name="T32" fmla="*/ 29 w 138"/>
                <a:gd name="T33" fmla="*/ 153 h 279"/>
                <a:gd name="T34" fmla="*/ 20 w 138"/>
                <a:gd name="T35" fmla="*/ 203 h 279"/>
                <a:gd name="T36" fmla="*/ 18 w 138"/>
                <a:gd name="T37" fmla="*/ 217 h 279"/>
                <a:gd name="T38" fmla="*/ 21 w 138"/>
                <a:gd name="T39" fmla="*/ 236 h 279"/>
                <a:gd name="T40" fmla="*/ 32 w 138"/>
                <a:gd name="T41" fmla="*/ 269 h 279"/>
                <a:gd name="T42" fmla="*/ 36 w 138"/>
                <a:gd name="T43" fmla="*/ 279 h 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38" h="279">
                  <a:moveTo>
                    <a:pt x="36" y="279"/>
                  </a:moveTo>
                  <a:cubicBezTo>
                    <a:pt x="29" y="276"/>
                    <a:pt x="23" y="272"/>
                    <a:pt x="17" y="268"/>
                  </a:cubicBezTo>
                  <a:cubicBezTo>
                    <a:pt x="13" y="265"/>
                    <a:pt x="8" y="260"/>
                    <a:pt x="6" y="255"/>
                  </a:cubicBezTo>
                  <a:cubicBezTo>
                    <a:pt x="4" y="251"/>
                    <a:pt x="4" y="247"/>
                    <a:pt x="4" y="243"/>
                  </a:cubicBezTo>
                  <a:cubicBezTo>
                    <a:pt x="3" y="232"/>
                    <a:pt x="2" y="221"/>
                    <a:pt x="1" y="210"/>
                  </a:cubicBezTo>
                  <a:cubicBezTo>
                    <a:pt x="0" y="201"/>
                    <a:pt x="0" y="193"/>
                    <a:pt x="1" y="184"/>
                  </a:cubicBezTo>
                  <a:cubicBezTo>
                    <a:pt x="2" y="175"/>
                    <a:pt x="5" y="167"/>
                    <a:pt x="7" y="158"/>
                  </a:cubicBezTo>
                  <a:cubicBezTo>
                    <a:pt x="8" y="151"/>
                    <a:pt x="8" y="143"/>
                    <a:pt x="9" y="136"/>
                  </a:cubicBezTo>
                  <a:cubicBezTo>
                    <a:pt x="11" y="127"/>
                    <a:pt x="16" y="118"/>
                    <a:pt x="20" y="110"/>
                  </a:cubicBezTo>
                  <a:cubicBezTo>
                    <a:pt x="27" y="96"/>
                    <a:pt x="34" y="83"/>
                    <a:pt x="41" y="70"/>
                  </a:cubicBezTo>
                  <a:cubicBezTo>
                    <a:pt x="55" y="42"/>
                    <a:pt x="71" y="20"/>
                    <a:pt x="99" y="6"/>
                  </a:cubicBezTo>
                  <a:cubicBezTo>
                    <a:pt x="105" y="3"/>
                    <a:pt x="112" y="0"/>
                    <a:pt x="119" y="0"/>
                  </a:cubicBezTo>
                  <a:cubicBezTo>
                    <a:pt x="124" y="0"/>
                    <a:pt x="129" y="2"/>
                    <a:pt x="133" y="4"/>
                  </a:cubicBezTo>
                  <a:cubicBezTo>
                    <a:pt x="135" y="5"/>
                    <a:pt x="136" y="5"/>
                    <a:pt x="138" y="6"/>
                  </a:cubicBezTo>
                  <a:cubicBezTo>
                    <a:pt x="128" y="9"/>
                    <a:pt x="119" y="11"/>
                    <a:pt x="109" y="19"/>
                  </a:cubicBezTo>
                  <a:cubicBezTo>
                    <a:pt x="99" y="27"/>
                    <a:pt x="91" y="37"/>
                    <a:pt x="83" y="47"/>
                  </a:cubicBezTo>
                  <a:cubicBezTo>
                    <a:pt x="60" y="79"/>
                    <a:pt x="36" y="114"/>
                    <a:pt x="29" y="153"/>
                  </a:cubicBezTo>
                  <a:cubicBezTo>
                    <a:pt x="26" y="169"/>
                    <a:pt x="23" y="186"/>
                    <a:pt x="20" y="203"/>
                  </a:cubicBezTo>
                  <a:cubicBezTo>
                    <a:pt x="19" y="207"/>
                    <a:pt x="18" y="212"/>
                    <a:pt x="18" y="217"/>
                  </a:cubicBezTo>
                  <a:cubicBezTo>
                    <a:pt x="18" y="223"/>
                    <a:pt x="19" y="230"/>
                    <a:pt x="21" y="236"/>
                  </a:cubicBezTo>
                  <a:cubicBezTo>
                    <a:pt x="24" y="247"/>
                    <a:pt x="28" y="258"/>
                    <a:pt x="32" y="269"/>
                  </a:cubicBezTo>
                  <a:cubicBezTo>
                    <a:pt x="33" y="272"/>
                    <a:pt x="35" y="276"/>
                    <a:pt x="36" y="279"/>
                  </a:cubicBezTo>
                  <a:close/>
                </a:path>
              </a:pathLst>
            </a:custGeom>
            <a:solidFill>
              <a:srgbClr val="7EB4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5" name="Freeform 329"/>
            <p:cNvSpPr/>
            <p:nvPr/>
          </p:nvSpPr>
          <p:spPr bwMode="auto">
            <a:xfrm>
              <a:off x="3476625" y="1146175"/>
              <a:ext cx="277813" cy="534988"/>
            </a:xfrm>
            <a:custGeom>
              <a:avLst/>
              <a:gdLst>
                <a:gd name="T0" fmla="*/ 96 w 99"/>
                <a:gd name="T1" fmla="*/ 190 h 190"/>
                <a:gd name="T2" fmla="*/ 96 w 99"/>
                <a:gd name="T3" fmla="*/ 187 h 190"/>
                <a:gd name="T4" fmla="*/ 93 w 99"/>
                <a:gd name="T5" fmla="*/ 178 h 190"/>
                <a:gd name="T6" fmla="*/ 92 w 99"/>
                <a:gd name="T7" fmla="*/ 174 h 190"/>
                <a:gd name="T8" fmla="*/ 90 w 99"/>
                <a:gd name="T9" fmla="*/ 169 h 190"/>
                <a:gd name="T10" fmla="*/ 84 w 99"/>
                <a:gd name="T11" fmla="*/ 148 h 190"/>
                <a:gd name="T12" fmla="*/ 79 w 99"/>
                <a:gd name="T13" fmla="*/ 138 h 190"/>
                <a:gd name="T14" fmla="*/ 75 w 99"/>
                <a:gd name="T15" fmla="*/ 127 h 190"/>
                <a:gd name="T16" fmla="*/ 70 w 99"/>
                <a:gd name="T17" fmla="*/ 117 h 190"/>
                <a:gd name="T18" fmla="*/ 65 w 99"/>
                <a:gd name="T19" fmla="*/ 106 h 190"/>
                <a:gd name="T20" fmla="*/ 55 w 99"/>
                <a:gd name="T21" fmla="*/ 85 h 190"/>
                <a:gd name="T22" fmla="*/ 49 w 99"/>
                <a:gd name="T23" fmla="*/ 75 h 190"/>
                <a:gd name="T24" fmla="*/ 44 w 99"/>
                <a:gd name="T25" fmla="*/ 65 h 190"/>
                <a:gd name="T26" fmla="*/ 33 w 99"/>
                <a:gd name="T27" fmla="*/ 47 h 190"/>
                <a:gd name="T28" fmla="*/ 24 w 99"/>
                <a:gd name="T29" fmla="*/ 31 h 190"/>
                <a:gd name="T30" fmla="*/ 15 w 99"/>
                <a:gd name="T31" fmla="*/ 17 h 190"/>
                <a:gd name="T32" fmla="*/ 8 w 99"/>
                <a:gd name="T33" fmla="*/ 7 h 190"/>
                <a:gd name="T34" fmla="*/ 2 w 99"/>
                <a:gd name="T35" fmla="*/ 2 h 190"/>
                <a:gd name="T36" fmla="*/ 0 w 99"/>
                <a:gd name="T37" fmla="*/ 0 h 190"/>
                <a:gd name="T38" fmla="*/ 3 w 99"/>
                <a:gd name="T39" fmla="*/ 1 h 190"/>
                <a:gd name="T40" fmla="*/ 9 w 99"/>
                <a:gd name="T41" fmla="*/ 6 h 190"/>
                <a:gd name="T42" fmla="*/ 17 w 99"/>
                <a:gd name="T43" fmla="*/ 15 h 190"/>
                <a:gd name="T44" fmla="*/ 27 w 99"/>
                <a:gd name="T45" fmla="*/ 28 h 190"/>
                <a:gd name="T46" fmla="*/ 38 w 99"/>
                <a:gd name="T47" fmla="*/ 44 h 190"/>
                <a:gd name="T48" fmla="*/ 49 w 99"/>
                <a:gd name="T49" fmla="*/ 62 h 190"/>
                <a:gd name="T50" fmla="*/ 61 w 99"/>
                <a:gd name="T51" fmla="*/ 82 h 190"/>
                <a:gd name="T52" fmla="*/ 66 w 99"/>
                <a:gd name="T53" fmla="*/ 92 h 190"/>
                <a:gd name="T54" fmla="*/ 71 w 99"/>
                <a:gd name="T55" fmla="*/ 103 h 190"/>
                <a:gd name="T56" fmla="*/ 76 w 99"/>
                <a:gd name="T57" fmla="*/ 113 h 190"/>
                <a:gd name="T58" fmla="*/ 81 w 99"/>
                <a:gd name="T59" fmla="*/ 124 h 190"/>
                <a:gd name="T60" fmla="*/ 89 w 99"/>
                <a:gd name="T61" fmla="*/ 146 h 190"/>
                <a:gd name="T62" fmla="*/ 95 w 99"/>
                <a:gd name="T63" fmla="*/ 167 h 190"/>
                <a:gd name="T64" fmla="*/ 99 w 99"/>
                <a:gd name="T65" fmla="*/ 181 h 190"/>
                <a:gd name="T66" fmla="*/ 96 w 99"/>
                <a:gd name="T67" fmla="*/ 190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99" h="190">
                  <a:moveTo>
                    <a:pt x="96" y="190"/>
                  </a:moveTo>
                  <a:cubicBezTo>
                    <a:pt x="96" y="189"/>
                    <a:pt x="96" y="188"/>
                    <a:pt x="96" y="187"/>
                  </a:cubicBezTo>
                  <a:cubicBezTo>
                    <a:pt x="95" y="184"/>
                    <a:pt x="94" y="181"/>
                    <a:pt x="93" y="178"/>
                  </a:cubicBezTo>
                  <a:cubicBezTo>
                    <a:pt x="93" y="177"/>
                    <a:pt x="92" y="175"/>
                    <a:pt x="92" y="174"/>
                  </a:cubicBezTo>
                  <a:cubicBezTo>
                    <a:pt x="91" y="172"/>
                    <a:pt x="91" y="170"/>
                    <a:pt x="90" y="169"/>
                  </a:cubicBezTo>
                  <a:cubicBezTo>
                    <a:pt x="88" y="162"/>
                    <a:pt x="86" y="155"/>
                    <a:pt x="84" y="148"/>
                  </a:cubicBezTo>
                  <a:cubicBezTo>
                    <a:pt x="82" y="145"/>
                    <a:pt x="81" y="142"/>
                    <a:pt x="79" y="138"/>
                  </a:cubicBezTo>
                  <a:cubicBezTo>
                    <a:pt x="78" y="134"/>
                    <a:pt x="76" y="131"/>
                    <a:pt x="75" y="127"/>
                  </a:cubicBezTo>
                  <a:cubicBezTo>
                    <a:pt x="74" y="124"/>
                    <a:pt x="72" y="120"/>
                    <a:pt x="70" y="117"/>
                  </a:cubicBezTo>
                  <a:cubicBezTo>
                    <a:pt x="69" y="113"/>
                    <a:pt x="67" y="110"/>
                    <a:pt x="65" y="106"/>
                  </a:cubicBezTo>
                  <a:cubicBezTo>
                    <a:pt x="62" y="99"/>
                    <a:pt x="58" y="92"/>
                    <a:pt x="55" y="85"/>
                  </a:cubicBezTo>
                  <a:cubicBezTo>
                    <a:pt x="53" y="82"/>
                    <a:pt x="51" y="78"/>
                    <a:pt x="49" y="75"/>
                  </a:cubicBezTo>
                  <a:cubicBezTo>
                    <a:pt x="47" y="72"/>
                    <a:pt x="46" y="69"/>
                    <a:pt x="44" y="65"/>
                  </a:cubicBezTo>
                  <a:cubicBezTo>
                    <a:pt x="40" y="59"/>
                    <a:pt x="37" y="53"/>
                    <a:pt x="33" y="47"/>
                  </a:cubicBezTo>
                  <a:cubicBezTo>
                    <a:pt x="30" y="41"/>
                    <a:pt x="27" y="36"/>
                    <a:pt x="24" y="31"/>
                  </a:cubicBezTo>
                  <a:cubicBezTo>
                    <a:pt x="21" y="26"/>
                    <a:pt x="18" y="21"/>
                    <a:pt x="15" y="17"/>
                  </a:cubicBezTo>
                  <a:cubicBezTo>
                    <a:pt x="12" y="13"/>
                    <a:pt x="10" y="10"/>
                    <a:pt x="8" y="7"/>
                  </a:cubicBezTo>
                  <a:cubicBezTo>
                    <a:pt x="6" y="5"/>
                    <a:pt x="4" y="3"/>
                    <a:pt x="2" y="2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1" y="0"/>
                    <a:pt x="3" y="1"/>
                  </a:cubicBezTo>
                  <a:cubicBezTo>
                    <a:pt x="4" y="2"/>
                    <a:pt x="6" y="4"/>
                    <a:pt x="9" y="6"/>
                  </a:cubicBezTo>
                  <a:cubicBezTo>
                    <a:pt x="11" y="9"/>
                    <a:pt x="14" y="12"/>
                    <a:pt x="17" y="15"/>
                  </a:cubicBezTo>
                  <a:cubicBezTo>
                    <a:pt x="20" y="19"/>
                    <a:pt x="24" y="23"/>
                    <a:pt x="27" y="28"/>
                  </a:cubicBezTo>
                  <a:cubicBezTo>
                    <a:pt x="30" y="33"/>
                    <a:pt x="34" y="38"/>
                    <a:pt x="38" y="44"/>
                  </a:cubicBezTo>
                  <a:cubicBezTo>
                    <a:pt x="41" y="50"/>
                    <a:pt x="45" y="56"/>
                    <a:pt x="49" y="62"/>
                  </a:cubicBezTo>
                  <a:cubicBezTo>
                    <a:pt x="53" y="68"/>
                    <a:pt x="57" y="75"/>
                    <a:pt x="61" y="82"/>
                  </a:cubicBezTo>
                  <a:cubicBezTo>
                    <a:pt x="62" y="85"/>
                    <a:pt x="64" y="88"/>
                    <a:pt x="66" y="92"/>
                  </a:cubicBezTo>
                  <a:cubicBezTo>
                    <a:pt x="68" y="95"/>
                    <a:pt x="70" y="99"/>
                    <a:pt x="71" y="103"/>
                  </a:cubicBezTo>
                  <a:cubicBezTo>
                    <a:pt x="73" y="106"/>
                    <a:pt x="75" y="110"/>
                    <a:pt x="76" y="113"/>
                  </a:cubicBezTo>
                  <a:cubicBezTo>
                    <a:pt x="78" y="117"/>
                    <a:pt x="80" y="121"/>
                    <a:pt x="81" y="124"/>
                  </a:cubicBezTo>
                  <a:cubicBezTo>
                    <a:pt x="84" y="131"/>
                    <a:pt x="87" y="139"/>
                    <a:pt x="89" y="146"/>
                  </a:cubicBezTo>
                  <a:cubicBezTo>
                    <a:pt x="92" y="153"/>
                    <a:pt x="94" y="160"/>
                    <a:pt x="95" y="167"/>
                  </a:cubicBezTo>
                  <a:cubicBezTo>
                    <a:pt x="97" y="172"/>
                    <a:pt x="98" y="177"/>
                    <a:pt x="99" y="181"/>
                  </a:cubicBezTo>
                  <a:cubicBezTo>
                    <a:pt x="98" y="184"/>
                    <a:pt x="97" y="187"/>
                    <a:pt x="96" y="190"/>
                  </a:cubicBezTo>
                  <a:close/>
                </a:path>
              </a:pathLst>
            </a:custGeom>
            <a:solidFill>
              <a:srgbClr val="7EB4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6" name="Freeform 330"/>
            <p:cNvSpPr/>
            <p:nvPr/>
          </p:nvSpPr>
          <p:spPr bwMode="auto">
            <a:xfrm>
              <a:off x="3287713" y="1160463"/>
              <a:ext cx="430213" cy="601663"/>
            </a:xfrm>
            <a:custGeom>
              <a:avLst/>
              <a:gdLst>
                <a:gd name="T0" fmla="*/ 151 w 153"/>
                <a:gd name="T1" fmla="*/ 214 h 214"/>
                <a:gd name="T2" fmla="*/ 144 w 153"/>
                <a:gd name="T3" fmla="*/ 197 h 214"/>
                <a:gd name="T4" fmla="*/ 134 w 153"/>
                <a:gd name="T5" fmla="*/ 176 h 214"/>
                <a:gd name="T6" fmla="*/ 123 w 153"/>
                <a:gd name="T7" fmla="*/ 154 h 214"/>
                <a:gd name="T8" fmla="*/ 111 w 153"/>
                <a:gd name="T9" fmla="*/ 130 h 214"/>
                <a:gd name="T10" fmla="*/ 97 w 153"/>
                <a:gd name="T11" fmla="*/ 107 h 214"/>
                <a:gd name="T12" fmla="*/ 83 w 153"/>
                <a:gd name="T13" fmla="*/ 83 h 214"/>
                <a:gd name="T14" fmla="*/ 68 w 153"/>
                <a:gd name="T15" fmla="*/ 62 h 214"/>
                <a:gd name="T16" fmla="*/ 51 w 153"/>
                <a:gd name="T17" fmla="*/ 44 h 214"/>
                <a:gd name="T18" fmla="*/ 35 w 153"/>
                <a:gd name="T19" fmla="*/ 29 h 214"/>
                <a:gd name="T20" fmla="*/ 9 w 153"/>
                <a:gd name="T21" fmla="*/ 8 h 214"/>
                <a:gd name="T22" fmla="*/ 0 w 153"/>
                <a:gd name="T23" fmla="*/ 0 h 214"/>
                <a:gd name="T24" fmla="*/ 10 w 153"/>
                <a:gd name="T25" fmla="*/ 7 h 214"/>
                <a:gd name="T26" fmla="*/ 22 w 153"/>
                <a:gd name="T27" fmla="*/ 15 h 214"/>
                <a:gd name="T28" fmla="*/ 37 w 153"/>
                <a:gd name="T29" fmla="*/ 26 h 214"/>
                <a:gd name="T30" fmla="*/ 55 w 153"/>
                <a:gd name="T31" fmla="*/ 40 h 214"/>
                <a:gd name="T32" fmla="*/ 72 w 153"/>
                <a:gd name="T33" fmla="*/ 58 h 214"/>
                <a:gd name="T34" fmla="*/ 88 w 153"/>
                <a:gd name="T35" fmla="*/ 79 h 214"/>
                <a:gd name="T36" fmla="*/ 103 w 153"/>
                <a:gd name="T37" fmla="*/ 103 h 214"/>
                <a:gd name="T38" fmla="*/ 117 w 153"/>
                <a:gd name="T39" fmla="*/ 127 h 214"/>
                <a:gd name="T40" fmla="*/ 129 w 153"/>
                <a:gd name="T41" fmla="*/ 151 h 214"/>
                <a:gd name="T42" fmla="*/ 139 w 153"/>
                <a:gd name="T43" fmla="*/ 174 h 214"/>
                <a:gd name="T44" fmla="*/ 147 w 153"/>
                <a:gd name="T45" fmla="*/ 195 h 214"/>
                <a:gd name="T46" fmla="*/ 153 w 153"/>
                <a:gd name="T47" fmla="*/ 211 h 214"/>
                <a:gd name="T48" fmla="*/ 153 w 153"/>
                <a:gd name="T49" fmla="*/ 211 h 214"/>
                <a:gd name="T50" fmla="*/ 151 w 153"/>
                <a:gd name="T51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53" h="214">
                  <a:moveTo>
                    <a:pt x="151" y="214"/>
                  </a:moveTo>
                  <a:cubicBezTo>
                    <a:pt x="149" y="209"/>
                    <a:pt x="146" y="203"/>
                    <a:pt x="144" y="197"/>
                  </a:cubicBezTo>
                  <a:cubicBezTo>
                    <a:pt x="141" y="190"/>
                    <a:pt x="138" y="183"/>
                    <a:pt x="134" y="176"/>
                  </a:cubicBezTo>
                  <a:cubicBezTo>
                    <a:pt x="131" y="169"/>
                    <a:pt x="127" y="162"/>
                    <a:pt x="123" y="154"/>
                  </a:cubicBezTo>
                  <a:cubicBezTo>
                    <a:pt x="120" y="146"/>
                    <a:pt x="115" y="138"/>
                    <a:pt x="111" y="130"/>
                  </a:cubicBezTo>
                  <a:cubicBezTo>
                    <a:pt x="107" y="122"/>
                    <a:pt x="102" y="114"/>
                    <a:pt x="97" y="107"/>
                  </a:cubicBezTo>
                  <a:cubicBezTo>
                    <a:pt x="93" y="99"/>
                    <a:pt x="88" y="91"/>
                    <a:pt x="83" y="83"/>
                  </a:cubicBezTo>
                  <a:cubicBezTo>
                    <a:pt x="78" y="76"/>
                    <a:pt x="73" y="69"/>
                    <a:pt x="68" y="62"/>
                  </a:cubicBezTo>
                  <a:cubicBezTo>
                    <a:pt x="62" y="55"/>
                    <a:pt x="57" y="49"/>
                    <a:pt x="51" y="44"/>
                  </a:cubicBezTo>
                  <a:cubicBezTo>
                    <a:pt x="46" y="39"/>
                    <a:pt x="40" y="34"/>
                    <a:pt x="35" y="29"/>
                  </a:cubicBezTo>
                  <a:cubicBezTo>
                    <a:pt x="24" y="21"/>
                    <a:pt x="15" y="13"/>
                    <a:pt x="9" y="8"/>
                  </a:cubicBezTo>
                  <a:cubicBezTo>
                    <a:pt x="4" y="3"/>
                    <a:pt x="0" y="0"/>
                    <a:pt x="0" y="0"/>
                  </a:cubicBezTo>
                  <a:cubicBezTo>
                    <a:pt x="0" y="0"/>
                    <a:pt x="4" y="3"/>
                    <a:pt x="10" y="7"/>
                  </a:cubicBezTo>
                  <a:cubicBezTo>
                    <a:pt x="14" y="9"/>
                    <a:pt x="18" y="12"/>
                    <a:pt x="22" y="15"/>
                  </a:cubicBezTo>
                  <a:cubicBezTo>
                    <a:pt x="27" y="18"/>
                    <a:pt x="32" y="22"/>
                    <a:pt x="37" y="26"/>
                  </a:cubicBezTo>
                  <a:cubicBezTo>
                    <a:pt x="43" y="30"/>
                    <a:pt x="49" y="35"/>
                    <a:pt x="55" y="40"/>
                  </a:cubicBezTo>
                  <a:cubicBezTo>
                    <a:pt x="61" y="45"/>
                    <a:pt x="67" y="51"/>
                    <a:pt x="72" y="58"/>
                  </a:cubicBezTo>
                  <a:cubicBezTo>
                    <a:pt x="78" y="64"/>
                    <a:pt x="83" y="72"/>
                    <a:pt x="88" y="79"/>
                  </a:cubicBezTo>
                  <a:cubicBezTo>
                    <a:pt x="94" y="87"/>
                    <a:pt x="99" y="95"/>
                    <a:pt x="103" y="103"/>
                  </a:cubicBezTo>
                  <a:cubicBezTo>
                    <a:pt x="108" y="111"/>
                    <a:pt x="113" y="119"/>
                    <a:pt x="117" y="127"/>
                  </a:cubicBezTo>
                  <a:cubicBezTo>
                    <a:pt x="121" y="135"/>
                    <a:pt x="125" y="143"/>
                    <a:pt x="129" y="151"/>
                  </a:cubicBezTo>
                  <a:cubicBezTo>
                    <a:pt x="133" y="159"/>
                    <a:pt x="136" y="166"/>
                    <a:pt x="139" y="174"/>
                  </a:cubicBezTo>
                  <a:cubicBezTo>
                    <a:pt x="142" y="181"/>
                    <a:pt x="145" y="188"/>
                    <a:pt x="147" y="195"/>
                  </a:cubicBezTo>
                  <a:cubicBezTo>
                    <a:pt x="149" y="201"/>
                    <a:pt x="151" y="206"/>
                    <a:pt x="153" y="211"/>
                  </a:cubicBezTo>
                  <a:cubicBezTo>
                    <a:pt x="153" y="211"/>
                    <a:pt x="153" y="211"/>
                    <a:pt x="153" y="211"/>
                  </a:cubicBezTo>
                  <a:cubicBezTo>
                    <a:pt x="152" y="212"/>
                    <a:pt x="152" y="213"/>
                    <a:pt x="151" y="214"/>
                  </a:cubicBezTo>
                  <a:close/>
                </a:path>
              </a:pathLst>
            </a:custGeom>
            <a:solidFill>
              <a:srgbClr val="7EB4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7" name="Freeform 331"/>
            <p:cNvSpPr/>
            <p:nvPr/>
          </p:nvSpPr>
          <p:spPr bwMode="auto">
            <a:xfrm>
              <a:off x="3135313" y="1303338"/>
              <a:ext cx="546100" cy="498475"/>
            </a:xfrm>
            <a:custGeom>
              <a:avLst/>
              <a:gdLst>
                <a:gd name="T0" fmla="*/ 193 w 194"/>
                <a:gd name="T1" fmla="*/ 177 h 177"/>
                <a:gd name="T2" fmla="*/ 190 w 194"/>
                <a:gd name="T3" fmla="*/ 173 h 177"/>
                <a:gd name="T4" fmla="*/ 186 w 194"/>
                <a:gd name="T5" fmla="*/ 167 h 177"/>
                <a:gd name="T6" fmla="*/ 181 w 194"/>
                <a:gd name="T7" fmla="*/ 160 h 177"/>
                <a:gd name="T8" fmla="*/ 175 w 194"/>
                <a:gd name="T9" fmla="*/ 153 h 177"/>
                <a:gd name="T10" fmla="*/ 169 w 194"/>
                <a:gd name="T11" fmla="*/ 144 h 177"/>
                <a:gd name="T12" fmla="*/ 162 w 194"/>
                <a:gd name="T13" fmla="*/ 136 h 177"/>
                <a:gd name="T14" fmla="*/ 155 w 194"/>
                <a:gd name="T15" fmla="*/ 127 h 177"/>
                <a:gd name="T16" fmla="*/ 147 w 194"/>
                <a:gd name="T17" fmla="*/ 118 h 177"/>
                <a:gd name="T18" fmla="*/ 130 w 194"/>
                <a:gd name="T19" fmla="*/ 100 h 177"/>
                <a:gd name="T20" fmla="*/ 112 w 194"/>
                <a:gd name="T21" fmla="*/ 82 h 177"/>
                <a:gd name="T22" fmla="*/ 93 w 194"/>
                <a:gd name="T23" fmla="*/ 64 h 177"/>
                <a:gd name="T24" fmla="*/ 74 w 194"/>
                <a:gd name="T25" fmla="*/ 49 h 177"/>
                <a:gd name="T26" fmla="*/ 64 w 194"/>
                <a:gd name="T27" fmla="*/ 41 h 177"/>
                <a:gd name="T28" fmla="*/ 55 w 194"/>
                <a:gd name="T29" fmla="*/ 35 h 177"/>
                <a:gd name="T30" fmla="*/ 46 w 194"/>
                <a:gd name="T31" fmla="*/ 28 h 177"/>
                <a:gd name="T32" fmla="*/ 37 w 194"/>
                <a:gd name="T33" fmla="*/ 23 h 177"/>
                <a:gd name="T34" fmla="*/ 30 w 194"/>
                <a:gd name="T35" fmla="*/ 18 h 177"/>
                <a:gd name="T36" fmla="*/ 22 w 194"/>
                <a:gd name="T37" fmla="*/ 13 h 177"/>
                <a:gd name="T38" fmla="*/ 16 w 194"/>
                <a:gd name="T39" fmla="*/ 9 h 177"/>
                <a:gd name="T40" fmla="*/ 11 w 194"/>
                <a:gd name="T41" fmla="*/ 6 h 177"/>
                <a:gd name="T42" fmla="*/ 0 w 194"/>
                <a:gd name="T43" fmla="*/ 0 h 177"/>
                <a:gd name="T44" fmla="*/ 11 w 194"/>
                <a:gd name="T45" fmla="*/ 5 h 177"/>
                <a:gd name="T46" fmla="*/ 17 w 194"/>
                <a:gd name="T47" fmla="*/ 7 h 177"/>
                <a:gd name="T48" fmla="*/ 24 w 194"/>
                <a:gd name="T49" fmla="*/ 11 h 177"/>
                <a:gd name="T50" fmla="*/ 32 w 194"/>
                <a:gd name="T51" fmla="*/ 15 h 177"/>
                <a:gd name="T52" fmla="*/ 40 w 194"/>
                <a:gd name="T53" fmla="*/ 19 h 177"/>
                <a:gd name="T54" fmla="*/ 49 w 194"/>
                <a:gd name="T55" fmla="*/ 24 h 177"/>
                <a:gd name="T56" fmla="*/ 58 w 194"/>
                <a:gd name="T57" fmla="*/ 30 h 177"/>
                <a:gd name="T58" fmla="*/ 68 w 194"/>
                <a:gd name="T59" fmla="*/ 37 h 177"/>
                <a:gd name="T60" fmla="*/ 77 w 194"/>
                <a:gd name="T61" fmla="*/ 44 h 177"/>
                <a:gd name="T62" fmla="*/ 97 w 194"/>
                <a:gd name="T63" fmla="*/ 59 h 177"/>
                <a:gd name="T64" fmla="*/ 117 w 194"/>
                <a:gd name="T65" fmla="*/ 76 h 177"/>
                <a:gd name="T66" fmla="*/ 135 w 194"/>
                <a:gd name="T67" fmla="*/ 95 h 177"/>
                <a:gd name="T68" fmla="*/ 152 w 194"/>
                <a:gd name="T69" fmla="*/ 114 h 177"/>
                <a:gd name="T70" fmla="*/ 160 w 194"/>
                <a:gd name="T71" fmla="*/ 123 h 177"/>
                <a:gd name="T72" fmla="*/ 167 w 194"/>
                <a:gd name="T73" fmla="*/ 133 h 177"/>
                <a:gd name="T74" fmla="*/ 173 w 194"/>
                <a:gd name="T75" fmla="*/ 142 h 177"/>
                <a:gd name="T76" fmla="*/ 179 w 194"/>
                <a:gd name="T77" fmla="*/ 150 h 177"/>
                <a:gd name="T78" fmla="*/ 184 w 194"/>
                <a:gd name="T79" fmla="*/ 158 h 177"/>
                <a:gd name="T80" fmla="*/ 188 w 194"/>
                <a:gd name="T81" fmla="*/ 165 h 177"/>
                <a:gd name="T82" fmla="*/ 192 w 194"/>
                <a:gd name="T83" fmla="*/ 172 h 177"/>
                <a:gd name="T84" fmla="*/ 194 w 194"/>
                <a:gd name="T85" fmla="*/ 176 h 177"/>
                <a:gd name="T86" fmla="*/ 193 w 194"/>
                <a:gd name="T87" fmla="*/ 177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94" h="177">
                  <a:moveTo>
                    <a:pt x="193" y="177"/>
                  </a:moveTo>
                  <a:cubicBezTo>
                    <a:pt x="192" y="176"/>
                    <a:pt x="191" y="175"/>
                    <a:pt x="190" y="173"/>
                  </a:cubicBezTo>
                  <a:cubicBezTo>
                    <a:pt x="189" y="171"/>
                    <a:pt x="187" y="169"/>
                    <a:pt x="186" y="167"/>
                  </a:cubicBezTo>
                  <a:cubicBezTo>
                    <a:pt x="184" y="165"/>
                    <a:pt x="183" y="163"/>
                    <a:pt x="181" y="160"/>
                  </a:cubicBezTo>
                  <a:cubicBezTo>
                    <a:pt x="179" y="158"/>
                    <a:pt x="177" y="155"/>
                    <a:pt x="175" y="153"/>
                  </a:cubicBezTo>
                  <a:cubicBezTo>
                    <a:pt x="173" y="150"/>
                    <a:pt x="171" y="147"/>
                    <a:pt x="169" y="144"/>
                  </a:cubicBezTo>
                  <a:cubicBezTo>
                    <a:pt x="167" y="142"/>
                    <a:pt x="165" y="139"/>
                    <a:pt x="162" y="136"/>
                  </a:cubicBezTo>
                  <a:cubicBezTo>
                    <a:pt x="160" y="133"/>
                    <a:pt x="158" y="130"/>
                    <a:pt x="155" y="127"/>
                  </a:cubicBezTo>
                  <a:cubicBezTo>
                    <a:pt x="153" y="124"/>
                    <a:pt x="150" y="121"/>
                    <a:pt x="147" y="118"/>
                  </a:cubicBezTo>
                  <a:cubicBezTo>
                    <a:pt x="142" y="112"/>
                    <a:pt x="136" y="106"/>
                    <a:pt x="130" y="100"/>
                  </a:cubicBezTo>
                  <a:cubicBezTo>
                    <a:pt x="125" y="93"/>
                    <a:pt x="118" y="88"/>
                    <a:pt x="112" y="82"/>
                  </a:cubicBezTo>
                  <a:cubicBezTo>
                    <a:pt x="106" y="76"/>
                    <a:pt x="99" y="70"/>
                    <a:pt x="93" y="64"/>
                  </a:cubicBezTo>
                  <a:cubicBezTo>
                    <a:pt x="86" y="59"/>
                    <a:pt x="80" y="54"/>
                    <a:pt x="74" y="49"/>
                  </a:cubicBezTo>
                  <a:cubicBezTo>
                    <a:pt x="70" y="46"/>
                    <a:pt x="67" y="44"/>
                    <a:pt x="64" y="41"/>
                  </a:cubicBezTo>
                  <a:cubicBezTo>
                    <a:pt x="61" y="39"/>
                    <a:pt x="58" y="37"/>
                    <a:pt x="55" y="35"/>
                  </a:cubicBezTo>
                  <a:cubicBezTo>
                    <a:pt x="52" y="33"/>
                    <a:pt x="49" y="30"/>
                    <a:pt x="46" y="28"/>
                  </a:cubicBezTo>
                  <a:cubicBezTo>
                    <a:pt x="43" y="26"/>
                    <a:pt x="40" y="25"/>
                    <a:pt x="37" y="23"/>
                  </a:cubicBezTo>
                  <a:cubicBezTo>
                    <a:pt x="35" y="21"/>
                    <a:pt x="32" y="19"/>
                    <a:pt x="30" y="18"/>
                  </a:cubicBezTo>
                  <a:cubicBezTo>
                    <a:pt x="27" y="16"/>
                    <a:pt x="25" y="15"/>
                    <a:pt x="22" y="13"/>
                  </a:cubicBezTo>
                  <a:cubicBezTo>
                    <a:pt x="20" y="12"/>
                    <a:pt x="18" y="10"/>
                    <a:pt x="16" y="9"/>
                  </a:cubicBezTo>
                  <a:cubicBezTo>
                    <a:pt x="14" y="8"/>
                    <a:pt x="12" y="7"/>
                    <a:pt x="11" y="6"/>
                  </a:cubicBezTo>
                  <a:cubicBezTo>
                    <a:pt x="5" y="2"/>
                    <a:pt x="1" y="0"/>
                    <a:pt x="0" y="0"/>
                  </a:cubicBezTo>
                  <a:cubicBezTo>
                    <a:pt x="1" y="0"/>
                    <a:pt x="5" y="2"/>
                    <a:pt x="11" y="5"/>
                  </a:cubicBezTo>
                  <a:cubicBezTo>
                    <a:pt x="13" y="6"/>
                    <a:pt x="15" y="6"/>
                    <a:pt x="17" y="7"/>
                  </a:cubicBezTo>
                  <a:cubicBezTo>
                    <a:pt x="19" y="9"/>
                    <a:pt x="22" y="10"/>
                    <a:pt x="24" y="11"/>
                  </a:cubicBezTo>
                  <a:cubicBezTo>
                    <a:pt x="26" y="12"/>
                    <a:pt x="29" y="13"/>
                    <a:pt x="32" y="15"/>
                  </a:cubicBezTo>
                  <a:cubicBezTo>
                    <a:pt x="34" y="16"/>
                    <a:pt x="37" y="18"/>
                    <a:pt x="40" y="19"/>
                  </a:cubicBezTo>
                  <a:cubicBezTo>
                    <a:pt x="43" y="21"/>
                    <a:pt x="46" y="23"/>
                    <a:pt x="49" y="24"/>
                  </a:cubicBezTo>
                  <a:cubicBezTo>
                    <a:pt x="52" y="26"/>
                    <a:pt x="55" y="28"/>
                    <a:pt x="58" y="30"/>
                  </a:cubicBezTo>
                  <a:cubicBezTo>
                    <a:pt x="61" y="32"/>
                    <a:pt x="64" y="34"/>
                    <a:pt x="68" y="37"/>
                  </a:cubicBezTo>
                  <a:cubicBezTo>
                    <a:pt x="71" y="39"/>
                    <a:pt x="74" y="41"/>
                    <a:pt x="77" y="44"/>
                  </a:cubicBezTo>
                  <a:cubicBezTo>
                    <a:pt x="84" y="49"/>
                    <a:pt x="91" y="53"/>
                    <a:pt x="97" y="59"/>
                  </a:cubicBezTo>
                  <a:cubicBezTo>
                    <a:pt x="104" y="64"/>
                    <a:pt x="111" y="70"/>
                    <a:pt x="117" y="76"/>
                  </a:cubicBezTo>
                  <a:cubicBezTo>
                    <a:pt x="123" y="82"/>
                    <a:pt x="130" y="88"/>
                    <a:pt x="135" y="95"/>
                  </a:cubicBezTo>
                  <a:cubicBezTo>
                    <a:pt x="141" y="101"/>
                    <a:pt x="147" y="108"/>
                    <a:pt x="152" y="114"/>
                  </a:cubicBezTo>
                  <a:cubicBezTo>
                    <a:pt x="155" y="117"/>
                    <a:pt x="157" y="120"/>
                    <a:pt x="160" y="123"/>
                  </a:cubicBezTo>
                  <a:cubicBezTo>
                    <a:pt x="162" y="126"/>
                    <a:pt x="164" y="129"/>
                    <a:pt x="167" y="133"/>
                  </a:cubicBezTo>
                  <a:cubicBezTo>
                    <a:pt x="169" y="136"/>
                    <a:pt x="171" y="139"/>
                    <a:pt x="173" y="142"/>
                  </a:cubicBezTo>
                  <a:cubicBezTo>
                    <a:pt x="175" y="144"/>
                    <a:pt x="177" y="147"/>
                    <a:pt x="179" y="150"/>
                  </a:cubicBezTo>
                  <a:cubicBezTo>
                    <a:pt x="180" y="153"/>
                    <a:pt x="182" y="155"/>
                    <a:pt x="184" y="158"/>
                  </a:cubicBezTo>
                  <a:cubicBezTo>
                    <a:pt x="185" y="161"/>
                    <a:pt x="187" y="163"/>
                    <a:pt x="188" y="165"/>
                  </a:cubicBezTo>
                  <a:cubicBezTo>
                    <a:pt x="189" y="168"/>
                    <a:pt x="191" y="170"/>
                    <a:pt x="192" y="172"/>
                  </a:cubicBezTo>
                  <a:cubicBezTo>
                    <a:pt x="193" y="173"/>
                    <a:pt x="193" y="175"/>
                    <a:pt x="194" y="176"/>
                  </a:cubicBezTo>
                  <a:cubicBezTo>
                    <a:pt x="194" y="177"/>
                    <a:pt x="193" y="177"/>
                    <a:pt x="193" y="177"/>
                  </a:cubicBezTo>
                  <a:close/>
                </a:path>
              </a:pathLst>
            </a:custGeom>
            <a:solidFill>
              <a:srgbClr val="7EB4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8" name="Freeform 332"/>
            <p:cNvSpPr/>
            <p:nvPr/>
          </p:nvSpPr>
          <p:spPr bwMode="auto">
            <a:xfrm>
              <a:off x="3048000" y="1579563"/>
              <a:ext cx="600075" cy="250825"/>
            </a:xfrm>
            <a:custGeom>
              <a:avLst/>
              <a:gdLst>
                <a:gd name="T0" fmla="*/ 213 w 213"/>
                <a:gd name="T1" fmla="*/ 88 h 89"/>
                <a:gd name="T2" fmla="*/ 211 w 213"/>
                <a:gd name="T3" fmla="*/ 89 h 89"/>
                <a:gd name="T4" fmla="*/ 208 w 213"/>
                <a:gd name="T5" fmla="*/ 86 h 89"/>
                <a:gd name="T6" fmla="*/ 196 w 213"/>
                <a:gd name="T7" fmla="*/ 76 h 89"/>
                <a:gd name="T8" fmla="*/ 180 w 213"/>
                <a:gd name="T9" fmla="*/ 66 h 89"/>
                <a:gd name="T10" fmla="*/ 161 w 213"/>
                <a:gd name="T11" fmla="*/ 56 h 89"/>
                <a:gd name="T12" fmla="*/ 151 w 213"/>
                <a:gd name="T13" fmla="*/ 51 h 89"/>
                <a:gd name="T14" fmla="*/ 141 w 213"/>
                <a:gd name="T15" fmla="*/ 45 h 89"/>
                <a:gd name="T16" fmla="*/ 131 w 213"/>
                <a:gd name="T17" fmla="*/ 40 h 89"/>
                <a:gd name="T18" fmla="*/ 120 w 213"/>
                <a:gd name="T19" fmla="*/ 35 h 89"/>
                <a:gd name="T20" fmla="*/ 110 w 213"/>
                <a:gd name="T21" fmla="*/ 30 h 89"/>
                <a:gd name="T22" fmla="*/ 99 w 213"/>
                <a:gd name="T23" fmla="*/ 25 h 89"/>
                <a:gd name="T24" fmla="*/ 78 w 213"/>
                <a:gd name="T25" fmla="*/ 17 h 89"/>
                <a:gd name="T26" fmla="*/ 58 w 213"/>
                <a:gd name="T27" fmla="*/ 11 h 89"/>
                <a:gd name="T28" fmla="*/ 48 w 213"/>
                <a:gd name="T29" fmla="*/ 8 h 89"/>
                <a:gd name="T30" fmla="*/ 39 w 213"/>
                <a:gd name="T31" fmla="*/ 6 h 89"/>
                <a:gd name="T32" fmla="*/ 31 w 213"/>
                <a:gd name="T33" fmla="*/ 4 h 89"/>
                <a:gd name="T34" fmla="*/ 23 w 213"/>
                <a:gd name="T35" fmla="*/ 3 h 89"/>
                <a:gd name="T36" fmla="*/ 10 w 213"/>
                <a:gd name="T37" fmla="*/ 1 h 89"/>
                <a:gd name="T38" fmla="*/ 0 w 213"/>
                <a:gd name="T39" fmla="*/ 0 h 89"/>
                <a:gd name="T40" fmla="*/ 11 w 213"/>
                <a:gd name="T41" fmla="*/ 0 h 89"/>
                <a:gd name="T42" fmla="*/ 24 w 213"/>
                <a:gd name="T43" fmla="*/ 0 h 89"/>
                <a:gd name="T44" fmla="*/ 31 w 213"/>
                <a:gd name="T45" fmla="*/ 1 h 89"/>
                <a:gd name="T46" fmla="*/ 40 w 213"/>
                <a:gd name="T47" fmla="*/ 2 h 89"/>
                <a:gd name="T48" fmla="*/ 49 w 213"/>
                <a:gd name="T49" fmla="*/ 4 h 89"/>
                <a:gd name="T50" fmla="*/ 59 w 213"/>
                <a:gd name="T51" fmla="*/ 6 h 89"/>
                <a:gd name="T52" fmla="*/ 80 w 213"/>
                <a:gd name="T53" fmla="*/ 11 h 89"/>
                <a:gd name="T54" fmla="*/ 91 w 213"/>
                <a:gd name="T55" fmla="*/ 15 h 89"/>
                <a:gd name="T56" fmla="*/ 102 w 213"/>
                <a:gd name="T57" fmla="*/ 19 h 89"/>
                <a:gd name="T58" fmla="*/ 113 w 213"/>
                <a:gd name="T59" fmla="*/ 24 h 89"/>
                <a:gd name="T60" fmla="*/ 124 w 213"/>
                <a:gd name="T61" fmla="*/ 29 h 89"/>
                <a:gd name="T62" fmla="*/ 134 w 213"/>
                <a:gd name="T63" fmla="*/ 34 h 89"/>
                <a:gd name="T64" fmla="*/ 145 w 213"/>
                <a:gd name="T65" fmla="*/ 39 h 89"/>
                <a:gd name="T66" fmla="*/ 155 w 213"/>
                <a:gd name="T67" fmla="*/ 45 h 89"/>
                <a:gd name="T68" fmla="*/ 165 w 213"/>
                <a:gd name="T69" fmla="*/ 50 h 89"/>
                <a:gd name="T70" fmla="*/ 183 w 213"/>
                <a:gd name="T71" fmla="*/ 62 h 89"/>
                <a:gd name="T72" fmla="*/ 198 w 213"/>
                <a:gd name="T73" fmla="*/ 73 h 89"/>
                <a:gd name="T74" fmla="*/ 210 w 213"/>
                <a:gd name="T75" fmla="*/ 84 h 89"/>
                <a:gd name="T76" fmla="*/ 213 w 213"/>
                <a:gd name="T77" fmla="*/ 88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13" h="89">
                  <a:moveTo>
                    <a:pt x="213" y="88"/>
                  </a:moveTo>
                  <a:cubicBezTo>
                    <a:pt x="212" y="88"/>
                    <a:pt x="211" y="89"/>
                    <a:pt x="211" y="89"/>
                  </a:cubicBezTo>
                  <a:cubicBezTo>
                    <a:pt x="210" y="88"/>
                    <a:pt x="209" y="87"/>
                    <a:pt x="208" y="86"/>
                  </a:cubicBezTo>
                  <a:cubicBezTo>
                    <a:pt x="205" y="83"/>
                    <a:pt x="200" y="79"/>
                    <a:pt x="196" y="76"/>
                  </a:cubicBezTo>
                  <a:cubicBezTo>
                    <a:pt x="191" y="73"/>
                    <a:pt x="185" y="70"/>
                    <a:pt x="180" y="66"/>
                  </a:cubicBezTo>
                  <a:cubicBezTo>
                    <a:pt x="174" y="63"/>
                    <a:pt x="168" y="59"/>
                    <a:pt x="161" y="56"/>
                  </a:cubicBezTo>
                  <a:cubicBezTo>
                    <a:pt x="158" y="54"/>
                    <a:pt x="155" y="52"/>
                    <a:pt x="151" y="51"/>
                  </a:cubicBezTo>
                  <a:cubicBezTo>
                    <a:pt x="148" y="49"/>
                    <a:pt x="145" y="47"/>
                    <a:pt x="141" y="45"/>
                  </a:cubicBezTo>
                  <a:cubicBezTo>
                    <a:pt x="138" y="43"/>
                    <a:pt x="134" y="42"/>
                    <a:pt x="131" y="40"/>
                  </a:cubicBezTo>
                  <a:cubicBezTo>
                    <a:pt x="127" y="38"/>
                    <a:pt x="124" y="37"/>
                    <a:pt x="120" y="35"/>
                  </a:cubicBezTo>
                  <a:cubicBezTo>
                    <a:pt x="117" y="33"/>
                    <a:pt x="113" y="32"/>
                    <a:pt x="110" y="30"/>
                  </a:cubicBezTo>
                  <a:cubicBezTo>
                    <a:pt x="106" y="28"/>
                    <a:pt x="103" y="27"/>
                    <a:pt x="99" y="25"/>
                  </a:cubicBezTo>
                  <a:cubicBezTo>
                    <a:pt x="92" y="23"/>
                    <a:pt x="85" y="20"/>
                    <a:pt x="78" y="17"/>
                  </a:cubicBezTo>
                  <a:cubicBezTo>
                    <a:pt x="71" y="15"/>
                    <a:pt x="64" y="13"/>
                    <a:pt x="58" y="11"/>
                  </a:cubicBezTo>
                  <a:cubicBezTo>
                    <a:pt x="54" y="10"/>
                    <a:pt x="51" y="9"/>
                    <a:pt x="48" y="8"/>
                  </a:cubicBezTo>
                  <a:cubicBezTo>
                    <a:pt x="45" y="7"/>
                    <a:pt x="42" y="7"/>
                    <a:pt x="39" y="6"/>
                  </a:cubicBezTo>
                  <a:cubicBezTo>
                    <a:pt x="36" y="5"/>
                    <a:pt x="33" y="5"/>
                    <a:pt x="31" y="4"/>
                  </a:cubicBezTo>
                  <a:cubicBezTo>
                    <a:pt x="28" y="4"/>
                    <a:pt x="25" y="3"/>
                    <a:pt x="23" y="3"/>
                  </a:cubicBezTo>
                  <a:cubicBezTo>
                    <a:pt x="18" y="2"/>
                    <a:pt x="14" y="2"/>
                    <a:pt x="10" y="1"/>
                  </a:cubicBezTo>
                  <a:cubicBezTo>
                    <a:pt x="4" y="0"/>
                    <a:pt x="0" y="0"/>
                    <a:pt x="0" y="0"/>
                  </a:cubicBezTo>
                  <a:cubicBezTo>
                    <a:pt x="0" y="0"/>
                    <a:pt x="4" y="0"/>
                    <a:pt x="11" y="0"/>
                  </a:cubicBezTo>
                  <a:cubicBezTo>
                    <a:pt x="14" y="0"/>
                    <a:pt x="19" y="0"/>
                    <a:pt x="24" y="0"/>
                  </a:cubicBezTo>
                  <a:cubicBezTo>
                    <a:pt x="26" y="1"/>
                    <a:pt x="29" y="1"/>
                    <a:pt x="31" y="1"/>
                  </a:cubicBezTo>
                  <a:cubicBezTo>
                    <a:pt x="34" y="1"/>
                    <a:pt x="37" y="2"/>
                    <a:pt x="40" y="2"/>
                  </a:cubicBezTo>
                  <a:cubicBezTo>
                    <a:pt x="43" y="3"/>
                    <a:pt x="46" y="3"/>
                    <a:pt x="49" y="4"/>
                  </a:cubicBezTo>
                  <a:cubicBezTo>
                    <a:pt x="53" y="4"/>
                    <a:pt x="56" y="5"/>
                    <a:pt x="59" y="6"/>
                  </a:cubicBezTo>
                  <a:cubicBezTo>
                    <a:pt x="66" y="7"/>
                    <a:pt x="73" y="9"/>
                    <a:pt x="80" y="11"/>
                  </a:cubicBezTo>
                  <a:cubicBezTo>
                    <a:pt x="84" y="13"/>
                    <a:pt x="87" y="14"/>
                    <a:pt x="91" y="15"/>
                  </a:cubicBezTo>
                  <a:cubicBezTo>
                    <a:pt x="95" y="16"/>
                    <a:pt x="98" y="18"/>
                    <a:pt x="102" y="19"/>
                  </a:cubicBezTo>
                  <a:cubicBezTo>
                    <a:pt x="106" y="21"/>
                    <a:pt x="109" y="22"/>
                    <a:pt x="113" y="24"/>
                  </a:cubicBezTo>
                  <a:cubicBezTo>
                    <a:pt x="117" y="25"/>
                    <a:pt x="120" y="27"/>
                    <a:pt x="124" y="29"/>
                  </a:cubicBezTo>
                  <a:cubicBezTo>
                    <a:pt x="127" y="30"/>
                    <a:pt x="131" y="32"/>
                    <a:pt x="134" y="34"/>
                  </a:cubicBezTo>
                  <a:cubicBezTo>
                    <a:pt x="138" y="36"/>
                    <a:pt x="141" y="37"/>
                    <a:pt x="145" y="39"/>
                  </a:cubicBezTo>
                  <a:cubicBezTo>
                    <a:pt x="148" y="41"/>
                    <a:pt x="152" y="43"/>
                    <a:pt x="155" y="45"/>
                  </a:cubicBezTo>
                  <a:cubicBezTo>
                    <a:pt x="158" y="47"/>
                    <a:pt x="161" y="49"/>
                    <a:pt x="165" y="50"/>
                  </a:cubicBezTo>
                  <a:cubicBezTo>
                    <a:pt x="171" y="54"/>
                    <a:pt x="177" y="58"/>
                    <a:pt x="183" y="62"/>
                  </a:cubicBezTo>
                  <a:cubicBezTo>
                    <a:pt x="188" y="65"/>
                    <a:pt x="194" y="69"/>
                    <a:pt x="198" y="73"/>
                  </a:cubicBezTo>
                  <a:cubicBezTo>
                    <a:pt x="203" y="77"/>
                    <a:pt x="207" y="80"/>
                    <a:pt x="210" y="84"/>
                  </a:cubicBezTo>
                  <a:cubicBezTo>
                    <a:pt x="211" y="85"/>
                    <a:pt x="212" y="87"/>
                    <a:pt x="213" y="88"/>
                  </a:cubicBezTo>
                  <a:close/>
                </a:path>
              </a:pathLst>
            </a:custGeom>
            <a:solidFill>
              <a:srgbClr val="7EB4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9" name="Freeform 333"/>
            <p:cNvSpPr/>
            <p:nvPr/>
          </p:nvSpPr>
          <p:spPr bwMode="auto">
            <a:xfrm>
              <a:off x="3087688" y="1736725"/>
              <a:ext cx="539750" cy="101600"/>
            </a:xfrm>
            <a:custGeom>
              <a:avLst/>
              <a:gdLst>
                <a:gd name="T0" fmla="*/ 192 w 192"/>
                <a:gd name="T1" fmla="*/ 35 h 36"/>
                <a:gd name="T2" fmla="*/ 189 w 192"/>
                <a:gd name="T3" fmla="*/ 36 h 36"/>
                <a:gd name="T4" fmla="*/ 185 w 192"/>
                <a:gd name="T5" fmla="*/ 35 h 36"/>
                <a:gd name="T6" fmla="*/ 179 w 192"/>
                <a:gd name="T7" fmla="*/ 33 h 36"/>
                <a:gd name="T8" fmla="*/ 173 w 192"/>
                <a:gd name="T9" fmla="*/ 31 h 36"/>
                <a:gd name="T10" fmla="*/ 158 w 192"/>
                <a:gd name="T11" fmla="*/ 26 h 36"/>
                <a:gd name="T12" fmla="*/ 150 w 192"/>
                <a:gd name="T13" fmla="*/ 23 h 36"/>
                <a:gd name="T14" fmla="*/ 141 w 192"/>
                <a:gd name="T15" fmla="*/ 21 h 36"/>
                <a:gd name="T16" fmla="*/ 123 w 192"/>
                <a:gd name="T17" fmla="*/ 16 h 36"/>
                <a:gd name="T18" fmla="*/ 104 w 192"/>
                <a:gd name="T19" fmla="*/ 12 h 36"/>
                <a:gd name="T20" fmla="*/ 85 w 192"/>
                <a:gd name="T21" fmla="*/ 9 h 36"/>
                <a:gd name="T22" fmla="*/ 67 w 192"/>
                <a:gd name="T23" fmla="*/ 7 h 36"/>
                <a:gd name="T24" fmla="*/ 58 w 192"/>
                <a:gd name="T25" fmla="*/ 6 h 36"/>
                <a:gd name="T26" fmla="*/ 49 w 192"/>
                <a:gd name="T27" fmla="*/ 5 h 36"/>
                <a:gd name="T28" fmla="*/ 33 w 192"/>
                <a:gd name="T29" fmla="*/ 5 h 36"/>
                <a:gd name="T30" fmla="*/ 26 w 192"/>
                <a:gd name="T31" fmla="*/ 4 h 36"/>
                <a:gd name="T32" fmla="*/ 20 w 192"/>
                <a:gd name="T33" fmla="*/ 4 h 36"/>
                <a:gd name="T34" fmla="*/ 9 w 192"/>
                <a:gd name="T35" fmla="*/ 4 h 36"/>
                <a:gd name="T36" fmla="*/ 0 w 192"/>
                <a:gd name="T37" fmla="*/ 4 h 36"/>
                <a:gd name="T38" fmla="*/ 9 w 192"/>
                <a:gd name="T39" fmla="*/ 3 h 36"/>
                <a:gd name="T40" fmla="*/ 20 w 192"/>
                <a:gd name="T41" fmla="*/ 2 h 36"/>
                <a:gd name="T42" fmla="*/ 26 w 192"/>
                <a:gd name="T43" fmla="*/ 1 h 36"/>
                <a:gd name="T44" fmla="*/ 34 w 192"/>
                <a:gd name="T45" fmla="*/ 1 h 36"/>
                <a:gd name="T46" fmla="*/ 41 w 192"/>
                <a:gd name="T47" fmla="*/ 0 h 36"/>
                <a:gd name="T48" fmla="*/ 50 w 192"/>
                <a:gd name="T49" fmla="*/ 0 h 36"/>
                <a:gd name="T50" fmla="*/ 68 w 192"/>
                <a:gd name="T51" fmla="*/ 1 h 36"/>
                <a:gd name="T52" fmla="*/ 87 w 192"/>
                <a:gd name="T53" fmla="*/ 3 h 36"/>
                <a:gd name="T54" fmla="*/ 106 w 192"/>
                <a:gd name="T55" fmla="*/ 5 h 36"/>
                <a:gd name="T56" fmla="*/ 125 w 192"/>
                <a:gd name="T57" fmla="*/ 10 h 36"/>
                <a:gd name="T58" fmla="*/ 144 w 192"/>
                <a:gd name="T59" fmla="*/ 15 h 36"/>
                <a:gd name="T60" fmla="*/ 152 w 192"/>
                <a:gd name="T61" fmla="*/ 18 h 36"/>
                <a:gd name="T62" fmla="*/ 160 w 192"/>
                <a:gd name="T63" fmla="*/ 21 h 36"/>
                <a:gd name="T64" fmla="*/ 168 w 192"/>
                <a:gd name="T65" fmla="*/ 24 h 36"/>
                <a:gd name="T66" fmla="*/ 175 w 192"/>
                <a:gd name="T67" fmla="*/ 27 h 36"/>
                <a:gd name="T68" fmla="*/ 181 w 192"/>
                <a:gd name="T69" fmla="*/ 30 h 36"/>
                <a:gd name="T70" fmla="*/ 186 w 192"/>
                <a:gd name="T71" fmla="*/ 33 h 36"/>
                <a:gd name="T72" fmla="*/ 192 w 192"/>
                <a:gd name="T73" fmla="*/ 3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92" h="36">
                  <a:moveTo>
                    <a:pt x="192" y="35"/>
                  </a:moveTo>
                  <a:cubicBezTo>
                    <a:pt x="191" y="36"/>
                    <a:pt x="190" y="36"/>
                    <a:pt x="189" y="36"/>
                  </a:cubicBezTo>
                  <a:cubicBezTo>
                    <a:pt x="187" y="36"/>
                    <a:pt x="186" y="35"/>
                    <a:pt x="185" y="35"/>
                  </a:cubicBezTo>
                  <a:cubicBezTo>
                    <a:pt x="183" y="34"/>
                    <a:pt x="181" y="34"/>
                    <a:pt x="179" y="33"/>
                  </a:cubicBezTo>
                  <a:cubicBezTo>
                    <a:pt x="177" y="32"/>
                    <a:pt x="175" y="31"/>
                    <a:pt x="173" y="31"/>
                  </a:cubicBezTo>
                  <a:cubicBezTo>
                    <a:pt x="168" y="29"/>
                    <a:pt x="163" y="27"/>
                    <a:pt x="158" y="26"/>
                  </a:cubicBezTo>
                  <a:cubicBezTo>
                    <a:pt x="155" y="25"/>
                    <a:pt x="153" y="24"/>
                    <a:pt x="150" y="23"/>
                  </a:cubicBezTo>
                  <a:cubicBezTo>
                    <a:pt x="147" y="22"/>
                    <a:pt x="144" y="22"/>
                    <a:pt x="141" y="21"/>
                  </a:cubicBezTo>
                  <a:cubicBezTo>
                    <a:pt x="136" y="19"/>
                    <a:pt x="129" y="18"/>
                    <a:pt x="123" y="16"/>
                  </a:cubicBezTo>
                  <a:cubicBezTo>
                    <a:pt x="117" y="15"/>
                    <a:pt x="111" y="14"/>
                    <a:pt x="104" y="12"/>
                  </a:cubicBezTo>
                  <a:cubicBezTo>
                    <a:pt x="98" y="11"/>
                    <a:pt x="92" y="10"/>
                    <a:pt x="85" y="9"/>
                  </a:cubicBezTo>
                  <a:cubicBezTo>
                    <a:pt x="79" y="8"/>
                    <a:pt x="73" y="8"/>
                    <a:pt x="67" y="7"/>
                  </a:cubicBezTo>
                  <a:cubicBezTo>
                    <a:pt x="64" y="7"/>
                    <a:pt x="61" y="6"/>
                    <a:pt x="58" y="6"/>
                  </a:cubicBezTo>
                  <a:cubicBezTo>
                    <a:pt x="55" y="6"/>
                    <a:pt x="52" y="6"/>
                    <a:pt x="49" y="5"/>
                  </a:cubicBezTo>
                  <a:cubicBezTo>
                    <a:pt x="43" y="5"/>
                    <a:pt x="38" y="5"/>
                    <a:pt x="33" y="5"/>
                  </a:cubicBezTo>
                  <a:cubicBezTo>
                    <a:pt x="31" y="5"/>
                    <a:pt x="28" y="4"/>
                    <a:pt x="26" y="4"/>
                  </a:cubicBezTo>
                  <a:cubicBezTo>
                    <a:pt x="24" y="4"/>
                    <a:pt x="22" y="4"/>
                    <a:pt x="20" y="4"/>
                  </a:cubicBezTo>
                  <a:cubicBezTo>
                    <a:pt x="16" y="4"/>
                    <a:pt x="12" y="4"/>
                    <a:pt x="9" y="4"/>
                  </a:cubicBezTo>
                  <a:cubicBezTo>
                    <a:pt x="4" y="4"/>
                    <a:pt x="1" y="4"/>
                    <a:pt x="0" y="4"/>
                  </a:cubicBezTo>
                  <a:cubicBezTo>
                    <a:pt x="0" y="4"/>
                    <a:pt x="4" y="4"/>
                    <a:pt x="9" y="3"/>
                  </a:cubicBezTo>
                  <a:cubicBezTo>
                    <a:pt x="12" y="2"/>
                    <a:pt x="16" y="2"/>
                    <a:pt x="20" y="2"/>
                  </a:cubicBezTo>
                  <a:cubicBezTo>
                    <a:pt x="22" y="1"/>
                    <a:pt x="24" y="1"/>
                    <a:pt x="26" y="1"/>
                  </a:cubicBezTo>
                  <a:cubicBezTo>
                    <a:pt x="29" y="1"/>
                    <a:pt x="31" y="1"/>
                    <a:pt x="34" y="1"/>
                  </a:cubicBezTo>
                  <a:cubicBezTo>
                    <a:pt x="36" y="1"/>
                    <a:pt x="39" y="0"/>
                    <a:pt x="41" y="0"/>
                  </a:cubicBezTo>
                  <a:cubicBezTo>
                    <a:pt x="44" y="0"/>
                    <a:pt x="47" y="0"/>
                    <a:pt x="50" y="0"/>
                  </a:cubicBezTo>
                  <a:cubicBezTo>
                    <a:pt x="55" y="0"/>
                    <a:pt x="62" y="1"/>
                    <a:pt x="68" y="1"/>
                  </a:cubicBezTo>
                  <a:cubicBezTo>
                    <a:pt x="74" y="1"/>
                    <a:pt x="80" y="2"/>
                    <a:pt x="87" y="3"/>
                  </a:cubicBezTo>
                  <a:cubicBezTo>
                    <a:pt x="93" y="3"/>
                    <a:pt x="100" y="4"/>
                    <a:pt x="106" y="5"/>
                  </a:cubicBezTo>
                  <a:cubicBezTo>
                    <a:pt x="113" y="7"/>
                    <a:pt x="119" y="8"/>
                    <a:pt x="125" y="10"/>
                  </a:cubicBezTo>
                  <a:cubicBezTo>
                    <a:pt x="132" y="11"/>
                    <a:pt x="138" y="13"/>
                    <a:pt x="144" y="15"/>
                  </a:cubicBezTo>
                  <a:cubicBezTo>
                    <a:pt x="146" y="16"/>
                    <a:pt x="149" y="17"/>
                    <a:pt x="152" y="18"/>
                  </a:cubicBezTo>
                  <a:cubicBezTo>
                    <a:pt x="155" y="19"/>
                    <a:pt x="158" y="20"/>
                    <a:pt x="160" y="21"/>
                  </a:cubicBezTo>
                  <a:cubicBezTo>
                    <a:pt x="163" y="22"/>
                    <a:pt x="165" y="23"/>
                    <a:pt x="168" y="24"/>
                  </a:cubicBezTo>
                  <a:cubicBezTo>
                    <a:pt x="170" y="25"/>
                    <a:pt x="172" y="26"/>
                    <a:pt x="175" y="27"/>
                  </a:cubicBezTo>
                  <a:cubicBezTo>
                    <a:pt x="177" y="28"/>
                    <a:pt x="179" y="29"/>
                    <a:pt x="181" y="30"/>
                  </a:cubicBezTo>
                  <a:cubicBezTo>
                    <a:pt x="183" y="31"/>
                    <a:pt x="185" y="32"/>
                    <a:pt x="186" y="33"/>
                  </a:cubicBezTo>
                  <a:cubicBezTo>
                    <a:pt x="188" y="33"/>
                    <a:pt x="190" y="34"/>
                    <a:pt x="192" y="35"/>
                  </a:cubicBezTo>
                  <a:close/>
                </a:path>
              </a:pathLst>
            </a:custGeom>
            <a:solidFill>
              <a:srgbClr val="7EB4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0" name="Freeform 334"/>
            <p:cNvSpPr/>
            <p:nvPr/>
          </p:nvSpPr>
          <p:spPr bwMode="auto">
            <a:xfrm>
              <a:off x="3368675" y="1143000"/>
              <a:ext cx="65088" cy="58738"/>
            </a:xfrm>
            <a:custGeom>
              <a:avLst/>
              <a:gdLst>
                <a:gd name="T0" fmla="*/ 8 w 23"/>
                <a:gd name="T1" fmla="*/ 17 h 21"/>
                <a:gd name="T2" fmla="*/ 19 w 23"/>
                <a:gd name="T3" fmla="*/ 8 h 21"/>
                <a:gd name="T4" fmla="*/ 16 w 23"/>
                <a:gd name="T5" fmla="*/ 2 h 21"/>
                <a:gd name="T6" fmla="*/ 3 w 23"/>
                <a:gd name="T7" fmla="*/ 13 h 21"/>
                <a:gd name="T8" fmla="*/ 8 w 23"/>
                <a:gd name="T9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21">
                  <a:moveTo>
                    <a:pt x="8" y="17"/>
                  </a:moveTo>
                  <a:cubicBezTo>
                    <a:pt x="11" y="14"/>
                    <a:pt x="15" y="11"/>
                    <a:pt x="19" y="8"/>
                  </a:cubicBezTo>
                  <a:cubicBezTo>
                    <a:pt x="23" y="5"/>
                    <a:pt x="20" y="0"/>
                    <a:pt x="16" y="2"/>
                  </a:cubicBezTo>
                  <a:cubicBezTo>
                    <a:pt x="11" y="5"/>
                    <a:pt x="7" y="9"/>
                    <a:pt x="3" y="13"/>
                  </a:cubicBezTo>
                  <a:cubicBezTo>
                    <a:pt x="0" y="16"/>
                    <a:pt x="5" y="21"/>
                    <a:pt x="8" y="17"/>
                  </a:cubicBezTo>
                  <a:close/>
                </a:path>
              </a:pathLst>
            </a:custGeom>
            <a:solidFill>
              <a:srgbClr val="4D4D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1" name="Freeform 335"/>
            <p:cNvSpPr/>
            <p:nvPr/>
          </p:nvSpPr>
          <p:spPr bwMode="auto">
            <a:xfrm>
              <a:off x="3478213" y="1185863"/>
              <a:ext cx="31750" cy="26988"/>
            </a:xfrm>
            <a:custGeom>
              <a:avLst/>
              <a:gdLst>
                <a:gd name="T0" fmla="*/ 10 w 11"/>
                <a:gd name="T1" fmla="*/ 2 h 10"/>
                <a:gd name="T2" fmla="*/ 5 w 11"/>
                <a:gd name="T3" fmla="*/ 1 h 10"/>
                <a:gd name="T4" fmla="*/ 2 w 11"/>
                <a:gd name="T5" fmla="*/ 3 h 10"/>
                <a:gd name="T6" fmla="*/ 0 w 11"/>
                <a:gd name="T7" fmla="*/ 8 h 10"/>
                <a:gd name="T8" fmla="*/ 5 w 11"/>
                <a:gd name="T9" fmla="*/ 9 h 10"/>
                <a:gd name="T10" fmla="*/ 8 w 11"/>
                <a:gd name="T11" fmla="*/ 6 h 10"/>
                <a:gd name="T12" fmla="*/ 10 w 11"/>
                <a:gd name="T13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10">
                  <a:moveTo>
                    <a:pt x="10" y="2"/>
                  </a:moveTo>
                  <a:cubicBezTo>
                    <a:pt x="9" y="0"/>
                    <a:pt x="7" y="0"/>
                    <a:pt x="5" y="1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0" y="4"/>
                    <a:pt x="0" y="6"/>
                    <a:pt x="0" y="8"/>
                  </a:cubicBezTo>
                  <a:cubicBezTo>
                    <a:pt x="1" y="9"/>
                    <a:pt x="3" y="10"/>
                    <a:pt x="5" y="9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10" y="5"/>
                    <a:pt x="11" y="3"/>
                    <a:pt x="10" y="2"/>
                  </a:cubicBezTo>
                  <a:close/>
                </a:path>
              </a:pathLst>
            </a:custGeom>
            <a:solidFill>
              <a:srgbClr val="4D4D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2" name="Freeform 336"/>
            <p:cNvSpPr/>
            <p:nvPr/>
          </p:nvSpPr>
          <p:spPr bwMode="auto">
            <a:xfrm>
              <a:off x="3330575" y="1263650"/>
              <a:ext cx="33338" cy="57150"/>
            </a:xfrm>
            <a:custGeom>
              <a:avLst/>
              <a:gdLst>
                <a:gd name="T0" fmla="*/ 7 w 12"/>
                <a:gd name="T1" fmla="*/ 17 h 20"/>
                <a:gd name="T2" fmla="*/ 10 w 12"/>
                <a:gd name="T3" fmla="*/ 7 h 20"/>
                <a:gd name="T4" fmla="*/ 4 w 12"/>
                <a:gd name="T5" fmla="*/ 4 h 20"/>
                <a:gd name="T6" fmla="*/ 0 w 12"/>
                <a:gd name="T7" fmla="*/ 17 h 20"/>
                <a:gd name="T8" fmla="*/ 4 w 12"/>
                <a:gd name="T9" fmla="*/ 20 h 20"/>
                <a:gd name="T10" fmla="*/ 7 w 12"/>
                <a:gd name="T11" fmla="*/ 17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20">
                  <a:moveTo>
                    <a:pt x="7" y="17"/>
                  </a:moveTo>
                  <a:cubicBezTo>
                    <a:pt x="8" y="13"/>
                    <a:pt x="9" y="10"/>
                    <a:pt x="10" y="7"/>
                  </a:cubicBezTo>
                  <a:cubicBezTo>
                    <a:pt x="12" y="3"/>
                    <a:pt x="7" y="0"/>
                    <a:pt x="4" y="4"/>
                  </a:cubicBezTo>
                  <a:cubicBezTo>
                    <a:pt x="2" y="8"/>
                    <a:pt x="1" y="12"/>
                    <a:pt x="0" y="17"/>
                  </a:cubicBezTo>
                  <a:cubicBezTo>
                    <a:pt x="0" y="19"/>
                    <a:pt x="2" y="20"/>
                    <a:pt x="4" y="20"/>
                  </a:cubicBezTo>
                  <a:cubicBezTo>
                    <a:pt x="6" y="20"/>
                    <a:pt x="7" y="18"/>
                    <a:pt x="7" y="17"/>
                  </a:cubicBezTo>
                  <a:close/>
                </a:path>
              </a:pathLst>
            </a:custGeom>
            <a:solidFill>
              <a:srgbClr val="4D4D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3" name="Freeform 337"/>
            <p:cNvSpPr/>
            <p:nvPr/>
          </p:nvSpPr>
          <p:spPr bwMode="auto">
            <a:xfrm>
              <a:off x="3524250" y="1500188"/>
              <a:ext cx="52388" cy="53975"/>
            </a:xfrm>
            <a:custGeom>
              <a:avLst/>
              <a:gdLst>
                <a:gd name="T0" fmla="*/ 17 w 19"/>
                <a:gd name="T1" fmla="*/ 6 h 19"/>
                <a:gd name="T2" fmla="*/ 16 w 19"/>
                <a:gd name="T3" fmla="*/ 5 h 19"/>
                <a:gd name="T4" fmla="*/ 5 w 19"/>
                <a:gd name="T5" fmla="*/ 3 h 19"/>
                <a:gd name="T6" fmla="*/ 2 w 19"/>
                <a:gd name="T7" fmla="*/ 14 h 19"/>
                <a:gd name="T8" fmla="*/ 2 w 19"/>
                <a:gd name="T9" fmla="*/ 15 h 19"/>
                <a:gd name="T10" fmla="*/ 13 w 19"/>
                <a:gd name="T11" fmla="*/ 17 h 19"/>
                <a:gd name="T12" fmla="*/ 17 w 19"/>
                <a:gd name="T13" fmla="*/ 6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" h="19">
                  <a:moveTo>
                    <a:pt x="17" y="6"/>
                  </a:moveTo>
                  <a:cubicBezTo>
                    <a:pt x="16" y="5"/>
                    <a:pt x="16" y="5"/>
                    <a:pt x="16" y="5"/>
                  </a:cubicBezTo>
                  <a:cubicBezTo>
                    <a:pt x="14" y="1"/>
                    <a:pt x="9" y="0"/>
                    <a:pt x="5" y="3"/>
                  </a:cubicBezTo>
                  <a:cubicBezTo>
                    <a:pt x="2" y="5"/>
                    <a:pt x="0" y="10"/>
                    <a:pt x="2" y="14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4" y="18"/>
                    <a:pt x="9" y="19"/>
                    <a:pt x="13" y="17"/>
                  </a:cubicBezTo>
                  <a:cubicBezTo>
                    <a:pt x="17" y="14"/>
                    <a:pt x="19" y="9"/>
                    <a:pt x="17" y="6"/>
                  </a:cubicBezTo>
                  <a:close/>
                </a:path>
              </a:pathLst>
            </a:custGeom>
            <a:solidFill>
              <a:srgbClr val="4D4D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4" name="Freeform 338"/>
            <p:cNvSpPr/>
            <p:nvPr/>
          </p:nvSpPr>
          <p:spPr bwMode="auto">
            <a:xfrm>
              <a:off x="3360738" y="1582738"/>
              <a:ext cx="30163" cy="33338"/>
            </a:xfrm>
            <a:custGeom>
              <a:avLst/>
              <a:gdLst>
                <a:gd name="T0" fmla="*/ 10 w 11"/>
                <a:gd name="T1" fmla="*/ 4 h 12"/>
                <a:gd name="T2" fmla="*/ 9 w 11"/>
                <a:gd name="T3" fmla="*/ 3 h 12"/>
                <a:gd name="T4" fmla="*/ 3 w 11"/>
                <a:gd name="T5" fmla="*/ 2 h 12"/>
                <a:gd name="T6" fmla="*/ 1 w 11"/>
                <a:gd name="T7" fmla="*/ 8 h 12"/>
                <a:gd name="T8" fmla="*/ 2 w 11"/>
                <a:gd name="T9" fmla="*/ 9 h 12"/>
                <a:gd name="T10" fmla="*/ 8 w 11"/>
                <a:gd name="T11" fmla="*/ 10 h 12"/>
                <a:gd name="T12" fmla="*/ 10 w 11"/>
                <a:gd name="T13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12">
                  <a:moveTo>
                    <a:pt x="10" y="4"/>
                  </a:moveTo>
                  <a:cubicBezTo>
                    <a:pt x="9" y="3"/>
                    <a:pt x="9" y="3"/>
                    <a:pt x="9" y="3"/>
                  </a:cubicBezTo>
                  <a:cubicBezTo>
                    <a:pt x="8" y="1"/>
                    <a:pt x="5" y="0"/>
                    <a:pt x="3" y="2"/>
                  </a:cubicBezTo>
                  <a:cubicBezTo>
                    <a:pt x="1" y="3"/>
                    <a:pt x="0" y="6"/>
                    <a:pt x="1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11"/>
                    <a:pt x="6" y="12"/>
                    <a:pt x="8" y="10"/>
                  </a:cubicBezTo>
                  <a:cubicBezTo>
                    <a:pt x="10" y="9"/>
                    <a:pt x="11" y="6"/>
                    <a:pt x="10" y="4"/>
                  </a:cubicBezTo>
                  <a:close/>
                </a:path>
              </a:pathLst>
            </a:custGeom>
            <a:solidFill>
              <a:srgbClr val="4D4D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5" name="Freeform 339"/>
            <p:cNvSpPr/>
            <p:nvPr/>
          </p:nvSpPr>
          <p:spPr bwMode="auto">
            <a:xfrm>
              <a:off x="3025775" y="1616075"/>
              <a:ext cx="58738" cy="61913"/>
            </a:xfrm>
            <a:custGeom>
              <a:avLst/>
              <a:gdLst>
                <a:gd name="T0" fmla="*/ 21 w 21"/>
                <a:gd name="T1" fmla="*/ 13 h 22"/>
                <a:gd name="T2" fmla="*/ 20 w 21"/>
                <a:gd name="T3" fmla="*/ 5 h 22"/>
                <a:gd name="T4" fmla="*/ 20 w 21"/>
                <a:gd name="T5" fmla="*/ 5 h 22"/>
                <a:gd name="T6" fmla="*/ 14 w 21"/>
                <a:gd name="T7" fmla="*/ 0 h 22"/>
                <a:gd name="T8" fmla="*/ 6 w 21"/>
                <a:gd name="T9" fmla="*/ 2 h 22"/>
                <a:gd name="T10" fmla="*/ 1 w 21"/>
                <a:gd name="T11" fmla="*/ 8 h 22"/>
                <a:gd name="T12" fmla="*/ 1 w 21"/>
                <a:gd name="T13" fmla="*/ 16 h 22"/>
                <a:gd name="T14" fmla="*/ 2 w 21"/>
                <a:gd name="T15" fmla="*/ 17 h 22"/>
                <a:gd name="T16" fmla="*/ 8 w 21"/>
                <a:gd name="T17" fmla="*/ 21 h 22"/>
                <a:gd name="T18" fmla="*/ 16 w 21"/>
                <a:gd name="T19" fmla="*/ 20 h 22"/>
                <a:gd name="T20" fmla="*/ 21 w 21"/>
                <a:gd name="T21" fmla="*/ 13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" h="22">
                  <a:moveTo>
                    <a:pt x="21" y="13"/>
                  </a:moveTo>
                  <a:cubicBezTo>
                    <a:pt x="21" y="10"/>
                    <a:pt x="21" y="8"/>
                    <a:pt x="20" y="5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18" y="2"/>
                    <a:pt x="16" y="1"/>
                    <a:pt x="14" y="0"/>
                  </a:cubicBezTo>
                  <a:cubicBezTo>
                    <a:pt x="11" y="0"/>
                    <a:pt x="8" y="0"/>
                    <a:pt x="6" y="2"/>
                  </a:cubicBezTo>
                  <a:cubicBezTo>
                    <a:pt x="3" y="3"/>
                    <a:pt x="1" y="6"/>
                    <a:pt x="1" y="8"/>
                  </a:cubicBezTo>
                  <a:cubicBezTo>
                    <a:pt x="0" y="11"/>
                    <a:pt x="0" y="14"/>
                    <a:pt x="1" y="16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3" y="19"/>
                    <a:pt x="5" y="21"/>
                    <a:pt x="8" y="21"/>
                  </a:cubicBezTo>
                  <a:cubicBezTo>
                    <a:pt x="10" y="22"/>
                    <a:pt x="13" y="21"/>
                    <a:pt x="16" y="20"/>
                  </a:cubicBezTo>
                  <a:cubicBezTo>
                    <a:pt x="18" y="18"/>
                    <a:pt x="20" y="16"/>
                    <a:pt x="21" y="13"/>
                  </a:cubicBezTo>
                  <a:close/>
                </a:path>
              </a:pathLst>
            </a:custGeom>
            <a:solidFill>
              <a:srgbClr val="4D4D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6" name="Freeform 340"/>
            <p:cNvSpPr/>
            <p:nvPr/>
          </p:nvSpPr>
          <p:spPr bwMode="auto">
            <a:xfrm>
              <a:off x="3065463" y="1404938"/>
              <a:ext cx="68263" cy="115888"/>
            </a:xfrm>
            <a:custGeom>
              <a:avLst/>
              <a:gdLst>
                <a:gd name="T0" fmla="*/ 19 w 24"/>
                <a:gd name="T1" fmla="*/ 31 h 41"/>
                <a:gd name="T2" fmla="*/ 22 w 24"/>
                <a:gd name="T3" fmla="*/ 12 h 41"/>
                <a:gd name="T4" fmla="*/ 16 w 24"/>
                <a:gd name="T5" fmla="*/ 1 h 41"/>
                <a:gd name="T6" fmla="*/ 4 w 24"/>
                <a:gd name="T7" fmla="*/ 8 h 41"/>
                <a:gd name="T8" fmla="*/ 1 w 24"/>
                <a:gd name="T9" fmla="*/ 32 h 41"/>
                <a:gd name="T10" fmla="*/ 9 w 24"/>
                <a:gd name="T11" fmla="*/ 40 h 41"/>
                <a:gd name="T12" fmla="*/ 19 w 24"/>
                <a:gd name="T13" fmla="*/ 3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" h="41">
                  <a:moveTo>
                    <a:pt x="19" y="31"/>
                  </a:moveTo>
                  <a:cubicBezTo>
                    <a:pt x="19" y="24"/>
                    <a:pt x="19" y="19"/>
                    <a:pt x="22" y="12"/>
                  </a:cubicBezTo>
                  <a:cubicBezTo>
                    <a:pt x="24" y="7"/>
                    <a:pt x="20" y="2"/>
                    <a:pt x="16" y="1"/>
                  </a:cubicBezTo>
                  <a:cubicBezTo>
                    <a:pt x="11" y="0"/>
                    <a:pt x="6" y="4"/>
                    <a:pt x="4" y="8"/>
                  </a:cubicBezTo>
                  <a:cubicBezTo>
                    <a:pt x="2" y="16"/>
                    <a:pt x="0" y="24"/>
                    <a:pt x="1" y="32"/>
                  </a:cubicBezTo>
                  <a:cubicBezTo>
                    <a:pt x="1" y="37"/>
                    <a:pt x="4" y="41"/>
                    <a:pt x="9" y="40"/>
                  </a:cubicBezTo>
                  <a:cubicBezTo>
                    <a:pt x="14" y="40"/>
                    <a:pt x="19" y="36"/>
                    <a:pt x="19" y="31"/>
                  </a:cubicBezTo>
                  <a:close/>
                </a:path>
              </a:pathLst>
            </a:custGeom>
            <a:solidFill>
              <a:srgbClr val="4D4D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7" name="Freeform 341"/>
            <p:cNvSpPr/>
            <p:nvPr/>
          </p:nvSpPr>
          <p:spPr bwMode="auto">
            <a:xfrm>
              <a:off x="3343275" y="996950"/>
              <a:ext cx="1214438" cy="993775"/>
            </a:xfrm>
            <a:custGeom>
              <a:avLst/>
              <a:gdLst>
                <a:gd name="T0" fmla="*/ 311 w 432"/>
                <a:gd name="T1" fmla="*/ 9 h 353"/>
                <a:gd name="T2" fmla="*/ 263 w 432"/>
                <a:gd name="T3" fmla="*/ 160 h 353"/>
                <a:gd name="T4" fmla="*/ 272 w 432"/>
                <a:gd name="T5" fmla="*/ 171 h 353"/>
                <a:gd name="T6" fmla="*/ 277 w 432"/>
                <a:gd name="T7" fmla="*/ 185 h 353"/>
                <a:gd name="T8" fmla="*/ 425 w 432"/>
                <a:gd name="T9" fmla="*/ 210 h 353"/>
                <a:gd name="T10" fmla="*/ 419 w 432"/>
                <a:gd name="T11" fmla="*/ 222 h 353"/>
                <a:gd name="T12" fmla="*/ 277 w 432"/>
                <a:gd name="T13" fmla="*/ 199 h 353"/>
                <a:gd name="T14" fmla="*/ 258 w 432"/>
                <a:gd name="T15" fmla="*/ 232 h 353"/>
                <a:gd name="T16" fmla="*/ 213 w 432"/>
                <a:gd name="T17" fmla="*/ 230 h 353"/>
                <a:gd name="T18" fmla="*/ 126 w 432"/>
                <a:gd name="T19" fmla="*/ 291 h 353"/>
                <a:gd name="T20" fmla="*/ 6 w 432"/>
                <a:gd name="T21" fmla="*/ 342 h 353"/>
                <a:gd name="T22" fmla="*/ 105 w 432"/>
                <a:gd name="T23" fmla="*/ 253 h 353"/>
                <a:gd name="T24" fmla="*/ 196 w 432"/>
                <a:gd name="T25" fmla="*/ 199 h 353"/>
                <a:gd name="T26" fmla="*/ 215 w 432"/>
                <a:gd name="T27" fmla="*/ 156 h 353"/>
                <a:gd name="T28" fmla="*/ 252 w 432"/>
                <a:gd name="T29" fmla="*/ 153 h 353"/>
                <a:gd name="T30" fmla="*/ 298 w 432"/>
                <a:gd name="T31" fmla="*/ 9 h 353"/>
                <a:gd name="T32" fmla="*/ 311 w 432"/>
                <a:gd name="T33" fmla="*/ 9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32" h="353">
                  <a:moveTo>
                    <a:pt x="311" y="9"/>
                  </a:moveTo>
                  <a:cubicBezTo>
                    <a:pt x="314" y="64"/>
                    <a:pt x="296" y="119"/>
                    <a:pt x="263" y="160"/>
                  </a:cubicBezTo>
                  <a:cubicBezTo>
                    <a:pt x="266" y="163"/>
                    <a:pt x="269" y="167"/>
                    <a:pt x="272" y="171"/>
                  </a:cubicBezTo>
                  <a:cubicBezTo>
                    <a:pt x="274" y="176"/>
                    <a:pt x="276" y="180"/>
                    <a:pt x="277" y="185"/>
                  </a:cubicBezTo>
                  <a:cubicBezTo>
                    <a:pt x="327" y="173"/>
                    <a:pt x="380" y="181"/>
                    <a:pt x="425" y="210"/>
                  </a:cubicBezTo>
                  <a:cubicBezTo>
                    <a:pt x="432" y="215"/>
                    <a:pt x="426" y="227"/>
                    <a:pt x="419" y="222"/>
                  </a:cubicBezTo>
                  <a:cubicBezTo>
                    <a:pt x="376" y="194"/>
                    <a:pt x="325" y="186"/>
                    <a:pt x="277" y="199"/>
                  </a:cubicBezTo>
                  <a:cubicBezTo>
                    <a:pt x="276" y="212"/>
                    <a:pt x="269" y="224"/>
                    <a:pt x="258" y="232"/>
                  </a:cubicBezTo>
                  <a:cubicBezTo>
                    <a:pt x="243" y="241"/>
                    <a:pt x="226" y="240"/>
                    <a:pt x="213" y="230"/>
                  </a:cubicBezTo>
                  <a:cubicBezTo>
                    <a:pt x="189" y="248"/>
                    <a:pt x="159" y="269"/>
                    <a:pt x="126" y="291"/>
                  </a:cubicBezTo>
                  <a:cubicBezTo>
                    <a:pt x="42" y="345"/>
                    <a:pt x="12" y="353"/>
                    <a:pt x="6" y="342"/>
                  </a:cubicBezTo>
                  <a:cubicBezTo>
                    <a:pt x="0" y="332"/>
                    <a:pt x="21" y="306"/>
                    <a:pt x="105" y="253"/>
                  </a:cubicBezTo>
                  <a:cubicBezTo>
                    <a:pt x="138" y="231"/>
                    <a:pt x="169" y="213"/>
                    <a:pt x="196" y="199"/>
                  </a:cubicBezTo>
                  <a:cubicBezTo>
                    <a:pt x="194" y="183"/>
                    <a:pt x="201" y="166"/>
                    <a:pt x="215" y="156"/>
                  </a:cubicBezTo>
                  <a:cubicBezTo>
                    <a:pt x="227" y="149"/>
                    <a:pt x="240" y="148"/>
                    <a:pt x="252" y="153"/>
                  </a:cubicBezTo>
                  <a:cubicBezTo>
                    <a:pt x="284" y="114"/>
                    <a:pt x="302" y="62"/>
                    <a:pt x="298" y="9"/>
                  </a:cubicBezTo>
                  <a:cubicBezTo>
                    <a:pt x="298" y="0"/>
                    <a:pt x="311" y="0"/>
                    <a:pt x="311" y="9"/>
                  </a:cubicBezTo>
                  <a:close/>
                </a:path>
              </a:pathLst>
            </a:custGeom>
            <a:solidFill>
              <a:srgbClr val="1510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</p:spTree>
  </p:cSld>
  <p:clrMapOvr>
    <a:masterClrMapping/>
  </p:clrMapOvr>
  <p:transition advClick="0" advTm="0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500"/>
                            </p:stCondLst>
                            <p:childTnLst>
                              <p:par>
                                <p:cTn id="1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6" presetClass="entr" presetSubtype="37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6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10" grpId="0"/>
      <p:bldP spid="12" grpId="0"/>
    </p:bldLst>
  </p:timing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NET" val="2.0.50727.5485"/>
  <p:tag name="AS_OS" val="Microsoft Windows NT 6.1.7601 Service Pack 1"/>
  <p:tag name="AS_RELEASE_DATE" val="2018.04.09"/>
  <p:tag name="AS_TITLE" val="Aspose.Slides for .NET 2.0"/>
  <p:tag name="AS_VERSION" val="18.4"/>
</p:tagLst>
</file>

<file path=ppt/tags/tag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D" val="547142"/>
  <p:tag name="MH" val="20150429225421"/>
  <p:tag name="MH_LIBRARY" val="CONTENTS"/>
  <p:tag name="MH_ORDER" val="1"/>
  <p:tag name="MH_TYPE" val="NUMBER"/>
</p:tagLst>
</file>

<file path=ppt/tags/tag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D" val="547142"/>
  <p:tag name="MH" val="20150429225421"/>
  <p:tag name="MH_LIBRARY" val="CONTENTS"/>
  <p:tag name="MH_ORDER" val="1"/>
  <p:tag name="MH_TYPE" val="ENTRY"/>
</p:tagLst>
</file>

<file path=ppt/tags/tag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D" val="547142"/>
  <p:tag name="MH" val="20150429225421"/>
  <p:tag name="MH_LIBRARY" val="CONTENTS"/>
  <p:tag name="MH_ORDER" val="1"/>
  <p:tag name="MH_TYPE" val="ENTRY"/>
</p:tagLst>
</file>

<file path=ppt/tags/tag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D" val="547142"/>
  <p:tag name="MH" val="20150429225421"/>
  <p:tag name="MH_LIBRARY" val="CONTENTS"/>
  <p:tag name="MH_ORDER" val="1"/>
  <p:tag name="MH_TYPE" val="ENTRY"/>
</p:tagLst>
</file>

<file path=ppt/tags/tag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D" val="547142"/>
  <p:tag name="MH" val="20150429225421"/>
  <p:tag name="MH_LIBRARY" val="CONTENTS"/>
  <p:tag name="MH_ORDER" val="1"/>
  <p:tag name="MH_TYPE" val="ENTRY"/>
</p:tagLst>
</file>

<file path=ppt/tags/tag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D" val="547142"/>
  <p:tag name="MH" val="20150429225421"/>
  <p:tag name="MH_LIBRARY" val="CONTENTS"/>
  <p:tag name="MH_ORDER" val="1"/>
  <p:tag name="MH_TYPE" val="ENTRY"/>
</p:tagLst>
</file>

<file path=ppt/tags/tag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D" val="547142"/>
  <p:tag name="MH" val="20150429225421"/>
  <p:tag name="MH_LIBRARY" val="CONTENTS"/>
  <p:tag name="MH_ORDER" val="1"/>
  <p:tag name="MH_TYPE" val="NUMBER"/>
</p:tagLst>
</file>

<file path=ppt/tags/tag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D" val="547142"/>
  <p:tag name="MH" val="20150429225421"/>
  <p:tag name="MH_LIBRARY" val="CONTENTS"/>
  <p:tag name="MH_ORDER" val="1"/>
  <p:tag name="MH_TYPE" val="ENTRY"/>
</p:tagLst>
</file>

<file path=ppt/tags/tag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D" val="547142"/>
  <p:tag name="MH" val="20150429225421"/>
  <p:tag name="MH_LIBRARY" val="CONTENTS"/>
  <p:tag name="MH_ORDER" val="1"/>
  <p:tag name="MH_TYPE" val="ENTRY"/>
</p:tagLst>
</file>

<file path=ppt/tags/tag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D" val="547142"/>
  <p:tag name="MH" val="20150429225421"/>
  <p:tag name="MH_LIBRARY" val="CONTENTS"/>
  <p:tag name="MH_ORDER" val="1"/>
  <p:tag name="MH_TYPE" val="ENTRY"/>
</p:tagLst>
</file>

<file path=ppt/tags/tag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D" val="547142"/>
  <p:tag name="MH" val="20150429225421"/>
  <p:tag name="MH_LIBRARY" val="CONTENTS"/>
  <p:tag name="MH_ORDER" val="1"/>
  <p:tag name="MH_TYPE" val="ENTRY"/>
</p:tagLst>
</file>

<file path=ppt/tags/tag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D" val="547142"/>
  <p:tag name="MH" val="20150429225421"/>
  <p:tag name="MH_LIBRARY" val="CONTENTS"/>
  <p:tag name="MH_ORDER" val="1"/>
  <p:tag name="MH_TYPE" val="ENTRY"/>
</p:tagLst>
</file>

<file path=ppt/tags/tag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D" val="547142"/>
  <p:tag name="MH" val="20150429225421"/>
  <p:tag name="MH_LIBRARY" val="CONTENTS"/>
  <p:tag name="MH_ORDER" val="1"/>
  <p:tag name="MH_TYPE" val="ENTRY"/>
</p:tagLst>
</file>

<file path=ppt/tags/tag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D" val="547142"/>
  <p:tag name="MH" val="20150429225421"/>
  <p:tag name="MH_LIBRARY" val="CONTENTS"/>
  <p:tag name="MH_ORDER" val="1"/>
  <p:tag name="MH_TYPE" val="NUMBER"/>
</p:tagLst>
</file>

<file path=ppt/tags/tag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D" val="547142"/>
  <p:tag name="MH" val="20150429225421"/>
  <p:tag name="MH_LIBRARY" val="CONTENTS"/>
  <p:tag name="MH_ORDER" val="1"/>
  <p:tag name="MH_TYPE" val="ENTRY"/>
</p:tagLst>
</file>

<file path=ppt/tags/tag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D" val="547142"/>
  <p:tag name="MH" val="20150429225421"/>
  <p:tag name="MH_LIBRARY" val="CONTENTS"/>
  <p:tag name="MH_ORDER" val="1"/>
  <p:tag name="MH_TYPE" val="ENTRY"/>
</p:tagLst>
</file>

<file path=ppt/tags/tag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D" val="547142"/>
  <p:tag name="MH" val="20150429225421"/>
  <p:tag name="MH_LIBRARY" val="CONTENTS"/>
  <p:tag name="MH_ORDER" val="1"/>
  <p:tag name="MH_TYPE" val="ENTRY"/>
</p:tagLst>
</file>

<file path=ppt/tags/tag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D" val="547142"/>
  <p:tag name="MH" val="20150429225421"/>
  <p:tag name="MH_LIBRARY" val="CONTENTS"/>
  <p:tag name="MH_ORDER" val="1"/>
  <p:tag name="MH_TYPE" val="ENTRY"/>
</p:tagLst>
</file>

<file path=ppt/tags/tag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1019133200"/>
  <p:tag name="MH_LIBRARY" val="GRAPHIC"/>
  <p:tag name="MH_ORDER" val="9"/>
  <p:tag name="MH_TYPE" val="Other"/>
</p:tagLst>
</file>

<file path=ppt/tags/tag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1019133200"/>
  <p:tag name="MH_LIBRARY" val="GRAPHIC"/>
  <p:tag name="MH_ORDER" val="10"/>
  <p:tag name="MH_TYPE" val="Other"/>
</p:tagLst>
</file>

<file path=ppt/tags/tag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1019133200"/>
  <p:tag name="MH_LIBRARY" val="GRAPHIC"/>
  <p:tag name="MH_ORDER" val="11"/>
  <p:tag name="MH_TYPE" val="Other"/>
</p:tagLst>
</file>

<file path=ppt/tags/tag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D" val="547142"/>
  <p:tag name="MH" val="20150429225421"/>
  <p:tag name="MH_LIBRARY" val="CONTENTS"/>
  <p:tag name="MH_ORDER" val="1"/>
  <p:tag name="MH_TYPE" val="NUMBER"/>
</p:tagLst>
</file>

<file path=ppt/tags/tag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1019133200"/>
  <p:tag name="MH_LIBRARY" val="GRAPHIC"/>
  <p:tag name="MH_ORDER" val="12"/>
  <p:tag name="MH_TYPE" val="Other"/>
</p:tagLst>
</file>

<file path=ppt/tags/tag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1019133200"/>
  <p:tag name="MH_LIBRARY" val="GRAPHIC"/>
  <p:tag name="MH_ORDER" val="7"/>
  <p:tag name="MH_TYPE" val="Other"/>
</p:tagLst>
</file>

<file path=ppt/tags/tag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1019133200"/>
  <p:tag name="MH_LIBRARY" val="GRAPHIC"/>
  <p:tag name="MH_ORDER" val="8"/>
  <p:tag name="MH_TYPE" val="Other"/>
</p:tagLst>
</file>

<file path=ppt/tags/tag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1019133200"/>
  <p:tag name="MH_LIBRARY" val="GRAPHIC"/>
  <p:tag name="MH_ORDER" val="4"/>
  <p:tag name="MH_TYPE" val="SubTitle"/>
</p:tagLst>
</file>

<file path=ppt/tags/tag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1019133200"/>
  <p:tag name="MH_LIBRARY" val="GRAPHIC"/>
  <p:tag name="MH_ORDER" val="5"/>
  <p:tag name="MH_TYPE" val="Other"/>
</p:tagLst>
</file>

<file path=ppt/tags/tag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1019133200"/>
  <p:tag name="MH_LIBRARY" val="GRAPHIC"/>
  <p:tag name="MH_ORDER" val="6"/>
  <p:tag name="MH_TYPE" val="Other"/>
</p:tagLst>
</file>

<file path=ppt/tags/tag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1019133200"/>
  <p:tag name="MH_LIBRARY" val="GRAPHIC"/>
  <p:tag name="MH_ORDER" val="3"/>
  <p:tag name="MH_TYPE" val="SubTitle"/>
</p:tagLst>
</file>

<file path=ppt/tags/tag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1019133200"/>
  <p:tag name="MH_LIBRARY" val="GRAPHIC"/>
  <p:tag name="MH_ORDER" val="3"/>
  <p:tag name="MH_TYPE" val="Other"/>
</p:tagLst>
</file>

<file path=ppt/tags/tag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1019133200"/>
  <p:tag name="MH_LIBRARY" val="GRAPHIC"/>
  <p:tag name="MH_ORDER" val="4"/>
  <p:tag name="MH_TYPE" val="Other"/>
</p:tagLst>
</file>

<file path=ppt/tags/tag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1019133200"/>
  <p:tag name="MH_LIBRARY" val="GRAPHIC"/>
  <p:tag name="MH_ORDER" val="2"/>
  <p:tag name="MH_TYPE" val="SubTitle"/>
</p:tagLst>
</file>

<file path=ppt/tags/tag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D" val="547142"/>
  <p:tag name="MH" val="20150429225421"/>
  <p:tag name="MH_LIBRARY" val="CONTENTS"/>
  <p:tag name="MH_ORDER" val="1"/>
  <p:tag name="MH_TYPE" val="ENTRY"/>
</p:tagLst>
</file>

<file path=ppt/tags/tag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1019133200"/>
  <p:tag name="MH_LIBRARY" val="GRAPHIC"/>
  <p:tag name="MH_ORDER" val="1"/>
  <p:tag name="MH_TYPE" val="Other"/>
</p:tagLst>
</file>

<file path=ppt/tags/tag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1019133200"/>
  <p:tag name="MH_LIBRARY" val="GRAPHIC"/>
  <p:tag name="MH_ORDER" val="2"/>
  <p:tag name="MH_TYPE" val="Other"/>
</p:tagLst>
</file>

<file path=ppt/tags/tag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1019133200"/>
  <p:tag name="MH_LIBRARY" val="GRAPHIC"/>
  <p:tag name="MH_ORDER" val="1"/>
  <p:tag name="MH_TYPE" val="SubTitle"/>
</p:tagLst>
</file>

<file path=ppt/tags/tag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D" val="547142"/>
  <p:tag name="MH" val="20150429225421"/>
  <p:tag name="MH_LIBRARY" val="CONTENTS"/>
  <p:tag name="MH_ORDER" val="1"/>
  <p:tag name="MH_TYPE" val="ENTRY"/>
</p:tagLst>
</file>

<file path=ppt/tags/tag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1019131715"/>
  <p:tag name="MH_LIBRARY" val="GRAPHIC"/>
  <p:tag name="MH_ORDER" val="1"/>
  <p:tag name="MH_TYPE" val="Other"/>
</p:tagLst>
</file>

<file path=ppt/tags/tag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1019131715"/>
  <p:tag name="MH_LIBRARY" val="GRAPHIC"/>
  <p:tag name="MH_ORDER" val="1"/>
  <p:tag name="MH_TYPE" val="SubTitle"/>
</p:tagLst>
</file>

<file path=ppt/tags/tag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1019131715"/>
  <p:tag name="MH_LIBRARY" val="GRAPHIC"/>
  <p:tag name="MH_ORDER" val="4"/>
  <p:tag name="MH_TYPE" val="SubTitle"/>
</p:tagLst>
</file>

<file path=ppt/tags/tag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1019131715"/>
  <p:tag name="MH_LIBRARY" val="GRAPHIC"/>
  <p:tag name="MH_ORDER" val="2"/>
  <p:tag name="MH_TYPE" val="SubTitle"/>
</p:tagLst>
</file>

<file path=ppt/tags/tag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1019131715"/>
  <p:tag name="MH_LIBRARY" val="GRAPHIC"/>
  <p:tag name="MH_ORDER" val="3"/>
  <p:tag name="MH_TYPE" val="SubTitle"/>
</p:tagLst>
</file>

<file path=ppt/tags/tag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D" val="547142"/>
  <p:tag name="MH" val="20150429225421"/>
  <p:tag name="MH_LIBRARY" val="CONTENTS"/>
  <p:tag name="MH_ORDER" val="1"/>
  <p:tag name="MH_TYPE" val="NUMBER"/>
</p:tagLst>
</file>

<file path=ppt/tags/tag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D" val="547142"/>
  <p:tag name="MH" val="20150429225421"/>
  <p:tag name="MH_LIBRARY" val="CONTENTS"/>
  <p:tag name="MH_ORDER" val="1"/>
  <p:tag name="MH_TYPE" val="NUMBER"/>
</p:tagLst>
</file>

<file path=ppt/tags/tag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D" val="547142"/>
  <p:tag name="MH" val="20150429225421"/>
  <p:tag name="MH_LIBRARY" val="CONTENTS"/>
  <p:tag name="MH_ORDER" val="1"/>
  <p:tag name="MH_TYPE" val="ENTRY"/>
</p:tagLst>
</file>

<file path=ppt/tags/tag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0811103336"/>
  <p:tag name="MH_LIBRARY" val="GRAPHIC"/>
  <p:tag name="MH_ORDER" val="1"/>
  <p:tag name="MH_TYPE" val="Desc"/>
</p:tagLst>
</file>

<file path=ppt/tags/tag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0811103336"/>
  <p:tag name="MH_LIBRARY" val="GRAPHIC"/>
  <p:tag name="MH_ORDER" val="1"/>
  <p:tag name="MH_TYPE" val="Other"/>
</p:tagLst>
</file>

<file path=ppt/tags/tag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0811103336"/>
  <p:tag name="MH_LIBRARY" val="GRAPHIC"/>
  <p:tag name="MH_ORDER" val="2"/>
  <p:tag name="MH_TYPE" val="Other"/>
</p:tagLst>
</file>

<file path=ppt/tags/tag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0811103336"/>
  <p:tag name="MH_LIBRARY" val="GRAPHIC"/>
  <p:tag name="MH_ORDER" val="3"/>
  <p:tag name="MH_TYPE" val="Other"/>
</p:tagLst>
</file>

<file path=ppt/tags/tag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0811103336"/>
  <p:tag name="MH_LIBRARY" val="GRAPHIC"/>
  <p:tag name="MH_ORDER" val="4"/>
  <p:tag name="MH_TYPE" val="Other"/>
</p:tagLst>
</file>

<file path=ppt/tags/tag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0811103336"/>
  <p:tag name="MH_LIBRARY" val="GRAPHIC"/>
  <p:tag name="MH_ORDER" val="5"/>
  <p:tag name="MH_TYPE" val="Other"/>
</p:tagLst>
</file>

<file path=ppt/tags/tag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0811103336"/>
  <p:tag name="MH_LIBRARY" val="GRAPHIC"/>
  <p:tag name="MH_ORDER" val="6"/>
  <p:tag name="MH_TYPE" val="Other"/>
</p:tagLst>
</file>

<file path=ppt/tags/tag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0811103336"/>
  <p:tag name="MH_LIBRARY" val="GRAPHIC"/>
  <p:tag name="MH_ORDER" val="7"/>
  <p:tag name="MH_TYPE" val="Other"/>
</p:tagLst>
</file>

<file path=ppt/tags/tag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0811103336"/>
  <p:tag name="MH_LIBRARY" val="GRAPHIC"/>
  <p:tag name="MH_ORDER" val="8"/>
  <p:tag name="MH_TYPE" val="Other"/>
</p:tagLst>
</file>

<file path=ppt/tags/tag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D" val="547142"/>
  <p:tag name="MH" val="20150429225421"/>
  <p:tag name="MH_LIBRARY" val="CONTENTS"/>
  <p:tag name="MH_ORDER" val="1"/>
  <p:tag name="MH_TYPE" val="ENTRY"/>
</p:tagLst>
</file>

<file path=ppt/tags/tag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0811103336"/>
  <p:tag name="MH_LIBRARY" val="GRAPHIC"/>
  <p:tag name="MH_ORDER" val="9"/>
  <p:tag name="MH_TYPE" val="Other"/>
</p:tagLst>
</file>

<file path=ppt/tags/tag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0811103336"/>
  <p:tag name="MH_LIBRARY" val="GRAPHIC"/>
  <p:tag name="MH_ORDER" val="10"/>
  <p:tag name="MH_TYPE" val="Other"/>
</p:tagLst>
</file>

<file path=ppt/tags/tag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0811103336"/>
  <p:tag name="MH_LIBRARY" val="GRAPHIC"/>
  <p:tag name="MH_ORDER" val="11"/>
  <p:tag name="MH_TYPE" val="Other"/>
</p:tagLst>
</file>

<file path=ppt/tags/tag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0811103336"/>
  <p:tag name="MH_LIBRARY" val="GRAPHIC"/>
  <p:tag name="MH_ORDER" val="12"/>
  <p:tag name="MH_TYPE" val="Other"/>
</p:tagLst>
</file>

<file path=ppt/tags/tag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0811103336"/>
  <p:tag name="MH_LIBRARY" val="GRAPHIC"/>
  <p:tag name="MH_ORDER" val="1"/>
  <p:tag name="MH_TYPE" val="SubTitle"/>
</p:tagLst>
</file>

<file path=ppt/tags/tag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0811103336"/>
  <p:tag name="MH_LIBRARY" val="GRAPHIC"/>
  <p:tag name="MH_ORDER" val="13"/>
  <p:tag name="MH_TYPE" val="Other"/>
</p:tagLst>
</file>

<file path=ppt/tags/tag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0811103336"/>
  <p:tag name="MH_LIBRARY" val="GRAPHIC"/>
  <p:tag name="MH_ORDER" val="14"/>
  <p:tag name="MH_TYPE" val="Other"/>
</p:tagLst>
</file>

<file path=ppt/tags/tag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0811103336"/>
  <p:tag name="MH_LIBRARY" val="GRAPHIC"/>
  <p:tag name="MH_ORDER" val="15"/>
  <p:tag name="MH_TYPE" val="Other"/>
</p:tagLst>
</file>

<file path=ppt/tags/tag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0811103336"/>
  <p:tag name="MH_LIBRARY" val="GRAPHIC"/>
  <p:tag name="MH_ORDER" val="16"/>
  <p:tag name="MH_TYPE" val="Other"/>
</p:tagLst>
</file>

<file path=ppt/tags/tag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0811103336"/>
  <p:tag name="MH_LIBRARY" val="GRAPHIC"/>
  <p:tag name="MH_ORDER" val="1"/>
  <p:tag name="MH_TYPE" val="SubTitle"/>
</p:tagLst>
</file>

<file path=ppt/tags/tag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D" val="547142"/>
  <p:tag name="MH" val="20150429225421"/>
  <p:tag name="MH_LIBRARY" val="CONTENTS"/>
  <p:tag name="MH_ORDER" val="1"/>
  <p:tag name="MH_TYPE" val="NUMBER"/>
</p:tagLst>
</file>

<file path=ppt/tags/tag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0811103336"/>
  <p:tag name="MH_LIBRARY" val="GRAPHIC"/>
  <p:tag name="MH_ORDER" val="1"/>
  <p:tag name="MH_TYPE" val="SubTitle"/>
</p:tagLst>
</file>

<file path=ppt/tags/tag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0811103336"/>
  <p:tag name="MH_LIBRARY" val="GRAPHIC"/>
  <p:tag name="MH_ORDER" val="1"/>
  <p:tag name="MH_TYPE" val="SubTitle"/>
</p:tagLst>
</file>

<file path=ppt/tags/tag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D" val="547142"/>
  <p:tag name="MH" val="20150429225421"/>
  <p:tag name="MH_LIBRARY" val="CONTENTS"/>
  <p:tag name="MH_ORDER" val="1"/>
  <p:tag name="MH_TYPE" val="ENTRY"/>
</p:tagLst>
</file>

<file path=ppt/tags/tag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D" val="547142"/>
  <p:tag name="MH" val="20150429225421"/>
  <p:tag name="MH_LIBRARY" val="CONTENTS"/>
  <p:tag name="MH_ORDER" val="1"/>
  <p:tag name="MH_TYPE" val="ENTRY"/>
</p:tagLst>
</file>

<file path=ppt/tags/tag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D" val="547142"/>
  <p:tag name="MH" val="20150429225421"/>
  <p:tag name="MH_LIBRARY" val="CONTENTS"/>
  <p:tag name="MH_ORDER" val="1"/>
  <p:tag name="MH_TYPE" val="ENTRY"/>
</p:tagLst>
</file>

<file path=ppt/tags/tag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D" val="547142"/>
  <p:tag name="MH" val="20150429225421"/>
  <p:tag name="MH_LIBRARY" val="CONTENTS"/>
  <p:tag name="MH_ORDER" val="1"/>
  <p:tag name="MH_TYPE" val="ENTRY"/>
</p:tagLst>
</file>

<file path=ppt/tags/tag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D" val="547142"/>
  <p:tag name="MH" val="20150429225421"/>
  <p:tag name="MH_LIBRARY" val="CONTENTS"/>
  <p:tag name="MH_ORDER" val="1"/>
  <p:tag name="MH_TYPE" val="ENTRY"/>
</p:tagLst>
</file>

<file path=ppt/tags/tag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D" val="547142"/>
  <p:tag name="MH" val="20150429225421"/>
  <p:tag name="MH_LIBRARY" val="CONTENTS"/>
  <p:tag name="MH_ORDER" val="1"/>
  <p:tag name="MH_TYPE" val="NUMBER"/>
</p:tagLst>
</file>

<file path=ppt/theme/theme1.xml><?xml version="1.0" encoding="utf-8"?>
<a:theme xmlns:a="http://schemas.openxmlformats.org/drawingml/2006/main" name="Office 主题​​">
  <a:themeElements>
    <a:clrScheme name="小蝴蝶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99CA3C"/>
      </a:accent1>
      <a:accent2>
        <a:srgbClr val="FF8204"/>
      </a:accent2>
      <a:accent3>
        <a:srgbClr val="F6CC7B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等线 Light"/>
        <a:ea typeface="Arial"/>
        <a:cs typeface="Arial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等线"/>
        <a:ea typeface="Arial"/>
        <a:cs typeface="Arial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主题​​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Arial"/>
        <a:cs typeface="Arial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Arial"/>
        <a:cs typeface="Arial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0</TotalTime>
  <Words>2167</Words>
  <Application>Microsoft Office PowerPoint</Application>
  <PresentationFormat>宽屏</PresentationFormat>
  <Paragraphs>182</Paragraphs>
  <Slides>24</Slides>
  <Notes>0</Notes>
  <HiddenSlides>0</HiddenSlides>
  <MMClips>0</MMClips>
  <ScaleCrop>false</ScaleCrop>
  <HeadingPairs>
    <vt:vector size="6" baseType="variant">
      <vt:variant>
        <vt:lpstr>已用的字体</vt:lpstr>
      </vt:variant>
      <vt:variant>
        <vt:i4>8</vt:i4>
      </vt:variant>
      <vt:variant>
        <vt:lpstr>主题</vt:lpstr>
      </vt:variant>
      <vt:variant>
        <vt:i4>1</vt:i4>
      </vt:variant>
      <vt:variant>
        <vt:lpstr>幻灯片标题</vt:lpstr>
      </vt:variant>
      <vt:variant>
        <vt:i4>24</vt:i4>
      </vt:variant>
    </vt:vector>
  </HeadingPairs>
  <TitlesOfParts>
    <vt:vector size="33" baseType="lpstr">
      <vt:lpstr>等线</vt:lpstr>
      <vt:lpstr>等线 Light</vt:lpstr>
      <vt:lpstr>宋体</vt:lpstr>
      <vt:lpstr>微软雅黑</vt:lpstr>
      <vt:lpstr>Arial</vt:lpstr>
      <vt:lpstr>Calibri</vt:lpstr>
      <vt:lpstr>Century Gothic</vt:lpstr>
      <vt:lpstr>Impact</vt:lpstr>
      <vt:lpstr>Office 主题​​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</vt:vector>
  </TitlesOfParts>
  <Manager>风云办公</Manager>
  <Company>上海剑姬网络科技有限公司</Company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风云办公PPT模板</dc:title>
  <dc:creator>风云办公</dc:creator>
  <cp:keywords>风云办公</cp:keywords>
  <dc:description>风云办公 http://www.ppt118.com</dc:description>
  <cp:lastModifiedBy>天 下</cp:lastModifiedBy>
  <cp:revision>20</cp:revision>
  <dcterms:created xsi:type="dcterms:W3CDTF">2017-11-28T03:02:00Z</dcterms:created>
  <dcterms:modified xsi:type="dcterms:W3CDTF">2021-01-04T15:58:12Z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KSOProductBuildVer">
    <vt:lpwstr>2052-11.1.0.9740</vt:lpwstr>
  </property>
</Properties>
</file>